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charts/chart1.xml" ContentType="application/vnd.openxmlformats-officedocument.drawingml.chart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charts/chart2.xml" ContentType="application/vnd.openxmlformats-officedocument.drawingml.chart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notesSlides/notesSlide22.xml" ContentType="application/vnd.openxmlformats-officedocument.presentationml.notesSlide+xml"/>
  <Override PartName="/ppt/charts/chart6.xml" ContentType="application/vnd.openxmlformats-officedocument.drawingml.chart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charts/chart7.xml" ContentType="application/vnd.openxmlformats-officedocument.drawingml.chart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charts/chart8.xml" ContentType="application/vnd.openxmlformats-officedocument.drawingml.chart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rts/chartEx1.xml" ContentType="application/vnd.ms-office.chartex+xml"/>
  <Override PartName="/ppt/charts/style1.xml" ContentType="application/vnd.ms-office.chartstyle+xml"/>
  <Override PartName="/ppt/charts/colors1.xml" ContentType="application/vnd.ms-office.chartcolorstyle+xml"/>
  <Override PartName="/ppt/charts/style2.xml" ContentType="application/vnd.ms-office.chartstyle+xml"/>
  <Override PartName="/ppt/charts/colors2.xml" ContentType="application/vnd.ms-office.chartcolorstyle+xml"/>
  <Override PartName="/ppt/charts/style4.xml" ContentType="application/vnd.ms-office.chartstyle+xml"/>
  <Override PartName="/ppt/charts/colors4.xml" ContentType="application/vnd.ms-office.chartcolorstyle+xml"/>
  <Override PartName="/ppt/charts/style5.xml" ContentType="application/vnd.ms-office.chartstyle+xml"/>
  <Override PartName="/ppt/charts/colors5.xml" ContentType="application/vnd.ms-office.chartcolorstyle+xml"/>
  <Override PartName="/ppt/charts/style6.xml" ContentType="application/vnd.ms-office.chartstyle+xml"/>
  <Override PartName="/ppt/charts/colors6.xml" ContentType="application/vnd.ms-office.chartcolorstyle+xml"/>
  <Override PartName="/ppt/charts/style7.xml" ContentType="application/vnd.ms-office.chartstyle+xml"/>
  <Override PartName="/ppt/charts/colors7.xml" ContentType="application/vnd.ms-office.chartcolorstyle+xml"/>
  <Override PartName="/ppt/charts/style8.xml" ContentType="application/vnd.ms-office.chartstyle+xml"/>
  <Override PartName="/ppt/charts/colors8.xml" ContentType="application/vnd.ms-office.chartcolorstyle+xml"/>
  <Override PartName="/ppt/charts/style9.xml" ContentType="application/vnd.ms-office.chartstyle+xml"/>
  <Override PartName="/ppt/charts/colors9.xml" ContentType="application/vnd.ms-office.chartcolorstyle+xml"/>
  <Override PartName="/ppt/charts/colors3.xml" ContentType="application/vnd.ms-office.chartcolorstyle+xml"/>
  <Override PartName="/ppt/charts/style3.xml" ContentType="application/vnd.ms-office.chartstyl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3"/>
  </p:notesMasterIdLst>
  <p:sldIdLst>
    <p:sldId id="305" r:id="rId2"/>
    <p:sldId id="275" r:id="rId3"/>
    <p:sldId id="276" r:id="rId4"/>
    <p:sldId id="277" r:id="rId5"/>
    <p:sldId id="278" r:id="rId6"/>
    <p:sldId id="279" r:id="rId7"/>
    <p:sldId id="280" r:id="rId8"/>
    <p:sldId id="281" r:id="rId9"/>
    <p:sldId id="282" r:id="rId10"/>
    <p:sldId id="283" r:id="rId11"/>
    <p:sldId id="284" r:id="rId12"/>
    <p:sldId id="285" r:id="rId13"/>
    <p:sldId id="286" r:id="rId14"/>
    <p:sldId id="287" r:id="rId15"/>
    <p:sldId id="288" r:id="rId16"/>
    <p:sldId id="289" r:id="rId17"/>
    <p:sldId id="290" r:id="rId18"/>
    <p:sldId id="291" r:id="rId19"/>
    <p:sldId id="292" r:id="rId20"/>
    <p:sldId id="293" r:id="rId21"/>
    <p:sldId id="294" r:id="rId22"/>
    <p:sldId id="299" r:id="rId23"/>
    <p:sldId id="295" r:id="rId24"/>
    <p:sldId id="296" r:id="rId25"/>
    <p:sldId id="297" r:id="rId26"/>
    <p:sldId id="298" r:id="rId27"/>
    <p:sldId id="301" r:id="rId28"/>
    <p:sldId id="302" r:id="rId29"/>
    <p:sldId id="303" r:id="rId30"/>
    <p:sldId id="304" r:id="rId31"/>
    <p:sldId id="306" r:id="rId3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3984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orient="horz" pos="576" userDrawn="1">
          <p15:clr>
            <a:srgbClr val="A4A3A4"/>
          </p15:clr>
        </p15:guide>
        <p15:guide id="4" orient="horz" pos="2280" userDrawn="1">
          <p15:clr>
            <a:srgbClr val="A4A3A4"/>
          </p15:clr>
        </p15:guide>
        <p15:guide id="5" pos="7512" userDrawn="1">
          <p15:clr>
            <a:srgbClr val="A4A3A4"/>
          </p15:clr>
        </p15:guide>
        <p15:guide id="6" pos="14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D1D1D"/>
    <a:srgbClr val="FCB045"/>
    <a:srgbClr val="44546A"/>
    <a:srgbClr val="833AB4"/>
    <a:srgbClr val="E6E6E6"/>
    <a:srgbClr val="7D31B1"/>
    <a:srgbClr val="FFD194"/>
    <a:srgbClr val="D1913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517" autoAdjust="0"/>
    <p:restoredTop sz="92991" autoAdjust="0"/>
  </p:normalViewPr>
  <p:slideViewPr>
    <p:cSldViewPr snapToGrid="0" showGuides="1">
      <p:cViewPr>
        <p:scale>
          <a:sx n="100" d="100"/>
          <a:sy n="100" d="100"/>
        </p:scale>
        <p:origin x="-960" y="-462"/>
      </p:cViewPr>
      <p:guideLst>
        <p:guide orient="horz" pos="3984"/>
        <p:guide orient="horz" pos="576"/>
        <p:guide orient="horz" pos="2280"/>
        <p:guide pos="3840"/>
        <p:guide pos="7512"/>
        <p:guide pos="144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microsoft.com/office/2011/relationships/chartStyle" Target="style1.xml"/><Relationship Id="rId2" Type="http://schemas.microsoft.com/office/2011/relationships/chartColorStyle" Target="colors1.xml"/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3" Type="http://schemas.microsoft.com/office/2011/relationships/chartStyle" Target="style2.xml"/><Relationship Id="rId2" Type="http://schemas.microsoft.com/office/2011/relationships/chartColorStyle" Target="colors2.xml"/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3" Type="http://schemas.microsoft.com/office/2011/relationships/chartStyle" Target="style4.xml"/><Relationship Id="rId2" Type="http://schemas.microsoft.com/office/2011/relationships/chartColorStyle" Target="colors4.xml"/><Relationship Id="rId1" Type="http://schemas.openxmlformats.org/officeDocument/2006/relationships/package" Target="../embeddings/Microsoft_Excel_Worksheet3.xlsx"/></Relationships>
</file>

<file path=ppt/charts/_rels/chart4.xml.rels><?xml version="1.0" encoding="UTF-8" standalone="yes"?>
<Relationships xmlns="http://schemas.openxmlformats.org/package/2006/relationships"><Relationship Id="rId3" Type="http://schemas.microsoft.com/office/2011/relationships/chartStyle" Target="style5.xml"/><Relationship Id="rId2" Type="http://schemas.microsoft.com/office/2011/relationships/chartColorStyle" Target="colors5.xml"/><Relationship Id="rId1" Type="http://schemas.openxmlformats.org/officeDocument/2006/relationships/package" Target="../embeddings/Microsoft_Excel_Worksheet4.xlsx"/></Relationships>
</file>

<file path=ppt/charts/_rels/chart5.xml.rels><?xml version="1.0" encoding="UTF-8" standalone="yes"?>
<Relationships xmlns="http://schemas.openxmlformats.org/package/2006/relationships"><Relationship Id="rId3" Type="http://schemas.microsoft.com/office/2011/relationships/chartStyle" Target="style6.xml"/><Relationship Id="rId2" Type="http://schemas.microsoft.com/office/2011/relationships/chartColorStyle" Target="colors6.xml"/><Relationship Id="rId1" Type="http://schemas.openxmlformats.org/officeDocument/2006/relationships/package" Target="../embeddings/Microsoft_Excel_Worksheet5.xlsx"/></Relationships>
</file>

<file path=ppt/charts/_rels/chart6.xml.rels><?xml version="1.0" encoding="UTF-8" standalone="yes"?>
<Relationships xmlns="http://schemas.openxmlformats.org/package/2006/relationships"><Relationship Id="rId3" Type="http://schemas.microsoft.com/office/2011/relationships/chartStyle" Target="style7.xml"/><Relationship Id="rId2" Type="http://schemas.microsoft.com/office/2011/relationships/chartColorStyle" Target="colors7.xml"/><Relationship Id="rId1" Type="http://schemas.openxmlformats.org/officeDocument/2006/relationships/package" Target="../embeddings/Microsoft_Excel_Worksheet6.xlsx"/></Relationships>
</file>

<file path=ppt/charts/_rels/chart7.xml.rels><?xml version="1.0" encoding="UTF-8" standalone="yes"?>
<Relationships xmlns="http://schemas.openxmlformats.org/package/2006/relationships"><Relationship Id="rId3" Type="http://schemas.microsoft.com/office/2011/relationships/chartStyle" Target="style8.xml"/><Relationship Id="rId2" Type="http://schemas.microsoft.com/office/2011/relationships/chartColorStyle" Target="colors8.xml"/><Relationship Id="rId1" Type="http://schemas.openxmlformats.org/officeDocument/2006/relationships/package" Target="../embeddings/Microsoft_Excel_Worksheet7.xlsx"/></Relationships>
</file>

<file path=ppt/charts/_rels/chart8.xml.rels><?xml version="1.0" encoding="UTF-8" standalone="yes"?>
<Relationships xmlns="http://schemas.openxmlformats.org/package/2006/relationships"><Relationship Id="rId3" Type="http://schemas.microsoft.com/office/2011/relationships/chartStyle" Target="style9.xml"/><Relationship Id="rId2" Type="http://schemas.microsoft.com/office/2011/relationships/chartColorStyle" Target="colors9.xml"/><Relationship Id="rId1" Type="http://schemas.openxmlformats.org/officeDocument/2006/relationships/package" Target="../embeddings/Microsoft_Excel_Worksheet8.xlsx"/></Relationships>
</file>

<file path=ppt/charts/_rels/chartEx1.xml.rels><?xml version="1.0" encoding="UTF-8" standalone="yes"?>
<Relationships xmlns="http://schemas.openxmlformats.org/package/2006/relationships"><Relationship Id="rId3" Type="http://schemas.microsoft.com/office/2011/relationships/chartColorStyle" Target="colors3.xml"/><Relationship Id="rId2" Type="http://schemas.microsoft.com/office/2011/relationships/chartStyle" Target="style3.xml"/><Relationship Id="rId1" Type="http://schemas.openxmlformats.org/officeDocument/2006/relationships/package" Target="../embeddings/Microsoft_Excel_Worksheet20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8219-4BFE-B43B-AF1C2525363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8219-4BFE-B43B-AF1C2525363F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8219-4BFE-B43B-AF1C252536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442377728"/>
        <c:axId val="442379264"/>
      </c:barChart>
      <c:catAx>
        <c:axId val="442377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2379264"/>
        <c:crosses val="autoZero"/>
        <c:auto val="1"/>
        <c:lblAlgn val="ctr"/>
        <c:lblOffset val="100"/>
        <c:noMultiLvlLbl val="0"/>
      </c:catAx>
      <c:valAx>
        <c:axId val="44237926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2377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c:spPr>
          <c:dPt>
            <c:idx val="0"/>
            <c:bubble3D val="0"/>
            <c:spPr>
              <a:solidFill>
                <a:schemeClr val="bg2">
                  <a:lumMod val="75000"/>
                </a:schemeClr>
              </a:solidFill>
              <a:ln w="19050"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8779-40D9-9B4A-E75C7FC7F97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BE5D-4BC0-9C94-A971EF75DA3A}"/>
              </c:ext>
            </c:extLst>
          </c:dPt>
          <c:dPt>
            <c:idx val="2"/>
            <c:bubble3D val="0"/>
            <c:spPr>
              <a:solidFill>
                <a:schemeClr val="tx2"/>
              </a:solidFill>
              <a:ln w="19050"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8779-40D9-9B4A-E75C7FC7F97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>
                <a:outerShdw blurRad="50800" dist="38100" dir="5400000" algn="t" rotWithShape="0">
                  <a:prstClr val="black">
                    <a:alpha val="2000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BE5D-4BC0-9C94-A971EF75DA3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45</c:v>
                </c:pt>
                <c:pt idx="1">
                  <c:v>15</c:v>
                </c:pt>
                <c:pt idx="2">
                  <c:v>30</c:v>
                </c:pt>
                <c:pt idx="3">
                  <c:v>10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8779-40D9-9B4A-E75C7FC7F9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tx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841-4DA5-B0BD-6CCB50CE394D}"/>
              </c:ext>
            </c:extLst>
          </c:dPt>
          <c:dPt>
            <c:idx val="1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841-4DA5-B0BD-6CCB50CE394D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0.89</c:v>
                </c:pt>
                <c:pt idx="1">
                  <c:v>0.11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841-4DA5-B0BD-6CCB50CE394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FFAF25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500B-4CFF-BFDC-4E80F67DE60F}"/>
              </c:ext>
            </c:extLst>
          </c:dPt>
          <c:dPt>
            <c:idx val="1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500B-4CFF-BFDC-4E80F67DE60F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0.6</c:v>
                </c:pt>
                <c:pt idx="1">
                  <c:v>0.4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500B-4CFF-BFDC-4E80F67DE6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EFA-4D7A-AE20-90C468D35453}"/>
              </c:ext>
            </c:extLst>
          </c:dPt>
          <c:dPt>
            <c:idx val="1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4EFA-4D7A-AE20-90C468D3545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0.45</c:v>
                </c:pt>
                <c:pt idx="1">
                  <c:v>0.55000000000000004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4EFA-4D7A-AE20-90C468D354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spc="0" baseline="0"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EEC7-4ACE-8C84-C41A8CA692D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  <a:sp3d/>
          </c:spPr>
          <c:invertIfNegative val="0"/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EEC7-4ACE-8C84-C41A8CA692DA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  <a:sp3d/>
          </c:spPr>
          <c:invertIfNegative val="0"/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EEC7-4ACE-8C84-C41A8CA692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412712320"/>
        <c:axId val="412726400"/>
        <c:axId val="0"/>
      </c:bar3DChart>
      <c:catAx>
        <c:axId val="4127123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12726400"/>
        <c:crosses val="autoZero"/>
        <c:auto val="1"/>
        <c:lblAlgn val="ctr"/>
        <c:lblOffset val="100"/>
        <c:noMultiLvlLbl val="0"/>
      </c:catAx>
      <c:valAx>
        <c:axId val="4127264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127123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depthPercent val="100"/>
      <c:rAngAx val="0"/>
      <c:perspective val="3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>
              <a:bevelT w="508000" h="508000"/>
              <a:contourClr>
                <a:srgbClr val="000000"/>
              </a:contourClr>
            </a:sp3d>
          </c:spPr>
          <c:dPt>
            <c:idx val="0"/>
            <c:bubble3D val="0"/>
            <c:explosion val="29"/>
            <c:spPr>
              <a:solidFill>
                <a:schemeClr val="tx2"/>
              </a:solidFill>
              <a:ln w="25400">
                <a:solidFill>
                  <a:schemeClr val="lt1"/>
                </a:solidFill>
              </a:ln>
              <a:effectLst/>
              <a:scene3d>
                <a:camera prst="orthographicFront"/>
                <a:lightRig rig="threePt" dir="t"/>
              </a:scene3d>
              <a:sp3d contourW="25400">
                <a:bevelT w="508000" h="508000"/>
                <a:contourClr>
                  <a:schemeClr val="lt1"/>
                </a:contourClr>
              </a:sp3d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20CA-4E25-A66F-6CA58FFD07AA}"/>
              </c:ext>
            </c:extLst>
          </c:dPt>
          <c:dPt>
            <c:idx val="1"/>
            <c:bubble3D val="0"/>
            <c:explosion val="14"/>
            <c:spPr>
              <a:solidFill>
                <a:schemeClr val="bg2">
                  <a:lumMod val="75000"/>
                </a:schemeClr>
              </a:solidFill>
              <a:ln w="25400">
                <a:solidFill>
                  <a:schemeClr val="lt1"/>
                </a:solidFill>
              </a:ln>
              <a:effectLst/>
              <a:scene3d>
                <a:camera prst="orthographicFront"/>
                <a:lightRig rig="threePt" dir="t"/>
              </a:scene3d>
              <a:sp3d contourW="25400">
                <a:bevelT w="508000" h="508000"/>
                <a:contourClr>
                  <a:schemeClr val="lt1"/>
                </a:contourClr>
              </a:sp3d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20CA-4E25-A66F-6CA58FFD07AA}"/>
              </c:ext>
            </c:extLst>
          </c:dPt>
          <c:dPt>
            <c:idx val="2"/>
            <c:bubble3D val="0"/>
            <c:explosion val="34"/>
            <c:spPr>
              <a:solidFill>
                <a:schemeClr val="accent1"/>
              </a:solidFill>
              <a:ln w="25400">
                <a:solidFill>
                  <a:schemeClr val="lt1"/>
                </a:solidFill>
              </a:ln>
              <a:effectLst/>
              <a:scene3d>
                <a:camera prst="orthographicFront"/>
                <a:lightRig rig="threePt" dir="t"/>
              </a:scene3d>
              <a:sp3d contourW="25400">
                <a:bevelT w="508000" h="508000"/>
                <a:contourClr>
                  <a:schemeClr val="lt1"/>
                </a:contourClr>
              </a:sp3d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20CA-4E25-A66F-6CA58FFD07AA}"/>
              </c:ext>
            </c:extLst>
          </c:dPt>
          <c:dPt>
            <c:idx val="3"/>
            <c:bubble3D val="0"/>
            <c:spPr>
              <a:solidFill>
                <a:schemeClr val="accent2"/>
              </a:solidFill>
              <a:ln w="25400">
                <a:solidFill>
                  <a:schemeClr val="lt1"/>
                </a:solidFill>
              </a:ln>
              <a:effectLst/>
              <a:scene3d>
                <a:camera prst="orthographicFront"/>
                <a:lightRig rig="threePt" dir="t"/>
              </a:scene3d>
              <a:sp3d contourW="25400">
                <a:bevelT w="508000" h="508000"/>
                <a:contourClr>
                  <a:schemeClr val="lt1"/>
                </a:contourClr>
              </a:sp3d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20CA-4E25-A66F-6CA58FFD07A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0.45</c:v>
                </c:pt>
                <c:pt idx="1">
                  <c:v>0.25</c:v>
                </c:pt>
                <c:pt idx="2">
                  <c:v>0.2</c:v>
                </c:pt>
                <c:pt idx="3">
                  <c:v>0.1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20CA-4E25-A66F-6CA58FFD07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321-436C-A1EB-AC82195B57C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5321-436C-A1EB-AC82195B57C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5321-436C-A1EB-AC82195B57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516949888"/>
        <c:axId val="516951424"/>
      </c:barChart>
      <c:catAx>
        <c:axId val="51694988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16951424"/>
        <c:crosses val="autoZero"/>
        <c:auto val="1"/>
        <c:lblAlgn val="ctr"/>
        <c:lblOffset val="100"/>
        <c:noMultiLvlLbl val="0"/>
      </c:catAx>
      <c:valAx>
        <c:axId val="51695142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169498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Ex1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Sheet1!$A$2:$C$17</cx:f>
        <cx:lvl ptCount="16">
          <cx:pt idx="0">Leaf 1</cx:pt>
          <cx:pt idx="1">Leaf 2</cx:pt>
          <cx:pt idx="2">Leaf 3</cx:pt>
          <cx:pt idx="3">Leaf 4</cx:pt>
          <cx:pt idx="4">Leaf 5</cx:pt>
          <cx:pt idx="5">Leaf 6</cx:pt>
          <cx:pt idx="6">Leaf 7</cx:pt>
          <cx:pt idx="7">Leaf 8</cx:pt>
          <cx:pt idx="8">Leaf 9</cx:pt>
          <cx:pt idx="9">Leaf 10</cx:pt>
          <cx:pt idx="10">Leaf 11</cx:pt>
          <cx:pt idx="11">Leaf 12</cx:pt>
          <cx:pt idx="12">Leaf 13</cx:pt>
          <cx:pt idx="13">Leaf 14</cx:pt>
          <cx:pt idx="14">Leaf 15</cx:pt>
          <cx:pt idx="15">Leaf 16</cx:pt>
        </cx:lvl>
        <cx:lvl ptCount="16">
          <cx:pt idx="0">Stem 1</cx:pt>
          <cx:pt idx="1">Stem 1</cx:pt>
          <cx:pt idx="2">Stem 1</cx:pt>
          <cx:pt idx="3">Stem 2</cx:pt>
          <cx:pt idx="4">Stem 2</cx:pt>
          <cx:pt idx="5">Stem 2</cx:pt>
          <cx:pt idx="6">Stem 2</cx:pt>
          <cx:pt idx="7">Stem 3</cx:pt>
          <cx:pt idx="8">Stem 3</cx:pt>
          <cx:pt idx="9">Stem 4</cx:pt>
          <cx:pt idx="10">Stem 4</cx:pt>
          <cx:pt idx="11">Stem 5</cx:pt>
          <cx:pt idx="12">Stem 5</cx:pt>
          <cx:pt idx="13">Stem 6</cx:pt>
          <cx:pt idx="14">Stem 6</cx:pt>
          <cx:pt idx="15">Stem 6</cx:pt>
        </cx:lvl>
        <cx:lvl ptCount="16">
          <cx:pt idx="0">Branch 1</cx:pt>
          <cx:pt idx="1">Branch 1</cx:pt>
          <cx:pt idx="2">Branch 1</cx:pt>
          <cx:pt idx="3">Branch 1</cx:pt>
          <cx:pt idx="4">Branch 1</cx:pt>
          <cx:pt idx="5">Branch 1</cx:pt>
          <cx:pt idx="6">Branch 1</cx:pt>
          <cx:pt idx="7">Branch 2</cx:pt>
          <cx:pt idx="8">Branch 2</cx:pt>
          <cx:pt idx="9">Branch 2</cx:pt>
          <cx:pt idx="10">Branch 2</cx:pt>
          <cx:pt idx="11">Branch 3</cx:pt>
          <cx:pt idx="12">Branch 3</cx:pt>
          <cx:pt idx="13">Branch 3</cx:pt>
          <cx:pt idx="14">Branch 3</cx:pt>
          <cx:pt idx="15">Branch 3</cx:pt>
        </cx:lvl>
      </cx:strDim>
      <cx:numDim type="size">
        <cx:f>Sheet1!$D$2:$D$17</cx:f>
        <cx:lvl ptCount="16" formatCode="General">
          <cx:pt idx="0">22</cx:pt>
          <cx:pt idx="1">12</cx:pt>
          <cx:pt idx="2">18</cx:pt>
          <cx:pt idx="3">87</cx:pt>
          <cx:pt idx="4">88</cx:pt>
          <cx:pt idx="5">17</cx:pt>
          <cx:pt idx="6">9</cx:pt>
          <cx:pt idx="7">25</cx:pt>
          <cx:pt idx="8">23</cx:pt>
          <cx:pt idx="9">24</cx:pt>
          <cx:pt idx="10">89</cx:pt>
          <cx:pt idx="11">16</cx:pt>
          <cx:pt idx="12">19</cx:pt>
          <cx:pt idx="13">86</cx:pt>
          <cx:pt idx="14">10</cx:pt>
          <cx:pt idx="15">11</cx:pt>
        </cx:lvl>
      </cx:numDim>
    </cx:data>
  </cx:chartData>
  <cx:chart>
    <cx:plotArea>
      <cx:plotAreaRegion>
        <cx:series layoutId="treemap" uniqueId="{6C4B9F76-957E-463D-8EEA-2104C7394D99}">
          <cx:tx>
            <cx:txData>
              <cx:f>Sheet1!$D$1</cx:f>
              <cx:v>Series1</cx:v>
            </cx:txData>
          </cx:tx>
          <cx:dataPt idx="17">
            <cx:spPr>
              <a:solidFill>
                <a:srgbClr val="44546A"/>
              </a:solidFill>
            </cx:spPr>
          </cx:dataPt>
          <cx:dataLabels pos="inEnd">
            <cx:visibility seriesName="0" categoryName="1" value="0"/>
          </cx:dataLabels>
          <cx:dataId val="0"/>
          <cx:layoutPr>
            <cx:parentLabelLayout val="overlapping"/>
          </cx:layoutPr>
        </cx:series>
      </cx:plotAreaRegion>
    </cx:plotArea>
  </cx:chart>
</cx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410">
  <cs:axisTitle>
    <cs:lnRef idx="0"/>
    <cs:fillRef idx="0"/>
    <cs:effectRef idx="0"/>
    <cs:fontRef idx="minor">
      <a:schemeClr val="tx1">
        <a:lumMod val="65000"/>
        <a:lumOff val="35000"/>
      </a:schemeClr>
    </cs:fontRef>
    <cs:spPr>
      <a:solidFill>
        <a:schemeClr val="bg1">
          <a:lumMod val="65000"/>
        </a:schemeClr>
      </a:solidFill>
      <a:ln w="19050">
        <a:solidFill>
          <a:schemeClr val="bg1"/>
        </a:solidFill>
      </a:ln>
    </cs:spPr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lt1"/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19050">
        <a:solidFill>
          <a:schemeClr val="lt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26807BE-534E-4A85-B6D5-133C71F334AD}" type="datetimeFigureOut">
              <a:rPr lang="en-US" smtClean="0"/>
              <a:t>7/21/2022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B1E9C3B-07D6-4D15-A385-80E7F110ED7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22770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unsplash.com/?utm_source=unsplash&amp;utm_medium=referral&amp;utm_content=creditCopyText" TargetMode="External"/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unsplash.com/?utm_source=unsplash&amp;utm_medium=referral&amp;utm_content=creditCopyText" TargetMode="External"/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3" Type="http://schemas.openxmlformats.org/officeDocument/2006/relationships/hyperlink" Target="https://unsplash.com/?utm_source=unsplash&amp;utm_medium=referral&amp;utm_content=creditCopyText" TargetMode="External"/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unsplash.com/?utm_source=unsplash&amp;utm_medium=referral&amp;utm_content=creditCopyText" TargetMode="External"/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Photo by 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  <a:hlinkClick r:id="rId3"/>
              </a:rPr>
              <a:t>Unsplash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1E9C3B-07D6-4D15-A385-80E7F110ED7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201402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420467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611063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330333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511557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44588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074855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765952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059969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520402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652193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986001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812142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878434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335628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06312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925972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311458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935925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695874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65501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213296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Photo by 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  <a:hlinkClick r:id="rId3"/>
              </a:rPr>
              <a:t>Unsplash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276997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895446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Photo by 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  <a:hlinkClick r:id="rId3"/>
              </a:rPr>
              <a:t>Unsplash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1E9C3B-07D6-4D15-A385-80E7F110ED7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26029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383952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024949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40058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979862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Photo by 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  <a:hlinkClick r:id="rId3"/>
              </a:rPr>
              <a:t>Unsplash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407350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1E9C3B-07D6-4D15-A385-80E7F110ED79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079800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AB8BDEB5-A1C8-474C-9615-08805DFA7E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B606E2-21F7-4900-8CDD-DB340A46E1E7}" type="datetimeFigureOut">
              <a:rPr lang="en-US" smtClean="0"/>
              <a:t>7/21/2022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FDBC8F87-7BE4-4E6B-8486-63A862F580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2F24FEBC-9BF7-429B-9A92-27C9080262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34382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C82E0E3D-0404-40D6-AF84-3B687787B7F4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524" y="3616325"/>
            <a:ext cx="12188952" cy="8003495"/>
            <a:chOff x="-92075" y="1196975"/>
            <a:chExt cx="12376150" cy="8126413"/>
          </a:xfrm>
          <a:gradFill flip="none" rotWithShape="1">
            <a:gsLst>
              <a:gs pos="0">
                <a:srgbClr val="7D31B1">
                  <a:alpha val="20000"/>
                </a:srgbClr>
              </a:gs>
              <a:gs pos="50000">
                <a:srgbClr val="FD1D1D">
                  <a:alpha val="30000"/>
                </a:srgbClr>
              </a:gs>
              <a:gs pos="100000">
                <a:srgbClr val="FCB045">
                  <a:alpha val="20000"/>
                </a:srgbClr>
              </a:gs>
            </a:gsLst>
            <a:lin ang="0" scaled="1"/>
            <a:tileRect/>
          </a:gradFill>
        </p:grpSpPr>
        <p:grpSp>
          <p:nvGrpSpPr>
            <p:cNvPr id="9" name="Group 205">
              <a:extLst>
                <a:ext uri="{FF2B5EF4-FFF2-40B4-BE49-F238E27FC236}">
                  <a16:creationId xmlns="" xmlns:a16="http://schemas.microsoft.com/office/drawing/2014/main" id="{97CD85C5-16E3-48E1-846F-A193F1DAE9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4138" y="5480050"/>
              <a:ext cx="12368213" cy="3843338"/>
              <a:chOff x="-53" y="3452"/>
              <a:chExt cx="7791" cy="2421"/>
            </a:xfrm>
            <a:grpFill/>
          </p:grpSpPr>
          <p:sp>
            <p:nvSpPr>
              <p:cNvPr id="2174" name="Freeform 5">
                <a:extLst>
                  <a:ext uri="{FF2B5EF4-FFF2-40B4-BE49-F238E27FC236}">
                    <a16:creationId xmlns="" xmlns:a16="http://schemas.microsoft.com/office/drawing/2014/main" id="{E90EE897-4F65-407A-8232-0166955723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3" y="3766"/>
                <a:ext cx="7791" cy="2107"/>
              </a:xfrm>
              <a:custGeom>
                <a:avLst/>
                <a:gdLst>
                  <a:gd name="T0" fmla="*/ 1909 w 3004"/>
                  <a:gd name="T1" fmla="*/ 124 h 813"/>
                  <a:gd name="T2" fmla="*/ 1342 w 3004"/>
                  <a:gd name="T3" fmla="*/ 287 h 813"/>
                  <a:gd name="T4" fmla="*/ 753 w 3004"/>
                  <a:gd name="T5" fmla="*/ 219 h 813"/>
                  <a:gd name="T6" fmla="*/ 44 w 3004"/>
                  <a:gd name="T7" fmla="*/ 82 h 813"/>
                  <a:gd name="T8" fmla="*/ 22 w 3004"/>
                  <a:gd name="T9" fmla="*/ 254 h 813"/>
                  <a:gd name="T10" fmla="*/ 62 w 3004"/>
                  <a:gd name="T11" fmla="*/ 656 h 813"/>
                  <a:gd name="T12" fmla="*/ 101 w 3004"/>
                  <a:gd name="T13" fmla="*/ 444 h 813"/>
                  <a:gd name="T14" fmla="*/ 150 w 3004"/>
                  <a:gd name="T15" fmla="*/ 330 h 813"/>
                  <a:gd name="T16" fmla="*/ 183 w 3004"/>
                  <a:gd name="T17" fmla="*/ 296 h 813"/>
                  <a:gd name="T18" fmla="*/ 226 w 3004"/>
                  <a:gd name="T19" fmla="*/ 296 h 813"/>
                  <a:gd name="T20" fmla="*/ 256 w 3004"/>
                  <a:gd name="T21" fmla="*/ 287 h 813"/>
                  <a:gd name="T22" fmla="*/ 314 w 3004"/>
                  <a:gd name="T23" fmla="*/ 168 h 813"/>
                  <a:gd name="T24" fmla="*/ 347 w 3004"/>
                  <a:gd name="T25" fmla="*/ 233 h 813"/>
                  <a:gd name="T26" fmla="*/ 423 w 3004"/>
                  <a:gd name="T27" fmla="*/ 571 h 813"/>
                  <a:gd name="T28" fmla="*/ 470 w 3004"/>
                  <a:gd name="T29" fmla="*/ 455 h 813"/>
                  <a:gd name="T30" fmla="*/ 506 w 3004"/>
                  <a:gd name="T31" fmla="*/ 404 h 813"/>
                  <a:gd name="T32" fmla="*/ 561 w 3004"/>
                  <a:gd name="T33" fmla="*/ 367 h 813"/>
                  <a:gd name="T34" fmla="*/ 607 w 3004"/>
                  <a:gd name="T35" fmla="*/ 204 h 813"/>
                  <a:gd name="T36" fmla="*/ 665 w 3004"/>
                  <a:gd name="T37" fmla="*/ 449 h 813"/>
                  <a:gd name="T38" fmla="*/ 713 w 3004"/>
                  <a:gd name="T39" fmla="*/ 616 h 813"/>
                  <a:gd name="T40" fmla="*/ 750 w 3004"/>
                  <a:gd name="T41" fmla="*/ 414 h 813"/>
                  <a:gd name="T42" fmla="*/ 836 w 3004"/>
                  <a:gd name="T43" fmla="*/ 439 h 813"/>
                  <a:gd name="T44" fmla="*/ 875 w 3004"/>
                  <a:gd name="T45" fmla="*/ 440 h 813"/>
                  <a:gd name="T46" fmla="*/ 960 w 3004"/>
                  <a:gd name="T47" fmla="*/ 380 h 813"/>
                  <a:gd name="T48" fmla="*/ 993 w 3004"/>
                  <a:gd name="T49" fmla="*/ 487 h 813"/>
                  <a:gd name="T50" fmla="*/ 1053 w 3004"/>
                  <a:gd name="T51" fmla="*/ 327 h 813"/>
                  <a:gd name="T52" fmla="*/ 1130 w 3004"/>
                  <a:gd name="T53" fmla="*/ 492 h 813"/>
                  <a:gd name="T54" fmla="*/ 1175 w 3004"/>
                  <a:gd name="T55" fmla="*/ 327 h 813"/>
                  <a:gd name="T56" fmla="*/ 1247 w 3004"/>
                  <a:gd name="T57" fmla="*/ 495 h 813"/>
                  <a:gd name="T58" fmla="*/ 1323 w 3004"/>
                  <a:gd name="T59" fmla="*/ 774 h 813"/>
                  <a:gd name="T60" fmla="*/ 1357 w 3004"/>
                  <a:gd name="T61" fmla="*/ 491 h 813"/>
                  <a:gd name="T62" fmla="*/ 1412 w 3004"/>
                  <a:gd name="T63" fmla="*/ 372 h 813"/>
                  <a:gd name="T64" fmla="*/ 1463 w 3004"/>
                  <a:gd name="T65" fmla="*/ 246 h 813"/>
                  <a:gd name="T66" fmla="*/ 1523 w 3004"/>
                  <a:gd name="T67" fmla="*/ 333 h 813"/>
                  <a:gd name="T68" fmla="*/ 1576 w 3004"/>
                  <a:gd name="T69" fmla="*/ 370 h 813"/>
                  <a:gd name="T70" fmla="*/ 1607 w 3004"/>
                  <a:gd name="T71" fmla="*/ 334 h 813"/>
                  <a:gd name="T72" fmla="*/ 1680 w 3004"/>
                  <a:gd name="T73" fmla="*/ 328 h 813"/>
                  <a:gd name="T74" fmla="*/ 1733 w 3004"/>
                  <a:gd name="T75" fmla="*/ 615 h 813"/>
                  <a:gd name="T76" fmla="*/ 1765 w 3004"/>
                  <a:gd name="T77" fmla="*/ 368 h 813"/>
                  <a:gd name="T78" fmla="*/ 1816 w 3004"/>
                  <a:gd name="T79" fmla="*/ 365 h 813"/>
                  <a:gd name="T80" fmla="*/ 1854 w 3004"/>
                  <a:gd name="T81" fmla="*/ 297 h 813"/>
                  <a:gd name="T82" fmla="*/ 1907 w 3004"/>
                  <a:gd name="T83" fmla="*/ 206 h 813"/>
                  <a:gd name="T84" fmla="*/ 1978 w 3004"/>
                  <a:gd name="T85" fmla="*/ 196 h 813"/>
                  <a:gd name="T86" fmla="*/ 2016 w 3004"/>
                  <a:gd name="T87" fmla="*/ 536 h 813"/>
                  <a:gd name="T88" fmla="*/ 2055 w 3004"/>
                  <a:gd name="T89" fmla="*/ 322 h 813"/>
                  <a:gd name="T90" fmla="*/ 2103 w 3004"/>
                  <a:gd name="T91" fmla="*/ 366 h 813"/>
                  <a:gd name="T92" fmla="*/ 2143 w 3004"/>
                  <a:gd name="T93" fmla="*/ 116 h 813"/>
                  <a:gd name="T94" fmla="*/ 2229 w 3004"/>
                  <a:gd name="T95" fmla="*/ 247 h 813"/>
                  <a:gd name="T96" fmla="*/ 2257 w 3004"/>
                  <a:gd name="T97" fmla="*/ 530 h 813"/>
                  <a:gd name="T98" fmla="*/ 2303 w 3004"/>
                  <a:gd name="T99" fmla="*/ 296 h 813"/>
                  <a:gd name="T100" fmla="*/ 2335 w 3004"/>
                  <a:gd name="T101" fmla="*/ 207 h 813"/>
                  <a:gd name="T102" fmla="*/ 2424 w 3004"/>
                  <a:gd name="T103" fmla="*/ 575 h 813"/>
                  <a:gd name="T104" fmla="*/ 2465 w 3004"/>
                  <a:gd name="T105" fmla="*/ 496 h 813"/>
                  <a:gd name="T106" fmla="*/ 2506 w 3004"/>
                  <a:gd name="T107" fmla="*/ 496 h 813"/>
                  <a:gd name="T108" fmla="*/ 2556 w 3004"/>
                  <a:gd name="T109" fmla="*/ 244 h 813"/>
                  <a:gd name="T110" fmla="*/ 2580 w 3004"/>
                  <a:gd name="T111" fmla="*/ 128 h 813"/>
                  <a:gd name="T112" fmla="*/ 2664 w 3004"/>
                  <a:gd name="T113" fmla="*/ 652 h 813"/>
                  <a:gd name="T114" fmla="*/ 2710 w 3004"/>
                  <a:gd name="T115" fmla="*/ 402 h 813"/>
                  <a:gd name="T116" fmla="*/ 2749 w 3004"/>
                  <a:gd name="T117" fmla="*/ 194 h 813"/>
                  <a:gd name="T118" fmla="*/ 2793 w 3004"/>
                  <a:gd name="T119" fmla="*/ 155 h 813"/>
                  <a:gd name="T120" fmla="*/ 2869 w 3004"/>
                  <a:gd name="T121" fmla="*/ 694 h 813"/>
                  <a:gd name="T122" fmla="*/ 2918 w 3004"/>
                  <a:gd name="T123" fmla="*/ 491 h 813"/>
                  <a:gd name="T124" fmla="*/ 2947 w 3004"/>
                  <a:gd name="T125" fmla="*/ 327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04" h="813">
                    <a:moveTo>
                      <a:pt x="2989" y="119"/>
                    </a:moveTo>
                    <a:cubicBezTo>
                      <a:pt x="2995" y="113"/>
                      <a:pt x="2994" y="113"/>
                      <a:pt x="2999" y="119"/>
                    </a:cubicBezTo>
                    <a:cubicBezTo>
                      <a:pt x="3000" y="120"/>
                      <a:pt x="3001" y="120"/>
                      <a:pt x="3001" y="120"/>
                    </a:cubicBezTo>
                    <a:cubicBezTo>
                      <a:pt x="3002" y="120"/>
                      <a:pt x="3003" y="119"/>
                      <a:pt x="3003" y="118"/>
                    </a:cubicBezTo>
                    <a:cubicBezTo>
                      <a:pt x="3003" y="112"/>
                      <a:pt x="3003" y="105"/>
                      <a:pt x="3003" y="98"/>
                    </a:cubicBezTo>
                    <a:cubicBezTo>
                      <a:pt x="3003" y="95"/>
                      <a:pt x="3004" y="90"/>
                      <a:pt x="3002" y="90"/>
                    </a:cubicBezTo>
                    <a:cubicBezTo>
                      <a:pt x="2998" y="89"/>
                      <a:pt x="2998" y="95"/>
                      <a:pt x="2995" y="96"/>
                    </a:cubicBezTo>
                    <a:cubicBezTo>
                      <a:pt x="2995" y="96"/>
                      <a:pt x="2995" y="98"/>
                      <a:pt x="2994" y="99"/>
                    </a:cubicBezTo>
                    <a:cubicBezTo>
                      <a:pt x="2994" y="98"/>
                      <a:pt x="2994" y="97"/>
                      <a:pt x="2993" y="97"/>
                    </a:cubicBezTo>
                    <a:cubicBezTo>
                      <a:pt x="2991" y="93"/>
                      <a:pt x="2988" y="89"/>
                      <a:pt x="2984" y="87"/>
                    </a:cubicBezTo>
                    <a:cubicBezTo>
                      <a:pt x="2980" y="85"/>
                      <a:pt x="2975" y="81"/>
                      <a:pt x="2969" y="85"/>
                    </a:cubicBezTo>
                    <a:cubicBezTo>
                      <a:pt x="2962" y="85"/>
                      <a:pt x="2959" y="92"/>
                      <a:pt x="2955" y="96"/>
                    </a:cubicBezTo>
                    <a:cubicBezTo>
                      <a:pt x="2954" y="97"/>
                      <a:pt x="2954" y="98"/>
                      <a:pt x="2954" y="99"/>
                    </a:cubicBezTo>
                    <a:cubicBezTo>
                      <a:pt x="2954" y="98"/>
                      <a:pt x="2953" y="97"/>
                      <a:pt x="2953" y="97"/>
                    </a:cubicBezTo>
                    <a:cubicBezTo>
                      <a:pt x="2950" y="93"/>
                      <a:pt x="2948" y="89"/>
                      <a:pt x="2944" y="87"/>
                    </a:cubicBezTo>
                    <a:cubicBezTo>
                      <a:pt x="2939" y="85"/>
                      <a:pt x="2935" y="82"/>
                      <a:pt x="2929" y="85"/>
                    </a:cubicBezTo>
                    <a:cubicBezTo>
                      <a:pt x="2922" y="88"/>
                      <a:pt x="2918" y="91"/>
                      <a:pt x="2915" y="97"/>
                    </a:cubicBezTo>
                    <a:cubicBezTo>
                      <a:pt x="2914" y="99"/>
                      <a:pt x="2913" y="99"/>
                      <a:pt x="2913" y="97"/>
                    </a:cubicBezTo>
                    <a:cubicBezTo>
                      <a:pt x="2911" y="93"/>
                      <a:pt x="2908" y="89"/>
                      <a:pt x="2903" y="87"/>
                    </a:cubicBezTo>
                    <a:cubicBezTo>
                      <a:pt x="2899" y="85"/>
                      <a:pt x="2894" y="81"/>
                      <a:pt x="2889" y="85"/>
                    </a:cubicBezTo>
                    <a:cubicBezTo>
                      <a:pt x="2881" y="85"/>
                      <a:pt x="2878" y="92"/>
                      <a:pt x="2874" y="96"/>
                    </a:cubicBezTo>
                    <a:cubicBezTo>
                      <a:pt x="2873" y="98"/>
                      <a:pt x="2873" y="100"/>
                      <a:pt x="2872" y="96"/>
                    </a:cubicBezTo>
                    <a:cubicBezTo>
                      <a:pt x="2871" y="95"/>
                      <a:pt x="2870" y="93"/>
                      <a:pt x="2868" y="91"/>
                    </a:cubicBezTo>
                    <a:cubicBezTo>
                      <a:pt x="2865" y="87"/>
                      <a:pt x="2855" y="82"/>
                      <a:pt x="2851" y="84"/>
                    </a:cubicBezTo>
                    <a:cubicBezTo>
                      <a:pt x="2843" y="86"/>
                      <a:pt x="2836" y="90"/>
                      <a:pt x="2834" y="99"/>
                    </a:cubicBezTo>
                    <a:cubicBezTo>
                      <a:pt x="2834" y="100"/>
                      <a:pt x="2833" y="101"/>
                      <a:pt x="2832" y="101"/>
                    </a:cubicBezTo>
                    <a:cubicBezTo>
                      <a:pt x="2831" y="101"/>
                      <a:pt x="2830" y="100"/>
                      <a:pt x="2830" y="99"/>
                    </a:cubicBezTo>
                    <a:cubicBezTo>
                      <a:pt x="2830" y="93"/>
                      <a:pt x="2825" y="89"/>
                      <a:pt x="2820" y="87"/>
                    </a:cubicBezTo>
                    <a:cubicBezTo>
                      <a:pt x="2816" y="84"/>
                      <a:pt x="2811" y="80"/>
                      <a:pt x="2806" y="85"/>
                    </a:cubicBezTo>
                    <a:cubicBezTo>
                      <a:pt x="2798" y="86"/>
                      <a:pt x="2795" y="91"/>
                      <a:pt x="2792" y="97"/>
                    </a:cubicBezTo>
                    <a:cubicBezTo>
                      <a:pt x="2791" y="99"/>
                      <a:pt x="2790" y="99"/>
                      <a:pt x="2790" y="97"/>
                    </a:cubicBezTo>
                    <a:cubicBezTo>
                      <a:pt x="2788" y="93"/>
                      <a:pt x="2785" y="89"/>
                      <a:pt x="2780" y="87"/>
                    </a:cubicBezTo>
                    <a:cubicBezTo>
                      <a:pt x="2776" y="85"/>
                      <a:pt x="2772" y="82"/>
                      <a:pt x="2766" y="85"/>
                    </a:cubicBezTo>
                    <a:cubicBezTo>
                      <a:pt x="2759" y="87"/>
                      <a:pt x="2754" y="91"/>
                      <a:pt x="2751" y="97"/>
                    </a:cubicBezTo>
                    <a:cubicBezTo>
                      <a:pt x="2750" y="99"/>
                      <a:pt x="2750" y="99"/>
                      <a:pt x="2749" y="97"/>
                    </a:cubicBezTo>
                    <a:cubicBezTo>
                      <a:pt x="2748" y="93"/>
                      <a:pt x="2744" y="89"/>
                      <a:pt x="2740" y="87"/>
                    </a:cubicBezTo>
                    <a:cubicBezTo>
                      <a:pt x="2736" y="85"/>
                      <a:pt x="2732" y="82"/>
                      <a:pt x="2726" y="85"/>
                    </a:cubicBezTo>
                    <a:cubicBezTo>
                      <a:pt x="2719" y="87"/>
                      <a:pt x="2715" y="91"/>
                      <a:pt x="2711" y="96"/>
                    </a:cubicBezTo>
                    <a:cubicBezTo>
                      <a:pt x="2711" y="97"/>
                      <a:pt x="2710" y="98"/>
                      <a:pt x="2710" y="99"/>
                    </a:cubicBezTo>
                    <a:cubicBezTo>
                      <a:pt x="2710" y="98"/>
                      <a:pt x="2709" y="97"/>
                      <a:pt x="2709" y="96"/>
                    </a:cubicBezTo>
                    <a:cubicBezTo>
                      <a:pt x="2708" y="94"/>
                      <a:pt x="2705" y="93"/>
                      <a:pt x="2705" y="90"/>
                    </a:cubicBezTo>
                    <a:cubicBezTo>
                      <a:pt x="2705" y="89"/>
                      <a:pt x="2702" y="88"/>
                      <a:pt x="2700" y="87"/>
                    </a:cubicBezTo>
                    <a:cubicBezTo>
                      <a:pt x="2696" y="85"/>
                      <a:pt x="2691" y="82"/>
                      <a:pt x="2687" y="84"/>
                    </a:cubicBezTo>
                    <a:cubicBezTo>
                      <a:pt x="2679" y="87"/>
                      <a:pt x="2672" y="90"/>
                      <a:pt x="2671" y="99"/>
                    </a:cubicBezTo>
                    <a:cubicBezTo>
                      <a:pt x="2670" y="100"/>
                      <a:pt x="2669" y="101"/>
                      <a:pt x="2669" y="101"/>
                    </a:cubicBezTo>
                    <a:cubicBezTo>
                      <a:pt x="2668" y="101"/>
                      <a:pt x="2667" y="99"/>
                      <a:pt x="2667" y="99"/>
                    </a:cubicBezTo>
                    <a:cubicBezTo>
                      <a:pt x="2668" y="95"/>
                      <a:pt x="2665" y="94"/>
                      <a:pt x="2663" y="92"/>
                    </a:cubicBezTo>
                    <a:cubicBezTo>
                      <a:pt x="2656" y="83"/>
                      <a:pt x="2648" y="81"/>
                      <a:pt x="2637" y="87"/>
                    </a:cubicBezTo>
                    <a:cubicBezTo>
                      <a:pt x="2633" y="89"/>
                      <a:pt x="2631" y="93"/>
                      <a:pt x="2628" y="97"/>
                    </a:cubicBezTo>
                    <a:cubicBezTo>
                      <a:pt x="2628" y="97"/>
                      <a:pt x="2628" y="98"/>
                      <a:pt x="2627" y="99"/>
                    </a:cubicBezTo>
                    <a:cubicBezTo>
                      <a:pt x="2627" y="98"/>
                      <a:pt x="2627" y="97"/>
                      <a:pt x="2626" y="96"/>
                    </a:cubicBezTo>
                    <a:cubicBezTo>
                      <a:pt x="2625" y="94"/>
                      <a:pt x="2624" y="92"/>
                      <a:pt x="2622" y="90"/>
                    </a:cubicBezTo>
                    <a:cubicBezTo>
                      <a:pt x="2621" y="89"/>
                      <a:pt x="2619" y="88"/>
                      <a:pt x="2617" y="87"/>
                    </a:cubicBezTo>
                    <a:cubicBezTo>
                      <a:pt x="2610" y="82"/>
                      <a:pt x="2597" y="84"/>
                      <a:pt x="2592" y="92"/>
                    </a:cubicBezTo>
                    <a:cubicBezTo>
                      <a:pt x="2590" y="94"/>
                      <a:pt x="2589" y="96"/>
                      <a:pt x="2588" y="98"/>
                    </a:cubicBezTo>
                    <a:cubicBezTo>
                      <a:pt x="2586" y="96"/>
                      <a:pt x="2583" y="94"/>
                      <a:pt x="2583" y="92"/>
                    </a:cubicBezTo>
                    <a:cubicBezTo>
                      <a:pt x="2582" y="88"/>
                      <a:pt x="2579" y="89"/>
                      <a:pt x="2577" y="87"/>
                    </a:cubicBezTo>
                    <a:cubicBezTo>
                      <a:pt x="2574" y="84"/>
                      <a:pt x="2570" y="83"/>
                      <a:pt x="2566" y="84"/>
                    </a:cubicBezTo>
                    <a:cubicBezTo>
                      <a:pt x="2560" y="84"/>
                      <a:pt x="2556" y="87"/>
                      <a:pt x="2552" y="91"/>
                    </a:cubicBezTo>
                    <a:cubicBezTo>
                      <a:pt x="2551" y="92"/>
                      <a:pt x="2550" y="93"/>
                      <a:pt x="2549" y="94"/>
                    </a:cubicBezTo>
                    <a:cubicBezTo>
                      <a:pt x="2549" y="96"/>
                      <a:pt x="2548" y="97"/>
                      <a:pt x="2547" y="98"/>
                    </a:cubicBezTo>
                    <a:cubicBezTo>
                      <a:pt x="2546" y="97"/>
                      <a:pt x="2545" y="96"/>
                      <a:pt x="2545" y="95"/>
                    </a:cubicBezTo>
                    <a:cubicBezTo>
                      <a:pt x="2544" y="93"/>
                      <a:pt x="2543" y="92"/>
                      <a:pt x="2542" y="91"/>
                    </a:cubicBezTo>
                    <a:cubicBezTo>
                      <a:pt x="2539" y="87"/>
                      <a:pt x="2534" y="86"/>
                      <a:pt x="2530" y="84"/>
                    </a:cubicBezTo>
                    <a:cubicBezTo>
                      <a:pt x="2527" y="83"/>
                      <a:pt x="2525" y="84"/>
                      <a:pt x="2522" y="85"/>
                    </a:cubicBezTo>
                    <a:cubicBezTo>
                      <a:pt x="2515" y="86"/>
                      <a:pt x="2511" y="91"/>
                      <a:pt x="2508" y="97"/>
                    </a:cubicBezTo>
                    <a:cubicBezTo>
                      <a:pt x="2506" y="99"/>
                      <a:pt x="2507" y="100"/>
                      <a:pt x="2505" y="97"/>
                    </a:cubicBezTo>
                    <a:cubicBezTo>
                      <a:pt x="2504" y="94"/>
                      <a:pt x="2503" y="92"/>
                      <a:pt x="2501" y="89"/>
                    </a:cubicBezTo>
                    <a:cubicBezTo>
                      <a:pt x="2500" y="88"/>
                      <a:pt x="2498" y="87"/>
                      <a:pt x="2496" y="87"/>
                    </a:cubicBezTo>
                    <a:cubicBezTo>
                      <a:pt x="2491" y="85"/>
                      <a:pt x="2488" y="82"/>
                      <a:pt x="2482" y="85"/>
                    </a:cubicBezTo>
                    <a:cubicBezTo>
                      <a:pt x="2474" y="88"/>
                      <a:pt x="2468" y="91"/>
                      <a:pt x="2467" y="100"/>
                    </a:cubicBezTo>
                    <a:cubicBezTo>
                      <a:pt x="2467" y="100"/>
                      <a:pt x="2466" y="101"/>
                      <a:pt x="2465" y="101"/>
                    </a:cubicBezTo>
                    <a:cubicBezTo>
                      <a:pt x="2464" y="101"/>
                      <a:pt x="2463" y="100"/>
                      <a:pt x="2463" y="100"/>
                    </a:cubicBezTo>
                    <a:cubicBezTo>
                      <a:pt x="2464" y="96"/>
                      <a:pt x="2461" y="95"/>
                      <a:pt x="2460" y="92"/>
                    </a:cubicBezTo>
                    <a:cubicBezTo>
                      <a:pt x="2459" y="89"/>
                      <a:pt x="2456" y="89"/>
                      <a:pt x="2454" y="87"/>
                    </a:cubicBezTo>
                    <a:cubicBezTo>
                      <a:pt x="2448" y="82"/>
                      <a:pt x="2441" y="82"/>
                      <a:pt x="2434" y="87"/>
                    </a:cubicBezTo>
                    <a:cubicBezTo>
                      <a:pt x="2434" y="90"/>
                      <a:pt x="2429" y="87"/>
                      <a:pt x="2428" y="92"/>
                    </a:cubicBezTo>
                    <a:cubicBezTo>
                      <a:pt x="2428" y="94"/>
                      <a:pt x="2426" y="96"/>
                      <a:pt x="2424" y="98"/>
                    </a:cubicBezTo>
                    <a:cubicBezTo>
                      <a:pt x="2423" y="96"/>
                      <a:pt x="2420" y="94"/>
                      <a:pt x="2419" y="92"/>
                    </a:cubicBezTo>
                    <a:cubicBezTo>
                      <a:pt x="2419" y="87"/>
                      <a:pt x="2414" y="90"/>
                      <a:pt x="2414" y="86"/>
                    </a:cubicBezTo>
                    <a:cubicBezTo>
                      <a:pt x="2403" y="81"/>
                      <a:pt x="2396" y="83"/>
                      <a:pt x="2388" y="92"/>
                    </a:cubicBezTo>
                    <a:cubicBezTo>
                      <a:pt x="2387" y="94"/>
                      <a:pt x="2384" y="95"/>
                      <a:pt x="2385" y="98"/>
                    </a:cubicBezTo>
                    <a:cubicBezTo>
                      <a:pt x="2384" y="98"/>
                      <a:pt x="2383" y="98"/>
                      <a:pt x="2383" y="98"/>
                    </a:cubicBezTo>
                    <a:cubicBezTo>
                      <a:pt x="2381" y="96"/>
                      <a:pt x="2380" y="94"/>
                      <a:pt x="2379" y="92"/>
                    </a:cubicBezTo>
                    <a:cubicBezTo>
                      <a:pt x="2370" y="80"/>
                      <a:pt x="2356" y="81"/>
                      <a:pt x="2348" y="93"/>
                    </a:cubicBezTo>
                    <a:cubicBezTo>
                      <a:pt x="2346" y="95"/>
                      <a:pt x="2345" y="97"/>
                      <a:pt x="2344" y="99"/>
                    </a:cubicBezTo>
                    <a:cubicBezTo>
                      <a:pt x="2342" y="97"/>
                      <a:pt x="2340" y="95"/>
                      <a:pt x="2340" y="93"/>
                    </a:cubicBezTo>
                    <a:cubicBezTo>
                      <a:pt x="2338" y="89"/>
                      <a:pt x="2335" y="88"/>
                      <a:pt x="2333" y="87"/>
                    </a:cubicBezTo>
                    <a:cubicBezTo>
                      <a:pt x="2328" y="85"/>
                      <a:pt x="2324" y="80"/>
                      <a:pt x="2318" y="85"/>
                    </a:cubicBezTo>
                    <a:cubicBezTo>
                      <a:pt x="2311" y="86"/>
                      <a:pt x="2307" y="91"/>
                      <a:pt x="2304" y="97"/>
                    </a:cubicBezTo>
                    <a:cubicBezTo>
                      <a:pt x="2303" y="98"/>
                      <a:pt x="2303" y="99"/>
                      <a:pt x="2302" y="98"/>
                    </a:cubicBezTo>
                    <a:cubicBezTo>
                      <a:pt x="2301" y="96"/>
                      <a:pt x="2300" y="93"/>
                      <a:pt x="2298" y="92"/>
                    </a:cubicBezTo>
                    <a:cubicBezTo>
                      <a:pt x="2295" y="87"/>
                      <a:pt x="2287" y="82"/>
                      <a:pt x="2281" y="84"/>
                    </a:cubicBezTo>
                    <a:cubicBezTo>
                      <a:pt x="2273" y="86"/>
                      <a:pt x="2265" y="89"/>
                      <a:pt x="2264" y="99"/>
                    </a:cubicBezTo>
                    <a:cubicBezTo>
                      <a:pt x="2263" y="100"/>
                      <a:pt x="2263" y="101"/>
                      <a:pt x="2262" y="101"/>
                    </a:cubicBezTo>
                    <a:cubicBezTo>
                      <a:pt x="2261" y="101"/>
                      <a:pt x="2260" y="100"/>
                      <a:pt x="2260" y="99"/>
                    </a:cubicBezTo>
                    <a:cubicBezTo>
                      <a:pt x="2260" y="93"/>
                      <a:pt x="2255" y="90"/>
                      <a:pt x="2251" y="87"/>
                    </a:cubicBezTo>
                    <a:cubicBezTo>
                      <a:pt x="2246" y="85"/>
                      <a:pt x="2241" y="81"/>
                      <a:pt x="2236" y="85"/>
                    </a:cubicBezTo>
                    <a:cubicBezTo>
                      <a:pt x="2228" y="85"/>
                      <a:pt x="2225" y="92"/>
                      <a:pt x="2221" y="96"/>
                    </a:cubicBezTo>
                    <a:cubicBezTo>
                      <a:pt x="2221" y="97"/>
                      <a:pt x="2221" y="98"/>
                      <a:pt x="2221" y="99"/>
                    </a:cubicBezTo>
                    <a:cubicBezTo>
                      <a:pt x="2220" y="98"/>
                      <a:pt x="2220" y="97"/>
                      <a:pt x="2219" y="97"/>
                    </a:cubicBezTo>
                    <a:cubicBezTo>
                      <a:pt x="2217" y="93"/>
                      <a:pt x="2215" y="89"/>
                      <a:pt x="2210" y="87"/>
                    </a:cubicBezTo>
                    <a:cubicBezTo>
                      <a:pt x="2206" y="85"/>
                      <a:pt x="2201" y="81"/>
                      <a:pt x="2195" y="85"/>
                    </a:cubicBezTo>
                    <a:cubicBezTo>
                      <a:pt x="2188" y="85"/>
                      <a:pt x="2185" y="92"/>
                      <a:pt x="2181" y="96"/>
                    </a:cubicBezTo>
                    <a:cubicBezTo>
                      <a:pt x="2181" y="97"/>
                      <a:pt x="2180" y="98"/>
                      <a:pt x="2180" y="99"/>
                    </a:cubicBezTo>
                    <a:cubicBezTo>
                      <a:pt x="2180" y="98"/>
                      <a:pt x="2180" y="97"/>
                      <a:pt x="2179" y="96"/>
                    </a:cubicBezTo>
                    <a:cubicBezTo>
                      <a:pt x="2177" y="93"/>
                      <a:pt x="2174" y="89"/>
                      <a:pt x="2170" y="87"/>
                    </a:cubicBezTo>
                    <a:cubicBezTo>
                      <a:pt x="2165" y="85"/>
                      <a:pt x="2161" y="81"/>
                      <a:pt x="2155" y="85"/>
                    </a:cubicBezTo>
                    <a:cubicBezTo>
                      <a:pt x="2147" y="85"/>
                      <a:pt x="2145" y="92"/>
                      <a:pt x="2141" y="96"/>
                    </a:cubicBezTo>
                    <a:cubicBezTo>
                      <a:pt x="2139" y="98"/>
                      <a:pt x="2140" y="100"/>
                      <a:pt x="2139" y="96"/>
                    </a:cubicBezTo>
                    <a:cubicBezTo>
                      <a:pt x="2138" y="95"/>
                      <a:pt x="2136" y="93"/>
                      <a:pt x="2135" y="91"/>
                    </a:cubicBezTo>
                    <a:cubicBezTo>
                      <a:pt x="2132" y="87"/>
                      <a:pt x="2122" y="82"/>
                      <a:pt x="2118" y="84"/>
                    </a:cubicBezTo>
                    <a:cubicBezTo>
                      <a:pt x="2110" y="86"/>
                      <a:pt x="2102" y="90"/>
                      <a:pt x="2100" y="99"/>
                    </a:cubicBezTo>
                    <a:cubicBezTo>
                      <a:pt x="2100" y="100"/>
                      <a:pt x="2099" y="101"/>
                      <a:pt x="2099" y="101"/>
                    </a:cubicBezTo>
                    <a:cubicBezTo>
                      <a:pt x="2098" y="101"/>
                      <a:pt x="2097" y="100"/>
                      <a:pt x="2097" y="99"/>
                    </a:cubicBezTo>
                    <a:cubicBezTo>
                      <a:pt x="2096" y="93"/>
                      <a:pt x="2091" y="89"/>
                      <a:pt x="2087" y="87"/>
                    </a:cubicBezTo>
                    <a:cubicBezTo>
                      <a:pt x="2083" y="84"/>
                      <a:pt x="2078" y="80"/>
                      <a:pt x="2072" y="85"/>
                    </a:cubicBezTo>
                    <a:cubicBezTo>
                      <a:pt x="2065" y="86"/>
                      <a:pt x="2061" y="91"/>
                      <a:pt x="2058" y="97"/>
                    </a:cubicBezTo>
                    <a:cubicBezTo>
                      <a:pt x="2057" y="99"/>
                      <a:pt x="2057" y="99"/>
                      <a:pt x="2056" y="97"/>
                    </a:cubicBezTo>
                    <a:cubicBezTo>
                      <a:pt x="2055" y="93"/>
                      <a:pt x="2051" y="89"/>
                      <a:pt x="2047" y="87"/>
                    </a:cubicBezTo>
                    <a:cubicBezTo>
                      <a:pt x="2043" y="85"/>
                      <a:pt x="2039" y="82"/>
                      <a:pt x="2034" y="84"/>
                    </a:cubicBezTo>
                    <a:cubicBezTo>
                      <a:pt x="2027" y="86"/>
                      <a:pt x="2019" y="90"/>
                      <a:pt x="2018" y="99"/>
                    </a:cubicBezTo>
                    <a:cubicBezTo>
                      <a:pt x="2018" y="100"/>
                      <a:pt x="2017" y="100"/>
                      <a:pt x="2017" y="101"/>
                    </a:cubicBezTo>
                    <a:cubicBezTo>
                      <a:pt x="2017" y="100"/>
                      <a:pt x="2016" y="100"/>
                      <a:pt x="2016" y="99"/>
                    </a:cubicBezTo>
                    <a:cubicBezTo>
                      <a:pt x="2017" y="94"/>
                      <a:pt x="2012" y="93"/>
                      <a:pt x="2010" y="90"/>
                    </a:cubicBezTo>
                    <a:cubicBezTo>
                      <a:pt x="2008" y="87"/>
                      <a:pt x="2005" y="86"/>
                      <a:pt x="2001" y="85"/>
                    </a:cubicBezTo>
                    <a:cubicBezTo>
                      <a:pt x="1995" y="84"/>
                      <a:pt x="1990" y="84"/>
                      <a:pt x="1987" y="87"/>
                    </a:cubicBezTo>
                    <a:cubicBezTo>
                      <a:pt x="1983" y="90"/>
                      <a:pt x="1977" y="93"/>
                      <a:pt x="1977" y="100"/>
                    </a:cubicBezTo>
                    <a:cubicBezTo>
                      <a:pt x="1977" y="100"/>
                      <a:pt x="1977" y="100"/>
                      <a:pt x="1976" y="100"/>
                    </a:cubicBezTo>
                    <a:cubicBezTo>
                      <a:pt x="1976" y="100"/>
                      <a:pt x="1976" y="100"/>
                      <a:pt x="1976" y="100"/>
                    </a:cubicBezTo>
                    <a:cubicBezTo>
                      <a:pt x="1977" y="94"/>
                      <a:pt x="1972" y="93"/>
                      <a:pt x="1969" y="90"/>
                    </a:cubicBezTo>
                    <a:cubicBezTo>
                      <a:pt x="1965" y="85"/>
                      <a:pt x="1960" y="85"/>
                      <a:pt x="1953" y="85"/>
                    </a:cubicBezTo>
                    <a:cubicBezTo>
                      <a:pt x="1948" y="85"/>
                      <a:pt x="1946" y="87"/>
                      <a:pt x="1943" y="90"/>
                    </a:cubicBezTo>
                    <a:cubicBezTo>
                      <a:pt x="1941" y="93"/>
                      <a:pt x="1936" y="94"/>
                      <a:pt x="1937" y="99"/>
                    </a:cubicBezTo>
                    <a:cubicBezTo>
                      <a:pt x="1937" y="100"/>
                      <a:pt x="1937" y="100"/>
                      <a:pt x="1936" y="101"/>
                    </a:cubicBezTo>
                    <a:cubicBezTo>
                      <a:pt x="1936" y="100"/>
                      <a:pt x="1935" y="100"/>
                      <a:pt x="1935" y="99"/>
                    </a:cubicBezTo>
                    <a:cubicBezTo>
                      <a:pt x="1935" y="98"/>
                      <a:pt x="1936" y="96"/>
                      <a:pt x="1935" y="96"/>
                    </a:cubicBezTo>
                    <a:cubicBezTo>
                      <a:pt x="1930" y="92"/>
                      <a:pt x="1928" y="84"/>
                      <a:pt x="1919" y="85"/>
                    </a:cubicBezTo>
                    <a:cubicBezTo>
                      <a:pt x="1917" y="83"/>
                      <a:pt x="1915" y="84"/>
                      <a:pt x="1913" y="85"/>
                    </a:cubicBezTo>
                    <a:cubicBezTo>
                      <a:pt x="1911" y="86"/>
                      <a:pt x="1908" y="84"/>
                      <a:pt x="1906" y="87"/>
                    </a:cubicBezTo>
                    <a:cubicBezTo>
                      <a:pt x="1902" y="91"/>
                      <a:pt x="1896" y="95"/>
                      <a:pt x="1896" y="102"/>
                    </a:cubicBezTo>
                    <a:cubicBezTo>
                      <a:pt x="1894" y="104"/>
                      <a:pt x="1896" y="106"/>
                      <a:pt x="1897" y="108"/>
                    </a:cubicBezTo>
                    <a:cubicBezTo>
                      <a:pt x="1898" y="110"/>
                      <a:pt x="1896" y="113"/>
                      <a:pt x="1898" y="115"/>
                    </a:cubicBezTo>
                    <a:cubicBezTo>
                      <a:pt x="1902" y="118"/>
                      <a:pt x="1905" y="121"/>
                      <a:pt x="1909" y="124"/>
                    </a:cubicBezTo>
                    <a:cubicBezTo>
                      <a:pt x="1910" y="125"/>
                      <a:pt x="1911" y="125"/>
                      <a:pt x="1909" y="126"/>
                    </a:cubicBezTo>
                    <a:cubicBezTo>
                      <a:pt x="1902" y="128"/>
                      <a:pt x="1897" y="132"/>
                      <a:pt x="1897" y="140"/>
                    </a:cubicBezTo>
                    <a:cubicBezTo>
                      <a:pt x="1897" y="140"/>
                      <a:pt x="1895" y="141"/>
                      <a:pt x="1894" y="141"/>
                    </a:cubicBezTo>
                    <a:cubicBezTo>
                      <a:pt x="1894" y="141"/>
                      <a:pt x="1893" y="140"/>
                      <a:pt x="1893" y="140"/>
                    </a:cubicBezTo>
                    <a:cubicBezTo>
                      <a:pt x="1893" y="132"/>
                      <a:pt x="1888" y="128"/>
                      <a:pt x="1881" y="126"/>
                    </a:cubicBezTo>
                    <a:cubicBezTo>
                      <a:pt x="1879" y="125"/>
                      <a:pt x="1880" y="124"/>
                      <a:pt x="1881" y="123"/>
                    </a:cubicBezTo>
                    <a:cubicBezTo>
                      <a:pt x="1882" y="123"/>
                      <a:pt x="1883" y="122"/>
                      <a:pt x="1884" y="122"/>
                    </a:cubicBezTo>
                    <a:cubicBezTo>
                      <a:pt x="1892" y="116"/>
                      <a:pt x="1895" y="105"/>
                      <a:pt x="1892" y="96"/>
                    </a:cubicBezTo>
                    <a:cubicBezTo>
                      <a:pt x="1886" y="83"/>
                      <a:pt x="1866" y="82"/>
                      <a:pt x="1860" y="91"/>
                    </a:cubicBezTo>
                    <a:cubicBezTo>
                      <a:pt x="1858" y="93"/>
                      <a:pt x="1856" y="96"/>
                      <a:pt x="1855" y="99"/>
                    </a:cubicBezTo>
                    <a:cubicBezTo>
                      <a:pt x="1854" y="99"/>
                      <a:pt x="1854" y="100"/>
                      <a:pt x="1853" y="100"/>
                    </a:cubicBezTo>
                    <a:cubicBezTo>
                      <a:pt x="1853" y="100"/>
                      <a:pt x="1853" y="99"/>
                      <a:pt x="1853" y="99"/>
                    </a:cubicBezTo>
                    <a:cubicBezTo>
                      <a:pt x="1851" y="94"/>
                      <a:pt x="1848" y="90"/>
                      <a:pt x="1843" y="87"/>
                    </a:cubicBezTo>
                    <a:cubicBezTo>
                      <a:pt x="1833" y="83"/>
                      <a:pt x="1818" y="85"/>
                      <a:pt x="1814" y="101"/>
                    </a:cubicBezTo>
                    <a:cubicBezTo>
                      <a:pt x="1814" y="101"/>
                      <a:pt x="1813" y="102"/>
                      <a:pt x="1813" y="102"/>
                    </a:cubicBezTo>
                    <a:cubicBezTo>
                      <a:pt x="1813" y="102"/>
                      <a:pt x="1812" y="101"/>
                      <a:pt x="1812" y="101"/>
                    </a:cubicBezTo>
                    <a:cubicBezTo>
                      <a:pt x="1812" y="94"/>
                      <a:pt x="1808" y="90"/>
                      <a:pt x="1802" y="87"/>
                    </a:cubicBezTo>
                    <a:cubicBezTo>
                      <a:pt x="1793" y="82"/>
                      <a:pt x="1777" y="85"/>
                      <a:pt x="1774" y="101"/>
                    </a:cubicBezTo>
                    <a:cubicBezTo>
                      <a:pt x="1774" y="101"/>
                      <a:pt x="1774" y="102"/>
                      <a:pt x="1773" y="102"/>
                    </a:cubicBezTo>
                    <a:cubicBezTo>
                      <a:pt x="1773" y="102"/>
                      <a:pt x="1772" y="101"/>
                      <a:pt x="1772" y="101"/>
                    </a:cubicBezTo>
                    <a:cubicBezTo>
                      <a:pt x="1768" y="87"/>
                      <a:pt x="1757" y="82"/>
                      <a:pt x="1745" y="86"/>
                    </a:cubicBezTo>
                    <a:cubicBezTo>
                      <a:pt x="1731" y="92"/>
                      <a:pt x="1730" y="111"/>
                      <a:pt x="1739" y="119"/>
                    </a:cubicBezTo>
                    <a:cubicBezTo>
                      <a:pt x="1742" y="121"/>
                      <a:pt x="1744" y="122"/>
                      <a:pt x="1747" y="124"/>
                    </a:cubicBezTo>
                    <a:cubicBezTo>
                      <a:pt x="1748" y="124"/>
                      <a:pt x="1748" y="125"/>
                      <a:pt x="1749" y="125"/>
                    </a:cubicBezTo>
                    <a:cubicBezTo>
                      <a:pt x="1748" y="125"/>
                      <a:pt x="1748" y="126"/>
                      <a:pt x="1747" y="126"/>
                    </a:cubicBezTo>
                    <a:cubicBezTo>
                      <a:pt x="1742" y="127"/>
                      <a:pt x="1735" y="134"/>
                      <a:pt x="1734" y="139"/>
                    </a:cubicBezTo>
                    <a:cubicBezTo>
                      <a:pt x="1733" y="139"/>
                      <a:pt x="1733" y="140"/>
                      <a:pt x="1733" y="141"/>
                    </a:cubicBezTo>
                    <a:cubicBezTo>
                      <a:pt x="1732" y="140"/>
                      <a:pt x="1732" y="139"/>
                      <a:pt x="1732" y="139"/>
                    </a:cubicBezTo>
                    <a:cubicBezTo>
                      <a:pt x="1728" y="132"/>
                      <a:pt x="1724" y="127"/>
                      <a:pt x="1716" y="126"/>
                    </a:cubicBezTo>
                    <a:cubicBezTo>
                      <a:pt x="1716" y="126"/>
                      <a:pt x="1715" y="125"/>
                      <a:pt x="1715" y="125"/>
                    </a:cubicBezTo>
                    <a:cubicBezTo>
                      <a:pt x="1715" y="125"/>
                      <a:pt x="1716" y="124"/>
                      <a:pt x="1717" y="124"/>
                    </a:cubicBezTo>
                    <a:cubicBezTo>
                      <a:pt x="1732" y="120"/>
                      <a:pt x="1735" y="105"/>
                      <a:pt x="1730" y="95"/>
                    </a:cubicBezTo>
                    <a:cubicBezTo>
                      <a:pt x="1726" y="88"/>
                      <a:pt x="1720" y="85"/>
                      <a:pt x="1711" y="85"/>
                    </a:cubicBezTo>
                    <a:cubicBezTo>
                      <a:pt x="1704" y="85"/>
                      <a:pt x="1698" y="89"/>
                      <a:pt x="1695" y="95"/>
                    </a:cubicBezTo>
                    <a:cubicBezTo>
                      <a:pt x="1690" y="107"/>
                      <a:pt x="1694" y="120"/>
                      <a:pt x="1708" y="124"/>
                    </a:cubicBezTo>
                    <a:cubicBezTo>
                      <a:pt x="1709" y="124"/>
                      <a:pt x="1709" y="124"/>
                      <a:pt x="1710" y="124"/>
                    </a:cubicBezTo>
                    <a:cubicBezTo>
                      <a:pt x="1709" y="125"/>
                      <a:pt x="1709" y="125"/>
                      <a:pt x="1708" y="126"/>
                    </a:cubicBezTo>
                    <a:cubicBezTo>
                      <a:pt x="1700" y="128"/>
                      <a:pt x="1694" y="134"/>
                      <a:pt x="1693" y="141"/>
                    </a:cubicBezTo>
                    <a:cubicBezTo>
                      <a:pt x="1693" y="150"/>
                      <a:pt x="1694" y="158"/>
                      <a:pt x="1704" y="162"/>
                    </a:cubicBezTo>
                    <a:cubicBezTo>
                      <a:pt x="1705" y="163"/>
                      <a:pt x="1707" y="164"/>
                      <a:pt x="1708" y="165"/>
                    </a:cubicBezTo>
                    <a:cubicBezTo>
                      <a:pt x="1707" y="165"/>
                      <a:pt x="1705" y="165"/>
                      <a:pt x="1704" y="166"/>
                    </a:cubicBezTo>
                    <a:cubicBezTo>
                      <a:pt x="1700" y="170"/>
                      <a:pt x="1694" y="173"/>
                      <a:pt x="1693" y="180"/>
                    </a:cubicBezTo>
                    <a:cubicBezTo>
                      <a:pt x="1693" y="180"/>
                      <a:pt x="1692" y="181"/>
                      <a:pt x="1691" y="181"/>
                    </a:cubicBezTo>
                    <a:cubicBezTo>
                      <a:pt x="1691" y="181"/>
                      <a:pt x="1690" y="180"/>
                      <a:pt x="1690" y="180"/>
                    </a:cubicBezTo>
                    <a:cubicBezTo>
                      <a:pt x="1687" y="172"/>
                      <a:pt x="1683" y="168"/>
                      <a:pt x="1676" y="166"/>
                    </a:cubicBezTo>
                    <a:cubicBezTo>
                      <a:pt x="1676" y="166"/>
                      <a:pt x="1675" y="166"/>
                      <a:pt x="1674" y="165"/>
                    </a:cubicBezTo>
                    <a:cubicBezTo>
                      <a:pt x="1675" y="165"/>
                      <a:pt x="1676" y="164"/>
                      <a:pt x="1676" y="164"/>
                    </a:cubicBezTo>
                    <a:cubicBezTo>
                      <a:pt x="1677" y="163"/>
                      <a:pt x="1679" y="163"/>
                      <a:pt x="1680" y="162"/>
                    </a:cubicBezTo>
                    <a:cubicBezTo>
                      <a:pt x="1688" y="157"/>
                      <a:pt x="1692" y="146"/>
                      <a:pt x="1688" y="137"/>
                    </a:cubicBezTo>
                    <a:cubicBezTo>
                      <a:pt x="1685" y="128"/>
                      <a:pt x="1678" y="125"/>
                      <a:pt x="1666" y="126"/>
                    </a:cubicBezTo>
                    <a:cubicBezTo>
                      <a:pt x="1660" y="126"/>
                      <a:pt x="1654" y="132"/>
                      <a:pt x="1651" y="141"/>
                    </a:cubicBezTo>
                    <a:cubicBezTo>
                      <a:pt x="1651" y="141"/>
                      <a:pt x="1650" y="142"/>
                      <a:pt x="1650" y="143"/>
                    </a:cubicBezTo>
                    <a:cubicBezTo>
                      <a:pt x="1650" y="142"/>
                      <a:pt x="1649" y="141"/>
                      <a:pt x="1649" y="140"/>
                    </a:cubicBezTo>
                    <a:cubicBezTo>
                      <a:pt x="1645" y="125"/>
                      <a:pt x="1632" y="123"/>
                      <a:pt x="1622" y="127"/>
                    </a:cubicBezTo>
                    <a:cubicBezTo>
                      <a:pt x="1615" y="130"/>
                      <a:pt x="1611" y="135"/>
                      <a:pt x="1611" y="142"/>
                    </a:cubicBezTo>
                    <a:cubicBezTo>
                      <a:pt x="1610" y="151"/>
                      <a:pt x="1612" y="158"/>
                      <a:pt x="1621" y="162"/>
                    </a:cubicBezTo>
                    <a:cubicBezTo>
                      <a:pt x="1623" y="163"/>
                      <a:pt x="1624" y="164"/>
                      <a:pt x="1626" y="165"/>
                    </a:cubicBezTo>
                    <a:cubicBezTo>
                      <a:pt x="1624" y="166"/>
                      <a:pt x="1622" y="165"/>
                      <a:pt x="1621" y="166"/>
                    </a:cubicBezTo>
                    <a:cubicBezTo>
                      <a:pt x="1618" y="171"/>
                      <a:pt x="1611" y="173"/>
                      <a:pt x="1611" y="180"/>
                    </a:cubicBezTo>
                    <a:cubicBezTo>
                      <a:pt x="1611" y="180"/>
                      <a:pt x="1610" y="181"/>
                      <a:pt x="1610" y="181"/>
                    </a:cubicBezTo>
                    <a:cubicBezTo>
                      <a:pt x="1609" y="181"/>
                      <a:pt x="1609" y="180"/>
                      <a:pt x="1609" y="180"/>
                    </a:cubicBezTo>
                    <a:cubicBezTo>
                      <a:pt x="1607" y="173"/>
                      <a:pt x="1602" y="168"/>
                      <a:pt x="1595" y="166"/>
                    </a:cubicBezTo>
                    <a:cubicBezTo>
                      <a:pt x="1594" y="166"/>
                      <a:pt x="1593" y="166"/>
                      <a:pt x="1592" y="165"/>
                    </a:cubicBezTo>
                    <a:cubicBezTo>
                      <a:pt x="1593" y="165"/>
                      <a:pt x="1594" y="164"/>
                      <a:pt x="1595" y="164"/>
                    </a:cubicBezTo>
                    <a:cubicBezTo>
                      <a:pt x="1606" y="161"/>
                      <a:pt x="1613" y="148"/>
                      <a:pt x="1608" y="138"/>
                    </a:cubicBezTo>
                    <a:cubicBezTo>
                      <a:pt x="1605" y="130"/>
                      <a:pt x="1598" y="125"/>
                      <a:pt x="1589" y="126"/>
                    </a:cubicBezTo>
                    <a:cubicBezTo>
                      <a:pt x="1574" y="126"/>
                      <a:pt x="1567" y="140"/>
                      <a:pt x="1572" y="153"/>
                    </a:cubicBezTo>
                    <a:cubicBezTo>
                      <a:pt x="1574" y="159"/>
                      <a:pt x="1579" y="163"/>
                      <a:pt x="1585" y="164"/>
                    </a:cubicBezTo>
                    <a:cubicBezTo>
                      <a:pt x="1586" y="164"/>
                      <a:pt x="1587" y="165"/>
                      <a:pt x="1588" y="165"/>
                    </a:cubicBezTo>
                    <a:cubicBezTo>
                      <a:pt x="1587" y="165"/>
                      <a:pt x="1586" y="166"/>
                      <a:pt x="1585" y="166"/>
                    </a:cubicBezTo>
                    <a:cubicBezTo>
                      <a:pt x="1584" y="166"/>
                      <a:pt x="1583" y="167"/>
                      <a:pt x="1582" y="167"/>
                    </a:cubicBezTo>
                    <a:cubicBezTo>
                      <a:pt x="1577" y="169"/>
                      <a:pt x="1574" y="173"/>
                      <a:pt x="1571" y="178"/>
                    </a:cubicBezTo>
                    <a:cubicBezTo>
                      <a:pt x="1571" y="179"/>
                      <a:pt x="1570" y="180"/>
                      <a:pt x="1569" y="181"/>
                    </a:cubicBezTo>
                    <a:cubicBezTo>
                      <a:pt x="1569" y="180"/>
                      <a:pt x="1569" y="179"/>
                      <a:pt x="1568" y="178"/>
                    </a:cubicBezTo>
                    <a:cubicBezTo>
                      <a:pt x="1565" y="172"/>
                      <a:pt x="1560" y="167"/>
                      <a:pt x="1553" y="166"/>
                    </a:cubicBezTo>
                    <a:cubicBezTo>
                      <a:pt x="1552" y="166"/>
                      <a:pt x="1552" y="165"/>
                      <a:pt x="1551" y="165"/>
                    </a:cubicBezTo>
                    <a:cubicBezTo>
                      <a:pt x="1552" y="165"/>
                      <a:pt x="1553" y="164"/>
                      <a:pt x="1554" y="164"/>
                    </a:cubicBezTo>
                    <a:cubicBezTo>
                      <a:pt x="1566" y="160"/>
                      <a:pt x="1572" y="149"/>
                      <a:pt x="1568" y="138"/>
                    </a:cubicBezTo>
                    <a:cubicBezTo>
                      <a:pt x="1564" y="127"/>
                      <a:pt x="1551" y="122"/>
                      <a:pt x="1541" y="127"/>
                    </a:cubicBezTo>
                    <a:cubicBezTo>
                      <a:pt x="1532" y="132"/>
                      <a:pt x="1529" y="138"/>
                      <a:pt x="1530" y="150"/>
                    </a:cubicBezTo>
                    <a:cubicBezTo>
                      <a:pt x="1531" y="156"/>
                      <a:pt x="1537" y="162"/>
                      <a:pt x="1545" y="164"/>
                    </a:cubicBezTo>
                    <a:cubicBezTo>
                      <a:pt x="1546" y="164"/>
                      <a:pt x="1546" y="165"/>
                      <a:pt x="1547" y="165"/>
                    </a:cubicBezTo>
                    <a:cubicBezTo>
                      <a:pt x="1547" y="165"/>
                      <a:pt x="1546" y="166"/>
                      <a:pt x="1545" y="166"/>
                    </a:cubicBezTo>
                    <a:cubicBezTo>
                      <a:pt x="1538" y="167"/>
                      <a:pt x="1532" y="173"/>
                      <a:pt x="1530" y="181"/>
                    </a:cubicBezTo>
                    <a:cubicBezTo>
                      <a:pt x="1530" y="182"/>
                      <a:pt x="1529" y="182"/>
                      <a:pt x="1529" y="183"/>
                    </a:cubicBezTo>
                    <a:cubicBezTo>
                      <a:pt x="1529" y="182"/>
                      <a:pt x="1528" y="182"/>
                      <a:pt x="1528" y="181"/>
                    </a:cubicBezTo>
                    <a:cubicBezTo>
                      <a:pt x="1527" y="175"/>
                      <a:pt x="1524" y="171"/>
                      <a:pt x="1518" y="168"/>
                    </a:cubicBezTo>
                    <a:cubicBezTo>
                      <a:pt x="1513" y="165"/>
                      <a:pt x="1507" y="165"/>
                      <a:pt x="1501" y="167"/>
                    </a:cubicBezTo>
                    <a:cubicBezTo>
                      <a:pt x="1495" y="169"/>
                      <a:pt x="1491" y="174"/>
                      <a:pt x="1490" y="181"/>
                    </a:cubicBezTo>
                    <a:cubicBezTo>
                      <a:pt x="1489" y="190"/>
                      <a:pt x="1491" y="198"/>
                      <a:pt x="1500" y="202"/>
                    </a:cubicBezTo>
                    <a:cubicBezTo>
                      <a:pt x="1501" y="203"/>
                      <a:pt x="1502" y="204"/>
                      <a:pt x="1504" y="204"/>
                    </a:cubicBezTo>
                    <a:cubicBezTo>
                      <a:pt x="1504" y="205"/>
                      <a:pt x="1505" y="205"/>
                      <a:pt x="1505" y="205"/>
                    </a:cubicBezTo>
                    <a:cubicBezTo>
                      <a:pt x="1505" y="206"/>
                      <a:pt x="1504" y="206"/>
                      <a:pt x="1504" y="206"/>
                    </a:cubicBezTo>
                    <a:cubicBezTo>
                      <a:pt x="1498" y="206"/>
                      <a:pt x="1497" y="211"/>
                      <a:pt x="1493" y="213"/>
                    </a:cubicBezTo>
                    <a:cubicBezTo>
                      <a:pt x="1488" y="216"/>
                      <a:pt x="1491" y="222"/>
                      <a:pt x="1488" y="226"/>
                    </a:cubicBezTo>
                    <a:cubicBezTo>
                      <a:pt x="1491" y="229"/>
                      <a:pt x="1489" y="236"/>
                      <a:pt x="1494" y="239"/>
                    </a:cubicBezTo>
                    <a:cubicBezTo>
                      <a:pt x="1497" y="240"/>
                      <a:pt x="1499" y="245"/>
                      <a:pt x="1503" y="245"/>
                    </a:cubicBezTo>
                    <a:cubicBezTo>
                      <a:pt x="1500" y="247"/>
                      <a:pt x="1497" y="248"/>
                      <a:pt x="1495" y="251"/>
                    </a:cubicBezTo>
                    <a:cubicBezTo>
                      <a:pt x="1492" y="253"/>
                      <a:pt x="1491" y="257"/>
                      <a:pt x="1489" y="260"/>
                    </a:cubicBezTo>
                    <a:cubicBezTo>
                      <a:pt x="1489" y="261"/>
                      <a:pt x="1488" y="261"/>
                      <a:pt x="1487" y="262"/>
                    </a:cubicBezTo>
                    <a:cubicBezTo>
                      <a:pt x="1487" y="261"/>
                      <a:pt x="1486" y="260"/>
                      <a:pt x="1486" y="260"/>
                    </a:cubicBezTo>
                    <a:cubicBezTo>
                      <a:pt x="1484" y="253"/>
                      <a:pt x="1480" y="248"/>
                      <a:pt x="1473" y="247"/>
                    </a:cubicBezTo>
                    <a:cubicBezTo>
                      <a:pt x="1472" y="247"/>
                      <a:pt x="1472" y="246"/>
                      <a:pt x="1471" y="246"/>
                    </a:cubicBezTo>
                    <a:cubicBezTo>
                      <a:pt x="1472" y="246"/>
                      <a:pt x="1472" y="245"/>
                      <a:pt x="1473" y="245"/>
                    </a:cubicBezTo>
                    <a:cubicBezTo>
                      <a:pt x="1477" y="243"/>
                      <a:pt x="1482" y="240"/>
                      <a:pt x="1484" y="235"/>
                    </a:cubicBezTo>
                    <a:cubicBezTo>
                      <a:pt x="1489" y="225"/>
                      <a:pt x="1486" y="210"/>
                      <a:pt x="1471" y="206"/>
                    </a:cubicBezTo>
                    <a:cubicBezTo>
                      <a:pt x="1470" y="206"/>
                      <a:pt x="1470" y="205"/>
                      <a:pt x="1469" y="205"/>
                    </a:cubicBezTo>
                    <a:cubicBezTo>
                      <a:pt x="1470" y="205"/>
                      <a:pt x="1470" y="205"/>
                      <a:pt x="1471" y="204"/>
                    </a:cubicBezTo>
                    <a:cubicBezTo>
                      <a:pt x="1486" y="201"/>
                      <a:pt x="1489" y="186"/>
                      <a:pt x="1484" y="176"/>
                    </a:cubicBezTo>
                    <a:cubicBezTo>
                      <a:pt x="1480" y="169"/>
                      <a:pt x="1474" y="166"/>
                      <a:pt x="1466" y="166"/>
                    </a:cubicBezTo>
                    <a:cubicBezTo>
                      <a:pt x="1458" y="166"/>
                      <a:pt x="1453" y="169"/>
                      <a:pt x="1449" y="177"/>
                    </a:cubicBezTo>
                    <a:cubicBezTo>
                      <a:pt x="1447" y="183"/>
                      <a:pt x="1447" y="192"/>
                      <a:pt x="1451" y="197"/>
                    </a:cubicBezTo>
                    <a:cubicBezTo>
                      <a:pt x="1453" y="199"/>
                      <a:pt x="1456" y="201"/>
                      <a:pt x="1459" y="204"/>
                    </a:cubicBezTo>
                    <a:cubicBezTo>
                      <a:pt x="1460" y="204"/>
                      <a:pt x="1460" y="206"/>
                      <a:pt x="1459" y="207"/>
                    </a:cubicBezTo>
                    <a:cubicBezTo>
                      <a:pt x="1456" y="209"/>
                      <a:pt x="1453" y="211"/>
                      <a:pt x="1451" y="214"/>
                    </a:cubicBezTo>
                    <a:cubicBezTo>
                      <a:pt x="1449" y="216"/>
                      <a:pt x="1449" y="218"/>
                      <a:pt x="1448" y="220"/>
                    </a:cubicBezTo>
                    <a:cubicBezTo>
                      <a:pt x="1447" y="221"/>
                      <a:pt x="1447" y="221"/>
                      <a:pt x="1447" y="222"/>
                    </a:cubicBezTo>
                    <a:cubicBezTo>
                      <a:pt x="1446" y="221"/>
                      <a:pt x="1446" y="221"/>
                      <a:pt x="1446" y="220"/>
                    </a:cubicBezTo>
                    <a:cubicBezTo>
                      <a:pt x="1443" y="213"/>
                      <a:pt x="1438" y="208"/>
                      <a:pt x="1430" y="206"/>
                    </a:cubicBezTo>
                    <a:cubicBezTo>
                      <a:pt x="1430" y="206"/>
                      <a:pt x="1429" y="206"/>
                      <a:pt x="1429" y="206"/>
                    </a:cubicBezTo>
                    <a:cubicBezTo>
                      <a:pt x="1429" y="205"/>
                      <a:pt x="1430" y="205"/>
                      <a:pt x="1431" y="204"/>
                    </a:cubicBezTo>
                    <a:cubicBezTo>
                      <a:pt x="1443" y="201"/>
                      <a:pt x="1449" y="190"/>
                      <a:pt x="1445" y="178"/>
                    </a:cubicBezTo>
                    <a:cubicBezTo>
                      <a:pt x="1442" y="169"/>
                      <a:pt x="1429" y="163"/>
                      <a:pt x="1419" y="167"/>
                    </a:cubicBezTo>
                    <a:cubicBezTo>
                      <a:pt x="1409" y="171"/>
                      <a:pt x="1404" y="183"/>
                      <a:pt x="1408" y="193"/>
                    </a:cubicBezTo>
                    <a:cubicBezTo>
                      <a:pt x="1411" y="200"/>
                      <a:pt x="1417" y="204"/>
                      <a:pt x="1424" y="205"/>
                    </a:cubicBezTo>
                    <a:cubicBezTo>
                      <a:pt x="1418" y="208"/>
                      <a:pt x="1411" y="210"/>
                      <a:pt x="1408" y="218"/>
                    </a:cubicBezTo>
                    <a:cubicBezTo>
                      <a:pt x="1408" y="219"/>
                      <a:pt x="1408" y="221"/>
                      <a:pt x="1407" y="222"/>
                    </a:cubicBezTo>
                    <a:cubicBezTo>
                      <a:pt x="1407" y="223"/>
                      <a:pt x="1407" y="223"/>
                      <a:pt x="1406" y="224"/>
                    </a:cubicBezTo>
                    <a:cubicBezTo>
                      <a:pt x="1406" y="223"/>
                      <a:pt x="1405" y="222"/>
                      <a:pt x="1405" y="222"/>
                    </a:cubicBezTo>
                    <a:cubicBezTo>
                      <a:pt x="1405" y="216"/>
                      <a:pt x="1401" y="211"/>
                      <a:pt x="1396" y="208"/>
                    </a:cubicBezTo>
                    <a:cubicBezTo>
                      <a:pt x="1385" y="203"/>
                      <a:pt x="1372" y="206"/>
                      <a:pt x="1367" y="220"/>
                    </a:cubicBezTo>
                    <a:cubicBezTo>
                      <a:pt x="1367" y="221"/>
                      <a:pt x="1366" y="222"/>
                      <a:pt x="1366" y="223"/>
                    </a:cubicBezTo>
                    <a:cubicBezTo>
                      <a:pt x="1366" y="222"/>
                      <a:pt x="1365" y="221"/>
                      <a:pt x="1365" y="220"/>
                    </a:cubicBezTo>
                    <a:cubicBezTo>
                      <a:pt x="1362" y="209"/>
                      <a:pt x="1349" y="203"/>
                      <a:pt x="1338" y="207"/>
                    </a:cubicBezTo>
                    <a:cubicBezTo>
                      <a:pt x="1324" y="213"/>
                      <a:pt x="1323" y="232"/>
                      <a:pt x="1332" y="239"/>
                    </a:cubicBezTo>
                    <a:cubicBezTo>
                      <a:pt x="1334" y="242"/>
                      <a:pt x="1337" y="243"/>
                      <a:pt x="1340" y="245"/>
                    </a:cubicBezTo>
                    <a:cubicBezTo>
                      <a:pt x="1341" y="245"/>
                      <a:pt x="1341" y="245"/>
                      <a:pt x="1342" y="246"/>
                    </a:cubicBezTo>
                    <a:cubicBezTo>
                      <a:pt x="1341" y="246"/>
                      <a:pt x="1341" y="246"/>
                      <a:pt x="1340" y="247"/>
                    </a:cubicBezTo>
                    <a:cubicBezTo>
                      <a:pt x="1339" y="247"/>
                      <a:pt x="1337" y="246"/>
                      <a:pt x="1337" y="247"/>
                    </a:cubicBezTo>
                    <a:cubicBezTo>
                      <a:pt x="1333" y="252"/>
                      <a:pt x="1325" y="254"/>
                      <a:pt x="1327" y="263"/>
                    </a:cubicBezTo>
                    <a:cubicBezTo>
                      <a:pt x="1322" y="267"/>
                      <a:pt x="1329" y="271"/>
                      <a:pt x="1327" y="275"/>
                    </a:cubicBezTo>
                    <a:cubicBezTo>
                      <a:pt x="1332" y="278"/>
                      <a:pt x="1334" y="286"/>
                      <a:pt x="1343" y="285"/>
                    </a:cubicBezTo>
                    <a:cubicBezTo>
                      <a:pt x="1343" y="285"/>
                      <a:pt x="1343" y="286"/>
                      <a:pt x="1344" y="286"/>
                    </a:cubicBezTo>
                    <a:cubicBezTo>
                      <a:pt x="1343" y="287"/>
                      <a:pt x="1343" y="287"/>
                      <a:pt x="1342" y="287"/>
                    </a:cubicBezTo>
                    <a:cubicBezTo>
                      <a:pt x="1342" y="288"/>
                      <a:pt x="1341" y="289"/>
                      <a:pt x="1340" y="289"/>
                    </a:cubicBezTo>
                    <a:cubicBezTo>
                      <a:pt x="1332" y="290"/>
                      <a:pt x="1328" y="295"/>
                      <a:pt x="1327" y="302"/>
                    </a:cubicBezTo>
                    <a:cubicBezTo>
                      <a:pt x="1326" y="303"/>
                      <a:pt x="1326" y="304"/>
                      <a:pt x="1325" y="304"/>
                    </a:cubicBezTo>
                    <a:cubicBezTo>
                      <a:pt x="1324" y="304"/>
                      <a:pt x="1323" y="303"/>
                      <a:pt x="1323" y="303"/>
                    </a:cubicBezTo>
                    <a:cubicBezTo>
                      <a:pt x="1323" y="297"/>
                      <a:pt x="1318" y="293"/>
                      <a:pt x="1314" y="291"/>
                    </a:cubicBezTo>
                    <a:cubicBezTo>
                      <a:pt x="1309" y="288"/>
                      <a:pt x="1304" y="284"/>
                      <a:pt x="1299" y="289"/>
                    </a:cubicBezTo>
                    <a:cubicBezTo>
                      <a:pt x="1291" y="289"/>
                      <a:pt x="1289" y="295"/>
                      <a:pt x="1284" y="300"/>
                    </a:cubicBezTo>
                    <a:cubicBezTo>
                      <a:pt x="1284" y="300"/>
                      <a:pt x="1284" y="301"/>
                      <a:pt x="1284" y="302"/>
                    </a:cubicBezTo>
                    <a:cubicBezTo>
                      <a:pt x="1283" y="301"/>
                      <a:pt x="1283" y="301"/>
                      <a:pt x="1282" y="300"/>
                    </a:cubicBezTo>
                    <a:cubicBezTo>
                      <a:pt x="1280" y="296"/>
                      <a:pt x="1278" y="292"/>
                      <a:pt x="1273" y="291"/>
                    </a:cubicBezTo>
                    <a:cubicBezTo>
                      <a:pt x="1269" y="289"/>
                      <a:pt x="1265" y="285"/>
                      <a:pt x="1258" y="289"/>
                    </a:cubicBezTo>
                    <a:cubicBezTo>
                      <a:pt x="1251" y="292"/>
                      <a:pt x="1248" y="293"/>
                      <a:pt x="1244" y="300"/>
                    </a:cubicBezTo>
                    <a:cubicBezTo>
                      <a:pt x="1244" y="300"/>
                      <a:pt x="1244" y="301"/>
                      <a:pt x="1243" y="302"/>
                    </a:cubicBezTo>
                    <a:cubicBezTo>
                      <a:pt x="1243" y="301"/>
                      <a:pt x="1243" y="301"/>
                      <a:pt x="1242" y="300"/>
                    </a:cubicBezTo>
                    <a:cubicBezTo>
                      <a:pt x="1240" y="296"/>
                      <a:pt x="1237" y="292"/>
                      <a:pt x="1233" y="291"/>
                    </a:cubicBezTo>
                    <a:cubicBezTo>
                      <a:pt x="1228" y="289"/>
                      <a:pt x="1224" y="284"/>
                      <a:pt x="1218" y="289"/>
                    </a:cubicBezTo>
                    <a:cubicBezTo>
                      <a:pt x="1210" y="289"/>
                      <a:pt x="1208" y="295"/>
                      <a:pt x="1204" y="300"/>
                    </a:cubicBezTo>
                    <a:cubicBezTo>
                      <a:pt x="1203" y="302"/>
                      <a:pt x="1203" y="304"/>
                      <a:pt x="1202" y="300"/>
                    </a:cubicBezTo>
                    <a:cubicBezTo>
                      <a:pt x="1201" y="298"/>
                      <a:pt x="1199" y="297"/>
                      <a:pt x="1198" y="295"/>
                    </a:cubicBezTo>
                    <a:cubicBezTo>
                      <a:pt x="1195" y="291"/>
                      <a:pt x="1185" y="286"/>
                      <a:pt x="1181" y="287"/>
                    </a:cubicBezTo>
                    <a:cubicBezTo>
                      <a:pt x="1173" y="290"/>
                      <a:pt x="1165" y="293"/>
                      <a:pt x="1163" y="303"/>
                    </a:cubicBezTo>
                    <a:cubicBezTo>
                      <a:pt x="1163" y="303"/>
                      <a:pt x="1163" y="304"/>
                      <a:pt x="1163" y="304"/>
                    </a:cubicBezTo>
                    <a:cubicBezTo>
                      <a:pt x="1162" y="304"/>
                      <a:pt x="1162" y="303"/>
                      <a:pt x="1162" y="303"/>
                    </a:cubicBezTo>
                    <a:cubicBezTo>
                      <a:pt x="1158" y="294"/>
                      <a:pt x="1154" y="292"/>
                      <a:pt x="1145" y="289"/>
                    </a:cubicBezTo>
                    <a:cubicBezTo>
                      <a:pt x="1140" y="286"/>
                      <a:pt x="1137" y="291"/>
                      <a:pt x="1133" y="290"/>
                    </a:cubicBezTo>
                    <a:cubicBezTo>
                      <a:pt x="1129" y="295"/>
                      <a:pt x="1122" y="297"/>
                      <a:pt x="1123" y="305"/>
                    </a:cubicBezTo>
                    <a:cubicBezTo>
                      <a:pt x="1123" y="305"/>
                      <a:pt x="1122" y="306"/>
                      <a:pt x="1121" y="306"/>
                    </a:cubicBezTo>
                    <a:cubicBezTo>
                      <a:pt x="1120" y="306"/>
                      <a:pt x="1119" y="305"/>
                      <a:pt x="1119" y="304"/>
                    </a:cubicBezTo>
                    <a:cubicBezTo>
                      <a:pt x="1119" y="303"/>
                      <a:pt x="1120" y="300"/>
                      <a:pt x="1119" y="299"/>
                    </a:cubicBezTo>
                    <a:cubicBezTo>
                      <a:pt x="1115" y="295"/>
                      <a:pt x="1112" y="291"/>
                      <a:pt x="1108" y="289"/>
                    </a:cubicBezTo>
                    <a:cubicBezTo>
                      <a:pt x="1105" y="288"/>
                      <a:pt x="1100" y="285"/>
                      <a:pt x="1096" y="289"/>
                    </a:cubicBezTo>
                    <a:cubicBezTo>
                      <a:pt x="1091" y="288"/>
                      <a:pt x="1089" y="291"/>
                      <a:pt x="1087" y="294"/>
                    </a:cubicBezTo>
                    <a:cubicBezTo>
                      <a:pt x="1085" y="296"/>
                      <a:pt x="1080" y="298"/>
                      <a:pt x="1081" y="302"/>
                    </a:cubicBezTo>
                    <a:cubicBezTo>
                      <a:pt x="1081" y="303"/>
                      <a:pt x="1080" y="304"/>
                      <a:pt x="1080" y="304"/>
                    </a:cubicBezTo>
                    <a:cubicBezTo>
                      <a:pt x="1080" y="304"/>
                      <a:pt x="1079" y="303"/>
                      <a:pt x="1079" y="303"/>
                    </a:cubicBezTo>
                    <a:cubicBezTo>
                      <a:pt x="1080" y="298"/>
                      <a:pt x="1074" y="297"/>
                      <a:pt x="1073" y="293"/>
                    </a:cubicBezTo>
                    <a:cubicBezTo>
                      <a:pt x="1070" y="288"/>
                      <a:pt x="1064" y="291"/>
                      <a:pt x="1061" y="287"/>
                    </a:cubicBezTo>
                    <a:cubicBezTo>
                      <a:pt x="1058" y="288"/>
                      <a:pt x="1055" y="290"/>
                      <a:pt x="1051" y="289"/>
                    </a:cubicBezTo>
                    <a:cubicBezTo>
                      <a:pt x="1048" y="294"/>
                      <a:pt x="1041" y="296"/>
                      <a:pt x="1041" y="303"/>
                    </a:cubicBezTo>
                    <a:cubicBezTo>
                      <a:pt x="1040" y="303"/>
                      <a:pt x="1040" y="304"/>
                      <a:pt x="1040" y="304"/>
                    </a:cubicBezTo>
                    <a:cubicBezTo>
                      <a:pt x="1039" y="304"/>
                      <a:pt x="1039" y="303"/>
                      <a:pt x="1039" y="303"/>
                    </a:cubicBezTo>
                    <a:cubicBezTo>
                      <a:pt x="1038" y="301"/>
                      <a:pt x="1039" y="300"/>
                      <a:pt x="1038" y="299"/>
                    </a:cubicBezTo>
                    <a:cubicBezTo>
                      <a:pt x="1033" y="295"/>
                      <a:pt x="1030" y="288"/>
                      <a:pt x="1022" y="289"/>
                    </a:cubicBezTo>
                    <a:cubicBezTo>
                      <a:pt x="1020" y="289"/>
                      <a:pt x="1011" y="289"/>
                      <a:pt x="1010" y="290"/>
                    </a:cubicBezTo>
                    <a:cubicBezTo>
                      <a:pt x="1007" y="294"/>
                      <a:pt x="1000" y="296"/>
                      <a:pt x="1000" y="303"/>
                    </a:cubicBezTo>
                    <a:cubicBezTo>
                      <a:pt x="1000" y="303"/>
                      <a:pt x="1000" y="304"/>
                      <a:pt x="1000" y="304"/>
                    </a:cubicBezTo>
                    <a:cubicBezTo>
                      <a:pt x="999" y="304"/>
                      <a:pt x="998" y="303"/>
                      <a:pt x="998" y="303"/>
                    </a:cubicBezTo>
                    <a:cubicBezTo>
                      <a:pt x="999" y="297"/>
                      <a:pt x="993" y="295"/>
                      <a:pt x="990" y="291"/>
                    </a:cubicBezTo>
                    <a:cubicBezTo>
                      <a:pt x="987" y="287"/>
                      <a:pt x="982" y="290"/>
                      <a:pt x="978" y="287"/>
                    </a:cubicBezTo>
                    <a:cubicBezTo>
                      <a:pt x="976" y="291"/>
                      <a:pt x="971" y="287"/>
                      <a:pt x="969" y="290"/>
                    </a:cubicBezTo>
                    <a:cubicBezTo>
                      <a:pt x="966" y="294"/>
                      <a:pt x="960" y="296"/>
                      <a:pt x="960" y="303"/>
                    </a:cubicBezTo>
                    <a:cubicBezTo>
                      <a:pt x="960" y="303"/>
                      <a:pt x="959" y="304"/>
                      <a:pt x="959" y="304"/>
                    </a:cubicBezTo>
                    <a:cubicBezTo>
                      <a:pt x="959" y="304"/>
                      <a:pt x="958" y="303"/>
                      <a:pt x="958" y="303"/>
                    </a:cubicBezTo>
                    <a:cubicBezTo>
                      <a:pt x="958" y="296"/>
                      <a:pt x="952" y="295"/>
                      <a:pt x="949" y="290"/>
                    </a:cubicBezTo>
                    <a:cubicBezTo>
                      <a:pt x="947" y="289"/>
                      <a:pt x="939" y="289"/>
                      <a:pt x="935" y="289"/>
                    </a:cubicBezTo>
                    <a:cubicBezTo>
                      <a:pt x="930" y="288"/>
                      <a:pt x="928" y="291"/>
                      <a:pt x="925" y="294"/>
                    </a:cubicBezTo>
                    <a:cubicBezTo>
                      <a:pt x="922" y="297"/>
                      <a:pt x="918" y="299"/>
                      <a:pt x="920" y="304"/>
                    </a:cubicBezTo>
                    <a:cubicBezTo>
                      <a:pt x="920" y="305"/>
                      <a:pt x="919" y="305"/>
                      <a:pt x="918" y="306"/>
                    </a:cubicBezTo>
                    <a:cubicBezTo>
                      <a:pt x="918" y="305"/>
                      <a:pt x="917" y="305"/>
                      <a:pt x="916" y="304"/>
                    </a:cubicBezTo>
                    <a:cubicBezTo>
                      <a:pt x="916" y="300"/>
                      <a:pt x="914" y="298"/>
                      <a:pt x="912" y="295"/>
                    </a:cubicBezTo>
                    <a:cubicBezTo>
                      <a:pt x="907" y="288"/>
                      <a:pt x="895" y="285"/>
                      <a:pt x="888" y="290"/>
                    </a:cubicBezTo>
                    <a:cubicBezTo>
                      <a:pt x="885" y="291"/>
                      <a:pt x="882" y="292"/>
                      <a:pt x="881" y="295"/>
                    </a:cubicBezTo>
                    <a:cubicBezTo>
                      <a:pt x="880" y="298"/>
                      <a:pt x="878" y="300"/>
                      <a:pt x="877" y="302"/>
                    </a:cubicBezTo>
                    <a:cubicBezTo>
                      <a:pt x="875" y="300"/>
                      <a:pt x="873" y="298"/>
                      <a:pt x="872" y="295"/>
                    </a:cubicBezTo>
                    <a:cubicBezTo>
                      <a:pt x="870" y="292"/>
                      <a:pt x="867" y="292"/>
                      <a:pt x="865" y="289"/>
                    </a:cubicBezTo>
                    <a:cubicBezTo>
                      <a:pt x="861" y="290"/>
                      <a:pt x="856" y="284"/>
                      <a:pt x="852" y="289"/>
                    </a:cubicBezTo>
                    <a:cubicBezTo>
                      <a:pt x="844" y="289"/>
                      <a:pt x="841" y="295"/>
                      <a:pt x="837" y="301"/>
                    </a:cubicBezTo>
                    <a:cubicBezTo>
                      <a:pt x="836" y="302"/>
                      <a:pt x="836" y="303"/>
                      <a:pt x="835" y="301"/>
                    </a:cubicBezTo>
                    <a:cubicBezTo>
                      <a:pt x="834" y="299"/>
                      <a:pt x="833" y="298"/>
                      <a:pt x="832" y="296"/>
                    </a:cubicBezTo>
                    <a:cubicBezTo>
                      <a:pt x="822" y="284"/>
                      <a:pt x="809" y="285"/>
                      <a:pt x="800" y="296"/>
                    </a:cubicBezTo>
                    <a:cubicBezTo>
                      <a:pt x="799" y="298"/>
                      <a:pt x="797" y="300"/>
                      <a:pt x="796" y="302"/>
                    </a:cubicBezTo>
                    <a:cubicBezTo>
                      <a:pt x="795" y="300"/>
                      <a:pt x="794" y="298"/>
                      <a:pt x="793" y="296"/>
                    </a:cubicBezTo>
                    <a:cubicBezTo>
                      <a:pt x="791" y="292"/>
                      <a:pt x="787" y="290"/>
                      <a:pt x="783" y="289"/>
                    </a:cubicBezTo>
                    <a:cubicBezTo>
                      <a:pt x="782" y="288"/>
                      <a:pt x="780" y="288"/>
                      <a:pt x="779" y="288"/>
                    </a:cubicBezTo>
                    <a:cubicBezTo>
                      <a:pt x="779" y="287"/>
                      <a:pt x="778" y="287"/>
                      <a:pt x="778" y="286"/>
                    </a:cubicBezTo>
                    <a:cubicBezTo>
                      <a:pt x="778" y="286"/>
                      <a:pt x="779" y="285"/>
                      <a:pt x="779" y="285"/>
                    </a:cubicBezTo>
                    <a:cubicBezTo>
                      <a:pt x="787" y="284"/>
                      <a:pt x="792" y="279"/>
                      <a:pt x="795" y="271"/>
                    </a:cubicBezTo>
                    <a:cubicBezTo>
                      <a:pt x="795" y="271"/>
                      <a:pt x="795" y="270"/>
                      <a:pt x="796" y="270"/>
                    </a:cubicBezTo>
                    <a:cubicBezTo>
                      <a:pt x="796" y="270"/>
                      <a:pt x="796" y="271"/>
                      <a:pt x="797" y="271"/>
                    </a:cubicBezTo>
                    <a:cubicBezTo>
                      <a:pt x="797" y="272"/>
                      <a:pt x="798" y="273"/>
                      <a:pt x="798" y="274"/>
                    </a:cubicBezTo>
                    <a:cubicBezTo>
                      <a:pt x="803" y="288"/>
                      <a:pt x="824" y="289"/>
                      <a:pt x="831" y="278"/>
                    </a:cubicBezTo>
                    <a:cubicBezTo>
                      <a:pt x="833" y="276"/>
                      <a:pt x="834" y="274"/>
                      <a:pt x="835" y="272"/>
                    </a:cubicBezTo>
                    <a:cubicBezTo>
                      <a:pt x="836" y="271"/>
                      <a:pt x="836" y="271"/>
                      <a:pt x="836" y="270"/>
                    </a:cubicBezTo>
                    <a:cubicBezTo>
                      <a:pt x="836" y="271"/>
                      <a:pt x="837" y="271"/>
                      <a:pt x="837" y="272"/>
                    </a:cubicBezTo>
                    <a:cubicBezTo>
                      <a:pt x="838" y="273"/>
                      <a:pt x="838" y="273"/>
                      <a:pt x="839" y="274"/>
                    </a:cubicBezTo>
                    <a:cubicBezTo>
                      <a:pt x="842" y="282"/>
                      <a:pt x="848" y="285"/>
                      <a:pt x="856" y="285"/>
                    </a:cubicBezTo>
                    <a:cubicBezTo>
                      <a:pt x="865" y="285"/>
                      <a:pt x="870" y="282"/>
                      <a:pt x="874" y="274"/>
                    </a:cubicBezTo>
                    <a:cubicBezTo>
                      <a:pt x="874" y="273"/>
                      <a:pt x="875" y="272"/>
                      <a:pt x="875" y="271"/>
                    </a:cubicBezTo>
                    <a:cubicBezTo>
                      <a:pt x="876" y="271"/>
                      <a:pt x="876" y="270"/>
                      <a:pt x="876" y="270"/>
                    </a:cubicBezTo>
                    <a:cubicBezTo>
                      <a:pt x="877" y="270"/>
                      <a:pt x="877" y="271"/>
                      <a:pt x="877" y="271"/>
                    </a:cubicBezTo>
                    <a:cubicBezTo>
                      <a:pt x="878" y="272"/>
                      <a:pt x="878" y="273"/>
                      <a:pt x="878" y="274"/>
                    </a:cubicBezTo>
                    <a:cubicBezTo>
                      <a:pt x="884" y="283"/>
                      <a:pt x="893" y="288"/>
                      <a:pt x="903" y="285"/>
                    </a:cubicBezTo>
                    <a:cubicBezTo>
                      <a:pt x="913" y="282"/>
                      <a:pt x="919" y="268"/>
                      <a:pt x="915" y="258"/>
                    </a:cubicBezTo>
                    <a:cubicBezTo>
                      <a:pt x="912" y="252"/>
                      <a:pt x="908" y="248"/>
                      <a:pt x="900" y="247"/>
                    </a:cubicBezTo>
                    <a:cubicBezTo>
                      <a:pt x="891" y="246"/>
                      <a:pt x="884" y="248"/>
                      <a:pt x="879" y="256"/>
                    </a:cubicBezTo>
                    <a:cubicBezTo>
                      <a:pt x="879" y="258"/>
                      <a:pt x="878" y="259"/>
                      <a:pt x="877" y="260"/>
                    </a:cubicBezTo>
                    <a:cubicBezTo>
                      <a:pt x="877" y="261"/>
                      <a:pt x="877" y="261"/>
                      <a:pt x="876" y="262"/>
                    </a:cubicBezTo>
                    <a:cubicBezTo>
                      <a:pt x="876" y="262"/>
                      <a:pt x="876" y="261"/>
                      <a:pt x="875" y="261"/>
                    </a:cubicBezTo>
                    <a:cubicBezTo>
                      <a:pt x="873" y="253"/>
                      <a:pt x="868" y="247"/>
                      <a:pt x="859" y="247"/>
                    </a:cubicBezTo>
                    <a:cubicBezTo>
                      <a:pt x="859" y="247"/>
                      <a:pt x="859" y="246"/>
                      <a:pt x="858" y="246"/>
                    </a:cubicBezTo>
                    <a:cubicBezTo>
                      <a:pt x="859" y="246"/>
                      <a:pt x="860" y="245"/>
                      <a:pt x="860" y="245"/>
                    </a:cubicBezTo>
                    <a:cubicBezTo>
                      <a:pt x="876" y="241"/>
                      <a:pt x="878" y="226"/>
                      <a:pt x="873" y="216"/>
                    </a:cubicBezTo>
                    <a:cubicBezTo>
                      <a:pt x="869" y="207"/>
                      <a:pt x="858" y="203"/>
                      <a:pt x="849" y="207"/>
                    </a:cubicBezTo>
                    <a:cubicBezTo>
                      <a:pt x="838" y="211"/>
                      <a:pt x="833" y="226"/>
                      <a:pt x="839" y="236"/>
                    </a:cubicBezTo>
                    <a:cubicBezTo>
                      <a:pt x="842" y="240"/>
                      <a:pt x="846" y="244"/>
                      <a:pt x="852" y="245"/>
                    </a:cubicBezTo>
                    <a:cubicBezTo>
                      <a:pt x="853" y="245"/>
                      <a:pt x="853" y="246"/>
                      <a:pt x="854" y="246"/>
                    </a:cubicBezTo>
                    <a:cubicBezTo>
                      <a:pt x="853" y="246"/>
                      <a:pt x="853" y="247"/>
                      <a:pt x="852" y="247"/>
                    </a:cubicBezTo>
                    <a:cubicBezTo>
                      <a:pt x="851" y="247"/>
                      <a:pt x="850" y="247"/>
                      <a:pt x="849" y="247"/>
                    </a:cubicBezTo>
                    <a:cubicBezTo>
                      <a:pt x="843" y="250"/>
                      <a:pt x="840" y="254"/>
                      <a:pt x="837" y="260"/>
                    </a:cubicBezTo>
                    <a:cubicBezTo>
                      <a:pt x="837" y="260"/>
                      <a:pt x="836" y="261"/>
                      <a:pt x="836" y="262"/>
                    </a:cubicBezTo>
                    <a:cubicBezTo>
                      <a:pt x="836" y="261"/>
                      <a:pt x="836" y="260"/>
                      <a:pt x="835" y="259"/>
                    </a:cubicBezTo>
                    <a:cubicBezTo>
                      <a:pt x="831" y="253"/>
                      <a:pt x="828" y="247"/>
                      <a:pt x="820" y="247"/>
                    </a:cubicBezTo>
                    <a:cubicBezTo>
                      <a:pt x="819" y="247"/>
                      <a:pt x="819" y="246"/>
                      <a:pt x="818" y="246"/>
                    </a:cubicBezTo>
                    <a:cubicBezTo>
                      <a:pt x="819" y="246"/>
                      <a:pt x="819" y="245"/>
                      <a:pt x="820" y="245"/>
                    </a:cubicBezTo>
                    <a:cubicBezTo>
                      <a:pt x="833" y="241"/>
                      <a:pt x="839" y="230"/>
                      <a:pt x="834" y="218"/>
                    </a:cubicBezTo>
                    <a:cubicBezTo>
                      <a:pt x="831" y="210"/>
                      <a:pt x="825" y="206"/>
                      <a:pt x="815" y="206"/>
                    </a:cubicBezTo>
                    <a:cubicBezTo>
                      <a:pt x="800" y="207"/>
                      <a:pt x="793" y="221"/>
                      <a:pt x="798" y="233"/>
                    </a:cubicBezTo>
                    <a:cubicBezTo>
                      <a:pt x="800" y="239"/>
                      <a:pt x="805" y="243"/>
                      <a:pt x="811" y="245"/>
                    </a:cubicBezTo>
                    <a:cubicBezTo>
                      <a:pt x="812" y="245"/>
                      <a:pt x="813" y="245"/>
                      <a:pt x="814" y="245"/>
                    </a:cubicBezTo>
                    <a:cubicBezTo>
                      <a:pt x="813" y="246"/>
                      <a:pt x="812" y="246"/>
                      <a:pt x="811" y="247"/>
                    </a:cubicBezTo>
                    <a:cubicBezTo>
                      <a:pt x="810" y="247"/>
                      <a:pt x="809" y="247"/>
                      <a:pt x="808" y="248"/>
                    </a:cubicBezTo>
                    <a:cubicBezTo>
                      <a:pt x="803" y="250"/>
                      <a:pt x="799" y="254"/>
                      <a:pt x="797" y="260"/>
                    </a:cubicBezTo>
                    <a:cubicBezTo>
                      <a:pt x="796" y="260"/>
                      <a:pt x="796" y="261"/>
                      <a:pt x="796" y="262"/>
                    </a:cubicBezTo>
                    <a:cubicBezTo>
                      <a:pt x="795" y="261"/>
                      <a:pt x="795" y="261"/>
                      <a:pt x="795" y="260"/>
                    </a:cubicBezTo>
                    <a:cubicBezTo>
                      <a:pt x="793" y="254"/>
                      <a:pt x="788" y="249"/>
                      <a:pt x="781" y="247"/>
                    </a:cubicBezTo>
                    <a:cubicBezTo>
                      <a:pt x="781" y="246"/>
                      <a:pt x="780" y="246"/>
                      <a:pt x="780" y="246"/>
                    </a:cubicBezTo>
                    <a:cubicBezTo>
                      <a:pt x="780" y="245"/>
                      <a:pt x="780" y="245"/>
                      <a:pt x="781" y="245"/>
                    </a:cubicBezTo>
                    <a:cubicBezTo>
                      <a:pt x="782" y="244"/>
                      <a:pt x="784" y="244"/>
                      <a:pt x="785" y="243"/>
                    </a:cubicBezTo>
                    <a:cubicBezTo>
                      <a:pt x="794" y="238"/>
                      <a:pt x="798" y="227"/>
                      <a:pt x="794" y="218"/>
                    </a:cubicBezTo>
                    <a:cubicBezTo>
                      <a:pt x="790" y="209"/>
                      <a:pt x="778" y="203"/>
                      <a:pt x="768" y="207"/>
                    </a:cubicBezTo>
                    <a:cubicBezTo>
                      <a:pt x="754" y="213"/>
                      <a:pt x="753" y="231"/>
                      <a:pt x="762" y="240"/>
                    </a:cubicBezTo>
                    <a:cubicBezTo>
                      <a:pt x="764" y="242"/>
                      <a:pt x="767" y="243"/>
                      <a:pt x="770" y="245"/>
                    </a:cubicBezTo>
                    <a:cubicBezTo>
                      <a:pt x="771" y="245"/>
                      <a:pt x="771" y="245"/>
                      <a:pt x="772" y="246"/>
                    </a:cubicBezTo>
                    <a:cubicBezTo>
                      <a:pt x="771" y="246"/>
                      <a:pt x="771" y="247"/>
                      <a:pt x="770" y="247"/>
                    </a:cubicBezTo>
                    <a:cubicBezTo>
                      <a:pt x="764" y="247"/>
                      <a:pt x="762" y="253"/>
                      <a:pt x="757" y="257"/>
                    </a:cubicBezTo>
                    <a:cubicBezTo>
                      <a:pt x="757" y="257"/>
                      <a:pt x="757" y="258"/>
                      <a:pt x="756" y="259"/>
                    </a:cubicBezTo>
                    <a:cubicBezTo>
                      <a:pt x="756" y="261"/>
                      <a:pt x="758" y="264"/>
                      <a:pt x="754" y="264"/>
                    </a:cubicBezTo>
                    <a:cubicBezTo>
                      <a:pt x="751" y="264"/>
                      <a:pt x="753" y="261"/>
                      <a:pt x="753" y="259"/>
                    </a:cubicBezTo>
                    <a:cubicBezTo>
                      <a:pt x="752" y="259"/>
                      <a:pt x="753" y="257"/>
                      <a:pt x="753" y="257"/>
                    </a:cubicBezTo>
                    <a:cubicBezTo>
                      <a:pt x="748" y="254"/>
                      <a:pt x="746" y="247"/>
                      <a:pt x="739" y="247"/>
                    </a:cubicBezTo>
                    <a:cubicBezTo>
                      <a:pt x="738" y="247"/>
                      <a:pt x="738" y="246"/>
                      <a:pt x="737" y="246"/>
                    </a:cubicBezTo>
                    <a:cubicBezTo>
                      <a:pt x="738" y="245"/>
                      <a:pt x="738" y="245"/>
                      <a:pt x="739" y="245"/>
                    </a:cubicBezTo>
                    <a:cubicBezTo>
                      <a:pt x="740" y="244"/>
                      <a:pt x="740" y="244"/>
                      <a:pt x="741" y="244"/>
                    </a:cubicBezTo>
                    <a:cubicBezTo>
                      <a:pt x="751" y="238"/>
                      <a:pt x="755" y="229"/>
                      <a:pt x="753" y="219"/>
                    </a:cubicBezTo>
                    <a:cubicBezTo>
                      <a:pt x="750" y="209"/>
                      <a:pt x="735" y="203"/>
                      <a:pt x="726" y="207"/>
                    </a:cubicBezTo>
                    <a:cubicBezTo>
                      <a:pt x="719" y="210"/>
                      <a:pt x="715" y="216"/>
                      <a:pt x="714" y="223"/>
                    </a:cubicBezTo>
                    <a:cubicBezTo>
                      <a:pt x="711" y="217"/>
                      <a:pt x="708" y="210"/>
                      <a:pt x="701" y="207"/>
                    </a:cubicBezTo>
                    <a:cubicBezTo>
                      <a:pt x="700" y="207"/>
                      <a:pt x="698" y="207"/>
                      <a:pt x="697" y="206"/>
                    </a:cubicBezTo>
                    <a:cubicBezTo>
                      <a:pt x="697" y="206"/>
                      <a:pt x="696" y="206"/>
                      <a:pt x="695" y="205"/>
                    </a:cubicBezTo>
                    <a:cubicBezTo>
                      <a:pt x="696" y="205"/>
                      <a:pt x="697" y="205"/>
                      <a:pt x="698" y="204"/>
                    </a:cubicBezTo>
                    <a:cubicBezTo>
                      <a:pt x="710" y="201"/>
                      <a:pt x="716" y="189"/>
                      <a:pt x="711" y="178"/>
                    </a:cubicBezTo>
                    <a:cubicBezTo>
                      <a:pt x="706" y="165"/>
                      <a:pt x="694" y="163"/>
                      <a:pt x="684" y="168"/>
                    </a:cubicBezTo>
                    <a:cubicBezTo>
                      <a:pt x="677" y="171"/>
                      <a:pt x="674" y="177"/>
                      <a:pt x="674" y="185"/>
                    </a:cubicBezTo>
                    <a:cubicBezTo>
                      <a:pt x="674" y="193"/>
                      <a:pt x="677" y="199"/>
                      <a:pt x="684" y="202"/>
                    </a:cubicBezTo>
                    <a:cubicBezTo>
                      <a:pt x="686" y="203"/>
                      <a:pt x="688" y="204"/>
                      <a:pt x="690" y="204"/>
                    </a:cubicBezTo>
                    <a:cubicBezTo>
                      <a:pt x="690" y="205"/>
                      <a:pt x="691" y="205"/>
                      <a:pt x="691" y="205"/>
                    </a:cubicBezTo>
                    <a:cubicBezTo>
                      <a:pt x="691" y="206"/>
                      <a:pt x="690" y="206"/>
                      <a:pt x="689" y="206"/>
                    </a:cubicBezTo>
                    <a:cubicBezTo>
                      <a:pt x="681" y="207"/>
                      <a:pt x="678" y="213"/>
                      <a:pt x="674" y="219"/>
                    </a:cubicBezTo>
                    <a:cubicBezTo>
                      <a:pt x="673" y="220"/>
                      <a:pt x="673" y="221"/>
                      <a:pt x="673" y="222"/>
                    </a:cubicBezTo>
                    <a:cubicBezTo>
                      <a:pt x="673" y="221"/>
                      <a:pt x="672" y="219"/>
                      <a:pt x="672" y="219"/>
                    </a:cubicBezTo>
                    <a:cubicBezTo>
                      <a:pt x="668" y="213"/>
                      <a:pt x="665" y="206"/>
                      <a:pt x="657" y="206"/>
                    </a:cubicBezTo>
                    <a:cubicBezTo>
                      <a:pt x="656" y="206"/>
                      <a:pt x="656" y="206"/>
                      <a:pt x="655" y="205"/>
                    </a:cubicBezTo>
                    <a:cubicBezTo>
                      <a:pt x="656" y="205"/>
                      <a:pt x="657" y="205"/>
                      <a:pt x="657" y="204"/>
                    </a:cubicBezTo>
                    <a:cubicBezTo>
                      <a:pt x="673" y="200"/>
                      <a:pt x="675" y="187"/>
                      <a:pt x="670" y="177"/>
                    </a:cubicBezTo>
                    <a:cubicBezTo>
                      <a:pt x="666" y="168"/>
                      <a:pt x="660" y="165"/>
                      <a:pt x="648" y="166"/>
                    </a:cubicBezTo>
                    <a:cubicBezTo>
                      <a:pt x="642" y="167"/>
                      <a:pt x="636" y="173"/>
                      <a:pt x="634" y="181"/>
                    </a:cubicBezTo>
                    <a:cubicBezTo>
                      <a:pt x="633" y="182"/>
                      <a:pt x="633" y="182"/>
                      <a:pt x="633" y="183"/>
                    </a:cubicBezTo>
                    <a:cubicBezTo>
                      <a:pt x="632" y="182"/>
                      <a:pt x="632" y="182"/>
                      <a:pt x="632" y="181"/>
                    </a:cubicBezTo>
                    <a:cubicBezTo>
                      <a:pt x="629" y="171"/>
                      <a:pt x="623" y="166"/>
                      <a:pt x="613" y="166"/>
                    </a:cubicBezTo>
                    <a:cubicBezTo>
                      <a:pt x="602" y="166"/>
                      <a:pt x="596" y="171"/>
                      <a:pt x="593" y="181"/>
                    </a:cubicBezTo>
                    <a:cubicBezTo>
                      <a:pt x="593" y="182"/>
                      <a:pt x="593" y="182"/>
                      <a:pt x="592" y="183"/>
                    </a:cubicBezTo>
                    <a:cubicBezTo>
                      <a:pt x="592" y="182"/>
                      <a:pt x="591" y="182"/>
                      <a:pt x="591" y="181"/>
                    </a:cubicBezTo>
                    <a:cubicBezTo>
                      <a:pt x="589" y="173"/>
                      <a:pt x="584" y="168"/>
                      <a:pt x="576" y="166"/>
                    </a:cubicBezTo>
                    <a:cubicBezTo>
                      <a:pt x="575" y="166"/>
                      <a:pt x="575" y="165"/>
                      <a:pt x="574" y="165"/>
                    </a:cubicBezTo>
                    <a:cubicBezTo>
                      <a:pt x="575" y="165"/>
                      <a:pt x="575" y="164"/>
                      <a:pt x="576" y="164"/>
                    </a:cubicBezTo>
                    <a:cubicBezTo>
                      <a:pt x="592" y="161"/>
                      <a:pt x="594" y="146"/>
                      <a:pt x="589" y="136"/>
                    </a:cubicBezTo>
                    <a:cubicBezTo>
                      <a:pt x="586" y="129"/>
                      <a:pt x="581" y="126"/>
                      <a:pt x="573" y="126"/>
                    </a:cubicBezTo>
                    <a:cubicBezTo>
                      <a:pt x="565" y="125"/>
                      <a:pt x="559" y="128"/>
                      <a:pt x="555" y="136"/>
                    </a:cubicBezTo>
                    <a:cubicBezTo>
                      <a:pt x="550" y="146"/>
                      <a:pt x="552" y="161"/>
                      <a:pt x="568" y="164"/>
                    </a:cubicBezTo>
                    <a:cubicBezTo>
                      <a:pt x="569" y="164"/>
                      <a:pt x="569" y="165"/>
                      <a:pt x="570" y="165"/>
                    </a:cubicBezTo>
                    <a:cubicBezTo>
                      <a:pt x="569" y="166"/>
                      <a:pt x="569" y="166"/>
                      <a:pt x="568" y="166"/>
                    </a:cubicBezTo>
                    <a:cubicBezTo>
                      <a:pt x="560" y="167"/>
                      <a:pt x="555" y="172"/>
                      <a:pt x="553" y="180"/>
                    </a:cubicBezTo>
                    <a:cubicBezTo>
                      <a:pt x="551" y="188"/>
                      <a:pt x="553" y="196"/>
                      <a:pt x="561" y="202"/>
                    </a:cubicBezTo>
                    <a:cubicBezTo>
                      <a:pt x="562" y="203"/>
                      <a:pt x="564" y="203"/>
                      <a:pt x="566" y="204"/>
                    </a:cubicBezTo>
                    <a:cubicBezTo>
                      <a:pt x="567" y="205"/>
                      <a:pt x="567" y="205"/>
                      <a:pt x="568" y="206"/>
                    </a:cubicBezTo>
                    <a:cubicBezTo>
                      <a:pt x="567" y="206"/>
                      <a:pt x="567" y="206"/>
                      <a:pt x="566" y="206"/>
                    </a:cubicBezTo>
                    <a:cubicBezTo>
                      <a:pt x="560" y="208"/>
                      <a:pt x="555" y="213"/>
                      <a:pt x="553" y="219"/>
                    </a:cubicBezTo>
                    <a:cubicBezTo>
                      <a:pt x="553" y="220"/>
                      <a:pt x="552" y="221"/>
                      <a:pt x="551" y="222"/>
                    </a:cubicBezTo>
                    <a:cubicBezTo>
                      <a:pt x="550" y="221"/>
                      <a:pt x="549" y="220"/>
                      <a:pt x="549" y="219"/>
                    </a:cubicBezTo>
                    <a:cubicBezTo>
                      <a:pt x="547" y="213"/>
                      <a:pt x="543" y="208"/>
                      <a:pt x="536" y="206"/>
                    </a:cubicBezTo>
                    <a:cubicBezTo>
                      <a:pt x="535" y="206"/>
                      <a:pt x="535" y="206"/>
                      <a:pt x="534" y="205"/>
                    </a:cubicBezTo>
                    <a:cubicBezTo>
                      <a:pt x="534" y="205"/>
                      <a:pt x="535" y="205"/>
                      <a:pt x="536" y="204"/>
                    </a:cubicBezTo>
                    <a:cubicBezTo>
                      <a:pt x="541" y="202"/>
                      <a:pt x="545" y="200"/>
                      <a:pt x="547" y="195"/>
                    </a:cubicBezTo>
                    <a:cubicBezTo>
                      <a:pt x="552" y="183"/>
                      <a:pt x="549" y="170"/>
                      <a:pt x="535" y="166"/>
                    </a:cubicBezTo>
                    <a:cubicBezTo>
                      <a:pt x="534" y="166"/>
                      <a:pt x="533" y="165"/>
                      <a:pt x="532" y="165"/>
                    </a:cubicBezTo>
                    <a:cubicBezTo>
                      <a:pt x="533" y="165"/>
                      <a:pt x="534" y="164"/>
                      <a:pt x="535" y="164"/>
                    </a:cubicBezTo>
                    <a:cubicBezTo>
                      <a:pt x="549" y="160"/>
                      <a:pt x="552" y="147"/>
                      <a:pt x="547" y="136"/>
                    </a:cubicBezTo>
                    <a:cubicBezTo>
                      <a:pt x="544" y="128"/>
                      <a:pt x="537" y="125"/>
                      <a:pt x="529" y="126"/>
                    </a:cubicBezTo>
                    <a:cubicBezTo>
                      <a:pt x="521" y="126"/>
                      <a:pt x="516" y="129"/>
                      <a:pt x="512" y="136"/>
                    </a:cubicBezTo>
                    <a:cubicBezTo>
                      <a:pt x="510" y="142"/>
                      <a:pt x="510" y="152"/>
                      <a:pt x="514" y="156"/>
                    </a:cubicBezTo>
                    <a:cubicBezTo>
                      <a:pt x="517" y="161"/>
                      <a:pt x="522" y="163"/>
                      <a:pt x="528" y="165"/>
                    </a:cubicBezTo>
                    <a:cubicBezTo>
                      <a:pt x="522" y="166"/>
                      <a:pt x="517" y="169"/>
                      <a:pt x="514" y="173"/>
                    </a:cubicBezTo>
                    <a:cubicBezTo>
                      <a:pt x="513" y="175"/>
                      <a:pt x="512" y="177"/>
                      <a:pt x="511" y="179"/>
                    </a:cubicBezTo>
                    <a:cubicBezTo>
                      <a:pt x="510" y="180"/>
                      <a:pt x="510" y="181"/>
                      <a:pt x="510" y="181"/>
                    </a:cubicBezTo>
                    <a:cubicBezTo>
                      <a:pt x="509" y="181"/>
                      <a:pt x="509" y="180"/>
                      <a:pt x="509" y="179"/>
                    </a:cubicBezTo>
                    <a:cubicBezTo>
                      <a:pt x="507" y="174"/>
                      <a:pt x="501" y="168"/>
                      <a:pt x="495" y="166"/>
                    </a:cubicBezTo>
                    <a:cubicBezTo>
                      <a:pt x="495" y="166"/>
                      <a:pt x="494" y="166"/>
                      <a:pt x="494" y="165"/>
                    </a:cubicBezTo>
                    <a:cubicBezTo>
                      <a:pt x="494" y="165"/>
                      <a:pt x="495" y="164"/>
                      <a:pt x="495" y="164"/>
                    </a:cubicBezTo>
                    <a:cubicBezTo>
                      <a:pt x="504" y="160"/>
                      <a:pt x="510" y="154"/>
                      <a:pt x="509" y="143"/>
                    </a:cubicBezTo>
                    <a:cubicBezTo>
                      <a:pt x="508" y="136"/>
                      <a:pt x="505" y="131"/>
                      <a:pt x="499" y="128"/>
                    </a:cubicBezTo>
                    <a:cubicBezTo>
                      <a:pt x="489" y="123"/>
                      <a:pt x="474" y="125"/>
                      <a:pt x="470" y="141"/>
                    </a:cubicBezTo>
                    <a:cubicBezTo>
                      <a:pt x="470" y="141"/>
                      <a:pt x="470" y="142"/>
                      <a:pt x="469" y="143"/>
                    </a:cubicBezTo>
                    <a:cubicBezTo>
                      <a:pt x="469" y="142"/>
                      <a:pt x="469" y="141"/>
                      <a:pt x="468" y="140"/>
                    </a:cubicBezTo>
                    <a:cubicBezTo>
                      <a:pt x="466" y="133"/>
                      <a:pt x="460" y="126"/>
                      <a:pt x="454" y="126"/>
                    </a:cubicBezTo>
                    <a:cubicBezTo>
                      <a:pt x="442" y="125"/>
                      <a:pt x="437" y="127"/>
                      <a:pt x="432" y="137"/>
                    </a:cubicBezTo>
                    <a:cubicBezTo>
                      <a:pt x="431" y="138"/>
                      <a:pt x="431" y="139"/>
                      <a:pt x="430" y="140"/>
                    </a:cubicBezTo>
                    <a:cubicBezTo>
                      <a:pt x="430" y="140"/>
                      <a:pt x="429" y="141"/>
                      <a:pt x="429" y="141"/>
                    </a:cubicBezTo>
                    <a:cubicBezTo>
                      <a:pt x="429" y="140"/>
                      <a:pt x="428" y="140"/>
                      <a:pt x="428" y="139"/>
                    </a:cubicBezTo>
                    <a:cubicBezTo>
                      <a:pt x="426" y="133"/>
                      <a:pt x="421" y="128"/>
                      <a:pt x="414" y="126"/>
                    </a:cubicBezTo>
                    <a:cubicBezTo>
                      <a:pt x="413" y="125"/>
                      <a:pt x="412" y="125"/>
                      <a:pt x="411" y="125"/>
                    </a:cubicBezTo>
                    <a:cubicBezTo>
                      <a:pt x="412" y="125"/>
                      <a:pt x="413" y="124"/>
                      <a:pt x="414" y="124"/>
                    </a:cubicBezTo>
                    <a:cubicBezTo>
                      <a:pt x="425" y="120"/>
                      <a:pt x="432" y="108"/>
                      <a:pt x="428" y="97"/>
                    </a:cubicBezTo>
                    <a:cubicBezTo>
                      <a:pt x="424" y="87"/>
                      <a:pt x="411" y="83"/>
                      <a:pt x="401" y="87"/>
                    </a:cubicBezTo>
                    <a:cubicBezTo>
                      <a:pt x="388" y="92"/>
                      <a:pt x="386" y="111"/>
                      <a:pt x="395" y="118"/>
                    </a:cubicBezTo>
                    <a:cubicBezTo>
                      <a:pt x="398" y="121"/>
                      <a:pt x="401" y="124"/>
                      <a:pt x="405" y="124"/>
                    </a:cubicBezTo>
                    <a:cubicBezTo>
                      <a:pt x="406" y="124"/>
                      <a:pt x="406" y="124"/>
                      <a:pt x="407" y="125"/>
                    </a:cubicBezTo>
                    <a:cubicBezTo>
                      <a:pt x="406" y="125"/>
                      <a:pt x="405" y="125"/>
                      <a:pt x="405" y="126"/>
                    </a:cubicBezTo>
                    <a:cubicBezTo>
                      <a:pt x="404" y="126"/>
                      <a:pt x="402" y="126"/>
                      <a:pt x="401" y="127"/>
                    </a:cubicBezTo>
                    <a:cubicBezTo>
                      <a:pt x="396" y="129"/>
                      <a:pt x="392" y="133"/>
                      <a:pt x="390" y="139"/>
                    </a:cubicBezTo>
                    <a:cubicBezTo>
                      <a:pt x="389" y="140"/>
                      <a:pt x="389" y="140"/>
                      <a:pt x="389" y="141"/>
                    </a:cubicBezTo>
                    <a:cubicBezTo>
                      <a:pt x="388" y="140"/>
                      <a:pt x="388" y="140"/>
                      <a:pt x="388" y="139"/>
                    </a:cubicBezTo>
                    <a:cubicBezTo>
                      <a:pt x="386" y="133"/>
                      <a:pt x="381" y="128"/>
                      <a:pt x="374" y="126"/>
                    </a:cubicBezTo>
                    <a:cubicBezTo>
                      <a:pt x="373" y="125"/>
                      <a:pt x="373" y="125"/>
                      <a:pt x="372" y="125"/>
                    </a:cubicBezTo>
                    <a:cubicBezTo>
                      <a:pt x="373" y="124"/>
                      <a:pt x="373" y="124"/>
                      <a:pt x="374" y="124"/>
                    </a:cubicBezTo>
                    <a:cubicBezTo>
                      <a:pt x="375" y="123"/>
                      <a:pt x="376" y="123"/>
                      <a:pt x="376" y="123"/>
                    </a:cubicBezTo>
                    <a:cubicBezTo>
                      <a:pt x="386" y="117"/>
                      <a:pt x="391" y="108"/>
                      <a:pt x="388" y="98"/>
                    </a:cubicBezTo>
                    <a:cubicBezTo>
                      <a:pt x="385" y="89"/>
                      <a:pt x="370" y="82"/>
                      <a:pt x="361" y="86"/>
                    </a:cubicBezTo>
                    <a:cubicBezTo>
                      <a:pt x="347" y="92"/>
                      <a:pt x="346" y="111"/>
                      <a:pt x="355" y="118"/>
                    </a:cubicBezTo>
                    <a:cubicBezTo>
                      <a:pt x="357" y="120"/>
                      <a:pt x="360" y="122"/>
                      <a:pt x="362" y="124"/>
                    </a:cubicBezTo>
                    <a:cubicBezTo>
                      <a:pt x="363" y="124"/>
                      <a:pt x="364" y="124"/>
                      <a:pt x="365" y="125"/>
                    </a:cubicBezTo>
                    <a:cubicBezTo>
                      <a:pt x="364" y="125"/>
                      <a:pt x="363" y="126"/>
                      <a:pt x="362" y="126"/>
                    </a:cubicBezTo>
                    <a:cubicBezTo>
                      <a:pt x="357" y="126"/>
                      <a:pt x="355" y="132"/>
                      <a:pt x="351" y="135"/>
                    </a:cubicBezTo>
                    <a:cubicBezTo>
                      <a:pt x="349" y="136"/>
                      <a:pt x="350" y="139"/>
                      <a:pt x="349" y="141"/>
                    </a:cubicBezTo>
                    <a:cubicBezTo>
                      <a:pt x="349" y="142"/>
                      <a:pt x="349" y="142"/>
                      <a:pt x="349" y="143"/>
                    </a:cubicBezTo>
                    <a:cubicBezTo>
                      <a:pt x="348" y="142"/>
                      <a:pt x="347" y="142"/>
                      <a:pt x="347" y="141"/>
                    </a:cubicBezTo>
                    <a:cubicBezTo>
                      <a:pt x="346" y="140"/>
                      <a:pt x="346" y="139"/>
                      <a:pt x="346" y="138"/>
                    </a:cubicBezTo>
                    <a:cubicBezTo>
                      <a:pt x="343" y="132"/>
                      <a:pt x="339" y="128"/>
                      <a:pt x="333" y="126"/>
                    </a:cubicBezTo>
                    <a:cubicBezTo>
                      <a:pt x="332" y="125"/>
                      <a:pt x="331" y="125"/>
                      <a:pt x="330" y="125"/>
                    </a:cubicBezTo>
                    <a:cubicBezTo>
                      <a:pt x="331" y="124"/>
                      <a:pt x="332" y="124"/>
                      <a:pt x="333" y="124"/>
                    </a:cubicBezTo>
                    <a:cubicBezTo>
                      <a:pt x="334" y="123"/>
                      <a:pt x="335" y="122"/>
                      <a:pt x="336" y="122"/>
                    </a:cubicBezTo>
                    <a:cubicBezTo>
                      <a:pt x="346" y="116"/>
                      <a:pt x="348" y="107"/>
                      <a:pt x="344" y="96"/>
                    </a:cubicBezTo>
                    <a:cubicBezTo>
                      <a:pt x="340" y="83"/>
                      <a:pt x="319" y="82"/>
                      <a:pt x="312" y="91"/>
                    </a:cubicBezTo>
                    <a:cubicBezTo>
                      <a:pt x="310" y="94"/>
                      <a:pt x="309" y="96"/>
                      <a:pt x="307" y="99"/>
                    </a:cubicBezTo>
                    <a:cubicBezTo>
                      <a:pt x="307" y="99"/>
                      <a:pt x="307" y="100"/>
                      <a:pt x="306" y="100"/>
                    </a:cubicBezTo>
                    <a:cubicBezTo>
                      <a:pt x="306" y="100"/>
                      <a:pt x="306" y="99"/>
                      <a:pt x="305" y="99"/>
                    </a:cubicBezTo>
                    <a:cubicBezTo>
                      <a:pt x="305" y="97"/>
                      <a:pt x="304" y="96"/>
                      <a:pt x="303" y="95"/>
                    </a:cubicBezTo>
                    <a:cubicBezTo>
                      <a:pt x="297" y="83"/>
                      <a:pt x="279" y="82"/>
                      <a:pt x="272" y="90"/>
                    </a:cubicBezTo>
                    <a:cubicBezTo>
                      <a:pt x="270" y="93"/>
                      <a:pt x="268" y="96"/>
                      <a:pt x="267" y="99"/>
                    </a:cubicBezTo>
                    <a:cubicBezTo>
                      <a:pt x="267" y="99"/>
                      <a:pt x="266" y="100"/>
                      <a:pt x="266" y="100"/>
                    </a:cubicBezTo>
                    <a:cubicBezTo>
                      <a:pt x="266" y="100"/>
                      <a:pt x="265" y="100"/>
                      <a:pt x="265" y="100"/>
                    </a:cubicBezTo>
                    <a:cubicBezTo>
                      <a:pt x="266" y="94"/>
                      <a:pt x="260" y="93"/>
                      <a:pt x="259" y="90"/>
                    </a:cubicBezTo>
                    <a:cubicBezTo>
                      <a:pt x="256" y="84"/>
                      <a:pt x="250" y="87"/>
                      <a:pt x="247" y="84"/>
                    </a:cubicBezTo>
                    <a:cubicBezTo>
                      <a:pt x="244" y="85"/>
                      <a:pt x="241" y="86"/>
                      <a:pt x="237" y="85"/>
                    </a:cubicBezTo>
                    <a:cubicBezTo>
                      <a:pt x="234" y="90"/>
                      <a:pt x="227" y="92"/>
                      <a:pt x="226" y="99"/>
                    </a:cubicBezTo>
                    <a:cubicBezTo>
                      <a:pt x="226" y="100"/>
                      <a:pt x="226" y="100"/>
                      <a:pt x="226" y="101"/>
                    </a:cubicBezTo>
                    <a:cubicBezTo>
                      <a:pt x="225" y="100"/>
                      <a:pt x="225" y="100"/>
                      <a:pt x="225" y="99"/>
                    </a:cubicBezTo>
                    <a:cubicBezTo>
                      <a:pt x="224" y="92"/>
                      <a:pt x="217" y="90"/>
                      <a:pt x="214" y="85"/>
                    </a:cubicBezTo>
                    <a:cubicBezTo>
                      <a:pt x="210" y="86"/>
                      <a:pt x="207" y="83"/>
                      <a:pt x="204" y="84"/>
                    </a:cubicBezTo>
                    <a:cubicBezTo>
                      <a:pt x="201" y="86"/>
                      <a:pt x="196" y="84"/>
                      <a:pt x="193" y="89"/>
                    </a:cubicBezTo>
                    <a:cubicBezTo>
                      <a:pt x="190" y="93"/>
                      <a:pt x="185" y="95"/>
                      <a:pt x="186" y="102"/>
                    </a:cubicBezTo>
                    <a:cubicBezTo>
                      <a:pt x="186" y="102"/>
                      <a:pt x="184" y="102"/>
                      <a:pt x="184" y="102"/>
                    </a:cubicBezTo>
                    <a:cubicBezTo>
                      <a:pt x="184" y="100"/>
                      <a:pt x="183" y="99"/>
                      <a:pt x="182" y="98"/>
                    </a:cubicBezTo>
                    <a:cubicBezTo>
                      <a:pt x="179" y="89"/>
                      <a:pt x="173" y="85"/>
                      <a:pt x="164" y="84"/>
                    </a:cubicBezTo>
                    <a:cubicBezTo>
                      <a:pt x="159" y="83"/>
                      <a:pt x="150" y="88"/>
                      <a:pt x="147" y="93"/>
                    </a:cubicBezTo>
                    <a:cubicBezTo>
                      <a:pt x="146" y="95"/>
                      <a:pt x="145" y="97"/>
                      <a:pt x="143" y="99"/>
                    </a:cubicBezTo>
                    <a:cubicBezTo>
                      <a:pt x="142" y="97"/>
                      <a:pt x="140" y="95"/>
                      <a:pt x="139" y="93"/>
                    </a:cubicBezTo>
                    <a:cubicBezTo>
                      <a:pt x="138" y="89"/>
                      <a:pt x="135" y="88"/>
                      <a:pt x="132" y="87"/>
                    </a:cubicBezTo>
                    <a:cubicBezTo>
                      <a:pt x="128" y="85"/>
                      <a:pt x="123" y="80"/>
                      <a:pt x="118" y="85"/>
                    </a:cubicBezTo>
                    <a:cubicBezTo>
                      <a:pt x="111" y="85"/>
                      <a:pt x="108" y="92"/>
                      <a:pt x="104" y="96"/>
                    </a:cubicBezTo>
                    <a:cubicBezTo>
                      <a:pt x="103" y="97"/>
                      <a:pt x="103" y="98"/>
                      <a:pt x="103" y="99"/>
                    </a:cubicBezTo>
                    <a:cubicBezTo>
                      <a:pt x="102" y="98"/>
                      <a:pt x="102" y="97"/>
                      <a:pt x="102" y="97"/>
                    </a:cubicBezTo>
                    <a:cubicBezTo>
                      <a:pt x="99" y="93"/>
                      <a:pt x="97" y="89"/>
                      <a:pt x="93" y="87"/>
                    </a:cubicBezTo>
                    <a:cubicBezTo>
                      <a:pt x="88" y="85"/>
                      <a:pt x="84" y="83"/>
                      <a:pt x="78" y="85"/>
                    </a:cubicBezTo>
                    <a:cubicBezTo>
                      <a:pt x="71" y="87"/>
                      <a:pt x="67" y="92"/>
                      <a:pt x="63" y="96"/>
                    </a:cubicBezTo>
                    <a:cubicBezTo>
                      <a:pt x="63" y="97"/>
                      <a:pt x="63" y="98"/>
                      <a:pt x="62" y="99"/>
                    </a:cubicBezTo>
                    <a:cubicBezTo>
                      <a:pt x="62" y="98"/>
                      <a:pt x="62" y="97"/>
                      <a:pt x="61" y="97"/>
                    </a:cubicBezTo>
                    <a:cubicBezTo>
                      <a:pt x="59" y="91"/>
                      <a:pt x="55" y="86"/>
                      <a:pt x="48" y="85"/>
                    </a:cubicBezTo>
                    <a:cubicBezTo>
                      <a:pt x="47" y="85"/>
                      <a:pt x="46" y="83"/>
                      <a:pt x="44" y="82"/>
                    </a:cubicBezTo>
                    <a:cubicBezTo>
                      <a:pt x="46" y="82"/>
                      <a:pt x="47" y="82"/>
                      <a:pt x="49" y="82"/>
                    </a:cubicBezTo>
                    <a:cubicBezTo>
                      <a:pt x="49" y="82"/>
                      <a:pt x="50" y="82"/>
                      <a:pt x="50" y="82"/>
                    </a:cubicBezTo>
                    <a:cubicBezTo>
                      <a:pt x="54" y="78"/>
                      <a:pt x="59" y="75"/>
                      <a:pt x="61" y="69"/>
                    </a:cubicBezTo>
                    <a:cubicBezTo>
                      <a:pt x="62" y="68"/>
                      <a:pt x="62" y="67"/>
                      <a:pt x="62" y="66"/>
                    </a:cubicBezTo>
                    <a:cubicBezTo>
                      <a:pt x="63" y="67"/>
                      <a:pt x="63" y="68"/>
                      <a:pt x="63" y="69"/>
                    </a:cubicBezTo>
                    <a:cubicBezTo>
                      <a:pt x="64" y="69"/>
                      <a:pt x="65" y="70"/>
                      <a:pt x="65" y="71"/>
                    </a:cubicBezTo>
                    <a:cubicBezTo>
                      <a:pt x="70" y="84"/>
                      <a:pt x="90" y="85"/>
                      <a:pt x="98" y="75"/>
                    </a:cubicBezTo>
                    <a:cubicBezTo>
                      <a:pt x="99" y="73"/>
                      <a:pt x="100" y="71"/>
                      <a:pt x="102" y="69"/>
                    </a:cubicBezTo>
                    <a:cubicBezTo>
                      <a:pt x="102" y="68"/>
                      <a:pt x="102" y="67"/>
                      <a:pt x="103" y="66"/>
                    </a:cubicBezTo>
                    <a:cubicBezTo>
                      <a:pt x="103" y="67"/>
                      <a:pt x="103" y="68"/>
                      <a:pt x="104" y="69"/>
                    </a:cubicBezTo>
                    <a:cubicBezTo>
                      <a:pt x="104" y="69"/>
                      <a:pt x="105" y="70"/>
                      <a:pt x="105" y="71"/>
                    </a:cubicBezTo>
                    <a:cubicBezTo>
                      <a:pt x="109" y="79"/>
                      <a:pt x="115" y="82"/>
                      <a:pt x="123" y="82"/>
                    </a:cubicBezTo>
                    <a:cubicBezTo>
                      <a:pt x="131" y="82"/>
                      <a:pt x="137" y="78"/>
                      <a:pt x="140" y="71"/>
                    </a:cubicBezTo>
                    <a:cubicBezTo>
                      <a:pt x="141" y="70"/>
                      <a:pt x="141" y="69"/>
                      <a:pt x="142" y="68"/>
                    </a:cubicBezTo>
                    <a:cubicBezTo>
                      <a:pt x="142" y="67"/>
                      <a:pt x="143" y="67"/>
                      <a:pt x="143" y="66"/>
                    </a:cubicBezTo>
                    <a:cubicBezTo>
                      <a:pt x="143" y="67"/>
                      <a:pt x="144" y="67"/>
                      <a:pt x="144" y="68"/>
                    </a:cubicBezTo>
                    <a:cubicBezTo>
                      <a:pt x="148" y="77"/>
                      <a:pt x="154" y="82"/>
                      <a:pt x="164" y="82"/>
                    </a:cubicBezTo>
                    <a:cubicBezTo>
                      <a:pt x="179" y="81"/>
                      <a:pt x="186" y="67"/>
                      <a:pt x="181" y="55"/>
                    </a:cubicBezTo>
                    <a:cubicBezTo>
                      <a:pt x="179" y="48"/>
                      <a:pt x="174" y="44"/>
                      <a:pt x="167" y="43"/>
                    </a:cubicBezTo>
                    <a:cubicBezTo>
                      <a:pt x="158" y="42"/>
                      <a:pt x="150" y="44"/>
                      <a:pt x="146" y="53"/>
                    </a:cubicBezTo>
                    <a:cubicBezTo>
                      <a:pt x="145" y="54"/>
                      <a:pt x="145" y="56"/>
                      <a:pt x="144" y="57"/>
                    </a:cubicBezTo>
                    <a:cubicBezTo>
                      <a:pt x="144" y="58"/>
                      <a:pt x="143" y="58"/>
                      <a:pt x="143" y="58"/>
                    </a:cubicBezTo>
                    <a:cubicBezTo>
                      <a:pt x="143" y="58"/>
                      <a:pt x="142" y="57"/>
                      <a:pt x="142" y="57"/>
                    </a:cubicBezTo>
                    <a:cubicBezTo>
                      <a:pt x="139" y="50"/>
                      <a:pt x="135" y="44"/>
                      <a:pt x="127" y="43"/>
                    </a:cubicBezTo>
                    <a:cubicBezTo>
                      <a:pt x="126" y="43"/>
                      <a:pt x="125" y="43"/>
                      <a:pt x="125" y="42"/>
                    </a:cubicBezTo>
                    <a:cubicBezTo>
                      <a:pt x="126" y="42"/>
                      <a:pt x="126" y="41"/>
                      <a:pt x="127" y="41"/>
                    </a:cubicBezTo>
                    <a:cubicBezTo>
                      <a:pt x="135" y="40"/>
                      <a:pt x="140" y="35"/>
                      <a:pt x="142" y="28"/>
                    </a:cubicBezTo>
                    <a:cubicBezTo>
                      <a:pt x="143" y="21"/>
                      <a:pt x="143" y="13"/>
                      <a:pt x="136" y="7"/>
                    </a:cubicBezTo>
                    <a:cubicBezTo>
                      <a:pt x="132" y="4"/>
                      <a:pt x="127" y="3"/>
                      <a:pt x="122" y="3"/>
                    </a:cubicBezTo>
                    <a:cubicBezTo>
                      <a:pt x="114" y="3"/>
                      <a:pt x="109" y="6"/>
                      <a:pt x="106" y="13"/>
                    </a:cubicBezTo>
                    <a:cubicBezTo>
                      <a:pt x="100" y="24"/>
                      <a:pt x="104" y="37"/>
                      <a:pt x="118" y="41"/>
                    </a:cubicBezTo>
                    <a:cubicBezTo>
                      <a:pt x="119" y="41"/>
                      <a:pt x="120" y="42"/>
                      <a:pt x="121" y="42"/>
                    </a:cubicBezTo>
                    <a:cubicBezTo>
                      <a:pt x="120" y="42"/>
                      <a:pt x="119" y="43"/>
                      <a:pt x="118" y="43"/>
                    </a:cubicBezTo>
                    <a:cubicBezTo>
                      <a:pt x="117" y="43"/>
                      <a:pt x="116" y="44"/>
                      <a:pt x="115" y="44"/>
                    </a:cubicBezTo>
                    <a:cubicBezTo>
                      <a:pt x="110" y="46"/>
                      <a:pt x="106" y="51"/>
                      <a:pt x="104" y="56"/>
                    </a:cubicBezTo>
                    <a:cubicBezTo>
                      <a:pt x="103" y="57"/>
                      <a:pt x="103" y="58"/>
                      <a:pt x="103" y="58"/>
                    </a:cubicBezTo>
                    <a:cubicBezTo>
                      <a:pt x="102" y="58"/>
                      <a:pt x="102" y="57"/>
                      <a:pt x="102" y="56"/>
                    </a:cubicBezTo>
                    <a:cubicBezTo>
                      <a:pt x="98" y="50"/>
                      <a:pt x="94" y="44"/>
                      <a:pt x="86" y="43"/>
                    </a:cubicBezTo>
                    <a:cubicBezTo>
                      <a:pt x="86" y="43"/>
                      <a:pt x="85" y="43"/>
                      <a:pt x="85" y="42"/>
                    </a:cubicBezTo>
                    <a:cubicBezTo>
                      <a:pt x="85" y="42"/>
                      <a:pt x="86" y="41"/>
                      <a:pt x="87" y="41"/>
                    </a:cubicBezTo>
                    <a:cubicBezTo>
                      <a:pt x="99" y="38"/>
                      <a:pt x="106" y="26"/>
                      <a:pt x="101" y="15"/>
                    </a:cubicBezTo>
                    <a:cubicBezTo>
                      <a:pt x="96" y="3"/>
                      <a:pt x="86" y="0"/>
                      <a:pt x="74" y="4"/>
                    </a:cubicBezTo>
                    <a:cubicBezTo>
                      <a:pt x="61" y="9"/>
                      <a:pt x="60" y="29"/>
                      <a:pt x="68" y="36"/>
                    </a:cubicBezTo>
                    <a:cubicBezTo>
                      <a:pt x="72" y="39"/>
                      <a:pt x="74" y="41"/>
                      <a:pt x="79" y="41"/>
                    </a:cubicBezTo>
                    <a:cubicBezTo>
                      <a:pt x="79" y="41"/>
                      <a:pt x="80" y="42"/>
                      <a:pt x="80" y="42"/>
                    </a:cubicBezTo>
                    <a:cubicBezTo>
                      <a:pt x="80" y="42"/>
                      <a:pt x="80" y="43"/>
                      <a:pt x="79" y="43"/>
                    </a:cubicBezTo>
                    <a:cubicBezTo>
                      <a:pt x="78" y="43"/>
                      <a:pt x="77" y="43"/>
                      <a:pt x="76" y="43"/>
                    </a:cubicBezTo>
                    <a:cubicBezTo>
                      <a:pt x="70" y="46"/>
                      <a:pt x="66" y="50"/>
                      <a:pt x="63" y="56"/>
                    </a:cubicBezTo>
                    <a:cubicBezTo>
                      <a:pt x="63" y="57"/>
                      <a:pt x="62" y="58"/>
                      <a:pt x="62" y="58"/>
                    </a:cubicBezTo>
                    <a:cubicBezTo>
                      <a:pt x="62" y="58"/>
                      <a:pt x="61" y="58"/>
                      <a:pt x="61" y="58"/>
                    </a:cubicBezTo>
                    <a:cubicBezTo>
                      <a:pt x="62" y="52"/>
                      <a:pt x="57" y="50"/>
                      <a:pt x="54" y="46"/>
                    </a:cubicBezTo>
                    <a:cubicBezTo>
                      <a:pt x="52" y="44"/>
                      <a:pt x="50" y="43"/>
                      <a:pt x="47" y="43"/>
                    </a:cubicBezTo>
                    <a:cubicBezTo>
                      <a:pt x="46" y="43"/>
                      <a:pt x="45" y="43"/>
                      <a:pt x="44" y="42"/>
                    </a:cubicBezTo>
                    <a:cubicBezTo>
                      <a:pt x="45" y="42"/>
                      <a:pt x="46" y="41"/>
                      <a:pt x="47" y="41"/>
                    </a:cubicBezTo>
                    <a:cubicBezTo>
                      <a:pt x="59" y="38"/>
                      <a:pt x="66" y="26"/>
                      <a:pt x="61" y="15"/>
                    </a:cubicBezTo>
                    <a:cubicBezTo>
                      <a:pt x="55" y="3"/>
                      <a:pt x="44" y="0"/>
                      <a:pt x="33" y="5"/>
                    </a:cubicBezTo>
                    <a:cubicBezTo>
                      <a:pt x="26" y="8"/>
                      <a:pt x="23" y="13"/>
                      <a:pt x="23" y="21"/>
                    </a:cubicBezTo>
                    <a:cubicBezTo>
                      <a:pt x="23" y="29"/>
                      <a:pt x="25" y="35"/>
                      <a:pt x="33" y="39"/>
                    </a:cubicBezTo>
                    <a:cubicBezTo>
                      <a:pt x="35" y="40"/>
                      <a:pt x="37" y="41"/>
                      <a:pt x="39" y="41"/>
                    </a:cubicBezTo>
                    <a:cubicBezTo>
                      <a:pt x="39" y="41"/>
                      <a:pt x="40" y="42"/>
                      <a:pt x="40" y="42"/>
                    </a:cubicBezTo>
                    <a:cubicBezTo>
                      <a:pt x="40" y="42"/>
                      <a:pt x="39" y="43"/>
                      <a:pt x="39" y="43"/>
                    </a:cubicBezTo>
                    <a:cubicBezTo>
                      <a:pt x="37" y="44"/>
                      <a:pt x="34" y="43"/>
                      <a:pt x="33" y="44"/>
                    </a:cubicBezTo>
                    <a:cubicBezTo>
                      <a:pt x="30" y="46"/>
                      <a:pt x="28" y="49"/>
                      <a:pt x="26" y="51"/>
                    </a:cubicBezTo>
                    <a:cubicBezTo>
                      <a:pt x="23" y="53"/>
                      <a:pt x="23" y="56"/>
                      <a:pt x="22" y="58"/>
                    </a:cubicBezTo>
                    <a:cubicBezTo>
                      <a:pt x="20" y="56"/>
                      <a:pt x="21" y="53"/>
                      <a:pt x="18" y="51"/>
                    </a:cubicBezTo>
                    <a:cubicBezTo>
                      <a:pt x="16" y="49"/>
                      <a:pt x="14" y="46"/>
                      <a:pt x="11" y="44"/>
                    </a:cubicBezTo>
                    <a:cubicBezTo>
                      <a:pt x="10" y="43"/>
                      <a:pt x="7" y="44"/>
                      <a:pt x="5" y="43"/>
                    </a:cubicBezTo>
                    <a:cubicBezTo>
                      <a:pt x="5" y="43"/>
                      <a:pt x="4" y="42"/>
                      <a:pt x="4" y="42"/>
                    </a:cubicBezTo>
                    <a:cubicBezTo>
                      <a:pt x="4" y="42"/>
                      <a:pt x="5" y="41"/>
                      <a:pt x="5" y="41"/>
                    </a:cubicBezTo>
                    <a:cubicBezTo>
                      <a:pt x="17" y="37"/>
                      <a:pt x="21" y="33"/>
                      <a:pt x="21" y="21"/>
                    </a:cubicBezTo>
                    <a:cubicBezTo>
                      <a:pt x="21" y="12"/>
                      <a:pt x="17" y="7"/>
                      <a:pt x="9" y="4"/>
                    </a:cubicBezTo>
                    <a:cubicBezTo>
                      <a:pt x="7" y="3"/>
                      <a:pt x="3" y="3"/>
                      <a:pt x="1" y="4"/>
                    </a:cubicBezTo>
                    <a:cubicBezTo>
                      <a:pt x="0" y="4"/>
                      <a:pt x="0" y="8"/>
                      <a:pt x="0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276"/>
                      <a:pt x="0" y="539"/>
                      <a:pt x="0" y="803"/>
                    </a:cubicBezTo>
                    <a:cubicBezTo>
                      <a:pt x="0" y="806"/>
                      <a:pt x="0" y="809"/>
                      <a:pt x="1" y="813"/>
                    </a:cubicBezTo>
                    <a:cubicBezTo>
                      <a:pt x="4" y="813"/>
                      <a:pt x="7" y="813"/>
                      <a:pt x="10" y="813"/>
                    </a:cubicBezTo>
                    <a:cubicBezTo>
                      <a:pt x="507" y="813"/>
                      <a:pt x="1004" y="813"/>
                      <a:pt x="1501" y="813"/>
                    </a:cubicBezTo>
                    <a:cubicBezTo>
                      <a:pt x="1999" y="813"/>
                      <a:pt x="2496" y="813"/>
                      <a:pt x="2994" y="813"/>
                    </a:cubicBezTo>
                    <a:cubicBezTo>
                      <a:pt x="3003" y="813"/>
                      <a:pt x="3003" y="813"/>
                      <a:pt x="3003" y="804"/>
                    </a:cubicBezTo>
                    <a:cubicBezTo>
                      <a:pt x="3003" y="635"/>
                      <a:pt x="3003" y="466"/>
                      <a:pt x="3003" y="297"/>
                    </a:cubicBezTo>
                    <a:cubicBezTo>
                      <a:pt x="3003" y="295"/>
                      <a:pt x="3003" y="293"/>
                      <a:pt x="3003" y="291"/>
                    </a:cubicBezTo>
                    <a:cubicBezTo>
                      <a:pt x="3003" y="289"/>
                      <a:pt x="3002" y="289"/>
                      <a:pt x="3001" y="290"/>
                    </a:cubicBezTo>
                    <a:cubicBezTo>
                      <a:pt x="3000" y="291"/>
                      <a:pt x="2998" y="291"/>
                      <a:pt x="2997" y="293"/>
                    </a:cubicBezTo>
                    <a:cubicBezTo>
                      <a:pt x="2995" y="297"/>
                      <a:pt x="2994" y="297"/>
                      <a:pt x="2991" y="293"/>
                    </a:cubicBezTo>
                    <a:cubicBezTo>
                      <a:pt x="2990" y="291"/>
                      <a:pt x="2989" y="291"/>
                      <a:pt x="2988" y="290"/>
                    </a:cubicBezTo>
                    <a:cubicBezTo>
                      <a:pt x="2984" y="288"/>
                      <a:pt x="2984" y="287"/>
                      <a:pt x="2989" y="283"/>
                    </a:cubicBezTo>
                    <a:cubicBezTo>
                      <a:pt x="2989" y="282"/>
                      <a:pt x="2990" y="281"/>
                      <a:pt x="2991" y="280"/>
                    </a:cubicBezTo>
                    <a:cubicBezTo>
                      <a:pt x="2994" y="277"/>
                      <a:pt x="2994" y="277"/>
                      <a:pt x="2997" y="281"/>
                    </a:cubicBezTo>
                    <a:cubicBezTo>
                      <a:pt x="2998" y="282"/>
                      <a:pt x="3000" y="283"/>
                      <a:pt x="3001" y="284"/>
                    </a:cubicBezTo>
                    <a:cubicBezTo>
                      <a:pt x="3001" y="284"/>
                      <a:pt x="3002" y="285"/>
                      <a:pt x="3002" y="285"/>
                    </a:cubicBezTo>
                    <a:cubicBezTo>
                      <a:pt x="3002" y="284"/>
                      <a:pt x="3003" y="284"/>
                      <a:pt x="3003" y="283"/>
                    </a:cubicBezTo>
                    <a:cubicBezTo>
                      <a:pt x="3003" y="272"/>
                      <a:pt x="3003" y="260"/>
                      <a:pt x="3003" y="249"/>
                    </a:cubicBezTo>
                    <a:cubicBezTo>
                      <a:pt x="3003" y="248"/>
                      <a:pt x="3002" y="248"/>
                      <a:pt x="3002" y="247"/>
                    </a:cubicBezTo>
                    <a:cubicBezTo>
                      <a:pt x="3002" y="247"/>
                      <a:pt x="3001" y="247"/>
                      <a:pt x="3001" y="248"/>
                    </a:cubicBezTo>
                    <a:cubicBezTo>
                      <a:pt x="3000" y="248"/>
                      <a:pt x="2999" y="249"/>
                      <a:pt x="2999" y="250"/>
                    </a:cubicBezTo>
                    <a:cubicBezTo>
                      <a:pt x="2997" y="251"/>
                      <a:pt x="2996" y="254"/>
                      <a:pt x="2995" y="254"/>
                    </a:cubicBezTo>
                    <a:cubicBezTo>
                      <a:pt x="2993" y="253"/>
                      <a:pt x="2991" y="251"/>
                      <a:pt x="2990" y="250"/>
                    </a:cubicBezTo>
                    <a:cubicBezTo>
                      <a:pt x="2985" y="246"/>
                      <a:pt x="2985" y="246"/>
                      <a:pt x="2990" y="241"/>
                    </a:cubicBezTo>
                    <a:cubicBezTo>
                      <a:pt x="2991" y="240"/>
                      <a:pt x="2991" y="239"/>
                      <a:pt x="2991" y="238"/>
                    </a:cubicBezTo>
                    <a:cubicBezTo>
                      <a:pt x="2993" y="235"/>
                      <a:pt x="2995" y="235"/>
                      <a:pt x="2997" y="238"/>
                    </a:cubicBezTo>
                    <a:cubicBezTo>
                      <a:pt x="2997" y="239"/>
                      <a:pt x="2998" y="240"/>
                      <a:pt x="2999" y="242"/>
                    </a:cubicBezTo>
                    <a:cubicBezTo>
                      <a:pt x="2999" y="242"/>
                      <a:pt x="3001" y="243"/>
                      <a:pt x="3001" y="243"/>
                    </a:cubicBezTo>
                    <a:cubicBezTo>
                      <a:pt x="3002" y="242"/>
                      <a:pt x="3003" y="241"/>
                      <a:pt x="3003" y="240"/>
                    </a:cubicBezTo>
                    <a:cubicBezTo>
                      <a:pt x="3003" y="230"/>
                      <a:pt x="3003" y="221"/>
                      <a:pt x="3003" y="211"/>
                    </a:cubicBezTo>
                    <a:cubicBezTo>
                      <a:pt x="3003" y="210"/>
                      <a:pt x="3002" y="209"/>
                      <a:pt x="3001" y="208"/>
                    </a:cubicBezTo>
                    <a:cubicBezTo>
                      <a:pt x="3000" y="209"/>
                      <a:pt x="2999" y="209"/>
                      <a:pt x="2998" y="210"/>
                    </a:cubicBezTo>
                    <a:cubicBezTo>
                      <a:pt x="2998" y="211"/>
                      <a:pt x="2997" y="212"/>
                      <a:pt x="2997" y="212"/>
                    </a:cubicBezTo>
                    <a:cubicBezTo>
                      <a:pt x="2994" y="217"/>
                      <a:pt x="2994" y="217"/>
                      <a:pt x="2991" y="212"/>
                    </a:cubicBezTo>
                    <a:cubicBezTo>
                      <a:pt x="2991" y="211"/>
                      <a:pt x="2990" y="210"/>
                      <a:pt x="2989" y="209"/>
                    </a:cubicBezTo>
                    <a:cubicBezTo>
                      <a:pt x="2988" y="208"/>
                      <a:pt x="2986" y="207"/>
                      <a:pt x="2984" y="205"/>
                    </a:cubicBezTo>
                    <a:cubicBezTo>
                      <a:pt x="2986" y="203"/>
                      <a:pt x="2987" y="202"/>
                      <a:pt x="2989" y="200"/>
                    </a:cubicBezTo>
                    <a:cubicBezTo>
                      <a:pt x="2991" y="198"/>
                      <a:pt x="2992" y="197"/>
                      <a:pt x="2993" y="195"/>
                    </a:cubicBezTo>
                    <a:cubicBezTo>
                      <a:pt x="2994" y="193"/>
                      <a:pt x="2995" y="192"/>
                      <a:pt x="2995" y="194"/>
                    </a:cubicBezTo>
                    <a:cubicBezTo>
                      <a:pt x="2996" y="198"/>
                      <a:pt x="2999" y="199"/>
                      <a:pt x="3001" y="201"/>
                    </a:cubicBezTo>
                    <a:cubicBezTo>
                      <a:pt x="3001" y="202"/>
                      <a:pt x="3002" y="202"/>
                      <a:pt x="3002" y="202"/>
                    </a:cubicBezTo>
                    <a:cubicBezTo>
                      <a:pt x="3002" y="202"/>
                      <a:pt x="3003" y="201"/>
                      <a:pt x="3003" y="201"/>
                    </a:cubicBezTo>
                    <a:cubicBezTo>
                      <a:pt x="3003" y="190"/>
                      <a:pt x="3003" y="180"/>
                      <a:pt x="3003" y="170"/>
                    </a:cubicBezTo>
                    <a:cubicBezTo>
                      <a:pt x="3003" y="169"/>
                      <a:pt x="3002" y="169"/>
                      <a:pt x="3002" y="168"/>
                    </a:cubicBezTo>
                    <a:cubicBezTo>
                      <a:pt x="3002" y="168"/>
                      <a:pt x="3001" y="169"/>
                      <a:pt x="3001" y="169"/>
                    </a:cubicBezTo>
                    <a:cubicBezTo>
                      <a:pt x="2994" y="175"/>
                      <a:pt x="2994" y="175"/>
                      <a:pt x="2987" y="169"/>
                    </a:cubicBezTo>
                    <a:cubicBezTo>
                      <a:pt x="2986" y="168"/>
                      <a:pt x="2985" y="167"/>
                      <a:pt x="2983" y="166"/>
                    </a:cubicBezTo>
                    <a:cubicBezTo>
                      <a:pt x="2982" y="166"/>
                      <a:pt x="2981" y="165"/>
                      <a:pt x="2983" y="164"/>
                    </a:cubicBezTo>
                    <a:cubicBezTo>
                      <a:pt x="2987" y="162"/>
                      <a:pt x="2991" y="159"/>
                      <a:pt x="2993" y="154"/>
                    </a:cubicBezTo>
                    <a:cubicBezTo>
                      <a:pt x="2994" y="152"/>
                      <a:pt x="2995" y="153"/>
                      <a:pt x="2996" y="154"/>
                    </a:cubicBezTo>
                    <a:cubicBezTo>
                      <a:pt x="2996" y="155"/>
                      <a:pt x="2997" y="157"/>
                      <a:pt x="2998" y="158"/>
                    </a:cubicBezTo>
                    <a:cubicBezTo>
                      <a:pt x="2999" y="159"/>
                      <a:pt x="3000" y="161"/>
                      <a:pt x="3002" y="162"/>
                    </a:cubicBezTo>
                    <a:cubicBezTo>
                      <a:pt x="3002" y="160"/>
                      <a:pt x="3003" y="158"/>
                      <a:pt x="3003" y="156"/>
                    </a:cubicBezTo>
                    <a:cubicBezTo>
                      <a:pt x="3003" y="147"/>
                      <a:pt x="3003" y="139"/>
                      <a:pt x="3003" y="130"/>
                    </a:cubicBezTo>
                    <a:cubicBezTo>
                      <a:pt x="3003" y="129"/>
                      <a:pt x="3002" y="128"/>
                      <a:pt x="3002" y="128"/>
                    </a:cubicBezTo>
                    <a:cubicBezTo>
                      <a:pt x="3001" y="128"/>
                      <a:pt x="3001" y="129"/>
                      <a:pt x="3000" y="129"/>
                    </a:cubicBezTo>
                    <a:cubicBezTo>
                      <a:pt x="3000" y="130"/>
                      <a:pt x="2999" y="131"/>
                      <a:pt x="2998" y="132"/>
                    </a:cubicBezTo>
                    <a:cubicBezTo>
                      <a:pt x="2997" y="133"/>
                      <a:pt x="2996" y="135"/>
                      <a:pt x="2994" y="137"/>
                    </a:cubicBezTo>
                    <a:cubicBezTo>
                      <a:pt x="2993" y="135"/>
                      <a:pt x="2992" y="133"/>
                      <a:pt x="2990" y="132"/>
                    </a:cubicBezTo>
                    <a:cubicBezTo>
                      <a:pt x="2989" y="130"/>
                      <a:pt x="2987" y="129"/>
                      <a:pt x="2985" y="128"/>
                    </a:cubicBezTo>
                    <a:cubicBezTo>
                      <a:pt x="2983" y="127"/>
                      <a:pt x="2982" y="126"/>
                      <a:pt x="2980" y="125"/>
                    </a:cubicBezTo>
                    <a:cubicBezTo>
                      <a:pt x="2982" y="124"/>
                      <a:pt x="2983" y="122"/>
                      <a:pt x="2985" y="121"/>
                    </a:cubicBezTo>
                    <a:cubicBezTo>
                      <a:pt x="2986" y="121"/>
                      <a:pt x="2988" y="120"/>
                      <a:pt x="2989" y="119"/>
                    </a:cubicBezTo>
                    <a:close/>
                    <a:moveTo>
                      <a:pt x="13" y="244"/>
                    </a:moveTo>
                    <a:cubicBezTo>
                      <a:pt x="17" y="243"/>
                      <a:pt x="19" y="241"/>
                      <a:pt x="20" y="237"/>
                    </a:cubicBezTo>
                    <a:cubicBezTo>
                      <a:pt x="21" y="235"/>
                      <a:pt x="23" y="235"/>
                      <a:pt x="24" y="237"/>
                    </a:cubicBezTo>
                    <a:cubicBezTo>
                      <a:pt x="25" y="241"/>
                      <a:pt x="28" y="242"/>
                      <a:pt x="31" y="244"/>
                    </a:cubicBezTo>
                    <a:cubicBezTo>
                      <a:pt x="33" y="245"/>
                      <a:pt x="33" y="246"/>
                      <a:pt x="30" y="247"/>
                    </a:cubicBezTo>
                    <a:cubicBezTo>
                      <a:pt x="27" y="248"/>
                      <a:pt x="24" y="252"/>
                      <a:pt x="22" y="254"/>
                    </a:cubicBezTo>
                    <a:cubicBezTo>
                      <a:pt x="19" y="252"/>
                      <a:pt x="17" y="249"/>
                      <a:pt x="14" y="247"/>
                    </a:cubicBezTo>
                    <a:cubicBezTo>
                      <a:pt x="13" y="246"/>
                      <a:pt x="12" y="246"/>
                      <a:pt x="11" y="246"/>
                    </a:cubicBezTo>
                    <a:cubicBezTo>
                      <a:pt x="12" y="245"/>
                      <a:pt x="13" y="244"/>
                      <a:pt x="13" y="244"/>
                    </a:cubicBezTo>
                    <a:close/>
                    <a:moveTo>
                      <a:pt x="13" y="204"/>
                    </a:moveTo>
                    <a:cubicBezTo>
                      <a:pt x="16" y="201"/>
                      <a:pt x="18" y="198"/>
                      <a:pt x="21" y="194"/>
                    </a:cubicBezTo>
                    <a:cubicBezTo>
                      <a:pt x="21" y="194"/>
                      <a:pt x="22" y="193"/>
                      <a:pt x="22" y="193"/>
                    </a:cubicBezTo>
                    <a:cubicBezTo>
                      <a:pt x="22" y="193"/>
                      <a:pt x="23" y="193"/>
                      <a:pt x="23" y="194"/>
                    </a:cubicBezTo>
                    <a:cubicBezTo>
                      <a:pt x="24" y="199"/>
                      <a:pt x="28" y="200"/>
                      <a:pt x="31" y="204"/>
                    </a:cubicBezTo>
                    <a:cubicBezTo>
                      <a:pt x="32" y="205"/>
                      <a:pt x="33" y="206"/>
                      <a:pt x="31" y="207"/>
                    </a:cubicBezTo>
                    <a:cubicBezTo>
                      <a:pt x="29" y="209"/>
                      <a:pt x="25" y="209"/>
                      <a:pt x="25" y="213"/>
                    </a:cubicBezTo>
                    <a:cubicBezTo>
                      <a:pt x="24" y="216"/>
                      <a:pt x="20" y="216"/>
                      <a:pt x="19" y="213"/>
                    </a:cubicBezTo>
                    <a:cubicBezTo>
                      <a:pt x="18" y="209"/>
                      <a:pt x="15" y="209"/>
                      <a:pt x="13" y="207"/>
                    </a:cubicBezTo>
                    <a:cubicBezTo>
                      <a:pt x="12" y="206"/>
                      <a:pt x="11" y="205"/>
                      <a:pt x="13" y="204"/>
                    </a:cubicBezTo>
                    <a:close/>
                    <a:moveTo>
                      <a:pt x="22" y="736"/>
                    </a:moveTo>
                    <a:cubicBezTo>
                      <a:pt x="22" y="736"/>
                      <a:pt x="21" y="735"/>
                      <a:pt x="21" y="735"/>
                    </a:cubicBezTo>
                    <a:cubicBezTo>
                      <a:pt x="21" y="734"/>
                      <a:pt x="22" y="733"/>
                      <a:pt x="22" y="732"/>
                    </a:cubicBezTo>
                    <a:cubicBezTo>
                      <a:pt x="22" y="733"/>
                      <a:pt x="23" y="733"/>
                      <a:pt x="23" y="734"/>
                    </a:cubicBezTo>
                    <a:cubicBezTo>
                      <a:pt x="23" y="735"/>
                      <a:pt x="22" y="735"/>
                      <a:pt x="22" y="736"/>
                    </a:cubicBezTo>
                    <a:close/>
                    <a:moveTo>
                      <a:pt x="22" y="698"/>
                    </a:moveTo>
                    <a:cubicBezTo>
                      <a:pt x="21" y="696"/>
                      <a:pt x="20" y="695"/>
                      <a:pt x="18" y="694"/>
                    </a:cubicBezTo>
                    <a:cubicBezTo>
                      <a:pt x="20" y="692"/>
                      <a:pt x="21" y="691"/>
                      <a:pt x="22" y="690"/>
                    </a:cubicBezTo>
                    <a:cubicBezTo>
                      <a:pt x="23" y="691"/>
                      <a:pt x="25" y="693"/>
                      <a:pt x="25" y="694"/>
                    </a:cubicBezTo>
                    <a:cubicBezTo>
                      <a:pt x="24" y="695"/>
                      <a:pt x="23" y="696"/>
                      <a:pt x="22" y="698"/>
                    </a:cubicBezTo>
                    <a:close/>
                    <a:moveTo>
                      <a:pt x="25" y="652"/>
                    </a:moveTo>
                    <a:cubicBezTo>
                      <a:pt x="25" y="653"/>
                      <a:pt x="23" y="654"/>
                      <a:pt x="22" y="655"/>
                    </a:cubicBezTo>
                    <a:cubicBezTo>
                      <a:pt x="21" y="654"/>
                      <a:pt x="20" y="653"/>
                      <a:pt x="18" y="651"/>
                    </a:cubicBezTo>
                    <a:cubicBezTo>
                      <a:pt x="20" y="651"/>
                      <a:pt x="21" y="650"/>
                      <a:pt x="22" y="650"/>
                    </a:cubicBezTo>
                    <a:cubicBezTo>
                      <a:pt x="23" y="650"/>
                      <a:pt x="25" y="649"/>
                      <a:pt x="25" y="652"/>
                    </a:cubicBezTo>
                    <a:close/>
                    <a:moveTo>
                      <a:pt x="22" y="615"/>
                    </a:moveTo>
                    <a:cubicBezTo>
                      <a:pt x="20" y="615"/>
                      <a:pt x="19" y="613"/>
                      <a:pt x="17" y="612"/>
                    </a:cubicBezTo>
                    <a:cubicBezTo>
                      <a:pt x="19" y="611"/>
                      <a:pt x="21" y="609"/>
                      <a:pt x="22" y="608"/>
                    </a:cubicBezTo>
                    <a:cubicBezTo>
                      <a:pt x="24" y="608"/>
                      <a:pt x="25" y="611"/>
                      <a:pt x="27" y="613"/>
                    </a:cubicBezTo>
                    <a:cubicBezTo>
                      <a:pt x="25" y="614"/>
                      <a:pt x="23" y="615"/>
                      <a:pt x="22" y="615"/>
                    </a:cubicBezTo>
                    <a:close/>
                    <a:moveTo>
                      <a:pt x="18" y="572"/>
                    </a:moveTo>
                    <a:cubicBezTo>
                      <a:pt x="18" y="571"/>
                      <a:pt x="20" y="569"/>
                      <a:pt x="22" y="567"/>
                    </a:cubicBezTo>
                    <a:cubicBezTo>
                      <a:pt x="24" y="569"/>
                      <a:pt x="26" y="570"/>
                      <a:pt x="26" y="572"/>
                    </a:cubicBezTo>
                    <a:cubicBezTo>
                      <a:pt x="26" y="573"/>
                      <a:pt x="24" y="575"/>
                      <a:pt x="22" y="577"/>
                    </a:cubicBezTo>
                    <a:cubicBezTo>
                      <a:pt x="21" y="575"/>
                      <a:pt x="18" y="574"/>
                      <a:pt x="18" y="572"/>
                    </a:cubicBezTo>
                    <a:close/>
                    <a:moveTo>
                      <a:pt x="22" y="536"/>
                    </a:moveTo>
                    <a:cubicBezTo>
                      <a:pt x="20" y="536"/>
                      <a:pt x="18" y="534"/>
                      <a:pt x="16" y="533"/>
                    </a:cubicBezTo>
                    <a:cubicBezTo>
                      <a:pt x="19" y="530"/>
                      <a:pt x="21" y="527"/>
                      <a:pt x="22" y="527"/>
                    </a:cubicBezTo>
                    <a:cubicBezTo>
                      <a:pt x="24" y="528"/>
                      <a:pt x="25" y="530"/>
                      <a:pt x="27" y="532"/>
                    </a:cubicBezTo>
                    <a:cubicBezTo>
                      <a:pt x="25" y="533"/>
                      <a:pt x="23" y="536"/>
                      <a:pt x="22" y="536"/>
                    </a:cubicBezTo>
                    <a:close/>
                    <a:moveTo>
                      <a:pt x="22" y="496"/>
                    </a:moveTo>
                    <a:cubicBezTo>
                      <a:pt x="20" y="494"/>
                      <a:pt x="18" y="492"/>
                      <a:pt x="15" y="491"/>
                    </a:cubicBezTo>
                    <a:cubicBezTo>
                      <a:pt x="18" y="488"/>
                      <a:pt x="20" y="485"/>
                      <a:pt x="22" y="483"/>
                    </a:cubicBezTo>
                    <a:cubicBezTo>
                      <a:pt x="24" y="485"/>
                      <a:pt x="26" y="488"/>
                      <a:pt x="29" y="491"/>
                    </a:cubicBezTo>
                    <a:cubicBezTo>
                      <a:pt x="26" y="492"/>
                      <a:pt x="24" y="494"/>
                      <a:pt x="22" y="496"/>
                    </a:cubicBezTo>
                    <a:close/>
                    <a:moveTo>
                      <a:pt x="26" y="371"/>
                    </a:moveTo>
                    <a:cubicBezTo>
                      <a:pt x="25" y="372"/>
                      <a:pt x="24" y="374"/>
                      <a:pt x="22" y="375"/>
                    </a:cubicBezTo>
                    <a:cubicBezTo>
                      <a:pt x="22" y="375"/>
                      <a:pt x="21" y="375"/>
                      <a:pt x="21" y="374"/>
                    </a:cubicBezTo>
                    <a:cubicBezTo>
                      <a:pt x="20" y="373"/>
                      <a:pt x="18" y="371"/>
                      <a:pt x="17" y="370"/>
                    </a:cubicBezTo>
                    <a:cubicBezTo>
                      <a:pt x="15" y="369"/>
                      <a:pt x="16" y="368"/>
                      <a:pt x="17" y="367"/>
                    </a:cubicBezTo>
                    <a:cubicBezTo>
                      <a:pt x="18" y="366"/>
                      <a:pt x="19" y="365"/>
                      <a:pt x="20" y="363"/>
                    </a:cubicBezTo>
                    <a:cubicBezTo>
                      <a:pt x="22" y="362"/>
                      <a:pt x="23" y="362"/>
                      <a:pt x="24" y="364"/>
                    </a:cubicBezTo>
                    <a:cubicBezTo>
                      <a:pt x="25" y="365"/>
                      <a:pt x="25" y="366"/>
                      <a:pt x="26" y="366"/>
                    </a:cubicBezTo>
                    <a:cubicBezTo>
                      <a:pt x="29" y="368"/>
                      <a:pt x="28" y="369"/>
                      <a:pt x="26" y="371"/>
                    </a:cubicBezTo>
                    <a:close/>
                    <a:moveTo>
                      <a:pt x="28" y="409"/>
                    </a:moveTo>
                    <a:cubicBezTo>
                      <a:pt x="28" y="410"/>
                      <a:pt x="25" y="412"/>
                      <a:pt x="23" y="414"/>
                    </a:cubicBezTo>
                    <a:cubicBezTo>
                      <a:pt x="22" y="416"/>
                      <a:pt x="21" y="415"/>
                      <a:pt x="20" y="414"/>
                    </a:cubicBezTo>
                    <a:cubicBezTo>
                      <a:pt x="20" y="413"/>
                      <a:pt x="19" y="412"/>
                      <a:pt x="18" y="411"/>
                    </a:cubicBezTo>
                    <a:cubicBezTo>
                      <a:pt x="17" y="410"/>
                      <a:pt x="16" y="409"/>
                      <a:pt x="16" y="408"/>
                    </a:cubicBezTo>
                    <a:cubicBezTo>
                      <a:pt x="18" y="406"/>
                      <a:pt x="20" y="404"/>
                      <a:pt x="22" y="402"/>
                    </a:cubicBezTo>
                    <a:cubicBezTo>
                      <a:pt x="24" y="404"/>
                      <a:pt x="27" y="406"/>
                      <a:pt x="28" y="409"/>
                    </a:cubicBezTo>
                    <a:close/>
                    <a:moveTo>
                      <a:pt x="16" y="448"/>
                    </a:moveTo>
                    <a:cubicBezTo>
                      <a:pt x="18" y="447"/>
                      <a:pt x="19" y="446"/>
                      <a:pt x="20" y="444"/>
                    </a:cubicBezTo>
                    <a:cubicBezTo>
                      <a:pt x="21" y="443"/>
                      <a:pt x="22" y="442"/>
                      <a:pt x="24" y="444"/>
                    </a:cubicBezTo>
                    <a:cubicBezTo>
                      <a:pt x="25" y="445"/>
                      <a:pt x="26" y="446"/>
                      <a:pt x="27" y="447"/>
                    </a:cubicBezTo>
                    <a:cubicBezTo>
                      <a:pt x="28" y="449"/>
                      <a:pt x="29" y="449"/>
                      <a:pt x="27" y="451"/>
                    </a:cubicBezTo>
                    <a:cubicBezTo>
                      <a:pt x="25" y="453"/>
                      <a:pt x="24" y="455"/>
                      <a:pt x="23" y="456"/>
                    </a:cubicBezTo>
                    <a:cubicBezTo>
                      <a:pt x="20" y="454"/>
                      <a:pt x="18" y="452"/>
                      <a:pt x="16" y="450"/>
                    </a:cubicBezTo>
                    <a:cubicBezTo>
                      <a:pt x="16" y="449"/>
                      <a:pt x="16" y="449"/>
                      <a:pt x="16" y="448"/>
                    </a:cubicBezTo>
                    <a:close/>
                    <a:moveTo>
                      <a:pt x="28" y="330"/>
                    </a:moveTo>
                    <a:cubicBezTo>
                      <a:pt x="25" y="330"/>
                      <a:pt x="24" y="334"/>
                      <a:pt x="22" y="335"/>
                    </a:cubicBezTo>
                    <a:cubicBezTo>
                      <a:pt x="20" y="335"/>
                      <a:pt x="19" y="331"/>
                      <a:pt x="17" y="330"/>
                    </a:cubicBezTo>
                    <a:cubicBezTo>
                      <a:pt x="16" y="329"/>
                      <a:pt x="14" y="329"/>
                      <a:pt x="13" y="328"/>
                    </a:cubicBezTo>
                    <a:cubicBezTo>
                      <a:pt x="14" y="328"/>
                      <a:pt x="14" y="327"/>
                      <a:pt x="15" y="327"/>
                    </a:cubicBezTo>
                    <a:cubicBezTo>
                      <a:pt x="16" y="326"/>
                      <a:pt x="18" y="325"/>
                      <a:pt x="19" y="323"/>
                    </a:cubicBezTo>
                    <a:cubicBezTo>
                      <a:pt x="22" y="319"/>
                      <a:pt x="23" y="319"/>
                      <a:pt x="25" y="323"/>
                    </a:cubicBezTo>
                    <a:cubicBezTo>
                      <a:pt x="26" y="325"/>
                      <a:pt x="27" y="325"/>
                      <a:pt x="28" y="326"/>
                    </a:cubicBezTo>
                    <a:cubicBezTo>
                      <a:pt x="29" y="326"/>
                      <a:pt x="33" y="328"/>
                      <a:pt x="28" y="330"/>
                    </a:cubicBezTo>
                    <a:close/>
                    <a:moveTo>
                      <a:pt x="31" y="288"/>
                    </a:moveTo>
                    <a:cubicBezTo>
                      <a:pt x="30" y="289"/>
                      <a:pt x="29" y="291"/>
                      <a:pt x="28" y="291"/>
                    </a:cubicBezTo>
                    <a:cubicBezTo>
                      <a:pt x="24" y="290"/>
                      <a:pt x="25" y="294"/>
                      <a:pt x="24" y="295"/>
                    </a:cubicBezTo>
                    <a:cubicBezTo>
                      <a:pt x="22" y="296"/>
                      <a:pt x="21" y="297"/>
                      <a:pt x="20" y="295"/>
                    </a:cubicBezTo>
                    <a:cubicBezTo>
                      <a:pt x="19" y="291"/>
                      <a:pt x="15" y="290"/>
                      <a:pt x="13" y="288"/>
                    </a:cubicBezTo>
                    <a:cubicBezTo>
                      <a:pt x="13" y="287"/>
                      <a:pt x="12" y="287"/>
                      <a:pt x="12" y="286"/>
                    </a:cubicBezTo>
                    <a:cubicBezTo>
                      <a:pt x="12" y="286"/>
                      <a:pt x="12" y="285"/>
                      <a:pt x="13" y="285"/>
                    </a:cubicBezTo>
                    <a:cubicBezTo>
                      <a:pt x="14" y="284"/>
                      <a:pt x="15" y="284"/>
                      <a:pt x="16" y="283"/>
                    </a:cubicBezTo>
                    <a:cubicBezTo>
                      <a:pt x="18" y="282"/>
                      <a:pt x="20" y="278"/>
                      <a:pt x="22" y="278"/>
                    </a:cubicBezTo>
                    <a:cubicBezTo>
                      <a:pt x="24" y="278"/>
                      <a:pt x="26" y="281"/>
                      <a:pt x="28" y="283"/>
                    </a:cubicBezTo>
                    <a:cubicBezTo>
                      <a:pt x="29" y="284"/>
                      <a:pt x="30" y="285"/>
                      <a:pt x="30" y="285"/>
                    </a:cubicBezTo>
                    <a:cubicBezTo>
                      <a:pt x="33" y="285"/>
                      <a:pt x="33" y="286"/>
                      <a:pt x="31" y="288"/>
                    </a:cubicBezTo>
                    <a:close/>
                    <a:moveTo>
                      <a:pt x="33" y="166"/>
                    </a:moveTo>
                    <a:cubicBezTo>
                      <a:pt x="29" y="170"/>
                      <a:pt x="25" y="174"/>
                      <a:pt x="22" y="177"/>
                    </a:cubicBezTo>
                    <a:cubicBezTo>
                      <a:pt x="20" y="172"/>
                      <a:pt x="16" y="169"/>
                      <a:pt x="11" y="166"/>
                    </a:cubicBezTo>
                    <a:cubicBezTo>
                      <a:pt x="11" y="166"/>
                      <a:pt x="10" y="166"/>
                      <a:pt x="10" y="165"/>
                    </a:cubicBezTo>
                    <a:cubicBezTo>
                      <a:pt x="10" y="165"/>
                      <a:pt x="10" y="164"/>
                      <a:pt x="11" y="164"/>
                    </a:cubicBezTo>
                    <a:cubicBezTo>
                      <a:pt x="15" y="162"/>
                      <a:pt x="19" y="159"/>
                      <a:pt x="21" y="154"/>
                    </a:cubicBezTo>
                    <a:cubicBezTo>
                      <a:pt x="21" y="153"/>
                      <a:pt x="23" y="152"/>
                      <a:pt x="23" y="154"/>
                    </a:cubicBezTo>
                    <a:cubicBezTo>
                      <a:pt x="25" y="158"/>
                      <a:pt x="29" y="162"/>
                      <a:pt x="33" y="164"/>
                    </a:cubicBezTo>
                    <a:cubicBezTo>
                      <a:pt x="35" y="165"/>
                      <a:pt x="34" y="165"/>
                      <a:pt x="33" y="166"/>
                    </a:cubicBezTo>
                    <a:close/>
                    <a:moveTo>
                      <a:pt x="35" y="126"/>
                    </a:moveTo>
                    <a:cubicBezTo>
                      <a:pt x="29" y="127"/>
                      <a:pt x="26" y="131"/>
                      <a:pt x="23" y="136"/>
                    </a:cubicBezTo>
                    <a:cubicBezTo>
                      <a:pt x="23" y="137"/>
                      <a:pt x="21" y="137"/>
                      <a:pt x="21" y="136"/>
                    </a:cubicBezTo>
                    <a:cubicBezTo>
                      <a:pt x="18" y="131"/>
                      <a:pt x="15" y="127"/>
                      <a:pt x="9" y="126"/>
                    </a:cubicBezTo>
                    <a:cubicBezTo>
                      <a:pt x="8" y="126"/>
                      <a:pt x="8" y="125"/>
                      <a:pt x="8" y="125"/>
                    </a:cubicBezTo>
                    <a:cubicBezTo>
                      <a:pt x="8" y="124"/>
                      <a:pt x="9" y="124"/>
                      <a:pt x="9" y="124"/>
                    </a:cubicBezTo>
                    <a:cubicBezTo>
                      <a:pt x="10" y="124"/>
                      <a:pt x="10" y="124"/>
                      <a:pt x="10" y="124"/>
                    </a:cubicBezTo>
                    <a:cubicBezTo>
                      <a:pt x="17" y="122"/>
                      <a:pt x="19" y="116"/>
                      <a:pt x="22" y="111"/>
                    </a:cubicBezTo>
                    <a:cubicBezTo>
                      <a:pt x="24" y="117"/>
                      <a:pt x="28" y="122"/>
                      <a:pt x="35" y="124"/>
                    </a:cubicBezTo>
                    <a:cubicBezTo>
                      <a:pt x="35" y="124"/>
                      <a:pt x="36" y="124"/>
                      <a:pt x="36" y="125"/>
                    </a:cubicBezTo>
                    <a:cubicBezTo>
                      <a:pt x="36" y="125"/>
                      <a:pt x="36" y="126"/>
                      <a:pt x="35" y="126"/>
                    </a:cubicBezTo>
                    <a:close/>
                    <a:moveTo>
                      <a:pt x="39" y="84"/>
                    </a:moveTo>
                    <a:cubicBezTo>
                      <a:pt x="38" y="84"/>
                      <a:pt x="37" y="85"/>
                      <a:pt x="37" y="85"/>
                    </a:cubicBezTo>
                    <a:cubicBezTo>
                      <a:pt x="29" y="86"/>
                      <a:pt x="25" y="91"/>
                      <a:pt x="23" y="97"/>
                    </a:cubicBezTo>
                    <a:cubicBezTo>
                      <a:pt x="23" y="97"/>
                      <a:pt x="22" y="98"/>
                      <a:pt x="22" y="99"/>
                    </a:cubicBezTo>
                    <a:cubicBezTo>
                      <a:pt x="22" y="98"/>
                      <a:pt x="21" y="97"/>
                      <a:pt x="21" y="97"/>
                    </a:cubicBezTo>
                    <a:cubicBezTo>
                      <a:pt x="18" y="91"/>
                      <a:pt x="15" y="86"/>
                      <a:pt x="7" y="85"/>
                    </a:cubicBezTo>
                    <a:cubicBezTo>
                      <a:pt x="6" y="85"/>
                      <a:pt x="5" y="84"/>
                      <a:pt x="4" y="83"/>
                    </a:cubicBezTo>
                    <a:cubicBezTo>
                      <a:pt x="4" y="82"/>
                      <a:pt x="5" y="81"/>
                      <a:pt x="5" y="82"/>
                    </a:cubicBezTo>
                    <a:cubicBezTo>
                      <a:pt x="10" y="83"/>
                      <a:pt x="13" y="80"/>
                      <a:pt x="15" y="77"/>
                    </a:cubicBezTo>
                    <a:cubicBezTo>
                      <a:pt x="17" y="74"/>
                      <a:pt x="22" y="72"/>
                      <a:pt x="21" y="67"/>
                    </a:cubicBezTo>
                    <a:cubicBezTo>
                      <a:pt x="21" y="67"/>
                      <a:pt x="22" y="66"/>
                      <a:pt x="22" y="66"/>
                    </a:cubicBezTo>
                    <a:cubicBezTo>
                      <a:pt x="22" y="67"/>
                      <a:pt x="23" y="67"/>
                      <a:pt x="23" y="67"/>
                    </a:cubicBezTo>
                    <a:cubicBezTo>
                      <a:pt x="23" y="74"/>
                      <a:pt x="29" y="76"/>
                      <a:pt x="33" y="80"/>
                    </a:cubicBezTo>
                    <a:cubicBezTo>
                      <a:pt x="34" y="82"/>
                      <a:pt x="37" y="81"/>
                      <a:pt x="39" y="82"/>
                    </a:cubicBezTo>
                    <a:cubicBezTo>
                      <a:pt x="39" y="82"/>
                      <a:pt x="40" y="82"/>
                      <a:pt x="40" y="83"/>
                    </a:cubicBezTo>
                    <a:cubicBezTo>
                      <a:pt x="40" y="83"/>
                      <a:pt x="39" y="84"/>
                      <a:pt x="39" y="84"/>
                    </a:cubicBezTo>
                    <a:close/>
                    <a:moveTo>
                      <a:pt x="63" y="736"/>
                    </a:moveTo>
                    <a:cubicBezTo>
                      <a:pt x="62" y="736"/>
                      <a:pt x="61" y="735"/>
                      <a:pt x="61" y="735"/>
                    </a:cubicBezTo>
                    <a:cubicBezTo>
                      <a:pt x="61" y="734"/>
                      <a:pt x="62" y="734"/>
                      <a:pt x="62" y="732"/>
                    </a:cubicBezTo>
                    <a:cubicBezTo>
                      <a:pt x="62" y="733"/>
                      <a:pt x="63" y="733"/>
                      <a:pt x="63" y="733"/>
                    </a:cubicBezTo>
                    <a:cubicBezTo>
                      <a:pt x="63" y="734"/>
                      <a:pt x="63" y="735"/>
                      <a:pt x="63" y="736"/>
                    </a:cubicBezTo>
                    <a:close/>
                    <a:moveTo>
                      <a:pt x="62" y="698"/>
                    </a:moveTo>
                    <a:cubicBezTo>
                      <a:pt x="61" y="696"/>
                      <a:pt x="60" y="695"/>
                      <a:pt x="59" y="694"/>
                    </a:cubicBezTo>
                    <a:cubicBezTo>
                      <a:pt x="60" y="692"/>
                      <a:pt x="61" y="691"/>
                      <a:pt x="62" y="690"/>
                    </a:cubicBezTo>
                    <a:cubicBezTo>
                      <a:pt x="63" y="691"/>
                      <a:pt x="65" y="693"/>
                      <a:pt x="65" y="694"/>
                    </a:cubicBezTo>
                    <a:cubicBezTo>
                      <a:pt x="65" y="695"/>
                      <a:pt x="63" y="696"/>
                      <a:pt x="62" y="698"/>
                    </a:cubicBezTo>
                    <a:close/>
                    <a:moveTo>
                      <a:pt x="62" y="656"/>
                    </a:moveTo>
                    <a:cubicBezTo>
                      <a:pt x="61" y="654"/>
                      <a:pt x="60" y="653"/>
                      <a:pt x="60" y="652"/>
                    </a:cubicBezTo>
                    <a:cubicBezTo>
                      <a:pt x="59" y="652"/>
                      <a:pt x="61" y="650"/>
                      <a:pt x="61" y="650"/>
                    </a:cubicBezTo>
                    <a:cubicBezTo>
                      <a:pt x="63" y="650"/>
                      <a:pt x="64" y="650"/>
                      <a:pt x="66" y="651"/>
                    </a:cubicBezTo>
                    <a:cubicBezTo>
                      <a:pt x="65" y="653"/>
                      <a:pt x="63" y="654"/>
                      <a:pt x="62" y="656"/>
                    </a:cubicBezTo>
                    <a:close/>
                    <a:moveTo>
                      <a:pt x="62" y="616"/>
                    </a:moveTo>
                    <a:cubicBezTo>
                      <a:pt x="60" y="615"/>
                      <a:pt x="59" y="614"/>
                      <a:pt x="58" y="612"/>
                    </a:cubicBezTo>
                    <a:cubicBezTo>
                      <a:pt x="59" y="611"/>
                      <a:pt x="61" y="609"/>
                      <a:pt x="62" y="608"/>
                    </a:cubicBezTo>
                    <a:cubicBezTo>
                      <a:pt x="64" y="609"/>
                      <a:pt x="65" y="611"/>
                      <a:pt x="67" y="613"/>
                    </a:cubicBezTo>
                    <a:cubicBezTo>
                      <a:pt x="65" y="614"/>
                      <a:pt x="64" y="615"/>
                      <a:pt x="62" y="616"/>
                    </a:cubicBezTo>
                    <a:close/>
                    <a:moveTo>
                      <a:pt x="62" y="576"/>
                    </a:moveTo>
                    <a:cubicBezTo>
                      <a:pt x="60" y="576"/>
                      <a:pt x="58" y="574"/>
                      <a:pt x="57" y="573"/>
                    </a:cubicBezTo>
                    <a:cubicBezTo>
                      <a:pt x="59" y="570"/>
                      <a:pt x="61" y="568"/>
                      <a:pt x="62" y="568"/>
                    </a:cubicBezTo>
                    <a:cubicBezTo>
                      <a:pt x="64" y="568"/>
                      <a:pt x="66" y="570"/>
                      <a:pt x="67" y="572"/>
                    </a:cubicBezTo>
                    <a:cubicBezTo>
                      <a:pt x="65" y="574"/>
                      <a:pt x="64" y="576"/>
                      <a:pt x="62" y="576"/>
                    </a:cubicBezTo>
                    <a:close/>
                    <a:moveTo>
                      <a:pt x="57" y="532"/>
                    </a:moveTo>
                    <a:cubicBezTo>
                      <a:pt x="59" y="530"/>
                      <a:pt x="61" y="529"/>
                      <a:pt x="62" y="527"/>
                    </a:cubicBezTo>
                    <a:cubicBezTo>
                      <a:pt x="64" y="529"/>
                      <a:pt x="65" y="530"/>
                      <a:pt x="67" y="532"/>
                    </a:cubicBezTo>
                    <a:cubicBezTo>
                      <a:pt x="65" y="533"/>
                      <a:pt x="64" y="536"/>
                      <a:pt x="62" y="536"/>
                    </a:cubicBezTo>
                    <a:cubicBezTo>
                      <a:pt x="61" y="536"/>
                      <a:pt x="59" y="534"/>
                      <a:pt x="57" y="532"/>
                    </a:cubicBezTo>
                    <a:close/>
                    <a:moveTo>
                      <a:pt x="62" y="496"/>
                    </a:moveTo>
                    <a:cubicBezTo>
                      <a:pt x="60" y="494"/>
                      <a:pt x="58" y="492"/>
                      <a:pt x="56" y="491"/>
                    </a:cubicBezTo>
                    <a:cubicBezTo>
                      <a:pt x="58" y="488"/>
                      <a:pt x="60" y="485"/>
                      <a:pt x="62" y="483"/>
                    </a:cubicBezTo>
                    <a:cubicBezTo>
                      <a:pt x="65" y="485"/>
                      <a:pt x="67" y="488"/>
                      <a:pt x="69" y="490"/>
                    </a:cubicBezTo>
                    <a:cubicBezTo>
                      <a:pt x="67" y="492"/>
                      <a:pt x="65" y="494"/>
                      <a:pt x="62" y="496"/>
                    </a:cubicBezTo>
                    <a:close/>
                    <a:moveTo>
                      <a:pt x="58" y="447"/>
                    </a:moveTo>
                    <a:cubicBezTo>
                      <a:pt x="59" y="446"/>
                      <a:pt x="61" y="444"/>
                      <a:pt x="62" y="443"/>
                    </a:cubicBezTo>
                    <a:cubicBezTo>
                      <a:pt x="62" y="443"/>
                      <a:pt x="63" y="443"/>
                      <a:pt x="63" y="444"/>
                    </a:cubicBezTo>
                    <a:cubicBezTo>
                      <a:pt x="65" y="445"/>
                      <a:pt x="66" y="446"/>
                      <a:pt x="67" y="448"/>
                    </a:cubicBezTo>
                    <a:cubicBezTo>
                      <a:pt x="69" y="449"/>
                      <a:pt x="69" y="450"/>
                      <a:pt x="67" y="451"/>
                    </a:cubicBezTo>
                    <a:cubicBezTo>
                      <a:pt x="66" y="452"/>
                      <a:pt x="65" y="453"/>
                      <a:pt x="64" y="454"/>
                    </a:cubicBezTo>
                    <a:cubicBezTo>
                      <a:pt x="63" y="456"/>
                      <a:pt x="62" y="456"/>
                      <a:pt x="61" y="454"/>
                    </a:cubicBezTo>
                    <a:cubicBezTo>
                      <a:pt x="60" y="453"/>
                      <a:pt x="59" y="452"/>
                      <a:pt x="58" y="452"/>
                    </a:cubicBezTo>
                    <a:cubicBezTo>
                      <a:pt x="55" y="450"/>
                      <a:pt x="56" y="448"/>
                      <a:pt x="58" y="447"/>
                    </a:cubicBezTo>
                    <a:close/>
                    <a:moveTo>
                      <a:pt x="56" y="410"/>
                    </a:moveTo>
                    <a:cubicBezTo>
                      <a:pt x="58" y="407"/>
                      <a:pt x="60" y="405"/>
                      <a:pt x="62" y="402"/>
                    </a:cubicBezTo>
                    <a:cubicBezTo>
                      <a:pt x="65" y="405"/>
                      <a:pt x="68" y="407"/>
                      <a:pt x="68" y="409"/>
                    </a:cubicBezTo>
                    <a:cubicBezTo>
                      <a:pt x="68" y="411"/>
                      <a:pt x="64" y="415"/>
                      <a:pt x="62" y="415"/>
                    </a:cubicBezTo>
                    <a:cubicBezTo>
                      <a:pt x="60" y="415"/>
                      <a:pt x="58" y="411"/>
                      <a:pt x="56" y="410"/>
                    </a:cubicBezTo>
                    <a:close/>
                    <a:moveTo>
                      <a:pt x="67" y="371"/>
                    </a:moveTo>
                    <a:cubicBezTo>
                      <a:pt x="66" y="371"/>
                      <a:pt x="65" y="373"/>
                      <a:pt x="64" y="374"/>
                    </a:cubicBezTo>
                    <a:cubicBezTo>
                      <a:pt x="63" y="375"/>
                      <a:pt x="62" y="376"/>
                      <a:pt x="61" y="374"/>
                    </a:cubicBezTo>
                    <a:cubicBezTo>
                      <a:pt x="60" y="373"/>
                      <a:pt x="58" y="371"/>
                      <a:pt x="57" y="370"/>
                    </a:cubicBezTo>
                    <a:cubicBezTo>
                      <a:pt x="57" y="370"/>
                      <a:pt x="56" y="369"/>
                      <a:pt x="56" y="369"/>
                    </a:cubicBezTo>
                    <a:cubicBezTo>
                      <a:pt x="56" y="368"/>
                      <a:pt x="57" y="367"/>
                      <a:pt x="58" y="367"/>
                    </a:cubicBezTo>
                    <a:cubicBezTo>
                      <a:pt x="59" y="364"/>
                      <a:pt x="61" y="362"/>
                      <a:pt x="62" y="360"/>
                    </a:cubicBezTo>
                    <a:cubicBezTo>
                      <a:pt x="64" y="362"/>
                      <a:pt x="65" y="364"/>
                      <a:pt x="67" y="366"/>
                    </a:cubicBezTo>
                    <a:cubicBezTo>
                      <a:pt x="68" y="368"/>
                      <a:pt x="70" y="369"/>
                      <a:pt x="67" y="371"/>
                    </a:cubicBezTo>
                    <a:close/>
                    <a:moveTo>
                      <a:pt x="69" y="329"/>
                    </a:moveTo>
                    <a:cubicBezTo>
                      <a:pt x="65" y="330"/>
                      <a:pt x="64" y="334"/>
                      <a:pt x="62" y="337"/>
                    </a:cubicBezTo>
                    <a:cubicBezTo>
                      <a:pt x="61" y="333"/>
                      <a:pt x="59" y="330"/>
                      <a:pt x="55" y="329"/>
                    </a:cubicBezTo>
                    <a:cubicBezTo>
                      <a:pt x="55" y="329"/>
                      <a:pt x="54" y="328"/>
                      <a:pt x="54" y="328"/>
                    </a:cubicBezTo>
                    <a:cubicBezTo>
                      <a:pt x="54" y="328"/>
                      <a:pt x="55" y="327"/>
                      <a:pt x="55" y="327"/>
                    </a:cubicBezTo>
                    <a:cubicBezTo>
                      <a:pt x="56" y="326"/>
                      <a:pt x="58" y="326"/>
                      <a:pt x="58" y="325"/>
                    </a:cubicBezTo>
                    <a:cubicBezTo>
                      <a:pt x="60" y="324"/>
                      <a:pt x="61" y="322"/>
                      <a:pt x="62" y="320"/>
                    </a:cubicBezTo>
                    <a:cubicBezTo>
                      <a:pt x="64" y="322"/>
                      <a:pt x="66" y="323"/>
                      <a:pt x="68" y="325"/>
                    </a:cubicBezTo>
                    <a:cubicBezTo>
                      <a:pt x="69" y="326"/>
                      <a:pt x="69" y="326"/>
                      <a:pt x="70" y="327"/>
                    </a:cubicBezTo>
                    <a:cubicBezTo>
                      <a:pt x="71" y="328"/>
                      <a:pt x="71" y="329"/>
                      <a:pt x="69" y="329"/>
                    </a:cubicBezTo>
                    <a:close/>
                    <a:moveTo>
                      <a:pt x="72" y="287"/>
                    </a:moveTo>
                    <a:cubicBezTo>
                      <a:pt x="70" y="289"/>
                      <a:pt x="68" y="291"/>
                      <a:pt x="66" y="293"/>
                    </a:cubicBezTo>
                    <a:cubicBezTo>
                      <a:pt x="63" y="296"/>
                      <a:pt x="63" y="296"/>
                      <a:pt x="59" y="292"/>
                    </a:cubicBezTo>
                    <a:cubicBezTo>
                      <a:pt x="58" y="290"/>
                      <a:pt x="55" y="289"/>
                      <a:pt x="53" y="287"/>
                    </a:cubicBezTo>
                    <a:cubicBezTo>
                      <a:pt x="53" y="287"/>
                      <a:pt x="52" y="286"/>
                      <a:pt x="52" y="286"/>
                    </a:cubicBezTo>
                    <a:cubicBezTo>
                      <a:pt x="52" y="286"/>
                      <a:pt x="53" y="285"/>
                      <a:pt x="54" y="285"/>
                    </a:cubicBezTo>
                    <a:cubicBezTo>
                      <a:pt x="57" y="283"/>
                      <a:pt x="60" y="280"/>
                      <a:pt x="63" y="278"/>
                    </a:cubicBezTo>
                    <a:cubicBezTo>
                      <a:pt x="65" y="280"/>
                      <a:pt x="68" y="283"/>
                      <a:pt x="71" y="285"/>
                    </a:cubicBezTo>
                    <a:cubicBezTo>
                      <a:pt x="73" y="286"/>
                      <a:pt x="73" y="286"/>
                      <a:pt x="72" y="287"/>
                    </a:cubicBezTo>
                    <a:close/>
                    <a:moveTo>
                      <a:pt x="52" y="205"/>
                    </a:moveTo>
                    <a:cubicBezTo>
                      <a:pt x="52" y="205"/>
                      <a:pt x="53" y="204"/>
                      <a:pt x="54" y="203"/>
                    </a:cubicBezTo>
                    <a:cubicBezTo>
                      <a:pt x="56" y="200"/>
                      <a:pt x="60" y="198"/>
                      <a:pt x="61" y="194"/>
                    </a:cubicBezTo>
                    <a:cubicBezTo>
                      <a:pt x="62" y="194"/>
                      <a:pt x="63" y="194"/>
                      <a:pt x="63" y="194"/>
                    </a:cubicBezTo>
                    <a:cubicBezTo>
                      <a:pt x="64" y="199"/>
                      <a:pt x="68" y="201"/>
                      <a:pt x="71" y="204"/>
                    </a:cubicBezTo>
                    <a:cubicBezTo>
                      <a:pt x="74" y="206"/>
                      <a:pt x="72" y="207"/>
                      <a:pt x="70" y="208"/>
                    </a:cubicBezTo>
                    <a:cubicBezTo>
                      <a:pt x="67" y="209"/>
                      <a:pt x="66" y="211"/>
                      <a:pt x="64" y="214"/>
                    </a:cubicBezTo>
                    <a:cubicBezTo>
                      <a:pt x="64" y="215"/>
                      <a:pt x="62" y="217"/>
                      <a:pt x="61" y="214"/>
                    </a:cubicBezTo>
                    <a:cubicBezTo>
                      <a:pt x="59" y="210"/>
                      <a:pt x="57" y="208"/>
                      <a:pt x="53" y="207"/>
                    </a:cubicBezTo>
                    <a:cubicBezTo>
                      <a:pt x="53" y="207"/>
                      <a:pt x="52" y="206"/>
                      <a:pt x="52" y="205"/>
                    </a:cubicBezTo>
                    <a:close/>
                    <a:moveTo>
                      <a:pt x="67" y="249"/>
                    </a:moveTo>
                    <a:cubicBezTo>
                      <a:pt x="66" y="250"/>
                      <a:pt x="65" y="252"/>
                      <a:pt x="64" y="253"/>
                    </a:cubicBezTo>
                    <a:cubicBezTo>
                      <a:pt x="63" y="254"/>
                      <a:pt x="63" y="255"/>
                      <a:pt x="61" y="253"/>
                    </a:cubicBezTo>
                    <a:cubicBezTo>
                      <a:pt x="58" y="251"/>
                      <a:pt x="57" y="247"/>
                      <a:pt x="52" y="246"/>
                    </a:cubicBezTo>
                    <a:cubicBezTo>
                      <a:pt x="53" y="246"/>
                      <a:pt x="53" y="245"/>
                      <a:pt x="53" y="244"/>
                    </a:cubicBezTo>
                    <a:cubicBezTo>
                      <a:pt x="57" y="243"/>
                      <a:pt x="60" y="240"/>
                      <a:pt x="61" y="236"/>
                    </a:cubicBezTo>
                    <a:cubicBezTo>
                      <a:pt x="61" y="236"/>
                      <a:pt x="62" y="236"/>
                      <a:pt x="62" y="235"/>
                    </a:cubicBezTo>
                    <a:cubicBezTo>
                      <a:pt x="63" y="236"/>
                      <a:pt x="64" y="237"/>
                      <a:pt x="64" y="237"/>
                    </a:cubicBezTo>
                    <a:cubicBezTo>
                      <a:pt x="65" y="239"/>
                      <a:pt x="66" y="241"/>
                      <a:pt x="67" y="242"/>
                    </a:cubicBezTo>
                    <a:cubicBezTo>
                      <a:pt x="69" y="243"/>
                      <a:pt x="71" y="245"/>
                      <a:pt x="73" y="246"/>
                    </a:cubicBezTo>
                    <a:cubicBezTo>
                      <a:pt x="71" y="247"/>
                      <a:pt x="69" y="248"/>
                      <a:pt x="67" y="249"/>
                    </a:cubicBezTo>
                    <a:close/>
                    <a:moveTo>
                      <a:pt x="73" y="166"/>
                    </a:moveTo>
                    <a:cubicBezTo>
                      <a:pt x="69" y="168"/>
                      <a:pt x="65" y="172"/>
                      <a:pt x="63" y="176"/>
                    </a:cubicBezTo>
                    <a:cubicBezTo>
                      <a:pt x="62" y="178"/>
                      <a:pt x="62" y="177"/>
                      <a:pt x="61" y="176"/>
                    </a:cubicBezTo>
                    <a:cubicBezTo>
                      <a:pt x="58" y="172"/>
                      <a:pt x="55" y="169"/>
                      <a:pt x="52" y="166"/>
                    </a:cubicBezTo>
                    <a:cubicBezTo>
                      <a:pt x="51" y="166"/>
                      <a:pt x="51" y="165"/>
                      <a:pt x="50" y="165"/>
                    </a:cubicBezTo>
                    <a:cubicBezTo>
                      <a:pt x="51" y="164"/>
                      <a:pt x="51" y="164"/>
                      <a:pt x="51" y="163"/>
                    </a:cubicBezTo>
                    <a:cubicBezTo>
                      <a:pt x="56" y="162"/>
                      <a:pt x="59" y="159"/>
                      <a:pt x="61" y="154"/>
                    </a:cubicBezTo>
                    <a:cubicBezTo>
                      <a:pt x="62" y="152"/>
                      <a:pt x="63" y="153"/>
                      <a:pt x="64" y="154"/>
                    </a:cubicBezTo>
                    <a:cubicBezTo>
                      <a:pt x="66" y="159"/>
                      <a:pt x="69" y="162"/>
                      <a:pt x="73" y="164"/>
                    </a:cubicBezTo>
                    <a:cubicBezTo>
                      <a:pt x="74" y="164"/>
                      <a:pt x="76" y="165"/>
                      <a:pt x="73" y="166"/>
                    </a:cubicBezTo>
                    <a:close/>
                    <a:moveTo>
                      <a:pt x="71" y="128"/>
                    </a:moveTo>
                    <a:cubicBezTo>
                      <a:pt x="67" y="129"/>
                      <a:pt x="66" y="132"/>
                      <a:pt x="64" y="135"/>
                    </a:cubicBezTo>
                    <a:cubicBezTo>
                      <a:pt x="64" y="136"/>
                      <a:pt x="62" y="138"/>
                      <a:pt x="61" y="136"/>
                    </a:cubicBezTo>
                    <a:cubicBezTo>
                      <a:pt x="58" y="131"/>
                      <a:pt x="55" y="127"/>
                      <a:pt x="49" y="126"/>
                    </a:cubicBezTo>
                    <a:cubicBezTo>
                      <a:pt x="49" y="126"/>
                      <a:pt x="48" y="125"/>
                      <a:pt x="48" y="124"/>
                    </a:cubicBezTo>
                    <a:cubicBezTo>
                      <a:pt x="49" y="124"/>
                      <a:pt x="49" y="124"/>
                      <a:pt x="50" y="124"/>
                    </a:cubicBezTo>
                    <a:cubicBezTo>
                      <a:pt x="56" y="122"/>
                      <a:pt x="59" y="118"/>
                      <a:pt x="61" y="112"/>
                    </a:cubicBezTo>
                    <a:cubicBezTo>
                      <a:pt x="62" y="111"/>
                      <a:pt x="62" y="111"/>
                      <a:pt x="63" y="112"/>
                    </a:cubicBezTo>
                    <a:cubicBezTo>
                      <a:pt x="66" y="116"/>
                      <a:pt x="67" y="120"/>
                      <a:pt x="71" y="121"/>
                    </a:cubicBezTo>
                    <a:cubicBezTo>
                      <a:pt x="73" y="122"/>
                      <a:pt x="75" y="124"/>
                      <a:pt x="77" y="125"/>
                    </a:cubicBezTo>
                    <a:cubicBezTo>
                      <a:pt x="75" y="126"/>
                      <a:pt x="73" y="127"/>
                      <a:pt x="71" y="128"/>
                    </a:cubicBezTo>
                    <a:close/>
                    <a:moveTo>
                      <a:pt x="92" y="246"/>
                    </a:moveTo>
                    <a:cubicBezTo>
                      <a:pt x="93" y="245"/>
                      <a:pt x="93" y="244"/>
                      <a:pt x="94" y="244"/>
                    </a:cubicBezTo>
                    <a:cubicBezTo>
                      <a:pt x="97" y="242"/>
                      <a:pt x="99" y="241"/>
                      <a:pt x="100" y="238"/>
                    </a:cubicBezTo>
                    <a:cubicBezTo>
                      <a:pt x="101" y="235"/>
                      <a:pt x="104" y="235"/>
                      <a:pt x="105" y="238"/>
                    </a:cubicBezTo>
                    <a:cubicBezTo>
                      <a:pt x="106" y="239"/>
                      <a:pt x="106" y="241"/>
                      <a:pt x="107" y="241"/>
                    </a:cubicBezTo>
                    <a:cubicBezTo>
                      <a:pt x="111" y="246"/>
                      <a:pt x="111" y="246"/>
                      <a:pt x="107" y="250"/>
                    </a:cubicBezTo>
                    <a:cubicBezTo>
                      <a:pt x="106" y="251"/>
                      <a:pt x="105" y="252"/>
                      <a:pt x="103" y="254"/>
                    </a:cubicBezTo>
                    <a:cubicBezTo>
                      <a:pt x="103" y="254"/>
                      <a:pt x="102" y="254"/>
                      <a:pt x="102" y="254"/>
                    </a:cubicBezTo>
                    <a:cubicBezTo>
                      <a:pt x="99" y="251"/>
                      <a:pt x="97" y="247"/>
                      <a:pt x="93" y="246"/>
                    </a:cubicBezTo>
                    <a:cubicBezTo>
                      <a:pt x="92" y="246"/>
                      <a:pt x="92" y="246"/>
                      <a:pt x="92" y="246"/>
                    </a:cubicBezTo>
                    <a:close/>
                    <a:moveTo>
                      <a:pt x="92" y="205"/>
                    </a:moveTo>
                    <a:cubicBezTo>
                      <a:pt x="93" y="205"/>
                      <a:pt x="93" y="204"/>
                      <a:pt x="94" y="204"/>
                    </a:cubicBezTo>
                    <a:cubicBezTo>
                      <a:pt x="97" y="201"/>
                      <a:pt x="100" y="198"/>
                      <a:pt x="101" y="195"/>
                    </a:cubicBezTo>
                    <a:cubicBezTo>
                      <a:pt x="103" y="192"/>
                      <a:pt x="102" y="193"/>
                      <a:pt x="104" y="195"/>
                    </a:cubicBezTo>
                    <a:cubicBezTo>
                      <a:pt x="106" y="199"/>
                      <a:pt x="109" y="201"/>
                      <a:pt x="112" y="204"/>
                    </a:cubicBezTo>
                    <a:cubicBezTo>
                      <a:pt x="114" y="206"/>
                      <a:pt x="112" y="207"/>
                      <a:pt x="111" y="208"/>
                    </a:cubicBezTo>
                    <a:cubicBezTo>
                      <a:pt x="109" y="209"/>
                      <a:pt x="107" y="210"/>
                      <a:pt x="106" y="211"/>
                    </a:cubicBezTo>
                    <a:cubicBezTo>
                      <a:pt x="105" y="213"/>
                      <a:pt x="104" y="216"/>
                      <a:pt x="102" y="215"/>
                    </a:cubicBezTo>
                    <a:cubicBezTo>
                      <a:pt x="101" y="215"/>
                      <a:pt x="100" y="212"/>
                      <a:pt x="99" y="210"/>
                    </a:cubicBezTo>
                    <a:cubicBezTo>
                      <a:pt x="97" y="209"/>
                      <a:pt x="95" y="208"/>
                      <a:pt x="94" y="207"/>
                    </a:cubicBezTo>
                    <a:cubicBezTo>
                      <a:pt x="93" y="207"/>
                      <a:pt x="93" y="206"/>
                      <a:pt x="92" y="205"/>
                    </a:cubicBezTo>
                    <a:close/>
                    <a:moveTo>
                      <a:pt x="103" y="403"/>
                    </a:moveTo>
                    <a:cubicBezTo>
                      <a:pt x="105" y="404"/>
                      <a:pt x="107" y="407"/>
                      <a:pt x="109" y="410"/>
                    </a:cubicBezTo>
                    <a:cubicBezTo>
                      <a:pt x="106" y="411"/>
                      <a:pt x="104" y="415"/>
                      <a:pt x="102" y="415"/>
                    </a:cubicBezTo>
                    <a:cubicBezTo>
                      <a:pt x="100" y="414"/>
                      <a:pt x="98" y="411"/>
                      <a:pt x="96" y="408"/>
                    </a:cubicBezTo>
                    <a:cubicBezTo>
                      <a:pt x="99" y="406"/>
                      <a:pt x="101" y="403"/>
                      <a:pt x="103" y="403"/>
                    </a:cubicBezTo>
                    <a:close/>
                    <a:moveTo>
                      <a:pt x="97" y="368"/>
                    </a:moveTo>
                    <a:cubicBezTo>
                      <a:pt x="99" y="365"/>
                      <a:pt x="102" y="364"/>
                      <a:pt x="102" y="361"/>
                    </a:cubicBezTo>
                    <a:cubicBezTo>
                      <a:pt x="102" y="360"/>
                      <a:pt x="103" y="360"/>
                      <a:pt x="103" y="360"/>
                    </a:cubicBezTo>
                    <a:cubicBezTo>
                      <a:pt x="103" y="361"/>
                      <a:pt x="103" y="361"/>
                      <a:pt x="104" y="362"/>
                    </a:cubicBezTo>
                    <a:cubicBezTo>
                      <a:pt x="105" y="363"/>
                      <a:pt x="105" y="365"/>
                      <a:pt x="107" y="366"/>
                    </a:cubicBezTo>
                    <a:cubicBezTo>
                      <a:pt x="110" y="368"/>
                      <a:pt x="109" y="370"/>
                      <a:pt x="107" y="371"/>
                    </a:cubicBezTo>
                    <a:cubicBezTo>
                      <a:pt x="105" y="373"/>
                      <a:pt x="103" y="375"/>
                      <a:pt x="103" y="375"/>
                    </a:cubicBezTo>
                    <a:cubicBezTo>
                      <a:pt x="100" y="373"/>
                      <a:pt x="98" y="371"/>
                      <a:pt x="97" y="369"/>
                    </a:cubicBezTo>
                    <a:cubicBezTo>
                      <a:pt x="96" y="369"/>
                      <a:pt x="96" y="368"/>
                      <a:pt x="97" y="368"/>
                    </a:cubicBezTo>
                    <a:close/>
                    <a:moveTo>
                      <a:pt x="105" y="453"/>
                    </a:moveTo>
                    <a:cubicBezTo>
                      <a:pt x="104" y="455"/>
                      <a:pt x="102" y="457"/>
                      <a:pt x="100" y="453"/>
                    </a:cubicBezTo>
                    <a:cubicBezTo>
                      <a:pt x="99" y="452"/>
                      <a:pt x="97" y="451"/>
                      <a:pt x="96" y="449"/>
                    </a:cubicBezTo>
                    <a:cubicBezTo>
                      <a:pt x="96" y="449"/>
                      <a:pt x="97" y="448"/>
                      <a:pt x="97" y="448"/>
                    </a:cubicBezTo>
                    <a:cubicBezTo>
                      <a:pt x="99" y="447"/>
                      <a:pt x="100" y="445"/>
                      <a:pt x="101" y="444"/>
                    </a:cubicBezTo>
                    <a:cubicBezTo>
                      <a:pt x="102" y="443"/>
                      <a:pt x="103" y="442"/>
                      <a:pt x="104" y="444"/>
                    </a:cubicBezTo>
                    <a:cubicBezTo>
                      <a:pt x="104" y="444"/>
                      <a:pt x="105" y="445"/>
                      <a:pt x="105" y="445"/>
                    </a:cubicBezTo>
                    <a:cubicBezTo>
                      <a:pt x="109" y="449"/>
                      <a:pt x="109" y="449"/>
                      <a:pt x="105" y="453"/>
                    </a:cubicBezTo>
                    <a:close/>
                    <a:moveTo>
                      <a:pt x="102" y="737"/>
                    </a:moveTo>
                    <a:cubicBezTo>
                      <a:pt x="102" y="736"/>
                      <a:pt x="102" y="735"/>
                      <a:pt x="102" y="734"/>
                    </a:cubicBezTo>
                    <a:cubicBezTo>
                      <a:pt x="102" y="733"/>
                      <a:pt x="102" y="733"/>
                      <a:pt x="103" y="732"/>
                    </a:cubicBezTo>
                    <a:cubicBezTo>
                      <a:pt x="103" y="733"/>
                      <a:pt x="103" y="734"/>
                      <a:pt x="104" y="735"/>
                    </a:cubicBezTo>
                    <a:cubicBezTo>
                      <a:pt x="104" y="735"/>
                      <a:pt x="103" y="736"/>
                      <a:pt x="102" y="737"/>
                    </a:cubicBezTo>
                    <a:close/>
                    <a:moveTo>
                      <a:pt x="102" y="697"/>
                    </a:moveTo>
                    <a:cubicBezTo>
                      <a:pt x="101" y="696"/>
                      <a:pt x="100" y="695"/>
                      <a:pt x="99" y="694"/>
                    </a:cubicBezTo>
                    <a:cubicBezTo>
                      <a:pt x="101" y="692"/>
                      <a:pt x="102" y="691"/>
                      <a:pt x="103" y="690"/>
                    </a:cubicBezTo>
                    <a:cubicBezTo>
                      <a:pt x="104" y="691"/>
                      <a:pt x="105" y="693"/>
                      <a:pt x="105" y="694"/>
                    </a:cubicBezTo>
                    <a:cubicBezTo>
                      <a:pt x="105" y="695"/>
                      <a:pt x="103" y="696"/>
                      <a:pt x="102" y="697"/>
                    </a:cubicBezTo>
                    <a:close/>
                    <a:moveTo>
                      <a:pt x="103" y="656"/>
                    </a:moveTo>
                    <a:cubicBezTo>
                      <a:pt x="102" y="654"/>
                      <a:pt x="100" y="653"/>
                      <a:pt x="99" y="651"/>
                    </a:cubicBezTo>
                    <a:cubicBezTo>
                      <a:pt x="101" y="650"/>
                      <a:pt x="102" y="650"/>
                      <a:pt x="104" y="650"/>
                    </a:cubicBezTo>
                    <a:cubicBezTo>
                      <a:pt x="104" y="650"/>
                      <a:pt x="106" y="652"/>
                      <a:pt x="105" y="652"/>
                    </a:cubicBezTo>
                    <a:cubicBezTo>
                      <a:pt x="105" y="653"/>
                      <a:pt x="104" y="654"/>
                      <a:pt x="103" y="656"/>
                    </a:cubicBezTo>
                    <a:close/>
                    <a:moveTo>
                      <a:pt x="103" y="615"/>
                    </a:moveTo>
                    <a:cubicBezTo>
                      <a:pt x="102" y="616"/>
                      <a:pt x="97" y="613"/>
                      <a:pt x="98" y="612"/>
                    </a:cubicBezTo>
                    <a:cubicBezTo>
                      <a:pt x="99" y="611"/>
                      <a:pt x="101" y="609"/>
                      <a:pt x="103" y="607"/>
                    </a:cubicBezTo>
                    <a:cubicBezTo>
                      <a:pt x="104" y="609"/>
                      <a:pt x="106" y="611"/>
                      <a:pt x="107" y="612"/>
                    </a:cubicBezTo>
                    <a:cubicBezTo>
                      <a:pt x="106" y="613"/>
                      <a:pt x="105" y="615"/>
                      <a:pt x="103" y="615"/>
                    </a:cubicBezTo>
                    <a:close/>
                    <a:moveTo>
                      <a:pt x="103" y="537"/>
                    </a:moveTo>
                    <a:cubicBezTo>
                      <a:pt x="101" y="535"/>
                      <a:pt x="98" y="533"/>
                      <a:pt x="98" y="532"/>
                    </a:cubicBezTo>
                    <a:cubicBezTo>
                      <a:pt x="99" y="530"/>
                      <a:pt x="101" y="529"/>
                      <a:pt x="103" y="527"/>
                    </a:cubicBezTo>
                    <a:cubicBezTo>
                      <a:pt x="104" y="529"/>
                      <a:pt x="106" y="530"/>
                      <a:pt x="107" y="532"/>
                    </a:cubicBezTo>
                    <a:cubicBezTo>
                      <a:pt x="107" y="534"/>
                      <a:pt x="105" y="536"/>
                      <a:pt x="103" y="537"/>
                    </a:cubicBezTo>
                    <a:close/>
                    <a:moveTo>
                      <a:pt x="107" y="572"/>
                    </a:moveTo>
                    <a:cubicBezTo>
                      <a:pt x="107" y="574"/>
                      <a:pt x="104" y="575"/>
                      <a:pt x="103" y="577"/>
                    </a:cubicBezTo>
                    <a:cubicBezTo>
                      <a:pt x="101" y="575"/>
                      <a:pt x="98" y="574"/>
                      <a:pt x="98" y="572"/>
                    </a:cubicBezTo>
                    <a:cubicBezTo>
                      <a:pt x="99" y="571"/>
                      <a:pt x="101" y="569"/>
                      <a:pt x="103" y="568"/>
                    </a:cubicBezTo>
                    <a:cubicBezTo>
                      <a:pt x="104" y="569"/>
                      <a:pt x="107" y="571"/>
                      <a:pt x="107" y="572"/>
                    </a:cubicBezTo>
                    <a:close/>
                    <a:moveTo>
                      <a:pt x="106" y="493"/>
                    </a:moveTo>
                    <a:cubicBezTo>
                      <a:pt x="105" y="494"/>
                      <a:pt x="103" y="496"/>
                      <a:pt x="103" y="496"/>
                    </a:cubicBezTo>
                    <a:cubicBezTo>
                      <a:pt x="100" y="495"/>
                      <a:pt x="98" y="493"/>
                      <a:pt x="96" y="491"/>
                    </a:cubicBezTo>
                    <a:cubicBezTo>
                      <a:pt x="96" y="491"/>
                      <a:pt x="96" y="491"/>
                      <a:pt x="96" y="489"/>
                    </a:cubicBezTo>
                    <a:cubicBezTo>
                      <a:pt x="98" y="488"/>
                      <a:pt x="100" y="485"/>
                      <a:pt x="103" y="483"/>
                    </a:cubicBezTo>
                    <a:cubicBezTo>
                      <a:pt x="105" y="486"/>
                      <a:pt x="107" y="488"/>
                      <a:pt x="109" y="491"/>
                    </a:cubicBezTo>
                    <a:cubicBezTo>
                      <a:pt x="108" y="492"/>
                      <a:pt x="107" y="492"/>
                      <a:pt x="106" y="493"/>
                    </a:cubicBezTo>
                    <a:close/>
                    <a:moveTo>
                      <a:pt x="108" y="330"/>
                    </a:moveTo>
                    <a:cubicBezTo>
                      <a:pt x="103" y="334"/>
                      <a:pt x="103" y="334"/>
                      <a:pt x="97" y="329"/>
                    </a:cubicBezTo>
                    <a:cubicBezTo>
                      <a:pt x="96" y="329"/>
                      <a:pt x="95" y="329"/>
                      <a:pt x="94" y="329"/>
                    </a:cubicBezTo>
                    <a:cubicBezTo>
                      <a:pt x="95" y="328"/>
                      <a:pt x="95" y="327"/>
                      <a:pt x="95" y="327"/>
                    </a:cubicBezTo>
                    <a:cubicBezTo>
                      <a:pt x="97" y="325"/>
                      <a:pt x="99" y="323"/>
                      <a:pt x="101" y="321"/>
                    </a:cubicBezTo>
                    <a:cubicBezTo>
                      <a:pt x="102" y="320"/>
                      <a:pt x="103" y="319"/>
                      <a:pt x="104" y="321"/>
                    </a:cubicBezTo>
                    <a:cubicBezTo>
                      <a:pt x="106" y="323"/>
                      <a:pt x="107" y="325"/>
                      <a:pt x="109" y="326"/>
                    </a:cubicBezTo>
                    <a:cubicBezTo>
                      <a:pt x="113" y="329"/>
                      <a:pt x="109" y="329"/>
                      <a:pt x="108" y="330"/>
                    </a:cubicBezTo>
                    <a:close/>
                    <a:moveTo>
                      <a:pt x="105" y="295"/>
                    </a:moveTo>
                    <a:cubicBezTo>
                      <a:pt x="103" y="297"/>
                      <a:pt x="102" y="296"/>
                      <a:pt x="101" y="295"/>
                    </a:cubicBezTo>
                    <a:cubicBezTo>
                      <a:pt x="99" y="292"/>
                      <a:pt x="97" y="290"/>
                      <a:pt x="94" y="288"/>
                    </a:cubicBezTo>
                    <a:cubicBezTo>
                      <a:pt x="90" y="286"/>
                      <a:pt x="94" y="286"/>
                      <a:pt x="96" y="284"/>
                    </a:cubicBezTo>
                    <a:cubicBezTo>
                      <a:pt x="98" y="283"/>
                      <a:pt x="99" y="281"/>
                      <a:pt x="101" y="279"/>
                    </a:cubicBezTo>
                    <a:cubicBezTo>
                      <a:pt x="101" y="279"/>
                      <a:pt x="102" y="278"/>
                      <a:pt x="102" y="278"/>
                    </a:cubicBezTo>
                    <a:cubicBezTo>
                      <a:pt x="103" y="278"/>
                      <a:pt x="103" y="278"/>
                      <a:pt x="104" y="278"/>
                    </a:cubicBezTo>
                    <a:cubicBezTo>
                      <a:pt x="107" y="281"/>
                      <a:pt x="109" y="285"/>
                      <a:pt x="113" y="286"/>
                    </a:cubicBezTo>
                    <a:cubicBezTo>
                      <a:pt x="110" y="289"/>
                      <a:pt x="107" y="292"/>
                      <a:pt x="105" y="295"/>
                    </a:cubicBezTo>
                    <a:close/>
                    <a:moveTo>
                      <a:pt x="113" y="166"/>
                    </a:moveTo>
                    <a:cubicBezTo>
                      <a:pt x="108" y="169"/>
                      <a:pt x="106" y="173"/>
                      <a:pt x="102" y="177"/>
                    </a:cubicBezTo>
                    <a:cubicBezTo>
                      <a:pt x="101" y="172"/>
                      <a:pt x="96" y="170"/>
                      <a:pt x="93" y="166"/>
                    </a:cubicBezTo>
                    <a:cubicBezTo>
                      <a:pt x="92" y="166"/>
                      <a:pt x="91" y="166"/>
                      <a:pt x="90" y="165"/>
                    </a:cubicBezTo>
                    <a:cubicBezTo>
                      <a:pt x="91" y="164"/>
                      <a:pt x="91" y="164"/>
                      <a:pt x="92" y="163"/>
                    </a:cubicBezTo>
                    <a:cubicBezTo>
                      <a:pt x="96" y="162"/>
                      <a:pt x="99" y="159"/>
                      <a:pt x="101" y="155"/>
                    </a:cubicBezTo>
                    <a:cubicBezTo>
                      <a:pt x="102" y="152"/>
                      <a:pt x="104" y="152"/>
                      <a:pt x="105" y="155"/>
                    </a:cubicBezTo>
                    <a:cubicBezTo>
                      <a:pt x="106" y="159"/>
                      <a:pt x="109" y="161"/>
                      <a:pt x="113" y="163"/>
                    </a:cubicBezTo>
                    <a:cubicBezTo>
                      <a:pt x="116" y="165"/>
                      <a:pt x="115" y="165"/>
                      <a:pt x="113" y="166"/>
                    </a:cubicBezTo>
                    <a:close/>
                    <a:moveTo>
                      <a:pt x="116" y="126"/>
                    </a:moveTo>
                    <a:cubicBezTo>
                      <a:pt x="110" y="127"/>
                      <a:pt x="106" y="131"/>
                      <a:pt x="104" y="136"/>
                    </a:cubicBezTo>
                    <a:cubicBezTo>
                      <a:pt x="103" y="138"/>
                      <a:pt x="102" y="137"/>
                      <a:pt x="101" y="136"/>
                    </a:cubicBezTo>
                    <a:cubicBezTo>
                      <a:pt x="99" y="131"/>
                      <a:pt x="95" y="127"/>
                      <a:pt x="89" y="126"/>
                    </a:cubicBezTo>
                    <a:cubicBezTo>
                      <a:pt x="88" y="125"/>
                      <a:pt x="89" y="124"/>
                      <a:pt x="90" y="124"/>
                    </a:cubicBezTo>
                    <a:cubicBezTo>
                      <a:pt x="93" y="122"/>
                      <a:pt x="96" y="121"/>
                      <a:pt x="98" y="119"/>
                    </a:cubicBezTo>
                    <a:cubicBezTo>
                      <a:pt x="100" y="117"/>
                      <a:pt x="101" y="114"/>
                      <a:pt x="103" y="111"/>
                    </a:cubicBezTo>
                    <a:cubicBezTo>
                      <a:pt x="105" y="114"/>
                      <a:pt x="106" y="117"/>
                      <a:pt x="108" y="119"/>
                    </a:cubicBezTo>
                    <a:cubicBezTo>
                      <a:pt x="110" y="121"/>
                      <a:pt x="113" y="122"/>
                      <a:pt x="115" y="124"/>
                    </a:cubicBezTo>
                    <a:cubicBezTo>
                      <a:pt x="116" y="124"/>
                      <a:pt x="116" y="124"/>
                      <a:pt x="117" y="125"/>
                    </a:cubicBezTo>
                    <a:cubicBezTo>
                      <a:pt x="117" y="125"/>
                      <a:pt x="116" y="126"/>
                      <a:pt x="116" y="126"/>
                    </a:cubicBezTo>
                    <a:close/>
                    <a:moveTo>
                      <a:pt x="142" y="736"/>
                    </a:moveTo>
                    <a:cubicBezTo>
                      <a:pt x="142" y="735"/>
                      <a:pt x="142" y="734"/>
                      <a:pt x="142" y="733"/>
                    </a:cubicBezTo>
                    <a:cubicBezTo>
                      <a:pt x="142" y="733"/>
                      <a:pt x="143" y="733"/>
                      <a:pt x="143" y="733"/>
                    </a:cubicBezTo>
                    <a:cubicBezTo>
                      <a:pt x="143" y="734"/>
                      <a:pt x="144" y="734"/>
                      <a:pt x="144" y="735"/>
                    </a:cubicBezTo>
                    <a:cubicBezTo>
                      <a:pt x="144" y="735"/>
                      <a:pt x="143" y="736"/>
                      <a:pt x="142" y="736"/>
                    </a:cubicBezTo>
                    <a:close/>
                    <a:moveTo>
                      <a:pt x="143" y="698"/>
                    </a:moveTo>
                    <a:cubicBezTo>
                      <a:pt x="142" y="696"/>
                      <a:pt x="140" y="695"/>
                      <a:pt x="140" y="694"/>
                    </a:cubicBezTo>
                    <a:cubicBezTo>
                      <a:pt x="140" y="693"/>
                      <a:pt x="142" y="691"/>
                      <a:pt x="143" y="690"/>
                    </a:cubicBezTo>
                    <a:cubicBezTo>
                      <a:pt x="144" y="691"/>
                      <a:pt x="145" y="692"/>
                      <a:pt x="147" y="694"/>
                    </a:cubicBezTo>
                    <a:cubicBezTo>
                      <a:pt x="145" y="695"/>
                      <a:pt x="144" y="696"/>
                      <a:pt x="143" y="698"/>
                    </a:cubicBezTo>
                    <a:close/>
                    <a:moveTo>
                      <a:pt x="140" y="651"/>
                    </a:moveTo>
                    <a:cubicBezTo>
                      <a:pt x="140" y="651"/>
                      <a:pt x="142" y="650"/>
                      <a:pt x="143" y="649"/>
                    </a:cubicBezTo>
                    <a:cubicBezTo>
                      <a:pt x="144" y="650"/>
                      <a:pt x="146" y="651"/>
                      <a:pt x="146" y="652"/>
                    </a:cubicBezTo>
                    <a:cubicBezTo>
                      <a:pt x="145" y="653"/>
                      <a:pt x="144" y="654"/>
                      <a:pt x="143" y="656"/>
                    </a:cubicBezTo>
                    <a:cubicBezTo>
                      <a:pt x="142" y="654"/>
                      <a:pt x="141" y="653"/>
                      <a:pt x="140" y="651"/>
                    </a:cubicBezTo>
                    <a:close/>
                    <a:moveTo>
                      <a:pt x="147" y="613"/>
                    </a:moveTo>
                    <a:cubicBezTo>
                      <a:pt x="146" y="616"/>
                      <a:pt x="143" y="616"/>
                      <a:pt x="141" y="615"/>
                    </a:cubicBezTo>
                    <a:cubicBezTo>
                      <a:pt x="140" y="615"/>
                      <a:pt x="139" y="614"/>
                      <a:pt x="138" y="612"/>
                    </a:cubicBezTo>
                    <a:cubicBezTo>
                      <a:pt x="139" y="611"/>
                      <a:pt x="141" y="609"/>
                      <a:pt x="143" y="608"/>
                    </a:cubicBezTo>
                    <a:cubicBezTo>
                      <a:pt x="143" y="608"/>
                      <a:pt x="145" y="610"/>
                      <a:pt x="146" y="611"/>
                    </a:cubicBezTo>
                    <a:cubicBezTo>
                      <a:pt x="147" y="611"/>
                      <a:pt x="147" y="613"/>
                      <a:pt x="147" y="613"/>
                    </a:cubicBezTo>
                    <a:close/>
                    <a:moveTo>
                      <a:pt x="143" y="576"/>
                    </a:moveTo>
                    <a:cubicBezTo>
                      <a:pt x="141" y="577"/>
                      <a:pt x="139" y="574"/>
                      <a:pt x="138" y="572"/>
                    </a:cubicBezTo>
                    <a:cubicBezTo>
                      <a:pt x="140" y="570"/>
                      <a:pt x="141" y="568"/>
                      <a:pt x="143" y="568"/>
                    </a:cubicBezTo>
                    <a:cubicBezTo>
                      <a:pt x="144" y="568"/>
                      <a:pt x="146" y="570"/>
                      <a:pt x="148" y="572"/>
                    </a:cubicBezTo>
                    <a:cubicBezTo>
                      <a:pt x="146" y="573"/>
                      <a:pt x="144" y="576"/>
                      <a:pt x="143" y="576"/>
                    </a:cubicBezTo>
                    <a:close/>
                    <a:moveTo>
                      <a:pt x="143" y="536"/>
                    </a:moveTo>
                    <a:cubicBezTo>
                      <a:pt x="142" y="536"/>
                      <a:pt x="140" y="534"/>
                      <a:pt x="137" y="531"/>
                    </a:cubicBezTo>
                    <a:cubicBezTo>
                      <a:pt x="139" y="530"/>
                      <a:pt x="141" y="528"/>
                      <a:pt x="142" y="528"/>
                    </a:cubicBezTo>
                    <a:cubicBezTo>
                      <a:pt x="144" y="528"/>
                      <a:pt x="146" y="530"/>
                      <a:pt x="148" y="532"/>
                    </a:cubicBezTo>
                    <a:cubicBezTo>
                      <a:pt x="146" y="533"/>
                      <a:pt x="145" y="536"/>
                      <a:pt x="143" y="536"/>
                    </a:cubicBezTo>
                    <a:close/>
                    <a:moveTo>
                      <a:pt x="148" y="492"/>
                    </a:moveTo>
                    <a:cubicBezTo>
                      <a:pt x="147" y="493"/>
                      <a:pt x="146" y="493"/>
                      <a:pt x="145" y="494"/>
                    </a:cubicBezTo>
                    <a:cubicBezTo>
                      <a:pt x="144" y="496"/>
                      <a:pt x="143" y="497"/>
                      <a:pt x="141" y="494"/>
                    </a:cubicBezTo>
                    <a:cubicBezTo>
                      <a:pt x="140" y="493"/>
                      <a:pt x="138" y="492"/>
                      <a:pt x="135" y="491"/>
                    </a:cubicBezTo>
                    <a:cubicBezTo>
                      <a:pt x="137" y="489"/>
                      <a:pt x="139" y="487"/>
                      <a:pt x="140" y="486"/>
                    </a:cubicBezTo>
                    <a:cubicBezTo>
                      <a:pt x="142" y="483"/>
                      <a:pt x="144" y="482"/>
                      <a:pt x="146" y="485"/>
                    </a:cubicBezTo>
                    <a:cubicBezTo>
                      <a:pt x="147" y="487"/>
                      <a:pt x="148" y="488"/>
                      <a:pt x="149" y="489"/>
                    </a:cubicBezTo>
                    <a:cubicBezTo>
                      <a:pt x="150" y="490"/>
                      <a:pt x="150" y="492"/>
                      <a:pt x="148" y="492"/>
                    </a:cubicBezTo>
                    <a:close/>
                    <a:moveTo>
                      <a:pt x="137" y="448"/>
                    </a:moveTo>
                    <a:cubicBezTo>
                      <a:pt x="139" y="447"/>
                      <a:pt x="140" y="446"/>
                      <a:pt x="141" y="444"/>
                    </a:cubicBezTo>
                    <a:cubicBezTo>
                      <a:pt x="143" y="442"/>
                      <a:pt x="144" y="443"/>
                      <a:pt x="145" y="444"/>
                    </a:cubicBezTo>
                    <a:cubicBezTo>
                      <a:pt x="146" y="445"/>
                      <a:pt x="147" y="447"/>
                      <a:pt x="148" y="448"/>
                    </a:cubicBezTo>
                    <a:cubicBezTo>
                      <a:pt x="150" y="449"/>
                      <a:pt x="149" y="450"/>
                      <a:pt x="148" y="451"/>
                    </a:cubicBezTo>
                    <a:cubicBezTo>
                      <a:pt x="147" y="452"/>
                      <a:pt x="146" y="453"/>
                      <a:pt x="145" y="454"/>
                    </a:cubicBezTo>
                    <a:cubicBezTo>
                      <a:pt x="144" y="456"/>
                      <a:pt x="142" y="456"/>
                      <a:pt x="141" y="454"/>
                    </a:cubicBezTo>
                    <a:cubicBezTo>
                      <a:pt x="139" y="452"/>
                      <a:pt x="138" y="451"/>
                      <a:pt x="136" y="449"/>
                    </a:cubicBezTo>
                    <a:cubicBezTo>
                      <a:pt x="137" y="449"/>
                      <a:pt x="137" y="449"/>
                      <a:pt x="137" y="448"/>
                    </a:cubicBezTo>
                    <a:close/>
                    <a:moveTo>
                      <a:pt x="138" y="407"/>
                    </a:moveTo>
                    <a:cubicBezTo>
                      <a:pt x="139" y="406"/>
                      <a:pt x="140" y="405"/>
                      <a:pt x="141" y="404"/>
                    </a:cubicBezTo>
                    <a:cubicBezTo>
                      <a:pt x="143" y="402"/>
                      <a:pt x="144" y="403"/>
                      <a:pt x="145" y="404"/>
                    </a:cubicBezTo>
                    <a:cubicBezTo>
                      <a:pt x="146" y="405"/>
                      <a:pt x="147" y="406"/>
                      <a:pt x="148" y="407"/>
                    </a:cubicBezTo>
                    <a:cubicBezTo>
                      <a:pt x="150" y="409"/>
                      <a:pt x="149" y="410"/>
                      <a:pt x="148" y="411"/>
                    </a:cubicBezTo>
                    <a:cubicBezTo>
                      <a:pt x="146" y="412"/>
                      <a:pt x="145" y="414"/>
                      <a:pt x="143" y="415"/>
                    </a:cubicBezTo>
                    <a:cubicBezTo>
                      <a:pt x="143" y="415"/>
                      <a:pt x="142" y="415"/>
                      <a:pt x="142" y="414"/>
                    </a:cubicBezTo>
                    <a:cubicBezTo>
                      <a:pt x="140" y="413"/>
                      <a:pt x="139" y="412"/>
                      <a:pt x="138" y="410"/>
                    </a:cubicBezTo>
                    <a:cubicBezTo>
                      <a:pt x="136" y="409"/>
                      <a:pt x="137" y="408"/>
                      <a:pt x="138" y="407"/>
                    </a:cubicBezTo>
                    <a:close/>
                    <a:moveTo>
                      <a:pt x="149" y="369"/>
                    </a:moveTo>
                    <a:cubicBezTo>
                      <a:pt x="148" y="371"/>
                      <a:pt x="146" y="372"/>
                      <a:pt x="144" y="374"/>
                    </a:cubicBezTo>
                    <a:cubicBezTo>
                      <a:pt x="144" y="374"/>
                      <a:pt x="143" y="375"/>
                      <a:pt x="143" y="375"/>
                    </a:cubicBezTo>
                    <a:cubicBezTo>
                      <a:pt x="141" y="374"/>
                      <a:pt x="140" y="372"/>
                      <a:pt x="138" y="371"/>
                    </a:cubicBezTo>
                    <a:cubicBezTo>
                      <a:pt x="136" y="369"/>
                      <a:pt x="137" y="368"/>
                      <a:pt x="138" y="366"/>
                    </a:cubicBezTo>
                    <a:cubicBezTo>
                      <a:pt x="139" y="366"/>
                      <a:pt x="140" y="365"/>
                      <a:pt x="140" y="364"/>
                    </a:cubicBezTo>
                    <a:cubicBezTo>
                      <a:pt x="142" y="362"/>
                      <a:pt x="144" y="362"/>
                      <a:pt x="146" y="365"/>
                    </a:cubicBezTo>
                    <a:cubicBezTo>
                      <a:pt x="146" y="365"/>
                      <a:pt x="147" y="365"/>
                      <a:pt x="148" y="366"/>
                    </a:cubicBezTo>
                    <a:cubicBezTo>
                      <a:pt x="150" y="366"/>
                      <a:pt x="150" y="368"/>
                      <a:pt x="149" y="369"/>
                    </a:cubicBezTo>
                    <a:close/>
                    <a:moveTo>
                      <a:pt x="150" y="330"/>
                    </a:moveTo>
                    <a:cubicBezTo>
                      <a:pt x="147" y="331"/>
                      <a:pt x="146" y="333"/>
                      <a:pt x="145" y="335"/>
                    </a:cubicBezTo>
                    <a:cubicBezTo>
                      <a:pt x="144" y="336"/>
                      <a:pt x="143" y="336"/>
                      <a:pt x="143" y="337"/>
                    </a:cubicBezTo>
                    <a:cubicBezTo>
                      <a:pt x="142" y="336"/>
                      <a:pt x="142" y="335"/>
                      <a:pt x="142" y="335"/>
                    </a:cubicBezTo>
                    <a:cubicBezTo>
                      <a:pt x="141" y="334"/>
                      <a:pt x="140" y="332"/>
                      <a:pt x="139" y="331"/>
                    </a:cubicBezTo>
                    <a:cubicBezTo>
                      <a:pt x="135" y="327"/>
                      <a:pt x="135" y="327"/>
                      <a:pt x="139" y="323"/>
                    </a:cubicBezTo>
                    <a:cubicBezTo>
                      <a:pt x="143" y="320"/>
                      <a:pt x="143" y="320"/>
                      <a:pt x="147" y="323"/>
                    </a:cubicBezTo>
                    <a:cubicBezTo>
                      <a:pt x="148" y="324"/>
                      <a:pt x="149" y="326"/>
                      <a:pt x="150" y="327"/>
                    </a:cubicBezTo>
                    <a:cubicBezTo>
                      <a:pt x="152" y="328"/>
                      <a:pt x="152" y="329"/>
                      <a:pt x="150" y="330"/>
                    </a:cubicBezTo>
                    <a:close/>
                    <a:moveTo>
                      <a:pt x="152" y="287"/>
                    </a:moveTo>
                    <a:cubicBezTo>
                      <a:pt x="149" y="290"/>
                      <a:pt x="146" y="293"/>
                      <a:pt x="143" y="297"/>
                    </a:cubicBezTo>
                    <a:cubicBezTo>
                      <a:pt x="140" y="293"/>
                      <a:pt x="137" y="290"/>
                      <a:pt x="134" y="287"/>
                    </a:cubicBezTo>
                    <a:cubicBezTo>
                      <a:pt x="133" y="287"/>
                      <a:pt x="133" y="286"/>
                      <a:pt x="133" y="286"/>
                    </a:cubicBezTo>
                    <a:cubicBezTo>
                      <a:pt x="133" y="286"/>
                      <a:pt x="134" y="285"/>
                      <a:pt x="134" y="285"/>
                    </a:cubicBezTo>
                    <a:cubicBezTo>
                      <a:pt x="142" y="280"/>
                      <a:pt x="144" y="280"/>
                      <a:pt x="152" y="285"/>
                    </a:cubicBezTo>
                    <a:cubicBezTo>
                      <a:pt x="153" y="286"/>
                      <a:pt x="154" y="286"/>
                      <a:pt x="152" y="287"/>
                    </a:cubicBezTo>
                    <a:close/>
                    <a:moveTo>
                      <a:pt x="149" y="249"/>
                    </a:moveTo>
                    <a:cubicBezTo>
                      <a:pt x="143" y="254"/>
                      <a:pt x="143" y="254"/>
                      <a:pt x="137" y="249"/>
                    </a:cubicBezTo>
                    <a:cubicBezTo>
                      <a:pt x="136" y="248"/>
                      <a:pt x="135" y="247"/>
                      <a:pt x="134" y="247"/>
                    </a:cubicBezTo>
                    <a:cubicBezTo>
                      <a:pt x="134" y="246"/>
                      <a:pt x="133" y="246"/>
                      <a:pt x="133" y="245"/>
                    </a:cubicBezTo>
                    <a:cubicBezTo>
                      <a:pt x="133" y="245"/>
                      <a:pt x="133" y="245"/>
                      <a:pt x="134" y="245"/>
                    </a:cubicBezTo>
                    <a:cubicBezTo>
                      <a:pt x="138" y="243"/>
                      <a:pt x="140" y="239"/>
                      <a:pt x="142" y="236"/>
                    </a:cubicBezTo>
                    <a:cubicBezTo>
                      <a:pt x="142" y="236"/>
                      <a:pt x="143" y="235"/>
                      <a:pt x="143" y="235"/>
                    </a:cubicBezTo>
                    <a:cubicBezTo>
                      <a:pt x="143" y="236"/>
                      <a:pt x="144" y="236"/>
                      <a:pt x="144" y="236"/>
                    </a:cubicBezTo>
                    <a:cubicBezTo>
                      <a:pt x="146" y="238"/>
                      <a:pt x="148" y="240"/>
                      <a:pt x="150" y="242"/>
                    </a:cubicBezTo>
                    <a:cubicBezTo>
                      <a:pt x="151" y="243"/>
                      <a:pt x="152" y="245"/>
                      <a:pt x="153" y="246"/>
                    </a:cubicBezTo>
                    <a:cubicBezTo>
                      <a:pt x="152" y="247"/>
                      <a:pt x="150" y="247"/>
                      <a:pt x="149" y="249"/>
                    </a:cubicBezTo>
                    <a:close/>
                    <a:moveTo>
                      <a:pt x="147" y="212"/>
                    </a:moveTo>
                    <a:cubicBezTo>
                      <a:pt x="146" y="213"/>
                      <a:pt x="144" y="214"/>
                      <a:pt x="142" y="215"/>
                    </a:cubicBezTo>
                    <a:cubicBezTo>
                      <a:pt x="141" y="214"/>
                      <a:pt x="141" y="212"/>
                      <a:pt x="140" y="211"/>
                    </a:cubicBezTo>
                    <a:cubicBezTo>
                      <a:pt x="139" y="210"/>
                      <a:pt x="138" y="209"/>
                      <a:pt x="138" y="209"/>
                    </a:cubicBezTo>
                    <a:cubicBezTo>
                      <a:pt x="136" y="208"/>
                      <a:pt x="134" y="206"/>
                      <a:pt x="132" y="205"/>
                    </a:cubicBezTo>
                    <a:cubicBezTo>
                      <a:pt x="134" y="204"/>
                      <a:pt x="136" y="202"/>
                      <a:pt x="137" y="201"/>
                    </a:cubicBezTo>
                    <a:cubicBezTo>
                      <a:pt x="139" y="199"/>
                      <a:pt x="140" y="196"/>
                      <a:pt x="142" y="194"/>
                    </a:cubicBezTo>
                    <a:cubicBezTo>
                      <a:pt x="142" y="194"/>
                      <a:pt x="143" y="193"/>
                      <a:pt x="143" y="193"/>
                    </a:cubicBezTo>
                    <a:cubicBezTo>
                      <a:pt x="143" y="194"/>
                      <a:pt x="144" y="194"/>
                      <a:pt x="144" y="195"/>
                    </a:cubicBezTo>
                    <a:cubicBezTo>
                      <a:pt x="145" y="196"/>
                      <a:pt x="146" y="198"/>
                      <a:pt x="147" y="199"/>
                    </a:cubicBezTo>
                    <a:cubicBezTo>
                      <a:pt x="150" y="201"/>
                      <a:pt x="152" y="204"/>
                      <a:pt x="155" y="206"/>
                    </a:cubicBezTo>
                    <a:cubicBezTo>
                      <a:pt x="151" y="206"/>
                      <a:pt x="150" y="210"/>
                      <a:pt x="147" y="212"/>
                    </a:cubicBezTo>
                    <a:close/>
                    <a:moveTo>
                      <a:pt x="154" y="166"/>
                    </a:moveTo>
                    <a:cubicBezTo>
                      <a:pt x="152" y="167"/>
                      <a:pt x="151" y="168"/>
                      <a:pt x="150" y="169"/>
                    </a:cubicBezTo>
                    <a:cubicBezTo>
                      <a:pt x="147" y="172"/>
                      <a:pt x="145" y="175"/>
                      <a:pt x="143" y="177"/>
                    </a:cubicBezTo>
                    <a:cubicBezTo>
                      <a:pt x="142" y="174"/>
                      <a:pt x="139" y="171"/>
                      <a:pt x="136" y="169"/>
                    </a:cubicBezTo>
                    <a:cubicBezTo>
                      <a:pt x="135" y="168"/>
                      <a:pt x="134" y="167"/>
                      <a:pt x="132" y="166"/>
                    </a:cubicBezTo>
                    <a:cubicBezTo>
                      <a:pt x="131" y="166"/>
                      <a:pt x="130" y="165"/>
                      <a:pt x="132" y="164"/>
                    </a:cubicBezTo>
                    <a:cubicBezTo>
                      <a:pt x="137" y="161"/>
                      <a:pt x="141" y="158"/>
                      <a:pt x="142" y="151"/>
                    </a:cubicBezTo>
                    <a:cubicBezTo>
                      <a:pt x="142" y="151"/>
                      <a:pt x="143" y="151"/>
                      <a:pt x="143" y="151"/>
                    </a:cubicBezTo>
                    <a:cubicBezTo>
                      <a:pt x="143" y="151"/>
                      <a:pt x="144" y="152"/>
                      <a:pt x="144" y="152"/>
                    </a:cubicBezTo>
                    <a:cubicBezTo>
                      <a:pt x="145" y="158"/>
                      <a:pt x="149" y="161"/>
                      <a:pt x="154" y="164"/>
                    </a:cubicBezTo>
                    <a:cubicBezTo>
                      <a:pt x="155" y="164"/>
                      <a:pt x="156" y="165"/>
                      <a:pt x="154" y="166"/>
                    </a:cubicBezTo>
                    <a:close/>
                    <a:moveTo>
                      <a:pt x="151" y="128"/>
                    </a:moveTo>
                    <a:cubicBezTo>
                      <a:pt x="147" y="130"/>
                      <a:pt x="145" y="133"/>
                      <a:pt x="144" y="137"/>
                    </a:cubicBezTo>
                    <a:cubicBezTo>
                      <a:pt x="144" y="138"/>
                      <a:pt x="143" y="138"/>
                      <a:pt x="143" y="139"/>
                    </a:cubicBezTo>
                    <a:cubicBezTo>
                      <a:pt x="143" y="139"/>
                      <a:pt x="142" y="138"/>
                      <a:pt x="142" y="138"/>
                    </a:cubicBezTo>
                    <a:cubicBezTo>
                      <a:pt x="140" y="132"/>
                      <a:pt x="136" y="128"/>
                      <a:pt x="130" y="126"/>
                    </a:cubicBezTo>
                    <a:cubicBezTo>
                      <a:pt x="128" y="125"/>
                      <a:pt x="128" y="125"/>
                      <a:pt x="130" y="124"/>
                    </a:cubicBezTo>
                    <a:cubicBezTo>
                      <a:pt x="136" y="121"/>
                      <a:pt x="140" y="117"/>
                      <a:pt x="142" y="112"/>
                    </a:cubicBezTo>
                    <a:cubicBezTo>
                      <a:pt x="142" y="111"/>
                      <a:pt x="143" y="111"/>
                      <a:pt x="143" y="110"/>
                    </a:cubicBezTo>
                    <a:cubicBezTo>
                      <a:pt x="143" y="111"/>
                      <a:pt x="144" y="112"/>
                      <a:pt x="144" y="112"/>
                    </a:cubicBezTo>
                    <a:cubicBezTo>
                      <a:pt x="146" y="115"/>
                      <a:pt x="147" y="119"/>
                      <a:pt x="151" y="121"/>
                    </a:cubicBezTo>
                    <a:cubicBezTo>
                      <a:pt x="153" y="121"/>
                      <a:pt x="155" y="124"/>
                      <a:pt x="157" y="125"/>
                    </a:cubicBezTo>
                    <a:cubicBezTo>
                      <a:pt x="155" y="126"/>
                      <a:pt x="152" y="126"/>
                      <a:pt x="151" y="128"/>
                    </a:cubicBezTo>
                    <a:close/>
                    <a:moveTo>
                      <a:pt x="179" y="447"/>
                    </a:moveTo>
                    <a:cubicBezTo>
                      <a:pt x="180" y="446"/>
                      <a:pt x="181" y="444"/>
                      <a:pt x="183" y="443"/>
                    </a:cubicBezTo>
                    <a:cubicBezTo>
                      <a:pt x="183" y="443"/>
                      <a:pt x="184" y="443"/>
                      <a:pt x="185" y="442"/>
                    </a:cubicBezTo>
                    <a:cubicBezTo>
                      <a:pt x="187" y="444"/>
                      <a:pt x="188" y="446"/>
                      <a:pt x="190" y="447"/>
                    </a:cubicBezTo>
                    <a:cubicBezTo>
                      <a:pt x="192" y="449"/>
                      <a:pt x="191" y="450"/>
                      <a:pt x="190" y="451"/>
                    </a:cubicBezTo>
                    <a:cubicBezTo>
                      <a:pt x="183" y="458"/>
                      <a:pt x="185" y="458"/>
                      <a:pt x="178" y="451"/>
                    </a:cubicBezTo>
                    <a:cubicBezTo>
                      <a:pt x="176" y="449"/>
                      <a:pt x="177" y="448"/>
                      <a:pt x="179" y="447"/>
                    </a:cubicBezTo>
                    <a:close/>
                    <a:moveTo>
                      <a:pt x="177" y="409"/>
                    </a:moveTo>
                    <a:cubicBezTo>
                      <a:pt x="177" y="409"/>
                      <a:pt x="177" y="409"/>
                      <a:pt x="177" y="409"/>
                    </a:cubicBezTo>
                    <a:cubicBezTo>
                      <a:pt x="177" y="408"/>
                      <a:pt x="178" y="408"/>
                      <a:pt x="178" y="407"/>
                    </a:cubicBezTo>
                    <a:cubicBezTo>
                      <a:pt x="179" y="406"/>
                      <a:pt x="181" y="404"/>
                      <a:pt x="182" y="402"/>
                    </a:cubicBezTo>
                    <a:cubicBezTo>
                      <a:pt x="184" y="400"/>
                      <a:pt x="185" y="400"/>
                      <a:pt x="186" y="402"/>
                    </a:cubicBezTo>
                    <a:cubicBezTo>
                      <a:pt x="187" y="403"/>
                      <a:pt x="188" y="405"/>
                      <a:pt x="189" y="406"/>
                    </a:cubicBezTo>
                    <a:cubicBezTo>
                      <a:pt x="193" y="408"/>
                      <a:pt x="192" y="410"/>
                      <a:pt x="189" y="412"/>
                    </a:cubicBezTo>
                    <a:cubicBezTo>
                      <a:pt x="187" y="413"/>
                      <a:pt x="185" y="416"/>
                      <a:pt x="184" y="415"/>
                    </a:cubicBezTo>
                    <a:cubicBezTo>
                      <a:pt x="182" y="414"/>
                      <a:pt x="179" y="412"/>
                      <a:pt x="177" y="409"/>
                    </a:cubicBezTo>
                    <a:close/>
                    <a:moveTo>
                      <a:pt x="185" y="377"/>
                    </a:moveTo>
                    <a:cubicBezTo>
                      <a:pt x="182" y="375"/>
                      <a:pt x="181" y="372"/>
                      <a:pt x="178" y="370"/>
                    </a:cubicBezTo>
                    <a:cubicBezTo>
                      <a:pt x="175" y="368"/>
                      <a:pt x="176" y="367"/>
                      <a:pt x="180" y="365"/>
                    </a:cubicBezTo>
                    <a:cubicBezTo>
                      <a:pt x="181" y="364"/>
                      <a:pt x="181" y="359"/>
                      <a:pt x="185" y="360"/>
                    </a:cubicBezTo>
                    <a:cubicBezTo>
                      <a:pt x="187" y="361"/>
                      <a:pt x="188" y="364"/>
                      <a:pt x="189" y="366"/>
                    </a:cubicBezTo>
                    <a:cubicBezTo>
                      <a:pt x="190" y="366"/>
                      <a:pt x="191" y="366"/>
                      <a:pt x="192" y="367"/>
                    </a:cubicBezTo>
                    <a:cubicBezTo>
                      <a:pt x="192" y="368"/>
                      <a:pt x="192" y="369"/>
                      <a:pt x="191" y="369"/>
                    </a:cubicBezTo>
                    <a:cubicBezTo>
                      <a:pt x="189" y="372"/>
                      <a:pt x="187" y="374"/>
                      <a:pt x="185" y="377"/>
                    </a:cubicBezTo>
                    <a:close/>
                    <a:moveTo>
                      <a:pt x="184" y="568"/>
                    </a:moveTo>
                    <a:cubicBezTo>
                      <a:pt x="186" y="568"/>
                      <a:pt x="188" y="570"/>
                      <a:pt x="190" y="572"/>
                    </a:cubicBezTo>
                    <a:cubicBezTo>
                      <a:pt x="188" y="574"/>
                      <a:pt x="186" y="576"/>
                      <a:pt x="184" y="577"/>
                    </a:cubicBezTo>
                    <a:cubicBezTo>
                      <a:pt x="182" y="577"/>
                      <a:pt x="180" y="574"/>
                      <a:pt x="178" y="572"/>
                    </a:cubicBezTo>
                    <a:cubicBezTo>
                      <a:pt x="180" y="570"/>
                      <a:pt x="182" y="568"/>
                      <a:pt x="184" y="568"/>
                    </a:cubicBezTo>
                    <a:close/>
                    <a:moveTo>
                      <a:pt x="179" y="532"/>
                    </a:moveTo>
                    <a:cubicBezTo>
                      <a:pt x="181" y="529"/>
                      <a:pt x="182" y="527"/>
                      <a:pt x="184" y="525"/>
                    </a:cubicBezTo>
                    <a:cubicBezTo>
                      <a:pt x="184" y="525"/>
                      <a:pt x="185" y="525"/>
                      <a:pt x="185" y="525"/>
                    </a:cubicBezTo>
                    <a:cubicBezTo>
                      <a:pt x="187" y="527"/>
                      <a:pt x="189" y="529"/>
                      <a:pt x="189" y="531"/>
                    </a:cubicBezTo>
                    <a:cubicBezTo>
                      <a:pt x="189" y="533"/>
                      <a:pt x="187" y="535"/>
                      <a:pt x="185" y="536"/>
                    </a:cubicBezTo>
                    <a:cubicBezTo>
                      <a:pt x="185" y="537"/>
                      <a:pt x="183" y="536"/>
                      <a:pt x="182" y="535"/>
                    </a:cubicBezTo>
                    <a:cubicBezTo>
                      <a:pt x="181" y="534"/>
                      <a:pt x="180" y="533"/>
                      <a:pt x="179" y="532"/>
                    </a:cubicBezTo>
                    <a:close/>
                    <a:moveTo>
                      <a:pt x="185" y="775"/>
                    </a:moveTo>
                    <a:cubicBezTo>
                      <a:pt x="184" y="775"/>
                      <a:pt x="183" y="774"/>
                      <a:pt x="182" y="774"/>
                    </a:cubicBezTo>
                    <a:cubicBezTo>
                      <a:pt x="183" y="773"/>
                      <a:pt x="183" y="773"/>
                      <a:pt x="184" y="773"/>
                    </a:cubicBezTo>
                    <a:cubicBezTo>
                      <a:pt x="185" y="773"/>
                      <a:pt x="185" y="773"/>
                      <a:pt x="186" y="774"/>
                    </a:cubicBezTo>
                    <a:cubicBezTo>
                      <a:pt x="186" y="774"/>
                      <a:pt x="185" y="775"/>
                      <a:pt x="185" y="775"/>
                    </a:cubicBezTo>
                    <a:close/>
                    <a:moveTo>
                      <a:pt x="185" y="738"/>
                    </a:moveTo>
                    <a:cubicBezTo>
                      <a:pt x="184" y="738"/>
                      <a:pt x="182" y="737"/>
                      <a:pt x="182" y="737"/>
                    </a:cubicBezTo>
                    <a:cubicBezTo>
                      <a:pt x="182" y="736"/>
                      <a:pt x="183" y="734"/>
                      <a:pt x="183" y="732"/>
                    </a:cubicBezTo>
                    <a:cubicBezTo>
                      <a:pt x="185" y="733"/>
                      <a:pt x="186" y="733"/>
                      <a:pt x="186" y="733"/>
                    </a:cubicBezTo>
                    <a:cubicBezTo>
                      <a:pt x="186" y="735"/>
                      <a:pt x="187" y="737"/>
                      <a:pt x="185" y="738"/>
                    </a:cubicBezTo>
                    <a:close/>
                    <a:moveTo>
                      <a:pt x="188" y="694"/>
                    </a:moveTo>
                    <a:cubicBezTo>
                      <a:pt x="187" y="695"/>
                      <a:pt x="186" y="697"/>
                      <a:pt x="184" y="698"/>
                    </a:cubicBezTo>
                    <a:cubicBezTo>
                      <a:pt x="183" y="698"/>
                      <a:pt x="182" y="696"/>
                      <a:pt x="180" y="694"/>
                    </a:cubicBezTo>
                    <a:cubicBezTo>
                      <a:pt x="181" y="693"/>
                      <a:pt x="182" y="691"/>
                      <a:pt x="184" y="690"/>
                    </a:cubicBezTo>
                    <a:cubicBezTo>
                      <a:pt x="185" y="689"/>
                      <a:pt x="189" y="692"/>
                      <a:pt x="188" y="694"/>
                    </a:cubicBezTo>
                    <a:close/>
                    <a:moveTo>
                      <a:pt x="181" y="652"/>
                    </a:moveTo>
                    <a:cubicBezTo>
                      <a:pt x="181" y="651"/>
                      <a:pt x="183" y="649"/>
                      <a:pt x="185" y="648"/>
                    </a:cubicBezTo>
                    <a:cubicBezTo>
                      <a:pt x="186" y="649"/>
                      <a:pt x="188" y="651"/>
                      <a:pt x="188" y="652"/>
                    </a:cubicBezTo>
                    <a:cubicBezTo>
                      <a:pt x="188" y="653"/>
                      <a:pt x="186" y="655"/>
                      <a:pt x="184" y="657"/>
                    </a:cubicBezTo>
                    <a:cubicBezTo>
                      <a:pt x="183" y="655"/>
                      <a:pt x="180" y="653"/>
                      <a:pt x="181" y="652"/>
                    </a:cubicBezTo>
                    <a:close/>
                    <a:moveTo>
                      <a:pt x="184" y="618"/>
                    </a:moveTo>
                    <a:cubicBezTo>
                      <a:pt x="182" y="616"/>
                      <a:pt x="180" y="614"/>
                      <a:pt x="179" y="613"/>
                    </a:cubicBezTo>
                    <a:cubicBezTo>
                      <a:pt x="181" y="611"/>
                      <a:pt x="183" y="608"/>
                      <a:pt x="185" y="608"/>
                    </a:cubicBezTo>
                    <a:cubicBezTo>
                      <a:pt x="186" y="608"/>
                      <a:pt x="188" y="611"/>
                      <a:pt x="190" y="613"/>
                    </a:cubicBezTo>
                    <a:cubicBezTo>
                      <a:pt x="188" y="614"/>
                      <a:pt x="186" y="616"/>
                      <a:pt x="184" y="618"/>
                    </a:cubicBezTo>
                    <a:close/>
                    <a:moveTo>
                      <a:pt x="189" y="493"/>
                    </a:moveTo>
                    <a:cubicBezTo>
                      <a:pt x="188" y="493"/>
                      <a:pt x="187" y="495"/>
                      <a:pt x="186" y="497"/>
                    </a:cubicBezTo>
                    <a:cubicBezTo>
                      <a:pt x="186" y="498"/>
                      <a:pt x="186" y="498"/>
                      <a:pt x="185" y="500"/>
                    </a:cubicBezTo>
                    <a:cubicBezTo>
                      <a:pt x="183" y="498"/>
                      <a:pt x="183" y="497"/>
                      <a:pt x="182" y="497"/>
                    </a:cubicBezTo>
                    <a:cubicBezTo>
                      <a:pt x="181" y="495"/>
                      <a:pt x="180" y="493"/>
                      <a:pt x="178" y="493"/>
                    </a:cubicBezTo>
                    <a:cubicBezTo>
                      <a:pt x="176" y="491"/>
                      <a:pt x="176" y="490"/>
                      <a:pt x="177" y="489"/>
                    </a:cubicBezTo>
                    <a:cubicBezTo>
                      <a:pt x="178" y="488"/>
                      <a:pt x="178" y="488"/>
                      <a:pt x="179" y="488"/>
                    </a:cubicBezTo>
                    <a:cubicBezTo>
                      <a:pt x="185" y="481"/>
                      <a:pt x="183" y="481"/>
                      <a:pt x="190" y="488"/>
                    </a:cubicBezTo>
                    <a:cubicBezTo>
                      <a:pt x="192" y="490"/>
                      <a:pt x="194" y="491"/>
                      <a:pt x="189" y="493"/>
                    </a:cubicBezTo>
                    <a:close/>
                    <a:moveTo>
                      <a:pt x="188" y="332"/>
                    </a:moveTo>
                    <a:cubicBezTo>
                      <a:pt x="187" y="334"/>
                      <a:pt x="186" y="336"/>
                      <a:pt x="185" y="338"/>
                    </a:cubicBezTo>
                    <a:cubicBezTo>
                      <a:pt x="184" y="337"/>
                      <a:pt x="183" y="336"/>
                      <a:pt x="182" y="336"/>
                    </a:cubicBezTo>
                    <a:cubicBezTo>
                      <a:pt x="181" y="334"/>
                      <a:pt x="181" y="332"/>
                      <a:pt x="179" y="331"/>
                    </a:cubicBezTo>
                    <a:cubicBezTo>
                      <a:pt x="177" y="331"/>
                      <a:pt x="174" y="329"/>
                      <a:pt x="175" y="328"/>
                    </a:cubicBezTo>
                    <a:cubicBezTo>
                      <a:pt x="178" y="325"/>
                      <a:pt x="181" y="322"/>
                      <a:pt x="184" y="320"/>
                    </a:cubicBezTo>
                    <a:cubicBezTo>
                      <a:pt x="184" y="319"/>
                      <a:pt x="185" y="320"/>
                      <a:pt x="186" y="320"/>
                    </a:cubicBezTo>
                    <a:cubicBezTo>
                      <a:pt x="187" y="321"/>
                      <a:pt x="187" y="322"/>
                      <a:pt x="188" y="323"/>
                    </a:cubicBezTo>
                    <a:cubicBezTo>
                      <a:pt x="190" y="324"/>
                      <a:pt x="192" y="326"/>
                      <a:pt x="194" y="328"/>
                    </a:cubicBezTo>
                    <a:cubicBezTo>
                      <a:pt x="192" y="329"/>
                      <a:pt x="190" y="330"/>
                      <a:pt x="188" y="332"/>
                    </a:cubicBezTo>
                    <a:close/>
                    <a:moveTo>
                      <a:pt x="189" y="292"/>
                    </a:moveTo>
                    <a:cubicBezTo>
                      <a:pt x="188" y="294"/>
                      <a:pt x="187" y="295"/>
                      <a:pt x="186" y="296"/>
                    </a:cubicBezTo>
                    <a:cubicBezTo>
                      <a:pt x="185" y="296"/>
                      <a:pt x="183" y="296"/>
                      <a:pt x="183" y="296"/>
                    </a:cubicBezTo>
                    <a:cubicBezTo>
                      <a:pt x="180" y="293"/>
                      <a:pt x="176" y="290"/>
                      <a:pt x="173" y="287"/>
                    </a:cubicBezTo>
                    <a:cubicBezTo>
                      <a:pt x="173" y="286"/>
                      <a:pt x="173" y="286"/>
                      <a:pt x="173" y="286"/>
                    </a:cubicBezTo>
                    <a:cubicBezTo>
                      <a:pt x="173" y="286"/>
                      <a:pt x="174" y="285"/>
                      <a:pt x="174" y="285"/>
                    </a:cubicBezTo>
                    <a:cubicBezTo>
                      <a:pt x="178" y="283"/>
                      <a:pt x="181" y="281"/>
                      <a:pt x="182" y="277"/>
                    </a:cubicBezTo>
                    <a:cubicBezTo>
                      <a:pt x="183" y="275"/>
                      <a:pt x="185" y="275"/>
                      <a:pt x="186" y="277"/>
                    </a:cubicBezTo>
                    <a:cubicBezTo>
                      <a:pt x="187" y="279"/>
                      <a:pt x="188" y="280"/>
                      <a:pt x="189" y="282"/>
                    </a:cubicBezTo>
                    <a:cubicBezTo>
                      <a:pt x="191" y="283"/>
                      <a:pt x="193" y="284"/>
                      <a:pt x="195" y="286"/>
                    </a:cubicBezTo>
                    <a:cubicBezTo>
                      <a:pt x="193" y="288"/>
                      <a:pt x="191" y="290"/>
                      <a:pt x="189" y="292"/>
                    </a:cubicBezTo>
                    <a:close/>
                    <a:moveTo>
                      <a:pt x="187" y="252"/>
                    </a:moveTo>
                    <a:cubicBezTo>
                      <a:pt x="187" y="253"/>
                      <a:pt x="187" y="254"/>
                      <a:pt x="186" y="255"/>
                    </a:cubicBezTo>
                    <a:cubicBezTo>
                      <a:pt x="185" y="257"/>
                      <a:pt x="183" y="257"/>
                      <a:pt x="182" y="255"/>
                    </a:cubicBezTo>
                    <a:cubicBezTo>
                      <a:pt x="181" y="251"/>
                      <a:pt x="178" y="248"/>
                      <a:pt x="174" y="247"/>
                    </a:cubicBezTo>
                    <a:cubicBezTo>
                      <a:pt x="172" y="246"/>
                      <a:pt x="173" y="245"/>
                      <a:pt x="174" y="244"/>
                    </a:cubicBezTo>
                    <a:cubicBezTo>
                      <a:pt x="177" y="241"/>
                      <a:pt x="182" y="239"/>
                      <a:pt x="183" y="234"/>
                    </a:cubicBezTo>
                    <a:cubicBezTo>
                      <a:pt x="183" y="233"/>
                      <a:pt x="184" y="233"/>
                      <a:pt x="185" y="233"/>
                    </a:cubicBezTo>
                    <a:cubicBezTo>
                      <a:pt x="185" y="234"/>
                      <a:pt x="186" y="234"/>
                      <a:pt x="186" y="234"/>
                    </a:cubicBezTo>
                    <a:cubicBezTo>
                      <a:pt x="187" y="235"/>
                      <a:pt x="187" y="237"/>
                      <a:pt x="187" y="237"/>
                    </a:cubicBezTo>
                    <a:cubicBezTo>
                      <a:pt x="190" y="240"/>
                      <a:pt x="193" y="243"/>
                      <a:pt x="196" y="245"/>
                    </a:cubicBezTo>
                    <a:cubicBezTo>
                      <a:pt x="193" y="248"/>
                      <a:pt x="190" y="250"/>
                      <a:pt x="187" y="252"/>
                    </a:cubicBezTo>
                    <a:close/>
                    <a:moveTo>
                      <a:pt x="197" y="206"/>
                    </a:moveTo>
                    <a:cubicBezTo>
                      <a:pt x="191" y="209"/>
                      <a:pt x="188" y="213"/>
                      <a:pt x="185" y="218"/>
                    </a:cubicBezTo>
                    <a:cubicBezTo>
                      <a:pt x="185" y="218"/>
                      <a:pt x="185" y="218"/>
                      <a:pt x="184" y="218"/>
                    </a:cubicBezTo>
                    <a:cubicBezTo>
                      <a:pt x="184" y="218"/>
                      <a:pt x="183" y="217"/>
                      <a:pt x="182" y="216"/>
                    </a:cubicBezTo>
                    <a:cubicBezTo>
                      <a:pt x="181" y="212"/>
                      <a:pt x="176" y="209"/>
                      <a:pt x="173" y="206"/>
                    </a:cubicBezTo>
                    <a:cubicBezTo>
                      <a:pt x="173" y="206"/>
                      <a:pt x="172" y="206"/>
                      <a:pt x="171" y="205"/>
                    </a:cubicBezTo>
                    <a:cubicBezTo>
                      <a:pt x="172" y="205"/>
                      <a:pt x="173" y="205"/>
                      <a:pt x="173" y="204"/>
                    </a:cubicBezTo>
                    <a:cubicBezTo>
                      <a:pt x="176" y="202"/>
                      <a:pt x="179" y="199"/>
                      <a:pt x="182" y="196"/>
                    </a:cubicBezTo>
                    <a:cubicBezTo>
                      <a:pt x="183" y="195"/>
                      <a:pt x="184" y="192"/>
                      <a:pt x="185" y="192"/>
                    </a:cubicBezTo>
                    <a:cubicBezTo>
                      <a:pt x="188" y="192"/>
                      <a:pt x="185" y="194"/>
                      <a:pt x="186" y="196"/>
                    </a:cubicBezTo>
                    <a:cubicBezTo>
                      <a:pt x="186" y="196"/>
                      <a:pt x="187" y="197"/>
                      <a:pt x="187" y="197"/>
                    </a:cubicBezTo>
                    <a:cubicBezTo>
                      <a:pt x="191" y="200"/>
                      <a:pt x="193" y="204"/>
                      <a:pt x="197" y="205"/>
                    </a:cubicBezTo>
                    <a:cubicBezTo>
                      <a:pt x="197" y="206"/>
                      <a:pt x="197" y="206"/>
                      <a:pt x="197" y="206"/>
                    </a:cubicBezTo>
                    <a:close/>
                    <a:moveTo>
                      <a:pt x="171" y="165"/>
                    </a:moveTo>
                    <a:cubicBezTo>
                      <a:pt x="171" y="165"/>
                      <a:pt x="172" y="164"/>
                      <a:pt x="172" y="164"/>
                    </a:cubicBezTo>
                    <a:cubicBezTo>
                      <a:pt x="177" y="161"/>
                      <a:pt x="181" y="158"/>
                      <a:pt x="182" y="152"/>
                    </a:cubicBezTo>
                    <a:cubicBezTo>
                      <a:pt x="183" y="151"/>
                      <a:pt x="184" y="151"/>
                      <a:pt x="184" y="151"/>
                    </a:cubicBezTo>
                    <a:cubicBezTo>
                      <a:pt x="185" y="151"/>
                      <a:pt x="186" y="152"/>
                      <a:pt x="186" y="152"/>
                    </a:cubicBezTo>
                    <a:cubicBezTo>
                      <a:pt x="188" y="155"/>
                      <a:pt x="189" y="158"/>
                      <a:pt x="191" y="160"/>
                    </a:cubicBezTo>
                    <a:cubicBezTo>
                      <a:pt x="193" y="162"/>
                      <a:pt x="195" y="164"/>
                      <a:pt x="197" y="165"/>
                    </a:cubicBezTo>
                    <a:cubicBezTo>
                      <a:pt x="194" y="166"/>
                      <a:pt x="192" y="169"/>
                      <a:pt x="190" y="171"/>
                    </a:cubicBezTo>
                    <a:cubicBezTo>
                      <a:pt x="189" y="172"/>
                      <a:pt x="188" y="173"/>
                      <a:pt x="187" y="174"/>
                    </a:cubicBezTo>
                    <a:cubicBezTo>
                      <a:pt x="185" y="176"/>
                      <a:pt x="183" y="175"/>
                      <a:pt x="181" y="174"/>
                    </a:cubicBezTo>
                    <a:cubicBezTo>
                      <a:pt x="178" y="171"/>
                      <a:pt x="175" y="169"/>
                      <a:pt x="172" y="166"/>
                    </a:cubicBezTo>
                    <a:cubicBezTo>
                      <a:pt x="172" y="166"/>
                      <a:pt x="171" y="165"/>
                      <a:pt x="171" y="165"/>
                    </a:cubicBezTo>
                    <a:close/>
                    <a:moveTo>
                      <a:pt x="192" y="129"/>
                    </a:moveTo>
                    <a:cubicBezTo>
                      <a:pt x="189" y="131"/>
                      <a:pt x="187" y="134"/>
                      <a:pt x="186" y="138"/>
                    </a:cubicBezTo>
                    <a:cubicBezTo>
                      <a:pt x="186" y="138"/>
                      <a:pt x="185" y="139"/>
                      <a:pt x="184" y="139"/>
                    </a:cubicBezTo>
                    <a:cubicBezTo>
                      <a:pt x="184" y="139"/>
                      <a:pt x="183" y="138"/>
                      <a:pt x="182" y="138"/>
                    </a:cubicBezTo>
                    <a:cubicBezTo>
                      <a:pt x="182" y="133"/>
                      <a:pt x="179" y="130"/>
                      <a:pt x="176" y="128"/>
                    </a:cubicBezTo>
                    <a:cubicBezTo>
                      <a:pt x="174" y="126"/>
                      <a:pt x="171" y="126"/>
                      <a:pt x="169" y="124"/>
                    </a:cubicBezTo>
                    <a:cubicBezTo>
                      <a:pt x="171" y="123"/>
                      <a:pt x="173" y="122"/>
                      <a:pt x="175" y="120"/>
                    </a:cubicBezTo>
                    <a:cubicBezTo>
                      <a:pt x="178" y="118"/>
                      <a:pt x="180" y="115"/>
                      <a:pt x="182" y="110"/>
                    </a:cubicBezTo>
                    <a:cubicBezTo>
                      <a:pt x="183" y="109"/>
                      <a:pt x="184" y="108"/>
                      <a:pt x="185" y="106"/>
                    </a:cubicBezTo>
                    <a:cubicBezTo>
                      <a:pt x="186" y="107"/>
                      <a:pt x="186" y="108"/>
                      <a:pt x="186" y="108"/>
                    </a:cubicBezTo>
                    <a:cubicBezTo>
                      <a:pt x="185" y="113"/>
                      <a:pt x="188" y="115"/>
                      <a:pt x="191" y="118"/>
                    </a:cubicBezTo>
                    <a:cubicBezTo>
                      <a:pt x="191" y="118"/>
                      <a:pt x="192" y="119"/>
                      <a:pt x="192" y="119"/>
                    </a:cubicBezTo>
                    <a:cubicBezTo>
                      <a:pt x="194" y="121"/>
                      <a:pt x="197" y="123"/>
                      <a:pt x="199" y="125"/>
                    </a:cubicBezTo>
                    <a:cubicBezTo>
                      <a:pt x="197" y="126"/>
                      <a:pt x="194" y="127"/>
                      <a:pt x="192" y="129"/>
                    </a:cubicBezTo>
                    <a:close/>
                    <a:moveTo>
                      <a:pt x="219" y="118"/>
                    </a:moveTo>
                    <a:cubicBezTo>
                      <a:pt x="222" y="116"/>
                      <a:pt x="226" y="114"/>
                      <a:pt x="225" y="110"/>
                    </a:cubicBezTo>
                    <a:cubicBezTo>
                      <a:pt x="225" y="109"/>
                      <a:pt x="225" y="109"/>
                      <a:pt x="226" y="109"/>
                    </a:cubicBezTo>
                    <a:cubicBezTo>
                      <a:pt x="226" y="109"/>
                      <a:pt x="226" y="109"/>
                      <a:pt x="226" y="109"/>
                    </a:cubicBezTo>
                    <a:cubicBezTo>
                      <a:pt x="227" y="117"/>
                      <a:pt x="233" y="120"/>
                      <a:pt x="239" y="124"/>
                    </a:cubicBezTo>
                    <a:cubicBezTo>
                      <a:pt x="239" y="124"/>
                      <a:pt x="239" y="126"/>
                      <a:pt x="239" y="126"/>
                    </a:cubicBezTo>
                    <a:cubicBezTo>
                      <a:pt x="232" y="127"/>
                      <a:pt x="228" y="131"/>
                      <a:pt x="226" y="138"/>
                    </a:cubicBezTo>
                    <a:cubicBezTo>
                      <a:pt x="226" y="138"/>
                      <a:pt x="226" y="139"/>
                      <a:pt x="225" y="139"/>
                    </a:cubicBezTo>
                    <a:cubicBezTo>
                      <a:pt x="225" y="139"/>
                      <a:pt x="225" y="138"/>
                      <a:pt x="225" y="137"/>
                    </a:cubicBezTo>
                    <a:cubicBezTo>
                      <a:pt x="223" y="135"/>
                      <a:pt x="222" y="131"/>
                      <a:pt x="219" y="129"/>
                    </a:cubicBezTo>
                    <a:cubicBezTo>
                      <a:pt x="217" y="127"/>
                      <a:pt x="214" y="126"/>
                      <a:pt x="212" y="124"/>
                    </a:cubicBezTo>
                    <a:cubicBezTo>
                      <a:pt x="215" y="124"/>
                      <a:pt x="217" y="121"/>
                      <a:pt x="219" y="118"/>
                    </a:cubicBezTo>
                    <a:close/>
                    <a:moveTo>
                      <a:pt x="231" y="410"/>
                    </a:moveTo>
                    <a:cubicBezTo>
                      <a:pt x="230" y="411"/>
                      <a:pt x="230" y="411"/>
                      <a:pt x="230" y="411"/>
                    </a:cubicBezTo>
                    <a:cubicBezTo>
                      <a:pt x="226" y="416"/>
                      <a:pt x="226" y="416"/>
                      <a:pt x="222" y="412"/>
                    </a:cubicBezTo>
                    <a:cubicBezTo>
                      <a:pt x="219" y="410"/>
                      <a:pt x="218" y="408"/>
                      <a:pt x="221" y="406"/>
                    </a:cubicBezTo>
                    <a:cubicBezTo>
                      <a:pt x="223" y="405"/>
                      <a:pt x="224" y="404"/>
                      <a:pt x="225" y="402"/>
                    </a:cubicBezTo>
                    <a:cubicBezTo>
                      <a:pt x="226" y="403"/>
                      <a:pt x="226" y="403"/>
                      <a:pt x="227" y="403"/>
                    </a:cubicBezTo>
                    <a:cubicBezTo>
                      <a:pt x="228" y="405"/>
                      <a:pt x="229" y="406"/>
                      <a:pt x="231" y="407"/>
                    </a:cubicBezTo>
                    <a:cubicBezTo>
                      <a:pt x="232" y="408"/>
                      <a:pt x="233" y="409"/>
                      <a:pt x="231" y="410"/>
                    </a:cubicBezTo>
                    <a:close/>
                    <a:moveTo>
                      <a:pt x="231" y="450"/>
                    </a:moveTo>
                    <a:cubicBezTo>
                      <a:pt x="230" y="452"/>
                      <a:pt x="228" y="454"/>
                      <a:pt x="226" y="456"/>
                    </a:cubicBezTo>
                    <a:cubicBezTo>
                      <a:pt x="223" y="454"/>
                      <a:pt x="220" y="452"/>
                      <a:pt x="220" y="450"/>
                    </a:cubicBezTo>
                    <a:cubicBezTo>
                      <a:pt x="219" y="448"/>
                      <a:pt x="223" y="446"/>
                      <a:pt x="224" y="444"/>
                    </a:cubicBezTo>
                    <a:cubicBezTo>
                      <a:pt x="226" y="442"/>
                      <a:pt x="226" y="443"/>
                      <a:pt x="227" y="444"/>
                    </a:cubicBezTo>
                    <a:cubicBezTo>
                      <a:pt x="228" y="445"/>
                      <a:pt x="229" y="446"/>
                      <a:pt x="230" y="447"/>
                    </a:cubicBezTo>
                    <a:cubicBezTo>
                      <a:pt x="230" y="448"/>
                      <a:pt x="232" y="449"/>
                      <a:pt x="231" y="450"/>
                    </a:cubicBezTo>
                    <a:close/>
                    <a:moveTo>
                      <a:pt x="228" y="373"/>
                    </a:moveTo>
                    <a:cubicBezTo>
                      <a:pt x="226" y="376"/>
                      <a:pt x="225" y="375"/>
                      <a:pt x="223" y="373"/>
                    </a:cubicBezTo>
                    <a:cubicBezTo>
                      <a:pt x="222" y="371"/>
                      <a:pt x="220" y="370"/>
                      <a:pt x="218" y="368"/>
                    </a:cubicBezTo>
                    <a:cubicBezTo>
                      <a:pt x="219" y="367"/>
                      <a:pt x="220" y="366"/>
                      <a:pt x="220" y="366"/>
                    </a:cubicBezTo>
                    <a:cubicBezTo>
                      <a:pt x="221" y="365"/>
                      <a:pt x="222" y="365"/>
                      <a:pt x="223" y="364"/>
                    </a:cubicBezTo>
                    <a:cubicBezTo>
                      <a:pt x="224" y="363"/>
                      <a:pt x="225" y="362"/>
                      <a:pt x="226" y="360"/>
                    </a:cubicBezTo>
                    <a:cubicBezTo>
                      <a:pt x="227" y="362"/>
                      <a:pt x="228" y="363"/>
                      <a:pt x="228" y="364"/>
                    </a:cubicBezTo>
                    <a:cubicBezTo>
                      <a:pt x="232" y="369"/>
                      <a:pt x="232" y="369"/>
                      <a:pt x="228" y="373"/>
                    </a:cubicBezTo>
                    <a:close/>
                    <a:moveTo>
                      <a:pt x="225" y="536"/>
                    </a:moveTo>
                    <a:cubicBezTo>
                      <a:pt x="224" y="536"/>
                      <a:pt x="222" y="533"/>
                      <a:pt x="221" y="532"/>
                    </a:cubicBezTo>
                    <a:cubicBezTo>
                      <a:pt x="222" y="530"/>
                      <a:pt x="224" y="527"/>
                      <a:pt x="225" y="528"/>
                    </a:cubicBezTo>
                    <a:cubicBezTo>
                      <a:pt x="227" y="528"/>
                      <a:pt x="228" y="530"/>
                      <a:pt x="230" y="532"/>
                    </a:cubicBezTo>
                    <a:cubicBezTo>
                      <a:pt x="228" y="534"/>
                      <a:pt x="227" y="536"/>
                      <a:pt x="225" y="536"/>
                    </a:cubicBezTo>
                    <a:close/>
                    <a:moveTo>
                      <a:pt x="230" y="572"/>
                    </a:moveTo>
                    <a:cubicBezTo>
                      <a:pt x="229" y="574"/>
                      <a:pt x="227" y="575"/>
                      <a:pt x="225" y="577"/>
                    </a:cubicBezTo>
                    <a:cubicBezTo>
                      <a:pt x="224" y="575"/>
                      <a:pt x="221" y="574"/>
                      <a:pt x="221" y="572"/>
                    </a:cubicBezTo>
                    <a:cubicBezTo>
                      <a:pt x="221" y="571"/>
                      <a:pt x="224" y="569"/>
                      <a:pt x="226" y="567"/>
                    </a:cubicBezTo>
                    <a:cubicBezTo>
                      <a:pt x="227" y="569"/>
                      <a:pt x="230" y="570"/>
                      <a:pt x="230" y="572"/>
                    </a:cubicBezTo>
                    <a:close/>
                    <a:moveTo>
                      <a:pt x="225" y="608"/>
                    </a:moveTo>
                    <a:cubicBezTo>
                      <a:pt x="227" y="609"/>
                      <a:pt x="228" y="611"/>
                      <a:pt x="230" y="613"/>
                    </a:cubicBezTo>
                    <a:cubicBezTo>
                      <a:pt x="229" y="614"/>
                      <a:pt x="227" y="615"/>
                      <a:pt x="225" y="616"/>
                    </a:cubicBezTo>
                    <a:cubicBezTo>
                      <a:pt x="224" y="615"/>
                      <a:pt x="222" y="614"/>
                      <a:pt x="221" y="612"/>
                    </a:cubicBezTo>
                    <a:cubicBezTo>
                      <a:pt x="222" y="611"/>
                      <a:pt x="224" y="609"/>
                      <a:pt x="225" y="608"/>
                    </a:cubicBezTo>
                    <a:close/>
                    <a:moveTo>
                      <a:pt x="225" y="650"/>
                    </a:moveTo>
                    <a:cubicBezTo>
                      <a:pt x="226" y="650"/>
                      <a:pt x="229" y="649"/>
                      <a:pt x="228" y="652"/>
                    </a:cubicBezTo>
                    <a:cubicBezTo>
                      <a:pt x="228" y="653"/>
                      <a:pt x="227" y="654"/>
                      <a:pt x="226" y="655"/>
                    </a:cubicBezTo>
                    <a:cubicBezTo>
                      <a:pt x="225" y="654"/>
                      <a:pt x="223" y="653"/>
                      <a:pt x="221" y="652"/>
                    </a:cubicBezTo>
                    <a:cubicBezTo>
                      <a:pt x="223" y="651"/>
                      <a:pt x="224" y="650"/>
                      <a:pt x="225" y="650"/>
                    </a:cubicBezTo>
                    <a:close/>
                    <a:moveTo>
                      <a:pt x="226" y="736"/>
                    </a:moveTo>
                    <a:cubicBezTo>
                      <a:pt x="225" y="736"/>
                      <a:pt x="225" y="735"/>
                      <a:pt x="224" y="735"/>
                    </a:cubicBezTo>
                    <a:cubicBezTo>
                      <a:pt x="225" y="734"/>
                      <a:pt x="225" y="733"/>
                      <a:pt x="226" y="732"/>
                    </a:cubicBezTo>
                    <a:cubicBezTo>
                      <a:pt x="226" y="733"/>
                      <a:pt x="226" y="733"/>
                      <a:pt x="226" y="734"/>
                    </a:cubicBezTo>
                    <a:cubicBezTo>
                      <a:pt x="226" y="735"/>
                      <a:pt x="226" y="735"/>
                      <a:pt x="226" y="736"/>
                    </a:cubicBezTo>
                    <a:close/>
                    <a:moveTo>
                      <a:pt x="225" y="697"/>
                    </a:moveTo>
                    <a:cubicBezTo>
                      <a:pt x="224" y="696"/>
                      <a:pt x="223" y="695"/>
                      <a:pt x="223" y="695"/>
                    </a:cubicBezTo>
                    <a:cubicBezTo>
                      <a:pt x="223" y="693"/>
                      <a:pt x="224" y="692"/>
                      <a:pt x="225" y="690"/>
                    </a:cubicBezTo>
                    <a:cubicBezTo>
                      <a:pt x="227" y="691"/>
                      <a:pt x="229" y="692"/>
                      <a:pt x="230" y="693"/>
                    </a:cubicBezTo>
                    <a:cubicBezTo>
                      <a:pt x="228" y="694"/>
                      <a:pt x="227" y="696"/>
                      <a:pt x="225" y="697"/>
                    </a:cubicBezTo>
                    <a:close/>
                    <a:moveTo>
                      <a:pt x="231" y="492"/>
                    </a:moveTo>
                    <a:cubicBezTo>
                      <a:pt x="230" y="493"/>
                      <a:pt x="228" y="494"/>
                      <a:pt x="227" y="495"/>
                    </a:cubicBezTo>
                    <a:cubicBezTo>
                      <a:pt x="226" y="497"/>
                      <a:pt x="225" y="496"/>
                      <a:pt x="224" y="495"/>
                    </a:cubicBezTo>
                    <a:cubicBezTo>
                      <a:pt x="222" y="493"/>
                      <a:pt x="220" y="492"/>
                      <a:pt x="219" y="491"/>
                    </a:cubicBezTo>
                    <a:cubicBezTo>
                      <a:pt x="219" y="490"/>
                      <a:pt x="219" y="490"/>
                      <a:pt x="219" y="489"/>
                    </a:cubicBezTo>
                    <a:cubicBezTo>
                      <a:pt x="221" y="488"/>
                      <a:pt x="223" y="486"/>
                      <a:pt x="224" y="484"/>
                    </a:cubicBezTo>
                    <a:cubicBezTo>
                      <a:pt x="225" y="483"/>
                      <a:pt x="226" y="483"/>
                      <a:pt x="227" y="485"/>
                    </a:cubicBezTo>
                    <a:cubicBezTo>
                      <a:pt x="229" y="486"/>
                      <a:pt x="230" y="487"/>
                      <a:pt x="231" y="489"/>
                    </a:cubicBezTo>
                    <a:cubicBezTo>
                      <a:pt x="233" y="490"/>
                      <a:pt x="233" y="491"/>
                      <a:pt x="231" y="492"/>
                    </a:cubicBezTo>
                    <a:close/>
                    <a:moveTo>
                      <a:pt x="233" y="330"/>
                    </a:moveTo>
                    <a:cubicBezTo>
                      <a:pt x="232" y="332"/>
                      <a:pt x="229" y="330"/>
                      <a:pt x="228" y="333"/>
                    </a:cubicBezTo>
                    <a:cubicBezTo>
                      <a:pt x="226" y="338"/>
                      <a:pt x="225" y="338"/>
                      <a:pt x="223" y="333"/>
                    </a:cubicBezTo>
                    <a:cubicBezTo>
                      <a:pt x="222" y="332"/>
                      <a:pt x="221" y="332"/>
                      <a:pt x="220" y="331"/>
                    </a:cubicBezTo>
                    <a:cubicBezTo>
                      <a:pt x="218" y="330"/>
                      <a:pt x="216" y="329"/>
                      <a:pt x="219" y="326"/>
                    </a:cubicBezTo>
                    <a:cubicBezTo>
                      <a:pt x="221" y="324"/>
                      <a:pt x="223" y="322"/>
                      <a:pt x="226" y="320"/>
                    </a:cubicBezTo>
                    <a:cubicBezTo>
                      <a:pt x="228" y="322"/>
                      <a:pt x="230" y="324"/>
                      <a:pt x="232" y="326"/>
                    </a:cubicBezTo>
                    <a:cubicBezTo>
                      <a:pt x="233" y="327"/>
                      <a:pt x="234" y="327"/>
                      <a:pt x="234" y="328"/>
                    </a:cubicBezTo>
                    <a:cubicBezTo>
                      <a:pt x="234" y="329"/>
                      <a:pt x="233" y="329"/>
                      <a:pt x="233" y="330"/>
                    </a:cubicBezTo>
                    <a:close/>
                    <a:moveTo>
                      <a:pt x="235" y="289"/>
                    </a:moveTo>
                    <a:cubicBezTo>
                      <a:pt x="234" y="289"/>
                      <a:pt x="233" y="290"/>
                      <a:pt x="232" y="290"/>
                    </a:cubicBezTo>
                    <a:cubicBezTo>
                      <a:pt x="230" y="292"/>
                      <a:pt x="228" y="294"/>
                      <a:pt x="226" y="296"/>
                    </a:cubicBezTo>
                    <a:cubicBezTo>
                      <a:pt x="222" y="293"/>
                      <a:pt x="219" y="290"/>
                      <a:pt x="215" y="287"/>
                    </a:cubicBezTo>
                    <a:cubicBezTo>
                      <a:pt x="215" y="286"/>
                      <a:pt x="215" y="286"/>
                      <a:pt x="215" y="286"/>
                    </a:cubicBezTo>
                    <a:cubicBezTo>
                      <a:pt x="216" y="286"/>
                      <a:pt x="216" y="285"/>
                      <a:pt x="217" y="285"/>
                    </a:cubicBezTo>
                    <a:cubicBezTo>
                      <a:pt x="219" y="283"/>
                      <a:pt x="222" y="281"/>
                      <a:pt x="224" y="279"/>
                    </a:cubicBezTo>
                    <a:cubicBezTo>
                      <a:pt x="226" y="277"/>
                      <a:pt x="228" y="276"/>
                      <a:pt x="228" y="279"/>
                    </a:cubicBezTo>
                    <a:cubicBezTo>
                      <a:pt x="229" y="283"/>
                      <a:pt x="233" y="282"/>
                      <a:pt x="235" y="285"/>
                    </a:cubicBezTo>
                    <a:cubicBezTo>
                      <a:pt x="236" y="287"/>
                      <a:pt x="237" y="288"/>
                      <a:pt x="235" y="289"/>
                    </a:cubicBezTo>
                    <a:close/>
                    <a:moveTo>
                      <a:pt x="215" y="245"/>
                    </a:moveTo>
                    <a:cubicBezTo>
                      <a:pt x="217" y="243"/>
                      <a:pt x="219" y="241"/>
                      <a:pt x="221" y="239"/>
                    </a:cubicBezTo>
                    <a:cubicBezTo>
                      <a:pt x="222" y="238"/>
                      <a:pt x="223" y="236"/>
                      <a:pt x="225" y="235"/>
                    </a:cubicBezTo>
                    <a:cubicBezTo>
                      <a:pt x="225" y="235"/>
                      <a:pt x="225" y="234"/>
                      <a:pt x="225" y="233"/>
                    </a:cubicBezTo>
                    <a:cubicBezTo>
                      <a:pt x="226" y="234"/>
                      <a:pt x="226" y="234"/>
                      <a:pt x="226" y="234"/>
                    </a:cubicBezTo>
                    <a:cubicBezTo>
                      <a:pt x="228" y="237"/>
                      <a:pt x="230" y="239"/>
                      <a:pt x="231" y="241"/>
                    </a:cubicBezTo>
                    <a:cubicBezTo>
                      <a:pt x="235" y="245"/>
                      <a:pt x="235" y="245"/>
                      <a:pt x="231" y="249"/>
                    </a:cubicBezTo>
                    <a:cubicBezTo>
                      <a:pt x="229" y="250"/>
                      <a:pt x="229" y="253"/>
                      <a:pt x="227" y="254"/>
                    </a:cubicBezTo>
                    <a:cubicBezTo>
                      <a:pt x="226" y="256"/>
                      <a:pt x="225" y="257"/>
                      <a:pt x="224" y="254"/>
                    </a:cubicBezTo>
                    <a:cubicBezTo>
                      <a:pt x="224" y="252"/>
                      <a:pt x="223" y="251"/>
                      <a:pt x="221" y="250"/>
                    </a:cubicBezTo>
                    <a:cubicBezTo>
                      <a:pt x="219" y="249"/>
                      <a:pt x="217" y="247"/>
                      <a:pt x="215" y="245"/>
                    </a:cubicBezTo>
                    <a:close/>
                    <a:moveTo>
                      <a:pt x="237" y="206"/>
                    </a:moveTo>
                    <a:cubicBezTo>
                      <a:pt x="233" y="209"/>
                      <a:pt x="230" y="212"/>
                      <a:pt x="227" y="215"/>
                    </a:cubicBezTo>
                    <a:cubicBezTo>
                      <a:pt x="226" y="216"/>
                      <a:pt x="226" y="217"/>
                      <a:pt x="225" y="218"/>
                    </a:cubicBezTo>
                    <a:cubicBezTo>
                      <a:pt x="225" y="217"/>
                      <a:pt x="225" y="216"/>
                      <a:pt x="225" y="215"/>
                    </a:cubicBezTo>
                    <a:cubicBezTo>
                      <a:pt x="221" y="212"/>
                      <a:pt x="218" y="209"/>
                      <a:pt x="215" y="206"/>
                    </a:cubicBezTo>
                    <a:cubicBezTo>
                      <a:pt x="215" y="206"/>
                      <a:pt x="214" y="206"/>
                      <a:pt x="213" y="206"/>
                    </a:cubicBezTo>
                    <a:cubicBezTo>
                      <a:pt x="214" y="205"/>
                      <a:pt x="214" y="204"/>
                      <a:pt x="214" y="204"/>
                    </a:cubicBezTo>
                    <a:cubicBezTo>
                      <a:pt x="218" y="204"/>
                      <a:pt x="219" y="201"/>
                      <a:pt x="221" y="200"/>
                    </a:cubicBezTo>
                    <a:cubicBezTo>
                      <a:pt x="223" y="198"/>
                      <a:pt x="224" y="195"/>
                      <a:pt x="225" y="193"/>
                    </a:cubicBezTo>
                    <a:cubicBezTo>
                      <a:pt x="227" y="195"/>
                      <a:pt x="228" y="198"/>
                      <a:pt x="230" y="199"/>
                    </a:cubicBezTo>
                    <a:cubicBezTo>
                      <a:pt x="232" y="201"/>
                      <a:pt x="235" y="202"/>
                      <a:pt x="237" y="204"/>
                    </a:cubicBezTo>
                    <a:cubicBezTo>
                      <a:pt x="238" y="205"/>
                      <a:pt x="238" y="205"/>
                      <a:pt x="237" y="206"/>
                    </a:cubicBezTo>
                    <a:close/>
                    <a:moveTo>
                      <a:pt x="238" y="166"/>
                    </a:moveTo>
                    <a:cubicBezTo>
                      <a:pt x="233" y="168"/>
                      <a:pt x="229" y="171"/>
                      <a:pt x="227" y="176"/>
                    </a:cubicBezTo>
                    <a:cubicBezTo>
                      <a:pt x="226" y="178"/>
                      <a:pt x="225" y="178"/>
                      <a:pt x="224" y="175"/>
                    </a:cubicBezTo>
                    <a:cubicBezTo>
                      <a:pt x="224" y="173"/>
                      <a:pt x="222" y="172"/>
                      <a:pt x="221" y="171"/>
                    </a:cubicBezTo>
                    <a:cubicBezTo>
                      <a:pt x="218" y="169"/>
                      <a:pt x="217" y="166"/>
                      <a:pt x="213" y="165"/>
                    </a:cubicBezTo>
                    <a:cubicBezTo>
                      <a:pt x="216" y="164"/>
                      <a:pt x="218" y="162"/>
                      <a:pt x="220" y="160"/>
                    </a:cubicBezTo>
                    <a:cubicBezTo>
                      <a:pt x="222" y="158"/>
                      <a:pt x="223" y="155"/>
                      <a:pt x="225" y="152"/>
                    </a:cubicBezTo>
                    <a:cubicBezTo>
                      <a:pt x="225" y="152"/>
                      <a:pt x="225" y="151"/>
                      <a:pt x="225" y="151"/>
                    </a:cubicBezTo>
                    <a:cubicBezTo>
                      <a:pt x="226" y="151"/>
                      <a:pt x="226" y="152"/>
                      <a:pt x="226" y="152"/>
                    </a:cubicBezTo>
                    <a:cubicBezTo>
                      <a:pt x="228" y="158"/>
                      <a:pt x="232" y="162"/>
                      <a:pt x="238" y="164"/>
                    </a:cubicBezTo>
                    <a:cubicBezTo>
                      <a:pt x="239" y="164"/>
                      <a:pt x="239" y="165"/>
                      <a:pt x="240" y="165"/>
                    </a:cubicBezTo>
                    <a:cubicBezTo>
                      <a:pt x="239" y="165"/>
                      <a:pt x="239" y="166"/>
                      <a:pt x="238" y="166"/>
                    </a:cubicBezTo>
                    <a:close/>
                    <a:moveTo>
                      <a:pt x="253" y="205"/>
                    </a:moveTo>
                    <a:cubicBezTo>
                      <a:pt x="255" y="204"/>
                      <a:pt x="258" y="203"/>
                      <a:pt x="259" y="201"/>
                    </a:cubicBezTo>
                    <a:cubicBezTo>
                      <a:pt x="261" y="199"/>
                      <a:pt x="262" y="197"/>
                      <a:pt x="264" y="195"/>
                    </a:cubicBezTo>
                    <a:cubicBezTo>
                      <a:pt x="265" y="194"/>
                      <a:pt x="265" y="194"/>
                      <a:pt x="266" y="193"/>
                    </a:cubicBezTo>
                    <a:cubicBezTo>
                      <a:pt x="266" y="194"/>
                      <a:pt x="267" y="194"/>
                      <a:pt x="267" y="194"/>
                    </a:cubicBezTo>
                    <a:cubicBezTo>
                      <a:pt x="269" y="196"/>
                      <a:pt x="269" y="198"/>
                      <a:pt x="271" y="200"/>
                    </a:cubicBezTo>
                    <a:cubicBezTo>
                      <a:pt x="273" y="202"/>
                      <a:pt x="276" y="204"/>
                      <a:pt x="278" y="206"/>
                    </a:cubicBezTo>
                    <a:cubicBezTo>
                      <a:pt x="274" y="206"/>
                      <a:pt x="272" y="209"/>
                      <a:pt x="270" y="212"/>
                    </a:cubicBezTo>
                    <a:cubicBezTo>
                      <a:pt x="266" y="216"/>
                      <a:pt x="266" y="216"/>
                      <a:pt x="262" y="212"/>
                    </a:cubicBezTo>
                    <a:cubicBezTo>
                      <a:pt x="261" y="211"/>
                      <a:pt x="260" y="210"/>
                      <a:pt x="259" y="209"/>
                    </a:cubicBezTo>
                    <a:cubicBezTo>
                      <a:pt x="257" y="208"/>
                      <a:pt x="255" y="207"/>
                      <a:pt x="253" y="205"/>
                    </a:cubicBezTo>
                    <a:close/>
                    <a:moveTo>
                      <a:pt x="257" y="244"/>
                    </a:moveTo>
                    <a:cubicBezTo>
                      <a:pt x="260" y="241"/>
                      <a:pt x="263" y="239"/>
                      <a:pt x="265" y="236"/>
                    </a:cubicBezTo>
                    <a:cubicBezTo>
                      <a:pt x="266" y="232"/>
                      <a:pt x="266" y="233"/>
                      <a:pt x="267" y="236"/>
                    </a:cubicBezTo>
                    <a:cubicBezTo>
                      <a:pt x="269" y="239"/>
                      <a:pt x="272" y="242"/>
                      <a:pt x="275" y="245"/>
                    </a:cubicBezTo>
                    <a:cubicBezTo>
                      <a:pt x="277" y="246"/>
                      <a:pt x="276" y="247"/>
                      <a:pt x="275" y="247"/>
                    </a:cubicBezTo>
                    <a:cubicBezTo>
                      <a:pt x="273" y="249"/>
                      <a:pt x="271" y="249"/>
                      <a:pt x="270" y="251"/>
                    </a:cubicBezTo>
                    <a:cubicBezTo>
                      <a:pt x="268" y="252"/>
                      <a:pt x="267" y="254"/>
                      <a:pt x="265" y="256"/>
                    </a:cubicBezTo>
                    <a:cubicBezTo>
                      <a:pt x="264" y="254"/>
                      <a:pt x="263" y="252"/>
                      <a:pt x="262" y="251"/>
                    </a:cubicBezTo>
                    <a:cubicBezTo>
                      <a:pt x="261" y="249"/>
                      <a:pt x="259" y="248"/>
                      <a:pt x="257" y="247"/>
                    </a:cubicBezTo>
                    <a:cubicBezTo>
                      <a:pt x="256" y="247"/>
                      <a:pt x="256" y="246"/>
                      <a:pt x="255" y="246"/>
                    </a:cubicBezTo>
                    <a:cubicBezTo>
                      <a:pt x="256" y="245"/>
                      <a:pt x="257" y="245"/>
                      <a:pt x="257" y="244"/>
                    </a:cubicBezTo>
                    <a:close/>
                    <a:moveTo>
                      <a:pt x="266" y="567"/>
                    </a:moveTo>
                    <a:cubicBezTo>
                      <a:pt x="267" y="569"/>
                      <a:pt x="269" y="570"/>
                      <a:pt x="271" y="572"/>
                    </a:cubicBezTo>
                    <a:cubicBezTo>
                      <a:pt x="269" y="573"/>
                      <a:pt x="267" y="576"/>
                      <a:pt x="265" y="576"/>
                    </a:cubicBezTo>
                    <a:cubicBezTo>
                      <a:pt x="264" y="576"/>
                      <a:pt x="262" y="574"/>
                      <a:pt x="261" y="573"/>
                    </a:cubicBezTo>
                    <a:cubicBezTo>
                      <a:pt x="263" y="570"/>
                      <a:pt x="264" y="569"/>
                      <a:pt x="266" y="567"/>
                    </a:cubicBezTo>
                    <a:close/>
                    <a:moveTo>
                      <a:pt x="261" y="532"/>
                    </a:moveTo>
                    <a:cubicBezTo>
                      <a:pt x="263" y="530"/>
                      <a:pt x="264" y="528"/>
                      <a:pt x="266" y="527"/>
                    </a:cubicBezTo>
                    <a:cubicBezTo>
                      <a:pt x="267" y="527"/>
                      <a:pt x="269" y="530"/>
                      <a:pt x="270" y="532"/>
                    </a:cubicBezTo>
                    <a:cubicBezTo>
                      <a:pt x="269" y="533"/>
                      <a:pt x="267" y="536"/>
                      <a:pt x="266" y="536"/>
                    </a:cubicBezTo>
                    <a:cubicBezTo>
                      <a:pt x="264" y="536"/>
                      <a:pt x="262" y="533"/>
                      <a:pt x="261" y="532"/>
                    </a:cubicBezTo>
                    <a:close/>
                    <a:moveTo>
                      <a:pt x="265" y="736"/>
                    </a:moveTo>
                    <a:cubicBezTo>
                      <a:pt x="265" y="735"/>
                      <a:pt x="265" y="734"/>
                      <a:pt x="265" y="733"/>
                    </a:cubicBezTo>
                    <a:cubicBezTo>
                      <a:pt x="265" y="733"/>
                      <a:pt x="266" y="733"/>
                      <a:pt x="266" y="733"/>
                    </a:cubicBezTo>
                    <a:cubicBezTo>
                      <a:pt x="266" y="734"/>
                      <a:pt x="267" y="734"/>
                      <a:pt x="267" y="735"/>
                    </a:cubicBezTo>
                    <a:cubicBezTo>
                      <a:pt x="267" y="735"/>
                      <a:pt x="266" y="736"/>
                      <a:pt x="265" y="736"/>
                    </a:cubicBezTo>
                    <a:close/>
                    <a:moveTo>
                      <a:pt x="269" y="695"/>
                    </a:moveTo>
                    <a:cubicBezTo>
                      <a:pt x="267" y="696"/>
                      <a:pt x="266" y="697"/>
                      <a:pt x="265" y="697"/>
                    </a:cubicBezTo>
                    <a:cubicBezTo>
                      <a:pt x="264" y="696"/>
                      <a:pt x="262" y="695"/>
                      <a:pt x="261" y="693"/>
                    </a:cubicBezTo>
                    <a:cubicBezTo>
                      <a:pt x="262" y="693"/>
                      <a:pt x="262" y="692"/>
                      <a:pt x="262" y="692"/>
                    </a:cubicBezTo>
                    <a:cubicBezTo>
                      <a:pt x="264" y="693"/>
                      <a:pt x="265" y="689"/>
                      <a:pt x="268" y="692"/>
                    </a:cubicBezTo>
                    <a:cubicBezTo>
                      <a:pt x="270" y="693"/>
                      <a:pt x="271" y="693"/>
                      <a:pt x="269" y="695"/>
                    </a:cubicBezTo>
                    <a:close/>
                    <a:moveTo>
                      <a:pt x="262" y="651"/>
                    </a:moveTo>
                    <a:cubicBezTo>
                      <a:pt x="264" y="650"/>
                      <a:pt x="266" y="650"/>
                      <a:pt x="267" y="650"/>
                    </a:cubicBezTo>
                    <a:cubicBezTo>
                      <a:pt x="268" y="650"/>
                      <a:pt x="269" y="652"/>
                      <a:pt x="269" y="652"/>
                    </a:cubicBezTo>
                    <a:cubicBezTo>
                      <a:pt x="268" y="653"/>
                      <a:pt x="267" y="654"/>
                      <a:pt x="266" y="656"/>
                    </a:cubicBezTo>
                    <a:cubicBezTo>
                      <a:pt x="265" y="654"/>
                      <a:pt x="264" y="653"/>
                      <a:pt x="262" y="651"/>
                    </a:cubicBezTo>
                    <a:close/>
                    <a:moveTo>
                      <a:pt x="269" y="614"/>
                    </a:moveTo>
                    <a:cubicBezTo>
                      <a:pt x="268" y="614"/>
                      <a:pt x="266" y="615"/>
                      <a:pt x="264" y="615"/>
                    </a:cubicBezTo>
                    <a:cubicBezTo>
                      <a:pt x="263" y="615"/>
                      <a:pt x="262" y="614"/>
                      <a:pt x="262" y="613"/>
                    </a:cubicBezTo>
                    <a:cubicBezTo>
                      <a:pt x="261" y="612"/>
                      <a:pt x="262" y="611"/>
                      <a:pt x="263" y="610"/>
                    </a:cubicBezTo>
                    <a:cubicBezTo>
                      <a:pt x="264" y="609"/>
                      <a:pt x="266" y="608"/>
                      <a:pt x="266" y="608"/>
                    </a:cubicBezTo>
                    <a:cubicBezTo>
                      <a:pt x="268" y="609"/>
                      <a:pt x="269" y="611"/>
                      <a:pt x="271" y="612"/>
                    </a:cubicBezTo>
                    <a:cubicBezTo>
                      <a:pt x="270" y="613"/>
                      <a:pt x="270" y="613"/>
                      <a:pt x="269" y="614"/>
                    </a:cubicBezTo>
                    <a:close/>
                    <a:moveTo>
                      <a:pt x="268" y="494"/>
                    </a:moveTo>
                    <a:cubicBezTo>
                      <a:pt x="266" y="498"/>
                      <a:pt x="265" y="495"/>
                      <a:pt x="263" y="493"/>
                    </a:cubicBezTo>
                    <a:cubicBezTo>
                      <a:pt x="262" y="492"/>
                      <a:pt x="260" y="492"/>
                      <a:pt x="258" y="491"/>
                    </a:cubicBezTo>
                    <a:cubicBezTo>
                      <a:pt x="261" y="488"/>
                      <a:pt x="263" y="485"/>
                      <a:pt x="265" y="483"/>
                    </a:cubicBezTo>
                    <a:cubicBezTo>
                      <a:pt x="266" y="483"/>
                      <a:pt x="266" y="483"/>
                      <a:pt x="267" y="484"/>
                    </a:cubicBezTo>
                    <a:cubicBezTo>
                      <a:pt x="268" y="485"/>
                      <a:pt x="269" y="485"/>
                      <a:pt x="269" y="486"/>
                    </a:cubicBezTo>
                    <a:cubicBezTo>
                      <a:pt x="271" y="488"/>
                      <a:pt x="272" y="489"/>
                      <a:pt x="273" y="491"/>
                    </a:cubicBezTo>
                    <a:cubicBezTo>
                      <a:pt x="271" y="492"/>
                      <a:pt x="269" y="493"/>
                      <a:pt x="268" y="494"/>
                    </a:cubicBezTo>
                    <a:close/>
                    <a:moveTo>
                      <a:pt x="271" y="410"/>
                    </a:moveTo>
                    <a:cubicBezTo>
                      <a:pt x="271" y="411"/>
                      <a:pt x="270" y="411"/>
                      <a:pt x="270" y="411"/>
                    </a:cubicBezTo>
                    <a:cubicBezTo>
                      <a:pt x="266" y="416"/>
                      <a:pt x="266" y="416"/>
                      <a:pt x="262" y="412"/>
                    </a:cubicBezTo>
                    <a:cubicBezTo>
                      <a:pt x="260" y="410"/>
                      <a:pt x="258" y="408"/>
                      <a:pt x="262" y="406"/>
                    </a:cubicBezTo>
                    <a:cubicBezTo>
                      <a:pt x="263" y="405"/>
                      <a:pt x="264" y="404"/>
                      <a:pt x="266" y="402"/>
                    </a:cubicBezTo>
                    <a:cubicBezTo>
                      <a:pt x="266" y="403"/>
                      <a:pt x="267" y="403"/>
                      <a:pt x="267" y="403"/>
                    </a:cubicBezTo>
                    <a:cubicBezTo>
                      <a:pt x="268" y="405"/>
                      <a:pt x="270" y="406"/>
                      <a:pt x="271" y="407"/>
                    </a:cubicBezTo>
                    <a:cubicBezTo>
                      <a:pt x="272" y="408"/>
                      <a:pt x="273" y="409"/>
                      <a:pt x="271" y="410"/>
                    </a:cubicBezTo>
                    <a:close/>
                    <a:moveTo>
                      <a:pt x="272" y="449"/>
                    </a:moveTo>
                    <a:cubicBezTo>
                      <a:pt x="272" y="450"/>
                      <a:pt x="269" y="453"/>
                      <a:pt x="267" y="455"/>
                    </a:cubicBezTo>
                    <a:cubicBezTo>
                      <a:pt x="266" y="456"/>
                      <a:pt x="265" y="455"/>
                      <a:pt x="264" y="454"/>
                    </a:cubicBezTo>
                    <a:cubicBezTo>
                      <a:pt x="263" y="453"/>
                      <a:pt x="262" y="453"/>
                      <a:pt x="262" y="452"/>
                    </a:cubicBezTo>
                    <a:cubicBezTo>
                      <a:pt x="261" y="451"/>
                      <a:pt x="260" y="449"/>
                      <a:pt x="260" y="448"/>
                    </a:cubicBezTo>
                    <a:cubicBezTo>
                      <a:pt x="262" y="446"/>
                      <a:pt x="264" y="444"/>
                      <a:pt x="266" y="442"/>
                    </a:cubicBezTo>
                    <a:cubicBezTo>
                      <a:pt x="268" y="445"/>
                      <a:pt x="271" y="446"/>
                      <a:pt x="272" y="449"/>
                    </a:cubicBezTo>
                    <a:close/>
                    <a:moveTo>
                      <a:pt x="266" y="375"/>
                    </a:moveTo>
                    <a:cubicBezTo>
                      <a:pt x="266" y="375"/>
                      <a:pt x="266" y="375"/>
                      <a:pt x="266" y="375"/>
                    </a:cubicBezTo>
                    <a:cubicBezTo>
                      <a:pt x="265" y="375"/>
                      <a:pt x="265" y="374"/>
                      <a:pt x="264" y="374"/>
                    </a:cubicBezTo>
                    <a:cubicBezTo>
                      <a:pt x="263" y="372"/>
                      <a:pt x="261" y="371"/>
                      <a:pt x="259" y="370"/>
                    </a:cubicBezTo>
                    <a:cubicBezTo>
                      <a:pt x="256" y="369"/>
                      <a:pt x="258" y="368"/>
                      <a:pt x="259" y="367"/>
                    </a:cubicBezTo>
                    <a:cubicBezTo>
                      <a:pt x="261" y="366"/>
                      <a:pt x="263" y="364"/>
                      <a:pt x="265" y="361"/>
                    </a:cubicBezTo>
                    <a:cubicBezTo>
                      <a:pt x="265" y="361"/>
                      <a:pt x="266" y="360"/>
                      <a:pt x="266" y="361"/>
                    </a:cubicBezTo>
                    <a:cubicBezTo>
                      <a:pt x="268" y="361"/>
                      <a:pt x="268" y="362"/>
                      <a:pt x="269" y="363"/>
                    </a:cubicBezTo>
                    <a:cubicBezTo>
                      <a:pt x="271" y="365"/>
                      <a:pt x="273" y="367"/>
                      <a:pt x="274" y="369"/>
                    </a:cubicBezTo>
                    <a:cubicBezTo>
                      <a:pt x="272" y="371"/>
                      <a:pt x="269" y="373"/>
                      <a:pt x="266" y="375"/>
                    </a:cubicBezTo>
                    <a:close/>
                    <a:moveTo>
                      <a:pt x="257" y="328"/>
                    </a:moveTo>
                    <a:cubicBezTo>
                      <a:pt x="259" y="326"/>
                      <a:pt x="261" y="325"/>
                      <a:pt x="263" y="323"/>
                    </a:cubicBezTo>
                    <a:cubicBezTo>
                      <a:pt x="266" y="320"/>
                      <a:pt x="266" y="320"/>
                      <a:pt x="269" y="322"/>
                    </a:cubicBezTo>
                    <a:cubicBezTo>
                      <a:pt x="271" y="324"/>
                      <a:pt x="274" y="327"/>
                      <a:pt x="274" y="328"/>
                    </a:cubicBezTo>
                    <a:cubicBezTo>
                      <a:pt x="274" y="331"/>
                      <a:pt x="270" y="332"/>
                      <a:pt x="268" y="334"/>
                    </a:cubicBezTo>
                    <a:cubicBezTo>
                      <a:pt x="266" y="337"/>
                      <a:pt x="264" y="337"/>
                      <a:pt x="263" y="334"/>
                    </a:cubicBezTo>
                    <a:cubicBezTo>
                      <a:pt x="263" y="330"/>
                      <a:pt x="260" y="332"/>
                      <a:pt x="259" y="330"/>
                    </a:cubicBezTo>
                    <a:cubicBezTo>
                      <a:pt x="259" y="329"/>
                      <a:pt x="258" y="329"/>
                      <a:pt x="257" y="328"/>
                    </a:cubicBezTo>
                    <a:close/>
                    <a:moveTo>
                      <a:pt x="276" y="288"/>
                    </a:moveTo>
                    <a:cubicBezTo>
                      <a:pt x="272" y="289"/>
                      <a:pt x="270" y="292"/>
                      <a:pt x="268" y="295"/>
                    </a:cubicBezTo>
                    <a:cubicBezTo>
                      <a:pt x="267" y="295"/>
                      <a:pt x="267" y="296"/>
                      <a:pt x="266" y="296"/>
                    </a:cubicBezTo>
                    <a:cubicBezTo>
                      <a:pt x="266" y="296"/>
                      <a:pt x="265" y="296"/>
                      <a:pt x="265" y="296"/>
                    </a:cubicBezTo>
                    <a:cubicBezTo>
                      <a:pt x="264" y="294"/>
                      <a:pt x="263" y="293"/>
                      <a:pt x="261" y="292"/>
                    </a:cubicBezTo>
                    <a:cubicBezTo>
                      <a:pt x="259" y="290"/>
                      <a:pt x="256" y="289"/>
                      <a:pt x="256" y="287"/>
                    </a:cubicBezTo>
                    <a:cubicBezTo>
                      <a:pt x="255" y="284"/>
                      <a:pt x="259" y="284"/>
                      <a:pt x="261" y="282"/>
                    </a:cubicBezTo>
                    <a:cubicBezTo>
                      <a:pt x="262" y="281"/>
                      <a:pt x="262" y="280"/>
                      <a:pt x="263" y="279"/>
                    </a:cubicBezTo>
                    <a:cubicBezTo>
                      <a:pt x="266" y="275"/>
                      <a:pt x="267" y="275"/>
                      <a:pt x="268" y="279"/>
                    </a:cubicBezTo>
                    <a:cubicBezTo>
                      <a:pt x="270" y="283"/>
                      <a:pt x="273" y="284"/>
                      <a:pt x="276" y="285"/>
                    </a:cubicBezTo>
                    <a:cubicBezTo>
                      <a:pt x="280" y="286"/>
                      <a:pt x="277" y="288"/>
                      <a:pt x="276" y="288"/>
                    </a:cubicBezTo>
                    <a:close/>
                    <a:moveTo>
                      <a:pt x="279" y="166"/>
                    </a:moveTo>
                    <a:cubicBezTo>
                      <a:pt x="273" y="167"/>
                      <a:pt x="270" y="171"/>
                      <a:pt x="267" y="176"/>
                    </a:cubicBezTo>
                    <a:cubicBezTo>
                      <a:pt x="266" y="178"/>
                      <a:pt x="265" y="177"/>
                      <a:pt x="264" y="176"/>
                    </a:cubicBezTo>
                    <a:cubicBezTo>
                      <a:pt x="262" y="171"/>
                      <a:pt x="258" y="167"/>
                      <a:pt x="253" y="166"/>
                    </a:cubicBezTo>
                    <a:cubicBezTo>
                      <a:pt x="252" y="166"/>
                      <a:pt x="252" y="165"/>
                      <a:pt x="252" y="165"/>
                    </a:cubicBezTo>
                    <a:cubicBezTo>
                      <a:pt x="252" y="165"/>
                      <a:pt x="253" y="164"/>
                      <a:pt x="253" y="164"/>
                    </a:cubicBezTo>
                    <a:cubicBezTo>
                      <a:pt x="257" y="163"/>
                      <a:pt x="260" y="161"/>
                      <a:pt x="262" y="158"/>
                    </a:cubicBezTo>
                    <a:cubicBezTo>
                      <a:pt x="264" y="156"/>
                      <a:pt x="265" y="153"/>
                      <a:pt x="266" y="151"/>
                    </a:cubicBezTo>
                    <a:cubicBezTo>
                      <a:pt x="268" y="154"/>
                      <a:pt x="269" y="157"/>
                      <a:pt x="271" y="159"/>
                    </a:cubicBezTo>
                    <a:cubicBezTo>
                      <a:pt x="273" y="161"/>
                      <a:pt x="276" y="162"/>
                      <a:pt x="279" y="164"/>
                    </a:cubicBezTo>
                    <a:cubicBezTo>
                      <a:pt x="279" y="164"/>
                      <a:pt x="280" y="165"/>
                      <a:pt x="280" y="165"/>
                    </a:cubicBezTo>
                    <a:cubicBezTo>
                      <a:pt x="280" y="165"/>
                      <a:pt x="279" y="166"/>
                      <a:pt x="279" y="166"/>
                    </a:cubicBezTo>
                    <a:close/>
                    <a:moveTo>
                      <a:pt x="280" y="126"/>
                    </a:moveTo>
                    <a:cubicBezTo>
                      <a:pt x="273" y="126"/>
                      <a:pt x="270" y="132"/>
                      <a:pt x="267" y="137"/>
                    </a:cubicBezTo>
                    <a:cubicBezTo>
                      <a:pt x="266" y="138"/>
                      <a:pt x="266" y="138"/>
                      <a:pt x="266" y="139"/>
                    </a:cubicBezTo>
                    <a:cubicBezTo>
                      <a:pt x="266" y="138"/>
                      <a:pt x="265" y="138"/>
                      <a:pt x="265" y="137"/>
                    </a:cubicBezTo>
                    <a:cubicBezTo>
                      <a:pt x="263" y="131"/>
                      <a:pt x="259" y="127"/>
                      <a:pt x="253" y="126"/>
                    </a:cubicBezTo>
                    <a:cubicBezTo>
                      <a:pt x="251" y="125"/>
                      <a:pt x="251" y="125"/>
                      <a:pt x="253" y="124"/>
                    </a:cubicBezTo>
                    <a:cubicBezTo>
                      <a:pt x="257" y="120"/>
                      <a:pt x="261" y="117"/>
                      <a:pt x="265" y="113"/>
                    </a:cubicBezTo>
                    <a:cubicBezTo>
                      <a:pt x="266" y="112"/>
                      <a:pt x="265" y="110"/>
                      <a:pt x="265" y="108"/>
                    </a:cubicBezTo>
                    <a:cubicBezTo>
                      <a:pt x="266" y="109"/>
                      <a:pt x="267" y="109"/>
                      <a:pt x="267" y="110"/>
                    </a:cubicBezTo>
                    <a:cubicBezTo>
                      <a:pt x="269" y="117"/>
                      <a:pt x="274" y="121"/>
                      <a:pt x="281" y="124"/>
                    </a:cubicBezTo>
                    <a:cubicBezTo>
                      <a:pt x="281" y="124"/>
                      <a:pt x="282" y="124"/>
                      <a:pt x="282" y="125"/>
                    </a:cubicBezTo>
                    <a:cubicBezTo>
                      <a:pt x="282" y="125"/>
                      <a:pt x="281" y="126"/>
                      <a:pt x="280" y="126"/>
                    </a:cubicBezTo>
                    <a:close/>
                    <a:moveTo>
                      <a:pt x="306" y="443"/>
                    </a:moveTo>
                    <a:cubicBezTo>
                      <a:pt x="308" y="445"/>
                      <a:pt x="312" y="447"/>
                      <a:pt x="312" y="449"/>
                    </a:cubicBezTo>
                    <a:cubicBezTo>
                      <a:pt x="312" y="452"/>
                      <a:pt x="308" y="455"/>
                      <a:pt x="306" y="455"/>
                    </a:cubicBezTo>
                    <a:cubicBezTo>
                      <a:pt x="304" y="455"/>
                      <a:pt x="301" y="452"/>
                      <a:pt x="300" y="450"/>
                    </a:cubicBezTo>
                    <a:cubicBezTo>
                      <a:pt x="302" y="447"/>
                      <a:pt x="304" y="445"/>
                      <a:pt x="306" y="443"/>
                    </a:cubicBezTo>
                    <a:close/>
                    <a:moveTo>
                      <a:pt x="300" y="409"/>
                    </a:moveTo>
                    <a:cubicBezTo>
                      <a:pt x="300" y="408"/>
                      <a:pt x="301" y="408"/>
                      <a:pt x="301" y="407"/>
                    </a:cubicBezTo>
                    <a:cubicBezTo>
                      <a:pt x="302" y="405"/>
                      <a:pt x="304" y="404"/>
                      <a:pt x="305" y="402"/>
                    </a:cubicBezTo>
                    <a:cubicBezTo>
                      <a:pt x="306" y="399"/>
                      <a:pt x="307" y="401"/>
                      <a:pt x="308" y="402"/>
                    </a:cubicBezTo>
                    <a:cubicBezTo>
                      <a:pt x="310" y="403"/>
                      <a:pt x="309" y="407"/>
                      <a:pt x="312" y="406"/>
                    </a:cubicBezTo>
                    <a:cubicBezTo>
                      <a:pt x="312" y="406"/>
                      <a:pt x="313" y="408"/>
                      <a:pt x="313" y="409"/>
                    </a:cubicBezTo>
                    <a:cubicBezTo>
                      <a:pt x="312" y="410"/>
                      <a:pt x="311" y="411"/>
                      <a:pt x="310" y="412"/>
                    </a:cubicBezTo>
                    <a:cubicBezTo>
                      <a:pt x="309" y="413"/>
                      <a:pt x="306" y="416"/>
                      <a:pt x="306" y="415"/>
                    </a:cubicBezTo>
                    <a:cubicBezTo>
                      <a:pt x="304" y="414"/>
                      <a:pt x="302" y="411"/>
                      <a:pt x="300" y="409"/>
                    </a:cubicBezTo>
                    <a:cubicBezTo>
                      <a:pt x="300" y="409"/>
                      <a:pt x="300" y="409"/>
                      <a:pt x="300" y="409"/>
                    </a:cubicBezTo>
                    <a:close/>
                    <a:moveTo>
                      <a:pt x="306" y="736"/>
                    </a:moveTo>
                    <a:cubicBezTo>
                      <a:pt x="305" y="735"/>
                      <a:pt x="305" y="734"/>
                      <a:pt x="305" y="733"/>
                    </a:cubicBezTo>
                    <a:cubicBezTo>
                      <a:pt x="305" y="733"/>
                      <a:pt x="306" y="733"/>
                      <a:pt x="306" y="733"/>
                    </a:cubicBezTo>
                    <a:cubicBezTo>
                      <a:pt x="307" y="734"/>
                      <a:pt x="307" y="734"/>
                      <a:pt x="307" y="735"/>
                    </a:cubicBezTo>
                    <a:cubicBezTo>
                      <a:pt x="307" y="735"/>
                      <a:pt x="306" y="736"/>
                      <a:pt x="306" y="736"/>
                    </a:cubicBezTo>
                    <a:close/>
                    <a:moveTo>
                      <a:pt x="309" y="695"/>
                    </a:moveTo>
                    <a:cubicBezTo>
                      <a:pt x="308" y="696"/>
                      <a:pt x="306" y="697"/>
                      <a:pt x="306" y="697"/>
                    </a:cubicBezTo>
                    <a:cubicBezTo>
                      <a:pt x="304" y="696"/>
                      <a:pt x="303" y="695"/>
                      <a:pt x="301" y="693"/>
                    </a:cubicBezTo>
                    <a:cubicBezTo>
                      <a:pt x="302" y="693"/>
                      <a:pt x="303" y="692"/>
                      <a:pt x="303" y="692"/>
                    </a:cubicBezTo>
                    <a:cubicBezTo>
                      <a:pt x="304" y="693"/>
                      <a:pt x="305" y="689"/>
                      <a:pt x="308" y="692"/>
                    </a:cubicBezTo>
                    <a:cubicBezTo>
                      <a:pt x="310" y="693"/>
                      <a:pt x="311" y="693"/>
                      <a:pt x="309" y="695"/>
                    </a:cubicBezTo>
                    <a:close/>
                    <a:moveTo>
                      <a:pt x="301" y="532"/>
                    </a:moveTo>
                    <a:cubicBezTo>
                      <a:pt x="303" y="530"/>
                      <a:pt x="305" y="527"/>
                      <a:pt x="306" y="528"/>
                    </a:cubicBezTo>
                    <a:cubicBezTo>
                      <a:pt x="308" y="528"/>
                      <a:pt x="309" y="530"/>
                      <a:pt x="311" y="532"/>
                    </a:cubicBezTo>
                    <a:cubicBezTo>
                      <a:pt x="309" y="534"/>
                      <a:pt x="307" y="536"/>
                      <a:pt x="306" y="536"/>
                    </a:cubicBezTo>
                    <a:cubicBezTo>
                      <a:pt x="304" y="536"/>
                      <a:pt x="303" y="533"/>
                      <a:pt x="301" y="532"/>
                    </a:cubicBezTo>
                    <a:close/>
                    <a:moveTo>
                      <a:pt x="306" y="650"/>
                    </a:moveTo>
                    <a:cubicBezTo>
                      <a:pt x="307" y="650"/>
                      <a:pt x="308" y="651"/>
                      <a:pt x="309" y="651"/>
                    </a:cubicBezTo>
                    <a:cubicBezTo>
                      <a:pt x="308" y="653"/>
                      <a:pt x="307" y="654"/>
                      <a:pt x="306" y="656"/>
                    </a:cubicBezTo>
                    <a:cubicBezTo>
                      <a:pt x="305" y="654"/>
                      <a:pt x="304" y="653"/>
                      <a:pt x="303" y="652"/>
                    </a:cubicBezTo>
                    <a:cubicBezTo>
                      <a:pt x="303" y="650"/>
                      <a:pt x="305" y="650"/>
                      <a:pt x="306" y="650"/>
                    </a:cubicBezTo>
                    <a:close/>
                    <a:moveTo>
                      <a:pt x="305" y="615"/>
                    </a:moveTo>
                    <a:cubicBezTo>
                      <a:pt x="304" y="615"/>
                      <a:pt x="302" y="613"/>
                      <a:pt x="302" y="612"/>
                    </a:cubicBezTo>
                    <a:cubicBezTo>
                      <a:pt x="303" y="610"/>
                      <a:pt x="304" y="609"/>
                      <a:pt x="305" y="607"/>
                    </a:cubicBezTo>
                    <a:cubicBezTo>
                      <a:pt x="308" y="610"/>
                      <a:pt x="309" y="611"/>
                      <a:pt x="311" y="613"/>
                    </a:cubicBezTo>
                    <a:cubicBezTo>
                      <a:pt x="311" y="613"/>
                      <a:pt x="307" y="616"/>
                      <a:pt x="305" y="615"/>
                    </a:cubicBezTo>
                    <a:close/>
                    <a:moveTo>
                      <a:pt x="307" y="576"/>
                    </a:moveTo>
                    <a:cubicBezTo>
                      <a:pt x="305" y="576"/>
                      <a:pt x="303" y="573"/>
                      <a:pt x="302" y="572"/>
                    </a:cubicBezTo>
                    <a:cubicBezTo>
                      <a:pt x="303" y="570"/>
                      <a:pt x="305" y="569"/>
                      <a:pt x="306" y="567"/>
                    </a:cubicBezTo>
                    <a:cubicBezTo>
                      <a:pt x="308" y="569"/>
                      <a:pt x="309" y="570"/>
                      <a:pt x="311" y="573"/>
                    </a:cubicBezTo>
                    <a:cubicBezTo>
                      <a:pt x="310" y="574"/>
                      <a:pt x="308" y="576"/>
                      <a:pt x="307" y="576"/>
                    </a:cubicBezTo>
                    <a:close/>
                    <a:moveTo>
                      <a:pt x="313" y="491"/>
                    </a:moveTo>
                    <a:cubicBezTo>
                      <a:pt x="311" y="493"/>
                      <a:pt x="308" y="494"/>
                      <a:pt x="306" y="496"/>
                    </a:cubicBezTo>
                    <a:cubicBezTo>
                      <a:pt x="304" y="494"/>
                      <a:pt x="302" y="493"/>
                      <a:pt x="300" y="492"/>
                    </a:cubicBezTo>
                    <a:cubicBezTo>
                      <a:pt x="299" y="491"/>
                      <a:pt x="300" y="489"/>
                      <a:pt x="301" y="488"/>
                    </a:cubicBezTo>
                    <a:cubicBezTo>
                      <a:pt x="302" y="487"/>
                      <a:pt x="303" y="486"/>
                      <a:pt x="305" y="484"/>
                    </a:cubicBezTo>
                    <a:cubicBezTo>
                      <a:pt x="305" y="484"/>
                      <a:pt x="306" y="482"/>
                      <a:pt x="307" y="484"/>
                    </a:cubicBezTo>
                    <a:cubicBezTo>
                      <a:pt x="309" y="486"/>
                      <a:pt x="311" y="488"/>
                      <a:pt x="313" y="489"/>
                    </a:cubicBezTo>
                    <a:cubicBezTo>
                      <a:pt x="313" y="490"/>
                      <a:pt x="313" y="491"/>
                      <a:pt x="313" y="491"/>
                    </a:cubicBezTo>
                    <a:close/>
                    <a:moveTo>
                      <a:pt x="311" y="371"/>
                    </a:moveTo>
                    <a:cubicBezTo>
                      <a:pt x="311" y="372"/>
                      <a:pt x="310" y="371"/>
                      <a:pt x="310" y="372"/>
                    </a:cubicBezTo>
                    <a:cubicBezTo>
                      <a:pt x="306" y="375"/>
                      <a:pt x="306" y="375"/>
                      <a:pt x="303" y="372"/>
                    </a:cubicBezTo>
                    <a:cubicBezTo>
                      <a:pt x="302" y="371"/>
                      <a:pt x="300" y="370"/>
                      <a:pt x="299" y="370"/>
                    </a:cubicBezTo>
                    <a:cubicBezTo>
                      <a:pt x="298" y="369"/>
                      <a:pt x="298" y="369"/>
                      <a:pt x="298" y="368"/>
                    </a:cubicBezTo>
                    <a:cubicBezTo>
                      <a:pt x="298" y="368"/>
                      <a:pt x="299" y="368"/>
                      <a:pt x="299" y="367"/>
                    </a:cubicBezTo>
                    <a:cubicBezTo>
                      <a:pt x="301" y="365"/>
                      <a:pt x="303" y="364"/>
                      <a:pt x="304" y="362"/>
                    </a:cubicBezTo>
                    <a:cubicBezTo>
                      <a:pt x="306" y="360"/>
                      <a:pt x="306" y="360"/>
                      <a:pt x="308" y="361"/>
                    </a:cubicBezTo>
                    <a:cubicBezTo>
                      <a:pt x="309" y="363"/>
                      <a:pt x="310" y="364"/>
                      <a:pt x="312" y="366"/>
                    </a:cubicBezTo>
                    <a:cubicBezTo>
                      <a:pt x="315" y="369"/>
                      <a:pt x="315" y="369"/>
                      <a:pt x="311" y="371"/>
                    </a:cubicBezTo>
                    <a:close/>
                    <a:moveTo>
                      <a:pt x="314" y="329"/>
                    </a:moveTo>
                    <a:cubicBezTo>
                      <a:pt x="311" y="332"/>
                      <a:pt x="309" y="334"/>
                      <a:pt x="306" y="337"/>
                    </a:cubicBezTo>
                    <a:cubicBezTo>
                      <a:pt x="304" y="335"/>
                      <a:pt x="302" y="332"/>
                      <a:pt x="300" y="330"/>
                    </a:cubicBezTo>
                    <a:cubicBezTo>
                      <a:pt x="299" y="330"/>
                      <a:pt x="298" y="329"/>
                      <a:pt x="298" y="328"/>
                    </a:cubicBezTo>
                    <a:cubicBezTo>
                      <a:pt x="298" y="328"/>
                      <a:pt x="298" y="328"/>
                      <a:pt x="298" y="328"/>
                    </a:cubicBezTo>
                    <a:cubicBezTo>
                      <a:pt x="301" y="324"/>
                      <a:pt x="305" y="323"/>
                      <a:pt x="306" y="318"/>
                    </a:cubicBezTo>
                    <a:cubicBezTo>
                      <a:pt x="306" y="318"/>
                      <a:pt x="307" y="318"/>
                      <a:pt x="307" y="319"/>
                    </a:cubicBezTo>
                    <a:cubicBezTo>
                      <a:pt x="307" y="323"/>
                      <a:pt x="312" y="324"/>
                      <a:pt x="314" y="327"/>
                    </a:cubicBezTo>
                    <a:cubicBezTo>
                      <a:pt x="314" y="328"/>
                      <a:pt x="314" y="329"/>
                      <a:pt x="314" y="329"/>
                    </a:cubicBezTo>
                    <a:close/>
                    <a:moveTo>
                      <a:pt x="316" y="289"/>
                    </a:moveTo>
                    <a:cubicBezTo>
                      <a:pt x="311" y="290"/>
                      <a:pt x="308" y="294"/>
                      <a:pt x="306" y="298"/>
                    </a:cubicBezTo>
                    <a:cubicBezTo>
                      <a:pt x="306" y="298"/>
                      <a:pt x="306" y="298"/>
                      <a:pt x="306" y="298"/>
                    </a:cubicBezTo>
                    <a:cubicBezTo>
                      <a:pt x="304" y="293"/>
                      <a:pt x="300" y="290"/>
                      <a:pt x="295" y="287"/>
                    </a:cubicBezTo>
                    <a:cubicBezTo>
                      <a:pt x="295" y="287"/>
                      <a:pt x="294" y="286"/>
                      <a:pt x="294" y="286"/>
                    </a:cubicBezTo>
                    <a:cubicBezTo>
                      <a:pt x="294" y="286"/>
                      <a:pt x="295" y="285"/>
                      <a:pt x="295" y="285"/>
                    </a:cubicBezTo>
                    <a:cubicBezTo>
                      <a:pt x="298" y="284"/>
                      <a:pt x="301" y="282"/>
                      <a:pt x="303" y="281"/>
                    </a:cubicBezTo>
                    <a:cubicBezTo>
                      <a:pt x="304" y="279"/>
                      <a:pt x="305" y="277"/>
                      <a:pt x="306" y="276"/>
                    </a:cubicBezTo>
                    <a:cubicBezTo>
                      <a:pt x="308" y="277"/>
                      <a:pt x="309" y="278"/>
                      <a:pt x="310" y="280"/>
                    </a:cubicBezTo>
                    <a:cubicBezTo>
                      <a:pt x="312" y="281"/>
                      <a:pt x="313" y="283"/>
                      <a:pt x="315" y="284"/>
                    </a:cubicBezTo>
                    <a:cubicBezTo>
                      <a:pt x="318" y="287"/>
                      <a:pt x="318" y="288"/>
                      <a:pt x="316" y="289"/>
                    </a:cubicBezTo>
                    <a:close/>
                    <a:moveTo>
                      <a:pt x="296" y="204"/>
                    </a:moveTo>
                    <a:cubicBezTo>
                      <a:pt x="301" y="201"/>
                      <a:pt x="304" y="198"/>
                      <a:pt x="305" y="193"/>
                    </a:cubicBezTo>
                    <a:cubicBezTo>
                      <a:pt x="305" y="192"/>
                      <a:pt x="306" y="192"/>
                      <a:pt x="306" y="191"/>
                    </a:cubicBezTo>
                    <a:cubicBezTo>
                      <a:pt x="306" y="191"/>
                      <a:pt x="307" y="192"/>
                      <a:pt x="307" y="192"/>
                    </a:cubicBezTo>
                    <a:cubicBezTo>
                      <a:pt x="309" y="198"/>
                      <a:pt x="312" y="201"/>
                      <a:pt x="317" y="204"/>
                    </a:cubicBezTo>
                    <a:cubicBezTo>
                      <a:pt x="319" y="204"/>
                      <a:pt x="319" y="205"/>
                      <a:pt x="316" y="207"/>
                    </a:cubicBezTo>
                    <a:cubicBezTo>
                      <a:pt x="309" y="211"/>
                      <a:pt x="303" y="211"/>
                      <a:pt x="296" y="207"/>
                    </a:cubicBezTo>
                    <a:cubicBezTo>
                      <a:pt x="294" y="205"/>
                      <a:pt x="293" y="205"/>
                      <a:pt x="296" y="204"/>
                    </a:cubicBezTo>
                    <a:close/>
                    <a:moveTo>
                      <a:pt x="317" y="247"/>
                    </a:moveTo>
                    <a:cubicBezTo>
                      <a:pt x="313" y="250"/>
                      <a:pt x="310" y="253"/>
                      <a:pt x="307" y="256"/>
                    </a:cubicBezTo>
                    <a:cubicBezTo>
                      <a:pt x="307" y="256"/>
                      <a:pt x="306" y="256"/>
                      <a:pt x="306" y="256"/>
                    </a:cubicBezTo>
                    <a:cubicBezTo>
                      <a:pt x="306" y="256"/>
                      <a:pt x="305" y="255"/>
                      <a:pt x="304" y="254"/>
                    </a:cubicBezTo>
                    <a:cubicBezTo>
                      <a:pt x="303" y="251"/>
                      <a:pt x="301" y="249"/>
                      <a:pt x="298" y="248"/>
                    </a:cubicBezTo>
                    <a:cubicBezTo>
                      <a:pt x="295" y="247"/>
                      <a:pt x="296" y="245"/>
                      <a:pt x="298" y="244"/>
                    </a:cubicBezTo>
                    <a:cubicBezTo>
                      <a:pt x="300" y="241"/>
                      <a:pt x="304" y="239"/>
                      <a:pt x="305" y="234"/>
                    </a:cubicBezTo>
                    <a:cubicBezTo>
                      <a:pt x="306" y="233"/>
                      <a:pt x="307" y="233"/>
                      <a:pt x="307" y="235"/>
                    </a:cubicBezTo>
                    <a:cubicBezTo>
                      <a:pt x="308" y="236"/>
                      <a:pt x="308" y="237"/>
                      <a:pt x="309" y="238"/>
                    </a:cubicBezTo>
                    <a:cubicBezTo>
                      <a:pt x="312" y="241"/>
                      <a:pt x="314" y="244"/>
                      <a:pt x="318" y="245"/>
                    </a:cubicBezTo>
                    <a:cubicBezTo>
                      <a:pt x="318" y="246"/>
                      <a:pt x="317" y="246"/>
                      <a:pt x="317" y="247"/>
                    </a:cubicBezTo>
                    <a:close/>
                    <a:moveTo>
                      <a:pt x="314" y="168"/>
                    </a:moveTo>
                    <a:cubicBezTo>
                      <a:pt x="311" y="171"/>
                      <a:pt x="309" y="174"/>
                      <a:pt x="307" y="177"/>
                    </a:cubicBezTo>
                    <a:cubicBezTo>
                      <a:pt x="307" y="177"/>
                      <a:pt x="307" y="178"/>
                      <a:pt x="306" y="179"/>
                    </a:cubicBezTo>
                    <a:cubicBezTo>
                      <a:pt x="306" y="179"/>
                      <a:pt x="305" y="178"/>
                      <a:pt x="305" y="177"/>
                    </a:cubicBezTo>
                    <a:cubicBezTo>
                      <a:pt x="303" y="172"/>
                      <a:pt x="299" y="168"/>
                      <a:pt x="293" y="166"/>
                    </a:cubicBezTo>
                    <a:cubicBezTo>
                      <a:pt x="293" y="166"/>
                      <a:pt x="292" y="165"/>
                      <a:pt x="292" y="165"/>
                    </a:cubicBezTo>
                    <a:cubicBezTo>
                      <a:pt x="292" y="165"/>
                      <a:pt x="293" y="164"/>
                      <a:pt x="293" y="164"/>
                    </a:cubicBezTo>
                    <a:cubicBezTo>
                      <a:pt x="299" y="162"/>
                      <a:pt x="303" y="158"/>
                      <a:pt x="305" y="152"/>
                    </a:cubicBezTo>
                    <a:cubicBezTo>
                      <a:pt x="306" y="150"/>
                      <a:pt x="306" y="151"/>
                      <a:pt x="307" y="152"/>
                    </a:cubicBezTo>
                    <a:cubicBezTo>
                      <a:pt x="309" y="155"/>
                      <a:pt x="310" y="159"/>
                      <a:pt x="314" y="161"/>
                    </a:cubicBezTo>
                    <a:cubicBezTo>
                      <a:pt x="316" y="162"/>
                      <a:pt x="318" y="164"/>
                      <a:pt x="320" y="165"/>
                    </a:cubicBezTo>
                    <a:cubicBezTo>
                      <a:pt x="318" y="166"/>
                      <a:pt x="315" y="167"/>
                      <a:pt x="314" y="168"/>
                    </a:cubicBezTo>
                    <a:close/>
                    <a:moveTo>
                      <a:pt x="318" y="126"/>
                    </a:moveTo>
                    <a:cubicBezTo>
                      <a:pt x="314" y="129"/>
                      <a:pt x="309" y="132"/>
                      <a:pt x="307" y="138"/>
                    </a:cubicBezTo>
                    <a:cubicBezTo>
                      <a:pt x="307" y="140"/>
                      <a:pt x="306" y="139"/>
                      <a:pt x="305" y="138"/>
                    </a:cubicBezTo>
                    <a:cubicBezTo>
                      <a:pt x="302" y="132"/>
                      <a:pt x="298" y="126"/>
                      <a:pt x="291" y="126"/>
                    </a:cubicBezTo>
                    <a:cubicBezTo>
                      <a:pt x="291" y="126"/>
                      <a:pt x="290" y="125"/>
                      <a:pt x="290" y="124"/>
                    </a:cubicBezTo>
                    <a:cubicBezTo>
                      <a:pt x="291" y="124"/>
                      <a:pt x="291" y="124"/>
                      <a:pt x="292" y="124"/>
                    </a:cubicBezTo>
                    <a:cubicBezTo>
                      <a:pt x="298" y="121"/>
                      <a:pt x="303" y="117"/>
                      <a:pt x="305" y="110"/>
                    </a:cubicBezTo>
                    <a:cubicBezTo>
                      <a:pt x="305" y="109"/>
                      <a:pt x="306" y="109"/>
                      <a:pt x="306" y="108"/>
                    </a:cubicBezTo>
                    <a:cubicBezTo>
                      <a:pt x="306" y="109"/>
                      <a:pt x="307" y="109"/>
                      <a:pt x="307" y="110"/>
                    </a:cubicBezTo>
                    <a:cubicBezTo>
                      <a:pt x="309" y="115"/>
                      <a:pt x="312" y="120"/>
                      <a:pt x="318" y="122"/>
                    </a:cubicBezTo>
                    <a:cubicBezTo>
                      <a:pt x="319" y="122"/>
                      <a:pt x="321" y="124"/>
                      <a:pt x="322" y="124"/>
                    </a:cubicBezTo>
                    <a:cubicBezTo>
                      <a:pt x="321" y="125"/>
                      <a:pt x="319" y="125"/>
                      <a:pt x="318" y="126"/>
                    </a:cubicBezTo>
                    <a:close/>
                    <a:moveTo>
                      <a:pt x="333" y="164"/>
                    </a:moveTo>
                    <a:cubicBezTo>
                      <a:pt x="340" y="162"/>
                      <a:pt x="344" y="156"/>
                      <a:pt x="346" y="149"/>
                    </a:cubicBezTo>
                    <a:cubicBezTo>
                      <a:pt x="347" y="148"/>
                      <a:pt x="348" y="148"/>
                      <a:pt x="348" y="147"/>
                    </a:cubicBezTo>
                    <a:cubicBezTo>
                      <a:pt x="349" y="148"/>
                      <a:pt x="349" y="148"/>
                      <a:pt x="349" y="149"/>
                    </a:cubicBezTo>
                    <a:cubicBezTo>
                      <a:pt x="349" y="152"/>
                      <a:pt x="350" y="155"/>
                      <a:pt x="352" y="157"/>
                    </a:cubicBezTo>
                    <a:cubicBezTo>
                      <a:pt x="355" y="158"/>
                      <a:pt x="356" y="161"/>
                      <a:pt x="359" y="163"/>
                    </a:cubicBezTo>
                    <a:cubicBezTo>
                      <a:pt x="361" y="165"/>
                      <a:pt x="361" y="166"/>
                      <a:pt x="359" y="167"/>
                    </a:cubicBezTo>
                    <a:cubicBezTo>
                      <a:pt x="353" y="170"/>
                      <a:pt x="350" y="174"/>
                      <a:pt x="349" y="180"/>
                    </a:cubicBezTo>
                    <a:cubicBezTo>
                      <a:pt x="349" y="180"/>
                      <a:pt x="349" y="181"/>
                      <a:pt x="349" y="181"/>
                    </a:cubicBezTo>
                    <a:cubicBezTo>
                      <a:pt x="348" y="181"/>
                      <a:pt x="347" y="181"/>
                      <a:pt x="347" y="180"/>
                    </a:cubicBezTo>
                    <a:cubicBezTo>
                      <a:pt x="347" y="179"/>
                      <a:pt x="346" y="178"/>
                      <a:pt x="346" y="177"/>
                    </a:cubicBezTo>
                    <a:cubicBezTo>
                      <a:pt x="343" y="172"/>
                      <a:pt x="340" y="168"/>
                      <a:pt x="334" y="166"/>
                    </a:cubicBezTo>
                    <a:cubicBezTo>
                      <a:pt x="334" y="166"/>
                      <a:pt x="333" y="165"/>
                      <a:pt x="332" y="165"/>
                    </a:cubicBezTo>
                    <a:cubicBezTo>
                      <a:pt x="333" y="165"/>
                      <a:pt x="333" y="164"/>
                      <a:pt x="333" y="164"/>
                    </a:cubicBezTo>
                    <a:close/>
                    <a:moveTo>
                      <a:pt x="359" y="207"/>
                    </a:moveTo>
                    <a:cubicBezTo>
                      <a:pt x="355" y="209"/>
                      <a:pt x="350" y="212"/>
                      <a:pt x="349" y="218"/>
                    </a:cubicBezTo>
                    <a:cubicBezTo>
                      <a:pt x="349" y="219"/>
                      <a:pt x="349" y="219"/>
                      <a:pt x="348" y="220"/>
                    </a:cubicBezTo>
                    <a:cubicBezTo>
                      <a:pt x="348" y="219"/>
                      <a:pt x="347" y="219"/>
                      <a:pt x="347" y="218"/>
                    </a:cubicBezTo>
                    <a:cubicBezTo>
                      <a:pt x="344" y="214"/>
                      <a:pt x="341" y="208"/>
                      <a:pt x="335" y="206"/>
                    </a:cubicBezTo>
                    <a:cubicBezTo>
                      <a:pt x="335" y="206"/>
                      <a:pt x="335" y="205"/>
                      <a:pt x="335" y="204"/>
                    </a:cubicBezTo>
                    <a:cubicBezTo>
                      <a:pt x="341" y="202"/>
                      <a:pt x="344" y="197"/>
                      <a:pt x="347" y="191"/>
                    </a:cubicBezTo>
                    <a:cubicBezTo>
                      <a:pt x="347" y="190"/>
                      <a:pt x="348" y="190"/>
                      <a:pt x="348" y="189"/>
                    </a:cubicBezTo>
                    <a:cubicBezTo>
                      <a:pt x="349" y="190"/>
                      <a:pt x="349" y="190"/>
                      <a:pt x="349" y="191"/>
                    </a:cubicBezTo>
                    <a:cubicBezTo>
                      <a:pt x="350" y="197"/>
                      <a:pt x="354" y="201"/>
                      <a:pt x="359" y="204"/>
                    </a:cubicBezTo>
                    <a:cubicBezTo>
                      <a:pt x="360" y="204"/>
                      <a:pt x="361" y="205"/>
                      <a:pt x="359" y="207"/>
                    </a:cubicBezTo>
                    <a:close/>
                    <a:moveTo>
                      <a:pt x="347" y="775"/>
                    </a:moveTo>
                    <a:cubicBezTo>
                      <a:pt x="346" y="774"/>
                      <a:pt x="346" y="774"/>
                      <a:pt x="346" y="774"/>
                    </a:cubicBezTo>
                    <a:cubicBezTo>
                      <a:pt x="346" y="773"/>
                      <a:pt x="347" y="773"/>
                      <a:pt x="348" y="773"/>
                    </a:cubicBezTo>
                    <a:cubicBezTo>
                      <a:pt x="348" y="773"/>
                      <a:pt x="349" y="773"/>
                      <a:pt x="349" y="774"/>
                    </a:cubicBezTo>
                    <a:cubicBezTo>
                      <a:pt x="349" y="774"/>
                      <a:pt x="348" y="774"/>
                      <a:pt x="347" y="775"/>
                    </a:cubicBezTo>
                    <a:close/>
                    <a:moveTo>
                      <a:pt x="349" y="736"/>
                    </a:moveTo>
                    <a:cubicBezTo>
                      <a:pt x="349" y="737"/>
                      <a:pt x="349" y="738"/>
                      <a:pt x="347" y="741"/>
                    </a:cubicBezTo>
                    <a:cubicBezTo>
                      <a:pt x="346" y="737"/>
                      <a:pt x="346" y="736"/>
                      <a:pt x="346" y="735"/>
                    </a:cubicBezTo>
                    <a:cubicBezTo>
                      <a:pt x="346" y="734"/>
                      <a:pt x="347" y="733"/>
                      <a:pt x="347" y="733"/>
                    </a:cubicBezTo>
                    <a:cubicBezTo>
                      <a:pt x="350" y="732"/>
                      <a:pt x="349" y="734"/>
                      <a:pt x="349" y="736"/>
                    </a:cubicBezTo>
                    <a:close/>
                    <a:moveTo>
                      <a:pt x="349" y="697"/>
                    </a:moveTo>
                    <a:cubicBezTo>
                      <a:pt x="349" y="698"/>
                      <a:pt x="348" y="698"/>
                      <a:pt x="348" y="698"/>
                    </a:cubicBezTo>
                    <a:cubicBezTo>
                      <a:pt x="346" y="696"/>
                      <a:pt x="344" y="695"/>
                      <a:pt x="341" y="693"/>
                    </a:cubicBezTo>
                    <a:cubicBezTo>
                      <a:pt x="345" y="692"/>
                      <a:pt x="345" y="691"/>
                      <a:pt x="347" y="688"/>
                    </a:cubicBezTo>
                    <a:cubicBezTo>
                      <a:pt x="347" y="687"/>
                      <a:pt x="349" y="688"/>
                      <a:pt x="349" y="691"/>
                    </a:cubicBezTo>
                    <a:cubicBezTo>
                      <a:pt x="349" y="691"/>
                      <a:pt x="351" y="692"/>
                      <a:pt x="351" y="692"/>
                    </a:cubicBezTo>
                    <a:cubicBezTo>
                      <a:pt x="352" y="693"/>
                      <a:pt x="352" y="693"/>
                      <a:pt x="353" y="693"/>
                    </a:cubicBezTo>
                    <a:cubicBezTo>
                      <a:pt x="351" y="695"/>
                      <a:pt x="350" y="696"/>
                      <a:pt x="349" y="697"/>
                    </a:cubicBezTo>
                    <a:close/>
                    <a:moveTo>
                      <a:pt x="350" y="615"/>
                    </a:moveTo>
                    <a:cubicBezTo>
                      <a:pt x="349" y="616"/>
                      <a:pt x="347" y="617"/>
                      <a:pt x="347" y="617"/>
                    </a:cubicBezTo>
                    <a:cubicBezTo>
                      <a:pt x="345" y="616"/>
                      <a:pt x="343" y="614"/>
                      <a:pt x="342" y="612"/>
                    </a:cubicBezTo>
                    <a:cubicBezTo>
                      <a:pt x="344" y="611"/>
                      <a:pt x="346" y="608"/>
                      <a:pt x="348" y="608"/>
                    </a:cubicBezTo>
                    <a:cubicBezTo>
                      <a:pt x="349" y="608"/>
                      <a:pt x="351" y="610"/>
                      <a:pt x="353" y="612"/>
                    </a:cubicBezTo>
                    <a:cubicBezTo>
                      <a:pt x="353" y="612"/>
                      <a:pt x="351" y="614"/>
                      <a:pt x="350" y="615"/>
                    </a:cubicBezTo>
                    <a:close/>
                    <a:moveTo>
                      <a:pt x="351" y="651"/>
                    </a:moveTo>
                    <a:cubicBezTo>
                      <a:pt x="351" y="653"/>
                      <a:pt x="349" y="655"/>
                      <a:pt x="348" y="659"/>
                    </a:cubicBezTo>
                    <a:cubicBezTo>
                      <a:pt x="346" y="656"/>
                      <a:pt x="344" y="654"/>
                      <a:pt x="344" y="652"/>
                    </a:cubicBezTo>
                    <a:cubicBezTo>
                      <a:pt x="344" y="651"/>
                      <a:pt x="346" y="648"/>
                      <a:pt x="347" y="648"/>
                    </a:cubicBezTo>
                    <a:cubicBezTo>
                      <a:pt x="348" y="648"/>
                      <a:pt x="351" y="650"/>
                      <a:pt x="351" y="651"/>
                    </a:cubicBezTo>
                    <a:close/>
                    <a:moveTo>
                      <a:pt x="347" y="577"/>
                    </a:moveTo>
                    <a:cubicBezTo>
                      <a:pt x="345" y="577"/>
                      <a:pt x="343" y="574"/>
                      <a:pt x="341" y="572"/>
                    </a:cubicBezTo>
                    <a:cubicBezTo>
                      <a:pt x="343" y="570"/>
                      <a:pt x="345" y="567"/>
                      <a:pt x="347" y="568"/>
                    </a:cubicBezTo>
                    <a:cubicBezTo>
                      <a:pt x="349" y="568"/>
                      <a:pt x="351" y="571"/>
                      <a:pt x="353" y="572"/>
                    </a:cubicBezTo>
                    <a:cubicBezTo>
                      <a:pt x="351" y="574"/>
                      <a:pt x="349" y="577"/>
                      <a:pt x="347" y="577"/>
                    </a:cubicBezTo>
                    <a:close/>
                    <a:moveTo>
                      <a:pt x="347" y="537"/>
                    </a:moveTo>
                    <a:cubicBezTo>
                      <a:pt x="345" y="535"/>
                      <a:pt x="343" y="533"/>
                      <a:pt x="342" y="532"/>
                    </a:cubicBezTo>
                    <a:cubicBezTo>
                      <a:pt x="344" y="529"/>
                      <a:pt x="346" y="527"/>
                      <a:pt x="348" y="525"/>
                    </a:cubicBezTo>
                    <a:cubicBezTo>
                      <a:pt x="350" y="527"/>
                      <a:pt x="352" y="529"/>
                      <a:pt x="353" y="531"/>
                    </a:cubicBezTo>
                    <a:cubicBezTo>
                      <a:pt x="354" y="532"/>
                      <a:pt x="348" y="537"/>
                      <a:pt x="347" y="537"/>
                    </a:cubicBezTo>
                    <a:close/>
                    <a:moveTo>
                      <a:pt x="354" y="493"/>
                    </a:moveTo>
                    <a:cubicBezTo>
                      <a:pt x="352" y="494"/>
                      <a:pt x="351" y="496"/>
                      <a:pt x="349" y="497"/>
                    </a:cubicBezTo>
                    <a:cubicBezTo>
                      <a:pt x="348" y="499"/>
                      <a:pt x="346" y="499"/>
                      <a:pt x="346" y="497"/>
                    </a:cubicBezTo>
                    <a:cubicBezTo>
                      <a:pt x="345" y="494"/>
                      <a:pt x="344" y="492"/>
                      <a:pt x="341" y="492"/>
                    </a:cubicBezTo>
                    <a:cubicBezTo>
                      <a:pt x="340" y="492"/>
                      <a:pt x="340" y="491"/>
                      <a:pt x="340" y="491"/>
                    </a:cubicBezTo>
                    <a:cubicBezTo>
                      <a:pt x="340" y="490"/>
                      <a:pt x="340" y="490"/>
                      <a:pt x="340" y="489"/>
                    </a:cubicBezTo>
                    <a:cubicBezTo>
                      <a:pt x="342" y="487"/>
                      <a:pt x="344" y="485"/>
                      <a:pt x="346" y="483"/>
                    </a:cubicBezTo>
                    <a:cubicBezTo>
                      <a:pt x="347" y="483"/>
                      <a:pt x="348" y="483"/>
                      <a:pt x="348" y="483"/>
                    </a:cubicBezTo>
                    <a:cubicBezTo>
                      <a:pt x="350" y="485"/>
                      <a:pt x="353" y="488"/>
                      <a:pt x="355" y="490"/>
                    </a:cubicBezTo>
                    <a:cubicBezTo>
                      <a:pt x="355" y="491"/>
                      <a:pt x="355" y="492"/>
                      <a:pt x="354" y="493"/>
                    </a:cubicBezTo>
                    <a:close/>
                    <a:moveTo>
                      <a:pt x="340" y="449"/>
                    </a:moveTo>
                    <a:cubicBezTo>
                      <a:pt x="340" y="449"/>
                      <a:pt x="341" y="448"/>
                      <a:pt x="341" y="448"/>
                    </a:cubicBezTo>
                    <a:cubicBezTo>
                      <a:pt x="343" y="446"/>
                      <a:pt x="345" y="443"/>
                      <a:pt x="347" y="441"/>
                    </a:cubicBezTo>
                    <a:cubicBezTo>
                      <a:pt x="349" y="443"/>
                      <a:pt x="351" y="445"/>
                      <a:pt x="354" y="448"/>
                    </a:cubicBezTo>
                    <a:cubicBezTo>
                      <a:pt x="355" y="449"/>
                      <a:pt x="355" y="449"/>
                      <a:pt x="354" y="451"/>
                    </a:cubicBezTo>
                    <a:cubicBezTo>
                      <a:pt x="352" y="452"/>
                      <a:pt x="351" y="453"/>
                      <a:pt x="350" y="455"/>
                    </a:cubicBezTo>
                    <a:cubicBezTo>
                      <a:pt x="348" y="456"/>
                      <a:pt x="347" y="457"/>
                      <a:pt x="345" y="455"/>
                    </a:cubicBezTo>
                    <a:cubicBezTo>
                      <a:pt x="344" y="453"/>
                      <a:pt x="343" y="452"/>
                      <a:pt x="341" y="451"/>
                    </a:cubicBezTo>
                    <a:cubicBezTo>
                      <a:pt x="341" y="450"/>
                      <a:pt x="340" y="450"/>
                      <a:pt x="340" y="449"/>
                    </a:cubicBezTo>
                    <a:close/>
                    <a:moveTo>
                      <a:pt x="356" y="410"/>
                    </a:moveTo>
                    <a:cubicBezTo>
                      <a:pt x="355" y="410"/>
                      <a:pt x="353" y="411"/>
                      <a:pt x="353" y="411"/>
                    </a:cubicBezTo>
                    <a:cubicBezTo>
                      <a:pt x="351" y="413"/>
                      <a:pt x="349" y="415"/>
                      <a:pt x="348" y="418"/>
                    </a:cubicBezTo>
                    <a:cubicBezTo>
                      <a:pt x="345" y="415"/>
                      <a:pt x="342" y="412"/>
                      <a:pt x="340" y="409"/>
                    </a:cubicBezTo>
                    <a:cubicBezTo>
                      <a:pt x="340" y="409"/>
                      <a:pt x="340" y="407"/>
                      <a:pt x="340" y="407"/>
                    </a:cubicBezTo>
                    <a:cubicBezTo>
                      <a:pt x="343" y="406"/>
                      <a:pt x="344" y="402"/>
                      <a:pt x="346" y="401"/>
                    </a:cubicBezTo>
                    <a:cubicBezTo>
                      <a:pt x="347" y="400"/>
                      <a:pt x="348" y="400"/>
                      <a:pt x="349" y="401"/>
                    </a:cubicBezTo>
                    <a:cubicBezTo>
                      <a:pt x="351" y="403"/>
                      <a:pt x="353" y="407"/>
                      <a:pt x="356" y="408"/>
                    </a:cubicBezTo>
                    <a:cubicBezTo>
                      <a:pt x="356" y="408"/>
                      <a:pt x="357" y="408"/>
                      <a:pt x="357" y="409"/>
                    </a:cubicBezTo>
                    <a:cubicBezTo>
                      <a:pt x="357" y="409"/>
                      <a:pt x="356" y="410"/>
                      <a:pt x="356" y="410"/>
                    </a:cubicBezTo>
                    <a:close/>
                    <a:moveTo>
                      <a:pt x="342" y="364"/>
                    </a:moveTo>
                    <a:cubicBezTo>
                      <a:pt x="343" y="363"/>
                      <a:pt x="345" y="362"/>
                      <a:pt x="346" y="360"/>
                    </a:cubicBezTo>
                    <a:cubicBezTo>
                      <a:pt x="349" y="356"/>
                      <a:pt x="349" y="360"/>
                      <a:pt x="350" y="361"/>
                    </a:cubicBezTo>
                    <a:cubicBezTo>
                      <a:pt x="351" y="363"/>
                      <a:pt x="353" y="365"/>
                      <a:pt x="355" y="366"/>
                    </a:cubicBezTo>
                    <a:cubicBezTo>
                      <a:pt x="357" y="369"/>
                      <a:pt x="357" y="370"/>
                      <a:pt x="354" y="371"/>
                    </a:cubicBezTo>
                    <a:cubicBezTo>
                      <a:pt x="351" y="372"/>
                      <a:pt x="352" y="375"/>
                      <a:pt x="350" y="375"/>
                    </a:cubicBezTo>
                    <a:cubicBezTo>
                      <a:pt x="349" y="376"/>
                      <a:pt x="348" y="377"/>
                      <a:pt x="347" y="378"/>
                    </a:cubicBezTo>
                    <a:cubicBezTo>
                      <a:pt x="346" y="377"/>
                      <a:pt x="345" y="376"/>
                      <a:pt x="345" y="376"/>
                    </a:cubicBezTo>
                    <a:cubicBezTo>
                      <a:pt x="344" y="374"/>
                      <a:pt x="344" y="373"/>
                      <a:pt x="343" y="372"/>
                    </a:cubicBezTo>
                    <a:cubicBezTo>
                      <a:pt x="339" y="368"/>
                      <a:pt x="339" y="368"/>
                      <a:pt x="342" y="364"/>
                    </a:cubicBezTo>
                    <a:close/>
                    <a:moveTo>
                      <a:pt x="355" y="330"/>
                    </a:moveTo>
                    <a:cubicBezTo>
                      <a:pt x="353" y="332"/>
                      <a:pt x="351" y="334"/>
                      <a:pt x="350" y="337"/>
                    </a:cubicBezTo>
                    <a:cubicBezTo>
                      <a:pt x="349" y="338"/>
                      <a:pt x="349" y="340"/>
                      <a:pt x="347" y="337"/>
                    </a:cubicBezTo>
                    <a:cubicBezTo>
                      <a:pt x="345" y="335"/>
                      <a:pt x="342" y="332"/>
                      <a:pt x="340" y="330"/>
                    </a:cubicBezTo>
                    <a:cubicBezTo>
                      <a:pt x="339" y="330"/>
                      <a:pt x="339" y="329"/>
                      <a:pt x="338" y="329"/>
                    </a:cubicBezTo>
                    <a:cubicBezTo>
                      <a:pt x="338" y="328"/>
                      <a:pt x="339" y="328"/>
                      <a:pt x="339" y="327"/>
                    </a:cubicBezTo>
                    <a:cubicBezTo>
                      <a:pt x="340" y="326"/>
                      <a:pt x="341" y="324"/>
                      <a:pt x="343" y="323"/>
                    </a:cubicBezTo>
                    <a:cubicBezTo>
                      <a:pt x="346" y="322"/>
                      <a:pt x="344" y="317"/>
                      <a:pt x="348" y="318"/>
                    </a:cubicBezTo>
                    <a:cubicBezTo>
                      <a:pt x="350" y="319"/>
                      <a:pt x="351" y="322"/>
                      <a:pt x="352" y="323"/>
                    </a:cubicBezTo>
                    <a:cubicBezTo>
                      <a:pt x="353" y="324"/>
                      <a:pt x="354" y="325"/>
                      <a:pt x="354" y="325"/>
                    </a:cubicBezTo>
                    <a:cubicBezTo>
                      <a:pt x="359" y="326"/>
                      <a:pt x="357" y="328"/>
                      <a:pt x="355" y="330"/>
                    </a:cubicBezTo>
                    <a:close/>
                    <a:moveTo>
                      <a:pt x="360" y="287"/>
                    </a:moveTo>
                    <a:cubicBezTo>
                      <a:pt x="359" y="288"/>
                      <a:pt x="358" y="289"/>
                      <a:pt x="357" y="289"/>
                    </a:cubicBezTo>
                    <a:cubicBezTo>
                      <a:pt x="354" y="291"/>
                      <a:pt x="352" y="294"/>
                      <a:pt x="350" y="297"/>
                    </a:cubicBezTo>
                    <a:cubicBezTo>
                      <a:pt x="348" y="299"/>
                      <a:pt x="347" y="300"/>
                      <a:pt x="345" y="296"/>
                    </a:cubicBezTo>
                    <a:cubicBezTo>
                      <a:pt x="344" y="292"/>
                      <a:pt x="340" y="289"/>
                      <a:pt x="336" y="287"/>
                    </a:cubicBezTo>
                    <a:cubicBezTo>
                      <a:pt x="335" y="287"/>
                      <a:pt x="333" y="286"/>
                      <a:pt x="335" y="285"/>
                    </a:cubicBezTo>
                    <a:cubicBezTo>
                      <a:pt x="340" y="283"/>
                      <a:pt x="344" y="279"/>
                      <a:pt x="346" y="274"/>
                    </a:cubicBezTo>
                    <a:cubicBezTo>
                      <a:pt x="346" y="274"/>
                      <a:pt x="347" y="274"/>
                      <a:pt x="347" y="274"/>
                    </a:cubicBezTo>
                    <a:cubicBezTo>
                      <a:pt x="348" y="274"/>
                      <a:pt x="349" y="274"/>
                      <a:pt x="349" y="274"/>
                    </a:cubicBezTo>
                    <a:cubicBezTo>
                      <a:pt x="351" y="279"/>
                      <a:pt x="355" y="283"/>
                      <a:pt x="360" y="285"/>
                    </a:cubicBezTo>
                    <a:cubicBezTo>
                      <a:pt x="360" y="285"/>
                      <a:pt x="360" y="286"/>
                      <a:pt x="360" y="287"/>
                    </a:cubicBezTo>
                    <a:close/>
                    <a:moveTo>
                      <a:pt x="360" y="247"/>
                    </a:moveTo>
                    <a:cubicBezTo>
                      <a:pt x="355" y="249"/>
                      <a:pt x="351" y="252"/>
                      <a:pt x="349" y="257"/>
                    </a:cubicBezTo>
                    <a:cubicBezTo>
                      <a:pt x="349" y="258"/>
                      <a:pt x="346" y="258"/>
                      <a:pt x="346" y="257"/>
                    </a:cubicBezTo>
                    <a:cubicBezTo>
                      <a:pt x="344" y="252"/>
                      <a:pt x="340" y="249"/>
                      <a:pt x="335" y="247"/>
                    </a:cubicBezTo>
                    <a:cubicBezTo>
                      <a:pt x="335" y="246"/>
                      <a:pt x="335" y="246"/>
                      <a:pt x="334" y="246"/>
                    </a:cubicBezTo>
                    <a:cubicBezTo>
                      <a:pt x="335" y="245"/>
                      <a:pt x="335" y="245"/>
                      <a:pt x="336" y="245"/>
                    </a:cubicBezTo>
                    <a:cubicBezTo>
                      <a:pt x="341" y="242"/>
                      <a:pt x="344" y="238"/>
                      <a:pt x="347" y="233"/>
                    </a:cubicBezTo>
                    <a:cubicBezTo>
                      <a:pt x="347" y="232"/>
                      <a:pt x="349" y="230"/>
                      <a:pt x="349" y="232"/>
                    </a:cubicBezTo>
                    <a:cubicBezTo>
                      <a:pt x="350" y="239"/>
                      <a:pt x="355" y="242"/>
                      <a:pt x="359" y="245"/>
                    </a:cubicBezTo>
                    <a:cubicBezTo>
                      <a:pt x="360" y="246"/>
                      <a:pt x="362" y="246"/>
                      <a:pt x="360" y="247"/>
                    </a:cubicBezTo>
                    <a:close/>
                    <a:moveTo>
                      <a:pt x="389" y="536"/>
                    </a:moveTo>
                    <a:cubicBezTo>
                      <a:pt x="387" y="535"/>
                      <a:pt x="385" y="533"/>
                      <a:pt x="383" y="531"/>
                    </a:cubicBezTo>
                    <a:cubicBezTo>
                      <a:pt x="385" y="529"/>
                      <a:pt x="387" y="527"/>
                      <a:pt x="388" y="526"/>
                    </a:cubicBezTo>
                    <a:cubicBezTo>
                      <a:pt x="390" y="527"/>
                      <a:pt x="393" y="529"/>
                      <a:pt x="393" y="531"/>
                    </a:cubicBezTo>
                    <a:cubicBezTo>
                      <a:pt x="393" y="533"/>
                      <a:pt x="390" y="535"/>
                      <a:pt x="389" y="536"/>
                    </a:cubicBezTo>
                    <a:close/>
                    <a:moveTo>
                      <a:pt x="393" y="573"/>
                    </a:moveTo>
                    <a:cubicBezTo>
                      <a:pt x="393" y="574"/>
                      <a:pt x="391" y="576"/>
                      <a:pt x="389" y="578"/>
                    </a:cubicBezTo>
                    <a:cubicBezTo>
                      <a:pt x="387" y="575"/>
                      <a:pt x="384" y="573"/>
                      <a:pt x="384" y="572"/>
                    </a:cubicBezTo>
                    <a:cubicBezTo>
                      <a:pt x="384" y="570"/>
                      <a:pt x="387" y="569"/>
                      <a:pt x="389" y="567"/>
                    </a:cubicBezTo>
                    <a:cubicBezTo>
                      <a:pt x="390" y="569"/>
                      <a:pt x="393" y="571"/>
                      <a:pt x="393" y="573"/>
                    </a:cubicBezTo>
                    <a:close/>
                    <a:moveTo>
                      <a:pt x="389" y="608"/>
                    </a:moveTo>
                    <a:cubicBezTo>
                      <a:pt x="390" y="609"/>
                      <a:pt x="392" y="611"/>
                      <a:pt x="393" y="613"/>
                    </a:cubicBezTo>
                    <a:cubicBezTo>
                      <a:pt x="392" y="614"/>
                      <a:pt x="390" y="615"/>
                      <a:pt x="388" y="616"/>
                    </a:cubicBezTo>
                    <a:cubicBezTo>
                      <a:pt x="387" y="615"/>
                      <a:pt x="385" y="614"/>
                      <a:pt x="384" y="612"/>
                    </a:cubicBezTo>
                    <a:cubicBezTo>
                      <a:pt x="386" y="611"/>
                      <a:pt x="387" y="609"/>
                      <a:pt x="389" y="608"/>
                    </a:cubicBezTo>
                    <a:close/>
                    <a:moveTo>
                      <a:pt x="391" y="652"/>
                    </a:moveTo>
                    <a:cubicBezTo>
                      <a:pt x="391" y="653"/>
                      <a:pt x="390" y="654"/>
                      <a:pt x="389" y="655"/>
                    </a:cubicBezTo>
                    <a:cubicBezTo>
                      <a:pt x="388" y="654"/>
                      <a:pt x="387" y="653"/>
                      <a:pt x="384" y="651"/>
                    </a:cubicBezTo>
                    <a:cubicBezTo>
                      <a:pt x="386" y="651"/>
                      <a:pt x="387" y="650"/>
                      <a:pt x="388" y="650"/>
                    </a:cubicBezTo>
                    <a:cubicBezTo>
                      <a:pt x="390" y="650"/>
                      <a:pt x="392" y="649"/>
                      <a:pt x="391" y="652"/>
                    </a:cubicBezTo>
                    <a:close/>
                    <a:moveTo>
                      <a:pt x="389" y="736"/>
                    </a:moveTo>
                    <a:cubicBezTo>
                      <a:pt x="388" y="736"/>
                      <a:pt x="388" y="735"/>
                      <a:pt x="388" y="735"/>
                    </a:cubicBezTo>
                    <a:cubicBezTo>
                      <a:pt x="388" y="734"/>
                      <a:pt x="388" y="733"/>
                      <a:pt x="389" y="732"/>
                    </a:cubicBezTo>
                    <a:cubicBezTo>
                      <a:pt x="389" y="733"/>
                      <a:pt x="390" y="733"/>
                      <a:pt x="390" y="734"/>
                    </a:cubicBezTo>
                    <a:cubicBezTo>
                      <a:pt x="390" y="735"/>
                      <a:pt x="389" y="735"/>
                      <a:pt x="389" y="736"/>
                    </a:cubicBezTo>
                    <a:close/>
                    <a:moveTo>
                      <a:pt x="392" y="695"/>
                    </a:moveTo>
                    <a:cubicBezTo>
                      <a:pt x="391" y="696"/>
                      <a:pt x="389" y="698"/>
                      <a:pt x="388" y="697"/>
                    </a:cubicBezTo>
                    <a:cubicBezTo>
                      <a:pt x="387" y="696"/>
                      <a:pt x="386" y="695"/>
                      <a:pt x="384" y="693"/>
                    </a:cubicBezTo>
                    <a:cubicBezTo>
                      <a:pt x="384" y="693"/>
                      <a:pt x="384" y="693"/>
                      <a:pt x="384" y="693"/>
                    </a:cubicBezTo>
                    <a:cubicBezTo>
                      <a:pt x="384" y="692"/>
                      <a:pt x="389" y="691"/>
                      <a:pt x="390" y="692"/>
                    </a:cubicBezTo>
                    <a:cubicBezTo>
                      <a:pt x="392" y="692"/>
                      <a:pt x="395" y="692"/>
                      <a:pt x="392" y="695"/>
                    </a:cubicBezTo>
                    <a:close/>
                    <a:moveTo>
                      <a:pt x="389" y="499"/>
                    </a:moveTo>
                    <a:cubicBezTo>
                      <a:pt x="386" y="496"/>
                      <a:pt x="384" y="494"/>
                      <a:pt x="382" y="491"/>
                    </a:cubicBezTo>
                    <a:cubicBezTo>
                      <a:pt x="381" y="490"/>
                      <a:pt x="388" y="482"/>
                      <a:pt x="389" y="483"/>
                    </a:cubicBezTo>
                    <a:cubicBezTo>
                      <a:pt x="391" y="485"/>
                      <a:pt x="393" y="488"/>
                      <a:pt x="395" y="490"/>
                    </a:cubicBezTo>
                    <a:cubicBezTo>
                      <a:pt x="393" y="493"/>
                      <a:pt x="391" y="496"/>
                      <a:pt x="389" y="499"/>
                    </a:cubicBezTo>
                    <a:close/>
                    <a:moveTo>
                      <a:pt x="384" y="447"/>
                    </a:moveTo>
                    <a:cubicBezTo>
                      <a:pt x="386" y="446"/>
                      <a:pt x="387" y="444"/>
                      <a:pt x="388" y="443"/>
                    </a:cubicBezTo>
                    <a:cubicBezTo>
                      <a:pt x="389" y="443"/>
                      <a:pt x="389" y="443"/>
                      <a:pt x="390" y="444"/>
                    </a:cubicBezTo>
                    <a:cubicBezTo>
                      <a:pt x="391" y="445"/>
                      <a:pt x="392" y="446"/>
                      <a:pt x="394" y="448"/>
                    </a:cubicBezTo>
                    <a:cubicBezTo>
                      <a:pt x="396" y="449"/>
                      <a:pt x="395" y="450"/>
                      <a:pt x="394" y="451"/>
                    </a:cubicBezTo>
                    <a:cubicBezTo>
                      <a:pt x="393" y="452"/>
                      <a:pt x="391" y="453"/>
                      <a:pt x="390" y="454"/>
                    </a:cubicBezTo>
                    <a:cubicBezTo>
                      <a:pt x="389" y="456"/>
                      <a:pt x="388" y="456"/>
                      <a:pt x="387" y="454"/>
                    </a:cubicBezTo>
                    <a:cubicBezTo>
                      <a:pt x="386" y="453"/>
                      <a:pt x="385" y="452"/>
                      <a:pt x="384" y="452"/>
                    </a:cubicBezTo>
                    <a:cubicBezTo>
                      <a:pt x="382" y="450"/>
                      <a:pt x="382" y="448"/>
                      <a:pt x="384" y="447"/>
                    </a:cubicBezTo>
                    <a:close/>
                    <a:moveTo>
                      <a:pt x="394" y="410"/>
                    </a:moveTo>
                    <a:cubicBezTo>
                      <a:pt x="392" y="411"/>
                      <a:pt x="391" y="414"/>
                      <a:pt x="389" y="415"/>
                    </a:cubicBezTo>
                    <a:cubicBezTo>
                      <a:pt x="389" y="415"/>
                      <a:pt x="388" y="415"/>
                      <a:pt x="388" y="415"/>
                    </a:cubicBezTo>
                    <a:cubicBezTo>
                      <a:pt x="385" y="413"/>
                      <a:pt x="385" y="410"/>
                      <a:pt x="381" y="410"/>
                    </a:cubicBezTo>
                    <a:cubicBezTo>
                      <a:pt x="381" y="409"/>
                      <a:pt x="381" y="408"/>
                      <a:pt x="381" y="408"/>
                    </a:cubicBezTo>
                    <a:cubicBezTo>
                      <a:pt x="384" y="406"/>
                      <a:pt x="386" y="404"/>
                      <a:pt x="388" y="401"/>
                    </a:cubicBezTo>
                    <a:cubicBezTo>
                      <a:pt x="388" y="401"/>
                      <a:pt x="389" y="401"/>
                      <a:pt x="390" y="401"/>
                    </a:cubicBezTo>
                    <a:cubicBezTo>
                      <a:pt x="392" y="403"/>
                      <a:pt x="394" y="405"/>
                      <a:pt x="396" y="407"/>
                    </a:cubicBezTo>
                    <a:cubicBezTo>
                      <a:pt x="399" y="410"/>
                      <a:pt x="396" y="409"/>
                      <a:pt x="394" y="410"/>
                    </a:cubicBezTo>
                    <a:close/>
                    <a:moveTo>
                      <a:pt x="389" y="376"/>
                    </a:moveTo>
                    <a:cubicBezTo>
                      <a:pt x="389" y="377"/>
                      <a:pt x="388" y="376"/>
                      <a:pt x="388" y="376"/>
                    </a:cubicBezTo>
                    <a:cubicBezTo>
                      <a:pt x="385" y="374"/>
                      <a:pt x="385" y="371"/>
                      <a:pt x="382" y="370"/>
                    </a:cubicBezTo>
                    <a:cubicBezTo>
                      <a:pt x="381" y="370"/>
                      <a:pt x="381" y="369"/>
                      <a:pt x="380" y="369"/>
                    </a:cubicBezTo>
                    <a:cubicBezTo>
                      <a:pt x="381" y="368"/>
                      <a:pt x="381" y="368"/>
                      <a:pt x="381" y="367"/>
                    </a:cubicBezTo>
                    <a:cubicBezTo>
                      <a:pt x="383" y="365"/>
                      <a:pt x="385" y="364"/>
                      <a:pt x="387" y="361"/>
                    </a:cubicBezTo>
                    <a:cubicBezTo>
                      <a:pt x="389" y="360"/>
                      <a:pt x="389" y="361"/>
                      <a:pt x="391" y="362"/>
                    </a:cubicBezTo>
                    <a:cubicBezTo>
                      <a:pt x="393" y="364"/>
                      <a:pt x="395" y="366"/>
                      <a:pt x="397" y="368"/>
                    </a:cubicBezTo>
                    <a:cubicBezTo>
                      <a:pt x="395" y="371"/>
                      <a:pt x="392" y="374"/>
                      <a:pt x="389" y="376"/>
                    </a:cubicBezTo>
                    <a:close/>
                    <a:moveTo>
                      <a:pt x="398" y="329"/>
                    </a:moveTo>
                    <a:cubicBezTo>
                      <a:pt x="397" y="330"/>
                      <a:pt x="396" y="330"/>
                      <a:pt x="395" y="331"/>
                    </a:cubicBezTo>
                    <a:cubicBezTo>
                      <a:pt x="393" y="333"/>
                      <a:pt x="391" y="335"/>
                      <a:pt x="389" y="337"/>
                    </a:cubicBezTo>
                    <a:cubicBezTo>
                      <a:pt x="386" y="334"/>
                      <a:pt x="383" y="331"/>
                      <a:pt x="380" y="328"/>
                    </a:cubicBezTo>
                    <a:cubicBezTo>
                      <a:pt x="380" y="328"/>
                      <a:pt x="380" y="328"/>
                      <a:pt x="380" y="327"/>
                    </a:cubicBezTo>
                    <a:cubicBezTo>
                      <a:pt x="380" y="326"/>
                      <a:pt x="381" y="326"/>
                      <a:pt x="382" y="325"/>
                    </a:cubicBezTo>
                    <a:cubicBezTo>
                      <a:pt x="383" y="324"/>
                      <a:pt x="385" y="323"/>
                      <a:pt x="386" y="321"/>
                    </a:cubicBezTo>
                    <a:cubicBezTo>
                      <a:pt x="389" y="317"/>
                      <a:pt x="390" y="317"/>
                      <a:pt x="391" y="321"/>
                    </a:cubicBezTo>
                    <a:cubicBezTo>
                      <a:pt x="393" y="325"/>
                      <a:pt x="396" y="325"/>
                      <a:pt x="398" y="327"/>
                    </a:cubicBezTo>
                    <a:cubicBezTo>
                      <a:pt x="399" y="328"/>
                      <a:pt x="400" y="328"/>
                      <a:pt x="398" y="329"/>
                    </a:cubicBezTo>
                    <a:close/>
                    <a:moveTo>
                      <a:pt x="401" y="288"/>
                    </a:moveTo>
                    <a:cubicBezTo>
                      <a:pt x="395" y="290"/>
                      <a:pt x="392" y="292"/>
                      <a:pt x="390" y="297"/>
                    </a:cubicBezTo>
                    <a:cubicBezTo>
                      <a:pt x="390" y="298"/>
                      <a:pt x="389" y="298"/>
                      <a:pt x="389" y="298"/>
                    </a:cubicBezTo>
                    <a:cubicBezTo>
                      <a:pt x="388" y="298"/>
                      <a:pt x="387" y="298"/>
                      <a:pt x="387" y="297"/>
                    </a:cubicBezTo>
                    <a:cubicBezTo>
                      <a:pt x="386" y="292"/>
                      <a:pt x="381" y="291"/>
                      <a:pt x="378" y="288"/>
                    </a:cubicBezTo>
                    <a:cubicBezTo>
                      <a:pt x="376" y="286"/>
                      <a:pt x="376" y="285"/>
                      <a:pt x="379" y="285"/>
                    </a:cubicBezTo>
                    <a:cubicBezTo>
                      <a:pt x="379" y="285"/>
                      <a:pt x="380" y="285"/>
                      <a:pt x="380" y="284"/>
                    </a:cubicBezTo>
                    <a:cubicBezTo>
                      <a:pt x="389" y="277"/>
                      <a:pt x="389" y="277"/>
                      <a:pt x="397" y="284"/>
                    </a:cubicBezTo>
                    <a:cubicBezTo>
                      <a:pt x="398" y="285"/>
                      <a:pt x="400" y="285"/>
                      <a:pt x="400" y="285"/>
                    </a:cubicBezTo>
                    <a:cubicBezTo>
                      <a:pt x="401" y="286"/>
                      <a:pt x="401" y="288"/>
                      <a:pt x="401" y="288"/>
                    </a:cubicBezTo>
                    <a:close/>
                    <a:moveTo>
                      <a:pt x="376" y="246"/>
                    </a:moveTo>
                    <a:cubicBezTo>
                      <a:pt x="377" y="245"/>
                      <a:pt x="377" y="245"/>
                      <a:pt x="378" y="245"/>
                    </a:cubicBezTo>
                    <a:cubicBezTo>
                      <a:pt x="379" y="244"/>
                      <a:pt x="381" y="243"/>
                      <a:pt x="382" y="241"/>
                    </a:cubicBezTo>
                    <a:cubicBezTo>
                      <a:pt x="385" y="239"/>
                      <a:pt x="388" y="237"/>
                      <a:pt x="388" y="234"/>
                    </a:cubicBezTo>
                    <a:cubicBezTo>
                      <a:pt x="390" y="236"/>
                      <a:pt x="392" y="238"/>
                      <a:pt x="394" y="241"/>
                    </a:cubicBezTo>
                    <a:cubicBezTo>
                      <a:pt x="395" y="242"/>
                      <a:pt x="396" y="242"/>
                      <a:pt x="397" y="243"/>
                    </a:cubicBezTo>
                    <a:cubicBezTo>
                      <a:pt x="401" y="245"/>
                      <a:pt x="401" y="245"/>
                      <a:pt x="397" y="248"/>
                    </a:cubicBezTo>
                    <a:cubicBezTo>
                      <a:pt x="395" y="250"/>
                      <a:pt x="392" y="253"/>
                      <a:pt x="390" y="256"/>
                    </a:cubicBezTo>
                    <a:cubicBezTo>
                      <a:pt x="389" y="256"/>
                      <a:pt x="389" y="257"/>
                      <a:pt x="389" y="258"/>
                    </a:cubicBezTo>
                    <a:cubicBezTo>
                      <a:pt x="388" y="257"/>
                      <a:pt x="388" y="256"/>
                      <a:pt x="388" y="256"/>
                    </a:cubicBezTo>
                    <a:cubicBezTo>
                      <a:pt x="385" y="252"/>
                      <a:pt x="382" y="248"/>
                      <a:pt x="378" y="247"/>
                    </a:cubicBezTo>
                    <a:cubicBezTo>
                      <a:pt x="377" y="246"/>
                      <a:pt x="377" y="246"/>
                      <a:pt x="376" y="246"/>
                    </a:cubicBezTo>
                    <a:close/>
                    <a:moveTo>
                      <a:pt x="401" y="206"/>
                    </a:moveTo>
                    <a:cubicBezTo>
                      <a:pt x="399" y="208"/>
                      <a:pt x="396" y="209"/>
                      <a:pt x="394" y="211"/>
                    </a:cubicBezTo>
                    <a:cubicBezTo>
                      <a:pt x="392" y="213"/>
                      <a:pt x="390" y="215"/>
                      <a:pt x="388" y="218"/>
                    </a:cubicBezTo>
                    <a:cubicBezTo>
                      <a:pt x="388" y="214"/>
                      <a:pt x="385" y="212"/>
                      <a:pt x="383" y="210"/>
                    </a:cubicBezTo>
                    <a:cubicBezTo>
                      <a:pt x="381" y="209"/>
                      <a:pt x="379" y="207"/>
                      <a:pt x="376" y="206"/>
                    </a:cubicBezTo>
                    <a:cubicBezTo>
                      <a:pt x="379" y="204"/>
                      <a:pt x="381" y="203"/>
                      <a:pt x="383" y="201"/>
                    </a:cubicBezTo>
                    <a:cubicBezTo>
                      <a:pt x="385" y="198"/>
                      <a:pt x="386" y="195"/>
                      <a:pt x="388" y="193"/>
                    </a:cubicBezTo>
                    <a:cubicBezTo>
                      <a:pt x="388" y="192"/>
                      <a:pt x="388" y="191"/>
                      <a:pt x="389" y="191"/>
                    </a:cubicBezTo>
                    <a:cubicBezTo>
                      <a:pt x="389" y="191"/>
                      <a:pt x="389" y="192"/>
                      <a:pt x="390" y="192"/>
                    </a:cubicBezTo>
                    <a:cubicBezTo>
                      <a:pt x="392" y="198"/>
                      <a:pt x="396" y="202"/>
                      <a:pt x="402" y="204"/>
                    </a:cubicBezTo>
                    <a:cubicBezTo>
                      <a:pt x="404" y="205"/>
                      <a:pt x="403" y="206"/>
                      <a:pt x="401" y="206"/>
                    </a:cubicBezTo>
                    <a:close/>
                    <a:moveTo>
                      <a:pt x="400" y="166"/>
                    </a:moveTo>
                    <a:cubicBezTo>
                      <a:pt x="396" y="170"/>
                      <a:pt x="391" y="172"/>
                      <a:pt x="390" y="178"/>
                    </a:cubicBezTo>
                    <a:cubicBezTo>
                      <a:pt x="389" y="178"/>
                      <a:pt x="389" y="179"/>
                      <a:pt x="389" y="179"/>
                    </a:cubicBezTo>
                    <a:cubicBezTo>
                      <a:pt x="388" y="179"/>
                      <a:pt x="388" y="178"/>
                      <a:pt x="388" y="178"/>
                    </a:cubicBezTo>
                    <a:cubicBezTo>
                      <a:pt x="387" y="174"/>
                      <a:pt x="385" y="171"/>
                      <a:pt x="382" y="169"/>
                    </a:cubicBezTo>
                    <a:cubicBezTo>
                      <a:pt x="377" y="165"/>
                      <a:pt x="377" y="165"/>
                      <a:pt x="382" y="159"/>
                    </a:cubicBezTo>
                    <a:cubicBezTo>
                      <a:pt x="384" y="157"/>
                      <a:pt x="388" y="155"/>
                      <a:pt x="388" y="150"/>
                    </a:cubicBezTo>
                    <a:cubicBezTo>
                      <a:pt x="388" y="150"/>
                      <a:pt x="388" y="149"/>
                      <a:pt x="389" y="149"/>
                    </a:cubicBezTo>
                    <a:cubicBezTo>
                      <a:pt x="389" y="149"/>
                      <a:pt x="389" y="150"/>
                      <a:pt x="390" y="150"/>
                    </a:cubicBezTo>
                    <a:cubicBezTo>
                      <a:pt x="392" y="155"/>
                      <a:pt x="394" y="160"/>
                      <a:pt x="400" y="162"/>
                    </a:cubicBezTo>
                    <a:cubicBezTo>
                      <a:pt x="402" y="163"/>
                      <a:pt x="403" y="164"/>
                      <a:pt x="405" y="165"/>
                    </a:cubicBezTo>
                    <a:cubicBezTo>
                      <a:pt x="403" y="165"/>
                      <a:pt x="401" y="165"/>
                      <a:pt x="400" y="166"/>
                    </a:cubicBezTo>
                    <a:close/>
                    <a:moveTo>
                      <a:pt x="429" y="736"/>
                    </a:moveTo>
                    <a:cubicBezTo>
                      <a:pt x="429" y="735"/>
                      <a:pt x="428" y="735"/>
                      <a:pt x="428" y="734"/>
                    </a:cubicBezTo>
                    <a:cubicBezTo>
                      <a:pt x="428" y="733"/>
                      <a:pt x="429" y="733"/>
                      <a:pt x="429" y="732"/>
                    </a:cubicBezTo>
                    <a:cubicBezTo>
                      <a:pt x="429" y="733"/>
                      <a:pt x="430" y="734"/>
                      <a:pt x="430" y="735"/>
                    </a:cubicBezTo>
                    <a:cubicBezTo>
                      <a:pt x="430" y="735"/>
                      <a:pt x="429" y="736"/>
                      <a:pt x="429" y="736"/>
                    </a:cubicBezTo>
                    <a:close/>
                    <a:moveTo>
                      <a:pt x="429" y="697"/>
                    </a:moveTo>
                    <a:cubicBezTo>
                      <a:pt x="429" y="697"/>
                      <a:pt x="428" y="696"/>
                      <a:pt x="427" y="696"/>
                    </a:cubicBezTo>
                    <a:cubicBezTo>
                      <a:pt x="426" y="695"/>
                      <a:pt x="425" y="694"/>
                      <a:pt x="424" y="693"/>
                    </a:cubicBezTo>
                    <a:cubicBezTo>
                      <a:pt x="426" y="692"/>
                      <a:pt x="428" y="691"/>
                      <a:pt x="430" y="691"/>
                    </a:cubicBezTo>
                    <a:cubicBezTo>
                      <a:pt x="431" y="691"/>
                      <a:pt x="432" y="692"/>
                      <a:pt x="433" y="693"/>
                    </a:cubicBezTo>
                    <a:cubicBezTo>
                      <a:pt x="432" y="694"/>
                      <a:pt x="431" y="696"/>
                      <a:pt x="429" y="697"/>
                    </a:cubicBezTo>
                    <a:close/>
                    <a:moveTo>
                      <a:pt x="429" y="617"/>
                    </a:moveTo>
                    <a:cubicBezTo>
                      <a:pt x="427" y="616"/>
                      <a:pt x="425" y="614"/>
                      <a:pt x="425" y="613"/>
                    </a:cubicBezTo>
                    <a:cubicBezTo>
                      <a:pt x="425" y="611"/>
                      <a:pt x="428" y="609"/>
                      <a:pt x="429" y="608"/>
                    </a:cubicBezTo>
                    <a:cubicBezTo>
                      <a:pt x="431" y="609"/>
                      <a:pt x="434" y="611"/>
                      <a:pt x="433" y="612"/>
                    </a:cubicBezTo>
                    <a:cubicBezTo>
                      <a:pt x="433" y="614"/>
                      <a:pt x="431" y="616"/>
                      <a:pt x="429" y="617"/>
                    </a:cubicBezTo>
                    <a:close/>
                    <a:moveTo>
                      <a:pt x="432" y="652"/>
                    </a:moveTo>
                    <a:cubicBezTo>
                      <a:pt x="432" y="653"/>
                      <a:pt x="430" y="654"/>
                      <a:pt x="429" y="656"/>
                    </a:cubicBezTo>
                    <a:cubicBezTo>
                      <a:pt x="428" y="654"/>
                      <a:pt x="426" y="653"/>
                      <a:pt x="426" y="652"/>
                    </a:cubicBezTo>
                    <a:cubicBezTo>
                      <a:pt x="427" y="651"/>
                      <a:pt x="428" y="650"/>
                      <a:pt x="429" y="648"/>
                    </a:cubicBezTo>
                    <a:cubicBezTo>
                      <a:pt x="430" y="649"/>
                      <a:pt x="432" y="651"/>
                      <a:pt x="432" y="652"/>
                    </a:cubicBezTo>
                    <a:close/>
                    <a:moveTo>
                      <a:pt x="429" y="576"/>
                    </a:moveTo>
                    <a:cubicBezTo>
                      <a:pt x="428" y="577"/>
                      <a:pt x="426" y="574"/>
                      <a:pt x="423" y="571"/>
                    </a:cubicBezTo>
                    <a:cubicBezTo>
                      <a:pt x="425" y="570"/>
                      <a:pt x="427" y="568"/>
                      <a:pt x="429" y="568"/>
                    </a:cubicBezTo>
                    <a:cubicBezTo>
                      <a:pt x="430" y="568"/>
                      <a:pt x="432" y="571"/>
                      <a:pt x="434" y="572"/>
                    </a:cubicBezTo>
                    <a:cubicBezTo>
                      <a:pt x="432" y="574"/>
                      <a:pt x="431" y="576"/>
                      <a:pt x="429" y="576"/>
                    </a:cubicBezTo>
                    <a:close/>
                    <a:moveTo>
                      <a:pt x="429" y="536"/>
                    </a:moveTo>
                    <a:cubicBezTo>
                      <a:pt x="427" y="536"/>
                      <a:pt x="426" y="533"/>
                      <a:pt x="423" y="531"/>
                    </a:cubicBezTo>
                    <a:cubicBezTo>
                      <a:pt x="425" y="529"/>
                      <a:pt x="427" y="527"/>
                      <a:pt x="429" y="525"/>
                    </a:cubicBezTo>
                    <a:cubicBezTo>
                      <a:pt x="431" y="528"/>
                      <a:pt x="433" y="530"/>
                      <a:pt x="436" y="532"/>
                    </a:cubicBezTo>
                    <a:cubicBezTo>
                      <a:pt x="433" y="534"/>
                      <a:pt x="431" y="536"/>
                      <a:pt x="429" y="536"/>
                    </a:cubicBezTo>
                    <a:close/>
                    <a:moveTo>
                      <a:pt x="430" y="498"/>
                    </a:moveTo>
                    <a:cubicBezTo>
                      <a:pt x="429" y="498"/>
                      <a:pt x="428" y="497"/>
                      <a:pt x="428" y="497"/>
                    </a:cubicBezTo>
                    <a:cubicBezTo>
                      <a:pt x="426" y="495"/>
                      <a:pt x="425" y="494"/>
                      <a:pt x="423" y="492"/>
                    </a:cubicBezTo>
                    <a:cubicBezTo>
                      <a:pt x="422" y="491"/>
                      <a:pt x="422" y="490"/>
                      <a:pt x="423" y="488"/>
                    </a:cubicBezTo>
                    <a:cubicBezTo>
                      <a:pt x="425" y="487"/>
                      <a:pt x="426" y="486"/>
                      <a:pt x="427" y="484"/>
                    </a:cubicBezTo>
                    <a:cubicBezTo>
                      <a:pt x="428" y="484"/>
                      <a:pt x="429" y="482"/>
                      <a:pt x="430" y="484"/>
                    </a:cubicBezTo>
                    <a:cubicBezTo>
                      <a:pt x="432" y="486"/>
                      <a:pt x="433" y="487"/>
                      <a:pt x="435" y="489"/>
                    </a:cubicBezTo>
                    <a:cubicBezTo>
                      <a:pt x="435" y="489"/>
                      <a:pt x="436" y="490"/>
                      <a:pt x="436" y="490"/>
                    </a:cubicBezTo>
                    <a:cubicBezTo>
                      <a:pt x="434" y="493"/>
                      <a:pt x="432" y="496"/>
                      <a:pt x="430" y="498"/>
                    </a:cubicBezTo>
                    <a:close/>
                    <a:moveTo>
                      <a:pt x="422" y="450"/>
                    </a:moveTo>
                    <a:cubicBezTo>
                      <a:pt x="425" y="447"/>
                      <a:pt x="427" y="445"/>
                      <a:pt x="429" y="443"/>
                    </a:cubicBezTo>
                    <a:cubicBezTo>
                      <a:pt x="429" y="443"/>
                      <a:pt x="430" y="443"/>
                      <a:pt x="430" y="443"/>
                    </a:cubicBezTo>
                    <a:cubicBezTo>
                      <a:pt x="431" y="445"/>
                      <a:pt x="433" y="446"/>
                      <a:pt x="434" y="447"/>
                    </a:cubicBezTo>
                    <a:cubicBezTo>
                      <a:pt x="435" y="449"/>
                      <a:pt x="436" y="450"/>
                      <a:pt x="434" y="451"/>
                    </a:cubicBezTo>
                    <a:cubicBezTo>
                      <a:pt x="433" y="452"/>
                      <a:pt x="432" y="453"/>
                      <a:pt x="431" y="454"/>
                    </a:cubicBezTo>
                    <a:cubicBezTo>
                      <a:pt x="430" y="456"/>
                      <a:pt x="429" y="456"/>
                      <a:pt x="427" y="454"/>
                    </a:cubicBezTo>
                    <a:cubicBezTo>
                      <a:pt x="426" y="453"/>
                      <a:pt x="424" y="451"/>
                      <a:pt x="422" y="450"/>
                    </a:cubicBezTo>
                    <a:close/>
                    <a:moveTo>
                      <a:pt x="435" y="410"/>
                    </a:moveTo>
                    <a:cubicBezTo>
                      <a:pt x="433" y="411"/>
                      <a:pt x="432" y="413"/>
                      <a:pt x="430" y="415"/>
                    </a:cubicBezTo>
                    <a:cubicBezTo>
                      <a:pt x="430" y="415"/>
                      <a:pt x="429" y="415"/>
                      <a:pt x="429" y="415"/>
                    </a:cubicBezTo>
                    <a:cubicBezTo>
                      <a:pt x="427" y="414"/>
                      <a:pt x="425" y="411"/>
                      <a:pt x="423" y="410"/>
                    </a:cubicBezTo>
                    <a:cubicBezTo>
                      <a:pt x="419" y="409"/>
                      <a:pt x="421" y="408"/>
                      <a:pt x="423" y="407"/>
                    </a:cubicBezTo>
                    <a:cubicBezTo>
                      <a:pt x="424" y="405"/>
                      <a:pt x="426" y="404"/>
                      <a:pt x="427" y="402"/>
                    </a:cubicBezTo>
                    <a:cubicBezTo>
                      <a:pt x="429" y="401"/>
                      <a:pt x="429" y="400"/>
                      <a:pt x="431" y="402"/>
                    </a:cubicBezTo>
                    <a:cubicBezTo>
                      <a:pt x="432" y="404"/>
                      <a:pt x="434" y="406"/>
                      <a:pt x="436" y="407"/>
                    </a:cubicBezTo>
                    <a:cubicBezTo>
                      <a:pt x="439" y="410"/>
                      <a:pt x="437" y="409"/>
                      <a:pt x="435" y="410"/>
                    </a:cubicBezTo>
                    <a:close/>
                    <a:moveTo>
                      <a:pt x="420" y="369"/>
                    </a:moveTo>
                    <a:cubicBezTo>
                      <a:pt x="421" y="368"/>
                      <a:pt x="422" y="367"/>
                      <a:pt x="423" y="366"/>
                    </a:cubicBezTo>
                    <a:cubicBezTo>
                      <a:pt x="425" y="363"/>
                      <a:pt x="427" y="361"/>
                      <a:pt x="429" y="358"/>
                    </a:cubicBezTo>
                    <a:cubicBezTo>
                      <a:pt x="430" y="362"/>
                      <a:pt x="433" y="363"/>
                      <a:pt x="435" y="366"/>
                    </a:cubicBezTo>
                    <a:cubicBezTo>
                      <a:pt x="438" y="369"/>
                      <a:pt x="438" y="369"/>
                      <a:pt x="434" y="372"/>
                    </a:cubicBezTo>
                    <a:cubicBezTo>
                      <a:pt x="433" y="374"/>
                      <a:pt x="431" y="375"/>
                      <a:pt x="429" y="377"/>
                    </a:cubicBezTo>
                    <a:cubicBezTo>
                      <a:pt x="427" y="375"/>
                      <a:pt x="425" y="374"/>
                      <a:pt x="424" y="372"/>
                    </a:cubicBezTo>
                    <a:cubicBezTo>
                      <a:pt x="422" y="371"/>
                      <a:pt x="421" y="370"/>
                      <a:pt x="420" y="369"/>
                    </a:cubicBezTo>
                    <a:close/>
                    <a:moveTo>
                      <a:pt x="438" y="329"/>
                    </a:moveTo>
                    <a:cubicBezTo>
                      <a:pt x="435" y="331"/>
                      <a:pt x="432" y="334"/>
                      <a:pt x="430" y="337"/>
                    </a:cubicBezTo>
                    <a:cubicBezTo>
                      <a:pt x="430" y="338"/>
                      <a:pt x="429" y="338"/>
                      <a:pt x="429" y="339"/>
                    </a:cubicBezTo>
                    <a:cubicBezTo>
                      <a:pt x="429" y="338"/>
                      <a:pt x="428" y="338"/>
                      <a:pt x="428" y="337"/>
                    </a:cubicBezTo>
                    <a:cubicBezTo>
                      <a:pt x="426" y="335"/>
                      <a:pt x="425" y="333"/>
                      <a:pt x="423" y="331"/>
                    </a:cubicBezTo>
                    <a:cubicBezTo>
                      <a:pt x="422" y="330"/>
                      <a:pt x="420" y="329"/>
                      <a:pt x="419" y="328"/>
                    </a:cubicBezTo>
                    <a:cubicBezTo>
                      <a:pt x="420" y="327"/>
                      <a:pt x="422" y="326"/>
                      <a:pt x="423" y="325"/>
                    </a:cubicBezTo>
                    <a:cubicBezTo>
                      <a:pt x="424" y="325"/>
                      <a:pt x="425" y="324"/>
                      <a:pt x="425" y="323"/>
                    </a:cubicBezTo>
                    <a:cubicBezTo>
                      <a:pt x="427" y="322"/>
                      <a:pt x="428" y="320"/>
                      <a:pt x="429" y="318"/>
                    </a:cubicBezTo>
                    <a:cubicBezTo>
                      <a:pt x="431" y="320"/>
                      <a:pt x="433" y="321"/>
                      <a:pt x="435" y="323"/>
                    </a:cubicBezTo>
                    <a:cubicBezTo>
                      <a:pt x="436" y="324"/>
                      <a:pt x="437" y="326"/>
                      <a:pt x="438" y="327"/>
                    </a:cubicBezTo>
                    <a:cubicBezTo>
                      <a:pt x="439" y="328"/>
                      <a:pt x="440" y="328"/>
                      <a:pt x="438" y="329"/>
                    </a:cubicBezTo>
                    <a:close/>
                    <a:moveTo>
                      <a:pt x="441" y="289"/>
                    </a:moveTo>
                    <a:cubicBezTo>
                      <a:pt x="436" y="289"/>
                      <a:pt x="435" y="293"/>
                      <a:pt x="432" y="296"/>
                    </a:cubicBezTo>
                    <a:cubicBezTo>
                      <a:pt x="429" y="299"/>
                      <a:pt x="427" y="299"/>
                      <a:pt x="426" y="295"/>
                    </a:cubicBezTo>
                    <a:cubicBezTo>
                      <a:pt x="425" y="291"/>
                      <a:pt x="421" y="291"/>
                      <a:pt x="418" y="289"/>
                    </a:cubicBezTo>
                    <a:cubicBezTo>
                      <a:pt x="416" y="287"/>
                      <a:pt x="416" y="286"/>
                      <a:pt x="418" y="285"/>
                    </a:cubicBezTo>
                    <a:cubicBezTo>
                      <a:pt x="422" y="283"/>
                      <a:pt x="426" y="280"/>
                      <a:pt x="428" y="275"/>
                    </a:cubicBezTo>
                    <a:cubicBezTo>
                      <a:pt x="429" y="273"/>
                      <a:pt x="429" y="273"/>
                      <a:pt x="430" y="275"/>
                    </a:cubicBezTo>
                    <a:cubicBezTo>
                      <a:pt x="432" y="280"/>
                      <a:pt x="436" y="283"/>
                      <a:pt x="440" y="285"/>
                    </a:cubicBezTo>
                    <a:cubicBezTo>
                      <a:pt x="441" y="285"/>
                      <a:pt x="441" y="286"/>
                      <a:pt x="442" y="287"/>
                    </a:cubicBezTo>
                    <a:cubicBezTo>
                      <a:pt x="441" y="288"/>
                      <a:pt x="441" y="289"/>
                      <a:pt x="441" y="289"/>
                    </a:cubicBezTo>
                    <a:close/>
                    <a:moveTo>
                      <a:pt x="417" y="246"/>
                    </a:moveTo>
                    <a:cubicBezTo>
                      <a:pt x="417" y="246"/>
                      <a:pt x="417" y="245"/>
                      <a:pt x="418" y="245"/>
                    </a:cubicBezTo>
                    <a:cubicBezTo>
                      <a:pt x="422" y="242"/>
                      <a:pt x="426" y="240"/>
                      <a:pt x="428" y="235"/>
                    </a:cubicBezTo>
                    <a:cubicBezTo>
                      <a:pt x="428" y="234"/>
                      <a:pt x="429" y="233"/>
                      <a:pt x="430" y="234"/>
                    </a:cubicBezTo>
                    <a:cubicBezTo>
                      <a:pt x="432" y="239"/>
                      <a:pt x="436" y="242"/>
                      <a:pt x="440" y="244"/>
                    </a:cubicBezTo>
                    <a:cubicBezTo>
                      <a:pt x="441" y="245"/>
                      <a:pt x="442" y="246"/>
                      <a:pt x="440" y="247"/>
                    </a:cubicBezTo>
                    <a:cubicBezTo>
                      <a:pt x="436" y="249"/>
                      <a:pt x="433" y="252"/>
                      <a:pt x="430" y="255"/>
                    </a:cubicBezTo>
                    <a:cubicBezTo>
                      <a:pt x="429" y="256"/>
                      <a:pt x="429" y="257"/>
                      <a:pt x="429" y="258"/>
                    </a:cubicBezTo>
                    <a:cubicBezTo>
                      <a:pt x="429" y="257"/>
                      <a:pt x="429" y="256"/>
                      <a:pt x="428" y="255"/>
                    </a:cubicBezTo>
                    <a:cubicBezTo>
                      <a:pt x="425" y="252"/>
                      <a:pt x="422" y="250"/>
                      <a:pt x="418" y="247"/>
                    </a:cubicBezTo>
                    <a:cubicBezTo>
                      <a:pt x="418" y="246"/>
                      <a:pt x="417" y="246"/>
                      <a:pt x="417" y="246"/>
                    </a:cubicBezTo>
                    <a:close/>
                    <a:moveTo>
                      <a:pt x="442" y="206"/>
                    </a:moveTo>
                    <a:cubicBezTo>
                      <a:pt x="436" y="208"/>
                      <a:pt x="433" y="211"/>
                      <a:pt x="430" y="216"/>
                    </a:cubicBezTo>
                    <a:cubicBezTo>
                      <a:pt x="430" y="218"/>
                      <a:pt x="428" y="218"/>
                      <a:pt x="428" y="217"/>
                    </a:cubicBezTo>
                    <a:cubicBezTo>
                      <a:pt x="425" y="211"/>
                      <a:pt x="422" y="208"/>
                      <a:pt x="416" y="206"/>
                    </a:cubicBezTo>
                    <a:cubicBezTo>
                      <a:pt x="415" y="206"/>
                      <a:pt x="415" y="206"/>
                      <a:pt x="415" y="205"/>
                    </a:cubicBezTo>
                    <a:cubicBezTo>
                      <a:pt x="415" y="205"/>
                      <a:pt x="416" y="205"/>
                      <a:pt x="416" y="204"/>
                    </a:cubicBezTo>
                    <a:cubicBezTo>
                      <a:pt x="428" y="197"/>
                      <a:pt x="430" y="197"/>
                      <a:pt x="442" y="204"/>
                    </a:cubicBezTo>
                    <a:cubicBezTo>
                      <a:pt x="443" y="205"/>
                      <a:pt x="444" y="206"/>
                      <a:pt x="442" y="206"/>
                    </a:cubicBezTo>
                    <a:close/>
                    <a:moveTo>
                      <a:pt x="441" y="166"/>
                    </a:moveTo>
                    <a:cubicBezTo>
                      <a:pt x="437" y="169"/>
                      <a:pt x="432" y="172"/>
                      <a:pt x="430" y="178"/>
                    </a:cubicBezTo>
                    <a:cubicBezTo>
                      <a:pt x="429" y="180"/>
                      <a:pt x="429" y="179"/>
                      <a:pt x="428" y="178"/>
                    </a:cubicBezTo>
                    <a:cubicBezTo>
                      <a:pt x="425" y="172"/>
                      <a:pt x="421" y="167"/>
                      <a:pt x="414" y="166"/>
                    </a:cubicBezTo>
                    <a:cubicBezTo>
                      <a:pt x="414" y="166"/>
                      <a:pt x="413" y="166"/>
                      <a:pt x="413" y="165"/>
                    </a:cubicBezTo>
                    <a:cubicBezTo>
                      <a:pt x="413" y="165"/>
                      <a:pt x="413" y="164"/>
                      <a:pt x="414" y="164"/>
                    </a:cubicBezTo>
                    <a:cubicBezTo>
                      <a:pt x="421" y="162"/>
                      <a:pt x="426" y="157"/>
                      <a:pt x="428" y="150"/>
                    </a:cubicBezTo>
                    <a:cubicBezTo>
                      <a:pt x="428" y="150"/>
                      <a:pt x="429" y="149"/>
                      <a:pt x="429" y="149"/>
                    </a:cubicBezTo>
                    <a:cubicBezTo>
                      <a:pt x="430" y="150"/>
                      <a:pt x="430" y="151"/>
                      <a:pt x="430" y="151"/>
                    </a:cubicBezTo>
                    <a:cubicBezTo>
                      <a:pt x="433" y="157"/>
                      <a:pt x="436" y="161"/>
                      <a:pt x="442" y="163"/>
                    </a:cubicBezTo>
                    <a:cubicBezTo>
                      <a:pt x="443" y="164"/>
                      <a:pt x="444" y="164"/>
                      <a:pt x="445" y="165"/>
                    </a:cubicBezTo>
                    <a:cubicBezTo>
                      <a:pt x="444" y="165"/>
                      <a:pt x="442" y="165"/>
                      <a:pt x="441" y="166"/>
                    </a:cubicBezTo>
                    <a:close/>
                    <a:moveTo>
                      <a:pt x="469" y="736"/>
                    </a:moveTo>
                    <a:cubicBezTo>
                      <a:pt x="469" y="736"/>
                      <a:pt x="469" y="735"/>
                      <a:pt x="468" y="735"/>
                    </a:cubicBezTo>
                    <a:cubicBezTo>
                      <a:pt x="469" y="734"/>
                      <a:pt x="469" y="733"/>
                      <a:pt x="469" y="732"/>
                    </a:cubicBezTo>
                    <a:cubicBezTo>
                      <a:pt x="470" y="733"/>
                      <a:pt x="470" y="733"/>
                      <a:pt x="470" y="734"/>
                    </a:cubicBezTo>
                    <a:cubicBezTo>
                      <a:pt x="470" y="735"/>
                      <a:pt x="470" y="735"/>
                      <a:pt x="469" y="736"/>
                    </a:cubicBezTo>
                    <a:close/>
                    <a:moveTo>
                      <a:pt x="469" y="697"/>
                    </a:moveTo>
                    <a:cubicBezTo>
                      <a:pt x="468" y="697"/>
                      <a:pt x="466" y="695"/>
                      <a:pt x="465" y="693"/>
                    </a:cubicBezTo>
                    <a:cubicBezTo>
                      <a:pt x="466" y="692"/>
                      <a:pt x="468" y="692"/>
                      <a:pt x="469" y="691"/>
                    </a:cubicBezTo>
                    <a:cubicBezTo>
                      <a:pt x="471" y="691"/>
                      <a:pt x="472" y="692"/>
                      <a:pt x="474" y="693"/>
                    </a:cubicBezTo>
                    <a:cubicBezTo>
                      <a:pt x="472" y="695"/>
                      <a:pt x="471" y="698"/>
                      <a:pt x="469" y="697"/>
                    </a:cubicBezTo>
                    <a:close/>
                    <a:moveTo>
                      <a:pt x="469" y="608"/>
                    </a:moveTo>
                    <a:cubicBezTo>
                      <a:pt x="471" y="609"/>
                      <a:pt x="473" y="611"/>
                      <a:pt x="473" y="613"/>
                    </a:cubicBezTo>
                    <a:cubicBezTo>
                      <a:pt x="474" y="614"/>
                      <a:pt x="471" y="616"/>
                      <a:pt x="470" y="618"/>
                    </a:cubicBezTo>
                    <a:cubicBezTo>
                      <a:pt x="468" y="615"/>
                      <a:pt x="465" y="614"/>
                      <a:pt x="465" y="612"/>
                    </a:cubicBezTo>
                    <a:cubicBezTo>
                      <a:pt x="465" y="611"/>
                      <a:pt x="468" y="609"/>
                      <a:pt x="469" y="608"/>
                    </a:cubicBezTo>
                    <a:close/>
                    <a:moveTo>
                      <a:pt x="465" y="572"/>
                    </a:moveTo>
                    <a:cubicBezTo>
                      <a:pt x="465" y="571"/>
                      <a:pt x="468" y="569"/>
                      <a:pt x="470" y="568"/>
                    </a:cubicBezTo>
                    <a:cubicBezTo>
                      <a:pt x="471" y="569"/>
                      <a:pt x="474" y="571"/>
                      <a:pt x="474" y="572"/>
                    </a:cubicBezTo>
                    <a:cubicBezTo>
                      <a:pt x="474" y="574"/>
                      <a:pt x="471" y="575"/>
                      <a:pt x="469" y="577"/>
                    </a:cubicBezTo>
                    <a:cubicBezTo>
                      <a:pt x="468" y="576"/>
                      <a:pt x="465" y="574"/>
                      <a:pt x="465" y="572"/>
                    </a:cubicBezTo>
                    <a:close/>
                    <a:moveTo>
                      <a:pt x="472" y="652"/>
                    </a:moveTo>
                    <a:cubicBezTo>
                      <a:pt x="472" y="653"/>
                      <a:pt x="470" y="654"/>
                      <a:pt x="470" y="655"/>
                    </a:cubicBezTo>
                    <a:cubicBezTo>
                      <a:pt x="468" y="654"/>
                      <a:pt x="467" y="654"/>
                      <a:pt x="466" y="652"/>
                    </a:cubicBezTo>
                    <a:cubicBezTo>
                      <a:pt x="467" y="651"/>
                      <a:pt x="468" y="650"/>
                      <a:pt x="469" y="648"/>
                    </a:cubicBezTo>
                    <a:cubicBezTo>
                      <a:pt x="470" y="650"/>
                      <a:pt x="472" y="651"/>
                      <a:pt x="472" y="652"/>
                    </a:cubicBezTo>
                    <a:close/>
                    <a:moveTo>
                      <a:pt x="475" y="533"/>
                    </a:moveTo>
                    <a:cubicBezTo>
                      <a:pt x="473" y="534"/>
                      <a:pt x="471" y="536"/>
                      <a:pt x="470" y="536"/>
                    </a:cubicBezTo>
                    <a:cubicBezTo>
                      <a:pt x="468" y="536"/>
                      <a:pt x="466" y="534"/>
                      <a:pt x="464" y="533"/>
                    </a:cubicBezTo>
                    <a:cubicBezTo>
                      <a:pt x="464" y="532"/>
                      <a:pt x="463" y="532"/>
                      <a:pt x="463" y="532"/>
                    </a:cubicBezTo>
                    <a:cubicBezTo>
                      <a:pt x="463" y="532"/>
                      <a:pt x="463" y="531"/>
                      <a:pt x="464" y="531"/>
                    </a:cubicBezTo>
                    <a:cubicBezTo>
                      <a:pt x="465" y="529"/>
                      <a:pt x="467" y="528"/>
                      <a:pt x="468" y="527"/>
                    </a:cubicBezTo>
                    <a:cubicBezTo>
                      <a:pt x="469" y="526"/>
                      <a:pt x="469" y="525"/>
                      <a:pt x="471" y="526"/>
                    </a:cubicBezTo>
                    <a:cubicBezTo>
                      <a:pt x="472" y="528"/>
                      <a:pt x="474" y="529"/>
                      <a:pt x="475" y="531"/>
                    </a:cubicBezTo>
                    <a:cubicBezTo>
                      <a:pt x="475" y="531"/>
                      <a:pt x="475" y="532"/>
                      <a:pt x="475" y="533"/>
                    </a:cubicBezTo>
                    <a:close/>
                    <a:moveTo>
                      <a:pt x="477" y="490"/>
                    </a:moveTo>
                    <a:cubicBezTo>
                      <a:pt x="476" y="492"/>
                      <a:pt x="475" y="493"/>
                      <a:pt x="474" y="494"/>
                    </a:cubicBezTo>
                    <a:cubicBezTo>
                      <a:pt x="469" y="498"/>
                      <a:pt x="469" y="498"/>
                      <a:pt x="465" y="494"/>
                    </a:cubicBezTo>
                    <a:cubicBezTo>
                      <a:pt x="462" y="490"/>
                      <a:pt x="462" y="491"/>
                      <a:pt x="465" y="487"/>
                    </a:cubicBezTo>
                    <a:cubicBezTo>
                      <a:pt x="467" y="485"/>
                      <a:pt x="468" y="484"/>
                      <a:pt x="469" y="482"/>
                    </a:cubicBezTo>
                    <a:cubicBezTo>
                      <a:pt x="470" y="483"/>
                      <a:pt x="470" y="484"/>
                      <a:pt x="471" y="484"/>
                    </a:cubicBezTo>
                    <a:cubicBezTo>
                      <a:pt x="473" y="486"/>
                      <a:pt x="475" y="487"/>
                      <a:pt x="477" y="489"/>
                    </a:cubicBezTo>
                    <a:cubicBezTo>
                      <a:pt x="477" y="489"/>
                      <a:pt x="477" y="490"/>
                      <a:pt x="477" y="490"/>
                    </a:cubicBezTo>
                    <a:close/>
                    <a:moveTo>
                      <a:pt x="463" y="450"/>
                    </a:moveTo>
                    <a:cubicBezTo>
                      <a:pt x="463" y="449"/>
                      <a:pt x="464" y="448"/>
                      <a:pt x="464" y="448"/>
                    </a:cubicBezTo>
                    <a:cubicBezTo>
                      <a:pt x="466" y="446"/>
                      <a:pt x="468" y="444"/>
                      <a:pt x="468" y="443"/>
                    </a:cubicBezTo>
                    <a:cubicBezTo>
                      <a:pt x="469" y="439"/>
                      <a:pt x="470" y="441"/>
                      <a:pt x="471" y="442"/>
                    </a:cubicBezTo>
                    <a:cubicBezTo>
                      <a:pt x="472" y="444"/>
                      <a:pt x="472" y="447"/>
                      <a:pt x="476" y="447"/>
                    </a:cubicBezTo>
                    <a:cubicBezTo>
                      <a:pt x="476" y="447"/>
                      <a:pt x="476" y="448"/>
                      <a:pt x="476" y="448"/>
                    </a:cubicBezTo>
                    <a:cubicBezTo>
                      <a:pt x="474" y="451"/>
                      <a:pt x="472" y="453"/>
                      <a:pt x="470" y="455"/>
                    </a:cubicBezTo>
                    <a:cubicBezTo>
                      <a:pt x="470" y="456"/>
                      <a:pt x="469" y="456"/>
                      <a:pt x="469" y="456"/>
                    </a:cubicBezTo>
                    <a:cubicBezTo>
                      <a:pt x="467" y="454"/>
                      <a:pt x="465" y="452"/>
                      <a:pt x="463" y="450"/>
                    </a:cubicBezTo>
                    <a:close/>
                    <a:moveTo>
                      <a:pt x="473" y="412"/>
                    </a:moveTo>
                    <a:cubicBezTo>
                      <a:pt x="472" y="413"/>
                      <a:pt x="472" y="414"/>
                      <a:pt x="471" y="416"/>
                    </a:cubicBezTo>
                    <a:cubicBezTo>
                      <a:pt x="470" y="417"/>
                      <a:pt x="469" y="419"/>
                      <a:pt x="468" y="415"/>
                    </a:cubicBezTo>
                    <a:cubicBezTo>
                      <a:pt x="468" y="413"/>
                      <a:pt x="464" y="412"/>
                      <a:pt x="462" y="410"/>
                    </a:cubicBezTo>
                    <a:cubicBezTo>
                      <a:pt x="462" y="409"/>
                      <a:pt x="461" y="408"/>
                      <a:pt x="461" y="408"/>
                    </a:cubicBezTo>
                    <a:cubicBezTo>
                      <a:pt x="464" y="406"/>
                      <a:pt x="466" y="403"/>
                      <a:pt x="469" y="401"/>
                    </a:cubicBezTo>
                    <a:cubicBezTo>
                      <a:pt x="469" y="401"/>
                      <a:pt x="469" y="401"/>
                      <a:pt x="469" y="400"/>
                    </a:cubicBezTo>
                    <a:cubicBezTo>
                      <a:pt x="470" y="401"/>
                      <a:pt x="470" y="401"/>
                      <a:pt x="471" y="402"/>
                    </a:cubicBezTo>
                    <a:cubicBezTo>
                      <a:pt x="472" y="403"/>
                      <a:pt x="473" y="404"/>
                      <a:pt x="474" y="405"/>
                    </a:cubicBezTo>
                    <a:cubicBezTo>
                      <a:pt x="475" y="406"/>
                      <a:pt x="477" y="408"/>
                      <a:pt x="478" y="409"/>
                    </a:cubicBezTo>
                    <a:cubicBezTo>
                      <a:pt x="476" y="410"/>
                      <a:pt x="475" y="411"/>
                      <a:pt x="473" y="412"/>
                    </a:cubicBezTo>
                    <a:close/>
                    <a:moveTo>
                      <a:pt x="463" y="366"/>
                    </a:moveTo>
                    <a:cubicBezTo>
                      <a:pt x="465" y="364"/>
                      <a:pt x="468" y="363"/>
                      <a:pt x="468" y="359"/>
                    </a:cubicBezTo>
                    <a:cubicBezTo>
                      <a:pt x="468" y="359"/>
                      <a:pt x="469" y="359"/>
                      <a:pt x="470" y="358"/>
                    </a:cubicBezTo>
                    <a:cubicBezTo>
                      <a:pt x="470" y="359"/>
                      <a:pt x="470" y="359"/>
                      <a:pt x="470" y="360"/>
                    </a:cubicBezTo>
                    <a:cubicBezTo>
                      <a:pt x="472" y="362"/>
                      <a:pt x="473" y="364"/>
                      <a:pt x="475" y="366"/>
                    </a:cubicBezTo>
                    <a:cubicBezTo>
                      <a:pt x="478" y="369"/>
                      <a:pt x="478" y="369"/>
                      <a:pt x="475" y="372"/>
                    </a:cubicBezTo>
                    <a:cubicBezTo>
                      <a:pt x="473" y="373"/>
                      <a:pt x="471" y="377"/>
                      <a:pt x="470" y="377"/>
                    </a:cubicBezTo>
                    <a:cubicBezTo>
                      <a:pt x="467" y="376"/>
                      <a:pt x="466" y="373"/>
                      <a:pt x="463" y="371"/>
                    </a:cubicBezTo>
                    <a:cubicBezTo>
                      <a:pt x="460" y="369"/>
                      <a:pt x="461" y="368"/>
                      <a:pt x="463" y="366"/>
                    </a:cubicBezTo>
                    <a:close/>
                    <a:moveTo>
                      <a:pt x="478" y="329"/>
                    </a:moveTo>
                    <a:cubicBezTo>
                      <a:pt x="475" y="331"/>
                      <a:pt x="472" y="334"/>
                      <a:pt x="470" y="337"/>
                    </a:cubicBezTo>
                    <a:cubicBezTo>
                      <a:pt x="470" y="339"/>
                      <a:pt x="469" y="339"/>
                      <a:pt x="468" y="337"/>
                    </a:cubicBezTo>
                    <a:cubicBezTo>
                      <a:pt x="466" y="334"/>
                      <a:pt x="463" y="332"/>
                      <a:pt x="461" y="329"/>
                    </a:cubicBezTo>
                    <a:cubicBezTo>
                      <a:pt x="460" y="329"/>
                      <a:pt x="460" y="329"/>
                      <a:pt x="459" y="328"/>
                    </a:cubicBezTo>
                    <a:cubicBezTo>
                      <a:pt x="460" y="327"/>
                      <a:pt x="461" y="326"/>
                      <a:pt x="462" y="325"/>
                    </a:cubicBezTo>
                    <a:cubicBezTo>
                      <a:pt x="465" y="322"/>
                      <a:pt x="467" y="320"/>
                      <a:pt x="469" y="318"/>
                    </a:cubicBezTo>
                    <a:cubicBezTo>
                      <a:pt x="472" y="320"/>
                      <a:pt x="474" y="323"/>
                      <a:pt x="477" y="325"/>
                    </a:cubicBezTo>
                    <a:cubicBezTo>
                      <a:pt x="477" y="326"/>
                      <a:pt x="478" y="327"/>
                      <a:pt x="479" y="328"/>
                    </a:cubicBezTo>
                    <a:cubicBezTo>
                      <a:pt x="479" y="328"/>
                      <a:pt x="479" y="329"/>
                      <a:pt x="478" y="329"/>
                    </a:cubicBezTo>
                    <a:close/>
                    <a:moveTo>
                      <a:pt x="483" y="287"/>
                    </a:moveTo>
                    <a:cubicBezTo>
                      <a:pt x="478" y="290"/>
                      <a:pt x="474" y="294"/>
                      <a:pt x="470" y="298"/>
                    </a:cubicBezTo>
                    <a:cubicBezTo>
                      <a:pt x="470" y="298"/>
                      <a:pt x="469" y="298"/>
                      <a:pt x="468" y="297"/>
                    </a:cubicBezTo>
                    <a:cubicBezTo>
                      <a:pt x="465" y="295"/>
                      <a:pt x="463" y="291"/>
                      <a:pt x="459" y="289"/>
                    </a:cubicBezTo>
                    <a:cubicBezTo>
                      <a:pt x="455" y="287"/>
                      <a:pt x="455" y="287"/>
                      <a:pt x="459" y="285"/>
                    </a:cubicBezTo>
                    <a:cubicBezTo>
                      <a:pt x="463" y="283"/>
                      <a:pt x="467" y="280"/>
                      <a:pt x="468" y="275"/>
                    </a:cubicBezTo>
                    <a:cubicBezTo>
                      <a:pt x="469" y="274"/>
                      <a:pt x="469" y="274"/>
                      <a:pt x="470" y="274"/>
                    </a:cubicBezTo>
                    <a:cubicBezTo>
                      <a:pt x="470" y="274"/>
                      <a:pt x="470" y="275"/>
                      <a:pt x="470" y="275"/>
                    </a:cubicBezTo>
                    <a:cubicBezTo>
                      <a:pt x="474" y="280"/>
                      <a:pt x="476" y="285"/>
                      <a:pt x="483" y="285"/>
                    </a:cubicBezTo>
                    <a:cubicBezTo>
                      <a:pt x="483" y="285"/>
                      <a:pt x="483" y="287"/>
                      <a:pt x="483" y="287"/>
                    </a:cubicBezTo>
                    <a:close/>
                    <a:moveTo>
                      <a:pt x="457" y="246"/>
                    </a:moveTo>
                    <a:cubicBezTo>
                      <a:pt x="457" y="245"/>
                      <a:pt x="458" y="245"/>
                      <a:pt x="458" y="244"/>
                    </a:cubicBezTo>
                    <a:cubicBezTo>
                      <a:pt x="463" y="242"/>
                      <a:pt x="467" y="238"/>
                      <a:pt x="468" y="233"/>
                    </a:cubicBezTo>
                    <a:cubicBezTo>
                      <a:pt x="469" y="232"/>
                      <a:pt x="469" y="232"/>
                      <a:pt x="469" y="231"/>
                    </a:cubicBezTo>
                    <a:cubicBezTo>
                      <a:pt x="470" y="232"/>
                      <a:pt x="470" y="232"/>
                      <a:pt x="470" y="233"/>
                    </a:cubicBezTo>
                    <a:cubicBezTo>
                      <a:pt x="472" y="238"/>
                      <a:pt x="475" y="242"/>
                      <a:pt x="480" y="244"/>
                    </a:cubicBezTo>
                    <a:cubicBezTo>
                      <a:pt x="481" y="244"/>
                      <a:pt x="483" y="245"/>
                      <a:pt x="480" y="247"/>
                    </a:cubicBezTo>
                    <a:cubicBezTo>
                      <a:pt x="476" y="250"/>
                      <a:pt x="473" y="254"/>
                      <a:pt x="469" y="258"/>
                    </a:cubicBezTo>
                    <a:cubicBezTo>
                      <a:pt x="467" y="253"/>
                      <a:pt x="463" y="249"/>
                      <a:pt x="458" y="247"/>
                    </a:cubicBezTo>
                    <a:cubicBezTo>
                      <a:pt x="458" y="246"/>
                      <a:pt x="457" y="246"/>
                      <a:pt x="457" y="246"/>
                    </a:cubicBezTo>
                    <a:close/>
                    <a:moveTo>
                      <a:pt x="481" y="206"/>
                    </a:moveTo>
                    <a:cubicBezTo>
                      <a:pt x="475" y="208"/>
                      <a:pt x="472" y="214"/>
                      <a:pt x="469" y="219"/>
                    </a:cubicBezTo>
                    <a:cubicBezTo>
                      <a:pt x="467" y="213"/>
                      <a:pt x="464" y="209"/>
                      <a:pt x="458" y="206"/>
                    </a:cubicBezTo>
                    <a:cubicBezTo>
                      <a:pt x="457" y="206"/>
                      <a:pt x="456" y="206"/>
                      <a:pt x="455" y="206"/>
                    </a:cubicBezTo>
                    <a:cubicBezTo>
                      <a:pt x="456" y="205"/>
                      <a:pt x="457" y="205"/>
                      <a:pt x="457" y="204"/>
                    </a:cubicBezTo>
                    <a:cubicBezTo>
                      <a:pt x="462" y="201"/>
                      <a:pt x="468" y="198"/>
                      <a:pt x="468" y="191"/>
                    </a:cubicBezTo>
                    <a:cubicBezTo>
                      <a:pt x="468" y="190"/>
                      <a:pt x="469" y="190"/>
                      <a:pt x="469" y="189"/>
                    </a:cubicBezTo>
                    <a:cubicBezTo>
                      <a:pt x="470" y="190"/>
                      <a:pt x="470" y="190"/>
                      <a:pt x="470" y="190"/>
                    </a:cubicBezTo>
                    <a:cubicBezTo>
                      <a:pt x="471" y="198"/>
                      <a:pt x="477" y="200"/>
                      <a:pt x="482" y="204"/>
                    </a:cubicBezTo>
                    <a:cubicBezTo>
                      <a:pt x="482" y="205"/>
                      <a:pt x="483" y="205"/>
                      <a:pt x="484" y="206"/>
                    </a:cubicBezTo>
                    <a:cubicBezTo>
                      <a:pt x="483" y="206"/>
                      <a:pt x="482" y="206"/>
                      <a:pt x="481" y="206"/>
                    </a:cubicBezTo>
                    <a:close/>
                    <a:moveTo>
                      <a:pt x="484" y="166"/>
                    </a:moveTo>
                    <a:cubicBezTo>
                      <a:pt x="478" y="168"/>
                      <a:pt x="472" y="174"/>
                      <a:pt x="470" y="179"/>
                    </a:cubicBezTo>
                    <a:cubicBezTo>
                      <a:pt x="470" y="180"/>
                      <a:pt x="470" y="181"/>
                      <a:pt x="469" y="181"/>
                    </a:cubicBezTo>
                    <a:cubicBezTo>
                      <a:pt x="469" y="180"/>
                      <a:pt x="469" y="180"/>
                      <a:pt x="468" y="179"/>
                    </a:cubicBezTo>
                    <a:cubicBezTo>
                      <a:pt x="466" y="172"/>
                      <a:pt x="462" y="167"/>
                      <a:pt x="455" y="166"/>
                    </a:cubicBezTo>
                    <a:cubicBezTo>
                      <a:pt x="454" y="166"/>
                      <a:pt x="454" y="166"/>
                      <a:pt x="453" y="165"/>
                    </a:cubicBezTo>
                    <a:cubicBezTo>
                      <a:pt x="454" y="165"/>
                      <a:pt x="454" y="164"/>
                      <a:pt x="455" y="164"/>
                    </a:cubicBezTo>
                    <a:cubicBezTo>
                      <a:pt x="461" y="162"/>
                      <a:pt x="465" y="158"/>
                      <a:pt x="468" y="152"/>
                    </a:cubicBezTo>
                    <a:cubicBezTo>
                      <a:pt x="469" y="151"/>
                      <a:pt x="468" y="149"/>
                      <a:pt x="468" y="148"/>
                    </a:cubicBezTo>
                    <a:cubicBezTo>
                      <a:pt x="469" y="148"/>
                      <a:pt x="469" y="147"/>
                      <a:pt x="469" y="147"/>
                    </a:cubicBezTo>
                    <a:cubicBezTo>
                      <a:pt x="470" y="147"/>
                      <a:pt x="470" y="148"/>
                      <a:pt x="470" y="148"/>
                    </a:cubicBezTo>
                    <a:cubicBezTo>
                      <a:pt x="471" y="157"/>
                      <a:pt x="477" y="161"/>
                      <a:pt x="484" y="164"/>
                    </a:cubicBezTo>
                    <a:cubicBezTo>
                      <a:pt x="484" y="164"/>
                      <a:pt x="485" y="165"/>
                      <a:pt x="485" y="165"/>
                    </a:cubicBezTo>
                    <a:cubicBezTo>
                      <a:pt x="485" y="165"/>
                      <a:pt x="484" y="166"/>
                      <a:pt x="484" y="166"/>
                    </a:cubicBezTo>
                    <a:close/>
                    <a:moveTo>
                      <a:pt x="511" y="607"/>
                    </a:moveTo>
                    <a:cubicBezTo>
                      <a:pt x="512" y="609"/>
                      <a:pt x="514" y="611"/>
                      <a:pt x="514" y="612"/>
                    </a:cubicBezTo>
                    <a:cubicBezTo>
                      <a:pt x="513" y="614"/>
                      <a:pt x="511" y="615"/>
                      <a:pt x="510" y="617"/>
                    </a:cubicBezTo>
                    <a:cubicBezTo>
                      <a:pt x="508" y="616"/>
                      <a:pt x="506" y="614"/>
                      <a:pt x="505" y="612"/>
                    </a:cubicBezTo>
                    <a:cubicBezTo>
                      <a:pt x="507" y="611"/>
                      <a:pt x="508" y="610"/>
                      <a:pt x="511" y="607"/>
                    </a:cubicBezTo>
                    <a:close/>
                    <a:moveTo>
                      <a:pt x="505" y="573"/>
                    </a:moveTo>
                    <a:cubicBezTo>
                      <a:pt x="507" y="570"/>
                      <a:pt x="508" y="568"/>
                      <a:pt x="510" y="565"/>
                    </a:cubicBezTo>
                    <a:cubicBezTo>
                      <a:pt x="511" y="567"/>
                      <a:pt x="514" y="569"/>
                      <a:pt x="514" y="571"/>
                    </a:cubicBezTo>
                    <a:cubicBezTo>
                      <a:pt x="514" y="573"/>
                      <a:pt x="511" y="575"/>
                      <a:pt x="509" y="576"/>
                    </a:cubicBezTo>
                    <a:cubicBezTo>
                      <a:pt x="509" y="577"/>
                      <a:pt x="506" y="574"/>
                      <a:pt x="505" y="573"/>
                    </a:cubicBezTo>
                    <a:close/>
                    <a:moveTo>
                      <a:pt x="512" y="652"/>
                    </a:moveTo>
                    <a:cubicBezTo>
                      <a:pt x="512" y="653"/>
                      <a:pt x="511" y="654"/>
                      <a:pt x="510" y="656"/>
                    </a:cubicBezTo>
                    <a:cubicBezTo>
                      <a:pt x="509" y="655"/>
                      <a:pt x="507" y="653"/>
                      <a:pt x="507" y="652"/>
                    </a:cubicBezTo>
                    <a:cubicBezTo>
                      <a:pt x="507" y="651"/>
                      <a:pt x="509" y="649"/>
                      <a:pt x="510" y="648"/>
                    </a:cubicBezTo>
                    <a:cubicBezTo>
                      <a:pt x="511" y="649"/>
                      <a:pt x="512" y="651"/>
                      <a:pt x="512" y="652"/>
                    </a:cubicBezTo>
                    <a:close/>
                    <a:moveTo>
                      <a:pt x="510" y="736"/>
                    </a:moveTo>
                    <a:cubicBezTo>
                      <a:pt x="509" y="736"/>
                      <a:pt x="509" y="735"/>
                      <a:pt x="508" y="735"/>
                    </a:cubicBezTo>
                    <a:cubicBezTo>
                      <a:pt x="509" y="734"/>
                      <a:pt x="509" y="733"/>
                      <a:pt x="509" y="733"/>
                    </a:cubicBezTo>
                    <a:cubicBezTo>
                      <a:pt x="510" y="733"/>
                      <a:pt x="510" y="734"/>
                      <a:pt x="511" y="734"/>
                    </a:cubicBezTo>
                    <a:cubicBezTo>
                      <a:pt x="511" y="735"/>
                      <a:pt x="510" y="735"/>
                      <a:pt x="510" y="736"/>
                    </a:cubicBezTo>
                    <a:close/>
                    <a:moveTo>
                      <a:pt x="510" y="697"/>
                    </a:moveTo>
                    <a:cubicBezTo>
                      <a:pt x="509" y="698"/>
                      <a:pt x="508" y="696"/>
                      <a:pt x="507" y="695"/>
                    </a:cubicBezTo>
                    <a:cubicBezTo>
                      <a:pt x="506" y="694"/>
                      <a:pt x="506" y="693"/>
                      <a:pt x="506" y="692"/>
                    </a:cubicBezTo>
                    <a:cubicBezTo>
                      <a:pt x="507" y="692"/>
                      <a:pt x="509" y="691"/>
                      <a:pt x="510" y="691"/>
                    </a:cubicBezTo>
                    <a:cubicBezTo>
                      <a:pt x="512" y="691"/>
                      <a:pt x="513" y="692"/>
                      <a:pt x="516" y="694"/>
                    </a:cubicBezTo>
                    <a:cubicBezTo>
                      <a:pt x="513" y="695"/>
                      <a:pt x="512" y="697"/>
                      <a:pt x="510" y="697"/>
                    </a:cubicBezTo>
                    <a:close/>
                    <a:moveTo>
                      <a:pt x="515" y="534"/>
                    </a:moveTo>
                    <a:cubicBezTo>
                      <a:pt x="513" y="535"/>
                      <a:pt x="512" y="536"/>
                      <a:pt x="511" y="537"/>
                    </a:cubicBezTo>
                    <a:cubicBezTo>
                      <a:pt x="510" y="538"/>
                      <a:pt x="509" y="539"/>
                      <a:pt x="509" y="536"/>
                    </a:cubicBezTo>
                    <a:cubicBezTo>
                      <a:pt x="508" y="535"/>
                      <a:pt x="506" y="534"/>
                      <a:pt x="505" y="533"/>
                    </a:cubicBezTo>
                    <a:cubicBezTo>
                      <a:pt x="504" y="532"/>
                      <a:pt x="504" y="532"/>
                      <a:pt x="503" y="532"/>
                    </a:cubicBezTo>
                    <a:cubicBezTo>
                      <a:pt x="503" y="532"/>
                      <a:pt x="504" y="531"/>
                      <a:pt x="504" y="531"/>
                    </a:cubicBezTo>
                    <a:cubicBezTo>
                      <a:pt x="505" y="529"/>
                      <a:pt x="507" y="528"/>
                      <a:pt x="508" y="527"/>
                    </a:cubicBezTo>
                    <a:cubicBezTo>
                      <a:pt x="509" y="525"/>
                      <a:pt x="510" y="525"/>
                      <a:pt x="511" y="527"/>
                    </a:cubicBezTo>
                    <a:cubicBezTo>
                      <a:pt x="512" y="528"/>
                      <a:pt x="514" y="529"/>
                      <a:pt x="515" y="530"/>
                    </a:cubicBezTo>
                    <a:cubicBezTo>
                      <a:pt x="517" y="532"/>
                      <a:pt x="516" y="532"/>
                      <a:pt x="515" y="534"/>
                    </a:cubicBezTo>
                    <a:close/>
                    <a:moveTo>
                      <a:pt x="517" y="491"/>
                    </a:moveTo>
                    <a:cubicBezTo>
                      <a:pt x="516" y="492"/>
                      <a:pt x="514" y="494"/>
                      <a:pt x="513" y="495"/>
                    </a:cubicBezTo>
                    <a:cubicBezTo>
                      <a:pt x="510" y="498"/>
                      <a:pt x="510" y="498"/>
                      <a:pt x="506" y="495"/>
                    </a:cubicBezTo>
                    <a:cubicBezTo>
                      <a:pt x="505" y="493"/>
                      <a:pt x="503" y="491"/>
                      <a:pt x="501" y="489"/>
                    </a:cubicBezTo>
                    <a:cubicBezTo>
                      <a:pt x="504" y="487"/>
                      <a:pt x="506" y="485"/>
                      <a:pt x="509" y="483"/>
                    </a:cubicBezTo>
                    <a:cubicBezTo>
                      <a:pt x="509" y="483"/>
                      <a:pt x="510" y="483"/>
                      <a:pt x="510" y="483"/>
                    </a:cubicBezTo>
                    <a:cubicBezTo>
                      <a:pt x="510" y="483"/>
                      <a:pt x="511" y="484"/>
                      <a:pt x="511" y="484"/>
                    </a:cubicBezTo>
                    <a:cubicBezTo>
                      <a:pt x="513" y="486"/>
                      <a:pt x="514" y="488"/>
                      <a:pt x="516" y="488"/>
                    </a:cubicBezTo>
                    <a:cubicBezTo>
                      <a:pt x="518" y="489"/>
                      <a:pt x="519" y="489"/>
                      <a:pt x="517" y="491"/>
                    </a:cubicBezTo>
                    <a:close/>
                    <a:moveTo>
                      <a:pt x="504" y="323"/>
                    </a:moveTo>
                    <a:cubicBezTo>
                      <a:pt x="506" y="321"/>
                      <a:pt x="509" y="320"/>
                      <a:pt x="509" y="317"/>
                    </a:cubicBezTo>
                    <a:cubicBezTo>
                      <a:pt x="509" y="317"/>
                      <a:pt x="509" y="316"/>
                      <a:pt x="509" y="316"/>
                    </a:cubicBezTo>
                    <a:cubicBezTo>
                      <a:pt x="510" y="316"/>
                      <a:pt x="511" y="317"/>
                      <a:pt x="511" y="317"/>
                    </a:cubicBezTo>
                    <a:cubicBezTo>
                      <a:pt x="511" y="321"/>
                      <a:pt x="514" y="322"/>
                      <a:pt x="516" y="324"/>
                    </a:cubicBezTo>
                    <a:cubicBezTo>
                      <a:pt x="517" y="326"/>
                      <a:pt x="518" y="327"/>
                      <a:pt x="520" y="329"/>
                    </a:cubicBezTo>
                    <a:cubicBezTo>
                      <a:pt x="518" y="330"/>
                      <a:pt x="516" y="330"/>
                      <a:pt x="515" y="332"/>
                    </a:cubicBezTo>
                    <a:cubicBezTo>
                      <a:pt x="513" y="333"/>
                      <a:pt x="512" y="336"/>
                      <a:pt x="511" y="337"/>
                    </a:cubicBezTo>
                    <a:cubicBezTo>
                      <a:pt x="510" y="339"/>
                      <a:pt x="510" y="339"/>
                      <a:pt x="509" y="337"/>
                    </a:cubicBezTo>
                    <a:cubicBezTo>
                      <a:pt x="508" y="335"/>
                      <a:pt x="506" y="333"/>
                      <a:pt x="504" y="332"/>
                    </a:cubicBezTo>
                    <a:cubicBezTo>
                      <a:pt x="500" y="327"/>
                      <a:pt x="500" y="328"/>
                      <a:pt x="504" y="323"/>
                    </a:cubicBezTo>
                    <a:close/>
                    <a:moveTo>
                      <a:pt x="515" y="451"/>
                    </a:moveTo>
                    <a:cubicBezTo>
                      <a:pt x="515" y="451"/>
                      <a:pt x="515" y="451"/>
                      <a:pt x="514" y="451"/>
                    </a:cubicBezTo>
                    <a:cubicBezTo>
                      <a:pt x="513" y="453"/>
                      <a:pt x="510" y="456"/>
                      <a:pt x="510" y="456"/>
                    </a:cubicBezTo>
                    <a:cubicBezTo>
                      <a:pt x="507" y="454"/>
                      <a:pt x="505" y="451"/>
                      <a:pt x="503" y="449"/>
                    </a:cubicBezTo>
                    <a:cubicBezTo>
                      <a:pt x="503" y="449"/>
                      <a:pt x="503" y="449"/>
                      <a:pt x="503" y="448"/>
                    </a:cubicBezTo>
                    <a:cubicBezTo>
                      <a:pt x="503" y="447"/>
                      <a:pt x="504" y="447"/>
                      <a:pt x="504" y="446"/>
                    </a:cubicBezTo>
                    <a:cubicBezTo>
                      <a:pt x="505" y="446"/>
                      <a:pt x="506" y="445"/>
                      <a:pt x="507" y="444"/>
                    </a:cubicBezTo>
                    <a:cubicBezTo>
                      <a:pt x="510" y="440"/>
                      <a:pt x="510" y="440"/>
                      <a:pt x="512" y="444"/>
                    </a:cubicBezTo>
                    <a:cubicBezTo>
                      <a:pt x="513" y="446"/>
                      <a:pt x="514" y="446"/>
                      <a:pt x="515" y="447"/>
                    </a:cubicBezTo>
                    <a:cubicBezTo>
                      <a:pt x="517" y="448"/>
                      <a:pt x="521" y="450"/>
                      <a:pt x="515" y="451"/>
                    </a:cubicBezTo>
                    <a:close/>
                    <a:moveTo>
                      <a:pt x="506" y="404"/>
                    </a:moveTo>
                    <a:cubicBezTo>
                      <a:pt x="510" y="400"/>
                      <a:pt x="510" y="400"/>
                      <a:pt x="513" y="404"/>
                    </a:cubicBezTo>
                    <a:cubicBezTo>
                      <a:pt x="514" y="405"/>
                      <a:pt x="515" y="406"/>
                      <a:pt x="517" y="407"/>
                    </a:cubicBezTo>
                    <a:cubicBezTo>
                      <a:pt x="517" y="407"/>
                      <a:pt x="517" y="408"/>
                      <a:pt x="517" y="408"/>
                    </a:cubicBezTo>
                    <a:cubicBezTo>
                      <a:pt x="519" y="409"/>
                      <a:pt x="518" y="410"/>
                      <a:pt x="517" y="410"/>
                    </a:cubicBezTo>
                    <a:cubicBezTo>
                      <a:pt x="514" y="411"/>
                      <a:pt x="513" y="415"/>
                      <a:pt x="511" y="416"/>
                    </a:cubicBezTo>
                    <a:cubicBezTo>
                      <a:pt x="510" y="417"/>
                      <a:pt x="510" y="417"/>
                      <a:pt x="509" y="417"/>
                    </a:cubicBezTo>
                    <a:cubicBezTo>
                      <a:pt x="509" y="417"/>
                      <a:pt x="508" y="417"/>
                      <a:pt x="508" y="416"/>
                    </a:cubicBezTo>
                    <a:cubicBezTo>
                      <a:pt x="507" y="415"/>
                      <a:pt x="507" y="413"/>
                      <a:pt x="506" y="412"/>
                    </a:cubicBezTo>
                    <a:cubicBezTo>
                      <a:pt x="502" y="408"/>
                      <a:pt x="502" y="408"/>
                      <a:pt x="506" y="404"/>
                    </a:cubicBezTo>
                    <a:close/>
                    <a:moveTo>
                      <a:pt x="519" y="370"/>
                    </a:moveTo>
                    <a:cubicBezTo>
                      <a:pt x="517" y="370"/>
                      <a:pt x="516" y="371"/>
                      <a:pt x="516" y="371"/>
                    </a:cubicBezTo>
                    <a:cubicBezTo>
                      <a:pt x="513" y="373"/>
                      <a:pt x="511" y="375"/>
                      <a:pt x="509" y="377"/>
                    </a:cubicBezTo>
                    <a:cubicBezTo>
                      <a:pt x="507" y="374"/>
                      <a:pt x="504" y="372"/>
                      <a:pt x="502" y="369"/>
                    </a:cubicBezTo>
                    <a:cubicBezTo>
                      <a:pt x="502" y="369"/>
                      <a:pt x="501" y="369"/>
                      <a:pt x="501" y="369"/>
                    </a:cubicBezTo>
                    <a:cubicBezTo>
                      <a:pt x="502" y="368"/>
                      <a:pt x="502" y="368"/>
                      <a:pt x="502" y="367"/>
                    </a:cubicBezTo>
                    <a:cubicBezTo>
                      <a:pt x="504" y="366"/>
                      <a:pt x="505" y="365"/>
                      <a:pt x="506" y="363"/>
                    </a:cubicBezTo>
                    <a:cubicBezTo>
                      <a:pt x="509" y="360"/>
                      <a:pt x="510" y="360"/>
                      <a:pt x="513" y="363"/>
                    </a:cubicBezTo>
                    <a:cubicBezTo>
                      <a:pt x="515" y="365"/>
                      <a:pt x="517" y="366"/>
                      <a:pt x="519" y="367"/>
                    </a:cubicBezTo>
                    <a:cubicBezTo>
                      <a:pt x="520" y="368"/>
                      <a:pt x="521" y="369"/>
                      <a:pt x="519" y="370"/>
                    </a:cubicBezTo>
                    <a:close/>
                    <a:moveTo>
                      <a:pt x="515" y="293"/>
                    </a:moveTo>
                    <a:cubicBezTo>
                      <a:pt x="513" y="295"/>
                      <a:pt x="512" y="296"/>
                      <a:pt x="511" y="298"/>
                    </a:cubicBezTo>
                    <a:cubicBezTo>
                      <a:pt x="510" y="299"/>
                      <a:pt x="510" y="300"/>
                      <a:pt x="510" y="300"/>
                    </a:cubicBezTo>
                    <a:cubicBezTo>
                      <a:pt x="509" y="300"/>
                      <a:pt x="509" y="299"/>
                      <a:pt x="509" y="298"/>
                    </a:cubicBezTo>
                    <a:cubicBezTo>
                      <a:pt x="505" y="294"/>
                      <a:pt x="502" y="290"/>
                      <a:pt x="497" y="288"/>
                    </a:cubicBezTo>
                    <a:cubicBezTo>
                      <a:pt x="496" y="287"/>
                      <a:pt x="494" y="286"/>
                      <a:pt x="496" y="285"/>
                    </a:cubicBezTo>
                    <a:cubicBezTo>
                      <a:pt x="504" y="282"/>
                      <a:pt x="504" y="282"/>
                      <a:pt x="509" y="275"/>
                    </a:cubicBezTo>
                    <a:cubicBezTo>
                      <a:pt x="509" y="275"/>
                      <a:pt x="509" y="274"/>
                      <a:pt x="510" y="274"/>
                    </a:cubicBezTo>
                    <a:cubicBezTo>
                      <a:pt x="510" y="274"/>
                      <a:pt x="511" y="274"/>
                      <a:pt x="511" y="275"/>
                    </a:cubicBezTo>
                    <a:cubicBezTo>
                      <a:pt x="512" y="277"/>
                      <a:pt x="513" y="279"/>
                      <a:pt x="515" y="281"/>
                    </a:cubicBezTo>
                    <a:cubicBezTo>
                      <a:pt x="518" y="283"/>
                      <a:pt x="521" y="285"/>
                      <a:pt x="524" y="286"/>
                    </a:cubicBezTo>
                    <a:cubicBezTo>
                      <a:pt x="521" y="289"/>
                      <a:pt x="518" y="291"/>
                      <a:pt x="515" y="293"/>
                    </a:cubicBezTo>
                    <a:close/>
                    <a:moveTo>
                      <a:pt x="517" y="249"/>
                    </a:moveTo>
                    <a:cubicBezTo>
                      <a:pt x="515" y="251"/>
                      <a:pt x="513" y="254"/>
                      <a:pt x="511" y="257"/>
                    </a:cubicBezTo>
                    <a:cubicBezTo>
                      <a:pt x="510" y="257"/>
                      <a:pt x="510" y="259"/>
                      <a:pt x="509" y="257"/>
                    </a:cubicBezTo>
                    <a:cubicBezTo>
                      <a:pt x="507" y="252"/>
                      <a:pt x="503" y="249"/>
                      <a:pt x="499" y="247"/>
                    </a:cubicBezTo>
                    <a:cubicBezTo>
                      <a:pt x="498" y="246"/>
                      <a:pt x="498" y="246"/>
                      <a:pt x="497" y="246"/>
                    </a:cubicBezTo>
                    <a:cubicBezTo>
                      <a:pt x="498" y="245"/>
                      <a:pt x="499" y="244"/>
                      <a:pt x="499" y="244"/>
                    </a:cubicBezTo>
                    <a:cubicBezTo>
                      <a:pt x="503" y="242"/>
                      <a:pt x="505" y="241"/>
                      <a:pt x="507" y="237"/>
                    </a:cubicBezTo>
                    <a:cubicBezTo>
                      <a:pt x="508" y="235"/>
                      <a:pt x="509" y="233"/>
                      <a:pt x="510" y="232"/>
                    </a:cubicBezTo>
                    <a:cubicBezTo>
                      <a:pt x="511" y="233"/>
                      <a:pt x="512" y="235"/>
                      <a:pt x="513" y="237"/>
                    </a:cubicBezTo>
                    <a:cubicBezTo>
                      <a:pt x="515" y="238"/>
                      <a:pt x="514" y="241"/>
                      <a:pt x="517" y="241"/>
                    </a:cubicBezTo>
                    <a:cubicBezTo>
                      <a:pt x="519" y="241"/>
                      <a:pt x="522" y="244"/>
                      <a:pt x="524" y="245"/>
                    </a:cubicBezTo>
                    <a:cubicBezTo>
                      <a:pt x="522" y="247"/>
                      <a:pt x="519" y="247"/>
                      <a:pt x="517" y="249"/>
                    </a:cubicBezTo>
                    <a:close/>
                    <a:moveTo>
                      <a:pt x="525" y="206"/>
                    </a:moveTo>
                    <a:cubicBezTo>
                      <a:pt x="517" y="207"/>
                      <a:pt x="514" y="213"/>
                      <a:pt x="511" y="217"/>
                    </a:cubicBezTo>
                    <a:cubicBezTo>
                      <a:pt x="510" y="218"/>
                      <a:pt x="510" y="219"/>
                      <a:pt x="510" y="220"/>
                    </a:cubicBezTo>
                    <a:cubicBezTo>
                      <a:pt x="509" y="219"/>
                      <a:pt x="509" y="218"/>
                      <a:pt x="509" y="217"/>
                    </a:cubicBezTo>
                    <a:cubicBezTo>
                      <a:pt x="507" y="212"/>
                      <a:pt x="503" y="208"/>
                      <a:pt x="497" y="206"/>
                    </a:cubicBezTo>
                    <a:cubicBezTo>
                      <a:pt x="497" y="206"/>
                      <a:pt x="496" y="206"/>
                      <a:pt x="496" y="206"/>
                    </a:cubicBezTo>
                    <a:cubicBezTo>
                      <a:pt x="496" y="205"/>
                      <a:pt x="496" y="205"/>
                      <a:pt x="496" y="204"/>
                    </a:cubicBezTo>
                    <a:cubicBezTo>
                      <a:pt x="501" y="203"/>
                      <a:pt x="503" y="199"/>
                      <a:pt x="506" y="196"/>
                    </a:cubicBezTo>
                    <a:cubicBezTo>
                      <a:pt x="508" y="195"/>
                      <a:pt x="508" y="193"/>
                      <a:pt x="509" y="191"/>
                    </a:cubicBezTo>
                    <a:cubicBezTo>
                      <a:pt x="509" y="191"/>
                      <a:pt x="509" y="190"/>
                      <a:pt x="510" y="189"/>
                    </a:cubicBezTo>
                    <a:cubicBezTo>
                      <a:pt x="510" y="190"/>
                      <a:pt x="510" y="190"/>
                      <a:pt x="511" y="191"/>
                    </a:cubicBezTo>
                    <a:cubicBezTo>
                      <a:pt x="513" y="197"/>
                      <a:pt x="518" y="202"/>
                      <a:pt x="524" y="204"/>
                    </a:cubicBezTo>
                    <a:cubicBezTo>
                      <a:pt x="525" y="205"/>
                      <a:pt x="525" y="205"/>
                      <a:pt x="526" y="205"/>
                    </a:cubicBezTo>
                    <a:cubicBezTo>
                      <a:pt x="525" y="206"/>
                      <a:pt x="525" y="206"/>
                      <a:pt x="525" y="206"/>
                    </a:cubicBezTo>
                    <a:close/>
                    <a:moveTo>
                      <a:pt x="537" y="245"/>
                    </a:moveTo>
                    <a:cubicBezTo>
                      <a:pt x="543" y="241"/>
                      <a:pt x="549" y="238"/>
                      <a:pt x="549" y="230"/>
                    </a:cubicBezTo>
                    <a:cubicBezTo>
                      <a:pt x="549" y="230"/>
                      <a:pt x="551" y="230"/>
                      <a:pt x="551" y="229"/>
                    </a:cubicBezTo>
                    <a:cubicBezTo>
                      <a:pt x="552" y="229"/>
                      <a:pt x="553" y="230"/>
                      <a:pt x="553" y="230"/>
                    </a:cubicBezTo>
                    <a:cubicBezTo>
                      <a:pt x="553" y="238"/>
                      <a:pt x="559" y="241"/>
                      <a:pt x="565" y="245"/>
                    </a:cubicBezTo>
                    <a:cubicBezTo>
                      <a:pt x="566" y="245"/>
                      <a:pt x="567" y="246"/>
                      <a:pt x="565" y="247"/>
                    </a:cubicBezTo>
                    <a:cubicBezTo>
                      <a:pt x="558" y="248"/>
                      <a:pt x="554" y="253"/>
                      <a:pt x="552" y="259"/>
                    </a:cubicBezTo>
                    <a:cubicBezTo>
                      <a:pt x="552" y="260"/>
                      <a:pt x="550" y="260"/>
                      <a:pt x="549" y="259"/>
                    </a:cubicBezTo>
                    <a:cubicBezTo>
                      <a:pt x="549" y="259"/>
                      <a:pt x="549" y="258"/>
                      <a:pt x="549" y="258"/>
                    </a:cubicBezTo>
                    <a:cubicBezTo>
                      <a:pt x="547" y="252"/>
                      <a:pt x="543" y="248"/>
                      <a:pt x="538" y="247"/>
                    </a:cubicBezTo>
                    <a:cubicBezTo>
                      <a:pt x="537" y="246"/>
                      <a:pt x="536" y="246"/>
                      <a:pt x="535" y="246"/>
                    </a:cubicBezTo>
                    <a:cubicBezTo>
                      <a:pt x="536" y="245"/>
                      <a:pt x="537" y="245"/>
                      <a:pt x="537" y="245"/>
                    </a:cubicBezTo>
                    <a:close/>
                    <a:moveTo>
                      <a:pt x="555" y="414"/>
                    </a:moveTo>
                    <a:cubicBezTo>
                      <a:pt x="551" y="418"/>
                      <a:pt x="551" y="418"/>
                      <a:pt x="547" y="413"/>
                    </a:cubicBezTo>
                    <a:cubicBezTo>
                      <a:pt x="546" y="412"/>
                      <a:pt x="544" y="411"/>
                      <a:pt x="543" y="410"/>
                    </a:cubicBezTo>
                    <a:cubicBezTo>
                      <a:pt x="542" y="410"/>
                      <a:pt x="542" y="409"/>
                      <a:pt x="541" y="409"/>
                    </a:cubicBezTo>
                    <a:cubicBezTo>
                      <a:pt x="542" y="408"/>
                      <a:pt x="542" y="408"/>
                      <a:pt x="543" y="408"/>
                    </a:cubicBezTo>
                    <a:cubicBezTo>
                      <a:pt x="545" y="405"/>
                      <a:pt x="547" y="403"/>
                      <a:pt x="549" y="401"/>
                    </a:cubicBezTo>
                    <a:cubicBezTo>
                      <a:pt x="551" y="398"/>
                      <a:pt x="551" y="398"/>
                      <a:pt x="553" y="401"/>
                    </a:cubicBezTo>
                    <a:cubicBezTo>
                      <a:pt x="554" y="402"/>
                      <a:pt x="554" y="403"/>
                      <a:pt x="555" y="404"/>
                    </a:cubicBezTo>
                    <a:cubicBezTo>
                      <a:pt x="557" y="405"/>
                      <a:pt x="560" y="407"/>
                      <a:pt x="560" y="409"/>
                    </a:cubicBezTo>
                    <a:cubicBezTo>
                      <a:pt x="560" y="411"/>
                      <a:pt x="557" y="412"/>
                      <a:pt x="555" y="414"/>
                    </a:cubicBezTo>
                    <a:close/>
                    <a:moveTo>
                      <a:pt x="559" y="450"/>
                    </a:moveTo>
                    <a:cubicBezTo>
                      <a:pt x="557" y="451"/>
                      <a:pt x="545" y="451"/>
                      <a:pt x="544" y="450"/>
                    </a:cubicBezTo>
                    <a:cubicBezTo>
                      <a:pt x="541" y="450"/>
                      <a:pt x="541" y="449"/>
                      <a:pt x="543" y="448"/>
                    </a:cubicBezTo>
                    <a:cubicBezTo>
                      <a:pt x="545" y="446"/>
                      <a:pt x="548" y="446"/>
                      <a:pt x="548" y="442"/>
                    </a:cubicBezTo>
                    <a:cubicBezTo>
                      <a:pt x="548" y="442"/>
                      <a:pt x="550" y="441"/>
                      <a:pt x="551" y="440"/>
                    </a:cubicBezTo>
                    <a:cubicBezTo>
                      <a:pt x="552" y="441"/>
                      <a:pt x="552" y="441"/>
                      <a:pt x="553" y="441"/>
                    </a:cubicBezTo>
                    <a:cubicBezTo>
                      <a:pt x="555" y="444"/>
                      <a:pt x="557" y="446"/>
                      <a:pt x="559" y="448"/>
                    </a:cubicBezTo>
                    <a:cubicBezTo>
                      <a:pt x="561" y="449"/>
                      <a:pt x="560" y="450"/>
                      <a:pt x="559" y="450"/>
                    </a:cubicBezTo>
                    <a:close/>
                    <a:moveTo>
                      <a:pt x="550" y="617"/>
                    </a:moveTo>
                    <a:cubicBezTo>
                      <a:pt x="549" y="617"/>
                      <a:pt x="547" y="614"/>
                      <a:pt x="545" y="612"/>
                    </a:cubicBezTo>
                    <a:cubicBezTo>
                      <a:pt x="547" y="611"/>
                      <a:pt x="549" y="609"/>
                      <a:pt x="551" y="607"/>
                    </a:cubicBezTo>
                    <a:cubicBezTo>
                      <a:pt x="553" y="609"/>
                      <a:pt x="555" y="611"/>
                      <a:pt x="557" y="612"/>
                    </a:cubicBezTo>
                    <a:cubicBezTo>
                      <a:pt x="555" y="614"/>
                      <a:pt x="553" y="617"/>
                      <a:pt x="550" y="617"/>
                    </a:cubicBezTo>
                    <a:close/>
                    <a:moveTo>
                      <a:pt x="551" y="657"/>
                    </a:moveTo>
                    <a:cubicBezTo>
                      <a:pt x="549" y="656"/>
                      <a:pt x="548" y="654"/>
                      <a:pt x="546" y="651"/>
                    </a:cubicBezTo>
                    <a:cubicBezTo>
                      <a:pt x="548" y="650"/>
                      <a:pt x="549" y="648"/>
                      <a:pt x="551" y="648"/>
                    </a:cubicBezTo>
                    <a:cubicBezTo>
                      <a:pt x="552" y="648"/>
                      <a:pt x="554" y="650"/>
                      <a:pt x="555" y="651"/>
                    </a:cubicBezTo>
                    <a:cubicBezTo>
                      <a:pt x="556" y="653"/>
                      <a:pt x="552" y="658"/>
                      <a:pt x="551" y="657"/>
                    </a:cubicBezTo>
                    <a:close/>
                    <a:moveTo>
                      <a:pt x="552" y="775"/>
                    </a:moveTo>
                    <a:cubicBezTo>
                      <a:pt x="551" y="775"/>
                      <a:pt x="550" y="774"/>
                      <a:pt x="549" y="774"/>
                    </a:cubicBezTo>
                    <a:cubicBezTo>
                      <a:pt x="550" y="774"/>
                      <a:pt x="550" y="773"/>
                      <a:pt x="550" y="773"/>
                    </a:cubicBezTo>
                    <a:cubicBezTo>
                      <a:pt x="551" y="773"/>
                      <a:pt x="552" y="773"/>
                      <a:pt x="553" y="773"/>
                    </a:cubicBezTo>
                    <a:cubicBezTo>
                      <a:pt x="552" y="774"/>
                      <a:pt x="552" y="775"/>
                      <a:pt x="552" y="775"/>
                    </a:cubicBezTo>
                    <a:close/>
                    <a:moveTo>
                      <a:pt x="553" y="736"/>
                    </a:moveTo>
                    <a:cubicBezTo>
                      <a:pt x="553" y="737"/>
                      <a:pt x="552" y="738"/>
                      <a:pt x="551" y="741"/>
                    </a:cubicBezTo>
                    <a:cubicBezTo>
                      <a:pt x="550" y="737"/>
                      <a:pt x="549" y="736"/>
                      <a:pt x="549" y="735"/>
                    </a:cubicBezTo>
                    <a:cubicBezTo>
                      <a:pt x="549" y="734"/>
                      <a:pt x="550" y="733"/>
                      <a:pt x="551" y="733"/>
                    </a:cubicBezTo>
                    <a:cubicBezTo>
                      <a:pt x="554" y="732"/>
                      <a:pt x="553" y="734"/>
                      <a:pt x="553" y="736"/>
                    </a:cubicBezTo>
                    <a:close/>
                    <a:moveTo>
                      <a:pt x="551" y="698"/>
                    </a:moveTo>
                    <a:cubicBezTo>
                      <a:pt x="549" y="697"/>
                      <a:pt x="547" y="694"/>
                      <a:pt x="545" y="693"/>
                    </a:cubicBezTo>
                    <a:cubicBezTo>
                      <a:pt x="546" y="693"/>
                      <a:pt x="546" y="692"/>
                      <a:pt x="546" y="692"/>
                    </a:cubicBezTo>
                    <a:cubicBezTo>
                      <a:pt x="550" y="693"/>
                      <a:pt x="548" y="689"/>
                      <a:pt x="550" y="688"/>
                    </a:cubicBezTo>
                    <a:cubicBezTo>
                      <a:pt x="550" y="688"/>
                      <a:pt x="551" y="688"/>
                      <a:pt x="551" y="688"/>
                    </a:cubicBezTo>
                    <a:cubicBezTo>
                      <a:pt x="552" y="688"/>
                      <a:pt x="553" y="689"/>
                      <a:pt x="553" y="689"/>
                    </a:cubicBezTo>
                    <a:cubicBezTo>
                      <a:pt x="552" y="692"/>
                      <a:pt x="555" y="692"/>
                      <a:pt x="557" y="693"/>
                    </a:cubicBezTo>
                    <a:cubicBezTo>
                      <a:pt x="555" y="695"/>
                      <a:pt x="553" y="698"/>
                      <a:pt x="551" y="698"/>
                    </a:cubicBezTo>
                    <a:close/>
                    <a:moveTo>
                      <a:pt x="551" y="577"/>
                    </a:moveTo>
                    <a:cubicBezTo>
                      <a:pt x="549" y="577"/>
                      <a:pt x="547" y="573"/>
                      <a:pt x="544" y="571"/>
                    </a:cubicBezTo>
                    <a:cubicBezTo>
                      <a:pt x="547" y="569"/>
                      <a:pt x="549" y="566"/>
                      <a:pt x="551" y="566"/>
                    </a:cubicBezTo>
                    <a:cubicBezTo>
                      <a:pt x="553" y="566"/>
                      <a:pt x="555" y="569"/>
                      <a:pt x="557" y="571"/>
                    </a:cubicBezTo>
                    <a:cubicBezTo>
                      <a:pt x="555" y="573"/>
                      <a:pt x="553" y="576"/>
                      <a:pt x="551" y="577"/>
                    </a:cubicBezTo>
                    <a:close/>
                    <a:moveTo>
                      <a:pt x="557" y="534"/>
                    </a:moveTo>
                    <a:cubicBezTo>
                      <a:pt x="555" y="535"/>
                      <a:pt x="554" y="537"/>
                      <a:pt x="552" y="539"/>
                    </a:cubicBezTo>
                    <a:cubicBezTo>
                      <a:pt x="550" y="538"/>
                      <a:pt x="550" y="538"/>
                      <a:pt x="549" y="537"/>
                    </a:cubicBezTo>
                    <a:cubicBezTo>
                      <a:pt x="548" y="536"/>
                      <a:pt x="546" y="535"/>
                      <a:pt x="545" y="533"/>
                    </a:cubicBezTo>
                    <a:cubicBezTo>
                      <a:pt x="543" y="532"/>
                      <a:pt x="544" y="531"/>
                      <a:pt x="545" y="530"/>
                    </a:cubicBezTo>
                    <a:cubicBezTo>
                      <a:pt x="546" y="529"/>
                      <a:pt x="547" y="528"/>
                      <a:pt x="548" y="527"/>
                    </a:cubicBezTo>
                    <a:cubicBezTo>
                      <a:pt x="550" y="524"/>
                      <a:pt x="552" y="525"/>
                      <a:pt x="554" y="527"/>
                    </a:cubicBezTo>
                    <a:cubicBezTo>
                      <a:pt x="555" y="528"/>
                      <a:pt x="556" y="529"/>
                      <a:pt x="557" y="530"/>
                    </a:cubicBezTo>
                    <a:cubicBezTo>
                      <a:pt x="559" y="531"/>
                      <a:pt x="558" y="532"/>
                      <a:pt x="557" y="534"/>
                    </a:cubicBezTo>
                    <a:close/>
                    <a:moveTo>
                      <a:pt x="559" y="491"/>
                    </a:moveTo>
                    <a:cubicBezTo>
                      <a:pt x="549" y="501"/>
                      <a:pt x="553" y="501"/>
                      <a:pt x="543" y="491"/>
                    </a:cubicBezTo>
                    <a:cubicBezTo>
                      <a:pt x="542" y="491"/>
                      <a:pt x="542" y="490"/>
                      <a:pt x="541" y="490"/>
                    </a:cubicBezTo>
                    <a:cubicBezTo>
                      <a:pt x="542" y="489"/>
                      <a:pt x="542" y="489"/>
                      <a:pt x="543" y="489"/>
                    </a:cubicBezTo>
                    <a:cubicBezTo>
                      <a:pt x="543" y="488"/>
                      <a:pt x="543" y="489"/>
                      <a:pt x="544" y="489"/>
                    </a:cubicBezTo>
                    <a:cubicBezTo>
                      <a:pt x="545" y="488"/>
                      <a:pt x="557" y="488"/>
                      <a:pt x="558" y="488"/>
                    </a:cubicBezTo>
                    <a:cubicBezTo>
                      <a:pt x="561" y="489"/>
                      <a:pt x="561" y="489"/>
                      <a:pt x="559" y="491"/>
                    </a:cubicBezTo>
                    <a:close/>
                    <a:moveTo>
                      <a:pt x="560" y="370"/>
                    </a:moveTo>
                    <a:cubicBezTo>
                      <a:pt x="556" y="371"/>
                      <a:pt x="554" y="377"/>
                      <a:pt x="550" y="379"/>
                    </a:cubicBezTo>
                    <a:cubicBezTo>
                      <a:pt x="548" y="376"/>
                      <a:pt x="545" y="373"/>
                      <a:pt x="542" y="370"/>
                    </a:cubicBezTo>
                    <a:cubicBezTo>
                      <a:pt x="542" y="369"/>
                      <a:pt x="540" y="369"/>
                      <a:pt x="539" y="369"/>
                    </a:cubicBezTo>
                    <a:cubicBezTo>
                      <a:pt x="540" y="368"/>
                      <a:pt x="540" y="368"/>
                      <a:pt x="541" y="367"/>
                    </a:cubicBezTo>
                    <a:cubicBezTo>
                      <a:pt x="546" y="366"/>
                      <a:pt x="547" y="361"/>
                      <a:pt x="551" y="357"/>
                    </a:cubicBezTo>
                    <a:cubicBezTo>
                      <a:pt x="552" y="356"/>
                      <a:pt x="552" y="355"/>
                      <a:pt x="553" y="358"/>
                    </a:cubicBezTo>
                    <a:cubicBezTo>
                      <a:pt x="554" y="362"/>
                      <a:pt x="556" y="365"/>
                      <a:pt x="561" y="367"/>
                    </a:cubicBezTo>
                    <a:cubicBezTo>
                      <a:pt x="563" y="368"/>
                      <a:pt x="563" y="369"/>
                      <a:pt x="560" y="370"/>
                    </a:cubicBezTo>
                    <a:close/>
                    <a:moveTo>
                      <a:pt x="558" y="332"/>
                    </a:moveTo>
                    <a:cubicBezTo>
                      <a:pt x="556" y="334"/>
                      <a:pt x="554" y="337"/>
                      <a:pt x="553" y="339"/>
                    </a:cubicBezTo>
                    <a:cubicBezTo>
                      <a:pt x="553" y="340"/>
                      <a:pt x="552" y="340"/>
                      <a:pt x="552" y="341"/>
                    </a:cubicBezTo>
                    <a:cubicBezTo>
                      <a:pt x="551" y="340"/>
                      <a:pt x="551" y="339"/>
                      <a:pt x="550" y="339"/>
                    </a:cubicBezTo>
                    <a:cubicBezTo>
                      <a:pt x="547" y="336"/>
                      <a:pt x="546" y="331"/>
                      <a:pt x="541" y="329"/>
                    </a:cubicBezTo>
                    <a:cubicBezTo>
                      <a:pt x="540" y="329"/>
                      <a:pt x="540" y="328"/>
                      <a:pt x="540" y="328"/>
                    </a:cubicBezTo>
                    <a:cubicBezTo>
                      <a:pt x="543" y="324"/>
                      <a:pt x="548" y="321"/>
                      <a:pt x="550" y="316"/>
                    </a:cubicBezTo>
                    <a:cubicBezTo>
                      <a:pt x="550" y="316"/>
                      <a:pt x="553" y="317"/>
                      <a:pt x="553" y="317"/>
                    </a:cubicBezTo>
                    <a:cubicBezTo>
                      <a:pt x="553" y="321"/>
                      <a:pt x="556" y="322"/>
                      <a:pt x="558" y="324"/>
                    </a:cubicBezTo>
                    <a:cubicBezTo>
                      <a:pt x="560" y="326"/>
                      <a:pt x="562" y="327"/>
                      <a:pt x="564" y="329"/>
                    </a:cubicBezTo>
                    <a:cubicBezTo>
                      <a:pt x="562" y="330"/>
                      <a:pt x="559" y="330"/>
                      <a:pt x="558" y="332"/>
                    </a:cubicBezTo>
                    <a:close/>
                    <a:moveTo>
                      <a:pt x="562" y="289"/>
                    </a:moveTo>
                    <a:cubicBezTo>
                      <a:pt x="557" y="292"/>
                      <a:pt x="544" y="292"/>
                      <a:pt x="540" y="289"/>
                    </a:cubicBezTo>
                    <a:cubicBezTo>
                      <a:pt x="539" y="288"/>
                      <a:pt x="538" y="288"/>
                      <a:pt x="537" y="287"/>
                    </a:cubicBezTo>
                    <a:cubicBezTo>
                      <a:pt x="536" y="287"/>
                      <a:pt x="536" y="286"/>
                      <a:pt x="536" y="286"/>
                    </a:cubicBezTo>
                    <a:cubicBezTo>
                      <a:pt x="536" y="286"/>
                      <a:pt x="537" y="285"/>
                      <a:pt x="537" y="285"/>
                    </a:cubicBezTo>
                    <a:cubicBezTo>
                      <a:pt x="543" y="283"/>
                      <a:pt x="547" y="279"/>
                      <a:pt x="549" y="274"/>
                    </a:cubicBezTo>
                    <a:cubicBezTo>
                      <a:pt x="549" y="273"/>
                      <a:pt x="550" y="272"/>
                      <a:pt x="550" y="272"/>
                    </a:cubicBezTo>
                    <a:cubicBezTo>
                      <a:pt x="551" y="272"/>
                      <a:pt x="552" y="273"/>
                      <a:pt x="553" y="274"/>
                    </a:cubicBezTo>
                    <a:cubicBezTo>
                      <a:pt x="555" y="278"/>
                      <a:pt x="556" y="282"/>
                      <a:pt x="562" y="283"/>
                    </a:cubicBezTo>
                    <a:cubicBezTo>
                      <a:pt x="563" y="284"/>
                      <a:pt x="565" y="285"/>
                      <a:pt x="566" y="286"/>
                    </a:cubicBezTo>
                    <a:cubicBezTo>
                      <a:pt x="565" y="287"/>
                      <a:pt x="563" y="288"/>
                      <a:pt x="562" y="289"/>
                    </a:cubicBezTo>
                    <a:close/>
                    <a:moveTo>
                      <a:pt x="580" y="328"/>
                    </a:moveTo>
                    <a:cubicBezTo>
                      <a:pt x="580" y="328"/>
                      <a:pt x="581" y="328"/>
                      <a:pt x="581" y="327"/>
                    </a:cubicBezTo>
                    <a:cubicBezTo>
                      <a:pt x="586" y="325"/>
                      <a:pt x="589" y="322"/>
                      <a:pt x="591" y="317"/>
                    </a:cubicBezTo>
                    <a:cubicBezTo>
                      <a:pt x="592" y="316"/>
                      <a:pt x="592" y="316"/>
                      <a:pt x="593" y="317"/>
                    </a:cubicBezTo>
                    <a:cubicBezTo>
                      <a:pt x="596" y="321"/>
                      <a:pt x="599" y="324"/>
                      <a:pt x="602" y="327"/>
                    </a:cubicBezTo>
                    <a:cubicBezTo>
                      <a:pt x="603" y="328"/>
                      <a:pt x="603" y="328"/>
                      <a:pt x="601" y="330"/>
                    </a:cubicBezTo>
                    <a:cubicBezTo>
                      <a:pt x="599" y="332"/>
                      <a:pt x="597" y="334"/>
                      <a:pt x="595" y="337"/>
                    </a:cubicBezTo>
                    <a:cubicBezTo>
                      <a:pt x="593" y="339"/>
                      <a:pt x="591" y="339"/>
                      <a:pt x="590" y="336"/>
                    </a:cubicBezTo>
                    <a:cubicBezTo>
                      <a:pt x="589" y="332"/>
                      <a:pt x="585" y="331"/>
                      <a:pt x="582" y="329"/>
                    </a:cubicBezTo>
                    <a:cubicBezTo>
                      <a:pt x="581" y="329"/>
                      <a:pt x="580" y="329"/>
                      <a:pt x="580" y="328"/>
                    </a:cubicBezTo>
                    <a:close/>
                    <a:moveTo>
                      <a:pt x="592" y="399"/>
                    </a:moveTo>
                    <a:cubicBezTo>
                      <a:pt x="592" y="399"/>
                      <a:pt x="592" y="399"/>
                      <a:pt x="592" y="398"/>
                    </a:cubicBezTo>
                    <a:cubicBezTo>
                      <a:pt x="593" y="399"/>
                      <a:pt x="593" y="400"/>
                      <a:pt x="593" y="400"/>
                    </a:cubicBezTo>
                    <a:cubicBezTo>
                      <a:pt x="595" y="402"/>
                      <a:pt x="596" y="404"/>
                      <a:pt x="598" y="406"/>
                    </a:cubicBezTo>
                    <a:cubicBezTo>
                      <a:pt x="601" y="409"/>
                      <a:pt x="601" y="409"/>
                      <a:pt x="598" y="412"/>
                    </a:cubicBezTo>
                    <a:cubicBezTo>
                      <a:pt x="596" y="414"/>
                      <a:pt x="594" y="415"/>
                      <a:pt x="592" y="417"/>
                    </a:cubicBezTo>
                    <a:cubicBezTo>
                      <a:pt x="589" y="415"/>
                      <a:pt x="587" y="412"/>
                      <a:pt x="584" y="410"/>
                    </a:cubicBezTo>
                    <a:cubicBezTo>
                      <a:pt x="584" y="409"/>
                      <a:pt x="584" y="409"/>
                      <a:pt x="584" y="408"/>
                    </a:cubicBezTo>
                    <a:cubicBezTo>
                      <a:pt x="587" y="405"/>
                      <a:pt x="591" y="403"/>
                      <a:pt x="592" y="399"/>
                    </a:cubicBezTo>
                    <a:close/>
                    <a:moveTo>
                      <a:pt x="587" y="446"/>
                    </a:moveTo>
                    <a:cubicBezTo>
                      <a:pt x="589" y="444"/>
                      <a:pt x="591" y="441"/>
                      <a:pt x="592" y="441"/>
                    </a:cubicBezTo>
                    <a:cubicBezTo>
                      <a:pt x="594" y="441"/>
                      <a:pt x="596" y="444"/>
                      <a:pt x="598" y="446"/>
                    </a:cubicBezTo>
                    <a:cubicBezTo>
                      <a:pt x="598" y="447"/>
                      <a:pt x="599" y="447"/>
                      <a:pt x="600" y="448"/>
                    </a:cubicBezTo>
                    <a:cubicBezTo>
                      <a:pt x="601" y="449"/>
                      <a:pt x="600" y="450"/>
                      <a:pt x="599" y="451"/>
                    </a:cubicBezTo>
                    <a:cubicBezTo>
                      <a:pt x="598" y="452"/>
                      <a:pt x="595" y="453"/>
                      <a:pt x="594" y="456"/>
                    </a:cubicBezTo>
                    <a:cubicBezTo>
                      <a:pt x="594" y="457"/>
                      <a:pt x="592" y="459"/>
                      <a:pt x="591" y="455"/>
                    </a:cubicBezTo>
                    <a:cubicBezTo>
                      <a:pt x="590" y="453"/>
                      <a:pt x="587" y="452"/>
                      <a:pt x="585" y="450"/>
                    </a:cubicBezTo>
                    <a:cubicBezTo>
                      <a:pt x="585" y="450"/>
                      <a:pt x="584" y="450"/>
                      <a:pt x="584" y="449"/>
                    </a:cubicBezTo>
                    <a:cubicBezTo>
                      <a:pt x="585" y="448"/>
                      <a:pt x="586" y="447"/>
                      <a:pt x="587" y="446"/>
                    </a:cubicBezTo>
                    <a:close/>
                    <a:moveTo>
                      <a:pt x="587" y="530"/>
                    </a:moveTo>
                    <a:cubicBezTo>
                      <a:pt x="589" y="528"/>
                      <a:pt x="590" y="527"/>
                      <a:pt x="592" y="525"/>
                    </a:cubicBezTo>
                    <a:cubicBezTo>
                      <a:pt x="593" y="526"/>
                      <a:pt x="593" y="526"/>
                      <a:pt x="593" y="526"/>
                    </a:cubicBezTo>
                    <a:cubicBezTo>
                      <a:pt x="595" y="528"/>
                      <a:pt x="596" y="529"/>
                      <a:pt x="597" y="530"/>
                    </a:cubicBezTo>
                    <a:cubicBezTo>
                      <a:pt x="599" y="532"/>
                      <a:pt x="598" y="533"/>
                      <a:pt x="597" y="534"/>
                    </a:cubicBezTo>
                    <a:cubicBezTo>
                      <a:pt x="596" y="535"/>
                      <a:pt x="595" y="536"/>
                      <a:pt x="594" y="537"/>
                    </a:cubicBezTo>
                    <a:cubicBezTo>
                      <a:pt x="592" y="539"/>
                      <a:pt x="591" y="538"/>
                      <a:pt x="590" y="537"/>
                    </a:cubicBezTo>
                    <a:cubicBezTo>
                      <a:pt x="589" y="536"/>
                      <a:pt x="588" y="534"/>
                      <a:pt x="587" y="533"/>
                    </a:cubicBezTo>
                    <a:cubicBezTo>
                      <a:pt x="585" y="532"/>
                      <a:pt x="586" y="531"/>
                      <a:pt x="587" y="530"/>
                    </a:cubicBezTo>
                    <a:close/>
                    <a:moveTo>
                      <a:pt x="593" y="736"/>
                    </a:moveTo>
                    <a:cubicBezTo>
                      <a:pt x="592" y="736"/>
                      <a:pt x="591" y="735"/>
                      <a:pt x="591" y="735"/>
                    </a:cubicBezTo>
                    <a:cubicBezTo>
                      <a:pt x="591" y="734"/>
                      <a:pt x="592" y="734"/>
                      <a:pt x="592" y="732"/>
                    </a:cubicBezTo>
                    <a:cubicBezTo>
                      <a:pt x="592" y="733"/>
                      <a:pt x="593" y="733"/>
                      <a:pt x="593" y="733"/>
                    </a:cubicBezTo>
                    <a:cubicBezTo>
                      <a:pt x="593" y="734"/>
                      <a:pt x="593" y="735"/>
                      <a:pt x="593" y="736"/>
                    </a:cubicBezTo>
                    <a:close/>
                    <a:moveTo>
                      <a:pt x="593" y="697"/>
                    </a:moveTo>
                    <a:cubicBezTo>
                      <a:pt x="593" y="697"/>
                      <a:pt x="591" y="696"/>
                      <a:pt x="590" y="696"/>
                    </a:cubicBezTo>
                    <a:cubicBezTo>
                      <a:pt x="589" y="695"/>
                      <a:pt x="588" y="694"/>
                      <a:pt x="587" y="693"/>
                    </a:cubicBezTo>
                    <a:cubicBezTo>
                      <a:pt x="589" y="692"/>
                      <a:pt x="591" y="691"/>
                      <a:pt x="593" y="691"/>
                    </a:cubicBezTo>
                    <a:cubicBezTo>
                      <a:pt x="594" y="691"/>
                      <a:pt x="595" y="692"/>
                      <a:pt x="597" y="693"/>
                    </a:cubicBezTo>
                    <a:cubicBezTo>
                      <a:pt x="595" y="694"/>
                      <a:pt x="594" y="696"/>
                      <a:pt x="593" y="697"/>
                    </a:cubicBezTo>
                    <a:close/>
                    <a:moveTo>
                      <a:pt x="592" y="655"/>
                    </a:moveTo>
                    <a:cubicBezTo>
                      <a:pt x="591" y="655"/>
                      <a:pt x="590" y="653"/>
                      <a:pt x="590" y="652"/>
                    </a:cubicBezTo>
                    <a:cubicBezTo>
                      <a:pt x="589" y="651"/>
                      <a:pt x="591" y="649"/>
                      <a:pt x="592" y="648"/>
                    </a:cubicBezTo>
                    <a:cubicBezTo>
                      <a:pt x="594" y="650"/>
                      <a:pt x="595" y="651"/>
                      <a:pt x="597" y="653"/>
                    </a:cubicBezTo>
                    <a:cubicBezTo>
                      <a:pt x="595" y="654"/>
                      <a:pt x="594" y="655"/>
                      <a:pt x="592" y="655"/>
                    </a:cubicBezTo>
                    <a:close/>
                    <a:moveTo>
                      <a:pt x="592" y="617"/>
                    </a:moveTo>
                    <a:cubicBezTo>
                      <a:pt x="591" y="617"/>
                      <a:pt x="589" y="614"/>
                      <a:pt x="587" y="613"/>
                    </a:cubicBezTo>
                    <a:cubicBezTo>
                      <a:pt x="589" y="611"/>
                      <a:pt x="591" y="608"/>
                      <a:pt x="592" y="608"/>
                    </a:cubicBezTo>
                    <a:cubicBezTo>
                      <a:pt x="594" y="608"/>
                      <a:pt x="595" y="611"/>
                      <a:pt x="597" y="612"/>
                    </a:cubicBezTo>
                    <a:cubicBezTo>
                      <a:pt x="595" y="614"/>
                      <a:pt x="594" y="616"/>
                      <a:pt x="592" y="617"/>
                    </a:cubicBezTo>
                    <a:close/>
                    <a:moveTo>
                      <a:pt x="592" y="577"/>
                    </a:moveTo>
                    <a:cubicBezTo>
                      <a:pt x="591" y="575"/>
                      <a:pt x="588" y="573"/>
                      <a:pt x="588" y="572"/>
                    </a:cubicBezTo>
                    <a:cubicBezTo>
                      <a:pt x="588" y="570"/>
                      <a:pt x="591" y="568"/>
                      <a:pt x="592" y="565"/>
                    </a:cubicBezTo>
                    <a:cubicBezTo>
                      <a:pt x="594" y="568"/>
                      <a:pt x="597" y="570"/>
                      <a:pt x="599" y="572"/>
                    </a:cubicBezTo>
                    <a:cubicBezTo>
                      <a:pt x="597" y="573"/>
                      <a:pt x="595" y="575"/>
                      <a:pt x="592" y="577"/>
                    </a:cubicBezTo>
                    <a:close/>
                    <a:moveTo>
                      <a:pt x="598" y="493"/>
                    </a:moveTo>
                    <a:cubicBezTo>
                      <a:pt x="596" y="493"/>
                      <a:pt x="595" y="495"/>
                      <a:pt x="594" y="496"/>
                    </a:cubicBezTo>
                    <a:cubicBezTo>
                      <a:pt x="593" y="498"/>
                      <a:pt x="592" y="498"/>
                      <a:pt x="591" y="497"/>
                    </a:cubicBezTo>
                    <a:cubicBezTo>
                      <a:pt x="589" y="494"/>
                      <a:pt x="587" y="493"/>
                      <a:pt x="585" y="490"/>
                    </a:cubicBezTo>
                    <a:cubicBezTo>
                      <a:pt x="584" y="490"/>
                      <a:pt x="584" y="490"/>
                      <a:pt x="584" y="489"/>
                    </a:cubicBezTo>
                    <a:cubicBezTo>
                      <a:pt x="585" y="489"/>
                      <a:pt x="586" y="489"/>
                      <a:pt x="587" y="488"/>
                    </a:cubicBezTo>
                    <a:cubicBezTo>
                      <a:pt x="589" y="486"/>
                      <a:pt x="590" y="482"/>
                      <a:pt x="593" y="482"/>
                    </a:cubicBezTo>
                    <a:cubicBezTo>
                      <a:pt x="596" y="481"/>
                      <a:pt x="594" y="487"/>
                      <a:pt x="598" y="487"/>
                    </a:cubicBezTo>
                    <a:cubicBezTo>
                      <a:pt x="598" y="487"/>
                      <a:pt x="599" y="487"/>
                      <a:pt x="599" y="488"/>
                    </a:cubicBezTo>
                    <a:cubicBezTo>
                      <a:pt x="601" y="490"/>
                      <a:pt x="603" y="492"/>
                      <a:pt x="598" y="493"/>
                    </a:cubicBezTo>
                    <a:close/>
                    <a:moveTo>
                      <a:pt x="598" y="372"/>
                    </a:moveTo>
                    <a:cubicBezTo>
                      <a:pt x="596" y="374"/>
                      <a:pt x="595" y="376"/>
                      <a:pt x="593" y="378"/>
                    </a:cubicBezTo>
                    <a:cubicBezTo>
                      <a:pt x="593" y="378"/>
                      <a:pt x="593" y="379"/>
                      <a:pt x="592" y="379"/>
                    </a:cubicBezTo>
                    <a:cubicBezTo>
                      <a:pt x="592" y="378"/>
                      <a:pt x="592" y="378"/>
                      <a:pt x="591" y="377"/>
                    </a:cubicBezTo>
                    <a:cubicBezTo>
                      <a:pt x="591" y="376"/>
                      <a:pt x="590" y="375"/>
                      <a:pt x="589" y="374"/>
                    </a:cubicBezTo>
                    <a:cubicBezTo>
                      <a:pt x="584" y="369"/>
                      <a:pt x="584" y="369"/>
                      <a:pt x="589" y="364"/>
                    </a:cubicBezTo>
                    <a:cubicBezTo>
                      <a:pt x="590" y="362"/>
                      <a:pt x="591" y="360"/>
                      <a:pt x="592" y="358"/>
                    </a:cubicBezTo>
                    <a:cubicBezTo>
                      <a:pt x="594" y="360"/>
                      <a:pt x="596" y="362"/>
                      <a:pt x="597" y="363"/>
                    </a:cubicBezTo>
                    <a:cubicBezTo>
                      <a:pt x="598" y="363"/>
                      <a:pt x="598" y="364"/>
                      <a:pt x="598" y="364"/>
                    </a:cubicBezTo>
                    <a:cubicBezTo>
                      <a:pt x="600" y="365"/>
                      <a:pt x="601" y="367"/>
                      <a:pt x="603" y="369"/>
                    </a:cubicBezTo>
                    <a:cubicBezTo>
                      <a:pt x="601" y="370"/>
                      <a:pt x="599" y="371"/>
                      <a:pt x="598" y="372"/>
                    </a:cubicBezTo>
                    <a:close/>
                    <a:moveTo>
                      <a:pt x="605" y="289"/>
                    </a:moveTo>
                    <a:cubicBezTo>
                      <a:pt x="599" y="289"/>
                      <a:pt x="596" y="294"/>
                      <a:pt x="593" y="299"/>
                    </a:cubicBezTo>
                    <a:cubicBezTo>
                      <a:pt x="592" y="301"/>
                      <a:pt x="592" y="301"/>
                      <a:pt x="591" y="299"/>
                    </a:cubicBezTo>
                    <a:cubicBezTo>
                      <a:pt x="589" y="294"/>
                      <a:pt x="585" y="290"/>
                      <a:pt x="580" y="288"/>
                    </a:cubicBezTo>
                    <a:cubicBezTo>
                      <a:pt x="579" y="287"/>
                      <a:pt x="576" y="286"/>
                      <a:pt x="580" y="285"/>
                    </a:cubicBezTo>
                    <a:cubicBezTo>
                      <a:pt x="586" y="283"/>
                      <a:pt x="589" y="279"/>
                      <a:pt x="591" y="273"/>
                    </a:cubicBezTo>
                    <a:cubicBezTo>
                      <a:pt x="591" y="273"/>
                      <a:pt x="592" y="272"/>
                      <a:pt x="592" y="272"/>
                    </a:cubicBezTo>
                    <a:cubicBezTo>
                      <a:pt x="592" y="272"/>
                      <a:pt x="593" y="272"/>
                      <a:pt x="593" y="273"/>
                    </a:cubicBezTo>
                    <a:cubicBezTo>
                      <a:pt x="595" y="280"/>
                      <a:pt x="599" y="284"/>
                      <a:pt x="606" y="285"/>
                    </a:cubicBezTo>
                    <a:cubicBezTo>
                      <a:pt x="606" y="285"/>
                      <a:pt x="607" y="286"/>
                      <a:pt x="607" y="287"/>
                    </a:cubicBezTo>
                    <a:cubicBezTo>
                      <a:pt x="606" y="288"/>
                      <a:pt x="606" y="289"/>
                      <a:pt x="605" y="289"/>
                    </a:cubicBezTo>
                    <a:close/>
                    <a:moveTo>
                      <a:pt x="578" y="246"/>
                    </a:moveTo>
                    <a:cubicBezTo>
                      <a:pt x="579" y="245"/>
                      <a:pt x="579" y="245"/>
                      <a:pt x="580" y="245"/>
                    </a:cubicBezTo>
                    <a:cubicBezTo>
                      <a:pt x="585" y="241"/>
                      <a:pt x="591" y="238"/>
                      <a:pt x="591" y="230"/>
                    </a:cubicBezTo>
                    <a:cubicBezTo>
                      <a:pt x="591" y="230"/>
                      <a:pt x="592" y="230"/>
                      <a:pt x="593" y="230"/>
                    </a:cubicBezTo>
                    <a:cubicBezTo>
                      <a:pt x="593" y="230"/>
                      <a:pt x="593" y="230"/>
                      <a:pt x="593" y="230"/>
                    </a:cubicBezTo>
                    <a:cubicBezTo>
                      <a:pt x="594" y="238"/>
                      <a:pt x="600" y="241"/>
                      <a:pt x="605" y="245"/>
                    </a:cubicBezTo>
                    <a:cubicBezTo>
                      <a:pt x="606" y="246"/>
                      <a:pt x="607" y="246"/>
                      <a:pt x="605" y="247"/>
                    </a:cubicBezTo>
                    <a:cubicBezTo>
                      <a:pt x="599" y="248"/>
                      <a:pt x="595" y="252"/>
                      <a:pt x="593" y="259"/>
                    </a:cubicBezTo>
                    <a:cubicBezTo>
                      <a:pt x="593" y="259"/>
                      <a:pt x="593" y="260"/>
                      <a:pt x="592" y="260"/>
                    </a:cubicBezTo>
                    <a:cubicBezTo>
                      <a:pt x="592" y="260"/>
                      <a:pt x="591" y="259"/>
                      <a:pt x="591" y="259"/>
                    </a:cubicBezTo>
                    <a:cubicBezTo>
                      <a:pt x="589" y="252"/>
                      <a:pt x="585" y="248"/>
                      <a:pt x="579" y="247"/>
                    </a:cubicBezTo>
                    <a:cubicBezTo>
                      <a:pt x="579" y="247"/>
                      <a:pt x="578" y="246"/>
                      <a:pt x="578" y="246"/>
                    </a:cubicBezTo>
                    <a:close/>
                    <a:moveTo>
                      <a:pt x="607" y="206"/>
                    </a:moveTo>
                    <a:cubicBezTo>
                      <a:pt x="602" y="206"/>
                      <a:pt x="601" y="210"/>
                      <a:pt x="598" y="212"/>
                    </a:cubicBezTo>
                    <a:cubicBezTo>
                      <a:pt x="596" y="214"/>
                      <a:pt x="592" y="216"/>
                      <a:pt x="593" y="221"/>
                    </a:cubicBezTo>
                    <a:cubicBezTo>
                      <a:pt x="593" y="221"/>
                      <a:pt x="592" y="221"/>
                      <a:pt x="592" y="221"/>
                    </a:cubicBezTo>
                    <a:cubicBezTo>
                      <a:pt x="592" y="221"/>
                      <a:pt x="591" y="220"/>
                      <a:pt x="591" y="220"/>
                    </a:cubicBezTo>
                    <a:cubicBezTo>
                      <a:pt x="589" y="213"/>
                      <a:pt x="585" y="209"/>
                      <a:pt x="578" y="206"/>
                    </a:cubicBezTo>
                    <a:cubicBezTo>
                      <a:pt x="577" y="206"/>
                      <a:pt x="577" y="206"/>
                      <a:pt x="576" y="205"/>
                    </a:cubicBezTo>
                    <a:cubicBezTo>
                      <a:pt x="577" y="205"/>
                      <a:pt x="577" y="205"/>
                      <a:pt x="578" y="204"/>
                    </a:cubicBezTo>
                    <a:cubicBezTo>
                      <a:pt x="584" y="202"/>
                      <a:pt x="588" y="199"/>
                      <a:pt x="590" y="193"/>
                    </a:cubicBezTo>
                    <a:cubicBezTo>
                      <a:pt x="591" y="192"/>
                      <a:pt x="591" y="190"/>
                      <a:pt x="591" y="189"/>
                    </a:cubicBezTo>
                    <a:cubicBezTo>
                      <a:pt x="592" y="189"/>
                      <a:pt x="592" y="188"/>
                      <a:pt x="592" y="187"/>
                    </a:cubicBezTo>
                    <a:cubicBezTo>
                      <a:pt x="593" y="188"/>
                      <a:pt x="593" y="188"/>
                      <a:pt x="593" y="189"/>
                    </a:cubicBezTo>
                    <a:cubicBezTo>
                      <a:pt x="594" y="197"/>
                      <a:pt x="600" y="202"/>
                      <a:pt x="607" y="204"/>
                    </a:cubicBezTo>
                    <a:cubicBezTo>
                      <a:pt x="607" y="205"/>
                      <a:pt x="608" y="205"/>
                      <a:pt x="608" y="205"/>
                    </a:cubicBezTo>
                    <a:cubicBezTo>
                      <a:pt x="608" y="206"/>
                      <a:pt x="608" y="206"/>
                      <a:pt x="607" y="206"/>
                    </a:cubicBezTo>
                    <a:close/>
                    <a:moveTo>
                      <a:pt x="632" y="231"/>
                    </a:moveTo>
                    <a:cubicBezTo>
                      <a:pt x="632" y="230"/>
                      <a:pt x="632" y="230"/>
                      <a:pt x="633" y="229"/>
                    </a:cubicBezTo>
                    <a:cubicBezTo>
                      <a:pt x="633" y="230"/>
                      <a:pt x="633" y="231"/>
                      <a:pt x="633" y="231"/>
                    </a:cubicBezTo>
                    <a:cubicBezTo>
                      <a:pt x="635" y="238"/>
                      <a:pt x="640" y="241"/>
                      <a:pt x="645" y="245"/>
                    </a:cubicBezTo>
                    <a:cubicBezTo>
                      <a:pt x="646" y="246"/>
                      <a:pt x="648" y="246"/>
                      <a:pt x="646" y="247"/>
                    </a:cubicBezTo>
                    <a:cubicBezTo>
                      <a:pt x="640" y="249"/>
                      <a:pt x="636" y="253"/>
                      <a:pt x="633" y="259"/>
                    </a:cubicBezTo>
                    <a:cubicBezTo>
                      <a:pt x="633" y="259"/>
                      <a:pt x="632" y="259"/>
                      <a:pt x="632" y="259"/>
                    </a:cubicBezTo>
                    <a:cubicBezTo>
                      <a:pt x="630" y="253"/>
                      <a:pt x="626" y="248"/>
                      <a:pt x="619" y="247"/>
                    </a:cubicBezTo>
                    <a:cubicBezTo>
                      <a:pt x="619" y="247"/>
                      <a:pt x="619" y="246"/>
                      <a:pt x="618" y="246"/>
                    </a:cubicBezTo>
                    <a:cubicBezTo>
                      <a:pt x="619" y="246"/>
                      <a:pt x="619" y="245"/>
                      <a:pt x="619" y="245"/>
                    </a:cubicBezTo>
                    <a:cubicBezTo>
                      <a:pt x="624" y="244"/>
                      <a:pt x="625" y="240"/>
                      <a:pt x="629" y="237"/>
                    </a:cubicBezTo>
                    <a:cubicBezTo>
                      <a:pt x="631" y="236"/>
                      <a:pt x="632" y="234"/>
                      <a:pt x="632" y="231"/>
                    </a:cubicBezTo>
                    <a:close/>
                    <a:moveTo>
                      <a:pt x="622" y="369"/>
                    </a:moveTo>
                    <a:cubicBezTo>
                      <a:pt x="622" y="368"/>
                      <a:pt x="623" y="368"/>
                      <a:pt x="623" y="367"/>
                    </a:cubicBezTo>
                    <a:cubicBezTo>
                      <a:pt x="626" y="364"/>
                      <a:pt x="630" y="362"/>
                      <a:pt x="632" y="357"/>
                    </a:cubicBezTo>
                    <a:cubicBezTo>
                      <a:pt x="632" y="357"/>
                      <a:pt x="633" y="357"/>
                      <a:pt x="633" y="357"/>
                    </a:cubicBezTo>
                    <a:cubicBezTo>
                      <a:pt x="634" y="362"/>
                      <a:pt x="640" y="364"/>
                      <a:pt x="642" y="368"/>
                    </a:cubicBezTo>
                    <a:cubicBezTo>
                      <a:pt x="642" y="368"/>
                      <a:pt x="642" y="370"/>
                      <a:pt x="641" y="370"/>
                    </a:cubicBezTo>
                    <a:cubicBezTo>
                      <a:pt x="638" y="372"/>
                      <a:pt x="635" y="374"/>
                      <a:pt x="634" y="378"/>
                    </a:cubicBezTo>
                    <a:cubicBezTo>
                      <a:pt x="634" y="378"/>
                      <a:pt x="633" y="378"/>
                      <a:pt x="632" y="379"/>
                    </a:cubicBezTo>
                    <a:cubicBezTo>
                      <a:pt x="630" y="374"/>
                      <a:pt x="627" y="371"/>
                      <a:pt x="623" y="369"/>
                    </a:cubicBezTo>
                    <a:cubicBezTo>
                      <a:pt x="622" y="369"/>
                      <a:pt x="622" y="369"/>
                      <a:pt x="622" y="369"/>
                    </a:cubicBezTo>
                    <a:close/>
                    <a:moveTo>
                      <a:pt x="632" y="736"/>
                    </a:moveTo>
                    <a:cubicBezTo>
                      <a:pt x="632" y="735"/>
                      <a:pt x="632" y="734"/>
                      <a:pt x="632" y="733"/>
                    </a:cubicBezTo>
                    <a:cubicBezTo>
                      <a:pt x="632" y="733"/>
                      <a:pt x="632" y="733"/>
                      <a:pt x="633" y="733"/>
                    </a:cubicBezTo>
                    <a:cubicBezTo>
                      <a:pt x="633" y="734"/>
                      <a:pt x="633" y="734"/>
                      <a:pt x="633" y="735"/>
                    </a:cubicBezTo>
                    <a:cubicBezTo>
                      <a:pt x="633" y="735"/>
                      <a:pt x="633" y="736"/>
                      <a:pt x="632" y="736"/>
                    </a:cubicBezTo>
                    <a:close/>
                    <a:moveTo>
                      <a:pt x="635" y="695"/>
                    </a:moveTo>
                    <a:cubicBezTo>
                      <a:pt x="634" y="696"/>
                      <a:pt x="633" y="697"/>
                      <a:pt x="632" y="697"/>
                    </a:cubicBezTo>
                    <a:cubicBezTo>
                      <a:pt x="630" y="696"/>
                      <a:pt x="629" y="695"/>
                      <a:pt x="628" y="693"/>
                    </a:cubicBezTo>
                    <a:cubicBezTo>
                      <a:pt x="628" y="693"/>
                      <a:pt x="629" y="692"/>
                      <a:pt x="629" y="692"/>
                    </a:cubicBezTo>
                    <a:cubicBezTo>
                      <a:pt x="631" y="694"/>
                      <a:pt x="632" y="689"/>
                      <a:pt x="634" y="692"/>
                    </a:cubicBezTo>
                    <a:cubicBezTo>
                      <a:pt x="636" y="693"/>
                      <a:pt x="639" y="693"/>
                      <a:pt x="635" y="695"/>
                    </a:cubicBezTo>
                    <a:close/>
                    <a:moveTo>
                      <a:pt x="636" y="653"/>
                    </a:moveTo>
                    <a:cubicBezTo>
                      <a:pt x="635" y="654"/>
                      <a:pt x="632" y="657"/>
                      <a:pt x="630" y="654"/>
                    </a:cubicBezTo>
                    <a:cubicBezTo>
                      <a:pt x="630" y="653"/>
                      <a:pt x="629" y="653"/>
                      <a:pt x="627" y="653"/>
                    </a:cubicBezTo>
                    <a:cubicBezTo>
                      <a:pt x="629" y="651"/>
                      <a:pt x="630" y="650"/>
                      <a:pt x="632" y="649"/>
                    </a:cubicBezTo>
                    <a:cubicBezTo>
                      <a:pt x="632" y="649"/>
                      <a:pt x="634" y="649"/>
                      <a:pt x="634" y="650"/>
                    </a:cubicBezTo>
                    <a:cubicBezTo>
                      <a:pt x="635" y="651"/>
                      <a:pt x="638" y="652"/>
                      <a:pt x="636" y="653"/>
                    </a:cubicBezTo>
                    <a:close/>
                    <a:moveTo>
                      <a:pt x="632" y="617"/>
                    </a:moveTo>
                    <a:cubicBezTo>
                      <a:pt x="631" y="616"/>
                      <a:pt x="628" y="614"/>
                      <a:pt x="628" y="613"/>
                    </a:cubicBezTo>
                    <a:cubicBezTo>
                      <a:pt x="629" y="611"/>
                      <a:pt x="631" y="609"/>
                      <a:pt x="633" y="608"/>
                    </a:cubicBezTo>
                    <a:cubicBezTo>
                      <a:pt x="634" y="609"/>
                      <a:pt x="637" y="611"/>
                      <a:pt x="637" y="612"/>
                    </a:cubicBezTo>
                    <a:cubicBezTo>
                      <a:pt x="637" y="614"/>
                      <a:pt x="634" y="616"/>
                      <a:pt x="632" y="617"/>
                    </a:cubicBezTo>
                    <a:close/>
                    <a:moveTo>
                      <a:pt x="633" y="576"/>
                    </a:moveTo>
                    <a:cubicBezTo>
                      <a:pt x="631" y="575"/>
                      <a:pt x="628" y="574"/>
                      <a:pt x="626" y="572"/>
                    </a:cubicBezTo>
                    <a:cubicBezTo>
                      <a:pt x="626" y="572"/>
                      <a:pt x="627" y="571"/>
                      <a:pt x="627" y="571"/>
                    </a:cubicBezTo>
                    <a:cubicBezTo>
                      <a:pt x="628" y="569"/>
                      <a:pt x="630" y="568"/>
                      <a:pt x="631" y="567"/>
                    </a:cubicBezTo>
                    <a:cubicBezTo>
                      <a:pt x="632" y="566"/>
                      <a:pt x="633" y="565"/>
                      <a:pt x="634" y="567"/>
                    </a:cubicBezTo>
                    <a:cubicBezTo>
                      <a:pt x="635" y="568"/>
                      <a:pt x="636" y="568"/>
                      <a:pt x="637" y="569"/>
                    </a:cubicBezTo>
                    <a:cubicBezTo>
                      <a:pt x="637" y="570"/>
                      <a:pt x="638" y="572"/>
                      <a:pt x="639" y="573"/>
                    </a:cubicBezTo>
                    <a:cubicBezTo>
                      <a:pt x="637" y="574"/>
                      <a:pt x="634" y="575"/>
                      <a:pt x="633" y="576"/>
                    </a:cubicBezTo>
                    <a:close/>
                    <a:moveTo>
                      <a:pt x="638" y="533"/>
                    </a:moveTo>
                    <a:cubicBezTo>
                      <a:pt x="638" y="533"/>
                      <a:pt x="637" y="534"/>
                      <a:pt x="637" y="534"/>
                    </a:cubicBezTo>
                    <a:cubicBezTo>
                      <a:pt x="636" y="535"/>
                      <a:pt x="634" y="537"/>
                      <a:pt x="633" y="538"/>
                    </a:cubicBezTo>
                    <a:cubicBezTo>
                      <a:pt x="631" y="536"/>
                      <a:pt x="629" y="534"/>
                      <a:pt x="627" y="532"/>
                    </a:cubicBezTo>
                    <a:cubicBezTo>
                      <a:pt x="626" y="532"/>
                      <a:pt x="626" y="532"/>
                      <a:pt x="626" y="532"/>
                    </a:cubicBezTo>
                    <a:cubicBezTo>
                      <a:pt x="627" y="530"/>
                      <a:pt x="629" y="529"/>
                      <a:pt x="631" y="527"/>
                    </a:cubicBezTo>
                    <a:cubicBezTo>
                      <a:pt x="632" y="525"/>
                      <a:pt x="633" y="525"/>
                      <a:pt x="635" y="527"/>
                    </a:cubicBezTo>
                    <a:cubicBezTo>
                      <a:pt x="636" y="528"/>
                      <a:pt x="637" y="529"/>
                      <a:pt x="638" y="530"/>
                    </a:cubicBezTo>
                    <a:cubicBezTo>
                      <a:pt x="639" y="531"/>
                      <a:pt x="639" y="532"/>
                      <a:pt x="638" y="533"/>
                    </a:cubicBezTo>
                    <a:close/>
                    <a:moveTo>
                      <a:pt x="640" y="492"/>
                    </a:moveTo>
                    <a:cubicBezTo>
                      <a:pt x="640" y="492"/>
                      <a:pt x="639" y="492"/>
                      <a:pt x="639" y="492"/>
                    </a:cubicBezTo>
                    <a:cubicBezTo>
                      <a:pt x="636" y="494"/>
                      <a:pt x="634" y="497"/>
                      <a:pt x="632" y="497"/>
                    </a:cubicBezTo>
                    <a:cubicBezTo>
                      <a:pt x="629" y="497"/>
                      <a:pt x="628" y="492"/>
                      <a:pt x="625" y="492"/>
                    </a:cubicBezTo>
                    <a:cubicBezTo>
                      <a:pt x="624" y="492"/>
                      <a:pt x="624" y="490"/>
                      <a:pt x="624" y="490"/>
                    </a:cubicBezTo>
                    <a:cubicBezTo>
                      <a:pt x="627" y="487"/>
                      <a:pt x="630" y="485"/>
                      <a:pt x="632" y="482"/>
                    </a:cubicBezTo>
                    <a:cubicBezTo>
                      <a:pt x="632" y="481"/>
                      <a:pt x="632" y="481"/>
                      <a:pt x="633" y="481"/>
                    </a:cubicBezTo>
                    <a:cubicBezTo>
                      <a:pt x="633" y="481"/>
                      <a:pt x="633" y="481"/>
                      <a:pt x="633" y="482"/>
                    </a:cubicBezTo>
                    <a:cubicBezTo>
                      <a:pt x="635" y="485"/>
                      <a:pt x="638" y="487"/>
                      <a:pt x="641" y="490"/>
                    </a:cubicBezTo>
                    <a:cubicBezTo>
                      <a:pt x="641" y="490"/>
                      <a:pt x="641" y="491"/>
                      <a:pt x="640" y="492"/>
                    </a:cubicBezTo>
                    <a:close/>
                    <a:moveTo>
                      <a:pt x="623" y="449"/>
                    </a:moveTo>
                    <a:cubicBezTo>
                      <a:pt x="624" y="448"/>
                      <a:pt x="626" y="448"/>
                      <a:pt x="626" y="447"/>
                    </a:cubicBezTo>
                    <a:cubicBezTo>
                      <a:pt x="628" y="445"/>
                      <a:pt x="630" y="441"/>
                      <a:pt x="632" y="441"/>
                    </a:cubicBezTo>
                    <a:cubicBezTo>
                      <a:pt x="634" y="441"/>
                      <a:pt x="636" y="445"/>
                      <a:pt x="638" y="446"/>
                    </a:cubicBezTo>
                    <a:cubicBezTo>
                      <a:pt x="641" y="449"/>
                      <a:pt x="641" y="450"/>
                      <a:pt x="638" y="452"/>
                    </a:cubicBezTo>
                    <a:cubicBezTo>
                      <a:pt x="638" y="452"/>
                      <a:pt x="637" y="452"/>
                      <a:pt x="637" y="452"/>
                    </a:cubicBezTo>
                    <a:cubicBezTo>
                      <a:pt x="636" y="453"/>
                      <a:pt x="630" y="453"/>
                      <a:pt x="629" y="452"/>
                    </a:cubicBezTo>
                    <a:cubicBezTo>
                      <a:pt x="628" y="451"/>
                      <a:pt x="627" y="451"/>
                      <a:pt x="625" y="451"/>
                    </a:cubicBezTo>
                    <a:cubicBezTo>
                      <a:pt x="625" y="450"/>
                      <a:pt x="625" y="450"/>
                      <a:pt x="623" y="449"/>
                    </a:cubicBezTo>
                    <a:close/>
                    <a:moveTo>
                      <a:pt x="640" y="410"/>
                    </a:moveTo>
                    <a:cubicBezTo>
                      <a:pt x="639" y="410"/>
                      <a:pt x="639" y="411"/>
                      <a:pt x="639" y="412"/>
                    </a:cubicBezTo>
                    <a:cubicBezTo>
                      <a:pt x="637" y="414"/>
                      <a:pt x="634" y="415"/>
                      <a:pt x="632" y="417"/>
                    </a:cubicBezTo>
                    <a:cubicBezTo>
                      <a:pt x="630" y="415"/>
                      <a:pt x="627" y="412"/>
                      <a:pt x="625" y="410"/>
                    </a:cubicBezTo>
                    <a:cubicBezTo>
                      <a:pt x="625" y="410"/>
                      <a:pt x="624" y="409"/>
                      <a:pt x="624" y="409"/>
                    </a:cubicBezTo>
                    <a:cubicBezTo>
                      <a:pt x="626" y="407"/>
                      <a:pt x="627" y="406"/>
                      <a:pt x="628" y="405"/>
                    </a:cubicBezTo>
                    <a:cubicBezTo>
                      <a:pt x="630" y="403"/>
                      <a:pt x="631" y="401"/>
                      <a:pt x="632" y="399"/>
                    </a:cubicBezTo>
                    <a:cubicBezTo>
                      <a:pt x="634" y="400"/>
                      <a:pt x="635" y="402"/>
                      <a:pt x="636" y="404"/>
                    </a:cubicBezTo>
                    <a:cubicBezTo>
                      <a:pt x="637" y="405"/>
                      <a:pt x="639" y="405"/>
                      <a:pt x="640" y="406"/>
                    </a:cubicBezTo>
                    <a:cubicBezTo>
                      <a:pt x="642" y="407"/>
                      <a:pt x="646" y="409"/>
                      <a:pt x="640" y="410"/>
                    </a:cubicBezTo>
                    <a:close/>
                    <a:moveTo>
                      <a:pt x="641" y="330"/>
                    </a:moveTo>
                    <a:cubicBezTo>
                      <a:pt x="639" y="333"/>
                      <a:pt x="635" y="335"/>
                      <a:pt x="634" y="338"/>
                    </a:cubicBezTo>
                    <a:cubicBezTo>
                      <a:pt x="632" y="341"/>
                      <a:pt x="633" y="341"/>
                      <a:pt x="631" y="338"/>
                    </a:cubicBezTo>
                    <a:cubicBezTo>
                      <a:pt x="629" y="335"/>
                      <a:pt x="626" y="331"/>
                      <a:pt x="621" y="329"/>
                    </a:cubicBezTo>
                    <a:cubicBezTo>
                      <a:pt x="621" y="329"/>
                      <a:pt x="621" y="329"/>
                      <a:pt x="620" y="328"/>
                    </a:cubicBezTo>
                    <a:cubicBezTo>
                      <a:pt x="621" y="328"/>
                      <a:pt x="621" y="328"/>
                      <a:pt x="622" y="327"/>
                    </a:cubicBezTo>
                    <a:cubicBezTo>
                      <a:pt x="624" y="326"/>
                      <a:pt x="626" y="324"/>
                      <a:pt x="628" y="323"/>
                    </a:cubicBezTo>
                    <a:cubicBezTo>
                      <a:pt x="629" y="321"/>
                      <a:pt x="631" y="318"/>
                      <a:pt x="633" y="316"/>
                    </a:cubicBezTo>
                    <a:cubicBezTo>
                      <a:pt x="634" y="318"/>
                      <a:pt x="636" y="321"/>
                      <a:pt x="638" y="323"/>
                    </a:cubicBezTo>
                    <a:cubicBezTo>
                      <a:pt x="639" y="324"/>
                      <a:pt x="640" y="325"/>
                      <a:pt x="641" y="325"/>
                    </a:cubicBezTo>
                    <a:cubicBezTo>
                      <a:pt x="644" y="327"/>
                      <a:pt x="644" y="327"/>
                      <a:pt x="641" y="330"/>
                    </a:cubicBezTo>
                    <a:close/>
                    <a:moveTo>
                      <a:pt x="648" y="287"/>
                    </a:moveTo>
                    <a:cubicBezTo>
                      <a:pt x="647" y="288"/>
                      <a:pt x="647" y="289"/>
                      <a:pt x="646" y="289"/>
                    </a:cubicBezTo>
                    <a:cubicBezTo>
                      <a:pt x="640" y="290"/>
                      <a:pt x="636" y="294"/>
                      <a:pt x="634" y="299"/>
                    </a:cubicBezTo>
                    <a:cubicBezTo>
                      <a:pt x="634" y="300"/>
                      <a:pt x="633" y="301"/>
                      <a:pt x="632" y="299"/>
                    </a:cubicBezTo>
                    <a:cubicBezTo>
                      <a:pt x="629" y="294"/>
                      <a:pt x="625" y="289"/>
                      <a:pt x="619" y="288"/>
                    </a:cubicBezTo>
                    <a:cubicBezTo>
                      <a:pt x="619" y="288"/>
                      <a:pt x="619" y="286"/>
                      <a:pt x="619" y="285"/>
                    </a:cubicBezTo>
                    <a:cubicBezTo>
                      <a:pt x="619" y="285"/>
                      <a:pt x="620" y="285"/>
                      <a:pt x="621" y="285"/>
                    </a:cubicBezTo>
                    <a:cubicBezTo>
                      <a:pt x="626" y="283"/>
                      <a:pt x="630" y="279"/>
                      <a:pt x="632" y="274"/>
                    </a:cubicBezTo>
                    <a:cubicBezTo>
                      <a:pt x="632" y="273"/>
                      <a:pt x="632" y="272"/>
                      <a:pt x="633" y="271"/>
                    </a:cubicBezTo>
                    <a:cubicBezTo>
                      <a:pt x="633" y="272"/>
                      <a:pt x="633" y="273"/>
                      <a:pt x="634" y="273"/>
                    </a:cubicBezTo>
                    <a:cubicBezTo>
                      <a:pt x="637" y="279"/>
                      <a:pt x="640" y="285"/>
                      <a:pt x="648" y="285"/>
                    </a:cubicBezTo>
                    <a:cubicBezTo>
                      <a:pt x="648" y="285"/>
                      <a:pt x="648" y="287"/>
                      <a:pt x="648" y="287"/>
                    </a:cubicBezTo>
                    <a:close/>
                    <a:moveTo>
                      <a:pt x="645" y="206"/>
                    </a:moveTo>
                    <a:cubicBezTo>
                      <a:pt x="645" y="206"/>
                      <a:pt x="644" y="206"/>
                      <a:pt x="644" y="206"/>
                    </a:cubicBezTo>
                    <a:cubicBezTo>
                      <a:pt x="641" y="211"/>
                      <a:pt x="634" y="213"/>
                      <a:pt x="633" y="220"/>
                    </a:cubicBezTo>
                    <a:cubicBezTo>
                      <a:pt x="633" y="221"/>
                      <a:pt x="633" y="221"/>
                      <a:pt x="633" y="222"/>
                    </a:cubicBezTo>
                    <a:cubicBezTo>
                      <a:pt x="632" y="221"/>
                      <a:pt x="632" y="221"/>
                      <a:pt x="632" y="220"/>
                    </a:cubicBezTo>
                    <a:cubicBezTo>
                      <a:pt x="629" y="213"/>
                      <a:pt x="627" y="211"/>
                      <a:pt x="617" y="206"/>
                    </a:cubicBezTo>
                    <a:cubicBezTo>
                      <a:pt x="617" y="206"/>
                      <a:pt x="617" y="206"/>
                      <a:pt x="616" y="205"/>
                    </a:cubicBezTo>
                    <a:cubicBezTo>
                      <a:pt x="617" y="205"/>
                      <a:pt x="618" y="205"/>
                      <a:pt x="619" y="204"/>
                    </a:cubicBezTo>
                    <a:cubicBezTo>
                      <a:pt x="625" y="201"/>
                      <a:pt x="630" y="197"/>
                      <a:pt x="632" y="190"/>
                    </a:cubicBezTo>
                    <a:cubicBezTo>
                      <a:pt x="632" y="189"/>
                      <a:pt x="632" y="188"/>
                      <a:pt x="633" y="187"/>
                    </a:cubicBezTo>
                    <a:cubicBezTo>
                      <a:pt x="633" y="188"/>
                      <a:pt x="633" y="189"/>
                      <a:pt x="633" y="190"/>
                    </a:cubicBezTo>
                    <a:cubicBezTo>
                      <a:pt x="635" y="196"/>
                      <a:pt x="639" y="201"/>
                      <a:pt x="645" y="204"/>
                    </a:cubicBezTo>
                    <a:cubicBezTo>
                      <a:pt x="647" y="204"/>
                      <a:pt x="649" y="205"/>
                      <a:pt x="650" y="206"/>
                    </a:cubicBezTo>
                    <a:cubicBezTo>
                      <a:pt x="649" y="206"/>
                      <a:pt x="647" y="206"/>
                      <a:pt x="645" y="206"/>
                    </a:cubicBezTo>
                    <a:close/>
                    <a:moveTo>
                      <a:pt x="676" y="414"/>
                    </a:moveTo>
                    <a:cubicBezTo>
                      <a:pt x="675" y="415"/>
                      <a:pt x="674" y="416"/>
                      <a:pt x="673" y="417"/>
                    </a:cubicBezTo>
                    <a:cubicBezTo>
                      <a:pt x="673" y="417"/>
                      <a:pt x="673" y="417"/>
                      <a:pt x="672" y="417"/>
                    </a:cubicBezTo>
                    <a:cubicBezTo>
                      <a:pt x="669" y="415"/>
                      <a:pt x="667" y="410"/>
                      <a:pt x="663" y="410"/>
                    </a:cubicBezTo>
                    <a:cubicBezTo>
                      <a:pt x="663" y="409"/>
                      <a:pt x="663" y="408"/>
                      <a:pt x="664" y="408"/>
                    </a:cubicBezTo>
                    <a:cubicBezTo>
                      <a:pt x="668" y="406"/>
                      <a:pt x="670" y="404"/>
                      <a:pt x="671" y="400"/>
                    </a:cubicBezTo>
                    <a:cubicBezTo>
                      <a:pt x="672" y="397"/>
                      <a:pt x="674" y="399"/>
                      <a:pt x="675" y="401"/>
                    </a:cubicBezTo>
                    <a:cubicBezTo>
                      <a:pt x="676" y="402"/>
                      <a:pt x="676" y="403"/>
                      <a:pt x="677" y="405"/>
                    </a:cubicBezTo>
                    <a:cubicBezTo>
                      <a:pt x="682" y="409"/>
                      <a:pt x="682" y="409"/>
                      <a:pt x="676" y="414"/>
                    </a:cubicBezTo>
                    <a:close/>
                    <a:moveTo>
                      <a:pt x="681" y="449"/>
                    </a:moveTo>
                    <a:cubicBezTo>
                      <a:pt x="679" y="452"/>
                      <a:pt x="676" y="454"/>
                      <a:pt x="674" y="457"/>
                    </a:cubicBezTo>
                    <a:cubicBezTo>
                      <a:pt x="673" y="457"/>
                      <a:pt x="673" y="457"/>
                      <a:pt x="673" y="458"/>
                    </a:cubicBezTo>
                    <a:cubicBezTo>
                      <a:pt x="672" y="457"/>
                      <a:pt x="671" y="457"/>
                      <a:pt x="671" y="456"/>
                    </a:cubicBezTo>
                    <a:cubicBezTo>
                      <a:pt x="670" y="455"/>
                      <a:pt x="670" y="453"/>
                      <a:pt x="669" y="452"/>
                    </a:cubicBezTo>
                    <a:cubicBezTo>
                      <a:pt x="667" y="452"/>
                      <a:pt x="664" y="450"/>
                      <a:pt x="665" y="449"/>
                    </a:cubicBezTo>
                    <a:cubicBezTo>
                      <a:pt x="667" y="446"/>
                      <a:pt x="670" y="444"/>
                      <a:pt x="673" y="441"/>
                    </a:cubicBezTo>
                    <a:cubicBezTo>
                      <a:pt x="673" y="441"/>
                      <a:pt x="674" y="441"/>
                      <a:pt x="674" y="442"/>
                    </a:cubicBezTo>
                    <a:cubicBezTo>
                      <a:pt x="676" y="444"/>
                      <a:pt x="679" y="446"/>
                      <a:pt x="681" y="449"/>
                    </a:cubicBezTo>
                    <a:close/>
                    <a:moveTo>
                      <a:pt x="673" y="736"/>
                    </a:moveTo>
                    <a:cubicBezTo>
                      <a:pt x="673" y="735"/>
                      <a:pt x="672" y="735"/>
                      <a:pt x="672" y="734"/>
                    </a:cubicBezTo>
                    <a:cubicBezTo>
                      <a:pt x="672" y="733"/>
                      <a:pt x="673" y="733"/>
                      <a:pt x="673" y="732"/>
                    </a:cubicBezTo>
                    <a:cubicBezTo>
                      <a:pt x="673" y="733"/>
                      <a:pt x="674" y="734"/>
                      <a:pt x="674" y="735"/>
                    </a:cubicBezTo>
                    <a:cubicBezTo>
                      <a:pt x="674" y="735"/>
                      <a:pt x="673" y="736"/>
                      <a:pt x="673" y="736"/>
                    </a:cubicBezTo>
                    <a:close/>
                    <a:moveTo>
                      <a:pt x="673" y="697"/>
                    </a:moveTo>
                    <a:cubicBezTo>
                      <a:pt x="671" y="697"/>
                      <a:pt x="670" y="695"/>
                      <a:pt x="668" y="693"/>
                    </a:cubicBezTo>
                    <a:cubicBezTo>
                      <a:pt x="670" y="692"/>
                      <a:pt x="672" y="691"/>
                      <a:pt x="675" y="690"/>
                    </a:cubicBezTo>
                    <a:cubicBezTo>
                      <a:pt x="676" y="691"/>
                      <a:pt x="678" y="693"/>
                      <a:pt x="677" y="693"/>
                    </a:cubicBezTo>
                    <a:cubicBezTo>
                      <a:pt x="676" y="695"/>
                      <a:pt x="674" y="698"/>
                      <a:pt x="673" y="697"/>
                    </a:cubicBezTo>
                    <a:close/>
                    <a:moveTo>
                      <a:pt x="677" y="654"/>
                    </a:moveTo>
                    <a:cubicBezTo>
                      <a:pt x="676" y="655"/>
                      <a:pt x="675" y="655"/>
                      <a:pt x="674" y="656"/>
                    </a:cubicBezTo>
                    <a:cubicBezTo>
                      <a:pt x="672" y="655"/>
                      <a:pt x="670" y="654"/>
                      <a:pt x="669" y="653"/>
                    </a:cubicBezTo>
                    <a:cubicBezTo>
                      <a:pt x="669" y="653"/>
                      <a:pt x="669" y="652"/>
                      <a:pt x="669" y="652"/>
                    </a:cubicBezTo>
                    <a:cubicBezTo>
                      <a:pt x="671" y="648"/>
                      <a:pt x="673" y="648"/>
                      <a:pt x="676" y="651"/>
                    </a:cubicBezTo>
                    <a:cubicBezTo>
                      <a:pt x="677" y="652"/>
                      <a:pt x="678" y="652"/>
                      <a:pt x="677" y="654"/>
                    </a:cubicBezTo>
                    <a:close/>
                    <a:moveTo>
                      <a:pt x="673" y="617"/>
                    </a:moveTo>
                    <a:cubicBezTo>
                      <a:pt x="671" y="617"/>
                      <a:pt x="670" y="614"/>
                      <a:pt x="668" y="612"/>
                    </a:cubicBezTo>
                    <a:cubicBezTo>
                      <a:pt x="670" y="611"/>
                      <a:pt x="671" y="608"/>
                      <a:pt x="673" y="608"/>
                    </a:cubicBezTo>
                    <a:cubicBezTo>
                      <a:pt x="674" y="608"/>
                      <a:pt x="676" y="611"/>
                      <a:pt x="677" y="613"/>
                    </a:cubicBezTo>
                    <a:cubicBezTo>
                      <a:pt x="676" y="614"/>
                      <a:pt x="674" y="617"/>
                      <a:pt x="673" y="617"/>
                    </a:cubicBezTo>
                    <a:close/>
                    <a:moveTo>
                      <a:pt x="677" y="573"/>
                    </a:moveTo>
                    <a:cubicBezTo>
                      <a:pt x="676" y="573"/>
                      <a:pt x="676" y="574"/>
                      <a:pt x="675" y="575"/>
                    </a:cubicBezTo>
                    <a:cubicBezTo>
                      <a:pt x="674" y="577"/>
                      <a:pt x="672" y="576"/>
                      <a:pt x="670" y="575"/>
                    </a:cubicBezTo>
                    <a:cubicBezTo>
                      <a:pt x="669" y="573"/>
                      <a:pt x="668" y="573"/>
                      <a:pt x="666" y="572"/>
                    </a:cubicBezTo>
                    <a:cubicBezTo>
                      <a:pt x="667" y="572"/>
                      <a:pt x="667" y="571"/>
                      <a:pt x="667" y="571"/>
                    </a:cubicBezTo>
                    <a:cubicBezTo>
                      <a:pt x="669" y="570"/>
                      <a:pt x="670" y="568"/>
                      <a:pt x="671" y="567"/>
                    </a:cubicBezTo>
                    <a:cubicBezTo>
                      <a:pt x="673" y="565"/>
                      <a:pt x="673" y="566"/>
                      <a:pt x="675" y="567"/>
                    </a:cubicBezTo>
                    <a:cubicBezTo>
                      <a:pt x="675" y="568"/>
                      <a:pt x="676" y="569"/>
                      <a:pt x="677" y="570"/>
                    </a:cubicBezTo>
                    <a:cubicBezTo>
                      <a:pt x="679" y="571"/>
                      <a:pt x="681" y="573"/>
                      <a:pt x="677" y="573"/>
                    </a:cubicBezTo>
                    <a:close/>
                    <a:moveTo>
                      <a:pt x="666" y="532"/>
                    </a:moveTo>
                    <a:cubicBezTo>
                      <a:pt x="667" y="531"/>
                      <a:pt x="667" y="531"/>
                      <a:pt x="667" y="531"/>
                    </a:cubicBezTo>
                    <a:cubicBezTo>
                      <a:pt x="669" y="529"/>
                      <a:pt x="670" y="528"/>
                      <a:pt x="671" y="526"/>
                    </a:cubicBezTo>
                    <a:cubicBezTo>
                      <a:pt x="672" y="525"/>
                      <a:pt x="673" y="525"/>
                      <a:pt x="674" y="526"/>
                    </a:cubicBezTo>
                    <a:cubicBezTo>
                      <a:pt x="674" y="527"/>
                      <a:pt x="675" y="527"/>
                      <a:pt x="675" y="528"/>
                    </a:cubicBezTo>
                    <a:cubicBezTo>
                      <a:pt x="680" y="532"/>
                      <a:pt x="680" y="532"/>
                      <a:pt x="676" y="536"/>
                    </a:cubicBezTo>
                    <a:cubicBezTo>
                      <a:pt x="674" y="538"/>
                      <a:pt x="672" y="539"/>
                      <a:pt x="670" y="536"/>
                    </a:cubicBezTo>
                    <a:cubicBezTo>
                      <a:pt x="669" y="534"/>
                      <a:pt x="668" y="533"/>
                      <a:pt x="666" y="532"/>
                    </a:cubicBezTo>
                    <a:close/>
                    <a:moveTo>
                      <a:pt x="674" y="497"/>
                    </a:moveTo>
                    <a:cubicBezTo>
                      <a:pt x="673" y="498"/>
                      <a:pt x="673" y="498"/>
                      <a:pt x="673" y="498"/>
                    </a:cubicBezTo>
                    <a:cubicBezTo>
                      <a:pt x="672" y="498"/>
                      <a:pt x="672" y="497"/>
                      <a:pt x="672" y="497"/>
                    </a:cubicBezTo>
                    <a:cubicBezTo>
                      <a:pt x="671" y="496"/>
                      <a:pt x="670" y="495"/>
                      <a:pt x="669" y="494"/>
                    </a:cubicBezTo>
                    <a:cubicBezTo>
                      <a:pt x="667" y="493"/>
                      <a:pt x="665" y="492"/>
                      <a:pt x="664" y="491"/>
                    </a:cubicBezTo>
                    <a:cubicBezTo>
                      <a:pt x="664" y="488"/>
                      <a:pt x="666" y="487"/>
                      <a:pt x="669" y="487"/>
                    </a:cubicBezTo>
                    <a:cubicBezTo>
                      <a:pt x="669" y="486"/>
                      <a:pt x="669" y="484"/>
                      <a:pt x="670" y="484"/>
                    </a:cubicBezTo>
                    <a:cubicBezTo>
                      <a:pt x="671" y="482"/>
                      <a:pt x="673" y="480"/>
                      <a:pt x="675" y="483"/>
                    </a:cubicBezTo>
                    <a:cubicBezTo>
                      <a:pt x="675" y="483"/>
                      <a:pt x="676" y="484"/>
                      <a:pt x="676" y="484"/>
                    </a:cubicBezTo>
                    <a:cubicBezTo>
                      <a:pt x="678" y="486"/>
                      <a:pt x="680" y="488"/>
                      <a:pt x="682" y="490"/>
                    </a:cubicBezTo>
                    <a:cubicBezTo>
                      <a:pt x="679" y="493"/>
                      <a:pt x="676" y="495"/>
                      <a:pt x="674" y="497"/>
                    </a:cubicBezTo>
                    <a:close/>
                    <a:moveTo>
                      <a:pt x="682" y="370"/>
                    </a:moveTo>
                    <a:cubicBezTo>
                      <a:pt x="680" y="371"/>
                      <a:pt x="678" y="372"/>
                      <a:pt x="677" y="374"/>
                    </a:cubicBezTo>
                    <a:cubicBezTo>
                      <a:pt x="675" y="375"/>
                      <a:pt x="674" y="377"/>
                      <a:pt x="673" y="379"/>
                    </a:cubicBezTo>
                    <a:cubicBezTo>
                      <a:pt x="671" y="377"/>
                      <a:pt x="671" y="375"/>
                      <a:pt x="669" y="374"/>
                    </a:cubicBezTo>
                    <a:cubicBezTo>
                      <a:pt x="668" y="372"/>
                      <a:pt x="666" y="371"/>
                      <a:pt x="664" y="370"/>
                    </a:cubicBezTo>
                    <a:cubicBezTo>
                      <a:pt x="663" y="369"/>
                      <a:pt x="662" y="369"/>
                      <a:pt x="663" y="367"/>
                    </a:cubicBezTo>
                    <a:cubicBezTo>
                      <a:pt x="666" y="364"/>
                      <a:pt x="671" y="362"/>
                      <a:pt x="672" y="357"/>
                    </a:cubicBezTo>
                    <a:cubicBezTo>
                      <a:pt x="672" y="357"/>
                      <a:pt x="673" y="356"/>
                      <a:pt x="673" y="356"/>
                    </a:cubicBezTo>
                    <a:cubicBezTo>
                      <a:pt x="673" y="356"/>
                      <a:pt x="673" y="357"/>
                      <a:pt x="674" y="357"/>
                    </a:cubicBezTo>
                    <a:cubicBezTo>
                      <a:pt x="675" y="362"/>
                      <a:pt x="679" y="364"/>
                      <a:pt x="682" y="367"/>
                    </a:cubicBezTo>
                    <a:cubicBezTo>
                      <a:pt x="684" y="369"/>
                      <a:pt x="683" y="370"/>
                      <a:pt x="682" y="370"/>
                    </a:cubicBezTo>
                    <a:close/>
                    <a:moveTo>
                      <a:pt x="683" y="329"/>
                    </a:moveTo>
                    <a:cubicBezTo>
                      <a:pt x="680" y="332"/>
                      <a:pt x="676" y="335"/>
                      <a:pt x="674" y="338"/>
                    </a:cubicBezTo>
                    <a:cubicBezTo>
                      <a:pt x="672" y="341"/>
                      <a:pt x="673" y="341"/>
                      <a:pt x="672" y="338"/>
                    </a:cubicBezTo>
                    <a:cubicBezTo>
                      <a:pt x="670" y="335"/>
                      <a:pt x="666" y="332"/>
                      <a:pt x="663" y="329"/>
                    </a:cubicBezTo>
                    <a:cubicBezTo>
                      <a:pt x="662" y="329"/>
                      <a:pt x="661" y="329"/>
                      <a:pt x="660" y="328"/>
                    </a:cubicBezTo>
                    <a:cubicBezTo>
                      <a:pt x="661" y="328"/>
                      <a:pt x="661" y="327"/>
                      <a:pt x="662" y="327"/>
                    </a:cubicBezTo>
                    <a:cubicBezTo>
                      <a:pt x="663" y="326"/>
                      <a:pt x="663" y="325"/>
                      <a:pt x="664" y="325"/>
                    </a:cubicBezTo>
                    <a:cubicBezTo>
                      <a:pt x="670" y="325"/>
                      <a:pt x="668" y="317"/>
                      <a:pt x="674" y="317"/>
                    </a:cubicBezTo>
                    <a:cubicBezTo>
                      <a:pt x="676" y="321"/>
                      <a:pt x="679" y="325"/>
                      <a:pt x="684" y="327"/>
                    </a:cubicBezTo>
                    <a:cubicBezTo>
                      <a:pt x="686" y="328"/>
                      <a:pt x="685" y="328"/>
                      <a:pt x="683" y="329"/>
                    </a:cubicBezTo>
                    <a:close/>
                    <a:moveTo>
                      <a:pt x="688" y="287"/>
                    </a:moveTo>
                    <a:cubicBezTo>
                      <a:pt x="686" y="288"/>
                      <a:pt x="685" y="290"/>
                      <a:pt x="683" y="291"/>
                    </a:cubicBezTo>
                    <a:cubicBezTo>
                      <a:pt x="679" y="292"/>
                      <a:pt x="677" y="294"/>
                      <a:pt x="676" y="297"/>
                    </a:cubicBezTo>
                    <a:cubicBezTo>
                      <a:pt x="674" y="301"/>
                      <a:pt x="671" y="301"/>
                      <a:pt x="670" y="297"/>
                    </a:cubicBezTo>
                    <a:cubicBezTo>
                      <a:pt x="668" y="292"/>
                      <a:pt x="664" y="291"/>
                      <a:pt x="660" y="289"/>
                    </a:cubicBezTo>
                    <a:cubicBezTo>
                      <a:pt x="659" y="288"/>
                      <a:pt x="658" y="287"/>
                      <a:pt x="656" y="286"/>
                    </a:cubicBezTo>
                    <a:cubicBezTo>
                      <a:pt x="657" y="286"/>
                      <a:pt x="657" y="285"/>
                      <a:pt x="658" y="285"/>
                    </a:cubicBezTo>
                    <a:cubicBezTo>
                      <a:pt x="664" y="283"/>
                      <a:pt x="666" y="281"/>
                      <a:pt x="669" y="277"/>
                    </a:cubicBezTo>
                    <a:cubicBezTo>
                      <a:pt x="670" y="276"/>
                      <a:pt x="672" y="274"/>
                      <a:pt x="673" y="272"/>
                    </a:cubicBezTo>
                    <a:cubicBezTo>
                      <a:pt x="674" y="274"/>
                      <a:pt x="676" y="276"/>
                      <a:pt x="677" y="278"/>
                    </a:cubicBezTo>
                    <a:cubicBezTo>
                      <a:pt x="680" y="281"/>
                      <a:pt x="683" y="284"/>
                      <a:pt x="687" y="285"/>
                    </a:cubicBezTo>
                    <a:cubicBezTo>
                      <a:pt x="688" y="285"/>
                      <a:pt x="688" y="286"/>
                      <a:pt x="689" y="286"/>
                    </a:cubicBezTo>
                    <a:cubicBezTo>
                      <a:pt x="689" y="286"/>
                      <a:pt x="688" y="287"/>
                      <a:pt x="688" y="287"/>
                    </a:cubicBezTo>
                    <a:close/>
                    <a:moveTo>
                      <a:pt x="688" y="247"/>
                    </a:moveTo>
                    <a:cubicBezTo>
                      <a:pt x="681" y="247"/>
                      <a:pt x="678" y="253"/>
                      <a:pt x="674" y="258"/>
                    </a:cubicBezTo>
                    <a:cubicBezTo>
                      <a:pt x="673" y="258"/>
                      <a:pt x="673" y="259"/>
                      <a:pt x="673" y="260"/>
                    </a:cubicBezTo>
                    <a:cubicBezTo>
                      <a:pt x="672" y="259"/>
                      <a:pt x="672" y="258"/>
                      <a:pt x="672" y="258"/>
                    </a:cubicBezTo>
                    <a:cubicBezTo>
                      <a:pt x="669" y="256"/>
                      <a:pt x="669" y="252"/>
                      <a:pt x="666" y="250"/>
                    </a:cubicBezTo>
                    <a:cubicBezTo>
                      <a:pt x="663" y="249"/>
                      <a:pt x="661" y="247"/>
                      <a:pt x="659" y="246"/>
                    </a:cubicBezTo>
                    <a:cubicBezTo>
                      <a:pt x="661" y="244"/>
                      <a:pt x="663" y="243"/>
                      <a:pt x="665" y="241"/>
                    </a:cubicBezTo>
                    <a:cubicBezTo>
                      <a:pt x="667" y="238"/>
                      <a:pt x="673" y="236"/>
                      <a:pt x="672" y="231"/>
                    </a:cubicBezTo>
                    <a:cubicBezTo>
                      <a:pt x="672" y="230"/>
                      <a:pt x="673" y="230"/>
                      <a:pt x="673" y="229"/>
                    </a:cubicBezTo>
                    <a:cubicBezTo>
                      <a:pt x="673" y="230"/>
                      <a:pt x="674" y="231"/>
                      <a:pt x="674" y="231"/>
                    </a:cubicBezTo>
                    <a:cubicBezTo>
                      <a:pt x="676" y="238"/>
                      <a:pt x="681" y="242"/>
                      <a:pt x="687" y="245"/>
                    </a:cubicBezTo>
                    <a:cubicBezTo>
                      <a:pt x="688" y="245"/>
                      <a:pt x="688" y="245"/>
                      <a:pt x="689" y="246"/>
                    </a:cubicBezTo>
                    <a:cubicBezTo>
                      <a:pt x="689" y="246"/>
                      <a:pt x="688" y="247"/>
                      <a:pt x="688" y="247"/>
                    </a:cubicBezTo>
                    <a:close/>
                    <a:moveTo>
                      <a:pt x="699" y="245"/>
                    </a:moveTo>
                    <a:cubicBezTo>
                      <a:pt x="705" y="242"/>
                      <a:pt x="709" y="238"/>
                      <a:pt x="712" y="232"/>
                    </a:cubicBezTo>
                    <a:cubicBezTo>
                      <a:pt x="712" y="231"/>
                      <a:pt x="712" y="230"/>
                      <a:pt x="712" y="229"/>
                    </a:cubicBezTo>
                    <a:cubicBezTo>
                      <a:pt x="712" y="228"/>
                      <a:pt x="713" y="228"/>
                      <a:pt x="713" y="228"/>
                    </a:cubicBezTo>
                    <a:cubicBezTo>
                      <a:pt x="714" y="228"/>
                      <a:pt x="714" y="229"/>
                      <a:pt x="714" y="229"/>
                    </a:cubicBezTo>
                    <a:cubicBezTo>
                      <a:pt x="715" y="237"/>
                      <a:pt x="720" y="241"/>
                      <a:pt x="726" y="244"/>
                    </a:cubicBezTo>
                    <a:cubicBezTo>
                      <a:pt x="727" y="245"/>
                      <a:pt x="728" y="245"/>
                      <a:pt x="729" y="246"/>
                    </a:cubicBezTo>
                    <a:cubicBezTo>
                      <a:pt x="728" y="246"/>
                      <a:pt x="727" y="246"/>
                      <a:pt x="726" y="247"/>
                    </a:cubicBezTo>
                    <a:cubicBezTo>
                      <a:pt x="725" y="247"/>
                      <a:pt x="724" y="247"/>
                      <a:pt x="723" y="248"/>
                    </a:cubicBezTo>
                    <a:cubicBezTo>
                      <a:pt x="720" y="252"/>
                      <a:pt x="715" y="254"/>
                      <a:pt x="714" y="259"/>
                    </a:cubicBezTo>
                    <a:cubicBezTo>
                      <a:pt x="714" y="259"/>
                      <a:pt x="712" y="259"/>
                      <a:pt x="712" y="259"/>
                    </a:cubicBezTo>
                    <a:cubicBezTo>
                      <a:pt x="709" y="253"/>
                      <a:pt x="706" y="247"/>
                      <a:pt x="698" y="247"/>
                    </a:cubicBezTo>
                    <a:cubicBezTo>
                      <a:pt x="698" y="247"/>
                      <a:pt x="697" y="246"/>
                      <a:pt x="697" y="246"/>
                    </a:cubicBezTo>
                    <a:cubicBezTo>
                      <a:pt x="698" y="245"/>
                      <a:pt x="698" y="245"/>
                      <a:pt x="699" y="245"/>
                    </a:cubicBezTo>
                    <a:close/>
                    <a:moveTo>
                      <a:pt x="702" y="327"/>
                    </a:moveTo>
                    <a:cubicBezTo>
                      <a:pt x="703" y="326"/>
                      <a:pt x="704" y="326"/>
                      <a:pt x="704" y="325"/>
                    </a:cubicBezTo>
                    <a:cubicBezTo>
                      <a:pt x="706" y="324"/>
                      <a:pt x="709" y="322"/>
                      <a:pt x="710" y="320"/>
                    </a:cubicBezTo>
                    <a:cubicBezTo>
                      <a:pt x="713" y="316"/>
                      <a:pt x="714" y="314"/>
                      <a:pt x="714" y="315"/>
                    </a:cubicBezTo>
                    <a:cubicBezTo>
                      <a:pt x="715" y="317"/>
                      <a:pt x="716" y="320"/>
                      <a:pt x="718" y="322"/>
                    </a:cubicBezTo>
                    <a:cubicBezTo>
                      <a:pt x="719" y="324"/>
                      <a:pt x="722" y="325"/>
                      <a:pt x="724" y="327"/>
                    </a:cubicBezTo>
                    <a:cubicBezTo>
                      <a:pt x="726" y="328"/>
                      <a:pt x="726" y="328"/>
                      <a:pt x="724" y="329"/>
                    </a:cubicBezTo>
                    <a:cubicBezTo>
                      <a:pt x="720" y="332"/>
                      <a:pt x="717" y="336"/>
                      <a:pt x="714" y="339"/>
                    </a:cubicBezTo>
                    <a:cubicBezTo>
                      <a:pt x="714" y="340"/>
                      <a:pt x="714" y="340"/>
                      <a:pt x="713" y="341"/>
                    </a:cubicBezTo>
                    <a:cubicBezTo>
                      <a:pt x="713" y="340"/>
                      <a:pt x="713" y="340"/>
                      <a:pt x="712" y="339"/>
                    </a:cubicBezTo>
                    <a:cubicBezTo>
                      <a:pt x="710" y="335"/>
                      <a:pt x="707" y="331"/>
                      <a:pt x="702" y="329"/>
                    </a:cubicBezTo>
                    <a:cubicBezTo>
                      <a:pt x="700" y="328"/>
                      <a:pt x="702" y="327"/>
                      <a:pt x="702" y="327"/>
                    </a:cubicBezTo>
                    <a:close/>
                    <a:moveTo>
                      <a:pt x="713" y="737"/>
                    </a:moveTo>
                    <a:cubicBezTo>
                      <a:pt x="713" y="736"/>
                      <a:pt x="712" y="735"/>
                      <a:pt x="712" y="734"/>
                    </a:cubicBezTo>
                    <a:cubicBezTo>
                      <a:pt x="712" y="733"/>
                      <a:pt x="713" y="733"/>
                      <a:pt x="713" y="732"/>
                    </a:cubicBezTo>
                    <a:cubicBezTo>
                      <a:pt x="714" y="734"/>
                      <a:pt x="715" y="735"/>
                      <a:pt x="716" y="736"/>
                    </a:cubicBezTo>
                    <a:cubicBezTo>
                      <a:pt x="715" y="736"/>
                      <a:pt x="715" y="736"/>
                      <a:pt x="713" y="737"/>
                    </a:cubicBezTo>
                    <a:close/>
                    <a:moveTo>
                      <a:pt x="713" y="698"/>
                    </a:moveTo>
                    <a:cubicBezTo>
                      <a:pt x="711" y="696"/>
                      <a:pt x="710" y="694"/>
                      <a:pt x="709" y="693"/>
                    </a:cubicBezTo>
                    <a:cubicBezTo>
                      <a:pt x="710" y="692"/>
                      <a:pt x="711" y="691"/>
                      <a:pt x="713" y="689"/>
                    </a:cubicBezTo>
                    <a:cubicBezTo>
                      <a:pt x="715" y="691"/>
                      <a:pt x="716" y="692"/>
                      <a:pt x="718" y="693"/>
                    </a:cubicBezTo>
                    <a:cubicBezTo>
                      <a:pt x="716" y="694"/>
                      <a:pt x="715" y="696"/>
                      <a:pt x="713" y="698"/>
                    </a:cubicBezTo>
                    <a:close/>
                    <a:moveTo>
                      <a:pt x="713" y="655"/>
                    </a:moveTo>
                    <a:cubicBezTo>
                      <a:pt x="712" y="656"/>
                      <a:pt x="710" y="654"/>
                      <a:pt x="707" y="653"/>
                    </a:cubicBezTo>
                    <a:cubicBezTo>
                      <a:pt x="710" y="651"/>
                      <a:pt x="711" y="648"/>
                      <a:pt x="713" y="649"/>
                    </a:cubicBezTo>
                    <a:cubicBezTo>
                      <a:pt x="715" y="649"/>
                      <a:pt x="716" y="651"/>
                      <a:pt x="718" y="653"/>
                    </a:cubicBezTo>
                    <a:cubicBezTo>
                      <a:pt x="716" y="654"/>
                      <a:pt x="715" y="655"/>
                      <a:pt x="713" y="655"/>
                    </a:cubicBezTo>
                    <a:close/>
                    <a:moveTo>
                      <a:pt x="708" y="613"/>
                    </a:moveTo>
                    <a:cubicBezTo>
                      <a:pt x="710" y="610"/>
                      <a:pt x="712" y="608"/>
                      <a:pt x="713" y="606"/>
                    </a:cubicBezTo>
                    <a:cubicBezTo>
                      <a:pt x="715" y="608"/>
                      <a:pt x="718" y="610"/>
                      <a:pt x="718" y="611"/>
                    </a:cubicBezTo>
                    <a:cubicBezTo>
                      <a:pt x="717" y="613"/>
                      <a:pt x="715" y="616"/>
                      <a:pt x="713" y="616"/>
                    </a:cubicBezTo>
                    <a:cubicBezTo>
                      <a:pt x="712" y="617"/>
                      <a:pt x="709" y="614"/>
                      <a:pt x="708" y="613"/>
                    </a:cubicBezTo>
                    <a:close/>
                    <a:moveTo>
                      <a:pt x="718" y="574"/>
                    </a:moveTo>
                    <a:cubicBezTo>
                      <a:pt x="717" y="575"/>
                      <a:pt x="716" y="576"/>
                      <a:pt x="715" y="577"/>
                    </a:cubicBezTo>
                    <a:cubicBezTo>
                      <a:pt x="714" y="578"/>
                      <a:pt x="713" y="580"/>
                      <a:pt x="712" y="577"/>
                    </a:cubicBezTo>
                    <a:cubicBezTo>
                      <a:pt x="712" y="576"/>
                      <a:pt x="711" y="575"/>
                      <a:pt x="711" y="574"/>
                    </a:cubicBezTo>
                    <a:cubicBezTo>
                      <a:pt x="710" y="573"/>
                      <a:pt x="708" y="573"/>
                      <a:pt x="707" y="572"/>
                    </a:cubicBezTo>
                    <a:cubicBezTo>
                      <a:pt x="709" y="570"/>
                      <a:pt x="711" y="568"/>
                      <a:pt x="713" y="566"/>
                    </a:cubicBezTo>
                    <a:cubicBezTo>
                      <a:pt x="713" y="566"/>
                      <a:pt x="714" y="566"/>
                      <a:pt x="714" y="566"/>
                    </a:cubicBezTo>
                    <a:cubicBezTo>
                      <a:pt x="716" y="568"/>
                      <a:pt x="717" y="569"/>
                      <a:pt x="718" y="570"/>
                    </a:cubicBezTo>
                    <a:cubicBezTo>
                      <a:pt x="720" y="572"/>
                      <a:pt x="720" y="573"/>
                      <a:pt x="718" y="574"/>
                    </a:cubicBezTo>
                    <a:close/>
                    <a:moveTo>
                      <a:pt x="707" y="532"/>
                    </a:moveTo>
                    <a:cubicBezTo>
                      <a:pt x="707" y="531"/>
                      <a:pt x="707" y="531"/>
                      <a:pt x="708" y="531"/>
                    </a:cubicBezTo>
                    <a:cubicBezTo>
                      <a:pt x="709" y="529"/>
                      <a:pt x="710" y="528"/>
                      <a:pt x="712" y="526"/>
                    </a:cubicBezTo>
                    <a:cubicBezTo>
                      <a:pt x="713" y="525"/>
                      <a:pt x="713" y="525"/>
                      <a:pt x="714" y="526"/>
                    </a:cubicBezTo>
                    <a:cubicBezTo>
                      <a:pt x="715" y="527"/>
                      <a:pt x="715" y="527"/>
                      <a:pt x="716" y="528"/>
                    </a:cubicBezTo>
                    <a:cubicBezTo>
                      <a:pt x="720" y="532"/>
                      <a:pt x="720" y="532"/>
                      <a:pt x="716" y="536"/>
                    </a:cubicBezTo>
                    <a:cubicBezTo>
                      <a:pt x="714" y="538"/>
                      <a:pt x="713" y="539"/>
                      <a:pt x="711" y="536"/>
                    </a:cubicBezTo>
                    <a:cubicBezTo>
                      <a:pt x="710" y="534"/>
                      <a:pt x="708" y="533"/>
                      <a:pt x="707" y="532"/>
                    </a:cubicBezTo>
                    <a:close/>
                    <a:moveTo>
                      <a:pt x="720" y="493"/>
                    </a:moveTo>
                    <a:cubicBezTo>
                      <a:pt x="717" y="493"/>
                      <a:pt x="715" y="497"/>
                      <a:pt x="713" y="497"/>
                    </a:cubicBezTo>
                    <a:cubicBezTo>
                      <a:pt x="710" y="497"/>
                      <a:pt x="709" y="493"/>
                      <a:pt x="705" y="492"/>
                    </a:cubicBezTo>
                    <a:cubicBezTo>
                      <a:pt x="705" y="492"/>
                      <a:pt x="705" y="491"/>
                      <a:pt x="705" y="491"/>
                    </a:cubicBezTo>
                    <a:cubicBezTo>
                      <a:pt x="705" y="490"/>
                      <a:pt x="705" y="489"/>
                      <a:pt x="705" y="489"/>
                    </a:cubicBezTo>
                    <a:cubicBezTo>
                      <a:pt x="708" y="486"/>
                      <a:pt x="710" y="484"/>
                      <a:pt x="713" y="481"/>
                    </a:cubicBezTo>
                    <a:cubicBezTo>
                      <a:pt x="716" y="483"/>
                      <a:pt x="718" y="486"/>
                      <a:pt x="720" y="488"/>
                    </a:cubicBezTo>
                    <a:cubicBezTo>
                      <a:pt x="722" y="490"/>
                      <a:pt x="723" y="491"/>
                      <a:pt x="720" y="493"/>
                    </a:cubicBezTo>
                    <a:close/>
                    <a:moveTo>
                      <a:pt x="706" y="447"/>
                    </a:moveTo>
                    <a:cubicBezTo>
                      <a:pt x="708" y="446"/>
                      <a:pt x="709" y="445"/>
                      <a:pt x="710" y="443"/>
                    </a:cubicBezTo>
                    <a:cubicBezTo>
                      <a:pt x="712" y="442"/>
                      <a:pt x="713" y="441"/>
                      <a:pt x="714" y="439"/>
                    </a:cubicBezTo>
                    <a:cubicBezTo>
                      <a:pt x="715" y="441"/>
                      <a:pt x="715" y="442"/>
                      <a:pt x="717" y="444"/>
                    </a:cubicBezTo>
                    <a:cubicBezTo>
                      <a:pt x="718" y="445"/>
                      <a:pt x="719" y="447"/>
                      <a:pt x="721" y="448"/>
                    </a:cubicBezTo>
                    <a:cubicBezTo>
                      <a:pt x="722" y="449"/>
                      <a:pt x="722" y="450"/>
                      <a:pt x="720" y="451"/>
                    </a:cubicBezTo>
                    <a:cubicBezTo>
                      <a:pt x="718" y="453"/>
                      <a:pt x="716" y="455"/>
                      <a:pt x="714" y="457"/>
                    </a:cubicBezTo>
                    <a:cubicBezTo>
                      <a:pt x="714" y="457"/>
                      <a:pt x="713" y="457"/>
                      <a:pt x="713" y="458"/>
                    </a:cubicBezTo>
                    <a:cubicBezTo>
                      <a:pt x="713" y="457"/>
                      <a:pt x="712" y="457"/>
                      <a:pt x="712" y="456"/>
                    </a:cubicBezTo>
                    <a:cubicBezTo>
                      <a:pt x="710" y="454"/>
                      <a:pt x="708" y="453"/>
                      <a:pt x="706" y="451"/>
                    </a:cubicBezTo>
                    <a:cubicBezTo>
                      <a:pt x="704" y="449"/>
                      <a:pt x="705" y="449"/>
                      <a:pt x="706" y="447"/>
                    </a:cubicBezTo>
                    <a:close/>
                    <a:moveTo>
                      <a:pt x="722" y="410"/>
                    </a:moveTo>
                    <a:cubicBezTo>
                      <a:pt x="718" y="411"/>
                      <a:pt x="716" y="414"/>
                      <a:pt x="714" y="418"/>
                    </a:cubicBezTo>
                    <a:cubicBezTo>
                      <a:pt x="713" y="420"/>
                      <a:pt x="713" y="419"/>
                      <a:pt x="712" y="418"/>
                    </a:cubicBezTo>
                    <a:cubicBezTo>
                      <a:pt x="711" y="414"/>
                      <a:pt x="708" y="411"/>
                      <a:pt x="704" y="410"/>
                    </a:cubicBezTo>
                    <a:cubicBezTo>
                      <a:pt x="703" y="410"/>
                      <a:pt x="703" y="409"/>
                      <a:pt x="703" y="409"/>
                    </a:cubicBezTo>
                    <a:cubicBezTo>
                      <a:pt x="703" y="408"/>
                      <a:pt x="704" y="408"/>
                      <a:pt x="704" y="407"/>
                    </a:cubicBezTo>
                    <a:cubicBezTo>
                      <a:pt x="705" y="407"/>
                      <a:pt x="707" y="406"/>
                      <a:pt x="708" y="405"/>
                    </a:cubicBezTo>
                    <a:cubicBezTo>
                      <a:pt x="710" y="403"/>
                      <a:pt x="711" y="401"/>
                      <a:pt x="713" y="399"/>
                    </a:cubicBezTo>
                    <a:cubicBezTo>
                      <a:pt x="716" y="401"/>
                      <a:pt x="718" y="404"/>
                      <a:pt x="721" y="406"/>
                    </a:cubicBezTo>
                    <a:cubicBezTo>
                      <a:pt x="722" y="407"/>
                      <a:pt x="722" y="407"/>
                      <a:pt x="723" y="408"/>
                    </a:cubicBezTo>
                    <a:cubicBezTo>
                      <a:pt x="723" y="409"/>
                      <a:pt x="723" y="410"/>
                      <a:pt x="722" y="410"/>
                    </a:cubicBezTo>
                    <a:close/>
                    <a:moveTo>
                      <a:pt x="723" y="370"/>
                    </a:moveTo>
                    <a:cubicBezTo>
                      <a:pt x="720" y="372"/>
                      <a:pt x="718" y="375"/>
                      <a:pt x="715" y="377"/>
                    </a:cubicBezTo>
                    <a:cubicBezTo>
                      <a:pt x="714" y="378"/>
                      <a:pt x="714" y="378"/>
                      <a:pt x="713" y="379"/>
                    </a:cubicBezTo>
                    <a:cubicBezTo>
                      <a:pt x="712" y="378"/>
                      <a:pt x="711" y="377"/>
                      <a:pt x="711" y="377"/>
                    </a:cubicBezTo>
                    <a:cubicBezTo>
                      <a:pt x="710" y="373"/>
                      <a:pt x="708" y="372"/>
                      <a:pt x="705" y="371"/>
                    </a:cubicBezTo>
                    <a:cubicBezTo>
                      <a:pt x="703" y="370"/>
                      <a:pt x="702" y="369"/>
                      <a:pt x="704" y="367"/>
                    </a:cubicBezTo>
                    <a:cubicBezTo>
                      <a:pt x="707" y="364"/>
                      <a:pt x="710" y="362"/>
                      <a:pt x="712" y="358"/>
                    </a:cubicBezTo>
                    <a:cubicBezTo>
                      <a:pt x="714" y="356"/>
                      <a:pt x="713" y="356"/>
                      <a:pt x="714" y="358"/>
                    </a:cubicBezTo>
                    <a:cubicBezTo>
                      <a:pt x="717" y="362"/>
                      <a:pt x="720" y="365"/>
                      <a:pt x="724" y="368"/>
                    </a:cubicBezTo>
                    <a:cubicBezTo>
                      <a:pt x="724" y="368"/>
                      <a:pt x="725" y="368"/>
                      <a:pt x="725" y="369"/>
                    </a:cubicBezTo>
                    <a:cubicBezTo>
                      <a:pt x="725" y="369"/>
                      <a:pt x="724" y="369"/>
                      <a:pt x="723" y="370"/>
                    </a:cubicBezTo>
                    <a:close/>
                    <a:moveTo>
                      <a:pt x="728" y="288"/>
                    </a:moveTo>
                    <a:cubicBezTo>
                      <a:pt x="725" y="289"/>
                      <a:pt x="722" y="291"/>
                      <a:pt x="719" y="293"/>
                    </a:cubicBezTo>
                    <a:cubicBezTo>
                      <a:pt x="716" y="295"/>
                      <a:pt x="715" y="299"/>
                      <a:pt x="713" y="302"/>
                    </a:cubicBezTo>
                    <a:cubicBezTo>
                      <a:pt x="712" y="299"/>
                      <a:pt x="710" y="296"/>
                      <a:pt x="708" y="293"/>
                    </a:cubicBezTo>
                    <a:cubicBezTo>
                      <a:pt x="706" y="291"/>
                      <a:pt x="703" y="290"/>
                      <a:pt x="700" y="289"/>
                    </a:cubicBezTo>
                    <a:cubicBezTo>
                      <a:pt x="699" y="288"/>
                      <a:pt x="698" y="287"/>
                      <a:pt x="697" y="286"/>
                    </a:cubicBezTo>
                    <a:cubicBezTo>
                      <a:pt x="698" y="286"/>
                      <a:pt x="699" y="286"/>
                      <a:pt x="701" y="285"/>
                    </a:cubicBezTo>
                    <a:cubicBezTo>
                      <a:pt x="706" y="283"/>
                      <a:pt x="710" y="279"/>
                      <a:pt x="712" y="273"/>
                    </a:cubicBezTo>
                    <a:cubicBezTo>
                      <a:pt x="713" y="273"/>
                      <a:pt x="713" y="272"/>
                      <a:pt x="713" y="272"/>
                    </a:cubicBezTo>
                    <a:cubicBezTo>
                      <a:pt x="713" y="272"/>
                      <a:pt x="714" y="272"/>
                      <a:pt x="714" y="273"/>
                    </a:cubicBezTo>
                    <a:cubicBezTo>
                      <a:pt x="715" y="277"/>
                      <a:pt x="720" y="279"/>
                      <a:pt x="722" y="283"/>
                    </a:cubicBezTo>
                    <a:cubicBezTo>
                      <a:pt x="724" y="285"/>
                      <a:pt x="726" y="285"/>
                      <a:pt x="728" y="285"/>
                    </a:cubicBezTo>
                    <a:cubicBezTo>
                      <a:pt x="729" y="285"/>
                      <a:pt x="730" y="286"/>
                      <a:pt x="731" y="286"/>
                    </a:cubicBezTo>
                    <a:cubicBezTo>
                      <a:pt x="730" y="287"/>
                      <a:pt x="729" y="287"/>
                      <a:pt x="728" y="288"/>
                    </a:cubicBezTo>
                    <a:close/>
                    <a:moveTo>
                      <a:pt x="754" y="775"/>
                    </a:moveTo>
                    <a:cubicBezTo>
                      <a:pt x="753" y="775"/>
                      <a:pt x="753" y="774"/>
                      <a:pt x="753" y="773"/>
                    </a:cubicBezTo>
                    <a:cubicBezTo>
                      <a:pt x="754" y="773"/>
                      <a:pt x="755" y="773"/>
                      <a:pt x="755" y="773"/>
                    </a:cubicBezTo>
                    <a:cubicBezTo>
                      <a:pt x="756" y="773"/>
                      <a:pt x="756" y="774"/>
                      <a:pt x="756" y="774"/>
                    </a:cubicBezTo>
                    <a:cubicBezTo>
                      <a:pt x="755" y="774"/>
                      <a:pt x="754" y="775"/>
                      <a:pt x="754" y="775"/>
                    </a:cubicBezTo>
                    <a:close/>
                    <a:moveTo>
                      <a:pt x="754" y="739"/>
                    </a:moveTo>
                    <a:cubicBezTo>
                      <a:pt x="753" y="737"/>
                      <a:pt x="752" y="736"/>
                      <a:pt x="751" y="735"/>
                    </a:cubicBezTo>
                    <a:cubicBezTo>
                      <a:pt x="752" y="734"/>
                      <a:pt x="753" y="732"/>
                      <a:pt x="754" y="733"/>
                    </a:cubicBezTo>
                    <a:cubicBezTo>
                      <a:pt x="756" y="733"/>
                      <a:pt x="757" y="735"/>
                      <a:pt x="758" y="736"/>
                    </a:cubicBezTo>
                    <a:cubicBezTo>
                      <a:pt x="757" y="737"/>
                      <a:pt x="756" y="738"/>
                      <a:pt x="754" y="739"/>
                    </a:cubicBezTo>
                    <a:close/>
                    <a:moveTo>
                      <a:pt x="755" y="698"/>
                    </a:moveTo>
                    <a:cubicBezTo>
                      <a:pt x="753" y="697"/>
                      <a:pt x="751" y="695"/>
                      <a:pt x="749" y="693"/>
                    </a:cubicBezTo>
                    <a:cubicBezTo>
                      <a:pt x="751" y="691"/>
                      <a:pt x="752" y="689"/>
                      <a:pt x="754" y="687"/>
                    </a:cubicBezTo>
                    <a:cubicBezTo>
                      <a:pt x="757" y="690"/>
                      <a:pt x="758" y="691"/>
                      <a:pt x="760" y="693"/>
                    </a:cubicBezTo>
                    <a:cubicBezTo>
                      <a:pt x="758" y="695"/>
                      <a:pt x="756" y="698"/>
                      <a:pt x="755" y="698"/>
                    </a:cubicBezTo>
                    <a:close/>
                    <a:moveTo>
                      <a:pt x="748" y="653"/>
                    </a:moveTo>
                    <a:cubicBezTo>
                      <a:pt x="751" y="651"/>
                      <a:pt x="753" y="648"/>
                      <a:pt x="755" y="648"/>
                    </a:cubicBezTo>
                    <a:cubicBezTo>
                      <a:pt x="756" y="648"/>
                      <a:pt x="758" y="651"/>
                      <a:pt x="760" y="653"/>
                    </a:cubicBezTo>
                    <a:cubicBezTo>
                      <a:pt x="758" y="654"/>
                      <a:pt x="756" y="657"/>
                      <a:pt x="754" y="657"/>
                    </a:cubicBezTo>
                    <a:cubicBezTo>
                      <a:pt x="752" y="657"/>
                      <a:pt x="750" y="654"/>
                      <a:pt x="748" y="653"/>
                    </a:cubicBezTo>
                    <a:close/>
                    <a:moveTo>
                      <a:pt x="754" y="617"/>
                    </a:moveTo>
                    <a:cubicBezTo>
                      <a:pt x="752" y="616"/>
                      <a:pt x="750" y="614"/>
                      <a:pt x="748" y="611"/>
                    </a:cubicBezTo>
                    <a:cubicBezTo>
                      <a:pt x="750" y="609"/>
                      <a:pt x="753" y="606"/>
                      <a:pt x="754" y="606"/>
                    </a:cubicBezTo>
                    <a:cubicBezTo>
                      <a:pt x="756" y="606"/>
                      <a:pt x="759" y="609"/>
                      <a:pt x="760" y="611"/>
                    </a:cubicBezTo>
                    <a:cubicBezTo>
                      <a:pt x="761" y="613"/>
                      <a:pt x="755" y="618"/>
                      <a:pt x="754" y="617"/>
                    </a:cubicBezTo>
                    <a:close/>
                    <a:moveTo>
                      <a:pt x="760" y="574"/>
                    </a:moveTo>
                    <a:cubicBezTo>
                      <a:pt x="759" y="576"/>
                      <a:pt x="757" y="577"/>
                      <a:pt x="755" y="579"/>
                    </a:cubicBezTo>
                    <a:cubicBezTo>
                      <a:pt x="754" y="579"/>
                      <a:pt x="753" y="579"/>
                      <a:pt x="753" y="578"/>
                    </a:cubicBezTo>
                    <a:cubicBezTo>
                      <a:pt x="751" y="577"/>
                      <a:pt x="749" y="575"/>
                      <a:pt x="748" y="573"/>
                    </a:cubicBezTo>
                    <a:cubicBezTo>
                      <a:pt x="747" y="573"/>
                      <a:pt x="748" y="571"/>
                      <a:pt x="748" y="571"/>
                    </a:cubicBezTo>
                    <a:cubicBezTo>
                      <a:pt x="749" y="569"/>
                      <a:pt x="751" y="568"/>
                      <a:pt x="753" y="566"/>
                    </a:cubicBezTo>
                    <a:cubicBezTo>
                      <a:pt x="754" y="565"/>
                      <a:pt x="755" y="565"/>
                      <a:pt x="757" y="567"/>
                    </a:cubicBezTo>
                    <a:cubicBezTo>
                      <a:pt x="758" y="568"/>
                      <a:pt x="759" y="569"/>
                      <a:pt x="761" y="571"/>
                    </a:cubicBezTo>
                    <a:cubicBezTo>
                      <a:pt x="763" y="572"/>
                      <a:pt x="762" y="573"/>
                      <a:pt x="760" y="574"/>
                    </a:cubicBezTo>
                    <a:close/>
                    <a:moveTo>
                      <a:pt x="762" y="531"/>
                    </a:moveTo>
                    <a:cubicBezTo>
                      <a:pt x="760" y="534"/>
                      <a:pt x="758" y="536"/>
                      <a:pt x="756" y="538"/>
                    </a:cubicBezTo>
                    <a:cubicBezTo>
                      <a:pt x="755" y="538"/>
                      <a:pt x="755" y="538"/>
                      <a:pt x="755" y="538"/>
                    </a:cubicBezTo>
                    <a:cubicBezTo>
                      <a:pt x="754" y="538"/>
                      <a:pt x="753" y="538"/>
                      <a:pt x="753" y="538"/>
                    </a:cubicBezTo>
                    <a:cubicBezTo>
                      <a:pt x="751" y="536"/>
                      <a:pt x="750" y="535"/>
                      <a:pt x="748" y="533"/>
                    </a:cubicBezTo>
                    <a:cubicBezTo>
                      <a:pt x="747" y="532"/>
                      <a:pt x="746" y="532"/>
                      <a:pt x="748" y="531"/>
                    </a:cubicBezTo>
                    <a:cubicBezTo>
                      <a:pt x="748" y="530"/>
                      <a:pt x="748" y="530"/>
                      <a:pt x="749" y="530"/>
                    </a:cubicBezTo>
                    <a:cubicBezTo>
                      <a:pt x="752" y="529"/>
                      <a:pt x="751" y="523"/>
                      <a:pt x="755" y="523"/>
                    </a:cubicBezTo>
                    <a:cubicBezTo>
                      <a:pt x="759" y="523"/>
                      <a:pt x="757" y="529"/>
                      <a:pt x="761" y="529"/>
                    </a:cubicBezTo>
                    <a:cubicBezTo>
                      <a:pt x="762" y="529"/>
                      <a:pt x="762" y="531"/>
                      <a:pt x="762" y="531"/>
                    </a:cubicBezTo>
                    <a:close/>
                    <a:moveTo>
                      <a:pt x="765" y="490"/>
                    </a:moveTo>
                    <a:cubicBezTo>
                      <a:pt x="764" y="492"/>
                      <a:pt x="763" y="493"/>
                      <a:pt x="762" y="494"/>
                    </a:cubicBezTo>
                    <a:cubicBezTo>
                      <a:pt x="761" y="495"/>
                      <a:pt x="759" y="495"/>
                      <a:pt x="758" y="496"/>
                    </a:cubicBezTo>
                    <a:cubicBezTo>
                      <a:pt x="757" y="497"/>
                      <a:pt x="757" y="499"/>
                      <a:pt x="756" y="500"/>
                    </a:cubicBezTo>
                    <a:cubicBezTo>
                      <a:pt x="755" y="500"/>
                      <a:pt x="753" y="500"/>
                      <a:pt x="753" y="500"/>
                    </a:cubicBezTo>
                    <a:cubicBezTo>
                      <a:pt x="752" y="496"/>
                      <a:pt x="749" y="493"/>
                      <a:pt x="745" y="492"/>
                    </a:cubicBezTo>
                    <a:cubicBezTo>
                      <a:pt x="745" y="492"/>
                      <a:pt x="745" y="491"/>
                      <a:pt x="745" y="491"/>
                    </a:cubicBezTo>
                    <a:cubicBezTo>
                      <a:pt x="745" y="490"/>
                      <a:pt x="745" y="490"/>
                      <a:pt x="745" y="489"/>
                    </a:cubicBezTo>
                    <a:cubicBezTo>
                      <a:pt x="747" y="488"/>
                      <a:pt x="748" y="486"/>
                      <a:pt x="750" y="484"/>
                    </a:cubicBezTo>
                    <a:cubicBezTo>
                      <a:pt x="752" y="483"/>
                      <a:pt x="754" y="481"/>
                      <a:pt x="755" y="479"/>
                    </a:cubicBezTo>
                    <a:cubicBezTo>
                      <a:pt x="757" y="481"/>
                      <a:pt x="758" y="483"/>
                      <a:pt x="760" y="485"/>
                    </a:cubicBezTo>
                    <a:cubicBezTo>
                      <a:pt x="761" y="486"/>
                      <a:pt x="763" y="487"/>
                      <a:pt x="765" y="489"/>
                    </a:cubicBezTo>
                    <a:cubicBezTo>
                      <a:pt x="765" y="489"/>
                      <a:pt x="765" y="490"/>
                      <a:pt x="765" y="490"/>
                    </a:cubicBezTo>
                    <a:close/>
                    <a:moveTo>
                      <a:pt x="745" y="449"/>
                    </a:moveTo>
                    <a:cubicBezTo>
                      <a:pt x="745" y="449"/>
                      <a:pt x="746" y="448"/>
                      <a:pt x="746" y="448"/>
                    </a:cubicBezTo>
                    <a:cubicBezTo>
                      <a:pt x="748" y="445"/>
                      <a:pt x="752" y="443"/>
                      <a:pt x="753" y="439"/>
                    </a:cubicBezTo>
                    <a:cubicBezTo>
                      <a:pt x="753" y="439"/>
                      <a:pt x="755" y="439"/>
                      <a:pt x="756" y="440"/>
                    </a:cubicBezTo>
                    <a:cubicBezTo>
                      <a:pt x="759" y="442"/>
                      <a:pt x="759" y="447"/>
                      <a:pt x="764" y="447"/>
                    </a:cubicBezTo>
                    <a:cubicBezTo>
                      <a:pt x="763" y="448"/>
                      <a:pt x="764" y="449"/>
                      <a:pt x="763" y="450"/>
                    </a:cubicBezTo>
                    <a:cubicBezTo>
                      <a:pt x="761" y="453"/>
                      <a:pt x="757" y="454"/>
                      <a:pt x="756" y="459"/>
                    </a:cubicBezTo>
                    <a:cubicBezTo>
                      <a:pt x="756" y="459"/>
                      <a:pt x="755" y="459"/>
                      <a:pt x="754" y="459"/>
                    </a:cubicBezTo>
                    <a:cubicBezTo>
                      <a:pt x="752" y="456"/>
                      <a:pt x="749" y="453"/>
                      <a:pt x="746" y="451"/>
                    </a:cubicBezTo>
                    <a:cubicBezTo>
                      <a:pt x="746" y="450"/>
                      <a:pt x="745" y="450"/>
                      <a:pt x="745" y="449"/>
                    </a:cubicBezTo>
                    <a:close/>
                    <a:moveTo>
                      <a:pt x="761" y="412"/>
                    </a:moveTo>
                    <a:cubicBezTo>
                      <a:pt x="760" y="414"/>
                      <a:pt x="758" y="416"/>
                      <a:pt x="757" y="418"/>
                    </a:cubicBezTo>
                    <a:cubicBezTo>
                      <a:pt x="755" y="420"/>
                      <a:pt x="754" y="421"/>
                      <a:pt x="753" y="418"/>
                    </a:cubicBezTo>
                    <a:cubicBezTo>
                      <a:pt x="752" y="416"/>
                      <a:pt x="751" y="415"/>
                      <a:pt x="750" y="414"/>
                    </a:cubicBezTo>
                    <a:cubicBezTo>
                      <a:pt x="748" y="412"/>
                      <a:pt x="745" y="410"/>
                      <a:pt x="743" y="409"/>
                    </a:cubicBezTo>
                    <a:cubicBezTo>
                      <a:pt x="745" y="407"/>
                      <a:pt x="747" y="405"/>
                      <a:pt x="749" y="403"/>
                    </a:cubicBezTo>
                    <a:cubicBezTo>
                      <a:pt x="751" y="401"/>
                      <a:pt x="752" y="399"/>
                      <a:pt x="753" y="397"/>
                    </a:cubicBezTo>
                    <a:cubicBezTo>
                      <a:pt x="753" y="397"/>
                      <a:pt x="754" y="397"/>
                      <a:pt x="754" y="396"/>
                    </a:cubicBezTo>
                    <a:cubicBezTo>
                      <a:pt x="755" y="397"/>
                      <a:pt x="756" y="397"/>
                      <a:pt x="756" y="397"/>
                    </a:cubicBezTo>
                    <a:cubicBezTo>
                      <a:pt x="757" y="401"/>
                      <a:pt x="760" y="403"/>
                      <a:pt x="763" y="406"/>
                    </a:cubicBezTo>
                    <a:cubicBezTo>
                      <a:pt x="764" y="407"/>
                      <a:pt x="764" y="408"/>
                      <a:pt x="765" y="410"/>
                    </a:cubicBezTo>
                    <a:cubicBezTo>
                      <a:pt x="764" y="410"/>
                      <a:pt x="762" y="411"/>
                      <a:pt x="761" y="412"/>
                    </a:cubicBezTo>
                    <a:close/>
                    <a:moveTo>
                      <a:pt x="766" y="370"/>
                    </a:moveTo>
                    <a:cubicBezTo>
                      <a:pt x="762" y="372"/>
                      <a:pt x="758" y="375"/>
                      <a:pt x="756" y="380"/>
                    </a:cubicBezTo>
                    <a:cubicBezTo>
                      <a:pt x="756" y="382"/>
                      <a:pt x="753" y="382"/>
                      <a:pt x="753" y="380"/>
                    </a:cubicBezTo>
                    <a:cubicBezTo>
                      <a:pt x="751" y="375"/>
                      <a:pt x="747" y="372"/>
                      <a:pt x="742" y="370"/>
                    </a:cubicBezTo>
                    <a:cubicBezTo>
                      <a:pt x="742" y="369"/>
                      <a:pt x="742" y="369"/>
                      <a:pt x="741" y="369"/>
                    </a:cubicBezTo>
                    <a:cubicBezTo>
                      <a:pt x="742" y="368"/>
                      <a:pt x="742" y="368"/>
                      <a:pt x="742" y="368"/>
                    </a:cubicBezTo>
                    <a:cubicBezTo>
                      <a:pt x="746" y="367"/>
                      <a:pt x="747" y="363"/>
                      <a:pt x="750" y="361"/>
                    </a:cubicBezTo>
                    <a:cubicBezTo>
                      <a:pt x="752" y="360"/>
                      <a:pt x="753" y="358"/>
                      <a:pt x="753" y="356"/>
                    </a:cubicBezTo>
                    <a:cubicBezTo>
                      <a:pt x="753" y="355"/>
                      <a:pt x="754" y="354"/>
                      <a:pt x="754" y="354"/>
                    </a:cubicBezTo>
                    <a:cubicBezTo>
                      <a:pt x="755" y="354"/>
                      <a:pt x="756" y="355"/>
                      <a:pt x="756" y="355"/>
                    </a:cubicBezTo>
                    <a:cubicBezTo>
                      <a:pt x="758" y="361"/>
                      <a:pt x="761" y="365"/>
                      <a:pt x="767" y="367"/>
                    </a:cubicBezTo>
                    <a:cubicBezTo>
                      <a:pt x="768" y="368"/>
                      <a:pt x="769" y="369"/>
                      <a:pt x="766" y="370"/>
                    </a:cubicBezTo>
                    <a:close/>
                    <a:moveTo>
                      <a:pt x="768" y="329"/>
                    </a:moveTo>
                    <a:cubicBezTo>
                      <a:pt x="762" y="331"/>
                      <a:pt x="758" y="335"/>
                      <a:pt x="756" y="341"/>
                    </a:cubicBezTo>
                    <a:cubicBezTo>
                      <a:pt x="756" y="342"/>
                      <a:pt x="755" y="342"/>
                      <a:pt x="755" y="343"/>
                    </a:cubicBezTo>
                    <a:cubicBezTo>
                      <a:pt x="754" y="343"/>
                      <a:pt x="753" y="342"/>
                      <a:pt x="753" y="341"/>
                    </a:cubicBezTo>
                    <a:cubicBezTo>
                      <a:pt x="749" y="334"/>
                      <a:pt x="749" y="334"/>
                      <a:pt x="743" y="329"/>
                    </a:cubicBezTo>
                    <a:cubicBezTo>
                      <a:pt x="742" y="329"/>
                      <a:pt x="742" y="329"/>
                      <a:pt x="741" y="328"/>
                    </a:cubicBezTo>
                    <a:cubicBezTo>
                      <a:pt x="742" y="328"/>
                      <a:pt x="742" y="327"/>
                      <a:pt x="742" y="327"/>
                    </a:cubicBezTo>
                    <a:cubicBezTo>
                      <a:pt x="748" y="324"/>
                      <a:pt x="751" y="320"/>
                      <a:pt x="753" y="314"/>
                    </a:cubicBezTo>
                    <a:cubicBezTo>
                      <a:pt x="753" y="314"/>
                      <a:pt x="755" y="313"/>
                      <a:pt x="756" y="312"/>
                    </a:cubicBezTo>
                    <a:cubicBezTo>
                      <a:pt x="756" y="313"/>
                      <a:pt x="756" y="314"/>
                      <a:pt x="756" y="316"/>
                    </a:cubicBezTo>
                    <a:cubicBezTo>
                      <a:pt x="758" y="322"/>
                      <a:pt x="762" y="325"/>
                      <a:pt x="768" y="327"/>
                    </a:cubicBezTo>
                    <a:cubicBezTo>
                      <a:pt x="768" y="328"/>
                      <a:pt x="769" y="328"/>
                      <a:pt x="770" y="329"/>
                    </a:cubicBezTo>
                    <a:cubicBezTo>
                      <a:pt x="769" y="329"/>
                      <a:pt x="768" y="329"/>
                      <a:pt x="768" y="329"/>
                    </a:cubicBezTo>
                    <a:close/>
                    <a:moveTo>
                      <a:pt x="772" y="287"/>
                    </a:moveTo>
                    <a:cubicBezTo>
                      <a:pt x="771" y="288"/>
                      <a:pt x="770" y="289"/>
                      <a:pt x="769" y="289"/>
                    </a:cubicBezTo>
                    <a:cubicBezTo>
                      <a:pt x="762" y="290"/>
                      <a:pt x="758" y="295"/>
                      <a:pt x="756" y="302"/>
                    </a:cubicBezTo>
                    <a:cubicBezTo>
                      <a:pt x="756" y="303"/>
                      <a:pt x="756" y="303"/>
                      <a:pt x="755" y="304"/>
                    </a:cubicBezTo>
                    <a:cubicBezTo>
                      <a:pt x="755" y="304"/>
                      <a:pt x="754" y="303"/>
                      <a:pt x="754" y="303"/>
                    </a:cubicBezTo>
                    <a:cubicBezTo>
                      <a:pt x="754" y="302"/>
                      <a:pt x="753" y="302"/>
                      <a:pt x="753" y="302"/>
                    </a:cubicBezTo>
                    <a:cubicBezTo>
                      <a:pt x="751" y="293"/>
                      <a:pt x="744" y="290"/>
                      <a:pt x="737" y="287"/>
                    </a:cubicBezTo>
                    <a:cubicBezTo>
                      <a:pt x="736" y="287"/>
                      <a:pt x="736" y="286"/>
                      <a:pt x="735" y="286"/>
                    </a:cubicBezTo>
                    <a:cubicBezTo>
                      <a:pt x="736" y="286"/>
                      <a:pt x="736" y="285"/>
                      <a:pt x="737" y="285"/>
                    </a:cubicBezTo>
                    <a:cubicBezTo>
                      <a:pt x="745" y="286"/>
                      <a:pt x="747" y="278"/>
                      <a:pt x="752" y="274"/>
                    </a:cubicBezTo>
                    <a:cubicBezTo>
                      <a:pt x="753" y="274"/>
                      <a:pt x="752" y="271"/>
                      <a:pt x="753" y="269"/>
                    </a:cubicBezTo>
                    <a:cubicBezTo>
                      <a:pt x="753" y="268"/>
                      <a:pt x="754" y="268"/>
                      <a:pt x="755" y="267"/>
                    </a:cubicBezTo>
                    <a:cubicBezTo>
                      <a:pt x="756" y="268"/>
                      <a:pt x="756" y="269"/>
                      <a:pt x="756" y="270"/>
                    </a:cubicBezTo>
                    <a:cubicBezTo>
                      <a:pt x="755" y="275"/>
                      <a:pt x="759" y="277"/>
                      <a:pt x="762" y="280"/>
                    </a:cubicBezTo>
                    <a:cubicBezTo>
                      <a:pt x="765" y="283"/>
                      <a:pt x="767" y="286"/>
                      <a:pt x="772" y="285"/>
                    </a:cubicBezTo>
                    <a:cubicBezTo>
                      <a:pt x="772" y="285"/>
                      <a:pt x="773" y="286"/>
                      <a:pt x="774" y="286"/>
                    </a:cubicBezTo>
                    <a:cubicBezTo>
                      <a:pt x="773" y="286"/>
                      <a:pt x="773" y="287"/>
                      <a:pt x="772" y="287"/>
                    </a:cubicBezTo>
                    <a:close/>
                    <a:moveTo>
                      <a:pt x="783" y="368"/>
                    </a:moveTo>
                    <a:cubicBezTo>
                      <a:pt x="784" y="368"/>
                      <a:pt x="785" y="367"/>
                      <a:pt x="785" y="367"/>
                    </a:cubicBezTo>
                    <a:cubicBezTo>
                      <a:pt x="789" y="365"/>
                      <a:pt x="792" y="363"/>
                      <a:pt x="793" y="359"/>
                    </a:cubicBezTo>
                    <a:cubicBezTo>
                      <a:pt x="794" y="356"/>
                      <a:pt x="797" y="356"/>
                      <a:pt x="798" y="358"/>
                    </a:cubicBezTo>
                    <a:cubicBezTo>
                      <a:pt x="799" y="360"/>
                      <a:pt x="800" y="362"/>
                      <a:pt x="801" y="363"/>
                    </a:cubicBezTo>
                    <a:cubicBezTo>
                      <a:pt x="806" y="369"/>
                      <a:pt x="806" y="369"/>
                      <a:pt x="801" y="374"/>
                    </a:cubicBezTo>
                    <a:cubicBezTo>
                      <a:pt x="799" y="376"/>
                      <a:pt x="797" y="379"/>
                      <a:pt x="796" y="381"/>
                    </a:cubicBezTo>
                    <a:cubicBezTo>
                      <a:pt x="794" y="379"/>
                      <a:pt x="793" y="376"/>
                      <a:pt x="791" y="375"/>
                    </a:cubicBezTo>
                    <a:cubicBezTo>
                      <a:pt x="789" y="373"/>
                      <a:pt x="787" y="371"/>
                      <a:pt x="785" y="370"/>
                    </a:cubicBezTo>
                    <a:cubicBezTo>
                      <a:pt x="784" y="369"/>
                      <a:pt x="784" y="369"/>
                      <a:pt x="783" y="368"/>
                    </a:cubicBezTo>
                    <a:close/>
                    <a:moveTo>
                      <a:pt x="792" y="403"/>
                    </a:moveTo>
                    <a:cubicBezTo>
                      <a:pt x="793" y="401"/>
                      <a:pt x="794" y="400"/>
                      <a:pt x="795" y="398"/>
                    </a:cubicBezTo>
                    <a:cubicBezTo>
                      <a:pt x="795" y="398"/>
                      <a:pt x="795" y="397"/>
                      <a:pt x="796" y="397"/>
                    </a:cubicBezTo>
                    <a:cubicBezTo>
                      <a:pt x="796" y="397"/>
                      <a:pt x="797" y="397"/>
                      <a:pt x="797" y="398"/>
                    </a:cubicBezTo>
                    <a:cubicBezTo>
                      <a:pt x="798" y="402"/>
                      <a:pt x="802" y="404"/>
                      <a:pt x="804" y="407"/>
                    </a:cubicBezTo>
                    <a:cubicBezTo>
                      <a:pt x="806" y="409"/>
                      <a:pt x="806" y="410"/>
                      <a:pt x="804" y="411"/>
                    </a:cubicBezTo>
                    <a:cubicBezTo>
                      <a:pt x="801" y="412"/>
                      <a:pt x="799" y="414"/>
                      <a:pt x="798" y="418"/>
                    </a:cubicBezTo>
                    <a:cubicBezTo>
                      <a:pt x="796" y="420"/>
                      <a:pt x="795" y="419"/>
                      <a:pt x="794" y="417"/>
                    </a:cubicBezTo>
                    <a:cubicBezTo>
                      <a:pt x="793" y="416"/>
                      <a:pt x="792" y="414"/>
                      <a:pt x="791" y="413"/>
                    </a:cubicBezTo>
                    <a:cubicBezTo>
                      <a:pt x="790" y="412"/>
                      <a:pt x="788" y="410"/>
                      <a:pt x="785" y="409"/>
                    </a:cubicBezTo>
                    <a:cubicBezTo>
                      <a:pt x="788" y="407"/>
                      <a:pt x="790" y="405"/>
                      <a:pt x="792" y="403"/>
                    </a:cubicBezTo>
                    <a:close/>
                    <a:moveTo>
                      <a:pt x="796" y="737"/>
                    </a:moveTo>
                    <a:cubicBezTo>
                      <a:pt x="795" y="736"/>
                      <a:pt x="794" y="736"/>
                      <a:pt x="793" y="735"/>
                    </a:cubicBezTo>
                    <a:cubicBezTo>
                      <a:pt x="794" y="734"/>
                      <a:pt x="795" y="733"/>
                      <a:pt x="796" y="732"/>
                    </a:cubicBezTo>
                    <a:cubicBezTo>
                      <a:pt x="797" y="733"/>
                      <a:pt x="797" y="734"/>
                      <a:pt x="798" y="735"/>
                    </a:cubicBezTo>
                    <a:cubicBezTo>
                      <a:pt x="798" y="736"/>
                      <a:pt x="797" y="736"/>
                      <a:pt x="796" y="737"/>
                    </a:cubicBezTo>
                    <a:close/>
                    <a:moveTo>
                      <a:pt x="796" y="698"/>
                    </a:moveTo>
                    <a:cubicBezTo>
                      <a:pt x="794" y="696"/>
                      <a:pt x="791" y="695"/>
                      <a:pt x="791" y="693"/>
                    </a:cubicBezTo>
                    <a:cubicBezTo>
                      <a:pt x="792" y="692"/>
                      <a:pt x="794" y="690"/>
                      <a:pt x="796" y="689"/>
                    </a:cubicBezTo>
                    <a:cubicBezTo>
                      <a:pt x="798" y="690"/>
                      <a:pt x="800" y="692"/>
                      <a:pt x="800" y="693"/>
                    </a:cubicBezTo>
                    <a:cubicBezTo>
                      <a:pt x="800" y="695"/>
                      <a:pt x="797" y="696"/>
                      <a:pt x="796" y="698"/>
                    </a:cubicBezTo>
                    <a:close/>
                    <a:moveTo>
                      <a:pt x="791" y="653"/>
                    </a:moveTo>
                    <a:cubicBezTo>
                      <a:pt x="793" y="651"/>
                      <a:pt x="794" y="650"/>
                      <a:pt x="796" y="648"/>
                    </a:cubicBezTo>
                    <a:cubicBezTo>
                      <a:pt x="797" y="650"/>
                      <a:pt x="800" y="651"/>
                      <a:pt x="800" y="653"/>
                    </a:cubicBezTo>
                    <a:cubicBezTo>
                      <a:pt x="800" y="655"/>
                      <a:pt x="798" y="656"/>
                      <a:pt x="796" y="658"/>
                    </a:cubicBezTo>
                    <a:cubicBezTo>
                      <a:pt x="794" y="656"/>
                      <a:pt x="793" y="654"/>
                      <a:pt x="791" y="653"/>
                    </a:cubicBezTo>
                    <a:close/>
                    <a:moveTo>
                      <a:pt x="796" y="617"/>
                    </a:moveTo>
                    <a:cubicBezTo>
                      <a:pt x="794" y="617"/>
                      <a:pt x="792" y="614"/>
                      <a:pt x="789" y="612"/>
                    </a:cubicBezTo>
                    <a:cubicBezTo>
                      <a:pt x="792" y="610"/>
                      <a:pt x="794" y="608"/>
                      <a:pt x="795" y="606"/>
                    </a:cubicBezTo>
                    <a:cubicBezTo>
                      <a:pt x="797" y="608"/>
                      <a:pt x="800" y="610"/>
                      <a:pt x="800" y="612"/>
                    </a:cubicBezTo>
                    <a:cubicBezTo>
                      <a:pt x="800" y="613"/>
                      <a:pt x="798" y="617"/>
                      <a:pt x="796" y="617"/>
                    </a:cubicBezTo>
                    <a:close/>
                    <a:moveTo>
                      <a:pt x="801" y="574"/>
                    </a:moveTo>
                    <a:cubicBezTo>
                      <a:pt x="800" y="575"/>
                      <a:pt x="799" y="576"/>
                      <a:pt x="798" y="577"/>
                    </a:cubicBezTo>
                    <a:cubicBezTo>
                      <a:pt x="796" y="579"/>
                      <a:pt x="795" y="579"/>
                      <a:pt x="793" y="576"/>
                    </a:cubicBezTo>
                    <a:cubicBezTo>
                      <a:pt x="792" y="575"/>
                      <a:pt x="791" y="574"/>
                      <a:pt x="789" y="572"/>
                    </a:cubicBezTo>
                    <a:cubicBezTo>
                      <a:pt x="790" y="572"/>
                      <a:pt x="790" y="571"/>
                      <a:pt x="790" y="571"/>
                    </a:cubicBezTo>
                    <a:cubicBezTo>
                      <a:pt x="791" y="570"/>
                      <a:pt x="793" y="568"/>
                      <a:pt x="794" y="567"/>
                    </a:cubicBezTo>
                    <a:cubicBezTo>
                      <a:pt x="795" y="565"/>
                      <a:pt x="796" y="566"/>
                      <a:pt x="798" y="567"/>
                    </a:cubicBezTo>
                    <a:cubicBezTo>
                      <a:pt x="799" y="568"/>
                      <a:pt x="800" y="569"/>
                      <a:pt x="801" y="570"/>
                    </a:cubicBezTo>
                    <a:cubicBezTo>
                      <a:pt x="803" y="572"/>
                      <a:pt x="802" y="573"/>
                      <a:pt x="801" y="574"/>
                    </a:cubicBezTo>
                    <a:close/>
                    <a:moveTo>
                      <a:pt x="796" y="538"/>
                    </a:moveTo>
                    <a:cubicBezTo>
                      <a:pt x="795" y="538"/>
                      <a:pt x="795" y="538"/>
                      <a:pt x="794" y="537"/>
                    </a:cubicBezTo>
                    <a:cubicBezTo>
                      <a:pt x="793" y="536"/>
                      <a:pt x="791" y="534"/>
                      <a:pt x="790" y="532"/>
                    </a:cubicBezTo>
                    <a:cubicBezTo>
                      <a:pt x="788" y="531"/>
                      <a:pt x="788" y="530"/>
                      <a:pt x="791" y="529"/>
                    </a:cubicBezTo>
                    <a:cubicBezTo>
                      <a:pt x="792" y="528"/>
                      <a:pt x="792" y="528"/>
                      <a:pt x="793" y="527"/>
                    </a:cubicBezTo>
                    <a:cubicBezTo>
                      <a:pt x="796" y="523"/>
                      <a:pt x="796" y="522"/>
                      <a:pt x="798" y="527"/>
                    </a:cubicBezTo>
                    <a:cubicBezTo>
                      <a:pt x="799" y="529"/>
                      <a:pt x="800" y="529"/>
                      <a:pt x="802" y="529"/>
                    </a:cubicBezTo>
                    <a:cubicBezTo>
                      <a:pt x="802" y="529"/>
                      <a:pt x="802" y="530"/>
                      <a:pt x="803" y="531"/>
                    </a:cubicBezTo>
                    <a:cubicBezTo>
                      <a:pt x="801" y="534"/>
                      <a:pt x="798" y="536"/>
                      <a:pt x="796" y="538"/>
                    </a:cubicBezTo>
                    <a:close/>
                    <a:moveTo>
                      <a:pt x="805" y="491"/>
                    </a:moveTo>
                    <a:cubicBezTo>
                      <a:pt x="802" y="494"/>
                      <a:pt x="798" y="496"/>
                      <a:pt x="796" y="499"/>
                    </a:cubicBezTo>
                    <a:cubicBezTo>
                      <a:pt x="796" y="500"/>
                      <a:pt x="796" y="500"/>
                      <a:pt x="796" y="500"/>
                    </a:cubicBezTo>
                    <a:cubicBezTo>
                      <a:pt x="795" y="500"/>
                      <a:pt x="795" y="499"/>
                      <a:pt x="794" y="499"/>
                    </a:cubicBezTo>
                    <a:cubicBezTo>
                      <a:pt x="793" y="495"/>
                      <a:pt x="789" y="494"/>
                      <a:pt x="786" y="491"/>
                    </a:cubicBezTo>
                    <a:cubicBezTo>
                      <a:pt x="785" y="490"/>
                      <a:pt x="785" y="490"/>
                      <a:pt x="787" y="488"/>
                    </a:cubicBezTo>
                    <a:cubicBezTo>
                      <a:pt x="790" y="486"/>
                      <a:pt x="793" y="484"/>
                      <a:pt x="796" y="481"/>
                    </a:cubicBezTo>
                    <a:cubicBezTo>
                      <a:pt x="799" y="484"/>
                      <a:pt x="801" y="486"/>
                      <a:pt x="805" y="488"/>
                    </a:cubicBezTo>
                    <a:cubicBezTo>
                      <a:pt x="806" y="489"/>
                      <a:pt x="806" y="489"/>
                      <a:pt x="805" y="491"/>
                    </a:cubicBezTo>
                    <a:close/>
                    <a:moveTo>
                      <a:pt x="804" y="450"/>
                    </a:moveTo>
                    <a:cubicBezTo>
                      <a:pt x="803" y="451"/>
                      <a:pt x="802" y="452"/>
                      <a:pt x="801" y="453"/>
                    </a:cubicBezTo>
                    <a:cubicBezTo>
                      <a:pt x="799" y="454"/>
                      <a:pt x="797" y="456"/>
                      <a:pt x="795" y="458"/>
                    </a:cubicBezTo>
                    <a:cubicBezTo>
                      <a:pt x="793" y="455"/>
                      <a:pt x="790" y="452"/>
                      <a:pt x="787" y="449"/>
                    </a:cubicBezTo>
                    <a:cubicBezTo>
                      <a:pt x="787" y="449"/>
                      <a:pt x="787" y="448"/>
                      <a:pt x="787" y="448"/>
                    </a:cubicBezTo>
                    <a:cubicBezTo>
                      <a:pt x="787" y="447"/>
                      <a:pt x="787" y="447"/>
                      <a:pt x="787" y="447"/>
                    </a:cubicBezTo>
                    <a:cubicBezTo>
                      <a:pt x="788" y="447"/>
                      <a:pt x="789" y="446"/>
                      <a:pt x="789" y="446"/>
                    </a:cubicBezTo>
                    <a:cubicBezTo>
                      <a:pt x="792" y="446"/>
                      <a:pt x="793" y="442"/>
                      <a:pt x="794" y="440"/>
                    </a:cubicBezTo>
                    <a:cubicBezTo>
                      <a:pt x="795" y="439"/>
                      <a:pt x="795" y="439"/>
                      <a:pt x="799" y="443"/>
                    </a:cubicBezTo>
                    <a:cubicBezTo>
                      <a:pt x="800" y="445"/>
                      <a:pt x="803" y="447"/>
                      <a:pt x="805" y="448"/>
                    </a:cubicBezTo>
                    <a:cubicBezTo>
                      <a:pt x="807" y="449"/>
                      <a:pt x="806" y="450"/>
                      <a:pt x="804" y="450"/>
                    </a:cubicBezTo>
                    <a:close/>
                    <a:moveTo>
                      <a:pt x="806" y="331"/>
                    </a:moveTo>
                    <a:cubicBezTo>
                      <a:pt x="802" y="332"/>
                      <a:pt x="799" y="334"/>
                      <a:pt x="799" y="338"/>
                    </a:cubicBezTo>
                    <a:cubicBezTo>
                      <a:pt x="798" y="339"/>
                      <a:pt x="797" y="340"/>
                      <a:pt x="796" y="340"/>
                    </a:cubicBezTo>
                    <a:cubicBezTo>
                      <a:pt x="795" y="340"/>
                      <a:pt x="794" y="340"/>
                      <a:pt x="794" y="339"/>
                    </a:cubicBezTo>
                    <a:cubicBezTo>
                      <a:pt x="792" y="334"/>
                      <a:pt x="788" y="331"/>
                      <a:pt x="783" y="329"/>
                    </a:cubicBezTo>
                    <a:cubicBezTo>
                      <a:pt x="782" y="329"/>
                      <a:pt x="782" y="329"/>
                      <a:pt x="781" y="328"/>
                    </a:cubicBezTo>
                    <a:cubicBezTo>
                      <a:pt x="782" y="328"/>
                      <a:pt x="782" y="327"/>
                      <a:pt x="783" y="327"/>
                    </a:cubicBezTo>
                    <a:cubicBezTo>
                      <a:pt x="789" y="326"/>
                      <a:pt x="793" y="322"/>
                      <a:pt x="795" y="315"/>
                    </a:cubicBezTo>
                    <a:cubicBezTo>
                      <a:pt x="795" y="313"/>
                      <a:pt x="796" y="314"/>
                      <a:pt x="797" y="315"/>
                    </a:cubicBezTo>
                    <a:cubicBezTo>
                      <a:pt x="798" y="320"/>
                      <a:pt x="802" y="323"/>
                      <a:pt x="806" y="326"/>
                    </a:cubicBezTo>
                    <a:cubicBezTo>
                      <a:pt x="807" y="327"/>
                      <a:pt x="809" y="328"/>
                      <a:pt x="810" y="329"/>
                    </a:cubicBezTo>
                    <a:cubicBezTo>
                      <a:pt x="809" y="329"/>
                      <a:pt x="807" y="330"/>
                      <a:pt x="806" y="331"/>
                    </a:cubicBezTo>
                    <a:close/>
                    <a:moveTo>
                      <a:pt x="828" y="447"/>
                    </a:moveTo>
                    <a:cubicBezTo>
                      <a:pt x="831" y="446"/>
                      <a:pt x="833" y="444"/>
                      <a:pt x="834" y="441"/>
                    </a:cubicBezTo>
                    <a:cubicBezTo>
                      <a:pt x="834" y="440"/>
                      <a:pt x="835" y="440"/>
                      <a:pt x="836" y="439"/>
                    </a:cubicBezTo>
                    <a:cubicBezTo>
                      <a:pt x="837" y="439"/>
                      <a:pt x="837" y="440"/>
                      <a:pt x="838" y="440"/>
                    </a:cubicBezTo>
                    <a:cubicBezTo>
                      <a:pt x="839" y="443"/>
                      <a:pt x="840" y="446"/>
                      <a:pt x="844" y="447"/>
                    </a:cubicBezTo>
                    <a:cubicBezTo>
                      <a:pt x="844" y="447"/>
                      <a:pt x="850" y="449"/>
                      <a:pt x="844" y="451"/>
                    </a:cubicBezTo>
                    <a:cubicBezTo>
                      <a:pt x="841" y="451"/>
                      <a:pt x="838" y="455"/>
                      <a:pt x="837" y="457"/>
                    </a:cubicBezTo>
                    <a:cubicBezTo>
                      <a:pt x="836" y="461"/>
                      <a:pt x="836" y="460"/>
                      <a:pt x="835" y="457"/>
                    </a:cubicBezTo>
                    <a:cubicBezTo>
                      <a:pt x="834" y="455"/>
                      <a:pt x="831" y="451"/>
                      <a:pt x="828" y="451"/>
                    </a:cubicBezTo>
                    <a:cubicBezTo>
                      <a:pt x="824" y="449"/>
                      <a:pt x="826" y="448"/>
                      <a:pt x="828" y="447"/>
                    </a:cubicBezTo>
                    <a:close/>
                    <a:moveTo>
                      <a:pt x="827" y="408"/>
                    </a:moveTo>
                    <a:cubicBezTo>
                      <a:pt x="830" y="405"/>
                      <a:pt x="833" y="402"/>
                      <a:pt x="835" y="399"/>
                    </a:cubicBezTo>
                    <a:cubicBezTo>
                      <a:pt x="837" y="395"/>
                      <a:pt x="836" y="397"/>
                      <a:pt x="837" y="399"/>
                    </a:cubicBezTo>
                    <a:cubicBezTo>
                      <a:pt x="839" y="402"/>
                      <a:pt x="842" y="405"/>
                      <a:pt x="845" y="407"/>
                    </a:cubicBezTo>
                    <a:cubicBezTo>
                      <a:pt x="846" y="408"/>
                      <a:pt x="847" y="410"/>
                      <a:pt x="845" y="411"/>
                    </a:cubicBezTo>
                    <a:cubicBezTo>
                      <a:pt x="842" y="412"/>
                      <a:pt x="839" y="414"/>
                      <a:pt x="838" y="418"/>
                    </a:cubicBezTo>
                    <a:cubicBezTo>
                      <a:pt x="837" y="418"/>
                      <a:pt x="837" y="419"/>
                      <a:pt x="836" y="419"/>
                    </a:cubicBezTo>
                    <a:cubicBezTo>
                      <a:pt x="836" y="419"/>
                      <a:pt x="835" y="419"/>
                      <a:pt x="835" y="418"/>
                    </a:cubicBezTo>
                    <a:cubicBezTo>
                      <a:pt x="833" y="415"/>
                      <a:pt x="831" y="411"/>
                      <a:pt x="827" y="410"/>
                    </a:cubicBezTo>
                    <a:cubicBezTo>
                      <a:pt x="826" y="410"/>
                      <a:pt x="825" y="409"/>
                      <a:pt x="827" y="408"/>
                    </a:cubicBezTo>
                    <a:close/>
                    <a:moveTo>
                      <a:pt x="836" y="736"/>
                    </a:moveTo>
                    <a:cubicBezTo>
                      <a:pt x="835" y="736"/>
                      <a:pt x="834" y="735"/>
                      <a:pt x="834" y="735"/>
                    </a:cubicBezTo>
                    <a:cubicBezTo>
                      <a:pt x="834" y="734"/>
                      <a:pt x="835" y="733"/>
                      <a:pt x="836" y="732"/>
                    </a:cubicBezTo>
                    <a:cubicBezTo>
                      <a:pt x="837" y="733"/>
                      <a:pt x="838" y="734"/>
                      <a:pt x="839" y="735"/>
                    </a:cubicBezTo>
                    <a:cubicBezTo>
                      <a:pt x="838" y="735"/>
                      <a:pt x="837" y="736"/>
                      <a:pt x="836" y="736"/>
                    </a:cubicBezTo>
                    <a:close/>
                    <a:moveTo>
                      <a:pt x="836" y="698"/>
                    </a:moveTo>
                    <a:cubicBezTo>
                      <a:pt x="835" y="696"/>
                      <a:pt x="832" y="695"/>
                      <a:pt x="832" y="693"/>
                    </a:cubicBezTo>
                    <a:cubicBezTo>
                      <a:pt x="832" y="691"/>
                      <a:pt x="834" y="690"/>
                      <a:pt x="836" y="688"/>
                    </a:cubicBezTo>
                    <a:cubicBezTo>
                      <a:pt x="838" y="690"/>
                      <a:pt x="840" y="691"/>
                      <a:pt x="841" y="693"/>
                    </a:cubicBezTo>
                    <a:cubicBezTo>
                      <a:pt x="841" y="695"/>
                      <a:pt x="838" y="696"/>
                      <a:pt x="836" y="698"/>
                    </a:cubicBezTo>
                    <a:close/>
                    <a:moveTo>
                      <a:pt x="836" y="657"/>
                    </a:moveTo>
                    <a:cubicBezTo>
                      <a:pt x="834" y="657"/>
                      <a:pt x="833" y="654"/>
                      <a:pt x="831" y="653"/>
                    </a:cubicBezTo>
                    <a:cubicBezTo>
                      <a:pt x="833" y="651"/>
                      <a:pt x="835" y="648"/>
                      <a:pt x="836" y="648"/>
                    </a:cubicBezTo>
                    <a:cubicBezTo>
                      <a:pt x="838" y="649"/>
                      <a:pt x="839" y="651"/>
                      <a:pt x="841" y="653"/>
                    </a:cubicBezTo>
                    <a:cubicBezTo>
                      <a:pt x="839" y="654"/>
                      <a:pt x="837" y="657"/>
                      <a:pt x="836" y="657"/>
                    </a:cubicBezTo>
                    <a:close/>
                    <a:moveTo>
                      <a:pt x="840" y="614"/>
                    </a:moveTo>
                    <a:cubicBezTo>
                      <a:pt x="839" y="614"/>
                      <a:pt x="839" y="614"/>
                      <a:pt x="838" y="615"/>
                    </a:cubicBezTo>
                    <a:cubicBezTo>
                      <a:pt x="837" y="618"/>
                      <a:pt x="835" y="617"/>
                      <a:pt x="834" y="615"/>
                    </a:cubicBezTo>
                    <a:cubicBezTo>
                      <a:pt x="833" y="614"/>
                      <a:pt x="832" y="613"/>
                      <a:pt x="830" y="610"/>
                    </a:cubicBezTo>
                    <a:cubicBezTo>
                      <a:pt x="832" y="609"/>
                      <a:pt x="834" y="607"/>
                      <a:pt x="836" y="606"/>
                    </a:cubicBezTo>
                    <a:cubicBezTo>
                      <a:pt x="836" y="606"/>
                      <a:pt x="838" y="608"/>
                      <a:pt x="839" y="608"/>
                    </a:cubicBezTo>
                    <a:cubicBezTo>
                      <a:pt x="840" y="609"/>
                      <a:pt x="840" y="610"/>
                      <a:pt x="841" y="610"/>
                    </a:cubicBezTo>
                    <a:cubicBezTo>
                      <a:pt x="844" y="613"/>
                      <a:pt x="842" y="613"/>
                      <a:pt x="840" y="614"/>
                    </a:cubicBezTo>
                    <a:close/>
                    <a:moveTo>
                      <a:pt x="830" y="571"/>
                    </a:moveTo>
                    <a:cubicBezTo>
                      <a:pt x="832" y="569"/>
                      <a:pt x="834" y="567"/>
                      <a:pt x="836" y="565"/>
                    </a:cubicBezTo>
                    <a:cubicBezTo>
                      <a:pt x="838" y="568"/>
                      <a:pt x="841" y="569"/>
                      <a:pt x="842" y="572"/>
                    </a:cubicBezTo>
                    <a:cubicBezTo>
                      <a:pt x="842" y="573"/>
                      <a:pt x="839" y="576"/>
                      <a:pt x="837" y="578"/>
                    </a:cubicBezTo>
                    <a:cubicBezTo>
                      <a:pt x="836" y="579"/>
                      <a:pt x="835" y="578"/>
                      <a:pt x="835" y="577"/>
                    </a:cubicBezTo>
                    <a:cubicBezTo>
                      <a:pt x="834" y="576"/>
                      <a:pt x="833" y="576"/>
                      <a:pt x="832" y="575"/>
                    </a:cubicBezTo>
                    <a:cubicBezTo>
                      <a:pt x="831" y="574"/>
                      <a:pt x="830" y="572"/>
                      <a:pt x="830" y="571"/>
                    </a:cubicBezTo>
                    <a:close/>
                    <a:moveTo>
                      <a:pt x="839" y="536"/>
                    </a:moveTo>
                    <a:cubicBezTo>
                      <a:pt x="836" y="540"/>
                      <a:pt x="835" y="537"/>
                      <a:pt x="833" y="536"/>
                    </a:cubicBezTo>
                    <a:cubicBezTo>
                      <a:pt x="832" y="534"/>
                      <a:pt x="830" y="533"/>
                      <a:pt x="829" y="531"/>
                    </a:cubicBezTo>
                    <a:cubicBezTo>
                      <a:pt x="830" y="530"/>
                      <a:pt x="830" y="529"/>
                      <a:pt x="830" y="529"/>
                    </a:cubicBezTo>
                    <a:cubicBezTo>
                      <a:pt x="834" y="530"/>
                      <a:pt x="833" y="526"/>
                      <a:pt x="834" y="525"/>
                    </a:cubicBezTo>
                    <a:cubicBezTo>
                      <a:pt x="835" y="524"/>
                      <a:pt x="836" y="522"/>
                      <a:pt x="838" y="525"/>
                    </a:cubicBezTo>
                    <a:cubicBezTo>
                      <a:pt x="838" y="525"/>
                      <a:pt x="838" y="525"/>
                      <a:pt x="839" y="526"/>
                    </a:cubicBezTo>
                    <a:cubicBezTo>
                      <a:pt x="841" y="528"/>
                      <a:pt x="843" y="530"/>
                      <a:pt x="845" y="532"/>
                    </a:cubicBezTo>
                    <a:cubicBezTo>
                      <a:pt x="843" y="533"/>
                      <a:pt x="840" y="534"/>
                      <a:pt x="839" y="536"/>
                    </a:cubicBezTo>
                    <a:close/>
                    <a:moveTo>
                      <a:pt x="840" y="496"/>
                    </a:moveTo>
                    <a:cubicBezTo>
                      <a:pt x="839" y="497"/>
                      <a:pt x="837" y="499"/>
                      <a:pt x="836" y="500"/>
                    </a:cubicBezTo>
                    <a:cubicBezTo>
                      <a:pt x="835" y="498"/>
                      <a:pt x="834" y="497"/>
                      <a:pt x="833" y="495"/>
                    </a:cubicBezTo>
                    <a:cubicBezTo>
                      <a:pt x="831" y="494"/>
                      <a:pt x="829" y="492"/>
                      <a:pt x="827" y="491"/>
                    </a:cubicBezTo>
                    <a:cubicBezTo>
                      <a:pt x="826" y="490"/>
                      <a:pt x="826" y="489"/>
                      <a:pt x="827" y="489"/>
                    </a:cubicBezTo>
                    <a:cubicBezTo>
                      <a:pt x="831" y="487"/>
                      <a:pt x="834" y="484"/>
                      <a:pt x="835" y="480"/>
                    </a:cubicBezTo>
                    <a:cubicBezTo>
                      <a:pt x="835" y="480"/>
                      <a:pt x="836" y="479"/>
                      <a:pt x="836" y="479"/>
                    </a:cubicBezTo>
                    <a:cubicBezTo>
                      <a:pt x="836" y="480"/>
                      <a:pt x="837" y="480"/>
                      <a:pt x="837" y="480"/>
                    </a:cubicBezTo>
                    <a:cubicBezTo>
                      <a:pt x="838" y="482"/>
                      <a:pt x="839" y="483"/>
                      <a:pt x="840" y="485"/>
                    </a:cubicBezTo>
                    <a:cubicBezTo>
                      <a:pt x="842" y="486"/>
                      <a:pt x="844" y="488"/>
                      <a:pt x="847" y="489"/>
                    </a:cubicBezTo>
                    <a:cubicBezTo>
                      <a:pt x="844" y="492"/>
                      <a:pt x="842" y="494"/>
                      <a:pt x="840" y="496"/>
                    </a:cubicBezTo>
                    <a:close/>
                    <a:moveTo>
                      <a:pt x="846" y="370"/>
                    </a:moveTo>
                    <a:cubicBezTo>
                      <a:pt x="842" y="372"/>
                      <a:pt x="838" y="375"/>
                      <a:pt x="837" y="380"/>
                    </a:cubicBezTo>
                    <a:cubicBezTo>
                      <a:pt x="837" y="380"/>
                      <a:pt x="836" y="381"/>
                      <a:pt x="836" y="381"/>
                    </a:cubicBezTo>
                    <a:cubicBezTo>
                      <a:pt x="836" y="380"/>
                      <a:pt x="835" y="380"/>
                      <a:pt x="835" y="379"/>
                    </a:cubicBezTo>
                    <a:cubicBezTo>
                      <a:pt x="834" y="378"/>
                      <a:pt x="833" y="376"/>
                      <a:pt x="831" y="374"/>
                    </a:cubicBezTo>
                    <a:cubicBezTo>
                      <a:pt x="829" y="372"/>
                      <a:pt x="827" y="369"/>
                      <a:pt x="824" y="369"/>
                    </a:cubicBezTo>
                    <a:cubicBezTo>
                      <a:pt x="826" y="367"/>
                      <a:pt x="828" y="365"/>
                      <a:pt x="831" y="363"/>
                    </a:cubicBezTo>
                    <a:cubicBezTo>
                      <a:pt x="832" y="363"/>
                      <a:pt x="832" y="362"/>
                      <a:pt x="833" y="361"/>
                    </a:cubicBezTo>
                    <a:cubicBezTo>
                      <a:pt x="834" y="359"/>
                      <a:pt x="835" y="358"/>
                      <a:pt x="836" y="356"/>
                    </a:cubicBezTo>
                    <a:cubicBezTo>
                      <a:pt x="837" y="358"/>
                      <a:pt x="838" y="359"/>
                      <a:pt x="839" y="360"/>
                    </a:cubicBezTo>
                    <a:cubicBezTo>
                      <a:pt x="841" y="363"/>
                      <a:pt x="843" y="365"/>
                      <a:pt x="847" y="367"/>
                    </a:cubicBezTo>
                    <a:cubicBezTo>
                      <a:pt x="848" y="367"/>
                      <a:pt x="850" y="368"/>
                      <a:pt x="846" y="370"/>
                    </a:cubicBezTo>
                    <a:close/>
                    <a:moveTo>
                      <a:pt x="844" y="331"/>
                    </a:moveTo>
                    <a:cubicBezTo>
                      <a:pt x="841" y="333"/>
                      <a:pt x="839" y="335"/>
                      <a:pt x="838" y="338"/>
                    </a:cubicBezTo>
                    <a:cubicBezTo>
                      <a:pt x="838" y="340"/>
                      <a:pt x="836" y="342"/>
                      <a:pt x="834" y="339"/>
                    </a:cubicBezTo>
                    <a:cubicBezTo>
                      <a:pt x="832" y="334"/>
                      <a:pt x="828" y="331"/>
                      <a:pt x="823" y="329"/>
                    </a:cubicBezTo>
                    <a:cubicBezTo>
                      <a:pt x="823" y="329"/>
                      <a:pt x="822" y="329"/>
                      <a:pt x="822" y="328"/>
                    </a:cubicBezTo>
                    <a:cubicBezTo>
                      <a:pt x="822" y="328"/>
                      <a:pt x="823" y="328"/>
                      <a:pt x="823" y="327"/>
                    </a:cubicBezTo>
                    <a:cubicBezTo>
                      <a:pt x="829" y="325"/>
                      <a:pt x="833" y="321"/>
                      <a:pt x="835" y="315"/>
                    </a:cubicBezTo>
                    <a:cubicBezTo>
                      <a:pt x="836" y="313"/>
                      <a:pt x="836" y="314"/>
                      <a:pt x="837" y="316"/>
                    </a:cubicBezTo>
                    <a:cubicBezTo>
                      <a:pt x="839" y="319"/>
                      <a:pt x="840" y="322"/>
                      <a:pt x="844" y="324"/>
                    </a:cubicBezTo>
                    <a:cubicBezTo>
                      <a:pt x="846" y="325"/>
                      <a:pt x="848" y="327"/>
                      <a:pt x="850" y="329"/>
                    </a:cubicBezTo>
                    <a:cubicBezTo>
                      <a:pt x="848" y="329"/>
                      <a:pt x="846" y="330"/>
                      <a:pt x="844" y="331"/>
                    </a:cubicBezTo>
                    <a:close/>
                    <a:moveTo>
                      <a:pt x="876" y="736"/>
                    </a:moveTo>
                    <a:cubicBezTo>
                      <a:pt x="876" y="736"/>
                      <a:pt x="875" y="736"/>
                      <a:pt x="873" y="736"/>
                    </a:cubicBezTo>
                    <a:cubicBezTo>
                      <a:pt x="875" y="734"/>
                      <a:pt x="875" y="733"/>
                      <a:pt x="876" y="733"/>
                    </a:cubicBezTo>
                    <a:cubicBezTo>
                      <a:pt x="877" y="733"/>
                      <a:pt x="878" y="734"/>
                      <a:pt x="879" y="735"/>
                    </a:cubicBezTo>
                    <a:cubicBezTo>
                      <a:pt x="878" y="735"/>
                      <a:pt x="877" y="736"/>
                      <a:pt x="876" y="736"/>
                    </a:cubicBezTo>
                    <a:close/>
                    <a:moveTo>
                      <a:pt x="876" y="697"/>
                    </a:moveTo>
                    <a:cubicBezTo>
                      <a:pt x="874" y="697"/>
                      <a:pt x="872" y="695"/>
                      <a:pt x="870" y="694"/>
                    </a:cubicBezTo>
                    <a:cubicBezTo>
                      <a:pt x="873" y="691"/>
                      <a:pt x="875" y="689"/>
                      <a:pt x="877" y="689"/>
                    </a:cubicBezTo>
                    <a:cubicBezTo>
                      <a:pt x="878" y="689"/>
                      <a:pt x="880" y="692"/>
                      <a:pt x="881" y="693"/>
                    </a:cubicBezTo>
                    <a:cubicBezTo>
                      <a:pt x="879" y="694"/>
                      <a:pt x="878" y="697"/>
                      <a:pt x="876" y="697"/>
                    </a:cubicBezTo>
                    <a:close/>
                    <a:moveTo>
                      <a:pt x="871" y="653"/>
                    </a:moveTo>
                    <a:cubicBezTo>
                      <a:pt x="873" y="651"/>
                      <a:pt x="875" y="648"/>
                      <a:pt x="876" y="648"/>
                    </a:cubicBezTo>
                    <a:cubicBezTo>
                      <a:pt x="878" y="648"/>
                      <a:pt x="879" y="651"/>
                      <a:pt x="881" y="653"/>
                    </a:cubicBezTo>
                    <a:cubicBezTo>
                      <a:pt x="879" y="654"/>
                      <a:pt x="878" y="657"/>
                      <a:pt x="876" y="657"/>
                    </a:cubicBezTo>
                    <a:cubicBezTo>
                      <a:pt x="875" y="657"/>
                      <a:pt x="873" y="655"/>
                      <a:pt x="871" y="653"/>
                    </a:cubicBezTo>
                    <a:close/>
                    <a:moveTo>
                      <a:pt x="880" y="614"/>
                    </a:moveTo>
                    <a:cubicBezTo>
                      <a:pt x="878" y="614"/>
                      <a:pt x="877" y="617"/>
                      <a:pt x="876" y="617"/>
                    </a:cubicBezTo>
                    <a:cubicBezTo>
                      <a:pt x="874" y="616"/>
                      <a:pt x="872" y="614"/>
                      <a:pt x="870" y="613"/>
                    </a:cubicBezTo>
                    <a:cubicBezTo>
                      <a:pt x="870" y="613"/>
                      <a:pt x="870" y="613"/>
                      <a:pt x="870" y="612"/>
                    </a:cubicBezTo>
                    <a:cubicBezTo>
                      <a:pt x="872" y="610"/>
                      <a:pt x="874" y="608"/>
                      <a:pt x="877" y="606"/>
                    </a:cubicBezTo>
                    <a:cubicBezTo>
                      <a:pt x="877" y="606"/>
                      <a:pt x="879" y="609"/>
                      <a:pt x="881" y="610"/>
                    </a:cubicBezTo>
                    <a:cubicBezTo>
                      <a:pt x="884" y="612"/>
                      <a:pt x="883" y="613"/>
                      <a:pt x="880" y="614"/>
                    </a:cubicBezTo>
                    <a:close/>
                    <a:moveTo>
                      <a:pt x="870" y="572"/>
                    </a:moveTo>
                    <a:cubicBezTo>
                      <a:pt x="870" y="572"/>
                      <a:pt x="871" y="571"/>
                      <a:pt x="871" y="571"/>
                    </a:cubicBezTo>
                    <a:cubicBezTo>
                      <a:pt x="872" y="570"/>
                      <a:pt x="874" y="568"/>
                      <a:pt x="875" y="567"/>
                    </a:cubicBezTo>
                    <a:cubicBezTo>
                      <a:pt x="876" y="566"/>
                      <a:pt x="877" y="565"/>
                      <a:pt x="878" y="567"/>
                    </a:cubicBezTo>
                    <a:cubicBezTo>
                      <a:pt x="878" y="567"/>
                      <a:pt x="879" y="568"/>
                      <a:pt x="879" y="568"/>
                    </a:cubicBezTo>
                    <a:cubicBezTo>
                      <a:pt x="883" y="572"/>
                      <a:pt x="883" y="572"/>
                      <a:pt x="879" y="576"/>
                    </a:cubicBezTo>
                    <a:cubicBezTo>
                      <a:pt x="877" y="578"/>
                      <a:pt x="876" y="579"/>
                      <a:pt x="874" y="576"/>
                    </a:cubicBezTo>
                    <a:cubicBezTo>
                      <a:pt x="873" y="575"/>
                      <a:pt x="871" y="574"/>
                      <a:pt x="870" y="572"/>
                    </a:cubicBezTo>
                    <a:close/>
                    <a:moveTo>
                      <a:pt x="877" y="538"/>
                    </a:moveTo>
                    <a:cubicBezTo>
                      <a:pt x="877" y="538"/>
                      <a:pt x="876" y="538"/>
                      <a:pt x="875" y="537"/>
                    </a:cubicBezTo>
                    <a:cubicBezTo>
                      <a:pt x="873" y="536"/>
                      <a:pt x="871" y="534"/>
                      <a:pt x="869" y="533"/>
                    </a:cubicBezTo>
                    <a:cubicBezTo>
                      <a:pt x="867" y="532"/>
                      <a:pt x="868" y="532"/>
                      <a:pt x="869" y="531"/>
                    </a:cubicBezTo>
                    <a:cubicBezTo>
                      <a:pt x="871" y="529"/>
                      <a:pt x="873" y="527"/>
                      <a:pt x="875" y="525"/>
                    </a:cubicBezTo>
                    <a:cubicBezTo>
                      <a:pt x="875" y="524"/>
                      <a:pt x="876" y="524"/>
                      <a:pt x="876" y="523"/>
                    </a:cubicBezTo>
                    <a:cubicBezTo>
                      <a:pt x="877" y="524"/>
                      <a:pt x="877" y="524"/>
                      <a:pt x="878" y="524"/>
                    </a:cubicBezTo>
                    <a:cubicBezTo>
                      <a:pt x="878" y="525"/>
                      <a:pt x="879" y="525"/>
                      <a:pt x="879" y="526"/>
                    </a:cubicBezTo>
                    <a:cubicBezTo>
                      <a:pt x="881" y="528"/>
                      <a:pt x="883" y="530"/>
                      <a:pt x="885" y="532"/>
                    </a:cubicBezTo>
                    <a:cubicBezTo>
                      <a:pt x="882" y="534"/>
                      <a:pt x="880" y="536"/>
                      <a:pt x="877" y="538"/>
                    </a:cubicBezTo>
                    <a:close/>
                    <a:moveTo>
                      <a:pt x="886" y="491"/>
                    </a:moveTo>
                    <a:cubicBezTo>
                      <a:pt x="883" y="494"/>
                      <a:pt x="880" y="497"/>
                      <a:pt x="876" y="500"/>
                    </a:cubicBezTo>
                    <a:cubicBezTo>
                      <a:pt x="873" y="497"/>
                      <a:pt x="870" y="494"/>
                      <a:pt x="867" y="491"/>
                    </a:cubicBezTo>
                    <a:cubicBezTo>
                      <a:pt x="867" y="490"/>
                      <a:pt x="866" y="490"/>
                      <a:pt x="866" y="489"/>
                    </a:cubicBezTo>
                    <a:cubicBezTo>
                      <a:pt x="867" y="489"/>
                      <a:pt x="867" y="489"/>
                      <a:pt x="868" y="489"/>
                    </a:cubicBezTo>
                    <a:cubicBezTo>
                      <a:pt x="875" y="483"/>
                      <a:pt x="877" y="483"/>
                      <a:pt x="885" y="488"/>
                    </a:cubicBezTo>
                    <a:cubicBezTo>
                      <a:pt x="886" y="489"/>
                      <a:pt x="887" y="489"/>
                      <a:pt x="886" y="491"/>
                    </a:cubicBezTo>
                    <a:close/>
                    <a:moveTo>
                      <a:pt x="882" y="453"/>
                    </a:moveTo>
                    <a:cubicBezTo>
                      <a:pt x="880" y="454"/>
                      <a:pt x="879" y="457"/>
                      <a:pt x="877" y="458"/>
                    </a:cubicBezTo>
                    <a:cubicBezTo>
                      <a:pt x="877" y="459"/>
                      <a:pt x="876" y="459"/>
                      <a:pt x="876" y="459"/>
                    </a:cubicBezTo>
                    <a:cubicBezTo>
                      <a:pt x="874" y="454"/>
                      <a:pt x="871" y="452"/>
                      <a:pt x="867" y="450"/>
                    </a:cubicBezTo>
                    <a:cubicBezTo>
                      <a:pt x="867" y="450"/>
                      <a:pt x="866" y="449"/>
                      <a:pt x="866" y="449"/>
                    </a:cubicBezTo>
                    <a:cubicBezTo>
                      <a:pt x="867" y="448"/>
                      <a:pt x="867" y="448"/>
                      <a:pt x="868" y="448"/>
                    </a:cubicBezTo>
                    <a:cubicBezTo>
                      <a:pt x="871" y="446"/>
                      <a:pt x="874" y="444"/>
                      <a:pt x="875" y="440"/>
                    </a:cubicBezTo>
                    <a:cubicBezTo>
                      <a:pt x="875" y="439"/>
                      <a:pt x="876" y="438"/>
                      <a:pt x="878" y="440"/>
                    </a:cubicBezTo>
                    <a:cubicBezTo>
                      <a:pt x="879" y="441"/>
                      <a:pt x="881" y="443"/>
                      <a:pt x="882" y="445"/>
                    </a:cubicBezTo>
                    <a:cubicBezTo>
                      <a:pt x="884" y="446"/>
                      <a:pt x="885" y="448"/>
                      <a:pt x="887" y="449"/>
                    </a:cubicBezTo>
                    <a:cubicBezTo>
                      <a:pt x="885" y="450"/>
                      <a:pt x="883" y="451"/>
                      <a:pt x="882" y="453"/>
                    </a:cubicBezTo>
                    <a:close/>
                    <a:moveTo>
                      <a:pt x="880" y="416"/>
                    </a:moveTo>
                    <a:cubicBezTo>
                      <a:pt x="879" y="417"/>
                      <a:pt x="878" y="418"/>
                      <a:pt x="877" y="419"/>
                    </a:cubicBezTo>
                    <a:cubicBezTo>
                      <a:pt x="876" y="419"/>
                      <a:pt x="876" y="419"/>
                      <a:pt x="875" y="418"/>
                    </a:cubicBezTo>
                    <a:cubicBezTo>
                      <a:pt x="873" y="415"/>
                      <a:pt x="872" y="411"/>
                      <a:pt x="867" y="410"/>
                    </a:cubicBezTo>
                    <a:cubicBezTo>
                      <a:pt x="866" y="410"/>
                      <a:pt x="866" y="409"/>
                      <a:pt x="867" y="408"/>
                    </a:cubicBezTo>
                    <a:cubicBezTo>
                      <a:pt x="870" y="405"/>
                      <a:pt x="873" y="402"/>
                      <a:pt x="875" y="399"/>
                    </a:cubicBezTo>
                    <a:cubicBezTo>
                      <a:pt x="876" y="398"/>
                      <a:pt x="876" y="397"/>
                      <a:pt x="876" y="397"/>
                    </a:cubicBezTo>
                    <a:cubicBezTo>
                      <a:pt x="877" y="397"/>
                      <a:pt x="877" y="398"/>
                      <a:pt x="877" y="399"/>
                    </a:cubicBezTo>
                    <a:cubicBezTo>
                      <a:pt x="878" y="400"/>
                      <a:pt x="879" y="401"/>
                      <a:pt x="881" y="402"/>
                    </a:cubicBezTo>
                    <a:cubicBezTo>
                      <a:pt x="883" y="405"/>
                      <a:pt x="886" y="407"/>
                      <a:pt x="889" y="409"/>
                    </a:cubicBezTo>
                    <a:cubicBezTo>
                      <a:pt x="885" y="410"/>
                      <a:pt x="883" y="413"/>
                      <a:pt x="880" y="416"/>
                    </a:cubicBezTo>
                    <a:close/>
                    <a:moveTo>
                      <a:pt x="888" y="370"/>
                    </a:moveTo>
                    <a:cubicBezTo>
                      <a:pt x="883" y="372"/>
                      <a:pt x="880" y="375"/>
                      <a:pt x="877" y="380"/>
                    </a:cubicBezTo>
                    <a:cubicBezTo>
                      <a:pt x="876" y="382"/>
                      <a:pt x="876" y="381"/>
                      <a:pt x="875" y="380"/>
                    </a:cubicBezTo>
                    <a:cubicBezTo>
                      <a:pt x="873" y="376"/>
                      <a:pt x="870" y="372"/>
                      <a:pt x="867" y="370"/>
                    </a:cubicBezTo>
                    <a:cubicBezTo>
                      <a:pt x="863" y="368"/>
                      <a:pt x="864" y="367"/>
                      <a:pt x="866" y="366"/>
                    </a:cubicBezTo>
                    <a:cubicBezTo>
                      <a:pt x="871" y="365"/>
                      <a:pt x="873" y="360"/>
                      <a:pt x="875" y="356"/>
                    </a:cubicBezTo>
                    <a:cubicBezTo>
                      <a:pt x="876" y="356"/>
                      <a:pt x="876" y="355"/>
                      <a:pt x="876" y="354"/>
                    </a:cubicBezTo>
                    <a:cubicBezTo>
                      <a:pt x="877" y="355"/>
                      <a:pt x="877" y="355"/>
                      <a:pt x="877" y="355"/>
                    </a:cubicBezTo>
                    <a:cubicBezTo>
                      <a:pt x="879" y="361"/>
                      <a:pt x="882" y="365"/>
                      <a:pt x="887" y="367"/>
                    </a:cubicBezTo>
                    <a:cubicBezTo>
                      <a:pt x="888" y="368"/>
                      <a:pt x="890" y="369"/>
                      <a:pt x="888" y="370"/>
                    </a:cubicBezTo>
                    <a:close/>
                    <a:moveTo>
                      <a:pt x="889" y="329"/>
                    </a:moveTo>
                    <a:cubicBezTo>
                      <a:pt x="882" y="331"/>
                      <a:pt x="879" y="337"/>
                      <a:pt x="876" y="342"/>
                    </a:cubicBezTo>
                    <a:cubicBezTo>
                      <a:pt x="874" y="336"/>
                      <a:pt x="870" y="331"/>
                      <a:pt x="864" y="329"/>
                    </a:cubicBezTo>
                    <a:cubicBezTo>
                      <a:pt x="863" y="329"/>
                      <a:pt x="863" y="329"/>
                      <a:pt x="862" y="328"/>
                    </a:cubicBezTo>
                    <a:cubicBezTo>
                      <a:pt x="863" y="328"/>
                      <a:pt x="863" y="327"/>
                      <a:pt x="863" y="327"/>
                    </a:cubicBezTo>
                    <a:cubicBezTo>
                      <a:pt x="869" y="325"/>
                      <a:pt x="873" y="321"/>
                      <a:pt x="875" y="315"/>
                    </a:cubicBezTo>
                    <a:cubicBezTo>
                      <a:pt x="876" y="314"/>
                      <a:pt x="877" y="313"/>
                      <a:pt x="877" y="315"/>
                    </a:cubicBezTo>
                    <a:cubicBezTo>
                      <a:pt x="880" y="321"/>
                      <a:pt x="884" y="325"/>
                      <a:pt x="889" y="327"/>
                    </a:cubicBezTo>
                    <a:cubicBezTo>
                      <a:pt x="891" y="328"/>
                      <a:pt x="891" y="329"/>
                      <a:pt x="889" y="329"/>
                    </a:cubicBezTo>
                    <a:close/>
                    <a:moveTo>
                      <a:pt x="919" y="775"/>
                    </a:moveTo>
                    <a:cubicBezTo>
                      <a:pt x="918" y="775"/>
                      <a:pt x="917" y="774"/>
                      <a:pt x="916" y="774"/>
                    </a:cubicBezTo>
                    <a:cubicBezTo>
                      <a:pt x="916" y="774"/>
                      <a:pt x="917" y="773"/>
                      <a:pt x="917" y="773"/>
                    </a:cubicBezTo>
                    <a:cubicBezTo>
                      <a:pt x="918" y="773"/>
                      <a:pt x="918" y="773"/>
                      <a:pt x="919" y="773"/>
                    </a:cubicBezTo>
                    <a:cubicBezTo>
                      <a:pt x="919" y="774"/>
                      <a:pt x="919" y="775"/>
                      <a:pt x="919" y="775"/>
                    </a:cubicBezTo>
                    <a:close/>
                    <a:moveTo>
                      <a:pt x="918" y="738"/>
                    </a:moveTo>
                    <a:cubicBezTo>
                      <a:pt x="917" y="738"/>
                      <a:pt x="915" y="736"/>
                      <a:pt x="914" y="735"/>
                    </a:cubicBezTo>
                    <a:cubicBezTo>
                      <a:pt x="915" y="734"/>
                      <a:pt x="916" y="733"/>
                      <a:pt x="918" y="732"/>
                    </a:cubicBezTo>
                    <a:cubicBezTo>
                      <a:pt x="919" y="733"/>
                      <a:pt x="920" y="734"/>
                      <a:pt x="921" y="735"/>
                    </a:cubicBezTo>
                    <a:cubicBezTo>
                      <a:pt x="920" y="736"/>
                      <a:pt x="919" y="738"/>
                      <a:pt x="918" y="738"/>
                    </a:cubicBezTo>
                    <a:close/>
                    <a:moveTo>
                      <a:pt x="922" y="694"/>
                    </a:moveTo>
                    <a:cubicBezTo>
                      <a:pt x="921" y="696"/>
                      <a:pt x="920" y="699"/>
                      <a:pt x="917" y="698"/>
                    </a:cubicBezTo>
                    <a:cubicBezTo>
                      <a:pt x="915" y="697"/>
                      <a:pt x="913" y="695"/>
                      <a:pt x="912" y="693"/>
                    </a:cubicBezTo>
                    <a:cubicBezTo>
                      <a:pt x="914" y="690"/>
                      <a:pt x="918" y="688"/>
                      <a:pt x="919" y="689"/>
                    </a:cubicBezTo>
                    <a:cubicBezTo>
                      <a:pt x="920" y="690"/>
                      <a:pt x="924" y="691"/>
                      <a:pt x="922" y="694"/>
                    </a:cubicBezTo>
                    <a:close/>
                    <a:moveTo>
                      <a:pt x="912" y="653"/>
                    </a:moveTo>
                    <a:cubicBezTo>
                      <a:pt x="914" y="650"/>
                      <a:pt x="915" y="648"/>
                      <a:pt x="917" y="646"/>
                    </a:cubicBezTo>
                    <a:cubicBezTo>
                      <a:pt x="917" y="646"/>
                      <a:pt x="919" y="646"/>
                      <a:pt x="919" y="646"/>
                    </a:cubicBezTo>
                    <a:cubicBezTo>
                      <a:pt x="920" y="648"/>
                      <a:pt x="922" y="650"/>
                      <a:pt x="922" y="652"/>
                    </a:cubicBezTo>
                    <a:cubicBezTo>
                      <a:pt x="923" y="654"/>
                      <a:pt x="920" y="656"/>
                      <a:pt x="919" y="657"/>
                    </a:cubicBezTo>
                    <a:cubicBezTo>
                      <a:pt x="918" y="658"/>
                      <a:pt x="916" y="657"/>
                      <a:pt x="916" y="656"/>
                    </a:cubicBezTo>
                    <a:cubicBezTo>
                      <a:pt x="914" y="655"/>
                      <a:pt x="913" y="654"/>
                      <a:pt x="912" y="653"/>
                    </a:cubicBezTo>
                    <a:close/>
                    <a:moveTo>
                      <a:pt x="919" y="619"/>
                    </a:moveTo>
                    <a:cubicBezTo>
                      <a:pt x="919" y="619"/>
                      <a:pt x="917" y="619"/>
                      <a:pt x="917" y="619"/>
                    </a:cubicBezTo>
                    <a:cubicBezTo>
                      <a:pt x="915" y="617"/>
                      <a:pt x="915" y="613"/>
                      <a:pt x="911" y="613"/>
                    </a:cubicBezTo>
                    <a:cubicBezTo>
                      <a:pt x="911" y="613"/>
                      <a:pt x="910" y="613"/>
                      <a:pt x="910" y="613"/>
                    </a:cubicBezTo>
                    <a:cubicBezTo>
                      <a:pt x="910" y="612"/>
                      <a:pt x="911" y="612"/>
                      <a:pt x="911" y="611"/>
                    </a:cubicBezTo>
                    <a:cubicBezTo>
                      <a:pt x="919" y="604"/>
                      <a:pt x="916" y="604"/>
                      <a:pt x="924" y="611"/>
                    </a:cubicBezTo>
                    <a:cubicBezTo>
                      <a:pt x="924" y="611"/>
                      <a:pt x="924" y="612"/>
                      <a:pt x="925" y="613"/>
                    </a:cubicBezTo>
                    <a:cubicBezTo>
                      <a:pt x="921" y="613"/>
                      <a:pt x="920" y="616"/>
                      <a:pt x="919" y="619"/>
                    </a:cubicBezTo>
                    <a:close/>
                    <a:moveTo>
                      <a:pt x="913" y="569"/>
                    </a:moveTo>
                    <a:cubicBezTo>
                      <a:pt x="914" y="568"/>
                      <a:pt x="915" y="566"/>
                      <a:pt x="916" y="564"/>
                    </a:cubicBezTo>
                    <a:cubicBezTo>
                      <a:pt x="916" y="564"/>
                      <a:pt x="917" y="564"/>
                      <a:pt x="918" y="563"/>
                    </a:cubicBezTo>
                    <a:cubicBezTo>
                      <a:pt x="918" y="564"/>
                      <a:pt x="919" y="564"/>
                      <a:pt x="919" y="564"/>
                    </a:cubicBezTo>
                    <a:cubicBezTo>
                      <a:pt x="920" y="566"/>
                      <a:pt x="921" y="568"/>
                      <a:pt x="923" y="569"/>
                    </a:cubicBezTo>
                    <a:cubicBezTo>
                      <a:pt x="925" y="571"/>
                      <a:pt x="925" y="573"/>
                      <a:pt x="923" y="575"/>
                    </a:cubicBezTo>
                    <a:cubicBezTo>
                      <a:pt x="917" y="580"/>
                      <a:pt x="918" y="580"/>
                      <a:pt x="913" y="575"/>
                    </a:cubicBezTo>
                    <a:cubicBezTo>
                      <a:pt x="910" y="573"/>
                      <a:pt x="910" y="571"/>
                      <a:pt x="913" y="569"/>
                    </a:cubicBezTo>
                    <a:close/>
                    <a:moveTo>
                      <a:pt x="923" y="535"/>
                    </a:moveTo>
                    <a:cubicBezTo>
                      <a:pt x="921" y="535"/>
                      <a:pt x="921" y="537"/>
                      <a:pt x="920" y="538"/>
                    </a:cubicBezTo>
                    <a:cubicBezTo>
                      <a:pt x="918" y="541"/>
                      <a:pt x="918" y="541"/>
                      <a:pt x="916" y="538"/>
                    </a:cubicBezTo>
                    <a:cubicBezTo>
                      <a:pt x="914" y="536"/>
                      <a:pt x="912" y="534"/>
                      <a:pt x="910" y="533"/>
                    </a:cubicBezTo>
                    <a:cubicBezTo>
                      <a:pt x="908" y="532"/>
                      <a:pt x="908" y="531"/>
                      <a:pt x="909" y="531"/>
                    </a:cubicBezTo>
                    <a:cubicBezTo>
                      <a:pt x="911" y="529"/>
                      <a:pt x="913" y="526"/>
                      <a:pt x="915" y="524"/>
                    </a:cubicBezTo>
                    <a:cubicBezTo>
                      <a:pt x="916" y="524"/>
                      <a:pt x="917" y="523"/>
                      <a:pt x="917" y="523"/>
                    </a:cubicBezTo>
                    <a:cubicBezTo>
                      <a:pt x="918" y="523"/>
                      <a:pt x="919" y="523"/>
                      <a:pt x="919" y="524"/>
                    </a:cubicBezTo>
                    <a:cubicBezTo>
                      <a:pt x="921" y="525"/>
                      <a:pt x="922" y="526"/>
                      <a:pt x="923" y="528"/>
                    </a:cubicBezTo>
                    <a:cubicBezTo>
                      <a:pt x="925" y="529"/>
                      <a:pt x="926" y="530"/>
                      <a:pt x="927" y="532"/>
                    </a:cubicBezTo>
                    <a:cubicBezTo>
                      <a:pt x="926" y="533"/>
                      <a:pt x="924" y="533"/>
                      <a:pt x="923" y="535"/>
                    </a:cubicBezTo>
                    <a:close/>
                    <a:moveTo>
                      <a:pt x="923" y="495"/>
                    </a:moveTo>
                    <a:cubicBezTo>
                      <a:pt x="922" y="496"/>
                      <a:pt x="921" y="497"/>
                      <a:pt x="920" y="499"/>
                    </a:cubicBezTo>
                    <a:cubicBezTo>
                      <a:pt x="919" y="500"/>
                      <a:pt x="917" y="501"/>
                      <a:pt x="916" y="499"/>
                    </a:cubicBezTo>
                    <a:cubicBezTo>
                      <a:pt x="914" y="497"/>
                      <a:pt x="912" y="496"/>
                      <a:pt x="911" y="494"/>
                    </a:cubicBezTo>
                    <a:cubicBezTo>
                      <a:pt x="909" y="493"/>
                      <a:pt x="908" y="491"/>
                      <a:pt x="906" y="489"/>
                    </a:cubicBezTo>
                    <a:cubicBezTo>
                      <a:pt x="908" y="488"/>
                      <a:pt x="910" y="487"/>
                      <a:pt x="911" y="486"/>
                    </a:cubicBezTo>
                    <a:cubicBezTo>
                      <a:pt x="913" y="484"/>
                      <a:pt x="914" y="482"/>
                      <a:pt x="916" y="480"/>
                    </a:cubicBezTo>
                    <a:cubicBezTo>
                      <a:pt x="916" y="480"/>
                      <a:pt x="917" y="479"/>
                      <a:pt x="918" y="479"/>
                    </a:cubicBezTo>
                    <a:cubicBezTo>
                      <a:pt x="918" y="479"/>
                      <a:pt x="919" y="479"/>
                      <a:pt x="919" y="480"/>
                    </a:cubicBezTo>
                    <a:cubicBezTo>
                      <a:pt x="921" y="482"/>
                      <a:pt x="921" y="484"/>
                      <a:pt x="923" y="485"/>
                    </a:cubicBezTo>
                    <a:cubicBezTo>
                      <a:pt x="925" y="487"/>
                      <a:pt x="927" y="488"/>
                      <a:pt x="929" y="489"/>
                    </a:cubicBezTo>
                    <a:cubicBezTo>
                      <a:pt x="927" y="491"/>
                      <a:pt x="925" y="493"/>
                      <a:pt x="923" y="495"/>
                    </a:cubicBezTo>
                    <a:close/>
                    <a:moveTo>
                      <a:pt x="921" y="455"/>
                    </a:moveTo>
                    <a:cubicBezTo>
                      <a:pt x="920" y="456"/>
                      <a:pt x="920" y="458"/>
                      <a:pt x="919" y="459"/>
                    </a:cubicBezTo>
                    <a:cubicBezTo>
                      <a:pt x="919" y="459"/>
                      <a:pt x="918" y="460"/>
                      <a:pt x="917" y="460"/>
                    </a:cubicBezTo>
                    <a:cubicBezTo>
                      <a:pt x="917" y="459"/>
                      <a:pt x="916" y="459"/>
                      <a:pt x="916" y="458"/>
                    </a:cubicBezTo>
                    <a:cubicBezTo>
                      <a:pt x="913" y="456"/>
                      <a:pt x="911" y="453"/>
                      <a:pt x="908" y="450"/>
                    </a:cubicBezTo>
                    <a:cubicBezTo>
                      <a:pt x="907" y="449"/>
                      <a:pt x="905" y="450"/>
                      <a:pt x="907" y="448"/>
                    </a:cubicBezTo>
                    <a:cubicBezTo>
                      <a:pt x="911" y="444"/>
                      <a:pt x="915" y="442"/>
                      <a:pt x="916" y="437"/>
                    </a:cubicBezTo>
                    <a:cubicBezTo>
                      <a:pt x="916" y="437"/>
                      <a:pt x="919" y="437"/>
                      <a:pt x="919" y="438"/>
                    </a:cubicBezTo>
                    <a:cubicBezTo>
                      <a:pt x="920" y="439"/>
                      <a:pt x="921" y="441"/>
                      <a:pt x="922" y="442"/>
                    </a:cubicBezTo>
                    <a:cubicBezTo>
                      <a:pt x="924" y="444"/>
                      <a:pt x="927" y="447"/>
                      <a:pt x="929" y="449"/>
                    </a:cubicBezTo>
                    <a:cubicBezTo>
                      <a:pt x="926" y="451"/>
                      <a:pt x="924" y="453"/>
                      <a:pt x="921" y="455"/>
                    </a:cubicBezTo>
                    <a:close/>
                    <a:moveTo>
                      <a:pt x="930" y="410"/>
                    </a:moveTo>
                    <a:cubicBezTo>
                      <a:pt x="925" y="412"/>
                      <a:pt x="922" y="415"/>
                      <a:pt x="920" y="420"/>
                    </a:cubicBezTo>
                    <a:cubicBezTo>
                      <a:pt x="918" y="422"/>
                      <a:pt x="917" y="422"/>
                      <a:pt x="916" y="420"/>
                    </a:cubicBezTo>
                    <a:cubicBezTo>
                      <a:pt x="913" y="415"/>
                      <a:pt x="910" y="412"/>
                      <a:pt x="905" y="410"/>
                    </a:cubicBezTo>
                    <a:cubicBezTo>
                      <a:pt x="905" y="410"/>
                      <a:pt x="905" y="409"/>
                      <a:pt x="904" y="409"/>
                    </a:cubicBezTo>
                    <a:cubicBezTo>
                      <a:pt x="905" y="408"/>
                      <a:pt x="905" y="408"/>
                      <a:pt x="905" y="408"/>
                    </a:cubicBezTo>
                    <a:cubicBezTo>
                      <a:pt x="911" y="406"/>
                      <a:pt x="914" y="400"/>
                      <a:pt x="918" y="395"/>
                    </a:cubicBezTo>
                    <a:cubicBezTo>
                      <a:pt x="918" y="395"/>
                      <a:pt x="920" y="396"/>
                      <a:pt x="920" y="396"/>
                    </a:cubicBezTo>
                    <a:cubicBezTo>
                      <a:pt x="920" y="402"/>
                      <a:pt x="925" y="405"/>
                      <a:pt x="930" y="408"/>
                    </a:cubicBezTo>
                    <a:cubicBezTo>
                      <a:pt x="931" y="409"/>
                      <a:pt x="932" y="409"/>
                      <a:pt x="930" y="410"/>
                    </a:cubicBezTo>
                    <a:close/>
                    <a:moveTo>
                      <a:pt x="920" y="381"/>
                    </a:moveTo>
                    <a:cubicBezTo>
                      <a:pt x="920" y="382"/>
                      <a:pt x="919" y="382"/>
                      <a:pt x="919" y="383"/>
                    </a:cubicBezTo>
                    <a:cubicBezTo>
                      <a:pt x="918" y="382"/>
                      <a:pt x="917" y="382"/>
                      <a:pt x="917" y="381"/>
                    </a:cubicBezTo>
                    <a:cubicBezTo>
                      <a:pt x="915" y="377"/>
                      <a:pt x="912" y="375"/>
                      <a:pt x="909" y="372"/>
                    </a:cubicBezTo>
                    <a:cubicBezTo>
                      <a:pt x="906" y="369"/>
                      <a:pt x="906" y="368"/>
                      <a:pt x="910" y="365"/>
                    </a:cubicBezTo>
                    <a:cubicBezTo>
                      <a:pt x="913" y="363"/>
                      <a:pt x="914" y="359"/>
                      <a:pt x="916" y="356"/>
                    </a:cubicBezTo>
                    <a:cubicBezTo>
                      <a:pt x="916" y="355"/>
                      <a:pt x="917" y="355"/>
                      <a:pt x="918" y="354"/>
                    </a:cubicBezTo>
                    <a:cubicBezTo>
                      <a:pt x="919" y="355"/>
                      <a:pt x="919" y="355"/>
                      <a:pt x="920" y="356"/>
                    </a:cubicBezTo>
                    <a:cubicBezTo>
                      <a:pt x="921" y="358"/>
                      <a:pt x="922" y="361"/>
                      <a:pt x="924" y="363"/>
                    </a:cubicBezTo>
                    <a:cubicBezTo>
                      <a:pt x="926" y="365"/>
                      <a:pt x="928" y="367"/>
                      <a:pt x="931" y="369"/>
                    </a:cubicBezTo>
                    <a:cubicBezTo>
                      <a:pt x="927" y="370"/>
                      <a:pt x="925" y="373"/>
                      <a:pt x="923" y="375"/>
                    </a:cubicBezTo>
                    <a:cubicBezTo>
                      <a:pt x="921" y="377"/>
                      <a:pt x="919" y="378"/>
                      <a:pt x="920" y="381"/>
                    </a:cubicBezTo>
                    <a:close/>
                    <a:moveTo>
                      <a:pt x="932" y="329"/>
                    </a:moveTo>
                    <a:cubicBezTo>
                      <a:pt x="925" y="331"/>
                      <a:pt x="922" y="335"/>
                      <a:pt x="920" y="341"/>
                    </a:cubicBezTo>
                    <a:cubicBezTo>
                      <a:pt x="919" y="342"/>
                      <a:pt x="918" y="343"/>
                      <a:pt x="918" y="343"/>
                    </a:cubicBezTo>
                    <a:cubicBezTo>
                      <a:pt x="917" y="343"/>
                      <a:pt x="916" y="342"/>
                      <a:pt x="916" y="341"/>
                    </a:cubicBezTo>
                    <a:cubicBezTo>
                      <a:pt x="915" y="337"/>
                      <a:pt x="912" y="334"/>
                      <a:pt x="909" y="331"/>
                    </a:cubicBezTo>
                    <a:cubicBezTo>
                      <a:pt x="907" y="330"/>
                      <a:pt x="905" y="329"/>
                      <a:pt x="903" y="328"/>
                    </a:cubicBezTo>
                    <a:cubicBezTo>
                      <a:pt x="905" y="326"/>
                      <a:pt x="907" y="325"/>
                      <a:pt x="909" y="323"/>
                    </a:cubicBezTo>
                    <a:cubicBezTo>
                      <a:pt x="911" y="322"/>
                      <a:pt x="915" y="317"/>
                      <a:pt x="916" y="315"/>
                    </a:cubicBezTo>
                    <a:cubicBezTo>
                      <a:pt x="916" y="313"/>
                      <a:pt x="917" y="312"/>
                      <a:pt x="917" y="311"/>
                    </a:cubicBezTo>
                    <a:cubicBezTo>
                      <a:pt x="918" y="311"/>
                      <a:pt x="918" y="310"/>
                      <a:pt x="919" y="310"/>
                    </a:cubicBezTo>
                    <a:cubicBezTo>
                      <a:pt x="919" y="311"/>
                      <a:pt x="920" y="311"/>
                      <a:pt x="920" y="312"/>
                    </a:cubicBezTo>
                    <a:cubicBezTo>
                      <a:pt x="919" y="320"/>
                      <a:pt x="926" y="323"/>
                      <a:pt x="931" y="327"/>
                    </a:cubicBezTo>
                    <a:cubicBezTo>
                      <a:pt x="932" y="328"/>
                      <a:pt x="932" y="328"/>
                      <a:pt x="933" y="328"/>
                    </a:cubicBezTo>
                    <a:cubicBezTo>
                      <a:pt x="933" y="328"/>
                      <a:pt x="932" y="329"/>
                      <a:pt x="932" y="329"/>
                    </a:cubicBezTo>
                    <a:close/>
                    <a:moveTo>
                      <a:pt x="970" y="370"/>
                    </a:moveTo>
                    <a:cubicBezTo>
                      <a:pt x="965" y="372"/>
                      <a:pt x="962" y="375"/>
                      <a:pt x="960" y="380"/>
                    </a:cubicBezTo>
                    <a:cubicBezTo>
                      <a:pt x="959" y="382"/>
                      <a:pt x="959" y="381"/>
                      <a:pt x="958" y="380"/>
                    </a:cubicBezTo>
                    <a:cubicBezTo>
                      <a:pt x="955" y="376"/>
                      <a:pt x="953" y="372"/>
                      <a:pt x="949" y="370"/>
                    </a:cubicBezTo>
                    <a:cubicBezTo>
                      <a:pt x="946" y="368"/>
                      <a:pt x="947" y="367"/>
                      <a:pt x="949" y="366"/>
                    </a:cubicBezTo>
                    <a:cubicBezTo>
                      <a:pt x="954" y="365"/>
                      <a:pt x="956" y="360"/>
                      <a:pt x="958" y="356"/>
                    </a:cubicBezTo>
                    <a:cubicBezTo>
                      <a:pt x="958" y="356"/>
                      <a:pt x="958" y="355"/>
                      <a:pt x="959" y="354"/>
                    </a:cubicBezTo>
                    <a:cubicBezTo>
                      <a:pt x="959" y="355"/>
                      <a:pt x="960" y="355"/>
                      <a:pt x="960" y="355"/>
                    </a:cubicBezTo>
                    <a:cubicBezTo>
                      <a:pt x="961" y="361"/>
                      <a:pt x="965" y="365"/>
                      <a:pt x="970" y="367"/>
                    </a:cubicBezTo>
                    <a:cubicBezTo>
                      <a:pt x="971" y="368"/>
                      <a:pt x="972" y="369"/>
                      <a:pt x="970" y="370"/>
                    </a:cubicBezTo>
                    <a:close/>
                    <a:moveTo>
                      <a:pt x="945" y="328"/>
                    </a:moveTo>
                    <a:cubicBezTo>
                      <a:pt x="945" y="328"/>
                      <a:pt x="946" y="328"/>
                      <a:pt x="946" y="327"/>
                    </a:cubicBezTo>
                    <a:cubicBezTo>
                      <a:pt x="950" y="324"/>
                      <a:pt x="954" y="321"/>
                      <a:pt x="957" y="317"/>
                    </a:cubicBezTo>
                    <a:cubicBezTo>
                      <a:pt x="958" y="316"/>
                      <a:pt x="958" y="315"/>
                      <a:pt x="958" y="314"/>
                    </a:cubicBezTo>
                    <a:cubicBezTo>
                      <a:pt x="958" y="313"/>
                      <a:pt x="959" y="313"/>
                      <a:pt x="959" y="312"/>
                    </a:cubicBezTo>
                    <a:cubicBezTo>
                      <a:pt x="959" y="312"/>
                      <a:pt x="960" y="313"/>
                      <a:pt x="960" y="313"/>
                    </a:cubicBezTo>
                    <a:cubicBezTo>
                      <a:pt x="960" y="320"/>
                      <a:pt x="967" y="322"/>
                      <a:pt x="970" y="326"/>
                    </a:cubicBezTo>
                    <a:cubicBezTo>
                      <a:pt x="971" y="328"/>
                      <a:pt x="971" y="329"/>
                      <a:pt x="970" y="330"/>
                    </a:cubicBezTo>
                    <a:cubicBezTo>
                      <a:pt x="965" y="332"/>
                      <a:pt x="961" y="336"/>
                      <a:pt x="960" y="341"/>
                    </a:cubicBezTo>
                    <a:cubicBezTo>
                      <a:pt x="960" y="342"/>
                      <a:pt x="959" y="342"/>
                      <a:pt x="959" y="343"/>
                    </a:cubicBezTo>
                    <a:cubicBezTo>
                      <a:pt x="959" y="342"/>
                      <a:pt x="958" y="342"/>
                      <a:pt x="958" y="341"/>
                    </a:cubicBezTo>
                    <a:cubicBezTo>
                      <a:pt x="956" y="335"/>
                      <a:pt x="952" y="331"/>
                      <a:pt x="946" y="329"/>
                    </a:cubicBezTo>
                    <a:cubicBezTo>
                      <a:pt x="945" y="329"/>
                      <a:pt x="945" y="328"/>
                      <a:pt x="945" y="328"/>
                    </a:cubicBezTo>
                    <a:close/>
                    <a:moveTo>
                      <a:pt x="959" y="774"/>
                    </a:moveTo>
                    <a:cubicBezTo>
                      <a:pt x="958" y="774"/>
                      <a:pt x="958" y="774"/>
                      <a:pt x="958" y="774"/>
                    </a:cubicBezTo>
                    <a:cubicBezTo>
                      <a:pt x="958" y="773"/>
                      <a:pt x="959" y="773"/>
                      <a:pt x="959" y="773"/>
                    </a:cubicBezTo>
                    <a:cubicBezTo>
                      <a:pt x="959" y="773"/>
                      <a:pt x="960" y="773"/>
                      <a:pt x="960" y="774"/>
                    </a:cubicBezTo>
                    <a:cubicBezTo>
                      <a:pt x="960" y="774"/>
                      <a:pt x="959" y="774"/>
                      <a:pt x="959" y="774"/>
                    </a:cubicBezTo>
                    <a:close/>
                    <a:moveTo>
                      <a:pt x="959" y="738"/>
                    </a:moveTo>
                    <a:cubicBezTo>
                      <a:pt x="958" y="737"/>
                      <a:pt x="957" y="736"/>
                      <a:pt x="956" y="735"/>
                    </a:cubicBezTo>
                    <a:cubicBezTo>
                      <a:pt x="956" y="735"/>
                      <a:pt x="958" y="734"/>
                      <a:pt x="960" y="731"/>
                    </a:cubicBezTo>
                    <a:cubicBezTo>
                      <a:pt x="960" y="733"/>
                      <a:pt x="961" y="734"/>
                      <a:pt x="961" y="735"/>
                    </a:cubicBezTo>
                    <a:cubicBezTo>
                      <a:pt x="961" y="736"/>
                      <a:pt x="960" y="737"/>
                      <a:pt x="959" y="738"/>
                    </a:cubicBezTo>
                    <a:close/>
                    <a:moveTo>
                      <a:pt x="959" y="697"/>
                    </a:moveTo>
                    <a:cubicBezTo>
                      <a:pt x="957" y="697"/>
                      <a:pt x="956" y="695"/>
                      <a:pt x="954" y="693"/>
                    </a:cubicBezTo>
                    <a:cubicBezTo>
                      <a:pt x="956" y="691"/>
                      <a:pt x="957" y="689"/>
                      <a:pt x="959" y="689"/>
                    </a:cubicBezTo>
                    <a:cubicBezTo>
                      <a:pt x="960" y="689"/>
                      <a:pt x="962" y="692"/>
                      <a:pt x="964" y="693"/>
                    </a:cubicBezTo>
                    <a:cubicBezTo>
                      <a:pt x="962" y="695"/>
                      <a:pt x="960" y="698"/>
                      <a:pt x="959" y="697"/>
                    </a:cubicBezTo>
                    <a:close/>
                    <a:moveTo>
                      <a:pt x="959" y="657"/>
                    </a:moveTo>
                    <a:cubicBezTo>
                      <a:pt x="958" y="657"/>
                      <a:pt x="956" y="655"/>
                      <a:pt x="953" y="652"/>
                    </a:cubicBezTo>
                    <a:cubicBezTo>
                      <a:pt x="955" y="651"/>
                      <a:pt x="957" y="648"/>
                      <a:pt x="958" y="649"/>
                    </a:cubicBezTo>
                    <a:cubicBezTo>
                      <a:pt x="960" y="649"/>
                      <a:pt x="962" y="651"/>
                      <a:pt x="964" y="653"/>
                    </a:cubicBezTo>
                    <a:cubicBezTo>
                      <a:pt x="962" y="654"/>
                      <a:pt x="961" y="657"/>
                      <a:pt x="959" y="657"/>
                    </a:cubicBezTo>
                    <a:close/>
                    <a:moveTo>
                      <a:pt x="964" y="613"/>
                    </a:moveTo>
                    <a:cubicBezTo>
                      <a:pt x="963" y="615"/>
                      <a:pt x="961" y="617"/>
                      <a:pt x="959" y="617"/>
                    </a:cubicBezTo>
                    <a:cubicBezTo>
                      <a:pt x="957" y="617"/>
                      <a:pt x="956" y="615"/>
                      <a:pt x="954" y="613"/>
                    </a:cubicBezTo>
                    <a:cubicBezTo>
                      <a:pt x="954" y="613"/>
                      <a:pt x="953" y="613"/>
                      <a:pt x="952" y="613"/>
                    </a:cubicBezTo>
                    <a:cubicBezTo>
                      <a:pt x="953" y="612"/>
                      <a:pt x="953" y="612"/>
                      <a:pt x="953" y="611"/>
                    </a:cubicBezTo>
                    <a:cubicBezTo>
                      <a:pt x="955" y="610"/>
                      <a:pt x="956" y="609"/>
                      <a:pt x="957" y="607"/>
                    </a:cubicBezTo>
                    <a:cubicBezTo>
                      <a:pt x="958" y="606"/>
                      <a:pt x="959" y="605"/>
                      <a:pt x="960" y="607"/>
                    </a:cubicBezTo>
                    <a:cubicBezTo>
                      <a:pt x="962" y="609"/>
                      <a:pt x="963" y="610"/>
                      <a:pt x="965" y="612"/>
                    </a:cubicBezTo>
                    <a:cubicBezTo>
                      <a:pt x="965" y="612"/>
                      <a:pt x="965" y="613"/>
                      <a:pt x="964" y="613"/>
                    </a:cubicBezTo>
                    <a:close/>
                    <a:moveTo>
                      <a:pt x="964" y="574"/>
                    </a:moveTo>
                    <a:cubicBezTo>
                      <a:pt x="962" y="575"/>
                      <a:pt x="961" y="576"/>
                      <a:pt x="960" y="577"/>
                    </a:cubicBezTo>
                    <a:cubicBezTo>
                      <a:pt x="960" y="578"/>
                      <a:pt x="959" y="579"/>
                      <a:pt x="958" y="578"/>
                    </a:cubicBezTo>
                    <a:cubicBezTo>
                      <a:pt x="956" y="576"/>
                      <a:pt x="955" y="575"/>
                      <a:pt x="954" y="574"/>
                    </a:cubicBezTo>
                    <a:cubicBezTo>
                      <a:pt x="953" y="573"/>
                      <a:pt x="953" y="573"/>
                      <a:pt x="952" y="572"/>
                    </a:cubicBezTo>
                    <a:cubicBezTo>
                      <a:pt x="953" y="571"/>
                      <a:pt x="954" y="571"/>
                      <a:pt x="954" y="570"/>
                    </a:cubicBezTo>
                    <a:cubicBezTo>
                      <a:pt x="956" y="568"/>
                      <a:pt x="957" y="566"/>
                      <a:pt x="959" y="564"/>
                    </a:cubicBezTo>
                    <a:cubicBezTo>
                      <a:pt x="960" y="566"/>
                      <a:pt x="962" y="568"/>
                      <a:pt x="964" y="570"/>
                    </a:cubicBezTo>
                    <a:cubicBezTo>
                      <a:pt x="965" y="571"/>
                      <a:pt x="966" y="572"/>
                      <a:pt x="964" y="574"/>
                    </a:cubicBezTo>
                    <a:close/>
                    <a:moveTo>
                      <a:pt x="966" y="533"/>
                    </a:moveTo>
                    <a:cubicBezTo>
                      <a:pt x="963" y="534"/>
                      <a:pt x="955" y="534"/>
                      <a:pt x="952" y="533"/>
                    </a:cubicBezTo>
                    <a:cubicBezTo>
                      <a:pt x="951" y="532"/>
                      <a:pt x="950" y="532"/>
                      <a:pt x="951" y="531"/>
                    </a:cubicBezTo>
                    <a:cubicBezTo>
                      <a:pt x="953" y="529"/>
                      <a:pt x="956" y="526"/>
                      <a:pt x="958" y="524"/>
                    </a:cubicBezTo>
                    <a:cubicBezTo>
                      <a:pt x="958" y="524"/>
                      <a:pt x="958" y="524"/>
                      <a:pt x="959" y="523"/>
                    </a:cubicBezTo>
                    <a:cubicBezTo>
                      <a:pt x="959" y="524"/>
                      <a:pt x="960" y="524"/>
                      <a:pt x="961" y="525"/>
                    </a:cubicBezTo>
                    <a:cubicBezTo>
                      <a:pt x="962" y="527"/>
                      <a:pt x="964" y="528"/>
                      <a:pt x="966" y="530"/>
                    </a:cubicBezTo>
                    <a:cubicBezTo>
                      <a:pt x="967" y="531"/>
                      <a:pt x="968" y="532"/>
                      <a:pt x="966" y="533"/>
                    </a:cubicBezTo>
                    <a:close/>
                    <a:moveTo>
                      <a:pt x="969" y="490"/>
                    </a:moveTo>
                    <a:cubicBezTo>
                      <a:pt x="969" y="490"/>
                      <a:pt x="969" y="490"/>
                      <a:pt x="968" y="491"/>
                    </a:cubicBezTo>
                    <a:cubicBezTo>
                      <a:pt x="965" y="494"/>
                      <a:pt x="962" y="497"/>
                      <a:pt x="959" y="500"/>
                    </a:cubicBezTo>
                    <a:cubicBezTo>
                      <a:pt x="956" y="497"/>
                      <a:pt x="953" y="494"/>
                      <a:pt x="949" y="491"/>
                    </a:cubicBezTo>
                    <a:cubicBezTo>
                      <a:pt x="948" y="489"/>
                      <a:pt x="949" y="489"/>
                      <a:pt x="950" y="488"/>
                    </a:cubicBezTo>
                    <a:cubicBezTo>
                      <a:pt x="952" y="488"/>
                      <a:pt x="953" y="487"/>
                      <a:pt x="954" y="486"/>
                    </a:cubicBezTo>
                    <a:cubicBezTo>
                      <a:pt x="956" y="484"/>
                      <a:pt x="957" y="481"/>
                      <a:pt x="959" y="479"/>
                    </a:cubicBezTo>
                    <a:cubicBezTo>
                      <a:pt x="960" y="481"/>
                      <a:pt x="962" y="483"/>
                      <a:pt x="963" y="485"/>
                    </a:cubicBezTo>
                    <a:cubicBezTo>
                      <a:pt x="965" y="486"/>
                      <a:pt x="966" y="487"/>
                      <a:pt x="968" y="488"/>
                    </a:cubicBezTo>
                    <a:cubicBezTo>
                      <a:pt x="968" y="488"/>
                      <a:pt x="969" y="489"/>
                      <a:pt x="969" y="489"/>
                    </a:cubicBezTo>
                    <a:cubicBezTo>
                      <a:pt x="969" y="490"/>
                      <a:pt x="969" y="490"/>
                      <a:pt x="969" y="490"/>
                    </a:cubicBezTo>
                    <a:close/>
                    <a:moveTo>
                      <a:pt x="949" y="449"/>
                    </a:moveTo>
                    <a:cubicBezTo>
                      <a:pt x="950" y="447"/>
                      <a:pt x="952" y="445"/>
                      <a:pt x="954" y="443"/>
                    </a:cubicBezTo>
                    <a:cubicBezTo>
                      <a:pt x="956" y="442"/>
                      <a:pt x="957" y="439"/>
                      <a:pt x="959" y="439"/>
                    </a:cubicBezTo>
                    <a:cubicBezTo>
                      <a:pt x="961" y="439"/>
                      <a:pt x="962" y="442"/>
                      <a:pt x="964" y="443"/>
                    </a:cubicBezTo>
                    <a:cubicBezTo>
                      <a:pt x="965" y="445"/>
                      <a:pt x="967" y="447"/>
                      <a:pt x="968" y="448"/>
                    </a:cubicBezTo>
                    <a:cubicBezTo>
                      <a:pt x="969" y="448"/>
                      <a:pt x="969" y="449"/>
                      <a:pt x="969" y="449"/>
                    </a:cubicBezTo>
                    <a:cubicBezTo>
                      <a:pt x="969" y="450"/>
                      <a:pt x="968" y="450"/>
                      <a:pt x="968" y="451"/>
                    </a:cubicBezTo>
                    <a:cubicBezTo>
                      <a:pt x="966" y="452"/>
                      <a:pt x="965" y="452"/>
                      <a:pt x="963" y="454"/>
                    </a:cubicBezTo>
                    <a:cubicBezTo>
                      <a:pt x="959" y="458"/>
                      <a:pt x="959" y="458"/>
                      <a:pt x="955" y="454"/>
                    </a:cubicBezTo>
                    <a:cubicBezTo>
                      <a:pt x="953" y="452"/>
                      <a:pt x="951" y="451"/>
                      <a:pt x="949" y="449"/>
                    </a:cubicBezTo>
                    <a:close/>
                    <a:moveTo>
                      <a:pt x="969" y="410"/>
                    </a:moveTo>
                    <a:cubicBezTo>
                      <a:pt x="966" y="412"/>
                      <a:pt x="963" y="415"/>
                      <a:pt x="961" y="418"/>
                    </a:cubicBezTo>
                    <a:cubicBezTo>
                      <a:pt x="960" y="418"/>
                      <a:pt x="959" y="419"/>
                      <a:pt x="959" y="419"/>
                    </a:cubicBezTo>
                    <a:cubicBezTo>
                      <a:pt x="958" y="419"/>
                      <a:pt x="958" y="419"/>
                      <a:pt x="958" y="419"/>
                    </a:cubicBezTo>
                    <a:cubicBezTo>
                      <a:pt x="957" y="418"/>
                      <a:pt x="957" y="417"/>
                      <a:pt x="956" y="417"/>
                    </a:cubicBezTo>
                    <a:cubicBezTo>
                      <a:pt x="953" y="414"/>
                      <a:pt x="951" y="410"/>
                      <a:pt x="947" y="409"/>
                    </a:cubicBezTo>
                    <a:cubicBezTo>
                      <a:pt x="950" y="407"/>
                      <a:pt x="953" y="404"/>
                      <a:pt x="955" y="402"/>
                    </a:cubicBezTo>
                    <a:cubicBezTo>
                      <a:pt x="959" y="398"/>
                      <a:pt x="959" y="398"/>
                      <a:pt x="962" y="402"/>
                    </a:cubicBezTo>
                    <a:cubicBezTo>
                      <a:pt x="964" y="404"/>
                      <a:pt x="966" y="407"/>
                      <a:pt x="969" y="408"/>
                    </a:cubicBezTo>
                    <a:cubicBezTo>
                      <a:pt x="973" y="410"/>
                      <a:pt x="971" y="409"/>
                      <a:pt x="969" y="410"/>
                    </a:cubicBezTo>
                    <a:close/>
                    <a:moveTo>
                      <a:pt x="999" y="774"/>
                    </a:moveTo>
                    <a:cubicBezTo>
                      <a:pt x="999" y="774"/>
                      <a:pt x="999" y="774"/>
                      <a:pt x="998" y="774"/>
                    </a:cubicBezTo>
                    <a:cubicBezTo>
                      <a:pt x="999" y="773"/>
                      <a:pt x="999" y="773"/>
                      <a:pt x="1000" y="773"/>
                    </a:cubicBezTo>
                    <a:cubicBezTo>
                      <a:pt x="1000" y="773"/>
                      <a:pt x="1000" y="773"/>
                      <a:pt x="1000" y="774"/>
                    </a:cubicBezTo>
                    <a:cubicBezTo>
                      <a:pt x="1000" y="774"/>
                      <a:pt x="999" y="774"/>
                      <a:pt x="999" y="774"/>
                    </a:cubicBezTo>
                    <a:close/>
                    <a:moveTo>
                      <a:pt x="1000" y="738"/>
                    </a:moveTo>
                    <a:cubicBezTo>
                      <a:pt x="999" y="737"/>
                      <a:pt x="997" y="736"/>
                      <a:pt x="997" y="735"/>
                    </a:cubicBezTo>
                    <a:cubicBezTo>
                      <a:pt x="997" y="734"/>
                      <a:pt x="998" y="733"/>
                      <a:pt x="999" y="732"/>
                    </a:cubicBezTo>
                    <a:cubicBezTo>
                      <a:pt x="1000" y="733"/>
                      <a:pt x="1002" y="734"/>
                      <a:pt x="1002" y="735"/>
                    </a:cubicBezTo>
                    <a:cubicBezTo>
                      <a:pt x="1002" y="736"/>
                      <a:pt x="1000" y="737"/>
                      <a:pt x="1000" y="738"/>
                    </a:cubicBezTo>
                    <a:close/>
                    <a:moveTo>
                      <a:pt x="999" y="697"/>
                    </a:moveTo>
                    <a:cubicBezTo>
                      <a:pt x="997" y="697"/>
                      <a:pt x="996" y="695"/>
                      <a:pt x="994" y="693"/>
                    </a:cubicBezTo>
                    <a:cubicBezTo>
                      <a:pt x="996" y="691"/>
                      <a:pt x="998" y="689"/>
                      <a:pt x="999" y="689"/>
                    </a:cubicBezTo>
                    <a:cubicBezTo>
                      <a:pt x="1001" y="689"/>
                      <a:pt x="1002" y="692"/>
                      <a:pt x="1004" y="693"/>
                    </a:cubicBezTo>
                    <a:cubicBezTo>
                      <a:pt x="1002" y="695"/>
                      <a:pt x="1001" y="698"/>
                      <a:pt x="999" y="697"/>
                    </a:cubicBezTo>
                    <a:close/>
                    <a:moveTo>
                      <a:pt x="999" y="657"/>
                    </a:moveTo>
                    <a:cubicBezTo>
                      <a:pt x="997" y="657"/>
                      <a:pt x="996" y="655"/>
                      <a:pt x="994" y="653"/>
                    </a:cubicBezTo>
                    <a:cubicBezTo>
                      <a:pt x="996" y="651"/>
                      <a:pt x="998" y="650"/>
                      <a:pt x="999" y="648"/>
                    </a:cubicBezTo>
                    <a:cubicBezTo>
                      <a:pt x="1001" y="650"/>
                      <a:pt x="1002" y="651"/>
                      <a:pt x="1004" y="653"/>
                    </a:cubicBezTo>
                    <a:cubicBezTo>
                      <a:pt x="1002" y="654"/>
                      <a:pt x="1001" y="657"/>
                      <a:pt x="999" y="657"/>
                    </a:cubicBezTo>
                    <a:close/>
                    <a:moveTo>
                      <a:pt x="999" y="617"/>
                    </a:moveTo>
                    <a:cubicBezTo>
                      <a:pt x="997" y="615"/>
                      <a:pt x="995" y="614"/>
                      <a:pt x="993" y="612"/>
                    </a:cubicBezTo>
                    <a:cubicBezTo>
                      <a:pt x="995" y="610"/>
                      <a:pt x="997" y="608"/>
                      <a:pt x="999" y="606"/>
                    </a:cubicBezTo>
                    <a:cubicBezTo>
                      <a:pt x="1002" y="608"/>
                      <a:pt x="1004" y="610"/>
                      <a:pt x="1006" y="613"/>
                    </a:cubicBezTo>
                    <a:cubicBezTo>
                      <a:pt x="1004" y="614"/>
                      <a:pt x="1001" y="615"/>
                      <a:pt x="999" y="617"/>
                    </a:cubicBezTo>
                    <a:close/>
                    <a:moveTo>
                      <a:pt x="995" y="569"/>
                    </a:moveTo>
                    <a:cubicBezTo>
                      <a:pt x="997" y="568"/>
                      <a:pt x="997" y="566"/>
                      <a:pt x="998" y="565"/>
                    </a:cubicBezTo>
                    <a:cubicBezTo>
                      <a:pt x="999" y="564"/>
                      <a:pt x="999" y="564"/>
                      <a:pt x="999" y="563"/>
                    </a:cubicBezTo>
                    <a:cubicBezTo>
                      <a:pt x="1000" y="564"/>
                      <a:pt x="1000" y="565"/>
                      <a:pt x="1000" y="565"/>
                    </a:cubicBezTo>
                    <a:cubicBezTo>
                      <a:pt x="1001" y="567"/>
                      <a:pt x="1002" y="569"/>
                      <a:pt x="1004" y="569"/>
                    </a:cubicBezTo>
                    <a:cubicBezTo>
                      <a:pt x="1007" y="572"/>
                      <a:pt x="1005" y="573"/>
                      <a:pt x="1003" y="575"/>
                    </a:cubicBezTo>
                    <a:cubicBezTo>
                      <a:pt x="999" y="579"/>
                      <a:pt x="999" y="579"/>
                      <a:pt x="996" y="575"/>
                    </a:cubicBezTo>
                    <a:cubicBezTo>
                      <a:pt x="993" y="573"/>
                      <a:pt x="992" y="572"/>
                      <a:pt x="995" y="569"/>
                    </a:cubicBezTo>
                    <a:close/>
                    <a:moveTo>
                      <a:pt x="1006" y="533"/>
                    </a:moveTo>
                    <a:cubicBezTo>
                      <a:pt x="1002" y="534"/>
                      <a:pt x="996" y="535"/>
                      <a:pt x="993" y="533"/>
                    </a:cubicBezTo>
                    <a:cubicBezTo>
                      <a:pt x="992" y="532"/>
                      <a:pt x="991" y="532"/>
                      <a:pt x="991" y="532"/>
                    </a:cubicBezTo>
                    <a:cubicBezTo>
                      <a:pt x="991" y="532"/>
                      <a:pt x="991" y="531"/>
                      <a:pt x="992" y="531"/>
                    </a:cubicBezTo>
                    <a:cubicBezTo>
                      <a:pt x="994" y="528"/>
                      <a:pt x="997" y="526"/>
                      <a:pt x="999" y="523"/>
                    </a:cubicBezTo>
                    <a:cubicBezTo>
                      <a:pt x="1001" y="526"/>
                      <a:pt x="1004" y="528"/>
                      <a:pt x="1006" y="530"/>
                    </a:cubicBezTo>
                    <a:cubicBezTo>
                      <a:pt x="1008" y="532"/>
                      <a:pt x="1008" y="532"/>
                      <a:pt x="1006" y="533"/>
                    </a:cubicBezTo>
                    <a:close/>
                    <a:moveTo>
                      <a:pt x="1002" y="497"/>
                    </a:moveTo>
                    <a:cubicBezTo>
                      <a:pt x="1002" y="498"/>
                      <a:pt x="1001" y="498"/>
                      <a:pt x="1001" y="499"/>
                    </a:cubicBezTo>
                    <a:cubicBezTo>
                      <a:pt x="1000" y="500"/>
                      <a:pt x="999" y="500"/>
                      <a:pt x="998" y="499"/>
                    </a:cubicBezTo>
                    <a:cubicBezTo>
                      <a:pt x="996" y="497"/>
                      <a:pt x="994" y="495"/>
                      <a:pt x="993" y="493"/>
                    </a:cubicBezTo>
                    <a:cubicBezTo>
                      <a:pt x="991" y="492"/>
                      <a:pt x="990" y="491"/>
                      <a:pt x="989" y="489"/>
                    </a:cubicBezTo>
                    <a:cubicBezTo>
                      <a:pt x="990" y="489"/>
                      <a:pt x="992" y="488"/>
                      <a:pt x="993" y="487"/>
                    </a:cubicBezTo>
                    <a:cubicBezTo>
                      <a:pt x="995" y="485"/>
                      <a:pt x="996" y="483"/>
                      <a:pt x="997" y="481"/>
                    </a:cubicBezTo>
                    <a:cubicBezTo>
                      <a:pt x="998" y="480"/>
                      <a:pt x="999" y="480"/>
                      <a:pt x="999" y="479"/>
                    </a:cubicBezTo>
                    <a:cubicBezTo>
                      <a:pt x="1000" y="480"/>
                      <a:pt x="1000" y="480"/>
                      <a:pt x="1001" y="481"/>
                    </a:cubicBezTo>
                    <a:cubicBezTo>
                      <a:pt x="1002" y="482"/>
                      <a:pt x="1002" y="483"/>
                      <a:pt x="1003" y="484"/>
                    </a:cubicBezTo>
                    <a:cubicBezTo>
                      <a:pt x="1005" y="486"/>
                      <a:pt x="1007" y="488"/>
                      <a:pt x="1009" y="489"/>
                    </a:cubicBezTo>
                    <a:cubicBezTo>
                      <a:pt x="1007" y="492"/>
                      <a:pt x="1005" y="495"/>
                      <a:pt x="1002" y="497"/>
                    </a:cubicBezTo>
                    <a:close/>
                    <a:moveTo>
                      <a:pt x="989" y="449"/>
                    </a:moveTo>
                    <a:cubicBezTo>
                      <a:pt x="989" y="449"/>
                      <a:pt x="990" y="448"/>
                      <a:pt x="990" y="448"/>
                    </a:cubicBezTo>
                    <a:cubicBezTo>
                      <a:pt x="993" y="444"/>
                      <a:pt x="998" y="442"/>
                      <a:pt x="999" y="437"/>
                    </a:cubicBezTo>
                    <a:cubicBezTo>
                      <a:pt x="1002" y="440"/>
                      <a:pt x="1005" y="444"/>
                      <a:pt x="1008" y="447"/>
                    </a:cubicBezTo>
                    <a:cubicBezTo>
                      <a:pt x="1010" y="449"/>
                      <a:pt x="1010" y="451"/>
                      <a:pt x="1008" y="451"/>
                    </a:cubicBezTo>
                    <a:cubicBezTo>
                      <a:pt x="1004" y="452"/>
                      <a:pt x="1002" y="455"/>
                      <a:pt x="1001" y="458"/>
                    </a:cubicBezTo>
                    <a:cubicBezTo>
                      <a:pt x="1000" y="459"/>
                      <a:pt x="999" y="461"/>
                      <a:pt x="998" y="458"/>
                    </a:cubicBezTo>
                    <a:cubicBezTo>
                      <a:pt x="997" y="454"/>
                      <a:pt x="994" y="452"/>
                      <a:pt x="990" y="451"/>
                    </a:cubicBezTo>
                    <a:cubicBezTo>
                      <a:pt x="990" y="451"/>
                      <a:pt x="990" y="450"/>
                      <a:pt x="989" y="449"/>
                    </a:cubicBezTo>
                    <a:close/>
                    <a:moveTo>
                      <a:pt x="1010" y="410"/>
                    </a:moveTo>
                    <a:cubicBezTo>
                      <a:pt x="1006" y="413"/>
                      <a:pt x="1003" y="416"/>
                      <a:pt x="1000" y="420"/>
                    </a:cubicBezTo>
                    <a:cubicBezTo>
                      <a:pt x="999" y="421"/>
                      <a:pt x="999" y="422"/>
                      <a:pt x="998" y="420"/>
                    </a:cubicBezTo>
                    <a:cubicBezTo>
                      <a:pt x="996" y="415"/>
                      <a:pt x="993" y="412"/>
                      <a:pt x="988" y="410"/>
                    </a:cubicBezTo>
                    <a:cubicBezTo>
                      <a:pt x="988" y="410"/>
                      <a:pt x="987" y="409"/>
                      <a:pt x="987" y="409"/>
                    </a:cubicBezTo>
                    <a:cubicBezTo>
                      <a:pt x="987" y="408"/>
                      <a:pt x="988" y="408"/>
                      <a:pt x="989" y="408"/>
                    </a:cubicBezTo>
                    <a:cubicBezTo>
                      <a:pt x="992" y="404"/>
                      <a:pt x="996" y="400"/>
                      <a:pt x="1000" y="397"/>
                    </a:cubicBezTo>
                    <a:cubicBezTo>
                      <a:pt x="1002" y="402"/>
                      <a:pt x="1006" y="405"/>
                      <a:pt x="1010" y="408"/>
                    </a:cubicBezTo>
                    <a:cubicBezTo>
                      <a:pt x="1011" y="409"/>
                      <a:pt x="1011" y="409"/>
                      <a:pt x="1010" y="410"/>
                    </a:cubicBezTo>
                    <a:close/>
                    <a:moveTo>
                      <a:pt x="1010" y="370"/>
                    </a:moveTo>
                    <a:cubicBezTo>
                      <a:pt x="1006" y="372"/>
                      <a:pt x="1002" y="375"/>
                      <a:pt x="1000" y="380"/>
                    </a:cubicBezTo>
                    <a:cubicBezTo>
                      <a:pt x="1000" y="380"/>
                      <a:pt x="1000" y="381"/>
                      <a:pt x="999" y="381"/>
                    </a:cubicBezTo>
                    <a:cubicBezTo>
                      <a:pt x="999" y="380"/>
                      <a:pt x="999" y="380"/>
                      <a:pt x="998" y="379"/>
                    </a:cubicBezTo>
                    <a:cubicBezTo>
                      <a:pt x="997" y="377"/>
                      <a:pt x="995" y="375"/>
                      <a:pt x="994" y="374"/>
                    </a:cubicBezTo>
                    <a:cubicBezTo>
                      <a:pt x="992" y="372"/>
                      <a:pt x="989" y="370"/>
                      <a:pt x="987" y="368"/>
                    </a:cubicBezTo>
                    <a:cubicBezTo>
                      <a:pt x="989" y="367"/>
                      <a:pt x="992" y="365"/>
                      <a:pt x="994" y="363"/>
                    </a:cubicBezTo>
                    <a:cubicBezTo>
                      <a:pt x="995" y="363"/>
                      <a:pt x="996" y="361"/>
                      <a:pt x="996" y="360"/>
                    </a:cubicBezTo>
                    <a:cubicBezTo>
                      <a:pt x="997" y="358"/>
                      <a:pt x="998" y="356"/>
                      <a:pt x="999" y="354"/>
                    </a:cubicBezTo>
                    <a:cubicBezTo>
                      <a:pt x="1000" y="356"/>
                      <a:pt x="1002" y="358"/>
                      <a:pt x="1002" y="359"/>
                    </a:cubicBezTo>
                    <a:cubicBezTo>
                      <a:pt x="1003" y="364"/>
                      <a:pt x="1007" y="365"/>
                      <a:pt x="1010" y="367"/>
                    </a:cubicBezTo>
                    <a:cubicBezTo>
                      <a:pt x="1011" y="368"/>
                      <a:pt x="1013" y="369"/>
                      <a:pt x="1010" y="370"/>
                    </a:cubicBezTo>
                    <a:close/>
                    <a:moveTo>
                      <a:pt x="1012" y="329"/>
                    </a:moveTo>
                    <a:cubicBezTo>
                      <a:pt x="1006" y="331"/>
                      <a:pt x="1002" y="335"/>
                      <a:pt x="1000" y="341"/>
                    </a:cubicBezTo>
                    <a:cubicBezTo>
                      <a:pt x="1000" y="342"/>
                      <a:pt x="999" y="342"/>
                      <a:pt x="999" y="342"/>
                    </a:cubicBezTo>
                    <a:cubicBezTo>
                      <a:pt x="999" y="342"/>
                      <a:pt x="999" y="341"/>
                      <a:pt x="998" y="341"/>
                    </a:cubicBezTo>
                    <a:cubicBezTo>
                      <a:pt x="997" y="335"/>
                      <a:pt x="993" y="331"/>
                      <a:pt x="987" y="329"/>
                    </a:cubicBezTo>
                    <a:cubicBezTo>
                      <a:pt x="986" y="329"/>
                      <a:pt x="986" y="329"/>
                      <a:pt x="985" y="328"/>
                    </a:cubicBezTo>
                    <a:cubicBezTo>
                      <a:pt x="985" y="328"/>
                      <a:pt x="986" y="327"/>
                      <a:pt x="986" y="327"/>
                    </a:cubicBezTo>
                    <a:cubicBezTo>
                      <a:pt x="991" y="326"/>
                      <a:pt x="993" y="321"/>
                      <a:pt x="997" y="318"/>
                    </a:cubicBezTo>
                    <a:cubicBezTo>
                      <a:pt x="998" y="317"/>
                      <a:pt x="998" y="315"/>
                      <a:pt x="998" y="313"/>
                    </a:cubicBezTo>
                    <a:cubicBezTo>
                      <a:pt x="999" y="313"/>
                      <a:pt x="999" y="312"/>
                      <a:pt x="999" y="312"/>
                    </a:cubicBezTo>
                    <a:cubicBezTo>
                      <a:pt x="1000" y="312"/>
                      <a:pt x="1000" y="313"/>
                      <a:pt x="1000" y="313"/>
                    </a:cubicBezTo>
                    <a:cubicBezTo>
                      <a:pt x="1001" y="320"/>
                      <a:pt x="1007" y="323"/>
                      <a:pt x="1012" y="327"/>
                    </a:cubicBezTo>
                    <a:cubicBezTo>
                      <a:pt x="1013" y="328"/>
                      <a:pt x="1014" y="329"/>
                      <a:pt x="1012" y="329"/>
                    </a:cubicBezTo>
                    <a:close/>
                    <a:moveTo>
                      <a:pt x="1040" y="775"/>
                    </a:moveTo>
                    <a:cubicBezTo>
                      <a:pt x="1039" y="774"/>
                      <a:pt x="1039" y="774"/>
                      <a:pt x="1039" y="773"/>
                    </a:cubicBezTo>
                    <a:cubicBezTo>
                      <a:pt x="1039" y="773"/>
                      <a:pt x="1039" y="773"/>
                      <a:pt x="1040" y="773"/>
                    </a:cubicBezTo>
                    <a:cubicBezTo>
                      <a:pt x="1040" y="773"/>
                      <a:pt x="1040" y="774"/>
                      <a:pt x="1040" y="774"/>
                    </a:cubicBezTo>
                    <a:cubicBezTo>
                      <a:pt x="1040" y="774"/>
                      <a:pt x="1040" y="774"/>
                      <a:pt x="1040" y="775"/>
                    </a:cubicBezTo>
                    <a:close/>
                    <a:moveTo>
                      <a:pt x="1040" y="738"/>
                    </a:moveTo>
                    <a:cubicBezTo>
                      <a:pt x="1039" y="737"/>
                      <a:pt x="1037" y="736"/>
                      <a:pt x="1037" y="735"/>
                    </a:cubicBezTo>
                    <a:cubicBezTo>
                      <a:pt x="1037" y="734"/>
                      <a:pt x="1039" y="733"/>
                      <a:pt x="1039" y="732"/>
                    </a:cubicBezTo>
                    <a:cubicBezTo>
                      <a:pt x="1041" y="733"/>
                      <a:pt x="1042" y="734"/>
                      <a:pt x="1042" y="735"/>
                    </a:cubicBezTo>
                    <a:cubicBezTo>
                      <a:pt x="1042" y="736"/>
                      <a:pt x="1041" y="737"/>
                      <a:pt x="1040" y="738"/>
                    </a:cubicBezTo>
                    <a:close/>
                    <a:moveTo>
                      <a:pt x="1040" y="698"/>
                    </a:moveTo>
                    <a:cubicBezTo>
                      <a:pt x="1038" y="696"/>
                      <a:pt x="1037" y="695"/>
                      <a:pt x="1034" y="693"/>
                    </a:cubicBezTo>
                    <a:cubicBezTo>
                      <a:pt x="1036" y="691"/>
                      <a:pt x="1038" y="689"/>
                      <a:pt x="1039" y="689"/>
                    </a:cubicBezTo>
                    <a:cubicBezTo>
                      <a:pt x="1041" y="689"/>
                      <a:pt x="1043" y="692"/>
                      <a:pt x="1044" y="693"/>
                    </a:cubicBezTo>
                    <a:cubicBezTo>
                      <a:pt x="1043" y="695"/>
                      <a:pt x="1041" y="696"/>
                      <a:pt x="1040" y="698"/>
                    </a:cubicBezTo>
                    <a:close/>
                    <a:moveTo>
                      <a:pt x="1035" y="652"/>
                    </a:moveTo>
                    <a:cubicBezTo>
                      <a:pt x="1036" y="651"/>
                      <a:pt x="1038" y="648"/>
                      <a:pt x="1039" y="649"/>
                    </a:cubicBezTo>
                    <a:cubicBezTo>
                      <a:pt x="1041" y="649"/>
                      <a:pt x="1043" y="651"/>
                      <a:pt x="1044" y="653"/>
                    </a:cubicBezTo>
                    <a:cubicBezTo>
                      <a:pt x="1043" y="654"/>
                      <a:pt x="1041" y="657"/>
                      <a:pt x="1040" y="657"/>
                    </a:cubicBezTo>
                    <a:cubicBezTo>
                      <a:pt x="1038" y="657"/>
                      <a:pt x="1036" y="654"/>
                      <a:pt x="1035" y="652"/>
                    </a:cubicBezTo>
                    <a:close/>
                    <a:moveTo>
                      <a:pt x="1043" y="614"/>
                    </a:moveTo>
                    <a:cubicBezTo>
                      <a:pt x="1042" y="614"/>
                      <a:pt x="1040" y="617"/>
                      <a:pt x="1040" y="617"/>
                    </a:cubicBezTo>
                    <a:cubicBezTo>
                      <a:pt x="1037" y="616"/>
                      <a:pt x="1035" y="614"/>
                      <a:pt x="1034" y="613"/>
                    </a:cubicBezTo>
                    <a:cubicBezTo>
                      <a:pt x="1033" y="613"/>
                      <a:pt x="1033" y="612"/>
                      <a:pt x="1034" y="612"/>
                    </a:cubicBezTo>
                    <a:cubicBezTo>
                      <a:pt x="1035" y="610"/>
                      <a:pt x="1037" y="608"/>
                      <a:pt x="1039" y="606"/>
                    </a:cubicBezTo>
                    <a:cubicBezTo>
                      <a:pt x="1039" y="606"/>
                      <a:pt x="1039" y="606"/>
                      <a:pt x="1040" y="606"/>
                    </a:cubicBezTo>
                    <a:cubicBezTo>
                      <a:pt x="1041" y="607"/>
                      <a:pt x="1042" y="609"/>
                      <a:pt x="1044" y="610"/>
                    </a:cubicBezTo>
                    <a:cubicBezTo>
                      <a:pt x="1047" y="612"/>
                      <a:pt x="1046" y="613"/>
                      <a:pt x="1043" y="614"/>
                    </a:cubicBezTo>
                    <a:close/>
                    <a:moveTo>
                      <a:pt x="1040" y="578"/>
                    </a:moveTo>
                    <a:cubicBezTo>
                      <a:pt x="1040" y="578"/>
                      <a:pt x="1040" y="579"/>
                      <a:pt x="1039" y="579"/>
                    </a:cubicBezTo>
                    <a:cubicBezTo>
                      <a:pt x="1037" y="577"/>
                      <a:pt x="1035" y="575"/>
                      <a:pt x="1033" y="573"/>
                    </a:cubicBezTo>
                    <a:cubicBezTo>
                      <a:pt x="1033" y="572"/>
                      <a:pt x="1034" y="571"/>
                      <a:pt x="1034" y="571"/>
                    </a:cubicBezTo>
                    <a:cubicBezTo>
                      <a:pt x="1036" y="569"/>
                      <a:pt x="1037" y="567"/>
                      <a:pt x="1039" y="565"/>
                    </a:cubicBezTo>
                    <a:cubicBezTo>
                      <a:pt x="1040" y="563"/>
                      <a:pt x="1040" y="564"/>
                      <a:pt x="1041" y="565"/>
                    </a:cubicBezTo>
                    <a:cubicBezTo>
                      <a:pt x="1041" y="566"/>
                      <a:pt x="1042" y="567"/>
                      <a:pt x="1042" y="568"/>
                    </a:cubicBezTo>
                    <a:cubicBezTo>
                      <a:pt x="1044" y="570"/>
                      <a:pt x="1046" y="572"/>
                      <a:pt x="1046" y="572"/>
                    </a:cubicBezTo>
                    <a:cubicBezTo>
                      <a:pt x="1044" y="574"/>
                      <a:pt x="1042" y="576"/>
                      <a:pt x="1040" y="578"/>
                    </a:cubicBezTo>
                    <a:close/>
                    <a:moveTo>
                      <a:pt x="1046" y="533"/>
                    </a:moveTo>
                    <a:cubicBezTo>
                      <a:pt x="1043" y="534"/>
                      <a:pt x="1036" y="535"/>
                      <a:pt x="1033" y="533"/>
                    </a:cubicBezTo>
                    <a:cubicBezTo>
                      <a:pt x="1032" y="532"/>
                      <a:pt x="1032" y="532"/>
                      <a:pt x="1031" y="532"/>
                    </a:cubicBezTo>
                    <a:cubicBezTo>
                      <a:pt x="1033" y="530"/>
                      <a:pt x="1035" y="528"/>
                      <a:pt x="1037" y="525"/>
                    </a:cubicBezTo>
                    <a:cubicBezTo>
                      <a:pt x="1039" y="523"/>
                      <a:pt x="1040" y="523"/>
                      <a:pt x="1042" y="525"/>
                    </a:cubicBezTo>
                    <a:cubicBezTo>
                      <a:pt x="1043" y="527"/>
                      <a:pt x="1045" y="529"/>
                      <a:pt x="1047" y="531"/>
                    </a:cubicBezTo>
                    <a:cubicBezTo>
                      <a:pt x="1049" y="532"/>
                      <a:pt x="1047" y="532"/>
                      <a:pt x="1046" y="533"/>
                    </a:cubicBezTo>
                    <a:close/>
                    <a:moveTo>
                      <a:pt x="1048" y="491"/>
                    </a:moveTo>
                    <a:cubicBezTo>
                      <a:pt x="1045" y="494"/>
                      <a:pt x="1042" y="497"/>
                      <a:pt x="1039" y="500"/>
                    </a:cubicBezTo>
                    <a:cubicBezTo>
                      <a:pt x="1036" y="497"/>
                      <a:pt x="1033" y="494"/>
                      <a:pt x="1030" y="490"/>
                    </a:cubicBezTo>
                    <a:cubicBezTo>
                      <a:pt x="1030" y="490"/>
                      <a:pt x="1030" y="490"/>
                      <a:pt x="1029" y="489"/>
                    </a:cubicBezTo>
                    <a:cubicBezTo>
                      <a:pt x="1030" y="488"/>
                      <a:pt x="1031" y="487"/>
                      <a:pt x="1031" y="487"/>
                    </a:cubicBezTo>
                    <a:cubicBezTo>
                      <a:pt x="1034" y="486"/>
                      <a:pt x="1036" y="485"/>
                      <a:pt x="1037" y="483"/>
                    </a:cubicBezTo>
                    <a:cubicBezTo>
                      <a:pt x="1038" y="479"/>
                      <a:pt x="1039" y="480"/>
                      <a:pt x="1041" y="483"/>
                    </a:cubicBezTo>
                    <a:cubicBezTo>
                      <a:pt x="1043" y="485"/>
                      <a:pt x="1045" y="488"/>
                      <a:pt x="1048" y="488"/>
                    </a:cubicBezTo>
                    <a:cubicBezTo>
                      <a:pt x="1052" y="489"/>
                      <a:pt x="1049" y="490"/>
                      <a:pt x="1048" y="491"/>
                    </a:cubicBezTo>
                    <a:close/>
                    <a:moveTo>
                      <a:pt x="1031" y="447"/>
                    </a:moveTo>
                    <a:cubicBezTo>
                      <a:pt x="1034" y="444"/>
                      <a:pt x="1037" y="442"/>
                      <a:pt x="1039" y="438"/>
                    </a:cubicBezTo>
                    <a:cubicBezTo>
                      <a:pt x="1039" y="436"/>
                      <a:pt x="1040" y="437"/>
                      <a:pt x="1041" y="438"/>
                    </a:cubicBezTo>
                    <a:cubicBezTo>
                      <a:pt x="1041" y="439"/>
                      <a:pt x="1041" y="440"/>
                      <a:pt x="1041" y="440"/>
                    </a:cubicBezTo>
                    <a:cubicBezTo>
                      <a:pt x="1044" y="443"/>
                      <a:pt x="1047" y="446"/>
                      <a:pt x="1050" y="449"/>
                    </a:cubicBezTo>
                    <a:cubicBezTo>
                      <a:pt x="1050" y="449"/>
                      <a:pt x="1050" y="450"/>
                      <a:pt x="1050" y="450"/>
                    </a:cubicBezTo>
                    <a:cubicBezTo>
                      <a:pt x="1045" y="451"/>
                      <a:pt x="1042" y="454"/>
                      <a:pt x="1040" y="459"/>
                    </a:cubicBezTo>
                    <a:cubicBezTo>
                      <a:pt x="1040" y="459"/>
                      <a:pt x="1040" y="459"/>
                      <a:pt x="1040" y="460"/>
                    </a:cubicBezTo>
                    <a:cubicBezTo>
                      <a:pt x="1039" y="459"/>
                      <a:pt x="1038" y="459"/>
                      <a:pt x="1038" y="458"/>
                    </a:cubicBezTo>
                    <a:cubicBezTo>
                      <a:pt x="1037" y="455"/>
                      <a:pt x="1035" y="452"/>
                      <a:pt x="1031" y="451"/>
                    </a:cubicBezTo>
                    <a:cubicBezTo>
                      <a:pt x="1029" y="451"/>
                      <a:pt x="1029" y="449"/>
                      <a:pt x="1031" y="447"/>
                    </a:cubicBezTo>
                    <a:close/>
                    <a:moveTo>
                      <a:pt x="1050" y="410"/>
                    </a:moveTo>
                    <a:cubicBezTo>
                      <a:pt x="1047" y="413"/>
                      <a:pt x="1044" y="416"/>
                      <a:pt x="1041" y="420"/>
                    </a:cubicBezTo>
                    <a:cubicBezTo>
                      <a:pt x="1040" y="421"/>
                      <a:pt x="1040" y="422"/>
                      <a:pt x="1039" y="420"/>
                    </a:cubicBezTo>
                    <a:cubicBezTo>
                      <a:pt x="1036" y="415"/>
                      <a:pt x="1033" y="412"/>
                      <a:pt x="1029" y="410"/>
                    </a:cubicBezTo>
                    <a:cubicBezTo>
                      <a:pt x="1028" y="410"/>
                      <a:pt x="1028" y="409"/>
                      <a:pt x="1027" y="409"/>
                    </a:cubicBezTo>
                    <a:cubicBezTo>
                      <a:pt x="1028" y="409"/>
                      <a:pt x="1028" y="408"/>
                      <a:pt x="1029" y="408"/>
                    </a:cubicBezTo>
                    <a:cubicBezTo>
                      <a:pt x="1034" y="405"/>
                      <a:pt x="1037" y="401"/>
                      <a:pt x="1040" y="397"/>
                    </a:cubicBezTo>
                    <a:cubicBezTo>
                      <a:pt x="1042" y="402"/>
                      <a:pt x="1046" y="405"/>
                      <a:pt x="1050" y="408"/>
                    </a:cubicBezTo>
                    <a:cubicBezTo>
                      <a:pt x="1051" y="408"/>
                      <a:pt x="1051" y="408"/>
                      <a:pt x="1052" y="409"/>
                    </a:cubicBezTo>
                    <a:cubicBezTo>
                      <a:pt x="1051" y="409"/>
                      <a:pt x="1050" y="409"/>
                      <a:pt x="1050" y="410"/>
                    </a:cubicBezTo>
                    <a:close/>
                    <a:moveTo>
                      <a:pt x="1027" y="369"/>
                    </a:moveTo>
                    <a:cubicBezTo>
                      <a:pt x="1028" y="368"/>
                      <a:pt x="1028" y="367"/>
                      <a:pt x="1029" y="367"/>
                    </a:cubicBezTo>
                    <a:cubicBezTo>
                      <a:pt x="1032" y="365"/>
                      <a:pt x="1035" y="364"/>
                      <a:pt x="1037" y="360"/>
                    </a:cubicBezTo>
                    <a:cubicBezTo>
                      <a:pt x="1038" y="358"/>
                      <a:pt x="1039" y="356"/>
                      <a:pt x="1039" y="354"/>
                    </a:cubicBezTo>
                    <a:cubicBezTo>
                      <a:pt x="1040" y="356"/>
                      <a:pt x="1042" y="358"/>
                      <a:pt x="1042" y="359"/>
                    </a:cubicBezTo>
                    <a:cubicBezTo>
                      <a:pt x="1044" y="364"/>
                      <a:pt x="1048" y="365"/>
                      <a:pt x="1051" y="367"/>
                    </a:cubicBezTo>
                    <a:cubicBezTo>
                      <a:pt x="1052" y="368"/>
                      <a:pt x="1053" y="368"/>
                      <a:pt x="1051" y="370"/>
                    </a:cubicBezTo>
                    <a:cubicBezTo>
                      <a:pt x="1047" y="372"/>
                      <a:pt x="1044" y="375"/>
                      <a:pt x="1041" y="378"/>
                    </a:cubicBezTo>
                    <a:cubicBezTo>
                      <a:pt x="1040" y="379"/>
                      <a:pt x="1040" y="380"/>
                      <a:pt x="1039" y="381"/>
                    </a:cubicBezTo>
                    <a:cubicBezTo>
                      <a:pt x="1039" y="380"/>
                      <a:pt x="1039" y="379"/>
                      <a:pt x="1039" y="378"/>
                    </a:cubicBezTo>
                    <a:cubicBezTo>
                      <a:pt x="1035" y="375"/>
                      <a:pt x="1032" y="372"/>
                      <a:pt x="1029" y="370"/>
                    </a:cubicBezTo>
                    <a:cubicBezTo>
                      <a:pt x="1029" y="369"/>
                      <a:pt x="1028" y="369"/>
                      <a:pt x="1027" y="369"/>
                    </a:cubicBezTo>
                    <a:close/>
                    <a:moveTo>
                      <a:pt x="1052" y="329"/>
                    </a:moveTo>
                    <a:cubicBezTo>
                      <a:pt x="1052" y="329"/>
                      <a:pt x="1052" y="329"/>
                      <a:pt x="1051" y="329"/>
                    </a:cubicBezTo>
                    <a:cubicBezTo>
                      <a:pt x="1045" y="331"/>
                      <a:pt x="1042" y="337"/>
                      <a:pt x="1039" y="342"/>
                    </a:cubicBezTo>
                    <a:cubicBezTo>
                      <a:pt x="1037" y="336"/>
                      <a:pt x="1034" y="331"/>
                      <a:pt x="1027" y="329"/>
                    </a:cubicBezTo>
                    <a:cubicBezTo>
                      <a:pt x="1025" y="329"/>
                      <a:pt x="1025" y="328"/>
                      <a:pt x="1027" y="327"/>
                    </a:cubicBezTo>
                    <a:cubicBezTo>
                      <a:pt x="1031" y="324"/>
                      <a:pt x="1034" y="321"/>
                      <a:pt x="1038" y="317"/>
                    </a:cubicBezTo>
                    <a:cubicBezTo>
                      <a:pt x="1039" y="316"/>
                      <a:pt x="1039" y="314"/>
                      <a:pt x="1039" y="312"/>
                    </a:cubicBezTo>
                    <a:cubicBezTo>
                      <a:pt x="1040" y="312"/>
                      <a:pt x="1040" y="313"/>
                      <a:pt x="1041" y="313"/>
                    </a:cubicBezTo>
                    <a:cubicBezTo>
                      <a:pt x="1044" y="321"/>
                      <a:pt x="1044" y="321"/>
                      <a:pt x="1053" y="327"/>
                    </a:cubicBezTo>
                    <a:cubicBezTo>
                      <a:pt x="1054" y="328"/>
                      <a:pt x="1054" y="329"/>
                      <a:pt x="1052" y="329"/>
                    </a:cubicBezTo>
                    <a:close/>
                    <a:moveTo>
                      <a:pt x="1080" y="775"/>
                    </a:moveTo>
                    <a:cubicBezTo>
                      <a:pt x="1080" y="774"/>
                      <a:pt x="1079" y="774"/>
                      <a:pt x="1079" y="774"/>
                    </a:cubicBezTo>
                    <a:cubicBezTo>
                      <a:pt x="1079" y="774"/>
                      <a:pt x="1080" y="773"/>
                      <a:pt x="1080" y="773"/>
                    </a:cubicBezTo>
                    <a:cubicBezTo>
                      <a:pt x="1080" y="773"/>
                      <a:pt x="1081" y="773"/>
                      <a:pt x="1081" y="773"/>
                    </a:cubicBezTo>
                    <a:cubicBezTo>
                      <a:pt x="1080" y="774"/>
                      <a:pt x="1080" y="774"/>
                      <a:pt x="1080" y="775"/>
                    </a:cubicBezTo>
                    <a:close/>
                    <a:moveTo>
                      <a:pt x="1079" y="739"/>
                    </a:moveTo>
                    <a:cubicBezTo>
                      <a:pt x="1079" y="738"/>
                      <a:pt x="1077" y="737"/>
                      <a:pt x="1078" y="736"/>
                    </a:cubicBezTo>
                    <a:cubicBezTo>
                      <a:pt x="1078" y="735"/>
                      <a:pt x="1079" y="734"/>
                      <a:pt x="1080" y="733"/>
                    </a:cubicBezTo>
                    <a:cubicBezTo>
                      <a:pt x="1081" y="733"/>
                      <a:pt x="1082" y="734"/>
                      <a:pt x="1083" y="735"/>
                    </a:cubicBezTo>
                    <a:cubicBezTo>
                      <a:pt x="1082" y="736"/>
                      <a:pt x="1081" y="737"/>
                      <a:pt x="1079" y="739"/>
                    </a:cubicBezTo>
                    <a:close/>
                    <a:moveTo>
                      <a:pt x="1080" y="698"/>
                    </a:moveTo>
                    <a:cubicBezTo>
                      <a:pt x="1078" y="696"/>
                      <a:pt x="1076" y="695"/>
                      <a:pt x="1076" y="693"/>
                    </a:cubicBezTo>
                    <a:cubicBezTo>
                      <a:pt x="1075" y="692"/>
                      <a:pt x="1078" y="690"/>
                      <a:pt x="1081" y="687"/>
                    </a:cubicBezTo>
                    <a:cubicBezTo>
                      <a:pt x="1082" y="689"/>
                      <a:pt x="1084" y="691"/>
                      <a:pt x="1084" y="693"/>
                    </a:cubicBezTo>
                    <a:cubicBezTo>
                      <a:pt x="1084" y="694"/>
                      <a:pt x="1081" y="696"/>
                      <a:pt x="1080" y="698"/>
                    </a:cubicBezTo>
                    <a:close/>
                    <a:moveTo>
                      <a:pt x="1080" y="657"/>
                    </a:moveTo>
                    <a:cubicBezTo>
                      <a:pt x="1078" y="657"/>
                      <a:pt x="1076" y="655"/>
                      <a:pt x="1075" y="653"/>
                    </a:cubicBezTo>
                    <a:cubicBezTo>
                      <a:pt x="1077" y="651"/>
                      <a:pt x="1078" y="650"/>
                      <a:pt x="1080" y="648"/>
                    </a:cubicBezTo>
                    <a:cubicBezTo>
                      <a:pt x="1081" y="650"/>
                      <a:pt x="1083" y="651"/>
                      <a:pt x="1085" y="653"/>
                    </a:cubicBezTo>
                    <a:cubicBezTo>
                      <a:pt x="1083" y="654"/>
                      <a:pt x="1081" y="657"/>
                      <a:pt x="1080" y="657"/>
                    </a:cubicBezTo>
                    <a:close/>
                    <a:moveTo>
                      <a:pt x="1084" y="613"/>
                    </a:moveTo>
                    <a:cubicBezTo>
                      <a:pt x="1082" y="615"/>
                      <a:pt x="1081" y="617"/>
                      <a:pt x="1080" y="617"/>
                    </a:cubicBezTo>
                    <a:cubicBezTo>
                      <a:pt x="1078" y="616"/>
                      <a:pt x="1076" y="615"/>
                      <a:pt x="1074" y="613"/>
                    </a:cubicBezTo>
                    <a:cubicBezTo>
                      <a:pt x="1074" y="613"/>
                      <a:pt x="1074" y="613"/>
                      <a:pt x="1073" y="612"/>
                    </a:cubicBezTo>
                    <a:cubicBezTo>
                      <a:pt x="1075" y="610"/>
                      <a:pt x="1078" y="606"/>
                      <a:pt x="1079" y="607"/>
                    </a:cubicBezTo>
                    <a:cubicBezTo>
                      <a:pt x="1082" y="607"/>
                      <a:pt x="1084" y="610"/>
                      <a:pt x="1086" y="612"/>
                    </a:cubicBezTo>
                    <a:cubicBezTo>
                      <a:pt x="1085" y="612"/>
                      <a:pt x="1085" y="613"/>
                      <a:pt x="1084" y="613"/>
                    </a:cubicBezTo>
                    <a:close/>
                    <a:moveTo>
                      <a:pt x="1080" y="578"/>
                    </a:moveTo>
                    <a:cubicBezTo>
                      <a:pt x="1080" y="578"/>
                      <a:pt x="1080" y="579"/>
                      <a:pt x="1080" y="579"/>
                    </a:cubicBezTo>
                    <a:cubicBezTo>
                      <a:pt x="1078" y="577"/>
                      <a:pt x="1075" y="574"/>
                      <a:pt x="1073" y="572"/>
                    </a:cubicBezTo>
                    <a:cubicBezTo>
                      <a:pt x="1073" y="572"/>
                      <a:pt x="1074" y="571"/>
                      <a:pt x="1075" y="571"/>
                    </a:cubicBezTo>
                    <a:cubicBezTo>
                      <a:pt x="1076" y="569"/>
                      <a:pt x="1078" y="567"/>
                      <a:pt x="1079" y="566"/>
                    </a:cubicBezTo>
                    <a:cubicBezTo>
                      <a:pt x="1079" y="565"/>
                      <a:pt x="1080" y="564"/>
                      <a:pt x="1080" y="564"/>
                    </a:cubicBezTo>
                    <a:cubicBezTo>
                      <a:pt x="1080" y="564"/>
                      <a:pt x="1080" y="565"/>
                      <a:pt x="1081" y="566"/>
                    </a:cubicBezTo>
                    <a:cubicBezTo>
                      <a:pt x="1081" y="567"/>
                      <a:pt x="1082" y="567"/>
                      <a:pt x="1083" y="568"/>
                    </a:cubicBezTo>
                    <a:cubicBezTo>
                      <a:pt x="1084" y="570"/>
                      <a:pt x="1087" y="572"/>
                      <a:pt x="1086" y="572"/>
                    </a:cubicBezTo>
                    <a:cubicBezTo>
                      <a:pt x="1085" y="574"/>
                      <a:pt x="1083" y="576"/>
                      <a:pt x="1080" y="578"/>
                    </a:cubicBezTo>
                    <a:close/>
                    <a:moveTo>
                      <a:pt x="1083" y="536"/>
                    </a:moveTo>
                    <a:cubicBezTo>
                      <a:pt x="1082" y="537"/>
                      <a:pt x="1082" y="538"/>
                      <a:pt x="1081" y="539"/>
                    </a:cubicBezTo>
                    <a:cubicBezTo>
                      <a:pt x="1081" y="540"/>
                      <a:pt x="1079" y="540"/>
                      <a:pt x="1079" y="539"/>
                    </a:cubicBezTo>
                    <a:cubicBezTo>
                      <a:pt x="1078" y="538"/>
                      <a:pt x="1077" y="536"/>
                      <a:pt x="1076" y="535"/>
                    </a:cubicBezTo>
                    <a:cubicBezTo>
                      <a:pt x="1075" y="533"/>
                      <a:pt x="1073" y="533"/>
                      <a:pt x="1072" y="531"/>
                    </a:cubicBezTo>
                    <a:cubicBezTo>
                      <a:pt x="1074" y="529"/>
                      <a:pt x="1077" y="526"/>
                      <a:pt x="1080" y="523"/>
                    </a:cubicBezTo>
                    <a:cubicBezTo>
                      <a:pt x="1080" y="524"/>
                      <a:pt x="1081" y="524"/>
                      <a:pt x="1081" y="524"/>
                    </a:cubicBezTo>
                    <a:cubicBezTo>
                      <a:pt x="1082" y="525"/>
                      <a:pt x="1082" y="526"/>
                      <a:pt x="1083" y="526"/>
                    </a:cubicBezTo>
                    <a:cubicBezTo>
                      <a:pt x="1085" y="528"/>
                      <a:pt x="1087" y="530"/>
                      <a:pt x="1088" y="532"/>
                    </a:cubicBezTo>
                    <a:cubicBezTo>
                      <a:pt x="1087" y="533"/>
                      <a:pt x="1085" y="534"/>
                      <a:pt x="1083" y="536"/>
                    </a:cubicBezTo>
                    <a:close/>
                    <a:moveTo>
                      <a:pt x="1089" y="491"/>
                    </a:moveTo>
                    <a:cubicBezTo>
                      <a:pt x="1086" y="494"/>
                      <a:pt x="1083" y="497"/>
                      <a:pt x="1080" y="500"/>
                    </a:cubicBezTo>
                    <a:cubicBezTo>
                      <a:pt x="1077" y="497"/>
                      <a:pt x="1074" y="494"/>
                      <a:pt x="1071" y="491"/>
                    </a:cubicBezTo>
                    <a:cubicBezTo>
                      <a:pt x="1070" y="491"/>
                      <a:pt x="1070" y="490"/>
                      <a:pt x="1070" y="490"/>
                    </a:cubicBezTo>
                    <a:cubicBezTo>
                      <a:pt x="1070" y="489"/>
                      <a:pt x="1070" y="489"/>
                      <a:pt x="1071" y="489"/>
                    </a:cubicBezTo>
                    <a:cubicBezTo>
                      <a:pt x="1071" y="488"/>
                      <a:pt x="1072" y="488"/>
                      <a:pt x="1073" y="488"/>
                    </a:cubicBezTo>
                    <a:cubicBezTo>
                      <a:pt x="1080" y="482"/>
                      <a:pt x="1080" y="482"/>
                      <a:pt x="1087" y="488"/>
                    </a:cubicBezTo>
                    <a:cubicBezTo>
                      <a:pt x="1087" y="488"/>
                      <a:pt x="1087" y="488"/>
                      <a:pt x="1088" y="489"/>
                    </a:cubicBezTo>
                    <a:cubicBezTo>
                      <a:pt x="1090" y="489"/>
                      <a:pt x="1092" y="489"/>
                      <a:pt x="1089" y="491"/>
                    </a:cubicBezTo>
                    <a:close/>
                    <a:moveTo>
                      <a:pt x="1070" y="450"/>
                    </a:moveTo>
                    <a:cubicBezTo>
                      <a:pt x="1070" y="449"/>
                      <a:pt x="1070" y="449"/>
                      <a:pt x="1070" y="449"/>
                    </a:cubicBezTo>
                    <a:cubicBezTo>
                      <a:pt x="1070" y="449"/>
                      <a:pt x="1070" y="448"/>
                      <a:pt x="1070" y="448"/>
                    </a:cubicBezTo>
                    <a:cubicBezTo>
                      <a:pt x="1074" y="445"/>
                      <a:pt x="1077" y="442"/>
                      <a:pt x="1080" y="439"/>
                    </a:cubicBezTo>
                    <a:cubicBezTo>
                      <a:pt x="1083" y="442"/>
                      <a:pt x="1086" y="445"/>
                      <a:pt x="1089" y="448"/>
                    </a:cubicBezTo>
                    <a:cubicBezTo>
                      <a:pt x="1090" y="449"/>
                      <a:pt x="1090" y="449"/>
                      <a:pt x="1089" y="450"/>
                    </a:cubicBezTo>
                    <a:cubicBezTo>
                      <a:pt x="1080" y="456"/>
                      <a:pt x="1080" y="456"/>
                      <a:pt x="1071" y="450"/>
                    </a:cubicBezTo>
                    <a:cubicBezTo>
                      <a:pt x="1071" y="450"/>
                      <a:pt x="1070" y="450"/>
                      <a:pt x="1070" y="450"/>
                    </a:cubicBezTo>
                    <a:close/>
                    <a:moveTo>
                      <a:pt x="1091" y="410"/>
                    </a:moveTo>
                    <a:cubicBezTo>
                      <a:pt x="1091" y="410"/>
                      <a:pt x="1089" y="410"/>
                      <a:pt x="1089" y="411"/>
                    </a:cubicBezTo>
                    <a:cubicBezTo>
                      <a:pt x="1086" y="413"/>
                      <a:pt x="1083" y="416"/>
                      <a:pt x="1080" y="419"/>
                    </a:cubicBezTo>
                    <a:cubicBezTo>
                      <a:pt x="1077" y="417"/>
                      <a:pt x="1074" y="414"/>
                      <a:pt x="1071" y="411"/>
                    </a:cubicBezTo>
                    <a:cubicBezTo>
                      <a:pt x="1071" y="410"/>
                      <a:pt x="1070" y="410"/>
                      <a:pt x="1069" y="410"/>
                    </a:cubicBezTo>
                    <a:cubicBezTo>
                      <a:pt x="1067" y="409"/>
                      <a:pt x="1068" y="409"/>
                      <a:pt x="1069" y="408"/>
                    </a:cubicBezTo>
                    <a:cubicBezTo>
                      <a:pt x="1072" y="405"/>
                      <a:pt x="1076" y="402"/>
                      <a:pt x="1079" y="399"/>
                    </a:cubicBezTo>
                    <a:cubicBezTo>
                      <a:pt x="1079" y="399"/>
                      <a:pt x="1080" y="398"/>
                      <a:pt x="1080" y="397"/>
                    </a:cubicBezTo>
                    <a:cubicBezTo>
                      <a:pt x="1080" y="397"/>
                      <a:pt x="1080" y="399"/>
                      <a:pt x="1081" y="399"/>
                    </a:cubicBezTo>
                    <a:cubicBezTo>
                      <a:pt x="1084" y="402"/>
                      <a:pt x="1087" y="405"/>
                      <a:pt x="1090" y="408"/>
                    </a:cubicBezTo>
                    <a:cubicBezTo>
                      <a:pt x="1091" y="408"/>
                      <a:pt x="1092" y="408"/>
                      <a:pt x="1092" y="409"/>
                    </a:cubicBezTo>
                    <a:cubicBezTo>
                      <a:pt x="1092" y="409"/>
                      <a:pt x="1092" y="410"/>
                      <a:pt x="1091" y="410"/>
                    </a:cubicBezTo>
                    <a:close/>
                    <a:moveTo>
                      <a:pt x="1091" y="370"/>
                    </a:moveTo>
                    <a:cubicBezTo>
                      <a:pt x="1086" y="372"/>
                      <a:pt x="1083" y="375"/>
                      <a:pt x="1081" y="380"/>
                    </a:cubicBezTo>
                    <a:cubicBezTo>
                      <a:pt x="1080" y="381"/>
                      <a:pt x="1080" y="381"/>
                      <a:pt x="1079" y="380"/>
                    </a:cubicBezTo>
                    <a:cubicBezTo>
                      <a:pt x="1076" y="376"/>
                      <a:pt x="1073" y="372"/>
                      <a:pt x="1069" y="370"/>
                    </a:cubicBezTo>
                    <a:cubicBezTo>
                      <a:pt x="1067" y="368"/>
                      <a:pt x="1067" y="368"/>
                      <a:pt x="1069" y="367"/>
                    </a:cubicBezTo>
                    <a:cubicBezTo>
                      <a:pt x="1074" y="365"/>
                      <a:pt x="1078" y="361"/>
                      <a:pt x="1079" y="355"/>
                    </a:cubicBezTo>
                    <a:cubicBezTo>
                      <a:pt x="1079" y="355"/>
                      <a:pt x="1079" y="355"/>
                      <a:pt x="1080" y="354"/>
                    </a:cubicBezTo>
                    <a:cubicBezTo>
                      <a:pt x="1080" y="355"/>
                      <a:pt x="1081" y="355"/>
                      <a:pt x="1081" y="355"/>
                    </a:cubicBezTo>
                    <a:cubicBezTo>
                      <a:pt x="1082" y="361"/>
                      <a:pt x="1086" y="365"/>
                      <a:pt x="1091" y="367"/>
                    </a:cubicBezTo>
                    <a:cubicBezTo>
                      <a:pt x="1092" y="367"/>
                      <a:pt x="1093" y="369"/>
                      <a:pt x="1091" y="370"/>
                    </a:cubicBezTo>
                    <a:close/>
                    <a:moveTo>
                      <a:pt x="1093" y="329"/>
                    </a:moveTo>
                    <a:cubicBezTo>
                      <a:pt x="1092" y="329"/>
                      <a:pt x="1092" y="329"/>
                      <a:pt x="1092" y="329"/>
                    </a:cubicBezTo>
                    <a:cubicBezTo>
                      <a:pt x="1085" y="331"/>
                      <a:pt x="1083" y="337"/>
                      <a:pt x="1080" y="342"/>
                    </a:cubicBezTo>
                    <a:cubicBezTo>
                      <a:pt x="1078" y="336"/>
                      <a:pt x="1074" y="331"/>
                      <a:pt x="1067" y="329"/>
                    </a:cubicBezTo>
                    <a:cubicBezTo>
                      <a:pt x="1065" y="329"/>
                      <a:pt x="1065" y="328"/>
                      <a:pt x="1067" y="327"/>
                    </a:cubicBezTo>
                    <a:cubicBezTo>
                      <a:pt x="1071" y="324"/>
                      <a:pt x="1075" y="321"/>
                      <a:pt x="1078" y="317"/>
                    </a:cubicBezTo>
                    <a:cubicBezTo>
                      <a:pt x="1079" y="316"/>
                      <a:pt x="1079" y="314"/>
                      <a:pt x="1080" y="312"/>
                    </a:cubicBezTo>
                    <a:cubicBezTo>
                      <a:pt x="1080" y="312"/>
                      <a:pt x="1081" y="313"/>
                      <a:pt x="1081" y="313"/>
                    </a:cubicBezTo>
                    <a:cubicBezTo>
                      <a:pt x="1084" y="321"/>
                      <a:pt x="1084" y="321"/>
                      <a:pt x="1093" y="327"/>
                    </a:cubicBezTo>
                    <a:cubicBezTo>
                      <a:pt x="1095" y="328"/>
                      <a:pt x="1094" y="329"/>
                      <a:pt x="1093" y="329"/>
                    </a:cubicBezTo>
                    <a:close/>
                    <a:moveTo>
                      <a:pt x="1113" y="612"/>
                    </a:moveTo>
                    <a:cubicBezTo>
                      <a:pt x="1114" y="611"/>
                      <a:pt x="1116" y="610"/>
                      <a:pt x="1117" y="609"/>
                    </a:cubicBezTo>
                    <a:cubicBezTo>
                      <a:pt x="1122" y="604"/>
                      <a:pt x="1121" y="604"/>
                      <a:pt x="1126" y="610"/>
                    </a:cubicBezTo>
                    <a:cubicBezTo>
                      <a:pt x="1127" y="610"/>
                      <a:pt x="1127" y="612"/>
                      <a:pt x="1126" y="613"/>
                    </a:cubicBezTo>
                    <a:cubicBezTo>
                      <a:pt x="1125" y="615"/>
                      <a:pt x="1123" y="617"/>
                      <a:pt x="1121" y="618"/>
                    </a:cubicBezTo>
                    <a:cubicBezTo>
                      <a:pt x="1121" y="619"/>
                      <a:pt x="1120" y="619"/>
                      <a:pt x="1120" y="619"/>
                    </a:cubicBezTo>
                    <a:cubicBezTo>
                      <a:pt x="1119" y="616"/>
                      <a:pt x="1118" y="613"/>
                      <a:pt x="1114" y="613"/>
                    </a:cubicBezTo>
                    <a:cubicBezTo>
                      <a:pt x="1114" y="613"/>
                      <a:pt x="1114" y="613"/>
                      <a:pt x="1113" y="612"/>
                    </a:cubicBezTo>
                    <a:close/>
                    <a:moveTo>
                      <a:pt x="1121" y="775"/>
                    </a:moveTo>
                    <a:cubicBezTo>
                      <a:pt x="1120" y="775"/>
                      <a:pt x="1120" y="774"/>
                      <a:pt x="1119" y="774"/>
                    </a:cubicBezTo>
                    <a:cubicBezTo>
                      <a:pt x="1120" y="773"/>
                      <a:pt x="1121" y="773"/>
                      <a:pt x="1122" y="773"/>
                    </a:cubicBezTo>
                    <a:cubicBezTo>
                      <a:pt x="1122" y="773"/>
                      <a:pt x="1123" y="773"/>
                      <a:pt x="1123" y="774"/>
                    </a:cubicBezTo>
                    <a:cubicBezTo>
                      <a:pt x="1122" y="774"/>
                      <a:pt x="1122" y="775"/>
                      <a:pt x="1121" y="775"/>
                    </a:cubicBezTo>
                    <a:close/>
                    <a:moveTo>
                      <a:pt x="1121" y="738"/>
                    </a:moveTo>
                    <a:cubicBezTo>
                      <a:pt x="1120" y="738"/>
                      <a:pt x="1119" y="736"/>
                      <a:pt x="1118" y="735"/>
                    </a:cubicBezTo>
                    <a:cubicBezTo>
                      <a:pt x="1119" y="734"/>
                      <a:pt x="1120" y="733"/>
                      <a:pt x="1121" y="731"/>
                    </a:cubicBezTo>
                    <a:cubicBezTo>
                      <a:pt x="1123" y="733"/>
                      <a:pt x="1124" y="734"/>
                      <a:pt x="1125" y="735"/>
                    </a:cubicBezTo>
                    <a:cubicBezTo>
                      <a:pt x="1123" y="736"/>
                      <a:pt x="1122" y="738"/>
                      <a:pt x="1121" y="738"/>
                    </a:cubicBezTo>
                    <a:close/>
                    <a:moveTo>
                      <a:pt x="1124" y="696"/>
                    </a:moveTo>
                    <a:cubicBezTo>
                      <a:pt x="1123" y="697"/>
                      <a:pt x="1121" y="698"/>
                      <a:pt x="1121" y="698"/>
                    </a:cubicBezTo>
                    <a:cubicBezTo>
                      <a:pt x="1119" y="697"/>
                      <a:pt x="1117" y="695"/>
                      <a:pt x="1115" y="692"/>
                    </a:cubicBezTo>
                    <a:cubicBezTo>
                      <a:pt x="1116" y="691"/>
                      <a:pt x="1118" y="690"/>
                      <a:pt x="1119" y="689"/>
                    </a:cubicBezTo>
                    <a:cubicBezTo>
                      <a:pt x="1120" y="689"/>
                      <a:pt x="1122" y="688"/>
                      <a:pt x="1122" y="689"/>
                    </a:cubicBezTo>
                    <a:cubicBezTo>
                      <a:pt x="1124" y="690"/>
                      <a:pt x="1125" y="691"/>
                      <a:pt x="1126" y="693"/>
                    </a:cubicBezTo>
                    <a:cubicBezTo>
                      <a:pt x="1126" y="693"/>
                      <a:pt x="1125" y="695"/>
                      <a:pt x="1124" y="696"/>
                    </a:cubicBezTo>
                    <a:close/>
                    <a:moveTo>
                      <a:pt x="1121" y="657"/>
                    </a:moveTo>
                    <a:cubicBezTo>
                      <a:pt x="1119" y="657"/>
                      <a:pt x="1117" y="654"/>
                      <a:pt x="1116" y="653"/>
                    </a:cubicBezTo>
                    <a:cubicBezTo>
                      <a:pt x="1117" y="651"/>
                      <a:pt x="1119" y="648"/>
                      <a:pt x="1120" y="646"/>
                    </a:cubicBezTo>
                    <a:cubicBezTo>
                      <a:pt x="1122" y="648"/>
                      <a:pt x="1125" y="650"/>
                      <a:pt x="1127" y="653"/>
                    </a:cubicBezTo>
                    <a:cubicBezTo>
                      <a:pt x="1125" y="654"/>
                      <a:pt x="1123" y="657"/>
                      <a:pt x="1121" y="657"/>
                    </a:cubicBezTo>
                    <a:close/>
                    <a:moveTo>
                      <a:pt x="1127" y="574"/>
                    </a:moveTo>
                    <a:cubicBezTo>
                      <a:pt x="1125" y="576"/>
                      <a:pt x="1124" y="578"/>
                      <a:pt x="1123" y="580"/>
                    </a:cubicBezTo>
                    <a:cubicBezTo>
                      <a:pt x="1121" y="579"/>
                      <a:pt x="1120" y="578"/>
                      <a:pt x="1119" y="578"/>
                    </a:cubicBezTo>
                    <a:cubicBezTo>
                      <a:pt x="1118" y="576"/>
                      <a:pt x="1117" y="575"/>
                      <a:pt x="1115" y="574"/>
                    </a:cubicBezTo>
                    <a:cubicBezTo>
                      <a:pt x="1113" y="572"/>
                      <a:pt x="1114" y="571"/>
                      <a:pt x="1115" y="570"/>
                    </a:cubicBezTo>
                    <a:cubicBezTo>
                      <a:pt x="1118" y="569"/>
                      <a:pt x="1118" y="563"/>
                      <a:pt x="1122" y="564"/>
                    </a:cubicBezTo>
                    <a:cubicBezTo>
                      <a:pt x="1124" y="564"/>
                      <a:pt x="1125" y="568"/>
                      <a:pt x="1127" y="570"/>
                    </a:cubicBezTo>
                    <a:cubicBezTo>
                      <a:pt x="1129" y="572"/>
                      <a:pt x="1128" y="573"/>
                      <a:pt x="1127" y="574"/>
                    </a:cubicBezTo>
                    <a:close/>
                    <a:moveTo>
                      <a:pt x="1128" y="533"/>
                    </a:moveTo>
                    <a:cubicBezTo>
                      <a:pt x="1125" y="534"/>
                      <a:pt x="1124" y="539"/>
                      <a:pt x="1121" y="540"/>
                    </a:cubicBezTo>
                    <a:cubicBezTo>
                      <a:pt x="1119" y="538"/>
                      <a:pt x="1117" y="535"/>
                      <a:pt x="1115" y="533"/>
                    </a:cubicBezTo>
                    <a:cubicBezTo>
                      <a:pt x="1114" y="532"/>
                      <a:pt x="1113" y="532"/>
                      <a:pt x="1111" y="532"/>
                    </a:cubicBezTo>
                    <a:cubicBezTo>
                      <a:pt x="1115" y="529"/>
                      <a:pt x="1118" y="526"/>
                      <a:pt x="1121" y="523"/>
                    </a:cubicBezTo>
                    <a:cubicBezTo>
                      <a:pt x="1121" y="523"/>
                      <a:pt x="1123" y="524"/>
                      <a:pt x="1123" y="524"/>
                    </a:cubicBezTo>
                    <a:cubicBezTo>
                      <a:pt x="1125" y="526"/>
                      <a:pt x="1127" y="528"/>
                      <a:pt x="1129" y="530"/>
                    </a:cubicBezTo>
                    <a:cubicBezTo>
                      <a:pt x="1132" y="533"/>
                      <a:pt x="1130" y="532"/>
                      <a:pt x="1128" y="533"/>
                    </a:cubicBezTo>
                    <a:close/>
                    <a:moveTo>
                      <a:pt x="1130" y="492"/>
                    </a:moveTo>
                    <a:cubicBezTo>
                      <a:pt x="1128" y="494"/>
                      <a:pt x="1125" y="497"/>
                      <a:pt x="1123" y="499"/>
                    </a:cubicBezTo>
                    <a:cubicBezTo>
                      <a:pt x="1123" y="500"/>
                      <a:pt x="1122" y="500"/>
                      <a:pt x="1121" y="500"/>
                    </a:cubicBezTo>
                    <a:cubicBezTo>
                      <a:pt x="1120" y="500"/>
                      <a:pt x="1120" y="499"/>
                      <a:pt x="1119" y="499"/>
                    </a:cubicBezTo>
                    <a:cubicBezTo>
                      <a:pt x="1118" y="498"/>
                      <a:pt x="1117" y="497"/>
                      <a:pt x="1116" y="496"/>
                    </a:cubicBezTo>
                    <a:cubicBezTo>
                      <a:pt x="1114" y="494"/>
                      <a:pt x="1112" y="492"/>
                      <a:pt x="1110" y="490"/>
                    </a:cubicBezTo>
                    <a:cubicBezTo>
                      <a:pt x="1112" y="488"/>
                      <a:pt x="1114" y="487"/>
                      <a:pt x="1116" y="485"/>
                    </a:cubicBezTo>
                    <a:cubicBezTo>
                      <a:pt x="1117" y="484"/>
                      <a:pt x="1118" y="483"/>
                      <a:pt x="1119" y="481"/>
                    </a:cubicBezTo>
                    <a:cubicBezTo>
                      <a:pt x="1121" y="479"/>
                      <a:pt x="1121" y="479"/>
                      <a:pt x="1123" y="481"/>
                    </a:cubicBezTo>
                    <a:cubicBezTo>
                      <a:pt x="1125" y="484"/>
                      <a:pt x="1127" y="486"/>
                      <a:pt x="1129" y="487"/>
                    </a:cubicBezTo>
                    <a:cubicBezTo>
                      <a:pt x="1132" y="489"/>
                      <a:pt x="1133" y="490"/>
                      <a:pt x="1130" y="492"/>
                    </a:cubicBezTo>
                    <a:close/>
                    <a:moveTo>
                      <a:pt x="1125" y="455"/>
                    </a:moveTo>
                    <a:cubicBezTo>
                      <a:pt x="1124" y="456"/>
                      <a:pt x="1123" y="458"/>
                      <a:pt x="1121" y="460"/>
                    </a:cubicBezTo>
                    <a:cubicBezTo>
                      <a:pt x="1120" y="458"/>
                      <a:pt x="1119" y="457"/>
                      <a:pt x="1118" y="455"/>
                    </a:cubicBezTo>
                    <a:cubicBezTo>
                      <a:pt x="1116" y="453"/>
                      <a:pt x="1113" y="452"/>
                      <a:pt x="1111" y="450"/>
                    </a:cubicBezTo>
                    <a:cubicBezTo>
                      <a:pt x="1111" y="450"/>
                      <a:pt x="1110" y="450"/>
                      <a:pt x="1110" y="449"/>
                    </a:cubicBezTo>
                    <a:cubicBezTo>
                      <a:pt x="1110" y="449"/>
                      <a:pt x="1111" y="448"/>
                      <a:pt x="1111" y="448"/>
                    </a:cubicBezTo>
                    <a:cubicBezTo>
                      <a:pt x="1114" y="444"/>
                      <a:pt x="1119" y="442"/>
                      <a:pt x="1120" y="437"/>
                    </a:cubicBezTo>
                    <a:cubicBezTo>
                      <a:pt x="1120" y="437"/>
                      <a:pt x="1122" y="437"/>
                      <a:pt x="1123" y="438"/>
                    </a:cubicBezTo>
                    <a:cubicBezTo>
                      <a:pt x="1124" y="439"/>
                      <a:pt x="1124" y="440"/>
                      <a:pt x="1125" y="442"/>
                    </a:cubicBezTo>
                    <a:cubicBezTo>
                      <a:pt x="1127" y="444"/>
                      <a:pt x="1130" y="447"/>
                      <a:pt x="1133" y="449"/>
                    </a:cubicBezTo>
                    <a:cubicBezTo>
                      <a:pt x="1130" y="451"/>
                      <a:pt x="1127" y="453"/>
                      <a:pt x="1125" y="455"/>
                    </a:cubicBezTo>
                    <a:close/>
                    <a:moveTo>
                      <a:pt x="1123" y="421"/>
                    </a:moveTo>
                    <a:cubicBezTo>
                      <a:pt x="1122" y="421"/>
                      <a:pt x="1121" y="421"/>
                      <a:pt x="1121" y="421"/>
                    </a:cubicBezTo>
                    <a:cubicBezTo>
                      <a:pt x="1120" y="421"/>
                      <a:pt x="1119" y="421"/>
                      <a:pt x="1119" y="420"/>
                    </a:cubicBezTo>
                    <a:cubicBezTo>
                      <a:pt x="1120" y="418"/>
                      <a:pt x="1117" y="417"/>
                      <a:pt x="1116" y="415"/>
                    </a:cubicBezTo>
                    <a:cubicBezTo>
                      <a:pt x="1113" y="413"/>
                      <a:pt x="1111" y="411"/>
                      <a:pt x="1108" y="408"/>
                    </a:cubicBezTo>
                    <a:cubicBezTo>
                      <a:pt x="1112" y="408"/>
                      <a:pt x="1114" y="405"/>
                      <a:pt x="1116" y="402"/>
                    </a:cubicBezTo>
                    <a:cubicBezTo>
                      <a:pt x="1118" y="401"/>
                      <a:pt x="1120" y="399"/>
                      <a:pt x="1119" y="396"/>
                    </a:cubicBezTo>
                    <a:cubicBezTo>
                      <a:pt x="1119" y="396"/>
                      <a:pt x="1120" y="395"/>
                      <a:pt x="1121" y="395"/>
                    </a:cubicBezTo>
                    <a:cubicBezTo>
                      <a:pt x="1122" y="395"/>
                      <a:pt x="1123" y="395"/>
                      <a:pt x="1123" y="396"/>
                    </a:cubicBezTo>
                    <a:cubicBezTo>
                      <a:pt x="1126" y="403"/>
                      <a:pt x="1126" y="403"/>
                      <a:pt x="1133" y="408"/>
                    </a:cubicBezTo>
                    <a:cubicBezTo>
                      <a:pt x="1134" y="408"/>
                      <a:pt x="1134" y="410"/>
                      <a:pt x="1134" y="410"/>
                    </a:cubicBezTo>
                    <a:cubicBezTo>
                      <a:pt x="1128" y="412"/>
                      <a:pt x="1125" y="416"/>
                      <a:pt x="1123" y="421"/>
                    </a:cubicBezTo>
                    <a:close/>
                    <a:moveTo>
                      <a:pt x="1132" y="370"/>
                    </a:moveTo>
                    <a:cubicBezTo>
                      <a:pt x="1128" y="373"/>
                      <a:pt x="1123" y="375"/>
                      <a:pt x="1123" y="382"/>
                    </a:cubicBezTo>
                    <a:cubicBezTo>
                      <a:pt x="1123" y="382"/>
                      <a:pt x="1122" y="383"/>
                      <a:pt x="1122" y="383"/>
                    </a:cubicBezTo>
                    <a:cubicBezTo>
                      <a:pt x="1121" y="383"/>
                      <a:pt x="1119" y="382"/>
                      <a:pt x="1119" y="382"/>
                    </a:cubicBezTo>
                    <a:cubicBezTo>
                      <a:pt x="1119" y="375"/>
                      <a:pt x="1114" y="372"/>
                      <a:pt x="1109" y="370"/>
                    </a:cubicBezTo>
                    <a:cubicBezTo>
                      <a:pt x="1108" y="369"/>
                      <a:pt x="1108" y="368"/>
                      <a:pt x="1109" y="367"/>
                    </a:cubicBezTo>
                    <a:cubicBezTo>
                      <a:pt x="1115" y="365"/>
                      <a:pt x="1118" y="361"/>
                      <a:pt x="1120" y="355"/>
                    </a:cubicBezTo>
                    <a:cubicBezTo>
                      <a:pt x="1120" y="354"/>
                      <a:pt x="1121" y="354"/>
                      <a:pt x="1122" y="354"/>
                    </a:cubicBezTo>
                    <a:cubicBezTo>
                      <a:pt x="1122" y="355"/>
                      <a:pt x="1123" y="355"/>
                      <a:pt x="1123" y="356"/>
                    </a:cubicBezTo>
                    <a:cubicBezTo>
                      <a:pt x="1125" y="361"/>
                      <a:pt x="1128" y="365"/>
                      <a:pt x="1133" y="367"/>
                    </a:cubicBezTo>
                    <a:cubicBezTo>
                      <a:pt x="1135" y="368"/>
                      <a:pt x="1134" y="368"/>
                      <a:pt x="1132" y="370"/>
                    </a:cubicBezTo>
                    <a:close/>
                    <a:moveTo>
                      <a:pt x="1134" y="329"/>
                    </a:moveTo>
                    <a:cubicBezTo>
                      <a:pt x="1129" y="331"/>
                      <a:pt x="1125" y="335"/>
                      <a:pt x="1123" y="341"/>
                    </a:cubicBezTo>
                    <a:cubicBezTo>
                      <a:pt x="1123" y="342"/>
                      <a:pt x="1122" y="343"/>
                      <a:pt x="1121" y="343"/>
                    </a:cubicBezTo>
                    <a:cubicBezTo>
                      <a:pt x="1121" y="343"/>
                      <a:pt x="1120" y="342"/>
                      <a:pt x="1119" y="341"/>
                    </a:cubicBezTo>
                    <a:cubicBezTo>
                      <a:pt x="1117" y="335"/>
                      <a:pt x="1113" y="331"/>
                      <a:pt x="1107" y="329"/>
                    </a:cubicBezTo>
                    <a:cubicBezTo>
                      <a:pt x="1107" y="329"/>
                      <a:pt x="1106" y="328"/>
                      <a:pt x="1106" y="328"/>
                    </a:cubicBezTo>
                    <a:cubicBezTo>
                      <a:pt x="1106" y="328"/>
                      <a:pt x="1107" y="327"/>
                      <a:pt x="1107" y="327"/>
                    </a:cubicBezTo>
                    <a:cubicBezTo>
                      <a:pt x="1111" y="327"/>
                      <a:pt x="1112" y="324"/>
                      <a:pt x="1114" y="322"/>
                    </a:cubicBezTo>
                    <a:cubicBezTo>
                      <a:pt x="1117" y="319"/>
                      <a:pt x="1120" y="316"/>
                      <a:pt x="1119" y="312"/>
                    </a:cubicBezTo>
                    <a:cubicBezTo>
                      <a:pt x="1119" y="311"/>
                      <a:pt x="1121" y="310"/>
                      <a:pt x="1121" y="310"/>
                    </a:cubicBezTo>
                    <a:cubicBezTo>
                      <a:pt x="1122" y="310"/>
                      <a:pt x="1123" y="311"/>
                      <a:pt x="1123" y="312"/>
                    </a:cubicBezTo>
                    <a:cubicBezTo>
                      <a:pt x="1123" y="320"/>
                      <a:pt x="1130" y="323"/>
                      <a:pt x="1135" y="327"/>
                    </a:cubicBezTo>
                    <a:cubicBezTo>
                      <a:pt x="1135" y="328"/>
                      <a:pt x="1136" y="328"/>
                      <a:pt x="1136" y="328"/>
                    </a:cubicBezTo>
                    <a:cubicBezTo>
                      <a:pt x="1136" y="328"/>
                      <a:pt x="1135" y="329"/>
                      <a:pt x="1134" y="329"/>
                    </a:cubicBezTo>
                    <a:close/>
                    <a:moveTo>
                      <a:pt x="1162" y="736"/>
                    </a:moveTo>
                    <a:cubicBezTo>
                      <a:pt x="1162" y="736"/>
                      <a:pt x="1161" y="735"/>
                      <a:pt x="1160" y="735"/>
                    </a:cubicBezTo>
                    <a:cubicBezTo>
                      <a:pt x="1161" y="734"/>
                      <a:pt x="1162" y="733"/>
                      <a:pt x="1162" y="732"/>
                    </a:cubicBezTo>
                    <a:cubicBezTo>
                      <a:pt x="1163" y="733"/>
                      <a:pt x="1164" y="734"/>
                      <a:pt x="1165" y="735"/>
                    </a:cubicBezTo>
                    <a:cubicBezTo>
                      <a:pt x="1164" y="735"/>
                      <a:pt x="1163" y="736"/>
                      <a:pt x="1162" y="736"/>
                    </a:cubicBezTo>
                    <a:close/>
                    <a:moveTo>
                      <a:pt x="1163" y="698"/>
                    </a:moveTo>
                    <a:cubicBezTo>
                      <a:pt x="1161" y="696"/>
                      <a:pt x="1159" y="695"/>
                      <a:pt x="1158" y="693"/>
                    </a:cubicBezTo>
                    <a:cubicBezTo>
                      <a:pt x="1158" y="691"/>
                      <a:pt x="1161" y="690"/>
                      <a:pt x="1162" y="688"/>
                    </a:cubicBezTo>
                    <a:cubicBezTo>
                      <a:pt x="1164" y="690"/>
                      <a:pt x="1167" y="691"/>
                      <a:pt x="1167" y="693"/>
                    </a:cubicBezTo>
                    <a:cubicBezTo>
                      <a:pt x="1167" y="694"/>
                      <a:pt x="1164" y="696"/>
                      <a:pt x="1163" y="698"/>
                    </a:cubicBezTo>
                    <a:close/>
                    <a:moveTo>
                      <a:pt x="1162" y="657"/>
                    </a:moveTo>
                    <a:cubicBezTo>
                      <a:pt x="1161" y="657"/>
                      <a:pt x="1159" y="655"/>
                      <a:pt x="1157" y="653"/>
                    </a:cubicBezTo>
                    <a:cubicBezTo>
                      <a:pt x="1159" y="651"/>
                      <a:pt x="1161" y="648"/>
                      <a:pt x="1162" y="648"/>
                    </a:cubicBezTo>
                    <a:cubicBezTo>
                      <a:pt x="1164" y="648"/>
                      <a:pt x="1166" y="651"/>
                      <a:pt x="1167" y="653"/>
                    </a:cubicBezTo>
                    <a:cubicBezTo>
                      <a:pt x="1165" y="654"/>
                      <a:pt x="1164" y="657"/>
                      <a:pt x="1162" y="657"/>
                    </a:cubicBezTo>
                    <a:close/>
                    <a:moveTo>
                      <a:pt x="1157" y="612"/>
                    </a:moveTo>
                    <a:cubicBezTo>
                      <a:pt x="1159" y="610"/>
                      <a:pt x="1160" y="608"/>
                      <a:pt x="1162" y="606"/>
                    </a:cubicBezTo>
                    <a:cubicBezTo>
                      <a:pt x="1164" y="608"/>
                      <a:pt x="1167" y="610"/>
                      <a:pt x="1167" y="612"/>
                    </a:cubicBezTo>
                    <a:cubicBezTo>
                      <a:pt x="1167" y="613"/>
                      <a:pt x="1164" y="615"/>
                      <a:pt x="1163" y="617"/>
                    </a:cubicBezTo>
                    <a:cubicBezTo>
                      <a:pt x="1161" y="615"/>
                      <a:pt x="1159" y="614"/>
                      <a:pt x="1157" y="612"/>
                    </a:cubicBezTo>
                    <a:close/>
                    <a:moveTo>
                      <a:pt x="1168" y="573"/>
                    </a:moveTo>
                    <a:cubicBezTo>
                      <a:pt x="1168" y="574"/>
                      <a:pt x="1167" y="574"/>
                      <a:pt x="1167" y="574"/>
                    </a:cubicBezTo>
                    <a:cubicBezTo>
                      <a:pt x="1166" y="576"/>
                      <a:pt x="1164" y="577"/>
                      <a:pt x="1162" y="579"/>
                    </a:cubicBezTo>
                    <a:cubicBezTo>
                      <a:pt x="1160" y="577"/>
                      <a:pt x="1158" y="575"/>
                      <a:pt x="1156" y="573"/>
                    </a:cubicBezTo>
                    <a:cubicBezTo>
                      <a:pt x="1156" y="573"/>
                      <a:pt x="1156" y="572"/>
                      <a:pt x="1156" y="572"/>
                    </a:cubicBezTo>
                    <a:cubicBezTo>
                      <a:pt x="1157" y="571"/>
                      <a:pt x="1159" y="569"/>
                      <a:pt x="1160" y="567"/>
                    </a:cubicBezTo>
                    <a:cubicBezTo>
                      <a:pt x="1162" y="565"/>
                      <a:pt x="1163" y="565"/>
                      <a:pt x="1165" y="567"/>
                    </a:cubicBezTo>
                    <a:cubicBezTo>
                      <a:pt x="1165" y="569"/>
                      <a:pt x="1167" y="570"/>
                      <a:pt x="1168" y="571"/>
                    </a:cubicBezTo>
                    <a:cubicBezTo>
                      <a:pt x="1169" y="572"/>
                      <a:pt x="1169" y="573"/>
                      <a:pt x="1168" y="573"/>
                    </a:cubicBezTo>
                    <a:close/>
                    <a:moveTo>
                      <a:pt x="1163" y="538"/>
                    </a:moveTo>
                    <a:cubicBezTo>
                      <a:pt x="1163" y="538"/>
                      <a:pt x="1163" y="538"/>
                      <a:pt x="1162" y="538"/>
                    </a:cubicBezTo>
                    <a:cubicBezTo>
                      <a:pt x="1162" y="538"/>
                      <a:pt x="1161" y="537"/>
                      <a:pt x="1161" y="537"/>
                    </a:cubicBezTo>
                    <a:cubicBezTo>
                      <a:pt x="1159" y="536"/>
                      <a:pt x="1158" y="534"/>
                      <a:pt x="1156" y="533"/>
                    </a:cubicBezTo>
                    <a:cubicBezTo>
                      <a:pt x="1154" y="532"/>
                      <a:pt x="1153" y="532"/>
                      <a:pt x="1155" y="530"/>
                    </a:cubicBezTo>
                    <a:cubicBezTo>
                      <a:pt x="1157" y="529"/>
                      <a:pt x="1158" y="528"/>
                      <a:pt x="1159" y="526"/>
                    </a:cubicBezTo>
                    <a:cubicBezTo>
                      <a:pt x="1162" y="523"/>
                      <a:pt x="1163" y="523"/>
                      <a:pt x="1166" y="527"/>
                    </a:cubicBezTo>
                    <a:cubicBezTo>
                      <a:pt x="1168" y="528"/>
                      <a:pt x="1169" y="530"/>
                      <a:pt x="1171" y="532"/>
                    </a:cubicBezTo>
                    <a:cubicBezTo>
                      <a:pt x="1168" y="534"/>
                      <a:pt x="1166" y="536"/>
                      <a:pt x="1163" y="538"/>
                    </a:cubicBezTo>
                    <a:close/>
                    <a:moveTo>
                      <a:pt x="1172" y="491"/>
                    </a:moveTo>
                    <a:cubicBezTo>
                      <a:pt x="1169" y="494"/>
                      <a:pt x="1165" y="497"/>
                      <a:pt x="1162" y="500"/>
                    </a:cubicBezTo>
                    <a:cubicBezTo>
                      <a:pt x="1159" y="497"/>
                      <a:pt x="1156" y="494"/>
                      <a:pt x="1153" y="491"/>
                    </a:cubicBezTo>
                    <a:cubicBezTo>
                      <a:pt x="1153" y="491"/>
                      <a:pt x="1153" y="490"/>
                      <a:pt x="1152" y="490"/>
                    </a:cubicBezTo>
                    <a:cubicBezTo>
                      <a:pt x="1152" y="489"/>
                      <a:pt x="1153" y="489"/>
                      <a:pt x="1153" y="489"/>
                    </a:cubicBezTo>
                    <a:cubicBezTo>
                      <a:pt x="1154" y="488"/>
                      <a:pt x="1155" y="488"/>
                      <a:pt x="1156" y="488"/>
                    </a:cubicBezTo>
                    <a:cubicBezTo>
                      <a:pt x="1163" y="482"/>
                      <a:pt x="1163" y="482"/>
                      <a:pt x="1169" y="488"/>
                    </a:cubicBezTo>
                    <a:cubicBezTo>
                      <a:pt x="1170" y="488"/>
                      <a:pt x="1170" y="488"/>
                      <a:pt x="1171" y="489"/>
                    </a:cubicBezTo>
                    <a:cubicBezTo>
                      <a:pt x="1172" y="489"/>
                      <a:pt x="1174" y="489"/>
                      <a:pt x="1172" y="491"/>
                    </a:cubicBezTo>
                    <a:close/>
                    <a:moveTo>
                      <a:pt x="1152" y="449"/>
                    </a:moveTo>
                    <a:cubicBezTo>
                      <a:pt x="1153" y="448"/>
                      <a:pt x="1155" y="447"/>
                      <a:pt x="1156" y="445"/>
                    </a:cubicBezTo>
                    <a:cubicBezTo>
                      <a:pt x="1158" y="443"/>
                      <a:pt x="1160" y="441"/>
                      <a:pt x="1163" y="439"/>
                    </a:cubicBezTo>
                    <a:cubicBezTo>
                      <a:pt x="1166" y="442"/>
                      <a:pt x="1169" y="445"/>
                      <a:pt x="1173" y="449"/>
                    </a:cubicBezTo>
                    <a:cubicBezTo>
                      <a:pt x="1173" y="449"/>
                      <a:pt x="1172" y="450"/>
                      <a:pt x="1172" y="450"/>
                    </a:cubicBezTo>
                    <a:cubicBezTo>
                      <a:pt x="1168" y="452"/>
                      <a:pt x="1165" y="454"/>
                      <a:pt x="1163" y="459"/>
                    </a:cubicBezTo>
                    <a:cubicBezTo>
                      <a:pt x="1163" y="459"/>
                      <a:pt x="1163" y="459"/>
                      <a:pt x="1163" y="460"/>
                    </a:cubicBezTo>
                    <a:cubicBezTo>
                      <a:pt x="1162" y="459"/>
                      <a:pt x="1162" y="459"/>
                      <a:pt x="1162" y="459"/>
                    </a:cubicBezTo>
                    <a:cubicBezTo>
                      <a:pt x="1161" y="455"/>
                      <a:pt x="1158" y="454"/>
                      <a:pt x="1157" y="452"/>
                    </a:cubicBezTo>
                    <a:cubicBezTo>
                      <a:pt x="1155" y="451"/>
                      <a:pt x="1154" y="450"/>
                      <a:pt x="1152" y="449"/>
                    </a:cubicBezTo>
                    <a:close/>
                    <a:moveTo>
                      <a:pt x="1174" y="410"/>
                    </a:moveTo>
                    <a:cubicBezTo>
                      <a:pt x="1169" y="411"/>
                      <a:pt x="1167" y="415"/>
                      <a:pt x="1164" y="418"/>
                    </a:cubicBezTo>
                    <a:cubicBezTo>
                      <a:pt x="1163" y="418"/>
                      <a:pt x="1163" y="419"/>
                      <a:pt x="1163" y="419"/>
                    </a:cubicBezTo>
                    <a:cubicBezTo>
                      <a:pt x="1162" y="419"/>
                      <a:pt x="1162" y="419"/>
                      <a:pt x="1161" y="418"/>
                    </a:cubicBezTo>
                    <a:cubicBezTo>
                      <a:pt x="1158" y="416"/>
                      <a:pt x="1156" y="411"/>
                      <a:pt x="1151" y="410"/>
                    </a:cubicBezTo>
                    <a:cubicBezTo>
                      <a:pt x="1149" y="409"/>
                      <a:pt x="1151" y="409"/>
                      <a:pt x="1152" y="408"/>
                    </a:cubicBezTo>
                    <a:cubicBezTo>
                      <a:pt x="1156" y="404"/>
                      <a:pt x="1159" y="400"/>
                      <a:pt x="1163" y="397"/>
                    </a:cubicBezTo>
                    <a:cubicBezTo>
                      <a:pt x="1165" y="402"/>
                      <a:pt x="1169" y="405"/>
                      <a:pt x="1173" y="408"/>
                    </a:cubicBezTo>
                    <a:cubicBezTo>
                      <a:pt x="1175" y="409"/>
                      <a:pt x="1176" y="409"/>
                      <a:pt x="1174" y="410"/>
                    </a:cubicBezTo>
                    <a:close/>
                    <a:moveTo>
                      <a:pt x="1150" y="369"/>
                    </a:moveTo>
                    <a:cubicBezTo>
                      <a:pt x="1150" y="368"/>
                      <a:pt x="1151" y="368"/>
                      <a:pt x="1151" y="367"/>
                    </a:cubicBezTo>
                    <a:cubicBezTo>
                      <a:pt x="1156" y="365"/>
                      <a:pt x="1160" y="361"/>
                      <a:pt x="1162" y="356"/>
                    </a:cubicBezTo>
                    <a:cubicBezTo>
                      <a:pt x="1162" y="355"/>
                      <a:pt x="1162" y="355"/>
                      <a:pt x="1163" y="354"/>
                    </a:cubicBezTo>
                    <a:cubicBezTo>
                      <a:pt x="1163" y="355"/>
                      <a:pt x="1163" y="355"/>
                      <a:pt x="1163" y="356"/>
                    </a:cubicBezTo>
                    <a:cubicBezTo>
                      <a:pt x="1165" y="361"/>
                      <a:pt x="1168" y="365"/>
                      <a:pt x="1173" y="367"/>
                    </a:cubicBezTo>
                    <a:cubicBezTo>
                      <a:pt x="1174" y="367"/>
                      <a:pt x="1176" y="368"/>
                      <a:pt x="1173" y="370"/>
                    </a:cubicBezTo>
                    <a:cubicBezTo>
                      <a:pt x="1169" y="373"/>
                      <a:pt x="1166" y="377"/>
                      <a:pt x="1162" y="381"/>
                    </a:cubicBezTo>
                    <a:cubicBezTo>
                      <a:pt x="1160" y="376"/>
                      <a:pt x="1156" y="372"/>
                      <a:pt x="1152" y="370"/>
                    </a:cubicBezTo>
                    <a:cubicBezTo>
                      <a:pt x="1151" y="369"/>
                      <a:pt x="1151" y="369"/>
                      <a:pt x="1150" y="369"/>
                    </a:cubicBezTo>
                    <a:close/>
                    <a:moveTo>
                      <a:pt x="1175" y="329"/>
                    </a:moveTo>
                    <a:cubicBezTo>
                      <a:pt x="1168" y="331"/>
                      <a:pt x="1165" y="337"/>
                      <a:pt x="1162" y="342"/>
                    </a:cubicBezTo>
                    <a:cubicBezTo>
                      <a:pt x="1160" y="336"/>
                      <a:pt x="1157" y="331"/>
                      <a:pt x="1150" y="329"/>
                    </a:cubicBezTo>
                    <a:cubicBezTo>
                      <a:pt x="1149" y="329"/>
                      <a:pt x="1149" y="329"/>
                      <a:pt x="1148" y="328"/>
                    </a:cubicBezTo>
                    <a:cubicBezTo>
                      <a:pt x="1149" y="328"/>
                      <a:pt x="1149" y="327"/>
                      <a:pt x="1149" y="327"/>
                    </a:cubicBezTo>
                    <a:cubicBezTo>
                      <a:pt x="1154" y="326"/>
                      <a:pt x="1156" y="321"/>
                      <a:pt x="1160" y="318"/>
                    </a:cubicBezTo>
                    <a:cubicBezTo>
                      <a:pt x="1161" y="317"/>
                      <a:pt x="1161" y="315"/>
                      <a:pt x="1162" y="313"/>
                    </a:cubicBezTo>
                    <a:cubicBezTo>
                      <a:pt x="1162" y="313"/>
                      <a:pt x="1162" y="312"/>
                      <a:pt x="1163" y="312"/>
                    </a:cubicBezTo>
                    <a:cubicBezTo>
                      <a:pt x="1163" y="313"/>
                      <a:pt x="1163" y="313"/>
                      <a:pt x="1163" y="314"/>
                    </a:cubicBezTo>
                    <a:cubicBezTo>
                      <a:pt x="1164" y="321"/>
                      <a:pt x="1170" y="324"/>
                      <a:pt x="1175" y="327"/>
                    </a:cubicBezTo>
                    <a:cubicBezTo>
                      <a:pt x="1176" y="329"/>
                      <a:pt x="1177" y="329"/>
                      <a:pt x="1175" y="329"/>
                    </a:cubicBezTo>
                    <a:close/>
                    <a:moveTo>
                      <a:pt x="1191" y="408"/>
                    </a:moveTo>
                    <a:cubicBezTo>
                      <a:pt x="1196" y="406"/>
                      <a:pt x="1200" y="402"/>
                      <a:pt x="1202" y="397"/>
                    </a:cubicBezTo>
                    <a:cubicBezTo>
                      <a:pt x="1202" y="397"/>
                      <a:pt x="1202" y="397"/>
                      <a:pt x="1203" y="397"/>
                    </a:cubicBezTo>
                    <a:cubicBezTo>
                      <a:pt x="1203" y="397"/>
                      <a:pt x="1204" y="397"/>
                      <a:pt x="1204" y="398"/>
                    </a:cubicBezTo>
                    <a:cubicBezTo>
                      <a:pt x="1204" y="401"/>
                      <a:pt x="1207" y="403"/>
                      <a:pt x="1209" y="405"/>
                    </a:cubicBezTo>
                    <a:cubicBezTo>
                      <a:pt x="1213" y="409"/>
                      <a:pt x="1213" y="409"/>
                      <a:pt x="1209" y="412"/>
                    </a:cubicBezTo>
                    <a:cubicBezTo>
                      <a:pt x="1208" y="412"/>
                      <a:pt x="1207" y="413"/>
                      <a:pt x="1206" y="414"/>
                    </a:cubicBezTo>
                    <a:cubicBezTo>
                      <a:pt x="1205" y="416"/>
                      <a:pt x="1204" y="418"/>
                      <a:pt x="1203" y="419"/>
                    </a:cubicBezTo>
                    <a:cubicBezTo>
                      <a:pt x="1201" y="418"/>
                      <a:pt x="1200" y="417"/>
                      <a:pt x="1199" y="415"/>
                    </a:cubicBezTo>
                    <a:cubicBezTo>
                      <a:pt x="1196" y="414"/>
                      <a:pt x="1195" y="410"/>
                      <a:pt x="1191" y="410"/>
                    </a:cubicBezTo>
                    <a:cubicBezTo>
                      <a:pt x="1191" y="410"/>
                      <a:pt x="1191" y="408"/>
                      <a:pt x="1191" y="408"/>
                    </a:cubicBezTo>
                    <a:close/>
                    <a:moveTo>
                      <a:pt x="1203" y="736"/>
                    </a:moveTo>
                    <a:cubicBezTo>
                      <a:pt x="1202" y="736"/>
                      <a:pt x="1201" y="736"/>
                      <a:pt x="1200" y="736"/>
                    </a:cubicBezTo>
                    <a:cubicBezTo>
                      <a:pt x="1201" y="735"/>
                      <a:pt x="1201" y="734"/>
                      <a:pt x="1202" y="733"/>
                    </a:cubicBezTo>
                    <a:cubicBezTo>
                      <a:pt x="1202" y="733"/>
                      <a:pt x="1203" y="733"/>
                      <a:pt x="1204" y="733"/>
                    </a:cubicBezTo>
                    <a:cubicBezTo>
                      <a:pt x="1204" y="734"/>
                      <a:pt x="1205" y="735"/>
                      <a:pt x="1206" y="735"/>
                    </a:cubicBezTo>
                    <a:cubicBezTo>
                      <a:pt x="1205" y="736"/>
                      <a:pt x="1204" y="736"/>
                      <a:pt x="1203" y="736"/>
                    </a:cubicBezTo>
                    <a:close/>
                    <a:moveTo>
                      <a:pt x="1203" y="698"/>
                    </a:moveTo>
                    <a:cubicBezTo>
                      <a:pt x="1201" y="696"/>
                      <a:pt x="1198" y="695"/>
                      <a:pt x="1199" y="693"/>
                    </a:cubicBezTo>
                    <a:cubicBezTo>
                      <a:pt x="1199" y="692"/>
                      <a:pt x="1201" y="690"/>
                      <a:pt x="1203" y="689"/>
                    </a:cubicBezTo>
                    <a:cubicBezTo>
                      <a:pt x="1205" y="690"/>
                      <a:pt x="1207" y="692"/>
                      <a:pt x="1207" y="693"/>
                    </a:cubicBezTo>
                    <a:cubicBezTo>
                      <a:pt x="1207" y="695"/>
                      <a:pt x="1204" y="696"/>
                      <a:pt x="1203" y="698"/>
                    </a:cubicBezTo>
                    <a:close/>
                    <a:moveTo>
                      <a:pt x="1198" y="653"/>
                    </a:moveTo>
                    <a:cubicBezTo>
                      <a:pt x="1199" y="651"/>
                      <a:pt x="1201" y="650"/>
                      <a:pt x="1203" y="648"/>
                    </a:cubicBezTo>
                    <a:cubicBezTo>
                      <a:pt x="1204" y="650"/>
                      <a:pt x="1207" y="651"/>
                      <a:pt x="1207" y="653"/>
                    </a:cubicBezTo>
                    <a:cubicBezTo>
                      <a:pt x="1207" y="655"/>
                      <a:pt x="1205" y="657"/>
                      <a:pt x="1203" y="658"/>
                    </a:cubicBezTo>
                    <a:cubicBezTo>
                      <a:pt x="1201" y="656"/>
                      <a:pt x="1198" y="654"/>
                      <a:pt x="1198" y="653"/>
                    </a:cubicBezTo>
                    <a:close/>
                    <a:moveTo>
                      <a:pt x="1203" y="617"/>
                    </a:moveTo>
                    <a:cubicBezTo>
                      <a:pt x="1201" y="615"/>
                      <a:pt x="1198" y="613"/>
                      <a:pt x="1198" y="611"/>
                    </a:cubicBezTo>
                    <a:cubicBezTo>
                      <a:pt x="1198" y="610"/>
                      <a:pt x="1201" y="608"/>
                      <a:pt x="1203" y="605"/>
                    </a:cubicBezTo>
                    <a:cubicBezTo>
                      <a:pt x="1204" y="607"/>
                      <a:pt x="1207" y="609"/>
                      <a:pt x="1207" y="611"/>
                    </a:cubicBezTo>
                    <a:cubicBezTo>
                      <a:pt x="1207" y="613"/>
                      <a:pt x="1204" y="615"/>
                      <a:pt x="1203" y="617"/>
                    </a:cubicBezTo>
                    <a:close/>
                    <a:moveTo>
                      <a:pt x="1203" y="578"/>
                    </a:moveTo>
                    <a:cubicBezTo>
                      <a:pt x="1200" y="578"/>
                      <a:pt x="1198" y="574"/>
                      <a:pt x="1196" y="573"/>
                    </a:cubicBezTo>
                    <a:cubicBezTo>
                      <a:pt x="1199" y="570"/>
                      <a:pt x="1201" y="568"/>
                      <a:pt x="1203" y="565"/>
                    </a:cubicBezTo>
                    <a:cubicBezTo>
                      <a:pt x="1205" y="568"/>
                      <a:pt x="1207" y="570"/>
                      <a:pt x="1209" y="572"/>
                    </a:cubicBezTo>
                    <a:cubicBezTo>
                      <a:pt x="1207" y="574"/>
                      <a:pt x="1205" y="578"/>
                      <a:pt x="1203" y="578"/>
                    </a:cubicBezTo>
                    <a:close/>
                    <a:moveTo>
                      <a:pt x="1210" y="533"/>
                    </a:moveTo>
                    <a:cubicBezTo>
                      <a:pt x="1209" y="533"/>
                      <a:pt x="1208" y="534"/>
                      <a:pt x="1207" y="535"/>
                    </a:cubicBezTo>
                    <a:cubicBezTo>
                      <a:pt x="1205" y="536"/>
                      <a:pt x="1204" y="538"/>
                      <a:pt x="1203" y="538"/>
                    </a:cubicBezTo>
                    <a:cubicBezTo>
                      <a:pt x="1201" y="538"/>
                      <a:pt x="1200" y="536"/>
                      <a:pt x="1199" y="534"/>
                    </a:cubicBezTo>
                    <a:cubicBezTo>
                      <a:pt x="1198" y="534"/>
                      <a:pt x="1197" y="533"/>
                      <a:pt x="1196" y="533"/>
                    </a:cubicBezTo>
                    <a:cubicBezTo>
                      <a:pt x="1195" y="532"/>
                      <a:pt x="1195" y="532"/>
                      <a:pt x="1194" y="532"/>
                    </a:cubicBezTo>
                    <a:cubicBezTo>
                      <a:pt x="1195" y="531"/>
                      <a:pt x="1195" y="531"/>
                      <a:pt x="1196" y="530"/>
                    </a:cubicBezTo>
                    <a:cubicBezTo>
                      <a:pt x="1198" y="528"/>
                      <a:pt x="1200" y="526"/>
                      <a:pt x="1203" y="523"/>
                    </a:cubicBezTo>
                    <a:cubicBezTo>
                      <a:pt x="1205" y="526"/>
                      <a:pt x="1208" y="528"/>
                      <a:pt x="1210" y="531"/>
                    </a:cubicBezTo>
                    <a:cubicBezTo>
                      <a:pt x="1211" y="532"/>
                      <a:pt x="1212" y="532"/>
                      <a:pt x="1210" y="533"/>
                    </a:cubicBezTo>
                    <a:close/>
                    <a:moveTo>
                      <a:pt x="1212" y="491"/>
                    </a:moveTo>
                    <a:cubicBezTo>
                      <a:pt x="1209" y="493"/>
                      <a:pt x="1207" y="496"/>
                      <a:pt x="1204" y="499"/>
                    </a:cubicBezTo>
                    <a:cubicBezTo>
                      <a:pt x="1204" y="499"/>
                      <a:pt x="1203" y="500"/>
                      <a:pt x="1203" y="500"/>
                    </a:cubicBezTo>
                    <a:cubicBezTo>
                      <a:pt x="1202" y="500"/>
                      <a:pt x="1202" y="499"/>
                      <a:pt x="1201" y="499"/>
                    </a:cubicBezTo>
                    <a:cubicBezTo>
                      <a:pt x="1199" y="496"/>
                      <a:pt x="1196" y="493"/>
                      <a:pt x="1193" y="491"/>
                    </a:cubicBezTo>
                    <a:cubicBezTo>
                      <a:pt x="1192" y="489"/>
                      <a:pt x="1193" y="489"/>
                      <a:pt x="1194" y="489"/>
                    </a:cubicBezTo>
                    <a:cubicBezTo>
                      <a:pt x="1203" y="483"/>
                      <a:pt x="1203" y="483"/>
                      <a:pt x="1212" y="488"/>
                    </a:cubicBezTo>
                    <a:cubicBezTo>
                      <a:pt x="1214" y="490"/>
                      <a:pt x="1213" y="490"/>
                      <a:pt x="1212" y="491"/>
                    </a:cubicBezTo>
                    <a:close/>
                    <a:moveTo>
                      <a:pt x="1212" y="450"/>
                    </a:moveTo>
                    <a:cubicBezTo>
                      <a:pt x="1208" y="452"/>
                      <a:pt x="1205" y="454"/>
                      <a:pt x="1204" y="458"/>
                    </a:cubicBezTo>
                    <a:cubicBezTo>
                      <a:pt x="1204" y="459"/>
                      <a:pt x="1202" y="459"/>
                      <a:pt x="1202" y="459"/>
                    </a:cubicBezTo>
                    <a:cubicBezTo>
                      <a:pt x="1201" y="455"/>
                      <a:pt x="1198" y="452"/>
                      <a:pt x="1193" y="450"/>
                    </a:cubicBezTo>
                    <a:cubicBezTo>
                      <a:pt x="1193" y="450"/>
                      <a:pt x="1193" y="450"/>
                      <a:pt x="1193" y="450"/>
                    </a:cubicBezTo>
                    <a:cubicBezTo>
                      <a:pt x="1193" y="449"/>
                      <a:pt x="1193" y="449"/>
                      <a:pt x="1193" y="448"/>
                    </a:cubicBezTo>
                    <a:cubicBezTo>
                      <a:pt x="1195" y="446"/>
                      <a:pt x="1197" y="445"/>
                      <a:pt x="1199" y="443"/>
                    </a:cubicBezTo>
                    <a:cubicBezTo>
                      <a:pt x="1200" y="442"/>
                      <a:pt x="1202" y="440"/>
                      <a:pt x="1203" y="439"/>
                    </a:cubicBezTo>
                    <a:cubicBezTo>
                      <a:pt x="1204" y="441"/>
                      <a:pt x="1205" y="443"/>
                      <a:pt x="1206" y="444"/>
                    </a:cubicBezTo>
                    <a:cubicBezTo>
                      <a:pt x="1208" y="445"/>
                      <a:pt x="1210" y="446"/>
                      <a:pt x="1212" y="448"/>
                    </a:cubicBezTo>
                    <a:cubicBezTo>
                      <a:pt x="1213" y="449"/>
                      <a:pt x="1214" y="449"/>
                      <a:pt x="1212" y="450"/>
                    </a:cubicBezTo>
                    <a:close/>
                    <a:moveTo>
                      <a:pt x="1204" y="380"/>
                    </a:moveTo>
                    <a:cubicBezTo>
                      <a:pt x="1204" y="380"/>
                      <a:pt x="1203" y="381"/>
                      <a:pt x="1203" y="381"/>
                    </a:cubicBezTo>
                    <a:cubicBezTo>
                      <a:pt x="1203" y="381"/>
                      <a:pt x="1202" y="380"/>
                      <a:pt x="1202" y="380"/>
                    </a:cubicBezTo>
                    <a:cubicBezTo>
                      <a:pt x="1202" y="376"/>
                      <a:pt x="1198" y="375"/>
                      <a:pt x="1196" y="373"/>
                    </a:cubicBezTo>
                    <a:cubicBezTo>
                      <a:pt x="1195" y="371"/>
                      <a:pt x="1192" y="370"/>
                      <a:pt x="1190" y="369"/>
                    </a:cubicBezTo>
                    <a:cubicBezTo>
                      <a:pt x="1192" y="367"/>
                      <a:pt x="1194" y="366"/>
                      <a:pt x="1196" y="365"/>
                    </a:cubicBezTo>
                    <a:cubicBezTo>
                      <a:pt x="1199" y="362"/>
                      <a:pt x="1201" y="359"/>
                      <a:pt x="1202" y="356"/>
                    </a:cubicBezTo>
                    <a:cubicBezTo>
                      <a:pt x="1202" y="355"/>
                      <a:pt x="1203" y="355"/>
                      <a:pt x="1203" y="354"/>
                    </a:cubicBezTo>
                    <a:cubicBezTo>
                      <a:pt x="1203" y="355"/>
                      <a:pt x="1204" y="355"/>
                      <a:pt x="1204" y="356"/>
                    </a:cubicBezTo>
                    <a:cubicBezTo>
                      <a:pt x="1205" y="361"/>
                      <a:pt x="1208" y="365"/>
                      <a:pt x="1214" y="367"/>
                    </a:cubicBezTo>
                    <a:cubicBezTo>
                      <a:pt x="1214" y="367"/>
                      <a:pt x="1214" y="369"/>
                      <a:pt x="1214" y="369"/>
                    </a:cubicBezTo>
                    <a:cubicBezTo>
                      <a:pt x="1209" y="371"/>
                      <a:pt x="1206" y="375"/>
                      <a:pt x="1204" y="380"/>
                    </a:cubicBezTo>
                    <a:close/>
                    <a:moveTo>
                      <a:pt x="1211" y="331"/>
                    </a:moveTo>
                    <a:cubicBezTo>
                      <a:pt x="1207" y="333"/>
                      <a:pt x="1205" y="337"/>
                      <a:pt x="1204" y="341"/>
                    </a:cubicBezTo>
                    <a:cubicBezTo>
                      <a:pt x="1204" y="342"/>
                      <a:pt x="1203" y="342"/>
                      <a:pt x="1203" y="343"/>
                    </a:cubicBezTo>
                    <a:cubicBezTo>
                      <a:pt x="1202" y="342"/>
                      <a:pt x="1202" y="342"/>
                      <a:pt x="1202" y="341"/>
                    </a:cubicBezTo>
                    <a:cubicBezTo>
                      <a:pt x="1200" y="335"/>
                      <a:pt x="1196" y="331"/>
                      <a:pt x="1190" y="329"/>
                    </a:cubicBezTo>
                    <a:cubicBezTo>
                      <a:pt x="1189" y="329"/>
                      <a:pt x="1189" y="328"/>
                      <a:pt x="1189" y="328"/>
                    </a:cubicBezTo>
                    <a:cubicBezTo>
                      <a:pt x="1189" y="328"/>
                      <a:pt x="1190" y="328"/>
                      <a:pt x="1190" y="327"/>
                    </a:cubicBezTo>
                    <a:cubicBezTo>
                      <a:pt x="1193" y="326"/>
                      <a:pt x="1196" y="324"/>
                      <a:pt x="1198" y="323"/>
                    </a:cubicBezTo>
                    <a:cubicBezTo>
                      <a:pt x="1199" y="322"/>
                      <a:pt x="1200" y="320"/>
                      <a:pt x="1201" y="318"/>
                    </a:cubicBezTo>
                    <a:cubicBezTo>
                      <a:pt x="1201" y="317"/>
                      <a:pt x="1202" y="316"/>
                      <a:pt x="1203" y="314"/>
                    </a:cubicBezTo>
                    <a:cubicBezTo>
                      <a:pt x="1204" y="316"/>
                      <a:pt x="1205" y="317"/>
                      <a:pt x="1205" y="318"/>
                    </a:cubicBezTo>
                    <a:cubicBezTo>
                      <a:pt x="1206" y="320"/>
                      <a:pt x="1207" y="321"/>
                      <a:pt x="1208" y="323"/>
                    </a:cubicBezTo>
                    <a:cubicBezTo>
                      <a:pt x="1209" y="324"/>
                      <a:pt x="1210" y="324"/>
                      <a:pt x="1211" y="324"/>
                    </a:cubicBezTo>
                    <a:cubicBezTo>
                      <a:pt x="1213" y="325"/>
                      <a:pt x="1215" y="327"/>
                      <a:pt x="1217" y="328"/>
                    </a:cubicBezTo>
                    <a:cubicBezTo>
                      <a:pt x="1215" y="329"/>
                      <a:pt x="1213" y="330"/>
                      <a:pt x="1211" y="331"/>
                    </a:cubicBezTo>
                    <a:close/>
                    <a:moveTo>
                      <a:pt x="1231" y="409"/>
                    </a:moveTo>
                    <a:cubicBezTo>
                      <a:pt x="1231" y="409"/>
                      <a:pt x="1232" y="408"/>
                      <a:pt x="1232" y="408"/>
                    </a:cubicBezTo>
                    <a:cubicBezTo>
                      <a:pt x="1237" y="406"/>
                      <a:pt x="1240" y="402"/>
                      <a:pt x="1242" y="398"/>
                    </a:cubicBezTo>
                    <a:cubicBezTo>
                      <a:pt x="1242" y="397"/>
                      <a:pt x="1243" y="397"/>
                      <a:pt x="1244" y="397"/>
                    </a:cubicBezTo>
                    <a:cubicBezTo>
                      <a:pt x="1245" y="402"/>
                      <a:pt x="1249" y="404"/>
                      <a:pt x="1252" y="407"/>
                    </a:cubicBezTo>
                    <a:cubicBezTo>
                      <a:pt x="1254" y="410"/>
                      <a:pt x="1252" y="411"/>
                      <a:pt x="1251" y="411"/>
                    </a:cubicBezTo>
                    <a:cubicBezTo>
                      <a:pt x="1248" y="412"/>
                      <a:pt x="1246" y="414"/>
                      <a:pt x="1245" y="417"/>
                    </a:cubicBezTo>
                    <a:cubicBezTo>
                      <a:pt x="1245" y="419"/>
                      <a:pt x="1242" y="420"/>
                      <a:pt x="1241" y="418"/>
                    </a:cubicBezTo>
                    <a:cubicBezTo>
                      <a:pt x="1240" y="413"/>
                      <a:pt x="1237" y="411"/>
                      <a:pt x="1232" y="410"/>
                    </a:cubicBezTo>
                    <a:cubicBezTo>
                      <a:pt x="1232" y="410"/>
                      <a:pt x="1231" y="409"/>
                      <a:pt x="1231" y="409"/>
                    </a:cubicBezTo>
                    <a:close/>
                    <a:moveTo>
                      <a:pt x="1243" y="736"/>
                    </a:moveTo>
                    <a:cubicBezTo>
                      <a:pt x="1242" y="736"/>
                      <a:pt x="1241" y="736"/>
                      <a:pt x="1240" y="735"/>
                    </a:cubicBezTo>
                    <a:cubicBezTo>
                      <a:pt x="1241" y="734"/>
                      <a:pt x="1242" y="734"/>
                      <a:pt x="1243" y="733"/>
                    </a:cubicBezTo>
                    <a:cubicBezTo>
                      <a:pt x="1243" y="733"/>
                      <a:pt x="1244" y="733"/>
                      <a:pt x="1244" y="733"/>
                    </a:cubicBezTo>
                    <a:cubicBezTo>
                      <a:pt x="1244" y="734"/>
                      <a:pt x="1243" y="736"/>
                      <a:pt x="1243" y="736"/>
                    </a:cubicBezTo>
                    <a:close/>
                    <a:moveTo>
                      <a:pt x="1244" y="699"/>
                    </a:moveTo>
                    <a:cubicBezTo>
                      <a:pt x="1241" y="696"/>
                      <a:pt x="1240" y="695"/>
                      <a:pt x="1239" y="693"/>
                    </a:cubicBezTo>
                    <a:cubicBezTo>
                      <a:pt x="1238" y="692"/>
                      <a:pt x="1242" y="690"/>
                      <a:pt x="1244" y="690"/>
                    </a:cubicBezTo>
                    <a:cubicBezTo>
                      <a:pt x="1245" y="691"/>
                      <a:pt x="1248" y="693"/>
                      <a:pt x="1247" y="693"/>
                    </a:cubicBezTo>
                    <a:cubicBezTo>
                      <a:pt x="1247" y="695"/>
                      <a:pt x="1245" y="697"/>
                      <a:pt x="1244" y="699"/>
                    </a:cubicBezTo>
                    <a:close/>
                    <a:moveTo>
                      <a:pt x="1237" y="611"/>
                    </a:moveTo>
                    <a:cubicBezTo>
                      <a:pt x="1240" y="609"/>
                      <a:pt x="1241" y="608"/>
                      <a:pt x="1243" y="606"/>
                    </a:cubicBezTo>
                    <a:cubicBezTo>
                      <a:pt x="1245" y="608"/>
                      <a:pt x="1248" y="610"/>
                      <a:pt x="1248" y="611"/>
                    </a:cubicBezTo>
                    <a:cubicBezTo>
                      <a:pt x="1247" y="613"/>
                      <a:pt x="1245" y="615"/>
                      <a:pt x="1243" y="617"/>
                    </a:cubicBezTo>
                    <a:cubicBezTo>
                      <a:pt x="1241" y="615"/>
                      <a:pt x="1240" y="614"/>
                      <a:pt x="1237" y="611"/>
                    </a:cubicBezTo>
                    <a:close/>
                    <a:moveTo>
                      <a:pt x="1243" y="656"/>
                    </a:moveTo>
                    <a:cubicBezTo>
                      <a:pt x="1242" y="655"/>
                      <a:pt x="1240" y="654"/>
                      <a:pt x="1239" y="653"/>
                    </a:cubicBezTo>
                    <a:cubicBezTo>
                      <a:pt x="1240" y="651"/>
                      <a:pt x="1242" y="650"/>
                      <a:pt x="1243" y="648"/>
                    </a:cubicBezTo>
                    <a:cubicBezTo>
                      <a:pt x="1245" y="650"/>
                      <a:pt x="1246" y="651"/>
                      <a:pt x="1248" y="653"/>
                    </a:cubicBezTo>
                    <a:cubicBezTo>
                      <a:pt x="1246" y="654"/>
                      <a:pt x="1245" y="655"/>
                      <a:pt x="1243" y="656"/>
                    </a:cubicBezTo>
                    <a:close/>
                    <a:moveTo>
                      <a:pt x="1246" y="576"/>
                    </a:moveTo>
                    <a:cubicBezTo>
                      <a:pt x="1244" y="578"/>
                      <a:pt x="1243" y="579"/>
                      <a:pt x="1240" y="576"/>
                    </a:cubicBezTo>
                    <a:cubicBezTo>
                      <a:pt x="1239" y="575"/>
                      <a:pt x="1238" y="574"/>
                      <a:pt x="1236" y="572"/>
                    </a:cubicBezTo>
                    <a:cubicBezTo>
                      <a:pt x="1237" y="572"/>
                      <a:pt x="1237" y="571"/>
                      <a:pt x="1238" y="571"/>
                    </a:cubicBezTo>
                    <a:cubicBezTo>
                      <a:pt x="1239" y="570"/>
                      <a:pt x="1240" y="568"/>
                      <a:pt x="1242" y="567"/>
                    </a:cubicBezTo>
                    <a:cubicBezTo>
                      <a:pt x="1243" y="566"/>
                      <a:pt x="1243" y="565"/>
                      <a:pt x="1244" y="567"/>
                    </a:cubicBezTo>
                    <a:cubicBezTo>
                      <a:pt x="1245" y="567"/>
                      <a:pt x="1245" y="568"/>
                      <a:pt x="1246" y="568"/>
                    </a:cubicBezTo>
                    <a:cubicBezTo>
                      <a:pt x="1250" y="572"/>
                      <a:pt x="1250" y="572"/>
                      <a:pt x="1246" y="576"/>
                    </a:cubicBezTo>
                    <a:close/>
                    <a:moveTo>
                      <a:pt x="1248" y="533"/>
                    </a:moveTo>
                    <a:cubicBezTo>
                      <a:pt x="1247" y="535"/>
                      <a:pt x="1246" y="536"/>
                      <a:pt x="1245" y="537"/>
                    </a:cubicBezTo>
                    <a:cubicBezTo>
                      <a:pt x="1243" y="539"/>
                      <a:pt x="1243" y="538"/>
                      <a:pt x="1241" y="537"/>
                    </a:cubicBezTo>
                    <a:cubicBezTo>
                      <a:pt x="1240" y="535"/>
                      <a:pt x="1238" y="534"/>
                      <a:pt x="1236" y="533"/>
                    </a:cubicBezTo>
                    <a:cubicBezTo>
                      <a:pt x="1236" y="532"/>
                      <a:pt x="1235" y="532"/>
                      <a:pt x="1235" y="532"/>
                    </a:cubicBezTo>
                    <a:cubicBezTo>
                      <a:pt x="1235" y="532"/>
                      <a:pt x="1235" y="531"/>
                      <a:pt x="1236" y="531"/>
                    </a:cubicBezTo>
                    <a:cubicBezTo>
                      <a:pt x="1236" y="530"/>
                      <a:pt x="1237" y="529"/>
                      <a:pt x="1238" y="529"/>
                    </a:cubicBezTo>
                    <a:cubicBezTo>
                      <a:pt x="1239" y="527"/>
                      <a:pt x="1241" y="525"/>
                      <a:pt x="1243" y="523"/>
                    </a:cubicBezTo>
                    <a:cubicBezTo>
                      <a:pt x="1244" y="525"/>
                      <a:pt x="1245" y="528"/>
                      <a:pt x="1247" y="529"/>
                    </a:cubicBezTo>
                    <a:cubicBezTo>
                      <a:pt x="1252" y="530"/>
                      <a:pt x="1250" y="531"/>
                      <a:pt x="1248" y="533"/>
                    </a:cubicBezTo>
                    <a:close/>
                    <a:moveTo>
                      <a:pt x="1252" y="491"/>
                    </a:moveTo>
                    <a:cubicBezTo>
                      <a:pt x="1251" y="492"/>
                      <a:pt x="1249" y="494"/>
                      <a:pt x="1247" y="495"/>
                    </a:cubicBezTo>
                    <a:cubicBezTo>
                      <a:pt x="1245" y="495"/>
                      <a:pt x="1244" y="498"/>
                      <a:pt x="1243" y="500"/>
                    </a:cubicBezTo>
                    <a:cubicBezTo>
                      <a:pt x="1241" y="498"/>
                      <a:pt x="1239" y="496"/>
                      <a:pt x="1237" y="494"/>
                    </a:cubicBezTo>
                    <a:cubicBezTo>
                      <a:pt x="1236" y="493"/>
                      <a:pt x="1234" y="491"/>
                      <a:pt x="1233" y="490"/>
                    </a:cubicBezTo>
                    <a:cubicBezTo>
                      <a:pt x="1233" y="489"/>
                      <a:pt x="1233" y="489"/>
                      <a:pt x="1234" y="489"/>
                    </a:cubicBezTo>
                    <a:cubicBezTo>
                      <a:pt x="1235" y="488"/>
                      <a:pt x="1236" y="488"/>
                      <a:pt x="1237" y="487"/>
                    </a:cubicBezTo>
                    <a:cubicBezTo>
                      <a:pt x="1243" y="482"/>
                      <a:pt x="1243" y="482"/>
                      <a:pt x="1249" y="487"/>
                    </a:cubicBezTo>
                    <a:cubicBezTo>
                      <a:pt x="1250" y="488"/>
                      <a:pt x="1251" y="488"/>
                      <a:pt x="1251" y="489"/>
                    </a:cubicBezTo>
                    <a:cubicBezTo>
                      <a:pt x="1254" y="489"/>
                      <a:pt x="1254" y="489"/>
                      <a:pt x="1252" y="491"/>
                    </a:cubicBezTo>
                    <a:close/>
                    <a:moveTo>
                      <a:pt x="1252" y="450"/>
                    </a:moveTo>
                    <a:cubicBezTo>
                      <a:pt x="1248" y="451"/>
                      <a:pt x="1247" y="455"/>
                      <a:pt x="1244" y="457"/>
                    </a:cubicBezTo>
                    <a:cubicBezTo>
                      <a:pt x="1244" y="458"/>
                      <a:pt x="1243" y="459"/>
                      <a:pt x="1243" y="460"/>
                    </a:cubicBezTo>
                    <a:cubicBezTo>
                      <a:pt x="1243" y="459"/>
                      <a:pt x="1243" y="458"/>
                      <a:pt x="1242" y="457"/>
                    </a:cubicBezTo>
                    <a:cubicBezTo>
                      <a:pt x="1240" y="455"/>
                      <a:pt x="1238" y="452"/>
                      <a:pt x="1235" y="450"/>
                    </a:cubicBezTo>
                    <a:cubicBezTo>
                      <a:pt x="1232" y="449"/>
                      <a:pt x="1232" y="449"/>
                      <a:pt x="1234" y="448"/>
                    </a:cubicBezTo>
                    <a:cubicBezTo>
                      <a:pt x="1236" y="446"/>
                      <a:pt x="1238" y="446"/>
                      <a:pt x="1239" y="444"/>
                    </a:cubicBezTo>
                    <a:cubicBezTo>
                      <a:pt x="1241" y="443"/>
                      <a:pt x="1242" y="441"/>
                      <a:pt x="1243" y="439"/>
                    </a:cubicBezTo>
                    <a:cubicBezTo>
                      <a:pt x="1245" y="441"/>
                      <a:pt x="1245" y="443"/>
                      <a:pt x="1247" y="444"/>
                    </a:cubicBezTo>
                    <a:cubicBezTo>
                      <a:pt x="1248" y="446"/>
                      <a:pt x="1250" y="447"/>
                      <a:pt x="1252" y="448"/>
                    </a:cubicBezTo>
                    <a:cubicBezTo>
                      <a:pt x="1253" y="448"/>
                      <a:pt x="1253" y="449"/>
                      <a:pt x="1254" y="449"/>
                    </a:cubicBezTo>
                    <a:cubicBezTo>
                      <a:pt x="1253" y="449"/>
                      <a:pt x="1253" y="450"/>
                      <a:pt x="1252" y="450"/>
                    </a:cubicBezTo>
                    <a:close/>
                    <a:moveTo>
                      <a:pt x="1254" y="370"/>
                    </a:moveTo>
                    <a:cubicBezTo>
                      <a:pt x="1251" y="372"/>
                      <a:pt x="1247" y="375"/>
                      <a:pt x="1244" y="378"/>
                    </a:cubicBezTo>
                    <a:cubicBezTo>
                      <a:pt x="1244" y="379"/>
                      <a:pt x="1243" y="380"/>
                      <a:pt x="1243" y="381"/>
                    </a:cubicBezTo>
                    <a:cubicBezTo>
                      <a:pt x="1243" y="380"/>
                      <a:pt x="1243" y="379"/>
                      <a:pt x="1242" y="378"/>
                    </a:cubicBezTo>
                    <a:cubicBezTo>
                      <a:pt x="1239" y="375"/>
                      <a:pt x="1236" y="372"/>
                      <a:pt x="1233" y="370"/>
                    </a:cubicBezTo>
                    <a:cubicBezTo>
                      <a:pt x="1232" y="369"/>
                      <a:pt x="1231" y="369"/>
                      <a:pt x="1231" y="369"/>
                    </a:cubicBezTo>
                    <a:cubicBezTo>
                      <a:pt x="1231" y="368"/>
                      <a:pt x="1232" y="367"/>
                      <a:pt x="1232" y="367"/>
                    </a:cubicBezTo>
                    <a:cubicBezTo>
                      <a:pt x="1236" y="365"/>
                      <a:pt x="1239" y="364"/>
                      <a:pt x="1240" y="360"/>
                    </a:cubicBezTo>
                    <a:cubicBezTo>
                      <a:pt x="1241" y="358"/>
                      <a:pt x="1242" y="356"/>
                      <a:pt x="1243" y="354"/>
                    </a:cubicBezTo>
                    <a:cubicBezTo>
                      <a:pt x="1244" y="356"/>
                      <a:pt x="1245" y="358"/>
                      <a:pt x="1246" y="359"/>
                    </a:cubicBezTo>
                    <a:cubicBezTo>
                      <a:pt x="1247" y="364"/>
                      <a:pt x="1251" y="365"/>
                      <a:pt x="1254" y="367"/>
                    </a:cubicBezTo>
                    <a:cubicBezTo>
                      <a:pt x="1255" y="368"/>
                      <a:pt x="1256" y="368"/>
                      <a:pt x="1254" y="370"/>
                    </a:cubicBezTo>
                    <a:close/>
                    <a:moveTo>
                      <a:pt x="1256" y="329"/>
                    </a:moveTo>
                    <a:cubicBezTo>
                      <a:pt x="1255" y="329"/>
                      <a:pt x="1255" y="329"/>
                      <a:pt x="1255" y="329"/>
                    </a:cubicBezTo>
                    <a:cubicBezTo>
                      <a:pt x="1248" y="331"/>
                      <a:pt x="1246" y="337"/>
                      <a:pt x="1243" y="342"/>
                    </a:cubicBezTo>
                    <a:cubicBezTo>
                      <a:pt x="1241" y="336"/>
                      <a:pt x="1237" y="331"/>
                      <a:pt x="1231" y="329"/>
                    </a:cubicBezTo>
                    <a:cubicBezTo>
                      <a:pt x="1229" y="329"/>
                      <a:pt x="1229" y="329"/>
                      <a:pt x="1231" y="327"/>
                    </a:cubicBezTo>
                    <a:cubicBezTo>
                      <a:pt x="1236" y="324"/>
                      <a:pt x="1240" y="321"/>
                      <a:pt x="1242" y="315"/>
                    </a:cubicBezTo>
                    <a:cubicBezTo>
                      <a:pt x="1242" y="315"/>
                      <a:pt x="1243" y="314"/>
                      <a:pt x="1243" y="314"/>
                    </a:cubicBezTo>
                    <a:cubicBezTo>
                      <a:pt x="1243" y="314"/>
                      <a:pt x="1244" y="315"/>
                      <a:pt x="1244" y="315"/>
                    </a:cubicBezTo>
                    <a:cubicBezTo>
                      <a:pt x="1247" y="321"/>
                      <a:pt x="1251" y="325"/>
                      <a:pt x="1256" y="327"/>
                    </a:cubicBezTo>
                    <a:cubicBezTo>
                      <a:pt x="1258" y="328"/>
                      <a:pt x="1257" y="329"/>
                      <a:pt x="1256" y="329"/>
                    </a:cubicBezTo>
                    <a:close/>
                    <a:moveTo>
                      <a:pt x="1283" y="736"/>
                    </a:moveTo>
                    <a:cubicBezTo>
                      <a:pt x="1283" y="736"/>
                      <a:pt x="1283" y="735"/>
                      <a:pt x="1282" y="735"/>
                    </a:cubicBezTo>
                    <a:cubicBezTo>
                      <a:pt x="1283" y="734"/>
                      <a:pt x="1283" y="733"/>
                      <a:pt x="1283" y="732"/>
                    </a:cubicBezTo>
                    <a:cubicBezTo>
                      <a:pt x="1284" y="733"/>
                      <a:pt x="1284" y="733"/>
                      <a:pt x="1284" y="734"/>
                    </a:cubicBezTo>
                    <a:cubicBezTo>
                      <a:pt x="1284" y="735"/>
                      <a:pt x="1284" y="735"/>
                      <a:pt x="1283" y="736"/>
                    </a:cubicBezTo>
                    <a:close/>
                    <a:moveTo>
                      <a:pt x="1283" y="697"/>
                    </a:moveTo>
                    <a:cubicBezTo>
                      <a:pt x="1282" y="697"/>
                      <a:pt x="1280" y="695"/>
                      <a:pt x="1278" y="693"/>
                    </a:cubicBezTo>
                    <a:cubicBezTo>
                      <a:pt x="1280" y="692"/>
                      <a:pt x="1282" y="690"/>
                      <a:pt x="1283" y="690"/>
                    </a:cubicBezTo>
                    <a:cubicBezTo>
                      <a:pt x="1285" y="690"/>
                      <a:pt x="1286" y="692"/>
                      <a:pt x="1288" y="693"/>
                    </a:cubicBezTo>
                    <a:cubicBezTo>
                      <a:pt x="1286" y="694"/>
                      <a:pt x="1285" y="697"/>
                      <a:pt x="1283" y="697"/>
                    </a:cubicBezTo>
                    <a:close/>
                    <a:moveTo>
                      <a:pt x="1277" y="610"/>
                    </a:moveTo>
                    <a:cubicBezTo>
                      <a:pt x="1279" y="609"/>
                      <a:pt x="1282" y="606"/>
                      <a:pt x="1283" y="606"/>
                    </a:cubicBezTo>
                    <a:cubicBezTo>
                      <a:pt x="1285" y="607"/>
                      <a:pt x="1287" y="610"/>
                      <a:pt x="1288" y="612"/>
                    </a:cubicBezTo>
                    <a:cubicBezTo>
                      <a:pt x="1288" y="614"/>
                      <a:pt x="1284" y="617"/>
                      <a:pt x="1283" y="617"/>
                    </a:cubicBezTo>
                    <a:cubicBezTo>
                      <a:pt x="1281" y="616"/>
                      <a:pt x="1280" y="613"/>
                      <a:pt x="1277" y="610"/>
                    </a:cubicBezTo>
                    <a:close/>
                    <a:moveTo>
                      <a:pt x="1287" y="654"/>
                    </a:moveTo>
                    <a:cubicBezTo>
                      <a:pt x="1284" y="656"/>
                      <a:pt x="1282" y="656"/>
                      <a:pt x="1280" y="654"/>
                    </a:cubicBezTo>
                    <a:cubicBezTo>
                      <a:pt x="1279" y="654"/>
                      <a:pt x="1279" y="653"/>
                      <a:pt x="1279" y="653"/>
                    </a:cubicBezTo>
                    <a:cubicBezTo>
                      <a:pt x="1280" y="651"/>
                      <a:pt x="1282" y="650"/>
                      <a:pt x="1283" y="648"/>
                    </a:cubicBezTo>
                    <a:cubicBezTo>
                      <a:pt x="1285" y="650"/>
                      <a:pt x="1287" y="651"/>
                      <a:pt x="1288" y="653"/>
                    </a:cubicBezTo>
                    <a:cubicBezTo>
                      <a:pt x="1288" y="653"/>
                      <a:pt x="1287" y="654"/>
                      <a:pt x="1287" y="654"/>
                    </a:cubicBezTo>
                    <a:close/>
                    <a:moveTo>
                      <a:pt x="1288" y="573"/>
                    </a:moveTo>
                    <a:cubicBezTo>
                      <a:pt x="1286" y="574"/>
                      <a:pt x="1285" y="575"/>
                      <a:pt x="1284" y="577"/>
                    </a:cubicBezTo>
                    <a:cubicBezTo>
                      <a:pt x="1284" y="578"/>
                      <a:pt x="1283" y="578"/>
                      <a:pt x="1283" y="578"/>
                    </a:cubicBezTo>
                    <a:cubicBezTo>
                      <a:pt x="1281" y="576"/>
                      <a:pt x="1279" y="574"/>
                      <a:pt x="1277" y="573"/>
                    </a:cubicBezTo>
                    <a:cubicBezTo>
                      <a:pt x="1277" y="572"/>
                      <a:pt x="1277" y="572"/>
                      <a:pt x="1277" y="572"/>
                    </a:cubicBezTo>
                    <a:cubicBezTo>
                      <a:pt x="1279" y="570"/>
                      <a:pt x="1281" y="566"/>
                      <a:pt x="1284" y="566"/>
                    </a:cubicBezTo>
                    <a:cubicBezTo>
                      <a:pt x="1286" y="566"/>
                      <a:pt x="1288" y="570"/>
                      <a:pt x="1290" y="572"/>
                    </a:cubicBezTo>
                    <a:cubicBezTo>
                      <a:pt x="1289" y="573"/>
                      <a:pt x="1289" y="573"/>
                      <a:pt x="1288" y="573"/>
                    </a:cubicBezTo>
                    <a:close/>
                    <a:moveTo>
                      <a:pt x="1277" y="530"/>
                    </a:moveTo>
                    <a:cubicBezTo>
                      <a:pt x="1277" y="530"/>
                      <a:pt x="1278" y="529"/>
                      <a:pt x="1278" y="529"/>
                    </a:cubicBezTo>
                    <a:cubicBezTo>
                      <a:pt x="1282" y="529"/>
                      <a:pt x="1280" y="524"/>
                      <a:pt x="1283" y="524"/>
                    </a:cubicBezTo>
                    <a:cubicBezTo>
                      <a:pt x="1284" y="524"/>
                      <a:pt x="1284" y="524"/>
                      <a:pt x="1285" y="525"/>
                    </a:cubicBezTo>
                    <a:cubicBezTo>
                      <a:pt x="1287" y="526"/>
                      <a:pt x="1285" y="530"/>
                      <a:pt x="1289" y="529"/>
                    </a:cubicBezTo>
                    <a:cubicBezTo>
                      <a:pt x="1289" y="529"/>
                      <a:pt x="1290" y="531"/>
                      <a:pt x="1290" y="532"/>
                    </a:cubicBezTo>
                    <a:cubicBezTo>
                      <a:pt x="1288" y="534"/>
                      <a:pt x="1287" y="535"/>
                      <a:pt x="1285" y="537"/>
                    </a:cubicBezTo>
                    <a:cubicBezTo>
                      <a:pt x="1284" y="538"/>
                      <a:pt x="1283" y="538"/>
                      <a:pt x="1282" y="537"/>
                    </a:cubicBezTo>
                    <a:cubicBezTo>
                      <a:pt x="1281" y="535"/>
                      <a:pt x="1279" y="534"/>
                      <a:pt x="1278" y="533"/>
                    </a:cubicBezTo>
                    <a:cubicBezTo>
                      <a:pt x="1277" y="532"/>
                      <a:pt x="1277" y="531"/>
                      <a:pt x="1277" y="530"/>
                    </a:cubicBezTo>
                    <a:close/>
                    <a:moveTo>
                      <a:pt x="1290" y="493"/>
                    </a:moveTo>
                    <a:cubicBezTo>
                      <a:pt x="1287" y="494"/>
                      <a:pt x="1287" y="500"/>
                      <a:pt x="1283" y="499"/>
                    </a:cubicBezTo>
                    <a:cubicBezTo>
                      <a:pt x="1280" y="499"/>
                      <a:pt x="1280" y="494"/>
                      <a:pt x="1276" y="493"/>
                    </a:cubicBezTo>
                    <a:cubicBezTo>
                      <a:pt x="1275" y="493"/>
                      <a:pt x="1275" y="491"/>
                      <a:pt x="1274" y="490"/>
                    </a:cubicBezTo>
                    <a:cubicBezTo>
                      <a:pt x="1273" y="490"/>
                      <a:pt x="1273" y="489"/>
                      <a:pt x="1273" y="489"/>
                    </a:cubicBezTo>
                    <a:cubicBezTo>
                      <a:pt x="1278" y="488"/>
                      <a:pt x="1280" y="484"/>
                      <a:pt x="1283" y="482"/>
                    </a:cubicBezTo>
                    <a:cubicBezTo>
                      <a:pt x="1283" y="481"/>
                      <a:pt x="1283" y="481"/>
                      <a:pt x="1283" y="481"/>
                    </a:cubicBezTo>
                    <a:cubicBezTo>
                      <a:pt x="1284" y="481"/>
                      <a:pt x="1284" y="482"/>
                      <a:pt x="1285" y="482"/>
                    </a:cubicBezTo>
                    <a:cubicBezTo>
                      <a:pt x="1286" y="484"/>
                      <a:pt x="1288" y="486"/>
                      <a:pt x="1290" y="487"/>
                    </a:cubicBezTo>
                    <a:cubicBezTo>
                      <a:pt x="1293" y="490"/>
                      <a:pt x="1294" y="492"/>
                      <a:pt x="1290" y="493"/>
                    </a:cubicBezTo>
                    <a:close/>
                    <a:moveTo>
                      <a:pt x="1291" y="450"/>
                    </a:moveTo>
                    <a:cubicBezTo>
                      <a:pt x="1288" y="452"/>
                      <a:pt x="1286" y="455"/>
                      <a:pt x="1283" y="457"/>
                    </a:cubicBezTo>
                    <a:cubicBezTo>
                      <a:pt x="1281" y="455"/>
                      <a:pt x="1278" y="451"/>
                      <a:pt x="1275" y="450"/>
                    </a:cubicBezTo>
                    <a:cubicBezTo>
                      <a:pt x="1272" y="449"/>
                      <a:pt x="1273" y="448"/>
                      <a:pt x="1275" y="447"/>
                    </a:cubicBezTo>
                    <a:cubicBezTo>
                      <a:pt x="1278" y="446"/>
                      <a:pt x="1280" y="444"/>
                      <a:pt x="1282" y="441"/>
                    </a:cubicBezTo>
                    <a:cubicBezTo>
                      <a:pt x="1282" y="440"/>
                      <a:pt x="1283" y="439"/>
                      <a:pt x="1283" y="438"/>
                    </a:cubicBezTo>
                    <a:cubicBezTo>
                      <a:pt x="1284" y="439"/>
                      <a:pt x="1285" y="440"/>
                      <a:pt x="1285" y="440"/>
                    </a:cubicBezTo>
                    <a:cubicBezTo>
                      <a:pt x="1286" y="444"/>
                      <a:pt x="1289" y="446"/>
                      <a:pt x="1292" y="448"/>
                    </a:cubicBezTo>
                    <a:cubicBezTo>
                      <a:pt x="1294" y="449"/>
                      <a:pt x="1294" y="449"/>
                      <a:pt x="1291" y="450"/>
                    </a:cubicBezTo>
                    <a:close/>
                    <a:moveTo>
                      <a:pt x="1273" y="409"/>
                    </a:moveTo>
                    <a:cubicBezTo>
                      <a:pt x="1273" y="409"/>
                      <a:pt x="1274" y="408"/>
                      <a:pt x="1274" y="408"/>
                    </a:cubicBezTo>
                    <a:cubicBezTo>
                      <a:pt x="1277" y="404"/>
                      <a:pt x="1282" y="401"/>
                      <a:pt x="1283" y="396"/>
                    </a:cubicBezTo>
                    <a:cubicBezTo>
                      <a:pt x="1285" y="401"/>
                      <a:pt x="1289" y="404"/>
                      <a:pt x="1292" y="407"/>
                    </a:cubicBezTo>
                    <a:cubicBezTo>
                      <a:pt x="1295" y="409"/>
                      <a:pt x="1293" y="410"/>
                      <a:pt x="1292" y="411"/>
                    </a:cubicBezTo>
                    <a:cubicBezTo>
                      <a:pt x="1292" y="411"/>
                      <a:pt x="1291" y="412"/>
                      <a:pt x="1291" y="412"/>
                    </a:cubicBezTo>
                    <a:cubicBezTo>
                      <a:pt x="1285" y="410"/>
                      <a:pt x="1288" y="420"/>
                      <a:pt x="1283" y="418"/>
                    </a:cubicBezTo>
                    <a:cubicBezTo>
                      <a:pt x="1280" y="417"/>
                      <a:pt x="1279" y="411"/>
                      <a:pt x="1275" y="410"/>
                    </a:cubicBezTo>
                    <a:cubicBezTo>
                      <a:pt x="1274" y="410"/>
                      <a:pt x="1274" y="410"/>
                      <a:pt x="1273" y="409"/>
                    </a:cubicBezTo>
                    <a:close/>
                    <a:moveTo>
                      <a:pt x="1293" y="370"/>
                    </a:moveTo>
                    <a:cubicBezTo>
                      <a:pt x="1289" y="372"/>
                      <a:pt x="1287" y="376"/>
                      <a:pt x="1284" y="380"/>
                    </a:cubicBezTo>
                    <a:cubicBezTo>
                      <a:pt x="1283" y="381"/>
                      <a:pt x="1283" y="382"/>
                      <a:pt x="1282" y="380"/>
                    </a:cubicBezTo>
                    <a:cubicBezTo>
                      <a:pt x="1280" y="375"/>
                      <a:pt x="1277" y="372"/>
                      <a:pt x="1272" y="370"/>
                    </a:cubicBezTo>
                    <a:cubicBezTo>
                      <a:pt x="1270" y="369"/>
                      <a:pt x="1272" y="368"/>
                      <a:pt x="1272" y="367"/>
                    </a:cubicBezTo>
                    <a:cubicBezTo>
                      <a:pt x="1277" y="365"/>
                      <a:pt x="1280" y="362"/>
                      <a:pt x="1282" y="358"/>
                    </a:cubicBezTo>
                    <a:cubicBezTo>
                      <a:pt x="1282" y="357"/>
                      <a:pt x="1283" y="357"/>
                      <a:pt x="1284" y="356"/>
                    </a:cubicBezTo>
                    <a:cubicBezTo>
                      <a:pt x="1284" y="357"/>
                      <a:pt x="1285" y="358"/>
                      <a:pt x="1286" y="358"/>
                    </a:cubicBezTo>
                    <a:cubicBezTo>
                      <a:pt x="1287" y="363"/>
                      <a:pt x="1290" y="365"/>
                      <a:pt x="1294" y="366"/>
                    </a:cubicBezTo>
                    <a:cubicBezTo>
                      <a:pt x="1296" y="367"/>
                      <a:pt x="1297" y="368"/>
                      <a:pt x="1293" y="370"/>
                    </a:cubicBezTo>
                    <a:close/>
                    <a:moveTo>
                      <a:pt x="1296" y="329"/>
                    </a:moveTo>
                    <a:cubicBezTo>
                      <a:pt x="1291" y="331"/>
                      <a:pt x="1287" y="333"/>
                      <a:pt x="1285" y="339"/>
                    </a:cubicBezTo>
                    <a:cubicBezTo>
                      <a:pt x="1285" y="341"/>
                      <a:pt x="1282" y="341"/>
                      <a:pt x="1282" y="339"/>
                    </a:cubicBezTo>
                    <a:cubicBezTo>
                      <a:pt x="1280" y="334"/>
                      <a:pt x="1276" y="331"/>
                      <a:pt x="1270" y="329"/>
                    </a:cubicBezTo>
                    <a:cubicBezTo>
                      <a:pt x="1268" y="329"/>
                      <a:pt x="1269" y="328"/>
                      <a:pt x="1271" y="327"/>
                    </a:cubicBezTo>
                    <a:cubicBezTo>
                      <a:pt x="1275" y="326"/>
                      <a:pt x="1278" y="322"/>
                      <a:pt x="1281" y="318"/>
                    </a:cubicBezTo>
                    <a:cubicBezTo>
                      <a:pt x="1282" y="316"/>
                      <a:pt x="1284" y="316"/>
                      <a:pt x="1286" y="318"/>
                    </a:cubicBezTo>
                    <a:cubicBezTo>
                      <a:pt x="1287" y="320"/>
                      <a:pt x="1288" y="322"/>
                      <a:pt x="1289" y="323"/>
                    </a:cubicBezTo>
                    <a:cubicBezTo>
                      <a:pt x="1291" y="325"/>
                      <a:pt x="1294" y="326"/>
                      <a:pt x="1296" y="327"/>
                    </a:cubicBezTo>
                    <a:cubicBezTo>
                      <a:pt x="1296" y="328"/>
                      <a:pt x="1297" y="328"/>
                      <a:pt x="1298" y="328"/>
                    </a:cubicBezTo>
                    <a:cubicBezTo>
                      <a:pt x="1297" y="329"/>
                      <a:pt x="1296" y="329"/>
                      <a:pt x="1296" y="329"/>
                    </a:cubicBezTo>
                    <a:close/>
                    <a:moveTo>
                      <a:pt x="1312" y="327"/>
                    </a:moveTo>
                    <a:cubicBezTo>
                      <a:pt x="1316" y="323"/>
                      <a:pt x="1323" y="321"/>
                      <a:pt x="1323" y="313"/>
                    </a:cubicBezTo>
                    <a:cubicBezTo>
                      <a:pt x="1323" y="313"/>
                      <a:pt x="1324" y="312"/>
                      <a:pt x="1325" y="312"/>
                    </a:cubicBezTo>
                    <a:cubicBezTo>
                      <a:pt x="1326" y="312"/>
                      <a:pt x="1327" y="313"/>
                      <a:pt x="1327" y="314"/>
                    </a:cubicBezTo>
                    <a:cubicBezTo>
                      <a:pt x="1327" y="320"/>
                      <a:pt x="1331" y="324"/>
                      <a:pt x="1336" y="327"/>
                    </a:cubicBezTo>
                    <a:cubicBezTo>
                      <a:pt x="1337" y="327"/>
                      <a:pt x="1339" y="328"/>
                      <a:pt x="1336" y="329"/>
                    </a:cubicBezTo>
                    <a:cubicBezTo>
                      <a:pt x="1332" y="332"/>
                      <a:pt x="1326" y="335"/>
                      <a:pt x="1326" y="342"/>
                    </a:cubicBezTo>
                    <a:cubicBezTo>
                      <a:pt x="1326" y="342"/>
                      <a:pt x="1324" y="342"/>
                      <a:pt x="1323" y="342"/>
                    </a:cubicBezTo>
                    <a:cubicBezTo>
                      <a:pt x="1323" y="342"/>
                      <a:pt x="1323" y="340"/>
                      <a:pt x="1323" y="340"/>
                    </a:cubicBezTo>
                    <a:cubicBezTo>
                      <a:pt x="1320" y="335"/>
                      <a:pt x="1317" y="331"/>
                      <a:pt x="1312" y="329"/>
                    </a:cubicBezTo>
                    <a:cubicBezTo>
                      <a:pt x="1311" y="329"/>
                      <a:pt x="1310" y="329"/>
                      <a:pt x="1308" y="328"/>
                    </a:cubicBezTo>
                    <a:cubicBezTo>
                      <a:pt x="1310" y="328"/>
                      <a:pt x="1311" y="328"/>
                      <a:pt x="1312" y="327"/>
                    </a:cubicBezTo>
                    <a:close/>
                    <a:moveTo>
                      <a:pt x="1326" y="775"/>
                    </a:moveTo>
                    <a:cubicBezTo>
                      <a:pt x="1325" y="775"/>
                      <a:pt x="1324" y="774"/>
                      <a:pt x="1323" y="774"/>
                    </a:cubicBezTo>
                    <a:cubicBezTo>
                      <a:pt x="1323" y="774"/>
                      <a:pt x="1324" y="773"/>
                      <a:pt x="1324" y="773"/>
                    </a:cubicBezTo>
                    <a:cubicBezTo>
                      <a:pt x="1325" y="773"/>
                      <a:pt x="1325" y="773"/>
                      <a:pt x="1326" y="773"/>
                    </a:cubicBezTo>
                    <a:cubicBezTo>
                      <a:pt x="1326" y="774"/>
                      <a:pt x="1326" y="775"/>
                      <a:pt x="1326" y="775"/>
                    </a:cubicBezTo>
                    <a:close/>
                    <a:moveTo>
                      <a:pt x="1325" y="738"/>
                    </a:moveTo>
                    <a:cubicBezTo>
                      <a:pt x="1324" y="738"/>
                      <a:pt x="1323" y="737"/>
                      <a:pt x="1323" y="737"/>
                    </a:cubicBezTo>
                    <a:cubicBezTo>
                      <a:pt x="1323" y="736"/>
                      <a:pt x="1323" y="734"/>
                      <a:pt x="1324" y="732"/>
                    </a:cubicBezTo>
                    <a:cubicBezTo>
                      <a:pt x="1325" y="733"/>
                      <a:pt x="1327" y="733"/>
                      <a:pt x="1327" y="733"/>
                    </a:cubicBezTo>
                    <a:cubicBezTo>
                      <a:pt x="1326" y="735"/>
                      <a:pt x="1328" y="737"/>
                      <a:pt x="1325" y="738"/>
                    </a:cubicBezTo>
                    <a:close/>
                    <a:moveTo>
                      <a:pt x="1328" y="695"/>
                    </a:moveTo>
                    <a:cubicBezTo>
                      <a:pt x="1327" y="696"/>
                      <a:pt x="1325" y="698"/>
                      <a:pt x="1324" y="698"/>
                    </a:cubicBezTo>
                    <a:cubicBezTo>
                      <a:pt x="1322" y="697"/>
                      <a:pt x="1321" y="695"/>
                      <a:pt x="1319" y="693"/>
                    </a:cubicBezTo>
                    <a:cubicBezTo>
                      <a:pt x="1321" y="691"/>
                      <a:pt x="1322" y="690"/>
                      <a:pt x="1324" y="688"/>
                    </a:cubicBezTo>
                    <a:cubicBezTo>
                      <a:pt x="1325" y="688"/>
                      <a:pt x="1326" y="690"/>
                      <a:pt x="1327" y="690"/>
                    </a:cubicBezTo>
                    <a:cubicBezTo>
                      <a:pt x="1327" y="691"/>
                      <a:pt x="1328" y="691"/>
                      <a:pt x="1329" y="692"/>
                    </a:cubicBezTo>
                    <a:cubicBezTo>
                      <a:pt x="1329" y="692"/>
                      <a:pt x="1330" y="692"/>
                      <a:pt x="1330" y="692"/>
                    </a:cubicBezTo>
                    <a:cubicBezTo>
                      <a:pt x="1329" y="693"/>
                      <a:pt x="1329" y="694"/>
                      <a:pt x="1328" y="695"/>
                    </a:cubicBezTo>
                    <a:close/>
                    <a:moveTo>
                      <a:pt x="1329" y="654"/>
                    </a:moveTo>
                    <a:cubicBezTo>
                      <a:pt x="1327" y="655"/>
                      <a:pt x="1325" y="658"/>
                      <a:pt x="1325" y="657"/>
                    </a:cubicBezTo>
                    <a:cubicBezTo>
                      <a:pt x="1323" y="656"/>
                      <a:pt x="1321" y="655"/>
                      <a:pt x="1319" y="653"/>
                    </a:cubicBezTo>
                    <a:cubicBezTo>
                      <a:pt x="1321" y="651"/>
                      <a:pt x="1323" y="648"/>
                      <a:pt x="1324" y="648"/>
                    </a:cubicBezTo>
                    <a:cubicBezTo>
                      <a:pt x="1326" y="649"/>
                      <a:pt x="1328" y="651"/>
                      <a:pt x="1330" y="653"/>
                    </a:cubicBezTo>
                    <a:cubicBezTo>
                      <a:pt x="1330" y="653"/>
                      <a:pt x="1329" y="653"/>
                      <a:pt x="1329" y="654"/>
                    </a:cubicBezTo>
                    <a:close/>
                    <a:moveTo>
                      <a:pt x="1323" y="609"/>
                    </a:moveTo>
                    <a:cubicBezTo>
                      <a:pt x="1323" y="608"/>
                      <a:pt x="1324" y="606"/>
                      <a:pt x="1324" y="605"/>
                    </a:cubicBezTo>
                    <a:cubicBezTo>
                      <a:pt x="1325" y="606"/>
                      <a:pt x="1326" y="606"/>
                      <a:pt x="1326" y="606"/>
                    </a:cubicBezTo>
                    <a:cubicBezTo>
                      <a:pt x="1327" y="608"/>
                      <a:pt x="1328" y="610"/>
                      <a:pt x="1329" y="611"/>
                    </a:cubicBezTo>
                    <a:cubicBezTo>
                      <a:pt x="1330" y="612"/>
                      <a:pt x="1331" y="613"/>
                      <a:pt x="1329" y="614"/>
                    </a:cubicBezTo>
                    <a:cubicBezTo>
                      <a:pt x="1327" y="615"/>
                      <a:pt x="1327" y="619"/>
                      <a:pt x="1323" y="617"/>
                    </a:cubicBezTo>
                    <a:cubicBezTo>
                      <a:pt x="1320" y="615"/>
                      <a:pt x="1320" y="613"/>
                      <a:pt x="1323" y="609"/>
                    </a:cubicBezTo>
                    <a:close/>
                    <a:moveTo>
                      <a:pt x="1329" y="573"/>
                    </a:moveTo>
                    <a:cubicBezTo>
                      <a:pt x="1326" y="573"/>
                      <a:pt x="1328" y="580"/>
                      <a:pt x="1324" y="579"/>
                    </a:cubicBezTo>
                    <a:cubicBezTo>
                      <a:pt x="1323" y="578"/>
                      <a:pt x="1322" y="574"/>
                      <a:pt x="1320" y="573"/>
                    </a:cubicBezTo>
                    <a:cubicBezTo>
                      <a:pt x="1315" y="573"/>
                      <a:pt x="1318" y="571"/>
                      <a:pt x="1319" y="570"/>
                    </a:cubicBezTo>
                    <a:cubicBezTo>
                      <a:pt x="1321" y="568"/>
                      <a:pt x="1322" y="566"/>
                      <a:pt x="1323" y="565"/>
                    </a:cubicBezTo>
                    <a:cubicBezTo>
                      <a:pt x="1325" y="566"/>
                      <a:pt x="1326" y="566"/>
                      <a:pt x="1327" y="566"/>
                    </a:cubicBezTo>
                    <a:cubicBezTo>
                      <a:pt x="1328" y="568"/>
                      <a:pt x="1329" y="569"/>
                      <a:pt x="1331" y="570"/>
                    </a:cubicBezTo>
                    <a:cubicBezTo>
                      <a:pt x="1334" y="573"/>
                      <a:pt x="1331" y="573"/>
                      <a:pt x="1329" y="573"/>
                    </a:cubicBezTo>
                    <a:close/>
                    <a:moveTo>
                      <a:pt x="1317" y="530"/>
                    </a:moveTo>
                    <a:cubicBezTo>
                      <a:pt x="1317" y="528"/>
                      <a:pt x="1320" y="529"/>
                      <a:pt x="1321" y="526"/>
                    </a:cubicBezTo>
                    <a:cubicBezTo>
                      <a:pt x="1323" y="522"/>
                      <a:pt x="1324" y="523"/>
                      <a:pt x="1327" y="527"/>
                    </a:cubicBezTo>
                    <a:cubicBezTo>
                      <a:pt x="1328" y="527"/>
                      <a:pt x="1328" y="528"/>
                      <a:pt x="1329" y="528"/>
                    </a:cubicBezTo>
                    <a:cubicBezTo>
                      <a:pt x="1332" y="532"/>
                      <a:pt x="1332" y="532"/>
                      <a:pt x="1328" y="536"/>
                    </a:cubicBezTo>
                    <a:cubicBezTo>
                      <a:pt x="1325" y="539"/>
                      <a:pt x="1325" y="539"/>
                      <a:pt x="1321" y="536"/>
                    </a:cubicBezTo>
                    <a:cubicBezTo>
                      <a:pt x="1320" y="535"/>
                      <a:pt x="1319" y="534"/>
                      <a:pt x="1317" y="532"/>
                    </a:cubicBezTo>
                    <a:cubicBezTo>
                      <a:pt x="1317" y="532"/>
                      <a:pt x="1317" y="531"/>
                      <a:pt x="1317" y="530"/>
                    </a:cubicBezTo>
                    <a:close/>
                    <a:moveTo>
                      <a:pt x="1330" y="494"/>
                    </a:moveTo>
                    <a:cubicBezTo>
                      <a:pt x="1329" y="495"/>
                      <a:pt x="1328" y="495"/>
                      <a:pt x="1328" y="496"/>
                    </a:cubicBezTo>
                    <a:cubicBezTo>
                      <a:pt x="1327" y="497"/>
                      <a:pt x="1326" y="499"/>
                      <a:pt x="1325" y="500"/>
                    </a:cubicBezTo>
                    <a:cubicBezTo>
                      <a:pt x="1323" y="499"/>
                      <a:pt x="1322" y="498"/>
                      <a:pt x="1321" y="496"/>
                    </a:cubicBezTo>
                    <a:cubicBezTo>
                      <a:pt x="1319" y="494"/>
                      <a:pt x="1316" y="493"/>
                      <a:pt x="1314" y="491"/>
                    </a:cubicBezTo>
                    <a:cubicBezTo>
                      <a:pt x="1314" y="490"/>
                      <a:pt x="1314" y="489"/>
                      <a:pt x="1314" y="489"/>
                    </a:cubicBezTo>
                    <a:cubicBezTo>
                      <a:pt x="1319" y="487"/>
                      <a:pt x="1322" y="484"/>
                      <a:pt x="1323" y="480"/>
                    </a:cubicBezTo>
                    <a:cubicBezTo>
                      <a:pt x="1323" y="480"/>
                      <a:pt x="1323" y="479"/>
                      <a:pt x="1324" y="479"/>
                    </a:cubicBezTo>
                    <a:cubicBezTo>
                      <a:pt x="1324" y="479"/>
                      <a:pt x="1324" y="480"/>
                      <a:pt x="1325" y="480"/>
                    </a:cubicBezTo>
                    <a:cubicBezTo>
                      <a:pt x="1327" y="482"/>
                      <a:pt x="1329" y="484"/>
                      <a:pt x="1330" y="485"/>
                    </a:cubicBezTo>
                    <a:cubicBezTo>
                      <a:pt x="1332" y="487"/>
                      <a:pt x="1333" y="489"/>
                      <a:pt x="1334" y="491"/>
                    </a:cubicBezTo>
                    <a:cubicBezTo>
                      <a:pt x="1333" y="492"/>
                      <a:pt x="1331" y="493"/>
                      <a:pt x="1330" y="494"/>
                    </a:cubicBezTo>
                    <a:close/>
                    <a:moveTo>
                      <a:pt x="1313" y="449"/>
                    </a:moveTo>
                    <a:cubicBezTo>
                      <a:pt x="1314" y="449"/>
                      <a:pt x="1314" y="448"/>
                      <a:pt x="1314" y="448"/>
                    </a:cubicBezTo>
                    <a:cubicBezTo>
                      <a:pt x="1318" y="446"/>
                      <a:pt x="1321" y="444"/>
                      <a:pt x="1322" y="440"/>
                    </a:cubicBezTo>
                    <a:cubicBezTo>
                      <a:pt x="1323" y="438"/>
                      <a:pt x="1326" y="438"/>
                      <a:pt x="1328" y="441"/>
                    </a:cubicBezTo>
                    <a:cubicBezTo>
                      <a:pt x="1329" y="443"/>
                      <a:pt x="1330" y="447"/>
                      <a:pt x="1334" y="447"/>
                    </a:cubicBezTo>
                    <a:cubicBezTo>
                      <a:pt x="1334" y="447"/>
                      <a:pt x="1334" y="449"/>
                      <a:pt x="1334" y="450"/>
                    </a:cubicBezTo>
                    <a:cubicBezTo>
                      <a:pt x="1332" y="452"/>
                      <a:pt x="1329" y="454"/>
                      <a:pt x="1327" y="457"/>
                    </a:cubicBezTo>
                    <a:cubicBezTo>
                      <a:pt x="1324" y="460"/>
                      <a:pt x="1323" y="458"/>
                      <a:pt x="1321" y="456"/>
                    </a:cubicBezTo>
                    <a:cubicBezTo>
                      <a:pt x="1320" y="453"/>
                      <a:pt x="1317" y="452"/>
                      <a:pt x="1315" y="450"/>
                    </a:cubicBezTo>
                    <a:cubicBezTo>
                      <a:pt x="1315" y="450"/>
                      <a:pt x="1314" y="450"/>
                      <a:pt x="1313" y="449"/>
                    </a:cubicBezTo>
                    <a:close/>
                    <a:moveTo>
                      <a:pt x="1331" y="413"/>
                    </a:moveTo>
                    <a:cubicBezTo>
                      <a:pt x="1329" y="414"/>
                      <a:pt x="1328" y="416"/>
                      <a:pt x="1327" y="418"/>
                    </a:cubicBezTo>
                    <a:cubicBezTo>
                      <a:pt x="1326" y="420"/>
                      <a:pt x="1324" y="420"/>
                      <a:pt x="1323" y="418"/>
                    </a:cubicBezTo>
                    <a:cubicBezTo>
                      <a:pt x="1321" y="415"/>
                      <a:pt x="1319" y="412"/>
                      <a:pt x="1315" y="410"/>
                    </a:cubicBezTo>
                    <a:cubicBezTo>
                      <a:pt x="1314" y="410"/>
                      <a:pt x="1314" y="409"/>
                      <a:pt x="1313" y="409"/>
                    </a:cubicBezTo>
                    <a:cubicBezTo>
                      <a:pt x="1314" y="408"/>
                      <a:pt x="1314" y="408"/>
                      <a:pt x="1315" y="408"/>
                    </a:cubicBezTo>
                    <a:cubicBezTo>
                      <a:pt x="1317" y="404"/>
                      <a:pt x="1322" y="402"/>
                      <a:pt x="1323" y="397"/>
                    </a:cubicBezTo>
                    <a:cubicBezTo>
                      <a:pt x="1324" y="397"/>
                      <a:pt x="1326" y="397"/>
                      <a:pt x="1326" y="397"/>
                    </a:cubicBezTo>
                    <a:cubicBezTo>
                      <a:pt x="1326" y="401"/>
                      <a:pt x="1330" y="402"/>
                      <a:pt x="1331" y="404"/>
                    </a:cubicBezTo>
                    <a:cubicBezTo>
                      <a:pt x="1333" y="406"/>
                      <a:pt x="1334" y="408"/>
                      <a:pt x="1336" y="409"/>
                    </a:cubicBezTo>
                    <a:cubicBezTo>
                      <a:pt x="1334" y="410"/>
                      <a:pt x="1332" y="411"/>
                      <a:pt x="1331" y="413"/>
                    </a:cubicBezTo>
                    <a:close/>
                    <a:moveTo>
                      <a:pt x="1337" y="370"/>
                    </a:moveTo>
                    <a:cubicBezTo>
                      <a:pt x="1332" y="372"/>
                      <a:pt x="1328" y="375"/>
                      <a:pt x="1326" y="380"/>
                    </a:cubicBezTo>
                    <a:cubicBezTo>
                      <a:pt x="1326" y="381"/>
                      <a:pt x="1323" y="381"/>
                      <a:pt x="1323" y="380"/>
                    </a:cubicBezTo>
                    <a:cubicBezTo>
                      <a:pt x="1321" y="375"/>
                      <a:pt x="1317" y="372"/>
                      <a:pt x="1313" y="370"/>
                    </a:cubicBezTo>
                    <a:cubicBezTo>
                      <a:pt x="1312" y="369"/>
                      <a:pt x="1312" y="369"/>
                      <a:pt x="1311" y="368"/>
                    </a:cubicBezTo>
                    <a:cubicBezTo>
                      <a:pt x="1312" y="368"/>
                      <a:pt x="1312" y="367"/>
                      <a:pt x="1313" y="367"/>
                    </a:cubicBezTo>
                    <a:cubicBezTo>
                      <a:pt x="1318" y="365"/>
                      <a:pt x="1322" y="361"/>
                      <a:pt x="1323" y="355"/>
                    </a:cubicBezTo>
                    <a:cubicBezTo>
                      <a:pt x="1323" y="355"/>
                      <a:pt x="1324" y="354"/>
                      <a:pt x="1325" y="354"/>
                    </a:cubicBezTo>
                    <a:cubicBezTo>
                      <a:pt x="1326" y="354"/>
                      <a:pt x="1327" y="355"/>
                      <a:pt x="1327" y="355"/>
                    </a:cubicBezTo>
                    <a:cubicBezTo>
                      <a:pt x="1327" y="362"/>
                      <a:pt x="1332" y="364"/>
                      <a:pt x="1336" y="368"/>
                    </a:cubicBezTo>
                    <a:cubicBezTo>
                      <a:pt x="1338" y="368"/>
                      <a:pt x="1339" y="369"/>
                      <a:pt x="1337" y="370"/>
                    </a:cubicBezTo>
                    <a:close/>
                    <a:moveTo>
                      <a:pt x="1351" y="245"/>
                    </a:moveTo>
                    <a:cubicBezTo>
                      <a:pt x="1356" y="244"/>
                      <a:pt x="1359" y="241"/>
                      <a:pt x="1361" y="238"/>
                    </a:cubicBezTo>
                    <a:cubicBezTo>
                      <a:pt x="1363" y="235"/>
                      <a:pt x="1365" y="231"/>
                      <a:pt x="1366" y="228"/>
                    </a:cubicBezTo>
                    <a:cubicBezTo>
                      <a:pt x="1367" y="232"/>
                      <a:pt x="1368" y="235"/>
                      <a:pt x="1371" y="238"/>
                    </a:cubicBezTo>
                    <a:cubicBezTo>
                      <a:pt x="1374" y="241"/>
                      <a:pt x="1377" y="244"/>
                      <a:pt x="1381" y="245"/>
                    </a:cubicBezTo>
                    <a:cubicBezTo>
                      <a:pt x="1381" y="245"/>
                      <a:pt x="1382" y="245"/>
                      <a:pt x="1382" y="246"/>
                    </a:cubicBezTo>
                    <a:cubicBezTo>
                      <a:pt x="1382" y="246"/>
                      <a:pt x="1381" y="246"/>
                      <a:pt x="1381" y="247"/>
                    </a:cubicBezTo>
                    <a:cubicBezTo>
                      <a:pt x="1379" y="247"/>
                      <a:pt x="1377" y="247"/>
                      <a:pt x="1376" y="248"/>
                    </a:cubicBezTo>
                    <a:cubicBezTo>
                      <a:pt x="1373" y="251"/>
                      <a:pt x="1370" y="253"/>
                      <a:pt x="1368" y="257"/>
                    </a:cubicBezTo>
                    <a:cubicBezTo>
                      <a:pt x="1367" y="258"/>
                      <a:pt x="1367" y="260"/>
                      <a:pt x="1366" y="262"/>
                    </a:cubicBezTo>
                    <a:cubicBezTo>
                      <a:pt x="1366" y="262"/>
                      <a:pt x="1366" y="262"/>
                      <a:pt x="1366" y="262"/>
                    </a:cubicBezTo>
                    <a:cubicBezTo>
                      <a:pt x="1365" y="255"/>
                      <a:pt x="1359" y="252"/>
                      <a:pt x="1355" y="248"/>
                    </a:cubicBezTo>
                    <a:cubicBezTo>
                      <a:pt x="1355" y="247"/>
                      <a:pt x="1353" y="247"/>
                      <a:pt x="1351" y="247"/>
                    </a:cubicBezTo>
                    <a:cubicBezTo>
                      <a:pt x="1351" y="246"/>
                      <a:pt x="1350" y="246"/>
                      <a:pt x="1350" y="246"/>
                    </a:cubicBezTo>
                    <a:cubicBezTo>
                      <a:pt x="1350" y="245"/>
                      <a:pt x="1351" y="245"/>
                      <a:pt x="1351" y="245"/>
                    </a:cubicBezTo>
                    <a:close/>
                    <a:moveTo>
                      <a:pt x="1366" y="736"/>
                    </a:moveTo>
                    <a:cubicBezTo>
                      <a:pt x="1366" y="736"/>
                      <a:pt x="1365" y="735"/>
                      <a:pt x="1365" y="735"/>
                    </a:cubicBezTo>
                    <a:cubicBezTo>
                      <a:pt x="1365" y="734"/>
                      <a:pt x="1366" y="733"/>
                      <a:pt x="1366" y="732"/>
                    </a:cubicBezTo>
                    <a:cubicBezTo>
                      <a:pt x="1366" y="733"/>
                      <a:pt x="1367" y="733"/>
                      <a:pt x="1367" y="734"/>
                    </a:cubicBezTo>
                    <a:cubicBezTo>
                      <a:pt x="1367" y="735"/>
                      <a:pt x="1366" y="735"/>
                      <a:pt x="1366" y="736"/>
                    </a:cubicBezTo>
                    <a:close/>
                    <a:moveTo>
                      <a:pt x="1365" y="699"/>
                    </a:moveTo>
                    <a:cubicBezTo>
                      <a:pt x="1364" y="697"/>
                      <a:pt x="1363" y="695"/>
                      <a:pt x="1362" y="693"/>
                    </a:cubicBezTo>
                    <a:cubicBezTo>
                      <a:pt x="1362" y="693"/>
                      <a:pt x="1364" y="691"/>
                      <a:pt x="1365" y="691"/>
                    </a:cubicBezTo>
                    <a:cubicBezTo>
                      <a:pt x="1367" y="691"/>
                      <a:pt x="1369" y="692"/>
                      <a:pt x="1371" y="693"/>
                    </a:cubicBezTo>
                    <a:cubicBezTo>
                      <a:pt x="1369" y="694"/>
                      <a:pt x="1368" y="696"/>
                      <a:pt x="1365" y="699"/>
                    </a:cubicBezTo>
                    <a:close/>
                    <a:moveTo>
                      <a:pt x="1361" y="653"/>
                    </a:moveTo>
                    <a:cubicBezTo>
                      <a:pt x="1363" y="651"/>
                      <a:pt x="1364" y="650"/>
                      <a:pt x="1366" y="648"/>
                    </a:cubicBezTo>
                    <a:cubicBezTo>
                      <a:pt x="1367" y="650"/>
                      <a:pt x="1369" y="651"/>
                      <a:pt x="1370" y="653"/>
                    </a:cubicBezTo>
                    <a:cubicBezTo>
                      <a:pt x="1369" y="654"/>
                      <a:pt x="1367" y="655"/>
                      <a:pt x="1366" y="655"/>
                    </a:cubicBezTo>
                    <a:cubicBezTo>
                      <a:pt x="1364" y="654"/>
                      <a:pt x="1363" y="654"/>
                      <a:pt x="1361" y="653"/>
                    </a:cubicBezTo>
                    <a:close/>
                    <a:moveTo>
                      <a:pt x="1366" y="617"/>
                    </a:moveTo>
                    <a:cubicBezTo>
                      <a:pt x="1365" y="616"/>
                      <a:pt x="1363" y="614"/>
                      <a:pt x="1361" y="612"/>
                    </a:cubicBezTo>
                    <a:cubicBezTo>
                      <a:pt x="1363" y="611"/>
                      <a:pt x="1364" y="609"/>
                      <a:pt x="1366" y="608"/>
                    </a:cubicBezTo>
                    <a:cubicBezTo>
                      <a:pt x="1368" y="609"/>
                      <a:pt x="1369" y="611"/>
                      <a:pt x="1371" y="613"/>
                    </a:cubicBezTo>
                    <a:cubicBezTo>
                      <a:pt x="1370" y="614"/>
                      <a:pt x="1368" y="617"/>
                      <a:pt x="1366" y="617"/>
                    </a:cubicBezTo>
                    <a:close/>
                    <a:moveTo>
                      <a:pt x="1370" y="573"/>
                    </a:moveTo>
                    <a:cubicBezTo>
                      <a:pt x="1369" y="573"/>
                      <a:pt x="1369" y="574"/>
                      <a:pt x="1368" y="575"/>
                    </a:cubicBezTo>
                    <a:cubicBezTo>
                      <a:pt x="1367" y="577"/>
                      <a:pt x="1366" y="577"/>
                      <a:pt x="1364" y="575"/>
                    </a:cubicBezTo>
                    <a:cubicBezTo>
                      <a:pt x="1363" y="574"/>
                      <a:pt x="1361" y="573"/>
                      <a:pt x="1359" y="572"/>
                    </a:cubicBezTo>
                    <a:cubicBezTo>
                      <a:pt x="1361" y="570"/>
                      <a:pt x="1363" y="569"/>
                      <a:pt x="1364" y="567"/>
                    </a:cubicBezTo>
                    <a:cubicBezTo>
                      <a:pt x="1365" y="565"/>
                      <a:pt x="1367" y="565"/>
                      <a:pt x="1368" y="567"/>
                    </a:cubicBezTo>
                    <a:cubicBezTo>
                      <a:pt x="1369" y="569"/>
                      <a:pt x="1370" y="570"/>
                      <a:pt x="1371" y="571"/>
                    </a:cubicBezTo>
                    <a:cubicBezTo>
                      <a:pt x="1374" y="573"/>
                      <a:pt x="1372" y="573"/>
                      <a:pt x="1370" y="573"/>
                    </a:cubicBezTo>
                    <a:close/>
                    <a:moveTo>
                      <a:pt x="1360" y="532"/>
                    </a:moveTo>
                    <a:cubicBezTo>
                      <a:pt x="1360" y="531"/>
                      <a:pt x="1363" y="528"/>
                      <a:pt x="1365" y="526"/>
                    </a:cubicBezTo>
                    <a:cubicBezTo>
                      <a:pt x="1366" y="525"/>
                      <a:pt x="1367" y="526"/>
                      <a:pt x="1368" y="527"/>
                    </a:cubicBezTo>
                    <a:cubicBezTo>
                      <a:pt x="1368" y="528"/>
                      <a:pt x="1369" y="528"/>
                      <a:pt x="1370" y="529"/>
                    </a:cubicBezTo>
                    <a:cubicBezTo>
                      <a:pt x="1371" y="530"/>
                      <a:pt x="1372" y="532"/>
                      <a:pt x="1372" y="533"/>
                    </a:cubicBezTo>
                    <a:cubicBezTo>
                      <a:pt x="1370" y="535"/>
                      <a:pt x="1368" y="537"/>
                      <a:pt x="1366" y="538"/>
                    </a:cubicBezTo>
                    <a:cubicBezTo>
                      <a:pt x="1364" y="536"/>
                      <a:pt x="1361" y="535"/>
                      <a:pt x="1360" y="532"/>
                    </a:cubicBezTo>
                    <a:close/>
                    <a:moveTo>
                      <a:pt x="1372" y="493"/>
                    </a:moveTo>
                    <a:cubicBezTo>
                      <a:pt x="1370" y="493"/>
                      <a:pt x="1369" y="495"/>
                      <a:pt x="1368" y="497"/>
                    </a:cubicBezTo>
                    <a:cubicBezTo>
                      <a:pt x="1366" y="498"/>
                      <a:pt x="1366" y="498"/>
                      <a:pt x="1364" y="497"/>
                    </a:cubicBezTo>
                    <a:cubicBezTo>
                      <a:pt x="1362" y="495"/>
                      <a:pt x="1362" y="492"/>
                      <a:pt x="1358" y="492"/>
                    </a:cubicBezTo>
                    <a:cubicBezTo>
                      <a:pt x="1358" y="492"/>
                      <a:pt x="1358" y="491"/>
                      <a:pt x="1357" y="491"/>
                    </a:cubicBezTo>
                    <a:cubicBezTo>
                      <a:pt x="1357" y="490"/>
                      <a:pt x="1357" y="490"/>
                      <a:pt x="1358" y="489"/>
                    </a:cubicBezTo>
                    <a:cubicBezTo>
                      <a:pt x="1360" y="487"/>
                      <a:pt x="1363" y="484"/>
                      <a:pt x="1365" y="482"/>
                    </a:cubicBezTo>
                    <a:cubicBezTo>
                      <a:pt x="1365" y="482"/>
                      <a:pt x="1367" y="482"/>
                      <a:pt x="1367" y="482"/>
                    </a:cubicBezTo>
                    <a:cubicBezTo>
                      <a:pt x="1369" y="484"/>
                      <a:pt x="1371" y="486"/>
                      <a:pt x="1373" y="488"/>
                    </a:cubicBezTo>
                    <a:cubicBezTo>
                      <a:pt x="1376" y="490"/>
                      <a:pt x="1376" y="492"/>
                      <a:pt x="1372" y="493"/>
                    </a:cubicBezTo>
                    <a:close/>
                    <a:moveTo>
                      <a:pt x="1357" y="448"/>
                    </a:moveTo>
                    <a:cubicBezTo>
                      <a:pt x="1358" y="448"/>
                      <a:pt x="1358" y="447"/>
                      <a:pt x="1358" y="447"/>
                    </a:cubicBezTo>
                    <a:cubicBezTo>
                      <a:pt x="1362" y="447"/>
                      <a:pt x="1362" y="442"/>
                      <a:pt x="1365" y="440"/>
                    </a:cubicBezTo>
                    <a:cubicBezTo>
                      <a:pt x="1365" y="439"/>
                      <a:pt x="1366" y="438"/>
                      <a:pt x="1367" y="440"/>
                    </a:cubicBezTo>
                    <a:cubicBezTo>
                      <a:pt x="1368" y="442"/>
                      <a:pt x="1370" y="444"/>
                      <a:pt x="1372" y="446"/>
                    </a:cubicBezTo>
                    <a:cubicBezTo>
                      <a:pt x="1374" y="448"/>
                      <a:pt x="1375" y="450"/>
                      <a:pt x="1372" y="452"/>
                    </a:cubicBezTo>
                    <a:cubicBezTo>
                      <a:pt x="1370" y="453"/>
                      <a:pt x="1368" y="456"/>
                      <a:pt x="1366" y="458"/>
                    </a:cubicBezTo>
                    <a:cubicBezTo>
                      <a:pt x="1363" y="455"/>
                      <a:pt x="1360" y="452"/>
                      <a:pt x="1357" y="449"/>
                    </a:cubicBezTo>
                    <a:cubicBezTo>
                      <a:pt x="1357" y="449"/>
                      <a:pt x="1357" y="449"/>
                      <a:pt x="1357" y="448"/>
                    </a:cubicBezTo>
                    <a:close/>
                    <a:moveTo>
                      <a:pt x="1371" y="412"/>
                    </a:moveTo>
                    <a:cubicBezTo>
                      <a:pt x="1370" y="414"/>
                      <a:pt x="1368" y="415"/>
                      <a:pt x="1367" y="417"/>
                    </a:cubicBezTo>
                    <a:cubicBezTo>
                      <a:pt x="1366" y="422"/>
                      <a:pt x="1365" y="418"/>
                      <a:pt x="1364" y="417"/>
                    </a:cubicBezTo>
                    <a:cubicBezTo>
                      <a:pt x="1363" y="416"/>
                      <a:pt x="1363" y="415"/>
                      <a:pt x="1362" y="414"/>
                    </a:cubicBezTo>
                    <a:cubicBezTo>
                      <a:pt x="1360" y="412"/>
                      <a:pt x="1358" y="410"/>
                      <a:pt x="1356" y="409"/>
                    </a:cubicBezTo>
                    <a:cubicBezTo>
                      <a:pt x="1358" y="406"/>
                      <a:pt x="1361" y="404"/>
                      <a:pt x="1363" y="401"/>
                    </a:cubicBezTo>
                    <a:cubicBezTo>
                      <a:pt x="1364" y="400"/>
                      <a:pt x="1365" y="399"/>
                      <a:pt x="1366" y="398"/>
                    </a:cubicBezTo>
                    <a:cubicBezTo>
                      <a:pt x="1366" y="399"/>
                      <a:pt x="1367" y="399"/>
                      <a:pt x="1367" y="400"/>
                    </a:cubicBezTo>
                    <a:cubicBezTo>
                      <a:pt x="1369" y="401"/>
                      <a:pt x="1370" y="403"/>
                      <a:pt x="1372" y="404"/>
                    </a:cubicBezTo>
                    <a:cubicBezTo>
                      <a:pt x="1373" y="406"/>
                      <a:pt x="1375" y="407"/>
                      <a:pt x="1376" y="409"/>
                    </a:cubicBezTo>
                    <a:cubicBezTo>
                      <a:pt x="1375" y="410"/>
                      <a:pt x="1373" y="411"/>
                      <a:pt x="1371" y="412"/>
                    </a:cubicBezTo>
                    <a:close/>
                    <a:moveTo>
                      <a:pt x="1376" y="370"/>
                    </a:moveTo>
                    <a:cubicBezTo>
                      <a:pt x="1373" y="372"/>
                      <a:pt x="1370" y="375"/>
                      <a:pt x="1368" y="377"/>
                    </a:cubicBezTo>
                    <a:cubicBezTo>
                      <a:pt x="1367" y="378"/>
                      <a:pt x="1367" y="378"/>
                      <a:pt x="1366" y="379"/>
                    </a:cubicBezTo>
                    <a:cubicBezTo>
                      <a:pt x="1366" y="379"/>
                      <a:pt x="1365" y="378"/>
                      <a:pt x="1365" y="378"/>
                    </a:cubicBezTo>
                    <a:cubicBezTo>
                      <a:pt x="1364" y="377"/>
                      <a:pt x="1364" y="377"/>
                      <a:pt x="1363" y="376"/>
                    </a:cubicBezTo>
                    <a:cubicBezTo>
                      <a:pt x="1360" y="373"/>
                      <a:pt x="1358" y="370"/>
                      <a:pt x="1354" y="369"/>
                    </a:cubicBezTo>
                    <a:cubicBezTo>
                      <a:pt x="1357" y="366"/>
                      <a:pt x="1360" y="364"/>
                      <a:pt x="1363" y="361"/>
                    </a:cubicBezTo>
                    <a:cubicBezTo>
                      <a:pt x="1364" y="361"/>
                      <a:pt x="1364" y="360"/>
                      <a:pt x="1365" y="359"/>
                    </a:cubicBezTo>
                    <a:cubicBezTo>
                      <a:pt x="1365" y="358"/>
                      <a:pt x="1366" y="357"/>
                      <a:pt x="1366" y="356"/>
                    </a:cubicBezTo>
                    <a:cubicBezTo>
                      <a:pt x="1366" y="357"/>
                      <a:pt x="1366" y="358"/>
                      <a:pt x="1367" y="359"/>
                    </a:cubicBezTo>
                    <a:cubicBezTo>
                      <a:pt x="1370" y="362"/>
                      <a:pt x="1373" y="365"/>
                      <a:pt x="1376" y="368"/>
                    </a:cubicBezTo>
                    <a:cubicBezTo>
                      <a:pt x="1377" y="368"/>
                      <a:pt x="1378" y="368"/>
                      <a:pt x="1378" y="369"/>
                    </a:cubicBezTo>
                    <a:cubicBezTo>
                      <a:pt x="1377" y="369"/>
                      <a:pt x="1376" y="369"/>
                      <a:pt x="1376" y="370"/>
                    </a:cubicBezTo>
                    <a:close/>
                    <a:moveTo>
                      <a:pt x="1353" y="329"/>
                    </a:moveTo>
                    <a:cubicBezTo>
                      <a:pt x="1354" y="328"/>
                      <a:pt x="1354" y="327"/>
                      <a:pt x="1355" y="327"/>
                    </a:cubicBezTo>
                    <a:cubicBezTo>
                      <a:pt x="1360" y="325"/>
                      <a:pt x="1364" y="321"/>
                      <a:pt x="1365" y="315"/>
                    </a:cubicBezTo>
                    <a:cubicBezTo>
                      <a:pt x="1365" y="315"/>
                      <a:pt x="1366" y="314"/>
                      <a:pt x="1366" y="314"/>
                    </a:cubicBezTo>
                    <a:cubicBezTo>
                      <a:pt x="1366" y="314"/>
                      <a:pt x="1367" y="315"/>
                      <a:pt x="1367" y="315"/>
                    </a:cubicBezTo>
                    <a:cubicBezTo>
                      <a:pt x="1369" y="320"/>
                      <a:pt x="1372" y="324"/>
                      <a:pt x="1377" y="327"/>
                    </a:cubicBezTo>
                    <a:cubicBezTo>
                      <a:pt x="1379" y="328"/>
                      <a:pt x="1378" y="328"/>
                      <a:pt x="1376" y="330"/>
                    </a:cubicBezTo>
                    <a:cubicBezTo>
                      <a:pt x="1372" y="332"/>
                      <a:pt x="1369" y="337"/>
                      <a:pt x="1366" y="340"/>
                    </a:cubicBezTo>
                    <a:cubicBezTo>
                      <a:pt x="1364" y="335"/>
                      <a:pt x="1360" y="333"/>
                      <a:pt x="1356" y="329"/>
                    </a:cubicBezTo>
                    <a:cubicBezTo>
                      <a:pt x="1356" y="329"/>
                      <a:pt x="1354" y="329"/>
                      <a:pt x="1353" y="329"/>
                    </a:cubicBezTo>
                    <a:close/>
                    <a:moveTo>
                      <a:pt x="1380" y="288"/>
                    </a:moveTo>
                    <a:cubicBezTo>
                      <a:pt x="1374" y="290"/>
                      <a:pt x="1369" y="294"/>
                      <a:pt x="1367" y="301"/>
                    </a:cubicBezTo>
                    <a:cubicBezTo>
                      <a:pt x="1367" y="301"/>
                      <a:pt x="1366" y="302"/>
                      <a:pt x="1366" y="302"/>
                    </a:cubicBezTo>
                    <a:cubicBezTo>
                      <a:pt x="1366" y="302"/>
                      <a:pt x="1365" y="301"/>
                      <a:pt x="1365" y="301"/>
                    </a:cubicBezTo>
                    <a:cubicBezTo>
                      <a:pt x="1363" y="294"/>
                      <a:pt x="1359" y="289"/>
                      <a:pt x="1351" y="289"/>
                    </a:cubicBezTo>
                    <a:cubicBezTo>
                      <a:pt x="1350" y="289"/>
                      <a:pt x="1350" y="288"/>
                      <a:pt x="1350" y="288"/>
                    </a:cubicBezTo>
                    <a:cubicBezTo>
                      <a:pt x="1349" y="287"/>
                      <a:pt x="1349" y="286"/>
                      <a:pt x="1348" y="286"/>
                    </a:cubicBezTo>
                    <a:cubicBezTo>
                      <a:pt x="1349" y="286"/>
                      <a:pt x="1349" y="285"/>
                      <a:pt x="1350" y="285"/>
                    </a:cubicBezTo>
                    <a:cubicBezTo>
                      <a:pt x="1354" y="286"/>
                      <a:pt x="1356" y="284"/>
                      <a:pt x="1358" y="281"/>
                    </a:cubicBezTo>
                    <a:cubicBezTo>
                      <a:pt x="1361" y="278"/>
                      <a:pt x="1366" y="276"/>
                      <a:pt x="1365" y="271"/>
                    </a:cubicBezTo>
                    <a:cubicBezTo>
                      <a:pt x="1365" y="271"/>
                      <a:pt x="1366" y="270"/>
                      <a:pt x="1366" y="270"/>
                    </a:cubicBezTo>
                    <a:cubicBezTo>
                      <a:pt x="1366" y="270"/>
                      <a:pt x="1367" y="271"/>
                      <a:pt x="1367" y="271"/>
                    </a:cubicBezTo>
                    <a:cubicBezTo>
                      <a:pt x="1367" y="278"/>
                      <a:pt x="1374" y="280"/>
                      <a:pt x="1377" y="285"/>
                    </a:cubicBezTo>
                    <a:cubicBezTo>
                      <a:pt x="1378" y="285"/>
                      <a:pt x="1379" y="285"/>
                      <a:pt x="1379" y="285"/>
                    </a:cubicBezTo>
                    <a:cubicBezTo>
                      <a:pt x="1381" y="285"/>
                      <a:pt x="1382" y="285"/>
                      <a:pt x="1384" y="286"/>
                    </a:cubicBezTo>
                    <a:cubicBezTo>
                      <a:pt x="1383" y="287"/>
                      <a:pt x="1381" y="288"/>
                      <a:pt x="1380" y="288"/>
                    </a:cubicBezTo>
                    <a:close/>
                    <a:moveTo>
                      <a:pt x="1393" y="245"/>
                    </a:moveTo>
                    <a:cubicBezTo>
                      <a:pt x="1399" y="241"/>
                      <a:pt x="1405" y="237"/>
                      <a:pt x="1405" y="229"/>
                    </a:cubicBezTo>
                    <a:cubicBezTo>
                      <a:pt x="1405" y="229"/>
                      <a:pt x="1406" y="228"/>
                      <a:pt x="1406" y="228"/>
                    </a:cubicBezTo>
                    <a:cubicBezTo>
                      <a:pt x="1407" y="228"/>
                      <a:pt x="1407" y="229"/>
                      <a:pt x="1407" y="230"/>
                    </a:cubicBezTo>
                    <a:cubicBezTo>
                      <a:pt x="1408" y="236"/>
                      <a:pt x="1412" y="240"/>
                      <a:pt x="1417" y="243"/>
                    </a:cubicBezTo>
                    <a:cubicBezTo>
                      <a:pt x="1419" y="244"/>
                      <a:pt x="1419" y="246"/>
                      <a:pt x="1417" y="247"/>
                    </a:cubicBezTo>
                    <a:cubicBezTo>
                      <a:pt x="1415" y="249"/>
                      <a:pt x="1413" y="251"/>
                      <a:pt x="1411" y="252"/>
                    </a:cubicBezTo>
                    <a:cubicBezTo>
                      <a:pt x="1410" y="254"/>
                      <a:pt x="1408" y="256"/>
                      <a:pt x="1407" y="258"/>
                    </a:cubicBezTo>
                    <a:cubicBezTo>
                      <a:pt x="1407" y="260"/>
                      <a:pt x="1407" y="260"/>
                      <a:pt x="1405" y="259"/>
                    </a:cubicBezTo>
                    <a:cubicBezTo>
                      <a:pt x="1402" y="255"/>
                      <a:pt x="1399" y="251"/>
                      <a:pt x="1396" y="248"/>
                    </a:cubicBezTo>
                    <a:cubicBezTo>
                      <a:pt x="1395" y="247"/>
                      <a:pt x="1393" y="247"/>
                      <a:pt x="1391" y="247"/>
                    </a:cubicBezTo>
                    <a:cubicBezTo>
                      <a:pt x="1391" y="246"/>
                      <a:pt x="1391" y="246"/>
                      <a:pt x="1390" y="245"/>
                    </a:cubicBezTo>
                    <a:cubicBezTo>
                      <a:pt x="1391" y="245"/>
                      <a:pt x="1392" y="245"/>
                      <a:pt x="1393" y="245"/>
                    </a:cubicBezTo>
                    <a:close/>
                    <a:moveTo>
                      <a:pt x="1407" y="736"/>
                    </a:moveTo>
                    <a:cubicBezTo>
                      <a:pt x="1406" y="736"/>
                      <a:pt x="1405" y="735"/>
                      <a:pt x="1405" y="735"/>
                    </a:cubicBezTo>
                    <a:cubicBezTo>
                      <a:pt x="1406" y="734"/>
                      <a:pt x="1406" y="733"/>
                      <a:pt x="1406" y="733"/>
                    </a:cubicBezTo>
                    <a:cubicBezTo>
                      <a:pt x="1406" y="733"/>
                      <a:pt x="1407" y="734"/>
                      <a:pt x="1407" y="734"/>
                    </a:cubicBezTo>
                    <a:cubicBezTo>
                      <a:pt x="1407" y="735"/>
                      <a:pt x="1407" y="735"/>
                      <a:pt x="1407" y="736"/>
                    </a:cubicBezTo>
                    <a:close/>
                    <a:moveTo>
                      <a:pt x="1407" y="697"/>
                    </a:moveTo>
                    <a:cubicBezTo>
                      <a:pt x="1406" y="697"/>
                      <a:pt x="1405" y="696"/>
                      <a:pt x="1404" y="696"/>
                    </a:cubicBezTo>
                    <a:cubicBezTo>
                      <a:pt x="1403" y="695"/>
                      <a:pt x="1402" y="694"/>
                      <a:pt x="1401" y="693"/>
                    </a:cubicBezTo>
                    <a:cubicBezTo>
                      <a:pt x="1403" y="692"/>
                      <a:pt x="1405" y="691"/>
                      <a:pt x="1407" y="691"/>
                    </a:cubicBezTo>
                    <a:cubicBezTo>
                      <a:pt x="1408" y="691"/>
                      <a:pt x="1409" y="692"/>
                      <a:pt x="1411" y="693"/>
                    </a:cubicBezTo>
                    <a:cubicBezTo>
                      <a:pt x="1409" y="694"/>
                      <a:pt x="1408" y="696"/>
                      <a:pt x="1407" y="697"/>
                    </a:cubicBezTo>
                    <a:close/>
                    <a:moveTo>
                      <a:pt x="1407" y="649"/>
                    </a:moveTo>
                    <a:cubicBezTo>
                      <a:pt x="1408" y="650"/>
                      <a:pt x="1409" y="651"/>
                      <a:pt x="1409" y="652"/>
                    </a:cubicBezTo>
                    <a:cubicBezTo>
                      <a:pt x="1409" y="653"/>
                      <a:pt x="1407" y="655"/>
                      <a:pt x="1406" y="655"/>
                    </a:cubicBezTo>
                    <a:cubicBezTo>
                      <a:pt x="1404" y="655"/>
                      <a:pt x="1403" y="654"/>
                      <a:pt x="1401" y="652"/>
                    </a:cubicBezTo>
                    <a:cubicBezTo>
                      <a:pt x="1403" y="651"/>
                      <a:pt x="1405" y="650"/>
                      <a:pt x="1407" y="649"/>
                    </a:cubicBezTo>
                    <a:close/>
                    <a:moveTo>
                      <a:pt x="1402" y="613"/>
                    </a:moveTo>
                    <a:cubicBezTo>
                      <a:pt x="1402" y="611"/>
                      <a:pt x="1405" y="609"/>
                      <a:pt x="1407" y="608"/>
                    </a:cubicBezTo>
                    <a:cubicBezTo>
                      <a:pt x="1408" y="609"/>
                      <a:pt x="1411" y="611"/>
                      <a:pt x="1411" y="613"/>
                    </a:cubicBezTo>
                    <a:cubicBezTo>
                      <a:pt x="1410" y="614"/>
                      <a:pt x="1408" y="616"/>
                      <a:pt x="1406" y="617"/>
                    </a:cubicBezTo>
                    <a:cubicBezTo>
                      <a:pt x="1405" y="616"/>
                      <a:pt x="1402" y="614"/>
                      <a:pt x="1402" y="613"/>
                    </a:cubicBezTo>
                    <a:close/>
                    <a:moveTo>
                      <a:pt x="1411" y="572"/>
                    </a:moveTo>
                    <a:cubicBezTo>
                      <a:pt x="1410" y="574"/>
                      <a:pt x="1408" y="575"/>
                      <a:pt x="1407" y="576"/>
                    </a:cubicBezTo>
                    <a:cubicBezTo>
                      <a:pt x="1407" y="576"/>
                      <a:pt x="1406" y="576"/>
                      <a:pt x="1405" y="576"/>
                    </a:cubicBezTo>
                    <a:cubicBezTo>
                      <a:pt x="1404" y="575"/>
                      <a:pt x="1403" y="574"/>
                      <a:pt x="1401" y="573"/>
                    </a:cubicBezTo>
                    <a:cubicBezTo>
                      <a:pt x="1401" y="573"/>
                      <a:pt x="1400" y="572"/>
                      <a:pt x="1400" y="572"/>
                    </a:cubicBezTo>
                    <a:cubicBezTo>
                      <a:pt x="1402" y="570"/>
                      <a:pt x="1404" y="568"/>
                      <a:pt x="1407" y="565"/>
                    </a:cubicBezTo>
                    <a:cubicBezTo>
                      <a:pt x="1408" y="566"/>
                      <a:pt x="1409" y="568"/>
                      <a:pt x="1410" y="569"/>
                    </a:cubicBezTo>
                    <a:cubicBezTo>
                      <a:pt x="1410" y="570"/>
                      <a:pt x="1411" y="572"/>
                      <a:pt x="1411" y="572"/>
                    </a:cubicBezTo>
                    <a:close/>
                    <a:moveTo>
                      <a:pt x="1409" y="536"/>
                    </a:moveTo>
                    <a:cubicBezTo>
                      <a:pt x="1407" y="538"/>
                      <a:pt x="1406" y="539"/>
                      <a:pt x="1404" y="536"/>
                    </a:cubicBezTo>
                    <a:cubicBezTo>
                      <a:pt x="1403" y="534"/>
                      <a:pt x="1401" y="533"/>
                      <a:pt x="1400" y="532"/>
                    </a:cubicBezTo>
                    <a:cubicBezTo>
                      <a:pt x="1400" y="531"/>
                      <a:pt x="1400" y="531"/>
                      <a:pt x="1401" y="531"/>
                    </a:cubicBezTo>
                    <a:cubicBezTo>
                      <a:pt x="1402" y="529"/>
                      <a:pt x="1404" y="528"/>
                      <a:pt x="1405" y="526"/>
                    </a:cubicBezTo>
                    <a:cubicBezTo>
                      <a:pt x="1406" y="525"/>
                      <a:pt x="1407" y="525"/>
                      <a:pt x="1408" y="526"/>
                    </a:cubicBezTo>
                    <a:cubicBezTo>
                      <a:pt x="1408" y="527"/>
                      <a:pt x="1408" y="527"/>
                      <a:pt x="1409" y="528"/>
                    </a:cubicBezTo>
                    <a:cubicBezTo>
                      <a:pt x="1413" y="532"/>
                      <a:pt x="1413" y="532"/>
                      <a:pt x="1409" y="536"/>
                    </a:cubicBezTo>
                    <a:close/>
                    <a:moveTo>
                      <a:pt x="1413" y="493"/>
                    </a:moveTo>
                    <a:cubicBezTo>
                      <a:pt x="1411" y="493"/>
                      <a:pt x="1409" y="496"/>
                      <a:pt x="1407" y="497"/>
                    </a:cubicBezTo>
                    <a:cubicBezTo>
                      <a:pt x="1407" y="497"/>
                      <a:pt x="1406" y="497"/>
                      <a:pt x="1405" y="497"/>
                    </a:cubicBezTo>
                    <a:cubicBezTo>
                      <a:pt x="1403" y="495"/>
                      <a:pt x="1401" y="492"/>
                      <a:pt x="1398" y="492"/>
                    </a:cubicBezTo>
                    <a:cubicBezTo>
                      <a:pt x="1398" y="492"/>
                      <a:pt x="1398" y="491"/>
                      <a:pt x="1398" y="491"/>
                    </a:cubicBezTo>
                    <a:cubicBezTo>
                      <a:pt x="1398" y="491"/>
                      <a:pt x="1398" y="490"/>
                      <a:pt x="1398" y="490"/>
                    </a:cubicBezTo>
                    <a:cubicBezTo>
                      <a:pt x="1400" y="487"/>
                      <a:pt x="1403" y="484"/>
                      <a:pt x="1406" y="481"/>
                    </a:cubicBezTo>
                    <a:cubicBezTo>
                      <a:pt x="1406" y="481"/>
                      <a:pt x="1407" y="482"/>
                      <a:pt x="1407" y="482"/>
                    </a:cubicBezTo>
                    <a:cubicBezTo>
                      <a:pt x="1409" y="485"/>
                      <a:pt x="1411" y="487"/>
                      <a:pt x="1414" y="489"/>
                    </a:cubicBezTo>
                    <a:cubicBezTo>
                      <a:pt x="1416" y="490"/>
                      <a:pt x="1416" y="491"/>
                      <a:pt x="1413" y="493"/>
                    </a:cubicBezTo>
                    <a:close/>
                    <a:moveTo>
                      <a:pt x="1399" y="448"/>
                    </a:moveTo>
                    <a:cubicBezTo>
                      <a:pt x="1401" y="445"/>
                      <a:pt x="1405" y="444"/>
                      <a:pt x="1405" y="440"/>
                    </a:cubicBezTo>
                    <a:cubicBezTo>
                      <a:pt x="1405" y="439"/>
                      <a:pt x="1406" y="439"/>
                      <a:pt x="1406" y="439"/>
                    </a:cubicBezTo>
                    <a:cubicBezTo>
                      <a:pt x="1407" y="439"/>
                      <a:pt x="1407" y="439"/>
                      <a:pt x="1407" y="440"/>
                    </a:cubicBezTo>
                    <a:cubicBezTo>
                      <a:pt x="1408" y="441"/>
                      <a:pt x="1408" y="442"/>
                      <a:pt x="1409" y="443"/>
                    </a:cubicBezTo>
                    <a:cubicBezTo>
                      <a:pt x="1411" y="445"/>
                      <a:pt x="1413" y="447"/>
                      <a:pt x="1415" y="449"/>
                    </a:cubicBezTo>
                    <a:cubicBezTo>
                      <a:pt x="1413" y="451"/>
                      <a:pt x="1411" y="452"/>
                      <a:pt x="1409" y="454"/>
                    </a:cubicBezTo>
                    <a:cubicBezTo>
                      <a:pt x="1406" y="458"/>
                      <a:pt x="1406" y="458"/>
                      <a:pt x="1403" y="455"/>
                    </a:cubicBezTo>
                    <a:cubicBezTo>
                      <a:pt x="1402" y="453"/>
                      <a:pt x="1401" y="452"/>
                      <a:pt x="1399" y="451"/>
                    </a:cubicBezTo>
                    <a:cubicBezTo>
                      <a:pt x="1399" y="450"/>
                      <a:pt x="1397" y="450"/>
                      <a:pt x="1399" y="448"/>
                    </a:cubicBezTo>
                    <a:close/>
                    <a:moveTo>
                      <a:pt x="1415" y="410"/>
                    </a:moveTo>
                    <a:cubicBezTo>
                      <a:pt x="1413" y="411"/>
                      <a:pt x="1412" y="412"/>
                      <a:pt x="1410" y="414"/>
                    </a:cubicBezTo>
                    <a:cubicBezTo>
                      <a:pt x="1406" y="418"/>
                      <a:pt x="1407" y="418"/>
                      <a:pt x="1402" y="413"/>
                    </a:cubicBezTo>
                    <a:cubicBezTo>
                      <a:pt x="1400" y="412"/>
                      <a:pt x="1398" y="411"/>
                      <a:pt x="1396" y="409"/>
                    </a:cubicBezTo>
                    <a:cubicBezTo>
                      <a:pt x="1398" y="407"/>
                      <a:pt x="1400" y="405"/>
                      <a:pt x="1402" y="403"/>
                    </a:cubicBezTo>
                    <a:cubicBezTo>
                      <a:pt x="1403" y="402"/>
                      <a:pt x="1405" y="400"/>
                      <a:pt x="1406" y="398"/>
                    </a:cubicBezTo>
                    <a:cubicBezTo>
                      <a:pt x="1407" y="399"/>
                      <a:pt x="1407" y="399"/>
                      <a:pt x="1408" y="400"/>
                    </a:cubicBezTo>
                    <a:cubicBezTo>
                      <a:pt x="1409" y="404"/>
                      <a:pt x="1412" y="406"/>
                      <a:pt x="1416" y="408"/>
                    </a:cubicBezTo>
                    <a:cubicBezTo>
                      <a:pt x="1417" y="408"/>
                      <a:pt x="1417" y="409"/>
                      <a:pt x="1415" y="410"/>
                    </a:cubicBezTo>
                    <a:close/>
                    <a:moveTo>
                      <a:pt x="1412" y="372"/>
                    </a:moveTo>
                    <a:cubicBezTo>
                      <a:pt x="1411" y="373"/>
                      <a:pt x="1410" y="375"/>
                      <a:pt x="1408" y="377"/>
                    </a:cubicBezTo>
                    <a:cubicBezTo>
                      <a:pt x="1408" y="378"/>
                      <a:pt x="1407" y="378"/>
                      <a:pt x="1406" y="379"/>
                    </a:cubicBezTo>
                    <a:cubicBezTo>
                      <a:pt x="1405" y="378"/>
                      <a:pt x="1404" y="377"/>
                      <a:pt x="1403" y="376"/>
                    </a:cubicBezTo>
                    <a:cubicBezTo>
                      <a:pt x="1400" y="373"/>
                      <a:pt x="1398" y="370"/>
                      <a:pt x="1394" y="369"/>
                    </a:cubicBezTo>
                    <a:cubicBezTo>
                      <a:pt x="1397" y="367"/>
                      <a:pt x="1400" y="365"/>
                      <a:pt x="1402" y="362"/>
                    </a:cubicBezTo>
                    <a:cubicBezTo>
                      <a:pt x="1406" y="358"/>
                      <a:pt x="1406" y="358"/>
                      <a:pt x="1410" y="362"/>
                    </a:cubicBezTo>
                    <a:cubicBezTo>
                      <a:pt x="1411" y="363"/>
                      <a:pt x="1412" y="364"/>
                      <a:pt x="1413" y="365"/>
                    </a:cubicBezTo>
                    <a:cubicBezTo>
                      <a:pt x="1414" y="366"/>
                      <a:pt x="1415" y="367"/>
                      <a:pt x="1417" y="369"/>
                    </a:cubicBezTo>
                    <a:cubicBezTo>
                      <a:pt x="1415" y="370"/>
                      <a:pt x="1413" y="370"/>
                      <a:pt x="1412" y="372"/>
                    </a:cubicBezTo>
                    <a:close/>
                    <a:moveTo>
                      <a:pt x="1407" y="340"/>
                    </a:moveTo>
                    <a:cubicBezTo>
                      <a:pt x="1407" y="340"/>
                      <a:pt x="1407" y="340"/>
                      <a:pt x="1407" y="341"/>
                    </a:cubicBezTo>
                    <a:cubicBezTo>
                      <a:pt x="1406" y="340"/>
                      <a:pt x="1405" y="340"/>
                      <a:pt x="1405" y="340"/>
                    </a:cubicBezTo>
                    <a:cubicBezTo>
                      <a:pt x="1405" y="336"/>
                      <a:pt x="1402" y="335"/>
                      <a:pt x="1400" y="332"/>
                    </a:cubicBezTo>
                    <a:cubicBezTo>
                      <a:pt x="1398" y="331"/>
                      <a:pt x="1396" y="330"/>
                      <a:pt x="1394" y="328"/>
                    </a:cubicBezTo>
                    <a:cubicBezTo>
                      <a:pt x="1396" y="327"/>
                      <a:pt x="1398" y="326"/>
                      <a:pt x="1400" y="324"/>
                    </a:cubicBezTo>
                    <a:cubicBezTo>
                      <a:pt x="1403" y="322"/>
                      <a:pt x="1404" y="319"/>
                      <a:pt x="1405" y="315"/>
                    </a:cubicBezTo>
                    <a:cubicBezTo>
                      <a:pt x="1406" y="315"/>
                      <a:pt x="1406" y="314"/>
                      <a:pt x="1406" y="314"/>
                    </a:cubicBezTo>
                    <a:cubicBezTo>
                      <a:pt x="1407" y="314"/>
                      <a:pt x="1407" y="315"/>
                      <a:pt x="1407" y="316"/>
                    </a:cubicBezTo>
                    <a:cubicBezTo>
                      <a:pt x="1409" y="321"/>
                      <a:pt x="1412" y="324"/>
                      <a:pt x="1417" y="327"/>
                    </a:cubicBezTo>
                    <a:cubicBezTo>
                      <a:pt x="1418" y="327"/>
                      <a:pt x="1418" y="329"/>
                      <a:pt x="1418" y="329"/>
                    </a:cubicBezTo>
                    <a:cubicBezTo>
                      <a:pt x="1413" y="331"/>
                      <a:pt x="1409" y="335"/>
                      <a:pt x="1407" y="340"/>
                    </a:cubicBezTo>
                    <a:close/>
                    <a:moveTo>
                      <a:pt x="1417" y="290"/>
                    </a:moveTo>
                    <a:cubicBezTo>
                      <a:pt x="1411" y="292"/>
                      <a:pt x="1409" y="298"/>
                      <a:pt x="1406" y="302"/>
                    </a:cubicBezTo>
                    <a:cubicBezTo>
                      <a:pt x="1404" y="297"/>
                      <a:pt x="1402" y="292"/>
                      <a:pt x="1396" y="290"/>
                    </a:cubicBezTo>
                    <a:cubicBezTo>
                      <a:pt x="1394" y="289"/>
                      <a:pt x="1392" y="288"/>
                      <a:pt x="1390" y="287"/>
                    </a:cubicBezTo>
                    <a:cubicBezTo>
                      <a:pt x="1389" y="287"/>
                      <a:pt x="1389" y="286"/>
                      <a:pt x="1388" y="286"/>
                    </a:cubicBezTo>
                    <a:cubicBezTo>
                      <a:pt x="1389" y="286"/>
                      <a:pt x="1389" y="285"/>
                      <a:pt x="1390" y="285"/>
                    </a:cubicBezTo>
                    <a:cubicBezTo>
                      <a:pt x="1398" y="286"/>
                      <a:pt x="1401" y="278"/>
                      <a:pt x="1405" y="274"/>
                    </a:cubicBezTo>
                    <a:cubicBezTo>
                      <a:pt x="1406" y="273"/>
                      <a:pt x="1406" y="272"/>
                      <a:pt x="1406" y="271"/>
                    </a:cubicBezTo>
                    <a:cubicBezTo>
                      <a:pt x="1407" y="272"/>
                      <a:pt x="1407" y="273"/>
                      <a:pt x="1407" y="274"/>
                    </a:cubicBezTo>
                    <a:cubicBezTo>
                      <a:pt x="1410" y="278"/>
                      <a:pt x="1413" y="281"/>
                      <a:pt x="1417" y="284"/>
                    </a:cubicBezTo>
                    <a:cubicBezTo>
                      <a:pt x="1421" y="287"/>
                      <a:pt x="1422" y="288"/>
                      <a:pt x="1417" y="290"/>
                    </a:cubicBezTo>
                    <a:close/>
                    <a:moveTo>
                      <a:pt x="1447" y="736"/>
                    </a:moveTo>
                    <a:cubicBezTo>
                      <a:pt x="1446" y="736"/>
                      <a:pt x="1446" y="735"/>
                      <a:pt x="1446" y="735"/>
                    </a:cubicBezTo>
                    <a:cubicBezTo>
                      <a:pt x="1446" y="734"/>
                      <a:pt x="1446" y="733"/>
                      <a:pt x="1447" y="732"/>
                    </a:cubicBezTo>
                    <a:cubicBezTo>
                      <a:pt x="1447" y="733"/>
                      <a:pt x="1448" y="733"/>
                      <a:pt x="1448" y="734"/>
                    </a:cubicBezTo>
                    <a:cubicBezTo>
                      <a:pt x="1447" y="735"/>
                      <a:pt x="1447" y="735"/>
                      <a:pt x="1447" y="736"/>
                    </a:cubicBezTo>
                    <a:close/>
                    <a:moveTo>
                      <a:pt x="1447" y="697"/>
                    </a:moveTo>
                    <a:cubicBezTo>
                      <a:pt x="1447" y="698"/>
                      <a:pt x="1446" y="697"/>
                      <a:pt x="1445" y="696"/>
                    </a:cubicBezTo>
                    <a:cubicBezTo>
                      <a:pt x="1444" y="695"/>
                      <a:pt x="1443" y="694"/>
                      <a:pt x="1442" y="694"/>
                    </a:cubicBezTo>
                    <a:cubicBezTo>
                      <a:pt x="1442" y="693"/>
                      <a:pt x="1442" y="693"/>
                      <a:pt x="1442" y="693"/>
                    </a:cubicBezTo>
                    <a:cubicBezTo>
                      <a:pt x="1444" y="692"/>
                      <a:pt x="1445" y="690"/>
                      <a:pt x="1447" y="690"/>
                    </a:cubicBezTo>
                    <a:cubicBezTo>
                      <a:pt x="1448" y="691"/>
                      <a:pt x="1449" y="693"/>
                      <a:pt x="1449" y="695"/>
                    </a:cubicBezTo>
                    <a:cubicBezTo>
                      <a:pt x="1450" y="695"/>
                      <a:pt x="1448" y="697"/>
                      <a:pt x="1447" y="697"/>
                    </a:cubicBezTo>
                    <a:close/>
                    <a:moveTo>
                      <a:pt x="1444" y="652"/>
                    </a:moveTo>
                    <a:cubicBezTo>
                      <a:pt x="1444" y="651"/>
                      <a:pt x="1445" y="649"/>
                      <a:pt x="1446" y="648"/>
                    </a:cubicBezTo>
                    <a:cubicBezTo>
                      <a:pt x="1448" y="649"/>
                      <a:pt x="1449" y="650"/>
                      <a:pt x="1449" y="651"/>
                    </a:cubicBezTo>
                    <a:cubicBezTo>
                      <a:pt x="1449" y="653"/>
                      <a:pt x="1448" y="654"/>
                      <a:pt x="1447" y="656"/>
                    </a:cubicBezTo>
                    <a:cubicBezTo>
                      <a:pt x="1446" y="654"/>
                      <a:pt x="1444" y="653"/>
                      <a:pt x="1444" y="652"/>
                    </a:cubicBezTo>
                    <a:close/>
                    <a:moveTo>
                      <a:pt x="1447" y="617"/>
                    </a:moveTo>
                    <a:cubicBezTo>
                      <a:pt x="1445" y="616"/>
                      <a:pt x="1444" y="614"/>
                      <a:pt x="1442" y="612"/>
                    </a:cubicBezTo>
                    <a:cubicBezTo>
                      <a:pt x="1444" y="611"/>
                      <a:pt x="1445" y="609"/>
                      <a:pt x="1447" y="608"/>
                    </a:cubicBezTo>
                    <a:cubicBezTo>
                      <a:pt x="1448" y="609"/>
                      <a:pt x="1450" y="611"/>
                      <a:pt x="1452" y="613"/>
                    </a:cubicBezTo>
                    <a:cubicBezTo>
                      <a:pt x="1450" y="614"/>
                      <a:pt x="1448" y="617"/>
                      <a:pt x="1447" y="617"/>
                    </a:cubicBezTo>
                    <a:close/>
                    <a:moveTo>
                      <a:pt x="1442" y="570"/>
                    </a:moveTo>
                    <a:cubicBezTo>
                      <a:pt x="1443" y="569"/>
                      <a:pt x="1445" y="567"/>
                      <a:pt x="1447" y="564"/>
                    </a:cubicBezTo>
                    <a:cubicBezTo>
                      <a:pt x="1448" y="566"/>
                      <a:pt x="1449" y="568"/>
                      <a:pt x="1450" y="569"/>
                    </a:cubicBezTo>
                    <a:cubicBezTo>
                      <a:pt x="1451" y="570"/>
                      <a:pt x="1452" y="572"/>
                      <a:pt x="1451" y="572"/>
                    </a:cubicBezTo>
                    <a:cubicBezTo>
                      <a:pt x="1450" y="574"/>
                      <a:pt x="1449" y="575"/>
                      <a:pt x="1447" y="576"/>
                    </a:cubicBezTo>
                    <a:cubicBezTo>
                      <a:pt x="1447" y="576"/>
                      <a:pt x="1445" y="575"/>
                      <a:pt x="1444" y="574"/>
                    </a:cubicBezTo>
                    <a:cubicBezTo>
                      <a:pt x="1443" y="573"/>
                      <a:pt x="1442" y="571"/>
                      <a:pt x="1442" y="570"/>
                    </a:cubicBezTo>
                    <a:close/>
                    <a:moveTo>
                      <a:pt x="1451" y="534"/>
                    </a:moveTo>
                    <a:cubicBezTo>
                      <a:pt x="1449" y="535"/>
                      <a:pt x="1448" y="537"/>
                      <a:pt x="1447" y="538"/>
                    </a:cubicBezTo>
                    <a:cubicBezTo>
                      <a:pt x="1446" y="538"/>
                      <a:pt x="1446" y="538"/>
                      <a:pt x="1445" y="537"/>
                    </a:cubicBezTo>
                    <a:cubicBezTo>
                      <a:pt x="1444" y="536"/>
                      <a:pt x="1443" y="535"/>
                      <a:pt x="1441" y="533"/>
                    </a:cubicBezTo>
                    <a:cubicBezTo>
                      <a:pt x="1440" y="532"/>
                      <a:pt x="1440" y="532"/>
                      <a:pt x="1441" y="531"/>
                    </a:cubicBezTo>
                    <a:cubicBezTo>
                      <a:pt x="1442" y="530"/>
                      <a:pt x="1442" y="530"/>
                      <a:pt x="1443" y="529"/>
                    </a:cubicBezTo>
                    <a:cubicBezTo>
                      <a:pt x="1447" y="525"/>
                      <a:pt x="1447" y="525"/>
                      <a:pt x="1451" y="529"/>
                    </a:cubicBezTo>
                    <a:cubicBezTo>
                      <a:pt x="1453" y="531"/>
                      <a:pt x="1454" y="532"/>
                      <a:pt x="1451" y="534"/>
                    </a:cubicBezTo>
                    <a:close/>
                    <a:moveTo>
                      <a:pt x="1450" y="494"/>
                    </a:moveTo>
                    <a:cubicBezTo>
                      <a:pt x="1449" y="496"/>
                      <a:pt x="1448" y="497"/>
                      <a:pt x="1447" y="499"/>
                    </a:cubicBezTo>
                    <a:cubicBezTo>
                      <a:pt x="1446" y="497"/>
                      <a:pt x="1446" y="497"/>
                      <a:pt x="1445" y="497"/>
                    </a:cubicBezTo>
                    <a:cubicBezTo>
                      <a:pt x="1443" y="495"/>
                      <a:pt x="1441" y="494"/>
                      <a:pt x="1439" y="492"/>
                    </a:cubicBezTo>
                    <a:cubicBezTo>
                      <a:pt x="1438" y="491"/>
                      <a:pt x="1437" y="490"/>
                      <a:pt x="1439" y="489"/>
                    </a:cubicBezTo>
                    <a:cubicBezTo>
                      <a:pt x="1441" y="487"/>
                      <a:pt x="1444" y="485"/>
                      <a:pt x="1446" y="482"/>
                    </a:cubicBezTo>
                    <a:cubicBezTo>
                      <a:pt x="1446" y="480"/>
                      <a:pt x="1448" y="482"/>
                      <a:pt x="1448" y="482"/>
                    </a:cubicBezTo>
                    <a:cubicBezTo>
                      <a:pt x="1449" y="484"/>
                      <a:pt x="1449" y="485"/>
                      <a:pt x="1450" y="486"/>
                    </a:cubicBezTo>
                    <a:cubicBezTo>
                      <a:pt x="1454" y="490"/>
                      <a:pt x="1454" y="490"/>
                      <a:pt x="1450" y="494"/>
                    </a:cubicBezTo>
                    <a:close/>
                    <a:moveTo>
                      <a:pt x="1452" y="452"/>
                    </a:moveTo>
                    <a:cubicBezTo>
                      <a:pt x="1450" y="453"/>
                      <a:pt x="1450" y="455"/>
                      <a:pt x="1449" y="456"/>
                    </a:cubicBezTo>
                    <a:cubicBezTo>
                      <a:pt x="1448" y="457"/>
                      <a:pt x="1447" y="457"/>
                      <a:pt x="1447" y="458"/>
                    </a:cubicBezTo>
                    <a:cubicBezTo>
                      <a:pt x="1446" y="457"/>
                      <a:pt x="1446" y="457"/>
                      <a:pt x="1445" y="456"/>
                    </a:cubicBezTo>
                    <a:cubicBezTo>
                      <a:pt x="1445" y="455"/>
                      <a:pt x="1444" y="454"/>
                      <a:pt x="1444" y="453"/>
                    </a:cubicBezTo>
                    <a:cubicBezTo>
                      <a:pt x="1442" y="452"/>
                      <a:pt x="1440" y="451"/>
                      <a:pt x="1438" y="449"/>
                    </a:cubicBezTo>
                    <a:cubicBezTo>
                      <a:pt x="1440" y="447"/>
                      <a:pt x="1442" y="445"/>
                      <a:pt x="1444" y="443"/>
                    </a:cubicBezTo>
                    <a:cubicBezTo>
                      <a:pt x="1445" y="443"/>
                      <a:pt x="1445" y="442"/>
                      <a:pt x="1445" y="442"/>
                    </a:cubicBezTo>
                    <a:cubicBezTo>
                      <a:pt x="1446" y="440"/>
                      <a:pt x="1447" y="441"/>
                      <a:pt x="1448" y="442"/>
                    </a:cubicBezTo>
                    <a:cubicBezTo>
                      <a:pt x="1449" y="443"/>
                      <a:pt x="1451" y="445"/>
                      <a:pt x="1452" y="446"/>
                    </a:cubicBezTo>
                    <a:cubicBezTo>
                      <a:pt x="1455" y="449"/>
                      <a:pt x="1455" y="449"/>
                      <a:pt x="1452" y="452"/>
                    </a:cubicBezTo>
                    <a:close/>
                    <a:moveTo>
                      <a:pt x="1455" y="409"/>
                    </a:moveTo>
                    <a:cubicBezTo>
                      <a:pt x="1455" y="410"/>
                      <a:pt x="1454" y="411"/>
                      <a:pt x="1453" y="412"/>
                    </a:cubicBezTo>
                    <a:cubicBezTo>
                      <a:pt x="1451" y="414"/>
                      <a:pt x="1449" y="416"/>
                      <a:pt x="1446" y="417"/>
                    </a:cubicBezTo>
                    <a:cubicBezTo>
                      <a:pt x="1445" y="418"/>
                      <a:pt x="1443" y="414"/>
                      <a:pt x="1441" y="412"/>
                    </a:cubicBezTo>
                    <a:cubicBezTo>
                      <a:pt x="1440" y="411"/>
                      <a:pt x="1439" y="411"/>
                      <a:pt x="1437" y="410"/>
                    </a:cubicBezTo>
                    <a:cubicBezTo>
                      <a:pt x="1437" y="410"/>
                      <a:pt x="1437" y="409"/>
                      <a:pt x="1436" y="409"/>
                    </a:cubicBezTo>
                    <a:cubicBezTo>
                      <a:pt x="1437" y="408"/>
                      <a:pt x="1437" y="408"/>
                      <a:pt x="1437" y="408"/>
                    </a:cubicBezTo>
                    <a:cubicBezTo>
                      <a:pt x="1441" y="406"/>
                      <a:pt x="1443" y="404"/>
                      <a:pt x="1445" y="400"/>
                    </a:cubicBezTo>
                    <a:cubicBezTo>
                      <a:pt x="1446" y="398"/>
                      <a:pt x="1448" y="399"/>
                      <a:pt x="1449" y="400"/>
                    </a:cubicBezTo>
                    <a:cubicBezTo>
                      <a:pt x="1450" y="403"/>
                      <a:pt x="1451" y="406"/>
                      <a:pt x="1455" y="406"/>
                    </a:cubicBezTo>
                    <a:cubicBezTo>
                      <a:pt x="1455" y="406"/>
                      <a:pt x="1455" y="408"/>
                      <a:pt x="1455" y="409"/>
                    </a:cubicBezTo>
                    <a:close/>
                    <a:moveTo>
                      <a:pt x="1455" y="371"/>
                    </a:moveTo>
                    <a:cubicBezTo>
                      <a:pt x="1452" y="373"/>
                      <a:pt x="1442" y="373"/>
                      <a:pt x="1438" y="371"/>
                    </a:cubicBezTo>
                    <a:cubicBezTo>
                      <a:pt x="1437" y="370"/>
                      <a:pt x="1435" y="369"/>
                      <a:pt x="1438" y="367"/>
                    </a:cubicBezTo>
                    <a:cubicBezTo>
                      <a:pt x="1441" y="364"/>
                      <a:pt x="1444" y="362"/>
                      <a:pt x="1445" y="358"/>
                    </a:cubicBezTo>
                    <a:cubicBezTo>
                      <a:pt x="1447" y="356"/>
                      <a:pt x="1446" y="356"/>
                      <a:pt x="1448" y="358"/>
                    </a:cubicBezTo>
                    <a:cubicBezTo>
                      <a:pt x="1450" y="362"/>
                      <a:pt x="1453" y="364"/>
                      <a:pt x="1455" y="367"/>
                    </a:cubicBezTo>
                    <a:cubicBezTo>
                      <a:pt x="1456" y="367"/>
                      <a:pt x="1457" y="368"/>
                      <a:pt x="1457" y="369"/>
                    </a:cubicBezTo>
                    <a:cubicBezTo>
                      <a:pt x="1456" y="369"/>
                      <a:pt x="1456" y="370"/>
                      <a:pt x="1455" y="371"/>
                    </a:cubicBezTo>
                    <a:close/>
                    <a:moveTo>
                      <a:pt x="1458" y="329"/>
                    </a:moveTo>
                    <a:cubicBezTo>
                      <a:pt x="1453" y="331"/>
                      <a:pt x="1450" y="335"/>
                      <a:pt x="1448" y="339"/>
                    </a:cubicBezTo>
                    <a:cubicBezTo>
                      <a:pt x="1447" y="340"/>
                      <a:pt x="1446" y="340"/>
                      <a:pt x="1446" y="340"/>
                    </a:cubicBezTo>
                    <a:cubicBezTo>
                      <a:pt x="1444" y="335"/>
                      <a:pt x="1440" y="331"/>
                      <a:pt x="1435" y="329"/>
                    </a:cubicBezTo>
                    <a:cubicBezTo>
                      <a:pt x="1435" y="329"/>
                      <a:pt x="1435" y="328"/>
                      <a:pt x="1434" y="328"/>
                    </a:cubicBezTo>
                    <a:cubicBezTo>
                      <a:pt x="1435" y="327"/>
                      <a:pt x="1435" y="327"/>
                      <a:pt x="1436" y="327"/>
                    </a:cubicBezTo>
                    <a:cubicBezTo>
                      <a:pt x="1440" y="325"/>
                      <a:pt x="1443" y="322"/>
                      <a:pt x="1445" y="318"/>
                    </a:cubicBezTo>
                    <a:cubicBezTo>
                      <a:pt x="1445" y="316"/>
                      <a:pt x="1447" y="315"/>
                      <a:pt x="1448" y="318"/>
                    </a:cubicBezTo>
                    <a:cubicBezTo>
                      <a:pt x="1450" y="322"/>
                      <a:pt x="1454" y="325"/>
                      <a:pt x="1458" y="327"/>
                    </a:cubicBezTo>
                    <a:cubicBezTo>
                      <a:pt x="1459" y="328"/>
                      <a:pt x="1460" y="328"/>
                      <a:pt x="1458" y="329"/>
                    </a:cubicBezTo>
                    <a:close/>
                    <a:moveTo>
                      <a:pt x="1462" y="287"/>
                    </a:moveTo>
                    <a:cubicBezTo>
                      <a:pt x="1462" y="287"/>
                      <a:pt x="1461" y="288"/>
                      <a:pt x="1461" y="288"/>
                    </a:cubicBezTo>
                    <a:cubicBezTo>
                      <a:pt x="1455" y="290"/>
                      <a:pt x="1450" y="293"/>
                      <a:pt x="1448" y="299"/>
                    </a:cubicBezTo>
                    <a:cubicBezTo>
                      <a:pt x="1447" y="302"/>
                      <a:pt x="1445" y="299"/>
                      <a:pt x="1445" y="298"/>
                    </a:cubicBezTo>
                    <a:cubicBezTo>
                      <a:pt x="1443" y="294"/>
                      <a:pt x="1439" y="291"/>
                      <a:pt x="1435" y="289"/>
                    </a:cubicBezTo>
                    <a:cubicBezTo>
                      <a:pt x="1434" y="288"/>
                      <a:pt x="1431" y="287"/>
                      <a:pt x="1431" y="286"/>
                    </a:cubicBezTo>
                    <a:cubicBezTo>
                      <a:pt x="1431" y="284"/>
                      <a:pt x="1434" y="286"/>
                      <a:pt x="1435" y="285"/>
                    </a:cubicBezTo>
                    <a:cubicBezTo>
                      <a:pt x="1437" y="283"/>
                      <a:pt x="1440" y="282"/>
                      <a:pt x="1442" y="280"/>
                    </a:cubicBezTo>
                    <a:cubicBezTo>
                      <a:pt x="1443" y="278"/>
                      <a:pt x="1444" y="276"/>
                      <a:pt x="1446" y="273"/>
                    </a:cubicBezTo>
                    <a:cubicBezTo>
                      <a:pt x="1446" y="273"/>
                      <a:pt x="1446" y="272"/>
                      <a:pt x="1447" y="272"/>
                    </a:cubicBezTo>
                    <a:cubicBezTo>
                      <a:pt x="1447" y="272"/>
                      <a:pt x="1447" y="273"/>
                      <a:pt x="1448" y="273"/>
                    </a:cubicBezTo>
                    <a:cubicBezTo>
                      <a:pt x="1449" y="277"/>
                      <a:pt x="1452" y="280"/>
                      <a:pt x="1456" y="283"/>
                    </a:cubicBezTo>
                    <a:cubicBezTo>
                      <a:pt x="1458" y="284"/>
                      <a:pt x="1459" y="285"/>
                      <a:pt x="1462" y="285"/>
                    </a:cubicBezTo>
                    <a:cubicBezTo>
                      <a:pt x="1462" y="285"/>
                      <a:pt x="1462" y="286"/>
                      <a:pt x="1462" y="287"/>
                    </a:cubicBezTo>
                    <a:close/>
                    <a:moveTo>
                      <a:pt x="1462" y="247"/>
                    </a:moveTo>
                    <a:cubicBezTo>
                      <a:pt x="1454" y="247"/>
                      <a:pt x="1451" y="253"/>
                      <a:pt x="1448" y="258"/>
                    </a:cubicBezTo>
                    <a:cubicBezTo>
                      <a:pt x="1447" y="258"/>
                      <a:pt x="1447" y="259"/>
                      <a:pt x="1447" y="260"/>
                    </a:cubicBezTo>
                    <a:cubicBezTo>
                      <a:pt x="1446" y="259"/>
                      <a:pt x="1446" y="258"/>
                      <a:pt x="1446" y="257"/>
                    </a:cubicBezTo>
                    <a:cubicBezTo>
                      <a:pt x="1444" y="255"/>
                      <a:pt x="1443" y="253"/>
                      <a:pt x="1441" y="251"/>
                    </a:cubicBezTo>
                    <a:cubicBezTo>
                      <a:pt x="1440" y="249"/>
                      <a:pt x="1438" y="248"/>
                      <a:pt x="1436" y="247"/>
                    </a:cubicBezTo>
                    <a:cubicBezTo>
                      <a:pt x="1434" y="246"/>
                      <a:pt x="1434" y="244"/>
                      <a:pt x="1436" y="243"/>
                    </a:cubicBezTo>
                    <a:cubicBezTo>
                      <a:pt x="1441" y="240"/>
                      <a:pt x="1444" y="236"/>
                      <a:pt x="1446" y="232"/>
                    </a:cubicBezTo>
                    <a:cubicBezTo>
                      <a:pt x="1446" y="231"/>
                      <a:pt x="1446" y="230"/>
                      <a:pt x="1447" y="229"/>
                    </a:cubicBezTo>
                    <a:cubicBezTo>
                      <a:pt x="1447" y="230"/>
                      <a:pt x="1447" y="231"/>
                      <a:pt x="1448" y="231"/>
                    </a:cubicBezTo>
                    <a:cubicBezTo>
                      <a:pt x="1450" y="238"/>
                      <a:pt x="1455" y="242"/>
                      <a:pt x="1461" y="245"/>
                    </a:cubicBezTo>
                    <a:cubicBezTo>
                      <a:pt x="1462" y="245"/>
                      <a:pt x="1462" y="245"/>
                      <a:pt x="1463" y="246"/>
                    </a:cubicBezTo>
                    <a:cubicBezTo>
                      <a:pt x="1462" y="246"/>
                      <a:pt x="1462" y="247"/>
                      <a:pt x="1462" y="247"/>
                    </a:cubicBezTo>
                    <a:close/>
                    <a:moveTo>
                      <a:pt x="1478" y="408"/>
                    </a:moveTo>
                    <a:cubicBezTo>
                      <a:pt x="1479" y="407"/>
                      <a:pt x="1479" y="406"/>
                      <a:pt x="1479" y="406"/>
                    </a:cubicBezTo>
                    <a:cubicBezTo>
                      <a:pt x="1484" y="406"/>
                      <a:pt x="1483" y="402"/>
                      <a:pt x="1486" y="400"/>
                    </a:cubicBezTo>
                    <a:cubicBezTo>
                      <a:pt x="1487" y="398"/>
                      <a:pt x="1489" y="397"/>
                      <a:pt x="1490" y="400"/>
                    </a:cubicBezTo>
                    <a:cubicBezTo>
                      <a:pt x="1490" y="401"/>
                      <a:pt x="1491" y="403"/>
                      <a:pt x="1492" y="404"/>
                    </a:cubicBezTo>
                    <a:cubicBezTo>
                      <a:pt x="1494" y="406"/>
                      <a:pt x="1497" y="408"/>
                      <a:pt x="1497" y="409"/>
                    </a:cubicBezTo>
                    <a:cubicBezTo>
                      <a:pt x="1497" y="411"/>
                      <a:pt x="1494" y="413"/>
                      <a:pt x="1492" y="415"/>
                    </a:cubicBezTo>
                    <a:cubicBezTo>
                      <a:pt x="1490" y="416"/>
                      <a:pt x="1489" y="417"/>
                      <a:pt x="1488" y="419"/>
                    </a:cubicBezTo>
                    <a:cubicBezTo>
                      <a:pt x="1487" y="419"/>
                      <a:pt x="1486" y="419"/>
                      <a:pt x="1486" y="419"/>
                    </a:cubicBezTo>
                    <a:cubicBezTo>
                      <a:pt x="1485" y="414"/>
                      <a:pt x="1481" y="412"/>
                      <a:pt x="1478" y="409"/>
                    </a:cubicBezTo>
                    <a:cubicBezTo>
                      <a:pt x="1478" y="409"/>
                      <a:pt x="1478" y="408"/>
                      <a:pt x="1478" y="408"/>
                    </a:cubicBezTo>
                    <a:close/>
                    <a:moveTo>
                      <a:pt x="1496" y="450"/>
                    </a:moveTo>
                    <a:cubicBezTo>
                      <a:pt x="1496" y="451"/>
                      <a:pt x="1495" y="451"/>
                      <a:pt x="1494" y="451"/>
                    </a:cubicBezTo>
                    <a:cubicBezTo>
                      <a:pt x="1490" y="452"/>
                      <a:pt x="1491" y="459"/>
                      <a:pt x="1487" y="457"/>
                    </a:cubicBezTo>
                    <a:cubicBezTo>
                      <a:pt x="1484" y="456"/>
                      <a:pt x="1483" y="451"/>
                      <a:pt x="1479" y="450"/>
                    </a:cubicBezTo>
                    <a:cubicBezTo>
                      <a:pt x="1479" y="450"/>
                      <a:pt x="1479" y="450"/>
                      <a:pt x="1479" y="450"/>
                    </a:cubicBezTo>
                    <a:cubicBezTo>
                      <a:pt x="1479" y="449"/>
                      <a:pt x="1479" y="449"/>
                      <a:pt x="1479" y="448"/>
                    </a:cubicBezTo>
                    <a:cubicBezTo>
                      <a:pt x="1481" y="445"/>
                      <a:pt x="1485" y="444"/>
                      <a:pt x="1486" y="440"/>
                    </a:cubicBezTo>
                    <a:cubicBezTo>
                      <a:pt x="1486" y="440"/>
                      <a:pt x="1488" y="439"/>
                      <a:pt x="1488" y="440"/>
                    </a:cubicBezTo>
                    <a:cubicBezTo>
                      <a:pt x="1491" y="443"/>
                      <a:pt x="1494" y="445"/>
                      <a:pt x="1497" y="448"/>
                    </a:cubicBezTo>
                    <a:cubicBezTo>
                      <a:pt x="1497" y="449"/>
                      <a:pt x="1497" y="450"/>
                      <a:pt x="1496" y="450"/>
                    </a:cubicBezTo>
                    <a:close/>
                    <a:moveTo>
                      <a:pt x="1488" y="648"/>
                    </a:moveTo>
                    <a:cubicBezTo>
                      <a:pt x="1490" y="649"/>
                      <a:pt x="1491" y="650"/>
                      <a:pt x="1492" y="652"/>
                    </a:cubicBezTo>
                    <a:cubicBezTo>
                      <a:pt x="1492" y="653"/>
                      <a:pt x="1490" y="655"/>
                      <a:pt x="1488" y="657"/>
                    </a:cubicBezTo>
                    <a:cubicBezTo>
                      <a:pt x="1486" y="655"/>
                      <a:pt x="1485" y="654"/>
                      <a:pt x="1484" y="652"/>
                    </a:cubicBezTo>
                    <a:cubicBezTo>
                      <a:pt x="1483" y="651"/>
                      <a:pt x="1487" y="647"/>
                      <a:pt x="1488" y="648"/>
                    </a:cubicBezTo>
                    <a:close/>
                    <a:moveTo>
                      <a:pt x="1487" y="774"/>
                    </a:moveTo>
                    <a:cubicBezTo>
                      <a:pt x="1486" y="774"/>
                      <a:pt x="1486" y="774"/>
                      <a:pt x="1486" y="774"/>
                    </a:cubicBezTo>
                    <a:cubicBezTo>
                      <a:pt x="1486" y="773"/>
                      <a:pt x="1487" y="773"/>
                      <a:pt x="1487" y="773"/>
                    </a:cubicBezTo>
                    <a:cubicBezTo>
                      <a:pt x="1487" y="773"/>
                      <a:pt x="1488" y="773"/>
                      <a:pt x="1488" y="774"/>
                    </a:cubicBezTo>
                    <a:cubicBezTo>
                      <a:pt x="1487" y="774"/>
                      <a:pt x="1487" y="774"/>
                      <a:pt x="1487" y="774"/>
                    </a:cubicBezTo>
                    <a:close/>
                    <a:moveTo>
                      <a:pt x="1487" y="738"/>
                    </a:moveTo>
                    <a:cubicBezTo>
                      <a:pt x="1487" y="737"/>
                      <a:pt x="1486" y="736"/>
                      <a:pt x="1485" y="735"/>
                    </a:cubicBezTo>
                    <a:cubicBezTo>
                      <a:pt x="1486" y="734"/>
                      <a:pt x="1487" y="733"/>
                      <a:pt x="1488" y="732"/>
                    </a:cubicBezTo>
                    <a:cubicBezTo>
                      <a:pt x="1489" y="733"/>
                      <a:pt x="1490" y="734"/>
                      <a:pt x="1490" y="734"/>
                    </a:cubicBezTo>
                    <a:cubicBezTo>
                      <a:pt x="1489" y="736"/>
                      <a:pt x="1488" y="737"/>
                      <a:pt x="1487" y="738"/>
                    </a:cubicBezTo>
                    <a:close/>
                    <a:moveTo>
                      <a:pt x="1488" y="698"/>
                    </a:moveTo>
                    <a:cubicBezTo>
                      <a:pt x="1487" y="696"/>
                      <a:pt x="1485" y="695"/>
                      <a:pt x="1484" y="694"/>
                    </a:cubicBezTo>
                    <a:cubicBezTo>
                      <a:pt x="1484" y="693"/>
                      <a:pt x="1486" y="691"/>
                      <a:pt x="1488" y="689"/>
                    </a:cubicBezTo>
                    <a:cubicBezTo>
                      <a:pt x="1490" y="691"/>
                      <a:pt x="1492" y="693"/>
                      <a:pt x="1492" y="694"/>
                    </a:cubicBezTo>
                    <a:cubicBezTo>
                      <a:pt x="1491" y="695"/>
                      <a:pt x="1489" y="697"/>
                      <a:pt x="1488" y="698"/>
                    </a:cubicBezTo>
                    <a:close/>
                    <a:moveTo>
                      <a:pt x="1488" y="618"/>
                    </a:moveTo>
                    <a:cubicBezTo>
                      <a:pt x="1486" y="616"/>
                      <a:pt x="1484" y="614"/>
                      <a:pt x="1482" y="613"/>
                    </a:cubicBezTo>
                    <a:cubicBezTo>
                      <a:pt x="1484" y="611"/>
                      <a:pt x="1486" y="608"/>
                      <a:pt x="1488" y="608"/>
                    </a:cubicBezTo>
                    <a:cubicBezTo>
                      <a:pt x="1490" y="608"/>
                      <a:pt x="1492" y="611"/>
                      <a:pt x="1494" y="612"/>
                    </a:cubicBezTo>
                    <a:cubicBezTo>
                      <a:pt x="1492" y="614"/>
                      <a:pt x="1490" y="616"/>
                      <a:pt x="1488" y="618"/>
                    </a:cubicBezTo>
                    <a:close/>
                    <a:moveTo>
                      <a:pt x="1484" y="569"/>
                    </a:moveTo>
                    <a:cubicBezTo>
                      <a:pt x="1485" y="568"/>
                      <a:pt x="1486" y="566"/>
                      <a:pt x="1487" y="565"/>
                    </a:cubicBezTo>
                    <a:cubicBezTo>
                      <a:pt x="1488" y="566"/>
                      <a:pt x="1489" y="566"/>
                      <a:pt x="1489" y="566"/>
                    </a:cubicBezTo>
                    <a:cubicBezTo>
                      <a:pt x="1490" y="567"/>
                      <a:pt x="1490" y="569"/>
                      <a:pt x="1491" y="569"/>
                    </a:cubicBezTo>
                    <a:cubicBezTo>
                      <a:pt x="1494" y="572"/>
                      <a:pt x="1493" y="573"/>
                      <a:pt x="1491" y="575"/>
                    </a:cubicBezTo>
                    <a:cubicBezTo>
                      <a:pt x="1488" y="578"/>
                      <a:pt x="1486" y="577"/>
                      <a:pt x="1485" y="575"/>
                    </a:cubicBezTo>
                    <a:cubicBezTo>
                      <a:pt x="1483" y="573"/>
                      <a:pt x="1480" y="571"/>
                      <a:pt x="1484" y="569"/>
                    </a:cubicBezTo>
                    <a:close/>
                    <a:moveTo>
                      <a:pt x="1493" y="533"/>
                    </a:moveTo>
                    <a:cubicBezTo>
                      <a:pt x="1493" y="533"/>
                      <a:pt x="1492" y="533"/>
                      <a:pt x="1492" y="534"/>
                    </a:cubicBezTo>
                    <a:cubicBezTo>
                      <a:pt x="1491" y="535"/>
                      <a:pt x="1490" y="537"/>
                      <a:pt x="1488" y="538"/>
                    </a:cubicBezTo>
                    <a:cubicBezTo>
                      <a:pt x="1486" y="537"/>
                      <a:pt x="1484" y="535"/>
                      <a:pt x="1481" y="533"/>
                    </a:cubicBezTo>
                    <a:cubicBezTo>
                      <a:pt x="1481" y="533"/>
                      <a:pt x="1481" y="532"/>
                      <a:pt x="1480" y="532"/>
                    </a:cubicBezTo>
                    <a:cubicBezTo>
                      <a:pt x="1481" y="532"/>
                      <a:pt x="1481" y="531"/>
                      <a:pt x="1481" y="531"/>
                    </a:cubicBezTo>
                    <a:cubicBezTo>
                      <a:pt x="1483" y="529"/>
                      <a:pt x="1484" y="528"/>
                      <a:pt x="1486" y="526"/>
                    </a:cubicBezTo>
                    <a:cubicBezTo>
                      <a:pt x="1487" y="525"/>
                      <a:pt x="1489" y="525"/>
                      <a:pt x="1490" y="526"/>
                    </a:cubicBezTo>
                    <a:cubicBezTo>
                      <a:pt x="1491" y="528"/>
                      <a:pt x="1493" y="529"/>
                      <a:pt x="1494" y="530"/>
                    </a:cubicBezTo>
                    <a:cubicBezTo>
                      <a:pt x="1495" y="531"/>
                      <a:pt x="1496" y="533"/>
                      <a:pt x="1493" y="533"/>
                    </a:cubicBezTo>
                    <a:close/>
                    <a:moveTo>
                      <a:pt x="1496" y="491"/>
                    </a:moveTo>
                    <a:cubicBezTo>
                      <a:pt x="1486" y="501"/>
                      <a:pt x="1490" y="501"/>
                      <a:pt x="1480" y="491"/>
                    </a:cubicBezTo>
                    <a:cubicBezTo>
                      <a:pt x="1479" y="490"/>
                      <a:pt x="1479" y="490"/>
                      <a:pt x="1478" y="490"/>
                    </a:cubicBezTo>
                    <a:cubicBezTo>
                      <a:pt x="1479" y="489"/>
                      <a:pt x="1480" y="488"/>
                      <a:pt x="1480" y="487"/>
                    </a:cubicBezTo>
                    <a:cubicBezTo>
                      <a:pt x="1482" y="486"/>
                      <a:pt x="1485" y="487"/>
                      <a:pt x="1484" y="484"/>
                    </a:cubicBezTo>
                    <a:cubicBezTo>
                      <a:pt x="1484" y="483"/>
                      <a:pt x="1487" y="481"/>
                      <a:pt x="1488" y="481"/>
                    </a:cubicBezTo>
                    <a:cubicBezTo>
                      <a:pt x="1490" y="480"/>
                      <a:pt x="1489" y="483"/>
                      <a:pt x="1490" y="484"/>
                    </a:cubicBezTo>
                    <a:cubicBezTo>
                      <a:pt x="1492" y="486"/>
                      <a:pt x="1494" y="487"/>
                      <a:pt x="1496" y="488"/>
                    </a:cubicBezTo>
                    <a:cubicBezTo>
                      <a:pt x="1498" y="489"/>
                      <a:pt x="1497" y="490"/>
                      <a:pt x="1496" y="491"/>
                    </a:cubicBezTo>
                    <a:close/>
                    <a:moveTo>
                      <a:pt x="1494" y="373"/>
                    </a:moveTo>
                    <a:cubicBezTo>
                      <a:pt x="1492" y="374"/>
                      <a:pt x="1491" y="376"/>
                      <a:pt x="1490" y="378"/>
                    </a:cubicBezTo>
                    <a:cubicBezTo>
                      <a:pt x="1489" y="378"/>
                      <a:pt x="1489" y="379"/>
                      <a:pt x="1489" y="380"/>
                    </a:cubicBezTo>
                    <a:cubicBezTo>
                      <a:pt x="1487" y="379"/>
                      <a:pt x="1486" y="378"/>
                      <a:pt x="1486" y="378"/>
                    </a:cubicBezTo>
                    <a:cubicBezTo>
                      <a:pt x="1484" y="376"/>
                      <a:pt x="1484" y="374"/>
                      <a:pt x="1482" y="373"/>
                    </a:cubicBezTo>
                    <a:cubicBezTo>
                      <a:pt x="1481" y="371"/>
                      <a:pt x="1478" y="370"/>
                      <a:pt x="1477" y="368"/>
                    </a:cubicBezTo>
                    <a:cubicBezTo>
                      <a:pt x="1478" y="367"/>
                      <a:pt x="1480" y="364"/>
                      <a:pt x="1482" y="363"/>
                    </a:cubicBezTo>
                    <a:cubicBezTo>
                      <a:pt x="1485" y="361"/>
                      <a:pt x="1485" y="356"/>
                      <a:pt x="1488" y="356"/>
                    </a:cubicBezTo>
                    <a:cubicBezTo>
                      <a:pt x="1490" y="357"/>
                      <a:pt x="1492" y="361"/>
                      <a:pt x="1494" y="363"/>
                    </a:cubicBezTo>
                    <a:cubicBezTo>
                      <a:pt x="1496" y="365"/>
                      <a:pt x="1498" y="367"/>
                      <a:pt x="1499" y="369"/>
                    </a:cubicBezTo>
                    <a:cubicBezTo>
                      <a:pt x="1497" y="370"/>
                      <a:pt x="1495" y="371"/>
                      <a:pt x="1494" y="373"/>
                    </a:cubicBezTo>
                    <a:close/>
                    <a:moveTo>
                      <a:pt x="1491" y="337"/>
                    </a:moveTo>
                    <a:cubicBezTo>
                      <a:pt x="1490" y="338"/>
                      <a:pt x="1489" y="340"/>
                      <a:pt x="1489" y="341"/>
                    </a:cubicBezTo>
                    <a:cubicBezTo>
                      <a:pt x="1487" y="341"/>
                      <a:pt x="1486" y="340"/>
                      <a:pt x="1486" y="340"/>
                    </a:cubicBezTo>
                    <a:cubicBezTo>
                      <a:pt x="1486" y="336"/>
                      <a:pt x="1482" y="335"/>
                      <a:pt x="1480" y="332"/>
                    </a:cubicBezTo>
                    <a:cubicBezTo>
                      <a:pt x="1479" y="331"/>
                      <a:pt x="1477" y="330"/>
                      <a:pt x="1475" y="328"/>
                    </a:cubicBezTo>
                    <a:cubicBezTo>
                      <a:pt x="1476" y="327"/>
                      <a:pt x="1479" y="326"/>
                      <a:pt x="1480" y="324"/>
                    </a:cubicBezTo>
                    <a:cubicBezTo>
                      <a:pt x="1483" y="322"/>
                      <a:pt x="1485" y="319"/>
                      <a:pt x="1486" y="315"/>
                    </a:cubicBezTo>
                    <a:cubicBezTo>
                      <a:pt x="1486" y="315"/>
                      <a:pt x="1487" y="314"/>
                      <a:pt x="1488" y="314"/>
                    </a:cubicBezTo>
                    <a:cubicBezTo>
                      <a:pt x="1489" y="314"/>
                      <a:pt x="1490" y="315"/>
                      <a:pt x="1490" y="316"/>
                    </a:cubicBezTo>
                    <a:cubicBezTo>
                      <a:pt x="1490" y="317"/>
                      <a:pt x="1490" y="319"/>
                      <a:pt x="1492" y="321"/>
                    </a:cubicBezTo>
                    <a:cubicBezTo>
                      <a:pt x="1495" y="323"/>
                      <a:pt x="1498" y="326"/>
                      <a:pt x="1501" y="329"/>
                    </a:cubicBezTo>
                    <a:cubicBezTo>
                      <a:pt x="1497" y="330"/>
                      <a:pt x="1494" y="334"/>
                      <a:pt x="1491" y="337"/>
                    </a:cubicBezTo>
                    <a:close/>
                    <a:moveTo>
                      <a:pt x="1501" y="289"/>
                    </a:moveTo>
                    <a:cubicBezTo>
                      <a:pt x="1495" y="291"/>
                      <a:pt x="1492" y="294"/>
                      <a:pt x="1490" y="301"/>
                    </a:cubicBezTo>
                    <a:cubicBezTo>
                      <a:pt x="1490" y="301"/>
                      <a:pt x="1489" y="302"/>
                      <a:pt x="1488" y="302"/>
                    </a:cubicBezTo>
                    <a:cubicBezTo>
                      <a:pt x="1487" y="302"/>
                      <a:pt x="1486" y="302"/>
                      <a:pt x="1486" y="302"/>
                    </a:cubicBezTo>
                    <a:cubicBezTo>
                      <a:pt x="1485" y="294"/>
                      <a:pt x="1480" y="290"/>
                      <a:pt x="1473" y="288"/>
                    </a:cubicBezTo>
                    <a:cubicBezTo>
                      <a:pt x="1472" y="288"/>
                      <a:pt x="1472" y="287"/>
                      <a:pt x="1471" y="286"/>
                    </a:cubicBezTo>
                    <a:cubicBezTo>
                      <a:pt x="1471" y="286"/>
                      <a:pt x="1472" y="285"/>
                      <a:pt x="1473" y="285"/>
                    </a:cubicBezTo>
                    <a:cubicBezTo>
                      <a:pt x="1479" y="283"/>
                      <a:pt x="1483" y="279"/>
                      <a:pt x="1486" y="271"/>
                    </a:cubicBezTo>
                    <a:cubicBezTo>
                      <a:pt x="1486" y="271"/>
                      <a:pt x="1487" y="270"/>
                      <a:pt x="1487" y="270"/>
                    </a:cubicBezTo>
                    <a:cubicBezTo>
                      <a:pt x="1487" y="270"/>
                      <a:pt x="1488" y="271"/>
                      <a:pt x="1488" y="271"/>
                    </a:cubicBezTo>
                    <a:cubicBezTo>
                      <a:pt x="1489" y="272"/>
                      <a:pt x="1490" y="272"/>
                      <a:pt x="1490" y="273"/>
                    </a:cubicBezTo>
                    <a:cubicBezTo>
                      <a:pt x="1491" y="279"/>
                      <a:pt x="1496" y="283"/>
                      <a:pt x="1501" y="285"/>
                    </a:cubicBezTo>
                    <a:cubicBezTo>
                      <a:pt x="1502" y="285"/>
                      <a:pt x="1503" y="287"/>
                      <a:pt x="1503" y="288"/>
                    </a:cubicBezTo>
                    <a:cubicBezTo>
                      <a:pt x="1503" y="288"/>
                      <a:pt x="1502" y="289"/>
                      <a:pt x="1501" y="289"/>
                    </a:cubicBezTo>
                    <a:close/>
                    <a:moveTo>
                      <a:pt x="1513" y="205"/>
                    </a:moveTo>
                    <a:cubicBezTo>
                      <a:pt x="1513" y="205"/>
                      <a:pt x="1514" y="205"/>
                      <a:pt x="1514" y="204"/>
                    </a:cubicBezTo>
                    <a:cubicBezTo>
                      <a:pt x="1516" y="204"/>
                      <a:pt x="1518" y="204"/>
                      <a:pt x="1520" y="202"/>
                    </a:cubicBezTo>
                    <a:cubicBezTo>
                      <a:pt x="1524" y="199"/>
                      <a:pt x="1528" y="195"/>
                      <a:pt x="1528" y="189"/>
                    </a:cubicBezTo>
                    <a:cubicBezTo>
                      <a:pt x="1528" y="188"/>
                      <a:pt x="1529" y="188"/>
                      <a:pt x="1529" y="187"/>
                    </a:cubicBezTo>
                    <a:cubicBezTo>
                      <a:pt x="1530" y="188"/>
                      <a:pt x="1530" y="189"/>
                      <a:pt x="1530" y="190"/>
                    </a:cubicBezTo>
                    <a:cubicBezTo>
                      <a:pt x="1531" y="195"/>
                      <a:pt x="1535" y="199"/>
                      <a:pt x="1539" y="202"/>
                    </a:cubicBezTo>
                    <a:cubicBezTo>
                      <a:pt x="1542" y="204"/>
                      <a:pt x="1542" y="206"/>
                      <a:pt x="1540" y="207"/>
                    </a:cubicBezTo>
                    <a:cubicBezTo>
                      <a:pt x="1536" y="210"/>
                      <a:pt x="1532" y="215"/>
                      <a:pt x="1530" y="220"/>
                    </a:cubicBezTo>
                    <a:cubicBezTo>
                      <a:pt x="1530" y="221"/>
                      <a:pt x="1530" y="221"/>
                      <a:pt x="1529" y="222"/>
                    </a:cubicBezTo>
                    <a:cubicBezTo>
                      <a:pt x="1529" y="221"/>
                      <a:pt x="1528" y="221"/>
                      <a:pt x="1528" y="220"/>
                    </a:cubicBezTo>
                    <a:cubicBezTo>
                      <a:pt x="1525" y="212"/>
                      <a:pt x="1523" y="210"/>
                      <a:pt x="1514" y="206"/>
                    </a:cubicBezTo>
                    <a:cubicBezTo>
                      <a:pt x="1514" y="206"/>
                      <a:pt x="1513" y="206"/>
                      <a:pt x="1513" y="205"/>
                    </a:cubicBezTo>
                    <a:close/>
                    <a:moveTo>
                      <a:pt x="1543" y="246"/>
                    </a:moveTo>
                    <a:cubicBezTo>
                      <a:pt x="1543" y="246"/>
                      <a:pt x="1542" y="246"/>
                      <a:pt x="1541" y="247"/>
                    </a:cubicBezTo>
                    <a:cubicBezTo>
                      <a:pt x="1534" y="249"/>
                      <a:pt x="1532" y="255"/>
                      <a:pt x="1529" y="260"/>
                    </a:cubicBezTo>
                    <a:cubicBezTo>
                      <a:pt x="1527" y="254"/>
                      <a:pt x="1523" y="249"/>
                      <a:pt x="1517" y="247"/>
                    </a:cubicBezTo>
                    <a:cubicBezTo>
                      <a:pt x="1516" y="246"/>
                      <a:pt x="1516" y="246"/>
                      <a:pt x="1515" y="246"/>
                    </a:cubicBezTo>
                    <a:cubicBezTo>
                      <a:pt x="1515" y="246"/>
                      <a:pt x="1516" y="245"/>
                      <a:pt x="1516" y="245"/>
                    </a:cubicBezTo>
                    <a:cubicBezTo>
                      <a:pt x="1521" y="243"/>
                      <a:pt x="1523" y="239"/>
                      <a:pt x="1526" y="236"/>
                    </a:cubicBezTo>
                    <a:cubicBezTo>
                      <a:pt x="1528" y="235"/>
                      <a:pt x="1528" y="233"/>
                      <a:pt x="1528" y="231"/>
                    </a:cubicBezTo>
                    <a:cubicBezTo>
                      <a:pt x="1528" y="230"/>
                      <a:pt x="1529" y="230"/>
                      <a:pt x="1529" y="229"/>
                    </a:cubicBezTo>
                    <a:cubicBezTo>
                      <a:pt x="1530" y="230"/>
                      <a:pt x="1530" y="230"/>
                      <a:pt x="1530" y="231"/>
                    </a:cubicBezTo>
                    <a:cubicBezTo>
                      <a:pt x="1531" y="238"/>
                      <a:pt x="1537" y="241"/>
                      <a:pt x="1541" y="245"/>
                    </a:cubicBezTo>
                    <a:cubicBezTo>
                      <a:pt x="1542" y="245"/>
                      <a:pt x="1543" y="245"/>
                      <a:pt x="1543" y="246"/>
                    </a:cubicBezTo>
                    <a:close/>
                    <a:moveTo>
                      <a:pt x="1517" y="328"/>
                    </a:moveTo>
                    <a:cubicBezTo>
                      <a:pt x="1517" y="328"/>
                      <a:pt x="1518" y="328"/>
                      <a:pt x="1518" y="327"/>
                    </a:cubicBezTo>
                    <a:cubicBezTo>
                      <a:pt x="1523" y="325"/>
                      <a:pt x="1526" y="322"/>
                      <a:pt x="1528" y="317"/>
                    </a:cubicBezTo>
                    <a:cubicBezTo>
                      <a:pt x="1529" y="315"/>
                      <a:pt x="1529" y="316"/>
                      <a:pt x="1530" y="317"/>
                    </a:cubicBezTo>
                    <a:cubicBezTo>
                      <a:pt x="1533" y="321"/>
                      <a:pt x="1535" y="324"/>
                      <a:pt x="1538" y="326"/>
                    </a:cubicBezTo>
                    <a:cubicBezTo>
                      <a:pt x="1541" y="329"/>
                      <a:pt x="1539" y="330"/>
                      <a:pt x="1537" y="331"/>
                    </a:cubicBezTo>
                    <a:cubicBezTo>
                      <a:pt x="1536" y="331"/>
                      <a:pt x="1535" y="332"/>
                      <a:pt x="1534" y="333"/>
                    </a:cubicBezTo>
                    <a:cubicBezTo>
                      <a:pt x="1532" y="334"/>
                      <a:pt x="1530" y="336"/>
                      <a:pt x="1529" y="338"/>
                    </a:cubicBezTo>
                    <a:cubicBezTo>
                      <a:pt x="1527" y="337"/>
                      <a:pt x="1525" y="335"/>
                      <a:pt x="1523" y="333"/>
                    </a:cubicBezTo>
                    <a:cubicBezTo>
                      <a:pt x="1522" y="332"/>
                      <a:pt x="1520" y="330"/>
                      <a:pt x="1518" y="329"/>
                    </a:cubicBezTo>
                    <a:cubicBezTo>
                      <a:pt x="1518" y="329"/>
                      <a:pt x="1517" y="329"/>
                      <a:pt x="1517" y="328"/>
                    </a:cubicBezTo>
                    <a:close/>
                    <a:moveTo>
                      <a:pt x="1529" y="736"/>
                    </a:moveTo>
                    <a:cubicBezTo>
                      <a:pt x="1529" y="736"/>
                      <a:pt x="1528" y="735"/>
                      <a:pt x="1528" y="735"/>
                    </a:cubicBezTo>
                    <a:cubicBezTo>
                      <a:pt x="1528" y="734"/>
                      <a:pt x="1529" y="733"/>
                      <a:pt x="1529" y="732"/>
                    </a:cubicBezTo>
                    <a:cubicBezTo>
                      <a:pt x="1530" y="733"/>
                      <a:pt x="1530" y="733"/>
                      <a:pt x="1530" y="734"/>
                    </a:cubicBezTo>
                    <a:cubicBezTo>
                      <a:pt x="1530" y="735"/>
                      <a:pt x="1530" y="736"/>
                      <a:pt x="1529" y="736"/>
                    </a:cubicBezTo>
                    <a:close/>
                    <a:moveTo>
                      <a:pt x="1529" y="698"/>
                    </a:moveTo>
                    <a:cubicBezTo>
                      <a:pt x="1528" y="696"/>
                      <a:pt x="1526" y="695"/>
                      <a:pt x="1527" y="694"/>
                    </a:cubicBezTo>
                    <a:cubicBezTo>
                      <a:pt x="1527" y="693"/>
                      <a:pt x="1528" y="692"/>
                      <a:pt x="1529" y="690"/>
                    </a:cubicBezTo>
                    <a:cubicBezTo>
                      <a:pt x="1530" y="692"/>
                      <a:pt x="1532" y="693"/>
                      <a:pt x="1532" y="695"/>
                    </a:cubicBezTo>
                    <a:cubicBezTo>
                      <a:pt x="1532" y="696"/>
                      <a:pt x="1530" y="697"/>
                      <a:pt x="1529" y="698"/>
                    </a:cubicBezTo>
                    <a:close/>
                    <a:moveTo>
                      <a:pt x="1529" y="656"/>
                    </a:moveTo>
                    <a:cubicBezTo>
                      <a:pt x="1528" y="654"/>
                      <a:pt x="1527" y="653"/>
                      <a:pt x="1526" y="651"/>
                    </a:cubicBezTo>
                    <a:cubicBezTo>
                      <a:pt x="1526" y="651"/>
                      <a:pt x="1528" y="650"/>
                      <a:pt x="1529" y="649"/>
                    </a:cubicBezTo>
                    <a:cubicBezTo>
                      <a:pt x="1530" y="650"/>
                      <a:pt x="1532" y="651"/>
                      <a:pt x="1532" y="652"/>
                    </a:cubicBezTo>
                    <a:cubicBezTo>
                      <a:pt x="1532" y="653"/>
                      <a:pt x="1530" y="654"/>
                      <a:pt x="1529" y="656"/>
                    </a:cubicBezTo>
                    <a:close/>
                    <a:moveTo>
                      <a:pt x="1533" y="613"/>
                    </a:moveTo>
                    <a:cubicBezTo>
                      <a:pt x="1532" y="616"/>
                      <a:pt x="1529" y="616"/>
                      <a:pt x="1527" y="615"/>
                    </a:cubicBezTo>
                    <a:cubicBezTo>
                      <a:pt x="1526" y="615"/>
                      <a:pt x="1525" y="614"/>
                      <a:pt x="1524" y="612"/>
                    </a:cubicBezTo>
                    <a:cubicBezTo>
                      <a:pt x="1526" y="611"/>
                      <a:pt x="1527" y="609"/>
                      <a:pt x="1529" y="608"/>
                    </a:cubicBezTo>
                    <a:cubicBezTo>
                      <a:pt x="1530" y="608"/>
                      <a:pt x="1531" y="610"/>
                      <a:pt x="1532" y="611"/>
                    </a:cubicBezTo>
                    <a:cubicBezTo>
                      <a:pt x="1533" y="611"/>
                      <a:pt x="1533" y="613"/>
                      <a:pt x="1533" y="613"/>
                    </a:cubicBezTo>
                    <a:close/>
                    <a:moveTo>
                      <a:pt x="1529" y="576"/>
                    </a:moveTo>
                    <a:cubicBezTo>
                      <a:pt x="1527" y="576"/>
                      <a:pt x="1525" y="574"/>
                      <a:pt x="1524" y="573"/>
                    </a:cubicBezTo>
                    <a:cubicBezTo>
                      <a:pt x="1526" y="570"/>
                      <a:pt x="1528" y="568"/>
                      <a:pt x="1529" y="568"/>
                    </a:cubicBezTo>
                    <a:cubicBezTo>
                      <a:pt x="1531" y="568"/>
                      <a:pt x="1532" y="570"/>
                      <a:pt x="1534" y="572"/>
                    </a:cubicBezTo>
                    <a:cubicBezTo>
                      <a:pt x="1532" y="574"/>
                      <a:pt x="1531" y="576"/>
                      <a:pt x="1529" y="576"/>
                    </a:cubicBezTo>
                    <a:close/>
                    <a:moveTo>
                      <a:pt x="1533" y="533"/>
                    </a:moveTo>
                    <a:cubicBezTo>
                      <a:pt x="1529" y="536"/>
                      <a:pt x="1528" y="536"/>
                      <a:pt x="1525" y="533"/>
                    </a:cubicBezTo>
                    <a:cubicBezTo>
                      <a:pt x="1524" y="532"/>
                      <a:pt x="1522" y="532"/>
                      <a:pt x="1524" y="530"/>
                    </a:cubicBezTo>
                    <a:cubicBezTo>
                      <a:pt x="1526" y="529"/>
                      <a:pt x="1527" y="527"/>
                      <a:pt x="1529" y="525"/>
                    </a:cubicBezTo>
                    <a:cubicBezTo>
                      <a:pt x="1529" y="526"/>
                      <a:pt x="1530" y="526"/>
                      <a:pt x="1530" y="526"/>
                    </a:cubicBezTo>
                    <a:cubicBezTo>
                      <a:pt x="1531" y="527"/>
                      <a:pt x="1533" y="528"/>
                      <a:pt x="1534" y="530"/>
                    </a:cubicBezTo>
                    <a:cubicBezTo>
                      <a:pt x="1535" y="531"/>
                      <a:pt x="1536" y="531"/>
                      <a:pt x="1533" y="533"/>
                    </a:cubicBezTo>
                    <a:close/>
                    <a:moveTo>
                      <a:pt x="1532" y="495"/>
                    </a:moveTo>
                    <a:cubicBezTo>
                      <a:pt x="1531" y="496"/>
                      <a:pt x="1530" y="497"/>
                      <a:pt x="1529" y="498"/>
                    </a:cubicBezTo>
                    <a:cubicBezTo>
                      <a:pt x="1529" y="498"/>
                      <a:pt x="1529" y="497"/>
                      <a:pt x="1528" y="497"/>
                    </a:cubicBezTo>
                    <a:cubicBezTo>
                      <a:pt x="1528" y="497"/>
                      <a:pt x="1527" y="496"/>
                      <a:pt x="1527" y="496"/>
                    </a:cubicBezTo>
                    <a:cubicBezTo>
                      <a:pt x="1525" y="494"/>
                      <a:pt x="1523" y="492"/>
                      <a:pt x="1521" y="490"/>
                    </a:cubicBezTo>
                    <a:cubicBezTo>
                      <a:pt x="1523" y="488"/>
                      <a:pt x="1525" y="487"/>
                      <a:pt x="1527" y="485"/>
                    </a:cubicBezTo>
                    <a:cubicBezTo>
                      <a:pt x="1529" y="483"/>
                      <a:pt x="1530" y="483"/>
                      <a:pt x="1532" y="485"/>
                    </a:cubicBezTo>
                    <a:cubicBezTo>
                      <a:pt x="1533" y="487"/>
                      <a:pt x="1536" y="488"/>
                      <a:pt x="1538" y="489"/>
                    </a:cubicBezTo>
                    <a:cubicBezTo>
                      <a:pt x="1536" y="491"/>
                      <a:pt x="1534" y="493"/>
                      <a:pt x="1532" y="495"/>
                    </a:cubicBezTo>
                    <a:close/>
                    <a:moveTo>
                      <a:pt x="1522" y="448"/>
                    </a:moveTo>
                    <a:cubicBezTo>
                      <a:pt x="1523" y="447"/>
                      <a:pt x="1524" y="446"/>
                      <a:pt x="1525" y="445"/>
                    </a:cubicBezTo>
                    <a:cubicBezTo>
                      <a:pt x="1529" y="441"/>
                      <a:pt x="1529" y="441"/>
                      <a:pt x="1532" y="445"/>
                    </a:cubicBezTo>
                    <a:cubicBezTo>
                      <a:pt x="1533" y="446"/>
                      <a:pt x="1534" y="446"/>
                      <a:pt x="1534" y="446"/>
                    </a:cubicBezTo>
                    <a:cubicBezTo>
                      <a:pt x="1537" y="447"/>
                      <a:pt x="1536" y="448"/>
                      <a:pt x="1535" y="450"/>
                    </a:cubicBezTo>
                    <a:cubicBezTo>
                      <a:pt x="1534" y="452"/>
                      <a:pt x="1532" y="453"/>
                      <a:pt x="1531" y="455"/>
                    </a:cubicBezTo>
                    <a:cubicBezTo>
                      <a:pt x="1530" y="455"/>
                      <a:pt x="1530" y="455"/>
                      <a:pt x="1529" y="456"/>
                    </a:cubicBezTo>
                    <a:cubicBezTo>
                      <a:pt x="1529" y="455"/>
                      <a:pt x="1528" y="455"/>
                      <a:pt x="1528" y="455"/>
                    </a:cubicBezTo>
                    <a:cubicBezTo>
                      <a:pt x="1526" y="453"/>
                      <a:pt x="1525" y="451"/>
                      <a:pt x="1523" y="450"/>
                    </a:cubicBezTo>
                    <a:cubicBezTo>
                      <a:pt x="1522" y="450"/>
                      <a:pt x="1519" y="450"/>
                      <a:pt x="1522" y="448"/>
                    </a:cubicBezTo>
                    <a:close/>
                    <a:moveTo>
                      <a:pt x="1521" y="409"/>
                    </a:moveTo>
                    <a:cubicBezTo>
                      <a:pt x="1521" y="408"/>
                      <a:pt x="1524" y="405"/>
                      <a:pt x="1526" y="404"/>
                    </a:cubicBezTo>
                    <a:cubicBezTo>
                      <a:pt x="1527" y="403"/>
                      <a:pt x="1528" y="402"/>
                      <a:pt x="1528" y="401"/>
                    </a:cubicBezTo>
                    <a:cubicBezTo>
                      <a:pt x="1529" y="400"/>
                      <a:pt x="1529" y="399"/>
                      <a:pt x="1529" y="398"/>
                    </a:cubicBezTo>
                    <a:cubicBezTo>
                      <a:pt x="1530" y="399"/>
                      <a:pt x="1530" y="400"/>
                      <a:pt x="1530" y="401"/>
                    </a:cubicBezTo>
                    <a:cubicBezTo>
                      <a:pt x="1531" y="402"/>
                      <a:pt x="1533" y="404"/>
                      <a:pt x="1534" y="405"/>
                    </a:cubicBezTo>
                    <a:cubicBezTo>
                      <a:pt x="1537" y="408"/>
                      <a:pt x="1537" y="408"/>
                      <a:pt x="1533" y="412"/>
                    </a:cubicBezTo>
                    <a:cubicBezTo>
                      <a:pt x="1532" y="413"/>
                      <a:pt x="1531" y="415"/>
                      <a:pt x="1531" y="416"/>
                    </a:cubicBezTo>
                    <a:cubicBezTo>
                      <a:pt x="1530" y="417"/>
                      <a:pt x="1530" y="417"/>
                      <a:pt x="1529" y="418"/>
                    </a:cubicBezTo>
                    <a:cubicBezTo>
                      <a:pt x="1528" y="417"/>
                      <a:pt x="1527" y="416"/>
                      <a:pt x="1527" y="415"/>
                    </a:cubicBezTo>
                    <a:cubicBezTo>
                      <a:pt x="1525" y="413"/>
                      <a:pt x="1522" y="411"/>
                      <a:pt x="1521" y="409"/>
                    </a:cubicBezTo>
                    <a:close/>
                    <a:moveTo>
                      <a:pt x="1538" y="370"/>
                    </a:moveTo>
                    <a:cubicBezTo>
                      <a:pt x="1532" y="374"/>
                      <a:pt x="1527" y="374"/>
                      <a:pt x="1520" y="370"/>
                    </a:cubicBezTo>
                    <a:cubicBezTo>
                      <a:pt x="1519" y="369"/>
                      <a:pt x="1518" y="369"/>
                      <a:pt x="1520" y="367"/>
                    </a:cubicBezTo>
                    <a:cubicBezTo>
                      <a:pt x="1521" y="366"/>
                      <a:pt x="1523" y="364"/>
                      <a:pt x="1524" y="363"/>
                    </a:cubicBezTo>
                    <a:cubicBezTo>
                      <a:pt x="1526" y="361"/>
                      <a:pt x="1528" y="360"/>
                      <a:pt x="1529" y="358"/>
                    </a:cubicBezTo>
                    <a:cubicBezTo>
                      <a:pt x="1530" y="360"/>
                      <a:pt x="1531" y="362"/>
                      <a:pt x="1533" y="363"/>
                    </a:cubicBezTo>
                    <a:cubicBezTo>
                      <a:pt x="1534" y="365"/>
                      <a:pt x="1536" y="366"/>
                      <a:pt x="1538" y="367"/>
                    </a:cubicBezTo>
                    <a:cubicBezTo>
                      <a:pt x="1539" y="367"/>
                      <a:pt x="1539" y="368"/>
                      <a:pt x="1540" y="369"/>
                    </a:cubicBezTo>
                    <a:cubicBezTo>
                      <a:pt x="1539" y="369"/>
                      <a:pt x="1539" y="369"/>
                      <a:pt x="1538" y="370"/>
                    </a:cubicBezTo>
                    <a:close/>
                    <a:moveTo>
                      <a:pt x="1542" y="288"/>
                    </a:moveTo>
                    <a:cubicBezTo>
                      <a:pt x="1537" y="291"/>
                      <a:pt x="1533" y="294"/>
                      <a:pt x="1530" y="299"/>
                    </a:cubicBezTo>
                    <a:cubicBezTo>
                      <a:pt x="1529" y="301"/>
                      <a:pt x="1529" y="300"/>
                      <a:pt x="1528" y="299"/>
                    </a:cubicBezTo>
                    <a:cubicBezTo>
                      <a:pt x="1525" y="294"/>
                      <a:pt x="1523" y="289"/>
                      <a:pt x="1516" y="289"/>
                    </a:cubicBezTo>
                    <a:cubicBezTo>
                      <a:pt x="1515" y="289"/>
                      <a:pt x="1515" y="288"/>
                      <a:pt x="1514" y="287"/>
                    </a:cubicBezTo>
                    <a:cubicBezTo>
                      <a:pt x="1515" y="286"/>
                      <a:pt x="1516" y="286"/>
                      <a:pt x="1517" y="285"/>
                    </a:cubicBezTo>
                    <a:cubicBezTo>
                      <a:pt x="1520" y="284"/>
                      <a:pt x="1523" y="282"/>
                      <a:pt x="1525" y="280"/>
                    </a:cubicBezTo>
                    <a:cubicBezTo>
                      <a:pt x="1527" y="277"/>
                      <a:pt x="1528" y="275"/>
                      <a:pt x="1530" y="272"/>
                    </a:cubicBezTo>
                    <a:cubicBezTo>
                      <a:pt x="1531" y="275"/>
                      <a:pt x="1532" y="278"/>
                      <a:pt x="1534" y="280"/>
                    </a:cubicBezTo>
                    <a:cubicBezTo>
                      <a:pt x="1536" y="282"/>
                      <a:pt x="1538" y="284"/>
                      <a:pt x="1541" y="285"/>
                    </a:cubicBezTo>
                    <a:cubicBezTo>
                      <a:pt x="1545" y="286"/>
                      <a:pt x="1543" y="287"/>
                      <a:pt x="1542" y="288"/>
                    </a:cubicBezTo>
                    <a:close/>
                    <a:moveTo>
                      <a:pt x="1570" y="736"/>
                    </a:moveTo>
                    <a:cubicBezTo>
                      <a:pt x="1569" y="736"/>
                      <a:pt x="1569" y="735"/>
                      <a:pt x="1569" y="735"/>
                    </a:cubicBezTo>
                    <a:cubicBezTo>
                      <a:pt x="1569" y="734"/>
                      <a:pt x="1569" y="734"/>
                      <a:pt x="1569" y="732"/>
                    </a:cubicBezTo>
                    <a:cubicBezTo>
                      <a:pt x="1570" y="733"/>
                      <a:pt x="1570" y="733"/>
                      <a:pt x="1570" y="733"/>
                    </a:cubicBezTo>
                    <a:cubicBezTo>
                      <a:pt x="1570" y="734"/>
                      <a:pt x="1570" y="735"/>
                      <a:pt x="1570" y="736"/>
                    </a:cubicBezTo>
                    <a:close/>
                    <a:moveTo>
                      <a:pt x="1570" y="698"/>
                    </a:moveTo>
                    <a:cubicBezTo>
                      <a:pt x="1569" y="697"/>
                      <a:pt x="1567" y="696"/>
                      <a:pt x="1566" y="694"/>
                    </a:cubicBezTo>
                    <a:cubicBezTo>
                      <a:pt x="1567" y="693"/>
                      <a:pt x="1568" y="692"/>
                      <a:pt x="1569" y="691"/>
                    </a:cubicBezTo>
                    <a:cubicBezTo>
                      <a:pt x="1570" y="692"/>
                      <a:pt x="1572" y="693"/>
                      <a:pt x="1572" y="694"/>
                    </a:cubicBezTo>
                    <a:cubicBezTo>
                      <a:pt x="1572" y="695"/>
                      <a:pt x="1571" y="696"/>
                      <a:pt x="1570" y="698"/>
                    </a:cubicBezTo>
                    <a:close/>
                    <a:moveTo>
                      <a:pt x="1567" y="651"/>
                    </a:moveTo>
                    <a:cubicBezTo>
                      <a:pt x="1567" y="651"/>
                      <a:pt x="1568" y="650"/>
                      <a:pt x="1569" y="649"/>
                    </a:cubicBezTo>
                    <a:cubicBezTo>
                      <a:pt x="1570" y="651"/>
                      <a:pt x="1571" y="652"/>
                      <a:pt x="1572" y="653"/>
                    </a:cubicBezTo>
                    <a:cubicBezTo>
                      <a:pt x="1572" y="654"/>
                      <a:pt x="1570" y="655"/>
                      <a:pt x="1570" y="656"/>
                    </a:cubicBezTo>
                    <a:cubicBezTo>
                      <a:pt x="1569" y="654"/>
                      <a:pt x="1568" y="653"/>
                      <a:pt x="1567" y="651"/>
                    </a:cubicBezTo>
                    <a:close/>
                    <a:moveTo>
                      <a:pt x="1568" y="616"/>
                    </a:moveTo>
                    <a:cubicBezTo>
                      <a:pt x="1567" y="615"/>
                      <a:pt x="1565" y="613"/>
                      <a:pt x="1565" y="613"/>
                    </a:cubicBezTo>
                    <a:cubicBezTo>
                      <a:pt x="1566" y="611"/>
                      <a:pt x="1568" y="608"/>
                      <a:pt x="1569" y="608"/>
                    </a:cubicBezTo>
                    <a:cubicBezTo>
                      <a:pt x="1571" y="608"/>
                      <a:pt x="1572" y="611"/>
                      <a:pt x="1574" y="612"/>
                    </a:cubicBezTo>
                    <a:cubicBezTo>
                      <a:pt x="1572" y="613"/>
                      <a:pt x="1570" y="614"/>
                      <a:pt x="1568" y="616"/>
                    </a:cubicBezTo>
                    <a:close/>
                    <a:moveTo>
                      <a:pt x="1565" y="572"/>
                    </a:moveTo>
                    <a:cubicBezTo>
                      <a:pt x="1566" y="571"/>
                      <a:pt x="1568" y="569"/>
                      <a:pt x="1570" y="568"/>
                    </a:cubicBezTo>
                    <a:cubicBezTo>
                      <a:pt x="1571" y="569"/>
                      <a:pt x="1574" y="571"/>
                      <a:pt x="1574" y="572"/>
                    </a:cubicBezTo>
                    <a:cubicBezTo>
                      <a:pt x="1574" y="574"/>
                      <a:pt x="1571" y="575"/>
                      <a:pt x="1569" y="577"/>
                    </a:cubicBezTo>
                    <a:cubicBezTo>
                      <a:pt x="1568" y="576"/>
                      <a:pt x="1565" y="574"/>
                      <a:pt x="1565" y="572"/>
                    </a:cubicBezTo>
                    <a:close/>
                    <a:moveTo>
                      <a:pt x="1573" y="533"/>
                    </a:moveTo>
                    <a:cubicBezTo>
                      <a:pt x="1571" y="536"/>
                      <a:pt x="1570" y="536"/>
                      <a:pt x="1566" y="533"/>
                    </a:cubicBezTo>
                    <a:cubicBezTo>
                      <a:pt x="1565" y="533"/>
                      <a:pt x="1564" y="533"/>
                      <a:pt x="1563" y="532"/>
                    </a:cubicBezTo>
                    <a:cubicBezTo>
                      <a:pt x="1564" y="531"/>
                      <a:pt x="1565" y="530"/>
                      <a:pt x="1566" y="529"/>
                    </a:cubicBezTo>
                    <a:cubicBezTo>
                      <a:pt x="1567" y="528"/>
                      <a:pt x="1568" y="527"/>
                      <a:pt x="1569" y="526"/>
                    </a:cubicBezTo>
                    <a:cubicBezTo>
                      <a:pt x="1569" y="525"/>
                      <a:pt x="1569" y="525"/>
                      <a:pt x="1570" y="525"/>
                    </a:cubicBezTo>
                    <a:cubicBezTo>
                      <a:pt x="1571" y="527"/>
                      <a:pt x="1573" y="528"/>
                      <a:pt x="1574" y="530"/>
                    </a:cubicBezTo>
                    <a:cubicBezTo>
                      <a:pt x="1575" y="530"/>
                      <a:pt x="1574" y="532"/>
                      <a:pt x="1573" y="533"/>
                    </a:cubicBezTo>
                    <a:close/>
                    <a:moveTo>
                      <a:pt x="1574" y="494"/>
                    </a:moveTo>
                    <a:cubicBezTo>
                      <a:pt x="1570" y="498"/>
                      <a:pt x="1570" y="498"/>
                      <a:pt x="1565" y="494"/>
                    </a:cubicBezTo>
                    <a:cubicBezTo>
                      <a:pt x="1564" y="492"/>
                      <a:pt x="1562" y="491"/>
                      <a:pt x="1561" y="490"/>
                    </a:cubicBezTo>
                    <a:cubicBezTo>
                      <a:pt x="1561" y="489"/>
                      <a:pt x="1562" y="489"/>
                      <a:pt x="1562" y="489"/>
                    </a:cubicBezTo>
                    <a:cubicBezTo>
                      <a:pt x="1564" y="488"/>
                      <a:pt x="1565" y="487"/>
                      <a:pt x="1567" y="486"/>
                    </a:cubicBezTo>
                    <a:cubicBezTo>
                      <a:pt x="1570" y="483"/>
                      <a:pt x="1570" y="483"/>
                      <a:pt x="1573" y="487"/>
                    </a:cubicBezTo>
                    <a:cubicBezTo>
                      <a:pt x="1577" y="490"/>
                      <a:pt x="1577" y="490"/>
                      <a:pt x="1574" y="494"/>
                    </a:cubicBezTo>
                    <a:close/>
                    <a:moveTo>
                      <a:pt x="1576" y="450"/>
                    </a:moveTo>
                    <a:cubicBezTo>
                      <a:pt x="1575" y="450"/>
                      <a:pt x="1575" y="451"/>
                      <a:pt x="1574" y="451"/>
                    </a:cubicBezTo>
                    <a:cubicBezTo>
                      <a:pt x="1573" y="453"/>
                      <a:pt x="1570" y="456"/>
                      <a:pt x="1570" y="456"/>
                    </a:cubicBezTo>
                    <a:cubicBezTo>
                      <a:pt x="1567" y="454"/>
                      <a:pt x="1565" y="451"/>
                      <a:pt x="1563" y="449"/>
                    </a:cubicBezTo>
                    <a:cubicBezTo>
                      <a:pt x="1563" y="449"/>
                      <a:pt x="1563" y="448"/>
                      <a:pt x="1563" y="448"/>
                    </a:cubicBezTo>
                    <a:cubicBezTo>
                      <a:pt x="1563" y="447"/>
                      <a:pt x="1563" y="447"/>
                      <a:pt x="1564" y="447"/>
                    </a:cubicBezTo>
                    <a:cubicBezTo>
                      <a:pt x="1565" y="446"/>
                      <a:pt x="1566" y="446"/>
                      <a:pt x="1567" y="444"/>
                    </a:cubicBezTo>
                    <a:cubicBezTo>
                      <a:pt x="1569" y="440"/>
                      <a:pt x="1569" y="440"/>
                      <a:pt x="1572" y="444"/>
                    </a:cubicBezTo>
                    <a:cubicBezTo>
                      <a:pt x="1573" y="445"/>
                      <a:pt x="1574" y="446"/>
                      <a:pt x="1575" y="446"/>
                    </a:cubicBezTo>
                    <a:cubicBezTo>
                      <a:pt x="1577" y="447"/>
                      <a:pt x="1577" y="448"/>
                      <a:pt x="1576" y="450"/>
                    </a:cubicBezTo>
                    <a:close/>
                    <a:moveTo>
                      <a:pt x="1576" y="411"/>
                    </a:moveTo>
                    <a:cubicBezTo>
                      <a:pt x="1572" y="412"/>
                      <a:pt x="1573" y="417"/>
                      <a:pt x="1569" y="417"/>
                    </a:cubicBezTo>
                    <a:cubicBezTo>
                      <a:pt x="1567" y="417"/>
                      <a:pt x="1567" y="412"/>
                      <a:pt x="1563" y="411"/>
                    </a:cubicBezTo>
                    <a:cubicBezTo>
                      <a:pt x="1561" y="411"/>
                      <a:pt x="1561" y="408"/>
                      <a:pt x="1563" y="407"/>
                    </a:cubicBezTo>
                    <a:cubicBezTo>
                      <a:pt x="1565" y="405"/>
                      <a:pt x="1567" y="403"/>
                      <a:pt x="1569" y="401"/>
                    </a:cubicBezTo>
                    <a:cubicBezTo>
                      <a:pt x="1570" y="401"/>
                      <a:pt x="1570" y="401"/>
                      <a:pt x="1571" y="401"/>
                    </a:cubicBezTo>
                    <a:cubicBezTo>
                      <a:pt x="1572" y="403"/>
                      <a:pt x="1574" y="405"/>
                      <a:pt x="1576" y="407"/>
                    </a:cubicBezTo>
                    <a:cubicBezTo>
                      <a:pt x="1578" y="408"/>
                      <a:pt x="1578" y="411"/>
                      <a:pt x="1576" y="411"/>
                    </a:cubicBezTo>
                    <a:close/>
                    <a:moveTo>
                      <a:pt x="1576" y="370"/>
                    </a:moveTo>
                    <a:cubicBezTo>
                      <a:pt x="1574" y="372"/>
                      <a:pt x="1572" y="376"/>
                      <a:pt x="1570" y="376"/>
                    </a:cubicBezTo>
                    <a:cubicBezTo>
                      <a:pt x="1568" y="377"/>
                      <a:pt x="1565" y="373"/>
                      <a:pt x="1563" y="371"/>
                    </a:cubicBezTo>
                    <a:cubicBezTo>
                      <a:pt x="1562" y="370"/>
                      <a:pt x="1561" y="369"/>
                      <a:pt x="1559" y="369"/>
                    </a:cubicBezTo>
                    <a:cubicBezTo>
                      <a:pt x="1559" y="368"/>
                      <a:pt x="1560" y="368"/>
                      <a:pt x="1560" y="368"/>
                    </a:cubicBezTo>
                    <a:cubicBezTo>
                      <a:pt x="1561" y="367"/>
                      <a:pt x="1562" y="366"/>
                      <a:pt x="1563" y="366"/>
                    </a:cubicBezTo>
                    <a:cubicBezTo>
                      <a:pt x="1565" y="363"/>
                      <a:pt x="1567" y="359"/>
                      <a:pt x="1570" y="359"/>
                    </a:cubicBezTo>
                    <a:cubicBezTo>
                      <a:pt x="1573" y="359"/>
                      <a:pt x="1572" y="366"/>
                      <a:pt x="1577" y="366"/>
                    </a:cubicBezTo>
                    <a:cubicBezTo>
                      <a:pt x="1577" y="366"/>
                      <a:pt x="1578" y="368"/>
                      <a:pt x="1578" y="369"/>
                    </a:cubicBezTo>
                    <a:cubicBezTo>
                      <a:pt x="1578" y="369"/>
                      <a:pt x="1577" y="370"/>
                      <a:pt x="1576" y="370"/>
                    </a:cubicBezTo>
                    <a:close/>
                    <a:moveTo>
                      <a:pt x="1577" y="331"/>
                    </a:moveTo>
                    <a:cubicBezTo>
                      <a:pt x="1573" y="332"/>
                      <a:pt x="1573" y="334"/>
                      <a:pt x="1572" y="337"/>
                    </a:cubicBezTo>
                    <a:cubicBezTo>
                      <a:pt x="1571" y="338"/>
                      <a:pt x="1569" y="340"/>
                      <a:pt x="1568" y="337"/>
                    </a:cubicBezTo>
                    <a:cubicBezTo>
                      <a:pt x="1566" y="334"/>
                      <a:pt x="1565" y="331"/>
                      <a:pt x="1561" y="330"/>
                    </a:cubicBezTo>
                    <a:cubicBezTo>
                      <a:pt x="1559" y="329"/>
                      <a:pt x="1559" y="328"/>
                      <a:pt x="1561" y="326"/>
                    </a:cubicBezTo>
                    <a:cubicBezTo>
                      <a:pt x="1564" y="323"/>
                      <a:pt x="1568" y="321"/>
                      <a:pt x="1569" y="317"/>
                    </a:cubicBezTo>
                    <a:cubicBezTo>
                      <a:pt x="1569" y="317"/>
                      <a:pt x="1569" y="316"/>
                      <a:pt x="1570" y="316"/>
                    </a:cubicBezTo>
                    <a:cubicBezTo>
                      <a:pt x="1570" y="316"/>
                      <a:pt x="1570" y="316"/>
                      <a:pt x="1570" y="317"/>
                    </a:cubicBezTo>
                    <a:cubicBezTo>
                      <a:pt x="1571" y="321"/>
                      <a:pt x="1575" y="323"/>
                      <a:pt x="1577" y="325"/>
                    </a:cubicBezTo>
                    <a:cubicBezTo>
                      <a:pt x="1580" y="329"/>
                      <a:pt x="1581" y="330"/>
                      <a:pt x="1577" y="331"/>
                    </a:cubicBezTo>
                    <a:close/>
                    <a:moveTo>
                      <a:pt x="1582" y="287"/>
                    </a:moveTo>
                    <a:cubicBezTo>
                      <a:pt x="1577" y="291"/>
                      <a:pt x="1572" y="294"/>
                      <a:pt x="1570" y="300"/>
                    </a:cubicBezTo>
                    <a:cubicBezTo>
                      <a:pt x="1570" y="300"/>
                      <a:pt x="1569" y="299"/>
                      <a:pt x="1569" y="299"/>
                    </a:cubicBezTo>
                    <a:cubicBezTo>
                      <a:pt x="1566" y="294"/>
                      <a:pt x="1563" y="291"/>
                      <a:pt x="1558" y="288"/>
                    </a:cubicBezTo>
                    <a:cubicBezTo>
                      <a:pt x="1555" y="287"/>
                      <a:pt x="1556" y="286"/>
                      <a:pt x="1558" y="285"/>
                    </a:cubicBezTo>
                    <a:cubicBezTo>
                      <a:pt x="1562" y="283"/>
                      <a:pt x="1566" y="281"/>
                      <a:pt x="1567" y="276"/>
                    </a:cubicBezTo>
                    <a:cubicBezTo>
                      <a:pt x="1568" y="275"/>
                      <a:pt x="1569" y="274"/>
                      <a:pt x="1569" y="274"/>
                    </a:cubicBezTo>
                    <a:cubicBezTo>
                      <a:pt x="1570" y="274"/>
                      <a:pt x="1571" y="275"/>
                      <a:pt x="1571" y="275"/>
                    </a:cubicBezTo>
                    <a:cubicBezTo>
                      <a:pt x="1573" y="281"/>
                      <a:pt x="1577" y="283"/>
                      <a:pt x="1583" y="285"/>
                    </a:cubicBezTo>
                    <a:cubicBezTo>
                      <a:pt x="1585" y="286"/>
                      <a:pt x="1583" y="287"/>
                      <a:pt x="1582" y="287"/>
                    </a:cubicBezTo>
                    <a:close/>
                    <a:moveTo>
                      <a:pt x="1579" y="249"/>
                    </a:moveTo>
                    <a:cubicBezTo>
                      <a:pt x="1575" y="250"/>
                      <a:pt x="1573" y="252"/>
                      <a:pt x="1572" y="256"/>
                    </a:cubicBezTo>
                    <a:cubicBezTo>
                      <a:pt x="1571" y="258"/>
                      <a:pt x="1568" y="258"/>
                      <a:pt x="1567" y="255"/>
                    </a:cubicBezTo>
                    <a:cubicBezTo>
                      <a:pt x="1566" y="252"/>
                      <a:pt x="1564" y="251"/>
                      <a:pt x="1562" y="249"/>
                    </a:cubicBezTo>
                    <a:cubicBezTo>
                      <a:pt x="1560" y="247"/>
                      <a:pt x="1558" y="247"/>
                      <a:pt x="1555" y="245"/>
                    </a:cubicBezTo>
                    <a:cubicBezTo>
                      <a:pt x="1558" y="244"/>
                      <a:pt x="1560" y="242"/>
                      <a:pt x="1562" y="241"/>
                    </a:cubicBezTo>
                    <a:cubicBezTo>
                      <a:pt x="1566" y="239"/>
                      <a:pt x="1566" y="236"/>
                      <a:pt x="1569" y="233"/>
                    </a:cubicBezTo>
                    <a:cubicBezTo>
                      <a:pt x="1569" y="233"/>
                      <a:pt x="1569" y="232"/>
                      <a:pt x="1570" y="231"/>
                    </a:cubicBezTo>
                    <a:cubicBezTo>
                      <a:pt x="1570" y="232"/>
                      <a:pt x="1570" y="233"/>
                      <a:pt x="1571" y="233"/>
                    </a:cubicBezTo>
                    <a:cubicBezTo>
                      <a:pt x="1573" y="237"/>
                      <a:pt x="1575" y="240"/>
                      <a:pt x="1579" y="242"/>
                    </a:cubicBezTo>
                    <a:cubicBezTo>
                      <a:pt x="1580" y="243"/>
                      <a:pt x="1582" y="245"/>
                      <a:pt x="1584" y="246"/>
                    </a:cubicBezTo>
                    <a:cubicBezTo>
                      <a:pt x="1582" y="247"/>
                      <a:pt x="1580" y="248"/>
                      <a:pt x="1579" y="249"/>
                    </a:cubicBezTo>
                    <a:close/>
                    <a:moveTo>
                      <a:pt x="1584" y="206"/>
                    </a:moveTo>
                    <a:cubicBezTo>
                      <a:pt x="1577" y="207"/>
                      <a:pt x="1574" y="213"/>
                      <a:pt x="1570" y="218"/>
                    </a:cubicBezTo>
                    <a:cubicBezTo>
                      <a:pt x="1570" y="218"/>
                      <a:pt x="1570" y="219"/>
                      <a:pt x="1570" y="219"/>
                    </a:cubicBezTo>
                    <a:cubicBezTo>
                      <a:pt x="1569" y="219"/>
                      <a:pt x="1569" y="218"/>
                      <a:pt x="1569" y="218"/>
                    </a:cubicBezTo>
                    <a:cubicBezTo>
                      <a:pt x="1565" y="213"/>
                      <a:pt x="1562" y="207"/>
                      <a:pt x="1555" y="206"/>
                    </a:cubicBezTo>
                    <a:cubicBezTo>
                      <a:pt x="1554" y="206"/>
                      <a:pt x="1554" y="206"/>
                      <a:pt x="1553" y="205"/>
                    </a:cubicBezTo>
                    <a:cubicBezTo>
                      <a:pt x="1554" y="205"/>
                      <a:pt x="1554" y="205"/>
                      <a:pt x="1555" y="204"/>
                    </a:cubicBezTo>
                    <a:cubicBezTo>
                      <a:pt x="1563" y="202"/>
                      <a:pt x="1566" y="196"/>
                      <a:pt x="1570" y="189"/>
                    </a:cubicBezTo>
                    <a:cubicBezTo>
                      <a:pt x="1572" y="197"/>
                      <a:pt x="1577" y="202"/>
                      <a:pt x="1584" y="204"/>
                    </a:cubicBezTo>
                    <a:cubicBezTo>
                      <a:pt x="1585" y="205"/>
                      <a:pt x="1585" y="205"/>
                      <a:pt x="1586" y="205"/>
                    </a:cubicBezTo>
                    <a:cubicBezTo>
                      <a:pt x="1585" y="206"/>
                      <a:pt x="1585" y="206"/>
                      <a:pt x="1584" y="206"/>
                    </a:cubicBezTo>
                    <a:close/>
                    <a:moveTo>
                      <a:pt x="1621" y="247"/>
                    </a:moveTo>
                    <a:cubicBezTo>
                      <a:pt x="1617" y="249"/>
                      <a:pt x="1613" y="252"/>
                      <a:pt x="1611" y="255"/>
                    </a:cubicBezTo>
                    <a:cubicBezTo>
                      <a:pt x="1610" y="259"/>
                      <a:pt x="1608" y="258"/>
                      <a:pt x="1608" y="256"/>
                    </a:cubicBezTo>
                    <a:cubicBezTo>
                      <a:pt x="1606" y="251"/>
                      <a:pt x="1602" y="249"/>
                      <a:pt x="1597" y="247"/>
                    </a:cubicBezTo>
                    <a:cubicBezTo>
                      <a:pt x="1596" y="246"/>
                      <a:pt x="1596" y="246"/>
                      <a:pt x="1598" y="245"/>
                    </a:cubicBezTo>
                    <a:cubicBezTo>
                      <a:pt x="1602" y="242"/>
                      <a:pt x="1605" y="239"/>
                      <a:pt x="1609" y="233"/>
                    </a:cubicBezTo>
                    <a:cubicBezTo>
                      <a:pt x="1609" y="232"/>
                      <a:pt x="1609" y="232"/>
                      <a:pt x="1610" y="231"/>
                    </a:cubicBezTo>
                    <a:cubicBezTo>
                      <a:pt x="1610" y="232"/>
                      <a:pt x="1611" y="232"/>
                      <a:pt x="1611" y="233"/>
                    </a:cubicBezTo>
                    <a:cubicBezTo>
                      <a:pt x="1612" y="238"/>
                      <a:pt x="1616" y="242"/>
                      <a:pt x="1621" y="244"/>
                    </a:cubicBezTo>
                    <a:cubicBezTo>
                      <a:pt x="1622" y="245"/>
                      <a:pt x="1623" y="246"/>
                      <a:pt x="1621" y="247"/>
                    </a:cubicBezTo>
                    <a:close/>
                    <a:moveTo>
                      <a:pt x="1594" y="205"/>
                    </a:moveTo>
                    <a:cubicBezTo>
                      <a:pt x="1594" y="205"/>
                      <a:pt x="1594" y="205"/>
                      <a:pt x="1595" y="204"/>
                    </a:cubicBezTo>
                    <a:cubicBezTo>
                      <a:pt x="1602" y="202"/>
                      <a:pt x="1607" y="198"/>
                      <a:pt x="1609" y="190"/>
                    </a:cubicBezTo>
                    <a:cubicBezTo>
                      <a:pt x="1609" y="190"/>
                      <a:pt x="1610" y="190"/>
                      <a:pt x="1611" y="190"/>
                    </a:cubicBezTo>
                    <a:cubicBezTo>
                      <a:pt x="1610" y="196"/>
                      <a:pt x="1615" y="198"/>
                      <a:pt x="1618" y="201"/>
                    </a:cubicBezTo>
                    <a:cubicBezTo>
                      <a:pt x="1622" y="205"/>
                      <a:pt x="1622" y="205"/>
                      <a:pt x="1618" y="208"/>
                    </a:cubicBezTo>
                    <a:cubicBezTo>
                      <a:pt x="1616" y="210"/>
                      <a:pt x="1614" y="212"/>
                      <a:pt x="1613" y="214"/>
                    </a:cubicBezTo>
                    <a:cubicBezTo>
                      <a:pt x="1611" y="215"/>
                      <a:pt x="1611" y="218"/>
                      <a:pt x="1610" y="219"/>
                    </a:cubicBezTo>
                    <a:cubicBezTo>
                      <a:pt x="1608" y="218"/>
                      <a:pt x="1607" y="216"/>
                      <a:pt x="1606" y="214"/>
                    </a:cubicBezTo>
                    <a:cubicBezTo>
                      <a:pt x="1603" y="210"/>
                      <a:pt x="1600" y="208"/>
                      <a:pt x="1595" y="206"/>
                    </a:cubicBezTo>
                    <a:cubicBezTo>
                      <a:pt x="1595" y="206"/>
                      <a:pt x="1594" y="206"/>
                      <a:pt x="1594" y="205"/>
                    </a:cubicBezTo>
                    <a:close/>
                    <a:moveTo>
                      <a:pt x="1601" y="368"/>
                    </a:moveTo>
                    <a:cubicBezTo>
                      <a:pt x="1601" y="367"/>
                      <a:pt x="1602" y="366"/>
                      <a:pt x="1602" y="366"/>
                    </a:cubicBezTo>
                    <a:cubicBezTo>
                      <a:pt x="1605" y="366"/>
                      <a:pt x="1607" y="364"/>
                      <a:pt x="1607" y="361"/>
                    </a:cubicBezTo>
                    <a:cubicBezTo>
                      <a:pt x="1608" y="359"/>
                      <a:pt x="1610" y="355"/>
                      <a:pt x="1611" y="361"/>
                    </a:cubicBezTo>
                    <a:cubicBezTo>
                      <a:pt x="1612" y="363"/>
                      <a:pt x="1614" y="364"/>
                      <a:pt x="1616" y="366"/>
                    </a:cubicBezTo>
                    <a:cubicBezTo>
                      <a:pt x="1618" y="368"/>
                      <a:pt x="1619" y="369"/>
                      <a:pt x="1616" y="371"/>
                    </a:cubicBezTo>
                    <a:cubicBezTo>
                      <a:pt x="1614" y="373"/>
                      <a:pt x="1612" y="375"/>
                      <a:pt x="1610" y="377"/>
                    </a:cubicBezTo>
                    <a:cubicBezTo>
                      <a:pt x="1607" y="374"/>
                      <a:pt x="1604" y="371"/>
                      <a:pt x="1601" y="368"/>
                    </a:cubicBezTo>
                    <a:cubicBezTo>
                      <a:pt x="1601" y="368"/>
                      <a:pt x="1601" y="368"/>
                      <a:pt x="1601" y="368"/>
                    </a:cubicBezTo>
                    <a:close/>
                    <a:moveTo>
                      <a:pt x="1610" y="736"/>
                    </a:moveTo>
                    <a:cubicBezTo>
                      <a:pt x="1609" y="736"/>
                      <a:pt x="1609" y="735"/>
                      <a:pt x="1609" y="734"/>
                    </a:cubicBezTo>
                    <a:cubicBezTo>
                      <a:pt x="1609" y="733"/>
                      <a:pt x="1610" y="733"/>
                      <a:pt x="1610" y="732"/>
                    </a:cubicBezTo>
                    <a:cubicBezTo>
                      <a:pt x="1610" y="733"/>
                      <a:pt x="1611" y="734"/>
                      <a:pt x="1611" y="735"/>
                    </a:cubicBezTo>
                    <a:cubicBezTo>
                      <a:pt x="1611" y="735"/>
                      <a:pt x="1610" y="736"/>
                      <a:pt x="1610" y="736"/>
                    </a:cubicBezTo>
                    <a:close/>
                    <a:moveTo>
                      <a:pt x="1610" y="698"/>
                    </a:moveTo>
                    <a:cubicBezTo>
                      <a:pt x="1609" y="696"/>
                      <a:pt x="1607" y="695"/>
                      <a:pt x="1607" y="694"/>
                    </a:cubicBezTo>
                    <a:cubicBezTo>
                      <a:pt x="1607" y="693"/>
                      <a:pt x="1609" y="692"/>
                      <a:pt x="1610" y="690"/>
                    </a:cubicBezTo>
                    <a:cubicBezTo>
                      <a:pt x="1611" y="692"/>
                      <a:pt x="1612" y="693"/>
                      <a:pt x="1613" y="695"/>
                    </a:cubicBezTo>
                    <a:cubicBezTo>
                      <a:pt x="1613" y="696"/>
                      <a:pt x="1611" y="697"/>
                      <a:pt x="1610" y="698"/>
                    </a:cubicBezTo>
                    <a:close/>
                    <a:moveTo>
                      <a:pt x="1607" y="653"/>
                    </a:moveTo>
                    <a:cubicBezTo>
                      <a:pt x="1608" y="652"/>
                      <a:pt x="1609" y="651"/>
                      <a:pt x="1610" y="650"/>
                    </a:cubicBezTo>
                    <a:cubicBezTo>
                      <a:pt x="1611" y="651"/>
                      <a:pt x="1613" y="652"/>
                      <a:pt x="1612" y="653"/>
                    </a:cubicBezTo>
                    <a:cubicBezTo>
                      <a:pt x="1612" y="654"/>
                      <a:pt x="1611" y="655"/>
                      <a:pt x="1610" y="656"/>
                    </a:cubicBezTo>
                    <a:cubicBezTo>
                      <a:pt x="1609" y="655"/>
                      <a:pt x="1607" y="654"/>
                      <a:pt x="1607" y="653"/>
                    </a:cubicBezTo>
                    <a:close/>
                    <a:moveTo>
                      <a:pt x="1610" y="615"/>
                    </a:moveTo>
                    <a:cubicBezTo>
                      <a:pt x="1609" y="614"/>
                      <a:pt x="1607" y="614"/>
                      <a:pt x="1605" y="613"/>
                    </a:cubicBezTo>
                    <a:cubicBezTo>
                      <a:pt x="1607" y="611"/>
                      <a:pt x="1608" y="609"/>
                      <a:pt x="1610" y="608"/>
                    </a:cubicBezTo>
                    <a:cubicBezTo>
                      <a:pt x="1611" y="609"/>
                      <a:pt x="1612" y="610"/>
                      <a:pt x="1613" y="611"/>
                    </a:cubicBezTo>
                    <a:cubicBezTo>
                      <a:pt x="1613" y="613"/>
                      <a:pt x="1611" y="614"/>
                      <a:pt x="1610" y="615"/>
                    </a:cubicBezTo>
                    <a:close/>
                    <a:moveTo>
                      <a:pt x="1604" y="531"/>
                    </a:moveTo>
                    <a:cubicBezTo>
                      <a:pt x="1606" y="528"/>
                      <a:pt x="1608" y="527"/>
                      <a:pt x="1610" y="525"/>
                    </a:cubicBezTo>
                    <a:cubicBezTo>
                      <a:pt x="1611" y="527"/>
                      <a:pt x="1614" y="529"/>
                      <a:pt x="1614" y="532"/>
                    </a:cubicBezTo>
                    <a:cubicBezTo>
                      <a:pt x="1614" y="533"/>
                      <a:pt x="1611" y="536"/>
                      <a:pt x="1609" y="536"/>
                    </a:cubicBezTo>
                    <a:cubicBezTo>
                      <a:pt x="1608" y="535"/>
                      <a:pt x="1606" y="533"/>
                      <a:pt x="1604" y="531"/>
                    </a:cubicBezTo>
                    <a:close/>
                    <a:moveTo>
                      <a:pt x="1609" y="577"/>
                    </a:moveTo>
                    <a:cubicBezTo>
                      <a:pt x="1608" y="576"/>
                      <a:pt x="1605" y="574"/>
                      <a:pt x="1606" y="572"/>
                    </a:cubicBezTo>
                    <a:cubicBezTo>
                      <a:pt x="1606" y="571"/>
                      <a:pt x="1608" y="569"/>
                      <a:pt x="1610" y="567"/>
                    </a:cubicBezTo>
                    <a:cubicBezTo>
                      <a:pt x="1612" y="569"/>
                      <a:pt x="1614" y="571"/>
                      <a:pt x="1614" y="572"/>
                    </a:cubicBezTo>
                    <a:cubicBezTo>
                      <a:pt x="1614" y="574"/>
                      <a:pt x="1612" y="575"/>
                      <a:pt x="1609" y="577"/>
                    </a:cubicBezTo>
                    <a:close/>
                    <a:moveTo>
                      <a:pt x="1614" y="492"/>
                    </a:moveTo>
                    <a:cubicBezTo>
                      <a:pt x="1614" y="493"/>
                      <a:pt x="1613" y="493"/>
                      <a:pt x="1612" y="494"/>
                    </a:cubicBezTo>
                    <a:cubicBezTo>
                      <a:pt x="1611" y="495"/>
                      <a:pt x="1610" y="497"/>
                      <a:pt x="1609" y="498"/>
                    </a:cubicBezTo>
                    <a:cubicBezTo>
                      <a:pt x="1607" y="496"/>
                      <a:pt x="1605" y="494"/>
                      <a:pt x="1602" y="492"/>
                    </a:cubicBezTo>
                    <a:cubicBezTo>
                      <a:pt x="1603" y="490"/>
                      <a:pt x="1604" y="489"/>
                      <a:pt x="1604" y="488"/>
                    </a:cubicBezTo>
                    <a:cubicBezTo>
                      <a:pt x="1606" y="487"/>
                      <a:pt x="1607" y="486"/>
                      <a:pt x="1608" y="484"/>
                    </a:cubicBezTo>
                    <a:cubicBezTo>
                      <a:pt x="1610" y="483"/>
                      <a:pt x="1611" y="483"/>
                      <a:pt x="1612" y="485"/>
                    </a:cubicBezTo>
                    <a:cubicBezTo>
                      <a:pt x="1613" y="486"/>
                      <a:pt x="1614" y="487"/>
                      <a:pt x="1616" y="489"/>
                    </a:cubicBezTo>
                    <a:cubicBezTo>
                      <a:pt x="1617" y="490"/>
                      <a:pt x="1617" y="492"/>
                      <a:pt x="1614" y="492"/>
                    </a:cubicBezTo>
                    <a:close/>
                    <a:moveTo>
                      <a:pt x="1603" y="447"/>
                    </a:moveTo>
                    <a:cubicBezTo>
                      <a:pt x="1603" y="447"/>
                      <a:pt x="1604" y="447"/>
                      <a:pt x="1605" y="446"/>
                    </a:cubicBezTo>
                    <a:cubicBezTo>
                      <a:pt x="1605" y="446"/>
                      <a:pt x="1606" y="445"/>
                      <a:pt x="1607" y="444"/>
                    </a:cubicBezTo>
                    <a:cubicBezTo>
                      <a:pt x="1609" y="441"/>
                      <a:pt x="1609" y="441"/>
                      <a:pt x="1612" y="444"/>
                    </a:cubicBezTo>
                    <a:cubicBezTo>
                      <a:pt x="1613" y="446"/>
                      <a:pt x="1614" y="447"/>
                      <a:pt x="1615" y="448"/>
                    </a:cubicBezTo>
                    <a:cubicBezTo>
                      <a:pt x="1616" y="449"/>
                      <a:pt x="1617" y="449"/>
                      <a:pt x="1615" y="451"/>
                    </a:cubicBezTo>
                    <a:cubicBezTo>
                      <a:pt x="1613" y="452"/>
                      <a:pt x="1612" y="454"/>
                      <a:pt x="1610" y="456"/>
                    </a:cubicBezTo>
                    <a:cubicBezTo>
                      <a:pt x="1608" y="454"/>
                      <a:pt x="1605" y="451"/>
                      <a:pt x="1603" y="449"/>
                    </a:cubicBezTo>
                    <a:cubicBezTo>
                      <a:pt x="1603" y="449"/>
                      <a:pt x="1603" y="449"/>
                      <a:pt x="1603" y="447"/>
                    </a:cubicBezTo>
                    <a:close/>
                    <a:moveTo>
                      <a:pt x="1613" y="412"/>
                    </a:moveTo>
                    <a:cubicBezTo>
                      <a:pt x="1612" y="413"/>
                      <a:pt x="1612" y="415"/>
                      <a:pt x="1611" y="416"/>
                    </a:cubicBezTo>
                    <a:cubicBezTo>
                      <a:pt x="1610" y="416"/>
                      <a:pt x="1610" y="417"/>
                      <a:pt x="1610" y="417"/>
                    </a:cubicBezTo>
                    <a:cubicBezTo>
                      <a:pt x="1609" y="417"/>
                      <a:pt x="1609" y="417"/>
                      <a:pt x="1609" y="416"/>
                    </a:cubicBezTo>
                    <a:cubicBezTo>
                      <a:pt x="1608" y="415"/>
                      <a:pt x="1608" y="414"/>
                      <a:pt x="1607" y="413"/>
                    </a:cubicBezTo>
                    <a:cubicBezTo>
                      <a:pt x="1605" y="412"/>
                      <a:pt x="1603" y="410"/>
                      <a:pt x="1601" y="409"/>
                    </a:cubicBezTo>
                    <a:cubicBezTo>
                      <a:pt x="1604" y="406"/>
                      <a:pt x="1606" y="404"/>
                      <a:pt x="1609" y="401"/>
                    </a:cubicBezTo>
                    <a:cubicBezTo>
                      <a:pt x="1609" y="401"/>
                      <a:pt x="1611" y="401"/>
                      <a:pt x="1611" y="402"/>
                    </a:cubicBezTo>
                    <a:cubicBezTo>
                      <a:pt x="1612" y="402"/>
                      <a:pt x="1613" y="403"/>
                      <a:pt x="1614" y="404"/>
                    </a:cubicBezTo>
                    <a:cubicBezTo>
                      <a:pt x="1615" y="406"/>
                      <a:pt x="1617" y="407"/>
                      <a:pt x="1618" y="409"/>
                    </a:cubicBezTo>
                    <a:cubicBezTo>
                      <a:pt x="1617" y="410"/>
                      <a:pt x="1615" y="411"/>
                      <a:pt x="1613" y="412"/>
                    </a:cubicBezTo>
                    <a:close/>
                    <a:moveTo>
                      <a:pt x="1614" y="332"/>
                    </a:moveTo>
                    <a:cubicBezTo>
                      <a:pt x="1614" y="333"/>
                      <a:pt x="1613" y="334"/>
                      <a:pt x="1612" y="334"/>
                    </a:cubicBezTo>
                    <a:cubicBezTo>
                      <a:pt x="1610" y="337"/>
                      <a:pt x="1609" y="336"/>
                      <a:pt x="1607" y="334"/>
                    </a:cubicBezTo>
                    <a:cubicBezTo>
                      <a:pt x="1605" y="333"/>
                      <a:pt x="1603" y="331"/>
                      <a:pt x="1601" y="330"/>
                    </a:cubicBezTo>
                    <a:cubicBezTo>
                      <a:pt x="1600" y="330"/>
                      <a:pt x="1600" y="329"/>
                      <a:pt x="1599" y="328"/>
                    </a:cubicBezTo>
                    <a:cubicBezTo>
                      <a:pt x="1600" y="328"/>
                      <a:pt x="1600" y="327"/>
                      <a:pt x="1601" y="327"/>
                    </a:cubicBezTo>
                    <a:cubicBezTo>
                      <a:pt x="1603" y="324"/>
                      <a:pt x="1606" y="322"/>
                      <a:pt x="1608" y="319"/>
                    </a:cubicBezTo>
                    <a:cubicBezTo>
                      <a:pt x="1610" y="318"/>
                      <a:pt x="1611" y="318"/>
                      <a:pt x="1612" y="319"/>
                    </a:cubicBezTo>
                    <a:cubicBezTo>
                      <a:pt x="1613" y="321"/>
                      <a:pt x="1614" y="322"/>
                      <a:pt x="1615" y="323"/>
                    </a:cubicBezTo>
                    <a:cubicBezTo>
                      <a:pt x="1617" y="325"/>
                      <a:pt x="1619" y="326"/>
                      <a:pt x="1620" y="328"/>
                    </a:cubicBezTo>
                    <a:cubicBezTo>
                      <a:pt x="1618" y="330"/>
                      <a:pt x="1616" y="331"/>
                      <a:pt x="1614" y="332"/>
                    </a:cubicBezTo>
                    <a:close/>
                    <a:moveTo>
                      <a:pt x="1623" y="287"/>
                    </a:moveTo>
                    <a:cubicBezTo>
                      <a:pt x="1618" y="289"/>
                      <a:pt x="1615" y="293"/>
                      <a:pt x="1611" y="297"/>
                    </a:cubicBezTo>
                    <a:cubicBezTo>
                      <a:pt x="1611" y="297"/>
                      <a:pt x="1611" y="298"/>
                      <a:pt x="1610" y="298"/>
                    </a:cubicBezTo>
                    <a:cubicBezTo>
                      <a:pt x="1610" y="298"/>
                      <a:pt x="1609" y="298"/>
                      <a:pt x="1609" y="297"/>
                    </a:cubicBezTo>
                    <a:cubicBezTo>
                      <a:pt x="1605" y="294"/>
                      <a:pt x="1602" y="290"/>
                      <a:pt x="1597" y="287"/>
                    </a:cubicBezTo>
                    <a:cubicBezTo>
                      <a:pt x="1595" y="287"/>
                      <a:pt x="1595" y="286"/>
                      <a:pt x="1597" y="285"/>
                    </a:cubicBezTo>
                    <a:cubicBezTo>
                      <a:pt x="1600" y="284"/>
                      <a:pt x="1602" y="283"/>
                      <a:pt x="1604" y="281"/>
                    </a:cubicBezTo>
                    <a:cubicBezTo>
                      <a:pt x="1606" y="279"/>
                      <a:pt x="1608" y="276"/>
                      <a:pt x="1610" y="274"/>
                    </a:cubicBezTo>
                    <a:cubicBezTo>
                      <a:pt x="1611" y="278"/>
                      <a:pt x="1614" y="279"/>
                      <a:pt x="1616" y="282"/>
                    </a:cubicBezTo>
                    <a:cubicBezTo>
                      <a:pt x="1618" y="284"/>
                      <a:pt x="1620" y="286"/>
                      <a:pt x="1623" y="285"/>
                    </a:cubicBezTo>
                    <a:cubicBezTo>
                      <a:pt x="1623" y="285"/>
                      <a:pt x="1624" y="286"/>
                      <a:pt x="1624" y="286"/>
                    </a:cubicBezTo>
                    <a:cubicBezTo>
                      <a:pt x="1624" y="286"/>
                      <a:pt x="1623" y="287"/>
                      <a:pt x="1623" y="287"/>
                    </a:cubicBezTo>
                    <a:close/>
                    <a:moveTo>
                      <a:pt x="1651" y="416"/>
                    </a:moveTo>
                    <a:cubicBezTo>
                      <a:pt x="1650" y="415"/>
                      <a:pt x="1649" y="415"/>
                      <a:pt x="1649" y="414"/>
                    </a:cubicBezTo>
                    <a:cubicBezTo>
                      <a:pt x="1647" y="413"/>
                      <a:pt x="1644" y="411"/>
                      <a:pt x="1642" y="409"/>
                    </a:cubicBezTo>
                    <a:cubicBezTo>
                      <a:pt x="1644" y="407"/>
                      <a:pt x="1645" y="405"/>
                      <a:pt x="1647" y="403"/>
                    </a:cubicBezTo>
                    <a:cubicBezTo>
                      <a:pt x="1650" y="400"/>
                      <a:pt x="1651" y="400"/>
                      <a:pt x="1653" y="404"/>
                    </a:cubicBezTo>
                    <a:cubicBezTo>
                      <a:pt x="1654" y="406"/>
                      <a:pt x="1654" y="406"/>
                      <a:pt x="1656" y="406"/>
                    </a:cubicBezTo>
                    <a:cubicBezTo>
                      <a:pt x="1656" y="406"/>
                      <a:pt x="1657" y="407"/>
                      <a:pt x="1657" y="408"/>
                    </a:cubicBezTo>
                    <a:cubicBezTo>
                      <a:pt x="1655" y="410"/>
                      <a:pt x="1653" y="413"/>
                      <a:pt x="1651" y="416"/>
                    </a:cubicBezTo>
                    <a:close/>
                    <a:moveTo>
                      <a:pt x="1656" y="450"/>
                    </a:moveTo>
                    <a:cubicBezTo>
                      <a:pt x="1655" y="451"/>
                      <a:pt x="1655" y="451"/>
                      <a:pt x="1654" y="452"/>
                    </a:cubicBezTo>
                    <a:cubicBezTo>
                      <a:pt x="1650" y="456"/>
                      <a:pt x="1650" y="456"/>
                      <a:pt x="1646" y="452"/>
                    </a:cubicBezTo>
                    <a:cubicBezTo>
                      <a:pt x="1644" y="450"/>
                      <a:pt x="1643" y="449"/>
                      <a:pt x="1646" y="447"/>
                    </a:cubicBezTo>
                    <a:cubicBezTo>
                      <a:pt x="1648" y="446"/>
                      <a:pt x="1649" y="444"/>
                      <a:pt x="1650" y="443"/>
                    </a:cubicBezTo>
                    <a:cubicBezTo>
                      <a:pt x="1651" y="443"/>
                      <a:pt x="1651" y="443"/>
                      <a:pt x="1651" y="444"/>
                    </a:cubicBezTo>
                    <a:cubicBezTo>
                      <a:pt x="1653" y="445"/>
                      <a:pt x="1654" y="446"/>
                      <a:pt x="1655" y="448"/>
                    </a:cubicBezTo>
                    <a:cubicBezTo>
                      <a:pt x="1656" y="449"/>
                      <a:pt x="1657" y="449"/>
                      <a:pt x="1656" y="450"/>
                    </a:cubicBezTo>
                    <a:close/>
                    <a:moveTo>
                      <a:pt x="1650" y="736"/>
                    </a:moveTo>
                    <a:cubicBezTo>
                      <a:pt x="1650" y="735"/>
                      <a:pt x="1649" y="735"/>
                      <a:pt x="1649" y="733"/>
                    </a:cubicBezTo>
                    <a:cubicBezTo>
                      <a:pt x="1649" y="733"/>
                      <a:pt x="1650" y="733"/>
                      <a:pt x="1650" y="733"/>
                    </a:cubicBezTo>
                    <a:cubicBezTo>
                      <a:pt x="1651" y="733"/>
                      <a:pt x="1651" y="734"/>
                      <a:pt x="1651" y="734"/>
                    </a:cubicBezTo>
                    <a:cubicBezTo>
                      <a:pt x="1651" y="735"/>
                      <a:pt x="1650" y="735"/>
                      <a:pt x="1650" y="736"/>
                    </a:cubicBezTo>
                    <a:close/>
                    <a:moveTo>
                      <a:pt x="1650" y="698"/>
                    </a:moveTo>
                    <a:cubicBezTo>
                      <a:pt x="1649" y="697"/>
                      <a:pt x="1648" y="696"/>
                      <a:pt x="1647" y="694"/>
                    </a:cubicBezTo>
                    <a:cubicBezTo>
                      <a:pt x="1648" y="693"/>
                      <a:pt x="1649" y="692"/>
                      <a:pt x="1650" y="691"/>
                    </a:cubicBezTo>
                    <a:cubicBezTo>
                      <a:pt x="1651" y="692"/>
                      <a:pt x="1653" y="693"/>
                      <a:pt x="1653" y="694"/>
                    </a:cubicBezTo>
                    <a:cubicBezTo>
                      <a:pt x="1653" y="695"/>
                      <a:pt x="1651" y="697"/>
                      <a:pt x="1650" y="698"/>
                    </a:cubicBezTo>
                    <a:close/>
                    <a:moveTo>
                      <a:pt x="1650" y="655"/>
                    </a:moveTo>
                    <a:cubicBezTo>
                      <a:pt x="1649" y="655"/>
                      <a:pt x="1648" y="654"/>
                      <a:pt x="1646" y="652"/>
                    </a:cubicBezTo>
                    <a:cubicBezTo>
                      <a:pt x="1648" y="651"/>
                      <a:pt x="1649" y="650"/>
                      <a:pt x="1650" y="650"/>
                    </a:cubicBezTo>
                    <a:cubicBezTo>
                      <a:pt x="1651" y="651"/>
                      <a:pt x="1652" y="652"/>
                      <a:pt x="1653" y="653"/>
                    </a:cubicBezTo>
                    <a:cubicBezTo>
                      <a:pt x="1652" y="654"/>
                      <a:pt x="1651" y="655"/>
                      <a:pt x="1650" y="655"/>
                    </a:cubicBezTo>
                    <a:close/>
                    <a:moveTo>
                      <a:pt x="1647" y="611"/>
                    </a:moveTo>
                    <a:cubicBezTo>
                      <a:pt x="1648" y="610"/>
                      <a:pt x="1649" y="609"/>
                      <a:pt x="1650" y="608"/>
                    </a:cubicBezTo>
                    <a:cubicBezTo>
                      <a:pt x="1651" y="609"/>
                      <a:pt x="1653" y="610"/>
                      <a:pt x="1653" y="612"/>
                    </a:cubicBezTo>
                    <a:cubicBezTo>
                      <a:pt x="1653" y="613"/>
                      <a:pt x="1651" y="614"/>
                      <a:pt x="1650" y="616"/>
                    </a:cubicBezTo>
                    <a:cubicBezTo>
                      <a:pt x="1649" y="614"/>
                      <a:pt x="1647" y="613"/>
                      <a:pt x="1647" y="611"/>
                    </a:cubicBezTo>
                    <a:close/>
                    <a:moveTo>
                      <a:pt x="1651" y="576"/>
                    </a:moveTo>
                    <a:cubicBezTo>
                      <a:pt x="1649" y="576"/>
                      <a:pt x="1647" y="573"/>
                      <a:pt x="1646" y="572"/>
                    </a:cubicBezTo>
                    <a:cubicBezTo>
                      <a:pt x="1647" y="570"/>
                      <a:pt x="1649" y="569"/>
                      <a:pt x="1650" y="567"/>
                    </a:cubicBezTo>
                    <a:cubicBezTo>
                      <a:pt x="1652" y="569"/>
                      <a:pt x="1653" y="570"/>
                      <a:pt x="1655" y="573"/>
                    </a:cubicBezTo>
                    <a:cubicBezTo>
                      <a:pt x="1654" y="574"/>
                      <a:pt x="1652" y="576"/>
                      <a:pt x="1651" y="576"/>
                    </a:cubicBezTo>
                    <a:close/>
                    <a:moveTo>
                      <a:pt x="1645" y="532"/>
                    </a:moveTo>
                    <a:cubicBezTo>
                      <a:pt x="1647" y="530"/>
                      <a:pt x="1649" y="529"/>
                      <a:pt x="1650" y="527"/>
                    </a:cubicBezTo>
                    <a:cubicBezTo>
                      <a:pt x="1652" y="529"/>
                      <a:pt x="1653" y="530"/>
                      <a:pt x="1655" y="532"/>
                    </a:cubicBezTo>
                    <a:cubicBezTo>
                      <a:pt x="1653" y="533"/>
                      <a:pt x="1652" y="536"/>
                      <a:pt x="1650" y="536"/>
                    </a:cubicBezTo>
                    <a:cubicBezTo>
                      <a:pt x="1648" y="536"/>
                      <a:pt x="1647" y="534"/>
                      <a:pt x="1645" y="532"/>
                    </a:cubicBezTo>
                    <a:close/>
                    <a:moveTo>
                      <a:pt x="1654" y="493"/>
                    </a:moveTo>
                    <a:cubicBezTo>
                      <a:pt x="1652" y="493"/>
                      <a:pt x="1651" y="496"/>
                      <a:pt x="1650" y="496"/>
                    </a:cubicBezTo>
                    <a:cubicBezTo>
                      <a:pt x="1648" y="495"/>
                      <a:pt x="1646" y="493"/>
                      <a:pt x="1644" y="492"/>
                    </a:cubicBezTo>
                    <a:cubicBezTo>
                      <a:pt x="1644" y="492"/>
                      <a:pt x="1643" y="490"/>
                      <a:pt x="1643" y="490"/>
                    </a:cubicBezTo>
                    <a:cubicBezTo>
                      <a:pt x="1645" y="488"/>
                      <a:pt x="1648" y="485"/>
                      <a:pt x="1650" y="483"/>
                    </a:cubicBezTo>
                    <a:cubicBezTo>
                      <a:pt x="1650" y="483"/>
                      <a:pt x="1651" y="484"/>
                      <a:pt x="1651" y="484"/>
                    </a:cubicBezTo>
                    <a:cubicBezTo>
                      <a:pt x="1653" y="485"/>
                      <a:pt x="1654" y="487"/>
                      <a:pt x="1655" y="488"/>
                    </a:cubicBezTo>
                    <a:cubicBezTo>
                      <a:pt x="1658" y="490"/>
                      <a:pt x="1658" y="492"/>
                      <a:pt x="1654" y="493"/>
                    </a:cubicBezTo>
                    <a:close/>
                    <a:moveTo>
                      <a:pt x="1657" y="370"/>
                    </a:moveTo>
                    <a:cubicBezTo>
                      <a:pt x="1656" y="371"/>
                      <a:pt x="1655" y="371"/>
                      <a:pt x="1654" y="372"/>
                    </a:cubicBezTo>
                    <a:cubicBezTo>
                      <a:pt x="1653" y="373"/>
                      <a:pt x="1651" y="375"/>
                      <a:pt x="1650" y="377"/>
                    </a:cubicBezTo>
                    <a:cubicBezTo>
                      <a:pt x="1648" y="375"/>
                      <a:pt x="1646" y="373"/>
                      <a:pt x="1644" y="371"/>
                    </a:cubicBezTo>
                    <a:cubicBezTo>
                      <a:pt x="1644" y="371"/>
                      <a:pt x="1643" y="370"/>
                      <a:pt x="1643" y="370"/>
                    </a:cubicBezTo>
                    <a:cubicBezTo>
                      <a:pt x="1642" y="369"/>
                      <a:pt x="1642" y="368"/>
                      <a:pt x="1642" y="368"/>
                    </a:cubicBezTo>
                    <a:cubicBezTo>
                      <a:pt x="1645" y="365"/>
                      <a:pt x="1649" y="363"/>
                      <a:pt x="1650" y="359"/>
                    </a:cubicBezTo>
                    <a:cubicBezTo>
                      <a:pt x="1650" y="358"/>
                      <a:pt x="1650" y="358"/>
                      <a:pt x="1650" y="358"/>
                    </a:cubicBezTo>
                    <a:cubicBezTo>
                      <a:pt x="1651" y="358"/>
                      <a:pt x="1651" y="359"/>
                      <a:pt x="1651" y="359"/>
                    </a:cubicBezTo>
                    <a:cubicBezTo>
                      <a:pt x="1651" y="363"/>
                      <a:pt x="1655" y="365"/>
                      <a:pt x="1658" y="367"/>
                    </a:cubicBezTo>
                    <a:cubicBezTo>
                      <a:pt x="1659" y="369"/>
                      <a:pt x="1658" y="369"/>
                      <a:pt x="1657" y="370"/>
                    </a:cubicBezTo>
                    <a:close/>
                    <a:moveTo>
                      <a:pt x="1659" y="329"/>
                    </a:moveTo>
                    <a:cubicBezTo>
                      <a:pt x="1652" y="334"/>
                      <a:pt x="1648" y="334"/>
                      <a:pt x="1642" y="329"/>
                    </a:cubicBezTo>
                    <a:cubicBezTo>
                      <a:pt x="1641" y="329"/>
                      <a:pt x="1640" y="329"/>
                      <a:pt x="1640" y="329"/>
                    </a:cubicBezTo>
                    <a:cubicBezTo>
                      <a:pt x="1640" y="328"/>
                      <a:pt x="1640" y="328"/>
                      <a:pt x="1641" y="327"/>
                    </a:cubicBezTo>
                    <a:cubicBezTo>
                      <a:pt x="1642" y="326"/>
                      <a:pt x="1644" y="324"/>
                      <a:pt x="1645" y="322"/>
                    </a:cubicBezTo>
                    <a:cubicBezTo>
                      <a:pt x="1647" y="321"/>
                      <a:pt x="1649" y="319"/>
                      <a:pt x="1650" y="318"/>
                    </a:cubicBezTo>
                    <a:cubicBezTo>
                      <a:pt x="1651" y="319"/>
                      <a:pt x="1652" y="321"/>
                      <a:pt x="1654" y="323"/>
                    </a:cubicBezTo>
                    <a:cubicBezTo>
                      <a:pt x="1655" y="325"/>
                      <a:pt x="1658" y="326"/>
                      <a:pt x="1659" y="327"/>
                    </a:cubicBezTo>
                    <a:cubicBezTo>
                      <a:pt x="1661" y="328"/>
                      <a:pt x="1661" y="328"/>
                      <a:pt x="1659" y="329"/>
                    </a:cubicBezTo>
                    <a:close/>
                    <a:moveTo>
                      <a:pt x="1662" y="288"/>
                    </a:moveTo>
                    <a:cubicBezTo>
                      <a:pt x="1657" y="290"/>
                      <a:pt x="1653" y="292"/>
                      <a:pt x="1651" y="298"/>
                    </a:cubicBezTo>
                    <a:cubicBezTo>
                      <a:pt x="1651" y="298"/>
                      <a:pt x="1651" y="298"/>
                      <a:pt x="1650" y="298"/>
                    </a:cubicBezTo>
                    <a:cubicBezTo>
                      <a:pt x="1650" y="298"/>
                      <a:pt x="1649" y="298"/>
                      <a:pt x="1649" y="297"/>
                    </a:cubicBezTo>
                    <a:cubicBezTo>
                      <a:pt x="1645" y="294"/>
                      <a:pt x="1642" y="290"/>
                      <a:pt x="1637" y="287"/>
                    </a:cubicBezTo>
                    <a:cubicBezTo>
                      <a:pt x="1637" y="287"/>
                      <a:pt x="1636" y="286"/>
                      <a:pt x="1636" y="286"/>
                    </a:cubicBezTo>
                    <a:cubicBezTo>
                      <a:pt x="1636" y="286"/>
                      <a:pt x="1637" y="285"/>
                      <a:pt x="1637" y="285"/>
                    </a:cubicBezTo>
                    <a:cubicBezTo>
                      <a:pt x="1644" y="285"/>
                      <a:pt x="1646" y="279"/>
                      <a:pt x="1649" y="276"/>
                    </a:cubicBezTo>
                    <a:cubicBezTo>
                      <a:pt x="1650" y="275"/>
                      <a:pt x="1650" y="274"/>
                      <a:pt x="1650" y="274"/>
                    </a:cubicBezTo>
                    <a:cubicBezTo>
                      <a:pt x="1651" y="275"/>
                      <a:pt x="1651" y="276"/>
                      <a:pt x="1651" y="276"/>
                    </a:cubicBezTo>
                    <a:cubicBezTo>
                      <a:pt x="1655" y="279"/>
                      <a:pt x="1657" y="284"/>
                      <a:pt x="1662" y="285"/>
                    </a:cubicBezTo>
                    <a:cubicBezTo>
                      <a:pt x="1662" y="285"/>
                      <a:pt x="1662" y="288"/>
                      <a:pt x="1662" y="288"/>
                    </a:cubicBezTo>
                    <a:close/>
                    <a:moveTo>
                      <a:pt x="1639" y="244"/>
                    </a:moveTo>
                    <a:cubicBezTo>
                      <a:pt x="1644" y="242"/>
                      <a:pt x="1648" y="238"/>
                      <a:pt x="1649" y="232"/>
                    </a:cubicBezTo>
                    <a:cubicBezTo>
                      <a:pt x="1649" y="232"/>
                      <a:pt x="1650" y="232"/>
                      <a:pt x="1650" y="232"/>
                    </a:cubicBezTo>
                    <a:cubicBezTo>
                      <a:pt x="1651" y="232"/>
                      <a:pt x="1651" y="233"/>
                      <a:pt x="1651" y="233"/>
                    </a:cubicBezTo>
                    <a:cubicBezTo>
                      <a:pt x="1653" y="238"/>
                      <a:pt x="1656" y="242"/>
                      <a:pt x="1661" y="244"/>
                    </a:cubicBezTo>
                    <a:cubicBezTo>
                      <a:pt x="1662" y="245"/>
                      <a:pt x="1663" y="245"/>
                      <a:pt x="1661" y="247"/>
                    </a:cubicBezTo>
                    <a:cubicBezTo>
                      <a:pt x="1657" y="249"/>
                      <a:pt x="1654" y="253"/>
                      <a:pt x="1651" y="257"/>
                    </a:cubicBezTo>
                    <a:cubicBezTo>
                      <a:pt x="1650" y="258"/>
                      <a:pt x="1650" y="259"/>
                      <a:pt x="1649" y="257"/>
                    </a:cubicBezTo>
                    <a:cubicBezTo>
                      <a:pt x="1647" y="252"/>
                      <a:pt x="1644" y="249"/>
                      <a:pt x="1639" y="247"/>
                    </a:cubicBezTo>
                    <a:cubicBezTo>
                      <a:pt x="1637" y="246"/>
                      <a:pt x="1638" y="245"/>
                      <a:pt x="1639" y="244"/>
                    </a:cubicBezTo>
                    <a:close/>
                    <a:moveTo>
                      <a:pt x="1663" y="206"/>
                    </a:moveTo>
                    <a:cubicBezTo>
                      <a:pt x="1657" y="208"/>
                      <a:pt x="1653" y="212"/>
                      <a:pt x="1651" y="218"/>
                    </a:cubicBezTo>
                    <a:cubicBezTo>
                      <a:pt x="1651" y="219"/>
                      <a:pt x="1650" y="219"/>
                      <a:pt x="1650" y="220"/>
                    </a:cubicBezTo>
                    <a:cubicBezTo>
                      <a:pt x="1650" y="219"/>
                      <a:pt x="1649" y="219"/>
                      <a:pt x="1649" y="218"/>
                    </a:cubicBezTo>
                    <a:cubicBezTo>
                      <a:pt x="1647" y="212"/>
                      <a:pt x="1643" y="208"/>
                      <a:pt x="1637" y="206"/>
                    </a:cubicBezTo>
                    <a:cubicBezTo>
                      <a:pt x="1635" y="206"/>
                      <a:pt x="1636" y="205"/>
                      <a:pt x="1637" y="204"/>
                    </a:cubicBezTo>
                    <a:cubicBezTo>
                      <a:pt x="1641" y="201"/>
                      <a:pt x="1645" y="198"/>
                      <a:pt x="1649" y="194"/>
                    </a:cubicBezTo>
                    <a:cubicBezTo>
                      <a:pt x="1649" y="194"/>
                      <a:pt x="1649" y="192"/>
                      <a:pt x="1649" y="191"/>
                    </a:cubicBezTo>
                    <a:cubicBezTo>
                      <a:pt x="1649" y="190"/>
                      <a:pt x="1650" y="190"/>
                      <a:pt x="1650" y="189"/>
                    </a:cubicBezTo>
                    <a:cubicBezTo>
                      <a:pt x="1650" y="190"/>
                      <a:pt x="1651" y="190"/>
                      <a:pt x="1651" y="190"/>
                    </a:cubicBezTo>
                    <a:cubicBezTo>
                      <a:pt x="1652" y="198"/>
                      <a:pt x="1657" y="201"/>
                      <a:pt x="1663" y="204"/>
                    </a:cubicBezTo>
                    <a:cubicBezTo>
                      <a:pt x="1663" y="205"/>
                      <a:pt x="1664" y="205"/>
                      <a:pt x="1664" y="205"/>
                    </a:cubicBezTo>
                    <a:cubicBezTo>
                      <a:pt x="1664" y="206"/>
                      <a:pt x="1664" y="206"/>
                      <a:pt x="1663" y="206"/>
                    </a:cubicBezTo>
                    <a:close/>
                    <a:moveTo>
                      <a:pt x="1664" y="166"/>
                    </a:moveTo>
                    <a:cubicBezTo>
                      <a:pt x="1657" y="168"/>
                      <a:pt x="1653" y="172"/>
                      <a:pt x="1651" y="179"/>
                    </a:cubicBezTo>
                    <a:cubicBezTo>
                      <a:pt x="1651" y="180"/>
                      <a:pt x="1650" y="181"/>
                      <a:pt x="1650" y="181"/>
                    </a:cubicBezTo>
                    <a:cubicBezTo>
                      <a:pt x="1650" y="181"/>
                      <a:pt x="1649" y="180"/>
                      <a:pt x="1649" y="179"/>
                    </a:cubicBezTo>
                    <a:cubicBezTo>
                      <a:pt x="1648" y="174"/>
                      <a:pt x="1641" y="168"/>
                      <a:pt x="1636" y="166"/>
                    </a:cubicBezTo>
                    <a:cubicBezTo>
                      <a:pt x="1635" y="166"/>
                      <a:pt x="1635" y="166"/>
                      <a:pt x="1634" y="165"/>
                    </a:cubicBezTo>
                    <a:cubicBezTo>
                      <a:pt x="1635" y="165"/>
                      <a:pt x="1635" y="164"/>
                      <a:pt x="1636" y="164"/>
                    </a:cubicBezTo>
                    <a:cubicBezTo>
                      <a:pt x="1642" y="162"/>
                      <a:pt x="1646" y="158"/>
                      <a:pt x="1649" y="152"/>
                    </a:cubicBezTo>
                    <a:cubicBezTo>
                      <a:pt x="1649" y="151"/>
                      <a:pt x="1649" y="149"/>
                      <a:pt x="1649" y="148"/>
                    </a:cubicBezTo>
                    <a:cubicBezTo>
                      <a:pt x="1649" y="148"/>
                      <a:pt x="1650" y="147"/>
                      <a:pt x="1650" y="147"/>
                    </a:cubicBezTo>
                    <a:cubicBezTo>
                      <a:pt x="1651" y="147"/>
                      <a:pt x="1651" y="148"/>
                      <a:pt x="1651" y="148"/>
                    </a:cubicBezTo>
                    <a:cubicBezTo>
                      <a:pt x="1652" y="157"/>
                      <a:pt x="1658" y="161"/>
                      <a:pt x="1665" y="164"/>
                    </a:cubicBezTo>
                    <a:cubicBezTo>
                      <a:pt x="1665" y="164"/>
                      <a:pt x="1666" y="165"/>
                      <a:pt x="1666" y="165"/>
                    </a:cubicBezTo>
                    <a:cubicBezTo>
                      <a:pt x="1666" y="165"/>
                      <a:pt x="1665" y="166"/>
                      <a:pt x="1664" y="166"/>
                    </a:cubicBezTo>
                    <a:close/>
                    <a:moveTo>
                      <a:pt x="1680" y="328"/>
                    </a:moveTo>
                    <a:cubicBezTo>
                      <a:pt x="1680" y="327"/>
                      <a:pt x="1681" y="327"/>
                      <a:pt x="1682" y="326"/>
                    </a:cubicBezTo>
                    <a:cubicBezTo>
                      <a:pt x="1685" y="325"/>
                      <a:pt x="1688" y="323"/>
                      <a:pt x="1689" y="320"/>
                    </a:cubicBezTo>
                    <a:cubicBezTo>
                      <a:pt x="1689" y="318"/>
                      <a:pt x="1690" y="317"/>
                      <a:pt x="1691" y="316"/>
                    </a:cubicBezTo>
                    <a:cubicBezTo>
                      <a:pt x="1692" y="317"/>
                      <a:pt x="1693" y="318"/>
                      <a:pt x="1694" y="319"/>
                    </a:cubicBezTo>
                    <a:cubicBezTo>
                      <a:pt x="1695" y="321"/>
                      <a:pt x="1696" y="323"/>
                      <a:pt x="1697" y="324"/>
                    </a:cubicBezTo>
                    <a:cubicBezTo>
                      <a:pt x="1701" y="328"/>
                      <a:pt x="1701" y="328"/>
                      <a:pt x="1697" y="332"/>
                    </a:cubicBezTo>
                    <a:cubicBezTo>
                      <a:pt x="1695" y="334"/>
                      <a:pt x="1694" y="338"/>
                      <a:pt x="1692" y="338"/>
                    </a:cubicBezTo>
                    <a:cubicBezTo>
                      <a:pt x="1689" y="339"/>
                      <a:pt x="1689" y="334"/>
                      <a:pt x="1686" y="332"/>
                    </a:cubicBezTo>
                    <a:cubicBezTo>
                      <a:pt x="1684" y="331"/>
                      <a:pt x="1683" y="330"/>
                      <a:pt x="1682" y="329"/>
                    </a:cubicBezTo>
                    <a:cubicBezTo>
                      <a:pt x="1681" y="329"/>
                      <a:pt x="1680" y="329"/>
                      <a:pt x="1680" y="328"/>
                    </a:cubicBezTo>
                    <a:close/>
                    <a:moveTo>
                      <a:pt x="1691" y="736"/>
                    </a:moveTo>
                    <a:cubicBezTo>
                      <a:pt x="1691" y="736"/>
                      <a:pt x="1690" y="735"/>
                      <a:pt x="1689" y="735"/>
                    </a:cubicBezTo>
                    <a:cubicBezTo>
                      <a:pt x="1690" y="734"/>
                      <a:pt x="1691" y="733"/>
                      <a:pt x="1691" y="733"/>
                    </a:cubicBezTo>
                    <a:cubicBezTo>
                      <a:pt x="1692" y="732"/>
                      <a:pt x="1693" y="733"/>
                      <a:pt x="1693" y="734"/>
                    </a:cubicBezTo>
                    <a:cubicBezTo>
                      <a:pt x="1693" y="735"/>
                      <a:pt x="1692" y="736"/>
                      <a:pt x="1691" y="736"/>
                    </a:cubicBezTo>
                    <a:close/>
                    <a:moveTo>
                      <a:pt x="1695" y="694"/>
                    </a:moveTo>
                    <a:cubicBezTo>
                      <a:pt x="1694" y="696"/>
                      <a:pt x="1693" y="698"/>
                      <a:pt x="1691" y="698"/>
                    </a:cubicBezTo>
                    <a:cubicBezTo>
                      <a:pt x="1690" y="698"/>
                      <a:pt x="1689" y="696"/>
                      <a:pt x="1687" y="694"/>
                    </a:cubicBezTo>
                    <a:cubicBezTo>
                      <a:pt x="1688" y="693"/>
                      <a:pt x="1690" y="691"/>
                      <a:pt x="1691" y="690"/>
                    </a:cubicBezTo>
                    <a:cubicBezTo>
                      <a:pt x="1692" y="690"/>
                      <a:pt x="1696" y="693"/>
                      <a:pt x="1695" y="694"/>
                    </a:cubicBezTo>
                    <a:close/>
                    <a:moveTo>
                      <a:pt x="1691" y="649"/>
                    </a:moveTo>
                    <a:cubicBezTo>
                      <a:pt x="1693" y="650"/>
                      <a:pt x="1694" y="652"/>
                      <a:pt x="1695" y="653"/>
                    </a:cubicBezTo>
                    <a:cubicBezTo>
                      <a:pt x="1694" y="654"/>
                      <a:pt x="1692" y="655"/>
                      <a:pt x="1691" y="655"/>
                    </a:cubicBezTo>
                    <a:cubicBezTo>
                      <a:pt x="1690" y="656"/>
                      <a:pt x="1689" y="654"/>
                      <a:pt x="1688" y="653"/>
                    </a:cubicBezTo>
                    <a:cubicBezTo>
                      <a:pt x="1689" y="652"/>
                      <a:pt x="1690" y="650"/>
                      <a:pt x="1691" y="649"/>
                    </a:cubicBezTo>
                    <a:close/>
                    <a:moveTo>
                      <a:pt x="1688" y="611"/>
                    </a:moveTo>
                    <a:cubicBezTo>
                      <a:pt x="1688" y="610"/>
                      <a:pt x="1690" y="608"/>
                      <a:pt x="1692" y="606"/>
                    </a:cubicBezTo>
                    <a:cubicBezTo>
                      <a:pt x="1693" y="609"/>
                      <a:pt x="1695" y="610"/>
                      <a:pt x="1695" y="611"/>
                    </a:cubicBezTo>
                    <a:cubicBezTo>
                      <a:pt x="1695" y="613"/>
                      <a:pt x="1693" y="614"/>
                      <a:pt x="1692" y="615"/>
                    </a:cubicBezTo>
                    <a:cubicBezTo>
                      <a:pt x="1690" y="614"/>
                      <a:pt x="1688" y="613"/>
                      <a:pt x="1688" y="611"/>
                    </a:cubicBezTo>
                    <a:close/>
                    <a:moveTo>
                      <a:pt x="1691" y="577"/>
                    </a:moveTo>
                    <a:cubicBezTo>
                      <a:pt x="1690" y="577"/>
                      <a:pt x="1688" y="574"/>
                      <a:pt x="1686" y="572"/>
                    </a:cubicBezTo>
                    <a:cubicBezTo>
                      <a:pt x="1687" y="570"/>
                      <a:pt x="1689" y="569"/>
                      <a:pt x="1691" y="566"/>
                    </a:cubicBezTo>
                    <a:cubicBezTo>
                      <a:pt x="1693" y="568"/>
                      <a:pt x="1695" y="570"/>
                      <a:pt x="1697" y="572"/>
                    </a:cubicBezTo>
                    <a:cubicBezTo>
                      <a:pt x="1695" y="573"/>
                      <a:pt x="1693" y="576"/>
                      <a:pt x="1691" y="577"/>
                    </a:cubicBezTo>
                    <a:close/>
                    <a:moveTo>
                      <a:pt x="1686" y="532"/>
                    </a:moveTo>
                    <a:cubicBezTo>
                      <a:pt x="1688" y="530"/>
                      <a:pt x="1689" y="527"/>
                      <a:pt x="1691" y="525"/>
                    </a:cubicBezTo>
                    <a:cubicBezTo>
                      <a:pt x="1691" y="525"/>
                      <a:pt x="1692" y="525"/>
                      <a:pt x="1692" y="525"/>
                    </a:cubicBezTo>
                    <a:cubicBezTo>
                      <a:pt x="1694" y="527"/>
                      <a:pt x="1696" y="529"/>
                      <a:pt x="1696" y="531"/>
                    </a:cubicBezTo>
                    <a:cubicBezTo>
                      <a:pt x="1696" y="533"/>
                      <a:pt x="1693" y="536"/>
                      <a:pt x="1691" y="536"/>
                    </a:cubicBezTo>
                    <a:cubicBezTo>
                      <a:pt x="1690" y="536"/>
                      <a:pt x="1688" y="534"/>
                      <a:pt x="1686" y="532"/>
                    </a:cubicBezTo>
                    <a:close/>
                    <a:moveTo>
                      <a:pt x="1696" y="493"/>
                    </a:moveTo>
                    <a:cubicBezTo>
                      <a:pt x="1693" y="493"/>
                      <a:pt x="1695" y="499"/>
                      <a:pt x="1691" y="498"/>
                    </a:cubicBezTo>
                    <a:cubicBezTo>
                      <a:pt x="1689" y="497"/>
                      <a:pt x="1688" y="493"/>
                      <a:pt x="1687" y="493"/>
                    </a:cubicBezTo>
                    <a:cubicBezTo>
                      <a:pt x="1682" y="492"/>
                      <a:pt x="1683" y="490"/>
                      <a:pt x="1685" y="488"/>
                    </a:cubicBezTo>
                    <a:cubicBezTo>
                      <a:pt x="1687" y="486"/>
                      <a:pt x="1689" y="484"/>
                      <a:pt x="1690" y="482"/>
                    </a:cubicBezTo>
                    <a:cubicBezTo>
                      <a:pt x="1692" y="483"/>
                      <a:pt x="1693" y="483"/>
                      <a:pt x="1693" y="484"/>
                    </a:cubicBezTo>
                    <a:cubicBezTo>
                      <a:pt x="1695" y="485"/>
                      <a:pt x="1696" y="487"/>
                      <a:pt x="1697" y="488"/>
                    </a:cubicBezTo>
                    <a:cubicBezTo>
                      <a:pt x="1700" y="490"/>
                      <a:pt x="1700" y="492"/>
                      <a:pt x="1696" y="493"/>
                    </a:cubicBezTo>
                    <a:close/>
                    <a:moveTo>
                      <a:pt x="1697" y="412"/>
                    </a:moveTo>
                    <a:cubicBezTo>
                      <a:pt x="1694" y="414"/>
                      <a:pt x="1692" y="415"/>
                      <a:pt x="1690" y="417"/>
                    </a:cubicBezTo>
                    <a:cubicBezTo>
                      <a:pt x="1689" y="415"/>
                      <a:pt x="1688" y="413"/>
                      <a:pt x="1686" y="411"/>
                    </a:cubicBezTo>
                    <a:cubicBezTo>
                      <a:pt x="1683" y="408"/>
                      <a:pt x="1683" y="407"/>
                      <a:pt x="1687" y="405"/>
                    </a:cubicBezTo>
                    <a:cubicBezTo>
                      <a:pt x="1688" y="405"/>
                      <a:pt x="1688" y="403"/>
                      <a:pt x="1689" y="402"/>
                    </a:cubicBezTo>
                    <a:cubicBezTo>
                      <a:pt x="1690" y="401"/>
                      <a:pt x="1691" y="401"/>
                      <a:pt x="1691" y="400"/>
                    </a:cubicBezTo>
                    <a:cubicBezTo>
                      <a:pt x="1692" y="401"/>
                      <a:pt x="1693" y="401"/>
                      <a:pt x="1694" y="402"/>
                    </a:cubicBezTo>
                    <a:cubicBezTo>
                      <a:pt x="1696" y="403"/>
                      <a:pt x="1695" y="407"/>
                      <a:pt x="1698" y="406"/>
                    </a:cubicBezTo>
                    <a:cubicBezTo>
                      <a:pt x="1699" y="406"/>
                      <a:pt x="1699" y="408"/>
                      <a:pt x="1699" y="409"/>
                    </a:cubicBezTo>
                    <a:cubicBezTo>
                      <a:pt x="1698" y="410"/>
                      <a:pt x="1697" y="411"/>
                      <a:pt x="1697" y="412"/>
                    </a:cubicBezTo>
                    <a:close/>
                    <a:moveTo>
                      <a:pt x="1697" y="452"/>
                    </a:moveTo>
                    <a:cubicBezTo>
                      <a:pt x="1695" y="453"/>
                      <a:pt x="1694" y="454"/>
                      <a:pt x="1693" y="455"/>
                    </a:cubicBezTo>
                    <a:cubicBezTo>
                      <a:pt x="1692" y="456"/>
                      <a:pt x="1692" y="456"/>
                      <a:pt x="1690" y="456"/>
                    </a:cubicBezTo>
                    <a:cubicBezTo>
                      <a:pt x="1688" y="454"/>
                      <a:pt x="1686" y="452"/>
                      <a:pt x="1684" y="450"/>
                    </a:cubicBezTo>
                    <a:cubicBezTo>
                      <a:pt x="1684" y="449"/>
                      <a:pt x="1685" y="448"/>
                      <a:pt x="1685" y="448"/>
                    </a:cubicBezTo>
                    <a:cubicBezTo>
                      <a:pt x="1687" y="446"/>
                      <a:pt x="1688" y="444"/>
                      <a:pt x="1690" y="442"/>
                    </a:cubicBezTo>
                    <a:cubicBezTo>
                      <a:pt x="1690" y="441"/>
                      <a:pt x="1691" y="441"/>
                      <a:pt x="1691" y="441"/>
                    </a:cubicBezTo>
                    <a:cubicBezTo>
                      <a:pt x="1693" y="443"/>
                      <a:pt x="1695" y="445"/>
                      <a:pt x="1697" y="447"/>
                    </a:cubicBezTo>
                    <a:cubicBezTo>
                      <a:pt x="1699" y="448"/>
                      <a:pt x="1699" y="450"/>
                      <a:pt x="1697" y="452"/>
                    </a:cubicBezTo>
                    <a:close/>
                    <a:moveTo>
                      <a:pt x="1699" y="371"/>
                    </a:moveTo>
                    <a:cubicBezTo>
                      <a:pt x="1698" y="371"/>
                      <a:pt x="1698" y="371"/>
                      <a:pt x="1697" y="371"/>
                    </a:cubicBezTo>
                    <a:cubicBezTo>
                      <a:pt x="1694" y="372"/>
                      <a:pt x="1695" y="380"/>
                      <a:pt x="1690" y="376"/>
                    </a:cubicBezTo>
                    <a:cubicBezTo>
                      <a:pt x="1687" y="374"/>
                      <a:pt x="1686" y="371"/>
                      <a:pt x="1683" y="370"/>
                    </a:cubicBezTo>
                    <a:cubicBezTo>
                      <a:pt x="1683" y="370"/>
                      <a:pt x="1682" y="369"/>
                      <a:pt x="1682" y="368"/>
                    </a:cubicBezTo>
                    <a:cubicBezTo>
                      <a:pt x="1682" y="368"/>
                      <a:pt x="1683" y="368"/>
                      <a:pt x="1683" y="367"/>
                    </a:cubicBezTo>
                    <a:cubicBezTo>
                      <a:pt x="1685" y="364"/>
                      <a:pt x="1689" y="363"/>
                      <a:pt x="1690" y="359"/>
                    </a:cubicBezTo>
                    <a:cubicBezTo>
                      <a:pt x="1690" y="357"/>
                      <a:pt x="1693" y="357"/>
                      <a:pt x="1693" y="359"/>
                    </a:cubicBezTo>
                    <a:cubicBezTo>
                      <a:pt x="1694" y="363"/>
                      <a:pt x="1697" y="364"/>
                      <a:pt x="1699" y="367"/>
                    </a:cubicBezTo>
                    <a:cubicBezTo>
                      <a:pt x="1702" y="369"/>
                      <a:pt x="1700" y="370"/>
                      <a:pt x="1699" y="371"/>
                    </a:cubicBezTo>
                    <a:close/>
                    <a:moveTo>
                      <a:pt x="1703" y="287"/>
                    </a:moveTo>
                    <a:cubicBezTo>
                      <a:pt x="1699" y="291"/>
                      <a:pt x="1695" y="294"/>
                      <a:pt x="1692" y="299"/>
                    </a:cubicBezTo>
                    <a:cubicBezTo>
                      <a:pt x="1692" y="299"/>
                      <a:pt x="1690" y="301"/>
                      <a:pt x="1690" y="299"/>
                    </a:cubicBezTo>
                    <a:cubicBezTo>
                      <a:pt x="1688" y="294"/>
                      <a:pt x="1685" y="290"/>
                      <a:pt x="1679" y="289"/>
                    </a:cubicBezTo>
                    <a:cubicBezTo>
                      <a:pt x="1679" y="289"/>
                      <a:pt x="1678" y="288"/>
                      <a:pt x="1678" y="287"/>
                    </a:cubicBezTo>
                    <a:cubicBezTo>
                      <a:pt x="1678" y="286"/>
                      <a:pt x="1679" y="285"/>
                      <a:pt x="1679" y="285"/>
                    </a:cubicBezTo>
                    <a:cubicBezTo>
                      <a:pt x="1684" y="283"/>
                      <a:pt x="1688" y="279"/>
                      <a:pt x="1690" y="274"/>
                    </a:cubicBezTo>
                    <a:cubicBezTo>
                      <a:pt x="1690" y="274"/>
                      <a:pt x="1693" y="274"/>
                      <a:pt x="1693" y="274"/>
                    </a:cubicBezTo>
                    <a:cubicBezTo>
                      <a:pt x="1695" y="279"/>
                      <a:pt x="1699" y="283"/>
                      <a:pt x="1704" y="285"/>
                    </a:cubicBezTo>
                    <a:cubicBezTo>
                      <a:pt x="1706" y="286"/>
                      <a:pt x="1704" y="287"/>
                      <a:pt x="1703" y="287"/>
                    </a:cubicBezTo>
                    <a:close/>
                    <a:moveTo>
                      <a:pt x="1704" y="247"/>
                    </a:moveTo>
                    <a:cubicBezTo>
                      <a:pt x="1699" y="249"/>
                      <a:pt x="1695" y="252"/>
                      <a:pt x="1693" y="257"/>
                    </a:cubicBezTo>
                    <a:cubicBezTo>
                      <a:pt x="1693" y="258"/>
                      <a:pt x="1690" y="258"/>
                      <a:pt x="1690" y="257"/>
                    </a:cubicBezTo>
                    <a:cubicBezTo>
                      <a:pt x="1688" y="252"/>
                      <a:pt x="1684" y="249"/>
                      <a:pt x="1679" y="247"/>
                    </a:cubicBezTo>
                    <a:cubicBezTo>
                      <a:pt x="1679" y="246"/>
                      <a:pt x="1679" y="246"/>
                      <a:pt x="1678" y="246"/>
                    </a:cubicBezTo>
                    <a:cubicBezTo>
                      <a:pt x="1679" y="245"/>
                      <a:pt x="1679" y="244"/>
                      <a:pt x="1680" y="244"/>
                    </a:cubicBezTo>
                    <a:cubicBezTo>
                      <a:pt x="1685" y="242"/>
                      <a:pt x="1688" y="238"/>
                      <a:pt x="1690" y="233"/>
                    </a:cubicBezTo>
                    <a:cubicBezTo>
                      <a:pt x="1690" y="232"/>
                      <a:pt x="1691" y="232"/>
                      <a:pt x="1692" y="231"/>
                    </a:cubicBezTo>
                    <a:cubicBezTo>
                      <a:pt x="1692" y="232"/>
                      <a:pt x="1693" y="233"/>
                      <a:pt x="1693" y="233"/>
                    </a:cubicBezTo>
                    <a:cubicBezTo>
                      <a:pt x="1695" y="238"/>
                      <a:pt x="1698" y="242"/>
                      <a:pt x="1703" y="244"/>
                    </a:cubicBezTo>
                    <a:cubicBezTo>
                      <a:pt x="1704" y="245"/>
                      <a:pt x="1706" y="246"/>
                      <a:pt x="1704" y="247"/>
                    </a:cubicBezTo>
                    <a:close/>
                    <a:moveTo>
                      <a:pt x="1701" y="208"/>
                    </a:moveTo>
                    <a:cubicBezTo>
                      <a:pt x="1697" y="210"/>
                      <a:pt x="1695" y="214"/>
                      <a:pt x="1693" y="218"/>
                    </a:cubicBezTo>
                    <a:cubicBezTo>
                      <a:pt x="1693" y="219"/>
                      <a:pt x="1692" y="220"/>
                      <a:pt x="1692" y="220"/>
                    </a:cubicBezTo>
                    <a:cubicBezTo>
                      <a:pt x="1691" y="220"/>
                      <a:pt x="1690" y="219"/>
                      <a:pt x="1690" y="218"/>
                    </a:cubicBezTo>
                    <a:cubicBezTo>
                      <a:pt x="1688" y="212"/>
                      <a:pt x="1684" y="208"/>
                      <a:pt x="1677" y="206"/>
                    </a:cubicBezTo>
                    <a:cubicBezTo>
                      <a:pt x="1675" y="206"/>
                      <a:pt x="1676" y="205"/>
                      <a:pt x="1678" y="204"/>
                    </a:cubicBezTo>
                    <a:cubicBezTo>
                      <a:pt x="1683" y="201"/>
                      <a:pt x="1689" y="198"/>
                      <a:pt x="1690" y="190"/>
                    </a:cubicBezTo>
                    <a:cubicBezTo>
                      <a:pt x="1690" y="190"/>
                      <a:pt x="1691" y="189"/>
                      <a:pt x="1692" y="189"/>
                    </a:cubicBezTo>
                    <a:cubicBezTo>
                      <a:pt x="1693" y="190"/>
                      <a:pt x="1693" y="190"/>
                      <a:pt x="1693" y="191"/>
                    </a:cubicBezTo>
                    <a:cubicBezTo>
                      <a:pt x="1695" y="195"/>
                      <a:pt x="1697" y="199"/>
                      <a:pt x="1701" y="201"/>
                    </a:cubicBezTo>
                    <a:cubicBezTo>
                      <a:pt x="1703" y="202"/>
                      <a:pt x="1705" y="204"/>
                      <a:pt x="1707" y="205"/>
                    </a:cubicBezTo>
                    <a:cubicBezTo>
                      <a:pt x="1705" y="206"/>
                      <a:pt x="1703" y="207"/>
                      <a:pt x="1701" y="208"/>
                    </a:cubicBezTo>
                    <a:close/>
                    <a:moveTo>
                      <a:pt x="1733" y="415"/>
                    </a:moveTo>
                    <a:cubicBezTo>
                      <a:pt x="1733" y="415"/>
                      <a:pt x="1732" y="415"/>
                      <a:pt x="1732" y="415"/>
                    </a:cubicBezTo>
                    <a:cubicBezTo>
                      <a:pt x="1730" y="413"/>
                      <a:pt x="1728" y="411"/>
                      <a:pt x="1726" y="409"/>
                    </a:cubicBezTo>
                    <a:cubicBezTo>
                      <a:pt x="1726" y="409"/>
                      <a:pt x="1726" y="408"/>
                      <a:pt x="1726" y="407"/>
                    </a:cubicBezTo>
                    <a:cubicBezTo>
                      <a:pt x="1729" y="406"/>
                      <a:pt x="1730" y="403"/>
                      <a:pt x="1732" y="401"/>
                    </a:cubicBezTo>
                    <a:cubicBezTo>
                      <a:pt x="1733" y="401"/>
                      <a:pt x="1734" y="401"/>
                      <a:pt x="1734" y="401"/>
                    </a:cubicBezTo>
                    <a:cubicBezTo>
                      <a:pt x="1734" y="405"/>
                      <a:pt x="1739" y="406"/>
                      <a:pt x="1739" y="409"/>
                    </a:cubicBezTo>
                    <a:cubicBezTo>
                      <a:pt x="1738" y="411"/>
                      <a:pt x="1735" y="413"/>
                      <a:pt x="1733" y="415"/>
                    </a:cubicBezTo>
                    <a:close/>
                    <a:moveTo>
                      <a:pt x="1739" y="449"/>
                    </a:moveTo>
                    <a:cubicBezTo>
                      <a:pt x="1739" y="452"/>
                      <a:pt x="1735" y="454"/>
                      <a:pt x="1733" y="456"/>
                    </a:cubicBezTo>
                    <a:cubicBezTo>
                      <a:pt x="1731" y="453"/>
                      <a:pt x="1728" y="451"/>
                      <a:pt x="1726" y="449"/>
                    </a:cubicBezTo>
                    <a:cubicBezTo>
                      <a:pt x="1728" y="447"/>
                      <a:pt x="1731" y="445"/>
                      <a:pt x="1733" y="443"/>
                    </a:cubicBezTo>
                    <a:cubicBezTo>
                      <a:pt x="1735" y="445"/>
                      <a:pt x="1739" y="447"/>
                      <a:pt x="1739" y="449"/>
                    </a:cubicBezTo>
                    <a:close/>
                    <a:moveTo>
                      <a:pt x="1732" y="736"/>
                    </a:moveTo>
                    <a:cubicBezTo>
                      <a:pt x="1732" y="735"/>
                      <a:pt x="1732" y="734"/>
                      <a:pt x="1732" y="733"/>
                    </a:cubicBezTo>
                    <a:cubicBezTo>
                      <a:pt x="1732" y="733"/>
                      <a:pt x="1733" y="733"/>
                      <a:pt x="1733" y="733"/>
                    </a:cubicBezTo>
                    <a:cubicBezTo>
                      <a:pt x="1733" y="734"/>
                      <a:pt x="1734" y="734"/>
                      <a:pt x="1734" y="735"/>
                    </a:cubicBezTo>
                    <a:cubicBezTo>
                      <a:pt x="1734" y="735"/>
                      <a:pt x="1733" y="736"/>
                      <a:pt x="1732" y="736"/>
                    </a:cubicBezTo>
                    <a:close/>
                    <a:moveTo>
                      <a:pt x="1733" y="698"/>
                    </a:moveTo>
                    <a:cubicBezTo>
                      <a:pt x="1732" y="697"/>
                      <a:pt x="1730" y="695"/>
                      <a:pt x="1730" y="695"/>
                    </a:cubicBezTo>
                    <a:cubicBezTo>
                      <a:pt x="1730" y="693"/>
                      <a:pt x="1732" y="692"/>
                      <a:pt x="1733" y="690"/>
                    </a:cubicBezTo>
                    <a:cubicBezTo>
                      <a:pt x="1734" y="692"/>
                      <a:pt x="1735" y="693"/>
                      <a:pt x="1735" y="694"/>
                    </a:cubicBezTo>
                    <a:cubicBezTo>
                      <a:pt x="1735" y="695"/>
                      <a:pt x="1734" y="697"/>
                      <a:pt x="1733" y="698"/>
                    </a:cubicBezTo>
                    <a:close/>
                    <a:moveTo>
                      <a:pt x="1730" y="652"/>
                    </a:moveTo>
                    <a:cubicBezTo>
                      <a:pt x="1730" y="652"/>
                      <a:pt x="1732" y="651"/>
                      <a:pt x="1732" y="650"/>
                    </a:cubicBezTo>
                    <a:cubicBezTo>
                      <a:pt x="1734" y="651"/>
                      <a:pt x="1735" y="652"/>
                      <a:pt x="1735" y="653"/>
                    </a:cubicBezTo>
                    <a:cubicBezTo>
                      <a:pt x="1735" y="654"/>
                      <a:pt x="1734" y="654"/>
                      <a:pt x="1733" y="655"/>
                    </a:cubicBezTo>
                    <a:cubicBezTo>
                      <a:pt x="1732" y="654"/>
                      <a:pt x="1731" y="654"/>
                      <a:pt x="1730" y="652"/>
                    </a:cubicBezTo>
                    <a:close/>
                    <a:moveTo>
                      <a:pt x="1733" y="615"/>
                    </a:moveTo>
                    <a:cubicBezTo>
                      <a:pt x="1732" y="614"/>
                      <a:pt x="1730" y="613"/>
                      <a:pt x="1729" y="610"/>
                    </a:cubicBezTo>
                    <a:cubicBezTo>
                      <a:pt x="1731" y="610"/>
                      <a:pt x="1732" y="609"/>
                      <a:pt x="1734" y="610"/>
                    </a:cubicBezTo>
                    <a:cubicBezTo>
                      <a:pt x="1734" y="610"/>
                      <a:pt x="1736" y="611"/>
                      <a:pt x="1735" y="612"/>
                    </a:cubicBezTo>
                    <a:cubicBezTo>
                      <a:pt x="1735" y="613"/>
                      <a:pt x="1734" y="614"/>
                      <a:pt x="1733" y="615"/>
                    </a:cubicBezTo>
                    <a:close/>
                    <a:moveTo>
                      <a:pt x="1733" y="575"/>
                    </a:moveTo>
                    <a:cubicBezTo>
                      <a:pt x="1731" y="575"/>
                      <a:pt x="1730" y="574"/>
                      <a:pt x="1727" y="572"/>
                    </a:cubicBezTo>
                    <a:cubicBezTo>
                      <a:pt x="1729" y="570"/>
                      <a:pt x="1731" y="568"/>
                      <a:pt x="1732" y="568"/>
                    </a:cubicBezTo>
                    <a:cubicBezTo>
                      <a:pt x="1734" y="568"/>
                      <a:pt x="1736" y="571"/>
                      <a:pt x="1737" y="572"/>
                    </a:cubicBezTo>
                    <a:cubicBezTo>
                      <a:pt x="1736" y="573"/>
                      <a:pt x="1734" y="575"/>
                      <a:pt x="1733" y="575"/>
                    </a:cubicBezTo>
                    <a:close/>
                    <a:moveTo>
                      <a:pt x="1728" y="531"/>
                    </a:moveTo>
                    <a:cubicBezTo>
                      <a:pt x="1730" y="530"/>
                      <a:pt x="1731" y="528"/>
                      <a:pt x="1733" y="528"/>
                    </a:cubicBezTo>
                    <a:cubicBezTo>
                      <a:pt x="1735" y="527"/>
                      <a:pt x="1737" y="532"/>
                      <a:pt x="1736" y="533"/>
                    </a:cubicBezTo>
                    <a:cubicBezTo>
                      <a:pt x="1735" y="534"/>
                      <a:pt x="1735" y="537"/>
                      <a:pt x="1732" y="536"/>
                    </a:cubicBezTo>
                    <a:cubicBezTo>
                      <a:pt x="1730" y="535"/>
                      <a:pt x="1729" y="533"/>
                      <a:pt x="1728" y="531"/>
                    </a:cubicBezTo>
                    <a:close/>
                    <a:moveTo>
                      <a:pt x="1738" y="491"/>
                    </a:moveTo>
                    <a:cubicBezTo>
                      <a:pt x="1737" y="492"/>
                      <a:pt x="1735" y="493"/>
                      <a:pt x="1734" y="495"/>
                    </a:cubicBezTo>
                    <a:cubicBezTo>
                      <a:pt x="1733" y="496"/>
                      <a:pt x="1733" y="496"/>
                      <a:pt x="1731" y="495"/>
                    </a:cubicBezTo>
                    <a:cubicBezTo>
                      <a:pt x="1730" y="494"/>
                      <a:pt x="1728" y="493"/>
                      <a:pt x="1727" y="492"/>
                    </a:cubicBezTo>
                    <a:cubicBezTo>
                      <a:pt x="1726" y="492"/>
                      <a:pt x="1726" y="491"/>
                      <a:pt x="1726" y="491"/>
                    </a:cubicBezTo>
                    <a:cubicBezTo>
                      <a:pt x="1728" y="488"/>
                      <a:pt x="1730" y="485"/>
                      <a:pt x="1732" y="483"/>
                    </a:cubicBezTo>
                    <a:cubicBezTo>
                      <a:pt x="1733" y="483"/>
                      <a:pt x="1733" y="484"/>
                      <a:pt x="1734" y="484"/>
                    </a:cubicBezTo>
                    <a:cubicBezTo>
                      <a:pt x="1735" y="485"/>
                      <a:pt x="1737" y="487"/>
                      <a:pt x="1738" y="488"/>
                    </a:cubicBezTo>
                    <a:cubicBezTo>
                      <a:pt x="1739" y="489"/>
                      <a:pt x="1740" y="490"/>
                      <a:pt x="1738" y="491"/>
                    </a:cubicBezTo>
                    <a:close/>
                    <a:moveTo>
                      <a:pt x="1739" y="370"/>
                    </a:moveTo>
                    <a:cubicBezTo>
                      <a:pt x="1737" y="371"/>
                      <a:pt x="1735" y="373"/>
                      <a:pt x="1734" y="375"/>
                    </a:cubicBezTo>
                    <a:cubicBezTo>
                      <a:pt x="1733" y="376"/>
                      <a:pt x="1733" y="376"/>
                      <a:pt x="1733" y="377"/>
                    </a:cubicBezTo>
                    <a:cubicBezTo>
                      <a:pt x="1732" y="376"/>
                      <a:pt x="1731" y="376"/>
                      <a:pt x="1731" y="376"/>
                    </a:cubicBezTo>
                    <a:cubicBezTo>
                      <a:pt x="1730" y="374"/>
                      <a:pt x="1730" y="373"/>
                      <a:pt x="1729" y="372"/>
                    </a:cubicBezTo>
                    <a:cubicBezTo>
                      <a:pt x="1728" y="370"/>
                      <a:pt x="1726" y="369"/>
                      <a:pt x="1724" y="368"/>
                    </a:cubicBezTo>
                    <a:cubicBezTo>
                      <a:pt x="1727" y="366"/>
                      <a:pt x="1730" y="363"/>
                      <a:pt x="1732" y="360"/>
                    </a:cubicBezTo>
                    <a:cubicBezTo>
                      <a:pt x="1733" y="360"/>
                      <a:pt x="1734" y="361"/>
                      <a:pt x="1734" y="362"/>
                    </a:cubicBezTo>
                    <a:cubicBezTo>
                      <a:pt x="1736" y="363"/>
                      <a:pt x="1738" y="365"/>
                      <a:pt x="1740" y="367"/>
                    </a:cubicBezTo>
                    <a:cubicBezTo>
                      <a:pt x="1742" y="369"/>
                      <a:pt x="1740" y="369"/>
                      <a:pt x="1739" y="370"/>
                    </a:cubicBezTo>
                    <a:close/>
                    <a:moveTo>
                      <a:pt x="1724" y="328"/>
                    </a:moveTo>
                    <a:cubicBezTo>
                      <a:pt x="1724" y="327"/>
                      <a:pt x="1725" y="326"/>
                      <a:pt x="1725" y="325"/>
                    </a:cubicBezTo>
                    <a:cubicBezTo>
                      <a:pt x="1726" y="325"/>
                      <a:pt x="1728" y="325"/>
                      <a:pt x="1728" y="324"/>
                    </a:cubicBezTo>
                    <a:cubicBezTo>
                      <a:pt x="1733" y="319"/>
                      <a:pt x="1733" y="319"/>
                      <a:pt x="1737" y="324"/>
                    </a:cubicBezTo>
                    <a:cubicBezTo>
                      <a:pt x="1738" y="325"/>
                      <a:pt x="1739" y="326"/>
                      <a:pt x="1740" y="327"/>
                    </a:cubicBezTo>
                    <a:cubicBezTo>
                      <a:pt x="1741" y="328"/>
                      <a:pt x="1741" y="329"/>
                      <a:pt x="1740" y="330"/>
                    </a:cubicBezTo>
                    <a:cubicBezTo>
                      <a:pt x="1737" y="332"/>
                      <a:pt x="1735" y="334"/>
                      <a:pt x="1733" y="337"/>
                    </a:cubicBezTo>
                    <a:cubicBezTo>
                      <a:pt x="1731" y="334"/>
                      <a:pt x="1728" y="332"/>
                      <a:pt x="1726" y="330"/>
                    </a:cubicBezTo>
                    <a:cubicBezTo>
                      <a:pt x="1725" y="329"/>
                      <a:pt x="1724" y="328"/>
                      <a:pt x="1724" y="328"/>
                    </a:cubicBezTo>
                    <a:close/>
                    <a:moveTo>
                      <a:pt x="1743" y="288"/>
                    </a:moveTo>
                    <a:cubicBezTo>
                      <a:pt x="1741" y="290"/>
                      <a:pt x="1739" y="290"/>
                      <a:pt x="1738" y="292"/>
                    </a:cubicBezTo>
                    <a:cubicBezTo>
                      <a:pt x="1733" y="296"/>
                      <a:pt x="1733" y="296"/>
                      <a:pt x="1728" y="292"/>
                    </a:cubicBezTo>
                    <a:cubicBezTo>
                      <a:pt x="1727" y="291"/>
                      <a:pt x="1726" y="291"/>
                      <a:pt x="1724" y="290"/>
                    </a:cubicBezTo>
                    <a:cubicBezTo>
                      <a:pt x="1723" y="289"/>
                      <a:pt x="1722" y="287"/>
                      <a:pt x="1720" y="286"/>
                    </a:cubicBezTo>
                    <a:cubicBezTo>
                      <a:pt x="1722" y="285"/>
                      <a:pt x="1724" y="285"/>
                      <a:pt x="1725" y="283"/>
                    </a:cubicBezTo>
                    <a:cubicBezTo>
                      <a:pt x="1727" y="281"/>
                      <a:pt x="1729" y="278"/>
                      <a:pt x="1732" y="275"/>
                    </a:cubicBezTo>
                    <a:cubicBezTo>
                      <a:pt x="1732" y="274"/>
                      <a:pt x="1732" y="274"/>
                      <a:pt x="1733" y="274"/>
                    </a:cubicBezTo>
                    <a:cubicBezTo>
                      <a:pt x="1733" y="274"/>
                      <a:pt x="1733" y="275"/>
                      <a:pt x="1734" y="275"/>
                    </a:cubicBezTo>
                    <a:cubicBezTo>
                      <a:pt x="1737" y="278"/>
                      <a:pt x="1739" y="283"/>
                      <a:pt x="1742" y="285"/>
                    </a:cubicBezTo>
                    <a:cubicBezTo>
                      <a:pt x="1746" y="286"/>
                      <a:pt x="1744" y="287"/>
                      <a:pt x="1743" y="288"/>
                    </a:cubicBezTo>
                    <a:close/>
                    <a:moveTo>
                      <a:pt x="1734" y="256"/>
                    </a:moveTo>
                    <a:cubicBezTo>
                      <a:pt x="1733" y="258"/>
                      <a:pt x="1732" y="259"/>
                      <a:pt x="1732" y="257"/>
                    </a:cubicBezTo>
                    <a:cubicBezTo>
                      <a:pt x="1731" y="254"/>
                      <a:pt x="1729" y="252"/>
                      <a:pt x="1727" y="251"/>
                    </a:cubicBezTo>
                    <a:cubicBezTo>
                      <a:pt x="1725" y="249"/>
                      <a:pt x="1723" y="247"/>
                      <a:pt x="1720" y="246"/>
                    </a:cubicBezTo>
                    <a:cubicBezTo>
                      <a:pt x="1722" y="244"/>
                      <a:pt x="1725" y="243"/>
                      <a:pt x="1727" y="241"/>
                    </a:cubicBezTo>
                    <a:cubicBezTo>
                      <a:pt x="1728" y="239"/>
                      <a:pt x="1729" y="237"/>
                      <a:pt x="1731" y="235"/>
                    </a:cubicBezTo>
                    <a:cubicBezTo>
                      <a:pt x="1731" y="234"/>
                      <a:pt x="1732" y="234"/>
                      <a:pt x="1733" y="233"/>
                    </a:cubicBezTo>
                    <a:cubicBezTo>
                      <a:pt x="1733" y="234"/>
                      <a:pt x="1733" y="234"/>
                      <a:pt x="1734" y="235"/>
                    </a:cubicBezTo>
                    <a:cubicBezTo>
                      <a:pt x="1736" y="240"/>
                      <a:pt x="1740" y="243"/>
                      <a:pt x="1745" y="246"/>
                    </a:cubicBezTo>
                    <a:cubicBezTo>
                      <a:pt x="1740" y="248"/>
                      <a:pt x="1736" y="252"/>
                      <a:pt x="1734" y="256"/>
                    </a:cubicBezTo>
                    <a:close/>
                    <a:moveTo>
                      <a:pt x="1744" y="206"/>
                    </a:moveTo>
                    <a:cubicBezTo>
                      <a:pt x="1739" y="208"/>
                      <a:pt x="1736" y="212"/>
                      <a:pt x="1734" y="216"/>
                    </a:cubicBezTo>
                    <a:cubicBezTo>
                      <a:pt x="1733" y="219"/>
                      <a:pt x="1732" y="217"/>
                      <a:pt x="1731" y="216"/>
                    </a:cubicBezTo>
                    <a:cubicBezTo>
                      <a:pt x="1729" y="211"/>
                      <a:pt x="1725" y="208"/>
                      <a:pt x="1719" y="206"/>
                    </a:cubicBezTo>
                    <a:cubicBezTo>
                      <a:pt x="1719" y="206"/>
                      <a:pt x="1719" y="206"/>
                      <a:pt x="1719" y="205"/>
                    </a:cubicBezTo>
                    <a:cubicBezTo>
                      <a:pt x="1719" y="205"/>
                      <a:pt x="1720" y="205"/>
                      <a:pt x="1720" y="204"/>
                    </a:cubicBezTo>
                    <a:cubicBezTo>
                      <a:pt x="1723" y="202"/>
                      <a:pt x="1728" y="201"/>
                      <a:pt x="1729" y="197"/>
                    </a:cubicBezTo>
                    <a:cubicBezTo>
                      <a:pt x="1730" y="195"/>
                      <a:pt x="1732" y="193"/>
                      <a:pt x="1733" y="191"/>
                    </a:cubicBezTo>
                    <a:cubicBezTo>
                      <a:pt x="1734" y="193"/>
                      <a:pt x="1735" y="195"/>
                      <a:pt x="1736" y="197"/>
                    </a:cubicBezTo>
                    <a:cubicBezTo>
                      <a:pt x="1737" y="201"/>
                      <a:pt x="1741" y="202"/>
                      <a:pt x="1744" y="204"/>
                    </a:cubicBezTo>
                    <a:cubicBezTo>
                      <a:pt x="1745" y="205"/>
                      <a:pt x="1746" y="205"/>
                      <a:pt x="1744" y="206"/>
                    </a:cubicBezTo>
                    <a:close/>
                    <a:moveTo>
                      <a:pt x="1745" y="166"/>
                    </a:moveTo>
                    <a:cubicBezTo>
                      <a:pt x="1739" y="168"/>
                      <a:pt x="1735" y="172"/>
                      <a:pt x="1734" y="178"/>
                    </a:cubicBezTo>
                    <a:cubicBezTo>
                      <a:pt x="1733" y="180"/>
                      <a:pt x="1733" y="180"/>
                      <a:pt x="1732" y="178"/>
                    </a:cubicBezTo>
                    <a:cubicBezTo>
                      <a:pt x="1730" y="174"/>
                      <a:pt x="1727" y="171"/>
                      <a:pt x="1723" y="168"/>
                    </a:cubicBezTo>
                    <a:cubicBezTo>
                      <a:pt x="1722" y="167"/>
                      <a:pt x="1720" y="166"/>
                      <a:pt x="1718" y="166"/>
                    </a:cubicBezTo>
                    <a:cubicBezTo>
                      <a:pt x="1717" y="166"/>
                      <a:pt x="1717" y="165"/>
                      <a:pt x="1717" y="165"/>
                    </a:cubicBezTo>
                    <a:cubicBezTo>
                      <a:pt x="1717" y="165"/>
                      <a:pt x="1718" y="164"/>
                      <a:pt x="1718" y="164"/>
                    </a:cubicBezTo>
                    <a:cubicBezTo>
                      <a:pt x="1725" y="162"/>
                      <a:pt x="1729" y="157"/>
                      <a:pt x="1732" y="150"/>
                    </a:cubicBezTo>
                    <a:cubicBezTo>
                      <a:pt x="1732" y="150"/>
                      <a:pt x="1732" y="149"/>
                      <a:pt x="1733" y="149"/>
                    </a:cubicBezTo>
                    <a:cubicBezTo>
                      <a:pt x="1733" y="149"/>
                      <a:pt x="1734" y="150"/>
                      <a:pt x="1734" y="150"/>
                    </a:cubicBezTo>
                    <a:cubicBezTo>
                      <a:pt x="1734" y="157"/>
                      <a:pt x="1741" y="160"/>
                      <a:pt x="1745" y="164"/>
                    </a:cubicBezTo>
                    <a:cubicBezTo>
                      <a:pt x="1746" y="165"/>
                      <a:pt x="1746" y="165"/>
                      <a:pt x="1747" y="165"/>
                    </a:cubicBezTo>
                    <a:cubicBezTo>
                      <a:pt x="1746" y="166"/>
                      <a:pt x="1746" y="166"/>
                      <a:pt x="1745" y="166"/>
                    </a:cubicBezTo>
                    <a:close/>
                    <a:moveTo>
                      <a:pt x="1768" y="572"/>
                    </a:moveTo>
                    <a:cubicBezTo>
                      <a:pt x="1770" y="571"/>
                      <a:pt x="1771" y="569"/>
                      <a:pt x="1773" y="567"/>
                    </a:cubicBezTo>
                    <a:cubicBezTo>
                      <a:pt x="1774" y="569"/>
                      <a:pt x="1776" y="570"/>
                      <a:pt x="1776" y="572"/>
                    </a:cubicBezTo>
                    <a:cubicBezTo>
                      <a:pt x="1776" y="573"/>
                      <a:pt x="1773" y="576"/>
                      <a:pt x="1771" y="575"/>
                    </a:cubicBezTo>
                    <a:cubicBezTo>
                      <a:pt x="1770" y="574"/>
                      <a:pt x="1768" y="572"/>
                      <a:pt x="1768" y="572"/>
                    </a:cubicBezTo>
                    <a:close/>
                    <a:moveTo>
                      <a:pt x="1772" y="610"/>
                    </a:moveTo>
                    <a:cubicBezTo>
                      <a:pt x="1773" y="610"/>
                      <a:pt x="1774" y="611"/>
                      <a:pt x="1776" y="612"/>
                    </a:cubicBezTo>
                    <a:cubicBezTo>
                      <a:pt x="1775" y="613"/>
                      <a:pt x="1774" y="614"/>
                      <a:pt x="1773" y="615"/>
                    </a:cubicBezTo>
                    <a:cubicBezTo>
                      <a:pt x="1772" y="614"/>
                      <a:pt x="1771" y="613"/>
                      <a:pt x="1770" y="611"/>
                    </a:cubicBezTo>
                    <a:cubicBezTo>
                      <a:pt x="1770" y="611"/>
                      <a:pt x="1771" y="610"/>
                      <a:pt x="1772" y="610"/>
                    </a:cubicBezTo>
                    <a:close/>
                    <a:moveTo>
                      <a:pt x="1773" y="736"/>
                    </a:moveTo>
                    <a:cubicBezTo>
                      <a:pt x="1773" y="735"/>
                      <a:pt x="1772" y="735"/>
                      <a:pt x="1772" y="734"/>
                    </a:cubicBezTo>
                    <a:cubicBezTo>
                      <a:pt x="1772" y="733"/>
                      <a:pt x="1773" y="733"/>
                      <a:pt x="1773" y="732"/>
                    </a:cubicBezTo>
                    <a:cubicBezTo>
                      <a:pt x="1773" y="733"/>
                      <a:pt x="1774" y="734"/>
                      <a:pt x="1774" y="735"/>
                    </a:cubicBezTo>
                    <a:cubicBezTo>
                      <a:pt x="1774" y="735"/>
                      <a:pt x="1773" y="736"/>
                      <a:pt x="1773" y="736"/>
                    </a:cubicBezTo>
                    <a:close/>
                    <a:moveTo>
                      <a:pt x="1773" y="698"/>
                    </a:moveTo>
                    <a:cubicBezTo>
                      <a:pt x="1772" y="696"/>
                      <a:pt x="1770" y="695"/>
                      <a:pt x="1770" y="694"/>
                    </a:cubicBezTo>
                    <a:cubicBezTo>
                      <a:pt x="1770" y="693"/>
                      <a:pt x="1772" y="691"/>
                      <a:pt x="1773" y="690"/>
                    </a:cubicBezTo>
                    <a:cubicBezTo>
                      <a:pt x="1774" y="691"/>
                      <a:pt x="1776" y="693"/>
                      <a:pt x="1776" y="694"/>
                    </a:cubicBezTo>
                    <a:cubicBezTo>
                      <a:pt x="1775" y="695"/>
                      <a:pt x="1774" y="696"/>
                      <a:pt x="1773" y="698"/>
                    </a:cubicBezTo>
                    <a:close/>
                    <a:moveTo>
                      <a:pt x="1773" y="655"/>
                    </a:moveTo>
                    <a:cubicBezTo>
                      <a:pt x="1772" y="655"/>
                      <a:pt x="1771" y="653"/>
                      <a:pt x="1770" y="653"/>
                    </a:cubicBezTo>
                    <a:cubicBezTo>
                      <a:pt x="1771" y="652"/>
                      <a:pt x="1772" y="650"/>
                      <a:pt x="1773" y="650"/>
                    </a:cubicBezTo>
                    <a:cubicBezTo>
                      <a:pt x="1774" y="650"/>
                      <a:pt x="1775" y="652"/>
                      <a:pt x="1776" y="653"/>
                    </a:cubicBezTo>
                    <a:cubicBezTo>
                      <a:pt x="1775" y="654"/>
                      <a:pt x="1774" y="655"/>
                      <a:pt x="1773" y="655"/>
                    </a:cubicBezTo>
                    <a:close/>
                    <a:moveTo>
                      <a:pt x="1773" y="536"/>
                    </a:moveTo>
                    <a:cubicBezTo>
                      <a:pt x="1771" y="536"/>
                      <a:pt x="1769" y="534"/>
                      <a:pt x="1767" y="533"/>
                    </a:cubicBezTo>
                    <a:cubicBezTo>
                      <a:pt x="1770" y="530"/>
                      <a:pt x="1772" y="527"/>
                      <a:pt x="1773" y="527"/>
                    </a:cubicBezTo>
                    <a:cubicBezTo>
                      <a:pt x="1775" y="528"/>
                      <a:pt x="1776" y="530"/>
                      <a:pt x="1778" y="532"/>
                    </a:cubicBezTo>
                    <a:cubicBezTo>
                      <a:pt x="1776" y="533"/>
                      <a:pt x="1774" y="536"/>
                      <a:pt x="1773" y="536"/>
                    </a:cubicBezTo>
                    <a:close/>
                    <a:moveTo>
                      <a:pt x="1774" y="495"/>
                    </a:moveTo>
                    <a:cubicBezTo>
                      <a:pt x="1773" y="497"/>
                      <a:pt x="1772" y="495"/>
                      <a:pt x="1771" y="495"/>
                    </a:cubicBezTo>
                    <a:cubicBezTo>
                      <a:pt x="1770" y="493"/>
                      <a:pt x="1769" y="492"/>
                      <a:pt x="1767" y="491"/>
                    </a:cubicBezTo>
                    <a:cubicBezTo>
                      <a:pt x="1767" y="490"/>
                      <a:pt x="1767" y="490"/>
                      <a:pt x="1767" y="489"/>
                    </a:cubicBezTo>
                    <a:cubicBezTo>
                      <a:pt x="1769" y="487"/>
                      <a:pt x="1771" y="485"/>
                      <a:pt x="1773" y="483"/>
                    </a:cubicBezTo>
                    <a:cubicBezTo>
                      <a:pt x="1773" y="484"/>
                      <a:pt x="1774" y="484"/>
                      <a:pt x="1774" y="485"/>
                    </a:cubicBezTo>
                    <a:cubicBezTo>
                      <a:pt x="1775" y="486"/>
                      <a:pt x="1776" y="487"/>
                      <a:pt x="1778" y="489"/>
                    </a:cubicBezTo>
                    <a:cubicBezTo>
                      <a:pt x="1778" y="489"/>
                      <a:pt x="1779" y="489"/>
                      <a:pt x="1779" y="489"/>
                    </a:cubicBezTo>
                    <a:cubicBezTo>
                      <a:pt x="1778" y="491"/>
                      <a:pt x="1776" y="493"/>
                      <a:pt x="1774" y="495"/>
                    </a:cubicBezTo>
                    <a:close/>
                    <a:moveTo>
                      <a:pt x="1766" y="409"/>
                    </a:moveTo>
                    <a:cubicBezTo>
                      <a:pt x="1769" y="407"/>
                      <a:pt x="1770" y="404"/>
                      <a:pt x="1773" y="403"/>
                    </a:cubicBezTo>
                    <a:cubicBezTo>
                      <a:pt x="1774" y="403"/>
                      <a:pt x="1777" y="406"/>
                      <a:pt x="1779" y="408"/>
                    </a:cubicBezTo>
                    <a:cubicBezTo>
                      <a:pt x="1780" y="409"/>
                      <a:pt x="1779" y="410"/>
                      <a:pt x="1778" y="410"/>
                    </a:cubicBezTo>
                    <a:cubicBezTo>
                      <a:pt x="1777" y="411"/>
                      <a:pt x="1777" y="412"/>
                      <a:pt x="1776" y="413"/>
                    </a:cubicBezTo>
                    <a:cubicBezTo>
                      <a:pt x="1775" y="414"/>
                      <a:pt x="1773" y="415"/>
                      <a:pt x="1772" y="415"/>
                    </a:cubicBezTo>
                    <a:cubicBezTo>
                      <a:pt x="1770" y="413"/>
                      <a:pt x="1768" y="411"/>
                      <a:pt x="1766" y="409"/>
                    </a:cubicBezTo>
                    <a:close/>
                    <a:moveTo>
                      <a:pt x="1777" y="450"/>
                    </a:moveTo>
                    <a:cubicBezTo>
                      <a:pt x="1777" y="450"/>
                      <a:pt x="1776" y="451"/>
                      <a:pt x="1776" y="451"/>
                    </a:cubicBezTo>
                    <a:cubicBezTo>
                      <a:pt x="1775" y="453"/>
                      <a:pt x="1774" y="454"/>
                      <a:pt x="1773" y="456"/>
                    </a:cubicBezTo>
                    <a:cubicBezTo>
                      <a:pt x="1772" y="454"/>
                      <a:pt x="1770" y="452"/>
                      <a:pt x="1768" y="451"/>
                    </a:cubicBezTo>
                    <a:cubicBezTo>
                      <a:pt x="1766" y="450"/>
                      <a:pt x="1767" y="449"/>
                      <a:pt x="1768" y="447"/>
                    </a:cubicBezTo>
                    <a:cubicBezTo>
                      <a:pt x="1770" y="446"/>
                      <a:pt x="1771" y="444"/>
                      <a:pt x="1773" y="443"/>
                    </a:cubicBezTo>
                    <a:cubicBezTo>
                      <a:pt x="1773" y="443"/>
                      <a:pt x="1774" y="443"/>
                      <a:pt x="1774" y="444"/>
                    </a:cubicBezTo>
                    <a:cubicBezTo>
                      <a:pt x="1775" y="445"/>
                      <a:pt x="1776" y="446"/>
                      <a:pt x="1777" y="447"/>
                    </a:cubicBezTo>
                    <a:cubicBezTo>
                      <a:pt x="1779" y="448"/>
                      <a:pt x="1782" y="450"/>
                      <a:pt x="1777" y="450"/>
                    </a:cubicBezTo>
                    <a:close/>
                    <a:moveTo>
                      <a:pt x="1778" y="371"/>
                    </a:moveTo>
                    <a:cubicBezTo>
                      <a:pt x="1776" y="372"/>
                      <a:pt x="1775" y="373"/>
                      <a:pt x="1774" y="374"/>
                    </a:cubicBezTo>
                    <a:cubicBezTo>
                      <a:pt x="1774" y="375"/>
                      <a:pt x="1773" y="375"/>
                      <a:pt x="1773" y="375"/>
                    </a:cubicBezTo>
                    <a:cubicBezTo>
                      <a:pt x="1772" y="375"/>
                      <a:pt x="1772" y="374"/>
                      <a:pt x="1771" y="374"/>
                    </a:cubicBezTo>
                    <a:cubicBezTo>
                      <a:pt x="1770" y="372"/>
                      <a:pt x="1768" y="371"/>
                      <a:pt x="1766" y="369"/>
                    </a:cubicBezTo>
                    <a:cubicBezTo>
                      <a:pt x="1765" y="369"/>
                      <a:pt x="1765" y="368"/>
                      <a:pt x="1765" y="368"/>
                    </a:cubicBezTo>
                    <a:cubicBezTo>
                      <a:pt x="1766" y="367"/>
                      <a:pt x="1767" y="366"/>
                      <a:pt x="1767" y="366"/>
                    </a:cubicBezTo>
                    <a:cubicBezTo>
                      <a:pt x="1769" y="364"/>
                      <a:pt x="1771" y="361"/>
                      <a:pt x="1773" y="361"/>
                    </a:cubicBezTo>
                    <a:cubicBezTo>
                      <a:pt x="1775" y="360"/>
                      <a:pt x="1777" y="364"/>
                      <a:pt x="1779" y="365"/>
                    </a:cubicBezTo>
                    <a:cubicBezTo>
                      <a:pt x="1782" y="368"/>
                      <a:pt x="1780" y="369"/>
                      <a:pt x="1778" y="371"/>
                    </a:cubicBezTo>
                    <a:close/>
                    <a:moveTo>
                      <a:pt x="1779" y="331"/>
                    </a:moveTo>
                    <a:cubicBezTo>
                      <a:pt x="1777" y="332"/>
                      <a:pt x="1776" y="334"/>
                      <a:pt x="1775" y="335"/>
                    </a:cubicBezTo>
                    <a:cubicBezTo>
                      <a:pt x="1773" y="337"/>
                      <a:pt x="1773" y="337"/>
                      <a:pt x="1771" y="335"/>
                    </a:cubicBezTo>
                    <a:cubicBezTo>
                      <a:pt x="1770" y="333"/>
                      <a:pt x="1768" y="332"/>
                      <a:pt x="1766" y="330"/>
                    </a:cubicBezTo>
                    <a:cubicBezTo>
                      <a:pt x="1765" y="329"/>
                      <a:pt x="1765" y="329"/>
                      <a:pt x="1765" y="328"/>
                    </a:cubicBezTo>
                    <a:cubicBezTo>
                      <a:pt x="1765" y="328"/>
                      <a:pt x="1765" y="327"/>
                      <a:pt x="1766" y="327"/>
                    </a:cubicBezTo>
                    <a:cubicBezTo>
                      <a:pt x="1768" y="325"/>
                      <a:pt x="1771" y="323"/>
                      <a:pt x="1772" y="320"/>
                    </a:cubicBezTo>
                    <a:cubicBezTo>
                      <a:pt x="1773" y="317"/>
                      <a:pt x="1773" y="317"/>
                      <a:pt x="1774" y="320"/>
                    </a:cubicBezTo>
                    <a:cubicBezTo>
                      <a:pt x="1775" y="322"/>
                      <a:pt x="1777" y="324"/>
                      <a:pt x="1779" y="326"/>
                    </a:cubicBezTo>
                    <a:cubicBezTo>
                      <a:pt x="1783" y="328"/>
                      <a:pt x="1781" y="329"/>
                      <a:pt x="1779" y="331"/>
                    </a:cubicBezTo>
                    <a:close/>
                    <a:moveTo>
                      <a:pt x="1782" y="289"/>
                    </a:moveTo>
                    <a:cubicBezTo>
                      <a:pt x="1779" y="291"/>
                      <a:pt x="1777" y="294"/>
                      <a:pt x="1774" y="296"/>
                    </a:cubicBezTo>
                    <a:cubicBezTo>
                      <a:pt x="1773" y="297"/>
                      <a:pt x="1773" y="298"/>
                      <a:pt x="1773" y="298"/>
                    </a:cubicBezTo>
                    <a:cubicBezTo>
                      <a:pt x="1773" y="298"/>
                      <a:pt x="1773" y="297"/>
                      <a:pt x="1772" y="296"/>
                    </a:cubicBezTo>
                    <a:cubicBezTo>
                      <a:pt x="1770" y="294"/>
                      <a:pt x="1769" y="292"/>
                      <a:pt x="1767" y="291"/>
                    </a:cubicBezTo>
                    <a:cubicBezTo>
                      <a:pt x="1765" y="289"/>
                      <a:pt x="1763" y="287"/>
                      <a:pt x="1761" y="286"/>
                    </a:cubicBezTo>
                    <a:cubicBezTo>
                      <a:pt x="1763" y="284"/>
                      <a:pt x="1765" y="283"/>
                      <a:pt x="1767" y="282"/>
                    </a:cubicBezTo>
                    <a:cubicBezTo>
                      <a:pt x="1769" y="280"/>
                      <a:pt x="1770" y="278"/>
                      <a:pt x="1772" y="276"/>
                    </a:cubicBezTo>
                    <a:cubicBezTo>
                      <a:pt x="1772" y="276"/>
                      <a:pt x="1773" y="276"/>
                      <a:pt x="1773" y="276"/>
                    </a:cubicBezTo>
                    <a:cubicBezTo>
                      <a:pt x="1774" y="277"/>
                      <a:pt x="1775" y="277"/>
                      <a:pt x="1775" y="278"/>
                    </a:cubicBezTo>
                    <a:cubicBezTo>
                      <a:pt x="1776" y="282"/>
                      <a:pt x="1779" y="283"/>
                      <a:pt x="1782" y="284"/>
                    </a:cubicBezTo>
                    <a:cubicBezTo>
                      <a:pt x="1785" y="286"/>
                      <a:pt x="1785" y="287"/>
                      <a:pt x="1782" y="289"/>
                    </a:cubicBezTo>
                    <a:close/>
                    <a:moveTo>
                      <a:pt x="1783" y="247"/>
                    </a:moveTo>
                    <a:cubicBezTo>
                      <a:pt x="1781" y="248"/>
                      <a:pt x="1779" y="249"/>
                      <a:pt x="1778" y="250"/>
                    </a:cubicBezTo>
                    <a:cubicBezTo>
                      <a:pt x="1776" y="252"/>
                      <a:pt x="1774" y="254"/>
                      <a:pt x="1773" y="256"/>
                    </a:cubicBezTo>
                    <a:cubicBezTo>
                      <a:pt x="1771" y="254"/>
                      <a:pt x="1769" y="252"/>
                      <a:pt x="1767" y="250"/>
                    </a:cubicBezTo>
                    <a:cubicBezTo>
                      <a:pt x="1765" y="249"/>
                      <a:pt x="1764" y="248"/>
                      <a:pt x="1762" y="247"/>
                    </a:cubicBezTo>
                    <a:cubicBezTo>
                      <a:pt x="1762" y="246"/>
                      <a:pt x="1761" y="246"/>
                      <a:pt x="1761" y="246"/>
                    </a:cubicBezTo>
                    <a:cubicBezTo>
                      <a:pt x="1761" y="245"/>
                      <a:pt x="1761" y="245"/>
                      <a:pt x="1762" y="245"/>
                    </a:cubicBezTo>
                    <a:cubicBezTo>
                      <a:pt x="1767" y="243"/>
                      <a:pt x="1770" y="239"/>
                      <a:pt x="1772" y="235"/>
                    </a:cubicBezTo>
                    <a:cubicBezTo>
                      <a:pt x="1773" y="233"/>
                      <a:pt x="1773" y="233"/>
                      <a:pt x="1774" y="235"/>
                    </a:cubicBezTo>
                    <a:cubicBezTo>
                      <a:pt x="1777" y="238"/>
                      <a:pt x="1780" y="241"/>
                      <a:pt x="1783" y="245"/>
                    </a:cubicBezTo>
                    <a:cubicBezTo>
                      <a:pt x="1784" y="245"/>
                      <a:pt x="1785" y="246"/>
                      <a:pt x="1785" y="246"/>
                    </a:cubicBezTo>
                    <a:cubicBezTo>
                      <a:pt x="1784" y="246"/>
                      <a:pt x="1784" y="246"/>
                      <a:pt x="1783" y="247"/>
                    </a:cubicBezTo>
                    <a:close/>
                    <a:moveTo>
                      <a:pt x="1761" y="206"/>
                    </a:moveTo>
                    <a:cubicBezTo>
                      <a:pt x="1761" y="205"/>
                      <a:pt x="1762" y="204"/>
                      <a:pt x="1762" y="204"/>
                    </a:cubicBezTo>
                    <a:cubicBezTo>
                      <a:pt x="1768" y="202"/>
                      <a:pt x="1770" y="198"/>
                      <a:pt x="1772" y="193"/>
                    </a:cubicBezTo>
                    <a:cubicBezTo>
                      <a:pt x="1772" y="192"/>
                      <a:pt x="1773" y="192"/>
                      <a:pt x="1773" y="191"/>
                    </a:cubicBezTo>
                    <a:cubicBezTo>
                      <a:pt x="1773" y="191"/>
                      <a:pt x="1774" y="192"/>
                      <a:pt x="1774" y="192"/>
                    </a:cubicBezTo>
                    <a:cubicBezTo>
                      <a:pt x="1775" y="198"/>
                      <a:pt x="1779" y="202"/>
                      <a:pt x="1784" y="204"/>
                    </a:cubicBezTo>
                    <a:cubicBezTo>
                      <a:pt x="1786" y="205"/>
                      <a:pt x="1785" y="205"/>
                      <a:pt x="1784" y="206"/>
                    </a:cubicBezTo>
                    <a:cubicBezTo>
                      <a:pt x="1780" y="210"/>
                      <a:pt x="1776" y="214"/>
                      <a:pt x="1773" y="218"/>
                    </a:cubicBezTo>
                    <a:cubicBezTo>
                      <a:pt x="1771" y="213"/>
                      <a:pt x="1767" y="209"/>
                      <a:pt x="1762" y="206"/>
                    </a:cubicBezTo>
                    <a:cubicBezTo>
                      <a:pt x="1762" y="206"/>
                      <a:pt x="1761" y="206"/>
                      <a:pt x="1761" y="206"/>
                    </a:cubicBezTo>
                    <a:close/>
                    <a:moveTo>
                      <a:pt x="1786" y="166"/>
                    </a:moveTo>
                    <a:cubicBezTo>
                      <a:pt x="1779" y="168"/>
                      <a:pt x="1776" y="174"/>
                      <a:pt x="1773" y="179"/>
                    </a:cubicBezTo>
                    <a:cubicBezTo>
                      <a:pt x="1771" y="173"/>
                      <a:pt x="1767" y="168"/>
                      <a:pt x="1760" y="166"/>
                    </a:cubicBezTo>
                    <a:cubicBezTo>
                      <a:pt x="1760" y="166"/>
                      <a:pt x="1759" y="166"/>
                      <a:pt x="1759" y="165"/>
                    </a:cubicBezTo>
                    <a:cubicBezTo>
                      <a:pt x="1759" y="165"/>
                      <a:pt x="1759" y="164"/>
                      <a:pt x="1760" y="164"/>
                    </a:cubicBezTo>
                    <a:cubicBezTo>
                      <a:pt x="1765" y="163"/>
                      <a:pt x="1767" y="158"/>
                      <a:pt x="1770" y="155"/>
                    </a:cubicBezTo>
                    <a:cubicBezTo>
                      <a:pt x="1771" y="154"/>
                      <a:pt x="1771" y="152"/>
                      <a:pt x="1772" y="150"/>
                    </a:cubicBezTo>
                    <a:cubicBezTo>
                      <a:pt x="1772" y="150"/>
                      <a:pt x="1773" y="149"/>
                      <a:pt x="1773" y="149"/>
                    </a:cubicBezTo>
                    <a:cubicBezTo>
                      <a:pt x="1773" y="149"/>
                      <a:pt x="1774" y="150"/>
                      <a:pt x="1774" y="150"/>
                    </a:cubicBezTo>
                    <a:cubicBezTo>
                      <a:pt x="1774" y="158"/>
                      <a:pt x="1781" y="160"/>
                      <a:pt x="1785" y="164"/>
                    </a:cubicBezTo>
                    <a:cubicBezTo>
                      <a:pt x="1787" y="165"/>
                      <a:pt x="1787" y="166"/>
                      <a:pt x="1786" y="166"/>
                    </a:cubicBezTo>
                    <a:close/>
                    <a:moveTo>
                      <a:pt x="1785" y="126"/>
                    </a:moveTo>
                    <a:cubicBezTo>
                      <a:pt x="1780" y="130"/>
                      <a:pt x="1774" y="132"/>
                      <a:pt x="1774" y="139"/>
                    </a:cubicBezTo>
                    <a:cubicBezTo>
                      <a:pt x="1774" y="140"/>
                      <a:pt x="1773" y="140"/>
                      <a:pt x="1773" y="141"/>
                    </a:cubicBezTo>
                    <a:cubicBezTo>
                      <a:pt x="1773" y="141"/>
                      <a:pt x="1772" y="140"/>
                      <a:pt x="1772" y="140"/>
                    </a:cubicBezTo>
                    <a:cubicBezTo>
                      <a:pt x="1772" y="133"/>
                      <a:pt x="1765" y="130"/>
                      <a:pt x="1762" y="126"/>
                    </a:cubicBezTo>
                    <a:cubicBezTo>
                      <a:pt x="1761" y="125"/>
                      <a:pt x="1759" y="125"/>
                      <a:pt x="1757" y="124"/>
                    </a:cubicBezTo>
                    <a:cubicBezTo>
                      <a:pt x="1759" y="124"/>
                      <a:pt x="1760" y="123"/>
                      <a:pt x="1762" y="122"/>
                    </a:cubicBezTo>
                    <a:cubicBezTo>
                      <a:pt x="1768" y="119"/>
                      <a:pt x="1771" y="115"/>
                      <a:pt x="1772" y="108"/>
                    </a:cubicBezTo>
                    <a:cubicBezTo>
                      <a:pt x="1772" y="108"/>
                      <a:pt x="1773" y="107"/>
                      <a:pt x="1773" y="107"/>
                    </a:cubicBezTo>
                    <a:cubicBezTo>
                      <a:pt x="1773" y="107"/>
                      <a:pt x="1774" y="107"/>
                      <a:pt x="1774" y="108"/>
                    </a:cubicBezTo>
                    <a:cubicBezTo>
                      <a:pt x="1775" y="115"/>
                      <a:pt x="1779" y="120"/>
                      <a:pt x="1785" y="122"/>
                    </a:cubicBezTo>
                    <a:cubicBezTo>
                      <a:pt x="1786" y="123"/>
                      <a:pt x="1788" y="124"/>
                      <a:pt x="1789" y="125"/>
                    </a:cubicBezTo>
                    <a:cubicBezTo>
                      <a:pt x="1788" y="125"/>
                      <a:pt x="1786" y="125"/>
                      <a:pt x="1785" y="126"/>
                    </a:cubicBezTo>
                    <a:close/>
                    <a:moveTo>
                      <a:pt x="1802" y="245"/>
                    </a:moveTo>
                    <a:cubicBezTo>
                      <a:pt x="1804" y="244"/>
                      <a:pt x="1806" y="243"/>
                      <a:pt x="1807" y="242"/>
                    </a:cubicBezTo>
                    <a:cubicBezTo>
                      <a:pt x="1809" y="239"/>
                      <a:pt x="1811" y="236"/>
                      <a:pt x="1814" y="233"/>
                    </a:cubicBezTo>
                    <a:cubicBezTo>
                      <a:pt x="1814" y="237"/>
                      <a:pt x="1818" y="239"/>
                      <a:pt x="1820" y="242"/>
                    </a:cubicBezTo>
                    <a:cubicBezTo>
                      <a:pt x="1821" y="243"/>
                      <a:pt x="1822" y="244"/>
                      <a:pt x="1823" y="245"/>
                    </a:cubicBezTo>
                    <a:cubicBezTo>
                      <a:pt x="1823" y="245"/>
                      <a:pt x="1823" y="247"/>
                      <a:pt x="1823" y="247"/>
                    </a:cubicBezTo>
                    <a:cubicBezTo>
                      <a:pt x="1819" y="249"/>
                      <a:pt x="1816" y="251"/>
                      <a:pt x="1815" y="255"/>
                    </a:cubicBezTo>
                    <a:cubicBezTo>
                      <a:pt x="1815" y="255"/>
                      <a:pt x="1814" y="256"/>
                      <a:pt x="1813" y="256"/>
                    </a:cubicBezTo>
                    <a:cubicBezTo>
                      <a:pt x="1813" y="256"/>
                      <a:pt x="1812" y="255"/>
                      <a:pt x="1812" y="255"/>
                    </a:cubicBezTo>
                    <a:cubicBezTo>
                      <a:pt x="1810" y="250"/>
                      <a:pt x="1807" y="248"/>
                      <a:pt x="1802" y="247"/>
                    </a:cubicBezTo>
                    <a:cubicBezTo>
                      <a:pt x="1800" y="246"/>
                      <a:pt x="1801" y="245"/>
                      <a:pt x="1802" y="245"/>
                    </a:cubicBezTo>
                    <a:close/>
                    <a:moveTo>
                      <a:pt x="1813" y="736"/>
                    </a:moveTo>
                    <a:cubicBezTo>
                      <a:pt x="1813" y="736"/>
                      <a:pt x="1813" y="735"/>
                      <a:pt x="1813" y="735"/>
                    </a:cubicBezTo>
                    <a:cubicBezTo>
                      <a:pt x="1813" y="735"/>
                      <a:pt x="1813" y="735"/>
                      <a:pt x="1813" y="734"/>
                    </a:cubicBezTo>
                    <a:cubicBezTo>
                      <a:pt x="1814" y="735"/>
                      <a:pt x="1814" y="735"/>
                      <a:pt x="1814" y="736"/>
                    </a:cubicBezTo>
                    <a:cubicBezTo>
                      <a:pt x="1814" y="736"/>
                      <a:pt x="1814" y="736"/>
                      <a:pt x="1813" y="736"/>
                    </a:cubicBezTo>
                    <a:close/>
                    <a:moveTo>
                      <a:pt x="1815" y="696"/>
                    </a:moveTo>
                    <a:cubicBezTo>
                      <a:pt x="1813" y="696"/>
                      <a:pt x="1810" y="697"/>
                      <a:pt x="1811" y="694"/>
                    </a:cubicBezTo>
                    <a:cubicBezTo>
                      <a:pt x="1811" y="693"/>
                      <a:pt x="1812" y="692"/>
                      <a:pt x="1813" y="690"/>
                    </a:cubicBezTo>
                    <a:cubicBezTo>
                      <a:pt x="1814" y="692"/>
                      <a:pt x="1815" y="693"/>
                      <a:pt x="1816" y="694"/>
                    </a:cubicBezTo>
                    <a:cubicBezTo>
                      <a:pt x="1816" y="694"/>
                      <a:pt x="1815" y="696"/>
                      <a:pt x="1815" y="696"/>
                    </a:cubicBezTo>
                    <a:close/>
                    <a:moveTo>
                      <a:pt x="1814" y="650"/>
                    </a:moveTo>
                    <a:cubicBezTo>
                      <a:pt x="1814" y="651"/>
                      <a:pt x="1816" y="652"/>
                      <a:pt x="1816" y="653"/>
                    </a:cubicBezTo>
                    <a:cubicBezTo>
                      <a:pt x="1816" y="654"/>
                      <a:pt x="1814" y="655"/>
                      <a:pt x="1813" y="656"/>
                    </a:cubicBezTo>
                    <a:cubicBezTo>
                      <a:pt x="1812" y="655"/>
                      <a:pt x="1811" y="654"/>
                      <a:pt x="1811" y="653"/>
                    </a:cubicBezTo>
                    <a:cubicBezTo>
                      <a:pt x="1811" y="652"/>
                      <a:pt x="1813" y="651"/>
                      <a:pt x="1814" y="650"/>
                    </a:cubicBezTo>
                    <a:close/>
                    <a:moveTo>
                      <a:pt x="1811" y="612"/>
                    </a:moveTo>
                    <a:cubicBezTo>
                      <a:pt x="1811" y="611"/>
                      <a:pt x="1812" y="610"/>
                      <a:pt x="1813" y="610"/>
                    </a:cubicBezTo>
                    <a:cubicBezTo>
                      <a:pt x="1814" y="611"/>
                      <a:pt x="1815" y="612"/>
                      <a:pt x="1816" y="613"/>
                    </a:cubicBezTo>
                    <a:cubicBezTo>
                      <a:pt x="1816" y="614"/>
                      <a:pt x="1815" y="615"/>
                      <a:pt x="1814" y="616"/>
                    </a:cubicBezTo>
                    <a:cubicBezTo>
                      <a:pt x="1812" y="614"/>
                      <a:pt x="1811" y="613"/>
                      <a:pt x="1811" y="612"/>
                    </a:cubicBezTo>
                    <a:close/>
                    <a:moveTo>
                      <a:pt x="1813" y="575"/>
                    </a:moveTo>
                    <a:cubicBezTo>
                      <a:pt x="1812" y="574"/>
                      <a:pt x="1811" y="572"/>
                      <a:pt x="1811" y="571"/>
                    </a:cubicBezTo>
                    <a:cubicBezTo>
                      <a:pt x="1811" y="570"/>
                      <a:pt x="1812" y="569"/>
                      <a:pt x="1813" y="567"/>
                    </a:cubicBezTo>
                    <a:cubicBezTo>
                      <a:pt x="1814" y="568"/>
                      <a:pt x="1816" y="570"/>
                      <a:pt x="1816" y="571"/>
                    </a:cubicBezTo>
                    <a:cubicBezTo>
                      <a:pt x="1816" y="572"/>
                      <a:pt x="1814" y="573"/>
                      <a:pt x="1813" y="575"/>
                    </a:cubicBezTo>
                    <a:close/>
                    <a:moveTo>
                      <a:pt x="1814" y="537"/>
                    </a:moveTo>
                    <a:cubicBezTo>
                      <a:pt x="1812" y="535"/>
                      <a:pt x="1809" y="533"/>
                      <a:pt x="1809" y="532"/>
                    </a:cubicBezTo>
                    <a:cubicBezTo>
                      <a:pt x="1809" y="530"/>
                      <a:pt x="1812" y="529"/>
                      <a:pt x="1813" y="527"/>
                    </a:cubicBezTo>
                    <a:cubicBezTo>
                      <a:pt x="1815" y="529"/>
                      <a:pt x="1817" y="530"/>
                      <a:pt x="1817" y="532"/>
                    </a:cubicBezTo>
                    <a:cubicBezTo>
                      <a:pt x="1818" y="534"/>
                      <a:pt x="1815" y="536"/>
                      <a:pt x="1814" y="537"/>
                    </a:cubicBezTo>
                    <a:close/>
                    <a:moveTo>
                      <a:pt x="1818" y="492"/>
                    </a:moveTo>
                    <a:cubicBezTo>
                      <a:pt x="1817" y="493"/>
                      <a:pt x="1816" y="494"/>
                      <a:pt x="1815" y="495"/>
                    </a:cubicBezTo>
                    <a:cubicBezTo>
                      <a:pt x="1814" y="495"/>
                      <a:pt x="1814" y="496"/>
                      <a:pt x="1814" y="496"/>
                    </a:cubicBezTo>
                    <a:cubicBezTo>
                      <a:pt x="1811" y="494"/>
                      <a:pt x="1809" y="492"/>
                      <a:pt x="1807" y="490"/>
                    </a:cubicBezTo>
                    <a:cubicBezTo>
                      <a:pt x="1807" y="489"/>
                      <a:pt x="1808" y="489"/>
                      <a:pt x="1808" y="489"/>
                    </a:cubicBezTo>
                    <a:cubicBezTo>
                      <a:pt x="1809" y="488"/>
                      <a:pt x="1809" y="489"/>
                      <a:pt x="1810" y="488"/>
                    </a:cubicBezTo>
                    <a:cubicBezTo>
                      <a:pt x="1812" y="485"/>
                      <a:pt x="1814" y="484"/>
                      <a:pt x="1817" y="488"/>
                    </a:cubicBezTo>
                    <a:cubicBezTo>
                      <a:pt x="1818" y="490"/>
                      <a:pt x="1821" y="490"/>
                      <a:pt x="1818" y="492"/>
                    </a:cubicBezTo>
                    <a:close/>
                    <a:moveTo>
                      <a:pt x="1807" y="449"/>
                    </a:moveTo>
                    <a:cubicBezTo>
                      <a:pt x="1809" y="447"/>
                      <a:pt x="1811" y="445"/>
                      <a:pt x="1813" y="443"/>
                    </a:cubicBezTo>
                    <a:cubicBezTo>
                      <a:pt x="1814" y="443"/>
                      <a:pt x="1814" y="443"/>
                      <a:pt x="1815" y="444"/>
                    </a:cubicBezTo>
                    <a:cubicBezTo>
                      <a:pt x="1816" y="445"/>
                      <a:pt x="1818" y="447"/>
                      <a:pt x="1819" y="448"/>
                    </a:cubicBezTo>
                    <a:cubicBezTo>
                      <a:pt x="1819" y="449"/>
                      <a:pt x="1819" y="450"/>
                      <a:pt x="1819" y="450"/>
                    </a:cubicBezTo>
                    <a:cubicBezTo>
                      <a:pt x="1818" y="451"/>
                      <a:pt x="1817" y="451"/>
                      <a:pt x="1816" y="451"/>
                    </a:cubicBezTo>
                    <a:cubicBezTo>
                      <a:pt x="1814" y="453"/>
                      <a:pt x="1813" y="455"/>
                      <a:pt x="1811" y="452"/>
                    </a:cubicBezTo>
                    <a:cubicBezTo>
                      <a:pt x="1810" y="451"/>
                      <a:pt x="1809" y="451"/>
                      <a:pt x="1808" y="450"/>
                    </a:cubicBezTo>
                    <a:cubicBezTo>
                      <a:pt x="1808" y="450"/>
                      <a:pt x="1807" y="450"/>
                      <a:pt x="1807" y="449"/>
                    </a:cubicBezTo>
                    <a:close/>
                    <a:moveTo>
                      <a:pt x="1813" y="415"/>
                    </a:moveTo>
                    <a:cubicBezTo>
                      <a:pt x="1811" y="415"/>
                      <a:pt x="1809" y="411"/>
                      <a:pt x="1807" y="410"/>
                    </a:cubicBezTo>
                    <a:cubicBezTo>
                      <a:pt x="1809" y="407"/>
                      <a:pt x="1811" y="405"/>
                      <a:pt x="1813" y="402"/>
                    </a:cubicBezTo>
                    <a:cubicBezTo>
                      <a:pt x="1816" y="405"/>
                      <a:pt x="1820" y="407"/>
                      <a:pt x="1819" y="409"/>
                    </a:cubicBezTo>
                    <a:cubicBezTo>
                      <a:pt x="1819" y="411"/>
                      <a:pt x="1816" y="415"/>
                      <a:pt x="1813" y="415"/>
                    </a:cubicBezTo>
                    <a:close/>
                    <a:moveTo>
                      <a:pt x="1819" y="369"/>
                    </a:moveTo>
                    <a:cubicBezTo>
                      <a:pt x="1818" y="371"/>
                      <a:pt x="1816" y="372"/>
                      <a:pt x="1815" y="374"/>
                    </a:cubicBezTo>
                    <a:cubicBezTo>
                      <a:pt x="1814" y="374"/>
                      <a:pt x="1814" y="375"/>
                      <a:pt x="1813" y="375"/>
                    </a:cubicBezTo>
                    <a:cubicBezTo>
                      <a:pt x="1813" y="375"/>
                      <a:pt x="1812" y="374"/>
                      <a:pt x="1812" y="374"/>
                    </a:cubicBezTo>
                    <a:cubicBezTo>
                      <a:pt x="1810" y="372"/>
                      <a:pt x="1808" y="371"/>
                      <a:pt x="1806" y="370"/>
                    </a:cubicBezTo>
                    <a:cubicBezTo>
                      <a:pt x="1806" y="369"/>
                      <a:pt x="1805" y="368"/>
                      <a:pt x="1806" y="368"/>
                    </a:cubicBezTo>
                    <a:cubicBezTo>
                      <a:pt x="1807" y="366"/>
                      <a:pt x="1808" y="365"/>
                      <a:pt x="1810" y="364"/>
                    </a:cubicBezTo>
                    <a:cubicBezTo>
                      <a:pt x="1811" y="363"/>
                      <a:pt x="1812" y="361"/>
                      <a:pt x="1814" y="360"/>
                    </a:cubicBezTo>
                    <a:cubicBezTo>
                      <a:pt x="1814" y="362"/>
                      <a:pt x="1815" y="363"/>
                      <a:pt x="1816" y="365"/>
                    </a:cubicBezTo>
                    <a:cubicBezTo>
                      <a:pt x="1817" y="365"/>
                      <a:pt x="1818" y="365"/>
                      <a:pt x="1819" y="366"/>
                    </a:cubicBezTo>
                    <a:cubicBezTo>
                      <a:pt x="1821" y="367"/>
                      <a:pt x="1821" y="368"/>
                      <a:pt x="1819" y="369"/>
                    </a:cubicBezTo>
                    <a:close/>
                    <a:moveTo>
                      <a:pt x="1820" y="330"/>
                    </a:moveTo>
                    <a:cubicBezTo>
                      <a:pt x="1819" y="331"/>
                      <a:pt x="1817" y="331"/>
                      <a:pt x="1817" y="332"/>
                    </a:cubicBezTo>
                    <a:cubicBezTo>
                      <a:pt x="1813" y="336"/>
                      <a:pt x="1813" y="336"/>
                      <a:pt x="1809" y="333"/>
                    </a:cubicBezTo>
                    <a:cubicBezTo>
                      <a:pt x="1808" y="332"/>
                      <a:pt x="1807" y="331"/>
                      <a:pt x="1806" y="329"/>
                    </a:cubicBezTo>
                    <a:cubicBezTo>
                      <a:pt x="1806" y="329"/>
                      <a:pt x="1805" y="328"/>
                      <a:pt x="1806" y="327"/>
                    </a:cubicBezTo>
                    <a:cubicBezTo>
                      <a:pt x="1808" y="325"/>
                      <a:pt x="1810" y="323"/>
                      <a:pt x="1812" y="321"/>
                    </a:cubicBezTo>
                    <a:cubicBezTo>
                      <a:pt x="1813" y="320"/>
                      <a:pt x="1813" y="320"/>
                      <a:pt x="1814" y="320"/>
                    </a:cubicBezTo>
                    <a:cubicBezTo>
                      <a:pt x="1814" y="320"/>
                      <a:pt x="1814" y="320"/>
                      <a:pt x="1814" y="321"/>
                    </a:cubicBezTo>
                    <a:cubicBezTo>
                      <a:pt x="1816" y="323"/>
                      <a:pt x="1819" y="325"/>
                      <a:pt x="1821" y="327"/>
                    </a:cubicBezTo>
                    <a:cubicBezTo>
                      <a:pt x="1823" y="329"/>
                      <a:pt x="1821" y="329"/>
                      <a:pt x="1820" y="330"/>
                    </a:cubicBezTo>
                    <a:close/>
                    <a:moveTo>
                      <a:pt x="1823" y="289"/>
                    </a:moveTo>
                    <a:cubicBezTo>
                      <a:pt x="1822" y="290"/>
                      <a:pt x="1820" y="290"/>
                      <a:pt x="1820" y="290"/>
                    </a:cubicBezTo>
                    <a:cubicBezTo>
                      <a:pt x="1817" y="292"/>
                      <a:pt x="1815" y="296"/>
                      <a:pt x="1813" y="296"/>
                    </a:cubicBezTo>
                    <a:cubicBezTo>
                      <a:pt x="1811" y="296"/>
                      <a:pt x="1809" y="292"/>
                      <a:pt x="1807" y="291"/>
                    </a:cubicBezTo>
                    <a:cubicBezTo>
                      <a:pt x="1806" y="289"/>
                      <a:pt x="1804" y="289"/>
                      <a:pt x="1803" y="288"/>
                    </a:cubicBezTo>
                    <a:cubicBezTo>
                      <a:pt x="1801" y="286"/>
                      <a:pt x="1800" y="285"/>
                      <a:pt x="1804" y="285"/>
                    </a:cubicBezTo>
                    <a:cubicBezTo>
                      <a:pt x="1805" y="285"/>
                      <a:pt x="1807" y="284"/>
                      <a:pt x="1808" y="283"/>
                    </a:cubicBezTo>
                    <a:cubicBezTo>
                      <a:pt x="1809" y="281"/>
                      <a:pt x="1810" y="278"/>
                      <a:pt x="1812" y="277"/>
                    </a:cubicBezTo>
                    <a:cubicBezTo>
                      <a:pt x="1815" y="275"/>
                      <a:pt x="1815" y="279"/>
                      <a:pt x="1817" y="280"/>
                    </a:cubicBezTo>
                    <a:cubicBezTo>
                      <a:pt x="1818" y="282"/>
                      <a:pt x="1821" y="284"/>
                      <a:pt x="1823" y="285"/>
                    </a:cubicBezTo>
                    <a:cubicBezTo>
                      <a:pt x="1823" y="286"/>
                      <a:pt x="1824" y="286"/>
                      <a:pt x="1824" y="287"/>
                    </a:cubicBezTo>
                    <a:cubicBezTo>
                      <a:pt x="1824" y="288"/>
                      <a:pt x="1823" y="288"/>
                      <a:pt x="1823" y="289"/>
                    </a:cubicBezTo>
                    <a:close/>
                    <a:moveTo>
                      <a:pt x="1824" y="207"/>
                    </a:moveTo>
                    <a:cubicBezTo>
                      <a:pt x="1820" y="209"/>
                      <a:pt x="1817" y="214"/>
                      <a:pt x="1813" y="217"/>
                    </a:cubicBezTo>
                    <a:cubicBezTo>
                      <a:pt x="1811" y="212"/>
                      <a:pt x="1807" y="209"/>
                      <a:pt x="1802" y="206"/>
                    </a:cubicBezTo>
                    <a:cubicBezTo>
                      <a:pt x="1802" y="206"/>
                      <a:pt x="1801" y="206"/>
                      <a:pt x="1801" y="205"/>
                    </a:cubicBezTo>
                    <a:cubicBezTo>
                      <a:pt x="1801" y="205"/>
                      <a:pt x="1802" y="204"/>
                      <a:pt x="1802" y="204"/>
                    </a:cubicBezTo>
                    <a:cubicBezTo>
                      <a:pt x="1807" y="202"/>
                      <a:pt x="1811" y="198"/>
                      <a:pt x="1812" y="192"/>
                    </a:cubicBezTo>
                    <a:cubicBezTo>
                      <a:pt x="1813" y="192"/>
                      <a:pt x="1813" y="192"/>
                      <a:pt x="1813" y="191"/>
                    </a:cubicBezTo>
                    <a:cubicBezTo>
                      <a:pt x="1814" y="192"/>
                      <a:pt x="1814" y="192"/>
                      <a:pt x="1814" y="193"/>
                    </a:cubicBezTo>
                    <a:cubicBezTo>
                      <a:pt x="1816" y="198"/>
                      <a:pt x="1819" y="202"/>
                      <a:pt x="1824" y="204"/>
                    </a:cubicBezTo>
                    <a:cubicBezTo>
                      <a:pt x="1825" y="204"/>
                      <a:pt x="1827" y="205"/>
                      <a:pt x="1824" y="207"/>
                    </a:cubicBezTo>
                    <a:close/>
                    <a:moveTo>
                      <a:pt x="1822" y="168"/>
                    </a:moveTo>
                    <a:cubicBezTo>
                      <a:pt x="1817" y="170"/>
                      <a:pt x="1816" y="174"/>
                      <a:pt x="1814" y="178"/>
                    </a:cubicBezTo>
                    <a:cubicBezTo>
                      <a:pt x="1814" y="178"/>
                      <a:pt x="1814" y="179"/>
                      <a:pt x="1813" y="179"/>
                    </a:cubicBezTo>
                    <a:cubicBezTo>
                      <a:pt x="1813" y="179"/>
                      <a:pt x="1813" y="179"/>
                      <a:pt x="1812" y="178"/>
                    </a:cubicBezTo>
                    <a:cubicBezTo>
                      <a:pt x="1811" y="172"/>
                      <a:pt x="1807" y="168"/>
                      <a:pt x="1800" y="166"/>
                    </a:cubicBezTo>
                    <a:cubicBezTo>
                      <a:pt x="1798" y="165"/>
                      <a:pt x="1799" y="165"/>
                      <a:pt x="1801" y="164"/>
                    </a:cubicBezTo>
                    <a:cubicBezTo>
                      <a:pt x="1806" y="162"/>
                      <a:pt x="1809" y="158"/>
                      <a:pt x="1812" y="153"/>
                    </a:cubicBezTo>
                    <a:cubicBezTo>
                      <a:pt x="1813" y="152"/>
                      <a:pt x="1813" y="151"/>
                      <a:pt x="1813" y="150"/>
                    </a:cubicBezTo>
                    <a:cubicBezTo>
                      <a:pt x="1814" y="151"/>
                      <a:pt x="1814" y="152"/>
                      <a:pt x="1814" y="153"/>
                    </a:cubicBezTo>
                    <a:cubicBezTo>
                      <a:pt x="1817" y="156"/>
                      <a:pt x="1818" y="160"/>
                      <a:pt x="1822" y="162"/>
                    </a:cubicBezTo>
                    <a:cubicBezTo>
                      <a:pt x="1824" y="162"/>
                      <a:pt x="1826" y="164"/>
                      <a:pt x="1827" y="165"/>
                    </a:cubicBezTo>
                    <a:cubicBezTo>
                      <a:pt x="1825" y="166"/>
                      <a:pt x="1824" y="167"/>
                      <a:pt x="1822" y="168"/>
                    </a:cubicBezTo>
                    <a:close/>
                    <a:moveTo>
                      <a:pt x="1828" y="126"/>
                    </a:moveTo>
                    <a:cubicBezTo>
                      <a:pt x="1821" y="126"/>
                      <a:pt x="1818" y="132"/>
                      <a:pt x="1814" y="137"/>
                    </a:cubicBezTo>
                    <a:cubicBezTo>
                      <a:pt x="1814" y="138"/>
                      <a:pt x="1813" y="138"/>
                      <a:pt x="1813" y="139"/>
                    </a:cubicBezTo>
                    <a:cubicBezTo>
                      <a:pt x="1813" y="138"/>
                      <a:pt x="1813" y="138"/>
                      <a:pt x="1812" y="137"/>
                    </a:cubicBezTo>
                    <a:cubicBezTo>
                      <a:pt x="1809" y="132"/>
                      <a:pt x="1806" y="126"/>
                      <a:pt x="1799" y="126"/>
                    </a:cubicBezTo>
                    <a:cubicBezTo>
                      <a:pt x="1798" y="126"/>
                      <a:pt x="1798" y="125"/>
                      <a:pt x="1797" y="125"/>
                    </a:cubicBezTo>
                    <a:cubicBezTo>
                      <a:pt x="1798" y="124"/>
                      <a:pt x="1798" y="124"/>
                      <a:pt x="1798" y="124"/>
                    </a:cubicBezTo>
                    <a:cubicBezTo>
                      <a:pt x="1806" y="121"/>
                      <a:pt x="1812" y="116"/>
                      <a:pt x="1812" y="108"/>
                    </a:cubicBezTo>
                    <a:cubicBezTo>
                      <a:pt x="1812" y="107"/>
                      <a:pt x="1813" y="107"/>
                      <a:pt x="1813" y="107"/>
                    </a:cubicBezTo>
                    <a:cubicBezTo>
                      <a:pt x="1813" y="107"/>
                      <a:pt x="1813" y="107"/>
                      <a:pt x="1814" y="107"/>
                    </a:cubicBezTo>
                    <a:cubicBezTo>
                      <a:pt x="1814" y="107"/>
                      <a:pt x="1814" y="107"/>
                      <a:pt x="1814" y="107"/>
                    </a:cubicBezTo>
                    <a:cubicBezTo>
                      <a:pt x="1815" y="116"/>
                      <a:pt x="1821" y="121"/>
                      <a:pt x="1828" y="124"/>
                    </a:cubicBezTo>
                    <a:cubicBezTo>
                      <a:pt x="1829" y="124"/>
                      <a:pt x="1829" y="124"/>
                      <a:pt x="1830" y="125"/>
                    </a:cubicBezTo>
                    <a:cubicBezTo>
                      <a:pt x="1829" y="125"/>
                      <a:pt x="1829" y="126"/>
                      <a:pt x="1828" y="126"/>
                    </a:cubicBezTo>
                    <a:close/>
                    <a:moveTo>
                      <a:pt x="1838" y="125"/>
                    </a:moveTo>
                    <a:cubicBezTo>
                      <a:pt x="1838" y="125"/>
                      <a:pt x="1838" y="124"/>
                      <a:pt x="1838" y="124"/>
                    </a:cubicBezTo>
                    <a:cubicBezTo>
                      <a:pt x="1846" y="122"/>
                      <a:pt x="1850" y="117"/>
                      <a:pt x="1853" y="110"/>
                    </a:cubicBezTo>
                    <a:cubicBezTo>
                      <a:pt x="1853" y="109"/>
                      <a:pt x="1853" y="109"/>
                      <a:pt x="1854" y="108"/>
                    </a:cubicBezTo>
                    <a:cubicBezTo>
                      <a:pt x="1854" y="109"/>
                      <a:pt x="1854" y="109"/>
                      <a:pt x="1855" y="110"/>
                    </a:cubicBezTo>
                    <a:cubicBezTo>
                      <a:pt x="1857" y="116"/>
                      <a:pt x="1861" y="120"/>
                      <a:pt x="1866" y="123"/>
                    </a:cubicBezTo>
                    <a:cubicBezTo>
                      <a:pt x="1868" y="124"/>
                      <a:pt x="1869" y="125"/>
                      <a:pt x="1866" y="126"/>
                    </a:cubicBezTo>
                    <a:cubicBezTo>
                      <a:pt x="1860" y="128"/>
                      <a:pt x="1856" y="132"/>
                      <a:pt x="1855" y="138"/>
                    </a:cubicBezTo>
                    <a:cubicBezTo>
                      <a:pt x="1854" y="140"/>
                      <a:pt x="1854" y="139"/>
                      <a:pt x="1853" y="138"/>
                    </a:cubicBezTo>
                    <a:cubicBezTo>
                      <a:pt x="1850" y="132"/>
                      <a:pt x="1846" y="126"/>
                      <a:pt x="1838" y="126"/>
                    </a:cubicBezTo>
                    <a:cubicBezTo>
                      <a:pt x="1838" y="126"/>
                      <a:pt x="1838" y="125"/>
                      <a:pt x="1838" y="125"/>
                    </a:cubicBezTo>
                    <a:close/>
                    <a:moveTo>
                      <a:pt x="1853" y="575"/>
                    </a:moveTo>
                    <a:cubicBezTo>
                      <a:pt x="1852" y="574"/>
                      <a:pt x="1851" y="573"/>
                      <a:pt x="1850" y="571"/>
                    </a:cubicBezTo>
                    <a:cubicBezTo>
                      <a:pt x="1851" y="570"/>
                      <a:pt x="1853" y="568"/>
                      <a:pt x="1854" y="567"/>
                    </a:cubicBezTo>
                    <a:cubicBezTo>
                      <a:pt x="1855" y="569"/>
                      <a:pt x="1856" y="570"/>
                      <a:pt x="1856" y="571"/>
                    </a:cubicBezTo>
                    <a:cubicBezTo>
                      <a:pt x="1856" y="572"/>
                      <a:pt x="1854" y="573"/>
                      <a:pt x="1853" y="575"/>
                    </a:cubicBezTo>
                    <a:close/>
                    <a:moveTo>
                      <a:pt x="1856" y="612"/>
                    </a:moveTo>
                    <a:cubicBezTo>
                      <a:pt x="1855" y="613"/>
                      <a:pt x="1854" y="615"/>
                      <a:pt x="1853" y="615"/>
                    </a:cubicBezTo>
                    <a:cubicBezTo>
                      <a:pt x="1852" y="615"/>
                      <a:pt x="1851" y="614"/>
                      <a:pt x="1850" y="613"/>
                    </a:cubicBezTo>
                    <a:cubicBezTo>
                      <a:pt x="1852" y="611"/>
                      <a:pt x="1853" y="610"/>
                      <a:pt x="1854" y="610"/>
                    </a:cubicBezTo>
                    <a:cubicBezTo>
                      <a:pt x="1855" y="610"/>
                      <a:pt x="1856" y="611"/>
                      <a:pt x="1856" y="612"/>
                    </a:cubicBezTo>
                    <a:close/>
                    <a:moveTo>
                      <a:pt x="1854" y="650"/>
                    </a:moveTo>
                    <a:cubicBezTo>
                      <a:pt x="1855" y="650"/>
                      <a:pt x="1856" y="652"/>
                      <a:pt x="1856" y="653"/>
                    </a:cubicBezTo>
                    <a:cubicBezTo>
                      <a:pt x="1855" y="653"/>
                      <a:pt x="1854" y="655"/>
                      <a:pt x="1853" y="655"/>
                    </a:cubicBezTo>
                    <a:cubicBezTo>
                      <a:pt x="1852" y="655"/>
                      <a:pt x="1851" y="654"/>
                      <a:pt x="1850" y="653"/>
                    </a:cubicBezTo>
                    <a:cubicBezTo>
                      <a:pt x="1852" y="652"/>
                      <a:pt x="1853" y="650"/>
                      <a:pt x="1854" y="650"/>
                    </a:cubicBezTo>
                    <a:close/>
                    <a:moveTo>
                      <a:pt x="1853" y="736"/>
                    </a:moveTo>
                    <a:cubicBezTo>
                      <a:pt x="1853" y="736"/>
                      <a:pt x="1853" y="736"/>
                      <a:pt x="1853" y="735"/>
                    </a:cubicBezTo>
                    <a:cubicBezTo>
                      <a:pt x="1853" y="735"/>
                      <a:pt x="1854" y="735"/>
                      <a:pt x="1854" y="735"/>
                    </a:cubicBezTo>
                    <a:cubicBezTo>
                      <a:pt x="1854" y="735"/>
                      <a:pt x="1854" y="735"/>
                      <a:pt x="1855" y="735"/>
                    </a:cubicBezTo>
                    <a:cubicBezTo>
                      <a:pt x="1854" y="736"/>
                      <a:pt x="1854" y="736"/>
                      <a:pt x="1853" y="736"/>
                    </a:cubicBezTo>
                    <a:close/>
                    <a:moveTo>
                      <a:pt x="1854" y="696"/>
                    </a:moveTo>
                    <a:cubicBezTo>
                      <a:pt x="1853" y="696"/>
                      <a:pt x="1852" y="695"/>
                      <a:pt x="1851" y="694"/>
                    </a:cubicBezTo>
                    <a:cubicBezTo>
                      <a:pt x="1852" y="693"/>
                      <a:pt x="1853" y="692"/>
                      <a:pt x="1854" y="690"/>
                    </a:cubicBezTo>
                    <a:cubicBezTo>
                      <a:pt x="1855" y="691"/>
                      <a:pt x="1856" y="692"/>
                      <a:pt x="1856" y="694"/>
                    </a:cubicBezTo>
                    <a:cubicBezTo>
                      <a:pt x="1857" y="696"/>
                      <a:pt x="1855" y="696"/>
                      <a:pt x="1854" y="696"/>
                    </a:cubicBezTo>
                    <a:close/>
                    <a:moveTo>
                      <a:pt x="1853" y="537"/>
                    </a:moveTo>
                    <a:cubicBezTo>
                      <a:pt x="1852" y="535"/>
                      <a:pt x="1849" y="534"/>
                      <a:pt x="1850" y="532"/>
                    </a:cubicBezTo>
                    <a:cubicBezTo>
                      <a:pt x="1850" y="530"/>
                      <a:pt x="1852" y="529"/>
                      <a:pt x="1854" y="527"/>
                    </a:cubicBezTo>
                    <a:cubicBezTo>
                      <a:pt x="1855" y="529"/>
                      <a:pt x="1858" y="530"/>
                      <a:pt x="1858" y="532"/>
                    </a:cubicBezTo>
                    <a:cubicBezTo>
                      <a:pt x="1858" y="533"/>
                      <a:pt x="1855" y="535"/>
                      <a:pt x="1853" y="537"/>
                    </a:cubicBezTo>
                    <a:close/>
                    <a:moveTo>
                      <a:pt x="1854" y="496"/>
                    </a:moveTo>
                    <a:cubicBezTo>
                      <a:pt x="1852" y="494"/>
                      <a:pt x="1849" y="492"/>
                      <a:pt x="1847" y="490"/>
                    </a:cubicBezTo>
                    <a:cubicBezTo>
                      <a:pt x="1849" y="488"/>
                      <a:pt x="1851" y="487"/>
                      <a:pt x="1854" y="485"/>
                    </a:cubicBezTo>
                    <a:cubicBezTo>
                      <a:pt x="1856" y="487"/>
                      <a:pt x="1858" y="488"/>
                      <a:pt x="1860" y="489"/>
                    </a:cubicBezTo>
                    <a:cubicBezTo>
                      <a:pt x="1858" y="491"/>
                      <a:pt x="1856" y="494"/>
                      <a:pt x="1854" y="496"/>
                    </a:cubicBezTo>
                    <a:close/>
                    <a:moveTo>
                      <a:pt x="1847" y="450"/>
                    </a:moveTo>
                    <a:cubicBezTo>
                      <a:pt x="1847" y="450"/>
                      <a:pt x="1848" y="449"/>
                      <a:pt x="1848" y="448"/>
                    </a:cubicBezTo>
                    <a:cubicBezTo>
                      <a:pt x="1849" y="447"/>
                      <a:pt x="1851" y="446"/>
                      <a:pt x="1852" y="444"/>
                    </a:cubicBezTo>
                    <a:cubicBezTo>
                      <a:pt x="1853" y="443"/>
                      <a:pt x="1854" y="443"/>
                      <a:pt x="1855" y="444"/>
                    </a:cubicBezTo>
                    <a:cubicBezTo>
                      <a:pt x="1856" y="445"/>
                      <a:pt x="1858" y="447"/>
                      <a:pt x="1859" y="448"/>
                    </a:cubicBezTo>
                    <a:cubicBezTo>
                      <a:pt x="1862" y="450"/>
                      <a:pt x="1859" y="450"/>
                      <a:pt x="1858" y="450"/>
                    </a:cubicBezTo>
                    <a:cubicBezTo>
                      <a:pt x="1856" y="451"/>
                      <a:pt x="1856" y="453"/>
                      <a:pt x="1855" y="454"/>
                    </a:cubicBezTo>
                    <a:cubicBezTo>
                      <a:pt x="1852" y="452"/>
                      <a:pt x="1849" y="451"/>
                      <a:pt x="1847" y="450"/>
                    </a:cubicBezTo>
                    <a:close/>
                    <a:moveTo>
                      <a:pt x="1859" y="410"/>
                    </a:moveTo>
                    <a:cubicBezTo>
                      <a:pt x="1859" y="410"/>
                      <a:pt x="1859" y="411"/>
                      <a:pt x="1858" y="411"/>
                    </a:cubicBezTo>
                    <a:cubicBezTo>
                      <a:pt x="1857" y="412"/>
                      <a:pt x="1854" y="416"/>
                      <a:pt x="1854" y="415"/>
                    </a:cubicBezTo>
                    <a:cubicBezTo>
                      <a:pt x="1851" y="414"/>
                      <a:pt x="1850" y="412"/>
                      <a:pt x="1848" y="410"/>
                    </a:cubicBezTo>
                    <a:cubicBezTo>
                      <a:pt x="1847" y="409"/>
                      <a:pt x="1847" y="409"/>
                      <a:pt x="1847" y="409"/>
                    </a:cubicBezTo>
                    <a:cubicBezTo>
                      <a:pt x="1849" y="407"/>
                      <a:pt x="1850" y="406"/>
                      <a:pt x="1852" y="404"/>
                    </a:cubicBezTo>
                    <a:cubicBezTo>
                      <a:pt x="1853" y="402"/>
                      <a:pt x="1854" y="402"/>
                      <a:pt x="1856" y="404"/>
                    </a:cubicBezTo>
                    <a:cubicBezTo>
                      <a:pt x="1857" y="405"/>
                      <a:pt x="1858" y="407"/>
                      <a:pt x="1859" y="408"/>
                    </a:cubicBezTo>
                    <a:cubicBezTo>
                      <a:pt x="1860" y="409"/>
                      <a:pt x="1860" y="409"/>
                      <a:pt x="1859" y="410"/>
                    </a:cubicBezTo>
                    <a:close/>
                    <a:moveTo>
                      <a:pt x="1860" y="369"/>
                    </a:moveTo>
                    <a:cubicBezTo>
                      <a:pt x="1859" y="370"/>
                      <a:pt x="1859" y="370"/>
                      <a:pt x="1858" y="371"/>
                    </a:cubicBezTo>
                    <a:cubicBezTo>
                      <a:pt x="1857" y="372"/>
                      <a:pt x="1854" y="375"/>
                      <a:pt x="1854" y="375"/>
                    </a:cubicBezTo>
                    <a:cubicBezTo>
                      <a:pt x="1851" y="373"/>
                      <a:pt x="1849" y="371"/>
                      <a:pt x="1847" y="368"/>
                    </a:cubicBezTo>
                    <a:cubicBezTo>
                      <a:pt x="1847" y="368"/>
                      <a:pt x="1847" y="368"/>
                      <a:pt x="1847" y="367"/>
                    </a:cubicBezTo>
                    <a:cubicBezTo>
                      <a:pt x="1847" y="367"/>
                      <a:pt x="1848" y="366"/>
                      <a:pt x="1848" y="366"/>
                    </a:cubicBezTo>
                    <a:cubicBezTo>
                      <a:pt x="1851" y="366"/>
                      <a:pt x="1850" y="364"/>
                      <a:pt x="1851" y="363"/>
                    </a:cubicBezTo>
                    <a:cubicBezTo>
                      <a:pt x="1853" y="360"/>
                      <a:pt x="1855" y="360"/>
                      <a:pt x="1856" y="363"/>
                    </a:cubicBezTo>
                    <a:cubicBezTo>
                      <a:pt x="1857" y="364"/>
                      <a:pt x="1857" y="365"/>
                      <a:pt x="1859" y="366"/>
                    </a:cubicBezTo>
                    <a:cubicBezTo>
                      <a:pt x="1861" y="366"/>
                      <a:pt x="1861" y="368"/>
                      <a:pt x="1860" y="369"/>
                    </a:cubicBezTo>
                    <a:close/>
                    <a:moveTo>
                      <a:pt x="1860" y="330"/>
                    </a:moveTo>
                    <a:cubicBezTo>
                      <a:pt x="1856" y="330"/>
                      <a:pt x="1857" y="337"/>
                      <a:pt x="1853" y="336"/>
                    </a:cubicBezTo>
                    <a:cubicBezTo>
                      <a:pt x="1851" y="336"/>
                      <a:pt x="1850" y="331"/>
                      <a:pt x="1847" y="330"/>
                    </a:cubicBezTo>
                    <a:cubicBezTo>
                      <a:pt x="1846" y="330"/>
                      <a:pt x="1846" y="329"/>
                      <a:pt x="1845" y="329"/>
                    </a:cubicBezTo>
                    <a:cubicBezTo>
                      <a:pt x="1846" y="328"/>
                      <a:pt x="1846" y="328"/>
                      <a:pt x="1846" y="327"/>
                    </a:cubicBezTo>
                    <a:cubicBezTo>
                      <a:pt x="1849" y="325"/>
                      <a:pt x="1851" y="322"/>
                      <a:pt x="1853" y="320"/>
                    </a:cubicBezTo>
                    <a:cubicBezTo>
                      <a:pt x="1856" y="322"/>
                      <a:pt x="1858" y="325"/>
                      <a:pt x="1861" y="327"/>
                    </a:cubicBezTo>
                    <a:cubicBezTo>
                      <a:pt x="1863" y="328"/>
                      <a:pt x="1862" y="330"/>
                      <a:pt x="1860" y="330"/>
                    </a:cubicBezTo>
                    <a:close/>
                    <a:moveTo>
                      <a:pt x="1862" y="288"/>
                    </a:moveTo>
                    <a:cubicBezTo>
                      <a:pt x="1861" y="289"/>
                      <a:pt x="1860" y="290"/>
                      <a:pt x="1859" y="291"/>
                    </a:cubicBezTo>
                    <a:cubicBezTo>
                      <a:pt x="1857" y="293"/>
                      <a:pt x="1855" y="295"/>
                      <a:pt x="1854" y="297"/>
                    </a:cubicBezTo>
                    <a:cubicBezTo>
                      <a:pt x="1852" y="295"/>
                      <a:pt x="1850" y="293"/>
                      <a:pt x="1848" y="291"/>
                    </a:cubicBezTo>
                    <a:cubicBezTo>
                      <a:pt x="1847" y="290"/>
                      <a:pt x="1846" y="290"/>
                      <a:pt x="1844" y="289"/>
                    </a:cubicBezTo>
                    <a:cubicBezTo>
                      <a:pt x="1844" y="288"/>
                      <a:pt x="1843" y="288"/>
                      <a:pt x="1843" y="287"/>
                    </a:cubicBezTo>
                    <a:cubicBezTo>
                      <a:pt x="1843" y="286"/>
                      <a:pt x="1844" y="285"/>
                      <a:pt x="1845" y="285"/>
                    </a:cubicBezTo>
                    <a:cubicBezTo>
                      <a:pt x="1847" y="283"/>
                      <a:pt x="1849" y="282"/>
                      <a:pt x="1851" y="280"/>
                    </a:cubicBezTo>
                    <a:cubicBezTo>
                      <a:pt x="1854" y="276"/>
                      <a:pt x="1854" y="275"/>
                      <a:pt x="1856" y="278"/>
                    </a:cubicBezTo>
                    <a:cubicBezTo>
                      <a:pt x="1857" y="280"/>
                      <a:pt x="1858" y="282"/>
                      <a:pt x="1861" y="283"/>
                    </a:cubicBezTo>
                    <a:cubicBezTo>
                      <a:pt x="1864" y="284"/>
                      <a:pt x="1864" y="286"/>
                      <a:pt x="1862" y="288"/>
                    </a:cubicBezTo>
                    <a:close/>
                    <a:moveTo>
                      <a:pt x="1844" y="245"/>
                    </a:moveTo>
                    <a:cubicBezTo>
                      <a:pt x="1846" y="243"/>
                      <a:pt x="1849" y="240"/>
                      <a:pt x="1851" y="238"/>
                    </a:cubicBezTo>
                    <a:cubicBezTo>
                      <a:pt x="1853" y="235"/>
                      <a:pt x="1854" y="235"/>
                      <a:pt x="1856" y="238"/>
                    </a:cubicBezTo>
                    <a:cubicBezTo>
                      <a:pt x="1858" y="239"/>
                      <a:pt x="1859" y="241"/>
                      <a:pt x="1860" y="242"/>
                    </a:cubicBezTo>
                    <a:cubicBezTo>
                      <a:pt x="1864" y="245"/>
                      <a:pt x="1864" y="245"/>
                      <a:pt x="1859" y="249"/>
                    </a:cubicBezTo>
                    <a:cubicBezTo>
                      <a:pt x="1858" y="250"/>
                      <a:pt x="1857" y="253"/>
                      <a:pt x="1855" y="255"/>
                    </a:cubicBezTo>
                    <a:cubicBezTo>
                      <a:pt x="1855" y="255"/>
                      <a:pt x="1854" y="256"/>
                      <a:pt x="1854" y="256"/>
                    </a:cubicBezTo>
                    <a:cubicBezTo>
                      <a:pt x="1853" y="255"/>
                      <a:pt x="1852" y="255"/>
                      <a:pt x="1852" y="255"/>
                    </a:cubicBezTo>
                    <a:cubicBezTo>
                      <a:pt x="1851" y="254"/>
                      <a:pt x="1851" y="252"/>
                      <a:pt x="1851" y="251"/>
                    </a:cubicBezTo>
                    <a:cubicBezTo>
                      <a:pt x="1848" y="249"/>
                      <a:pt x="1846" y="247"/>
                      <a:pt x="1844" y="245"/>
                    </a:cubicBezTo>
                    <a:close/>
                    <a:moveTo>
                      <a:pt x="1865" y="206"/>
                    </a:moveTo>
                    <a:cubicBezTo>
                      <a:pt x="1860" y="209"/>
                      <a:pt x="1857" y="212"/>
                      <a:pt x="1855" y="217"/>
                    </a:cubicBezTo>
                    <a:cubicBezTo>
                      <a:pt x="1854" y="217"/>
                      <a:pt x="1853" y="217"/>
                      <a:pt x="1853" y="217"/>
                    </a:cubicBezTo>
                    <a:cubicBezTo>
                      <a:pt x="1851" y="212"/>
                      <a:pt x="1847" y="208"/>
                      <a:pt x="1842" y="206"/>
                    </a:cubicBezTo>
                    <a:cubicBezTo>
                      <a:pt x="1842" y="206"/>
                      <a:pt x="1842" y="205"/>
                      <a:pt x="1841" y="205"/>
                    </a:cubicBezTo>
                    <a:cubicBezTo>
                      <a:pt x="1842" y="205"/>
                      <a:pt x="1842" y="204"/>
                      <a:pt x="1843" y="204"/>
                    </a:cubicBezTo>
                    <a:cubicBezTo>
                      <a:pt x="1847" y="202"/>
                      <a:pt x="1850" y="200"/>
                      <a:pt x="1852" y="195"/>
                    </a:cubicBezTo>
                    <a:cubicBezTo>
                      <a:pt x="1852" y="193"/>
                      <a:pt x="1854" y="192"/>
                      <a:pt x="1855" y="195"/>
                    </a:cubicBezTo>
                    <a:cubicBezTo>
                      <a:pt x="1857" y="199"/>
                      <a:pt x="1861" y="202"/>
                      <a:pt x="1865" y="204"/>
                    </a:cubicBezTo>
                    <a:cubicBezTo>
                      <a:pt x="1866" y="205"/>
                      <a:pt x="1867" y="205"/>
                      <a:pt x="1865" y="206"/>
                    </a:cubicBezTo>
                    <a:close/>
                    <a:moveTo>
                      <a:pt x="1866" y="166"/>
                    </a:moveTo>
                    <a:cubicBezTo>
                      <a:pt x="1861" y="168"/>
                      <a:pt x="1857" y="171"/>
                      <a:pt x="1855" y="176"/>
                    </a:cubicBezTo>
                    <a:cubicBezTo>
                      <a:pt x="1854" y="178"/>
                      <a:pt x="1853" y="177"/>
                      <a:pt x="1852" y="176"/>
                    </a:cubicBezTo>
                    <a:cubicBezTo>
                      <a:pt x="1850" y="171"/>
                      <a:pt x="1846" y="168"/>
                      <a:pt x="1841" y="166"/>
                    </a:cubicBezTo>
                    <a:cubicBezTo>
                      <a:pt x="1839" y="166"/>
                      <a:pt x="1839" y="165"/>
                      <a:pt x="1841" y="164"/>
                    </a:cubicBezTo>
                    <a:cubicBezTo>
                      <a:pt x="1846" y="162"/>
                      <a:pt x="1850" y="158"/>
                      <a:pt x="1853" y="152"/>
                    </a:cubicBezTo>
                    <a:cubicBezTo>
                      <a:pt x="1853" y="152"/>
                      <a:pt x="1853" y="151"/>
                      <a:pt x="1854" y="151"/>
                    </a:cubicBezTo>
                    <a:cubicBezTo>
                      <a:pt x="1854" y="151"/>
                      <a:pt x="1854" y="152"/>
                      <a:pt x="1855" y="152"/>
                    </a:cubicBezTo>
                    <a:cubicBezTo>
                      <a:pt x="1856" y="158"/>
                      <a:pt x="1860" y="162"/>
                      <a:pt x="1866" y="164"/>
                    </a:cubicBezTo>
                    <a:cubicBezTo>
                      <a:pt x="1867" y="164"/>
                      <a:pt x="1867" y="165"/>
                      <a:pt x="1868" y="165"/>
                    </a:cubicBezTo>
                    <a:cubicBezTo>
                      <a:pt x="1867" y="166"/>
                      <a:pt x="1867" y="166"/>
                      <a:pt x="1866" y="166"/>
                    </a:cubicBezTo>
                    <a:close/>
                    <a:moveTo>
                      <a:pt x="1881" y="164"/>
                    </a:moveTo>
                    <a:cubicBezTo>
                      <a:pt x="1888" y="162"/>
                      <a:pt x="1893" y="158"/>
                      <a:pt x="1893" y="150"/>
                    </a:cubicBezTo>
                    <a:cubicBezTo>
                      <a:pt x="1893" y="150"/>
                      <a:pt x="1894" y="149"/>
                      <a:pt x="1895" y="149"/>
                    </a:cubicBezTo>
                    <a:cubicBezTo>
                      <a:pt x="1896" y="149"/>
                      <a:pt x="1897" y="150"/>
                      <a:pt x="1897" y="150"/>
                    </a:cubicBezTo>
                    <a:cubicBezTo>
                      <a:pt x="1897" y="157"/>
                      <a:pt x="1901" y="161"/>
                      <a:pt x="1907" y="163"/>
                    </a:cubicBezTo>
                    <a:cubicBezTo>
                      <a:pt x="1908" y="164"/>
                      <a:pt x="1909" y="165"/>
                      <a:pt x="1907" y="166"/>
                    </a:cubicBezTo>
                    <a:cubicBezTo>
                      <a:pt x="1902" y="169"/>
                      <a:pt x="1897" y="172"/>
                      <a:pt x="1897" y="179"/>
                    </a:cubicBezTo>
                    <a:cubicBezTo>
                      <a:pt x="1897" y="179"/>
                      <a:pt x="1895" y="179"/>
                      <a:pt x="1894" y="179"/>
                    </a:cubicBezTo>
                    <a:cubicBezTo>
                      <a:pt x="1893" y="179"/>
                      <a:pt x="1893" y="177"/>
                      <a:pt x="1893" y="176"/>
                    </a:cubicBezTo>
                    <a:cubicBezTo>
                      <a:pt x="1891" y="171"/>
                      <a:pt x="1887" y="168"/>
                      <a:pt x="1882" y="166"/>
                    </a:cubicBezTo>
                    <a:cubicBezTo>
                      <a:pt x="1881" y="166"/>
                      <a:pt x="1880" y="166"/>
                      <a:pt x="1879" y="165"/>
                    </a:cubicBezTo>
                    <a:cubicBezTo>
                      <a:pt x="1880" y="165"/>
                      <a:pt x="1881" y="164"/>
                      <a:pt x="1881" y="164"/>
                    </a:cubicBezTo>
                    <a:close/>
                    <a:moveTo>
                      <a:pt x="1895" y="736"/>
                    </a:moveTo>
                    <a:cubicBezTo>
                      <a:pt x="1894" y="736"/>
                      <a:pt x="1893" y="735"/>
                      <a:pt x="1893" y="734"/>
                    </a:cubicBezTo>
                    <a:cubicBezTo>
                      <a:pt x="1893" y="734"/>
                      <a:pt x="1894" y="733"/>
                      <a:pt x="1895" y="731"/>
                    </a:cubicBezTo>
                    <a:cubicBezTo>
                      <a:pt x="1896" y="733"/>
                      <a:pt x="1897" y="734"/>
                      <a:pt x="1897" y="735"/>
                    </a:cubicBezTo>
                    <a:cubicBezTo>
                      <a:pt x="1897" y="735"/>
                      <a:pt x="1895" y="736"/>
                      <a:pt x="1895" y="736"/>
                    </a:cubicBezTo>
                    <a:close/>
                    <a:moveTo>
                      <a:pt x="1894" y="698"/>
                    </a:moveTo>
                    <a:cubicBezTo>
                      <a:pt x="1893" y="697"/>
                      <a:pt x="1892" y="695"/>
                      <a:pt x="1890" y="694"/>
                    </a:cubicBezTo>
                    <a:cubicBezTo>
                      <a:pt x="1892" y="692"/>
                      <a:pt x="1894" y="690"/>
                      <a:pt x="1895" y="690"/>
                    </a:cubicBezTo>
                    <a:cubicBezTo>
                      <a:pt x="1896" y="691"/>
                      <a:pt x="1898" y="692"/>
                      <a:pt x="1899" y="694"/>
                    </a:cubicBezTo>
                    <a:cubicBezTo>
                      <a:pt x="1899" y="695"/>
                      <a:pt x="1896" y="699"/>
                      <a:pt x="1894" y="698"/>
                    </a:cubicBezTo>
                    <a:close/>
                    <a:moveTo>
                      <a:pt x="1895" y="650"/>
                    </a:moveTo>
                    <a:cubicBezTo>
                      <a:pt x="1896" y="650"/>
                      <a:pt x="1898" y="652"/>
                      <a:pt x="1899" y="653"/>
                    </a:cubicBezTo>
                    <a:cubicBezTo>
                      <a:pt x="1898" y="654"/>
                      <a:pt x="1897" y="655"/>
                      <a:pt x="1895" y="657"/>
                    </a:cubicBezTo>
                    <a:cubicBezTo>
                      <a:pt x="1893" y="655"/>
                      <a:pt x="1892" y="654"/>
                      <a:pt x="1891" y="653"/>
                    </a:cubicBezTo>
                    <a:cubicBezTo>
                      <a:pt x="1893" y="652"/>
                      <a:pt x="1894" y="650"/>
                      <a:pt x="1895" y="650"/>
                    </a:cubicBezTo>
                    <a:close/>
                    <a:moveTo>
                      <a:pt x="1892" y="613"/>
                    </a:moveTo>
                    <a:cubicBezTo>
                      <a:pt x="1893" y="612"/>
                      <a:pt x="1894" y="610"/>
                      <a:pt x="1895" y="610"/>
                    </a:cubicBezTo>
                    <a:cubicBezTo>
                      <a:pt x="1896" y="610"/>
                      <a:pt x="1897" y="611"/>
                      <a:pt x="1899" y="612"/>
                    </a:cubicBezTo>
                    <a:cubicBezTo>
                      <a:pt x="1898" y="613"/>
                      <a:pt x="1897" y="614"/>
                      <a:pt x="1895" y="616"/>
                    </a:cubicBezTo>
                    <a:cubicBezTo>
                      <a:pt x="1894" y="615"/>
                      <a:pt x="1893" y="614"/>
                      <a:pt x="1892" y="613"/>
                    </a:cubicBezTo>
                    <a:close/>
                    <a:moveTo>
                      <a:pt x="1899" y="572"/>
                    </a:moveTo>
                    <a:cubicBezTo>
                      <a:pt x="1898" y="573"/>
                      <a:pt x="1896" y="575"/>
                      <a:pt x="1895" y="575"/>
                    </a:cubicBezTo>
                    <a:cubicBezTo>
                      <a:pt x="1893" y="575"/>
                      <a:pt x="1892" y="573"/>
                      <a:pt x="1890" y="571"/>
                    </a:cubicBezTo>
                    <a:cubicBezTo>
                      <a:pt x="1892" y="569"/>
                      <a:pt x="1893" y="568"/>
                      <a:pt x="1895" y="567"/>
                    </a:cubicBezTo>
                    <a:cubicBezTo>
                      <a:pt x="1896" y="567"/>
                      <a:pt x="1899" y="570"/>
                      <a:pt x="1899" y="572"/>
                    </a:cubicBezTo>
                    <a:close/>
                    <a:moveTo>
                      <a:pt x="1898" y="534"/>
                    </a:moveTo>
                    <a:cubicBezTo>
                      <a:pt x="1897" y="535"/>
                      <a:pt x="1895" y="537"/>
                      <a:pt x="1894" y="536"/>
                    </a:cubicBezTo>
                    <a:cubicBezTo>
                      <a:pt x="1892" y="535"/>
                      <a:pt x="1891" y="534"/>
                      <a:pt x="1888" y="531"/>
                    </a:cubicBezTo>
                    <a:cubicBezTo>
                      <a:pt x="1890" y="530"/>
                      <a:pt x="1891" y="529"/>
                      <a:pt x="1893" y="528"/>
                    </a:cubicBezTo>
                    <a:cubicBezTo>
                      <a:pt x="1894" y="528"/>
                      <a:pt x="1895" y="527"/>
                      <a:pt x="1896" y="527"/>
                    </a:cubicBezTo>
                    <a:cubicBezTo>
                      <a:pt x="1898" y="528"/>
                      <a:pt x="1899" y="530"/>
                      <a:pt x="1900" y="531"/>
                    </a:cubicBezTo>
                    <a:cubicBezTo>
                      <a:pt x="1900" y="532"/>
                      <a:pt x="1899" y="534"/>
                      <a:pt x="1898" y="534"/>
                    </a:cubicBezTo>
                    <a:close/>
                    <a:moveTo>
                      <a:pt x="1899" y="493"/>
                    </a:moveTo>
                    <a:cubicBezTo>
                      <a:pt x="1895" y="497"/>
                      <a:pt x="1895" y="497"/>
                      <a:pt x="1891" y="493"/>
                    </a:cubicBezTo>
                    <a:cubicBezTo>
                      <a:pt x="1890" y="492"/>
                      <a:pt x="1888" y="491"/>
                      <a:pt x="1887" y="489"/>
                    </a:cubicBezTo>
                    <a:cubicBezTo>
                      <a:pt x="1889" y="489"/>
                      <a:pt x="1891" y="488"/>
                      <a:pt x="1892" y="487"/>
                    </a:cubicBezTo>
                    <a:cubicBezTo>
                      <a:pt x="1895" y="484"/>
                      <a:pt x="1895" y="484"/>
                      <a:pt x="1898" y="487"/>
                    </a:cubicBezTo>
                    <a:cubicBezTo>
                      <a:pt x="1898" y="487"/>
                      <a:pt x="1899" y="487"/>
                      <a:pt x="1899" y="488"/>
                    </a:cubicBezTo>
                    <a:cubicBezTo>
                      <a:pt x="1901" y="490"/>
                      <a:pt x="1901" y="491"/>
                      <a:pt x="1899" y="493"/>
                    </a:cubicBezTo>
                    <a:close/>
                    <a:moveTo>
                      <a:pt x="1901" y="449"/>
                    </a:moveTo>
                    <a:cubicBezTo>
                      <a:pt x="1899" y="451"/>
                      <a:pt x="1896" y="453"/>
                      <a:pt x="1894" y="456"/>
                    </a:cubicBezTo>
                    <a:cubicBezTo>
                      <a:pt x="1894" y="455"/>
                      <a:pt x="1893" y="455"/>
                      <a:pt x="1893" y="455"/>
                    </a:cubicBezTo>
                    <a:cubicBezTo>
                      <a:pt x="1893" y="454"/>
                      <a:pt x="1893" y="453"/>
                      <a:pt x="1892" y="452"/>
                    </a:cubicBezTo>
                    <a:cubicBezTo>
                      <a:pt x="1891" y="451"/>
                      <a:pt x="1889" y="450"/>
                      <a:pt x="1888" y="450"/>
                    </a:cubicBezTo>
                    <a:cubicBezTo>
                      <a:pt x="1890" y="447"/>
                      <a:pt x="1892" y="445"/>
                      <a:pt x="1894" y="443"/>
                    </a:cubicBezTo>
                    <a:cubicBezTo>
                      <a:pt x="1894" y="442"/>
                      <a:pt x="1896" y="443"/>
                      <a:pt x="1896" y="443"/>
                    </a:cubicBezTo>
                    <a:cubicBezTo>
                      <a:pt x="1898" y="444"/>
                      <a:pt x="1899" y="446"/>
                      <a:pt x="1900" y="447"/>
                    </a:cubicBezTo>
                    <a:cubicBezTo>
                      <a:pt x="1901" y="447"/>
                      <a:pt x="1901" y="448"/>
                      <a:pt x="1901" y="449"/>
                    </a:cubicBezTo>
                    <a:close/>
                    <a:moveTo>
                      <a:pt x="1888" y="366"/>
                    </a:moveTo>
                    <a:cubicBezTo>
                      <a:pt x="1891" y="366"/>
                      <a:pt x="1891" y="362"/>
                      <a:pt x="1894" y="360"/>
                    </a:cubicBezTo>
                    <a:cubicBezTo>
                      <a:pt x="1894" y="360"/>
                      <a:pt x="1895" y="360"/>
                      <a:pt x="1895" y="360"/>
                    </a:cubicBezTo>
                    <a:cubicBezTo>
                      <a:pt x="1896" y="360"/>
                      <a:pt x="1897" y="361"/>
                      <a:pt x="1897" y="361"/>
                    </a:cubicBezTo>
                    <a:cubicBezTo>
                      <a:pt x="1897" y="364"/>
                      <a:pt x="1899" y="365"/>
                      <a:pt x="1901" y="367"/>
                    </a:cubicBezTo>
                    <a:cubicBezTo>
                      <a:pt x="1902" y="368"/>
                      <a:pt x="1903" y="369"/>
                      <a:pt x="1901" y="370"/>
                    </a:cubicBezTo>
                    <a:cubicBezTo>
                      <a:pt x="1895" y="377"/>
                      <a:pt x="1893" y="376"/>
                      <a:pt x="1888" y="369"/>
                    </a:cubicBezTo>
                    <a:cubicBezTo>
                      <a:pt x="1887" y="368"/>
                      <a:pt x="1888" y="367"/>
                      <a:pt x="1888" y="366"/>
                    </a:cubicBezTo>
                    <a:close/>
                    <a:moveTo>
                      <a:pt x="1895" y="415"/>
                    </a:moveTo>
                    <a:cubicBezTo>
                      <a:pt x="1893" y="415"/>
                      <a:pt x="1888" y="411"/>
                      <a:pt x="1888" y="409"/>
                    </a:cubicBezTo>
                    <a:cubicBezTo>
                      <a:pt x="1888" y="406"/>
                      <a:pt x="1892" y="404"/>
                      <a:pt x="1894" y="400"/>
                    </a:cubicBezTo>
                    <a:cubicBezTo>
                      <a:pt x="1898" y="404"/>
                      <a:pt x="1900" y="406"/>
                      <a:pt x="1903" y="409"/>
                    </a:cubicBezTo>
                    <a:cubicBezTo>
                      <a:pt x="1900" y="411"/>
                      <a:pt x="1898" y="415"/>
                      <a:pt x="1895" y="415"/>
                    </a:cubicBezTo>
                    <a:close/>
                    <a:moveTo>
                      <a:pt x="1899" y="331"/>
                    </a:moveTo>
                    <a:cubicBezTo>
                      <a:pt x="1896" y="332"/>
                      <a:pt x="1898" y="338"/>
                      <a:pt x="1894" y="337"/>
                    </a:cubicBezTo>
                    <a:cubicBezTo>
                      <a:pt x="1892" y="336"/>
                      <a:pt x="1892" y="333"/>
                      <a:pt x="1890" y="331"/>
                    </a:cubicBezTo>
                    <a:cubicBezTo>
                      <a:pt x="1889" y="330"/>
                      <a:pt x="1888" y="330"/>
                      <a:pt x="1887" y="330"/>
                    </a:cubicBezTo>
                    <a:cubicBezTo>
                      <a:pt x="1886" y="329"/>
                      <a:pt x="1886" y="328"/>
                      <a:pt x="1886" y="328"/>
                    </a:cubicBezTo>
                    <a:cubicBezTo>
                      <a:pt x="1888" y="325"/>
                      <a:pt x="1891" y="322"/>
                      <a:pt x="1894" y="320"/>
                    </a:cubicBezTo>
                    <a:cubicBezTo>
                      <a:pt x="1894" y="320"/>
                      <a:pt x="1894" y="320"/>
                      <a:pt x="1895" y="320"/>
                    </a:cubicBezTo>
                    <a:cubicBezTo>
                      <a:pt x="1895" y="320"/>
                      <a:pt x="1896" y="320"/>
                      <a:pt x="1896" y="320"/>
                    </a:cubicBezTo>
                    <a:cubicBezTo>
                      <a:pt x="1898" y="321"/>
                      <a:pt x="1899" y="322"/>
                      <a:pt x="1900" y="324"/>
                    </a:cubicBezTo>
                    <a:cubicBezTo>
                      <a:pt x="1901" y="325"/>
                      <a:pt x="1903" y="327"/>
                      <a:pt x="1905" y="328"/>
                    </a:cubicBezTo>
                    <a:cubicBezTo>
                      <a:pt x="1903" y="329"/>
                      <a:pt x="1901" y="331"/>
                      <a:pt x="1899" y="331"/>
                    </a:cubicBezTo>
                    <a:close/>
                    <a:moveTo>
                      <a:pt x="1904" y="288"/>
                    </a:moveTo>
                    <a:cubicBezTo>
                      <a:pt x="1901" y="291"/>
                      <a:pt x="1898" y="294"/>
                      <a:pt x="1895" y="297"/>
                    </a:cubicBezTo>
                    <a:cubicBezTo>
                      <a:pt x="1891" y="294"/>
                      <a:pt x="1888" y="291"/>
                      <a:pt x="1885" y="288"/>
                    </a:cubicBezTo>
                    <a:cubicBezTo>
                      <a:pt x="1885" y="287"/>
                      <a:pt x="1884" y="287"/>
                      <a:pt x="1884" y="286"/>
                    </a:cubicBezTo>
                    <a:cubicBezTo>
                      <a:pt x="1884" y="286"/>
                      <a:pt x="1884" y="285"/>
                      <a:pt x="1885" y="285"/>
                    </a:cubicBezTo>
                    <a:cubicBezTo>
                      <a:pt x="1889" y="283"/>
                      <a:pt x="1891" y="280"/>
                      <a:pt x="1893" y="276"/>
                    </a:cubicBezTo>
                    <a:cubicBezTo>
                      <a:pt x="1894" y="275"/>
                      <a:pt x="1896" y="275"/>
                      <a:pt x="1897" y="277"/>
                    </a:cubicBezTo>
                    <a:cubicBezTo>
                      <a:pt x="1899" y="280"/>
                      <a:pt x="1901" y="283"/>
                      <a:pt x="1903" y="285"/>
                    </a:cubicBezTo>
                    <a:cubicBezTo>
                      <a:pt x="1905" y="286"/>
                      <a:pt x="1907" y="286"/>
                      <a:pt x="1904" y="288"/>
                    </a:cubicBezTo>
                    <a:close/>
                    <a:moveTo>
                      <a:pt x="1898" y="252"/>
                    </a:moveTo>
                    <a:cubicBezTo>
                      <a:pt x="1897" y="253"/>
                      <a:pt x="1897" y="254"/>
                      <a:pt x="1897" y="255"/>
                    </a:cubicBezTo>
                    <a:cubicBezTo>
                      <a:pt x="1896" y="258"/>
                      <a:pt x="1894" y="257"/>
                      <a:pt x="1893" y="255"/>
                    </a:cubicBezTo>
                    <a:cubicBezTo>
                      <a:pt x="1891" y="252"/>
                      <a:pt x="1889" y="248"/>
                      <a:pt x="1885" y="247"/>
                    </a:cubicBezTo>
                    <a:cubicBezTo>
                      <a:pt x="1883" y="247"/>
                      <a:pt x="1884" y="246"/>
                      <a:pt x="1885" y="244"/>
                    </a:cubicBezTo>
                    <a:cubicBezTo>
                      <a:pt x="1888" y="241"/>
                      <a:pt x="1892" y="239"/>
                      <a:pt x="1894" y="234"/>
                    </a:cubicBezTo>
                    <a:cubicBezTo>
                      <a:pt x="1894" y="233"/>
                      <a:pt x="1895" y="233"/>
                      <a:pt x="1895" y="233"/>
                    </a:cubicBezTo>
                    <a:cubicBezTo>
                      <a:pt x="1896" y="234"/>
                      <a:pt x="1896" y="234"/>
                      <a:pt x="1897" y="234"/>
                    </a:cubicBezTo>
                    <a:cubicBezTo>
                      <a:pt x="1897" y="235"/>
                      <a:pt x="1897" y="236"/>
                      <a:pt x="1898" y="237"/>
                    </a:cubicBezTo>
                    <a:cubicBezTo>
                      <a:pt x="1901" y="240"/>
                      <a:pt x="1904" y="243"/>
                      <a:pt x="1906" y="245"/>
                    </a:cubicBezTo>
                    <a:cubicBezTo>
                      <a:pt x="1904" y="248"/>
                      <a:pt x="1901" y="250"/>
                      <a:pt x="1898" y="252"/>
                    </a:cubicBezTo>
                    <a:close/>
                    <a:moveTo>
                      <a:pt x="1907" y="206"/>
                    </a:moveTo>
                    <a:cubicBezTo>
                      <a:pt x="1902" y="209"/>
                      <a:pt x="1899" y="212"/>
                      <a:pt x="1897" y="217"/>
                    </a:cubicBezTo>
                    <a:cubicBezTo>
                      <a:pt x="1896" y="219"/>
                      <a:pt x="1894" y="218"/>
                      <a:pt x="1893" y="217"/>
                    </a:cubicBezTo>
                    <a:cubicBezTo>
                      <a:pt x="1891" y="212"/>
                      <a:pt x="1887" y="209"/>
                      <a:pt x="1883" y="206"/>
                    </a:cubicBezTo>
                    <a:cubicBezTo>
                      <a:pt x="1882" y="206"/>
                      <a:pt x="1882" y="206"/>
                      <a:pt x="1882" y="205"/>
                    </a:cubicBezTo>
                    <a:cubicBezTo>
                      <a:pt x="1882" y="205"/>
                      <a:pt x="1882" y="204"/>
                      <a:pt x="1883" y="204"/>
                    </a:cubicBezTo>
                    <a:cubicBezTo>
                      <a:pt x="1888" y="202"/>
                      <a:pt x="1892" y="198"/>
                      <a:pt x="1893" y="192"/>
                    </a:cubicBezTo>
                    <a:cubicBezTo>
                      <a:pt x="1893" y="192"/>
                      <a:pt x="1895" y="191"/>
                      <a:pt x="1895" y="191"/>
                    </a:cubicBezTo>
                    <a:cubicBezTo>
                      <a:pt x="1896" y="191"/>
                      <a:pt x="1897" y="192"/>
                      <a:pt x="1897" y="192"/>
                    </a:cubicBezTo>
                    <a:cubicBezTo>
                      <a:pt x="1897" y="199"/>
                      <a:pt x="1902" y="201"/>
                      <a:pt x="1907" y="204"/>
                    </a:cubicBezTo>
                    <a:cubicBezTo>
                      <a:pt x="1908" y="205"/>
                      <a:pt x="1909" y="205"/>
                      <a:pt x="1907" y="206"/>
                    </a:cubicBezTo>
                    <a:close/>
                    <a:moveTo>
                      <a:pt x="1923" y="124"/>
                    </a:moveTo>
                    <a:cubicBezTo>
                      <a:pt x="1927" y="121"/>
                      <a:pt x="1930" y="118"/>
                      <a:pt x="1934" y="115"/>
                    </a:cubicBezTo>
                    <a:cubicBezTo>
                      <a:pt x="1935" y="113"/>
                      <a:pt x="1935" y="111"/>
                      <a:pt x="1935" y="110"/>
                    </a:cubicBezTo>
                    <a:cubicBezTo>
                      <a:pt x="1935" y="109"/>
                      <a:pt x="1936" y="109"/>
                      <a:pt x="1937" y="109"/>
                    </a:cubicBezTo>
                    <a:cubicBezTo>
                      <a:pt x="1937" y="109"/>
                      <a:pt x="1937" y="109"/>
                      <a:pt x="1937" y="109"/>
                    </a:cubicBezTo>
                    <a:cubicBezTo>
                      <a:pt x="1936" y="115"/>
                      <a:pt x="1942" y="117"/>
                      <a:pt x="1945" y="121"/>
                    </a:cubicBezTo>
                    <a:cubicBezTo>
                      <a:pt x="1949" y="125"/>
                      <a:pt x="1949" y="125"/>
                      <a:pt x="1944" y="128"/>
                    </a:cubicBezTo>
                    <a:cubicBezTo>
                      <a:pt x="1941" y="130"/>
                      <a:pt x="1939" y="133"/>
                      <a:pt x="1937" y="137"/>
                    </a:cubicBezTo>
                    <a:cubicBezTo>
                      <a:pt x="1937" y="138"/>
                      <a:pt x="1937" y="138"/>
                      <a:pt x="1936" y="139"/>
                    </a:cubicBezTo>
                    <a:cubicBezTo>
                      <a:pt x="1936" y="138"/>
                      <a:pt x="1935" y="138"/>
                      <a:pt x="1935" y="137"/>
                    </a:cubicBezTo>
                    <a:cubicBezTo>
                      <a:pt x="1933" y="132"/>
                      <a:pt x="1930" y="127"/>
                      <a:pt x="1924" y="126"/>
                    </a:cubicBezTo>
                    <a:cubicBezTo>
                      <a:pt x="1922" y="125"/>
                      <a:pt x="1921" y="125"/>
                      <a:pt x="1923" y="124"/>
                    </a:cubicBezTo>
                    <a:close/>
                    <a:moveTo>
                      <a:pt x="1932" y="447"/>
                    </a:moveTo>
                    <a:cubicBezTo>
                      <a:pt x="1933" y="445"/>
                      <a:pt x="1935" y="444"/>
                      <a:pt x="1936" y="442"/>
                    </a:cubicBezTo>
                    <a:cubicBezTo>
                      <a:pt x="1937" y="444"/>
                      <a:pt x="1938" y="446"/>
                      <a:pt x="1939" y="447"/>
                    </a:cubicBezTo>
                    <a:cubicBezTo>
                      <a:pt x="1943" y="450"/>
                      <a:pt x="1939" y="451"/>
                      <a:pt x="1938" y="452"/>
                    </a:cubicBezTo>
                    <a:cubicBezTo>
                      <a:pt x="1936" y="455"/>
                      <a:pt x="1935" y="453"/>
                      <a:pt x="1934" y="452"/>
                    </a:cubicBezTo>
                    <a:cubicBezTo>
                      <a:pt x="1933" y="450"/>
                      <a:pt x="1930" y="449"/>
                      <a:pt x="1932" y="447"/>
                    </a:cubicBezTo>
                    <a:close/>
                    <a:moveTo>
                      <a:pt x="1936" y="484"/>
                    </a:moveTo>
                    <a:cubicBezTo>
                      <a:pt x="1938" y="486"/>
                      <a:pt x="1941" y="488"/>
                      <a:pt x="1941" y="490"/>
                    </a:cubicBezTo>
                    <a:cubicBezTo>
                      <a:pt x="1940" y="492"/>
                      <a:pt x="1938" y="494"/>
                      <a:pt x="1936" y="496"/>
                    </a:cubicBezTo>
                    <a:cubicBezTo>
                      <a:pt x="1935" y="494"/>
                      <a:pt x="1932" y="492"/>
                      <a:pt x="1932" y="490"/>
                    </a:cubicBezTo>
                    <a:cubicBezTo>
                      <a:pt x="1932" y="489"/>
                      <a:pt x="1934" y="487"/>
                      <a:pt x="1936" y="484"/>
                    </a:cubicBezTo>
                    <a:close/>
                    <a:moveTo>
                      <a:pt x="1936" y="650"/>
                    </a:moveTo>
                    <a:cubicBezTo>
                      <a:pt x="1937" y="650"/>
                      <a:pt x="1938" y="652"/>
                      <a:pt x="1939" y="653"/>
                    </a:cubicBezTo>
                    <a:cubicBezTo>
                      <a:pt x="1938" y="653"/>
                      <a:pt x="1937" y="655"/>
                      <a:pt x="1936" y="655"/>
                    </a:cubicBezTo>
                    <a:cubicBezTo>
                      <a:pt x="1935" y="655"/>
                      <a:pt x="1934" y="654"/>
                      <a:pt x="1933" y="653"/>
                    </a:cubicBezTo>
                    <a:cubicBezTo>
                      <a:pt x="1934" y="652"/>
                      <a:pt x="1935" y="650"/>
                      <a:pt x="1936" y="650"/>
                    </a:cubicBezTo>
                    <a:close/>
                    <a:moveTo>
                      <a:pt x="1934" y="612"/>
                    </a:moveTo>
                    <a:cubicBezTo>
                      <a:pt x="1934" y="611"/>
                      <a:pt x="1935" y="610"/>
                      <a:pt x="1936" y="610"/>
                    </a:cubicBezTo>
                    <a:cubicBezTo>
                      <a:pt x="1937" y="611"/>
                      <a:pt x="1938" y="612"/>
                      <a:pt x="1938" y="613"/>
                    </a:cubicBezTo>
                    <a:cubicBezTo>
                      <a:pt x="1939" y="614"/>
                      <a:pt x="1938" y="615"/>
                      <a:pt x="1937" y="616"/>
                    </a:cubicBezTo>
                    <a:cubicBezTo>
                      <a:pt x="1935" y="614"/>
                      <a:pt x="1934" y="613"/>
                      <a:pt x="1934" y="612"/>
                    </a:cubicBezTo>
                    <a:close/>
                    <a:moveTo>
                      <a:pt x="1936" y="736"/>
                    </a:moveTo>
                    <a:cubicBezTo>
                      <a:pt x="1936" y="736"/>
                      <a:pt x="1936" y="736"/>
                      <a:pt x="1936" y="736"/>
                    </a:cubicBezTo>
                    <a:cubicBezTo>
                      <a:pt x="1936" y="735"/>
                      <a:pt x="1936" y="735"/>
                      <a:pt x="1936" y="734"/>
                    </a:cubicBezTo>
                    <a:cubicBezTo>
                      <a:pt x="1936" y="735"/>
                      <a:pt x="1937" y="735"/>
                      <a:pt x="1937" y="735"/>
                    </a:cubicBezTo>
                    <a:cubicBezTo>
                      <a:pt x="1937" y="735"/>
                      <a:pt x="1936" y="736"/>
                      <a:pt x="1936" y="736"/>
                    </a:cubicBezTo>
                    <a:close/>
                    <a:moveTo>
                      <a:pt x="1938" y="696"/>
                    </a:moveTo>
                    <a:cubicBezTo>
                      <a:pt x="1936" y="696"/>
                      <a:pt x="1933" y="697"/>
                      <a:pt x="1933" y="694"/>
                    </a:cubicBezTo>
                    <a:cubicBezTo>
                      <a:pt x="1934" y="693"/>
                      <a:pt x="1935" y="692"/>
                      <a:pt x="1936" y="690"/>
                    </a:cubicBezTo>
                    <a:cubicBezTo>
                      <a:pt x="1937" y="691"/>
                      <a:pt x="1938" y="693"/>
                      <a:pt x="1939" y="694"/>
                    </a:cubicBezTo>
                    <a:cubicBezTo>
                      <a:pt x="1939" y="694"/>
                      <a:pt x="1938" y="696"/>
                      <a:pt x="1938" y="696"/>
                    </a:cubicBezTo>
                    <a:close/>
                    <a:moveTo>
                      <a:pt x="1936" y="575"/>
                    </a:moveTo>
                    <a:cubicBezTo>
                      <a:pt x="1935" y="574"/>
                      <a:pt x="1934" y="573"/>
                      <a:pt x="1933" y="571"/>
                    </a:cubicBezTo>
                    <a:cubicBezTo>
                      <a:pt x="1933" y="569"/>
                      <a:pt x="1935" y="569"/>
                      <a:pt x="1936" y="569"/>
                    </a:cubicBezTo>
                    <a:cubicBezTo>
                      <a:pt x="1937" y="569"/>
                      <a:pt x="1938" y="570"/>
                      <a:pt x="1939" y="571"/>
                    </a:cubicBezTo>
                    <a:cubicBezTo>
                      <a:pt x="1938" y="572"/>
                      <a:pt x="1937" y="574"/>
                      <a:pt x="1936" y="575"/>
                    </a:cubicBezTo>
                    <a:close/>
                    <a:moveTo>
                      <a:pt x="1936" y="535"/>
                    </a:moveTo>
                    <a:cubicBezTo>
                      <a:pt x="1934" y="534"/>
                      <a:pt x="1932" y="532"/>
                      <a:pt x="1932" y="532"/>
                    </a:cubicBezTo>
                    <a:cubicBezTo>
                      <a:pt x="1933" y="530"/>
                      <a:pt x="1934" y="528"/>
                      <a:pt x="1936" y="527"/>
                    </a:cubicBezTo>
                    <a:cubicBezTo>
                      <a:pt x="1938" y="529"/>
                      <a:pt x="1939" y="530"/>
                      <a:pt x="1941" y="532"/>
                    </a:cubicBezTo>
                    <a:cubicBezTo>
                      <a:pt x="1941" y="532"/>
                      <a:pt x="1937" y="535"/>
                      <a:pt x="1936" y="535"/>
                    </a:cubicBezTo>
                    <a:close/>
                    <a:moveTo>
                      <a:pt x="1941" y="410"/>
                    </a:moveTo>
                    <a:cubicBezTo>
                      <a:pt x="1939" y="410"/>
                      <a:pt x="1938" y="412"/>
                      <a:pt x="1937" y="414"/>
                    </a:cubicBezTo>
                    <a:cubicBezTo>
                      <a:pt x="1937" y="414"/>
                      <a:pt x="1937" y="415"/>
                      <a:pt x="1936" y="415"/>
                    </a:cubicBezTo>
                    <a:cubicBezTo>
                      <a:pt x="1936" y="415"/>
                      <a:pt x="1936" y="415"/>
                      <a:pt x="1935" y="415"/>
                    </a:cubicBezTo>
                    <a:cubicBezTo>
                      <a:pt x="1934" y="413"/>
                      <a:pt x="1933" y="412"/>
                      <a:pt x="1931" y="411"/>
                    </a:cubicBezTo>
                    <a:cubicBezTo>
                      <a:pt x="1929" y="409"/>
                      <a:pt x="1930" y="408"/>
                      <a:pt x="1931" y="407"/>
                    </a:cubicBezTo>
                    <a:cubicBezTo>
                      <a:pt x="1932" y="406"/>
                      <a:pt x="1934" y="405"/>
                      <a:pt x="1935" y="404"/>
                    </a:cubicBezTo>
                    <a:cubicBezTo>
                      <a:pt x="1936" y="402"/>
                      <a:pt x="1937" y="403"/>
                      <a:pt x="1938" y="404"/>
                    </a:cubicBezTo>
                    <a:cubicBezTo>
                      <a:pt x="1939" y="405"/>
                      <a:pt x="1940" y="406"/>
                      <a:pt x="1941" y="407"/>
                    </a:cubicBezTo>
                    <a:cubicBezTo>
                      <a:pt x="1943" y="409"/>
                      <a:pt x="1943" y="409"/>
                      <a:pt x="1941" y="410"/>
                    </a:cubicBezTo>
                    <a:close/>
                    <a:moveTo>
                      <a:pt x="1929" y="369"/>
                    </a:moveTo>
                    <a:cubicBezTo>
                      <a:pt x="1932" y="366"/>
                      <a:pt x="1933" y="363"/>
                      <a:pt x="1936" y="363"/>
                    </a:cubicBezTo>
                    <a:cubicBezTo>
                      <a:pt x="1937" y="362"/>
                      <a:pt x="1940" y="366"/>
                      <a:pt x="1942" y="367"/>
                    </a:cubicBezTo>
                    <a:cubicBezTo>
                      <a:pt x="1943" y="369"/>
                      <a:pt x="1942" y="369"/>
                      <a:pt x="1941" y="370"/>
                    </a:cubicBezTo>
                    <a:cubicBezTo>
                      <a:pt x="1941" y="371"/>
                      <a:pt x="1940" y="372"/>
                      <a:pt x="1939" y="373"/>
                    </a:cubicBezTo>
                    <a:cubicBezTo>
                      <a:pt x="1938" y="373"/>
                      <a:pt x="1936" y="375"/>
                      <a:pt x="1935" y="374"/>
                    </a:cubicBezTo>
                    <a:cubicBezTo>
                      <a:pt x="1933" y="373"/>
                      <a:pt x="1931" y="371"/>
                      <a:pt x="1929" y="369"/>
                    </a:cubicBezTo>
                    <a:close/>
                    <a:moveTo>
                      <a:pt x="1937" y="334"/>
                    </a:moveTo>
                    <a:cubicBezTo>
                      <a:pt x="1937" y="335"/>
                      <a:pt x="1936" y="335"/>
                      <a:pt x="1936" y="335"/>
                    </a:cubicBezTo>
                    <a:cubicBezTo>
                      <a:pt x="1936" y="334"/>
                      <a:pt x="1935" y="334"/>
                      <a:pt x="1935" y="334"/>
                    </a:cubicBezTo>
                    <a:cubicBezTo>
                      <a:pt x="1933" y="332"/>
                      <a:pt x="1932" y="330"/>
                      <a:pt x="1930" y="329"/>
                    </a:cubicBezTo>
                    <a:cubicBezTo>
                      <a:pt x="1928" y="329"/>
                      <a:pt x="1927" y="329"/>
                      <a:pt x="1929" y="327"/>
                    </a:cubicBezTo>
                    <a:cubicBezTo>
                      <a:pt x="1930" y="326"/>
                      <a:pt x="1932" y="324"/>
                      <a:pt x="1933" y="323"/>
                    </a:cubicBezTo>
                    <a:cubicBezTo>
                      <a:pt x="1936" y="320"/>
                      <a:pt x="1936" y="320"/>
                      <a:pt x="1940" y="323"/>
                    </a:cubicBezTo>
                    <a:cubicBezTo>
                      <a:pt x="1941" y="325"/>
                      <a:pt x="1943" y="327"/>
                      <a:pt x="1945" y="328"/>
                    </a:cubicBezTo>
                    <a:cubicBezTo>
                      <a:pt x="1942" y="330"/>
                      <a:pt x="1939" y="332"/>
                      <a:pt x="1937" y="334"/>
                    </a:cubicBezTo>
                    <a:close/>
                    <a:moveTo>
                      <a:pt x="1946" y="287"/>
                    </a:moveTo>
                    <a:cubicBezTo>
                      <a:pt x="1943" y="290"/>
                      <a:pt x="1940" y="293"/>
                      <a:pt x="1936" y="296"/>
                    </a:cubicBezTo>
                    <a:cubicBezTo>
                      <a:pt x="1933" y="294"/>
                      <a:pt x="1931" y="291"/>
                      <a:pt x="1928" y="288"/>
                    </a:cubicBezTo>
                    <a:cubicBezTo>
                      <a:pt x="1927" y="287"/>
                      <a:pt x="1926" y="287"/>
                      <a:pt x="1926" y="286"/>
                    </a:cubicBezTo>
                    <a:cubicBezTo>
                      <a:pt x="1926" y="286"/>
                      <a:pt x="1927" y="285"/>
                      <a:pt x="1927" y="285"/>
                    </a:cubicBezTo>
                    <a:cubicBezTo>
                      <a:pt x="1929" y="284"/>
                      <a:pt x="1930" y="283"/>
                      <a:pt x="1932" y="282"/>
                    </a:cubicBezTo>
                    <a:cubicBezTo>
                      <a:pt x="1936" y="278"/>
                      <a:pt x="1936" y="278"/>
                      <a:pt x="1941" y="282"/>
                    </a:cubicBezTo>
                    <a:cubicBezTo>
                      <a:pt x="1942" y="283"/>
                      <a:pt x="1943" y="284"/>
                      <a:pt x="1945" y="285"/>
                    </a:cubicBezTo>
                    <a:cubicBezTo>
                      <a:pt x="1946" y="285"/>
                      <a:pt x="1947" y="285"/>
                      <a:pt x="1946" y="287"/>
                    </a:cubicBezTo>
                    <a:close/>
                    <a:moveTo>
                      <a:pt x="1928" y="244"/>
                    </a:moveTo>
                    <a:cubicBezTo>
                      <a:pt x="1931" y="241"/>
                      <a:pt x="1934" y="238"/>
                      <a:pt x="1936" y="235"/>
                    </a:cubicBezTo>
                    <a:cubicBezTo>
                      <a:pt x="1940" y="238"/>
                      <a:pt x="1943" y="242"/>
                      <a:pt x="1946" y="245"/>
                    </a:cubicBezTo>
                    <a:cubicBezTo>
                      <a:pt x="1946" y="245"/>
                      <a:pt x="1946" y="246"/>
                      <a:pt x="1946" y="247"/>
                    </a:cubicBezTo>
                    <a:cubicBezTo>
                      <a:pt x="1941" y="248"/>
                      <a:pt x="1938" y="251"/>
                      <a:pt x="1937" y="255"/>
                    </a:cubicBezTo>
                    <a:cubicBezTo>
                      <a:pt x="1937" y="256"/>
                      <a:pt x="1937" y="256"/>
                      <a:pt x="1936" y="256"/>
                    </a:cubicBezTo>
                    <a:cubicBezTo>
                      <a:pt x="1936" y="256"/>
                      <a:pt x="1936" y="255"/>
                      <a:pt x="1935" y="255"/>
                    </a:cubicBezTo>
                    <a:cubicBezTo>
                      <a:pt x="1933" y="252"/>
                      <a:pt x="1931" y="249"/>
                      <a:pt x="1929" y="247"/>
                    </a:cubicBezTo>
                    <a:cubicBezTo>
                      <a:pt x="1928" y="246"/>
                      <a:pt x="1924" y="247"/>
                      <a:pt x="1928" y="244"/>
                    </a:cubicBezTo>
                    <a:close/>
                    <a:moveTo>
                      <a:pt x="1947" y="206"/>
                    </a:moveTo>
                    <a:cubicBezTo>
                      <a:pt x="1944" y="209"/>
                      <a:pt x="1941" y="211"/>
                      <a:pt x="1938" y="214"/>
                    </a:cubicBezTo>
                    <a:cubicBezTo>
                      <a:pt x="1936" y="216"/>
                      <a:pt x="1936" y="215"/>
                      <a:pt x="1934" y="214"/>
                    </a:cubicBezTo>
                    <a:cubicBezTo>
                      <a:pt x="1931" y="211"/>
                      <a:pt x="1929" y="207"/>
                      <a:pt x="1925" y="206"/>
                    </a:cubicBezTo>
                    <a:cubicBezTo>
                      <a:pt x="1925" y="206"/>
                      <a:pt x="1924" y="206"/>
                      <a:pt x="1924" y="205"/>
                    </a:cubicBezTo>
                    <a:cubicBezTo>
                      <a:pt x="1925" y="205"/>
                      <a:pt x="1925" y="205"/>
                      <a:pt x="1926" y="204"/>
                    </a:cubicBezTo>
                    <a:cubicBezTo>
                      <a:pt x="1929" y="201"/>
                      <a:pt x="1933" y="197"/>
                      <a:pt x="1937" y="193"/>
                    </a:cubicBezTo>
                    <a:cubicBezTo>
                      <a:pt x="1939" y="198"/>
                      <a:pt x="1942" y="202"/>
                      <a:pt x="1947" y="204"/>
                    </a:cubicBezTo>
                    <a:cubicBezTo>
                      <a:pt x="1949" y="205"/>
                      <a:pt x="1949" y="205"/>
                      <a:pt x="1947" y="206"/>
                    </a:cubicBezTo>
                    <a:close/>
                    <a:moveTo>
                      <a:pt x="1947" y="166"/>
                    </a:moveTo>
                    <a:cubicBezTo>
                      <a:pt x="1946" y="166"/>
                      <a:pt x="1945" y="167"/>
                      <a:pt x="1944" y="167"/>
                    </a:cubicBezTo>
                    <a:cubicBezTo>
                      <a:pt x="1936" y="175"/>
                      <a:pt x="1936" y="175"/>
                      <a:pt x="1928" y="168"/>
                    </a:cubicBezTo>
                    <a:cubicBezTo>
                      <a:pt x="1927" y="167"/>
                      <a:pt x="1926" y="167"/>
                      <a:pt x="1925" y="166"/>
                    </a:cubicBezTo>
                    <a:cubicBezTo>
                      <a:pt x="1925" y="166"/>
                      <a:pt x="1924" y="165"/>
                      <a:pt x="1924" y="165"/>
                    </a:cubicBezTo>
                    <a:cubicBezTo>
                      <a:pt x="1925" y="164"/>
                      <a:pt x="1925" y="163"/>
                      <a:pt x="1926" y="163"/>
                    </a:cubicBezTo>
                    <a:cubicBezTo>
                      <a:pt x="1931" y="161"/>
                      <a:pt x="1933" y="157"/>
                      <a:pt x="1935" y="153"/>
                    </a:cubicBezTo>
                    <a:cubicBezTo>
                      <a:pt x="1936" y="152"/>
                      <a:pt x="1936" y="152"/>
                      <a:pt x="1936" y="151"/>
                    </a:cubicBezTo>
                    <a:cubicBezTo>
                      <a:pt x="1937" y="151"/>
                      <a:pt x="1937" y="152"/>
                      <a:pt x="1937" y="152"/>
                    </a:cubicBezTo>
                    <a:cubicBezTo>
                      <a:pt x="1939" y="158"/>
                      <a:pt x="1942" y="161"/>
                      <a:pt x="1947" y="164"/>
                    </a:cubicBezTo>
                    <a:cubicBezTo>
                      <a:pt x="1948" y="164"/>
                      <a:pt x="1950" y="166"/>
                      <a:pt x="1947" y="166"/>
                    </a:cubicBezTo>
                    <a:close/>
                    <a:moveTo>
                      <a:pt x="1962" y="125"/>
                    </a:moveTo>
                    <a:cubicBezTo>
                      <a:pt x="1963" y="124"/>
                      <a:pt x="1963" y="124"/>
                      <a:pt x="1964" y="124"/>
                    </a:cubicBezTo>
                    <a:cubicBezTo>
                      <a:pt x="1968" y="120"/>
                      <a:pt x="1971" y="117"/>
                      <a:pt x="1975" y="114"/>
                    </a:cubicBezTo>
                    <a:cubicBezTo>
                      <a:pt x="1976" y="113"/>
                      <a:pt x="1975" y="111"/>
                      <a:pt x="1976" y="110"/>
                    </a:cubicBezTo>
                    <a:cubicBezTo>
                      <a:pt x="1976" y="110"/>
                      <a:pt x="1976" y="109"/>
                      <a:pt x="1976" y="109"/>
                    </a:cubicBezTo>
                    <a:cubicBezTo>
                      <a:pt x="1977" y="109"/>
                      <a:pt x="1977" y="109"/>
                      <a:pt x="1977" y="110"/>
                    </a:cubicBezTo>
                    <a:cubicBezTo>
                      <a:pt x="1977" y="117"/>
                      <a:pt x="1984" y="118"/>
                      <a:pt x="1987" y="123"/>
                    </a:cubicBezTo>
                    <a:cubicBezTo>
                      <a:pt x="1988" y="124"/>
                      <a:pt x="1989" y="126"/>
                      <a:pt x="1987" y="126"/>
                    </a:cubicBezTo>
                    <a:cubicBezTo>
                      <a:pt x="1982" y="129"/>
                      <a:pt x="1979" y="132"/>
                      <a:pt x="1978" y="137"/>
                    </a:cubicBezTo>
                    <a:cubicBezTo>
                      <a:pt x="1977" y="138"/>
                      <a:pt x="1977" y="139"/>
                      <a:pt x="1977" y="139"/>
                    </a:cubicBezTo>
                    <a:cubicBezTo>
                      <a:pt x="1976" y="139"/>
                      <a:pt x="1976" y="138"/>
                      <a:pt x="1976" y="138"/>
                    </a:cubicBezTo>
                    <a:cubicBezTo>
                      <a:pt x="1974" y="131"/>
                      <a:pt x="1970" y="127"/>
                      <a:pt x="1963" y="126"/>
                    </a:cubicBezTo>
                    <a:cubicBezTo>
                      <a:pt x="1963" y="126"/>
                      <a:pt x="1963" y="125"/>
                      <a:pt x="1962" y="125"/>
                    </a:cubicBezTo>
                    <a:close/>
                    <a:moveTo>
                      <a:pt x="1966" y="204"/>
                    </a:moveTo>
                    <a:cubicBezTo>
                      <a:pt x="1970" y="202"/>
                      <a:pt x="1973" y="198"/>
                      <a:pt x="1976" y="195"/>
                    </a:cubicBezTo>
                    <a:cubicBezTo>
                      <a:pt x="1976" y="195"/>
                      <a:pt x="1976" y="194"/>
                      <a:pt x="1977" y="193"/>
                    </a:cubicBezTo>
                    <a:cubicBezTo>
                      <a:pt x="1977" y="194"/>
                      <a:pt x="1977" y="195"/>
                      <a:pt x="1978" y="196"/>
                    </a:cubicBezTo>
                    <a:cubicBezTo>
                      <a:pt x="1979" y="197"/>
                      <a:pt x="1980" y="198"/>
                      <a:pt x="1981" y="200"/>
                    </a:cubicBezTo>
                    <a:cubicBezTo>
                      <a:pt x="1987" y="205"/>
                      <a:pt x="1987" y="205"/>
                      <a:pt x="1982" y="209"/>
                    </a:cubicBezTo>
                    <a:cubicBezTo>
                      <a:pt x="1980" y="210"/>
                      <a:pt x="1980" y="212"/>
                      <a:pt x="1979" y="214"/>
                    </a:cubicBezTo>
                    <a:cubicBezTo>
                      <a:pt x="1978" y="214"/>
                      <a:pt x="1977" y="215"/>
                      <a:pt x="1977" y="216"/>
                    </a:cubicBezTo>
                    <a:cubicBezTo>
                      <a:pt x="1976" y="215"/>
                      <a:pt x="1975" y="215"/>
                      <a:pt x="1975" y="214"/>
                    </a:cubicBezTo>
                    <a:cubicBezTo>
                      <a:pt x="1972" y="212"/>
                      <a:pt x="1970" y="208"/>
                      <a:pt x="1966" y="207"/>
                    </a:cubicBezTo>
                    <a:cubicBezTo>
                      <a:pt x="1964" y="205"/>
                      <a:pt x="1964" y="206"/>
                      <a:pt x="1966" y="204"/>
                    </a:cubicBezTo>
                    <a:close/>
                    <a:moveTo>
                      <a:pt x="1985" y="247"/>
                    </a:moveTo>
                    <a:cubicBezTo>
                      <a:pt x="1978" y="252"/>
                      <a:pt x="1975" y="252"/>
                      <a:pt x="1968" y="247"/>
                    </a:cubicBezTo>
                    <a:cubicBezTo>
                      <a:pt x="1967" y="246"/>
                      <a:pt x="1967" y="246"/>
                      <a:pt x="1966" y="246"/>
                    </a:cubicBezTo>
                    <a:cubicBezTo>
                      <a:pt x="1967" y="245"/>
                      <a:pt x="1967" y="245"/>
                      <a:pt x="1967" y="245"/>
                    </a:cubicBezTo>
                    <a:cubicBezTo>
                      <a:pt x="1969" y="243"/>
                      <a:pt x="1970" y="241"/>
                      <a:pt x="1972" y="240"/>
                    </a:cubicBezTo>
                    <a:cubicBezTo>
                      <a:pt x="1973" y="238"/>
                      <a:pt x="1975" y="237"/>
                      <a:pt x="1977" y="235"/>
                    </a:cubicBezTo>
                    <a:cubicBezTo>
                      <a:pt x="1978" y="237"/>
                      <a:pt x="1979" y="239"/>
                      <a:pt x="1980" y="240"/>
                    </a:cubicBezTo>
                    <a:cubicBezTo>
                      <a:pt x="1981" y="242"/>
                      <a:pt x="1984" y="243"/>
                      <a:pt x="1985" y="244"/>
                    </a:cubicBezTo>
                    <a:cubicBezTo>
                      <a:pt x="1986" y="244"/>
                      <a:pt x="1989" y="245"/>
                      <a:pt x="1985" y="247"/>
                    </a:cubicBezTo>
                    <a:close/>
                    <a:moveTo>
                      <a:pt x="1968" y="328"/>
                    </a:moveTo>
                    <a:cubicBezTo>
                      <a:pt x="1971" y="325"/>
                      <a:pt x="1973" y="323"/>
                      <a:pt x="1976" y="320"/>
                    </a:cubicBezTo>
                    <a:cubicBezTo>
                      <a:pt x="1976" y="320"/>
                      <a:pt x="1977" y="320"/>
                      <a:pt x="1977" y="320"/>
                    </a:cubicBezTo>
                    <a:cubicBezTo>
                      <a:pt x="1977" y="320"/>
                      <a:pt x="1978" y="321"/>
                      <a:pt x="1978" y="321"/>
                    </a:cubicBezTo>
                    <a:cubicBezTo>
                      <a:pt x="1979" y="322"/>
                      <a:pt x="1979" y="324"/>
                      <a:pt x="1980" y="324"/>
                    </a:cubicBezTo>
                    <a:cubicBezTo>
                      <a:pt x="1983" y="329"/>
                      <a:pt x="1983" y="329"/>
                      <a:pt x="1979" y="333"/>
                    </a:cubicBezTo>
                    <a:cubicBezTo>
                      <a:pt x="1977" y="334"/>
                      <a:pt x="1976" y="335"/>
                      <a:pt x="1974" y="333"/>
                    </a:cubicBezTo>
                    <a:cubicBezTo>
                      <a:pt x="1973" y="331"/>
                      <a:pt x="1971" y="330"/>
                      <a:pt x="1969" y="329"/>
                    </a:cubicBezTo>
                    <a:cubicBezTo>
                      <a:pt x="1969" y="329"/>
                      <a:pt x="1968" y="328"/>
                      <a:pt x="1968" y="328"/>
                    </a:cubicBezTo>
                    <a:close/>
                    <a:moveTo>
                      <a:pt x="1979" y="373"/>
                    </a:moveTo>
                    <a:cubicBezTo>
                      <a:pt x="1977" y="375"/>
                      <a:pt x="1976" y="376"/>
                      <a:pt x="1974" y="373"/>
                    </a:cubicBezTo>
                    <a:cubicBezTo>
                      <a:pt x="1973" y="371"/>
                      <a:pt x="1971" y="370"/>
                      <a:pt x="1970" y="369"/>
                    </a:cubicBezTo>
                    <a:cubicBezTo>
                      <a:pt x="1970" y="368"/>
                      <a:pt x="1971" y="368"/>
                      <a:pt x="1971" y="367"/>
                    </a:cubicBezTo>
                    <a:cubicBezTo>
                      <a:pt x="1972" y="366"/>
                      <a:pt x="1974" y="365"/>
                      <a:pt x="1975" y="363"/>
                    </a:cubicBezTo>
                    <a:cubicBezTo>
                      <a:pt x="1976" y="362"/>
                      <a:pt x="1977" y="362"/>
                      <a:pt x="1978" y="363"/>
                    </a:cubicBezTo>
                    <a:cubicBezTo>
                      <a:pt x="1978" y="364"/>
                      <a:pt x="1979" y="364"/>
                      <a:pt x="1979" y="364"/>
                    </a:cubicBezTo>
                    <a:cubicBezTo>
                      <a:pt x="1983" y="369"/>
                      <a:pt x="1983" y="368"/>
                      <a:pt x="1979" y="373"/>
                    </a:cubicBezTo>
                    <a:close/>
                    <a:moveTo>
                      <a:pt x="1977" y="736"/>
                    </a:moveTo>
                    <a:cubicBezTo>
                      <a:pt x="1976" y="736"/>
                      <a:pt x="1976" y="735"/>
                      <a:pt x="1976" y="735"/>
                    </a:cubicBezTo>
                    <a:cubicBezTo>
                      <a:pt x="1976" y="735"/>
                      <a:pt x="1976" y="735"/>
                      <a:pt x="1977" y="734"/>
                    </a:cubicBezTo>
                    <a:cubicBezTo>
                      <a:pt x="1977" y="735"/>
                      <a:pt x="1977" y="735"/>
                      <a:pt x="1977" y="736"/>
                    </a:cubicBezTo>
                    <a:cubicBezTo>
                      <a:pt x="1977" y="736"/>
                      <a:pt x="1977" y="736"/>
                      <a:pt x="1977" y="736"/>
                    </a:cubicBezTo>
                    <a:close/>
                    <a:moveTo>
                      <a:pt x="1976" y="696"/>
                    </a:moveTo>
                    <a:cubicBezTo>
                      <a:pt x="1975" y="696"/>
                      <a:pt x="1974" y="695"/>
                      <a:pt x="1972" y="694"/>
                    </a:cubicBezTo>
                    <a:cubicBezTo>
                      <a:pt x="1974" y="692"/>
                      <a:pt x="1976" y="692"/>
                      <a:pt x="1977" y="691"/>
                    </a:cubicBezTo>
                    <a:cubicBezTo>
                      <a:pt x="1978" y="692"/>
                      <a:pt x="1979" y="693"/>
                      <a:pt x="1979" y="694"/>
                    </a:cubicBezTo>
                    <a:cubicBezTo>
                      <a:pt x="1980" y="697"/>
                      <a:pt x="1977" y="696"/>
                      <a:pt x="1976" y="696"/>
                    </a:cubicBezTo>
                    <a:close/>
                    <a:moveTo>
                      <a:pt x="1976" y="615"/>
                    </a:moveTo>
                    <a:cubicBezTo>
                      <a:pt x="1975" y="615"/>
                      <a:pt x="1974" y="614"/>
                      <a:pt x="1973" y="613"/>
                    </a:cubicBezTo>
                    <a:cubicBezTo>
                      <a:pt x="1975" y="611"/>
                      <a:pt x="1976" y="610"/>
                      <a:pt x="1977" y="610"/>
                    </a:cubicBezTo>
                    <a:cubicBezTo>
                      <a:pt x="1977" y="610"/>
                      <a:pt x="1978" y="611"/>
                      <a:pt x="1979" y="612"/>
                    </a:cubicBezTo>
                    <a:cubicBezTo>
                      <a:pt x="1978" y="613"/>
                      <a:pt x="1977" y="615"/>
                      <a:pt x="1976" y="615"/>
                    </a:cubicBezTo>
                    <a:close/>
                    <a:moveTo>
                      <a:pt x="1979" y="653"/>
                    </a:moveTo>
                    <a:cubicBezTo>
                      <a:pt x="1979" y="654"/>
                      <a:pt x="1978" y="655"/>
                      <a:pt x="1976" y="656"/>
                    </a:cubicBezTo>
                    <a:cubicBezTo>
                      <a:pt x="1976" y="655"/>
                      <a:pt x="1974" y="654"/>
                      <a:pt x="1974" y="653"/>
                    </a:cubicBezTo>
                    <a:cubicBezTo>
                      <a:pt x="1974" y="652"/>
                      <a:pt x="1976" y="651"/>
                      <a:pt x="1977" y="650"/>
                    </a:cubicBezTo>
                    <a:cubicBezTo>
                      <a:pt x="1978" y="651"/>
                      <a:pt x="1979" y="652"/>
                      <a:pt x="1979" y="653"/>
                    </a:cubicBezTo>
                    <a:close/>
                    <a:moveTo>
                      <a:pt x="1977" y="575"/>
                    </a:moveTo>
                    <a:cubicBezTo>
                      <a:pt x="1976" y="574"/>
                      <a:pt x="1974" y="573"/>
                      <a:pt x="1974" y="571"/>
                    </a:cubicBezTo>
                    <a:cubicBezTo>
                      <a:pt x="1973" y="569"/>
                      <a:pt x="1975" y="569"/>
                      <a:pt x="1977" y="569"/>
                    </a:cubicBezTo>
                    <a:cubicBezTo>
                      <a:pt x="1978" y="569"/>
                      <a:pt x="1979" y="570"/>
                      <a:pt x="1979" y="571"/>
                    </a:cubicBezTo>
                    <a:cubicBezTo>
                      <a:pt x="1979" y="572"/>
                      <a:pt x="1978" y="574"/>
                      <a:pt x="1977" y="575"/>
                    </a:cubicBezTo>
                    <a:close/>
                    <a:moveTo>
                      <a:pt x="1977" y="535"/>
                    </a:moveTo>
                    <a:cubicBezTo>
                      <a:pt x="1976" y="535"/>
                      <a:pt x="1971" y="532"/>
                      <a:pt x="1972" y="532"/>
                    </a:cubicBezTo>
                    <a:cubicBezTo>
                      <a:pt x="1973" y="530"/>
                      <a:pt x="1975" y="529"/>
                      <a:pt x="1977" y="527"/>
                    </a:cubicBezTo>
                    <a:cubicBezTo>
                      <a:pt x="1978" y="528"/>
                      <a:pt x="1980" y="530"/>
                      <a:pt x="1981" y="532"/>
                    </a:cubicBezTo>
                    <a:cubicBezTo>
                      <a:pt x="1980" y="533"/>
                      <a:pt x="1979" y="534"/>
                      <a:pt x="1977" y="535"/>
                    </a:cubicBezTo>
                    <a:close/>
                    <a:moveTo>
                      <a:pt x="1971" y="491"/>
                    </a:moveTo>
                    <a:cubicBezTo>
                      <a:pt x="1973" y="488"/>
                      <a:pt x="1975" y="487"/>
                      <a:pt x="1976" y="485"/>
                    </a:cubicBezTo>
                    <a:cubicBezTo>
                      <a:pt x="1978" y="487"/>
                      <a:pt x="1981" y="489"/>
                      <a:pt x="1981" y="491"/>
                    </a:cubicBezTo>
                    <a:cubicBezTo>
                      <a:pt x="1981" y="492"/>
                      <a:pt x="1978" y="494"/>
                      <a:pt x="1977" y="496"/>
                    </a:cubicBezTo>
                    <a:cubicBezTo>
                      <a:pt x="1975" y="495"/>
                      <a:pt x="1973" y="493"/>
                      <a:pt x="1971" y="491"/>
                    </a:cubicBezTo>
                    <a:close/>
                    <a:moveTo>
                      <a:pt x="1977" y="453"/>
                    </a:moveTo>
                    <a:cubicBezTo>
                      <a:pt x="1975" y="453"/>
                      <a:pt x="1974" y="451"/>
                      <a:pt x="1972" y="449"/>
                    </a:cubicBezTo>
                    <a:cubicBezTo>
                      <a:pt x="1973" y="448"/>
                      <a:pt x="1975" y="446"/>
                      <a:pt x="1977" y="444"/>
                    </a:cubicBezTo>
                    <a:cubicBezTo>
                      <a:pt x="1978" y="446"/>
                      <a:pt x="1980" y="448"/>
                      <a:pt x="1982" y="450"/>
                    </a:cubicBezTo>
                    <a:cubicBezTo>
                      <a:pt x="1980" y="451"/>
                      <a:pt x="1978" y="454"/>
                      <a:pt x="1977" y="453"/>
                    </a:cubicBezTo>
                    <a:close/>
                    <a:moveTo>
                      <a:pt x="1980" y="411"/>
                    </a:moveTo>
                    <a:cubicBezTo>
                      <a:pt x="1979" y="411"/>
                      <a:pt x="1977" y="414"/>
                      <a:pt x="1977" y="413"/>
                    </a:cubicBezTo>
                    <a:cubicBezTo>
                      <a:pt x="1974" y="413"/>
                      <a:pt x="1972" y="411"/>
                      <a:pt x="1970" y="410"/>
                    </a:cubicBezTo>
                    <a:cubicBezTo>
                      <a:pt x="1970" y="409"/>
                      <a:pt x="1970" y="409"/>
                      <a:pt x="1970" y="409"/>
                    </a:cubicBezTo>
                    <a:cubicBezTo>
                      <a:pt x="1972" y="407"/>
                      <a:pt x="1974" y="404"/>
                      <a:pt x="1977" y="402"/>
                    </a:cubicBezTo>
                    <a:cubicBezTo>
                      <a:pt x="1977" y="402"/>
                      <a:pt x="1979" y="405"/>
                      <a:pt x="1981" y="406"/>
                    </a:cubicBezTo>
                    <a:cubicBezTo>
                      <a:pt x="1984" y="409"/>
                      <a:pt x="1983" y="410"/>
                      <a:pt x="1980" y="411"/>
                    </a:cubicBezTo>
                    <a:close/>
                    <a:moveTo>
                      <a:pt x="1985" y="288"/>
                    </a:moveTo>
                    <a:cubicBezTo>
                      <a:pt x="1985" y="291"/>
                      <a:pt x="1980" y="290"/>
                      <a:pt x="1979" y="294"/>
                    </a:cubicBezTo>
                    <a:cubicBezTo>
                      <a:pt x="1978" y="297"/>
                      <a:pt x="1977" y="297"/>
                      <a:pt x="1974" y="294"/>
                    </a:cubicBezTo>
                    <a:cubicBezTo>
                      <a:pt x="1973" y="293"/>
                      <a:pt x="1972" y="292"/>
                      <a:pt x="1971" y="291"/>
                    </a:cubicBezTo>
                    <a:cubicBezTo>
                      <a:pt x="1969" y="289"/>
                      <a:pt x="1968" y="287"/>
                      <a:pt x="1966" y="286"/>
                    </a:cubicBezTo>
                    <a:cubicBezTo>
                      <a:pt x="1968" y="285"/>
                      <a:pt x="1970" y="284"/>
                      <a:pt x="1971" y="282"/>
                    </a:cubicBezTo>
                    <a:cubicBezTo>
                      <a:pt x="1973" y="281"/>
                      <a:pt x="1976" y="280"/>
                      <a:pt x="1976" y="277"/>
                    </a:cubicBezTo>
                    <a:cubicBezTo>
                      <a:pt x="1976" y="277"/>
                      <a:pt x="1977" y="276"/>
                      <a:pt x="1977" y="276"/>
                    </a:cubicBezTo>
                    <a:cubicBezTo>
                      <a:pt x="1979" y="281"/>
                      <a:pt x="1982" y="284"/>
                      <a:pt x="1986" y="285"/>
                    </a:cubicBezTo>
                    <a:cubicBezTo>
                      <a:pt x="1986" y="285"/>
                      <a:pt x="1987" y="286"/>
                      <a:pt x="1987" y="286"/>
                    </a:cubicBezTo>
                    <a:cubicBezTo>
                      <a:pt x="1986" y="286"/>
                      <a:pt x="1986" y="287"/>
                      <a:pt x="1985" y="288"/>
                    </a:cubicBezTo>
                    <a:close/>
                    <a:moveTo>
                      <a:pt x="1988" y="166"/>
                    </a:moveTo>
                    <a:cubicBezTo>
                      <a:pt x="1984" y="169"/>
                      <a:pt x="1981" y="172"/>
                      <a:pt x="1978" y="175"/>
                    </a:cubicBezTo>
                    <a:cubicBezTo>
                      <a:pt x="1977" y="175"/>
                      <a:pt x="1977" y="176"/>
                      <a:pt x="1976" y="177"/>
                    </a:cubicBezTo>
                    <a:cubicBezTo>
                      <a:pt x="1976" y="176"/>
                      <a:pt x="1976" y="175"/>
                      <a:pt x="1976" y="175"/>
                    </a:cubicBezTo>
                    <a:cubicBezTo>
                      <a:pt x="1972" y="172"/>
                      <a:pt x="1969" y="169"/>
                      <a:pt x="1966" y="166"/>
                    </a:cubicBezTo>
                    <a:cubicBezTo>
                      <a:pt x="1966" y="166"/>
                      <a:pt x="1965" y="166"/>
                      <a:pt x="1964" y="165"/>
                    </a:cubicBezTo>
                    <a:cubicBezTo>
                      <a:pt x="1965" y="165"/>
                      <a:pt x="1965" y="164"/>
                      <a:pt x="1966" y="163"/>
                    </a:cubicBezTo>
                    <a:cubicBezTo>
                      <a:pt x="1971" y="161"/>
                      <a:pt x="1974" y="157"/>
                      <a:pt x="1976" y="152"/>
                    </a:cubicBezTo>
                    <a:cubicBezTo>
                      <a:pt x="1976" y="152"/>
                      <a:pt x="1976" y="151"/>
                      <a:pt x="1976" y="151"/>
                    </a:cubicBezTo>
                    <a:cubicBezTo>
                      <a:pt x="1977" y="151"/>
                      <a:pt x="1977" y="152"/>
                      <a:pt x="1977" y="152"/>
                    </a:cubicBezTo>
                    <a:cubicBezTo>
                      <a:pt x="1979" y="158"/>
                      <a:pt x="1983" y="161"/>
                      <a:pt x="1988" y="164"/>
                    </a:cubicBezTo>
                    <a:cubicBezTo>
                      <a:pt x="1989" y="164"/>
                      <a:pt x="1989" y="165"/>
                      <a:pt x="1988" y="166"/>
                    </a:cubicBezTo>
                    <a:close/>
                    <a:moveTo>
                      <a:pt x="2005" y="205"/>
                    </a:moveTo>
                    <a:cubicBezTo>
                      <a:pt x="2005" y="205"/>
                      <a:pt x="2006" y="205"/>
                      <a:pt x="2007" y="204"/>
                    </a:cubicBezTo>
                    <a:cubicBezTo>
                      <a:pt x="2008" y="203"/>
                      <a:pt x="2009" y="202"/>
                      <a:pt x="2010" y="201"/>
                    </a:cubicBezTo>
                    <a:cubicBezTo>
                      <a:pt x="2013" y="199"/>
                      <a:pt x="2015" y="196"/>
                      <a:pt x="2017" y="193"/>
                    </a:cubicBezTo>
                    <a:cubicBezTo>
                      <a:pt x="2018" y="197"/>
                      <a:pt x="2021" y="199"/>
                      <a:pt x="2023" y="201"/>
                    </a:cubicBezTo>
                    <a:cubicBezTo>
                      <a:pt x="2025" y="203"/>
                      <a:pt x="2026" y="204"/>
                      <a:pt x="2027" y="206"/>
                    </a:cubicBezTo>
                    <a:cubicBezTo>
                      <a:pt x="2025" y="207"/>
                      <a:pt x="2023" y="208"/>
                      <a:pt x="2022" y="209"/>
                    </a:cubicBezTo>
                    <a:cubicBezTo>
                      <a:pt x="2021" y="210"/>
                      <a:pt x="2020" y="212"/>
                      <a:pt x="2019" y="214"/>
                    </a:cubicBezTo>
                    <a:cubicBezTo>
                      <a:pt x="2018" y="215"/>
                      <a:pt x="2018" y="215"/>
                      <a:pt x="2017" y="216"/>
                    </a:cubicBezTo>
                    <a:cubicBezTo>
                      <a:pt x="2016" y="215"/>
                      <a:pt x="2015" y="215"/>
                      <a:pt x="2015" y="214"/>
                    </a:cubicBezTo>
                    <a:cubicBezTo>
                      <a:pt x="2014" y="209"/>
                      <a:pt x="2010" y="208"/>
                      <a:pt x="2007" y="206"/>
                    </a:cubicBezTo>
                    <a:cubicBezTo>
                      <a:pt x="2006" y="206"/>
                      <a:pt x="2005" y="206"/>
                      <a:pt x="2005" y="205"/>
                    </a:cubicBezTo>
                    <a:close/>
                    <a:moveTo>
                      <a:pt x="2017" y="736"/>
                    </a:moveTo>
                    <a:cubicBezTo>
                      <a:pt x="2017" y="736"/>
                      <a:pt x="2016" y="735"/>
                      <a:pt x="2016" y="735"/>
                    </a:cubicBezTo>
                    <a:cubicBezTo>
                      <a:pt x="2016" y="735"/>
                      <a:pt x="2017" y="735"/>
                      <a:pt x="2017" y="734"/>
                    </a:cubicBezTo>
                    <a:cubicBezTo>
                      <a:pt x="2017" y="735"/>
                      <a:pt x="2017" y="735"/>
                      <a:pt x="2017" y="736"/>
                    </a:cubicBezTo>
                    <a:cubicBezTo>
                      <a:pt x="2018" y="736"/>
                      <a:pt x="2017" y="736"/>
                      <a:pt x="2017" y="736"/>
                    </a:cubicBezTo>
                    <a:close/>
                    <a:moveTo>
                      <a:pt x="2018" y="696"/>
                    </a:moveTo>
                    <a:cubicBezTo>
                      <a:pt x="2016" y="696"/>
                      <a:pt x="2015" y="695"/>
                      <a:pt x="2013" y="695"/>
                    </a:cubicBezTo>
                    <a:cubicBezTo>
                      <a:pt x="2015" y="693"/>
                      <a:pt x="2016" y="692"/>
                      <a:pt x="2017" y="690"/>
                    </a:cubicBezTo>
                    <a:cubicBezTo>
                      <a:pt x="2018" y="691"/>
                      <a:pt x="2019" y="692"/>
                      <a:pt x="2020" y="694"/>
                    </a:cubicBezTo>
                    <a:cubicBezTo>
                      <a:pt x="2020" y="694"/>
                      <a:pt x="2018" y="696"/>
                      <a:pt x="2018" y="696"/>
                    </a:cubicBezTo>
                    <a:close/>
                    <a:moveTo>
                      <a:pt x="2014" y="653"/>
                    </a:moveTo>
                    <a:cubicBezTo>
                      <a:pt x="2015" y="652"/>
                      <a:pt x="2016" y="651"/>
                      <a:pt x="2017" y="650"/>
                    </a:cubicBezTo>
                    <a:cubicBezTo>
                      <a:pt x="2018" y="651"/>
                      <a:pt x="2019" y="652"/>
                      <a:pt x="2019" y="653"/>
                    </a:cubicBezTo>
                    <a:cubicBezTo>
                      <a:pt x="2019" y="654"/>
                      <a:pt x="2018" y="655"/>
                      <a:pt x="2018" y="657"/>
                    </a:cubicBezTo>
                    <a:cubicBezTo>
                      <a:pt x="2016" y="654"/>
                      <a:pt x="2014" y="653"/>
                      <a:pt x="2014" y="653"/>
                    </a:cubicBezTo>
                    <a:close/>
                    <a:moveTo>
                      <a:pt x="2017" y="615"/>
                    </a:moveTo>
                    <a:cubicBezTo>
                      <a:pt x="2016" y="615"/>
                      <a:pt x="2015" y="614"/>
                      <a:pt x="2013" y="612"/>
                    </a:cubicBezTo>
                    <a:cubicBezTo>
                      <a:pt x="2014" y="611"/>
                      <a:pt x="2015" y="610"/>
                      <a:pt x="2016" y="610"/>
                    </a:cubicBezTo>
                    <a:cubicBezTo>
                      <a:pt x="2018" y="610"/>
                      <a:pt x="2019" y="612"/>
                      <a:pt x="2020" y="612"/>
                    </a:cubicBezTo>
                    <a:cubicBezTo>
                      <a:pt x="2019" y="613"/>
                      <a:pt x="2018" y="615"/>
                      <a:pt x="2017" y="615"/>
                    </a:cubicBezTo>
                    <a:close/>
                    <a:moveTo>
                      <a:pt x="2017" y="574"/>
                    </a:moveTo>
                    <a:cubicBezTo>
                      <a:pt x="2016" y="574"/>
                      <a:pt x="2015" y="573"/>
                      <a:pt x="2012" y="570"/>
                    </a:cubicBezTo>
                    <a:cubicBezTo>
                      <a:pt x="2014" y="570"/>
                      <a:pt x="2015" y="569"/>
                      <a:pt x="2015" y="569"/>
                    </a:cubicBezTo>
                    <a:cubicBezTo>
                      <a:pt x="2017" y="570"/>
                      <a:pt x="2018" y="571"/>
                      <a:pt x="2020" y="572"/>
                    </a:cubicBezTo>
                    <a:cubicBezTo>
                      <a:pt x="2019" y="573"/>
                      <a:pt x="2018" y="575"/>
                      <a:pt x="2017" y="574"/>
                    </a:cubicBezTo>
                    <a:close/>
                    <a:moveTo>
                      <a:pt x="2012" y="532"/>
                    </a:moveTo>
                    <a:cubicBezTo>
                      <a:pt x="2014" y="530"/>
                      <a:pt x="2016" y="529"/>
                      <a:pt x="2017" y="527"/>
                    </a:cubicBezTo>
                    <a:cubicBezTo>
                      <a:pt x="2018" y="528"/>
                      <a:pt x="2020" y="529"/>
                      <a:pt x="2020" y="530"/>
                    </a:cubicBezTo>
                    <a:cubicBezTo>
                      <a:pt x="2019" y="532"/>
                      <a:pt x="2018" y="533"/>
                      <a:pt x="2016" y="536"/>
                    </a:cubicBezTo>
                    <a:cubicBezTo>
                      <a:pt x="2015" y="534"/>
                      <a:pt x="2013" y="533"/>
                      <a:pt x="2012" y="532"/>
                    </a:cubicBezTo>
                    <a:close/>
                    <a:moveTo>
                      <a:pt x="2017" y="496"/>
                    </a:moveTo>
                    <a:cubicBezTo>
                      <a:pt x="2015" y="494"/>
                      <a:pt x="2013" y="492"/>
                      <a:pt x="2010" y="489"/>
                    </a:cubicBezTo>
                    <a:cubicBezTo>
                      <a:pt x="2013" y="488"/>
                      <a:pt x="2015" y="485"/>
                      <a:pt x="2017" y="485"/>
                    </a:cubicBezTo>
                    <a:cubicBezTo>
                      <a:pt x="2019" y="485"/>
                      <a:pt x="2021" y="489"/>
                      <a:pt x="2021" y="490"/>
                    </a:cubicBezTo>
                    <a:cubicBezTo>
                      <a:pt x="2021" y="492"/>
                      <a:pt x="2018" y="494"/>
                      <a:pt x="2017" y="496"/>
                    </a:cubicBezTo>
                    <a:close/>
                    <a:moveTo>
                      <a:pt x="2013" y="449"/>
                    </a:moveTo>
                    <a:cubicBezTo>
                      <a:pt x="2012" y="447"/>
                      <a:pt x="2015" y="446"/>
                      <a:pt x="2016" y="444"/>
                    </a:cubicBezTo>
                    <a:cubicBezTo>
                      <a:pt x="2019" y="446"/>
                      <a:pt x="2021" y="448"/>
                      <a:pt x="2021" y="449"/>
                    </a:cubicBezTo>
                    <a:cubicBezTo>
                      <a:pt x="2021" y="451"/>
                      <a:pt x="2019" y="452"/>
                      <a:pt x="2017" y="454"/>
                    </a:cubicBezTo>
                    <a:cubicBezTo>
                      <a:pt x="2016" y="452"/>
                      <a:pt x="2013" y="451"/>
                      <a:pt x="2013" y="449"/>
                    </a:cubicBezTo>
                    <a:close/>
                    <a:moveTo>
                      <a:pt x="2021" y="410"/>
                    </a:moveTo>
                    <a:cubicBezTo>
                      <a:pt x="2020" y="410"/>
                      <a:pt x="2019" y="411"/>
                      <a:pt x="2019" y="412"/>
                    </a:cubicBezTo>
                    <a:cubicBezTo>
                      <a:pt x="2017" y="414"/>
                      <a:pt x="2016" y="414"/>
                      <a:pt x="2015" y="412"/>
                    </a:cubicBezTo>
                    <a:cubicBezTo>
                      <a:pt x="2014" y="410"/>
                      <a:pt x="2012" y="410"/>
                      <a:pt x="2010" y="409"/>
                    </a:cubicBezTo>
                    <a:cubicBezTo>
                      <a:pt x="2012" y="407"/>
                      <a:pt x="2013" y="406"/>
                      <a:pt x="2015" y="404"/>
                    </a:cubicBezTo>
                    <a:cubicBezTo>
                      <a:pt x="2016" y="402"/>
                      <a:pt x="2017" y="402"/>
                      <a:pt x="2019" y="404"/>
                    </a:cubicBezTo>
                    <a:cubicBezTo>
                      <a:pt x="2020" y="405"/>
                      <a:pt x="2021" y="406"/>
                      <a:pt x="2022" y="408"/>
                    </a:cubicBezTo>
                    <a:cubicBezTo>
                      <a:pt x="2025" y="410"/>
                      <a:pt x="2022" y="410"/>
                      <a:pt x="2021" y="410"/>
                    </a:cubicBezTo>
                    <a:close/>
                    <a:moveTo>
                      <a:pt x="2018" y="375"/>
                    </a:moveTo>
                    <a:cubicBezTo>
                      <a:pt x="2017" y="375"/>
                      <a:pt x="2017" y="375"/>
                      <a:pt x="2017" y="375"/>
                    </a:cubicBezTo>
                    <a:cubicBezTo>
                      <a:pt x="2015" y="374"/>
                      <a:pt x="2014" y="372"/>
                      <a:pt x="2012" y="371"/>
                    </a:cubicBezTo>
                    <a:cubicBezTo>
                      <a:pt x="2010" y="369"/>
                      <a:pt x="2010" y="368"/>
                      <a:pt x="2012" y="367"/>
                    </a:cubicBezTo>
                    <a:cubicBezTo>
                      <a:pt x="2013" y="366"/>
                      <a:pt x="2015" y="364"/>
                      <a:pt x="2016" y="363"/>
                    </a:cubicBezTo>
                    <a:cubicBezTo>
                      <a:pt x="2017" y="362"/>
                      <a:pt x="2017" y="362"/>
                      <a:pt x="2018" y="363"/>
                    </a:cubicBezTo>
                    <a:cubicBezTo>
                      <a:pt x="2018" y="363"/>
                      <a:pt x="2019" y="364"/>
                      <a:pt x="2019" y="364"/>
                    </a:cubicBezTo>
                    <a:cubicBezTo>
                      <a:pt x="2020" y="365"/>
                      <a:pt x="2022" y="367"/>
                      <a:pt x="2024" y="369"/>
                    </a:cubicBezTo>
                    <a:cubicBezTo>
                      <a:pt x="2022" y="371"/>
                      <a:pt x="2020" y="373"/>
                      <a:pt x="2018" y="375"/>
                    </a:cubicBezTo>
                    <a:close/>
                    <a:moveTo>
                      <a:pt x="2019" y="333"/>
                    </a:moveTo>
                    <a:cubicBezTo>
                      <a:pt x="2018" y="335"/>
                      <a:pt x="2016" y="335"/>
                      <a:pt x="2015" y="333"/>
                    </a:cubicBezTo>
                    <a:cubicBezTo>
                      <a:pt x="2014" y="332"/>
                      <a:pt x="2014" y="332"/>
                      <a:pt x="2013" y="331"/>
                    </a:cubicBezTo>
                    <a:cubicBezTo>
                      <a:pt x="2010" y="329"/>
                      <a:pt x="2010" y="327"/>
                      <a:pt x="2013" y="325"/>
                    </a:cubicBezTo>
                    <a:cubicBezTo>
                      <a:pt x="2013" y="325"/>
                      <a:pt x="2014" y="324"/>
                      <a:pt x="2014" y="323"/>
                    </a:cubicBezTo>
                    <a:cubicBezTo>
                      <a:pt x="2017" y="319"/>
                      <a:pt x="2017" y="319"/>
                      <a:pt x="2020" y="323"/>
                    </a:cubicBezTo>
                    <a:cubicBezTo>
                      <a:pt x="2020" y="325"/>
                      <a:pt x="2021" y="325"/>
                      <a:pt x="2023" y="326"/>
                    </a:cubicBezTo>
                    <a:cubicBezTo>
                      <a:pt x="2023" y="326"/>
                      <a:pt x="2023" y="327"/>
                      <a:pt x="2024" y="328"/>
                    </a:cubicBezTo>
                    <a:cubicBezTo>
                      <a:pt x="2022" y="329"/>
                      <a:pt x="2021" y="331"/>
                      <a:pt x="2019" y="333"/>
                    </a:cubicBezTo>
                    <a:close/>
                    <a:moveTo>
                      <a:pt x="2026" y="287"/>
                    </a:moveTo>
                    <a:cubicBezTo>
                      <a:pt x="2023" y="290"/>
                      <a:pt x="2020" y="292"/>
                      <a:pt x="2018" y="296"/>
                    </a:cubicBezTo>
                    <a:cubicBezTo>
                      <a:pt x="2017" y="296"/>
                      <a:pt x="2017" y="296"/>
                      <a:pt x="2017" y="297"/>
                    </a:cubicBezTo>
                    <a:cubicBezTo>
                      <a:pt x="2016" y="296"/>
                      <a:pt x="2016" y="296"/>
                      <a:pt x="2016" y="295"/>
                    </a:cubicBezTo>
                    <a:cubicBezTo>
                      <a:pt x="2014" y="291"/>
                      <a:pt x="2010" y="290"/>
                      <a:pt x="2008" y="287"/>
                    </a:cubicBezTo>
                    <a:cubicBezTo>
                      <a:pt x="2007" y="286"/>
                      <a:pt x="2006" y="286"/>
                      <a:pt x="2008" y="285"/>
                    </a:cubicBezTo>
                    <a:cubicBezTo>
                      <a:pt x="2011" y="283"/>
                      <a:pt x="2014" y="280"/>
                      <a:pt x="2017" y="278"/>
                    </a:cubicBezTo>
                    <a:cubicBezTo>
                      <a:pt x="2020" y="280"/>
                      <a:pt x="2023" y="283"/>
                      <a:pt x="2026" y="285"/>
                    </a:cubicBezTo>
                    <a:cubicBezTo>
                      <a:pt x="2027" y="286"/>
                      <a:pt x="2028" y="286"/>
                      <a:pt x="2026" y="287"/>
                    </a:cubicBezTo>
                    <a:close/>
                    <a:moveTo>
                      <a:pt x="2022" y="249"/>
                    </a:moveTo>
                    <a:cubicBezTo>
                      <a:pt x="2021" y="250"/>
                      <a:pt x="2020" y="252"/>
                      <a:pt x="2018" y="253"/>
                    </a:cubicBezTo>
                    <a:cubicBezTo>
                      <a:pt x="2018" y="254"/>
                      <a:pt x="2017" y="255"/>
                      <a:pt x="2016" y="253"/>
                    </a:cubicBezTo>
                    <a:cubicBezTo>
                      <a:pt x="2013" y="251"/>
                      <a:pt x="2011" y="247"/>
                      <a:pt x="2007" y="246"/>
                    </a:cubicBezTo>
                    <a:cubicBezTo>
                      <a:pt x="2007" y="246"/>
                      <a:pt x="2007" y="245"/>
                      <a:pt x="2008" y="244"/>
                    </a:cubicBezTo>
                    <a:cubicBezTo>
                      <a:pt x="2012" y="243"/>
                      <a:pt x="2014" y="240"/>
                      <a:pt x="2016" y="236"/>
                    </a:cubicBezTo>
                    <a:cubicBezTo>
                      <a:pt x="2016" y="236"/>
                      <a:pt x="2017" y="236"/>
                      <a:pt x="2017" y="235"/>
                    </a:cubicBezTo>
                    <a:cubicBezTo>
                      <a:pt x="2018" y="236"/>
                      <a:pt x="2018" y="237"/>
                      <a:pt x="2019" y="237"/>
                    </a:cubicBezTo>
                    <a:cubicBezTo>
                      <a:pt x="2020" y="239"/>
                      <a:pt x="2021" y="241"/>
                      <a:pt x="2022" y="242"/>
                    </a:cubicBezTo>
                    <a:cubicBezTo>
                      <a:pt x="2023" y="243"/>
                      <a:pt x="2025" y="245"/>
                      <a:pt x="2027" y="246"/>
                    </a:cubicBezTo>
                    <a:cubicBezTo>
                      <a:pt x="2025" y="247"/>
                      <a:pt x="2024" y="248"/>
                      <a:pt x="2022" y="249"/>
                    </a:cubicBezTo>
                    <a:close/>
                    <a:moveTo>
                      <a:pt x="2028" y="166"/>
                    </a:moveTo>
                    <a:cubicBezTo>
                      <a:pt x="2024" y="170"/>
                      <a:pt x="2020" y="174"/>
                      <a:pt x="2017" y="177"/>
                    </a:cubicBezTo>
                    <a:cubicBezTo>
                      <a:pt x="2015" y="172"/>
                      <a:pt x="2011" y="169"/>
                      <a:pt x="2006" y="166"/>
                    </a:cubicBezTo>
                    <a:cubicBezTo>
                      <a:pt x="2006" y="166"/>
                      <a:pt x="2005" y="166"/>
                      <a:pt x="2004" y="165"/>
                    </a:cubicBezTo>
                    <a:cubicBezTo>
                      <a:pt x="2005" y="165"/>
                      <a:pt x="2006" y="164"/>
                      <a:pt x="2006" y="163"/>
                    </a:cubicBezTo>
                    <a:cubicBezTo>
                      <a:pt x="2011" y="161"/>
                      <a:pt x="2014" y="157"/>
                      <a:pt x="2016" y="152"/>
                    </a:cubicBezTo>
                    <a:cubicBezTo>
                      <a:pt x="2016" y="152"/>
                      <a:pt x="2017" y="151"/>
                      <a:pt x="2017" y="151"/>
                    </a:cubicBezTo>
                    <a:cubicBezTo>
                      <a:pt x="2017" y="151"/>
                      <a:pt x="2018" y="152"/>
                      <a:pt x="2018" y="152"/>
                    </a:cubicBezTo>
                    <a:cubicBezTo>
                      <a:pt x="2019" y="158"/>
                      <a:pt x="2023" y="161"/>
                      <a:pt x="2028" y="164"/>
                    </a:cubicBezTo>
                    <a:cubicBezTo>
                      <a:pt x="2029" y="165"/>
                      <a:pt x="2029" y="165"/>
                      <a:pt x="2028" y="166"/>
                    </a:cubicBezTo>
                    <a:close/>
                    <a:moveTo>
                      <a:pt x="2024" y="128"/>
                    </a:moveTo>
                    <a:cubicBezTo>
                      <a:pt x="2021" y="130"/>
                      <a:pt x="2019" y="133"/>
                      <a:pt x="2018" y="137"/>
                    </a:cubicBezTo>
                    <a:cubicBezTo>
                      <a:pt x="2018" y="138"/>
                      <a:pt x="2017" y="139"/>
                      <a:pt x="2017" y="139"/>
                    </a:cubicBezTo>
                    <a:cubicBezTo>
                      <a:pt x="2017" y="139"/>
                      <a:pt x="2016" y="138"/>
                      <a:pt x="2016" y="138"/>
                    </a:cubicBezTo>
                    <a:cubicBezTo>
                      <a:pt x="2014" y="131"/>
                      <a:pt x="2010" y="128"/>
                      <a:pt x="2004" y="126"/>
                    </a:cubicBezTo>
                    <a:cubicBezTo>
                      <a:pt x="2002" y="125"/>
                      <a:pt x="2003" y="125"/>
                      <a:pt x="2004" y="124"/>
                    </a:cubicBezTo>
                    <a:cubicBezTo>
                      <a:pt x="2008" y="121"/>
                      <a:pt x="2012" y="117"/>
                      <a:pt x="2015" y="114"/>
                    </a:cubicBezTo>
                    <a:cubicBezTo>
                      <a:pt x="2016" y="113"/>
                      <a:pt x="2016" y="112"/>
                      <a:pt x="2016" y="110"/>
                    </a:cubicBezTo>
                    <a:cubicBezTo>
                      <a:pt x="2016" y="110"/>
                      <a:pt x="2017" y="109"/>
                      <a:pt x="2017" y="109"/>
                    </a:cubicBezTo>
                    <a:cubicBezTo>
                      <a:pt x="2017" y="109"/>
                      <a:pt x="2018" y="110"/>
                      <a:pt x="2018" y="110"/>
                    </a:cubicBezTo>
                    <a:cubicBezTo>
                      <a:pt x="2019" y="114"/>
                      <a:pt x="2022" y="118"/>
                      <a:pt x="2024" y="120"/>
                    </a:cubicBezTo>
                    <a:cubicBezTo>
                      <a:pt x="2027" y="121"/>
                      <a:pt x="2029" y="123"/>
                      <a:pt x="2031" y="124"/>
                    </a:cubicBezTo>
                    <a:cubicBezTo>
                      <a:pt x="2029" y="126"/>
                      <a:pt x="2026" y="126"/>
                      <a:pt x="2024" y="128"/>
                    </a:cubicBezTo>
                    <a:close/>
                    <a:moveTo>
                      <a:pt x="2057" y="610"/>
                    </a:moveTo>
                    <a:cubicBezTo>
                      <a:pt x="2058" y="611"/>
                      <a:pt x="2059" y="612"/>
                      <a:pt x="2060" y="613"/>
                    </a:cubicBezTo>
                    <a:cubicBezTo>
                      <a:pt x="2060" y="614"/>
                      <a:pt x="2058" y="615"/>
                      <a:pt x="2058" y="616"/>
                    </a:cubicBezTo>
                    <a:cubicBezTo>
                      <a:pt x="2056" y="614"/>
                      <a:pt x="2054" y="613"/>
                      <a:pt x="2055" y="612"/>
                    </a:cubicBezTo>
                    <a:cubicBezTo>
                      <a:pt x="2055" y="611"/>
                      <a:pt x="2056" y="611"/>
                      <a:pt x="2057" y="610"/>
                    </a:cubicBezTo>
                    <a:close/>
                    <a:moveTo>
                      <a:pt x="2055" y="572"/>
                    </a:moveTo>
                    <a:cubicBezTo>
                      <a:pt x="2055" y="571"/>
                      <a:pt x="2056" y="570"/>
                      <a:pt x="2058" y="568"/>
                    </a:cubicBezTo>
                    <a:cubicBezTo>
                      <a:pt x="2059" y="570"/>
                      <a:pt x="2060" y="571"/>
                      <a:pt x="2059" y="572"/>
                    </a:cubicBezTo>
                    <a:cubicBezTo>
                      <a:pt x="2059" y="573"/>
                      <a:pt x="2058" y="574"/>
                      <a:pt x="2057" y="575"/>
                    </a:cubicBezTo>
                    <a:cubicBezTo>
                      <a:pt x="2056" y="574"/>
                      <a:pt x="2055" y="573"/>
                      <a:pt x="2055" y="572"/>
                    </a:cubicBezTo>
                    <a:close/>
                    <a:moveTo>
                      <a:pt x="2057" y="534"/>
                    </a:moveTo>
                    <a:cubicBezTo>
                      <a:pt x="2056" y="533"/>
                      <a:pt x="2055" y="532"/>
                      <a:pt x="2055" y="530"/>
                    </a:cubicBezTo>
                    <a:cubicBezTo>
                      <a:pt x="2054" y="529"/>
                      <a:pt x="2056" y="528"/>
                      <a:pt x="2057" y="527"/>
                    </a:cubicBezTo>
                    <a:cubicBezTo>
                      <a:pt x="2058" y="528"/>
                      <a:pt x="2060" y="529"/>
                      <a:pt x="2060" y="531"/>
                    </a:cubicBezTo>
                    <a:cubicBezTo>
                      <a:pt x="2060" y="532"/>
                      <a:pt x="2058" y="533"/>
                      <a:pt x="2057" y="534"/>
                    </a:cubicBezTo>
                    <a:close/>
                    <a:moveTo>
                      <a:pt x="2057" y="650"/>
                    </a:moveTo>
                    <a:cubicBezTo>
                      <a:pt x="2058" y="651"/>
                      <a:pt x="2059" y="652"/>
                      <a:pt x="2060" y="653"/>
                    </a:cubicBezTo>
                    <a:cubicBezTo>
                      <a:pt x="2059" y="654"/>
                      <a:pt x="2058" y="655"/>
                      <a:pt x="2057" y="655"/>
                    </a:cubicBezTo>
                    <a:cubicBezTo>
                      <a:pt x="2056" y="655"/>
                      <a:pt x="2055" y="654"/>
                      <a:pt x="2054" y="653"/>
                    </a:cubicBezTo>
                    <a:cubicBezTo>
                      <a:pt x="2055" y="652"/>
                      <a:pt x="2056" y="650"/>
                      <a:pt x="2057" y="650"/>
                    </a:cubicBezTo>
                    <a:close/>
                    <a:moveTo>
                      <a:pt x="2057" y="736"/>
                    </a:moveTo>
                    <a:cubicBezTo>
                      <a:pt x="2057" y="736"/>
                      <a:pt x="2057" y="736"/>
                      <a:pt x="2057" y="736"/>
                    </a:cubicBezTo>
                    <a:cubicBezTo>
                      <a:pt x="2057" y="735"/>
                      <a:pt x="2057" y="735"/>
                      <a:pt x="2057" y="734"/>
                    </a:cubicBezTo>
                    <a:cubicBezTo>
                      <a:pt x="2057" y="735"/>
                      <a:pt x="2058" y="735"/>
                      <a:pt x="2058" y="735"/>
                    </a:cubicBezTo>
                    <a:cubicBezTo>
                      <a:pt x="2058" y="735"/>
                      <a:pt x="2057" y="736"/>
                      <a:pt x="2057" y="736"/>
                    </a:cubicBezTo>
                    <a:close/>
                    <a:moveTo>
                      <a:pt x="2057" y="696"/>
                    </a:moveTo>
                    <a:cubicBezTo>
                      <a:pt x="2056" y="696"/>
                      <a:pt x="2055" y="695"/>
                      <a:pt x="2054" y="694"/>
                    </a:cubicBezTo>
                    <a:cubicBezTo>
                      <a:pt x="2055" y="693"/>
                      <a:pt x="2056" y="692"/>
                      <a:pt x="2057" y="690"/>
                    </a:cubicBezTo>
                    <a:cubicBezTo>
                      <a:pt x="2058" y="691"/>
                      <a:pt x="2060" y="692"/>
                      <a:pt x="2060" y="694"/>
                    </a:cubicBezTo>
                    <a:cubicBezTo>
                      <a:pt x="2061" y="696"/>
                      <a:pt x="2059" y="696"/>
                      <a:pt x="2057" y="696"/>
                    </a:cubicBezTo>
                    <a:close/>
                    <a:moveTo>
                      <a:pt x="2057" y="496"/>
                    </a:moveTo>
                    <a:cubicBezTo>
                      <a:pt x="2055" y="494"/>
                      <a:pt x="2054" y="492"/>
                      <a:pt x="2052" y="490"/>
                    </a:cubicBezTo>
                    <a:cubicBezTo>
                      <a:pt x="2054" y="488"/>
                      <a:pt x="2056" y="486"/>
                      <a:pt x="2057" y="485"/>
                    </a:cubicBezTo>
                    <a:cubicBezTo>
                      <a:pt x="2059" y="487"/>
                      <a:pt x="2062" y="489"/>
                      <a:pt x="2062" y="490"/>
                    </a:cubicBezTo>
                    <a:cubicBezTo>
                      <a:pt x="2061" y="492"/>
                      <a:pt x="2059" y="494"/>
                      <a:pt x="2057" y="496"/>
                    </a:cubicBezTo>
                    <a:close/>
                    <a:moveTo>
                      <a:pt x="2053" y="449"/>
                    </a:moveTo>
                    <a:cubicBezTo>
                      <a:pt x="2053" y="448"/>
                      <a:pt x="2056" y="446"/>
                      <a:pt x="2057" y="444"/>
                    </a:cubicBezTo>
                    <a:cubicBezTo>
                      <a:pt x="2059" y="446"/>
                      <a:pt x="2061" y="447"/>
                      <a:pt x="2062" y="449"/>
                    </a:cubicBezTo>
                    <a:cubicBezTo>
                      <a:pt x="2062" y="451"/>
                      <a:pt x="2059" y="452"/>
                      <a:pt x="2057" y="454"/>
                    </a:cubicBezTo>
                    <a:cubicBezTo>
                      <a:pt x="2056" y="452"/>
                      <a:pt x="2053" y="451"/>
                      <a:pt x="2053" y="449"/>
                    </a:cubicBezTo>
                    <a:close/>
                    <a:moveTo>
                      <a:pt x="2057" y="413"/>
                    </a:moveTo>
                    <a:cubicBezTo>
                      <a:pt x="2055" y="412"/>
                      <a:pt x="2053" y="410"/>
                      <a:pt x="2051" y="409"/>
                    </a:cubicBezTo>
                    <a:cubicBezTo>
                      <a:pt x="2051" y="409"/>
                      <a:pt x="2051" y="408"/>
                      <a:pt x="2052" y="408"/>
                    </a:cubicBezTo>
                    <a:cubicBezTo>
                      <a:pt x="2053" y="406"/>
                      <a:pt x="2055" y="405"/>
                      <a:pt x="2056" y="404"/>
                    </a:cubicBezTo>
                    <a:cubicBezTo>
                      <a:pt x="2057" y="402"/>
                      <a:pt x="2057" y="402"/>
                      <a:pt x="2059" y="403"/>
                    </a:cubicBezTo>
                    <a:cubicBezTo>
                      <a:pt x="2059" y="404"/>
                      <a:pt x="2060" y="405"/>
                      <a:pt x="2061" y="406"/>
                    </a:cubicBezTo>
                    <a:cubicBezTo>
                      <a:pt x="2062" y="407"/>
                      <a:pt x="2063" y="408"/>
                      <a:pt x="2063" y="410"/>
                    </a:cubicBezTo>
                    <a:cubicBezTo>
                      <a:pt x="2061" y="411"/>
                      <a:pt x="2059" y="412"/>
                      <a:pt x="2057" y="413"/>
                    </a:cubicBezTo>
                    <a:close/>
                    <a:moveTo>
                      <a:pt x="2062" y="370"/>
                    </a:moveTo>
                    <a:cubicBezTo>
                      <a:pt x="2061" y="371"/>
                      <a:pt x="2060" y="372"/>
                      <a:pt x="2060" y="373"/>
                    </a:cubicBezTo>
                    <a:cubicBezTo>
                      <a:pt x="2058" y="375"/>
                      <a:pt x="2056" y="375"/>
                      <a:pt x="2055" y="373"/>
                    </a:cubicBezTo>
                    <a:cubicBezTo>
                      <a:pt x="2054" y="371"/>
                      <a:pt x="2052" y="370"/>
                      <a:pt x="2051" y="369"/>
                    </a:cubicBezTo>
                    <a:cubicBezTo>
                      <a:pt x="2051" y="368"/>
                      <a:pt x="2051" y="368"/>
                      <a:pt x="2052" y="368"/>
                    </a:cubicBezTo>
                    <a:cubicBezTo>
                      <a:pt x="2053" y="366"/>
                      <a:pt x="2054" y="365"/>
                      <a:pt x="2056" y="363"/>
                    </a:cubicBezTo>
                    <a:cubicBezTo>
                      <a:pt x="2057" y="362"/>
                      <a:pt x="2058" y="362"/>
                      <a:pt x="2059" y="364"/>
                    </a:cubicBezTo>
                    <a:cubicBezTo>
                      <a:pt x="2060" y="365"/>
                      <a:pt x="2061" y="366"/>
                      <a:pt x="2062" y="367"/>
                    </a:cubicBezTo>
                    <a:cubicBezTo>
                      <a:pt x="2064" y="368"/>
                      <a:pt x="2064" y="369"/>
                      <a:pt x="2062" y="370"/>
                    </a:cubicBezTo>
                    <a:close/>
                    <a:moveTo>
                      <a:pt x="2063" y="329"/>
                    </a:moveTo>
                    <a:cubicBezTo>
                      <a:pt x="2063" y="330"/>
                      <a:pt x="2062" y="330"/>
                      <a:pt x="2062" y="330"/>
                    </a:cubicBezTo>
                    <a:cubicBezTo>
                      <a:pt x="2060" y="332"/>
                      <a:pt x="2058" y="335"/>
                      <a:pt x="2057" y="335"/>
                    </a:cubicBezTo>
                    <a:cubicBezTo>
                      <a:pt x="2055" y="333"/>
                      <a:pt x="2053" y="330"/>
                      <a:pt x="2051" y="328"/>
                    </a:cubicBezTo>
                    <a:cubicBezTo>
                      <a:pt x="2050" y="328"/>
                      <a:pt x="2050" y="327"/>
                      <a:pt x="2050" y="327"/>
                    </a:cubicBezTo>
                    <a:cubicBezTo>
                      <a:pt x="2051" y="326"/>
                      <a:pt x="2051" y="325"/>
                      <a:pt x="2051" y="326"/>
                    </a:cubicBezTo>
                    <a:cubicBezTo>
                      <a:pt x="2054" y="326"/>
                      <a:pt x="2054" y="324"/>
                      <a:pt x="2055" y="322"/>
                    </a:cubicBezTo>
                    <a:cubicBezTo>
                      <a:pt x="2056" y="319"/>
                      <a:pt x="2058" y="319"/>
                      <a:pt x="2060" y="323"/>
                    </a:cubicBezTo>
                    <a:cubicBezTo>
                      <a:pt x="2061" y="324"/>
                      <a:pt x="2060" y="325"/>
                      <a:pt x="2063" y="326"/>
                    </a:cubicBezTo>
                    <a:cubicBezTo>
                      <a:pt x="2065" y="326"/>
                      <a:pt x="2064" y="328"/>
                      <a:pt x="2063" y="329"/>
                    </a:cubicBezTo>
                    <a:close/>
                    <a:moveTo>
                      <a:pt x="2067" y="287"/>
                    </a:moveTo>
                    <a:cubicBezTo>
                      <a:pt x="2064" y="290"/>
                      <a:pt x="2060" y="292"/>
                      <a:pt x="2058" y="296"/>
                    </a:cubicBezTo>
                    <a:cubicBezTo>
                      <a:pt x="2058" y="296"/>
                      <a:pt x="2057" y="296"/>
                      <a:pt x="2057" y="296"/>
                    </a:cubicBezTo>
                    <a:cubicBezTo>
                      <a:pt x="2057" y="296"/>
                      <a:pt x="2056" y="296"/>
                      <a:pt x="2056" y="295"/>
                    </a:cubicBezTo>
                    <a:cubicBezTo>
                      <a:pt x="2055" y="291"/>
                      <a:pt x="2050" y="290"/>
                      <a:pt x="2047" y="287"/>
                    </a:cubicBezTo>
                    <a:cubicBezTo>
                      <a:pt x="2047" y="287"/>
                      <a:pt x="2047" y="286"/>
                      <a:pt x="2047" y="286"/>
                    </a:cubicBezTo>
                    <a:cubicBezTo>
                      <a:pt x="2047" y="286"/>
                      <a:pt x="2048" y="285"/>
                      <a:pt x="2048" y="285"/>
                    </a:cubicBezTo>
                    <a:cubicBezTo>
                      <a:pt x="2051" y="283"/>
                      <a:pt x="2053" y="281"/>
                      <a:pt x="2056" y="279"/>
                    </a:cubicBezTo>
                    <a:cubicBezTo>
                      <a:pt x="2057" y="277"/>
                      <a:pt x="2058" y="278"/>
                      <a:pt x="2059" y="279"/>
                    </a:cubicBezTo>
                    <a:cubicBezTo>
                      <a:pt x="2061" y="281"/>
                      <a:pt x="2063" y="285"/>
                      <a:pt x="2067" y="285"/>
                    </a:cubicBezTo>
                    <a:cubicBezTo>
                      <a:pt x="2067" y="285"/>
                      <a:pt x="2067" y="287"/>
                      <a:pt x="2067" y="287"/>
                    </a:cubicBezTo>
                    <a:close/>
                    <a:moveTo>
                      <a:pt x="2058" y="254"/>
                    </a:moveTo>
                    <a:cubicBezTo>
                      <a:pt x="2058" y="254"/>
                      <a:pt x="2057" y="254"/>
                      <a:pt x="2057" y="254"/>
                    </a:cubicBezTo>
                    <a:cubicBezTo>
                      <a:pt x="2057" y="254"/>
                      <a:pt x="2057" y="254"/>
                      <a:pt x="2057" y="254"/>
                    </a:cubicBezTo>
                    <a:cubicBezTo>
                      <a:pt x="2053" y="251"/>
                      <a:pt x="2051" y="247"/>
                      <a:pt x="2047" y="246"/>
                    </a:cubicBezTo>
                    <a:cubicBezTo>
                      <a:pt x="2047" y="246"/>
                      <a:pt x="2048" y="245"/>
                      <a:pt x="2048" y="244"/>
                    </a:cubicBezTo>
                    <a:cubicBezTo>
                      <a:pt x="2050" y="243"/>
                      <a:pt x="2052" y="242"/>
                      <a:pt x="2053" y="241"/>
                    </a:cubicBezTo>
                    <a:cubicBezTo>
                      <a:pt x="2055" y="239"/>
                      <a:pt x="2056" y="237"/>
                      <a:pt x="2058" y="235"/>
                    </a:cubicBezTo>
                    <a:cubicBezTo>
                      <a:pt x="2059" y="237"/>
                      <a:pt x="2060" y="239"/>
                      <a:pt x="2061" y="241"/>
                    </a:cubicBezTo>
                    <a:cubicBezTo>
                      <a:pt x="2062" y="242"/>
                      <a:pt x="2065" y="243"/>
                      <a:pt x="2066" y="244"/>
                    </a:cubicBezTo>
                    <a:cubicBezTo>
                      <a:pt x="2067" y="245"/>
                      <a:pt x="2067" y="246"/>
                      <a:pt x="2067" y="246"/>
                    </a:cubicBezTo>
                    <a:cubicBezTo>
                      <a:pt x="2063" y="247"/>
                      <a:pt x="2061" y="251"/>
                      <a:pt x="2058" y="254"/>
                    </a:cubicBezTo>
                    <a:close/>
                    <a:moveTo>
                      <a:pt x="2062" y="209"/>
                    </a:moveTo>
                    <a:cubicBezTo>
                      <a:pt x="2061" y="211"/>
                      <a:pt x="2060" y="213"/>
                      <a:pt x="2059" y="215"/>
                    </a:cubicBezTo>
                    <a:cubicBezTo>
                      <a:pt x="2058" y="215"/>
                      <a:pt x="2058" y="215"/>
                      <a:pt x="2057" y="216"/>
                    </a:cubicBezTo>
                    <a:cubicBezTo>
                      <a:pt x="2056" y="215"/>
                      <a:pt x="2056" y="215"/>
                      <a:pt x="2055" y="214"/>
                    </a:cubicBezTo>
                    <a:cubicBezTo>
                      <a:pt x="2054" y="212"/>
                      <a:pt x="2053" y="210"/>
                      <a:pt x="2052" y="209"/>
                    </a:cubicBezTo>
                    <a:cubicBezTo>
                      <a:pt x="2050" y="207"/>
                      <a:pt x="2048" y="206"/>
                      <a:pt x="2047" y="205"/>
                    </a:cubicBezTo>
                    <a:cubicBezTo>
                      <a:pt x="2048" y="204"/>
                      <a:pt x="2050" y="202"/>
                      <a:pt x="2051" y="201"/>
                    </a:cubicBezTo>
                    <a:cubicBezTo>
                      <a:pt x="2053" y="198"/>
                      <a:pt x="2056" y="197"/>
                      <a:pt x="2056" y="194"/>
                    </a:cubicBezTo>
                    <a:cubicBezTo>
                      <a:pt x="2056" y="194"/>
                      <a:pt x="2058" y="194"/>
                      <a:pt x="2058" y="194"/>
                    </a:cubicBezTo>
                    <a:cubicBezTo>
                      <a:pt x="2058" y="197"/>
                      <a:pt x="2061" y="198"/>
                      <a:pt x="2062" y="200"/>
                    </a:cubicBezTo>
                    <a:cubicBezTo>
                      <a:pt x="2064" y="202"/>
                      <a:pt x="2066" y="203"/>
                      <a:pt x="2068" y="205"/>
                    </a:cubicBezTo>
                    <a:cubicBezTo>
                      <a:pt x="2066" y="207"/>
                      <a:pt x="2064" y="208"/>
                      <a:pt x="2062" y="209"/>
                    </a:cubicBezTo>
                    <a:close/>
                    <a:moveTo>
                      <a:pt x="2068" y="166"/>
                    </a:moveTo>
                    <a:cubicBezTo>
                      <a:pt x="2064" y="169"/>
                      <a:pt x="2061" y="172"/>
                      <a:pt x="2058" y="176"/>
                    </a:cubicBezTo>
                    <a:cubicBezTo>
                      <a:pt x="2057" y="177"/>
                      <a:pt x="2057" y="178"/>
                      <a:pt x="2056" y="176"/>
                    </a:cubicBezTo>
                    <a:cubicBezTo>
                      <a:pt x="2054" y="172"/>
                      <a:pt x="2051" y="168"/>
                      <a:pt x="2046" y="166"/>
                    </a:cubicBezTo>
                    <a:cubicBezTo>
                      <a:pt x="2044" y="165"/>
                      <a:pt x="2045" y="164"/>
                      <a:pt x="2046" y="164"/>
                    </a:cubicBezTo>
                    <a:cubicBezTo>
                      <a:pt x="2051" y="161"/>
                      <a:pt x="2055" y="157"/>
                      <a:pt x="2056" y="152"/>
                    </a:cubicBezTo>
                    <a:cubicBezTo>
                      <a:pt x="2056" y="151"/>
                      <a:pt x="2057" y="151"/>
                      <a:pt x="2057" y="151"/>
                    </a:cubicBezTo>
                    <a:cubicBezTo>
                      <a:pt x="2058" y="151"/>
                      <a:pt x="2058" y="152"/>
                      <a:pt x="2058" y="153"/>
                    </a:cubicBezTo>
                    <a:cubicBezTo>
                      <a:pt x="2060" y="158"/>
                      <a:pt x="2063" y="161"/>
                      <a:pt x="2068" y="164"/>
                    </a:cubicBezTo>
                    <a:cubicBezTo>
                      <a:pt x="2069" y="164"/>
                      <a:pt x="2070" y="165"/>
                      <a:pt x="2068" y="166"/>
                    </a:cubicBezTo>
                    <a:close/>
                    <a:moveTo>
                      <a:pt x="2070" y="126"/>
                    </a:moveTo>
                    <a:cubicBezTo>
                      <a:pt x="2064" y="128"/>
                      <a:pt x="2060" y="132"/>
                      <a:pt x="2058" y="138"/>
                    </a:cubicBezTo>
                    <a:cubicBezTo>
                      <a:pt x="2058" y="138"/>
                      <a:pt x="2057" y="139"/>
                      <a:pt x="2057" y="139"/>
                    </a:cubicBezTo>
                    <a:cubicBezTo>
                      <a:pt x="2057" y="138"/>
                      <a:pt x="2056" y="138"/>
                      <a:pt x="2056" y="137"/>
                    </a:cubicBezTo>
                    <a:cubicBezTo>
                      <a:pt x="2055" y="133"/>
                      <a:pt x="2053" y="130"/>
                      <a:pt x="2050" y="128"/>
                    </a:cubicBezTo>
                    <a:cubicBezTo>
                      <a:pt x="2048" y="126"/>
                      <a:pt x="2045" y="126"/>
                      <a:pt x="2043" y="124"/>
                    </a:cubicBezTo>
                    <a:cubicBezTo>
                      <a:pt x="2045" y="123"/>
                      <a:pt x="2047" y="121"/>
                      <a:pt x="2049" y="120"/>
                    </a:cubicBezTo>
                    <a:cubicBezTo>
                      <a:pt x="2053" y="119"/>
                      <a:pt x="2054" y="115"/>
                      <a:pt x="2056" y="112"/>
                    </a:cubicBezTo>
                    <a:cubicBezTo>
                      <a:pt x="2057" y="112"/>
                      <a:pt x="2057" y="111"/>
                      <a:pt x="2057" y="110"/>
                    </a:cubicBezTo>
                    <a:cubicBezTo>
                      <a:pt x="2057" y="111"/>
                      <a:pt x="2058" y="111"/>
                      <a:pt x="2058" y="112"/>
                    </a:cubicBezTo>
                    <a:cubicBezTo>
                      <a:pt x="2060" y="117"/>
                      <a:pt x="2065" y="121"/>
                      <a:pt x="2070" y="124"/>
                    </a:cubicBezTo>
                    <a:cubicBezTo>
                      <a:pt x="2072" y="125"/>
                      <a:pt x="2072" y="125"/>
                      <a:pt x="2070" y="126"/>
                    </a:cubicBezTo>
                    <a:close/>
                    <a:moveTo>
                      <a:pt x="2084" y="124"/>
                    </a:moveTo>
                    <a:cubicBezTo>
                      <a:pt x="2091" y="119"/>
                      <a:pt x="2091" y="119"/>
                      <a:pt x="2097" y="109"/>
                    </a:cubicBezTo>
                    <a:cubicBezTo>
                      <a:pt x="2097" y="109"/>
                      <a:pt x="2098" y="109"/>
                      <a:pt x="2099" y="108"/>
                    </a:cubicBezTo>
                    <a:cubicBezTo>
                      <a:pt x="2099" y="109"/>
                      <a:pt x="2100" y="109"/>
                      <a:pt x="2100" y="110"/>
                    </a:cubicBezTo>
                    <a:cubicBezTo>
                      <a:pt x="2100" y="115"/>
                      <a:pt x="2104" y="117"/>
                      <a:pt x="2106" y="120"/>
                    </a:cubicBezTo>
                    <a:cubicBezTo>
                      <a:pt x="2111" y="125"/>
                      <a:pt x="2112" y="124"/>
                      <a:pt x="2106" y="128"/>
                    </a:cubicBezTo>
                    <a:cubicBezTo>
                      <a:pt x="2103" y="131"/>
                      <a:pt x="2102" y="134"/>
                      <a:pt x="2100" y="137"/>
                    </a:cubicBezTo>
                    <a:cubicBezTo>
                      <a:pt x="2100" y="138"/>
                      <a:pt x="2099" y="139"/>
                      <a:pt x="2099" y="139"/>
                    </a:cubicBezTo>
                    <a:cubicBezTo>
                      <a:pt x="2098" y="138"/>
                      <a:pt x="2097" y="138"/>
                      <a:pt x="2097" y="137"/>
                    </a:cubicBezTo>
                    <a:cubicBezTo>
                      <a:pt x="2094" y="131"/>
                      <a:pt x="2091" y="127"/>
                      <a:pt x="2085" y="126"/>
                    </a:cubicBezTo>
                    <a:cubicBezTo>
                      <a:pt x="2083" y="125"/>
                      <a:pt x="2083" y="125"/>
                      <a:pt x="2084" y="124"/>
                    </a:cubicBezTo>
                    <a:close/>
                    <a:moveTo>
                      <a:pt x="2088" y="244"/>
                    </a:moveTo>
                    <a:cubicBezTo>
                      <a:pt x="2093" y="243"/>
                      <a:pt x="2096" y="240"/>
                      <a:pt x="2097" y="235"/>
                    </a:cubicBezTo>
                    <a:cubicBezTo>
                      <a:pt x="2097" y="234"/>
                      <a:pt x="2098" y="233"/>
                      <a:pt x="2099" y="233"/>
                    </a:cubicBezTo>
                    <a:cubicBezTo>
                      <a:pt x="2099" y="233"/>
                      <a:pt x="2100" y="234"/>
                      <a:pt x="2100" y="235"/>
                    </a:cubicBezTo>
                    <a:cubicBezTo>
                      <a:pt x="2101" y="239"/>
                      <a:pt x="2104" y="242"/>
                      <a:pt x="2108" y="244"/>
                    </a:cubicBezTo>
                    <a:cubicBezTo>
                      <a:pt x="2110" y="245"/>
                      <a:pt x="2110" y="246"/>
                      <a:pt x="2107" y="247"/>
                    </a:cubicBezTo>
                    <a:cubicBezTo>
                      <a:pt x="2102" y="250"/>
                      <a:pt x="2095" y="250"/>
                      <a:pt x="2090" y="247"/>
                    </a:cubicBezTo>
                    <a:cubicBezTo>
                      <a:pt x="2089" y="246"/>
                      <a:pt x="2088" y="246"/>
                      <a:pt x="2087" y="246"/>
                    </a:cubicBezTo>
                    <a:cubicBezTo>
                      <a:pt x="2087" y="245"/>
                      <a:pt x="2088" y="245"/>
                      <a:pt x="2088" y="244"/>
                    </a:cubicBezTo>
                    <a:close/>
                    <a:moveTo>
                      <a:pt x="2087" y="205"/>
                    </a:moveTo>
                    <a:cubicBezTo>
                      <a:pt x="2088" y="205"/>
                      <a:pt x="2088" y="204"/>
                      <a:pt x="2088" y="204"/>
                    </a:cubicBezTo>
                    <a:cubicBezTo>
                      <a:pt x="2092" y="200"/>
                      <a:pt x="2095" y="197"/>
                      <a:pt x="2098" y="193"/>
                    </a:cubicBezTo>
                    <a:cubicBezTo>
                      <a:pt x="2098" y="193"/>
                      <a:pt x="2100" y="193"/>
                      <a:pt x="2100" y="193"/>
                    </a:cubicBezTo>
                    <a:cubicBezTo>
                      <a:pt x="2101" y="198"/>
                      <a:pt x="2105" y="201"/>
                      <a:pt x="2109" y="204"/>
                    </a:cubicBezTo>
                    <a:cubicBezTo>
                      <a:pt x="2110" y="206"/>
                      <a:pt x="2109" y="207"/>
                      <a:pt x="2108" y="207"/>
                    </a:cubicBezTo>
                    <a:cubicBezTo>
                      <a:pt x="2103" y="209"/>
                      <a:pt x="2102" y="212"/>
                      <a:pt x="2100" y="216"/>
                    </a:cubicBezTo>
                    <a:cubicBezTo>
                      <a:pt x="2100" y="217"/>
                      <a:pt x="2099" y="218"/>
                      <a:pt x="2098" y="218"/>
                    </a:cubicBezTo>
                    <a:cubicBezTo>
                      <a:pt x="2098" y="218"/>
                      <a:pt x="2097" y="217"/>
                      <a:pt x="2097" y="216"/>
                    </a:cubicBezTo>
                    <a:cubicBezTo>
                      <a:pt x="2096" y="211"/>
                      <a:pt x="2093" y="208"/>
                      <a:pt x="2088" y="207"/>
                    </a:cubicBezTo>
                    <a:cubicBezTo>
                      <a:pt x="2088" y="206"/>
                      <a:pt x="2087" y="206"/>
                      <a:pt x="2087" y="205"/>
                    </a:cubicBezTo>
                    <a:close/>
                    <a:moveTo>
                      <a:pt x="2100" y="610"/>
                    </a:moveTo>
                    <a:cubicBezTo>
                      <a:pt x="2100" y="610"/>
                      <a:pt x="2103" y="611"/>
                      <a:pt x="2101" y="613"/>
                    </a:cubicBezTo>
                    <a:cubicBezTo>
                      <a:pt x="2100" y="615"/>
                      <a:pt x="2099" y="616"/>
                      <a:pt x="2097" y="614"/>
                    </a:cubicBezTo>
                    <a:cubicBezTo>
                      <a:pt x="2096" y="614"/>
                      <a:pt x="2095" y="613"/>
                      <a:pt x="2094" y="611"/>
                    </a:cubicBezTo>
                    <a:cubicBezTo>
                      <a:pt x="2097" y="611"/>
                      <a:pt x="2098" y="610"/>
                      <a:pt x="2100" y="610"/>
                    </a:cubicBezTo>
                    <a:close/>
                    <a:moveTo>
                      <a:pt x="2095" y="572"/>
                    </a:moveTo>
                    <a:cubicBezTo>
                      <a:pt x="2096" y="571"/>
                      <a:pt x="2097" y="568"/>
                      <a:pt x="2098" y="567"/>
                    </a:cubicBezTo>
                    <a:cubicBezTo>
                      <a:pt x="2101" y="566"/>
                      <a:pt x="2099" y="571"/>
                      <a:pt x="2102" y="572"/>
                    </a:cubicBezTo>
                    <a:cubicBezTo>
                      <a:pt x="2101" y="573"/>
                      <a:pt x="2100" y="575"/>
                      <a:pt x="2098" y="575"/>
                    </a:cubicBezTo>
                    <a:cubicBezTo>
                      <a:pt x="2097" y="575"/>
                      <a:pt x="2096" y="573"/>
                      <a:pt x="2095" y="572"/>
                    </a:cubicBezTo>
                    <a:close/>
                    <a:moveTo>
                      <a:pt x="2098" y="650"/>
                    </a:moveTo>
                    <a:cubicBezTo>
                      <a:pt x="2100" y="650"/>
                      <a:pt x="2101" y="652"/>
                      <a:pt x="2102" y="653"/>
                    </a:cubicBezTo>
                    <a:cubicBezTo>
                      <a:pt x="2101" y="654"/>
                      <a:pt x="2100" y="655"/>
                      <a:pt x="2098" y="655"/>
                    </a:cubicBezTo>
                    <a:cubicBezTo>
                      <a:pt x="2097" y="655"/>
                      <a:pt x="2096" y="654"/>
                      <a:pt x="2094" y="653"/>
                    </a:cubicBezTo>
                    <a:cubicBezTo>
                      <a:pt x="2096" y="652"/>
                      <a:pt x="2097" y="650"/>
                      <a:pt x="2098" y="650"/>
                    </a:cubicBezTo>
                    <a:close/>
                    <a:moveTo>
                      <a:pt x="2098" y="736"/>
                    </a:moveTo>
                    <a:cubicBezTo>
                      <a:pt x="2098" y="736"/>
                      <a:pt x="2097" y="735"/>
                      <a:pt x="2096" y="734"/>
                    </a:cubicBezTo>
                    <a:cubicBezTo>
                      <a:pt x="2097" y="733"/>
                      <a:pt x="2098" y="733"/>
                      <a:pt x="2099" y="733"/>
                    </a:cubicBezTo>
                    <a:cubicBezTo>
                      <a:pt x="2099" y="733"/>
                      <a:pt x="2100" y="734"/>
                      <a:pt x="2100" y="734"/>
                    </a:cubicBezTo>
                    <a:cubicBezTo>
                      <a:pt x="2100" y="735"/>
                      <a:pt x="2099" y="736"/>
                      <a:pt x="2098" y="736"/>
                    </a:cubicBezTo>
                    <a:close/>
                    <a:moveTo>
                      <a:pt x="2099" y="699"/>
                    </a:moveTo>
                    <a:cubicBezTo>
                      <a:pt x="2097" y="697"/>
                      <a:pt x="2095" y="695"/>
                      <a:pt x="2095" y="694"/>
                    </a:cubicBezTo>
                    <a:cubicBezTo>
                      <a:pt x="2095" y="693"/>
                      <a:pt x="2097" y="692"/>
                      <a:pt x="2099" y="690"/>
                    </a:cubicBezTo>
                    <a:cubicBezTo>
                      <a:pt x="2100" y="692"/>
                      <a:pt x="2102" y="693"/>
                      <a:pt x="2102" y="694"/>
                    </a:cubicBezTo>
                    <a:cubicBezTo>
                      <a:pt x="2102" y="696"/>
                      <a:pt x="2100" y="697"/>
                      <a:pt x="2099" y="699"/>
                    </a:cubicBezTo>
                    <a:close/>
                    <a:moveTo>
                      <a:pt x="2099" y="536"/>
                    </a:moveTo>
                    <a:cubicBezTo>
                      <a:pt x="2098" y="537"/>
                      <a:pt x="2094" y="532"/>
                      <a:pt x="2095" y="530"/>
                    </a:cubicBezTo>
                    <a:cubicBezTo>
                      <a:pt x="2096" y="529"/>
                      <a:pt x="2097" y="527"/>
                      <a:pt x="2099" y="527"/>
                    </a:cubicBezTo>
                    <a:cubicBezTo>
                      <a:pt x="2100" y="527"/>
                      <a:pt x="2102" y="530"/>
                      <a:pt x="2102" y="531"/>
                    </a:cubicBezTo>
                    <a:cubicBezTo>
                      <a:pt x="2102" y="533"/>
                      <a:pt x="2100" y="535"/>
                      <a:pt x="2099" y="536"/>
                    </a:cubicBezTo>
                    <a:close/>
                    <a:moveTo>
                      <a:pt x="2099" y="497"/>
                    </a:moveTo>
                    <a:cubicBezTo>
                      <a:pt x="2097" y="495"/>
                      <a:pt x="2093" y="493"/>
                      <a:pt x="2093" y="491"/>
                    </a:cubicBezTo>
                    <a:cubicBezTo>
                      <a:pt x="2093" y="489"/>
                      <a:pt x="2096" y="487"/>
                      <a:pt x="2098" y="485"/>
                    </a:cubicBezTo>
                    <a:cubicBezTo>
                      <a:pt x="2099" y="484"/>
                      <a:pt x="2105" y="489"/>
                      <a:pt x="2104" y="490"/>
                    </a:cubicBezTo>
                    <a:cubicBezTo>
                      <a:pt x="2103" y="493"/>
                      <a:pt x="2101" y="495"/>
                      <a:pt x="2099" y="497"/>
                    </a:cubicBezTo>
                    <a:close/>
                    <a:moveTo>
                      <a:pt x="2093" y="450"/>
                    </a:moveTo>
                    <a:cubicBezTo>
                      <a:pt x="2094" y="447"/>
                      <a:pt x="2096" y="445"/>
                      <a:pt x="2098" y="442"/>
                    </a:cubicBezTo>
                    <a:cubicBezTo>
                      <a:pt x="2099" y="443"/>
                      <a:pt x="2100" y="443"/>
                      <a:pt x="2100" y="443"/>
                    </a:cubicBezTo>
                    <a:cubicBezTo>
                      <a:pt x="2101" y="445"/>
                      <a:pt x="2102" y="446"/>
                      <a:pt x="2103" y="448"/>
                    </a:cubicBezTo>
                    <a:cubicBezTo>
                      <a:pt x="2103" y="449"/>
                      <a:pt x="2105" y="449"/>
                      <a:pt x="2103" y="450"/>
                    </a:cubicBezTo>
                    <a:cubicBezTo>
                      <a:pt x="2101" y="452"/>
                      <a:pt x="2100" y="455"/>
                      <a:pt x="2097" y="454"/>
                    </a:cubicBezTo>
                    <a:cubicBezTo>
                      <a:pt x="2096" y="453"/>
                      <a:pt x="2093" y="451"/>
                      <a:pt x="2093" y="450"/>
                    </a:cubicBezTo>
                    <a:close/>
                    <a:moveTo>
                      <a:pt x="2104" y="410"/>
                    </a:moveTo>
                    <a:cubicBezTo>
                      <a:pt x="2102" y="411"/>
                      <a:pt x="2095" y="411"/>
                      <a:pt x="2093" y="410"/>
                    </a:cubicBezTo>
                    <a:cubicBezTo>
                      <a:pt x="2092" y="409"/>
                      <a:pt x="2092" y="409"/>
                      <a:pt x="2091" y="409"/>
                    </a:cubicBezTo>
                    <a:cubicBezTo>
                      <a:pt x="2093" y="406"/>
                      <a:pt x="2096" y="404"/>
                      <a:pt x="2098" y="402"/>
                    </a:cubicBezTo>
                    <a:cubicBezTo>
                      <a:pt x="2098" y="402"/>
                      <a:pt x="2100" y="403"/>
                      <a:pt x="2100" y="403"/>
                    </a:cubicBezTo>
                    <a:cubicBezTo>
                      <a:pt x="2102" y="405"/>
                      <a:pt x="2104" y="406"/>
                      <a:pt x="2105" y="408"/>
                    </a:cubicBezTo>
                    <a:cubicBezTo>
                      <a:pt x="2107" y="409"/>
                      <a:pt x="2105" y="409"/>
                      <a:pt x="2104" y="410"/>
                    </a:cubicBezTo>
                    <a:close/>
                    <a:moveTo>
                      <a:pt x="2093" y="367"/>
                    </a:moveTo>
                    <a:cubicBezTo>
                      <a:pt x="2094" y="365"/>
                      <a:pt x="2095" y="363"/>
                      <a:pt x="2097" y="361"/>
                    </a:cubicBezTo>
                    <a:cubicBezTo>
                      <a:pt x="2097" y="360"/>
                      <a:pt x="2098" y="360"/>
                      <a:pt x="2098" y="360"/>
                    </a:cubicBezTo>
                    <a:cubicBezTo>
                      <a:pt x="2099" y="360"/>
                      <a:pt x="2100" y="360"/>
                      <a:pt x="2100" y="361"/>
                    </a:cubicBezTo>
                    <a:cubicBezTo>
                      <a:pt x="2101" y="362"/>
                      <a:pt x="2102" y="364"/>
                      <a:pt x="2103" y="366"/>
                    </a:cubicBezTo>
                    <a:cubicBezTo>
                      <a:pt x="2105" y="368"/>
                      <a:pt x="2107" y="369"/>
                      <a:pt x="2104" y="371"/>
                    </a:cubicBezTo>
                    <a:cubicBezTo>
                      <a:pt x="2097" y="377"/>
                      <a:pt x="2099" y="377"/>
                      <a:pt x="2093" y="371"/>
                    </a:cubicBezTo>
                    <a:cubicBezTo>
                      <a:pt x="2091" y="369"/>
                      <a:pt x="2090" y="368"/>
                      <a:pt x="2093" y="367"/>
                    </a:cubicBezTo>
                    <a:close/>
                    <a:moveTo>
                      <a:pt x="2106" y="329"/>
                    </a:moveTo>
                    <a:cubicBezTo>
                      <a:pt x="2104" y="331"/>
                      <a:pt x="2101" y="333"/>
                      <a:pt x="2100" y="337"/>
                    </a:cubicBezTo>
                    <a:cubicBezTo>
                      <a:pt x="2100" y="337"/>
                      <a:pt x="2099" y="337"/>
                      <a:pt x="2099" y="337"/>
                    </a:cubicBezTo>
                    <a:cubicBezTo>
                      <a:pt x="2098" y="337"/>
                      <a:pt x="2097" y="337"/>
                      <a:pt x="2097" y="336"/>
                    </a:cubicBezTo>
                    <a:cubicBezTo>
                      <a:pt x="2096" y="333"/>
                      <a:pt x="2093" y="331"/>
                      <a:pt x="2091" y="328"/>
                    </a:cubicBezTo>
                    <a:cubicBezTo>
                      <a:pt x="2091" y="328"/>
                      <a:pt x="2092" y="326"/>
                      <a:pt x="2092" y="326"/>
                    </a:cubicBezTo>
                    <a:cubicBezTo>
                      <a:pt x="2096" y="325"/>
                      <a:pt x="2095" y="319"/>
                      <a:pt x="2098" y="320"/>
                    </a:cubicBezTo>
                    <a:cubicBezTo>
                      <a:pt x="2100" y="320"/>
                      <a:pt x="2102" y="324"/>
                      <a:pt x="2104" y="325"/>
                    </a:cubicBezTo>
                    <a:cubicBezTo>
                      <a:pt x="2106" y="326"/>
                      <a:pt x="2107" y="327"/>
                      <a:pt x="2106" y="329"/>
                    </a:cubicBezTo>
                    <a:close/>
                    <a:moveTo>
                      <a:pt x="2109" y="287"/>
                    </a:moveTo>
                    <a:cubicBezTo>
                      <a:pt x="2106" y="290"/>
                      <a:pt x="2102" y="292"/>
                      <a:pt x="2100" y="296"/>
                    </a:cubicBezTo>
                    <a:cubicBezTo>
                      <a:pt x="2100" y="296"/>
                      <a:pt x="2097" y="296"/>
                      <a:pt x="2097" y="296"/>
                    </a:cubicBezTo>
                    <a:cubicBezTo>
                      <a:pt x="2095" y="292"/>
                      <a:pt x="2091" y="290"/>
                      <a:pt x="2088" y="287"/>
                    </a:cubicBezTo>
                    <a:cubicBezTo>
                      <a:pt x="2088" y="287"/>
                      <a:pt x="2087" y="286"/>
                      <a:pt x="2087" y="286"/>
                    </a:cubicBezTo>
                    <a:cubicBezTo>
                      <a:pt x="2088" y="286"/>
                      <a:pt x="2088" y="285"/>
                      <a:pt x="2089" y="285"/>
                    </a:cubicBezTo>
                    <a:cubicBezTo>
                      <a:pt x="2091" y="284"/>
                      <a:pt x="2106" y="284"/>
                      <a:pt x="2108" y="285"/>
                    </a:cubicBezTo>
                    <a:cubicBezTo>
                      <a:pt x="2110" y="286"/>
                      <a:pt x="2110" y="286"/>
                      <a:pt x="2109" y="287"/>
                    </a:cubicBezTo>
                    <a:close/>
                    <a:moveTo>
                      <a:pt x="2109" y="166"/>
                    </a:moveTo>
                    <a:cubicBezTo>
                      <a:pt x="2103" y="170"/>
                      <a:pt x="2094" y="171"/>
                      <a:pt x="2088" y="166"/>
                    </a:cubicBezTo>
                    <a:cubicBezTo>
                      <a:pt x="2087" y="166"/>
                      <a:pt x="2086" y="166"/>
                      <a:pt x="2085" y="165"/>
                    </a:cubicBezTo>
                    <a:cubicBezTo>
                      <a:pt x="2086" y="164"/>
                      <a:pt x="2086" y="164"/>
                      <a:pt x="2087" y="163"/>
                    </a:cubicBezTo>
                    <a:cubicBezTo>
                      <a:pt x="2092" y="161"/>
                      <a:pt x="2095" y="157"/>
                      <a:pt x="2097" y="152"/>
                    </a:cubicBezTo>
                    <a:cubicBezTo>
                      <a:pt x="2097" y="151"/>
                      <a:pt x="2098" y="151"/>
                      <a:pt x="2099" y="151"/>
                    </a:cubicBezTo>
                    <a:cubicBezTo>
                      <a:pt x="2099" y="151"/>
                      <a:pt x="2100" y="152"/>
                      <a:pt x="2100" y="152"/>
                    </a:cubicBezTo>
                    <a:cubicBezTo>
                      <a:pt x="2102" y="157"/>
                      <a:pt x="2105" y="161"/>
                      <a:pt x="2110" y="163"/>
                    </a:cubicBezTo>
                    <a:cubicBezTo>
                      <a:pt x="2112" y="164"/>
                      <a:pt x="2112" y="165"/>
                      <a:pt x="2109" y="166"/>
                    </a:cubicBezTo>
                    <a:close/>
                    <a:moveTo>
                      <a:pt x="2140" y="736"/>
                    </a:moveTo>
                    <a:cubicBezTo>
                      <a:pt x="2140" y="736"/>
                      <a:pt x="2139" y="735"/>
                      <a:pt x="2139" y="735"/>
                    </a:cubicBezTo>
                    <a:cubicBezTo>
                      <a:pt x="2139" y="735"/>
                      <a:pt x="2140" y="735"/>
                      <a:pt x="2140" y="734"/>
                    </a:cubicBezTo>
                    <a:cubicBezTo>
                      <a:pt x="2140" y="735"/>
                      <a:pt x="2140" y="735"/>
                      <a:pt x="2140" y="736"/>
                    </a:cubicBezTo>
                    <a:cubicBezTo>
                      <a:pt x="2140" y="736"/>
                      <a:pt x="2140" y="736"/>
                      <a:pt x="2140" y="736"/>
                    </a:cubicBezTo>
                    <a:close/>
                    <a:moveTo>
                      <a:pt x="2139" y="697"/>
                    </a:moveTo>
                    <a:cubicBezTo>
                      <a:pt x="2138" y="696"/>
                      <a:pt x="2137" y="694"/>
                      <a:pt x="2137" y="694"/>
                    </a:cubicBezTo>
                    <a:cubicBezTo>
                      <a:pt x="2138" y="693"/>
                      <a:pt x="2139" y="692"/>
                      <a:pt x="2140" y="690"/>
                    </a:cubicBezTo>
                    <a:cubicBezTo>
                      <a:pt x="2141" y="692"/>
                      <a:pt x="2142" y="693"/>
                      <a:pt x="2142" y="694"/>
                    </a:cubicBezTo>
                    <a:cubicBezTo>
                      <a:pt x="2143" y="695"/>
                      <a:pt x="2141" y="696"/>
                      <a:pt x="2139" y="697"/>
                    </a:cubicBezTo>
                    <a:close/>
                    <a:moveTo>
                      <a:pt x="2139" y="655"/>
                    </a:moveTo>
                    <a:cubicBezTo>
                      <a:pt x="2138" y="655"/>
                      <a:pt x="2137" y="654"/>
                      <a:pt x="2136" y="654"/>
                    </a:cubicBezTo>
                    <a:cubicBezTo>
                      <a:pt x="2138" y="652"/>
                      <a:pt x="2139" y="650"/>
                      <a:pt x="2140" y="650"/>
                    </a:cubicBezTo>
                    <a:cubicBezTo>
                      <a:pt x="2141" y="650"/>
                      <a:pt x="2142" y="652"/>
                      <a:pt x="2143" y="653"/>
                    </a:cubicBezTo>
                    <a:cubicBezTo>
                      <a:pt x="2142" y="654"/>
                      <a:pt x="2140" y="655"/>
                      <a:pt x="2139" y="655"/>
                    </a:cubicBezTo>
                    <a:close/>
                    <a:moveTo>
                      <a:pt x="2136" y="612"/>
                    </a:moveTo>
                    <a:cubicBezTo>
                      <a:pt x="2137" y="611"/>
                      <a:pt x="2138" y="610"/>
                      <a:pt x="2139" y="610"/>
                    </a:cubicBezTo>
                    <a:cubicBezTo>
                      <a:pt x="2140" y="610"/>
                      <a:pt x="2141" y="612"/>
                      <a:pt x="2143" y="612"/>
                    </a:cubicBezTo>
                    <a:cubicBezTo>
                      <a:pt x="2142" y="613"/>
                      <a:pt x="2141" y="615"/>
                      <a:pt x="2140" y="615"/>
                    </a:cubicBezTo>
                    <a:cubicBezTo>
                      <a:pt x="2139" y="615"/>
                      <a:pt x="2138" y="614"/>
                      <a:pt x="2136" y="612"/>
                    </a:cubicBezTo>
                    <a:close/>
                    <a:moveTo>
                      <a:pt x="2139" y="575"/>
                    </a:moveTo>
                    <a:cubicBezTo>
                      <a:pt x="2139" y="574"/>
                      <a:pt x="2137" y="573"/>
                      <a:pt x="2137" y="572"/>
                    </a:cubicBezTo>
                    <a:cubicBezTo>
                      <a:pt x="2138" y="571"/>
                      <a:pt x="2139" y="570"/>
                      <a:pt x="2140" y="569"/>
                    </a:cubicBezTo>
                    <a:cubicBezTo>
                      <a:pt x="2141" y="570"/>
                      <a:pt x="2142" y="571"/>
                      <a:pt x="2143" y="572"/>
                    </a:cubicBezTo>
                    <a:cubicBezTo>
                      <a:pt x="2142" y="573"/>
                      <a:pt x="2141" y="574"/>
                      <a:pt x="2139" y="575"/>
                    </a:cubicBezTo>
                    <a:close/>
                    <a:moveTo>
                      <a:pt x="2137" y="531"/>
                    </a:moveTo>
                    <a:cubicBezTo>
                      <a:pt x="2137" y="530"/>
                      <a:pt x="2139" y="528"/>
                      <a:pt x="2140" y="527"/>
                    </a:cubicBezTo>
                    <a:cubicBezTo>
                      <a:pt x="2141" y="528"/>
                      <a:pt x="2143" y="529"/>
                      <a:pt x="2142" y="530"/>
                    </a:cubicBezTo>
                    <a:cubicBezTo>
                      <a:pt x="2142" y="532"/>
                      <a:pt x="2141" y="533"/>
                      <a:pt x="2140" y="534"/>
                    </a:cubicBezTo>
                    <a:cubicBezTo>
                      <a:pt x="2139" y="533"/>
                      <a:pt x="2137" y="532"/>
                      <a:pt x="2137" y="531"/>
                    </a:cubicBezTo>
                    <a:close/>
                    <a:moveTo>
                      <a:pt x="2140" y="496"/>
                    </a:moveTo>
                    <a:cubicBezTo>
                      <a:pt x="2138" y="494"/>
                      <a:pt x="2136" y="493"/>
                      <a:pt x="2134" y="491"/>
                    </a:cubicBezTo>
                    <a:cubicBezTo>
                      <a:pt x="2136" y="488"/>
                      <a:pt x="2138" y="487"/>
                      <a:pt x="2140" y="485"/>
                    </a:cubicBezTo>
                    <a:cubicBezTo>
                      <a:pt x="2141" y="487"/>
                      <a:pt x="2144" y="489"/>
                      <a:pt x="2144" y="491"/>
                    </a:cubicBezTo>
                    <a:cubicBezTo>
                      <a:pt x="2144" y="492"/>
                      <a:pt x="2141" y="494"/>
                      <a:pt x="2140" y="496"/>
                    </a:cubicBezTo>
                    <a:close/>
                    <a:moveTo>
                      <a:pt x="2139" y="454"/>
                    </a:moveTo>
                    <a:cubicBezTo>
                      <a:pt x="2138" y="453"/>
                      <a:pt x="2135" y="451"/>
                      <a:pt x="2136" y="450"/>
                    </a:cubicBezTo>
                    <a:cubicBezTo>
                      <a:pt x="2136" y="448"/>
                      <a:pt x="2138" y="446"/>
                      <a:pt x="2140" y="445"/>
                    </a:cubicBezTo>
                    <a:cubicBezTo>
                      <a:pt x="2141" y="446"/>
                      <a:pt x="2144" y="448"/>
                      <a:pt x="2144" y="449"/>
                    </a:cubicBezTo>
                    <a:cubicBezTo>
                      <a:pt x="2144" y="451"/>
                      <a:pt x="2141" y="452"/>
                      <a:pt x="2139" y="454"/>
                    </a:cubicBezTo>
                    <a:close/>
                    <a:moveTo>
                      <a:pt x="2143" y="410"/>
                    </a:moveTo>
                    <a:cubicBezTo>
                      <a:pt x="2143" y="410"/>
                      <a:pt x="2142" y="411"/>
                      <a:pt x="2142" y="411"/>
                    </a:cubicBezTo>
                    <a:cubicBezTo>
                      <a:pt x="2140" y="414"/>
                      <a:pt x="2139" y="413"/>
                      <a:pt x="2137" y="411"/>
                    </a:cubicBezTo>
                    <a:cubicBezTo>
                      <a:pt x="2136" y="410"/>
                      <a:pt x="2135" y="410"/>
                      <a:pt x="2133" y="409"/>
                    </a:cubicBezTo>
                    <a:cubicBezTo>
                      <a:pt x="2134" y="409"/>
                      <a:pt x="2134" y="408"/>
                      <a:pt x="2134" y="408"/>
                    </a:cubicBezTo>
                    <a:cubicBezTo>
                      <a:pt x="2135" y="407"/>
                      <a:pt x="2137" y="405"/>
                      <a:pt x="2138" y="404"/>
                    </a:cubicBezTo>
                    <a:cubicBezTo>
                      <a:pt x="2139" y="402"/>
                      <a:pt x="2140" y="402"/>
                      <a:pt x="2142" y="404"/>
                    </a:cubicBezTo>
                    <a:cubicBezTo>
                      <a:pt x="2142" y="405"/>
                      <a:pt x="2143" y="406"/>
                      <a:pt x="2144" y="407"/>
                    </a:cubicBezTo>
                    <a:cubicBezTo>
                      <a:pt x="2146" y="408"/>
                      <a:pt x="2148" y="410"/>
                      <a:pt x="2143" y="410"/>
                    </a:cubicBezTo>
                    <a:close/>
                    <a:moveTo>
                      <a:pt x="2135" y="367"/>
                    </a:moveTo>
                    <a:cubicBezTo>
                      <a:pt x="2136" y="366"/>
                      <a:pt x="2137" y="365"/>
                      <a:pt x="2138" y="363"/>
                    </a:cubicBezTo>
                    <a:cubicBezTo>
                      <a:pt x="2140" y="361"/>
                      <a:pt x="2141" y="362"/>
                      <a:pt x="2142" y="364"/>
                    </a:cubicBezTo>
                    <a:cubicBezTo>
                      <a:pt x="2143" y="365"/>
                      <a:pt x="2144" y="366"/>
                      <a:pt x="2145" y="367"/>
                    </a:cubicBezTo>
                    <a:cubicBezTo>
                      <a:pt x="2147" y="368"/>
                      <a:pt x="2146" y="369"/>
                      <a:pt x="2145" y="370"/>
                    </a:cubicBezTo>
                    <a:cubicBezTo>
                      <a:pt x="2143" y="372"/>
                      <a:pt x="2142" y="374"/>
                      <a:pt x="2140" y="375"/>
                    </a:cubicBezTo>
                    <a:cubicBezTo>
                      <a:pt x="2139" y="375"/>
                      <a:pt x="2139" y="375"/>
                      <a:pt x="2139" y="374"/>
                    </a:cubicBezTo>
                    <a:cubicBezTo>
                      <a:pt x="2137" y="373"/>
                      <a:pt x="2136" y="371"/>
                      <a:pt x="2135" y="370"/>
                    </a:cubicBezTo>
                    <a:cubicBezTo>
                      <a:pt x="2133" y="369"/>
                      <a:pt x="2134" y="368"/>
                      <a:pt x="2135" y="367"/>
                    </a:cubicBezTo>
                    <a:close/>
                    <a:moveTo>
                      <a:pt x="2146" y="329"/>
                    </a:moveTo>
                    <a:cubicBezTo>
                      <a:pt x="2144" y="330"/>
                      <a:pt x="2143" y="332"/>
                      <a:pt x="2141" y="334"/>
                    </a:cubicBezTo>
                    <a:cubicBezTo>
                      <a:pt x="2140" y="334"/>
                      <a:pt x="2139" y="334"/>
                      <a:pt x="2139" y="334"/>
                    </a:cubicBezTo>
                    <a:cubicBezTo>
                      <a:pt x="2137" y="332"/>
                      <a:pt x="2135" y="330"/>
                      <a:pt x="2133" y="328"/>
                    </a:cubicBezTo>
                    <a:cubicBezTo>
                      <a:pt x="2133" y="328"/>
                      <a:pt x="2133" y="327"/>
                      <a:pt x="2134" y="326"/>
                    </a:cubicBezTo>
                    <a:cubicBezTo>
                      <a:pt x="2134" y="326"/>
                      <a:pt x="2134" y="325"/>
                      <a:pt x="2134" y="325"/>
                    </a:cubicBezTo>
                    <a:cubicBezTo>
                      <a:pt x="2138" y="326"/>
                      <a:pt x="2136" y="319"/>
                      <a:pt x="2140" y="320"/>
                    </a:cubicBezTo>
                    <a:cubicBezTo>
                      <a:pt x="2143" y="321"/>
                      <a:pt x="2142" y="326"/>
                      <a:pt x="2146" y="325"/>
                    </a:cubicBezTo>
                    <a:cubicBezTo>
                      <a:pt x="2146" y="325"/>
                      <a:pt x="2146" y="326"/>
                      <a:pt x="2146" y="327"/>
                    </a:cubicBezTo>
                    <a:cubicBezTo>
                      <a:pt x="2146" y="327"/>
                      <a:pt x="2146" y="328"/>
                      <a:pt x="2146" y="329"/>
                    </a:cubicBezTo>
                    <a:close/>
                    <a:moveTo>
                      <a:pt x="2149" y="287"/>
                    </a:moveTo>
                    <a:cubicBezTo>
                      <a:pt x="2146" y="290"/>
                      <a:pt x="2142" y="291"/>
                      <a:pt x="2141" y="295"/>
                    </a:cubicBezTo>
                    <a:cubicBezTo>
                      <a:pt x="2141" y="296"/>
                      <a:pt x="2139" y="296"/>
                      <a:pt x="2139" y="296"/>
                    </a:cubicBezTo>
                    <a:cubicBezTo>
                      <a:pt x="2137" y="292"/>
                      <a:pt x="2133" y="290"/>
                      <a:pt x="2130" y="287"/>
                    </a:cubicBezTo>
                    <a:cubicBezTo>
                      <a:pt x="2130" y="287"/>
                      <a:pt x="2130" y="287"/>
                      <a:pt x="2129" y="286"/>
                    </a:cubicBezTo>
                    <a:cubicBezTo>
                      <a:pt x="2130" y="286"/>
                      <a:pt x="2130" y="285"/>
                      <a:pt x="2130" y="285"/>
                    </a:cubicBezTo>
                    <a:cubicBezTo>
                      <a:pt x="2131" y="285"/>
                      <a:pt x="2131" y="285"/>
                      <a:pt x="2131" y="285"/>
                    </a:cubicBezTo>
                    <a:cubicBezTo>
                      <a:pt x="2134" y="283"/>
                      <a:pt x="2137" y="280"/>
                      <a:pt x="2140" y="278"/>
                    </a:cubicBezTo>
                    <a:cubicBezTo>
                      <a:pt x="2143" y="280"/>
                      <a:pt x="2146" y="283"/>
                      <a:pt x="2149" y="285"/>
                    </a:cubicBezTo>
                    <a:cubicBezTo>
                      <a:pt x="2151" y="286"/>
                      <a:pt x="2150" y="287"/>
                      <a:pt x="2149" y="287"/>
                    </a:cubicBezTo>
                    <a:close/>
                    <a:moveTo>
                      <a:pt x="2148" y="247"/>
                    </a:moveTo>
                    <a:cubicBezTo>
                      <a:pt x="2145" y="248"/>
                      <a:pt x="2142" y="252"/>
                      <a:pt x="2139" y="254"/>
                    </a:cubicBezTo>
                    <a:cubicBezTo>
                      <a:pt x="2137" y="252"/>
                      <a:pt x="2135" y="248"/>
                      <a:pt x="2132" y="247"/>
                    </a:cubicBezTo>
                    <a:cubicBezTo>
                      <a:pt x="2129" y="246"/>
                      <a:pt x="2129" y="245"/>
                      <a:pt x="2131" y="244"/>
                    </a:cubicBezTo>
                    <a:cubicBezTo>
                      <a:pt x="2134" y="242"/>
                      <a:pt x="2137" y="240"/>
                      <a:pt x="2138" y="237"/>
                    </a:cubicBezTo>
                    <a:cubicBezTo>
                      <a:pt x="2139" y="236"/>
                      <a:pt x="2139" y="236"/>
                      <a:pt x="2140" y="235"/>
                    </a:cubicBezTo>
                    <a:cubicBezTo>
                      <a:pt x="2141" y="236"/>
                      <a:pt x="2141" y="236"/>
                      <a:pt x="2142" y="237"/>
                    </a:cubicBezTo>
                    <a:cubicBezTo>
                      <a:pt x="2143" y="241"/>
                      <a:pt x="2145" y="243"/>
                      <a:pt x="2148" y="244"/>
                    </a:cubicBezTo>
                    <a:cubicBezTo>
                      <a:pt x="2150" y="245"/>
                      <a:pt x="2151" y="246"/>
                      <a:pt x="2148" y="247"/>
                    </a:cubicBezTo>
                    <a:close/>
                    <a:moveTo>
                      <a:pt x="2130" y="205"/>
                    </a:moveTo>
                    <a:cubicBezTo>
                      <a:pt x="2133" y="201"/>
                      <a:pt x="2138" y="199"/>
                      <a:pt x="2139" y="193"/>
                    </a:cubicBezTo>
                    <a:cubicBezTo>
                      <a:pt x="2139" y="193"/>
                      <a:pt x="2140" y="193"/>
                      <a:pt x="2140" y="193"/>
                    </a:cubicBezTo>
                    <a:cubicBezTo>
                      <a:pt x="2140" y="193"/>
                      <a:pt x="2140" y="193"/>
                      <a:pt x="2141" y="194"/>
                    </a:cubicBezTo>
                    <a:cubicBezTo>
                      <a:pt x="2142" y="199"/>
                      <a:pt x="2146" y="201"/>
                      <a:pt x="2149" y="204"/>
                    </a:cubicBezTo>
                    <a:cubicBezTo>
                      <a:pt x="2151" y="206"/>
                      <a:pt x="2149" y="206"/>
                      <a:pt x="2149" y="207"/>
                    </a:cubicBezTo>
                    <a:cubicBezTo>
                      <a:pt x="2147" y="209"/>
                      <a:pt x="2143" y="209"/>
                      <a:pt x="2142" y="213"/>
                    </a:cubicBezTo>
                    <a:cubicBezTo>
                      <a:pt x="2142" y="216"/>
                      <a:pt x="2138" y="216"/>
                      <a:pt x="2137" y="213"/>
                    </a:cubicBezTo>
                    <a:cubicBezTo>
                      <a:pt x="2136" y="209"/>
                      <a:pt x="2132" y="209"/>
                      <a:pt x="2131" y="207"/>
                    </a:cubicBezTo>
                    <a:cubicBezTo>
                      <a:pt x="2130" y="206"/>
                      <a:pt x="2130" y="205"/>
                      <a:pt x="2130" y="205"/>
                    </a:cubicBezTo>
                    <a:close/>
                    <a:moveTo>
                      <a:pt x="2150" y="166"/>
                    </a:moveTo>
                    <a:cubicBezTo>
                      <a:pt x="2146" y="169"/>
                      <a:pt x="2143" y="173"/>
                      <a:pt x="2139" y="177"/>
                    </a:cubicBezTo>
                    <a:cubicBezTo>
                      <a:pt x="2137" y="172"/>
                      <a:pt x="2134" y="169"/>
                      <a:pt x="2129" y="166"/>
                    </a:cubicBezTo>
                    <a:cubicBezTo>
                      <a:pt x="2128" y="166"/>
                      <a:pt x="2128" y="165"/>
                      <a:pt x="2127" y="165"/>
                    </a:cubicBezTo>
                    <a:cubicBezTo>
                      <a:pt x="2128" y="165"/>
                      <a:pt x="2128" y="164"/>
                      <a:pt x="2129" y="164"/>
                    </a:cubicBezTo>
                    <a:cubicBezTo>
                      <a:pt x="2133" y="162"/>
                      <a:pt x="2136" y="158"/>
                      <a:pt x="2139" y="154"/>
                    </a:cubicBezTo>
                    <a:cubicBezTo>
                      <a:pt x="2139" y="152"/>
                      <a:pt x="2141" y="153"/>
                      <a:pt x="2141" y="154"/>
                    </a:cubicBezTo>
                    <a:cubicBezTo>
                      <a:pt x="2143" y="158"/>
                      <a:pt x="2146" y="162"/>
                      <a:pt x="2150" y="163"/>
                    </a:cubicBezTo>
                    <a:cubicBezTo>
                      <a:pt x="2151" y="164"/>
                      <a:pt x="2153" y="164"/>
                      <a:pt x="2150" y="166"/>
                    </a:cubicBezTo>
                    <a:close/>
                    <a:moveTo>
                      <a:pt x="2148" y="128"/>
                    </a:moveTo>
                    <a:cubicBezTo>
                      <a:pt x="2144" y="129"/>
                      <a:pt x="2143" y="133"/>
                      <a:pt x="2141" y="136"/>
                    </a:cubicBezTo>
                    <a:cubicBezTo>
                      <a:pt x="2140" y="137"/>
                      <a:pt x="2139" y="138"/>
                      <a:pt x="2139" y="136"/>
                    </a:cubicBezTo>
                    <a:cubicBezTo>
                      <a:pt x="2136" y="131"/>
                      <a:pt x="2132" y="127"/>
                      <a:pt x="2127" y="126"/>
                    </a:cubicBezTo>
                    <a:cubicBezTo>
                      <a:pt x="2126" y="126"/>
                      <a:pt x="2126" y="125"/>
                      <a:pt x="2125" y="125"/>
                    </a:cubicBezTo>
                    <a:cubicBezTo>
                      <a:pt x="2126" y="124"/>
                      <a:pt x="2126" y="124"/>
                      <a:pt x="2127" y="124"/>
                    </a:cubicBezTo>
                    <a:cubicBezTo>
                      <a:pt x="2130" y="122"/>
                      <a:pt x="2134" y="120"/>
                      <a:pt x="2136" y="116"/>
                    </a:cubicBezTo>
                    <a:cubicBezTo>
                      <a:pt x="2137" y="114"/>
                      <a:pt x="2139" y="112"/>
                      <a:pt x="2140" y="111"/>
                    </a:cubicBezTo>
                    <a:cubicBezTo>
                      <a:pt x="2141" y="112"/>
                      <a:pt x="2142" y="114"/>
                      <a:pt x="2143" y="116"/>
                    </a:cubicBezTo>
                    <a:cubicBezTo>
                      <a:pt x="2144" y="118"/>
                      <a:pt x="2146" y="120"/>
                      <a:pt x="2149" y="121"/>
                    </a:cubicBezTo>
                    <a:cubicBezTo>
                      <a:pt x="2150" y="122"/>
                      <a:pt x="2152" y="124"/>
                      <a:pt x="2154" y="125"/>
                    </a:cubicBezTo>
                    <a:cubicBezTo>
                      <a:pt x="2152" y="126"/>
                      <a:pt x="2150" y="127"/>
                      <a:pt x="2148" y="128"/>
                    </a:cubicBezTo>
                    <a:close/>
                    <a:moveTo>
                      <a:pt x="2175" y="450"/>
                    </a:moveTo>
                    <a:cubicBezTo>
                      <a:pt x="2177" y="448"/>
                      <a:pt x="2178" y="445"/>
                      <a:pt x="2180" y="445"/>
                    </a:cubicBezTo>
                    <a:cubicBezTo>
                      <a:pt x="2182" y="445"/>
                      <a:pt x="2183" y="447"/>
                      <a:pt x="2185" y="449"/>
                    </a:cubicBezTo>
                    <a:cubicBezTo>
                      <a:pt x="2183" y="451"/>
                      <a:pt x="2182" y="453"/>
                      <a:pt x="2180" y="453"/>
                    </a:cubicBezTo>
                    <a:cubicBezTo>
                      <a:pt x="2178" y="454"/>
                      <a:pt x="2177" y="451"/>
                      <a:pt x="2175" y="450"/>
                    </a:cubicBezTo>
                    <a:close/>
                    <a:moveTo>
                      <a:pt x="2180" y="736"/>
                    </a:moveTo>
                    <a:cubicBezTo>
                      <a:pt x="2180" y="736"/>
                      <a:pt x="2180" y="736"/>
                      <a:pt x="2179" y="735"/>
                    </a:cubicBezTo>
                    <a:cubicBezTo>
                      <a:pt x="2179" y="735"/>
                      <a:pt x="2180" y="735"/>
                      <a:pt x="2180" y="735"/>
                    </a:cubicBezTo>
                    <a:cubicBezTo>
                      <a:pt x="2180" y="735"/>
                      <a:pt x="2181" y="735"/>
                      <a:pt x="2181" y="735"/>
                    </a:cubicBezTo>
                    <a:cubicBezTo>
                      <a:pt x="2181" y="736"/>
                      <a:pt x="2181" y="736"/>
                      <a:pt x="2180" y="736"/>
                    </a:cubicBezTo>
                    <a:close/>
                    <a:moveTo>
                      <a:pt x="2181" y="696"/>
                    </a:moveTo>
                    <a:cubicBezTo>
                      <a:pt x="2180" y="696"/>
                      <a:pt x="2178" y="695"/>
                      <a:pt x="2176" y="695"/>
                    </a:cubicBezTo>
                    <a:cubicBezTo>
                      <a:pt x="2178" y="693"/>
                      <a:pt x="2179" y="692"/>
                      <a:pt x="2180" y="690"/>
                    </a:cubicBezTo>
                    <a:cubicBezTo>
                      <a:pt x="2181" y="691"/>
                      <a:pt x="2182" y="692"/>
                      <a:pt x="2183" y="694"/>
                    </a:cubicBezTo>
                    <a:cubicBezTo>
                      <a:pt x="2183" y="694"/>
                      <a:pt x="2182" y="696"/>
                      <a:pt x="2181" y="696"/>
                    </a:cubicBezTo>
                    <a:close/>
                    <a:moveTo>
                      <a:pt x="2180" y="535"/>
                    </a:moveTo>
                    <a:cubicBezTo>
                      <a:pt x="2179" y="534"/>
                      <a:pt x="2177" y="532"/>
                      <a:pt x="2177" y="531"/>
                    </a:cubicBezTo>
                    <a:cubicBezTo>
                      <a:pt x="2178" y="530"/>
                      <a:pt x="2179" y="529"/>
                      <a:pt x="2180" y="527"/>
                    </a:cubicBezTo>
                    <a:cubicBezTo>
                      <a:pt x="2181" y="529"/>
                      <a:pt x="2183" y="530"/>
                      <a:pt x="2183" y="531"/>
                    </a:cubicBezTo>
                    <a:cubicBezTo>
                      <a:pt x="2183" y="532"/>
                      <a:pt x="2181" y="533"/>
                      <a:pt x="2180" y="535"/>
                    </a:cubicBezTo>
                    <a:close/>
                    <a:moveTo>
                      <a:pt x="2183" y="572"/>
                    </a:moveTo>
                    <a:cubicBezTo>
                      <a:pt x="2183" y="573"/>
                      <a:pt x="2181" y="574"/>
                      <a:pt x="2180" y="575"/>
                    </a:cubicBezTo>
                    <a:cubicBezTo>
                      <a:pt x="2179" y="574"/>
                      <a:pt x="2178" y="573"/>
                      <a:pt x="2178" y="572"/>
                    </a:cubicBezTo>
                    <a:cubicBezTo>
                      <a:pt x="2178" y="571"/>
                      <a:pt x="2179" y="570"/>
                      <a:pt x="2180" y="569"/>
                    </a:cubicBezTo>
                    <a:cubicBezTo>
                      <a:pt x="2181" y="570"/>
                      <a:pt x="2183" y="571"/>
                      <a:pt x="2183" y="572"/>
                    </a:cubicBezTo>
                    <a:close/>
                    <a:moveTo>
                      <a:pt x="2180" y="610"/>
                    </a:moveTo>
                    <a:cubicBezTo>
                      <a:pt x="2181" y="610"/>
                      <a:pt x="2182" y="612"/>
                      <a:pt x="2183" y="613"/>
                    </a:cubicBezTo>
                    <a:cubicBezTo>
                      <a:pt x="2182" y="614"/>
                      <a:pt x="2181" y="615"/>
                      <a:pt x="2180" y="615"/>
                    </a:cubicBezTo>
                    <a:cubicBezTo>
                      <a:pt x="2179" y="615"/>
                      <a:pt x="2178" y="613"/>
                      <a:pt x="2177" y="612"/>
                    </a:cubicBezTo>
                    <a:cubicBezTo>
                      <a:pt x="2178" y="611"/>
                      <a:pt x="2179" y="610"/>
                      <a:pt x="2180" y="610"/>
                    </a:cubicBezTo>
                    <a:close/>
                    <a:moveTo>
                      <a:pt x="2180" y="650"/>
                    </a:moveTo>
                    <a:cubicBezTo>
                      <a:pt x="2181" y="650"/>
                      <a:pt x="2182" y="652"/>
                      <a:pt x="2183" y="653"/>
                    </a:cubicBezTo>
                    <a:cubicBezTo>
                      <a:pt x="2182" y="653"/>
                      <a:pt x="2181" y="655"/>
                      <a:pt x="2180" y="655"/>
                    </a:cubicBezTo>
                    <a:cubicBezTo>
                      <a:pt x="2179" y="655"/>
                      <a:pt x="2178" y="654"/>
                      <a:pt x="2177" y="653"/>
                    </a:cubicBezTo>
                    <a:cubicBezTo>
                      <a:pt x="2178" y="652"/>
                      <a:pt x="2179" y="650"/>
                      <a:pt x="2180" y="650"/>
                    </a:cubicBezTo>
                    <a:close/>
                    <a:moveTo>
                      <a:pt x="2185" y="491"/>
                    </a:moveTo>
                    <a:cubicBezTo>
                      <a:pt x="2184" y="493"/>
                      <a:pt x="2182" y="494"/>
                      <a:pt x="2180" y="496"/>
                    </a:cubicBezTo>
                    <a:cubicBezTo>
                      <a:pt x="2178" y="494"/>
                      <a:pt x="2176" y="492"/>
                      <a:pt x="2176" y="490"/>
                    </a:cubicBezTo>
                    <a:cubicBezTo>
                      <a:pt x="2175" y="489"/>
                      <a:pt x="2178" y="487"/>
                      <a:pt x="2180" y="485"/>
                    </a:cubicBezTo>
                    <a:cubicBezTo>
                      <a:pt x="2180" y="485"/>
                      <a:pt x="2182" y="487"/>
                      <a:pt x="2183" y="488"/>
                    </a:cubicBezTo>
                    <a:cubicBezTo>
                      <a:pt x="2184" y="489"/>
                      <a:pt x="2185" y="491"/>
                      <a:pt x="2185" y="491"/>
                    </a:cubicBezTo>
                    <a:close/>
                    <a:moveTo>
                      <a:pt x="2183" y="411"/>
                    </a:moveTo>
                    <a:cubicBezTo>
                      <a:pt x="2182" y="411"/>
                      <a:pt x="2181" y="414"/>
                      <a:pt x="2180" y="413"/>
                    </a:cubicBezTo>
                    <a:cubicBezTo>
                      <a:pt x="2178" y="413"/>
                      <a:pt x="2176" y="411"/>
                      <a:pt x="2174" y="409"/>
                    </a:cubicBezTo>
                    <a:cubicBezTo>
                      <a:pt x="2174" y="409"/>
                      <a:pt x="2174" y="408"/>
                      <a:pt x="2174" y="408"/>
                    </a:cubicBezTo>
                    <a:cubicBezTo>
                      <a:pt x="2176" y="406"/>
                      <a:pt x="2178" y="405"/>
                      <a:pt x="2180" y="403"/>
                    </a:cubicBezTo>
                    <a:cubicBezTo>
                      <a:pt x="2180" y="403"/>
                      <a:pt x="2180" y="402"/>
                      <a:pt x="2180" y="402"/>
                    </a:cubicBezTo>
                    <a:cubicBezTo>
                      <a:pt x="2182" y="404"/>
                      <a:pt x="2183" y="405"/>
                      <a:pt x="2184" y="406"/>
                    </a:cubicBezTo>
                    <a:cubicBezTo>
                      <a:pt x="2187" y="409"/>
                      <a:pt x="2187" y="410"/>
                      <a:pt x="2183" y="411"/>
                    </a:cubicBezTo>
                    <a:close/>
                    <a:moveTo>
                      <a:pt x="2173" y="368"/>
                    </a:moveTo>
                    <a:cubicBezTo>
                      <a:pt x="2176" y="366"/>
                      <a:pt x="2179" y="363"/>
                      <a:pt x="2181" y="363"/>
                    </a:cubicBezTo>
                    <a:cubicBezTo>
                      <a:pt x="2183" y="363"/>
                      <a:pt x="2186" y="367"/>
                      <a:pt x="2186" y="369"/>
                    </a:cubicBezTo>
                    <a:cubicBezTo>
                      <a:pt x="2185" y="371"/>
                      <a:pt x="2182" y="374"/>
                      <a:pt x="2179" y="374"/>
                    </a:cubicBezTo>
                    <a:cubicBezTo>
                      <a:pt x="2177" y="374"/>
                      <a:pt x="2175" y="371"/>
                      <a:pt x="2173" y="368"/>
                    </a:cubicBezTo>
                    <a:close/>
                    <a:moveTo>
                      <a:pt x="2186" y="328"/>
                    </a:moveTo>
                    <a:cubicBezTo>
                      <a:pt x="2185" y="330"/>
                      <a:pt x="2183" y="332"/>
                      <a:pt x="2182" y="333"/>
                    </a:cubicBezTo>
                    <a:cubicBezTo>
                      <a:pt x="2181" y="335"/>
                      <a:pt x="2180" y="335"/>
                      <a:pt x="2178" y="333"/>
                    </a:cubicBezTo>
                    <a:cubicBezTo>
                      <a:pt x="2177" y="332"/>
                      <a:pt x="2176" y="331"/>
                      <a:pt x="2174" y="329"/>
                    </a:cubicBezTo>
                    <a:cubicBezTo>
                      <a:pt x="2174" y="329"/>
                      <a:pt x="2174" y="328"/>
                      <a:pt x="2173" y="327"/>
                    </a:cubicBezTo>
                    <a:cubicBezTo>
                      <a:pt x="2174" y="326"/>
                      <a:pt x="2174" y="325"/>
                      <a:pt x="2174" y="325"/>
                    </a:cubicBezTo>
                    <a:cubicBezTo>
                      <a:pt x="2179" y="326"/>
                      <a:pt x="2176" y="320"/>
                      <a:pt x="2180" y="320"/>
                    </a:cubicBezTo>
                    <a:cubicBezTo>
                      <a:pt x="2180" y="320"/>
                      <a:pt x="2181" y="320"/>
                      <a:pt x="2181" y="321"/>
                    </a:cubicBezTo>
                    <a:cubicBezTo>
                      <a:pt x="2183" y="322"/>
                      <a:pt x="2183" y="326"/>
                      <a:pt x="2186" y="326"/>
                    </a:cubicBezTo>
                    <a:cubicBezTo>
                      <a:pt x="2186" y="326"/>
                      <a:pt x="2187" y="328"/>
                      <a:pt x="2186" y="328"/>
                    </a:cubicBezTo>
                    <a:close/>
                    <a:moveTo>
                      <a:pt x="2184" y="291"/>
                    </a:moveTo>
                    <a:cubicBezTo>
                      <a:pt x="2184" y="291"/>
                      <a:pt x="2183" y="292"/>
                      <a:pt x="2183" y="293"/>
                    </a:cubicBezTo>
                    <a:cubicBezTo>
                      <a:pt x="2180" y="297"/>
                      <a:pt x="2180" y="297"/>
                      <a:pt x="2177" y="293"/>
                    </a:cubicBezTo>
                    <a:cubicBezTo>
                      <a:pt x="2176" y="290"/>
                      <a:pt x="2172" y="290"/>
                      <a:pt x="2171" y="287"/>
                    </a:cubicBezTo>
                    <a:cubicBezTo>
                      <a:pt x="2170" y="286"/>
                      <a:pt x="2169" y="286"/>
                      <a:pt x="2171" y="285"/>
                    </a:cubicBezTo>
                    <a:cubicBezTo>
                      <a:pt x="2174" y="283"/>
                      <a:pt x="2176" y="281"/>
                      <a:pt x="2178" y="279"/>
                    </a:cubicBezTo>
                    <a:cubicBezTo>
                      <a:pt x="2179" y="279"/>
                      <a:pt x="2180" y="278"/>
                      <a:pt x="2180" y="277"/>
                    </a:cubicBezTo>
                    <a:cubicBezTo>
                      <a:pt x="2181" y="278"/>
                      <a:pt x="2181" y="279"/>
                      <a:pt x="2182" y="279"/>
                    </a:cubicBezTo>
                    <a:cubicBezTo>
                      <a:pt x="2183" y="280"/>
                      <a:pt x="2184" y="281"/>
                      <a:pt x="2185" y="282"/>
                    </a:cubicBezTo>
                    <a:cubicBezTo>
                      <a:pt x="2187" y="284"/>
                      <a:pt x="2189" y="285"/>
                      <a:pt x="2190" y="286"/>
                    </a:cubicBezTo>
                    <a:cubicBezTo>
                      <a:pt x="2188" y="288"/>
                      <a:pt x="2186" y="289"/>
                      <a:pt x="2184" y="291"/>
                    </a:cubicBezTo>
                    <a:close/>
                    <a:moveTo>
                      <a:pt x="2189" y="247"/>
                    </a:moveTo>
                    <a:cubicBezTo>
                      <a:pt x="2188" y="247"/>
                      <a:pt x="2187" y="248"/>
                      <a:pt x="2186" y="248"/>
                    </a:cubicBezTo>
                    <a:cubicBezTo>
                      <a:pt x="2184" y="250"/>
                      <a:pt x="2182" y="252"/>
                      <a:pt x="2180" y="254"/>
                    </a:cubicBezTo>
                    <a:cubicBezTo>
                      <a:pt x="2178" y="252"/>
                      <a:pt x="2176" y="250"/>
                      <a:pt x="2174" y="248"/>
                    </a:cubicBezTo>
                    <a:cubicBezTo>
                      <a:pt x="2173" y="248"/>
                      <a:pt x="2172" y="247"/>
                      <a:pt x="2171" y="247"/>
                    </a:cubicBezTo>
                    <a:cubicBezTo>
                      <a:pt x="2169" y="246"/>
                      <a:pt x="2170" y="245"/>
                      <a:pt x="2171" y="244"/>
                    </a:cubicBezTo>
                    <a:cubicBezTo>
                      <a:pt x="2173" y="243"/>
                      <a:pt x="2175" y="242"/>
                      <a:pt x="2176" y="241"/>
                    </a:cubicBezTo>
                    <a:cubicBezTo>
                      <a:pt x="2178" y="239"/>
                      <a:pt x="2179" y="237"/>
                      <a:pt x="2180" y="235"/>
                    </a:cubicBezTo>
                    <a:cubicBezTo>
                      <a:pt x="2182" y="237"/>
                      <a:pt x="2182" y="239"/>
                      <a:pt x="2184" y="241"/>
                    </a:cubicBezTo>
                    <a:cubicBezTo>
                      <a:pt x="2185" y="242"/>
                      <a:pt x="2187" y="243"/>
                      <a:pt x="2189" y="244"/>
                    </a:cubicBezTo>
                    <a:cubicBezTo>
                      <a:pt x="2190" y="245"/>
                      <a:pt x="2190" y="245"/>
                      <a:pt x="2191" y="246"/>
                    </a:cubicBezTo>
                    <a:cubicBezTo>
                      <a:pt x="2190" y="246"/>
                      <a:pt x="2190" y="246"/>
                      <a:pt x="2189" y="247"/>
                    </a:cubicBezTo>
                    <a:close/>
                    <a:moveTo>
                      <a:pt x="2170" y="206"/>
                    </a:moveTo>
                    <a:cubicBezTo>
                      <a:pt x="2170" y="205"/>
                      <a:pt x="2171" y="204"/>
                      <a:pt x="2171" y="204"/>
                    </a:cubicBezTo>
                    <a:cubicBezTo>
                      <a:pt x="2174" y="200"/>
                      <a:pt x="2178" y="198"/>
                      <a:pt x="2180" y="193"/>
                    </a:cubicBezTo>
                    <a:cubicBezTo>
                      <a:pt x="2183" y="197"/>
                      <a:pt x="2186" y="200"/>
                      <a:pt x="2189" y="203"/>
                    </a:cubicBezTo>
                    <a:cubicBezTo>
                      <a:pt x="2191" y="205"/>
                      <a:pt x="2190" y="207"/>
                      <a:pt x="2189" y="207"/>
                    </a:cubicBezTo>
                    <a:cubicBezTo>
                      <a:pt x="2185" y="208"/>
                      <a:pt x="2183" y="211"/>
                      <a:pt x="2182" y="214"/>
                    </a:cubicBezTo>
                    <a:cubicBezTo>
                      <a:pt x="2181" y="215"/>
                      <a:pt x="2179" y="217"/>
                      <a:pt x="2179" y="214"/>
                    </a:cubicBezTo>
                    <a:cubicBezTo>
                      <a:pt x="2177" y="211"/>
                      <a:pt x="2175" y="209"/>
                      <a:pt x="2171" y="207"/>
                    </a:cubicBezTo>
                    <a:cubicBezTo>
                      <a:pt x="2171" y="207"/>
                      <a:pt x="2170" y="206"/>
                      <a:pt x="2170" y="206"/>
                    </a:cubicBezTo>
                    <a:close/>
                    <a:moveTo>
                      <a:pt x="2190" y="166"/>
                    </a:moveTo>
                    <a:cubicBezTo>
                      <a:pt x="2186" y="168"/>
                      <a:pt x="2182" y="171"/>
                      <a:pt x="2181" y="176"/>
                    </a:cubicBezTo>
                    <a:cubicBezTo>
                      <a:pt x="2181" y="177"/>
                      <a:pt x="2180" y="177"/>
                      <a:pt x="2180" y="177"/>
                    </a:cubicBezTo>
                    <a:cubicBezTo>
                      <a:pt x="2180" y="177"/>
                      <a:pt x="2179" y="176"/>
                      <a:pt x="2179" y="176"/>
                    </a:cubicBezTo>
                    <a:cubicBezTo>
                      <a:pt x="2178" y="174"/>
                      <a:pt x="2177" y="172"/>
                      <a:pt x="2175" y="171"/>
                    </a:cubicBezTo>
                    <a:cubicBezTo>
                      <a:pt x="2173" y="169"/>
                      <a:pt x="2170" y="167"/>
                      <a:pt x="2168" y="165"/>
                    </a:cubicBezTo>
                    <a:cubicBezTo>
                      <a:pt x="2170" y="164"/>
                      <a:pt x="2172" y="162"/>
                      <a:pt x="2175" y="160"/>
                    </a:cubicBezTo>
                    <a:cubicBezTo>
                      <a:pt x="2176" y="159"/>
                      <a:pt x="2176" y="158"/>
                      <a:pt x="2177" y="157"/>
                    </a:cubicBezTo>
                    <a:cubicBezTo>
                      <a:pt x="2178" y="156"/>
                      <a:pt x="2179" y="154"/>
                      <a:pt x="2180" y="153"/>
                    </a:cubicBezTo>
                    <a:cubicBezTo>
                      <a:pt x="2181" y="154"/>
                      <a:pt x="2182" y="156"/>
                      <a:pt x="2183" y="157"/>
                    </a:cubicBezTo>
                    <a:cubicBezTo>
                      <a:pt x="2185" y="160"/>
                      <a:pt x="2187" y="162"/>
                      <a:pt x="2191" y="163"/>
                    </a:cubicBezTo>
                    <a:cubicBezTo>
                      <a:pt x="2192" y="164"/>
                      <a:pt x="2193" y="165"/>
                      <a:pt x="2190" y="166"/>
                    </a:cubicBezTo>
                    <a:close/>
                    <a:moveTo>
                      <a:pt x="2191" y="126"/>
                    </a:moveTo>
                    <a:cubicBezTo>
                      <a:pt x="2187" y="128"/>
                      <a:pt x="2184" y="130"/>
                      <a:pt x="2182" y="135"/>
                    </a:cubicBezTo>
                    <a:cubicBezTo>
                      <a:pt x="2181" y="137"/>
                      <a:pt x="2179" y="137"/>
                      <a:pt x="2178" y="135"/>
                    </a:cubicBezTo>
                    <a:cubicBezTo>
                      <a:pt x="2176" y="129"/>
                      <a:pt x="2172" y="128"/>
                      <a:pt x="2167" y="126"/>
                    </a:cubicBezTo>
                    <a:cubicBezTo>
                      <a:pt x="2167" y="125"/>
                      <a:pt x="2166" y="125"/>
                      <a:pt x="2166" y="125"/>
                    </a:cubicBezTo>
                    <a:cubicBezTo>
                      <a:pt x="2166" y="124"/>
                      <a:pt x="2167" y="124"/>
                      <a:pt x="2167" y="124"/>
                    </a:cubicBezTo>
                    <a:cubicBezTo>
                      <a:pt x="2173" y="121"/>
                      <a:pt x="2177" y="117"/>
                      <a:pt x="2179" y="112"/>
                    </a:cubicBezTo>
                    <a:cubicBezTo>
                      <a:pt x="2180" y="110"/>
                      <a:pt x="2180" y="110"/>
                      <a:pt x="2181" y="112"/>
                    </a:cubicBezTo>
                    <a:cubicBezTo>
                      <a:pt x="2183" y="117"/>
                      <a:pt x="2187" y="120"/>
                      <a:pt x="2191" y="123"/>
                    </a:cubicBezTo>
                    <a:cubicBezTo>
                      <a:pt x="2192" y="124"/>
                      <a:pt x="2193" y="124"/>
                      <a:pt x="2194" y="125"/>
                    </a:cubicBezTo>
                    <a:cubicBezTo>
                      <a:pt x="2193" y="125"/>
                      <a:pt x="2192" y="126"/>
                      <a:pt x="2191" y="126"/>
                    </a:cubicBezTo>
                    <a:close/>
                    <a:moveTo>
                      <a:pt x="2211" y="204"/>
                    </a:moveTo>
                    <a:cubicBezTo>
                      <a:pt x="2214" y="201"/>
                      <a:pt x="2218" y="198"/>
                      <a:pt x="2220" y="194"/>
                    </a:cubicBezTo>
                    <a:cubicBezTo>
                      <a:pt x="2220" y="193"/>
                      <a:pt x="2220" y="193"/>
                      <a:pt x="2220" y="193"/>
                    </a:cubicBezTo>
                    <a:cubicBezTo>
                      <a:pt x="2221" y="193"/>
                      <a:pt x="2221" y="193"/>
                      <a:pt x="2221" y="194"/>
                    </a:cubicBezTo>
                    <a:cubicBezTo>
                      <a:pt x="2222" y="199"/>
                      <a:pt x="2227" y="201"/>
                      <a:pt x="2230" y="204"/>
                    </a:cubicBezTo>
                    <a:cubicBezTo>
                      <a:pt x="2231" y="206"/>
                      <a:pt x="2230" y="206"/>
                      <a:pt x="2229" y="207"/>
                    </a:cubicBezTo>
                    <a:cubicBezTo>
                      <a:pt x="2228" y="208"/>
                      <a:pt x="2226" y="209"/>
                      <a:pt x="2224" y="210"/>
                    </a:cubicBezTo>
                    <a:cubicBezTo>
                      <a:pt x="2223" y="212"/>
                      <a:pt x="2221" y="214"/>
                      <a:pt x="2220" y="216"/>
                    </a:cubicBezTo>
                    <a:cubicBezTo>
                      <a:pt x="2219" y="214"/>
                      <a:pt x="2218" y="212"/>
                      <a:pt x="2217" y="210"/>
                    </a:cubicBezTo>
                    <a:cubicBezTo>
                      <a:pt x="2215" y="209"/>
                      <a:pt x="2213" y="208"/>
                      <a:pt x="2211" y="207"/>
                    </a:cubicBezTo>
                    <a:cubicBezTo>
                      <a:pt x="2211" y="206"/>
                      <a:pt x="2210" y="206"/>
                      <a:pt x="2211" y="204"/>
                    </a:cubicBezTo>
                    <a:close/>
                    <a:moveTo>
                      <a:pt x="2229" y="247"/>
                    </a:moveTo>
                    <a:cubicBezTo>
                      <a:pt x="2228" y="248"/>
                      <a:pt x="2226" y="249"/>
                      <a:pt x="2224" y="250"/>
                    </a:cubicBezTo>
                    <a:cubicBezTo>
                      <a:pt x="2223" y="252"/>
                      <a:pt x="2221" y="254"/>
                      <a:pt x="2220" y="254"/>
                    </a:cubicBezTo>
                    <a:cubicBezTo>
                      <a:pt x="2219" y="254"/>
                      <a:pt x="2218" y="251"/>
                      <a:pt x="2216" y="250"/>
                    </a:cubicBezTo>
                    <a:cubicBezTo>
                      <a:pt x="2215" y="249"/>
                      <a:pt x="2214" y="246"/>
                      <a:pt x="2211" y="247"/>
                    </a:cubicBezTo>
                    <a:cubicBezTo>
                      <a:pt x="2211" y="246"/>
                      <a:pt x="2211" y="245"/>
                      <a:pt x="2211" y="245"/>
                    </a:cubicBezTo>
                    <a:cubicBezTo>
                      <a:pt x="2215" y="243"/>
                      <a:pt x="2218" y="240"/>
                      <a:pt x="2220" y="236"/>
                    </a:cubicBezTo>
                    <a:cubicBezTo>
                      <a:pt x="2220" y="236"/>
                      <a:pt x="2220" y="236"/>
                      <a:pt x="2220" y="235"/>
                    </a:cubicBezTo>
                    <a:cubicBezTo>
                      <a:pt x="2221" y="236"/>
                      <a:pt x="2221" y="236"/>
                      <a:pt x="2222" y="236"/>
                    </a:cubicBezTo>
                    <a:cubicBezTo>
                      <a:pt x="2223" y="240"/>
                      <a:pt x="2225" y="243"/>
                      <a:pt x="2230" y="244"/>
                    </a:cubicBezTo>
                    <a:cubicBezTo>
                      <a:pt x="2231" y="245"/>
                      <a:pt x="2232" y="246"/>
                      <a:pt x="2229" y="247"/>
                    </a:cubicBezTo>
                    <a:close/>
                    <a:moveTo>
                      <a:pt x="2220" y="736"/>
                    </a:moveTo>
                    <a:cubicBezTo>
                      <a:pt x="2220" y="736"/>
                      <a:pt x="2220" y="735"/>
                      <a:pt x="2220" y="735"/>
                    </a:cubicBezTo>
                    <a:cubicBezTo>
                      <a:pt x="2220" y="735"/>
                      <a:pt x="2220" y="735"/>
                      <a:pt x="2220" y="734"/>
                    </a:cubicBezTo>
                    <a:cubicBezTo>
                      <a:pt x="2221" y="735"/>
                      <a:pt x="2221" y="735"/>
                      <a:pt x="2221" y="736"/>
                    </a:cubicBezTo>
                    <a:cubicBezTo>
                      <a:pt x="2221" y="736"/>
                      <a:pt x="2221" y="736"/>
                      <a:pt x="2220" y="736"/>
                    </a:cubicBezTo>
                    <a:close/>
                    <a:moveTo>
                      <a:pt x="2220" y="696"/>
                    </a:moveTo>
                    <a:cubicBezTo>
                      <a:pt x="2219" y="696"/>
                      <a:pt x="2218" y="695"/>
                      <a:pt x="2218" y="694"/>
                    </a:cubicBezTo>
                    <a:cubicBezTo>
                      <a:pt x="2218" y="693"/>
                      <a:pt x="2219" y="692"/>
                      <a:pt x="2220" y="690"/>
                    </a:cubicBezTo>
                    <a:cubicBezTo>
                      <a:pt x="2221" y="691"/>
                      <a:pt x="2223" y="692"/>
                      <a:pt x="2223" y="694"/>
                    </a:cubicBezTo>
                    <a:cubicBezTo>
                      <a:pt x="2224" y="696"/>
                      <a:pt x="2222" y="696"/>
                      <a:pt x="2220" y="696"/>
                    </a:cubicBezTo>
                    <a:close/>
                    <a:moveTo>
                      <a:pt x="2221" y="615"/>
                    </a:moveTo>
                    <a:cubicBezTo>
                      <a:pt x="2220" y="614"/>
                      <a:pt x="2218" y="613"/>
                      <a:pt x="2218" y="612"/>
                    </a:cubicBezTo>
                    <a:cubicBezTo>
                      <a:pt x="2218" y="611"/>
                      <a:pt x="2219" y="610"/>
                      <a:pt x="2220" y="609"/>
                    </a:cubicBezTo>
                    <a:cubicBezTo>
                      <a:pt x="2221" y="611"/>
                      <a:pt x="2223" y="611"/>
                      <a:pt x="2223" y="612"/>
                    </a:cubicBezTo>
                    <a:cubicBezTo>
                      <a:pt x="2223" y="613"/>
                      <a:pt x="2221" y="614"/>
                      <a:pt x="2221" y="615"/>
                    </a:cubicBezTo>
                    <a:close/>
                    <a:moveTo>
                      <a:pt x="2223" y="653"/>
                    </a:moveTo>
                    <a:cubicBezTo>
                      <a:pt x="2223" y="654"/>
                      <a:pt x="2221" y="654"/>
                      <a:pt x="2221" y="655"/>
                    </a:cubicBezTo>
                    <a:cubicBezTo>
                      <a:pt x="2220" y="654"/>
                      <a:pt x="2218" y="654"/>
                      <a:pt x="2218" y="652"/>
                    </a:cubicBezTo>
                    <a:cubicBezTo>
                      <a:pt x="2218" y="652"/>
                      <a:pt x="2219" y="651"/>
                      <a:pt x="2220" y="650"/>
                    </a:cubicBezTo>
                    <a:cubicBezTo>
                      <a:pt x="2221" y="651"/>
                      <a:pt x="2223" y="652"/>
                      <a:pt x="2223" y="653"/>
                    </a:cubicBezTo>
                    <a:close/>
                    <a:moveTo>
                      <a:pt x="2218" y="572"/>
                    </a:moveTo>
                    <a:cubicBezTo>
                      <a:pt x="2218" y="571"/>
                      <a:pt x="2219" y="570"/>
                      <a:pt x="2221" y="569"/>
                    </a:cubicBezTo>
                    <a:cubicBezTo>
                      <a:pt x="2222" y="570"/>
                      <a:pt x="2223" y="571"/>
                      <a:pt x="2223" y="572"/>
                    </a:cubicBezTo>
                    <a:cubicBezTo>
                      <a:pt x="2223" y="573"/>
                      <a:pt x="2221" y="574"/>
                      <a:pt x="2220" y="575"/>
                    </a:cubicBezTo>
                    <a:cubicBezTo>
                      <a:pt x="2219" y="574"/>
                      <a:pt x="2218" y="573"/>
                      <a:pt x="2218" y="572"/>
                    </a:cubicBezTo>
                    <a:close/>
                    <a:moveTo>
                      <a:pt x="2220" y="535"/>
                    </a:moveTo>
                    <a:cubicBezTo>
                      <a:pt x="2219" y="533"/>
                      <a:pt x="2218" y="532"/>
                      <a:pt x="2218" y="531"/>
                    </a:cubicBezTo>
                    <a:cubicBezTo>
                      <a:pt x="2218" y="530"/>
                      <a:pt x="2219" y="528"/>
                      <a:pt x="2220" y="527"/>
                    </a:cubicBezTo>
                    <a:cubicBezTo>
                      <a:pt x="2221" y="528"/>
                      <a:pt x="2223" y="529"/>
                      <a:pt x="2223" y="530"/>
                    </a:cubicBezTo>
                    <a:cubicBezTo>
                      <a:pt x="2223" y="532"/>
                      <a:pt x="2221" y="533"/>
                      <a:pt x="2220" y="535"/>
                    </a:cubicBezTo>
                    <a:close/>
                    <a:moveTo>
                      <a:pt x="2221" y="496"/>
                    </a:moveTo>
                    <a:cubicBezTo>
                      <a:pt x="2219" y="494"/>
                      <a:pt x="2216" y="492"/>
                      <a:pt x="2216" y="490"/>
                    </a:cubicBezTo>
                    <a:cubicBezTo>
                      <a:pt x="2216" y="488"/>
                      <a:pt x="2219" y="486"/>
                      <a:pt x="2221" y="484"/>
                    </a:cubicBezTo>
                    <a:cubicBezTo>
                      <a:pt x="2222" y="487"/>
                      <a:pt x="2225" y="489"/>
                      <a:pt x="2225" y="490"/>
                    </a:cubicBezTo>
                    <a:cubicBezTo>
                      <a:pt x="2225" y="492"/>
                      <a:pt x="2222" y="494"/>
                      <a:pt x="2221" y="496"/>
                    </a:cubicBezTo>
                    <a:close/>
                    <a:moveTo>
                      <a:pt x="2216" y="449"/>
                    </a:moveTo>
                    <a:cubicBezTo>
                      <a:pt x="2216" y="448"/>
                      <a:pt x="2219" y="446"/>
                      <a:pt x="2220" y="444"/>
                    </a:cubicBezTo>
                    <a:cubicBezTo>
                      <a:pt x="2222" y="446"/>
                      <a:pt x="2225" y="448"/>
                      <a:pt x="2225" y="449"/>
                    </a:cubicBezTo>
                    <a:cubicBezTo>
                      <a:pt x="2225" y="451"/>
                      <a:pt x="2222" y="452"/>
                      <a:pt x="2221" y="454"/>
                    </a:cubicBezTo>
                    <a:cubicBezTo>
                      <a:pt x="2219" y="452"/>
                      <a:pt x="2217" y="451"/>
                      <a:pt x="2216" y="449"/>
                    </a:cubicBezTo>
                    <a:close/>
                    <a:moveTo>
                      <a:pt x="2220" y="413"/>
                    </a:moveTo>
                    <a:cubicBezTo>
                      <a:pt x="2218" y="412"/>
                      <a:pt x="2216" y="410"/>
                      <a:pt x="2214" y="409"/>
                    </a:cubicBezTo>
                    <a:cubicBezTo>
                      <a:pt x="2214" y="409"/>
                      <a:pt x="2215" y="408"/>
                      <a:pt x="2215" y="408"/>
                    </a:cubicBezTo>
                    <a:cubicBezTo>
                      <a:pt x="2216" y="406"/>
                      <a:pt x="2218" y="405"/>
                      <a:pt x="2219" y="404"/>
                    </a:cubicBezTo>
                    <a:cubicBezTo>
                      <a:pt x="2220" y="402"/>
                      <a:pt x="2221" y="402"/>
                      <a:pt x="2222" y="403"/>
                    </a:cubicBezTo>
                    <a:cubicBezTo>
                      <a:pt x="2222" y="404"/>
                      <a:pt x="2224" y="405"/>
                      <a:pt x="2224" y="406"/>
                    </a:cubicBezTo>
                    <a:cubicBezTo>
                      <a:pt x="2225" y="407"/>
                      <a:pt x="2226" y="408"/>
                      <a:pt x="2226" y="410"/>
                    </a:cubicBezTo>
                    <a:cubicBezTo>
                      <a:pt x="2224" y="411"/>
                      <a:pt x="2222" y="412"/>
                      <a:pt x="2220" y="413"/>
                    </a:cubicBezTo>
                    <a:close/>
                    <a:moveTo>
                      <a:pt x="2226" y="370"/>
                    </a:moveTo>
                    <a:cubicBezTo>
                      <a:pt x="2224" y="372"/>
                      <a:pt x="2222" y="374"/>
                      <a:pt x="2221" y="376"/>
                    </a:cubicBezTo>
                    <a:cubicBezTo>
                      <a:pt x="2218" y="373"/>
                      <a:pt x="2216" y="371"/>
                      <a:pt x="2214" y="369"/>
                    </a:cubicBezTo>
                    <a:cubicBezTo>
                      <a:pt x="2214" y="369"/>
                      <a:pt x="2214" y="368"/>
                      <a:pt x="2215" y="368"/>
                    </a:cubicBezTo>
                    <a:cubicBezTo>
                      <a:pt x="2216" y="366"/>
                      <a:pt x="2217" y="365"/>
                      <a:pt x="2219" y="364"/>
                    </a:cubicBezTo>
                    <a:cubicBezTo>
                      <a:pt x="2220" y="362"/>
                      <a:pt x="2221" y="362"/>
                      <a:pt x="2222" y="363"/>
                    </a:cubicBezTo>
                    <a:cubicBezTo>
                      <a:pt x="2223" y="365"/>
                      <a:pt x="2224" y="366"/>
                      <a:pt x="2225" y="367"/>
                    </a:cubicBezTo>
                    <a:cubicBezTo>
                      <a:pt x="2227" y="368"/>
                      <a:pt x="2227" y="369"/>
                      <a:pt x="2226" y="370"/>
                    </a:cubicBezTo>
                    <a:close/>
                    <a:moveTo>
                      <a:pt x="2226" y="329"/>
                    </a:moveTo>
                    <a:cubicBezTo>
                      <a:pt x="2226" y="329"/>
                      <a:pt x="2225" y="330"/>
                      <a:pt x="2225" y="330"/>
                    </a:cubicBezTo>
                    <a:cubicBezTo>
                      <a:pt x="2223" y="332"/>
                      <a:pt x="2221" y="335"/>
                      <a:pt x="2220" y="335"/>
                    </a:cubicBezTo>
                    <a:cubicBezTo>
                      <a:pt x="2218" y="333"/>
                      <a:pt x="2216" y="330"/>
                      <a:pt x="2214" y="328"/>
                    </a:cubicBezTo>
                    <a:cubicBezTo>
                      <a:pt x="2214" y="328"/>
                      <a:pt x="2214" y="327"/>
                      <a:pt x="2214" y="327"/>
                    </a:cubicBezTo>
                    <a:cubicBezTo>
                      <a:pt x="2214" y="327"/>
                      <a:pt x="2214" y="326"/>
                      <a:pt x="2215" y="326"/>
                    </a:cubicBezTo>
                    <a:cubicBezTo>
                      <a:pt x="2216" y="325"/>
                      <a:pt x="2217" y="325"/>
                      <a:pt x="2218" y="323"/>
                    </a:cubicBezTo>
                    <a:cubicBezTo>
                      <a:pt x="2220" y="319"/>
                      <a:pt x="2220" y="319"/>
                      <a:pt x="2223" y="323"/>
                    </a:cubicBezTo>
                    <a:cubicBezTo>
                      <a:pt x="2224" y="324"/>
                      <a:pt x="2225" y="325"/>
                      <a:pt x="2226" y="325"/>
                    </a:cubicBezTo>
                    <a:cubicBezTo>
                      <a:pt x="2228" y="326"/>
                      <a:pt x="2228" y="328"/>
                      <a:pt x="2226" y="329"/>
                    </a:cubicBezTo>
                    <a:close/>
                    <a:moveTo>
                      <a:pt x="2224" y="291"/>
                    </a:moveTo>
                    <a:cubicBezTo>
                      <a:pt x="2223" y="292"/>
                      <a:pt x="2223" y="293"/>
                      <a:pt x="2223" y="294"/>
                    </a:cubicBezTo>
                    <a:cubicBezTo>
                      <a:pt x="2221" y="297"/>
                      <a:pt x="2219" y="297"/>
                      <a:pt x="2218" y="294"/>
                    </a:cubicBezTo>
                    <a:cubicBezTo>
                      <a:pt x="2217" y="290"/>
                      <a:pt x="2212" y="291"/>
                      <a:pt x="2211" y="287"/>
                    </a:cubicBezTo>
                    <a:cubicBezTo>
                      <a:pt x="2211" y="286"/>
                      <a:pt x="2211" y="285"/>
                      <a:pt x="2211" y="285"/>
                    </a:cubicBezTo>
                    <a:cubicBezTo>
                      <a:pt x="2215" y="284"/>
                      <a:pt x="2217" y="280"/>
                      <a:pt x="2219" y="278"/>
                    </a:cubicBezTo>
                    <a:cubicBezTo>
                      <a:pt x="2220" y="278"/>
                      <a:pt x="2220" y="278"/>
                      <a:pt x="2220" y="278"/>
                    </a:cubicBezTo>
                    <a:cubicBezTo>
                      <a:pt x="2221" y="278"/>
                      <a:pt x="2221" y="278"/>
                      <a:pt x="2222" y="279"/>
                    </a:cubicBezTo>
                    <a:cubicBezTo>
                      <a:pt x="2222" y="279"/>
                      <a:pt x="2223" y="280"/>
                      <a:pt x="2224" y="281"/>
                    </a:cubicBezTo>
                    <a:cubicBezTo>
                      <a:pt x="2226" y="282"/>
                      <a:pt x="2228" y="284"/>
                      <a:pt x="2231" y="286"/>
                    </a:cubicBezTo>
                    <a:cubicBezTo>
                      <a:pt x="2229" y="288"/>
                      <a:pt x="2227" y="291"/>
                      <a:pt x="2224" y="291"/>
                    </a:cubicBezTo>
                    <a:close/>
                    <a:moveTo>
                      <a:pt x="2230" y="166"/>
                    </a:moveTo>
                    <a:cubicBezTo>
                      <a:pt x="2227" y="168"/>
                      <a:pt x="2223" y="171"/>
                      <a:pt x="2221" y="176"/>
                    </a:cubicBezTo>
                    <a:cubicBezTo>
                      <a:pt x="2221" y="177"/>
                      <a:pt x="2221" y="177"/>
                      <a:pt x="2220" y="177"/>
                    </a:cubicBezTo>
                    <a:cubicBezTo>
                      <a:pt x="2220" y="177"/>
                      <a:pt x="2220" y="176"/>
                      <a:pt x="2219" y="176"/>
                    </a:cubicBezTo>
                    <a:cubicBezTo>
                      <a:pt x="2218" y="174"/>
                      <a:pt x="2217" y="172"/>
                      <a:pt x="2215" y="171"/>
                    </a:cubicBezTo>
                    <a:cubicBezTo>
                      <a:pt x="2213" y="169"/>
                      <a:pt x="2212" y="166"/>
                      <a:pt x="2208" y="165"/>
                    </a:cubicBezTo>
                    <a:cubicBezTo>
                      <a:pt x="2210" y="164"/>
                      <a:pt x="2213" y="162"/>
                      <a:pt x="2215" y="160"/>
                    </a:cubicBezTo>
                    <a:cubicBezTo>
                      <a:pt x="2216" y="159"/>
                      <a:pt x="2217" y="158"/>
                      <a:pt x="2217" y="157"/>
                    </a:cubicBezTo>
                    <a:cubicBezTo>
                      <a:pt x="2219" y="156"/>
                      <a:pt x="2219" y="154"/>
                      <a:pt x="2220" y="153"/>
                    </a:cubicBezTo>
                    <a:cubicBezTo>
                      <a:pt x="2221" y="154"/>
                      <a:pt x="2222" y="156"/>
                      <a:pt x="2223" y="157"/>
                    </a:cubicBezTo>
                    <a:cubicBezTo>
                      <a:pt x="2225" y="160"/>
                      <a:pt x="2228" y="162"/>
                      <a:pt x="2231" y="163"/>
                    </a:cubicBezTo>
                    <a:cubicBezTo>
                      <a:pt x="2232" y="164"/>
                      <a:pt x="2234" y="165"/>
                      <a:pt x="2230" y="166"/>
                    </a:cubicBezTo>
                    <a:close/>
                    <a:moveTo>
                      <a:pt x="2228" y="128"/>
                    </a:moveTo>
                    <a:cubicBezTo>
                      <a:pt x="2226" y="130"/>
                      <a:pt x="2224" y="133"/>
                      <a:pt x="2223" y="135"/>
                    </a:cubicBezTo>
                    <a:cubicBezTo>
                      <a:pt x="2222" y="136"/>
                      <a:pt x="2221" y="136"/>
                      <a:pt x="2220" y="137"/>
                    </a:cubicBezTo>
                    <a:cubicBezTo>
                      <a:pt x="2220" y="137"/>
                      <a:pt x="2219" y="136"/>
                      <a:pt x="2219" y="135"/>
                    </a:cubicBezTo>
                    <a:cubicBezTo>
                      <a:pt x="2217" y="130"/>
                      <a:pt x="2212" y="127"/>
                      <a:pt x="2207" y="126"/>
                    </a:cubicBezTo>
                    <a:cubicBezTo>
                      <a:pt x="2205" y="125"/>
                      <a:pt x="2206" y="124"/>
                      <a:pt x="2208" y="124"/>
                    </a:cubicBezTo>
                    <a:cubicBezTo>
                      <a:pt x="2212" y="122"/>
                      <a:pt x="2215" y="119"/>
                      <a:pt x="2218" y="115"/>
                    </a:cubicBezTo>
                    <a:cubicBezTo>
                      <a:pt x="2220" y="112"/>
                      <a:pt x="2221" y="113"/>
                      <a:pt x="2223" y="115"/>
                    </a:cubicBezTo>
                    <a:cubicBezTo>
                      <a:pt x="2225" y="116"/>
                      <a:pt x="2224" y="120"/>
                      <a:pt x="2228" y="120"/>
                    </a:cubicBezTo>
                    <a:cubicBezTo>
                      <a:pt x="2230" y="120"/>
                      <a:pt x="2232" y="123"/>
                      <a:pt x="2235" y="124"/>
                    </a:cubicBezTo>
                    <a:cubicBezTo>
                      <a:pt x="2232" y="126"/>
                      <a:pt x="2230" y="126"/>
                      <a:pt x="2228" y="128"/>
                    </a:cubicBezTo>
                    <a:close/>
                    <a:moveTo>
                      <a:pt x="2248" y="124"/>
                    </a:moveTo>
                    <a:cubicBezTo>
                      <a:pt x="2255" y="120"/>
                      <a:pt x="2254" y="119"/>
                      <a:pt x="2260" y="109"/>
                    </a:cubicBezTo>
                    <a:cubicBezTo>
                      <a:pt x="2260" y="109"/>
                      <a:pt x="2261" y="109"/>
                      <a:pt x="2262" y="108"/>
                    </a:cubicBezTo>
                    <a:cubicBezTo>
                      <a:pt x="2263" y="109"/>
                      <a:pt x="2264" y="109"/>
                      <a:pt x="2264" y="110"/>
                    </a:cubicBezTo>
                    <a:cubicBezTo>
                      <a:pt x="2263" y="115"/>
                      <a:pt x="2267" y="117"/>
                      <a:pt x="2269" y="120"/>
                    </a:cubicBezTo>
                    <a:cubicBezTo>
                      <a:pt x="2274" y="125"/>
                      <a:pt x="2275" y="124"/>
                      <a:pt x="2270" y="128"/>
                    </a:cubicBezTo>
                    <a:cubicBezTo>
                      <a:pt x="2267" y="131"/>
                      <a:pt x="2265" y="134"/>
                      <a:pt x="2264" y="137"/>
                    </a:cubicBezTo>
                    <a:cubicBezTo>
                      <a:pt x="2263" y="138"/>
                      <a:pt x="2263" y="139"/>
                      <a:pt x="2262" y="139"/>
                    </a:cubicBezTo>
                    <a:cubicBezTo>
                      <a:pt x="2261" y="138"/>
                      <a:pt x="2260" y="138"/>
                      <a:pt x="2260" y="137"/>
                    </a:cubicBezTo>
                    <a:cubicBezTo>
                      <a:pt x="2258" y="131"/>
                      <a:pt x="2254" y="127"/>
                      <a:pt x="2248" y="126"/>
                    </a:cubicBezTo>
                    <a:cubicBezTo>
                      <a:pt x="2246" y="125"/>
                      <a:pt x="2246" y="125"/>
                      <a:pt x="2248" y="124"/>
                    </a:cubicBezTo>
                    <a:close/>
                    <a:moveTo>
                      <a:pt x="2250" y="205"/>
                    </a:moveTo>
                    <a:cubicBezTo>
                      <a:pt x="2252" y="204"/>
                      <a:pt x="2253" y="202"/>
                      <a:pt x="2255" y="201"/>
                    </a:cubicBezTo>
                    <a:cubicBezTo>
                      <a:pt x="2258" y="199"/>
                      <a:pt x="2259" y="195"/>
                      <a:pt x="2262" y="193"/>
                    </a:cubicBezTo>
                    <a:cubicBezTo>
                      <a:pt x="2264" y="195"/>
                      <a:pt x="2266" y="198"/>
                      <a:pt x="2268" y="200"/>
                    </a:cubicBezTo>
                    <a:cubicBezTo>
                      <a:pt x="2270" y="202"/>
                      <a:pt x="2271" y="203"/>
                      <a:pt x="2272" y="205"/>
                    </a:cubicBezTo>
                    <a:cubicBezTo>
                      <a:pt x="2273" y="205"/>
                      <a:pt x="2272" y="206"/>
                      <a:pt x="2272" y="206"/>
                    </a:cubicBezTo>
                    <a:cubicBezTo>
                      <a:pt x="2268" y="208"/>
                      <a:pt x="2266" y="212"/>
                      <a:pt x="2263" y="215"/>
                    </a:cubicBezTo>
                    <a:cubicBezTo>
                      <a:pt x="2263" y="216"/>
                      <a:pt x="2262" y="216"/>
                      <a:pt x="2261" y="216"/>
                    </a:cubicBezTo>
                    <a:cubicBezTo>
                      <a:pt x="2260" y="216"/>
                      <a:pt x="2259" y="215"/>
                      <a:pt x="2259" y="214"/>
                    </a:cubicBezTo>
                    <a:cubicBezTo>
                      <a:pt x="2258" y="212"/>
                      <a:pt x="2257" y="210"/>
                      <a:pt x="2255" y="209"/>
                    </a:cubicBezTo>
                    <a:cubicBezTo>
                      <a:pt x="2254" y="207"/>
                      <a:pt x="2252" y="206"/>
                      <a:pt x="2250" y="205"/>
                    </a:cubicBezTo>
                    <a:close/>
                    <a:moveTo>
                      <a:pt x="2251" y="244"/>
                    </a:moveTo>
                    <a:cubicBezTo>
                      <a:pt x="2255" y="243"/>
                      <a:pt x="2257" y="241"/>
                      <a:pt x="2259" y="237"/>
                    </a:cubicBezTo>
                    <a:cubicBezTo>
                      <a:pt x="2260" y="234"/>
                      <a:pt x="2263" y="234"/>
                      <a:pt x="2265" y="237"/>
                    </a:cubicBezTo>
                    <a:cubicBezTo>
                      <a:pt x="2266" y="239"/>
                      <a:pt x="2266" y="240"/>
                      <a:pt x="2267" y="241"/>
                    </a:cubicBezTo>
                    <a:cubicBezTo>
                      <a:pt x="2271" y="246"/>
                      <a:pt x="2272" y="246"/>
                      <a:pt x="2266" y="250"/>
                    </a:cubicBezTo>
                    <a:cubicBezTo>
                      <a:pt x="2264" y="252"/>
                      <a:pt x="2265" y="257"/>
                      <a:pt x="2261" y="256"/>
                    </a:cubicBezTo>
                    <a:cubicBezTo>
                      <a:pt x="2259" y="255"/>
                      <a:pt x="2258" y="252"/>
                      <a:pt x="2257" y="251"/>
                    </a:cubicBezTo>
                    <a:cubicBezTo>
                      <a:pt x="2255" y="249"/>
                      <a:pt x="2253" y="248"/>
                      <a:pt x="2252" y="247"/>
                    </a:cubicBezTo>
                    <a:cubicBezTo>
                      <a:pt x="2251" y="246"/>
                      <a:pt x="2251" y="246"/>
                      <a:pt x="2250" y="246"/>
                    </a:cubicBezTo>
                    <a:cubicBezTo>
                      <a:pt x="2251" y="245"/>
                      <a:pt x="2251" y="245"/>
                      <a:pt x="2251" y="244"/>
                    </a:cubicBezTo>
                    <a:close/>
                    <a:moveTo>
                      <a:pt x="2262" y="610"/>
                    </a:moveTo>
                    <a:cubicBezTo>
                      <a:pt x="2263" y="610"/>
                      <a:pt x="2264" y="611"/>
                      <a:pt x="2265" y="612"/>
                    </a:cubicBezTo>
                    <a:cubicBezTo>
                      <a:pt x="2264" y="613"/>
                      <a:pt x="2263" y="615"/>
                      <a:pt x="2261" y="615"/>
                    </a:cubicBezTo>
                    <a:cubicBezTo>
                      <a:pt x="2260" y="615"/>
                      <a:pt x="2259" y="613"/>
                      <a:pt x="2258" y="612"/>
                    </a:cubicBezTo>
                    <a:cubicBezTo>
                      <a:pt x="2259" y="611"/>
                      <a:pt x="2261" y="610"/>
                      <a:pt x="2262" y="610"/>
                    </a:cubicBezTo>
                    <a:close/>
                    <a:moveTo>
                      <a:pt x="2258" y="572"/>
                    </a:moveTo>
                    <a:cubicBezTo>
                      <a:pt x="2259" y="571"/>
                      <a:pt x="2260" y="568"/>
                      <a:pt x="2261" y="567"/>
                    </a:cubicBezTo>
                    <a:cubicBezTo>
                      <a:pt x="2265" y="566"/>
                      <a:pt x="2263" y="571"/>
                      <a:pt x="2265" y="572"/>
                    </a:cubicBezTo>
                    <a:cubicBezTo>
                      <a:pt x="2264" y="573"/>
                      <a:pt x="2263" y="575"/>
                      <a:pt x="2262" y="575"/>
                    </a:cubicBezTo>
                    <a:cubicBezTo>
                      <a:pt x="2261" y="575"/>
                      <a:pt x="2259" y="573"/>
                      <a:pt x="2258" y="572"/>
                    </a:cubicBezTo>
                    <a:close/>
                    <a:moveTo>
                      <a:pt x="2262" y="536"/>
                    </a:moveTo>
                    <a:cubicBezTo>
                      <a:pt x="2260" y="535"/>
                      <a:pt x="2259" y="533"/>
                      <a:pt x="2257" y="530"/>
                    </a:cubicBezTo>
                    <a:cubicBezTo>
                      <a:pt x="2259" y="529"/>
                      <a:pt x="2260" y="527"/>
                      <a:pt x="2261" y="527"/>
                    </a:cubicBezTo>
                    <a:cubicBezTo>
                      <a:pt x="2263" y="527"/>
                      <a:pt x="2265" y="529"/>
                      <a:pt x="2265" y="530"/>
                    </a:cubicBezTo>
                    <a:cubicBezTo>
                      <a:pt x="2266" y="532"/>
                      <a:pt x="2262" y="537"/>
                      <a:pt x="2262" y="536"/>
                    </a:cubicBezTo>
                    <a:close/>
                    <a:moveTo>
                      <a:pt x="2263" y="650"/>
                    </a:moveTo>
                    <a:cubicBezTo>
                      <a:pt x="2264" y="650"/>
                      <a:pt x="2265" y="652"/>
                      <a:pt x="2266" y="653"/>
                    </a:cubicBezTo>
                    <a:cubicBezTo>
                      <a:pt x="2264" y="654"/>
                      <a:pt x="2263" y="655"/>
                      <a:pt x="2261" y="655"/>
                    </a:cubicBezTo>
                    <a:cubicBezTo>
                      <a:pt x="2260" y="656"/>
                      <a:pt x="2259" y="654"/>
                      <a:pt x="2257" y="652"/>
                    </a:cubicBezTo>
                    <a:cubicBezTo>
                      <a:pt x="2260" y="651"/>
                      <a:pt x="2261" y="650"/>
                      <a:pt x="2263" y="650"/>
                    </a:cubicBezTo>
                    <a:close/>
                    <a:moveTo>
                      <a:pt x="2262" y="736"/>
                    </a:moveTo>
                    <a:cubicBezTo>
                      <a:pt x="2261" y="736"/>
                      <a:pt x="2260" y="735"/>
                      <a:pt x="2259" y="735"/>
                    </a:cubicBezTo>
                    <a:cubicBezTo>
                      <a:pt x="2260" y="734"/>
                      <a:pt x="2261" y="733"/>
                      <a:pt x="2262" y="733"/>
                    </a:cubicBezTo>
                    <a:cubicBezTo>
                      <a:pt x="2262" y="732"/>
                      <a:pt x="2263" y="733"/>
                      <a:pt x="2264" y="734"/>
                    </a:cubicBezTo>
                    <a:cubicBezTo>
                      <a:pt x="2263" y="735"/>
                      <a:pt x="2262" y="736"/>
                      <a:pt x="2262" y="736"/>
                    </a:cubicBezTo>
                    <a:close/>
                    <a:moveTo>
                      <a:pt x="2262" y="698"/>
                    </a:moveTo>
                    <a:cubicBezTo>
                      <a:pt x="2260" y="697"/>
                      <a:pt x="2258" y="695"/>
                      <a:pt x="2258" y="694"/>
                    </a:cubicBezTo>
                    <a:cubicBezTo>
                      <a:pt x="2258" y="693"/>
                      <a:pt x="2260" y="691"/>
                      <a:pt x="2261" y="689"/>
                    </a:cubicBezTo>
                    <a:cubicBezTo>
                      <a:pt x="2263" y="691"/>
                      <a:pt x="2265" y="692"/>
                      <a:pt x="2265" y="693"/>
                    </a:cubicBezTo>
                    <a:cubicBezTo>
                      <a:pt x="2266" y="695"/>
                      <a:pt x="2263" y="698"/>
                      <a:pt x="2262" y="698"/>
                    </a:cubicBezTo>
                    <a:close/>
                    <a:moveTo>
                      <a:pt x="2261" y="496"/>
                    </a:moveTo>
                    <a:cubicBezTo>
                      <a:pt x="2259" y="495"/>
                      <a:pt x="2257" y="493"/>
                      <a:pt x="2255" y="490"/>
                    </a:cubicBezTo>
                    <a:cubicBezTo>
                      <a:pt x="2258" y="488"/>
                      <a:pt x="2260" y="485"/>
                      <a:pt x="2262" y="485"/>
                    </a:cubicBezTo>
                    <a:cubicBezTo>
                      <a:pt x="2264" y="485"/>
                      <a:pt x="2266" y="488"/>
                      <a:pt x="2267" y="490"/>
                    </a:cubicBezTo>
                    <a:cubicBezTo>
                      <a:pt x="2268" y="492"/>
                      <a:pt x="2262" y="497"/>
                      <a:pt x="2261" y="496"/>
                    </a:cubicBezTo>
                    <a:close/>
                    <a:moveTo>
                      <a:pt x="2259" y="446"/>
                    </a:moveTo>
                    <a:cubicBezTo>
                      <a:pt x="2259" y="445"/>
                      <a:pt x="2259" y="444"/>
                      <a:pt x="2260" y="443"/>
                    </a:cubicBezTo>
                    <a:cubicBezTo>
                      <a:pt x="2261" y="443"/>
                      <a:pt x="2262" y="442"/>
                      <a:pt x="2262" y="443"/>
                    </a:cubicBezTo>
                    <a:cubicBezTo>
                      <a:pt x="2264" y="445"/>
                      <a:pt x="2267" y="447"/>
                      <a:pt x="2267" y="449"/>
                    </a:cubicBezTo>
                    <a:cubicBezTo>
                      <a:pt x="2267" y="451"/>
                      <a:pt x="2264" y="453"/>
                      <a:pt x="2261" y="456"/>
                    </a:cubicBezTo>
                    <a:cubicBezTo>
                      <a:pt x="2259" y="453"/>
                      <a:pt x="2258" y="452"/>
                      <a:pt x="2257" y="450"/>
                    </a:cubicBezTo>
                    <a:cubicBezTo>
                      <a:pt x="2255" y="448"/>
                      <a:pt x="2258" y="448"/>
                      <a:pt x="2259" y="446"/>
                    </a:cubicBezTo>
                    <a:close/>
                    <a:moveTo>
                      <a:pt x="2267" y="410"/>
                    </a:moveTo>
                    <a:cubicBezTo>
                      <a:pt x="2265" y="410"/>
                      <a:pt x="2265" y="413"/>
                      <a:pt x="2264" y="414"/>
                    </a:cubicBezTo>
                    <a:cubicBezTo>
                      <a:pt x="2262" y="416"/>
                      <a:pt x="2261" y="416"/>
                      <a:pt x="2260" y="414"/>
                    </a:cubicBezTo>
                    <a:cubicBezTo>
                      <a:pt x="2259" y="412"/>
                      <a:pt x="2258" y="410"/>
                      <a:pt x="2255" y="410"/>
                    </a:cubicBezTo>
                    <a:cubicBezTo>
                      <a:pt x="2255" y="410"/>
                      <a:pt x="2255" y="409"/>
                      <a:pt x="2254" y="409"/>
                    </a:cubicBezTo>
                    <a:cubicBezTo>
                      <a:pt x="2257" y="406"/>
                      <a:pt x="2259" y="404"/>
                      <a:pt x="2262" y="403"/>
                    </a:cubicBezTo>
                    <a:cubicBezTo>
                      <a:pt x="2263" y="402"/>
                      <a:pt x="2266" y="405"/>
                      <a:pt x="2267" y="407"/>
                    </a:cubicBezTo>
                    <a:cubicBezTo>
                      <a:pt x="2269" y="409"/>
                      <a:pt x="2270" y="410"/>
                      <a:pt x="2267" y="410"/>
                    </a:cubicBezTo>
                    <a:close/>
                    <a:moveTo>
                      <a:pt x="2257" y="366"/>
                    </a:moveTo>
                    <a:cubicBezTo>
                      <a:pt x="2258" y="365"/>
                      <a:pt x="2259" y="362"/>
                      <a:pt x="2260" y="361"/>
                    </a:cubicBezTo>
                    <a:cubicBezTo>
                      <a:pt x="2260" y="360"/>
                      <a:pt x="2261" y="360"/>
                      <a:pt x="2262" y="360"/>
                    </a:cubicBezTo>
                    <a:cubicBezTo>
                      <a:pt x="2262" y="360"/>
                      <a:pt x="2263" y="360"/>
                      <a:pt x="2263" y="361"/>
                    </a:cubicBezTo>
                    <a:cubicBezTo>
                      <a:pt x="2264" y="362"/>
                      <a:pt x="2265" y="365"/>
                      <a:pt x="2267" y="366"/>
                    </a:cubicBezTo>
                    <a:cubicBezTo>
                      <a:pt x="2269" y="368"/>
                      <a:pt x="2269" y="369"/>
                      <a:pt x="2267" y="371"/>
                    </a:cubicBezTo>
                    <a:cubicBezTo>
                      <a:pt x="2261" y="377"/>
                      <a:pt x="2262" y="377"/>
                      <a:pt x="2257" y="371"/>
                    </a:cubicBezTo>
                    <a:cubicBezTo>
                      <a:pt x="2254" y="369"/>
                      <a:pt x="2254" y="368"/>
                      <a:pt x="2257" y="366"/>
                    </a:cubicBezTo>
                    <a:close/>
                    <a:moveTo>
                      <a:pt x="2265" y="333"/>
                    </a:moveTo>
                    <a:cubicBezTo>
                      <a:pt x="2264" y="334"/>
                      <a:pt x="2264" y="335"/>
                      <a:pt x="2263" y="336"/>
                    </a:cubicBezTo>
                    <a:cubicBezTo>
                      <a:pt x="2263" y="337"/>
                      <a:pt x="2261" y="337"/>
                      <a:pt x="2261" y="337"/>
                    </a:cubicBezTo>
                    <a:cubicBezTo>
                      <a:pt x="2259" y="334"/>
                      <a:pt x="2256" y="331"/>
                      <a:pt x="2254" y="328"/>
                    </a:cubicBezTo>
                    <a:cubicBezTo>
                      <a:pt x="2254" y="327"/>
                      <a:pt x="2254" y="327"/>
                      <a:pt x="2254" y="327"/>
                    </a:cubicBezTo>
                    <a:cubicBezTo>
                      <a:pt x="2254" y="326"/>
                      <a:pt x="2255" y="325"/>
                      <a:pt x="2255" y="325"/>
                    </a:cubicBezTo>
                    <a:cubicBezTo>
                      <a:pt x="2259" y="325"/>
                      <a:pt x="2258" y="320"/>
                      <a:pt x="2261" y="320"/>
                    </a:cubicBezTo>
                    <a:cubicBezTo>
                      <a:pt x="2262" y="320"/>
                      <a:pt x="2263" y="320"/>
                      <a:pt x="2264" y="321"/>
                    </a:cubicBezTo>
                    <a:cubicBezTo>
                      <a:pt x="2266" y="322"/>
                      <a:pt x="2265" y="326"/>
                      <a:pt x="2269" y="326"/>
                    </a:cubicBezTo>
                    <a:cubicBezTo>
                      <a:pt x="2270" y="330"/>
                      <a:pt x="2266" y="330"/>
                      <a:pt x="2265" y="333"/>
                    </a:cubicBezTo>
                    <a:close/>
                    <a:moveTo>
                      <a:pt x="2264" y="295"/>
                    </a:moveTo>
                    <a:cubicBezTo>
                      <a:pt x="2263" y="297"/>
                      <a:pt x="2261" y="298"/>
                      <a:pt x="2260" y="296"/>
                    </a:cubicBezTo>
                    <a:cubicBezTo>
                      <a:pt x="2258" y="292"/>
                      <a:pt x="2254" y="290"/>
                      <a:pt x="2251" y="287"/>
                    </a:cubicBezTo>
                    <a:cubicBezTo>
                      <a:pt x="2251" y="287"/>
                      <a:pt x="2251" y="285"/>
                      <a:pt x="2251" y="285"/>
                    </a:cubicBezTo>
                    <a:cubicBezTo>
                      <a:pt x="2256" y="284"/>
                      <a:pt x="2259" y="280"/>
                      <a:pt x="2260" y="276"/>
                    </a:cubicBezTo>
                    <a:cubicBezTo>
                      <a:pt x="2260" y="276"/>
                      <a:pt x="2261" y="276"/>
                      <a:pt x="2261" y="275"/>
                    </a:cubicBezTo>
                    <a:cubicBezTo>
                      <a:pt x="2262" y="276"/>
                      <a:pt x="2263" y="275"/>
                      <a:pt x="2263" y="276"/>
                    </a:cubicBezTo>
                    <a:cubicBezTo>
                      <a:pt x="2263" y="277"/>
                      <a:pt x="2263" y="278"/>
                      <a:pt x="2264" y="278"/>
                    </a:cubicBezTo>
                    <a:cubicBezTo>
                      <a:pt x="2267" y="281"/>
                      <a:pt x="2270" y="284"/>
                      <a:pt x="2273" y="287"/>
                    </a:cubicBezTo>
                    <a:cubicBezTo>
                      <a:pt x="2270" y="290"/>
                      <a:pt x="2266" y="291"/>
                      <a:pt x="2264" y="295"/>
                    </a:cubicBezTo>
                    <a:close/>
                    <a:moveTo>
                      <a:pt x="2273" y="166"/>
                    </a:moveTo>
                    <a:cubicBezTo>
                      <a:pt x="2261" y="173"/>
                      <a:pt x="2262" y="173"/>
                      <a:pt x="2251" y="166"/>
                    </a:cubicBezTo>
                    <a:cubicBezTo>
                      <a:pt x="2248" y="165"/>
                      <a:pt x="2248" y="164"/>
                      <a:pt x="2250" y="163"/>
                    </a:cubicBezTo>
                    <a:cubicBezTo>
                      <a:pt x="2255" y="161"/>
                      <a:pt x="2258" y="157"/>
                      <a:pt x="2260" y="152"/>
                    </a:cubicBezTo>
                    <a:cubicBezTo>
                      <a:pt x="2260" y="151"/>
                      <a:pt x="2261" y="151"/>
                      <a:pt x="2262" y="150"/>
                    </a:cubicBezTo>
                    <a:cubicBezTo>
                      <a:pt x="2263" y="151"/>
                      <a:pt x="2263" y="151"/>
                      <a:pt x="2264" y="152"/>
                    </a:cubicBezTo>
                    <a:cubicBezTo>
                      <a:pt x="2265" y="157"/>
                      <a:pt x="2268" y="161"/>
                      <a:pt x="2273" y="163"/>
                    </a:cubicBezTo>
                    <a:cubicBezTo>
                      <a:pt x="2275" y="164"/>
                      <a:pt x="2275" y="165"/>
                      <a:pt x="2273" y="166"/>
                    </a:cubicBezTo>
                    <a:close/>
                    <a:moveTo>
                      <a:pt x="2303" y="736"/>
                    </a:moveTo>
                    <a:cubicBezTo>
                      <a:pt x="2303" y="736"/>
                      <a:pt x="2302" y="736"/>
                      <a:pt x="2302" y="735"/>
                    </a:cubicBezTo>
                    <a:cubicBezTo>
                      <a:pt x="2302" y="735"/>
                      <a:pt x="2302" y="735"/>
                      <a:pt x="2303" y="735"/>
                    </a:cubicBezTo>
                    <a:cubicBezTo>
                      <a:pt x="2303" y="735"/>
                      <a:pt x="2304" y="735"/>
                      <a:pt x="2304" y="735"/>
                    </a:cubicBezTo>
                    <a:cubicBezTo>
                      <a:pt x="2304" y="736"/>
                      <a:pt x="2303" y="736"/>
                      <a:pt x="2303" y="736"/>
                    </a:cubicBezTo>
                    <a:close/>
                    <a:moveTo>
                      <a:pt x="2302" y="696"/>
                    </a:moveTo>
                    <a:cubicBezTo>
                      <a:pt x="2302" y="696"/>
                      <a:pt x="2301" y="695"/>
                      <a:pt x="2299" y="694"/>
                    </a:cubicBezTo>
                    <a:cubicBezTo>
                      <a:pt x="2301" y="692"/>
                      <a:pt x="2302" y="692"/>
                      <a:pt x="2303" y="691"/>
                    </a:cubicBezTo>
                    <a:cubicBezTo>
                      <a:pt x="2304" y="692"/>
                      <a:pt x="2306" y="693"/>
                      <a:pt x="2306" y="694"/>
                    </a:cubicBezTo>
                    <a:cubicBezTo>
                      <a:pt x="2306" y="697"/>
                      <a:pt x="2304" y="696"/>
                      <a:pt x="2302" y="696"/>
                    </a:cubicBezTo>
                    <a:close/>
                    <a:moveTo>
                      <a:pt x="2303" y="615"/>
                    </a:moveTo>
                    <a:cubicBezTo>
                      <a:pt x="2302" y="615"/>
                      <a:pt x="2300" y="613"/>
                      <a:pt x="2300" y="613"/>
                    </a:cubicBezTo>
                    <a:cubicBezTo>
                      <a:pt x="2301" y="612"/>
                      <a:pt x="2302" y="611"/>
                      <a:pt x="2303" y="610"/>
                    </a:cubicBezTo>
                    <a:cubicBezTo>
                      <a:pt x="2304" y="611"/>
                      <a:pt x="2306" y="612"/>
                      <a:pt x="2306" y="613"/>
                    </a:cubicBezTo>
                    <a:cubicBezTo>
                      <a:pt x="2305" y="614"/>
                      <a:pt x="2304" y="614"/>
                      <a:pt x="2303" y="615"/>
                    </a:cubicBezTo>
                    <a:close/>
                    <a:moveTo>
                      <a:pt x="2305" y="652"/>
                    </a:moveTo>
                    <a:cubicBezTo>
                      <a:pt x="2305" y="654"/>
                      <a:pt x="2304" y="654"/>
                      <a:pt x="2303" y="655"/>
                    </a:cubicBezTo>
                    <a:cubicBezTo>
                      <a:pt x="2302" y="655"/>
                      <a:pt x="2300" y="654"/>
                      <a:pt x="2300" y="653"/>
                    </a:cubicBezTo>
                    <a:cubicBezTo>
                      <a:pt x="2300" y="652"/>
                      <a:pt x="2302" y="651"/>
                      <a:pt x="2303" y="649"/>
                    </a:cubicBezTo>
                    <a:cubicBezTo>
                      <a:pt x="2304" y="650"/>
                      <a:pt x="2306" y="652"/>
                      <a:pt x="2305" y="652"/>
                    </a:cubicBezTo>
                    <a:close/>
                    <a:moveTo>
                      <a:pt x="2300" y="572"/>
                    </a:moveTo>
                    <a:cubicBezTo>
                      <a:pt x="2300" y="571"/>
                      <a:pt x="2302" y="570"/>
                      <a:pt x="2303" y="569"/>
                    </a:cubicBezTo>
                    <a:cubicBezTo>
                      <a:pt x="2304" y="570"/>
                      <a:pt x="2305" y="571"/>
                      <a:pt x="2305" y="573"/>
                    </a:cubicBezTo>
                    <a:cubicBezTo>
                      <a:pt x="2305" y="573"/>
                      <a:pt x="2304" y="575"/>
                      <a:pt x="2304" y="576"/>
                    </a:cubicBezTo>
                    <a:cubicBezTo>
                      <a:pt x="2302" y="574"/>
                      <a:pt x="2300" y="573"/>
                      <a:pt x="2300" y="572"/>
                    </a:cubicBezTo>
                    <a:close/>
                    <a:moveTo>
                      <a:pt x="2303" y="535"/>
                    </a:moveTo>
                    <a:cubicBezTo>
                      <a:pt x="2302" y="534"/>
                      <a:pt x="2301" y="532"/>
                      <a:pt x="2299" y="531"/>
                    </a:cubicBezTo>
                    <a:cubicBezTo>
                      <a:pt x="2301" y="530"/>
                      <a:pt x="2302" y="528"/>
                      <a:pt x="2303" y="527"/>
                    </a:cubicBezTo>
                    <a:cubicBezTo>
                      <a:pt x="2304" y="529"/>
                      <a:pt x="2305" y="530"/>
                      <a:pt x="2306" y="531"/>
                    </a:cubicBezTo>
                    <a:cubicBezTo>
                      <a:pt x="2306" y="532"/>
                      <a:pt x="2304" y="533"/>
                      <a:pt x="2303" y="535"/>
                    </a:cubicBezTo>
                    <a:close/>
                    <a:moveTo>
                      <a:pt x="2303" y="496"/>
                    </a:moveTo>
                    <a:cubicBezTo>
                      <a:pt x="2301" y="494"/>
                      <a:pt x="2299" y="492"/>
                      <a:pt x="2299" y="490"/>
                    </a:cubicBezTo>
                    <a:cubicBezTo>
                      <a:pt x="2298" y="488"/>
                      <a:pt x="2301" y="486"/>
                      <a:pt x="2303" y="484"/>
                    </a:cubicBezTo>
                    <a:cubicBezTo>
                      <a:pt x="2305" y="487"/>
                      <a:pt x="2307" y="489"/>
                      <a:pt x="2307" y="490"/>
                    </a:cubicBezTo>
                    <a:cubicBezTo>
                      <a:pt x="2307" y="492"/>
                      <a:pt x="2305" y="494"/>
                      <a:pt x="2303" y="496"/>
                    </a:cubicBezTo>
                    <a:close/>
                    <a:moveTo>
                      <a:pt x="2299" y="450"/>
                    </a:moveTo>
                    <a:cubicBezTo>
                      <a:pt x="2299" y="448"/>
                      <a:pt x="2302" y="446"/>
                      <a:pt x="2303" y="445"/>
                    </a:cubicBezTo>
                    <a:cubicBezTo>
                      <a:pt x="2305" y="446"/>
                      <a:pt x="2307" y="448"/>
                      <a:pt x="2307" y="449"/>
                    </a:cubicBezTo>
                    <a:cubicBezTo>
                      <a:pt x="2307" y="451"/>
                      <a:pt x="2305" y="452"/>
                      <a:pt x="2303" y="454"/>
                    </a:cubicBezTo>
                    <a:cubicBezTo>
                      <a:pt x="2301" y="453"/>
                      <a:pt x="2299" y="451"/>
                      <a:pt x="2299" y="450"/>
                    </a:cubicBezTo>
                    <a:close/>
                    <a:moveTo>
                      <a:pt x="2307" y="410"/>
                    </a:moveTo>
                    <a:cubicBezTo>
                      <a:pt x="2306" y="410"/>
                      <a:pt x="2306" y="411"/>
                      <a:pt x="2305" y="411"/>
                    </a:cubicBezTo>
                    <a:cubicBezTo>
                      <a:pt x="2304" y="414"/>
                      <a:pt x="2302" y="414"/>
                      <a:pt x="2301" y="411"/>
                    </a:cubicBezTo>
                    <a:cubicBezTo>
                      <a:pt x="2300" y="410"/>
                      <a:pt x="2298" y="410"/>
                      <a:pt x="2297" y="409"/>
                    </a:cubicBezTo>
                    <a:cubicBezTo>
                      <a:pt x="2298" y="408"/>
                      <a:pt x="2299" y="407"/>
                      <a:pt x="2300" y="405"/>
                    </a:cubicBezTo>
                    <a:cubicBezTo>
                      <a:pt x="2301" y="404"/>
                      <a:pt x="2302" y="403"/>
                      <a:pt x="2303" y="402"/>
                    </a:cubicBezTo>
                    <a:cubicBezTo>
                      <a:pt x="2303" y="403"/>
                      <a:pt x="2304" y="403"/>
                      <a:pt x="2304" y="403"/>
                    </a:cubicBezTo>
                    <a:cubicBezTo>
                      <a:pt x="2305" y="405"/>
                      <a:pt x="2307" y="406"/>
                      <a:pt x="2308" y="407"/>
                    </a:cubicBezTo>
                    <a:cubicBezTo>
                      <a:pt x="2311" y="410"/>
                      <a:pt x="2309" y="410"/>
                      <a:pt x="2307" y="410"/>
                    </a:cubicBezTo>
                    <a:close/>
                    <a:moveTo>
                      <a:pt x="2296" y="369"/>
                    </a:moveTo>
                    <a:cubicBezTo>
                      <a:pt x="2299" y="366"/>
                      <a:pt x="2301" y="364"/>
                      <a:pt x="2303" y="362"/>
                    </a:cubicBezTo>
                    <a:cubicBezTo>
                      <a:pt x="2303" y="362"/>
                      <a:pt x="2304" y="363"/>
                      <a:pt x="2304" y="363"/>
                    </a:cubicBezTo>
                    <a:cubicBezTo>
                      <a:pt x="2305" y="364"/>
                      <a:pt x="2307" y="366"/>
                      <a:pt x="2308" y="367"/>
                    </a:cubicBezTo>
                    <a:cubicBezTo>
                      <a:pt x="2309" y="368"/>
                      <a:pt x="2310" y="369"/>
                      <a:pt x="2308" y="370"/>
                    </a:cubicBezTo>
                    <a:cubicBezTo>
                      <a:pt x="2307" y="371"/>
                      <a:pt x="2306" y="372"/>
                      <a:pt x="2305" y="374"/>
                    </a:cubicBezTo>
                    <a:cubicBezTo>
                      <a:pt x="2304" y="375"/>
                      <a:pt x="2303" y="375"/>
                      <a:pt x="2301" y="374"/>
                    </a:cubicBezTo>
                    <a:cubicBezTo>
                      <a:pt x="2300" y="372"/>
                      <a:pt x="2298" y="371"/>
                      <a:pt x="2296" y="369"/>
                    </a:cubicBezTo>
                    <a:close/>
                    <a:moveTo>
                      <a:pt x="2309" y="329"/>
                    </a:moveTo>
                    <a:cubicBezTo>
                      <a:pt x="2307" y="331"/>
                      <a:pt x="2305" y="334"/>
                      <a:pt x="2303" y="334"/>
                    </a:cubicBezTo>
                    <a:cubicBezTo>
                      <a:pt x="2301" y="335"/>
                      <a:pt x="2299" y="331"/>
                      <a:pt x="2297" y="329"/>
                    </a:cubicBezTo>
                    <a:cubicBezTo>
                      <a:pt x="2297" y="329"/>
                      <a:pt x="2296" y="328"/>
                      <a:pt x="2296" y="326"/>
                    </a:cubicBezTo>
                    <a:cubicBezTo>
                      <a:pt x="2296" y="326"/>
                      <a:pt x="2297" y="326"/>
                      <a:pt x="2298" y="325"/>
                    </a:cubicBezTo>
                    <a:cubicBezTo>
                      <a:pt x="2298" y="325"/>
                      <a:pt x="2300" y="325"/>
                      <a:pt x="2300" y="324"/>
                    </a:cubicBezTo>
                    <a:cubicBezTo>
                      <a:pt x="2301" y="323"/>
                      <a:pt x="2302" y="321"/>
                      <a:pt x="2303" y="320"/>
                    </a:cubicBezTo>
                    <a:cubicBezTo>
                      <a:pt x="2304" y="321"/>
                      <a:pt x="2305" y="323"/>
                      <a:pt x="2306" y="324"/>
                    </a:cubicBezTo>
                    <a:cubicBezTo>
                      <a:pt x="2306" y="325"/>
                      <a:pt x="2307" y="325"/>
                      <a:pt x="2308" y="325"/>
                    </a:cubicBezTo>
                    <a:cubicBezTo>
                      <a:pt x="2310" y="326"/>
                      <a:pt x="2310" y="327"/>
                      <a:pt x="2309" y="329"/>
                    </a:cubicBezTo>
                    <a:close/>
                    <a:moveTo>
                      <a:pt x="2312" y="288"/>
                    </a:moveTo>
                    <a:cubicBezTo>
                      <a:pt x="2309" y="290"/>
                      <a:pt x="2305" y="292"/>
                      <a:pt x="2304" y="296"/>
                    </a:cubicBezTo>
                    <a:cubicBezTo>
                      <a:pt x="2304" y="296"/>
                      <a:pt x="2304" y="296"/>
                      <a:pt x="2303" y="296"/>
                    </a:cubicBezTo>
                    <a:cubicBezTo>
                      <a:pt x="2303" y="296"/>
                      <a:pt x="2302" y="295"/>
                      <a:pt x="2301" y="295"/>
                    </a:cubicBezTo>
                    <a:cubicBezTo>
                      <a:pt x="2299" y="294"/>
                      <a:pt x="2301" y="290"/>
                      <a:pt x="2297" y="291"/>
                    </a:cubicBezTo>
                    <a:cubicBezTo>
                      <a:pt x="2296" y="291"/>
                      <a:pt x="2294" y="288"/>
                      <a:pt x="2293" y="286"/>
                    </a:cubicBezTo>
                    <a:cubicBezTo>
                      <a:pt x="2294" y="285"/>
                      <a:pt x="2296" y="284"/>
                      <a:pt x="2298" y="283"/>
                    </a:cubicBezTo>
                    <a:cubicBezTo>
                      <a:pt x="2299" y="281"/>
                      <a:pt x="2301" y="278"/>
                      <a:pt x="2303" y="278"/>
                    </a:cubicBezTo>
                    <a:cubicBezTo>
                      <a:pt x="2305" y="278"/>
                      <a:pt x="2307" y="281"/>
                      <a:pt x="2308" y="283"/>
                    </a:cubicBezTo>
                    <a:cubicBezTo>
                      <a:pt x="2309" y="284"/>
                      <a:pt x="2310" y="285"/>
                      <a:pt x="2311" y="285"/>
                    </a:cubicBezTo>
                    <a:cubicBezTo>
                      <a:pt x="2314" y="285"/>
                      <a:pt x="2313" y="286"/>
                      <a:pt x="2312" y="288"/>
                    </a:cubicBezTo>
                    <a:close/>
                    <a:moveTo>
                      <a:pt x="2292" y="246"/>
                    </a:moveTo>
                    <a:cubicBezTo>
                      <a:pt x="2293" y="245"/>
                      <a:pt x="2293" y="245"/>
                      <a:pt x="2294" y="244"/>
                    </a:cubicBezTo>
                    <a:cubicBezTo>
                      <a:pt x="2297" y="243"/>
                      <a:pt x="2300" y="241"/>
                      <a:pt x="2301" y="237"/>
                    </a:cubicBezTo>
                    <a:cubicBezTo>
                      <a:pt x="2302" y="234"/>
                      <a:pt x="2304" y="236"/>
                      <a:pt x="2305" y="237"/>
                    </a:cubicBezTo>
                    <a:cubicBezTo>
                      <a:pt x="2306" y="239"/>
                      <a:pt x="2306" y="240"/>
                      <a:pt x="2307" y="241"/>
                    </a:cubicBezTo>
                    <a:cubicBezTo>
                      <a:pt x="2312" y="246"/>
                      <a:pt x="2312" y="246"/>
                      <a:pt x="2307" y="251"/>
                    </a:cubicBezTo>
                    <a:cubicBezTo>
                      <a:pt x="2303" y="254"/>
                      <a:pt x="2303" y="254"/>
                      <a:pt x="2300" y="251"/>
                    </a:cubicBezTo>
                    <a:cubicBezTo>
                      <a:pt x="2298" y="250"/>
                      <a:pt x="2296" y="248"/>
                      <a:pt x="2294" y="247"/>
                    </a:cubicBezTo>
                    <a:cubicBezTo>
                      <a:pt x="2293" y="246"/>
                      <a:pt x="2293" y="246"/>
                      <a:pt x="2292" y="246"/>
                    </a:cubicBezTo>
                    <a:close/>
                    <a:moveTo>
                      <a:pt x="2308" y="209"/>
                    </a:moveTo>
                    <a:cubicBezTo>
                      <a:pt x="2306" y="211"/>
                      <a:pt x="2306" y="213"/>
                      <a:pt x="2304" y="215"/>
                    </a:cubicBezTo>
                    <a:cubicBezTo>
                      <a:pt x="2304" y="215"/>
                      <a:pt x="2303" y="215"/>
                      <a:pt x="2303" y="216"/>
                    </a:cubicBezTo>
                    <a:cubicBezTo>
                      <a:pt x="2302" y="215"/>
                      <a:pt x="2302" y="215"/>
                      <a:pt x="2301" y="214"/>
                    </a:cubicBezTo>
                    <a:cubicBezTo>
                      <a:pt x="2300" y="212"/>
                      <a:pt x="2299" y="210"/>
                      <a:pt x="2298" y="209"/>
                    </a:cubicBezTo>
                    <a:cubicBezTo>
                      <a:pt x="2296" y="207"/>
                      <a:pt x="2294" y="206"/>
                      <a:pt x="2292" y="205"/>
                    </a:cubicBezTo>
                    <a:cubicBezTo>
                      <a:pt x="2294" y="204"/>
                      <a:pt x="2295" y="203"/>
                      <a:pt x="2296" y="201"/>
                    </a:cubicBezTo>
                    <a:cubicBezTo>
                      <a:pt x="2298" y="199"/>
                      <a:pt x="2302" y="198"/>
                      <a:pt x="2302" y="194"/>
                    </a:cubicBezTo>
                    <a:cubicBezTo>
                      <a:pt x="2302" y="194"/>
                      <a:pt x="2303" y="194"/>
                      <a:pt x="2304" y="194"/>
                    </a:cubicBezTo>
                    <a:cubicBezTo>
                      <a:pt x="2304" y="197"/>
                      <a:pt x="2306" y="198"/>
                      <a:pt x="2308" y="200"/>
                    </a:cubicBezTo>
                    <a:cubicBezTo>
                      <a:pt x="2310" y="202"/>
                      <a:pt x="2312" y="203"/>
                      <a:pt x="2313" y="205"/>
                    </a:cubicBezTo>
                    <a:cubicBezTo>
                      <a:pt x="2311" y="207"/>
                      <a:pt x="2309" y="208"/>
                      <a:pt x="2308" y="209"/>
                    </a:cubicBezTo>
                    <a:close/>
                    <a:moveTo>
                      <a:pt x="2314" y="166"/>
                    </a:moveTo>
                    <a:cubicBezTo>
                      <a:pt x="2310" y="169"/>
                      <a:pt x="2307" y="172"/>
                      <a:pt x="2304" y="175"/>
                    </a:cubicBezTo>
                    <a:cubicBezTo>
                      <a:pt x="2303" y="175"/>
                      <a:pt x="2303" y="176"/>
                      <a:pt x="2303" y="177"/>
                    </a:cubicBezTo>
                    <a:cubicBezTo>
                      <a:pt x="2303" y="176"/>
                      <a:pt x="2303" y="175"/>
                      <a:pt x="2302" y="175"/>
                    </a:cubicBezTo>
                    <a:cubicBezTo>
                      <a:pt x="2299" y="172"/>
                      <a:pt x="2296" y="169"/>
                      <a:pt x="2292" y="166"/>
                    </a:cubicBezTo>
                    <a:cubicBezTo>
                      <a:pt x="2292" y="166"/>
                      <a:pt x="2291" y="166"/>
                      <a:pt x="2291" y="165"/>
                    </a:cubicBezTo>
                    <a:cubicBezTo>
                      <a:pt x="2291" y="165"/>
                      <a:pt x="2291" y="164"/>
                      <a:pt x="2292" y="164"/>
                    </a:cubicBezTo>
                    <a:cubicBezTo>
                      <a:pt x="2296" y="162"/>
                      <a:pt x="2300" y="159"/>
                      <a:pt x="2302" y="154"/>
                    </a:cubicBezTo>
                    <a:cubicBezTo>
                      <a:pt x="2302" y="153"/>
                      <a:pt x="2303" y="152"/>
                      <a:pt x="2304" y="154"/>
                    </a:cubicBezTo>
                    <a:cubicBezTo>
                      <a:pt x="2306" y="158"/>
                      <a:pt x="2310" y="162"/>
                      <a:pt x="2314" y="164"/>
                    </a:cubicBezTo>
                    <a:cubicBezTo>
                      <a:pt x="2315" y="164"/>
                      <a:pt x="2316" y="165"/>
                      <a:pt x="2314" y="166"/>
                    </a:cubicBezTo>
                    <a:close/>
                    <a:moveTo>
                      <a:pt x="2311" y="128"/>
                    </a:moveTo>
                    <a:cubicBezTo>
                      <a:pt x="2308" y="130"/>
                      <a:pt x="2306" y="132"/>
                      <a:pt x="2305" y="135"/>
                    </a:cubicBezTo>
                    <a:cubicBezTo>
                      <a:pt x="2305" y="136"/>
                      <a:pt x="2302" y="138"/>
                      <a:pt x="2301" y="135"/>
                    </a:cubicBezTo>
                    <a:cubicBezTo>
                      <a:pt x="2299" y="130"/>
                      <a:pt x="2295" y="127"/>
                      <a:pt x="2290" y="126"/>
                    </a:cubicBezTo>
                    <a:cubicBezTo>
                      <a:pt x="2290" y="126"/>
                      <a:pt x="2289" y="125"/>
                      <a:pt x="2289" y="125"/>
                    </a:cubicBezTo>
                    <a:cubicBezTo>
                      <a:pt x="2289" y="124"/>
                      <a:pt x="2290" y="124"/>
                      <a:pt x="2290" y="124"/>
                    </a:cubicBezTo>
                    <a:cubicBezTo>
                      <a:pt x="2296" y="121"/>
                      <a:pt x="2300" y="117"/>
                      <a:pt x="2302" y="112"/>
                    </a:cubicBezTo>
                    <a:cubicBezTo>
                      <a:pt x="2303" y="110"/>
                      <a:pt x="2303" y="111"/>
                      <a:pt x="2304" y="112"/>
                    </a:cubicBezTo>
                    <a:cubicBezTo>
                      <a:pt x="2306" y="115"/>
                      <a:pt x="2307" y="119"/>
                      <a:pt x="2311" y="120"/>
                    </a:cubicBezTo>
                    <a:cubicBezTo>
                      <a:pt x="2313" y="121"/>
                      <a:pt x="2315" y="123"/>
                      <a:pt x="2317" y="125"/>
                    </a:cubicBezTo>
                    <a:cubicBezTo>
                      <a:pt x="2315" y="126"/>
                      <a:pt x="2312" y="126"/>
                      <a:pt x="2311" y="128"/>
                    </a:cubicBezTo>
                    <a:close/>
                    <a:moveTo>
                      <a:pt x="2343" y="736"/>
                    </a:moveTo>
                    <a:cubicBezTo>
                      <a:pt x="2343" y="736"/>
                      <a:pt x="2343" y="735"/>
                      <a:pt x="2343" y="735"/>
                    </a:cubicBezTo>
                    <a:cubicBezTo>
                      <a:pt x="2343" y="735"/>
                      <a:pt x="2343" y="735"/>
                      <a:pt x="2343" y="734"/>
                    </a:cubicBezTo>
                    <a:cubicBezTo>
                      <a:pt x="2343" y="735"/>
                      <a:pt x="2344" y="735"/>
                      <a:pt x="2344" y="736"/>
                    </a:cubicBezTo>
                    <a:cubicBezTo>
                      <a:pt x="2344" y="736"/>
                      <a:pt x="2343" y="736"/>
                      <a:pt x="2343" y="736"/>
                    </a:cubicBezTo>
                    <a:close/>
                    <a:moveTo>
                      <a:pt x="2342" y="696"/>
                    </a:moveTo>
                    <a:cubicBezTo>
                      <a:pt x="2342" y="696"/>
                      <a:pt x="2341" y="695"/>
                      <a:pt x="2338" y="693"/>
                    </a:cubicBezTo>
                    <a:cubicBezTo>
                      <a:pt x="2341" y="692"/>
                      <a:pt x="2342" y="690"/>
                      <a:pt x="2343" y="690"/>
                    </a:cubicBezTo>
                    <a:cubicBezTo>
                      <a:pt x="2344" y="691"/>
                      <a:pt x="2346" y="693"/>
                      <a:pt x="2346" y="694"/>
                    </a:cubicBezTo>
                    <a:cubicBezTo>
                      <a:pt x="2346" y="697"/>
                      <a:pt x="2344" y="696"/>
                      <a:pt x="2342" y="696"/>
                    </a:cubicBezTo>
                    <a:close/>
                    <a:moveTo>
                      <a:pt x="2344" y="610"/>
                    </a:moveTo>
                    <a:cubicBezTo>
                      <a:pt x="2344" y="611"/>
                      <a:pt x="2347" y="611"/>
                      <a:pt x="2345" y="613"/>
                    </a:cubicBezTo>
                    <a:cubicBezTo>
                      <a:pt x="2344" y="614"/>
                      <a:pt x="2343" y="615"/>
                      <a:pt x="2342" y="614"/>
                    </a:cubicBezTo>
                    <a:cubicBezTo>
                      <a:pt x="2342" y="614"/>
                      <a:pt x="2341" y="613"/>
                      <a:pt x="2340" y="612"/>
                    </a:cubicBezTo>
                    <a:cubicBezTo>
                      <a:pt x="2342" y="611"/>
                      <a:pt x="2343" y="611"/>
                      <a:pt x="2344" y="610"/>
                    </a:cubicBezTo>
                    <a:close/>
                    <a:moveTo>
                      <a:pt x="2341" y="572"/>
                    </a:moveTo>
                    <a:cubicBezTo>
                      <a:pt x="2341" y="571"/>
                      <a:pt x="2342" y="570"/>
                      <a:pt x="2344" y="568"/>
                    </a:cubicBezTo>
                    <a:cubicBezTo>
                      <a:pt x="2345" y="570"/>
                      <a:pt x="2346" y="571"/>
                      <a:pt x="2346" y="572"/>
                    </a:cubicBezTo>
                    <a:cubicBezTo>
                      <a:pt x="2345" y="573"/>
                      <a:pt x="2344" y="574"/>
                      <a:pt x="2343" y="575"/>
                    </a:cubicBezTo>
                    <a:cubicBezTo>
                      <a:pt x="2342" y="574"/>
                      <a:pt x="2341" y="573"/>
                      <a:pt x="2341" y="572"/>
                    </a:cubicBezTo>
                    <a:close/>
                    <a:moveTo>
                      <a:pt x="2343" y="534"/>
                    </a:moveTo>
                    <a:cubicBezTo>
                      <a:pt x="2342" y="533"/>
                      <a:pt x="2341" y="532"/>
                      <a:pt x="2340" y="531"/>
                    </a:cubicBezTo>
                    <a:cubicBezTo>
                      <a:pt x="2341" y="529"/>
                      <a:pt x="2342" y="528"/>
                      <a:pt x="2343" y="527"/>
                    </a:cubicBezTo>
                    <a:cubicBezTo>
                      <a:pt x="2344" y="528"/>
                      <a:pt x="2346" y="530"/>
                      <a:pt x="2346" y="531"/>
                    </a:cubicBezTo>
                    <a:cubicBezTo>
                      <a:pt x="2346" y="532"/>
                      <a:pt x="2344" y="533"/>
                      <a:pt x="2343" y="534"/>
                    </a:cubicBezTo>
                    <a:close/>
                    <a:moveTo>
                      <a:pt x="2343" y="656"/>
                    </a:moveTo>
                    <a:cubicBezTo>
                      <a:pt x="2342" y="655"/>
                      <a:pt x="2341" y="654"/>
                      <a:pt x="2340" y="652"/>
                    </a:cubicBezTo>
                    <a:cubicBezTo>
                      <a:pt x="2341" y="652"/>
                      <a:pt x="2342" y="650"/>
                      <a:pt x="2343" y="650"/>
                    </a:cubicBezTo>
                    <a:cubicBezTo>
                      <a:pt x="2344" y="651"/>
                      <a:pt x="2345" y="652"/>
                      <a:pt x="2346" y="653"/>
                    </a:cubicBezTo>
                    <a:cubicBezTo>
                      <a:pt x="2345" y="654"/>
                      <a:pt x="2344" y="655"/>
                      <a:pt x="2343" y="656"/>
                    </a:cubicBezTo>
                    <a:close/>
                    <a:moveTo>
                      <a:pt x="2346" y="494"/>
                    </a:moveTo>
                    <a:cubicBezTo>
                      <a:pt x="2344" y="497"/>
                      <a:pt x="2342" y="496"/>
                      <a:pt x="2341" y="493"/>
                    </a:cubicBezTo>
                    <a:cubicBezTo>
                      <a:pt x="2340" y="492"/>
                      <a:pt x="2338" y="490"/>
                      <a:pt x="2339" y="490"/>
                    </a:cubicBezTo>
                    <a:cubicBezTo>
                      <a:pt x="2340" y="488"/>
                      <a:pt x="2342" y="487"/>
                      <a:pt x="2344" y="485"/>
                    </a:cubicBezTo>
                    <a:cubicBezTo>
                      <a:pt x="2345" y="486"/>
                      <a:pt x="2346" y="487"/>
                      <a:pt x="2347" y="489"/>
                    </a:cubicBezTo>
                    <a:cubicBezTo>
                      <a:pt x="2348" y="489"/>
                      <a:pt x="2348" y="491"/>
                      <a:pt x="2348" y="492"/>
                    </a:cubicBezTo>
                    <a:cubicBezTo>
                      <a:pt x="2348" y="492"/>
                      <a:pt x="2346" y="493"/>
                      <a:pt x="2346" y="494"/>
                    </a:cubicBezTo>
                    <a:close/>
                    <a:moveTo>
                      <a:pt x="2339" y="449"/>
                    </a:moveTo>
                    <a:cubicBezTo>
                      <a:pt x="2340" y="448"/>
                      <a:pt x="2342" y="446"/>
                      <a:pt x="2343" y="445"/>
                    </a:cubicBezTo>
                    <a:cubicBezTo>
                      <a:pt x="2345" y="446"/>
                      <a:pt x="2347" y="448"/>
                      <a:pt x="2347" y="450"/>
                    </a:cubicBezTo>
                    <a:cubicBezTo>
                      <a:pt x="2348" y="451"/>
                      <a:pt x="2345" y="453"/>
                      <a:pt x="2344" y="454"/>
                    </a:cubicBezTo>
                    <a:cubicBezTo>
                      <a:pt x="2342" y="452"/>
                      <a:pt x="2340" y="451"/>
                      <a:pt x="2339" y="449"/>
                    </a:cubicBezTo>
                    <a:close/>
                    <a:moveTo>
                      <a:pt x="2349" y="410"/>
                    </a:moveTo>
                    <a:cubicBezTo>
                      <a:pt x="2348" y="410"/>
                      <a:pt x="2346" y="411"/>
                      <a:pt x="2346" y="411"/>
                    </a:cubicBezTo>
                    <a:cubicBezTo>
                      <a:pt x="2344" y="414"/>
                      <a:pt x="2342" y="413"/>
                      <a:pt x="2341" y="411"/>
                    </a:cubicBezTo>
                    <a:cubicBezTo>
                      <a:pt x="2340" y="410"/>
                      <a:pt x="2338" y="410"/>
                      <a:pt x="2337" y="409"/>
                    </a:cubicBezTo>
                    <a:cubicBezTo>
                      <a:pt x="2337" y="409"/>
                      <a:pt x="2337" y="408"/>
                      <a:pt x="2338" y="408"/>
                    </a:cubicBezTo>
                    <a:cubicBezTo>
                      <a:pt x="2339" y="406"/>
                      <a:pt x="2341" y="405"/>
                      <a:pt x="2342" y="403"/>
                    </a:cubicBezTo>
                    <a:cubicBezTo>
                      <a:pt x="2343" y="403"/>
                      <a:pt x="2344" y="403"/>
                      <a:pt x="2344" y="403"/>
                    </a:cubicBezTo>
                    <a:cubicBezTo>
                      <a:pt x="2346" y="405"/>
                      <a:pt x="2348" y="406"/>
                      <a:pt x="2349" y="408"/>
                    </a:cubicBezTo>
                    <a:cubicBezTo>
                      <a:pt x="2349" y="408"/>
                      <a:pt x="2349" y="410"/>
                      <a:pt x="2349" y="410"/>
                    </a:cubicBezTo>
                    <a:close/>
                    <a:moveTo>
                      <a:pt x="2344" y="375"/>
                    </a:moveTo>
                    <a:cubicBezTo>
                      <a:pt x="2341" y="373"/>
                      <a:pt x="2339" y="371"/>
                      <a:pt x="2337" y="368"/>
                    </a:cubicBezTo>
                    <a:cubicBezTo>
                      <a:pt x="2339" y="366"/>
                      <a:pt x="2341" y="364"/>
                      <a:pt x="2343" y="362"/>
                    </a:cubicBezTo>
                    <a:cubicBezTo>
                      <a:pt x="2346" y="364"/>
                      <a:pt x="2349" y="366"/>
                      <a:pt x="2349" y="369"/>
                    </a:cubicBezTo>
                    <a:cubicBezTo>
                      <a:pt x="2349" y="371"/>
                      <a:pt x="2346" y="373"/>
                      <a:pt x="2344" y="375"/>
                    </a:cubicBezTo>
                    <a:close/>
                    <a:moveTo>
                      <a:pt x="2350" y="328"/>
                    </a:moveTo>
                    <a:cubicBezTo>
                      <a:pt x="2348" y="330"/>
                      <a:pt x="2347" y="332"/>
                      <a:pt x="2345" y="333"/>
                    </a:cubicBezTo>
                    <a:cubicBezTo>
                      <a:pt x="2344" y="335"/>
                      <a:pt x="2343" y="335"/>
                      <a:pt x="2342" y="333"/>
                    </a:cubicBezTo>
                    <a:cubicBezTo>
                      <a:pt x="2340" y="332"/>
                      <a:pt x="2338" y="330"/>
                      <a:pt x="2337" y="329"/>
                    </a:cubicBezTo>
                    <a:cubicBezTo>
                      <a:pt x="2337" y="328"/>
                      <a:pt x="2337" y="327"/>
                      <a:pt x="2337" y="327"/>
                    </a:cubicBezTo>
                    <a:cubicBezTo>
                      <a:pt x="2337" y="324"/>
                      <a:pt x="2340" y="326"/>
                      <a:pt x="2341" y="323"/>
                    </a:cubicBezTo>
                    <a:cubicBezTo>
                      <a:pt x="2342" y="319"/>
                      <a:pt x="2344" y="319"/>
                      <a:pt x="2346" y="323"/>
                    </a:cubicBezTo>
                    <a:cubicBezTo>
                      <a:pt x="2347" y="324"/>
                      <a:pt x="2347" y="325"/>
                      <a:pt x="2349" y="326"/>
                    </a:cubicBezTo>
                    <a:cubicBezTo>
                      <a:pt x="2349" y="326"/>
                      <a:pt x="2350" y="328"/>
                      <a:pt x="2350" y="328"/>
                    </a:cubicBezTo>
                    <a:close/>
                    <a:moveTo>
                      <a:pt x="2353" y="287"/>
                    </a:moveTo>
                    <a:cubicBezTo>
                      <a:pt x="2350" y="290"/>
                      <a:pt x="2346" y="292"/>
                      <a:pt x="2344" y="296"/>
                    </a:cubicBezTo>
                    <a:cubicBezTo>
                      <a:pt x="2344" y="296"/>
                      <a:pt x="2343" y="296"/>
                      <a:pt x="2343" y="296"/>
                    </a:cubicBezTo>
                    <a:cubicBezTo>
                      <a:pt x="2341" y="292"/>
                      <a:pt x="2336" y="290"/>
                      <a:pt x="2333" y="287"/>
                    </a:cubicBezTo>
                    <a:cubicBezTo>
                      <a:pt x="2333" y="286"/>
                      <a:pt x="2333" y="286"/>
                      <a:pt x="2333" y="286"/>
                    </a:cubicBezTo>
                    <a:cubicBezTo>
                      <a:pt x="2333" y="286"/>
                      <a:pt x="2334" y="285"/>
                      <a:pt x="2334" y="285"/>
                    </a:cubicBezTo>
                    <a:cubicBezTo>
                      <a:pt x="2337" y="283"/>
                      <a:pt x="2340" y="280"/>
                      <a:pt x="2344" y="278"/>
                    </a:cubicBezTo>
                    <a:cubicBezTo>
                      <a:pt x="2346" y="280"/>
                      <a:pt x="2349" y="283"/>
                      <a:pt x="2352" y="285"/>
                    </a:cubicBezTo>
                    <a:cubicBezTo>
                      <a:pt x="2353" y="286"/>
                      <a:pt x="2354" y="286"/>
                      <a:pt x="2353" y="287"/>
                    </a:cubicBezTo>
                    <a:close/>
                    <a:moveTo>
                      <a:pt x="2335" y="244"/>
                    </a:moveTo>
                    <a:cubicBezTo>
                      <a:pt x="2338" y="242"/>
                      <a:pt x="2340" y="241"/>
                      <a:pt x="2341" y="238"/>
                    </a:cubicBezTo>
                    <a:cubicBezTo>
                      <a:pt x="2342" y="235"/>
                      <a:pt x="2344" y="235"/>
                      <a:pt x="2346" y="238"/>
                    </a:cubicBezTo>
                    <a:cubicBezTo>
                      <a:pt x="2347" y="239"/>
                      <a:pt x="2347" y="241"/>
                      <a:pt x="2348" y="241"/>
                    </a:cubicBezTo>
                    <a:cubicBezTo>
                      <a:pt x="2352" y="246"/>
                      <a:pt x="2352" y="246"/>
                      <a:pt x="2347" y="250"/>
                    </a:cubicBezTo>
                    <a:cubicBezTo>
                      <a:pt x="2346" y="251"/>
                      <a:pt x="2345" y="252"/>
                      <a:pt x="2344" y="254"/>
                    </a:cubicBezTo>
                    <a:cubicBezTo>
                      <a:pt x="2344" y="254"/>
                      <a:pt x="2343" y="254"/>
                      <a:pt x="2343" y="254"/>
                    </a:cubicBezTo>
                    <a:cubicBezTo>
                      <a:pt x="2340" y="251"/>
                      <a:pt x="2338" y="247"/>
                      <a:pt x="2333" y="246"/>
                    </a:cubicBezTo>
                    <a:cubicBezTo>
                      <a:pt x="2333" y="246"/>
                      <a:pt x="2333" y="246"/>
                      <a:pt x="2333" y="246"/>
                    </a:cubicBezTo>
                    <a:cubicBezTo>
                      <a:pt x="2333" y="245"/>
                      <a:pt x="2334" y="244"/>
                      <a:pt x="2335" y="244"/>
                    </a:cubicBezTo>
                    <a:close/>
                    <a:moveTo>
                      <a:pt x="2335" y="203"/>
                    </a:moveTo>
                    <a:cubicBezTo>
                      <a:pt x="2337" y="200"/>
                      <a:pt x="2341" y="198"/>
                      <a:pt x="2342" y="194"/>
                    </a:cubicBezTo>
                    <a:cubicBezTo>
                      <a:pt x="2342" y="194"/>
                      <a:pt x="2343" y="193"/>
                      <a:pt x="2343" y="193"/>
                    </a:cubicBezTo>
                    <a:cubicBezTo>
                      <a:pt x="2344" y="193"/>
                      <a:pt x="2344" y="194"/>
                      <a:pt x="2344" y="194"/>
                    </a:cubicBezTo>
                    <a:cubicBezTo>
                      <a:pt x="2345" y="198"/>
                      <a:pt x="2349" y="200"/>
                      <a:pt x="2351" y="202"/>
                    </a:cubicBezTo>
                    <a:cubicBezTo>
                      <a:pt x="2354" y="206"/>
                      <a:pt x="2354" y="207"/>
                      <a:pt x="2351" y="208"/>
                    </a:cubicBezTo>
                    <a:cubicBezTo>
                      <a:pt x="2347" y="209"/>
                      <a:pt x="2347" y="212"/>
                      <a:pt x="2345" y="214"/>
                    </a:cubicBezTo>
                    <a:cubicBezTo>
                      <a:pt x="2344" y="215"/>
                      <a:pt x="2343" y="217"/>
                      <a:pt x="2341" y="214"/>
                    </a:cubicBezTo>
                    <a:cubicBezTo>
                      <a:pt x="2340" y="211"/>
                      <a:pt x="2338" y="209"/>
                      <a:pt x="2335" y="207"/>
                    </a:cubicBezTo>
                    <a:cubicBezTo>
                      <a:pt x="2333" y="207"/>
                      <a:pt x="2333" y="205"/>
                      <a:pt x="2335" y="203"/>
                    </a:cubicBezTo>
                    <a:close/>
                    <a:moveTo>
                      <a:pt x="2354" y="166"/>
                    </a:moveTo>
                    <a:cubicBezTo>
                      <a:pt x="2350" y="168"/>
                      <a:pt x="2346" y="172"/>
                      <a:pt x="2344" y="176"/>
                    </a:cubicBezTo>
                    <a:cubicBezTo>
                      <a:pt x="2344" y="177"/>
                      <a:pt x="2343" y="177"/>
                      <a:pt x="2343" y="177"/>
                    </a:cubicBezTo>
                    <a:cubicBezTo>
                      <a:pt x="2340" y="172"/>
                      <a:pt x="2337" y="168"/>
                      <a:pt x="2332" y="166"/>
                    </a:cubicBezTo>
                    <a:cubicBezTo>
                      <a:pt x="2331" y="166"/>
                      <a:pt x="2331" y="165"/>
                      <a:pt x="2331" y="165"/>
                    </a:cubicBezTo>
                    <a:cubicBezTo>
                      <a:pt x="2332" y="164"/>
                      <a:pt x="2332" y="164"/>
                      <a:pt x="2332" y="163"/>
                    </a:cubicBezTo>
                    <a:cubicBezTo>
                      <a:pt x="2336" y="162"/>
                      <a:pt x="2340" y="159"/>
                      <a:pt x="2341" y="155"/>
                    </a:cubicBezTo>
                    <a:cubicBezTo>
                      <a:pt x="2342" y="153"/>
                      <a:pt x="2344" y="152"/>
                      <a:pt x="2345" y="154"/>
                    </a:cubicBezTo>
                    <a:cubicBezTo>
                      <a:pt x="2347" y="159"/>
                      <a:pt x="2350" y="162"/>
                      <a:pt x="2354" y="164"/>
                    </a:cubicBezTo>
                    <a:cubicBezTo>
                      <a:pt x="2355" y="164"/>
                      <a:pt x="2357" y="165"/>
                      <a:pt x="2354" y="166"/>
                    </a:cubicBezTo>
                    <a:close/>
                    <a:moveTo>
                      <a:pt x="2356" y="126"/>
                    </a:moveTo>
                    <a:cubicBezTo>
                      <a:pt x="2349" y="127"/>
                      <a:pt x="2347" y="133"/>
                      <a:pt x="2343" y="137"/>
                    </a:cubicBezTo>
                    <a:cubicBezTo>
                      <a:pt x="2340" y="132"/>
                      <a:pt x="2337" y="127"/>
                      <a:pt x="2331" y="126"/>
                    </a:cubicBezTo>
                    <a:cubicBezTo>
                      <a:pt x="2330" y="126"/>
                      <a:pt x="2330" y="125"/>
                      <a:pt x="2329" y="125"/>
                    </a:cubicBezTo>
                    <a:cubicBezTo>
                      <a:pt x="2329" y="125"/>
                      <a:pt x="2330" y="124"/>
                      <a:pt x="2330" y="124"/>
                    </a:cubicBezTo>
                    <a:cubicBezTo>
                      <a:pt x="2336" y="122"/>
                      <a:pt x="2340" y="117"/>
                      <a:pt x="2342" y="112"/>
                    </a:cubicBezTo>
                    <a:cubicBezTo>
                      <a:pt x="2343" y="110"/>
                      <a:pt x="2343" y="110"/>
                      <a:pt x="2344" y="112"/>
                    </a:cubicBezTo>
                    <a:cubicBezTo>
                      <a:pt x="2347" y="117"/>
                      <a:pt x="2351" y="121"/>
                      <a:pt x="2356" y="124"/>
                    </a:cubicBezTo>
                    <a:cubicBezTo>
                      <a:pt x="2358" y="125"/>
                      <a:pt x="2358" y="125"/>
                      <a:pt x="2356" y="126"/>
                    </a:cubicBezTo>
                    <a:close/>
                    <a:moveTo>
                      <a:pt x="2384" y="736"/>
                    </a:moveTo>
                    <a:cubicBezTo>
                      <a:pt x="2383" y="736"/>
                      <a:pt x="2383" y="735"/>
                      <a:pt x="2383" y="735"/>
                    </a:cubicBezTo>
                    <a:cubicBezTo>
                      <a:pt x="2383" y="735"/>
                      <a:pt x="2383" y="735"/>
                      <a:pt x="2384" y="734"/>
                    </a:cubicBezTo>
                    <a:cubicBezTo>
                      <a:pt x="2384" y="735"/>
                      <a:pt x="2384" y="735"/>
                      <a:pt x="2384" y="736"/>
                    </a:cubicBezTo>
                    <a:cubicBezTo>
                      <a:pt x="2384" y="736"/>
                      <a:pt x="2384" y="736"/>
                      <a:pt x="2384" y="736"/>
                    </a:cubicBezTo>
                    <a:close/>
                    <a:moveTo>
                      <a:pt x="2383" y="696"/>
                    </a:moveTo>
                    <a:cubicBezTo>
                      <a:pt x="2382" y="696"/>
                      <a:pt x="2381" y="695"/>
                      <a:pt x="2379" y="694"/>
                    </a:cubicBezTo>
                    <a:cubicBezTo>
                      <a:pt x="2381" y="693"/>
                      <a:pt x="2383" y="692"/>
                      <a:pt x="2384" y="690"/>
                    </a:cubicBezTo>
                    <a:cubicBezTo>
                      <a:pt x="2385" y="692"/>
                      <a:pt x="2386" y="693"/>
                      <a:pt x="2386" y="694"/>
                    </a:cubicBezTo>
                    <a:cubicBezTo>
                      <a:pt x="2387" y="697"/>
                      <a:pt x="2385" y="696"/>
                      <a:pt x="2383" y="696"/>
                    </a:cubicBezTo>
                    <a:close/>
                    <a:moveTo>
                      <a:pt x="2383" y="655"/>
                    </a:moveTo>
                    <a:cubicBezTo>
                      <a:pt x="2382" y="655"/>
                      <a:pt x="2381" y="654"/>
                      <a:pt x="2380" y="654"/>
                    </a:cubicBezTo>
                    <a:cubicBezTo>
                      <a:pt x="2382" y="652"/>
                      <a:pt x="2383" y="650"/>
                      <a:pt x="2384" y="650"/>
                    </a:cubicBezTo>
                    <a:cubicBezTo>
                      <a:pt x="2385" y="650"/>
                      <a:pt x="2386" y="652"/>
                      <a:pt x="2386" y="653"/>
                    </a:cubicBezTo>
                    <a:cubicBezTo>
                      <a:pt x="2385" y="654"/>
                      <a:pt x="2384" y="655"/>
                      <a:pt x="2383" y="655"/>
                    </a:cubicBezTo>
                    <a:close/>
                    <a:moveTo>
                      <a:pt x="2383" y="575"/>
                    </a:moveTo>
                    <a:cubicBezTo>
                      <a:pt x="2383" y="575"/>
                      <a:pt x="2381" y="573"/>
                      <a:pt x="2380" y="572"/>
                    </a:cubicBezTo>
                    <a:cubicBezTo>
                      <a:pt x="2382" y="571"/>
                      <a:pt x="2383" y="570"/>
                      <a:pt x="2384" y="569"/>
                    </a:cubicBezTo>
                    <a:cubicBezTo>
                      <a:pt x="2384" y="569"/>
                      <a:pt x="2385" y="571"/>
                      <a:pt x="2386" y="572"/>
                    </a:cubicBezTo>
                    <a:cubicBezTo>
                      <a:pt x="2385" y="573"/>
                      <a:pt x="2384" y="574"/>
                      <a:pt x="2383" y="575"/>
                    </a:cubicBezTo>
                    <a:close/>
                    <a:moveTo>
                      <a:pt x="2386" y="612"/>
                    </a:moveTo>
                    <a:cubicBezTo>
                      <a:pt x="2386" y="613"/>
                      <a:pt x="2385" y="614"/>
                      <a:pt x="2384" y="615"/>
                    </a:cubicBezTo>
                    <a:cubicBezTo>
                      <a:pt x="2383" y="614"/>
                      <a:pt x="2381" y="613"/>
                      <a:pt x="2381" y="612"/>
                    </a:cubicBezTo>
                    <a:cubicBezTo>
                      <a:pt x="2381" y="611"/>
                      <a:pt x="2383" y="610"/>
                      <a:pt x="2383" y="609"/>
                    </a:cubicBezTo>
                    <a:cubicBezTo>
                      <a:pt x="2385" y="611"/>
                      <a:pt x="2386" y="611"/>
                      <a:pt x="2386" y="612"/>
                    </a:cubicBezTo>
                    <a:close/>
                    <a:moveTo>
                      <a:pt x="2384" y="535"/>
                    </a:moveTo>
                    <a:cubicBezTo>
                      <a:pt x="2383" y="534"/>
                      <a:pt x="2381" y="532"/>
                      <a:pt x="2380" y="531"/>
                    </a:cubicBezTo>
                    <a:cubicBezTo>
                      <a:pt x="2381" y="530"/>
                      <a:pt x="2382" y="528"/>
                      <a:pt x="2383" y="527"/>
                    </a:cubicBezTo>
                    <a:cubicBezTo>
                      <a:pt x="2384" y="529"/>
                      <a:pt x="2386" y="530"/>
                      <a:pt x="2386" y="531"/>
                    </a:cubicBezTo>
                    <a:cubicBezTo>
                      <a:pt x="2386" y="532"/>
                      <a:pt x="2385" y="533"/>
                      <a:pt x="2384" y="535"/>
                    </a:cubicBezTo>
                    <a:close/>
                    <a:moveTo>
                      <a:pt x="2384" y="496"/>
                    </a:moveTo>
                    <a:cubicBezTo>
                      <a:pt x="2382" y="494"/>
                      <a:pt x="2379" y="492"/>
                      <a:pt x="2379" y="490"/>
                    </a:cubicBezTo>
                    <a:cubicBezTo>
                      <a:pt x="2379" y="488"/>
                      <a:pt x="2382" y="486"/>
                      <a:pt x="2384" y="484"/>
                    </a:cubicBezTo>
                    <a:cubicBezTo>
                      <a:pt x="2385" y="487"/>
                      <a:pt x="2388" y="488"/>
                      <a:pt x="2388" y="490"/>
                    </a:cubicBezTo>
                    <a:cubicBezTo>
                      <a:pt x="2388" y="492"/>
                      <a:pt x="2385" y="494"/>
                      <a:pt x="2384" y="496"/>
                    </a:cubicBezTo>
                    <a:close/>
                    <a:moveTo>
                      <a:pt x="2384" y="454"/>
                    </a:moveTo>
                    <a:cubicBezTo>
                      <a:pt x="2382" y="454"/>
                      <a:pt x="2380" y="451"/>
                      <a:pt x="2379" y="449"/>
                    </a:cubicBezTo>
                    <a:cubicBezTo>
                      <a:pt x="2380" y="448"/>
                      <a:pt x="2382" y="445"/>
                      <a:pt x="2383" y="445"/>
                    </a:cubicBezTo>
                    <a:cubicBezTo>
                      <a:pt x="2385" y="445"/>
                      <a:pt x="2387" y="448"/>
                      <a:pt x="2388" y="449"/>
                    </a:cubicBezTo>
                    <a:cubicBezTo>
                      <a:pt x="2387" y="451"/>
                      <a:pt x="2385" y="454"/>
                      <a:pt x="2384" y="454"/>
                    </a:cubicBezTo>
                    <a:close/>
                    <a:moveTo>
                      <a:pt x="2390" y="409"/>
                    </a:moveTo>
                    <a:cubicBezTo>
                      <a:pt x="2388" y="411"/>
                      <a:pt x="2386" y="412"/>
                      <a:pt x="2384" y="413"/>
                    </a:cubicBezTo>
                    <a:cubicBezTo>
                      <a:pt x="2382" y="412"/>
                      <a:pt x="2379" y="410"/>
                      <a:pt x="2377" y="409"/>
                    </a:cubicBezTo>
                    <a:cubicBezTo>
                      <a:pt x="2377" y="409"/>
                      <a:pt x="2378" y="408"/>
                      <a:pt x="2378" y="408"/>
                    </a:cubicBezTo>
                    <a:cubicBezTo>
                      <a:pt x="2379" y="406"/>
                      <a:pt x="2381" y="405"/>
                      <a:pt x="2382" y="404"/>
                    </a:cubicBezTo>
                    <a:cubicBezTo>
                      <a:pt x="2383" y="403"/>
                      <a:pt x="2384" y="402"/>
                      <a:pt x="2385" y="403"/>
                    </a:cubicBezTo>
                    <a:cubicBezTo>
                      <a:pt x="2386" y="405"/>
                      <a:pt x="2388" y="407"/>
                      <a:pt x="2390" y="408"/>
                    </a:cubicBezTo>
                    <a:cubicBezTo>
                      <a:pt x="2390" y="408"/>
                      <a:pt x="2390" y="409"/>
                      <a:pt x="2390" y="409"/>
                    </a:cubicBezTo>
                    <a:close/>
                    <a:moveTo>
                      <a:pt x="2380" y="325"/>
                    </a:moveTo>
                    <a:cubicBezTo>
                      <a:pt x="2381" y="325"/>
                      <a:pt x="2381" y="323"/>
                      <a:pt x="2382" y="321"/>
                    </a:cubicBezTo>
                    <a:cubicBezTo>
                      <a:pt x="2382" y="321"/>
                      <a:pt x="2383" y="320"/>
                      <a:pt x="2384" y="320"/>
                    </a:cubicBezTo>
                    <a:cubicBezTo>
                      <a:pt x="2384" y="320"/>
                      <a:pt x="2385" y="321"/>
                      <a:pt x="2385" y="321"/>
                    </a:cubicBezTo>
                    <a:cubicBezTo>
                      <a:pt x="2387" y="323"/>
                      <a:pt x="2386" y="326"/>
                      <a:pt x="2390" y="326"/>
                    </a:cubicBezTo>
                    <a:cubicBezTo>
                      <a:pt x="2390" y="326"/>
                      <a:pt x="2390" y="328"/>
                      <a:pt x="2390" y="328"/>
                    </a:cubicBezTo>
                    <a:cubicBezTo>
                      <a:pt x="2390" y="329"/>
                      <a:pt x="2389" y="329"/>
                      <a:pt x="2389" y="330"/>
                    </a:cubicBezTo>
                    <a:cubicBezTo>
                      <a:pt x="2384" y="335"/>
                      <a:pt x="2384" y="335"/>
                      <a:pt x="2379" y="330"/>
                    </a:cubicBezTo>
                    <a:cubicBezTo>
                      <a:pt x="2377" y="328"/>
                      <a:pt x="2375" y="326"/>
                      <a:pt x="2380" y="325"/>
                    </a:cubicBezTo>
                    <a:close/>
                    <a:moveTo>
                      <a:pt x="2384" y="375"/>
                    </a:moveTo>
                    <a:cubicBezTo>
                      <a:pt x="2381" y="375"/>
                      <a:pt x="2377" y="371"/>
                      <a:pt x="2377" y="368"/>
                    </a:cubicBezTo>
                    <a:cubicBezTo>
                      <a:pt x="2377" y="366"/>
                      <a:pt x="2381" y="364"/>
                      <a:pt x="2383" y="362"/>
                    </a:cubicBezTo>
                    <a:cubicBezTo>
                      <a:pt x="2386" y="364"/>
                      <a:pt x="2388" y="367"/>
                      <a:pt x="2390" y="369"/>
                    </a:cubicBezTo>
                    <a:cubicBezTo>
                      <a:pt x="2388" y="371"/>
                      <a:pt x="2386" y="375"/>
                      <a:pt x="2384" y="375"/>
                    </a:cubicBezTo>
                    <a:close/>
                    <a:moveTo>
                      <a:pt x="2393" y="287"/>
                    </a:moveTo>
                    <a:cubicBezTo>
                      <a:pt x="2391" y="289"/>
                      <a:pt x="2388" y="291"/>
                      <a:pt x="2387" y="293"/>
                    </a:cubicBezTo>
                    <a:cubicBezTo>
                      <a:pt x="2383" y="297"/>
                      <a:pt x="2384" y="297"/>
                      <a:pt x="2381" y="293"/>
                    </a:cubicBezTo>
                    <a:cubicBezTo>
                      <a:pt x="2379" y="291"/>
                      <a:pt x="2377" y="290"/>
                      <a:pt x="2375" y="288"/>
                    </a:cubicBezTo>
                    <a:cubicBezTo>
                      <a:pt x="2374" y="287"/>
                      <a:pt x="2374" y="287"/>
                      <a:pt x="2373" y="286"/>
                    </a:cubicBezTo>
                    <a:cubicBezTo>
                      <a:pt x="2374" y="286"/>
                      <a:pt x="2374" y="285"/>
                      <a:pt x="2375" y="285"/>
                    </a:cubicBezTo>
                    <a:cubicBezTo>
                      <a:pt x="2378" y="283"/>
                      <a:pt x="2381" y="280"/>
                      <a:pt x="2384" y="278"/>
                    </a:cubicBezTo>
                    <a:cubicBezTo>
                      <a:pt x="2387" y="280"/>
                      <a:pt x="2389" y="283"/>
                      <a:pt x="2392" y="285"/>
                    </a:cubicBezTo>
                    <a:cubicBezTo>
                      <a:pt x="2394" y="286"/>
                      <a:pt x="2394" y="286"/>
                      <a:pt x="2393" y="287"/>
                    </a:cubicBezTo>
                    <a:close/>
                    <a:moveTo>
                      <a:pt x="2375" y="244"/>
                    </a:moveTo>
                    <a:cubicBezTo>
                      <a:pt x="2379" y="243"/>
                      <a:pt x="2380" y="240"/>
                      <a:pt x="2382" y="237"/>
                    </a:cubicBezTo>
                    <a:cubicBezTo>
                      <a:pt x="2382" y="236"/>
                      <a:pt x="2383" y="236"/>
                      <a:pt x="2383" y="235"/>
                    </a:cubicBezTo>
                    <a:cubicBezTo>
                      <a:pt x="2384" y="236"/>
                      <a:pt x="2385" y="236"/>
                      <a:pt x="2385" y="237"/>
                    </a:cubicBezTo>
                    <a:cubicBezTo>
                      <a:pt x="2387" y="239"/>
                      <a:pt x="2387" y="242"/>
                      <a:pt x="2390" y="243"/>
                    </a:cubicBezTo>
                    <a:cubicBezTo>
                      <a:pt x="2394" y="244"/>
                      <a:pt x="2394" y="245"/>
                      <a:pt x="2390" y="248"/>
                    </a:cubicBezTo>
                    <a:cubicBezTo>
                      <a:pt x="2390" y="248"/>
                      <a:pt x="2390" y="248"/>
                      <a:pt x="2390" y="248"/>
                    </a:cubicBezTo>
                    <a:cubicBezTo>
                      <a:pt x="2388" y="250"/>
                      <a:pt x="2386" y="254"/>
                      <a:pt x="2384" y="254"/>
                    </a:cubicBezTo>
                    <a:cubicBezTo>
                      <a:pt x="2382" y="254"/>
                      <a:pt x="2380" y="250"/>
                      <a:pt x="2377" y="248"/>
                    </a:cubicBezTo>
                    <a:cubicBezTo>
                      <a:pt x="2377" y="248"/>
                      <a:pt x="2375" y="247"/>
                      <a:pt x="2374" y="247"/>
                    </a:cubicBezTo>
                    <a:cubicBezTo>
                      <a:pt x="2372" y="246"/>
                      <a:pt x="2374" y="244"/>
                      <a:pt x="2375" y="244"/>
                    </a:cubicBezTo>
                    <a:close/>
                    <a:moveTo>
                      <a:pt x="2373" y="206"/>
                    </a:moveTo>
                    <a:cubicBezTo>
                      <a:pt x="2374" y="205"/>
                      <a:pt x="2374" y="205"/>
                      <a:pt x="2374" y="204"/>
                    </a:cubicBezTo>
                    <a:cubicBezTo>
                      <a:pt x="2377" y="201"/>
                      <a:pt x="2382" y="198"/>
                      <a:pt x="2384" y="193"/>
                    </a:cubicBezTo>
                    <a:cubicBezTo>
                      <a:pt x="2385" y="198"/>
                      <a:pt x="2389" y="200"/>
                      <a:pt x="2392" y="203"/>
                    </a:cubicBezTo>
                    <a:cubicBezTo>
                      <a:pt x="2395" y="205"/>
                      <a:pt x="2393" y="206"/>
                      <a:pt x="2392" y="208"/>
                    </a:cubicBezTo>
                    <a:cubicBezTo>
                      <a:pt x="2392" y="208"/>
                      <a:pt x="2391" y="208"/>
                      <a:pt x="2391" y="208"/>
                    </a:cubicBezTo>
                    <a:cubicBezTo>
                      <a:pt x="2386" y="207"/>
                      <a:pt x="2388" y="217"/>
                      <a:pt x="2383" y="215"/>
                    </a:cubicBezTo>
                    <a:cubicBezTo>
                      <a:pt x="2380" y="213"/>
                      <a:pt x="2379" y="208"/>
                      <a:pt x="2375" y="207"/>
                    </a:cubicBezTo>
                    <a:cubicBezTo>
                      <a:pt x="2374" y="207"/>
                      <a:pt x="2374" y="206"/>
                      <a:pt x="2373" y="206"/>
                    </a:cubicBezTo>
                    <a:close/>
                    <a:moveTo>
                      <a:pt x="2395" y="166"/>
                    </a:moveTo>
                    <a:cubicBezTo>
                      <a:pt x="2390" y="170"/>
                      <a:pt x="2387" y="173"/>
                      <a:pt x="2383" y="177"/>
                    </a:cubicBezTo>
                    <a:cubicBezTo>
                      <a:pt x="2381" y="172"/>
                      <a:pt x="2377" y="169"/>
                      <a:pt x="2373" y="166"/>
                    </a:cubicBezTo>
                    <a:cubicBezTo>
                      <a:pt x="2372" y="166"/>
                      <a:pt x="2372" y="166"/>
                      <a:pt x="2371" y="165"/>
                    </a:cubicBezTo>
                    <a:cubicBezTo>
                      <a:pt x="2372" y="165"/>
                      <a:pt x="2372" y="164"/>
                      <a:pt x="2372" y="164"/>
                    </a:cubicBezTo>
                    <a:cubicBezTo>
                      <a:pt x="2377" y="162"/>
                      <a:pt x="2380" y="159"/>
                      <a:pt x="2382" y="154"/>
                    </a:cubicBezTo>
                    <a:cubicBezTo>
                      <a:pt x="2383" y="153"/>
                      <a:pt x="2384" y="152"/>
                      <a:pt x="2385" y="154"/>
                    </a:cubicBezTo>
                    <a:cubicBezTo>
                      <a:pt x="2387" y="158"/>
                      <a:pt x="2390" y="162"/>
                      <a:pt x="2395" y="164"/>
                    </a:cubicBezTo>
                    <a:cubicBezTo>
                      <a:pt x="2396" y="165"/>
                      <a:pt x="2396" y="165"/>
                      <a:pt x="2395" y="166"/>
                    </a:cubicBezTo>
                    <a:close/>
                    <a:moveTo>
                      <a:pt x="2394" y="127"/>
                    </a:moveTo>
                    <a:cubicBezTo>
                      <a:pt x="2390" y="128"/>
                      <a:pt x="2387" y="130"/>
                      <a:pt x="2386" y="134"/>
                    </a:cubicBezTo>
                    <a:cubicBezTo>
                      <a:pt x="2386" y="135"/>
                      <a:pt x="2385" y="136"/>
                      <a:pt x="2384" y="137"/>
                    </a:cubicBezTo>
                    <a:cubicBezTo>
                      <a:pt x="2383" y="137"/>
                      <a:pt x="2382" y="136"/>
                      <a:pt x="2382" y="135"/>
                    </a:cubicBezTo>
                    <a:cubicBezTo>
                      <a:pt x="2380" y="130"/>
                      <a:pt x="2376" y="127"/>
                      <a:pt x="2371" y="126"/>
                    </a:cubicBezTo>
                    <a:cubicBezTo>
                      <a:pt x="2369" y="125"/>
                      <a:pt x="2369" y="125"/>
                      <a:pt x="2371" y="124"/>
                    </a:cubicBezTo>
                    <a:cubicBezTo>
                      <a:pt x="2376" y="121"/>
                      <a:pt x="2380" y="117"/>
                      <a:pt x="2383" y="112"/>
                    </a:cubicBezTo>
                    <a:cubicBezTo>
                      <a:pt x="2384" y="110"/>
                      <a:pt x="2384" y="110"/>
                      <a:pt x="2385" y="112"/>
                    </a:cubicBezTo>
                    <a:cubicBezTo>
                      <a:pt x="2386" y="117"/>
                      <a:pt x="2390" y="120"/>
                      <a:pt x="2394" y="122"/>
                    </a:cubicBezTo>
                    <a:cubicBezTo>
                      <a:pt x="2395" y="123"/>
                      <a:pt x="2396" y="124"/>
                      <a:pt x="2398" y="125"/>
                    </a:cubicBezTo>
                    <a:cubicBezTo>
                      <a:pt x="2396" y="126"/>
                      <a:pt x="2395" y="126"/>
                      <a:pt x="2394" y="127"/>
                    </a:cubicBezTo>
                    <a:close/>
                    <a:moveTo>
                      <a:pt x="2424" y="736"/>
                    </a:moveTo>
                    <a:cubicBezTo>
                      <a:pt x="2423" y="736"/>
                      <a:pt x="2423" y="736"/>
                      <a:pt x="2423" y="735"/>
                    </a:cubicBezTo>
                    <a:cubicBezTo>
                      <a:pt x="2423" y="735"/>
                      <a:pt x="2424" y="735"/>
                      <a:pt x="2424" y="735"/>
                    </a:cubicBezTo>
                    <a:cubicBezTo>
                      <a:pt x="2424" y="735"/>
                      <a:pt x="2425" y="735"/>
                      <a:pt x="2425" y="735"/>
                    </a:cubicBezTo>
                    <a:cubicBezTo>
                      <a:pt x="2424" y="736"/>
                      <a:pt x="2424" y="736"/>
                      <a:pt x="2424" y="736"/>
                    </a:cubicBezTo>
                    <a:close/>
                    <a:moveTo>
                      <a:pt x="2423" y="697"/>
                    </a:moveTo>
                    <a:cubicBezTo>
                      <a:pt x="2422" y="696"/>
                      <a:pt x="2421" y="695"/>
                      <a:pt x="2421" y="694"/>
                    </a:cubicBezTo>
                    <a:cubicBezTo>
                      <a:pt x="2422" y="693"/>
                      <a:pt x="2423" y="692"/>
                      <a:pt x="2424" y="690"/>
                    </a:cubicBezTo>
                    <a:cubicBezTo>
                      <a:pt x="2425" y="692"/>
                      <a:pt x="2426" y="693"/>
                      <a:pt x="2427" y="694"/>
                    </a:cubicBezTo>
                    <a:cubicBezTo>
                      <a:pt x="2427" y="695"/>
                      <a:pt x="2425" y="696"/>
                      <a:pt x="2423" y="697"/>
                    </a:cubicBezTo>
                    <a:close/>
                    <a:moveTo>
                      <a:pt x="2424" y="569"/>
                    </a:moveTo>
                    <a:cubicBezTo>
                      <a:pt x="2425" y="570"/>
                      <a:pt x="2426" y="571"/>
                      <a:pt x="2426" y="572"/>
                    </a:cubicBezTo>
                    <a:cubicBezTo>
                      <a:pt x="2426" y="573"/>
                      <a:pt x="2425" y="574"/>
                      <a:pt x="2424" y="575"/>
                    </a:cubicBezTo>
                    <a:cubicBezTo>
                      <a:pt x="2423" y="574"/>
                      <a:pt x="2421" y="573"/>
                      <a:pt x="2421" y="572"/>
                    </a:cubicBezTo>
                    <a:cubicBezTo>
                      <a:pt x="2421" y="571"/>
                      <a:pt x="2423" y="570"/>
                      <a:pt x="2424" y="569"/>
                    </a:cubicBezTo>
                    <a:close/>
                    <a:moveTo>
                      <a:pt x="2421" y="530"/>
                    </a:moveTo>
                    <a:cubicBezTo>
                      <a:pt x="2421" y="529"/>
                      <a:pt x="2423" y="528"/>
                      <a:pt x="2424" y="527"/>
                    </a:cubicBezTo>
                    <a:cubicBezTo>
                      <a:pt x="2425" y="528"/>
                      <a:pt x="2427" y="529"/>
                      <a:pt x="2427" y="531"/>
                    </a:cubicBezTo>
                    <a:cubicBezTo>
                      <a:pt x="2427" y="532"/>
                      <a:pt x="2425" y="533"/>
                      <a:pt x="2424" y="534"/>
                    </a:cubicBezTo>
                    <a:cubicBezTo>
                      <a:pt x="2423" y="533"/>
                      <a:pt x="2421" y="532"/>
                      <a:pt x="2421" y="530"/>
                    </a:cubicBezTo>
                    <a:close/>
                    <a:moveTo>
                      <a:pt x="2427" y="653"/>
                    </a:moveTo>
                    <a:cubicBezTo>
                      <a:pt x="2426" y="654"/>
                      <a:pt x="2425" y="655"/>
                      <a:pt x="2424" y="656"/>
                    </a:cubicBezTo>
                    <a:cubicBezTo>
                      <a:pt x="2423" y="655"/>
                      <a:pt x="2421" y="654"/>
                      <a:pt x="2421" y="653"/>
                    </a:cubicBezTo>
                    <a:cubicBezTo>
                      <a:pt x="2422" y="652"/>
                      <a:pt x="2423" y="651"/>
                      <a:pt x="2424" y="650"/>
                    </a:cubicBezTo>
                    <a:cubicBezTo>
                      <a:pt x="2425" y="651"/>
                      <a:pt x="2427" y="652"/>
                      <a:pt x="2427" y="653"/>
                    </a:cubicBezTo>
                    <a:close/>
                    <a:moveTo>
                      <a:pt x="2424" y="609"/>
                    </a:moveTo>
                    <a:cubicBezTo>
                      <a:pt x="2425" y="610"/>
                      <a:pt x="2426" y="611"/>
                      <a:pt x="2426" y="612"/>
                    </a:cubicBezTo>
                    <a:cubicBezTo>
                      <a:pt x="2426" y="613"/>
                      <a:pt x="2425" y="614"/>
                      <a:pt x="2424" y="615"/>
                    </a:cubicBezTo>
                    <a:cubicBezTo>
                      <a:pt x="2423" y="614"/>
                      <a:pt x="2421" y="613"/>
                      <a:pt x="2421" y="612"/>
                    </a:cubicBezTo>
                    <a:cubicBezTo>
                      <a:pt x="2421" y="612"/>
                      <a:pt x="2423" y="611"/>
                      <a:pt x="2424" y="609"/>
                    </a:cubicBezTo>
                    <a:close/>
                    <a:moveTo>
                      <a:pt x="2424" y="496"/>
                    </a:moveTo>
                    <a:cubicBezTo>
                      <a:pt x="2422" y="494"/>
                      <a:pt x="2421" y="493"/>
                      <a:pt x="2418" y="491"/>
                    </a:cubicBezTo>
                    <a:cubicBezTo>
                      <a:pt x="2420" y="489"/>
                      <a:pt x="2422" y="487"/>
                      <a:pt x="2423" y="485"/>
                    </a:cubicBezTo>
                    <a:cubicBezTo>
                      <a:pt x="2425" y="487"/>
                      <a:pt x="2428" y="489"/>
                      <a:pt x="2428" y="491"/>
                    </a:cubicBezTo>
                    <a:cubicBezTo>
                      <a:pt x="2429" y="492"/>
                      <a:pt x="2426" y="494"/>
                      <a:pt x="2424" y="496"/>
                    </a:cubicBezTo>
                    <a:close/>
                    <a:moveTo>
                      <a:pt x="2424" y="454"/>
                    </a:moveTo>
                    <a:cubicBezTo>
                      <a:pt x="2422" y="454"/>
                      <a:pt x="2421" y="451"/>
                      <a:pt x="2419" y="449"/>
                    </a:cubicBezTo>
                    <a:cubicBezTo>
                      <a:pt x="2420" y="448"/>
                      <a:pt x="2422" y="445"/>
                      <a:pt x="2424" y="445"/>
                    </a:cubicBezTo>
                    <a:cubicBezTo>
                      <a:pt x="2425" y="445"/>
                      <a:pt x="2427" y="448"/>
                      <a:pt x="2428" y="449"/>
                    </a:cubicBezTo>
                    <a:cubicBezTo>
                      <a:pt x="2427" y="451"/>
                      <a:pt x="2425" y="454"/>
                      <a:pt x="2424" y="454"/>
                    </a:cubicBezTo>
                    <a:close/>
                    <a:moveTo>
                      <a:pt x="2429" y="410"/>
                    </a:moveTo>
                    <a:cubicBezTo>
                      <a:pt x="2429" y="410"/>
                      <a:pt x="2427" y="410"/>
                      <a:pt x="2427" y="411"/>
                    </a:cubicBezTo>
                    <a:cubicBezTo>
                      <a:pt x="2425" y="413"/>
                      <a:pt x="2423" y="415"/>
                      <a:pt x="2421" y="411"/>
                    </a:cubicBezTo>
                    <a:cubicBezTo>
                      <a:pt x="2421" y="411"/>
                      <a:pt x="2420" y="410"/>
                      <a:pt x="2419" y="410"/>
                    </a:cubicBezTo>
                    <a:cubicBezTo>
                      <a:pt x="2419" y="410"/>
                      <a:pt x="2418" y="409"/>
                      <a:pt x="2417" y="409"/>
                    </a:cubicBezTo>
                    <a:cubicBezTo>
                      <a:pt x="2419" y="407"/>
                      <a:pt x="2422" y="405"/>
                      <a:pt x="2424" y="402"/>
                    </a:cubicBezTo>
                    <a:cubicBezTo>
                      <a:pt x="2424" y="403"/>
                      <a:pt x="2425" y="403"/>
                      <a:pt x="2425" y="403"/>
                    </a:cubicBezTo>
                    <a:cubicBezTo>
                      <a:pt x="2427" y="405"/>
                      <a:pt x="2428" y="406"/>
                      <a:pt x="2430" y="408"/>
                    </a:cubicBezTo>
                    <a:cubicBezTo>
                      <a:pt x="2430" y="408"/>
                      <a:pt x="2430" y="410"/>
                      <a:pt x="2429" y="410"/>
                    </a:cubicBezTo>
                    <a:close/>
                    <a:moveTo>
                      <a:pt x="2429" y="370"/>
                    </a:moveTo>
                    <a:cubicBezTo>
                      <a:pt x="2427" y="372"/>
                      <a:pt x="2426" y="374"/>
                      <a:pt x="2424" y="376"/>
                    </a:cubicBezTo>
                    <a:cubicBezTo>
                      <a:pt x="2422" y="373"/>
                      <a:pt x="2420" y="371"/>
                      <a:pt x="2418" y="369"/>
                    </a:cubicBezTo>
                    <a:cubicBezTo>
                      <a:pt x="2417" y="369"/>
                      <a:pt x="2418" y="368"/>
                      <a:pt x="2418" y="368"/>
                    </a:cubicBezTo>
                    <a:cubicBezTo>
                      <a:pt x="2419" y="366"/>
                      <a:pt x="2421" y="365"/>
                      <a:pt x="2422" y="364"/>
                    </a:cubicBezTo>
                    <a:cubicBezTo>
                      <a:pt x="2423" y="362"/>
                      <a:pt x="2424" y="362"/>
                      <a:pt x="2426" y="363"/>
                    </a:cubicBezTo>
                    <a:cubicBezTo>
                      <a:pt x="2427" y="365"/>
                      <a:pt x="2428" y="366"/>
                      <a:pt x="2429" y="367"/>
                    </a:cubicBezTo>
                    <a:cubicBezTo>
                      <a:pt x="2430" y="368"/>
                      <a:pt x="2431" y="369"/>
                      <a:pt x="2429" y="370"/>
                    </a:cubicBezTo>
                    <a:close/>
                    <a:moveTo>
                      <a:pt x="2430" y="328"/>
                    </a:moveTo>
                    <a:cubicBezTo>
                      <a:pt x="2429" y="330"/>
                      <a:pt x="2427" y="332"/>
                      <a:pt x="2426" y="333"/>
                    </a:cubicBezTo>
                    <a:cubicBezTo>
                      <a:pt x="2424" y="335"/>
                      <a:pt x="2423" y="335"/>
                      <a:pt x="2422" y="333"/>
                    </a:cubicBezTo>
                    <a:cubicBezTo>
                      <a:pt x="2421" y="332"/>
                      <a:pt x="2419" y="331"/>
                      <a:pt x="2418" y="329"/>
                    </a:cubicBezTo>
                    <a:cubicBezTo>
                      <a:pt x="2418" y="329"/>
                      <a:pt x="2417" y="328"/>
                      <a:pt x="2417" y="327"/>
                    </a:cubicBezTo>
                    <a:cubicBezTo>
                      <a:pt x="2418" y="326"/>
                      <a:pt x="2418" y="325"/>
                      <a:pt x="2418" y="325"/>
                    </a:cubicBezTo>
                    <a:cubicBezTo>
                      <a:pt x="2422" y="326"/>
                      <a:pt x="2420" y="320"/>
                      <a:pt x="2424" y="320"/>
                    </a:cubicBezTo>
                    <a:cubicBezTo>
                      <a:pt x="2424" y="320"/>
                      <a:pt x="2425" y="321"/>
                      <a:pt x="2426" y="321"/>
                    </a:cubicBezTo>
                    <a:cubicBezTo>
                      <a:pt x="2427" y="322"/>
                      <a:pt x="2426" y="326"/>
                      <a:pt x="2430" y="326"/>
                    </a:cubicBezTo>
                    <a:cubicBezTo>
                      <a:pt x="2430" y="326"/>
                      <a:pt x="2431" y="328"/>
                      <a:pt x="2430" y="328"/>
                    </a:cubicBezTo>
                    <a:close/>
                    <a:moveTo>
                      <a:pt x="2429" y="291"/>
                    </a:moveTo>
                    <a:cubicBezTo>
                      <a:pt x="2429" y="291"/>
                      <a:pt x="2427" y="291"/>
                      <a:pt x="2427" y="292"/>
                    </a:cubicBezTo>
                    <a:cubicBezTo>
                      <a:pt x="2427" y="294"/>
                      <a:pt x="2426" y="296"/>
                      <a:pt x="2423" y="296"/>
                    </a:cubicBezTo>
                    <a:cubicBezTo>
                      <a:pt x="2422" y="296"/>
                      <a:pt x="2422" y="293"/>
                      <a:pt x="2421" y="292"/>
                    </a:cubicBezTo>
                    <a:cubicBezTo>
                      <a:pt x="2419" y="290"/>
                      <a:pt x="2417" y="289"/>
                      <a:pt x="2415" y="287"/>
                    </a:cubicBezTo>
                    <a:cubicBezTo>
                      <a:pt x="2414" y="287"/>
                      <a:pt x="2414" y="286"/>
                      <a:pt x="2413" y="286"/>
                    </a:cubicBezTo>
                    <a:cubicBezTo>
                      <a:pt x="2414" y="286"/>
                      <a:pt x="2414" y="285"/>
                      <a:pt x="2415" y="285"/>
                    </a:cubicBezTo>
                    <a:cubicBezTo>
                      <a:pt x="2417" y="284"/>
                      <a:pt x="2419" y="282"/>
                      <a:pt x="2421" y="281"/>
                    </a:cubicBezTo>
                    <a:cubicBezTo>
                      <a:pt x="2424" y="278"/>
                      <a:pt x="2424" y="277"/>
                      <a:pt x="2427" y="281"/>
                    </a:cubicBezTo>
                    <a:cubicBezTo>
                      <a:pt x="2428" y="282"/>
                      <a:pt x="2429" y="282"/>
                      <a:pt x="2430" y="283"/>
                    </a:cubicBezTo>
                    <a:cubicBezTo>
                      <a:pt x="2434" y="287"/>
                      <a:pt x="2434" y="287"/>
                      <a:pt x="2429" y="291"/>
                    </a:cubicBezTo>
                    <a:close/>
                    <a:moveTo>
                      <a:pt x="2425" y="253"/>
                    </a:moveTo>
                    <a:cubicBezTo>
                      <a:pt x="2425" y="254"/>
                      <a:pt x="2424" y="254"/>
                      <a:pt x="2424" y="254"/>
                    </a:cubicBezTo>
                    <a:cubicBezTo>
                      <a:pt x="2422" y="253"/>
                      <a:pt x="2421" y="251"/>
                      <a:pt x="2420" y="250"/>
                    </a:cubicBezTo>
                    <a:cubicBezTo>
                      <a:pt x="2418" y="249"/>
                      <a:pt x="2416" y="247"/>
                      <a:pt x="2414" y="246"/>
                    </a:cubicBezTo>
                    <a:cubicBezTo>
                      <a:pt x="2415" y="245"/>
                      <a:pt x="2417" y="243"/>
                      <a:pt x="2419" y="242"/>
                    </a:cubicBezTo>
                    <a:cubicBezTo>
                      <a:pt x="2420" y="241"/>
                      <a:pt x="2420" y="240"/>
                      <a:pt x="2421" y="239"/>
                    </a:cubicBezTo>
                    <a:cubicBezTo>
                      <a:pt x="2424" y="234"/>
                      <a:pt x="2425" y="234"/>
                      <a:pt x="2427" y="239"/>
                    </a:cubicBezTo>
                    <a:cubicBezTo>
                      <a:pt x="2428" y="242"/>
                      <a:pt x="2431" y="242"/>
                      <a:pt x="2433" y="244"/>
                    </a:cubicBezTo>
                    <a:cubicBezTo>
                      <a:pt x="2434" y="245"/>
                      <a:pt x="2434" y="246"/>
                      <a:pt x="2434" y="246"/>
                    </a:cubicBezTo>
                    <a:cubicBezTo>
                      <a:pt x="2430" y="247"/>
                      <a:pt x="2428" y="251"/>
                      <a:pt x="2425" y="253"/>
                    </a:cubicBezTo>
                    <a:close/>
                    <a:moveTo>
                      <a:pt x="2430" y="208"/>
                    </a:moveTo>
                    <a:cubicBezTo>
                      <a:pt x="2428" y="210"/>
                      <a:pt x="2427" y="212"/>
                      <a:pt x="2426" y="214"/>
                    </a:cubicBezTo>
                    <a:cubicBezTo>
                      <a:pt x="2425" y="215"/>
                      <a:pt x="2424" y="215"/>
                      <a:pt x="2424" y="216"/>
                    </a:cubicBezTo>
                    <a:cubicBezTo>
                      <a:pt x="2423" y="215"/>
                      <a:pt x="2423" y="215"/>
                      <a:pt x="2422" y="214"/>
                    </a:cubicBezTo>
                    <a:cubicBezTo>
                      <a:pt x="2421" y="213"/>
                      <a:pt x="2421" y="211"/>
                      <a:pt x="2420" y="210"/>
                    </a:cubicBezTo>
                    <a:cubicBezTo>
                      <a:pt x="2418" y="208"/>
                      <a:pt x="2416" y="207"/>
                      <a:pt x="2414" y="205"/>
                    </a:cubicBezTo>
                    <a:cubicBezTo>
                      <a:pt x="2416" y="203"/>
                      <a:pt x="2418" y="201"/>
                      <a:pt x="2420" y="199"/>
                    </a:cubicBezTo>
                    <a:cubicBezTo>
                      <a:pt x="2424" y="195"/>
                      <a:pt x="2424" y="195"/>
                      <a:pt x="2428" y="199"/>
                    </a:cubicBezTo>
                    <a:cubicBezTo>
                      <a:pt x="2429" y="200"/>
                      <a:pt x="2430" y="201"/>
                      <a:pt x="2431" y="201"/>
                    </a:cubicBezTo>
                    <a:cubicBezTo>
                      <a:pt x="2432" y="203"/>
                      <a:pt x="2433" y="204"/>
                      <a:pt x="2434" y="206"/>
                    </a:cubicBezTo>
                    <a:cubicBezTo>
                      <a:pt x="2433" y="206"/>
                      <a:pt x="2431" y="207"/>
                      <a:pt x="2430" y="208"/>
                    </a:cubicBezTo>
                    <a:close/>
                    <a:moveTo>
                      <a:pt x="2430" y="170"/>
                    </a:moveTo>
                    <a:cubicBezTo>
                      <a:pt x="2427" y="172"/>
                      <a:pt x="2426" y="175"/>
                      <a:pt x="2424" y="177"/>
                    </a:cubicBezTo>
                    <a:cubicBezTo>
                      <a:pt x="2423" y="174"/>
                      <a:pt x="2420" y="172"/>
                      <a:pt x="2418" y="170"/>
                    </a:cubicBezTo>
                    <a:cubicBezTo>
                      <a:pt x="2416" y="168"/>
                      <a:pt x="2414" y="167"/>
                      <a:pt x="2412" y="165"/>
                    </a:cubicBezTo>
                    <a:cubicBezTo>
                      <a:pt x="2414" y="164"/>
                      <a:pt x="2416" y="162"/>
                      <a:pt x="2418" y="160"/>
                    </a:cubicBezTo>
                    <a:cubicBezTo>
                      <a:pt x="2420" y="159"/>
                      <a:pt x="2421" y="156"/>
                      <a:pt x="2422" y="155"/>
                    </a:cubicBezTo>
                    <a:cubicBezTo>
                      <a:pt x="2423" y="154"/>
                      <a:pt x="2423" y="153"/>
                      <a:pt x="2424" y="152"/>
                    </a:cubicBezTo>
                    <a:cubicBezTo>
                      <a:pt x="2425" y="153"/>
                      <a:pt x="2425" y="154"/>
                      <a:pt x="2426" y="155"/>
                    </a:cubicBezTo>
                    <a:cubicBezTo>
                      <a:pt x="2427" y="157"/>
                      <a:pt x="2428" y="159"/>
                      <a:pt x="2430" y="161"/>
                    </a:cubicBezTo>
                    <a:cubicBezTo>
                      <a:pt x="2432" y="162"/>
                      <a:pt x="2434" y="164"/>
                      <a:pt x="2436" y="165"/>
                    </a:cubicBezTo>
                    <a:cubicBezTo>
                      <a:pt x="2434" y="167"/>
                      <a:pt x="2432" y="168"/>
                      <a:pt x="2430" y="170"/>
                    </a:cubicBezTo>
                    <a:close/>
                    <a:moveTo>
                      <a:pt x="2432" y="128"/>
                    </a:moveTo>
                    <a:cubicBezTo>
                      <a:pt x="2429" y="130"/>
                      <a:pt x="2427" y="133"/>
                      <a:pt x="2425" y="136"/>
                    </a:cubicBezTo>
                    <a:cubicBezTo>
                      <a:pt x="2425" y="137"/>
                      <a:pt x="2424" y="138"/>
                      <a:pt x="2423" y="136"/>
                    </a:cubicBezTo>
                    <a:cubicBezTo>
                      <a:pt x="2420" y="131"/>
                      <a:pt x="2417" y="127"/>
                      <a:pt x="2411" y="126"/>
                    </a:cubicBezTo>
                    <a:cubicBezTo>
                      <a:pt x="2410" y="126"/>
                      <a:pt x="2410" y="125"/>
                      <a:pt x="2410" y="125"/>
                    </a:cubicBezTo>
                    <a:cubicBezTo>
                      <a:pt x="2410" y="124"/>
                      <a:pt x="2411" y="124"/>
                      <a:pt x="2411" y="124"/>
                    </a:cubicBezTo>
                    <a:cubicBezTo>
                      <a:pt x="2415" y="122"/>
                      <a:pt x="2419" y="120"/>
                      <a:pt x="2421" y="115"/>
                    </a:cubicBezTo>
                    <a:cubicBezTo>
                      <a:pt x="2422" y="114"/>
                      <a:pt x="2423" y="112"/>
                      <a:pt x="2424" y="111"/>
                    </a:cubicBezTo>
                    <a:cubicBezTo>
                      <a:pt x="2425" y="112"/>
                      <a:pt x="2426" y="114"/>
                      <a:pt x="2427" y="115"/>
                    </a:cubicBezTo>
                    <a:cubicBezTo>
                      <a:pt x="2429" y="116"/>
                      <a:pt x="2428" y="120"/>
                      <a:pt x="2431" y="120"/>
                    </a:cubicBezTo>
                    <a:cubicBezTo>
                      <a:pt x="2434" y="120"/>
                      <a:pt x="2436" y="123"/>
                      <a:pt x="2438" y="124"/>
                    </a:cubicBezTo>
                    <a:cubicBezTo>
                      <a:pt x="2436" y="126"/>
                      <a:pt x="2433" y="126"/>
                      <a:pt x="2432" y="128"/>
                    </a:cubicBezTo>
                    <a:close/>
                    <a:moveTo>
                      <a:pt x="2465" y="737"/>
                    </a:moveTo>
                    <a:cubicBezTo>
                      <a:pt x="2464" y="736"/>
                      <a:pt x="2463" y="735"/>
                      <a:pt x="2463" y="734"/>
                    </a:cubicBezTo>
                    <a:cubicBezTo>
                      <a:pt x="2464" y="734"/>
                      <a:pt x="2465" y="733"/>
                      <a:pt x="2466" y="732"/>
                    </a:cubicBezTo>
                    <a:cubicBezTo>
                      <a:pt x="2466" y="733"/>
                      <a:pt x="2467" y="734"/>
                      <a:pt x="2467" y="734"/>
                    </a:cubicBezTo>
                    <a:cubicBezTo>
                      <a:pt x="2467" y="735"/>
                      <a:pt x="2466" y="736"/>
                      <a:pt x="2465" y="737"/>
                    </a:cubicBezTo>
                    <a:close/>
                    <a:moveTo>
                      <a:pt x="2469" y="694"/>
                    </a:moveTo>
                    <a:cubicBezTo>
                      <a:pt x="2468" y="696"/>
                      <a:pt x="2466" y="698"/>
                      <a:pt x="2465" y="698"/>
                    </a:cubicBezTo>
                    <a:cubicBezTo>
                      <a:pt x="2464" y="698"/>
                      <a:pt x="2462" y="696"/>
                      <a:pt x="2460" y="694"/>
                    </a:cubicBezTo>
                    <a:cubicBezTo>
                      <a:pt x="2462" y="692"/>
                      <a:pt x="2463" y="691"/>
                      <a:pt x="2465" y="690"/>
                    </a:cubicBezTo>
                    <a:cubicBezTo>
                      <a:pt x="2467" y="690"/>
                      <a:pt x="2470" y="693"/>
                      <a:pt x="2469" y="694"/>
                    </a:cubicBezTo>
                    <a:close/>
                    <a:moveTo>
                      <a:pt x="2466" y="538"/>
                    </a:moveTo>
                    <a:cubicBezTo>
                      <a:pt x="2464" y="535"/>
                      <a:pt x="2462" y="533"/>
                      <a:pt x="2462" y="531"/>
                    </a:cubicBezTo>
                    <a:cubicBezTo>
                      <a:pt x="2461" y="530"/>
                      <a:pt x="2463" y="527"/>
                      <a:pt x="2465" y="527"/>
                    </a:cubicBezTo>
                    <a:cubicBezTo>
                      <a:pt x="2466" y="527"/>
                      <a:pt x="2469" y="529"/>
                      <a:pt x="2469" y="530"/>
                    </a:cubicBezTo>
                    <a:cubicBezTo>
                      <a:pt x="2469" y="532"/>
                      <a:pt x="2467" y="535"/>
                      <a:pt x="2466" y="538"/>
                    </a:cubicBezTo>
                    <a:close/>
                    <a:moveTo>
                      <a:pt x="2469" y="572"/>
                    </a:moveTo>
                    <a:cubicBezTo>
                      <a:pt x="2469" y="573"/>
                      <a:pt x="2467" y="574"/>
                      <a:pt x="2465" y="576"/>
                    </a:cubicBezTo>
                    <a:cubicBezTo>
                      <a:pt x="2464" y="574"/>
                      <a:pt x="2462" y="573"/>
                      <a:pt x="2462" y="572"/>
                    </a:cubicBezTo>
                    <a:cubicBezTo>
                      <a:pt x="2461" y="572"/>
                      <a:pt x="2465" y="567"/>
                      <a:pt x="2466" y="567"/>
                    </a:cubicBezTo>
                    <a:cubicBezTo>
                      <a:pt x="2467" y="569"/>
                      <a:pt x="2468" y="570"/>
                      <a:pt x="2469" y="572"/>
                    </a:cubicBezTo>
                    <a:close/>
                    <a:moveTo>
                      <a:pt x="2466" y="610"/>
                    </a:moveTo>
                    <a:cubicBezTo>
                      <a:pt x="2467" y="610"/>
                      <a:pt x="2468" y="612"/>
                      <a:pt x="2469" y="612"/>
                    </a:cubicBezTo>
                    <a:cubicBezTo>
                      <a:pt x="2468" y="613"/>
                      <a:pt x="2466" y="615"/>
                      <a:pt x="2464" y="615"/>
                    </a:cubicBezTo>
                    <a:cubicBezTo>
                      <a:pt x="2464" y="615"/>
                      <a:pt x="2462" y="613"/>
                      <a:pt x="2461" y="612"/>
                    </a:cubicBezTo>
                    <a:cubicBezTo>
                      <a:pt x="2463" y="611"/>
                      <a:pt x="2465" y="610"/>
                      <a:pt x="2466" y="610"/>
                    </a:cubicBezTo>
                    <a:close/>
                    <a:moveTo>
                      <a:pt x="2469" y="653"/>
                    </a:moveTo>
                    <a:cubicBezTo>
                      <a:pt x="2468" y="654"/>
                      <a:pt x="2467" y="656"/>
                      <a:pt x="2466" y="655"/>
                    </a:cubicBezTo>
                    <a:cubicBezTo>
                      <a:pt x="2464" y="655"/>
                      <a:pt x="2463" y="654"/>
                      <a:pt x="2462" y="652"/>
                    </a:cubicBezTo>
                    <a:cubicBezTo>
                      <a:pt x="2463" y="651"/>
                      <a:pt x="2464" y="650"/>
                      <a:pt x="2465" y="649"/>
                    </a:cubicBezTo>
                    <a:cubicBezTo>
                      <a:pt x="2467" y="651"/>
                      <a:pt x="2468" y="652"/>
                      <a:pt x="2469" y="653"/>
                    </a:cubicBezTo>
                    <a:close/>
                    <a:moveTo>
                      <a:pt x="2465" y="496"/>
                    </a:moveTo>
                    <a:cubicBezTo>
                      <a:pt x="2463" y="495"/>
                      <a:pt x="2460" y="492"/>
                      <a:pt x="2460" y="490"/>
                    </a:cubicBezTo>
                    <a:cubicBezTo>
                      <a:pt x="2460" y="488"/>
                      <a:pt x="2463" y="486"/>
                      <a:pt x="2465" y="484"/>
                    </a:cubicBezTo>
                    <a:cubicBezTo>
                      <a:pt x="2467" y="486"/>
                      <a:pt x="2469" y="488"/>
                      <a:pt x="2471" y="490"/>
                    </a:cubicBezTo>
                    <a:cubicBezTo>
                      <a:pt x="2472" y="491"/>
                      <a:pt x="2466" y="497"/>
                      <a:pt x="2465" y="496"/>
                    </a:cubicBezTo>
                    <a:close/>
                    <a:moveTo>
                      <a:pt x="2462" y="446"/>
                    </a:moveTo>
                    <a:cubicBezTo>
                      <a:pt x="2463" y="445"/>
                      <a:pt x="2463" y="444"/>
                      <a:pt x="2464" y="443"/>
                    </a:cubicBezTo>
                    <a:cubicBezTo>
                      <a:pt x="2464" y="443"/>
                      <a:pt x="2466" y="442"/>
                      <a:pt x="2466" y="443"/>
                    </a:cubicBezTo>
                    <a:cubicBezTo>
                      <a:pt x="2468" y="445"/>
                      <a:pt x="2470" y="447"/>
                      <a:pt x="2470" y="449"/>
                    </a:cubicBezTo>
                    <a:cubicBezTo>
                      <a:pt x="2470" y="451"/>
                      <a:pt x="2467" y="453"/>
                      <a:pt x="2464" y="456"/>
                    </a:cubicBezTo>
                    <a:cubicBezTo>
                      <a:pt x="2463" y="453"/>
                      <a:pt x="2462" y="452"/>
                      <a:pt x="2461" y="450"/>
                    </a:cubicBezTo>
                    <a:cubicBezTo>
                      <a:pt x="2458" y="448"/>
                      <a:pt x="2462" y="448"/>
                      <a:pt x="2462" y="446"/>
                    </a:cubicBezTo>
                    <a:close/>
                    <a:moveTo>
                      <a:pt x="2471" y="410"/>
                    </a:moveTo>
                    <a:cubicBezTo>
                      <a:pt x="2469" y="411"/>
                      <a:pt x="2461" y="411"/>
                      <a:pt x="2460" y="410"/>
                    </a:cubicBezTo>
                    <a:cubicBezTo>
                      <a:pt x="2459" y="410"/>
                      <a:pt x="2458" y="409"/>
                      <a:pt x="2458" y="409"/>
                    </a:cubicBezTo>
                    <a:cubicBezTo>
                      <a:pt x="2458" y="409"/>
                      <a:pt x="2458" y="408"/>
                      <a:pt x="2459" y="408"/>
                    </a:cubicBezTo>
                    <a:cubicBezTo>
                      <a:pt x="2460" y="407"/>
                      <a:pt x="2461" y="405"/>
                      <a:pt x="2463" y="404"/>
                    </a:cubicBezTo>
                    <a:cubicBezTo>
                      <a:pt x="2464" y="402"/>
                      <a:pt x="2466" y="402"/>
                      <a:pt x="2468" y="404"/>
                    </a:cubicBezTo>
                    <a:cubicBezTo>
                      <a:pt x="2469" y="405"/>
                      <a:pt x="2470" y="406"/>
                      <a:pt x="2471" y="407"/>
                    </a:cubicBezTo>
                    <a:cubicBezTo>
                      <a:pt x="2473" y="409"/>
                      <a:pt x="2474" y="409"/>
                      <a:pt x="2471" y="410"/>
                    </a:cubicBezTo>
                    <a:close/>
                    <a:moveTo>
                      <a:pt x="2459" y="367"/>
                    </a:moveTo>
                    <a:cubicBezTo>
                      <a:pt x="2459" y="367"/>
                      <a:pt x="2459" y="367"/>
                      <a:pt x="2459" y="367"/>
                    </a:cubicBezTo>
                    <a:cubicBezTo>
                      <a:pt x="2461" y="364"/>
                      <a:pt x="2463" y="362"/>
                      <a:pt x="2465" y="360"/>
                    </a:cubicBezTo>
                    <a:cubicBezTo>
                      <a:pt x="2467" y="362"/>
                      <a:pt x="2469" y="365"/>
                      <a:pt x="2471" y="366"/>
                    </a:cubicBezTo>
                    <a:cubicBezTo>
                      <a:pt x="2473" y="368"/>
                      <a:pt x="2472" y="370"/>
                      <a:pt x="2470" y="371"/>
                    </a:cubicBezTo>
                    <a:cubicBezTo>
                      <a:pt x="2469" y="373"/>
                      <a:pt x="2467" y="374"/>
                      <a:pt x="2466" y="375"/>
                    </a:cubicBezTo>
                    <a:cubicBezTo>
                      <a:pt x="2465" y="375"/>
                      <a:pt x="2464" y="375"/>
                      <a:pt x="2464" y="375"/>
                    </a:cubicBezTo>
                    <a:cubicBezTo>
                      <a:pt x="2462" y="373"/>
                      <a:pt x="2460" y="371"/>
                      <a:pt x="2458" y="369"/>
                    </a:cubicBezTo>
                    <a:cubicBezTo>
                      <a:pt x="2458" y="369"/>
                      <a:pt x="2459" y="368"/>
                      <a:pt x="2459" y="367"/>
                    </a:cubicBezTo>
                    <a:close/>
                    <a:moveTo>
                      <a:pt x="2473" y="328"/>
                    </a:moveTo>
                    <a:cubicBezTo>
                      <a:pt x="2471" y="331"/>
                      <a:pt x="2468" y="334"/>
                      <a:pt x="2466" y="337"/>
                    </a:cubicBezTo>
                    <a:cubicBezTo>
                      <a:pt x="2466" y="337"/>
                      <a:pt x="2465" y="337"/>
                      <a:pt x="2465" y="337"/>
                    </a:cubicBezTo>
                    <a:cubicBezTo>
                      <a:pt x="2465" y="337"/>
                      <a:pt x="2464" y="337"/>
                      <a:pt x="2464" y="336"/>
                    </a:cubicBezTo>
                    <a:cubicBezTo>
                      <a:pt x="2463" y="335"/>
                      <a:pt x="2463" y="334"/>
                      <a:pt x="2462" y="333"/>
                    </a:cubicBezTo>
                    <a:cubicBezTo>
                      <a:pt x="2461" y="331"/>
                      <a:pt x="2459" y="329"/>
                      <a:pt x="2458" y="327"/>
                    </a:cubicBezTo>
                    <a:cubicBezTo>
                      <a:pt x="2461" y="326"/>
                      <a:pt x="2461" y="322"/>
                      <a:pt x="2464" y="320"/>
                    </a:cubicBezTo>
                    <a:cubicBezTo>
                      <a:pt x="2464" y="320"/>
                      <a:pt x="2466" y="319"/>
                      <a:pt x="2466" y="320"/>
                    </a:cubicBezTo>
                    <a:cubicBezTo>
                      <a:pt x="2469" y="321"/>
                      <a:pt x="2469" y="326"/>
                      <a:pt x="2473" y="326"/>
                    </a:cubicBezTo>
                    <a:cubicBezTo>
                      <a:pt x="2473" y="326"/>
                      <a:pt x="2473" y="328"/>
                      <a:pt x="2473" y="328"/>
                    </a:cubicBezTo>
                    <a:close/>
                    <a:moveTo>
                      <a:pt x="2476" y="287"/>
                    </a:moveTo>
                    <a:cubicBezTo>
                      <a:pt x="2473" y="290"/>
                      <a:pt x="2469" y="292"/>
                      <a:pt x="2467" y="296"/>
                    </a:cubicBezTo>
                    <a:cubicBezTo>
                      <a:pt x="2466" y="296"/>
                      <a:pt x="2464" y="296"/>
                      <a:pt x="2464" y="296"/>
                    </a:cubicBezTo>
                    <a:cubicBezTo>
                      <a:pt x="2462" y="292"/>
                      <a:pt x="2458" y="290"/>
                      <a:pt x="2455" y="287"/>
                    </a:cubicBezTo>
                    <a:cubicBezTo>
                      <a:pt x="2454" y="287"/>
                      <a:pt x="2454" y="286"/>
                      <a:pt x="2454" y="286"/>
                    </a:cubicBezTo>
                    <a:cubicBezTo>
                      <a:pt x="2454" y="286"/>
                      <a:pt x="2455" y="285"/>
                      <a:pt x="2455" y="285"/>
                    </a:cubicBezTo>
                    <a:cubicBezTo>
                      <a:pt x="2458" y="284"/>
                      <a:pt x="2473" y="284"/>
                      <a:pt x="2475" y="285"/>
                    </a:cubicBezTo>
                    <a:cubicBezTo>
                      <a:pt x="2477" y="286"/>
                      <a:pt x="2477" y="286"/>
                      <a:pt x="2476" y="287"/>
                    </a:cubicBezTo>
                    <a:close/>
                    <a:moveTo>
                      <a:pt x="2454" y="246"/>
                    </a:moveTo>
                    <a:cubicBezTo>
                      <a:pt x="2455" y="244"/>
                      <a:pt x="2456" y="243"/>
                      <a:pt x="2456" y="243"/>
                    </a:cubicBezTo>
                    <a:cubicBezTo>
                      <a:pt x="2459" y="243"/>
                      <a:pt x="2460" y="241"/>
                      <a:pt x="2462" y="239"/>
                    </a:cubicBezTo>
                    <a:cubicBezTo>
                      <a:pt x="2464" y="234"/>
                      <a:pt x="2467" y="234"/>
                      <a:pt x="2469" y="239"/>
                    </a:cubicBezTo>
                    <a:cubicBezTo>
                      <a:pt x="2469" y="240"/>
                      <a:pt x="2470" y="241"/>
                      <a:pt x="2470" y="241"/>
                    </a:cubicBezTo>
                    <a:cubicBezTo>
                      <a:pt x="2475" y="246"/>
                      <a:pt x="2475" y="246"/>
                      <a:pt x="2470" y="250"/>
                    </a:cubicBezTo>
                    <a:cubicBezTo>
                      <a:pt x="2469" y="252"/>
                      <a:pt x="2467" y="254"/>
                      <a:pt x="2465" y="256"/>
                    </a:cubicBezTo>
                    <a:cubicBezTo>
                      <a:pt x="2464" y="254"/>
                      <a:pt x="2462" y="252"/>
                      <a:pt x="2460" y="250"/>
                    </a:cubicBezTo>
                    <a:cubicBezTo>
                      <a:pt x="2459" y="249"/>
                      <a:pt x="2457" y="248"/>
                      <a:pt x="2455" y="247"/>
                    </a:cubicBezTo>
                    <a:cubicBezTo>
                      <a:pt x="2455" y="246"/>
                      <a:pt x="2454" y="246"/>
                      <a:pt x="2454" y="246"/>
                    </a:cubicBezTo>
                    <a:close/>
                    <a:moveTo>
                      <a:pt x="2472" y="208"/>
                    </a:moveTo>
                    <a:cubicBezTo>
                      <a:pt x="2470" y="210"/>
                      <a:pt x="2469" y="212"/>
                      <a:pt x="2468" y="214"/>
                    </a:cubicBezTo>
                    <a:cubicBezTo>
                      <a:pt x="2467" y="215"/>
                      <a:pt x="2466" y="216"/>
                      <a:pt x="2465" y="216"/>
                    </a:cubicBezTo>
                    <a:cubicBezTo>
                      <a:pt x="2464" y="216"/>
                      <a:pt x="2463" y="215"/>
                      <a:pt x="2463" y="214"/>
                    </a:cubicBezTo>
                    <a:cubicBezTo>
                      <a:pt x="2462" y="213"/>
                      <a:pt x="2461" y="211"/>
                      <a:pt x="2460" y="210"/>
                    </a:cubicBezTo>
                    <a:cubicBezTo>
                      <a:pt x="2458" y="208"/>
                      <a:pt x="2456" y="207"/>
                      <a:pt x="2454" y="205"/>
                    </a:cubicBezTo>
                    <a:cubicBezTo>
                      <a:pt x="2456" y="203"/>
                      <a:pt x="2458" y="201"/>
                      <a:pt x="2460" y="199"/>
                    </a:cubicBezTo>
                    <a:cubicBezTo>
                      <a:pt x="2462" y="197"/>
                      <a:pt x="2463" y="195"/>
                      <a:pt x="2465" y="193"/>
                    </a:cubicBezTo>
                    <a:cubicBezTo>
                      <a:pt x="2467" y="195"/>
                      <a:pt x="2468" y="197"/>
                      <a:pt x="2470" y="199"/>
                    </a:cubicBezTo>
                    <a:cubicBezTo>
                      <a:pt x="2471" y="200"/>
                      <a:pt x="2472" y="201"/>
                      <a:pt x="2473" y="201"/>
                    </a:cubicBezTo>
                    <a:cubicBezTo>
                      <a:pt x="2474" y="203"/>
                      <a:pt x="2475" y="204"/>
                      <a:pt x="2477" y="205"/>
                    </a:cubicBezTo>
                    <a:cubicBezTo>
                      <a:pt x="2475" y="206"/>
                      <a:pt x="2473" y="207"/>
                      <a:pt x="2472" y="208"/>
                    </a:cubicBezTo>
                    <a:close/>
                    <a:moveTo>
                      <a:pt x="2476" y="166"/>
                    </a:moveTo>
                    <a:cubicBezTo>
                      <a:pt x="2472" y="168"/>
                      <a:pt x="2468" y="171"/>
                      <a:pt x="2467" y="176"/>
                    </a:cubicBezTo>
                    <a:cubicBezTo>
                      <a:pt x="2467" y="177"/>
                      <a:pt x="2466" y="177"/>
                      <a:pt x="2465" y="178"/>
                    </a:cubicBezTo>
                    <a:cubicBezTo>
                      <a:pt x="2464" y="177"/>
                      <a:pt x="2463" y="177"/>
                      <a:pt x="2463" y="177"/>
                    </a:cubicBezTo>
                    <a:cubicBezTo>
                      <a:pt x="2464" y="174"/>
                      <a:pt x="2461" y="172"/>
                      <a:pt x="2459" y="171"/>
                    </a:cubicBezTo>
                    <a:cubicBezTo>
                      <a:pt x="2457" y="169"/>
                      <a:pt x="2454" y="167"/>
                      <a:pt x="2452" y="165"/>
                    </a:cubicBezTo>
                    <a:cubicBezTo>
                      <a:pt x="2454" y="164"/>
                      <a:pt x="2457" y="162"/>
                      <a:pt x="2459" y="160"/>
                    </a:cubicBezTo>
                    <a:cubicBezTo>
                      <a:pt x="2461" y="158"/>
                      <a:pt x="2462" y="155"/>
                      <a:pt x="2463" y="152"/>
                    </a:cubicBezTo>
                    <a:cubicBezTo>
                      <a:pt x="2464" y="152"/>
                      <a:pt x="2464" y="151"/>
                      <a:pt x="2465" y="151"/>
                    </a:cubicBezTo>
                    <a:cubicBezTo>
                      <a:pt x="2466" y="151"/>
                      <a:pt x="2467" y="151"/>
                      <a:pt x="2467" y="152"/>
                    </a:cubicBezTo>
                    <a:cubicBezTo>
                      <a:pt x="2468" y="154"/>
                      <a:pt x="2469" y="157"/>
                      <a:pt x="2470" y="158"/>
                    </a:cubicBezTo>
                    <a:cubicBezTo>
                      <a:pt x="2472" y="160"/>
                      <a:pt x="2475" y="161"/>
                      <a:pt x="2477" y="163"/>
                    </a:cubicBezTo>
                    <a:cubicBezTo>
                      <a:pt x="2478" y="164"/>
                      <a:pt x="2480" y="165"/>
                      <a:pt x="2476" y="166"/>
                    </a:cubicBezTo>
                    <a:close/>
                    <a:moveTo>
                      <a:pt x="2479" y="126"/>
                    </a:moveTo>
                    <a:cubicBezTo>
                      <a:pt x="2473" y="128"/>
                      <a:pt x="2469" y="132"/>
                      <a:pt x="2467" y="138"/>
                    </a:cubicBezTo>
                    <a:cubicBezTo>
                      <a:pt x="2467" y="139"/>
                      <a:pt x="2466" y="139"/>
                      <a:pt x="2465" y="140"/>
                    </a:cubicBezTo>
                    <a:cubicBezTo>
                      <a:pt x="2464" y="139"/>
                      <a:pt x="2464" y="138"/>
                      <a:pt x="2463" y="137"/>
                    </a:cubicBezTo>
                    <a:cubicBezTo>
                      <a:pt x="2462" y="134"/>
                      <a:pt x="2460" y="131"/>
                      <a:pt x="2457" y="128"/>
                    </a:cubicBezTo>
                    <a:cubicBezTo>
                      <a:pt x="2452" y="124"/>
                      <a:pt x="2453" y="125"/>
                      <a:pt x="2458" y="120"/>
                    </a:cubicBezTo>
                    <a:cubicBezTo>
                      <a:pt x="2460" y="117"/>
                      <a:pt x="2464" y="115"/>
                      <a:pt x="2463" y="110"/>
                    </a:cubicBezTo>
                    <a:cubicBezTo>
                      <a:pt x="2463" y="110"/>
                      <a:pt x="2464" y="109"/>
                      <a:pt x="2465" y="109"/>
                    </a:cubicBezTo>
                    <a:cubicBezTo>
                      <a:pt x="2466" y="109"/>
                      <a:pt x="2467" y="109"/>
                      <a:pt x="2467" y="110"/>
                    </a:cubicBezTo>
                    <a:cubicBezTo>
                      <a:pt x="2468" y="117"/>
                      <a:pt x="2473" y="120"/>
                      <a:pt x="2478" y="124"/>
                    </a:cubicBezTo>
                    <a:cubicBezTo>
                      <a:pt x="2479" y="124"/>
                      <a:pt x="2480" y="124"/>
                      <a:pt x="2480" y="125"/>
                    </a:cubicBezTo>
                    <a:cubicBezTo>
                      <a:pt x="2480" y="125"/>
                      <a:pt x="2479" y="126"/>
                      <a:pt x="2479" y="126"/>
                    </a:cubicBezTo>
                    <a:close/>
                    <a:moveTo>
                      <a:pt x="2499" y="243"/>
                    </a:moveTo>
                    <a:cubicBezTo>
                      <a:pt x="2501" y="243"/>
                      <a:pt x="2503" y="241"/>
                      <a:pt x="2504" y="239"/>
                    </a:cubicBezTo>
                    <a:cubicBezTo>
                      <a:pt x="2506" y="234"/>
                      <a:pt x="2507" y="235"/>
                      <a:pt x="2509" y="239"/>
                    </a:cubicBezTo>
                    <a:cubicBezTo>
                      <a:pt x="2510" y="240"/>
                      <a:pt x="2510" y="241"/>
                      <a:pt x="2511" y="241"/>
                    </a:cubicBezTo>
                    <a:cubicBezTo>
                      <a:pt x="2515" y="246"/>
                      <a:pt x="2515" y="246"/>
                      <a:pt x="2510" y="251"/>
                    </a:cubicBezTo>
                    <a:cubicBezTo>
                      <a:pt x="2507" y="254"/>
                      <a:pt x="2507" y="254"/>
                      <a:pt x="2503" y="250"/>
                    </a:cubicBezTo>
                    <a:cubicBezTo>
                      <a:pt x="2501" y="249"/>
                      <a:pt x="2499" y="248"/>
                      <a:pt x="2497" y="247"/>
                    </a:cubicBezTo>
                    <a:cubicBezTo>
                      <a:pt x="2497" y="246"/>
                      <a:pt x="2497" y="246"/>
                      <a:pt x="2496" y="246"/>
                    </a:cubicBezTo>
                    <a:cubicBezTo>
                      <a:pt x="2497" y="244"/>
                      <a:pt x="2498" y="243"/>
                      <a:pt x="2499" y="243"/>
                    </a:cubicBezTo>
                    <a:close/>
                    <a:moveTo>
                      <a:pt x="2496" y="205"/>
                    </a:moveTo>
                    <a:cubicBezTo>
                      <a:pt x="2498" y="203"/>
                      <a:pt x="2500" y="201"/>
                      <a:pt x="2502" y="199"/>
                    </a:cubicBezTo>
                    <a:cubicBezTo>
                      <a:pt x="2504" y="198"/>
                      <a:pt x="2504" y="196"/>
                      <a:pt x="2506" y="195"/>
                    </a:cubicBezTo>
                    <a:cubicBezTo>
                      <a:pt x="2506" y="194"/>
                      <a:pt x="2506" y="194"/>
                      <a:pt x="2506" y="193"/>
                    </a:cubicBezTo>
                    <a:cubicBezTo>
                      <a:pt x="2507" y="193"/>
                      <a:pt x="2507" y="194"/>
                      <a:pt x="2507" y="194"/>
                    </a:cubicBezTo>
                    <a:cubicBezTo>
                      <a:pt x="2510" y="197"/>
                      <a:pt x="2512" y="201"/>
                      <a:pt x="2515" y="203"/>
                    </a:cubicBezTo>
                    <a:cubicBezTo>
                      <a:pt x="2517" y="205"/>
                      <a:pt x="2517" y="207"/>
                      <a:pt x="2515" y="207"/>
                    </a:cubicBezTo>
                    <a:cubicBezTo>
                      <a:pt x="2512" y="209"/>
                      <a:pt x="2510" y="210"/>
                      <a:pt x="2509" y="213"/>
                    </a:cubicBezTo>
                    <a:cubicBezTo>
                      <a:pt x="2508" y="216"/>
                      <a:pt x="2506" y="216"/>
                      <a:pt x="2504" y="214"/>
                    </a:cubicBezTo>
                    <a:cubicBezTo>
                      <a:pt x="2503" y="212"/>
                      <a:pt x="2503" y="211"/>
                      <a:pt x="2502" y="210"/>
                    </a:cubicBezTo>
                    <a:cubicBezTo>
                      <a:pt x="2500" y="208"/>
                      <a:pt x="2498" y="207"/>
                      <a:pt x="2496" y="205"/>
                    </a:cubicBezTo>
                    <a:close/>
                    <a:moveTo>
                      <a:pt x="2506" y="534"/>
                    </a:moveTo>
                    <a:cubicBezTo>
                      <a:pt x="2505" y="533"/>
                      <a:pt x="2504" y="532"/>
                      <a:pt x="2504" y="531"/>
                    </a:cubicBezTo>
                    <a:cubicBezTo>
                      <a:pt x="2504" y="530"/>
                      <a:pt x="2505" y="528"/>
                      <a:pt x="2506" y="527"/>
                    </a:cubicBezTo>
                    <a:cubicBezTo>
                      <a:pt x="2507" y="528"/>
                      <a:pt x="2509" y="529"/>
                      <a:pt x="2509" y="530"/>
                    </a:cubicBezTo>
                    <a:cubicBezTo>
                      <a:pt x="2509" y="532"/>
                      <a:pt x="2507" y="533"/>
                      <a:pt x="2506" y="534"/>
                    </a:cubicBezTo>
                    <a:close/>
                    <a:moveTo>
                      <a:pt x="2509" y="572"/>
                    </a:moveTo>
                    <a:cubicBezTo>
                      <a:pt x="2509" y="573"/>
                      <a:pt x="2507" y="574"/>
                      <a:pt x="2506" y="575"/>
                    </a:cubicBezTo>
                    <a:cubicBezTo>
                      <a:pt x="2505" y="574"/>
                      <a:pt x="2504" y="573"/>
                      <a:pt x="2504" y="572"/>
                    </a:cubicBezTo>
                    <a:cubicBezTo>
                      <a:pt x="2504" y="571"/>
                      <a:pt x="2506" y="570"/>
                      <a:pt x="2507" y="570"/>
                    </a:cubicBezTo>
                    <a:cubicBezTo>
                      <a:pt x="2508" y="570"/>
                      <a:pt x="2509" y="571"/>
                      <a:pt x="2509" y="572"/>
                    </a:cubicBezTo>
                    <a:close/>
                    <a:moveTo>
                      <a:pt x="2507" y="610"/>
                    </a:moveTo>
                    <a:cubicBezTo>
                      <a:pt x="2507" y="610"/>
                      <a:pt x="2508" y="611"/>
                      <a:pt x="2509" y="612"/>
                    </a:cubicBezTo>
                    <a:cubicBezTo>
                      <a:pt x="2508" y="613"/>
                      <a:pt x="2507" y="615"/>
                      <a:pt x="2506" y="615"/>
                    </a:cubicBezTo>
                    <a:cubicBezTo>
                      <a:pt x="2505" y="615"/>
                      <a:pt x="2504" y="614"/>
                      <a:pt x="2503" y="613"/>
                    </a:cubicBezTo>
                    <a:cubicBezTo>
                      <a:pt x="2505" y="611"/>
                      <a:pt x="2506" y="610"/>
                      <a:pt x="2507" y="610"/>
                    </a:cubicBezTo>
                    <a:close/>
                    <a:moveTo>
                      <a:pt x="2506" y="736"/>
                    </a:moveTo>
                    <a:cubicBezTo>
                      <a:pt x="2506" y="736"/>
                      <a:pt x="2506" y="735"/>
                      <a:pt x="2506" y="735"/>
                    </a:cubicBezTo>
                    <a:cubicBezTo>
                      <a:pt x="2506" y="735"/>
                      <a:pt x="2506" y="735"/>
                      <a:pt x="2506" y="734"/>
                    </a:cubicBezTo>
                    <a:cubicBezTo>
                      <a:pt x="2507" y="735"/>
                      <a:pt x="2507" y="735"/>
                      <a:pt x="2507" y="736"/>
                    </a:cubicBezTo>
                    <a:cubicBezTo>
                      <a:pt x="2507" y="736"/>
                      <a:pt x="2507" y="736"/>
                      <a:pt x="2506" y="736"/>
                    </a:cubicBezTo>
                    <a:close/>
                    <a:moveTo>
                      <a:pt x="2506" y="696"/>
                    </a:moveTo>
                    <a:cubicBezTo>
                      <a:pt x="2505" y="696"/>
                      <a:pt x="2505" y="695"/>
                      <a:pt x="2504" y="694"/>
                    </a:cubicBezTo>
                    <a:cubicBezTo>
                      <a:pt x="2504" y="693"/>
                      <a:pt x="2505" y="692"/>
                      <a:pt x="2506" y="690"/>
                    </a:cubicBezTo>
                    <a:cubicBezTo>
                      <a:pt x="2508" y="691"/>
                      <a:pt x="2509" y="692"/>
                      <a:pt x="2509" y="694"/>
                    </a:cubicBezTo>
                    <a:cubicBezTo>
                      <a:pt x="2510" y="696"/>
                      <a:pt x="2508" y="696"/>
                      <a:pt x="2506" y="696"/>
                    </a:cubicBezTo>
                    <a:close/>
                    <a:moveTo>
                      <a:pt x="2507" y="655"/>
                    </a:moveTo>
                    <a:cubicBezTo>
                      <a:pt x="2506" y="655"/>
                      <a:pt x="2505" y="653"/>
                      <a:pt x="2504" y="653"/>
                    </a:cubicBezTo>
                    <a:cubicBezTo>
                      <a:pt x="2505" y="652"/>
                      <a:pt x="2506" y="651"/>
                      <a:pt x="2506" y="650"/>
                    </a:cubicBezTo>
                    <a:cubicBezTo>
                      <a:pt x="2507" y="651"/>
                      <a:pt x="2508" y="652"/>
                      <a:pt x="2510" y="653"/>
                    </a:cubicBezTo>
                    <a:cubicBezTo>
                      <a:pt x="2509" y="654"/>
                      <a:pt x="2508" y="655"/>
                      <a:pt x="2507" y="655"/>
                    </a:cubicBezTo>
                    <a:close/>
                    <a:moveTo>
                      <a:pt x="2506" y="496"/>
                    </a:moveTo>
                    <a:cubicBezTo>
                      <a:pt x="2505" y="495"/>
                      <a:pt x="2503" y="493"/>
                      <a:pt x="2501" y="491"/>
                    </a:cubicBezTo>
                    <a:cubicBezTo>
                      <a:pt x="2503" y="488"/>
                      <a:pt x="2504" y="487"/>
                      <a:pt x="2506" y="485"/>
                    </a:cubicBezTo>
                    <a:cubicBezTo>
                      <a:pt x="2508" y="487"/>
                      <a:pt x="2511" y="489"/>
                      <a:pt x="2511" y="491"/>
                    </a:cubicBezTo>
                    <a:cubicBezTo>
                      <a:pt x="2511" y="492"/>
                      <a:pt x="2508" y="494"/>
                      <a:pt x="2506" y="496"/>
                    </a:cubicBezTo>
                    <a:close/>
                    <a:moveTo>
                      <a:pt x="2506" y="453"/>
                    </a:moveTo>
                    <a:cubicBezTo>
                      <a:pt x="2505" y="454"/>
                      <a:pt x="2503" y="451"/>
                      <a:pt x="2501" y="450"/>
                    </a:cubicBezTo>
                    <a:cubicBezTo>
                      <a:pt x="2503" y="447"/>
                      <a:pt x="2505" y="445"/>
                      <a:pt x="2507" y="445"/>
                    </a:cubicBezTo>
                    <a:cubicBezTo>
                      <a:pt x="2508" y="445"/>
                      <a:pt x="2510" y="448"/>
                      <a:pt x="2511" y="449"/>
                    </a:cubicBezTo>
                    <a:cubicBezTo>
                      <a:pt x="2509" y="451"/>
                      <a:pt x="2508" y="453"/>
                      <a:pt x="2506" y="453"/>
                    </a:cubicBezTo>
                    <a:close/>
                    <a:moveTo>
                      <a:pt x="2510" y="411"/>
                    </a:moveTo>
                    <a:cubicBezTo>
                      <a:pt x="2508" y="411"/>
                      <a:pt x="2507" y="414"/>
                      <a:pt x="2506" y="413"/>
                    </a:cubicBezTo>
                    <a:cubicBezTo>
                      <a:pt x="2504" y="413"/>
                      <a:pt x="2502" y="411"/>
                      <a:pt x="2500" y="409"/>
                    </a:cubicBezTo>
                    <a:cubicBezTo>
                      <a:pt x="2500" y="409"/>
                      <a:pt x="2500" y="408"/>
                      <a:pt x="2501" y="408"/>
                    </a:cubicBezTo>
                    <a:cubicBezTo>
                      <a:pt x="2502" y="406"/>
                      <a:pt x="2504" y="405"/>
                      <a:pt x="2506" y="403"/>
                    </a:cubicBezTo>
                    <a:cubicBezTo>
                      <a:pt x="2506" y="403"/>
                      <a:pt x="2506" y="402"/>
                      <a:pt x="2507" y="402"/>
                    </a:cubicBezTo>
                    <a:cubicBezTo>
                      <a:pt x="2508" y="404"/>
                      <a:pt x="2509" y="405"/>
                      <a:pt x="2511" y="406"/>
                    </a:cubicBezTo>
                    <a:cubicBezTo>
                      <a:pt x="2514" y="409"/>
                      <a:pt x="2513" y="410"/>
                      <a:pt x="2510" y="411"/>
                    </a:cubicBezTo>
                    <a:close/>
                    <a:moveTo>
                      <a:pt x="2511" y="370"/>
                    </a:moveTo>
                    <a:cubicBezTo>
                      <a:pt x="2511" y="371"/>
                      <a:pt x="2510" y="372"/>
                      <a:pt x="2509" y="373"/>
                    </a:cubicBezTo>
                    <a:cubicBezTo>
                      <a:pt x="2507" y="375"/>
                      <a:pt x="2506" y="375"/>
                      <a:pt x="2504" y="373"/>
                    </a:cubicBezTo>
                    <a:cubicBezTo>
                      <a:pt x="2503" y="371"/>
                      <a:pt x="2501" y="370"/>
                      <a:pt x="2500" y="369"/>
                    </a:cubicBezTo>
                    <a:cubicBezTo>
                      <a:pt x="2500" y="368"/>
                      <a:pt x="2500" y="368"/>
                      <a:pt x="2501" y="368"/>
                    </a:cubicBezTo>
                    <a:cubicBezTo>
                      <a:pt x="2502" y="366"/>
                      <a:pt x="2504" y="365"/>
                      <a:pt x="2505" y="363"/>
                    </a:cubicBezTo>
                    <a:cubicBezTo>
                      <a:pt x="2506" y="362"/>
                      <a:pt x="2507" y="362"/>
                      <a:pt x="2508" y="364"/>
                    </a:cubicBezTo>
                    <a:cubicBezTo>
                      <a:pt x="2509" y="365"/>
                      <a:pt x="2510" y="366"/>
                      <a:pt x="2512" y="367"/>
                    </a:cubicBezTo>
                    <a:cubicBezTo>
                      <a:pt x="2513" y="368"/>
                      <a:pt x="2513" y="369"/>
                      <a:pt x="2511" y="370"/>
                    </a:cubicBezTo>
                    <a:close/>
                    <a:moveTo>
                      <a:pt x="2509" y="333"/>
                    </a:moveTo>
                    <a:cubicBezTo>
                      <a:pt x="2507" y="335"/>
                      <a:pt x="2506" y="335"/>
                      <a:pt x="2504" y="333"/>
                    </a:cubicBezTo>
                    <a:cubicBezTo>
                      <a:pt x="2503" y="331"/>
                      <a:pt x="2501" y="330"/>
                      <a:pt x="2499" y="327"/>
                    </a:cubicBezTo>
                    <a:cubicBezTo>
                      <a:pt x="2500" y="326"/>
                      <a:pt x="2501" y="326"/>
                      <a:pt x="2501" y="325"/>
                    </a:cubicBezTo>
                    <a:cubicBezTo>
                      <a:pt x="2502" y="325"/>
                      <a:pt x="2503" y="324"/>
                      <a:pt x="2504" y="323"/>
                    </a:cubicBezTo>
                    <a:cubicBezTo>
                      <a:pt x="2507" y="319"/>
                      <a:pt x="2506" y="319"/>
                      <a:pt x="2509" y="323"/>
                    </a:cubicBezTo>
                    <a:cubicBezTo>
                      <a:pt x="2510" y="325"/>
                      <a:pt x="2513" y="326"/>
                      <a:pt x="2513" y="327"/>
                    </a:cubicBezTo>
                    <a:cubicBezTo>
                      <a:pt x="2512" y="329"/>
                      <a:pt x="2510" y="331"/>
                      <a:pt x="2509" y="333"/>
                    </a:cubicBezTo>
                    <a:close/>
                    <a:moveTo>
                      <a:pt x="2515" y="288"/>
                    </a:moveTo>
                    <a:cubicBezTo>
                      <a:pt x="2513" y="289"/>
                      <a:pt x="2511" y="291"/>
                      <a:pt x="2509" y="293"/>
                    </a:cubicBezTo>
                    <a:cubicBezTo>
                      <a:pt x="2506" y="297"/>
                      <a:pt x="2506" y="297"/>
                      <a:pt x="2504" y="293"/>
                    </a:cubicBezTo>
                    <a:cubicBezTo>
                      <a:pt x="2502" y="290"/>
                      <a:pt x="2499" y="290"/>
                      <a:pt x="2497" y="287"/>
                    </a:cubicBezTo>
                    <a:cubicBezTo>
                      <a:pt x="2497" y="286"/>
                      <a:pt x="2495" y="286"/>
                      <a:pt x="2497" y="285"/>
                    </a:cubicBezTo>
                    <a:cubicBezTo>
                      <a:pt x="2501" y="283"/>
                      <a:pt x="2504" y="280"/>
                      <a:pt x="2507" y="278"/>
                    </a:cubicBezTo>
                    <a:cubicBezTo>
                      <a:pt x="2510" y="280"/>
                      <a:pt x="2512" y="283"/>
                      <a:pt x="2515" y="285"/>
                    </a:cubicBezTo>
                    <a:cubicBezTo>
                      <a:pt x="2516" y="285"/>
                      <a:pt x="2516" y="286"/>
                      <a:pt x="2517" y="286"/>
                    </a:cubicBezTo>
                    <a:cubicBezTo>
                      <a:pt x="2516" y="287"/>
                      <a:pt x="2516" y="287"/>
                      <a:pt x="2515" y="288"/>
                    </a:cubicBezTo>
                    <a:close/>
                    <a:moveTo>
                      <a:pt x="2516" y="166"/>
                    </a:moveTo>
                    <a:cubicBezTo>
                      <a:pt x="2512" y="169"/>
                      <a:pt x="2509" y="173"/>
                      <a:pt x="2506" y="177"/>
                    </a:cubicBezTo>
                    <a:cubicBezTo>
                      <a:pt x="2505" y="172"/>
                      <a:pt x="2500" y="170"/>
                      <a:pt x="2497" y="166"/>
                    </a:cubicBezTo>
                    <a:cubicBezTo>
                      <a:pt x="2496" y="166"/>
                      <a:pt x="2495" y="166"/>
                      <a:pt x="2494" y="165"/>
                    </a:cubicBezTo>
                    <a:cubicBezTo>
                      <a:pt x="2495" y="164"/>
                      <a:pt x="2495" y="164"/>
                      <a:pt x="2496" y="163"/>
                    </a:cubicBezTo>
                    <a:cubicBezTo>
                      <a:pt x="2500" y="162"/>
                      <a:pt x="2503" y="159"/>
                      <a:pt x="2505" y="155"/>
                    </a:cubicBezTo>
                    <a:cubicBezTo>
                      <a:pt x="2506" y="152"/>
                      <a:pt x="2508" y="152"/>
                      <a:pt x="2508" y="155"/>
                    </a:cubicBezTo>
                    <a:cubicBezTo>
                      <a:pt x="2510" y="159"/>
                      <a:pt x="2513" y="161"/>
                      <a:pt x="2517" y="163"/>
                    </a:cubicBezTo>
                    <a:cubicBezTo>
                      <a:pt x="2519" y="165"/>
                      <a:pt x="2519" y="165"/>
                      <a:pt x="2516" y="166"/>
                    </a:cubicBezTo>
                    <a:close/>
                    <a:moveTo>
                      <a:pt x="2520" y="126"/>
                    </a:moveTo>
                    <a:cubicBezTo>
                      <a:pt x="2514" y="127"/>
                      <a:pt x="2510" y="131"/>
                      <a:pt x="2508" y="136"/>
                    </a:cubicBezTo>
                    <a:cubicBezTo>
                      <a:pt x="2507" y="137"/>
                      <a:pt x="2506" y="137"/>
                      <a:pt x="2505" y="136"/>
                    </a:cubicBezTo>
                    <a:cubicBezTo>
                      <a:pt x="2503" y="131"/>
                      <a:pt x="2499" y="127"/>
                      <a:pt x="2493" y="126"/>
                    </a:cubicBezTo>
                    <a:cubicBezTo>
                      <a:pt x="2493" y="126"/>
                      <a:pt x="2493" y="125"/>
                      <a:pt x="2492" y="125"/>
                    </a:cubicBezTo>
                    <a:cubicBezTo>
                      <a:pt x="2493" y="124"/>
                      <a:pt x="2493" y="124"/>
                      <a:pt x="2494" y="124"/>
                    </a:cubicBezTo>
                    <a:cubicBezTo>
                      <a:pt x="2506" y="116"/>
                      <a:pt x="2507" y="116"/>
                      <a:pt x="2519" y="124"/>
                    </a:cubicBezTo>
                    <a:cubicBezTo>
                      <a:pt x="2520" y="125"/>
                      <a:pt x="2522" y="125"/>
                      <a:pt x="2520" y="126"/>
                    </a:cubicBezTo>
                    <a:close/>
                    <a:moveTo>
                      <a:pt x="2547" y="736"/>
                    </a:moveTo>
                    <a:cubicBezTo>
                      <a:pt x="2547" y="736"/>
                      <a:pt x="2546" y="735"/>
                      <a:pt x="2546" y="735"/>
                    </a:cubicBezTo>
                    <a:cubicBezTo>
                      <a:pt x="2546" y="735"/>
                      <a:pt x="2547" y="735"/>
                      <a:pt x="2547" y="734"/>
                    </a:cubicBezTo>
                    <a:cubicBezTo>
                      <a:pt x="2547" y="735"/>
                      <a:pt x="2547" y="735"/>
                      <a:pt x="2547" y="736"/>
                    </a:cubicBezTo>
                    <a:cubicBezTo>
                      <a:pt x="2547" y="736"/>
                      <a:pt x="2547" y="736"/>
                      <a:pt x="2547" y="736"/>
                    </a:cubicBezTo>
                    <a:close/>
                    <a:moveTo>
                      <a:pt x="2546" y="696"/>
                    </a:moveTo>
                    <a:cubicBezTo>
                      <a:pt x="2545" y="696"/>
                      <a:pt x="2545" y="695"/>
                      <a:pt x="2542" y="694"/>
                    </a:cubicBezTo>
                    <a:cubicBezTo>
                      <a:pt x="2545" y="693"/>
                      <a:pt x="2546" y="692"/>
                      <a:pt x="2547" y="690"/>
                    </a:cubicBezTo>
                    <a:cubicBezTo>
                      <a:pt x="2548" y="692"/>
                      <a:pt x="2549" y="693"/>
                      <a:pt x="2550" y="694"/>
                    </a:cubicBezTo>
                    <a:cubicBezTo>
                      <a:pt x="2550" y="697"/>
                      <a:pt x="2548" y="696"/>
                      <a:pt x="2546" y="696"/>
                    </a:cubicBezTo>
                    <a:close/>
                    <a:moveTo>
                      <a:pt x="2547" y="650"/>
                    </a:moveTo>
                    <a:cubicBezTo>
                      <a:pt x="2548" y="651"/>
                      <a:pt x="2548" y="652"/>
                      <a:pt x="2549" y="653"/>
                    </a:cubicBezTo>
                    <a:cubicBezTo>
                      <a:pt x="2548" y="654"/>
                      <a:pt x="2547" y="655"/>
                      <a:pt x="2547" y="655"/>
                    </a:cubicBezTo>
                    <a:cubicBezTo>
                      <a:pt x="2546" y="655"/>
                      <a:pt x="2545" y="654"/>
                      <a:pt x="2544" y="653"/>
                    </a:cubicBezTo>
                    <a:cubicBezTo>
                      <a:pt x="2545" y="652"/>
                      <a:pt x="2546" y="650"/>
                      <a:pt x="2547" y="650"/>
                    </a:cubicBezTo>
                    <a:close/>
                    <a:moveTo>
                      <a:pt x="2544" y="613"/>
                    </a:moveTo>
                    <a:cubicBezTo>
                      <a:pt x="2544" y="612"/>
                      <a:pt x="2546" y="611"/>
                      <a:pt x="2548" y="609"/>
                    </a:cubicBezTo>
                    <a:cubicBezTo>
                      <a:pt x="2548" y="610"/>
                      <a:pt x="2549" y="611"/>
                      <a:pt x="2549" y="612"/>
                    </a:cubicBezTo>
                    <a:cubicBezTo>
                      <a:pt x="2549" y="613"/>
                      <a:pt x="2548" y="614"/>
                      <a:pt x="2547" y="615"/>
                    </a:cubicBezTo>
                    <a:cubicBezTo>
                      <a:pt x="2546" y="614"/>
                      <a:pt x="2544" y="614"/>
                      <a:pt x="2544" y="613"/>
                    </a:cubicBezTo>
                    <a:close/>
                    <a:moveTo>
                      <a:pt x="2546" y="575"/>
                    </a:moveTo>
                    <a:cubicBezTo>
                      <a:pt x="2546" y="574"/>
                      <a:pt x="2544" y="573"/>
                      <a:pt x="2544" y="572"/>
                    </a:cubicBezTo>
                    <a:cubicBezTo>
                      <a:pt x="2545" y="571"/>
                      <a:pt x="2546" y="570"/>
                      <a:pt x="2547" y="569"/>
                    </a:cubicBezTo>
                    <a:cubicBezTo>
                      <a:pt x="2548" y="570"/>
                      <a:pt x="2549" y="571"/>
                      <a:pt x="2549" y="572"/>
                    </a:cubicBezTo>
                    <a:cubicBezTo>
                      <a:pt x="2549" y="573"/>
                      <a:pt x="2548" y="574"/>
                      <a:pt x="2546" y="575"/>
                    </a:cubicBezTo>
                    <a:close/>
                    <a:moveTo>
                      <a:pt x="2547" y="535"/>
                    </a:moveTo>
                    <a:cubicBezTo>
                      <a:pt x="2546" y="534"/>
                      <a:pt x="2545" y="532"/>
                      <a:pt x="2543" y="531"/>
                    </a:cubicBezTo>
                    <a:cubicBezTo>
                      <a:pt x="2544" y="530"/>
                      <a:pt x="2545" y="528"/>
                      <a:pt x="2546" y="527"/>
                    </a:cubicBezTo>
                    <a:cubicBezTo>
                      <a:pt x="2548" y="529"/>
                      <a:pt x="2549" y="530"/>
                      <a:pt x="2549" y="531"/>
                    </a:cubicBezTo>
                    <a:cubicBezTo>
                      <a:pt x="2550" y="532"/>
                      <a:pt x="2548" y="533"/>
                      <a:pt x="2547" y="535"/>
                    </a:cubicBezTo>
                    <a:close/>
                    <a:moveTo>
                      <a:pt x="2551" y="492"/>
                    </a:moveTo>
                    <a:cubicBezTo>
                      <a:pt x="2550" y="493"/>
                      <a:pt x="2549" y="495"/>
                      <a:pt x="2547" y="495"/>
                    </a:cubicBezTo>
                    <a:cubicBezTo>
                      <a:pt x="2547" y="496"/>
                      <a:pt x="2545" y="494"/>
                      <a:pt x="2544" y="494"/>
                    </a:cubicBezTo>
                    <a:cubicBezTo>
                      <a:pt x="2543" y="492"/>
                      <a:pt x="2542" y="491"/>
                      <a:pt x="2542" y="490"/>
                    </a:cubicBezTo>
                    <a:cubicBezTo>
                      <a:pt x="2543" y="488"/>
                      <a:pt x="2545" y="487"/>
                      <a:pt x="2548" y="484"/>
                    </a:cubicBezTo>
                    <a:cubicBezTo>
                      <a:pt x="2549" y="485"/>
                      <a:pt x="2550" y="487"/>
                      <a:pt x="2550" y="488"/>
                    </a:cubicBezTo>
                    <a:cubicBezTo>
                      <a:pt x="2551" y="489"/>
                      <a:pt x="2552" y="491"/>
                      <a:pt x="2551" y="492"/>
                    </a:cubicBezTo>
                    <a:close/>
                    <a:moveTo>
                      <a:pt x="2542" y="450"/>
                    </a:moveTo>
                    <a:cubicBezTo>
                      <a:pt x="2544" y="448"/>
                      <a:pt x="2545" y="445"/>
                      <a:pt x="2547" y="445"/>
                    </a:cubicBezTo>
                    <a:cubicBezTo>
                      <a:pt x="2548" y="445"/>
                      <a:pt x="2550" y="447"/>
                      <a:pt x="2551" y="449"/>
                    </a:cubicBezTo>
                    <a:cubicBezTo>
                      <a:pt x="2550" y="451"/>
                      <a:pt x="2548" y="453"/>
                      <a:pt x="2546" y="453"/>
                    </a:cubicBezTo>
                    <a:cubicBezTo>
                      <a:pt x="2545" y="454"/>
                      <a:pt x="2543" y="451"/>
                      <a:pt x="2542" y="450"/>
                    </a:cubicBezTo>
                    <a:close/>
                    <a:moveTo>
                      <a:pt x="2552" y="410"/>
                    </a:moveTo>
                    <a:cubicBezTo>
                      <a:pt x="2550" y="411"/>
                      <a:pt x="2548" y="413"/>
                      <a:pt x="2547" y="413"/>
                    </a:cubicBezTo>
                    <a:cubicBezTo>
                      <a:pt x="2545" y="413"/>
                      <a:pt x="2543" y="411"/>
                      <a:pt x="2541" y="410"/>
                    </a:cubicBezTo>
                    <a:cubicBezTo>
                      <a:pt x="2541" y="410"/>
                      <a:pt x="2541" y="410"/>
                      <a:pt x="2541" y="409"/>
                    </a:cubicBezTo>
                    <a:cubicBezTo>
                      <a:pt x="2541" y="409"/>
                      <a:pt x="2541" y="408"/>
                      <a:pt x="2541" y="408"/>
                    </a:cubicBezTo>
                    <a:cubicBezTo>
                      <a:pt x="2543" y="406"/>
                      <a:pt x="2545" y="404"/>
                      <a:pt x="2546" y="402"/>
                    </a:cubicBezTo>
                    <a:cubicBezTo>
                      <a:pt x="2549" y="404"/>
                      <a:pt x="2551" y="406"/>
                      <a:pt x="2553" y="409"/>
                    </a:cubicBezTo>
                    <a:cubicBezTo>
                      <a:pt x="2553" y="409"/>
                      <a:pt x="2552" y="409"/>
                      <a:pt x="2552" y="410"/>
                    </a:cubicBezTo>
                    <a:close/>
                    <a:moveTo>
                      <a:pt x="2540" y="369"/>
                    </a:moveTo>
                    <a:cubicBezTo>
                      <a:pt x="2541" y="368"/>
                      <a:pt x="2541" y="368"/>
                      <a:pt x="2541" y="367"/>
                    </a:cubicBezTo>
                    <a:cubicBezTo>
                      <a:pt x="2543" y="366"/>
                      <a:pt x="2544" y="365"/>
                      <a:pt x="2545" y="363"/>
                    </a:cubicBezTo>
                    <a:cubicBezTo>
                      <a:pt x="2546" y="362"/>
                      <a:pt x="2547" y="362"/>
                      <a:pt x="2548" y="363"/>
                    </a:cubicBezTo>
                    <a:cubicBezTo>
                      <a:pt x="2548" y="364"/>
                      <a:pt x="2549" y="364"/>
                      <a:pt x="2549" y="364"/>
                    </a:cubicBezTo>
                    <a:cubicBezTo>
                      <a:pt x="2554" y="369"/>
                      <a:pt x="2553" y="368"/>
                      <a:pt x="2550" y="373"/>
                    </a:cubicBezTo>
                    <a:cubicBezTo>
                      <a:pt x="2548" y="375"/>
                      <a:pt x="2546" y="376"/>
                      <a:pt x="2544" y="373"/>
                    </a:cubicBezTo>
                    <a:cubicBezTo>
                      <a:pt x="2543" y="371"/>
                      <a:pt x="2542" y="370"/>
                      <a:pt x="2540" y="369"/>
                    </a:cubicBezTo>
                    <a:close/>
                    <a:moveTo>
                      <a:pt x="2553" y="328"/>
                    </a:moveTo>
                    <a:cubicBezTo>
                      <a:pt x="2552" y="330"/>
                      <a:pt x="2549" y="332"/>
                      <a:pt x="2547" y="334"/>
                    </a:cubicBezTo>
                    <a:cubicBezTo>
                      <a:pt x="2547" y="335"/>
                      <a:pt x="2547" y="335"/>
                      <a:pt x="2547" y="335"/>
                    </a:cubicBezTo>
                    <a:cubicBezTo>
                      <a:pt x="2544" y="333"/>
                      <a:pt x="2542" y="330"/>
                      <a:pt x="2540" y="328"/>
                    </a:cubicBezTo>
                    <a:cubicBezTo>
                      <a:pt x="2540" y="327"/>
                      <a:pt x="2540" y="326"/>
                      <a:pt x="2541" y="326"/>
                    </a:cubicBezTo>
                    <a:cubicBezTo>
                      <a:pt x="2542" y="325"/>
                      <a:pt x="2543" y="325"/>
                      <a:pt x="2544" y="323"/>
                    </a:cubicBezTo>
                    <a:cubicBezTo>
                      <a:pt x="2546" y="319"/>
                      <a:pt x="2547" y="319"/>
                      <a:pt x="2549" y="323"/>
                    </a:cubicBezTo>
                    <a:cubicBezTo>
                      <a:pt x="2550" y="325"/>
                      <a:pt x="2552" y="325"/>
                      <a:pt x="2553" y="326"/>
                    </a:cubicBezTo>
                    <a:cubicBezTo>
                      <a:pt x="2553" y="326"/>
                      <a:pt x="2554" y="328"/>
                      <a:pt x="2553" y="328"/>
                    </a:cubicBezTo>
                    <a:close/>
                    <a:moveTo>
                      <a:pt x="2554" y="289"/>
                    </a:moveTo>
                    <a:cubicBezTo>
                      <a:pt x="2550" y="291"/>
                      <a:pt x="2550" y="296"/>
                      <a:pt x="2546" y="296"/>
                    </a:cubicBezTo>
                    <a:cubicBezTo>
                      <a:pt x="2544" y="295"/>
                      <a:pt x="2543" y="291"/>
                      <a:pt x="2540" y="289"/>
                    </a:cubicBezTo>
                    <a:cubicBezTo>
                      <a:pt x="2539" y="289"/>
                      <a:pt x="2538" y="288"/>
                      <a:pt x="2537" y="287"/>
                    </a:cubicBezTo>
                    <a:cubicBezTo>
                      <a:pt x="2537" y="286"/>
                      <a:pt x="2537" y="286"/>
                      <a:pt x="2537" y="286"/>
                    </a:cubicBezTo>
                    <a:cubicBezTo>
                      <a:pt x="2541" y="285"/>
                      <a:pt x="2543" y="280"/>
                      <a:pt x="2546" y="278"/>
                    </a:cubicBezTo>
                    <a:cubicBezTo>
                      <a:pt x="2546" y="278"/>
                      <a:pt x="2547" y="278"/>
                      <a:pt x="2547" y="277"/>
                    </a:cubicBezTo>
                    <a:cubicBezTo>
                      <a:pt x="2547" y="278"/>
                      <a:pt x="2548" y="278"/>
                      <a:pt x="2548" y="279"/>
                    </a:cubicBezTo>
                    <a:cubicBezTo>
                      <a:pt x="2550" y="280"/>
                      <a:pt x="2551" y="282"/>
                      <a:pt x="2553" y="284"/>
                    </a:cubicBezTo>
                    <a:cubicBezTo>
                      <a:pt x="2557" y="287"/>
                      <a:pt x="2557" y="288"/>
                      <a:pt x="2554" y="289"/>
                    </a:cubicBezTo>
                    <a:close/>
                    <a:moveTo>
                      <a:pt x="2556" y="247"/>
                    </a:moveTo>
                    <a:cubicBezTo>
                      <a:pt x="2555" y="247"/>
                      <a:pt x="2554" y="248"/>
                      <a:pt x="2553" y="248"/>
                    </a:cubicBezTo>
                    <a:cubicBezTo>
                      <a:pt x="2551" y="250"/>
                      <a:pt x="2549" y="254"/>
                      <a:pt x="2547" y="254"/>
                    </a:cubicBezTo>
                    <a:cubicBezTo>
                      <a:pt x="2545" y="254"/>
                      <a:pt x="2543" y="250"/>
                      <a:pt x="2541" y="248"/>
                    </a:cubicBezTo>
                    <a:cubicBezTo>
                      <a:pt x="2540" y="248"/>
                      <a:pt x="2539" y="247"/>
                      <a:pt x="2538" y="247"/>
                    </a:cubicBezTo>
                    <a:cubicBezTo>
                      <a:pt x="2537" y="246"/>
                      <a:pt x="2537" y="246"/>
                      <a:pt x="2536" y="246"/>
                    </a:cubicBezTo>
                    <a:cubicBezTo>
                      <a:pt x="2537" y="245"/>
                      <a:pt x="2537" y="245"/>
                      <a:pt x="2538" y="244"/>
                    </a:cubicBezTo>
                    <a:cubicBezTo>
                      <a:pt x="2540" y="243"/>
                      <a:pt x="2542" y="242"/>
                      <a:pt x="2543" y="241"/>
                    </a:cubicBezTo>
                    <a:cubicBezTo>
                      <a:pt x="2545" y="239"/>
                      <a:pt x="2546" y="237"/>
                      <a:pt x="2547" y="235"/>
                    </a:cubicBezTo>
                    <a:cubicBezTo>
                      <a:pt x="2548" y="237"/>
                      <a:pt x="2549" y="239"/>
                      <a:pt x="2551" y="241"/>
                    </a:cubicBezTo>
                    <a:cubicBezTo>
                      <a:pt x="2552" y="242"/>
                      <a:pt x="2554" y="243"/>
                      <a:pt x="2556" y="244"/>
                    </a:cubicBezTo>
                    <a:cubicBezTo>
                      <a:pt x="2557" y="245"/>
                      <a:pt x="2558" y="246"/>
                      <a:pt x="2556" y="247"/>
                    </a:cubicBezTo>
                    <a:close/>
                    <a:moveTo>
                      <a:pt x="2538" y="203"/>
                    </a:moveTo>
                    <a:cubicBezTo>
                      <a:pt x="2541" y="200"/>
                      <a:pt x="2545" y="198"/>
                      <a:pt x="2546" y="194"/>
                    </a:cubicBezTo>
                    <a:cubicBezTo>
                      <a:pt x="2546" y="194"/>
                      <a:pt x="2547" y="193"/>
                      <a:pt x="2547" y="193"/>
                    </a:cubicBezTo>
                    <a:cubicBezTo>
                      <a:pt x="2547" y="193"/>
                      <a:pt x="2548" y="194"/>
                      <a:pt x="2548" y="194"/>
                    </a:cubicBezTo>
                    <a:cubicBezTo>
                      <a:pt x="2548" y="198"/>
                      <a:pt x="2552" y="200"/>
                      <a:pt x="2554" y="202"/>
                    </a:cubicBezTo>
                    <a:cubicBezTo>
                      <a:pt x="2558" y="206"/>
                      <a:pt x="2558" y="207"/>
                      <a:pt x="2554" y="208"/>
                    </a:cubicBezTo>
                    <a:cubicBezTo>
                      <a:pt x="2550" y="209"/>
                      <a:pt x="2550" y="212"/>
                      <a:pt x="2549" y="214"/>
                    </a:cubicBezTo>
                    <a:cubicBezTo>
                      <a:pt x="2548" y="215"/>
                      <a:pt x="2546" y="217"/>
                      <a:pt x="2545" y="214"/>
                    </a:cubicBezTo>
                    <a:cubicBezTo>
                      <a:pt x="2544" y="211"/>
                      <a:pt x="2542" y="209"/>
                      <a:pt x="2538" y="207"/>
                    </a:cubicBezTo>
                    <a:cubicBezTo>
                      <a:pt x="2536" y="207"/>
                      <a:pt x="2536" y="205"/>
                      <a:pt x="2538" y="203"/>
                    </a:cubicBezTo>
                    <a:close/>
                    <a:moveTo>
                      <a:pt x="2558" y="166"/>
                    </a:moveTo>
                    <a:cubicBezTo>
                      <a:pt x="2553" y="168"/>
                      <a:pt x="2550" y="172"/>
                      <a:pt x="2548" y="176"/>
                    </a:cubicBezTo>
                    <a:cubicBezTo>
                      <a:pt x="2547" y="178"/>
                      <a:pt x="2547" y="177"/>
                      <a:pt x="2546" y="176"/>
                    </a:cubicBezTo>
                    <a:cubicBezTo>
                      <a:pt x="2543" y="173"/>
                      <a:pt x="2541" y="168"/>
                      <a:pt x="2537" y="167"/>
                    </a:cubicBezTo>
                    <a:cubicBezTo>
                      <a:pt x="2534" y="165"/>
                      <a:pt x="2535" y="164"/>
                      <a:pt x="2537" y="163"/>
                    </a:cubicBezTo>
                    <a:cubicBezTo>
                      <a:pt x="2540" y="161"/>
                      <a:pt x="2543" y="159"/>
                      <a:pt x="2545" y="155"/>
                    </a:cubicBezTo>
                    <a:cubicBezTo>
                      <a:pt x="2545" y="154"/>
                      <a:pt x="2546" y="154"/>
                      <a:pt x="2547" y="153"/>
                    </a:cubicBezTo>
                    <a:cubicBezTo>
                      <a:pt x="2547" y="153"/>
                      <a:pt x="2548" y="154"/>
                      <a:pt x="2548" y="154"/>
                    </a:cubicBezTo>
                    <a:cubicBezTo>
                      <a:pt x="2550" y="159"/>
                      <a:pt x="2554" y="162"/>
                      <a:pt x="2558" y="164"/>
                    </a:cubicBezTo>
                    <a:cubicBezTo>
                      <a:pt x="2559" y="164"/>
                      <a:pt x="2560" y="165"/>
                      <a:pt x="2558" y="166"/>
                    </a:cubicBezTo>
                    <a:close/>
                    <a:moveTo>
                      <a:pt x="2558" y="126"/>
                    </a:moveTo>
                    <a:cubicBezTo>
                      <a:pt x="2554" y="128"/>
                      <a:pt x="2550" y="130"/>
                      <a:pt x="2549" y="135"/>
                    </a:cubicBezTo>
                    <a:cubicBezTo>
                      <a:pt x="2548" y="137"/>
                      <a:pt x="2545" y="137"/>
                      <a:pt x="2545" y="135"/>
                    </a:cubicBezTo>
                    <a:cubicBezTo>
                      <a:pt x="2543" y="129"/>
                      <a:pt x="2538" y="128"/>
                      <a:pt x="2534" y="126"/>
                    </a:cubicBezTo>
                    <a:cubicBezTo>
                      <a:pt x="2534" y="125"/>
                      <a:pt x="2533" y="125"/>
                      <a:pt x="2533" y="125"/>
                    </a:cubicBezTo>
                    <a:cubicBezTo>
                      <a:pt x="2533" y="124"/>
                      <a:pt x="2533" y="124"/>
                      <a:pt x="2534" y="124"/>
                    </a:cubicBezTo>
                    <a:cubicBezTo>
                      <a:pt x="2539" y="121"/>
                      <a:pt x="2543" y="117"/>
                      <a:pt x="2546" y="112"/>
                    </a:cubicBezTo>
                    <a:cubicBezTo>
                      <a:pt x="2547" y="110"/>
                      <a:pt x="2547" y="110"/>
                      <a:pt x="2548" y="112"/>
                    </a:cubicBezTo>
                    <a:cubicBezTo>
                      <a:pt x="2549" y="117"/>
                      <a:pt x="2554" y="120"/>
                      <a:pt x="2558" y="123"/>
                    </a:cubicBezTo>
                    <a:cubicBezTo>
                      <a:pt x="2559" y="124"/>
                      <a:pt x="2560" y="124"/>
                      <a:pt x="2561" y="125"/>
                    </a:cubicBezTo>
                    <a:cubicBezTo>
                      <a:pt x="2560" y="125"/>
                      <a:pt x="2559" y="126"/>
                      <a:pt x="2558" y="126"/>
                    </a:cubicBezTo>
                    <a:close/>
                    <a:moveTo>
                      <a:pt x="2581" y="368"/>
                    </a:moveTo>
                    <a:cubicBezTo>
                      <a:pt x="2583" y="366"/>
                      <a:pt x="2584" y="365"/>
                      <a:pt x="2585" y="364"/>
                    </a:cubicBezTo>
                    <a:cubicBezTo>
                      <a:pt x="2587" y="362"/>
                      <a:pt x="2587" y="362"/>
                      <a:pt x="2589" y="363"/>
                    </a:cubicBezTo>
                    <a:cubicBezTo>
                      <a:pt x="2590" y="365"/>
                      <a:pt x="2591" y="366"/>
                      <a:pt x="2592" y="367"/>
                    </a:cubicBezTo>
                    <a:cubicBezTo>
                      <a:pt x="2594" y="368"/>
                      <a:pt x="2594" y="369"/>
                      <a:pt x="2592" y="370"/>
                    </a:cubicBezTo>
                    <a:cubicBezTo>
                      <a:pt x="2591" y="372"/>
                      <a:pt x="2589" y="374"/>
                      <a:pt x="2588" y="376"/>
                    </a:cubicBezTo>
                    <a:cubicBezTo>
                      <a:pt x="2585" y="373"/>
                      <a:pt x="2583" y="371"/>
                      <a:pt x="2581" y="369"/>
                    </a:cubicBezTo>
                    <a:cubicBezTo>
                      <a:pt x="2581" y="369"/>
                      <a:pt x="2581" y="368"/>
                      <a:pt x="2581" y="368"/>
                    </a:cubicBezTo>
                    <a:close/>
                    <a:moveTo>
                      <a:pt x="2580" y="327"/>
                    </a:moveTo>
                    <a:cubicBezTo>
                      <a:pt x="2581" y="326"/>
                      <a:pt x="2581" y="325"/>
                      <a:pt x="2582" y="325"/>
                    </a:cubicBezTo>
                    <a:cubicBezTo>
                      <a:pt x="2586" y="326"/>
                      <a:pt x="2584" y="320"/>
                      <a:pt x="2587" y="320"/>
                    </a:cubicBezTo>
                    <a:cubicBezTo>
                      <a:pt x="2587" y="320"/>
                      <a:pt x="2588" y="321"/>
                      <a:pt x="2589" y="321"/>
                    </a:cubicBezTo>
                    <a:cubicBezTo>
                      <a:pt x="2591" y="322"/>
                      <a:pt x="2589" y="326"/>
                      <a:pt x="2593" y="326"/>
                    </a:cubicBezTo>
                    <a:cubicBezTo>
                      <a:pt x="2593" y="326"/>
                      <a:pt x="2594" y="328"/>
                      <a:pt x="2593" y="328"/>
                    </a:cubicBezTo>
                    <a:cubicBezTo>
                      <a:pt x="2592" y="330"/>
                      <a:pt x="2590" y="332"/>
                      <a:pt x="2589" y="333"/>
                    </a:cubicBezTo>
                    <a:cubicBezTo>
                      <a:pt x="2588" y="335"/>
                      <a:pt x="2587" y="335"/>
                      <a:pt x="2585" y="333"/>
                    </a:cubicBezTo>
                    <a:cubicBezTo>
                      <a:pt x="2584" y="332"/>
                      <a:pt x="2583" y="331"/>
                      <a:pt x="2581" y="329"/>
                    </a:cubicBezTo>
                    <a:cubicBezTo>
                      <a:pt x="2581" y="329"/>
                      <a:pt x="2581" y="328"/>
                      <a:pt x="2580" y="327"/>
                    </a:cubicBezTo>
                    <a:close/>
                    <a:moveTo>
                      <a:pt x="2587" y="736"/>
                    </a:moveTo>
                    <a:cubicBezTo>
                      <a:pt x="2587" y="736"/>
                      <a:pt x="2586" y="736"/>
                      <a:pt x="2586" y="735"/>
                    </a:cubicBezTo>
                    <a:cubicBezTo>
                      <a:pt x="2587" y="735"/>
                      <a:pt x="2587" y="735"/>
                      <a:pt x="2587" y="735"/>
                    </a:cubicBezTo>
                    <a:cubicBezTo>
                      <a:pt x="2588" y="735"/>
                      <a:pt x="2588" y="735"/>
                      <a:pt x="2588" y="735"/>
                    </a:cubicBezTo>
                    <a:cubicBezTo>
                      <a:pt x="2588" y="736"/>
                      <a:pt x="2587" y="736"/>
                      <a:pt x="2587" y="736"/>
                    </a:cubicBezTo>
                    <a:close/>
                    <a:moveTo>
                      <a:pt x="2587" y="697"/>
                    </a:moveTo>
                    <a:cubicBezTo>
                      <a:pt x="2586" y="695"/>
                      <a:pt x="2584" y="694"/>
                      <a:pt x="2584" y="694"/>
                    </a:cubicBezTo>
                    <a:cubicBezTo>
                      <a:pt x="2585" y="692"/>
                      <a:pt x="2586" y="691"/>
                      <a:pt x="2587" y="690"/>
                    </a:cubicBezTo>
                    <a:cubicBezTo>
                      <a:pt x="2588" y="692"/>
                      <a:pt x="2589" y="693"/>
                      <a:pt x="2590" y="695"/>
                    </a:cubicBezTo>
                    <a:cubicBezTo>
                      <a:pt x="2590" y="695"/>
                      <a:pt x="2588" y="696"/>
                      <a:pt x="2587" y="697"/>
                    </a:cubicBezTo>
                    <a:close/>
                    <a:moveTo>
                      <a:pt x="2585" y="653"/>
                    </a:moveTo>
                    <a:cubicBezTo>
                      <a:pt x="2584" y="652"/>
                      <a:pt x="2586" y="651"/>
                      <a:pt x="2588" y="649"/>
                    </a:cubicBezTo>
                    <a:cubicBezTo>
                      <a:pt x="2588" y="650"/>
                      <a:pt x="2590" y="651"/>
                      <a:pt x="2589" y="652"/>
                    </a:cubicBezTo>
                    <a:cubicBezTo>
                      <a:pt x="2589" y="653"/>
                      <a:pt x="2588" y="654"/>
                      <a:pt x="2587" y="656"/>
                    </a:cubicBezTo>
                    <a:cubicBezTo>
                      <a:pt x="2586" y="655"/>
                      <a:pt x="2585" y="654"/>
                      <a:pt x="2585" y="653"/>
                    </a:cubicBezTo>
                    <a:close/>
                    <a:moveTo>
                      <a:pt x="2587" y="615"/>
                    </a:moveTo>
                    <a:cubicBezTo>
                      <a:pt x="2586" y="615"/>
                      <a:pt x="2585" y="614"/>
                      <a:pt x="2583" y="612"/>
                    </a:cubicBezTo>
                    <a:cubicBezTo>
                      <a:pt x="2585" y="611"/>
                      <a:pt x="2586" y="610"/>
                      <a:pt x="2587" y="610"/>
                    </a:cubicBezTo>
                    <a:cubicBezTo>
                      <a:pt x="2588" y="610"/>
                      <a:pt x="2589" y="612"/>
                      <a:pt x="2590" y="612"/>
                    </a:cubicBezTo>
                    <a:cubicBezTo>
                      <a:pt x="2589" y="613"/>
                      <a:pt x="2588" y="615"/>
                      <a:pt x="2587" y="615"/>
                    </a:cubicBezTo>
                    <a:close/>
                    <a:moveTo>
                      <a:pt x="2583" y="531"/>
                    </a:moveTo>
                    <a:cubicBezTo>
                      <a:pt x="2585" y="529"/>
                      <a:pt x="2586" y="528"/>
                      <a:pt x="2587" y="527"/>
                    </a:cubicBezTo>
                    <a:cubicBezTo>
                      <a:pt x="2588" y="529"/>
                      <a:pt x="2590" y="530"/>
                      <a:pt x="2590" y="531"/>
                    </a:cubicBezTo>
                    <a:cubicBezTo>
                      <a:pt x="2590" y="532"/>
                      <a:pt x="2588" y="533"/>
                      <a:pt x="2587" y="534"/>
                    </a:cubicBezTo>
                    <a:cubicBezTo>
                      <a:pt x="2586" y="533"/>
                      <a:pt x="2585" y="532"/>
                      <a:pt x="2583" y="531"/>
                    </a:cubicBezTo>
                    <a:close/>
                    <a:moveTo>
                      <a:pt x="2587" y="575"/>
                    </a:moveTo>
                    <a:cubicBezTo>
                      <a:pt x="2586" y="575"/>
                      <a:pt x="2585" y="573"/>
                      <a:pt x="2583" y="571"/>
                    </a:cubicBezTo>
                    <a:cubicBezTo>
                      <a:pt x="2585" y="571"/>
                      <a:pt x="2586" y="570"/>
                      <a:pt x="2587" y="570"/>
                    </a:cubicBezTo>
                    <a:cubicBezTo>
                      <a:pt x="2588" y="570"/>
                      <a:pt x="2589" y="571"/>
                      <a:pt x="2590" y="572"/>
                    </a:cubicBezTo>
                    <a:cubicBezTo>
                      <a:pt x="2589" y="573"/>
                      <a:pt x="2588" y="575"/>
                      <a:pt x="2587" y="575"/>
                    </a:cubicBezTo>
                    <a:close/>
                    <a:moveTo>
                      <a:pt x="2587" y="496"/>
                    </a:moveTo>
                    <a:cubicBezTo>
                      <a:pt x="2585" y="494"/>
                      <a:pt x="2584" y="493"/>
                      <a:pt x="2581" y="491"/>
                    </a:cubicBezTo>
                    <a:cubicBezTo>
                      <a:pt x="2583" y="488"/>
                      <a:pt x="2585" y="487"/>
                      <a:pt x="2587" y="485"/>
                    </a:cubicBezTo>
                    <a:cubicBezTo>
                      <a:pt x="2589" y="487"/>
                      <a:pt x="2591" y="489"/>
                      <a:pt x="2592" y="491"/>
                    </a:cubicBezTo>
                    <a:cubicBezTo>
                      <a:pt x="2592" y="492"/>
                      <a:pt x="2589" y="494"/>
                      <a:pt x="2587" y="496"/>
                    </a:cubicBezTo>
                    <a:close/>
                    <a:moveTo>
                      <a:pt x="2587" y="454"/>
                    </a:moveTo>
                    <a:cubicBezTo>
                      <a:pt x="2585" y="453"/>
                      <a:pt x="2584" y="451"/>
                      <a:pt x="2582" y="449"/>
                    </a:cubicBezTo>
                    <a:cubicBezTo>
                      <a:pt x="2584" y="448"/>
                      <a:pt x="2586" y="445"/>
                      <a:pt x="2587" y="445"/>
                    </a:cubicBezTo>
                    <a:cubicBezTo>
                      <a:pt x="2589" y="445"/>
                      <a:pt x="2590" y="448"/>
                      <a:pt x="2592" y="450"/>
                    </a:cubicBezTo>
                    <a:cubicBezTo>
                      <a:pt x="2590" y="451"/>
                      <a:pt x="2588" y="454"/>
                      <a:pt x="2587" y="454"/>
                    </a:cubicBezTo>
                    <a:close/>
                    <a:moveTo>
                      <a:pt x="2591" y="410"/>
                    </a:moveTo>
                    <a:cubicBezTo>
                      <a:pt x="2589" y="411"/>
                      <a:pt x="2588" y="414"/>
                      <a:pt x="2587" y="413"/>
                    </a:cubicBezTo>
                    <a:cubicBezTo>
                      <a:pt x="2585" y="413"/>
                      <a:pt x="2583" y="411"/>
                      <a:pt x="2581" y="410"/>
                    </a:cubicBezTo>
                    <a:cubicBezTo>
                      <a:pt x="2581" y="409"/>
                      <a:pt x="2581" y="409"/>
                      <a:pt x="2581" y="408"/>
                    </a:cubicBezTo>
                    <a:cubicBezTo>
                      <a:pt x="2581" y="408"/>
                      <a:pt x="2582" y="407"/>
                      <a:pt x="2582" y="407"/>
                    </a:cubicBezTo>
                    <a:cubicBezTo>
                      <a:pt x="2584" y="405"/>
                      <a:pt x="2586" y="404"/>
                      <a:pt x="2587" y="402"/>
                    </a:cubicBezTo>
                    <a:cubicBezTo>
                      <a:pt x="2589" y="404"/>
                      <a:pt x="2591" y="406"/>
                      <a:pt x="2593" y="408"/>
                    </a:cubicBezTo>
                    <a:cubicBezTo>
                      <a:pt x="2593" y="408"/>
                      <a:pt x="2594" y="409"/>
                      <a:pt x="2594" y="409"/>
                    </a:cubicBezTo>
                    <a:cubicBezTo>
                      <a:pt x="2593" y="410"/>
                      <a:pt x="2591" y="410"/>
                      <a:pt x="2591" y="410"/>
                    </a:cubicBezTo>
                    <a:close/>
                    <a:moveTo>
                      <a:pt x="2597" y="287"/>
                    </a:moveTo>
                    <a:cubicBezTo>
                      <a:pt x="2594" y="290"/>
                      <a:pt x="2590" y="292"/>
                      <a:pt x="2588" y="296"/>
                    </a:cubicBezTo>
                    <a:cubicBezTo>
                      <a:pt x="2588" y="296"/>
                      <a:pt x="2587" y="296"/>
                      <a:pt x="2587" y="296"/>
                    </a:cubicBezTo>
                    <a:cubicBezTo>
                      <a:pt x="2586" y="296"/>
                      <a:pt x="2586" y="296"/>
                      <a:pt x="2586" y="295"/>
                    </a:cubicBezTo>
                    <a:cubicBezTo>
                      <a:pt x="2585" y="291"/>
                      <a:pt x="2580" y="290"/>
                      <a:pt x="2577" y="287"/>
                    </a:cubicBezTo>
                    <a:cubicBezTo>
                      <a:pt x="2577" y="287"/>
                      <a:pt x="2577" y="286"/>
                      <a:pt x="2577" y="286"/>
                    </a:cubicBezTo>
                    <a:cubicBezTo>
                      <a:pt x="2577" y="286"/>
                      <a:pt x="2578" y="285"/>
                      <a:pt x="2578" y="285"/>
                    </a:cubicBezTo>
                    <a:cubicBezTo>
                      <a:pt x="2581" y="283"/>
                      <a:pt x="2583" y="281"/>
                      <a:pt x="2586" y="279"/>
                    </a:cubicBezTo>
                    <a:cubicBezTo>
                      <a:pt x="2587" y="277"/>
                      <a:pt x="2588" y="278"/>
                      <a:pt x="2589" y="279"/>
                    </a:cubicBezTo>
                    <a:cubicBezTo>
                      <a:pt x="2591" y="281"/>
                      <a:pt x="2592" y="285"/>
                      <a:pt x="2597" y="285"/>
                    </a:cubicBezTo>
                    <a:cubicBezTo>
                      <a:pt x="2597" y="285"/>
                      <a:pt x="2597" y="287"/>
                      <a:pt x="2597" y="287"/>
                    </a:cubicBezTo>
                    <a:close/>
                    <a:moveTo>
                      <a:pt x="2596" y="247"/>
                    </a:moveTo>
                    <a:cubicBezTo>
                      <a:pt x="2594" y="248"/>
                      <a:pt x="2593" y="249"/>
                      <a:pt x="2591" y="250"/>
                    </a:cubicBezTo>
                    <a:cubicBezTo>
                      <a:pt x="2590" y="252"/>
                      <a:pt x="2588" y="254"/>
                      <a:pt x="2587" y="254"/>
                    </a:cubicBezTo>
                    <a:cubicBezTo>
                      <a:pt x="2585" y="254"/>
                      <a:pt x="2584" y="251"/>
                      <a:pt x="2583" y="250"/>
                    </a:cubicBezTo>
                    <a:cubicBezTo>
                      <a:pt x="2581" y="249"/>
                      <a:pt x="2580" y="246"/>
                      <a:pt x="2578" y="247"/>
                    </a:cubicBezTo>
                    <a:cubicBezTo>
                      <a:pt x="2578" y="246"/>
                      <a:pt x="2577" y="245"/>
                      <a:pt x="2578" y="245"/>
                    </a:cubicBezTo>
                    <a:cubicBezTo>
                      <a:pt x="2582" y="243"/>
                      <a:pt x="2584" y="240"/>
                      <a:pt x="2586" y="236"/>
                    </a:cubicBezTo>
                    <a:cubicBezTo>
                      <a:pt x="2586" y="236"/>
                      <a:pt x="2587" y="236"/>
                      <a:pt x="2587" y="235"/>
                    </a:cubicBezTo>
                    <a:cubicBezTo>
                      <a:pt x="2587" y="236"/>
                      <a:pt x="2588" y="236"/>
                      <a:pt x="2588" y="236"/>
                    </a:cubicBezTo>
                    <a:cubicBezTo>
                      <a:pt x="2590" y="240"/>
                      <a:pt x="2592" y="243"/>
                      <a:pt x="2596" y="244"/>
                    </a:cubicBezTo>
                    <a:cubicBezTo>
                      <a:pt x="2597" y="245"/>
                      <a:pt x="2599" y="246"/>
                      <a:pt x="2596" y="247"/>
                    </a:cubicBezTo>
                    <a:close/>
                    <a:moveTo>
                      <a:pt x="2578" y="204"/>
                    </a:moveTo>
                    <a:cubicBezTo>
                      <a:pt x="2581" y="201"/>
                      <a:pt x="2583" y="198"/>
                      <a:pt x="2586" y="194"/>
                    </a:cubicBezTo>
                    <a:cubicBezTo>
                      <a:pt x="2587" y="194"/>
                      <a:pt x="2587" y="193"/>
                      <a:pt x="2587" y="193"/>
                    </a:cubicBezTo>
                    <a:cubicBezTo>
                      <a:pt x="2587" y="193"/>
                      <a:pt x="2588" y="193"/>
                      <a:pt x="2588" y="194"/>
                    </a:cubicBezTo>
                    <a:cubicBezTo>
                      <a:pt x="2589" y="199"/>
                      <a:pt x="2593" y="200"/>
                      <a:pt x="2596" y="204"/>
                    </a:cubicBezTo>
                    <a:cubicBezTo>
                      <a:pt x="2597" y="205"/>
                      <a:pt x="2598" y="206"/>
                      <a:pt x="2596" y="207"/>
                    </a:cubicBezTo>
                    <a:cubicBezTo>
                      <a:pt x="2594" y="209"/>
                      <a:pt x="2591" y="209"/>
                      <a:pt x="2590" y="213"/>
                    </a:cubicBezTo>
                    <a:cubicBezTo>
                      <a:pt x="2589" y="216"/>
                      <a:pt x="2585" y="216"/>
                      <a:pt x="2585" y="213"/>
                    </a:cubicBezTo>
                    <a:cubicBezTo>
                      <a:pt x="2584" y="209"/>
                      <a:pt x="2580" y="209"/>
                      <a:pt x="2578" y="207"/>
                    </a:cubicBezTo>
                    <a:cubicBezTo>
                      <a:pt x="2577" y="206"/>
                      <a:pt x="2576" y="205"/>
                      <a:pt x="2578" y="204"/>
                    </a:cubicBezTo>
                    <a:close/>
                    <a:moveTo>
                      <a:pt x="2598" y="166"/>
                    </a:moveTo>
                    <a:cubicBezTo>
                      <a:pt x="2594" y="169"/>
                      <a:pt x="2590" y="173"/>
                      <a:pt x="2587" y="177"/>
                    </a:cubicBezTo>
                    <a:cubicBezTo>
                      <a:pt x="2585" y="172"/>
                      <a:pt x="2581" y="169"/>
                      <a:pt x="2576" y="166"/>
                    </a:cubicBezTo>
                    <a:cubicBezTo>
                      <a:pt x="2576" y="166"/>
                      <a:pt x="2575" y="165"/>
                      <a:pt x="2575" y="165"/>
                    </a:cubicBezTo>
                    <a:cubicBezTo>
                      <a:pt x="2575" y="165"/>
                      <a:pt x="2575" y="164"/>
                      <a:pt x="2576" y="164"/>
                    </a:cubicBezTo>
                    <a:cubicBezTo>
                      <a:pt x="2581" y="162"/>
                      <a:pt x="2584" y="158"/>
                      <a:pt x="2586" y="154"/>
                    </a:cubicBezTo>
                    <a:cubicBezTo>
                      <a:pt x="2587" y="152"/>
                      <a:pt x="2588" y="153"/>
                      <a:pt x="2589" y="154"/>
                    </a:cubicBezTo>
                    <a:cubicBezTo>
                      <a:pt x="2591" y="158"/>
                      <a:pt x="2594" y="161"/>
                      <a:pt x="2598" y="163"/>
                    </a:cubicBezTo>
                    <a:cubicBezTo>
                      <a:pt x="2599" y="164"/>
                      <a:pt x="2601" y="164"/>
                      <a:pt x="2598" y="166"/>
                    </a:cubicBezTo>
                    <a:close/>
                    <a:moveTo>
                      <a:pt x="2600" y="126"/>
                    </a:moveTo>
                    <a:cubicBezTo>
                      <a:pt x="2595" y="127"/>
                      <a:pt x="2591" y="130"/>
                      <a:pt x="2589" y="135"/>
                    </a:cubicBezTo>
                    <a:cubicBezTo>
                      <a:pt x="2588" y="138"/>
                      <a:pt x="2586" y="136"/>
                      <a:pt x="2585" y="135"/>
                    </a:cubicBezTo>
                    <a:cubicBezTo>
                      <a:pt x="2583" y="133"/>
                      <a:pt x="2582" y="130"/>
                      <a:pt x="2580" y="128"/>
                    </a:cubicBezTo>
                    <a:cubicBezTo>
                      <a:pt x="2578" y="127"/>
                      <a:pt x="2575" y="126"/>
                      <a:pt x="2573" y="124"/>
                    </a:cubicBezTo>
                    <a:cubicBezTo>
                      <a:pt x="2576" y="123"/>
                      <a:pt x="2579" y="122"/>
                      <a:pt x="2581" y="120"/>
                    </a:cubicBezTo>
                    <a:cubicBezTo>
                      <a:pt x="2583" y="118"/>
                      <a:pt x="2584" y="115"/>
                      <a:pt x="2586" y="112"/>
                    </a:cubicBezTo>
                    <a:cubicBezTo>
                      <a:pt x="2586" y="112"/>
                      <a:pt x="2587" y="111"/>
                      <a:pt x="2587" y="110"/>
                    </a:cubicBezTo>
                    <a:cubicBezTo>
                      <a:pt x="2587" y="111"/>
                      <a:pt x="2588" y="111"/>
                      <a:pt x="2588" y="112"/>
                    </a:cubicBezTo>
                    <a:cubicBezTo>
                      <a:pt x="2590" y="117"/>
                      <a:pt x="2595" y="121"/>
                      <a:pt x="2600" y="124"/>
                    </a:cubicBezTo>
                    <a:cubicBezTo>
                      <a:pt x="2602" y="125"/>
                      <a:pt x="2602" y="125"/>
                      <a:pt x="2600" y="126"/>
                    </a:cubicBezTo>
                    <a:close/>
                    <a:moveTo>
                      <a:pt x="2618" y="245"/>
                    </a:moveTo>
                    <a:cubicBezTo>
                      <a:pt x="2622" y="243"/>
                      <a:pt x="2625" y="241"/>
                      <a:pt x="2626" y="237"/>
                    </a:cubicBezTo>
                    <a:cubicBezTo>
                      <a:pt x="2627" y="235"/>
                      <a:pt x="2628" y="235"/>
                      <a:pt x="2629" y="237"/>
                    </a:cubicBezTo>
                    <a:cubicBezTo>
                      <a:pt x="2630" y="241"/>
                      <a:pt x="2633" y="243"/>
                      <a:pt x="2637" y="245"/>
                    </a:cubicBezTo>
                    <a:cubicBezTo>
                      <a:pt x="2638" y="245"/>
                      <a:pt x="2638" y="246"/>
                      <a:pt x="2636" y="247"/>
                    </a:cubicBezTo>
                    <a:cubicBezTo>
                      <a:pt x="2633" y="249"/>
                      <a:pt x="2630" y="252"/>
                      <a:pt x="2627" y="254"/>
                    </a:cubicBezTo>
                    <a:cubicBezTo>
                      <a:pt x="2624" y="252"/>
                      <a:pt x="2621" y="249"/>
                      <a:pt x="2619" y="247"/>
                    </a:cubicBezTo>
                    <a:cubicBezTo>
                      <a:pt x="2618" y="246"/>
                      <a:pt x="2618" y="246"/>
                      <a:pt x="2617" y="246"/>
                    </a:cubicBezTo>
                    <a:cubicBezTo>
                      <a:pt x="2617" y="245"/>
                      <a:pt x="2618" y="245"/>
                      <a:pt x="2618" y="245"/>
                    </a:cubicBezTo>
                    <a:close/>
                    <a:moveTo>
                      <a:pt x="2617" y="206"/>
                    </a:moveTo>
                    <a:cubicBezTo>
                      <a:pt x="2618" y="205"/>
                      <a:pt x="2618" y="204"/>
                      <a:pt x="2619" y="204"/>
                    </a:cubicBezTo>
                    <a:cubicBezTo>
                      <a:pt x="2622" y="200"/>
                      <a:pt x="2626" y="198"/>
                      <a:pt x="2627" y="193"/>
                    </a:cubicBezTo>
                    <a:cubicBezTo>
                      <a:pt x="2630" y="197"/>
                      <a:pt x="2633" y="200"/>
                      <a:pt x="2636" y="203"/>
                    </a:cubicBezTo>
                    <a:cubicBezTo>
                      <a:pt x="2638" y="205"/>
                      <a:pt x="2638" y="207"/>
                      <a:pt x="2636" y="207"/>
                    </a:cubicBezTo>
                    <a:cubicBezTo>
                      <a:pt x="2632" y="208"/>
                      <a:pt x="2631" y="211"/>
                      <a:pt x="2629" y="214"/>
                    </a:cubicBezTo>
                    <a:cubicBezTo>
                      <a:pt x="2629" y="216"/>
                      <a:pt x="2627" y="217"/>
                      <a:pt x="2626" y="214"/>
                    </a:cubicBezTo>
                    <a:cubicBezTo>
                      <a:pt x="2625" y="211"/>
                      <a:pt x="2622" y="209"/>
                      <a:pt x="2619" y="207"/>
                    </a:cubicBezTo>
                    <a:cubicBezTo>
                      <a:pt x="2618" y="207"/>
                      <a:pt x="2618" y="206"/>
                      <a:pt x="2617" y="206"/>
                    </a:cubicBezTo>
                    <a:close/>
                    <a:moveTo>
                      <a:pt x="2628" y="736"/>
                    </a:moveTo>
                    <a:cubicBezTo>
                      <a:pt x="2627" y="736"/>
                      <a:pt x="2627" y="736"/>
                      <a:pt x="2626" y="735"/>
                    </a:cubicBezTo>
                    <a:cubicBezTo>
                      <a:pt x="2627" y="735"/>
                      <a:pt x="2627" y="735"/>
                      <a:pt x="2627" y="735"/>
                    </a:cubicBezTo>
                    <a:cubicBezTo>
                      <a:pt x="2628" y="735"/>
                      <a:pt x="2628" y="735"/>
                      <a:pt x="2628" y="735"/>
                    </a:cubicBezTo>
                    <a:cubicBezTo>
                      <a:pt x="2628" y="736"/>
                      <a:pt x="2628" y="736"/>
                      <a:pt x="2628" y="736"/>
                    </a:cubicBezTo>
                    <a:close/>
                    <a:moveTo>
                      <a:pt x="2627" y="697"/>
                    </a:moveTo>
                    <a:cubicBezTo>
                      <a:pt x="2626" y="696"/>
                      <a:pt x="2625" y="694"/>
                      <a:pt x="2625" y="694"/>
                    </a:cubicBezTo>
                    <a:cubicBezTo>
                      <a:pt x="2625" y="693"/>
                      <a:pt x="2627" y="692"/>
                      <a:pt x="2628" y="690"/>
                    </a:cubicBezTo>
                    <a:cubicBezTo>
                      <a:pt x="2629" y="692"/>
                      <a:pt x="2630" y="693"/>
                      <a:pt x="2630" y="694"/>
                    </a:cubicBezTo>
                    <a:cubicBezTo>
                      <a:pt x="2630" y="695"/>
                      <a:pt x="2628" y="696"/>
                      <a:pt x="2627" y="697"/>
                    </a:cubicBezTo>
                    <a:close/>
                    <a:moveTo>
                      <a:pt x="2627" y="656"/>
                    </a:moveTo>
                    <a:cubicBezTo>
                      <a:pt x="2627" y="655"/>
                      <a:pt x="2626" y="654"/>
                      <a:pt x="2624" y="652"/>
                    </a:cubicBezTo>
                    <a:cubicBezTo>
                      <a:pt x="2625" y="652"/>
                      <a:pt x="2626" y="650"/>
                      <a:pt x="2627" y="650"/>
                    </a:cubicBezTo>
                    <a:cubicBezTo>
                      <a:pt x="2628" y="651"/>
                      <a:pt x="2629" y="652"/>
                      <a:pt x="2630" y="653"/>
                    </a:cubicBezTo>
                    <a:cubicBezTo>
                      <a:pt x="2629" y="654"/>
                      <a:pt x="2628" y="655"/>
                      <a:pt x="2627" y="656"/>
                    </a:cubicBezTo>
                    <a:close/>
                    <a:moveTo>
                      <a:pt x="2628" y="615"/>
                    </a:moveTo>
                    <a:cubicBezTo>
                      <a:pt x="2627" y="615"/>
                      <a:pt x="2626" y="614"/>
                      <a:pt x="2623" y="612"/>
                    </a:cubicBezTo>
                    <a:cubicBezTo>
                      <a:pt x="2625" y="611"/>
                      <a:pt x="2626" y="610"/>
                      <a:pt x="2627" y="610"/>
                    </a:cubicBezTo>
                    <a:cubicBezTo>
                      <a:pt x="2628" y="610"/>
                      <a:pt x="2629" y="612"/>
                      <a:pt x="2630" y="612"/>
                    </a:cubicBezTo>
                    <a:cubicBezTo>
                      <a:pt x="2629" y="613"/>
                      <a:pt x="2629" y="615"/>
                      <a:pt x="2628" y="615"/>
                    </a:cubicBezTo>
                    <a:close/>
                    <a:moveTo>
                      <a:pt x="2627" y="534"/>
                    </a:moveTo>
                    <a:cubicBezTo>
                      <a:pt x="2626" y="533"/>
                      <a:pt x="2625" y="532"/>
                      <a:pt x="2625" y="531"/>
                    </a:cubicBezTo>
                    <a:cubicBezTo>
                      <a:pt x="2625" y="530"/>
                      <a:pt x="2626" y="528"/>
                      <a:pt x="2627" y="527"/>
                    </a:cubicBezTo>
                    <a:cubicBezTo>
                      <a:pt x="2628" y="528"/>
                      <a:pt x="2630" y="529"/>
                      <a:pt x="2630" y="530"/>
                    </a:cubicBezTo>
                    <a:cubicBezTo>
                      <a:pt x="2630" y="532"/>
                      <a:pt x="2628" y="533"/>
                      <a:pt x="2627" y="534"/>
                    </a:cubicBezTo>
                    <a:close/>
                    <a:moveTo>
                      <a:pt x="2630" y="572"/>
                    </a:moveTo>
                    <a:cubicBezTo>
                      <a:pt x="2630" y="573"/>
                      <a:pt x="2628" y="574"/>
                      <a:pt x="2627" y="575"/>
                    </a:cubicBezTo>
                    <a:cubicBezTo>
                      <a:pt x="2626" y="574"/>
                      <a:pt x="2625" y="573"/>
                      <a:pt x="2625" y="572"/>
                    </a:cubicBezTo>
                    <a:cubicBezTo>
                      <a:pt x="2625" y="571"/>
                      <a:pt x="2626" y="570"/>
                      <a:pt x="2628" y="569"/>
                    </a:cubicBezTo>
                    <a:cubicBezTo>
                      <a:pt x="2629" y="570"/>
                      <a:pt x="2630" y="571"/>
                      <a:pt x="2630" y="572"/>
                    </a:cubicBezTo>
                    <a:close/>
                    <a:moveTo>
                      <a:pt x="2628" y="496"/>
                    </a:moveTo>
                    <a:cubicBezTo>
                      <a:pt x="2626" y="494"/>
                      <a:pt x="2624" y="493"/>
                      <a:pt x="2622" y="491"/>
                    </a:cubicBezTo>
                    <a:cubicBezTo>
                      <a:pt x="2624" y="489"/>
                      <a:pt x="2625" y="487"/>
                      <a:pt x="2627" y="485"/>
                    </a:cubicBezTo>
                    <a:cubicBezTo>
                      <a:pt x="2629" y="487"/>
                      <a:pt x="2632" y="489"/>
                      <a:pt x="2632" y="491"/>
                    </a:cubicBezTo>
                    <a:cubicBezTo>
                      <a:pt x="2632" y="492"/>
                      <a:pt x="2629" y="494"/>
                      <a:pt x="2628" y="496"/>
                    </a:cubicBezTo>
                    <a:close/>
                    <a:moveTo>
                      <a:pt x="2627" y="454"/>
                    </a:moveTo>
                    <a:cubicBezTo>
                      <a:pt x="2626" y="454"/>
                      <a:pt x="2624" y="451"/>
                      <a:pt x="2622" y="449"/>
                    </a:cubicBezTo>
                    <a:cubicBezTo>
                      <a:pt x="2624" y="448"/>
                      <a:pt x="2626" y="445"/>
                      <a:pt x="2627" y="445"/>
                    </a:cubicBezTo>
                    <a:cubicBezTo>
                      <a:pt x="2629" y="445"/>
                      <a:pt x="2630" y="448"/>
                      <a:pt x="2632" y="449"/>
                    </a:cubicBezTo>
                    <a:cubicBezTo>
                      <a:pt x="2630" y="451"/>
                      <a:pt x="2629" y="454"/>
                      <a:pt x="2627" y="454"/>
                    </a:cubicBezTo>
                    <a:close/>
                    <a:moveTo>
                      <a:pt x="2631" y="410"/>
                    </a:moveTo>
                    <a:cubicBezTo>
                      <a:pt x="2628" y="413"/>
                      <a:pt x="2626" y="413"/>
                      <a:pt x="2623" y="410"/>
                    </a:cubicBezTo>
                    <a:cubicBezTo>
                      <a:pt x="2622" y="409"/>
                      <a:pt x="2620" y="410"/>
                      <a:pt x="2622" y="407"/>
                    </a:cubicBezTo>
                    <a:cubicBezTo>
                      <a:pt x="2624" y="406"/>
                      <a:pt x="2626" y="404"/>
                      <a:pt x="2627" y="402"/>
                    </a:cubicBezTo>
                    <a:cubicBezTo>
                      <a:pt x="2628" y="403"/>
                      <a:pt x="2628" y="403"/>
                      <a:pt x="2629" y="403"/>
                    </a:cubicBezTo>
                    <a:cubicBezTo>
                      <a:pt x="2630" y="404"/>
                      <a:pt x="2631" y="406"/>
                      <a:pt x="2632" y="407"/>
                    </a:cubicBezTo>
                    <a:cubicBezTo>
                      <a:pt x="2634" y="408"/>
                      <a:pt x="2635" y="408"/>
                      <a:pt x="2631" y="410"/>
                    </a:cubicBezTo>
                    <a:close/>
                    <a:moveTo>
                      <a:pt x="2632" y="370"/>
                    </a:moveTo>
                    <a:cubicBezTo>
                      <a:pt x="2631" y="371"/>
                      <a:pt x="2630" y="373"/>
                      <a:pt x="2629" y="374"/>
                    </a:cubicBezTo>
                    <a:cubicBezTo>
                      <a:pt x="2628" y="376"/>
                      <a:pt x="2627" y="375"/>
                      <a:pt x="2626" y="373"/>
                    </a:cubicBezTo>
                    <a:cubicBezTo>
                      <a:pt x="2624" y="372"/>
                      <a:pt x="2622" y="370"/>
                      <a:pt x="2621" y="369"/>
                    </a:cubicBezTo>
                    <a:cubicBezTo>
                      <a:pt x="2621" y="368"/>
                      <a:pt x="2622" y="368"/>
                      <a:pt x="2622" y="367"/>
                    </a:cubicBezTo>
                    <a:cubicBezTo>
                      <a:pt x="2623" y="366"/>
                      <a:pt x="2625" y="365"/>
                      <a:pt x="2626" y="363"/>
                    </a:cubicBezTo>
                    <a:cubicBezTo>
                      <a:pt x="2627" y="361"/>
                      <a:pt x="2628" y="362"/>
                      <a:pt x="2629" y="364"/>
                    </a:cubicBezTo>
                    <a:cubicBezTo>
                      <a:pt x="2630" y="365"/>
                      <a:pt x="2631" y="366"/>
                      <a:pt x="2633" y="367"/>
                    </a:cubicBezTo>
                    <a:cubicBezTo>
                      <a:pt x="2635" y="368"/>
                      <a:pt x="2634" y="369"/>
                      <a:pt x="2632" y="370"/>
                    </a:cubicBezTo>
                    <a:close/>
                    <a:moveTo>
                      <a:pt x="2634" y="329"/>
                    </a:moveTo>
                    <a:cubicBezTo>
                      <a:pt x="2632" y="330"/>
                      <a:pt x="2630" y="332"/>
                      <a:pt x="2628" y="334"/>
                    </a:cubicBezTo>
                    <a:cubicBezTo>
                      <a:pt x="2628" y="334"/>
                      <a:pt x="2627" y="334"/>
                      <a:pt x="2626" y="334"/>
                    </a:cubicBezTo>
                    <a:cubicBezTo>
                      <a:pt x="2624" y="332"/>
                      <a:pt x="2623" y="330"/>
                      <a:pt x="2621" y="328"/>
                    </a:cubicBezTo>
                    <a:cubicBezTo>
                      <a:pt x="2621" y="328"/>
                      <a:pt x="2621" y="327"/>
                      <a:pt x="2621" y="326"/>
                    </a:cubicBezTo>
                    <a:cubicBezTo>
                      <a:pt x="2621" y="326"/>
                      <a:pt x="2622" y="325"/>
                      <a:pt x="2622" y="325"/>
                    </a:cubicBezTo>
                    <a:cubicBezTo>
                      <a:pt x="2626" y="326"/>
                      <a:pt x="2624" y="319"/>
                      <a:pt x="2628" y="320"/>
                    </a:cubicBezTo>
                    <a:cubicBezTo>
                      <a:pt x="2631" y="321"/>
                      <a:pt x="2629" y="326"/>
                      <a:pt x="2633" y="325"/>
                    </a:cubicBezTo>
                    <a:cubicBezTo>
                      <a:pt x="2633" y="325"/>
                      <a:pt x="2634" y="326"/>
                      <a:pt x="2634" y="327"/>
                    </a:cubicBezTo>
                    <a:cubicBezTo>
                      <a:pt x="2634" y="327"/>
                      <a:pt x="2634" y="328"/>
                      <a:pt x="2634" y="329"/>
                    </a:cubicBezTo>
                    <a:close/>
                    <a:moveTo>
                      <a:pt x="2635" y="289"/>
                    </a:moveTo>
                    <a:cubicBezTo>
                      <a:pt x="2631" y="290"/>
                      <a:pt x="2631" y="296"/>
                      <a:pt x="2627" y="296"/>
                    </a:cubicBezTo>
                    <a:cubicBezTo>
                      <a:pt x="2624" y="296"/>
                      <a:pt x="2624" y="290"/>
                      <a:pt x="2620" y="289"/>
                    </a:cubicBezTo>
                    <a:cubicBezTo>
                      <a:pt x="2619" y="289"/>
                      <a:pt x="2618" y="288"/>
                      <a:pt x="2618" y="287"/>
                    </a:cubicBezTo>
                    <a:cubicBezTo>
                      <a:pt x="2618" y="286"/>
                      <a:pt x="2618" y="285"/>
                      <a:pt x="2618" y="285"/>
                    </a:cubicBezTo>
                    <a:cubicBezTo>
                      <a:pt x="2619" y="284"/>
                      <a:pt x="2620" y="284"/>
                      <a:pt x="2621" y="283"/>
                    </a:cubicBezTo>
                    <a:cubicBezTo>
                      <a:pt x="2623" y="282"/>
                      <a:pt x="2625" y="278"/>
                      <a:pt x="2627" y="278"/>
                    </a:cubicBezTo>
                    <a:cubicBezTo>
                      <a:pt x="2629" y="278"/>
                      <a:pt x="2631" y="282"/>
                      <a:pt x="2634" y="283"/>
                    </a:cubicBezTo>
                    <a:cubicBezTo>
                      <a:pt x="2634" y="284"/>
                      <a:pt x="2636" y="284"/>
                      <a:pt x="2637" y="285"/>
                    </a:cubicBezTo>
                    <a:cubicBezTo>
                      <a:pt x="2637" y="285"/>
                      <a:pt x="2637" y="286"/>
                      <a:pt x="2638" y="286"/>
                    </a:cubicBezTo>
                    <a:cubicBezTo>
                      <a:pt x="2637" y="287"/>
                      <a:pt x="2636" y="289"/>
                      <a:pt x="2635" y="289"/>
                    </a:cubicBezTo>
                    <a:close/>
                    <a:moveTo>
                      <a:pt x="2633" y="170"/>
                    </a:moveTo>
                    <a:cubicBezTo>
                      <a:pt x="2627" y="176"/>
                      <a:pt x="2627" y="176"/>
                      <a:pt x="2622" y="170"/>
                    </a:cubicBezTo>
                    <a:cubicBezTo>
                      <a:pt x="2620" y="169"/>
                      <a:pt x="2618" y="167"/>
                      <a:pt x="2616" y="166"/>
                    </a:cubicBezTo>
                    <a:cubicBezTo>
                      <a:pt x="2616" y="166"/>
                      <a:pt x="2615" y="165"/>
                      <a:pt x="2615" y="165"/>
                    </a:cubicBezTo>
                    <a:cubicBezTo>
                      <a:pt x="2615" y="165"/>
                      <a:pt x="2616" y="164"/>
                      <a:pt x="2616" y="164"/>
                    </a:cubicBezTo>
                    <a:cubicBezTo>
                      <a:pt x="2621" y="162"/>
                      <a:pt x="2624" y="158"/>
                      <a:pt x="2626" y="154"/>
                    </a:cubicBezTo>
                    <a:cubicBezTo>
                      <a:pt x="2627" y="152"/>
                      <a:pt x="2628" y="153"/>
                      <a:pt x="2629" y="154"/>
                    </a:cubicBezTo>
                    <a:cubicBezTo>
                      <a:pt x="2630" y="156"/>
                      <a:pt x="2631" y="158"/>
                      <a:pt x="2633" y="160"/>
                    </a:cubicBezTo>
                    <a:cubicBezTo>
                      <a:pt x="2635" y="162"/>
                      <a:pt x="2637" y="164"/>
                      <a:pt x="2640" y="165"/>
                    </a:cubicBezTo>
                    <a:cubicBezTo>
                      <a:pt x="2637" y="167"/>
                      <a:pt x="2635" y="168"/>
                      <a:pt x="2633" y="170"/>
                    </a:cubicBezTo>
                    <a:close/>
                    <a:moveTo>
                      <a:pt x="2636" y="128"/>
                    </a:moveTo>
                    <a:cubicBezTo>
                      <a:pt x="2633" y="129"/>
                      <a:pt x="2631" y="131"/>
                      <a:pt x="2630" y="135"/>
                    </a:cubicBezTo>
                    <a:cubicBezTo>
                      <a:pt x="2629" y="137"/>
                      <a:pt x="2626" y="137"/>
                      <a:pt x="2625" y="134"/>
                    </a:cubicBezTo>
                    <a:cubicBezTo>
                      <a:pt x="2624" y="131"/>
                      <a:pt x="2622" y="130"/>
                      <a:pt x="2620" y="128"/>
                    </a:cubicBezTo>
                    <a:cubicBezTo>
                      <a:pt x="2618" y="126"/>
                      <a:pt x="2616" y="126"/>
                      <a:pt x="2613" y="124"/>
                    </a:cubicBezTo>
                    <a:cubicBezTo>
                      <a:pt x="2616" y="123"/>
                      <a:pt x="2618" y="121"/>
                      <a:pt x="2620" y="120"/>
                    </a:cubicBezTo>
                    <a:cubicBezTo>
                      <a:pt x="2624" y="118"/>
                      <a:pt x="2624" y="115"/>
                      <a:pt x="2626" y="112"/>
                    </a:cubicBezTo>
                    <a:cubicBezTo>
                      <a:pt x="2627" y="112"/>
                      <a:pt x="2627" y="111"/>
                      <a:pt x="2627" y="110"/>
                    </a:cubicBezTo>
                    <a:cubicBezTo>
                      <a:pt x="2628" y="111"/>
                      <a:pt x="2628" y="112"/>
                      <a:pt x="2628" y="112"/>
                    </a:cubicBezTo>
                    <a:cubicBezTo>
                      <a:pt x="2631" y="116"/>
                      <a:pt x="2633" y="119"/>
                      <a:pt x="2636" y="121"/>
                    </a:cubicBezTo>
                    <a:cubicBezTo>
                      <a:pt x="2638" y="122"/>
                      <a:pt x="2640" y="124"/>
                      <a:pt x="2642" y="125"/>
                    </a:cubicBezTo>
                    <a:cubicBezTo>
                      <a:pt x="2640" y="126"/>
                      <a:pt x="2638" y="127"/>
                      <a:pt x="2636" y="128"/>
                    </a:cubicBezTo>
                    <a:close/>
                    <a:moveTo>
                      <a:pt x="2669" y="610"/>
                    </a:moveTo>
                    <a:cubicBezTo>
                      <a:pt x="2670" y="610"/>
                      <a:pt x="2671" y="611"/>
                      <a:pt x="2672" y="612"/>
                    </a:cubicBezTo>
                    <a:cubicBezTo>
                      <a:pt x="2671" y="613"/>
                      <a:pt x="2670" y="614"/>
                      <a:pt x="2669" y="616"/>
                    </a:cubicBezTo>
                    <a:cubicBezTo>
                      <a:pt x="2668" y="615"/>
                      <a:pt x="2667" y="614"/>
                      <a:pt x="2665" y="613"/>
                    </a:cubicBezTo>
                    <a:cubicBezTo>
                      <a:pt x="2666" y="612"/>
                      <a:pt x="2667" y="610"/>
                      <a:pt x="2669" y="610"/>
                    </a:cubicBezTo>
                    <a:close/>
                    <a:moveTo>
                      <a:pt x="2669" y="567"/>
                    </a:moveTo>
                    <a:cubicBezTo>
                      <a:pt x="2670" y="569"/>
                      <a:pt x="2672" y="570"/>
                      <a:pt x="2672" y="572"/>
                    </a:cubicBezTo>
                    <a:cubicBezTo>
                      <a:pt x="2672" y="573"/>
                      <a:pt x="2670" y="574"/>
                      <a:pt x="2669" y="576"/>
                    </a:cubicBezTo>
                    <a:cubicBezTo>
                      <a:pt x="2668" y="575"/>
                      <a:pt x="2666" y="574"/>
                      <a:pt x="2665" y="573"/>
                    </a:cubicBezTo>
                    <a:cubicBezTo>
                      <a:pt x="2665" y="572"/>
                      <a:pt x="2668" y="567"/>
                      <a:pt x="2669" y="567"/>
                    </a:cubicBezTo>
                    <a:close/>
                    <a:moveTo>
                      <a:pt x="2670" y="537"/>
                    </a:moveTo>
                    <a:cubicBezTo>
                      <a:pt x="2670" y="537"/>
                      <a:pt x="2669" y="537"/>
                      <a:pt x="2669" y="537"/>
                    </a:cubicBezTo>
                    <a:cubicBezTo>
                      <a:pt x="2667" y="535"/>
                      <a:pt x="2666" y="533"/>
                      <a:pt x="2665" y="531"/>
                    </a:cubicBezTo>
                    <a:cubicBezTo>
                      <a:pt x="2665" y="530"/>
                      <a:pt x="2667" y="528"/>
                      <a:pt x="2668" y="526"/>
                    </a:cubicBezTo>
                    <a:cubicBezTo>
                      <a:pt x="2670" y="528"/>
                      <a:pt x="2672" y="529"/>
                      <a:pt x="2672" y="530"/>
                    </a:cubicBezTo>
                    <a:cubicBezTo>
                      <a:pt x="2672" y="532"/>
                      <a:pt x="2671" y="534"/>
                      <a:pt x="2670" y="537"/>
                    </a:cubicBezTo>
                    <a:close/>
                    <a:moveTo>
                      <a:pt x="2670" y="651"/>
                    </a:moveTo>
                    <a:cubicBezTo>
                      <a:pt x="2671" y="651"/>
                      <a:pt x="2674" y="652"/>
                      <a:pt x="2672" y="654"/>
                    </a:cubicBezTo>
                    <a:cubicBezTo>
                      <a:pt x="2670" y="655"/>
                      <a:pt x="2669" y="657"/>
                      <a:pt x="2667" y="655"/>
                    </a:cubicBezTo>
                    <a:cubicBezTo>
                      <a:pt x="2666" y="654"/>
                      <a:pt x="2666" y="653"/>
                      <a:pt x="2664" y="652"/>
                    </a:cubicBezTo>
                    <a:cubicBezTo>
                      <a:pt x="2667" y="651"/>
                      <a:pt x="2669" y="650"/>
                      <a:pt x="2670" y="651"/>
                    </a:cubicBezTo>
                    <a:close/>
                    <a:moveTo>
                      <a:pt x="2669" y="736"/>
                    </a:moveTo>
                    <a:cubicBezTo>
                      <a:pt x="2668" y="736"/>
                      <a:pt x="2667" y="735"/>
                      <a:pt x="2666" y="735"/>
                    </a:cubicBezTo>
                    <a:cubicBezTo>
                      <a:pt x="2667" y="733"/>
                      <a:pt x="2668" y="732"/>
                      <a:pt x="2668" y="733"/>
                    </a:cubicBezTo>
                    <a:cubicBezTo>
                      <a:pt x="2669" y="733"/>
                      <a:pt x="2670" y="734"/>
                      <a:pt x="2671" y="734"/>
                    </a:cubicBezTo>
                    <a:cubicBezTo>
                      <a:pt x="2671" y="735"/>
                      <a:pt x="2670" y="736"/>
                      <a:pt x="2669" y="736"/>
                    </a:cubicBezTo>
                    <a:close/>
                    <a:moveTo>
                      <a:pt x="2668" y="698"/>
                    </a:moveTo>
                    <a:cubicBezTo>
                      <a:pt x="2667" y="697"/>
                      <a:pt x="2665" y="695"/>
                      <a:pt x="2665" y="694"/>
                    </a:cubicBezTo>
                    <a:cubicBezTo>
                      <a:pt x="2665" y="692"/>
                      <a:pt x="2667" y="691"/>
                      <a:pt x="2669" y="689"/>
                    </a:cubicBezTo>
                    <a:cubicBezTo>
                      <a:pt x="2670" y="691"/>
                      <a:pt x="2672" y="692"/>
                      <a:pt x="2672" y="694"/>
                    </a:cubicBezTo>
                    <a:cubicBezTo>
                      <a:pt x="2673" y="695"/>
                      <a:pt x="2670" y="699"/>
                      <a:pt x="2668" y="698"/>
                    </a:cubicBezTo>
                    <a:close/>
                    <a:moveTo>
                      <a:pt x="2674" y="491"/>
                    </a:moveTo>
                    <a:cubicBezTo>
                      <a:pt x="2673" y="493"/>
                      <a:pt x="2671" y="496"/>
                      <a:pt x="2669" y="496"/>
                    </a:cubicBezTo>
                    <a:cubicBezTo>
                      <a:pt x="2667" y="496"/>
                      <a:pt x="2665" y="493"/>
                      <a:pt x="2662" y="491"/>
                    </a:cubicBezTo>
                    <a:cubicBezTo>
                      <a:pt x="2664" y="488"/>
                      <a:pt x="2666" y="486"/>
                      <a:pt x="2668" y="485"/>
                    </a:cubicBezTo>
                    <a:cubicBezTo>
                      <a:pt x="2670" y="484"/>
                      <a:pt x="2675" y="489"/>
                      <a:pt x="2674" y="491"/>
                    </a:cubicBezTo>
                    <a:close/>
                    <a:moveTo>
                      <a:pt x="2663" y="449"/>
                    </a:moveTo>
                    <a:cubicBezTo>
                      <a:pt x="2667" y="448"/>
                      <a:pt x="2666" y="442"/>
                      <a:pt x="2669" y="443"/>
                    </a:cubicBezTo>
                    <a:cubicBezTo>
                      <a:pt x="2671" y="443"/>
                      <a:pt x="2673" y="447"/>
                      <a:pt x="2674" y="450"/>
                    </a:cubicBezTo>
                    <a:cubicBezTo>
                      <a:pt x="2675" y="451"/>
                      <a:pt x="2669" y="455"/>
                      <a:pt x="2668" y="454"/>
                    </a:cubicBezTo>
                    <a:cubicBezTo>
                      <a:pt x="2666" y="452"/>
                      <a:pt x="2664" y="451"/>
                      <a:pt x="2663" y="449"/>
                    </a:cubicBezTo>
                    <a:close/>
                    <a:moveTo>
                      <a:pt x="2674" y="410"/>
                    </a:moveTo>
                    <a:cubicBezTo>
                      <a:pt x="2672" y="411"/>
                      <a:pt x="2665" y="411"/>
                      <a:pt x="2663" y="410"/>
                    </a:cubicBezTo>
                    <a:cubicBezTo>
                      <a:pt x="2663" y="410"/>
                      <a:pt x="2662" y="409"/>
                      <a:pt x="2661" y="409"/>
                    </a:cubicBezTo>
                    <a:cubicBezTo>
                      <a:pt x="2662" y="409"/>
                      <a:pt x="2662" y="408"/>
                      <a:pt x="2662" y="408"/>
                    </a:cubicBezTo>
                    <a:cubicBezTo>
                      <a:pt x="2663" y="407"/>
                      <a:pt x="2665" y="405"/>
                      <a:pt x="2666" y="404"/>
                    </a:cubicBezTo>
                    <a:cubicBezTo>
                      <a:pt x="2668" y="402"/>
                      <a:pt x="2670" y="402"/>
                      <a:pt x="2671" y="404"/>
                    </a:cubicBezTo>
                    <a:cubicBezTo>
                      <a:pt x="2672" y="405"/>
                      <a:pt x="2674" y="406"/>
                      <a:pt x="2675" y="407"/>
                    </a:cubicBezTo>
                    <a:cubicBezTo>
                      <a:pt x="2676" y="409"/>
                      <a:pt x="2677" y="409"/>
                      <a:pt x="2674" y="410"/>
                    </a:cubicBezTo>
                    <a:close/>
                    <a:moveTo>
                      <a:pt x="2661" y="369"/>
                    </a:moveTo>
                    <a:cubicBezTo>
                      <a:pt x="2662" y="368"/>
                      <a:pt x="2662" y="368"/>
                      <a:pt x="2662" y="367"/>
                    </a:cubicBezTo>
                    <a:cubicBezTo>
                      <a:pt x="2664" y="365"/>
                      <a:pt x="2666" y="362"/>
                      <a:pt x="2668" y="360"/>
                    </a:cubicBezTo>
                    <a:cubicBezTo>
                      <a:pt x="2671" y="362"/>
                      <a:pt x="2673" y="365"/>
                      <a:pt x="2675" y="367"/>
                    </a:cubicBezTo>
                    <a:cubicBezTo>
                      <a:pt x="2676" y="368"/>
                      <a:pt x="2677" y="368"/>
                      <a:pt x="2675" y="370"/>
                    </a:cubicBezTo>
                    <a:cubicBezTo>
                      <a:pt x="2674" y="371"/>
                      <a:pt x="2672" y="373"/>
                      <a:pt x="2671" y="374"/>
                    </a:cubicBezTo>
                    <a:cubicBezTo>
                      <a:pt x="2670" y="375"/>
                      <a:pt x="2669" y="375"/>
                      <a:pt x="2669" y="375"/>
                    </a:cubicBezTo>
                    <a:cubicBezTo>
                      <a:pt x="2666" y="373"/>
                      <a:pt x="2664" y="371"/>
                      <a:pt x="2661" y="369"/>
                    </a:cubicBezTo>
                    <a:close/>
                    <a:moveTo>
                      <a:pt x="2676" y="328"/>
                    </a:moveTo>
                    <a:cubicBezTo>
                      <a:pt x="2674" y="331"/>
                      <a:pt x="2671" y="333"/>
                      <a:pt x="2670" y="336"/>
                    </a:cubicBezTo>
                    <a:cubicBezTo>
                      <a:pt x="2670" y="337"/>
                      <a:pt x="2669" y="337"/>
                      <a:pt x="2668" y="337"/>
                    </a:cubicBezTo>
                    <a:cubicBezTo>
                      <a:pt x="2668" y="337"/>
                      <a:pt x="2667" y="336"/>
                      <a:pt x="2667" y="336"/>
                    </a:cubicBezTo>
                    <a:cubicBezTo>
                      <a:pt x="2666" y="335"/>
                      <a:pt x="2666" y="334"/>
                      <a:pt x="2666" y="333"/>
                    </a:cubicBezTo>
                    <a:cubicBezTo>
                      <a:pt x="2664" y="330"/>
                      <a:pt x="2660" y="330"/>
                      <a:pt x="2661" y="326"/>
                    </a:cubicBezTo>
                    <a:cubicBezTo>
                      <a:pt x="2665" y="326"/>
                      <a:pt x="2665" y="322"/>
                      <a:pt x="2667" y="321"/>
                    </a:cubicBezTo>
                    <a:cubicBezTo>
                      <a:pt x="2668" y="319"/>
                      <a:pt x="2670" y="320"/>
                      <a:pt x="2671" y="321"/>
                    </a:cubicBezTo>
                    <a:cubicBezTo>
                      <a:pt x="2673" y="323"/>
                      <a:pt x="2672" y="326"/>
                      <a:pt x="2676" y="326"/>
                    </a:cubicBezTo>
                    <a:cubicBezTo>
                      <a:pt x="2676" y="326"/>
                      <a:pt x="2677" y="328"/>
                      <a:pt x="2676" y="328"/>
                    </a:cubicBezTo>
                    <a:close/>
                    <a:moveTo>
                      <a:pt x="2679" y="287"/>
                    </a:moveTo>
                    <a:cubicBezTo>
                      <a:pt x="2676" y="290"/>
                      <a:pt x="2672" y="291"/>
                      <a:pt x="2671" y="295"/>
                    </a:cubicBezTo>
                    <a:cubicBezTo>
                      <a:pt x="2670" y="298"/>
                      <a:pt x="2667" y="297"/>
                      <a:pt x="2666" y="295"/>
                    </a:cubicBezTo>
                    <a:cubicBezTo>
                      <a:pt x="2665" y="290"/>
                      <a:pt x="2658" y="291"/>
                      <a:pt x="2658" y="285"/>
                    </a:cubicBezTo>
                    <a:cubicBezTo>
                      <a:pt x="2663" y="284"/>
                      <a:pt x="2666" y="280"/>
                      <a:pt x="2668" y="276"/>
                    </a:cubicBezTo>
                    <a:cubicBezTo>
                      <a:pt x="2668" y="275"/>
                      <a:pt x="2668" y="276"/>
                      <a:pt x="2669" y="275"/>
                    </a:cubicBezTo>
                    <a:cubicBezTo>
                      <a:pt x="2669" y="276"/>
                      <a:pt x="2670" y="276"/>
                      <a:pt x="2671" y="277"/>
                    </a:cubicBezTo>
                    <a:cubicBezTo>
                      <a:pt x="2672" y="281"/>
                      <a:pt x="2675" y="284"/>
                      <a:pt x="2679" y="285"/>
                    </a:cubicBezTo>
                    <a:cubicBezTo>
                      <a:pt x="2681" y="286"/>
                      <a:pt x="2680" y="286"/>
                      <a:pt x="2679" y="287"/>
                    </a:cubicBezTo>
                    <a:close/>
                    <a:moveTo>
                      <a:pt x="2679" y="247"/>
                    </a:moveTo>
                    <a:cubicBezTo>
                      <a:pt x="2677" y="247"/>
                      <a:pt x="2661" y="248"/>
                      <a:pt x="2659" y="247"/>
                    </a:cubicBezTo>
                    <a:cubicBezTo>
                      <a:pt x="2659" y="246"/>
                      <a:pt x="2658" y="246"/>
                      <a:pt x="2657" y="246"/>
                    </a:cubicBezTo>
                    <a:cubicBezTo>
                      <a:pt x="2658" y="245"/>
                      <a:pt x="2658" y="245"/>
                      <a:pt x="2658" y="245"/>
                    </a:cubicBezTo>
                    <a:cubicBezTo>
                      <a:pt x="2662" y="243"/>
                      <a:pt x="2665" y="241"/>
                      <a:pt x="2666" y="237"/>
                    </a:cubicBezTo>
                    <a:cubicBezTo>
                      <a:pt x="2667" y="234"/>
                      <a:pt x="2670" y="234"/>
                      <a:pt x="2671" y="236"/>
                    </a:cubicBezTo>
                    <a:cubicBezTo>
                      <a:pt x="2673" y="240"/>
                      <a:pt x="2675" y="243"/>
                      <a:pt x="2679" y="245"/>
                    </a:cubicBezTo>
                    <a:cubicBezTo>
                      <a:pt x="2680" y="245"/>
                      <a:pt x="2681" y="246"/>
                      <a:pt x="2679" y="247"/>
                    </a:cubicBezTo>
                    <a:close/>
                    <a:moveTo>
                      <a:pt x="2675" y="209"/>
                    </a:moveTo>
                    <a:cubicBezTo>
                      <a:pt x="2673" y="210"/>
                      <a:pt x="2672" y="213"/>
                      <a:pt x="2671" y="215"/>
                    </a:cubicBezTo>
                    <a:cubicBezTo>
                      <a:pt x="2669" y="217"/>
                      <a:pt x="2668" y="216"/>
                      <a:pt x="2666" y="215"/>
                    </a:cubicBezTo>
                    <a:cubicBezTo>
                      <a:pt x="2665" y="213"/>
                      <a:pt x="2664" y="211"/>
                      <a:pt x="2663" y="209"/>
                    </a:cubicBezTo>
                    <a:cubicBezTo>
                      <a:pt x="2661" y="208"/>
                      <a:pt x="2659" y="207"/>
                      <a:pt x="2657" y="205"/>
                    </a:cubicBezTo>
                    <a:cubicBezTo>
                      <a:pt x="2659" y="203"/>
                      <a:pt x="2661" y="202"/>
                      <a:pt x="2663" y="200"/>
                    </a:cubicBezTo>
                    <a:cubicBezTo>
                      <a:pt x="2664" y="198"/>
                      <a:pt x="2667" y="197"/>
                      <a:pt x="2667" y="194"/>
                    </a:cubicBezTo>
                    <a:cubicBezTo>
                      <a:pt x="2667" y="194"/>
                      <a:pt x="2668" y="193"/>
                      <a:pt x="2669" y="193"/>
                    </a:cubicBezTo>
                    <a:cubicBezTo>
                      <a:pt x="2669" y="193"/>
                      <a:pt x="2671" y="194"/>
                      <a:pt x="2671" y="194"/>
                    </a:cubicBezTo>
                    <a:cubicBezTo>
                      <a:pt x="2671" y="197"/>
                      <a:pt x="2674" y="198"/>
                      <a:pt x="2675" y="201"/>
                    </a:cubicBezTo>
                    <a:cubicBezTo>
                      <a:pt x="2677" y="202"/>
                      <a:pt x="2679" y="204"/>
                      <a:pt x="2680" y="205"/>
                    </a:cubicBezTo>
                    <a:cubicBezTo>
                      <a:pt x="2678" y="206"/>
                      <a:pt x="2676" y="207"/>
                      <a:pt x="2675" y="209"/>
                    </a:cubicBezTo>
                    <a:close/>
                    <a:moveTo>
                      <a:pt x="2681" y="166"/>
                    </a:moveTo>
                    <a:cubicBezTo>
                      <a:pt x="2679" y="167"/>
                      <a:pt x="2677" y="168"/>
                      <a:pt x="2676" y="169"/>
                    </a:cubicBezTo>
                    <a:cubicBezTo>
                      <a:pt x="2674" y="172"/>
                      <a:pt x="2671" y="175"/>
                      <a:pt x="2668" y="178"/>
                    </a:cubicBezTo>
                    <a:cubicBezTo>
                      <a:pt x="2666" y="175"/>
                      <a:pt x="2663" y="172"/>
                      <a:pt x="2661" y="169"/>
                    </a:cubicBezTo>
                    <a:cubicBezTo>
                      <a:pt x="2660" y="168"/>
                      <a:pt x="2659" y="167"/>
                      <a:pt x="2657" y="166"/>
                    </a:cubicBezTo>
                    <a:cubicBezTo>
                      <a:pt x="2656" y="166"/>
                      <a:pt x="2655" y="165"/>
                      <a:pt x="2656" y="164"/>
                    </a:cubicBezTo>
                    <a:cubicBezTo>
                      <a:pt x="2661" y="161"/>
                      <a:pt x="2666" y="158"/>
                      <a:pt x="2667" y="151"/>
                    </a:cubicBezTo>
                    <a:cubicBezTo>
                      <a:pt x="2667" y="151"/>
                      <a:pt x="2668" y="151"/>
                      <a:pt x="2669" y="150"/>
                    </a:cubicBezTo>
                    <a:cubicBezTo>
                      <a:pt x="2669" y="151"/>
                      <a:pt x="2670" y="151"/>
                      <a:pt x="2671" y="152"/>
                    </a:cubicBezTo>
                    <a:cubicBezTo>
                      <a:pt x="2672" y="158"/>
                      <a:pt x="2676" y="161"/>
                      <a:pt x="2681" y="164"/>
                    </a:cubicBezTo>
                    <a:cubicBezTo>
                      <a:pt x="2682" y="164"/>
                      <a:pt x="2683" y="165"/>
                      <a:pt x="2681" y="166"/>
                    </a:cubicBezTo>
                    <a:close/>
                    <a:moveTo>
                      <a:pt x="2683" y="126"/>
                    </a:moveTo>
                    <a:cubicBezTo>
                      <a:pt x="2676" y="128"/>
                      <a:pt x="2672" y="132"/>
                      <a:pt x="2671" y="138"/>
                    </a:cubicBezTo>
                    <a:cubicBezTo>
                      <a:pt x="2670" y="140"/>
                      <a:pt x="2667" y="140"/>
                      <a:pt x="2667" y="138"/>
                    </a:cubicBezTo>
                    <a:cubicBezTo>
                      <a:pt x="2665" y="132"/>
                      <a:pt x="2661" y="127"/>
                      <a:pt x="2654" y="126"/>
                    </a:cubicBezTo>
                    <a:cubicBezTo>
                      <a:pt x="2654" y="126"/>
                      <a:pt x="2654" y="125"/>
                      <a:pt x="2654" y="124"/>
                    </a:cubicBezTo>
                    <a:cubicBezTo>
                      <a:pt x="2654" y="124"/>
                      <a:pt x="2655" y="124"/>
                      <a:pt x="2655" y="124"/>
                    </a:cubicBezTo>
                    <a:cubicBezTo>
                      <a:pt x="2661" y="120"/>
                      <a:pt x="2666" y="117"/>
                      <a:pt x="2667" y="109"/>
                    </a:cubicBezTo>
                    <a:cubicBezTo>
                      <a:pt x="2667" y="109"/>
                      <a:pt x="2668" y="108"/>
                      <a:pt x="2668" y="108"/>
                    </a:cubicBezTo>
                    <a:cubicBezTo>
                      <a:pt x="2669" y="109"/>
                      <a:pt x="2670" y="109"/>
                      <a:pt x="2671" y="110"/>
                    </a:cubicBezTo>
                    <a:cubicBezTo>
                      <a:pt x="2672" y="117"/>
                      <a:pt x="2677" y="121"/>
                      <a:pt x="2683" y="124"/>
                    </a:cubicBezTo>
                    <a:cubicBezTo>
                      <a:pt x="2684" y="125"/>
                      <a:pt x="2684" y="125"/>
                      <a:pt x="2683" y="126"/>
                    </a:cubicBezTo>
                    <a:close/>
                    <a:moveTo>
                      <a:pt x="2706" y="531"/>
                    </a:moveTo>
                    <a:cubicBezTo>
                      <a:pt x="2708" y="530"/>
                      <a:pt x="2709" y="529"/>
                      <a:pt x="2710" y="527"/>
                    </a:cubicBezTo>
                    <a:cubicBezTo>
                      <a:pt x="2711" y="529"/>
                      <a:pt x="2712" y="530"/>
                      <a:pt x="2713" y="531"/>
                    </a:cubicBezTo>
                    <a:cubicBezTo>
                      <a:pt x="2713" y="532"/>
                      <a:pt x="2711" y="533"/>
                      <a:pt x="2710" y="535"/>
                    </a:cubicBezTo>
                    <a:cubicBezTo>
                      <a:pt x="2709" y="534"/>
                      <a:pt x="2708" y="533"/>
                      <a:pt x="2706" y="531"/>
                    </a:cubicBezTo>
                    <a:close/>
                    <a:moveTo>
                      <a:pt x="2710" y="569"/>
                    </a:moveTo>
                    <a:cubicBezTo>
                      <a:pt x="2711" y="569"/>
                      <a:pt x="2712" y="571"/>
                      <a:pt x="2713" y="572"/>
                    </a:cubicBezTo>
                    <a:cubicBezTo>
                      <a:pt x="2712" y="573"/>
                      <a:pt x="2711" y="574"/>
                      <a:pt x="2710" y="575"/>
                    </a:cubicBezTo>
                    <a:cubicBezTo>
                      <a:pt x="2709" y="575"/>
                      <a:pt x="2708" y="573"/>
                      <a:pt x="2707" y="572"/>
                    </a:cubicBezTo>
                    <a:cubicBezTo>
                      <a:pt x="2708" y="571"/>
                      <a:pt x="2709" y="570"/>
                      <a:pt x="2710" y="569"/>
                    </a:cubicBezTo>
                    <a:close/>
                    <a:moveTo>
                      <a:pt x="2710" y="610"/>
                    </a:moveTo>
                    <a:cubicBezTo>
                      <a:pt x="2711" y="610"/>
                      <a:pt x="2712" y="612"/>
                      <a:pt x="2713" y="613"/>
                    </a:cubicBezTo>
                    <a:cubicBezTo>
                      <a:pt x="2712" y="614"/>
                      <a:pt x="2711" y="615"/>
                      <a:pt x="2710" y="615"/>
                    </a:cubicBezTo>
                    <a:cubicBezTo>
                      <a:pt x="2709" y="615"/>
                      <a:pt x="2708" y="613"/>
                      <a:pt x="2707" y="612"/>
                    </a:cubicBezTo>
                    <a:cubicBezTo>
                      <a:pt x="2708" y="611"/>
                      <a:pt x="2709" y="610"/>
                      <a:pt x="2710" y="610"/>
                    </a:cubicBezTo>
                    <a:close/>
                    <a:moveTo>
                      <a:pt x="2713" y="653"/>
                    </a:moveTo>
                    <a:cubicBezTo>
                      <a:pt x="2713" y="654"/>
                      <a:pt x="2711" y="654"/>
                      <a:pt x="2710" y="655"/>
                    </a:cubicBezTo>
                    <a:cubicBezTo>
                      <a:pt x="2709" y="654"/>
                      <a:pt x="2708" y="654"/>
                      <a:pt x="2708" y="652"/>
                    </a:cubicBezTo>
                    <a:cubicBezTo>
                      <a:pt x="2707" y="652"/>
                      <a:pt x="2709" y="651"/>
                      <a:pt x="2710" y="650"/>
                    </a:cubicBezTo>
                    <a:cubicBezTo>
                      <a:pt x="2711" y="651"/>
                      <a:pt x="2713" y="652"/>
                      <a:pt x="2713" y="653"/>
                    </a:cubicBezTo>
                    <a:close/>
                    <a:moveTo>
                      <a:pt x="2710" y="736"/>
                    </a:moveTo>
                    <a:cubicBezTo>
                      <a:pt x="2709" y="736"/>
                      <a:pt x="2709" y="736"/>
                      <a:pt x="2709" y="735"/>
                    </a:cubicBezTo>
                    <a:cubicBezTo>
                      <a:pt x="2709" y="735"/>
                      <a:pt x="2710" y="735"/>
                      <a:pt x="2710" y="735"/>
                    </a:cubicBezTo>
                    <a:cubicBezTo>
                      <a:pt x="2710" y="735"/>
                      <a:pt x="2711" y="735"/>
                      <a:pt x="2711" y="735"/>
                    </a:cubicBezTo>
                    <a:cubicBezTo>
                      <a:pt x="2711" y="736"/>
                      <a:pt x="2710" y="736"/>
                      <a:pt x="2710" y="736"/>
                    </a:cubicBezTo>
                    <a:close/>
                    <a:moveTo>
                      <a:pt x="2711" y="696"/>
                    </a:moveTo>
                    <a:cubicBezTo>
                      <a:pt x="2710" y="696"/>
                      <a:pt x="2707" y="697"/>
                      <a:pt x="2707" y="694"/>
                    </a:cubicBezTo>
                    <a:cubicBezTo>
                      <a:pt x="2707" y="693"/>
                      <a:pt x="2709" y="692"/>
                      <a:pt x="2710" y="690"/>
                    </a:cubicBezTo>
                    <a:cubicBezTo>
                      <a:pt x="2711" y="691"/>
                      <a:pt x="2712" y="693"/>
                      <a:pt x="2713" y="694"/>
                    </a:cubicBezTo>
                    <a:cubicBezTo>
                      <a:pt x="2713" y="694"/>
                      <a:pt x="2712" y="696"/>
                      <a:pt x="2711" y="696"/>
                    </a:cubicBezTo>
                    <a:close/>
                    <a:moveTo>
                      <a:pt x="2713" y="494"/>
                    </a:moveTo>
                    <a:cubicBezTo>
                      <a:pt x="2711" y="497"/>
                      <a:pt x="2709" y="496"/>
                      <a:pt x="2707" y="493"/>
                    </a:cubicBezTo>
                    <a:cubicBezTo>
                      <a:pt x="2706" y="492"/>
                      <a:pt x="2705" y="490"/>
                      <a:pt x="2705" y="490"/>
                    </a:cubicBezTo>
                    <a:cubicBezTo>
                      <a:pt x="2707" y="488"/>
                      <a:pt x="2708" y="487"/>
                      <a:pt x="2711" y="485"/>
                    </a:cubicBezTo>
                    <a:cubicBezTo>
                      <a:pt x="2712" y="486"/>
                      <a:pt x="2713" y="487"/>
                      <a:pt x="2714" y="489"/>
                    </a:cubicBezTo>
                    <a:cubicBezTo>
                      <a:pt x="2714" y="489"/>
                      <a:pt x="2715" y="491"/>
                      <a:pt x="2714" y="492"/>
                    </a:cubicBezTo>
                    <a:cubicBezTo>
                      <a:pt x="2714" y="492"/>
                      <a:pt x="2713" y="493"/>
                      <a:pt x="2713" y="494"/>
                    </a:cubicBezTo>
                    <a:close/>
                    <a:moveTo>
                      <a:pt x="2710" y="454"/>
                    </a:moveTo>
                    <a:cubicBezTo>
                      <a:pt x="2708" y="453"/>
                      <a:pt x="2707" y="451"/>
                      <a:pt x="2705" y="449"/>
                    </a:cubicBezTo>
                    <a:cubicBezTo>
                      <a:pt x="2707" y="448"/>
                      <a:pt x="2708" y="445"/>
                      <a:pt x="2710" y="445"/>
                    </a:cubicBezTo>
                    <a:cubicBezTo>
                      <a:pt x="2712" y="445"/>
                      <a:pt x="2713" y="448"/>
                      <a:pt x="2715" y="450"/>
                    </a:cubicBezTo>
                    <a:cubicBezTo>
                      <a:pt x="2713" y="451"/>
                      <a:pt x="2711" y="454"/>
                      <a:pt x="2710" y="454"/>
                    </a:cubicBezTo>
                    <a:close/>
                    <a:moveTo>
                      <a:pt x="2714" y="410"/>
                    </a:moveTo>
                    <a:cubicBezTo>
                      <a:pt x="2710" y="413"/>
                      <a:pt x="2709" y="413"/>
                      <a:pt x="2706" y="410"/>
                    </a:cubicBezTo>
                    <a:cubicBezTo>
                      <a:pt x="2705" y="409"/>
                      <a:pt x="2702" y="410"/>
                      <a:pt x="2705" y="407"/>
                    </a:cubicBezTo>
                    <a:cubicBezTo>
                      <a:pt x="2707" y="406"/>
                      <a:pt x="2708" y="404"/>
                      <a:pt x="2710" y="402"/>
                    </a:cubicBezTo>
                    <a:cubicBezTo>
                      <a:pt x="2710" y="403"/>
                      <a:pt x="2711" y="403"/>
                      <a:pt x="2711" y="403"/>
                    </a:cubicBezTo>
                    <a:cubicBezTo>
                      <a:pt x="2712" y="404"/>
                      <a:pt x="2713" y="406"/>
                      <a:pt x="2714" y="407"/>
                    </a:cubicBezTo>
                    <a:cubicBezTo>
                      <a:pt x="2716" y="408"/>
                      <a:pt x="2717" y="408"/>
                      <a:pt x="2714" y="410"/>
                    </a:cubicBezTo>
                    <a:close/>
                    <a:moveTo>
                      <a:pt x="2704" y="369"/>
                    </a:moveTo>
                    <a:cubicBezTo>
                      <a:pt x="2704" y="367"/>
                      <a:pt x="2707" y="365"/>
                      <a:pt x="2709" y="363"/>
                    </a:cubicBezTo>
                    <a:cubicBezTo>
                      <a:pt x="2710" y="361"/>
                      <a:pt x="2711" y="363"/>
                      <a:pt x="2712" y="363"/>
                    </a:cubicBezTo>
                    <a:cubicBezTo>
                      <a:pt x="2712" y="364"/>
                      <a:pt x="2713" y="365"/>
                      <a:pt x="2714" y="366"/>
                    </a:cubicBezTo>
                    <a:cubicBezTo>
                      <a:pt x="2715" y="367"/>
                      <a:pt x="2716" y="369"/>
                      <a:pt x="2716" y="369"/>
                    </a:cubicBezTo>
                    <a:cubicBezTo>
                      <a:pt x="2714" y="372"/>
                      <a:pt x="2712" y="374"/>
                      <a:pt x="2710" y="376"/>
                    </a:cubicBezTo>
                    <a:cubicBezTo>
                      <a:pt x="2708" y="373"/>
                      <a:pt x="2705" y="371"/>
                      <a:pt x="2704" y="369"/>
                    </a:cubicBezTo>
                    <a:close/>
                    <a:moveTo>
                      <a:pt x="2710" y="335"/>
                    </a:moveTo>
                    <a:cubicBezTo>
                      <a:pt x="2710" y="335"/>
                      <a:pt x="2709" y="334"/>
                      <a:pt x="2709" y="334"/>
                    </a:cubicBezTo>
                    <a:cubicBezTo>
                      <a:pt x="2707" y="332"/>
                      <a:pt x="2705" y="331"/>
                      <a:pt x="2704" y="329"/>
                    </a:cubicBezTo>
                    <a:cubicBezTo>
                      <a:pt x="2703" y="327"/>
                      <a:pt x="2703" y="326"/>
                      <a:pt x="2705" y="325"/>
                    </a:cubicBezTo>
                    <a:cubicBezTo>
                      <a:pt x="2706" y="325"/>
                      <a:pt x="2707" y="324"/>
                      <a:pt x="2707" y="323"/>
                    </a:cubicBezTo>
                    <a:cubicBezTo>
                      <a:pt x="2710" y="319"/>
                      <a:pt x="2710" y="319"/>
                      <a:pt x="2713" y="323"/>
                    </a:cubicBezTo>
                    <a:cubicBezTo>
                      <a:pt x="2714" y="325"/>
                      <a:pt x="2715" y="325"/>
                      <a:pt x="2716" y="326"/>
                    </a:cubicBezTo>
                    <a:cubicBezTo>
                      <a:pt x="2716" y="326"/>
                      <a:pt x="2716" y="327"/>
                      <a:pt x="2717" y="328"/>
                    </a:cubicBezTo>
                    <a:cubicBezTo>
                      <a:pt x="2715" y="330"/>
                      <a:pt x="2712" y="333"/>
                      <a:pt x="2710" y="335"/>
                    </a:cubicBezTo>
                    <a:close/>
                    <a:moveTo>
                      <a:pt x="2719" y="287"/>
                    </a:moveTo>
                    <a:cubicBezTo>
                      <a:pt x="2718" y="290"/>
                      <a:pt x="2714" y="290"/>
                      <a:pt x="2712" y="294"/>
                    </a:cubicBezTo>
                    <a:cubicBezTo>
                      <a:pt x="2711" y="297"/>
                      <a:pt x="2708" y="297"/>
                      <a:pt x="2708" y="294"/>
                    </a:cubicBezTo>
                    <a:cubicBezTo>
                      <a:pt x="2707" y="290"/>
                      <a:pt x="2702" y="291"/>
                      <a:pt x="2701" y="288"/>
                    </a:cubicBezTo>
                    <a:cubicBezTo>
                      <a:pt x="2701" y="287"/>
                      <a:pt x="2700" y="287"/>
                      <a:pt x="2700" y="286"/>
                    </a:cubicBezTo>
                    <a:cubicBezTo>
                      <a:pt x="2700" y="286"/>
                      <a:pt x="2701" y="285"/>
                      <a:pt x="2701" y="285"/>
                    </a:cubicBezTo>
                    <a:cubicBezTo>
                      <a:pt x="2704" y="283"/>
                      <a:pt x="2707" y="280"/>
                      <a:pt x="2710" y="278"/>
                    </a:cubicBezTo>
                    <a:cubicBezTo>
                      <a:pt x="2713" y="280"/>
                      <a:pt x="2716" y="283"/>
                      <a:pt x="2719" y="285"/>
                    </a:cubicBezTo>
                    <a:cubicBezTo>
                      <a:pt x="2721" y="286"/>
                      <a:pt x="2720" y="286"/>
                      <a:pt x="2719" y="287"/>
                    </a:cubicBezTo>
                    <a:close/>
                    <a:moveTo>
                      <a:pt x="2717" y="247"/>
                    </a:moveTo>
                    <a:cubicBezTo>
                      <a:pt x="2717" y="247"/>
                      <a:pt x="2716" y="248"/>
                      <a:pt x="2716" y="248"/>
                    </a:cubicBezTo>
                    <a:cubicBezTo>
                      <a:pt x="2714" y="250"/>
                      <a:pt x="2712" y="254"/>
                      <a:pt x="2710" y="254"/>
                    </a:cubicBezTo>
                    <a:cubicBezTo>
                      <a:pt x="2708" y="254"/>
                      <a:pt x="2706" y="250"/>
                      <a:pt x="2704" y="248"/>
                    </a:cubicBezTo>
                    <a:cubicBezTo>
                      <a:pt x="2703" y="247"/>
                      <a:pt x="2702" y="247"/>
                      <a:pt x="2701" y="247"/>
                    </a:cubicBezTo>
                    <a:cubicBezTo>
                      <a:pt x="2700" y="246"/>
                      <a:pt x="2700" y="245"/>
                      <a:pt x="2700" y="245"/>
                    </a:cubicBezTo>
                    <a:cubicBezTo>
                      <a:pt x="2704" y="243"/>
                      <a:pt x="2707" y="240"/>
                      <a:pt x="2709" y="236"/>
                    </a:cubicBezTo>
                    <a:cubicBezTo>
                      <a:pt x="2709" y="236"/>
                      <a:pt x="2709" y="236"/>
                      <a:pt x="2710" y="235"/>
                    </a:cubicBezTo>
                    <a:cubicBezTo>
                      <a:pt x="2710" y="236"/>
                      <a:pt x="2711" y="236"/>
                      <a:pt x="2712" y="237"/>
                    </a:cubicBezTo>
                    <a:cubicBezTo>
                      <a:pt x="2713" y="239"/>
                      <a:pt x="2714" y="243"/>
                      <a:pt x="2718" y="243"/>
                    </a:cubicBezTo>
                    <a:cubicBezTo>
                      <a:pt x="2718" y="243"/>
                      <a:pt x="2724" y="246"/>
                      <a:pt x="2717" y="247"/>
                    </a:cubicBezTo>
                    <a:close/>
                    <a:moveTo>
                      <a:pt x="2715" y="209"/>
                    </a:moveTo>
                    <a:cubicBezTo>
                      <a:pt x="2714" y="210"/>
                      <a:pt x="2713" y="212"/>
                      <a:pt x="2712" y="214"/>
                    </a:cubicBezTo>
                    <a:cubicBezTo>
                      <a:pt x="2711" y="215"/>
                      <a:pt x="2711" y="215"/>
                      <a:pt x="2710" y="216"/>
                    </a:cubicBezTo>
                    <a:cubicBezTo>
                      <a:pt x="2709" y="215"/>
                      <a:pt x="2708" y="215"/>
                      <a:pt x="2708" y="214"/>
                    </a:cubicBezTo>
                    <a:cubicBezTo>
                      <a:pt x="2707" y="212"/>
                      <a:pt x="2706" y="210"/>
                      <a:pt x="2705" y="209"/>
                    </a:cubicBezTo>
                    <a:cubicBezTo>
                      <a:pt x="2704" y="208"/>
                      <a:pt x="2702" y="206"/>
                      <a:pt x="2700" y="205"/>
                    </a:cubicBezTo>
                    <a:cubicBezTo>
                      <a:pt x="2701" y="204"/>
                      <a:pt x="2703" y="202"/>
                      <a:pt x="2704" y="200"/>
                    </a:cubicBezTo>
                    <a:cubicBezTo>
                      <a:pt x="2711" y="193"/>
                      <a:pt x="2709" y="194"/>
                      <a:pt x="2715" y="200"/>
                    </a:cubicBezTo>
                    <a:cubicBezTo>
                      <a:pt x="2715" y="200"/>
                      <a:pt x="2716" y="200"/>
                      <a:pt x="2716" y="201"/>
                    </a:cubicBezTo>
                    <a:cubicBezTo>
                      <a:pt x="2717" y="202"/>
                      <a:pt x="2719" y="204"/>
                      <a:pt x="2721" y="205"/>
                    </a:cubicBezTo>
                    <a:cubicBezTo>
                      <a:pt x="2719" y="207"/>
                      <a:pt x="2717" y="207"/>
                      <a:pt x="2715" y="209"/>
                    </a:cubicBezTo>
                    <a:close/>
                    <a:moveTo>
                      <a:pt x="2721" y="166"/>
                    </a:moveTo>
                    <a:cubicBezTo>
                      <a:pt x="2717" y="170"/>
                      <a:pt x="2713" y="174"/>
                      <a:pt x="2710" y="177"/>
                    </a:cubicBezTo>
                    <a:cubicBezTo>
                      <a:pt x="2708" y="172"/>
                      <a:pt x="2704" y="169"/>
                      <a:pt x="2699" y="166"/>
                    </a:cubicBezTo>
                    <a:cubicBezTo>
                      <a:pt x="2699" y="166"/>
                      <a:pt x="2698" y="166"/>
                      <a:pt x="2698" y="165"/>
                    </a:cubicBezTo>
                    <a:cubicBezTo>
                      <a:pt x="2698" y="165"/>
                      <a:pt x="2698" y="164"/>
                      <a:pt x="2699" y="164"/>
                    </a:cubicBezTo>
                    <a:cubicBezTo>
                      <a:pt x="2703" y="162"/>
                      <a:pt x="2707" y="159"/>
                      <a:pt x="2709" y="154"/>
                    </a:cubicBezTo>
                    <a:cubicBezTo>
                      <a:pt x="2709" y="153"/>
                      <a:pt x="2711" y="152"/>
                      <a:pt x="2711" y="154"/>
                    </a:cubicBezTo>
                    <a:cubicBezTo>
                      <a:pt x="2713" y="158"/>
                      <a:pt x="2717" y="162"/>
                      <a:pt x="2721" y="164"/>
                    </a:cubicBezTo>
                    <a:cubicBezTo>
                      <a:pt x="2722" y="164"/>
                      <a:pt x="2722" y="165"/>
                      <a:pt x="2721" y="166"/>
                    </a:cubicBezTo>
                    <a:close/>
                    <a:moveTo>
                      <a:pt x="2718" y="128"/>
                    </a:moveTo>
                    <a:cubicBezTo>
                      <a:pt x="2715" y="129"/>
                      <a:pt x="2713" y="132"/>
                      <a:pt x="2712" y="135"/>
                    </a:cubicBezTo>
                    <a:cubicBezTo>
                      <a:pt x="2711" y="137"/>
                      <a:pt x="2709" y="137"/>
                      <a:pt x="2708" y="135"/>
                    </a:cubicBezTo>
                    <a:cubicBezTo>
                      <a:pt x="2706" y="130"/>
                      <a:pt x="2702" y="128"/>
                      <a:pt x="2698" y="126"/>
                    </a:cubicBezTo>
                    <a:cubicBezTo>
                      <a:pt x="2697" y="125"/>
                      <a:pt x="2695" y="125"/>
                      <a:pt x="2697" y="124"/>
                    </a:cubicBezTo>
                    <a:cubicBezTo>
                      <a:pt x="2702" y="121"/>
                      <a:pt x="2707" y="118"/>
                      <a:pt x="2709" y="111"/>
                    </a:cubicBezTo>
                    <a:cubicBezTo>
                      <a:pt x="2709" y="111"/>
                      <a:pt x="2709" y="111"/>
                      <a:pt x="2710" y="110"/>
                    </a:cubicBezTo>
                    <a:cubicBezTo>
                      <a:pt x="2710" y="111"/>
                      <a:pt x="2711" y="112"/>
                      <a:pt x="2711" y="112"/>
                    </a:cubicBezTo>
                    <a:cubicBezTo>
                      <a:pt x="2714" y="115"/>
                      <a:pt x="2714" y="119"/>
                      <a:pt x="2718" y="121"/>
                    </a:cubicBezTo>
                    <a:cubicBezTo>
                      <a:pt x="2720" y="121"/>
                      <a:pt x="2722" y="123"/>
                      <a:pt x="2724" y="125"/>
                    </a:cubicBezTo>
                    <a:cubicBezTo>
                      <a:pt x="2722" y="126"/>
                      <a:pt x="2720" y="127"/>
                      <a:pt x="2718" y="128"/>
                    </a:cubicBezTo>
                    <a:close/>
                    <a:moveTo>
                      <a:pt x="2750" y="736"/>
                    </a:moveTo>
                    <a:cubicBezTo>
                      <a:pt x="2750" y="736"/>
                      <a:pt x="2750" y="735"/>
                      <a:pt x="2750" y="735"/>
                    </a:cubicBezTo>
                    <a:cubicBezTo>
                      <a:pt x="2750" y="735"/>
                      <a:pt x="2750" y="735"/>
                      <a:pt x="2750" y="734"/>
                    </a:cubicBezTo>
                    <a:cubicBezTo>
                      <a:pt x="2751" y="735"/>
                      <a:pt x="2751" y="735"/>
                      <a:pt x="2751" y="736"/>
                    </a:cubicBezTo>
                    <a:cubicBezTo>
                      <a:pt x="2751" y="736"/>
                      <a:pt x="2751" y="736"/>
                      <a:pt x="2750" y="736"/>
                    </a:cubicBezTo>
                    <a:close/>
                    <a:moveTo>
                      <a:pt x="2751" y="696"/>
                    </a:moveTo>
                    <a:cubicBezTo>
                      <a:pt x="2750" y="696"/>
                      <a:pt x="2749" y="695"/>
                      <a:pt x="2746" y="695"/>
                    </a:cubicBezTo>
                    <a:cubicBezTo>
                      <a:pt x="2748" y="693"/>
                      <a:pt x="2749" y="692"/>
                      <a:pt x="2750" y="690"/>
                    </a:cubicBezTo>
                    <a:cubicBezTo>
                      <a:pt x="2751" y="691"/>
                      <a:pt x="2752" y="692"/>
                      <a:pt x="2753" y="694"/>
                    </a:cubicBezTo>
                    <a:cubicBezTo>
                      <a:pt x="2753" y="694"/>
                      <a:pt x="2752" y="696"/>
                      <a:pt x="2751" y="696"/>
                    </a:cubicBezTo>
                    <a:close/>
                    <a:moveTo>
                      <a:pt x="2750" y="655"/>
                    </a:moveTo>
                    <a:cubicBezTo>
                      <a:pt x="2749" y="655"/>
                      <a:pt x="2748" y="654"/>
                      <a:pt x="2746" y="654"/>
                    </a:cubicBezTo>
                    <a:cubicBezTo>
                      <a:pt x="2749" y="652"/>
                      <a:pt x="2750" y="650"/>
                      <a:pt x="2750" y="650"/>
                    </a:cubicBezTo>
                    <a:cubicBezTo>
                      <a:pt x="2751" y="650"/>
                      <a:pt x="2752" y="652"/>
                      <a:pt x="2753" y="653"/>
                    </a:cubicBezTo>
                    <a:cubicBezTo>
                      <a:pt x="2752" y="654"/>
                      <a:pt x="2751" y="655"/>
                      <a:pt x="2750" y="655"/>
                    </a:cubicBezTo>
                    <a:close/>
                    <a:moveTo>
                      <a:pt x="2750" y="610"/>
                    </a:moveTo>
                    <a:cubicBezTo>
                      <a:pt x="2751" y="610"/>
                      <a:pt x="2752" y="612"/>
                      <a:pt x="2753" y="613"/>
                    </a:cubicBezTo>
                    <a:cubicBezTo>
                      <a:pt x="2752" y="614"/>
                      <a:pt x="2751" y="615"/>
                      <a:pt x="2750" y="615"/>
                    </a:cubicBezTo>
                    <a:cubicBezTo>
                      <a:pt x="2749" y="615"/>
                      <a:pt x="2748" y="613"/>
                      <a:pt x="2747" y="612"/>
                    </a:cubicBezTo>
                    <a:cubicBezTo>
                      <a:pt x="2748" y="611"/>
                      <a:pt x="2749" y="610"/>
                      <a:pt x="2750" y="610"/>
                    </a:cubicBezTo>
                    <a:close/>
                    <a:moveTo>
                      <a:pt x="2748" y="572"/>
                    </a:moveTo>
                    <a:cubicBezTo>
                      <a:pt x="2748" y="571"/>
                      <a:pt x="2749" y="570"/>
                      <a:pt x="2751" y="568"/>
                    </a:cubicBezTo>
                    <a:cubicBezTo>
                      <a:pt x="2752" y="570"/>
                      <a:pt x="2753" y="571"/>
                      <a:pt x="2753" y="572"/>
                    </a:cubicBezTo>
                    <a:cubicBezTo>
                      <a:pt x="2752" y="573"/>
                      <a:pt x="2751" y="574"/>
                      <a:pt x="2750" y="575"/>
                    </a:cubicBezTo>
                    <a:cubicBezTo>
                      <a:pt x="2749" y="574"/>
                      <a:pt x="2748" y="573"/>
                      <a:pt x="2748" y="572"/>
                    </a:cubicBezTo>
                    <a:close/>
                    <a:moveTo>
                      <a:pt x="2750" y="535"/>
                    </a:moveTo>
                    <a:cubicBezTo>
                      <a:pt x="2749" y="534"/>
                      <a:pt x="2748" y="532"/>
                      <a:pt x="2747" y="531"/>
                    </a:cubicBezTo>
                    <a:cubicBezTo>
                      <a:pt x="2748" y="530"/>
                      <a:pt x="2749" y="528"/>
                      <a:pt x="2750" y="527"/>
                    </a:cubicBezTo>
                    <a:cubicBezTo>
                      <a:pt x="2751" y="529"/>
                      <a:pt x="2753" y="530"/>
                      <a:pt x="2753" y="531"/>
                    </a:cubicBezTo>
                    <a:cubicBezTo>
                      <a:pt x="2753" y="532"/>
                      <a:pt x="2751" y="533"/>
                      <a:pt x="2750" y="535"/>
                    </a:cubicBezTo>
                    <a:close/>
                    <a:moveTo>
                      <a:pt x="2750" y="496"/>
                    </a:moveTo>
                    <a:cubicBezTo>
                      <a:pt x="2749" y="494"/>
                      <a:pt x="2746" y="492"/>
                      <a:pt x="2746" y="490"/>
                    </a:cubicBezTo>
                    <a:cubicBezTo>
                      <a:pt x="2746" y="489"/>
                      <a:pt x="2748" y="487"/>
                      <a:pt x="2750" y="484"/>
                    </a:cubicBezTo>
                    <a:cubicBezTo>
                      <a:pt x="2752" y="486"/>
                      <a:pt x="2755" y="488"/>
                      <a:pt x="2755" y="490"/>
                    </a:cubicBezTo>
                    <a:cubicBezTo>
                      <a:pt x="2754" y="492"/>
                      <a:pt x="2752" y="494"/>
                      <a:pt x="2750" y="496"/>
                    </a:cubicBezTo>
                    <a:close/>
                    <a:moveTo>
                      <a:pt x="2746" y="449"/>
                    </a:moveTo>
                    <a:cubicBezTo>
                      <a:pt x="2746" y="447"/>
                      <a:pt x="2749" y="446"/>
                      <a:pt x="2750" y="444"/>
                    </a:cubicBezTo>
                    <a:cubicBezTo>
                      <a:pt x="2752" y="446"/>
                      <a:pt x="2754" y="448"/>
                      <a:pt x="2754" y="450"/>
                    </a:cubicBezTo>
                    <a:cubicBezTo>
                      <a:pt x="2755" y="451"/>
                      <a:pt x="2752" y="453"/>
                      <a:pt x="2751" y="455"/>
                    </a:cubicBezTo>
                    <a:cubicBezTo>
                      <a:pt x="2749" y="452"/>
                      <a:pt x="2746" y="451"/>
                      <a:pt x="2746" y="449"/>
                    </a:cubicBezTo>
                    <a:close/>
                    <a:moveTo>
                      <a:pt x="2754" y="411"/>
                    </a:moveTo>
                    <a:cubicBezTo>
                      <a:pt x="2752" y="411"/>
                      <a:pt x="2751" y="414"/>
                      <a:pt x="2750" y="413"/>
                    </a:cubicBezTo>
                    <a:cubicBezTo>
                      <a:pt x="2748" y="413"/>
                      <a:pt x="2746" y="411"/>
                      <a:pt x="2744" y="409"/>
                    </a:cubicBezTo>
                    <a:cubicBezTo>
                      <a:pt x="2744" y="409"/>
                      <a:pt x="2744" y="408"/>
                      <a:pt x="2744" y="408"/>
                    </a:cubicBezTo>
                    <a:cubicBezTo>
                      <a:pt x="2746" y="406"/>
                      <a:pt x="2748" y="405"/>
                      <a:pt x="2750" y="403"/>
                    </a:cubicBezTo>
                    <a:cubicBezTo>
                      <a:pt x="2750" y="403"/>
                      <a:pt x="2750" y="402"/>
                      <a:pt x="2750" y="402"/>
                    </a:cubicBezTo>
                    <a:cubicBezTo>
                      <a:pt x="2752" y="404"/>
                      <a:pt x="2753" y="405"/>
                      <a:pt x="2755" y="406"/>
                    </a:cubicBezTo>
                    <a:cubicBezTo>
                      <a:pt x="2758" y="409"/>
                      <a:pt x="2757" y="410"/>
                      <a:pt x="2754" y="411"/>
                    </a:cubicBezTo>
                    <a:close/>
                    <a:moveTo>
                      <a:pt x="2750" y="375"/>
                    </a:moveTo>
                    <a:cubicBezTo>
                      <a:pt x="2748" y="375"/>
                      <a:pt x="2746" y="371"/>
                      <a:pt x="2744" y="369"/>
                    </a:cubicBezTo>
                    <a:cubicBezTo>
                      <a:pt x="2746" y="367"/>
                      <a:pt x="2748" y="364"/>
                      <a:pt x="2750" y="362"/>
                    </a:cubicBezTo>
                    <a:cubicBezTo>
                      <a:pt x="2753" y="364"/>
                      <a:pt x="2756" y="366"/>
                      <a:pt x="2756" y="369"/>
                    </a:cubicBezTo>
                    <a:cubicBezTo>
                      <a:pt x="2756" y="371"/>
                      <a:pt x="2752" y="375"/>
                      <a:pt x="2750" y="375"/>
                    </a:cubicBezTo>
                    <a:close/>
                    <a:moveTo>
                      <a:pt x="2752" y="333"/>
                    </a:moveTo>
                    <a:cubicBezTo>
                      <a:pt x="2751" y="334"/>
                      <a:pt x="2750" y="335"/>
                      <a:pt x="2749" y="334"/>
                    </a:cubicBezTo>
                    <a:cubicBezTo>
                      <a:pt x="2747" y="332"/>
                      <a:pt x="2745" y="330"/>
                      <a:pt x="2744" y="328"/>
                    </a:cubicBezTo>
                    <a:cubicBezTo>
                      <a:pt x="2743" y="328"/>
                      <a:pt x="2744" y="326"/>
                      <a:pt x="2744" y="326"/>
                    </a:cubicBezTo>
                    <a:cubicBezTo>
                      <a:pt x="2748" y="326"/>
                      <a:pt x="2747" y="322"/>
                      <a:pt x="2749" y="321"/>
                    </a:cubicBezTo>
                    <a:cubicBezTo>
                      <a:pt x="2749" y="321"/>
                      <a:pt x="2750" y="320"/>
                      <a:pt x="2750" y="320"/>
                    </a:cubicBezTo>
                    <a:cubicBezTo>
                      <a:pt x="2751" y="320"/>
                      <a:pt x="2751" y="320"/>
                      <a:pt x="2751" y="321"/>
                    </a:cubicBezTo>
                    <a:cubicBezTo>
                      <a:pt x="2753" y="323"/>
                      <a:pt x="2755" y="325"/>
                      <a:pt x="2757" y="327"/>
                    </a:cubicBezTo>
                    <a:cubicBezTo>
                      <a:pt x="2755" y="329"/>
                      <a:pt x="2754" y="331"/>
                      <a:pt x="2752" y="333"/>
                    </a:cubicBezTo>
                    <a:close/>
                    <a:moveTo>
                      <a:pt x="2751" y="296"/>
                    </a:moveTo>
                    <a:cubicBezTo>
                      <a:pt x="2751" y="296"/>
                      <a:pt x="2750" y="296"/>
                      <a:pt x="2750" y="296"/>
                    </a:cubicBezTo>
                    <a:cubicBezTo>
                      <a:pt x="2750" y="296"/>
                      <a:pt x="2750" y="296"/>
                      <a:pt x="2750" y="296"/>
                    </a:cubicBezTo>
                    <a:cubicBezTo>
                      <a:pt x="2748" y="292"/>
                      <a:pt x="2744" y="290"/>
                      <a:pt x="2741" y="287"/>
                    </a:cubicBezTo>
                    <a:cubicBezTo>
                      <a:pt x="2739" y="286"/>
                      <a:pt x="2740" y="286"/>
                      <a:pt x="2742" y="285"/>
                    </a:cubicBezTo>
                    <a:cubicBezTo>
                      <a:pt x="2745" y="283"/>
                      <a:pt x="2748" y="280"/>
                      <a:pt x="2751" y="278"/>
                    </a:cubicBezTo>
                    <a:cubicBezTo>
                      <a:pt x="2754" y="280"/>
                      <a:pt x="2756" y="283"/>
                      <a:pt x="2759" y="285"/>
                    </a:cubicBezTo>
                    <a:cubicBezTo>
                      <a:pt x="2760" y="285"/>
                      <a:pt x="2760" y="286"/>
                      <a:pt x="2760" y="287"/>
                    </a:cubicBezTo>
                    <a:cubicBezTo>
                      <a:pt x="2757" y="290"/>
                      <a:pt x="2753" y="292"/>
                      <a:pt x="2751" y="296"/>
                    </a:cubicBezTo>
                    <a:close/>
                    <a:moveTo>
                      <a:pt x="2740" y="205"/>
                    </a:moveTo>
                    <a:cubicBezTo>
                      <a:pt x="2740" y="205"/>
                      <a:pt x="2741" y="204"/>
                      <a:pt x="2742" y="203"/>
                    </a:cubicBezTo>
                    <a:cubicBezTo>
                      <a:pt x="2744" y="200"/>
                      <a:pt x="2748" y="198"/>
                      <a:pt x="2749" y="194"/>
                    </a:cubicBezTo>
                    <a:cubicBezTo>
                      <a:pt x="2750" y="194"/>
                      <a:pt x="2751" y="194"/>
                      <a:pt x="2751" y="194"/>
                    </a:cubicBezTo>
                    <a:cubicBezTo>
                      <a:pt x="2752" y="199"/>
                      <a:pt x="2756" y="201"/>
                      <a:pt x="2759" y="204"/>
                    </a:cubicBezTo>
                    <a:cubicBezTo>
                      <a:pt x="2762" y="206"/>
                      <a:pt x="2760" y="207"/>
                      <a:pt x="2758" y="208"/>
                    </a:cubicBezTo>
                    <a:cubicBezTo>
                      <a:pt x="2755" y="209"/>
                      <a:pt x="2754" y="211"/>
                      <a:pt x="2752" y="214"/>
                    </a:cubicBezTo>
                    <a:cubicBezTo>
                      <a:pt x="2752" y="215"/>
                      <a:pt x="2750" y="217"/>
                      <a:pt x="2749" y="214"/>
                    </a:cubicBezTo>
                    <a:cubicBezTo>
                      <a:pt x="2747" y="211"/>
                      <a:pt x="2745" y="208"/>
                      <a:pt x="2741" y="207"/>
                    </a:cubicBezTo>
                    <a:cubicBezTo>
                      <a:pt x="2741" y="207"/>
                      <a:pt x="2740" y="206"/>
                      <a:pt x="2740" y="205"/>
                    </a:cubicBezTo>
                    <a:close/>
                    <a:moveTo>
                      <a:pt x="2759" y="247"/>
                    </a:moveTo>
                    <a:cubicBezTo>
                      <a:pt x="2757" y="248"/>
                      <a:pt x="2755" y="250"/>
                      <a:pt x="2754" y="251"/>
                    </a:cubicBezTo>
                    <a:cubicBezTo>
                      <a:pt x="2750" y="254"/>
                      <a:pt x="2750" y="254"/>
                      <a:pt x="2747" y="251"/>
                    </a:cubicBezTo>
                    <a:cubicBezTo>
                      <a:pt x="2742" y="246"/>
                      <a:pt x="2742" y="246"/>
                      <a:pt x="2746" y="241"/>
                    </a:cubicBezTo>
                    <a:cubicBezTo>
                      <a:pt x="2747" y="240"/>
                      <a:pt x="2748" y="238"/>
                      <a:pt x="2749" y="237"/>
                    </a:cubicBezTo>
                    <a:cubicBezTo>
                      <a:pt x="2749" y="236"/>
                      <a:pt x="2750" y="236"/>
                      <a:pt x="2750" y="235"/>
                    </a:cubicBezTo>
                    <a:cubicBezTo>
                      <a:pt x="2751" y="236"/>
                      <a:pt x="2751" y="236"/>
                      <a:pt x="2751" y="236"/>
                    </a:cubicBezTo>
                    <a:cubicBezTo>
                      <a:pt x="2753" y="240"/>
                      <a:pt x="2755" y="243"/>
                      <a:pt x="2759" y="244"/>
                    </a:cubicBezTo>
                    <a:cubicBezTo>
                      <a:pt x="2760" y="245"/>
                      <a:pt x="2762" y="246"/>
                      <a:pt x="2759" y="247"/>
                    </a:cubicBezTo>
                    <a:close/>
                    <a:moveTo>
                      <a:pt x="2755" y="171"/>
                    </a:moveTo>
                    <a:cubicBezTo>
                      <a:pt x="2750" y="176"/>
                      <a:pt x="2750" y="176"/>
                      <a:pt x="2746" y="172"/>
                    </a:cubicBezTo>
                    <a:cubicBezTo>
                      <a:pt x="2746" y="171"/>
                      <a:pt x="2745" y="170"/>
                      <a:pt x="2744" y="169"/>
                    </a:cubicBezTo>
                    <a:cubicBezTo>
                      <a:pt x="2742" y="168"/>
                      <a:pt x="2740" y="166"/>
                      <a:pt x="2738" y="165"/>
                    </a:cubicBezTo>
                    <a:cubicBezTo>
                      <a:pt x="2740" y="164"/>
                      <a:pt x="2742" y="163"/>
                      <a:pt x="2744" y="161"/>
                    </a:cubicBezTo>
                    <a:cubicBezTo>
                      <a:pt x="2746" y="159"/>
                      <a:pt x="2747" y="157"/>
                      <a:pt x="2749" y="154"/>
                    </a:cubicBezTo>
                    <a:cubicBezTo>
                      <a:pt x="2749" y="154"/>
                      <a:pt x="2750" y="153"/>
                      <a:pt x="2750" y="153"/>
                    </a:cubicBezTo>
                    <a:cubicBezTo>
                      <a:pt x="2751" y="153"/>
                      <a:pt x="2751" y="154"/>
                      <a:pt x="2752" y="154"/>
                    </a:cubicBezTo>
                    <a:cubicBezTo>
                      <a:pt x="2753" y="156"/>
                      <a:pt x="2754" y="158"/>
                      <a:pt x="2755" y="159"/>
                    </a:cubicBezTo>
                    <a:cubicBezTo>
                      <a:pt x="2757" y="162"/>
                      <a:pt x="2760" y="163"/>
                      <a:pt x="2762" y="165"/>
                    </a:cubicBezTo>
                    <a:cubicBezTo>
                      <a:pt x="2759" y="166"/>
                      <a:pt x="2757" y="169"/>
                      <a:pt x="2755" y="171"/>
                    </a:cubicBezTo>
                    <a:close/>
                    <a:moveTo>
                      <a:pt x="2751" y="136"/>
                    </a:moveTo>
                    <a:cubicBezTo>
                      <a:pt x="2751" y="137"/>
                      <a:pt x="2751" y="137"/>
                      <a:pt x="2750" y="137"/>
                    </a:cubicBezTo>
                    <a:cubicBezTo>
                      <a:pt x="2749" y="136"/>
                      <a:pt x="2749" y="136"/>
                      <a:pt x="2748" y="135"/>
                    </a:cubicBezTo>
                    <a:cubicBezTo>
                      <a:pt x="2746" y="133"/>
                      <a:pt x="2745" y="130"/>
                      <a:pt x="2743" y="128"/>
                    </a:cubicBezTo>
                    <a:cubicBezTo>
                      <a:pt x="2738" y="124"/>
                      <a:pt x="2738" y="125"/>
                      <a:pt x="2744" y="120"/>
                    </a:cubicBezTo>
                    <a:cubicBezTo>
                      <a:pt x="2746" y="118"/>
                      <a:pt x="2748" y="115"/>
                      <a:pt x="2749" y="112"/>
                    </a:cubicBezTo>
                    <a:cubicBezTo>
                      <a:pt x="2750" y="110"/>
                      <a:pt x="2750" y="110"/>
                      <a:pt x="2751" y="112"/>
                    </a:cubicBezTo>
                    <a:cubicBezTo>
                      <a:pt x="2754" y="117"/>
                      <a:pt x="2758" y="121"/>
                      <a:pt x="2763" y="124"/>
                    </a:cubicBezTo>
                    <a:cubicBezTo>
                      <a:pt x="2764" y="124"/>
                      <a:pt x="2764" y="125"/>
                      <a:pt x="2764" y="125"/>
                    </a:cubicBezTo>
                    <a:cubicBezTo>
                      <a:pt x="2758" y="127"/>
                      <a:pt x="2754" y="131"/>
                      <a:pt x="2751" y="136"/>
                    </a:cubicBezTo>
                    <a:close/>
                    <a:moveTo>
                      <a:pt x="2791" y="610"/>
                    </a:moveTo>
                    <a:cubicBezTo>
                      <a:pt x="2791" y="611"/>
                      <a:pt x="2793" y="612"/>
                      <a:pt x="2793" y="613"/>
                    </a:cubicBezTo>
                    <a:cubicBezTo>
                      <a:pt x="2793" y="614"/>
                      <a:pt x="2792" y="615"/>
                      <a:pt x="2791" y="616"/>
                    </a:cubicBezTo>
                    <a:cubicBezTo>
                      <a:pt x="2790" y="614"/>
                      <a:pt x="2788" y="613"/>
                      <a:pt x="2788" y="612"/>
                    </a:cubicBezTo>
                    <a:cubicBezTo>
                      <a:pt x="2788" y="611"/>
                      <a:pt x="2790" y="611"/>
                      <a:pt x="2791" y="610"/>
                    </a:cubicBezTo>
                    <a:close/>
                    <a:moveTo>
                      <a:pt x="2788" y="572"/>
                    </a:moveTo>
                    <a:cubicBezTo>
                      <a:pt x="2788" y="571"/>
                      <a:pt x="2790" y="570"/>
                      <a:pt x="2791" y="568"/>
                    </a:cubicBezTo>
                    <a:cubicBezTo>
                      <a:pt x="2792" y="570"/>
                      <a:pt x="2793" y="571"/>
                      <a:pt x="2793" y="572"/>
                    </a:cubicBezTo>
                    <a:cubicBezTo>
                      <a:pt x="2793" y="573"/>
                      <a:pt x="2791" y="574"/>
                      <a:pt x="2791" y="575"/>
                    </a:cubicBezTo>
                    <a:cubicBezTo>
                      <a:pt x="2790" y="574"/>
                      <a:pt x="2788" y="573"/>
                      <a:pt x="2788" y="572"/>
                    </a:cubicBezTo>
                    <a:close/>
                    <a:moveTo>
                      <a:pt x="2790" y="534"/>
                    </a:moveTo>
                    <a:cubicBezTo>
                      <a:pt x="2789" y="533"/>
                      <a:pt x="2788" y="532"/>
                      <a:pt x="2787" y="531"/>
                    </a:cubicBezTo>
                    <a:cubicBezTo>
                      <a:pt x="2788" y="529"/>
                      <a:pt x="2789" y="528"/>
                      <a:pt x="2790" y="527"/>
                    </a:cubicBezTo>
                    <a:cubicBezTo>
                      <a:pt x="2791" y="529"/>
                      <a:pt x="2793" y="530"/>
                      <a:pt x="2793" y="531"/>
                    </a:cubicBezTo>
                    <a:cubicBezTo>
                      <a:pt x="2793" y="532"/>
                      <a:pt x="2791" y="533"/>
                      <a:pt x="2790" y="534"/>
                    </a:cubicBezTo>
                    <a:close/>
                    <a:moveTo>
                      <a:pt x="2790" y="650"/>
                    </a:moveTo>
                    <a:cubicBezTo>
                      <a:pt x="2791" y="651"/>
                      <a:pt x="2792" y="652"/>
                      <a:pt x="2793" y="653"/>
                    </a:cubicBezTo>
                    <a:cubicBezTo>
                      <a:pt x="2792" y="654"/>
                      <a:pt x="2792" y="655"/>
                      <a:pt x="2791" y="655"/>
                    </a:cubicBezTo>
                    <a:cubicBezTo>
                      <a:pt x="2790" y="655"/>
                      <a:pt x="2789" y="654"/>
                      <a:pt x="2787" y="652"/>
                    </a:cubicBezTo>
                    <a:cubicBezTo>
                      <a:pt x="2788" y="652"/>
                      <a:pt x="2789" y="650"/>
                      <a:pt x="2790" y="650"/>
                    </a:cubicBezTo>
                    <a:close/>
                    <a:moveTo>
                      <a:pt x="2791" y="736"/>
                    </a:moveTo>
                    <a:cubicBezTo>
                      <a:pt x="2791" y="736"/>
                      <a:pt x="2790" y="736"/>
                      <a:pt x="2790" y="735"/>
                    </a:cubicBezTo>
                    <a:cubicBezTo>
                      <a:pt x="2790" y="735"/>
                      <a:pt x="2790" y="735"/>
                      <a:pt x="2790" y="735"/>
                    </a:cubicBezTo>
                    <a:cubicBezTo>
                      <a:pt x="2791" y="735"/>
                      <a:pt x="2791" y="735"/>
                      <a:pt x="2792" y="735"/>
                    </a:cubicBezTo>
                    <a:cubicBezTo>
                      <a:pt x="2791" y="736"/>
                      <a:pt x="2791" y="736"/>
                      <a:pt x="2791" y="736"/>
                    </a:cubicBezTo>
                    <a:close/>
                    <a:moveTo>
                      <a:pt x="2791" y="696"/>
                    </a:moveTo>
                    <a:cubicBezTo>
                      <a:pt x="2790" y="696"/>
                      <a:pt x="2789" y="695"/>
                      <a:pt x="2788" y="694"/>
                    </a:cubicBezTo>
                    <a:cubicBezTo>
                      <a:pt x="2789" y="693"/>
                      <a:pt x="2789" y="692"/>
                      <a:pt x="2790" y="690"/>
                    </a:cubicBezTo>
                    <a:cubicBezTo>
                      <a:pt x="2792" y="691"/>
                      <a:pt x="2793" y="692"/>
                      <a:pt x="2793" y="694"/>
                    </a:cubicBezTo>
                    <a:cubicBezTo>
                      <a:pt x="2794" y="696"/>
                      <a:pt x="2792" y="696"/>
                      <a:pt x="2791" y="696"/>
                    </a:cubicBezTo>
                    <a:close/>
                    <a:moveTo>
                      <a:pt x="2790" y="496"/>
                    </a:moveTo>
                    <a:cubicBezTo>
                      <a:pt x="2789" y="494"/>
                      <a:pt x="2787" y="493"/>
                      <a:pt x="2785" y="491"/>
                    </a:cubicBezTo>
                    <a:cubicBezTo>
                      <a:pt x="2787" y="488"/>
                      <a:pt x="2789" y="487"/>
                      <a:pt x="2790" y="485"/>
                    </a:cubicBezTo>
                    <a:cubicBezTo>
                      <a:pt x="2792" y="487"/>
                      <a:pt x="2795" y="489"/>
                      <a:pt x="2795" y="491"/>
                    </a:cubicBezTo>
                    <a:cubicBezTo>
                      <a:pt x="2795" y="492"/>
                      <a:pt x="2792" y="494"/>
                      <a:pt x="2790" y="496"/>
                    </a:cubicBezTo>
                    <a:close/>
                    <a:moveTo>
                      <a:pt x="2790" y="453"/>
                    </a:moveTo>
                    <a:cubicBezTo>
                      <a:pt x="2789" y="454"/>
                      <a:pt x="2787" y="451"/>
                      <a:pt x="2785" y="450"/>
                    </a:cubicBezTo>
                    <a:cubicBezTo>
                      <a:pt x="2788" y="447"/>
                      <a:pt x="2789" y="445"/>
                      <a:pt x="2791" y="445"/>
                    </a:cubicBezTo>
                    <a:cubicBezTo>
                      <a:pt x="2792" y="445"/>
                      <a:pt x="2794" y="448"/>
                      <a:pt x="2795" y="449"/>
                    </a:cubicBezTo>
                    <a:cubicBezTo>
                      <a:pt x="2794" y="451"/>
                      <a:pt x="2792" y="453"/>
                      <a:pt x="2790" y="453"/>
                    </a:cubicBezTo>
                    <a:close/>
                    <a:moveTo>
                      <a:pt x="2796" y="410"/>
                    </a:moveTo>
                    <a:cubicBezTo>
                      <a:pt x="2795" y="410"/>
                      <a:pt x="2794" y="411"/>
                      <a:pt x="2793" y="411"/>
                    </a:cubicBezTo>
                    <a:cubicBezTo>
                      <a:pt x="2791" y="414"/>
                      <a:pt x="2790" y="413"/>
                      <a:pt x="2788" y="411"/>
                    </a:cubicBezTo>
                    <a:cubicBezTo>
                      <a:pt x="2787" y="410"/>
                      <a:pt x="2786" y="410"/>
                      <a:pt x="2784" y="409"/>
                    </a:cubicBezTo>
                    <a:cubicBezTo>
                      <a:pt x="2784" y="409"/>
                      <a:pt x="2785" y="408"/>
                      <a:pt x="2785" y="408"/>
                    </a:cubicBezTo>
                    <a:cubicBezTo>
                      <a:pt x="2787" y="406"/>
                      <a:pt x="2788" y="405"/>
                      <a:pt x="2790" y="403"/>
                    </a:cubicBezTo>
                    <a:cubicBezTo>
                      <a:pt x="2790" y="403"/>
                      <a:pt x="2791" y="403"/>
                      <a:pt x="2792" y="403"/>
                    </a:cubicBezTo>
                    <a:cubicBezTo>
                      <a:pt x="2793" y="405"/>
                      <a:pt x="2795" y="406"/>
                      <a:pt x="2796" y="408"/>
                    </a:cubicBezTo>
                    <a:cubicBezTo>
                      <a:pt x="2797" y="408"/>
                      <a:pt x="2796" y="410"/>
                      <a:pt x="2796" y="410"/>
                    </a:cubicBezTo>
                    <a:close/>
                    <a:moveTo>
                      <a:pt x="2796" y="370"/>
                    </a:moveTo>
                    <a:cubicBezTo>
                      <a:pt x="2794" y="371"/>
                      <a:pt x="2793" y="373"/>
                      <a:pt x="2792" y="374"/>
                    </a:cubicBezTo>
                    <a:cubicBezTo>
                      <a:pt x="2791" y="376"/>
                      <a:pt x="2790" y="375"/>
                      <a:pt x="2789" y="373"/>
                    </a:cubicBezTo>
                    <a:cubicBezTo>
                      <a:pt x="2788" y="372"/>
                      <a:pt x="2787" y="371"/>
                      <a:pt x="2785" y="370"/>
                    </a:cubicBezTo>
                    <a:cubicBezTo>
                      <a:pt x="2783" y="369"/>
                      <a:pt x="2785" y="368"/>
                      <a:pt x="2786" y="367"/>
                    </a:cubicBezTo>
                    <a:cubicBezTo>
                      <a:pt x="2787" y="365"/>
                      <a:pt x="2789" y="364"/>
                      <a:pt x="2790" y="362"/>
                    </a:cubicBezTo>
                    <a:cubicBezTo>
                      <a:pt x="2791" y="362"/>
                      <a:pt x="2791" y="363"/>
                      <a:pt x="2792" y="363"/>
                    </a:cubicBezTo>
                    <a:cubicBezTo>
                      <a:pt x="2793" y="364"/>
                      <a:pt x="2794" y="366"/>
                      <a:pt x="2796" y="367"/>
                    </a:cubicBezTo>
                    <a:cubicBezTo>
                      <a:pt x="2798" y="368"/>
                      <a:pt x="2797" y="369"/>
                      <a:pt x="2796" y="370"/>
                    </a:cubicBezTo>
                    <a:close/>
                    <a:moveTo>
                      <a:pt x="2797" y="328"/>
                    </a:moveTo>
                    <a:cubicBezTo>
                      <a:pt x="2795" y="330"/>
                      <a:pt x="2793" y="332"/>
                      <a:pt x="2791" y="334"/>
                    </a:cubicBezTo>
                    <a:cubicBezTo>
                      <a:pt x="2791" y="335"/>
                      <a:pt x="2791" y="335"/>
                      <a:pt x="2791" y="335"/>
                    </a:cubicBezTo>
                    <a:cubicBezTo>
                      <a:pt x="2790" y="334"/>
                      <a:pt x="2790" y="334"/>
                      <a:pt x="2789" y="334"/>
                    </a:cubicBezTo>
                    <a:cubicBezTo>
                      <a:pt x="2788" y="332"/>
                      <a:pt x="2786" y="331"/>
                      <a:pt x="2785" y="329"/>
                    </a:cubicBezTo>
                    <a:cubicBezTo>
                      <a:pt x="2783" y="327"/>
                      <a:pt x="2783" y="326"/>
                      <a:pt x="2786" y="325"/>
                    </a:cubicBezTo>
                    <a:cubicBezTo>
                      <a:pt x="2786" y="325"/>
                      <a:pt x="2787" y="324"/>
                      <a:pt x="2788" y="323"/>
                    </a:cubicBezTo>
                    <a:cubicBezTo>
                      <a:pt x="2791" y="319"/>
                      <a:pt x="2791" y="319"/>
                      <a:pt x="2793" y="323"/>
                    </a:cubicBezTo>
                    <a:cubicBezTo>
                      <a:pt x="2794" y="325"/>
                      <a:pt x="2796" y="325"/>
                      <a:pt x="2797" y="326"/>
                    </a:cubicBezTo>
                    <a:cubicBezTo>
                      <a:pt x="2797" y="326"/>
                      <a:pt x="2798" y="328"/>
                      <a:pt x="2797" y="328"/>
                    </a:cubicBezTo>
                    <a:close/>
                    <a:moveTo>
                      <a:pt x="2795" y="291"/>
                    </a:moveTo>
                    <a:cubicBezTo>
                      <a:pt x="2794" y="291"/>
                      <a:pt x="2794" y="292"/>
                      <a:pt x="2794" y="293"/>
                    </a:cubicBezTo>
                    <a:cubicBezTo>
                      <a:pt x="2790" y="297"/>
                      <a:pt x="2790" y="297"/>
                      <a:pt x="2788" y="293"/>
                    </a:cubicBezTo>
                    <a:cubicBezTo>
                      <a:pt x="2786" y="290"/>
                      <a:pt x="2783" y="290"/>
                      <a:pt x="2781" y="287"/>
                    </a:cubicBezTo>
                    <a:cubicBezTo>
                      <a:pt x="2781" y="286"/>
                      <a:pt x="2780" y="286"/>
                      <a:pt x="2782" y="285"/>
                    </a:cubicBezTo>
                    <a:cubicBezTo>
                      <a:pt x="2784" y="283"/>
                      <a:pt x="2786" y="281"/>
                      <a:pt x="2789" y="279"/>
                    </a:cubicBezTo>
                    <a:cubicBezTo>
                      <a:pt x="2789" y="279"/>
                      <a:pt x="2790" y="278"/>
                      <a:pt x="2791" y="277"/>
                    </a:cubicBezTo>
                    <a:cubicBezTo>
                      <a:pt x="2791" y="278"/>
                      <a:pt x="2792" y="279"/>
                      <a:pt x="2792" y="279"/>
                    </a:cubicBezTo>
                    <a:cubicBezTo>
                      <a:pt x="2793" y="280"/>
                      <a:pt x="2794" y="281"/>
                      <a:pt x="2796" y="282"/>
                    </a:cubicBezTo>
                    <a:cubicBezTo>
                      <a:pt x="2797" y="284"/>
                      <a:pt x="2799" y="285"/>
                      <a:pt x="2801" y="286"/>
                    </a:cubicBezTo>
                    <a:cubicBezTo>
                      <a:pt x="2799" y="288"/>
                      <a:pt x="2797" y="289"/>
                      <a:pt x="2795" y="291"/>
                    </a:cubicBezTo>
                    <a:close/>
                    <a:moveTo>
                      <a:pt x="2780" y="246"/>
                    </a:moveTo>
                    <a:cubicBezTo>
                      <a:pt x="2782" y="245"/>
                      <a:pt x="2784" y="243"/>
                      <a:pt x="2786" y="242"/>
                    </a:cubicBezTo>
                    <a:cubicBezTo>
                      <a:pt x="2787" y="241"/>
                      <a:pt x="2787" y="240"/>
                      <a:pt x="2788" y="239"/>
                    </a:cubicBezTo>
                    <a:cubicBezTo>
                      <a:pt x="2791" y="234"/>
                      <a:pt x="2791" y="234"/>
                      <a:pt x="2793" y="239"/>
                    </a:cubicBezTo>
                    <a:cubicBezTo>
                      <a:pt x="2795" y="242"/>
                      <a:pt x="2798" y="242"/>
                      <a:pt x="2800" y="244"/>
                    </a:cubicBezTo>
                    <a:cubicBezTo>
                      <a:pt x="2800" y="245"/>
                      <a:pt x="2800" y="246"/>
                      <a:pt x="2800" y="246"/>
                    </a:cubicBezTo>
                    <a:cubicBezTo>
                      <a:pt x="2796" y="247"/>
                      <a:pt x="2795" y="251"/>
                      <a:pt x="2792" y="253"/>
                    </a:cubicBezTo>
                    <a:cubicBezTo>
                      <a:pt x="2791" y="254"/>
                      <a:pt x="2791" y="254"/>
                      <a:pt x="2790" y="254"/>
                    </a:cubicBezTo>
                    <a:cubicBezTo>
                      <a:pt x="2789" y="253"/>
                      <a:pt x="2788" y="251"/>
                      <a:pt x="2786" y="250"/>
                    </a:cubicBezTo>
                    <a:cubicBezTo>
                      <a:pt x="2784" y="249"/>
                      <a:pt x="2782" y="247"/>
                      <a:pt x="2780" y="246"/>
                    </a:cubicBezTo>
                    <a:close/>
                    <a:moveTo>
                      <a:pt x="2799" y="207"/>
                    </a:moveTo>
                    <a:cubicBezTo>
                      <a:pt x="2797" y="209"/>
                      <a:pt x="2794" y="209"/>
                      <a:pt x="2793" y="213"/>
                    </a:cubicBezTo>
                    <a:cubicBezTo>
                      <a:pt x="2793" y="216"/>
                      <a:pt x="2789" y="216"/>
                      <a:pt x="2788" y="213"/>
                    </a:cubicBezTo>
                    <a:cubicBezTo>
                      <a:pt x="2787" y="209"/>
                      <a:pt x="2783" y="209"/>
                      <a:pt x="2782" y="207"/>
                    </a:cubicBezTo>
                    <a:cubicBezTo>
                      <a:pt x="2781" y="206"/>
                      <a:pt x="2781" y="205"/>
                      <a:pt x="2781" y="205"/>
                    </a:cubicBezTo>
                    <a:cubicBezTo>
                      <a:pt x="2784" y="201"/>
                      <a:pt x="2789" y="199"/>
                      <a:pt x="2790" y="193"/>
                    </a:cubicBezTo>
                    <a:cubicBezTo>
                      <a:pt x="2790" y="193"/>
                      <a:pt x="2791" y="193"/>
                      <a:pt x="2791" y="193"/>
                    </a:cubicBezTo>
                    <a:cubicBezTo>
                      <a:pt x="2791" y="193"/>
                      <a:pt x="2791" y="193"/>
                      <a:pt x="2791" y="194"/>
                    </a:cubicBezTo>
                    <a:cubicBezTo>
                      <a:pt x="2792" y="199"/>
                      <a:pt x="2797" y="201"/>
                      <a:pt x="2800" y="204"/>
                    </a:cubicBezTo>
                    <a:cubicBezTo>
                      <a:pt x="2802" y="206"/>
                      <a:pt x="2800" y="206"/>
                      <a:pt x="2799" y="207"/>
                    </a:cubicBezTo>
                    <a:close/>
                    <a:moveTo>
                      <a:pt x="2795" y="172"/>
                    </a:moveTo>
                    <a:cubicBezTo>
                      <a:pt x="2794" y="173"/>
                      <a:pt x="2793" y="174"/>
                      <a:pt x="2792" y="176"/>
                    </a:cubicBezTo>
                    <a:cubicBezTo>
                      <a:pt x="2791" y="176"/>
                      <a:pt x="2791" y="177"/>
                      <a:pt x="2791" y="177"/>
                    </a:cubicBezTo>
                    <a:cubicBezTo>
                      <a:pt x="2790" y="177"/>
                      <a:pt x="2790" y="177"/>
                      <a:pt x="2790" y="176"/>
                    </a:cubicBezTo>
                    <a:cubicBezTo>
                      <a:pt x="2788" y="172"/>
                      <a:pt x="2784" y="168"/>
                      <a:pt x="2780" y="166"/>
                    </a:cubicBezTo>
                    <a:cubicBezTo>
                      <a:pt x="2777" y="165"/>
                      <a:pt x="2779" y="164"/>
                      <a:pt x="2780" y="164"/>
                    </a:cubicBezTo>
                    <a:cubicBezTo>
                      <a:pt x="2784" y="161"/>
                      <a:pt x="2787" y="159"/>
                      <a:pt x="2789" y="154"/>
                    </a:cubicBezTo>
                    <a:cubicBezTo>
                      <a:pt x="2790" y="152"/>
                      <a:pt x="2792" y="153"/>
                      <a:pt x="2793" y="155"/>
                    </a:cubicBezTo>
                    <a:cubicBezTo>
                      <a:pt x="2794" y="156"/>
                      <a:pt x="2794" y="158"/>
                      <a:pt x="2796" y="159"/>
                    </a:cubicBezTo>
                    <a:cubicBezTo>
                      <a:pt x="2798" y="162"/>
                      <a:pt x="2800" y="163"/>
                      <a:pt x="2803" y="165"/>
                    </a:cubicBezTo>
                    <a:cubicBezTo>
                      <a:pt x="2799" y="166"/>
                      <a:pt x="2797" y="169"/>
                      <a:pt x="2795" y="172"/>
                    </a:cubicBezTo>
                    <a:close/>
                    <a:moveTo>
                      <a:pt x="2804" y="126"/>
                    </a:moveTo>
                    <a:cubicBezTo>
                      <a:pt x="2798" y="127"/>
                      <a:pt x="2794" y="131"/>
                      <a:pt x="2792" y="136"/>
                    </a:cubicBezTo>
                    <a:cubicBezTo>
                      <a:pt x="2791" y="137"/>
                      <a:pt x="2790" y="137"/>
                      <a:pt x="2789" y="136"/>
                    </a:cubicBezTo>
                    <a:cubicBezTo>
                      <a:pt x="2787" y="131"/>
                      <a:pt x="2783" y="127"/>
                      <a:pt x="2778" y="126"/>
                    </a:cubicBezTo>
                    <a:cubicBezTo>
                      <a:pt x="2777" y="126"/>
                      <a:pt x="2777" y="125"/>
                      <a:pt x="2776" y="125"/>
                    </a:cubicBezTo>
                    <a:cubicBezTo>
                      <a:pt x="2777" y="124"/>
                      <a:pt x="2777" y="124"/>
                      <a:pt x="2778" y="124"/>
                    </a:cubicBezTo>
                    <a:cubicBezTo>
                      <a:pt x="2790" y="116"/>
                      <a:pt x="2792" y="116"/>
                      <a:pt x="2803" y="124"/>
                    </a:cubicBezTo>
                    <a:cubicBezTo>
                      <a:pt x="2805" y="125"/>
                      <a:pt x="2806" y="125"/>
                      <a:pt x="2804" y="126"/>
                    </a:cubicBezTo>
                    <a:close/>
                    <a:moveTo>
                      <a:pt x="2832" y="737"/>
                    </a:moveTo>
                    <a:cubicBezTo>
                      <a:pt x="2831" y="736"/>
                      <a:pt x="2830" y="735"/>
                      <a:pt x="2830" y="735"/>
                    </a:cubicBezTo>
                    <a:cubicBezTo>
                      <a:pt x="2830" y="734"/>
                      <a:pt x="2831" y="733"/>
                      <a:pt x="2832" y="733"/>
                    </a:cubicBezTo>
                    <a:cubicBezTo>
                      <a:pt x="2832" y="732"/>
                      <a:pt x="2834" y="733"/>
                      <a:pt x="2834" y="734"/>
                    </a:cubicBezTo>
                    <a:cubicBezTo>
                      <a:pt x="2834" y="735"/>
                      <a:pt x="2833" y="736"/>
                      <a:pt x="2832" y="737"/>
                    </a:cubicBezTo>
                    <a:close/>
                    <a:moveTo>
                      <a:pt x="2836" y="694"/>
                    </a:moveTo>
                    <a:cubicBezTo>
                      <a:pt x="2835" y="696"/>
                      <a:pt x="2833" y="697"/>
                      <a:pt x="2832" y="698"/>
                    </a:cubicBezTo>
                    <a:cubicBezTo>
                      <a:pt x="2831" y="698"/>
                      <a:pt x="2829" y="696"/>
                      <a:pt x="2827" y="694"/>
                    </a:cubicBezTo>
                    <a:cubicBezTo>
                      <a:pt x="2829" y="693"/>
                      <a:pt x="2830" y="691"/>
                      <a:pt x="2831" y="690"/>
                    </a:cubicBezTo>
                    <a:cubicBezTo>
                      <a:pt x="2833" y="689"/>
                      <a:pt x="2836" y="693"/>
                      <a:pt x="2836" y="694"/>
                    </a:cubicBezTo>
                    <a:close/>
                    <a:moveTo>
                      <a:pt x="2828" y="653"/>
                    </a:moveTo>
                    <a:cubicBezTo>
                      <a:pt x="2829" y="652"/>
                      <a:pt x="2831" y="650"/>
                      <a:pt x="2832" y="650"/>
                    </a:cubicBezTo>
                    <a:cubicBezTo>
                      <a:pt x="2833" y="650"/>
                      <a:pt x="2834" y="652"/>
                      <a:pt x="2835" y="653"/>
                    </a:cubicBezTo>
                    <a:cubicBezTo>
                      <a:pt x="2834" y="654"/>
                      <a:pt x="2833" y="655"/>
                      <a:pt x="2832" y="656"/>
                    </a:cubicBezTo>
                    <a:cubicBezTo>
                      <a:pt x="2830" y="655"/>
                      <a:pt x="2829" y="654"/>
                      <a:pt x="2828" y="653"/>
                    </a:cubicBezTo>
                    <a:close/>
                    <a:moveTo>
                      <a:pt x="2832" y="615"/>
                    </a:moveTo>
                    <a:cubicBezTo>
                      <a:pt x="2831" y="615"/>
                      <a:pt x="2830" y="614"/>
                      <a:pt x="2828" y="613"/>
                    </a:cubicBezTo>
                    <a:cubicBezTo>
                      <a:pt x="2829" y="611"/>
                      <a:pt x="2830" y="610"/>
                      <a:pt x="2831" y="610"/>
                    </a:cubicBezTo>
                    <a:cubicBezTo>
                      <a:pt x="2833" y="610"/>
                      <a:pt x="2834" y="611"/>
                      <a:pt x="2836" y="612"/>
                    </a:cubicBezTo>
                    <a:cubicBezTo>
                      <a:pt x="2834" y="613"/>
                      <a:pt x="2833" y="615"/>
                      <a:pt x="2832" y="615"/>
                    </a:cubicBezTo>
                    <a:close/>
                    <a:moveTo>
                      <a:pt x="2832" y="567"/>
                    </a:moveTo>
                    <a:cubicBezTo>
                      <a:pt x="2833" y="569"/>
                      <a:pt x="2834" y="570"/>
                      <a:pt x="2836" y="572"/>
                    </a:cubicBezTo>
                    <a:cubicBezTo>
                      <a:pt x="2834" y="573"/>
                      <a:pt x="2833" y="575"/>
                      <a:pt x="2831" y="575"/>
                    </a:cubicBezTo>
                    <a:cubicBezTo>
                      <a:pt x="2830" y="575"/>
                      <a:pt x="2829" y="573"/>
                      <a:pt x="2828" y="572"/>
                    </a:cubicBezTo>
                    <a:cubicBezTo>
                      <a:pt x="2829" y="570"/>
                      <a:pt x="2831" y="569"/>
                      <a:pt x="2832" y="567"/>
                    </a:cubicBezTo>
                    <a:close/>
                    <a:moveTo>
                      <a:pt x="2830" y="528"/>
                    </a:moveTo>
                    <a:cubicBezTo>
                      <a:pt x="2831" y="527"/>
                      <a:pt x="2831" y="527"/>
                      <a:pt x="2833" y="527"/>
                    </a:cubicBezTo>
                    <a:cubicBezTo>
                      <a:pt x="2834" y="528"/>
                      <a:pt x="2835" y="530"/>
                      <a:pt x="2836" y="532"/>
                    </a:cubicBezTo>
                    <a:cubicBezTo>
                      <a:pt x="2836" y="533"/>
                      <a:pt x="2835" y="534"/>
                      <a:pt x="2834" y="536"/>
                    </a:cubicBezTo>
                    <a:cubicBezTo>
                      <a:pt x="2833" y="537"/>
                      <a:pt x="2831" y="537"/>
                      <a:pt x="2830" y="536"/>
                    </a:cubicBezTo>
                    <a:cubicBezTo>
                      <a:pt x="2828" y="532"/>
                      <a:pt x="2828" y="529"/>
                      <a:pt x="2830" y="528"/>
                    </a:cubicBezTo>
                    <a:close/>
                    <a:moveTo>
                      <a:pt x="2838" y="491"/>
                    </a:moveTo>
                    <a:cubicBezTo>
                      <a:pt x="2836" y="493"/>
                      <a:pt x="2834" y="496"/>
                      <a:pt x="2832" y="496"/>
                    </a:cubicBezTo>
                    <a:cubicBezTo>
                      <a:pt x="2830" y="496"/>
                      <a:pt x="2828" y="493"/>
                      <a:pt x="2825" y="491"/>
                    </a:cubicBezTo>
                    <a:cubicBezTo>
                      <a:pt x="2828" y="488"/>
                      <a:pt x="2829" y="486"/>
                      <a:pt x="2832" y="485"/>
                    </a:cubicBezTo>
                    <a:cubicBezTo>
                      <a:pt x="2833" y="484"/>
                      <a:pt x="2838" y="489"/>
                      <a:pt x="2838" y="491"/>
                    </a:cubicBezTo>
                    <a:close/>
                    <a:moveTo>
                      <a:pt x="2829" y="446"/>
                    </a:moveTo>
                    <a:cubicBezTo>
                      <a:pt x="2829" y="445"/>
                      <a:pt x="2830" y="444"/>
                      <a:pt x="2830" y="443"/>
                    </a:cubicBezTo>
                    <a:cubicBezTo>
                      <a:pt x="2831" y="443"/>
                      <a:pt x="2832" y="442"/>
                      <a:pt x="2833" y="443"/>
                    </a:cubicBezTo>
                    <a:cubicBezTo>
                      <a:pt x="2834" y="445"/>
                      <a:pt x="2837" y="447"/>
                      <a:pt x="2837" y="449"/>
                    </a:cubicBezTo>
                    <a:cubicBezTo>
                      <a:pt x="2837" y="451"/>
                      <a:pt x="2834" y="453"/>
                      <a:pt x="2831" y="456"/>
                    </a:cubicBezTo>
                    <a:cubicBezTo>
                      <a:pt x="2829" y="453"/>
                      <a:pt x="2829" y="452"/>
                      <a:pt x="2827" y="450"/>
                    </a:cubicBezTo>
                    <a:cubicBezTo>
                      <a:pt x="2825" y="448"/>
                      <a:pt x="2829" y="448"/>
                      <a:pt x="2829" y="446"/>
                    </a:cubicBezTo>
                    <a:close/>
                    <a:moveTo>
                      <a:pt x="2838" y="410"/>
                    </a:moveTo>
                    <a:cubicBezTo>
                      <a:pt x="2836" y="411"/>
                      <a:pt x="2835" y="412"/>
                      <a:pt x="2834" y="413"/>
                    </a:cubicBezTo>
                    <a:cubicBezTo>
                      <a:pt x="2832" y="416"/>
                      <a:pt x="2832" y="416"/>
                      <a:pt x="2830" y="414"/>
                    </a:cubicBezTo>
                    <a:cubicBezTo>
                      <a:pt x="2830" y="413"/>
                      <a:pt x="2829" y="412"/>
                      <a:pt x="2829" y="411"/>
                    </a:cubicBezTo>
                    <a:cubicBezTo>
                      <a:pt x="2827" y="410"/>
                      <a:pt x="2826" y="410"/>
                      <a:pt x="2824" y="409"/>
                    </a:cubicBezTo>
                    <a:cubicBezTo>
                      <a:pt x="2827" y="407"/>
                      <a:pt x="2829" y="404"/>
                      <a:pt x="2831" y="402"/>
                    </a:cubicBezTo>
                    <a:cubicBezTo>
                      <a:pt x="2831" y="402"/>
                      <a:pt x="2832" y="402"/>
                      <a:pt x="2833" y="402"/>
                    </a:cubicBezTo>
                    <a:cubicBezTo>
                      <a:pt x="2835" y="404"/>
                      <a:pt x="2837" y="406"/>
                      <a:pt x="2839" y="409"/>
                    </a:cubicBezTo>
                    <a:cubicBezTo>
                      <a:pt x="2839" y="409"/>
                      <a:pt x="2838" y="409"/>
                      <a:pt x="2838" y="410"/>
                    </a:cubicBezTo>
                    <a:close/>
                    <a:moveTo>
                      <a:pt x="2824" y="368"/>
                    </a:moveTo>
                    <a:cubicBezTo>
                      <a:pt x="2825" y="368"/>
                      <a:pt x="2825" y="368"/>
                      <a:pt x="2826" y="367"/>
                    </a:cubicBezTo>
                    <a:cubicBezTo>
                      <a:pt x="2827" y="365"/>
                      <a:pt x="2829" y="363"/>
                      <a:pt x="2830" y="361"/>
                    </a:cubicBezTo>
                    <a:cubicBezTo>
                      <a:pt x="2831" y="359"/>
                      <a:pt x="2833" y="359"/>
                      <a:pt x="2834" y="361"/>
                    </a:cubicBezTo>
                    <a:cubicBezTo>
                      <a:pt x="2835" y="362"/>
                      <a:pt x="2836" y="365"/>
                      <a:pt x="2837" y="366"/>
                    </a:cubicBezTo>
                    <a:cubicBezTo>
                      <a:pt x="2841" y="368"/>
                      <a:pt x="2839" y="370"/>
                      <a:pt x="2837" y="371"/>
                    </a:cubicBezTo>
                    <a:cubicBezTo>
                      <a:pt x="2835" y="373"/>
                      <a:pt x="2833" y="375"/>
                      <a:pt x="2832" y="375"/>
                    </a:cubicBezTo>
                    <a:cubicBezTo>
                      <a:pt x="2829" y="374"/>
                      <a:pt x="2827" y="371"/>
                      <a:pt x="2825" y="369"/>
                    </a:cubicBezTo>
                    <a:cubicBezTo>
                      <a:pt x="2825" y="369"/>
                      <a:pt x="2825" y="369"/>
                      <a:pt x="2824" y="368"/>
                    </a:cubicBezTo>
                    <a:close/>
                    <a:moveTo>
                      <a:pt x="2839" y="328"/>
                    </a:moveTo>
                    <a:cubicBezTo>
                      <a:pt x="2837" y="331"/>
                      <a:pt x="2834" y="333"/>
                      <a:pt x="2833" y="336"/>
                    </a:cubicBezTo>
                    <a:cubicBezTo>
                      <a:pt x="2833" y="337"/>
                      <a:pt x="2832" y="337"/>
                      <a:pt x="2832" y="337"/>
                    </a:cubicBezTo>
                    <a:cubicBezTo>
                      <a:pt x="2831" y="337"/>
                      <a:pt x="2830" y="336"/>
                      <a:pt x="2830" y="336"/>
                    </a:cubicBezTo>
                    <a:cubicBezTo>
                      <a:pt x="2830" y="335"/>
                      <a:pt x="2829" y="334"/>
                      <a:pt x="2829" y="333"/>
                    </a:cubicBezTo>
                    <a:cubicBezTo>
                      <a:pt x="2828" y="330"/>
                      <a:pt x="2824" y="330"/>
                      <a:pt x="2824" y="326"/>
                    </a:cubicBezTo>
                    <a:cubicBezTo>
                      <a:pt x="2828" y="326"/>
                      <a:pt x="2828" y="322"/>
                      <a:pt x="2830" y="321"/>
                    </a:cubicBezTo>
                    <a:cubicBezTo>
                      <a:pt x="2832" y="319"/>
                      <a:pt x="2833" y="320"/>
                      <a:pt x="2834" y="321"/>
                    </a:cubicBezTo>
                    <a:cubicBezTo>
                      <a:pt x="2836" y="323"/>
                      <a:pt x="2835" y="326"/>
                      <a:pt x="2839" y="326"/>
                    </a:cubicBezTo>
                    <a:cubicBezTo>
                      <a:pt x="2839" y="326"/>
                      <a:pt x="2840" y="328"/>
                      <a:pt x="2839" y="328"/>
                    </a:cubicBezTo>
                    <a:close/>
                    <a:moveTo>
                      <a:pt x="2839" y="290"/>
                    </a:moveTo>
                    <a:cubicBezTo>
                      <a:pt x="2837" y="291"/>
                      <a:pt x="2836" y="293"/>
                      <a:pt x="2835" y="294"/>
                    </a:cubicBezTo>
                    <a:cubicBezTo>
                      <a:pt x="2834" y="295"/>
                      <a:pt x="2833" y="296"/>
                      <a:pt x="2832" y="297"/>
                    </a:cubicBezTo>
                    <a:cubicBezTo>
                      <a:pt x="2831" y="296"/>
                      <a:pt x="2830" y="296"/>
                      <a:pt x="2830" y="295"/>
                    </a:cubicBezTo>
                    <a:cubicBezTo>
                      <a:pt x="2828" y="293"/>
                      <a:pt x="2826" y="291"/>
                      <a:pt x="2824" y="289"/>
                    </a:cubicBezTo>
                    <a:cubicBezTo>
                      <a:pt x="2821" y="287"/>
                      <a:pt x="2821" y="287"/>
                      <a:pt x="2824" y="284"/>
                    </a:cubicBezTo>
                    <a:cubicBezTo>
                      <a:pt x="2826" y="282"/>
                      <a:pt x="2829" y="280"/>
                      <a:pt x="2830" y="277"/>
                    </a:cubicBezTo>
                    <a:cubicBezTo>
                      <a:pt x="2831" y="275"/>
                      <a:pt x="2833" y="275"/>
                      <a:pt x="2834" y="276"/>
                    </a:cubicBezTo>
                    <a:cubicBezTo>
                      <a:pt x="2834" y="280"/>
                      <a:pt x="2837" y="281"/>
                      <a:pt x="2839" y="283"/>
                    </a:cubicBezTo>
                    <a:cubicBezTo>
                      <a:pt x="2843" y="287"/>
                      <a:pt x="2843" y="288"/>
                      <a:pt x="2839" y="290"/>
                    </a:cubicBezTo>
                    <a:close/>
                    <a:moveTo>
                      <a:pt x="2824" y="243"/>
                    </a:moveTo>
                    <a:cubicBezTo>
                      <a:pt x="2827" y="242"/>
                      <a:pt x="2827" y="240"/>
                      <a:pt x="2829" y="238"/>
                    </a:cubicBezTo>
                    <a:cubicBezTo>
                      <a:pt x="2831" y="234"/>
                      <a:pt x="2833" y="234"/>
                      <a:pt x="2835" y="237"/>
                    </a:cubicBezTo>
                    <a:cubicBezTo>
                      <a:pt x="2836" y="238"/>
                      <a:pt x="2836" y="240"/>
                      <a:pt x="2837" y="241"/>
                    </a:cubicBezTo>
                    <a:cubicBezTo>
                      <a:pt x="2841" y="246"/>
                      <a:pt x="2841" y="246"/>
                      <a:pt x="2836" y="251"/>
                    </a:cubicBezTo>
                    <a:cubicBezTo>
                      <a:pt x="2835" y="252"/>
                      <a:pt x="2835" y="254"/>
                      <a:pt x="2834" y="256"/>
                    </a:cubicBezTo>
                    <a:cubicBezTo>
                      <a:pt x="2833" y="256"/>
                      <a:pt x="2833" y="256"/>
                      <a:pt x="2831" y="257"/>
                    </a:cubicBezTo>
                    <a:cubicBezTo>
                      <a:pt x="2831" y="257"/>
                      <a:pt x="2830" y="256"/>
                      <a:pt x="2830" y="255"/>
                    </a:cubicBezTo>
                    <a:cubicBezTo>
                      <a:pt x="2828" y="252"/>
                      <a:pt x="2826" y="250"/>
                      <a:pt x="2824" y="248"/>
                    </a:cubicBezTo>
                    <a:cubicBezTo>
                      <a:pt x="2821" y="245"/>
                      <a:pt x="2821" y="245"/>
                      <a:pt x="2824" y="243"/>
                    </a:cubicBezTo>
                    <a:close/>
                    <a:moveTo>
                      <a:pt x="2842" y="207"/>
                    </a:moveTo>
                    <a:cubicBezTo>
                      <a:pt x="2838" y="209"/>
                      <a:pt x="2836" y="211"/>
                      <a:pt x="2834" y="214"/>
                    </a:cubicBezTo>
                    <a:cubicBezTo>
                      <a:pt x="2834" y="215"/>
                      <a:pt x="2833" y="216"/>
                      <a:pt x="2832" y="216"/>
                    </a:cubicBezTo>
                    <a:cubicBezTo>
                      <a:pt x="2831" y="215"/>
                      <a:pt x="2829" y="215"/>
                      <a:pt x="2829" y="213"/>
                    </a:cubicBezTo>
                    <a:cubicBezTo>
                      <a:pt x="2828" y="210"/>
                      <a:pt x="2825" y="209"/>
                      <a:pt x="2823" y="207"/>
                    </a:cubicBezTo>
                    <a:cubicBezTo>
                      <a:pt x="2821" y="207"/>
                      <a:pt x="2820" y="205"/>
                      <a:pt x="2822" y="203"/>
                    </a:cubicBezTo>
                    <a:cubicBezTo>
                      <a:pt x="2825" y="200"/>
                      <a:pt x="2829" y="198"/>
                      <a:pt x="2831" y="194"/>
                    </a:cubicBezTo>
                    <a:cubicBezTo>
                      <a:pt x="2831" y="193"/>
                      <a:pt x="2833" y="193"/>
                      <a:pt x="2834" y="194"/>
                    </a:cubicBezTo>
                    <a:cubicBezTo>
                      <a:pt x="2835" y="199"/>
                      <a:pt x="2839" y="200"/>
                      <a:pt x="2842" y="204"/>
                    </a:cubicBezTo>
                    <a:cubicBezTo>
                      <a:pt x="2843" y="205"/>
                      <a:pt x="2844" y="206"/>
                      <a:pt x="2842" y="207"/>
                    </a:cubicBezTo>
                    <a:close/>
                    <a:moveTo>
                      <a:pt x="2844" y="166"/>
                    </a:moveTo>
                    <a:cubicBezTo>
                      <a:pt x="2839" y="168"/>
                      <a:pt x="2836" y="172"/>
                      <a:pt x="2833" y="177"/>
                    </a:cubicBezTo>
                    <a:cubicBezTo>
                      <a:pt x="2833" y="177"/>
                      <a:pt x="2831" y="177"/>
                      <a:pt x="2830" y="177"/>
                    </a:cubicBezTo>
                    <a:cubicBezTo>
                      <a:pt x="2828" y="172"/>
                      <a:pt x="2825" y="168"/>
                      <a:pt x="2820" y="166"/>
                    </a:cubicBezTo>
                    <a:cubicBezTo>
                      <a:pt x="2819" y="166"/>
                      <a:pt x="2819" y="165"/>
                      <a:pt x="2818" y="165"/>
                    </a:cubicBezTo>
                    <a:cubicBezTo>
                      <a:pt x="2819" y="164"/>
                      <a:pt x="2819" y="164"/>
                      <a:pt x="2820" y="164"/>
                    </a:cubicBezTo>
                    <a:cubicBezTo>
                      <a:pt x="2825" y="162"/>
                      <a:pt x="2828" y="158"/>
                      <a:pt x="2830" y="153"/>
                    </a:cubicBezTo>
                    <a:cubicBezTo>
                      <a:pt x="2830" y="152"/>
                      <a:pt x="2831" y="151"/>
                      <a:pt x="2831" y="151"/>
                    </a:cubicBezTo>
                    <a:cubicBezTo>
                      <a:pt x="2832" y="151"/>
                      <a:pt x="2833" y="152"/>
                      <a:pt x="2834" y="153"/>
                    </a:cubicBezTo>
                    <a:cubicBezTo>
                      <a:pt x="2836" y="158"/>
                      <a:pt x="2839" y="162"/>
                      <a:pt x="2844" y="164"/>
                    </a:cubicBezTo>
                    <a:cubicBezTo>
                      <a:pt x="2845" y="164"/>
                      <a:pt x="2846" y="165"/>
                      <a:pt x="2844" y="166"/>
                    </a:cubicBezTo>
                    <a:close/>
                    <a:moveTo>
                      <a:pt x="2845" y="126"/>
                    </a:moveTo>
                    <a:cubicBezTo>
                      <a:pt x="2839" y="128"/>
                      <a:pt x="2836" y="132"/>
                      <a:pt x="2834" y="137"/>
                    </a:cubicBezTo>
                    <a:cubicBezTo>
                      <a:pt x="2833" y="138"/>
                      <a:pt x="2832" y="138"/>
                      <a:pt x="2832" y="139"/>
                    </a:cubicBezTo>
                    <a:cubicBezTo>
                      <a:pt x="2831" y="139"/>
                      <a:pt x="2830" y="138"/>
                      <a:pt x="2830" y="137"/>
                    </a:cubicBezTo>
                    <a:cubicBezTo>
                      <a:pt x="2828" y="131"/>
                      <a:pt x="2824" y="128"/>
                      <a:pt x="2818" y="126"/>
                    </a:cubicBezTo>
                    <a:cubicBezTo>
                      <a:pt x="2818" y="126"/>
                      <a:pt x="2817" y="125"/>
                      <a:pt x="2816" y="125"/>
                    </a:cubicBezTo>
                    <a:cubicBezTo>
                      <a:pt x="2817" y="124"/>
                      <a:pt x="2818" y="124"/>
                      <a:pt x="2819" y="124"/>
                    </a:cubicBezTo>
                    <a:cubicBezTo>
                      <a:pt x="2822" y="121"/>
                      <a:pt x="2825" y="119"/>
                      <a:pt x="2828" y="116"/>
                    </a:cubicBezTo>
                    <a:cubicBezTo>
                      <a:pt x="2829" y="114"/>
                      <a:pt x="2830" y="112"/>
                      <a:pt x="2830" y="110"/>
                    </a:cubicBezTo>
                    <a:cubicBezTo>
                      <a:pt x="2830" y="110"/>
                      <a:pt x="2831" y="109"/>
                      <a:pt x="2832" y="109"/>
                    </a:cubicBezTo>
                    <a:cubicBezTo>
                      <a:pt x="2832" y="109"/>
                      <a:pt x="2834" y="109"/>
                      <a:pt x="2834" y="110"/>
                    </a:cubicBezTo>
                    <a:cubicBezTo>
                      <a:pt x="2834" y="117"/>
                      <a:pt x="2840" y="120"/>
                      <a:pt x="2845" y="124"/>
                    </a:cubicBezTo>
                    <a:cubicBezTo>
                      <a:pt x="2846" y="124"/>
                      <a:pt x="2846" y="124"/>
                      <a:pt x="2847" y="125"/>
                    </a:cubicBezTo>
                    <a:cubicBezTo>
                      <a:pt x="2846" y="125"/>
                      <a:pt x="2845" y="125"/>
                      <a:pt x="2845" y="126"/>
                    </a:cubicBezTo>
                    <a:close/>
                    <a:moveTo>
                      <a:pt x="2873" y="736"/>
                    </a:moveTo>
                    <a:cubicBezTo>
                      <a:pt x="2873" y="736"/>
                      <a:pt x="2873" y="735"/>
                      <a:pt x="2873" y="735"/>
                    </a:cubicBezTo>
                    <a:cubicBezTo>
                      <a:pt x="2873" y="735"/>
                      <a:pt x="2873" y="735"/>
                      <a:pt x="2873" y="734"/>
                    </a:cubicBezTo>
                    <a:cubicBezTo>
                      <a:pt x="2873" y="735"/>
                      <a:pt x="2874" y="735"/>
                      <a:pt x="2874" y="736"/>
                    </a:cubicBezTo>
                    <a:cubicBezTo>
                      <a:pt x="2874" y="736"/>
                      <a:pt x="2873" y="736"/>
                      <a:pt x="2873" y="736"/>
                    </a:cubicBezTo>
                    <a:close/>
                    <a:moveTo>
                      <a:pt x="2873" y="696"/>
                    </a:moveTo>
                    <a:cubicBezTo>
                      <a:pt x="2872" y="696"/>
                      <a:pt x="2871" y="695"/>
                      <a:pt x="2869" y="694"/>
                    </a:cubicBezTo>
                    <a:cubicBezTo>
                      <a:pt x="2871" y="693"/>
                      <a:pt x="2872" y="692"/>
                      <a:pt x="2874" y="690"/>
                    </a:cubicBezTo>
                    <a:cubicBezTo>
                      <a:pt x="2874" y="692"/>
                      <a:pt x="2876" y="693"/>
                      <a:pt x="2876" y="694"/>
                    </a:cubicBezTo>
                    <a:cubicBezTo>
                      <a:pt x="2876" y="697"/>
                      <a:pt x="2874" y="696"/>
                      <a:pt x="2873" y="696"/>
                    </a:cubicBezTo>
                    <a:close/>
                    <a:moveTo>
                      <a:pt x="2873" y="615"/>
                    </a:moveTo>
                    <a:cubicBezTo>
                      <a:pt x="2872" y="615"/>
                      <a:pt x="2871" y="614"/>
                      <a:pt x="2870" y="613"/>
                    </a:cubicBezTo>
                    <a:cubicBezTo>
                      <a:pt x="2871" y="611"/>
                      <a:pt x="2872" y="610"/>
                      <a:pt x="2873" y="610"/>
                    </a:cubicBezTo>
                    <a:cubicBezTo>
                      <a:pt x="2874" y="610"/>
                      <a:pt x="2875" y="611"/>
                      <a:pt x="2876" y="612"/>
                    </a:cubicBezTo>
                    <a:cubicBezTo>
                      <a:pt x="2875" y="613"/>
                      <a:pt x="2874" y="615"/>
                      <a:pt x="2873" y="615"/>
                    </a:cubicBezTo>
                    <a:close/>
                    <a:moveTo>
                      <a:pt x="2875" y="654"/>
                    </a:moveTo>
                    <a:cubicBezTo>
                      <a:pt x="2874" y="654"/>
                      <a:pt x="2873" y="655"/>
                      <a:pt x="2872" y="655"/>
                    </a:cubicBezTo>
                    <a:cubicBezTo>
                      <a:pt x="2872" y="654"/>
                      <a:pt x="2871" y="653"/>
                      <a:pt x="2870" y="652"/>
                    </a:cubicBezTo>
                    <a:cubicBezTo>
                      <a:pt x="2872" y="651"/>
                      <a:pt x="2873" y="651"/>
                      <a:pt x="2874" y="650"/>
                    </a:cubicBezTo>
                    <a:cubicBezTo>
                      <a:pt x="2874" y="652"/>
                      <a:pt x="2877" y="652"/>
                      <a:pt x="2875" y="654"/>
                    </a:cubicBezTo>
                    <a:close/>
                    <a:moveTo>
                      <a:pt x="2871" y="572"/>
                    </a:moveTo>
                    <a:cubicBezTo>
                      <a:pt x="2871" y="571"/>
                      <a:pt x="2872" y="570"/>
                      <a:pt x="2873" y="569"/>
                    </a:cubicBezTo>
                    <a:cubicBezTo>
                      <a:pt x="2874" y="570"/>
                      <a:pt x="2875" y="571"/>
                      <a:pt x="2875" y="573"/>
                    </a:cubicBezTo>
                    <a:cubicBezTo>
                      <a:pt x="2876" y="574"/>
                      <a:pt x="2875" y="575"/>
                      <a:pt x="2874" y="576"/>
                    </a:cubicBezTo>
                    <a:cubicBezTo>
                      <a:pt x="2872" y="574"/>
                      <a:pt x="2871" y="573"/>
                      <a:pt x="2871" y="572"/>
                    </a:cubicBezTo>
                    <a:close/>
                    <a:moveTo>
                      <a:pt x="2873" y="534"/>
                    </a:moveTo>
                    <a:cubicBezTo>
                      <a:pt x="2872" y="533"/>
                      <a:pt x="2871" y="532"/>
                      <a:pt x="2869" y="531"/>
                    </a:cubicBezTo>
                    <a:cubicBezTo>
                      <a:pt x="2871" y="529"/>
                      <a:pt x="2872" y="528"/>
                      <a:pt x="2873" y="527"/>
                    </a:cubicBezTo>
                    <a:cubicBezTo>
                      <a:pt x="2874" y="528"/>
                      <a:pt x="2876" y="529"/>
                      <a:pt x="2876" y="530"/>
                    </a:cubicBezTo>
                    <a:cubicBezTo>
                      <a:pt x="2876" y="532"/>
                      <a:pt x="2874" y="533"/>
                      <a:pt x="2873" y="534"/>
                    </a:cubicBezTo>
                    <a:close/>
                    <a:moveTo>
                      <a:pt x="2873" y="496"/>
                    </a:moveTo>
                    <a:cubicBezTo>
                      <a:pt x="2871" y="494"/>
                      <a:pt x="2870" y="493"/>
                      <a:pt x="2867" y="490"/>
                    </a:cubicBezTo>
                    <a:cubicBezTo>
                      <a:pt x="2870" y="488"/>
                      <a:pt x="2871" y="487"/>
                      <a:pt x="2873" y="485"/>
                    </a:cubicBezTo>
                    <a:cubicBezTo>
                      <a:pt x="2875" y="487"/>
                      <a:pt x="2878" y="489"/>
                      <a:pt x="2878" y="490"/>
                    </a:cubicBezTo>
                    <a:cubicBezTo>
                      <a:pt x="2877" y="492"/>
                      <a:pt x="2875" y="494"/>
                      <a:pt x="2873" y="496"/>
                    </a:cubicBezTo>
                    <a:close/>
                    <a:moveTo>
                      <a:pt x="2869" y="449"/>
                    </a:moveTo>
                    <a:cubicBezTo>
                      <a:pt x="2869" y="448"/>
                      <a:pt x="2872" y="446"/>
                      <a:pt x="2873" y="444"/>
                    </a:cubicBezTo>
                    <a:cubicBezTo>
                      <a:pt x="2875" y="446"/>
                      <a:pt x="2877" y="447"/>
                      <a:pt x="2878" y="449"/>
                    </a:cubicBezTo>
                    <a:cubicBezTo>
                      <a:pt x="2878" y="451"/>
                      <a:pt x="2875" y="452"/>
                      <a:pt x="2873" y="454"/>
                    </a:cubicBezTo>
                    <a:cubicBezTo>
                      <a:pt x="2872" y="452"/>
                      <a:pt x="2869" y="451"/>
                      <a:pt x="2869" y="449"/>
                    </a:cubicBezTo>
                    <a:close/>
                    <a:moveTo>
                      <a:pt x="2877" y="410"/>
                    </a:moveTo>
                    <a:cubicBezTo>
                      <a:pt x="2876" y="410"/>
                      <a:pt x="2874" y="412"/>
                      <a:pt x="2874" y="413"/>
                    </a:cubicBezTo>
                    <a:cubicBezTo>
                      <a:pt x="2871" y="412"/>
                      <a:pt x="2869" y="411"/>
                      <a:pt x="2867" y="409"/>
                    </a:cubicBezTo>
                    <a:cubicBezTo>
                      <a:pt x="2867" y="409"/>
                      <a:pt x="2867" y="408"/>
                      <a:pt x="2867" y="408"/>
                    </a:cubicBezTo>
                    <a:cubicBezTo>
                      <a:pt x="2869" y="407"/>
                      <a:pt x="2870" y="405"/>
                      <a:pt x="2871" y="404"/>
                    </a:cubicBezTo>
                    <a:cubicBezTo>
                      <a:pt x="2873" y="402"/>
                      <a:pt x="2874" y="402"/>
                      <a:pt x="2875" y="404"/>
                    </a:cubicBezTo>
                    <a:cubicBezTo>
                      <a:pt x="2876" y="405"/>
                      <a:pt x="2877" y="406"/>
                      <a:pt x="2878" y="407"/>
                    </a:cubicBezTo>
                    <a:cubicBezTo>
                      <a:pt x="2881" y="410"/>
                      <a:pt x="2879" y="409"/>
                      <a:pt x="2877" y="410"/>
                    </a:cubicBezTo>
                    <a:close/>
                    <a:moveTo>
                      <a:pt x="2867" y="369"/>
                    </a:moveTo>
                    <a:cubicBezTo>
                      <a:pt x="2867" y="368"/>
                      <a:pt x="2867" y="368"/>
                      <a:pt x="2868" y="367"/>
                    </a:cubicBezTo>
                    <a:cubicBezTo>
                      <a:pt x="2869" y="366"/>
                      <a:pt x="2870" y="365"/>
                      <a:pt x="2872" y="363"/>
                    </a:cubicBezTo>
                    <a:cubicBezTo>
                      <a:pt x="2873" y="361"/>
                      <a:pt x="2874" y="362"/>
                      <a:pt x="2875" y="364"/>
                    </a:cubicBezTo>
                    <a:cubicBezTo>
                      <a:pt x="2876" y="365"/>
                      <a:pt x="2877" y="366"/>
                      <a:pt x="2878" y="367"/>
                    </a:cubicBezTo>
                    <a:cubicBezTo>
                      <a:pt x="2880" y="368"/>
                      <a:pt x="2879" y="369"/>
                      <a:pt x="2878" y="370"/>
                    </a:cubicBezTo>
                    <a:cubicBezTo>
                      <a:pt x="2877" y="371"/>
                      <a:pt x="2876" y="373"/>
                      <a:pt x="2875" y="374"/>
                    </a:cubicBezTo>
                    <a:cubicBezTo>
                      <a:pt x="2873" y="376"/>
                      <a:pt x="2872" y="375"/>
                      <a:pt x="2871" y="373"/>
                    </a:cubicBezTo>
                    <a:cubicBezTo>
                      <a:pt x="2870" y="372"/>
                      <a:pt x="2868" y="370"/>
                      <a:pt x="2867" y="369"/>
                    </a:cubicBezTo>
                    <a:close/>
                    <a:moveTo>
                      <a:pt x="2874" y="335"/>
                    </a:moveTo>
                    <a:cubicBezTo>
                      <a:pt x="2873" y="334"/>
                      <a:pt x="2872" y="334"/>
                      <a:pt x="2872" y="334"/>
                    </a:cubicBezTo>
                    <a:cubicBezTo>
                      <a:pt x="2870" y="332"/>
                      <a:pt x="2868" y="330"/>
                      <a:pt x="2867" y="328"/>
                    </a:cubicBezTo>
                    <a:cubicBezTo>
                      <a:pt x="2866" y="328"/>
                      <a:pt x="2867" y="327"/>
                      <a:pt x="2867" y="326"/>
                    </a:cubicBezTo>
                    <a:cubicBezTo>
                      <a:pt x="2867" y="326"/>
                      <a:pt x="2868" y="325"/>
                      <a:pt x="2868" y="325"/>
                    </a:cubicBezTo>
                    <a:cubicBezTo>
                      <a:pt x="2872" y="326"/>
                      <a:pt x="2870" y="319"/>
                      <a:pt x="2874" y="320"/>
                    </a:cubicBezTo>
                    <a:cubicBezTo>
                      <a:pt x="2876" y="321"/>
                      <a:pt x="2875" y="326"/>
                      <a:pt x="2879" y="325"/>
                    </a:cubicBezTo>
                    <a:cubicBezTo>
                      <a:pt x="2879" y="325"/>
                      <a:pt x="2880" y="327"/>
                      <a:pt x="2880" y="327"/>
                    </a:cubicBezTo>
                    <a:cubicBezTo>
                      <a:pt x="2878" y="330"/>
                      <a:pt x="2876" y="332"/>
                      <a:pt x="2874" y="335"/>
                    </a:cubicBezTo>
                    <a:close/>
                    <a:moveTo>
                      <a:pt x="2882" y="287"/>
                    </a:moveTo>
                    <a:cubicBezTo>
                      <a:pt x="2880" y="290"/>
                      <a:pt x="2876" y="292"/>
                      <a:pt x="2874" y="295"/>
                    </a:cubicBezTo>
                    <a:cubicBezTo>
                      <a:pt x="2873" y="297"/>
                      <a:pt x="2872" y="296"/>
                      <a:pt x="2872" y="295"/>
                    </a:cubicBezTo>
                    <a:cubicBezTo>
                      <a:pt x="2871" y="294"/>
                      <a:pt x="2870" y="292"/>
                      <a:pt x="2869" y="291"/>
                    </a:cubicBezTo>
                    <a:cubicBezTo>
                      <a:pt x="2867" y="289"/>
                      <a:pt x="2865" y="288"/>
                      <a:pt x="2863" y="286"/>
                    </a:cubicBezTo>
                    <a:cubicBezTo>
                      <a:pt x="2865" y="285"/>
                      <a:pt x="2867" y="284"/>
                      <a:pt x="2868" y="282"/>
                    </a:cubicBezTo>
                    <a:cubicBezTo>
                      <a:pt x="2870" y="281"/>
                      <a:pt x="2871" y="280"/>
                      <a:pt x="2872" y="279"/>
                    </a:cubicBezTo>
                    <a:cubicBezTo>
                      <a:pt x="2872" y="278"/>
                      <a:pt x="2873" y="278"/>
                      <a:pt x="2873" y="277"/>
                    </a:cubicBezTo>
                    <a:cubicBezTo>
                      <a:pt x="2873" y="278"/>
                      <a:pt x="2874" y="278"/>
                      <a:pt x="2874" y="278"/>
                    </a:cubicBezTo>
                    <a:cubicBezTo>
                      <a:pt x="2877" y="280"/>
                      <a:pt x="2879" y="285"/>
                      <a:pt x="2883" y="285"/>
                    </a:cubicBezTo>
                    <a:cubicBezTo>
                      <a:pt x="2883" y="286"/>
                      <a:pt x="2883" y="287"/>
                      <a:pt x="2882" y="287"/>
                    </a:cubicBezTo>
                    <a:close/>
                    <a:moveTo>
                      <a:pt x="2863" y="246"/>
                    </a:moveTo>
                    <a:cubicBezTo>
                      <a:pt x="2864" y="246"/>
                      <a:pt x="2864" y="244"/>
                      <a:pt x="2864" y="244"/>
                    </a:cubicBezTo>
                    <a:cubicBezTo>
                      <a:pt x="2868" y="243"/>
                      <a:pt x="2870" y="240"/>
                      <a:pt x="2871" y="237"/>
                    </a:cubicBezTo>
                    <a:cubicBezTo>
                      <a:pt x="2873" y="234"/>
                      <a:pt x="2874" y="236"/>
                      <a:pt x="2875" y="237"/>
                    </a:cubicBezTo>
                    <a:cubicBezTo>
                      <a:pt x="2876" y="239"/>
                      <a:pt x="2877" y="240"/>
                      <a:pt x="2878" y="241"/>
                    </a:cubicBezTo>
                    <a:cubicBezTo>
                      <a:pt x="2882" y="246"/>
                      <a:pt x="2882" y="246"/>
                      <a:pt x="2877" y="251"/>
                    </a:cubicBezTo>
                    <a:cubicBezTo>
                      <a:pt x="2876" y="252"/>
                      <a:pt x="2874" y="253"/>
                      <a:pt x="2873" y="254"/>
                    </a:cubicBezTo>
                    <a:cubicBezTo>
                      <a:pt x="2873" y="254"/>
                      <a:pt x="2873" y="254"/>
                      <a:pt x="2873" y="254"/>
                    </a:cubicBezTo>
                    <a:cubicBezTo>
                      <a:pt x="2869" y="251"/>
                      <a:pt x="2868" y="247"/>
                      <a:pt x="2863" y="246"/>
                    </a:cubicBezTo>
                    <a:close/>
                    <a:moveTo>
                      <a:pt x="2879" y="208"/>
                    </a:moveTo>
                    <a:cubicBezTo>
                      <a:pt x="2878" y="210"/>
                      <a:pt x="2876" y="212"/>
                      <a:pt x="2875" y="214"/>
                    </a:cubicBezTo>
                    <a:cubicBezTo>
                      <a:pt x="2874" y="215"/>
                      <a:pt x="2874" y="215"/>
                      <a:pt x="2873" y="216"/>
                    </a:cubicBezTo>
                    <a:cubicBezTo>
                      <a:pt x="2873" y="215"/>
                      <a:pt x="2872" y="215"/>
                      <a:pt x="2872" y="214"/>
                    </a:cubicBezTo>
                    <a:cubicBezTo>
                      <a:pt x="2871" y="213"/>
                      <a:pt x="2870" y="211"/>
                      <a:pt x="2869" y="210"/>
                    </a:cubicBezTo>
                    <a:cubicBezTo>
                      <a:pt x="2867" y="208"/>
                      <a:pt x="2865" y="207"/>
                      <a:pt x="2863" y="205"/>
                    </a:cubicBezTo>
                    <a:cubicBezTo>
                      <a:pt x="2865" y="203"/>
                      <a:pt x="2867" y="201"/>
                      <a:pt x="2869" y="199"/>
                    </a:cubicBezTo>
                    <a:cubicBezTo>
                      <a:pt x="2873" y="195"/>
                      <a:pt x="2873" y="195"/>
                      <a:pt x="2877" y="199"/>
                    </a:cubicBezTo>
                    <a:cubicBezTo>
                      <a:pt x="2878" y="200"/>
                      <a:pt x="2879" y="201"/>
                      <a:pt x="2880" y="201"/>
                    </a:cubicBezTo>
                    <a:cubicBezTo>
                      <a:pt x="2881" y="203"/>
                      <a:pt x="2882" y="204"/>
                      <a:pt x="2884" y="205"/>
                    </a:cubicBezTo>
                    <a:cubicBezTo>
                      <a:pt x="2882" y="206"/>
                      <a:pt x="2880" y="207"/>
                      <a:pt x="2879" y="208"/>
                    </a:cubicBezTo>
                    <a:close/>
                    <a:moveTo>
                      <a:pt x="2883" y="166"/>
                    </a:moveTo>
                    <a:cubicBezTo>
                      <a:pt x="2879" y="169"/>
                      <a:pt x="2876" y="173"/>
                      <a:pt x="2873" y="177"/>
                    </a:cubicBezTo>
                    <a:cubicBezTo>
                      <a:pt x="2871" y="172"/>
                      <a:pt x="2867" y="170"/>
                      <a:pt x="2863" y="166"/>
                    </a:cubicBezTo>
                    <a:cubicBezTo>
                      <a:pt x="2863" y="166"/>
                      <a:pt x="2862" y="166"/>
                      <a:pt x="2861" y="165"/>
                    </a:cubicBezTo>
                    <a:cubicBezTo>
                      <a:pt x="2861" y="164"/>
                      <a:pt x="2862" y="164"/>
                      <a:pt x="2863" y="163"/>
                    </a:cubicBezTo>
                    <a:cubicBezTo>
                      <a:pt x="2867" y="162"/>
                      <a:pt x="2870" y="159"/>
                      <a:pt x="2871" y="155"/>
                    </a:cubicBezTo>
                    <a:cubicBezTo>
                      <a:pt x="2872" y="152"/>
                      <a:pt x="2874" y="152"/>
                      <a:pt x="2875" y="155"/>
                    </a:cubicBezTo>
                    <a:cubicBezTo>
                      <a:pt x="2877" y="159"/>
                      <a:pt x="2880" y="161"/>
                      <a:pt x="2884" y="163"/>
                    </a:cubicBezTo>
                    <a:cubicBezTo>
                      <a:pt x="2886" y="165"/>
                      <a:pt x="2885" y="165"/>
                      <a:pt x="2883" y="166"/>
                    </a:cubicBezTo>
                    <a:close/>
                    <a:moveTo>
                      <a:pt x="2881" y="128"/>
                    </a:moveTo>
                    <a:cubicBezTo>
                      <a:pt x="2878" y="129"/>
                      <a:pt x="2876" y="133"/>
                      <a:pt x="2875" y="136"/>
                    </a:cubicBezTo>
                    <a:cubicBezTo>
                      <a:pt x="2874" y="137"/>
                      <a:pt x="2873" y="137"/>
                      <a:pt x="2872" y="136"/>
                    </a:cubicBezTo>
                    <a:cubicBezTo>
                      <a:pt x="2869" y="131"/>
                      <a:pt x="2866" y="127"/>
                      <a:pt x="2860" y="126"/>
                    </a:cubicBezTo>
                    <a:cubicBezTo>
                      <a:pt x="2860" y="126"/>
                      <a:pt x="2860" y="124"/>
                      <a:pt x="2860" y="124"/>
                    </a:cubicBezTo>
                    <a:cubicBezTo>
                      <a:pt x="2866" y="122"/>
                      <a:pt x="2870" y="118"/>
                      <a:pt x="2872" y="111"/>
                    </a:cubicBezTo>
                    <a:cubicBezTo>
                      <a:pt x="2872" y="111"/>
                      <a:pt x="2873" y="111"/>
                      <a:pt x="2873" y="110"/>
                    </a:cubicBezTo>
                    <a:cubicBezTo>
                      <a:pt x="2874" y="111"/>
                      <a:pt x="2874" y="112"/>
                      <a:pt x="2874" y="112"/>
                    </a:cubicBezTo>
                    <a:cubicBezTo>
                      <a:pt x="2877" y="115"/>
                      <a:pt x="2878" y="120"/>
                      <a:pt x="2882" y="121"/>
                    </a:cubicBezTo>
                    <a:cubicBezTo>
                      <a:pt x="2884" y="122"/>
                      <a:pt x="2885" y="124"/>
                      <a:pt x="2887" y="125"/>
                    </a:cubicBezTo>
                    <a:cubicBezTo>
                      <a:pt x="2885" y="126"/>
                      <a:pt x="2883" y="127"/>
                      <a:pt x="2881" y="128"/>
                    </a:cubicBezTo>
                    <a:close/>
                    <a:moveTo>
                      <a:pt x="2914" y="650"/>
                    </a:moveTo>
                    <a:cubicBezTo>
                      <a:pt x="2915" y="651"/>
                      <a:pt x="2916" y="652"/>
                      <a:pt x="2916" y="653"/>
                    </a:cubicBezTo>
                    <a:cubicBezTo>
                      <a:pt x="2916" y="654"/>
                      <a:pt x="2914" y="655"/>
                      <a:pt x="2913" y="656"/>
                    </a:cubicBezTo>
                    <a:cubicBezTo>
                      <a:pt x="2913" y="655"/>
                      <a:pt x="2911" y="654"/>
                      <a:pt x="2911" y="653"/>
                    </a:cubicBezTo>
                    <a:cubicBezTo>
                      <a:pt x="2911" y="652"/>
                      <a:pt x="2913" y="651"/>
                      <a:pt x="2914" y="650"/>
                    </a:cubicBezTo>
                    <a:close/>
                    <a:moveTo>
                      <a:pt x="2911" y="612"/>
                    </a:moveTo>
                    <a:cubicBezTo>
                      <a:pt x="2911" y="611"/>
                      <a:pt x="2913" y="610"/>
                      <a:pt x="2914" y="610"/>
                    </a:cubicBezTo>
                    <a:cubicBezTo>
                      <a:pt x="2914" y="611"/>
                      <a:pt x="2916" y="612"/>
                      <a:pt x="2916" y="613"/>
                    </a:cubicBezTo>
                    <a:cubicBezTo>
                      <a:pt x="2916" y="614"/>
                      <a:pt x="2915" y="615"/>
                      <a:pt x="2914" y="616"/>
                    </a:cubicBezTo>
                    <a:cubicBezTo>
                      <a:pt x="2912" y="614"/>
                      <a:pt x="2911" y="613"/>
                      <a:pt x="2911" y="612"/>
                    </a:cubicBezTo>
                    <a:close/>
                    <a:moveTo>
                      <a:pt x="2914" y="575"/>
                    </a:moveTo>
                    <a:cubicBezTo>
                      <a:pt x="2913" y="574"/>
                      <a:pt x="2911" y="573"/>
                      <a:pt x="2911" y="572"/>
                    </a:cubicBezTo>
                    <a:cubicBezTo>
                      <a:pt x="2911" y="571"/>
                      <a:pt x="2912" y="570"/>
                      <a:pt x="2913" y="569"/>
                    </a:cubicBezTo>
                    <a:cubicBezTo>
                      <a:pt x="2915" y="570"/>
                      <a:pt x="2916" y="571"/>
                      <a:pt x="2916" y="572"/>
                    </a:cubicBezTo>
                    <a:cubicBezTo>
                      <a:pt x="2916" y="573"/>
                      <a:pt x="2915" y="574"/>
                      <a:pt x="2914" y="575"/>
                    </a:cubicBezTo>
                    <a:close/>
                    <a:moveTo>
                      <a:pt x="2914" y="534"/>
                    </a:moveTo>
                    <a:cubicBezTo>
                      <a:pt x="2913" y="534"/>
                      <a:pt x="2911" y="533"/>
                      <a:pt x="2910" y="531"/>
                    </a:cubicBezTo>
                    <a:cubicBezTo>
                      <a:pt x="2911" y="530"/>
                      <a:pt x="2912" y="529"/>
                      <a:pt x="2913" y="527"/>
                    </a:cubicBezTo>
                    <a:cubicBezTo>
                      <a:pt x="2914" y="529"/>
                      <a:pt x="2916" y="530"/>
                      <a:pt x="2916" y="531"/>
                    </a:cubicBezTo>
                    <a:cubicBezTo>
                      <a:pt x="2916" y="532"/>
                      <a:pt x="2915" y="533"/>
                      <a:pt x="2914" y="534"/>
                    </a:cubicBezTo>
                    <a:close/>
                    <a:moveTo>
                      <a:pt x="2914" y="736"/>
                    </a:moveTo>
                    <a:cubicBezTo>
                      <a:pt x="2913" y="736"/>
                      <a:pt x="2913" y="735"/>
                      <a:pt x="2913" y="735"/>
                    </a:cubicBezTo>
                    <a:cubicBezTo>
                      <a:pt x="2913" y="735"/>
                      <a:pt x="2913" y="735"/>
                      <a:pt x="2914" y="734"/>
                    </a:cubicBezTo>
                    <a:cubicBezTo>
                      <a:pt x="2914" y="735"/>
                      <a:pt x="2914" y="735"/>
                      <a:pt x="2914" y="736"/>
                    </a:cubicBezTo>
                    <a:cubicBezTo>
                      <a:pt x="2914" y="736"/>
                      <a:pt x="2914" y="736"/>
                      <a:pt x="2914" y="736"/>
                    </a:cubicBezTo>
                    <a:close/>
                    <a:moveTo>
                      <a:pt x="2913" y="697"/>
                    </a:moveTo>
                    <a:cubicBezTo>
                      <a:pt x="2912" y="696"/>
                      <a:pt x="2911" y="695"/>
                      <a:pt x="2911" y="694"/>
                    </a:cubicBezTo>
                    <a:cubicBezTo>
                      <a:pt x="2912" y="693"/>
                      <a:pt x="2913" y="692"/>
                      <a:pt x="2914" y="690"/>
                    </a:cubicBezTo>
                    <a:cubicBezTo>
                      <a:pt x="2915" y="692"/>
                      <a:pt x="2916" y="693"/>
                      <a:pt x="2916" y="694"/>
                    </a:cubicBezTo>
                    <a:cubicBezTo>
                      <a:pt x="2916" y="695"/>
                      <a:pt x="2914" y="696"/>
                      <a:pt x="2913" y="697"/>
                    </a:cubicBezTo>
                    <a:close/>
                    <a:moveTo>
                      <a:pt x="2914" y="497"/>
                    </a:moveTo>
                    <a:cubicBezTo>
                      <a:pt x="2912" y="495"/>
                      <a:pt x="2909" y="492"/>
                      <a:pt x="2909" y="491"/>
                    </a:cubicBezTo>
                    <a:cubicBezTo>
                      <a:pt x="2909" y="489"/>
                      <a:pt x="2912" y="487"/>
                      <a:pt x="2914" y="485"/>
                    </a:cubicBezTo>
                    <a:cubicBezTo>
                      <a:pt x="2915" y="487"/>
                      <a:pt x="2918" y="489"/>
                      <a:pt x="2918" y="491"/>
                    </a:cubicBezTo>
                    <a:cubicBezTo>
                      <a:pt x="2918" y="493"/>
                      <a:pt x="2915" y="494"/>
                      <a:pt x="2914" y="497"/>
                    </a:cubicBezTo>
                    <a:close/>
                    <a:moveTo>
                      <a:pt x="2913" y="453"/>
                    </a:moveTo>
                    <a:cubicBezTo>
                      <a:pt x="2912" y="454"/>
                      <a:pt x="2910" y="451"/>
                      <a:pt x="2909" y="449"/>
                    </a:cubicBezTo>
                    <a:cubicBezTo>
                      <a:pt x="2910" y="448"/>
                      <a:pt x="2912" y="445"/>
                      <a:pt x="2913" y="445"/>
                    </a:cubicBezTo>
                    <a:cubicBezTo>
                      <a:pt x="2915" y="445"/>
                      <a:pt x="2917" y="447"/>
                      <a:pt x="2918" y="449"/>
                    </a:cubicBezTo>
                    <a:cubicBezTo>
                      <a:pt x="2916" y="451"/>
                      <a:pt x="2915" y="453"/>
                      <a:pt x="2913" y="453"/>
                    </a:cubicBezTo>
                    <a:close/>
                    <a:moveTo>
                      <a:pt x="2920" y="409"/>
                    </a:moveTo>
                    <a:cubicBezTo>
                      <a:pt x="2918" y="411"/>
                      <a:pt x="2915" y="412"/>
                      <a:pt x="2913" y="413"/>
                    </a:cubicBezTo>
                    <a:cubicBezTo>
                      <a:pt x="2912" y="412"/>
                      <a:pt x="2909" y="410"/>
                      <a:pt x="2907" y="409"/>
                    </a:cubicBezTo>
                    <a:cubicBezTo>
                      <a:pt x="2907" y="409"/>
                      <a:pt x="2908" y="408"/>
                      <a:pt x="2908" y="408"/>
                    </a:cubicBezTo>
                    <a:cubicBezTo>
                      <a:pt x="2909" y="406"/>
                      <a:pt x="2911" y="405"/>
                      <a:pt x="2912" y="404"/>
                    </a:cubicBezTo>
                    <a:cubicBezTo>
                      <a:pt x="2913" y="403"/>
                      <a:pt x="2914" y="402"/>
                      <a:pt x="2915" y="403"/>
                    </a:cubicBezTo>
                    <a:cubicBezTo>
                      <a:pt x="2916" y="405"/>
                      <a:pt x="2918" y="407"/>
                      <a:pt x="2919" y="408"/>
                    </a:cubicBezTo>
                    <a:cubicBezTo>
                      <a:pt x="2920" y="408"/>
                      <a:pt x="2920" y="409"/>
                      <a:pt x="2920" y="409"/>
                    </a:cubicBezTo>
                    <a:close/>
                    <a:moveTo>
                      <a:pt x="2907" y="369"/>
                    </a:moveTo>
                    <a:cubicBezTo>
                      <a:pt x="2907" y="368"/>
                      <a:pt x="2908" y="368"/>
                      <a:pt x="2908" y="367"/>
                    </a:cubicBezTo>
                    <a:cubicBezTo>
                      <a:pt x="2909" y="366"/>
                      <a:pt x="2911" y="365"/>
                      <a:pt x="2912" y="363"/>
                    </a:cubicBezTo>
                    <a:cubicBezTo>
                      <a:pt x="2913" y="362"/>
                      <a:pt x="2914" y="362"/>
                      <a:pt x="2915" y="363"/>
                    </a:cubicBezTo>
                    <a:cubicBezTo>
                      <a:pt x="2915" y="364"/>
                      <a:pt x="2916" y="364"/>
                      <a:pt x="2916" y="364"/>
                    </a:cubicBezTo>
                    <a:cubicBezTo>
                      <a:pt x="2920" y="369"/>
                      <a:pt x="2920" y="368"/>
                      <a:pt x="2916" y="373"/>
                    </a:cubicBezTo>
                    <a:cubicBezTo>
                      <a:pt x="2914" y="375"/>
                      <a:pt x="2913" y="376"/>
                      <a:pt x="2911" y="373"/>
                    </a:cubicBezTo>
                    <a:cubicBezTo>
                      <a:pt x="2910" y="371"/>
                      <a:pt x="2908" y="370"/>
                      <a:pt x="2907" y="369"/>
                    </a:cubicBezTo>
                    <a:close/>
                    <a:moveTo>
                      <a:pt x="2920" y="329"/>
                    </a:moveTo>
                    <a:cubicBezTo>
                      <a:pt x="2918" y="331"/>
                      <a:pt x="2916" y="334"/>
                      <a:pt x="2914" y="334"/>
                    </a:cubicBezTo>
                    <a:cubicBezTo>
                      <a:pt x="2912" y="335"/>
                      <a:pt x="2910" y="331"/>
                      <a:pt x="2908" y="329"/>
                    </a:cubicBezTo>
                    <a:cubicBezTo>
                      <a:pt x="2907" y="329"/>
                      <a:pt x="2907" y="328"/>
                      <a:pt x="2906" y="326"/>
                    </a:cubicBezTo>
                    <a:cubicBezTo>
                      <a:pt x="2907" y="326"/>
                      <a:pt x="2907" y="326"/>
                      <a:pt x="2908" y="325"/>
                    </a:cubicBezTo>
                    <a:cubicBezTo>
                      <a:pt x="2909" y="325"/>
                      <a:pt x="2910" y="325"/>
                      <a:pt x="2911" y="324"/>
                    </a:cubicBezTo>
                    <a:cubicBezTo>
                      <a:pt x="2912" y="323"/>
                      <a:pt x="2912" y="321"/>
                      <a:pt x="2913" y="320"/>
                    </a:cubicBezTo>
                    <a:cubicBezTo>
                      <a:pt x="2914" y="321"/>
                      <a:pt x="2915" y="323"/>
                      <a:pt x="2916" y="324"/>
                    </a:cubicBezTo>
                    <a:cubicBezTo>
                      <a:pt x="2917" y="325"/>
                      <a:pt x="2918" y="325"/>
                      <a:pt x="2918" y="325"/>
                    </a:cubicBezTo>
                    <a:cubicBezTo>
                      <a:pt x="2921" y="326"/>
                      <a:pt x="2921" y="327"/>
                      <a:pt x="2920" y="329"/>
                    </a:cubicBezTo>
                    <a:close/>
                    <a:moveTo>
                      <a:pt x="2923" y="287"/>
                    </a:moveTo>
                    <a:cubicBezTo>
                      <a:pt x="2920" y="290"/>
                      <a:pt x="2916" y="292"/>
                      <a:pt x="2914" y="296"/>
                    </a:cubicBezTo>
                    <a:cubicBezTo>
                      <a:pt x="2914" y="296"/>
                      <a:pt x="2914" y="296"/>
                      <a:pt x="2913" y="296"/>
                    </a:cubicBezTo>
                    <a:cubicBezTo>
                      <a:pt x="2913" y="296"/>
                      <a:pt x="2912" y="296"/>
                      <a:pt x="2912" y="295"/>
                    </a:cubicBezTo>
                    <a:cubicBezTo>
                      <a:pt x="2911" y="291"/>
                      <a:pt x="2906" y="290"/>
                      <a:pt x="2904" y="287"/>
                    </a:cubicBezTo>
                    <a:cubicBezTo>
                      <a:pt x="2904" y="287"/>
                      <a:pt x="2903" y="286"/>
                      <a:pt x="2903" y="286"/>
                    </a:cubicBezTo>
                    <a:cubicBezTo>
                      <a:pt x="2903" y="286"/>
                      <a:pt x="2904" y="285"/>
                      <a:pt x="2904" y="285"/>
                    </a:cubicBezTo>
                    <a:cubicBezTo>
                      <a:pt x="2907" y="283"/>
                      <a:pt x="2910" y="281"/>
                      <a:pt x="2912" y="279"/>
                    </a:cubicBezTo>
                    <a:cubicBezTo>
                      <a:pt x="2914" y="277"/>
                      <a:pt x="2914" y="278"/>
                      <a:pt x="2915" y="279"/>
                    </a:cubicBezTo>
                    <a:cubicBezTo>
                      <a:pt x="2918" y="281"/>
                      <a:pt x="2919" y="285"/>
                      <a:pt x="2923" y="285"/>
                    </a:cubicBezTo>
                    <a:cubicBezTo>
                      <a:pt x="2923" y="285"/>
                      <a:pt x="2923" y="287"/>
                      <a:pt x="2923" y="287"/>
                    </a:cubicBezTo>
                    <a:close/>
                    <a:moveTo>
                      <a:pt x="2905" y="244"/>
                    </a:moveTo>
                    <a:cubicBezTo>
                      <a:pt x="2908" y="243"/>
                      <a:pt x="2910" y="240"/>
                      <a:pt x="2912" y="237"/>
                    </a:cubicBezTo>
                    <a:cubicBezTo>
                      <a:pt x="2912" y="236"/>
                      <a:pt x="2913" y="236"/>
                      <a:pt x="2913" y="235"/>
                    </a:cubicBezTo>
                    <a:cubicBezTo>
                      <a:pt x="2914" y="236"/>
                      <a:pt x="2915" y="236"/>
                      <a:pt x="2915" y="237"/>
                    </a:cubicBezTo>
                    <a:cubicBezTo>
                      <a:pt x="2917" y="239"/>
                      <a:pt x="2917" y="242"/>
                      <a:pt x="2920" y="243"/>
                    </a:cubicBezTo>
                    <a:cubicBezTo>
                      <a:pt x="2924" y="244"/>
                      <a:pt x="2923" y="245"/>
                      <a:pt x="2920" y="248"/>
                    </a:cubicBezTo>
                    <a:cubicBezTo>
                      <a:pt x="2920" y="248"/>
                      <a:pt x="2920" y="248"/>
                      <a:pt x="2920" y="248"/>
                    </a:cubicBezTo>
                    <a:cubicBezTo>
                      <a:pt x="2918" y="250"/>
                      <a:pt x="2916" y="254"/>
                      <a:pt x="2914" y="254"/>
                    </a:cubicBezTo>
                    <a:cubicBezTo>
                      <a:pt x="2911" y="254"/>
                      <a:pt x="2910" y="250"/>
                      <a:pt x="2907" y="248"/>
                    </a:cubicBezTo>
                    <a:cubicBezTo>
                      <a:pt x="2907" y="248"/>
                      <a:pt x="2905" y="247"/>
                      <a:pt x="2904" y="247"/>
                    </a:cubicBezTo>
                    <a:cubicBezTo>
                      <a:pt x="2902" y="246"/>
                      <a:pt x="2904" y="244"/>
                      <a:pt x="2905" y="244"/>
                    </a:cubicBezTo>
                    <a:close/>
                    <a:moveTo>
                      <a:pt x="2922" y="207"/>
                    </a:moveTo>
                    <a:cubicBezTo>
                      <a:pt x="2918" y="208"/>
                      <a:pt x="2917" y="211"/>
                      <a:pt x="2915" y="214"/>
                    </a:cubicBezTo>
                    <a:cubicBezTo>
                      <a:pt x="2915" y="216"/>
                      <a:pt x="2913" y="217"/>
                      <a:pt x="2912" y="214"/>
                    </a:cubicBezTo>
                    <a:cubicBezTo>
                      <a:pt x="2911" y="211"/>
                      <a:pt x="2908" y="209"/>
                      <a:pt x="2905" y="207"/>
                    </a:cubicBezTo>
                    <a:cubicBezTo>
                      <a:pt x="2904" y="207"/>
                      <a:pt x="2904" y="206"/>
                      <a:pt x="2903" y="206"/>
                    </a:cubicBezTo>
                    <a:cubicBezTo>
                      <a:pt x="2904" y="205"/>
                      <a:pt x="2904" y="204"/>
                      <a:pt x="2905" y="204"/>
                    </a:cubicBezTo>
                    <a:cubicBezTo>
                      <a:pt x="2908" y="200"/>
                      <a:pt x="2912" y="198"/>
                      <a:pt x="2913" y="193"/>
                    </a:cubicBezTo>
                    <a:cubicBezTo>
                      <a:pt x="2916" y="197"/>
                      <a:pt x="2919" y="200"/>
                      <a:pt x="2922" y="203"/>
                    </a:cubicBezTo>
                    <a:cubicBezTo>
                      <a:pt x="2924" y="205"/>
                      <a:pt x="2924" y="207"/>
                      <a:pt x="2922" y="207"/>
                    </a:cubicBezTo>
                    <a:close/>
                    <a:moveTo>
                      <a:pt x="2925" y="166"/>
                    </a:moveTo>
                    <a:cubicBezTo>
                      <a:pt x="2920" y="168"/>
                      <a:pt x="2917" y="172"/>
                      <a:pt x="2914" y="176"/>
                    </a:cubicBezTo>
                    <a:cubicBezTo>
                      <a:pt x="2914" y="178"/>
                      <a:pt x="2913" y="177"/>
                      <a:pt x="2912" y="176"/>
                    </a:cubicBezTo>
                    <a:cubicBezTo>
                      <a:pt x="2910" y="172"/>
                      <a:pt x="2906" y="169"/>
                      <a:pt x="2903" y="166"/>
                    </a:cubicBezTo>
                    <a:cubicBezTo>
                      <a:pt x="2903" y="166"/>
                      <a:pt x="2902" y="165"/>
                      <a:pt x="2901" y="165"/>
                    </a:cubicBezTo>
                    <a:cubicBezTo>
                      <a:pt x="2902" y="164"/>
                      <a:pt x="2902" y="164"/>
                      <a:pt x="2903" y="163"/>
                    </a:cubicBezTo>
                    <a:cubicBezTo>
                      <a:pt x="2907" y="162"/>
                      <a:pt x="2910" y="158"/>
                      <a:pt x="2912" y="154"/>
                    </a:cubicBezTo>
                    <a:cubicBezTo>
                      <a:pt x="2913" y="152"/>
                      <a:pt x="2915" y="153"/>
                      <a:pt x="2915" y="154"/>
                    </a:cubicBezTo>
                    <a:cubicBezTo>
                      <a:pt x="2917" y="159"/>
                      <a:pt x="2920" y="162"/>
                      <a:pt x="2925" y="164"/>
                    </a:cubicBezTo>
                    <a:cubicBezTo>
                      <a:pt x="2925" y="164"/>
                      <a:pt x="2927" y="165"/>
                      <a:pt x="2925" y="166"/>
                    </a:cubicBezTo>
                    <a:close/>
                    <a:moveTo>
                      <a:pt x="2926" y="126"/>
                    </a:moveTo>
                    <a:cubicBezTo>
                      <a:pt x="2921" y="127"/>
                      <a:pt x="2917" y="130"/>
                      <a:pt x="2915" y="135"/>
                    </a:cubicBezTo>
                    <a:cubicBezTo>
                      <a:pt x="2915" y="137"/>
                      <a:pt x="2913" y="138"/>
                      <a:pt x="2912" y="136"/>
                    </a:cubicBezTo>
                    <a:cubicBezTo>
                      <a:pt x="2910" y="130"/>
                      <a:pt x="2906" y="127"/>
                      <a:pt x="2900" y="126"/>
                    </a:cubicBezTo>
                    <a:cubicBezTo>
                      <a:pt x="2900" y="126"/>
                      <a:pt x="2900" y="125"/>
                      <a:pt x="2899" y="125"/>
                    </a:cubicBezTo>
                    <a:cubicBezTo>
                      <a:pt x="2900" y="124"/>
                      <a:pt x="2901" y="124"/>
                      <a:pt x="2901" y="124"/>
                    </a:cubicBezTo>
                    <a:cubicBezTo>
                      <a:pt x="2904" y="122"/>
                      <a:pt x="2907" y="120"/>
                      <a:pt x="2909" y="118"/>
                    </a:cubicBezTo>
                    <a:cubicBezTo>
                      <a:pt x="2911" y="116"/>
                      <a:pt x="2912" y="113"/>
                      <a:pt x="2913" y="110"/>
                    </a:cubicBezTo>
                    <a:cubicBezTo>
                      <a:pt x="2915" y="113"/>
                      <a:pt x="2917" y="115"/>
                      <a:pt x="2918" y="118"/>
                    </a:cubicBezTo>
                    <a:cubicBezTo>
                      <a:pt x="2920" y="121"/>
                      <a:pt x="2923" y="122"/>
                      <a:pt x="2926" y="124"/>
                    </a:cubicBezTo>
                    <a:cubicBezTo>
                      <a:pt x="2928" y="125"/>
                      <a:pt x="2928" y="125"/>
                      <a:pt x="2926" y="126"/>
                    </a:cubicBezTo>
                    <a:close/>
                    <a:moveTo>
                      <a:pt x="2950" y="613"/>
                    </a:moveTo>
                    <a:cubicBezTo>
                      <a:pt x="2952" y="611"/>
                      <a:pt x="2953" y="610"/>
                      <a:pt x="2954" y="610"/>
                    </a:cubicBezTo>
                    <a:cubicBezTo>
                      <a:pt x="2955" y="610"/>
                      <a:pt x="2956" y="611"/>
                      <a:pt x="2957" y="612"/>
                    </a:cubicBezTo>
                    <a:cubicBezTo>
                      <a:pt x="2956" y="613"/>
                      <a:pt x="2955" y="615"/>
                      <a:pt x="2953" y="615"/>
                    </a:cubicBezTo>
                    <a:cubicBezTo>
                      <a:pt x="2953" y="615"/>
                      <a:pt x="2951" y="614"/>
                      <a:pt x="2950" y="613"/>
                    </a:cubicBezTo>
                    <a:close/>
                    <a:moveTo>
                      <a:pt x="2953" y="650"/>
                    </a:moveTo>
                    <a:cubicBezTo>
                      <a:pt x="2955" y="651"/>
                      <a:pt x="2956" y="652"/>
                      <a:pt x="2957" y="653"/>
                    </a:cubicBezTo>
                    <a:cubicBezTo>
                      <a:pt x="2956" y="654"/>
                      <a:pt x="2955" y="655"/>
                      <a:pt x="2954" y="656"/>
                    </a:cubicBezTo>
                    <a:cubicBezTo>
                      <a:pt x="2953" y="655"/>
                      <a:pt x="2952" y="654"/>
                      <a:pt x="2950" y="652"/>
                    </a:cubicBezTo>
                    <a:cubicBezTo>
                      <a:pt x="2951" y="652"/>
                      <a:pt x="2953" y="650"/>
                      <a:pt x="2953" y="650"/>
                    </a:cubicBezTo>
                    <a:close/>
                    <a:moveTo>
                      <a:pt x="2954" y="736"/>
                    </a:moveTo>
                    <a:cubicBezTo>
                      <a:pt x="2953" y="736"/>
                      <a:pt x="2953" y="736"/>
                      <a:pt x="2953" y="735"/>
                    </a:cubicBezTo>
                    <a:cubicBezTo>
                      <a:pt x="2953" y="735"/>
                      <a:pt x="2954" y="735"/>
                      <a:pt x="2954" y="735"/>
                    </a:cubicBezTo>
                    <a:cubicBezTo>
                      <a:pt x="2954" y="735"/>
                      <a:pt x="2955" y="735"/>
                      <a:pt x="2955" y="735"/>
                    </a:cubicBezTo>
                    <a:cubicBezTo>
                      <a:pt x="2954" y="736"/>
                      <a:pt x="2954" y="736"/>
                      <a:pt x="2954" y="736"/>
                    </a:cubicBezTo>
                    <a:close/>
                    <a:moveTo>
                      <a:pt x="2954" y="696"/>
                    </a:moveTo>
                    <a:cubicBezTo>
                      <a:pt x="2953" y="696"/>
                      <a:pt x="2952" y="695"/>
                      <a:pt x="2951" y="694"/>
                    </a:cubicBezTo>
                    <a:cubicBezTo>
                      <a:pt x="2952" y="693"/>
                      <a:pt x="2953" y="692"/>
                      <a:pt x="2954" y="690"/>
                    </a:cubicBezTo>
                    <a:cubicBezTo>
                      <a:pt x="2955" y="691"/>
                      <a:pt x="2956" y="692"/>
                      <a:pt x="2957" y="694"/>
                    </a:cubicBezTo>
                    <a:cubicBezTo>
                      <a:pt x="2957" y="696"/>
                      <a:pt x="2955" y="696"/>
                      <a:pt x="2954" y="696"/>
                    </a:cubicBezTo>
                    <a:close/>
                    <a:moveTo>
                      <a:pt x="2953" y="574"/>
                    </a:moveTo>
                    <a:cubicBezTo>
                      <a:pt x="2952" y="575"/>
                      <a:pt x="2951" y="574"/>
                      <a:pt x="2950" y="573"/>
                    </a:cubicBezTo>
                    <a:cubicBezTo>
                      <a:pt x="2952" y="571"/>
                      <a:pt x="2953" y="569"/>
                      <a:pt x="2954" y="570"/>
                    </a:cubicBezTo>
                    <a:cubicBezTo>
                      <a:pt x="2955" y="570"/>
                      <a:pt x="2956" y="571"/>
                      <a:pt x="2957" y="572"/>
                    </a:cubicBezTo>
                    <a:cubicBezTo>
                      <a:pt x="2956" y="573"/>
                      <a:pt x="2955" y="574"/>
                      <a:pt x="2953" y="574"/>
                    </a:cubicBezTo>
                    <a:close/>
                    <a:moveTo>
                      <a:pt x="2950" y="531"/>
                    </a:moveTo>
                    <a:cubicBezTo>
                      <a:pt x="2951" y="530"/>
                      <a:pt x="2952" y="528"/>
                      <a:pt x="2954" y="527"/>
                    </a:cubicBezTo>
                    <a:cubicBezTo>
                      <a:pt x="2955" y="529"/>
                      <a:pt x="2956" y="530"/>
                      <a:pt x="2957" y="531"/>
                    </a:cubicBezTo>
                    <a:cubicBezTo>
                      <a:pt x="2957" y="532"/>
                      <a:pt x="2955" y="533"/>
                      <a:pt x="2954" y="535"/>
                    </a:cubicBezTo>
                    <a:cubicBezTo>
                      <a:pt x="2953" y="534"/>
                      <a:pt x="2952" y="532"/>
                      <a:pt x="2950" y="531"/>
                    </a:cubicBezTo>
                    <a:close/>
                    <a:moveTo>
                      <a:pt x="2954" y="496"/>
                    </a:moveTo>
                    <a:cubicBezTo>
                      <a:pt x="2952" y="494"/>
                      <a:pt x="2950" y="492"/>
                      <a:pt x="2949" y="490"/>
                    </a:cubicBezTo>
                    <a:cubicBezTo>
                      <a:pt x="2949" y="488"/>
                      <a:pt x="2952" y="486"/>
                      <a:pt x="2954" y="484"/>
                    </a:cubicBezTo>
                    <a:cubicBezTo>
                      <a:pt x="2956" y="487"/>
                      <a:pt x="2958" y="489"/>
                      <a:pt x="2958" y="490"/>
                    </a:cubicBezTo>
                    <a:cubicBezTo>
                      <a:pt x="2958" y="492"/>
                      <a:pt x="2956" y="494"/>
                      <a:pt x="2954" y="496"/>
                    </a:cubicBezTo>
                    <a:close/>
                    <a:moveTo>
                      <a:pt x="2949" y="449"/>
                    </a:moveTo>
                    <a:cubicBezTo>
                      <a:pt x="2949" y="448"/>
                      <a:pt x="2952" y="446"/>
                      <a:pt x="2954" y="444"/>
                    </a:cubicBezTo>
                    <a:cubicBezTo>
                      <a:pt x="2956" y="446"/>
                      <a:pt x="2958" y="447"/>
                      <a:pt x="2958" y="449"/>
                    </a:cubicBezTo>
                    <a:cubicBezTo>
                      <a:pt x="2958" y="451"/>
                      <a:pt x="2955" y="452"/>
                      <a:pt x="2954" y="454"/>
                    </a:cubicBezTo>
                    <a:cubicBezTo>
                      <a:pt x="2952" y="452"/>
                      <a:pt x="2949" y="451"/>
                      <a:pt x="2949" y="449"/>
                    </a:cubicBezTo>
                    <a:close/>
                    <a:moveTo>
                      <a:pt x="2959" y="410"/>
                    </a:moveTo>
                    <a:cubicBezTo>
                      <a:pt x="2957" y="411"/>
                      <a:pt x="2956" y="413"/>
                      <a:pt x="2954" y="413"/>
                    </a:cubicBezTo>
                    <a:cubicBezTo>
                      <a:pt x="2952" y="413"/>
                      <a:pt x="2951" y="411"/>
                      <a:pt x="2949" y="410"/>
                    </a:cubicBezTo>
                    <a:cubicBezTo>
                      <a:pt x="2948" y="410"/>
                      <a:pt x="2948" y="409"/>
                      <a:pt x="2947" y="409"/>
                    </a:cubicBezTo>
                    <a:cubicBezTo>
                      <a:pt x="2948" y="409"/>
                      <a:pt x="2948" y="408"/>
                      <a:pt x="2948" y="408"/>
                    </a:cubicBezTo>
                    <a:cubicBezTo>
                      <a:pt x="2950" y="406"/>
                      <a:pt x="2951" y="405"/>
                      <a:pt x="2952" y="404"/>
                    </a:cubicBezTo>
                    <a:cubicBezTo>
                      <a:pt x="2953" y="403"/>
                      <a:pt x="2954" y="402"/>
                      <a:pt x="2955" y="403"/>
                    </a:cubicBezTo>
                    <a:cubicBezTo>
                      <a:pt x="2957" y="405"/>
                      <a:pt x="2958" y="407"/>
                      <a:pt x="2960" y="408"/>
                    </a:cubicBezTo>
                    <a:cubicBezTo>
                      <a:pt x="2960" y="408"/>
                      <a:pt x="2960" y="409"/>
                      <a:pt x="2959" y="410"/>
                    </a:cubicBezTo>
                    <a:close/>
                    <a:moveTo>
                      <a:pt x="2959" y="370"/>
                    </a:moveTo>
                    <a:cubicBezTo>
                      <a:pt x="2958" y="371"/>
                      <a:pt x="2957" y="372"/>
                      <a:pt x="2956" y="373"/>
                    </a:cubicBezTo>
                    <a:cubicBezTo>
                      <a:pt x="2955" y="373"/>
                      <a:pt x="2954" y="375"/>
                      <a:pt x="2953" y="374"/>
                    </a:cubicBezTo>
                    <a:cubicBezTo>
                      <a:pt x="2951" y="373"/>
                      <a:pt x="2949" y="371"/>
                      <a:pt x="2947" y="369"/>
                    </a:cubicBezTo>
                    <a:cubicBezTo>
                      <a:pt x="2949" y="366"/>
                      <a:pt x="2951" y="363"/>
                      <a:pt x="2953" y="363"/>
                    </a:cubicBezTo>
                    <a:cubicBezTo>
                      <a:pt x="2955" y="362"/>
                      <a:pt x="2957" y="366"/>
                      <a:pt x="2959" y="367"/>
                    </a:cubicBezTo>
                    <a:cubicBezTo>
                      <a:pt x="2961" y="369"/>
                      <a:pt x="2960" y="369"/>
                      <a:pt x="2959" y="370"/>
                    </a:cubicBezTo>
                    <a:close/>
                    <a:moveTo>
                      <a:pt x="2955" y="333"/>
                    </a:moveTo>
                    <a:cubicBezTo>
                      <a:pt x="2954" y="335"/>
                      <a:pt x="2953" y="335"/>
                      <a:pt x="2952" y="333"/>
                    </a:cubicBezTo>
                    <a:cubicBezTo>
                      <a:pt x="2951" y="332"/>
                      <a:pt x="2949" y="331"/>
                      <a:pt x="2948" y="329"/>
                    </a:cubicBezTo>
                    <a:cubicBezTo>
                      <a:pt x="2947" y="328"/>
                      <a:pt x="2947" y="328"/>
                      <a:pt x="2947" y="327"/>
                    </a:cubicBezTo>
                    <a:cubicBezTo>
                      <a:pt x="2948" y="326"/>
                      <a:pt x="2948" y="325"/>
                      <a:pt x="2948" y="325"/>
                    </a:cubicBezTo>
                    <a:cubicBezTo>
                      <a:pt x="2953" y="326"/>
                      <a:pt x="2950" y="320"/>
                      <a:pt x="2954" y="320"/>
                    </a:cubicBezTo>
                    <a:cubicBezTo>
                      <a:pt x="2954" y="320"/>
                      <a:pt x="2955" y="320"/>
                      <a:pt x="2955" y="321"/>
                    </a:cubicBezTo>
                    <a:cubicBezTo>
                      <a:pt x="2957" y="323"/>
                      <a:pt x="2958" y="326"/>
                      <a:pt x="2961" y="327"/>
                    </a:cubicBezTo>
                    <a:cubicBezTo>
                      <a:pt x="2959" y="329"/>
                      <a:pt x="2957" y="331"/>
                      <a:pt x="2955" y="333"/>
                    </a:cubicBezTo>
                    <a:close/>
                    <a:moveTo>
                      <a:pt x="2959" y="291"/>
                    </a:moveTo>
                    <a:cubicBezTo>
                      <a:pt x="2958" y="291"/>
                      <a:pt x="2957" y="291"/>
                      <a:pt x="2957" y="292"/>
                    </a:cubicBezTo>
                    <a:cubicBezTo>
                      <a:pt x="2957" y="294"/>
                      <a:pt x="2956" y="296"/>
                      <a:pt x="2953" y="296"/>
                    </a:cubicBezTo>
                    <a:cubicBezTo>
                      <a:pt x="2952" y="296"/>
                      <a:pt x="2952" y="293"/>
                      <a:pt x="2951" y="292"/>
                    </a:cubicBezTo>
                    <a:cubicBezTo>
                      <a:pt x="2949" y="290"/>
                      <a:pt x="2947" y="289"/>
                      <a:pt x="2945" y="287"/>
                    </a:cubicBezTo>
                    <a:cubicBezTo>
                      <a:pt x="2944" y="287"/>
                      <a:pt x="2944" y="286"/>
                      <a:pt x="2943" y="286"/>
                    </a:cubicBezTo>
                    <a:cubicBezTo>
                      <a:pt x="2944" y="286"/>
                      <a:pt x="2944" y="285"/>
                      <a:pt x="2945" y="285"/>
                    </a:cubicBezTo>
                    <a:cubicBezTo>
                      <a:pt x="2947" y="284"/>
                      <a:pt x="2949" y="282"/>
                      <a:pt x="2951" y="281"/>
                    </a:cubicBezTo>
                    <a:cubicBezTo>
                      <a:pt x="2954" y="278"/>
                      <a:pt x="2954" y="277"/>
                      <a:pt x="2957" y="281"/>
                    </a:cubicBezTo>
                    <a:cubicBezTo>
                      <a:pt x="2958" y="282"/>
                      <a:pt x="2959" y="282"/>
                      <a:pt x="2959" y="283"/>
                    </a:cubicBezTo>
                    <a:cubicBezTo>
                      <a:pt x="2964" y="287"/>
                      <a:pt x="2964" y="287"/>
                      <a:pt x="2959" y="291"/>
                    </a:cubicBezTo>
                    <a:close/>
                    <a:moveTo>
                      <a:pt x="2962" y="247"/>
                    </a:moveTo>
                    <a:cubicBezTo>
                      <a:pt x="2959" y="248"/>
                      <a:pt x="2956" y="252"/>
                      <a:pt x="2953" y="254"/>
                    </a:cubicBezTo>
                    <a:cubicBezTo>
                      <a:pt x="2951" y="252"/>
                      <a:pt x="2948" y="249"/>
                      <a:pt x="2946" y="247"/>
                    </a:cubicBezTo>
                    <a:cubicBezTo>
                      <a:pt x="2945" y="246"/>
                      <a:pt x="2944" y="246"/>
                      <a:pt x="2943" y="246"/>
                    </a:cubicBezTo>
                    <a:cubicBezTo>
                      <a:pt x="2944" y="245"/>
                      <a:pt x="2944" y="244"/>
                      <a:pt x="2945" y="244"/>
                    </a:cubicBezTo>
                    <a:cubicBezTo>
                      <a:pt x="2949" y="243"/>
                      <a:pt x="2951" y="241"/>
                      <a:pt x="2952" y="237"/>
                    </a:cubicBezTo>
                    <a:cubicBezTo>
                      <a:pt x="2953" y="235"/>
                      <a:pt x="2955" y="235"/>
                      <a:pt x="2956" y="237"/>
                    </a:cubicBezTo>
                    <a:cubicBezTo>
                      <a:pt x="2957" y="241"/>
                      <a:pt x="2960" y="242"/>
                      <a:pt x="2963" y="244"/>
                    </a:cubicBezTo>
                    <a:cubicBezTo>
                      <a:pt x="2965" y="245"/>
                      <a:pt x="2965" y="246"/>
                      <a:pt x="2962" y="247"/>
                    </a:cubicBezTo>
                    <a:close/>
                    <a:moveTo>
                      <a:pt x="2943" y="205"/>
                    </a:moveTo>
                    <a:cubicBezTo>
                      <a:pt x="2944" y="205"/>
                      <a:pt x="2945" y="204"/>
                      <a:pt x="2945" y="204"/>
                    </a:cubicBezTo>
                    <a:cubicBezTo>
                      <a:pt x="2948" y="201"/>
                      <a:pt x="2951" y="198"/>
                      <a:pt x="2953" y="195"/>
                    </a:cubicBezTo>
                    <a:cubicBezTo>
                      <a:pt x="2955" y="192"/>
                      <a:pt x="2954" y="193"/>
                      <a:pt x="2955" y="195"/>
                    </a:cubicBezTo>
                    <a:cubicBezTo>
                      <a:pt x="2957" y="199"/>
                      <a:pt x="2960" y="201"/>
                      <a:pt x="2963" y="204"/>
                    </a:cubicBezTo>
                    <a:cubicBezTo>
                      <a:pt x="2965" y="206"/>
                      <a:pt x="2963" y="207"/>
                      <a:pt x="2962" y="208"/>
                    </a:cubicBezTo>
                    <a:cubicBezTo>
                      <a:pt x="2960" y="209"/>
                      <a:pt x="2958" y="210"/>
                      <a:pt x="2957" y="211"/>
                    </a:cubicBezTo>
                    <a:cubicBezTo>
                      <a:pt x="2956" y="213"/>
                      <a:pt x="2956" y="216"/>
                      <a:pt x="2954" y="215"/>
                    </a:cubicBezTo>
                    <a:cubicBezTo>
                      <a:pt x="2952" y="215"/>
                      <a:pt x="2951" y="212"/>
                      <a:pt x="2950" y="210"/>
                    </a:cubicBezTo>
                    <a:cubicBezTo>
                      <a:pt x="2949" y="209"/>
                      <a:pt x="2947" y="208"/>
                      <a:pt x="2945" y="207"/>
                    </a:cubicBezTo>
                    <a:cubicBezTo>
                      <a:pt x="2944" y="207"/>
                      <a:pt x="2944" y="206"/>
                      <a:pt x="2943" y="205"/>
                    </a:cubicBezTo>
                    <a:close/>
                    <a:moveTo>
                      <a:pt x="2964" y="166"/>
                    </a:moveTo>
                    <a:cubicBezTo>
                      <a:pt x="2961" y="168"/>
                      <a:pt x="2957" y="172"/>
                      <a:pt x="2955" y="175"/>
                    </a:cubicBezTo>
                    <a:cubicBezTo>
                      <a:pt x="2953" y="178"/>
                      <a:pt x="2954" y="178"/>
                      <a:pt x="2953" y="175"/>
                    </a:cubicBezTo>
                    <a:cubicBezTo>
                      <a:pt x="2950" y="172"/>
                      <a:pt x="2947" y="169"/>
                      <a:pt x="2944" y="166"/>
                    </a:cubicBezTo>
                    <a:cubicBezTo>
                      <a:pt x="2943" y="166"/>
                      <a:pt x="2942" y="165"/>
                      <a:pt x="2941" y="165"/>
                    </a:cubicBezTo>
                    <a:cubicBezTo>
                      <a:pt x="2942" y="164"/>
                      <a:pt x="2942" y="164"/>
                      <a:pt x="2943" y="164"/>
                    </a:cubicBezTo>
                    <a:cubicBezTo>
                      <a:pt x="2944" y="163"/>
                      <a:pt x="2944" y="162"/>
                      <a:pt x="2945" y="162"/>
                    </a:cubicBezTo>
                    <a:cubicBezTo>
                      <a:pt x="2951" y="162"/>
                      <a:pt x="2949" y="153"/>
                      <a:pt x="2955" y="154"/>
                    </a:cubicBezTo>
                    <a:cubicBezTo>
                      <a:pt x="2957" y="158"/>
                      <a:pt x="2960" y="162"/>
                      <a:pt x="2965" y="164"/>
                    </a:cubicBezTo>
                    <a:cubicBezTo>
                      <a:pt x="2967" y="164"/>
                      <a:pt x="2966" y="165"/>
                      <a:pt x="2964" y="166"/>
                    </a:cubicBezTo>
                    <a:close/>
                    <a:moveTo>
                      <a:pt x="2967" y="126"/>
                    </a:moveTo>
                    <a:cubicBezTo>
                      <a:pt x="2962" y="127"/>
                      <a:pt x="2958" y="130"/>
                      <a:pt x="2956" y="135"/>
                    </a:cubicBezTo>
                    <a:cubicBezTo>
                      <a:pt x="2954" y="138"/>
                      <a:pt x="2953" y="136"/>
                      <a:pt x="2952" y="135"/>
                    </a:cubicBezTo>
                    <a:cubicBezTo>
                      <a:pt x="2950" y="133"/>
                      <a:pt x="2949" y="130"/>
                      <a:pt x="2947" y="128"/>
                    </a:cubicBezTo>
                    <a:cubicBezTo>
                      <a:pt x="2945" y="127"/>
                      <a:pt x="2942" y="126"/>
                      <a:pt x="2940" y="124"/>
                    </a:cubicBezTo>
                    <a:cubicBezTo>
                      <a:pt x="2942" y="123"/>
                      <a:pt x="2945" y="122"/>
                      <a:pt x="2947" y="120"/>
                    </a:cubicBezTo>
                    <a:cubicBezTo>
                      <a:pt x="2950" y="118"/>
                      <a:pt x="2951" y="115"/>
                      <a:pt x="2953" y="112"/>
                    </a:cubicBezTo>
                    <a:cubicBezTo>
                      <a:pt x="2953" y="112"/>
                      <a:pt x="2953" y="111"/>
                      <a:pt x="2954" y="110"/>
                    </a:cubicBezTo>
                    <a:cubicBezTo>
                      <a:pt x="2954" y="111"/>
                      <a:pt x="2955" y="111"/>
                      <a:pt x="2955" y="112"/>
                    </a:cubicBezTo>
                    <a:cubicBezTo>
                      <a:pt x="2957" y="117"/>
                      <a:pt x="2961" y="121"/>
                      <a:pt x="2967" y="124"/>
                    </a:cubicBezTo>
                    <a:cubicBezTo>
                      <a:pt x="2969" y="125"/>
                      <a:pt x="2968" y="125"/>
                      <a:pt x="2967" y="126"/>
                    </a:cubicBezTo>
                    <a:close/>
                    <a:moveTo>
                      <a:pt x="2994" y="736"/>
                    </a:moveTo>
                    <a:cubicBezTo>
                      <a:pt x="2994" y="736"/>
                      <a:pt x="2994" y="735"/>
                      <a:pt x="2993" y="735"/>
                    </a:cubicBezTo>
                    <a:cubicBezTo>
                      <a:pt x="2994" y="735"/>
                      <a:pt x="2994" y="735"/>
                      <a:pt x="2994" y="734"/>
                    </a:cubicBezTo>
                    <a:cubicBezTo>
                      <a:pt x="2994" y="735"/>
                      <a:pt x="2995" y="735"/>
                      <a:pt x="2995" y="736"/>
                    </a:cubicBezTo>
                    <a:cubicBezTo>
                      <a:pt x="2995" y="736"/>
                      <a:pt x="2994" y="736"/>
                      <a:pt x="2994" y="736"/>
                    </a:cubicBezTo>
                    <a:close/>
                    <a:moveTo>
                      <a:pt x="2996" y="696"/>
                    </a:moveTo>
                    <a:cubicBezTo>
                      <a:pt x="2994" y="696"/>
                      <a:pt x="2991" y="697"/>
                      <a:pt x="2991" y="694"/>
                    </a:cubicBezTo>
                    <a:cubicBezTo>
                      <a:pt x="2991" y="693"/>
                      <a:pt x="2993" y="692"/>
                      <a:pt x="2994" y="690"/>
                    </a:cubicBezTo>
                    <a:cubicBezTo>
                      <a:pt x="2995" y="691"/>
                      <a:pt x="2996" y="693"/>
                      <a:pt x="2997" y="694"/>
                    </a:cubicBezTo>
                    <a:cubicBezTo>
                      <a:pt x="2997" y="694"/>
                      <a:pt x="2996" y="696"/>
                      <a:pt x="2996" y="696"/>
                    </a:cubicBezTo>
                    <a:close/>
                    <a:moveTo>
                      <a:pt x="2992" y="653"/>
                    </a:moveTo>
                    <a:cubicBezTo>
                      <a:pt x="2992" y="652"/>
                      <a:pt x="2993" y="651"/>
                      <a:pt x="2994" y="650"/>
                    </a:cubicBezTo>
                    <a:cubicBezTo>
                      <a:pt x="2995" y="651"/>
                      <a:pt x="2996" y="652"/>
                      <a:pt x="2997" y="653"/>
                    </a:cubicBezTo>
                    <a:cubicBezTo>
                      <a:pt x="2997" y="653"/>
                      <a:pt x="2995" y="654"/>
                      <a:pt x="2993" y="657"/>
                    </a:cubicBezTo>
                    <a:cubicBezTo>
                      <a:pt x="2993" y="655"/>
                      <a:pt x="2992" y="654"/>
                      <a:pt x="2992" y="653"/>
                    </a:cubicBezTo>
                    <a:close/>
                    <a:moveTo>
                      <a:pt x="2994" y="615"/>
                    </a:moveTo>
                    <a:cubicBezTo>
                      <a:pt x="2993" y="615"/>
                      <a:pt x="2992" y="614"/>
                      <a:pt x="2990" y="612"/>
                    </a:cubicBezTo>
                    <a:cubicBezTo>
                      <a:pt x="2992" y="611"/>
                      <a:pt x="2993" y="610"/>
                      <a:pt x="2994" y="610"/>
                    </a:cubicBezTo>
                    <a:cubicBezTo>
                      <a:pt x="2995" y="610"/>
                      <a:pt x="2996" y="612"/>
                      <a:pt x="2997" y="612"/>
                    </a:cubicBezTo>
                    <a:cubicBezTo>
                      <a:pt x="2996" y="613"/>
                      <a:pt x="2995" y="615"/>
                      <a:pt x="2994" y="615"/>
                    </a:cubicBezTo>
                    <a:close/>
                    <a:moveTo>
                      <a:pt x="2995" y="574"/>
                    </a:moveTo>
                    <a:cubicBezTo>
                      <a:pt x="2993" y="574"/>
                      <a:pt x="2992" y="573"/>
                      <a:pt x="2991" y="572"/>
                    </a:cubicBezTo>
                    <a:cubicBezTo>
                      <a:pt x="2992" y="571"/>
                      <a:pt x="2993" y="570"/>
                      <a:pt x="2994" y="569"/>
                    </a:cubicBezTo>
                    <a:cubicBezTo>
                      <a:pt x="2995" y="570"/>
                      <a:pt x="2996" y="571"/>
                      <a:pt x="2998" y="573"/>
                    </a:cubicBezTo>
                    <a:cubicBezTo>
                      <a:pt x="2997" y="573"/>
                      <a:pt x="2995" y="575"/>
                      <a:pt x="2995" y="574"/>
                    </a:cubicBezTo>
                    <a:close/>
                    <a:moveTo>
                      <a:pt x="2990" y="531"/>
                    </a:moveTo>
                    <a:cubicBezTo>
                      <a:pt x="2992" y="529"/>
                      <a:pt x="2993" y="528"/>
                      <a:pt x="2994" y="527"/>
                    </a:cubicBezTo>
                    <a:cubicBezTo>
                      <a:pt x="2995" y="529"/>
                      <a:pt x="2997" y="530"/>
                      <a:pt x="2997" y="531"/>
                    </a:cubicBezTo>
                    <a:cubicBezTo>
                      <a:pt x="2997" y="532"/>
                      <a:pt x="2995" y="533"/>
                      <a:pt x="2994" y="535"/>
                    </a:cubicBezTo>
                    <a:cubicBezTo>
                      <a:pt x="2993" y="533"/>
                      <a:pt x="2992" y="532"/>
                      <a:pt x="2990" y="531"/>
                    </a:cubicBezTo>
                    <a:close/>
                    <a:moveTo>
                      <a:pt x="2994" y="496"/>
                    </a:moveTo>
                    <a:cubicBezTo>
                      <a:pt x="2992" y="494"/>
                      <a:pt x="2991" y="493"/>
                      <a:pt x="2988" y="490"/>
                    </a:cubicBezTo>
                    <a:cubicBezTo>
                      <a:pt x="2991" y="488"/>
                      <a:pt x="2992" y="487"/>
                      <a:pt x="2994" y="485"/>
                    </a:cubicBezTo>
                    <a:cubicBezTo>
                      <a:pt x="2996" y="487"/>
                      <a:pt x="2999" y="489"/>
                      <a:pt x="2999" y="490"/>
                    </a:cubicBezTo>
                    <a:cubicBezTo>
                      <a:pt x="2998" y="492"/>
                      <a:pt x="2996" y="494"/>
                      <a:pt x="2994" y="496"/>
                    </a:cubicBezTo>
                    <a:close/>
                    <a:moveTo>
                      <a:pt x="2994" y="454"/>
                    </a:moveTo>
                    <a:cubicBezTo>
                      <a:pt x="2992" y="453"/>
                      <a:pt x="2991" y="451"/>
                      <a:pt x="2989" y="449"/>
                    </a:cubicBezTo>
                    <a:cubicBezTo>
                      <a:pt x="2991" y="448"/>
                      <a:pt x="2993" y="445"/>
                      <a:pt x="2994" y="445"/>
                    </a:cubicBezTo>
                    <a:cubicBezTo>
                      <a:pt x="2996" y="445"/>
                      <a:pt x="2997" y="448"/>
                      <a:pt x="2999" y="450"/>
                    </a:cubicBezTo>
                    <a:cubicBezTo>
                      <a:pt x="2997" y="451"/>
                      <a:pt x="2995" y="454"/>
                      <a:pt x="2994" y="454"/>
                    </a:cubicBezTo>
                    <a:close/>
                    <a:moveTo>
                      <a:pt x="2997" y="411"/>
                    </a:moveTo>
                    <a:cubicBezTo>
                      <a:pt x="2996" y="411"/>
                      <a:pt x="2995" y="414"/>
                      <a:pt x="2994" y="413"/>
                    </a:cubicBezTo>
                    <a:cubicBezTo>
                      <a:pt x="2992" y="413"/>
                      <a:pt x="2990" y="411"/>
                      <a:pt x="2988" y="409"/>
                    </a:cubicBezTo>
                    <a:cubicBezTo>
                      <a:pt x="2988" y="409"/>
                      <a:pt x="2988" y="408"/>
                      <a:pt x="2988" y="408"/>
                    </a:cubicBezTo>
                    <a:cubicBezTo>
                      <a:pt x="2990" y="406"/>
                      <a:pt x="2992" y="405"/>
                      <a:pt x="2994" y="403"/>
                    </a:cubicBezTo>
                    <a:cubicBezTo>
                      <a:pt x="2994" y="403"/>
                      <a:pt x="2994" y="402"/>
                      <a:pt x="2994" y="402"/>
                    </a:cubicBezTo>
                    <a:cubicBezTo>
                      <a:pt x="2996" y="404"/>
                      <a:pt x="2997" y="405"/>
                      <a:pt x="2998" y="406"/>
                    </a:cubicBezTo>
                    <a:cubicBezTo>
                      <a:pt x="3001" y="409"/>
                      <a:pt x="3001" y="410"/>
                      <a:pt x="2997" y="411"/>
                    </a:cubicBezTo>
                    <a:close/>
                    <a:moveTo>
                      <a:pt x="2989" y="367"/>
                    </a:moveTo>
                    <a:cubicBezTo>
                      <a:pt x="2989" y="367"/>
                      <a:pt x="2990" y="366"/>
                      <a:pt x="2990" y="366"/>
                    </a:cubicBezTo>
                    <a:cubicBezTo>
                      <a:pt x="2994" y="362"/>
                      <a:pt x="2994" y="362"/>
                      <a:pt x="2998" y="366"/>
                    </a:cubicBezTo>
                    <a:cubicBezTo>
                      <a:pt x="3000" y="368"/>
                      <a:pt x="3002" y="369"/>
                      <a:pt x="2998" y="371"/>
                    </a:cubicBezTo>
                    <a:cubicBezTo>
                      <a:pt x="2997" y="372"/>
                      <a:pt x="2996" y="374"/>
                      <a:pt x="2994" y="375"/>
                    </a:cubicBezTo>
                    <a:cubicBezTo>
                      <a:pt x="2994" y="375"/>
                      <a:pt x="2993" y="374"/>
                      <a:pt x="2993" y="374"/>
                    </a:cubicBezTo>
                    <a:cubicBezTo>
                      <a:pt x="2992" y="373"/>
                      <a:pt x="2990" y="371"/>
                      <a:pt x="2989" y="370"/>
                    </a:cubicBezTo>
                    <a:cubicBezTo>
                      <a:pt x="2988" y="369"/>
                      <a:pt x="2987" y="368"/>
                      <a:pt x="2989" y="367"/>
                    </a:cubicBezTo>
                    <a:close/>
                    <a:moveTo>
                      <a:pt x="2988" y="326"/>
                    </a:moveTo>
                    <a:cubicBezTo>
                      <a:pt x="2993" y="326"/>
                      <a:pt x="2991" y="320"/>
                      <a:pt x="2994" y="320"/>
                    </a:cubicBezTo>
                    <a:cubicBezTo>
                      <a:pt x="2995" y="320"/>
                      <a:pt x="2995" y="320"/>
                      <a:pt x="2995" y="321"/>
                    </a:cubicBezTo>
                    <a:cubicBezTo>
                      <a:pt x="2997" y="323"/>
                      <a:pt x="3000" y="325"/>
                      <a:pt x="3000" y="327"/>
                    </a:cubicBezTo>
                    <a:cubicBezTo>
                      <a:pt x="3000" y="329"/>
                      <a:pt x="2997" y="331"/>
                      <a:pt x="2996" y="334"/>
                    </a:cubicBezTo>
                    <a:cubicBezTo>
                      <a:pt x="2995" y="334"/>
                      <a:pt x="2995" y="334"/>
                      <a:pt x="2994" y="335"/>
                    </a:cubicBezTo>
                    <a:cubicBezTo>
                      <a:pt x="2992" y="332"/>
                      <a:pt x="2990" y="330"/>
                      <a:pt x="2987" y="327"/>
                    </a:cubicBezTo>
                    <a:cubicBezTo>
                      <a:pt x="2987" y="327"/>
                      <a:pt x="2988" y="326"/>
                      <a:pt x="2988" y="3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5" name="Freeform 6">
                <a:extLst>
                  <a:ext uri="{FF2B5EF4-FFF2-40B4-BE49-F238E27FC236}">
                    <a16:creationId xmlns="" xmlns:a16="http://schemas.microsoft.com/office/drawing/2014/main" id="{C5311098-0598-44EE-98BD-BD2AEB2EE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" y="4297"/>
                <a:ext cx="534" cy="218"/>
              </a:xfrm>
              <a:custGeom>
                <a:avLst/>
                <a:gdLst>
                  <a:gd name="T0" fmla="*/ 42 w 206"/>
                  <a:gd name="T1" fmla="*/ 65 h 84"/>
                  <a:gd name="T2" fmla="*/ 43 w 206"/>
                  <a:gd name="T3" fmla="*/ 65 h 84"/>
                  <a:gd name="T4" fmla="*/ 80 w 206"/>
                  <a:gd name="T5" fmla="*/ 69 h 84"/>
                  <a:gd name="T6" fmla="*/ 83 w 206"/>
                  <a:gd name="T7" fmla="*/ 65 h 84"/>
                  <a:gd name="T8" fmla="*/ 85 w 206"/>
                  <a:gd name="T9" fmla="*/ 69 h 84"/>
                  <a:gd name="T10" fmla="*/ 120 w 206"/>
                  <a:gd name="T11" fmla="*/ 69 h 84"/>
                  <a:gd name="T12" fmla="*/ 123 w 206"/>
                  <a:gd name="T13" fmla="*/ 65 h 84"/>
                  <a:gd name="T14" fmla="*/ 126 w 206"/>
                  <a:gd name="T15" fmla="*/ 69 h 84"/>
                  <a:gd name="T16" fmla="*/ 162 w 206"/>
                  <a:gd name="T17" fmla="*/ 67 h 84"/>
                  <a:gd name="T18" fmla="*/ 164 w 206"/>
                  <a:gd name="T19" fmla="*/ 67 h 84"/>
                  <a:gd name="T20" fmla="*/ 201 w 206"/>
                  <a:gd name="T21" fmla="*/ 70 h 84"/>
                  <a:gd name="T22" fmla="*/ 186 w 206"/>
                  <a:gd name="T23" fmla="*/ 40 h 84"/>
                  <a:gd name="T24" fmla="*/ 201 w 206"/>
                  <a:gd name="T25" fmla="*/ 11 h 84"/>
                  <a:gd name="T26" fmla="*/ 166 w 206"/>
                  <a:gd name="T27" fmla="*/ 11 h 84"/>
                  <a:gd name="T28" fmla="*/ 182 w 206"/>
                  <a:gd name="T29" fmla="*/ 41 h 84"/>
                  <a:gd name="T30" fmla="*/ 164 w 206"/>
                  <a:gd name="T31" fmla="*/ 54 h 84"/>
                  <a:gd name="T32" fmla="*/ 162 w 206"/>
                  <a:gd name="T33" fmla="*/ 55 h 84"/>
                  <a:gd name="T34" fmla="*/ 145 w 206"/>
                  <a:gd name="T35" fmla="*/ 40 h 84"/>
                  <a:gd name="T36" fmla="*/ 160 w 206"/>
                  <a:gd name="T37" fmla="*/ 11 h 84"/>
                  <a:gd name="T38" fmla="*/ 126 w 206"/>
                  <a:gd name="T39" fmla="*/ 11 h 84"/>
                  <a:gd name="T40" fmla="*/ 141 w 206"/>
                  <a:gd name="T41" fmla="*/ 41 h 84"/>
                  <a:gd name="T42" fmla="*/ 124 w 206"/>
                  <a:gd name="T43" fmla="*/ 54 h 84"/>
                  <a:gd name="T44" fmla="*/ 122 w 206"/>
                  <a:gd name="T45" fmla="*/ 55 h 84"/>
                  <a:gd name="T46" fmla="*/ 105 w 206"/>
                  <a:gd name="T47" fmla="*/ 40 h 84"/>
                  <a:gd name="T48" fmla="*/ 122 w 206"/>
                  <a:gd name="T49" fmla="*/ 14 h 84"/>
                  <a:gd name="T50" fmla="*/ 86 w 206"/>
                  <a:gd name="T51" fmla="*/ 12 h 84"/>
                  <a:gd name="T52" fmla="*/ 95 w 206"/>
                  <a:gd name="T53" fmla="*/ 39 h 84"/>
                  <a:gd name="T54" fmla="*/ 87 w 206"/>
                  <a:gd name="T55" fmla="*/ 49 h 84"/>
                  <a:gd name="T56" fmla="*/ 83 w 206"/>
                  <a:gd name="T57" fmla="*/ 57 h 84"/>
                  <a:gd name="T58" fmla="*/ 80 w 206"/>
                  <a:gd name="T59" fmla="*/ 52 h 84"/>
                  <a:gd name="T60" fmla="*/ 43 w 206"/>
                  <a:gd name="T61" fmla="*/ 56 h 84"/>
                  <a:gd name="T62" fmla="*/ 42 w 206"/>
                  <a:gd name="T63" fmla="*/ 56 h 84"/>
                  <a:gd name="T64" fmla="*/ 5 w 206"/>
                  <a:gd name="T65" fmla="*/ 6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6" h="84">
                    <a:moveTo>
                      <a:pt x="27" y="80"/>
                    </a:moveTo>
                    <a:cubicBezTo>
                      <a:pt x="33" y="79"/>
                      <a:pt x="39" y="73"/>
                      <a:pt x="42" y="65"/>
                    </a:cubicBezTo>
                    <a:cubicBezTo>
                      <a:pt x="42" y="65"/>
                      <a:pt x="42" y="64"/>
                      <a:pt x="42" y="63"/>
                    </a:cubicBezTo>
                    <a:cubicBezTo>
                      <a:pt x="43" y="64"/>
                      <a:pt x="43" y="64"/>
                      <a:pt x="43" y="65"/>
                    </a:cubicBezTo>
                    <a:cubicBezTo>
                      <a:pt x="45" y="73"/>
                      <a:pt x="50" y="79"/>
                      <a:pt x="58" y="80"/>
                    </a:cubicBezTo>
                    <a:cubicBezTo>
                      <a:pt x="70" y="82"/>
                      <a:pt x="75" y="79"/>
                      <a:pt x="80" y="69"/>
                    </a:cubicBezTo>
                    <a:cubicBezTo>
                      <a:pt x="81" y="68"/>
                      <a:pt x="81" y="67"/>
                      <a:pt x="82" y="66"/>
                    </a:cubicBezTo>
                    <a:cubicBezTo>
                      <a:pt x="82" y="66"/>
                      <a:pt x="82" y="65"/>
                      <a:pt x="83" y="65"/>
                    </a:cubicBezTo>
                    <a:cubicBezTo>
                      <a:pt x="83" y="65"/>
                      <a:pt x="83" y="66"/>
                      <a:pt x="84" y="66"/>
                    </a:cubicBezTo>
                    <a:cubicBezTo>
                      <a:pt x="84" y="67"/>
                      <a:pt x="85" y="68"/>
                      <a:pt x="85" y="69"/>
                    </a:cubicBezTo>
                    <a:cubicBezTo>
                      <a:pt x="89" y="77"/>
                      <a:pt x="94" y="80"/>
                      <a:pt x="103" y="80"/>
                    </a:cubicBezTo>
                    <a:cubicBezTo>
                      <a:pt x="111" y="80"/>
                      <a:pt x="117" y="77"/>
                      <a:pt x="120" y="69"/>
                    </a:cubicBezTo>
                    <a:cubicBezTo>
                      <a:pt x="121" y="68"/>
                      <a:pt x="122" y="67"/>
                      <a:pt x="122" y="66"/>
                    </a:cubicBezTo>
                    <a:cubicBezTo>
                      <a:pt x="122" y="66"/>
                      <a:pt x="123" y="65"/>
                      <a:pt x="123" y="65"/>
                    </a:cubicBezTo>
                    <a:cubicBezTo>
                      <a:pt x="123" y="65"/>
                      <a:pt x="124" y="66"/>
                      <a:pt x="124" y="66"/>
                    </a:cubicBezTo>
                    <a:cubicBezTo>
                      <a:pt x="125" y="67"/>
                      <a:pt x="125" y="68"/>
                      <a:pt x="126" y="69"/>
                    </a:cubicBezTo>
                    <a:cubicBezTo>
                      <a:pt x="130" y="83"/>
                      <a:pt x="151" y="84"/>
                      <a:pt x="159" y="73"/>
                    </a:cubicBezTo>
                    <a:cubicBezTo>
                      <a:pt x="160" y="71"/>
                      <a:pt x="161" y="69"/>
                      <a:pt x="162" y="67"/>
                    </a:cubicBezTo>
                    <a:cubicBezTo>
                      <a:pt x="163" y="66"/>
                      <a:pt x="163" y="66"/>
                      <a:pt x="163" y="65"/>
                    </a:cubicBezTo>
                    <a:cubicBezTo>
                      <a:pt x="164" y="66"/>
                      <a:pt x="164" y="66"/>
                      <a:pt x="164" y="67"/>
                    </a:cubicBezTo>
                    <a:cubicBezTo>
                      <a:pt x="169" y="76"/>
                      <a:pt x="175" y="81"/>
                      <a:pt x="185" y="80"/>
                    </a:cubicBezTo>
                    <a:cubicBezTo>
                      <a:pt x="193" y="80"/>
                      <a:pt x="198" y="76"/>
                      <a:pt x="201" y="70"/>
                    </a:cubicBezTo>
                    <a:cubicBezTo>
                      <a:pt x="206" y="59"/>
                      <a:pt x="203" y="46"/>
                      <a:pt x="189" y="42"/>
                    </a:cubicBezTo>
                    <a:cubicBezTo>
                      <a:pt x="188" y="41"/>
                      <a:pt x="187" y="41"/>
                      <a:pt x="186" y="40"/>
                    </a:cubicBezTo>
                    <a:cubicBezTo>
                      <a:pt x="187" y="40"/>
                      <a:pt x="187" y="40"/>
                      <a:pt x="188" y="40"/>
                    </a:cubicBezTo>
                    <a:cubicBezTo>
                      <a:pt x="203" y="36"/>
                      <a:pt x="206" y="23"/>
                      <a:pt x="201" y="11"/>
                    </a:cubicBezTo>
                    <a:cubicBezTo>
                      <a:pt x="198" y="5"/>
                      <a:pt x="192" y="1"/>
                      <a:pt x="185" y="1"/>
                    </a:cubicBezTo>
                    <a:cubicBezTo>
                      <a:pt x="176" y="1"/>
                      <a:pt x="170" y="4"/>
                      <a:pt x="166" y="11"/>
                    </a:cubicBezTo>
                    <a:cubicBezTo>
                      <a:pt x="161" y="21"/>
                      <a:pt x="164" y="36"/>
                      <a:pt x="179" y="40"/>
                    </a:cubicBezTo>
                    <a:cubicBezTo>
                      <a:pt x="180" y="40"/>
                      <a:pt x="181" y="40"/>
                      <a:pt x="182" y="41"/>
                    </a:cubicBezTo>
                    <a:cubicBezTo>
                      <a:pt x="181" y="41"/>
                      <a:pt x="180" y="42"/>
                      <a:pt x="180" y="42"/>
                    </a:cubicBezTo>
                    <a:cubicBezTo>
                      <a:pt x="172" y="42"/>
                      <a:pt x="168" y="48"/>
                      <a:pt x="164" y="54"/>
                    </a:cubicBezTo>
                    <a:cubicBezTo>
                      <a:pt x="164" y="55"/>
                      <a:pt x="164" y="56"/>
                      <a:pt x="164" y="57"/>
                    </a:cubicBezTo>
                    <a:cubicBezTo>
                      <a:pt x="163" y="56"/>
                      <a:pt x="163" y="55"/>
                      <a:pt x="162" y="55"/>
                    </a:cubicBezTo>
                    <a:cubicBezTo>
                      <a:pt x="159" y="49"/>
                      <a:pt x="155" y="43"/>
                      <a:pt x="148" y="42"/>
                    </a:cubicBezTo>
                    <a:cubicBezTo>
                      <a:pt x="147" y="41"/>
                      <a:pt x="146" y="41"/>
                      <a:pt x="145" y="40"/>
                    </a:cubicBezTo>
                    <a:cubicBezTo>
                      <a:pt x="146" y="40"/>
                      <a:pt x="147" y="40"/>
                      <a:pt x="148" y="40"/>
                    </a:cubicBezTo>
                    <a:cubicBezTo>
                      <a:pt x="162" y="36"/>
                      <a:pt x="166" y="23"/>
                      <a:pt x="160" y="11"/>
                    </a:cubicBezTo>
                    <a:cubicBezTo>
                      <a:pt x="157" y="5"/>
                      <a:pt x="152" y="1"/>
                      <a:pt x="144" y="1"/>
                    </a:cubicBezTo>
                    <a:cubicBezTo>
                      <a:pt x="136" y="1"/>
                      <a:pt x="130" y="4"/>
                      <a:pt x="126" y="11"/>
                    </a:cubicBezTo>
                    <a:cubicBezTo>
                      <a:pt x="121" y="21"/>
                      <a:pt x="124" y="36"/>
                      <a:pt x="139" y="40"/>
                    </a:cubicBezTo>
                    <a:cubicBezTo>
                      <a:pt x="140" y="40"/>
                      <a:pt x="140" y="41"/>
                      <a:pt x="141" y="41"/>
                    </a:cubicBezTo>
                    <a:cubicBezTo>
                      <a:pt x="141" y="41"/>
                      <a:pt x="140" y="42"/>
                      <a:pt x="140" y="42"/>
                    </a:cubicBezTo>
                    <a:cubicBezTo>
                      <a:pt x="131" y="42"/>
                      <a:pt x="128" y="48"/>
                      <a:pt x="124" y="54"/>
                    </a:cubicBezTo>
                    <a:cubicBezTo>
                      <a:pt x="124" y="55"/>
                      <a:pt x="123" y="56"/>
                      <a:pt x="123" y="57"/>
                    </a:cubicBezTo>
                    <a:cubicBezTo>
                      <a:pt x="123" y="56"/>
                      <a:pt x="123" y="55"/>
                      <a:pt x="122" y="55"/>
                    </a:cubicBezTo>
                    <a:cubicBezTo>
                      <a:pt x="119" y="48"/>
                      <a:pt x="115" y="43"/>
                      <a:pt x="107" y="42"/>
                    </a:cubicBezTo>
                    <a:cubicBezTo>
                      <a:pt x="106" y="42"/>
                      <a:pt x="106" y="41"/>
                      <a:pt x="105" y="40"/>
                    </a:cubicBezTo>
                    <a:cubicBezTo>
                      <a:pt x="106" y="40"/>
                      <a:pt x="106" y="40"/>
                      <a:pt x="107" y="40"/>
                    </a:cubicBezTo>
                    <a:cubicBezTo>
                      <a:pt x="120" y="36"/>
                      <a:pt x="126" y="25"/>
                      <a:pt x="122" y="14"/>
                    </a:cubicBezTo>
                    <a:cubicBezTo>
                      <a:pt x="119" y="6"/>
                      <a:pt x="111" y="0"/>
                      <a:pt x="103" y="1"/>
                    </a:cubicBezTo>
                    <a:cubicBezTo>
                      <a:pt x="94" y="1"/>
                      <a:pt x="89" y="4"/>
                      <a:pt x="86" y="12"/>
                    </a:cubicBezTo>
                    <a:cubicBezTo>
                      <a:pt x="83" y="18"/>
                      <a:pt x="83" y="28"/>
                      <a:pt x="87" y="32"/>
                    </a:cubicBezTo>
                    <a:cubicBezTo>
                      <a:pt x="89" y="35"/>
                      <a:pt x="92" y="37"/>
                      <a:pt x="95" y="39"/>
                    </a:cubicBezTo>
                    <a:cubicBezTo>
                      <a:pt x="97" y="40"/>
                      <a:pt x="97" y="42"/>
                      <a:pt x="96" y="42"/>
                    </a:cubicBezTo>
                    <a:cubicBezTo>
                      <a:pt x="93" y="45"/>
                      <a:pt x="90" y="47"/>
                      <a:pt x="87" y="49"/>
                    </a:cubicBezTo>
                    <a:cubicBezTo>
                      <a:pt x="85" y="51"/>
                      <a:pt x="85" y="53"/>
                      <a:pt x="84" y="55"/>
                    </a:cubicBezTo>
                    <a:cubicBezTo>
                      <a:pt x="83" y="56"/>
                      <a:pt x="83" y="56"/>
                      <a:pt x="83" y="57"/>
                    </a:cubicBezTo>
                    <a:cubicBezTo>
                      <a:pt x="82" y="57"/>
                      <a:pt x="82" y="56"/>
                      <a:pt x="82" y="56"/>
                    </a:cubicBezTo>
                    <a:cubicBezTo>
                      <a:pt x="81" y="55"/>
                      <a:pt x="81" y="53"/>
                      <a:pt x="80" y="52"/>
                    </a:cubicBezTo>
                    <a:cubicBezTo>
                      <a:pt x="75" y="43"/>
                      <a:pt x="70" y="40"/>
                      <a:pt x="58" y="42"/>
                    </a:cubicBezTo>
                    <a:cubicBezTo>
                      <a:pt x="50" y="43"/>
                      <a:pt x="45" y="49"/>
                      <a:pt x="43" y="56"/>
                    </a:cubicBezTo>
                    <a:cubicBezTo>
                      <a:pt x="43" y="57"/>
                      <a:pt x="43" y="58"/>
                      <a:pt x="42" y="59"/>
                    </a:cubicBezTo>
                    <a:cubicBezTo>
                      <a:pt x="42" y="58"/>
                      <a:pt x="42" y="57"/>
                      <a:pt x="42" y="56"/>
                    </a:cubicBezTo>
                    <a:cubicBezTo>
                      <a:pt x="38" y="44"/>
                      <a:pt x="26" y="37"/>
                      <a:pt x="15" y="42"/>
                    </a:cubicBezTo>
                    <a:cubicBezTo>
                      <a:pt x="3" y="48"/>
                      <a:pt x="0" y="58"/>
                      <a:pt x="5" y="69"/>
                    </a:cubicBezTo>
                    <a:cubicBezTo>
                      <a:pt x="9" y="78"/>
                      <a:pt x="15" y="81"/>
                      <a:pt x="27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6" name="Freeform 7">
                <a:extLst>
                  <a:ext uri="{FF2B5EF4-FFF2-40B4-BE49-F238E27FC236}">
                    <a16:creationId xmlns="" xmlns:a16="http://schemas.microsoft.com/office/drawing/2014/main" id="{00139AE2-8DD7-49A6-9FD0-FD6983122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6" y="3869"/>
                <a:ext cx="529" cy="117"/>
              </a:xfrm>
              <a:custGeom>
                <a:avLst/>
                <a:gdLst>
                  <a:gd name="T0" fmla="*/ 10 w 204"/>
                  <a:gd name="T1" fmla="*/ 40 h 45"/>
                  <a:gd name="T2" fmla="*/ 39 w 204"/>
                  <a:gd name="T3" fmla="*/ 27 h 45"/>
                  <a:gd name="T4" fmla="*/ 40 w 204"/>
                  <a:gd name="T5" fmla="*/ 24 h 45"/>
                  <a:gd name="T6" fmla="*/ 41 w 204"/>
                  <a:gd name="T7" fmla="*/ 27 h 45"/>
                  <a:gd name="T8" fmla="*/ 51 w 204"/>
                  <a:gd name="T9" fmla="*/ 40 h 45"/>
                  <a:gd name="T10" fmla="*/ 79 w 204"/>
                  <a:gd name="T11" fmla="*/ 26 h 45"/>
                  <a:gd name="T12" fmla="*/ 81 w 204"/>
                  <a:gd name="T13" fmla="*/ 25 h 45"/>
                  <a:gd name="T14" fmla="*/ 81 w 204"/>
                  <a:gd name="T15" fmla="*/ 26 h 45"/>
                  <a:gd name="T16" fmla="*/ 91 w 204"/>
                  <a:gd name="T17" fmla="*/ 40 h 45"/>
                  <a:gd name="T18" fmla="*/ 120 w 204"/>
                  <a:gd name="T19" fmla="*/ 26 h 45"/>
                  <a:gd name="T20" fmla="*/ 121 w 204"/>
                  <a:gd name="T21" fmla="*/ 25 h 45"/>
                  <a:gd name="T22" fmla="*/ 122 w 204"/>
                  <a:gd name="T23" fmla="*/ 26 h 45"/>
                  <a:gd name="T24" fmla="*/ 131 w 204"/>
                  <a:gd name="T25" fmla="*/ 40 h 45"/>
                  <a:gd name="T26" fmla="*/ 160 w 204"/>
                  <a:gd name="T27" fmla="*/ 26 h 45"/>
                  <a:gd name="T28" fmla="*/ 161 w 204"/>
                  <a:gd name="T29" fmla="*/ 25 h 45"/>
                  <a:gd name="T30" fmla="*/ 162 w 204"/>
                  <a:gd name="T31" fmla="*/ 26 h 45"/>
                  <a:gd name="T32" fmla="*/ 182 w 204"/>
                  <a:gd name="T33" fmla="*/ 42 h 45"/>
                  <a:gd name="T34" fmla="*/ 199 w 204"/>
                  <a:gd name="T35" fmla="*/ 15 h 45"/>
                  <a:gd name="T36" fmla="*/ 181 w 204"/>
                  <a:gd name="T37" fmla="*/ 3 h 45"/>
                  <a:gd name="T38" fmla="*/ 162 w 204"/>
                  <a:gd name="T39" fmla="*/ 17 h 45"/>
                  <a:gd name="T40" fmla="*/ 161 w 204"/>
                  <a:gd name="T41" fmla="*/ 20 h 45"/>
                  <a:gd name="T42" fmla="*/ 160 w 204"/>
                  <a:gd name="T43" fmla="*/ 18 h 45"/>
                  <a:gd name="T44" fmla="*/ 150 w 204"/>
                  <a:gd name="T45" fmla="*/ 5 h 45"/>
                  <a:gd name="T46" fmla="*/ 122 w 204"/>
                  <a:gd name="T47" fmla="*/ 18 h 45"/>
                  <a:gd name="T48" fmla="*/ 120 w 204"/>
                  <a:gd name="T49" fmla="*/ 20 h 45"/>
                  <a:gd name="T50" fmla="*/ 120 w 204"/>
                  <a:gd name="T51" fmla="*/ 19 h 45"/>
                  <a:gd name="T52" fmla="*/ 110 w 204"/>
                  <a:gd name="T53" fmla="*/ 5 h 45"/>
                  <a:gd name="T54" fmla="*/ 81 w 204"/>
                  <a:gd name="T55" fmla="*/ 18 h 45"/>
                  <a:gd name="T56" fmla="*/ 80 w 204"/>
                  <a:gd name="T57" fmla="*/ 20 h 45"/>
                  <a:gd name="T58" fmla="*/ 79 w 204"/>
                  <a:gd name="T59" fmla="*/ 19 h 45"/>
                  <a:gd name="T60" fmla="*/ 69 w 204"/>
                  <a:gd name="T61" fmla="*/ 5 h 45"/>
                  <a:gd name="T62" fmla="*/ 41 w 204"/>
                  <a:gd name="T63" fmla="*/ 17 h 45"/>
                  <a:gd name="T64" fmla="*/ 40 w 204"/>
                  <a:gd name="T65" fmla="*/ 20 h 45"/>
                  <a:gd name="T66" fmla="*/ 39 w 204"/>
                  <a:gd name="T67" fmla="*/ 18 h 45"/>
                  <a:gd name="T68" fmla="*/ 11 w 204"/>
                  <a:gd name="T69" fmla="*/ 5 h 45"/>
                  <a:gd name="T70" fmla="*/ 0 w 204"/>
                  <a:gd name="T71" fmla="*/ 21 h 45"/>
                  <a:gd name="T72" fmla="*/ 10 w 204"/>
                  <a:gd name="T73" fmla="*/ 4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4" h="45">
                    <a:moveTo>
                      <a:pt x="10" y="40"/>
                    </a:moveTo>
                    <a:cubicBezTo>
                      <a:pt x="21" y="45"/>
                      <a:pt x="34" y="42"/>
                      <a:pt x="39" y="27"/>
                    </a:cubicBezTo>
                    <a:cubicBezTo>
                      <a:pt x="39" y="26"/>
                      <a:pt x="40" y="25"/>
                      <a:pt x="40" y="24"/>
                    </a:cubicBezTo>
                    <a:cubicBezTo>
                      <a:pt x="40" y="25"/>
                      <a:pt x="41" y="26"/>
                      <a:pt x="41" y="27"/>
                    </a:cubicBezTo>
                    <a:cubicBezTo>
                      <a:pt x="42" y="33"/>
                      <a:pt x="45" y="37"/>
                      <a:pt x="51" y="40"/>
                    </a:cubicBezTo>
                    <a:cubicBezTo>
                      <a:pt x="61" y="44"/>
                      <a:pt x="76" y="42"/>
                      <a:pt x="79" y="26"/>
                    </a:cubicBezTo>
                    <a:cubicBezTo>
                      <a:pt x="80" y="26"/>
                      <a:pt x="80" y="25"/>
                      <a:pt x="81" y="25"/>
                    </a:cubicBezTo>
                    <a:cubicBezTo>
                      <a:pt x="81" y="25"/>
                      <a:pt x="81" y="26"/>
                      <a:pt x="81" y="26"/>
                    </a:cubicBezTo>
                    <a:cubicBezTo>
                      <a:pt x="82" y="32"/>
                      <a:pt x="86" y="37"/>
                      <a:pt x="91" y="40"/>
                    </a:cubicBezTo>
                    <a:cubicBezTo>
                      <a:pt x="101" y="45"/>
                      <a:pt x="116" y="42"/>
                      <a:pt x="120" y="26"/>
                    </a:cubicBezTo>
                    <a:cubicBezTo>
                      <a:pt x="120" y="26"/>
                      <a:pt x="120" y="25"/>
                      <a:pt x="121" y="25"/>
                    </a:cubicBezTo>
                    <a:cubicBezTo>
                      <a:pt x="121" y="25"/>
                      <a:pt x="121" y="26"/>
                      <a:pt x="122" y="26"/>
                    </a:cubicBezTo>
                    <a:cubicBezTo>
                      <a:pt x="122" y="32"/>
                      <a:pt x="126" y="37"/>
                      <a:pt x="131" y="40"/>
                    </a:cubicBezTo>
                    <a:cubicBezTo>
                      <a:pt x="142" y="45"/>
                      <a:pt x="157" y="42"/>
                      <a:pt x="160" y="26"/>
                    </a:cubicBezTo>
                    <a:cubicBezTo>
                      <a:pt x="160" y="26"/>
                      <a:pt x="161" y="25"/>
                      <a:pt x="161" y="25"/>
                    </a:cubicBezTo>
                    <a:cubicBezTo>
                      <a:pt x="161" y="25"/>
                      <a:pt x="162" y="26"/>
                      <a:pt x="162" y="26"/>
                    </a:cubicBezTo>
                    <a:cubicBezTo>
                      <a:pt x="165" y="37"/>
                      <a:pt x="171" y="41"/>
                      <a:pt x="182" y="42"/>
                    </a:cubicBezTo>
                    <a:cubicBezTo>
                      <a:pt x="197" y="42"/>
                      <a:pt x="204" y="27"/>
                      <a:pt x="199" y="15"/>
                    </a:cubicBezTo>
                    <a:cubicBezTo>
                      <a:pt x="196" y="6"/>
                      <a:pt x="188" y="2"/>
                      <a:pt x="181" y="3"/>
                    </a:cubicBezTo>
                    <a:cubicBezTo>
                      <a:pt x="171" y="3"/>
                      <a:pt x="165" y="8"/>
                      <a:pt x="162" y="17"/>
                    </a:cubicBezTo>
                    <a:cubicBezTo>
                      <a:pt x="162" y="18"/>
                      <a:pt x="161" y="19"/>
                      <a:pt x="161" y="20"/>
                    </a:cubicBezTo>
                    <a:cubicBezTo>
                      <a:pt x="160" y="19"/>
                      <a:pt x="160" y="18"/>
                      <a:pt x="160" y="18"/>
                    </a:cubicBezTo>
                    <a:cubicBezTo>
                      <a:pt x="159" y="12"/>
                      <a:pt x="155" y="8"/>
                      <a:pt x="150" y="5"/>
                    </a:cubicBezTo>
                    <a:cubicBezTo>
                      <a:pt x="140" y="0"/>
                      <a:pt x="125" y="3"/>
                      <a:pt x="122" y="18"/>
                    </a:cubicBezTo>
                    <a:cubicBezTo>
                      <a:pt x="121" y="19"/>
                      <a:pt x="121" y="20"/>
                      <a:pt x="120" y="20"/>
                    </a:cubicBezTo>
                    <a:cubicBezTo>
                      <a:pt x="120" y="20"/>
                      <a:pt x="120" y="19"/>
                      <a:pt x="120" y="19"/>
                    </a:cubicBezTo>
                    <a:cubicBezTo>
                      <a:pt x="119" y="12"/>
                      <a:pt x="115" y="8"/>
                      <a:pt x="110" y="5"/>
                    </a:cubicBezTo>
                    <a:cubicBezTo>
                      <a:pt x="100" y="0"/>
                      <a:pt x="85" y="3"/>
                      <a:pt x="81" y="18"/>
                    </a:cubicBezTo>
                    <a:cubicBezTo>
                      <a:pt x="81" y="19"/>
                      <a:pt x="80" y="20"/>
                      <a:pt x="80" y="20"/>
                    </a:cubicBezTo>
                    <a:cubicBezTo>
                      <a:pt x="80" y="20"/>
                      <a:pt x="79" y="19"/>
                      <a:pt x="79" y="19"/>
                    </a:cubicBezTo>
                    <a:cubicBezTo>
                      <a:pt x="79" y="12"/>
                      <a:pt x="75" y="8"/>
                      <a:pt x="69" y="5"/>
                    </a:cubicBezTo>
                    <a:cubicBezTo>
                      <a:pt x="58" y="0"/>
                      <a:pt x="45" y="3"/>
                      <a:pt x="41" y="17"/>
                    </a:cubicBezTo>
                    <a:cubicBezTo>
                      <a:pt x="41" y="18"/>
                      <a:pt x="40" y="19"/>
                      <a:pt x="40" y="20"/>
                    </a:cubicBezTo>
                    <a:cubicBezTo>
                      <a:pt x="39" y="19"/>
                      <a:pt x="39" y="18"/>
                      <a:pt x="39" y="18"/>
                    </a:cubicBezTo>
                    <a:cubicBezTo>
                      <a:pt x="35" y="3"/>
                      <a:pt x="22" y="0"/>
                      <a:pt x="11" y="5"/>
                    </a:cubicBezTo>
                    <a:cubicBezTo>
                      <a:pt x="4" y="8"/>
                      <a:pt x="1" y="14"/>
                      <a:pt x="0" y="21"/>
                    </a:cubicBezTo>
                    <a:cubicBezTo>
                      <a:pt x="0" y="30"/>
                      <a:pt x="3" y="36"/>
                      <a:pt x="1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7" name="Freeform 8">
                <a:extLst>
                  <a:ext uri="{FF2B5EF4-FFF2-40B4-BE49-F238E27FC236}">
                    <a16:creationId xmlns="" xmlns:a16="http://schemas.microsoft.com/office/drawing/2014/main" id="{BDACEC80-8D91-4445-A49F-167AD4CAD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5" y="3867"/>
                <a:ext cx="522" cy="119"/>
              </a:xfrm>
              <a:custGeom>
                <a:avLst/>
                <a:gdLst>
                  <a:gd name="T0" fmla="*/ 27 w 201"/>
                  <a:gd name="T1" fmla="*/ 41 h 46"/>
                  <a:gd name="T2" fmla="*/ 39 w 201"/>
                  <a:gd name="T3" fmla="*/ 28 h 46"/>
                  <a:gd name="T4" fmla="*/ 39 w 201"/>
                  <a:gd name="T5" fmla="*/ 25 h 46"/>
                  <a:gd name="T6" fmla="*/ 40 w 201"/>
                  <a:gd name="T7" fmla="*/ 27 h 46"/>
                  <a:gd name="T8" fmla="*/ 54 w 201"/>
                  <a:gd name="T9" fmla="*/ 42 h 46"/>
                  <a:gd name="T10" fmla="*/ 75 w 201"/>
                  <a:gd name="T11" fmla="*/ 35 h 46"/>
                  <a:gd name="T12" fmla="*/ 79 w 201"/>
                  <a:gd name="T13" fmla="*/ 28 h 46"/>
                  <a:gd name="T14" fmla="*/ 80 w 201"/>
                  <a:gd name="T15" fmla="*/ 25 h 46"/>
                  <a:gd name="T16" fmla="*/ 81 w 201"/>
                  <a:gd name="T17" fmla="*/ 27 h 46"/>
                  <a:gd name="T18" fmla="*/ 101 w 201"/>
                  <a:gd name="T19" fmla="*/ 43 h 46"/>
                  <a:gd name="T20" fmla="*/ 119 w 201"/>
                  <a:gd name="T21" fmla="*/ 28 h 46"/>
                  <a:gd name="T22" fmla="*/ 120 w 201"/>
                  <a:gd name="T23" fmla="*/ 25 h 46"/>
                  <a:gd name="T24" fmla="*/ 121 w 201"/>
                  <a:gd name="T25" fmla="*/ 27 h 46"/>
                  <a:gd name="T26" fmla="*/ 141 w 201"/>
                  <a:gd name="T27" fmla="*/ 43 h 46"/>
                  <a:gd name="T28" fmla="*/ 159 w 201"/>
                  <a:gd name="T29" fmla="*/ 29 h 46"/>
                  <a:gd name="T30" fmla="*/ 160 w 201"/>
                  <a:gd name="T31" fmla="*/ 25 h 46"/>
                  <a:gd name="T32" fmla="*/ 161 w 201"/>
                  <a:gd name="T33" fmla="*/ 28 h 46"/>
                  <a:gd name="T34" fmla="*/ 188 w 201"/>
                  <a:gd name="T35" fmla="*/ 42 h 46"/>
                  <a:gd name="T36" fmla="*/ 200 w 201"/>
                  <a:gd name="T37" fmla="*/ 23 h 46"/>
                  <a:gd name="T38" fmla="*/ 174 w 201"/>
                  <a:gd name="T39" fmla="*/ 5 h 46"/>
                  <a:gd name="T40" fmla="*/ 161 w 201"/>
                  <a:gd name="T41" fmla="*/ 19 h 46"/>
                  <a:gd name="T42" fmla="*/ 161 w 201"/>
                  <a:gd name="T43" fmla="*/ 21 h 46"/>
                  <a:gd name="T44" fmla="*/ 160 w 201"/>
                  <a:gd name="T45" fmla="*/ 19 h 46"/>
                  <a:gd name="T46" fmla="*/ 146 w 201"/>
                  <a:gd name="T47" fmla="*/ 4 h 46"/>
                  <a:gd name="T48" fmla="*/ 124 w 201"/>
                  <a:gd name="T49" fmla="*/ 11 h 46"/>
                  <a:gd name="T50" fmla="*/ 121 w 201"/>
                  <a:gd name="T51" fmla="*/ 19 h 46"/>
                  <a:gd name="T52" fmla="*/ 120 w 201"/>
                  <a:gd name="T53" fmla="*/ 21 h 46"/>
                  <a:gd name="T54" fmla="*/ 119 w 201"/>
                  <a:gd name="T55" fmla="*/ 19 h 46"/>
                  <a:gd name="T56" fmla="*/ 99 w 201"/>
                  <a:gd name="T57" fmla="*/ 4 h 46"/>
                  <a:gd name="T58" fmla="*/ 81 w 201"/>
                  <a:gd name="T59" fmla="*/ 19 h 46"/>
                  <a:gd name="T60" fmla="*/ 80 w 201"/>
                  <a:gd name="T61" fmla="*/ 21 h 46"/>
                  <a:gd name="T62" fmla="*/ 79 w 201"/>
                  <a:gd name="T63" fmla="*/ 19 h 46"/>
                  <a:gd name="T64" fmla="*/ 59 w 201"/>
                  <a:gd name="T65" fmla="*/ 4 h 46"/>
                  <a:gd name="T66" fmla="*/ 40 w 201"/>
                  <a:gd name="T67" fmla="*/ 18 h 46"/>
                  <a:gd name="T68" fmla="*/ 40 w 201"/>
                  <a:gd name="T69" fmla="*/ 21 h 46"/>
                  <a:gd name="T70" fmla="*/ 39 w 201"/>
                  <a:gd name="T71" fmla="*/ 18 h 46"/>
                  <a:gd name="T72" fmla="*/ 12 w 201"/>
                  <a:gd name="T73" fmla="*/ 5 h 46"/>
                  <a:gd name="T74" fmla="*/ 0 w 201"/>
                  <a:gd name="T75" fmla="*/ 25 h 46"/>
                  <a:gd name="T76" fmla="*/ 27 w 201"/>
                  <a:gd name="T77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1" h="46">
                    <a:moveTo>
                      <a:pt x="27" y="41"/>
                    </a:moveTo>
                    <a:cubicBezTo>
                      <a:pt x="33" y="39"/>
                      <a:pt x="37" y="34"/>
                      <a:pt x="39" y="28"/>
                    </a:cubicBezTo>
                    <a:cubicBezTo>
                      <a:pt x="39" y="27"/>
                      <a:pt x="39" y="26"/>
                      <a:pt x="39" y="25"/>
                    </a:cubicBezTo>
                    <a:cubicBezTo>
                      <a:pt x="40" y="26"/>
                      <a:pt x="40" y="27"/>
                      <a:pt x="40" y="27"/>
                    </a:cubicBezTo>
                    <a:cubicBezTo>
                      <a:pt x="42" y="35"/>
                      <a:pt x="47" y="41"/>
                      <a:pt x="54" y="42"/>
                    </a:cubicBezTo>
                    <a:cubicBezTo>
                      <a:pt x="62" y="44"/>
                      <a:pt x="70" y="43"/>
                      <a:pt x="75" y="35"/>
                    </a:cubicBezTo>
                    <a:cubicBezTo>
                      <a:pt x="77" y="33"/>
                      <a:pt x="78" y="30"/>
                      <a:pt x="79" y="28"/>
                    </a:cubicBezTo>
                    <a:cubicBezTo>
                      <a:pt x="79" y="27"/>
                      <a:pt x="79" y="26"/>
                      <a:pt x="80" y="25"/>
                    </a:cubicBezTo>
                    <a:cubicBezTo>
                      <a:pt x="80" y="26"/>
                      <a:pt x="81" y="27"/>
                      <a:pt x="81" y="27"/>
                    </a:cubicBezTo>
                    <a:cubicBezTo>
                      <a:pt x="84" y="38"/>
                      <a:pt x="90" y="43"/>
                      <a:pt x="101" y="43"/>
                    </a:cubicBezTo>
                    <a:cubicBezTo>
                      <a:pt x="110" y="43"/>
                      <a:pt x="117" y="37"/>
                      <a:pt x="119" y="28"/>
                    </a:cubicBezTo>
                    <a:cubicBezTo>
                      <a:pt x="119" y="27"/>
                      <a:pt x="120" y="26"/>
                      <a:pt x="120" y="25"/>
                    </a:cubicBezTo>
                    <a:cubicBezTo>
                      <a:pt x="120" y="26"/>
                      <a:pt x="121" y="27"/>
                      <a:pt x="121" y="27"/>
                    </a:cubicBezTo>
                    <a:cubicBezTo>
                      <a:pt x="124" y="38"/>
                      <a:pt x="130" y="43"/>
                      <a:pt x="141" y="43"/>
                    </a:cubicBezTo>
                    <a:cubicBezTo>
                      <a:pt x="150" y="43"/>
                      <a:pt x="157" y="37"/>
                      <a:pt x="159" y="29"/>
                    </a:cubicBezTo>
                    <a:cubicBezTo>
                      <a:pt x="160" y="28"/>
                      <a:pt x="160" y="27"/>
                      <a:pt x="160" y="25"/>
                    </a:cubicBezTo>
                    <a:cubicBezTo>
                      <a:pt x="161" y="26"/>
                      <a:pt x="161" y="27"/>
                      <a:pt x="161" y="28"/>
                    </a:cubicBezTo>
                    <a:cubicBezTo>
                      <a:pt x="165" y="40"/>
                      <a:pt x="177" y="46"/>
                      <a:pt x="188" y="42"/>
                    </a:cubicBezTo>
                    <a:cubicBezTo>
                      <a:pt x="196" y="39"/>
                      <a:pt x="201" y="31"/>
                      <a:pt x="200" y="23"/>
                    </a:cubicBezTo>
                    <a:cubicBezTo>
                      <a:pt x="201" y="8"/>
                      <a:pt x="186" y="1"/>
                      <a:pt x="174" y="5"/>
                    </a:cubicBezTo>
                    <a:cubicBezTo>
                      <a:pt x="167" y="7"/>
                      <a:pt x="163" y="12"/>
                      <a:pt x="161" y="19"/>
                    </a:cubicBezTo>
                    <a:cubicBezTo>
                      <a:pt x="161" y="19"/>
                      <a:pt x="161" y="20"/>
                      <a:pt x="161" y="21"/>
                    </a:cubicBezTo>
                    <a:cubicBezTo>
                      <a:pt x="160" y="21"/>
                      <a:pt x="160" y="20"/>
                      <a:pt x="160" y="19"/>
                    </a:cubicBezTo>
                    <a:cubicBezTo>
                      <a:pt x="158" y="11"/>
                      <a:pt x="153" y="6"/>
                      <a:pt x="146" y="4"/>
                    </a:cubicBezTo>
                    <a:cubicBezTo>
                      <a:pt x="138" y="3"/>
                      <a:pt x="130" y="4"/>
                      <a:pt x="124" y="11"/>
                    </a:cubicBezTo>
                    <a:cubicBezTo>
                      <a:pt x="123" y="14"/>
                      <a:pt x="122" y="16"/>
                      <a:pt x="121" y="19"/>
                    </a:cubicBezTo>
                    <a:cubicBezTo>
                      <a:pt x="121" y="19"/>
                      <a:pt x="121" y="20"/>
                      <a:pt x="120" y="21"/>
                    </a:cubicBezTo>
                    <a:cubicBezTo>
                      <a:pt x="120" y="21"/>
                      <a:pt x="119" y="20"/>
                      <a:pt x="119" y="19"/>
                    </a:cubicBezTo>
                    <a:cubicBezTo>
                      <a:pt x="116" y="9"/>
                      <a:pt x="110" y="4"/>
                      <a:pt x="99" y="4"/>
                    </a:cubicBezTo>
                    <a:cubicBezTo>
                      <a:pt x="90" y="4"/>
                      <a:pt x="83" y="9"/>
                      <a:pt x="81" y="19"/>
                    </a:cubicBezTo>
                    <a:cubicBezTo>
                      <a:pt x="81" y="20"/>
                      <a:pt x="80" y="20"/>
                      <a:pt x="80" y="21"/>
                    </a:cubicBezTo>
                    <a:cubicBezTo>
                      <a:pt x="80" y="21"/>
                      <a:pt x="79" y="20"/>
                      <a:pt x="79" y="19"/>
                    </a:cubicBezTo>
                    <a:cubicBezTo>
                      <a:pt x="76" y="9"/>
                      <a:pt x="70" y="4"/>
                      <a:pt x="59" y="4"/>
                    </a:cubicBezTo>
                    <a:cubicBezTo>
                      <a:pt x="50" y="4"/>
                      <a:pt x="43" y="9"/>
                      <a:pt x="40" y="18"/>
                    </a:cubicBezTo>
                    <a:cubicBezTo>
                      <a:pt x="40" y="19"/>
                      <a:pt x="40" y="20"/>
                      <a:pt x="40" y="21"/>
                    </a:cubicBezTo>
                    <a:cubicBezTo>
                      <a:pt x="39" y="20"/>
                      <a:pt x="39" y="19"/>
                      <a:pt x="39" y="18"/>
                    </a:cubicBezTo>
                    <a:cubicBezTo>
                      <a:pt x="35" y="7"/>
                      <a:pt x="23" y="0"/>
                      <a:pt x="12" y="5"/>
                    </a:cubicBezTo>
                    <a:cubicBezTo>
                      <a:pt x="4" y="8"/>
                      <a:pt x="0" y="15"/>
                      <a:pt x="0" y="25"/>
                    </a:cubicBezTo>
                    <a:cubicBezTo>
                      <a:pt x="0" y="39"/>
                      <a:pt x="15" y="46"/>
                      <a:pt x="27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8" name="Freeform 9">
                <a:extLst>
                  <a:ext uri="{FF2B5EF4-FFF2-40B4-BE49-F238E27FC236}">
                    <a16:creationId xmlns="" xmlns:a16="http://schemas.microsoft.com/office/drawing/2014/main" id="{17B005E8-2C42-44E4-B9BF-84D51335F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4398"/>
                <a:ext cx="521" cy="114"/>
              </a:xfrm>
              <a:custGeom>
                <a:avLst/>
                <a:gdLst>
                  <a:gd name="T0" fmla="*/ 10 w 201"/>
                  <a:gd name="T1" fmla="*/ 39 h 44"/>
                  <a:gd name="T2" fmla="*/ 39 w 201"/>
                  <a:gd name="T3" fmla="*/ 26 h 44"/>
                  <a:gd name="T4" fmla="*/ 40 w 201"/>
                  <a:gd name="T5" fmla="*/ 24 h 44"/>
                  <a:gd name="T6" fmla="*/ 41 w 201"/>
                  <a:gd name="T7" fmla="*/ 26 h 44"/>
                  <a:gd name="T8" fmla="*/ 51 w 201"/>
                  <a:gd name="T9" fmla="*/ 39 h 44"/>
                  <a:gd name="T10" fmla="*/ 79 w 201"/>
                  <a:gd name="T11" fmla="*/ 26 h 44"/>
                  <a:gd name="T12" fmla="*/ 81 w 201"/>
                  <a:gd name="T13" fmla="*/ 24 h 44"/>
                  <a:gd name="T14" fmla="*/ 81 w 201"/>
                  <a:gd name="T15" fmla="*/ 26 h 44"/>
                  <a:gd name="T16" fmla="*/ 91 w 201"/>
                  <a:gd name="T17" fmla="*/ 39 h 44"/>
                  <a:gd name="T18" fmla="*/ 120 w 201"/>
                  <a:gd name="T19" fmla="*/ 26 h 44"/>
                  <a:gd name="T20" fmla="*/ 120 w 201"/>
                  <a:gd name="T21" fmla="*/ 24 h 44"/>
                  <a:gd name="T22" fmla="*/ 122 w 201"/>
                  <a:gd name="T23" fmla="*/ 26 h 44"/>
                  <a:gd name="T24" fmla="*/ 132 w 201"/>
                  <a:gd name="T25" fmla="*/ 39 h 44"/>
                  <a:gd name="T26" fmla="*/ 160 w 201"/>
                  <a:gd name="T27" fmla="*/ 26 h 44"/>
                  <a:gd name="T28" fmla="*/ 161 w 201"/>
                  <a:gd name="T29" fmla="*/ 24 h 44"/>
                  <a:gd name="T30" fmla="*/ 162 w 201"/>
                  <a:gd name="T31" fmla="*/ 26 h 44"/>
                  <a:gd name="T32" fmla="*/ 190 w 201"/>
                  <a:gd name="T33" fmla="*/ 39 h 44"/>
                  <a:gd name="T34" fmla="*/ 200 w 201"/>
                  <a:gd name="T35" fmla="*/ 23 h 44"/>
                  <a:gd name="T36" fmla="*/ 190 w 201"/>
                  <a:gd name="T37" fmla="*/ 5 h 44"/>
                  <a:gd name="T38" fmla="*/ 162 w 201"/>
                  <a:gd name="T39" fmla="*/ 18 h 44"/>
                  <a:gd name="T40" fmla="*/ 161 w 201"/>
                  <a:gd name="T41" fmla="*/ 20 h 44"/>
                  <a:gd name="T42" fmla="*/ 160 w 201"/>
                  <a:gd name="T43" fmla="*/ 18 h 44"/>
                  <a:gd name="T44" fmla="*/ 150 w 201"/>
                  <a:gd name="T45" fmla="*/ 5 h 44"/>
                  <a:gd name="T46" fmla="*/ 122 w 201"/>
                  <a:gd name="T47" fmla="*/ 18 h 44"/>
                  <a:gd name="T48" fmla="*/ 120 w 201"/>
                  <a:gd name="T49" fmla="*/ 20 h 44"/>
                  <a:gd name="T50" fmla="*/ 120 w 201"/>
                  <a:gd name="T51" fmla="*/ 18 h 44"/>
                  <a:gd name="T52" fmla="*/ 110 w 201"/>
                  <a:gd name="T53" fmla="*/ 5 h 44"/>
                  <a:gd name="T54" fmla="*/ 81 w 201"/>
                  <a:gd name="T55" fmla="*/ 18 h 44"/>
                  <a:gd name="T56" fmla="*/ 81 w 201"/>
                  <a:gd name="T57" fmla="*/ 20 h 44"/>
                  <a:gd name="T58" fmla="*/ 79 w 201"/>
                  <a:gd name="T59" fmla="*/ 18 h 44"/>
                  <a:gd name="T60" fmla="*/ 69 w 201"/>
                  <a:gd name="T61" fmla="*/ 5 h 44"/>
                  <a:gd name="T62" fmla="*/ 41 w 201"/>
                  <a:gd name="T63" fmla="*/ 18 h 44"/>
                  <a:gd name="T64" fmla="*/ 40 w 201"/>
                  <a:gd name="T65" fmla="*/ 20 h 44"/>
                  <a:gd name="T66" fmla="*/ 39 w 201"/>
                  <a:gd name="T67" fmla="*/ 18 h 44"/>
                  <a:gd name="T68" fmla="*/ 20 w 201"/>
                  <a:gd name="T69" fmla="*/ 2 h 44"/>
                  <a:gd name="T70" fmla="*/ 12 w 201"/>
                  <a:gd name="T71" fmla="*/ 4 h 44"/>
                  <a:gd name="T72" fmla="*/ 0 w 201"/>
                  <a:gd name="T73" fmla="*/ 21 h 44"/>
                  <a:gd name="T74" fmla="*/ 10 w 201"/>
                  <a:gd name="T75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1" h="44">
                    <a:moveTo>
                      <a:pt x="10" y="39"/>
                    </a:moveTo>
                    <a:cubicBezTo>
                      <a:pt x="21" y="44"/>
                      <a:pt x="36" y="41"/>
                      <a:pt x="39" y="26"/>
                    </a:cubicBezTo>
                    <a:cubicBezTo>
                      <a:pt x="39" y="25"/>
                      <a:pt x="40" y="25"/>
                      <a:pt x="40" y="24"/>
                    </a:cubicBezTo>
                    <a:cubicBezTo>
                      <a:pt x="40" y="25"/>
                      <a:pt x="41" y="25"/>
                      <a:pt x="41" y="26"/>
                    </a:cubicBezTo>
                    <a:cubicBezTo>
                      <a:pt x="42" y="32"/>
                      <a:pt x="45" y="36"/>
                      <a:pt x="51" y="39"/>
                    </a:cubicBezTo>
                    <a:cubicBezTo>
                      <a:pt x="61" y="44"/>
                      <a:pt x="76" y="41"/>
                      <a:pt x="79" y="26"/>
                    </a:cubicBezTo>
                    <a:cubicBezTo>
                      <a:pt x="79" y="25"/>
                      <a:pt x="80" y="25"/>
                      <a:pt x="81" y="24"/>
                    </a:cubicBezTo>
                    <a:cubicBezTo>
                      <a:pt x="81" y="25"/>
                      <a:pt x="81" y="25"/>
                      <a:pt x="81" y="26"/>
                    </a:cubicBezTo>
                    <a:cubicBezTo>
                      <a:pt x="82" y="32"/>
                      <a:pt x="86" y="36"/>
                      <a:pt x="91" y="39"/>
                    </a:cubicBezTo>
                    <a:cubicBezTo>
                      <a:pt x="101" y="44"/>
                      <a:pt x="116" y="41"/>
                      <a:pt x="120" y="26"/>
                    </a:cubicBezTo>
                    <a:cubicBezTo>
                      <a:pt x="120" y="25"/>
                      <a:pt x="120" y="25"/>
                      <a:pt x="120" y="24"/>
                    </a:cubicBezTo>
                    <a:cubicBezTo>
                      <a:pt x="121" y="25"/>
                      <a:pt x="121" y="25"/>
                      <a:pt x="122" y="26"/>
                    </a:cubicBezTo>
                    <a:cubicBezTo>
                      <a:pt x="122" y="32"/>
                      <a:pt x="126" y="36"/>
                      <a:pt x="132" y="39"/>
                    </a:cubicBezTo>
                    <a:cubicBezTo>
                      <a:pt x="141" y="44"/>
                      <a:pt x="157" y="42"/>
                      <a:pt x="160" y="26"/>
                    </a:cubicBezTo>
                    <a:cubicBezTo>
                      <a:pt x="160" y="25"/>
                      <a:pt x="160" y="25"/>
                      <a:pt x="161" y="24"/>
                    </a:cubicBezTo>
                    <a:cubicBezTo>
                      <a:pt x="161" y="25"/>
                      <a:pt x="162" y="25"/>
                      <a:pt x="162" y="26"/>
                    </a:cubicBezTo>
                    <a:cubicBezTo>
                      <a:pt x="165" y="41"/>
                      <a:pt x="180" y="44"/>
                      <a:pt x="190" y="39"/>
                    </a:cubicBezTo>
                    <a:cubicBezTo>
                      <a:pt x="197" y="36"/>
                      <a:pt x="200" y="31"/>
                      <a:pt x="200" y="23"/>
                    </a:cubicBezTo>
                    <a:cubicBezTo>
                      <a:pt x="201" y="14"/>
                      <a:pt x="198" y="8"/>
                      <a:pt x="190" y="5"/>
                    </a:cubicBezTo>
                    <a:cubicBezTo>
                      <a:pt x="180" y="0"/>
                      <a:pt x="165" y="2"/>
                      <a:pt x="162" y="18"/>
                    </a:cubicBezTo>
                    <a:cubicBezTo>
                      <a:pt x="162" y="19"/>
                      <a:pt x="161" y="19"/>
                      <a:pt x="161" y="20"/>
                    </a:cubicBezTo>
                    <a:cubicBezTo>
                      <a:pt x="160" y="19"/>
                      <a:pt x="160" y="19"/>
                      <a:pt x="160" y="18"/>
                    </a:cubicBezTo>
                    <a:cubicBezTo>
                      <a:pt x="159" y="12"/>
                      <a:pt x="156" y="7"/>
                      <a:pt x="150" y="5"/>
                    </a:cubicBezTo>
                    <a:cubicBezTo>
                      <a:pt x="140" y="0"/>
                      <a:pt x="125" y="2"/>
                      <a:pt x="122" y="18"/>
                    </a:cubicBezTo>
                    <a:cubicBezTo>
                      <a:pt x="121" y="19"/>
                      <a:pt x="121" y="19"/>
                      <a:pt x="120" y="20"/>
                    </a:cubicBezTo>
                    <a:cubicBezTo>
                      <a:pt x="120" y="19"/>
                      <a:pt x="120" y="19"/>
                      <a:pt x="120" y="18"/>
                    </a:cubicBezTo>
                    <a:cubicBezTo>
                      <a:pt x="119" y="12"/>
                      <a:pt x="115" y="7"/>
                      <a:pt x="110" y="5"/>
                    </a:cubicBezTo>
                    <a:cubicBezTo>
                      <a:pt x="100" y="0"/>
                      <a:pt x="84" y="2"/>
                      <a:pt x="81" y="18"/>
                    </a:cubicBezTo>
                    <a:cubicBezTo>
                      <a:pt x="81" y="19"/>
                      <a:pt x="81" y="19"/>
                      <a:pt x="81" y="20"/>
                    </a:cubicBezTo>
                    <a:cubicBezTo>
                      <a:pt x="80" y="19"/>
                      <a:pt x="79" y="19"/>
                      <a:pt x="79" y="18"/>
                    </a:cubicBezTo>
                    <a:cubicBezTo>
                      <a:pt x="78" y="12"/>
                      <a:pt x="75" y="7"/>
                      <a:pt x="69" y="5"/>
                    </a:cubicBezTo>
                    <a:cubicBezTo>
                      <a:pt x="60" y="0"/>
                      <a:pt x="44" y="2"/>
                      <a:pt x="41" y="18"/>
                    </a:cubicBezTo>
                    <a:cubicBezTo>
                      <a:pt x="41" y="19"/>
                      <a:pt x="40" y="19"/>
                      <a:pt x="40" y="20"/>
                    </a:cubicBezTo>
                    <a:cubicBezTo>
                      <a:pt x="40" y="19"/>
                      <a:pt x="39" y="19"/>
                      <a:pt x="39" y="18"/>
                    </a:cubicBezTo>
                    <a:cubicBezTo>
                      <a:pt x="36" y="7"/>
                      <a:pt x="30" y="3"/>
                      <a:pt x="20" y="2"/>
                    </a:cubicBezTo>
                    <a:cubicBezTo>
                      <a:pt x="17" y="3"/>
                      <a:pt x="14" y="3"/>
                      <a:pt x="12" y="4"/>
                    </a:cubicBezTo>
                    <a:cubicBezTo>
                      <a:pt x="5" y="7"/>
                      <a:pt x="1" y="12"/>
                      <a:pt x="0" y="21"/>
                    </a:cubicBezTo>
                    <a:cubicBezTo>
                      <a:pt x="0" y="29"/>
                      <a:pt x="3" y="35"/>
                      <a:pt x="1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9" name="Freeform 10">
                <a:extLst>
                  <a:ext uri="{FF2B5EF4-FFF2-40B4-BE49-F238E27FC236}">
                    <a16:creationId xmlns="" xmlns:a16="http://schemas.microsoft.com/office/drawing/2014/main" id="{E62B85A8-CF3C-412F-9670-1F82E029D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7" y="3867"/>
                <a:ext cx="438" cy="119"/>
              </a:xfrm>
              <a:custGeom>
                <a:avLst/>
                <a:gdLst>
                  <a:gd name="T0" fmla="*/ 10 w 169"/>
                  <a:gd name="T1" fmla="*/ 41 h 46"/>
                  <a:gd name="T2" fmla="*/ 38 w 169"/>
                  <a:gd name="T3" fmla="*/ 27 h 46"/>
                  <a:gd name="T4" fmla="*/ 39 w 169"/>
                  <a:gd name="T5" fmla="*/ 26 h 46"/>
                  <a:gd name="T6" fmla="*/ 40 w 169"/>
                  <a:gd name="T7" fmla="*/ 27 h 46"/>
                  <a:gd name="T8" fmla="*/ 50 w 169"/>
                  <a:gd name="T9" fmla="*/ 41 h 46"/>
                  <a:gd name="T10" fmla="*/ 79 w 169"/>
                  <a:gd name="T11" fmla="*/ 27 h 46"/>
                  <a:gd name="T12" fmla="*/ 80 w 169"/>
                  <a:gd name="T13" fmla="*/ 25 h 46"/>
                  <a:gd name="T14" fmla="*/ 80 w 169"/>
                  <a:gd name="T15" fmla="*/ 27 h 46"/>
                  <a:gd name="T16" fmla="*/ 100 w 169"/>
                  <a:gd name="T17" fmla="*/ 43 h 46"/>
                  <a:gd name="T18" fmla="*/ 119 w 169"/>
                  <a:gd name="T19" fmla="*/ 27 h 46"/>
                  <a:gd name="T20" fmla="*/ 120 w 169"/>
                  <a:gd name="T21" fmla="*/ 25 h 46"/>
                  <a:gd name="T22" fmla="*/ 121 w 169"/>
                  <a:gd name="T23" fmla="*/ 28 h 46"/>
                  <a:gd name="T24" fmla="*/ 138 w 169"/>
                  <a:gd name="T25" fmla="*/ 43 h 46"/>
                  <a:gd name="T26" fmla="*/ 159 w 169"/>
                  <a:gd name="T27" fmla="*/ 28 h 46"/>
                  <a:gd name="T28" fmla="*/ 160 w 169"/>
                  <a:gd name="T29" fmla="*/ 25 h 46"/>
                  <a:gd name="T30" fmla="*/ 161 w 169"/>
                  <a:gd name="T31" fmla="*/ 28 h 46"/>
                  <a:gd name="T32" fmla="*/ 164 w 169"/>
                  <a:gd name="T33" fmla="*/ 35 h 46"/>
                  <a:gd name="T34" fmla="*/ 168 w 169"/>
                  <a:gd name="T35" fmla="*/ 39 h 46"/>
                  <a:gd name="T36" fmla="*/ 169 w 169"/>
                  <a:gd name="T37" fmla="*/ 33 h 46"/>
                  <a:gd name="T38" fmla="*/ 169 w 169"/>
                  <a:gd name="T39" fmla="*/ 24 h 46"/>
                  <a:gd name="T40" fmla="*/ 169 w 169"/>
                  <a:gd name="T41" fmla="*/ 13 h 46"/>
                  <a:gd name="T42" fmla="*/ 168 w 169"/>
                  <a:gd name="T43" fmla="*/ 8 h 46"/>
                  <a:gd name="T44" fmla="*/ 164 w 169"/>
                  <a:gd name="T45" fmla="*/ 12 h 46"/>
                  <a:gd name="T46" fmla="*/ 161 w 169"/>
                  <a:gd name="T47" fmla="*/ 19 h 46"/>
                  <a:gd name="T48" fmla="*/ 160 w 169"/>
                  <a:gd name="T49" fmla="*/ 21 h 46"/>
                  <a:gd name="T50" fmla="*/ 159 w 169"/>
                  <a:gd name="T51" fmla="*/ 19 h 46"/>
                  <a:gd name="T52" fmla="*/ 146 w 169"/>
                  <a:gd name="T53" fmla="*/ 4 h 46"/>
                  <a:gd name="T54" fmla="*/ 124 w 169"/>
                  <a:gd name="T55" fmla="*/ 11 h 46"/>
                  <a:gd name="T56" fmla="*/ 121 w 169"/>
                  <a:gd name="T57" fmla="*/ 19 h 46"/>
                  <a:gd name="T58" fmla="*/ 120 w 169"/>
                  <a:gd name="T59" fmla="*/ 21 h 46"/>
                  <a:gd name="T60" fmla="*/ 119 w 169"/>
                  <a:gd name="T61" fmla="*/ 18 h 46"/>
                  <a:gd name="T62" fmla="*/ 93 w 169"/>
                  <a:gd name="T63" fmla="*/ 5 h 46"/>
                  <a:gd name="T64" fmla="*/ 80 w 169"/>
                  <a:gd name="T65" fmla="*/ 19 h 46"/>
                  <a:gd name="T66" fmla="*/ 80 w 169"/>
                  <a:gd name="T67" fmla="*/ 21 h 46"/>
                  <a:gd name="T68" fmla="*/ 79 w 169"/>
                  <a:gd name="T69" fmla="*/ 18 h 46"/>
                  <a:gd name="T70" fmla="*/ 52 w 169"/>
                  <a:gd name="T71" fmla="*/ 5 h 46"/>
                  <a:gd name="T72" fmla="*/ 40 w 169"/>
                  <a:gd name="T73" fmla="*/ 19 h 46"/>
                  <a:gd name="T74" fmla="*/ 39 w 169"/>
                  <a:gd name="T75" fmla="*/ 21 h 46"/>
                  <a:gd name="T76" fmla="*/ 38 w 169"/>
                  <a:gd name="T77" fmla="*/ 18 h 46"/>
                  <a:gd name="T78" fmla="*/ 10 w 169"/>
                  <a:gd name="T79" fmla="*/ 6 h 46"/>
                  <a:gd name="T80" fmla="*/ 0 w 169"/>
                  <a:gd name="T81" fmla="*/ 24 h 46"/>
                  <a:gd name="T82" fmla="*/ 10 w 169"/>
                  <a:gd name="T83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46">
                    <a:moveTo>
                      <a:pt x="10" y="41"/>
                    </a:moveTo>
                    <a:cubicBezTo>
                      <a:pt x="20" y="46"/>
                      <a:pt x="35" y="43"/>
                      <a:pt x="38" y="27"/>
                    </a:cubicBezTo>
                    <a:cubicBezTo>
                      <a:pt x="38" y="27"/>
                      <a:pt x="39" y="26"/>
                      <a:pt x="39" y="26"/>
                    </a:cubicBezTo>
                    <a:cubicBezTo>
                      <a:pt x="40" y="26"/>
                      <a:pt x="40" y="27"/>
                      <a:pt x="40" y="27"/>
                    </a:cubicBezTo>
                    <a:cubicBezTo>
                      <a:pt x="41" y="33"/>
                      <a:pt x="45" y="38"/>
                      <a:pt x="50" y="41"/>
                    </a:cubicBezTo>
                    <a:cubicBezTo>
                      <a:pt x="60" y="46"/>
                      <a:pt x="75" y="43"/>
                      <a:pt x="79" y="27"/>
                    </a:cubicBezTo>
                    <a:cubicBezTo>
                      <a:pt x="79" y="27"/>
                      <a:pt x="79" y="26"/>
                      <a:pt x="80" y="25"/>
                    </a:cubicBezTo>
                    <a:cubicBezTo>
                      <a:pt x="80" y="26"/>
                      <a:pt x="80" y="27"/>
                      <a:pt x="80" y="27"/>
                    </a:cubicBezTo>
                    <a:cubicBezTo>
                      <a:pt x="84" y="38"/>
                      <a:pt x="89" y="43"/>
                      <a:pt x="100" y="43"/>
                    </a:cubicBezTo>
                    <a:cubicBezTo>
                      <a:pt x="110" y="43"/>
                      <a:pt x="116" y="38"/>
                      <a:pt x="119" y="27"/>
                    </a:cubicBezTo>
                    <a:cubicBezTo>
                      <a:pt x="119" y="27"/>
                      <a:pt x="120" y="26"/>
                      <a:pt x="120" y="25"/>
                    </a:cubicBezTo>
                    <a:cubicBezTo>
                      <a:pt x="120" y="26"/>
                      <a:pt x="121" y="27"/>
                      <a:pt x="121" y="28"/>
                    </a:cubicBezTo>
                    <a:cubicBezTo>
                      <a:pt x="123" y="37"/>
                      <a:pt x="130" y="42"/>
                      <a:pt x="138" y="43"/>
                    </a:cubicBezTo>
                    <a:cubicBezTo>
                      <a:pt x="149" y="44"/>
                      <a:pt x="156" y="37"/>
                      <a:pt x="159" y="28"/>
                    </a:cubicBezTo>
                    <a:cubicBezTo>
                      <a:pt x="160" y="27"/>
                      <a:pt x="160" y="26"/>
                      <a:pt x="160" y="25"/>
                    </a:cubicBezTo>
                    <a:cubicBezTo>
                      <a:pt x="161" y="26"/>
                      <a:pt x="161" y="27"/>
                      <a:pt x="161" y="28"/>
                    </a:cubicBezTo>
                    <a:cubicBezTo>
                      <a:pt x="162" y="30"/>
                      <a:pt x="163" y="33"/>
                      <a:pt x="164" y="35"/>
                    </a:cubicBezTo>
                    <a:cubicBezTo>
                      <a:pt x="165" y="36"/>
                      <a:pt x="166" y="37"/>
                      <a:pt x="168" y="39"/>
                    </a:cubicBezTo>
                    <a:cubicBezTo>
                      <a:pt x="168" y="37"/>
                      <a:pt x="169" y="35"/>
                      <a:pt x="169" y="33"/>
                    </a:cubicBezTo>
                    <a:cubicBezTo>
                      <a:pt x="169" y="30"/>
                      <a:pt x="169" y="27"/>
                      <a:pt x="169" y="24"/>
                    </a:cubicBezTo>
                    <a:cubicBezTo>
                      <a:pt x="169" y="20"/>
                      <a:pt x="169" y="17"/>
                      <a:pt x="169" y="13"/>
                    </a:cubicBezTo>
                    <a:cubicBezTo>
                      <a:pt x="169" y="12"/>
                      <a:pt x="168" y="10"/>
                      <a:pt x="168" y="8"/>
                    </a:cubicBezTo>
                    <a:cubicBezTo>
                      <a:pt x="166" y="9"/>
                      <a:pt x="165" y="11"/>
                      <a:pt x="164" y="12"/>
                    </a:cubicBezTo>
                    <a:cubicBezTo>
                      <a:pt x="163" y="14"/>
                      <a:pt x="162" y="16"/>
                      <a:pt x="161" y="19"/>
                    </a:cubicBezTo>
                    <a:cubicBezTo>
                      <a:pt x="161" y="20"/>
                      <a:pt x="161" y="20"/>
                      <a:pt x="160" y="21"/>
                    </a:cubicBezTo>
                    <a:cubicBezTo>
                      <a:pt x="160" y="21"/>
                      <a:pt x="159" y="20"/>
                      <a:pt x="159" y="19"/>
                    </a:cubicBezTo>
                    <a:cubicBezTo>
                      <a:pt x="158" y="11"/>
                      <a:pt x="153" y="6"/>
                      <a:pt x="146" y="4"/>
                    </a:cubicBezTo>
                    <a:cubicBezTo>
                      <a:pt x="138" y="3"/>
                      <a:pt x="130" y="4"/>
                      <a:pt x="124" y="11"/>
                    </a:cubicBezTo>
                    <a:cubicBezTo>
                      <a:pt x="123" y="14"/>
                      <a:pt x="122" y="16"/>
                      <a:pt x="121" y="19"/>
                    </a:cubicBezTo>
                    <a:cubicBezTo>
                      <a:pt x="120" y="19"/>
                      <a:pt x="120" y="20"/>
                      <a:pt x="120" y="21"/>
                    </a:cubicBezTo>
                    <a:cubicBezTo>
                      <a:pt x="120" y="20"/>
                      <a:pt x="119" y="19"/>
                      <a:pt x="119" y="18"/>
                    </a:cubicBezTo>
                    <a:cubicBezTo>
                      <a:pt x="115" y="7"/>
                      <a:pt x="103" y="0"/>
                      <a:pt x="93" y="5"/>
                    </a:cubicBezTo>
                    <a:cubicBezTo>
                      <a:pt x="86" y="7"/>
                      <a:pt x="82" y="12"/>
                      <a:pt x="80" y="19"/>
                    </a:cubicBezTo>
                    <a:cubicBezTo>
                      <a:pt x="80" y="19"/>
                      <a:pt x="80" y="20"/>
                      <a:pt x="80" y="21"/>
                    </a:cubicBezTo>
                    <a:cubicBezTo>
                      <a:pt x="79" y="20"/>
                      <a:pt x="79" y="19"/>
                      <a:pt x="79" y="18"/>
                    </a:cubicBezTo>
                    <a:cubicBezTo>
                      <a:pt x="75" y="7"/>
                      <a:pt x="63" y="0"/>
                      <a:pt x="52" y="5"/>
                    </a:cubicBezTo>
                    <a:cubicBezTo>
                      <a:pt x="46" y="7"/>
                      <a:pt x="42" y="12"/>
                      <a:pt x="40" y="19"/>
                    </a:cubicBezTo>
                    <a:cubicBezTo>
                      <a:pt x="40" y="19"/>
                      <a:pt x="40" y="20"/>
                      <a:pt x="39" y="21"/>
                    </a:cubicBezTo>
                    <a:cubicBezTo>
                      <a:pt x="39" y="20"/>
                      <a:pt x="39" y="19"/>
                      <a:pt x="38" y="18"/>
                    </a:cubicBezTo>
                    <a:cubicBezTo>
                      <a:pt x="34" y="4"/>
                      <a:pt x="21" y="1"/>
                      <a:pt x="10" y="6"/>
                    </a:cubicBezTo>
                    <a:cubicBezTo>
                      <a:pt x="2" y="10"/>
                      <a:pt x="0" y="16"/>
                      <a:pt x="0" y="24"/>
                    </a:cubicBezTo>
                    <a:cubicBezTo>
                      <a:pt x="0" y="32"/>
                      <a:pt x="3" y="37"/>
                      <a:pt x="1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0" name="Freeform 11">
                <a:extLst>
                  <a:ext uri="{FF2B5EF4-FFF2-40B4-BE49-F238E27FC236}">
                    <a16:creationId xmlns="" xmlns:a16="http://schemas.microsoft.com/office/drawing/2014/main" id="{56B2B255-C9FD-44C7-9F10-9AFC502EC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3" y="3869"/>
                <a:ext cx="418" cy="119"/>
              </a:xfrm>
              <a:custGeom>
                <a:avLst/>
                <a:gdLst>
                  <a:gd name="T0" fmla="*/ 10 w 161"/>
                  <a:gd name="T1" fmla="*/ 40 h 46"/>
                  <a:gd name="T2" fmla="*/ 39 w 161"/>
                  <a:gd name="T3" fmla="*/ 26 h 46"/>
                  <a:gd name="T4" fmla="*/ 40 w 161"/>
                  <a:gd name="T5" fmla="*/ 25 h 46"/>
                  <a:gd name="T6" fmla="*/ 41 w 161"/>
                  <a:gd name="T7" fmla="*/ 26 h 46"/>
                  <a:gd name="T8" fmla="*/ 51 w 161"/>
                  <a:gd name="T9" fmla="*/ 40 h 46"/>
                  <a:gd name="T10" fmla="*/ 79 w 161"/>
                  <a:gd name="T11" fmla="*/ 26 h 46"/>
                  <a:gd name="T12" fmla="*/ 80 w 161"/>
                  <a:gd name="T13" fmla="*/ 25 h 46"/>
                  <a:gd name="T14" fmla="*/ 81 w 161"/>
                  <a:gd name="T15" fmla="*/ 26 h 46"/>
                  <a:gd name="T16" fmla="*/ 91 w 161"/>
                  <a:gd name="T17" fmla="*/ 40 h 46"/>
                  <a:gd name="T18" fmla="*/ 119 w 161"/>
                  <a:gd name="T19" fmla="*/ 26 h 46"/>
                  <a:gd name="T20" fmla="*/ 120 w 161"/>
                  <a:gd name="T21" fmla="*/ 25 h 46"/>
                  <a:gd name="T22" fmla="*/ 121 w 161"/>
                  <a:gd name="T23" fmla="*/ 26 h 46"/>
                  <a:gd name="T24" fmla="*/ 148 w 161"/>
                  <a:gd name="T25" fmla="*/ 41 h 46"/>
                  <a:gd name="T26" fmla="*/ 160 w 161"/>
                  <a:gd name="T27" fmla="*/ 22 h 46"/>
                  <a:gd name="T28" fmla="*/ 150 w 161"/>
                  <a:gd name="T29" fmla="*/ 5 h 46"/>
                  <a:gd name="T30" fmla="*/ 121 w 161"/>
                  <a:gd name="T31" fmla="*/ 18 h 46"/>
                  <a:gd name="T32" fmla="*/ 120 w 161"/>
                  <a:gd name="T33" fmla="*/ 20 h 46"/>
                  <a:gd name="T34" fmla="*/ 119 w 161"/>
                  <a:gd name="T35" fmla="*/ 18 h 46"/>
                  <a:gd name="T36" fmla="*/ 110 w 161"/>
                  <a:gd name="T37" fmla="*/ 5 h 46"/>
                  <a:gd name="T38" fmla="*/ 81 w 161"/>
                  <a:gd name="T39" fmla="*/ 18 h 46"/>
                  <a:gd name="T40" fmla="*/ 80 w 161"/>
                  <a:gd name="T41" fmla="*/ 20 h 46"/>
                  <a:gd name="T42" fmla="*/ 79 w 161"/>
                  <a:gd name="T43" fmla="*/ 18 h 46"/>
                  <a:gd name="T44" fmla="*/ 69 w 161"/>
                  <a:gd name="T45" fmla="*/ 5 h 46"/>
                  <a:gd name="T46" fmla="*/ 41 w 161"/>
                  <a:gd name="T47" fmla="*/ 18 h 46"/>
                  <a:gd name="T48" fmla="*/ 40 w 161"/>
                  <a:gd name="T49" fmla="*/ 20 h 46"/>
                  <a:gd name="T50" fmla="*/ 39 w 161"/>
                  <a:gd name="T51" fmla="*/ 18 h 46"/>
                  <a:gd name="T52" fmla="*/ 10 w 161"/>
                  <a:gd name="T53" fmla="*/ 5 h 46"/>
                  <a:gd name="T54" fmla="*/ 0 w 161"/>
                  <a:gd name="T55" fmla="*/ 21 h 46"/>
                  <a:gd name="T56" fmla="*/ 10 w 161"/>
                  <a:gd name="T57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1" h="46">
                    <a:moveTo>
                      <a:pt x="10" y="40"/>
                    </a:moveTo>
                    <a:cubicBezTo>
                      <a:pt x="20" y="45"/>
                      <a:pt x="35" y="42"/>
                      <a:pt x="39" y="26"/>
                    </a:cubicBezTo>
                    <a:cubicBezTo>
                      <a:pt x="39" y="26"/>
                      <a:pt x="40" y="25"/>
                      <a:pt x="40" y="25"/>
                    </a:cubicBezTo>
                    <a:cubicBezTo>
                      <a:pt x="40" y="25"/>
                      <a:pt x="41" y="26"/>
                      <a:pt x="41" y="26"/>
                    </a:cubicBezTo>
                    <a:cubicBezTo>
                      <a:pt x="42" y="32"/>
                      <a:pt x="45" y="37"/>
                      <a:pt x="51" y="40"/>
                    </a:cubicBezTo>
                    <a:cubicBezTo>
                      <a:pt x="61" y="45"/>
                      <a:pt x="76" y="42"/>
                      <a:pt x="79" y="26"/>
                    </a:cubicBezTo>
                    <a:cubicBezTo>
                      <a:pt x="79" y="26"/>
                      <a:pt x="80" y="25"/>
                      <a:pt x="80" y="25"/>
                    </a:cubicBezTo>
                    <a:cubicBezTo>
                      <a:pt x="81" y="25"/>
                      <a:pt x="81" y="26"/>
                      <a:pt x="81" y="26"/>
                    </a:cubicBezTo>
                    <a:cubicBezTo>
                      <a:pt x="82" y="32"/>
                      <a:pt x="85" y="37"/>
                      <a:pt x="91" y="40"/>
                    </a:cubicBezTo>
                    <a:cubicBezTo>
                      <a:pt x="101" y="44"/>
                      <a:pt x="116" y="42"/>
                      <a:pt x="119" y="26"/>
                    </a:cubicBezTo>
                    <a:cubicBezTo>
                      <a:pt x="120" y="26"/>
                      <a:pt x="120" y="25"/>
                      <a:pt x="120" y="25"/>
                    </a:cubicBezTo>
                    <a:cubicBezTo>
                      <a:pt x="120" y="25"/>
                      <a:pt x="121" y="26"/>
                      <a:pt x="121" y="26"/>
                    </a:cubicBezTo>
                    <a:cubicBezTo>
                      <a:pt x="125" y="39"/>
                      <a:pt x="136" y="46"/>
                      <a:pt x="148" y="41"/>
                    </a:cubicBezTo>
                    <a:cubicBezTo>
                      <a:pt x="155" y="38"/>
                      <a:pt x="161" y="30"/>
                      <a:pt x="160" y="22"/>
                    </a:cubicBezTo>
                    <a:cubicBezTo>
                      <a:pt x="160" y="14"/>
                      <a:pt x="157" y="9"/>
                      <a:pt x="150" y="5"/>
                    </a:cubicBezTo>
                    <a:cubicBezTo>
                      <a:pt x="140" y="0"/>
                      <a:pt x="125" y="3"/>
                      <a:pt x="121" y="18"/>
                    </a:cubicBezTo>
                    <a:cubicBezTo>
                      <a:pt x="121" y="19"/>
                      <a:pt x="121" y="20"/>
                      <a:pt x="120" y="20"/>
                    </a:cubicBezTo>
                    <a:cubicBezTo>
                      <a:pt x="120" y="20"/>
                      <a:pt x="120" y="19"/>
                      <a:pt x="119" y="18"/>
                    </a:cubicBezTo>
                    <a:cubicBezTo>
                      <a:pt x="119" y="12"/>
                      <a:pt x="115" y="8"/>
                      <a:pt x="110" y="5"/>
                    </a:cubicBezTo>
                    <a:cubicBezTo>
                      <a:pt x="99" y="0"/>
                      <a:pt x="84" y="3"/>
                      <a:pt x="81" y="18"/>
                    </a:cubicBezTo>
                    <a:cubicBezTo>
                      <a:pt x="81" y="19"/>
                      <a:pt x="80" y="20"/>
                      <a:pt x="80" y="20"/>
                    </a:cubicBezTo>
                    <a:cubicBezTo>
                      <a:pt x="80" y="20"/>
                      <a:pt x="79" y="19"/>
                      <a:pt x="79" y="18"/>
                    </a:cubicBezTo>
                    <a:cubicBezTo>
                      <a:pt x="78" y="12"/>
                      <a:pt x="75" y="8"/>
                      <a:pt x="69" y="5"/>
                    </a:cubicBezTo>
                    <a:cubicBezTo>
                      <a:pt x="59" y="0"/>
                      <a:pt x="44" y="3"/>
                      <a:pt x="41" y="18"/>
                    </a:cubicBezTo>
                    <a:cubicBezTo>
                      <a:pt x="41" y="19"/>
                      <a:pt x="40" y="20"/>
                      <a:pt x="40" y="20"/>
                    </a:cubicBezTo>
                    <a:cubicBezTo>
                      <a:pt x="40" y="20"/>
                      <a:pt x="39" y="19"/>
                      <a:pt x="39" y="18"/>
                    </a:cubicBezTo>
                    <a:cubicBezTo>
                      <a:pt x="36" y="3"/>
                      <a:pt x="20" y="0"/>
                      <a:pt x="10" y="5"/>
                    </a:cubicBezTo>
                    <a:cubicBezTo>
                      <a:pt x="4" y="8"/>
                      <a:pt x="0" y="14"/>
                      <a:pt x="0" y="21"/>
                    </a:cubicBezTo>
                    <a:cubicBezTo>
                      <a:pt x="0" y="30"/>
                      <a:pt x="3" y="36"/>
                      <a:pt x="1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1" name="Freeform 12">
                <a:extLst>
                  <a:ext uri="{FF2B5EF4-FFF2-40B4-BE49-F238E27FC236}">
                    <a16:creationId xmlns="" xmlns:a16="http://schemas.microsoft.com/office/drawing/2014/main" id="{097032D0-57A1-46E3-951B-0C8C16850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9" y="3867"/>
                <a:ext cx="426" cy="121"/>
              </a:xfrm>
              <a:custGeom>
                <a:avLst/>
                <a:gdLst>
                  <a:gd name="T0" fmla="*/ 3 w 164"/>
                  <a:gd name="T1" fmla="*/ 32 h 47"/>
                  <a:gd name="T2" fmla="*/ 22 w 164"/>
                  <a:gd name="T3" fmla="*/ 43 h 47"/>
                  <a:gd name="T4" fmla="*/ 40 w 164"/>
                  <a:gd name="T5" fmla="*/ 29 h 47"/>
                  <a:gd name="T6" fmla="*/ 41 w 164"/>
                  <a:gd name="T7" fmla="*/ 25 h 47"/>
                  <a:gd name="T8" fmla="*/ 42 w 164"/>
                  <a:gd name="T9" fmla="*/ 29 h 47"/>
                  <a:gd name="T10" fmla="*/ 63 w 164"/>
                  <a:gd name="T11" fmla="*/ 43 h 47"/>
                  <a:gd name="T12" fmla="*/ 80 w 164"/>
                  <a:gd name="T13" fmla="*/ 28 h 47"/>
                  <a:gd name="T14" fmla="*/ 81 w 164"/>
                  <a:gd name="T15" fmla="*/ 25 h 47"/>
                  <a:gd name="T16" fmla="*/ 82 w 164"/>
                  <a:gd name="T17" fmla="*/ 28 h 47"/>
                  <a:gd name="T18" fmla="*/ 101 w 164"/>
                  <a:gd name="T19" fmla="*/ 43 h 47"/>
                  <a:gd name="T20" fmla="*/ 121 w 164"/>
                  <a:gd name="T21" fmla="*/ 28 h 47"/>
                  <a:gd name="T22" fmla="*/ 122 w 164"/>
                  <a:gd name="T23" fmla="*/ 25 h 47"/>
                  <a:gd name="T24" fmla="*/ 123 w 164"/>
                  <a:gd name="T25" fmla="*/ 28 h 47"/>
                  <a:gd name="T26" fmla="*/ 149 w 164"/>
                  <a:gd name="T27" fmla="*/ 42 h 47"/>
                  <a:gd name="T28" fmla="*/ 159 w 164"/>
                  <a:gd name="T29" fmla="*/ 15 h 47"/>
                  <a:gd name="T30" fmla="*/ 141 w 164"/>
                  <a:gd name="T31" fmla="*/ 4 h 47"/>
                  <a:gd name="T32" fmla="*/ 123 w 164"/>
                  <a:gd name="T33" fmla="*/ 18 h 47"/>
                  <a:gd name="T34" fmla="*/ 122 w 164"/>
                  <a:gd name="T35" fmla="*/ 21 h 47"/>
                  <a:gd name="T36" fmla="*/ 121 w 164"/>
                  <a:gd name="T37" fmla="*/ 18 h 47"/>
                  <a:gd name="T38" fmla="*/ 100 w 164"/>
                  <a:gd name="T39" fmla="*/ 4 h 47"/>
                  <a:gd name="T40" fmla="*/ 82 w 164"/>
                  <a:gd name="T41" fmla="*/ 19 h 47"/>
                  <a:gd name="T42" fmla="*/ 81 w 164"/>
                  <a:gd name="T43" fmla="*/ 21 h 47"/>
                  <a:gd name="T44" fmla="*/ 80 w 164"/>
                  <a:gd name="T45" fmla="*/ 19 h 47"/>
                  <a:gd name="T46" fmla="*/ 61 w 164"/>
                  <a:gd name="T47" fmla="*/ 4 h 47"/>
                  <a:gd name="T48" fmla="*/ 42 w 164"/>
                  <a:gd name="T49" fmla="*/ 19 h 47"/>
                  <a:gd name="T50" fmla="*/ 41 w 164"/>
                  <a:gd name="T51" fmla="*/ 21 h 47"/>
                  <a:gd name="T52" fmla="*/ 40 w 164"/>
                  <a:gd name="T53" fmla="*/ 19 h 47"/>
                  <a:gd name="T54" fmla="*/ 14 w 164"/>
                  <a:gd name="T55" fmla="*/ 5 h 47"/>
                  <a:gd name="T56" fmla="*/ 1 w 164"/>
                  <a:gd name="T57" fmla="*/ 24 h 47"/>
                  <a:gd name="T58" fmla="*/ 3 w 164"/>
                  <a:gd name="T59" fmla="*/ 3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4" h="47">
                    <a:moveTo>
                      <a:pt x="3" y="32"/>
                    </a:moveTo>
                    <a:cubicBezTo>
                      <a:pt x="7" y="40"/>
                      <a:pt x="13" y="43"/>
                      <a:pt x="22" y="43"/>
                    </a:cubicBezTo>
                    <a:cubicBezTo>
                      <a:pt x="30" y="42"/>
                      <a:pt x="37" y="37"/>
                      <a:pt x="40" y="29"/>
                    </a:cubicBezTo>
                    <a:cubicBezTo>
                      <a:pt x="40" y="28"/>
                      <a:pt x="41" y="27"/>
                      <a:pt x="41" y="25"/>
                    </a:cubicBezTo>
                    <a:cubicBezTo>
                      <a:pt x="41" y="26"/>
                      <a:pt x="42" y="27"/>
                      <a:pt x="42" y="29"/>
                    </a:cubicBezTo>
                    <a:cubicBezTo>
                      <a:pt x="45" y="37"/>
                      <a:pt x="52" y="44"/>
                      <a:pt x="63" y="43"/>
                    </a:cubicBezTo>
                    <a:cubicBezTo>
                      <a:pt x="71" y="42"/>
                      <a:pt x="78" y="37"/>
                      <a:pt x="80" y="28"/>
                    </a:cubicBezTo>
                    <a:cubicBezTo>
                      <a:pt x="81" y="27"/>
                      <a:pt x="81" y="26"/>
                      <a:pt x="81" y="25"/>
                    </a:cubicBezTo>
                    <a:cubicBezTo>
                      <a:pt x="82" y="26"/>
                      <a:pt x="82" y="27"/>
                      <a:pt x="82" y="28"/>
                    </a:cubicBezTo>
                    <a:cubicBezTo>
                      <a:pt x="85" y="38"/>
                      <a:pt x="91" y="43"/>
                      <a:pt x="101" y="43"/>
                    </a:cubicBezTo>
                    <a:cubicBezTo>
                      <a:pt x="112" y="43"/>
                      <a:pt x="118" y="38"/>
                      <a:pt x="121" y="28"/>
                    </a:cubicBezTo>
                    <a:cubicBezTo>
                      <a:pt x="121" y="27"/>
                      <a:pt x="121" y="26"/>
                      <a:pt x="122" y="25"/>
                    </a:cubicBezTo>
                    <a:cubicBezTo>
                      <a:pt x="122" y="26"/>
                      <a:pt x="122" y="27"/>
                      <a:pt x="123" y="28"/>
                    </a:cubicBezTo>
                    <a:cubicBezTo>
                      <a:pt x="126" y="40"/>
                      <a:pt x="138" y="47"/>
                      <a:pt x="149" y="42"/>
                    </a:cubicBezTo>
                    <a:cubicBezTo>
                      <a:pt x="161" y="37"/>
                      <a:pt x="164" y="27"/>
                      <a:pt x="159" y="15"/>
                    </a:cubicBezTo>
                    <a:cubicBezTo>
                      <a:pt x="156" y="7"/>
                      <a:pt x="150" y="4"/>
                      <a:pt x="141" y="4"/>
                    </a:cubicBezTo>
                    <a:cubicBezTo>
                      <a:pt x="132" y="4"/>
                      <a:pt x="125" y="9"/>
                      <a:pt x="123" y="18"/>
                    </a:cubicBezTo>
                    <a:cubicBezTo>
                      <a:pt x="122" y="19"/>
                      <a:pt x="122" y="20"/>
                      <a:pt x="122" y="21"/>
                    </a:cubicBezTo>
                    <a:cubicBezTo>
                      <a:pt x="121" y="20"/>
                      <a:pt x="121" y="19"/>
                      <a:pt x="121" y="18"/>
                    </a:cubicBezTo>
                    <a:cubicBezTo>
                      <a:pt x="118" y="9"/>
                      <a:pt x="111" y="3"/>
                      <a:pt x="100" y="4"/>
                    </a:cubicBezTo>
                    <a:cubicBezTo>
                      <a:pt x="91" y="5"/>
                      <a:pt x="85" y="10"/>
                      <a:pt x="82" y="19"/>
                    </a:cubicBezTo>
                    <a:cubicBezTo>
                      <a:pt x="82" y="20"/>
                      <a:pt x="82" y="20"/>
                      <a:pt x="81" y="21"/>
                    </a:cubicBezTo>
                    <a:cubicBezTo>
                      <a:pt x="81" y="21"/>
                      <a:pt x="81" y="20"/>
                      <a:pt x="80" y="19"/>
                    </a:cubicBezTo>
                    <a:cubicBezTo>
                      <a:pt x="77" y="9"/>
                      <a:pt x="71" y="4"/>
                      <a:pt x="61" y="4"/>
                    </a:cubicBezTo>
                    <a:cubicBezTo>
                      <a:pt x="51" y="4"/>
                      <a:pt x="45" y="9"/>
                      <a:pt x="42" y="19"/>
                    </a:cubicBezTo>
                    <a:cubicBezTo>
                      <a:pt x="42" y="20"/>
                      <a:pt x="41" y="21"/>
                      <a:pt x="41" y="21"/>
                    </a:cubicBezTo>
                    <a:cubicBezTo>
                      <a:pt x="41" y="21"/>
                      <a:pt x="40" y="20"/>
                      <a:pt x="40" y="19"/>
                    </a:cubicBezTo>
                    <a:cubicBezTo>
                      <a:pt x="36" y="6"/>
                      <a:pt x="25" y="0"/>
                      <a:pt x="14" y="5"/>
                    </a:cubicBezTo>
                    <a:cubicBezTo>
                      <a:pt x="5" y="9"/>
                      <a:pt x="0" y="16"/>
                      <a:pt x="1" y="24"/>
                    </a:cubicBezTo>
                    <a:cubicBezTo>
                      <a:pt x="2" y="26"/>
                      <a:pt x="2" y="29"/>
                      <a:pt x="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2" name="Freeform 13">
                <a:extLst>
                  <a:ext uri="{FF2B5EF4-FFF2-40B4-BE49-F238E27FC236}">
                    <a16:creationId xmlns="" xmlns:a16="http://schemas.microsoft.com/office/drawing/2014/main" id="{5C490366-31D7-4955-8E36-5040D9061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9" y="3867"/>
                <a:ext cx="322" cy="114"/>
              </a:xfrm>
              <a:custGeom>
                <a:avLst/>
                <a:gdLst>
                  <a:gd name="T0" fmla="*/ 26 w 124"/>
                  <a:gd name="T1" fmla="*/ 42 h 44"/>
                  <a:gd name="T2" fmla="*/ 41 w 124"/>
                  <a:gd name="T3" fmla="*/ 28 h 44"/>
                  <a:gd name="T4" fmla="*/ 42 w 124"/>
                  <a:gd name="T5" fmla="*/ 25 h 44"/>
                  <a:gd name="T6" fmla="*/ 43 w 124"/>
                  <a:gd name="T7" fmla="*/ 28 h 44"/>
                  <a:gd name="T8" fmla="*/ 62 w 124"/>
                  <a:gd name="T9" fmla="*/ 43 h 44"/>
                  <a:gd name="T10" fmla="*/ 81 w 124"/>
                  <a:gd name="T11" fmla="*/ 28 h 44"/>
                  <a:gd name="T12" fmla="*/ 82 w 124"/>
                  <a:gd name="T13" fmla="*/ 25 h 44"/>
                  <a:gd name="T14" fmla="*/ 83 w 124"/>
                  <a:gd name="T15" fmla="*/ 28 h 44"/>
                  <a:gd name="T16" fmla="*/ 104 w 124"/>
                  <a:gd name="T17" fmla="*/ 43 h 44"/>
                  <a:gd name="T18" fmla="*/ 110 w 124"/>
                  <a:gd name="T19" fmla="*/ 42 h 44"/>
                  <a:gd name="T20" fmla="*/ 120 w 124"/>
                  <a:gd name="T21" fmla="*/ 15 h 44"/>
                  <a:gd name="T22" fmla="*/ 98 w 124"/>
                  <a:gd name="T23" fmla="*/ 4 h 44"/>
                  <a:gd name="T24" fmla="*/ 83 w 124"/>
                  <a:gd name="T25" fmla="*/ 19 h 44"/>
                  <a:gd name="T26" fmla="*/ 82 w 124"/>
                  <a:gd name="T27" fmla="*/ 21 h 44"/>
                  <a:gd name="T28" fmla="*/ 81 w 124"/>
                  <a:gd name="T29" fmla="*/ 19 h 44"/>
                  <a:gd name="T30" fmla="*/ 62 w 124"/>
                  <a:gd name="T31" fmla="*/ 4 h 44"/>
                  <a:gd name="T32" fmla="*/ 43 w 124"/>
                  <a:gd name="T33" fmla="*/ 19 h 44"/>
                  <a:gd name="T34" fmla="*/ 42 w 124"/>
                  <a:gd name="T35" fmla="*/ 21 h 44"/>
                  <a:gd name="T36" fmla="*/ 41 w 124"/>
                  <a:gd name="T37" fmla="*/ 19 h 44"/>
                  <a:gd name="T38" fmla="*/ 14 w 124"/>
                  <a:gd name="T39" fmla="*/ 5 h 44"/>
                  <a:gd name="T40" fmla="*/ 4 w 124"/>
                  <a:gd name="T41" fmla="*/ 32 h 44"/>
                  <a:gd name="T42" fmla="*/ 26 w 124"/>
                  <a:gd name="T43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4" h="44">
                    <a:moveTo>
                      <a:pt x="26" y="42"/>
                    </a:moveTo>
                    <a:cubicBezTo>
                      <a:pt x="34" y="41"/>
                      <a:pt x="39" y="36"/>
                      <a:pt x="41" y="28"/>
                    </a:cubicBezTo>
                    <a:cubicBezTo>
                      <a:pt x="41" y="27"/>
                      <a:pt x="42" y="26"/>
                      <a:pt x="42" y="25"/>
                    </a:cubicBezTo>
                    <a:cubicBezTo>
                      <a:pt x="42" y="26"/>
                      <a:pt x="43" y="27"/>
                      <a:pt x="43" y="28"/>
                    </a:cubicBezTo>
                    <a:cubicBezTo>
                      <a:pt x="46" y="38"/>
                      <a:pt x="52" y="43"/>
                      <a:pt x="62" y="43"/>
                    </a:cubicBezTo>
                    <a:cubicBezTo>
                      <a:pt x="72" y="43"/>
                      <a:pt x="78" y="38"/>
                      <a:pt x="81" y="28"/>
                    </a:cubicBezTo>
                    <a:cubicBezTo>
                      <a:pt x="81" y="27"/>
                      <a:pt x="82" y="26"/>
                      <a:pt x="82" y="25"/>
                    </a:cubicBezTo>
                    <a:cubicBezTo>
                      <a:pt x="83" y="26"/>
                      <a:pt x="83" y="27"/>
                      <a:pt x="83" y="28"/>
                    </a:cubicBezTo>
                    <a:cubicBezTo>
                      <a:pt x="86" y="38"/>
                      <a:pt x="92" y="43"/>
                      <a:pt x="104" y="43"/>
                    </a:cubicBezTo>
                    <a:cubicBezTo>
                      <a:pt x="105" y="42"/>
                      <a:pt x="108" y="43"/>
                      <a:pt x="110" y="42"/>
                    </a:cubicBezTo>
                    <a:cubicBezTo>
                      <a:pt x="122" y="36"/>
                      <a:pt x="124" y="26"/>
                      <a:pt x="120" y="15"/>
                    </a:cubicBezTo>
                    <a:cubicBezTo>
                      <a:pt x="116" y="6"/>
                      <a:pt x="109" y="3"/>
                      <a:pt x="98" y="4"/>
                    </a:cubicBezTo>
                    <a:cubicBezTo>
                      <a:pt x="90" y="6"/>
                      <a:pt x="85" y="11"/>
                      <a:pt x="83" y="19"/>
                    </a:cubicBezTo>
                    <a:cubicBezTo>
                      <a:pt x="83" y="20"/>
                      <a:pt x="83" y="21"/>
                      <a:pt x="82" y="21"/>
                    </a:cubicBezTo>
                    <a:cubicBezTo>
                      <a:pt x="82" y="21"/>
                      <a:pt x="81" y="20"/>
                      <a:pt x="81" y="19"/>
                    </a:cubicBezTo>
                    <a:cubicBezTo>
                      <a:pt x="78" y="9"/>
                      <a:pt x="72" y="4"/>
                      <a:pt x="62" y="4"/>
                    </a:cubicBezTo>
                    <a:cubicBezTo>
                      <a:pt x="52" y="4"/>
                      <a:pt x="46" y="9"/>
                      <a:pt x="43" y="19"/>
                    </a:cubicBezTo>
                    <a:cubicBezTo>
                      <a:pt x="43" y="20"/>
                      <a:pt x="42" y="21"/>
                      <a:pt x="42" y="21"/>
                    </a:cubicBezTo>
                    <a:cubicBezTo>
                      <a:pt x="42" y="21"/>
                      <a:pt x="41" y="20"/>
                      <a:pt x="41" y="19"/>
                    </a:cubicBezTo>
                    <a:cubicBezTo>
                      <a:pt x="37" y="7"/>
                      <a:pt x="25" y="0"/>
                      <a:pt x="14" y="5"/>
                    </a:cubicBezTo>
                    <a:cubicBezTo>
                      <a:pt x="2" y="10"/>
                      <a:pt x="0" y="21"/>
                      <a:pt x="4" y="32"/>
                    </a:cubicBezTo>
                    <a:cubicBezTo>
                      <a:pt x="8" y="41"/>
                      <a:pt x="15" y="44"/>
                      <a:pt x="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3" name="Freeform 14">
                <a:extLst>
                  <a:ext uri="{FF2B5EF4-FFF2-40B4-BE49-F238E27FC236}">
                    <a16:creationId xmlns="" xmlns:a16="http://schemas.microsoft.com/office/drawing/2014/main" id="{50D0B22B-0682-4C2A-A124-9B16DDC44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" y="3867"/>
                <a:ext cx="216" cy="119"/>
              </a:xfrm>
              <a:custGeom>
                <a:avLst/>
                <a:gdLst>
                  <a:gd name="T0" fmla="*/ 26 w 83"/>
                  <a:gd name="T1" fmla="*/ 42 h 46"/>
                  <a:gd name="T2" fmla="*/ 39 w 83"/>
                  <a:gd name="T3" fmla="*/ 28 h 46"/>
                  <a:gd name="T4" fmla="*/ 39 w 83"/>
                  <a:gd name="T5" fmla="*/ 25 h 46"/>
                  <a:gd name="T6" fmla="*/ 40 w 83"/>
                  <a:gd name="T7" fmla="*/ 27 h 46"/>
                  <a:gd name="T8" fmla="*/ 60 w 83"/>
                  <a:gd name="T9" fmla="*/ 43 h 46"/>
                  <a:gd name="T10" fmla="*/ 77 w 83"/>
                  <a:gd name="T11" fmla="*/ 14 h 46"/>
                  <a:gd name="T12" fmla="*/ 60 w 83"/>
                  <a:gd name="T13" fmla="*/ 4 h 46"/>
                  <a:gd name="T14" fmla="*/ 40 w 83"/>
                  <a:gd name="T15" fmla="*/ 19 h 46"/>
                  <a:gd name="T16" fmla="*/ 39 w 83"/>
                  <a:gd name="T17" fmla="*/ 21 h 46"/>
                  <a:gd name="T18" fmla="*/ 39 w 83"/>
                  <a:gd name="T19" fmla="*/ 19 h 46"/>
                  <a:gd name="T20" fmla="*/ 12 w 83"/>
                  <a:gd name="T21" fmla="*/ 5 h 46"/>
                  <a:gd name="T22" fmla="*/ 0 w 83"/>
                  <a:gd name="T23" fmla="*/ 24 h 46"/>
                  <a:gd name="T24" fmla="*/ 26 w 83"/>
                  <a:gd name="T25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3" h="46">
                    <a:moveTo>
                      <a:pt x="26" y="42"/>
                    </a:moveTo>
                    <a:cubicBezTo>
                      <a:pt x="33" y="40"/>
                      <a:pt x="37" y="35"/>
                      <a:pt x="39" y="28"/>
                    </a:cubicBezTo>
                    <a:cubicBezTo>
                      <a:pt x="39" y="27"/>
                      <a:pt x="39" y="26"/>
                      <a:pt x="39" y="25"/>
                    </a:cubicBezTo>
                    <a:cubicBezTo>
                      <a:pt x="40" y="26"/>
                      <a:pt x="40" y="27"/>
                      <a:pt x="40" y="27"/>
                    </a:cubicBezTo>
                    <a:cubicBezTo>
                      <a:pt x="43" y="38"/>
                      <a:pt x="49" y="42"/>
                      <a:pt x="60" y="43"/>
                    </a:cubicBezTo>
                    <a:cubicBezTo>
                      <a:pt x="76" y="43"/>
                      <a:pt x="83" y="26"/>
                      <a:pt x="77" y="14"/>
                    </a:cubicBezTo>
                    <a:cubicBezTo>
                      <a:pt x="73" y="7"/>
                      <a:pt x="68" y="3"/>
                      <a:pt x="60" y="4"/>
                    </a:cubicBezTo>
                    <a:cubicBezTo>
                      <a:pt x="49" y="4"/>
                      <a:pt x="43" y="9"/>
                      <a:pt x="40" y="19"/>
                    </a:cubicBezTo>
                    <a:cubicBezTo>
                      <a:pt x="40" y="20"/>
                      <a:pt x="40" y="21"/>
                      <a:pt x="39" y="21"/>
                    </a:cubicBezTo>
                    <a:cubicBezTo>
                      <a:pt x="39" y="20"/>
                      <a:pt x="39" y="20"/>
                      <a:pt x="39" y="19"/>
                    </a:cubicBezTo>
                    <a:cubicBezTo>
                      <a:pt x="35" y="7"/>
                      <a:pt x="23" y="0"/>
                      <a:pt x="12" y="5"/>
                    </a:cubicBezTo>
                    <a:cubicBezTo>
                      <a:pt x="3" y="9"/>
                      <a:pt x="0" y="16"/>
                      <a:pt x="0" y="24"/>
                    </a:cubicBezTo>
                    <a:cubicBezTo>
                      <a:pt x="0" y="39"/>
                      <a:pt x="14" y="46"/>
                      <a:pt x="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4" name="Freeform 15">
                <a:extLst>
                  <a:ext uri="{FF2B5EF4-FFF2-40B4-BE49-F238E27FC236}">
                    <a16:creationId xmlns="" xmlns:a16="http://schemas.microsoft.com/office/drawing/2014/main" id="{238A4BE7-880E-4F6C-96D6-7F68F3928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3773"/>
                <a:ext cx="98" cy="99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19 h 38"/>
                  <a:gd name="T4" fmla="*/ 33 w 38"/>
                  <a:gd name="T5" fmla="*/ 5 h 38"/>
                  <a:gd name="T6" fmla="*/ 19 w 38"/>
                  <a:gd name="T7" fmla="*/ 0 h 38"/>
                  <a:gd name="T8" fmla="*/ 0 w 38"/>
                  <a:gd name="T9" fmla="*/ 19 h 38"/>
                  <a:gd name="T10" fmla="*/ 19 w 38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8" y="13"/>
                      <a:pt x="37" y="9"/>
                      <a:pt x="33" y="5"/>
                    </a:cubicBezTo>
                    <a:cubicBezTo>
                      <a:pt x="29" y="1"/>
                      <a:pt x="25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5" name="Freeform 16">
                <a:extLst>
                  <a:ext uri="{FF2B5EF4-FFF2-40B4-BE49-F238E27FC236}">
                    <a16:creationId xmlns="" xmlns:a16="http://schemas.microsoft.com/office/drawing/2014/main" id="{E54EA1E8-FFCA-48D9-9B6F-FB03E1B62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3" y="3773"/>
                <a:ext cx="98" cy="99"/>
              </a:xfrm>
              <a:custGeom>
                <a:avLst/>
                <a:gdLst>
                  <a:gd name="T0" fmla="*/ 20 w 38"/>
                  <a:gd name="T1" fmla="*/ 38 h 38"/>
                  <a:gd name="T2" fmla="*/ 38 w 38"/>
                  <a:gd name="T3" fmla="*/ 19 h 38"/>
                  <a:gd name="T4" fmla="*/ 19 w 38"/>
                  <a:gd name="T5" fmla="*/ 0 h 38"/>
                  <a:gd name="T6" fmla="*/ 0 w 38"/>
                  <a:gd name="T7" fmla="*/ 19 h 38"/>
                  <a:gd name="T8" fmla="*/ 20 w 38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20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6" name="Freeform 17">
                <a:extLst>
                  <a:ext uri="{FF2B5EF4-FFF2-40B4-BE49-F238E27FC236}">
                    <a16:creationId xmlns="" xmlns:a16="http://schemas.microsoft.com/office/drawing/2014/main" id="{562C6745-FC56-4A11-9BF3-29BF23265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3" y="3773"/>
                <a:ext cx="98" cy="99"/>
              </a:xfrm>
              <a:custGeom>
                <a:avLst/>
                <a:gdLst>
                  <a:gd name="T0" fmla="*/ 19 w 38"/>
                  <a:gd name="T1" fmla="*/ 38 h 38"/>
                  <a:gd name="T2" fmla="*/ 33 w 38"/>
                  <a:gd name="T3" fmla="*/ 33 h 38"/>
                  <a:gd name="T4" fmla="*/ 38 w 38"/>
                  <a:gd name="T5" fmla="*/ 19 h 38"/>
                  <a:gd name="T6" fmla="*/ 19 w 38"/>
                  <a:gd name="T7" fmla="*/ 0 h 38"/>
                  <a:gd name="T8" fmla="*/ 0 w 38"/>
                  <a:gd name="T9" fmla="*/ 19 h 38"/>
                  <a:gd name="T10" fmla="*/ 19 w 38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25" y="38"/>
                      <a:pt x="29" y="37"/>
                      <a:pt x="33" y="33"/>
                    </a:cubicBezTo>
                    <a:cubicBezTo>
                      <a:pt x="37" y="29"/>
                      <a:pt x="38" y="25"/>
                      <a:pt x="38" y="19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7" name="Freeform 18">
                <a:extLst>
                  <a:ext uri="{FF2B5EF4-FFF2-40B4-BE49-F238E27FC236}">
                    <a16:creationId xmlns="" xmlns:a16="http://schemas.microsoft.com/office/drawing/2014/main" id="{C4BE3643-4107-472A-B028-5C8F48EAD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6" y="3773"/>
                <a:ext cx="102" cy="99"/>
              </a:xfrm>
              <a:custGeom>
                <a:avLst/>
                <a:gdLst>
                  <a:gd name="T0" fmla="*/ 33 w 39"/>
                  <a:gd name="T1" fmla="*/ 5 h 38"/>
                  <a:gd name="T2" fmla="*/ 20 w 39"/>
                  <a:gd name="T3" fmla="*/ 0 h 38"/>
                  <a:gd name="T4" fmla="*/ 0 w 39"/>
                  <a:gd name="T5" fmla="*/ 19 h 38"/>
                  <a:gd name="T6" fmla="*/ 18 w 39"/>
                  <a:gd name="T7" fmla="*/ 38 h 38"/>
                  <a:gd name="T8" fmla="*/ 33 w 39"/>
                  <a:gd name="T9" fmla="*/ 33 h 38"/>
                  <a:gd name="T10" fmla="*/ 38 w 39"/>
                  <a:gd name="T11" fmla="*/ 20 h 38"/>
                  <a:gd name="T12" fmla="*/ 33 w 39"/>
                  <a:gd name="T13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8">
                    <a:moveTo>
                      <a:pt x="33" y="5"/>
                    </a:moveTo>
                    <a:cubicBezTo>
                      <a:pt x="29" y="1"/>
                      <a:pt x="25" y="0"/>
                      <a:pt x="20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0"/>
                      <a:pt x="7" y="38"/>
                      <a:pt x="18" y="38"/>
                    </a:cubicBezTo>
                    <a:cubicBezTo>
                      <a:pt x="24" y="38"/>
                      <a:pt x="29" y="38"/>
                      <a:pt x="33" y="33"/>
                    </a:cubicBezTo>
                    <a:cubicBezTo>
                      <a:pt x="36" y="29"/>
                      <a:pt x="39" y="25"/>
                      <a:pt x="38" y="20"/>
                    </a:cubicBezTo>
                    <a:cubicBezTo>
                      <a:pt x="39" y="14"/>
                      <a:pt x="37" y="9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8" name="Freeform 19">
                <a:extLst>
                  <a:ext uri="{FF2B5EF4-FFF2-40B4-BE49-F238E27FC236}">
                    <a16:creationId xmlns="" xmlns:a16="http://schemas.microsoft.com/office/drawing/2014/main" id="{7C3E2015-93C5-472D-B9CA-9C1B7E1DF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5" y="3773"/>
                <a:ext cx="101" cy="99"/>
              </a:xfrm>
              <a:custGeom>
                <a:avLst/>
                <a:gdLst>
                  <a:gd name="T0" fmla="*/ 18 w 39"/>
                  <a:gd name="T1" fmla="*/ 38 h 38"/>
                  <a:gd name="T2" fmla="*/ 33 w 39"/>
                  <a:gd name="T3" fmla="*/ 33 h 38"/>
                  <a:gd name="T4" fmla="*/ 38 w 39"/>
                  <a:gd name="T5" fmla="*/ 20 h 38"/>
                  <a:gd name="T6" fmla="*/ 33 w 39"/>
                  <a:gd name="T7" fmla="*/ 5 h 38"/>
                  <a:gd name="T8" fmla="*/ 20 w 39"/>
                  <a:gd name="T9" fmla="*/ 0 h 38"/>
                  <a:gd name="T10" fmla="*/ 0 w 39"/>
                  <a:gd name="T11" fmla="*/ 19 h 38"/>
                  <a:gd name="T12" fmla="*/ 18 w 39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8">
                    <a:moveTo>
                      <a:pt x="18" y="38"/>
                    </a:moveTo>
                    <a:cubicBezTo>
                      <a:pt x="24" y="38"/>
                      <a:pt x="29" y="38"/>
                      <a:pt x="33" y="33"/>
                    </a:cubicBezTo>
                    <a:cubicBezTo>
                      <a:pt x="37" y="29"/>
                      <a:pt x="39" y="25"/>
                      <a:pt x="38" y="20"/>
                    </a:cubicBezTo>
                    <a:cubicBezTo>
                      <a:pt x="39" y="14"/>
                      <a:pt x="38" y="9"/>
                      <a:pt x="33" y="5"/>
                    </a:cubicBezTo>
                    <a:cubicBezTo>
                      <a:pt x="29" y="1"/>
                      <a:pt x="25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0"/>
                      <a:pt x="7" y="38"/>
                      <a:pt x="18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9" name="Freeform 20">
                <a:extLst>
                  <a:ext uri="{FF2B5EF4-FFF2-40B4-BE49-F238E27FC236}">
                    <a16:creationId xmlns="" xmlns:a16="http://schemas.microsoft.com/office/drawing/2014/main" id="{DD17E8F9-4A4A-491F-A587-3F59C1AAB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9" y="3773"/>
                <a:ext cx="104" cy="99"/>
              </a:xfrm>
              <a:custGeom>
                <a:avLst/>
                <a:gdLst>
                  <a:gd name="T0" fmla="*/ 34 w 40"/>
                  <a:gd name="T1" fmla="*/ 5 h 38"/>
                  <a:gd name="T2" fmla="*/ 20 w 40"/>
                  <a:gd name="T3" fmla="*/ 0 h 38"/>
                  <a:gd name="T4" fmla="*/ 0 w 40"/>
                  <a:gd name="T5" fmla="*/ 19 h 38"/>
                  <a:gd name="T6" fmla="*/ 18 w 40"/>
                  <a:gd name="T7" fmla="*/ 38 h 38"/>
                  <a:gd name="T8" fmla="*/ 34 w 40"/>
                  <a:gd name="T9" fmla="*/ 33 h 38"/>
                  <a:gd name="T10" fmla="*/ 39 w 40"/>
                  <a:gd name="T11" fmla="*/ 20 h 38"/>
                  <a:gd name="T12" fmla="*/ 34 w 40"/>
                  <a:gd name="T13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34" y="5"/>
                    </a:moveTo>
                    <a:cubicBezTo>
                      <a:pt x="30" y="1"/>
                      <a:pt x="26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0"/>
                      <a:pt x="7" y="38"/>
                      <a:pt x="18" y="38"/>
                    </a:cubicBezTo>
                    <a:cubicBezTo>
                      <a:pt x="24" y="38"/>
                      <a:pt x="29" y="38"/>
                      <a:pt x="34" y="33"/>
                    </a:cubicBezTo>
                    <a:cubicBezTo>
                      <a:pt x="37" y="29"/>
                      <a:pt x="40" y="25"/>
                      <a:pt x="39" y="20"/>
                    </a:cubicBezTo>
                    <a:cubicBezTo>
                      <a:pt x="39" y="14"/>
                      <a:pt x="38" y="9"/>
                      <a:pt x="3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0" name="Freeform 21">
                <a:extLst>
                  <a:ext uri="{FF2B5EF4-FFF2-40B4-BE49-F238E27FC236}">
                    <a16:creationId xmlns="" xmlns:a16="http://schemas.microsoft.com/office/drawing/2014/main" id="{60FE8B01-CA66-4EEF-8FD1-4FAF9B88C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5" y="3773"/>
                <a:ext cx="99" cy="99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9 h 38"/>
                  <a:gd name="T4" fmla="*/ 18 w 38"/>
                  <a:gd name="T5" fmla="*/ 38 h 38"/>
                  <a:gd name="T6" fmla="*/ 33 w 38"/>
                  <a:gd name="T7" fmla="*/ 33 h 38"/>
                  <a:gd name="T8" fmla="*/ 38 w 38"/>
                  <a:gd name="T9" fmla="*/ 20 h 38"/>
                  <a:gd name="T10" fmla="*/ 19 w 38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8" y="38"/>
                    </a:cubicBezTo>
                    <a:cubicBezTo>
                      <a:pt x="24" y="38"/>
                      <a:pt x="29" y="37"/>
                      <a:pt x="33" y="33"/>
                    </a:cubicBezTo>
                    <a:cubicBezTo>
                      <a:pt x="37" y="29"/>
                      <a:pt x="38" y="25"/>
                      <a:pt x="38" y="20"/>
                    </a:cubicBezTo>
                    <a:cubicBezTo>
                      <a:pt x="38" y="7"/>
                      <a:pt x="31" y="0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1" name="Freeform 22">
                <a:extLst>
                  <a:ext uri="{FF2B5EF4-FFF2-40B4-BE49-F238E27FC236}">
                    <a16:creationId xmlns="" xmlns:a16="http://schemas.microsoft.com/office/drawing/2014/main" id="{C7FB6CE0-9304-4EA7-92F7-71379191C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9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8 w 39"/>
                  <a:gd name="T3" fmla="*/ 19 h 38"/>
                  <a:gd name="T4" fmla="*/ 19 w 39"/>
                  <a:gd name="T5" fmla="*/ 0 h 38"/>
                  <a:gd name="T6" fmla="*/ 0 w 39"/>
                  <a:gd name="T7" fmla="*/ 19 h 38"/>
                  <a:gd name="T8" fmla="*/ 19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9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2" name="Freeform 23">
                <a:extLst>
                  <a:ext uri="{FF2B5EF4-FFF2-40B4-BE49-F238E27FC236}">
                    <a16:creationId xmlns="" xmlns:a16="http://schemas.microsoft.com/office/drawing/2014/main" id="{B125291A-349B-431B-B718-4B016B4D4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3" y="3773"/>
                <a:ext cx="101" cy="99"/>
              </a:xfrm>
              <a:custGeom>
                <a:avLst/>
                <a:gdLst>
                  <a:gd name="T0" fmla="*/ 19 w 39"/>
                  <a:gd name="T1" fmla="*/ 0 h 38"/>
                  <a:gd name="T2" fmla="*/ 0 w 39"/>
                  <a:gd name="T3" fmla="*/ 19 h 38"/>
                  <a:gd name="T4" fmla="*/ 20 w 39"/>
                  <a:gd name="T5" fmla="*/ 38 h 38"/>
                  <a:gd name="T6" fmla="*/ 33 w 39"/>
                  <a:gd name="T7" fmla="*/ 33 h 38"/>
                  <a:gd name="T8" fmla="*/ 39 w 39"/>
                  <a:gd name="T9" fmla="*/ 19 h 38"/>
                  <a:gd name="T10" fmla="*/ 19 w 39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19" y="0"/>
                    </a:move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8" y="38"/>
                      <a:pt x="20" y="38"/>
                    </a:cubicBezTo>
                    <a:cubicBezTo>
                      <a:pt x="26" y="38"/>
                      <a:pt x="30" y="37"/>
                      <a:pt x="33" y="33"/>
                    </a:cubicBezTo>
                    <a:cubicBezTo>
                      <a:pt x="37" y="29"/>
                      <a:pt x="39" y="25"/>
                      <a:pt x="39" y="19"/>
                    </a:cubicBezTo>
                    <a:cubicBezTo>
                      <a:pt x="39" y="7"/>
                      <a:pt x="32" y="0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3" name="Freeform 24">
                <a:extLst>
                  <a:ext uri="{FF2B5EF4-FFF2-40B4-BE49-F238E27FC236}">
                    <a16:creationId xmlns="" xmlns:a16="http://schemas.microsoft.com/office/drawing/2014/main" id="{830CA955-8983-4B50-B4D4-A17C9F9F2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3877"/>
                <a:ext cx="101" cy="101"/>
              </a:xfrm>
              <a:custGeom>
                <a:avLst/>
                <a:gdLst>
                  <a:gd name="T0" fmla="*/ 20 w 39"/>
                  <a:gd name="T1" fmla="*/ 0 h 39"/>
                  <a:gd name="T2" fmla="*/ 0 w 39"/>
                  <a:gd name="T3" fmla="*/ 19 h 39"/>
                  <a:gd name="T4" fmla="*/ 18 w 39"/>
                  <a:gd name="T5" fmla="*/ 39 h 39"/>
                  <a:gd name="T6" fmla="*/ 39 w 39"/>
                  <a:gd name="T7" fmla="*/ 19 h 39"/>
                  <a:gd name="T8" fmla="*/ 33 w 39"/>
                  <a:gd name="T9" fmla="*/ 5 h 39"/>
                  <a:gd name="T10" fmla="*/ 20 w 39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20" y="0"/>
                    </a:moveTo>
                    <a:cubicBezTo>
                      <a:pt x="8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8" y="39"/>
                    </a:cubicBezTo>
                    <a:cubicBezTo>
                      <a:pt x="31" y="39"/>
                      <a:pt x="38" y="32"/>
                      <a:pt x="39" y="19"/>
                    </a:cubicBezTo>
                    <a:cubicBezTo>
                      <a:pt x="39" y="14"/>
                      <a:pt x="38" y="9"/>
                      <a:pt x="33" y="5"/>
                    </a:cubicBezTo>
                    <a:cubicBezTo>
                      <a:pt x="29" y="2"/>
                      <a:pt x="25" y="0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4" name="Freeform 25">
                <a:extLst>
                  <a:ext uri="{FF2B5EF4-FFF2-40B4-BE49-F238E27FC236}">
                    <a16:creationId xmlns="" xmlns:a16="http://schemas.microsoft.com/office/drawing/2014/main" id="{4C5A57E2-B22E-4A20-B4F2-D7BC7776F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4" y="3773"/>
                <a:ext cx="99" cy="99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19 h 38"/>
                  <a:gd name="T4" fmla="*/ 33 w 38"/>
                  <a:gd name="T5" fmla="*/ 5 h 38"/>
                  <a:gd name="T6" fmla="*/ 20 w 38"/>
                  <a:gd name="T7" fmla="*/ 0 h 38"/>
                  <a:gd name="T8" fmla="*/ 0 w 38"/>
                  <a:gd name="T9" fmla="*/ 19 h 38"/>
                  <a:gd name="T10" fmla="*/ 19 w 38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8" y="13"/>
                      <a:pt x="37" y="9"/>
                      <a:pt x="33" y="5"/>
                    </a:cubicBezTo>
                    <a:cubicBezTo>
                      <a:pt x="29" y="1"/>
                      <a:pt x="25" y="0"/>
                      <a:pt x="20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5" name="Freeform 26">
                <a:extLst>
                  <a:ext uri="{FF2B5EF4-FFF2-40B4-BE49-F238E27FC236}">
                    <a16:creationId xmlns="" xmlns:a16="http://schemas.microsoft.com/office/drawing/2014/main" id="{759C2E99-CB63-4A07-B768-63F2ECE57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8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8 w 39"/>
                  <a:gd name="T3" fmla="*/ 19 h 38"/>
                  <a:gd name="T4" fmla="*/ 33 w 39"/>
                  <a:gd name="T5" fmla="*/ 5 h 38"/>
                  <a:gd name="T6" fmla="*/ 20 w 39"/>
                  <a:gd name="T7" fmla="*/ 0 h 38"/>
                  <a:gd name="T8" fmla="*/ 0 w 39"/>
                  <a:gd name="T9" fmla="*/ 19 h 38"/>
                  <a:gd name="T10" fmla="*/ 19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9" y="13"/>
                      <a:pt x="37" y="9"/>
                      <a:pt x="33" y="5"/>
                    </a:cubicBezTo>
                    <a:cubicBezTo>
                      <a:pt x="29" y="1"/>
                      <a:pt x="25" y="0"/>
                      <a:pt x="20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6" name="Freeform 27">
                <a:extLst>
                  <a:ext uri="{FF2B5EF4-FFF2-40B4-BE49-F238E27FC236}">
                    <a16:creationId xmlns="" xmlns:a16="http://schemas.microsoft.com/office/drawing/2014/main" id="{F2F4DFD0-AFA4-493C-A869-FDE232404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4196"/>
                <a:ext cx="102" cy="98"/>
              </a:xfrm>
              <a:custGeom>
                <a:avLst/>
                <a:gdLst>
                  <a:gd name="T0" fmla="*/ 19 w 39"/>
                  <a:gd name="T1" fmla="*/ 38 h 38"/>
                  <a:gd name="T2" fmla="*/ 38 w 39"/>
                  <a:gd name="T3" fmla="*/ 19 h 38"/>
                  <a:gd name="T4" fmla="*/ 33 w 39"/>
                  <a:gd name="T5" fmla="*/ 5 h 38"/>
                  <a:gd name="T6" fmla="*/ 20 w 39"/>
                  <a:gd name="T7" fmla="*/ 0 h 38"/>
                  <a:gd name="T8" fmla="*/ 0 w 39"/>
                  <a:gd name="T9" fmla="*/ 19 h 38"/>
                  <a:gd name="T10" fmla="*/ 19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9" y="14"/>
                      <a:pt x="37" y="9"/>
                      <a:pt x="33" y="5"/>
                    </a:cubicBezTo>
                    <a:cubicBezTo>
                      <a:pt x="29" y="2"/>
                      <a:pt x="25" y="0"/>
                      <a:pt x="20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7" name="Freeform 28">
                <a:extLst>
                  <a:ext uri="{FF2B5EF4-FFF2-40B4-BE49-F238E27FC236}">
                    <a16:creationId xmlns="" xmlns:a16="http://schemas.microsoft.com/office/drawing/2014/main" id="{E2F1502F-D7E0-43D1-850F-19A883BEB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8" y="3773"/>
                <a:ext cx="99" cy="99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19 h 38"/>
                  <a:gd name="T4" fmla="*/ 33 w 38"/>
                  <a:gd name="T5" fmla="*/ 5 h 38"/>
                  <a:gd name="T6" fmla="*/ 20 w 38"/>
                  <a:gd name="T7" fmla="*/ 0 h 38"/>
                  <a:gd name="T8" fmla="*/ 0 w 38"/>
                  <a:gd name="T9" fmla="*/ 19 h 38"/>
                  <a:gd name="T10" fmla="*/ 19 w 38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8" y="13"/>
                      <a:pt x="37" y="9"/>
                      <a:pt x="33" y="5"/>
                    </a:cubicBezTo>
                    <a:cubicBezTo>
                      <a:pt x="29" y="1"/>
                      <a:pt x="25" y="0"/>
                      <a:pt x="20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8" name="Freeform 29">
                <a:extLst>
                  <a:ext uri="{FF2B5EF4-FFF2-40B4-BE49-F238E27FC236}">
                    <a16:creationId xmlns="" xmlns:a16="http://schemas.microsoft.com/office/drawing/2014/main" id="{55D12351-B700-451A-892F-1D1BD4E2E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7" y="3773"/>
                <a:ext cx="99" cy="99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20 h 38"/>
                  <a:gd name="T4" fmla="*/ 19 w 38"/>
                  <a:gd name="T5" fmla="*/ 0 h 38"/>
                  <a:gd name="T6" fmla="*/ 0 w 38"/>
                  <a:gd name="T7" fmla="*/ 19 h 38"/>
                  <a:gd name="T8" fmla="*/ 19 w 38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31" y="38"/>
                      <a:pt x="38" y="31"/>
                      <a:pt x="38" y="20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9" name="Freeform 30">
                <a:extLst>
                  <a:ext uri="{FF2B5EF4-FFF2-40B4-BE49-F238E27FC236}">
                    <a16:creationId xmlns="" xmlns:a16="http://schemas.microsoft.com/office/drawing/2014/main" id="{6A3407A6-97CC-42FB-A865-4FE1B7A3F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6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9 w 39"/>
                  <a:gd name="T3" fmla="*/ 19 h 38"/>
                  <a:gd name="T4" fmla="*/ 33 w 39"/>
                  <a:gd name="T5" fmla="*/ 5 h 38"/>
                  <a:gd name="T6" fmla="*/ 20 w 39"/>
                  <a:gd name="T7" fmla="*/ 0 h 38"/>
                  <a:gd name="T8" fmla="*/ 0 w 39"/>
                  <a:gd name="T9" fmla="*/ 19 h 38"/>
                  <a:gd name="T10" fmla="*/ 19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1" y="38"/>
                      <a:pt x="38" y="31"/>
                      <a:pt x="39" y="19"/>
                    </a:cubicBezTo>
                    <a:cubicBezTo>
                      <a:pt x="39" y="13"/>
                      <a:pt x="37" y="9"/>
                      <a:pt x="33" y="5"/>
                    </a:cubicBezTo>
                    <a:cubicBezTo>
                      <a:pt x="30" y="1"/>
                      <a:pt x="25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0" name="Freeform 31">
                <a:extLst>
                  <a:ext uri="{FF2B5EF4-FFF2-40B4-BE49-F238E27FC236}">
                    <a16:creationId xmlns="" xmlns:a16="http://schemas.microsoft.com/office/drawing/2014/main" id="{1D1D246B-9533-452A-9E42-F748AA573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4299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31" y="39"/>
                      <a:pt x="39" y="32"/>
                      <a:pt x="39" y="20"/>
                    </a:cubicBezTo>
                    <a:cubicBezTo>
                      <a:pt x="39" y="8"/>
                      <a:pt x="32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2"/>
                      <a:pt x="7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1" name="Freeform 32">
                <a:extLst>
                  <a:ext uri="{FF2B5EF4-FFF2-40B4-BE49-F238E27FC236}">
                    <a16:creationId xmlns="" xmlns:a16="http://schemas.microsoft.com/office/drawing/2014/main" id="{C2CAB464-9105-4BE6-9E5A-B733CC392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1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9 w 39"/>
                  <a:gd name="T3" fmla="*/ 19 h 38"/>
                  <a:gd name="T4" fmla="*/ 33 w 39"/>
                  <a:gd name="T5" fmla="*/ 5 h 38"/>
                  <a:gd name="T6" fmla="*/ 20 w 39"/>
                  <a:gd name="T7" fmla="*/ 0 h 38"/>
                  <a:gd name="T8" fmla="*/ 0 w 39"/>
                  <a:gd name="T9" fmla="*/ 19 h 38"/>
                  <a:gd name="T10" fmla="*/ 19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1" y="38"/>
                      <a:pt x="38" y="31"/>
                      <a:pt x="39" y="19"/>
                    </a:cubicBezTo>
                    <a:cubicBezTo>
                      <a:pt x="39" y="13"/>
                      <a:pt x="37" y="9"/>
                      <a:pt x="33" y="5"/>
                    </a:cubicBezTo>
                    <a:cubicBezTo>
                      <a:pt x="29" y="1"/>
                      <a:pt x="25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2" name="Freeform 33">
                <a:extLst>
                  <a:ext uri="{FF2B5EF4-FFF2-40B4-BE49-F238E27FC236}">
                    <a16:creationId xmlns="" xmlns:a16="http://schemas.microsoft.com/office/drawing/2014/main" id="{D1B09DD7-46B0-4742-AF4F-786C4888E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" y="3877"/>
                <a:ext cx="98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20 h 39"/>
                  <a:gd name="T4" fmla="*/ 19 w 38"/>
                  <a:gd name="T5" fmla="*/ 0 h 39"/>
                  <a:gd name="T6" fmla="*/ 0 w 38"/>
                  <a:gd name="T7" fmla="*/ 19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31" y="39"/>
                      <a:pt x="38" y="31"/>
                      <a:pt x="38" y="20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3" name="Freeform 34">
                <a:extLst>
                  <a:ext uri="{FF2B5EF4-FFF2-40B4-BE49-F238E27FC236}">
                    <a16:creationId xmlns="" xmlns:a16="http://schemas.microsoft.com/office/drawing/2014/main" id="{A3E436DF-B292-4EBA-89A8-3E2C7B42C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5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9 w 39"/>
                  <a:gd name="T3" fmla="*/ 19 h 38"/>
                  <a:gd name="T4" fmla="*/ 21 w 39"/>
                  <a:gd name="T5" fmla="*/ 0 h 38"/>
                  <a:gd name="T6" fmla="*/ 6 w 39"/>
                  <a:gd name="T7" fmla="*/ 5 h 38"/>
                  <a:gd name="T8" fmla="*/ 0 w 39"/>
                  <a:gd name="T9" fmla="*/ 18 h 38"/>
                  <a:gd name="T10" fmla="*/ 19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2" y="38"/>
                      <a:pt x="39" y="31"/>
                      <a:pt x="39" y="19"/>
                    </a:cubicBezTo>
                    <a:cubicBezTo>
                      <a:pt x="39" y="7"/>
                      <a:pt x="32" y="0"/>
                      <a:pt x="21" y="0"/>
                    </a:cubicBezTo>
                    <a:cubicBezTo>
                      <a:pt x="15" y="0"/>
                      <a:pt x="10" y="1"/>
                      <a:pt x="6" y="5"/>
                    </a:cubicBezTo>
                    <a:cubicBezTo>
                      <a:pt x="2" y="9"/>
                      <a:pt x="0" y="13"/>
                      <a:pt x="0" y="18"/>
                    </a:cubicBezTo>
                    <a:cubicBezTo>
                      <a:pt x="1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4" name="Freeform 35">
                <a:extLst>
                  <a:ext uri="{FF2B5EF4-FFF2-40B4-BE49-F238E27FC236}">
                    <a16:creationId xmlns="" xmlns:a16="http://schemas.microsoft.com/office/drawing/2014/main" id="{BF712DD9-358F-4A22-B32C-D840EB080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4196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3 w 39"/>
                  <a:gd name="T3" fmla="*/ 33 h 39"/>
                  <a:gd name="T4" fmla="*/ 39 w 39"/>
                  <a:gd name="T5" fmla="*/ 20 h 39"/>
                  <a:gd name="T6" fmla="*/ 20 w 39"/>
                  <a:gd name="T7" fmla="*/ 0 h 39"/>
                  <a:gd name="T8" fmla="*/ 0 w 39"/>
                  <a:gd name="T9" fmla="*/ 19 h 39"/>
                  <a:gd name="T10" fmla="*/ 19 w 39"/>
                  <a:gd name="T1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5" y="39"/>
                      <a:pt x="30" y="37"/>
                      <a:pt x="33" y="33"/>
                    </a:cubicBezTo>
                    <a:cubicBezTo>
                      <a:pt x="37" y="29"/>
                      <a:pt x="39" y="25"/>
                      <a:pt x="39" y="20"/>
                    </a:cubicBezTo>
                    <a:cubicBezTo>
                      <a:pt x="38" y="7"/>
                      <a:pt x="32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5" name="Freeform 36">
                <a:extLst>
                  <a:ext uri="{FF2B5EF4-FFF2-40B4-BE49-F238E27FC236}">
                    <a16:creationId xmlns="" xmlns:a16="http://schemas.microsoft.com/office/drawing/2014/main" id="{18B4499A-F5E5-4633-864B-CB740C664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1" y="3773"/>
                <a:ext cx="98" cy="99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19 h 38"/>
                  <a:gd name="T4" fmla="*/ 19 w 38"/>
                  <a:gd name="T5" fmla="*/ 0 h 38"/>
                  <a:gd name="T6" fmla="*/ 0 w 38"/>
                  <a:gd name="T7" fmla="*/ 20 h 38"/>
                  <a:gd name="T8" fmla="*/ 19 w 38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20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6" name="Oval 37">
                <a:extLst>
                  <a:ext uri="{FF2B5EF4-FFF2-40B4-BE49-F238E27FC236}">
                    <a16:creationId xmlns="" xmlns:a16="http://schemas.microsoft.com/office/drawing/2014/main" id="{925DB8CB-A280-4E7F-997B-174083F49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4092"/>
                <a:ext cx="99" cy="9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7" name="Freeform 38">
                <a:extLst>
                  <a:ext uri="{FF2B5EF4-FFF2-40B4-BE49-F238E27FC236}">
                    <a16:creationId xmlns="" xmlns:a16="http://schemas.microsoft.com/office/drawing/2014/main" id="{92DE52C3-2F12-48CF-9BAF-10B04C1AD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387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19 h 39"/>
                  <a:gd name="T4" fmla="*/ 33 w 39"/>
                  <a:gd name="T5" fmla="*/ 5 h 39"/>
                  <a:gd name="T6" fmla="*/ 20 w 39"/>
                  <a:gd name="T7" fmla="*/ 0 h 39"/>
                  <a:gd name="T8" fmla="*/ 0 w 39"/>
                  <a:gd name="T9" fmla="*/ 19 h 39"/>
                  <a:gd name="T10" fmla="*/ 19 w 39"/>
                  <a:gd name="T1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31" y="39"/>
                      <a:pt x="38" y="31"/>
                      <a:pt x="38" y="19"/>
                    </a:cubicBezTo>
                    <a:cubicBezTo>
                      <a:pt x="39" y="14"/>
                      <a:pt x="37" y="9"/>
                      <a:pt x="33" y="5"/>
                    </a:cubicBezTo>
                    <a:cubicBezTo>
                      <a:pt x="29" y="2"/>
                      <a:pt x="25" y="0"/>
                      <a:pt x="20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8" name="Freeform 39">
                <a:extLst>
                  <a:ext uri="{FF2B5EF4-FFF2-40B4-BE49-F238E27FC236}">
                    <a16:creationId xmlns="" xmlns:a16="http://schemas.microsoft.com/office/drawing/2014/main" id="{C8CE1336-A9FD-4354-BB7B-2F6B70BBE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87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3 w 39"/>
                  <a:gd name="T3" fmla="*/ 33 h 39"/>
                  <a:gd name="T4" fmla="*/ 39 w 39"/>
                  <a:gd name="T5" fmla="*/ 19 h 39"/>
                  <a:gd name="T6" fmla="*/ 19 w 39"/>
                  <a:gd name="T7" fmla="*/ 0 h 39"/>
                  <a:gd name="T8" fmla="*/ 0 w 39"/>
                  <a:gd name="T9" fmla="*/ 20 h 39"/>
                  <a:gd name="T10" fmla="*/ 20 w 39"/>
                  <a:gd name="T1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5" y="39"/>
                      <a:pt x="30" y="37"/>
                      <a:pt x="33" y="33"/>
                    </a:cubicBezTo>
                    <a:cubicBezTo>
                      <a:pt x="37" y="29"/>
                      <a:pt x="39" y="25"/>
                      <a:pt x="39" y="19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20"/>
                    </a:cubicBezTo>
                    <a:cubicBezTo>
                      <a:pt x="0" y="32"/>
                      <a:pt x="8" y="38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9" name="Freeform 40">
                <a:extLst>
                  <a:ext uri="{FF2B5EF4-FFF2-40B4-BE49-F238E27FC236}">
                    <a16:creationId xmlns="" xmlns:a16="http://schemas.microsoft.com/office/drawing/2014/main" id="{8E0A13BC-B80C-4903-B405-9A8453DFD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387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31" y="39"/>
                      <a:pt x="39" y="31"/>
                      <a:pt x="39" y="20"/>
                    </a:cubicBezTo>
                    <a:cubicBezTo>
                      <a:pt x="39" y="7"/>
                      <a:pt x="32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1"/>
                      <a:pt x="8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0" name="Freeform 41">
                <a:extLst>
                  <a:ext uri="{FF2B5EF4-FFF2-40B4-BE49-F238E27FC236}">
                    <a16:creationId xmlns="" xmlns:a16="http://schemas.microsoft.com/office/drawing/2014/main" id="{7742271C-0492-477C-AFA3-492B35B9C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4299"/>
                <a:ext cx="99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20 h 39"/>
                  <a:gd name="T4" fmla="*/ 19 w 38"/>
                  <a:gd name="T5" fmla="*/ 0 h 39"/>
                  <a:gd name="T6" fmla="*/ 0 w 38"/>
                  <a:gd name="T7" fmla="*/ 19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31" y="39"/>
                      <a:pt x="38" y="32"/>
                      <a:pt x="38" y="20"/>
                    </a:cubicBezTo>
                    <a:cubicBezTo>
                      <a:pt x="38" y="8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2"/>
                      <a:pt x="7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1" name="Freeform 42">
                <a:extLst>
                  <a:ext uri="{FF2B5EF4-FFF2-40B4-BE49-F238E27FC236}">
                    <a16:creationId xmlns="" xmlns:a16="http://schemas.microsoft.com/office/drawing/2014/main" id="{555B1C39-4D9E-4AE8-9F62-F71479D8D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4299"/>
                <a:ext cx="98" cy="101"/>
              </a:xfrm>
              <a:custGeom>
                <a:avLst/>
                <a:gdLst>
                  <a:gd name="T0" fmla="*/ 20 w 38"/>
                  <a:gd name="T1" fmla="*/ 39 h 39"/>
                  <a:gd name="T2" fmla="*/ 38 w 38"/>
                  <a:gd name="T3" fmla="*/ 20 h 39"/>
                  <a:gd name="T4" fmla="*/ 19 w 38"/>
                  <a:gd name="T5" fmla="*/ 0 h 39"/>
                  <a:gd name="T6" fmla="*/ 0 w 38"/>
                  <a:gd name="T7" fmla="*/ 20 h 39"/>
                  <a:gd name="T8" fmla="*/ 20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0" y="39"/>
                    </a:moveTo>
                    <a:cubicBezTo>
                      <a:pt x="31" y="39"/>
                      <a:pt x="38" y="31"/>
                      <a:pt x="38" y="20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8"/>
                      <a:pt x="0" y="20"/>
                    </a:cubicBezTo>
                    <a:cubicBezTo>
                      <a:pt x="0" y="32"/>
                      <a:pt x="7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2" name="Freeform 43">
                <a:extLst>
                  <a:ext uri="{FF2B5EF4-FFF2-40B4-BE49-F238E27FC236}">
                    <a16:creationId xmlns="" xmlns:a16="http://schemas.microsoft.com/office/drawing/2014/main" id="{1F99B6FD-7C11-4C61-93C4-4BDA248D3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4299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3 w 39"/>
                  <a:gd name="T3" fmla="*/ 34 h 39"/>
                  <a:gd name="T4" fmla="*/ 39 w 39"/>
                  <a:gd name="T5" fmla="*/ 20 h 39"/>
                  <a:gd name="T6" fmla="*/ 19 w 39"/>
                  <a:gd name="T7" fmla="*/ 0 h 39"/>
                  <a:gd name="T8" fmla="*/ 0 w 39"/>
                  <a:gd name="T9" fmla="*/ 20 h 39"/>
                  <a:gd name="T10" fmla="*/ 20 w 39"/>
                  <a:gd name="T1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5" y="39"/>
                      <a:pt x="30" y="37"/>
                      <a:pt x="33" y="34"/>
                    </a:cubicBezTo>
                    <a:cubicBezTo>
                      <a:pt x="37" y="30"/>
                      <a:pt x="39" y="25"/>
                      <a:pt x="39" y="20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8"/>
                      <a:pt x="0" y="20"/>
                    </a:cubicBezTo>
                    <a:cubicBezTo>
                      <a:pt x="0" y="32"/>
                      <a:pt x="8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3" name="Freeform 44">
                <a:extLst>
                  <a:ext uri="{FF2B5EF4-FFF2-40B4-BE49-F238E27FC236}">
                    <a16:creationId xmlns="" xmlns:a16="http://schemas.microsoft.com/office/drawing/2014/main" id="{7B624D9C-534A-40E0-8209-69AF1DA38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4299"/>
                <a:ext cx="98" cy="101"/>
              </a:xfrm>
              <a:custGeom>
                <a:avLst/>
                <a:gdLst>
                  <a:gd name="T0" fmla="*/ 19 w 38"/>
                  <a:gd name="T1" fmla="*/ 0 h 39"/>
                  <a:gd name="T2" fmla="*/ 0 w 38"/>
                  <a:gd name="T3" fmla="*/ 19 h 39"/>
                  <a:gd name="T4" fmla="*/ 19 w 38"/>
                  <a:gd name="T5" fmla="*/ 39 h 39"/>
                  <a:gd name="T6" fmla="*/ 38 w 38"/>
                  <a:gd name="T7" fmla="*/ 20 h 39"/>
                  <a:gd name="T8" fmla="*/ 33 w 38"/>
                  <a:gd name="T9" fmla="*/ 5 h 39"/>
                  <a:gd name="T10" fmla="*/ 19 w 38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9">
                    <a:moveTo>
                      <a:pt x="19" y="0"/>
                    </a:move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9"/>
                      <a:pt x="19" y="39"/>
                    </a:cubicBezTo>
                    <a:cubicBezTo>
                      <a:pt x="30" y="39"/>
                      <a:pt x="38" y="32"/>
                      <a:pt x="38" y="20"/>
                    </a:cubicBezTo>
                    <a:cubicBezTo>
                      <a:pt x="38" y="14"/>
                      <a:pt x="37" y="10"/>
                      <a:pt x="33" y="5"/>
                    </a:cubicBezTo>
                    <a:cubicBezTo>
                      <a:pt x="29" y="2"/>
                      <a:pt x="25" y="0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4" name="Freeform 45">
                <a:extLst>
                  <a:ext uri="{FF2B5EF4-FFF2-40B4-BE49-F238E27FC236}">
                    <a16:creationId xmlns="" xmlns:a16="http://schemas.microsoft.com/office/drawing/2014/main" id="{13FBD911-103B-4C45-B6F2-537C3DBE0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4299"/>
                <a:ext cx="98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21 h 39"/>
                  <a:gd name="T4" fmla="*/ 19 w 38"/>
                  <a:gd name="T5" fmla="*/ 0 h 39"/>
                  <a:gd name="T6" fmla="*/ 5 w 38"/>
                  <a:gd name="T7" fmla="*/ 6 h 39"/>
                  <a:gd name="T8" fmla="*/ 0 w 38"/>
                  <a:gd name="T9" fmla="*/ 19 h 39"/>
                  <a:gd name="T10" fmla="*/ 19 w 38"/>
                  <a:gd name="T1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31" y="39"/>
                      <a:pt x="38" y="32"/>
                      <a:pt x="38" y="21"/>
                    </a:cubicBezTo>
                    <a:cubicBezTo>
                      <a:pt x="38" y="8"/>
                      <a:pt x="32" y="0"/>
                      <a:pt x="19" y="0"/>
                    </a:cubicBezTo>
                    <a:cubicBezTo>
                      <a:pt x="14" y="0"/>
                      <a:pt x="9" y="1"/>
                      <a:pt x="5" y="6"/>
                    </a:cubicBezTo>
                    <a:cubicBezTo>
                      <a:pt x="1" y="9"/>
                      <a:pt x="0" y="13"/>
                      <a:pt x="0" y="19"/>
                    </a:cubicBezTo>
                    <a:cubicBezTo>
                      <a:pt x="0" y="31"/>
                      <a:pt x="7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5" name="Freeform 46">
                <a:extLst>
                  <a:ext uri="{FF2B5EF4-FFF2-40B4-BE49-F238E27FC236}">
                    <a16:creationId xmlns="" xmlns:a16="http://schemas.microsoft.com/office/drawing/2014/main" id="{940890C9-F45C-4B15-B5F5-60F584FE6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4299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31" y="39"/>
                      <a:pt x="38" y="31"/>
                      <a:pt x="39" y="20"/>
                    </a:cubicBezTo>
                    <a:cubicBezTo>
                      <a:pt x="39" y="8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20"/>
                    </a:cubicBezTo>
                    <a:cubicBezTo>
                      <a:pt x="0" y="32"/>
                      <a:pt x="7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6" name="Freeform 47">
                <a:extLst>
                  <a:ext uri="{FF2B5EF4-FFF2-40B4-BE49-F238E27FC236}">
                    <a16:creationId xmlns="" xmlns:a16="http://schemas.microsoft.com/office/drawing/2014/main" id="{DB74C304-EB4D-4B3C-9F72-0A4314343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4299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31" y="39"/>
                      <a:pt x="39" y="32"/>
                      <a:pt x="39" y="20"/>
                    </a:cubicBezTo>
                    <a:cubicBezTo>
                      <a:pt x="39" y="8"/>
                      <a:pt x="32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2"/>
                      <a:pt x="8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7" name="Freeform 48">
                <a:extLst>
                  <a:ext uri="{FF2B5EF4-FFF2-40B4-BE49-F238E27FC236}">
                    <a16:creationId xmlns="" xmlns:a16="http://schemas.microsoft.com/office/drawing/2014/main" id="{F25DB2D6-45A0-4F4D-9624-B5CB76C6C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2" y="3773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9 w 39"/>
                  <a:gd name="T3" fmla="*/ 19 h 38"/>
                  <a:gd name="T4" fmla="*/ 20 w 39"/>
                  <a:gd name="T5" fmla="*/ 0 h 38"/>
                  <a:gd name="T6" fmla="*/ 0 w 39"/>
                  <a:gd name="T7" fmla="*/ 19 h 38"/>
                  <a:gd name="T8" fmla="*/ 20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31" y="38"/>
                      <a:pt x="39" y="31"/>
                      <a:pt x="39" y="19"/>
                    </a:cubicBezTo>
                    <a:cubicBezTo>
                      <a:pt x="39" y="7"/>
                      <a:pt x="32" y="0"/>
                      <a:pt x="20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8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8" name="Freeform 49">
                <a:extLst>
                  <a:ext uri="{FF2B5EF4-FFF2-40B4-BE49-F238E27FC236}">
                    <a16:creationId xmlns="" xmlns:a16="http://schemas.microsoft.com/office/drawing/2014/main" id="{A1766F3E-0630-4F02-B568-3F3D31DC4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3877"/>
                <a:ext cx="99" cy="101"/>
              </a:xfrm>
              <a:custGeom>
                <a:avLst/>
                <a:gdLst>
                  <a:gd name="T0" fmla="*/ 18 w 38"/>
                  <a:gd name="T1" fmla="*/ 39 h 39"/>
                  <a:gd name="T2" fmla="*/ 38 w 38"/>
                  <a:gd name="T3" fmla="*/ 20 h 39"/>
                  <a:gd name="T4" fmla="*/ 19 w 38"/>
                  <a:gd name="T5" fmla="*/ 0 h 39"/>
                  <a:gd name="T6" fmla="*/ 0 w 38"/>
                  <a:gd name="T7" fmla="*/ 20 h 39"/>
                  <a:gd name="T8" fmla="*/ 18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8" y="39"/>
                    </a:moveTo>
                    <a:cubicBezTo>
                      <a:pt x="31" y="39"/>
                      <a:pt x="38" y="31"/>
                      <a:pt x="38" y="20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20"/>
                    </a:cubicBezTo>
                    <a:cubicBezTo>
                      <a:pt x="0" y="31"/>
                      <a:pt x="7" y="39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9" name="Freeform 50">
                <a:extLst>
                  <a:ext uri="{FF2B5EF4-FFF2-40B4-BE49-F238E27FC236}">
                    <a16:creationId xmlns="" xmlns:a16="http://schemas.microsoft.com/office/drawing/2014/main" id="{8BB4AD0E-DDCF-484F-A956-BE557785E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" y="3773"/>
                <a:ext cx="102" cy="99"/>
              </a:xfrm>
              <a:custGeom>
                <a:avLst/>
                <a:gdLst>
                  <a:gd name="T0" fmla="*/ 20 w 39"/>
                  <a:gd name="T1" fmla="*/ 38 h 38"/>
                  <a:gd name="T2" fmla="*/ 33 w 39"/>
                  <a:gd name="T3" fmla="*/ 33 h 38"/>
                  <a:gd name="T4" fmla="*/ 39 w 39"/>
                  <a:gd name="T5" fmla="*/ 19 h 38"/>
                  <a:gd name="T6" fmla="*/ 19 w 39"/>
                  <a:gd name="T7" fmla="*/ 0 h 38"/>
                  <a:gd name="T8" fmla="*/ 0 w 39"/>
                  <a:gd name="T9" fmla="*/ 19 h 38"/>
                  <a:gd name="T10" fmla="*/ 20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25" y="38"/>
                      <a:pt x="29" y="37"/>
                      <a:pt x="33" y="33"/>
                    </a:cubicBezTo>
                    <a:cubicBezTo>
                      <a:pt x="37" y="29"/>
                      <a:pt x="39" y="25"/>
                      <a:pt x="39" y="19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8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0" name="Freeform 51">
                <a:extLst>
                  <a:ext uri="{FF2B5EF4-FFF2-40B4-BE49-F238E27FC236}">
                    <a16:creationId xmlns="" xmlns:a16="http://schemas.microsoft.com/office/drawing/2014/main" id="{4EC257B5-FFA6-4979-9C1A-19FA3267D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" y="3773"/>
                <a:ext cx="98" cy="99"/>
              </a:xfrm>
              <a:custGeom>
                <a:avLst/>
                <a:gdLst>
                  <a:gd name="T0" fmla="*/ 20 w 38"/>
                  <a:gd name="T1" fmla="*/ 0 h 38"/>
                  <a:gd name="T2" fmla="*/ 0 w 38"/>
                  <a:gd name="T3" fmla="*/ 19 h 38"/>
                  <a:gd name="T4" fmla="*/ 19 w 38"/>
                  <a:gd name="T5" fmla="*/ 38 h 38"/>
                  <a:gd name="T6" fmla="*/ 38 w 38"/>
                  <a:gd name="T7" fmla="*/ 19 h 38"/>
                  <a:gd name="T8" fmla="*/ 20 w 38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20" y="0"/>
                    </a:move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ubicBezTo>
                      <a:pt x="31" y="38"/>
                      <a:pt x="38" y="31"/>
                      <a:pt x="38" y="19"/>
                    </a:cubicBezTo>
                    <a:cubicBezTo>
                      <a:pt x="38" y="7"/>
                      <a:pt x="31" y="0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1" name="Freeform 52">
                <a:extLst>
                  <a:ext uri="{FF2B5EF4-FFF2-40B4-BE49-F238E27FC236}">
                    <a16:creationId xmlns="" xmlns:a16="http://schemas.microsoft.com/office/drawing/2014/main" id="{B37E3143-9A46-4EE4-8858-228178C1A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3986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19 w 39"/>
                  <a:gd name="T5" fmla="*/ 0 h 39"/>
                  <a:gd name="T6" fmla="*/ 0 w 39"/>
                  <a:gd name="T7" fmla="*/ 20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31" y="39"/>
                      <a:pt x="39" y="32"/>
                      <a:pt x="39" y="20"/>
                    </a:cubicBezTo>
                    <a:cubicBezTo>
                      <a:pt x="39" y="8"/>
                      <a:pt x="31" y="0"/>
                      <a:pt x="19" y="0"/>
                    </a:cubicBezTo>
                    <a:cubicBezTo>
                      <a:pt x="7" y="0"/>
                      <a:pt x="0" y="8"/>
                      <a:pt x="0" y="20"/>
                    </a:cubicBezTo>
                    <a:cubicBezTo>
                      <a:pt x="0" y="31"/>
                      <a:pt x="7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2" name="Freeform 53">
                <a:extLst>
                  <a:ext uri="{FF2B5EF4-FFF2-40B4-BE49-F238E27FC236}">
                    <a16:creationId xmlns="" xmlns:a16="http://schemas.microsoft.com/office/drawing/2014/main" id="{EE0B6108-7C99-43D8-ACBC-EA3693CFB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4092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3 w 39"/>
                  <a:gd name="T3" fmla="*/ 33 h 38"/>
                  <a:gd name="T4" fmla="*/ 39 w 39"/>
                  <a:gd name="T5" fmla="*/ 19 h 38"/>
                  <a:gd name="T6" fmla="*/ 19 w 39"/>
                  <a:gd name="T7" fmla="*/ 0 h 38"/>
                  <a:gd name="T8" fmla="*/ 0 w 39"/>
                  <a:gd name="T9" fmla="*/ 19 h 38"/>
                  <a:gd name="T10" fmla="*/ 20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25" y="38"/>
                      <a:pt x="30" y="37"/>
                      <a:pt x="33" y="33"/>
                    </a:cubicBezTo>
                    <a:cubicBezTo>
                      <a:pt x="37" y="29"/>
                      <a:pt x="39" y="25"/>
                      <a:pt x="39" y="19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8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3" name="Freeform 54">
                <a:extLst>
                  <a:ext uri="{FF2B5EF4-FFF2-40B4-BE49-F238E27FC236}">
                    <a16:creationId xmlns="" xmlns:a16="http://schemas.microsoft.com/office/drawing/2014/main" id="{1EEDED7E-8EDA-405B-9597-9A466A4E4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3986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20 h 39"/>
                  <a:gd name="T4" fmla="*/ 33 w 39"/>
                  <a:gd name="T5" fmla="*/ 5 h 39"/>
                  <a:gd name="T6" fmla="*/ 20 w 39"/>
                  <a:gd name="T7" fmla="*/ 0 h 39"/>
                  <a:gd name="T8" fmla="*/ 0 w 39"/>
                  <a:gd name="T9" fmla="*/ 19 h 39"/>
                  <a:gd name="T10" fmla="*/ 19 w 39"/>
                  <a:gd name="T1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31" y="39"/>
                      <a:pt x="38" y="32"/>
                      <a:pt x="38" y="20"/>
                    </a:cubicBezTo>
                    <a:cubicBezTo>
                      <a:pt x="39" y="15"/>
                      <a:pt x="37" y="10"/>
                      <a:pt x="33" y="5"/>
                    </a:cubicBezTo>
                    <a:cubicBezTo>
                      <a:pt x="29" y="2"/>
                      <a:pt x="25" y="0"/>
                      <a:pt x="20" y="0"/>
                    </a:cubicBezTo>
                    <a:cubicBezTo>
                      <a:pt x="7" y="1"/>
                      <a:pt x="0" y="7"/>
                      <a:pt x="0" y="19"/>
                    </a:cubicBezTo>
                    <a:cubicBezTo>
                      <a:pt x="0" y="31"/>
                      <a:pt x="7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4" name="Freeform 55">
                <a:extLst>
                  <a:ext uri="{FF2B5EF4-FFF2-40B4-BE49-F238E27FC236}">
                    <a16:creationId xmlns="" xmlns:a16="http://schemas.microsoft.com/office/drawing/2014/main" id="{1E67221A-49D2-4ADE-AFE0-6E5DD4B0D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3986"/>
                <a:ext cx="101" cy="101"/>
              </a:xfrm>
              <a:custGeom>
                <a:avLst/>
                <a:gdLst>
                  <a:gd name="T0" fmla="*/ 0 w 39"/>
                  <a:gd name="T1" fmla="*/ 20 h 39"/>
                  <a:gd name="T2" fmla="*/ 19 w 39"/>
                  <a:gd name="T3" fmla="*/ 39 h 39"/>
                  <a:gd name="T4" fmla="*/ 39 w 39"/>
                  <a:gd name="T5" fmla="*/ 20 h 39"/>
                  <a:gd name="T6" fmla="*/ 20 w 39"/>
                  <a:gd name="T7" fmla="*/ 0 h 39"/>
                  <a:gd name="T8" fmla="*/ 0 w 39"/>
                  <a:gd name="T9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20"/>
                    </a:moveTo>
                    <a:cubicBezTo>
                      <a:pt x="0" y="31"/>
                      <a:pt x="8" y="39"/>
                      <a:pt x="19" y="39"/>
                    </a:cubicBezTo>
                    <a:cubicBezTo>
                      <a:pt x="31" y="39"/>
                      <a:pt x="39" y="32"/>
                      <a:pt x="39" y="20"/>
                    </a:cubicBezTo>
                    <a:cubicBezTo>
                      <a:pt x="39" y="8"/>
                      <a:pt x="32" y="0"/>
                      <a:pt x="20" y="0"/>
                    </a:cubicBezTo>
                    <a:cubicBezTo>
                      <a:pt x="7" y="0"/>
                      <a:pt x="0" y="7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5" name="Freeform 56">
                <a:extLst>
                  <a:ext uri="{FF2B5EF4-FFF2-40B4-BE49-F238E27FC236}">
                    <a16:creationId xmlns="" xmlns:a16="http://schemas.microsoft.com/office/drawing/2014/main" id="{F450E0E4-D644-42EC-8D8A-C04898058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5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3 w 39"/>
                  <a:gd name="T3" fmla="*/ 33 h 38"/>
                  <a:gd name="T4" fmla="*/ 39 w 39"/>
                  <a:gd name="T5" fmla="*/ 20 h 38"/>
                  <a:gd name="T6" fmla="*/ 20 w 39"/>
                  <a:gd name="T7" fmla="*/ 0 h 38"/>
                  <a:gd name="T8" fmla="*/ 0 w 39"/>
                  <a:gd name="T9" fmla="*/ 19 h 38"/>
                  <a:gd name="T10" fmla="*/ 19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25" y="38"/>
                      <a:pt x="29" y="37"/>
                      <a:pt x="33" y="33"/>
                    </a:cubicBezTo>
                    <a:cubicBezTo>
                      <a:pt x="37" y="29"/>
                      <a:pt x="39" y="25"/>
                      <a:pt x="39" y="20"/>
                    </a:cubicBezTo>
                    <a:cubicBezTo>
                      <a:pt x="38" y="7"/>
                      <a:pt x="32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6" name="Freeform 57">
                <a:extLst>
                  <a:ext uri="{FF2B5EF4-FFF2-40B4-BE49-F238E27FC236}">
                    <a16:creationId xmlns="" xmlns:a16="http://schemas.microsoft.com/office/drawing/2014/main" id="{ACDBEE78-9BE4-4534-AC0F-FB8234531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3" y="3773"/>
                <a:ext cx="102" cy="99"/>
              </a:xfrm>
              <a:custGeom>
                <a:avLst/>
                <a:gdLst>
                  <a:gd name="T0" fmla="*/ 19 w 39"/>
                  <a:gd name="T1" fmla="*/ 38 h 38"/>
                  <a:gd name="T2" fmla="*/ 39 w 39"/>
                  <a:gd name="T3" fmla="*/ 20 h 38"/>
                  <a:gd name="T4" fmla="*/ 20 w 39"/>
                  <a:gd name="T5" fmla="*/ 0 h 38"/>
                  <a:gd name="T6" fmla="*/ 0 w 39"/>
                  <a:gd name="T7" fmla="*/ 19 h 38"/>
                  <a:gd name="T8" fmla="*/ 19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1" y="38"/>
                      <a:pt x="39" y="31"/>
                      <a:pt x="39" y="20"/>
                    </a:cubicBezTo>
                    <a:cubicBezTo>
                      <a:pt x="39" y="7"/>
                      <a:pt x="32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7" name="Freeform 58">
                <a:extLst>
                  <a:ext uri="{FF2B5EF4-FFF2-40B4-BE49-F238E27FC236}">
                    <a16:creationId xmlns="" xmlns:a16="http://schemas.microsoft.com/office/drawing/2014/main" id="{4BF67892-91EF-4BAB-B219-5504F5FF5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0" y="3773"/>
                <a:ext cx="98" cy="99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20 h 38"/>
                  <a:gd name="T4" fmla="*/ 19 w 38"/>
                  <a:gd name="T5" fmla="*/ 0 h 38"/>
                  <a:gd name="T6" fmla="*/ 0 w 38"/>
                  <a:gd name="T7" fmla="*/ 19 h 38"/>
                  <a:gd name="T8" fmla="*/ 19 w 38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31" y="38"/>
                      <a:pt x="38" y="31"/>
                      <a:pt x="38" y="20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8" name="Oval 59">
                <a:extLst>
                  <a:ext uri="{FF2B5EF4-FFF2-40B4-BE49-F238E27FC236}">
                    <a16:creationId xmlns="" xmlns:a16="http://schemas.microsoft.com/office/drawing/2014/main" id="{78D53B0E-0A1A-4AC8-BDAA-7B06DF54F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4" y="3773"/>
                <a:ext cx="98" cy="9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9" name="Freeform 60">
                <a:extLst>
                  <a:ext uri="{FF2B5EF4-FFF2-40B4-BE49-F238E27FC236}">
                    <a16:creationId xmlns="" xmlns:a16="http://schemas.microsoft.com/office/drawing/2014/main" id="{68F28800-BBD1-4A60-BFF6-8F7F6B26D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" y="3773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3 w 39"/>
                  <a:gd name="T3" fmla="*/ 33 h 38"/>
                  <a:gd name="T4" fmla="*/ 39 w 39"/>
                  <a:gd name="T5" fmla="*/ 19 h 38"/>
                  <a:gd name="T6" fmla="*/ 19 w 39"/>
                  <a:gd name="T7" fmla="*/ 0 h 38"/>
                  <a:gd name="T8" fmla="*/ 0 w 39"/>
                  <a:gd name="T9" fmla="*/ 19 h 38"/>
                  <a:gd name="T10" fmla="*/ 20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26" y="38"/>
                      <a:pt x="30" y="37"/>
                      <a:pt x="33" y="33"/>
                    </a:cubicBezTo>
                    <a:cubicBezTo>
                      <a:pt x="37" y="29"/>
                      <a:pt x="39" y="25"/>
                      <a:pt x="39" y="19"/>
                    </a:cubicBezTo>
                    <a:cubicBezTo>
                      <a:pt x="39" y="7"/>
                      <a:pt x="32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8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0" name="Freeform 61">
                <a:extLst>
                  <a:ext uri="{FF2B5EF4-FFF2-40B4-BE49-F238E27FC236}">
                    <a16:creationId xmlns="" xmlns:a16="http://schemas.microsoft.com/office/drawing/2014/main" id="{582B7FE7-701A-4CAE-9757-D8F52A3A8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4196"/>
                <a:ext cx="101" cy="101"/>
              </a:xfrm>
              <a:custGeom>
                <a:avLst/>
                <a:gdLst>
                  <a:gd name="T0" fmla="*/ 0 w 39"/>
                  <a:gd name="T1" fmla="*/ 19 h 39"/>
                  <a:gd name="T2" fmla="*/ 19 w 39"/>
                  <a:gd name="T3" fmla="*/ 38 h 39"/>
                  <a:gd name="T4" fmla="*/ 39 w 39"/>
                  <a:gd name="T5" fmla="*/ 20 h 39"/>
                  <a:gd name="T6" fmla="*/ 20 w 39"/>
                  <a:gd name="T7" fmla="*/ 0 h 39"/>
                  <a:gd name="T8" fmla="*/ 0 w 39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cubicBezTo>
                      <a:pt x="1" y="30"/>
                      <a:pt x="8" y="38"/>
                      <a:pt x="19" y="38"/>
                    </a:cubicBezTo>
                    <a:cubicBezTo>
                      <a:pt x="30" y="39"/>
                      <a:pt x="39" y="30"/>
                      <a:pt x="39" y="20"/>
                    </a:cubicBezTo>
                    <a:cubicBezTo>
                      <a:pt x="39" y="8"/>
                      <a:pt x="30" y="0"/>
                      <a:pt x="20" y="0"/>
                    </a:cubicBezTo>
                    <a:cubicBezTo>
                      <a:pt x="9" y="0"/>
                      <a:pt x="0" y="9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1" name="Freeform 62">
                <a:extLst>
                  <a:ext uri="{FF2B5EF4-FFF2-40B4-BE49-F238E27FC236}">
                    <a16:creationId xmlns="" xmlns:a16="http://schemas.microsoft.com/office/drawing/2014/main" id="{C02C9CFA-E060-41A8-BD9F-8ED70C190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4196"/>
                <a:ext cx="101" cy="101"/>
              </a:xfrm>
              <a:custGeom>
                <a:avLst/>
                <a:gdLst>
                  <a:gd name="T0" fmla="*/ 19 w 39"/>
                  <a:gd name="T1" fmla="*/ 38 h 39"/>
                  <a:gd name="T2" fmla="*/ 38 w 39"/>
                  <a:gd name="T3" fmla="*/ 20 h 39"/>
                  <a:gd name="T4" fmla="*/ 19 w 39"/>
                  <a:gd name="T5" fmla="*/ 0 h 39"/>
                  <a:gd name="T6" fmla="*/ 0 w 39"/>
                  <a:gd name="T7" fmla="*/ 19 h 39"/>
                  <a:gd name="T8" fmla="*/ 19 w 39"/>
                  <a:gd name="T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cubicBezTo>
                      <a:pt x="30" y="38"/>
                      <a:pt x="37" y="31"/>
                      <a:pt x="38" y="20"/>
                    </a:cubicBezTo>
                    <a:cubicBezTo>
                      <a:pt x="39" y="9"/>
                      <a:pt x="30" y="0"/>
                      <a:pt x="19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30"/>
                      <a:pt x="9" y="39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2" name="Freeform 63">
                <a:extLst>
                  <a:ext uri="{FF2B5EF4-FFF2-40B4-BE49-F238E27FC236}">
                    <a16:creationId xmlns="" xmlns:a16="http://schemas.microsoft.com/office/drawing/2014/main" id="{9B2117E5-AB3D-4B6B-9AA9-EE2AA6412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4196"/>
                <a:ext cx="101" cy="98"/>
              </a:xfrm>
              <a:custGeom>
                <a:avLst/>
                <a:gdLst>
                  <a:gd name="T0" fmla="*/ 0 w 39"/>
                  <a:gd name="T1" fmla="*/ 19 h 38"/>
                  <a:gd name="T2" fmla="*/ 19 w 39"/>
                  <a:gd name="T3" fmla="*/ 38 h 38"/>
                  <a:gd name="T4" fmla="*/ 38 w 39"/>
                  <a:gd name="T5" fmla="*/ 20 h 38"/>
                  <a:gd name="T6" fmla="*/ 20 w 39"/>
                  <a:gd name="T7" fmla="*/ 0 h 38"/>
                  <a:gd name="T8" fmla="*/ 0 w 39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0" y="19"/>
                    </a:moveTo>
                    <a:cubicBezTo>
                      <a:pt x="0" y="29"/>
                      <a:pt x="8" y="38"/>
                      <a:pt x="19" y="38"/>
                    </a:cubicBezTo>
                    <a:cubicBezTo>
                      <a:pt x="31" y="38"/>
                      <a:pt x="38" y="31"/>
                      <a:pt x="38" y="20"/>
                    </a:cubicBezTo>
                    <a:cubicBezTo>
                      <a:pt x="39" y="7"/>
                      <a:pt x="30" y="1"/>
                      <a:pt x="20" y="0"/>
                    </a:cubicBezTo>
                    <a:cubicBezTo>
                      <a:pt x="9" y="0"/>
                      <a:pt x="1" y="7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3" name="Freeform 64">
                <a:extLst>
                  <a:ext uri="{FF2B5EF4-FFF2-40B4-BE49-F238E27FC236}">
                    <a16:creationId xmlns="" xmlns:a16="http://schemas.microsoft.com/office/drawing/2014/main" id="{C3090AC0-4885-4928-9E87-7A8A356DC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3773"/>
                <a:ext cx="99" cy="99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19 h 38"/>
                  <a:gd name="T4" fmla="*/ 19 w 38"/>
                  <a:gd name="T5" fmla="*/ 0 h 38"/>
                  <a:gd name="T6" fmla="*/ 0 w 38"/>
                  <a:gd name="T7" fmla="*/ 19 h 38"/>
                  <a:gd name="T8" fmla="*/ 19 w 38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30" y="38"/>
                      <a:pt x="37" y="31"/>
                      <a:pt x="38" y="19"/>
                    </a:cubicBezTo>
                    <a:cubicBezTo>
                      <a:pt x="38" y="8"/>
                      <a:pt x="29" y="0"/>
                      <a:pt x="19" y="0"/>
                    </a:cubicBezTo>
                    <a:cubicBezTo>
                      <a:pt x="8" y="0"/>
                      <a:pt x="0" y="9"/>
                      <a:pt x="0" y="19"/>
                    </a:cubicBezTo>
                    <a:cubicBezTo>
                      <a:pt x="0" y="29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4" name="Freeform 65">
                <a:extLst>
                  <a:ext uri="{FF2B5EF4-FFF2-40B4-BE49-F238E27FC236}">
                    <a16:creationId xmlns="" xmlns:a16="http://schemas.microsoft.com/office/drawing/2014/main" id="{CFA9F081-964D-40FF-A7E0-0A5479CE7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3986"/>
                <a:ext cx="104" cy="101"/>
              </a:xfrm>
              <a:custGeom>
                <a:avLst/>
                <a:gdLst>
                  <a:gd name="T0" fmla="*/ 1 w 40"/>
                  <a:gd name="T1" fmla="*/ 19 h 39"/>
                  <a:gd name="T2" fmla="*/ 19 w 40"/>
                  <a:gd name="T3" fmla="*/ 39 h 39"/>
                  <a:gd name="T4" fmla="*/ 39 w 40"/>
                  <a:gd name="T5" fmla="*/ 21 h 39"/>
                  <a:gd name="T6" fmla="*/ 21 w 40"/>
                  <a:gd name="T7" fmla="*/ 0 h 39"/>
                  <a:gd name="T8" fmla="*/ 1 w 40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1" y="19"/>
                    </a:moveTo>
                    <a:cubicBezTo>
                      <a:pt x="0" y="30"/>
                      <a:pt x="8" y="39"/>
                      <a:pt x="19" y="39"/>
                    </a:cubicBezTo>
                    <a:cubicBezTo>
                      <a:pt x="31" y="39"/>
                      <a:pt x="38" y="31"/>
                      <a:pt x="39" y="21"/>
                    </a:cubicBezTo>
                    <a:cubicBezTo>
                      <a:pt x="40" y="7"/>
                      <a:pt x="31" y="2"/>
                      <a:pt x="21" y="0"/>
                    </a:cubicBezTo>
                    <a:cubicBezTo>
                      <a:pt x="10" y="0"/>
                      <a:pt x="1" y="8"/>
                      <a:pt x="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5" name="Freeform 66">
                <a:extLst>
                  <a:ext uri="{FF2B5EF4-FFF2-40B4-BE49-F238E27FC236}">
                    <a16:creationId xmlns="" xmlns:a16="http://schemas.microsoft.com/office/drawing/2014/main" id="{58A5EDDA-11E1-4846-823D-0E3EFD9E0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3986"/>
                <a:ext cx="101" cy="101"/>
              </a:xfrm>
              <a:custGeom>
                <a:avLst/>
                <a:gdLst>
                  <a:gd name="T0" fmla="*/ 0 w 39"/>
                  <a:gd name="T1" fmla="*/ 19 h 39"/>
                  <a:gd name="T2" fmla="*/ 19 w 39"/>
                  <a:gd name="T3" fmla="*/ 39 h 39"/>
                  <a:gd name="T4" fmla="*/ 38 w 39"/>
                  <a:gd name="T5" fmla="*/ 19 h 39"/>
                  <a:gd name="T6" fmla="*/ 19 w 39"/>
                  <a:gd name="T7" fmla="*/ 0 h 39"/>
                  <a:gd name="T8" fmla="*/ 0 w 39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cubicBezTo>
                      <a:pt x="0" y="31"/>
                      <a:pt x="9" y="39"/>
                      <a:pt x="19" y="39"/>
                    </a:cubicBezTo>
                    <a:cubicBezTo>
                      <a:pt x="29" y="39"/>
                      <a:pt x="39" y="31"/>
                      <a:pt x="38" y="19"/>
                    </a:cubicBezTo>
                    <a:cubicBezTo>
                      <a:pt x="38" y="8"/>
                      <a:pt x="31" y="1"/>
                      <a:pt x="19" y="0"/>
                    </a:cubicBezTo>
                    <a:cubicBezTo>
                      <a:pt x="8" y="0"/>
                      <a:pt x="0" y="9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6" name="Freeform 67">
                <a:extLst>
                  <a:ext uri="{FF2B5EF4-FFF2-40B4-BE49-F238E27FC236}">
                    <a16:creationId xmlns="" xmlns:a16="http://schemas.microsoft.com/office/drawing/2014/main" id="{04DA09AC-227C-4AB3-A09E-4669B8042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4092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8 w 39"/>
                  <a:gd name="T3" fmla="*/ 19 h 38"/>
                  <a:gd name="T4" fmla="*/ 19 w 39"/>
                  <a:gd name="T5" fmla="*/ 0 h 38"/>
                  <a:gd name="T6" fmla="*/ 0 w 39"/>
                  <a:gd name="T7" fmla="*/ 19 h 38"/>
                  <a:gd name="T8" fmla="*/ 19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0" y="38"/>
                      <a:pt x="38" y="30"/>
                      <a:pt x="38" y="19"/>
                    </a:cubicBezTo>
                    <a:cubicBezTo>
                      <a:pt x="39" y="8"/>
                      <a:pt x="30" y="0"/>
                      <a:pt x="19" y="0"/>
                    </a:cubicBezTo>
                    <a:cubicBezTo>
                      <a:pt x="8" y="0"/>
                      <a:pt x="0" y="9"/>
                      <a:pt x="0" y="19"/>
                    </a:cubicBezTo>
                    <a:cubicBezTo>
                      <a:pt x="0" y="29"/>
                      <a:pt x="8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7" name="Freeform 68">
                <a:extLst>
                  <a:ext uri="{FF2B5EF4-FFF2-40B4-BE49-F238E27FC236}">
                    <a16:creationId xmlns="" xmlns:a16="http://schemas.microsoft.com/office/drawing/2014/main" id="{C2F29782-9BD7-4670-B766-24B917C22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9 w 39"/>
                  <a:gd name="T3" fmla="*/ 19 h 38"/>
                  <a:gd name="T4" fmla="*/ 19 w 39"/>
                  <a:gd name="T5" fmla="*/ 0 h 38"/>
                  <a:gd name="T6" fmla="*/ 0 w 39"/>
                  <a:gd name="T7" fmla="*/ 19 h 38"/>
                  <a:gd name="T8" fmla="*/ 19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1" y="38"/>
                      <a:pt x="39" y="29"/>
                      <a:pt x="39" y="19"/>
                    </a:cubicBezTo>
                    <a:cubicBezTo>
                      <a:pt x="39" y="9"/>
                      <a:pt x="31" y="0"/>
                      <a:pt x="19" y="0"/>
                    </a:cubicBezTo>
                    <a:cubicBezTo>
                      <a:pt x="8" y="0"/>
                      <a:pt x="1" y="7"/>
                      <a:pt x="0" y="19"/>
                    </a:cubicBezTo>
                    <a:cubicBezTo>
                      <a:pt x="0" y="30"/>
                      <a:pt x="9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8" name="Freeform 69">
                <a:extLst>
                  <a:ext uri="{FF2B5EF4-FFF2-40B4-BE49-F238E27FC236}">
                    <a16:creationId xmlns="" xmlns:a16="http://schemas.microsoft.com/office/drawing/2014/main" id="{58731F13-43D8-4B0D-81A6-3D0D1F725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3771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21 h 39"/>
                  <a:gd name="T4" fmla="*/ 20 w 39"/>
                  <a:gd name="T5" fmla="*/ 1 h 39"/>
                  <a:gd name="T6" fmla="*/ 0 w 39"/>
                  <a:gd name="T7" fmla="*/ 20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30" y="39"/>
                      <a:pt x="37" y="32"/>
                      <a:pt x="38" y="21"/>
                    </a:cubicBezTo>
                    <a:cubicBezTo>
                      <a:pt x="39" y="10"/>
                      <a:pt x="31" y="1"/>
                      <a:pt x="20" y="1"/>
                    </a:cubicBezTo>
                    <a:cubicBezTo>
                      <a:pt x="8" y="0"/>
                      <a:pt x="0" y="9"/>
                      <a:pt x="0" y="20"/>
                    </a:cubicBezTo>
                    <a:cubicBezTo>
                      <a:pt x="0" y="31"/>
                      <a:pt x="9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9" name="Freeform 70">
                <a:extLst>
                  <a:ext uri="{FF2B5EF4-FFF2-40B4-BE49-F238E27FC236}">
                    <a16:creationId xmlns="" xmlns:a16="http://schemas.microsoft.com/office/drawing/2014/main" id="{2664A7B2-00EE-472E-A5E2-EB42A8BED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3877"/>
                <a:ext cx="101" cy="101"/>
              </a:xfrm>
              <a:custGeom>
                <a:avLst/>
                <a:gdLst>
                  <a:gd name="T0" fmla="*/ 0 w 39"/>
                  <a:gd name="T1" fmla="*/ 19 h 39"/>
                  <a:gd name="T2" fmla="*/ 19 w 39"/>
                  <a:gd name="T3" fmla="*/ 39 h 39"/>
                  <a:gd name="T4" fmla="*/ 39 w 39"/>
                  <a:gd name="T5" fmla="*/ 19 h 39"/>
                  <a:gd name="T6" fmla="*/ 20 w 39"/>
                  <a:gd name="T7" fmla="*/ 0 h 39"/>
                  <a:gd name="T8" fmla="*/ 0 w 39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cubicBezTo>
                      <a:pt x="0" y="30"/>
                      <a:pt x="8" y="38"/>
                      <a:pt x="19" y="39"/>
                    </a:cubicBezTo>
                    <a:cubicBezTo>
                      <a:pt x="31" y="39"/>
                      <a:pt x="39" y="30"/>
                      <a:pt x="39" y="19"/>
                    </a:cubicBezTo>
                    <a:cubicBezTo>
                      <a:pt x="39" y="9"/>
                      <a:pt x="30" y="0"/>
                      <a:pt x="20" y="0"/>
                    </a:cubicBezTo>
                    <a:cubicBezTo>
                      <a:pt x="9" y="0"/>
                      <a:pt x="1" y="7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0" name="Freeform 71">
                <a:extLst>
                  <a:ext uri="{FF2B5EF4-FFF2-40B4-BE49-F238E27FC236}">
                    <a16:creationId xmlns="" xmlns:a16="http://schemas.microsoft.com/office/drawing/2014/main" id="{1900AF04-E2EB-44FC-AECE-5256E5045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4089"/>
                <a:ext cx="101" cy="102"/>
              </a:xfrm>
              <a:custGeom>
                <a:avLst/>
                <a:gdLst>
                  <a:gd name="T0" fmla="*/ 1 w 39"/>
                  <a:gd name="T1" fmla="*/ 20 h 39"/>
                  <a:gd name="T2" fmla="*/ 20 w 39"/>
                  <a:gd name="T3" fmla="*/ 39 h 39"/>
                  <a:gd name="T4" fmla="*/ 39 w 39"/>
                  <a:gd name="T5" fmla="*/ 19 h 39"/>
                  <a:gd name="T6" fmla="*/ 19 w 39"/>
                  <a:gd name="T7" fmla="*/ 1 h 39"/>
                  <a:gd name="T8" fmla="*/ 1 w 39"/>
                  <a:gd name="T9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" y="20"/>
                    </a:moveTo>
                    <a:cubicBezTo>
                      <a:pt x="1" y="31"/>
                      <a:pt x="9" y="39"/>
                      <a:pt x="20" y="39"/>
                    </a:cubicBezTo>
                    <a:cubicBezTo>
                      <a:pt x="31" y="39"/>
                      <a:pt x="39" y="30"/>
                      <a:pt x="39" y="19"/>
                    </a:cubicBezTo>
                    <a:cubicBezTo>
                      <a:pt x="38" y="8"/>
                      <a:pt x="30" y="0"/>
                      <a:pt x="19" y="1"/>
                    </a:cubicBezTo>
                    <a:cubicBezTo>
                      <a:pt x="9" y="1"/>
                      <a:pt x="0" y="1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1" name="Freeform 72">
                <a:extLst>
                  <a:ext uri="{FF2B5EF4-FFF2-40B4-BE49-F238E27FC236}">
                    <a16:creationId xmlns="" xmlns:a16="http://schemas.microsoft.com/office/drawing/2014/main" id="{82AB02CE-5CDE-442D-A001-0A9CA4E2C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4196"/>
                <a:ext cx="98" cy="98"/>
              </a:xfrm>
              <a:custGeom>
                <a:avLst/>
                <a:gdLst>
                  <a:gd name="T0" fmla="*/ 0 w 38"/>
                  <a:gd name="T1" fmla="*/ 19 h 38"/>
                  <a:gd name="T2" fmla="*/ 19 w 38"/>
                  <a:gd name="T3" fmla="*/ 38 h 38"/>
                  <a:gd name="T4" fmla="*/ 38 w 38"/>
                  <a:gd name="T5" fmla="*/ 20 h 38"/>
                  <a:gd name="T6" fmla="*/ 19 w 38"/>
                  <a:gd name="T7" fmla="*/ 0 h 38"/>
                  <a:gd name="T8" fmla="*/ 0 w 38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0" y="19"/>
                    </a:moveTo>
                    <a:cubicBezTo>
                      <a:pt x="0" y="30"/>
                      <a:pt x="8" y="38"/>
                      <a:pt x="19" y="38"/>
                    </a:cubicBezTo>
                    <a:cubicBezTo>
                      <a:pt x="29" y="38"/>
                      <a:pt x="38" y="30"/>
                      <a:pt x="38" y="20"/>
                    </a:cubicBezTo>
                    <a:cubicBezTo>
                      <a:pt x="38" y="9"/>
                      <a:pt x="31" y="1"/>
                      <a:pt x="19" y="0"/>
                    </a:cubicBezTo>
                    <a:cubicBezTo>
                      <a:pt x="8" y="0"/>
                      <a:pt x="0" y="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2" name="Freeform 73">
                <a:extLst>
                  <a:ext uri="{FF2B5EF4-FFF2-40B4-BE49-F238E27FC236}">
                    <a16:creationId xmlns="" xmlns:a16="http://schemas.microsoft.com/office/drawing/2014/main" id="{0BEDAAB4-B5D9-46EE-81A2-83E2AACFF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8 w 39"/>
                  <a:gd name="T3" fmla="*/ 20 h 38"/>
                  <a:gd name="T4" fmla="*/ 19 w 39"/>
                  <a:gd name="T5" fmla="*/ 0 h 38"/>
                  <a:gd name="T6" fmla="*/ 0 w 39"/>
                  <a:gd name="T7" fmla="*/ 19 h 38"/>
                  <a:gd name="T8" fmla="*/ 19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0" y="38"/>
                      <a:pt x="37" y="31"/>
                      <a:pt x="38" y="20"/>
                    </a:cubicBezTo>
                    <a:cubicBezTo>
                      <a:pt x="39" y="9"/>
                      <a:pt x="30" y="0"/>
                      <a:pt x="19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30"/>
                      <a:pt x="9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3" name="Freeform 74">
                <a:extLst>
                  <a:ext uri="{FF2B5EF4-FFF2-40B4-BE49-F238E27FC236}">
                    <a16:creationId xmlns="" xmlns:a16="http://schemas.microsoft.com/office/drawing/2014/main" id="{DC5E2D4D-46D3-4AD3-9C01-B506213DE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4196"/>
                <a:ext cx="101" cy="101"/>
              </a:xfrm>
              <a:custGeom>
                <a:avLst/>
                <a:gdLst>
                  <a:gd name="T0" fmla="*/ 20 w 39"/>
                  <a:gd name="T1" fmla="*/ 0 h 39"/>
                  <a:gd name="T2" fmla="*/ 1 w 39"/>
                  <a:gd name="T3" fmla="*/ 19 h 39"/>
                  <a:gd name="T4" fmla="*/ 19 w 39"/>
                  <a:gd name="T5" fmla="*/ 38 h 39"/>
                  <a:gd name="T6" fmla="*/ 39 w 39"/>
                  <a:gd name="T7" fmla="*/ 19 h 39"/>
                  <a:gd name="T8" fmla="*/ 20 w 3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0"/>
                    </a:moveTo>
                    <a:cubicBezTo>
                      <a:pt x="10" y="0"/>
                      <a:pt x="0" y="8"/>
                      <a:pt x="1" y="19"/>
                    </a:cubicBezTo>
                    <a:cubicBezTo>
                      <a:pt x="1" y="30"/>
                      <a:pt x="8" y="38"/>
                      <a:pt x="19" y="38"/>
                    </a:cubicBezTo>
                    <a:cubicBezTo>
                      <a:pt x="31" y="39"/>
                      <a:pt x="39" y="30"/>
                      <a:pt x="39" y="19"/>
                    </a:cubicBezTo>
                    <a:cubicBezTo>
                      <a:pt x="39" y="8"/>
                      <a:pt x="30" y="0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4" name="Freeform 75">
                <a:extLst>
                  <a:ext uri="{FF2B5EF4-FFF2-40B4-BE49-F238E27FC236}">
                    <a16:creationId xmlns="" xmlns:a16="http://schemas.microsoft.com/office/drawing/2014/main" id="{3C82C255-4C70-496E-956A-CE7AA92CA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387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30" y="38"/>
                      <a:pt x="39" y="30"/>
                      <a:pt x="38" y="19"/>
                    </a:cubicBezTo>
                    <a:cubicBezTo>
                      <a:pt x="37" y="7"/>
                      <a:pt x="30" y="1"/>
                      <a:pt x="19" y="0"/>
                    </a:cubicBezTo>
                    <a:cubicBezTo>
                      <a:pt x="9" y="0"/>
                      <a:pt x="0" y="8"/>
                      <a:pt x="0" y="20"/>
                    </a:cubicBezTo>
                    <a:cubicBezTo>
                      <a:pt x="0" y="30"/>
                      <a:pt x="8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5" name="Freeform 76">
                <a:extLst>
                  <a:ext uri="{FF2B5EF4-FFF2-40B4-BE49-F238E27FC236}">
                    <a16:creationId xmlns="" xmlns:a16="http://schemas.microsoft.com/office/drawing/2014/main" id="{038C993A-5D12-43BF-841C-D57235ABB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4196"/>
                <a:ext cx="102" cy="98"/>
              </a:xfrm>
              <a:custGeom>
                <a:avLst/>
                <a:gdLst>
                  <a:gd name="T0" fmla="*/ 0 w 39"/>
                  <a:gd name="T1" fmla="*/ 19 h 38"/>
                  <a:gd name="T2" fmla="*/ 19 w 39"/>
                  <a:gd name="T3" fmla="*/ 38 h 38"/>
                  <a:gd name="T4" fmla="*/ 38 w 39"/>
                  <a:gd name="T5" fmla="*/ 20 h 38"/>
                  <a:gd name="T6" fmla="*/ 20 w 39"/>
                  <a:gd name="T7" fmla="*/ 0 h 38"/>
                  <a:gd name="T8" fmla="*/ 0 w 39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0" y="19"/>
                    </a:moveTo>
                    <a:cubicBezTo>
                      <a:pt x="0" y="29"/>
                      <a:pt x="8" y="38"/>
                      <a:pt x="19" y="38"/>
                    </a:cubicBezTo>
                    <a:cubicBezTo>
                      <a:pt x="31" y="38"/>
                      <a:pt x="38" y="31"/>
                      <a:pt x="38" y="20"/>
                    </a:cubicBezTo>
                    <a:cubicBezTo>
                      <a:pt x="39" y="7"/>
                      <a:pt x="30" y="1"/>
                      <a:pt x="20" y="0"/>
                    </a:cubicBezTo>
                    <a:cubicBezTo>
                      <a:pt x="9" y="0"/>
                      <a:pt x="1" y="7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6" name="Freeform 77">
                <a:extLst>
                  <a:ext uri="{FF2B5EF4-FFF2-40B4-BE49-F238E27FC236}">
                    <a16:creationId xmlns="" xmlns:a16="http://schemas.microsoft.com/office/drawing/2014/main" id="{A08FEAF2-E749-43CD-8787-C14814967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4196"/>
                <a:ext cx="101" cy="101"/>
              </a:xfrm>
              <a:custGeom>
                <a:avLst/>
                <a:gdLst>
                  <a:gd name="T0" fmla="*/ 20 w 39"/>
                  <a:gd name="T1" fmla="*/ 38 h 39"/>
                  <a:gd name="T2" fmla="*/ 39 w 39"/>
                  <a:gd name="T3" fmla="*/ 18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8"/>
                    </a:moveTo>
                    <a:cubicBezTo>
                      <a:pt x="32" y="38"/>
                      <a:pt x="39" y="29"/>
                      <a:pt x="39" y="18"/>
                    </a:cubicBezTo>
                    <a:cubicBezTo>
                      <a:pt x="39" y="8"/>
                      <a:pt x="30" y="0"/>
                      <a:pt x="19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1" y="31"/>
                      <a:pt x="9" y="39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7" name="Freeform 78">
                <a:extLst>
                  <a:ext uri="{FF2B5EF4-FFF2-40B4-BE49-F238E27FC236}">
                    <a16:creationId xmlns="" xmlns:a16="http://schemas.microsoft.com/office/drawing/2014/main" id="{3158B648-92A4-4FCD-B752-C96B2476A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" y="3667"/>
                <a:ext cx="98" cy="101"/>
              </a:xfrm>
              <a:custGeom>
                <a:avLst/>
                <a:gdLst>
                  <a:gd name="T0" fmla="*/ 0 w 38"/>
                  <a:gd name="T1" fmla="*/ 19 h 39"/>
                  <a:gd name="T2" fmla="*/ 19 w 38"/>
                  <a:gd name="T3" fmla="*/ 39 h 39"/>
                  <a:gd name="T4" fmla="*/ 38 w 38"/>
                  <a:gd name="T5" fmla="*/ 20 h 39"/>
                  <a:gd name="T6" fmla="*/ 19 w 38"/>
                  <a:gd name="T7" fmla="*/ 1 h 39"/>
                  <a:gd name="T8" fmla="*/ 0 w 38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0" y="19"/>
                    </a:moveTo>
                    <a:cubicBezTo>
                      <a:pt x="0" y="30"/>
                      <a:pt x="8" y="39"/>
                      <a:pt x="19" y="39"/>
                    </a:cubicBezTo>
                    <a:cubicBezTo>
                      <a:pt x="30" y="39"/>
                      <a:pt x="38" y="30"/>
                      <a:pt x="38" y="20"/>
                    </a:cubicBezTo>
                    <a:cubicBezTo>
                      <a:pt x="38" y="10"/>
                      <a:pt x="30" y="0"/>
                      <a:pt x="19" y="1"/>
                    </a:cubicBezTo>
                    <a:cubicBezTo>
                      <a:pt x="8" y="1"/>
                      <a:pt x="1" y="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8" name="Freeform 79">
                <a:extLst>
                  <a:ext uri="{FF2B5EF4-FFF2-40B4-BE49-F238E27FC236}">
                    <a16:creationId xmlns="" xmlns:a16="http://schemas.microsoft.com/office/drawing/2014/main" id="{E33D2756-39EB-46FF-9100-741F80E95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" y="3773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9 w 39"/>
                  <a:gd name="T3" fmla="*/ 20 h 38"/>
                  <a:gd name="T4" fmla="*/ 20 w 39"/>
                  <a:gd name="T5" fmla="*/ 0 h 38"/>
                  <a:gd name="T6" fmla="*/ 0 w 39"/>
                  <a:gd name="T7" fmla="*/ 19 h 38"/>
                  <a:gd name="T8" fmla="*/ 20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31" y="38"/>
                      <a:pt x="38" y="31"/>
                      <a:pt x="39" y="20"/>
                    </a:cubicBezTo>
                    <a:cubicBezTo>
                      <a:pt x="39" y="9"/>
                      <a:pt x="31" y="0"/>
                      <a:pt x="20" y="0"/>
                    </a:cubicBezTo>
                    <a:cubicBezTo>
                      <a:pt x="9" y="0"/>
                      <a:pt x="1" y="9"/>
                      <a:pt x="0" y="19"/>
                    </a:cubicBezTo>
                    <a:cubicBezTo>
                      <a:pt x="0" y="30"/>
                      <a:pt x="9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9" name="Freeform 80">
                <a:extLst>
                  <a:ext uri="{FF2B5EF4-FFF2-40B4-BE49-F238E27FC236}">
                    <a16:creationId xmlns="" xmlns:a16="http://schemas.microsoft.com/office/drawing/2014/main" id="{0D08D230-682B-439E-B0AF-765D380E1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3877"/>
                <a:ext cx="101" cy="101"/>
              </a:xfrm>
              <a:custGeom>
                <a:avLst/>
                <a:gdLst>
                  <a:gd name="T0" fmla="*/ 0 w 39"/>
                  <a:gd name="T1" fmla="*/ 19 h 39"/>
                  <a:gd name="T2" fmla="*/ 19 w 39"/>
                  <a:gd name="T3" fmla="*/ 39 h 39"/>
                  <a:gd name="T4" fmla="*/ 39 w 39"/>
                  <a:gd name="T5" fmla="*/ 19 h 39"/>
                  <a:gd name="T6" fmla="*/ 19 w 39"/>
                  <a:gd name="T7" fmla="*/ 0 h 39"/>
                  <a:gd name="T8" fmla="*/ 0 w 39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cubicBezTo>
                      <a:pt x="0" y="30"/>
                      <a:pt x="8" y="38"/>
                      <a:pt x="19" y="39"/>
                    </a:cubicBezTo>
                    <a:cubicBezTo>
                      <a:pt x="31" y="39"/>
                      <a:pt x="39" y="30"/>
                      <a:pt x="39" y="19"/>
                    </a:cubicBezTo>
                    <a:cubicBezTo>
                      <a:pt x="39" y="9"/>
                      <a:pt x="30" y="0"/>
                      <a:pt x="19" y="0"/>
                    </a:cubicBezTo>
                    <a:cubicBezTo>
                      <a:pt x="9" y="1"/>
                      <a:pt x="1" y="7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0" name="Freeform 81">
                <a:extLst>
                  <a:ext uri="{FF2B5EF4-FFF2-40B4-BE49-F238E27FC236}">
                    <a16:creationId xmlns="" xmlns:a16="http://schemas.microsoft.com/office/drawing/2014/main" id="{7F645349-28AC-4943-9172-39D1DF6BC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" y="3667"/>
                <a:ext cx="102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1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31" y="38"/>
                      <a:pt x="39" y="30"/>
                      <a:pt x="39" y="19"/>
                    </a:cubicBezTo>
                    <a:cubicBezTo>
                      <a:pt x="38" y="8"/>
                      <a:pt x="31" y="1"/>
                      <a:pt x="19" y="1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1" y="31"/>
                      <a:pt x="9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1" name="Freeform 82">
                <a:extLst>
                  <a:ext uri="{FF2B5EF4-FFF2-40B4-BE49-F238E27FC236}">
                    <a16:creationId xmlns="" xmlns:a16="http://schemas.microsoft.com/office/drawing/2014/main" id="{C9389045-C395-45F5-B3D1-C9F82D109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3877"/>
                <a:ext cx="101" cy="101"/>
              </a:xfrm>
              <a:custGeom>
                <a:avLst/>
                <a:gdLst>
                  <a:gd name="T0" fmla="*/ 1 w 39"/>
                  <a:gd name="T1" fmla="*/ 19 h 39"/>
                  <a:gd name="T2" fmla="*/ 20 w 39"/>
                  <a:gd name="T3" fmla="*/ 39 h 39"/>
                  <a:gd name="T4" fmla="*/ 39 w 39"/>
                  <a:gd name="T5" fmla="*/ 19 h 39"/>
                  <a:gd name="T6" fmla="*/ 21 w 39"/>
                  <a:gd name="T7" fmla="*/ 0 h 39"/>
                  <a:gd name="T8" fmla="*/ 1 w 39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" y="19"/>
                    </a:moveTo>
                    <a:cubicBezTo>
                      <a:pt x="0" y="30"/>
                      <a:pt x="9" y="38"/>
                      <a:pt x="20" y="39"/>
                    </a:cubicBezTo>
                    <a:cubicBezTo>
                      <a:pt x="31" y="39"/>
                      <a:pt x="39" y="29"/>
                      <a:pt x="39" y="19"/>
                    </a:cubicBezTo>
                    <a:cubicBezTo>
                      <a:pt x="39" y="9"/>
                      <a:pt x="32" y="1"/>
                      <a:pt x="21" y="0"/>
                    </a:cubicBezTo>
                    <a:cubicBezTo>
                      <a:pt x="10" y="0"/>
                      <a:pt x="1" y="8"/>
                      <a:pt x="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2" name="Freeform 83">
                <a:extLst>
                  <a:ext uri="{FF2B5EF4-FFF2-40B4-BE49-F238E27FC236}">
                    <a16:creationId xmlns="" xmlns:a16="http://schemas.microsoft.com/office/drawing/2014/main" id="{36F4256C-BA62-48E9-BE1D-566B3C2F5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3773"/>
                <a:ext cx="101" cy="101"/>
              </a:xfrm>
              <a:custGeom>
                <a:avLst/>
                <a:gdLst>
                  <a:gd name="T0" fmla="*/ 0 w 39"/>
                  <a:gd name="T1" fmla="*/ 19 h 39"/>
                  <a:gd name="T2" fmla="*/ 19 w 39"/>
                  <a:gd name="T3" fmla="*/ 38 h 39"/>
                  <a:gd name="T4" fmla="*/ 38 w 39"/>
                  <a:gd name="T5" fmla="*/ 19 h 39"/>
                  <a:gd name="T6" fmla="*/ 19 w 39"/>
                  <a:gd name="T7" fmla="*/ 0 h 39"/>
                  <a:gd name="T8" fmla="*/ 0 w 39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cubicBezTo>
                      <a:pt x="0" y="29"/>
                      <a:pt x="8" y="39"/>
                      <a:pt x="19" y="38"/>
                    </a:cubicBezTo>
                    <a:cubicBezTo>
                      <a:pt x="30" y="38"/>
                      <a:pt x="38" y="31"/>
                      <a:pt x="38" y="19"/>
                    </a:cubicBezTo>
                    <a:cubicBezTo>
                      <a:pt x="39" y="8"/>
                      <a:pt x="30" y="0"/>
                      <a:pt x="19" y="0"/>
                    </a:cubicBezTo>
                    <a:cubicBezTo>
                      <a:pt x="8" y="0"/>
                      <a:pt x="0" y="9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3" name="Freeform 84">
                <a:extLst>
                  <a:ext uri="{FF2B5EF4-FFF2-40B4-BE49-F238E27FC236}">
                    <a16:creationId xmlns="" xmlns:a16="http://schemas.microsoft.com/office/drawing/2014/main" id="{C6D073A0-CF64-4775-8EE5-7E9243D44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3877"/>
                <a:ext cx="101" cy="101"/>
              </a:xfrm>
              <a:custGeom>
                <a:avLst/>
                <a:gdLst>
                  <a:gd name="T0" fmla="*/ 0 w 39"/>
                  <a:gd name="T1" fmla="*/ 20 h 39"/>
                  <a:gd name="T2" fmla="*/ 20 w 39"/>
                  <a:gd name="T3" fmla="*/ 39 h 39"/>
                  <a:gd name="T4" fmla="*/ 38 w 39"/>
                  <a:gd name="T5" fmla="*/ 19 h 39"/>
                  <a:gd name="T6" fmla="*/ 18 w 39"/>
                  <a:gd name="T7" fmla="*/ 0 h 39"/>
                  <a:gd name="T8" fmla="*/ 0 w 39"/>
                  <a:gd name="T9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20"/>
                    </a:moveTo>
                    <a:cubicBezTo>
                      <a:pt x="0" y="30"/>
                      <a:pt x="9" y="39"/>
                      <a:pt x="20" y="39"/>
                    </a:cubicBezTo>
                    <a:cubicBezTo>
                      <a:pt x="31" y="38"/>
                      <a:pt x="39" y="30"/>
                      <a:pt x="38" y="19"/>
                    </a:cubicBezTo>
                    <a:cubicBezTo>
                      <a:pt x="38" y="7"/>
                      <a:pt x="29" y="0"/>
                      <a:pt x="18" y="0"/>
                    </a:cubicBezTo>
                    <a:cubicBezTo>
                      <a:pt x="8" y="0"/>
                      <a:pt x="0" y="9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4" name="Freeform 85">
                <a:extLst>
                  <a:ext uri="{FF2B5EF4-FFF2-40B4-BE49-F238E27FC236}">
                    <a16:creationId xmlns="" xmlns:a16="http://schemas.microsoft.com/office/drawing/2014/main" id="{6BB7F810-5EBA-4E2E-9004-4FA0D75F6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3986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31" y="38"/>
                      <a:pt x="38" y="31"/>
                      <a:pt x="39" y="20"/>
                    </a:cubicBezTo>
                    <a:cubicBezTo>
                      <a:pt x="39" y="9"/>
                      <a:pt x="31" y="1"/>
                      <a:pt x="20" y="0"/>
                    </a:cubicBezTo>
                    <a:cubicBezTo>
                      <a:pt x="9" y="0"/>
                      <a:pt x="1" y="9"/>
                      <a:pt x="0" y="19"/>
                    </a:cubicBezTo>
                    <a:cubicBezTo>
                      <a:pt x="0" y="30"/>
                      <a:pt x="9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5" name="Freeform 86">
                <a:extLst>
                  <a:ext uri="{FF2B5EF4-FFF2-40B4-BE49-F238E27FC236}">
                    <a16:creationId xmlns="" xmlns:a16="http://schemas.microsoft.com/office/drawing/2014/main" id="{DF485DE0-DCDD-48C5-8A0C-3B30409CF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20 h 39"/>
                  <a:gd name="T4" fmla="*/ 20 w 39"/>
                  <a:gd name="T5" fmla="*/ 1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30" y="39"/>
                      <a:pt x="38" y="32"/>
                      <a:pt x="38" y="20"/>
                    </a:cubicBezTo>
                    <a:cubicBezTo>
                      <a:pt x="39" y="9"/>
                      <a:pt x="31" y="1"/>
                      <a:pt x="20" y="1"/>
                    </a:cubicBezTo>
                    <a:cubicBezTo>
                      <a:pt x="8" y="0"/>
                      <a:pt x="0" y="9"/>
                      <a:pt x="0" y="19"/>
                    </a:cubicBezTo>
                    <a:cubicBezTo>
                      <a:pt x="0" y="31"/>
                      <a:pt x="9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6" name="Freeform 87">
                <a:extLst>
                  <a:ext uri="{FF2B5EF4-FFF2-40B4-BE49-F238E27FC236}">
                    <a16:creationId xmlns="" xmlns:a16="http://schemas.microsoft.com/office/drawing/2014/main" id="{A65B21F2-4A45-42F3-A657-45E95E6F8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20 h 39"/>
                  <a:gd name="T4" fmla="*/ 19 w 39"/>
                  <a:gd name="T5" fmla="*/ 1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30" y="39"/>
                      <a:pt x="37" y="32"/>
                      <a:pt x="38" y="20"/>
                    </a:cubicBezTo>
                    <a:cubicBezTo>
                      <a:pt x="39" y="9"/>
                      <a:pt x="30" y="1"/>
                      <a:pt x="19" y="1"/>
                    </a:cubicBezTo>
                    <a:cubicBezTo>
                      <a:pt x="8" y="0"/>
                      <a:pt x="0" y="9"/>
                      <a:pt x="0" y="19"/>
                    </a:cubicBezTo>
                    <a:cubicBezTo>
                      <a:pt x="0" y="31"/>
                      <a:pt x="9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7" name="Freeform 88">
                <a:extLst>
                  <a:ext uri="{FF2B5EF4-FFF2-40B4-BE49-F238E27FC236}">
                    <a16:creationId xmlns="" xmlns:a16="http://schemas.microsoft.com/office/drawing/2014/main" id="{56B9EE63-67F4-4933-BC44-37A58D2CF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4092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9 w 39"/>
                  <a:gd name="T3" fmla="*/ 19 h 38"/>
                  <a:gd name="T4" fmla="*/ 20 w 39"/>
                  <a:gd name="T5" fmla="*/ 0 h 38"/>
                  <a:gd name="T6" fmla="*/ 0 w 39"/>
                  <a:gd name="T7" fmla="*/ 19 h 38"/>
                  <a:gd name="T8" fmla="*/ 20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31" y="38"/>
                      <a:pt x="38" y="31"/>
                      <a:pt x="39" y="19"/>
                    </a:cubicBezTo>
                    <a:cubicBezTo>
                      <a:pt x="39" y="8"/>
                      <a:pt x="31" y="0"/>
                      <a:pt x="20" y="0"/>
                    </a:cubicBezTo>
                    <a:cubicBezTo>
                      <a:pt x="8" y="0"/>
                      <a:pt x="0" y="9"/>
                      <a:pt x="0" y="19"/>
                    </a:cubicBezTo>
                    <a:cubicBezTo>
                      <a:pt x="0" y="29"/>
                      <a:pt x="9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8" name="Freeform 89">
                <a:extLst>
                  <a:ext uri="{FF2B5EF4-FFF2-40B4-BE49-F238E27FC236}">
                    <a16:creationId xmlns="" xmlns:a16="http://schemas.microsoft.com/office/drawing/2014/main" id="{7D1C1F55-B5F3-44F4-9F9B-1DC67F5E9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4089"/>
                <a:ext cx="101" cy="102"/>
              </a:xfrm>
              <a:custGeom>
                <a:avLst/>
                <a:gdLst>
                  <a:gd name="T0" fmla="*/ 19 w 39"/>
                  <a:gd name="T1" fmla="*/ 1 h 39"/>
                  <a:gd name="T2" fmla="*/ 1 w 39"/>
                  <a:gd name="T3" fmla="*/ 20 h 39"/>
                  <a:gd name="T4" fmla="*/ 20 w 39"/>
                  <a:gd name="T5" fmla="*/ 39 h 39"/>
                  <a:gd name="T6" fmla="*/ 39 w 39"/>
                  <a:gd name="T7" fmla="*/ 19 h 39"/>
                  <a:gd name="T8" fmla="*/ 19 w 39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1"/>
                    </a:moveTo>
                    <a:cubicBezTo>
                      <a:pt x="9" y="1"/>
                      <a:pt x="0" y="10"/>
                      <a:pt x="1" y="20"/>
                    </a:cubicBezTo>
                    <a:cubicBezTo>
                      <a:pt x="1" y="31"/>
                      <a:pt x="9" y="39"/>
                      <a:pt x="20" y="39"/>
                    </a:cubicBezTo>
                    <a:cubicBezTo>
                      <a:pt x="31" y="39"/>
                      <a:pt x="39" y="30"/>
                      <a:pt x="39" y="19"/>
                    </a:cubicBezTo>
                    <a:cubicBezTo>
                      <a:pt x="38" y="8"/>
                      <a:pt x="30" y="0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9" name="Freeform 90">
                <a:extLst>
                  <a:ext uri="{FF2B5EF4-FFF2-40B4-BE49-F238E27FC236}">
                    <a16:creationId xmlns="" xmlns:a16="http://schemas.microsoft.com/office/drawing/2014/main" id="{4985A439-8889-4527-B3F6-35E73740F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986"/>
                <a:ext cx="99" cy="101"/>
              </a:xfrm>
              <a:custGeom>
                <a:avLst/>
                <a:gdLst>
                  <a:gd name="T0" fmla="*/ 0 w 38"/>
                  <a:gd name="T1" fmla="*/ 20 h 39"/>
                  <a:gd name="T2" fmla="*/ 18 w 38"/>
                  <a:gd name="T3" fmla="*/ 39 h 39"/>
                  <a:gd name="T4" fmla="*/ 38 w 38"/>
                  <a:gd name="T5" fmla="*/ 20 h 39"/>
                  <a:gd name="T6" fmla="*/ 19 w 38"/>
                  <a:gd name="T7" fmla="*/ 0 h 39"/>
                  <a:gd name="T8" fmla="*/ 0 w 38"/>
                  <a:gd name="T9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0" y="20"/>
                    </a:moveTo>
                    <a:cubicBezTo>
                      <a:pt x="0" y="31"/>
                      <a:pt x="7" y="38"/>
                      <a:pt x="18" y="39"/>
                    </a:cubicBezTo>
                    <a:cubicBezTo>
                      <a:pt x="29" y="39"/>
                      <a:pt x="38" y="31"/>
                      <a:pt x="38" y="20"/>
                    </a:cubicBezTo>
                    <a:cubicBezTo>
                      <a:pt x="38" y="9"/>
                      <a:pt x="29" y="0"/>
                      <a:pt x="19" y="0"/>
                    </a:cubicBezTo>
                    <a:cubicBezTo>
                      <a:pt x="8" y="0"/>
                      <a:pt x="0" y="9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0" name="Freeform 91">
                <a:extLst>
                  <a:ext uri="{FF2B5EF4-FFF2-40B4-BE49-F238E27FC236}">
                    <a16:creationId xmlns="" xmlns:a16="http://schemas.microsoft.com/office/drawing/2014/main" id="{C73E166D-F77F-46CA-A343-570672BAA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" y="3773"/>
                <a:ext cx="101" cy="99"/>
              </a:xfrm>
              <a:custGeom>
                <a:avLst/>
                <a:gdLst>
                  <a:gd name="T0" fmla="*/ 1 w 39"/>
                  <a:gd name="T1" fmla="*/ 18 h 38"/>
                  <a:gd name="T2" fmla="*/ 20 w 39"/>
                  <a:gd name="T3" fmla="*/ 38 h 38"/>
                  <a:gd name="T4" fmla="*/ 39 w 39"/>
                  <a:gd name="T5" fmla="*/ 19 h 38"/>
                  <a:gd name="T6" fmla="*/ 20 w 39"/>
                  <a:gd name="T7" fmla="*/ 0 h 38"/>
                  <a:gd name="T8" fmla="*/ 1 w 39"/>
                  <a:gd name="T9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" y="18"/>
                    </a:moveTo>
                    <a:cubicBezTo>
                      <a:pt x="0" y="29"/>
                      <a:pt x="9" y="38"/>
                      <a:pt x="20" y="38"/>
                    </a:cubicBezTo>
                    <a:cubicBezTo>
                      <a:pt x="31" y="38"/>
                      <a:pt x="39" y="29"/>
                      <a:pt x="39" y="19"/>
                    </a:cubicBezTo>
                    <a:cubicBezTo>
                      <a:pt x="39" y="8"/>
                      <a:pt x="31" y="0"/>
                      <a:pt x="20" y="0"/>
                    </a:cubicBezTo>
                    <a:cubicBezTo>
                      <a:pt x="9" y="0"/>
                      <a:pt x="2" y="7"/>
                      <a:pt x="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1" name="Freeform 92">
                <a:extLst>
                  <a:ext uri="{FF2B5EF4-FFF2-40B4-BE49-F238E27FC236}">
                    <a16:creationId xmlns="" xmlns:a16="http://schemas.microsoft.com/office/drawing/2014/main" id="{2E4596A6-7DFF-4E71-87EC-73C07D7D3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3877"/>
                <a:ext cx="101" cy="101"/>
              </a:xfrm>
              <a:custGeom>
                <a:avLst/>
                <a:gdLst>
                  <a:gd name="T0" fmla="*/ 20 w 39"/>
                  <a:gd name="T1" fmla="*/ 38 h 39"/>
                  <a:gd name="T2" fmla="*/ 38 w 39"/>
                  <a:gd name="T3" fmla="*/ 18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8"/>
                    </a:moveTo>
                    <a:cubicBezTo>
                      <a:pt x="31" y="38"/>
                      <a:pt x="39" y="29"/>
                      <a:pt x="38" y="18"/>
                    </a:cubicBezTo>
                    <a:cubicBezTo>
                      <a:pt x="38" y="8"/>
                      <a:pt x="29" y="0"/>
                      <a:pt x="19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1" y="31"/>
                      <a:pt x="9" y="39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2" name="Freeform 93">
                <a:extLst>
                  <a:ext uri="{FF2B5EF4-FFF2-40B4-BE49-F238E27FC236}">
                    <a16:creationId xmlns="" xmlns:a16="http://schemas.microsoft.com/office/drawing/2014/main" id="{DE825F8A-CA27-44DE-8320-0A8FBDAFB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3986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19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9" y="39"/>
                      <a:pt x="38" y="29"/>
                      <a:pt x="39" y="20"/>
                    </a:cubicBezTo>
                    <a:cubicBezTo>
                      <a:pt x="39" y="10"/>
                      <a:pt x="29" y="0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3" name="Freeform 94">
                <a:extLst>
                  <a:ext uri="{FF2B5EF4-FFF2-40B4-BE49-F238E27FC236}">
                    <a16:creationId xmlns="" xmlns:a16="http://schemas.microsoft.com/office/drawing/2014/main" id="{2E5E56EC-523B-4D49-A350-571B63AB2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" y="3563"/>
                <a:ext cx="102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19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9" y="39"/>
                      <a:pt x="39" y="29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4" name="Freeform 95">
                <a:extLst>
                  <a:ext uri="{FF2B5EF4-FFF2-40B4-BE49-F238E27FC236}">
                    <a16:creationId xmlns="" xmlns:a16="http://schemas.microsoft.com/office/drawing/2014/main" id="{12A48900-F70E-4FFB-91D7-53DDDF0F3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" y="3563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9" y="39"/>
                      <a:pt x="39" y="29"/>
                      <a:pt x="38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9" y="0"/>
                      <a:pt x="0" y="10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5" name="Freeform 96">
                <a:extLst>
                  <a:ext uri="{FF2B5EF4-FFF2-40B4-BE49-F238E27FC236}">
                    <a16:creationId xmlns="" xmlns:a16="http://schemas.microsoft.com/office/drawing/2014/main" id="{DA80CDF5-06BE-45C0-AEF4-1319A0149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20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1" y="0"/>
                      <a:pt x="0" y="10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6" name="Freeform 97">
                <a:extLst>
                  <a:ext uri="{FF2B5EF4-FFF2-40B4-BE49-F238E27FC236}">
                    <a16:creationId xmlns="" xmlns:a16="http://schemas.microsoft.com/office/drawing/2014/main" id="{F8C662C3-831C-4AD0-93DF-17CEE2FB6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3986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9" y="0"/>
                      <a:pt x="0" y="11"/>
                      <a:pt x="0" y="20"/>
                    </a:cubicBezTo>
                    <a:cubicBezTo>
                      <a:pt x="0" y="29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7" name="Freeform 98">
                <a:extLst>
                  <a:ext uri="{FF2B5EF4-FFF2-40B4-BE49-F238E27FC236}">
                    <a16:creationId xmlns="" xmlns:a16="http://schemas.microsoft.com/office/drawing/2014/main" id="{57B70F0E-8786-4D1C-B40C-01D00368B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3773"/>
                <a:ext cx="101" cy="99"/>
              </a:xfrm>
              <a:custGeom>
                <a:avLst/>
                <a:gdLst>
                  <a:gd name="T0" fmla="*/ 18 w 39"/>
                  <a:gd name="T1" fmla="*/ 38 h 38"/>
                  <a:gd name="T2" fmla="*/ 39 w 39"/>
                  <a:gd name="T3" fmla="*/ 19 h 38"/>
                  <a:gd name="T4" fmla="*/ 20 w 39"/>
                  <a:gd name="T5" fmla="*/ 0 h 38"/>
                  <a:gd name="T6" fmla="*/ 0 w 39"/>
                  <a:gd name="T7" fmla="*/ 19 h 38"/>
                  <a:gd name="T8" fmla="*/ 18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8" y="38"/>
                    </a:moveTo>
                    <a:cubicBezTo>
                      <a:pt x="28" y="38"/>
                      <a:pt x="38" y="29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0" y="0"/>
                      <a:pt x="0" y="9"/>
                      <a:pt x="0" y="19"/>
                    </a:cubicBezTo>
                    <a:cubicBezTo>
                      <a:pt x="0" y="28"/>
                      <a:pt x="9" y="38"/>
                      <a:pt x="18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8" name="Freeform 99">
                <a:extLst>
                  <a:ext uri="{FF2B5EF4-FFF2-40B4-BE49-F238E27FC236}">
                    <a16:creationId xmlns="" xmlns:a16="http://schemas.microsoft.com/office/drawing/2014/main" id="{792E687A-8A94-4CDD-BE6A-5DD3175DC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3773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9 w 39"/>
                  <a:gd name="T3" fmla="*/ 19 h 38"/>
                  <a:gd name="T4" fmla="*/ 19 w 39"/>
                  <a:gd name="T5" fmla="*/ 0 h 38"/>
                  <a:gd name="T6" fmla="*/ 0 w 39"/>
                  <a:gd name="T7" fmla="*/ 19 h 38"/>
                  <a:gd name="T8" fmla="*/ 20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29" y="38"/>
                      <a:pt x="39" y="28"/>
                      <a:pt x="39" y="19"/>
                    </a:cubicBezTo>
                    <a:cubicBezTo>
                      <a:pt x="39" y="9"/>
                      <a:pt x="29" y="0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11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9" name="Freeform 100">
                <a:extLst>
                  <a:ext uri="{FF2B5EF4-FFF2-40B4-BE49-F238E27FC236}">
                    <a16:creationId xmlns="" xmlns:a16="http://schemas.microsoft.com/office/drawing/2014/main" id="{F9E86418-A4E6-4E72-80B2-748712E05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387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8"/>
                      <a:pt x="39" y="28"/>
                      <a:pt x="39" y="19"/>
                    </a:cubicBezTo>
                    <a:cubicBezTo>
                      <a:pt x="39" y="9"/>
                      <a:pt x="28" y="0"/>
                      <a:pt x="19" y="0"/>
                    </a:cubicBezTo>
                    <a:cubicBezTo>
                      <a:pt x="10" y="0"/>
                      <a:pt x="0" y="10"/>
                      <a:pt x="0" y="20"/>
                    </a:cubicBezTo>
                    <a:cubicBezTo>
                      <a:pt x="0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0" name="Freeform 101">
                <a:extLst>
                  <a:ext uri="{FF2B5EF4-FFF2-40B4-BE49-F238E27FC236}">
                    <a16:creationId xmlns="" xmlns:a16="http://schemas.microsoft.com/office/drawing/2014/main" id="{00C6E395-AF2F-45CC-9584-EA89E835F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4089"/>
                <a:ext cx="98" cy="102"/>
              </a:xfrm>
              <a:custGeom>
                <a:avLst/>
                <a:gdLst>
                  <a:gd name="T0" fmla="*/ 20 w 38"/>
                  <a:gd name="T1" fmla="*/ 1 h 39"/>
                  <a:gd name="T2" fmla="*/ 0 w 38"/>
                  <a:gd name="T3" fmla="*/ 19 h 39"/>
                  <a:gd name="T4" fmla="*/ 18 w 38"/>
                  <a:gd name="T5" fmla="*/ 39 h 39"/>
                  <a:gd name="T6" fmla="*/ 38 w 38"/>
                  <a:gd name="T7" fmla="*/ 20 h 39"/>
                  <a:gd name="T8" fmla="*/ 20 w 38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0" y="1"/>
                    </a:move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9" y="39"/>
                      <a:pt x="18" y="39"/>
                    </a:cubicBezTo>
                    <a:cubicBezTo>
                      <a:pt x="28" y="39"/>
                      <a:pt x="38" y="30"/>
                      <a:pt x="38" y="20"/>
                    </a:cubicBezTo>
                    <a:cubicBezTo>
                      <a:pt x="38" y="11"/>
                      <a:pt x="29" y="1"/>
                      <a:pt x="2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1" name="Freeform 102">
                <a:extLst>
                  <a:ext uri="{FF2B5EF4-FFF2-40B4-BE49-F238E27FC236}">
                    <a16:creationId xmlns="" xmlns:a16="http://schemas.microsoft.com/office/drawing/2014/main" id="{96F4C795-783E-4243-870C-1839984C6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4196"/>
                <a:ext cx="101" cy="101"/>
              </a:xfrm>
              <a:custGeom>
                <a:avLst/>
                <a:gdLst>
                  <a:gd name="T0" fmla="*/ 19 w 39"/>
                  <a:gd name="T1" fmla="*/ 38 h 39"/>
                  <a:gd name="T2" fmla="*/ 39 w 39"/>
                  <a:gd name="T3" fmla="*/ 19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cubicBezTo>
                      <a:pt x="28" y="39"/>
                      <a:pt x="38" y="29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8"/>
                      <a:pt x="10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2" name="Freeform 103">
                <a:extLst>
                  <a:ext uri="{FF2B5EF4-FFF2-40B4-BE49-F238E27FC236}">
                    <a16:creationId xmlns="" xmlns:a16="http://schemas.microsoft.com/office/drawing/2014/main" id="{6F50C474-F470-4C7C-8C7A-76D56330D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4196"/>
                <a:ext cx="98" cy="98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20 h 38"/>
                  <a:gd name="T4" fmla="*/ 19 w 38"/>
                  <a:gd name="T5" fmla="*/ 0 h 38"/>
                  <a:gd name="T6" fmla="*/ 0 w 38"/>
                  <a:gd name="T7" fmla="*/ 19 h 38"/>
                  <a:gd name="T8" fmla="*/ 19 w 38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28" y="38"/>
                      <a:pt x="38" y="29"/>
                      <a:pt x="38" y="20"/>
                    </a:cubicBezTo>
                    <a:cubicBezTo>
                      <a:pt x="38" y="10"/>
                      <a:pt x="29" y="0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8"/>
                      <a:pt x="9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3" name="Freeform 104">
                <a:extLst>
                  <a:ext uri="{FF2B5EF4-FFF2-40B4-BE49-F238E27FC236}">
                    <a16:creationId xmlns="" xmlns:a16="http://schemas.microsoft.com/office/drawing/2014/main" id="{62287ABF-C967-4355-8549-506C04B19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4196"/>
                <a:ext cx="101" cy="101"/>
              </a:xfrm>
              <a:custGeom>
                <a:avLst/>
                <a:gdLst>
                  <a:gd name="T0" fmla="*/ 21 w 39"/>
                  <a:gd name="T1" fmla="*/ 0 h 39"/>
                  <a:gd name="T2" fmla="*/ 1 w 39"/>
                  <a:gd name="T3" fmla="*/ 19 h 39"/>
                  <a:gd name="T4" fmla="*/ 19 w 39"/>
                  <a:gd name="T5" fmla="*/ 38 h 39"/>
                  <a:gd name="T6" fmla="*/ 39 w 39"/>
                  <a:gd name="T7" fmla="*/ 19 h 39"/>
                  <a:gd name="T8" fmla="*/ 21 w 3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1" y="0"/>
                    </a:moveTo>
                    <a:cubicBezTo>
                      <a:pt x="11" y="0"/>
                      <a:pt x="1" y="9"/>
                      <a:pt x="1" y="19"/>
                    </a:cubicBezTo>
                    <a:cubicBezTo>
                      <a:pt x="0" y="28"/>
                      <a:pt x="10" y="38"/>
                      <a:pt x="19" y="38"/>
                    </a:cubicBezTo>
                    <a:cubicBezTo>
                      <a:pt x="29" y="39"/>
                      <a:pt x="39" y="29"/>
                      <a:pt x="39" y="19"/>
                    </a:cubicBezTo>
                    <a:cubicBezTo>
                      <a:pt x="39" y="10"/>
                      <a:pt x="29" y="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4" name="Freeform 105">
                <a:extLst>
                  <a:ext uri="{FF2B5EF4-FFF2-40B4-BE49-F238E27FC236}">
                    <a16:creationId xmlns="" xmlns:a16="http://schemas.microsoft.com/office/drawing/2014/main" id="{92718664-93E8-4723-B316-7B8D21BDD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4196"/>
                <a:ext cx="101" cy="101"/>
              </a:xfrm>
              <a:custGeom>
                <a:avLst/>
                <a:gdLst>
                  <a:gd name="T0" fmla="*/ 19 w 39"/>
                  <a:gd name="T1" fmla="*/ 38 h 39"/>
                  <a:gd name="T2" fmla="*/ 39 w 39"/>
                  <a:gd name="T3" fmla="*/ 19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cubicBezTo>
                      <a:pt x="29" y="39"/>
                      <a:pt x="39" y="29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0" y="0"/>
                      <a:pt x="0" y="9"/>
                      <a:pt x="0" y="19"/>
                    </a:cubicBezTo>
                    <a:cubicBezTo>
                      <a:pt x="0" y="28"/>
                      <a:pt x="10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5" name="Freeform 106">
                <a:extLst>
                  <a:ext uri="{FF2B5EF4-FFF2-40B4-BE49-F238E27FC236}">
                    <a16:creationId xmlns="" xmlns:a16="http://schemas.microsoft.com/office/drawing/2014/main" id="{744EE456-ECFC-49B5-ADCC-328C4C930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4196"/>
                <a:ext cx="98" cy="98"/>
              </a:xfrm>
              <a:custGeom>
                <a:avLst/>
                <a:gdLst>
                  <a:gd name="T0" fmla="*/ 0 w 38"/>
                  <a:gd name="T1" fmla="*/ 20 h 38"/>
                  <a:gd name="T2" fmla="*/ 19 w 38"/>
                  <a:gd name="T3" fmla="*/ 38 h 38"/>
                  <a:gd name="T4" fmla="*/ 38 w 38"/>
                  <a:gd name="T5" fmla="*/ 19 h 38"/>
                  <a:gd name="T6" fmla="*/ 19 w 38"/>
                  <a:gd name="T7" fmla="*/ 0 h 38"/>
                  <a:gd name="T8" fmla="*/ 0 w 38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0" y="20"/>
                    </a:moveTo>
                    <a:cubicBezTo>
                      <a:pt x="0" y="29"/>
                      <a:pt x="10" y="38"/>
                      <a:pt x="19" y="38"/>
                    </a:cubicBezTo>
                    <a:cubicBezTo>
                      <a:pt x="29" y="38"/>
                      <a:pt x="38" y="28"/>
                      <a:pt x="38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9" y="0"/>
                      <a:pt x="0" y="10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6" name="Freeform 107">
                <a:extLst>
                  <a:ext uri="{FF2B5EF4-FFF2-40B4-BE49-F238E27FC236}">
                    <a16:creationId xmlns="" xmlns:a16="http://schemas.microsoft.com/office/drawing/2014/main" id="{B1D8163C-C244-4DCE-9A52-8C5FDB1E6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4196"/>
                <a:ext cx="101" cy="101"/>
              </a:xfrm>
              <a:custGeom>
                <a:avLst/>
                <a:gdLst>
                  <a:gd name="T0" fmla="*/ 20 w 39"/>
                  <a:gd name="T1" fmla="*/ 38 h 39"/>
                  <a:gd name="T2" fmla="*/ 39 w 39"/>
                  <a:gd name="T3" fmla="*/ 18 h 39"/>
                  <a:gd name="T4" fmla="*/ 19 w 39"/>
                  <a:gd name="T5" fmla="*/ 0 h 39"/>
                  <a:gd name="T6" fmla="*/ 1 w 39"/>
                  <a:gd name="T7" fmla="*/ 20 h 39"/>
                  <a:gd name="T8" fmla="*/ 20 w 39"/>
                  <a:gd name="T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8"/>
                    </a:moveTo>
                    <a:cubicBezTo>
                      <a:pt x="30" y="38"/>
                      <a:pt x="39" y="28"/>
                      <a:pt x="39" y="18"/>
                    </a:cubicBezTo>
                    <a:cubicBezTo>
                      <a:pt x="39" y="9"/>
                      <a:pt x="29" y="0"/>
                      <a:pt x="19" y="0"/>
                    </a:cubicBezTo>
                    <a:cubicBezTo>
                      <a:pt x="10" y="0"/>
                      <a:pt x="0" y="10"/>
                      <a:pt x="1" y="20"/>
                    </a:cubicBezTo>
                    <a:cubicBezTo>
                      <a:pt x="1" y="29"/>
                      <a:pt x="11" y="39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7" name="Freeform 108">
                <a:extLst>
                  <a:ext uri="{FF2B5EF4-FFF2-40B4-BE49-F238E27FC236}">
                    <a16:creationId xmlns="" xmlns:a16="http://schemas.microsoft.com/office/drawing/2014/main" id="{D1A58AD3-98F4-4368-98A8-46B69D133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4196"/>
                <a:ext cx="101" cy="101"/>
              </a:xfrm>
              <a:custGeom>
                <a:avLst/>
                <a:gdLst>
                  <a:gd name="T0" fmla="*/ 19 w 39"/>
                  <a:gd name="T1" fmla="*/ 38 h 39"/>
                  <a:gd name="T2" fmla="*/ 39 w 39"/>
                  <a:gd name="T3" fmla="*/ 20 h 39"/>
                  <a:gd name="T4" fmla="*/ 21 w 39"/>
                  <a:gd name="T5" fmla="*/ 0 h 39"/>
                  <a:gd name="T6" fmla="*/ 0 w 39"/>
                  <a:gd name="T7" fmla="*/ 19 h 39"/>
                  <a:gd name="T8" fmla="*/ 19 w 39"/>
                  <a:gd name="T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cubicBezTo>
                      <a:pt x="28" y="39"/>
                      <a:pt x="39" y="29"/>
                      <a:pt x="39" y="20"/>
                    </a:cubicBezTo>
                    <a:cubicBezTo>
                      <a:pt x="39" y="10"/>
                      <a:pt x="29" y="0"/>
                      <a:pt x="21" y="0"/>
                    </a:cubicBezTo>
                    <a:cubicBezTo>
                      <a:pt x="11" y="0"/>
                      <a:pt x="0" y="9"/>
                      <a:pt x="0" y="19"/>
                    </a:cubicBezTo>
                    <a:cubicBezTo>
                      <a:pt x="0" y="28"/>
                      <a:pt x="10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8" name="Freeform 109">
                <a:extLst>
                  <a:ext uri="{FF2B5EF4-FFF2-40B4-BE49-F238E27FC236}">
                    <a16:creationId xmlns="" xmlns:a16="http://schemas.microsoft.com/office/drawing/2014/main" id="{D7FF63B2-F2B8-464B-A46A-29D2F76C3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3773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8 w 39"/>
                  <a:gd name="T3" fmla="*/ 19 h 38"/>
                  <a:gd name="T4" fmla="*/ 18 w 39"/>
                  <a:gd name="T5" fmla="*/ 0 h 38"/>
                  <a:gd name="T6" fmla="*/ 0 w 39"/>
                  <a:gd name="T7" fmla="*/ 19 h 38"/>
                  <a:gd name="T8" fmla="*/ 20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29" y="38"/>
                      <a:pt x="39" y="28"/>
                      <a:pt x="38" y="19"/>
                    </a:cubicBezTo>
                    <a:cubicBezTo>
                      <a:pt x="38" y="9"/>
                      <a:pt x="28" y="0"/>
                      <a:pt x="18" y="0"/>
                    </a:cubicBezTo>
                    <a:cubicBezTo>
                      <a:pt x="9" y="0"/>
                      <a:pt x="0" y="10"/>
                      <a:pt x="0" y="19"/>
                    </a:cubicBezTo>
                    <a:cubicBezTo>
                      <a:pt x="0" y="29"/>
                      <a:pt x="10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9" name="Freeform 110">
                <a:extLst>
                  <a:ext uri="{FF2B5EF4-FFF2-40B4-BE49-F238E27FC236}">
                    <a16:creationId xmlns="" xmlns:a16="http://schemas.microsoft.com/office/drawing/2014/main" id="{BE7A2B6B-4EC7-42F4-85DB-EBCBA7A3B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9 w 39"/>
                  <a:gd name="T3" fmla="*/ 19 h 38"/>
                  <a:gd name="T4" fmla="*/ 20 w 39"/>
                  <a:gd name="T5" fmla="*/ 0 h 38"/>
                  <a:gd name="T6" fmla="*/ 0 w 39"/>
                  <a:gd name="T7" fmla="*/ 19 h 38"/>
                  <a:gd name="T8" fmla="*/ 19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29" y="38"/>
                      <a:pt x="39" y="29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0" y="0"/>
                      <a:pt x="0" y="9"/>
                      <a:pt x="0" y="19"/>
                    </a:cubicBezTo>
                    <a:cubicBezTo>
                      <a:pt x="0" y="28"/>
                      <a:pt x="10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0" name="Freeform 111">
                <a:extLst>
                  <a:ext uri="{FF2B5EF4-FFF2-40B4-BE49-F238E27FC236}">
                    <a16:creationId xmlns="" xmlns:a16="http://schemas.microsoft.com/office/drawing/2014/main" id="{F520CE6D-C94F-4670-89A3-9E4E1AEEB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4092"/>
                <a:ext cx="101" cy="99"/>
              </a:xfrm>
              <a:custGeom>
                <a:avLst/>
                <a:gdLst>
                  <a:gd name="T0" fmla="*/ 20 w 39"/>
                  <a:gd name="T1" fmla="*/ 0 h 38"/>
                  <a:gd name="T2" fmla="*/ 0 w 39"/>
                  <a:gd name="T3" fmla="*/ 19 h 38"/>
                  <a:gd name="T4" fmla="*/ 19 w 39"/>
                  <a:gd name="T5" fmla="*/ 38 h 38"/>
                  <a:gd name="T6" fmla="*/ 39 w 39"/>
                  <a:gd name="T7" fmla="*/ 19 h 38"/>
                  <a:gd name="T8" fmla="*/ 20 w 3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20" y="0"/>
                    </a:moveTo>
                    <a:cubicBezTo>
                      <a:pt x="11" y="0"/>
                      <a:pt x="1" y="9"/>
                      <a:pt x="0" y="19"/>
                    </a:cubicBezTo>
                    <a:cubicBezTo>
                      <a:pt x="0" y="28"/>
                      <a:pt x="10" y="38"/>
                      <a:pt x="19" y="38"/>
                    </a:cubicBezTo>
                    <a:cubicBezTo>
                      <a:pt x="29" y="38"/>
                      <a:pt x="39" y="29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1" name="Freeform 112">
                <a:extLst>
                  <a:ext uri="{FF2B5EF4-FFF2-40B4-BE49-F238E27FC236}">
                    <a16:creationId xmlns="" xmlns:a16="http://schemas.microsoft.com/office/drawing/2014/main" id="{E999649B-23DC-455E-92F2-D80904690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4092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9 w 39"/>
                  <a:gd name="T3" fmla="*/ 18 h 38"/>
                  <a:gd name="T4" fmla="*/ 19 w 39"/>
                  <a:gd name="T5" fmla="*/ 0 h 38"/>
                  <a:gd name="T6" fmla="*/ 0 w 39"/>
                  <a:gd name="T7" fmla="*/ 19 h 38"/>
                  <a:gd name="T8" fmla="*/ 19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29" y="38"/>
                      <a:pt x="39" y="28"/>
                      <a:pt x="39" y="18"/>
                    </a:cubicBezTo>
                    <a:cubicBezTo>
                      <a:pt x="38" y="9"/>
                      <a:pt x="28" y="0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10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2" name="Freeform 113">
                <a:extLst>
                  <a:ext uri="{FF2B5EF4-FFF2-40B4-BE49-F238E27FC236}">
                    <a16:creationId xmlns="" xmlns:a16="http://schemas.microsoft.com/office/drawing/2014/main" id="{E1E2E4FB-E309-47B3-AD88-1040C7F11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387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19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29"/>
                      <a:pt x="39" y="20"/>
                    </a:cubicBezTo>
                    <a:cubicBezTo>
                      <a:pt x="39" y="10"/>
                      <a:pt x="29" y="0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8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3" name="Freeform 114">
                <a:extLst>
                  <a:ext uri="{FF2B5EF4-FFF2-40B4-BE49-F238E27FC236}">
                    <a16:creationId xmlns="" xmlns:a16="http://schemas.microsoft.com/office/drawing/2014/main" id="{796C1E5E-80B7-49EB-BC09-311D829C1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877"/>
                <a:ext cx="99" cy="101"/>
              </a:xfrm>
              <a:custGeom>
                <a:avLst/>
                <a:gdLst>
                  <a:gd name="T0" fmla="*/ 20 w 38"/>
                  <a:gd name="T1" fmla="*/ 39 h 39"/>
                  <a:gd name="T2" fmla="*/ 38 w 38"/>
                  <a:gd name="T3" fmla="*/ 19 h 39"/>
                  <a:gd name="T4" fmla="*/ 18 w 38"/>
                  <a:gd name="T5" fmla="*/ 0 h 39"/>
                  <a:gd name="T6" fmla="*/ 0 w 38"/>
                  <a:gd name="T7" fmla="*/ 20 h 39"/>
                  <a:gd name="T8" fmla="*/ 20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0" y="39"/>
                    </a:moveTo>
                    <a:cubicBezTo>
                      <a:pt x="29" y="38"/>
                      <a:pt x="38" y="28"/>
                      <a:pt x="38" y="19"/>
                    </a:cubicBezTo>
                    <a:cubicBezTo>
                      <a:pt x="38" y="9"/>
                      <a:pt x="28" y="0"/>
                      <a:pt x="18" y="0"/>
                    </a:cubicBezTo>
                    <a:cubicBezTo>
                      <a:pt x="9" y="0"/>
                      <a:pt x="0" y="10"/>
                      <a:pt x="0" y="20"/>
                    </a:cubicBezTo>
                    <a:cubicBezTo>
                      <a:pt x="0" y="29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4" name="Freeform 115">
                <a:extLst>
                  <a:ext uri="{FF2B5EF4-FFF2-40B4-BE49-F238E27FC236}">
                    <a16:creationId xmlns="" xmlns:a16="http://schemas.microsoft.com/office/drawing/2014/main" id="{2F284A5C-44BA-4520-A61F-080183429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" y="3667"/>
                <a:ext cx="102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1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9" y="1"/>
                      <a:pt x="0" y="11"/>
                      <a:pt x="0" y="21"/>
                    </a:cubicBezTo>
                    <a:cubicBezTo>
                      <a:pt x="0" y="29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5" name="Freeform 116">
                <a:extLst>
                  <a:ext uri="{FF2B5EF4-FFF2-40B4-BE49-F238E27FC236}">
                    <a16:creationId xmlns="" xmlns:a16="http://schemas.microsoft.com/office/drawing/2014/main" id="{EB8C670C-358B-4188-98DE-9C5FC6FF8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667"/>
                <a:ext cx="101" cy="101"/>
              </a:xfrm>
              <a:custGeom>
                <a:avLst/>
                <a:gdLst>
                  <a:gd name="T0" fmla="*/ 20 w 39"/>
                  <a:gd name="T1" fmla="*/ 0 h 39"/>
                  <a:gd name="T2" fmla="*/ 0 w 39"/>
                  <a:gd name="T3" fmla="*/ 20 h 39"/>
                  <a:gd name="T4" fmla="*/ 19 w 39"/>
                  <a:gd name="T5" fmla="*/ 39 h 39"/>
                  <a:gd name="T6" fmla="*/ 39 w 39"/>
                  <a:gd name="T7" fmla="*/ 20 h 39"/>
                  <a:gd name="T8" fmla="*/ 20 w 3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0"/>
                    </a:moveTo>
                    <a:cubicBezTo>
                      <a:pt x="10" y="0"/>
                      <a:pt x="0" y="10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6" name="Freeform 117">
                <a:extLst>
                  <a:ext uri="{FF2B5EF4-FFF2-40B4-BE49-F238E27FC236}">
                    <a16:creationId xmlns="" xmlns:a16="http://schemas.microsoft.com/office/drawing/2014/main" id="{158FB7B4-F2AD-4E0A-9067-EAEDACDCC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3667"/>
                <a:ext cx="102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19 w 39"/>
                  <a:gd name="T5" fmla="*/ 1 h 39"/>
                  <a:gd name="T6" fmla="*/ 1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0"/>
                      <a:pt x="29" y="0"/>
                      <a:pt x="19" y="1"/>
                    </a:cubicBezTo>
                    <a:cubicBezTo>
                      <a:pt x="10" y="1"/>
                      <a:pt x="0" y="11"/>
                      <a:pt x="1" y="20"/>
                    </a:cubicBezTo>
                    <a:cubicBezTo>
                      <a:pt x="1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7" name="Freeform 118">
                <a:extLst>
                  <a:ext uri="{FF2B5EF4-FFF2-40B4-BE49-F238E27FC236}">
                    <a16:creationId xmlns="" xmlns:a16="http://schemas.microsoft.com/office/drawing/2014/main" id="{89B801A5-215E-4D85-A022-DC578F241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3667"/>
                <a:ext cx="98" cy="101"/>
              </a:xfrm>
              <a:custGeom>
                <a:avLst/>
                <a:gdLst>
                  <a:gd name="T0" fmla="*/ 19 w 38"/>
                  <a:gd name="T1" fmla="*/ 0 h 39"/>
                  <a:gd name="T2" fmla="*/ 0 w 38"/>
                  <a:gd name="T3" fmla="*/ 19 h 39"/>
                  <a:gd name="T4" fmla="*/ 19 w 38"/>
                  <a:gd name="T5" fmla="*/ 39 h 39"/>
                  <a:gd name="T6" fmla="*/ 38 w 38"/>
                  <a:gd name="T7" fmla="*/ 20 h 39"/>
                  <a:gd name="T8" fmla="*/ 19 w 38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0"/>
                    </a:move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9" y="39"/>
                      <a:pt x="19" y="39"/>
                    </a:cubicBezTo>
                    <a:cubicBezTo>
                      <a:pt x="28" y="39"/>
                      <a:pt x="38" y="29"/>
                      <a:pt x="38" y="20"/>
                    </a:cubicBezTo>
                    <a:cubicBezTo>
                      <a:pt x="38" y="11"/>
                      <a:pt x="29" y="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8" name="Freeform 119">
                <a:extLst>
                  <a:ext uri="{FF2B5EF4-FFF2-40B4-BE49-F238E27FC236}">
                    <a16:creationId xmlns="" xmlns:a16="http://schemas.microsoft.com/office/drawing/2014/main" id="{9C24EAA0-1DDA-4CE0-AFC9-CA9C51677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5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30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9" name="Freeform 120">
                <a:extLst>
                  <a:ext uri="{FF2B5EF4-FFF2-40B4-BE49-F238E27FC236}">
                    <a16:creationId xmlns="" xmlns:a16="http://schemas.microsoft.com/office/drawing/2014/main" id="{A27FB8A3-1D50-43DE-A113-4B5BAE19E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3" y="3667"/>
                <a:ext cx="102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0" y="0"/>
                      <a:pt x="1" y="10"/>
                      <a:pt x="0" y="19"/>
                    </a:cubicBezTo>
                    <a:cubicBezTo>
                      <a:pt x="0" y="29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0" name="Freeform 121">
                <a:extLst>
                  <a:ext uri="{FF2B5EF4-FFF2-40B4-BE49-F238E27FC236}">
                    <a16:creationId xmlns="" xmlns:a16="http://schemas.microsoft.com/office/drawing/2014/main" id="{81C18E66-D49A-4B72-A92D-B9BE45CAC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0" y="3667"/>
                <a:ext cx="98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19 h 39"/>
                  <a:gd name="T4" fmla="*/ 19 w 38"/>
                  <a:gd name="T5" fmla="*/ 0 h 39"/>
                  <a:gd name="T6" fmla="*/ 0 w 38"/>
                  <a:gd name="T7" fmla="*/ 21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9" y="39"/>
                      <a:pt x="38" y="29"/>
                      <a:pt x="38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9" y="1"/>
                      <a:pt x="0" y="11"/>
                      <a:pt x="0" y="21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1" name="Freeform 122">
                <a:extLst>
                  <a:ext uri="{FF2B5EF4-FFF2-40B4-BE49-F238E27FC236}">
                    <a16:creationId xmlns="" xmlns:a16="http://schemas.microsoft.com/office/drawing/2014/main" id="{D1115DF5-A61D-4BAF-B2E8-E2488DB87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21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29"/>
                      <a:pt x="38" y="21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9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2" name="Freeform 123">
                <a:extLst>
                  <a:ext uri="{FF2B5EF4-FFF2-40B4-BE49-F238E27FC236}">
                    <a16:creationId xmlns="" xmlns:a16="http://schemas.microsoft.com/office/drawing/2014/main" id="{A488C571-CDEC-4044-AB76-8679EACE3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" y="366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0" y="1"/>
                      <a:pt x="0" y="11"/>
                      <a:pt x="0" y="20"/>
                    </a:cubicBezTo>
                    <a:cubicBezTo>
                      <a:pt x="0" y="29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3" name="Freeform 124">
                <a:extLst>
                  <a:ext uri="{FF2B5EF4-FFF2-40B4-BE49-F238E27FC236}">
                    <a16:creationId xmlns="" xmlns:a16="http://schemas.microsoft.com/office/drawing/2014/main" id="{B7609678-C469-4DEE-AAB8-55A46D4A2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6" y="366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1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0" y="1"/>
                      <a:pt x="0" y="11"/>
                      <a:pt x="1" y="20"/>
                    </a:cubicBezTo>
                    <a:cubicBezTo>
                      <a:pt x="1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4" name="Freeform 125">
                <a:extLst>
                  <a:ext uri="{FF2B5EF4-FFF2-40B4-BE49-F238E27FC236}">
                    <a16:creationId xmlns="" xmlns:a16="http://schemas.microsoft.com/office/drawing/2014/main" id="{68E24E81-33D1-493A-B21A-FD6146062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3" y="3667"/>
                <a:ext cx="98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20 h 39"/>
                  <a:gd name="T4" fmla="*/ 19 w 38"/>
                  <a:gd name="T5" fmla="*/ 0 h 39"/>
                  <a:gd name="T6" fmla="*/ 0 w 38"/>
                  <a:gd name="T7" fmla="*/ 19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8" y="39"/>
                      <a:pt x="38" y="29"/>
                      <a:pt x="38" y="20"/>
                    </a:cubicBezTo>
                    <a:cubicBezTo>
                      <a:pt x="38" y="11"/>
                      <a:pt x="29" y="1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9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5" name="Freeform 126">
                <a:extLst>
                  <a:ext uri="{FF2B5EF4-FFF2-40B4-BE49-F238E27FC236}">
                    <a16:creationId xmlns="" xmlns:a16="http://schemas.microsoft.com/office/drawing/2014/main" id="{C50C49D0-F426-4E36-AF3B-2CDC6BAD1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6" y="366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19"/>
                    </a:cubicBezTo>
                    <a:cubicBezTo>
                      <a:pt x="39" y="10"/>
                      <a:pt x="28" y="0"/>
                      <a:pt x="19" y="0"/>
                    </a:cubicBezTo>
                    <a:cubicBezTo>
                      <a:pt x="10" y="1"/>
                      <a:pt x="0" y="11"/>
                      <a:pt x="0" y="20"/>
                    </a:cubicBezTo>
                    <a:cubicBezTo>
                      <a:pt x="0" y="30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6" name="Freeform 127">
                <a:extLst>
                  <a:ext uri="{FF2B5EF4-FFF2-40B4-BE49-F238E27FC236}">
                    <a16:creationId xmlns="" xmlns:a16="http://schemas.microsoft.com/office/drawing/2014/main" id="{FD27A740-DB8E-403A-A12E-D74642785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1 w 39"/>
                  <a:gd name="T5" fmla="*/ 0 h 39"/>
                  <a:gd name="T6" fmla="*/ 1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9" y="39"/>
                      <a:pt x="39" y="30"/>
                      <a:pt x="39" y="20"/>
                    </a:cubicBezTo>
                    <a:cubicBezTo>
                      <a:pt x="39" y="11"/>
                      <a:pt x="30" y="1"/>
                      <a:pt x="21" y="0"/>
                    </a:cubicBezTo>
                    <a:cubicBezTo>
                      <a:pt x="11" y="0"/>
                      <a:pt x="1" y="10"/>
                      <a:pt x="1" y="19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7" name="Freeform 128">
                <a:extLst>
                  <a:ext uri="{FF2B5EF4-FFF2-40B4-BE49-F238E27FC236}">
                    <a16:creationId xmlns="" xmlns:a16="http://schemas.microsoft.com/office/drawing/2014/main" id="{7338DC90-E40D-4A5E-B2FB-F3392F2E6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6" y="3667"/>
                <a:ext cx="99" cy="101"/>
              </a:xfrm>
              <a:custGeom>
                <a:avLst/>
                <a:gdLst>
                  <a:gd name="T0" fmla="*/ 20 w 38"/>
                  <a:gd name="T1" fmla="*/ 1 h 39"/>
                  <a:gd name="T2" fmla="*/ 0 w 38"/>
                  <a:gd name="T3" fmla="*/ 19 h 39"/>
                  <a:gd name="T4" fmla="*/ 18 w 38"/>
                  <a:gd name="T5" fmla="*/ 39 h 39"/>
                  <a:gd name="T6" fmla="*/ 38 w 38"/>
                  <a:gd name="T7" fmla="*/ 20 h 39"/>
                  <a:gd name="T8" fmla="*/ 20 w 38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0" y="1"/>
                    </a:move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9" y="39"/>
                      <a:pt x="18" y="39"/>
                    </a:cubicBezTo>
                    <a:cubicBezTo>
                      <a:pt x="28" y="39"/>
                      <a:pt x="38" y="30"/>
                      <a:pt x="38" y="20"/>
                    </a:cubicBezTo>
                    <a:cubicBezTo>
                      <a:pt x="38" y="11"/>
                      <a:pt x="29" y="1"/>
                      <a:pt x="2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8" name="Freeform 129">
                <a:extLst>
                  <a:ext uri="{FF2B5EF4-FFF2-40B4-BE49-F238E27FC236}">
                    <a16:creationId xmlns="" xmlns:a16="http://schemas.microsoft.com/office/drawing/2014/main" id="{0C86A3E5-B86F-48CB-8F34-CD12C7F30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5" y="366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1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9" y="1"/>
                      <a:pt x="0" y="11"/>
                      <a:pt x="0" y="21"/>
                    </a:cubicBezTo>
                    <a:cubicBezTo>
                      <a:pt x="0" y="30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9" name="Freeform 130">
                <a:extLst>
                  <a:ext uri="{FF2B5EF4-FFF2-40B4-BE49-F238E27FC236}">
                    <a16:creationId xmlns="" xmlns:a16="http://schemas.microsoft.com/office/drawing/2014/main" id="{27C6EBAD-325B-4AB1-BFFC-360922141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9" y="3667"/>
                <a:ext cx="101" cy="101"/>
              </a:xfrm>
              <a:custGeom>
                <a:avLst/>
                <a:gdLst>
                  <a:gd name="T0" fmla="*/ 21 w 39"/>
                  <a:gd name="T1" fmla="*/ 0 h 39"/>
                  <a:gd name="T2" fmla="*/ 0 w 39"/>
                  <a:gd name="T3" fmla="*/ 19 h 39"/>
                  <a:gd name="T4" fmla="*/ 19 w 39"/>
                  <a:gd name="T5" fmla="*/ 39 h 39"/>
                  <a:gd name="T6" fmla="*/ 39 w 39"/>
                  <a:gd name="T7" fmla="*/ 20 h 39"/>
                  <a:gd name="T8" fmla="*/ 21 w 3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1" y="0"/>
                    </a:moveTo>
                    <a:cubicBezTo>
                      <a:pt x="11" y="0"/>
                      <a:pt x="1" y="10"/>
                      <a:pt x="0" y="19"/>
                    </a:cubicBezTo>
                    <a:cubicBezTo>
                      <a:pt x="0" y="29"/>
                      <a:pt x="10" y="39"/>
                      <a:pt x="19" y="39"/>
                    </a:cubicBezTo>
                    <a:cubicBezTo>
                      <a:pt x="29" y="39"/>
                      <a:pt x="39" y="30"/>
                      <a:pt x="39" y="20"/>
                    </a:cubicBezTo>
                    <a:cubicBezTo>
                      <a:pt x="39" y="11"/>
                      <a:pt x="30" y="1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0" name="Freeform 131">
                <a:extLst>
                  <a:ext uri="{FF2B5EF4-FFF2-40B4-BE49-F238E27FC236}">
                    <a16:creationId xmlns="" xmlns:a16="http://schemas.microsoft.com/office/drawing/2014/main" id="{81EE1A6C-42C5-4831-92E5-9FD450D31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5" y="3667"/>
                <a:ext cx="99" cy="101"/>
              </a:xfrm>
              <a:custGeom>
                <a:avLst/>
                <a:gdLst>
                  <a:gd name="T0" fmla="*/ 20 w 38"/>
                  <a:gd name="T1" fmla="*/ 0 h 39"/>
                  <a:gd name="T2" fmla="*/ 0 w 38"/>
                  <a:gd name="T3" fmla="*/ 19 h 39"/>
                  <a:gd name="T4" fmla="*/ 18 w 38"/>
                  <a:gd name="T5" fmla="*/ 39 h 39"/>
                  <a:gd name="T6" fmla="*/ 38 w 38"/>
                  <a:gd name="T7" fmla="*/ 20 h 39"/>
                  <a:gd name="T8" fmla="*/ 20 w 38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0" y="0"/>
                    </a:move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9" y="39"/>
                      <a:pt x="18" y="39"/>
                    </a:cubicBezTo>
                    <a:cubicBezTo>
                      <a:pt x="28" y="39"/>
                      <a:pt x="38" y="30"/>
                      <a:pt x="38" y="20"/>
                    </a:cubicBezTo>
                    <a:cubicBezTo>
                      <a:pt x="38" y="11"/>
                      <a:pt x="29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1" name="Freeform 132">
                <a:extLst>
                  <a:ext uri="{FF2B5EF4-FFF2-40B4-BE49-F238E27FC236}">
                    <a16:creationId xmlns="" xmlns:a16="http://schemas.microsoft.com/office/drawing/2014/main" id="{54C3C973-6ADB-4D7D-8C92-58A53ED5A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9" y="3667"/>
                <a:ext cx="101" cy="101"/>
              </a:xfrm>
              <a:custGeom>
                <a:avLst/>
                <a:gdLst>
                  <a:gd name="T0" fmla="*/ 18 w 39"/>
                  <a:gd name="T1" fmla="*/ 39 h 39"/>
                  <a:gd name="T2" fmla="*/ 38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18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8" y="39"/>
                    </a:moveTo>
                    <a:cubicBezTo>
                      <a:pt x="28" y="39"/>
                      <a:pt x="38" y="30"/>
                      <a:pt x="38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9" y="39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2" name="Freeform 133">
                <a:extLst>
                  <a:ext uri="{FF2B5EF4-FFF2-40B4-BE49-F238E27FC236}">
                    <a16:creationId xmlns="" xmlns:a16="http://schemas.microsoft.com/office/drawing/2014/main" id="{2CEB4971-490A-471A-9DFD-23267F053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3" y="3667"/>
                <a:ext cx="101" cy="101"/>
              </a:xfrm>
              <a:custGeom>
                <a:avLst/>
                <a:gdLst>
                  <a:gd name="T0" fmla="*/ 19 w 39"/>
                  <a:gd name="T1" fmla="*/ 0 h 39"/>
                  <a:gd name="T2" fmla="*/ 0 w 39"/>
                  <a:gd name="T3" fmla="*/ 20 h 39"/>
                  <a:gd name="T4" fmla="*/ 20 w 39"/>
                  <a:gd name="T5" fmla="*/ 39 h 39"/>
                  <a:gd name="T6" fmla="*/ 39 w 39"/>
                  <a:gd name="T7" fmla="*/ 19 h 39"/>
                  <a:gd name="T8" fmla="*/ 19 w 3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0"/>
                    </a:moveTo>
                    <a:cubicBezTo>
                      <a:pt x="10" y="1"/>
                      <a:pt x="0" y="11"/>
                      <a:pt x="0" y="20"/>
                    </a:cubicBezTo>
                    <a:cubicBezTo>
                      <a:pt x="1" y="29"/>
                      <a:pt x="11" y="39"/>
                      <a:pt x="20" y="39"/>
                    </a:cubicBezTo>
                    <a:cubicBezTo>
                      <a:pt x="29" y="39"/>
                      <a:pt x="39" y="29"/>
                      <a:pt x="39" y="19"/>
                    </a:cubicBezTo>
                    <a:cubicBezTo>
                      <a:pt x="39" y="10"/>
                      <a:pt x="29" y="0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3" name="Freeform 134">
                <a:extLst>
                  <a:ext uri="{FF2B5EF4-FFF2-40B4-BE49-F238E27FC236}">
                    <a16:creationId xmlns="" xmlns:a16="http://schemas.microsoft.com/office/drawing/2014/main" id="{C4FBDD2B-C078-420F-8329-1FF283F3E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4" y="3667"/>
                <a:ext cx="99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20 h 39"/>
                  <a:gd name="T4" fmla="*/ 18 w 38"/>
                  <a:gd name="T5" fmla="*/ 0 h 39"/>
                  <a:gd name="T6" fmla="*/ 0 w 38"/>
                  <a:gd name="T7" fmla="*/ 20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8" y="39"/>
                      <a:pt x="38" y="29"/>
                      <a:pt x="38" y="20"/>
                    </a:cubicBezTo>
                    <a:cubicBezTo>
                      <a:pt x="38" y="10"/>
                      <a:pt x="28" y="0"/>
                      <a:pt x="18" y="0"/>
                    </a:cubicBezTo>
                    <a:cubicBezTo>
                      <a:pt x="9" y="1"/>
                      <a:pt x="0" y="11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4" name="Freeform 135">
                <a:extLst>
                  <a:ext uri="{FF2B5EF4-FFF2-40B4-BE49-F238E27FC236}">
                    <a16:creationId xmlns="" xmlns:a16="http://schemas.microsoft.com/office/drawing/2014/main" id="{93F3599A-E5EC-4BD6-8A73-98B3FFCED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4089"/>
                <a:ext cx="99" cy="102"/>
              </a:xfrm>
              <a:custGeom>
                <a:avLst/>
                <a:gdLst>
                  <a:gd name="T0" fmla="*/ 20 w 38"/>
                  <a:gd name="T1" fmla="*/ 39 h 39"/>
                  <a:gd name="T2" fmla="*/ 38 w 38"/>
                  <a:gd name="T3" fmla="*/ 19 h 39"/>
                  <a:gd name="T4" fmla="*/ 18 w 38"/>
                  <a:gd name="T5" fmla="*/ 1 h 39"/>
                  <a:gd name="T6" fmla="*/ 0 w 38"/>
                  <a:gd name="T7" fmla="*/ 20 h 39"/>
                  <a:gd name="T8" fmla="*/ 20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0" y="39"/>
                    </a:moveTo>
                    <a:cubicBezTo>
                      <a:pt x="29" y="39"/>
                      <a:pt x="38" y="29"/>
                      <a:pt x="38" y="19"/>
                    </a:cubicBezTo>
                    <a:cubicBezTo>
                      <a:pt x="38" y="10"/>
                      <a:pt x="28" y="0"/>
                      <a:pt x="18" y="1"/>
                    </a:cubicBezTo>
                    <a:cubicBezTo>
                      <a:pt x="9" y="1"/>
                      <a:pt x="0" y="11"/>
                      <a:pt x="0" y="20"/>
                    </a:cubicBezTo>
                    <a:cubicBezTo>
                      <a:pt x="0" y="30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5" name="Freeform 136">
                <a:extLst>
                  <a:ext uri="{FF2B5EF4-FFF2-40B4-BE49-F238E27FC236}">
                    <a16:creationId xmlns="" xmlns:a16="http://schemas.microsoft.com/office/drawing/2014/main" id="{204CDF05-5F53-436E-87C3-42EE46D43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8" y="3667"/>
                <a:ext cx="99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20 h 39"/>
                  <a:gd name="T4" fmla="*/ 19 w 38"/>
                  <a:gd name="T5" fmla="*/ 0 h 39"/>
                  <a:gd name="T6" fmla="*/ 0 w 38"/>
                  <a:gd name="T7" fmla="*/ 20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8" y="39"/>
                      <a:pt x="38" y="29"/>
                      <a:pt x="38" y="20"/>
                    </a:cubicBezTo>
                    <a:cubicBezTo>
                      <a:pt x="38" y="10"/>
                      <a:pt x="29" y="0"/>
                      <a:pt x="19" y="0"/>
                    </a:cubicBezTo>
                    <a:cubicBezTo>
                      <a:pt x="10" y="1"/>
                      <a:pt x="0" y="11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6" name="Freeform 137">
                <a:extLst>
                  <a:ext uri="{FF2B5EF4-FFF2-40B4-BE49-F238E27FC236}">
                    <a16:creationId xmlns="" xmlns:a16="http://schemas.microsoft.com/office/drawing/2014/main" id="{9FD5B0F7-458A-40D3-AE6B-A7DCD44F3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2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20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0" y="0"/>
                      <a:pt x="0" y="10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7" name="Freeform 138">
                <a:extLst>
                  <a:ext uri="{FF2B5EF4-FFF2-40B4-BE49-F238E27FC236}">
                    <a16:creationId xmlns="" xmlns:a16="http://schemas.microsoft.com/office/drawing/2014/main" id="{8981F86B-8BD8-4891-A6A4-4D9574D93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6" y="366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1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1"/>
                      <a:pt x="30" y="1"/>
                      <a:pt x="20" y="0"/>
                    </a:cubicBezTo>
                    <a:cubicBezTo>
                      <a:pt x="11" y="0"/>
                      <a:pt x="1" y="10"/>
                      <a:pt x="1" y="19"/>
                    </a:cubicBezTo>
                    <a:cubicBezTo>
                      <a:pt x="0" y="29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8" name="Freeform 139">
                <a:extLst>
                  <a:ext uri="{FF2B5EF4-FFF2-40B4-BE49-F238E27FC236}">
                    <a16:creationId xmlns="" xmlns:a16="http://schemas.microsoft.com/office/drawing/2014/main" id="{DE61E801-D455-4983-926A-9BC59F11C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7" y="3667"/>
                <a:ext cx="99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20 h 39"/>
                  <a:gd name="T4" fmla="*/ 20 w 38"/>
                  <a:gd name="T5" fmla="*/ 0 h 39"/>
                  <a:gd name="T6" fmla="*/ 0 w 38"/>
                  <a:gd name="T7" fmla="*/ 20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8" y="39"/>
                      <a:pt x="38" y="29"/>
                      <a:pt x="38" y="20"/>
                    </a:cubicBezTo>
                    <a:cubicBezTo>
                      <a:pt x="38" y="11"/>
                      <a:pt x="29" y="1"/>
                      <a:pt x="20" y="0"/>
                    </a:cubicBezTo>
                    <a:cubicBezTo>
                      <a:pt x="10" y="0"/>
                      <a:pt x="0" y="10"/>
                      <a:pt x="0" y="20"/>
                    </a:cubicBezTo>
                    <a:cubicBezTo>
                      <a:pt x="0" y="29"/>
                      <a:pt x="9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9" name="Freeform 140">
                <a:extLst>
                  <a:ext uri="{FF2B5EF4-FFF2-40B4-BE49-F238E27FC236}">
                    <a16:creationId xmlns="" xmlns:a16="http://schemas.microsoft.com/office/drawing/2014/main" id="{FBDBFD92-DBED-4B90-9C4A-0C9272F6E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3986"/>
                <a:ext cx="99" cy="101"/>
              </a:xfrm>
              <a:custGeom>
                <a:avLst/>
                <a:gdLst>
                  <a:gd name="T0" fmla="*/ 19 w 38"/>
                  <a:gd name="T1" fmla="*/ 0 h 39"/>
                  <a:gd name="T2" fmla="*/ 0 w 38"/>
                  <a:gd name="T3" fmla="*/ 21 h 39"/>
                  <a:gd name="T4" fmla="*/ 20 w 38"/>
                  <a:gd name="T5" fmla="*/ 39 h 39"/>
                  <a:gd name="T6" fmla="*/ 38 w 38"/>
                  <a:gd name="T7" fmla="*/ 19 h 39"/>
                  <a:gd name="T8" fmla="*/ 19 w 38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0"/>
                    </a:moveTo>
                    <a:cubicBezTo>
                      <a:pt x="9" y="1"/>
                      <a:pt x="0" y="11"/>
                      <a:pt x="0" y="21"/>
                    </a:cubicBezTo>
                    <a:cubicBezTo>
                      <a:pt x="0" y="29"/>
                      <a:pt x="10" y="39"/>
                      <a:pt x="20" y="39"/>
                    </a:cubicBezTo>
                    <a:cubicBezTo>
                      <a:pt x="29" y="39"/>
                      <a:pt x="38" y="28"/>
                      <a:pt x="38" y="19"/>
                    </a:cubicBezTo>
                    <a:cubicBezTo>
                      <a:pt x="38" y="10"/>
                      <a:pt x="28" y="0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0" name="Freeform 141">
                <a:extLst>
                  <a:ext uri="{FF2B5EF4-FFF2-40B4-BE49-F238E27FC236}">
                    <a16:creationId xmlns="" xmlns:a16="http://schemas.microsoft.com/office/drawing/2014/main" id="{890CF706-75D7-42CA-98F5-F6980D643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4196"/>
                <a:ext cx="101" cy="101"/>
              </a:xfrm>
              <a:custGeom>
                <a:avLst/>
                <a:gdLst>
                  <a:gd name="T0" fmla="*/ 21 w 39"/>
                  <a:gd name="T1" fmla="*/ 0 h 39"/>
                  <a:gd name="T2" fmla="*/ 0 w 39"/>
                  <a:gd name="T3" fmla="*/ 19 h 39"/>
                  <a:gd name="T4" fmla="*/ 19 w 39"/>
                  <a:gd name="T5" fmla="*/ 38 h 39"/>
                  <a:gd name="T6" fmla="*/ 39 w 39"/>
                  <a:gd name="T7" fmla="*/ 20 h 39"/>
                  <a:gd name="T8" fmla="*/ 21 w 3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1" y="0"/>
                    </a:moveTo>
                    <a:cubicBezTo>
                      <a:pt x="11" y="0"/>
                      <a:pt x="1" y="9"/>
                      <a:pt x="0" y="19"/>
                    </a:cubicBezTo>
                    <a:cubicBezTo>
                      <a:pt x="0" y="28"/>
                      <a:pt x="10" y="38"/>
                      <a:pt x="19" y="38"/>
                    </a:cubicBez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0"/>
                      <a:pt x="30" y="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1" name="Freeform 142">
                <a:extLst>
                  <a:ext uri="{FF2B5EF4-FFF2-40B4-BE49-F238E27FC236}">
                    <a16:creationId xmlns="" xmlns:a16="http://schemas.microsoft.com/office/drawing/2014/main" id="{AE2573C5-82DD-432E-81FD-37B98A2CB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3877"/>
                <a:ext cx="103" cy="101"/>
              </a:xfrm>
              <a:custGeom>
                <a:avLst/>
                <a:gdLst>
                  <a:gd name="T0" fmla="*/ 20 w 40"/>
                  <a:gd name="T1" fmla="*/ 39 h 39"/>
                  <a:gd name="T2" fmla="*/ 39 w 40"/>
                  <a:gd name="T3" fmla="*/ 19 h 39"/>
                  <a:gd name="T4" fmla="*/ 20 w 40"/>
                  <a:gd name="T5" fmla="*/ 0 h 39"/>
                  <a:gd name="T6" fmla="*/ 1 w 40"/>
                  <a:gd name="T7" fmla="*/ 20 h 39"/>
                  <a:gd name="T8" fmla="*/ 20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39"/>
                    </a:moveTo>
                    <a:cubicBezTo>
                      <a:pt x="30" y="38"/>
                      <a:pt x="40" y="28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1" y="0"/>
                      <a:pt x="0" y="11"/>
                      <a:pt x="1" y="20"/>
                    </a:cubicBezTo>
                    <a:cubicBezTo>
                      <a:pt x="1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2" name="Freeform 143">
                <a:extLst>
                  <a:ext uri="{FF2B5EF4-FFF2-40B4-BE49-F238E27FC236}">
                    <a16:creationId xmlns="" xmlns:a16="http://schemas.microsoft.com/office/drawing/2014/main" id="{7E97BFC6-A520-491C-A743-0A671A344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387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8"/>
                      <a:pt x="39" y="28"/>
                      <a:pt x="39" y="19"/>
                    </a:cubicBezTo>
                    <a:cubicBezTo>
                      <a:pt x="38" y="9"/>
                      <a:pt x="28" y="0"/>
                      <a:pt x="19" y="0"/>
                    </a:cubicBezTo>
                    <a:cubicBezTo>
                      <a:pt x="10" y="0"/>
                      <a:pt x="0" y="11"/>
                      <a:pt x="0" y="20"/>
                    </a:cubicBezTo>
                    <a:cubicBezTo>
                      <a:pt x="1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3" name="Freeform 144">
                <a:extLst>
                  <a:ext uri="{FF2B5EF4-FFF2-40B4-BE49-F238E27FC236}">
                    <a16:creationId xmlns="" xmlns:a16="http://schemas.microsoft.com/office/drawing/2014/main" id="{DBE02C10-D1AE-408B-9F55-685DBC1BD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3986"/>
                <a:ext cx="101" cy="101"/>
              </a:xfrm>
              <a:custGeom>
                <a:avLst/>
                <a:gdLst>
                  <a:gd name="T0" fmla="*/ 21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1 w 39"/>
                  <a:gd name="T7" fmla="*/ 20 h 39"/>
                  <a:gd name="T8" fmla="*/ 21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1" y="39"/>
                    </a:moveTo>
                    <a:cubicBezTo>
                      <a:pt x="30" y="38"/>
                      <a:pt x="39" y="28"/>
                      <a:pt x="39" y="19"/>
                    </a:cubicBezTo>
                    <a:cubicBezTo>
                      <a:pt x="39" y="10"/>
                      <a:pt x="28" y="0"/>
                      <a:pt x="19" y="0"/>
                    </a:cubicBezTo>
                    <a:cubicBezTo>
                      <a:pt x="10" y="1"/>
                      <a:pt x="0" y="11"/>
                      <a:pt x="1" y="20"/>
                    </a:cubicBezTo>
                    <a:cubicBezTo>
                      <a:pt x="1" y="29"/>
                      <a:pt x="11" y="39"/>
                      <a:pt x="21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4" name="Freeform 145">
                <a:extLst>
                  <a:ext uri="{FF2B5EF4-FFF2-40B4-BE49-F238E27FC236}">
                    <a16:creationId xmlns="" xmlns:a16="http://schemas.microsoft.com/office/drawing/2014/main" id="{17C6E4CF-58BC-4431-82EF-F9BDF1027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3771"/>
                <a:ext cx="101" cy="103"/>
              </a:xfrm>
              <a:custGeom>
                <a:avLst/>
                <a:gdLst>
                  <a:gd name="T0" fmla="*/ 21 w 39"/>
                  <a:gd name="T1" fmla="*/ 1 h 40"/>
                  <a:gd name="T2" fmla="*/ 1 w 39"/>
                  <a:gd name="T3" fmla="*/ 20 h 40"/>
                  <a:gd name="T4" fmla="*/ 19 w 39"/>
                  <a:gd name="T5" fmla="*/ 39 h 40"/>
                  <a:gd name="T6" fmla="*/ 39 w 39"/>
                  <a:gd name="T7" fmla="*/ 20 h 40"/>
                  <a:gd name="T8" fmla="*/ 21 w 39"/>
                  <a:gd name="T9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21" y="1"/>
                    </a:moveTo>
                    <a:cubicBezTo>
                      <a:pt x="12" y="0"/>
                      <a:pt x="1" y="10"/>
                      <a:pt x="1" y="20"/>
                    </a:cubicBezTo>
                    <a:cubicBezTo>
                      <a:pt x="0" y="28"/>
                      <a:pt x="10" y="39"/>
                      <a:pt x="19" y="39"/>
                    </a:cubicBezTo>
                    <a:cubicBezTo>
                      <a:pt x="28" y="40"/>
                      <a:pt x="39" y="30"/>
                      <a:pt x="39" y="20"/>
                    </a:cubicBezTo>
                    <a:cubicBezTo>
                      <a:pt x="39" y="12"/>
                      <a:pt x="30" y="1"/>
                      <a:pt x="2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5" name="Freeform 146">
                <a:extLst>
                  <a:ext uri="{FF2B5EF4-FFF2-40B4-BE49-F238E27FC236}">
                    <a16:creationId xmlns="" xmlns:a16="http://schemas.microsoft.com/office/drawing/2014/main" id="{1D62CB00-0967-4F82-8802-8F4DEF4D2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4092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9 w 39"/>
                  <a:gd name="T3" fmla="*/ 19 h 38"/>
                  <a:gd name="T4" fmla="*/ 20 w 39"/>
                  <a:gd name="T5" fmla="*/ 0 h 38"/>
                  <a:gd name="T6" fmla="*/ 0 w 39"/>
                  <a:gd name="T7" fmla="*/ 18 h 38"/>
                  <a:gd name="T8" fmla="*/ 20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29" y="38"/>
                      <a:pt x="38" y="28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1" y="0"/>
                      <a:pt x="1" y="9"/>
                      <a:pt x="0" y="18"/>
                    </a:cubicBezTo>
                    <a:cubicBezTo>
                      <a:pt x="0" y="28"/>
                      <a:pt x="10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6" name="Freeform 147">
                <a:extLst>
                  <a:ext uri="{FF2B5EF4-FFF2-40B4-BE49-F238E27FC236}">
                    <a16:creationId xmlns="" xmlns:a16="http://schemas.microsoft.com/office/drawing/2014/main" id="{AFC7D11F-CEBC-44CE-BE26-736168012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1" y="3667"/>
                <a:ext cx="98" cy="101"/>
              </a:xfrm>
              <a:custGeom>
                <a:avLst/>
                <a:gdLst>
                  <a:gd name="T0" fmla="*/ 20 w 38"/>
                  <a:gd name="T1" fmla="*/ 39 h 39"/>
                  <a:gd name="T2" fmla="*/ 38 w 38"/>
                  <a:gd name="T3" fmla="*/ 20 h 39"/>
                  <a:gd name="T4" fmla="*/ 18 w 38"/>
                  <a:gd name="T5" fmla="*/ 1 h 39"/>
                  <a:gd name="T6" fmla="*/ 0 w 38"/>
                  <a:gd name="T7" fmla="*/ 20 h 39"/>
                  <a:gd name="T8" fmla="*/ 20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0" y="39"/>
                    </a:moveTo>
                    <a:cubicBezTo>
                      <a:pt x="29" y="38"/>
                      <a:pt x="38" y="29"/>
                      <a:pt x="38" y="20"/>
                    </a:cubicBezTo>
                    <a:cubicBezTo>
                      <a:pt x="38" y="10"/>
                      <a:pt x="28" y="0"/>
                      <a:pt x="18" y="1"/>
                    </a:cubicBezTo>
                    <a:cubicBezTo>
                      <a:pt x="9" y="1"/>
                      <a:pt x="0" y="11"/>
                      <a:pt x="0" y="20"/>
                    </a:cubicBezTo>
                    <a:cubicBezTo>
                      <a:pt x="0" y="29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7" name="Freeform 148">
                <a:extLst>
                  <a:ext uri="{FF2B5EF4-FFF2-40B4-BE49-F238E27FC236}">
                    <a16:creationId xmlns="" xmlns:a16="http://schemas.microsoft.com/office/drawing/2014/main" id="{90C9D776-3B33-44B4-9929-8889A43A5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4089"/>
                <a:ext cx="98" cy="104"/>
              </a:xfrm>
              <a:custGeom>
                <a:avLst/>
                <a:gdLst>
                  <a:gd name="T0" fmla="*/ 20 w 38"/>
                  <a:gd name="T1" fmla="*/ 39 h 40"/>
                  <a:gd name="T2" fmla="*/ 38 w 38"/>
                  <a:gd name="T3" fmla="*/ 20 h 40"/>
                  <a:gd name="T4" fmla="*/ 19 w 38"/>
                  <a:gd name="T5" fmla="*/ 1 h 40"/>
                  <a:gd name="T6" fmla="*/ 0 w 38"/>
                  <a:gd name="T7" fmla="*/ 20 h 40"/>
                  <a:gd name="T8" fmla="*/ 20 w 38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20" y="39"/>
                    </a:moveTo>
                    <a:cubicBezTo>
                      <a:pt x="29" y="39"/>
                      <a:pt x="38" y="29"/>
                      <a:pt x="38" y="20"/>
                    </a:cubicBezTo>
                    <a:cubicBezTo>
                      <a:pt x="38" y="10"/>
                      <a:pt x="28" y="0"/>
                      <a:pt x="19" y="1"/>
                    </a:cubicBezTo>
                    <a:cubicBezTo>
                      <a:pt x="10" y="1"/>
                      <a:pt x="0" y="11"/>
                      <a:pt x="0" y="20"/>
                    </a:cubicBezTo>
                    <a:cubicBezTo>
                      <a:pt x="0" y="29"/>
                      <a:pt x="11" y="40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8" name="Freeform 149">
                <a:extLst>
                  <a:ext uri="{FF2B5EF4-FFF2-40B4-BE49-F238E27FC236}">
                    <a16:creationId xmlns="" xmlns:a16="http://schemas.microsoft.com/office/drawing/2014/main" id="{6A02291A-3B88-4D42-99F8-FBE274A48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5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9" y="30"/>
                      <a:pt x="39" y="20"/>
                    </a:cubicBezTo>
                    <a:cubicBezTo>
                      <a:pt x="39" y="11"/>
                      <a:pt x="30" y="1"/>
                      <a:pt x="20" y="0"/>
                    </a:cubicBezTo>
                    <a:cubicBezTo>
                      <a:pt x="11" y="0"/>
                      <a:pt x="1" y="10"/>
                      <a:pt x="0" y="19"/>
                    </a:cubicBezTo>
                    <a:cubicBezTo>
                      <a:pt x="0" y="28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9" name="Freeform 150">
                <a:extLst>
                  <a:ext uri="{FF2B5EF4-FFF2-40B4-BE49-F238E27FC236}">
                    <a16:creationId xmlns="" xmlns:a16="http://schemas.microsoft.com/office/drawing/2014/main" id="{C798ACDA-0FD8-4B37-8C22-4ED3E2B1C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1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1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30"/>
                      <a:pt x="39" y="21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1" y="0"/>
                      <a:pt x="1" y="10"/>
                      <a:pt x="0" y="19"/>
                    </a:cubicBezTo>
                    <a:cubicBezTo>
                      <a:pt x="0" y="28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0" name="Freeform 151">
                <a:extLst>
                  <a:ext uri="{FF2B5EF4-FFF2-40B4-BE49-F238E27FC236}">
                    <a16:creationId xmlns="" xmlns:a16="http://schemas.microsoft.com/office/drawing/2014/main" id="{B4FCE112-95FE-41FD-B86F-D67E3D4E6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3771"/>
                <a:ext cx="101" cy="103"/>
              </a:xfrm>
              <a:custGeom>
                <a:avLst/>
                <a:gdLst>
                  <a:gd name="T0" fmla="*/ 19 w 39"/>
                  <a:gd name="T1" fmla="*/ 39 h 40"/>
                  <a:gd name="T2" fmla="*/ 39 w 39"/>
                  <a:gd name="T3" fmla="*/ 20 h 40"/>
                  <a:gd name="T4" fmla="*/ 21 w 39"/>
                  <a:gd name="T5" fmla="*/ 1 h 40"/>
                  <a:gd name="T6" fmla="*/ 1 w 39"/>
                  <a:gd name="T7" fmla="*/ 20 h 40"/>
                  <a:gd name="T8" fmla="*/ 19 w 39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19" y="39"/>
                    </a:moveTo>
                    <a:cubicBezTo>
                      <a:pt x="28" y="40"/>
                      <a:pt x="39" y="30"/>
                      <a:pt x="39" y="20"/>
                    </a:cubicBezTo>
                    <a:cubicBezTo>
                      <a:pt x="39" y="12"/>
                      <a:pt x="30" y="1"/>
                      <a:pt x="21" y="1"/>
                    </a:cubicBezTo>
                    <a:cubicBezTo>
                      <a:pt x="12" y="0"/>
                      <a:pt x="1" y="10"/>
                      <a:pt x="1" y="20"/>
                    </a:cubicBezTo>
                    <a:cubicBezTo>
                      <a:pt x="0" y="28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1" name="Freeform 152">
                <a:extLst>
                  <a:ext uri="{FF2B5EF4-FFF2-40B4-BE49-F238E27FC236}">
                    <a16:creationId xmlns="" xmlns:a16="http://schemas.microsoft.com/office/drawing/2014/main" id="{6059BA8B-48E3-43D6-A1B2-1779B0AF0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3667"/>
                <a:ext cx="104" cy="101"/>
              </a:xfrm>
              <a:custGeom>
                <a:avLst/>
                <a:gdLst>
                  <a:gd name="T0" fmla="*/ 20 w 40"/>
                  <a:gd name="T1" fmla="*/ 39 h 39"/>
                  <a:gd name="T2" fmla="*/ 39 w 40"/>
                  <a:gd name="T3" fmla="*/ 20 h 39"/>
                  <a:gd name="T4" fmla="*/ 20 w 40"/>
                  <a:gd name="T5" fmla="*/ 0 h 39"/>
                  <a:gd name="T6" fmla="*/ 1 w 40"/>
                  <a:gd name="T7" fmla="*/ 19 h 39"/>
                  <a:gd name="T8" fmla="*/ 20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40" y="11"/>
                      <a:pt x="30" y="1"/>
                      <a:pt x="20" y="0"/>
                    </a:cubicBezTo>
                    <a:cubicBezTo>
                      <a:pt x="11" y="0"/>
                      <a:pt x="1" y="10"/>
                      <a:pt x="1" y="19"/>
                    </a:cubicBezTo>
                    <a:cubicBezTo>
                      <a:pt x="0" y="28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2" name="Freeform 153">
                <a:extLst>
                  <a:ext uri="{FF2B5EF4-FFF2-40B4-BE49-F238E27FC236}">
                    <a16:creationId xmlns="" xmlns:a16="http://schemas.microsoft.com/office/drawing/2014/main" id="{0A5372C8-30B7-40B0-9DBB-7C62CAABB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3667"/>
                <a:ext cx="104" cy="101"/>
              </a:xfrm>
              <a:custGeom>
                <a:avLst/>
                <a:gdLst>
                  <a:gd name="T0" fmla="*/ 20 w 40"/>
                  <a:gd name="T1" fmla="*/ 39 h 39"/>
                  <a:gd name="T2" fmla="*/ 39 w 40"/>
                  <a:gd name="T3" fmla="*/ 19 h 39"/>
                  <a:gd name="T4" fmla="*/ 19 w 40"/>
                  <a:gd name="T5" fmla="*/ 0 h 39"/>
                  <a:gd name="T6" fmla="*/ 1 w 40"/>
                  <a:gd name="T7" fmla="*/ 21 h 39"/>
                  <a:gd name="T8" fmla="*/ 20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39"/>
                    </a:moveTo>
                    <a:cubicBezTo>
                      <a:pt x="30" y="39"/>
                      <a:pt x="40" y="28"/>
                      <a:pt x="39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10" y="1"/>
                      <a:pt x="0" y="11"/>
                      <a:pt x="1" y="21"/>
                    </a:cubicBezTo>
                    <a:cubicBezTo>
                      <a:pt x="1" y="30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3" name="Freeform 154">
                <a:extLst>
                  <a:ext uri="{FF2B5EF4-FFF2-40B4-BE49-F238E27FC236}">
                    <a16:creationId xmlns="" xmlns:a16="http://schemas.microsoft.com/office/drawing/2014/main" id="{2A241300-FB7E-4124-B098-AD29FF025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387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8" y="29"/>
                      <a:pt x="39" y="20"/>
                    </a:cubicBezTo>
                    <a:cubicBezTo>
                      <a:pt x="39" y="11"/>
                      <a:pt x="29" y="0"/>
                      <a:pt x="20" y="0"/>
                    </a:cubicBezTo>
                    <a:cubicBezTo>
                      <a:pt x="11" y="0"/>
                      <a:pt x="1" y="10"/>
                      <a:pt x="0" y="19"/>
                    </a:cubicBezTo>
                    <a:cubicBezTo>
                      <a:pt x="0" y="28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4" name="Freeform 155">
                <a:extLst>
                  <a:ext uri="{FF2B5EF4-FFF2-40B4-BE49-F238E27FC236}">
                    <a16:creationId xmlns="" xmlns:a16="http://schemas.microsoft.com/office/drawing/2014/main" id="{39C33788-D69A-4E85-8646-1A9119D04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3986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20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9" y="29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1" y="0"/>
                      <a:pt x="0" y="10"/>
                      <a:pt x="0" y="20"/>
                    </a:cubicBezTo>
                    <a:cubicBezTo>
                      <a:pt x="0" y="29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5" name="Freeform 156">
                <a:extLst>
                  <a:ext uri="{FF2B5EF4-FFF2-40B4-BE49-F238E27FC236}">
                    <a16:creationId xmlns="" xmlns:a16="http://schemas.microsoft.com/office/drawing/2014/main" id="{40AD790D-1EF1-46BF-86F9-7A1AA7C91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3986"/>
                <a:ext cx="102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20 h 39"/>
                  <a:gd name="T4" fmla="*/ 19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29"/>
                      <a:pt x="38" y="20"/>
                    </a:cubicBezTo>
                    <a:cubicBezTo>
                      <a:pt x="39" y="11"/>
                      <a:pt x="29" y="0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8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6" name="Freeform 157">
                <a:extLst>
                  <a:ext uri="{FF2B5EF4-FFF2-40B4-BE49-F238E27FC236}">
                    <a16:creationId xmlns="" xmlns:a16="http://schemas.microsoft.com/office/drawing/2014/main" id="{64881B75-27F3-4870-A3CA-6A86EF5A3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4089"/>
                <a:ext cx="103" cy="102"/>
              </a:xfrm>
              <a:custGeom>
                <a:avLst/>
                <a:gdLst>
                  <a:gd name="T0" fmla="*/ 19 w 40"/>
                  <a:gd name="T1" fmla="*/ 39 h 39"/>
                  <a:gd name="T2" fmla="*/ 39 w 40"/>
                  <a:gd name="T3" fmla="*/ 21 h 39"/>
                  <a:gd name="T4" fmla="*/ 20 w 40"/>
                  <a:gd name="T5" fmla="*/ 1 h 39"/>
                  <a:gd name="T6" fmla="*/ 1 w 40"/>
                  <a:gd name="T7" fmla="*/ 19 h 39"/>
                  <a:gd name="T8" fmla="*/ 19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19" y="39"/>
                    </a:moveTo>
                    <a:cubicBezTo>
                      <a:pt x="28" y="39"/>
                      <a:pt x="38" y="30"/>
                      <a:pt x="39" y="21"/>
                    </a:cubicBezTo>
                    <a:cubicBezTo>
                      <a:pt x="40" y="12"/>
                      <a:pt x="30" y="1"/>
                      <a:pt x="20" y="1"/>
                    </a:cubicBezTo>
                    <a:cubicBezTo>
                      <a:pt x="11" y="0"/>
                      <a:pt x="1" y="10"/>
                      <a:pt x="1" y="19"/>
                    </a:cubicBezTo>
                    <a:cubicBezTo>
                      <a:pt x="0" y="28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7" name="Freeform 158">
                <a:extLst>
                  <a:ext uri="{FF2B5EF4-FFF2-40B4-BE49-F238E27FC236}">
                    <a16:creationId xmlns="" xmlns:a16="http://schemas.microsoft.com/office/drawing/2014/main" id="{23205A0B-B1C2-4A0B-B5B7-E77479B18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30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1" y="0"/>
                      <a:pt x="1" y="10"/>
                      <a:pt x="0" y="19"/>
                    </a:cubicBezTo>
                    <a:cubicBezTo>
                      <a:pt x="0" y="28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8" name="Freeform 159">
                <a:extLst>
                  <a:ext uri="{FF2B5EF4-FFF2-40B4-BE49-F238E27FC236}">
                    <a16:creationId xmlns="" xmlns:a16="http://schemas.microsoft.com/office/drawing/2014/main" id="{BA38333B-E6B2-43B2-A703-0ABB2E03B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3877"/>
                <a:ext cx="104" cy="101"/>
              </a:xfrm>
              <a:custGeom>
                <a:avLst/>
                <a:gdLst>
                  <a:gd name="T0" fmla="*/ 20 w 40"/>
                  <a:gd name="T1" fmla="*/ 0 h 39"/>
                  <a:gd name="T2" fmla="*/ 1 w 40"/>
                  <a:gd name="T3" fmla="*/ 19 h 39"/>
                  <a:gd name="T4" fmla="*/ 19 w 40"/>
                  <a:gd name="T5" fmla="*/ 39 h 39"/>
                  <a:gd name="T6" fmla="*/ 39 w 40"/>
                  <a:gd name="T7" fmla="*/ 20 h 39"/>
                  <a:gd name="T8" fmla="*/ 20 w 40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0"/>
                    </a:moveTo>
                    <a:cubicBezTo>
                      <a:pt x="11" y="0"/>
                      <a:pt x="1" y="9"/>
                      <a:pt x="1" y="19"/>
                    </a:cubicBezTo>
                    <a:cubicBezTo>
                      <a:pt x="0" y="28"/>
                      <a:pt x="10" y="38"/>
                      <a:pt x="19" y="39"/>
                    </a:cubicBezTo>
                    <a:cubicBezTo>
                      <a:pt x="28" y="39"/>
                      <a:pt x="38" y="29"/>
                      <a:pt x="39" y="20"/>
                    </a:cubicBezTo>
                    <a:cubicBezTo>
                      <a:pt x="40" y="11"/>
                      <a:pt x="30" y="0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9" name="Freeform 160">
                <a:extLst>
                  <a:ext uri="{FF2B5EF4-FFF2-40B4-BE49-F238E27FC236}">
                    <a16:creationId xmlns="" xmlns:a16="http://schemas.microsoft.com/office/drawing/2014/main" id="{D004FDC7-D70A-4EB2-B4EA-05C1A736D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3771"/>
                <a:ext cx="99" cy="103"/>
              </a:xfrm>
              <a:custGeom>
                <a:avLst/>
                <a:gdLst>
                  <a:gd name="T0" fmla="*/ 19 w 38"/>
                  <a:gd name="T1" fmla="*/ 39 h 40"/>
                  <a:gd name="T2" fmla="*/ 38 w 38"/>
                  <a:gd name="T3" fmla="*/ 20 h 40"/>
                  <a:gd name="T4" fmla="*/ 20 w 38"/>
                  <a:gd name="T5" fmla="*/ 1 h 40"/>
                  <a:gd name="T6" fmla="*/ 0 w 38"/>
                  <a:gd name="T7" fmla="*/ 20 h 40"/>
                  <a:gd name="T8" fmla="*/ 19 w 38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19" y="39"/>
                    </a:moveTo>
                    <a:cubicBezTo>
                      <a:pt x="28" y="40"/>
                      <a:pt x="38" y="29"/>
                      <a:pt x="38" y="20"/>
                    </a:cubicBezTo>
                    <a:cubicBezTo>
                      <a:pt x="38" y="11"/>
                      <a:pt x="29" y="1"/>
                      <a:pt x="20" y="1"/>
                    </a:cubicBezTo>
                    <a:cubicBezTo>
                      <a:pt x="11" y="0"/>
                      <a:pt x="0" y="11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0" name="Freeform 161">
                <a:extLst>
                  <a:ext uri="{FF2B5EF4-FFF2-40B4-BE49-F238E27FC236}">
                    <a16:creationId xmlns="" xmlns:a16="http://schemas.microsoft.com/office/drawing/2014/main" id="{2FE8C712-D530-41C5-9EB0-B36937441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366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8"/>
                      <a:pt x="39" y="29"/>
                      <a:pt x="39" y="20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10" y="1"/>
                      <a:pt x="0" y="11"/>
                      <a:pt x="0" y="20"/>
                    </a:cubicBezTo>
                    <a:cubicBezTo>
                      <a:pt x="0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1" name="Freeform 162">
                <a:extLst>
                  <a:ext uri="{FF2B5EF4-FFF2-40B4-BE49-F238E27FC236}">
                    <a16:creationId xmlns="" xmlns:a16="http://schemas.microsoft.com/office/drawing/2014/main" id="{6A7038CA-9884-4AAD-B080-15854CDE9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3986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8"/>
                      <a:pt x="39" y="28"/>
                      <a:pt x="39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9" y="1"/>
                      <a:pt x="0" y="11"/>
                      <a:pt x="0" y="20"/>
                    </a:cubicBezTo>
                    <a:cubicBezTo>
                      <a:pt x="0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2" name="Freeform 163">
                <a:extLst>
                  <a:ext uri="{FF2B5EF4-FFF2-40B4-BE49-F238E27FC236}">
                    <a16:creationId xmlns="" xmlns:a16="http://schemas.microsoft.com/office/drawing/2014/main" id="{24A4F1C1-D235-427E-BA61-943548E22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" y="3667"/>
                <a:ext cx="98" cy="101"/>
              </a:xfrm>
              <a:custGeom>
                <a:avLst/>
                <a:gdLst>
                  <a:gd name="T0" fmla="*/ 18 w 38"/>
                  <a:gd name="T1" fmla="*/ 0 h 39"/>
                  <a:gd name="T2" fmla="*/ 0 w 38"/>
                  <a:gd name="T3" fmla="*/ 20 h 39"/>
                  <a:gd name="T4" fmla="*/ 20 w 38"/>
                  <a:gd name="T5" fmla="*/ 39 h 39"/>
                  <a:gd name="T6" fmla="*/ 38 w 38"/>
                  <a:gd name="T7" fmla="*/ 19 h 39"/>
                  <a:gd name="T8" fmla="*/ 18 w 38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8" y="0"/>
                    </a:moveTo>
                    <a:cubicBezTo>
                      <a:pt x="9" y="1"/>
                      <a:pt x="0" y="11"/>
                      <a:pt x="0" y="20"/>
                    </a:cubicBezTo>
                    <a:cubicBezTo>
                      <a:pt x="0" y="29"/>
                      <a:pt x="11" y="39"/>
                      <a:pt x="20" y="39"/>
                    </a:cubicBezTo>
                    <a:cubicBezTo>
                      <a:pt x="29" y="38"/>
                      <a:pt x="38" y="28"/>
                      <a:pt x="38" y="19"/>
                    </a:cubicBezTo>
                    <a:cubicBezTo>
                      <a:pt x="38" y="10"/>
                      <a:pt x="27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3" name="Freeform 164">
                <a:extLst>
                  <a:ext uri="{FF2B5EF4-FFF2-40B4-BE49-F238E27FC236}">
                    <a16:creationId xmlns="" xmlns:a16="http://schemas.microsoft.com/office/drawing/2014/main" id="{6EB18575-D934-4A78-A7A0-0F62937DA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3986"/>
                <a:ext cx="103" cy="101"/>
              </a:xfrm>
              <a:custGeom>
                <a:avLst/>
                <a:gdLst>
                  <a:gd name="T0" fmla="*/ 20 w 40"/>
                  <a:gd name="T1" fmla="*/ 39 h 39"/>
                  <a:gd name="T2" fmla="*/ 39 w 40"/>
                  <a:gd name="T3" fmla="*/ 20 h 39"/>
                  <a:gd name="T4" fmla="*/ 20 w 40"/>
                  <a:gd name="T5" fmla="*/ 0 h 39"/>
                  <a:gd name="T6" fmla="*/ 1 w 40"/>
                  <a:gd name="T7" fmla="*/ 19 h 39"/>
                  <a:gd name="T8" fmla="*/ 20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40" y="11"/>
                      <a:pt x="30" y="1"/>
                      <a:pt x="20" y="0"/>
                    </a:cubicBezTo>
                    <a:cubicBezTo>
                      <a:pt x="11" y="0"/>
                      <a:pt x="1" y="10"/>
                      <a:pt x="1" y="19"/>
                    </a:cubicBezTo>
                    <a:cubicBezTo>
                      <a:pt x="0" y="28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4" name="Freeform 165">
                <a:extLst>
                  <a:ext uri="{FF2B5EF4-FFF2-40B4-BE49-F238E27FC236}">
                    <a16:creationId xmlns="" xmlns:a16="http://schemas.microsoft.com/office/drawing/2014/main" id="{FAED417E-76A1-4431-B10C-7F9FFC1A8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" y="3563"/>
                <a:ext cx="104" cy="101"/>
              </a:xfrm>
              <a:custGeom>
                <a:avLst/>
                <a:gdLst>
                  <a:gd name="T0" fmla="*/ 20 w 40"/>
                  <a:gd name="T1" fmla="*/ 39 h 39"/>
                  <a:gd name="T2" fmla="*/ 39 w 40"/>
                  <a:gd name="T3" fmla="*/ 20 h 39"/>
                  <a:gd name="T4" fmla="*/ 20 w 40"/>
                  <a:gd name="T5" fmla="*/ 0 h 39"/>
                  <a:gd name="T6" fmla="*/ 1 w 40"/>
                  <a:gd name="T7" fmla="*/ 19 h 39"/>
                  <a:gd name="T8" fmla="*/ 20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40" y="11"/>
                      <a:pt x="30" y="0"/>
                      <a:pt x="20" y="0"/>
                    </a:cubicBezTo>
                    <a:cubicBezTo>
                      <a:pt x="12" y="0"/>
                      <a:pt x="1" y="10"/>
                      <a:pt x="1" y="19"/>
                    </a:cubicBezTo>
                    <a:cubicBezTo>
                      <a:pt x="0" y="28"/>
                      <a:pt x="10" y="38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5" name="Freeform 166">
                <a:extLst>
                  <a:ext uri="{FF2B5EF4-FFF2-40B4-BE49-F238E27FC236}">
                    <a16:creationId xmlns="" xmlns:a16="http://schemas.microsoft.com/office/drawing/2014/main" id="{7AC60B12-4924-4A67-87B3-89A21C870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" y="3563"/>
                <a:ext cx="102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29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1" y="0"/>
                      <a:pt x="0" y="10"/>
                      <a:pt x="0" y="19"/>
                    </a:cubicBezTo>
                    <a:cubicBezTo>
                      <a:pt x="0" y="28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6" name="Freeform 167">
                <a:extLst>
                  <a:ext uri="{FF2B5EF4-FFF2-40B4-BE49-F238E27FC236}">
                    <a16:creationId xmlns="" xmlns:a16="http://schemas.microsoft.com/office/drawing/2014/main" id="{C9D10CCF-DF2E-48D7-B80A-A716B0F44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3986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1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9" y="29"/>
                      <a:pt x="39" y="20"/>
                    </a:cubicBezTo>
                    <a:cubicBezTo>
                      <a:pt x="39" y="11"/>
                      <a:pt x="30" y="1"/>
                      <a:pt x="20" y="0"/>
                    </a:cubicBezTo>
                    <a:cubicBezTo>
                      <a:pt x="11" y="0"/>
                      <a:pt x="1" y="10"/>
                      <a:pt x="1" y="19"/>
                    </a:cubicBezTo>
                    <a:cubicBezTo>
                      <a:pt x="0" y="28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7" name="Freeform 168">
                <a:extLst>
                  <a:ext uri="{FF2B5EF4-FFF2-40B4-BE49-F238E27FC236}">
                    <a16:creationId xmlns="" xmlns:a16="http://schemas.microsoft.com/office/drawing/2014/main" id="{B70C4741-4CA9-4AF1-934D-F3F2A3AF2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3" y="3563"/>
                <a:ext cx="102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29"/>
                      <a:pt x="39" y="20"/>
                    </a:cubicBezTo>
                    <a:cubicBezTo>
                      <a:pt x="39" y="11"/>
                      <a:pt x="30" y="1"/>
                      <a:pt x="20" y="0"/>
                    </a:cubicBezTo>
                    <a:cubicBezTo>
                      <a:pt x="11" y="0"/>
                      <a:pt x="1" y="10"/>
                      <a:pt x="0" y="19"/>
                    </a:cubicBezTo>
                    <a:cubicBezTo>
                      <a:pt x="0" y="28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8" name="Freeform 169">
                <a:extLst>
                  <a:ext uri="{FF2B5EF4-FFF2-40B4-BE49-F238E27FC236}">
                    <a16:creationId xmlns="" xmlns:a16="http://schemas.microsoft.com/office/drawing/2014/main" id="{786ACC85-FF36-4B5A-9D9F-82F2B387C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0" y="3563"/>
                <a:ext cx="98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19 h 39"/>
                  <a:gd name="T4" fmla="*/ 18 w 38"/>
                  <a:gd name="T5" fmla="*/ 0 h 39"/>
                  <a:gd name="T6" fmla="*/ 0 w 38"/>
                  <a:gd name="T7" fmla="*/ 19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9" y="38"/>
                      <a:pt x="38" y="28"/>
                      <a:pt x="38" y="19"/>
                    </a:cubicBezTo>
                    <a:cubicBezTo>
                      <a:pt x="38" y="10"/>
                      <a:pt x="28" y="0"/>
                      <a:pt x="18" y="0"/>
                    </a:cubicBezTo>
                    <a:cubicBezTo>
                      <a:pt x="9" y="1"/>
                      <a:pt x="0" y="11"/>
                      <a:pt x="0" y="19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9" name="Freeform 170">
                <a:extLst>
                  <a:ext uri="{FF2B5EF4-FFF2-40B4-BE49-F238E27FC236}">
                    <a16:creationId xmlns="" xmlns:a16="http://schemas.microsoft.com/office/drawing/2014/main" id="{74CC49A0-63E7-4606-A03D-B18571157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" y="3561"/>
                <a:ext cx="101" cy="103"/>
              </a:xfrm>
              <a:custGeom>
                <a:avLst/>
                <a:gdLst>
                  <a:gd name="T0" fmla="*/ 18 w 39"/>
                  <a:gd name="T1" fmla="*/ 40 h 40"/>
                  <a:gd name="T2" fmla="*/ 38 w 39"/>
                  <a:gd name="T3" fmla="*/ 21 h 40"/>
                  <a:gd name="T4" fmla="*/ 20 w 39"/>
                  <a:gd name="T5" fmla="*/ 1 h 40"/>
                  <a:gd name="T6" fmla="*/ 0 w 39"/>
                  <a:gd name="T7" fmla="*/ 20 h 40"/>
                  <a:gd name="T8" fmla="*/ 18 w 39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18" y="40"/>
                    </a:moveTo>
                    <a:cubicBezTo>
                      <a:pt x="27" y="40"/>
                      <a:pt x="38" y="30"/>
                      <a:pt x="38" y="21"/>
                    </a:cubicBezTo>
                    <a:cubicBezTo>
                      <a:pt x="39" y="12"/>
                      <a:pt x="29" y="2"/>
                      <a:pt x="20" y="1"/>
                    </a:cubicBezTo>
                    <a:cubicBezTo>
                      <a:pt x="11" y="0"/>
                      <a:pt x="0" y="10"/>
                      <a:pt x="0" y="20"/>
                    </a:cubicBezTo>
                    <a:cubicBezTo>
                      <a:pt x="0" y="29"/>
                      <a:pt x="9" y="39"/>
                      <a:pt x="1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0" name="Freeform 171">
                <a:extLst>
                  <a:ext uri="{FF2B5EF4-FFF2-40B4-BE49-F238E27FC236}">
                    <a16:creationId xmlns="" xmlns:a16="http://schemas.microsoft.com/office/drawing/2014/main" id="{1731E60B-E6F2-454C-8077-EFE34E1C0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4089"/>
                <a:ext cx="104" cy="102"/>
              </a:xfrm>
              <a:custGeom>
                <a:avLst/>
                <a:gdLst>
                  <a:gd name="T0" fmla="*/ 20 w 40"/>
                  <a:gd name="T1" fmla="*/ 39 h 39"/>
                  <a:gd name="T2" fmla="*/ 39 w 40"/>
                  <a:gd name="T3" fmla="*/ 19 h 39"/>
                  <a:gd name="T4" fmla="*/ 20 w 40"/>
                  <a:gd name="T5" fmla="*/ 1 h 39"/>
                  <a:gd name="T6" fmla="*/ 1 w 40"/>
                  <a:gd name="T7" fmla="*/ 21 h 39"/>
                  <a:gd name="T8" fmla="*/ 20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39"/>
                    </a:moveTo>
                    <a:cubicBezTo>
                      <a:pt x="30" y="39"/>
                      <a:pt x="40" y="28"/>
                      <a:pt x="39" y="19"/>
                    </a:cubicBezTo>
                    <a:cubicBezTo>
                      <a:pt x="39" y="10"/>
                      <a:pt x="28" y="0"/>
                      <a:pt x="20" y="1"/>
                    </a:cubicBezTo>
                    <a:cubicBezTo>
                      <a:pt x="10" y="1"/>
                      <a:pt x="0" y="12"/>
                      <a:pt x="1" y="21"/>
                    </a:cubicBezTo>
                    <a:cubicBezTo>
                      <a:pt x="1" y="30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1" name="Freeform 172">
                <a:extLst>
                  <a:ext uri="{FF2B5EF4-FFF2-40B4-BE49-F238E27FC236}">
                    <a16:creationId xmlns="" xmlns:a16="http://schemas.microsoft.com/office/drawing/2014/main" id="{4B1177CB-2A91-4C6B-BB75-19817E34F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4089"/>
                <a:ext cx="101" cy="104"/>
              </a:xfrm>
              <a:custGeom>
                <a:avLst/>
                <a:gdLst>
                  <a:gd name="T0" fmla="*/ 20 w 39"/>
                  <a:gd name="T1" fmla="*/ 39 h 40"/>
                  <a:gd name="T2" fmla="*/ 39 w 39"/>
                  <a:gd name="T3" fmla="*/ 20 h 40"/>
                  <a:gd name="T4" fmla="*/ 19 w 39"/>
                  <a:gd name="T5" fmla="*/ 1 h 40"/>
                  <a:gd name="T6" fmla="*/ 0 w 39"/>
                  <a:gd name="T7" fmla="*/ 20 h 40"/>
                  <a:gd name="T8" fmla="*/ 20 w 39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20" y="39"/>
                    </a:moveTo>
                    <a:cubicBezTo>
                      <a:pt x="30" y="39"/>
                      <a:pt x="39" y="28"/>
                      <a:pt x="39" y="20"/>
                    </a:cubicBezTo>
                    <a:cubicBezTo>
                      <a:pt x="39" y="10"/>
                      <a:pt x="28" y="0"/>
                      <a:pt x="19" y="1"/>
                    </a:cubicBezTo>
                    <a:cubicBezTo>
                      <a:pt x="10" y="1"/>
                      <a:pt x="0" y="11"/>
                      <a:pt x="0" y="20"/>
                    </a:cubicBezTo>
                    <a:cubicBezTo>
                      <a:pt x="1" y="30"/>
                      <a:pt x="11" y="40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2" name="Freeform 173">
                <a:extLst>
                  <a:ext uri="{FF2B5EF4-FFF2-40B4-BE49-F238E27FC236}">
                    <a16:creationId xmlns="" xmlns:a16="http://schemas.microsoft.com/office/drawing/2014/main" id="{0B6368E1-D187-487F-8322-540393502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3771"/>
                <a:ext cx="101" cy="103"/>
              </a:xfrm>
              <a:custGeom>
                <a:avLst/>
                <a:gdLst>
                  <a:gd name="T0" fmla="*/ 20 w 39"/>
                  <a:gd name="T1" fmla="*/ 39 h 40"/>
                  <a:gd name="T2" fmla="*/ 39 w 39"/>
                  <a:gd name="T3" fmla="*/ 19 h 40"/>
                  <a:gd name="T4" fmla="*/ 19 w 39"/>
                  <a:gd name="T5" fmla="*/ 1 h 40"/>
                  <a:gd name="T6" fmla="*/ 0 w 39"/>
                  <a:gd name="T7" fmla="*/ 21 h 40"/>
                  <a:gd name="T8" fmla="*/ 20 w 39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20" y="39"/>
                    </a:moveTo>
                    <a:cubicBezTo>
                      <a:pt x="29" y="39"/>
                      <a:pt x="39" y="28"/>
                      <a:pt x="39" y="19"/>
                    </a:cubicBezTo>
                    <a:cubicBezTo>
                      <a:pt x="38" y="10"/>
                      <a:pt x="28" y="0"/>
                      <a:pt x="19" y="1"/>
                    </a:cubicBezTo>
                    <a:cubicBezTo>
                      <a:pt x="9" y="1"/>
                      <a:pt x="0" y="12"/>
                      <a:pt x="0" y="21"/>
                    </a:cubicBezTo>
                    <a:cubicBezTo>
                      <a:pt x="1" y="30"/>
                      <a:pt x="11" y="40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3" name="Freeform 174">
                <a:extLst>
                  <a:ext uri="{FF2B5EF4-FFF2-40B4-BE49-F238E27FC236}">
                    <a16:creationId xmlns="" xmlns:a16="http://schemas.microsoft.com/office/drawing/2014/main" id="{E15D1D91-5FF7-4275-8E96-A1B2970F9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3771"/>
                <a:ext cx="101" cy="103"/>
              </a:xfrm>
              <a:custGeom>
                <a:avLst/>
                <a:gdLst>
                  <a:gd name="T0" fmla="*/ 19 w 39"/>
                  <a:gd name="T1" fmla="*/ 39 h 40"/>
                  <a:gd name="T2" fmla="*/ 39 w 39"/>
                  <a:gd name="T3" fmla="*/ 20 h 40"/>
                  <a:gd name="T4" fmla="*/ 20 w 39"/>
                  <a:gd name="T5" fmla="*/ 1 h 40"/>
                  <a:gd name="T6" fmla="*/ 0 w 39"/>
                  <a:gd name="T7" fmla="*/ 20 h 40"/>
                  <a:gd name="T8" fmla="*/ 19 w 39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19" y="39"/>
                    </a:moveTo>
                    <a:cubicBezTo>
                      <a:pt x="28" y="40"/>
                      <a:pt x="39" y="29"/>
                      <a:pt x="39" y="20"/>
                    </a:cubicBezTo>
                    <a:cubicBezTo>
                      <a:pt x="39" y="11"/>
                      <a:pt x="29" y="1"/>
                      <a:pt x="20" y="1"/>
                    </a:cubicBezTo>
                    <a:cubicBezTo>
                      <a:pt x="11" y="0"/>
                      <a:pt x="0" y="11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4" name="Freeform 175">
                <a:extLst>
                  <a:ext uri="{FF2B5EF4-FFF2-40B4-BE49-F238E27FC236}">
                    <a16:creationId xmlns="" xmlns:a16="http://schemas.microsoft.com/office/drawing/2014/main" id="{167CDD88-8756-4972-A407-6DB67AAE2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" y="3563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8"/>
                      <a:pt x="39" y="28"/>
                      <a:pt x="39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10" y="0"/>
                      <a:pt x="0" y="11"/>
                      <a:pt x="0" y="20"/>
                    </a:cubicBezTo>
                    <a:cubicBezTo>
                      <a:pt x="1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5" name="Freeform 176">
                <a:extLst>
                  <a:ext uri="{FF2B5EF4-FFF2-40B4-BE49-F238E27FC236}">
                    <a16:creationId xmlns="" xmlns:a16="http://schemas.microsoft.com/office/drawing/2014/main" id="{E9AF0BCC-C807-4A20-A168-D712E4593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3563"/>
                <a:ext cx="98" cy="101"/>
              </a:xfrm>
              <a:custGeom>
                <a:avLst/>
                <a:gdLst>
                  <a:gd name="T0" fmla="*/ 18 w 38"/>
                  <a:gd name="T1" fmla="*/ 39 h 39"/>
                  <a:gd name="T2" fmla="*/ 38 w 38"/>
                  <a:gd name="T3" fmla="*/ 19 h 39"/>
                  <a:gd name="T4" fmla="*/ 19 w 38"/>
                  <a:gd name="T5" fmla="*/ 0 h 39"/>
                  <a:gd name="T6" fmla="*/ 0 w 38"/>
                  <a:gd name="T7" fmla="*/ 19 h 39"/>
                  <a:gd name="T8" fmla="*/ 18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8" y="39"/>
                    </a:moveTo>
                    <a:cubicBezTo>
                      <a:pt x="27" y="39"/>
                      <a:pt x="38" y="29"/>
                      <a:pt x="38" y="19"/>
                    </a:cubicBezTo>
                    <a:cubicBezTo>
                      <a:pt x="38" y="11"/>
                      <a:pt x="28" y="1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8"/>
                      <a:pt x="9" y="38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6" name="Freeform 177">
                <a:extLst>
                  <a:ext uri="{FF2B5EF4-FFF2-40B4-BE49-F238E27FC236}">
                    <a16:creationId xmlns="" xmlns:a16="http://schemas.microsoft.com/office/drawing/2014/main" id="{7995AB4B-1B1C-4ABF-A059-4808D6570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4089"/>
                <a:ext cx="102" cy="102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21 h 39"/>
                  <a:gd name="T4" fmla="*/ 20 w 39"/>
                  <a:gd name="T5" fmla="*/ 1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30"/>
                      <a:pt x="38" y="21"/>
                    </a:cubicBezTo>
                    <a:cubicBezTo>
                      <a:pt x="39" y="12"/>
                      <a:pt x="29" y="1"/>
                      <a:pt x="20" y="1"/>
                    </a:cubicBezTo>
                    <a:cubicBezTo>
                      <a:pt x="11" y="0"/>
                      <a:pt x="1" y="10"/>
                      <a:pt x="0" y="19"/>
                    </a:cubicBezTo>
                    <a:cubicBezTo>
                      <a:pt x="0" y="28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7" name="Freeform 178">
                <a:extLst>
                  <a:ext uri="{FF2B5EF4-FFF2-40B4-BE49-F238E27FC236}">
                    <a16:creationId xmlns="" xmlns:a16="http://schemas.microsoft.com/office/drawing/2014/main" id="{B26FEB42-C1DC-4137-8A5F-400A4F75D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4089"/>
                <a:ext cx="101" cy="104"/>
              </a:xfrm>
              <a:custGeom>
                <a:avLst/>
                <a:gdLst>
                  <a:gd name="T0" fmla="*/ 20 w 39"/>
                  <a:gd name="T1" fmla="*/ 39 h 40"/>
                  <a:gd name="T2" fmla="*/ 39 w 39"/>
                  <a:gd name="T3" fmla="*/ 20 h 40"/>
                  <a:gd name="T4" fmla="*/ 19 w 39"/>
                  <a:gd name="T5" fmla="*/ 1 h 40"/>
                  <a:gd name="T6" fmla="*/ 0 w 39"/>
                  <a:gd name="T7" fmla="*/ 20 h 40"/>
                  <a:gd name="T8" fmla="*/ 20 w 39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20" y="39"/>
                    </a:moveTo>
                    <a:cubicBezTo>
                      <a:pt x="30" y="39"/>
                      <a:pt x="39" y="28"/>
                      <a:pt x="39" y="20"/>
                    </a:cubicBezTo>
                    <a:cubicBezTo>
                      <a:pt x="38" y="10"/>
                      <a:pt x="28" y="0"/>
                      <a:pt x="19" y="1"/>
                    </a:cubicBezTo>
                    <a:cubicBezTo>
                      <a:pt x="10" y="1"/>
                      <a:pt x="0" y="11"/>
                      <a:pt x="0" y="20"/>
                    </a:cubicBezTo>
                    <a:cubicBezTo>
                      <a:pt x="1" y="30"/>
                      <a:pt x="11" y="40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8" name="Freeform 179">
                <a:extLst>
                  <a:ext uri="{FF2B5EF4-FFF2-40B4-BE49-F238E27FC236}">
                    <a16:creationId xmlns="" xmlns:a16="http://schemas.microsoft.com/office/drawing/2014/main" id="{25674330-7D6A-4EC0-8415-E19476C01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4089"/>
                <a:ext cx="103" cy="102"/>
              </a:xfrm>
              <a:custGeom>
                <a:avLst/>
                <a:gdLst>
                  <a:gd name="T0" fmla="*/ 20 w 40"/>
                  <a:gd name="T1" fmla="*/ 39 h 39"/>
                  <a:gd name="T2" fmla="*/ 39 w 40"/>
                  <a:gd name="T3" fmla="*/ 21 h 39"/>
                  <a:gd name="T4" fmla="*/ 20 w 40"/>
                  <a:gd name="T5" fmla="*/ 1 h 39"/>
                  <a:gd name="T6" fmla="*/ 1 w 40"/>
                  <a:gd name="T7" fmla="*/ 19 h 39"/>
                  <a:gd name="T8" fmla="*/ 20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39"/>
                    </a:moveTo>
                    <a:cubicBezTo>
                      <a:pt x="28" y="39"/>
                      <a:pt x="39" y="30"/>
                      <a:pt x="39" y="21"/>
                    </a:cubicBezTo>
                    <a:cubicBezTo>
                      <a:pt x="40" y="12"/>
                      <a:pt x="30" y="1"/>
                      <a:pt x="20" y="1"/>
                    </a:cubicBezTo>
                    <a:cubicBezTo>
                      <a:pt x="12" y="0"/>
                      <a:pt x="1" y="10"/>
                      <a:pt x="1" y="19"/>
                    </a:cubicBezTo>
                    <a:cubicBezTo>
                      <a:pt x="0" y="28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9" name="Freeform 180">
                <a:extLst>
                  <a:ext uri="{FF2B5EF4-FFF2-40B4-BE49-F238E27FC236}">
                    <a16:creationId xmlns="" xmlns:a16="http://schemas.microsoft.com/office/drawing/2014/main" id="{F2819CCF-0B69-4C89-A686-9E0E185C4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" y="3563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1 w 39"/>
                  <a:gd name="T5" fmla="*/ 0 h 39"/>
                  <a:gd name="T6" fmla="*/ 1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9" y="29"/>
                      <a:pt x="39" y="20"/>
                    </a:cubicBezTo>
                    <a:cubicBezTo>
                      <a:pt x="39" y="11"/>
                      <a:pt x="30" y="1"/>
                      <a:pt x="21" y="0"/>
                    </a:cubicBezTo>
                    <a:cubicBezTo>
                      <a:pt x="12" y="0"/>
                      <a:pt x="1" y="10"/>
                      <a:pt x="1" y="19"/>
                    </a:cubicBezTo>
                    <a:cubicBezTo>
                      <a:pt x="0" y="28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0" name="Freeform 181">
                <a:extLst>
                  <a:ext uri="{FF2B5EF4-FFF2-40B4-BE49-F238E27FC236}">
                    <a16:creationId xmlns="" xmlns:a16="http://schemas.microsoft.com/office/drawing/2014/main" id="{C77E0D85-68CA-4C01-9172-1C0C04268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" y="3563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1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7" y="39"/>
                      <a:pt x="38" y="28"/>
                      <a:pt x="39" y="20"/>
                    </a:cubicBezTo>
                    <a:cubicBezTo>
                      <a:pt x="39" y="12"/>
                      <a:pt x="28" y="0"/>
                      <a:pt x="20" y="0"/>
                    </a:cubicBezTo>
                    <a:cubicBezTo>
                      <a:pt x="12" y="0"/>
                      <a:pt x="1" y="11"/>
                      <a:pt x="1" y="19"/>
                    </a:cubicBezTo>
                    <a:cubicBezTo>
                      <a:pt x="0" y="27"/>
                      <a:pt x="11" y="38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1" name="Freeform 182">
                <a:extLst>
                  <a:ext uri="{FF2B5EF4-FFF2-40B4-BE49-F238E27FC236}">
                    <a16:creationId xmlns="" xmlns:a16="http://schemas.microsoft.com/office/drawing/2014/main" id="{D64933D0-67A7-4F8E-9C05-EE1A222FA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366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8"/>
                      <a:pt x="39" y="27"/>
                      <a:pt x="39" y="19"/>
                    </a:cubicBezTo>
                    <a:cubicBezTo>
                      <a:pt x="38" y="11"/>
                      <a:pt x="27" y="0"/>
                      <a:pt x="19" y="0"/>
                    </a:cubicBezTo>
                    <a:cubicBezTo>
                      <a:pt x="11" y="1"/>
                      <a:pt x="0" y="12"/>
                      <a:pt x="0" y="20"/>
                    </a:cubicBezTo>
                    <a:cubicBezTo>
                      <a:pt x="1" y="28"/>
                      <a:pt x="12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2" name="Freeform 183">
                <a:extLst>
                  <a:ext uri="{FF2B5EF4-FFF2-40B4-BE49-F238E27FC236}">
                    <a16:creationId xmlns="" xmlns:a16="http://schemas.microsoft.com/office/drawing/2014/main" id="{399A3A02-CD8E-4CE0-B0B3-9205AD408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4089"/>
                <a:ext cx="101" cy="102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1 h 39"/>
                  <a:gd name="T6" fmla="*/ 0 w 39"/>
                  <a:gd name="T7" fmla="*/ 21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8" y="39"/>
                      <a:pt x="39" y="27"/>
                      <a:pt x="39" y="19"/>
                    </a:cubicBezTo>
                    <a:cubicBezTo>
                      <a:pt x="38" y="11"/>
                      <a:pt x="27" y="0"/>
                      <a:pt x="19" y="1"/>
                    </a:cubicBezTo>
                    <a:cubicBezTo>
                      <a:pt x="11" y="1"/>
                      <a:pt x="0" y="13"/>
                      <a:pt x="0" y="21"/>
                    </a:cubicBezTo>
                    <a:cubicBezTo>
                      <a:pt x="1" y="29"/>
                      <a:pt x="12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3" name="Freeform 184">
                <a:extLst>
                  <a:ext uri="{FF2B5EF4-FFF2-40B4-BE49-F238E27FC236}">
                    <a16:creationId xmlns="" xmlns:a16="http://schemas.microsoft.com/office/drawing/2014/main" id="{1013EAAF-4B4C-4CF7-BEB6-D291B601D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" y="3452"/>
                <a:ext cx="101" cy="104"/>
              </a:xfrm>
              <a:custGeom>
                <a:avLst/>
                <a:gdLst>
                  <a:gd name="T0" fmla="*/ 18 w 39"/>
                  <a:gd name="T1" fmla="*/ 39 h 40"/>
                  <a:gd name="T2" fmla="*/ 38 w 39"/>
                  <a:gd name="T3" fmla="*/ 20 h 40"/>
                  <a:gd name="T4" fmla="*/ 20 w 39"/>
                  <a:gd name="T5" fmla="*/ 1 h 40"/>
                  <a:gd name="T6" fmla="*/ 0 w 39"/>
                  <a:gd name="T7" fmla="*/ 20 h 40"/>
                  <a:gd name="T8" fmla="*/ 18 w 39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18" y="39"/>
                    </a:moveTo>
                    <a:cubicBezTo>
                      <a:pt x="26" y="40"/>
                      <a:pt x="38" y="29"/>
                      <a:pt x="38" y="20"/>
                    </a:cubicBezTo>
                    <a:cubicBezTo>
                      <a:pt x="39" y="12"/>
                      <a:pt x="28" y="1"/>
                      <a:pt x="20" y="1"/>
                    </a:cubicBezTo>
                    <a:cubicBezTo>
                      <a:pt x="12" y="0"/>
                      <a:pt x="0" y="12"/>
                      <a:pt x="0" y="20"/>
                    </a:cubicBezTo>
                    <a:cubicBezTo>
                      <a:pt x="0" y="28"/>
                      <a:pt x="10" y="39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4" name="Freeform 185">
                <a:extLst>
                  <a:ext uri="{FF2B5EF4-FFF2-40B4-BE49-F238E27FC236}">
                    <a16:creationId xmlns="" xmlns:a16="http://schemas.microsoft.com/office/drawing/2014/main" id="{2270FB13-4CB9-4525-9750-52EF114DD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" y="3563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8" y="38"/>
                      <a:pt x="39" y="27"/>
                      <a:pt x="39" y="19"/>
                    </a:cubicBezTo>
                    <a:cubicBezTo>
                      <a:pt x="38" y="10"/>
                      <a:pt x="27" y="0"/>
                      <a:pt x="19" y="0"/>
                    </a:cubicBezTo>
                    <a:cubicBezTo>
                      <a:pt x="11" y="0"/>
                      <a:pt x="0" y="12"/>
                      <a:pt x="0" y="20"/>
                    </a:cubicBezTo>
                    <a:cubicBezTo>
                      <a:pt x="1" y="28"/>
                      <a:pt x="12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5" name="Freeform 186">
                <a:extLst>
                  <a:ext uri="{FF2B5EF4-FFF2-40B4-BE49-F238E27FC236}">
                    <a16:creationId xmlns="" xmlns:a16="http://schemas.microsoft.com/office/drawing/2014/main" id="{3264F79D-1944-46C0-B54B-B13456D13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5" y="3561"/>
                <a:ext cx="101" cy="103"/>
              </a:xfrm>
              <a:custGeom>
                <a:avLst/>
                <a:gdLst>
                  <a:gd name="T0" fmla="*/ 20 w 39"/>
                  <a:gd name="T1" fmla="*/ 40 h 40"/>
                  <a:gd name="T2" fmla="*/ 39 w 39"/>
                  <a:gd name="T3" fmla="*/ 20 h 40"/>
                  <a:gd name="T4" fmla="*/ 18 w 39"/>
                  <a:gd name="T5" fmla="*/ 1 h 40"/>
                  <a:gd name="T6" fmla="*/ 0 w 39"/>
                  <a:gd name="T7" fmla="*/ 21 h 40"/>
                  <a:gd name="T8" fmla="*/ 20 w 39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20" y="40"/>
                    </a:moveTo>
                    <a:cubicBezTo>
                      <a:pt x="28" y="39"/>
                      <a:pt x="39" y="28"/>
                      <a:pt x="39" y="20"/>
                    </a:cubicBezTo>
                    <a:cubicBezTo>
                      <a:pt x="38" y="12"/>
                      <a:pt x="26" y="0"/>
                      <a:pt x="18" y="1"/>
                    </a:cubicBezTo>
                    <a:cubicBezTo>
                      <a:pt x="10" y="2"/>
                      <a:pt x="0" y="13"/>
                      <a:pt x="0" y="21"/>
                    </a:cubicBezTo>
                    <a:cubicBezTo>
                      <a:pt x="1" y="29"/>
                      <a:pt x="13" y="40"/>
                      <a:pt x="2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6" name="Freeform 187">
                <a:extLst>
                  <a:ext uri="{FF2B5EF4-FFF2-40B4-BE49-F238E27FC236}">
                    <a16:creationId xmlns="" xmlns:a16="http://schemas.microsoft.com/office/drawing/2014/main" id="{70E3BF83-CD85-4EA8-9DF6-DF764AF18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4089"/>
                <a:ext cx="104" cy="102"/>
              </a:xfrm>
              <a:custGeom>
                <a:avLst/>
                <a:gdLst>
                  <a:gd name="T0" fmla="*/ 21 w 40"/>
                  <a:gd name="T1" fmla="*/ 39 h 39"/>
                  <a:gd name="T2" fmla="*/ 39 w 40"/>
                  <a:gd name="T3" fmla="*/ 19 h 39"/>
                  <a:gd name="T4" fmla="*/ 20 w 40"/>
                  <a:gd name="T5" fmla="*/ 1 h 39"/>
                  <a:gd name="T6" fmla="*/ 1 w 40"/>
                  <a:gd name="T7" fmla="*/ 21 h 39"/>
                  <a:gd name="T8" fmla="*/ 21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1" y="39"/>
                    </a:moveTo>
                    <a:cubicBezTo>
                      <a:pt x="29" y="39"/>
                      <a:pt x="40" y="27"/>
                      <a:pt x="39" y="19"/>
                    </a:cubicBezTo>
                    <a:cubicBezTo>
                      <a:pt x="39" y="11"/>
                      <a:pt x="27" y="0"/>
                      <a:pt x="20" y="1"/>
                    </a:cubicBezTo>
                    <a:cubicBezTo>
                      <a:pt x="11" y="1"/>
                      <a:pt x="0" y="13"/>
                      <a:pt x="1" y="21"/>
                    </a:cubicBezTo>
                    <a:cubicBezTo>
                      <a:pt x="2" y="29"/>
                      <a:pt x="13" y="39"/>
                      <a:pt x="21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7" name="Freeform 188">
                <a:extLst>
                  <a:ext uri="{FF2B5EF4-FFF2-40B4-BE49-F238E27FC236}">
                    <a16:creationId xmlns="" xmlns:a16="http://schemas.microsoft.com/office/drawing/2014/main" id="{61336EED-62B6-4247-B03C-00B5ADE41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3" y="3563"/>
                <a:ext cx="101" cy="101"/>
              </a:xfrm>
              <a:custGeom>
                <a:avLst/>
                <a:gdLst>
                  <a:gd name="T0" fmla="*/ 18 w 39"/>
                  <a:gd name="T1" fmla="*/ 39 h 39"/>
                  <a:gd name="T2" fmla="*/ 38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18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8" y="39"/>
                    </a:moveTo>
                    <a:cubicBezTo>
                      <a:pt x="26" y="39"/>
                      <a:pt x="38" y="28"/>
                      <a:pt x="38" y="20"/>
                    </a:cubicBezTo>
                    <a:cubicBezTo>
                      <a:pt x="39" y="12"/>
                      <a:pt x="28" y="1"/>
                      <a:pt x="20" y="0"/>
                    </a:cubicBezTo>
                    <a:cubicBezTo>
                      <a:pt x="12" y="0"/>
                      <a:pt x="0" y="11"/>
                      <a:pt x="0" y="19"/>
                    </a:cubicBezTo>
                    <a:cubicBezTo>
                      <a:pt x="0" y="27"/>
                      <a:pt x="10" y="38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8" name="Freeform 189">
                <a:extLst>
                  <a:ext uri="{FF2B5EF4-FFF2-40B4-BE49-F238E27FC236}">
                    <a16:creationId xmlns="" xmlns:a16="http://schemas.microsoft.com/office/drawing/2014/main" id="{B3B422EE-5640-4B9B-BC11-001CC6F6B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6" y="3563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8" y="38"/>
                      <a:pt x="39" y="27"/>
                      <a:pt x="39" y="19"/>
                    </a:cubicBezTo>
                    <a:cubicBezTo>
                      <a:pt x="38" y="10"/>
                      <a:pt x="27" y="0"/>
                      <a:pt x="19" y="0"/>
                    </a:cubicBezTo>
                    <a:cubicBezTo>
                      <a:pt x="11" y="0"/>
                      <a:pt x="0" y="12"/>
                      <a:pt x="0" y="20"/>
                    </a:cubicBezTo>
                    <a:cubicBezTo>
                      <a:pt x="1" y="28"/>
                      <a:pt x="12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9" name="Freeform 190">
                <a:extLst>
                  <a:ext uri="{FF2B5EF4-FFF2-40B4-BE49-F238E27FC236}">
                    <a16:creationId xmlns="" xmlns:a16="http://schemas.microsoft.com/office/drawing/2014/main" id="{0D514DB0-BEF1-4C04-BB52-119E8048C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4092"/>
                <a:ext cx="98" cy="99"/>
              </a:xfrm>
              <a:custGeom>
                <a:avLst/>
                <a:gdLst>
                  <a:gd name="T0" fmla="*/ 19 w 38"/>
                  <a:gd name="T1" fmla="*/ 38 h 38"/>
                  <a:gd name="T2" fmla="*/ 31 w 38"/>
                  <a:gd name="T3" fmla="*/ 33 h 38"/>
                  <a:gd name="T4" fmla="*/ 38 w 38"/>
                  <a:gd name="T5" fmla="*/ 20 h 38"/>
                  <a:gd name="T6" fmla="*/ 33 w 38"/>
                  <a:gd name="T7" fmla="*/ 7 h 38"/>
                  <a:gd name="T8" fmla="*/ 19 w 38"/>
                  <a:gd name="T9" fmla="*/ 0 h 38"/>
                  <a:gd name="T10" fmla="*/ 7 w 38"/>
                  <a:gd name="T11" fmla="*/ 5 h 38"/>
                  <a:gd name="T12" fmla="*/ 0 w 38"/>
                  <a:gd name="T13" fmla="*/ 18 h 38"/>
                  <a:gd name="T14" fmla="*/ 5 w 38"/>
                  <a:gd name="T15" fmla="*/ 31 h 38"/>
                  <a:gd name="T16" fmla="*/ 19 w 38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23" y="37"/>
                      <a:pt x="27" y="35"/>
                      <a:pt x="31" y="33"/>
                    </a:cubicBezTo>
                    <a:cubicBezTo>
                      <a:pt x="36" y="30"/>
                      <a:pt x="35" y="24"/>
                      <a:pt x="38" y="20"/>
                    </a:cubicBezTo>
                    <a:cubicBezTo>
                      <a:pt x="37" y="15"/>
                      <a:pt x="36" y="11"/>
                      <a:pt x="33" y="7"/>
                    </a:cubicBezTo>
                    <a:cubicBezTo>
                      <a:pt x="29" y="2"/>
                      <a:pt x="24" y="1"/>
                      <a:pt x="19" y="0"/>
                    </a:cubicBezTo>
                    <a:cubicBezTo>
                      <a:pt x="16" y="0"/>
                      <a:pt x="11" y="3"/>
                      <a:pt x="7" y="5"/>
                    </a:cubicBezTo>
                    <a:cubicBezTo>
                      <a:pt x="2" y="8"/>
                      <a:pt x="3" y="14"/>
                      <a:pt x="0" y="18"/>
                    </a:cubicBezTo>
                    <a:cubicBezTo>
                      <a:pt x="2" y="23"/>
                      <a:pt x="2" y="27"/>
                      <a:pt x="5" y="31"/>
                    </a:cubicBezTo>
                    <a:cubicBezTo>
                      <a:pt x="9" y="36"/>
                      <a:pt x="15" y="35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0" name="Freeform 191">
                <a:extLst>
                  <a:ext uri="{FF2B5EF4-FFF2-40B4-BE49-F238E27FC236}">
                    <a16:creationId xmlns="" xmlns:a16="http://schemas.microsoft.com/office/drawing/2014/main" id="{EB60D459-4605-4412-8AB9-A53CD5EC0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4092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2 w 39"/>
                  <a:gd name="T3" fmla="*/ 32 h 38"/>
                  <a:gd name="T4" fmla="*/ 38 w 39"/>
                  <a:gd name="T5" fmla="*/ 19 h 38"/>
                  <a:gd name="T6" fmla="*/ 33 w 39"/>
                  <a:gd name="T7" fmla="*/ 6 h 38"/>
                  <a:gd name="T8" fmla="*/ 20 w 39"/>
                  <a:gd name="T9" fmla="*/ 0 h 38"/>
                  <a:gd name="T10" fmla="*/ 7 w 39"/>
                  <a:gd name="T11" fmla="*/ 5 h 38"/>
                  <a:gd name="T12" fmla="*/ 0 w 39"/>
                  <a:gd name="T13" fmla="*/ 19 h 38"/>
                  <a:gd name="T14" fmla="*/ 7 w 39"/>
                  <a:gd name="T15" fmla="*/ 32 h 38"/>
                  <a:gd name="T16" fmla="*/ 19 w 39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23" y="36"/>
                      <a:pt x="28" y="36"/>
                      <a:pt x="32" y="32"/>
                    </a:cubicBezTo>
                    <a:cubicBezTo>
                      <a:pt x="36" y="29"/>
                      <a:pt x="38" y="23"/>
                      <a:pt x="38" y="19"/>
                    </a:cubicBezTo>
                    <a:cubicBezTo>
                      <a:pt x="39" y="15"/>
                      <a:pt x="36" y="10"/>
                      <a:pt x="33" y="6"/>
                    </a:cubicBezTo>
                    <a:cubicBezTo>
                      <a:pt x="29" y="2"/>
                      <a:pt x="24" y="3"/>
                      <a:pt x="20" y="0"/>
                    </a:cubicBezTo>
                    <a:cubicBezTo>
                      <a:pt x="16" y="2"/>
                      <a:pt x="11" y="2"/>
                      <a:pt x="7" y="5"/>
                    </a:cubicBezTo>
                    <a:cubicBezTo>
                      <a:pt x="3" y="9"/>
                      <a:pt x="3" y="14"/>
                      <a:pt x="0" y="19"/>
                    </a:cubicBezTo>
                    <a:cubicBezTo>
                      <a:pt x="2" y="23"/>
                      <a:pt x="4" y="28"/>
                      <a:pt x="7" y="32"/>
                    </a:cubicBezTo>
                    <a:cubicBezTo>
                      <a:pt x="10" y="36"/>
                      <a:pt x="15" y="35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1" name="Freeform 192">
                <a:extLst>
                  <a:ext uri="{FF2B5EF4-FFF2-40B4-BE49-F238E27FC236}">
                    <a16:creationId xmlns="" xmlns:a16="http://schemas.microsoft.com/office/drawing/2014/main" id="{8111D46A-E240-4073-9B56-1B07EFEA5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4092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2 w 39"/>
                  <a:gd name="T3" fmla="*/ 33 h 38"/>
                  <a:gd name="T4" fmla="*/ 39 w 39"/>
                  <a:gd name="T5" fmla="*/ 19 h 38"/>
                  <a:gd name="T6" fmla="*/ 33 w 39"/>
                  <a:gd name="T7" fmla="*/ 7 h 38"/>
                  <a:gd name="T8" fmla="*/ 20 w 39"/>
                  <a:gd name="T9" fmla="*/ 0 h 38"/>
                  <a:gd name="T10" fmla="*/ 7 w 39"/>
                  <a:gd name="T11" fmla="*/ 5 h 38"/>
                  <a:gd name="T12" fmla="*/ 1 w 39"/>
                  <a:gd name="T13" fmla="*/ 19 h 38"/>
                  <a:gd name="T14" fmla="*/ 6 w 39"/>
                  <a:gd name="T15" fmla="*/ 31 h 38"/>
                  <a:gd name="T16" fmla="*/ 19 w 39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23" y="36"/>
                      <a:pt x="28" y="36"/>
                      <a:pt x="32" y="33"/>
                    </a:cubicBezTo>
                    <a:cubicBezTo>
                      <a:pt x="36" y="29"/>
                      <a:pt x="36" y="23"/>
                      <a:pt x="39" y="19"/>
                    </a:cubicBezTo>
                    <a:cubicBezTo>
                      <a:pt x="37" y="15"/>
                      <a:pt x="36" y="11"/>
                      <a:pt x="33" y="7"/>
                    </a:cubicBezTo>
                    <a:cubicBezTo>
                      <a:pt x="30" y="2"/>
                      <a:pt x="24" y="3"/>
                      <a:pt x="20" y="0"/>
                    </a:cubicBezTo>
                    <a:cubicBezTo>
                      <a:pt x="16" y="2"/>
                      <a:pt x="11" y="2"/>
                      <a:pt x="7" y="5"/>
                    </a:cubicBezTo>
                    <a:cubicBezTo>
                      <a:pt x="3" y="9"/>
                      <a:pt x="1" y="14"/>
                      <a:pt x="1" y="19"/>
                    </a:cubicBezTo>
                    <a:cubicBezTo>
                      <a:pt x="0" y="23"/>
                      <a:pt x="3" y="27"/>
                      <a:pt x="6" y="31"/>
                    </a:cubicBezTo>
                    <a:cubicBezTo>
                      <a:pt x="8" y="36"/>
                      <a:pt x="15" y="35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2" name="Freeform 193">
                <a:extLst>
                  <a:ext uri="{FF2B5EF4-FFF2-40B4-BE49-F238E27FC236}">
                    <a16:creationId xmlns="" xmlns:a16="http://schemas.microsoft.com/office/drawing/2014/main" id="{917D49CE-2AFB-429A-BEE6-85F8ACD02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3986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3 w 39"/>
                  <a:gd name="T3" fmla="*/ 32 h 39"/>
                  <a:gd name="T4" fmla="*/ 38 w 39"/>
                  <a:gd name="T5" fmla="*/ 20 h 39"/>
                  <a:gd name="T6" fmla="*/ 32 w 39"/>
                  <a:gd name="T7" fmla="*/ 6 h 39"/>
                  <a:gd name="T8" fmla="*/ 19 w 39"/>
                  <a:gd name="T9" fmla="*/ 0 h 39"/>
                  <a:gd name="T10" fmla="*/ 6 w 39"/>
                  <a:gd name="T11" fmla="*/ 8 h 39"/>
                  <a:gd name="T12" fmla="*/ 0 w 39"/>
                  <a:gd name="T13" fmla="*/ 19 h 39"/>
                  <a:gd name="T14" fmla="*/ 7 w 39"/>
                  <a:gd name="T15" fmla="*/ 33 h 39"/>
                  <a:gd name="T16" fmla="*/ 20 w 39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4" y="36"/>
                      <a:pt x="30" y="36"/>
                      <a:pt x="33" y="32"/>
                    </a:cubicBezTo>
                    <a:cubicBezTo>
                      <a:pt x="36" y="28"/>
                      <a:pt x="39" y="23"/>
                      <a:pt x="38" y="20"/>
                    </a:cubicBezTo>
                    <a:cubicBezTo>
                      <a:pt x="38" y="15"/>
                      <a:pt x="36" y="10"/>
                      <a:pt x="32" y="6"/>
                    </a:cubicBezTo>
                    <a:cubicBezTo>
                      <a:pt x="28" y="3"/>
                      <a:pt x="23" y="2"/>
                      <a:pt x="19" y="0"/>
                    </a:cubicBezTo>
                    <a:cubicBezTo>
                      <a:pt x="15" y="3"/>
                      <a:pt x="9" y="3"/>
                      <a:pt x="6" y="8"/>
                    </a:cubicBezTo>
                    <a:cubicBezTo>
                      <a:pt x="4" y="11"/>
                      <a:pt x="2" y="16"/>
                      <a:pt x="0" y="19"/>
                    </a:cubicBezTo>
                    <a:cubicBezTo>
                      <a:pt x="3" y="24"/>
                      <a:pt x="3" y="30"/>
                      <a:pt x="7" y="33"/>
                    </a:cubicBezTo>
                    <a:cubicBezTo>
                      <a:pt x="11" y="36"/>
                      <a:pt x="16" y="37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3" name="Freeform 194">
                <a:extLst>
                  <a:ext uri="{FF2B5EF4-FFF2-40B4-BE49-F238E27FC236}">
                    <a16:creationId xmlns="" xmlns:a16="http://schemas.microsoft.com/office/drawing/2014/main" id="{031206A4-9CC1-4537-8672-60CC33D8B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" y="3454"/>
                <a:ext cx="98" cy="99"/>
              </a:xfrm>
              <a:custGeom>
                <a:avLst/>
                <a:gdLst>
                  <a:gd name="T0" fmla="*/ 7 w 38"/>
                  <a:gd name="T1" fmla="*/ 33 h 38"/>
                  <a:gd name="T2" fmla="*/ 19 w 38"/>
                  <a:gd name="T3" fmla="*/ 38 h 38"/>
                  <a:gd name="T4" fmla="*/ 32 w 38"/>
                  <a:gd name="T5" fmla="*/ 31 h 38"/>
                  <a:gd name="T6" fmla="*/ 38 w 38"/>
                  <a:gd name="T7" fmla="*/ 18 h 38"/>
                  <a:gd name="T8" fmla="*/ 31 w 38"/>
                  <a:gd name="T9" fmla="*/ 5 h 38"/>
                  <a:gd name="T10" fmla="*/ 19 w 38"/>
                  <a:gd name="T11" fmla="*/ 0 h 38"/>
                  <a:gd name="T12" fmla="*/ 5 w 38"/>
                  <a:gd name="T13" fmla="*/ 7 h 38"/>
                  <a:gd name="T14" fmla="*/ 0 w 38"/>
                  <a:gd name="T15" fmla="*/ 20 h 38"/>
                  <a:gd name="T16" fmla="*/ 7 w 38"/>
                  <a:gd name="T1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8">
                    <a:moveTo>
                      <a:pt x="7" y="33"/>
                    </a:moveTo>
                    <a:cubicBezTo>
                      <a:pt x="11" y="35"/>
                      <a:pt x="15" y="38"/>
                      <a:pt x="19" y="38"/>
                    </a:cubicBezTo>
                    <a:cubicBezTo>
                      <a:pt x="24" y="37"/>
                      <a:pt x="29" y="36"/>
                      <a:pt x="32" y="31"/>
                    </a:cubicBezTo>
                    <a:cubicBezTo>
                      <a:pt x="36" y="28"/>
                      <a:pt x="36" y="23"/>
                      <a:pt x="38" y="18"/>
                    </a:cubicBezTo>
                    <a:cubicBezTo>
                      <a:pt x="35" y="14"/>
                      <a:pt x="36" y="8"/>
                      <a:pt x="31" y="5"/>
                    </a:cubicBezTo>
                    <a:cubicBezTo>
                      <a:pt x="27" y="3"/>
                      <a:pt x="23" y="2"/>
                      <a:pt x="19" y="0"/>
                    </a:cubicBezTo>
                    <a:cubicBezTo>
                      <a:pt x="14" y="3"/>
                      <a:pt x="9" y="2"/>
                      <a:pt x="5" y="7"/>
                    </a:cubicBezTo>
                    <a:cubicBezTo>
                      <a:pt x="2" y="11"/>
                      <a:pt x="1" y="15"/>
                      <a:pt x="0" y="20"/>
                    </a:cubicBezTo>
                    <a:cubicBezTo>
                      <a:pt x="3" y="24"/>
                      <a:pt x="2" y="30"/>
                      <a:pt x="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4" name="Freeform 195">
                <a:extLst>
                  <a:ext uri="{FF2B5EF4-FFF2-40B4-BE49-F238E27FC236}">
                    <a16:creationId xmlns="" xmlns:a16="http://schemas.microsoft.com/office/drawing/2014/main" id="{1C0E3908-3854-4093-9CBC-671611CFB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" y="3454"/>
                <a:ext cx="102" cy="99"/>
              </a:xfrm>
              <a:custGeom>
                <a:avLst/>
                <a:gdLst>
                  <a:gd name="T0" fmla="*/ 20 w 39"/>
                  <a:gd name="T1" fmla="*/ 38 h 38"/>
                  <a:gd name="T2" fmla="*/ 31 w 39"/>
                  <a:gd name="T3" fmla="*/ 33 h 38"/>
                  <a:gd name="T4" fmla="*/ 39 w 39"/>
                  <a:gd name="T5" fmla="*/ 20 h 38"/>
                  <a:gd name="T6" fmla="*/ 33 w 39"/>
                  <a:gd name="T7" fmla="*/ 7 h 38"/>
                  <a:gd name="T8" fmla="*/ 20 w 39"/>
                  <a:gd name="T9" fmla="*/ 0 h 38"/>
                  <a:gd name="T10" fmla="*/ 7 w 39"/>
                  <a:gd name="T11" fmla="*/ 5 h 38"/>
                  <a:gd name="T12" fmla="*/ 0 w 39"/>
                  <a:gd name="T13" fmla="*/ 19 h 38"/>
                  <a:gd name="T14" fmla="*/ 6 w 39"/>
                  <a:gd name="T15" fmla="*/ 32 h 38"/>
                  <a:gd name="T16" fmla="*/ 20 w 39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23" y="37"/>
                      <a:pt x="28" y="35"/>
                      <a:pt x="31" y="33"/>
                    </a:cubicBezTo>
                    <a:cubicBezTo>
                      <a:pt x="36" y="30"/>
                      <a:pt x="36" y="24"/>
                      <a:pt x="39" y="20"/>
                    </a:cubicBezTo>
                    <a:cubicBezTo>
                      <a:pt x="37" y="15"/>
                      <a:pt x="36" y="11"/>
                      <a:pt x="33" y="7"/>
                    </a:cubicBezTo>
                    <a:cubicBezTo>
                      <a:pt x="30" y="2"/>
                      <a:pt x="24" y="2"/>
                      <a:pt x="20" y="0"/>
                    </a:cubicBezTo>
                    <a:cubicBezTo>
                      <a:pt x="16" y="2"/>
                      <a:pt x="11" y="2"/>
                      <a:pt x="7" y="5"/>
                    </a:cubicBezTo>
                    <a:cubicBezTo>
                      <a:pt x="3" y="9"/>
                      <a:pt x="3" y="14"/>
                      <a:pt x="0" y="19"/>
                    </a:cubicBezTo>
                    <a:cubicBezTo>
                      <a:pt x="2" y="23"/>
                      <a:pt x="3" y="28"/>
                      <a:pt x="6" y="32"/>
                    </a:cubicBezTo>
                    <a:cubicBezTo>
                      <a:pt x="9" y="36"/>
                      <a:pt x="15" y="36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5" name="Freeform 196">
                <a:extLst>
                  <a:ext uri="{FF2B5EF4-FFF2-40B4-BE49-F238E27FC236}">
                    <a16:creationId xmlns="" xmlns:a16="http://schemas.microsoft.com/office/drawing/2014/main" id="{D7BC94BD-E467-441B-BDC3-3893177A0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3986"/>
                <a:ext cx="98" cy="101"/>
              </a:xfrm>
              <a:custGeom>
                <a:avLst/>
                <a:gdLst>
                  <a:gd name="T0" fmla="*/ 18 w 38"/>
                  <a:gd name="T1" fmla="*/ 39 h 39"/>
                  <a:gd name="T2" fmla="*/ 31 w 38"/>
                  <a:gd name="T3" fmla="*/ 33 h 39"/>
                  <a:gd name="T4" fmla="*/ 38 w 38"/>
                  <a:gd name="T5" fmla="*/ 20 h 39"/>
                  <a:gd name="T6" fmla="*/ 33 w 38"/>
                  <a:gd name="T7" fmla="*/ 8 h 39"/>
                  <a:gd name="T8" fmla="*/ 19 w 38"/>
                  <a:gd name="T9" fmla="*/ 0 h 39"/>
                  <a:gd name="T10" fmla="*/ 6 w 38"/>
                  <a:gd name="T11" fmla="*/ 6 h 39"/>
                  <a:gd name="T12" fmla="*/ 0 w 38"/>
                  <a:gd name="T13" fmla="*/ 20 h 39"/>
                  <a:gd name="T14" fmla="*/ 5 w 38"/>
                  <a:gd name="T15" fmla="*/ 32 h 39"/>
                  <a:gd name="T16" fmla="*/ 18 w 38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18" y="39"/>
                    </a:moveTo>
                    <a:cubicBezTo>
                      <a:pt x="23" y="37"/>
                      <a:pt x="27" y="36"/>
                      <a:pt x="31" y="33"/>
                    </a:cubicBezTo>
                    <a:cubicBezTo>
                      <a:pt x="36" y="30"/>
                      <a:pt x="36" y="24"/>
                      <a:pt x="38" y="20"/>
                    </a:cubicBezTo>
                    <a:cubicBezTo>
                      <a:pt x="36" y="16"/>
                      <a:pt x="36" y="11"/>
                      <a:pt x="33" y="8"/>
                    </a:cubicBezTo>
                    <a:cubicBezTo>
                      <a:pt x="29" y="3"/>
                      <a:pt x="24" y="3"/>
                      <a:pt x="19" y="0"/>
                    </a:cubicBezTo>
                    <a:cubicBezTo>
                      <a:pt x="15" y="2"/>
                      <a:pt x="10" y="3"/>
                      <a:pt x="6" y="6"/>
                    </a:cubicBezTo>
                    <a:cubicBezTo>
                      <a:pt x="2" y="9"/>
                      <a:pt x="2" y="15"/>
                      <a:pt x="0" y="20"/>
                    </a:cubicBezTo>
                    <a:cubicBezTo>
                      <a:pt x="1" y="24"/>
                      <a:pt x="3" y="28"/>
                      <a:pt x="5" y="32"/>
                    </a:cubicBezTo>
                    <a:cubicBezTo>
                      <a:pt x="8" y="36"/>
                      <a:pt x="14" y="36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6" name="Freeform 197">
                <a:extLst>
                  <a:ext uri="{FF2B5EF4-FFF2-40B4-BE49-F238E27FC236}">
                    <a16:creationId xmlns="" xmlns:a16="http://schemas.microsoft.com/office/drawing/2014/main" id="{032AA941-66FE-4EF4-98A0-0833D2D69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3" y="3563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3 w 39"/>
                  <a:gd name="T3" fmla="*/ 31 h 39"/>
                  <a:gd name="T4" fmla="*/ 38 w 39"/>
                  <a:gd name="T5" fmla="*/ 19 h 39"/>
                  <a:gd name="T6" fmla="*/ 32 w 39"/>
                  <a:gd name="T7" fmla="*/ 6 h 39"/>
                  <a:gd name="T8" fmla="*/ 19 w 39"/>
                  <a:gd name="T9" fmla="*/ 0 h 39"/>
                  <a:gd name="T10" fmla="*/ 6 w 39"/>
                  <a:gd name="T11" fmla="*/ 7 h 39"/>
                  <a:gd name="T12" fmla="*/ 0 w 39"/>
                  <a:gd name="T13" fmla="*/ 19 h 39"/>
                  <a:gd name="T14" fmla="*/ 7 w 39"/>
                  <a:gd name="T15" fmla="*/ 33 h 39"/>
                  <a:gd name="T16" fmla="*/ 20 w 39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4" y="36"/>
                      <a:pt x="30" y="36"/>
                      <a:pt x="33" y="31"/>
                    </a:cubicBezTo>
                    <a:cubicBezTo>
                      <a:pt x="36" y="28"/>
                      <a:pt x="39" y="23"/>
                      <a:pt x="38" y="19"/>
                    </a:cubicBezTo>
                    <a:cubicBezTo>
                      <a:pt x="38" y="15"/>
                      <a:pt x="36" y="9"/>
                      <a:pt x="32" y="6"/>
                    </a:cubicBezTo>
                    <a:cubicBezTo>
                      <a:pt x="28" y="3"/>
                      <a:pt x="23" y="2"/>
                      <a:pt x="19" y="0"/>
                    </a:cubicBezTo>
                    <a:cubicBezTo>
                      <a:pt x="15" y="3"/>
                      <a:pt x="9" y="3"/>
                      <a:pt x="6" y="7"/>
                    </a:cubicBezTo>
                    <a:cubicBezTo>
                      <a:pt x="4" y="11"/>
                      <a:pt x="2" y="15"/>
                      <a:pt x="0" y="19"/>
                    </a:cubicBezTo>
                    <a:cubicBezTo>
                      <a:pt x="3" y="24"/>
                      <a:pt x="3" y="29"/>
                      <a:pt x="7" y="33"/>
                    </a:cubicBezTo>
                    <a:cubicBezTo>
                      <a:pt x="11" y="36"/>
                      <a:pt x="16" y="37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7" name="Freeform 198">
                <a:extLst>
                  <a:ext uri="{FF2B5EF4-FFF2-40B4-BE49-F238E27FC236}">
                    <a16:creationId xmlns="" xmlns:a16="http://schemas.microsoft.com/office/drawing/2014/main" id="{3985AFFA-48C0-49DE-838F-65ACDBA65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" y="3563"/>
                <a:ext cx="98" cy="101"/>
              </a:xfrm>
              <a:custGeom>
                <a:avLst/>
                <a:gdLst>
                  <a:gd name="T0" fmla="*/ 18 w 38"/>
                  <a:gd name="T1" fmla="*/ 39 h 39"/>
                  <a:gd name="T2" fmla="*/ 31 w 38"/>
                  <a:gd name="T3" fmla="*/ 33 h 39"/>
                  <a:gd name="T4" fmla="*/ 38 w 38"/>
                  <a:gd name="T5" fmla="*/ 20 h 39"/>
                  <a:gd name="T6" fmla="*/ 33 w 38"/>
                  <a:gd name="T7" fmla="*/ 7 h 39"/>
                  <a:gd name="T8" fmla="*/ 20 w 38"/>
                  <a:gd name="T9" fmla="*/ 0 h 39"/>
                  <a:gd name="T10" fmla="*/ 7 w 38"/>
                  <a:gd name="T11" fmla="*/ 6 h 39"/>
                  <a:gd name="T12" fmla="*/ 0 w 38"/>
                  <a:gd name="T13" fmla="*/ 19 h 39"/>
                  <a:gd name="T14" fmla="*/ 5 w 38"/>
                  <a:gd name="T15" fmla="*/ 31 h 39"/>
                  <a:gd name="T16" fmla="*/ 18 w 38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18" y="39"/>
                    </a:moveTo>
                    <a:cubicBezTo>
                      <a:pt x="23" y="37"/>
                      <a:pt x="28" y="36"/>
                      <a:pt x="31" y="33"/>
                    </a:cubicBezTo>
                    <a:cubicBezTo>
                      <a:pt x="36" y="29"/>
                      <a:pt x="36" y="24"/>
                      <a:pt x="38" y="20"/>
                    </a:cubicBezTo>
                    <a:cubicBezTo>
                      <a:pt x="36" y="16"/>
                      <a:pt x="36" y="11"/>
                      <a:pt x="33" y="7"/>
                    </a:cubicBezTo>
                    <a:cubicBezTo>
                      <a:pt x="29" y="3"/>
                      <a:pt x="24" y="3"/>
                      <a:pt x="20" y="0"/>
                    </a:cubicBezTo>
                    <a:cubicBezTo>
                      <a:pt x="15" y="2"/>
                      <a:pt x="10" y="3"/>
                      <a:pt x="7" y="6"/>
                    </a:cubicBezTo>
                    <a:cubicBezTo>
                      <a:pt x="2" y="9"/>
                      <a:pt x="2" y="15"/>
                      <a:pt x="0" y="19"/>
                    </a:cubicBezTo>
                    <a:cubicBezTo>
                      <a:pt x="1" y="23"/>
                      <a:pt x="3" y="28"/>
                      <a:pt x="5" y="31"/>
                    </a:cubicBezTo>
                    <a:cubicBezTo>
                      <a:pt x="8" y="36"/>
                      <a:pt x="14" y="36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8" name="Freeform 199">
                <a:extLst>
                  <a:ext uri="{FF2B5EF4-FFF2-40B4-BE49-F238E27FC236}">
                    <a16:creationId xmlns="" xmlns:a16="http://schemas.microsoft.com/office/drawing/2014/main" id="{3B13C858-7634-409D-B74D-9F2F8CFA6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563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3 w 39"/>
                  <a:gd name="T3" fmla="*/ 31 h 39"/>
                  <a:gd name="T4" fmla="*/ 38 w 39"/>
                  <a:gd name="T5" fmla="*/ 19 h 39"/>
                  <a:gd name="T6" fmla="*/ 32 w 39"/>
                  <a:gd name="T7" fmla="*/ 6 h 39"/>
                  <a:gd name="T8" fmla="*/ 19 w 39"/>
                  <a:gd name="T9" fmla="*/ 0 h 39"/>
                  <a:gd name="T10" fmla="*/ 6 w 39"/>
                  <a:gd name="T11" fmla="*/ 7 h 39"/>
                  <a:gd name="T12" fmla="*/ 0 w 39"/>
                  <a:gd name="T13" fmla="*/ 19 h 39"/>
                  <a:gd name="T14" fmla="*/ 7 w 39"/>
                  <a:gd name="T15" fmla="*/ 33 h 39"/>
                  <a:gd name="T16" fmla="*/ 20 w 39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4" y="36"/>
                      <a:pt x="30" y="36"/>
                      <a:pt x="33" y="31"/>
                    </a:cubicBezTo>
                    <a:cubicBezTo>
                      <a:pt x="35" y="28"/>
                      <a:pt x="39" y="23"/>
                      <a:pt x="38" y="19"/>
                    </a:cubicBezTo>
                    <a:cubicBezTo>
                      <a:pt x="38" y="15"/>
                      <a:pt x="36" y="9"/>
                      <a:pt x="32" y="6"/>
                    </a:cubicBezTo>
                    <a:cubicBezTo>
                      <a:pt x="28" y="3"/>
                      <a:pt x="23" y="2"/>
                      <a:pt x="19" y="0"/>
                    </a:cubicBezTo>
                    <a:cubicBezTo>
                      <a:pt x="15" y="3"/>
                      <a:pt x="9" y="3"/>
                      <a:pt x="6" y="7"/>
                    </a:cubicBezTo>
                    <a:cubicBezTo>
                      <a:pt x="3" y="11"/>
                      <a:pt x="2" y="15"/>
                      <a:pt x="0" y="19"/>
                    </a:cubicBezTo>
                    <a:cubicBezTo>
                      <a:pt x="3" y="24"/>
                      <a:pt x="3" y="29"/>
                      <a:pt x="7" y="33"/>
                    </a:cubicBezTo>
                    <a:cubicBezTo>
                      <a:pt x="11" y="36"/>
                      <a:pt x="16" y="37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9" name="Freeform 200">
                <a:extLst>
                  <a:ext uri="{FF2B5EF4-FFF2-40B4-BE49-F238E27FC236}">
                    <a16:creationId xmlns="" xmlns:a16="http://schemas.microsoft.com/office/drawing/2014/main" id="{C8A68751-7EB1-4BFC-AF69-5349A83E4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3563"/>
                <a:ext cx="99" cy="101"/>
              </a:xfrm>
              <a:custGeom>
                <a:avLst/>
                <a:gdLst>
                  <a:gd name="T0" fmla="*/ 7 w 38"/>
                  <a:gd name="T1" fmla="*/ 33 h 39"/>
                  <a:gd name="T2" fmla="*/ 19 w 38"/>
                  <a:gd name="T3" fmla="*/ 38 h 39"/>
                  <a:gd name="T4" fmla="*/ 32 w 38"/>
                  <a:gd name="T5" fmla="*/ 32 h 39"/>
                  <a:gd name="T6" fmla="*/ 38 w 38"/>
                  <a:gd name="T7" fmla="*/ 19 h 39"/>
                  <a:gd name="T8" fmla="*/ 31 w 38"/>
                  <a:gd name="T9" fmla="*/ 6 h 39"/>
                  <a:gd name="T10" fmla="*/ 19 w 38"/>
                  <a:gd name="T11" fmla="*/ 0 h 39"/>
                  <a:gd name="T12" fmla="*/ 5 w 38"/>
                  <a:gd name="T13" fmla="*/ 7 h 39"/>
                  <a:gd name="T14" fmla="*/ 0 w 38"/>
                  <a:gd name="T15" fmla="*/ 20 h 39"/>
                  <a:gd name="T16" fmla="*/ 7 w 38"/>
                  <a:gd name="T17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7" y="33"/>
                    </a:moveTo>
                    <a:cubicBezTo>
                      <a:pt x="10" y="35"/>
                      <a:pt x="15" y="39"/>
                      <a:pt x="19" y="38"/>
                    </a:cubicBezTo>
                    <a:cubicBezTo>
                      <a:pt x="23" y="38"/>
                      <a:pt x="29" y="36"/>
                      <a:pt x="32" y="32"/>
                    </a:cubicBezTo>
                    <a:cubicBezTo>
                      <a:pt x="35" y="28"/>
                      <a:pt x="36" y="23"/>
                      <a:pt x="38" y="19"/>
                    </a:cubicBezTo>
                    <a:cubicBezTo>
                      <a:pt x="35" y="15"/>
                      <a:pt x="35" y="9"/>
                      <a:pt x="31" y="6"/>
                    </a:cubicBezTo>
                    <a:cubicBezTo>
                      <a:pt x="27" y="3"/>
                      <a:pt x="23" y="2"/>
                      <a:pt x="19" y="0"/>
                    </a:cubicBezTo>
                    <a:cubicBezTo>
                      <a:pt x="14" y="3"/>
                      <a:pt x="9" y="3"/>
                      <a:pt x="5" y="7"/>
                    </a:cubicBezTo>
                    <a:cubicBezTo>
                      <a:pt x="2" y="11"/>
                      <a:pt x="1" y="16"/>
                      <a:pt x="0" y="20"/>
                    </a:cubicBezTo>
                    <a:cubicBezTo>
                      <a:pt x="2" y="24"/>
                      <a:pt x="2" y="30"/>
                      <a:pt x="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0" name="Freeform 201">
                <a:extLst>
                  <a:ext uri="{FF2B5EF4-FFF2-40B4-BE49-F238E27FC236}">
                    <a16:creationId xmlns="" xmlns:a16="http://schemas.microsoft.com/office/drawing/2014/main" id="{B2F15008-7195-483C-B7F3-FC902C68F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3563"/>
                <a:ext cx="98" cy="101"/>
              </a:xfrm>
              <a:custGeom>
                <a:avLst/>
                <a:gdLst>
                  <a:gd name="T0" fmla="*/ 18 w 38"/>
                  <a:gd name="T1" fmla="*/ 39 h 39"/>
                  <a:gd name="T2" fmla="*/ 31 w 38"/>
                  <a:gd name="T3" fmla="*/ 33 h 39"/>
                  <a:gd name="T4" fmla="*/ 38 w 38"/>
                  <a:gd name="T5" fmla="*/ 20 h 39"/>
                  <a:gd name="T6" fmla="*/ 33 w 38"/>
                  <a:gd name="T7" fmla="*/ 7 h 39"/>
                  <a:gd name="T8" fmla="*/ 20 w 38"/>
                  <a:gd name="T9" fmla="*/ 0 h 39"/>
                  <a:gd name="T10" fmla="*/ 7 w 38"/>
                  <a:gd name="T11" fmla="*/ 6 h 39"/>
                  <a:gd name="T12" fmla="*/ 0 w 38"/>
                  <a:gd name="T13" fmla="*/ 19 h 39"/>
                  <a:gd name="T14" fmla="*/ 5 w 38"/>
                  <a:gd name="T15" fmla="*/ 31 h 39"/>
                  <a:gd name="T16" fmla="*/ 18 w 38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18" y="39"/>
                    </a:moveTo>
                    <a:cubicBezTo>
                      <a:pt x="23" y="37"/>
                      <a:pt x="28" y="36"/>
                      <a:pt x="31" y="33"/>
                    </a:cubicBezTo>
                    <a:cubicBezTo>
                      <a:pt x="36" y="29"/>
                      <a:pt x="36" y="24"/>
                      <a:pt x="38" y="20"/>
                    </a:cubicBezTo>
                    <a:cubicBezTo>
                      <a:pt x="36" y="16"/>
                      <a:pt x="36" y="11"/>
                      <a:pt x="33" y="7"/>
                    </a:cubicBezTo>
                    <a:cubicBezTo>
                      <a:pt x="29" y="3"/>
                      <a:pt x="24" y="3"/>
                      <a:pt x="20" y="0"/>
                    </a:cubicBezTo>
                    <a:cubicBezTo>
                      <a:pt x="15" y="2"/>
                      <a:pt x="11" y="3"/>
                      <a:pt x="7" y="6"/>
                    </a:cubicBezTo>
                    <a:cubicBezTo>
                      <a:pt x="2" y="9"/>
                      <a:pt x="2" y="15"/>
                      <a:pt x="0" y="19"/>
                    </a:cubicBezTo>
                    <a:cubicBezTo>
                      <a:pt x="1" y="23"/>
                      <a:pt x="3" y="28"/>
                      <a:pt x="5" y="31"/>
                    </a:cubicBezTo>
                    <a:cubicBezTo>
                      <a:pt x="8" y="36"/>
                      <a:pt x="14" y="36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1" name="Freeform 202">
                <a:extLst>
                  <a:ext uri="{FF2B5EF4-FFF2-40B4-BE49-F238E27FC236}">
                    <a16:creationId xmlns="" xmlns:a16="http://schemas.microsoft.com/office/drawing/2014/main" id="{43E391CD-0CF6-4B04-81BC-2D45B14BA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6" y="3563"/>
                <a:ext cx="99" cy="101"/>
              </a:xfrm>
              <a:custGeom>
                <a:avLst/>
                <a:gdLst>
                  <a:gd name="T0" fmla="*/ 8 w 38"/>
                  <a:gd name="T1" fmla="*/ 34 h 39"/>
                  <a:gd name="T2" fmla="*/ 20 w 38"/>
                  <a:gd name="T3" fmla="*/ 39 h 39"/>
                  <a:gd name="T4" fmla="*/ 33 w 38"/>
                  <a:gd name="T5" fmla="*/ 31 h 39"/>
                  <a:gd name="T6" fmla="*/ 38 w 38"/>
                  <a:gd name="T7" fmla="*/ 19 h 39"/>
                  <a:gd name="T8" fmla="*/ 31 w 38"/>
                  <a:gd name="T9" fmla="*/ 5 h 39"/>
                  <a:gd name="T10" fmla="*/ 18 w 38"/>
                  <a:gd name="T11" fmla="*/ 0 h 39"/>
                  <a:gd name="T12" fmla="*/ 5 w 38"/>
                  <a:gd name="T13" fmla="*/ 8 h 39"/>
                  <a:gd name="T14" fmla="*/ 0 w 38"/>
                  <a:gd name="T15" fmla="*/ 19 h 39"/>
                  <a:gd name="T16" fmla="*/ 8 w 38"/>
                  <a:gd name="T17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8" y="34"/>
                    </a:moveTo>
                    <a:cubicBezTo>
                      <a:pt x="11" y="36"/>
                      <a:pt x="16" y="37"/>
                      <a:pt x="20" y="39"/>
                    </a:cubicBezTo>
                    <a:cubicBezTo>
                      <a:pt x="24" y="36"/>
                      <a:pt x="30" y="36"/>
                      <a:pt x="33" y="31"/>
                    </a:cubicBezTo>
                    <a:cubicBezTo>
                      <a:pt x="35" y="27"/>
                      <a:pt x="38" y="23"/>
                      <a:pt x="38" y="19"/>
                    </a:cubicBezTo>
                    <a:cubicBezTo>
                      <a:pt x="37" y="14"/>
                      <a:pt x="36" y="8"/>
                      <a:pt x="31" y="5"/>
                    </a:cubicBezTo>
                    <a:cubicBezTo>
                      <a:pt x="27" y="3"/>
                      <a:pt x="22" y="2"/>
                      <a:pt x="18" y="0"/>
                    </a:cubicBezTo>
                    <a:cubicBezTo>
                      <a:pt x="14" y="3"/>
                      <a:pt x="8" y="3"/>
                      <a:pt x="5" y="8"/>
                    </a:cubicBezTo>
                    <a:cubicBezTo>
                      <a:pt x="3" y="11"/>
                      <a:pt x="1" y="16"/>
                      <a:pt x="0" y="19"/>
                    </a:cubicBezTo>
                    <a:cubicBezTo>
                      <a:pt x="0" y="23"/>
                      <a:pt x="5" y="32"/>
                      <a:pt x="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2" name="Freeform 203">
                <a:extLst>
                  <a:ext uri="{FF2B5EF4-FFF2-40B4-BE49-F238E27FC236}">
                    <a16:creationId xmlns="" xmlns:a16="http://schemas.microsoft.com/office/drawing/2014/main" id="{2AEE3D66-C1AE-43C0-9E04-15A219595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5" y="3563"/>
                <a:ext cx="101" cy="101"/>
              </a:xfrm>
              <a:custGeom>
                <a:avLst/>
                <a:gdLst>
                  <a:gd name="T0" fmla="*/ 19 w 39"/>
                  <a:gd name="T1" fmla="*/ 38 h 39"/>
                  <a:gd name="T2" fmla="*/ 31 w 39"/>
                  <a:gd name="T3" fmla="*/ 33 h 39"/>
                  <a:gd name="T4" fmla="*/ 39 w 39"/>
                  <a:gd name="T5" fmla="*/ 20 h 39"/>
                  <a:gd name="T6" fmla="*/ 34 w 39"/>
                  <a:gd name="T7" fmla="*/ 8 h 39"/>
                  <a:gd name="T8" fmla="*/ 19 w 39"/>
                  <a:gd name="T9" fmla="*/ 0 h 39"/>
                  <a:gd name="T10" fmla="*/ 7 w 39"/>
                  <a:gd name="T11" fmla="*/ 5 h 39"/>
                  <a:gd name="T12" fmla="*/ 0 w 39"/>
                  <a:gd name="T13" fmla="*/ 19 h 39"/>
                  <a:gd name="T14" fmla="*/ 5 w 39"/>
                  <a:gd name="T15" fmla="*/ 31 h 39"/>
                  <a:gd name="T16" fmla="*/ 19 w 39"/>
                  <a:gd name="T17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cubicBezTo>
                      <a:pt x="23" y="39"/>
                      <a:pt x="27" y="35"/>
                      <a:pt x="31" y="33"/>
                    </a:cubicBezTo>
                    <a:cubicBezTo>
                      <a:pt x="36" y="31"/>
                      <a:pt x="35" y="24"/>
                      <a:pt x="39" y="20"/>
                    </a:cubicBezTo>
                    <a:cubicBezTo>
                      <a:pt x="37" y="16"/>
                      <a:pt x="36" y="12"/>
                      <a:pt x="34" y="8"/>
                    </a:cubicBezTo>
                    <a:cubicBezTo>
                      <a:pt x="31" y="3"/>
                      <a:pt x="24" y="3"/>
                      <a:pt x="19" y="0"/>
                    </a:cubicBezTo>
                    <a:cubicBezTo>
                      <a:pt x="15" y="2"/>
                      <a:pt x="11" y="3"/>
                      <a:pt x="7" y="5"/>
                    </a:cubicBezTo>
                    <a:cubicBezTo>
                      <a:pt x="2" y="8"/>
                      <a:pt x="3" y="15"/>
                      <a:pt x="0" y="19"/>
                    </a:cubicBezTo>
                    <a:cubicBezTo>
                      <a:pt x="2" y="23"/>
                      <a:pt x="3" y="27"/>
                      <a:pt x="5" y="31"/>
                    </a:cubicBezTo>
                    <a:cubicBezTo>
                      <a:pt x="8" y="36"/>
                      <a:pt x="14" y="37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3" name="Freeform 204">
                <a:extLst>
                  <a:ext uri="{FF2B5EF4-FFF2-40B4-BE49-F238E27FC236}">
                    <a16:creationId xmlns="" xmlns:a16="http://schemas.microsoft.com/office/drawing/2014/main" id="{F0C1FF93-64AD-4A1F-ABC1-D464132F4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9" y="3563"/>
                <a:ext cx="101" cy="101"/>
              </a:xfrm>
              <a:custGeom>
                <a:avLst/>
                <a:gdLst>
                  <a:gd name="T0" fmla="*/ 8 w 39"/>
                  <a:gd name="T1" fmla="*/ 34 h 39"/>
                  <a:gd name="T2" fmla="*/ 21 w 39"/>
                  <a:gd name="T3" fmla="*/ 39 h 39"/>
                  <a:gd name="T4" fmla="*/ 34 w 39"/>
                  <a:gd name="T5" fmla="*/ 31 h 39"/>
                  <a:gd name="T6" fmla="*/ 38 w 39"/>
                  <a:gd name="T7" fmla="*/ 19 h 39"/>
                  <a:gd name="T8" fmla="*/ 31 w 39"/>
                  <a:gd name="T9" fmla="*/ 5 h 39"/>
                  <a:gd name="T10" fmla="*/ 19 w 39"/>
                  <a:gd name="T11" fmla="*/ 0 h 39"/>
                  <a:gd name="T12" fmla="*/ 6 w 39"/>
                  <a:gd name="T13" fmla="*/ 8 h 39"/>
                  <a:gd name="T14" fmla="*/ 0 w 39"/>
                  <a:gd name="T15" fmla="*/ 19 h 39"/>
                  <a:gd name="T16" fmla="*/ 8 w 39"/>
                  <a:gd name="T17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9">
                    <a:moveTo>
                      <a:pt x="8" y="34"/>
                    </a:moveTo>
                    <a:cubicBezTo>
                      <a:pt x="12" y="36"/>
                      <a:pt x="16" y="37"/>
                      <a:pt x="21" y="39"/>
                    </a:cubicBezTo>
                    <a:cubicBezTo>
                      <a:pt x="25" y="35"/>
                      <a:pt x="31" y="36"/>
                      <a:pt x="34" y="31"/>
                    </a:cubicBezTo>
                    <a:cubicBezTo>
                      <a:pt x="36" y="27"/>
                      <a:pt x="39" y="23"/>
                      <a:pt x="38" y="19"/>
                    </a:cubicBezTo>
                    <a:cubicBezTo>
                      <a:pt x="38" y="14"/>
                      <a:pt x="36" y="8"/>
                      <a:pt x="31" y="5"/>
                    </a:cubicBezTo>
                    <a:cubicBezTo>
                      <a:pt x="27" y="3"/>
                      <a:pt x="23" y="2"/>
                      <a:pt x="19" y="0"/>
                    </a:cubicBezTo>
                    <a:cubicBezTo>
                      <a:pt x="15" y="3"/>
                      <a:pt x="8" y="3"/>
                      <a:pt x="6" y="8"/>
                    </a:cubicBezTo>
                    <a:cubicBezTo>
                      <a:pt x="3" y="11"/>
                      <a:pt x="2" y="16"/>
                      <a:pt x="0" y="19"/>
                    </a:cubicBezTo>
                    <a:cubicBezTo>
                      <a:pt x="1" y="23"/>
                      <a:pt x="6" y="32"/>
                      <a:pt x="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406">
              <a:extLst>
                <a:ext uri="{FF2B5EF4-FFF2-40B4-BE49-F238E27FC236}">
                  <a16:creationId xmlns="" xmlns:a16="http://schemas.microsoft.com/office/drawing/2014/main" id="{4D60D2EE-8DFC-4EDE-8F58-03AA982141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50" y="4826000"/>
              <a:ext cx="12215813" cy="1662113"/>
              <a:chOff x="12" y="3040"/>
              <a:chExt cx="7695" cy="1047"/>
            </a:xfrm>
            <a:grpFill/>
          </p:grpSpPr>
          <p:sp>
            <p:nvSpPr>
              <p:cNvPr id="1974" name="Freeform 206">
                <a:extLst>
                  <a:ext uri="{FF2B5EF4-FFF2-40B4-BE49-F238E27FC236}">
                    <a16:creationId xmlns="" xmlns:a16="http://schemas.microsoft.com/office/drawing/2014/main" id="{E5A8A3B2-C7AD-4C7D-8CC5-017170A0B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5" y="3563"/>
                <a:ext cx="99" cy="101"/>
              </a:xfrm>
              <a:custGeom>
                <a:avLst/>
                <a:gdLst>
                  <a:gd name="T0" fmla="*/ 19 w 38"/>
                  <a:gd name="T1" fmla="*/ 39 h 39"/>
                  <a:gd name="T2" fmla="*/ 33 w 38"/>
                  <a:gd name="T3" fmla="*/ 31 h 39"/>
                  <a:gd name="T4" fmla="*/ 38 w 38"/>
                  <a:gd name="T5" fmla="*/ 19 h 39"/>
                  <a:gd name="T6" fmla="*/ 31 w 38"/>
                  <a:gd name="T7" fmla="*/ 6 h 39"/>
                  <a:gd name="T8" fmla="*/ 18 w 38"/>
                  <a:gd name="T9" fmla="*/ 0 h 39"/>
                  <a:gd name="T10" fmla="*/ 5 w 38"/>
                  <a:gd name="T11" fmla="*/ 7 h 39"/>
                  <a:gd name="T12" fmla="*/ 0 w 38"/>
                  <a:gd name="T13" fmla="*/ 19 h 39"/>
                  <a:gd name="T14" fmla="*/ 6 w 38"/>
                  <a:gd name="T15" fmla="*/ 33 h 39"/>
                  <a:gd name="T16" fmla="*/ 19 w 38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4" y="36"/>
                      <a:pt x="30" y="36"/>
                      <a:pt x="33" y="31"/>
                    </a:cubicBezTo>
                    <a:cubicBezTo>
                      <a:pt x="35" y="28"/>
                      <a:pt x="38" y="23"/>
                      <a:pt x="38" y="19"/>
                    </a:cubicBezTo>
                    <a:cubicBezTo>
                      <a:pt x="37" y="15"/>
                      <a:pt x="36" y="9"/>
                      <a:pt x="31" y="6"/>
                    </a:cubicBezTo>
                    <a:cubicBezTo>
                      <a:pt x="28" y="3"/>
                      <a:pt x="23" y="2"/>
                      <a:pt x="18" y="0"/>
                    </a:cubicBezTo>
                    <a:cubicBezTo>
                      <a:pt x="14" y="3"/>
                      <a:pt x="8" y="3"/>
                      <a:pt x="5" y="7"/>
                    </a:cubicBezTo>
                    <a:cubicBezTo>
                      <a:pt x="3" y="11"/>
                      <a:pt x="1" y="15"/>
                      <a:pt x="0" y="19"/>
                    </a:cubicBezTo>
                    <a:cubicBezTo>
                      <a:pt x="2" y="24"/>
                      <a:pt x="2" y="29"/>
                      <a:pt x="6" y="33"/>
                    </a:cubicBezTo>
                    <a:cubicBezTo>
                      <a:pt x="10" y="36"/>
                      <a:pt x="15" y="37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5" name="Freeform 207">
                <a:extLst>
                  <a:ext uri="{FF2B5EF4-FFF2-40B4-BE49-F238E27FC236}">
                    <a16:creationId xmlns="" xmlns:a16="http://schemas.microsoft.com/office/drawing/2014/main" id="{CD58EACC-8731-4DDC-A7E0-FFA5609FE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9" y="3563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2 w 39"/>
                  <a:gd name="T3" fmla="*/ 33 h 39"/>
                  <a:gd name="T4" fmla="*/ 39 w 39"/>
                  <a:gd name="T5" fmla="*/ 19 h 39"/>
                  <a:gd name="T6" fmla="*/ 33 w 39"/>
                  <a:gd name="T7" fmla="*/ 7 h 39"/>
                  <a:gd name="T8" fmla="*/ 20 w 39"/>
                  <a:gd name="T9" fmla="*/ 0 h 39"/>
                  <a:gd name="T10" fmla="*/ 7 w 39"/>
                  <a:gd name="T11" fmla="*/ 6 h 39"/>
                  <a:gd name="T12" fmla="*/ 1 w 39"/>
                  <a:gd name="T13" fmla="*/ 19 h 39"/>
                  <a:gd name="T14" fmla="*/ 5 w 39"/>
                  <a:gd name="T15" fmla="*/ 31 h 39"/>
                  <a:gd name="T16" fmla="*/ 19 w 39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3" y="37"/>
                      <a:pt x="28" y="36"/>
                      <a:pt x="32" y="33"/>
                    </a:cubicBezTo>
                    <a:cubicBezTo>
                      <a:pt x="36" y="30"/>
                      <a:pt x="36" y="24"/>
                      <a:pt x="39" y="19"/>
                    </a:cubicBezTo>
                    <a:cubicBezTo>
                      <a:pt x="37" y="15"/>
                      <a:pt x="35" y="11"/>
                      <a:pt x="33" y="7"/>
                    </a:cubicBezTo>
                    <a:cubicBezTo>
                      <a:pt x="30" y="3"/>
                      <a:pt x="24" y="3"/>
                      <a:pt x="20" y="0"/>
                    </a:cubicBezTo>
                    <a:cubicBezTo>
                      <a:pt x="16" y="2"/>
                      <a:pt x="11" y="3"/>
                      <a:pt x="7" y="6"/>
                    </a:cubicBezTo>
                    <a:cubicBezTo>
                      <a:pt x="3" y="9"/>
                      <a:pt x="1" y="15"/>
                      <a:pt x="1" y="19"/>
                    </a:cubicBezTo>
                    <a:cubicBezTo>
                      <a:pt x="0" y="23"/>
                      <a:pt x="3" y="28"/>
                      <a:pt x="5" y="31"/>
                    </a:cubicBezTo>
                    <a:cubicBezTo>
                      <a:pt x="8" y="36"/>
                      <a:pt x="14" y="36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6" name="Freeform 208">
                <a:extLst>
                  <a:ext uri="{FF2B5EF4-FFF2-40B4-BE49-F238E27FC236}">
                    <a16:creationId xmlns="" xmlns:a16="http://schemas.microsoft.com/office/drawing/2014/main" id="{9719CF04-FF61-49DE-B2FA-C809502AE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3667"/>
                <a:ext cx="98" cy="101"/>
              </a:xfrm>
              <a:custGeom>
                <a:avLst/>
                <a:gdLst>
                  <a:gd name="T0" fmla="*/ 18 w 38"/>
                  <a:gd name="T1" fmla="*/ 39 h 39"/>
                  <a:gd name="T2" fmla="*/ 31 w 38"/>
                  <a:gd name="T3" fmla="*/ 33 h 39"/>
                  <a:gd name="T4" fmla="*/ 38 w 38"/>
                  <a:gd name="T5" fmla="*/ 20 h 39"/>
                  <a:gd name="T6" fmla="*/ 33 w 38"/>
                  <a:gd name="T7" fmla="*/ 8 h 39"/>
                  <a:gd name="T8" fmla="*/ 19 w 38"/>
                  <a:gd name="T9" fmla="*/ 0 h 39"/>
                  <a:gd name="T10" fmla="*/ 6 w 38"/>
                  <a:gd name="T11" fmla="*/ 6 h 39"/>
                  <a:gd name="T12" fmla="*/ 0 w 38"/>
                  <a:gd name="T13" fmla="*/ 20 h 39"/>
                  <a:gd name="T14" fmla="*/ 5 w 38"/>
                  <a:gd name="T15" fmla="*/ 32 h 39"/>
                  <a:gd name="T16" fmla="*/ 18 w 38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18" y="39"/>
                    </a:moveTo>
                    <a:cubicBezTo>
                      <a:pt x="23" y="37"/>
                      <a:pt x="28" y="37"/>
                      <a:pt x="31" y="33"/>
                    </a:cubicBezTo>
                    <a:cubicBezTo>
                      <a:pt x="36" y="30"/>
                      <a:pt x="37" y="24"/>
                      <a:pt x="38" y="20"/>
                    </a:cubicBezTo>
                    <a:cubicBezTo>
                      <a:pt x="38" y="16"/>
                      <a:pt x="35" y="11"/>
                      <a:pt x="33" y="8"/>
                    </a:cubicBezTo>
                    <a:cubicBezTo>
                      <a:pt x="30" y="3"/>
                      <a:pt x="24" y="3"/>
                      <a:pt x="19" y="0"/>
                    </a:cubicBezTo>
                    <a:cubicBezTo>
                      <a:pt x="15" y="3"/>
                      <a:pt x="10" y="3"/>
                      <a:pt x="6" y="6"/>
                    </a:cubicBezTo>
                    <a:cubicBezTo>
                      <a:pt x="2" y="10"/>
                      <a:pt x="2" y="15"/>
                      <a:pt x="0" y="20"/>
                    </a:cubicBezTo>
                    <a:cubicBezTo>
                      <a:pt x="1" y="24"/>
                      <a:pt x="3" y="28"/>
                      <a:pt x="5" y="32"/>
                    </a:cubicBezTo>
                    <a:cubicBezTo>
                      <a:pt x="8" y="37"/>
                      <a:pt x="14" y="36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7" name="Freeform 209">
                <a:extLst>
                  <a:ext uri="{FF2B5EF4-FFF2-40B4-BE49-F238E27FC236}">
                    <a16:creationId xmlns="" xmlns:a16="http://schemas.microsoft.com/office/drawing/2014/main" id="{C2D6DD2A-3856-4BA4-A3CB-94709CD3A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3773"/>
                <a:ext cx="101" cy="99"/>
              </a:xfrm>
              <a:custGeom>
                <a:avLst/>
                <a:gdLst>
                  <a:gd name="T0" fmla="*/ 8 w 39"/>
                  <a:gd name="T1" fmla="*/ 33 h 38"/>
                  <a:gd name="T2" fmla="*/ 19 w 39"/>
                  <a:gd name="T3" fmla="*/ 38 h 38"/>
                  <a:gd name="T4" fmla="*/ 33 w 39"/>
                  <a:gd name="T5" fmla="*/ 31 h 38"/>
                  <a:gd name="T6" fmla="*/ 39 w 39"/>
                  <a:gd name="T7" fmla="*/ 18 h 38"/>
                  <a:gd name="T8" fmla="*/ 31 w 39"/>
                  <a:gd name="T9" fmla="*/ 5 h 38"/>
                  <a:gd name="T10" fmla="*/ 19 w 39"/>
                  <a:gd name="T11" fmla="*/ 0 h 38"/>
                  <a:gd name="T12" fmla="*/ 6 w 39"/>
                  <a:gd name="T13" fmla="*/ 7 h 38"/>
                  <a:gd name="T14" fmla="*/ 0 w 39"/>
                  <a:gd name="T15" fmla="*/ 20 h 38"/>
                  <a:gd name="T16" fmla="*/ 8 w 39"/>
                  <a:gd name="T1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8">
                    <a:moveTo>
                      <a:pt x="8" y="33"/>
                    </a:moveTo>
                    <a:cubicBezTo>
                      <a:pt x="11" y="35"/>
                      <a:pt x="16" y="37"/>
                      <a:pt x="19" y="38"/>
                    </a:cubicBezTo>
                    <a:cubicBezTo>
                      <a:pt x="24" y="36"/>
                      <a:pt x="30" y="36"/>
                      <a:pt x="33" y="31"/>
                    </a:cubicBezTo>
                    <a:cubicBezTo>
                      <a:pt x="36" y="28"/>
                      <a:pt x="37" y="23"/>
                      <a:pt x="39" y="18"/>
                    </a:cubicBezTo>
                    <a:cubicBezTo>
                      <a:pt x="36" y="14"/>
                      <a:pt x="36" y="8"/>
                      <a:pt x="31" y="5"/>
                    </a:cubicBezTo>
                    <a:cubicBezTo>
                      <a:pt x="28" y="3"/>
                      <a:pt x="23" y="0"/>
                      <a:pt x="19" y="0"/>
                    </a:cubicBezTo>
                    <a:cubicBezTo>
                      <a:pt x="15" y="1"/>
                      <a:pt x="9" y="2"/>
                      <a:pt x="6" y="7"/>
                    </a:cubicBezTo>
                    <a:cubicBezTo>
                      <a:pt x="3" y="11"/>
                      <a:pt x="2" y="15"/>
                      <a:pt x="0" y="20"/>
                    </a:cubicBezTo>
                    <a:cubicBezTo>
                      <a:pt x="3" y="24"/>
                      <a:pt x="3" y="30"/>
                      <a:pt x="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8" name="Freeform 210">
                <a:extLst>
                  <a:ext uri="{FF2B5EF4-FFF2-40B4-BE49-F238E27FC236}">
                    <a16:creationId xmlns="" xmlns:a16="http://schemas.microsoft.com/office/drawing/2014/main" id="{658C45AA-AAC6-46F2-B22A-7E5D91B8D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2 w 39"/>
                  <a:gd name="T3" fmla="*/ 33 h 38"/>
                  <a:gd name="T4" fmla="*/ 39 w 39"/>
                  <a:gd name="T5" fmla="*/ 19 h 38"/>
                  <a:gd name="T6" fmla="*/ 33 w 39"/>
                  <a:gd name="T7" fmla="*/ 6 h 38"/>
                  <a:gd name="T8" fmla="*/ 20 w 39"/>
                  <a:gd name="T9" fmla="*/ 0 h 38"/>
                  <a:gd name="T10" fmla="*/ 7 w 39"/>
                  <a:gd name="T11" fmla="*/ 5 h 38"/>
                  <a:gd name="T12" fmla="*/ 0 w 39"/>
                  <a:gd name="T13" fmla="*/ 19 h 38"/>
                  <a:gd name="T14" fmla="*/ 7 w 39"/>
                  <a:gd name="T15" fmla="*/ 32 h 38"/>
                  <a:gd name="T16" fmla="*/ 19 w 39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24" y="36"/>
                      <a:pt x="29" y="36"/>
                      <a:pt x="32" y="33"/>
                    </a:cubicBezTo>
                    <a:cubicBezTo>
                      <a:pt x="36" y="29"/>
                      <a:pt x="38" y="24"/>
                      <a:pt x="39" y="19"/>
                    </a:cubicBezTo>
                    <a:cubicBezTo>
                      <a:pt x="39" y="15"/>
                      <a:pt x="36" y="10"/>
                      <a:pt x="33" y="6"/>
                    </a:cubicBezTo>
                    <a:cubicBezTo>
                      <a:pt x="29" y="2"/>
                      <a:pt x="24" y="3"/>
                      <a:pt x="20" y="0"/>
                    </a:cubicBezTo>
                    <a:cubicBezTo>
                      <a:pt x="16" y="2"/>
                      <a:pt x="11" y="2"/>
                      <a:pt x="7" y="5"/>
                    </a:cubicBezTo>
                    <a:cubicBezTo>
                      <a:pt x="3" y="9"/>
                      <a:pt x="3" y="15"/>
                      <a:pt x="0" y="19"/>
                    </a:cubicBezTo>
                    <a:cubicBezTo>
                      <a:pt x="2" y="23"/>
                      <a:pt x="4" y="28"/>
                      <a:pt x="7" y="32"/>
                    </a:cubicBezTo>
                    <a:cubicBezTo>
                      <a:pt x="10" y="36"/>
                      <a:pt x="16" y="35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9" name="Freeform 211">
                <a:extLst>
                  <a:ext uri="{FF2B5EF4-FFF2-40B4-BE49-F238E27FC236}">
                    <a16:creationId xmlns="" xmlns:a16="http://schemas.microsoft.com/office/drawing/2014/main" id="{5C4703A4-0031-4D2F-93F5-CF5C87C20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773"/>
                <a:ext cx="99" cy="99"/>
              </a:xfrm>
              <a:custGeom>
                <a:avLst/>
                <a:gdLst>
                  <a:gd name="T0" fmla="*/ 19 w 38"/>
                  <a:gd name="T1" fmla="*/ 38 h 38"/>
                  <a:gd name="T2" fmla="*/ 31 w 38"/>
                  <a:gd name="T3" fmla="*/ 33 h 38"/>
                  <a:gd name="T4" fmla="*/ 38 w 38"/>
                  <a:gd name="T5" fmla="*/ 20 h 38"/>
                  <a:gd name="T6" fmla="*/ 33 w 38"/>
                  <a:gd name="T7" fmla="*/ 7 h 38"/>
                  <a:gd name="T8" fmla="*/ 19 w 38"/>
                  <a:gd name="T9" fmla="*/ 0 h 38"/>
                  <a:gd name="T10" fmla="*/ 7 w 38"/>
                  <a:gd name="T11" fmla="*/ 5 h 38"/>
                  <a:gd name="T12" fmla="*/ 0 w 38"/>
                  <a:gd name="T13" fmla="*/ 18 h 38"/>
                  <a:gd name="T14" fmla="*/ 5 w 38"/>
                  <a:gd name="T15" fmla="*/ 31 h 38"/>
                  <a:gd name="T16" fmla="*/ 19 w 38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23" y="37"/>
                      <a:pt x="27" y="35"/>
                      <a:pt x="31" y="33"/>
                    </a:cubicBezTo>
                    <a:cubicBezTo>
                      <a:pt x="36" y="30"/>
                      <a:pt x="35" y="24"/>
                      <a:pt x="38" y="20"/>
                    </a:cubicBezTo>
                    <a:cubicBezTo>
                      <a:pt x="36" y="15"/>
                      <a:pt x="36" y="10"/>
                      <a:pt x="33" y="7"/>
                    </a:cubicBezTo>
                    <a:cubicBezTo>
                      <a:pt x="29" y="2"/>
                      <a:pt x="24" y="2"/>
                      <a:pt x="19" y="0"/>
                    </a:cubicBezTo>
                    <a:cubicBezTo>
                      <a:pt x="15" y="2"/>
                      <a:pt x="11" y="2"/>
                      <a:pt x="7" y="5"/>
                    </a:cubicBezTo>
                    <a:cubicBezTo>
                      <a:pt x="3" y="9"/>
                      <a:pt x="3" y="14"/>
                      <a:pt x="0" y="18"/>
                    </a:cubicBezTo>
                    <a:cubicBezTo>
                      <a:pt x="2" y="23"/>
                      <a:pt x="2" y="28"/>
                      <a:pt x="5" y="31"/>
                    </a:cubicBezTo>
                    <a:cubicBezTo>
                      <a:pt x="9" y="36"/>
                      <a:pt x="14" y="36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0" name="Freeform 212">
                <a:extLst>
                  <a:ext uri="{FF2B5EF4-FFF2-40B4-BE49-F238E27FC236}">
                    <a16:creationId xmlns="" xmlns:a16="http://schemas.microsoft.com/office/drawing/2014/main" id="{6FAC143D-5717-4268-BEA6-B609B92F7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3667"/>
                <a:ext cx="99" cy="101"/>
              </a:xfrm>
              <a:custGeom>
                <a:avLst/>
                <a:gdLst>
                  <a:gd name="T0" fmla="*/ 19 w 38"/>
                  <a:gd name="T1" fmla="*/ 39 h 39"/>
                  <a:gd name="T2" fmla="*/ 31 w 38"/>
                  <a:gd name="T3" fmla="*/ 34 h 39"/>
                  <a:gd name="T4" fmla="*/ 38 w 38"/>
                  <a:gd name="T5" fmla="*/ 21 h 39"/>
                  <a:gd name="T6" fmla="*/ 33 w 38"/>
                  <a:gd name="T7" fmla="*/ 8 h 39"/>
                  <a:gd name="T8" fmla="*/ 19 w 38"/>
                  <a:gd name="T9" fmla="*/ 1 h 39"/>
                  <a:gd name="T10" fmla="*/ 7 w 38"/>
                  <a:gd name="T11" fmla="*/ 6 h 39"/>
                  <a:gd name="T12" fmla="*/ 0 w 38"/>
                  <a:gd name="T13" fmla="*/ 19 h 39"/>
                  <a:gd name="T14" fmla="*/ 5 w 38"/>
                  <a:gd name="T15" fmla="*/ 31 h 39"/>
                  <a:gd name="T16" fmla="*/ 19 w 38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3" y="37"/>
                      <a:pt x="27" y="36"/>
                      <a:pt x="31" y="34"/>
                    </a:cubicBezTo>
                    <a:cubicBezTo>
                      <a:pt x="36" y="31"/>
                      <a:pt x="35" y="25"/>
                      <a:pt x="38" y="21"/>
                    </a:cubicBezTo>
                    <a:cubicBezTo>
                      <a:pt x="37" y="16"/>
                      <a:pt x="36" y="12"/>
                      <a:pt x="33" y="8"/>
                    </a:cubicBezTo>
                    <a:cubicBezTo>
                      <a:pt x="31" y="3"/>
                      <a:pt x="24" y="2"/>
                      <a:pt x="19" y="1"/>
                    </a:cubicBezTo>
                    <a:cubicBezTo>
                      <a:pt x="16" y="0"/>
                      <a:pt x="11" y="4"/>
                      <a:pt x="7" y="6"/>
                    </a:cubicBezTo>
                    <a:cubicBezTo>
                      <a:pt x="2" y="8"/>
                      <a:pt x="3" y="15"/>
                      <a:pt x="0" y="19"/>
                    </a:cubicBezTo>
                    <a:cubicBezTo>
                      <a:pt x="2" y="23"/>
                      <a:pt x="3" y="27"/>
                      <a:pt x="5" y="31"/>
                    </a:cubicBezTo>
                    <a:cubicBezTo>
                      <a:pt x="8" y="36"/>
                      <a:pt x="14" y="36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1" name="Freeform 213">
                <a:extLst>
                  <a:ext uri="{FF2B5EF4-FFF2-40B4-BE49-F238E27FC236}">
                    <a16:creationId xmlns="" xmlns:a16="http://schemas.microsoft.com/office/drawing/2014/main" id="{4DF4E789-3A52-49E8-8F01-FD508C0D8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3877"/>
                <a:ext cx="101" cy="101"/>
              </a:xfrm>
              <a:custGeom>
                <a:avLst/>
                <a:gdLst>
                  <a:gd name="T0" fmla="*/ 7 w 39"/>
                  <a:gd name="T1" fmla="*/ 33 h 39"/>
                  <a:gd name="T2" fmla="*/ 19 w 39"/>
                  <a:gd name="T3" fmla="*/ 39 h 39"/>
                  <a:gd name="T4" fmla="*/ 33 w 39"/>
                  <a:gd name="T5" fmla="*/ 32 h 39"/>
                  <a:gd name="T6" fmla="*/ 39 w 39"/>
                  <a:gd name="T7" fmla="*/ 19 h 39"/>
                  <a:gd name="T8" fmla="*/ 31 w 39"/>
                  <a:gd name="T9" fmla="*/ 5 h 39"/>
                  <a:gd name="T10" fmla="*/ 19 w 39"/>
                  <a:gd name="T11" fmla="*/ 1 h 39"/>
                  <a:gd name="T12" fmla="*/ 6 w 39"/>
                  <a:gd name="T13" fmla="*/ 7 h 39"/>
                  <a:gd name="T14" fmla="*/ 0 w 39"/>
                  <a:gd name="T15" fmla="*/ 20 h 39"/>
                  <a:gd name="T16" fmla="*/ 7 w 39"/>
                  <a:gd name="T17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9">
                    <a:moveTo>
                      <a:pt x="7" y="33"/>
                    </a:moveTo>
                    <a:cubicBezTo>
                      <a:pt x="11" y="35"/>
                      <a:pt x="15" y="37"/>
                      <a:pt x="19" y="39"/>
                    </a:cubicBezTo>
                    <a:cubicBezTo>
                      <a:pt x="24" y="36"/>
                      <a:pt x="30" y="36"/>
                      <a:pt x="33" y="32"/>
                    </a:cubicBezTo>
                    <a:cubicBezTo>
                      <a:pt x="36" y="28"/>
                      <a:pt x="37" y="23"/>
                      <a:pt x="39" y="19"/>
                    </a:cubicBezTo>
                    <a:cubicBezTo>
                      <a:pt x="36" y="15"/>
                      <a:pt x="36" y="8"/>
                      <a:pt x="31" y="5"/>
                    </a:cubicBezTo>
                    <a:cubicBezTo>
                      <a:pt x="28" y="3"/>
                      <a:pt x="23" y="0"/>
                      <a:pt x="19" y="1"/>
                    </a:cubicBezTo>
                    <a:cubicBezTo>
                      <a:pt x="15" y="1"/>
                      <a:pt x="9" y="3"/>
                      <a:pt x="6" y="7"/>
                    </a:cubicBezTo>
                    <a:cubicBezTo>
                      <a:pt x="3" y="11"/>
                      <a:pt x="2" y="16"/>
                      <a:pt x="0" y="20"/>
                    </a:cubicBezTo>
                    <a:cubicBezTo>
                      <a:pt x="3" y="24"/>
                      <a:pt x="3" y="30"/>
                      <a:pt x="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2" name="Freeform 214">
                <a:extLst>
                  <a:ext uri="{FF2B5EF4-FFF2-40B4-BE49-F238E27FC236}">
                    <a16:creationId xmlns="" xmlns:a16="http://schemas.microsoft.com/office/drawing/2014/main" id="{A1A455E8-675D-4FBC-BD90-FE2132B63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3877"/>
                <a:ext cx="99" cy="101"/>
              </a:xfrm>
              <a:custGeom>
                <a:avLst/>
                <a:gdLst>
                  <a:gd name="T0" fmla="*/ 7 w 38"/>
                  <a:gd name="T1" fmla="*/ 33 h 39"/>
                  <a:gd name="T2" fmla="*/ 20 w 38"/>
                  <a:gd name="T3" fmla="*/ 39 h 39"/>
                  <a:gd name="T4" fmla="*/ 33 w 38"/>
                  <a:gd name="T5" fmla="*/ 31 h 39"/>
                  <a:gd name="T6" fmla="*/ 38 w 38"/>
                  <a:gd name="T7" fmla="*/ 19 h 39"/>
                  <a:gd name="T8" fmla="*/ 31 w 38"/>
                  <a:gd name="T9" fmla="*/ 6 h 39"/>
                  <a:gd name="T10" fmla="*/ 18 w 38"/>
                  <a:gd name="T11" fmla="*/ 0 h 39"/>
                  <a:gd name="T12" fmla="*/ 5 w 38"/>
                  <a:gd name="T13" fmla="*/ 7 h 39"/>
                  <a:gd name="T14" fmla="*/ 0 w 38"/>
                  <a:gd name="T15" fmla="*/ 19 h 39"/>
                  <a:gd name="T16" fmla="*/ 7 w 38"/>
                  <a:gd name="T17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7" y="33"/>
                    </a:moveTo>
                    <a:cubicBezTo>
                      <a:pt x="11" y="36"/>
                      <a:pt x="15" y="37"/>
                      <a:pt x="20" y="39"/>
                    </a:cubicBezTo>
                    <a:cubicBezTo>
                      <a:pt x="24" y="36"/>
                      <a:pt x="29" y="36"/>
                      <a:pt x="33" y="31"/>
                    </a:cubicBezTo>
                    <a:cubicBezTo>
                      <a:pt x="36" y="28"/>
                      <a:pt x="36" y="23"/>
                      <a:pt x="38" y="19"/>
                    </a:cubicBezTo>
                    <a:cubicBezTo>
                      <a:pt x="36" y="15"/>
                      <a:pt x="36" y="9"/>
                      <a:pt x="31" y="6"/>
                    </a:cubicBezTo>
                    <a:cubicBezTo>
                      <a:pt x="28" y="3"/>
                      <a:pt x="23" y="2"/>
                      <a:pt x="18" y="0"/>
                    </a:cubicBezTo>
                    <a:cubicBezTo>
                      <a:pt x="14" y="3"/>
                      <a:pt x="8" y="3"/>
                      <a:pt x="5" y="7"/>
                    </a:cubicBezTo>
                    <a:cubicBezTo>
                      <a:pt x="3" y="11"/>
                      <a:pt x="1" y="15"/>
                      <a:pt x="0" y="19"/>
                    </a:cubicBezTo>
                    <a:cubicBezTo>
                      <a:pt x="2" y="24"/>
                      <a:pt x="2" y="29"/>
                      <a:pt x="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3" name="Freeform 215">
                <a:extLst>
                  <a:ext uri="{FF2B5EF4-FFF2-40B4-BE49-F238E27FC236}">
                    <a16:creationId xmlns="" xmlns:a16="http://schemas.microsoft.com/office/drawing/2014/main" id="{9FB0F4C1-1BBD-4D35-A245-975CA6036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3991"/>
                <a:ext cx="90" cy="91"/>
              </a:xfrm>
              <a:custGeom>
                <a:avLst/>
                <a:gdLst>
                  <a:gd name="T0" fmla="*/ 0 w 35"/>
                  <a:gd name="T1" fmla="*/ 18 h 35"/>
                  <a:gd name="T2" fmla="*/ 16 w 35"/>
                  <a:gd name="T3" fmla="*/ 35 h 35"/>
                  <a:gd name="T4" fmla="*/ 35 w 35"/>
                  <a:gd name="T5" fmla="*/ 18 h 35"/>
                  <a:gd name="T6" fmla="*/ 18 w 35"/>
                  <a:gd name="T7" fmla="*/ 0 h 35"/>
                  <a:gd name="T8" fmla="*/ 0 w 35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0" y="18"/>
                    </a:moveTo>
                    <a:cubicBezTo>
                      <a:pt x="0" y="29"/>
                      <a:pt x="6" y="35"/>
                      <a:pt x="16" y="35"/>
                    </a:cubicBezTo>
                    <a:cubicBezTo>
                      <a:pt x="29" y="35"/>
                      <a:pt x="35" y="30"/>
                      <a:pt x="35" y="18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6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4" name="Freeform 216">
                <a:extLst>
                  <a:ext uri="{FF2B5EF4-FFF2-40B4-BE49-F238E27FC236}">
                    <a16:creationId xmlns="" xmlns:a16="http://schemas.microsoft.com/office/drawing/2014/main" id="{1F3A01A5-086A-4D38-B531-8A5B77949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569"/>
                <a:ext cx="88" cy="90"/>
              </a:xfrm>
              <a:custGeom>
                <a:avLst/>
                <a:gdLst>
                  <a:gd name="T0" fmla="*/ 16 w 34"/>
                  <a:gd name="T1" fmla="*/ 35 h 35"/>
                  <a:gd name="T2" fmla="*/ 34 w 34"/>
                  <a:gd name="T3" fmla="*/ 18 h 35"/>
                  <a:gd name="T4" fmla="*/ 17 w 34"/>
                  <a:gd name="T5" fmla="*/ 0 h 35"/>
                  <a:gd name="T6" fmla="*/ 0 w 34"/>
                  <a:gd name="T7" fmla="*/ 18 h 35"/>
                  <a:gd name="T8" fmla="*/ 16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6" y="35"/>
                    </a:moveTo>
                    <a:cubicBezTo>
                      <a:pt x="29" y="35"/>
                      <a:pt x="34" y="29"/>
                      <a:pt x="34" y="18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5" y="0"/>
                      <a:pt x="0" y="6"/>
                      <a:pt x="0" y="18"/>
                    </a:cubicBezTo>
                    <a:cubicBezTo>
                      <a:pt x="0" y="29"/>
                      <a:pt x="5" y="35"/>
                      <a:pt x="1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5" name="Freeform 217">
                <a:extLst>
                  <a:ext uri="{FF2B5EF4-FFF2-40B4-BE49-F238E27FC236}">
                    <a16:creationId xmlns="" xmlns:a16="http://schemas.microsoft.com/office/drawing/2014/main" id="{A8E40065-AD19-4204-A957-D2FC7429A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" y="3356"/>
                <a:ext cx="88" cy="88"/>
              </a:xfrm>
              <a:custGeom>
                <a:avLst/>
                <a:gdLst>
                  <a:gd name="T0" fmla="*/ 17 w 34"/>
                  <a:gd name="T1" fmla="*/ 34 h 34"/>
                  <a:gd name="T2" fmla="*/ 34 w 34"/>
                  <a:gd name="T3" fmla="*/ 17 h 34"/>
                  <a:gd name="T4" fmla="*/ 17 w 34"/>
                  <a:gd name="T5" fmla="*/ 0 h 34"/>
                  <a:gd name="T6" fmla="*/ 0 w 34"/>
                  <a:gd name="T7" fmla="*/ 16 h 34"/>
                  <a:gd name="T8" fmla="*/ 17 w 34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cubicBezTo>
                      <a:pt x="29" y="34"/>
                      <a:pt x="34" y="29"/>
                      <a:pt x="34" y="17"/>
                    </a:cubicBezTo>
                    <a:cubicBezTo>
                      <a:pt x="34" y="5"/>
                      <a:pt x="29" y="0"/>
                      <a:pt x="17" y="0"/>
                    </a:cubicBezTo>
                    <a:cubicBezTo>
                      <a:pt x="6" y="0"/>
                      <a:pt x="0" y="5"/>
                      <a:pt x="0" y="16"/>
                    </a:cubicBezTo>
                    <a:cubicBezTo>
                      <a:pt x="0" y="29"/>
                      <a:pt x="5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6" name="Freeform 218">
                <a:extLst>
                  <a:ext uri="{FF2B5EF4-FFF2-40B4-BE49-F238E27FC236}">
                    <a16:creationId xmlns="" xmlns:a16="http://schemas.microsoft.com/office/drawing/2014/main" id="{0EA33039-AF6D-4AA8-A589-5CF7DCE9B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" y="3356"/>
                <a:ext cx="90" cy="88"/>
              </a:xfrm>
              <a:custGeom>
                <a:avLst/>
                <a:gdLst>
                  <a:gd name="T0" fmla="*/ 0 w 35"/>
                  <a:gd name="T1" fmla="*/ 17 h 34"/>
                  <a:gd name="T2" fmla="*/ 17 w 35"/>
                  <a:gd name="T3" fmla="*/ 34 h 34"/>
                  <a:gd name="T4" fmla="*/ 35 w 35"/>
                  <a:gd name="T5" fmla="*/ 17 h 34"/>
                  <a:gd name="T6" fmla="*/ 18 w 35"/>
                  <a:gd name="T7" fmla="*/ 0 h 34"/>
                  <a:gd name="T8" fmla="*/ 0 w 35"/>
                  <a:gd name="T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0" y="17"/>
                    </a:moveTo>
                    <a:cubicBezTo>
                      <a:pt x="0" y="28"/>
                      <a:pt x="6" y="34"/>
                      <a:pt x="17" y="34"/>
                    </a:cubicBezTo>
                    <a:cubicBezTo>
                      <a:pt x="29" y="34"/>
                      <a:pt x="35" y="29"/>
                      <a:pt x="35" y="17"/>
                    </a:cubicBezTo>
                    <a:cubicBezTo>
                      <a:pt x="35" y="5"/>
                      <a:pt x="30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7" name="Freeform 219">
                <a:extLst>
                  <a:ext uri="{FF2B5EF4-FFF2-40B4-BE49-F238E27FC236}">
                    <a16:creationId xmlns="" xmlns:a16="http://schemas.microsoft.com/office/drawing/2014/main" id="{FD234D46-F664-4D50-921A-F7BD0A8B7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2" y="3460"/>
                <a:ext cx="91" cy="88"/>
              </a:xfrm>
              <a:custGeom>
                <a:avLst/>
                <a:gdLst>
                  <a:gd name="T0" fmla="*/ 17 w 35"/>
                  <a:gd name="T1" fmla="*/ 34 h 34"/>
                  <a:gd name="T2" fmla="*/ 35 w 35"/>
                  <a:gd name="T3" fmla="*/ 17 h 34"/>
                  <a:gd name="T4" fmla="*/ 18 w 35"/>
                  <a:gd name="T5" fmla="*/ 0 h 34"/>
                  <a:gd name="T6" fmla="*/ 0 w 35"/>
                  <a:gd name="T7" fmla="*/ 17 h 34"/>
                  <a:gd name="T8" fmla="*/ 17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34"/>
                    </a:moveTo>
                    <a:cubicBezTo>
                      <a:pt x="29" y="34"/>
                      <a:pt x="35" y="29"/>
                      <a:pt x="35" y="17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ubicBezTo>
                      <a:pt x="0" y="29"/>
                      <a:pt x="6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8" name="Freeform 220">
                <a:extLst>
                  <a:ext uri="{FF2B5EF4-FFF2-40B4-BE49-F238E27FC236}">
                    <a16:creationId xmlns="" xmlns:a16="http://schemas.microsoft.com/office/drawing/2014/main" id="{086E2AE0-2BAB-4C0E-933A-D52C77156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9" y="3460"/>
                <a:ext cx="91" cy="88"/>
              </a:xfrm>
              <a:custGeom>
                <a:avLst/>
                <a:gdLst>
                  <a:gd name="T0" fmla="*/ 0 w 35"/>
                  <a:gd name="T1" fmla="*/ 17 h 34"/>
                  <a:gd name="T2" fmla="*/ 17 w 35"/>
                  <a:gd name="T3" fmla="*/ 34 h 34"/>
                  <a:gd name="T4" fmla="*/ 35 w 35"/>
                  <a:gd name="T5" fmla="*/ 18 h 34"/>
                  <a:gd name="T6" fmla="*/ 17 w 35"/>
                  <a:gd name="T7" fmla="*/ 0 h 34"/>
                  <a:gd name="T8" fmla="*/ 0 w 35"/>
                  <a:gd name="T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0" y="17"/>
                    </a:moveTo>
                    <a:cubicBezTo>
                      <a:pt x="0" y="29"/>
                      <a:pt x="6" y="34"/>
                      <a:pt x="17" y="34"/>
                    </a:cubicBezTo>
                    <a:cubicBezTo>
                      <a:pt x="29" y="34"/>
                      <a:pt x="34" y="29"/>
                      <a:pt x="35" y="18"/>
                    </a:cubicBezTo>
                    <a:cubicBezTo>
                      <a:pt x="35" y="5"/>
                      <a:pt x="29" y="0"/>
                      <a:pt x="17" y="0"/>
                    </a:cubicBezTo>
                    <a:cubicBezTo>
                      <a:pt x="6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9" name="Freeform 221">
                <a:extLst>
                  <a:ext uri="{FF2B5EF4-FFF2-40B4-BE49-F238E27FC236}">
                    <a16:creationId xmlns="" xmlns:a16="http://schemas.microsoft.com/office/drawing/2014/main" id="{DAF7E582-8143-499A-98A2-100280580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460"/>
                <a:ext cx="91" cy="88"/>
              </a:xfrm>
              <a:custGeom>
                <a:avLst/>
                <a:gdLst>
                  <a:gd name="T0" fmla="*/ 0 w 35"/>
                  <a:gd name="T1" fmla="*/ 17 h 34"/>
                  <a:gd name="T2" fmla="*/ 18 w 35"/>
                  <a:gd name="T3" fmla="*/ 34 h 34"/>
                  <a:gd name="T4" fmla="*/ 35 w 35"/>
                  <a:gd name="T5" fmla="*/ 18 h 34"/>
                  <a:gd name="T6" fmla="*/ 18 w 35"/>
                  <a:gd name="T7" fmla="*/ 0 h 34"/>
                  <a:gd name="T8" fmla="*/ 0 w 35"/>
                  <a:gd name="T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0" y="17"/>
                    </a:moveTo>
                    <a:cubicBezTo>
                      <a:pt x="0" y="29"/>
                      <a:pt x="6" y="34"/>
                      <a:pt x="18" y="34"/>
                    </a:cubicBezTo>
                    <a:cubicBezTo>
                      <a:pt x="29" y="34"/>
                      <a:pt x="35" y="29"/>
                      <a:pt x="35" y="18"/>
                    </a:cubicBezTo>
                    <a:cubicBezTo>
                      <a:pt x="35" y="6"/>
                      <a:pt x="30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0" name="Freeform 222">
                <a:extLst>
                  <a:ext uri="{FF2B5EF4-FFF2-40B4-BE49-F238E27FC236}">
                    <a16:creationId xmlns="" xmlns:a16="http://schemas.microsoft.com/office/drawing/2014/main" id="{E1AE428E-302E-4988-A87E-2FFC2F4CC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3778"/>
                <a:ext cx="91" cy="89"/>
              </a:xfrm>
              <a:custGeom>
                <a:avLst/>
                <a:gdLst>
                  <a:gd name="T0" fmla="*/ 18 w 35"/>
                  <a:gd name="T1" fmla="*/ 34 h 34"/>
                  <a:gd name="T2" fmla="*/ 35 w 35"/>
                  <a:gd name="T3" fmla="*/ 17 h 34"/>
                  <a:gd name="T4" fmla="*/ 18 w 35"/>
                  <a:gd name="T5" fmla="*/ 0 h 34"/>
                  <a:gd name="T6" fmla="*/ 0 w 35"/>
                  <a:gd name="T7" fmla="*/ 17 h 34"/>
                  <a:gd name="T8" fmla="*/ 18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8" y="34"/>
                    </a:moveTo>
                    <a:cubicBezTo>
                      <a:pt x="29" y="34"/>
                      <a:pt x="35" y="29"/>
                      <a:pt x="35" y="17"/>
                    </a:cubicBezTo>
                    <a:cubicBezTo>
                      <a:pt x="35" y="5"/>
                      <a:pt x="30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ubicBezTo>
                      <a:pt x="0" y="29"/>
                      <a:pt x="6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1" name="Freeform 223">
                <a:extLst>
                  <a:ext uri="{FF2B5EF4-FFF2-40B4-BE49-F238E27FC236}">
                    <a16:creationId xmlns="" xmlns:a16="http://schemas.microsoft.com/office/drawing/2014/main" id="{142AD627-7A5F-4328-B6A6-C3E11F469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1" y="3569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1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30" y="0"/>
                      <a:pt x="18" y="0"/>
                    </a:cubicBezTo>
                    <a:cubicBezTo>
                      <a:pt x="6" y="0"/>
                      <a:pt x="1" y="5"/>
                      <a:pt x="1" y="17"/>
                    </a:cubicBezTo>
                    <a:cubicBezTo>
                      <a:pt x="0" y="29"/>
                      <a:pt x="6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2" name="Freeform 224">
                <a:extLst>
                  <a:ext uri="{FF2B5EF4-FFF2-40B4-BE49-F238E27FC236}">
                    <a16:creationId xmlns="" xmlns:a16="http://schemas.microsoft.com/office/drawing/2014/main" id="{E1AFA2B3-E841-498E-A6B5-5D8E2A139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3672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4 w 35"/>
                  <a:gd name="T3" fmla="*/ 19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9" y="35"/>
                      <a:pt x="34" y="30"/>
                      <a:pt x="34" y="19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6"/>
                      <a:pt x="0" y="17"/>
                    </a:cubicBezTo>
                    <a:cubicBezTo>
                      <a:pt x="0" y="29"/>
                      <a:pt x="5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3" name="Freeform 225">
                <a:extLst>
                  <a:ext uri="{FF2B5EF4-FFF2-40B4-BE49-F238E27FC236}">
                    <a16:creationId xmlns="" xmlns:a16="http://schemas.microsoft.com/office/drawing/2014/main" id="{32EFD7A8-80C5-4450-92E3-3380B00F3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3672"/>
                <a:ext cx="91" cy="91"/>
              </a:xfrm>
              <a:custGeom>
                <a:avLst/>
                <a:gdLst>
                  <a:gd name="T0" fmla="*/ 0 w 35"/>
                  <a:gd name="T1" fmla="*/ 18 h 35"/>
                  <a:gd name="T2" fmla="*/ 18 w 35"/>
                  <a:gd name="T3" fmla="*/ 35 h 35"/>
                  <a:gd name="T4" fmla="*/ 35 w 35"/>
                  <a:gd name="T5" fmla="*/ 18 h 35"/>
                  <a:gd name="T6" fmla="*/ 17 w 35"/>
                  <a:gd name="T7" fmla="*/ 0 h 35"/>
                  <a:gd name="T8" fmla="*/ 0 w 35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0" y="18"/>
                    </a:moveTo>
                    <a:cubicBezTo>
                      <a:pt x="0" y="30"/>
                      <a:pt x="6" y="35"/>
                      <a:pt x="18" y="35"/>
                    </a:cubicBez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29" y="0"/>
                      <a:pt x="17" y="0"/>
                    </a:cubicBezTo>
                    <a:cubicBezTo>
                      <a:pt x="6" y="0"/>
                      <a:pt x="0" y="6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4" name="Freeform 226">
                <a:extLst>
                  <a:ext uri="{FF2B5EF4-FFF2-40B4-BE49-F238E27FC236}">
                    <a16:creationId xmlns="" xmlns:a16="http://schemas.microsoft.com/office/drawing/2014/main" id="{9DE04F14-6A16-4685-A415-7D37925F3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5" y="3460"/>
                <a:ext cx="88" cy="88"/>
              </a:xfrm>
              <a:custGeom>
                <a:avLst/>
                <a:gdLst>
                  <a:gd name="T0" fmla="*/ 18 w 34"/>
                  <a:gd name="T1" fmla="*/ 34 h 34"/>
                  <a:gd name="T2" fmla="*/ 34 w 34"/>
                  <a:gd name="T3" fmla="*/ 17 h 34"/>
                  <a:gd name="T4" fmla="*/ 17 w 34"/>
                  <a:gd name="T5" fmla="*/ 0 h 34"/>
                  <a:gd name="T6" fmla="*/ 0 w 34"/>
                  <a:gd name="T7" fmla="*/ 18 h 34"/>
                  <a:gd name="T8" fmla="*/ 18 w 34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18" y="34"/>
                    </a:moveTo>
                    <a:cubicBezTo>
                      <a:pt x="29" y="34"/>
                      <a:pt x="34" y="29"/>
                      <a:pt x="34" y="17"/>
                    </a:cubicBezTo>
                    <a:cubicBezTo>
                      <a:pt x="34" y="5"/>
                      <a:pt x="29" y="0"/>
                      <a:pt x="17" y="0"/>
                    </a:cubicBezTo>
                    <a:cubicBezTo>
                      <a:pt x="5" y="0"/>
                      <a:pt x="0" y="5"/>
                      <a:pt x="0" y="18"/>
                    </a:cubicBezTo>
                    <a:cubicBezTo>
                      <a:pt x="0" y="29"/>
                      <a:pt x="5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5" name="Freeform 227">
                <a:extLst>
                  <a:ext uri="{FF2B5EF4-FFF2-40B4-BE49-F238E27FC236}">
                    <a16:creationId xmlns="" xmlns:a16="http://schemas.microsoft.com/office/drawing/2014/main" id="{E12B12CD-8EA8-4E37-B239-CD576A78F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" y="3460"/>
                <a:ext cx="90" cy="88"/>
              </a:xfrm>
              <a:custGeom>
                <a:avLst/>
                <a:gdLst>
                  <a:gd name="T0" fmla="*/ 0 w 35"/>
                  <a:gd name="T1" fmla="*/ 16 h 34"/>
                  <a:gd name="T2" fmla="*/ 17 w 35"/>
                  <a:gd name="T3" fmla="*/ 34 h 34"/>
                  <a:gd name="T4" fmla="*/ 35 w 35"/>
                  <a:gd name="T5" fmla="*/ 18 h 34"/>
                  <a:gd name="T6" fmla="*/ 19 w 35"/>
                  <a:gd name="T7" fmla="*/ 0 h 34"/>
                  <a:gd name="T8" fmla="*/ 0 w 35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0" y="16"/>
                    </a:moveTo>
                    <a:cubicBezTo>
                      <a:pt x="0" y="29"/>
                      <a:pt x="5" y="34"/>
                      <a:pt x="17" y="34"/>
                    </a:cubicBezTo>
                    <a:cubicBezTo>
                      <a:pt x="29" y="34"/>
                      <a:pt x="35" y="29"/>
                      <a:pt x="35" y="18"/>
                    </a:cubicBezTo>
                    <a:cubicBezTo>
                      <a:pt x="35" y="6"/>
                      <a:pt x="29" y="0"/>
                      <a:pt x="19" y="0"/>
                    </a:cubicBezTo>
                    <a:cubicBezTo>
                      <a:pt x="6" y="0"/>
                      <a:pt x="0" y="5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6" name="Freeform 228">
                <a:extLst>
                  <a:ext uri="{FF2B5EF4-FFF2-40B4-BE49-F238E27FC236}">
                    <a16:creationId xmlns="" xmlns:a16="http://schemas.microsoft.com/office/drawing/2014/main" id="{4498050B-8546-445D-A0DC-3784B8B77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" y="3460"/>
                <a:ext cx="88" cy="88"/>
              </a:xfrm>
              <a:custGeom>
                <a:avLst/>
                <a:gdLst>
                  <a:gd name="T0" fmla="*/ 0 w 34"/>
                  <a:gd name="T1" fmla="*/ 17 h 34"/>
                  <a:gd name="T2" fmla="*/ 17 w 34"/>
                  <a:gd name="T3" fmla="*/ 34 h 34"/>
                  <a:gd name="T4" fmla="*/ 34 w 34"/>
                  <a:gd name="T5" fmla="*/ 18 h 34"/>
                  <a:gd name="T6" fmla="*/ 17 w 34"/>
                  <a:gd name="T7" fmla="*/ 0 h 34"/>
                  <a:gd name="T8" fmla="*/ 0 w 34"/>
                  <a:gd name="T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0" y="17"/>
                    </a:moveTo>
                    <a:cubicBezTo>
                      <a:pt x="0" y="29"/>
                      <a:pt x="5" y="34"/>
                      <a:pt x="17" y="34"/>
                    </a:cubicBezTo>
                    <a:cubicBezTo>
                      <a:pt x="29" y="34"/>
                      <a:pt x="34" y="29"/>
                      <a:pt x="34" y="18"/>
                    </a:cubicBezTo>
                    <a:cubicBezTo>
                      <a:pt x="34" y="5"/>
                      <a:pt x="29" y="0"/>
                      <a:pt x="17" y="0"/>
                    </a:cubicBezTo>
                    <a:cubicBezTo>
                      <a:pt x="5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7" name="Freeform 229">
                <a:extLst>
                  <a:ext uri="{FF2B5EF4-FFF2-40B4-BE49-F238E27FC236}">
                    <a16:creationId xmlns="" xmlns:a16="http://schemas.microsoft.com/office/drawing/2014/main" id="{5ADF24E7-506E-407E-9824-0E729FCD0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6" y="3569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6"/>
                      <a:pt x="0" y="17"/>
                    </a:cubicBezTo>
                    <a:cubicBezTo>
                      <a:pt x="0" y="29"/>
                      <a:pt x="6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8" name="Freeform 230">
                <a:extLst>
                  <a:ext uri="{FF2B5EF4-FFF2-40B4-BE49-F238E27FC236}">
                    <a16:creationId xmlns="" xmlns:a16="http://schemas.microsoft.com/office/drawing/2014/main" id="{350C86A7-119B-4BF7-BD2C-49BB21378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3672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9" y="35"/>
                      <a:pt x="35" y="30"/>
                      <a:pt x="35" y="18"/>
                    </a:cubicBezTo>
                    <a:cubicBezTo>
                      <a:pt x="35" y="6"/>
                      <a:pt x="30" y="0"/>
                      <a:pt x="18" y="0"/>
                    </a:cubicBezTo>
                    <a:cubicBezTo>
                      <a:pt x="6" y="0"/>
                      <a:pt x="0" y="6"/>
                      <a:pt x="0" y="18"/>
                    </a:cubicBezTo>
                    <a:cubicBezTo>
                      <a:pt x="0" y="29"/>
                      <a:pt x="6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9" name="Oval 231">
                <a:extLst>
                  <a:ext uri="{FF2B5EF4-FFF2-40B4-BE49-F238E27FC236}">
                    <a16:creationId xmlns="" xmlns:a16="http://schemas.microsoft.com/office/drawing/2014/main" id="{CC1A37ED-A1B6-4F9B-81E3-055E7F0BE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8" y="3882"/>
                <a:ext cx="88" cy="9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0" name="Freeform 232">
                <a:extLst>
                  <a:ext uri="{FF2B5EF4-FFF2-40B4-BE49-F238E27FC236}">
                    <a16:creationId xmlns="" xmlns:a16="http://schemas.microsoft.com/office/drawing/2014/main" id="{702EE12D-3EF7-4699-A797-25A54B150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2" y="3569"/>
                <a:ext cx="88" cy="90"/>
              </a:xfrm>
              <a:custGeom>
                <a:avLst/>
                <a:gdLst>
                  <a:gd name="T0" fmla="*/ 18 w 34"/>
                  <a:gd name="T1" fmla="*/ 35 h 35"/>
                  <a:gd name="T2" fmla="*/ 34 w 34"/>
                  <a:gd name="T3" fmla="*/ 17 h 35"/>
                  <a:gd name="T4" fmla="*/ 17 w 34"/>
                  <a:gd name="T5" fmla="*/ 0 h 35"/>
                  <a:gd name="T6" fmla="*/ 0 w 34"/>
                  <a:gd name="T7" fmla="*/ 18 h 35"/>
                  <a:gd name="T8" fmla="*/ 18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8" y="35"/>
                    </a:moveTo>
                    <a:cubicBezTo>
                      <a:pt x="29" y="35"/>
                      <a:pt x="34" y="29"/>
                      <a:pt x="34" y="17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5" y="0"/>
                      <a:pt x="0" y="6"/>
                      <a:pt x="0" y="18"/>
                    </a:cubicBezTo>
                    <a:cubicBezTo>
                      <a:pt x="0" y="29"/>
                      <a:pt x="5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1" name="Freeform 233">
                <a:extLst>
                  <a:ext uri="{FF2B5EF4-FFF2-40B4-BE49-F238E27FC236}">
                    <a16:creationId xmlns="" xmlns:a16="http://schemas.microsoft.com/office/drawing/2014/main" id="{879E8B90-E017-4617-9FC4-B15F043CC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3882"/>
                <a:ext cx="91" cy="91"/>
              </a:xfrm>
              <a:custGeom>
                <a:avLst/>
                <a:gdLst>
                  <a:gd name="T0" fmla="*/ 0 w 35"/>
                  <a:gd name="T1" fmla="*/ 17 h 35"/>
                  <a:gd name="T2" fmla="*/ 17 w 35"/>
                  <a:gd name="T3" fmla="*/ 35 h 35"/>
                  <a:gd name="T4" fmla="*/ 35 w 35"/>
                  <a:gd name="T5" fmla="*/ 18 h 35"/>
                  <a:gd name="T6" fmla="*/ 18 w 35"/>
                  <a:gd name="T7" fmla="*/ 0 h 35"/>
                  <a:gd name="T8" fmla="*/ 0 w 35"/>
                  <a:gd name="T9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0" y="17"/>
                    </a:moveTo>
                    <a:cubicBezTo>
                      <a:pt x="0" y="29"/>
                      <a:pt x="6" y="35"/>
                      <a:pt x="17" y="35"/>
                    </a:cubicBez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2" name="Freeform 234">
                <a:extLst>
                  <a:ext uri="{FF2B5EF4-FFF2-40B4-BE49-F238E27FC236}">
                    <a16:creationId xmlns="" xmlns:a16="http://schemas.microsoft.com/office/drawing/2014/main" id="{A6EA69DC-F4E3-43E7-B7B7-41A811679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3882"/>
                <a:ext cx="88" cy="91"/>
              </a:xfrm>
              <a:custGeom>
                <a:avLst/>
                <a:gdLst>
                  <a:gd name="T0" fmla="*/ 18 w 34"/>
                  <a:gd name="T1" fmla="*/ 35 h 35"/>
                  <a:gd name="T2" fmla="*/ 34 w 34"/>
                  <a:gd name="T3" fmla="*/ 18 h 35"/>
                  <a:gd name="T4" fmla="*/ 17 w 34"/>
                  <a:gd name="T5" fmla="*/ 0 h 35"/>
                  <a:gd name="T6" fmla="*/ 0 w 34"/>
                  <a:gd name="T7" fmla="*/ 18 h 35"/>
                  <a:gd name="T8" fmla="*/ 18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8" y="35"/>
                    </a:moveTo>
                    <a:cubicBezTo>
                      <a:pt x="29" y="35"/>
                      <a:pt x="34" y="29"/>
                      <a:pt x="34" y="18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5" y="0"/>
                      <a:pt x="0" y="6"/>
                      <a:pt x="0" y="18"/>
                    </a:cubicBezTo>
                    <a:cubicBezTo>
                      <a:pt x="0" y="29"/>
                      <a:pt x="5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3" name="Freeform 235">
                <a:extLst>
                  <a:ext uri="{FF2B5EF4-FFF2-40B4-BE49-F238E27FC236}">
                    <a16:creationId xmlns="" xmlns:a16="http://schemas.microsoft.com/office/drawing/2014/main" id="{291ED12A-1E4B-4D0F-A679-3161BDB31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3882"/>
                <a:ext cx="91" cy="91"/>
              </a:xfrm>
              <a:custGeom>
                <a:avLst/>
                <a:gdLst>
                  <a:gd name="T0" fmla="*/ 0 w 35"/>
                  <a:gd name="T1" fmla="*/ 17 h 35"/>
                  <a:gd name="T2" fmla="*/ 18 w 35"/>
                  <a:gd name="T3" fmla="*/ 35 h 35"/>
                  <a:gd name="T4" fmla="*/ 35 w 35"/>
                  <a:gd name="T5" fmla="*/ 18 h 35"/>
                  <a:gd name="T6" fmla="*/ 18 w 35"/>
                  <a:gd name="T7" fmla="*/ 0 h 35"/>
                  <a:gd name="T8" fmla="*/ 0 w 35"/>
                  <a:gd name="T9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0" y="17"/>
                    </a:moveTo>
                    <a:cubicBezTo>
                      <a:pt x="0" y="29"/>
                      <a:pt x="6" y="35"/>
                      <a:pt x="18" y="35"/>
                    </a:cubicBez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30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4" name="Freeform 236">
                <a:extLst>
                  <a:ext uri="{FF2B5EF4-FFF2-40B4-BE49-F238E27FC236}">
                    <a16:creationId xmlns="" xmlns:a16="http://schemas.microsoft.com/office/drawing/2014/main" id="{D4CC963B-2212-4444-BA38-6EC380FCB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3672"/>
                <a:ext cx="89" cy="91"/>
              </a:xfrm>
              <a:custGeom>
                <a:avLst/>
                <a:gdLst>
                  <a:gd name="T0" fmla="*/ 0 w 34"/>
                  <a:gd name="T1" fmla="*/ 18 h 35"/>
                  <a:gd name="T2" fmla="*/ 18 w 34"/>
                  <a:gd name="T3" fmla="*/ 35 h 35"/>
                  <a:gd name="T4" fmla="*/ 34 w 34"/>
                  <a:gd name="T5" fmla="*/ 18 h 35"/>
                  <a:gd name="T6" fmla="*/ 17 w 34"/>
                  <a:gd name="T7" fmla="*/ 0 h 35"/>
                  <a:gd name="T8" fmla="*/ 0 w 34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0" y="18"/>
                    </a:moveTo>
                    <a:cubicBezTo>
                      <a:pt x="0" y="30"/>
                      <a:pt x="5" y="35"/>
                      <a:pt x="18" y="35"/>
                    </a:cubicBezTo>
                    <a:cubicBezTo>
                      <a:pt x="29" y="35"/>
                      <a:pt x="34" y="29"/>
                      <a:pt x="34" y="18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5" y="0"/>
                      <a:pt x="0" y="6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5" name="Freeform 237">
                <a:extLst>
                  <a:ext uri="{FF2B5EF4-FFF2-40B4-BE49-F238E27FC236}">
                    <a16:creationId xmlns="" xmlns:a16="http://schemas.microsoft.com/office/drawing/2014/main" id="{E595204F-B550-45A2-8627-11B8F0F2A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3778"/>
                <a:ext cx="89" cy="89"/>
              </a:xfrm>
              <a:custGeom>
                <a:avLst/>
                <a:gdLst>
                  <a:gd name="T0" fmla="*/ 0 w 34"/>
                  <a:gd name="T1" fmla="*/ 16 h 34"/>
                  <a:gd name="T2" fmla="*/ 17 w 34"/>
                  <a:gd name="T3" fmla="*/ 34 h 34"/>
                  <a:gd name="T4" fmla="*/ 34 w 34"/>
                  <a:gd name="T5" fmla="*/ 17 h 34"/>
                  <a:gd name="T6" fmla="*/ 17 w 34"/>
                  <a:gd name="T7" fmla="*/ 0 h 34"/>
                  <a:gd name="T8" fmla="*/ 0 w 34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0" y="16"/>
                    </a:moveTo>
                    <a:cubicBezTo>
                      <a:pt x="0" y="29"/>
                      <a:pt x="5" y="34"/>
                      <a:pt x="17" y="34"/>
                    </a:cubicBezTo>
                    <a:cubicBezTo>
                      <a:pt x="29" y="34"/>
                      <a:pt x="34" y="29"/>
                      <a:pt x="34" y="17"/>
                    </a:cubicBezTo>
                    <a:cubicBezTo>
                      <a:pt x="34" y="5"/>
                      <a:pt x="29" y="0"/>
                      <a:pt x="17" y="0"/>
                    </a:cubicBezTo>
                    <a:cubicBezTo>
                      <a:pt x="6" y="0"/>
                      <a:pt x="0" y="5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6" name="Freeform 238">
                <a:extLst>
                  <a:ext uri="{FF2B5EF4-FFF2-40B4-BE49-F238E27FC236}">
                    <a16:creationId xmlns="" xmlns:a16="http://schemas.microsoft.com/office/drawing/2014/main" id="{25D518A2-D371-4672-A8F8-01E80BCD6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3569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7 h 35"/>
                  <a:gd name="T4" fmla="*/ 18 w 35"/>
                  <a:gd name="T5" fmla="*/ 0 h 35"/>
                  <a:gd name="T6" fmla="*/ 0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9" y="35"/>
                      <a:pt x="35" y="29"/>
                      <a:pt x="35" y="17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ubicBezTo>
                      <a:pt x="0" y="29"/>
                      <a:pt x="6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7" name="Oval 239">
                <a:extLst>
                  <a:ext uri="{FF2B5EF4-FFF2-40B4-BE49-F238E27FC236}">
                    <a16:creationId xmlns="" xmlns:a16="http://schemas.microsoft.com/office/drawing/2014/main" id="{BDDB74FD-0352-4304-A9B0-E0B8C66C6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87" y="3569"/>
                <a:ext cx="91" cy="9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8" name="Freeform 240">
                <a:extLst>
                  <a:ext uri="{FF2B5EF4-FFF2-40B4-BE49-F238E27FC236}">
                    <a16:creationId xmlns="" xmlns:a16="http://schemas.microsoft.com/office/drawing/2014/main" id="{C63E68A7-9B88-4C5E-8E56-8D6319C81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3778"/>
                <a:ext cx="91" cy="89"/>
              </a:xfrm>
              <a:custGeom>
                <a:avLst/>
                <a:gdLst>
                  <a:gd name="T0" fmla="*/ 17 w 35"/>
                  <a:gd name="T1" fmla="*/ 34 h 34"/>
                  <a:gd name="T2" fmla="*/ 35 w 35"/>
                  <a:gd name="T3" fmla="*/ 18 h 34"/>
                  <a:gd name="T4" fmla="*/ 18 w 35"/>
                  <a:gd name="T5" fmla="*/ 0 h 34"/>
                  <a:gd name="T6" fmla="*/ 0 w 35"/>
                  <a:gd name="T7" fmla="*/ 17 h 34"/>
                  <a:gd name="T8" fmla="*/ 17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34"/>
                    </a:moveTo>
                    <a:cubicBezTo>
                      <a:pt x="29" y="34"/>
                      <a:pt x="35" y="29"/>
                      <a:pt x="35" y="18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ubicBezTo>
                      <a:pt x="0" y="29"/>
                      <a:pt x="5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9" name="Freeform 241">
                <a:extLst>
                  <a:ext uri="{FF2B5EF4-FFF2-40B4-BE49-F238E27FC236}">
                    <a16:creationId xmlns="" xmlns:a16="http://schemas.microsoft.com/office/drawing/2014/main" id="{A96C9E6A-47DB-4C0C-AC8B-9C5BD82F7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3991"/>
                <a:ext cx="88" cy="91"/>
              </a:xfrm>
              <a:custGeom>
                <a:avLst/>
                <a:gdLst>
                  <a:gd name="T0" fmla="*/ 17 w 34"/>
                  <a:gd name="T1" fmla="*/ 35 h 35"/>
                  <a:gd name="T2" fmla="*/ 34 w 34"/>
                  <a:gd name="T3" fmla="*/ 17 h 35"/>
                  <a:gd name="T4" fmla="*/ 17 w 34"/>
                  <a:gd name="T5" fmla="*/ 0 h 35"/>
                  <a:gd name="T6" fmla="*/ 0 w 34"/>
                  <a:gd name="T7" fmla="*/ 18 h 35"/>
                  <a:gd name="T8" fmla="*/ 17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9" y="35"/>
                      <a:pt x="34" y="29"/>
                      <a:pt x="34" y="17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5" y="0"/>
                      <a:pt x="0" y="6"/>
                      <a:pt x="0" y="18"/>
                    </a:cubicBezTo>
                    <a:cubicBezTo>
                      <a:pt x="0" y="29"/>
                      <a:pt x="5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0" name="Freeform 242">
                <a:extLst>
                  <a:ext uri="{FF2B5EF4-FFF2-40B4-BE49-F238E27FC236}">
                    <a16:creationId xmlns="" xmlns:a16="http://schemas.microsoft.com/office/drawing/2014/main" id="{732B14E6-3A63-476D-A3FC-F0E79C6CE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3991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7 h 35"/>
                  <a:gd name="T4" fmla="*/ 17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9" y="35"/>
                      <a:pt x="35" y="29"/>
                      <a:pt x="35" y="17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6" y="0"/>
                      <a:pt x="0" y="6"/>
                      <a:pt x="0" y="18"/>
                    </a:cubicBezTo>
                    <a:cubicBezTo>
                      <a:pt x="0" y="29"/>
                      <a:pt x="6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1" name="Freeform 243">
                <a:extLst>
                  <a:ext uri="{FF2B5EF4-FFF2-40B4-BE49-F238E27FC236}">
                    <a16:creationId xmlns="" xmlns:a16="http://schemas.microsoft.com/office/drawing/2014/main" id="{934F637C-768B-4BAE-AD8C-A24BF3340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3991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7 h 35"/>
                  <a:gd name="T4" fmla="*/ 18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30" y="35"/>
                      <a:pt x="35" y="29"/>
                      <a:pt x="35" y="17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6"/>
                      <a:pt x="0" y="18"/>
                    </a:cubicBezTo>
                    <a:cubicBezTo>
                      <a:pt x="0" y="29"/>
                      <a:pt x="6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2" name="Freeform 244">
                <a:extLst>
                  <a:ext uri="{FF2B5EF4-FFF2-40B4-BE49-F238E27FC236}">
                    <a16:creationId xmlns="" xmlns:a16="http://schemas.microsoft.com/office/drawing/2014/main" id="{4C9D03AA-E1AF-4D1D-BF14-CD4798A42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3991"/>
                <a:ext cx="90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9" y="35"/>
                      <a:pt x="35" y="30"/>
                      <a:pt x="35" y="18"/>
                    </a:cubicBezTo>
                    <a:cubicBezTo>
                      <a:pt x="35" y="6"/>
                      <a:pt x="30" y="0"/>
                      <a:pt x="18" y="0"/>
                    </a:cubicBezTo>
                    <a:cubicBezTo>
                      <a:pt x="6" y="0"/>
                      <a:pt x="0" y="6"/>
                      <a:pt x="0" y="18"/>
                    </a:cubicBezTo>
                    <a:cubicBezTo>
                      <a:pt x="0" y="29"/>
                      <a:pt x="6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3" name="Freeform 245">
                <a:extLst>
                  <a:ext uri="{FF2B5EF4-FFF2-40B4-BE49-F238E27FC236}">
                    <a16:creationId xmlns="" xmlns:a16="http://schemas.microsoft.com/office/drawing/2014/main" id="{F47ACABB-1A74-40F9-B438-F0A355C91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3991"/>
                <a:ext cx="88" cy="91"/>
              </a:xfrm>
              <a:custGeom>
                <a:avLst/>
                <a:gdLst>
                  <a:gd name="T0" fmla="*/ 16 w 34"/>
                  <a:gd name="T1" fmla="*/ 35 h 35"/>
                  <a:gd name="T2" fmla="*/ 34 w 34"/>
                  <a:gd name="T3" fmla="*/ 18 h 35"/>
                  <a:gd name="T4" fmla="*/ 17 w 34"/>
                  <a:gd name="T5" fmla="*/ 0 h 35"/>
                  <a:gd name="T6" fmla="*/ 0 w 34"/>
                  <a:gd name="T7" fmla="*/ 18 h 35"/>
                  <a:gd name="T8" fmla="*/ 16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6" y="35"/>
                    </a:moveTo>
                    <a:cubicBezTo>
                      <a:pt x="29" y="35"/>
                      <a:pt x="34" y="30"/>
                      <a:pt x="34" y="18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5" y="0"/>
                      <a:pt x="0" y="6"/>
                      <a:pt x="0" y="18"/>
                    </a:cubicBezTo>
                    <a:cubicBezTo>
                      <a:pt x="0" y="29"/>
                      <a:pt x="5" y="35"/>
                      <a:pt x="1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4" name="Oval 246">
                <a:extLst>
                  <a:ext uri="{FF2B5EF4-FFF2-40B4-BE49-F238E27FC236}">
                    <a16:creationId xmlns="" xmlns:a16="http://schemas.microsoft.com/office/drawing/2014/main" id="{6FF61FD3-4599-40EC-BC92-F92A94AD4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3" y="3569"/>
                <a:ext cx="88" cy="9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5" name="Freeform 247">
                <a:extLst>
                  <a:ext uri="{FF2B5EF4-FFF2-40B4-BE49-F238E27FC236}">
                    <a16:creationId xmlns="" xmlns:a16="http://schemas.microsoft.com/office/drawing/2014/main" id="{AC9CAB70-18E0-4914-B4ED-AF66478EF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3991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30" y="0"/>
                      <a:pt x="18" y="0"/>
                    </a:cubicBezTo>
                    <a:cubicBezTo>
                      <a:pt x="6" y="0"/>
                      <a:pt x="0" y="6"/>
                      <a:pt x="0" y="18"/>
                    </a:cubicBezTo>
                    <a:cubicBezTo>
                      <a:pt x="0" y="29"/>
                      <a:pt x="6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6" name="Freeform 248">
                <a:extLst>
                  <a:ext uri="{FF2B5EF4-FFF2-40B4-BE49-F238E27FC236}">
                    <a16:creationId xmlns="" xmlns:a16="http://schemas.microsoft.com/office/drawing/2014/main" id="{71F2F6C7-548F-4CF5-8670-D324CE7C8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3882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6"/>
                      <a:pt x="0" y="17"/>
                    </a:cubicBezTo>
                    <a:cubicBezTo>
                      <a:pt x="0" y="29"/>
                      <a:pt x="6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7" name="Freeform 249">
                <a:extLst>
                  <a:ext uri="{FF2B5EF4-FFF2-40B4-BE49-F238E27FC236}">
                    <a16:creationId xmlns="" xmlns:a16="http://schemas.microsoft.com/office/drawing/2014/main" id="{63F331F1-E245-44A9-8ED2-CC3AB91DD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0" y="3569"/>
                <a:ext cx="88" cy="90"/>
              </a:xfrm>
              <a:custGeom>
                <a:avLst/>
                <a:gdLst>
                  <a:gd name="T0" fmla="*/ 0 w 34"/>
                  <a:gd name="T1" fmla="*/ 17 h 35"/>
                  <a:gd name="T2" fmla="*/ 16 w 34"/>
                  <a:gd name="T3" fmla="*/ 35 h 35"/>
                  <a:gd name="T4" fmla="*/ 34 w 34"/>
                  <a:gd name="T5" fmla="*/ 18 h 35"/>
                  <a:gd name="T6" fmla="*/ 18 w 34"/>
                  <a:gd name="T7" fmla="*/ 0 h 35"/>
                  <a:gd name="T8" fmla="*/ 0 w 34"/>
                  <a:gd name="T9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0" y="17"/>
                    </a:moveTo>
                    <a:cubicBezTo>
                      <a:pt x="0" y="29"/>
                      <a:pt x="5" y="35"/>
                      <a:pt x="16" y="35"/>
                    </a:cubicBezTo>
                    <a:cubicBezTo>
                      <a:pt x="29" y="35"/>
                      <a:pt x="34" y="29"/>
                      <a:pt x="34" y="18"/>
                    </a:cubicBezTo>
                    <a:cubicBezTo>
                      <a:pt x="34" y="6"/>
                      <a:pt x="29" y="0"/>
                      <a:pt x="18" y="0"/>
                    </a:cubicBezTo>
                    <a:cubicBezTo>
                      <a:pt x="5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8" name="Freeform 250">
                <a:extLst>
                  <a:ext uri="{FF2B5EF4-FFF2-40B4-BE49-F238E27FC236}">
                    <a16:creationId xmlns="" xmlns:a16="http://schemas.microsoft.com/office/drawing/2014/main" id="{D50E1756-708B-4FBE-B4E1-B02FBF37F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569"/>
                <a:ext cx="88" cy="90"/>
              </a:xfrm>
              <a:custGeom>
                <a:avLst/>
                <a:gdLst>
                  <a:gd name="T0" fmla="*/ 0 w 34"/>
                  <a:gd name="T1" fmla="*/ 18 h 35"/>
                  <a:gd name="T2" fmla="*/ 17 w 34"/>
                  <a:gd name="T3" fmla="*/ 35 h 35"/>
                  <a:gd name="T4" fmla="*/ 34 w 34"/>
                  <a:gd name="T5" fmla="*/ 17 h 35"/>
                  <a:gd name="T6" fmla="*/ 17 w 34"/>
                  <a:gd name="T7" fmla="*/ 0 h 35"/>
                  <a:gd name="T8" fmla="*/ 0 w 34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0" y="18"/>
                    </a:moveTo>
                    <a:cubicBezTo>
                      <a:pt x="0" y="29"/>
                      <a:pt x="5" y="35"/>
                      <a:pt x="17" y="35"/>
                    </a:cubicBezTo>
                    <a:cubicBezTo>
                      <a:pt x="29" y="35"/>
                      <a:pt x="34" y="29"/>
                      <a:pt x="34" y="17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5" y="0"/>
                      <a:pt x="0" y="6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9" name="Freeform 251">
                <a:extLst>
                  <a:ext uri="{FF2B5EF4-FFF2-40B4-BE49-F238E27FC236}">
                    <a16:creationId xmlns="" xmlns:a16="http://schemas.microsoft.com/office/drawing/2014/main" id="{A1ADE790-3D7C-44D2-A07B-2CA35C6A8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3569"/>
                <a:ext cx="88" cy="90"/>
              </a:xfrm>
              <a:custGeom>
                <a:avLst/>
                <a:gdLst>
                  <a:gd name="T0" fmla="*/ 0 w 34"/>
                  <a:gd name="T1" fmla="*/ 17 h 35"/>
                  <a:gd name="T2" fmla="*/ 17 w 34"/>
                  <a:gd name="T3" fmla="*/ 35 h 35"/>
                  <a:gd name="T4" fmla="*/ 34 w 34"/>
                  <a:gd name="T5" fmla="*/ 17 h 35"/>
                  <a:gd name="T6" fmla="*/ 18 w 34"/>
                  <a:gd name="T7" fmla="*/ 0 h 35"/>
                  <a:gd name="T8" fmla="*/ 0 w 34"/>
                  <a:gd name="T9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0" y="17"/>
                    </a:moveTo>
                    <a:cubicBezTo>
                      <a:pt x="0" y="29"/>
                      <a:pt x="5" y="35"/>
                      <a:pt x="17" y="35"/>
                    </a:cubicBezTo>
                    <a:cubicBezTo>
                      <a:pt x="29" y="35"/>
                      <a:pt x="34" y="29"/>
                      <a:pt x="34" y="17"/>
                    </a:cubicBezTo>
                    <a:cubicBezTo>
                      <a:pt x="34" y="6"/>
                      <a:pt x="29" y="0"/>
                      <a:pt x="18" y="0"/>
                    </a:cubicBezTo>
                    <a:cubicBezTo>
                      <a:pt x="5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0" name="Freeform 252">
                <a:extLst>
                  <a:ext uri="{FF2B5EF4-FFF2-40B4-BE49-F238E27FC236}">
                    <a16:creationId xmlns="" xmlns:a16="http://schemas.microsoft.com/office/drawing/2014/main" id="{73B36D77-51DF-4289-8069-0CB453AF8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3569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7 h 35"/>
                  <a:gd name="T4" fmla="*/ 18 w 35"/>
                  <a:gd name="T5" fmla="*/ 0 h 35"/>
                  <a:gd name="T6" fmla="*/ 0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30" y="35"/>
                      <a:pt x="35" y="29"/>
                      <a:pt x="35" y="17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6"/>
                      <a:pt x="0" y="17"/>
                    </a:cubicBezTo>
                    <a:cubicBezTo>
                      <a:pt x="0" y="29"/>
                      <a:pt x="6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1" name="Freeform 253">
                <a:extLst>
                  <a:ext uri="{FF2B5EF4-FFF2-40B4-BE49-F238E27FC236}">
                    <a16:creationId xmlns="" xmlns:a16="http://schemas.microsoft.com/office/drawing/2014/main" id="{0A2D1BD4-87F6-4E45-802B-E663D9F4B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3569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6"/>
                      <a:pt x="0" y="18"/>
                    </a:cubicBezTo>
                    <a:cubicBezTo>
                      <a:pt x="0" y="29"/>
                      <a:pt x="6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2" name="Oval 254">
                <a:extLst>
                  <a:ext uri="{FF2B5EF4-FFF2-40B4-BE49-F238E27FC236}">
                    <a16:creationId xmlns="" xmlns:a16="http://schemas.microsoft.com/office/drawing/2014/main" id="{13C353AF-831B-419F-95F2-E28E73CC8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" y="3569"/>
                <a:ext cx="91" cy="9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3" name="Freeform 255">
                <a:extLst>
                  <a:ext uri="{FF2B5EF4-FFF2-40B4-BE49-F238E27FC236}">
                    <a16:creationId xmlns="" xmlns:a16="http://schemas.microsoft.com/office/drawing/2014/main" id="{6C0CDAD1-AFF1-4473-9705-F2C2F8B02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3991"/>
                <a:ext cx="93" cy="96"/>
              </a:xfrm>
              <a:custGeom>
                <a:avLst/>
                <a:gdLst>
                  <a:gd name="T0" fmla="*/ 17 w 36"/>
                  <a:gd name="T1" fmla="*/ 34 h 37"/>
                  <a:gd name="T2" fmla="*/ 31 w 36"/>
                  <a:gd name="T3" fmla="*/ 30 h 37"/>
                  <a:gd name="T4" fmla="*/ 35 w 36"/>
                  <a:gd name="T5" fmla="*/ 18 h 37"/>
                  <a:gd name="T6" fmla="*/ 31 w 36"/>
                  <a:gd name="T7" fmla="*/ 5 h 37"/>
                  <a:gd name="T8" fmla="*/ 19 w 36"/>
                  <a:gd name="T9" fmla="*/ 0 h 37"/>
                  <a:gd name="T10" fmla="*/ 5 w 36"/>
                  <a:gd name="T11" fmla="*/ 5 h 37"/>
                  <a:gd name="T12" fmla="*/ 0 w 36"/>
                  <a:gd name="T13" fmla="*/ 17 h 37"/>
                  <a:gd name="T14" fmla="*/ 5 w 36"/>
                  <a:gd name="T15" fmla="*/ 30 h 37"/>
                  <a:gd name="T16" fmla="*/ 17 w 36"/>
                  <a:gd name="T17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7">
                    <a:moveTo>
                      <a:pt x="17" y="34"/>
                    </a:moveTo>
                    <a:cubicBezTo>
                      <a:pt x="23" y="37"/>
                      <a:pt x="27" y="33"/>
                      <a:pt x="31" y="30"/>
                    </a:cubicBezTo>
                    <a:cubicBezTo>
                      <a:pt x="33" y="27"/>
                      <a:pt x="36" y="23"/>
                      <a:pt x="35" y="18"/>
                    </a:cubicBezTo>
                    <a:cubicBezTo>
                      <a:pt x="35" y="13"/>
                      <a:pt x="34" y="8"/>
                      <a:pt x="31" y="5"/>
                    </a:cubicBezTo>
                    <a:cubicBezTo>
                      <a:pt x="28" y="3"/>
                      <a:pt x="24" y="0"/>
                      <a:pt x="19" y="0"/>
                    </a:cubicBezTo>
                    <a:cubicBezTo>
                      <a:pt x="13" y="0"/>
                      <a:pt x="9" y="2"/>
                      <a:pt x="5" y="5"/>
                    </a:cubicBezTo>
                    <a:cubicBezTo>
                      <a:pt x="3" y="7"/>
                      <a:pt x="0" y="11"/>
                      <a:pt x="0" y="17"/>
                    </a:cubicBezTo>
                    <a:cubicBezTo>
                      <a:pt x="0" y="22"/>
                      <a:pt x="2" y="27"/>
                      <a:pt x="5" y="30"/>
                    </a:cubicBezTo>
                    <a:cubicBezTo>
                      <a:pt x="8" y="33"/>
                      <a:pt x="12" y="37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4" name="Freeform 256">
                <a:extLst>
                  <a:ext uri="{FF2B5EF4-FFF2-40B4-BE49-F238E27FC236}">
                    <a16:creationId xmlns="" xmlns:a16="http://schemas.microsoft.com/office/drawing/2014/main" id="{D871DF4D-45EA-4CD3-A840-332E58BDD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3986"/>
                <a:ext cx="94" cy="98"/>
              </a:xfrm>
              <a:custGeom>
                <a:avLst/>
                <a:gdLst>
                  <a:gd name="T0" fmla="*/ 18 w 36"/>
                  <a:gd name="T1" fmla="*/ 37 h 38"/>
                  <a:gd name="T2" fmla="*/ 31 w 36"/>
                  <a:gd name="T3" fmla="*/ 32 h 38"/>
                  <a:gd name="T4" fmla="*/ 36 w 36"/>
                  <a:gd name="T5" fmla="*/ 20 h 38"/>
                  <a:gd name="T6" fmla="*/ 31 w 36"/>
                  <a:gd name="T7" fmla="*/ 7 h 38"/>
                  <a:gd name="T8" fmla="*/ 18 w 36"/>
                  <a:gd name="T9" fmla="*/ 3 h 38"/>
                  <a:gd name="T10" fmla="*/ 5 w 36"/>
                  <a:gd name="T11" fmla="*/ 7 h 38"/>
                  <a:gd name="T12" fmla="*/ 0 w 36"/>
                  <a:gd name="T13" fmla="*/ 20 h 38"/>
                  <a:gd name="T14" fmla="*/ 5 w 36"/>
                  <a:gd name="T15" fmla="*/ 32 h 38"/>
                  <a:gd name="T16" fmla="*/ 18 w 36"/>
                  <a:gd name="T17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8">
                    <a:moveTo>
                      <a:pt x="18" y="37"/>
                    </a:moveTo>
                    <a:cubicBezTo>
                      <a:pt x="23" y="37"/>
                      <a:pt x="28" y="35"/>
                      <a:pt x="31" y="32"/>
                    </a:cubicBezTo>
                    <a:cubicBezTo>
                      <a:pt x="34" y="29"/>
                      <a:pt x="36" y="25"/>
                      <a:pt x="36" y="20"/>
                    </a:cubicBezTo>
                    <a:cubicBezTo>
                      <a:pt x="36" y="15"/>
                      <a:pt x="34" y="10"/>
                      <a:pt x="31" y="7"/>
                    </a:cubicBezTo>
                    <a:cubicBezTo>
                      <a:pt x="28" y="4"/>
                      <a:pt x="24" y="0"/>
                      <a:pt x="18" y="3"/>
                    </a:cubicBezTo>
                    <a:cubicBezTo>
                      <a:pt x="12" y="0"/>
                      <a:pt x="8" y="4"/>
                      <a:pt x="5" y="7"/>
                    </a:cubicBezTo>
                    <a:cubicBezTo>
                      <a:pt x="2" y="10"/>
                      <a:pt x="1" y="15"/>
                      <a:pt x="0" y="20"/>
                    </a:cubicBezTo>
                    <a:cubicBezTo>
                      <a:pt x="0" y="25"/>
                      <a:pt x="3" y="29"/>
                      <a:pt x="5" y="32"/>
                    </a:cubicBezTo>
                    <a:cubicBezTo>
                      <a:pt x="8" y="35"/>
                      <a:pt x="12" y="38"/>
                      <a:pt x="18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5" name="Freeform 257">
                <a:extLst>
                  <a:ext uri="{FF2B5EF4-FFF2-40B4-BE49-F238E27FC236}">
                    <a16:creationId xmlns="" xmlns:a16="http://schemas.microsoft.com/office/drawing/2014/main" id="{B0A422D8-709E-4887-AFD9-49464C9C9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3986"/>
                <a:ext cx="91" cy="96"/>
              </a:xfrm>
              <a:custGeom>
                <a:avLst/>
                <a:gdLst>
                  <a:gd name="T0" fmla="*/ 16 w 35"/>
                  <a:gd name="T1" fmla="*/ 37 h 37"/>
                  <a:gd name="T2" fmla="*/ 30 w 35"/>
                  <a:gd name="T3" fmla="*/ 33 h 37"/>
                  <a:gd name="T4" fmla="*/ 35 w 35"/>
                  <a:gd name="T5" fmla="*/ 20 h 37"/>
                  <a:gd name="T6" fmla="*/ 30 w 35"/>
                  <a:gd name="T7" fmla="*/ 7 h 37"/>
                  <a:gd name="T8" fmla="*/ 18 w 35"/>
                  <a:gd name="T9" fmla="*/ 3 h 37"/>
                  <a:gd name="T10" fmla="*/ 5 w 35"/>
                  <a:gd name="T11" fmla="*/ 7 h 37"/>
                  <a:gd name="T12" fmla="*/ 0 w 35"/>
                  <a:gd name="T13" fmla="*/ 19 h 37"/>
                  <a:gd name="T14" fmla="*/ 4 w 35"/>
                  <a:gd name="T15" fmla="*/ 32 h 37"/>
                  <a:gd name="T16" fmla="*/ 16 w 35"/>
                  <a:gd name="T1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7">
                    <a:moveTo>
                      <a:pt x="16" y="37"/>
                    </a:moveTo>
                    <a:cubicBezTo>
                      <a:pt x="22" y="37"/>
                      <a:pt x="27" y="36"/>
                      <a:pt x="30" y="33"/>
                    </a:cubicBezTo>
                    <a:cubicBezTo>
                      <a:pt x="33" y="30"/>
                      <a:pt x="35" y="26"/>
                      <a:pt x="35" y="20"/>
                    </a:cubicBezTo>
                    <a:cubicBezTo>
                      <a:pt x="35" y="15"/>
                      <a:pt x="34" y="10"/>
                      <a:pt x="30" y="7"/>
                    </a:cubicBezTo>
                    <a:cubicBezTo>
                      <a:pt x="27" y="4"/>
                      <a:pt x="23" y="0"/>
                      <a:pt x="18" y="3"/>
                    </a:cubicBezTo>
                    <a:cubicBezTo>
                      <a:pt x="12" y="0"/>
                      <a:pt x="8" y="4"/>
                      <a:pt x="5" y="7"/>
                    </a:cubicBezTo>
                    <a:cubicBezTo>
                      <a:pt x="2" y="10"/>
                      <a:pt x="0" y="14"/>
                      <a:pt x="0" y="19"/>
                    </a:cubicBezTo>
                    <a:cubicBezTo>
                      <a:pt x="0" y="24"/>
                      <a:pt x="1" y="29"/>
                      <a:pt x="4" y="32"/>
                    </a:cubicBezTo>
                    <a:cubicBezTo>
                      <a:pt x="7" y="35"/>
                      <a:pt x="11" y="37"/>
                      <a:pt x="16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6" name="Freeform 258">
                <a:extLst>
                  <a:ext uri="{FF2B5EF4-FFF2-40B4-BE49-F238E27FC236}">
                    <a16:creationId xmlns="" xmlns:a16="http://schemas.microsoft.com/office/drawing/2014/main" id="{EC1957FC-190A-4BCA-ADC9-B5C2FF49C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991"/>
                <a:ext cx="95" cy="91"/>
              </a:xfrm>
              <a:custGeom>
                <a:avLst/>
                <a:gdLst>
                  <a:gd name="T0" fmla="*/ 17 w 37"/>
                  <a:gd name="T1" fmla="*/ 35 h 35"/>
                  <a:gd name="T2" fmla="*/ 30 w 37"/>
                  <a:gd name="T3" fmla="*/ 30 h 35"/>
                  <a:gd name="T4" fmla="*/ 35 w 37"/>
                  <a:gd name="T5" fmla="*/ 18 h 35"/>
                  <a:gd name="T6" fmla="*/ 30 w 37"/>
                  <a:gd name="T7" fmla="*/ 5 h 35"/>
                  <a:gd name="T8" fmla="*/ 18 w 37"/>
                  <a:gd name="T9" fmla="*/ 0 h 35"/>
                  <a:gd name="T10" fmla="*/ 6 w 37"/>
                  <a:gd name="T11" fmla="*/ 4 h 35"/>
                  <a:gd name="T12" fmla="*/ 0 w 37"/>
                  <a:gd name="T13" fmla="*/ 17 h 35"/>
                  <a:gd name="T14" fmla="*/ 5 w 37"/>
                  <a:gd name="T15" fmla="*/ 30 h 35"/>
                  <a:gd name="T16" fmla="*/ 17 w 37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5">
                    <a:moveTo>
                      <a:pt x="17" y="35"/>
                    </a:moveTo>
                    <a:cubicBezTo>
                      <a:pt x="22" y="35"/>
                      <a:pt x="27" y="34"/>
                      <a:pt x="30" y="30"/>
                    </a:cubicBezTo>
                    <a:cubicBezTo>
                      <a:pt x="33" y="27"/>
                      <a:pt x="37" y="24"/>
                      <a:pt x="35" y="18"/>
                    </a:cubicBezTo>
                    <a:cubicBezTo>
                      <a:pt x="37" y="12"/>
                      <a:pt x="33" y="8"/>
                      <a:pt x="30" y="5"/>
                    </a:cubicBezTo>
                    <a:cubicBezTo>
                      <a:pt x="28" y="2"/>
                      <a:pt x="23" y="0"/>
                      <a:pt x="18" y="0"/>
                    </a:cubicBezTo>
                    <a:cubicBezTo>
                      <a:pt x="13" y="0"/>
                      <a:pt x="8" y="2"/>
                      <a:pt x="6" y="4"/>
                    </a:cubicBezTo>
                    <a:cubicBezTo>
                      <a:pt x="3" y="7"/>
                      <a:pt x="0" y="11"/>
                      <a:pt x="0" y="17"/>
                    </a:cubicBezTo>
                    <a:cubicBezTo>
                      <a:pt x="0" y="22"/>
                      <a:pt x="2" y="27"/>
                      <a:pt x="5" y="30"/>
                    </a:cubicBezTo>
                    <a:cubicBezTo>
                      <a:pt x="8" y="33"/>
                      <a:pt x="12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7" name="Freeform 259">
                <a:extLst>
                  <a:ext uri="{FF2B5EF4-FFF2-40B4-BE49-F238E27FC236}">
                    <a16:creationId xmlns="" xmlns:a16="http://schemas.microsoft.com/office/drawing/2014/main" id="{3FF53CBC-49F6-401D-8791-932065F56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988"/>
                <a:ext cx="99" cy="94"/>
              </a:xfrm>
              <a:custGeom>
                <a:avLst/>
                <a:gdLst>
                  <a:gd name="T0" fmla="*/ 7 w 38"/>
                  <a:gd name="T1" fmla="*/ 31 h 36"/>
                  <a:gd name="T2" fmla="*/ 20 w 38"/>
                  <a:gd name="T3" fmla="*/ 36 h 36"/>
                  <a:gd name="T4" fmla="*/ 32 w 38"/>
                  <a:gd name="T5" fmla="*/ 32 h 36"/>
                  <a:gd name="T6" fmla="*/ 38 w 38"/>
                  <a:gd name="T7" fmla="*/ 19 h 36"/>
                  <a:gd name="T8" fmla="*/ 33 w 38"/>
                  <a:gd name="T9" fmla="*/ 6 h 36"/>
                  <a:gd name="T10" fmla="*/ 21 w 38"/>
                  <a:gd name="T11" fmla="*/ 1 h 36"/>
                  <a:gd name="T12" fmla="*/ 7 w 38"/>
                  <a:gd name="T13" fmla="*/ 6 h 36"/>
                  <a:gd name="T14" fmla="*/ 3 w 38"/>
                  <a:gd name="T15" fmla="*/ 18 h 36"/>
                  <a:gd name="T16" fmla="*/ 7 w 38"/>
                  <a:gd name="T1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7" y="31"/>
                    </a:moveTo>
                    <a:cubicBezTo>
                      <a:pt x="10" y="34"/>
                      <a:pt x="14" y="36"/>
                      <a:pt x="20" y="36"/>
                    </a:cubicBezTo>
                    <a:cubicBezTo>
                      <a:pt x="25" y="36"/>
                      <a:pt x="30" y="34"/>
                      <a:pt x="32" y="32"/>
                    </a:cubicBezTo>
                    <a:cubicBezTo>
                      <a:pt x="35" y="29"/>
                      <a:pt x="37" y="25"/>
                      <a:pt x="38" y="19"/>
                    </a:cubicBezTo>
                    <a:cubicBezTo>
                      <a:pt x="38" y="14"/>
                      <a:pt x="36" y="9"/>
                      <a:pt x="33" y="6"/>
                    </a:cubicBezTo>
                    <a:cubicBezTo>
                      <a:pt x="30" y="3"/>
                      <a:pt x="26" y="0"/>
                      <a:pt x="21" y="1"/>
                    </a:cubicBezTo>
                    <a:cubicBezTo>
                      <a:pt x="15" y="1"/>
                      <a:pt x="10" y="2"/>
                      <a:pt x="7" y="6"/>
                    </a:cubicBezTo>
                    <a:cubicBezTo>
                      <a:pt x="5" y="9"/>
                      <a:pt x="0" y="13"/>
                      <a:pt x="3" y="18"/>
                    </a:cubicBezTo>
                    <a:cubicBezTo>
                      <a:pt x="1" y="23"/>
                      <a:pt x="4" y="28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8" name="Freeform 260">
                <a:extLst>
                  <a:ext uri="{FF2B5EF4-FFF2-40B4-BE49-F238E27FC236}">
                    <a16:creationId xmlns="" xmlns:a16="http://schemas.microsoft.com/office/drawing/2014/main" id="{94356B85-EDE9-4661-9C3E-D8A50B01C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3991"/>
                <a:ext cx="96" cy="91"/>
              </a:xfrm>
              <a:custGeom>
                <a:avLst/>
                <a:gdLst>
                  <a:gd name="T0" fmla="*/ 6 w 37"/>
                  <a:gd name="T1" fmla="*/ 30 h 35"/>
                  <a:gd name="T2" fmla="*/ 19 w 37"/>
                  <a:gd name="T3" fmla="*/ 35 h 35"/>
                  <a:gd name="T4" fmla="*/ 32 w 37"/>
                  <a:gd name="T5" fmla="*/ 30 h 35"/>
                  <a:gd name="T6" fmla="*/ 37 w 37"/>
                  <a:gd name="T7" fmla="*/ 18 h 35"/>
                  <a:gd name="T8" fmla="*/ 32 w 37"/>
                  <a:gd name="T9" fmla="*/ 5 h 35"/>
                  <a:gd name="T10" fmla="*/ 20 w 37"/>
                  <a:gd name="T11" fmla="*/ 0 h 35"/>
                  <a:gd name="T12" fmla="*/ 7 w 37"/>
                  <a:gd name="T13" fmla="*/ 5 h 35"/>
                  <a:gd name="T14" fmla="*/ 2 w 37"/>
                  <a:gd name="T15" fmla="*/ 17 h 35"/>
                  <a:gd name="T16" fmla="*/ 6 w 37"/>
                  <a:gd name="T17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5">
                    <a:moveTo>
                      <a:pt x="6" y="30"/>
                    </a:moveTo>
                    <a:cubicBezTo>
                      <a:pt x="9" y="33"/>
                      <a:pt x="14" y="35"/>
                      <a:pt x="19" y="35"/>
                    </a:cubicBezTo>
                    <a:cubicBezTo>
                      <a:pt x="25" y="35"/>
                      <a:pt x="29" y="33"/>
                      <a:pt x="32" y="30"/>
                    </a:cubicBezTo>
                    <a:cubicBezTo>
                      <a:pt x="34" y="28"/>
                      <a:pt x="37" y="24"/>
                      <a:pt x="37" y="18"/>
                    </a:cubicBezTo>
                    <a:cubicBezTo>
                      <a:pt x="36" y="13"/>
                      <a:pt x="36" y="8"/>
                      <a:pt x="32" y="5"/>
                    </a:cubicBezTo>
                    <a:cubicBezTo>
                      <a:pt x="29" y="2"/>
                      <a:pt x="25" y="0"/>
                      <a:pt x="20" y="0"/>
                    </a:cubicBezTo>
                    <a:cubicBezTo>
                      <a:pt x="14" y="0"/>
                      <a:pt x="9" y="2"/>
                      <a:pt x="7" y="5"/>
                    </a:cubicBezTo>
                    <a:cubicBezTo>
                      <a:pt x="4" y="8"/>
                      <a:pt x="0" y="12"/>
                      <a:pt x="2" y="17"/>
                    </a:cubicBezTo>
                    <a:cubicBezTo>
                      <a:pt x="0" y="23"/>
                      <a:pt x="3" y="27"/>
                      <a:pt x="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9" name="Freeform 261">
                <a:extLst>
                  <a:ext uri="{FF2B5EF4-FFF2-40B4-BE49-F238E27FC236}">
                    <a16:creationId xmlns="" xmlns:a16="http://schemas.microsoft.com/office/drawing/2014/main" id="{E97D1D16-17AA-4013-81AF-264ACF5BC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7" y="3452"/>
                <a:ext cx="94" cy="98"/>
              </a:xfrm>
              <a:custGeom>
                <a:avLst/>
                <a:gdLst>
                  <a:gd name="T0" fmla="*/ 17 w 36"/>
                  <a:gd name="T1" fmla="*/ 38 h 38"/>
                  <a:gd name="T2" fmla="*/ 31 w 36"/>
                  <a:gd name="T3" fmla="*/ 33 h 38"/>
                  <a:gd name="T4" fmla="*/ 36 w 36"/>
                  <a:gd name="T5" fmla="*/ 21 h 38"/>
                  <a:gd name="T6" fmla="*/ 31 w 36"/>
                  <a:gd name="T7" fmla="*/ 8 h 38"/>
                  <a:gd name="T8" fmla="*/ 19 w 36"/>
                  <a:gd name="T9" fmla="*/ 3 h 38"/>
                  <a:gd name="T10" fmla="*/ 6 w 36"/>
                  <a:gd name="T11" fmla="*/ 8 h 38"/>
                  <a:gd name="T12" fmla="*/ 1 w 36"/>
                  <a:gd name="T13" fmla="*/ 20 h 38"/>
                  <a:gd name="T14" fmla="*/ 5 w 36"/>
                  <a:gd name="T15" fmla="*/ 32 h 38"/>
                  <a:gd name="T16" fmla="*/ 17 w 36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8">
                    <a:moveTo>
                      <a:pt x="17" y="38"/>
                    </a:moveTo>
                    <a:cubicBezTo>
                      <a:pt x="23" y="38"/>
                      <a:pt x="28" y="36"/>
                      <a:pt x="31" y="33"/>
                    </a:cubicBezTo>
                    <a:cubicBezTo>
                      <a:pt x="34" y="30"/>
                      <a:pt x="36" y="26"/>
                      <a:pt x="36" y="21"/>
                    </a:cubicBezTo>
                    <a:cubicBezTo>
                      <a:pt x="36" y="15"/>
                      <a:pt x="34" y="10"/>
                      <a:pt x="31" y="8"/>
                    </a:cubicBezTo>
                    <a:cubicBezTo>
                      <a:pt x="28" y="5"/>
                      <a:pt x="24" y="0"/>
                      <a:pt x="19" y="3"/>
                    </a:cubicBezTo>
                    <a:cubicBezTo>
                      <a:pt x="13" y="1"/>
                      <a:pt x="9" y="4"/>
                      <a:pt x="6" y="8"/>
                    </a:cubicBezTo>
                    <a:cubicBezTo>
                      <a:pt x="3" y="10"/>
                      <a:pt x="0" y="15"/>
                      <a:pt x="1" y="20"/>
                    </a:cubicBezTo>
                    <a:cubicBezTo>
                      <a:pt x="1" y="25"/>
                      <a:pt x="2" y="30"/>
                      <a:pt x="5" y="32"/>
                    </a:cubicBezTo>
                    <a:cubicBezTo>
                      <a:pt x="8" y="35"/>
                      <a:pt x="12" y="38"/>
                      <a:pt x="17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0" name="Freeform 262">
                <a:extLst>
                  <a:ext uri="{FF2B5EF4-FFF2-40B4-BE49-F238E27FC236}">
                    <a16:creationId xmlns="" xmlns:a16="http://schemas.microsoft.com/office/drawing/2014/main" id="{CAC583FD-2008-4714-AD1B-20444A8A1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3452"/>
                <a:ext cx="96" cy="98"/>
              </a:xfrm>
              <a:custGeom>
                <a:avLst/>
                <a:gdLst>
                  <a:gd name="T0" fmla="*/ 18 w 37"/>
                  <a:gd name="T1" fmla="*/ 38 h 38"/>
                  <a:gd name="T2" fmla="*/ 31 w 37"/>
                  <a:gd name="T3" fmla="*/ 33 h 38"/>
                  <a:gd name="T4" fmla="*/ 36 w 37"/>
                  <a:gd name="T5" fmla="*/ 21 h 38"/>
                  <a:gd name="T6" fmla="*/ 32 w 37"/>
                  <a:gd name="T7" fmla="*/ 8 h 38"/>
                  <a:gd name="T8" fmla="*/ 19 w 37"/>
                  <a:gd name="T9" fmla="*/ 2 h 38"/>
                  <a:gd name="T10" fmla="*/ 11 w 37"/>
                  <a:gd name="T11" fmla="*/ 4 h 38"/>
                  <a:gd name="T12" fmla="*/ 3 w 37"/>
                  <a:gd name="T13" fmla="*/ 13 h 38"/>
                  <a:gd name="T14" fmla="*/ 1 w 37"/>
                  <a:gd name="T15" fmla="*/ 20 h 38"/>
                  <a:gd name="T16" fmla="*/ 6 w 37"/>
                  <a:gd name="T17" fmla="*/ 32 h 38"/>
                  <a:gd name="T18" fmla="*/ 18 w 37"/>
                  <a:gd name="T1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8">
                    <a:moveTo>
                      <a:pt x="18" y="38"/>
                    </a:moveTo>
                    <a:cubicBezTo>
                      <a:pt x="23" y="38"/>
                      <a:pt x="28" y="36"/>
                      <a:pt x="31" y="33"/>
                    </a:cubicBezTo>
                    <a:cubicBezTo>
                      <a:pt x="34" y="30"/>
                      <a:pt x="37" y="26"/>
                      <a:pt x="36" y="21"/>
                    </a:cubicBezTo>
                    <a:cubicBezTo>
                      <a:pt x="36" y="15"/>
                      <a:pt x="35" y="10"/>
                      <a:pt x="32" y="8"/>
                    </a:cubicBezTo>
                    <a:cubicBezTo>
                      <a:pt x="29" y="5"/>
                      <a:pt x="25" y="0"/>
                      <a:pt x="19" y="2"/>
                    </a:cubicBezTo>
                    <a:cubicBezTo>
                      <a:pt x="17" y="3"/>
                      <a:pt x="14" y="3"/>
                      <a:pt x="11" y="4"/>
                    </a:cubicBezTo>
                    <a:cubicBezTo>
                      <a:pt x="7" y="6"/>
                      <a:pt x="5" y="9"/>
                      <a:pt x="3" y="13"/>
                    </a:cubicBezTo>
                    <a:cubicBezTo>
                      <a:pt x="1" y="15"/>
                      <a:pt x="2" y="18"/>
                      <a:pt x="1" y="20"/>
                    </a:cubicBezTo>
                    <a:cubicBezTo>
                      <a:pt x="0" y="25"/>
                      <a:pt x="3" y="30"/>
                      <a:pt x="6" y="32"/>
                    </a:cubicBezTo>
                    <a:cubicBezTo>
                      <a:pt x="9" y="35"/>
                      <a:pt x="13" y="38"/>
                      <a:pt x="18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1" name="Freeform 263">
                <a:extLst>
                  <a:ext uri="{FF2B5EF4-FFF2-40B4-BE49-F238E27FC236}">
                    <a16:creationId xmlns="" xmlns:a16="http://schemas.microsoft.com/office/drawing/2014/main" id="{4A82ADB6-2F6D-4C3B-8135-93A7F959C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3880"/>
                <a:ext cx="91" cy="98"/>
              </a:xfrm>
              <a:custGeom>
                <a:avLst/>
                <a:gdLst>
                  <a:gd name="T0" fmla="*/ 17 w 35"/>
                  <a:gd name="T1" fmla="*/ 35 h 38"/>
                  <a:gd name="T2" fmla="*/ 30 w 35"/>
                  <a:gd name="T3" fmla="*/ 31 h 38"/>
                  <a:gd name="T4" fmla="*/ 35 w 35"/>
                  <a:gd name="T5" fmla="*/ 18 h 38"/>
                  <a:gd name="T6" fmla="*/ 30 w 35"/>
                  <a:gd name="T7" fmla="*/ 6 h 38"/>
                  <a:gd name="T8" fmla="*/ 18 w 35"/>
                  <a:gd name="T9" fmla="*/ 1 h 38"/>
                  <a:gd name="T10" fmla="*/ 5 w 35"/>
                  <a:gd name="T11" fmla="*/ 6 h 38"/>
                  <a:gd name="T12" fmla="*/ 0 w 35"/>
                  <a:gd name="T13" fmla="*/ 18 h 38"/>
                  <a:gd name="T14" fmla="*/ 5 w 35"/>
                  <a:gd name="T15" fmla="*/ 31 h 38"/>
                  <a:gd name="T16" fmla="*/ 17 w 35"/>
                  <a:gd name="T17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8">
                    <a:moveTo>
                      <a:pt x="17" y="35"/>
                    </a:moveTo>
                    <a:cubicBezTo>
                      <a:pt x="23" y="38"/>
                      <a:pt x="27" y="34"/>
                      <a:pt x="30" y="31"/>
                    </a:cubicBezTo>
                    <a:cubicBezTo>
                      <a:pt x="33" y="28"/>
                      <a:pt x="35" y="24"/>
                      <a:pt x="35" y="18"/>
                    </a:cubicBezTo>
                    <a:cubicBezTo>
                      <a:pt x="35" y="13"/>
                      <a:pt x="33" y="9"/>
                      <a:pt x="30" y="6"/>
                    </a:cubicBezTo>
                    <a:cubicBezTo>
                      <a:pt x="28" y="3"/>
                      <a:pt x="24" y="0"/>
                      <a:pt x="18" y="1"/>
                    </a:cubicBezTo>
                    <a:cubicBezTo>
                      <a:pt x="13" y="1"/>
                      <a:pt x="8" y="2"/>
                      <a:pt x="5" y="6"/>
                    </a:cubicBezTo>
                    <a:cubicBezTo>
                      <a:pt x="2" y="9"/>
                      <a:pt x="0" y="12"/>
                      <a:pt x="0" y="18"/>
                    </a:cubicBezTo>
                    <a:cubicBezTo>
                      <a:pt x="0" y="23"/>
                      <a:pt x="2" y="28"/>
                      <a:pt x="5" y="31"/>
                    </a:cubicBezTo>
                    <a:cubicBezTo>
                      <a:pt x="8" y="34"/>
                      <a:pt x="12" y="38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2" name="Freeform 264">
                <a:extLst>
                  <a:ext uri="{FF2B5EF4-FFF2-40B4-BE49-F238E27FC236}">
                    <a16:creationId xmlns="" xmlns:a16="http://schemas.microsoft.com/office/drawing/2014/main" id="{C31CD04A-E2D3-43DC-9AB9-76B1CF309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3771"/>
                <a:ext cx="91" cy="98"/>
              </a:xfrm>
              <a:custGeom>
                <a:avLst/>
                <a:gdLst>
                  <a:gd name="T0" fmla="*/ 16 w 35"/>
                  <a:gd name="T1" fmla="*/ 38 h 38"/>
                  <a:gd name="T2" fmla="*/ 30 w 35"/>
                  <a:gd name="T3" fmla="*/ 33 h 38"/>
                  <a:gd name="T4" fmla="*/ 35 w 35"/>
                  <a:gd name="T5" fmla="*/ 21 h 38"/>
                  <a:gd name="T6" fmla="*/ 30 w 35"/>
                  <a:gd name="T7" fmla="*/ 7 h 38"/>
                  <a:gd name="T8" fmla="*/ 18 w 35"/>
                  <a:gd name="T9" fmla="*/ 3 h 38"/>
                  <a:gd name="T10" fmla="*/ 5 w 35"/>
                  <a:gd name="T11" fmla="*/ 7 h 38"/>
                  <a:gd name="T12" fmla="*/ 0 w 35"/>
                  <a:gd name="T13" fmla="*/ 20 h 38"/>
                  <a:gd name="T14" fmla="*/ 4 w 35"/>
                  <a:gd name="T15" fmla="*/ 32 h 38"/>
                  <a:gd name="T16" fmla="*/ 16 w 35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8">
                    <a:moveTo>
                      <a:pt x="16" y="38"/>
                    </a:moveTo>
                    <a:cubicBezTo>
                      <a:pt x="22" y="38"/>
                      <a:pt x="27" y="36"/>
                      <a:pt x="30" y="33"/>
                    </a:cubicBezTo>
                    <a:cubicBezTo>
                      <a:pt x="33" y="30"/>
                      <a:pt x="35" y="26"/>
                      <a:pt x="35" y="21"/>
                    </a:cubicBezTo>
                    <a:cubicBezTo>
                      <a:pt x="35" y="15"/>
                      <a:pt x="33" y="10"/>
                      <a:pt x="30" y="7"/>
                    </a:cubicBezTo>
                    <a:cubicBezTo>
                      <a:pt x="27" y="5"/>
                      <a:pt x="23" y="0"/>
                      <a:pt x="18" y="3"/>
                    </a:cubicBezTo>
                    <a:cubicBezTo>
                      <a:pt x="12" y="1"/>
                      <a:pt x="8" y="4"/>
                      <a:pt x="5" y="7"/>
                    </a:cubicBezTo>
                    <a:cubicBezTo>
                      <a:pt x="2" y="10"/>
                      <a:pt x="0" y="14"/>
                      <a:pt x="0" y="20"/>
                    </a:cubicBezTo>
                    <a:cubicBezTo>
                      <a:pt x="0" y="25"/>
                      <a:pt x="1" y="29"/>
                      <a:pt x="4" y="32"/>
                    </a:cubicBezTo>
                    <a:cubicBezTo>
                      <a:pt x="7" y="35"/>
                      <a:pt x="11" y="37"/>
                      <a:pt x="1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3" name="Freeform 265">
                <a:extLst>
                  <a:ext uri="{FF2B5EF4-FFF2-40B4-BE49-F238E27FC236}">
                    <a16:creationId xmlns="" xmlns:a16="http://schemas.microsoft.com/office/drawing/2014/main" id="{939D323D-898D-4EB4-9043-2C19E86CB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3776"/>
                <a:ext cx="98" cy="93"/>
              </a:xfrm>
              <a:custGeom>
                <a:avLst/>
                <a:gdLst>
                  <a:gd name="T0" fmla="*/ 7 w 38"/>
                  <a:gd name="T1" fmla="*/ 31 h 36"/>
                  <a:gd name="T2" fmla="*/ 20 w 38"/>
                  <a:gd name="T3" fmla="*/ 36 h 36"/>
                  <a:gd name="T4" fmla="*/ 32 w 38"/>
                  <a:gd name="T5" fmla="*/ 31 h 36"/>
                  <a:gd name="T6" fmla="*/ 38 w 38"/>
                  <a:gd name="T7" fmla="*/ 19 h 36"/>
                  <a:gd name="T8" fmla="*/ 33 w 38"/>
                  <a:gd name="T9" fmla="*/ 6 h 36"/>
                  <a:gd name="T10" fmla="*/ 21 w 38"/>
                  <a:gd name="T11" fmla="*/ 0 h 36"/>
                  <a:gd name="T12" fmla="*/ 7 w 38"/>
                  <a:gd name="T13" fmla="*/ 5 h 36"/>
                  <a:gd name="T14" fmla="*/ 3 w 38"/>
                  <a:gd name="T15" fmla="*/ 17 h 36"/>
                  <a:gd name="T16" fmla="*/ 7 w 38"/>
                  <a:gd name="T1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7" y="31"/>
                    </a:moveTo>
                    <a:cubicBezTo>
                      <a:pt x="10" y="34"/>
                      <a:pt x="14" y="36"/>
                      <a:pt x="20" y="36"/>
                    </a:cubicBezTo>
                    <a:cubicBezTo>
                      <a:pt x="25" y="35"/>
                      <a:pt x="29" y="34"/>
                      <a:pt x="32" y="31"/>
                    </a:cubicBezTo>
                    <a:cubicBezTo>
                      <a:pt x="35" y="28"/>
                      <a:pt x="37" y="24"/>
                      <a:pt x="38" y="19"/>
                    </a:cubicBezTo>
                    <a:cubicBezTo>
                      <a:pt x="38" y="13"/>
                      <a:pt x="36" y="9"/>
                      <a:pt x="33" y="6"/>
                    </a:cubicBezTo>
                    <a:cubicBezTo>
                      <a:pt x="30" y="3"/>
                      <a:pt x="26" y="0"/>
                      <a:pt x="21" y="0"/>
                    </a:cubicBezTo>
                    <a:cubicBezTo>
                      <a:pt x="15" y="1"/>
                      <a:pt x="10" y="2"/>
                      <a:pt x="7" y="5"/>
                    </a:cubicBezTo>
                    <a:cubicBezTo>
                      <a:pt x="5" y="8"/>
                      <a:pt x="0" y="12"/>
                      <a:pt x="3" y="17"/>
                    </a:cubicBezTo>
                    <a:cubicBezTo>
                      <a:pt x="1" y="23"/>
                      <a:pt x="4" y="28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4" name="Freeform 266">
                <a:extLst>
                  <a:ext uri="{FF2B5EF4-FFF2-40B4-BE49-F238E27FC236}">
                    <a16:creationId xmlns="" xmlns:a16="http://schemas.microsoft.com/office/drawing/2014/main" id="{EA02FFA6-9BD3-47CC-9628-775DE9CE2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3563"/>
                <a:ext cx="93" cy="96"/>
              </a:xfrm>
              <a:custGeom>
                <a:avLst/>
                <a:gdLst>
                  <a:gd name="T0" fmla="*/ 17 w 36"/>
                  <a:gd name="T1" fmla="*/ 37 h 37"/>
                  <a:gd name="T2" fmla="*/ 31 w 36"/>
                  <a:gd name="T3" fmla="*/ 32 h 37"/>
                  <a:gd name="T4" fmla="*/ 36 w 36"/>
                  <a:gd name="T5" fmla="*/ 20 h 37"/>
                  <a:gd name="T6" fmla="*/ 31 w 36"/>
                  <a:gd name="T7" fmla="*/ 7 h 37"/>
                  <a:gd name="T8" fmla="*/ 19 w 36"/>
                  <a:gd name="T9" fmla="*/ 2 h 37"/>
                  <a:gd name="T10" fmla="*/ 6 w 36"/>
                  <a:gd name="T11" fmla="*/ 6 h 37"/>
                  <a:gd name="T12" fmla="*/ 1 w 36"/>
                  <a:gd name="T13" fmla="*/ 19 h 37"/>
                  <a:gd name="T14" fmla="*/ 5 w 36"/>
                  <a:gd name="T15" fmla="*/ 32 h 37"/>
                  <a:gd name="T16" fmla="*/ 17 w 36"/>
                  <a:gd name="T1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7">
                    <a:moveTo>
                      <a:pt x="17" y="37"/>
                    </a:moveTo>
                    <a:cubicBezTo>
                      <a:pt x="23" y="37"/>
                      <a:pt x="28" y="35"/>
                      <a:pt x="31" y="32"/>
                    </a:cubicBezTo>
                    <a:cubicBezTo>
                      <a:pt x="33" y="29"/>
                      <a:pt x="36" y="25"/>
                      <a:pt x="36" y="20"/>
                    </a:cubicBezTo>
                    <a:cubicBezTo>
                      <a:pt x="35" y="15"/>
                      <a:pt x="34" y="10"/>
                      <a:pt x="31" y="7"/>
                    </a:cubicBezTo>
                    <a:cubicBezTo>
                      <a:pt x="28" y="4"/>
                      <a:pt x="24" y="0"/>
                      <a:pt x="19" y="2"/>
                    </a:cubicBezTo>
                    <a:cubicBezTo>
                      <a:pt x="13" y="0"/>
                      <a:pt x="9" y="3"/>
                      <a:pt x="6" y="6"/>
                    </a:cubicBezTo>
                    <a:cubicBezTo>
                      <a:pt x="3" y="9"/>
                      <a:pt x="0" y="14"/>
                      <a:pt x="1" y="19"/>
                    </a:cubicBezTo>
                    <a:cubicBezTo>
                      <a:pt x="1" y="24"/>
                      <a:pt x="2" y="29"/>
                      <a:pt x="5" y="32"/>
                    </a:cubicBezTo>
                    <a:cubicBezTo>
                      <a:pt x="8" y="35"/>
                      <a:pt x="12" y="37"/>
                      <a:pt x="17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5" name="Freeform 267">
                <a:extLst>
                  <a:ext uri="{FF2B5EF4-FFF2-40B4-BE49-F238E27FC236}">
                    <a16:creationId xmlns="" xmlns:a16="http://schemas.microsoft.com/office/drawing/2014/main" id="{308BDC1A-A5FF-482B-B714-2A30F84C5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9" y="3452"/>
                <a:ext cx="90" cy="98"/>
              </a:xfrm>
              <a:custGeom>
                <a:avLst/>
                <a:gdLst>
                  <a:gd name="T0" fmla="*/ 17 w 35"/>
                  <a:gd name="T1" fmla="*/ 38 h 38"/>
                  <a:gd name="T2" fmla="*/ 30 w 35"/>
                  <a:gd name="T3" fmla="*/ 33 h 38"/>
                  <a:gd name="T4" fmla="*/ 35 w 35"/>
                  <a:gd name="T5" fmla="*/ 21 h 38"/>
                  <a:gd name="T6" fmla="*/ 30 w 35"/>
                  <a:gd name="T7" fmla="*/ 8 h 38"/>
                  <a:gd name="T8" fmla="*/ 18 w 35"/>
                  <a:gd name="T9" fmla="*/ 3 h 38"/>
                  <a:gd name="T10" fmla="*/ 5 w 35"/>
                  <a:gd name="T11" fmla="*/ 8 h 38"/>
                  <a:gd name="T12" fmla="*/ 0 w 35"/>
                  <a:gd name="T13" fmla="*/ 20 h 38"/>
                  <a:gd name="T14" fmla="*/ 4 w 35"/>
                  <a:gd name="T15" fmla="*/ 32 h 38"/>
                  <a:gd name="T16" fmla="*/ 17 w 35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8">
                    <a:moveTo>
                      <a:pt x="17" y="38"/>
                    </a:moveTo>
                    <a:cubicBezTo>
                      <a:pt x="22" y="38"/>
                      <a:pt x="27" y="36"/>
                      <a:pt x="30" y="33"/>
                    </a:cubicBezTo>
                    <a:cubicBezTo>
                      <a:pt x="33" y="30"/>
                      <a:pt x="35" y="26"/>
                      <a:pt x="35" y="21"/>
                    </a:cubicBezTo>
                    <a:cubicBezTo>
                      <a:pt x="35" y="15"/>
                      <a:pt x="34" y="10"/>
                      <a:pt x="30" y="8"/>
                    </a:cubicBezTo>
                    <a:cubicBezTo>
                      <a:pt x="27" y="5"/>
                      <a:pt x="24" y="0"/>
                      <a:pt x="18" y="3"/>
                    </a:cubicBezTo>
                    <a:cubicBezTo>
                      <a:pt x="12" y="1"/>
                      <a:pt x="8" y="4"/>
                      <a:pt x="5" y="8"/>
                    </a:cubicBezTo>
                    <a:cubicBezTo>
                      <a:pt x="2" y="10"/>
                      <a:pt x="0" y="15"/>
                      <a:pt x="0" y="20"/>
                    </a:cubicBezTo>
                    <a:cubicBezTo>
                      <a:pt x="0" y="25"/>
                      <a:pt x="2" y="30"/>
                      <a:pt x="4" y="32"/>
                    </a:cubicBezTo>
                    <a:cubicBezTo>
                      <a:pt x="7" y="35"/>
                      <a:pt x="11" y="38"/>
                      <a:pt x="17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6" name="Freeform 268">
                <a:extLst>
                  <a:ext uri="{FF2B5EF4-FFF2-40B4-BE49-F238E27FC236}">
                    <a16:creationId xmlns="" xmlns:a16="http://schemas.microsoft.com/office/drawing/2014/main" id="{8FF1EFC2-1122-4604-9016-F10F0E3AC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3880"/>
                <a:ext cx="96" cy="93"/>
              </a:xfrm>
              <a:custGeom>
                <a:avLst/>
                <a:gdLst>
                  <a:gd name="T0" fmla="*/ 6 w 37"/>
                  <a:gd name="T1" fmla="*/ 31 h 36"/>
                  <a:gd name="T2" fmla="*/ 19 w 37"/>
                  <a:gd name="T3" fmla="*/ 36 h 36"/>
                  <a:gd name="T4" fmla="*/ 32 w 37"/>
                  <a:gd name="T5" fmla="*/ 31 h 36"/>
                  <a:gd name="T6" fmla="*/ 37 w 37"/>
                  <a:gd name="T7" fmla="*/ 19 h 36"/>
                  <a:gd name="T8" fmla="*/ 32 w 37"/>
                  <a:gd name="T9" fmla="*/ 6 h 36"/>
                  <a:gd name="T10" fmla="*/ 20 w 37"/>
                  <a:gd name="T11" fmla="*/ 1 h 36"/>
                  <a:gd name="T12" fmla="*/ 6 w 37"/>
                  <a:gd name="T13" fmla="*/ 6 h 36"/>
                  <a:gd name="T14" fmla="*/ 2 w 37"/>
                  <a:gd name="T15" fmla="*/ 18 h 36"/>
                  <a:gd name="T16" fmla="*/ 6 w 37"/>
                  <a:gd name="T1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6">
                    <a:moveTo>
                      <a:pt x="6" y="31"/>
                    </a:moveTo>
                    <a:cubicBezTo>
                      <a:pt x="9" y="34"/>
                      <a:pt x="13" y="36"/>
                      <a:pt x="19" y="36"/>
                    </a:cubicBezTo>
                    <a:cubicBezTo>
                      <a:pt x="24" y="36"/>
                      <a:pt x="29" y="34"/>
                      <a:pt x="32" y="31"/>
                    </a:cubicBezTo>
                    <a:cubicBezTo>
                      <a:pt x="34" y="29"/>
                      <a:pt x="36" y="24"/>
                      <a:pt x="37" y="19"/>
                    </a:cubicBezTo>
                    <a:cubicBezTo>
                      <a:pt x="37" y="14"/>
                      <a:pt x="35" y="9"/>
                      <a:pt x="32" y="6"/>
                    </a:cubicBezTo>
                    <a:cubicBezTo>
                      <a:pt x="29" y="3"/>
                      <a:pt x="25" y="0"/>
                      <a:pt x="20" y="1"/>
                    </a:cubicBezTo>
                    <a:cubicBezTo>
                      <a:pt x="14" y="1"/>
                      <a:pt x="9" y="2"/>
                      <a:pt x="6" y="6"/>
                    </a:cubicBezTo>
                    <a:cubicBezTo>
                      <a:pt x="4" y="9"/>
                      <a:pt x="0" y="13"/>
                      <a:pt x="2" y="18"/>
                    </a:cubicBezTo>
                    <a:cubicBezTo>
                      <a:pt x="0" y="23"/>
                      <a:pt x="3" y="28"/>
                      <a:pt x="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7" name="Freeform 269">
                <a:extLst>
                  <a:ext uri="{FF2B5EF4-FFF2-40B4-BE49-F238E27FC236}">
                    <a16:creationId xmlns="" xmlns:a16="http://schemas.microsoft.com/office/drawing/2014/main" id="{DE14FEC1-CE72-43C6-934D-11F990431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3452"/>
                <a:ext cx="94" cy="98"/>
              </a:xfrm>
              <a:custGeom>
                <a:avLst/>
                <a:gdLst>
                  <a:gd name="T0" fmla="*/ 17 w 36"/>
                  <a:gd name="T1" fmla="*/ 38 h 38"/>
                  <a:gd name="T2" fmla="*/ 30 w 36"/>
                  <a:gd name="T3" fmla="*/ 33 h 38"/>
                  <a:gd name="T4" fmla="*/ 36 w 36"/>
                  <a:gd name="T5" fmla="*/ 21 h 38"/>
                  <a:gd name="T6" fmla="*/ 31 w 36"/>
                  <a:gd name="T7" fmla="*/ 8 h 38"/>
                  <a:gd name="T8" fmla="*/ 19 w 36"/>
                  <a:gd name="T9" fmla="*/ 3 h 38"/>
                  <a:gd name="T10" fmla="*/ 5 w 36"/>
                  <a:gd name="T11" fmla="*/ 8 h 38"/>
                  <a:gd name="T12" fmla="*/ 0 w 36"/>
                  <a:gd name="T13" fmla="*/ 20 h 38"/>
                  <a:gd name="T14" fmla="*/ 5 w 36"/>
                  <a:gd name="T15" fmla="*/ 32 h 38"/>
                  <a:gd name="T16" fmla="*/ 17 w 36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8">
                    <a:moveTo>
                      <a:pt x="17" y="38"/>
                    </a:moveTo>
                    <a:cubicBezTo>
                      <a:pt x="23" y="38"/>
                      <a:pt x="27" y="36"/>
                      <a:pt x="30" y="33"/>
                    </a:cubicBezTo>
                    <a:cubicBezTo>
                      <a:pt x="33" y="30"/>
                      <a:pt x="36" y="26"/>
                      <a:pt x="36" y="21"/>
                    </a:cubicBezTo>
                    <a:cubicBezTo>
                      <a:pt x="35" y="15"/>
                      <a:pt x="34" y="10"/>
                      <a:pt x="31" y="8"/>
                    </a:cubicBezTo>
                    <a:cubicBezTo>
                      <a:pt x="28" y="5"/>
                      <a:pt x="24" y="0"/>
                      <a:pt x="19" y="3"/>
                    </a:cubicBezTo>
                    <a:cubicBezTo>
                      <a:pt x="13" y="1"/>
                      <a:pt x="8" y="4"/>
                      <a:pt x="5" y="8"/>
                    </a:cubicBezTo>
                    <a:cubicBezTo>
                      <a:pt x="2" y="10"/>
                      <a:pt x="0" y="15"/>
                      <a:pt x="0" y="20"/>
                    </a:cubicBezTo>
                    <a:cubicBezTo>
                      <a:pt x="1" y="25"/>
                      <a:pt x="2" y="30"/>
                      <a:pt x="5" y="32"/>
                    </a:cubicBezTo>
                    <a:cubicBezTo>
                      <a:pt x="8" y="35"/>
                      <a:pt x="12" y="38"/>
                      <a:pt x="17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8" name="Freeform 270">
                <a:extLst>
                  <a:ext uri="{FF2B5EF4-FFF2-40B4-BE49-F238E27FC236}">
                    <a16:creationId xmlns="" xmlns:a16="http://schemas.microsoft.com/office/drawing/2014/main" id="{72E0BD9A-5696-498F-8B6E-D30D373EE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3454"/>
                <a:ext cx="94" cy="96"/>
              </a:xfrm>
              <a:custGeom>
                <a:avLst/>
                <a:gdLst>
                  <a:gd name="T0" fmla="*/ 18 w 36"/>
                  <a:gd name="T1" fmla="*/ 37 h 37"/>
                  <a:gd name="T2" fmla="*/ 31 w 36"/>
                  <a:gd name="T3" fmla="*/ 32 h 37"/>
                  <a:gd name="T4" fmla="*/ 36 w 36"/>
                  <a:gd name="T5" fmla="*/ 19 h 37"/>
                  <a:gd name="T6" fmla="*/ 31 w 36"/>
                  <a:gd name="T7" fmla="*/ 7 h 37"/>
                  <a:gd name="T8" fmla="*/ 18 w 36"/>
                  <a:gd name="T9" fmla="*/ 2 h 37"/>
                  <a:gd name="T10" fmla="*/ 5 w 36"/>
                  <a:gd name="T11" fmla="*/ 7 h 37"/>
                  <a:gd name="T12" fmla="*/ 0 w 36"/>
                  <a:gd name="T13" fmla="*/ 19 h 37"/>
                  <a:gd name="T14" fmla="*/ 5 w 36"/>
                  <a:gd name="T15" fmla="*/ 32 h 37"/>
                  <a:gd name="T16" fmla="*/ 18 w 36"/>
                  <a:gd name="T1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7">
                    <a:moveTo>
                      <a:pt x="18" y="37"/>
                    </a:moveTo>
                    <a:cubicBezTo>
                      <a:pt x="23" y="36"/>
                      <a:pt x="28" y="35"/>
                      <a:pt x="31" y="32"/>
                    </a:cubicBezTo>
                    <a:cubicBezTo>
                      <a:pt x="34" y="29"/>
                      <a:pt x="36" y="25"/>
                      <a:pt x="36" y="19"/>
                    </a:cubicBezTo>
                    <a:cubicBezTo>
                      <a:pt x="36" y="14"/>
                      <a:pt x="34" y="10"/>
                      <a:pt x="31" y="7"/>
                    </a:cubicBezTo>
                    <a:cubicBezTo>
                      <a:pt x="28" y="4"/>
                      <a:pt x="24" y="0"/>
                      <a:pt x="18" y="2"/>
                    </a:cubicBezTo>
                    <a:cubicBezTo>
                      <a:pt x="12" y="0"/>
                      <a:pt x="8" y="4"/>
                      <a:pt x="5" y="7"/>
                    </a:cubicBezTo>
                    <a:cubicBezTo>
                      <a:pt x="2" y="10"/>
                      <a:pt x="1" y="14"/>
                      <a:pt x="0" y="19"/>
                    </a:cubicBezTo>
                    <a:cubicBezTo>
                      <a:pt x="0" y="25"/>
                      <a:pt x="3" y="29"/>
                      <a:pt x="5" y="32"/>
                    </a:cubicBezTo>
                    <a:cubicBezTo>
                      <a:pt x="8" y="34"/>
                      <a:pt x="12" y="37"/>
                      <a:pt x="18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9" name="Freeform 271">
                <a:extLst>
                  <a:ext uri="{FF2B5EF4-FFF2-40B4-BE49-F238E27FC236}">
                    <a16:creationId xmlns="" xmlns:a16="http://schemas.microsoft.com/office/drawing/2014/main" id="{69FB78B2-000E-4EEA-8E71-D5AF21727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3670"/>
                <a:ext cx="98" cy="93"/>
              </a:xfrm>
              <a:custGeom>
                <a:avLst/>
                <a:gdLst>
                  <a:gd name="T0" fmla="*/ 18 w 38"/>
                  <a:gd name="T1" fmla="*/ 36 h 36"/>
                  <a:gd name="T2" fmla="*/ 31 w 38"/>
                  <a:gd name="T3" fmla="*/ 31 h 36"/>
                  <a:gd name="T4" fmla="*/ 36 w 38"/>
                  <a:gd name="T5" fmla="*/ 19 h 36"/>
                  <a:gd name="T6" fmla="*/ 34 w 38"/>
                  <a:gd name="T7" fmla="*/ 11 h 36"/>
                  <a:gd name="T8" fmla="*/ 26 w 38"/>
                  <a:gd name="T9" fmla="*/ 2 h 36"/>
                  <a:gd name="T10" fmla="*/ 19 w 38"/>
                  <a:gd name="T11" fmla="*/ 1 h 36"/>
                  <a:gd name="T12" fmla="*/ 6 w 38"/>
                  <a:gd name="T13" fmla="*/ 6 h 36"/>
                  <a:gd name="T14" fmla="*/ 1 w 38"/>
                  <a:gd name="T15" fmla="*/ 18 h 36"/>
                  <a:gd name="T16" fmla="*/ 5 w 38"/>
                  <a:gd name="T17" fmla="*/ 31 h 36"/>
                  <a:gd name="T18" fmla="*/ 18 w 38"/>
                  <a:gd name="T1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6">
                    <a:moveTo>
                      <a:pt x="18" y="36"/>
                    </a:moveTo>
                    <a:cubicBezTo>
                      <a:pt x="23" y="36"/>
                      <a:pt x="28" y="35"/>
                      <a:pt x="31" y="31"/>
                    </a:cubicBezTo>
                    <a:cubicBezTo>
                      <a:pt x="33" y="28"/>
                      <a:pt x="38" y="25"/>
                      <a:pt x="36" y="19"/>
                    </a:cubicBezTo>
                    <a:cubicBezTo>
                      <a:pt x="36" y="16"/>
                      <a:pt x="36" y="13"/>
                      <a:pt x="34" y="11"/>
                    </a:cubicBezTo>
                    <a:cubicBezTo>
                      <a:pt x="33" y="7"/>
                      <a:pt x="29" y="5"/>
                      <a:pt x="26" y="2"/>
                    </a:cubicBezTo>
                    <a:cubicBezTo>
                      <a:pt x="24" y="1"/>
                      <a:pt x="21" y="2"/>
                      <a:pt x="19" y="1"/>
                    </a:cubicBezTo>
                    <a:cubicBezTo>
                      <a:pt x="13" y="0"/>
                      <a:pt x="9" y="3"/>
                      <a:pt x="6" y="6"/>
                    </a:cubicBezTo>
                    <a:cubicBezTo>
                      <a:pt x="3" y="8"/>
                      <a:pt x="1" y="13"/>
                      <a:pt x="1" y="18"/>
                    </a:cubicBezTo>
                    <a:cubicBezTo>
                      <a:pt x="0" y="23"/>
                      <a:pt x="2" y="28"/>
                      <a:pt x="5" y="31"/>
                    </a:cubicBezTo>
                    <a:cubicBezTo>
                      <a:pt x="8" y="34"/>
                      <a:pt x="12" y="36"/>
                      <a:pt x="18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0" name="Freeform 272">
                <a:extLst>
                  <a:ext uri="{FF2B5EF4-FFF2-40B4-BE49-F238E27FC236}">
                    <a16:creationId xmlns="" xmlns:a16="http://schemas.microsoft.com/office/drawing/2014/main" id="{F542393C-0DDA-4561-AB1F-8927C9F32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5" y="3452"/>
                <a:ext cx="94" cy="98"/>
              </a:xfrm>
              <a:custGeom>
                <a:avLst/>
                <a:gdLst>
                  <a:gd name="T0" fmla="*/ 17 w 36"/>
                  <a:gd name="T1" fmla="*/ 38 h 38"/>
                  <a:gd name="T2" fmla="*/ 31 w 36"/>
                  <a:gd name="T3" fmla="*/ 33 h 38"/>
                  <a:gd name="T4" fmla="*/ 36 w 36"/>
                  <a:gd name="T5" fmla="*/ 21 h 38"/>
                  <a:gd name="T6" fmla="*/ 31 w 36"/>
                  <a:gd name="T7" fmla="*/ 8 h 38"/>
                  <a:gd name="T8" fmla="*/ 19 w 36"/>
                  <a:gd name="T9" fmla="*/ 3 h 38"/>
                  <a:gd name="T10" fmla="*/ 5 w 36"/>
                  <a:gd name="T11" fmla="*/ 8 h 38"/>
                  <a:gd name="T12" fmla="*/ 0 w 36"/>
                  <a:gd name="T13" fmla="*/ 20 h 38"/>
                  <a:gd name="T14" fmla="*/ 5 w 36"/>
                  <a:gd name="T15" fmla="*/ 32 h 38"/>
                  <a:gd name="T16" fmla="*/ 17 w 36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8">
                    <a:moveTo>
                      <a:pt x="17" y="38"/>
                    </a:moveTo>
                    <a:cubicBezTo>
                      <a:pt x="23" y="38"/>
                      <a:pt x="27" y="36"/>
                      <a:pt x="31" y="33"/>
                    </a:cubicBezTo>
                    <a:cubicBezTo>
                      <a:pt x="33" y="30"/>
                      <a:pt x="36" y="26"/>
                      <a:pt x="36" y="21"/>
                    </a:cubicBezTo>
                    <a:cubicBezTo>
                      <a:pt x="36" y="15"/>
                      <a:pt x="34" y="10"/>
                      <a:pt x="31" y="8"/>
                    </a:cubicBezTo>
                    <a:cubicBezTo>
                      <a:pt x="28" y="5"/>
                      <a:pt x="24" y="0"/>
                      <a:pt x="19" y="3"/>
                    </a:cubicBezTo>
                    <a:cubicBezTo>
                      <a:pt x="13" y="1"/>
                      <a:pt x="8" y="4"/>
                      <a:pt x="5" y="8"/>
                    </a:cubicBezTo>
                    <a:cubicBezTo>
                      <a:pt x="3" y="10"/>
                      <a:pt x="0" y="15"/>
                      <a:pt x="0" y="20"/>
                    </a:cubicBezTo>
                    <a:cubicBezTo>
                      <a:pt x="1" y="25"/>
                      <a:pt x="2" y="30"/>
                      <a:pt x="5" y="32"/>
                    </a:cubicBezTo>
                    <a:cubicBezTo>
                      <a:pt x="8" y="35"/>
                      <a:pt x="12" y="38"/>
                      <a:pt x="17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1" name="Freeform 273">
                <a:extLst>
                  <a:ext uri="{FF2B5EF4-FFF2-40B4-BE49-F238E27FC236}">
                    <a16:creationId xmlns="" xmlns:a16="http://schemas.microsoft.com/office/drawing/2014/main" id="{D1CA48B1-135A-48B1-B99B-5AEB27267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" y="3353"/>
                <a:ext cx="99" cy="94"/>
              </a:xfrm>
              <a:custGeom>
                <a:avLst/>
                <a:gdLst>
                  <a:gd name="T0" fmla="*/ 7 w 38"/>
                  <a:gd name="T1" fmla="*/ 31 h 36"/>
                  <a:gd name="T2" fmla="*/ 20 w 38"/>
                  <a:gd name="T3" fmla="*/ 35 h 36"/>
                  <a:gd name="T4" fmla="*/ 32 w 38"/>
                  <a:gd name="T5" fmla="*/ 31 h 36"/>
                  <a:gd name="T6" fmla="*/ 37 w 38"/>
                  <a:gd name="T7" fmla="*/ 19 h 36"/>
                  <a:gd name="T8" fmla="*/ 33 w 38"/>
                  <a:gd name="T9" fmla="*/ 5 h 36"/>
                  <a:gd name="T10" fmla="*/ 21 w 38"/>
                  <a:gd name="T11" fmla="*/ 0 h 36"/>
                  <a:gd name="T12" fmla="*/ 7 w 38"/>
                  <a:gd name="T13" fmla="*/ 5 h 36"/>
                  <a:gd name="T14" fmla="*/ 3 w 38"/>
                  <a:gd name="T15" fmla="*/ 17 h 36"/>
                  <a:gd name="T16" fmla="*/ 7 w 38"/>
                  <a:gd name="T1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7" y="31"/>
                    </a:moveTo>
                    <a:cubicBezTo>
                      <a:pt x="10" y="33"/>
                      <a:pt x="14" y="36"/>
                      <a:pt x="20" y="35"/>
                    </a:cubicBezTo>
                    <a:cubicBezTo>
                      <a:pt x="25" y="35"/>
                      <a:pt x="29" y="34"/>
                      <a:pt x="32" y="31"/>
                    </a:cubicBezTo>
                    <a:cubicBezTo>
                      <a:pt x="35" y="28"/>
                      <a:pt x="37" y="24"/>
                      <a:pt x="37" y="19"/>
                    </a:cubicBezTo>
                    <a:cubicBezTo>
                      <a:pt x="38" y="13"/>
                      <a:pt x="36" y="9"/>
                      <a:pt x="33" y="5"/>
                    </a:cubicBezTo>
                    <a:cubicBezTo>
                      <a:pt x="30" y="3"/>
                      <a:pt x="26" y="0"/>
                      <a:pt x="21" y="0"/>
                    </a:cubicBezTo>
                    <a:cubicBezTo>
                      <a:pt x="15" y="0"/>
                      <a:pt x="10" y="2"/>
                      <a:pt x="7" y="5"/>
                    </a:cubicBezTo>
                    <a:cubicBezTo>
                      <a:pt x="5" y="8"/>
                      <a:pt x="0" y="12"/>
                      <a:pt x="3" y="17"/>
                    </a:cubicBezTo>
                    <a:cubicBezTo>
                      <a:pt x="0" y="23"/>
                      <a:pt x="4" y="27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2" name="Freeform 274">
                <a:extLst>
                  <a:ext uri="{FF2B5EF4-FFF2-40B4-BE49-F238E27FC236}">
                    <a16:creationId xmlns="" xmlns:a16="http://schemas.microsoft.com/office/drawing/2014/main" id="{553C10EC-F6C5-49CF-8208-24BDF49B7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1" y="3457"/>
                <a:ext cx="96" cy="93"/>
              </a:xfrm>
              <a:custGeom>
                <a:avLst/>
                <a:gdLst>
                  <a:gd name="T0" fmla="*/ 17 w 37"/>
                  <a:gd name="T1" fmla="*/ 36 h 36"/>
                  <a:gd name="T2" fmla="*/ 30 w 37"/>
                  <a:gd name="T3" fmla="*/ 31 h 36"/>
                  <a:gd name="T4" fmla="*/ 34 w 37"/>
                  <a:gd name="T5" fmla="*/ 19 h 36"/>
                  <a:gd name="T6" fmla="*/ 30 w 37"/>
                  <a:gd name="T7" fmla="*/ 5 h 36"/>
                  <a:gd name="T8" fmla="*/ 18 w 37"/>
                  <a:gd name="T9" fmla="*/ 0 h 36"/>
                  <a:gd name="T10" fmla="*/ 5 w 37"/>
                  <a:gd name="T11" fmla="*/ 5 h 36"/>
                  <a:gd name="T12" fmla="*/ 0 w 37"/>
                  <a:gd name="T13" fmla="*/ 17 h 36"/>
                  <a:gd name="T14" fmla="*/ 5 w 37"/>
                  <a:gd name="T15" fmla="*/ 31 h 36"/>
                  <a:gd name="T16" fmla="*/ 17 w 37"/>
                  <a:gd name="T1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6">
                    <a:moveTo>
                      <a:pt x="17" y="36"/>
                    </a:moveTo>
                    <a:cubicBezTo>
                      <a:pt x="22" y="36"/>
                      <a:pt x="27" y="34"/>
                      <a:pt x="30" y="31"/>
                    </a:cubicBezTo>
                    <a:cubicBezTo>
                      <a:pt x="33" y="28"/>
                      <a:pt x="37" y="24"/>
                      <a:pt x="34" y="19"/>
                    </a:cubicBezTo>
                    <a:cubicBezTo>
                      <a:pt x="37" y="13"/>
                      <a:pt x="33" y="8"/>
                      <a:pt x="30" y="5"/>
                    </a:cubicBezTo>
                    <a:cubicBezTo>
                      <a:pt x="27" y="3"/>
                      <a:pt x="23" y="0"/>
                      <a:pt x="18" y="0"/>
                    </a:cubicBezTo>
                    <a:cubicBezTo>
                      <a:pt x="13" y="1"/>
                      <a:pt x="8" y="2"/>
                      <a:pt x="5" y="5"/>
                    </a:cubicBezTo>
                    <a:cubicBezTo>
                      <a:pt x="2" y="8"/>
                      <a:pt x="0" y="12"/>
                      <a:pt x="0" y="17"/>
                    </a:cubicBezTo>
                    <a:cubicBezTo>
                      <a:pt x="0" y="23"/>
                      <a:pt x="1" y="27"/>
                      <a:pt x="5" y="31"/>
                    </a:cubicBezTo>
                    <a:cubicBezTo>
                      <a:pt x="7" y="33"/>
                      <a:pt x="11" y="36"/>
                      <a:pt x="1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3" name="Freeform 275">
                <a:extLst>
                  <a:ext uri="{FF2B5EF4-FFF2-40B4-BE49-F238E27FC236}">
                    <a16:creationId xmlns="" xmlns:a16="http://schemas.microsoft.com/office/drawing/2014/main" id="{B90AAB42-0496-4B5E-BCBB-92DC20EAB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3563"/>
                <a:ext cx="96" cy="96"/>
              </a:xfrm>
              <a:custGeom>
                <a:avLst/>
                <a:gdLst>
                  <a:gd name="T0" fmla="*/ 18 w 37"/>
                  <a:gd name="T1" fmla="*/ 37 h 37"/>
                  <a:gd name="T2" fmla="*/ 31 w 37"/>
                  <a:gd name="T3" fmla="*/ 32 h 37"/>
                  <a:gd name="T4" fmla="*/ 37 w 37"/>
                  <a:gd name="T5" fmla="*/ 20 h 37"/>
                  <a:gd name="T6" fmla="*/ 32 w 37"/>
                  <a:gd name="T7" fmla="*/ 7 h 37"/>
                  <a:gd name="T8" fmla="*/ 19 w 37"/>
                  <a:gd name="T9" fmla="*/ 2 h 37"/>
                  <a:gd name="T10" fmla="*/ 11 w 37"/>
                  <a:gd name="T11" fmla="*/ 3 h 37"/>
                  <a:gd name="T12" fmla="*/ 3 w 37"/>
                  <a:gd name="T13" fmla="*/ 12 h 37"/>
                  <a:gd name="T14" fmla="*/ 2 w 37"/>
                  <a:gd name="T15" fmla="*/ 19 h 37"/>
                  <a:gd name="T16" fmla="*/ 6 w 37"/>
                  <a:gd name="T17" fmla="*/ 32 h 37"/>
                  <a:gd name="T18" fmla="*/ 18 w 37"/>
                  <a:gd name="T1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7">
                    <a:moveTo>
                      <a:pt x="18" y="37"/>
                    </a:moveTo>
                    <a:cubicBezTo>
                      <a:pt x="23" y="37"/>
                      <a:pt x="28" y="35"/>
                      <a:pt x="31" y="32"/>
                    </a:cubicBezTo>
                    <a:cubicBezTo>
                      <a:pt x="34" y="29"/>
                      <a:pt x="37" y="25"/>
                      <a:pt x="37" y="20"/>
                    </a:cubicBezTo>
                    <a:cubicBezTo>
                      <a:pt x="36" y="15"/>
                      <a:pt x="35" y="10"/>
                      <a:pt x="32" y="7"/>
                    </a:cubicBezTo>
                    <a:cubicBezTo>
                      <a:pt x="29" y="4"/>
                      <a:pt x="25" y="0"/>
                      <a:pt x="19" y="2"/>
                    </a:cubicBezTo>
                    <a:cubicBezTo>
                      <a:pt x="17" y="2"/>
                      <a:pt x="14" y="2"/>
                      <a:pt x="11" y="3"/>
                    </a:cubicBezTo>
                    <a:cubicBezTo>
                      <a:pt x="7" y="5"/>
                      <a:pt x="5" y="9"/>
                      <a:pt x="3" y="12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24"/>
                      <a:pt x="3" y="29"/>
                      <a:pt x="6" y="32"/>
                    </a:cubicBezTo>
                    <a:cubicBezTo>
                      <a:pt x="9" y="34"/>
                      <a:pt x="13" y="37"/>
                      <a:pt x="18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4" name="Freeform 276">
                <a:extLst>
                  <a:ext uri="{FF2B5EF4-FFF2-40B4-BE49-F238E27FC236}">
                    <a16:creationId xmlns="" xmlns:a16="http://schemas.microsoft.com/office/drawing/2014/main" id="{F424C6F4-7F4F-4647-80D8-98A9DFD80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" y="3353"/>
                <a:ext cx="99" cy="94"/>
              </a:xfrm>
              <a:custGeom>
                <a:avLst/>
                <a:gdLst>
                  <a:gd name="T0" fmla="*/ 17 w 38"/>
                  <a:gd name="T1" fmla="*/ 35 h 36"/>
                  <a:gd name="T2" fmla="*/ 31 w 38"/>
                  <a:gd name="T3" fmla="*/ 31 h 36"/>
                  <a:gd name="T4" fmla="*/ 35 w 38"/>
                  <a:gd name="T5" fmla="*/ 18 h 36"/>
                  <a:gd name="T6" fmla="*/ 31 w 38"/>
                  <a:gd name="T7" fmla="*/ 5 h 36"/>
                  <a:gd name="T8" fmla="*/ 18 w 38"/>
                  <a:gd name="T9" fmla="*/ 0 h 36"/>
                  <a:gd name="T10" fmla="*/ 6 w 38"/>
                  <a:gd name="T11" fmla="*/ 5 h 36"/>
                  <a:gd name="T12" fmla="*/ 0 w 38"/>
                  <a:gd name="T13" fmla="*/ 17 h 36"/>
                  <a:gd name="T14" fmla="*/ 5 w 38"/>
                  <a:gd name="T15" fmla="*/ 30 h 36"/>
                  <a:gd name="T16" fmla="*/ 17 w 38"/>
                  <a:gd name="T17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17" y="35"/>
                    </a:moveTo>
                    <a:cubicBezTo>
                      <a:pt x="23" y="35"/>
                      <a:pt x="28" y="34"/>
                      <a:pt x="31" y="31"/>
                    </a:cubicBezTo>
                    <a:cubicBezTo>
                      <a:pt x="33" y="28"/>
                      <a:pt x="38" y="24"/>
                      <a:pt x="35" y="18"/>
                    </a:cubicBezTo>
                    <a:cubicBezTo>
                      <a:pt x="38" y="13"/>
                      <a:pt x="34" y="8"/>
                      <a:pt x="31" y="5"/>
                    </a:cubicBezTo>
                    <a:cubicBezTo>
                      <a:pt x="28" y="2"/>
                      <a:pt x="24" y="0"/>
                      <a:pt x="18" y="0"/>
                    </a:cubicBezTo>
                    <a:cubicBezTo>
                      <a:pt x="13" y="0"/>
                      <a:pt x="9" y="2"/>
                      <a:pt x="6" y="5"/>
                    </a:cubicBezTo>
                    <a:cubicBezTo>
                      <a:pt x="3" y="8"/>
                      <a:pt x="1" y="12"/>
                      <a:pt x="0" y="17"/>
                    </a:cubicBezTo>
                    <a:cubicBezTo>
                      <a:pt x="0" y="22"/>
                      <a:pt x="2" y="27"/>
                      <a:pt x="5" y="30"/>
                    </a:cubicBezTo>
                    <a:cubicBezTo>
                      <a:pt x="8" y="33"/>
                      <a:pt x="12" y="36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5" name="Freeform 277">
                <a:extLst>
                  <a:ext uri="{FF2B5EF4-FFF2-40B4-BE49-F238E27FC236}">
                    <a16:creationId xmlns="" xmlns:a16="http://schemas.microsoft.com/office/drawing/2014/main" id="{0D6B3A59-B5EC-4601-8E0A-8C1E7C0FA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3667"/>
                <a:ext cx="96" cy="99"/>
              </a:xfrm>
              <a:custGeom>
                <a:avLst/>
                <a:gdLst>
                  <a:gd name="T0" fmla="*/ 18 w 37"/>
                  <a:gd name="T1" fmla="*/ 37 h 38"/>
                  <a:gd name="T2" fmla="*/ 31 w 37"/>
                  <a:gd name="T3" fmla="*/ 33 h 38"/>
                  <a:gd name="T4" fmla="*/ 36 w 37"/>
                  <a:gd name="T5" fmla="*/ 20 h 38"/>
                  <a:gd name="T6" fmla="*/ 32 w 37"/>
                  <a:gd name="T7" fmla="*/ 7 h 38"/>
                  <a:gd name="T8" fmla="*/ 19 w 37"/>
                  <a:gd name="T9" fmla="*/ 2 h 38"/>
                  <a:gd name="T10" fmla="*/ 11 w 37"/>
                  <a:gd name="T11" fmla="*/ 4 h 38"/>
                  <a:gd name="T12" fmla="*/ 3 w 37"/>
                  <a:gd name="T13" fmla="*/ 12 h 38"/>
                  <a:gd name="T14" fmla="*/ 2 w 37"/>
                  <a:gd name="T15" fmla="*/ 19 h 38"/>
                  <a:gd name="T16" fmla="*/ 6 w 37"/>
                  <a:gd name="T17" fmla="*/ 32 h 38"/>
                  <a:gd name="T18" fmla="*/ 18 w 37"/>
                  <a:gd name="T19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8">
                    <a:moveTo>
                      <a:pt x="18" y="37"/>
                    </a:moveTo>
                    <a:cubicBezTo>
                      <a:pt x="23" y="38"/>
                      <a:pt x="28" y="36"/>
                      <a:pt x="31" y="33"/>
                    </a:cubicBezTo>
                    <a:cubicBezTo>
                      <a:pt x="34" y="30"/>
                      <a:pt x="37" y="26"/>
                      <a:pt x="36" y="20"/>
                    </a:cubicBezTo>
                    <a:cubicBezTo>
                      <a:pt x="36" y="15"/>
                      <a:pt x="35" y="10"/>
                      <a:pt x="32" y="7"/>
                    </a:cubicBezTo>
                    <a:cubicBezTo>
                      <a:pt x="29" y="5"/>
                      <a:pt x="25" y="0"/>
                      <a:pt x="19" y="2"/>
                    </a:cubicBezTo>
                    <a:cubicBezTo>
                      <a:pt x="17" y="2"/>
                      <a:pt x="14" y="2"/>
                      <a:pt x="11" y="4"/>
                    </a:cubicBezTo>
                    <a:cubicBezTo>
                      <a:pt x="7" y="5"/>
                      <a:pt x="5" y="9"/>
                      <a:pt x="3" y="12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25"/>
                      <a:pt x="3" y="29"/>
                      <a:pt x="6" y="32"/>
                    </a:cubicBezTo>
                    <a:cubicBezTo>
                      <a:pt x="9" y="35"/>
                      <a:pt x="13" y="37"/>
                      <a:pt x="18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6" name="Freeform 278">
                <a:extLst>
                  <a:ext uri="{FF2B5EF4-FFF2-40B4-BE49-F238E27FC236}">
                    <a16:creationId xmlns="" xmlns:a16="http://schemas.microsoft.com/office/drawing/2014/main" id="{B76A2392-C3C4-4CEF-B16D-C50B0404F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9" y="3457"/>
                <a:ext cx="99" cy="93"/>
              </a:xfrm>
              <a:custGeom>
                <a:avLst/>
                <a:gdLst>
                  <a:gd name="T0" fmla="*/ 17 w 38"/>
                  <a:gd name="T1" fmla="*/ 36 h 36"/>
                  <a:gd name="T2" fmla="*/ 31 w 38"/>
                  <a:gd name="T3" fmla="*/ 31 h 36"/>
                  <a:gd name="T4" fmla="*/ 35 w 38"/>
                  <a:gd name="T5" fmla="*/ 19 h 36"/>
                  <a:gd name="T6" fmla="*/ 31 w 38"/>
                  <a:gd name="T7" fmla="*/ 5 h 36"/>
                  <a:gd name="T8" fmla="*/ 18 w 38"/>
                  <a:gd name="T9" fmla="*/ 0 h 36"/>
                  <a:gd name="T10" fmla="*/ 6 w 38"/>
                  <a:gd name="T11" fmla="*/ 5 h 36"/>
                  <a:gd name="T12" fmla="*/ 0 w 38"/>
                  <a:gd name="T13" fmla="*/ 17 h 36"/>
                  <a:gd name="T14" fmla="*/ 5 w 38"/>
                  <a:gd name="T15" fmla="*/ 31 h 36"/>
                  <a:gd name="T16" fmla="*/ 17 w 38"/>
                  <a:gd name="T1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17" y="36"/>
                    </a:moveTo>
                    <a:cubicBezTo>
                      <a:pt x="23" y="36"/>
                      <a:pt x="28" y="34"/>
                      <a:pt x="31" y="31"/>
                    </a:cubicBezTo>
                    <a:cubicBezTo>
                      <a:pt x="33" y="28"/>
                      <a:pt x="38" y="24"/>
                      <a:pt x="35" y="19"/>
                    </a:cubicBezTo>
                    <a:cubicBezTo>
                      <a:pt x="37" y="13"/>
                      <a:pt x="34" y="8"/>
                      <a:pt x="31" y="5"/>
                    </a:cubicBezTo>
                    <a:cubicBezTo>
                      <a:pt x="28" y="3"/>
                      <a:pt x="24" y="0"/>
                      <a:pt x="18" y="0"/>
                    </a:cubicBezTo>
                    <a:cubicBezTo>
                      <a:pt x="13" y="1"/>
                      <a:pt x="9" y="2"/>
                      <a:pt x="6" y="5"/>
                    </a:cubicBezTo>
                    <a:cubicBezTo>
                      <a:pt x="3" y="8"/>
                      <a:pt x="1" y="12"/>
                      <a:pt x="0" y="17"/>
                    </a:cubicBezTo>
                    <a:cubicBezTo>
                      <a:pt x="0" y="23"/>
                      <a:pt x="2" y="27"/>
                      <a:pt x="5" y="31"/>
                    </a:cubicBezTo>
                    <a:cubicBezTo>
                      <a:pt x="8" y="33"/>
                      <a:pt x="12" y="36"/>
                      <a:pt x="1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7" name="Freeform 279">
                <a:extLst>
                  <a:ext uri="{FF2B5EF4-FFF2-40B4-BE49-F238E27FC236}">
                    <a16:creationId xmlns="" xmlns:a16="http://schemas.microsoft.com/office/drawing/2014/main" id="{B0E82146-270F-4D07-ABF0-C73D25F6F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5" y="3457"/>
                <a:ext cx="96" cy="96"/>
              </a:xfrm>
              <a:custGeom>
                <a:avLst/>
                <a:gdLst>
                  <a:gd name="T0" fmla="*/ 16 w 37"/>
                  <a:gd name="T1" fmla="*/ 36 h 37"/>
                  <a:gd name="T2" fmla="*/ 25 w 37"/>
                  <a:gd name="T3" fmla="*/ 35 h 37"/>
                  <a:gd name="T4" fmla="*/ 34 w 37"/>
                  <a:gd name="T5" fmla="*/ 26 h 37"/>
                  <a:gd name="T6" fmla="*/ 35 w 37"/>
                  <a:gd name="T7" fmla="*/ 18 h 37"/>
                  <a:gd name="T8" fmla="*/ 30 w 37"/>
                  <a:gd name="T9" fmla="*/ 6 h 37"/>
                  <a:gd name="T10" fmla="*/ 18 w 37"/>
                  <a:gd name="T11" fmla="*/ 0 h 37"/>
                  <a:gd name="T12" fmla="*/ 5 w 37"/>
                  <a:gd name="T13" fmla="*/ 6 h 37"/>
                  <a:gd name="T14" fmla="*/ 0 w 37"/>
                  <a:gd name="T15" fmla="*/ 18 h 37"/>
                  <a:gd name="T16" fmla="*/ 5 w 37"/>
                  <a:gd name="T17" fmla="*/ 30 h 37"/>
                  <a:gd name="T18" fmla="*/ 16 w 37"/>
                  <a:gd name="T1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7">
                    <a:moveTo>
                      <a:pt x="16" y="36"/>
                    </a:moveTo>
                    <a:cubicBezTo>
                      <a:pt x="20" y="35"/>
                      <a:pt x="23" y="36"/>
                      <a:pt x="25" y="35"/>
                    </a:cubicBezTo>
                    <a:cubicBezTo>
                      <a:pt x="28" y="32"/>
                      <a:pt x="32" y="30"/>
                      <a:pt x="34" y="26"/>
                    </a:cubicBezTo>
                    <a:cubicBezTo>
                      <a:pt x="35" y="23"/>
                      <a:pt x="34" y="20"/>
                      <a:pt x="35" y="18"/>
                    </a:cubicBezTo>
                    <a:cubicBezTo>
                      <a:pt x="37" y="12"/>
                      <a:pt x="33" y="8"/>
                      <a:pt x="30" y="6"/>
                    </a:cubicBezTo>
                    <a:cubicBezTo>
                      <a:pt x="28" y="3"/>
                      <a:pt x="24" y="0"/>
                      <a:pt x="18" y="0"/>
                    </a:cubicBezTo>
                    <a:cubicBezTo>
                      <a:pt x="13" y="1"/>
                      <a:pt x="8" y="2"/>
                      <a:pt x="5" y="6"/>
                    </a:cubicBezTo>
                    <a:cubicBezTo>
                      <a:pt x="2" y="9"/>
                      <a:pt x="0" y="13"/>
                      <a:pt x="0" y="18"/>
                    </a:cubicBezTo>
                    <a:cubicBezTo>
                      <a:pt x="0" y="23"/>
                      <a:pt x="2" y="28"/>
                      <a:pt x="5" y="30"/>
                    </a:cubicBezTo>
                    <a:cubicBezTo>
                      <a:pt x="8" y="33"/>
                      <a:pt x="12" y="37"/>
                      <a:pt x="1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8" name="Freeform 280">
                <a:extLst>
                  <a:ext uri="{FF2B5EF4-FFF2-40B4-BE49-F238E27FC236}">
                    <a16:creationId xmlns="" xmlns:a16="http://schemas.microsoft.com/office/drawing/2014/main" id="{3468A9BE-DB83-48B4-8F4E-6A699D943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3880"/>
                <a:ext cx="94" cy="95"/>
              </a:xfrm>
              <a:custGeom>
                <a:avLst/>
                <a:gdLst>
                  <a:gd name="T0" fmla="*/ 5 w 36"/>
                  <a:gd name="T1" fmla="*/ 30 h 37"/>
                  <a:gd name="T2" fmla="*/ 17 w 36"/>
                  <a:gd name="T3" fmla="*/ 35 h 37"/>
                  <a:gd name="T4" fmla="*/ 30 w 36"/>
                  <a:gd name="T5" fmla="*/ 31 h 37"/>
                  <a:gd name="T6" fmla="*/ 35 w 36"/>
                  <a:gd name="T7" fmla="*/ 19 h 37"/>
                  <a:gd name="T8" fmla="*/ 31 w 36"/>
                  <a:gd name="T9" fmla="*/ 7 h 37"/>
                  <a:gd name="T10" fmla="*/ 19 w 36"/>
                  <a:gd name="T11" fmla="*/ 1 h 37"/>
                  <a:gd name="T12" fmla="*/ 6 w 36"/>
                  <a:gd name="T13" fmla="*/ 6 h 37"/>
                  <a:gd name="T14" fmla="*/ 0 w 36"/>
                  <a:gd name="T15" fmla="*/ 18 h 37"/>
                  <a:gd name="T16" fmla="*/ 5 w 36"/>
                  <a:gd name="T17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7">
                    <a:moveTo>
                      <a:pt x="5" y="30"/>
                    </a:moveTo>
                    <a:cubicBezTo>
                      <a:pt x="9" y="33"/>
                      <a:pt x="12" y="37"/>
                      <a:pt x="17" y="35"/>
                    </a:cubicBezTo>
                    <a:cubicBezTo>
                      <a:pt x="23" y="37"/>
                      <a:pt x="26" y="34"/>
                      <a:pt x="30" y="31"/>
                    </a:cubicBezTo>
                    <a:cubicBezTo>
                      <a:pt x="33" y="27"/>
                      <a:pt x="36" y="24"/>
                      <a:pt x="35" y="19"/>
                    </a:cubicBezTo>
                    <a:cubicBezTo>
                      <a:pt x="35" y="14"/>
                      <a:pt x="35" y="10"/>
                      <a:pt x="31" y="7"/>
                    </a:cubicBezTo>
                    <a:cubicBezTo>
                      <a:pt x="27" y="4"/>
                      <a:pt x="25" y="0"/>
                      <a:pt x="19" y="1"/>
                    </a:cubicBezTo>
                    <a:cubicBezTo>
                      <a:pt x="14" y="1"/>
                      <a:pt x="10" y="1"/>
                      <a:pt x="6" y="6"/>
                    </a:cubicBezTo>
                    <a:cubicBezTo>
                      <a:pt x="4" y="9"/>
                      <a:pt x="0" y="12"/>
                      <a:pt x="0" y="18"/>
                    </a:cubicBezTo>
                    <a:cubicBezTo>
                      <a:pt x="1" y="22"/>
                      <a:pt x="1" y="27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9" name="Freeform 281">
                <a:extLst>
                  <a:ext uri="{FF2B5EF4-FFF2-40B4-BE49-F238E27FC236}">
                    <a16:creationId xmlns="" xmlns:a16="http://schemas.microsoft.com/office/drawing/2014/main" id="{050B796F-3A05-4D75-A732-38BEABC79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5" y="3457"/>
                <a:ext cx="99" cy="93"/>
              </a:xfrm>
              <a:custGeom>
                <a:avLst/>
                <a:gdLst>
                  <a:gd name="T0" fmla="*/ 7 w 38"/>
                  <a:gd name="T1" fmla="*/ 30 h 36"/>
                  <a:gd name="T2" fmla="*/ 19 w 38"/>
                  <a:gd name="T3" fmla="*/ 36 h 36"/>
                  <a:gd name="T4" fmla="*/ 31 w 38"/>
                  <a:gd name="T5" fmla="*/ 31 h 36"/>
                  <a:gd name="T6" fmla="*/ 37 w 38"/>
                  <a:gd name="T7" fmla="*/ 19 h 36"/>
                  <a:gd name="T8" fmla="*/ 33 w 38"/>
                  <a:gd name="T9" fmla="*/ 7 h 36"/>
                  <a:gd name="T10" fmla="*/ 20 w 38"/>
                  <a:gd name="T11" fmla="*/ 1 h 36"/>
                  <a:gd name="T12" fmla="*/ 8 w 38"/>
                  <a:gd name="T13" fmla="*/ 6 h 36"/>
                  <a:gd name="T14" fmla="*/ 2 w 38"/>
                  <a:gd name="T15" fmla="*/ 18 h 36"/>
                  <a:gd name="T16" fmla="*/ 7 w 38"/>
                  <a:gd name="T17" fmla="*/ 3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7" y="30"/>
                    </a:moveTo>
                    <a:cubicBezTo>
                      <a:pt x="11" y="34"/>
                      <a:pt x="14" y="36"/>
                      <a:pt x="19" y="36"/>
                    </a:cubicBezTo>
                    <a:cubicBezTo>
                      <a:pt x="24" y="35"/>
                      <a:pt x="28" y="35"/>
                      <a:pt x="31" y="31"/>
                    </a:cubicBezTo>
                    <a:cubicBezTo>
                      <a:pt x="34" y="27"/>
                      <a:pt x="38" y="25"/>
                      <a:pt x="37" y="19"/>
                    </a:cubicBezTo>
                    <a:cubicBezTo>
                      <a:pt x="36" y="15"/>
                      <a:pt x="37" y="10"/>
                      <a:pt x="33" y="7"/>
                    </a:cubicBezTo>
                    <a:cubicBezTo>
                      <a:pt x="29" y="4"/>
                      <a:pt x="26" y="0"/>
                      <a:pt x="20" y="1"/>
                    </a:cubicBezTo>
                    <a:cubicBezTo>
                      <a:pt x="15" y="1"/>
                      <a:pt x="11" y="2"/>
                      <a:pt x="8" y="6"/>
                    </a:cubicBezTo>
                    <a:cubicBezTo>
                      <a:pt x="4" y="9"/>
                      <a:pt x="0" y="12"/>
                      <a:pt x="2" y="18"/>
                    </a:cubicBezTo>
                    <a:cubicBezTo>
                      <a:pt x="1" y="23"/>
                      <a:pt x="4" y="27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0" name="Freeform 282">
                <a:extLst>
                  <a:ext uri="{FF2B5EF4-FFF2-40B4-BE49-F238E27FC236}">
                    <a16:creationId xmlns="" xmlns:a16="http://schemas.microsoft.com/office/drawing/2014/main" id="{F6E59E7F-5AB8-4725-94B0-4DD1A394C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670"/>
                <a:ext cx="99" cy="93"/>
              </a:xfrm>
              <a:custGeom>
                <a:avLst/>
                <a:gdLst>
                  <a:gd name="T0" fmla="*/ 7 w 38"/>
                  <a:gd name="T1" fmla="*/ 31 h 36"/>
                  <a:gd name="T2" fmla="*/ 19 w 38"/>
                  <a:gd name="T3" fmla="*/ 36 h 36"/>
                  <a:gd name="T4" fmla="*/ 30 w 38"/>
                  <a:gd name="T5" fmla="*/ 31 h 36"/>
                  <a:gd name="T6" fmla="*/ 36 w 38"/>
                  <a:gd name="T7" fmla="*/ 19 h 36"/>
                  <a:gd name="T8" fmla="*/ 32 w 38"/>
                  <a:gd name="T9" fmla="*/ 8 h 36"/>
                  <a:gd name="T10" fmla="*/ 20 w 38"/>
                  <a:gd name="T11" fmla="*/ 1 h 36"/>
                  <a:gd name="T12" fmla="*/ 7 w 38"/>
                  <a:gd name="T13" fmla="*/ 6 h 36"/>
                  <a:gd name="T14" fmla="*/ 2 w 38"/>
                  <a:gd name="T15" fmla="*/ 18 h 36"/>
                  <a:gd name="T16" fmla="*/ 7 w 38"/>
                  <a:gd name="T1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7" y="31"/>
                    </a:moveTo>
                    <a:cubicBezTo>
                      <a:pt x="10" y="34"/>
                      <a:pt x="14" y="36"/>
                      <a:pt x="19" y="36"/>
                    </a:cubicBezTo>
                    <a:cubicBezTo>
                      <a:pt x="24" y="36"/>
                      <a:pt x="27" y="35"/>
                      <a:pt x="30" y="31"/>
                    </a:cubicBezTo>
                    <a:cubicBezTo>
                      <a:pt x="33" y="28"/>
                      <a:pt x="38" y="25"/>
                      <a:pt x="36" y="19"/>
                    </a:cubicBezTo>
                    <a:cubicBezTo>
                      <a:pt x="36" y="15"/>
                      <a:pt x="37" y="11"/>
                      <a:pt x="32" y="8"/>
                    </a:cubicBezTo>
                    <a:cubicBezTo>
                      <a:pt x="28" y="5"/>
                      <a:pt x="26" y="0"/>
                      <a:pt x="20" y="1"/>
                    </a:cubicBezTo>
                    <a:cubicBezTo>
                      <a:pt x="15" y="2"/>
                      <a:pt x="11" y="2"/>
                      <a:pt x="7" y="6"/>
                    </a:cubicBezTo>
                    <a:cubicBezTo>
                      <a:pt x="4" y="10"/>
                      <a:pt x="0" y="13"/>
                      <a:pt x="2" y="18"/>
                    </a:cubicBezTo>
                    <a:cubicBezTo>
                      <a:pt x="1" y="24"/>
                      <a:pt x="3" y="27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1" name="Freeform 283">
                <a:extLst>
                  <a:ext uri="{FF2B5EF4-FFF2-40B4-BE49-F238E27FC236}">
                    <a16:creationId xmlns="" xmlns:a16="http://schemas.microsoft.com/office/drawing/2014/main" id="{D1B19D51-4981-472B-B0BD-DA95B36B6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3776"/>
                <a:ext cx="96" cy="93"/>
              </a:xfrm>
              <a:custGeom>
                <a:avLst/>
                <a:gdLst>
                  <a:gd name="T0" fmla="*/ 6 w 37"/>
                  <a:gd name="T1" fmla="*/ 30 h 36"/>
                  <a:gd name="T2" fmla="*/ 18 w 37"/>
                  <a:gd name="T3" fmla="*/ 35 h 36"/>
                  <a:gd name="T4" fmla="*/ 30 w 37"/>
                  <a:gd name="T5" fmla="*/ 31 h 36"/>
                  <a:gd name="T6" fmla="*/ 36 w 37"/>
                  <a:gd name="T7" fmla="*/ 19 h 36"/>
                  <a:gd name="T8" fmla="*/ 32 w 37"/>
                  <a:gd name="T9" fmla="*/ 7 h 36"/>
                  <a:gd name="T10" fmla="*/ 19 w 37"/>
                  <a:gd name="T11" fmla="*/ 1 h 36"/>
                  <a:gd name="T12" fmla="*/ 7 w 37"/>
                  <a:gd name="T13" fmla="*/ 6 h 36"/>
                  <a:gd name="T14" fmla="*/ 2 w 37"/>
                  <a:gd name="T15" fmla="*/ 17 h 36"/>
                  <a:gd name="T16" fmla="*/ 6 w 37"/>
                  <a:gd name="T17" fmla="*/ 3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6">
                    <a:moveTo>
                      <a:pt x="6" y="30"/>
                    </a:moveTo>
                    <a:cubicBezTo>
                      <a:pt x="10" y="33"/>
                      <a:pt x="13" y="36"/>
                      <a:pt x="18" y="35"/>
                    </a:cubicBezTo>
                    <a:cubicBezTo>
                      <a:pt x="23" y="35"/>
                      <a:pt x="27" y="35"/>
                      <a:pt x="30" y="31"/>
                    </a:cubicBezTo>
                    <a:cubicBezTo>
                      <a:pt x="33" y="27"/>
                      <a:pt x="37" y="25"/>
                      <a:pt x="36" y="19"/>
                    </a:cubicBezTo>
                    <a:cubicBezTo>
                      <a:pt x="35" y="15"/>
                      <a:pt x="37" y="10"/>
                      <a:pt x="32" y="7"/>
                    </a:cubicBezTo>
                    <a:cubicBezTo>
                      <a:pt x="28" y="4"/>
                      <a:pt x="26" y="0"/>
                      <a:pt x="19" y="1"/>
                    </a:cubicBezTo>
                    <a:cubicBezTo>
                      <a:pt x="15" y="1"/>
                      <a:pt x="10" y="1"/>
                      <a:pt x="7" y="6"/>
                    </a:cubicBezTo>
                    <a:cubicBezTo>
                      <a:pt x="4" y="9"/>
                      <a:pt x="0" y="12"/>
                      <a:pt x="2" y="17"/>
                    </a:cubicBezTo>
                    <a:cubicBezTo>
                      <a:pt x="0" y="23"/>
                      <a:pt x="3" y="26"/>
                      <a:pt x="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2" name="Freeform 284">
                <a:extLst>
                  <a:ext uri="{FF2B5EF4-FFF2-40B4-BE49-F238E27FC236}">
                    <a16:creationId xmlns="" xmlns:a16="http://schemas.microsoft.com/office/drawing/2014/main" id="{F8AD04FA-F227-42A2-B07B-CF77ABCAF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3454"/>
                <a:ext cx="93" cy="96"/>
              </a:xfrm>
              <a:custGeom>
                <a:avLst/>
                <a:gdLst>
                  <a:gd name="T0" fmla="*/ 5 w 36"/>
                  <a:gd name="T1" fmla="*/ 30 h 37"/>
                  <a:gd name="T2" fmla="*/ 17 w 36"/>
                  <a:gd name="T3" fmla="*/ 37 h 37"/>
                  <a:gd name="T4" fmla="*/ 29 w 36"/>
                  <a:gd name="T5" fmla="*/ 32 h 37"/>
                  <a:gd name="T6" fmla="*/ 35 w 36"/>
                  <a:gd name="T7" fmla="*/ 20 h 37"/>
                  <a:gd name="T8" fmla="*/ 30 w 36"/>
                  <a:gd name="T9" fmla="*/ 7 h 37"/>
                  <a:gd name="T10" fmla="*/ 18 w 36"/>
                  <a:gd name="T11" fmla="*/ 2 h 37"/>
                  <a:gd name="T12" fmla="*/ 6 w 36"/>
                  <a:gd name="T13" fmla="*/ 7 h 37"/>
                  <a:gd name="T14" fmla="*/ 0 w 36"/>
                  <a:gd name="T15" fmla="*/ 19 h 37"/>
                  <a:gd name="T16" fmla="*/ 5 w 36"/>
                  <a:gd name="T17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7">
                    <a:moveTo>
                      <a:pt x="5" y="30"/>
                    </a:moveTo>
                    <a:cubicBezTo>
                      <a:pt x="9" y="33"/>
                      <a:pt x="11" y="37"/>
                      <a:pt x="17" y="37"/>
                    </a:cubicBezTo>
                    <a:cubicBezTo>
                      <a:pt x="22" y="36"/>
                      <a:pt x="26" y="36"/>
                      <a:pt x="29" y="32"/>
                    </a:cubicBezTo>
                    <a:cubicBezTo>
                      <a:pt x="32" y="28"/>
                      <a:pt x="36" y="26"/>
                      <a:pt x="35" y="20"/>
                    </a:cubicBezTo>
                    <a:cubicBezTo>
                      <a:pt x="35" y="15"/>
                      <a:pt x="34" y="11"/>
                      <a:pt x="30" y="7"/>
                    </a:cubicBezTo>
                    <a:cubicBezTo>
                      <a:pt x="27" y="5"/>
                      <a:pt x="24" y="0"/>
                      <a:pt x="18" y="2"/>
                    </a:cubicBezTo>
                    <a:cubicBezTo>
                      <a:pt x="13" y="1"/>
                      <a:pt x="9" y="3"/>
                      <a:pt x="6" y="7"/>
                    </a:cubicBezTo>
                    <a:cubicBezTo>
                      <a:pt x="3" y="10"/>
                      <a:pt x="0" y="13"/>
                      <a:pt x="0" y="19"/>
                    </a:cubicBezTo>
                    <a:cubicBezTo>
                      <a:pt x="1" y="23"/>
                      <a:pt x="1" y="27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3" name="Freeform 285">
                <a:extLst>
                  <a:ext uri="{FF2B5EF4-FFF2-40B4-BE49-F238E27FC236}">
                    <a16:creationId xmlns="" xmlns:a16="http://schemas.microsoft.com/office/drawing/2014/main" id="{7FF1AEDD-08E2-4339-881C-1BD937CC4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3569"/>
                <a:ext cx="89" cy="90"/>
              </a:xfrm>
              <a:custGeom>
                <a:avLst/>
                <a:gdLst>
                  <a:gd name="T0" fmla="*/ 17 w 34"/>
                  <a:gd name="T1" fmla="*/ 0 h 35"/>
                  <a:gd name="T2" fmla="*/ 0 w 34"/>
                  <a:gd name="T3" fmla="*/ 17 h 35"/>
                  <a:gd name="T4" fmla="*/ 16 w 34"/>
                  <a:gd name="T5" fmla="*/ 35 h 35"/>
                  <a:gd name="T6" fmla="*/ 34 w 34"/>
                  <a:gd name="T7" fmla="*/ 18 h 35"/>
                  <a:gd name="T8" fmla="*/ 17 w 34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5"/>
                      <a:pt x="16" y="35"/>
                    </a:cubicBezTo>
                    <a:cubicBezTo>
                      <a:pt x="26" y="35"/>
                      <a:pt x="34" y="27"/>
                      <a:pt x="34" y="18"/>
                    </a:cubicBezTo>
                    <a:cubicBezTo>
                      <a:pt x="34" y="8"/>
                      <a:pt x="26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4" name="Freeform 286">
                <a:extLst>
                  <a:ext uri="{FF2B5EF4-FFF2-40B4-BE49-F238E27FC236}">
                    <a16:creationId xmlns="" xmlns:a16="http://schemas.microsoft.com/office/drawing/2014/main" id="{24CDA853-CD59-4B60-982E-45275EF91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3882"/>
                <a:ext cx="90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7 h 35"/>
                  <a:gd name="T4" fmla="*/ 17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6"/>
                      <a:pt x="35" y="17"/>
                    </a:cubicBezTo>
                    <a:cubicBezTo>
                      <a:pt x="35" y="8"/>
                      <a:pt x="26" y="0"/>
                      <a:pt x="17" y="0"/>
                    </a:cubicBezTo>
                    <a:cubicBezTo>
                      <a:pt x="8" y="0"/>
                      <a:pt x="0" y="9"/>
                      <a:pt x="0" y="18"/>
                    </a:cubicBezTo>
                    <a:cubicBezTo>
                      <a:pt x="0" y="27"/>
                      <a:pt x="9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5" name="Freeform 287">
                <a:extLst>
                  <a:ext uri="{FF2B5EF4-FFF2-40B4-BE49-F238E27FC236}">
                    <a16:creationId xmlns="" xmlns:a16="http://schemas.microsoft.com/office/drawing/2014/main" id="{B046D2E8-81CB-406E-91C4-C53320693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3672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9"/>
                      <a:pt x="27" y="1"/>
                      <a:pt x="18" y="0"/>
                    </a:cubicBezTo>
                    <a:cubicBezTo>
                      <a:pt x="9" y="0"/>
                      <a:pt x="1" y="8"/>
                      <a:pt x="0" y="17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6" name="Freeform 288">
                <a:extLst>
                  <a:ext uri="{FF2B5EF4-FFF2-40B4-BE49-F238E27FC236}">
                    <a16:creationId xmlns="" xmlns:a16="http://schemas.microsoft.com/office/drawing/2014/main" id="{F70BD17B-BB19-4538-9B71-AA8B9A7DD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3672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7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1"/>
                      <a:pt x="0" y="9"/>
                      <a:pt x="0" y="18"/>
                    </a:cubicBezTo>
                    <a:cubicBezTo>
                      <a:pt x="0" y="27"/>
                      <a:pt x="9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7" name="Freeform 289">
                <a:extLst>
                  <a:ext uri="{FF2B5EF4-FFF2-40B4-BE49-F238E27FC236}">
                    <a16:creationId xmlns="" xmlns:a16="http://schemas.microsoft.com/office/drawing/2014/main" id="{CE8DF19F-FFA8-4E7A-AD54-BCB2B62B1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3882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8" name="Freeform 290">
                <a:extLst>
                  <a:ext uri="{FF2B5EF4-FFF2-40B4-BE49-F238E27FC236}">
                    <a16:creationId xmlns="" xmlns:a16="http://schemas.microsoft.com/office/drawing/2014/main" id="{079FD4C0-91F2-4B44-A9E4-45BD11AD3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3882"/>
                <a:ext cx="91" cy="93"/>
              </a:xfrm>
              <a:custGeom>
                <a:avLst/>
                <a:gdLst>
                  <a:gd name="T0" fmla="*/ 17 w 35"/>
                  <a:gd name="T1" fmla="*/ 35 h 36"/>
                  <a:gd name="T2" fmla="*/ 35 w 35"/>
                  <a:gd name="T3" fmla="*/ 19 h 36"/>
                  <a:gd name="T4" fmla="*/ 18 w 35"/>
                  <a:gd name="T5" fmla="*/ 0 h 36"/>
                  <a:gd name="T6" fmla="*/ 0 w 35"/>
                  <a:gd name="T7" fmla="*/ 17 h 36"/>
                  <a:gd name="T8" fmla="*/ 17 w 35"/>
                  <a:gd name="T9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17" y="35"/>
                    </a:moveTo>
                    <a:cubicBezTo>
                      <a:pt x="24" y="36"/>
                      <a:pt x="34" y="26"/>
                      <a:pt x="35" y="19"/>
                    </a:cubicBezTo>
                    <a:cubicBezTo>
                      <a:pt x="35" y="10"/>
                      <a:pt x="26" y="0"/>
                      <a:pt x="18" y="0"/>
                    </a:cubicBezTo>
                    <a:cubicBezTo>
                      <a:pt x="9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9" name="Freeform 291">
                <a:extLst>
                  <a:ext uri="{FF2B5EF4-FFF2-40B4-BE49-F238E27FC236}">
                    <a16:creationId xmlns="" xmlns:a16="http://schemas.microsoft.com/office/drawing/2014/main" id="{46DA4ABE-9B75-4262-9055-F9BB39503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3672"/>
                <a:ext cx="91" cy="91"/>
              </a:xfrm>
              <a:custGeom>
                <a:avLst/>
                <a:gdLst>
                  <a:gd name="T0" fmla="*/ 17 w 35"/>
                  <a:gd name="T1" fmla="*/ 0 h 35"/>
                  <a:gd name="T2" fmla="*/ 0 w 35"/>
                  <a:gd name="T3" fmla="*/ 18 h 35"/>
                  <a:gd name="T4" fmla="*/ 18 w 35"/>
                  <a:gd name="T5" fmla="*/ 35 h 35"/>
                  <a:gd name="T6" fmla="*/ 34 w 35"/>
                  <a:gd name="T7" fmla="*/ 17 h 35"/>
                  <a:gd name="T8" fmla="*/ 17 w 35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0"/>
                    </a:moveTo>
                    <a:cubicBezTo>
                      <a:pt x="8" y="0"/>
                      <a:pt x="0" y="9"/>
                      <a:pt x="0" y="18"/>
                    </a:cubicBezTo>
                    <a:cubicBezTo>
                      <a:pt x="0" y="27"/>
                      <a:pt x="8" y="35"/>
                      <a:pt x="18" y="35"/>
                    </a:cubicBezTo>
                    <a:cubicBezTo>
                      <a:pt x="27" y="35"/>
                      <a:pt x="35" y="26"/>
                      <a:pt x="34" y="17"/>
                    </a:cubicBezTo>
                    <a:cubicBezTo>
                      <a:pt x="34" y="8"/>
                      <a:pt x="26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0" name="Freeform 292">
                <a:extLst>
                  <a:ext uri="{FF2B5EF4-FFF2-40B4-BE49-F238E27FC236}">
                    <a16:creationId xmlns="" xmlns:a16="http://schemas.microsoft.com/office/drawing/2014/main" id="{358A39AB-6C98-4A8A-BAB8-C618DB028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3672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6" y="35"/>
                      <a:pt x="35" y="27"/>
                      <a:pt x="35" y="18"/>
                    </a:cubicBezTo>
                    <a:cubicBezTo>
                      <a:pt x="35" y="9"/>
                      <a:pt x="27" y="1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1" name="Freeform 293">
                <a:extLst>
                  <a:ext uri="{FF2B5EF4-FFF2-40B4-BE49-F238E27FC236}">
                    <a16:creationId xmlns="" xmlns:a16="http://schemas.microsoft.com/office/drawing/2014/main" id="{D0F5B20E-E356-44A3-85CB-97F20BEF5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3672"/>
                <a:ext cx="91" cy="91"/>
              </a:xfrm>
              <a:custGeom>
                <a:avLst/>
                <a:gdLst>
                  <a:gd name="T0" fmla="*/ 18 w 35"/>
                  <a:gd name="T1" fmla="*/ 0 h 35"/>
                  <a:gd name="T2" fmla="*/ 0 w 35"/>
                  <a:gd name="T3" fmla="*/ 18 h 35"/>
                  <a:gd name="T4" fmla="*/ 18 w 35"/>
                  <a:gd name="T5" fmla="*/ 35 h 35"/>
                  <a:gd name="T6" fmla="*/ 35 w 35"/>
                  <a:gd name="T7" fmla="*/ 17 h 35"/>
                  <a:gd name="T8" fmla="*/ 18 w 35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0"/>
                    </a:moveTo>
                    <a:cubicBezTo>
                      <a:pt x="8" y="0"/>
                      <a:pt x="0" y="9"/>
                      <a:pt x="0" y="18"/>
                    </a:cubicBezTo>
                    <a:cubicBezTo>
                      <a:pt x="1" y="27"/>
                      <a:pt x="9" y="35"/>
                      <a:pt x="18" y="35"/>
                    </a:cubicBezTo>
                    <a:cubicBezTo>
                      <a:pt x="27" y="35"/>
                      <a:pt x="35" y="26"/>
                      <a:pt x="35" y="17"/>
                    </a:cubicBezTo>
                    <a:cubicBezTo>
                      <a:pt x="35" y="8"/>
                      <a:pt x="26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2" name="Freeform 294">
                <a:extLst>
                  <a:ext uri="{FF2B5EF4-FFF2-40B4-BE49-F238E27FC236}">
                    <a16:creationId xmlns="" xmlns:a16="http://schemas.microsoft.com/office/drawing/2014/main" id="{48A8B211-5B46-4825-A035-212882AC7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3882"/>
                <a:ext cx="88" cy="91"/>
              </a:xfrm>
              <a:custGeom>
                <a:avLst/>
                <a:gdLst>
                  <a:gd name="T0" fmla="*/ 17 w 34"/>
                  <a:gd name="T1" fmla="*/ 35 h 35"/>
                  <a:gd name="T2" fmla="*/ 34 w 34"/>
                  <a:gd name="T3" fmla="*/ 18 h 35"/>
                  <a:gd name="T4" fmla="*/ 18 w 34"/>
                  <a:gd name="T5" fmla="*/ 0 h 35"/>
                  <a:gd name="T6" fmla="*/ 0 w 34"/>
                  <a:gd name="T7" fmla="*/ 17 h 35"/>
                  <a:gd name="T8" fmla="*/ 17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6" y="35"/>
                      <a:pt x="34" y="27"/>
                      <a:pt x="34" y="18"/>
                    </a:cubicBezTo>
                    <a:cubicBezTo>
                      <a:pt x="34" y="9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7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3" name="Freeform 295">
                <a:extLst>
                  <a:ext uri="{FF2B5EF4-FFF2-40B4-BE49-F238E27FC236}">
                    <a16:creationId xmlns="" xmlns:a16="http://schemas.microsoft.com/office/drawing/2014/main" id="{4EC4CC91-61FA-4235-AC59-F23A4DAB7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" y="3250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4 w 35"/>
                  <a:gd name="T3" fmla="*/ 17 h 35"/>
                  <a:gd name="T4" fmla="*/ 16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6"/>
                      <a:pt x="34" y="17"/>
                    </a:cubicBezTo>
                    <a:cubicBezTo>
                      <a:pt x="34" y="8"/>
                      <a:pt x="26" y="0"/>
                      <a:pt x="16" y="0"/>
                    </a:cubicBezTo>
                    <a:cubicBezTo>
                      <a:pt x="8" y="0"/>
                      <a:pt x="0" y="9"/>
                      <a:pt x="0" y="18"/>
                    </a:cubicBezTo>
                    <a:cubicBezTo>
                      <a:pt x="0" y="27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4" name="Freeform 296">
                <a:extLst>
                  <a:ext uri="{FF2B5EF4-FFF2-40B4-BE49-F238E27FC236}">
                    <a16:creationId xmlns="" xmlns:a16="http://schemas.microsoft.com/office/drawing/2014/main" id="{E321D314-78D1-4280-B232-968A3DD6A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" y="3250"/>
                <a:ext cx="90" cy="90"/>
              </a:xfrm>
              <a:custGeom>
                <a:avLst/>
                <a:gdLst>
                  <a:gd name="T0" fmla="*/ 17 w 35"/>
                  <a:gd name="T1" fmla="*/ 0 h 35"/>
                  <a:gd name="T2" fmla="*/ 0 w 35"/>
                  <a:gd name="T3" fmla="*/ 18 h 35"/>
                  <a:gd name="T4" fmla="*/ 18 w 35"/>
                  <a:gd name="T5" fmla="*/ 35 h 35"/>
                  <a:gd name="T6" fmla="*/ 35 w 35"/>
                  <a:gd name="T7" fmla="*/ 17 h 35"/>
                  <a:gd name="T8" fmla="*/ 17 w 35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0"/>
                    </a:moveTo>
                    <a:cubicBezTo>
                      <a:pt x="8" y="0"/>
                      <a:pt x="0" y="9"/>
                      <a:pt x="0" y="18"/>
                    </a:cubicBezTo>
                    <a:cubicBezTo>
                      <a:pt x="0" y="27"/>
                      <a:pt x="8" y="35"/>
                      <a:pt x="18" y="35"/>
                    </a:cubicBezTo>
                    <a:cubicBezTo>
                      <a:pt x="27" y="35"/>
                      <a:pt x="35" y="26"/>
                      <a:pt x="35" y="17"/>
                    </a:cubicBezTo>
                    <a:cubicBezTo>
                      <a:pt x="35" y="8"/>
                      <a:pt x="26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5" name="Freeform 297">
                <a:extLst>
                  <a:ext uri="{FF2B5EF4-FFF2-40B4-BE49-F238E27FC236}">
                    <a16:creationId xmlns="" xmlns:a16="http://schemas.microsoft.com/office/drawing/2014/main" id="{A787B422-3613-4449-AA3B-2B35C3D95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1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9" y="0"/>
                      <a:pt x="0" y="8"/>
                      <a:pt x="1" y="18"/>
                    </a:cubicBezTo>
                    <a:cubicBezTo>
                      <a:pt x="1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6" name="Freeform 298">
                <a:extLst>
                  <a:ext uri="{FF2B5EF4-FFF2-40B4-BE49-F238E27FC236}">
                    <a16:creationId xmlns="" xmlns:a16="http://schemas.microsoft.com/office/drawing/2014/main" id="{9A32BC4E-EE0C-4293-BA11-9445FC680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" y="3247"/>
                <a:ext cx="91" cy="93"/>
              </a:xfrm>
              <a:custGeom>
                <a:avLst/>
                <a:gdLst>
                  <a:gd name="T0" fmla="*/ 16 w 35"/>
                  <a:gd name="T1" fmla="*/ 36 h 36"/>
                  <a:gd name="T2" fmla="*/ 35 w 35"/>
                  <a:gd name="T3" fmla="*/ 19 h 36"/>
                  <a:gd name="T4" fmla="*/ 18 w 35"/>
                  <a:gd name="T5" fmla="*/ 1 h 36"/>
                  <a:gd name="T6" fmla="*/ 0 w 35"/>
                  <a:gd name="T7" fmla="*/ 18 h 36"/>
                  <a:gd name="T8" fmla="*/ 16 w 35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16" y="36"/>
                    </a:moveTo>
                    <a:cubicBezTo>
                      <a:pt x="26" y="36"/>
                      <a:pt x="34" y="28"/>
                      <a:pt x="35" y="19"/>
                    </a:cubicBezTo>
                    <a:cubicBezTo>
                      <a:pt x="35" y="11"/>
                      <a:pt x="25" y="1"/>
                      <a:pt x="18" y="1"/>
                    </a:cubicBezTo>
                    <a:cubicBezTo>
                      <a:pt x="10" y="0"/>
                      <a:pt x="0" y="9"/>
                      <a:pt x="0" y="18"/>
                    </a:cubicBezTo>
                    <a:cubicBezTo>
                      <a:pt x="0" y="27"/>
                      <a:pt x="7" y="36"/>
                      <a:pt x="1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7" name="Freeform 299">
                <a:extLst>
                  <a:ext uri="{FF2B5EF4-FFF2-40B4-BE49-F238E27FC236}">
                    <a16:creationId xmlns="" xmlns:a16="http://schemas.microsoft.com/office/drawing/2014/main" id="{0BB787A3-EAD5-4AFB-8A25-F648EC8F6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" y="3250"/>
                <a:ext cx="90" cy="90"/>
              </a:xfrm>
              <a:custGeom>
                <a:avLst/>
                <a:gdLst>
                  <a:gd name="T0" fmla="*/ 17 w 35"/>
                  <a:gd name="T1" fmla="*/ 0 h 35"/>
                  <a:gd name="T2" fmla="*/ 0 w 35"/>
                  <a:gd name="T3" fmla="*/ 18 h 35"/>
                  <a:gd name="T4" fmla="*/ 17 w 35"/>
                  <a:gd name="T5" fmla="*/ 35 h 35"/>
                  <a:gd name="T6" fmla="*/ 35 w 35"/>
                  <a:gd name="T7" fmla="*/ 18 h 35"/>
                  <a:gd name="T8" fmla="*/ 17 w 35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6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8" name="Oval 300">
                <a:extLst>
                  <a:ext uri="{FF2B5EF4-FFF2-40B4-BE49-F238E27FC236}">
                    <a16:creationId xmlns="" xmlns:a16="http://schemas.microsoft.com/office/drawing/2014/main" id="{337EB9BC-F2ED-41F9-A539-3F1F3A975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8" y="3778"/>
                <a:ext cx="88" cy="8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9" name="Oval 301">
                <a:extLst>
                  <a:ext uri="{FF2B5EF4-FFF2-40B4-BE49-F238E27FC236}">
                    <a16:creationId xmlns="" xmlns:a16="http://schemas.microsoft.com/office/drawing/2014/main" id="{EBBDA512-FA1F-47F7-91E2-165DE00C2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1" y="3778"/>
                <a:ext cx="91" cy="8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0" name="Freeform 302">
                <a:extLst>
                  <a:ext uri="{FF2B5EF4-FFF2-40B4-BE49-F238E27FC236}">
                    <a16:creationId xmlns="" xmlns:a16="http://schemas.microsoft.com/office/drawing/2014/main" id="{9F82FF3B-4339-4160-A5AD-6D47AB432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" y="3353"/>
                <a:ext cx="90" cy="91"/>
              </a:xfrm>
              <a:custGeom>
                <a:avLst/>
                <a:gdLst>
                  <a:gd name="T0" fmla="*/ 18 w 35"/>
                  <a:gd name="T1" fmla="*/ 1 h 35"/>
                  <a:gd name="T2" fmla="*/ 0 w 35"/>
                  <a:gd name="T3" fmla="*/ 17 h 35"/>
                  <a:gd name="T4" fmla="*/ 17 w 35"/>
                  <a:gd name="T5" fmla="*/ 35 h 35"/>
                  <a:gd name="T6" fmla="*/ 35 w 35"/>
                  <a:gd name="T7" fmla="*/ 18 h 35"/>
                  <a:gd name="T8" fmla="*/ 18 w 35"/>
                  <a:gd name="T9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1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9"/>
                      <a:pt x="27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1" name="Freeform 303">
                <a:extLst>
                  <a:ext uri="{FF2B5EF4-FFF2-40B4-BE49-F238E27FC236}">
                    <a16:creationId xmlns="" xmlns:a16="http://schemas.microsoft.com/office/drawing/2014/main" id="{8F6B6557-818B-499F-A2AC-819614CFF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353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9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6" y="35"/>
                      <a:pt x="35" y="28"/>
                      <a:pt x="35" y="19"/>
                    </a:cubicBezTo>
                    <a:cubicBezTo>
                      <a:pt x="35" y="9"/>
                      <a:pt x="27" y="1"/>
                      <a:pt x="18" y="0"/>
                    </a:cubicBezTo>
                    <a:cubicBezTo>
                      <a:pt x="10" y="0"/>
                      <a:pt x="1" y="10"/>
                      <a:pt x="0" y="17"/>
                    </a:cubicBezTo>
                    <a:cubicBezTo>
                      <a:pt x="0" y="25"/>
                      <a:pt x="9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2" name="Freeform 304">
                <a:extLst>
                  <a:ext uri="{FF2B5EF4-FFF2-40B4-BE49-F238E27FC236}">
                    <a16:creationId xmlns="" xmlns:a16="http://schemas.microsoft.com/office/drawing/2014/main" id="{9B5CE383-8C5B-4365-B8CD-1B9435B27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3353"/>
                <a:ext cx="88" cy="91"/>
              </a:xfrm>
              <a:custGeom>
                <a:avLst/>
                <a:gdLst>
                  <a:gd name="T0" fmla="*/ 17 w 34"/>
                  <a:gd name="T1" fmla="*/ 35 h 35"/>
                  <a:gd name="T2" fmla="*/ 34 w 34"/>
                  <a:gd name="T3" fmla="*/ 18 h 35"/>
                  <a:gd name="T4" fmla="*/ 17 w 34"/>
                  <a:gd name="T5" fmla="*/ 1 h 35"/>
                  <a:gd name="T6" fmla="*/ 0 w 34"/>
                  <a:gd name="T7" fmla="*/ 18 h 35"/>
                  <a:gd name="T8" fmla="*/ 17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6" y="35"/>
                      <a:pt x="34" y="27"/>
                      <a:pt x="34" y="18"/>
                    </a:cubicBezTo>
                    <a:cubicBezTo>
                      <a:pt x="34" y="9"/>
                      <a:pt x="26" y="1"/>
                      <a:pt x="17" y="1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3" name="Freeform 305">
                <a:extLst>
                  <a:ext uri="{FF2B5EF4-FFF2-40B4-BE49-F238E27FC236}">
                    <a16:creationId xmlns="" xmlns:a16="http://schemas.microsoft.com/office/drawing/2014/main" id="{9D59786F-57CE-4739-8B57-A43B416FF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3353"/>
                <a:ext cx="90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9 h 35"/>
                  <a:gd name="T4" fmla="*/ 18 w 35"/>
                  <a:gd name="T5" fmla="*/ 1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7"/>
                      <a:pt x="35" y="19"/>
                    </a:cubicBezTo>
                    <a:cubicBezTo>
                      <a:pt x="35" y="9"/>
                      <a:pt x="27" y="1"/>
                      <a:pt x="18" y="1"/>
                    </a:cubicBezTo>
                    <a:cubicBezTo>
                      <a:pt x="9" y="0"/>
                      <a:pt x="1" y="8"/>
                      <a:pt x="0" y="18"/>
                    </a:cubicBezTo>
                    <a:cubicBezTo>
                      <a:pt x="0" y="27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4" name="Freeform 306">
                <a:extLst>
                  <a:ext uri="{FF2B5EF4-FFF2-40B4-BE49-F238E27FC236}">
                    <a16:creationId xmlns="" xmlns:a16="http://schemas.microsoft.com/office/drawing/2014/main" id="{EE6CB648-D82C-4DC0-9CEC-2D00031E7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3353"/>
                <a:ext cx="88" cy="91"/>
              </a:xfrm>
              <a:custGeom>
                <a:avLst/>
                <a:gdLst>
                  <a:gd name="T0" fmla="*/ 17 w 34"/>
                  <a:gd name="T1" fmla="*/ 35 h 35"/>
                  <a:gd name="T2" fmla="*/ 34 w 34"/>
                  <a:gd name="T3" fmla="*/ 19 h 35"/>
                  <a:gd name="T4" fmla="*/ 18 w 34"/>
                  <a:gd name="T5" fmla="*/ 1 h 35"/>
                  <a:gd name="T6" fmla="*/ 0 w 34"/>
                  <a:gd name="T7" fmla="*/ 18 h 35"/>
                  <a:gd name="T8" fmla="*/ 17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6" y="35"/>
                      <a:pt x="34" y="27"/>
                      <a:pt x="34" y="19"/>
                    </a:cubicBezTo>
                    <a:cubicBezTo>
                      <a:pt x="34" y="9"/>
                      <a:pt x="27" y="1"/>
                      <a:pt x="18" y="1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5" name="Freeform 307">
                <a:extLst>
                  <a:ext uri="{FF2B5EF4-FFF2-40B4-BE49-F238E27FC236}">
                    <a16:creationId xmlns="" xmlns:a16="http://schemas.microsoft.com/office/drawing/2014/main" id="{F3A433B6-786F-4583-9857-A2058061C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3356"/>
                <a:ext cx="91" cy="88"/>
              </a:xfrm>
              <a:custGeom>
                <a:avLst/>
                <a:gdLst>
                  <a:gd name="T0" fmla="*/ 18 w 35"/>
                  <a:gd name="T1" fmla="*/ 34 h 34"/>
                  <a:gd name="T2" fmla="*/ 35 w 35"/>
                  <a:gd name="T3" fmla="*/ 16 h 34"/>
                  <a:gd name="T4" fmla="*/ 17 w 35"/>
                  <a:gd name="T5" fmla="*/ 0 h 34"/>
                  <a:gd name="T6" fmla="*/ 0 w 35"/>
                  <a:gd name="T7" fmla="*/ 17 h 34"/>
                  <a:gd name="T8" fmla="*/ 18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8" y="34"/>
                    </a:moveTo>
                    <a:cubicBezTo>
                      <a:pt x="27" y="34"/>
                      <a:pt x="35" y="26"/>
                      <a:pt x="35" y="16"/>
                    </a:cubicBezTo>
                    <a:cubicBezTo>
                      <a:pt x="34" y="7"/>
                      <a:pt x="26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6" name="Freeform 308">
                <a:extLst>
                  <a:ext uri="{FF2B5EF4-FFF2-40B4-BE49-F238E27FC236}">
                    <a16:creationId xmlns="" xmlns:a16="http://schemas.microsoft.com/office/drawing/2014/main" id="{3D3D41C0-982B-4C97-A53E-DEC4BC572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9" y="3353"/>
                <a:ext cx="90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1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9"/>
                      <a:pt x="27" y="1"/>
                      <a:pt x="18" y="1"/>
                    </a:cubicBezTo>
                    <a:cubicBezTo>
                      <a:pt x="9" y="0"/>
                      <a:pt x="0" y="8"/>
                      <a:pt x="0" y="17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7" name="Freeform 309">
                <a:extLst>
                  <a:ext uri="{FF2B5EF4-FFF2-40B4-BE49-F238E27FC236}">
                    <a16:creationId xmlns="" xmlns:a16="http://schemas.microsoft.com/office/drawing/2014/main" id="{A13748C0-5612-48D5-A7CD-D94F381F6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5" y="3356"/>
                <a:ext cx="88" cy="88"/>
              </a:xfrm>
              <a:custGeom>
                <a:avLst/>
                <a:gdLst>
                  <a:gd name="T0" fmla="*/ 17 w 34"/>
                  <a:gd name="T1" fmla="*/ 34 h 34"/>
                  <a:gd name="T2" fmla="*/ 34 w 34"/>
                  <a:gd name="T3" fmla="*/ 16 h 34"/>
                  <a:gd name="T4" fmla="*/ 17 w 34"/>
                  <a:gd name="T5" fmla="*/ 0 h 34"/>
                  <a:gd name="T6" fmla="*/ 0 w 34"/>
                  <a:gd name="T7" fmla="*/ 17 h 34"/>
                  <a:gd name="T8" fmla="*/ 17 w 34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cubicBezTo>
                      <a:pt x="27" y="34"/>
                      <a:pt x="34" y="26"/>
                      <a:pt x="34" y="16"/>
                    </a:cubicBezTo>
                    <a:cubicBezTo>
                      <a:pt x="34" y="7"/>
                      <a:pt x="26" y="0"/>
                      <a:pt x="17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8" name="Freeform 310">
                <a:extLst>
                  <a:ext uri="{FF2B5EF4-FFF2-40B4-BE49-F238E27FC236}">
                    <a16:creationId xmlns="" xmlns:a16="http://schemas.microsoft.com/office/drawing/2014/main" id="{CA29DBF8-7C5E-4125-B53B-0510FEC0E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9" y="3353"/>
                <a:ext cx="91" cy="91"/>
              </a:xfrm>
              <a:custGeom>
                <a:avLst/>
                <a:gdLst>
                  <a:gd name="T0" fmla="*/ 16 w 35"/>
                  <a:gd name="T1" fmla="*/ 1 h 35"/>
                  <a:gd name="T2" fmla="*/ 0 w 35"/>
                  <a:gd name="T3" fmla="*/ 18 h 35"/>
                  <a:gd name="T4" fmla="*/ 18 w 35"/>
                  <a:gd name="T5" fmla="*/ 35 h 35"/>
                  <a:gd name="T6" fmla="*/ 35 w 35"/>
                  <a:gd name="T7" fmla="*/ 17 h 35"/>
                  <a:gd name="T8" fmla="*/ 16 w 35"/>
                  <a:gd name="T9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6" y="1"/>
                    </a:moveTo>
                    <a:cubicBezTo>
                      <a:pt x="8" y="1"/>
                      <a:pt x="0" y="9"/>
                      <a:pt x="0" y="18"/>
                    </a:cubicBezTo>
                    <a:cubicBezTo>
                      <a:pt x="0" y="27"/>
                      <a:pt x="8" y="35"/>
                      <a:pt x="18" y="35"/>
                    </a:cubicBezTo>
                    <a:cubicBezTo>
                      <a:pt x="27" y="35"/>
                      <a:pt x="35" y="27"/>
                      <a:pt x="35" y="17"/>
                    </a:cubicBezTo>
                    <a:cubicBezTo>
                      <a:pt x="34" y="8"/>
                      <a:pt x="26" y="0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9" name="Freeform 311">
                <a:extLst>
                  <a:ext uri="{FF2B5EF4-FFF2-40B4-BE49-F238E27FC236}">
                    <a16:creationId xmlns="" xmlns:a16="http://schemas.microsoft.com/office/drawing/2014/main" id="{03684FCF-CC2D-483D-86DD-17ED1DC72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2" y="3356"/>
                <a:ext cx="91" cy="88"/>
              </a:xfrm>
              <a:custGeom>
                <a:avLst/>
                <a:gdLst>
                  <a:gd name="T0" fmla="*/ 17 w 35"/>
                  <a:gd name="T1" fmla="*/ 34 h 34"/>
                  <a:gd name="T2" fmla="*/ 35 w 35"/>
                  <a:gd name="T3" fmla="*/ 17 h 34"/>
                  <a:gd name="T4" fmla="*/ 18 w 35"/>
                  <a:gd name="T5" fmla="*/ 0 h 34"/>
                  <a:gd name="T6" fmla="*/ 0 w 35"/>
                  <a:gd name="T7" fmla="*/ 16 h 34"/>
                  <a:gd name="T8" fmla="*/ 17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34"/>
                    </a:moveTo>
                    <a:cubicBezTo>
                      <a:pt x="27" y="34"/>
                      <a:pt x="35" y="26"/>
                      <a:pt x="35" y="17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9" y="0"/>
                      <a:pt x="0" y="7"/>
                      <a:pt x="0" y="16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0" name="Freeform 312">
                <a:extLst>
                  <a:ext uri="{FF2B5EF4-FFF2-40B4-BE49-F238E27FC236}">
                    <a16:creationId xmlns="" xmlns:a16="http://schemas.microsoft.com/office/drawing/2014/main" id="{CF1FA37B-FE02-4666-B1F4-723C2EC3B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" y="3353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1 h 35"/>
                  <a:gd name="T6" fmla="*/ 1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9"/>
                      <a:pt x="27" y="1"/>
                      <a:pt x="18" y="1"/>
                    </a:cubicBezTo>
                    <a:cubicBezTo>
                      <a:pt x="9" y="0"/>
                      <a:pt x="1" y="8"/>
                      <a:pt x="1" y="18"/>
                    </a:cubicBezTo>
                    <a:cubicBezTo>
                      <a:pt x="0" y="27"/>
                      <a:pt x="9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1" name="Freeform 313">
                <a:extLst>
                  <a:ext uri="{FF2B5EF4-FFF2-40B4-BE49-F238E27FC236}">
                    <a16:creationId xmlns="" xmlns:a16="http://schemas.microsoft.com/office/drawing/2014/main" id="{45E21CFC-493A-4D41-B389-90CD423F9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8" y="3353"/>
                <a:ext cx="91" cy="91"/>
              </a:xfrm>
              <a:custGeom>
                <a:avLst/>
                <a:gdLst>
                  <a:gd name="T0" fmla="*/ 16 w 35"/>
                  <a:gd name="T1" fmla="*/ 35 h 35"/>
                  <a:gd name="T2" fmla="*/ 34 w 35"/>
                  <a:gd name="T3" fmla="*/ 18 h 35"/>
                  <a:gd name="T4" fmla="*/ 17 w 35"/>
                  <a:gd name="T5" fmla="*/ 1 h 35"/>
                  <a:gd name="T6" fmla="*/ 0 w 35"/>
                  <a:gd name="T7" fmla="*/ 18 h 35"/>
                  <a:gd name="T8" fmla="*/ 16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6" y="35"/>
                    </a:moveTo>
                    <a:cubicBezTo>
                      <a:pt x="26" y="35"/>
                      <a:pt x="34" y="28"/>
                      <a:pt x="34" y="18"/>
                    </a:cubicBezTo>
                    <a:cubicBezTo>
                      <a:pt x="35" y="9"/>
                      <a:pt x="27" y="1"/>
                      <a:pt x="17" y="1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2" name="Freeform 314">
                <a:extLst>
                  <a:ext uri="{FF2B5EF4-FFF2-40B4-BE49-F238E27FC236}">
                    <a16:creationId xmlns="" xmlns:a16="http://schemas.microsoft.com/office/drawing/2014/main" id="{2253584D-050D-461E-8E87-90FCB39FB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1" y="3353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1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9"/>
                      <a:pt x="27" y="1"/>
                      <a:pt x="18" y="1"/>
                    </a:cubicBezTo>
                    <a:cubicBezTo>
                      <a:pt x="9" y="0"/>
                      <a:pt x="0" y="8"/>
                      <a:pt x="0" y="17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3" name="Freeform 315">
                <a:extLst>
                  <a:ext uri="{FF2B5EF4-FFF2-40B4-BE49-F238E27FC236}">
                    <a16:creationId xmlns="" xmlns:a16="http://schemas.microsoft.com/office/drawing/2014/main" id="{9DF2868F-4303-45A5-839F-CEDB7DCE0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5" y="3356"/>
                <a:ext cx="91" cy="88"/>
              </a:xfrm>
              <a:custGeom>
                <a:avLst/>
                <a:gdLst>
                  <a:gd name="T0" fmla="*/ 17 w 35"/>
                  <a:gd name="T1" fmla="*/ 34 h 34"/>
                  <a:gd name="T2" fmla="*/ 35 w 35"/>
                  <a:gd name="T3" fmla="*/ 17 h 34"/>
                  <a:gd name="T4" fmla="*/ 18 w 35"/>
                  <a:gd name="T5" fmla="*/ 0 h 34"/>
                  <a:gd name="T6" fmla="*/ 0 w 35"/>
                  <a:gd name="T7" fmla="*/ 16 h 34"/>
                  <a:gd name="T8" fmla="*/ 17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34"/>
                    </a:moveTo>
                    <a:cubicBezTo>
                      <a:pt x="27" y="34"/>
                      <a:pt x="35" y="26"/>
                      <a:pt x="35" y="17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9" y="0"/>
                      <a:pt x="1" y="7"/>
                      <a:pt x="0" y="16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4" name="Freeform 316">
                <a:extLst>
                  <a:ext uri="{FF2B5EF4-FFF2-40B4-BE49-F238E27FC236}">
                    <a16:creationId xmlns="" xmlns:a16="http://schemas.microsoft.com/office/drawing/2014/main" id="{3537E6F0-AE91-4D33-B1E1-FFF576751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2" y="3353"/>
                <a:ext cx="90" cy="91"/>
              </a:xfrm>
              <a:custGeom>
                <a:avLst/>
                <a:gdLst>
                  <a:gd name="T0" fmla="*/ 17 w 35"/>
                  <a:gd name="T1" fmla="*/ 35 h 35"/>
                  <a:gd name="T2" fmla="*/ 34 w 35"/>
                  <a:gd name="T3" fmla="*/ 19 h 35"/>
                  <a:gd name="T4" fmla="*/ 18 w 35"/>
                  <a:gd name="T5" fmla="*/ 1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6" y="35"/>
                      <a:pt x="34" y="27"/>
                      <a:pt x="34" y="19"/>
                    </a:cubicBezTo>
                    <a:cubicBezTo>
                      <a:pt x="35" y="9"/>
                      <a:pt x="27" y="1"/>
                      <a:pt x="18" y="1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5" name="Freeform 317">
                <a:extLst>
                  <a:ext uri="{FF2B5EF4-FFF2-40B4-BE49-F238E27FC236}">
                    <a16:creationId xmlns="" xmlns:a16="http://schemas.microsoft.com/office/drawing/2014/main" id="{151AAD67-AF1F-4A82-A20F-E980FC094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3882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7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6" name="Freeform 318">
                <a:extLst>
                  <a:ext uri="{FF2B5EF4-FFF2-40B4-BE49-F238E27FC236}">
                    <a16:creationId xmlns="" xmlns:a16="http://schemas.microsoft.com/office/drawing/2014/main" id="{1822E004-9489-4CD1-8308-8F170C40B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353"/>
                <a:ext cx="91" cy="91"/>
              </a:xfrm>
              <a:custGeom>
                <a:avLst/>
                <a:gdLst>
                  <a:gd name="T0" fmla="*/ 17 w 35"/>
                  <a:gd name="T1" fmla="*/ 1 h 35"/>
                  <a:gd name="T2" fmla="*/ 0 w 35"/>
                  <a:gd name="T3" fmla="*/ 18 h 35"/>
                  <a:gd name="T4" fmla="*/ 18 w 35"/>
                  <a:gd name="T5" fmla="*/ 35 h 35"/>
                  <a:gd name="T6" fmla="*/ 35 w 35"/>
                  <a:gd name="T7" fmla="*/ 18 h 35"/>
                  <a:gd name="T8" fmla="*/ 17 w 35"/>
                  <a:gd name="T9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1"/>
                    </a:moveTo>
                    <a:cubicBezTo>
                      <a:pt x="8" y="1"/>
                      <a:pt x="0" y="9"/>
                      <a:pt x="0" y="18"/>
                    </a:cubicBezTo>
                    <a:cubicBezTo>
                      <a:pt x="0" y="27"/>
                      <a:pt x="8" y="35"/>
                      <a:pt x="18" y="35"/>
                    </a:cubicBez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9"/>
                      <a:pt x="27" y="0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7" name="Freeform 319">
                <a:extLst>
                  <a:ext uri="{FF2B5EF4-FFF2-40B4-BE49-F238E27FC236}">
                    <a16:creationId xmlns="" xmlns:a16="http://schemas.microsoft.com/office/drawing/2014/main" id="{6708893B-8381-4AE9-AA26-354B3C52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3778"/>
                <a:ext cx="91" cy="89"/>
              </a:xfrm>
              <a:custGeom>
                <a:avLst/>
                <a:gdLst>
                  <a:gd name="T0" fmla="*/ 17 w 35"/>
                  <a:gd name="T1" fmla="*/ 0 h 34"/>
                  <a:gd name="T2" fmla="*/ 0 w 35"/>
                  <a:gd name="T3" fmla="*/ 17 h 34"/>
                  <a:gd name="T4" fmla="*/ 18 w 35"/>
                  <a:gd name="T5" fmla="*/ 34 h 34"/>
                  <a:gd name="T6" fmla="*/ 35 w 35"/>
                  <a:gd name="T7" fmla="*/ 17 h 34"/>
                  <a:gd name="T8" fmla="*/ 17 w 3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8" y="34"/>
                    </a:cubicBezTo>
                    <a:cubicBezTo>
                      <a:pt x="27" y="34"/>
                      <a:pt x="35" y="26"/>
                      <a:pt x="35" y="17"/>
                    </a:cubicBezTo>
                    <a:cubicBezTo>
                      <a:pt x="35" y="7"/>
                      <a:pt x="26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8" name="Freeform 320">
                <a:extLst>
                  <a:ext uri="{FF2B5EF4-FFF2-40B4-BE49-F238E27FC236}">
                    <a16:creationId xmlns="" xmlns:a16="http://schemas.microsoft.com/office/drawing/2014/main" id="{9A0DE2BC-80D0-4AB6-9A5A-6B453C8C0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460"/>
                <a:ext cx="91" cy="90"/>
              </a:xfrm>
              <a:custGeom>
                <a:avLst/>
                <a:gdLst>
                  <a:gd name="T0" fmla="*/ 17 w 35"/>
                  <a:gd name="T1" fmla="*/ 0 h 35"/>
                  <a:gd name="T2" fmla="*/ 0 w 35"/>
                  <a:gd name="T3" fmla="*/ 17 h 35"/>
                  <a:gd name="T4" fmla="*/ 17 w 35"/>
                  <a:gd name="T5" fmla="*/ 34 h 35"/>
                  <a:gd name="T6" fmla="*/ 35 w 35"/>
                  <a:gd name="T7" fmla="*/ 17 h 35"/>
                  <a:gd name="T8" fmla="*/ 17 w 35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ubicBezTo>
                      <a:pt x="26" y="35"/>
                      <a:pt x="35" y="27"/>
                      <a:pt x="35" y="17"/>
                    </a:cubicBezTo>
                    <a:cubicBezTo>
                      <a:pt x="35" y="8"/>
                      <a:pt x="27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9" name="Freeform 321">
                <a:extLst>
                  <a:ext uri="{FF2B5EF4-FFF2-40B4-BE49-F238E27FC236}">
                    <a16:creationId xmlns="" xmlns:a16="http://schemas.microsoft.com/office/drawing/2014/main" id="{06D3E133-93C7-44D1-888F-C647FD056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3460"/>
                <a:ext cx="91" cy="88"/>
              </a:xfrm>
              <a:custGeom>
                <a:avLst/>
                <a:gdLst>
                  <a:gd name="T0" fmla="*/ 18 w 35"/>
                  <a:gd name="T1" fmla="*/ 34 h 34"/>
                  <a:gd name="T2" fmla="*/ 35 w 35"/>
                  <a:gd name="T3" fmla="*/ 18 h 34"/>
                  <a:gd name="T4" fmla="*/ 18 w 35"/>
                  <a:gd name="T5" fmla="*/ 0 h 34"/>
                  <a:gd name="T6" fmla="*/ 0 w 35"/>
                  <a:gd name="T7" fmla="*/ 17 h 34"/>
                  <a:gd name="T8" fmla="*/ 18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8" y="34"/>
                    </a:moveTo>
                    <a:cubicBezTo>
                      <a:pt x="26" y="34"/>
                      <a:pt x="35" y="26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9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0" name="Freeform 322">
                <a:extLst>
                  <a:ext uri="{FF2B5EF4-FFF2-40B4-BE49-F238E27FC236}">
                    <a16:creationId xmlns="" xmlns:a16="http://schemas.microsoft.com/office/drawing/2014/main" id="{48185AF6-4E28-4F07-AC45-24AB77EBF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3460"/>
                <a:ext cx="88" cy="88"/>
              </a:xfrm>
              <a:custGeom>
                <a:avLst/>
                <a:gdLst>
                  <a:gd name="T0" fmla="*/ 17 w 34"/>
                  <a:gd name="T1" fmla="*/ 34 h 34"/>
                  <a:gd name="T2" fmla="*/ 34 w 34"/>
                  <a:gd name="T3" fmla="*/ 18 h 34"/>
                  <a:gd name="T4" fmla="*/ 17 w 34"/>
                  <a:gd name="T5" fmla="*/ 0 h 34"/>
                  <a:gd name="T6" fmla="*/ 0 w 34"/>
                  <a:gd name="T7" fmla="*/ 17 h 34"/>
                  <a:gd name="T8" fmla="*/ 17 w 34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cubicBezTo>
                      <a:pt x="26" y="34"/>
                      <a:pt x="34" y="26"/>
                      <a:pt x="34" y="18"/>
                    </a:cubicBezTo>
                    <a:cubicBezTo>
                      <a:pt x="34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1" name="Freeform 323">
                <a:extLst>
                  <a:ext uri="{FF2B5EF4-FFF2-40B4-BE49-F238E27FC236}">
                    <a16:creationId xmlns="" xmlns:a16="http://schemas.microsoft.com/office/drawing/2014/main" id="{810B0BEA-AFCE-4BA7-8D4B-028E99084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3460"/>
                <a:ext cx="91" cy="88"/>
              </a:xfrm>
              <a:custGeom>
                <a:avLst/>
                <a:gdLst>
                  <a:gd name="T0" fmla="*/ 17 w 35"/>
                  <a:gd name="T1" fmla="*/ 34 h 34"/>
                  <a:gd name="T2" fmla="*/ 34 w 35"/>
                  <a:gd name="T3" fmla="*/ 18 h 34"/>
                  <a:gd name="T4" fmla="*/ 18 w 35"/>
                  <a:gd name="T5" fmla="*/ 0 h 34"/>
                  <a:gd name="T6" fmla="*/ 0 w 35"/>
                  <a:gd name="T7" fmla="*/ 17 h 34"/>
                  <a:gd name="T8" fmla="*/ 17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34"/>
                    </a:moveTo>
                    <a:cubicBezTo>
                      <a:pt x="26" y="34"/>
                      <a:pt x="34" y="26"/>
                      <a:pt x="34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2" name="Freeform 324">
                <a:extLst>
                  <a:ext uri="{FF2B5EF4-FFF2-40B4-BE49-F238E27FC236}">
                    <a16:creationId xmlns="" xmlns:a16="http://schemas.microsoft.com/office/drawing/2014/main" id="{3A5A0AB8-AE9E-47BE-996C-F854D3D83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3460"/>
                <a:ext cx="91" cy="90"/>
              </a:xfrm>
              <a:custGeom>
                <a:avLst/>
                <a:gdLst>
                  <a:gd name="T0" fmla="*/ 17 w 35"/>
                  <a:gd name="T1" fmla="*/ 34 h 35"/>
                  <a:gd name="T2" fmla="*/ 35 w 35"/>
                  <a:gd name="T3" fmla="*/ 17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4"/>
                    </a:moveTo>
                    <a:cubicBezTo>
                      <a:pt x="27" y="35"/>
                      <a:pt x="35" y="27"/>
                      <a:pt x="35" y="17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9" y="0"/>
                      <a:pt x="0" y="7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3" name="Freeform 325">
                <a:extLst>
                  <a:ext uri="{FF2B5EF4-FFF2-40B4-BE49-F238E27FC236}">
                    <a16:creationId xmlns="" xmlns:a16="http://schemas.microsoft.com/office/drawing/2014/main" id="{BDA05F7B-0C8D-4D57-BC86-CB4A4C7C4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3460"/>
                <a:ext cx="88" cy="88"/>
              </a:xfrm>
              <a:custGeom>
                <a:avLst/>
                <a:gdLst>
                  <a:gd name="T0" fmla="*/ 17 w 34"/>
                  <a:gd name="T1" fmla="*/ 0 h 34"/>
                  <a:gd name="T2" fmla="*/ 0 w 34"/>
                  <a:gd name="T3" fmla="*/ 17 h 34"/>
                  <a:gd name="T4" fmla="*/ 17 w 34"/>
                  <a:gd name="T5" fmla="*/ 34 h 34"/>
                  <a:gd name="T6" fmla="*/ 34 w 34"/>
                  <a:gd name="T7" fmla="*/ 18 h 34"/>
                  <a:gd name="T8" fmla="*/ 17 w 34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7"/>
                      <a:pt x="8" y="34"/>
                      <a:pt x="17" y="34"/>
                    </a:cubicBezTo>
                    <a:cubicBezTo>
                      <a:pt x="26" y="34"/>
                      <a:pt x="34" y="26"/>
                      <a:pt x="34" y="18"/>
                    </a:cubicBezTo>
                    <a:cubicBezTo>
                      <a:pt x="34" y="8"/>
                      <a:pt x="26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4" name="Freeform 326">
                <a:extLst>
                  <a:ext uri="{FF2B5EF4-FFF2-40B4-BE49-F238E27FC236}">
                    <a16:creationId xmlns="" xmlns:a16="http://schemas.microsoft.com/office/drawing/2014/main" id="{3535CD2D-0E54-493C-AE7C-EA6A2E797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460"/>
                <a:ext cx="91" cy="88"/>
              </a:xfrm>
              <a:custGeom>
                <a:avLst/>
                <a:gdLst>
                  <a:gd name="T0" fmla="*/ 17 w 35"/>
                  <a:gd name="T1" fmla="*/ 0 h 34"/>
                  <a:gd name="T2" fmla="*/ 0 w 35"/>
                  <a:gd name="T3" fmla="*/ 17 h 34"/>
                  <a:gd name="T4" fmla="*/ 17 w 35"/>
                  <a:gd name="T5" fmla="*/ 34 h 34"/>
                  <a:gd name="T6" fmla="*/ 34 w 35"/>
                  <a:gd name="T7" fmla="*/ 18 h 34"/>
                  <a:gd name="T8" fmla="*/ 17 w 3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ubicBezTo>
                      <a:pt x="26" y="34"/>
                      <a:pt x="34" y="26"/>
                      <a:pt x="34" y="18"/>
                    </a:cubicBezTo>
                    <a:cubicBezTo>
                      <a:pt x="35" y="8"/>
                      <a:pt x="27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5" name="Freeform 327">
                <a:extLst>
                  <a:ext uri="{FF2B5EF4-FFF2-40B4-BE49-F238E27FC236}">
                    <a16:creationId xmlns="" xmlns:a16="http://schemas.microsoft.com/office/drawing/2014/main" id="{71508DF0-C6A3-4AB5-854F-F0F22896B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3460"/>
                <a:ext cx="91" cy="90"/>
              </a:xfrm>
              <a:custGeom>
                <a:avLst/>
                <a:gdLst>
                  <a:gd name="T0" fmla="*/ 0 w 35"/>
                  <a:gd name="T1" fmla="*/ 17 h 35"/>
                  <a:gd name="T2" fmla="*/ 17 w 35"/>
                  <a:gd name="T3" fmla="*/ 34 h 35"/>
                  <a:gd name="T4" fmla="*/ 35 w 35"/>
                  <a:gd name="T5" fmla="*/ 17 h 35"/>
                  <a:gd name="T6" fmla="*/ 18 w 35"/>
                  <a:gd name="T7" fmla="*/ 0 h 35"/>
                  <a:gd name="T8" fmla="*/ 0 w 35"/>
                  <a:gd name="T9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0" y="17"/>
                    </a:moveTo>
                    <a:cubicBezTo>
                      <a:pt x="0" y="26"/>
                      <a:pt x="8" y="34"/>
                      <a:pt x="17" y="34"/>
                    </a:cubicBezTo>
                    <a:cubicBezTo>
                      <a:pt x="27" y="35"/>
                      <a:pt x="35" y="27"/>
                      <a:pt x="35" y="17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9" y="0"/>
                      <a:pt x="0" y="7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6" name="Freeform 328">
                <a:extLst>
                  <a:ext uri="{FF2B5EF4-FFF2-40B4-BE49-F238E27FC236}">
                    <a16:creationId xmlns="" xmlns:a16="http://schemas.microsoft.com/office/drawing/2014/main" id="{6347D5F7-987C-4C85-8489-22AC5164E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4" y="3460"/>
                <a:ext cx="91" cy="88"/>
              </a:xfrm>
              <a:custGeom>
                <a:avLst/>
                <a:gdLst>
                  <a:gd name="T0" fmla="*/ 18 w 35"/>
                  <a:gd name="T1" fmla="*/ 34 h 34"/>
                  <a:gd name="T2" fmla="*/ 35 w 35"/>
                  <a:gd name="T3" fmla="*/ 18 h 34"/>
                  <a:gd name="T4" fmla="*/ 18 w 35"/>
                  <a:gd name="T5" fmla="*/ 0 h 34"/>
                  <a:gd name="T6" fmla="*/ 0 w 35"/>
                  <a:gd name="T7" fmla="*/ 17 h 34"/>
                  <a:gd name="T8" fmla="*/ 18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8" y="34"/>
                    </a:moveTo>
                    <a:cubicBezTo>
                      <a:pt x="27" y="34"/>
                      <a:pt x="35" y="26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7" name="Freeform 329">
                <a:extLst>
                  <a:ext uri="{FF2B5EF4-FFF2-40B4-BE49-F238E27FC236}">
                    <a16:creationId xmlns="" xmlns:a16="http://schemas.microsoft.com/office/drawing/2014/main" id="{78F60D76-7B8E-469F-B24B-C51DEFFDD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1" y="3460"/>
                <a:ext cx="88" cy="88"/>
              </a:xfrm>
              <a:custGeom>
                <a:avLst/>
                <a:gdLst>
                  <a:gd name="T0" fmla="*/ 0 w 34"/>
                  <a:gd name="T1" fmla="*/ 17 h 34"/>
                  <a:gd name="T2" fmla="*/ 17 w 34"/>
                  <a:gd name="T3" fmla="*/ 34 h 34"/>
                  <a:gd name="T4" fmla="*/ 34 w 34"/>
                  <a:gd name="T5" fmla="*/ 18 h 34"/>
                  <a:gd name="T6" fmla="*/ 17 w 34"/>
                  <a:gd name="T7" fmla="*/ 0 h 34"/>
                  <a:gd name="T8" fmla="*/ 0 w 34"/>
                  <a:gd name="T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0" y="17"/>
                    </a:moveTo>
                    <a:cubicBezTo>
                      <a:pt x="0" y="26"/>
                      <a:pt x="8" y="34"/>
                      <a:pt x="17" y="34"/>
                    </a:cubicBezTo>
                    <a:cubicBezTo>
                      <a:pt x="26" y="34"/>
                      <a:pt x="34" y="26"/>
                      <a:pt x="34" y="18"/>
                    </a:cubicBezTo>
                    <a:cubicBezTo>
                      <a:pt x="34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8" name="Freeform 330">
                <a:extLst>
                  <a:ext uri="{FF2B5EF4-FFF2-40B4-BE49-F238E27FC236}">
                    <a16:creationId xmlns="" xmlns:a16="http://schemas.microsoft.com/office/drawing/2014/main" id="{154A3143-A2F5-4B06-BC40-47099CF79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4" y="3460"/>
                <a:ext cx="91" cy="88"/>
              </a:xfrm>
              <a:custGeom>
                <a:avLst/>
                <a:gdLst>
                  <a:gd name="T0" fmla="*/ 17 w 35"/>
                  <a:gd name="T1" fmla="*/ 34 h 34"/>
                  <a:gd name="T2" fmla="*/ 35 w 35"/>
                  <a:gd name="T3" fmla="*/ 18 h 34"/>
                  <a:gd name="T4" fmla="*/ 18 w 35"/>
                  <a:gd name="T5" fmla="*/ 0 h 34"/>
                  <a:gd name="T6" fmla="*/ 0 w 35"/>
                  <a:gd name="T7" fmla="*/ 17 h 34"/>
                  <a:gd name="T8" fmla="*/ 17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34"/>
                    </a:moveTo>
                    <a:cubicBezTo>
                      <a:pt x="26" y="34"/>
                      <a:pt x="34" y="27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9" name="Freeform 331">
                <a:extLst>
                  <a:ext uri="{FF2B5EF4-FFF2-40B4-BE49-F238E27FC236}">
                    <a16:creationId xmlns="" xmlns:a16="http://schemas.microsoft.com/office/drawing/2014/main" id="{974F987A-6110-4771-8F16-4DEA8A51E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8" y="3460"/>
                <a:ext cx="91" cy="90"/>
              </a:xfrm>
              <a:custGeom>
                <a:avLst/>
                <a:gdLst>
                  <a:gd name="T0" fmla="*/ 18 w 35"/>
                  <a:gd name="T1" fmla="*/ 34 h 35"/>
                  <a:gd name="T2" fmla="*/ 35 w 35"/>
                  <a:gd name="T3" fmla="*/ 16 h 35"/>
                  <a:gd name="T4" fmla="*/ 17 w 35"/>
                  <a:gd name="T5" fmla="*/ 0 h 35"/>
                  <a:gd name="T6" fmla="*/ 0 w 35"/>
                  <a:gd name="T7" fmla="*/ 18 h 35"/>
                  <a:gd name="T8" fmla="*/ 18 w 3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4"/>
                    </a:moveTo>
                    <a:cubicBezTo>
                      <a:pt x="27" y="34"/>
                      <a:pt x="35" y="26"/>
                      <a:pt x="35" y="16"/>
                    </a:cubicBezTo>
                    <a:cubicBezTo>
                      <a:pt x="35" y="8"/>
                      <a:pt x="26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9" y="35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0" name="Freeform 332">
                <a:extLst>
                  <a:ext uri="{FF2B5EF4-FFF2-40B4-BE49-F238E27FC236}">
                    <a16:creationId xmlns="" xmlns:a16="http://schemas.microsoft.com/office/drawing/2014/main" id="{9FE53AAD-E987-4741-A5E5-5B0D5C426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7" y="3460"/>
                <a:ext cx="91" cy="88"/>
              </a:xfrm>
              <a:custGeom>
                <a:avLst/>
                <a:gdLst>
                  <a:gd name="T0" fmla="*/ 19 w 35"/>
                  <a:gd name="T1" fmla="*/ 0 h 34"/>
                  <a:gd name="T2" fmla="*/ 1 w 35"/>
                  <a:gd name="T3" fmla="*/ 17 h 34"/>
                  <a:gd name="T4" fmla="*/ 18 w 35"/>
                  <a:gd name="T5" fmla="*/ 34 h 34"/>
                  <a:gd name="T6" fmla="*/ 35 w 35"/>
                  <a:gd name="T7" fmla="*/ 17 h 34"/>
                  <a:gd name="T8" fmla="*/ 19 w 3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9" y="0"/>
                    </a:moveTo>
                    <a:cubicBezTo>
                      <a:pt x="9" y="0"/>
                      <a:pt x="1" y="7"/>
                      <a:pt x="1" y="17"/>
                    </a:cubicBezTo>
                    <a:cubicBezTo>
                      <a:pt x="0" y="26"/>
                      <a:pt x="8" y="34"/>
                      <a:pt x="18" y="34"/>
                    </a:cubicBezTo>
                    <a:cubicBezTo>
                      <a:pt x="27" y="34"/>
                      <a:pt x="35" y="26"/>
                      <a:pt x="35" y="17"/>
                    </a:cubicBezTo>
                    <a:cubicBezTo>
                      <a:pt x="35" y="8"/>
                      <a:pt x="27" y="0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1" name="Freeform 333">
                <a:extLst>
                  <a:ext uri="{FF2B5EF4-FFF2-40B4-BE49-F238E27FC236}">
                    <a16:creationId xmlns="" xmlns:a16="http://schemas.microsoft.com/office/drawing/2014/main" id="{E026D196-A119-43B0-8BA9-123689C75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3" y="3460"/>
                <a:ext cx="91" cy="90"/>
              </a:xfrm>
              <a:custGeom>
                <a:avLst/>
                <a:gdLst>
                  <a:gd name="T0" fmla="*/ 17 w 35"/>
                  <a:gd name="T1" fmla="*/ 34 h 35"/>
                  <a:gd name="T2" fmla="*/ 34 w 35"/>
                  <a:gd name="T3" fmla="*/ 18 h 35"/>
                  <a:gd name="T4" fmla="*/ 17 w 35"/>
                  <a:gd name="T5" fmla="*/ 0 h 35"/>
                  <a:gd name="T6" fmla="*/ 0 w 35"/>
                  <a:gd name="T7" fmla="*/ 17 h 35"/>
                  <a:gd name="T8" fmla="*/ 17 w 3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4"/>
                    </a:moveTo>
                    <a:cubicBezTo>
                      <a:pt x="26" y="34"/>
                      <a:pt x="34" y="26"/>
                      <a:pt x="34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7"/>
                      <a:pt x="8" y="35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2" name="Freeform 334">
                <a:extLst>
                  <a:ext uri="{FF2B5EF4-FFF2-40B4-BE49-F238E27FC236}">
                    <a16:creationId xmlns="" xmlns:a16="http://schemas.microsoft.com/office/drawing/2014/main" id="{C32073C9-090E-43EC-8A7E-A29E93B71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4" y="3457"/>
                <a:ext cx="94" cy="93"/>
              </a:xfrm>
              <a:custGeom>
                <a:avLst/>
                <a:gdLst>
                  <a:gd name="T0" fmla="*/ 18 w 36"/>
                  <a:gd name="T1" fmla="*/ 35 h 36"/>
                  <a:gd name="T2" fmla="*/ 36 w 36"/>
                  <a:gd name="T3" fmla="*/ 19 h 36"/>
                  <a:gd name="T4" fmla="*/ 19 w 36"/>
                  <a:gd name="T5" fmla="*/ 1 h 36"/>
                  <a:gd name="T6" fmla="*/ 1 w 36"/>
                  <a:gd name="T7" fmla="*/ 17 h 36"/>
                  <a:gd name="T8" fmla="*/ 18 w 36"/>
                  <a:gd name="T9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18" y="35"/>
                    </a:moveTo>
                    <a:cubicBezTo>
                      <a:pt x="27" y="36"/>
                      <a:pt x="36" y="28"/>
                      <a:pt x="36" y="19"/>
                    </a:cubicBezTo>
                    <a:cubicBezTo>
                      <a:pt x="36" y="9"/>
                      <a:pt x="28" y="2"/>
                      <a:pt x="19" y="1"/>
                    </a:cubicBezTo>
                    <a:cubicBezTo>
                      <a:pt x="11" y="0"/>
                      <a:pt x="1" y="10"/>
                      <a:pt x="1" y="17"/>
                    </a:cubicBezTo>
                    <a:cubicBezTo>
                      <a:pt x="0" y="26"/>
                      <a:pt x="9" y="36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3" name="Freeform 335">
                <a:extLst>
                  <a:ext uri="{FF2B5EF4-FFF2-40B4-BE49-F238E27FC236}">
                    <a16:creationId xmlns="" xmlns:a16="http://schemas.microsoft.com/office/drawing/2014/main" id="{B5E02703-6AA6-42FF-9477-17AF4380E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1" y="3460"/>
                <a:ext cx="91" cy="90"/>
              </a:xfrm>
              <a:custGeom>
                <a:avLst/>
                <a:gdLst>
                  <a:gd name="T0" fmla="*/ 17 w 35"/>
                  <a:gd name="T1" fmla="*/ 34 h 35"/>
                  <a:gd name="T2" fmla="*/ 35 w 35"/>
                  <a:gd name="T3" fmla="*/ 17 h 35"/>
                  <a:gd name="T4" fmla="*/ 18 w 35"/>
                  <a:gd name="T5" fmla="*/ 0 h 35"/>
                  <a:gd name="T6" fmla="*/ 1 w 35"/>
                  <a:gd name="T7" fmla="*/ 17 h 35"/>
                  <a:gd name="T8" fmla="*/ 17 w 3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4"/>
                    </a:moveTo>
                    <a:cubicBezTo>
                      <a:pt x="27" y="35"/>
                      <a:pt x="35" y="27"/>
                      <a:pt x="35" y="17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8" y="0"/>
                      <a:pt x="0" y="8"/>
                      <a:pt x="1" y="17"/>
                    </a:cubicBezTo>
                    <a:cubicBezTo>
                      <a:pt x="1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4" name="Freeform 336">
                <a:extLst>
                  <a:ext uri="{FF2B5EF4-FFF2-40B4-BE49-F238E27FC236}">
                    <a16:creationId xmlns="" xmlns:a16="http://schemas.microsoft.com/office/drawing/2014/main" id="{3BC670E2-2D5A-456A-9BE0-AA826E242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3778"/>
                <a:ext cx="88" cy="89"/>
              </a:xfrm>
              <a:custGeom>
                <a:avLst/>
                <a:gdLst>
                  <a:gd name="T0" fmla="*/ 16 w 34"/>
                  <a:gd name="T1" fmla="*/ 34 h 34"/>
                  <a:gd name="T2" fmla="*/ 34 w 34"/>
                  <a:gd name="T3" fmla="*/ 17 h 34"/>
                  <a:gd name="T4" fmla="*/ 17 w 34"/>
                  <a:gd name="T5" fmla="*/ 0 h 34"/>
                  <a:gd name="T6" fmla="*/ 0 w 34"/>
                  <a:gd name="T7" fmla="*/ 17 h 34"/>
                  <a:gd name="T8" fmla="*/ 16 w 34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16" y="34"/>
                    </a:moveTo>
                    <a:cubicBezTo>
                      <a:pt x="26" y="34"/>
                      <a:pt x="34" y="27"/>
                      <a:pt x="34" y="17"/>
                    </a:cubicBezTo>
                    <a:cubicBezTo>
                      <a:pt x="34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6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5" name="Freeform 337">
                <a:extLst>
                  <a:ext uri="{FF2B5EF4-FFF2-40B4-BE49-F238E27FC236}">
                    <a16:creationId xmlns="" xmlns:a16="http://schemas.microsoft.com/office/drawing/2014/main" id="{C9FC1AD1-546A-4995-A2B7-7DE0C4C61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3882"/>
                <a:ext cx="90" cy="91"/>
              </a:xfrm>
              <a:custGeom>
                <a:avLst/>
                <a:gdLst>
                  <a:gd name="T0" fmla="*/ 18 w 35"/>
                  <a:gd name="T1" fmla="*/ 0 h 35"/>
                  <a:gd name="T2" fmla="*/ 0 w 35"/>
                  <a:gd name="T3" fmla="*/ 17 h 35"/>
                  <a:gd name="T4" fmla="*/ 17 w 35"/>
                  <a:gd name="T5" fmla="*/ 35 h 35"/>
                  <a:gd name="T6" fmla="*/ 35 w 35"/>
                  <a:gd name="T7" fmla="*/ 18 h 35"/>
                  <a:gd name="T8" fmla="*/ 18 w 35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5"/>
                      <a:pt x="17" y="35"/>
                    </a:cubicBezTo>
                    <a:cubicBezTo>
                      <a:pt x="26" y="35"/>
                      <a:pt x="34" y="27"/>
                      <a:pt x="35" y="18"/>
                    </a:cubicBezTo>
                    <a:cubicBezTo>
                      <a:pt x="35" y="9"/>
                      <a:pt x="27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6" name="Freeform 338">
                <a:extLst>
                  <a:ext uri="{FF2B5EF4-FFF2-40B4-BE49-F238E27FC236}">
                    <a16:creationId xmlns="" xmlns:a16="http://schemas.microsoft.com/office/drawing/2014/main" id="{32651756-221D-4889-9A5A-32D749E6A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3882"/>
                <a:ext cx="88" cy="91"/>
              </a:xfrm>
              <a:custGeom>
                <a:avLst/>
                <a:gdLst>
                  <a:gd name="T0" fmla="*/ 16 w 34"/>
                  <a:gd name="T1" fmla="*/ 35 h 35"/>
                  <a:gd name="T2" fmla="*/ 34 w 34"/>
                  <a:gd name="T3" fmla="*/ 18 h 35"/>
                  <a:gd name="T4" fmla="*/ 17 w 34"/>
                  <a:gd name="T5" fmla="*/ 0 h 35"/>
                  <a:gd name="T6" fmla="*/ 0 w 34"/>
                  <a:gd name="T7" fmla="*/ 17 h 35"/>
                  <a:gd name="T8" fmla="*/ 16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6" y="35"/>
                    </a:moveTo>
                    <a:cubicBezTo>
                      <a:pt x="26" y="35"/>
                      <a:pt x="34" y="27"/>
                      <a:pt x="34" y="18"/>
                    </a:cubicBezTo>
                    <a:cubicBezTo>
                      <a:pt x="34" y="8"/>
                      <a:pt x="26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7" name="Freeform 339">
                <a:extLst>
                  <a:ext uri="{FF2B5EF4-FFF2-40B4-BE49-F238E27FC236}">
                    <a16:creationId xmlns="" xmlns:a16="http://schemas.microsoft.com/office/drawing/2014/main" id="{5501F67A-DA9B-4152-8B30-157793A77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3569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4 w 35"/>
                  <a:gd name="T3" fmla="*/ 18 h 35"/>
                  <a:gd name="T4" fmla="*/ 17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6" y="35"/>
                      <a:pt x="34" y="27"/>
                      <a:pt x="34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8" name="Freeform 340">
                <a:extLst>
                  <a:ext uri="{FF2B5EF4-FFF2-40B4-BE49-F238E27FC236}">
                    <a16:creationId xmlns="" xmlns:a16="http://schemas.microsoft.com/office/drawing/2014/main" id="{F5970FAE-0CE4-48CA-8746-EC48E074C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3569"/>
                <a:ext cx="91" cy="90"/>
              </a:xfrm>
              <a:custGeom>
                <a:avLst/>
                <a:gdLst>
                  <a:gd name="T0" fmla="*/ 18 w 35"/>
                  <a:gd name="T1" fmla="*/ 0 h 35"/>
                  <a:gd name="T2" fmla="*/ 0 w 35"/>
                  <a:gd name="T3" fmla="*/ 17 h 35"/>
                  <a:gd name="T4" fmla="*/ 18 w 35"/>
                  <a:gd name="T5" fmla="*/ 35 h 35"/>
                  <a:gd name="T6" fmla="*/ 35 w 35"/>
                  <a:gd name="T7" fmla="*/ 18 h 35"/>
                  <a:gd name="T8" fmla="*/ 18 w 35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7"/>
                      <a:pt x="8" y="35"/>
                      <a:pt x="18" y="35"/>
                    </a:cubicBez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9" name="Freeform 341">
                <a:extLst>
                  <a:ext uri="{FF2B5EF4-FFF2-40B4-BE49-F238E27FC236}">
                    <a16:creationId xmlns="" xmlns:a16="http://schemas.microsoft.com/office/drawing/2014/main" id="{5C413528-3C8A-4815-95BE-65F4C8A3F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3569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1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9"/>
                      <a:pt x="28" y="0"/>
                      <a:pt x="18" y="0"/>
                    </a:cubicBezTo>
                    <a:cubicBezTo>
                      <a:pt x="9" y="0"/>
                      <a:pt x="1" y="8"/>
                      <a:pt x="1" y="17"/>
                    </a:cubicBezTo>
                    <a:cubicBezTo>
                      <a:pt x="0" y="27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0" name="Freeform 342">
                <a:extLst>
                  <a:ext uri="{FF2B5EF4-FFF2-40B4-BE49-F238E27FC236}">
                    <a16:creationId xmlns="" xmlns:a16="http://schemas.microsoft.com/office/drawing/2014/main" id="{D581BAF5-1E24-4EA4-A649-0131BA006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569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7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6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1" name="Freeform 343">
                <a:extLst>
                  <a:ext uri="{FF2B5EF4-FFF2-40B4-BE49-F238E27FC236}">
                    <a16:creationId xmlns="" xmlns:a16="http://schemas.microsoft.com/office/drawing/2014/main" id="{7E87AF29-95BA-4A61-8F85-CC0698406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3569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7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2" name="Freeform 344">
                <a:extLst>
                  <a:ext uri="{FF2B5EF4-FFF2-40B4-BE49-F238E27FC236}">
                    <a16:creationId xmlns="" xmlns:a16="http://schemas.microsoft.com/office/drawing/2014/main" id="{02185579-491F-4EA6-862C-1318A0FB4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0" y="3457"/>
                <a:ext cx="93" cy="91"/>
              </a:xfrm>
              <a:custGeom>
                <a:avLst/>
                <a:gdLst>
                  <a:gd name="T0" fmla="*/ 18 w 36"/>
                  <a:gd name="T1" fmla="*/ 35 h 35"/>
                  <a:gd name="T2" fmla="*/ 29 w 36"/>
                  <a:gd name="T3" fmla="*/ 31 h 35"/>
                  <a:gd name="T4" fmla="*/ 35 w 36"/>
                  <a:gd name="T5" fmla="*/ 18 h 35"/>
                  <a:gd name="T6" fmla="*/ 31 w 36"/>
                  <a:gd name="T7" fmla="*/ 7 h 35"/>
                  <a:gd name="T8" fmla="*/ 19 w 36"/>
                  <a:gd name="T9" fmla="*/ 1 h 35"/>
                  <a:gd name="T10" fmla="*/ 7 w 36"/>
                  <a:gd name="T11" fmla="*/ 5 h 35"/>
                  <a:gd name="T12" fmla="*/ 1 w 36"/>
                  <a:gd name="T13" fmla="*/ 18 h 35"/>
                  <a:gd name="T14" fmla="*/ 18 w 36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5">
                    <a:moveTo>
                      <a:pt x="18" y="35"/>
                    </a:moveTo>
                    <a:cubicBezTo>
                      <a:pt x="22" y="34"/>
                      <a:pt x="26" y="34"/>
                      <a:pt x="29" y="31"/>
                    </a:cubicBezTo>
                    <a:cubicBezTo>
                      <a:pt x="33" y="28"/>
                      <a:pt x="34" y="23"/>
                      <a:pt x="35" y="18"/>
                    </a:cubicBezTo>
                    <a:cubicBezTo>
                      <a:pt x="36" y="17"/>
                      <a:pt x="32" y="8"/>
                      <a:pt x="31" y="7"/>
                    </a:cubicBezTo>
                    <a:cubicBezTo>
                      <a:pt x="28" y="3"/>
                      <a:pt x="24" y="2"/>
                      <a:pt x="19" y="1"/>
                    </a:cubicBezTo>
                    <a:cubicBezTo>
                      <a:pt x="15" y="0"/>
                      <a:pt x="11" y="2"/>
                      <a:pt x="7" y="5"/>
                    </a:cubicBezTo>
                    <a:cubicBezTo>
                      <a:pt x="3" y="8"/>
                      <a:pt x="1" y="13"/>
                      <a:pt x="1" y="18"/>
                    </a:cubicBezTo>
                    <a:cubicBezTo>
                      <a:pt x="0" y="27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3" name="Freeform 345">
                <a:extLst>
                  <a:ext uri="{FF2B5EF4-FFF2-40B4-BE49-F238E27FC236}">
                    <a16:creationId xmlns="" xmlns:a16="http://schemas.microsoft.com/office/drawing/2014/main" id="{FFE0B855-4BCA-447A-92E2-799273212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2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29 w 35"/>
                  <a:gd name="T3" fmla="*/ 30 h 35"/>
                  <a:gd name="T4" fmla="*/ 35 w 35"/>
                  <a:gd name="T5" fmla="*/ 19 h 35"/>
                  <a:gd name="T6" fmla="*/ 30 w 35"/>
                  <a:gd name="T7" fmla="*/ 5 h 35"/>
                  <a:gd name="T8" fmla="*/ 17 w 35"/>
                  <a:gd name="T9" fmla="*/ 0 h 35"/>
                  <a:gd name="T10" fmla="*/ 0 w 35"/>
                  <a:gd name="T11" fmla="*/ 17 h 35"/>
                  <a:gd name="T12" fmla="*/ 17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1" y="35"/>
                      <a:pt x="25" y="33"/>
                      <a:pt x="29" y="30"/>
                    </a:cubicBezTo>
                    <a:cubicBezTo>
                      <a:pt x="33" y="27"/>
                      <a:pt x="33" y="22"/>
                      <a:pt x="35" y="19"/>
                    </a:cubicBezTo>
                    <a:cubicBezTo>
                      <a:pt x="35" y="15"/>
                      <a:pt x="32" y="8"/>
                      <a:pt x="30" y="5"/>
                    </a:cubicBezTo>
                    <a:cubicBezTo>
                      <a:pt x="27" y="3"/>
                      <a:pt x="20" y="0"/>
                      <a:pt x="17" y="0"/>
                    </a:cubicBezTo>
                    <a:cubicBezTo>
                      <a:pt x="9" y="0"/>
                      <a:pt x="1" y="8"/>
                      <a:pt x="0" y="17"/>
                    </a:cubicBezTo>
                    <a:cubicBezTo>
                      <a:pt x="0" y="26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4" name="Freeform 346">
                <a:extLst>
                  <a:ext uri="{FF2B5EF4-FFF2-40B4-BE49-F238E27FC236}">
                    <a16:creationId xmlns="" xmlns:a16="http://schemas.microsoft.com/office/drawing/2014/main" id="{012E62D8-5FCA-43D6-8C47-D7518DFB6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9" y="3250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4 w 35"/>
                  <a:gd name="T3" fmla="*/ 17 h 35"/>
                  <a:gd name="T4" fmla="*/ 29 w 35"/>
                  <a:gd name="T5" fmla="*/ 5 h 35"/>
                  <a:gd name="T6" fmla="*/ 17 w 35"/>
                  <a:gd name="T7" fmla="*/ 0 h 35"/>
                  <a:gd name="T8" fmla="*/ 5 w 35"/>
                  <a:gd name="T9" fmla="*/ 5 h 35"/>
                  <a:gd name="T10" fmla="*/ 0 w 35"/>
                  <a:gd name="T11" fmla="*/ 17 h 35"/>
                  <a:gd name="T12" fmla="*/ 18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4"/>
                      <a:pt x="35" y="26"/>
                      <a:pt x="34" y="17"/>
                    </a:cubicBezTo>
                    <a:cubicBezTo>
                      <a:pt x="34" y="13"/>
                      <a:pt x="33" y="8"/>
                      <a:pt x="29" y="5"/>
                    </a:cubicBezTo>
                    <a:cubicBezTo>
                      <a:pt x="25" y="2"/>
                      <a:pt x="21" y="0"/>
                      <a:pt x="17" y="0"/>
                    </a:cubicBezTo>
                    <a:cubicBezTo>
                      <a:pt x="13" y="0"/>
                      <a:pt x="9" y="2"/>
                      <a:pt x="5" y="5"/>
                    </a:cubicBezTo>
                    <a:cubicBezTo>
                      <a:pt x="1" y="9"/>
                      <a:pt x="1" y="13"/>
                      <a:pt x="0" y="17"/>
                    </a:cubicBezTo>
                    <a:cubicBezTo>
                      <a:pt x="0" y="27"/>
                      <a:pt x="9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5" name="Freeform 347">
                <a:extLst>
                  <a:ext uri="{FF2B5EF4-FFF2-40B4-BE49-F238E27FC236}">
                    <a16:creationId xmlns="" xmlns:a16="http://schemas.microsoft.com/office/drawing/2014/main" id="{A1AA3411-D583-43C3-8055-68768401A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2" y="3250"/>
                <a:ext cx="94" cy="90"/>
              </a:xfrm>
              <a:custGeom>
                <a:avLst/>
                <a:gdLst>
                  <a:gd name="T0" fmla="*/ 18 w 36"/>
                  <a:gd name="T1" fmla="*/ 35 h 35"/>
                  <a:gd name="T2" fmla="*/ 29 w 36"/>
                  <a:gd name="T3" fmla="*/ 30 h 35"/>
                  <a:gd name="T4" fmla="*/ 36 w 36"/>
                  <a:gd name="T5" fmla="*/ 18 h 35"/>
                  <a:gd name="T6" fmla="*/ 30 w 36"/>
                  <a:gd name="T7" fmla="*/ 5 h 35"/>
                  <a:gd name="T8" fmla="*/ 18 w 36"/>
                  <a:gd name="T9" fmla="*/ 0 h 35"/>
                  <a:gd name="T10" fmla="*/ 1 w 36"/>
                  <a:gd name="T11" fmla="*/ 17 h 35"/>
                  <a:gd name="T12" fmla="*/ 18 w 36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5">
                    <a:moveTo>
                      <a:pt x="18" y="35"/>
                    </a:moveTo>
                    <a:cubicBezTo>
                      <a:pt x="22" y="35"/>
                      <a:pt x="26" y="33"/>
                      <a:pt x="29" y="30"/>
                    </a:cubicBezTo>
                    <a:cubicBezTo>
                      <a:pt x="33" y="27"/>
                      <a:pt x="34" y="22"/>
                      <a:pt x="36" y="18"/>
                    </a:cubicBezTo>
                    <a:cubicBezTo>
                      <a:pt x="34" y="13"/>
                      <a:pt x="34" y="9"/>
                      <a:pt x="30" y="5"/>
                    </a:cubicBezTo>
                    <a:cubicBezTo>
                      <a:pt x="27" y="3"/>
                      <a:pt x="21" y="0"/>
                      <a:pt x="18" y="0"/>
                    </a:cubicBezTo>
                    <a:cubicBezTo>
                      <a:pt x="9" y="0"/>
                      <a:pt x="1" y="8"/>
                      <a:pt x="1" y="17"/>
                    </a:cubicBezTo>
                    <a:cubicBezTo>
                      <a:pt x="0" y="26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6" name="Freeform 348">
                <a:extLst>
                  <a:ext uri="{FF2B5EF4-FFF2-40B4-BE49-F238E27FC236}">
                    <a16:creationId xmlns="" xmlns:a16="http://schemas.microsoft.com/office/drawing/2014/main" id="{F2DD4B61-2693-4683-96FC-10A9E5368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3353"/>
                <a:ext cx="91" cy="91"/>
              </a:xfrm>
              <a:custGeom>
                <a:avLst/>
                <a:gdLst>
                  <a:gd name="T0" fmla="*/ 17 w 35"/>
                  <a:gd name="T1" fmla="*/ 1 h 35"/>
                  <a:gd name="T2" fmla="*/ 0 w 35"/>
                  <a:gd name="T3" fmla="*/ 18 h 35"/>
                  <a:gd name="T4" fmla="*/ 17 w 35"/>
                  <a:gd name="T5" fmla="*/ 35 h 35"/>
                  <a:gd name="T6" fmla="*/ 30 w 35"/>
                  <a:gd name="T7" fmla="*/ 30 h 35"/>
                  <a:gd name="T8" fmla="*/ 35 w 35"/>
                  <a:gd name="T9" fmla="*/ 18 h 35"/>
                  <a:gd name="T10" fmla="*/ 17 w 35"/>
                  <a:gd name="T11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5">
                    <a:moveTo>
                      <a:pt x="17" y="1"/>
                    </a:moveTo>
                    <a:cubicBezTo>
                      <a:pt x="8" y="1"/>
                      <a:pt x="0" y="9"/>
                      <a:pt x="0" y="18"/>
                    </a:cubicBezTo>
                    <a:cubicBezTo>
                      <a:pt x="1" y="27"/>
                      <a:pt x="9" y="35"/>
                      <a:pt x="17" y="35"/>
                    </a:cubicBezTo>
                    <a:cubicBezTo>
                      <a:pt x="22" y="35"/>
                      <a:pt x="26" y="33"/>
                      <a:pt x="30" y="30"/>
                    </a:cubicBezTo>
                    <a:cubicBezTo>
                      <a:pt x="33" y="26"/>
                      <a:pt x="33" y="22"/>
                      <a:pt x="35" y="18"/>
                    </a:cubicBezTo>
                    <a:cubicBezTo>
                      <a:pt x="34" y="8"/>
                      <a:pt x="26" y="0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7" name="Freeform 349">
                <a:extLst>
                  <a:ext uri="{FF2B5EF4-FFF2-40B4-BE49-F238E27FC236}">
                    <a16:creationId xmlns="" xmlns:a16="http://schemas.microsoft.com/office/drawing/2014/main" id="{4B805750-98E4-4D89-A3BB-B05AE9DA7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3776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29 w 35"/>
                  <a:gd name="T3" fmla="*/ 31 h 35"/>
                  <a:gd name="T4" fmla="*/ 35 w 35"/>
                  <a:gd name="T5" fmla="*/ 18 h 35"/>
                  <a:gd name="T6" fmla="*/ 31 w 35"/>
                  <a:gd name="T7" fmla="*/ 7 h 35"/>
                  <a:gd name="T8" fmla="*/ 18 w 35"/>
                  <a:gd name="T9" fmla="*/ 1 h 35"/>
                  <a:gd name="T10" fmla="*/ 7 w 35"/>
                  <a:gd name="T11" fmla="*/ 5 h 35"/>
                  <a:gd name="T12" fmla="*/ 0 w 35"/>
                  <a:gd name="T13" fmla="*/ 17 h 35"/>
                  <a:gd name="T14" fmla="*/ 18 w 35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1" y="34"/>
                      <a:pt x="25" y="34"/>
                      <a:pt x="29" y="31"/>
                    </a:cubicBezTo>
                    <a:cubicBezTo>
                      <a:pt x="33" y="27"/>
                      <a:pt x="34" y="23"/>
                      <a:pt x="35" y="18"/>
                    </a:cubicBezTo>
                    <a:cubicBezTo>
                      <a:pt x="35" y="17"/>
                      <a:pt x="32" y="8"/>
                      <a:pt x="31" y="7"/>
                    </a:cubicBezTo>
                    <a:cubicBezTo>
                      <a:pt x="28" y="3"/>
                      <a:pt x="23" y="2"/>
                      <a:pt x="18" y="1"/>
                    </a:cubicBezTo>
                    <a:cubicBezTo>
                      <a:pt x="14" y="0"/>
                      <a:pt x="10" y="2"/>
                      <a:pt x="7" y="5"/>
                    </a:cubicBezTo>
                    <a:cubicBezTo>
                      <a:pt x="2" y="8"/>
                      <a:pt x="1" y="13"/>
                      <a:pt x="0" y="17"/>
                    </a:cubicBezTo>
                    <a:cubicBezTo>
                      <a:pt x="0" y="26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8" name="Freeform 350">
                <a:extLst>
                  <a:ext uri="{FF2B5EF4-FFF2-40B4-BE49-F238E27FC236}">
                    <a16:creationId xmlns="" xmlns:a16="http://schemas.microsoft.com/office/drawing/2014/main" id="{A58514E0-2ABC-4349-BAF6-D0D562B9B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3882"/>
                <a:ext cx="91" cy="91"/>
              </a:xfrm>
              <a:custGeom>
                <a:avLst/>
                <a:gdLst>
                  <a:gd name="T0" fmla="*/ 16 w 35"/>
                  <a:gd name="T1" fmla="*/ 35 h 35"/>
                  <a:gd name="T2" fmla="*/ 28 w 35"/>
                  <a:gd name="T3" fmla="*/ 31 h 35"/>
                  <a:gd name="T4" fmla="*/ 34 w 35"/>
                  <a:gd name="T5" fmla="*/ 18 h 35"/>
                  <a:gd name="T6" fmla="*/ 18 w 35"/>
                  <a:gd name="T7" fmla="*/ 0 h 35"/>
                  <a:gd name="T8" fmla="*/ 0 w 35"/>
                  <a:gd name="T9" fmla="*/ 16 h 35"/>
                  <a:gd name="T10" fmla="*/ 3 w 35"/>
                  <a:gd name="T11" fmla="*/ 27 h 35"/>
                  <a:gd name="T12" fmla="*/ 16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6" y="35"/>
                    </a:moveTo>
                    <a:cubicBezTo>
                      <a:pt x="21" y="34"/>
                      <a:pt x="25" y="33"/>
                      <a:pt x="28" y="31"/>
                    </a:cubicBezTo>
                    <a:cubicBezTo>
                      <a:pt x="32" y="28"/>
                      <a:pt x="34" y="23"/>
                      <a:pt x="34" y="18"/>
                    </a:cubicBezTo>
                    <a:cubicBezTo>
                      <a:pt x="35" y="9"/>
                      <a:pt x="27" y="0"/>
                      <a:pt x="18" y="0"/>
                    </a:cubicBezTo>
                    <a:cubicBezTo>
                      <a:pt x="9" y="0"/>
                      <a:pt x="1" y="7"/>
                      <a:pt x="0" y="16"/>
                    </a:cubicBezTo>
                    <a:cubicBezTo>
                      <a:pt x="0" y="20"/>
                      <a:pt x="2" y="24"/>
                      <a:pt x="3" y="27"/>
                    </a:cubicBezTo>
                    <a:cubicBezTo>
                      <a:pt x="6" y="32"/>
                      <a:pt x="11" y="33"/>
                      <a:pt x="1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9" name="Freeform 351">
                <a:extLst>
                  <a:ext uri="{FF2B5EF4-FFF2-40B4-BE49-F238E27FC236}">
                    <a16:creationId xmlns="" xmlns:a16="http://schemas.microsoft.com/office/drawing/2014/main" id="{D4C0E93F-2F1F-46AF-B59F-D63BD1CA4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3672"/>
                <a:ext cx="90" cy="91"/>
              </a:xfrm>
              <a:custGeom>
                <a:avLst/>
                <a:gdLst>
                  <a:gd name="T0" fmla="*/ 17 w 35"/>
                  <a:gd name="T1" fmla="*/ 35 h 35"/>
                  <a:gd name="T2" fmla="*/ 28 w 35"/>
                  <a:gd name="T3" fmla="*/ 31 h 35"/>
                  <a:gd name="T4" fmla="*/ 34 w 35"/>
                  <a:gd name="T5" fmla="*/ 19 h 35"/>
                  <a:gd name="T6" fmla="*/ 30 w 35"/>
                  <a:gd name="T7" fmla="*/ 7 h 35"/>
                  <a:gd name="T8" fmla="*/ 18 w 35"/>
                  <a:gd name="T9" fmla="*/ 1 h 35"/>
                  <a:gd name="T10" fmla="*/ 0 w 35"/>
                  <a:gd name="T11" fmla="*/ 18 h 35"/>
                  <a:gd name="T12" fmla="*/ 4 w 35"/>
                  <a:gd name="T13" fmla="*/ 29 h 35"/>
                  <a:gd name="T14" fmla="*/ 17 w 35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18" y="35"/>
                      <a:pt x="27" y="32"/>
                      <a:pt x="28" y="31"/>
                    </a:cubicBezTo>
                    <a:cubicBezTo>
                      <a:pt x="32" y="28"/>
                      <a:pt x="33" y="23"/>
                      <a:pt x="34" y="19"/>
                    </a:cubicBezTo>
                    <a:cubicBezTo>
                      <a:pt x="35" y="14"/>
                      <a:pt x="33" y="10"/>
                      <a:pt x="30" y="7"/>
                    </a:cubicBezTo>
                    <a:cubicBezTo>
                      <a:pt x="27" y="3"/>
                      <a:pt x="22" y="1"/>
                      <a:pt x="18" y="1"/>
                    </a:cubicBezTo>
                    <a:cubicBezTo>
                      <a:pt x="9" y="0"/>
                      <a:pt x="0" y="8"/>
                      <a:pt x="0" y="18"/>
                    </a:cubicBezTo>
                    <a:cubicBezTo>
                      <a:pt x="1" y="21"/>
                      <a:pt x="1" y="25"/>
                      <a:pt x="4" y="29"/>
                    </a:cubicBezTo>
                    <a:cubicBezTo>
                      <a:pt x="8" y="33"/>
                      <a:pt x="12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0" name="Freeform 352">
                <a:extLst>
                  <a:ext uri="{FF2B5EF4-FFF2-40B4-BE49-F238E27FC236}">
                    <a16:creationId xmlns="" xmlns:a16="http://schemas.microsoft.com/office/drawing/2014/main" id="{BF4A278E-0177-465D-A4B8-0AAE60D68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3778"/>
                <a:ext cx="91" cy="91"/>
              </a:xfrm>
              <a:custGeom>
                <a:avLst/>
                <a:gdLst>
                  <a:gd name="T0" fmla="*/ 19 w 35"/>
                  <a:gd name="T1" fmla="*/ 34 h 35"/>
                  <a:gd name="T2" fmla="*/ 32 w 35"/>
                  <a:gd name="T3" fmla="*/ 28 h 35"/>
                  <a:gd name="T4" fmla="*/ 35 w 35"/>
                  <a:gd name="T5" fmla="*/ 17 h 35"/>
                  <a:gd name="T6" fmla="*/ 29 w 35"/>
                  <a:gd name="T7" fmla="*/ 4 h 35"/>
                  <a:gd name="T8" fmla="*/ 19 w 35"/>
                  <a:gd name="T9" fmla="*/ 0 h 35"/>
                  <a:gd name="T10" fmla="*/ 1 w 35"/>
                  <a:gd name="T11" fmla="*/ 18 h 35"/>
                  <a:gd name="T12" fmla="*/ 19 w 35"/>
                  <a:gd name="T13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9" y="34"/>
                    </a:moveTo>
                    <a:cubicBezTo>
                      <a:pt x="24" y="34"/>
                      <a:pt x="28" y="32"/>
                      <a:pt x="32" y="28"/>
                    </a:cubicBezTo>
                    <a:cubicBezTo>
                      <a:pt x="34" y="25"/>
                      <a:pt x="35" y="21"/>
                      <a:pt x="35" y="17"/>
                    </a:cubicBezTo>
                    <a:cubicBezTo>
                      <a:pt x="35" y="12"/>
                      <a:pt x="33" y="8"/>
                      <a:pt x="29" y="4"/>
                    </a:cubicBezTo>
                    <a:cubicBezTo>
                      <a:pt x="26" y="1"/>
                      <a:pt x="22" y="1"/>
                      <a:pt x="19" y="0"/>
                    </a:cubicBezTo>
                    <a:cubicBezTo>
                      <a:pt x="9" y="0"/>
                      <a:pt x="0" y="9"/>
                      <a:pt x="1" y="18"/>
                    </a:cubicBezTo>
                    <a:cubicBezTo>
                      <a:pt x="1" y="27"/>
                      <a:pt x="10" y="35"/>
                      <a:pt x="1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1" name="Freeform 353">
                <a:extLst>
                  <a:ext uri="{FF2B5EF4-FFF2-40B4-BE49-F238E27FC236}">
                    <a16:creationId xmlns="" xmlns:a16="http://schemas.microsoft.com/office/drawing/2014/main" id="{AFC1BA07-77AA-4F88-9319-08CE92082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4" y="3353"/>
                <a:ext cx="91" cy="94"/>
              </a:xfrm>
              <a:custGeom>
                <a:avLst/>
                <a:gdLst>
                  <a:gd name="T0" fmla="*/ 17 w 35"/>
                  <a:gd name="T1" fmla="*/ 35 h 36"/>
                  <a:gd name="T2" fmla="*/ 35 w 35"/>
                  <a:gd name="T3" fmla="*/ 18 h 36"/>
                  <a:gd name="T4" fmla="*/ 31 w 35"/>
                  <a:gd name="T5" fmla="*/ 7 h 36"/>
                  <a:gd name="T6" fmla="*/ 18 w 35"/>
                  <a:gd name="T7" fmla="*/ 0 h 36"/>
                  <a:gd name="T8" fmla="*/ 6 w 35"/>
                  <a:gd name="T9" fmla="*/ 6 h 36"/>
                  <a:gd name="T10" fmla="*/ 0 w 35"/>
                  <a:gd name="T11" fmla="*/ 18 h 36"/>
                  <a:gd name="T12" fmla="*/ 17 w 35"/>
                  <a:gd name="T1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17" y="35"/>
                    </a:moveTo>
                    <a:cubicBezTo>
                      <a:pt x="26" y="36"/>
                      <a:pt x="35" y="27"/>
                      <a:pt x="35" y="18"/>
                    </a:cubicBezTo>
                    <a:cubicBezTo>
                      <a:pt x="35" y="14"/>
                      <a:pt x="33" y="10"/>
                      <a:pt x="31" y="7"/>
                    </a:cubicBezTo>
                    <a:cubicBezTo>
                      <a:pt x="27" y="2"/>
                      <a:pt x="22" y="2"/>
                      <a:pt x="18" y="0"/>
                    </a:cubicBezTo>
                    <a:cubicBezTo>
                      <a:pt x="14" y="2"/>
                      <a:pt x="9" y="2"/>
                      <a:pt x="6" y="6"/>
                    </a:cubicBezTo>
                    <a:cubicBezTo>
                      <a:pt x="3" y="8"/>
                      <a:pt x="0" y="15"/>
                      <a:pt x="0" y="18"/>
                    </a:cubicBezTo>
                    <a:cubicBezTo>
                      <a:pt x="1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2" name="Freeform 354">
                <a:extLst>
                  <a:ext uri="{FF2B5EF4-FFF2-40B4-BE49-F238E27FC236}">
                    <a16:creationId xmlns="" xmlns:a16="http://schemas.microsoft.com/office/drawing/2014/main" id="{F8358615-FE12-4212-A179-110B1379C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" y="3146"/>
                <a:ext cx="91" cy="91"/>
              </a:xfrm>
              <a:custGeom>
                <a:avLst/>
                <a:gdLst>
                  <a:gd name="T0" fmla="*/ 16 w 35"/>
                  <a:gd name="T1" fmla="*/ 35 h 35"/>
                  <a:gd name="T2" fmla="*/ 28 w 35"/>
                  <a:gd name="T3" fmla="*/ 30 h 35"/>
                  <a:gd name="T4" fmla="*/ 34 w 35"/>
                  <a:gd name="T5" fmla="*/ 18 h 35"/>
                  <a:gd name="T6" fmla="*/ 18 w 35"/>
                  <a:gd name="T7" fmla="*/ 0 h 35"/>
                  <a:gd name="T8" fmla="*/ 0 w 35"/>
                  <a:gd name="T9" fmla="*/ 16 h 35"/>
                  <a:gd name="T10" fmla="*/ 3 w 35"/>
                  <a:gd name="T11" fmla="*/ 27 h 35"/>
                  <a:gd name="T12" fmla="*/ 16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6" y="35"/>
                    </a:moveTo>
                    <a:cubicBezTo>
                      <a:pt x="20" y="34"/>
                      <a:pt x="24" y="33"/>
                      <a:pt x="28" y="30"/>
                    </a:cubicBezTo>
                    <a:cubicBezTo>
                      <a:pt x="32" y="27"/>
                      <a:pt x="34" y="23"/>
                      <a:pt x="34" y="18"/>
                    </a:cubicBezTo>
                    <a:cubicBezTo>
                      <a:pt x="35" y="9"/>
                      <a:pt x="27" y="0"/>
                      <a:pt x="18" y="0"/>
                    </a:cubicBezTo>
                    <a:cubicBezTo>
                      <a:pt x="9" y="0"/>
                      <a:pt x="1" y="7"/>
                      <a:pt x="0" y="16"/>
                    </a:cubicBezTo>
                    <a:cubicBezTo>
                      <a:pt x="0" y="20"/>
                      <a:pt x="1" y="24"/>
                      <a:pt x="3" y="27"/>
                    </a:cubicBezTo>
                    <a:cubicBezTo>
                      <a:pt x="6" y="32"/>
                      <a:pt x="11" y="33"/>
                      <a:pt x="1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3" name="Freeform 355">
                <a:extLst>
                  <a:ext uri="{FF2B5EF4-FFF2-40B4-BE49-F238E27FC236}">
                    <a16:creationId xmlns="" xmlns:a16="http://schemas.microsoft.com/office/drawing/2014/main" id="{F87C00CB-B088-419D-9451-D1BAC63A3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29 w 35"/>
                  <a:gd name="T3" fmla="*/ 30 h 35"/>
                  <a:gd name="T4" fmla="*/ 35 w 35"/>
                  <a:gd name="T5" fmla="*/ 19 h 35"/>
                  <a:gd name="T6" fmla="*/ 30 w 35"/>
                  <a:gd name="T7" fmla="*/ 5 h 35"/>
                  <a:gd name="T8" fmla="*/ 18 w 35"/>
                  <a:gd name="T9" fmla="*/ 0 h 35"/>
                  <a:gd name="T10" fmla="*/ 0 w 35"/>
                  <a:gd name="T11" fmla="*/ 17 h 35"/>
                  <a:gd name="T12" fmla="*/ 17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1" y="35"/>
                      <a:pt x="25" y="33"/>
                      <a:pt x="29" y="30"/>
                    </a:cubicBezTo>
                    <a:cubicBezTo>
                      <a:pt x="33" y="27"/>
                      <a:pt x="33" y="22"/>
                      <a:pt x="35" y="19"/>
                    </a:cubicBezTo>
                    <a:cubicBezTo>
                      <a:pt x="35" y="15"/>
                      <a:pt x="32" y="8"/>
                      <a:pt x="30" y="5"/>
                    </a:cubicBezTo>
                    <a:cubicBezTo>
                      <a:pt x="27" y="3"/>
                      <a:pt x="21" y="0"/>
                      <a:pt x="18" y="0"/>
                    </a:cubicBezTo>
                    <a:cubicBezTo>
                      <a:pt x="9" y="0"/>
                      <a:pt x="1" y="8"/>
                      <a:pt x="0" y="17"/>
                    </a:cubicBezTo>
                    <a:cubicBezTo>
                      <a:pt x="0" y="26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4" name="Freeform 356">
                <a:extLst>
                  <a:ext uri="{FF2B5EF4-FFF2-40B4-BE49-F238E27FC236}">
                    <a16:creationId xmlns="" xmlns:a16="http://schemas.microsoft.com/office/drawing/2014/main" id="{57B816F7-33F3-459F-B47A-97CA0554E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3457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29 w 35"/>
                  <a:gd name="T3" fmla="*/ 31 h 35"/>
                  <a:gd name="T4" fmla="*/ 34 w 35"/>
                  <a:gd name="T5" fmla="*/ 19 h 35"/>
                  <a:gd name="T6" fmla="*/ 18 w 35"/>
                  <a:gd name="T7" fmla="*/ 1 h 35"/>
                  <a:gd name="T8" fmla="*/ 0 w 35"/>
                  <a:gd name="T9" fmla="*/ 18 h 35"/>
                  <a:gd name="T10" fmla="*/ 5 w 35"/>
                  <a:gd name="T11" fmla="*/ 30 h 35"/>
                  <a:gd name="T12" fmla="*/ 17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1" y="35"/>
                      <a:pt x="25" y="34"/>
                      <a:pt x="29" y="31"/>
                    </a:cubicBezTo>
                    <a:cubicBezTo>
                      <a:pt x="33" y="28"/>
                      <a:pt x="34" y="23"/>
                      <a:pt x="34" y="19"/>
                    </a:cubicBezTo>
                    <a:cubicBezTo>
                      <a:pt x="35" y="10"/>
                      <a:pt x="27" y="1"/>
                      <a:pt x="18" y="1"/>
                    </a:cubicBezTo>
                    <a:cubicBezTo>
                      <a:pt x="9" y="0"/>
                      <a:pt x="0" y="9"/>
                      <a:pt x="0" y="18"/>
                    </a:cubicBezTo>
                    <a:cubicBezTo>
                      <a:pt x="0" y="21"/>
                      <a:pt x="3" y="28"/>
                      <a:pt x="5" y="30"/>
                    </a:cubicBezTo>
                    <a:cubicBezTo>
                      <a:pt x="8" y="34"/>
                      <a:pt x="13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5" name="Freeform 357">
                <a:extLst>
                  <a:ext uri="{FF2B5EF4-FFF2-40B4-BE49-F238E27FC236}">
                    <a16:creationId xmlns="" xmlns:a16="http://schemas.microsoft.com/office/drawing/2014/main" id="{37E64E77-29A4-42C6-B90A-DAD88E79D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353"/>
                <a:ext cx="88" cy="91"/>
              </a:xfrm>
              <a:custGeom>
                <a:avLst/>
                <a:gdLst>
                  <a:gd name="T0" fmla="*/ 17 w 34"/>
                  <a:gd name="T1" fmla="*/ 0 h 35"/>
                  <a:gd name="T2" fmla="*/ 5 w 34"/>
                  <a:gd name="T3" fmla="*/ 6 h 35"/>
                  <a:gd name="T4" fmla="*/ 0 w 34"/>
                  <a:gd name="T5" fmla="*/ 18 h 35"/>
                  <a:gd name="T6" fmla="*/ 17 w 34"/>
                  <a:gd name="T7" fmla="*/ 35 h 35"/>
                  <a:gd name="T8" fmla="*/ 34 w 34"/>
                  <a:gd name="T9" fmla="*/ 18 h 35"/>
                  <a:gd name="T10" fmla="*/ 29 w 34"/>
                  <a:gd name="T11" fmla="*/ 6 h 35"/>
                  <a:gd name="T12" fmla="*/ 17 w 34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cubicBezTo>
                      <a:pt x="13" y="2"/>
                      <a:pt x="8" y="2"/>
                      <a:pt x="5" y="6"/>
                    </a:cubicBezTo>
                    <a:cubicBezTo>
                      <a:pt x="2" y="9"/>
                      <a:pt x="0" y="14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6" y="35"/>
                      <a:pt x="34" y="27"/>
                      <a:pt x="34" y="18"/>
                    </a:cubicBezTo>
                    <a:cubicBezTo>
                      <a:pt x="34" y="13"/>
                      <a:pt x="33" y="9"/>
                      <a:pt x="29" y="6"/>
                    </a:cubicBezTo>
                    <a:cubicBezTo>
                      <a:pt x="26" y="2"/>
                      <a:pt x="21" y="2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6" name="Freeform 358">
                <a:extLst>
                  <a:ext uri="{FF2B5EF4-FFF2-40B4-BE49-F238E27FC236}">
                    <a16:creationId xmlns="" xmlns:a16="http://schemas.microsoft.com/office/drawing/2014/main" id="{73C64ABB-90E8-4F2D-930A-D3D637F94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" y="3146"/>
                <a:ext cx="90" cy="91"/>
              </a:xfrm>
              <a:custGeom>
                <a:avLst/>
                <a:gdLst>
                  <a:gd name="T0" fmla="*/ 29 w 35"/>
                  <a:gd name="T1" fmla="*/ 4 h 35"/>
                  <a:gd name="T2" fmla="*/ 18 w 35"/>
                  <a:gd name="T3" fmla="*/ 0 h 35"/>
                  <a:gd name="T4" fmla="*/ 0 w 35"/>
                  <a:gd name="T5" fmla="*/ 18 h 35"/>
                  <a:gd name="T6" fmla="*/ 18 w 35"/>
                  <a:gd name="T7" fmla="*/ 34 h 35"/>
                  <a:gd name="T8" fmla="*/ 31 w 35"/>
                  <a:gd name="T9" fmla="*/ 28 h 35"/>
                  <a:gd name="T10" fmla="*/ 35 w 35"/>
                  <a:gd name="T11" fmla="*/ 17 h 35"/>
                  <a:gd name="T12" fmla="*/ 29 w 35"/>
                  <a:gd name="T13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29" y="4"/>
                    </a:moveTo>
                    <a:cubicBezTo>
                      <a:pt x="25" y="1"/>
                      <a:pt x="21" y="1"/>
                      <a:pt x="18" y="0"/>
                    </a:cubicBezTo>
                    <a:cubicBezTo>
                      <a:pt x="8" y="0"/>
                      <a:pt x="0" y="9"/>
                      <a:pt x="0" y="18"/>
                    </a:cubicBezTo>
                    <a:cubicBezTo>
                      <a:pt x="1" y="27"/>
                      <a:pt x="9" y="35"/>
                      <a:pt x="18" y="34"/>
                    </a:cubicBezTo>
                    <a:cubicBezTo>
                      <a:pt x="23" y="34"/>
                      <a:pt x="28" y="32"/>
                      <a:pt x="31" y="28"/>
                    </a:cubicBezTo>
                    <a:cubicBezTo>
                      <a:pt x="31" y="27"/>
                      <a:pt x="35" y="18"/>
                      <a:pt x="35" y="17"/>
                    </a:cubicBezTo>
                    <a:cubicBezTo>
                      <a:pt x="34" y="12"/>
                      <a:pt x="33" y="8"/>
                      <a:pt x="2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7" name="Freeform 359">
                <a:extLst>
                  <a:ext uri="{FF2B5EF4-FFF2-40B4-BE49-F238E27FC236}">
                    <a16:creationId xmlns="" xmlns:a16="http://schemas.microsoft.com/office/drawing/2014/main" id="{D5DCDDDD-6FD2-4F84-850E-79999CA25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" y="3143"/>
                <a:ext cx="91" cy="94"/>
              </a:xfrm>
              <a:custGeom>
                <a:avLst/>
                <a:gdLst>
                  <a:gd name="T0" fmla="*/ 18 w 35"/>
                  <a:gd name="T1" fmla="*/ 36 h 36"/>
                  <a:gd name="T2" fmla="*/ 31 w 35"/>
                  <a:gd name="T3" fmla="*/ 29 h 36"/>
                  <a:gd name="T4" fmla="*/ 35 w 35"/>
                  <a:gd name="T5" fmla="*/ 18 h 36"/>
                  <a:gd name="T6" fmla="*/ 17 w 35"/>
                  <a:gd name="T7" fmla="*/ 1 h 36"/>
                  <a:gd name="T8" fmla="*/ 1 w 35"/>
                  <a:gd name="T9" fmla="*/ 18 h 36"/>
                  <a:gd name="T10" fmla="*/ 6 w 35"/>
                  <a:gd name="T11" fmla="*/ 30 h 36"/>
                  <a:gd name="T12" fmla="*/ 18 w 35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18" y="36"/>
                    </a:moveTo>
                    <a:cubicBezTo>
                      <a:pt x="22" y="34"/>
                      <a:pt x="27" y="34"/>
                      <a:pt x="31" y="29"/>
                    </a:cubicBezTo>
                    <a:cubicBezTo>
                      <a:pt x="34" y="26"/>
                      <a:pt x="35" y="22"/>
                      <a:pt x="35" y="18"/>
                    </a:cubicBezTo>
                    <a:cubicBezTo>
                      <a:pt x="35" y="9"/>
                      <a:pt x="26" y="0"/>
                      <a:pt x="17" y="1"/>
                    </a:cubicBezTo>
                    <a:cubicBezTo>
                      <a:pt x="8" y="1"/>
                      <a:pt x="1" y="9"/>
                      <a:pt x="1" y="18"/>
                    </a:cubicBezTo>
                    <a:cubicBezTo>
                      <a:pt x="0" y="21"/>
                      <a:pt x="4" y="28"/>
                      <a:pt x="6" y="30"/>
                    </a:cubicBezTo>
                    <a:cubicBezTo>
                      <a:pt x="9" y="34"/>
                      <a:pt x="14" y="34"/>
                      <a:pt x="18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8" name="Freeform 360">
                <a:extLst>
                  <a:ext uri="{FF2B5EF4-FFF2-40B4-BE49-F238E27FC236}">
                    <a16:creationId xmlns="" xmlns:a16="http://schemas.microsoft.com/office/drawing/2014/main" id="{83CABFEE-9411-451F-B195-750C696CB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3778"/>
                <a:ext cx="91" cy="91"/>
              </a:xfrm>
              <a:custGeom>
                <a:avLst/>
                <a:gdLst>
                  <a:gd name="T0" fmla="*/ 17 w 35"/>
                  <a:gd name="T1" fmla="*/ 34 h 35"/>
                  <a:gd name="T2" fmla="*/ 34 w 35"/>
                  <a:gd name="T3" fmla="*/ 16 h 35"/>
                  <a:gd name="T4" fmla="*/ 17 w 35"/>
                  <a:gd name="T5" fmla="*/ 0 h 35"/>
                  <a:gd name="T6" fmla="*/ 5 w 35"/>
                  <a:gd name="T7" fmla="*/ 5 h 35"/>
                  <a:gd name="T8" fmla="*/ 0 w 35"/>
                  <a:gd name="T9" fmla="*/ 16 h 35"/>
                  <a:gd name="T10" fmla="*/ 17 w 35"/>
                  <a:gd name="T11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5">
                    <a:moveTo>
                      <a:pt x="17" y="34"/>
                    </a:moveTo>
                    <a:cubicBezTo>
                      <a:pt x="27" y="34"/>
                      <a:pt x="35" y="25"/>
                      <a:pt x="34" y="16"/>
                    </a:cubicBezTo>
                    <a:cubicBezTo>
                      <a:pt x="34" y="8"/>
                      <a:pt x="26" y="0"/>
                      <a:pt x="17" y="0"/>
                    </a:cubicBezTo>
                    <a:cubicBezTo>
                      <a:pt x="12" y="0"/>
                      <a:pt x="8" y="2"/>
                      <a:pt x="5" y="5"/>
                    </a:cubicBezTo>
                    <a:cubicBezTo>
                      <a:pt x="1" y="8"/>
                      <a:pt x="1" y="13"/>
                      <a:pt x="0" y="16"/>
                    </a:cubicBezTo>
                    <a:cubicBezTo>
                      <a:pt x="0" y="26"/>
                      <a:pt x="8" y="35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9" name="Freeform 361">
                <a:extLst>
                  <a:ext uri="{FF2B5EF4-FFF2-40B4-BE49-F238E27FC236}">
                    <a16:creationId xmlns="" xmlns:a16="http://schemas.microsoft.com/office/drawing/2014/main" id="{978A463B-6209-4DAD-B4B8-14A99E051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3460"/>
                <a:ext cx="93" cy="88"/>
              </a:xfrm>
              <a:custGeom>
                <a:avLst/>
                <a:gdLst>
                  <a:gd name="T0" fmla="*/ 7 w 36"/>
                  <a:gd name="T1" fmla="*/ 30 h 34"/>
                  <a:gd name="T2" fmla="*/ 18 w 36"/>
                  <a:gd name="T3" fmla="*/ 34 h 34"/>
                  <a:gd name="T4" fmla="*/ 35 w 36"/>
                  <a:gd name="T5" fmla="*/ 17 h 34"/>
                  <a:gd name="T6" fmla="*/ 18 w 36"/>
                  <a:gd name="T7" fmla="*/ 0 h 34"/>
                  <a:gd name="T8" fmla="*/ 6 w 36"/>
                  <a:gd name="T9" fmla="*/ 5 h 34"/>
                  <a:gd name="T10" fmla="*/ 0 w 36"/>
                  <a:gd name="T11" fmla="*/ 17 h 34"/>
                  <a:gd name="T12" fmla="*/ 7 w 36"/>
                  <a:gd name="T13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4">
                    <a:moveTo>
                      <a:pt x="7" y="30"/>
                    </a:moveTo>
                    <a:cubicBezTo>
                      <a:pt x="10" y="33"/>
                      <a:pt x="14" y="34"/>
                      <a:pt x="18" y="34"/>
                    </a:cubicBezTo>
                    <a:cubicBezTo>
                      <a:pt x="27" y="34"/>
                      <a:pt x="36" y="26"/>
                      <a:pt x="35" y="17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15" y="0"/>
                      <a:pt x="8" y="3"/>
                      <a:pt x="6" y="5"/>
                    </a:cubicBezTo>
                    <a:cubicBezTo>
                      <a:pt x="2" y="8"/>
                      <a:pt x="2" y="13"/>
                      <a:pt x="0" y="17"/>
                    </a:cubicBezTo>
                    <a:cubicBezTo>
                      <a:pt x="2" y="22"/>
                      <a:pt x="2" y="27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0" name="Freeform 362">
                <a:extLst>
                  <a:ext uri="{FF2B5EF4-FFF2-40B4-BE49-F238E27FC236}">
                    <a16:creationId xmlns="" xmlns:a16="http://schemas.microsoft.com/office/drawing/2014/main" id="{2C6F0B4E-282D-45AE-ABDC-E46D17202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" y="3353"/>
                <a:ext cx="93" cy="91"/>
              </a:xfrm>
              <a:custGeom>
                <a:avLst/>
                <a:gdLst>
                  <a:gd name="T0" fmla="*/ 7 w 36"/>
                  <a:gd name="T1" fmla="*/ 31 h 35"/>
                  <a:gd name="T2" fmla="*/ 18 w 36"/>
                  <a:gd name="T3" fmla="*/ 35 h 35"/>
                  <a:gd name="T4" fmla="*/ 35 w 36"/>
                  <a:gd name="T5" fmla="*/ 17 h 35"/>
                  <a:gd name="T6" fmla="*/ 18 w 36"/>
                  <a:gd name="T7" fmla="*/ 1 h 35"/>
                  <a:gd name="T8" fmla="*/ 6 w 36"/>
                  <a:gd name="T9" fmla="*/ 6 h 35"/>
                  <a:gd name="T10" fmla="*/ 0 w 36"/>
                  <a:gd name="T11" fmla="*/ 18 h 35"/>
                  <a:gd name="T12" fmla="*/ 7 w 36"/>
                  <a:gd name="T13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5">
                    <a:moveTo>
                      <a:pt x="7" y="31"/>
                    </a:moveTo>
                    <a:cubicBezTo>
                      <a:pt x="10" y="34"/>
                      <a:pt x="14" y="35"/>
                      <a:pt x="18" y="35"/>
                    </a:cubicBezTo>
                    <a:cubicBezTo>
                      <a:pt x="27" y="35"/>
                      <a:pt x="36" y="26"/>
                      <a:pt x="35" y="17"/>
                    </a:cubicBezTo>
                    <a:cubicBezTo>
                      <a:pt x="35" y="8"/>
                      <a:pt x="27" y="1"/>
                      <a:pt x="18" y="1"/>
                    </a:cubicBezTo>
                    <a:cubicBezTo>
                      <a:pt x="15" y="0"/>
                      <a:pt x="8" y="4"/>
                      <a:pt x="6" y="6"/>
                    </a:cubicBezTo>
                    <a:cubicBezTo>
                      <a:pt x="2" y="9"/>
                      <a:pt x="2" y="14"/>
                      <a:pt x="0" y="18"/>
                    </a:cubicBezTo>
                    <a:cubicBezTo>
                      <a:pt x="2" y="22"/>
                      <a:pt x="2" y="27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1" name="Freeform 363">
                <a:extLst>
                  <a:ext uri="{FF2B5EF4-FFF2-40B4-BE49-F238E27FC236}">
                    <a16:creationId xmlns="" xmlns:a16="http://schemas.microsoft.com/office/drawing/2014/main" id="{6D87AAF0-0D40-4DF9-95DD-35D54896D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6" y="3457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0 w 35"/>
                  <a:gd name="T3" fmla="*/ 29 h 35"/>
                  <a:gd name="T4" fmla="*/ 34 w 35"/>
                  <a:gd name="T5" fmla="*/ 18 h 35"/>
                  <a:gd name="T6" fmla="*/ 17 w 35"/>
                  <a:gd name="T7" fmla="*/ 1 h 35"/>
                  <a:gd name="T8" fmla="*/ 0 w 35"/>
                  <a:gd name="T9" fmla="*/ 18 h 35"/>
                  <a:gd name="T10" fmla="*/ 5 w 35"/>
                  <a:gd name="T11" fmla="*/ 30 h 35"/>
                  <a:gd name="T12" fmla="*/ 17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1" y="35"/>
                      <a:pt x="27" y="32"/>
                      <a:pt x="30" y="29"/>
                    </a:cubicBezTo>
                    <a:cubicBezTo>
                      <a:pt x="34" y="26"/>
                      <a:pt x="34" y="22"/>
                      <a:pt x="34" y="18"/>
                    </a:cubicBezTo>
                    <a:cubicBezTo>
                      <a:pt x="35" y="8"/>
                      <a:pt x="26" y="0"/>
                      <a:pt x="17" y="1"/>
                    </a:cubicBezTo>
                    <a:cubicBezTo>
                      <a:pt x="8" y="1"/>
                      <a:pt x="0" y="9"/>
                      <a:pt x="0" y="18"/>
                    </a:cubicBezTo>
                    <a:cubicBezTo>
                      <a:pt x="0" y="23"/>
                      <a:pt x="2" y="27"/>
                      <a:pt x="5" y="30"/>
                    </a:cubicBezTo>
                    <a:cubicBezTo>
                      <a:pt x="9" y="34"/>
                      <a:pt x="13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2" name="Freeform 364">
                <a:extLst>
                  <a:ext uri="{FF2B5EF4-FFF2-40B4-BE49-F238E27FC236}">
                    <a16:creationId xmlns="" xmlns:a16="http://schemas.microsoft.com/office/drawing/2014/main" id="{393B00B3-F0D8-4C2F-8B0F-9500DEC93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3569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4 w 35"/>
                  <a:gd name="T3" fmla="*/ 17 h 35"/>
                  <a:gd name="T4" fmla="*/ 29 w 35"/>
                  <a:gd name="T5" fmla="*/ 5 h 35"/>
                  <a:gd name="T6" fmla="*/ 17 w 35"/>
                  <a:gd name="T7" fmla="*/ 0 h 35"/>
                  <a:gd name="T8" fmla="*/ 5 w 35"/>
                  <a:gd name="T9" fmla="*/ 5 h 35"/>
                  <a:gd name="T10" fmla="*/ 0 w 35"/>
                  <a:gd name="T11" fmla="*/ 17 h 35"/>
                  <a:gd name="T12" fmla="*/ 18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4"/>
                      <a:pt x="35" y="26"/>
                      <a:pt x="34" y="17"/>
                    </a:cubicBezTo>
                    <a:cubicBezTo>
                      <a:pt x="34" y="12"/>
                      <a:pt x="32" y="8"/>
                      <a:pt x="29" y="5"/>
                    </a:cubicBezTo>
                    <a:cubicBezTo>
                      <a:pt x="25" y="2"/>
                      <a:pt x="21" y="0"/>
                      <a:pt x="17" y="0"/>
                    </a:cubicBezTo>
                    <a:cubicBezTo>
                      <a:pt x="13" y="0"/>
                      <a:pt x="8" y="2"/>
                      <a:pt x="5" y="5"/>
                    </a:cubicBezTo>
                    <a:cubicBezTo>
                      <a:pt x="1" y="9"/>
                      <a:pt x="1" y="13"/>
                      <a:pt x="0" y="17"/>
                    </a:cubicBezTo>
                    <a:cubicBezTo>
                      <a:pt x="0" y="27"/>
                      <a:pt x="9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3" name="Freeform 365">
                <a:extLst>
                  <a:ext uri="{FF2B5EF4-FFF2-40B4-BE49-F238E27FC236}">
                    <a16:creationId xmlns="" xmlns:a16="http://schemas.microsoft.com/office/drawing/2014/main" id="{0405A206-6F04-4AAB-BA9C-B73BBDC43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3569"/>
                <a:ext cx="91" cy="93"/>
              </a:xfrm>
              <a:custGeom>
                <a:avLst/>
                <a:gdLst>
                  <a:gd name="T0" fmla="*/ 19 w 35"/>
                  <a:gd name="T1" fmla="*/ 34 h 36"/>
                  <a:gd name="T2" fmla="*/ 31 w 35"/>
                  <a:gd name="T3" fmla="*/ 29 h 36"/>
                  <a:gd name="T4" fmla="*/ 35 w 35"/>
                  <a:gd name="T5" fmla="*/ 17 h 36"/>
                  <a:gd name="T6" fmla="*/ 30 w 35"/>
                  <a:gd name="T7" fmla="*/ 5 h 36"/>
                  <a:gd name="T8" fmla="*/ 19 w 35"/>
                  <a:gd name="T9" fmla="*/ 0 h 36"/>
                  <a:gd name="T10" fmla="*/ 1 w 35"/>
                  <a:gd name="T11" fmla="*/ 18 h 36"/>
                  <a:gd name="T12" fmla="*/ 19 w 35"/>
                  <a:gd name="T13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19" y="34"/>
                    </a:moveTo>
                    <a:cubicBezTo>
                      <a:pt x="23" y="34"/>
                      <a:pt x="27" y="33"/>
                      <a:pt x="31" y="29"/>
                    </a:cubicBezTo>
                    <a:cubicBezTo>
                      <a:pt x="34" y="25"/>
                      <a:pt x="35" y="22"/>
                      <a:pt x="35" y="17"/>
                    </a:cubicBezTo>
                    <a:cubicBezTo>
                      <a:pt x="35" y="13"/>
                      <a:pt x="33" y="9"/>
                      <a:pt x="30" y="5"/>
                    </a:cubicBezTo>
                    <a:cubicBezTo>
                      <a:pt x="27" y="2"/>
                      <a:pt x="22" y="1"/>
                      <a:pt x="19" y="0"/>
                    </a:cubicBezTo>
                    <a:cubicBezTo>
                      <a:pt x="9" y="0"/>
                      <a:pt x="0" y="9"/>
                      <a:pt x="1" y="18"/>
                    </a:cubicBezTo>
                    <a:cubicBezTo>
                      <a:pt x="1" y="27"/>
                      <a:pt x="10" y="36"/>
                      <a:pt x="1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4" name="Freeform 366">
                <a:extLst>
                  <a:ext uri="{FF2B5EF4-FFF2-40B4-BE49-F238E27FC236}">
                    <a16:creationId xmlns="" xmlns:a16="http://schemas.microsoft.com/office/drawing/2014/main" id="{C8CA9816-95D8-4387-BFE3-F5CD64E6E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8" y="3356"/>
                <a:ext cx="93" cy="88"/>
              </a:xfrm>
              <a:custGeom>
                <a:avLst/>
                <a:gdLst>
                  <a:gd name="T0" fmla="*/ 6 w 36"/>
                  <a:gd name="T1" fmla="*/ 29 h 34"/>
                  <a:gd name="T2" fmla="*/ 18 w 36"/>
                  <a:gd name="T3" fmla="*/ 34 h 34"/>
                  <a:gd name="T4" fmla="*/ 35 w 36"/>
                  <a:gd name="T5" fmla="*/ 17 h 34"/>
                  <a:gd name="T6" fmla="*/ 18 w 36"/>
                  <a:gd name="T7" fmla="*/ 0 h 34"/>
                  <a:gd name="T8" fmla="*/ 7 w 36"/>
                  <a:gd name="T9" fmla="*/ 4 h 34"/>
                  <a:gd name="T10" fmla="*/ 0 w 36"/>
                  <a:gd name="T11" fmla="*/ 17 h 34"/>
                  <a:gd name="T12" fmla="*/ 6 w 36"/>
                  <a:gd name="T1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4">
                    <a:moveTo>
                      <a:pt x="6" y="29"/>
                    </a:moveTo>
                    <a:cubicBezTo>
                      <a:pt x="9" y="31"/>
                      <a:pt x="15" y="34"/>
                      <a:pt x="18" y="34"/>
                    </a:cubicBezTo>
                    <a:cubicBezTo>
                      <a:pt x="27" y="34"/>
                      <a:pt x="35" y="26"/>
                      <a:pt x="35" y="17"/>
                    </a:cubicBezTo>
                    <a:cubicBezTo>
                      <a:pt x="36" y="8"/>
                      <a:pt x="28" y="0"/>
                      <a:pt x="18" y="0"/>
                    </a:cubicBezTo>
                    <a:cubicBezTo>
                      <a:pt x="14" y="0"/>
                      <a:pt x="10" y="1"/>
                      <a:pt x="7" y="4"/>
                    </a:cubicBezTo>
                    <a:cubicBezTo>
                      <a:pt x="3" y="7"/>
                      <a:pt x="2" y="12"/>
                      <a:pt x="0" y="17"/>
                    </a:cubicBezTo>
                    <a:cubicBezTo>
                      <a:pt x="2" y="21"/>
                      <a:pt x="2" y="26"/>
                      <a:pt x="6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5" name="Freeform 367">
                <a:extLst>
                  <a:ext uri="{FF2B5EF4-FFF2-40B4-BE49-F238E27FC236}">
                    <a16:creationId xmlns="" xmlns:a16="http://schemas.microsoft.com/office/drawing/2014/main" id="{80D98464-0FC2-4320-AECE-176624E74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0" y="3353"/>
                <a:ext cx="91" cy="94"/>
              </a:xfrm>
              <a:custGeom>
                <a:avLst/>
                <a:gdLst>
                  <a:gd name="T0" fmla="*/ 17 w 35"/>
                  <a:gd name="T1" fmla="*/ 35 h 36"/>
                  <a:gd name="T2" fmla="*/ 34 w 35"/>
                  <a:gd name="T3" fmla="*/ 18 h 36"/>
                  <a:gd name="T4" fmla="*/ 30 w 35"/>
                  <a:gd name="T5" fmla="*/ 7 h 36"/>
                  <a:gd name="T6" fmla="*/ 17 w 35"/>
                  <a:gd name="T7" fmla="*/ 0 h 36"/>
                  <a:gd name="T8" fmla="*/ 5 w 35"/>
                  <a:gd name="T9" fmla="*/ 6 h 36"/>
                  <a:gd name="T10" fmla="*/ 0 w 35"/>
                  <a:gd name="T11" fmla="*/ 18 h 36"/>
                  <a:gd name="T12" fmla="*/ 17 w 35"/>
                  <a:gd name="T1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17" y="35"/>
                    </a:moveTo>
                    <a:cubicBezTo>
                      <a:pt x="26" y="36"/>
                      <a:pt x="35" y="27"/>
                      <a:pt x="34" y="18"/>
                    </a:cubicBezTo>
                    <a:cubicBezTo>
                      <a:pt x="34" y="14"/>
                      <a:pt x="33" y="10"/>
                      <a:pt x="30" y="7"/>
                    </a:cubicBezTo>
                    <a:cubicBezTo>
                      <a:pt x="27" y="2"/>
                      <a:pt x="22" y="2"/>
                      <a:pt x="17" y="0"/>
                    </a:cubicBezTo>
                    <a:cubicBezTo>
                      <a:pt x="13" y="2"/>
                      <a:pt x="8" y="2"/>
                      <a:pt x="5" y="6"/>
                    </a:cubicBezTo>
                    <a:cubicBezTo>
                      <a:pt x="3" y="8"/>
                      <a:pt x="0" y="15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6" name="Freeform 368">
                <a:extLst>
                  <a:ext uri="{FF2B5EF4-FFF2-40B4-BE49-F238E27FC236}">
                    <a16:creationId xmlns="" xmlns:a16="http://schemas.microsoft.com/office/drawing/2014/main" id="{C413209D-AF12-4D10-8FDB-60C01C1FD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882"/>
                <a:ext cx="94" cy="91"/>
              </a:xfrm>
              <a:custGeom>
                <a:avLst/>
                <a:gdLst>
                  <a:gd name="T0" fmla="*/ 19 w 36"/>
                  <a:gd name="T1" fmla="*/ 35 h 35"/>
                  <a:gd name="T2" fmla="*/ 29 w 36"/>
                  <a:gd name="T3" fmla="*/ 30 h 35"/>
                  <a:gd name="T4" fmla="*/ 35 w 36"/>
                  <a:gd name="T5" fmla="*/ 17 h 35"/>
                  <a:gd name="T6" fmla="*/ 31 w 36"/>
                  <a:gd name="T7" fmla="*/ 7 h 35"/>
                  <a:gd name="T8" fmla="*/ 19 w 36"/>
                  <a:gd name="T9" fmla="*/ 0 h 35"/>
                  <a:gd name="T10" fmla="*/ 7 w 36"/>
                  <a:gd name="T11" fmla="*/ 4 h 35"/>
                  <a:gd name="T12" fmla="*/ 1 w 36"/>
                  <a:gd name="T13" fmla="*/ 17 h 35"/>
                  <a:gd name="T14" fmla="*/ 19 w 36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5">
                    <a:moveTo>
                      <a:pt x="19" y="35"/>
                    </a:moveTo>
                    <a:cubicBezTo>
                      <a:pt x="21" y="32"/>
                      <a:pt x="26" y="34"/>
                      <a:pt x="29" y="30"/>
                    </a:cubicBezTo>
                    <a:cubicBezTo>
                      <a:pt x="33" y="27"/>
                      <a:pt x="34" y="22"/>
                      <a:pt x="35" y="17"/>
                    </a:cubicBezTo>
                    <a:cubicBezTo>
                      <a:pt x="36" y="16"/>
                      <a:pt x="32" y="8"/>
                      <a:pt x="31" y="7"/>
                    </a:cubicBezTo>
                    <a:cubicBezTo>
                      <a:pt x="28" y="2"/>
                      <a:pt x="24" y="1"/>
                      <a:pt x="19" y="0"/>
                    </a:cubicBezTo>
                    <a:cubicBezTo>
                      <a:pt x="15" y="0"/>
                      <a:pt x="11" y="2"/>
                      <a:pt x="7" y="4"/>
                    </a:cubicBezTo>
                    <a:cubicBezTo>
                      <a:pt x="3" y="7"/>
                      <a:pt x="1" y="12"/>
                      <a:pt x="1" y="17"/>
                    </a:cubicBezTo>
                    <a:cubicBezTo>
                      <a:pt x="0" y="26"/>
                      <a:pt x="8" y="34"/>
                      <a:pt x="1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7" name="Freeform 369">
                <a:extLst>
                  <a:ext uri="{FF2B5EF4-FFF2-40B4-BE49-F238E27FC236}">
                    <a16:creationId xmlns="" xmlns:a16="http://schemas.microsoft.com/office/drawing/2014/main" id="{F482D650-E7EF-40F2-A973-AA02D1D0B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882"/>
                <a:ext cx="90" cy="91"/>
              </a:xfrm>
              <a:custGeom>
                <a:avLst/>
                <a:gdLst>
                  <a:gd name="T0" fmla="*/ 17 w 35"/>
                  <a:gd name="T1" fmla="*/ 34 h 35"/>
                  <a:gd name="T2" fmla="*/ 29 w 35"/>
                  <a:gd name="T3" fmla="*/ 30 h 35"/>
                  <a:gd name="T4" fmla="*/ 35 w 35"/>
                  <a:gd name="T5" fmla="*/ 18 h 35"/>
                  <a:gd name="T6" fmla="*/ 30 w 35"/>
                  <a:gd name="T7" fmla="*/ 5 h 35"/>
                  <a:gd name="T8" fmla="*/ 18 w 35"/>
                  <a:gd name="T9" fmla="*/ 0 h 35"/>
                  <a:gd name="T10" fmla="*/ 0 w 35"/>
                  <a:gd name="T11" fmla="*/ 17 h 35"/>
                  <a:gd name="T12" fmla="*/ 17 w 35"/>
                  <a:gd name="T13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7" y="34"/>
                    </a:moveTo>
                    <a:cubicBezTo>
                      <a:pt x="21" y="34"/>
                      <a:pt x="25" y="33"/>
                      <a:pt x="29" y="30"/>
                    </a:cubicBezTo>
                    <a:cubicBezTo>
                      <a:pt x="33" y="27"/>
                      <a:pt x="33" y="22"/>
                      <a:pt x="35" y="18"/>
                    </a:cubicBezTo>
                    <a:cubicBezTo>
                      <a:pt x="34" y="13"/>
                      <a:pt x="34" y="8"/>
                      <a:pt x="30" y="5"/>
                    </a:cubicBezTo>
                    <a:cubicBezTo>
                      <a:pt x="27" y="3"/>
                      <a:pt x="21" y="0"/>
                      <a:pt x="18" y="0"/>
                    </a:cubicBezTo>
                    <a:cubicBezTo>
                      <a:pt x="9" y="0"/>
                      <a:pt x="1" y="8"/>
                      <a:pt x="0" y="17"/>
                    </a:cubicBezTo>
                    <a:cubicBezTo>
                      <a:pt x="0" y="26"/>
                      <a:pt x="8" y="35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8" name="Freeform 370">
                <a:extLst>
                  <a:ext uri="{FF2B5EF4-FFF2-40B4-BE49-F238E27FC236}">
                    <a16:creationId xmlns="" xmlns:a16="http://schemas.microsoft.com/office/drawing/2014/main" id="{98A9B6C4-1D3F-4505-9C3A-D7A45C501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3672"/>
                <a:ext cx="93" cy="91"/>
              </a:xfrm>
              <a:custGeom>
                <a:avLst/>
                <a:gdLst>
                  <a:gd name="T0" fmla="*/ 6 w 36"/>
                  <a:gd name="T1" fmla="*/ 30 h 35"/>
                  <a:gd name="T2" fmla="*/ 18 w 36"/>
                  <a:gd name="T3" fmla="*/ 35 h 35"/>
                  <a:gd name="T4" fmla="*/ 35 w 36"/>
                  <a:gd name="T5" fmla="*/ 18 h 35"/>
                  <a:gd name="T6" fmla="*/ 18 w 36"/>
                  <a:gd name="T7" fmla="*/ 1 h 35"/>
                  <a:gd name="T8" fmla="*/ 7 w 36"/>
                  <a:gd name="T9" fmla="*/ 5 h 35"/>
                  <a:gd name="T10" fmla="*/ 0 w 36"/>
                  <a:gd name="T11" fmla="*/ 18 h 35"/>
                  <a:gd name="T12" fmla="*/ 6 w 36"/>
                  <a:gd name="T13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5">
                    <a:moveTo>
                      <a:pt x="6" y="30"/>
                    </a:moveTo>
                    <a:cubicBezTo>
                      <a:pt x="9" y="32"/>
                      <a:pt x="15" y="35"/>
                      <a:pt x="18" y="35"/>
                    </a:cubicBezTo>
                    <a:cubicBezTo>
                      <a:pt x="27" y="35"/>
                      <a:pt x="35" y="27"/>
                      <a:pt x="35" y="18"/>
                    </a:cubicBezTo>
                    <a:cubicBezTo>
                      <a:pt x="36" y="9"/>
                      <a:pt x="28" y="0"/>
                      <a:pt x="18" y="1"/>
                    </a:cubicBezTo>
                    <a:cubicBezTo>
                      <a:pt x="14" y="1"/>
                      <a:pt x="10" y="2"/>
                      <a:pt x="7" y="5"/>
                    </a:cubicBezTo>
                    <a:cubicBezTo>
                      <a:pt x="3" y="8"/>
                      <a:pt x="2" y="13"/>
                      <a:pt x="0" y="18"/>
                    </a:cubicBezTo>
                    <a:cubicBezTo>
                      <a:pt x="2" y="22"/>
                      <a:pt x="2" y="27"/>
                      <a:pt x="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9" name="Freeform 371">
                <a:extLst>
                  <a:ext uri="{FF2B5EF4-FFF2-40B4-BE49-F238E27FC236}">
                    <a16:creationId xmlns="" xmlns:a16="http://schemas.microsoft.com/office/drawing/2014/main" id="{4CC6DFDE-4725-44C5-B0EB-2C6655648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3882"/>
                <a:ext cx="91" cy="91"/>
              </a:xfrm>
              <a:custGeom>
                <a:avLst/>
                <a:gdLst>
                  <a:gd name="T0" fmla="*/ 17 w 35"/>
                  <a:gd name="T1" fmla="*/ 34 h 35"/>
                  <a:gd name="T2" fmla="*/ 29 w 35"/>
                  <a:gd name="T3" fmla="*/ 30 h 35"/>
                  <a:gd name="T4" fmla="*/ 35 w 35"/>
                  <a:gd name="T5" fmla="*/ 18 h 35"/>
                  <a:gd name="T6" fmla="*/ 29 w 35"/>
                  <a:gd name="T7" fmla="*/ 5 h 35"/>
                  <a:gd name="T8" fmla="*/ 17 w 35"/>
                  <a:gd name="T9" fmla="*/ 0 h 35"/>
                  <a:gd name="T10" fmla="*/ 0 w 35"/>
                  <a:gd name="T11" fmla="*/ 17 h 35"/>
                  <a:gd name="T12" fmla="*/ 17 w 35"/>
                  <a:gd name="T13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7" y="34"/>
                    </a:moveTo>
                    <a:cubicBezTo>
                      <a:pt x="21" y="34"/>
                      <a:pt x="25" y="33"/>
                      <a:pt x="29" y="30"/>
                    </a:cubicBezTo>
                    <a:cubicBezTo>
                      <a:pt x="33" y="27"/>
                      <a:pt x="33" y="22"/>
                      <a:pt x="35" y="18"/>
                    </a:cubicBezTo>
                    <a:cubicBezTo>
                      <a:pt x="35" y="14"/>
                      <a:pt x="32" y="8"/>
                      <a:pt x="29" y="5"/>
                    </a:cubicBezTo>
                    <a:cubicBezTo>
                      <a:pt x="27" y="3"/>
                      <a:pt x="20" y="0"/>
                      <a:pt x="17" y="0"/>
                    </a:cubicBezTo>
                    <a:cubicBezTo>
                      <a:pt x="9" y="0"/>
                      <a:pt x="1" y="8"/>
                      <a:pt x="0" y="17"/>
                    </a:cubicBezTo>
                    <a:cubicBezTo>
                      <a:pt x="0" y="26"/>
                      <a:pt x="8" y="35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0" name="Freeform 372">
                <a:extLst>
                  <a:ext uri="{FF2B5EF4-FFF2-40B4-BE49-F238E27FC236}">
                    <a16:creationId xmlns="" xmlns:a16="http://schemas.microsoft.com/office/drawing/2014/main" id="{0A364555-F816-4273-B8CC-D01DFB07D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3880"/>
                <a:ext cx="94" cy="93"/>
              </a:xfrm>
              <a:custGeom>
                <a:avLst/>
                <a:gdLst>
                  <a:gd name="T0" fmla="*/ 17 w 36"/>
                  <a:gd name="T1" fmla="*/ 36 h 36"/>
                  <a:gd name="T2" fmla="*/ 28 w 36"/>
                  <a:gd name="T3" fmla="*/ 32 h 36"/>
                  <a:gd name="T4" fmla="*/ 36 w 36"/>
                  <a:gd name="T5" fmla="*/ 20 h 36"/>
                  <a:gd name="T6" fmla="*/ 31 w 36"/>
                  <a:gd name="T7" fmla="*/ 8 h 36"/>
                  <a:gd name="T8" fmla="*/ 19 w 36"/>
                  <a:gd name="T9" fmla="*/ 1 h 36"/>
                  <a:gd name="T10" fmla="*/ 1 w 36"/>
                  <a:gd name="T11" fmla="*/ 18 h 36"/>
                  <a:gd name="T12" fmla="*/ 17 w 36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6">
                    <a:moveTo>
                      <a:pt x="17" y="36"/>
                    </a:moveTo>
                    <a:cubicBezTo>
                      <a:pt x="21" y="36"/>
                      <a:pt x="25" y="34"/>
                      <a:pt x="28" y="32"/>
                    </a:cubicBezTo>
                    <a:cubicBezTo>
                      <a:pt x="33" y="30"/>
                      <a:pt x="34" y="24"/>
                      <a:pt x="36" y="20"/>
                    </a:cubicBezTo>
                    <a:cubicBezTo>
                      <a:pt x="35" y="15"/>
                      <a:pt x="34" y="11"/>
                      <a:pt x="31" y="8"/>
                    </a:cubicBezTo>
                    <a:cubicBezTo>
                      <a:pt x="28" y="3"/>
                      <a:pt x="24" y="2"/>
                      <a:pt x="19" y="1"/>
                    </a:cubicBezTo>
                    <a:cubicBezTo>
                      <a:pt x="10" y="0"/>
                      <a:pt x="1" y="9"/>
                      <a:pt x="1" y="18"/>
                    </a:cubicBezTo>
                    <a:cubicBezTo>
                      <a:pt x="0" y="26"/>
                      <a:pt x="8" y="35"/>
                      <a:pt x="1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1" name="Freeform 373">
                <a:extLst>
                  <a:ext uri="{FF2B5EF4-FFF2-40B4-BE49-F238E27FC236}">
                    <a16:creationId xmlns="" xmlns:a16="http://schemas.microsoft.com/office/drawing/2014/main" id="{C604B563-951E-485A-A979-234251DCF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3882"/>
                <a:ext cx="90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7 h 35"/>
                  <a:gd name="T4" fmla="*/ 30 w 35"/>
                  <a:gd name="T5" fmla="*/ 5 h 35"/>
                  <a:gd name="T6" fmla="*/ 18 w 35"/>
                  <a:gd name="T7" fmla="*/ 0 h 35"/>
                  <a:gd name="T8" fmla="*/ 1 w 35"/>
                  <a:gd name="T9" fmla="*/ 18 h 35"/>
                  <a:gd name="T10" fmla="*/ 18 w 35"/>
                  <a:gd name="T1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4"/>
                      <a:pt x="35" y="26"/>
                      <a:pt x="35" y="17"/>
                    </a:cubicBezTo>
                    <a:cubicBezTo>
                      <a:pt x="35" y="13"/>
                      <a:pt x="33" y="9"/>
                      <a:pt x="30" y="5"/>
                    </a:cubicBezTo>
                    <a:cubicBezTo>
                      <a:pt x="26" y="2"/>
                      <a:pt x="22" y="1"/>
                      <a:pt x="18" y="0"/>
                    </a:cubicBezTo>
                    <a:cubicBezTo>
                      <a:pt x="8" y="0"/>
                      <a:pt x="0" y="9"/>
                      <a:pt x="1" y="18"/>
                    </a:cubicBezTo>
                    <a:cubicBezTo>
                      <a:pt x="1" y="27"/>
                      <a:pt x="9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2" name="Freeform 374">
                <a:extLst>
                  <a:ext uri="{FF2B5EF4-FFF2-40B4-BE49-F238E27FC236}">
                    <a16:creationId xmlns="" xmlns:a16="http://schemas.microsoft.com/office/drawing/2014/main" id="{A4280335-95B0-4D1F-A52F-7A416BD19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3353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0 w 35"/>
                  <a:gd name="T3" fmla="*/ 30 h 35"/>
                  <a:gd name="T4" fmla="*/ 35 w 35"/>
                  <a:gd name="T5" fmla="*/ 18 h 35"/>
                  <a:gd name="T6" fmla="*/ 18 w 35"/>
                  <a:gd name="T7" fmla="*/ 1 h 35"/>
                  <a:gd name="T8" fmla="*/ 0 w 35"/>
                  <a:gd name="T9" fmla="*/ 17 h 35"/>
                  <a:gd name="T10" fmla="*/ 5 w 35"/>
                  <a:gd name="T11" fmla="*/ 29 h 35"/>
                  <a:gd name="T12" fmla="*/ 17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2" y="34"/>
                      <a:pt x="26" y="34"/>
                      <a:pt x="30" y="30"/>
                    </a:cubicBezTo>
                    <a:cubicBezTo>
                      <a:pt x="32" y="27"/>
                      <a:pt x="35" y="21"/>
                      <a:pt x="35" y="18"/>
                    </a:cubicBezTo>
                    <a:cubicBezTo>
                      <a:pt x="35" y="9"/>
                      <a:pt x="27" y="1"/>
                      <a:pt x="18" y="1"/>
                    </a:cubicBezTo>
                    <a:cubicBezTo>
                      <a:pt x="9" y="0"/>
                      <a:pt x="0" y="8"/>
                      <a:pt x="0" y="17"/>
                    </a:cubicBezTo>
                    <a:cubicBezTo>
                      <a:pt x="1" y="22"/>
                      <a:pt x="2" y="26"/>
                      <a:pt x="5" y="29"/>
                    </a:cubicBezTo>
                    <a:cubicBezTo>
                      <a:pt x="8" y="33"/>
                      <a:pt x="13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3" name="Freeform 375">
                <a:extLst>
                  <a:ext uri="{FF2B5EF4-FFF2-40B4-BE49-F238E27FC236}">
                    <a16:creationId xmlns="" xmlns:a16="http://schemas.microsoft.com/office/drawing/2014/main" id="{966CF2C4-E857-4413-9D15-5DACE723E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3460"/>
                <a:ext cx="91" cy="90"/>
              </a:xfrm>
              <a:custGeom>
                <a:avLst/>
                <a:gdLst>
                  <a:gd name="T0" fmla="*/ 17 w 35"/>
                  <a:gd name="T1" fmla="*/ 34 h 35"/>
                  <a:gd name="T2" fmla="*/ 35 w 35"/>
                  <a:gd name="T3" fmla="*/ 17 h 35"/>
                  <a:gd name="T4" fmla="*/ 17 w 35"/>
                  <a:gd name="T5" fmla="*/ 0 h 35"/>
                  <a:gd name="T6" fmla="*/ 0 w 35"/>
                  <a:gd name="T7" fmla="*/ 17 h 35"/>
                  <a:gd name="T8" fmla="*/ 17 w 3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4"/>
                    </a:moveTo>
                    <a:cubicBezTo>
                      <a:pt x="25" y="35"/>
                      <a:pt x="35" y="25"/>
                      <a:pt x="35" y="17"/>
                    </a:cubicBezTo>
                    <a:cubicBezTo>
                      <a:pt x="35" y="9"/>
                      <a:pt x="25" y="0"/>
                      <a:pt x="17" y="0"/>
                    </a:cubicBezTo>
                    <a:cubicBezTo>
                      <a:pt x="10" y="0"/>
                      <a:pt x="1" y="9"/>
                      <a:pt x="0" y="17"/>
                    </a:cubicBezTo>
                    <a:cubicBezTo>
                      <a:pt x="0" y="24"/>
                      <a:pt x="10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4" name="Freeform 376">
                <a:extLst>
                  <a:ext uri="{FF2B5EF4-FFF2-40B4-BE49-F238E27FC236}">
                    <a16:creationId xmlns="" xmlns:a16="http://schemas.microsoft.com/office/drawing/2014/main" id="{2894C19B-1279-4649-9D0A-1475ED816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4" y="3460"/>
                <a:ext cx="93" cy="90"/>
              </a:xfrm>
              <a:custGeom>
                <a:avLst/>
                <a:gdLst>
                  <a:gd name="T0" fmla="*/ 19 w 36"/>
                  <a:gd name="T1" fmla="*/ 34 h 35"/>
                  <a:gd name="T2" fmla="*/ 35 w 36"/>
                  <a:gd name="T3" fmla="*/ 16 h 35"/>
                  <a:gd name="T4" fmla="*/ 18 w 36"/>
                  <a:gd name="T5" fmla="*/ 0 h 35"/>
                  <a:gd name="T6" fmla="*/ 1 w 36"/>
                  <a:gd name="T7" fmla="*/ 17 h 35"/>
                  <a:gd name="T8" fmla="*/ 19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19" y="34"/>
                    </a:moveTo>
                    <a:cubicBezTo>
                      <a:pt x="26" y="34"/>
                      <a:pt x="36" y="24"/>
                      <a:pt x="35" y="16"/>
                    </a:cubicBezTo>
                    <a:cubicBezTo>
                      <a:pt x="35" y="9"/>
                      <a:pt x="25" y="0"/>
                      <a:pt x="18" y="0"/>
                    </a:cubicBezTo>
                    <a:cubicBezTo>
                      <a:pt x="10" y="0"/>
                      <a:pt x="0" y="10"/>
                      <a:pt x="1" y="17"/>
                    </a:cubicBezTo>
                    <a:cubicBezTo>
                      <a:pt x="1" y="25"/>
                      <a:pt x="11" y="35"/>
                      <a:pt x="1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5" name="Freeform 377">
                <a:extLst>
                  <a:ext uri="{FF2B5EF4-FFF2-40B4-BE49-F238E27FC236}">
                    <a16:creationId xmlns="" xmlns:a16="http://schemas.microsoft.com/office/drawing/2014/main" id="{8A5FAFF0-8CC3-487D-A2DD-B2D9B8ABB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3778"/>
                <a:ext cx="93" cy="91"/>
              </a:xfrm>
              <a:custGeom>
                <a:avLst/>
                <a:gdLst>
                  <a:gd name="T0" fmla="*/ 19 w 36"/>
                  <a:gd name="T1" fmla="*/ 34 h 35"/>
                  <a:gd name="T2" fmla="*/ 35 w 36"/>
                  <a:gd name="T3" fmla="*/ 16 h 35"/>
                  <a:gd name="T4" fmla="*/ 18 w 36"/>
                  <a:gd name="T5" fmla="*/ 0 h 35"/>
                  <a:gd name="T6" fmla="*/ 1 w 36"/>
                  <a:gd name="T7" fmla="*/ 17 h 35"/>
                  <a:gd name="T8" fmla="*/ 19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19" y="34"/>
                    </a:moveTo>
                    <a:cubicBezTo>
                      <a:pt x="26" y="34"/>
                      <a:pt x="36" y="23"/>
                      <a:pt x="35" y="16"/>
                    </a:cubicBezTo>
                    <a:cubicBezTo>
                      <a:pt x="35" y="9"/>
                      <a:pt x="25" y="0"/>
                      <a:pt x="18" y="0"/>
                    </a:cubicBezTo>
                    <a:cubicBezTo>
                      <a:pt x="10" y="0"/>
                      <a:pt x="0" y="10"/>
                      <a:pt x="1" y="17"/>
                    </a:cubicBezTo>
                    <a:cubicBezTo>
                      <a:pt x="1" y="25"/>
                      <a:pt x="11" y="35"/>
                      <a:pt x="1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6" name="Freeform 378">
                <a:extLst>
                  <a:ext uri="{FF2B5EF4-FFF2-40B4-BE49-F238E27FC236}">
                    <a16:creationId xmlns="" xmlns:a16="http://schemas.microsoft.com/office/drawing/2014/main" id="{DD8AB419-E12E-463A-A86E-DC906CC21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4" y="3353"/>
                <a:ext cx="91" cy="94"/>
              </a:xfrm>
              <a:custGeom>
                <a:avLst/>
                <a:gdLst>
                  <a:gd name="T0" fmla="*/ 17 w 35"/>
                  <a:gd name="T1" fmla="*/ 35 h 36"/>
                  <a:gd name="T2" fmla="*/ 35 w 35"/>
                  <a:gd name="T3" fmla="*/ 18 h 36"/>
                  <a:gd name="T4" fmla="*/ 18 w 35"/>
                  <a:gd name="T5" fmla="*/ 1 h 36"/>
                  <a:gd name="T6" fmla="*/ 0 w 35"/>
                  <a:gd name="T7" fmla="*/ 18 h 36"/>
                  <a:gd name="T8" fmla="*/ 17 w 35"/>
                  <a:gd name="T9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17" y="35"/>
                    </a:moveTo>
                    <a:cubicBezTo>
                      <a:pt x="24" y="36"/>
                      <a:pt x="34" y="26"/>
                      <a:pt x="35" y="18"/>
                    </a:cubicBezTo>
                    <a:cubicBezTo>
                      <a:pt x="35" y="11"/>
                      <a:pt x="25" y="1"/>
                      <a:pt x="18" y="1"/>
                    </a:cubicBezTo>
                    <a:cubicBezTo>
                      <a:pt x="10" y="0"/>
                      <a:pt x="0" y="10"/>
                      <a:pt x="0" y="18"/>
                    </a:cubicBezTo>
                    <a:cubicBezTo>
                      <a:pt x="0" y="25"/>
                      <a:pt x="9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7" name="Freeform 379">
                <a:extLst>
                  <a:ext uri="{FF2B5EF4-FFF2-40B4-BE49-F238E27FC236}">
                    <a16:creationId xmlns="" xmlns:a16="http://schemas.microsoft.com/office/drawing/2014/main" id="{9DC3FD1A-E4F0-45B9-86BC-D0BA1742C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3569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7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5" y="35"/>
                      <a:pt x="35" y="25"/>
                      <a:pt x="35" y="17"/>
                    </a:cubicBezTo>
                    <a:cubicBezTo>
                      <a:pt x="35" y="10"/>
                      <a:pt x="25" y="1"/>
                      <a:pt x="18" y="0"/>
                    </a:cubicBezTo>
                    <a:cubicBezTo>
                      <a:pt x="11" y="0"/>
                      <a:pt x="0" y="9"/>
                      <a:pt x="0" y="17"/>
                    </a:cubicBezTo>
                    <a:cubicBezTo>
                      <a:pt x="0" y="24"/>
                      <a:pt x="9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8" name="Freeform 380">
                <a:extLst>
                  <a:ext uri="{FF2B5EF4-FFF2-40B4-BE49-F238E27FC236}">
                    <a16:creationId xmlns="" xmlns:a16="http://schemas.microsoft.com/office/drawing/2014/main" id="{3F682C0F-4ED4-4999-9B44-D0AC103BD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3569"/>
                <a:ext cx="93" cy="90"/>
              </a:xfrm>
              <a:custGeom>
                <a:avLst/>
                <a:gdLst>
                  <a:gd name="T0" fmla="*/ 18 w 36"/>
                  <a:gd name="T1" fmla="*/ 35 h 35"/>
                  <a:gd name="T2" fmla="*/ 35 w 36"/>
                  <a:gd name="T3" fmla="*/ 16 h 35"/>
                  <a:gd name="T4" fmla="*/ 17 w 36"/>
                  <a:gd name="T5" fmla="*/ 0 h 35"/>
                  <a:gd name="T6" fmla="*/ 0 w 36"/>
                  <a:gd name="T7" fmla="*/ 18 h 35"/>
                  <a:gd name="T8" fmla="*/ 18 w 36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18" y="35"/>
                    </a:moveTo>
                    <a:cubicBezTo>
                      <a:pt x="26" y="34"/>
                      <a:pt x="36" y="24"/>
                      <a:pt x="35" y="16"/>
                    </a:cubicBezTo>
                    <a:cubicBezTo>
                      <a:pt x="34" y="9"/>
                      <a:pt x="25" y="0"/>
                      <a:pt x="17" y="0"/>
                    </a:cubicBezTo>
                    <a:cubicBezTo>
                      <a:pt x="10" y="0"/>
                      <a:pt x="0" y="10"/>
                      <a:pt x="0" y="18"/>
                    </a:cubicBezTo>
                    <a:cubicBezTo>
                      <a:pt x="1" y="26"/>
                      <a:pt x="11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9" name="Freeform 381">
                <a:extLst>
                  <a:ext uri="{FF2B5EF4-FFF2-40B4-BE49-F238E27FC236}">
                    <a16:creationId xmlns="" xmlns:a16="http://schemas.microsoft.com/office/drawing/2014/main" id="{EF138AC4-787D-4AC8-B41E-EA2415AFB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3353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1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5" y="35"/>
                      <a:pt x="35" y="26"/>
                      <a:pt x="35" y="18"/>
                    </a:cubicBezTo>
                    <a:cubicBezTo>
                      <a:pt x="35" y="11"/>
                      <a:pt x="26" y="1"/>
                      <a:pt x="18" y="1"/>
                    </a:cubicBezTo>
                    <a:cubicBezTo>
                      <a:pt x="11" y="0"/>
                      <a:pt x="1" y="10"/>
                      <a:pt x="0" y="17"/>
                    </a:cubicBezTo>
                    <a:cubicBezTo>
                      <a:pt x="0" y="25"/>
                      <a:pt x="9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0" name="Freeform 382">
                <a:extLst>
                  <a:ext uri="{FF2B5EF4-FFF2-40B4-BE49-F238E27FC236}">
                    <a16:creationId xmlns="" xmlns:a16="http://schemas.microsoft.com/office/drawing/2014/main" id="{CC5829F6-6E8B-48F3-82DC-ADB559AEA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1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5" y="35"/>
                      <a:pt x="35" y="26"/>
                      <a:pt x="35" y="18"/>
                    </a:cubicBezTo>
                    <a:cubicBezTo>
                      <a:pt x="35" y="10"/>
                      <a:pt x="26" y="0"/>
                      <a:pt x="18" y="0"/>
                    </a:cubicBezTo>
                    <a:cubicBezTo>
                      <a:pt x="10" y="0"/>
                      <a:pt x="0" y="10"/>
                      <a:pt x="1" y="18"/>
                    </a:cubicBezTo>
                    <a:cubicBezTo>
                      <a:pt x="1" y="25"/>
                      <a:pt x="10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1" name="Freeform 383">
                <a:extLst>
                  <a:ext uri="{FF2B5EF4-FFF2-40B4-BE49-F238E27FC236}">
                    <a16:creationId xmlns="" xmlns:a16="http://schemas.microsoft.com/office/drawing/2014/main" id="{EE050535-C550-4103-81D2-E9DC850F7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3776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9 h 35"/>
                  <a:gd name="T4" fmla="*/ 18 w 35"/>
                  <a:gd name="T5" fmla="*/ 1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5" y="35"/>
                      <a:pt x="34" y="26"/>
                      <a:pt x="35" y="19"/>
                    </a:cubicBezTo>
                    <a:cubicBezTo>
                      <a:pt x="35" y="11"/>
                      <a:pt x="26" y="1"/>
                      <a:pt x="18" y="1"/>
                    </a:cubicBezTo>
                    <a:cubicBezTo>
                      <a:pt x="11" y="0"/>
                      <a:pt x="1" y="10"/>
                      <a:pt x="0" y="18"/>
                    </a:cubicBezTo>
                    <a:cubicBezTo>
                      <a:pt x="0" y="25"/>
                      <a:pt x="10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2" name="Freeform 384">
                <a:extLst>
                  <a:ext uri="{FF2B5EF4-FFF2-40B4-BE49-F238E27FC236}">
                    <a16:creationId xmlns="" xmlns:a16="http://schemas.microsoft.com/office/drawing/2014/main" id="{96A0A5F3-6633-435D-8468-03B852076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4 w 35"/>
                  <a:gd name="T3" fmla="*/ 18 h 35"/>
                  <a:gd name="T4" fmla="*/ 17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4" y="35"/>
                      <a:pt x="34" y="25"/>
                      <a:pt x="34" y="18"/>
                    </a:cubicBezTo>
                    <a:cubicBezTo>
                      <a:pt x="35" y="11"/>
                      <a:pt x="25" y="1"/>
                      <a:pt x="17" y="0"/>
                    </a:cubicBezTo>
                    <a:cubicBezTo>
                      <a:pt x="10" y="0"/>
                      <a:pt x="0" y="10"/>
                      <a:pt x="0" y="17"/>
                    </a:cubicBezTo>
                    <a:cubicBezTo>
                      <a:pt x="0" y="25"/>
                      <a:pt x="9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3" name="Freeform 385">
                <a:extLst>
                  <a:ext uri="{FF2B5EF4-FFF2-40B4-BE49-F238E27FC236}">
                    <a16:creationId xmlns="" xmlns:a16="http://schemas.microsoft.com/office/drawing/2014/main" id="{0ED3321C-A322-4AB9-96EB-4B5F7714A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8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4 w 35"/>
                  <a:gd name="T3" fmla="*/ 18 h 35"/>
                  <a:gd name="T4" fmla="*/ 17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4" y="35"/>
                      <a:pt x="34" y="26"/>
                      <a:pt x="34" y="18"/>
                    </a:cubicBezTo>
                    <a:cubicBezTo>
                      <a:pt x="35" y="10"/>
                      <a:pt x="25" y="0"/>
                      <a:pt x="17" y="0"/>
                    </a:cubicBezTo>
                    <a:cubicBezTo>
                      <a:pt x="10" y="0"/>
                      <a:pt x="0" y="10"/>
                      <a:pt x="0" y="18"/>
                    </a:cubicBezTo>
                    <a:cubicBezTo>
                      <a:pt x="0" y="25"/>
                      <a:pt x="9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4" name="Freeform 386">
                <a:extLst>
                  <a:ext uri="{FF2B5EF4-FFF2-40B4-BE49-F238E27FC236}">
                    <a16:creationId xmlns="" xmlns:a16="http://schemas.microsoft.com/office/drawing/2014/main" id="{2FC8DB4E-8108-4819-8A73-65CF35260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" y="3143"/>
                <a:ext cx="91" cy="94"/>
              </a:xfrm>
              <a:custGeom>
                <a:avLst/>
                <a:gdLst>
                  <a:gd name="T0" fmla="*/ 18 w 35"/>
                  <a:gd name="T1" fmla="*/ 35 h 36"/>
                  <a:gd name="T2" fmla="*/ 34 w 35"/>
                  <a:gd name="T3" fmla="*/ 17 h 36"/>
                  <a:gd name="T4" fmla="*/ 16 w 35"/>
                  <a:gd name="T5" fmla="*/ 1 h 36"/>
                  <a:gd name="T6" fmla="*/ 0 w 35"/>
                  <a:gd name="T7" fmla="*/ 18 h 36"/>
                  <a:gd name="T8" fmla="*/ 18 w 35"/>
                  <a:gd name="T9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18" y="35"/>
                    </a:moveTo>
                    <a:cubicBezTo>
                      <a:pt x="25" y="35"/>
                      <a:pt x="35" y="25"/>
                      <a:pt x="34" y="17"/>
                    </a:cubicBezTo>
                    <a:cubicBezTo>
                      <a:pt x="34" y="10"/>
                      <a:pt x="23" y="0"/>
                      <a:pt x="16" y="1"/>
                    </a:cubicBezTo>
                    <a:cubicBezTo>
                      <a:pt x="9" y="2"/>
                      <a:pt x="0" y="11"/>
                      <a:pt x="0" y="18"/>
                    </a:cubicBezTo>
                    <a:cubicBezTo>
                      <a:pt x="0" y="26"/>
                      <a:pt x="10" y="36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5" name="Freeform 387">
                <a:extLst>
                  <a:ext uri="{FF2B5EF4-FFF2-40B4-BE49-F238E27FC236}">
                    <a16:creationId xmlns="" xmlns:a16="http://schemas.microsoft.com/office/drawing/2014/main" id="{BC73C535-9A76-4F31-B69B-310F35F5E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9" y="3250"/>
                <a:ext cx="90" cy="90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7 h 35"/>
                  <a:gd name="T4" fmla="*/ 17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6" y="34"/>
                      <a:pt x="35" y="24"/>
                      <a:pt x="35" y="17"/>
                    </a:cubicBezTo>
                    <a:cubicBezTo>
                      <a:pt x="34" y="9"/>
                      <a:pt x="24" y="0"/>
                      <a:pt x="17" y="0"/>
                    </a:cubicBezTo>
                    <a:cubicBezTo>
                      <a:pt x="9" y="1"/>
                      <a:pt x="0" y="10"/>
                      <a:pt x="0" y="18"/>
                    </a:cubicBezTo>
                    <a:cubicBezTo>
                      <a:pt x="0" y="25"/>
                      <a:pt x="10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6" name="Freeform 388">
                <a:extLst>
                  <a:ext uri="{FF2B5EF4-FFF2-40B4-BE49-F238E27FC236}">
                    <a16:creationId xmlns="" xmlns:a16="http://schemas.microsoft.com/office/drawing/2014/main" id="{40350F48-BE47-4BCB-826C-FD4883D76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3250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7 h 35"/>
                  <a:gd name="T4" fmla="*/ 17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6" y="34"/>
                      <a:pt x="35" y="24"/>
                      <a:pt x="35" y="17"/>
                    </a:cubicBezTo>
                    <a:cubicBezTo>
                      <a:pt x="34" y="9"/>
                      <a:pt x="24" y="0"/>
                      <a:pt x="17" y="0"/>
                    </a:cubicBezTo>
                    <a:cubicBezTo>
                      <a:pt x="9" y="0"/>
                      <a:pt x="0" y="10"/>
                      <a:pt x="0" y="18"/>
                    </a:cubicBezTo>
                    <a:cubicBezTo>
                      <a:pt x="0" y="26"/>
                      <a:pt x="11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7" name="Freeform 389">
                <a:extLst>
                  <a:ext uri="{FF2B5EF4-FFF2-40B4-BE49-F238E27FC236}">
                    <a16:creationId xmlns="" xmlns:a16="http://schemas.microsoft.com/office/drawing/2014/main" id="{00ECBBCE-18DD-4740-9A0A-3A9C47201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5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5" y="35"/>
                      <a:pt x="35" y="25"/>
                      <a:pt x="35" y="18"/>
                    </a:cubicBezTo>
                    <a:cubicBezTo>
                      <a:pt x="35" y="10"/>
                      <a:pt x="25" y="0"/>
                      <a:pt x="18" y="0"/>
                    </a:cubicBezTo>
                    <a:cubicBezTo>
                      <a:pt x="10" y="0"/>
                      <a:pt x="0" y="10"/>
                      <a:pt x="0" y="18"/>
                    </a:cubicBezTo>
                    <a:cubicBezTo>
                      <a:pt x="1" y="25"/>
                      <a:pt x="10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8" name="Freeform 390">
                <a:extLst>
                  <a:ext uri="{FF2B5EF4-FFF2-40B4-BE49-F238E27FC236}">
                    <a16:creationId xmlns="" xmlns:a16="http://schemas.microsoft.com/office/drawing/2014/main" id="{714FF0CA-6244-46A8-8E83-4D01E13FB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3250"/>
                <a:ext cx="90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7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5" y="35"/>
                      <a:pt x="35" y="25"/>
                      <a:pt x="35" y="17"/>
                    </a:cubicBezTo>
                    <a:cubicBezTo>
                      <a:pt x="35" y="10"/>
                      <a:pt x="26" y="1"/>
                      <a:pt x="18" y="0"/>
                    </a:cubicBezTo>
                    <a:cubicBezTo>
                      <a:pt x="11" y="0"/>
                      <a:pt x="1" y="9"/>
                      <a:pt x="0" y="17"/>
                    </a:cubicBezTo>
                    <a:cubicBezTo>
                      <a:pt x="0" y="24"/>
                      <a:pt x="10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9" name="Freeform 391">
                <a:extLst>
                  <a:ext uri="{FF2B5EF4-FFF2-40B4-BE49-F238E27FC236}">
                    <a16:creationId xmlns="" xmlns:a16="http://schemas.microsoft.com/office/drawing/2014/main" id="{E971C77B-63F6-4520-96AC-B598EF0BA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4 w 35"/>
                  <a:gd name="T3" fmla="*/ 17 h 35"/>
                  <a:gd name="T4" fmla="*/ 17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5" y="35"/>
                      <a:pt x="35" y="25"/>
                      <a:pt x="34" y="17"/>
                    </a:cubicBezTo>
                    <a:cubicBezTo>
                      <a:pt x="34" y="9"/>
                      <a:pt x="24" y="0"/>
                      <a:pt x="17" y="0"/>
                    </a:cubicBezTo>
                    <a:cubicBezTo>
                      <a:pt x="9" y="1"/>
                      <a:pt x="0" y="10"/>
                      <a:pt x="0" y="17"/>
                    </a:cubicBezTo>
                    <a:cubicBezTo>
                      <a:pt x="0" y="25"/>
                      <a:pt x="9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0" name="Freeform 392">
                <a:extLst>
                  <a:ext uri="{FF2B5EF4-FFF2-40B4-BE49-F238E27FC236}">
                    <a16:creationId xmlns="" xmlns:a16="http://schemas.microsoft.com/office/drawing/2014/main" id="{02AC03A2-9BB5-4DFF-9131-693685183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353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9 w 35"/>
                  <a:gd name="T5" fmla="*/ 1 h 35"/>
                  <a:gd name="T6" fmla="*/ 1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5" y="35"/>
                      <a:pt x="35" y="26"/>
                      <a:pt x="35" y="18"/>
                    </a:cubicBezTo>
                    <a:cubicBezTo>
                      <a:pt x="35" y="11"/>
                      <a:pt x="26" y="1"/>
                      <a:pt x="19" y="1"/>
                    </a:cubicBezTo>
                    <a:cubicBezTo>
                      <a:pt x="11" y="0"/>
                      <a:pt x="1" y="10"/>
                      <a:pt x="1" y="17"/>
                    </a:cubicBezTo>
                    <a:cubicBezTo>
                      <a:pt x="0" y="25"/>
                      <a:pt x="10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1" name="Freeform 393">
                <a:extLst>
                  <a:ext uri="{FF2B5EF4-FFF2-40B4-BE49-F238E27FC236}">
                    <a16:creationId xmlns="" xmlns:a16="http://schemas.microsoft.com/office/drawing/2014/main" id="{3F173962-7BC0-4A72-B0E3-5096C6B75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3672"/>
                <a:ext cx="88" cy="91"/>
              </a:xfrm>
              <a:custGeom>
                <a:avLst/>
                <a:gdLst>
                  <a:gd name="T0" fmla="*/ 17 w 34"/>
                  <a:gd name="T1" fmla="*/ 35 h 35"/>
                  <a:gd name="T2" fmla="*/ 34 w 34"/>
                  <a:gd name="T3" fmla="*/ 18 h 35"/>
                  <a:gd name="T4" fmla="*/ 17 w 34"/>
                  <a:gd name="T5" fmla="*/ 0 h 35"/>
                  <a:gd name="T6" fmla="*/ 0 w 34"/>
                  <a:gd name="T7" fmla="*/ 18 h 35"/>
                  <a:gd name="T8" fmla="*/ 17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4" y="35"/>
                      <a:pt x="34" y="25"/>
                      <a:pt x="34" y="18"/>
                    </a:cubicBezTo>
                    <a:cubicBezTo>
                      <a:pt x="34" y="11"/>
                      <a:pt x="25" y="1"/>
                      <a:pt x="17" y="0"/>
                    </a:cubicBezTo>
                    <a:cubicBezTo>
                      <a:pt x="9" y="0"/>
                      <a:pt x="0" y="10"/>
                      <a:pt x="0" y="18"/>
                    </a:cubicBezTo>
                    <a:cubicBezTo>
                      <a:pt x="0" y="25"/>
                      <a:pt x="9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2" name="Freeform 394">
                <a:extLst>
                  <a:ext uri="{FF2B5EF4-FFF2-40B4-BE49-F238E27FC236}">
                    <a16:creationId xmlns="" xmlns:a16="http://schemas.microsoft.com/office/drawing/2014/main" id="{B17826E8-1C23-4E0E-A195-3A59CC469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8" y="3353"/>
                <a:ext cx="91" cy="94"/>
              </a:xfrm>
              <a:custGeom>
                <a:avLst/>
                <a:gdLst>
                  <a:gd name="T0" fmla="*/ 18 w 35"/>
                  <a:gd name="T1" fmla="*/ 35 h 36"/>
                  <a:gd name="T2" fmla="*/ 35 w 35"/>
                  <a:gd name="T3" fmla="*/ 18 h 36"/>
                  <a:gd name="T4" fmla="*/ 17 w 35"/>
                  <a:gd name="T5" fmla="*/ 1 h 36"/>
                  <a:gd name="T6" fmla="*/ 0 w 35"/>
                  <a:gd name="T7" fmla="*/ 18 h 36"/>
                  <a:gd name="T8" fmla="*/ 18 w 35"/>
                  <a:gd name="T9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18" y="35"/>
                    </a:moveTo>
                    <a:cubicBezTo>
                      <a:pt x="26" y="34"/>
                      <a:pt x="35" y="25"/>
                      <a:pt x="35" y="18"/>
                    </a:cubicBezTo>
                    <a:cubicBezTo>
                      <a:pt x="35" y="10"/>
                      <a:pt x="25" y="0"/>
                      <a:pt x="17" y="1"/>
                    </a:cubicBezTo>
                    <a:cubicBezTo>
                      <a:pt x="9" y="1"/>
                      <a:pt x="0" y="11"/>
                      <a:pt x="0" y="18"/>
                    </a:cubicBezTo>
                    <a:cubicBezTo>
                      <a:pt x="1" y="26"/>
                      <a:pt x="11" y="36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3" name="Freeform 395">
                <a:extLst>
                  <a:ext uri="{FF2B5EF4-FFF2-40B4-BE49-F238E27FC236}">
                    <a16:creationId xmlns="" xmlns:a16="http://schemas.microsoft.com/office/drawing/2014/main" id="{30B3E921-65EA-47CD-B770-2966DF7EC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3457"/>
                <a:ext cx="91" cy="93"/>
              </a:xfrm>
              <a:custGeom>
                <a:avLst/>
                <a:gdLst>
                  <a:gd name="T0" fmla="*/ 17 w 35"/>
                  <a:gd name="T1" fmla="*/ 35 h 36"/>
                  <a:gd name="T2" fmla="*/ 35 w 35"/>
                  <a:gd name="T3" fmla="*/ 18 h 36"/>
                  <a:gd name="T4" fmla="*/ 18 w 35"/>
                  <a:gd name="T5" fmla="*/ 1 h 36"/>
                  <a:gd name="T6" fmla="*/ 0 w 35"/>
                  <a:gd name="T7" fmla="*/ 18 h 36"/>
                  <a:gd name="T8" fmla="*/ 17 w 35"/>
                  <a:gd name="T9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17" y="35"/>
                    </a:moveTo>
                    <a:cubicBezTo>
                      <a:pt x="25" y="36"/>
                      <a:pt x="35" y="26"/>
                      <a:pt x="35" y="18"/>
                    </a:cubicBezTo>
                    <a:cubicBezTo>
                      <a:pt x="35" y="11"/>
                      <a:pt x="25" y="1"/>
                      <a:pt x="18" y="1"/>
                    </a:cubicBezTo>
                    <a:cubicBezTo>
                      <a:pt x="11" y="0"/>
                      <a:pt x="1" y="10"/>
                      <a:pt x="0" y="18"/>
                    </a:cubicBezTo>
                    <a:cubicBezTo>
                      <a:pt x="0" y="25"/>
                      <a:pt x="10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4" name="Freeform 396">
                <a:extLst>
                  <a:ext uri="{FF2B5EF4-FFF2-40B4-BE49-F238E27FC236}">
                    <a16:creationId xmlns="" xmlns:a16="http://schemas.microsoft.com/office/drawing/2014/main" id="{01286CCA-27EF-42A5-88B5-E1C5DB908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3457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7 w 35"/>
                  <a:gd name="T5" fmla="*/ 1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5" y="35"/>
                      <a:pt x="35" y="25"/>
                      <a:pt x="35" y="18"/>
                    </a:cubicBezTo>
                    <a:cubicBezTo>
                      <a:pt x="35" y="10"/>
                      <a:pt x="24" y="0"/>
                      <a:pt x="17" y="1"/>
                    </a:cubicBezTo>
                    <a:cubicBezTo>
                      <a:pt x="10" y="1"/>
                      <a:pt x="0" y="11"/>
                      <a:pt x="0" y="18"/>
                    </a:cubicBezTo>
                    <a:cubicBezTo>
                      <a:pt x="0" y="26"/>
                      <a:pt x="10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5" name="Freeform 397">
                <a:extLst>
                  <a:ext uri="{FF2B5EF4-FFF2-40B4-BE49-F238E27FC236}">
                    <a16:creationId xmlns="" xmlns:a16="http://schemas.microsoft.com/office/drawing/2014/main" id="{ED57886A-DE73-4122-A6FD-D63A78F1C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1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7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5" y="35"/>
                      <a:pt x="35" y="25"/>
                      <a:pt x="35" y="17"/>
                    </a:cubicBezTo>
                    <a:cubicBezTo>
                      <a:pt x="35" y="10"/>
                      <a:pt x="25" y="1"/>
                      <a:pt x="18" y="0"/>
                    </a:cubicBezTo>
                    <a:cubicBezTo>
                      <a:pt x="11" y="0"/>
                      <a:pt x="1" y="9"/>
                      <a:pt x="0" y="17"/>
                    </a:cubicBezTo>
                    <a:cubicBezTo>
                      <a:pt x="0" y="24"/>
                      <a:pt x="9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6" name="Freeform 398">
                <a:extLst>
                  <a:ext uri="{FF2B5EF4-FFF2-40B4-BE49-F238E27FC236}">
                    <a16:creationId xmlns="" xmlns:a16="http://schemas.microsoft.com/office/drawing/2014/main" id="{8CD4EB04-917C-47B9-BC4C-D3E481EFC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3460"/>
                <a:ext cx="88" cy="88"/>
              </a:xfrm>
              <a:custGeom>
                <a:avLst/>
                <a:gdLst>
                  <a:gd name="T0" fmla="*/ 16 w 34"/>
                  <a:gd name="T1" fmla="*/ 34 h 34"/>
                  <a:gd name="T2" fmla="*/ 28 w 34"/>
                  <a:gd name="T3" fmla="*/ 29 h 34"/>
                  <a:gd name="T4" fmla="*/ 34 w 34"/>
                  <a:gd name="T5" fmla="*/ 17 h 34"/>
                  <a:gd name="T6" fmla="*/ 29 w 34"/>
                  <a:gd name="T7" fmla="*/ 6 h 34"/>
                  <a:gd name="T8" fmla="*/ 17 w 34"/>
                  <a:gd name="T9" fmla="*/ 0 h 34"/>
                  <a:gd name="T10" fmla="*/ 5 w 34"/>
                  <a:gd name="T11" fmla="*/ 5 h 34"/>
                  <a:gd name="T12" fmla="*/ 0 w 34"/>
                  <a:gd name="T13" fmla="*/ 17 h 34"/>
                  <a:gd name="T14" fmla="*/ 5 w 34"/>
                  <a:gd name="T15" fmla="*/ 29 h 34"/>
                  <a:gd name="T16" fmla="*/ 16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16" y="34"/>
                    </a:moveTo>
                    <a:cubicBezTo>
                      <a:pt x="20" y="34"/>
                      <a:pt x="25" y="32"/>
                      <a:pt x="28" y="29"/>
                    </a:cubicBezTo>
                    <a:cubicBezTo>
                      <a:pt x="31" y="26"/>
                      <a:pt x="34" y="22"/>
                      <a:pt x="34" y="17"/>
                    </a:cubicBezTo>
                    <a:cubicBezTo>
                      <a:pt x="34" y="13"/>
                      <a:pt x="32" y="9"/>
                      <a:pt x="29" y="6"/>
                    </a:cubicBezTo>
                    <a:cubicBezTo>
                      <a:pt x="26" y="3"/>
                      <a:pt x="21" y="2"/>
                      <a:pt x="17" y="0"/>
                    </a:cubicBezTo>
                    <a:cubicBezTo>
                      <a:pt x="13" y="2"/>
                      <a:pt x="8" y="3"/>
                      <a:pt x="5" y="5"/>
                    </a:cubicBezTo>
                    <a:cubicBezTo>
                      <a:pt x="1" y="8"/>
                      <a:pt x="0" y="13"/>
                      <a:pt x="0" y="17"/>
                    </a:cubicBezTo>
                    <a:cubicBezTo>
                      <a:pt x="0" y="21"/>
                      <a:pt x="2" y="26"/>
                      <a:pt x="5" y="29"/>
                    </a:cubicBezTo>
                    <a:cubicBezTo>
                      <a:pt x="8" y="32"/>
                      <a:pt x="13" y="34"/>
                      <a:pt x="16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7" name="Freeform 399">
                <a:extLst>
                  <a:ext uri="{FF2B5EF4-FFF2-40B4-BE49-F238E27FC236}">
                    <a16:creationId xmlns="" xmlns:a16="http://schemas.microsoft.com/office/drawing/2014/main" id="{55B8E17C-C303-4F29-912E-ECAE28FB8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" y="3040"/>
                <a:ext cx="88" cy="91"/>
              </a:xfrm>
              <a:custGeom>
                <a:avLst/>
                <a:gdLst>
                  <a:gd name="T0" fmla="*/ 17 w 34"/>
                  <a:gd name="T1" fmla="*/ 35 h 35"/>
                  <a:gd name="T2" fmla="*/ 29 w 34"/>
                  <a:gd name="T3" fmla="*/ 30 h 35"/>
                  <a:gd name="T4" fmla="*/ 34 w 34"/>
                  <a:gd name="T5" fmla="*/ 18 h 35"/>
                  <a:gd name="T6" fmla="*/ 29 w 34"/>
                  <a:gd name="T7" fmla="*/ 6 h 35"/>
                  <a:gd name="T8" fmla="*/ 17 w 34"/>
                  <a:gd name="T9" fmla="*/ 0 h 35"/>
                  <a:gd name="T10" fmla="*/ 5 w 34"/>
                  <a:gd name="T11" fmla="*/ 6 h 35"/>
                  <a:gd name="T12" fmla="*/ 0 w 34"/>
                  <a:gd name="T13" fmla="*/ 18 h 35"/>
                  <a:gd name="T14" fmla="*/ 6 w 34"/>
                  <a:gd name="T15" fmla="*/ 30 h 35"/>
                  <a:gd name="T16" fmla="*/ 17 w 34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1" y="35"/>
                      <a:pt x="26" y="33"/>
                      <a:pt x="29" y="30"/>
                    </a:cubicBezTo>
                    <a:cubicBezTo>
                      <a:pt x="32" y="27"/>
                      <a:pt x="34" y="22"/>
                      <a:pt x="34" y="18"/>
                    </a:cubicBezTo>
                    <a:cubicBezTo>
                      <a:pt x="34" y="14"/>
                      <a:pt x="32" y="9"/>
                      <a:pt x="29" y="6"/>
                    </a:cubicBezTo>
                    <a:cubicBezTo>
                      <a:pt x="26" y="3"/>
                      <a:pt x="21" y="2"/>
                      <a:pt x="17" y="0"/>
                    </a:cubicBezTo>
                    <a:cubicBezTo>
                      <a:pt x="13" y="2"/>
                      <a:pt x="9" y="3"/>
                      <a:pt x="5" y="6"/>
                    </a:cubicBezTo>
                    <a:cubicBezTo>
                      <a:pt x="2" y="9"/>
                      <a:pt x="1" y="14"/>
                      <a:pt x="0" y="18"/>
                    </a:cubicBezTo>
                    <a:cubicBezTo>
                      <a:pt x="0" y="22"/>
                      <a:pt x="3" y="27"/>
                      <a:pt x="6" y="30"/>
                    </a:cubicBezTo>
                    <a:cubicBezTo>
                      <a:pt x="8" y="33"/>
                      <a:pt x="13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8" name="Freeform 400">
                <a:extLst>
                  <a:ext uri="{FF2B5EF4-FFF2-40B4-BE49-F238E27FC236}">
                    <a16:creationId xmlns="" xmlns:a16="http://schemas.microsoft.com/office/drawing/2014/main" id="{2E062E19-1BC0-44B1-A411-2E4EF34C5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2" y="3250"/>
                <a:ext cx="88" cy="88"/>
              </a:xfrm>
              <a:custGeom>
                <a:avLst/>
                <a:gdLst>
                  <a:gd name="T0" fmla="*/ 16 w 34"/>
                  <a:gd name="T1" fmla="*/ 34 h 34"/>
                  <a:gd name="T2" fmla="*/ 28 w 34"/>
                  <a:gd name="T3" fmla="*/ 30 h 34"/>
                  <a:gd name="T4" fmla="*/ 34 w 34"/>
                  <a:gd name="T5" fmla="*/ 18 h 34"/>
                  <a:gd name="T6" fmla="*/ 29 w 34"/>
                  <a:gd name="T7" fmla="*/ 6 h 34"/>
                  <a:gd name="T8" fmla="*/ 17 w 34"/>
                  <a:gd name="T9" fmla="*/ 0 h 34"/>
                  <a:gd name="T10" fmla="*/ 5 w 34"/>
                  <a:gd name="T11" fmla="*/ 6 h 34"/>
                  <a:gd name="T12" fmla="*/ 0 w 34"/>
                  <a:gd name="T13" fmla="*/ 18 h 34"/>
                  <a:gd name="T14" fmla="*/ 5 w 34"/>
                  <a:gd name="T15" fmla="*/ 29 h 34"/>
                  <a:gd name="T16" fmla="*/ 16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16" y="34"/>
                    </a:moveTo>
                    <a:cubicBezTo>
                      <a:pt x="21" y="34"/>
                      <a:pt x="26" y="32"/>
                      <a:pt x="28" y="30"/>
                    </a:cubicBezTo>
                    <a:cubicBezTo>
                      <a:pt x="31" y="27"/>
                      <a:pt x="34" y="22"/>
                      <a:pt x="34" y="18"/>
                    </a:cubicBezTo>
                    <a:cubicBezTo>
                      <a:pt x="34" y="14"/>
                      <a:pt x="32" y="9"/>
                      <a:pt x="29" y="6"/>
                    </a:cubicBezTo>
                    <a:cubicBezTo>
                      <a:pt x="26" y="3"/>
                      <a:pt x="21" y="2"/>
                      <a:pt x="17" y="0"/>
                    </a:cubicBezTo>
                    <a:cubicBezTo>
                      <a:pt x="13" y="2"/>
                      <a:pt x="9" y="3"/>
                      <a:pt x="5" y="6"/>
                    </a:cubicBezTo>
                    <a:cubicBezTo>
                      <a:pt x="2" y="8"/>
                      <a:pt x="0" y="14"/>
                      <a:pt x="0" y="18"/>
                    </a:cubicBezTo>
                    <a:cubicBezTo>
                      <a:pt x="0" y="22"/>
                      <a:pt x="3" y="26"/>
                      <a:pt x="5" y="29"/>
                    </a:cubicBezTo>
                    <a:cubicBezTo>
                      <a:pt x="8" y="32"/>
                      <a:pt x="13" y="34"/>
                      <a:pt x="16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9" name="Freeform 401">
                <a:extLst>
                  <a:ext uri="{FF2B5EF4-FFF2-40B4-BE49-F238E27FC236}">
                    <a16:creationId xmlns="" xmlns:a16="http://schemas.microsoft.com/office/drawing/2014/main" id="{EF60AE63-B5CC-4E69-9525-67022BFEF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0" y="3250"/>
                <a:ext cx="89" cy="90"/>
              </a:xfrm>
              <a:custGeom>
                <a:avLst/>
                <a:gdLst>
                  <a:gd name="T0" fmla="*/ 17 w 34"/>
                  <a:gd name="T1" fmla="*/ 35 h 35"/>
                  <a:gd name="T2" fmla="*/ 29 w 34"/>
                  <a:gd name="T3" fmla="*/ 29 h 35"/>
                  <a:gd name="T4" fmla="*/ 34 w 34"/>
                  <a:gd name="T5" fmla="*/ 18 h 35"/>
                  <a:gd name="T6" fmla="*/ 30 w 34"/>
                  <a:gd name="T7" fmla="*/ 6 h 35"/>
                  <a:gd name="T8" fmla="*/ 18 w 34"/>
                  <a:gd name="T9" fmla="*/ 1 h 35"/>
                  <a:gd name="T10" fmla="*/ 6 w 34"/>
                  <a:gd name="T11" fmla="*/ 5 h 35"/>
                  <a:gd name="T12" fmla="*/ 0 w 34"/>
                  <a:gd name="T13" fmla="*/ 17 h 35"/>
                  <a:gd name="T14" fmla="*/ 5 w 34"/>
                  <a:gd name="T15" fmla="*/ 29 h 35"/>
                  <a:gd name="T16" fmla="*/ 17 w 34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1" y="33"/>
                      <a:pt x="26" y="32"/>
                      <a:pt x="29" y="29"/>
                    </a:cubicBezTo>
                    <a:cubicBezTo>
                      <a:pt x="32" y="27"/>
                      <a:pt x="34" y="22"/>
                      <a:pt x="34" y="18"/>
                    </a:cubicBezTo>
                    <a:cubicBezTo>
                      <a:pt x="34" y="14"/>
                      <a:pt x="32" y="9"/>
                      <a:pt x="30" y="6"/>
                    </a:cubicBezTo>
                    <a:cubicBezTo>
                      <a:pt x="27" y="3"/>
                      <a:pt x="22" y="1"/>
                      <a:pt x="18" y="1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1" y="13"/>
                      <a:pt x="0" y="17"/>
                    </a:cubicBezTo>
                    <a:cubicBezTo>
                      <a:pt x="0" y="21"/>
                      <a:pt x="2" y="26"/>
                      <a:pt x="5" y="29"/>
                    </a:cubicBezTo>
                    <a:cubicBezTo>
                      <a:pt x="8" y="32"/>
                      <a:pt x="13" y="33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0" name="Freeform 402">
                <a:extLst>
                  <a:ext uri="{FF2B5EF4-FFF2-40B4-BE49-F238E27FC236}">
                    <a16:creationId xmlns="" xmlns:a16="http://schemas.microsoft.com/office/drawing/2014/main" id="{7515F2AB-8C8F-41E3-8588-A5F926170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3569"/>
                <a:ext cx="89" cy="90"/>
              </a:xfrm>
              <a:custGeom>
                <a:avLst/>
                <a:gdLst>
                  <a:gd name="T0" fmla="*/ 17 w 34"/>
                  <a:gd name="T1" fmla="*/ 35 h 35"/>
                  <a:gd name="T2" fmla="*/ 29 w 34"/>
                  <a:gd name="T3" fmla="*/ 29 h 35"/>
                  <a:gd name="T4" fmla="*/ 34 w 34"/>
                  <a:gd name="T5" fmla="*/ 17 h 35"/>
                  <a:gd name="T6" fmla="*/ 29 w 34"/>
                  <a:gd name="T7" fmla="*/ 5 h 35"/>
                  <a:gd name="T8" fmla="*/ 18 w 34"/>
                  <a:gd name="T9" fmla="*/ 0 h 35"/>
                  <a:gd name="T10" fmla="*/ 6 w 34"/>
                  <a:gd name="T11" fmla="*/ 5 h 35"/>
                  <a:gd name="T12" fmla="*/ 0 w 34"/>
                  <a:gd name="T13" fmla="*/ 17 h 35"/>
                  <a:gd name="T14" fmla="*/ 5 w 34"/>
                  <a:gd name="T15" fmla="*/ 29 h 35"/>
                  <a:gd name="T16" fmla="*/ 17 w 34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1" y="33"/>
                      <a:pt x="26" y="32"/>
                      <a:pt x="29" y="29"/>
                    </a:cubicBezTo>
                    <a:cubicBezTo>
                      <a:pt x="32" y="26"/>
                      <a:pt x="34" y="21"/>
                      <a:pt x="34" y="17"/>
                    </a:cubicBezTo>
                    <a:cubicBezTo>
                      <a:pt x="34" y="13"/>
                      <a:pt x="32" y="8"/>
                      <a:pt x="29" y="5"/>
                    </a:cubicBezTo>
                    <a:cubicBezTo>
                      <a:pt x="26" y="3"/>
                      <a:pt x="22" y="0"/>
                      <a:pt x="18" y="0"/>
                    </a:cubicBezTo>
                    <a:cubicBezTo>
                      <a:pt x="14" y="1"/>
                      <a:pt x="9" y="2"/>
                      <a:pt x="6" y="5"/>
                    </a:cubicBezTo>
                    <a:cubicBezTo>
                      <a:pt x="3" y="8"/>
                      <a:pt x="1" y="13"/>
                      <a:pt x="0" y="17"/>
                    </a:cubicBezTo>
                    <a:cubicBezTo>
                      <a:pt x="0" y="21"/>
                      <a:pt x="3" y="26"/>
                      <a:pt x="5" y="29"/>
                    </a:cubicBezTo>
                    <a:cubicBezTo>
                      <a:pt x="8" y="32"/>
                      <a:pt x="13" y="33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1" name="Freeform 403">
                <a:extLst>
                  <a:ext uri="{FF2B5EF4-FFF2-40B4-BE49-F238E27FC236}">
                    <a16:creationId xmlns="" xmlns:a16="http://schemas.microsoft.com/office/drawing/2014/main" id="{002B2CBF-3AD0-4C7F-9947-0602DBAF5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3569"/>
                <a:ext cx="91" cy="88"/>
              </a:xfrm>
              <a:custGeom>
                <a:avLst/>
                <a:gdLst>
                  <a:gd name="T0" fmla="*/ 18 w 35"/>
                  <a:gd name="T1" fmla="*/ 34 h 34"/>
                  <a:gd name="T2" fmla="*/ 29 w 35"/>
                  <a:gd name="T3" fmla="*/ 30 h 34"/>
                  <a:gd name="T4" fmla="*/ 35 w 35"/>
                  <a:gd name="T5" fmla="*/ 18 h 34"/>
                  <a:gd name="T6" fmla="*/ 30 w 35"/>
                  <a:gd name="T7" fmla="*/ 6 h 34"/>
                  <a:gd name="T8" fmla="*/ 18 w 35"/>
                  <a:gd name="T9" fmla="*/ 0 h 34"/>
                  <a:gd name="T10" fmla="*/ 6 w 35"/>
                  <a:gd name="T11" fmla="*/ 5 h 34"/>
                  <a:gd name="T12" fmla="*/ 0 w 35"/>
                  <a:gd name="T13" fmla="*/ 17 h 34"/>
                  <a:gd name="T14" fmla="*/ 6 w 35"/>
                  <a:gd name="T15" fmla="*/ 29 h 34"/>
                  <a:gd name="T16" fmla="*/ 18 w 35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4">
                    <a:moveTo>
                      <a:pt x="18" y="34"/>
                    </a:moveTo>
                    <a:cubicBezTo>
                      <a:pt x="21" y="34"/>
                      <a:pt x="26" y="32"/>
                      <a:pt x="29" y="30"/>
                    </a:cubicBezTo>
                    <a:cubicBezTo>
                      <a:pt x="32" y="27"/>
                      <a:pt x="34" y="22"/>
                      <a:pt x="35" y="18"/>
                    </a:cubicBezTo>
                    <a:cubicBezTo>
                      <a:pt x="35" y="14"/>
                      <a:pt x="33" y="9"/>
                      <a:pt x="30" y="6"/>
                    </a:cubicBezTo>
                    <a:cubicBezTo>
                      <a:pt x="27" y="3"/>
                      <a:pt x="22" y="1"/>
                      <a:pt x="18" y="0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2" y="13"/>
                      <a:pt x="0" y="17"/>
                    </a:cubicBezTo>
                    <a:cubicBezTo>
                      <a:pt x="2" y="21"/>
                      <a:pt x="3" y="26"/>
                      <a:pt x="6" y="29"/>
                    </a:cubicBezTo>
                    <a:cubicBezTo>
                      <a:pt x="9" y="32"/>
                      <a:pt x="14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2" name="Freeform 404">
                <a:extLst>
                  <a:ext uri="{FF2B5EF4-FFF2-40B4-BE49-F238E27FC236}">
                    <a16:creationId xmlns="" xmlns:a16="http://schemas.microsoft.com/office/drawing/2014/main" id="{4A47F7CD-1775-4EC8-B45B-CC2E13364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" y="3146"/>
                <a:ext cx="88" cy="88"/>
              </a:xfrm>
              <a:custGeom>
                <a:avLst/>
                <a:gdLst>
                  <a:gd name="T0" fmla="*/ 17 w 34"/>
                  <a:gd name="T1" fmla="*/ 34 h 34"/>
                  <a:gd name="T2" fmla="*/ 28 w 34"/>
                  <a:gd name="T3" fmla="*/ 30 h 34"/>
                  <a:gd name="T4" fmla="*/ 34 w 34"/>
                  <a:gd name="T5" fmla="*/ 18 h 34"/>
                  <a:gd name="T6" fmla="*/ 30 w 34"/>
                  <a:gd name="T7" fmla="*/ 6 h 34"/>
                  <a:gd name="T8" fmla="*/ 18 w 34"/>
                  <a:gd name="T9" fmla="*/ 0 h 34"/>
                  <a:gd name="T10" fmla="*/ 6 w 34"/>
                  <a:gd name="T11" fmla="*/ 5 h 34"/>
                  <a:gd name="T12" fmla="*/ 0 w 34"/>
                  <a:gd name="T13" fmla="*/ 17 h 34"/>
                  <a:gd name="T14" fmla="*/ 5 w 34"/>
                  <a:gd name="T15" fmla="*/ 29 h 34"/>
                  <a:gd name="T16" fmla="*/ 17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cubicBezTo>
                      <a:pt x="21" y="34"/>
                      <a:pt x="26" y="32"/>
                      <a:pt x="28" y="30"/>
                    </a:cubicBezTo>
                    <a:cubicBezTo>
                      <a:pt x="31" y="27"/>
                      <a:pt x="34" y="22"/>
                      <a:pt x="34" y="18"/>
                    </a:cubicBezTo>
                    <a:cubicBezTo>
                      <a:pt x="34" y="14"/>
                      <a:pt x="32" y="9"/>
                      <a:pt x="30" y="6"/>
                    </a:cubicBezTo>
                    <a:cubicBezTo>
                      <a:pt x="27" y="3"/>
                      <a:pt x="22" y="0"/>
                      <a:pt x="18" y="0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2" y="13"/>
                      <a:pt x="0" y="17"/>
                    </a:cubicBezTo>
                    <a:cubicBezTo>
                      <a:pt x="2" y="21"/>
                      <a:pt x="3" y="26"/>
                      <a:pt x="5" y="29"/>
                    </a:cubicBezTo>
                    <a:cubicBezTo>
                      <a:pt x="8" y="32"/>
                      <a:pt x="13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3" name="Freeform 405">
                <a:extLst>
                  <a:ext uri="{FF2B5EF4-FFF2-40B4-BE49-F238E27FC236}">
                    <a16:creationId xmlns="" xmlns:a16="http://schemas.microsoft.com/office/drawing/2014/main" id="{09F60989-F94B-43DD-9638-548C6A970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3252"/>
                <a:ext cx="88" cy="86"/>
              </a:xfrm>
              <a:custGeom>
                <a:avLst/>
                <a:gdLst>
                  <a:gd name="T0" fmla="*/ 18 w 34"/>
                  <a:gd name="T1" fmla="*/ 33 h 33"/>
                  <a:gd name="T2" fmla="*/ 29 w 34"/>
                  <a:gd name="T3" fmla="*/ 28 h 33"/>
                  <a:gd name="T4" fmla="*/ 34 w 34"/>
                  <a:gd name="T5" fmla="*/ 16 h 33"/>
                  <a:gd name="T6" fmla="*/ 29 w 34"/>
                  <a:gd name="T7" fmla="*/ 5 h 33"/>
                  <a:gd name="T8" fmla="*/ 18 w 34"/>
                  <a:gd name="T9" fmla="*/ 0 h 33"/>
                  <a:gd name="T10" fmla="*/ 6 w 34"/>
                  <a:gd name="T11" fmla="*/ 5 h 33"/>
                  <a:gd name="T12" fmla="*/ 0 w 34"/>
                  <a:gd name="T13" fmla="*/ 17 h 33"/>
                  <a:gd name="T14" fmla="*/ 6 w 34"/>
                  <a:gd name="T15" fmla="*/ 28 h 33"/>
                  <a:gd name="T16" fmla="*/ 18 w 34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3">
                    <a:moveTo>
                      <a:pt x="18" y="33"/>
                    </a:moveTo>
                    <a:cubicBezTo>
                      <a:pt x="22" y="33"/>
                      <a:pt x="27" y="31"/>
                      <a:pt x="29" y="28"/>
                    </a:cubicBezTo>
                    <a:cubicBezTo>
                      <a:pt x="32" y="25"/>
                      <a:pt x="34" y="20"/>
                      <a:pt x="34" y="16"/>
                    </a:cubicBezTo>
                    <a:cubicBezTo>
                      <a:pt x="34" y="12"/>
                      <a:pt x="32" y="8"/>
                      <a:pt x="29" y="5"/>
                    </a:cubicBezTo>
                    <a:cubicBezTo>
                      <a:pt x="26" y="2"/>
                      <a:pt x="22" y="0"/>
                      <a:pt x="18" y="0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2" y="12"/>
                      <a:pt x="0" y="17"/>
                    </a:cubicBezTo>
                    <a:cubicBezTo>
                      <a:pt x="2" y="21"/>
                      <a:pt x="3" y="26"/>
                      <a:pt x="6" y="28"/>
                    </a:cubicBezTo>
                    <a:cubicBezTo>
                      <a:pt x="9" y="31"/>
                      <a:pt x="14" y="3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" name="Group 607">
              <a:extLst>
                <a:ext uri="{FF2B5EF4-FFF2-40B4-BE49-F238E27FC236}">
                  <a16:creationId xmlns="" xmlns:a16="http://schemas.microsoft.com/office/drawing/2014/main" id="{4FE247E2-4297-4084-8AAC-E89C163E10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988" y="4492625"/>
              <a:ext cx="12199938" cy="1646238"/>
              <a:chOff x="17" y="2830"/>
              <a:chExt cx="7685" cy="1037"/>
            </a:xfrm>
            <a:grpFill/>
          </p:grpSpPr>
          <p:sp>
            <p:nvSpPr>
              <p:cNvPr id="1774" name="Freeform 407">
                <a:extLst>
                  <a:ext uri="{FF2B5EF4-FFF2-40B4-BE49-F238E27FC236}">
                    <a16:creationId xmlns="" xmlns:a16="http://schemas.microsoft.com/office/drawing/2014/main" id="{B37C0821-04D0-49B8-8BF2-CAC094BDE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250"/>
                <a:ext cx="88" cy="90"/>
              </a:xfrm>
              <a:custGeom>
                <a:avLst/>
                <a:gdLst>
                  <a:gd name="T0" fmla="*/ 18 w 34"/>
                  <a:gd name="T1" fmla="*/ 34 h 35"/>
                  <a:gd name="T2" fmla="*/ 29 w 34"/>
                  <a:gd name="T3" fmla="*/ 29 h 35"/>
                  <a:gd name="T4" fmla="*/ 34 w 34"/>
                  <a:gd name="T5" fmla="*/ 17 h 35"/>
                  <a:gd name="T6" fmla="*/ 28 w 34"/>
                  <a:gd name="T7" fmla="*/ 5 h 35"/>
                  <a:gd name="T8" fmla="*/ 17 w 34"/>
                  <a:gd name="T9" fmla="*/ 1 h 35"/>
                  <a:gd name="T10" fmla="*/ 5 w 34"/>
                  <a:gd name="T11" fmla="*/ 6 h 35"/>
                  <a:gd name="T12" fmla="*/ 0 w 34"/>
                  <a:gd name="T13" fmla="*/ 18 h 35"/>
                  <a:gd name="T14" fmla="*/ 6 w 34"/>
                  <a:gd name="T15" fmla="*/ 30 h 35"/>
                  <a:gd name="T16" fmla="*/ 18 w 34"/>
                  <a:gd name="T17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5">
                    <a:moveTo>
                      <a:pt x="18" y="34"/>
                    </a:moveTo>
                    <a:cubicBezTo>
                      <a:pt x="22" y="34"/>
                      <a:pt x="27" y="32"/>
                      <a:pt x="29" y="29"/>
                    </a:cubicBezTo>
                    <a:cubicBezTo>
                      <a:pt x="32" y="26"/>
                      <a:pt x="34" y="21"/>
                      <a:pt x="34" y="17"/>
                    </a:cubicBezTo>
                    <a:cubicBezTo>
                      <a:pt x="34" y="13"/>
                      <a:pt x="31" y="8"/>
                      <a:pt x="28" y="5"/>
                    </a:cubicBezTo>
                    <a:cubicBezTo>
                      <a:pt x="25" y="2"/>
                      <a:pt x="21" y="0"/>
                      <a:pt x="17" y="1"/>
                    </a:cubicBezTo>
                    <a:cubicBezTo>
                      <a:pt x="13" y="1"/>
                      <a:pt x="8" y="3"/>
                      <a:pt x="5" y="6"/>
                    </a:cubicBezTo>
                    <a:cubicBezTo>
                      <a:pt x="2" y="9"/>
                      <a:pt x="1" y="14"/>
                      <a:pt x="0" y="18"/>
                    </a:cubicBezTo>
                    <a:cubicBezTo>
                      <a:pt x="2" y="22"/>
                      <a:pt x="3" y="27"/>
                      <a:pt x="6" y="30"/>
                    </a:cubicBezTo>
                    <a:cubicBezTo>
                      <a:pt x="9" y="32"/>
                      <a:pt x="14" y="35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408">
                <a:extLst>
                  <a:ext uri="{FF2B5EF4-FFF2-40B4-BE49-F238E27FC236}">
                    <a16:creationId xmlns="" xmlns:a16="http://schemas.microsoft.com/office/drawing/2014/main" id="{723A06FD-FA8A-4FCE-9E16-07C39ED1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252"/>
                <a:ext cx="89" cy="86"/>
              </a:xfrm>
              <a:custGeom>
                <a:avLst/>
                <a:gdLst>
                  <a:gd name="T0" fmla="*/ 18 w 34"/>
                  <a:gd name="T1" fmla="*/ 33 h 33"/>
                  <a:gd name="T2" fmla="*/ 29 w 34"/>
                  <a:gd name="T3" fmla="*/ 28 h 33"/>
                  <a:gd name="T4" fmla="*/ 34 w 34"/>
                  <a:gd name="T5" fmla="*/ 17 h 33"/>
                  <a:gd name="T6" fmla="*/ 29 w 34"/>
                  <a:gd name="T7" fmla="*/ 5 h 33"/>
                  <a:gd name="T8" fmla="*/ 18 w 34"/>
                  <a:gd name="T9" fmla="*/ 0 h 33"/>
                  <a:gd name="T10" fmla="*/ 6 w 34"/>
                  <a:gd name="T11" fmla="*/ 5 h 33"/>
                  <a:gd name="T12" fmla="*/ 0 w 34"/>
                  <a:gd name="T13" fmla="*/ 17 h 33"/>
                  <a:gd name="T14" fmla="*/ 6 w 34"/>
                  <a:gd name="T15" fmla="*/ 28 h 33"/>
                  <a:gd name="T16" fmla="*/ 18 w 34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3">
                    <a:moveTo>
                      <a:pt x="18" y="33"/>
                    </a:moveTo>
                    <a:cubicBezTo>
                      <a:pt x="22" y="33"/>
                      <a:pt x="26" y="31"/>
                      <a:pt x="29" y="28"/>
                    </a:cubicBezTo>
                    <a:cubicBezTo>
                      <a:pt x="32" y="25"/>
                      <a:pt x="34" y="21"/>
                      <a:pt x="34" y="17"/>
                    </a:cubicBezTo>
                    <a:cubicBezTo>
                      <a:pt x="34" y="13"/>
                      <a:pt x="32" y="8"/>
                      <a:pt x="29" y="5"/>
                    </a:cubicBezTo>
                    <a:cubicBezTo>
                      <a:pt x="26" y="2"/>
                      <a:pt x="22" y="0"/>
                      <a:pt x="18" y="0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2" y="12"/>
                      <a:pt x="0" y="17"/>
                    </a:cubicBezTo>
                    <a:cubicBezTo>
                      <a:pt x="2" y="21"/>
                      <a:pt x="3" y="25"/>
                      <a:pt x="6" y="28"/>
                    </a:cubicBezTo>
                    <a:cubicBezTo>
                      <a:pt x="9" y="31"/>
                      <a:pt x="14" y="3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409">
                <a:extLst>
                  <a:ext uri="{FF2B5EF4-FFF2-40B4-BE49-F238E27FC236}">
                    <a16:creationId xmlns="" xmlns:a16="http://schemas.microsoft.com/office/drawing/2014/main" id="{ADE68688-F629-4377-906C-9F87C4F68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7" y="3356"/>
                <a:ext cx="91" cy="88"/>
              </a:xfrm>
              <a:custGeom>
                <a:avLst/>
                <a:gdLst>
                  <a:gd name="T0" fmla="*/ 18 w 35"/>
                  <a:gd name="T1" fmla="*/ 34 h 34"/>
                  <a:gd name="T2" fmla="*/ 30 w 35"/>
                  <a:gd name="T3" fmla="*/ 28 h 34"/>
                  <a:gd name="T4" fmla="*/ 35 w 35"/>
                  <a:gd name="T5" fmla="*/ 16 h 34"/>
                  <a:gd name="T6" fmla="*/ 30 w 35"/>
                  <a:gd name="T7" fmla="*/ 5 h 34"/>
                  <a:gd name="T8" fmla="*/ 18 w 35"/>
                  <a:gd name="T9" fmla="*/ 0 h 34"/>
                  <a:gd name="T10" fmla="*/ 6 w 35"/>
                  <a:gd name="T11" fmla="*/ 5 h 34"/>
                  <a:gd name="T12" fmla="*/ 0 w 35"/>
                  <a:gd name="T13" fmla="*/ 17 h 34"/>
                  <a:gd name="T14" fmla="*/ 6 w 35"/>
                  <a:gd name="T15" fmla="*/ 29 h 34"/>
                  <a:gd name="T16" fmla="*/ 18 w 35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4">
                    <a:moveTo>
                      <a:pt x="18" y="34"/>
                    </a:moveTo>
                    <a:cubicBezTo>
                      <a:pt x="22" y="34"/>
                      <a:pt x="27" y="31"/>
                      <a:pt x="30" y="28"/>
                    </a:cubicBezTo>
                    <a:cubicBezTo>
                      <a:pt x="33" y="25"/>
                      <a:pt x="35" y="20"/>
                      <a:pt x="35" y="16"/>
                    </a:cubicBezTo>
                    <a:cubicBezTo>
                      <a:pt x="35" y="13"/>
                      <a:pt x="33" y="8"/>
                      <a:pt x="30" y="5"/>
                    </a:cubicBezTo>
                    <a:cubicBezTo>
                      <a:pt x="27" y="2"/>
                      <a:pt x="22" y="0"/>
                      <a:pt x="18" y="0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2" y="13"/>
                      <a:pt x="0" y="17"/>
                    </a:cubicBezTo>
                    <a:cubicBezTo>
                      <a:pt x="2" y="21"/>
                      <a:pt x="3" y="26"/>
                      <a:pt x="6" y="29"/>
                    </a:cubicBezTo>
                    <a:cubicBezTo>
                      <a:pt x="9" y="32"/>
                      <a:pt x="14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410">
                <a:extLst>
                  <a:ext uri="{FF2B5EF4-FFF2-40B4-BE49-F238E27FC236}">
                    <a16:creationId xmlns="" xmlns:a16="http://schemas.microsoft.com/office/drawing/2014/main" id="{17DEBBC3-86E0-4041-A795-572C27682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3672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0 w 35"/>
                  <a:gd name="T3" fmla="*/ 29 h 35"/>
                  <a:gd name="T4" fmla="*/ 34 w 35"/>
                  <a:gd name="T5" fmla="*/ 18 h 35"/>
                  <a:gd name="T6" fmla="*/ 29 w 35"/>
                  <a:gd name="T7" fmla="*/ 6 h 35"/>
                  <a:gd name="T8" fmla="*/ 17 w 35"/>
                  <a:gd name="T9" fmla="*/ 0 h 35"/>
                  <a:gd name="T10" fmla="*/ 5 w 35"/>
                  <a:gd name="T11" fmla="*/ 6 h 35"/>
                  <a:gd name="T12" fmla="*/ 1 w 35"/>
                  <a:gd name="T13" fmla="*/ 18 h 35"/>
                  <a:gd name="T14" fmla="*/ 6 w 35"/>
                  <a:gd name="T15" fmla="*/ 30 h 35"/>
                  <a:gd name="T16" fmla="*/ 18 w 3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2" y="34"/>
                      <a:pt x="27" y="32"/>
                      <a:pt x="30" y="29"/>
                    </a:cubicBezTo>
                    <a:cubicBezTo>
                      <a:pt x="33" y="26"/>
                      <a:pt x="35" y="21"/>
                      <a:pt x="34" y="18"/>
                    </a:cubicBezTo>
                    <a:cubicBezTo>
                      <a:pt x="34" y="13"/>
                      <a:pt x="32" y="9"/>
                      <a:pt x="29" y="6"/>
                    </a:cubicBezTo>
                    <a:cubicBezTo>
                      <a:pt x="26" y="3"/>
                      <a:pt x="21" y="2"/>
                      <a:pt x="17" y="0"/>
                    </a:cubicBezTo>
                    <a:cubicBezTo>
                      <a:pt x="13" y="2"/>
                      <a:pt x="8" y="3"/>
                      <a:pt x="5" y="6"/>
                    </a:cubicBezTo>
                    <a:cubicBezTo>
                      <a:pt x="3" y="9"/>
                      <a:pt x="0" y="14"/>
                      <a:pt x="1" y="18"/>
                    </a:cubicBezTo>
                    <a:cubicBezTo>
                      <a:pt x="1" y="22"/>
                      <a:pt x="3" y="27"/>
                      <a:pt x="6" y="30"/>
                    </a:cubicBezTo>
                    <a:cubicBezTo>
                      <a:pt x="9" y="33"/>
                      <a:pt x="14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Freeform 411">
                <a:extLst>
                  <a:ext uri="{FF2B5EF4-FFF2-40B4-BE49-F238E27FC236}">
                    <a16:creationId xmlns="" xmlns:a16="http://schemas.microsoft.com/office/drawing/2014/main" id="{65199083-79C6-4437-9F91-8252A5272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3675"/>
                <a:ext cx="88" cy="88"/>
              </a:xfrm>
              <a:custGeom>
                <a:avLst/>
                <a:gdLst>
                  <a:gd name="T0" fmla="*/ 18 w 34"/>
                  <a:gd name="T1" fmla="*/ 34 h 34"/>
                  <a:gd name="T2" fmla="*/ 30 w 34"/>
                  <a:gd name="T3" fmla="*/ 28 h 34"/>
                  <a:gd name="T4" fmla="*/ 34 w 34"/>
                  <a:gd name="T5" fmla="*/ 16 h 34"/>
                  <a:gd name="T6" fmla="*/ 28 w 34"/>
                  <a:gd name="T7" fmla="*/ 4 h 34"/>
                  <a:gd name="T8" fmla="*/ 17 w 34"/>
                  <a:gd name="T9" fmla="*/ 0 h 34"/>
                  <a:gd name="T10" fmla="*/ 5 w 34"/>
                  <a:gd name="T11" fmla="*/ 5 h 34"/>
                  <a:gd name="T12" fmla="*/ 0 w 34"/>
                  <a:gd name="T13" fmla="*/ 17 h 34"/>
                  <a:gd name="T14" fmla="*/ 6 w 34"/>
                  <a:gd name="T15" fmla="*/ 29 h 34"/>
                  <a:gd name="T16" fmla="*/ 18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18" y="34"/>
                    </a:moveTo>
                    <a:cubicBezTo>
                      <a:pt x="22" y="33"/>
                      <a:pt x="27" y="31"/>
                      <a:pt x="30" y="28"/>
                    </a:cubicBezTo>
                    <a:cubicBezTo>
                      <a:pt x="32" y="25"/>
                      <a:pt x="34" y="20"/>
                      <a:pt x="34" y="16"/>
                    </a:cubicBezTo>
                    <a:cubicBezTo>
                      <a:pt x="34" y="12"/>
                      <a:pt x="31" y="7"/>
                      <a:pt x="28" y="4"/>
                    </a:cubicBezTo>
                    <a:cubicBezTo>
                      <a:pt x="26" y="2"/>
                      <a:pt x="21" y="0"/>
                      <a:pt x="17" y="0"/>
                    </a:cubicBezTo>
                    <a:cubicBezTo>
                      <a:pt x="13" y="0"/>
                      <a:pt x="8" y="2"/>
                      <a:pt x="5" y="5"/>
                    </a:cubicBezTo>
                    <a:cubicBezTo>
                      <a:pt x="3" y="8"/>
                      <a:pt x="2" y="13"/>
                      <a:pt x="0" y="17"/>
                    </a:cubicBezTo>
                    <a:cubicBezTo>
                      <a:pt x="2" y="21"/>
                      <a:pt x="3" y="26"/>
                      <a:pt x="6" y="29"/>
                    </a:cubicBezTo>
                    <a:cubicBezTo>
                      <a:pt x="9" y="32"/>
                      <a:pt x="14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Freeform 412">
                <a:extLst>
                  <a:ext uri="{FF2B5EF4-FFF2-40B4-BE49-F238E27FC236}">
                    <a16:creationId xmlns="" xmlns:a16="http://schemas.microsoft.com/office/drawing/2014/main" id="{FD31BBBA-4F90-4E47-A080-CEA0C0478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3778"/>
                <a:ext cx="91" cy="89"/>
              </a:xfrm>
              <a:custGeom>
                <a:avLst/>
                <a:gdLst>
                  <a:gd name="T0" fmla="*/ 17 w 35"/>
                  <a:gd name="T1" fmla="*/ 34 h 34"/>
                  <a:gd name="T2" fmla="*/ 29 w 35"/>
                  <a:gd name="T3" fmla="*/ 29 h 34"/>
                  <a:gd name="T4" fmla="*/ 35 w 35"/>
                  <a:gd name="T5" fmla="*/ 17 h 34"/>
                  <a:gd name="T6" fmla="*/ 29 w 35"/>
                  <a:gd name="T7" fmla="*/ 5 h 34"/>
                  <a:gd name="T8" fmla="*/ 17 w 35"/>
                  <a:gd name="T9" fmla="*/ 0 h 34"/>
                  <a:gd name="T10" fmla="*/ 5 w 35"/>
                  <a:gd name="T11" fmla="*/ 5 h 34"/>
                  <a:gd name="T12" fmla="*/ 0 w 35"/>
                  <a:gd name="T13" fmla="*/ 16 h 34"/>
                  <a:gd name="T14" fmla="*/ 5 w 35"/>
                  <a:gd name="T15" fmla="*/ 28 h 34"/>
                  <a:gd name="T16" fmla="*/ 17 w 35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4">
                    <a:moveTo>
                      <a:pt x="17" y="34"/>
                    </a:moveTo>
                    <a:cubicBezTo>
                      <a:pt x="21" y="34"/>
                      <a:pt x="26" y="32"/>
                      <a:pt x="29" y="29"/>
                    </a:cubicBezTo>
                    <a:cubicBezTo>
                      <a:pt x="32" y="26"/>
                      <a:pt x="33" y="21"/>
                      <a:pt x="35" y="17"/>
                    </a:cubicBezTo>
                    <a:cubicBezTo>
                      <a:pt x="33" y="13"/>
                      <a:pt x="32" y="9"/>
                      <a:pt x="29" y="5"/>
                    </a:cubicBezTo>
                    <a:cubicBezTo>
                      <a:pt x="26" y="1"/>
                      <a:pt x="21" y="0"/>
                      <a:pt x="17" y="0"/>
                    </a:cubicBezTo>
                    <a:cubicBezTo>
                      <a:pt x="13" y="0"/>
                      <a:pt x="8" y="3"/>
                      <a:pt x="5" y="5"/>
                    </a:cubicBezTo>
                    <a:cubicBezTo>
                      <a:pt x="3" y="8"/>
                      <a:pt x="0" y="13"/>
                      <a:pt x="0" y="16"/>
                    </a:cubicBezTo>
                    <a:cubicBezTo>
                      <a:pt x="0" y="21"/>
                      <a:pt x="2" y="25"/>
                      <a:pt x="5" y="28"/>
                    </a:cubicBezTo>
                    <a:cubicBezTo>
                      <a:pt x="8" y="31"/>
                      <a:pt x="13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Freeform 413">
                <a:extLst>
                  <a:ext uri="{FF2B5EF4-FFF2-40B4-BE49-F238E27FC236}">
                    <a16:creationId xmlns="" xmlns:a16="http://schemas.microsoft.com/office/drawing/2014/main" id="{E69B100C-D185-492B-A84E-EC091BB17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3778"/>
                <a:ext cx="88" cy="89"/>
              </a:xfrm>
              <a:custGeom>
                <a:avLst/>
                <a:gdLst>
                  <a:gd name="T0" fmla="*/ 17 w 34"/>
                  <a:gd name="T1" fmla="*/ 34 h 34"/>
                  <a:gd name="T2" fmla="*/ 28 w 34"/>
                  <a:gd name="T3" fmla="*/ 29 h 34"/>
                  <a:gd name="T4" fmla="*/ 34 w 34"/>
                  <a:gd name="T5" fmla="*/ 18 h 34"/>
                  <a:gd name="T6" fmla="*/ 29 w 34"/>
                  <a:gd name="T7" fmla="*/ 6 h 34"/>
                  <a:gd name="T8" fmla="*/ 18 w 34"/>
                  <a:gd name="T9" fmla="*/ 0 h 34"/>
                  <a:gd name="T10" fmla="*/ 6 w 34"/>
                  <a:gd name="T11" fmla="*/ 5 h 34"/>
                  <a:gd name="T12" fmla="*/ 0 w 34"/>
                  <a:gd name="T13" fmla="*/ 17 h 34"/>
                  <a:gd name="T14" fmla="*/ 5 w 34"/>
                  <a:gd name="T15" fmla="*/ 29 h 34"/>
                  <a:gd name="T16" fmla="*/ 17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cubicBezTo>
                      <a:pt x="21" y="34"/>
                      <a:pt x="26" y="32"/>
                      <a:pt x="28" y="29"/>
                    </a:cubicBezTo>
                    <a:cubicBezTo>
                      <a:pt x="31" y="26"/>
                      <a:pt x="34" y="22"/>
                      <a:pt x="34" y="18"/>
                    </a:cubicBezTo>
                    <a:cubicBezTo>
                      <a:pt x="34" y="14"/>
                      <a:pt x="32" y="9"/>
                      <a:pt x="29" y="6"/>
                    </a:cubicBezTo>
                    <a:cubicBezTo>
                      <a:pt x="27" y="3"/>
                      <a:pt x="22" y="0"/>
                      <a:pt x="18" y="0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2" y="13"/>
                      <a:pt x="0" y="17"/>
                    </a:cubicBezTo>
                    <a:cubicBezTo>
                      <a:pt x="2" y="21"/>
                      <a:pt x="3" y="26"/>
                      <a:pt x="5" y="29"/>
                    </a:cubicBezTo>
                    <a:cubicBezTo>
                      <a:pt x="8" y="32"/>
                      <a:pt x="13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Freeform 414">
                <a:extLst>
                  <a:ext uri="{FF2B5EF4-FFF2-40B4-BE49-F238E27FC236}">
                    <a16:creationId xmlns="" xmlns:a16="http://schemas.microsoft.com/office/drawing/2014/main" id="{82F767C8-953E-4665-B3ED-F0080669A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3356"/>
                <a:ext cx="88" cy="88"/>
              </a:xfrm>
              <a:custGeom>
                <a:avLst/>
                <a:gdLst>
                  <a:gd name="T0" fmla="*/ 17 w 34"/>
                  <a:gd name="T1" fmla="*/ 34 h 34"/>
                  <a:gd name="T2" fmla="*/ 29 w 34"/>
                  <a:gd name="T3" fmla="*/ 28 h 34"/>
                  <a:gd name="T4" fmla="*/ 34 w 34"/>
                  <a:gd name="T5" fmla="*/ 16 h 34"/>
                  <a:gd name="T6" fmla="*/ 28 w 34"/>
                  <a:gd name="T7" fmla="*/ 4 h 34"/>
                  <a:gd name="T8" fmla="*/ 17 w 34"/>
                  <a:gd name="T9" fmla="*/ 0 h 34"/>
                  <a:gd name="T10" fmla="*/ 5 w 34"/>
                  <a:gd name="T11" fmla="*/ 5 h 34"/>
                  <a:gd name="T12" fmla="*/ 0 w 34"/>
                  <a:gd name="T13" fmla="*/ 17 h 34"/>
                  <a:gd name="T14" fmla="*/ 6 w 34"/>
                  <a:gd name="T15" fmla="*/ 29 h 34"/>
                  <a:gd name="T16" fmla="*/ 17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cubicBezTo>
                      <a:pt x="22" y="32"/>
                      <a:pt x="27" y="31"/>
                      <a:pt x="29" y="28"/>
                    </a:cubicBezTo>
                    <a:cubicBezTo>
                      <a:pt x="32" y="25"/>
                      <a:pt x="34" y="20"/>
                      <a:pt x="34" y="16"/>
                    </a:cubicBezTo>
                    <a:cubicBezTo>
                      <a:pt x="34" y="12"/>
                      <a:pt x="31" y="7"/>
                      <a:pt x="28" y="4"/>
                    </a:cubicBezTo>
                    <a:cubicBezTo>
                      <a:pt x="26" y="2"/>
                      <a:pt x="21" y="0"/>
                      <a:pt x="17" y="0"/>
                    </a:cubicBezTo>
                    <a:cubicBezTo>
                      <a:pt x="13" y="0"/>
                      <a:pt x="8" y="2"/>
                      <a:pt x="5" y="5"/>
                    </a:cubicBezTo>
                    <a:cubicBezTo>
                      <a:pt x="2" y="8"/>
                      <a:pt x="0" y="13"/>
                      <a:pt x="0" y="17"/>
                    </a:cubicBezTo>
                    <a:cubicBezTo>
                      <a:pt x="0" y="21"/>
                      <a:pt x="3" y="26"/>
                      <a:pt x="6" y="29"/>
                    </a:cubicBezTo>
                    <a:cubicBezTo>
                      <a:pt x="9" y="32"/>
                      <a:pt x="14" y="33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Freeform 415">
                <a:extLst>
                  <a:ext uri="{FF2B5EF4-FFF2-40B4-BE49-F238E27FC236}">
                    <a16:creationId xmlns="" xmlns:a16="http://schemas.microsoft.com/office/drawing/2014/main" id="{A5E0E972-F199-4FAC-AB4E-EF9E8C284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460"/>
                <a:ext cx="88" cy="90"/>
              </a:xfrm>
              <a:custGeom>
                <a:avLst/>
                <a:gdLst>
                  <a:gd name="T0" fmla="*/ 18 w 34"/>
                  <a:gd name="T1" fmla="*/ 35 h 35"/>
                  <a:gd name="T2" fmla="*/ 29 w 34"/>
                  <a:gd name="T3" fmla="*/ 28 h 35"/>
                  <a:gd name="T4" fmla="*/ 34 w 34"/>
                  <a:gd name="T5" fmla="*/ 16 h 35"/>
                  <a:gd name="T6" fmla="*/ 29 w 34"/>
                  <a:gd name="T7" fmla="*/ 5 h 35"/>
                  <a:gd name="T8" fmla="*/ 17 w 34"/>
                  <a:gd name="T9" fmla="*/ 0 h 35"/>
                  <a:gd name="T10" fmla="*/ 6 w 34"/>
                  <a:gd name="T11" fmla="*/ 5 h 35"/>
                  <a:gd name="T12" fmla="*/ 0 w 34"/>
                  <a:gd name="T13" fmla="*/ 17 h 35"/>
                  <a:gd name="T14" fmla="*/ 6 w 34"/>
                  <a:gd name="T15" fmla="*/ 29 h 35"/>
                  <a:gd name="T16" fmla="*/ 18 w 34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5">
                    <a:moveTo>
                      <a:pt x="18" y="35"/>
                    </a:moveTo>
                    <a:cubicBezTo>
                      <a:pt x="22" y="33"/>
                      <a:pt x="27" y="32"/>
                      <a:pt x="29" y="28"/>
                    </a:cubicBezTo>
                    <a:cubicBezTo>
                      <a:pt x="32" y="25"/>
                      <a:pt x="34" y="20"/>
                      <a:pt x="34" y="16"/>
                    </a:cubicBezTo>
                    <a:cubicBezTo>
                      <a:pt x="34" y="12"/>
                      <a:pt x="31" y="8"/>
                      <a:pt x="29" y="5"/>
                    </a:cubicBezTo>
                    <a:cubicBezTo>
                      <a:pt x="26" y="2"/>
                      <a:pt x="21" y="0"/>
                      <a:pt x="17" y="0"/>
                    </a:cubicBezTo>
                    <a:cubicBezTo>
                      <a:pt x="13" y="0"/>
                      <a:pt x="8" y="3"/>
                      <a:pt x="6" y="5"/>
                    </a:cubicBezTo>
                    <a:cubicBezTo>
                      <a:pt x="3" y="8"/>
                      <a:pt x="0" y="13"/>
                      <a:pt x="0" y="17"/>
                    </a:cubicBezTo>
                    <a:cubicBezTo>
                      <a:pt x="0" y="21"/>
                      <a:pt x="3" y="26"/>
                      <a:pt x="6" y="29"/>
                    </a:cubicBezTo>
                    <a:cubicBezTo>
                      <a:pt x="9" y="32"/>
                      <a:pt x="14" y="33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Freeform 416">
                <a:extLst>
                  <a:ext uri="{FF2B5EF4-FFF2-40B4-BE49-F238E27FC236}">
                    <a16:creationId xmlns="" xmlns:a16="http://schemas.microsoft.com/office/drawing/2014/main" id="{D5C15856-44EB-4ADE-8DCB-3458991A2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" y="3040"/>
                <a:ext cx="90" cy="96"/>
              </a:xfrm>
              <a:custGeom>
                <a:avLst/>
                <a:gdLst>
                  <a:gd name="T0" fmla="*/ 10 w 35"/>
                  <a:gd name="T1" fmla="*/ 32 h 37"/>
                  <a:gd name="T2" fmla="*/ 21 w 35"/>
                  <a:gd name="T3" fmla="*/ 33 h 37"/>
                  <a:gd name="T4" fmla="*/ 30 w 35"/>
                  <a:gd name="T5" fmla="*/ 28 h 37"/>
                  <a:gd name="T6" fmla="*/ 33 w 35"/>
                  <a:gd name="T7" fmla="*/ 13 h 37"/>
                  <a:gd name="T8" fmla="*/ 24 w 35"/>
                  <a:gd name="T9" fmla="*/ 3 h 37"/>
                  <a:gd name="T10" fmla="*/ 12 w 35"/>
                  <a:gd name="T11" fmla="*/ 2 h 37"/>
                  <a:gd name="T12" fmla="*/ 0 w 35"/>
                  <a:gd name="T13" fmla="*/ 18 h 37"/>
                  <a:gd name="T14" fmla="*/ 1 w 35"/>
                  <a:gd name="T15" fmla="*/ 20 h 37"/>
                  <a:gd name="T16" fmla="*/ 10 w 35"/>
                  <a:gd name="T17" fmla="*/ 3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7">
                    <a:moveTo>
                      <a:pt x="10" y="32"/>
                    </a:moveTo>
                    <a:cubicBezTo>
                      <a:pt x="13" y="34"/>
                      <a:pt x="17" y="37"/>
                      <a:pt x="21" y="33"/>
                    </a:cubicBezTo>
                    <a:cubicBezTo>
                      <a:pt x="25" y="34"/>
                      <a:pt x="27" y="30"/>
                      <a:pt x="30" y="28"/>
                    </a:cubicBezTo>
                    <a:cubicBezTo>
                      <a:pt x="34" y="24"/>
                      <a:pt x="35" y="19"/>
                      <a:pt x="33" y="13"/>
                    </a:cubicBezTo>
                    <a:cubicBezTo>
                      <a:pt x="32" y="8"/>
                      <a:pt x="28" y="5"/>
                      <a:pt x="24" y="3"/>
                    </a:cubicBezTo>
                    <a:cubicBezTo>
                      <a:pt x="21" y="1"/>
                      <a:pt x="17" y="0"/>
                      <a:pt x="12" y="2"/>
                    </a:cubicBezTo>
                    <a:cubicBezTo>
                      <a:pt x="8" y="5"/>
                      <a:pt x="1" y="13"/>
                      <a:pt x="0" y="18"/>
                    </a:cubicBezTo>
                    <a:cubicBezTo>
                      <a:pt x="0" y="18"/>
                      <a:pt x="1" y="19"/>
                      <a:pt x="1" y="20"/>
                    </a:cubicBezTo>
                    <a:cubicBezTo>
                      <a:pt x="2" y="26"/>
                      <a:pt x="6" y="30"/>
                      <a:pt x="1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Freeform 417">
                <a:extLst>
                  <a:ext uri="{FF2B5EF4-FFF2-40B4-BE49-F238E27FC236}">
                    <a16:creationId xmlns="" xmlns:a16="http://schemas.microsoft.com/office/drawing/2014/main" id="{799ABB5A-4084-496E-A09D-A2D700970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3" y="3348"/>
                <a:ext cx="88" cy="104"/>
              </a:xfrm>
              <a:custGeom>
                <a:avLst/>
                <a:gdLst>
                  <a:gd name="T0" fmla="*/ 12 w 34"/>
                  <a:gd name="T1" fmla="*/ 35 h 40"/>
                  <a:gd name="T2" fmla="*/ 20 w 34"/>
                  <a:gd name="T3" fmla="*/ 35 h 40"/>
                  <a:gd name="T4" fmla="*/ 33 w 34"/>
                  <a:gd name="T5" fmla="*/ 23 h 40"/>
                  <a:gd name="T6" fmla="*/ 34 w 34"/>
                  <a:gd name="T7" fmla="*/ 19 h 40"/>
                  <a:gd name="T8" fmla="*/ 24 w 34"/>
                  <a:gd name="T9" fmla="*/ 5 h 40"/>
                  <a:gd name="T10" fmla="*/ 14 w 34"/>
                  <a:gd name="T11" fmla="*/ 4 h 40"/>
                  <a:gd name="T12" fmla="*/ 2 w 34"/>
                  <a:gd name="T13" fmla="*/ 13 h 40"/>
                  <a:gd name="T14" fmla="*/ 0 w 34"/>
                  <a:gd name="T15" fmla="*/ 21 h 40"/>
                  <a:gd name="T16" fmla="*/ 12 w 34"/>
                  <a:gd name="T17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40">
                    <a:moveTo>
                      <a:pt x="12" y="35"/>
                    </a:moveTo>
                    <a:cubicBezTo>
                      <a:pt x="15" y="35"/>
                      <a:pt x="17" y="40"/>
                      <a:pt x="20" y="35"/>
                    </a:cubicBezTo>
                    <a:cubicBezTo>
                      <a:pt x="28" y="33"/>
                      <a:pt x="30" y="31"/>
                      <a:pt x="33" y="23"/>
                    </a:cubicBezTo>
                    <a:cubicBezTo>
                      <a:pt x="33" y="21"/>
                      <a:pt x="34" y="20"/>
                      <a:pt x="34" y="19"/>
                    </a:cubicBezTo>
                    <a:cubicBezTo>
                      <a:pt x="33" y="13"/>
                      <a:pt x="28" y="9"/>
                      <a:pt x="24" y="5"/>
                    </a:cubicBezTo>
                    <a:cubicBezTo>
                      <a:pt x="21" y="6"/>
                      <a:pt x="18" y="0"/>
                      <a:pt x="14" y="4"/>
                    </a:cubicBezTo>
                    <a:cubicBezTo>
                      <a:pt x="8" y="4"/>
                      <a:pt x="6" y="9"/>
                      <a:pt x="2" y="13"/>
                    </a:cubicBezTo>
                    <a:cubicBezTo>
                      <a:pt x="1" y="14"/>
                      <a:pt x="1" y="18"/>
                      <a:pt x="0" y="21"/>
                    </a:cubicBezTo>
                    <a:cubicBezTo>
                      <a:pt x="0" y="25"/>
                      <a:pt x="7" y="34"/>
                      <a:pt x="1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Freeform 418">
                <a:extLst>
                  <a:ext uri="{FF2B5EF4-FFF2-40B4-BE49-F238E27FC236}">
                    <a16:creationId xmlns="" xmlns:a16="http://schemas.microsoft.com/office/drawing/2014/main" id="{013EB5E5-FD3C-4FF0-AA0A-0AEE1ECF2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3359"/>
                <a:ext cx="96" cy="93"/>
              </a:xfrm>
              <a:custGeom>
                <a:avLst/>
                <a:gdLst>
                  <a:gd name="T0" fmla="*/ 12 w 37"/>
                  <a:gd name="T1" fmla="*/ 31 h 36"/>
                  <a:gd name="T2" fmla="*/ 20 w 37"/>
                  <a:gd name="T3" fmla="*/ 32 h 36"/>
                  <a:gd name="T4" fmla="*/ 31 w 37"/>
                  <a:gd name="T5" fmla="*/ 23 h 36"/>
                  <a:gd name="T6" fmla="*/ 33 w 37"/>
                  <a:gd name="T7" fmla="*/ 13 h 36"/>
                  <a:gd name="T8" fmla="*/ 27 w 37"/>
                  <a:gd name="T9" fmla="*/ 3 h 36"/>
                  <a:gd name="T10" fmla="*/ 13 w 37"/>
                  <a:gd name="T11" fmla="*/ 0 h 36"/>
                  <a:gd name="T12" fmla="*/ 4 w 37"/>
                  <a:gd name="T13" fmla="*/ 7 h 36"/>
                  <a:gd name="T14" fmla="*/ 0 w 37"/>
                  <a:gd name="T15" fmla="*/ 15 h 36"/>
                  <a:gd name="T16" fmla="*/ 2 w 37"/>
                  <a:gd name="T17" fmla="*/ 23 h 36"/>
                  <a:gd name="T18" fmla="*/ 12 w 37"/>
                  <a:gd name="T19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6">
                    <a:moveTo>
                      <a:pt x="12" y="31"/>
                    </a:moveTo>
                    <a:cubicBezTo>
                      <a:pt x="15" y="31"/>
                      <a:pt x="17" y="36"/>
                      <a:pt x="20" y="32"/>
                    </a:cubicBezTo>
                    <a:cubicBezTo>
                      <a:pt x="25" y="32"/>
                      <a:pt x="29" y="27"/>
                      <a:pt x="31" y="23"/>
                    </a:cubicBezTo>
                    <a:cubicBezTo>
                      <a:pt x="33" y="21"/>
                      <a:pt x="37" y="17"/>
                      <a:pt x="33" y="13"/>
                    </a:cubicBezTo>
                    <a:cubicBezTo>
                      <a:pt x="33" y="8"/>
                      <a:pt x="29" y="6"/>
                      <a:pt x="27" y="3"/>
                    </a:cubicBezTo>
                    <a:cubicBezTo>
                      <a:pt x="23" y="0"/>
                      <a:pt x="18" y="0"/>
                      <a:pt x="13" y="0"/>
                    </a:cubicBezTo>
                    <a:cubicBezTo>
                      <a:pt x="8" y="1"/>
                      <a:pt x="6" y="5"/>
                      <a:pt x="4" y="7"/>
                    </a:cubicBezTo>
                    <a:cubicBezTo>
                      <a:pt x="2" y="9"/>
                      <a:pt x="1" y="13"/>
                      <a:pt x="0" y="15"/>
                    </a:cubicBezTo>
                    <a:cubicBezTo>
                      <a:pt x="1" y="18"/>
                      <a:pt x="1" y="21"/>
                      <a:pt x="2" y="23"/>
                    </a:cubicBezTo>
                    <a:cubicBezTo>
                      <a:pt x="5" y="26"/>
                      <a:pt x="8" y="31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Freeform 419">
                <a:extLst>
                  <a:ext uri="{FF2B5EF4-FFF2-40B4-BE49-F238E27FC236}">
                    <a16:creationId xmlns="" xmlns:a16="http://schemas.microsoft.com/office/drawing/2014/main" id="{2266EDBF-D754-43D2-8BC9-E49F6E3CD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3778"/>
                <a:ext cx="93" cy="89"/>
              </a:xfrm>
              <a:custGeom>
                <a:avLst/>
                <a:gdLst>
                  <a:gd name="T0" fmla="*/ 17 w 36"/>
                  <a:gd name="T1" fmla="*/ 34 h 34"/>
                  <a:gd name="T2" fmla="*/ 18 w 36"/>
                  <a:gd name="T3" fmla="*/ 34 h 34"/>
                  <a:gd name="T4" fmla="*/ 31 w 36"/>
                  <a:gd name="T5" fmla="*/ 24 h 34"/>
                  <a:gd name="T6" fmla="*/ 32 w 36"/>
                  <a:gd name="T7" fmla="*/ 14 h 34"/>
                  <a:gd name="T8" fmla="*/ 26 w 36"/>
                  <a:gd name="T9" fmla="*/ 4 h 34"/>
                  <a:gd name="T10" fmla="*/ 13 w 36"/>
                  <a:gd name="T11" fmla="*/ 1 h 34"/>
                  <a:gd name="T12" fmla="*/ 5 w 36"/>
                  <a:gd name="T13" fmla="*/ 7 h 34"/>
                  <a:gd name="T14" fmla="*/ 0 w 36"/>
                  <a:gd name="T15" fmla="*/ 16 h 34"/>
                  <a:gd name="T16" fmla="*/ 2 w 36"/>
                  <a:gd name="T17" fmla="*/ 22 h 34"/>
                  <a:gd name="T18" fmla="*/ 17 w 36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4">
                    <a:moveTo>
                      <a:pt x="17" y="34"/>
                    </a:moveTo>
                    <a:cubicBezTo>
                      <a:pt x="17" y="34"/>
                      <a:pt x="18" y="34"/>
                      <a:pt x="18" y="34"/>
                    </a:cubicBezTo>
                    <a:cubicBezTo>
                      <a:pt x="23" y="33"/>
                      <a:pt x="30" y="28"/>
                      <a:pt x="31" y="24"/>
                    </a:cubicBezTo>
                    <a:cubicBezTo>
                      <a:pt x="33" y="21"/>
                      <a:pt x="36" y="18"/>
                      <a:pt x="32" y="14"/>
                    </a:cubicBezTo>
                    <a:cubicBezTo>
                      <a:pt x="33" y="9"/>
                      <a:pt x="29" y="7"/>
                      <a:pt x="26" y="4"/>
                    </a:cubicBezTo>
                    <a:cubicBezTo>
                      <a:pt x="22" y="1"/>
                      <a:pt x="18" y="0"/>
                      <a:pt x="13" y="1"/>
                    </a:cubicBezTo>
                    <a:cubicBezTo>
                      <a:pt x="9" y="2"/>
                      <a:pt x="8" y="5"/>
                      <a:pt x="5" y="7"/>
                    </a:cubicBezTo>
                    <a:cubicBezTo>
                      <a:pt x="1" y="9"/>
                      <a:pt x="2" y="13"/>
                      <a:pt x="0" y="16"/>
                    </a:cubicBezTo>
                    <a:cubicBezTo>
                      <a:pt x="0" y="17"/>
                      <a:pt x="1" y="20"/>
                      <a:pt x="2" y="22"/>
                    </a:cubicBezTo>
                    <a:cubicBezTo>
                      <a:pt x="3" y="27"/>
                      <a:pt x="12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Freeform 420">
                <a:extLst>
                  <a:ext uri="{FF2B5EF4-FFF2-40B4-BE49-F238E27FC236}">
                    <a16:creationId xmlns="" xmlns:a16="http://schemas.microsoft.com/office/drawing/2014/main" id="{405B977F-4A16-485B-8C5A-3253A8D8E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" y="3250"/>
                <a:ext cx="88" cy="90"/>
              </a:xfrm>
              <a:custGeom>
                <a:avLst/>
                <a:gdLst>
                  <a:gd name="T0" fmla="*/ 10 w 34"/>
                  <a:gd name="T1" fmla="*/ 33 h 35"/>
                  <a:gd name="T2" fmla="*/ 17 w 34"/>
                  <a:gd name="T3" fmla="*/ 35 h 35"/>
                  <a:gd name="T4" fmla="*/ 30 w 34"/>
                  <a:gd name="T5" fmla="*/ 26 h 35"/>
                  <a:gd name="T6" fmla="*/ 34 w 34"/>
                  <a:gd name="T7" fmla="*/ 17 h 35"/>
                  <a:gd name="T8" fmla="*/ 26 w 34"/>
                  <a:gd name="T9" fmla="*/ 4 h 35"/>
                  <a:gd name="T10" fmla="*/ 16 w 34"/>
                  <a:gd name="T11" fmla="*/ 0 h 35"/>
                  <a:gd name="T12" fmla="*/ 3 w 34"/>
                  <a:gd name="T13" fmla="*/ 9 h 35"/>
                  <a:gd name="T14" fmla="*/ 0 w 34"/>
                  <a:gd name="T15" fmla="*/ 17 h 35"/>
                  <a:gd name="T16" fmla="*/ 2 w 34"/>
                  <a:gd name="T17" fmla="*/ 24 h 35"/>
                  <a:gd name="T18" fmla="*/ 10 w 34"/>
                  <a:gd name="T19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35">
                    <a:moveTo>
                      <a:pt x="10" y="33"/>
                    </a:moveTo>
                    <a:cubicBezTo>
                      <a:pt x="12" y="34"/>
                      <a:pt x="15" y="35"/>
                      <a:pt x="17" y="35"/>
                    </a:cubicBezTo>
                    <a:cubicBezTo>
                      <a:pt x="22" y="33"/>
                      <a:pt x="26" y="31"/>
                      <a:pt x="30" y="26"/>
                    </a:cubicBezTo>
                    <a:cubicBezTo>
                      <a:pt x="33" y="24"/>
                      <a:pt x="31" y="20"/>
                      <a:pt x="34" y="17"/>
                    </a:cubicBezTo>
                    <a:cubicBezTo>
                      <a:pt x="32" y="13"/>
                      <a:pt x="30" y="8"/>
                      <a:pt x="26" y="4"/>
                    </a:cubicBezTo>
                    <a:cubicBezTo>
                      <a:pt x="23" y="2"/>
                      <a:pt x="19" y="2"/>
                      <a:pt x="16" y="0"/>
                    </a:cubicBezTo>
                    <a:cubicBezTo>
                      <a:pt x="11" y="2"/>
                      <a:pt x="7" y="5"/>
                      <a:pt x="3" y="9"/>
                    </a:cubicBezTo>
                    <a:cubicBezTo>
                      <a:pt x="1" y="11"/>
                      <a:pt x="2" y="15"/>
                      <a:pt x="0" y="17"/>
                    </a:cubicBezTo>
                    <a:cubicBezTo>
                      <a:pt x="0" y="20"/>
                      <a:pt x="0" y="23"/>
                      <a:pt x="2" y="24"/>
                    </a:cubicBezTo>
                    <a:cubicBezTo>
                      <a:pt x="4" y="27"/>
                      <a:pt x="7" y="30"/>
                      <a:pt x="10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Freeform 421">
                <a:extLst>
                  <a:ext uri="{FF2B5EF4-FFF2-40B4-BE49-F238E27FC236}">
                    <a16:creationId xmlns="" xmlns:a16="http://schemas.microsoft.com/office/drawing/2014/main" id="{0C82FEDD-866E-4858-85EA-54B257BC2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3356"/>
                <a:ext cx="96" cy="96"/>
              </a:xfrm>
              <a:custGeom>
                <a:avLst/>
                <a:gdLst>
                  <a:gd name="T0" fmla="*/ 12 w 37"/>
                  <a:gd name="T1" fmla="*/ 32 h 37"/>
                  <a:gd name="T2" fmla="*/ 20 w 37"/>
                  <a:gd name="T3" fmla="*/ 32 h 37"/>
                  <a:gd name="T4" fmla="*/ 31 w 37"/>
                  <a:gd name="T5" fmla="*/ 24 h 37"/>
                  <a:gd name="T6" fmla="*/ 32 w 37"/>
                  <a:gd name="T7" fmla="*/ 14 h 37"/>
                  <a:gd name="T8" fmla="*/ 24 w 37"/>
                  <a:gd name="T9" fmla="*/ 2 h 37"/>
                  <a:gd name="T10" fmla="*/ 15 w 37"/>
                  <a:gd name="T11" fmla="*/ 0 h 37"/>
                  <a:gd name="T12" fmla="*/ 2 w 37"/>
                  <a:gd name="T13" fmla="*/ 10 h 37"/>
                  <a:gd name="T14" fmla="*/ 0 w 37"/>
                  <a:gd name="T15" fmla="*/ 17 h 37"/>
                  <a:gd name="T16" fmla="*/ 12 w 37"/>
                  <a:gd name="T17" fmla="*/ 3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7">
                    <a:moveTo>
                      <a:pt x="12" y="32"/>
                    </a:moveTo>
                    <a:cubicBezTo>
                      <a:pt x="14" y="32"/>
                      <a:pt x="17" y="37"/>
                      <a:pt x="20" y="32"/>
                    </a:cubicBezTo>
                    <a:cubicBezTo>
                      <a:pt x="26" y="33"/>
                      <a:pt x="29" y="28"/>
                      <a:pt x="31" y="24"/>
                    </a:cubicBezTo>
                    <a:cubicBezTo>
                      <a:pt x="33" y="22"/>
                      <a:pt x="37" y="17"/>
                      <a:pt x="32" y="14"/>
                    </a:cubicBezTo>
                    <a:cubicBezTo>
                      <a:pt x="33" y="7"/>
                      <a:pt x="27" y="5"/>
                      <a:pt x="24" y="2"/>
                    </a:cubicBezTo>
                    <a:cubicBezTo>
                      <a:pt x="22" y="0"/>
                      <a:pt x="18" y="0"/>
                      <a:pt x="15" y="0"/>
                    </a:cubicBezTo>
                    <a:cubicBezTo>
                      <a:pt x="11" y="1"/>
                      <a:pt x="4" y="6"/>
                      <a:pt x="2" y="10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0" y="22"/>
                      <a:pt x="7" y="31"/>
                      <a:pt x="12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Freeform 422">
                <a:extLst>
                  <a:ext uri="{FF2B5EF4-FFF2-40B4-BE49-F238E27FC236}">
                    <a16:creationId xmlns="" xmlns:a16="http://schemas.microsoft.com/office/drawing/2014/main" id="{7F648323-91F0-4121-A59B-1846AF643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3574"/>
                <a:ext cx="86" cy="80"/>
              </a:xfrm>
              <a:custGeom>
                <a:avLst/>
                <a:gdLst>
                  <a:gd name="T0" fmla="*/ 27 w 33"/>
                  <a:gd name="T1" fmla="*/ 4 h 31"/>
                  <a:gd name="T2" fmla="*/ 16 w 33"/>
                  <a:gd name="T3" fmla="*/ 0 h 31"/>
                  <a:gd name="T4" fmla="*/ 5 w 33"/>
                  <a:gd name="T5" fmla="*/ 4 h 31"/>
                  <a:gd name="T6" fmla="*/ 1 w 33"/>
                  <a:gd name="T7" fmla="*/ 14 h 31"/>
                  <a:gd name="T8" fmla="*/ 5 w 33"/>
                  <a:gd name="T9" fmla="*/ 26 h 31"/>
                  <a:gd name="T10" fmla="*/ 15 w 33"/>
                  <a:gd name="T11" fmla="*/ 31 h 31"/>
                  <a:gd name="T12" fmla="*/ 27 w 33"/>
                  <a:gd name="T13" fmla="*/ 27 h 31"/>
                  <a:gd name="T14" fmla="*/ 31 w 33"/>
                  <a:gd name="T15" fmla="*/ 16 h 31"/>
                  <a:gd name="T16" fmla="*/ 27 w 33"/>
                  <a:gd name="T1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27" y="4"/>
                    </a:moveTo>
                    <a:cubicBezTo>
                      <a:pt x="24" y="1"/>
                      <a:pt x="21" y="0"/>
                      <a:pt x="16" y="0"/>
                    </a:cubicBezTo>
                    <a:cubicBezTo>
                      <a:pt x="12" y="0"/>
                      <a:pt x="8" y="0"/>
                      <a:pt x="5" y="4"/>
                    </a:cubicBezTo>
                    <a:cubicBezTo>
                      <a:pt x="2" y="7"/>
                      <a:pt x="0" y="10"/>
                      <a:pt x="1" y="14"/>
                    </a:cubicBezTo>
                    <a:cubicBezTo>
                      <a:pt x="1" y="19"/>
                      <a:pt x="0" y="23"/>
                      <a:pt x="5" y="26"/>
                    </a:cubicBezTo>
                    <a:cubicBezTo>
                      <a:pt x="8" y="29"/>
                      <a:pt x="11" y="31"/>
                      <a:pt x="15" y="31"/>
                    </a:cubicBezTo>
                    <a:cubicBezTo>
                      <a:pt x="20" y="30"/>
                      <a:pt x="24" y="31"/>
                      <a:pt x="27" y="27"/>
                    </a:cubicBezTo>
                    <a:cubicBezTo>
                      <a:pt x="30" y="23"/>
                      <a:pt x="33" y="21"/>
                      <a:pt x="31" y="16"/>
                    </a:cubicBezTo>
                    <a:cubicBezTo>
                      <a:pt x="32" y="11"/>
                      <a:pt x="31" y="8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Freeform 423">
                <a:extLst>
                  <a:ext uri="{FF2B5EF4-FFF2-40B4-BE49-F238E27FC236}">
                    <a16:creationId xmlns="" xmlns:a16="http://schemas.microsoft.com/office/drawing/2014/main" id="{DBB7B5B0-08EE-4221-9591-E4CD4EE20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3460"/>
                <a:ext cx="81" cy="85"/>
              </a:xfrm>
              <a:custGeom>
                <a:avLst/>
                <a:gdLst>
                  <a:gd name="T0" fmla="*/ 14 w 31"/>
                  <a:gd name="T1" fmla="*/ 33 h 33"/>
                  <a:gd name="T2" fmla="*/ 26 w 31"/>
                  <a:gd name="T3" fmla="*/ 29 h 33"/>
                  <a:gd name="T4" fmla="*/ 31 w 31"/>
                  <a:gd name="T5" fmla="*/ 18 h 33"/>
                  <a:gd name="T6" fmla="*/ 27 w 31"/>
                  <a:gd name="T7" fmla="*/ 6 h 33"/>
                  <a:gd name="T8" fmla="*/ 16 w 31"/>
                  <a:gd name="T9" fmla="*/ 2 h 33"/>
                  <a:gd name="T10" fmla="*/ 4 w 31"/>
                  <a:gd name="T11" fmla="*/ 6 h 33"/>
                  <a:gd name="T12" fmla="*/ 0 w 31"/>
                  <a:gd name="T13" fmla="*/ 17 h 33"/>
                  <a:gd name="T14" fmla="*/ 4 w 31"/>
                  <a:gd name="T15" fmla="*/ 28 h 33"/>
                  <a:gd name="T16" fmla="*/ 14 w 31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14" y="33"/>
                    </a:moveTo>
                    <a:cubicBezTo>
                      <a:pt x="19" y="32"/>
                      <a:pt x="23" y="33"/>
                      <a:pt x="26" y="29"/>
                    </a:cubicBezTo>
                    <a:cubicBezTo>
                      <a:pt x="29" y="25"/>
                      <a:pt x="31" y="22"/>
                      <a:pt x="31" y="18"/>
                    </a:cubicBezTo>
                    <a:cubicBezTo>
                      <a:pt x="30" y="13"/>
                      <a:pt x="31" y="9"/>
                      <a:pt x="27" y="6"/>
                    </a:cubicBezTo>
                    <a:cubicBezTo>
                      <a:pt x="23" y="3"/>
                      <a:pt x="21" y="0"/>
                      <a:pt x="16" y="2"/>
                    </a:cubicBezTo>
                    <a:cubicBezTo>
                      <a:pt x="11" y="1"/>
                      <a:pt x="8" y="2"/>
                      <a:pt x="4" y="6"/>
                    </a:cubicBezTo>
                    <a:cubicBezTo>
                      <a:pt x="1" y="9"/>
                      <a:pt x="0" y="12"/>
                      <a:pt x="0" y="17"/>
                    </a:cubicBezTo>
                    <a:cubicBezTo>
                      <a:pt x="0" y="21"/>
                      <a:pt x="0" y="25"/>
                      <a:pt x="4" y="28"/>
                    </a:cubicBezTo>
                    <a:cubicBezTo>
                      <a:pt x="7" y="31"/>
                      <a:pt x="10" y="33"/>
                      <a:pt x="1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1" name="Freeform 424">
                <a:extLst>
                  <a:ext uri="{FF2B5EF4-FFF2-40B4-BE49-F238E27FC236}">
                    <a16:creationId xmlns="" xmlns:a16="http://schemas.microsoft.com/office/drawing/2014/main" id="{7A7CCC7F-E045-4257-BD6D-013A0C730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3677"/>
                <a:ext cx="83" cy="81"/>
              </a:xfrm>
              <a:custGeom>
                <a:avLst/>
                <a:gdLst>
                  <a:gd name="T0" fmla="*/ 5 w 32"/>
                  <a:gd name="T1" fmla="*/ 27 h 31"/>
                  <a:gd name="T2" fmla="*/ 17 w 32"/>
                  <a:gd name="T3" fmla="*/ 31 h 31"/>
                  <a:gd name="T4" fmla="*/ 27 w 32"/>
                  <a:gd name="T5" fmla="*/ 27 h 31"/>
                  <a:gd name="T6" fmla="*/ 32 w 32"/>
                  <a:gd name="T7" fmla="*/ 16 h 31"/>
                  <a:gd name="T8" fmla="*/ 27 w 32"/>
                  <a:gd name="T9" fmla="*/ 4 h 31"/>
                  <a:gd name="T10" fmla="*/ 16 w 32"/>
                  <a:gd name="T11" fmla="*/ 0 h 31"/>
                  <a:gd name="T12" fmla="*/ 5 w 32"/>
                  <a:gd name="T13" fmla="*/ 4 h 31"/>
                  <a:gd name="T14" fmla="*/ 1 w 32"/>
                  <a:gd name="T15" fmla="*/ 16 h 31"/>
                  <a:gd name="T16" fmla="*/ 5 w 32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1">
                    <a:moveTo>
                      <a:pt x="5" y="27"/>
                    </a:moveTo>
                    <a:cubicBezTo>
                      <a:pt x="8" y="31"/>
                      <a:pt x="12" y="31"/>
                      <a:pt x="17" y="31"/>
                    </a:cubicBezTo>
                    <a:cubicBezTo>
                      <a:pt x="21" y="31"/>
                      <a:pt x="24" y="30"/>
                      <a:pt x="27" y="27"/>
                    </a:cubicBezTo>
                    <a:cubicBezTo>
                      <a:pt x="31" y="24"/>
                      <a:pt x="32" y="20"/>
                      <a:pt x="32" y="16"/>
                    </a:cubicBezTo>
                    <a:cubicBezTo>
                      <a:pt x="32" y="11"/>
                      <a:pt x="31" y="8"/>
                      <a:pt x="27" y="4"/>
                    </a:cubicBezTo>
                    <a:cubicBezTo>
                      <a:pt x="24" y="1"/>
                      <a:pt x="20" y="0"/>
                      <a:pt x="16" y="0"/>
                    </a:cubicBezTo>
                    <a:cubicBezTo>
                      <a:pt x="12" y="0"/>
                      <a:pt x="9" y="1"/>
                      <a:pt x="5" y="4"/>
                    </a:cubicBezTo>
                    <a:cubicBezTo>
                      <a:pt x="2" y="8"/>
                      <a:pt x="0" y="11"/>
                      <a:pt x="1" y="16"/>
                    </a:cubicBezTo>
                    <a:cubicBezTo>
                      <a:pt x="0" y="21"/>
                      <a:pt x="2" y="23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Freeform 425">
                <a:extLst>
                  <a:ext uri="{FF2B5EF4-FFF2-40B4-BE49-F238E27FC236}">
                    <a16:creationId xmlns="" xmlns:a16="http://schemas.microsoft.com/office/drawing/2014/main" id="{066C049D-1C9D-41BF-A82C-640CA3AE6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3460"/>
                <a:ext cx="83" cy="85"/>
              </a:xfrm>
              <a:custGeom>
                <a:avLst/>
                <a:gdLst>
                  <a:gd name="T0" fmla="*/ 4 w 32"/>
                  <a:gd name="T1" fmla="*/ 28 h 33"/>
                  <a:gd name="T2" fmla="*/ 15 w 32"/>
                  <a:gd name="T3" fmla="*/ 33 h 33"/>
                  <a:gd name="T4" fmla="*/ 27 w 32"/>
                  <a:gd name="T5" fmla="*/ 29 h 33"/>
                  <a:gd name="T6" fmla="*/ 31 w 32"/>
                  <a:gd name="T7" fmla="*/ 18 h 33"/>
                  <a:gd name="T8" fmla="*/ 27 w 32"/>
                  <a:gd name="T9" fmla="*/ 6 h 33"/>
                  <a:gd name="T10" fmla="*/ 16 w 32"/>
                  <a:gd name="T11" fmla="*/ 2 h 33"/>
                  <a:gd name="T12" fmla="*/ 4 w 32"/>
                  <a:gd name="T13" fmla="*/ 6 h 33"/>
                  <a:gd name="T14" fmla="*/ 0 w 32"/>
                  <a:gd name="T15" fmla="*/ 17 h 33"/>
                  <a:gd name="T16" fmla="*/ 4 w 32"/>
                  <a:gd name="T1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4" y="28"/>
                    </a:moveTo>
                    <a:cubicBezTo>
                      <a:pt x="7" y="31"/>
                      <a:pt x="10" y="33"/>
                      <a:pt x="15" y="33"/>
                    </a:cubicBezTo>
                    <a:cubicBezTo>
                      <a:pt x="19" y="32"/>
                      <a:pt x="23" y="33"/>
                      <a:pt x="27" y="29"/>
                    </a:cubicBezTo>
                    <a:cubicBezTo>
                      <a:pt x="29" y="25"/>
                      <a:pt x="32" y="22"/>
                      <a:pt x="31" y="18"/>
                    </a:cubicBezTo>
                    <a:cubicBezTo>
                      <a:pt x="31" y="13"/>
                      <a:pt x="31" y="9"/>
                      <a:pt x="27" y="6"/>
                    </a:cubicBezTo>
                    <a:cubicBezTo>
                      <a:pt x="24" y="3"/>
                      <a:pt x="21" y="0"/>
                      <a:pt x="16" y="2"/>
                    </a:cubicBezTo>
                    <a:cubicBezTo>
                      <a:pt x="11" y="0"/>
                      <a:pt x="8" y="3"/>
                      <a:pt x="4" y="6"/>
                    </a:cubicBezTo>
                    <a:cubicBezTo>
                      <a:pt x="1" y="9"/>
                      <a:pt x="0" y="12"/>
                      <a:pt x="0" y="17"/>
                    </a:cubicBezTo>
                    <a:cubicBezTo>
                      <a:pt x="0" y="21"/>
                      <a:pt x="1" y="25"/>
                      <a:pt x="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Freeform 426">
                <a:extLst>
                  <a:ext uri="{FF2B5EF4-FFF2-40B4-BE49-F238E27FC236}">
                    <a16:creationId xmlns="" xmlns:a16="http://schemas.microsoft.com/office/drawing/2014/main" id="{BEA325D9-EBD8-4364-9DC3-4BFC94468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462"/>
                <a:ext cx="83" cy="83"/>
              </a:xfrm>
              <a:custGeom>
                <a:avLst/>
                <a:gdLst>
                  <a:gd name="T0" fmla="*/ 17 w 32"/>
                  <a:gd name="T1" fmla="*/ 32 h 32"/>
                  <a:gd name="T2" fmla="*/ 27 w 32"/>
                  <a:gd name="T3" fmla="*/ 27 h 32"/>
                  <a:gd name="T4" fmla="*/ 31 w 32"/>
                  <a:gd name="T5" fmla="*/ 16 h 32"/>
                  <a:gd name="T6" fmla="*/ 27 w 32"/>
                  <a:gd name="T7" fmla="*/ 5 h 32"/>
                  <a:gd name="T8" fmla="*/ 15 w 32"/>
                  <a:gd name="T9" fmla="*/ 1 h 32"/>
                  <a:gd name="T10" fmla="*/ 5 w 32"/>
                  <a:gd name="T11" fmla="*/ 5 h 32"/>
                  <a:gd name="T12" fmla="*/ 1 w 32"/>
                  <a:gd name="T13" fmla="*/ 17 h 32"/>
                  <a:gd name="T14" fmla="*/ 5 w 32"/>
                  <a:gd name="T15" fmla="*/ 27 h 32"/>
                  <a:gd name="T16" fmla="*/ 17 w 32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17" y="32"/>
                    </a:moveTo>
                    <a:cubicBezTo>
                      <a:pt x="21" y="32"/>
                      <a:pt x="24" y="30"/>
                      <a:pt x="27" y="27"/>
                    </a:cubicBezTo>
                    <a:cubicBezTo>
                      <a:pt x="31" y="24"/>
                      <a:pt x="31" y="20"/>
                      <a:pt x="31" y="16"/>
                    </a:cubicBezTo>
                    <a:cubicBezTo>
                      <a:pt x="32" y="12"/>
                      <a:pt x="31" y="8"/>
                      <a:pt x="27" y="5"/>
                    </a:cubicBezTo>
                    <a:cubicBezTo>
                      <a:pt x="24" y="1"/>
                      <a:pt x="20" y="0"/>
                      <a:pt x="15" y="1"/>
                    </a:cubicBezTo>
                    <a:cubicBezTo>
                      <a:pt x="11" y="0"/>
                      <a:pt x="8" y="2"/>
                      <a:pt x="5" y="5"/>
                    </a:cubicBezTo>
                    <a:cubicBezTo>
                      <a:pt x="1" y="8"/>
                      <a:pt x="1" y="12"/>
                      <a:pt x="1" y="17"/>
                    </a:cubicBezTo>
                    <a:cubicBezTo>
                      <a:pt x="0" y="21"/>
                      <a:pt x="2" y="24"/>
                      <a:pt x="5" y="27"/>
                    </a:cubicBezTo>
                    <a:cubicBezTo>
                      <a:pt x="8" y="32"/>
                      <a:pt x="12" y="31"/>
                      <a:pt x="17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Freeform 427">
                <a:extLst>
                  <a:ext uri="{FF2B5EF4-FFF2-40B4-BE49-F238E27FC236}">
                    <a16:creationId xmlns="" xmlns:a16="http://schemas.microsoft.com/office/drawing/2014/main" id="{027FB1B2-461E-45BC-99B9-F7EF7CAF7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3781"/>
                <a:ext cx="86" cy="83"/>
              </a:xfrm>
              <a:custGeom>
                <a:avLst/>
                <a:gdLst>
                  <a:gd name="T0" fmla="*/ 5 w 33"/>
                  <a:gd name="T1" fmla="*/ 27 h 32"/>
                  <a:gd name="T2" fmla="*/ 16 w 33"/>
                  <a:gd name="T3" fmla="*/ 31 h 32"/>
                  <a:gd name="T4" fmla="*/ 27 w 33"/>
                  <a:gd name="T5" fmla="*/ 28 h 32"/>
                  <a:gd name="T6" fmla="*/ 32 w 33"/>
                  <a:gd name="T7" fmla="*/ 17 h 32"/>
                  <a:gd name="T8" fmla="*/ 28 w 33"/>
                  <a:gd name="T9" fmla="*/ 5 h 32"/>
                  <a:gd name="T10" fmla="*/ 17 w 33"/>
                  <a:gd name="T11" fmla="*/ 1 h 32"/>
                  <a:gd name="T12" fmla="*/ 5 w 33"/>
                  <a:gd name="T13" fmla="*/ 5 h 32"/>
                  <a:gd name="T14" fmla="*/ 1 w 33"/>
                  <a:gd name="T15" fmla="*/ 15 h 32"/>
                  <a:gd name="T16" fmla="*/ 5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5" y="27"/>
                    </a:moveTo>
                    <a:cubicBezTo>
                      <a:pt x="9" y="30"/>
                      <a:pt x="12" y="32"/>
                      <a:pt x="16" y="31"/>
                    </a:cubicBezTo>
                    <a:cubicBezTo>
                      <a:pt x="21" y="31"/>
                      <a:pt x="24" y="31"/>
                      <a:pt x="27" y="28"/>
                    </a:cubicBezTo>
                    <a:cubicBezTo>
                      <a:pt x="30" y="24"/>
                      <a:pt x="33" y="22"/>
                      <a:pt x="32" y="17"/>
                    </a:cubicBezTo>
                    <a:cubicBezTo>
                      <a:pt x="32" y="13"/>
                      <a:pt x="32" y="8"/>
                      <a:pt x="28" y="5"/>
                    </a:cubicBezTo>
                    <a:cubicBezTo>
                      <a:pt x="25" y="2"/>
                      <a:pt x="22" y="0"/>
                      <a:pt x="17" y="1"/>
                    </a:cubicBezTo>
                    <a:cubicBezTo>
                      <a:pt x="13" y="1"/>
                      <a:pt x="9" y="0"/>
                      <a:pt x="5" y="5"/>
                    </a:cubicBezTo>
                    <a:cubicBezTo>
                      <a:pt x="3" y="8"/>
                      <a:pt x="0" y="11"/>
                      <a:pt x="1" y="15"/>
                    </a:cubicBezTo>
                    <a:cubicBezTo>
                      <a:pt x="1" y="20"/>
                      <a:pt x="2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5" name="Freeform 428">
                <a:extLst>
                  <a:ext uri="{FF2B5EF4-FFF2-40B4-BE49-F238E27FC236}">
                    <a16:creationId xmlns="" xmlns:a16="http://schemas.microsoft.com/office/drawing/2014/main" id="{F03A3CDC-D0A1-438A-BE3C-7BE1BC33C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781"/>
                <a:ext cx="83" cy="86"/>
              </a:xfrm>
              <a:custGeom>
                <a:avLst/>
                <a:gdLst>
                  <a:gd name="T0" fmla="*/ 16 w 32"/>
                  <a:gd name="T1" fmla="*/ 31 h 33"/>
                  <a:gd name="T2" fmla="*/ 27 w 32"/>
                  <a:gd name="T3" fmla="*/ 27 h 33"/>
                  <a:gd name="T4" fmla="*/ 31 w 32"/>
                  <a:gd name="T5" fmla="*/ 15 h 33"/>
                  <a:gd name="T6" fmla="*/ 27 w 32"/>
                  <a:gd name="T7" fmla="*/ 5 h 33"/>
                  <a:gd name="T8" fmla="*/ 15 w 32"/>
                  <a:gd name="T9" fmla="*/ 1 h 33"/>
                  <a:gd name="T10" fmla="*/ 4 w 32"/>
                  <a:gd name="T11" fmla="*/ 5 h 33"/>
                  <a:gd name="T12" fmla="*/ 0 w 32"/>
                  <a:gd name="T13" fmla="*/ 16 h 33"/>
                  <a:gd name="T14" fmla="*/ 4 w 32"/>
                  <a:gd name="T15" fmla="*/ 27 h 33"/>
                  <a:gd name="T16" fmla="*/ 16 w 32"/>
                  <a:gd name="T17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16" y="31"/>
                    </a:moveTo>
                    <a:cubicBezTo>
                      <a:pt x="21" y="33"/>
                      <a:pt x="24" y="30"/>
                      <a:pt x="27" y="27"/>
                    </a:cubicBezTo>
                    <a:cubicBezTo>
                      <a:pt x="31" y="24"/>
                      <a:pt x="31" y="20"/>
                      <a:pt x="31" y="15"/>
                    </a:cubicBezTo>
                    <a:cubicBezTo>
                      <a:pt x="32" y="11"/>
                      <a:pt x="30" y="8"/>
                      <a:pt x="27" y="5"/>
                    </a:cubicBezTo>
                    <a:cubicBezTo>
                      <a:pt x="23" y="0"/>
                      <a:pt x="19" y="1"/>
                      <a:pt x="15" y="1"/>
                    </a:cubicBezTo>
                    <a:cubicBezTo>
                      <a:pt x="10" y="0"/>
                      <a:pt x="7" y="2"/>
                      <a:pt x="4" y="5"/>
                    </a:cubicBezTo>
                    <a:cubicBezTo>
                      <a:pt x="1" y="8"/>
                      <a:pt x="0" y="12"/>
                      <a:pt x="0" y="16"/>
                    </a:cubicBezTo>
                    <a:cubicBezTo>
                      <a:pt x="0" y="21"/>
                      <a:pt x="1" y="24"/>
                      <a:pt x="4" y="27"/>
                    </a:cubicBezTo>
                    <a:cubicBezTo>
                      <a:pt x="8" y="31"/>
                      <a:pt x="12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Freeform 429">
                <a:extLst>
                  <a:ext uri="{FF2B5EF4-FFF2-40B4-BE49-F238E27FC236}">
                    <a16:creationId xmlns="" xmlns:a16="http://schemas.microsoft.com/office/drawing/2014/main" id="{88F38770-B163-40D2-BF6F-9C94F0DC7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" y="3356"/>
                <a:ext cx="81" cy="86"/>
              </a:xfrm>
              <a:custGeom>
                <a:avLst/>
                <a:gdLst>
                  <a:gd name="T0" fmla="*/ 15 w 31"/>
                  <a:gd name="T1" fmla="*/ 32 h 33"/>
                  <a:gd name="T2" fmla="*/ 27 w 31"/>
                  <a:gd name="T3" fmla="*/ 28 h 33"/>
                  <a:gd name="T4" fmla="*/ 31 w 31"/>
                  <a:gd name="T5" fmla="*/ 18 h 33"/>
                  <a:gd name="T6" fmla="*/ 27 w 31"/>
                  <a:gd name="T7" fmla="*/ 6 h 33"/>
                  <a:gd name="T8" fmla="*/ 16 w 31"/>
                  <a:gd name="T9" fmla="*/ 2 h 33"/>
                  <a:gd name="T10" fmla="*/ 4 w 31"/>
                  <a:gd name="T11" fmla="*/ 6 h 33"/>
                  <a:gd name="T12" fmla="*/ 0 w 31"/>
                  <a:gd name="T13" fmla="*/ 17 h 33"/>
                  <a:gd name="T14" fmla="*/ 4 w 31"/>
                  <a:gd name="T15" fmla="*/ 28 h 33"/>
                  <a:gd name="T16" fmla="*/ 15 w 31"/>
                  <a:gd name="T17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15" y="32"/>
                    </a:moveTo>
                    <a:cubicBezTo>
                      <a:pt x="19" y="32"/>
                      <a:pt x="23" y="33"/>
                      <a:pt x="27" y="28"/>
                    </a:cubicBezTo>
                    <a:cubicBezTo>
                      <a:pt x="29" y="25"/>
                      <a:pt x="31" y="22"/>
                      <a:pt x="31" y="18"/>
                    </a:cubicBezTo>
                    <a:cubicBezTo>
                      <a:pt x="31" y="13"/>
                      <a:pt x="31" y="9"/>
                      <a:pt x="27" y="6"/>
                    </a:cubicBezTo>
                    <a:cubicBezTo>
                      <a:pt x="23" y="3"/>
                      <a:pt x="21" y="0"/>
                      <a:pt x="16" y="2"/>
                    </a:cubicBezTo>
                    <a:cubicBezTo>
                      <a:pt x="11" y="1"/>
                      <a:pt x="8" y="2"/>
                      <a:pt x="4" y="6"/>
                    </a:cubicBezTo>
                    <a:cubicBezTo>
                      <a:pt x="1" y="9"/>
                      <a:pt x="0" y="12"/>
                      <a:pt x="0" y="17"/>
                    </a:cubicBezTo>
                    <a:cubicBezTo>
                      <a:pt x="0" y="21"/>
                      <a:pt x="0" y="24"/>
                      <a:pt x="4" y="28"/>
                    </a:cubicBezTo>
                    <a:cubicBezTo>
                      <a:pt x="7" y="30"/>
                      <a:pt x="10" y="33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7" name="Freeform 430">
                <a:extLst>
                  <a:ext uri="{FF2B5EF4-FFF2-40B4-BE49-F238E27FC236}">
                    <a16:creationId xmlns="" xmlns:a16="http://schemas.microsoft.com/office/drawing/2014/main" id="{058CC825-736D-42B3-BA0E-04DE88F6D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3359"/>
                <a:ext cx="85" cy="80"/>
              </a:xfrm>
              <a:custGeom>
                <a:avLst/>
                <a:gdLst>
                  <a:gd name="T0" fmla="*/ 6 w 33"/>
                  <a:gd name="T1" fmla="*/ 27 h 31"/>
                  <a:gd name="T2" fmla="*/ 17 w 33"/>
                  <a:gd name="T3" fmla="*/ 31 h 31"/>
                  <a:gd name="T4" fmla="*/ 28 w 33"/>
                  <a:gd name="T5" fmla="*/ 27 h 31"/>
                  <a:gd name="T6" fmla="*/ 32 w 33"/>
                  <a:gd name="T7" fmla="*/ 17 h 31"/>
                  <a:gd name="T8" fmla="*/ 28 w 33"/>
                  <a:gd name="T9" fmla="*/ 5 h 31"/>
                  <a:gd name="T10" fmla="*/ 18 w 33"/>
                  <a:gd name="T11" fmla="*/ 0 h 31"/>
                  <a:gd name="T12" fmla="*/ 6 w 33"/>
                  <a:gd name="T13" fmla="*/ 5 h 31"/>
                  <a:gd name="T14" fmla="*/ 2 w 33"/>
                  <a:gd name="T15" fmla="*/ 16 h 31"/>
                  <a:gd name="T16" fmla="*/ 6 w 33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6" y="27"/>
                    </a:moveTo>
                    <a:cubicBezTo>
                      <a:pt x="9" y="30"/>
                      <a:pt x="12" y="31"/>
                      <a:pt x="17" y="31"/>
                    </a:cubicBezTo>
                    <a:cubicBezTo>
                      <a:pt x="21" y="31"/>
                      <a:pt x="24" y="31"/>
                      <a:pt x="28" y="27"/>
                    </a:cubicBezTo>
                    <a:cubicBezTo>
                      <a:pt x="30" y="24"/>
                      <a:pt x="33" y="21"/>
                      <a:pt x="32" y="17"/>
                    </a:cubicBezTo>
                    <a:cubicBezTo>
                      <a:pt x="32" y="12"/>
                      <a:pt x="33" y="8"/>
                      <a:pt x="28" y="5"/>
                    </a:cubicBezTo>
                    <a:cubicBezTo>
                      <a:pt x="25" y="2"/>
                      <a:pt x="22" y="0"/>
                      <a:pt x="18" y="0"/>
                    </a:cubicBezTo>
                    <a:cubicBezTo>
                      <a:pt x="13" y="1"/>
                      <a:pt x="9" y="0"/>
                      <a:pt x="6" y="5"/>
                    </a:cubicBezTo>
                    <a:cubicBezTo>
                      <a:pt x="3" y="8"/>
                      <a:pt x="0" y="11"/>
                      <a:pt x="2" y="16"/>
                    </a:cubicBezTo>
                    <a:cubicBezTo>
                      <a:pt x="0" y="20"/>
                      <a:pt x="2" y="24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8" name="Freeform 431">
                <a:extLst>
                  <a:ext uri="{FF2B5EF4-FFF2-40B4-BE49-F238E27FC236}">
                    <a16:creationId xmlns="" xmlns:a16="http://schemas.microsoft.com/office/drawing/2014/main" id="{AA16C6ED-96A7-4FF7-BD63-C1563C49C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3356"/>
                <a:ext cx="81" cy="86"/>
              </a:xfrm>
              <a:custGeom>
                <a:avLst/>
                <a:gdLst>
                  <a:gd name="T0" fmla="*/ 4 w 31"/>
                  <a:gd name="T1" fmla="*/ 28 h 33"/>
                  <a:gd name="T2" fmla="*/ 15 w 31"/>
                  <a:gd name="T3" fmla="*/ 32 h 33"/>
                  <a:gd name="T4" fmla="*/ 27 w 31"/>
                  <a:gd name="T5" fmla="*/ 28 h 33"/>
                  <a:gd name="T6" fmla="*/ 31 w 31"/>
                  <a:gd name="T7" fmla="*/ 17 h 33"/>
                  <a:gd name="T8" fmla="*/ 26 w 31"/>
                  <a:gd name="T9" fmla="*/ 5 h 33"/>
                  <a:gd name="T10" fmla="*/ 15 w 31"/>
                  <a:gd name="T11" fmla="*/ 2 h 33"/>
                  <a:gd name="T12" fmla="*/ 4 w 31"/>
                  <a:gd name="T13" fmla="*/ 6 h 33"/>
                  <a:gd name="T14" fmla="*/ 0 w 31"/>
                  <a:gd name="T15" fmla="*/ 17 h 33"/>
                  <a:gd name="T16" fmla="*/ 4 w 31"/>
                  <a:gd name="T1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4" y="28"/>
                    </a:moveTo>
                    <a:cubicBezTo>
                      <a:pt x="7" y="31"/>
                      <a:pt x="10" y="33"/>
                      <a:pt x="15" y="32"/>
                    </a:cubicBezTo>
                    <a:cubicBezTo>
                      <a:pt x="19" y="32"/>
                      <a:pt x="23" y="32"/>
                      <a:pt x="27" y="28"/>
                    </a:cubicBezTo>
                    <a:cubicBezTo>
                      <a:pt x="29" y="25"/>
                      <a:pt x="31" y="22"/>
                      <a:pt x="31" y="17"/>
                    </a:cubicBezTo>
                    <a:cubicBezTo>
                      <a:pt x="31" y="13"/>
                      <a:pt x="30" y="9"/>
                      <a:pt x="26" y="5"/>
                    </a:cubicBezTo>
                    <a:cubicBezTo>
                      <a:pt x="23" y="3"/>
                      <a:pt x="20" y="0"/>
                      <a:pt x="15" y="2"/>
                    </a:cubicBezTo>
                    <a:cubicBezTo>
                      <a:pt x="10" y="0"/>
                      <a:pt x="7" y="3"/>
                      <a:pt x="4" y="6"/>
                    </a:cubicBezTo>
                    <a:cubicBezTo>
                      <a:pt x="0" y="9"/>
                      <a:pt x="0" y="13"/>
                      <a:pt x="0" y="17"/>
                    </a:cubicBezTo>
                    <a:cubicBezTo>
                      <a:pt x="0" y="21"/>
                      <a:pt x="1" y="25"/>
                      <a:pt x="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Freeform 432">
                <a:extLst>
                  <a:ext uri="{FF2B5EF4-FFF2-40B4-BE49-F238E27FC236}">
                    <a16:creationId xmlns="" xmlns:a16="http://schemas.microsoft.com/office/drawing/2014/main" id="{5745A251-BB98-4DFF-A8C1-D1B416A5A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3359"/>
                <a:ext cx="83" cy="83"/>
              </a:xfrm>
              <a:custGeom>
                <a:avLst/>
                <a:gdLst>
                  <a:gd name="T0" fmla="*/ 4 w 32"/>
                  <a:gd name="T1" fmla="*/ 27 h 32"/>
                  <a:gd name="T2" fmla="*/ 15 w 32"/>
                  <a:gd name="T3" fmla="*/ 31 h 32"/>
                  <a:gd name="T4" fmla="*/ 27 w 32"/>
                  <a:gd name="T5" fmla="*/ 27 h 32"/>
                  <a:gd name="T6" fmla="*/ 31 w 32"/>
                  <a:gd name="T7" fmla="*/ 17 h 32"/>
                  <a:gd name="T8" fmla="*/ 27 w 32"/>
                  <a:gd name="T9" fmla="*/ 5 h 32"/>
                  <a:gd name="T10" fmla="*/ 16 w 32"/>
                  <a:gd name="T11" fmla="*/ 0 h 32"/>
                  <a:gd name="T12" fmla="*/ 5 w 32"/>
                  <a:gd name="T13" fmla="*/ 4 h 32"/>
                  <a:gd name="T14" fmla="*/ 0 w 32"/>
                  <a:gd name="T15" fmla="*/ 15 h 32"/>
                  <a:gd name="T16" fmla="*/ 4 w 32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4" y="27"/>
                    </a:moveTo>
                    <a:cubicBezTo>
                      <a:pt x="8" y="29"/>
                      <a:pt x="10" y="32"/>
                      <a:pt x="15" y="31"/>
                    </a:cubicBezTo>
                    <a:cubicBezTo>
                      <a:pt x="19" y="31"/>
                      <a:pt x="23" y="31"/>
                      <a:pt x="27" y="27"/>
                    </a:cubicBezTo>
                    <a:cubicBezTo>
                      <a:pt x="29" y="24"/>
                      <a:pt x="32" y="21"/>
                      <a:pt x="31" y="17"/>
                    </a:cubicBezTo>
                    <a:cubicBezTo>
                      <a:pt x="31" y="12"/>
                      <a:pt x="30" y="8"/>
                      <a:pt x="27" y="5"/>
                    </a:cubicBezTo>
                    <a:cubicBezTo>
                      <a:pt x="23" y="1"/>
                      <a:pt x="20" y="0"/>
                      <a:pt x="16" y="0"/>
                    </a:cubicBezTo>
                    <a:cubicBezTo>
                      <a:pt x="12" y="0"/>
                      <a:pt x="8" y="1"/>
                      <a:pt x="5" y="4"/>
                    </a:cubicBezTo>
                    <a:cubicBezTo>
                      <a:pt x="2" y="7"/>
                      <a:pt x="0" y="10"/>
                      <a:pt x="0" y="15"/>
                    </a:cubicBezTo>
                    <a:cubicBezTo>
                      <a:pt x="1" y="19"/>
                      <a:pt x="0" y="23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Freeform 433">
                <a:extLst>
                  <a:ext uri="{FF2B5EF4-FFF2-40B4-BE49-F238E27FC236}">
                    <a16:creationId xmlns="" xmlns:a16="http://schemas.microsoft.com/office/drawing/2014/main" id="{8CD12B87-2B5D-431B-9F66-6E9CCA0BA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2" y="3359"/>
                <a:ext cx="81" cy="85"/>
              </a:xfrm>
              <a:custGeom>
                <a:avLst/>
                <a:gdLst>
                  <a:gd name="T0" fmla="*/ 4 w 31"/>
                  <a:gd name="T1" fmla="*/ 27 h 33"/>
                  <a:gd name="T2" fmla="*/ 16 w 31"/>
                  <a:gd name="T3" fmla="*/ 31 h 33"/>
                  <a:gd name="T4" fmla="*/ 27 w 31"/>
                  <a:gd name="T5" fmla="*/ 27 h 33"/>
                  <a:gd name="T6" fmla="*/ 31 w 31"/>
                  <a:gd name="T7" fmla="*/ 16 h 33"/>
                  <a:gd name="T8" fmla="*/ 27 w 31"/>
                  <a:gd name="T9" fmla="*/ 5 h 33"/>
                  <a:gd name="T10" fmla="*/ 16 w 31"/>
                  <a:gd name="T11" fmla="*/ 0 h 33"/>
                  <a:gd name="T12" fmla="*/ 4 w 31"/>
                  <a:gd name="T13" fmla="*/ 5 h 33"/>
                  <a:gd name="T14" fmla="*/ 0 w 31"/>
                  <a:gd name="T15" fmla="*/ 15 h 33"/>
                  <a:gd name="T16" fmla="*/ 4 w 31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4" y="27"/>
                    </a:moveTo>
                    <a:cubicBezTo>
                      <a:pt x="8" y="30"/>
                      <a:pt x="11" y="32"/>
                      <a:pt x="16" y="31"/>
                    </a:cubicBezTo>
                    <a:cubicBezTo>
                      <a:pt x="21" y="33"/>
                      <a:pt x="23" y="30"/>
                      <a:pt x="27" y="27"/>
                    </a:cubicBezTo>
                    <a:cubicBezTo>
                      <a:pt x="30" y="24"/>
                      <a:pt x="31" y="20"/>
                      <a:pt x="31" y="16"/>
                    </a:cubicBezTo>
                    <a:cubicBezTo>
                      <a:pt x="31" y="11"/>
                      <a:pt x="30" y="8"/>
                      <a:pt x="27" y="5"/>
                    </a:cubicBezTo>
                    <a:cubicBezTo>
                      <a:pt x="24" y="2"/>
                      <a:pt x="21" y="0"/>
                      <a:pt x="16" y="0"/>
                    </a:cubicBezTo>
                    <a:cubicBezTo>
                      <a:pt x="12" y="1"/>
                      <a:pt x="8" y="1"/>
                      <a:pt x="4" y="5"/>
                    </a:cubicBezTo>
                    <a:cubicBezTo>
                      <a:pt x="1" y="8"/>
                      <a:pt x="0" y="11"/>
                      <a:pt x="0" y="15"/>
                    </a:cubicBezTo>
                    <a:cubicBezTo>
                      <a:pt x="0" y="20"/>
                      <a:pt x="1" y="24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Freeform 434">
                <a:extLst>
                  <a:ext uri="{FF2B5EF4-FFF2-40B4-BE49-F238E27FC236}">
                    <a16:creationId xmlns="" xmlns:a16="http://schemas.microsoft.com/office/drawing/2014/main" id="{E5C006D0-DF2C-461F-AA58-61B979F18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3" y="3359"/>
                <a:ext cx="83" cy="80"/>
              </a:xfrm>
              <a:custGeom>
                <a:avLst/>
                <a:gdLst>
                  <a:gd name="T0" fmla="*/ 5 w 32"/>
                  <a:gd name="T1" fmla="*/ 27 h 31"/>
                  <a:gd name="T2" fmla="*/ 17 w 32"/>
                  <a:gd name="T3" fmla="*/ 31 h 31"/>
                  <a:gd name="T4" fmla="*/ 28 w 32"/>
                  <a:gd name="T5" fmla="*/ 27 h 31"/>
                  <a:gd name="T6" fmla="*/ 32 w 32"/>
                  <a:gd name="T7" fmla="*/ 16 h 31"/>
                  <a:gd name="T8" fmla="*/ 28 w 32"/>
                  <a:gd name="T9" fmla="*/ 4 h 31"/>
                  <a:gd name="T10" fmla="*/ 17 w 32"/>
                  <a:gd name="T11" fmla="*/ 0 h 31"/>
                  <a:gd name="T12" fmla="*/ 5 w 32"/>
                  <a:gd name="T13" fmla="*/ 5 h 31"/>
                  <a:gd name="T14" fmla="*/ 2 w 32"/>
                  <a:gd name="T15" fmla="*/ 16 h 31"/>
                  <a:gd name="T16" fmla="*/ 5 w 32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1">
                    <a:moveTo>
                      <a:pt x="5" y="27"/>
                    </a:moveTo>
                    <a:cubicBezTo>
                      <a:pt x="9" y="31"/>
                      <a:pt x="12" y="31"/>
                      <a:pt x="17" y="31"/>
                    </a:cubicBezTo>
                    <a:cubicBezTo>
                      <a:pt x="22" y="31"/>
                      <a:pt x="25" y="30"/>
                      <a:pt x="28" y="27"/>
                    </a:cubicBezTo>
                    <a:cubicBezTo>
                      <a:pt x="31" y="24"/>
                      <a:pt x="32" y="21"/>
                      <a:pt x="32" y="16"/>
                    </a:cubicBezTo>
                    <a:cubicBezTo>
                      <a:pt x="32" y="12"/>
                      <a:pt x="32" y="8"/>
                      <a:pt x="28" y="4"/>
                    </a:cubicBezTo>
                    <a:cubicBezTo>
                      <a:pt x="24" y="1"/>
                      <a:pt x="21" y="0"/>
                      <a:pt x="17" y="0"/>
                    </a:cubicBezTo>
                    <a:cubicBezTo>
                      <a:pt x="12" y="0"/>
                      <a:pt x="9" y="1"/>
                      <a:pt x="5" y="5"/>
                    </a:cubicBezTo>
                    <a:cubicBezTo>
                      <a:pt x="2" y="8"/>
                      <a:pt x="1" y="12"/>
                      <a:pt x="2" y="16"/>
                    </a:cubicBezTo>
                    <a:cubicBezTo>
                      <a:pt x="0" y="20"/>
                      <a:pt x="2" y="23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Freeform 435">
                <a:extLst>
                  <a:ext uri="{FF2B5EF4-FFF2-40B4-BE49-F238E27FC236}">
                    <a16:creationId xmlns="" xmlns:a16="http://schemas.microsoft.com/office/drawing/2014/main" id="{59DA8A3E-0B16-4C49-A9E8-5BFC80684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5" y="3359"/>
                <a:ext cx="83" cy="85"/>
              </a:xfrm>
              <a:custGeom>
                <a:avLst/>
                <a:gdLst>
                  <a:gd name="T0" fmla="*/ 5 w 32"/>
                  <a:gd name="T1" fmla="*/ 27 h 33"/>
                  <a:gd name="T2" fmla="*/ 16 w 32"/>
                  <a:gd name="T3" fmla="*/ 31 h 33"/>
                  <a:gd name="T4" fmla="*/ 27 w 32"/>
                  <a:gd name="T5" fmla="*/ 27 h 33"/>
                  <a:gd name="T6" fmla="*/ 32 w 32"/>
                  <a:gd name="T7" fmla="*/ 16 h 33"/>
                  <a:gd name="T8" fmla="*/ 28 w 32"/>
                  <a:gd name="T9" fmla="*/ 5 h 33"/>
                  <a:gd name="T10" fmla="*/ 17 w 32"/>
                  <a:gd name="T11" fmla="*/ 0 h 33"/>
                  <a:gd name="T12" fmla="*/ 5 w 32"/>
                  <a:gd name="T13" fmla="*/ 4 h 33"/>
                  <a:gd name="T14" fmla="*/ 1 w 32"/>
                  <a:gd name="T15" fmla="*/ 15 h 33"/>
                  <a:gd name="T16" fmla="*/ 5 w 32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5" y="27"/>
                    </a:moveTo>
                    <a:cubicBezTo>
                      <a:pt x="8" y="30"/>
                      <a:pt x="11" y="32"/>
                      <a:pt x="16" y="31"/>
                    </a:cubicBezTo>
                    <a:cubicBezTo>
                      <a:pt x="21" y="33"/>
                      <a:pt x="24" y="30"/>
                      <a:pt x="27" y="27"/>
                    </a:cubicBezTo>
                    <a:cubicBezTo>
                      <a:pt x="31" y="24"/>
                      <a:pt x="32" y="20"/>
                      <a:pt x="32" y="16"/>
                    </a:cubicBezTo>
                    <a:cubicBezTo>
                      <a:pt x="31" y="12"/>
                      <a:pt x="31" y="8"/>
                      <a:pt x="28" y="5"/>
                    </a:cubicBezTo>
                    <a:cubicBezTo>
                      <a:pt x="24" y="2"/>
                      <a:pt x="22" y="0"/>
                      <a:pt x="17" y="0"/>
                    </a:cubicBezTo>
                    <a:cubicBezTo>
                      <a:pt x="13" y="1"/>
                      <a:pt x="8" y="0"/>
                      <a:pt x="5" y="4"/>
                    </a:cubicBezTo>
                    <a:cubicBezTo>
                      <a:pt x="2" y="8"/>
                      <a:pt x="0" y="10"/>
                      <a:pt x="1" y="15"/>
                    </a:cubicBezTo>
                    <a:cubicBezTo>
                      <a:pt x="1" y="20"/>
                      <a:pt x="0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Freeform 436">
                <a:extLst>
                  <a:ext uri="{FF2B5EF4-FFF2-40B4-BE49-F238E27FC236}">
                    <a16:creationId xmlns="" xmlns:a16="http://schemas.microsoft.com/office/drawing/2014/main" id="{0D76ADC2-E55E-4538-98FF-0924382B2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3781"/>
                <a:ext cx="83" cy="86"/>
              </a:xfrm>
              <a:custGeom>
                <a:avLst/>
                <a:gdLst>
                  <a:gd name="T0" fmla="*/ 5 w 32"/>
                  <a:gd name="T1" fmla="*/ 27 h 33"/>
                  <a:gd name="T2" fmla="*/ 15 w 32"/>
                  <a:gd name="T3" fmla="*/ 31 h 33"/>
                  <a:gd name="T4" fmla="*/ 27 w 32"/>
                  <a:gd name="T5" fmla="*/ 27 h 33"/>
                  <a:gd name="T6" fmla="*/ 32 w 32"/>
                  <a:gd name="T7" fmla="*/ 16 h 33"/>
                  <a:gd name="T8" fmla="*/ 28 w 32"/>
                  <a:gd name="T9" fmla="*/ 5 h 33"/>
                  <a:gd name="T10" fmla="*/ 17 w 32"/>
                  <a:gd name="T11" fmla="*/ 1 h 33"/>
                  <a:gd name="T12" fmla="*/ 5 w 32"/>
                  <a:gd name="T13" fmla="*/ 5 h 33"/>
                  <a:gd name="T14" fmla="*/ 1 w 32"/>
                  <a:gd name="T15" fmla="*/ 15 h 33"/>
                  <a:gd name="T16" fmla="*/ 5 w 32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5" y="27"/>
                    </a:moveTo>
                    <a:cubicBezTo>
                      <a:pt x="8" y="30"/>
                      <a:pt x="11" y="33"/>
                      <a:pt x="15" y="31"/>
                    </a:cubicBezTo>
                    <a:cubicBezTo>
                      <a:pt x="20" y="32"/>
                      <a:pt x="24" y="31"/>
                      <a:pt x="27" y="27"/>
                    </a:cubicBezTo>
                    <a:cubicBezTo>
                      <a:pt x="30" y="24"/>
                      <a:pt x="32" y="21"/>
                      <a:pt x="32" y="16"/>
                    </a:cubicBezTo>
                    <a:cubicBezTo>
                      <a:pt x="31" y="12"/>
                      <a:pt x="31" y="8"/>
                      <a:pt x="28" y="5"/>
                    </a:cubicBezTo>
                    <a:cubicBezTo>
                      <a:pt x="25" y="2"/>
                      <a:pt x="22" y="0"/>
                      <a:pt x="17" y="1"/>
                    </a:cubicBezTo>
                    <a:cubicBezTo>
                      <a:pt x="13" y="1"/>
                      <a:pt x="9" y="0"/>
                      <a:pt x="5" y="5"/>
                    </a:cubicBezTo>
                    <a:cubicBezTo>
                      <a:pt x="3" y="8"/>
                      <a:pt x="0" y="11"/>
                      <a:pt x="1" y="15"/>
                    </a:cubicBezTo>
                    <a:cubicBezTo>
                      <a:pt x="1" y="20"/>
                      <a:pt x="1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4" name="Freeform 437">
                <a:extLst>
                  <a:ext uri="{FF2B5EF4-FFF2-40B4-BE49-F238E27FC236}">
                    <a16:creationId xmlns="" xmlns:a16="http://schemas.microsoft.com/office/drawing/2014/main" id="{2E678246-485E-4F27-88E5-0A9678E01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3781"/>
                <a:ext cx="80" cy="86"/>
              </a:xfrm>
              <a:custGeom>
                <a:avLst/>
                <a:gdLst>
                  <a:gd name="T0" fmla="*/ 16 w 31"/>
                  <a:gd name="T1" fmla="*/ 31 h 33"/>
                  <a:gd name="T2" fmla="*/ 27 w 31"/>
                  <a:gd name="T3" fmla="*/ 27 h 33"/>
                  <a:gd name="T4" fmla="*/ 31 w 31"/>
                  <a:gd name="T5" fmla="*/ 15 h 33"/>
                  <a:gd name="T6" fmla="*/ 26 w 31"/>
                  <a:gd name="T7" fmla="*/ 5 h 33"/>
                  <a:gd name="T8" fmla="*/ 15 w 31"/>
                  <a:gd name="T9" fmla="*/ 1 h 33"/>
                  <a:gd name="T10" fmla="*/ 4 w 31"/>
                  <a:gd name="T11" fmla="*/ 5 h 33"/>
                  <a:gd name="T12" fmla="*/ 0 w 31"/>
                  <a:gd name="T13" fmla="*/ 16 h 33"/>
                  <a:gd name="T14" fmla="*/ 4 w 31"/>
                  <a:gd name="T15" fmla="*/ 27 h 33"/>
                  <a:gd name="T16" fmla="*/ 16 w 31"/>
                  <a:gd name="T17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16" y="31"/>
                    </a:moveTo>
                    <a:cubicBezTo>
                      <a:pt x="20" y="33"/>
                      <a:pt x="23" y="30"/>
                      <a:pt x="27" y="27"/>
                    </a:cubicBezTo>
                    <a:cubicBezTo>
                      <a:pt x="31" y="24"/>
                      <a:pt x="31" y="20"/>
                      <a:pt x="31" y="15"/>
                    </a:cubicBezTo>
                    <a:cubicBezTo>
                      <a:pt x="31" y="11"/>
                      <a:pt x="29" y="8"/>
                      <a:pt x="26" y="5"/>
                    </a:cubicBezTo>
                    <a:cubicBezTo>
                      <a:pt x="23" y="0"/>
                      <a:pt x="19" y="1"/>
                      <a:pt x="15" y="1"/>
                    </a:cubicBezTo>
                    <a:cubicBezTo>
                      <a:pt x="10" y="0"/>
                      <a:pt x="7" y="2"/>
                      <a:pt x="4" y="5"/>
                    </a:cubicBezTo>
                    <a:cubicBezTo>
                      <a:pt x="0" y="8"/>
                      <a:pt x="0" y="12"/>
                      <a:pt x="0" y="16"/>
                    </a:cubicBezTo>
                    <a:cubicBezTo>
                      <a:pt x="0" y="21"/>
                      <a:pt x="1" y="24"/>
                      <a:pt x="4" y="27"/>
                    </a:cubicBezTo>
                    <a:cubicBezTo>
                      <a:pt x="8" y="31"/>
                      <a:pt x="11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Freeform 438">
                <a:extLst>
                  <a:ext uri="{FF2B5EF4-FFF2-40B4-BE49-F238E27FC236}">
                    <a16:creationId xmlns="" xmlns:a16="http://schemas.microsoft.com/office/drawing/2014/main" id="{3FC79341-70C2-4E74-9C26-871AC4FA8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3781"/>
                <a:ext cx="80" cy="86"/>
              </a:xfrm>
              <a:custGeom>
                <a:avLst/>
                <a:gdLst>
                  <a:gd name="T0" fmla="*/ 5 w 31"/>
                  <a:gd name="T1" fmla="*/ 27 h 33"/>
                  <a:gd name="T2" fmla="*/ 16 w 31"/>
                  <a:gd name="T3" fmla="*/ 31 h 33"/>
                  <a:gd name="T4" fmla="*/ 27 w 31"/>
                  <a:gd name="T5" fmla="*/ 27 h 33"/>
                  <a:gd name="T6" fmla="*/ 31 w 31"/>
                  <a:gd name="T7" fmla="*/ 16 h 33"/>
                  <a:gd name="T8" fmla="*/ 27 w 31"/>
                  <a:gd name="T9" fmla="*/ 5 h 33"/>
                  <a:gd name="T10" fmla="*/ 16 w 31"/>
                  <a:gd name="T11" fmla="*/ 1 h 33"/>
                  <a:gd name="T12" fmla="*/ 5 w 31"/>
                  <a:gd name="T13" fmla="*/ 5 h 33"/>
                  <a:gd name="T14" fmla="*/ 0 w 31"/>
                  <a:gd name="T15" fmla="*/ 16 h 33"/>
                  <a:gd name="T16" fmla="*/ 5 w 31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5" y="27"/>
                    </a:moveTo>
                    <a:cubicBezTo>
                      <a:pt x="8" y="30"/>
                      <a:pt x="11" y="32"/>
                      <a:pt x="16" y="31"/>
                    </a:cubicBezTo>
                    <a:cubicBezTo>
                      <a:pt x="21" y="33"/>
                      <a:pt x="24" y="30"/>
                      <a:pt x="27" y="27"/>
                    </a:cubicBezTo>
                    <a:cubicBezTo>
                      <a:pt x="31" y="24"/>
                      <a:pt x="31" y="20"/>
                      <a:pt x="31" y="16"/>
                    </a:cubicBezTo>
                    <a:cubicBezTo>
                      <a:pt x="31" y="12"/>
                      <a:pt x="30" y="8"/>
                      <a:pt x="27" y="5"/>
                    </a:cubicBezTo>
                    <a:cubicBezTo>
                      <a:pt x="24" y="2"/>
                      <a:pt x="21" y="0"/>
                      <a:pt x="16" y="1"/>
                    </a:cubicBezTo>
                    <a:cubicBezTo>
                      <a:pt x="12" y="1"/>
                      <a:pt x="8" y="1"/>
                      <a:pt x="5" y="5"/>
                    </a:cubicBezTo>
                    <a:cubicBezTo>
                      <a:pt x="2" y="8"/>
                      <a:pt x="0" y="11"/>
                      <a:pt x="0" y="16"/>
                    </a:cubicBezTo>
                    <a:cubicBezTo>
                      <a:pt x="0" y="20"/>
                      <a:pt x="1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Freeform 439">
                <a:extLst>
                  <a:ext uri="{FF2B5EF4-FFF2-40B4-BE49-F238E27FC236}">
                    <a16:creationId xmlns="" xmlns:a16="http://schemas.microsoft.com/office/drawing/2014/main" id="{C9E933E8-5B7E-4EAA-B35A-17167FC49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781"/>
                <a:ext cx="86" cy="83"/>
              </a:xfrm>
              <a:custGeom>
                <a:avLst/>
                <a:gdLst>
                  <a:gd name="T0" fmla="*/ 5 w 33"/>
                  <a:gd name="T1" fmla="*/ 27 h 32"/>
                  <a:gd name="T2" fmla="*/ 15 w 33"/>
                  <a:gd name="T3" fmla="*/ 31 h 32"/>
                  <a:gd name="T4" fmla="*/ 27 w 33"/>
                  <a:gd name="T5" fmla="*/ 27 h 32"/>
                  <a:gd name="T6" fmla="*/ 31 w 33"/>
                  <a:gd name="T7" fmla="*/ 17 h 32"/>
                  <a:gd name="T8" fmla="*/ 27 w 33"/>
                  <a:gd name="T9" fmla="*/ 5 h 32"/>
                  <a:gd name="T10" fmla="*/ 16 w 33"/>
                  <a:gd name="T11" fmla="*/ 1 h 32"/>
                  <a:gd name="T12" fmla="*/ 5 w 33"/>
                  <a:gd name="T13" fmla="*/ 4 h 32"/>
                  <a:gd name="T14" fmla="*/ 1 w 33"/>
                  <a:gd name="T15" fmla="*/ 15 h 32"/>
                  <a:gd name="T16" fmla="*/ 5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5" y="27"/>
                    </a:moveTo>
                    <a:cubicBezTo>
                      <a:pt x="8" y="30"/>
                      <a:pt x="11" y="32"/>
                      <a:pt x="15" y="31"/>
                    </a:cubicBezTo>
                    <a:cubicBezTo>
                      <a:pt x="20" y="31"/>
                      <a:pt x="24" y="32"/>
                      <a:pt x="27" y="27"/>
                    </a:cubicBezTo>
                    <a:cubicBezTo>
                      <a:pt x="30" y="24"/>
                      <a:pt x="33" y="21"/>
                      <a:pt x="31" y="17"/>
                    </a:cubicBezTo>
                    <a:cubicBezTo>
                      <a:pt x="32" y="12"/>
                      <a:pt x="31" y="8"/>
                      <a:pt x="27" y="5"/>
                    </a:cubicBezTo>
                    <a:cubicBezTo>
                      <a:pt x="24" y="2"/>
                      <a:pt x="21" y="0"/>
                      <a:pt x="16" y="1"/>
                    </a:cubicBezTo>
                    <a:cubicBezTo>
                      <a:pt x="12" y="1"/>
                      <a:pt x="9" y="1"/>
                      <a:pt x="5" y="4"/>
                    </a:cubicBezTo>
                    <a:cubicBezTo>
                      <a:pt x="2" y="8"/>
                      <a:pt x="0" y="10"/>
                      <a:pt x="1" y="15"/>
                    </a:cubicBezTo>
                    <a:cubicBezTo>
                      <a:pt x="1" y="19"/>
                      <a:pt x="0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Freeform 440">
                <a:extLst>
                  <a:ext uri="{FF2B5EF4-FFF2-40B4-BE49-F238E27FC236}">
                    <a16:creationId xmlns="" xmlns:a16="http://schemas.microsoft.com/office/drawing/2014/main" id="{BED81CB0-A812-4E63-ABA3-F78E326E0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3781"/>
                <a:ext cx="85" cy="83"/>
              </a:xfrm>
              <a:custGeom>
                <a:avLst/>
                <a:gdLst>
                  <a:gd name="T0" fmla="*/ 6 w 33"/>
                  <a:gd name="T1" fmla="*/ 27 h 32"/>
                  <a:gd name="T2" fmla="*/ 17 w 33"/>
                  <a:gd name="T3" fmla="*/ 31 h 32"/>
                  <a:gd name="T4" fmla="*/ 28 w 33"/>
                  <a:gd name="T5" fmla="*/ 28 h 32"/>
                  <a:gd name="T6" fmla="*/ 33 w 33"/>
                  <a:gd name="T7" fmla="*/ 17 h 32"/>
                  <a:gd name="T8" fmla="*/ 29 w 33"/>
                  <a:gd name="T9" fmla="*/ 5 h 32"/>
                  <a:gd name="T10" fmla="*/ 18 w 33"/>
                  <a:gd name="T11" fmla="*/ 1 h 32"/>
                  <a:gd name="T12" fmla="*/ 6 w 33"/>
                  <a:gd name="T13" fmla="*/ 5 h 32"/>
                  <a:gd name="T14" fmla="*/ 2 w 33"/>
                  <a:gd name="T15" fmla="*/ 16 h 32"/>
                  <a:gd name="T16" fmla="*/ 6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6" y="27"/>
                    </a:moveTo>
                    <a:cubicBezTo>
                      <a:pt x="9" y="31"/>
                      <a:pt x="13" y="32"/>
                      <a:pt x="17" y="31"/>
                    </a:cubicBezTo>
                    <a:cubicBezTo>
                      <a:pt x="21" y="31"/>
                      <a:pt x="25" y="31"/>
                      <a:pt x="28" y="28"/>
                    </a:cubicBezTo>
                    <a:cubicBezTo>
                      <a:pt x="31" y="24"/>
                      <a:pt x="33" y="22"/>
                      <a:pt x="33" y="17"/>
                    </a:cubicBezTo>
                    <a:cubicBezTo>
                      <a:pt x="32" y="13"/>
                      <a:pt x="33" y="8"/>
                      <a:pt x="29" y="5"/>
                    </a:cubicBezTo>
                    <a:cubicBezTo>
                      <a:pt x="25" y="2"/>
                      <a:pt x="23" y="0"/>
                      <a:pt x="18" y="1"/>
                    </a:cubicBezTo>
                    <a:cubicBezTo>
                      <a:pt x="14" y="1"/>
                      <a:pt x="10" y="0"/>
                      <a:pt x="6" y="5"/>
                    </a:cubicBezTo>
                    <a:cubicBezTo>
                      <a:pt x="4" y="8"/>
                      <a:pt x="1" y="11"/>
                      <a:pt x="2" y="16"/>
                    </a:cubicBezTo>
                    <a:cubicBezTo>
                      <a:pt x="0" y="21"/>
                      <a:pt x="3" y="24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Freeform 441">
                <a:extLst>
                  <a:ext uri="{FF2B5EF4-FFF2-40B4-BE49-F238E27FC236}">
                    <a16:creationId xmlns="" xmlns:a16="http://schemas.microsoft.com/office/drawing/2014/main" id="{838EC4BA-2DBD-49D1-B1B5-29D75BD43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3778"/>
                <a:ext cx="83" cy="86"/>
              </a:xfrm>
              <a:custGeom>
                <a:avLst/>
                <a:gdLst>
                  <a:gd name="T0" fmla="*/ 27 w 32"/>
                  <a:gd name="T1" fmla="*/ 6 h 33"/>
                  <a:gd name="T2" fmla="*/ 16 w 32"/>
                  <a:gd name="T3" fmla="*/ 2 h 33"/>
                  <a:gd name="T4" fmla="*/ 4 w 32"/>
                  <a:gd name="T5" fmla="*/ 6 h 33"/>
                  <a:gd name="T6" fmla="*/ 0 w 32"/>
                  <a:gd name="T7" fmla="*/ 17 h 33"/>
                  <a:gd name="T8" fmla="*/ 4 w 32"/>
                  <a:gd name="T9" fmla="*/ 28 h 33"/>
                  <a:gd name="T10" fmla="*/ 15 w 32"/>
                  <a:gd name="T11" fmla="*/ 32 h 33"/>
                  <a:gd name="T12" fmla="*/ 27 w 32"/>
                  <a:gd name="T13" fmla="*/ 28 h 33"/>
                  <a:gd name="T14" fmla="*/ 31 w 32"/>
                  <a:gd name="T15" fmla="*/ 18 h 33"/>
                  <a:gd name="T16" fmla="*/ 27 w 32"/>
                  <a:gd name="T17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27" y="6"/>
                    </a:moveTo>
                    <a:cubicBezTo>
                      <a:pt x="24" y="3"/>
                      <a:pt x="21" y="0"/>
                      <a:pt x="16" y="2"/>
                    </a:cubicBezTo>
                    <a:cubicBezTo>
                      <a:pt x="12" y="1"/>
                      <a:pt x="8" y="2"/>
                      <a:pt x="4" y="6"/>
                    </a:cubicBezTo>
                    <a:cubicBezTo>
                      <a:pt x="1" y="9"/>
                      <a:pt x="0" y="12"/>
                      <a:pt x="0" y="17"/>
                    </a:cubicBezTo>
                    <a:cubicBezTo>
                      <a:pt x="0" y="21"/>
                      <a:pt x="0" y="25"/>
                      <a:pt x="4" y="28"/>
                    </a:cubicBezTo>
                    <a:cubicBezTo>
                      <a:pt x="7" y="31"/>
                      <a:pt x="10" y="33"/>
                      <a:pt x="15" y="32"/>
                    </a:cubicBezTo>
                    <a:cubicBezTo>
                      <a:pt x="19" y="32"/>
                      <a:pt x="23" y="33"/>
                      <a:pt x="27" y="28"/>
                    </a:cubicBezTo>
                    <a:cubicBezTo>
                      <a:pt x="29" y="25"/>
                      <a:pt x="32" y="22"/>
                      <a:pt x="31" y="18"/>
                    </a:cubicBezTo>
                    <a:cubicBezTo>
                      <a:pt x="31" y="13"/>
                      <a:pt x="31" y="9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Freeform 442">
                <a:extLst>
                  <a:ext uri="{FF2B5EF4-FFF2-40B4-BE49-F238E27FC236}">
                    <a16:creationId xmlns="" xmlns:a16="http://schemas.microsoft.com/office/drawing/2014/main" id="{387D71C7-592F-4379-A634-F374399B3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" y="3045"/>
                <a:ext cx="80" cy="83"/>
              </a:xfrm>
              <a:custGeom>
                <a:avLst/>
                <a:gdLst>
                  <a:gd name="T0" fmla="*/ 5 w 31"/>
                  <a:gd name="T1" fmla="*/ 27 h 32"/>
                  <a:gd name="T2" fmla="*/ 15 w 31"/>
                  <a:gd name="T3" fmla="*/ 31 h 32"/>
                  <a:gd name="T4" fmla="*/ 27 w 31"/>
                  <a:gd name="T5" fmla="*/ 27 h 32"/>
                  <a:gd name="T6" fmla="*/ 31 w 31"/>
                  <a:gd name="T7" fmla="*/ 16 h 32"/>
                  <a:gd name="T8" fmla="*/ 27 w 31"/>
                  <a:gd name="T9" fmla="*/ 4 h 32"/>
                  <a:gd name="T10" fmla="*/ 16 w 31"/>
                  <a:gd name="T11" fmla="*/ 1 h 32"/>
                  <a:gd name="T12" fmla="*/ 5 w 31"/>
                  <a:gd name="T13" fmla="*/ 4 h 32"/>
                  <a:gd name="T14" fmla="*/ 0 w 31"/>
                  <a:gd name="T15" fmla="*/ 16 h 32"/>
                  <a:gd name="T16" fmla="*/ 5 w 31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5" y="27"/>
                    </a:moveTo>
                    <a:cubicBezTo>
                      <a:pt x="8" y="30"/>
                      <a:pt x="11" y="32"/>
                      <a:pt x="15" y="31"/>
                    </a:cubicBezTo>
                    <a:cubicBezTo>
                      <a:pt x="20" y="31"/>
                      <a:pt x="24" y="31"/>
                      <a:pt x="27" y="27"/>
                    </a:cubicBezTo>
                    <a:cubicBezTo>
                      <a:pt x="30" y="24"/>
                      <a:pt x="31" y="20"/>
                      <a:pt x="31" y="16"/>
                    </a:cubicBezTo>
                    <a:cubicBezTo>
                      <a:pt x="31" y="11"/>
                      <a:pt x="30" y="8"/>
                      <a:pt x="27" y="4"/>
                    </a:cubicBezTo>
                    <a:cubicBezTo>
                      <a:pt x="23" y="1"/>
                      <a:pt x="20" y="0"/>
                      <a:pt x="16" y="1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1" y="8"/>
                      <a:pt x="0" y="12"/>
                      <a:pt x="0" y="16"/>
                    </a:cubicBezTo>
                    <a:cubicBezTo>
                      <a:pt x="0" y="21"/>
                      <a:pt x="1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0" name="Freeform 443">
                <a:extLst>
                  <a:ext uri="{FF2B5EF4-FFF2-40B4-BE49-F238E27FC236}">
                    <a16:creationId xmlns="" xmlns:a16="http://schemas.microsoft.com/office/drawing/2014/main" id="{905E9A0B-A0A9-4E54-8EB7-92A2F005B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" y="3042"/>
                <a:ext cx="83" cy="86"/>
              </a:xfrm>
              <a:custGeom>
                <a:avLst/>
                <a:gdLst>
                  <a:gd name="T0" fmla="*/ 15 w 32"/>
                  <a:gd name="T1" fmla="*/ 32 h 33"/>
                  <a:gd name="T2" fmla="*/ 27 w 32"/>
                  <a:gd name="T3" fmla="*/ 28 h 33"/>
                  <a:gd name="T4" fmla="*/ 32 w 32"/>
                  <a:gd name="T5" fmla="*/ 18 h 33"/>
                  <a:gd name="T6" fmla="*/ 27 w 32"/>
                  <a:gd name="T7" fmla="*/ 6 h 33"/>
                  <a:gd name="T8" fmla="*/ 17 w 32"/>
                  <a:gd name="T9" fmla="*/ 2 h 33"/>
                  <a:gd name="T10" fmla="*/ 5 w 32"/>
                  <a:gd name="T11" fmla="*/ 6 h 33"/>
                  <a:gd name="T12" fmla="*/ 1 w 32"/>
                  <a:gd name="T13" fmla="*/ 17 h 33"/>
                  <a:gd name="T14" fmla="*/ 5 w 32"/>
                  <a:gd name="T15" fmla="*/ 28 h 33"/>
                  <a:gd name="T16" fmla="*/ 15 w 32"/>
                  <a:gd name="T17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15" y="32"/>
                    </a:moveTo>
                    <a:cubicBezTo>
                      <a:pt x="19" y="32"/>
                      <a:pt x="24" y="33"/>
                      <a:pt x="27" y="28"/>
                    </a:cubicBezTo>
                    <a:cubicBezTo>
                      <a:pt x="30" y="25"/>
                      <a:pt x="32" y="22"/>
                      <a:pt x="32" y="18"/>
                    </a:cubicBezTo>
                    <a:cubicBezTo>
                      <a:pt x="31" y="13"/>
                      <a:pt x="32" y="9"/>
                      <a:pt x="27" y="6"/>
                    </a:cubicBezTo>
                    <a:cubicBezTo>
                      <a:pt x="24" y="3"/>
                      <a:pt x="21" y="0"/>
                      <a:pt x="17" y="2"/>
                    </a:cubicBezTo>
                    <a:cubicBezTo>
                      <a:pt x="12" y="1"/>
                      <a:pt x="8" y="2"/>
                      <a:pt x="5" y="6"/>
                    </a:cubicBezTo>
                    <a:cubicBezTo>
                      <a:pt x="2" y="9"/>
                      <a:pt x="0" y="12"/>
                      <a:pt x="1" y="17"/>
                    </a:cubicBezTo>
                    <a:cubicBezTo>
                      <a:pt x="1" y="21"/>
                      <a:pt x="1" y="24"/>
                      <a:pt x="5" y="28"/>
                    </a:cubicBezTo>
                    <a:cubicBezTo>
                      <a:pt x="8" y="30"/>
                      <a:pt x="10" y="33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Freeform 444">
                <a:extLst>
                  <a:ext uri="{FF2B5EF4-FFF2-40B4-BE49-F238E27FC236}">
                    <a16:creationId xmlns="" xmlns:a16="http://schemas.microsoft.com/office/drawing/2014/main" id="{EA4E5AA4-2DF8-41E1-87F9-B31BB4CB3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3045"/>
                <a:ext cx="80" cy="86"/>
              </a:xfrm>
              <a:custGeom>
                <a:avLst/>
                <a:gdLst>
                  <a:gd name="T0" fmla="*/ 16 w 31"/>
                  <a:gd name="T1" fmla="*/ 31 h 33"/>
                  <a:gd name="T2" fmla="*/ 26 w 31"/>
                  <a:gd name="T3" fmla="*/ 27 h 33"/>
                  <a:gd name="T4" fmla="*/ 31 w 31"/>
                  <a:gd name="T5" fmla="*/ 15 h 33"/>
                  <a:gd name="T6" fmla="*/ 26 w 31"/>
                  <a:gd name="T7" fmla="*/ 5 h 33"/>
                  <a:gd name="T8" fmla="*/ 16 w 31"/>
                  <a:gd name="T9" fmla="*/ 0 h 33"/>
                  <a:gd name="T10" fmla="*/ 4 w 31"/>
                  <a:gd name="T11" fmla="*/ 5 h 33"/>
                  <a:gd name="T12" fmla="*/ 0 w 31"/>
                  <a:gd name="T13" fmla="*/ 16 h 33"/>
                  <a:gd name="T14" fmla="*/ 4 w 31"/>
                  <a:gd name="T15" fmla="*/ 27 h 33"/>
                  <a:gd name="T16" fmla="*/ 16 w 31"/>
                  <a:gd name="T17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16" y="31"/>
                    </a:moveTo>
                    <a:cubicBezTo>
                      <a:pt x="20" y="33"/>
                      <a:pt x="23" y="30"/>
                      <a:pt x="26" y="27"/>
                    </a:cubicBezTo>
                    <a:cubicBezTo>
                      <a:pt x="31" y="24"/>
                      <a:pt x="31" y="20"/>
                      <a:pt x="31" y="15"/>
                    </a:cubicBezTo>
                    <a:cubicBezTo>
                      <a:pt x="31" y="11"/>
                      <a:pt x="30" y="8"/>
                      <a:pt x="26" y="5"/>
                    </a:cubicBezTo>
                    <a:cubicBezTo>
                      <a:pt x="23" y="1"/>
                      <a:pt x="20" y="0"/>
                      <a:pt x="16" y="0"/>
                    </a:cubicBezTo>
                    <a:cubicBezTo>
                      <a:pt x="11" y="0"/>
                      <a:pt x="7" y="1"/>
                      <a:pt x="4" y="5"/>
                    </a:cubicBezTo>
                    <a:cubicBezTo>
                      <a:pt x="1" y="8"/>
                      <a:pt x="0" y="12"/>
                      <a:pt x="0" y="16"/>
                    </a:cubicBezTo>
                    <a:cubicBezTo>
                      <a:pt x="0" y="20"/>
                      <a:pt x="1" y="23"/>
                      <a:pt x="4" y="27"/>
                    </a:cubicBezTo>
                    <a:cubicBezTo>
                      <a:pt x="7" y="30"/>
                      <a:pt x="11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Freeform 445">
                <a:extLst>
                  <a:ext uri="{FF2B5EF4-FFF2-40B4-BE49-F238E27FC236}">
                    <a16:creationId xmlns="" xmlns:a16="http://schemas.microsoft.com/office/drawing/2014/main" id="{DF494D6B-887D-4E2F-A0EE-32C52AFC6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3252"/>
                <a:ext cx="80" cy="83"/>
              </a:xfrm>
              <a:custGeom>
                <a:avLst/>
                <a:gdLst>
                  <a:gd name="T0" fmla="*/ 15 w 31"/>
                  <a:gd name="T1" fmla="*/ 32 h 32"/>
                  <a:gd name="T2" fmla="*/ 27 w 31"/>
                  <a:gd name="T3" fmla="*/ 28 h 32"/>
                  <a:gd name="T4" fmla="*/ 31 w 31"/>
                  <a:gd name="T5" fmla="*/ 17 h 32"/>
                  <a:gd name="T6" fmla="*/ 27 w 31"/>
                  <a:gd name="T7" fmla="*/ 5 h 32"/>
                  <a:gd name="T8" fmla="*/ 16 w 31"/>
                  <a:gd name="T9" fmla="*/ 1 h 32"/>
                  <a:gd name="T10" fmla="*/ 4 w 31"/>
                  <a:gd name="T11" fmla="*/ 5 h 32"/>
                  <a:gd name="T12" fmla="*/ 0 w 31"/>
                  <a:gd name="T13" fmla="*/ 16 h 32"/>
                  <a:gd name="T14" fmla="*/ 4 w 31"/>
                  <a:gd name="T15" fmla="*/ 27 h 32"/>
                  <a:gd name="T16" fmla="*/ 15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5" y="32"/>
                    </a:moveTo>
                    <a:cubicBezTo>
                      <a:pt x="19" y="31"/>
                      <a:pt x="23" y="32"/>
                      <a:pt x="27" y="28"/>
                    </a:cubicBezTo>
                    <a:cubicBezTo>
                      <a:pt x="29" y="25"/>
                      <a:pt x="31" y="22"/>
                      <a:pt x="31" y="17"/>
                    </a:cubicBezTo>
                    <a:cubicBezTo>
                      <a:pt x="31" y="13"/>
                      <a:pt x="31" y="9"/>
                      <a:pt x="27" y="5"/>
                    </a:cubicBezTo>
                    <a:cubicBezTo>
                      <a:pt x="23" y="3"/>
                      <a:pt x="21" y="0"/>
                      <a:pt x="16" y="1"/>
                    </a:cubicBezTo>
                    <a:cubicBezTo>
                      <a:pt x="11" y="1"/>
                      <a:pt x="8" y="2"/>
                      <a:pt x="4" y="5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0" y="20"/>
                      <a:pt x="0" y="24"/>
                      <a:pt x="4" y="27"/>
                    </a:cubicBezTo>
                    <a:cubicBezTo>
                      <a:pt x="7" y="30"/>
                      <a:pt x="10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Freeform 446">
                <a:extLst>
                  <a:ext uri="{FF2B5EF4-FFF2-40B4-BE49-F238E27FC236}">
                    <a16:creationId xmlns="" xmlns:a16="http://schemas.microsoft.com/office/drawing/2014/main" id="{A8537F77-C2F9-4C86-AD52-A0EE4A76F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" y="3149"/>
                <a:ext cx="83" cy="83"/>
              </a:xfrm>
              <a:custGeom>
                <a:avLst/>
                <a:gdLst>
                  <a:gd name="T0" fmla="*/ 15 w 32"/>
                  <a:gd name="T1" fmla="*/ 32 h 32"/>
                  <a:gd name="T2" fmla="*/ 27 w 32"/>
                  <a:gd name="T3" fmla="*/ 28 h 32"/>
                  <a:gd name="T4" fmla="*/ 31 w 32"/>
                  <a:gd name="T5" fmla="*/ 17 h 32"/>
                  <a:gd name="T6" fmla="*/ 27 w 32"/>
                  <a:gd name="T7" fmla="*/ 5 h 32"/>
                  <a:gd name="T8" fmla="*/ 17 w 32"/>
                  <a:gd name="T9" fmla="*/ 1 h 32"/>
                  <a:gd name="T10" fmla="*/ 5 w 32"/>
                  <a:gd name="T11" fmla="*/ 5 h 32"/>
                  <a:gd name="T12" fmla="*/ 1 w 32"/>
                  <a:gd name="T13" fmla="*/ 16 h 32"/>
                  <a:gd name="T14" fmla="*/ 4 w 32"/>
                  <a:gd name="T15" fmla="*/ 27 h 32"/>
                  <a:gd name="T16" fmla="*/ 15 w 32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15" y="32"/>
                    </a:moveTo>
                    <a:cubicBezTo>
                      <a:pt x="19" y="31"/>
                      <a:pt x="24" y="32"/>
                      <a:pt x="27" y="28"/>
                    </a:cubicBezTo>
                    <a:cubicBezTo>
                      <a:pt x="30" y="24"/>
                      <a:pt x="32" y="22"/>
                      <a:pt x="31" y="17"/>
                    </a:cubicBezTo>
                    <a:cubicBezTo>
                      <a:pt x="31" y="13"/>
                      <a:pt x="32" y="8"/>
                      <a:pt x="27" y="5"/>
                    </a:cubicBezTo>
                    <a:cubicBezTo>
                      <a:pt x="24" y="2"/>
                      <a:pt x="21" y="0"/>
                      <a:pt x="17" y="1"/>
                    </a:cubicBezTo>
                    <a:cubicBezTo>
                      <a:pt x="12" y="0"/>
                      <a:pt x="8" y="1"/>
                      <a:pt x="5" y="5"/>
                    </a:cubicBezTo>
                    <a:cubicBezTo>
                      <a:pt x="2" y="8"/>
                      <a:pt x="0" y="12"/>
                      <a:pt x="1" y="16"/>
                    </a:cubicBezTo>
                    <a:cubicBezTo>
                      <a:pt x="1" y="20"/>
                      <a:pt x="1" y="24"/>
                      <a:pt x="4" y="27"/>
                    </a:cubicBezTo>
                    <a:cubicBezTo>
                      <a:pt x="8" y="30"/>
                      <a:pt x="10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Freeform 447">
                <a:extLst>
                  <a:ext uri="{FF2B5EF4-FFF2-40B4-BE49-F238E27FC236}">
                    <a16:creationId xmlns="" xmlns:a16="http://schemas.microsoft.com/office/drawing/2014/main" id="{29876C7B-8EDB-4840-8D25-49F65DDDC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3149"/>
                <a:ext cx="83" cy="83"/>
              </a:xfrm>
              <a:custGeom>
                <a:avLst/>
                <a:gdLst>
                  <a:gd name="T0" fmla="*/ 15 w 32"/>
                  <a:gd name="T1" fmla="*/ 32 h 32"/>
                  <a:gd name="T2" fmla="*/ 27 w 32"/>
                  <a:gd name="T3" fmla="*/ 28 h 32"/>
                  <a:gd name="T4" fmla="*/ 31 w 32"/>
                  <a:gd name="T5" fmla="*/ 17 h 32"/>
                  <a:gd name="T6" fmla="*/ 27 w 32"/>
                  <a:gd name="T7" fmla="*/ 5 h 32"/>
                  <a:gd name="T8" fmla="*/ 17 w 32"/>
                  <a:gd name="T9" fmla="*/ 1 h 32"/>
                  <a:gd name="T10" fmla="*/ 4 w 32"/>
                  <a:gd name="T11" fmla="*/ 5 h 32"/>
                  <a:gd name="T12" fmla="*/ 0 w 32"/>
                  <a:gd name="T13" fmla="*/ 16 h 32"/>
                  <a:gd name="T14" fmla="*/ 4 w 32"/>
                  <a:gd name="T15" fmla="*/ 27 h 32"/>
                  <a:gd name="T16" fmla="*/ 15 w 32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15" y="32"/>
                    </a:moveTo>
                    <a:cubicBezTo>
                      <a:pt x="19" y="31"/>
                      <a:pt x="23" y="32"/>
                      <a:pt x="27" y="28"/>
                    </a:cubicBezTo>
                    <a:cubicBezTo>
                      <a:pt x="29" y="24"/>
                      <a:pt x="32" y="22"/>
                      <a:pt x="31" y="17"/>
                    </a:cubicBezTo>
                    <a:cubicBezTo>
                      <a:pt x="31" y="12"/>
                      <a:pt x="31" y="8"/>
                      <a:pt x="27" y="5"/>
                    </a:cubicBezTo>
                    <a:cubicBezTo>
                      <a:pt x="24" y="2"/>
                      <a:pt x="21" y="0"/>
                      <a:pt x="17" y="1"/>
                    </a:cubicBezTo>
                    <a:cubicBezTo>
                      <a:pt x="12" y="0"/>
                      <a:pt x="8" y="1"/>
                      <a:pt x="4" y="5"/>
                    </a:cubicBezTo>
                    <a:cubicBezTo>
                      <a:pt x="1" y="8"/>
                      <a:pt x="0" y="12"/>
                      <a:pt x="0" y="16"/>
                    </a:cubicBezTo>
                    <a:cubicBezTo>
                      <a:pt x="0" y="20"/>
                      <a:pt x="1" y="24"/>
                      <a:pt x="4" y="27"/>
                    </a:cubicBezTo>
                    <a:cubicBezTo>
                      <a:pt x="7" y="30"/>
                      <a:pt x="10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Freeform 448">
                <a:extLst>
                  <a:ext uri="{FF2B5EF4-FFF2-40B4-BE49-F238E27FC236}">
                    <a16:creationId xmlns="" xmlns:a16="http://schemas.microsoft.com/office/drawing/2014/main" id="{96EC27E8-95AB-4F11-B3C4-F9AEFE81A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3252"/>
                <a:ext cx="81" cy="83"/>
              </a:xfrm>
              <a:custGeom>
                <a:avLst/>
                <a:gdLst>
                  <a:gd name="T0" fmla="*/ 4 w 31"/>
                  <a:gd name="T1" fmla="*/ 27 h 32"/>
                  <a:gd name="T2" fmla="*/ 14 w 31"/>
                  <a:gd name="T3" fmla="*/ 32 h 32"/>
                  <a:gd name="T4" fmla="*/ 26 w 31"/>
                  <a:gd name="T5" fmla="*/ 28 h 32"/>
                  <a:gd name="T6" fmla="*/ 31 w 31"/>
                  <a:gd name="T7" fmla="*/ 17 h 32"/>
                  <a:gd name="T8" fmla="*/ 26 w 31"/>
                  <a:gd name="T9" fmla="*/ 5 h 32"/>
                  <a:gd name="T10" fmla="*/ 15 w 31"/>
                  <a:gd name="T11" fmla="*/ 2 h 32"/>
                  <a:gd name="T12" fmla="*/ 4 w 31"/>
                  <a:gd name="T13" fmla="*/ 5 h 32"/>
                  <a:gd name="T14" fmla="*/ 0 w 31"/>
                  <a:gd name="T15" fmla="*/ 16 h 32"/>
                  <a:gd name="T16" fmla="*/ 4 w 31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4" y="27"/>
                    </a:moveTo>
                    <a:cubicBezTo>
                      <a:pt x="7" y="30"/>
                      <a:pt x="10" y="32"/>
                      <a:pt x="14" y="32"/>
                    </a:cubicBezTo>
                    <a:cubicBezTo>
                      <a:pt x="19" y="31"/>
                      <a:pt x="23" y="32"/>
                      <a:pt x="26" y="28"/>
                    </a:cubicBezTo>
                    <a:cubicBezTo>
                      <a:pt x="29" y="25"/>
                      <a:pt x="31" y="22"/>
                      <a:pt x="31" y="17"/>
                    </a:cubicBezTo>
                    <a:cubicBezTo>
                      <a:pt x="30" y="13"/>
                      <a:pt x="31" y="9"/>
                      <a:pt x="26" y="5"/>
                    </a:cubicBezTo>
                    <a:cubicBezTo>
                      <a:pt x="23" y="3"/>
                      <a:pt x="20" y="0"/>
                      <a:pt x="15" y="2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0" y="20"/>
                      <a:pt x="0" y="24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6" name="Freeform 449">
                <a:extLst>
                  <a:ext uri="{FF2B5EF4-FFF2-40B4-BE49-F238E27FC236}">
                    <a16:creationId xmlns="" xmlns:a16="http://schemas.microsoft.com/office/drawing/2014/main" id="{34B85A69-8ED3-4F36-A444-2A7B93FEB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3149"/>
                <a:ext cx="81" cy="83"/>
              </a:xfrm>
              <a:custGeom>
                <a:avLst/>
                <a:gdLst>
                  <a:gd name="T0" fmla="*/ 14 w 31"/>
                  <a:gd name="T1" fmla="*/ 32 h 32"/>
                  <a:gd name="T2" fmla="*/ 26 w 31"/>
                  <a:gd name="T3" fmla="*/ 28 h 32"/>
                  <a:gd name="T4" fmla="*/ 31 w 31"/>
                  <a:gd name="T5" fmla="*/ 17 h 32"/>
                  <a:gd name="T6" fmla="*/ 26 w 31"/>
                  <a:gd name="T7" fmla="*/ 5 h 32"/>
                  <a:gd name="T8" fmla="*/ 16 w 31"/>
                  <a:gd name="T9" fmla="*/ 1 h 32"/>
                  <a:gd name="T10" fmla="*/ 4 w 31"/>
                  <a:gd name="T11" fmla="*/ 5 h 32"/>
                  <a:gd name="T12" fmla="*/ 0 w 31"/>
                  <a:gd name="T13" fmla="*/ 16 h 32"/>
                  <a:gd name="T14" fmla="*/ 4 w 31"/>
                  <a:gd name="T15" fmla="*/ 27 h 32"/>
                  <a:gd name="T16" fmla="*/ 14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4" y="32"/>
                    </a:moveTo>
                    <a:cubicBezTo>
                      <a:pt x="19" y="31"/>
                      <a:pt x="23" y="32"/>
                      <a:pt x="26" y="28"/>
                    </a:cubicBezTo>
                    <a:cubicBezTo>
                      <a:pt x="29" y="24"/>
                      <a:pt x="31" y="21"/>
                      <a:pt x="31" y="17"/>
                    </a:cubicBezTo>
                    <a:cubicBezTo>
                      <a:pt x="30" y="12"/>
                      <a:pt x="30" y="8"/>
                      <a:pt x="26" y="5"/>
                    </a:cubicBezTo>
                    <a:cubicBezTo>
                      <a:pt x="23" y="2"/>
                      <a:pt x="20" y="0"/>
                      <a:pt x="16" y="1"/>
                    </a:cubicBezTo>
                    <a:cubicBezTo>
                      <a:pt x="11" y="0"/>
                      <a:pt x="7" y="1"/>
                      <a:pt x="4" y="5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0" y="20"/>
                      <a:pt x="0" y="24"/>
                      <a:pt x="4" y="27"/>
                    </a:cubicBezTo>
                    <a:cubicBezTo>
                      <a:pt x="7" y="30"/>
                      <a:pt x="10" y="32"/>
                      <a:pt x="1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Freeform 450">
                <a:extLst>
                  <a:ext uri="{FF2B5EF4-FFF2-40B4-BE49-F238E27FC236}">
                    <a16:creationId xmlns="" xmlns:a16="http://schemas.microsoft.com/office/drawing/2014/main" id="{473187A1-687C-42E2-82A1-20F63707B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3149"/>
                <a:ext cx="80" cy="83"/>
              </a:xfrm>
              <a:custGeom>
                <a:avLst/>
                <a:gdLst>
                  <a:gd name="T0" fmla="*/ 4 w 31"/>
                  <a:gd name="T1" fmla="*/ 27 h 32"/>
                  <a:gd name="T2" fmla="*/ 15 w 31"/>
                  <a:gd name="T3" fmla="*/ 32 h 32"/>
                  <a:gd name="T4" fmla="*/ 27 w 31"/>
                  <a:gd name="T5" fmla="*/ 27 h 32"/>
                  <a:gd name="T6" fmla="*/ 31 w 31"/>
                  <a:gd name="T7" fmla="*/ 16 h 32"/>
                  <a:gd name="T8" fmla="*/ 26 w 31"/>
                  <a:gd name="T9" fmla="*/ 5 h 32"/>
                  <a:gd name="T10" fmla="*/ 16 w 31"/>
                  <a:gd name="T11" fmla="*/ 1 h 32"/>
                  <a:gd name="T12" fmla="*/ 5 w 31"/>
                  <a:gd name="T13" fmla="*/ 5 h 32"/>
                  <a:gd name="T14" fmla="*/ 0 w 31"/>
                  <a:gd name="T15" fmla="*/ 16 h 32"/>
                  <a:gd name="T16" fmla="*/ 4 w 31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4" y="27"/>
                    </a:moveTo>
                    <a:cubicBezTo>
                      <a:pt x="7" y="30"/>
                      <a:pt x="10" y="32"/>
                      <a:pt x="15" y="32"/>
                    </a:cubicBezTo>
                    <a:cubicBezTo>
                      <a:pt x="19" y="31"/>
                      <a:pt x="23" y="31"/>
                      <a:pt x="27" y="27"/>
                    </a:cubicBezTo>
                    <a:cubicBezTo>
                      <a:pt x="30" y="24"/>
                      <a:pt x="31" y="21"/>
                      <a:pt x="31" y="16"/>
                    </a:cubicBezTo>
                    <a:cubicBezTo>
                      <a:pt x="31" y="12"/>
                      <a:pt x="30" y="8"/>
                      <a:pt x="26" y="5"/>
                    </a:cubicBezTo>
                    <a:cubicBezTo>
                      <a:pt x="23" y="2"/>
                      <a:pt x="20" y="0"/>
                      <a:pt x="16" y="1"/>
                    </a:cubicBezTo>
                    <a:cubicBezTo>
                      <a:pt x="11" y="0"/>
                      <a:pt x="8" y="2"/>
                      <a:pt x="5" y="5"/>
                    </a:cubicBezTo>
                    <a:cubicBezTo>
                      <a:pt x="1" y="8"/>
                      <a:pt x="0" y="12"/>
                      <a:pt x="0" y="16"/>
                    </a:cubicBezTo>
                    <a:cubicBezTo>
                      <a:pt x="0" y="21"/>
                      <a:pt x="1" y="24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Freeform 451">
                <a:extLst>
                  <a:ext uri="{FF2B5EF4-FFF2-40B4-BE49-F238E27FC236}">
                    <a16:creationId xmlns="" xmlns:a16="http://schemas.microsoft.com/office/drawing/2014/main" id="{497F2CB2-9BE4-4EDB-8C94-6118C576B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3151"/>
                <a:ext cx="86" cy="81"/>
              </a:xfrm>
              <a:custGeom>
                <a:avLst/>
                <a:gdLst>
                  <a:gd name="T0" fmla="*/ 5 w 33"/>
                  <a:gd name="T1" fmla="*/ 26 h 31"/>
                  <a:gd name="T2" fmla="*/ 17 w 33"/>
                  <a:gd name="T3" fmla="*/ 31 h 31"/>
                  <a:gd name="T4" fmla="*/ 28 w 33"/>
                  <a:gd name="T5" fmla="*/ 26 h 31"/>
                  <a:gd name="T6" fmla="*/ 32 w 33"/>
                  <a:gd name="T7" fmla="*/ 16 h 31"/>
                  <a:gd name="T8" fmla="*/ 28 w 33"/>
                  <a:gd name="T9" fmla="*/ 4 h 31"/>
                  <a:gd name="T10" fmla="*/ 17 w 33"/>
                  <a:gd name="T11" fmla="*/ 0 h 31"/>
                  <a:gd name="T12" fmla="*/ 5 w 33"/>
                  <a:gd name="T13" fmla="*/ 4 h 31"/>
                  <a:gd name="T14" fmla="*/ 2 w 33"/>
                  <a:gd name="T15" fmla="*/ 15 h 31"/>
                  <a:gd name="T16" fmla="*/ 5 w 33"/>
                  <a:gd name="T17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5" y="26"/>
                    </a:moveTo>
                    <a:cubicBezTo>
                      <a:pt x="9" y="30"/>
                      <a:pt x="12" y="31"/>
                      <a:pt x="17" y="31"/>
                    </a:cubicBezTo>
                    <a:cubicBezTo>
                      <a:pt x="21" y="31"/>
                      <a:pt x="25" y="30"/>
                      <a:pt x="28" y="26"/>
                    </a:cubicBezTo>
                    <a:cubicBezTo>
                      <a:pt x="31" y="23"/>
                      <a:pt x="33" y="20"/>
                      <a:pt x="32" y="16"/>
                    </a:cubicBezTo>
                    <a:cubicBezTo>
                      <a:pt x="32" y="11"/>
                      <a:pt x="32" y="7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  <a:cubicBezTo>
                      <a:pt x="12" y="0"/>
                      <a:pt x="9" y="0"/>
                      <a:pt x="5" y="4"/>
                    </a:cubicBezTo>
                    <a:cubicBezTo>
                      <a:pt x="2" y="8"/>
                      <a:pt x="0" y="11"/>
                      <a:pt x="2" y="15"/>
                    </a:cubicBezTo>
                    <a:cubicBezTo>
                      <a:pt x="1" y="19"/>
                      <a:pt x="2" y="23"/>
                      <a:pt x="5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9" name="Freeform 452">
                <a:extLst>
                  <a:ext uri="{FF2B5EF4-FFF2-40B4-BE49-F238E27FC236}">
                    <a16:creationId xmlns="" xmlns:a16="http://schemas.microsoft.com/office/drawing/2014/main" id="{F8B4B1A0-A7D7-438D-A6A4-846309579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" y="3149"/>
                <a:ext cx="83" cy="83"/>
              </a:xfrm>
              <a:custGeom>
                <a:avLst/>
                <a:gdLst>
                  <a:gd name="T0" fmla="*/ 17 w 32"/>
                  <a:gd name="T1" fmla="*/ 32 h 32"/>
                  <a:gd name="T2" fmla="*/ 28 w 32"/>
                  <a:gd name="T3" fmla="*/ 27 h 32"/>
                  <a:gd name="T4" fmla="*/ 32 w 32"/>
                  <a:gd name="T5" fmla="*/ 16 h 32"/>
                  <a:gd name="T6" fmla="*/ 27 w 32"/>
                  <a:gd name="T7" fmla="*/ 5 h 32"/>
                  <a:gd name="T8" fmla="*/ 15 w 32"/>
                  <a:gd name="T9" fmla="*/ 1 h 32"/>
                  <a:gd name="T10" fmla="*/ 5 w 32"/>
                  <a:gd name="T11" fmla="*/ 5 h 32"/>
                  <a:gd name="T12" fmla="*/ 1 w 32"/>
                  <a:gd name="T13" fmla="*/ 17 h 32"/>
                  <a:gd name="T14" fmla="*/ 5 w 32"/>
                  <a:gd name="T15" fmla="*/ 28 h 32"/>
                  <a:gd name="T16" fmla="*/ 17 w 32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17" y="32"/>
                    </a:moveTo>
                    <a:cubicBezTo>
                      <a:pt x="22" y="32"/>
                      <a:pt x="24" y="30"/>
                      <a:pt x="28" y="27"/>
                    </a:cubicBezTo>
                    <a:cubicBezTo>
                      <a:pt x="31" y="24"/>
                      <a:pt x="31" y="20"/>
                      <a:pt x="32" y="16"/>
                    </a:cubicBezTo>
                    <a:cubicBezTo>
                      <a:pt x="32" y="12"/>
                      <a:pt x="31" y="8"/>
                      <a:pt x="27" y="5"/>
                    </a:cubicBezTo>
                    <a:cubicBezTo>
                      <a:pt x="24" y="1"/>
                      <a:pt x="20" y="0"/>
                      <a:pt x="15" y="1"/>
                    </a:cubicBezTo>
                    <a:cubicBezTo>
                      <a:pt x="11" y="0"/>
                      <a:pt x="8" y="2"/>
                      <a:pt x="5" y="5"/>
                    </a:cubicBezTo>
                    <a:cubicBezTo>
                      <a:pt x="1" y="8"/>
                      <a:pt x="1" y="12"/>
                      <a:pt x="1" y="17"/>
                    </a:cubicBezTo>
                    <a:cubicBezTo>
                      <a:pt x="0" y="21"/>
                      <a:pt x="2" y="24"/>
                      <a:pt x="5" y="28"/>
                    </a:cubicBezTo>
                    <a:cubicBezTo>
                      <a:pt x="8" y="32"/>
                      <a:pt x="13" y="31"/>
                      <a:pt x="17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Freeform 453">
                <a:extLst>
                  <a:ext uri="{FF2B5EF4-FFF2-40B4-BE49-F238E27FC236}">
                    <a16:creationId xmlns="" xmlns:a16="http://schemas.microsoft.com/office/drawing/2014/main" id="{5BCB15F8-D3BD-4B2E-A527-F5EF318C1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3149"/>
                <a:ext cx="85" cy="83"/>
              </a:xfrm>
              <a:custGeom>
                <a:avLst/>
                <a:gdLst>
                  <a:gd name="T0" fmla="*/ 6 w 33"/>
                  <a:gd name="T1" fmla="*/ 27 h 32"/>
                  <a:gd name="T2" fmla="*/ 17 w 33"/>
                  <a:gd name="T3" fmla="*/ 32 h 32"/>
                  <a:gd name="T4" fmla="*/ 28 w 33"/>
                  <a:gd name="T5" fmla="*/ 28 h 32"/>
                  <a:gd name="T6" fmla="*/ 33 w 33"/>
                  <a:gd name="T7" fmla="*/ 17 h 32"/>
                  <a:gd name="T8" fmla="*/ 29 w 33"/>
                  <a:gd name="T9" fmla="*/ 5 h 32"/>
                  <a:gd name="T10" fmla="*/ 18 w 33"/>
                  <a:gd name="T11" fmla="*/ 1 h 32"/>
                  <a:gd name="T12" fmla="*/ 6 w 33"/>
                  <a:gd name="T13" fmla="*/ 5 h 32"/>
                  <a:gd name="T14" fmla="*/ 2 w 33"/>
                  <a:gd name="T15" fmla="*/ 16 h 32"/>
                  <a:gd name="T16" fmla="*/ 6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6" y="27"/>
                    </a:moveTo>
                    <a:cubicBezTo>
                      <a:pt x="9" y="31"/>
                      <a:pt x="13" y="32"/>
                      <a:pt x="17" y="32"/>
                    </a:cubicBezTo>
                    <a:cubicBezTo>
                      <a:pt x="21" y="32"/>
                      <a:pt x="25" y="31"/>
                      <a:pt x="28" y="28"/>
                    </a:cubicBezTo>
                    <a:cubicBezTo>
                      <a:pt x="31" y="25"/>
                      <a:pt x="33" y="22"/>
                      <a:pt x="33" y="17"/>
                    </a:cubicBezTo>
                    <a:cubicBezTo>
                      <a:pt x="32" y="13"/>
                      <a:pt x="33" y="9"/>
                      <a:pt x="29" y="5"/>
                    </a:cubicBezTo>
                    <a:cubicBezTo>
                      <a:pt x="25" y="3"/>
                      <a:pt x="23" y="0"/>
                      <a:pt x="18" y="1"/>
                    </a:cubicBezTo>
                    <a:cubicBezTo>
                      <a:pt x="14" y="1"/>
                      <a:pt x="10" y="1"/>
                      <a:pt x="6" y="5"/>
                    </a:cubicBezTo>
                    <a:cubicBezTo>
                      <a:pt x="4" y="8"/>
                      <a:pt x="1" y="11"/>
                      <a:pt x="2" y="16"/>
                    </a:cubicBezTo>
                    <a:cubicBezTo>
                      <a:pt x="0" y="21"/>
                      <a:pt x="3" y="24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Freeform 454">
                <a:extLst>
                  <a:ext uri="{FF2B5EF4-FFF2-40B4-BE49-F238E27FC236}">
                    <a16:creationId xmlns="" xmlns:a16="http://schemas.microsoft.com/office/drawing/2014/main" id="{79A40C0B-42B1-457F-832A-9E5EF81D3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1" y="3149"/>
                <a:ext cx="86" cy="83"/>
              </a:xfrm>
              <a:custGeom>
                <a:avLst/>
                <a:gdLst>
                  <a:gd name="T0" fmla="*/ 5 w 33"/>
                  <a:gd name="T1" fmla="*/ 27 h 32"/>
                  <a:gd name="T2" fmla="*/ 16 w 33"/>
                  <a:gd name="T3" fmla="*/ 32 h 32"/>
                  <a:gd name="T4" fmla="*/ 27 w 33"/>
                  <a:gd name="T5" fmla="*/ 28 h 32"/>
                  <a:gd name="T6" fmla="*/ 32 w 33"/>
                  <a:gd name="T7" fmla="*/ 17 h 32"/>
                  <a:gd name="T8" fmla="*/ 28 w 33"/>
                  <a:gd name="T9" fmla="*/ 5 h 32"/>
                  <a:gd name="T10" fmla="*/ 17 w 33"/>
                  <a:gd name="T11" fmla="*/ 1 h 32"/>
                  <a:gd name="T12" fmla="*/ 5 w 33"/>
                  <a:gd name="T13" fmla="*/ 5 h 32"/>
                  <a:gd name="T14" fmla="*/ 1 w 33"/>
                  <a:gd name="T15" fmla="*/ 15 h 32"/>
                  <a:gd name="T16" fmla="*/ 5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5" y="27"/>
                    </a:moveTo>
                    <a:cubicBezTo>
                      <a:pt x="9" y="31"/>
                      <a:pt x="12" y="32"/>
                      <a:pt x="16" y="32"/>
                    </a:cubicBezTo>
                    <a:cubicBezTo>
                      <a:pt x="21" y="32"/>
                      <a:pt x="24" y="31"/>
                      <a:pt x="27" y="28"/>
                    </a:cubicBezTo>
                    <a:cubicBezTo>
                      <a:pt x="30" y="25"/>
                      <a:pt x="33" y="22"/>
                      <a:pt x="32" y="17"/>
                    </a:cubicBezTo>
                    <a:cubicBezTo>
                      <a:pt x="32" y="13"/>
                      <a:pt x="33" y="9"/>
                      <a:pt x="28" y="5"/>
                    </a:cubicBezTo>
                    <a:cubicBezTo>
                      <a:pt x="25" y="3"/>
                      <a:pt x="22" y="0"/>
                      <a:pt x="17" y="1"/>
                    </a:cubicBezTo>
                    <a:cubicBezTo>
                      <a:pt x="13" y="1"/>
                      <a:pt x="9" y="1"/>
                      <a:pt x="5" y="5"/>
                    </a:cubicBezTo>
                    <a:cubicBezTo>
                      <a:pt x="3" y="8"/>
                      <a:pt x="0" y="11"/>
                      <a:pt x="1" y="15"/>
                    </a:cubicBezTo>
                    <a:cubicBezTo>
                      <a:pt x="1" y="20"/>
                      <a:pt x="2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Freeform 455">
                <a:extLst>
                  <a:ext uri="{FF2B5EF4-FFF2-40B4-BE49-F238E27FC236}">
                    <a16:creationId xmlns="" xmlns:a16="http://schemas.microsoft.com/office/drawing/2014/main" id="{89F9DEB7-EB0C-4D5B-941F-6EFB44B3C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5" y="3149"/>
                <a:ext cx="86" cy="83"/>
              </a:xfrm>
              <a:custGeom>
                <a:avLst/>
                <a:gdLst>
                  <a:gd name="T0" fmla="*/ 6 w 33"/>
                  <a:gd name="T1" fmla="*/ 27 h 32"/>
                  <a:gd name="T2" fmla="*/ 17 w 33"/>
                  <a:gd name="T3" fmla="*/ 32 h 32"/>
                  <a:gd name="T4" fmla="*/ 28 w 33"/>
                  <a:gd name="T5" fmla="*/ 28 h 32"/>
                  <a:gd name="T6" fmla="*/ 32 w 33"/>
                  <a:gd name="T7" fmla="*/ 17 h 32"/>
                  <a:gd name="T8" fmla="*/ 28 w 33"/>
                  <a:gd name="T9" fmla="*/ 5 h 32"/>
                  <a:gd name="T10" fmla="*/ 18 w 33"/>
                  <a:gd name="T11" fmla="*/ 1 h 32"/>
                  <a:gd name="T12" fmla="*/ 6 w 33"/>
                  <a:gd name="T13" fmla="*/ 5 h 32"/>
                  <a:gd name="T14" fmla="*/ 2 w 33"/>
                  <a:gd name="T15" fmla="*/ 16 h 32"/>
                  <a:gd name="T16" fmla="*/ 6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6" y="27"/>
                    </a:moveTo>
                    <a:cubicBezTo>
                      <a:pt x="9" y="31"/>
                      <a:pt x="12" y="32"/>
                      <a:pt x="17" y="32"/>
                    </a:cubicBezTo>
                    <a:cubicBezTo>
                      <a:pt x="21" y="32"/>
                      <a:pt x="24" y="31"/>
                      <a:pt x="28" y="28"/>
                    </a:cubicBezTo>
                    <a:cubicBezTo>
                      <a:pt x="31" y="25"/>
                      <a:pt x="33" y="22"/>
                      <a:pt x="32" y="17"/>
                    </a:cubicBezTo>
                    <a:cubicBezTo>
                      <a:pt x="32" y="13"/>
                      <a:pt x="33" y="9"/>
                      <a:pt x="28" y="5"/>
                    </a:cubicBezTo>
                    <a:cubicBezTo>
                      <a:pt x="25" y="3"/>
                      <a:pt x="22" y="0"/>
                      <a:pt x="18" y="1"/>
                    </a:cubicBezTo>
                    <a:cubicBezTo>
                      <a:pt x="13" y="1"/>
                      <a:pt x="9" y="1"/>
                      <a:pt x="6" y="5"/>
                    </a:cubicBezTo>
                    <a:cubicBezTo>
                      <a:pt x="3" y="8"/>
                      <a:pt x="0" y="11"/>
                      <a:pt x="2" y="16"/>
                    </a:cubicBezTo>
                    <a:cubicBezTo>
                      <a:pt x="0" y="21"/>
                      <a:pt x="3" y="24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Freeform 456">
                <a:extLst>
                  <a:ext uri="{FF2B5EF4-FFF2-40B4-BE49-F238E27FC236}">
                    <a16:creationId xmlns="" xmlns:a16="http://schemas.microsoft.com/office/drawing/2014/main" id="{6660110B-AEFA-48B1-A7A0-212533D37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4" y="3149"/>
                <a:ext cx="80" cy="83"/>
              </a:xfrm>
              <a:custGeom>
                <a:avLst/>
                <a:gdLst>
                  <a:gd name="T0" fmla="*/ 14 w 31"/>
                  <a:gd name="T1" fmla="*/ 32 h 32"/>
                  <a:gd name="T2" fmla="*/ 26 w 31"/>
                  <a:gd name="T3" fmla="*/ 28 h 32"/>
                  <a:gd name="T4" fmla="*/ 31 w 31"/>
                  <a:gd name="T5" fmla="*/ 17 h 32"/>
                  <a:gd name="T6" fmla="*/ 26 w 31"/>
                  <a:gd name="T7" fmla="*/ 5 h 32"/>
                  <a:gd name="T8" fmla="*/ 16 w 31"/>
                  <a:gd name="T9" fmla="*/ 1 h 32"/>
                  <a:gd name="T10" fmla="*/ 4 w 31"/>
                  <a:gd name="T11" fmla="*/ 5 h 32"/>
                  <a:gd name="T12" fmla="*/ 0 w 31"/>
                  <a:gd name="T13" fmla="*/ 16 h 32"/>
                  <a:gd name="T14" fmla="*/ 4 w 31"/>
                  <a:gd name="T15" fmla="*/ 27 h 32"/>
                  <a:gd name="T16" fmla="*/ 14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4" y="32"/>
                    </a:moveTo>
                    <a:cubicBezTo>
                      <a:pt x="19" y="31"/>
                      <a:pt x="23" y="32"/>
                      <a:pt x="26" y="28"/>
                    </a:cubicBezTo>
                    <a:cubicBezTo>
                      <a:pt x="29" y="24"/>
                      <a:pt x="31" y="22"/>
                      <a:pt x="31" y="17"/>
                    </a:cubicBezTo>
                    <a:cubicBezTo>
                      <a:pt x="30" y="12"/>
                      <a:pt x="31" y="8"/>
                      <a:pt x="26" y="5"/>
                    </a:cubicBezTo>
                    <a:cubicBezTo>
                      <a:pt x="23" y="2"/>
                      <a:pt x="20" y="0"/>
                      <a:pt x="16" y="1"/>
                    </a:cubicBezTo>
                    <a:cubicBezTo>
                      <a:pt x="11" y="0"/>
                      <a:pt x="7" y="1"/>
                      <a:pt x="4" y="5"/>
                    </a:cubicBezTo>
                    <a:cubicBezTo>
                      <a:pt x="1" y="8"/>
                      <a:pt x="0" y="12"/>
                      <a:pt x="0" y="16"/>
                    </a:cubicBezTo>
                    <a:cubicBezTo>
                      <a:pt x="0" y="20"/>
                      <a:pt x="0" y="24"/>
                      <a:pt x="4" y="27"/>
                    </a:cubicBezTo>
                    <a:cubicBezTo>
                      <a:pt x="7" y="30"/>
                      <a:pt x="10" y="32"/>
                      <a:pt x="1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Freeform 457">
                <a:extLst>
                  <a:ext uri="{FF2B5EF4-FFF2-40B4-BE49-F238E27FC236}">
                    <a16:creationId xmlns="" xmlns:a16="http://schemas.microsoft.com/office/drawing/2014/main" id="{83B32BEE-53F4-4831-9532-3D12DDBE8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5" y="3151"/>
                <a:ext cx="86" cy="81"/>
              </a:xfrm>
              <a:custGeom>
                <a:avLst/>
                <a:gdLst>
                  <a:gd name="T0" fmla="*/ 5 w 33"/>
                  <a:gd name="T1" fmla="*/ 26 h 31"/>
                  <a:gd name="T2" fmla="*/ 17 w 33"/>
                  <a:gd name="T3" fmla="*/ 31 h 31"/>
                  <a:gd name="T4" fmla="*/ 28 w 33"/>
                  <a:gd name="T5" fmla="*/ 26 h 31"/>
                  <a:gd name="T6" fmla="*/ 32 w 33"/>
                  <a:gd name="T7" fmla="*/ 14 h 31"/>
                  <a:gd name="T8" fmla="*/ 27 w 33"/>
                  <a:gd name="T9" fmla="*/ 4 h 31"/>
                  <a:gd name="T10" fmla="*/ 16 w 33"/>
                  <a:gd name="T11" fmla="*/ 0 h 31"/>
                  <a:gd name="T12" fmla="*/ 6 w 33"/>
                  <a:gd name="T13" fmla="*/ 4 h 31"/>
                  <a:gd name="T14" fmla="*/ 1 w 33"/>
                  <a:gd name="T15" fmla="*/ 16 h 31"/>
                  <a:gd name="T16" fmla="*/ 5 w 33"/>
                  <a:gd name="T17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5" y="26"/>
                    </a:moveTo>
                    <a:cubicBezTo>
                      <a:pt x="9" y="30"/>
                      <a:pt x="13" y="30"/>
                      <a:pt x="17" y="31"/>
                    </a:cubicBezTo>
                    <a:cubicBezTo>
                      <a:pt x="22" y="31"/>
                      <a:pt x="25" y="29"/>
                      <a:pt x="28" y="26"/>
                    </a:cubicBezTo>
                    <a:cubicBezTo>
                      <a:pt x="32" y="23"/>
                      <a:pt x="32" y="19"/>
                      <a:pt x="32" y="14"/>
                    </a:cubicBezTo>
                    <a:cubicBezTo>
                      <a:pt x="33" y="10"/>
                      <a:pt x="30" y="7"/>
                      <a:pt x="27" y="4"/>
                    </a:cubicBezTo>
                    <a:cubicBezTo>
                      <a:pt x="24" y="0"/>
                      <a:pt x="21" y="0"/>
                      <a:pt x="16" y="0"/>
                    </a:cubicBezTo>
                    <a:cubicBezTo>
                      <a:pt x="12" y="0"/>
                      <a:pt x="9" y="1"/>
                      <a:pt x="6" y="4"/>
                    </a:cubicBezTo>
                    <a:cubicBezTo>
                      <a:pt x="2" y="7"/>
                      <a:pt x="1" y="11"/>
                      <a:pt x="1" y="16"/>
                    </a:cubicBezTo>
                    <a:cubicBezTo>
                      <a:pt x="0" y="20"/>
                      <a:pt x="3" y="23"/>
                      <a:pt x="5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Freeform 458">
                <a:extLst>
                  <a:ext uri="{FF2B5EF4-FFF2-40B4-BE49-F238E27FC236}">
                    <a16:creationId xmlns="" xmlns:a16="http://schemas.microsoft.com/office/drawing/2014/main" id="{0692CB0D-F19A-4766-B8C3-1853B7EB4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4" y="3149"/>
                <a:ext cx="86" cy="83"/>
              </a:xfrm>
              <a:custGeom>
                <a:avLst/>
                <a:gdLst>
                  <a:gd name="T0" fmla="*/ 6 w 33"/>
                  <a:gd name="T1" fmla="*/ 27 h 32"/>
                  <a:gd name="T2" fmla="*/ 17 w 33"/>
                  <a:gd name="T3" fmla="*/ 32 h 32"/>
                  <a:gd name="T4" fmla="*/ 28 w 33"/>
                  <a:gd name="T5" fmla="*/ 28 h 32"/>
                  <a:gd name="T6" fmla="*/ 32 w 33"/>
                  <a:gd name="T7" fmla="*/ 17 h 32"/>
                  <a:gd name="T8" fmla="*/ 28 w 33"/>
                  <a:gd name="T9" fmla="*/ 5 h 32"/>
                  <a:gd name="T10" fmla="*/ 17 w 33"/>
                  <a:gd name="T11" fmla="*/ 1 h 32"/>
                  <a:gd name="T12" fmla="*/ 6 w 33"/>
                  <a:gd name="T13" fmla="*/ 5 h 32"/>
                  <a:gd name="T14" fmla="*/ 2 w 33"/>
                  <a:gd name="T15" fmla="*/ 16 h 32"/>
                  <a:gd name="T16" fmla="*/ 6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6" y="27"/>
                    </a:moveTo>
                    <a:cubicBezTo>
                      <a:pt x="9" y="31"/>
                      <a:pt x="12" y="32"/>
                      <a:pt x="17" y="32"/>
                    </a:cubicBezTo>
                    <a:cubicBezTo>
                      <a:pt x="21" y="32"/>
                      <a:pt x="24" y="31"/>
                      <a:pt x="28" y="28"/>
                    </a:cubicBezTo>
                    <a:cubicBezTo>
                      <a:pt x="31" y="25"/>
                      <a:pt x="33" y="22"/>
                      <a:pt x="32" y="17"/>
                    </a:cubicBezTo>
                    <a:cubicBezTo>
                      <a:pt x="32" y="13"/>
                      <a:pt x="33" y="9"/>
                      <a:pt x="28" y="5"/>
                    </a:cubicBezTo>
                    <a:cubicBezTo>
                      <a:pt x="25" y="2"/>
                      <a:pt x="22" y="0"/>
                      <a:pt x="17" y="1"/>
                    </a:cubicBezTo>
                    <a:cubicBezTo>
                      <a:pt x="13" y="1"/>
                      <a:pt x="9" y="1"/>
                      <a:pt x="6" y="5"/>
                    </a:cubicBezTo>
                    <a:cubicBezTo>
                      <a:pt x="3" y="8"/>
                      <a:pt x="0" y="11"/>
                      <a:pt x="2" y="16"/>
                    </a:cubicBezTo>
                    <a:cubicBezTo>
                      <a:pt x="0" y="21"/>
                      <a:pt x="3" y="24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Freeform 459">
                <a:extLst>
                  <a:ext uri="{FF2B5EF4-FFF2-40B4-BE49-F238E27FC236}">
                    <a16:creationId xmlns="" xmlns:a16="http://schemas.microsoft.com/office/drawing/2014/main" id="{6DF84422-501C-420A-AA85-F2B88B26C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0" y="3151"/>
                <a:ext cx="83" cy="81"/>
              </a:xfrm>
              <a:custGeom>
                <a:avLst/>
                <a:gdLst>
                  <a:gd name="T0" fmla="*/ 5 w 32"/>
                  <a:gd name="T1" fmla="*/ 26 h 31"/>
                  <a:gd name="T2" fmla="*/ 17 w 32"/>
                  <a:gd name="T3" fmla="*/ 31 h 31"/>
                  <a:gd name="T4" fmla="*/ 27 w 32"/>
                  <a:gd name="T5" fmla="*/ 26 h 31"/>
                  <a:gd name="T6" fmla="*/ 32 w 32"/>
                  <a:gd name="T7" fmla="*/ 14 h 31"/>
                  <a:gd name="T8" fmla="*/ 27 w 32"/>
                  <a:gd name="T9" fmla="*/ 4 h 31"/>
                  <a:gd name="T10" fmla="*/ 16 w 32"/>
                  <a:gd name="T11" fmla="*/ 0 h 31"/>
                  <a:gd name="T12" fmla="*/ 5 w 32"/>
                  <a:gd name="T13" fmla="*/ 4 h 31"/>
                  <a:gd name="T14" fmla="*/ 1 w 32"/>
                  <a:gd name="T15" fmla="*/ 16 h 31"/>
                  <a:gd name="T16" fmla="*/ 5 w 32"/>
                  <a:gd name="T17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1">
                    <a:moveTo>
                      <a:pt x="5" y="26"/>
                    </a:moveTo>
                    <a:cubicBezTo>
                      <a:pt x="8" y="30"/>
                      <a:pt x="12" y="30"/>
                      <a:pt x="17" y="31"/>
                    </a:cubicBezTo>
                    <a:cubicBezTo>
                      <a:pt x="21" y="31"/>
                      <a:pt x="24" y="29"/>
                      <a:pt x="27" y="26"/>
                    </a:cubicBezTo>
                    <a:cubicBezTo>
                      <a:pt x="32" y="23"/>
                      <a:pt x="31" y="19"/>
                      <a:pt x="32" y="14"/>
                    </a:cubicBezTo>
                    <a:cubicBezTo>
                      <a:pt x="32" y="10"/>
                      <a:pt x="30" y="7"/>
                      <a:pt x="27" y="4"/>
                    </a:cubicBezTo>
                    <a:cubicBezTo>
                      <a:pt x="24" y="0"/>
                      <a:pt x="20" y="0"/>
                      <a:pt x="16" y="0"/>
                    </a:cubicBezTo>
                    <a:cubicBezTo>
                      <a:pt x="12" y="0"/>
                      <a:pt x="8" y="1"/>
                      <a:pt x="5" y="4"/>
                    </a:cubicBezTo>
                    <a:cubicBezTo>
                      <a:pt x="1" y="7"/>
                      <a:pt x="0" y="11"/>
                      <a:pt x="1" y="16"/>
                    </a:cubicBezTo>
                    <a:cubicBezTo>
                      <a:pt x="0" y="20"/>
                      <a:pt x="2" y="23"/>
                      <a:pt x="5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Freeform 460">
                <a:extLst>
                  <a:ext uri="{FF2B5EF4-FFF2-40B4-BE49-F238E27FC236}">
                    <a16:creationId xmlns="" xmlns:a16="http://schemas.microsoft.com/office/drawing/2014/main" id="{A8EF1504-32D4-40A7-A8C3-EC0F61CE3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7" y="3149"/>
                <a:ext cx="80" cy="85"/>
              </a:xfrm>
              <a:custGeom>
                <a:avLst/>
                <a:gdLst>
                  <a:gd name="T0" fmla="*/ 4 w 31"/>
                  <a:gd name="T1" fmla="*/ 28 h 33"/>
                  <a:gd name="T2" fmla="*/ 16 w 31"/>
                  <a:gd name="T3" fmla="*/ 31 h 33"/>
                  <a:gd name="T4" fmla="*/ 27 w 31"/>
                  <a:gd name="T5" fmla="*/ 27 h 33"/>
                  <a:gd name="T6" fmla="*/ 31 w 31"/>
                  <a:gd name="T7" fmla="*/ 16 h 33"/>
                  <a:gd name="T8" fmla="*/ 27 w 31"/>
                  <a:gd name="T9" fmla="*/ 5 h 33"/>
                  <a:gd name="T10" fmla="*/ 16 w 31"/>
                  <a:gd name="T11" fmla="*/ 1 h 33"/>
                  <a:gd name="T12" fmla="*/ 4 w 31"/>
                  <a:gd name="T13" fmla="*/ 5 h 33"/>
                  <a:gd name="T14" fmla="*/ 0 w 31"/>
                  <a:gd name="T15" fmla="*/ 16 h 33"/>
                  <a:gd name="T16" fmla="*/ 4 w 31"/>
                  <a:gd name="T1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4" y="28"/>
                    </a:moveTo>
                    <a:cubicBezTo>
                      <a:pt x="8" y="30"/>
                      <a:pt x="11" y="33"/>
                      <a:pt x="16" y="31"/>
                    </a:cubicBezTo>
                    <a:cubicBezTo>
                      <a:pt x="21" y="33"/>
                      <a:pt x="23" y="30"/>
                      <a:pt x="27" y="27"/>
                    </a:cubicBezTo>
                    <a:cubicBezTo>
                      <a:pt x="30" y="24"/>
                      <a:pt x="31" y="20"/>
                      <a:pt x="31" y="16"/>
                    </a:cubicBezTo>
                    <a:cubicBezTo>
                      <a:pt x="31" y="12"/>
                      <a:pt x="30" y="8"/>
                      <a:pt x="27" y="5"/>
                    </a:cubicBezTo>
                    <a:cubicBezTo>
                      <a:pt x="24" y="2"/>
                      <a:pt x="21" y="0"/>
                      <a:pt x="16" y="1"/>
                    </a:cubicBezTo>
                    <a:cubicBezTo>
                      <a:pt x="12" y="1"/>
                      <a:pt x="8" y="1"/>
                      <a:pt x="4" y="5"/>
                    </a:cubicBezTo>
                    <a:cubicBezTo>
                      <a:pt x="1" y="8"/>
                      <a:pt x="0" y="11"/>
                      <a:pt x="0" y="16"/>
                    </a:cubicBezTo>
                    <a:cubicBezTo>
                      <a:pt x="0" y="20"/>
                      <a:pt x="0" y="24"/>
                      <a:pt x="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8" name="Freeform 461">
                <a:extLst>
                  <a:ext uri="{FF2B5EF4-FFF2-40B4-BE49-F238E27FC236}">
                    <a16:creationId xmlns="" xmlns:a16="http://schemas.microsoft.com/office/drawing/2014/main" id="{D6C53F6A-D76B-486C-A285-C8D575323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" y="3149"/>
                <a:ext cx="81" cy="85"/>
              </a:xfrm>
              <a:custGeom>
                <a:avLst/>
                <a:gdLst>
                  <a:gd name="T0" fmla="*/ 0 w 31"/>
                  <a:gd name="T1" fmla="*/ 15 h 33"/>
                  <a:gd name="T2" fmla="*/ 5 w 31"/>
                  <a:gd name="T3" fmla="*/ 27 h 33"/>
                  <a:gd name="T4" fmla="*/ 16 w 31"/>
                  <a:gd name="T5" fmla="*/ 31 h 33"/>
                  <a:gd name="T6" fmla="*/ 27 w 31"/>
                  <a:gd name="T7" fmla="*/ 27 h 33"/>
                  <a:gd name="T8" fmla="*/ 31 w 31"/>
                  <a:gd name="T9" fmla="*/ 16 h 33"/>
                  <a:gd name="T10" fmla="*/ 27 w 31"/>
                  <a:gd name="T11" fmla="*/ 5 h 33"/>
                  <a:gd name="T12" fmla="*/ 17 w 31"/>
                  <a:gd name="T13" fmla="*/ 1 h 33"/>
                  <a:gd name="T14" fmla="*/ 5 w 31"/>
                  <a:gd name="T15" fmla="*/ 5 h 33"/>
                  <a:gd name="T16" fmla="*/ 0 w 31"/>
                  <a:gd name="T17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0" y="15"/>
                    </a:moveTo>
                    <a:cubicBezTo>
                      <a:pt x="1" y="20"/>
                      <a:pt x="0" y="24"/>
                      <a:pt x="5" y="27"/>
                    </a:cubicBezTo>
                    <a:cubicBezTo>
                      <a:pt x="8" y="30"/>
                      <a:pt x="11" y="33"/>
                      <a:pt x="16" y="31"/>
                    </a:cubicBezTo>
                    <a:cubicBezTo>
                      <a:pt x="20" y="33"/>
                      <a:pt x="24" y="31"/>
                      <a:pt x="27" y="27"/>
                    </a:cubicBezTo>
                    <a:cubicBezTo>
                      <a:pt x="30" y="24"/>
                      <a:pt x="31" y="21"/>
                      <a:pt x="31" y="16"/>
                    </a:cubicBezTo>
                    <a:cubicBezTo>
                      <a:pt x="31" y="12"/>
                      <a:pt x="31" y="9"/>
                      <a:pt x="27" y="5"/>
                    </a:cubicBezTo>
                    <a:cubicBezTo>
                      <a:pt x="24" y="3"/>
                      <a:pt x="21" y="0"/>
                      <a:pt x="17" y="1"/>
                    </a:cubicBezTo>
                    <a:cubicBezTo>
                      <a:pt x="12" y="1"/>
                      <a:pt x="8" y="0"/>
                      <a:pt x="5" y="5"/>
                    </a:cubicBezTo>
                    <a:cubicBezTo>
                      <a:pt x="2" y="8"/>
                      <a:pt x="0" y="11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9" name="Freeform 462">
                <a:extLst>
                  <a:ext uri="{FF2B5EF4-FFF2-40B4-BE49-F238E27FC236}">
                    <a16:creationId xmlns="" xmlns:a16="http://schemas.microsoft.com/office/drawing/2014/main" id="{7A666F1C-F6DA-4562-994A-7763D998A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7" y="3146"/>
                <a:ext cx="80" cy="86"/>
              </a:xfrm>
              <a:custGeom>
                <a:avLst/>
                <a:gdLst>
                  <a:gd name="T0" fmla="*/ 14 w 31"/>
                  <a:gd name="T1" fmla="*/ 33 h 33"/>
                  <a:gd name="T2" fmla="*/ 26 w 31"/>
                  <a:gd name="T3" fmla="*/ 28 h 33"/>
                  <a:gd name="T4" fmla="*/ 31 w 31"/>
                  <a:gd name="T5" fmla="*/ 18 h 33"/>
                  <a:gd name="T6" fmla="*/ 26 w 31"/>
                  <a:gd name="T7" fmla="*/ 6 h 33"/>
                  <a:gd name="T8" fmla="*/ 15 w 31"/>
                  <a:gd name="T9" fmla="*/ 2 h 33"/>
                  <a:gd name="T10" fmla="*/ 4 w 31"/>
                  <a:gd name="T11" fmla="*/ 6 h 33"/>
                  <a:gd name="T12" fmla="*/ 0 w 31"/>
                  <a:gd name="T13" fmla="*/ 17 h 33"/>
                  <a:gd name="T14" fmla="*/ 4 w 31"/>
                  <a:gd name="T15" fmla="*/ 28 h 33"/>
                  <a:gd name="T16" fmla="*/ 14 w 31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14" y="33"/>
                    </a:moveTo>
                    <a:cubicBezTo>
                      <a:pt x="19" y="32"/>
                      <a:pt x="23" y="32"/>
                      <a:pt x="26" y="28"/>
                    </a:cubicBezTo>
                    <a:cubicBezTo>
                      <a:pt x="29" y="25"/>
                      <a:pt x="31" y="22"/>
                      <a:pt x="31" y="18"/>
                    </a:cubicBezTo>
                    <a:cubicBezTo>
                      <a:pt x="30" y="13"/>
                      <a:pt x="30" y="9"/>
                      <a:pt x="26" y="6"/>
                    </a:cubicBezTo>
                    <a:cubicBezTo>
                      <a:pt x="23" y="3"/>
                      <a:pt x="20" y="1"/>
                      <a:pt x="15" y="2"/>
                    </a:cubicBezTo>
                    <a:cubicBezTo>
                      <a:pt x="10" y="0"/>
                      <a:pt x="7" y="3"/>
                      <a:pt x="4" y="6"/>
                    </a:cubicBezTo>
                    <a:cubicBezTo>
                      <a:pt x="0" y="9"/>
                      <a:pt x="0" y="13"/>
                      <a:pt x="0" y="17"/>
                    </a:cubicBezTo>
                    <a:cubicBezTo>
                      <a:pt x="0" y="22"/>
                      <a:pt x="0" y="25"/>
                      <a:pt x="4" y="28"/>
                    </a:cubicBezTo>
                    <a:cubicBezTo>
                      <a:pt x="7" y="31"/>
                      <a:pt x="10" y="33"/>
                      <a:pt x="1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Freeform 463">
                <a:extLst>
                  <a:ext uri="{FF2B5EF4-FFF2-40B4-BE49-F238E27FC236}">
                    <a16:creationId xmlns="" xmlns:a16="http://schemas.microsoft.com/office/drawing/2014/main" id="{EE7FE211-C8DB-4669-89D8-D848B70E2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6" y="3149"/>
                <a:ext cx="80" cy="83"/>
              </a:xfrm>
              <a:custGeom>
                <a:avLst/>
                <a:gdLst>
                  <a:gd name="T0" fmla="*/ 16 w 31"/>
                  <a:gd name="T1" fmla="*/ 32 h 32"/>
                  <a:gd name="T2" fmla="*/ 27 w 31"/>
                  <a:gd name="T3" fmla="*/ 27 h 32"/>
                  <a:gd name="T4" fmla="*/ 31 w 31"/>
                  <a:gd name="T5" fmla="*/ 16 h 32"/>
                  <a:gd name="T6" fmla="*/ 27 w 31"/>
                  <a:gd name="T7" fmla="*/ 5 h 32"/>
                  <a:gd name="T8" fmla="*/ 15 w 31"/>
                  <a:gd name="T9" fmla="*/ 1 h 32"/>
                  <a:gd name="T10" fmla="*/ 4 w 31"/>
                  <a:gd name="T11" fmla="*/ 5 h 32"/>
                  <a:gd name="T12" fmla="*/ 0 w 31"/>
                  <a:gd name="T13" fmla="*/ 17 h 32"/>
                  <a:gd name="T14" fmla="*/ 4 w 31"/>
                  <a:gd name="T15" fmla="*/ 28 h 32"/>
                  <a:gd name="T16" fmla="*/ 16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6" y="32"/>
                    </a:moveTo>
                    <a:cubicBezTo>
                      <a:pt x="21" y="32"/>
                      <a:pt x="24" y="30"/>
                      <a:pt x="27" y="27"/>
                    </a:cubicBezTo>
                    <a:cubicBezTo>
                      <a:pt x="30" y="24"/>
                      <a:pt x="31" y="20"/>
                      <a:pt x="31" y="16"/>
                    </a:cubicBezTo>
                    <a:cubicBezTo>
                      <a:pt x="31" y="12"/>
                      <a:pt x="30" y="9"/>
                      <a:pt x="27" y="5"/>
                    </a:cubicBezTo>
                    <a:cubicBezTo>
                      <a:pt x="23" y="1"/>
                      <a:pt x="20" y="0"/>
                      <a:pt x="15" y="1"/>
                    </a:cubicBezTo>
                    <a:cubicBezTo>
                      <a:pt x="10" y="0"/>
                      <a:pt x="8" y="2"/>
                      <a:pt x="4" y="5"/>
                    </a:cubicBezTo>
                    <a:cubicBezTo>
                      <a:pt x="0" y="8"/>
                      <a:pt x="0" y="12"/>
                      <a:pt x="0" y="17"/>
                    </a:cubicBezTo>
                    <a:cubicBezTo>
                      <a:pt x="0" y="21"/>
                      <a:pt x="1" y="24"/>
                      <a:pt x="4" y="28"/>
                    </a:cubicBezTo>
                    <a:cubicBezTo>
                      <a:pt x="8" y="32"/>
                      <a:pt x="12" y="31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Freeform 464">
                <a:extLst>
                  <a:ext uri="{FF2B5EF4-FFF2-40B4-BE49-F238E27FC236}">
                    <a16:creationId xmlns="" xmlns:a16="http://schemas.microsoft.com/office/drawing/2014/main" id="{54660528-0160-413C-9CDD-7AB180916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3252"/>
                <a:ext cx="83" cy="83"/>
              </a:xfrm>
              <a:custGeom>
                <a:avLst/>
                <a:gdLst>
                  <a:gd name="T0" fmla="*/ 15 w 32"/>
                  <a:gd name="T1" fmla="*/ 32 h 32"/>
                  <a:gd name="T2" fmla="*/ 27 w 32"/>
                  <a:gd name="T3" fmla="*/ 28 h 32"/>
                  <a:gd name="T4" fmla="*/ 31 w 32"/>
                  <a:gd name="T5" fmla="*/ 17 h 32"/>
                  <a:gd name="T6" fmla="*/ 27 w 32"/>
                  <a:gd name="T7" fmla="*/ 5 h 32"/>
                  <a:gd name="T8" fmla="*/ 16 w 32"/>
                  <a:gd name="T9" fmla="*/ 2 h 32"/>
                  <a:gd name="T10" fmla="*/ 5 w 32"/>
                  <a:gd name="T11" fmla="*/ 5 h 32"/>
                  <a:gd name="T12" fmla="*/ 0 w 32"/>
                  <a:gd name="T13" fmla="*/ 16 h 32"/>
                  <a:gd name="T14" fmla="*/ 4 w 32"/>
                  <a:gd name="T15" fmla="*/ 27 h 32"/>
                  <a:gd name="T16" fmla="*/ 15 w 32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15" y="32"/>
                    </a:moveTo>
                    <a:cubicBezTo>
                      <a:pt x="19" y="31"/>
                      <a:pt x="23" y="32"/>
                      <a:pt x="27" y="28"/>
                    </a:cubicBezTo>
                    <a:cubicBezTo>
                      <a:pt x="29" y="25"/>
                      <a:pt x="32" y="22"/>
                      <a:pt x="31" y="17"/>
                    </a:cubicBezTo>
                    <a:cubicBezTo>
                      <a:pt x="31" y="13"/>
                      <a:pt x="31" y="9"/>
                      <a:pt x="27" y="5"/>
                    </a:cubicBezTo>
                    <a:cubicBezTo>
                      <a:pt x="24" y="3"/>
                      <a:pt x="21" y="0"/>
                      <a:pt x="16" y="2"/>
                    </a:cubicBezTo>
                    <a:cubicBezTo>
                      <a:pt x="11" y="0"/>
                      <a:pt x="8" y="2"/>
                      <a:pt x="5" y="5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1" y="20"/>
                      <a:pt x="1" y="24"/>
                      <a:pt x="4" y="27"/>
                    </a:cubicBezTo>
                    <a:cubicBezTo>
                      <a:pt x="7" y="30"/>
                      <a:pt x="10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Freeform 465">
                <a:extLst>
                  <a:ext uri="{FF2B5EF4-FFF2-40B4-BE49-F238E27FC236}">
                    <a16:creationId xmlns="" xmlns:a16="http://schemas.microsoft.com/office/drawing/2014/main" id="{026FE5B5-CD97-44D1-B8CB-3168ACB77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252"/>
                <a:ext cx="80" cy="83"/>
              </a:xfrm>
              <a:custGeom>
                <a:avLst/>
                <a:gdLst>
                  <a:gd name="T0" fmla="*/ 15 w 31"/>
                  <a:gd name="T1" fmla="*/ 32 h 32"/>
                  <a:gd name="T2" fmla="*/ 27 w 31"/>
                  <a:gd name="T3" fmla="*/ 28 h 32"/>
                  <a:gd name="T4" fmla="*/ 31 w 31"/>
                  <a:gd name="T5" fmla="*/ 17 h 32"/>
                  <a:gd name="T6" fmla="*/ 27 w 31"/>
                  <a:gd name="T7" fmla="*/ 5 h 32"/>
                  <a:gd name="T8" fmla="*/ 16 w 31"/>
                  <a:gd name="T9" fmla="*/ 2 h 32"/>
                  <a:gd name="T10" fmla="*/ 4 w 31"/>
                  <a:gd name="T11" fmla="*/ 5 h 32"/>
                  <a:gd name="T12" fmla="*/ 0 w 31"/>
                  <a:gd name="T13" fmla="*/ 16 h 32"/>
                  <a:gd name="T14" fmla="*/ 4 w 31"/>
                  <a:gd name="T15" fmla="*/ 27 h 32"/>
                  <a:gd name="T16" fmla="*/ 15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5" y="32"/>
                    </a:moveTo>
                    <a:cubicBezTo>
                      <a:pt x="19" y="31"/>
                      <a:pt x="23" y="32"/>
                      <a:pt x="27" y="28"/>
                    </a:cubicBezTo>
                    <a:cubicBezTo>
                      <a:pt x="29" y="25"/>
                      <a:pt x="31" y="22"/>
                      <a:pt x="31" y="17"/>
                    </a:cubicBezTo>
                    <a:cubicBezTo>
                      <a:pt x="31" y="13"/>
                      <a:pt x="31" y="9"/>
                      <a:pt x="27" y="5"/>
                    </a:cubicBezTo>
                    <a:cubicBezTo>
                      <a:pt x="23" y="3"/>
                      <a:pt x="21" y="0"/>
                      <a:pt x="16" y="2"/>
                    </a:cubicBezTo>
                    <a:cubicBezTo>
                      <a:pt x="11" y="0"/>
                      <a:pt x="8" y="2"/>
                      <a:pt x="4" y="5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0" y="20"/>
                      <a:pt x="0" y="24"/>
                      <a:pt x="4" y="27"/>
                    </a:cubicBezTo>
                    <a:cubicBezTo>
                      <a:pt x="7" y="30"/>
                      <a:pt x="10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Freeform 466">
                <a:extLst>
                  <a:ext uri="{FF2B5EF4-FFF2-40B4-BE49-F238E27FC236}">
                    <a16:creationId xmlns="" xmlns:a16="http://schemas.microsoft.com/office/drawing/2014/main" id="{65C07714-1D6A-4B71-8A7E-196321AC8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3252"/>
                <a:ext cx="83" cy="83"/>
              </a:xfrm>
              <a:custGeom>
                <a:avLst/>
                <a:gdLst>
                  <a:gd name="T0" fmla="*/ 15 w 32"/>
                  <a:gd name="T1" fmla="*/ 32 h 32"/>
                  <a:gd name="T2" fmla="*/ 27 w 32"/>
                  <a:gd name="T3" fmla="*/ 28 h 32"/>
                  <a:gd name="T4" fmla="*/ 31 w 32"/>
                  <a:gd name="T5" fmla="*/ 17 h 32"/>
                  <a:gd name="T6" fmla="*/ 27 w 32"/>
                  <a:gd name="T7" fmla="*/ 5 h 32"/>
                  <a:gd name="T8" fmla="*/ 16 w 32"/>
                  <a:gd name="T9" fmla="*/ 2 h 32"/>
                  <a:gd name="T10" fmla="*/ 5 w 32"/>
                  <a:gd name="T11" fmla="*/ 5 h 32"/>
                  <a:gd name="T12" fmla="*/ 0 w 32"/>
                  <a:gd name="T13" fmla="*/ 16 h 32"/>
                  <a:gd name="T14" fmla="*/ 4 w 32"/>
                  <a:gd name="T15" fmla="*/ 27 h 32"/>
                  <a:gd name="T16" fmla="*/ 15 w 32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15" y="32"/>
                    </a:moveTo>
                    <a:cubicBezTo>
                      <a:pt x="19" y="31"/>
                      <a:pt x="23" y="32"/>
                      <a:pt x="27" y="28"/>
                    </a:cubicBezTo>
                    <a:cubicBezTo>
                      <a:pt x="29" y="25"/>
                      <a:pt x="32" y="22"/>
                      <a:pt x="31" y="17"/>
                    </a:cubicBezTo>
                    <a:cubicBezTo>
                      <a:pt x="31" y="13"/>
                      <a:pt x="31" y="9"/>
                      <a:pt x="27" y="5"/>
                    </a:cubicBezTo>
                    <a:cubicBezTo>
                      <a:pt x="24" y="3"/>
                      <a:pt x="21" y="0"/>
                      <a:pt x="16" y="2"/>
                    </a:cubicBezTo>
                    <a:cubicBezTo>
                      <a:pt x="11" y="0"/>
                      <a:pt x="8" y="2"/>
                      <a:pt x="5" y="5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1" y="20"/>
                      <a:pt x="1" y="24"/>
                      <a:pt x="4" y="27"/>
                    </a:cubicBezTo>
                    <a:cubicBezTo>
                      <a:pt x="7" y="30"/>
                      <a:pt x="10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4" name="Freeform 467">
                <a:extLst>
                  <a:ext uri="{FF2B5EF4-FFF2-40B4-BE49-F238E27FC236}">
                    <a16:creationId xmlns="" xmlns:a16="http://schemas.microsoft.com/office/drawing/2014/main" id="{0610E482-064C-43B0-B4B8-1CD3B257F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3" y="3250"/>
                <a:ext cx="83" cy="85"/>
              </a:xfrm>
              <a:custGeom>
                <a:avLst/>
                <a:gdLst>
                  <a:gd name="T0" fmla="*/ 15 w 32"/>
                  <a:gd name="T1" fmla="*/ 2 h 33"/>
                  <a:gd name="T2" fmla="*/ 5 w 32"/>
                  <a:gd name="T3" fmla="*/ 6 h 33"/>
                  <a:gd name="T4" fmla="*/ 0 w 32"/>
                  <a:gd name="T5" fmla="*/ 18 h 33"/>
                  <a:gd name="T6" fmla="*/ 5 w 32"/>
                  <a:gd name="T7" fmla="*/ 29 h 33"/>
                  <a:gd name="T8" fmla="*/ 17 w 32"/>
                  <a:gd name="T9" fmla="*/ 33 h 33"/>
                  <a:gd name="T10" fmla="*/ 27 w 32"/>
                  <a:gd name="T11" fmla="*/ 28 h 33"/>
                  <a:gd name="T12" fmla="*/ 31 w 32"/>
                  <a:gd name="T13" fmla="*/ 17 h 33"/>
                  <a:gd name="T14" fmla="*/ 27 w 32"/>
                  <a:gd name="T15" fmla="*/ 6 h 33"/>
                  <a:gd name="T16" fmla="*/ 15 w 32"/>
                  <a:gd name="T17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15" y="2"/>
                    </a:moveTo>
                    <a:cubicBezTo>
                      <a:pt x="11" y="0"/>
                      <a:pt x="8" y="4"/>
                      <a:pt x="5" y="6"/>
                    </a:cubicBezTo>
                    <a:cubicBezTo>
                      <a:pt x="0" y="10"/>
                      <a:pt x="1" y="14"/>
                      <a:pt x="0" y="18"/>
                    </a:cubicBezTo>
                    <a:cubicBezTo>
                      <a:pt x="0" y="23"/>
                      <a:pt x="2" y="26"/>
                      <a:pt x="5" y="29"/>
                    </a:cubicBezTo>
                    <a:cubicBezTo>
                      <a:pt x="8" y="33"/>
                      <a:pt x="12" y="32"/>
                      <a:pt x="17" y="33"/>
                    </a:cubicBezTo>
                    <a:cubicBezTo>
                      <a:pt x="21" y="33"/>
                      <a:pt x="24" y="31"/>
                      <a:pt x="27" y="28"/>
                    </a:cubicBezTo>
                    <a:cubicBezTo>
                      <a:pt x="31" y="25"/>
                      <a:pt x="31" y="22"/>
                      <a:pt x="31" y="17"/>
                    </a:cubicBezTo>
                    <a:cubicBezTo>
                      <a:pt x="32" y="13"/>
                      <a:pt x="30" y="10"/>
                      <a:pt x="27" y="6"/>
                    </a:cubicBezTo>
                    <a:cubicBezTo>
                      <a:pt x="24" y="3"/>
                      <a:pt x="20" y="2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Freeform 468">
                <a:extLst>
                  <a:ext uri="{FF2B5EF4-FFF2-40B4-BE49-F238E27FC236}">
                    <a16:creationId xmlns="" xmlns:a16="http://schemas.microsoft.com/office/drawing/2014/main" id="{C9ABC2DF-E958-460B-AB79-12ADD68E2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7" y="3255"/>
                <a:ext cx="85" cy="80"/>
              </a:xfrm>
              <a:custGeom>
                <a:avLst/>
                <a:gdLst>
                  <a:gd name="T0" fmla="*/ 1 w 33"/>
                  <a:gd name="T1" fmla="*/ 15 h 31"/>
                  <a:gd name="T2" fmla="*/ 5 w 33"/>
                  <a:gd name="T3" fmla="*/ 26 h 31"/>
                  <a:gd name="T4" fmla="*/ 16 w 33"/>
                  <a:gd name="T5" fmla="*/ 31 h 31"/>
                  <a:gd name="T6" fmla="*/ 27 w 33"/>
                  <a:gd name="T7" fmla="*/ 27 h 31"/>
                  <a:gd name="T8" fmla="*/ 31 w 33"/>
                  <a:gd name="T9" fmla="*/ 16 h 31"/>
                  <a:gd name="T10" fmla="*/ 27 w 33"/>
                  <a:gd name="T11" fmla="*/ 4 h 31"/>
                  <a:gd name="T12" fmla="*/ 17 w 33"/>
                  <a:gd name="T13" fmla="*/ 0 h 31"/>
                  <a:gd name="T14" fmla="*/ 6 w 33"/>
                  <a:gd name="T15" fmla="*/ 4 h 31"/>
                  <a:gd name="T16" fmla="*/ 1 w 33"/>
                  <a:gd name="T1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1" y="15"/>
                    </a:moveTo>
                    <a:cubicBezTo>
                      <a:pt x="1" y="19"/>
                      <a:pt x="0" y="23"/>
                      <a:pt x="5" y="26"/>
                    </a:cubicBezTo>
                    <a:cubicBezTo>
                      <a:pt x="8" y="29"/>
                      <a:pt x="11" y="31"/>
                      <a:pt x="16" y="31"/>
                    </a:cubicBezTo>
                    <a:cubicBezTo>
                      <a:pt x="20" y="31"/>
                      <a:pt x="24" y="31"/>
                      <a:pt x="27" y="27"/>
                    </a:cubicBezTo>
                    <a:cubicBezTo>
                      <a:pt x="30" y="23"/>
                      <a:pt x="33" y="21"/>
                      <a:pt x="31" y="16"/>
                    </a:cubicBezTo>
                    <a:cubicBezTo>
                      <a:pt x="32" y="11"/>
                      <a:pt x="31" y="8"/>
                      <a:pt x="27" y="4"/>
                    </a:cubicBezTo>
                    <a:cubicBezTo>
                      <a:pt x="24" y="1"/>
                      <a:pt x="21" y="0"/>
                      <a:pt x="17" y="0"/>
                    </a:cubicBezTo>
                    <a:cubicBezTo>
                      <a:pt x="12" y="0"/>
                      <a:pt x="9" y="0"/>
                      <a:pt x="6" y="4"/>
                    </a:cubicBezTo>
                    <a:cubicBezTo>
                      <a:pt x="3" y="7"/>
                      <a:pt x="0" y="10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Freeform 469">
                <a:extLst>
                  <a:ext uri="{FF2B5EF4-FFF2-40B4-BE49-F238E27FC236}">
                    <a16:creationId xmlns="" xmlns:a16="http://schemas.microsoft.com/office/drawing/2014/main" id="{25EF45EC-0307-40FD-9947-5F4D04478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3" y="3255"/>
                <a:ext cx="86" cy="80"/>
              </a:xfrm>
              <a:custGeom>
                <a:avLst/>
                <a:gdLst>
                  <a:gd name="T0" fmla="*/ 4 w 33"/>
                  <a:gd name="T1" fmla="*/ 26 h 31"/>
                  <a:gd name="T2" fmla="*/ 15 w 33"/>
                  <a:gd name="T3" fmla="*/ 31 h 31"/>
                  <a:gd name="T4" fmla="*/ 27 w 33"/>
                  <a:gd name="T5" fmla="*/ 27 h 31"/>
                  <a:gd name="T6" fmla="*/ 31 w 33"/>
                  <a:gd name="T7" fmla="*/ 16 h 31"/>
                  <a:gd name="T8" fmla="*/ 27 w 33"/>
                  <a:gd name="T9" fmla="*/ 4 h 31"/>
                  <a:gd name="T10" fmla="*/ 16 w 33"/>
                  <a:gd name="T11" fmla="*/ 0 h 31"/>
                  <a:gd name="T12" fmla="*/ 5 w 33"/>
                  <a:gd name="T13" fmla="*/ 4 h 31"/>
                  <a:gd name="T14" fmla="*/ 0 w 33"/>
                  <a:gd name="T15" fmla="*/ 15 h 31"/>
                  <a:gd name="T16" fmla="*/ 4 w 33"/>
                  <a:gd name="T17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4" y="26"/>
                    </a:moveTo>
                    <a:cubicBezTo>
                      <a:pt x="8" y="29"/>
                      <a:pt x="10" y="31"/>
                      <a:pt x="15" y="31"/>
                    </a:cubicBezTo>
                    <a:cubicBezTo>
                      <a:pt x="19" y="31"/>
                      <a:pt x="23" y="31"/>
                      <a:pt x="27" y="27"/>
                    </a:cubicBezTo>
                    <a:cubicBezTo>
                      <a:pt x="29" y="23"/>
                      <a:pt x="32" y="21"/>
                      <a:pt x="31" y="16"/>
                    </a:cubicBezTo>
                    <a:cubicBezTo>
                      <a:pt x="33" y="11"/>
                      <a:pt x="30" y="8"/>
                      <a:pt x="27" y="4"/>
                    </a:cubicBezTo>
                    <a:cubicBezTo>
                      <a:pt x="24" y="1"/>
                      <a:pt x="20" y="0"/>
                      <a:pt x="16" y="0"/>
                    </a:cubicBezTo>
                    <a:cubicBezTo>
                      <a:pt x="12" y="0"/>
                      <a:pt x="8" y="0"/>
                      <a:pt x="5" y="4"/>
                    </a:cubicBezTo>
                    <a:cubicBezTo>
                      <a:pt x="2" y="7"/>
                      <a:pt x="0" y="10"/>
                      <a:pt x="0" y="15"/>
                    </a:cubicBezTo>
                    <a:cubicBezTo>
                      <a:pt x="1" y="19"/>
                      <a:pt x="0" y="23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Freeform 470">
                <a:extLst>
                  <a:ext uri="{FF2B5EF4-FFF2-40B4-BE49-F238E27FC236}">
                    <a16:creationId xmlns="" xmlns:a16="http://schemas.microsoft.com/office/drawing/2014/main" id="{F41CB51B-CCD1-4D58-A4A1-06692A694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3677"/>
                <a:ext cx="86" cy="81"/>
              </a:xfrm>
              <a:custGeom>
                <a:avLst/>
                <a:gdLst>
                  <a:gd name="T0" fmla="*/ 5 w 33"/>
                  <a:gd name="T1" fmla="*/ 27 h 31"/>
                  <a:gd name="T2" fmla="*/ 16 w 33"/>
                  <a:gd name="T3" fmla="*/ 31 h 31"/>
                  <a:gd name="T4" fmla="*/ 27 w 33"/>
                  <a:gd name="T5" fmla="*/ 27 h 31"/>
                  <a:gd name="T6" fmla="*/ 32 w 33"/>
                  <a:gd name="T7" fmla="*/ 17 h 31"/>
                  <a:gd name="T8" fmla="*/ 28 w 33"/>
                  <a:gd name="T9" fmla="*/ 5 h 31"/>
                  <a:gd name="T10" fmla="*/ 17 w 33"/>
                  <a:gd name="T11" fmla="*/ 0 h 31"/>
                  <a:gd name="T12" fmla="*/ 5 w 33"/>
                  <a:gd name="T13" fmla="*/ 4 h 31"/>
                  <a:gd name="T14" fmla="*/ 1 w 33"/>
                  <a:gd name="T15" fmla="*/ 15 h 31"/>
                  <a:gd name="T16" fmla="*/ 5 w 33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5" y="27"/>
                    </a:moveTo>
                    <a:cubicBezTo>
                      <a:pt x="9" y="30"/>
                      <a:pt x="12" y="31"/>
                      <a:pt x="16" y="31"/>
                    </a:cubicBezTo>
                    <a:cubicBezTo>
                      <a:pt x="21" y="31"/>
                      <a:pt x="24" y="31"/>
                      <a:pt x="27" y="27"/>
                    </a:cubicBezTo>
                    <a:cubicBezTo>
                      <a:pt x="30" y="24"/>
                      <a:pt x="33" y="21"/>
                      <a:pt x="32" y="17"/>
                    </a:cubicBezTo>
                    <a:cubicBezTo>
                      <a:pt x="32" y="12"/>
                      <a:pt x="32" y="8"/>
                      <a:pt x="28" y="5"/>
                    </a:cubicBezTo>
                    <a:cubicBezTo>
                      <a:pt x="25" y="2"/>
                      <a:pt x="22" y="0"/>
                      <a:pt x="17" y="0"/>
                    </a:cubicBezTo>
                    <a:cubicBezTo>
                      <a:pt x="13" y="1"/>
                      <a:pt x="9" y="0"/>
                      <a:pt x="5" y="4"/>
                    </a:cubicBezTo>
                    <a:cubicBezTo>
                      <a:pt x="3" y="8"/>
                      <a:pt x="0" y="11"/>
                      <a:pt x="1" y="15"/>
                    </a:cubicBezTo>
                    <a:cubicBezTo>
                      <a:pt x="1" y="20"/>
                      <a:pt x="2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Freeform 471">
                <a:extLst>
                  <a:ext uri="{FF2B5EF4-FFF2-40B4-BE49-F238E27FC236}">
                    <a16:creationId xmlns="" xmlns:a16="http://schemas.microsoft.com/office/drawing/2014/main" id="{26180682-BFBF-4F52-A0FB-27B3E2FAD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3675"/>
                <a:ext cx="83" cy="85"/>
              </a:xfrm>
              <a:custGeom>
                <a:avLst/>
                <a:gdLst>
                  <a:gd name="T0" fmla="*/ 15 w 32"/>
                  <a:gd name="T1" fmla="*/ 32 h 33"/>
                  <a:gd name="T2" fmla="*/ 27 w 32"/>
                  <a:gd name="T3" fmla="*/ 28 h 33"/>
                  <a:gd name="T4" fmla="*/ 31 w 32"/>
                  <a:gd name="T5" fmla="*/ 17 h 33"/>
                  <a:gd name="T6" fmla="*/ 27 w 32"/>
                  <a:gd name="T7" fmla="*/ 6 h 33"/>
                  <a:gd name="T8" fmla="*/ 17 w 32"/>
                  <a:gd name="T9" fmla="*/ 1 h 33"/>
                  <a:gd name="T10" fmla="*/ 5 w 32"/>
                  <a:gd name="T11" fmla="*/ 6 h 33"/>
                  <a:gd name="T12" fmla="*/ 0 w 32"/>
                  <a:gd name="T13" fmla="*/ 16 h 33"/>
                  <a:gd name="T14" fmla="*/ 4 w 32"/>
                  <a:gd name="T15" fmla="*/ 27 h 33"/>
                  <a:gd name="T16" fmla="*/ 15 w 32"/>
                  <a:gd name="T17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15" y="32"/>
                    </a:moveTo>
                    <a:cubicBezTo>
                      <a:pt x="19" y="32"/>
                      <a:pt x="23" y="33"/>
                      <a:pt x="27" y="28"/>
                    </a:cubicBezTo>
                    <a:cubicBezTo>
                      <a:pt x="29" y="25"/>
                      <a:pt x="32" y="22"/>
                      <a:pt x="31" y="17"/>
                    </a:cubicBezTo>
                    <a:cubicBezTo>
                      <a:pt x="31" y="13"/>
                      <a:pt x="31" y="9"/>
                      <a:pt x="27" y="6"/>
                    </a:cubicBezTo>
                    <a:cubicBezTo>
                      <a:pt x="24" y="3"/>
                      <a:pt x="21" y="0"/>
                      <a:pt x="17" y="1"/>
                    </a:cubicBezTo>
                    <a:cubicBezTo>
                      <a:pt x="12" y="1"/>
                      <a:pt x="8" y="2"/>
                      <a:pt x="5" y="6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1" y="21"/>
                      <a:pt x="1" y="24"/>
                      <a:pt x="4" y="27"/>
                    </a:cubicBezTo>
                    <a:cubicBezTo>
                      <a:pt x="7" y="30"/>
                      <a:pt x="10" y="33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Freeform 472">
                <a:extLst>
                  <a:ext uri="{FF2B5EF4-FFF2-40B4-BE49-F238E27FC236}">
                    <a16:creationId xmlns="" xmlns:a16="http://schemas.microsoft.com/office/drawing/2014/main" id="{D0BA3690-250B-4C87-BED3-42146A987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3460"/>
                <a:ext cx="80" cy="85"/>
              </a:xfrm>
              <a:custGeom>
                <a:avLst/>
                <a:gdLst>
                  <a:gd name="T0" fmla="*/ 14 w 31"/>
                  <a:gd name="T1" fmla="*/ 33 h 33"/>
                  <a:gd name="T2" fmla="*/ 26 w 31"/>
                  <a:gd name="T3" fmla="*/ 28 h 33"/>
                  <a:gd name="T4" fmla="*/ 31 w 31"/>
                  <a:gd name="T5" fmla="*/ 18 h 33"/>
                  <a:gd name="T6" fmla="*/ 26 w 31"/>
                  <a:gd name="T7" fmla="*/ 6 h 33"/>
                  <a:gd name="T8" fmla="*/ 15 w 31"/>
                  <a:gd name="T9" fmla="*/ 2 h 33"/>
                  <a:gd name="T10" fmla="*/ 4 w 31"/>
                  <a:gd name="T11" fmla="*/ 6 h 33"/>
                  <a:gd name="T12" fmla="*/ 0 w 31"/>
                  <a:gd name="T13" fmla="*/ 17 h 33"/>
                  <a:gd name="T14" fmla="*/ 4 w 31"/>
                  <a:gd name="T15" fmla="*/ 28 h 33"/>
                  <a:gd name="T16" fmla="*/ 14 w 31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14" y="33"/>
                    </a:moveTo>
                    <a:cubicBezTo>
                      <a:pt x="19" y="32"/>
                      <a:pt x="23" y="32"/>
                      <a:pt x="26" y="28"/>
                    </a:cubicBezTo>
                    <a:cubicBezTo>
                      <a:pt x="29" y="25"/>
                      <a:pt x="31" y="22"/>
                      <a:pt x="31" y="18"/>
                    </a:cubicBezTo>
                    <a:cubicBezTo>
                      <a:pt x="30" y="13"/>
                      <a:pt x="30" y="9"/>
                      <a:pt x="26" y="6"/>
                    </a:cubicBezTo>
                    <a:cubicBezTo>
                      <a:pt x="23" y="3"/>
                      <a:pt x="20" y="1"/>
                      <a:pt x="15" y="2"/>
                    </a:cubicBezTo>
                    <a:cubicBezTo>
                      <a:pt x="10" y="0"/>
                      <a:pt x="7" y="3"/>
                      <a:pt x="4" y="6"/>
                    </a:cubicBezTo>
                    <a:cubicBezTo>
                      <a:pt x="0" y="9"/>
                      <a:pt x="0" y="13"/>
                      <a:pt x="0" y="17"/>
                    </a:cubicBezTo>
                    <a:cubicBezTo>
                      <a:pt x="0" y="22"/>
                      <a:pt x="0" y="25"/>
                      <a:pt x="4" y="28"/>
                    </a:cubicBezTo>
                    <a:cubicBezTo>
                      <a:pt x="7" y="31"/>
                      <a:pt x="10" y="33"/>
                      <a:pt x="1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Freeform 473">
                <a:extLst>
                  <a:ext uri="{FF2B5EF4-FFF2-40B4-BE49-F238E27FC236}">
                    <a16:creationId xmlns="" xmlns:a16="http://schemas.microsoft.com/office/drawing/2014/main" id="{DC47DB94-76D8-4763-ACD5-1C7D663A8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3" y="3571"/>
                <a:ext cx="83" cy="86"/>
              </a:xfrm>
              <a:custGeom>
                <a:avLst/>
                <a:gdLst>
                  <a:gd name="T0" fmla="*/ 5 w 32"/>
                  <a:gd name="T1" fmla="*/ 28 h 33"/>
                  <a:gd name="T2" fmla="*/ 15 w 32"/>
                  <a:gd name="T3" fmla="*/ 32 h 33"/>
                  <a:gd name="T4" fmla="*/ 27 w 32"/>
                  <a:gd name="T5" fmla="*/ 27 h 33"/>
                  <a:gd name="T6" fmla="*/ 32 w 32"/>
                  <a:gd name="T7" fmla="*/ 17 h 33"/>
                  <a:gd name="T8" fmla="*/ 28 w 32"/>
                  <a:gd name="T9" fmla="*/ 6 h 33"/>
                  <a:gd name="T10" fmla="*/ 17 w 32"/>
                  <a:gd name="T11" fmla="*/ 1 h 33"/>
                  <a:gd name="T12" fmla="*/ 5 w 32"/>
                  <a:gd name="T13" fmla="*/ 5 h 33"/>
                  <a:gd name="T14" fmla="*/ 1 w 32"/>
                  <a:gd name="T15" fmla="*/ 16 h 33"/>
                  <a:gd name="T16" fmla="*/ 5 w 32"/>
                  <a:gd name="T1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5" y="28"/>
                    </a:moveTo>
                    <a:cubicBezTo>
                      <a:pt x="8" y="30"/>
                      <a:pt x="11" y="33"/>
                      <a:pt x="15" y="32"/>
                    </a:cubicBezTo>
                    <a:cubicBezTo>
                      <a:pt x="20" y="32"/>
                      <a:pt x="24" y="31"/>
                      <a:pt x="27" y="27"/>
                    </a:cubicBezTo>
                    <a:cubicBezTo>
                      <a:pt x="30" y="24"/>
                      <a:pt x="32" y="21"/>
                      <a:pt x="32" y="17"/>
                    </a:cubicBezTo>
                    <a:cubicBezTo>
                      <a:pt x="31" y="12"/>
                      <a:pt x="31" y="9"/>
                      <a:pt x="28" y="6"/>
                    </a:cubicBezTo>
                    <a:cubicBezTo>
                      <a:pt x="24" y="3"/>
                      <a:pt x="22" y="0"/>
                      <a:pt x="17" y="1"/>
                    </a:cubicBezTo>
                    <a:cubicBezTo>
                      <a:pt x="13" y="1"/>
                      <a:pt x="8" y="0"/>
                      <a:pt x="5" y="5"/>
                    </a:cubicBezTo>
                    <a:cubicBezTo>
                      <a:pt x="2" y="8"/>
                      <a:pt x="0" y="11"/>
                      <a:pt x="1" y="16"/>
                    </a:cubicBezTo>
                    <a:cubicBezTo>
                      <a:pt x="1" y="20"/>
                      <a:pt x="0" y="24"/>
                      <a:pt x="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Freeform 474">
                <a:extLst>
                  <a:ext uri="{FF2B5EF4-FFF2-40B4-BE49-F238E27FC236}">
                    <a16:creationId xmlns="" xmlns:a16="http://schemas.microsoft.com/office/drawing/2014/main" id="{503A8558-6F15-4439-84EF-12553F009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3571"/>
                <a:ext cx="81" cy="83"/>
              </a:xfrm>
              <a:custGeom>
                <a:avLst/>
                <a:gdLst>
                  <a:gd name="T0" fmla="*/ 17 w 31"/>
                  <a:gd name="T1" fmla="*/ 32 h 32"/>
                  <a:gd name="T2" fmla="*/ 27 w 31"/>
                  <a:gd name="T3" fmla="*/ 27 h 32"/>
                  <a:gd name="T4" fmla="*/ 31 w 31"/>
                  <a:gd name="T5" fmla="*/ 16 h 32"/>
                  <a:gd name="T6" fmla="*/ 27 w 31"/>
                  <a:gd name="T7" fmla="*/ 5 h 32"/>
                  <a:gd name="T8" fmla="*/ 15 w 31"/>
                  <a:gd name="T9" fmla="*/ 1 h 32"/>
                  <a:gd name="T10" fmla="*/ 5 w 31"/>
                  <a:gd name="T11" fmla="*/ 5 h 32"/>
                  <a:gd name="T12" fmla="*/ 0 w 31"/>
                  <a:gd name="T13" fmla="*/ 17 h 32"/>
                  <a:gd name="T14" fmla="*/ 5 w 31"/>
                  <a:gd name="T15" fmla="*/ 28 h 32"/>
                  <a:gd name="T16" fmla="*/ 17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7" y="32"/>
                    </a:moveTo>
                    <a:cubicBezTo>
                      <a:pt x="21" y="32"/>
                      <a:pt x="24" y="30"/>
                      <a:pt x="27" y="27"/>
                    </a:cubicBezTo>
                    <a:cubicBezTo>
                      <a:pt x="31" y="24"/>
                      <a:pt x="31" y="20"/>
                      <a:pt x="31" y="16"/>
                    </a:cubicBezTo>
                    <a:cubicBezTo>
                      <a:pt x="31" y="12"/>
                      <a:pt x="30" y="9"/>
                      <a:pt x="27" y="5"/>
                    </a:cubicBezTo>
                    <a:cubicBezTo>
                      <a:pt x="24" y="2"/>
                      <a:pt x="20" y="0"/>
                      <a:pt x="15" y="1"/>
                    </a:cubicBezTo>
                    <a:cubicBezTo>
                      <a:pt x="11" y="0"/>
                      <a:pt x="8" y="3"/>
                      <a:pt x="5" y="5"/>
                    </a:cubicBezTo>
                    <a:cubicBezTo>
                      <a:pt x="0" y="9"/>
                      <a:pt x="1" y="13"/>
                      <a:pt x="0" y="17"/>
                    </a:cubicBezTo>
                    <a:cubicBezTo>
                      <a:pt x="0" y="22"/>
                      <a:pt x="2" y="24"/>
                      <a:pt x="5" y="28"/>
                    </a:cubicBezTo>
                    <a:cubicBezTo>
                      <a:pt x="8" y="32"/>
                      <a:pt x="12" y="31"/>
                      <a:pt x="17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Freeform 475">
                <a:extLst>
                  <a:ext uri="{FF2B5EF4-FFF2-40B4-BE49-F238E27FC236}">
                    <a16:creationId xmlns="" xmlns:a16="http://schemas.microsoft.com/office/drawing/2014/main" id="{7EE26A31-BB14-406F-9D73-1D0F08D59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3677"/>
                <a:ext cx="85" cy="81"/>
              </a:xfrm>
              <a:custGeom>
                <a:avLst/>
                <a:gdLst>
                  <a:gd name="T0" fmla="*/ 6 w 33"/>
                  <a:gd name="T1" fmla="*/ 27 h 31"/>
                  <a:gd name="T2" fmla="*/ 17 w 33"/>
                  <a:gd name="T3" fmla="*/ 31 h 31"/>
                  <a:gd name="T4" fmla="*/ 27 w 33"/>
                  <a:gd name="T5" fmla="*/ 27 h 31"/>
                  <a:gd name="T6" fmla="*/ 32 w 33"/>
                  <a:gd name="T7" fmla="*/ 16 h 31"/>
                  <a:gd name="T8" fmla="*/ 28 w 33"/>
                  <a:gd name="T9" fmla="*/ 5 h 31"/>
                  <a:gd name="T10" fmla="*/ 17 w 33"/>
                  <a:gd name="T11" fmla="*/ 0 h 31"/>
                  <a:gd name="T12" fmla="*/ 5 w 33"/>
                  <a:gd name="T13" fmla="*/ 5 h 31"/>
                  <a:gd name="T14" fmla="*/ 1 w 33"/>
                  <a:gd name="T15" fmla="*/ 15 h 31"/>
                  <a:gd name="T16" fmla="*/ 6 w 33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6" y="27"/>
                    </a:moveTo>
                    <a:cubicBezTo>
                      <a:pt x="9" y="30"/>
                      <a:pt x="12" y="31"/>
                      <a:pt x="17" y="31"/>
                    </a:cubicBezTo>
                    <a:cubicBezTo>
                      <a:pt x="21" y="31"/>
                      <a:pt x="24" y="31"/>
                      <a:pt x="27" y="27"/>
                    </a:cubicBezTo>
                    <a:cubicBezTo>
                      <a:pt x="30" y="24"/>
                      <a:pt x="33" y="21"/>
                      <a:pt x="32" y="16"/>
                    </a:cubicBezTo>
                    <a:cubicBezTo>
                      <a:pt x="32" y="12"/>
                      <a:pt x="32" y="8"/>
                      <a:pt x="28" y="5"/>
                    </a:cubicBezTo>
                    <a:cubicBezTo>
                      <a:pt x="25" y="2"/>
                      <a:pt x="22" y="0"/>
                      <a:pt x="17" y="0"/>
                    </a:cubicBezTo>
                    <a:cubicBezTo>
                      <a:pt x="13" y="1"/>
                      <a:pt x="9" y="0"/>
                      <a:pt x="5" y="5"/>
                    </a:cubicBezTo>
                    <a:cubicBezTo>
                      <a:pt x="3" y="8"/>
                      <a:pt x="0" y="11"/>
                      <a:pt x="1" y="15"/>
                    </a:cubicBezTo>
                    <a:cubicBezTo>
                      <a:pt x="1" y="20"/>
                      <a:pt x="2" y="24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Freeform 476">
                <a:extLst>
                  <a:ext uri="{FF2B5EF4-FFF2-40B4-BE49-F238E27FC236}">
                    <a16:creationId xmlns="" xmlns:a16="http://schemas.microsoft.com/office/drawing/2014/main" id="{6163B923-54CE-4665-A2F8-574272B21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3677"/>
                <a:ext cx="86" cy="81"/>
              </a:xfrm>
              <a:custGeom>
                <a:avLst/>
                <a:gdLst>
                  <a:gd name="T0" fmla="*/ 5 w 33"/>
                  <a:gd name="T1" fmla="*/ 27 h 31"/>
                  <a:gd name="T2" fmla="*/ 17 w 33"/>
                  <a:gd name="T3" fmla="*/ 31 h 31"/>
                  <a:gd name="T4" fmla="*/ 28 w 33"/>
                  <a:gd name="T5" fmla="*/ 27 h 31"/>
                  <a:gd name="T6" fmla="*/ 32 w 33"/>
                  <a:gd name="T7" fmla="*/ 16 h 31"/>
                  <a:gd name="T8" fmla="*/ 28 w 33"/>
                  <a:gd name="T9" fmla="*/ 4 h 31"/>
                  <a:gd name="T10" fmla="*/ 17 w 33"/>
                  <a:gd name="T11" fmla="*/ 0 h 31"/>
                  <a:gd name="T12" fmla="*/ 5 w 33"/>
                  <a:gd name="T13" fmla="*/ 5 h 31"/>
                  <a:gd name="T14" fmla="*/ 2 w 33"/>
                  <a:gd name="T15" fmla="*/ 16 h 31"/>
                  <a:gd name="T16" fmla="*/ 5 w 33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5" y="27"/>
                    </a:moveTo>
                    <a:cubicBezTo>
                      <a:pt x="9" y="30"/>
                      <a:pt x="12" y="31"/>
                      <a:pt x="17" y="31"/>
                    </a:cubicBezTo>
                    <a:cubicBezTo>
                      <a:pt x="22" y="31"/>
                      <a:pt x="25" y="30"/>
                      <a:pt x="28" y="27"/>
                    </a:cubicBezTo>
                    <a:cubicBezTo>
                      <a:pt x="31" y="24"/>
                      <a:pt x="33" y="21"/>
                      <a:pt x="32" y="16"/>
                    </a:cubicBezTo>
                    <a:cubicBezTo>
                      <a:pt x="32" y="12"/>
                      <a:pt x="32" y="8"/>
                      <a:pt x="28" y="4"/>
                    </a:cubicBezTo>
                    <a:cubicBezTo>
                      <a:pt x="25" y="1"/>
                      <a:pt x="22" y="0"/>
                      <a:pt x="17" y="0"/>
                    </a:cubicBezTo>
                    <a:cubicBezTo>
                      <a:pt x="12" y="0"/>
                      <a:pt x="9" y="1"/>
                      <a:pt x="5" y="5"/>
                    </a:cubicBezTo>
                    <a:cubicBezTo>
                      <a:pt x="2" y="8"/>
                      <a:pt x="1" y="11"/>
                      <a:pt x="2" y="16"/>
                    </a:cubicBezTo>
                    <a:cubicBezTo>
                      <a:pt x="0" y="20"/>
                      <a:pt x="3" y="23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Freeform 477">
                <a:extLst>
                  <a:ext uri="{FF2B5EF4-FFF2-40B4-BE49-F238E27FC236}">
                    <a16:creationId xmlns="" xmlns:a16="http://schemas.microsoft.com/office/drawing/2014/main" id="{5C214905-2FCF-4D90-BCA9-C0BA77DCD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6" y="304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Freeform 478">
                <a:extLst>
                  <a:ext uri="{FF2B5EF4-FFF2-40B4-BE49-F238E27FC236}">
                    <a16:creationId xmlns="" xmlns:a16="http://schemas.microsoft.com/office/drawing/2014/main" id="{1117D0E7-9784-409C-851F-FB79A943B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2" y="3255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1" y="25"/>
                      <a:pt x="7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Freeform 479">
                <a:extLst>
                  <a:ext uri="{FF2B5EF4-FFF2-40B4-BE49-F238E27FC236}">
                    <a16:creationId xmlns="" xmlns:a16="http://schemas.microsoft.com/office/drawing/2014/main" id="{DF8488FE-E5FB-4BAB-B84F-8698FDDF6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8" y="3255"/>
                <a:ext cx="81" cy="80"/>
              </a:xfrm>
              <a:custGeom>
                <a:avLst/>
                <a:gdLst>
                  <a:gd name="T0" fmla="*/ 0 w 31"/>
                  <a:gd name="T1" fmla="*/ 16 h 31"/>
                  <a:gd name="T2" fmla="*/ 16 w 31"/>
                  <a:gd name="T3" fmla="*/ 31 h 31"/>
                  <a:gd name="T4" fmla="*/ 31 w 31"/>
                  <a:gd name="T5" fmla="*/ 15 h 31"/>
                  <a:gd name="T6" fmla="*/ 15 w 31"/>
                  <a:gd name="T7" fmla="*/ 0 h 31"/>
                  <a:gd name="T8" fmla="*/ 0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6"/>
                    </a:moveTo>
                    <a:cubicBezTo>
                      <a:pt x="0" y="25"/>
                      <a:pt x="6" y="31"/>
                      <a:pt x="16" y="31"/>
                    </a:cubicBezTo>
                    <a:cubicBezTo>
                      <a:pt x="24" y="31"/>
                      <a:pt x="31" y="24"/>
                      <a:pt x="31" y="15"/>
                    </a:cubicBezTo>
                    <a:cubicBezTo>
                      <a:pt x="31" y="6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7" name="Freeform 480">
                <a:extLst>
                  <a:ext uri="{FF2B5EF4-FFF2-40B4-BE49-F238E27FC236}">
                    <a16:creationId xmlns="" xmlns:a16="http://schemas.microsoft.com/office/drawing/2014/main" id="{14CE4129-1393-4AEE-BD8B-26F60F02C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2" y="3255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4"/>
                      <a:pt x="31" y="15"/>
                    </a:cubicBezTo>
                    <a:cubicBezTo>
                      <a:pt x="31" y="6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Freeform 481">
                <a:extLst>
                  <a:ext uri="{FF2B5EF4-FFF2-40B4-BE49-F238E27FC236}">
                    <a16:creationId xmlns="" xmlns:a16="http://schemas.microsoft.com/office/drawing/2014/main" id="{04153EA2-5B03-4A90-9BDE-EBBFC5B39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6" y="325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1" y="6"/>
                      <a:pt x="0" y="15"/>
                    </a:cubicBezTo>
                    <a:cubicBezTo>
                      <a:pt x="0" y="24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Freeform 482">
                <a:extLst>
                  <a:ext uri="{FF2B5EF4-FFF2-40B4-BE49-F238E27FC236}">
                    <a16:creationId xmlns="" xmlns:a16="http://schemas.microsoft.com/office/drawing/2014/main" id="{C1498965-86B1-4578-8AAC-7A1E55FA3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3465"/>
                <a:ext cx="80" cy="80"/>
              </a:xfrm>
              <a:custGeom>
                <a:avLst/>
                <a:gdLst>
                  <a:gd name="T0" fmla="*/ 15 w 31"/>
                  <a:gd name="T1" fmla="*/ 0 h 31"/>
                  <a:gd name="T2" fmla="*/ 0 w 31"/>
                  <a:gd name="T3" fmla="*/ 15 h 31"/>
                  <a:gd name="T4" fmla="*/ 16 w 31"/>
                  <a:gd name="T5" fmla="*/ 30 h 31"/>
                  <a:gd name="T6" fmla="*/ 31 w 31"/>
                  <a:gd name="T7" fmla="*/ 14 h 31"/>
                  <a:gd name="T8" fmla="*/ 15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cubicBezTo>
                      <a:pt x="6" y="0"/>
                      <a:pt x="0" y="6"/>
                      <a:pt x="0" y="15"/>
                    </a:cubicBezTo>
                    <a:cubicBezTo>
                      <a:pt x="0" y="25"/>
                      <a:pt x="7" y="31"/>
                      <a:pt x="16" y="30"/>
                    </a:cubicBezTo>
                    <a:cubicBezTo>
                      <a:pt x="25" y="30"/>
                      <a:pt x="31" y="24"/>
                      <a:pt x="31" y="14"/>
                    </a:cubicBezTo>
                    <a:cubicBezTo>
                      <a:pt x="31" y="6"/>
                      <a:pt x="24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Freeform 483">
                <a:extLst>
                  <a:ext uri="{FF2B5EF4-FFF2-40B4-BE49-F238E27FC236}">
                    <a16:creationId xmlns="" xmlns:a16="http://schemas.microsoft.com/office/drawing/2014/main" id="{E79E683B-CB35-4493-9484-F3E824899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7" y="3045"/>
                <a:ext cx="80" cy="80"/>
              </a:xfrm>
              <a:custGeom>
                <a:avLst/>
                <a:gdLst>
                  <a:gd name="T0" fmla="*/ 0 w 31"/>
                  <a:gd name="T1" fmla="*/ 16 h 31"/>
                  <a:gd name="T2" fmla="*/ 15 w 31"/>
                  <a:gd name="T3" fmla="*/ 31 h 31"/>
                  <a:gd name="T4" fmla="*/ 31 w 31"/>
                  <a:gd name="T5" fmla="*/ 17 h 31"/>
                  <a:gd name="T6" fmla="*/ 16 w 31"/>
                  <a:gd name="T7" fmla="*/ 0 h 31"/>
                  <a:gd name="T8" fmla="*/ 0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6"/>
                    </a:moveTo>
                    <a:cubicBezTo>
                      <a:pt x="0" y="25"/>
                      <a:pt x="6" y="31"/>
                      <a:pt x="15" y="31"/>
                    </a:cubicBezTo>
                    <a:cubicBezTo>
                      <a:pt x="24" y="31"/>
                      <a:pt x="31" y="25"/>
                      <a:pt x="31" y="17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6" y="0"/>
                      <a:pt x="0" y="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Freeform 484">
                <a:extLst>
                  <a:ext uri="{FF2B5EF4-FFF2-40B4-BE49-F238E27FC236}">
                    <a16:creationId xmlns="" xmlns:a16="http://schemas.microsoft.com/office/drawing/2014/main" id="{E61DF23D-EDA8-48F1-BAA8-5371B8C4B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3" y="3045"/>
                <a:ext cx="80" cy="80"/>
              </a:xfrm>
              <a:custGeom>
                <a:avLst/>
                <a:gdLst>
                  <a:gd name="T0" fmla="*/ 0 w 31"/>
                  <a:gd name="T1" fmla="*/ 16 h 31"/>
                  <a:gd name="T2" fmla="*/ 14 w 31"/>
                  <a:gd name="T3" fmla="*/ 31 h 31"/>
                  <a:gd name="T4" fmla="*/ 30 w 31"/>
                  <a:gd name="T5" fmla="*/ 16 h 31"/>
                  <a:gd name="T6" fmla="*/ 15 w 31"/>
                  <a:gd name="T7" fmla="*/ 0 h 31"/>
                  <a:gd name="T8" fmla="*/ 0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6"/>
                    </a:moveTo>
                    <a:cubicBezTo>
                      <a:pt x="0" y="25"/>
                      <a:pt x="6" y="31"/>
                      <a:pt x="14" y="31"/>
                    </a:cubicBezTo>
                    <a:cubicBezTo>
                      <a:pt x="24" y="31"/>
                      <a:pt x="30" y="25"/>
                      <a:pt x="30" y="16"/>
                    </a:cubicBezTo>
                    <a:cubicBezTo>
                      <a:pt x="31" y="7"/>
                      <a:pt x="24" y="1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Freeform 485">
                <a:extLst>
                  <a:ext uri="{FF2B5EF4-FFF2-40B4-BE49-F238E27FC236}">
                    <a16:creationId xmlns="" xmlns:a16="http://schemas.microsoft.com/office/drawing/2014/main" id="{B93DDA57-AFF8-4DE1-B8DF-205D00F4B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7" y="3045"/>
                <a:ext cx="80" cy="80"/>
              </a:xfrm>
              <a:custGeom>
                <a:avLst/>
                <a:gdLst>
                  <a:gd name="T0" fmla="*/ 0 w 31"/>
                  <a:gd name="T1" fmla="*/ 16 h 31"/>
                  <a:gd name="T2" fmla="*/ 15 w 31"/>
                  <a:gd name="T3" fmla="*/ 31 h 31"/>
                  <a:gd name="T4" fmla="*/ 31 w 31"/>
                  <a:gd name="T5" fmla="*/ 16 h 31"/>
                  <a:gd name="T6" fmla="*/ 16 w 31"/>
                  <a:gd name="T7" fmla="*/ 0 h 31"/>
                  <a:gd name="T8" fmla="*/ 0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6"/>
                    </a:moveTo>
                    <a:cubicBezTo>
                      <a:pt x="0" y="25"/>
                      <a:pt x="7" y="31"/>
                      <a:pt x="15" y="31"/>
                    </a:cubicBez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Freeform 486">
                <a:extLst>
                  <a:ext uri="{FF2B5EF4-FFF2-40B4-BE49-F238E27FC236}">
                    <a16:creationId xmlns="" xmlns:a16="http://schemas.microsoft.com/office/drawing/2014/main" id="{B426E177-E576-4B92-B969-EF0C611BE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3465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0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4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Freeform 487">
                <a:extLst>
                  <a:ext uri="{FF2B5EF4-FFF2-40B4-BE49-F238E27FC236}">
                    <a16:creationId xmlns="" xmlns:a16="http://schemas.microsoft.com/office/drawing/2014/main" id="{6A27A282-A03A-49B7-8F11-98DDB2226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2936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Freeform 488">
                <a:extLst>
                  <a:ext uri="{FF2B5EF4-FFF2-40B4-BE49-F238E27FC236}">
                    <a16:creationId xmlns="" xmlns:a16="http://schemas.microsoft.com/office/drawing/2014/main" id="{9318DDE8-9E25-4F59-9DED-DFBCA7180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" y="2936"/>
                <a:ext cx="80" cy="80"/>
              </a:xfrm>
              <a:custGeom>
                <a:avLst/>
                <a:gdLst>
                  <a:gd name="T0" fmla="*/ 15 w 31"/>
                  <a:gd name="T1" fmla="*/ 0 h 31"/>
                  <a:gd name="T2" fmla="*/ 0 w 31"/>
                  <a:gd name="T3" fmla="*/ 16 h 31"/>
                  <a:gd name="T4" fmla="*/ 16 w 31"/>
                  <a:gd name="T5" fmla="*/ 31 h 31"/>
                  <a:gd name="T6" fmla="*/ 31 w 31"/>
                  <a:gd name="T7" fmla="*/ 15 h 31"/>
                  <a:gd name="T8" fmla="*/ 15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ubicBezTo>
                      <a:pt x="24" y="31"/>
                      <a:pt x="31" y="23"/>
                      <a:pt x="31" y="15"/>
                    </a:cubicBezTo>
                    <a:cubicBezTo>
                      <a:pt x="30" y="6"/>
                      <a:pt x="24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Freeform 489">
                <a:extLst>
                  <a:ext uri="{FF2B5EF4-FFF2-40B4-BE49-F238E27FC236}">
                    <a16:creationId xmlns="" xmlns:a16="http://schemas.microsoft.com/office/drawing/2014/main" id="{4698106C-7548-40DB-92BF-34AB7B2F7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" y="2936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6"/>
                    </a:cubicBezTo>
                    <a:cubicBezTo>
                      <a:pt x="0" y="24"/>
                      <a:pt x="7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Freeform 490">
                <a:extLst>
                  <a:ext uri="{FF2B5EF4-FFF2-40B4-BE49-F238E27FC236}">
                    <a16:creationId xmlns="" xmlns:a16="http://schemas.microsoft.com/office/drawing/2014/main" id="{8D213F23-3121-4C28-910D-1E3C53B28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" y="2936"/>
                <a:ext cx="80" cy="80"/>
              </a:xfrm>
              <a:custGeom>
                <a:avLst/>
                <a:gdLst>
                  <a:gd name="T0" fmla="*/ 0 w 31"/>
                  <a:gd name="T1" fmla="*/ 16 h 31"/>
                  <a:gd name="T2" fmla="*/ 16 w 31"/>
                  <a:gd name="T3" fmla="*/ 31 h 31"/>
                  <a:gd name="T4" fmla="*/ 31 w 31"/>
                  <a:gd name="T5" fmla="*/ 15 h 31"/>
                  <a:gd name="T6" fmla="*/ 15 w 31"/>
                  <a:gd name="T7" fmla="*/ 0 h 31"/>
                  <a:gd name="T8" fmla="*/ 0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6"/>
                    </a:moveTo>
                    <a:cubicBezTo>
                      <a:pt x="0" y="25"/>
                      <a:pt x="6" y="31"/>
                      <a:pt x="16" y="31"/>
                    </a:cubicBezTo>
                    <a:cubicBezTo>
                      <a:pt x="25" y="31"/>
                      <a:pt x="31" y="25"/>
                      <a:pt x="31" y="15"/>
                    </a:cubicBezTo>
                    <a:cubicBezTo>
                      <a:pt x="31" y="6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Freeform 491">
                <a:extLst>
                  <a:ext uri="{FF2B5EF4-FFF2-40B4-BE49-F238E27FC236}">
                    <a16:creationId xmlns="" xmlns:a16="http://schemas.microsoft.com/office/drawing/2014/main" id="{9C9751C7-D240-4EFC-BCF3-F7B04F928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" y="2936"/>
                <a:ext cx="80" cy="80"/>
              </a:xfrm>
              <a:custGeom>
                <a:avLst/>
                <a:gdLst>
                  <a:gd name="T0" fmla="*/ 15 w 31"/>
                  <a:gd name="T1" fmla="*/ 0 h 31"/>
                  <a:gd name="T2" fmla="*/ 0 w 31"/>
                  <a:gd name="T3" fmla="*/ 16 h 31"/>
                  <a:gd name="T4" fmla="*/ 15 w 31"/>
                  <a:gd name="T5" fmla="*/ 31 h 31"/>
                  <a:gd name="T6" fmla="*/ 31 w 31"/>
                  <a:gd name="T7" fmla="*/ 16 h 31"/>
                  <a:gd name="T8" fmla="*/ 15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cubicBezTo>
                      <a:pt x="6" y="0"/>
                      <a:pt x="0" y="6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ubicBezTo>
                      <a:pt x="24" y="31"/>
                      <a:pt x="30" y="25"/>
                      <a:pt x="31" y="16"/>
                    </a:cubicBezTo>
                    <a:cubicBezTo>
                      <a:pt x="31" y="7"/>
                      <a:pt x="25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Freeform 492">
                <a:extLst>
                  <a:ext uri="{FF2B5EF4-FFF2-40B4-BE49-F238E27FC236}">
                    <a16:creationId xmlns="" xmlns:a16="http://schemas.microsoft.com/office/drawing/2014/main" id="{3BBBA844-73D6-4980-97EB-4628B226A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3151"/>
                <a:ext cx="81" cy="81"/>
              </a:xfrm>
              <a:custGeom>
                <a:avLst/>
                <a:gdLst>
                  <a:gd name="T0" fmla="*/ 16 w 31"/>
                  <a:gd name="T1" fmla="*/ 0 h 31"/>
                  <a:gd name="T2" fmla="*/ 1 w 31"/>
                  <a:gd name="T3" fmla="*/ 15 h 31"/>
                  <a:gd name="T4" fmla="*/ 16 w 31"/>
                  <a:gd name="T5" fmla="*/ 31 h 31"/>
                  <a:gd name="T6" fmla="*/ 31 w 31"/>
                  <a:gd name="T7" fmla="*/ 15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7" y="0"/>
                      <a:pt x="1" y="6"/>
                      <a:pt x="1" y="15"/>
                    </a:cubicBezTo>
                    <a:cubicBezTo>
                      <a:pt x="0" y="24"/>
                      <a:pt x="6" y="30"/>
                      <a:pt x="16" y="31"/>
                    </a:cubicBezTo>
                    <a:cubicBezTo>
                      <a:pt x="25" y="31"/>
                      <a:pt x="31" y="24"/>
                      <a:pt x="31" y="15"/>
                    </a:cubicBezTo>
                    <a:cubicBezTo>
                      <a:pt x="31" y="6"/>
                      <a:pt x="25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Freeform 493">
                <a:extLst>
                  <a:ext uri="{FF2B5EF4-FFF2-40B4-BE49-F238E27FC236}">
                    <a16:creationId xmlns="" xmlns:a16="http://schemas.microsoft.com/office/drawing/2014/main" id="{648D42C5-61C6-4C4A-BEC7-17659678B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3465"/>
                <a:ext cx="80" cy="80"/>
              </a:xfrm>
              <a:custGeom>
                <a:avLst/>
                <a:gdLst>
                  <a:gd name="T0" fmla="*/ 16 w 31"/>
                  <a:gd name="T1" fmla="*/ 0 h 31"/>
                  <a:gd name="T2" fmla="*/ 0 w 31"/>
                  <a:gd name="T3" fmla="*/ 15 h 31"/>
                  <a:gd name="T4" fmla="*/ 15 w 31"/>
                  <a:gd name="T5" fmla="*/ 30 h 31"/>
                  <a:gd name="T6" fmla="*/ 31 w 31"/>
                  <a:gd name="T7" fmla="*/ 15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6" y="0"/>
                      <a:pt x="0" y="6"/>
                      <a:pt x="0" y="15"/>
                    </a:cubicBezTo>
                    <a:cubicBezTo>
                      <a:pt x="0" y="24"/>
                      <a:pt x="6" y="30"/>
                      <a:pt x="15" y="30"/>
                    </a:cubicBezTo>
                    <a:cubicBezTo>
                      <a:pt x="24" y="31"/>
                      <a:pt x="30" y="24"/>
                      <a:pt x="31" y="15"/>
                    </a:cubicBezTo>
                    <a:cubicBezTo>
                      <a:pt x="31" y="8"/>
                      <a:pt x="23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Freeform 494">
                <a:extLst>
                  <a:ext uri="{FF2B5EF4-FFF2-40B4-BE49-F238E27FC236}">
                    <a16:creationId xmlns="" xmlns:a16="http://schemas.microsoft.com/office/drawing/2014/main" id="{6B1E84D4-5776-43F4-9993-F037C35F2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3465"/>
                <a:ext cx="80" cy="80"/>
              </a:xfrm>
              <a:custGeom>
                <a:avLst/>
                <a:gdLst>
                  <a:gd name="T0" fmla="*/ 15 w 31"/>
                  <a:gd name="T1" fmla="*/ 30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0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4"/>
                      <a:pt x="6" y="30"/>
                      <a:pt x="1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Freeform 495">
                <a:extLst>
                  <a:ext uri="{FF2B5EF4-FFF2-40B4-BE49-F238E27FC236}">
                    <a16:creationId xmlns="" xmlns:a16="http://schemas.microsoft.com/office/drawing/2014/main" id="{368E2C03-DBA7-4559-BE61-1B5236561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" y="2832"/>
                <a:ext cx="80" cy="81"/>
              </a:xfrm>
              <a:custGeom>
                <a:avLst/>
                <a:gdLst>
                  <a:gd name="T0" fmla="*/ 16 w 31"/>
                  <a:gd name="T1" fmla="*/ 0 h 31"/>
                  <a:gd name="T2" fmla="*/ 0 w 31"/>
                  <a:gd name="T3" fmla="*/ 15 h 31"/>
                  <a:gd name="T4" fmla="*/ 15 w 31"/>
                  <a:gd name="T5" fmla="*/ 31 h 31"/>
                  <a:gd name="T6" fmla="*/ 31 w 31"/>
                  <a:gd name="T7" fmla="*/ 15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6" y="0"/>
                      <a:pt x="0" y="6"/>
                      <a:pt x="0" y="15"/>
                    </a:cubicBezTo>
                    <a:cubicBezTo>
                      <a:pt x="0" y="24"/>
                      <a:pt x="6" y="31"/>
                      <a:pt x="15" y="31"/>
                    </a:cubicBezTo>
                    <a:cubicBezTo>
                      <a:pt x="24" y="31"/>
                      <a:pt x="31" y="24"/>
                      <a:pt x="31" y="15"/>
                    </a:cubicBezTo>
                    <a:cubicBezTo>
                      <a:pt x="31" y="6"/>
                      <a:pt x="24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Freeform 496">
                <a:extLst>
                  <a:ext uri="{FF2B5EF4-FFF2-40B4-BE49-F238E27FC236}">
                    <a16:creationId xmlns="" xmlns:a16="http://schemas.microsoft.com/office/drawing/2014/main" id="{06E19DF3-D0A7-4638-B680-8ECE4D360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3677"/>
                <a:ext cx="80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4" y="31"/>
                      <a:pt x="31" y="23"/>
                      <a:pt x="31" y="16"/>
                    </a:cubicBezTo>
                    <a:cubicBezTo>
                      <a:pt x="30" y="6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Freeform 497">
                <a:extLst>
                  <a:ext uri="{FF2B5EF4-FFF2-40B4-BE49-F238E27FC236}">
                    <a16:creationId xmlns="" xmlns:a16="http://schemas.microsoft.com/office/drawing/2014/main" id="{3D9A7A05-FDDE-47A0-B7FA-C4CF7380F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3677"/>
                <a:ext cx="81" cy="81"/>
              </a:xfrm>
              <a:custGeom>
                <a:avLst/>
                <a:gdLst>
                  <a:gd name="T0" fmla="*/ 16 w 31"/>
                  <a:gd name="T1" fmla="*/ 0 h 31"/>
                  <a:gd name="T2" fmla="*/ 1 w 31"/>
                  <a:gd name="T3" fmla="*/ 16 h 31"/>
                  <a:gd name="T4" fmla="*/ 17 w 31"/>
                  <a:gd name="T5" fmla="*/ 31 h 31"/>
                  <a:gd name="T6" fmla="*/ 31 w 31"/>
                  <a:gd name="T7" fmla="*/ 16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7" y="0"/>
                      <a:pt x="0" y="7"/>
                      <a:pt x="1" y="16"/>
                    </a:cubicBezTo>
                    <a:cubicBezTo>
                      <a:pt x="1" y="25"/>
                      <a:pt x="7" y="31"/>
                      <a:pt x="17" y="31"/>
                    </a:cubicBez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Freeform 498">
                <a:extLst>
                  <a:ext uri="{FF2B5EF4-FFF2-40B4-BE49-F238E27FC236}">
                    <a16:creationId xmlns="" xmlns:a16="http://schemas.microsoft.com/office/drawing/2014/main" id="{C8995855-F4CC-426D-906B-2DC986EAF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3677"/>
                <a:ext cx="80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4"/>
                      <a:pt x="31" y="15"/>
                    </a:cubicBezTo>
                    <a:cubicBezTo>
                      <a:pt x="31" y="6"/>
                      <a:pt x="24" y="0"/>
                      <a:pt x="16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Freeform 499">
                <a:extLst>
                  <a:ext uri="{FF2B5EF4-FFF2-40B4-BE49-F238E27FC236}">
                    <a16:creationId xmlns="" xmlns:a16="http://schemas.microsoft.com/office/drawing/2014/main" id="{D99D8483-5173-4963-A359-59D5C81C2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3677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Freeform 500">
                <a:extLst>
                  <a:ext uri="{FF2B5EF4-FFF2-40B4-BE49-F238E27FC236}">
                    <a16:creationId xmlns="" xmlns:a16="http://schemas.microsoft.com/office/drawing/2014/main" id="{829AC817-67F9-4C68-97C7-5F7751E82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3677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30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0" y="25"/>
                      <a:pt x="30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Freeform 501">
                <a:extLst>
                  <a:ext uri="{FF2B5EF4-FFF2-40B4-BE49-F238E27FC236}">
                    <a16:creationId xmlns="" xmlns:a16="http://schemas.microsoft.com/office/drawing/2014/main" id="{BB3ED741-0840-4B57-9957-E3DBE3956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3675"/>
                <a:ext cx="83" cy="83"/>
              </a:xfrm>
              <a:custGeom>
                <a:avLst/>
                <a:gdLst>
                  <a:gd name="T0" fmla="*/ 15 w 32"/>
                  <a:gd name="T1" fmla="*/ 32 h 32"/>
                  <a:gd name="T2" fmla="*/ 31 w 32"/>
                  <a:gd name="T3" fmla="*/ 18 h 32"/>
                  <a:gd name="T4" fmla="*/ 17 w 32"/>
                  <a:gd name="T5" fmla="*/ 1 h 32"/>
                  <a:gd name="T6" fmla="*/ 0 w 32"/>
                  <a:gd name="T7" fmla="*/ 16 h 32"/>
                  <a:gd name="T8" fmla="*/ 15 w 32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5" y="32"/>
                    </a:moveTo>
                    <a:cubicBezTo>
                      <a:pt x="24" y="32"/>
                      <a:pt x="30" y="26"/>
                      <a:pt x="31" y="18"/>
                    </a:cubicBezTo>
                    <a:cubicBezTo>
                      <a:pt x="32" y="9"/>
                      <a:pt x="24" y="1"/>
                      <a:pt x="17" y="1"/>
                    </a:cubicBezTo>
                    <a:cubicBezTo>
                      <a:pt x="8" y="0"/>
                      <a:pt x="0" y="9"/>
                      <a:pt x="0" y="16"/>
                    </a:cubicBezTo>
                    <a:cubicBezTo>
                      <a:pt x="1" y="25"/>
                      <a:pt x="6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Freeform 502">
                <a:extLst>
                  <a:ext uri="{FF2B5EF4-FFF2-40B4-BE49-F238E27FC236}">
                    <a16:creationId xmlns="" xmlns:a16="http://schemas.microsoft.com/office/drawing/2014/main" id="{BCF167AA-54FD-4CBC-B5E1-F56C2CD04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7" y="3045"/>
                <a:ext cx="80" cy="80"/>
              </a:xfrm>
              <a:custGeom>
                <a:avLst/>
                <a:gdLst>
                  <a:gd name="T0" fmla="*/ 16 w 31"/>
                  <a:gd name="T1" fmla="*/ 0 h 31"/>
                  <a:gd name="T2" fmla="*/ 0 w 31"/>
                  <a:gd name="T3" fmla="*/ 15 h 31"/>
                  <a:gd name="T4" fmla="*/ 15 w 31"/>
                  <a:gd name="T5" fmla="*/ 31 h 31"/>
                  <a:gd name="T6" fmla="*/ 31 w 31"/>
                  <a:gd name="T7" fmla="*/ 16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6" y="1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ubicBezTo>
                      <a:pt x="24" y="31"/>
                      <a:pt x="30" y="25"/>
                      <a:pt x="31" y="16"/>
                    </a:cubicBezTo>
                    <a:cubicBezTo>
                      <a:pt x="31" y="9"/>
                      <a:pt x="24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Freeform 503">
                <a:extLst>
                  <a:ext uri="{FF2B5EF4-FFF2-40B4-BE49-F238E27FC236}">
                    <a16:creationId xmlns="" xmlns:a16="http://schemas.microsoft.com/office/drawing/2014/main" id="{D572D302-9C51-4BE8-A7E9-4C219DD27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3045"/>
                <a:ext cx="83" cy="80"/>
              </a:xfrm>
              <a:custGeom>
                <a:avLst/>
                <a:gdLst>
                  <a:gd name="T0" fmla="*/ 17 w 32"/>
                  <a:gd name="T1" fmla="*/ 0 h 31"/>
                  <a:gd name="T2" fmla="*/ 0 w 32"/>
                  <a:gd name="T3" fmla="*/ 15 h 31"/>
                  <a:gd name="T4" fmla="*/ 15 w 32"/>
                  <a:gd name="T5" fmla="*/ 31 h 31"/>
                  <a:gd name="T6" fmla="*/ 31 w 32"/>
                  <a:gd name="T7" fmla="*/ 16 h 31"/>
                  <a:gd name="T8" fmla="*/ 17 w 3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7" y="0"/>
                    </a:moveTo>
                    <a:cubicBezTo>
                      <a:pt x="7" y="1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ubicBezTo>
                      <a:pt x="25" y="31"/>
                      <a:pt x="31" y="25"/>
                      <a:pt x="31" y="16"/>
                    </a:cubicBezTo>
                    <a:cubicBezTo>
                      <a:pt x="32" y="9"/>
                      <a:pt x="24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Freeform 504">
                <a:extLst>
                  <a:ext uri="{FF2B5EF4-FFF2-40B4-BE49-F238E27FC236}">
                    <a16:creationId xmlns="" xmlns:a16="http://schemas.microsoft.com/office/drawing/2014/main" id="{BDAB34E0-9E0F-4503-95B4-ABD6E03BC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9" y="3045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2" name="Freeform 505">
                <a:extLst>
                  <a:ext uri="{FF2B5EF4-FFF2-40B4-BE49-F238E27FC236}">
                    <a16:creationId xmlns="" xmlns:a16="http://schemas.microsoft.com/office/drawing/2014/main" id="{A8836646-42A8-4F13-971C-5928CD4E8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7" y="2936"/>
                <a:ext cx="80" cy="80"/>
              </a:xfrm>
              <a:custGeom>
                <a:avLst/>
                <a:gdLst>
                  <a:gd name="T0" fmla="*/ 16 w 31"/>
                  <a:gd name="T1" fmla="*/ 0 h 31"/>
                  <a:gd name="T2" fmla="*/ 0 w 31"/>
                  <a:gd name="T3" fmla="*/ 16 h 31"/>
                  <a:gd name="T4" fmla="*/ 16 w 31"/>
                  <a:gd name="T5" fmla="*/ 31 h 31"/>
                  <a:gd name="T6" fmla="*/ 31 w 31"/>
                  <a:gd name="T7" fmla="*/ 16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6" y="0"/>
                      <a:pt x="0" y="6"/>
                      <a:pt x="0" y="16"/>
                    </a:cubicBezTo>
                    <a:cubicBezTo>
                      <a:pt x="0" y="25"/>
                      <a:pt x="6" y="31"/>
                      <a:pt x="16" y="31"/>
                    </a:cubicBez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Freeform 506">
                <a:extLst>
                  <a:ext uri="{FF2B5EF4-FFF2-40B4-BE49-F238E27FC236}">
                    <a16:creationId xmlns="" xmlns:a16="http://schemas.microsoft.com/office/drawing/2014/main" id="{711A22E2-B0AB-4A08-B3E3-E994EF0EF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3" y="2936"/>
                <a:ext cx="80" cy="80"/>
              </a:xfrm>
              <a:custGeom>
                <a:avLst/>
                <a:gdLst>
                  <a:gd name="T0" fmla="*/ 15 w 31"/>
                  <a:gd name="T1" fmla="*/ 0 h 31"/>
                  <a:gd name="T2" fmla="*/ 0 w 31"/>
                  <a:gd name="T3" fmla="*/ 16 h 31"/>
                  <a:gd name="T4" fmla="*/ 15 w 31"/>
                  <a:gd name="T5" fmla="*/ 31 h 31"/>
                  <a:gd name="T6" fmla="*/ 30 w 31"/>
                  <a:gd name="T7" fmla="*/ 16 h 31"/>
                  <a:gd name="T8" fmla="*/ 15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ubicBezTo>
                      <a:pt x="24" y="31"/>
                      <a:pt x="30" y="25"/>
                      <a:pt x="30" y="16"/>
                    </a:cubicBezTo>
                    <a:cubicBezTo>
                      <a:pt x="31" y="7"/>
                      <a:pt x="24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Freeform 507">
                <a:extLst>
                  <a:ext uri="{FF2B5EF4-FFF2-40B4-BE49-F238E27FC236}">
                    <a16:creationId xmlns="" xmlns:a16="http://schemas.microsoft.com/office/drawing/2014/main" id="{389CA8AC-D167-40E0-969D-0BB3C6344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7" y="2936"/>
                <a:ext cx="80" cy="80"/>
              </a:xfrm>
              <a:custGeom>
                <a:avLst/>
                <a:gdLst>
                  <a:gd name="T0" fmla="*/ 16 w 31"/>
                  <a:gd name="T1" fmla="*/ 0 h 31"/>
                  <a:gd name="T2" fmla="*/ 0 w 31"/>
                  <a:gd name="T3" fmla="*/ 15 h 31"/>
                  <a:gd name="T4" fmla="*/ 16 w 31"/>
                  <a:gd name="T5" fmla="*/ 31 h 31"/>
                  <a:gd name="T6" fmla="*/ 31 w 31"/>
                  <a:gd name="T7" fmla="*/ 16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7" y="0"/>
                      <a:pt x="1" y="6"/>
                      <a:pt x="0" y="15"/>
                    </a:cubicBezTo>
                    <a:cubicBezTo>
                      <a:pt x="0" y="25"/>
                      <a:pt x="7" y="31"/>
                      <a:pt x="16" y="31"/>
                    </a:cubicBez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Freeform 508">
                <a:extLst>
                  <a:ext uri="{FF2B5EF4-FFF2-40B4-BE49-F238E27FC236}">
                    <a16:creationId xmlns="" xmlns:a16="http://schemas.microsoft.com/office/drawing/2014/main" id="{7262AE00-ABF3-40D0-9ACC-A8C3E1F38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8" y="2936"/>
                <a:ext cx="80" cy="80"/>
              </a:xfrm>
              <a:custGeom>
                <a:avLst/>
                <a:gdLst>
                  <a:gd name="T0" fmla="*/ 31 w 31"/>
                  <a:gd name="T1" fmla="*/ 16 h 31"/>
                  <a:gd name="T2" fmla="*/ 16 w 31"/>
                  <a:gd name="T3" fmla="*/ 0 h 31"/>
                  <a:gd name="T4" fmla="*/ 0 w 31"/>
                  <a:gd name="T5" fmla="*/ 16 h 31"/>
                  <a:gd name="T6" fmla="*/ 16 w 31"/>
                  <a:gd name="T7" fmla="*/ 31 h 31"/>
                  <a:gd name="T8" fmla="*/ 31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ubicBezTo>
                      <a:pt x="25" y="31"/>
                      <a:pt x="31" y="25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Freeform 509">
                <a:extLst>
                  <a:ext uri="{FF2B5EF4-FFF2-40B4-BE49-F238E27FC236}">
                    <a16:creationId xmlns="" xmlns:a16="http://schemas.microsoft.com/office/drawing/2014/main" id="{1780A0C4-97CC-441C-985E-295BBE3D9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3359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0" y="24"/>
                      <a:pt x="31" y="15"/>
                    </a:cubicBezTo>
                    <a:cubicBezTo>
                      <a:pt x="31" y="7"/>
                      <a:pt x="22" y="0"/>
                      <a:pt x="15" y="0"/>
                    </a:cubicBezTo>
                    <a:cubicBezTo>
                      <a:pt x="6" y="1"/>
                      <a:pt x="0" y="7"/>
                      <a:pt x="0" y="16"/>
                    </a:cubicBezTo>
                    <a:cubicBezTo>
                      <a:pt x="0" y="25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Freeform 510">
                <a:extLst>
                  <a:ext uri="{FF2B5EF4-FFF2-40B4-BE49-F238E27FC236}">
                    <a16:creationId xmlns="" xmlns:a16="http://schemas.microsoft.com/office/drawing/2014/main" id="{9B748B2D-A3EB-4040-AB5D-7E90DE85C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3359"/>
                <a:ext cx="83" cy="83"/>
              </a:xfrm>
              <a:custGeom>
                <a:avLst/>
                <a:gdLst>
                  <a:gd name="T0" fmla="*/ 16 w 32"/>
                  <a:gd name="T1" fmla="*/ 31 h 32"/>
                  <a:gd name="T2" fmla="*/ 31 w 32"/>
                  <a:gd name="T3" fmla="*/ 15 h 32"/>
                  <a:gd name="T4" fmla="*/ 15 w 32"/>
                  <a:gd name="T5" fmla="*/ 0 h 32"/>
                  <a:gd name="T6" fmla="*/ 0 w 32"/>
                  <a:gd name="T7" fmla="*/ 16 h 32"/>
                  <a:gd name="T8" fmla="*/ 16 w 3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1"/>
                    </a:moveTo>
                    <a:cubicBezTo>
                      <a:pt x="23" y="32"/>
                      <a:pt x="32" y="24"/>
                      <a:pt x="31" y="15"/>
                    </a:cubicBezTo>
                    <a:cubicBezTo>
                      <a:pt x="30" y="7"/>
                      <a:pt x="24" y="0"/>
                      <a:pt x="15" y="0"/>
                    </a:cubicBezTo>
                    <a:cubicBezTo>
                      <a:pt x="6" y="1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Freeform 511">
                <a:extLst>
                  <a:ext uri="{FF2B5EF4-FFF2-40B4-BE49-F238E27FC236}">
                    <a16:creationId xmlns="" xmlns:a16="http://schemas.microsoft.com/office/drawing/2014/main" id="{7433CED7-3707-472B-8E01-28E0B4EE4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3045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Freeform 512">
                <a:extLst>
                  <a:ext uri="{FF2B5EF4-FFF2-40B4-BE49-F238E27FC236}">
                    <a16:creationId xmlns="" xmlns:a16="http://schemas.microsoft.com/office/drawing/2014/main" id="{A90A7E5E-9C67-4602-B6EC-8F0E8D711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" y="3045"/>
                <a:ext cx="83" cy="80"/>
              </a:xfrm>
              <a:custGeom>
                <a:avLst/>
                <a:gdLst>
                  <a:gd name="T0" fmla="*/ 17 w 32"/>
                  <a:gd name="T1" fmla="*/ 0 h 31"/>
                  <a:gd name="T2" fmla="*/ 1 w 32"/>
                  <a:gd name="T3" fmla="*/ 15 h 31"/>
                  <a:gd name="T4" fmla="*/ 16 w 32"/>
                  <a:gd name="T5" fmla="*/ 31 h 31"/>
                  <a:gd name="T6" fmla="*/ 32 w 32"/>
                  <a:gd name="T7" fmla="*/ 16 h 31"/>
                  <a:gd name="T8" fmla="*/ 17 w 3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7" y="0"/>
                    </a:moveTo>
                    <a:cubicBezTo>
                      <a:pt x="7" y="1"/>
                      <a:pt x="1" y="6"/>
                      <a:pt x="1" y="15"/>
                    </a:cubicBezTo>
                    <a:cubicBezTo>
                      <a:pt x="0" y="25"/>
                      <a:pt x="6" y="31"/>
                      <a:pt x="16" y="31"/>
                    </a:cubicBezTo>
                    <a:cubicBezTo>
                      <a:pt x="25" y="31"/>
                      <a:pt x="31" y="25"/>
                      <a:pt x="32" y="16"/>
                    </a:cubicBezTo>
                    <a:cubicBezTo>
                      <a:pt x="32" y="9"/>
                      <a:pt x="24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Freeform 513">
                <a:extLst>
                  <a:ext uri="{FF2B5EF4-FFF2-40B4-BE49-F238E27FC236}">
                    <a16:creationId xmlns="" xmlns:a16="http://schemas.microsoft.com/office/drawing/2014/main" id="{41B42BE0-82B2-494D-A84E-E76724776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3359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7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7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6" y="0"/>
                      <a:pt x="0" y="6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Freeform 514">
                <a:extLst>
                  <a:ext uri="{FF2B5EF4-FFF2-40B4-BE49-F238E27FC236}">
                    <a16:creationId xmlns="" xmlns:a16="http://schemas.microsoft.com/office/drawing/2014/main" id="{5FC8A36F-B1E0-4465-A9D7-2B72480CD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3359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Freeform 515">
                <a:extLst>
                  <a:ext uri="{FF2B5EF4-FFF2-40B4-BE49-F238E27FC236}">
                    <a16:creationId xmlns="" xmlns:a16="http://schemas.microsoft.com/office/drawing/2014/main" id="{C8D6FEFE-75AB-4C30-BE0D-7B34710AF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359"/>
                <a:ext cx="83" cy="85"/>
              </a:xfrm>
              <a:custGeom>
                <a:avLst/>
                <a:gdLst>
                  <a:gd name="T0" fmla="*/ 15 w 32"/>
                  <a:gd name="T1" fmla="*/ 31 h 33"/>
                  <a:gd name="T2" fmla="*/ 31 w 32"/>
                  <a:gd name="T3" fmla="*/ 17 h 33"/>
                  <a:gd name="T4" fmla="*/ 16 w 32"/>
                  <a:gd name="T5" fmla="*/ 0 h 33"/>
                  <a:gd name="T6" fmla="*/ 1 w 32"/>
                  <a:gd name="T7" fmla="*/ 15 h 33"/>
                  <a:gd name="T8" fmla="*/ 15 w 32"/>
                  <a:gd name="T9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3">
                    <a:moveTo>
                      <a:pt x="15" y="31"/>
                    </a:moveTo>
                    <a:cubicBezTo>
                      <a:pt x="24" y="33"/>
                      <a:pt x="32" y="24"/>
                      <a:pt x="31" y="17"/>
                    </a:cubicBezTo>
                    <a:cubicBezTo>
                      <a:pt x="31" y="7"/>
                      <a:pt x="26" y="1"/>
                      <a:pt x="16" y="0"/>
                    </a:cubicBezTo>
                    <a:cubicBezTo>
                      <a:pt x="8" y="0"/>
                      <a:pt x="1" y="6"/>
                      <a:pt x="1" y="15"/>
                    </a:cubicBezTo>
                    <a:cubicBezTo>
                      <a:pt x="0" y="24"/>
                      <a:pt x="8" y="32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3" name="Freeform 516">
                <a:extLst>
                  <a:ext uri="{FF2B5EF4-FFF2-40B4-BE49-F238E27FC236}">
                    <a16:creationId xmlns="" xmlns:a16="http://schemas.microsoft.com/office/drawing/2014/main" id="{46210BD7-330A-4420-8032-FC53EA18F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4" y="2936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0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4" name="Freeform 517">
                <a:extLst>
                  <a:ext uri="{FF2B5EF4-FFF2-40B4-BE49-F238E27FC236}">
                    <a16:creationId xmlns="" xmlns:a16="http://schemas.microsoft.com/office/drawing/2014/main" id="{8287E152-970C-4425-A43C-19EFC55E7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" y="2936"/>
                <a:ext cx="85" cy="83"/>
              </a:xfrm>
              <a:custGeom>
                <a:avLst/>
                <a:gdLst>
                  <a:gd name="T0" fmla="*/ 15 w 33"/>
                  <a:gd name="T1" fmla="*/ 31 h 32"/>
                  <a:gd name="T2" fmla="*/ 31 w 33"/>
                  <a:gd name="T3" fmla="*/ 17 h 32"/>
                  <a:gd name="T4" fmla="*/ 17 w 33"/>
                  <a:gd name="T5" fmla="*/ 0 h 32"/>
                  <a:gd name="T6" fmla="*/ 1 w 33"/>
                  <a:gd name="T7" fmla="*/ 15 h 32"/>
                  <a:gd name="T8" fmla="*/ 15 w 33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2">
                    <a:moveTo>
                      <a:pt x="15" y="31"/>
                    </a:moveTo>
                    <a:cubicBezTo>
                      <a:pt x="24" y="32"/>
                      <a:pt x="32" y="24"/>
                      <a:pt x="31" y="17"/>
                    </a:cubicBezTo>
                    <a:cubicBezTo>
                      <a:pt x="33" y="8"/>
                      <a:pt x="24" y="0"/>
                      <a:pt x="17" y="0"/>
                    </a:cubicBezTo>
                    <a:cubicBezTo>
                      <a:pt x="7" y="0"/>
                      <a:pt x="1" y="6"/>
                      <a:pt x="1" y="15"/>
                    </a:cubicBezTo>
                    <a:cubicBezTo>
                      <a:pt x="0" y="24"/>
                      <a:pt x="6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5" name="Freeform 518">
                <a:extLst>
                  <a:ext uri="{FF2B5EF4-FFF2-40B4-BE49-F238E27FC236}">
                    <a16:creationId xmlns="" xmlns:a16="http://schemas.microsoft.com/office/drawing/2014/main" id="{5392998F-F526-40D0-BB4B-6AF7BB643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4" y="2936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6" name="Freeform 519">
                <a:extLst>
                  <a:ext uri="{FF2B5EF4-FFF2-40B4-BE49-F238E27FC236}">
                    <a16:creationId xmlns="" xmlns:a16="http://schemas.microsoft.com/office/drawing/2014/main" id="{1358D683-F474-4267-9C84-ED70430A3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3677"/>
                <a:ext cx="83" cy="81"/>
              </a:xfrm>
              <a:custGeom>
                <a:avLst/>
                <a:gdLst>
                  <a:gd name="T0" fmla="*/ 0 w 32"/>
                  <a:gd name="T1" fmla="*/ 16 h 31"/>
                  <a:gd name="T2" fmla="*/ 16 w 32"/>
                  <a:gd name="T3" fmla="*/ 31 h 31"/>
                  <a:gd name="T4" fmla="*/ 31 w 32"/>
                  <a:gd name="T5" fmla="*/ 15 h 31"/>
                  <a:gd name="T6" fmla="*/ 15 w 32"/>
                  <a:gd name="T7" fmla="*/ 0 h 31"/>
                  <a:gd name="T8" fmla="*/ 0 w 32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0" y="16"/>
                    </a:moveTo>
                    <a:cubicBezTo>
                      <a:pt x="0" y="25"/>
                      <a:pt x="6" y="31"/>
                      <a:pt x="16" y="31"/>
                    </a:cubicBezTo>
                    <a:cubicBezTo>
                      <a:pt x="23" y="31"/>
                      <a:pt x="32" y="23"/>
                      <a:pt x="31" y="15"/>
                    </a:cubicBezTo>
                    <a:cubicBezTo>
                      <a:pt x="30" y="6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7" name="Freeform 520">
                <a:extLst>
                  <a:ext uri="{FF2B5EF4-FFF2-40B4-BE49-F238E27FC236}">
                    <a16:creationId xmlns="" xmlns:a16="http://schemas.microsoft.com/office/drawing/2014/main" id="{5C077411-149D-496C-9E19-5B4FF09D0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3151"/>
                <a:ext cx="81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4" y="31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4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8" name="Freeform 521">
                <a:extLst>
                  <a:ext uri="{FF2B5EF4-FFF2-40B4-BE49-F238E27FC236}">
                    <a16:creationId xmlns="" xmlns:a16="http://schemas.microsoft.com/office/drawing/2014/main" id="{B8218789-8AD9-4AFE-A8E9-E8AC176D7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574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4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9" name="Freeform 522">
                <a:extLst>
                  <a:ext uri="{FF2B5EF4-FFF2-40B4-BE49-F238E27FC236}">
                    <a16:creationId xmlns="" xmlns:a16="http://schemas.microsoft.com/office/drawing/2014/main" id="{B76FED76-D83B-4703-B18C-E1838E43D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3574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4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0" name="Freeform 523">
                <a:extLst>
                  <a:ext uri="{FF2B5EF4-FFF2-40B4-BE49-F238E27FC236}">
                    <a16:creationId xmlns="" xmlns:a16="http://schemas.microsoft.com/office/drawing/2014/main" id="{66861776-8758-4A80-A405-FA8FE07E0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3574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1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6"/>
                      <a:pt x="1" y="16"/>
                    </a:cubicBezTo>
                    <a:cubicBezTo>
                      <a:pt x="1" y="24"/>
                      <a:pt x="7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1" name="Freeform 524">
                <a:extLst>
                  <a:ext uri="{FF2B5EF4-FFF2-40B4-BE49-F238E27FC236}">
                    <a16:creationId xmlns="" xmlns:a16="http://schemas.microsoft.com/office/drawing/2014/main" id="{86C99478-9213-4C99-B552-88FC16704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3677"/>
                <a:ext cx="80" cy="83"/>
              </a:xfrm>
              <a:custGeom>
                <a:avLst/>
                <a:gdLst>
                  <a:gd name="T0" fmla="*/ 17 w 31"/>
                  <a:gd name="T1" fmla="*/ 31 h 32"/>
                  <a:gd name="T2" fmla="*/ 31 w 31"/>
                  <a:gd name="T3" fmla="*/ 15 h 32"/>
                  <a:gd name="T4" fmla="*/ 15 w 31"/>
                  <a:gd name="T5" fmla="*/ 0 h 32"/>
                  <a:gd name="T6" fmla="*/ 0 w 31"/>
                  <a:gd name="T7" fmla="*/ 16 h 32"/>
                  <a:gd name="T8" fmla="*/ 17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7" y="31"/>
                    </a:moveTo>
                    <a:cubicBezTo>
                      <a:pt x="25" y="30"/>
                      <a:pt x="31" y="24"/>
                      <a:pt x="31" y="15"/>
                    </a:cubicBezTo>
                    <a:cubicBezTo>
                      <a:pt x="31" y="6"/>
                      <a:pt x="25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3"/>
                      <a:pt x="8" y="32"/>
                      <a:pt x="1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2" name="Freeform 525">
                <a:extLst>
                  <a:ext uri="{FF2B5EF4-FFF2-40B4-BE49-F238E27FC236}">
                    <a16:creationId xmlns="" xmlns:a16="http://schemas.microsoft.com/office/drawing/2014/main" id="{13EEA81C-7849-4012-B6D5-E984E56A1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677"/>
                <a:ext cx="80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5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3" name="Freeform 526">
                <a:extLst>
                  <a:ext uri="{FF2B5EF4-FFF2-40B4-BE49-F238E27FC236}">
                    <a16:creationId xmlns="" xmlns:a16="http://schemas.microsoft.com/office/drawing/2014/main" id="{4C98598B-79D5-4FED-91F6-C7D4C0462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3677"/>
                <a:ext cx="81" cy="81"/>
              </a:xfrm>
              <a:custGeom>
                <a:avLst/>
                <a:gdLst>
                  <a:gd name="T0" fmla="*/ 0 w 31"/>
                  <a:gd name="T1" fmla="*/ 16 h 31"/>
                  <a:gd name="T2" fmla="*/ 16 w 31"/>
                  <a:gd name="T3" fmla="*/ 31 h 31"/>
                  <a:gd name="T4" fmla="*/ 30 w 31"/>
                  <a:gd name="T5" fmla="*/ 15 h 31"/>
                  <a:gd name="T6" fmla="*/ 15 w 31"/>
                  <a:gd name="T7" fmla="*/ 0 h 31"/>
                  <a:gd name="T8" fmla="*/ 0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6"/>
                    </a:moveTo>
                    <a:cubicBezTo>
                      <a:pt x="0" y="25"/>
                      <a:pt x="6" y="31"/>
                      <a:pt x="16" y="31"/>
                    </a:cubicBezTo>
                    <a:cubicBezTo>
                      <a:pt x="25" y="31"/>
                      <a:pt x="31" y="24"/>
                      <a:pt x="30" y="15"/>
                    </a:cubicBezTo>
                    <a:cubicBezTo>
                      <a:pt x="30" y="6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4" name="Freeform 527">
                <a:extLst>
                  <a:ext uri="{FF2B5EF4-FFF2-40B4-BE49-F238E27FC236}">
                    <a16:creationId xmlns="" xmlns:a16="http://schemas.microsoft.com/office/drawing/2014/main" id="{7227F6AF-8C48-40D3-BD17-E019D4EF0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3677"/>
                <a:ext cx="83" cy="81"/>
              </a:xfrm>
              <a:custGeom>
                <a:avLst/>
                <a:gdLst>
                  <a:gd name="T0" fmla="*/ 15 w 32"/>
                  <a:gd name="T1" fmla="*/ 31 h 31"/>
                  <a:gd name="T2" fmla="*/ 31 w 32"/>
                  <a:gd name="T3" fmla="*/ 16 h 31"/>
                  <a:gd name="T4" fmla="*/ 16 w 32"/>
                  <a:gd name="T5" fmla="*/ 0 h 31"/>
                  <a:gd name="T6" fmla="*/ 0 w 32"/>
                  <a:gd name="T7" fmla="*/ 15 h 31"/>
                  <a:gd name="T8" fmla="*/ 15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5" y="31"/>
                    </a:moveTo>
                    <a:cubicBezTo>
                      <a:pt x="24" y="31"/>
                      <a:pt x="30" y="25"/>
                      <a:pt x="31" y="16"/>
                    </a:cubicBezTo>
                    <a:cubicBezTo>
                      <a:pt x="32" y="8"/>
                      <a:pt x="24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5" name="Freeform 528">
                <a:extLst>
                  <a:ext uri="{FF2B5EF4-FFF2-40B4-BE49-F238E27FC236}">
                    <a16:creationId xmlns="" xmlns:a16="http://schemas.microsoft.com/office/drawing/2014/main" id="{4EB10B79-8368-4D06-9204-E2231B8B7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3574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4" y="31"/>
                      <a:pt x="31" y="23"/>
                      <a:pt x="31" y="15"/>
                    </a:cubicBezTo>
                    <a:cubicBezTo>
                      <a:pt x="30" y="6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6" name="Freeform 529">
                <a:extLst>
                  <a:ext uri="{FF2B5EF4-FFF2-40B4-BE49-F238E27FC236}">
                    <a16:creationId xmlns="" xmlns:a16="http://schemas.microsoft.com/office/drawing/2014/main" id="{609EF563-128A-4BA0-B9B4-5CF51F86A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3574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4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7" name="Freeform 530">
                <a:extLst>
                  <a:ext uri="{FF2B5EF4-FFF2-40B4-BE49-F238E27FC236}">
                    <a16:creationId xmlns="" xmlns:a16="http://schemas.microsoft.com/office/drawing/2014/main" id="{2463537A-8408-4FFA-A012-6BE4E808F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3574"/>
                <a:ext cx="83" cy="80"/>
              </a:xfrm>
              <a:custGeom>
                <a:avLst/>
                <a:gdLst>
                  <a:gd name="T0" fmla="*/ 17 w 32"/>
                  <a:gd name="T1" fmla="*/ 0 h 31"/>
                  <a:gd name="T2" fmla="*/ 0 w 32"/>
                  <a:gd name="T3" fmla="*/ 15 h 31"/>
                  <a:gd name="T4" fmla="*/ 15 w 32"/>
                  <a:gd name="T5" fmla="*/ 31 h 31"/>
                  <a:gd name="T6" fmla="*/ 31 w 32"/>
                  <a:gd name="T7" fmla="*/ 16 h 31"/>
                  <a:gd name="T8" fmla="*/ 17 w 3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7" y="0"/>
                    </a:moveTo>
                    <a:cubicBezTo>
                      <a:pt x="7" y="0"/>
                      <a:pt x="1" y="6"/>
                      <a:pt x="0" y="15"/>
                    </a:cubicBezTo>
                    <a:cubicBezTo>
                      <a:pt x="0" y="24"/>
                      <a:pt x="6" y="31"/>
                      <a:pt x="15" y="31"/>
                    </a:cubicBezTo>
                    <a:cubicBezTo>
                      <a:pt x="25" y="31"/>
                      <a:pt x="31" y="25"/>
                      <a:pt x="31" y="16"/>
                    </a:cubicBezTo>
                    <a:cubicBezTo>
                      <a:pt x="32" y="8"/>
                      <a:pt x="24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8" name="Freeform 531">
                <a:extLst>
                  <a:ext uri="{FF2B5EF4-FFF2-40B4-BE49-F238E27FC236}">
                    <a16:creationId xmlns="" xmlns:a16="http://schemas.microsoft.com/office/drawing/2014/main" id="{2170BE91-DF61-4FA2-A92F-833631BCB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3571"/>
                <a:ext cx="85" cy="83"/>
              </a:xfrm>
              <a:custGeom>
                <a:avLst/>
                <a:gdLst>
                  <a:gd name="T0" fmla="*/ 16 w 33"/>
                  <a:gd name="T1" fmla="*/ 32 h 32"/>
                  <a:gd name="T2" fmla="*/ 33 w 33"/>
                  <a:gd name="T3" fmla="*/ 17 h 32"/>
                  <a:gd name="T4" fmla="*/ 18 w 33"/>
                  <a:gd name="T5" fmla="*/ 1 h 32"/>
                  <a:gd name="T6" fmla="*/ 2 w 33"/>
                  <a:gd name="T7" fmla="*/ 15 h 32"/>
                  <a:gd name="T8" fmla="*/ 16 w 33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2">
                    <a:moveTo>
                      <a:pt x="16" y="32"/>
                    </a:moveTo>
                    <a:cubicBezTo>
                      <a:pt x="26" y="32"/>
                      <a:pt x="32" y="26"/>
                      <a:pt x="33" y="17"/>
                    </a:cubicBezTo>
                    <a:cubicBezTo>
                      <a:pt x="33" y="8"/>
                      <a:pt x="27" y="2"/>
                      <a:pt x="18" y="1"/>
                    </a:cubicBezTo>
                    <a:cubicBezTo>
                      <a:pt x="9" y="0"/>
                      <a:pt x="1" y="8"/>
                      <a:pt x="2" y="15"/>
                    </a:cubicBezTo>
                    <a:cubicBezTo>
                      <a:pt x="0" y="24"/>
                      <a:pt x="9" y="32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9" name="Freeform 532">
                <a:extLst>
                  <a:ext uri="{FF2B5EF4-FFF2-40B4-BE49-F238E27FC236}">
                    <a16:creationId xmlns="" xmlns:a16="http://schemas.microsoft.com/office/drawing/2014/main" id="{62B32362-C4D5-4579-8CB7-4B6627B01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3574"/>
                <a:ext cx="80" cy="80"/>
              </a:xfrm>
              <a:custGeom>
                <a:avLst/>
                <a:gdLst>
                  <a:gd name="T0" fmla="*/ 16 w 31"/>
                  <a:gd name="T1" fmla="*/ 0 h 31"/>
                  <a:gd name="T2" fmla="*/ 0 w 31"/>
                  <a:gd name="T3" fmla="*/ 16 h 31"/>
                  <a:gd name="T4" fmla="*/ 15 w 31"/>
                  <a:gd name="T5" fmla="*/ 31 h 31"/>
                  <a:gd name="T6" fmla="*/ 31 w 31"/>
                  <a:gd name="T7" fmla="*/ 16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6" y="0"/>
                      <a:pt x="0" y="6"/>
                      <a:pt x="0" y="16"/>
                    </a:cubicBezTo>
                    <a:cubicBezTo>
                      <a:pt x="0" y="24"/>
                      <a:pt x="6" y="31"/>
                      <a:pt x="15" y="31"/>
                    </a:cubicBez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0" name="Freeform 533">
                <a:extLst>
                  <a:ext uri="{FF2B5EF4-FFF2-40B4-BE49-F238E27FC236}">
                    <a16:creationId xmlns="" xmlns:a16="http://schemas.microsoft.com/office/drawing/2014/main" id="{CED020CB-CB4D-4C84-8A5A-E9B831DCB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1" y="3356"/>
                <a:ext cx="81" cy="83"/>
              </a:xfrm>
              <a:custGeom>
                <a:avLst/>
                <a:gdLst>
                  <a:gd name="T0" fmla="*/ 16 w 31"/>
                  <a:gd name="T1" fmla="*/ 32 h 32"/>
                  <a:gd name="T2" fmla="*/ 31 w 31"/>
                  <a:gd name="T3" fmla="*/ 16 h 32"/>
                  <a:gd name="T4" fmla="*/ 14 w 31"/>
                  <a:gd name="T5" fmla="*/ 1 h 32"/>
                  <a:gd name="T6" fmla="*/ 0 w 31"/>
                  <a:gd name="T7" fmla="*/ 17 h 32"/>
                  <a:gd name="T8" fmla="*/ 16 w 3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6" y="32"/>
                    </a:moveTo>
                    <a:cubicBezTo>
                      <a:pt x="25" y="32"/>
                      <a:pt x="31" y="26"/>
                      <a:pt x="31" y="16"/>
                    </a:cubicBezTo>
                    <a:cubicBezTo>
                      <a:pt x="31" y="9"/>
                      <a:pt x="23" y="0"/>
                      <a:pt x="14" y="1"/>
                    </a:cubicBezTo>
                    <a:cubicBezTo>
                      <a:pt x="6" y="2"/>
                      <a:pt x="0" y="8"/>
                      <a:pt x="0" y="17"/>
                    </a:cubicBezTo>
                    <a:cubicBezTo>
                      <a:pt x="0" y="26"/>
                      <a:pt x="6" y="32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1" name="Freeform 534">
                <a:extLst>
                  <a:ext uri="{FF2B5EF4-FFF2-40B4-BE49-F238E27FC236}">
                    <a16:creationId xmlns="" xmlns:a16="http://schemas.microsoft.com/office/drawing/2014/main" id="{0FA905D2-A0C2-4A45-87D2-2248A9E11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5" y="3359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2" name="Freeform 535">
                <a:extLst>
                  <a:ext uri="{FF2B5EF4-FFF2-40B4-BE49-F238E27FC236}">
                    <a16:creationId xmlns="" xmlns:a16="http://schemas.microsoft.com/office/drawing/2014/main" id="{B858DA18-D278-4759-BEC3-888BEA00A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1" y="3359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30 w 31"/>
                  <a:gd name="T3" fmla="*/ 17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0" y="25"/>
                      <a:pt x="30" y="17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3" name="Freeform 536">
                <a:extLst>
                  <a:ext uri="{FF2B5EF4-FFF2-40B4-BE49-F238E27FC236}">
                    <a16:creationId xmlns="" xmlns:a16="http://schemas.microsoft.com/office/drawing/2014/main" id="{7F833D79-5DA0-4798-9180-5B3ACF9F8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3151"/>
                <a:ext cx="80" cy="81"/>
              </a:xfrm>
              <a:custGeom>
                <a:avLst/>
                <a:gdLst>
                  <a:gd name="T0" fmla="*/ 16 w 31"/>
                  <a:gd name="T1" fmla="*/ 0 h 31"/>
                  <a:gd name="T2" fmla="*/ 1 w 31"/>
                  <a:gd name="T3" fmla="*/ 15 h 31"/>
                  <a:gd name="T4" fmla="*/ 16 w 31"/>
                  <a:gd name="T5" fmla="*/ 31 h 31"/>
                  <a:gd name="T6" fmla="*/ 31 w 31"/>
                  <a:gd name="T7" fmla="*/ 16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7" y="0"/>
                      <a:pt x="1" y="6"/>
                      <a:pt x="1" y="15"/>
                    </a:cubicBezTo>
                    <a:cubicBezTo>
                      <a:pt x="0" y="24"/>
                      <a:pt x="7" y="31"/>
                      <a:pt x="16" y="31"/>
                    </a:cubicBezTo>
                    <a:cubicBezTo>
                      <a:pt x="25" y="30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4" name="Freeform 537">
                <a:extLst>
                  <a:ext uri="{FF2B5EF4-FFF2-40B4-BE49-F238E27FC236}">
                    <a16:creationId xmlns="" xmlns:a16="http://schemas.microsoft.com/office/drawing/2014/main" id="{1C0F73F2-3728-4B46-AE50-E716F1577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3151"/>
                <a:ext cx="81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5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0" y="25"/>
                      <a:pt x="31" y="16"/>
                    </a:cubicBezTo>
                    <a:cubicBezTo>
                      <a:pt x="31" y="6"/>
                      <a:pt x="25" y="0"/>
                      <a:pt x="15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4"/>
                      <a:pt x="6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5" name="Freeform 538">
                <a:extLst>
                  <a:ext uri="{FF2B5EF4-FFF2-40B4-BE49-F238E27FC236}">
                    <a16:creationId xmlns="" xmlns:a16="http://schemas.microsoft.com/office/drawing/2014/main" id="{D480E0E3-DCE2-46E4-B066-33BE6821A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151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3" y="31"/>
                      <a:pt x="31" y="24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4"/>
                      <a:pt x="6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6" name="Freeform 539">
                <a:extLst>
                  <a:ext uri="{FF2B5EF4-FFF2-40B4-BE49-F238E27FC236}">
                    <a16:creationId xmlns="" xmlns:a16="http://schemas.microsoft.com/office/drawing/2014/main" id="{54020874-3839-4204-BEA8-1BD94ACA8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3151"/>
                <a:ext cx="80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1" y="6"/>
                      <a:pt x="0" y="15"/>
                    </a:cubicBezTo>
                    <a:cubicBezTo>
                      <a:pt x="0" y="24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7" name="Freeform 540">
                <a:extLst>
                  <a:ext uri="{FF2B5EF4-FFF2-40B4-BE49-F238E27FC236}">
                    <a16:creationId xmlns="" xmlns:a16="http://schemas.microsoft.com/office/drawing/2014/main" id="{DA0725A1-995D-4F8C-8A3C-6D800E804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8" y="3045"/>
                <a:ext cx="83" cy="80"/>
              </a:xfrm>
              <a:custGeom>
                <a:avLst/>
                <a:gdLst>
                  <a:gd name="T0" fmla="*/ 15 w 32"/>
                  <a:gd name="T1" fmla="*/ 31 h 31"/>
                  <a:gd name="T2" fmla="*/ 31 w 32"/>
                  <a:gd name="T3" fmla="*/ 16 h 31"/>
                  <a:gd name="T4" fmla="*/ 16 w 32"/>
                  <a:gd name="T5" fmla="*/ 0 h 31"/>
                  <a:gd name="T6" fmla="*/ 0 w 32"/>
                  <a:gd name="T7" fmla="*/ 15 h 31"/>
                  <a:gd name="T8" fmla="*/ 15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5" y="31"/>
                    </a:moveTo>
                    <a:cubicBezTo>
                      <a:pt x="25" y="31"/>
                      <a:pt x="30" y="25"/>
                      <a:pt x="31" y="16"/>
                    </a:cubicBezTo>
                    <a:cubicBezTo>
                      <a:pt x="32" y="9"/>
                      <a:pt x="24" y="0"/>
                      <a:pt x="16" y="0"/>
                    </a:cubicBezTo>
                    <a:cubicBezTo>
                      <a:pt x="7" y="1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8" name="Freeform 541">
                <a:extLst>
                  <a:ext uri="{FF2B5EF4-FFF2-40B4-BE49-F238E27FC236}">
                    <a16:creationId xmlns="" xmlns:a16="http://schemas.microsoft.com/office/drawing/2014/main" id="{6B8B648C-C0AA-4870-8389-0386EC09C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3151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4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9" name="Freeform 542">
                <a:extLst>
                  <a:ext uri="{FF2B5EF4-FFF2-40B4-BE49-F238E27FC236}">
                    <a16:creationId xmlns="" xmlns:a16="http://schemas.microsoft.com/office/drawing/2014/main" id="{0457CB6F-6C4C-428E-8B0D-3EB03805F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3151"/>
                <a:ext cx="83" cy="81"/>
              </a:xfrm>
              <a:custGeom>
                <a:avLst/>
                <a:gdLst>
                  <a:gd name="T0" fmla="*/ 15 w 32"/>
                  <a:gd name="T1" fmla="*/ 0 h 31"/>
                  <a:gd name="T2" fmla="*/ 0 w 32"/>
                  <a:gd name="T3" fmla="*/ 16 h 31"/>
                  <a:gd name="T4" fmla="*/ 16 w 32"/>
                  <a:gd name="T5" fmla="*/ 31 h 31"/>
                  <a:gd name="T6" fmla="*/ 31 w 32"/>
                  <a:gd name="T7" fmla="*/ 14 h 31"/>
                  <a:gd name="T8" fmla="*/ 15 w 3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5" y="0"/>
                    </a:moveTo>
                    <a:cubicBezTo>
                      <a:pt x="6" y="0"/>
                      <a:pt x="0" y="6"/>
                      <a:pt x="0" y="16"/>
                    </a:cubicBezTo>
                    <a:cubicBezTo>
                      <a:pt x="0" y="25"/>
                      <a:pt x="7" y="30"/>
                      <a:pt x="16" y="31"/>
                    </a:cubicBezTo>
                    <a:cubicBezTo>
                      <a:pt x="23" y="31"/>
                      <a:pt x="32" y="23"/>
                      <a:pt x="31" y="14"/>
                    </a:cubicBezTo>
                    <a:cubicBezTo>
                      <a:pt x="30" y="6"/>
                      <a:pt x="24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0" name="Freeform 543">
                <a:extLst>
                  <a:ext uri="{FF2B5EF4-FFF2-40B4-BE49-F238E27FC236}">
                    <a16:creationId xmlns="" xmlns:a16="http://schemas.microsoft.com/office/drawing/2014/main" id="{7F77A619-AFBE-4D61-A7E8-87A6BA7BB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4" y="3045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0" y="25"/>
                      <a:pt x="31" y="16"/>
                    </a:cubicBezTo>
                    <a:cubicBezTo>
                      <a:pt x="31" y="7"/>
                      <a:pt x="25" y="1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1" name="Freeform 544">
                <a:extLst>
                  <a:ext uri="{FF2B5EF4-FFF2-40B4-BE49-F238E27FC236}">
                    <a16:creationId xmlns="" xmlns:a16="http://schemas.microsoft.com/office/drawing/2014/main" id="{F3D2340C-0715-4D69-BAB6-0B24AA260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" y="304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7 w 31"/>
                  <a:gd name="T5" fmla="*/ 0 h 31"/>
                  <a:gd name="T6" fmla="*/ 1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1"/>
                      <a:pt x="17" y="0"/>
                    </a:cubicBezTo>
                    <a:cubicBezTo>
                      <a:pt x="7" y="0"/>
                      <a:pt x="1" y="6"/>
                      <a:pt x="1" y="15"/>
                    </a:cubicBezTo>
                    <a:cubicBezTo>
                      <a:pt x="0" y="25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2" name="Freeform 545">
                <a:extLst>
                  <a:ext uri="{FF2B5EF4-FFF2-40B4-BE49-F238E27FC236}">
                    <a16:creationId xmlns="" xmlns:a16="http://schemas.microsoft.com/office/drawing/2014/main" id="{7E1532EE-1C70-43B9-AE9E-782F3074A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4" y="304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5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3" name="Freeform 546">
                <a:extLst>
                  <a:ext uri="{FF2B5EF4-FFF2-40B4-BE49-F238E27FC236}">
                    <a16:creationId xmlns="" xmlns:a16="http://schemas.microsoft.com/office/drawing/2014/main" id="{54502EA5-0D7C-445D-9345-97EA03E92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304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5"/>
                    </a:cubicBezTo>
                    <a:cubicBezTo>
                      <a:pt x="31" y="7"/>
                      <a:pt x="24" y="0"/>
                      <a:pt x="15" y="0"/>
                    </a:cubicBezTo>
                    <a:cubicBezTo>
                      <a:pt x="6" y="1"/>
                      <a:pt x="0" y="7"/>
                      <a:pt x="0" y="16"/>
                    </a:cubicBezTo>
                    <a:cubicBezTo>
                      <a:pt x="0" y="25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4" name="Freeform 547">
                <a:extLst>
                  <a:ext uri="{FF2B5EF4-FFF2-40B4-BE49-F238E27FC236}">
                    <a16:creationId xmlns="" xmlns:a16="http://schemas.microsoft.com/office/drawing/2014/main" id="{704071F7-B97E-4CFE-A52F-8A924CDF9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" y="3045"/>
                <a:ext cx="81" cy="80"/>
              </a:xfrm>
              <a:custGeom>
                <a:avLst/>
                <a:gdLst>
                  <a:gd name="T0" fmla="*/ 14 w 31"/>
                  <a:gd name="T1" fmla="*/ 31 h 31"/>
                  <a:gd name="T2" fmla="*/ 30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4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4" y="31"/>
                    </a:moveTo>
                    <a:cubicBezTo>
                      <a:pt x="24" y="31"/>
                      <a:pt x="30" y="25"/>
                      <a:pt x="30" y="16"/>
                    </a:cubicBezTo>
                    <a:cubicBezTo>
                      <a:pt x="31" y="7"/>
                      <a:pt x="24" y="1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4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5" name="Freeform 548">
                <a:extLst>
                  <a:ext uri="{FF2B5EF4-FFF2-40B4-BE49-F238E27FC236}">
                    <a16:creationId xmlns="" xmlns:a16="http://schemas.microsoft.com/office/drawing/2014/main" id="{7C4E5B60-64AA-4234-83BF-A58478AF5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5" y="304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7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7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7" y="0"/>
                      <a:pt x="0" y="6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6" name="Freeform 549">
                <a:extLst>
                  <a:ext uri="{FF2B5EF4-FFF2-40B4-BE49-F238E27FC236}">
                    <a16:creationId xmlns="" xmlns:a16="http://schemas.microsoft.com/office/drawing/2014/main" id="{3BCF97A7-F142-45B2-9979-F831B2251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3045"/>
                <a:ext cx="80" cy="80"/>
              </a:xfrm>
              <a:custGeom>
                <a:avLst/>
                <a:gdLst>
                  <a:gd name="T0" fmla="*/ 31 w 31"/>
                  <a:gd name="T1" fmla="*/ 16 h 31"/>
                  <a:gd name="T2" fmla="*/ 16 w 31"/>
                  <a:gd name="T3" fmla="*/ 0 h 31"/>
                  <a:gd name="T4" fmla="*/ 0 w 31"/>
                  <a:gd name="T5" fmla="*/ 16 h 31"/>
                  <a:gd name="T6" fmla="*/ 15 w 31"/>
                  <a:gd name="T7" fmla="*/ 31 h 31"/>
                  <a:gd name="T8" fmla="*/ 31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cubicBezTo>
                      <a:pt x="31" y="7"/>
                      <a:pt x="25" y="1"/>
                      <a:pt x="16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ubicBezTo>
                      <a:pt x="24" y="31"/>
                      <a:pt x="31" y="25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7" name="Freeform 550">
                <a:extLst>
                  <a:ext uri="{FF2B5EF4-FFF2-40B4-BE49-F238E27FC236}">
                    <a16:creationId xmlns="" xmlns:a16="http://schemas.microsoft.com/office/drawing/2014/main" id="{EAF3759E-9103-41EF-92E2-16093F66B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3045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30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0" y="25"/>
                      <a:pt x="30" y="16"/>
                    </a:cubicBezTo>
                    <a:cubicBezTo>
                      <a:pt x="31" y="7"/>
                      <a:pt x="25" y="1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8" name="Freeform 551">
                <a:extLst>
                  <a:ext uri="{FF2B5EF4-FFF2-40B4-BE49-F238E27FC236}">
                    <a16:creationId xmlns="" xmlns:a16="http://schemas.microsoft.com/office/drawing/2014/main" id="{27D7876D-BF47-42BA-90F0-7CA14D513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304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7 h 31"/>
                  <a:gd name="T4" fmla="*/ 16 w 31"/>
                  <a:gd name="T5" fmla="*/ 1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7"/>
                    </a:cubicBezTo>
                    <a:cubicBezTo>
                      <a:pt x="31" y="7"/>
                      <a:pt x="25" y="1"/>
                      <a:pt x="16" y="1"/>
                    </a:cubicBezTo>
                    <a:cubicBezTo>
                      <a:pt x="7" y="0"/>
                      <a:pt x="1" y="6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9" name="Freeform 552">
                <a:extLst>
                  <a:ext uri="{FF2B5EF4-FFF2-40B4-BE49-F238E27FC236}">
                    <a16:creationId xmlns="" xmlns:a16="http://schemas.microsoft.com/office/drawing/2014/main" id="{1EB1D326-E5CA-450C-9EDB-9DF7BC60B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045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1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0" name="Freeform 553">
                <a:extLst>
                  <a:ext uri="{FF2B5EF4-FFF2-40B4-BE49-F238E27FC236}">
                    <a16:creationId xmlns="" xmlns:a16="http://schemas.microsoft.com/office/drawing/2014/main" id="{EF652E1D-54ED-474B-9A56-4C8FA0069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9" y="3151"/>
                <a:ext cx="81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4"/>
                      <a:pt x="6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1" name="Freeform 554">
                <a:extLst>
                  <a:ext uri="{FF2B5EF4-FFF2-40B4-BE49-F238E27FC236}">
                    <a16:creationId xmlns="" xmlns:a16="http://schemas.microsoft.com/office/drawing/2014/main" id="{55AC67EA-DDAF-4D85-A89E-DEAFDEA3C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3" y="3151"/>
                <a:ext cx="81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5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0"/>
                      <a:pt x="31" y="24"/>
                      <a:pt x="31" y="15"/>
                    </a:cubicBezTo>
                    <a:cubicBezTo>
                      <a:pt x="31" y="6"/>
                      <a:pt x="25" y="0"/>
                      <a:pt x="15" y="0"/>
                    </a:cubicBezTo>
                    <a:cubicBezTo>
                      <a:pt x="8" y="0"/>
                      <a:pt x="0" y="8"/>
                      <a:pt x="0" y="15"/>
                    </a:cubicBezTo>
                    <a:cubicBezTo>
                      <a:pt x="1" y="24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2" name="Freeform 555">
                <a:extLst>
                  <a:ext uri="{FF2B5EF4-FFF2-40B4-BE49-F238E27FC236}">
                    <a16:creationId xmlns="" xmlns:a16="http://schemas.microsoft.com/office/drawing/2014/main" id="{A664AA19-0D9A-4929-96F1-805897B97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" y="3151"/>
                <a:ext cx="81" cy="81"/>
              </a:xfrm>
              <a:custGeom>
                <a:avLst/>
                <a:gdLst>
                  <a:gd name="T0" fmla="*/ 31 w 31"/>
                  <a:gd name="T1" fmla="*/ 16 h 31"/>
                  <a:gd name="T2" fmla="*/ 16 w 31"/>
                  <a:gd name="T3" fmla="*/ 0 h 31"/>
                  <a:gd name="T4" fmla="*/ 0 w 31"/>
                  <a:gd name="T5" fmla="*/ 15 h 31"/>
                  <a:gd name="T6" fmla="*/ 15 w 31"/>
                  <a:gd name="T7" fmla="*/ 31 h 31"/>
                  <a:gd name="T8" fmla="*/ 31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cubicBezTo>
                      <a:pt x="31" y="6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4"/>
                      <a:pt x="6" y="31"/>
                      <a:pt x="15" y="31"/>
                    </a:cubicBezTo>
                    <a:cubicBezTo>
                      <a:pt x="24" y="31"/>
                      <a:pt x="30" y="24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3" name="Freeform 556">
                <a:extLst>
                  <a:ext uri="{FF2B5EF4-FFF2-40B4-BE49-F238E27FC236}">
                    <a16:creationId xmlns="" xmlns:a16="http://schemas.microsoft.com/office/drawing/2014/main" id="{CE2114E9-BD5B-4FF0-983C-B560403F0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3" y="3151"/>
                <a:ext cx="81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5" y="31"/>
                      <a:pt x="31" y="24"/>
                      <a:pt x="31" y="15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4"/>
                      <a:pt x="6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4" name="Freeform 557">
                <a:extLst>
                  <a:ext uri="{FF2B5EF4-FFF2-40B4-BE49-F238E27FC236}">
                    <a16:creationId xmlns="" xmlns:a16="http://schemas.microsoft.com/office/drawing/2014/main" id="{0288F5F1-35EC-4C00-9A65-9E645747C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2" y="3151"/>
                <a:ext cx="81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1" y="6"/>
                      <a:pt x="0" y="15"/>
                    </a:cubicBezTo>
                    <a:cubicBezTo>
                      <a:pt x="0" y="24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5" name="Freeform 558">
                <a:extLst>
                  <a:ext uri="{FF2B5EF4-FFF2-40B4-BE49-F238E27FC236}">
                    <a16:creationId xmlns="" xmlns:a16="http://schemas.microsoft.com/office/drawing/2014/main" id="{10B212A5-FDF1-484C-8DF0-016937309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936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6" name="Freeform 559">
                <a:extLst>
                  <a:ext uri="{FF2B5EF4-FFF2-40B4-BE49-F238E27FC236}">
                    <a16:creationId xmlns="" xmlns:a16="http://schemas.microsoft.com/office/drawing/2014/main" id="{E734DCAB-B2AB-443D-A7E9-8978A80C3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" y="2936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30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0" y="25"/>
                      <a:pt x="30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7" name="Freeform 560">
                <a:extLst>
                  <a:ext uri="{FF2B5EF4-FFF2-40B4-BE49-F238E27FC236}">
                    <a16:creationId xmlns="" xmlns:a16="http://schemas.microsoft.com/office/drawing/2014/main" id="{B9742349-A32F-4B24-9BFC-4106C4C87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" y="3045"/>
                <a:ext cx="81" cy="80"/>
              </a:xfrm>
              <a:custGeom>
                <a:avLst/>
                <a:gdLst>
                  <a:gd name="T0" fmla="*/ 17 w 31"/>
                  <a:gd name="T1" fmla="*/ 31 h 31"/>
                  <a:gd name="T2" fmla="*/ 31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7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7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5" y="0"/>
                    </a:cubicBezTo>
                    <a:cubicBezTo>
                      <a:pt x="6" y="1"/>
                      <a:pt x="0" y="7"/>
                      <a:pt x="0" y="16"/>
                    </a:cubicBezTo>
                    <a:cubicBezTo>
                      <a:pt x="1" y="25"/>
                      <a:pt x="7" y="31"/>
                      <a:pt x="1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8" name="Freeform 561">
                <a:extLst>
                  <a:ext uri="{FF2B5EF4-FFF2-40B4-BE49-F238E27FC236}">
                    <a16:creationId xmlns="" xmlns:a16="http://schemas.microsoft.com/office/drawing/2014/main" id="{8514C73B-C2F0-4955-8B5C-9420D1C4E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3255"/>
                <a:ext cx="80" cy="80"/>
              </a:xfrm>
              <a:custGeom>
                <a:avLst/>
                <a:gdLst>
                  <a:gd name="T0" fmla="*/ 0 w 31"/>
                  <a:gd name="T1" fmla="*/ 15 h 31"/>
                  <a:gd name="T2" fmla="*/ 14 w 31"/>
                  <a:gd name="T3" fmla="*/ 31 h 31"/>
                  <a:gd name="T4" fmla="*/ 31 w 31"/>
                  <a:gd name="T5" fmla="*/ 16 h 31"/>
                  <a:gd name="T6" fmla="*/ 16 w 31"/>
                  <a:gd name="T7" fmla="*/ 0 h 31"/>
                  <a:gd name="T8" fmla="*/ 0 w 31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5"/>
                    </a:moveTo>
                    <a:cubicBezTo>
                      <a:pt x="0" y="24"/>
                      <a:pt x="6" y="31"/>
                      <a:pt x="14" y="31"/>
                    </a:cubicBezTo>
                    <a:cubicBezTo>
                      <a:pt x="24" y="31"/>
                      <a:pt x="30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9" name="Freeform 562">
                <a:extLst>
                  <a:ext uri="{FF2B5EF4-FFF2-40B4-BE49-F238E27FC236}">
                    <a16:creationId xmlns="" xmlns:a16="http://schemas.microsoft.com/office/drawing/2014/main" id="{7AAC9CCA-0471-42E3-BD34-A8B451E56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" y="3255"/>
                <a:ext cx="81" cy="80"/>
              </a:xfrm>
              <a:custGeom>
                <a:avLst/>
                <a:gdLst>
                  <a:gd name="T0" fmla="*/ 0 w 31"/>
                  <a:gd name="T1" fmla="*/ 15 h 31"/>
                  <a:gd name="T2" fmla="*/ 16 w 31"/>
                  <a:gd name="T3" fmla="*/ 31 h 31"/>
                  <a:gd name="T4" fmla="*/ 31 w 31"/>
                  <a:gd name="T5" fmla="*/ 16 h 31"/>
                  <a:gd name="T6" fmla="*/ 16 w 31"/>
                  <a:gd name="T7" fmla="*/ 0 h 31"/>
                  <a:gd name="T8" fmla="*/ 0 w 31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5"/>
                    </a:moveTo>
                    <a:cubicBezTo>
                      <a:pt x="0" y="24"/>
                      <a:pt x="6" y="31"/>
                      <a:pt x="16" y="31"/>
                    </a:cubicBez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0" name="Freeform 563">
                <a:extLst>
                  <a:ext uri="{FF2B5EF4-FFF2-40B4-BE49-F238E27FC236}">
                    <a16:creationId xmlns="" xmlns:a16="http://schemas.microsoft.com/office/drawing/2014/main" id="{CABF7A16-81CF-4CA5-A917-0EE9F0B41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3255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1" name="Freeform 564">
                <a:extLst>
                  <a:ext uri="{FF2B5EF4-FFF2-40B4-BE49-F238E27FC236}">
                    <a16:creationId xmlns="" xmlns:a16="http://schemas.microsoft.com/office/drawing/2014/main" id="{01218C99-69C6-41F0-AD8A-8D1D9365A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3255"/>
                <a:ext cx="80" cy="80"/>
              </a:xfrm>
              <a:custGeom>
                <a:avLst/>
                <a:gdLst>
                  <a:gd name="T0" fmla="*/ 0 w 31"/>
                  <a:gd name="T1" fmla="*/ 15 h 31"/>
                  <a:gd name="T2" fmla="*/ 15 w 31"/>
                  <a:gd name="T3" fmla="*/ 31 h 31"/>
                  <a:gd name="T4" fmla="*/ 30 w 31"/>
                  <a:gd name="T5" fmla="*/ 16 h 31"/>
                  <a:gd name="T6" fmla="*/ 16 w 31"/>
                  <a:gd name="T7" fmla="*/ 0 h 31"/>
                  <a:gd name="T8" fmla="*/ 0 w 31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5"/>
                    </a:moveTo>
                    <a:cubicBezTo>
                      <a:pt x="0" y="24"/>
                      <a:pt x="6" y="31"/>
                      <a:pt x="15" y="31"/>
                    </a:cubicBezTo>
                    <a:cubicBezTo>
                      <a:pt x="24" y="31"/>
                      <a:pt x="30" y="25"/>
                      <a:pt x="30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2" name="Freeform 565">
                <a:extLst>
                  <a:ext uri="{FF2B5EF4-FFF2-40B4-BE49-F238E27FC236}">
                    <a16:creationId xmlns="" xmlns:a16="http://schemas.microsoft.com/office/drawing/2014/main" id="{9DD0BBED-871F-433A-935C-55120331D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3255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6"/>
                    </a:cubicBezTo>
                    <a:cubicBezTo>
                      <a:pt x="0" y="25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3" name="Freeform 566">
                <a:extLst>
                  <a:ext uri="{FF2B5EF4-FFF2-40B4-BE49-F238E27FC236}">
                    <a16:creationId xmlns="" xmlns:a16="http://schemas.microsoft.com/office/drawing/2014/main" id="{49A1FFEA-0216-4020-BCE2-1DF56D0DA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3255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4" name="Freeform 567">
                <a:extLst>
                  <a:ext uri="{FF2B5EF4-FFF2-40B4-BE49-F238E27FC236}">
                    <a16:creationId xmlns="" xmlns:a16="http://schemas.microsoft.com/office/drawing/2014/main" id="{CCD8DBD4-9DD1-4E2E-92E2-1B7191743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3465"/>
                <a:ext cx="81" cy="80"/>
              </a:xfrm>
              <a:custGeom>
                <a:avLst/>
                <a:gdLst>
                  <a:gd name="T0" fmla="*/ 0 w 31"/>
                  <a:gd name="T1" fmla="*/ 15 h 31"/>
                  <a:gd name="T2" fmla="*/ 16 w 31"/>
                  <a:gd name="T3" fmla="*/ 30 h 31"/>
                  <a:gd name="T4" fmla="*/ 31 w 31"/>
                  <a:gd name="T5" fmla="*/ 16 h 31"/>
                  <a:gd name="T6" fmla="*/ 16 w 31"/>
                  <a:gd name="T7" fmla="*/ 0 h 31"/>
                  <a:gd name="T8" fmla="*/ 0 w 31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5"/>
                    </a:moveTo>
                    <a:cubicBezTo>
                      <a:pt x="0" y="24"/>
                      <a:pt x="7" y="30"/>
                      <a:pt x="16" y="30"/>
                    </a:cubicBezTo>
                    <a:cubicBezTo>
                      <a:pt x="24" y="31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5" name="Freeform 568">
                <a:extLst>
                  <a:ext uri="{FF2B5EF4-FFF2-40B4-BE49-F238E27FC236}">
                    <a16:creationId xmlns="" xmlns:a16="http://schemas.microsoft.com/office/drawing/2014/main" id="{C511791D-B523-45CC-B738-5968CCC2E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3465"/>
                <a:ext cx="78" cy="80"/>
              </a:xfrm>
              <a:custGeom>
                <a:avLst/>
                <a:gdLst>
                  <a:gd name="T0" fmla="*/ 0 w 30"/>
                  <a:gd name="T1" fmla="*/ 15 h 31"/>
                  <a:gd name="T2" fmla="*/ 15 w 30"/>
                  <a:gd name="T3" fmla="*/ 30 h 31"/>
                  <a:gd name="T4" fmla="*/ 30 w 30"/>
                  <a:gd name="T5" fmla="*/ 15 h 31"/>
                  <a:gd name="T6" fmla="*/ 16 w 30"/>
                  <a:gd name="T7" fmla="*/ 0 h 31"/>
                  <a:gd name="T8" fmla="*/ 0 w 30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1">
                    <a:moveTo>
                      <a:pt x="0" y="15"/>
                    </a:moveTo>
                    <a:cubicBezTo>
                      <a:pt x="0" y="24"/>
                      <a:pt x="6" y="30"/>
                      <a:pt x="15" y="30"/>
                    </a:cubicBezTo>
                    <a:cubicBezTo>
                      <a:pt x="24" y="31"/>
                      <a:pt x="30" y="24"/>
                      <a:pt x="30" y="15"/>
                    </a:cubicBezTo>
                    <a:cubicBezTo>
                      <a:pt x="30" y="6"/>
                      <a:pt x="24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6" name="Freeform 569">
                <a:extLst>
                  <a:ext uri="{FF2B5EF4-FFF2-40B4-BE49-F238E27FC236}">
                    <a16:creationId xmlns="" xmlns:a16="http://schemas.microsoft.com/office/drawing/2014/main" id="{3EB39FB6-2F24-4E40-86D2-9CF2D1B5E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3255"/>
                <a:ext cx="80" cy="80"/>
              </a:xfrm>
              <a:custGeom>
                <a:avLst/>
                <a:gdLst>
                  <a:gd name="T0" fmla="*/ 1 w 31"/>
                  <a:gd name="T1" fmla="*/ 15 h 31"/>
                  <a:gd name="T2" fmla="*/ 16 w 31"/>
                  <a:gd name="T3" fmla="*/ 31 h 31"/>
                  <a:gd name="T4" fmla="*/ 31 w 31"/>
                  <a:gd name="T5" fmla="*/ 16 h 31"/>
                  <a:gd name="T6" fmla="*/ 16 w 31"/>
                  <a:gd name="T7" fmla="*/ 0 h 31"/>
                  <a:gd name="T8" fmla="*/ 1 w 31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5"/>
                    </a:moveTo>
                    <a:cubicBezTo>
                      <a:pt x="0" y="24"/>
                      <a:pt x="7" y="31"/>
                      <a:pt x="16" y="31"/>
                    </a:cubicBez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1" y="6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7" name="Freeform 570">
                <a:extLst>
                  <a:ext uri="{FF2B5EF4-FFF2-40B4-BE49-F238E27FC236}">
                    <a16:creationId xmlns="" xmlns:a16="http://schemas.microsoft.com/office/drawing/2014/main" id="{1DA68C94-A436-42D9-B42C-99BDE1768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" y="2830"/>
                <a:ext cx="85" cy="83"/>
              </a:xfrm>
              <a:custGeom>
                <a:avLst/>
                <a:gdLst>
                  <a:gd name="T0" fmla="*/ 17 w 33"/>
                  <a:gd name="T1" fmla="*/ 32 h 32"/>
                  <a:gd name="T2" fmla="*/ 28 w 33"/>
                  <a:gd name="T3" fmla="*/ 28 h 32"/>
                  <a:gd name="T4" fmla="*/ 33 w 33"/>
                  <a:gd name="T5" fmla="*/ 17 h 32"/>
                  <a:gd name="T6" fmla="*/ 28 w 33"/>
                  <a:gd name="T7" fmla="*/ 6 h 32"/>
                  <a:gd name="T8" fmla="*/ 18 w 33"/>
                  <a:gd name="T9" fmla="*/ 1 h 32"/>
                  <a:gd name="T10" fmla="*/ 2 w 33"/>
                  <a:gd name="T11" fmla="*/ 17 h 32"/>
                  <a:gd name="T12" fmla="*/ 6 w 33"/>
                  <a:gd name="T13" fmla="*/ 27 h 32"/>
                  <a:gd name="T14" fmla="*/ 17 w 33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2">
                    <a:moveTo>
                      <a:pt x="17" y="32"/>
                    </a:moveTo>
                    <a:cubicBezTo>
                      <a:pt x="22" y="32"/>
                      <a:pt x="24" y="28"/>
                      <a:pt x="28" y="28"/>
                    </a:cubicBezTo>
                    <a:cubicBezTo>
                      <a:pt x="29" y="24"/>
                      <a:pt x="33" y="22"/>
                      <a:pt x="33" y="17"/>
                    </a:cubicBezTo>
                    <a:cubicBezTo>
                      <a:pt x="33" y="12"/>
                      <a:pt x="31" y="8"/>
                      <a:pt x="28" y="6"/>
                    </a:cubicBezTo>
                    <a:cubicBezTo>
                      <a:pt x="26" y="3"/>
                      <a:pt x="23" y="0"/>
                      <a:pt x="18" y="1"/>
                    </a:cubicBezTo>
                    <a:cubicBezTo>
                      <a:pt x="10" y="1"/>
                      <a:pt x="2" y="8"/>
                      <a:pt x="2" y="17"/>
                    </a:cubicBezTo>
                    <a:cubicBezTo>
                      <a:pt x="0" y="21"/>
                      <a:pt x="6" y="23"/>
                      <a:pt x="6" y="27"/>
                    </a:cubicBezTo>
                    <a:cubicBezTo>
                      <a:pt x="10" y="28"/>
                      <a:pt x="12" y="32"/>
                      <a:pt x="17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8" name="Freeform 571">
                <a:extLst>
                  <a:ext uri="{FF2B5EF4-FFF2-40B4-BE49-F238E27FC236}">
                    <a16:creationId xmlns="" xmlns:a16="http://schemas.microsoft.com/office/drawing/2014/main" id="{26C59A61-3034-497A-A33A-7D1170040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3359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5 w 31"/>
                  <a:gd name="T5" fmla="*/ 0 h 31"/>
                  <a:gd name="T6" fmla="*/ 5 w 31"/>
                  <a:gd name="T7" fmla="*/ 5 h 31"/>
                  <a:gd name="T8" fmla="*/ 0 w 31"/>
                  <a:gd name="T9" fmla="*/ 16 h 31"/>
                  <a:gd name="T10" fmla="*/ 16 w 31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4" y="31"/>
                      <a:pt x="31" y="23"/>
                      <a:pt x="31" y="15"/>
                    </a:cubicBezTo>
                    <a:cubicBezTo>
                      <a:pt x="31" y="8"/>
                      <a:pt x="23" y="1"/>
                      <a:pt x="15" y="0"/>
                    </a:cubicBezTo>
                    <a:cubicBezTo>
                      <a:pt x="11" y="0"/>
                      <a:pt x="9" y="4"/>
                      <a:pt x="5" y="5"/>
                    </a:cubicBezTo>
                    <a:cubicBezTo>
                      <a:pt x="4" y="9"/>
                      <a:pt x="0" y="11"/>
                      <a:pt x="0" y="16"/>
                    </a:cubicBezTo>
                    <a:cubicBezTo>
                      <a:pt x="1" y="24"/>
                      <a:pt x="8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9" name="Freeform 572">
                <a:extLst>
                  <a:ext uri="{FF2B5EF4-FFF2-40B4-BE49-F238E27FC236}">
                    <a16:creationId xmlns="" xmlns:a16="http://schemas.microsoft.com/office/drawing/2014/main" id="{8047C727-5E3F-4931-84D2-D3588C417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3574"/>
                <a:ext cx="83" cy="80"/>
              </a:xfrm>
              <a:custGeom>
                <a:avLst/>
                <a:gdLst>
                  <a:gd name="T0" fmla="*/ 15 w 32"/>
                  <a:gd name="T1" fmla="*/ 31 h 31"/>
                  <a:gd name="T2" fmla="*/ 27 w 32"/>
                  <a:gd name="T3" fmla="*/ 26 h 31"/>
                  <a:gd name="T4" fmla="*/ 32 w 32"/>
                  <a:gd name="T5" fmla="*/ 16 h 31"/>
                  <a:gd name="T6" fmla="*/ 17 w 32"/>
                  <a:gd name="T7" fmla="*/ 0 h 31"/>
                  <a:gd name="T8" fmla="*/ 1 w 32"/>
                  <a:gd name="T9" fmla="*/ 15 h 31"/>
                  <a:gd name="T10" fmla="*/ 5 w 32"/>
                  <a:gd name="T11" fmla="*/ 26 h 31"/>
                  <a:gd name="T12" fmla="*/ 15 w 32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1">
                    <a:moveTo>
                      <a:pt x="15" y="31"/>
                    </a:moveTo>
                    <a:cubicBezTo>
                      <a:pt x="20" y="31"/>
                      <a:pt x="24" y="29"/>
                      <a:pt x="27" y="26"/>
                    </a:cubicBezTo>
                    <a:cubicBezTo>
                      <a:pt x="29" y="24"/>
                      <a:pt x="32" y="21"/>
                      <a:pt x="32" y="16"/>
                    </a:cubicBezTo>
                    <a:cubicBezTo>
                      <a:pt x="31" y="8"/>
                      <a:pt x="24" y="0"/>
                      <a:pt x="17" y="0"/>
                    </a:cubicBezTo>
                    <a:cubicBezTo>
                      <a:pt x="9" y="0"/>
                      <a:pt x="2" y="8"/>
                      <a:pt x="1" y="15"/>
                    </a:cubicBezTo>
                    <a:cubicBezTo>
                      <a:pt x="0" y="20"/>
                      <a:pt x="5" y="22"/>
                      <a:pt x="5" y="26"/>
                    </a:cubicBezTo>
                    <a:cubicBezTo>
                      <a:pt x="9" y="27"/>
                      <a:pt x="11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0" name="Freeform 573">
                <a:extLst>
                  <a:ext uri="{FF2B5EF4-FFF2-40B4-BE49-F238E27FC236}">
                    <a16:creationId xmlns="" xmlns:a16="http://schemas.microsoft.com/office/drawing/2014/main" id="{BEFA5E70-F1C2-42D8-AF7E-A0C07BBD1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2931"/>
                <a:ext cx="86" cy="85"/>
              </a:xfrm>
              <a:custGeom>
                <a:avLst/>
                <a:gdLst>
                  <a:gd name="T0" fmla="*/ 16 w 33"/>
                  <a:gd name="T1" fmla="*/ 33 h 33"/>
                  <a:gd name="T2" fmla="*/ 32 w 33"/>
                  <a:gd name="T3" fmla="*/ 18 h 33"/>
                  <a:gd name="T4" fmla="*/ 28 w 33"/>
                  <a:gd name="T5" fmla="*/ 7 h 33"/>
                  <a:gd name="T6" fmla="*/ 17 w 33"/>
                  <a:gd name="T7" fmla="*/ 3 h 33"/>
                  <a:gd name="T8" fmla="*/ 5 w 33"/>
                  <a:gd name="T9" fmla="*/ 7 h 33"/>
                  <a:gd name="T10" fmla="*/ 1 w 33"/>
                  <a:gd name="T11" fmla="*/ 18 h 33"/>
                  <a:gd name="T12" fmla="*/ 16 w 33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33"/>
                    </a:moveTo>
                    <a:cubicBezTo>
                      <a:pt x="24" y="33"/>
                      <a:pt x="31" y="26"/>
                      <a:pt x="32" y="18"/>
                    </a:cubicBezTo>
                    <a:cubicBezTo>
                      <a:pt x="33" y="13"/>
                      <a:pt x="28" y="11"/>
                      <a:pt x="28" y="7"/>
                    </a:cubicBezTo>
                    <a:cubicBezTo>
                      <a:pt x="24" y="6"/>
                      <a:pt x="22" y="0"/>
                      <a:pt x="17" y="3"/>
                    </a:cubicBezTo>
                    <a:cubicBezTo>
                      <a:pt x="11" y="0"/>
                      <a:pt x="10" y="6"/>
                      <a:pt x="5" y="7"/>
                    </a:cubicBezTo>
                    <a:cubicBezTo>
                      <a:pt x="5" y="11"/>
                      <a:pt x="0" y="13"/>
                      <a:pt x="1" y="18"/>
                    </a:cubicBezTo>
                    <a:cubicBezTo>
                      <a:pt x="2" y="25"/>
                      <a:pt x="9" y="33"/>
                      <a:pt x="16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1" name="Freeform 574">
                <a:extLst>
                  <a:ext uri="{FF2B5EF4-FFF2-40B4-BE49-F238E27FC236}">
                    <a16:creationId xmlns="" xmlns:a16="http://schemas.microsoft.com/office/drawing/2014/main" id="{9DBE4E9C-EB20-4618-9450-D25509CD2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465"/>
                <a:ext cx="81" cy="80"/>
              </a:xfrm>
              <a:custGeom>
                <a:avLst/>
                <a:gdLst>
                  <a:gd name="T0" fmla="*/ 16 w 31"/>
                  <a:gd name="T1" fmla="*/ 30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0"/>
                    </a:moveTo>
                    <a:cubicBezTo>
                      <a:pt x="23" y="30"/>
                      <a:pt x="31" y="23"/>
                      <a:pt x="31" y="16"/>
                    </a:cubicBezTo>
                    <a:cubicBezTo>
                      <a:pt x="31" y="8"/>
                      <a:pt x="23" y="0"/>
                      <a:pt x="16" y="0"/>
                    </a:cubicBezTo>
                    <a:cubicBezTo>
                      <a:pt x="8" y="0"/>
                      <a:pt x="0" y="7"/>
                      <a:pt x="0" y="15"/>
                    </a:cubicBezTo>
                    <a:cubicBezTo>
                      <a:pt x="0" y="23"/>
                      <a:pt x="7" y="31"/>
                      <a:pt x="1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2" name="Freeform 575">
                <a:extLst>
                  <a:ext uri="{FF2B5EF4-FFF2-40B4-BE49-F238E27FC236}">
                    <a16:creationId xmlns="" xmlns:a16="http://schemas.microsoft.com/office/drawing/2014/main" id="{CDC7EF26-F31C-442F-9D7E-DC2DFF7E5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045"/>
                <a:ext cx="80" cy="83"/>
              </a:xfrm>
              <a:custGeom>
                <a:avLst/>
                <a:gdLst>
                  <a:gd name="T0" fmla="*/ 15 w 31"/>
                  <a:gd name="T1" fmla="*/ 1 h 32"/>
                  <a:gd name="T2" fmla="*/ 0 w 31"/>
                  <a:gd name="T3" fmla="*/ 18 h 32"/>
                  <a:gd name="T4" fmla="*/ 4 w 31"/>
                  <a:gd name="T5" fmla="*/ 27 h 32"/>
                  <a:gd name="T6" fmla="*/ 16 w 31"/>
                  <a:gd name="T7" fmla="*/ 32 h 32"/>
                  <a:gd name="T8" fmla="*/ 26 w 31"/>
                  <a:gd name="T9" fmla="*/ 27 h 32"/>
                  <a:gd name="T10" fmla="*/ 31 w 31"/>
                  <a:gd name="T11" fmla="*/ 15 h 32"/>
                  <a:gd name="T12" fmla="*/ 15 w 31"/>
                  <a:gd name="T13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2">
                    <a:moveTo>
                      <a:pt x="15" y="1"/>
                    </a:moveTo>
                    <a:cubicBezTo>
                      <a:pt x="7" y="1"/>
                      <a:pt x="0" y="8"/>
                      <a:pt x="0" y="18"/>
                    </a:cubicBezTo>
                    <a:cubicBezTo>
                      <a:pt x="1" y="20"/>
                      <a:pt x="1" y="25"/>
                      <a:pt x="4" y="27"/>
                    </a:cubicBezTo>
                    <a:cubicBezTo>
                      <a:pt x="7" y="29"/>
                      <a:pt x="11" y="32"/>
                      <a:pt x="16" y="32"/>
                    </a:cubicBezTo>
                    <a:cubicBezTo>
                      <a:pt x="20" y="31"/>
                      <a:pt x="22" y="27"/>
                      <a:pt x="26" y="27"/>
                    </a:cubicBezTo>
                    <a:cubicBezTo>
                      <a:pt x="27" y="23"/>
                      <a:pt x="31" y="20"/>
                      <a:pt x="31" y="15"/>
                    </a:cubicBezTo>
                    <a:cubicBezTo>
                      <a:pt x="29" y="8"/>
                      <a:pt x="22" y="0"/>
                      <a:pt x="1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3" name="Freeform 576">
                <a:extLst>
                  <a:ext uri="{FF2B5EF4-FFF2-40B4-BE49-F238E27FC236}">
                    <a16:creationId xmlns="" xmlns:a16="http://schemas.microsoft.com/office/drawing/2014/main" id="{2CFFA53A-F164-4ADA-B178-03559962F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5" y="3255"/>
                <a:ext cx="80" cy="83"/>
              </a:xfrm>
              <a:custGeom>
                <a:avLst/>
                <a:gdLst>
                  <a:gd name="T0" fmla="*/ 5 w 31"/>
                  <a:gd name="T1" fmla="*/ 26 h 32"/>
                  <a:gd name="T2" fmla="*/ 17 w 31"/>
                  <a:gd name="T3" fmla="*/ 31 h 32"/>
                  <a:gd name="T4" fmla="*/ 27 w 31"/>
                  <a:gd name="T5" fmla="*/ 26 h 32"/>
                  <a:gd name="T6" fmla="*/ 31 w 31"/>
                  <a:gd name="T7" fmla="*/ 15 h 32"/>
                  <a:gd name="T8" fmla="*/ 26 w 31"/>
                  <a:gd name="T9" fmla="*/ 4 h 32"/>
                  <a:gd name="T10" fmla="*/ 16 w 31"/>
                  <a:gd name="T11" fmla="*/ 0 h 32"/>
                  <a:gd name="T12" fmla="*/ 5 w 31"/>
                  <a:gd name="T13" fmla="*/ 5 h 32"/>
                  <a:gd name="T14" fmla="*/ 1 w 31"/>
                  <a:gd name="T15" fmla="*/ 16 h 32"/>
                  <a:gd name="T16" fmla="*/ 5 w 31"/>
                  <a:gd name="T1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5" y="26"/>
                    </a:moveTo>
                    <a:cubicBezTo>
                      <a:pt x="8" y="29"/>
                      <a:pt x="12" y="32"/>
                      <a:pt x="17" y="31"/>
                    </a:cubicBezTo>
                    <a:cubicBezTo>
                      <a:pt x="20" y="30"/>
                      <a:pt x="25" y="29"/>
                      <a:pt x="27" y="26"/>
                    </a:cubicBezTo>
                    <a:cubicBezTo>
                      <a:pt x="29" y="23"/>
                      <a:pt x="31" y="20"/>
                      <a:pt x="31" y="15"/>
                    </a:cubicBezTo>
                    <a:cubicBezTo>
                      <a:pt x="31" y="11"/>
                      <a:pt x="29" y="7"/>
                      <a:pt x="26" y="4"/>
                    </a:cubicBezTo>
                    <a:cubicBezTo>
                      <a:pt x="24" y="2"/>
                      <a:pt x="20" y="1"/>
                      <a:pt x="16" y="0"/>
                    </a:cubicBezTo>
                    <a:cubicBezTo>
                      <a:pt x="12" y="1"/>
                      <a:pt x="7" y="2"/>
                      <a:pt x="5" y="5"/>
                    </a:cubicBezTo>
                    <a:cubicBezTo>
                      <a:pt x="3" y="8"/>
                      <a:pt x="0" y="11"/>
                      <a:pt x="1" y="16"/>
                    </a:cubicBezTo>
                    <a:cubicBezTo>
                      <a:pt x="2" y="20"/>
                      <a:pt x="3" y="24"/>
                      <a:pt x="5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4" name="Freeform 577">
                <a:extLst>
                  <a:ext uri="{FF2B5EF4-FFF2-40B4-BE49-F238E27FC236}">
                    <a16:creationId xmlns="" xmlns:a16="http://schemas.microsoft.com/office/drawing/2014/main" id="{D9EB32AB-4185-4981-BD41-C44BEFD2A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2936"/>
                <a:ext cx="80" cy="83"/>
              </a:xfrm>
              <a:custGeom>
                <a:avLst/>
                <a:gdLst>
                  <a:gd name="T0" fmla="*/ 15 w 31"/>
                  <a:gd name="T1" fmla="*/ 31 h 32"/>
                  <a:gd name="T2" fmla="*/ 26 w 31"/>
                  <a:gd name="T3" fmla="*/ 26 h 32"/>
                  <a:gd name="T4" fmla="*/ 31 w 31"/>
                  <a:gd name="T5" fmla="*/ 16 h 32"/>
                  <a:gd name="T6" fmla="*/ 27 w 31"/>
                  <a:gd name="T7" fmla="*/ 5 h 32"/>
                  <a:gd name="T8" fmla="*/ 16 w 31"/>
                  <a:gd name="T9" fmla="*/ 0 h 32"/>
                  <a:gd name="T10" fmla="*/ 5 w 31"/>
                  <a:gd name="T11" fmla="*/ 4 h 32"/>
                  <a:gd name="T12" fmla="*/ 0 w 31"/>
                  <a:gd name="T13" fmla="*/ 16 h 32"/>
                  <a:gd name="T14" fmla="*/ 5 w 31"/>
                  <a:gd name="T15" fmla="*/ 26 h 32"/>
                  <a:gd name="T16" fmla="*/ 15 w 31"/>
                  <a:gd name="T1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5" y="31"/>
                    </a:moveTo>
                    <a:cubicBezTo>
                      <a:pt x="20" y="32"/>
                      <a:pt x="23" y="29"/>
                      <a:pt x="26" y="26"/>
                    </a:cubicBezTo>
                    <a:cubicBezTo>
                      <a:pt x="29" y="24"/>
                      <a:pt x="31" y="20"/>
                      <a:pt x="31" y="16"/>
                    </a:cubicBezTo>
                    <a:cubicBezTo>
                      <a:pt x="31" y="12"/>
                      <a:pt x="29" y="8"/>
                      <a:pt x="27" y="5"/>
                    </a:cubicBezTo>
                    <a:cubicBezTo>
                      <a:pt x="24" y="3"/>
                      <a:pt x="20" y="1"/>
                      <a:pt x="16" y="0"/>
                    </a:cubicBezTo>
                    <a:cubicBezTo>
                      <a:pt x="12" y="1"/>
                      <a:pt x="7" y="2"/>
                      <a:pt x="5" y="4"/>
                    </a:cubicBezTo>
                    <a:cubicBezTo>
                      <a:pt x="3" y="7"/>
                      <a:pt x="0" y="11"/>
                      <a:pt x="0" y="16"/>
                    </a:cubicBezTo>
                    <a:cubicBezTo>
                      <a:pt x="0" y="20"/>
                      <a:pt x="3" y="23"/>
                      <a:pt x="5" y="26"/>
                    </a:cubicBezTo>
                    <a:cubicBezTo>
                      <a:pt x="7" y="29"/>
                      <a:pt x="11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5" name="Freeform 578">
                <a:extLst>
                  <a:ext uri="{FF2B5EF4-FFF2-40B4-BE49-F238E27FC236}">
                    <a16:creationId xmlns="" xmlns:a16="http://schemas.microsoft.com/office/drawing/2014/main" id="{B54139AA-981A-428D-87C7-37372A605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" y="2830"/>
                <a:ext cx="83" cy="85"/>
              </a:xfrm>
              <a:custGeom>
                <a:avLst/>
                <a:gdLst>
                  <a:gd name="T0" fmla="*/ 5 w 32"/>
                  <a:gd name="T1" fmla="*/ 27 h 33"/>
                  <a:gd name="T2" fmla="*/ 16 w 32"/>
                  <a:gd name="T3" fmla="*/ 32 h 33"/>
                  <a:gd name="T4" fmla="*/ 27 w 32"/>
                  <a:gd name="T5" fmla="*/ 27 h 33"/>
                  <a:gd name="T6" fmla="*/ 31 w 32"/>
                  <a:gd name="T7" fmla="*/ 17 h 33"/>
                  <a:gd name="T8" fmla="*/ 26 w 32"/>
                  <a:gd name="T9" fmla="*/ 5 h 33"/>
                  <a:gd name="T10" fmla="*/ 16 w 32"/>
                  <a:gd name="T11" fmla="*/ 1 h 33"/>
                  <a:gd name="T12" fmla="*/ 5 w 32"/>
                  <a:gd name="T13" fmla="*/ 5 h 33"/>
                  <a:gd name="T14" fmla="*/ 0 w 32"/>
                  <a:gd name="T15" fmla="*/ 16 h 33"/>
                  <a:gd name="T16" fmla="*/ 5 w 32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5" y="27"/>
                    </a:moveTo>
                    <a:cubicBezTo>
                      <a:pt x="8" y="29"/>
                      <a:pt x="12" y="33"/>
                      <a:pt x="16" y="32"/>
                    </a:cubicBezTo>
                    <a:cubicBezTo>
                      <a:pt x="20" y="31"/>
                      <a:pt x="24" y="30"/>
                      <a:pt x="27" y="27"/>
                    </a:cubicBezTo>
                    <a:cubicBezTo>
                      <a:pt x="29" y="25"/>
                      <a:pt x="30" y="20"/>
                      <a:pt x="31" y="17"/>
                    </a:cubicBezTo>
                    <a:cubicBezTo>
                      <a:pt x="32" y="12"/>
                      <a:pt x="29" y="8"/>
                      <a:pt x="26" y="5"/>
                    </a:cubicBezTo>
                    <a:cubicBezTo>
                      <a:pt x="24" y="3"/>
                      <a:pt x="20" y="2"/>
                      <a:pt x="16" y="1"/>
                    </a:cubicBezTo>
                    <a:cubicBezTo>
                      <a:pt x="12" y="0"/>
                      <a:pt x="8" y="3"/>
                      <a:pt x="5" y="5"/>
                    </a:cubicBezTo>
                    <a:cubicBezTo>
                      <a:pt x="2" y="7"/>
                      <a:pt x="2" y="12"/>
                      <a:pt x="0" y="16"/>
                    </a:cubicBezTo>
                    <a:cubicBezTo>
                      <a:pt x="2" y="20"/>
                      <a:pt x="2" y="25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6" name="Freeform 579">
                <a:extLst>
                  <a:ext uri="{FF2B5EF4-FFF2-40B4-BE49-F238E27FC236}">
                    <a16:creationId xmlns="" xmlns:a16="http://schemas.microsoft.com/office/drawing/2014/main" id="{ED0332B0-0894-4852-98C9-CF1FFD625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7" y="2936"/>
                <a:ext cx="80" cy="83"/>
              </a:xfrm>
              <a:custGeom>
                <a:avLst/>
                <a:gdLst>
                  <a:gd name="T0" fmla="*/ 14 w 31"/>
                  <a:gd name="T1" fmla="*/ 31 h 32"/>
                  <a:gd name="T2" fmla="*/ 26 w 31"/>
                  <a:gd name="T3" fmla="*/ 26 h 32"/>
                  <a:gd name="T4" fmla="*/ 30 w 31"/>
                  <a:gd name="T5" fmla="*/ 16 h 32"/>
                  <a:gd name="T6" fmla="*/ 26 w 31"/>
                  <a:gd name="T7" fmla="*/ 5 h 32"/>
                  <a:gd name="T8" fmla="*/ 15 w 31"/>
                  <a:gd name="T9" fmla="*/ 0 h 32"/>
                  <a:gd name="T10" fmla="*/ 5 w 31"/>
                  <a:gd name="T11" fmla="*/ 4 h 32"/>
                  <a:gd name="T12" fmla="*/ 0 w 31"/>
                  <a:gd name="T13" fmla="*/ 16 h 32"/>
                  <a:gd name="T14" fmla="*/ 4 w 31"/>
                  <a:gd name="T15" fmla="*/ 26 h 32"/>
                  <a:gd name="T16" fmla="*/ 14 w 31"/>
                  <a:gd name="T1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4" y="31"/>
                    </a:moveTo>
                    <a:cubicBezTo>
                      <a:pt x="19" y="32"/>
                      <a:pt x="23" y="29"/>
                      <a:pt x="26" y="26"/>
                    </a:cubicBezTo>
                    <a:cubicBezTo>
                      <a:pt x="28" y="24"/>
                      <a:pt x="29" y="20"/>
                      <a:pt x="30" y="16"/>
                    </a:cubicBezTo>
                    <a:cubicBezTo>
                      <a:pt x="31" y="12"/>
                      <a:pt x="28" y="8"/>
                      <a:pt x="26" y="5"/>
                    </a:cubicBezTo>
                    <a:cubicBezTo>
                      <a:pt x="24" y="2"/>
                      <a:pt x="19" y="1"/>
                      <a:pt x="15" y="0"/>
                    </a:cubicBezTo>
                    <a:cubicBezTo>
                      <a:pt x="12" y="1"/>
                      <a:pt x="7" y="2"/>
                      <a:pt x="5" y="4"/>
                    </a:cubicBezTo>
                    <a:cubicBezTo>
                      <a:pt x="2" y="7"/>
                      <a:pt x="0" y="11"/>
                      <a:pt x="0" y="16"/>
                    </a:cubicBezTo>
                    <a:cubicBezTo>
                      <a:pt x="0" y="20"/>
                      <a:pt x="2" y="23"/>
                      <a:pt x="4" y="26"/>
                    </a:cubicBezTo>
                    <a:cubicBezTo>
                      <a:pt x="6" y="29"/>
                      <a:pt x="11" y="30"/>
                      <a:pt x="14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7" name="Freeform 580">
                <a:extLst>
                  <a:ext uri="{FF2B5EF4-FFF2-40B4-BE49-F238E27FC236}">
                    <a16:creationId xmlns="" xmlns:a16="http://schemas.microsoft.com/office/drawing/2014/main" id="{C32ADDF2-4A52-433E-BF32-2965D4981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" y="2934"/>
                <a:ext cx="83" cy="85"/>
              </a:xfrm>
              <a:custGeom>
                <a:avLst/>
                <a:gdLst>
                  <a:gd name="T0" fmla="*/ 5 w 32"/>
                  <a:gd name="T1" fmla="*/ 28 h 33"/>
                  <a:gd name="T2" fmla="*/ 16 w 32"/>
                  <a:gd name="T3" fmla="*/ 32 h 33"/>
                  <a:gd name="T4" fmla="*/ 26 w 32"/>
                  <a:gd name="T5" fmla="*/ 28 h 33"/>
                  <a:gd name="T6" fmla="*/ 31 w 32"/>
                  <a:gd name="T7" fmla="*/ 17 h 33"/>
                  <a:gd name="T8" fmla="*/ 26 w 32"/>
                  <a:gd name="T9" fmla="*/ 6 h 33"/>
                  <a:gd name="T10" fmla="*/ 16 w 32"/>
                  <a:gd name="T11" fmla="*/ 1 h 33"/>
                  <a:gd name="T12" fmla="*/ 5 w 32"/>
                  <a:gd name="T13" fmla="*/ 6 h 33"/>
                  <a:gd name="T14" fmla="*/ 0 w 32"/>
                  <a:gd name="T15" fmla="*/ 17 h 33"/>
                  <a:gd name="T16" fmla="*/ 5 w 32"/>
                  <a:gd name="T1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5" y="28"/>
                    </a:moveTo>
                    <a:cubicBezTo>
                      <a:pt x="8" y="30"/>
                      <a:pt x="12" y="33"/>
                      <a:pt x="16" y="32"/>
                    </a:cubicBezTo>
                    <a:cubicBezTo>
                      <a:pt x="20" y="31"/>
                      <a:pt x="24" y="30"/>
                      <a:pt x="26" y="28"/>
                    </a:cubicBezTo>
                    <a:cubicBezTo>
                      <a:pt x="29" y="25"/>
                      <a:pt x="30" y="21"/>
                      <a:pt x="31" y="17"/>
                    </a:cubicBezTo>
                    <a:cubicBezTo>
                      <a:pt x="32" y="13"/>
                      <a:pt x="29" y="9"/>
                      <a:pt x="26" y="6"/>
                    </a:cubicBezTo>
                    <a:cubicBezTo>
                      <a:pt x="24" y="3"/>
                      <a:pt x="20" y="2"/>
                      <a:pt x="16" y="1"/>
                    </a:cubicBezTo>
                    <a:cubicBezTo>
                      <a:pt x="12" y="0"/>
                      <a:pt x="8" y="4"/>
                      <a:pt x="5" y="6"/>
                    </a:cubicBezTo>
                    <a:cubicBezTo>
                      <a:pt x="2" y="8"/>
                      <a:pt x="2" y="13"/>
                      <a:pt x="0" y="17"/>
                    </a:cubicBezTo>
                    <a:cubicBezTo>
                      <a:pt x="2" y="21"/>
                      <a:pt x="2" y="26"/>
                      <a:pt x="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8" name="Freeform 581">
                <a:extLst>
                  <a:ext uri="{FF2B5EF4-FFF2-40B4-BE49-F238E27FC236}">
                    <a16:creationId xmlns="" xmlns:a16="http://schemas.microsoft.com/office/drawing/2014/main" id="{F29A3F57-FE37-4FF5-946E-AC37CA62A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3359"/>
                <a:ext cx="85" cy="83"/>
              </a:xfrm>
              <a:custGeom>
                <a:avLst/>
                <a:gdLst>
                  <a:gd name="T0" fmla="*/ 6 w 33"/>
                  <a:gd name="T1" fmla="*/ 27 h 32"/>
                  <a:gd name="T2" fmla="*/ 18 w 33"/>
                  <a:gd name="T3" fmla="*/ 31 h 32"/>
                  <a:gd name="T4" fmla="*/ 28 w 33"/>
                  <a:gd name="T5" fmla="*/ 26 h 32"/>
                  <a:gd name="T6" fmla="*/ 32 w 33"/>
                  <a:gd name="T7" fmla="*/ 16 h 32"/>
                  <a:gd name="T8" fmla="*/ 27 w 33"/>
                  <a:gd name="T9" fmla="*/ 5 h 32"/>
                  <a:gd name="T10" fmla="*/ 17 w 33"/>
                  <a:gd name="T11" fmla="*/ 0 h 32"/>
                  <a:gd name="T12" fmla="*/ 6 w 33"/>
                  <a:gd name="T13" fmla="*/ 5 h 32"/>
                  <a:gd name="T14" fmla="*/ 1 w 33"/>
                  <a:gd name="T15" fmla="*/ 16 h 32"/>
                  <a:gd name="T16" fmla="*/ 6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6" y="27"/>
                    </a:moveTo>
                    <a:cubicBezTo>
                      <a:pt x="9" y="29"/>
                      <a:pt x="13" y="32"/>
                      <a:pt x="18" y="31"/>
                    </a:cubicBezTo>
                    <a:cubicBezTo>
                      <a:pt x="21" y="30"/>
                      <a:pt x="26" y="29"/>
                      <a:pt x="28" y="26"/>
                    </a:cubicBezTo>
                    <a:cubicBezTo>
                      <a:pt x="30" y="23"/>
                      <a:pt x="33" y="20"/>
                      <a:pt x="32" y="16"/>
                    </a:cubicBezTo>
                    <a:cubicBezTo>
                      <a:pt x="32" y="11"/>
                      <a:pt x="30" y="7"/>
                      <a:pt x="27" y="5"/>
                    </a:cubicBezTo>
                    <a:cubicBezTo>
                      <a:pt x="25" y="2"/>
                      <a:pt x="20" y="1"/>
                      <a:pt x="17" y="0"/>
                    </a:cubicBezTo>
                    <a:cubicBezTo>
                      <a:pt x="13" y="2"/>
                      <a:pt x="8" y="2"/>
                      <a:pt x="6" y="5"/>
                    </a:cubicBezTo>
                    <a:cubicBezTo>
                      <a:pt x="4" y="8"/>
                      <a:pt x="0" y="12"/>
                      <a:pt x="1" y="16"/>
                    </a:cubicBezTo>
                    <a:cubicBezTo>
                      <a:pt x="2" y="20"/>
                      <a:pt x="3" y="25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9" name="Freeform 582">
                <a:extLst>
                  <a:ext uri="{FF2B5EF4-FFF2-40B4-BE49-F238E27FC236}">
                    <a16:creationId xmlns="" xmlns:a16="http://schemas.microsoft.com/office/drawing/2014/main" id="{88400BAD-E6D1-4512-ABFC-58D2C44D5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3149"/>
                <a:ext cx="85" cy="85"/>
              </a:xfrm>
              <a:custGeom>
                <a:avLst/>
                <a:gdLst>
                  <a:gd name="T0" fmla="*/ 6 w 33"/>
                  <a:gd name="T1" fmla="*/ 27 h 33"/>
                  <a:gd name="T2" fmla="*/ 17 w 33"/>
                  <a:gd name="T3" fmla="*/ 31 h 33"/>
                  <a:gd name="T4" fmla="*/ 27 w 33"/>
                  <a:gd name="T5" fmla="*/ 27 h 33"/>
                  <a:gd name="T6" fmla="*/ 32 w 33"/>
                  <a:gd name="T7" fmla="*/ 17 h 33"/>
                  <a:gd name="T8" fmla="*/ 27 w 33"/>
                  <a:gd name="T9" fmla="*/ 5 h 33"/>
                  <a:gd name="T10" fmla="*/ 17 w 33"/>
                  <a:gd name="T11" fmla="*/ 1 h 33"/>
                  <a:gd name="T12" fmla="*/ 6 w 33"/>
                  <a:gd name="T13" fmla="*/ 5 h 33"/>
                  <a:gd name="T14" fmla="*/ 0 w 33"/>
                  <a:gd name="T15" fmla="*/ 16 h 33"/>
                  <a:gd name="T16" fmla="*/ 6 w 33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6" y="27"/>
                    </a:moveTo>
                    <a:cubicBezTo>
                      <a:pt x="9" y="29"/>
                      <a:pt x="12" y="33"/>
                      <a:pt x="17" y="31"/>
                    </a:cubicBezTo>
                    <a:cubicBezTo>
                      <a:pt x="20" y="30"/>
                      <a:pt x="25" y="30"/>
                      <a:pt x="27" y="27"/>
                    </a:cubicBezTo>
                    <a:cubicBezTo>
                      <a:pt x="30" y="25"/>
                      <a:pt x="31" y="20"/>
                      <a:pt x="32" y="17"/>
                    </a:cubicBezTo>
                    <a:cubicBezTo>
                      <a:pt x="33" y="12"/>
                      <a:pt x="29" y="8"/>
                      <a:pt x="27" y="5"/>
                    </a:cubicBezTo>
                    <a:cubicBezTo>
                      <a:pt x="25" y="3"/>
                      <a:pt x="20" y="2"/>
                      <a:pt x="17" y="1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7"/>
                      <a:pt x="2" y="12"/>
                      <a:pt x="0" y="16"/>
                    </a:cubicBezTo>
                    <a:cubicBezTo>
                      <a:pt x="2" y="20"/>
                      <a:pt x="3" y="25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0" name="Freeform 583">
                <a:extLst>
                  <a:ext uri="{FF2B5EF4-FFF2-40B4-BE49-F238E27FC236}">
                    <a16:creationId xmlns="" xmlns:a16="http://schemas.microsoft.com/office/drawing/2014/main" id="{8DE024AC-1948-489C-BF14-579170C87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3571"/>
                <a:ext cx="83" cy="83"/>
              </a:xfrm>
              <a:custGeom>
                <a:avLst/>
                <a:gdLst>
                  <a:gd name="T0" fmla="*/ 15 w 32"/>
                  <a:gd name="T1" fmla="*/ 32 h 32"/>
                  <a:gd name="T2" fmla="*/ 26 w 32"/>
                  <a:gd name="T3" fmla="*/ 27 h 32"/>
                  <a:gd name="T4" fmla="*/ 31 w 32"/>
                  <a:gd name="T5" fmla="*/ 17 h 32"/>
                  <a:gd name="T6" fmla="*/ 26 w 32"/>
                  <a:gd name="T7" fmla="*/ 6 h 32"/>
                  <a:gd name="T8" fmla="*/ 16 w 32"/>
                  <a:gd name="T9" fmla="*/ 1 h 32"/>
                  <a:gd name="T10" fmla="*/ 5 w 32"/>
                  <a:gd name="T11" fmla="*/ 6 h 32"/>
                  <a:gd name="T12" fmla="*/ 0 w 32"/>
                  <a:gd name="T13" fmla="*/ 16 h 32"/>
                  <a:gd name="T14" fmla="*/ 4 w 32"/>
                  <a:gd name="T15" fmla="*/ 27 h 32"/>
                  <a:gd name="T16" fmla="*/ 15 w 32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15" y="32"/>
                    </a:moveTo>
                    <a:cubicBezTo>
                      <a:pt x="20" y="32"/>
                      <a:pt x="23" y="29"/>
                      <a:pt x="26" y="27"/>
                    </a:cubicBezTo>
                    <a:cubicBezTo>
                      <a:pt x="29" y="26"/>
                      <a:pt x="30" y="21"/>
                      <a:pt x="31" y="17"/>
                    </a:cubicBezTo>
                    <a:cubicBezTo>
                      <a:pt x="32" y="13"/>
                      <a:pt x="29" y="9"/>
                      <a:pt x="26" y="6"/>
                    </a:cubicBezTo>
                    <a:cubicBezTo>
                      <a:pt x="24" y="3"/>
                      <a:pt x="20" y="2"/>
                      <a:pt x="16" y="1"/>
                    </a:cubicBezTo>
                    <a:cubicBezTo>
                      <a:pt x="12" y="0"/>
                      <a:pt x="8" y="3"/>
                      <a:pt x="5" y="6"/>
                    </a:cubicBezTo>
                    <a:cubicBezTo>
                      <a:pt x="2" y="8"/>
                      <a:pt x="1" y="12"/>
                      <a:pt x="0" y="16"/>
                    </a:cubicBezTo>
                    <a:cubicBezTo>
                      <a:pt x="1" y="20"/>
                      <a:pt x="2" y="24"/>
                      <a:pt x="4" y="27"/>
                    </a:cubicBezTo>
                    <a:cubicBezTo>
                      <a:pt x="7" y="29"/>
                      <a:pt x="11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1" name="Freeform 584">
                <a:extLst>
                  <a:ext uri="{FF2B5EF4-FFF2-40B4-BE49-F238E27FC236}">
                    <a16:creationId xmlns="" xmlns:a16="http://schemas.microsoft.com/office/drawing/2014/main" id="{40D49E22-F479-4B77-837F-FD756B43A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3574"/>
                <a:ext cx="83" cy="83"/>
              </a:xfrm>
              <a:custGeom>
                <a:avLst/>
                <a:gdLst>
                  <a:gd name="T0" fmla="*/ 5 w 32"/>
                  <a:gd name="T1" fmla="*/ 26 h 32"/>
                  <a:gd name="T2" fmla="*/ 16 w 32"/>
                  <a:gd name="T3" fmla="*/ 31 h 32"/>
                  <a:gd name="T4" fmla="*/ 27 w 32"/>
                  <a:gd name="T5" fmla="*/ 26 h 32"/>
                  <a:gd name="T6" fmla="*/ 31 w 32"/>
                  <a:gd name="T7" fmla="*/ 15 h 32"/>
                  <a:gd name="T8" fmla="*/ 26 w 32"/>
                  <a:gd name="T9" fmla="*/ 4 h 32"/>
                  <a:gd name="T10" fmla="*/ 15 w 32"/>
                  <a:gd name="T11" fmla="*/ 0 h 32"/>
                  <a:gd name="T12" fmla="*/ 4 w 32"/>
                  <a:gd name="T13" fmla="*/ 5 h 32"/>
                  <a:gd name="T14" fmla="*/ 0 w 32"/>
                  <a:gd name="T15" fmla="*/ 16 h 32"/>
                  <a:gd name="T16" fmla="*/ 5 w 32"/>
                  <a:gd name="T1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5" y="26"/>
                    </a:moveTo>
                    <a:cubicBezTo>
                      <a:pt x="8" y="28"/>
                      <a:pt x="12" y="32"/>
                      <a:pt x="16" y="31"/>
                    </a:cubicBezTo>
                    <a:cubicBezTo>
                      <a:pt x="20" y="30"/>
                      <a:pt x="25" y="29"/>
                      <a:pt x="27" y="26"/>
                    </a:cubicBezTo>
                    <a:cubicBezTo>
                      <a:pt x="29" y="23"/>
                      <a:pt x="32" y="19"/>
                      <a:pt x="31" y="15"/>
                    </a:cubicBezTo>
                    <a:cubicBezTo>
                      <a:pt x="30" y="11"/>
                      <a:pt x="29" y="6"/>
                      <a:pt x="26" y="4"/>
                    </a:cubicBezTo>
                    <a:cubicBezTo>
                      <a:pt x="23" y="3"/>
                      <a:pt x="20" y="0"/>
                      <a:pt x="15" y="0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2" y="8"/>
                      <a:pt x="1" y="12"/>
                      <a:pt x="0" y="16"/>
                    </a:cubicBezTo>
                    <a:cubicBezTo>
                      <a:pt x="1" y="19"/>
                      <a:pt x="2" y="24"/>
                      <a:pt x="5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2" name="Freeform 585">
                <a:extLst>
                  <a:ext uri="{FF2B5EF4-FFF2-40B4-BE49-F238E27FC236}">
                    <a16:creationId xmlns="" xmlns:a16="http://schemas.microsoft.com/office/drawing/2014/main" id="{68420723-5EAB-4C6C-B360-E4A105CB0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3571"/>
                <a:ext cx="80" cy="86"/>
              </a:xfrm>
              <a:custGeom>
                <a:avLst/>
                <a:gdLst>
                  <a:gd name="T0" fmla="*/ 26 w 31"/>
                  <a:gd name="T1" fmla="*/ 5 h 33"/>
                  <a:gd name="T2" fmla="*/ 15 w 31"/>
                  <a:gd name="T3" fmla="*/ 0 h 33"/>
                  <a:gd name="T4" fmla="*/ 5 w 31"/>
                  <a:gd name="T5" fmla="*/ 5 h 33"/>
                  <a:gd name="T6" fmla="*/ 0 w 31"/>
                  <a:gd name="T7" fmla="*/ 16 h 33"/>
                  <a:gd name="T8" fmla="*/ 4 w 31"/>
                  <a:gd name="T9" fmla="*/ 27 h 33"/>
                  <a:gd name="T10" fmla="*/ 14 w 31"/>
                  <a:gd name="T11" fmla="*/ 32 h 33"/>
                  <a:gd name="T12" fmla="*/ 26 w 31"/>
                  <a:gd name="T13" fmla="*/ 27 h 33"/>
                  <a:gd name="T14" fmla="*/ 30 w 31"/>
                  <a:gd name="T15" fmla="*/ 17 h 33"/>
                  <a:gd name="T16" fmla="*/ 26 w 31"/>
                  <a:gd name="T17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26" y="5"/>
                    </a:moveTo>
                    <a:cubicBezTo>
                      <a:pt x="24" y="3"/>
                      <a:pt x="19" y="2"/>
                      <a:pt x="15" y="0"/>
                    </a:cubicBezTo>
                    <a:cubicBezTo>
                      <a:pt x="11" y="2"/>
                      <a:pt x="7" y="3"/>
                      <a:pt x="5" y="5"/>
                    </a:cubicBezTo>
                    <a:cubicBezTo>
                      <a:pt x="2" y="8"/>
                      <a:pt x="0" y="12"/>
                      <a:pt x="0" y="16"/>
                    </a:cubicBezTo>
                    <a:cubicBezTo>
                      <a:pt x="0" y="21"/>
                      <a:pt x="2" y="24"/>
                      <a:pt x="4" y="27"/>
                    </a:cubicBezTo>
                    <a:cubicBezTo>
                      <a:pt x="6" y="30"/>
                      <a:pt x="11" y="31"/>
                      <a:pt x="14" y="32"/>
                    </a:cubicBezTo>
                    <a:cubicBezTo>
                      <a:pt x="19" y="33"/>
                      <a:pt x="23" y="29"/>
                      <a:pt x="26" y="27"/>
                    </a:cubicBezTo>
                    <a:cubicBezTo>
                      <a:pt x="28" y="25"/>
                      <a:pt x="29" y="21"/>
                      <a:pt x="30" y="17"/>
                    </a:cubicBezTo>
                    <a:cubicBezTo>
                      <a:pt x="31" y="12"/>
                      <a:pt x="28" y="9"/>
                      <a:pt x="2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3" name="Freeform 586">
                <a:extLst>
                  <a:ext uri="{FF2B5EF4-FFF2-40B4-BE49-F238E27FC236}">
                    <a16:creationId xmlns="" xmlns:a16="http://schemas.microsoft.com/office/drawing/2014/main" id="{7C68CB9E-89E0-4070-BF11-2E093CD03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7" y="3045"/>
                <a:ext cx="83" cy="80"/>
              </a:xfrm>
              <a:custGeom>
                <a:avLst/>
                <a:gdLst>
                  <a:gd name="T0" fmla="*/ 27 w 32"/>
                  <a:gd name="T1" fmla="*/ 5 h 31"/>
                  <a:gd name="T2" fmla="*/ 16 w 32"/>
                  <a:gd name="T3" fmla="*/ 1 h 31"/>
                  <a:gd name="T4" fmla="*/ 6 w 32"/>
                  <a:gd name="T5" fmla="*/ 5 h 31"/>
                  <a:gd name="T6" fmla="*/ 1 w 32"/>
                  <a:gd name="T7" fmla="*/ 15 h 31"/>
                  <a:gd name="T8" fmla="*/ 6 w 32"/>
                  <a:gd name="T9" fmla="*/ 27 h 31"/>
                  <a:gd name="T10" fmla="*/ 16 w 32"/>
                  <a:gd name="T11" fmla="*/ 31 h 31"/>
                  <a:gd name="T12" fmla="*/ 27 w 32"/>
                  <a:gd name="T13" fmla="*/ 27 h 31"/>
                  <a:gd name="T14" fmla="*/ 32 w 32"/>
                  <a:gd name="T15" fmla="*/ 16 h 31"/>
                  <a:gd name="T16" fmla="*/ 27 w 32"/>
                  <a:gd name="T17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1">
                    <a:moveTo>
                      <a:pt x="27" y="5"/>
                    </a:moveTo>
                    <a:cubicBezTo>
                      <a:pt x="24" y="3"/>
                      <a:pt x="20" y="0"/>
                      <a:pt x="16" y="1"/>
                    </a:cubicBezTo>
                    <a:cubicBezTo>
                      <a:pt x="12" y="2"/>
                      <a:pt x="8" y="2"/>
                      <a:pt x="6" y="5"/>
                    </a:cubicBezTo>
                    <a:cubicBezTo>
                      <a:pt x="3" y="7"/>
                      <a:pt x="2" y="12"/>
                      <a:pt x="1" y="15"/>
                    </a:cubicBezTo>
                    <a:cubicBezTo>
                      <a:pt x="0" y="20"/>
                      <a:pt x="3" y="24"/>
                      <a:pt x="6" y="27"/>
                    </a:cubicBezTo>
                    <a:cubicBezTo>
                      <a:pt x="8" y="29"/>
                      <a:pt x="12" y="31"/>
                      <a:pt x="16" y="31"/>
                    </a:cubicBezTo>
                    <a:cubicBezTo>
                      <a:pt x="20" y="31"/>
                      <a:pt x="24" y="30"/>
                      <a:pt x="27" y="27"/>
                    </a:cubicBezTo>
                    <a:cubicBezTo>
                      <a:pt x="29" y="24"/>
                      <a:pt x="30" y="20"/>
                      <a:pt x="32" y="16"/>
                    </a:cubicBezTo>
                    <a:cubicBezTo>
                      <a:pt x="30" y="12"/>
                      <a:pt x="30" y="7"/>
                      <a:pt x="2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4" name="Freeform 587">
                <a:extLst>
                  <a:ext uri="{FF2B5EF4-FFF2-40B4-BE49-F238E27FC236}">
                    <a16:creationId xmlns="" xmlns:a16="http://schemas.microsoft.com/office/drawing/2014/main" id="{B75054BF-917C-44ED-8CA3-3B6D176F3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3042"/>
                <a:ext cx="85" cy="86"/>
              </a:xfrm>
              <a:custGeom>
                <a:avLst/>
                <a:gdLst>
                  <a:gd name="T0" fmla="*/ 5 w 33"/>
                  <a:gd name="T1" fmla="*/ 28 h 33"/>
                  <a:gd name="T2" fmla="*/ 17 w 33"/>
                  <a:gd name="T3" fmla="*/ 32 h 33"/>
                  <a:gd name="T4" fmla="*/ 27 w 33"/>
                  <a:gd name="T5" fmla="*/ 27 h 33"/>
                  <a:gd name="T6" fmla="*/ 31 w 33"/>
                  <a:gd name="T7" fmla="*/ 16 h 33"/>
                  <a:gd name="T8" fmla="*/ 27 w 33"/>
                  <a:gd name="T9" fmla="*/ 6 h 33"/>
                  <a:gd name="T10" fmla="*/ 16 w 33"/>
                  <a:gd name="T11" fmla="*/ 2 h 33"/>
                  <a:gd name="T12" fmla="*/ 5 w 33"/>
                  <a:gd name="T13" fmla="*/ 6 h 33"/>
                  <a:gd name="T14" fmla="*/ 0 w 33"/>
                  <a:gd name="T15" fmla="*/ 17 h 33"/>
                  <a:gd name="T16" fmla="*/ 5 w 33"/>
                  <a:gd name="T1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5" y="28"/>
                    </a:moveTo>
                    <a:cubicBezTo>
                      <a:pt x="9" y="30"/>
                      <a:pt x="12" y="33"/>
                      <a:pt x="17" y="32"/>
                    </a:cubicBezTo>
                    <a:cubicBezTo>
                      <a:pt x="21" y="31"/>
                      <a:pt x="25" y="30"/>
                      <a:pt x="27" y="27"/>
                    </a:cubicBezTo>
                    <a:cubicBezTo>
                      <a:pt x="29" y="24"/>
                      <a:pt x="33" y="20"/>
                      <a:pt x="31" y="16"/>
                    </a:cubicBezTo>
                    <a:cubicBezTo>
                      <a:pt x="30" y="12"/>
                      <a:pt x="29" y="7"/>
                      <a:pt x="27" y="6"/>
                    </a:cubicBezTo>
                    <a:cubicBezTo>
                      <a:pt x="24" y="4"/>
                      <a:pt x="20" y="0"/>
                      <a:pt x="16" y="2"/>
                    </a:cubicBezTo>
                    <a:cubicBezTo>
                      <a:pt x="12" y="3"/>
                      <a:pt x="8" y="3"/>
                      <a:pt x="5" y="6"/>
                    </a:cubicBezTo>
                    <a:cubicBezTo>
                      <a:pt x="3" y="9"/>
                      <a:pt x="2" y="13"/>
                      <a:pt x="0" y="17"/>
                    </a:cubicBezTo>
                    <a:cubicBezTo>
                      <a:pt x="2" y="21"/>
                      <a:pt x="3" y="26"/>
                      <a:pt x="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5" name="Freeform 588">
                <a:extLst>
                  <a:ext uri="{FF2B5EF4-FFF2-40B4-BE49-F238E27FC236}">
                    <a16:creationId xmlns="" xmlns:a16="http://schemas.microsoft.com/office/drawing/2014/main" id="{4468CD38-7AFB-4959-BE83-91371556B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3042"/>
                <a:ext cx="83" cy="86"/>
              </a:xfrm>
              <a:custGeom>
                <a:avLst/>
                <a:gdLst>
                  <a:gd name="T0" fmla="*/ 16 w 32"/>
                  <a:gd name="T1" fmla="*/ 33 h 33"/>
                  <a:gd name="T2" fmla="*/ 27 w 32"/>
                  <a:gd name="T3" fmla="*/ 28 h 33"/>
                  <a:gd name="T4" fmla="*/ 32 w 32"/>
                  <a:gd name="T5" fmla="*/ 17 h 33"/>
                  <a:gd name="T6" fmla="*/ 28 w 32"/>
                  <a:gd name="T7" fmla="*/ 6 h 33"/>
                  <a:gd name="T8" fmla="*/ 17 w 32"/>
                  <a:gd name="T9" fmla="*/ 2 h 33"/>
                  <a:gd name="T10" fmla="*/ 6 w 32"/>
                  <a:gd name="T11" fmla="*/ 6 h 33"/>
                  <a:gd name="T12" fmla="*/ 1 w 32"/>
                  <a:gd name="T13" fmla="*/ 16 h 33"/>
                  <a:gd name="T14" fmla="*/ 6 w 32"/>
                  <a:gd name="T15" fmla="*/ 28 h 33"/>
                  <a:gd name="T16" fmla="*/ 16 w 32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16" y="33"/>
                    </a:moveTo>
                    <a:cubicBezTo>
                      <a:pt x="20" y="31"/>
                      <a:pt x="25" y="31"/>
                      <a:pt x="27" y="28"/>
                    </a:cubicBezTo>
                    <a:cubicBezTo>
                      <a:pt x="29" y="25"/>
                      <a:pt x="32" y="21"/>
                      <a:pt x="32" y="17"/>
                    </a:cubicBezTo>
                    <a:cubicBezTo>
                      <a:pt x="32" y="13"/>
                      <a:pt x="30" y="9"/>
                      <a:pt x="28" y="6"/>
                    </a:cubicBezTo>
                    <a:cubicBezTo>
                      <a:pt x="26" y="4"/>
                      <a:pt x="21" y="3"/>
                      <a:pt x="17" y="2"/>
                    </a:cubicBezTo>
                    <a:cubicBezTo>
                      <a:pt x="13" y="0"/>
                      <a:pt x="9" y="4"/>
                      <a:pt x="6" y="6"/>
                    </a:cubicBezTo>
                    <a:cubicBezTo>
                      <a:pt x="3" y="8"/>
                      <a:pt x="2" y="13"/>
                      <a:pt x="1" y="16"/>
                    </a:cubicBezTo>
                    <a:cubicBezTo>
                      <a:pt x="0" y="21"/>
                      <a:pt x="4" y="25"/>
                      <a:pt x="6" y="28"/>
                    </a:cubicBezTo>
                    <a:cubicBezTo>
                      <a:pt x="8" y="30"/>
                      <a:pt x="13" y="31"/>
                      <a:pt x="16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6" name="Freeform 589">
                <a:extLst>
                  <a:ext uri="{FF2B5EF4-FFF2-40B4-BE49-F238E27FC236}">
                    <a16:creationId xmlns="" xmlns:a16="http://schemas.microsoft.com/office/drawing/2014/main" id="{9836CB6A-FA56-4BF4-9411-932E677B5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3149"/>
                <a:ext cx="86" cy="85"/>
              </a:xfrm>
              <a:custGeom>
                <a:avLst/>
                <a:gdLst>
                  <a:gd name="T0" fmla="*/ 5 w 33"/>
                  <a:gd name="T1" fmla="*/ 27 h 33"/>
                  <a:gd name="T2" fmla="*/ 17 w 33"/>
                  <a:gd name="T3" fmla="*/ 31 h 33"/>
                  <a:gd name="T4" fmla="*/ 27 w 33"/>
                  <a:gd name="T5" fmla="*/ 27 h 33"/>
                  <a:gd name="T6" fmla="*/ 31 w 33"/>
                  <a:gd name="T7" fmla="*/ 15 h 33"/>
                  <a:gd name="T8" fmla="*/ 27 w 33"/>
                  <a:gd name="T9" fmla="*/ 5 h 33"/>
                  <a:gd name="T10" fmla="*/ 16 w 33"/>
                  <a:gd name="T11" fmla="*/ 1 h 33"/>
                  <a:gd name="T12" fmla="*/ 5 w 33"/>
                  <a:gd name="T13" fmla="*/ 6 h 33"/>
                  <a:gd name="T14" fmla="*/ 0 w 33"/>
                  <a:gd name="T15" fmla="*/ 16 h 33"/>
                  <a:gd name="T16" fmla="*/ 5 w 33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5" y="27"/>
                    </a:moveTo>
                    <a:cubicBezTo>
                      <a:pt x="9" y="29"/>
                      <a:pt x="12" y="33"/>
                      <a:pt x="17" y="31"/>
                    </a:cubicBezTo>
                    <a:cubicBezTo>
                      <a:pt x="20" y="31"/>
                      <a:pt x="25" y="29"/>
                      <a:pt x="27" y="27"/>
                    </a:cubicBezTo>
                    <a:cubicBezTo>
                      <a:pt x="29" y="24"/>
                      <a:pt x="33" y="20"/>
                      <a:pt x="31" y="15"/>
                    </a:cubicBezTo>
                    <a:cubicBezTo>
                      <a:pt x="31" y="12"/>
                      <a:pt x="29" y="7"/>
                      <a:pt x="27" y="5"/>
                    </a:cubicBezTo>
                    <a:cubicBezTo>
                      <a:pt x="24" y="3"/>
                      <a:pt x="20" y="0"/>
                      <a:pt x="16" y="1"/>
                    </a:cubicBezTo>
                    <a:cubicBezTo>
                      <a:pt x="12" y="1"/>
                      <a:pt x="8" y="3"/>
                      <a:pt x="5" y="6"/>
                    </a:cubicBezTo>
                    <a:cubicBezTo>
                      <a:pt x="2" y="8"/>
                      <a:pt x="2" y="13"/>
                      <a:pt x="0" y="16"/>
                    </a:cubicBezTo>
                    <a:cubicBezTo>
                      <a:pt x="2" y="20"/>
                      <a:pt x="3" y="25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7" name="Freeform 590">
                <a:extLst>
                  <a:ext uri="{FF2B5EF4-FFF2-40B4-BE49-F238E27FC236}">
                    <a16:creationId xmlns="" xmlns:a16="http://schemas.microsoft.com/office/drawing/2014/main" id="{38571CD2-1525-43F5-95C5-3ACA07AA7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3462"/>
                <a:ext cx="86" cy="83"/>
              </a:xfrm>
              <a:custGeom>
                <a:avLst/>
                <a:gdLst>
                  <a:gd name="T0" fmla="*/ 16 w 33"/>
                  <a:gd name="T1" fmla="*/ 32 h 32"/>
                  <a:gd name="T2" fmla="*/ 27 w 33"/>
                  <a:gd name="T3" fmla="*/ 27 h 32"/>
                  <a:gd name="T4" fmla="*/ 31 w 33"/>
                  <a:gd name="T5" fmla="*/ 17 h 32"/>
                  <a:gd name="T6" fmla="*/ 27 w 33"/>
                  <a:gd name="T7" fmla="*/ 6 h 32"/>
                  <a:gd name="T8" fmla="*/ 17 w 33"/>
                  <a:gd name="T9" fmla="*/ 1 h 32"/>
                  <a:gd name="T10" fmla="*/ 5 w 33"/>
                  <a:gd name="T11" fmla="*/ 5 h 32"/>
                  <a:gd name="T12" fmla="*/ 0 w 33"/>
                  <a:gd name="T13" fmla="*/ 16 h 32"/>
                  <a:gd name="T14" fmla="*/ 5 w 33"/>
                  <a:gd name="T15" fmla="*/ 26 h 32"/>
                  <a:gd name="T16" fmla="*/ 16 w 33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16" y="32"/>
                    </a:moveTo>
                    <a:cubicBezTo>
                      <a:pt x="20" y="32"/>
                      <a:pt x="24" y="29"/>
                      <a:pt x="27" y="27"/>
                    </a:cubicBezTo>
                    <a:cubicBezTo>
                      <a:pt x="29" y="25"/>
                      <a:pt x="30" y="21"/>
                      <a:pt x="31" y="17"/>
                    </a:cubicBezTo>
                    <a:cubicBezTo>
                      <a:pt x="33" y="13"/>
                      <a:pt x="29" y="9"/>
                      <a:pt x="27" y="6"/>
                    </a:cubicBezTo>
                    <a:cubicBezTo>
                      <a:pt x="25" y="3"/>
                      <a:pt x="20" y="2"/>
                      <a:pt x="17" y="1"/>
                    </a:cubicBezTo>
                    <a:cubicBezTo>
                      <a:pt x="12" y="0"/>
                      <a:pt x="8" y="3"/>
                      <a:pt x="5" y="5"/>
                    </a:cubicBezTo>
                    <a:cubicBezTo>
                      <a:pt x="3" y="7"/>
                      <a:pt x="2" y="12"/>
                      <a:pt x="0" y="16"/>
                    </a:cubicBezTo>
                    <a:cubicBezTo>
                      <a:pt x="2" y="20"/>
                      <a:pt x="2" y="24"/>
                      <a:pt x="5" y="26"/>
                    </a:cubicBezTo>
                    <a:cubicBezTo>
                      <a:pt x="8" y="29"/>
                      <a:pt x="12" y="31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8" name="Freeform 591">
                <a:extLst>
                  <a:ext uri="{FF2B5EF4-FFF2-40B4-BE49-F238E27FC236}">
                    <a16:creationId xmlns="" xmlns:a16="http://schemas.microsoft.com/office/drawing/2014/main" id="{0D567952-DEC9-47E4-B4F1-CEFFFDF33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3252"/>
                <a:ext cx="85" cy="83"/>
              </a:xfrm>
              <a:custGeom>
                <a:avLst/>
                <a:gdLst>
                  <a:gd name="T0" fmla="*/ 27 w 33"/>
                  <a:gd name="T1" fmla="*/ 5 h 32"/>
                  <a:gd name="T2" fmla="*/ 17 w 33"/>
                  <a:gd name="T3" fmla="*/ 1 h 32"/>
                  <a:gd name="T4" fmla="*/ 6 w 33"/>
                  <a:gd name="T5" fmla="*/ 6 h 32"/>
                  <a:gd name="T6" fmla="*/ 1 w 33"/>
                  <a:gd name="T7" fmla="*/ 16 h 32"/>
                  <a:gd name="T8" fmla="*/ 6 w 33"/>
                  <a:gd name="T9" fmla="*/ 27 h 32"/>
                  <a:gd name="T10" fmla="*/ 16 w 33"/>
                  <a:gd name="T11" fmla="*/ 32 h 32"/>
                  <a:gd name="T12" fmla="*/ 27 w 33"/>
                  <a:gd name="T13" fmla="*/ 28 h 32"/>
                  <a:gd name="T14" fmla="*/ 33 w 33"/>
                  <a:gd name="T15" fmla="*/ 17 h 32"/>
                  <a:gd name="T16" fmla="*/ 27 w 33"/>
                  <a:gd name="T17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27" y="5"/>
                    </a:moveTo>
                    <a:cubicBezTo>
                      <a:pt x="24" y="4"/>
                      <a:pt x="21" y="0"/>
                      <a:pt x="17" y="1"/>
                    </a:cubicBezTo>
                    <a:cubicBezTo>
                      <a:pt x="13" y="2"/>
                      <a:pt x="9" y="3"/>
                      <a:pt x="6" y="6"/>
                    </a:cubicBezTo>
                    <a:cubicBezTo>
                      <a:pt x="3" y="8"/>
                      <a:pt x="2" y="12"/>
                      <a:pt x="1" y="16"/>
                    </a:cubicBezTo>
                    <a:cubicBezTo>
                      <a:pt x="0" y="21"/>
                      <a:pt x="4" y="24"/>
                      <a:pt x="6" y="27"/>
                    </a:cubicBezTo>
                    <a:cubicBezTo>
                      <a:pt x="8" y="30"/>
                      <a:pt x="13" y="31"/>
                      <a:pt x="16" y="32"/>
                    </a:cubicBezTo>
                    <a:cubicBezTo>
                      <a:pt x="20" y="32"/>
                      <a:pt x="24" y="30"/>
                      <a:pt x="27" y="28"/>
                    </a:cubicBezTo>
                    <a:cubicBezTo>
                      <a:pt x="30" y="25"/>
                      <a:pt x="31" y="21"/>
                      <a:pt x="33" y="17"/>
                    </a:cubicBezTo>
                    <a:cubicBezTo>
                      <a:pt x="31" y="13"/>
                      <a:pt x="30" y="8"/>
                      <a:pt x="2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9" name="Freeform 592">
                <a:extLst>
                  <a:ext uri="{FF2B5EF4-FFF2-40B4-BE49-F238E27FC236}">
                    <a16:creationId xmlns="" xmlns:a16="http://schemas.microsoft.com/office/drawing/2014/main" id="{132E6F03-FB5B-432D-8C5A-C147F3CD8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2934"/>
                <a:ext cx="83" cy="82"/>
              </a:xfrm>
              <a:custGeom>
                <a:avLst/>
                <a:gdLst>
                  <a:gd name="T0" fmla="*/ 4 w 32"/>
                  <a:gd name="T1" fmla="*/ 27 h 32"/>
                  <a:gd name="T2" fmla="*/ 15 w 32"/>
                  <a:gd name="T3" fmla="*/ 32 h 32"/>
                  <a:gd name="T4" fmla="*/ 26 w 32"/>
                  <a:gd name="T5" fmla="*/ 28 h 32"/>
                  <a:gd name="T6" fmla="*/ 31 w 32"/>
                  <a:gd name="T7" fmla="*/ 17 h 32"/>
                  <a:gd name="T8" fmla="*/ 26 w 32"/>
                  <a:gd name="T9" fmla="*/ 6 h 32"/>
                  <a:gd name="T10" fmla="*/ 16 w 32"/>
                  <a:gd name="T11" fmla="*/ 1 h 32"/>
                  <a:gd name="T12" fmla="*/ 5 w 32"/>
                  <a:gd name="T13" fmla="*/ 6 h 32"/>
                  <a:gd name="T14" fmla="*/ 0 w 32"/>
                  <a:gd name="T15" fmla="*/ 17 h 32"/>
                  <a:gd name="T16" fmla="*/ 4 w 32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4" y="27"/>
                    </a:moveTo>
                    <a:cubicBezTo>
                      <a:pt x="7" y="29"/>
                      <a:pt x="11" y="32"/>
                      <a:pt x="15" y="32"/>
                    </a:cubicBezTo>
                    <a:cubicBezTo>
                      <a:pt x="20" y="32"/>
                      <a:pt x="23" y="30"/>
                      <a:pt x="26" y="28"/>
                    </a:cubicBezTo>
                    <a:cubicBezTo>
                      <a:pt x="29" y="26"/>
                      <a:pt x="30" y="21"/>
                      <a:pt x="31" y="17"/>
                    </a:cubicBezTo>
                    <a:cubicBezTo>
                      <a:pt x="32" y="13"/>
                      <a:pt x="28" y="9"/>
                      <a:pt x="26" y="6"/>
                    </a:cubicBezTo>
                    <a:cubicBezTo>
                      <a:pt x="24" y="3"/>
                      <a:pt x="20" y="2"/>
                      <a:pt x="16" y="1"/>
                    </a:cubicBezTo>
                    <a:cubicBezTo>
                      <a:pt x="11" y="0"/>
                      <a:pt x="8" y="4"/>
                      <a:pt x="5" y="6"/>
                    </a:cubicBezTo>
                    <a:cubicBezTo>
                      <a:pt x="2" y="8"/>
                      <a:pt x="1" y="13"/>
                      <a:pt x="0" y="17"/>
                    </a:cubicBezTo>
                    <a:cubicBezTo>
                      <a:pt x="1" y="20"/>
                      <a:pt x="2" y="25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0" name="Freeform 593">
                <a:extLst>
                  <a:ext uri="{FF2B5EF4-FFF2-40B4-BE49-F238E27FC236}">
                    <a16:creationId xmlns="" xmlns:a16="http://schemas.microsoft.com/office/drawing/2014/main" id="{DF8EF69A-A57C-412B-8071-34A65C1C0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" y="3149"/>
                <a:ext cx="85" cy="85"/>
              </a:xfrm>
              <a:custGeom>
                <a:avLst/>
                <a:gdLst>
                  <a:gd name="T0" fmla="*/ 5 w 33"/>
                  <a:gd name="T1" fmla="*/ 27 h 33"/>
                  <a:gd name="T2" fmla="*/ 17 w 33"/>
                  <a:gd name="T3" fmla="*/ 31 h 33"/>
                  <a:gd name="T4" fmla="*/ 27 w 33"/>
                  <a:gd name="T5" fmla="*/ 27 h 33"/>
                  <a:gd name="T6" fmla="*/ 31 w 33"/>
                  <a:gd name="T7" fmla="*/ 15 h 33"/>
                  <a:gd name="T8" fmla="*/ 27 w 33"/>
                  <a:gd name="T9" fmla="*/ 5 h 33"/>
                  <a:gd name="T10" fmla="*/ 16 w 33"/>
                  <a:gd name="T11" fmla="*/ 1 h 33"/>
                  <a:gd name="T12" fmla="*/ 5 w 33"/>
                  <a:gd name="T13" fmla="*/ 6 h 33"/>
                  <a:gd name="T14" fmla="*/ 0 w 33"/>
                  <a:gd name="T15" fmla="*/ 16 h 33"/>
                  <a:gd name="T16" fmla="*/ 5 w 33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5" y="27"/>
                    </a:moveTo>
                    <a:cubicBezTo>
                      <a:pt x="8" y="29"/>
                      <a:pt x="12" y="33"/>
                      <a:pt x="17" y="31"/>
                    </a:cubicBezTo>
                    <a:cubicBezTo>
                      <a:pt x="20" y="30"/>
                      <a:pt x="25" y="29"/>
                      <a:pt x="27" y="27"/>
                    </a:cubicBezTo>
                    <a:cubicBezTo>
                      <a:pt x="29" y="24"/>
                      <a:pt x="33" y="20"/>
                      <a:pt x="31" y="15"/>
                    </a:cubicBezTo>
                    <a:cubicBezTo>
                      <a:pt x="30" y="12"/>
                      <a:pt x="29" y="7"/>
                      <a:pt x="27" y="5"/>
                    </a:cubicBezTo>
                    <a:cubicBezTo>
                      <a:pt x="24" y="3"/>
                      <a:pt x="20" y="0"/>
                      <a:pt x="16" y="1"/>
                    </a:cubicBezTo>
                    <a:cubicBezTo>
                      <a:pt x="12" y="1"/>
                      <a:pt x="8" y="3"/>
                      <a:pt x="5" y="6"/>
                    </a:cubicBezTo>
                    <a:cubicBezTo>
                      <a:pt x="2" y="8"/>
                      <a:pt x="2" y="13"/>
                      <a:pt x="0" y="16"/>
                    </a:cubicBezTo>
                    <a:cubicBezTo>
                      <a:pt x="2" y="20"/>
                      <a:pt x="3" y="25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1" name="Freeform 594">
                <a:extLst>
                  <a:ext uri="{FF2B5EF4-FFF2-40B4-BE49-F238E27FC236}">
                    <a16:creationId xmlns="" xmlns:a16="http://schemas.microsoft.com/office/drawing/2014/main" id="{37384D0A-6309-414E-9322-F6CB2305C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3462"/>
                <a:ext cx="81" cy="83"/>
              </a:xfrm>
              <a:custGeom>
                <a:avLst/>
                <a:gdLst>
                  <a:gd name="T0" fmla="*/ 15 w 31"/>
                  <a:gd name="T1" fmla="*/ 31 h 32"/>
                  <a:gd name="T2" fmla="*/ 31 w 31"/>
                  <a:gd name="T3" fmla="*/ 17 h 32"/>
                  <a:gd name="T4" fmla="*/ 16 w 31"/>
                  <a:gd name="T5" fmla="*/ 1 h 32"/>
                  <a:gd name="T6" fmla="*/ 0 w 31"/>
                  <a:gd name="T7" fmla="*/ 16 h 32"/>
                  <a:gd name="T8" fmla="*/ 15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5" y="31"/>
                    </a:moveTo>
                    <a:cubicBezTo>
                      <a:pt x="22" y="32"/>
                      <a:pt x="31" y="23"/>
                      <a:pt x="31" y="17"/>
                    </a:cubicBezTo>
                    <a:cubicBezTo>
                      <a:pt x="31" y="10"/>
                      <a:pt x="23" y="1"/>
                      <a:pt x="16" y="1"/>
                    </a:cubicBezTo>
                    <a:cubicBezTo>
                      <a:pt x="10" y="0"/>
                      <a:pt x="0" y="10"/>
                      <a:pt x="0" y="16"/>
                    </a:cubicBezTo>
                    <a:cubicBezTo>
                      <a:pt x="1" y="23"/>
                      <a:pt x="8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2" name="Freeform 595">
                <a:extLst>
                  <a:ext uri="{FF2B5EF4-FFF2-40B4-BE49-F238E27FC236}">
                    <a16:creationId xmlns="" xmlns:a16="http://schemas.microsoft.com/office/drawing/2014/main" id="{3A1F5975-3933-4E08-AB43-0FC806FA5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3462"/>
                <a:ext cx="80" cy="83"/>
              </a:xfrm>
              <a:custGeom>
                <a:avLst/>
                <a:gdLst>
                  <a:gd name="T0" fmla="*/ 16 w 31"/>
                  <a:gd name="T1" fmla="*/ 31 h 32"/>
                  <a:gd name="T2" fmla="*/ 31 w 31"/>
                  <a:gd name="T3" fmla="*/ 16 h 32"/>
                  <a:gd name="T4" fmla="*/ 15 w 31"/>
                  <a:gd name="T5" fmla="*/ 1 h 32"/>
                  <a:gd name="T6" fmla="*/ 0 w 31"/>
                  <a:gd name="T7" fmla="*/ 17 h 32"/>
                  <a:gd name="T8" fmla="*/ 16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6" y="31"/>
                    </a:moveTo>
                    <a:cubicBezTo>
                      <a:pt x="23" y="31"/>
                      <a:pt x="31" y="22"/>
                      <a:pt x="31" y="16"/>
                    </a:cubicBezTo>
                    <a:cubicBezTo>
                      <a:pt x="31" y="9"/>
                      <a:pt x="22" y="0"/>
                      <a:pt x="15" y="1"/>
                    </a:cubicBezTo>
                    <a:cubicBezTo>
                      <a:pt x="8" y="1"/>
                      <a:pt x="0" y="10"/>
                      <a:pt x="0" y="17"/>
                    </a:cubicBezTo>
                    <a:cubicBezTo>
                      <a:pt x="1" y="24"/>
                      <a:pt x="10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3" name="Freeform 596">
                <a:extLst>
                  <a:ext uri="{FF2B5EF4-FFF2-40B4-BE49-F238E27FC236}">
                    <a16:creationId xmlns="" xmlns:a16="http://schemas.microsoft.com/office/drawing/2014/main" id="{95CB3516-6C48-4CDC-93A3-8C0FA053B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3462"/>
                <a:ext cx="80" cy="83"/>
              </a:xfrm>
              <a:custGeom>
                <a:avLst/>
                <a:gdLst>
                  <a:gd name="T0" fmla="*/ 16 w 31"/>
                  <a:gd name="T1" fmla="*/ 32 h 32"/>
                  <a:gd name="T2" fmla="*/ 31 w 31"/>
                  <a:gd name="T3" fmla="*/ 17 h 32"/>
                  <a:gd name="T4" fmla="*/ 16 w 31"/>
                  <a:gd name="T5" fmla="*/ 1 h 32"/>
                  <a:gd name="T6" fmla="*/ 0 w 31"/>
                  <a:gd name="T7" fmla="*/ 16 h 32"/>
                  <a:gd name="T8" fmla="*/ 16 w 3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6" y="32"/>
                    </a:moveTo>
                    <a:cubicBezTo>
                      <a:pt x="22" y="31"/>
                      <a:pt x="30" y="23"/>
                      <a:pt x="31" y="17"/>
                    </a:cubicBezTo>
                    <a:cubicBezTo>
                      <a:pt x="31" y="10"/>
                      <a:pt x="22" y="1"/>
                      <a:pt x="16" y="1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3"/>
                      <a:pt x="10" y="32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4" name="Freeform 597">
                <a:extLst>
                  <a:ext uri="{FF2B5EF4-FFF2-40B4-BE49-F238E27FC236}">
                    <a16:creationId xmlns="" xmlns:a16="http://schemas.microsoft.com/office/drawing/2014/main" id="{DEB94AE8-39DB-4A8D-B56E-AD0318D2B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3462"/>
                <a:ext cx="83" cy="83"/>
              </a:xfrm>
              <a:custGeom>
                <a:avLst/>
                <a:gdLst>
                  <a:gd name="T0" fmla="*/ 16 w 32"/>
                  <a:gd name="T1" fmla="*/ 31 h 32"/>
                  <a:gd name="T2" fmla="*/ 31 w 32"/>
                  <a:gd name="T3" fmla="*/ 17 h 32"/>
                  <a:gd name="T4" fmla="*/ 17 w 32"/>
                  <a:gd name="T5" fmla="*/ 1 h 32"/>
                  <a:gd name="T6" fmla="*/ 1 w 32"/>
                  <a:gd name="T7" fmla="*/ 16 h 32"/>
                  <a:gd name="T8" fmla="*/ 16 w 3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1"/>
                    </a:moveTo>
                    <a:cubicBezTo>
                      <a:pt x="22" y="32"/>
                      <a:pt x="31" y="23"/>
                      <a:pt x="31" y="17"/>
                    </a:cubicBezTo>
                    <a:cubicBezTo>
                      <a:pt x="32" y="11"/>
                      <a:pt x="23" y="1"/>
                      <a:pt x="17" y="1"/>
                    </a:cubicBezTo>
                    <a:cubicBezTo>
                      <a:pt x="10" y="0"/>
                      <a:pt x="1" y="9"/>
                      <a:pt x="1" y="16"/>
                    </a:cubicBezTo>
                    <a:cubicBezTo>
                      <a:pt x="0" y="22"/>
                      <a:pt x="9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5" name="Freeform 598">
                <a:extLst>
                  <a:ext uri="{FF2B5EF4-FFF2-40B4-BE49-F238E27FC236}">
                    <a16:creationId xmlns="" xmlns:a16="http://schemas.microsoft.com/office/drawing/2014/main" id="{E67F4FFA-FA34-42A4-92FF-7BDE91050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3465"/>
                <a:ext cx="83" cy="80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6 h 31"/>
                  <a:gd name="T4" fmla="*/ 16 w 32"/>
                  <a:gd name="T5" fmla="*/ 0 h 31"/>
                  <a:gd name="T6" fmla="*/ 0 w 32"/>
                  <a:gd name="T7" fmla="*/ 15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2" y="30"/>
                      <a:pt x="30" y="23"/>
                      <a:pt x="31" y="16"/>
                    </a:cubicBezTo>
                    <a:cubicBezTo>
                      <a:pt x="32" y="9"/>
                      <a:pt x="23" y="0"/>
                      <a:pt x="16" y="0"/>
                    </a:cubicBezTo>
                    <a:cubicBezTo>
                      <a:pt x="9" y="0"/>
                      <a:pt x="0" y="8"/>
                      <a:pt x="0" y="15"/>
                    </a:cubicBezTo>
                    <a:cubicBezTo>
                      <a:pt x="0" y="21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6" name="Freeform 599">
                <a:extLst>
                  <a:ext uri="{FF2B5EF4-FFF2-40B4-BE49-F238E27FC236}">
                    <a16:creationId xmlns="" xmlns:a16="http://schemas.microsoft.com/office/drawing/2014/main" id="{D2CE2398-8594-4AF1-99E7-259906240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3359"/>
                <a:ext cx="83" cy="83"/>
              </a:xfrm>
              <a:custGeom>
                <a:avLst/>
                <a:gdLst>
                  <a:gd name="T0" fmla="*/ 16 w 32"/>
                  <a:gd name="T1" fmla="*/ 31 h 32"/>
                  <a:gd name="T2" fmla="*/ 31 w 32"/>
                  <a:gd name="T3" fmla="*/ 16 h 32"/>
                  <a:gd name="T4" fmla="*/ 16 w 32"/>
                  <a:gd name="T5" fmla="*/ 0 h 32"/>
                  <a:gd name="T6" fmla="*/ 0 w 32"/>
                  <a:gd name="T7" fmla="*/ 16 h 32"/>
                  <a:gd name="T8" fmla="*/ 16 w 3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1"/>
                    </a:moveTo>
                    <a:cubicBezTo>
                      <a:pt x="23" y="31"/>
                      <a:pt x="31" y="23"/>
                      <a:pt x="31" y="16"/>
                    </a:cubicBezTo>
                    <a:cubicBezTo>
                      <a:pt x="32" y="10"/>
                      <a:pt x="23" y="1"/>
                      <a:pt x="16" y="0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3"/>
                      <a:pt x="10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7" name="Freeform 600">
                <a:extLst>
                  <a:ext uri="{FF2B5EF4-FFF2-40B4-BE49-F238E27FC236}">
                    <a16:creationId xmlns="" xmlns:a16="http://schemas.microsoft.com/office/drawing/2014/main" id="{5A8C0B29-B5DB-48ED-9462-428BBF348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3359"/>
                <a:ext cx="83" cy="80"/>
              </a:xfrm>
              <a:custGeom>
                <a:avLst/>
                <a:gdLst>
                  <a:gd name="T0" fmla="*/ 16 w 32"/>
                  <a:gd name="T1" fmla="*/ 31 h 31"/>
                  <a:gd name="T2" fmla="*/ 32 w 32"/>
                  <a:gd name="T3" fmla="*/ 17 h 31"/>
                  <a:gd name="T4" fmla="*/ 17 w 32"/>
                  <a:gd name="T5" fmla="*/ 0 h 31"/>
                  <a:gd name="T6" fmla="*/ 1 w 32"/>
                  <a:gd name="T7" fmla="*/ 16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3" y="31"/>
                      <a:pt x="31" y="23"/>
                      <a:pt x="32" y="17"/>
                    </a:cubicBezTo>
                    <a:cubicBezTo>
                      <a:pt x="32" y="10"/>
                      <a:pt x="24" y="1"/>
                      <a:pt x="17" y="0"/>
                    </a:cubicBezTo>
                    <a:cubicBezTo>
                      <a:pt x="10" y="0"/>
                      <a:pt x="1" y="9"/>
                      <a:pt x="1" y="16"/>
                    </a:cubicBezTo>
                    <a:cubicBezTo>
                      <a:pt x="0" y="21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8" name="Freeform 601">
                <a:extLst>
                  <a:ext uri="{FF2B5EF4-FFF2-40B4-BE49-F238E27FC236}">
                    <a16:creationId xmlns="" xmlns:a16="http://schemas.microsoft.com/office/drawing/2014/main" id="{F8B61315-D5B6-48D2-8162-55D62318E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3359"/>
                <a:ext cx="81" cy="83"/>
              </a:xfrm>
              <a:custGeom>
                <a:avLst/>
                <a:gdLst>
                  <a:gd name="T0" fmla="*/ 14 w 31"/>
                  <a:gd name="T1" fmla="*/ 31 h 32"/>
                  <a:gd name="T2" fmla="*/ 30 w 31"/>
                  <a:gd name="T3" fmla="*/ 16 h 32"/>
                  <a:gd name="T4" fmla="*/ 15 w 31"/>
                  <a:gd name="T5" fmla="*/ 0 h 32"/>
                  <a:gd name="T6" fmla="*/ 0 w 31"/>
                  <a:gd name="T7" fmla="*/ 16 h 32"/>
                  <a:gd name="T8" fmla="*/ 14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4" y="31"/>
                    </a:moveTo>
                    <a:cubicBezTo>
                      <a:pt x="21" y="32"/>
                      <a:pt x="30" y="23"/>
                      <a:pt x="30" y="16"/>
                    </a:cubicBezTo>
                    <a:cubicBezTo>
                      <a:pt x="31" y="10"/>
                      <a:pt x="22" y="1"/>
                      <a:pt x="15" y="0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2"/>
                      <a:pt x="8" y="31"/>
                      <a:pt x="14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9" name="Freeform 602">
                <a:extLst>
                  <a:ext uri="{FF2B5EF4-FFF2-40B4-BE49-F238E27FC236}">
                    <a16:creationId xmlns="" xmlns:a16="http://schemas.microsoft.com/office/drawing/2014/main" id="{8CB2AD00-487B-4F92-89EC-EDFB8BBD6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1" y="3255"/>
                <a:ext cx="81" cy="83"/>
              </a:xfrm>
              <a:custGeom>
                <a:avLst/>
                <a:gdLst>
                  <a:gd name="T0" fmla="*/ 15 w 31"/>
                  <a:gd name="T1" fmla="*/ 31 h 32"/>
                  <a:gd name="T2" fmla="*/ 31 w 31"/>
                  <a:gd name="T3" fmla="*/ 15 h 32"/>
                  <a:gd name="T4" fmla="*/ 16 w 31"/>
                  <a:gd name="T5" fmla="*/ 0 h 32"/>
                  <a:gd name="T6" fmla="*/ 0 w 31"/>
                  <a:gd name="T7" fmla="*/ 15 h 32"/>
                  <a:gd name="T8" fmla="*/ 15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5" y="31"/>
                    </a:moveTo>
                    <a:cubicBezTo>
                      <a:pt x="21" y="32"/>
                      <a:pt x="31" y="22"/>
                      <a:pt x="31" y="15"/>
                    </a:cubicBezTo>
                    <a:cubicBezTo>
                      <a:pt x="31" y="9"/>
                      <a:pt x="22" y="1"/>
                      <a:pt x="16" y="0"/>
                    </a:cubicBezTo>
                    <a:cubicBezTo>
                      <a:pt x="10" y="0"/>
                      <a:pt x="0" y="8"/>
                      <a:pt x="0" y="15"/>
                    </a:cubicBezTo>
                    <a:cubicBezTo>
                      <a:pt x="0" y="22"/>
                      <a:pt x="8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0" name="Freeform 603">
                <a:extLst>
                  <a:ext uri="{FF2B5EF4-FFF2-40B4-BE49-F238E27FC236}">
                    <a16:creationId xmlns="" xmlns:a16="http://schemas.microsoft.com/office/drawing/2014/main" id="{05820CCE-8062-48D2-AAA5-BA0C360AC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325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2" y="30"/>
                      <a:pt x="31" y="21"/>
                      <a:pt x="31" y="15"/>
                    </a:cubicBezTo>
                    <a:cubicBezTo>
                      <a:pt x="30" y="8"/>
                      <a:pt x="22" y="1"/>
                      <a:pt x="16" y="0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2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1" name="Freeform 604">
                <a:extLst>
                  <a:ext uri="{FF2B5EF4-FFF2-40B4-BE49-F238E27FC236}">
                    <a16:creationId xmlns="" xmlns:a16="http://schemas.microsoft.com/office/drawing/2014/main" id="{B9310C97-ECD9-443E-86F5-3BAC50118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3252"/>
                <a:ext cx="81" cy="83"/>
              </a:xfrm>
              <a:custGeom>
                <a:avLst/>
                <a:gdLst>
                  <a:gd name="T0" fmla="*/ 17 w 31"/>
                  <a:gd name="T1" fmla="*/ 32 h 32"/>
                  <a:gd name="T2" fmla="*/ 31 w 31"/>
                  <a:gd name="T3" fmla="*/ 16 h 32"/>
                  <a:gd name="T4" fmla="*/ 16 w 31"/>
                  <a:gd name="T5" fmla="*/ 1 h 32"/>
                  <a:gd name="T6" fmla="*/ 1 w 31"/>
                  <a:gd name="T7" fmla="*/ 17 h 32"/>
                  <a:gd name="T8" fmla="*/ 17 w 3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7" y="32"/>
                    </a:moveTo>
                    <a:cubicBezTo>
                      <a:pt x="23" y="31"/>
                      <a:pt x="31" y="23"/>
                      <a:pt x="31" y="16"/>
                    </a:cubicBezTo>
                    <a:cubicBezTo>
                      <a:pt x="31" y="10"/>
                      <a:pt x="21" y="0"/>
                      <a:pt x="16" y="1"/>
                    </a:cubicBezTo>
                    <a:cubicBezTo>
                      <a:pt x="9" y="1"/>
                      <a:pt x="0" y="11"/>
                      <a:pt x="1" y="17"/>
                    </a:cubicBezTo>
                    <a:cubicBezTo>
                      <a:pt x="1" y="24"/>
                      <a:pt x="10" y="32"/>
                      <a:pt x="17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2" name="Freeform 605">
                <a:extLst>
                  <a:ext uri="{FF2B5EF4-FFF2-40B4-BE49-F238E27FC236}">
                    <a16:creationId xmlns="" xmlns:a16="http://schemas.microsoft.com/office/drawing/2014/main" id="{D2B120B5-CBDD-4E99-9C61-C98C49B79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3255"/>
                <a:ext cx="83" cy="80"/>
              </a:xfrm>
              <a:custGeom>
                <a:avLst/>
                <a:gdLst>
                  <a:gd name="T0" fmla="*/ 17 w 32"/>
                  <a:gd name="T1" fmla="*/ 31 h 31"/>
                  <a:gd name="T2" fmla="*/ 32 w 32"/>
                  <a:gd name="T3" fmla="*/ 15 h 31"/>
                  <a:gd name="T4" fmla="*/ 16 w 32"/>
                  <a:gd name="T5" fmla="*/ 0 h 31"/>
                  <a:gd name="T6" fmla="*/ 1 w 32"/>
                  <a:gd name="T7" fmla="*/ 16 h 31"/>
                  <a:gd name="T8" fmla="*/ 17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7" y="31"/>
                    </a:moveTo>
                    <a:cubicBezTo>
                      <a:pt x="24" y="31"/>
                      <a:pt x="32" y="21"/>
                      <a:pt x="32" y="15"/>
                    </a:cubicBezTo>
                    <a:cubicBezTo>
                      <a:pt x="31" y="7"/>
                      <a:pt x="22" y="0"/>
                      <a:pt x="16" y="0"/>
                    </a:cubicBezTo>
                    <a:cubicBezTo>
                      <a:pt x="10" y="0"/>
                      <a:pt x="0" y="10"/>
                      <a:pt x="1" y="16"/>
                    </a:cubicBezTo>
                    <a:cubicBezTo>
                      <a:pt x="1" y="22"/>
                      <a:pt x="10" y="31"/>
                      <a:pt x="1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3" name="Freeform 606">
                <a:extLst>
                  <a:ext uri="{FF2B5EF4-FFF2-40B4-BE49-F238E27FC236}">
                    <a16:creationId xmlns="" xmlns:a16="http://schemas.microsoft.com/office/drawing/2014/main" id="{B0FC97F6-9A55-45C9-A150-9B6F014B5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3255"/>
                <a:ext cx="83" cy="83"/>
              </a:xfrm>
              <a:custGeom>
                <a:avLst/>
                <a:gdLst>
                  <a:gd name="T0" fmla="*/ 16 w 32"/>
                  <a:gd name="T1" fmla="*/ 31 h 32"/>
                  <a:gd name="T2" fmla="*/ 31 w 32"/>
                  <a:gd name="T3" fmla="*/ 15 h 32"/>
                  <a:gd name="T4" fmla="*/ 17 w 32"/>
                  <a:gd name="T5" fmla="*/ 0 h 32"/>
                  <a:gd name="T6" fmla="*/ 1 w 32"/>
                  <a:gd name="T7" fmla="*/ 15 h 32"/>
                  <a:gd name="T8" fmla="*/ 16 w 3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1"/>
                    </a:moveTo>
                    <a:cubicBezTo>
                      <a:pt x="22" y="32"/>
                      <a:pt x="32" y="22"/>
                      <a:pt x="31" y="15"/>
                    </a:cubicBezTo>
                    <a:cubicBezTo>
                      <a:pt x="31" y="9"/>
                      <a:pt x="23" y="1"/>
                      <a:pt x="17" y="0"/>
                    </a:cubicBezTo>
                    <a:cubicBezTo>
                      <a:pt x="10" y="0"/>
                      <a:pt x="1" y="8"/>
                      <a:pt x="1" y="15"/>
                    </a:cubicBezTo>
                    <a:cubicBezTo>
                      <a:pt x="0" y="22"/>
                      <a:pt x="9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" name="Group 808">
              <a:extLst>
                <a:ext uri="{FF2B5EF4-FFF2-40B4-BE49-F238E27FC236}">
                  <a16:creationId xmlns="" xmlns:a16="http://schemas.microsoft.com/office/drawing/2014/main" id="{65812B5E-3D2E-4EF2-B393-68A52B8D23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4138" y="4002088"/>
              <a:ext cx="12303125" cy="1984375"/>
              <a:chOff x="-53" y="2521"/>
              <a:chExt cx="7750" cy="1250"/>
            </a:xfrm>
            <a:grpFill/>
          </p:grpSpPr>
          <p:sp>
            <p:nvSpPr>
              <p:cNvPr id="1574" name="Freeform 608">
                <a:extLst>
                  <a:ext uri="{FF2B5EF4-FFF2-40B4-BE49-F238E27FC236}">
                    <a16:creationId xmlns="" xmlns:a16="http://schemas.microsoft.com/office/drawing/2014/main" id="{A343CF74-A60E-48DB-A179-8F07711F8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2" y="3149"/>
                <a:ext cx="81" cy="83"/>
              </a:xfrm>
              <a:custGeom>
                <a:avLst/>
                <a:gdLst>
                  <a:gd name="T0" fmla="*/ 15 w 31"/>
                  <a:gd name="T1" fmla="*/ 32 h 32"/>
                  <a:gd name="T2" fmla="*/ 31 w 31"/>
                  <a:gd name="T3" fmla="*/ 17 h 32"/>
                  <a:gd name="T4" fmla="*/ 16 w 31"/>
                  <a:gd name="T5" fmla="*/ 1 h 32"/>
                  <a:gd name="T6" fmla="*/ 0 w 31"/>
                  <a:gd name="T7" fmla="*/ 16 h 32"/>
                  <a:gd name="T8" fmla="*/ 15 w 3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5" y="32"/>
                    </a:moveTo>
                    <a:cubicBezTo>
                      <a:pt x="21" y="32"/>
                      <a:pt x="30" y="23"/>
                      <a:pt x="31" y="17"/>
                    </a:cubicBezTo>
                    <a:cubicBezTo>
                      <a:pt x="31" y="11"/>
                      <a:pt x="23" y="1"/>
                      <a:pt x="16" y="1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2"/>
                      <a:pt x="9" y="31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609">
                <a:extLst>
                  <a:ext uri="{FF2B5EF4-FFF2-40B4-BE49-F238E27FC236}">
                    <a16:creationId xmlns="" xmlns:a16="http://schemas.microsoft.com/office/drawing/2014/main" id="{67202FCB-8A18-41C2-BD4C-B9C786BD6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3149"/>
                <a:ext cx="80" cy="83"/>
              </a:xfrm>
              <a:custGeom>
                <a:avLst/>
                <a:gdLst>
                  <a:gd name="T0" fmla="*/ 14 w 31"/>
                  <a:gd name="T1" fmla="*/ 32 h 32"/>
                  <a:gd name="T2" fmla="*/ 30 w 31"/>
                  <a:gd name="T3" fmla="*/ 17 h 32"/>
                  <a:gd name="T4" fmla="*/ 15 w 31"/>
                  <a:gd name="T5" fmla="*/ 1 h 32"/>
                  <a:gd name="T6" fmla="*/ 0 w 31"/>
                  <a:gd name="T7" fmla="*/ 16 h 32"/>
                  <a:gd name="T8" fmla="*/ 14 w 3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4" y="32"/>
                    </a:moveTo>
                    <a:cubicBezTo>
                      <a:pt x="21" y="32"/>
                      <a:pt x="30" y="23"/>
                      <a:pt x="30" y="17"/>
                    </a:cubicBezTo>
                    <a:cubicBezTo>
                      <a:pt x="31" y="10"/>
                      <a:pt x="22" y="1"/>
                      <a:pt x="15" y="1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2"/>
                      <a:pt x="8" y="31"/>
                      <a:pt x="1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610">
                <a:extLst>
                  <a:ext uri="{FF2B5EF4-FFF2-40B4-BE49-F238E27FC236}">
                    <a16:creationId xmlns="" xmlns:a16="http://schemas.microsoft.com/office/drawing/2014/main" id="{2BBD2882-5612-4D4A-A76D-6E3731890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" y="3151"/>
                <a:ext cx="81" cy="81"/>
              </a:xfrm>
              <a:custGeom>
                <a:avLst/>
                <a:gdLst>
                  <a:gd name="T0" fmla="*/ 15 w 31"/>
                  <a:gd name="T1" fmla="*/ 30 h 31"/>
                  <a:gd name="T2" fmla="*/ 31 w 31"/>
                  <a:gd name="T3" fmla="*/ 15 h 31"/>
                  <a:gd name="T4" fmla="*/ 15 w 31"/>
                  <a:gd name="T5" fmla="*/ 0 h 31"/>
                  <a:gd name="T6" fmla="*/ 0 w 31"/>
                  <a:gd name="T7" fmla="*/ 15 h 31"/>
                  <a:gd name="T8" fmla="*/ 15 w 31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0"/>
                    </a:moveTo>
                    <a:cubicBezTo>
                      <a:pt x="22" y="31"/>
                      <a:pt x="31" y="22"/>
                      <a:pt x="31" y="15"/>
                    </a:cubicBezTo>
                    <a:cubicBezTo>
                      <a:pt x="31" y="10"/>
                      <a:pt x="22" y="0"/>
                      <a:pt x="15" y="0"/>
                    </a:cubicBezTo>
                    <a:cubicBezTo>
                      <a:pt x="9" y="0"/>
                      <a:pt x="0" y="10"/>
                      <a:pt x="0" y="15"/>
                    </a:cubicBezTo>
                    <a:cubicBezTo>
                      <a:pt x="1" y="22"/>
                      <a:pt x="8" y="30"/>
                      <a:pt x="1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611">
                <a:extLst>
                  <a:ext uri="{FF2B5EF4-FFF2-40B4-BE49-F238E27FC236}">
                    <a16:creationId xmlns="" xmlns:a16="http://schemas.microsoft.com/office/drawing/2014/main" id="{9760CFA6-AF06-4028-979F-97596A6F5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" y="2832"/>
                <a:ext cx="83" cy="81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6 h 31"/>
                  <a:gd name="T4" fmla="*/ 17 w 32"/>
                  <a:gd name="T5" fmla="*/ 0 h 31"/>
                  <a:gd name="T6" fmla="*/ 1 w 32"/>
                  <a:gd name="T7" fmla="*/ 15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2" y="31"/>
                      <a:pt x="31" y="22"/>
                      <a:pt x="31" y="16"/>
                    </a:cubicBezTo>
                    <a:cubicBezTo>
                      <a:pt x="32" y="9"/>
                      <a:pt x="23" y="0"/>
                      <a:pt x="17" y="0"/>
                    </a:cubicBezTo>
                    <a:cubicBezTo>
                      <a:pt x="10" y="0"/>
                      <a:pt x="1" y="8"/>
                      <a:pt x="1" y="15"/>
                    </a:cubicBezTo>
                    <a:cubicBezTo>
                      <a:pt x="0" y="21"/>
                      <a:pt x="9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612">
                <a:extLst>
                  <a:ext uri="{FF2B5EF4-FFF2-40B4-BE49-F238E27FC236}">
                    <a16:creationId xmlns="" xmlns:a16="http://schemas.microsoft.com/office/drawing/2014/main" id="{B112C269-1056-4A11-AE7C-18E18A3E8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5" y="2832"/>
                <a:ext cx="83" cy="81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6 h 31"/>
                  <a:gd name="T4" fmla="*/ 16 w 32"/>
                  <a:gd name="T5" fmla="*/ 0 h 31"/>
                  <a:gd name="T6" fmla="*/ 0 w 32"/>
                  <a:gd name="T7" fmla="*/ 15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3" y="30"/>
                      <a:pt x="30" y="23"/>
                      <a:pt x="31" y="16"/>
                    </a:cubicBezTo>
                    <a:cubicBezTo>
                      <a:pt x="32" y="9"/>
                      <a:pt x="23" y="0"/>
                      <a:pt x="16" y="0"/>
                    </a:cubicBezTo>
                    <a:cubicBezTo>
                      <a:pt x="10" y="0"/>
                      <a:pt x="0" y="9"/>
                      <a:pt x="0" y="15"/>
                    </a:cubicBezTo>
                    <a:cubicBezTo>
                      <a:pt x="0" y="22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613">
                <a:extLst>
                  <a:ext uri="{FF2B5EF4-FFF2-40B4-BE49-F238E27FC236}">
                    <a16:creationId xmlns="" xmlns:a16="http://schemas.microsoft.com/office/drawing/2014/main" id="{B5952A10-B4AF-44F0-A9FE-6129484B3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" y="2830"/>
                <a:ext cx="83" cy="83"/>
              </a:xfrm>
              <a:custGeom>
                <a:avLst/>
                <a:gdLst>
                  <a:gd name="T0" fmla="*/ 16 w 32"/>
                  <a:gd name="T1" fmla="*/ 32 h 32"/>
                  <a:gd name="T2" fmla="*/ 31 w 32"/>
                  <a:gd name="T3" fmla="*/ 16 h 32"/>
                  <a:gd name="T4" fmla="*/ 16 w 32"/>
                  <a:gd name="T5" fmla="*/ 1 h 32"/>
                  <a:gd name="T6" fmla="*/ 1 w 32"/>
                  <a:gd name="T7" fmla="*/ 16 h 32"/>
                  <a:gd name="T8" fmla="*/ 16 w 32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23" y="31"/>
                      <a:pt x="32" y="22"/>
                      <a:pt x="31" y="16"/>
                    </a:cubicBezTo>
                    <a:cubicBezTo>
                      <a:pt x="31" y="9"/>
                      <a:pt x="23" y="1"/>
                      <a:pt x="16" y="1"/>
                    </a:cubicBezTo>
                    <a:cubicBezTo>
                      <a:pt x="10" y="0"/>
                      <a:pt x="0" y="10"/>
                      <a:pt x="1" y="16"/>
                    </a:cubicBezTo>
                    <a:cubicBezTo>
                      <a:pt x="1" y="23"/>
                      <a:pt x="11" y="32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614">
                <a:extLst>
                  <a:ext uri="{FF2B5EF4-FFF2-40B4-BE49-F238E27FC236}">
                    <a16:creationId xmlns="" xmlns:a16="http://schemas.microsoft.com/office/drawing/2014/main" id="{9ACA887E-12CB-4421-B4AE-385557A62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832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1" y="31"/>
                      <a:pt x="31" y="22"/>
                      <a:pt x="31" y="15"/>
                    </a:cubicBezTo>
                    <a:cubicBezTo>
                      <a:pt x="31" y="9"/>
                      <a:pt x="22" y="0"/>
                      <a:pt x="16" y="0"/>
                    </a:cubicBezTo>
                    <a:cubicBezTo>
                      <a:pt x="10" y="0"/>
                      <a:pt x="0" y="8"/>
                      <a:pt x="0" y="15"/>
                    </a:cubicBezTo>
                    <a:cubicBezTo>
                      <a:pt x="0" y="21"/>
                      <a:pt x="8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615">
                <a:extLst>
                  <a:ext uri="{FF2B5EF4-FFF2-40B4-BE49-F238E27FC236}">
                    <a16:creationId xmlns="" xmlns:a16="http://schemas.microsoft.com/office/drawing/2014/main" id="{8E869812-B69D-477C-9E11-94062616E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4" y="2832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1" y="31"/>
                      <a:pt x="31" y="22"/>
                      <a:pt x="31" y="15"/>
                    </a:cubicBezTo>
                    <a:cubicBezTo>
                      <a:pt x="31" y="9"/>
                      <a:pt x="23" y="0"/>
                      <a:pt x="16" y="0"/>
                    </a:cubicBezTo>
                    <a:cubicBezTo>
                      <a:pt x="10" y="0"/>
                      <a:pt x="1" y="8"/>
                      <a:pt x="0" y="15"/>
                    </a:cubicBezTo>
                    <a:cubicBezTo>
                      <a:pt x="0" y="21"/>
                      <a:pt x="9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616">
                <a:extLst>
                  <a:ext uri="{FF2B5EF4-FFF2-40B4-BE49-F238E27FC236}">
                    <a16:creationId xmlns="" xmlns:a16="http://schemas.microsoft.com/office/drawing/2014/main" id="{C3F3A873-E51F-4233-ACF1-460C0EEF9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" y="2830"/>
                <a:ext cx="80" cy="83"/>
              </a:xfrm>
              <a:custGeom>
                <a:avLst/>
                <a:gdLst>
                  <a:gd name="T0" fmla="*/ 17 w 31"/>
                  <a:gd name="T1" fmla="*/ 32 h 32"/>
                  <a:gd name="T2" fmla="*/ 31 w 31"/>
                  <a:gd name="T3" fmla="*/ 16 h 32"/>
                  <a:gd name="T4" fmla="*/ 16 w 31"/>
                  <a:gd name="T5" fmla="*/ 1 h 32"/>
                  <a:gd name="T6" fmla="*/ 1 w 31"/>
                  <a:gd name="T7" fmla="*/ 17 h 32"/>
                  <a:gd name="T8" fmla="*/ 17 w 3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7" y="32"/>
                    </a:moveTo>
                    <a:cubicBezTo>
                      <a:pt x="23" y="31"/>
                      <a:pt x="31" y="22"/>
                      <a:pt x="31" y="16"/>
                    </a:cubicBezTo>
                    <a:cubicBezTo>
                      <a:pt x="31" y="9"/>
                      <a:pt x="21" y="0"/>
                      <a:pt x="16" y="1"/>
                    </a:cubicBezTo>
                    <a:cubicBezTo>
                      <a:pt x="9" y="1"/>
                      <a:pt x="0" y="10"/>
                      <a:pt x="1" y="17"/>
                    </a:cubicBezTo>
                    <a:cubicBezTo>
                      <a:pt x="1" y="24"/>
                      <a:pt x="10" y="32"/>
                      <a:pt x="17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617">
                <a:extLst>
                  <a:ext uri="{FF2B5EF4-FFF2-40B4-BE49-F238E27FC236}">
                    <a16:creationId xmlns="" xmlns:a16="http://schemas.microsoft.com/office/drawing/2014/main" id="{E394D26A-7F28-49FA-871D-01F185F36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4" y="2832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1" y="31"/>
                      <a:pt x="30" y="22"/>
                      <a:pt x="31" y="16"/>
                    </a:cubicBezTo>
                    <a:cubicBezTo>
                      <a:pt x="31" y="10"/>
                      <a:pt x="23" y="0"/>
                      <a:pt x="16" y="0"/>
                    </a:cubicBezTo>
                    <a:cubicBezTo>
                      <a:pt x="9" y="0"/>
                      <a:pt x="0" y="8"/>
                      <a:pt x="0" y="15"/>
                    </a:cubicBezTo>
                    <a:cubicBezTo>
                      <a:pt x="0" y="22"/>
                      <a:pt x="8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Freeform 618">
                <a:extLst>
                  <a:ext uri="{FF2B5EF4-FFF2-40B4-BE49-F238E27FC236}">
                    <a16:creationId xmlns="" xmlns:a16="http://schemas.microsoft.com/office/drawing/2014/main" id="{59514DC8-5656-4306-84F1-985DE91E0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8" y="2832"/>
                <a:ext cx="80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2" y="31"/>
                      <a:pt x="30" y="22"/>
                      <a:pt x="31" y="16"/>
                    </a:cubicBezTo>
                    <a:cubicBezTo>
                      <a:pt x="31" y="10"/>
                      <a:pt x="23" y="0"/>
                      <a:pt x="16" y="0"/>
                    </a:cubicBezTo>
                    <a:cubicBezTo>
                      <a:pt x="10" y="0"/>
                      <a:pt x="0" y="8"/>
                      <a:pt x="0" y="15"/>
                    </a:cubicBezTo>
                    <a:cubicBezTo>
                      <a:pt x="0" y="21"/>
                      <a:pt x="9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619">
                <a:extLst>
                  <a:ext uri="{FF2B5EF4-FFF2-40B4-BE49-F238E27FC236}">
                    <a16:creationId xmlns="" xmlns:a16="http://schemas.microsoft.com/office/drawing/2014/main" id="{10B9EFE3-59D2-4644-A626-33330CC4C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7" y="2832"/>
                <a:ext cx="83" cy="81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5 h 31"/>
                  <a:gd name="T4" fmla="*/ 16 w 32"/>
                  <a:gd name="T5" fmla="*/ 0 h 31"/>
                  <a:gd name="T6" fmla="*/ 0 w 32"/>
                  <a:gd name="T7" fmla="*/ 16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3" y="30"/>
                      <a:pt x="32" y="21"/>
                      <a:pt x="31" y="15"/>
                    </a:cubicBezTo>
                    <a:cubicBezTo>
                      <a:pt x="31" y="8"/>
                      <a:pt x="22" y="0"/>
                      <a:pt x="16" y="0"/>
                    </a:cubicBezTo>
                    <a:cubicBezTo>
                      <a:pt x="8" y="0"/>
                      <a:pt x="0" y="10"/>
                      <a:pt x="0" y="16"/>
                    </a:cubicBezTo>
                    <a:cubicBezTo>
                      <a:pt x="1" y="22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620">
                <a:extLst>
                  <a:ext uri="{FF2B5EF4-FFF2-40B4-BE49-F238E27FC236}">
                    <a16:creationId xmlns="" xmlns:a16="http://schemas.microsoft.com/office/drawing/2014/main" id="{0F97239C-C612-4048-AEBC-AEC732128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0" y="2832"/>
                <a:ext cx="83" cy="81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6 h 31"/>
                  <a:gd name="T4" fmla="*/ 16 w 32"/>
                  <a:gd name="T5" fmla="*/ 0 h 31"/>
                  <a:gd name="T6" fmla="*/ 1 w 32"/>
                  <a:gd name="T7" fmla="*/ 15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2" y="31"/>
                      <a:pt x="31" y="22"/>
                      <a:pt x="31" y="16"/>
                    </a:cubicBezTo>
                    <a:cubicBezTo>
                      <a:pt x="32" y="9"/>
                      <a:pt x="23" y="0"/>
                      <a:pt x="16" y="0"/>
                    </a:cubicBezTo>
                    <a:cubicBezTo>
                      <a:pt x="10" y="0"/>
                      <a:pt x="0" y="9"/>
                      <a:pt x="1" y="15"/>
                    </a:cubicBezTo>
                    <a:cubicBezTo>
                      <a:pt x="1" y="22"/>
                      <a:pt x="8" y="30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621">
                <a:extLst>
                  <a:ext uri="{FF2B5EF4-FFF2-40B4-BE49-F238E27FC236}">
                    <a16:creationId xmlns="" xmlns:a16="http://schemas.microsoft.com/office/drawing/2014/main" id="{EFE29167-670E-433E-9017-FD4D684D8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4" y="2832"/>
                <a:ext cx="83" cy="81"/>
              </a:xfrm>
              <a:custGeom>
                <a:avLst/>
                <a:gdLst>
                  <a:gd name="T0" fmla="*/ 17 w 32"/>
                  <a:gd name="T1" fmla="*/ 31 h 31"/>
                  <a:gd name="T2" fmla="*/ 32 w 32"/>
                  <a:gd name="T3" fmla="*/ 15 h 31"/>
                  <a:gd name="T4" fmla="*/ 16 w 32"/>
                  <a:gd name="T5" fmla="*/ 0 h 31"/>
                  <a:gd name="T6" fmla="*/ 1 w 32"/>
                  <a:gd name="T7" fmla="*/ 16 h 31"/>
                  <a:gd name="T8" fmla="*/ 17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7" y="31"/>
                    </a:moveTo>
                    <a:cubicBezTo>
                      <a:pt x="24" y="30"/>
                      <a:pt x="32" y="21"/>
                      <a:pt x="32" y="15"/>
                    </a:cubicBezTo>
                    <a:cubicBezTo>
                      <a:pt x="31" y="8"/>
                      <a:pt x="23" y="0"/>
                      <a:pt x="16" y="0"/>
                    </a:cubicBezTo>
                    <a:cubicBezTo>
                      <a:pt x="9" y="0"/>
                      <a:pt x="0" y="10"/>
                      <a:pt x="1" y="16"/>
                    </a:cubicBezTo>
                    <a:cubicBezTo>
                      <a:pt x="1" y="22"/>
                      <a:pt x="10" y="31"/>
                      <a:pt x="1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622">
                <a:extLst>
                  <a:ext uri="{FF2B5EF4-FFF2-40B4-BE49-F238E27FC236}">
                    <a16:creationId xmlns="" xmlns:a16="http://schemas.microsoft.com/office/drawing/2014/main" id="{C3904D86-EA3E-4203-9BE7-848996DE4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" y="2936"/>
                <a:ext cx="83" cy="80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6 h 31"/>
                  <a:gd name="T4" fmla="*/ 16 w 32"/>
                  <a:gd name="T5" fmla="*/ 0 h 31"/>
                  <a:gd name="T6" fmla="*/ 1 w 32"/>
                  <a:gd name="T7" fmla="*/ 15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2" y="31"/>
                      <a:pt x="31" y="23"/>
                      <a:pt x="31" y="16"/>
                    </a:cubicBezTo>
                    <a:cubicBezTo>
                      <a:pt x="32" y="10"/>
                      <a:pt x="23" y="1"/>
                      <a:pt x="16" y="0"/>
                    </a:cubicBezTo>
                    <a:cubicBezTo>
                      <a:pt x="10" y="0"/>
                      <a:pt x="1" y="9"/>
                      <a:pt x="1" y="15"/>
                    </a:cubicBezTo>
                    <a:cubicBezTo>
                      <a:pt x="0" y="21"/>
                      <a:pt x="9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623">
                <a:extLst>
                  <a:ext uri="{FF2B5EF4-FFF2-40B4-BE49-F238E27FC236}">
                    <a16:creationId xmlns="" xmlns:a16="http://schemas.microsoft.com/office/drawing/2014/main" id="{04E30F5D-9CD1-4EEE-A180-02A4AC0A5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936"/>
                <a:ext cx="80" cy="83"/>
              </a:xfrm>
              <a:custGeom>
                <a:avLst/>
                <a:gdLst>
                  <a:gd name="T0" fmla="*/ 16 w 31"/>
                  <a:gd name="T1" fmla="*/ 31 h 32"/>
                  <a:gd name="T2" fmla="*/ 31 w 31"/>
                  <a:gd name="T3" fmla="*/ 15 h 32"/>
                  <a:gd name="T4" fmla="*/ 15 w 31"/>
                  <a:gd name="T5" fmla="*/ 0 h 32"/>
                  <a:gd name="T6" fmla="*/ 0 w 31"/>
                  <a:gd name="T7" fmla="*/ 16 h 32"/>
                  <a:gd name="T8" fmla="*/ 16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6" y="31"/>
                    </a:moveTo>
                    <a:cubicBezTo>
                      <a:pt x="23" y="30"/>
                      <a:pt x="31" y="22"/>
                      <a:pt x="31" y="15"/>
                    </a:cubicBezTo>
                    <a:cubicBezTo>
                      <a:pt x="31" y="9"/>
                      <a:pt x="22" y="0"/>
                      <a:pt x="15" y="0"/>
                    </a:cubicBezTo>
                    <a:cubicBezTo>
                      <a:pt x="8" y="1"/>
                      <a:pt x="0" y="10"/>
                      <a:pt x="0" y="16"/>
                    </a:cubicBezTo>
                    <a:cubicBezTo>
                      <a:pt x="1" y="23"/>
                      <a:pt x="10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624">
                <a:extLst>
                  <a:ext uri="{FF2B5EF4-FFF2-40B4-BE49-F238E27FC236}">
                    <a16:creationId xmlns="" xmlns:a16="http://schemas.microsoft.com/office/drawing/2014/main" id="{C2A27C49-B6FD-444D-9114-222C262AC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2936"/>
                <a:ext cx="83" cy="80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5 h 31"/>
                  <a:gd name="T4" fmla="*/ 16 w 32"/>
                  <a:gd name="T5" fmla="*/ 0 h 31"/>
                  <a:gd name="T6" fmla="*/ 0 w 32"/>
                  <a:gd name="T7" fmla="*/ 16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3" y="31"/>
                      <a:pt x="32" y="22"/>
                      <a:pt x="31" y="15"/>
                    </a:cubicBezTo>
                    <a:cubicBezTo>
                      <a:pt x="31" y="8"/>
                      <a:pt x="23" y="1"/>
                      <a:pt x="16" y="0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3"/>
                      <a:pt x="11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625">
                <a:extLst>
                  <a:ext uri="{FF2B5EF4-FFF2-40B4-BE49-F238E27FC236}">
                    <a16:creationId xmlns="" xmlns:a16="http://schemas.microsoft.com/office/drawing/2014/main" id="{5902E42D-D5C3-4A1F-84DA-6B29E23B1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2936"/>
                <a:ext cx="83" cy="80"/>
              </a:xfrm>
              <a:custGeom>
                <a:avLst/>
                <a:gdLst>
                  <a:gd name="T0" fmla="*/ 17 w 32"/>
                  <a:gd name="T1" fmla="*/ 31 h 31"/>
                  <a:gd name="T2" fmla="*/ 31 w 32"/>
                  <a:gd name="T3" fmla="*/ 15 h 31"/>
                  <a:gd name="T4" fmla="*/ 16 w 32"/>
                  <a:gd name="T5" fmla="*/ 0 h 31"/>
                  <a:gd name="T6" fmla="*/ 1 w 32"/>
                  <a:gd name="T7" fmla="*/ 16 h 31"/>
                  <a:gd name="T8" fmla="*/ 17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7" y="31"/>
                    </a:moveTo>
                    <a:cubicBezTo>
                      <a:pt x="24" y="31"/>
                      <a:pt x="32" y="21"/>
                      <a:pt x="31" y="15"/>
                    </a:cubicBezTo>
                    <a:cubicBezTo>
                      <a:pt x="31" y="8"/>
                      <a:pt x="22" y="0"/>
                      <a:pt x="16" y="0"/>
                    </a:cubicBezTo>
                    <a:cubicBezTo>
                      <a:pt x="9" y="0"/>
                      <a:pt x="0" y="10"/>
                      <a:pt x="1" y="16"/>
                    </a:cubicBezTo>
                    <a:cubicBezTo>
                      <a:pt x="1" y="23"/>
                      <a:pt x="10" y="31"/>
                      <a:pt x="1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626">
                <a:extLst>
                  <a:ext uri="{FF2B5EF4-FFF2-40B4-BE49-F238E27FC236}">
                    <a16:creationId xmlns="" xmlns:a16="http://schemas.microsoft.com/office/drawing/2014/main" id="{A1B3CCED-8E28-4F1F-99AF-8C84F3BDC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6" y="2936"/>
                <a:ext cx="80" cy="83"/>
              </a:xfrm>
              <a:custGeom>
                <a:avLst/>
                <a:gdLst>
                  <a:gd name="T0" fmla="*/ 16 w 31"/>
                  <a:gd name="T1" fmla="*/ 31 h 32"/>
                  <a:gd name="T2" fmla="*/ 31 w 31"/>
                  <a:gd name="T3" fmla="*/ 16 h 32"/>
                  <a:gd name="T4" fmla="*/ 16 w 31"/>
                  <a:gd name="T5" fmla="*/ 0 h 32"/>
                  <a:gd name="T6" fmla="*/ 0 w 31"/>
                  <a:gd name="T7" fmla="*/ 16 h 32"/>
                  <a:gd name="T8" fmla="*/ 16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6" y="31"/>
                    </a:moveTo>
                    <a:cubicBezTo>
                      <a:pt x="22" y="30"/>
                      <a:pt x="30" y="23"/>
                      <a:pt x="31" y="16"/>
                    </a:cubicBezTo>
                    <a:cubicBezTo>
                      <a:pt x="31" y="10"/>
                      <a:pt x="22" y="1"/>
                      <a:pt x="16" y="0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2"/>
                      <a:pt x="10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627">
                <a:extLst>
                  <a:ext uri="{FF2B5EF4-FFF2-40B4-BE49-F238E27FC236}">
                    <a16:creationId xmlns="" xmlns:a16="http://schemas.microsoft.com/office/drawing/2014/main" id="{5E39B12D-8BCF-47A9-9CF1-50C996D81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9" y="2936"/>
                <a:ext cx="81" cy="83"/>
              </a:xfrm>
              <a:custGeom>
                <a:avLst/>
                <a:gdLst>
                  <a:gd name="T0" fmla="*/ 15 w 31"/>
                  <a:gd name="T1" fmla="*/ 31 h 32"/>
                  <a:gd name="T2" fmla="*/ 31 w 31"/>
                  <a:gd name="T3" fmla="*/ 16 h 32"/>
                  <a:gd name="T4" fmla="*/ 16 w 31"/>
                  <a:gd name="T5" fmla="*/ 0 h 32"/>
                  <a:gd name="T6" fmla="*/ 0 w 31"/>
                  <a:gd name="T7" fmla="*/ 15 h 32"/>
                  <a:gd name="T8" fmla="*/ 15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5" y="31"/>
                    </a:moveTo>
                    <a:cubicBezTo>
                      <a:pt x="21" y="32"/>
                      <a:pt x="31" y="22"/>
                      <a:pt x="31" y="16"/>
                    </a:cubicBezTo>
                    <a:cubicBezTo>
                      <a:pt x="31" y="9"/>
                      <a:pt x="23" y="1"/>
                      <a:pt x="16" y="0"/>
                    </a:cubicBezTo>
                    <a:cubicBezTo>
                      <a:pt x="10" y="0"/>
                      <a:pt x="1" y="8"/>
                      <a:pt x="0" y="15"/>
                    </a:cubicBezTo>
                    <a:cubicBezTo>
                      <a:pt x="0" y="22"/>
                      <a:pt x="9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628">
                <a:extLst>
                  <a:ext uri="{FF2B5EF4-FFF2-40B4-BE49-F238E27FC236}">
                    <a16:creationId xmlns="" xmlns:a16="http://schemas.microsoft.com/office/drawing/2014/main" id="{0056FDE7-B62C-478A-B7E6-654EF270F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3045"/>
                <a:ext cx="83" cy="83"/>
              </a:xfrm>
              <a:custGeom>
                <a:avLst/>
                <a:gdLst>
                  <a:gd name="T0" fmla="*/ 16 w 32"/>
                  <a:gd name="T1" fmla="*/ 31 h 32"/>
                  <a:gd name="T2" fmla="*/ 31 w 32"/>
                  <a:gd name="T3" fmla="*/ 16 h 32"/>
                  <a:gd name="T4" fmla="*/ 16 w 32"/>
                  <a:gd name="T5" fmla="*/ 0 h 32"/>
                  <a:gd name="T6" fmla="*/ 1 w 32"/>
                  <a:gd name="T7" fmla="*/ 16 h 32"/>
                  <a:gd name="T8" fmla="*/ 16 w 3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1"/>
                    </a:moveTo>
                    <a:cubicBezTo>
                      <a:pt x="23" y="31"/>
                      <a:pt x="30" y="24"/>
                      <a:pt x="31" y="16"/>
                    </a:cubicBezTo>
                    <a:cubicBezTo>
                      <a:pt x="32" y="10"/>
                      <a:pt x="23" y="1"/>
                      <a:pt x="16" y="0"/>
                    </a:cubicBezTo>
                    <a:cubicBezTo>
                      <a:pt x="10" y="0"/>
                      <a:pt x="1" y="9"/>
                      <a:pt x="1" y="16"/>
                    </a:cubicBezTo>
                    <a:cubicBezTo>
                      <a:pt x="0" y="22"/>
                      <a:pt x="10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Freeform 629">
                <a:extLst>
                  <a:ext uri="{FF2B5EF4-FFF2-40B4-BE49-F238E27FC236}">
                    <a16:creationId xmlns="" xmlns:a16="http://schemas.microsoft.com/office/drawing/2014/main" id="{AB6B3190-858D-4A6D-B0D4-F43196C5F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3045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1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2" y="31"/>
                      <a:pt x="31" y="23"/>
                      <a:pt x="31" y="16"/>
                    </a:cubicBezTo>
                    <a:cubicBezTo>
                      <a:pt x="31" y="10"/>
                      <a:pt x="23" y="1"/>
                      <a:pt x="16" y="1"/>
                    </a:cubicBezTo>
                    <a:cubicBezTo>
                      <a:pt x="10" y="0"/>
                      <a:pt x="1" y="9"/>
                      <a:pt x="0" y="15"/>
                    </a:cubicBezTo>
                    <a:cubicBezTo>
                      <a:pt x="0" y="22"/>
                      <a:pt x="8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630">
                <a:extLst>
                  <a:ext uri="{FF2B5EF4-FFF2-40B4-BE49-F238E27FC236}">
                    <a16:creationId xmlns="" xmlns:a16="http://schemas.microsoft.com/office/drawing/2014/main" id="{69D4F77A-1FE9-449F-A7D4-2E4A8F15F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3045"/>
                <a:ext cx="83" cy="83"/>
              </a:xfrm>
              <a:custGeom>
                <a:avLst/>
                <a:gdLst>
                  <a:gd name="T0" fmla="*/ 16 w 32"/>
                  <a:gd name="T1" fmla="*/ 31 h 32"/>
                  <a:gd name="T2" fmla="*/ 31 w 32"/>
                  <a:gd name="T3" fmla="*/ 15 h 32"/>
                  <a:gd name="T4" fmla="*/ 16 w 32"/>
                  <a:gd name="T5" fmla="*/ 0 h 32"/>
                  <a:gd name="T6" fmla="*/ 1 w 32"/>
                  <a:gd name="T7" fmla="*/ 16 h 32"/>
                  <a:gd name="T8" fmla="*/ 16 w 3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1"/>
                    </a:moveTo>
                    <a:cubicBezTo>
                      <a:pt x="23" y="31"/>
                      <a:pt x="32" y="22"/>
                      <a:pt x="31" y="15"/>
                    </a:cubicBezTo>
                    <a:cubicBezTo>
                      <a:pt x="31" y="9"/>
                      <a:pt x="22" y="0"/>
                      <a:pt x="16" y="0"/>
                    </a:cubicBezTo>
                    <a:cubicBezTo>
                      <a:pt x="8" y="1"/>
                      <a:pt x="0" y="11"/>
                      <a:pt x="1" y="16"/>
                    </a:cubicBezTo>
                    <a:cubicBezTo>
                      <a:pt x="1" y="23"/>
                      <a:pt x="10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631">
                <a:extLst>
                  <a:ext uri="{FF2B5EF4-FFF2-40B4-BE49-F238E27FC236}">
                    <a16:creationId xmlns="" xmlns:a16="http://schemas.microsoft.com/office/drawing/2014/main" id="{B3C33176-C38C-4023-AE48-AA7E93AC1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3" y="3045"/>
                <a:ext cx="83" cy="83"/>
              </a:xfrm>
              <a:custGeom>
                <a:avLst/>
                <a:gdLst>
                  <a:gd name="T0" fmla="*/ 16 w 32"/>
                  <a:gd name="T1" fmla="*/ 31 h 32"/>
                  <a:gd name="T2" fmla="*/ 31 w 32"/>
                  <a:gd name="T3" fmla="*/ 15 h 32"/>
                  <a:gd name="T4" fmla="*/ 15 w 32"/>
                  <a:gd name="T5" fmla="*/ 0 h 32"/>
                  <a:gd name="T6" fmla="*/ 0 w 32"/>
                  <a:gd name="T7" fmla="*/ 16 h 32"/>
                  <a:gd name="T8" fmla="*/ 16 w 3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1"/>
                    </a:moveTo>
                    <a:cubicBezTo>
                      <a:pt x="23" y="31"/>
                      <a:pt x="32" y="21"/>
                      <a:pt x="31" y="15"/>
                    </a:cubicBezTo>
                    <a:cubicBezTo>
                      <a:pt x="30" y="9"/>
                      <a:pt x="21" y="0"/>
                      <a:pt x="15" y="0"/>
                    </a:cubicBezTo>
                    <a:cubicBezTo>
                      <a:pt x="9" y="1"/>
                      <a:pt x="0" y="10"/>
                      <a:pt x="0" y="16"/>
                    </a:cubicBezTo>
                    <a:cubicBezTo>
                      <a:pt x="1" y="23"/>
                      <a:pt x="10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632">
                <a:extLst>
                  <a:ext uri="{FF2B5EF4-FFF2-40B4-BE49-F238E27FC236}">
                    <a16:creationId xmlns="" xmlns:a16="http://schemas.microsoft.com/office/drawing/2014/main" id="{CA7F0B46-1973-4440-ACAF-DEFDF872F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2" y="3045"/>
                <a:ext cx="81" cy="83"/>
              </a:xfrm>
              <a:custGeom>
                <a:avLst/>
                <a:gdLst>
                  <a:gd name="T0" fmla="*/ 16 w 31"/>
                  <a:gd name="T1" fmla="*/ 31 h 32"/>
                  <a:gd name="T2" fmla="*/ 31 w 31"/>
                  <a:gd name="T3" fmla="*/ 16 h 32"/>
                  <a:gd name="T4" fmla="*/ 17 w 31"/>
                  <a:gd name="T5" fmla="*/ 1 h 32"/>
                  <a:gd name="T6" fmla="*/ 0 w 31"/>
                  <a:gd name="T7" fmla="*/ 15 h 32"/>
                  <a:gd name="T8" fmla="*/ 16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6" y="31"/>
                    </a:moveTo>
                    <a:cubicBezTo>
                      <a:pt x="21" y="32"/>
                      <a:pt x="31" y="23"/>
                      <a:pt x="31" y="16"/>
                    </a:cubicBezTo>
                    <a:cubicBezTo>
                      <a:pt x="31" y="10"/>
                      <a:pt x="23" y="1"/>
                      <a:pt x="17" y="1"/>
                    </a:cubicBezTo>
                    <a:cubicBezTo>
                      <a:pt x="10" y="0"/>
                      <a:pt x="1" y="9"/>
                      <a:pt x="0" y="15"/>
                    </a:cubicBezTo>
                    <a:cubicBezTo>
                      <a:pt x="0" y="22"/>
                      <a:pt x="9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633">
                <a:extLst>
                  <a:ext uri="{FF2B5EF4-FFF2-40B4-BE49-F238E27FC236}">
                    <a16:creationId xmlns="" xmlns:a16="http://schemas.microsoft.com/office/drawing/2014/main" id="{70D79242-8DF7-460E-AA89-0C0BCDE84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3574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2" y="30"/>
                      <a:pt x="31" y="21"/>
                      <a:pt x="31" y="15"/>
                    </a:cubicBezTo>
                    <a:cubicBezTo>
                      <a:pt x="30" y="8"/>
                      <a:pt x="22" y="1"/>
                      <a:pt x="16" y="0"/>
                    </a:cubicBezTo>
                    <a:cubicBezTo>
                      <a:pt x="10" y="0"/>
                      <a:pt x="0" y="9"/>
                      <a:pt x="0" y="15"/>
                    </a:cubicBezTo>
                    <a:cubicBezTo>
                      <a:pt x="0" y="23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634">
                <a:extLst>
                  <a:ext uri="{FF2B5EF4-FFF2-40B4-BE49-F238E27FC236}">
                    <a16:creationId xmlns="" xmlns:a16="http://schemas.microsoft.com/office/drawing/2014/main" id="{D1E7CAB6-E081-4886-AC18-01467B240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574"/>
                <a:ext cx="83" cy="80"/>
              </a:xfrm>
              <a:custGeom>
                <a:avLst/>
                <a:gdLst>
                  <a:gd name="T0" fmla="*/ 17 w 32"/>
                  <a:gd name="T1" fmla="*/ 31 h 31"/>
                  <a:gd name="T2" fmla="*/ 31 w 32"/>
                  <a:gd name="T3" fmla="*/ 14 h 31"/>
                  <a:gd name="T4" fmla="*/ 16 w 32"/>
                  <a:gd name="T5" fmla="*/ 0 h 31"/>
                  <a:gd name="T6" fmla="*/ 1 w 32"/>
                  <a:gd name="T7" fmla="*/ 16 h 31"/>
                  <a:gd name="T8" fmla="*/ 17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7" y="31"/>
                    </a:moveTo>
                    <a:cubicBezTo>
                      <a:pt x="23" y="30"/>
                      <a:pt x="32" y="21"/>
                      <a:pt x="31" y="14"/>
                    </a:cubicBezTo>
                    <a:cubicBezTo>
                      <a:pt x="31" y="8"/>
                      <a:pt x="22" y="0"/>
                      <a:pt x="16" y="0"/>
                    </a:cubicBezTo>
                    <a:cubicBezTo>
                      <a:pt x="9" y="0"/>
                      <a:pt x="0" y="9"/>
                      <a:pt x="1" y="16"/>
                    </a:cubicBezTo>
                    <a:cubicBezTo>
                      <a:pt x="1" y="23"/>
                      <a:pt x="10" y="31"/>
                      <a:pt x="1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Freeform 635">
                <a:extLst>
                  <a:ext uri="{FF2B5EF4-FFF2-40B4-BE49-F238E27FC236}">
                    <a16:creationId xmlns="" xmlns:a16="http://schemas.microsoft.com/office/drawing/2014/main" id="{C303F3FC-1C05-4823-A805-14B6D8269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3574"/>
                <a:ext cx="83" cy="80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6 h 31"/>
                  <a:gd name="T4" fmla="*/ 16 w 32"/>
                  <a:gd name="T5" fmla="*/ 0 h 31"/>
                  <a:gd name="T6" fmla="*/ 0 w 32"/>
                  <a:gd name="T7" fmla="*/ 15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3" y="30"/>
                      <a:pt x="30" y="23"/>
                      <a:pt x="31" y="16"/>
                    </a:cubicBezTo>
                    <a:cubicBezTo>
                      <a:pt x="32" y="9"/>
                      <a:pt x="23" y="0"/>
                      <a:pt x="16" y="0"/>
                    </a:cubicBezTo>
                    <a:cubicBezTo>
                      <a:pt x="10" y="0"/>
                      <a:pt x="0" y="9"/>
                      <a:pt x="0" y="15"/>
                    </a:cubicBezTo>
                    <a:cubicBezTo>
                      <a:pt x="0" y="22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636">
                <a:extLst>
                  <a:ext uri="{FF2B5EF4-FFF2-40B4-BE49-F238E27FC236}">
                    <a16:creationId xmlns="" xmlns:a16="http://schemas.microsoft.com/office/drawing/2014/main" id="{04EAA5CF-1A34-4359-9074-285A74949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3574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4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3" y="30"/>
                      <a:pt x="31" y="21"/>
                      <a:pt x="31" y="14"/>
                    </a:cubicBezTo>
                    <a:cubicBezTo>
                      <a:pt x="30" y="8"/>
                      <a:pt x="21" y="0"/>
                      <a:pt x="15" y="0"/>
                    </a:cubicBezTo>
                    <a:cubicBezTo>
                      <a:pt x="9" y="0"/>
                      <a:pt x="0" y="9"/>
                      <a:pt x="0" y="16"/>
                    </a:cubicBezTo>
                    <a:cubicBezTo>
                      <a:pt x="0" y="23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637">
                <a:extLst>
                  <a:ext uri="{FF2B5EF4-FFF2-40B4-BE49-F238E27FC236}">
                    <a16:creationId xmlns="" xmlns:a16="http://schemas.microsoft.com/office/drawing/2014/main" id="{35B3AD1B-2210-42A1-8EF6-585A9DAE5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3571"/>
                <a:ext cx="83" cy="83"/>
              </a:xfrm>
              <a:custGeom>
                <a:avLst/>
                <a:gdLst>
                  <a:gd name="T0" fmla="*/ 16 w 32"/>
                  <a:gd name="T1" fmla="*/ 32 h 32"/>
                  <a:gd name="T2" fmla="*/ 31 w 32"/>
                  <a:gd name="T3" fmla="*/ 16 h 32"/>
                  <a:gd name="T4" fmla="*/ 17 w 32"/>
                  <a:gd name="T5" fmla="*/ 1 h 32"/>
                  <a:gd name="T6" fmla="*/ 1 w 32"/>
                  <a:gd name="T7" fmla="*/ 16 h 32"/>
                  <a:gd name="T8" fmla="*/ 16 w 32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22" y="32"/>
                      <a:pt x="32" y="22"/>
                      <a:pt x="31" y="16"/>
                    </a:cubicBezTo>
                    <a:cubicBezTo>
                      <a:pt x="31" y="10"/>
                      <a:pt x="24" y="2"/>
                      <a:pt x="17" y="1"/>
                    </a:cubicBezTo>
                    <a:cubicBezTo>
                      <a:pt x="10" y="0"/>
                      <a:pt x="1" y="9"/>
                      <a:pt x="1" y="16"/>
                    </a:cubicBezTo>
                    <a:cubicBezTo>
                      <a:pt x="0" y="21"/>
                      <a:pt x="9" y="32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638">
                <a:extLst>
                  <a:ext uri="{FF2B5EF4-FFF2-40B4-BE49-F238E27FC236}">
                    <a16:creationId xmlns="" xmlns:a16="http://schemas.microsoft.com/office/drawing/2014/main" id="{362B04D1-435F-4D99-8344-6D302775E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574"/>
                <a:ext cx="80" cy="80"/>
              </a:xfrm>
              <a:custGeom>
                <a:avLst/>
                <a:gdLst>
                  <a:gd name="T0" fmla="*/ 17 w 31"/>
                  <a:gd name="T1" fmla="*/ 31 h 31"/>
                  <a:gd name="T2" fmla="*/ 31 w 31"/>
                  <a:gd name="T3" fmla="*/ 15 h 31"/>
                  <a:gd name="T4" fmla="*/ 15 w 31"/>
                  <a:gd name="T5" fmla="*/ 0 h 31"/>
                  <a:gd name="T6" fmla="*/ 0 w 31"/>
                  <a:gd name="T7" fmla="*/ 16 h 31"/>
                  <a:gd name="T8" fmla="*/ 17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7" y="31"/>
                    </a:moveTo>
                    <a:cubicBezTo>
                      <a:pt x="23" y="30"/>
                      <a:pt x="31" y="21"/>
                      <a:pt x="31" y="15"/>
                    </a:cubicBezTo>
                    <a:cubicBezTo>
                      <a:pt x="31" y="8"/>
                      <a:pt x="22" y="0"/>
                      <a:pt x="15" y="0"/>
                    </a:cubicBezTo>
                    <a:cubicBezTo>
                      <a:pt x="9" y="0"/>
                      <a:pt x="0" y="10"/>
                      <a:pt x="0" y="16"/>
                    </a:cubicBezTo>
                    <a:cubicBezTo>
                      <a:pt x="1" y="23"/>
                      <a:pt x="10" y="31"/>
                      <a:pt x="1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639">
                <a:extLst>
                  <a:ext uri="{FF2B5EF4-FFF2-40B4-BE49-F238E27FC236}">
                    <a16:creationId xmlns="" xmlns:a16="http://schemas.microsoft.com/office/drawing/2014/main" id="{B326597D-6C5C-4DA4-BFDB-76FA96DD6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2832"/>
                <a:ext cx="80" cy="81"/>
              </a:xfrm>
              <a:custGeom>
                <a:avLst/>
                <a:gdLst>
                  <a:gd name="T0" fmla="*/ 6 w 31"/>
                  <a:gd name="T1" fmla="*/ 26 h 31"/>
                  <a:gd name="T2" fmla="*/ 16 w 31"/>
                  <a:gd name="T3" fmla="*/ 31 h 31"/>
                  <a:gd name="T4" fmla="*/ 27 w 31"/>
                  <a:gd name="T5" fmla="*/ 24 h 31"/>
                  <a:gd name="T6" fmla="*/ 30 w 31"/>
                  <a:gd name="T7" fmla="*/ 15 h 31"/>
                  <a:gd name="T8" fmla="*/ 24 w 31"/>
                  <a:gd name="T9" fmla="*/ 3 h 31"/>
                  <a:gd name="T10" fmla="*/ 15 w 31"/>
                  <a:gd name="T11" fmla="*/ 0 h 31"/>
                  <a:gd name="T12" fmla="*/ 3 w 31"/>
                  <a:gd name="T13" fmla="*/ 7 h 31"/>
                  <a:gd name="T14" fmla="*/ 0 w 31"/>
                  <a:gd name="T15" fmla="*/ 15 h 31"/>
                  <a:gd name="T16" fmla="*/ 6 w 31"/>
                  <a:gd name="T17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6" y="26"/>
                    </a:moveTo>
                    <a:cubicBezTo>
                      <a:pt x="9" y="29"/>
                      <a:pt x="13" y="28"/>
                      <a:pt x="16" y="31"/>
                    </a:cubicBezTo>
                    <a:cubicBezTo>
                      <a:pt x="19" y="28"/>
                      <a:pt x="25" y="28"/>
                      <a:pt x="27" y="24"/>
                    </a:cubicBezTo>
                    <a:cubicBezTo>
                      <a:pt x="29" y="21"/>
                      <a:pt x="31" y="17"/>
                      <a:pt x="30" y="15"/>
                    </a:cubicBezTo>
                    <a:cubicBezTo>
                      <a:pt x="29" y="11"/>
                      <a:pt x="28" y="6"/>
                      <a:pt x="24" y="3"/>
                    </a:cubicBezTo>
                    <a:cubicBezTo>
                      <a:pt x="21" y="2"/>
                      <a:pt x="17" y="0"/>
                      <a:pt x="15" y="0"/>
                    </a:cubicBezTo>
                    <a:cubicBezTo>
                      <a:pt x="11" y="1"/>
                      <a:pt x="6" y="3"/>
                      <a:pt x="3" y="7"/>
                    </a:cubicBezTo>
                    <a:cubicBezTo>
                      <a:pt x="2" y="10"/>
                      <a:pt x="0" y="13"/>
                      <a:pt x="0" y="15"/>
                    </a:cubicBezTo>
                    <a:cubicBezTo>
                      <a:pt x="1" y="19"/>
                      <a:pt x="3" y="23"/>
                      <a:pt x="6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640">
                <a:extLst>
                  <a:ext uri="{FF2B5EF4-FFF2-40B4-BE49-F238E27FC236}">
                    <a16:creationId xmlns="" xmlns:a16="http://schemas.microsoft.com/office/drawing/2014/main" id="{4EC9A24F-3FA6-48E1-A9D9-8AE230202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3151"/>
                <a:ext cx="81" cy="81"/>
              </a:xfrm>
              <a:custGeom>
                <a:avLst/>
                <a:gdLst>
                  <a:gd name="T0" fmla="*/ 7 w 31"/>
                  <a:gd name="T1" fmla="*/ 27 h 31"/>
                  <a:gd name="T2" fmla="*/ 16 w 31"/>
                  <a:gd name="T3" fmla="*/ 30 h 31"/>
                  <a:gd name="T4" fmla="*/ 27 w 31"/>
                  <a:gd name="T5" fmla="*/ 24 h 31"/>
                  <a:gd name="T6" fmla="*/ 31 w 31"/>
                  <a:gd name="T7" fmla="*/ 15 h 31"/>
                  <a:gd name="T8" fmla="*/ 25 w 31"/>
                  <a:gd name="T9" fmla="*/ 4 h 31"/>
                  <a:gd name="T10" fmla="*/ 16 w 31"/>
                  <a:gd name="T11" fmla="*/ 0 h 31"/>
                  <a:gd name="T12" fmla="*/ 5 w 31"/>
                  <a:gd name="T13" fmla="*/ 6 h 31"/>
                  <a:gd name="T14" fmla="*/ 0 w 31"/>
                  <a:gd name="T15" fmla="*/ 15 h 31"/>
                  <a:gd name="T16" fmla="*/ 7 w 31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7" y="27"/>
                    </a:moveTo>
                    <a:cubicBezTo>
                      <a:pt x="10" y="28"/>
                      <a:pt x="14" y="31"/>
                      <a:pt x="16" y="30"/>
                    </a:cubicBezTo>
                    <a:cubicBezTo>
                      <a:pt x="20" y="29"/>
                      <a:pt x="25" y="28"/>
                      <a:pt x="27" y="24"/>
                    </a:cubicBezTo>
                    <a:cubicBezTo>
                      <a:pt x="29" y="21"/>
                      <a:pt x="31" y="17"/>
                      <a:pt x="31" y="15"/>
                    </a:cubicBezTo>
                    <a:cubicBezTo>
                      <a:pt x="29" y="11"/>
                      <a:pt x="28" y="7"/>
                      <a:pt x="25" y="4"/>
                    </a:cubicBezTo>
                    <a:cubicBezTo>
                      <a:pt x="22" y="1"/>
                      <a:pt x="18" y="3"/>
                      <a:pt x="16" y="0"/>
                    </a:cubicBezTo>
                    <a:cubicBezTo>
                      <a:pt x="12" y="2"/>
                      <a:pt x="8" y="2"/>
                      <a:pt x="5" y="6"/>
                    </a:cubicBezTo>
                    <a:cubicBezTo>
                      <a:pt x="2" y="9"/>
                      <a:pt x="3" y="13"/>
                      <a:pt x="0" y="15"/>
                    </a:cubicBezTo>
                    <a:cubicBezTo>
                      <a:pt x="3" y="19"/>
                      <a:pt x="3" y="24"/>
                      <a:pt x="7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Freeform 641">
                <a:extLst>
                  <a:ext uri="{FF2B5EF4-FFF2-40B4-BE49-F238E27FC236}">
                    <a16:creationId xmlns="" xmlns:a16="http://schemas.microsoft.com/office/drawing/2014/main" id="{1D515FE1-E062-4725-88D9-D38232E7E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6" y="3151"/>
                <a:ext cx="80" cy="81"/>
              </a:xfrm>
              <a:custGeom>
                <a:avLst/>
                <a:gdLst>
                  <a:gd name="T0" fmla="*/ 16 w 31"/>
                  <a:gd name="T1" fmla="*/ 31 h 31"/>
                  <a:gd name="T2" fmla="*/ 24 w 31"/>
                  <a:gd name="T3" fmla="*/ 27 h 31"/>
                  <a:gd name="T4" fmla="*/ 31 w 31"/>
                  <a:gd name="T5" fmla="*/ 15 h 31"/>
                  <a:gd name="T6" fmla="*/ 28 w 31"/>
                  <a:gd name="T7" fmla="*/ 7 h 31"/>
                  <a:gd name="T8" fmla="*/ 17 w 31"/>
                  <a:gd name="T9" fmla="*/ 0 h 31"/>
                  <a:gd name="T10" fmla="*/ 8 w 31"/>
                  <a:gd name="T11" fmla="*/ 3 h 31"/>
                  <a:gd name="T12" fmla="*/ 1 w 31"/>
                  <a:gd name="T13" fmla="*/ 15 h 31"/>
                  <a:gd name="T14" fmla="*/ 4 w 31"/>
                  <a:gd name="T15" fmla="*/ 24 h 31"/>
                  <a:gd name="T16" fmla="*/ 16 w 31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18" y="29"/>
                      <a:pt x="22" y="28"/>
                      <a:pt x="24" y="27"/>
                    </a:cubicBezTo>
                    <a:cubicBezTo>
                      <a:pt x="29" y="24"/>
                      <a:pt x="30" y="19"/>
                      <a:pt x="31" y="15"/>
                    </a:cubicBezTo>
                    <a:cubicBezTo>
                      <a:pt x="31" y="13"/>
                      <a:pt x="29" y="10"/>
                      <a:pt x="28" y="7"/>
                    </a:cubicBezTo>
                    <a:cubicBezTo>
                      <a:pt x="25" y="3"/>
                      <a:pt x="21" y="1"/>
                      <a:pt x="17" y="0"/>
                    </a:cubicBezTo>
                    <a:cubicBezTo>
                      <a:pt x="14" y="0"/>
                      <a:pt x="10" y="2"/>
                      <a:pt x="8" y="3"/>
                    </a:cubicBezTo>
                    <a:cubicBezTo>
                      <a:pt x="3" y="6"/>
                      <a:pt x="2" y="11"/>
                      <a:pt x="1" y="15"/>
                    </a:cubicBezTo>
                    <a:cubicBezTo>
                      <a:pt x="0" y="17"/>
                      <a:pt x="3" y="21"/>
                      <a:pt x="4" y="24"/>
                    </a:cubicBezTo>
                    <a:cubicBezTo>
                      <a:pt x="6" y="28"/>
                      <a:pt x="12" y="28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Freeform 642">
                <a:extLst>
                  <a:ext uri="{FF2B5EF4-FFF2-40B4-BE49-F238E27FC236}">
                    <a16:creationId xmlns="" xmlns:a16="http://schemas.microsoft.com/office/drawing/2014/main" id="{B1E38D41-0D57-405E-BBB7-2B7D8BCF8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2832"/>
                <a:ext cx="80" cy="81"/>
              </a:xfrm>
              <a:custGeom>
                <a:avLst/>
                <a:gdLst>
                  <a:gd name="T0" fmla="*/ 15 w 31"/>
                  <a:gd name="T1" fmla="*/ 30 h 31"/>
                  <a:gd name="T2" fmla="*/ 24 w 31"/>
                  <a:gd name="T3" fmla="*/ 27 h 31"/>
                  <a:gd name="T4" fmla="*/ 30 w 31"/>
                  <a:gd name="T5" fmla="*/ 16 h 31"/>
                  <a:gd name="T6" fmla="*/ 27 w 31"/>
                  <a:gd name="T7" fmla="*/ 7 h 31"/>
                  <a:gd name="T8" fmla="*/ 15 w 31"/>
                  <a:gd name="T9" fmla="*/ 0 h 31"/>
                  <a:gd name="T10" fmla="*/ 5 w 31"/>
                  <a:gd name="T11" fmla="*/ 5 h 31"/>
                  <a:gd name="T12" fmla="*/ 0 w 31"/>
                  <a:gd name="T13" fmla="*/ 15 h 31"/>
                  <a:gd name="T14" fmla="*/ 4 w 31"/>
                  <a:gd name="T15" fmla="*/ 24 h 31"/>
                  <a:gd name="T16" fmla="*/ 15 w 31"/>
                  <a:gd name="T17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5" y="30"/>
                    </a:moveTo>
                    <a:cubicBezTo>
                      <a:pt x="17" y="31"/>
                      <a:pt x="21" y="28"/>
                      <a:pt x="24" y="27"/>
                    </a:cubicBezTo>
                    <a:cubicBezTo>
                      <a:pt x="28" y="25"/>
                      <a:pt x="29" y="20"/>
                      <a:pt x="30" y="16"/>
                    </a:cubicBezTo>
                    <a:cubicBezTo>
                      <a:pt x="31" y="13"/>
                      <a:pt x="28" y="10"/>
                      <a:pt x="27" y="7"/>
                    </a:cubicBezTo>
                    <a:cubicBezTo>
                      <a:pt x="25" y="2"/>
                      <a:pt x="19" y="2"/>
                      <a:pt x="15" y="0"/>
                    </a:cubicBezTo>
                    <a:cubicBezTo>
                      <a:pt x="12" y="2"/>
                      <a:pt x="8" y="2"/>
                      <a:pt x="5" y="5"/>
                    </a:cubicBezTo>
                    <a:cubicBezTo>
                      <a:pt x="2" y="8"/>
                      <a:pt x="2" y="12"/>
                      <a:pt x="0" y="15"/>
                    </a:cubicBezTo>
                    <a:cubicBezTo>
                      <a:pt x="3" y="18"/>
                      <a:pt x="2" y="22"/>
                      <a:pt x="4" y="24"/>
                    </a:cubicBezTo>
                    <a:cubicBezTo>
                      <a:pt x="7" y="28"/>
                      <a:pt x="11" y="29"/>
                      <a:pt x="1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Freeform 643">
                <a:extLst>
                  <a:ext uri="{FF2B5EF4-FFF2-40B4-BE49-F238E27FC236}">
                    <a16:creationId xmlns="" xmlns:a16="http://schemas.microsoft.com/office/drawing/2014/main" id="{0FFF4315-BEF1-47F6-A635-98F03B1B4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7" y="2832"/>
                <a:ext cx="80" cy="81"/>
              </a:xfrm>
              <a:custGeom>
                <a:avLst/>
                <a:gdLst>
                  <a:gd name="T0" fmla="*/ 15 w 31"/>
                  <a:gd name="T1" fmla="*/ 30 h 31"/>
                  <a:gd name="T2" fmla="*/ 23 w 31"/>
                  <a:gd name="T3" fmla="*/ 27 h 31"/>
                  <a:gd name="T4" fmla="*/ 30 w 31"/>
                  <a:gd name="T5" fmla="*/ 16 h 31"/>
                  <a:gd name="T6" fmla="*/ 27 w 31"/>
                  <a:gd name="T7" fmla="*/ 7 h 31"/>
                  <a:gd name="T8" fmla="*/ 15 w 31"/>
                  <a:gd name="T9" fmla="*/ 0 h 31"/>
                  <a:gd name="T10" fmla="*/ 5 w 31"/>
                  <a:gd name="T11" fmla="*/ 5 h 31"/>
                  <a:gd name="T12" fmla="*/ 0 w 31"/>
                  <a:gd name="T13" fmla="*/ 15 h 31"/>
                  <a:gd name="T14" fmla="*/ 4 w 31"/>
                  <a:gd name="T15" fmla="*/ 24 h 31"/>
                  <a:gd name="T16" fmla="*/ 15 w 31"/>
                  <a:gd name="T17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5" y="30"/>
                    </a:moveTo>
                    <a:cubicBezTo>
                      <a:pt x="17" y="31"/>
                      <a:pt x="21" y="28"/>
                      <a:pt x="23" y="27"/>
                    </a:cubicBezTo>
                    <a:cubicBezTo>
                      <a:pt x="28" y="25"/>
                      <a:pt x="29" y="20"/>
                      <a:pt x="30" y="16"/>
                    </a:cubicBezTo>
                    <a:cubicBezTo>
                      <a:pt x="31" y="13"/>
                      <a:pt x="28" y="10"/>
                      <a:pt x="27" y="7"/>
                    </a:cubicBezTo>
                    <a:cubicBezTo>
                      <a:pt x="24" y="2"/>
                      <a:pt x="19" y="2"/>
                      <a:pt x="15" y="0"/>
                    </a:cubicBezTo>
                    <a:cubicBezTo>
                      <a:pt x="12" y="2"/>
                      <a:pt x="8" y="2"/>
                      <a:pt x="5" y="5"/>
                    </a:cubicBezTo>
                    <a:cubicBezTo>
                      <a:pt x="2" y="8"/>
                      <a:pt x="2" y="12"/>
                      <a:pt x="0" y="15"/>
                    </a:cubicBezTo>
                    <a:cubicBezTo>
                      <a:pt x="2" y="18"/>
                      <a:pt x="1" y="22"/>
                      <a:pt x="4" y="24"/>
                    </a:cubicBezTo>
                    <a:cubicBezTo>
                      <a:pt x="7" y="28"/>
                      <a:pt x="11" y="29"/>
                      <a:pt x="1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Freeform 644">
                <a:extLst>
                  <a:ext uri="{FF2B5EF4-FFF2-40B4-BE49-F238E27FC236}">
                    <a16:creationId xmlns="" xmlns:a16="http://schemas.microsoft.com/office/drawing/2014/main" id="{84B048DF-C0C8-41C1-AA31-4D3ABC6A7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" y="3045"/>
                <a:ext cx="83" cy="83"/>
              </a:xfrm>
              <a:custGeom>
                <a:avLst/>
                <a:gdLst>
                  <a:gd name="T0" fmla="*/ 8 w 32"/>
                  <a:gd name="T1" fmla="*/ 28 h 32"/>
                  <a:gd name="T2" fmla="*/ 17 w 32"/>
                  <a:gd name="T3" fmla="*/ 31 h 32"/>
                  <a:gd name="T4" fmla="*/ 28 w 32"/>
                  <a:gd name="T5" fmla="*/ 24 h 32"/>
                  <a:gd name="T6" fmla="*/ 31 w 32"/>
                  <a:gd name="T7" fmla="*/ 16 h 32"/>
                  <a:gd name="T8" fmla="*/ 26 w 32"/>
                  <a:gd name="T9" fmla="*/ 5 h 32"/>
                  <a:gd name="T10" fmla="*/ 16 w 32"/>
                  <a:gd name="T11" fmla="*/ 0 h 32"/>
                  <a:gd name="T12" fmla="*/ 4 w 32"/>
                  <a:gd name="T13" fmla="*/ 7 h 32"/>
                  <a:gd name="T14" fmla="*/ 1 w 32"/>
                  <a:gd name="T15" fmla="*/ 16 h 32"/>
                  <a:gd name="T16" fmla="*/ 8 w 32"/>
                  <a:gd name="T1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8" y="28"/>
                    </a:moveTo>
                    <a:cubicBezTo>
                      <a:pt x="11" y="29"/>
                      <a:pt x="14" y="32"/>
                      <a:pt x="17" y="31"/>
                    </a:cubicBezTo>
                    <a:cubicBezTo>
                      <a:pt x="21" y="30"/>
                      <a:pt x="26" y="28"/>
                      <a:pt x="28" y="24"/>
                    </a:cubicBezTo>
                    <a:cubicBezTo>
                      <a:pt x="30" y="21"/>
                      <a:pt x="32" y="18"/>
                      <a:pt x="31" y="16"/>
                    </a:cubicBezTo>
                    <a:cubicBezTo>
                      <a:pt x="30" y="12"/>
                      <a:pt x="29" y="8"/>
                      <a:pt x="26" y="5"/>
                    </a:cubicBezTo>
                    <a:cubicBezTo>
                      <a:pt x="23" y="2"/>
                      <a:pt x="19" y="3"/>
                      <a:pt x="16" y="0"/>
                    </a:cubicBezTo>
                    <a:cubicBezTo>
                      <a:pt x="12" y="3"/>
                      <a:pt x="7" y="3"/>
                      <a:pt x="4" y="7"/>
                    </a:cubicBezTo>
                    <a:cubicBezTo>
                      <a:pt x="3" y="10"/>
                      <a:pt x="0" y="14"/>
                      <a:pt x="1" y="16"/>
                    </a:cubicBezTo>
                    <a:cubicBezTo>
                      <a:pt x="2" y="20"/>
                      <a:pt x="3" y="25"/>
                      <a:pt x="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Freeform 645">
                <a:extLst>
                  <a:ext uri="{FF2B5EF4-FFF2-40B4-BE49-F238E27FC236}">
                    <a16:creationId xmlns="" xmlns:a16="http://schemas.microsoft.com/office/drawing/2014/main" id="{E7D9E53A-AADD-4475-9FB0-E65EE5039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3255"/>
                <a:ext cx="81" cy="80"/>
              </a:xfrm>
              <a:custGeom>
                <a:avLst/>
                <a:gdLst>
                  <a:gd name="T0" fmla="*/ 15 w 31"/>
                  <a:gd name="T1" fmla="*/ 30 h 31"/>
                  <a:gd name="T2" fmla="*/ 24 w 31"/>
                  <a:gd name="T3" fmla="*/ 27 h 31"/>
                  <a:gd name="T4" fmla="*/ 31 w 31"/>
                  <a:gd name="T5" fmla="*/ 16 h 31"/>
                  <a:gd name="T6" fmla="*/ 27 w 31"/>
                  <a:gd name="T7" fmla="*/ 7 h 31"/>
                  <a:gd name="T8" fmla="*/ 16 w 31"/>
                  <a:gd name="T9" fmla="*/ 0 h 31"/>
                  <a:gd name="T10" fmla="*/ 6 w 31"/>
                  <a:gd name="T11" fmla="*/ 4 h 31"/>
                  <a:gd name="T12" fmla="*/ 0 w 31"/>
                  <a:gd name="T13" fmla="*/ 15 h 31"/>
                  <a:gd name="T14" fmla="*/ 4 w 31"/>
                  <a:gd name="T15" fmla="*/ 24 h 31"/>
                  <a:gd name="T16" fmla="*/ 15 w 31"/>
                  <a:gd name="T17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5" y="30"/>
                    </a:moveTo>
                    <a:cubicBezTo>
                      <a:pt x="18" y="31"/>
                      <a:pt x="21" y="29"/>
                      <a:pt x="24" y="27"/>
                    </a:cubicBezTo>
                    <a:cubicBezTo>
                      <a:pt x="29" y="25"/>
                      <a:pt x="30" y="20"/>
                      <a:pt x="31" y="16"/>
                    </a:cubicBezTo>
                    <a:cubicBezTo>
                      <a:pt x="31" y="13"/>
                      <a:pt x="29" y="10"/>
                      <a:pt x="27" y="7"/>
                    </a:cubicBezTo>
                    <a:cubicBezTo>
                      <a:pt x="25" y="2"/>
                      <a:pt x="20" y="3"/>
                      <a:pt x="16" y="0"/>
                    </a:cubicBezTo>
                    <a:cubicBezTo>
                      <a:pt x="13" y="3"/>
                      <a:pt x="9" y="2"/>
                      <a:pt x="6" y="4"/>
                    </a:cubicBezTo>
                    <a:cubicBezTo>
                      <a:pt x="3" y="8"/>
                      <a:pt x="2" y="12"/>
                      <a:pt x="0" y="15"/>
                    </a:cubicBezTo>
                    <a:cubicBezTo>
                      <a:pt x="3" y="18"/>
                      <a:pt x="2" y="22"/>
                      <a:pt x="4" y="24"/>
                    </a:cubicBezTo>
                    <a:cubicBezTo>
                      <a:pt x="7" y="28"/>
                      <a:pt x="11" y="29"/>
                      <a:pt x="1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646">
                <a:extLst>
                  <a:ext uri="{FF2B5EF4-FFF2-40B4-BE49-F238E27FC236}">
                    <a16:creationId xmlns="" xmlns:a16="http://schemas.microsoft.com/office/drawing/2014/main" id="{2ED65BF4-7A5A-4F64-8D98-CCE37BF1C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" y="2726"/>
                <a:ext cx="80" cy="83"/>
              </a:xfrm>
              <a:custGeom>
                <a:avLst/>
                <a:gdLst>
                  <a:gd name="T0" fmla="*/ 15 w 31"/>
                  <a:gd name="T1" fmla="*/ 32 h 32"/>
                  <a:gd name="T2" fmla="*/ 27 w 31"/>
                  <a:gd name="T3" fmla="*/ 24 h 32"/>
                  <a:gd name="T4" fmla="*/ 30 w 31"/>
                  <a:gd name="T5" fmla="*/ 16 h 32"/>
                  <a:gd name="T6" fmla="*/ 24 w 31"/>
                  <a:gd name="T7" fmla="*/ 4 h 32"/>
                  <a:gd name="T8" fmla="*/ 15 w 31"/>
                  <a:gd name="T9" fmla="*/ 1 h 32"/>
                  <a:gd name="T10" fmla="*/ 4 w 31"/>
                  <a:gd name="T11" fmla="*/ 7 h 32"/>
                  <a:gd name="T12" fmla="*/ 0 w 31"/>
                  <a:gd name="T13" fmla="*/ 16 h 32"/>
                  <a:gd name="T14" fmla="*/ 6 w 31"/>
                  <a:gd name="T15" fmla="*/ 27 h 32"/>
                  <a:gd name="T16" fmla="*/ 15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5" y="32"/>
                    </a:moveTo>
                    <a:cubicBezTo>
                      <a:pt x="19" y="29"/>
                      <a:pt x="25" y="29"/>
                      <a:pt x="27" y="24"/>
                    </a:cubicBezTo>
                    <a:cubicBezTo>
                      <a:pt x="29" y="22"/>
                      <a:pt x="31" y="18"/>
                      <a:pt x="30" y="16"/>
                    </a:cubicBezTo>
                    <a:cubicBezTo>
                      <a:pt x="29" y="12"/>
                      <a:pt x="28" y="7"/>
                      <a:pt x="24" y="4"/>
                    </a:cubicBezTo>
                    <a:cubicBezTo>
                      <a:pt x="21" y="3"/>
                      <a:pt x="17" y="0"/>
                      <a:pt x="15" y="1"/>
                    </a:cubicBezTo>
                    <a:cubicBezTo>
                      <a:pt x="11" y="2"/>
                      <a:pt x="7" y="3"/>
                      <a:pt x="4" y="7"/>
                    </a:cubicBezTo>
                    <a:cubicBezTo>
                      <a:pt x="2" y="10"/>
                      <a:pt x="3" y="14"/>
                      <a:pt x="0" y="16"/>
                    </a:cubicBezTo>
                    <a:cubicBezTo>
                      <a:pt x="2" y="19"/>
                      <a:pt x="3" y="24"/>
                      <a:pt x="6" y="27"/>
                    </a:cubicBezTo>
                    <a:cubicBezTo>
                      <a:pt x="9" y="30"/>
                      <a:pt x="13" y="28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647">
                <a:extLst>
                  <a:ext uri="{FF2B5EF4-FFF2-40B4-BE49-F238E27FC236}">
                    <a16:creationId xmlns="" xmlns:a16="http://schemas.microsoft.com/office/drawing/2014/main" id="{A7BB41F7-CCC6-462F-9651-5F4BA0E51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832"/>
                <a:ext cx="81" cy="81"/>
              </a:xfrm>
              <a:custGeom>
                <a:avLst/>
                <a:gdLst>
                  <a:gd name="T0" fmla="*/ 6 w 31"/>
                  <a:gd name="T1" fmla="*/ 26 h 31"/>
                  <a:gd name="T2" fmla="*/ 15 w 31"/>
                  <a:gd name="T3" fmla="*/ 31 h 31"/>
                  <a:gd name="T4" fmla="*/ 27 w 31"/>
                  <a:gd name="T5" fmla="*/ 24 h 31"/>
                  <a:gd name="T6" fmla="*/ 30 w 31"/>
                  <a:gd name="T7" fmla="*/ 15 h 31"/>
                  <a:gd name="T8" fmla="*/ 23 w 31"/>
                  <a:gd name="T9" fmla="*/ 3 h 31"/>
                  <a:gd name="T10" fmla="*/ 14 w 31"/>
                  <a:gd name="T11" fmla="*/ 0 h 31"/>
                  <a:gd name="T12" fmla="*/ 3 w 31"/>
                  <a:gd name="T13" fmla="*/ 7 h 31"/>
                  <a:gd name="T14" fmla="*/ 0 w 31"/>
                  <a:gd name="T15" fmla="*/ 15 h 31"/>
                  <a:gd name="T16" fmla="*/ 6 w 31"/>
                  <a:gd name="T17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6" y="26"/>
                    </a:moveTo>
                    <a:cubicBezTo>
                      <a:pt x="9" y="29"/>
                      <a:pt x="13" y="28"/>
                      <a:pt x="15" y="31"/>
                    </a:cubicBezTo>
                    <a:cubicBezTo>
                      <a:pt x="19" y="28"/>
                      <a:pt x="24" y="28"/>
                      <a:pt x="27" y="24"/>
                    </a:cubicBezTo>
                    <a:cubicBezTo>
                      <a:pt x="28" y="21"/>
                      <a:pt x="31" y="17"/>
                      <a:pt x="30" y="15"/>
                    </a:cubicBezTo>
                    <a:cubicBezTo>
                      <a:pt x="29" y="11"/>
                      <a:pt x="28" y="6"/>
                      <a:pt x="23" y="3"/>
                    </a:cubicBezTo>
                    <a:cubicBezTo>
                      <a:pt x="20" y="2"/>
                      <a:pt x="17" y="0"/>
                      <a:pt x="14" y="0"/>
                    </a:cubicBezTo>
                    <a:cubicBezTo>
                      <a:pt x="10" y="1"/>
                      <a:pt x="5" y="3"/>
                      <a:pt x="3" y="7"/>
                    </a:cubicBezTo>
                    <a:cubicBezTo>
                      <a:pt x="2" y="10"/>
                      <a:pt x="0" y="13"/>
                      <a:pt x="0" y="15"/>
                    </a:cubicBezTo>
                    <a:cubicBezTo>
                      <a:pt x="1" y="19"/>
                      <a:pt x="2" y="23"/>
                      <a:pt x="6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648">
                <a:extLst>
                  <a:ext uri="{FF2B5EF4-FFF2-40B4-BE49-F238E27FC236}">
                    <a16:creationId xmlns="" xmlns:a16="http://schemas.microsoft.com/office/drawing/2014/main" id="{907C8044-7D27-47F8-97F6-088975DAD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3255"/>
                <a:ext cx="80" cy="80"/>
              </a:xfrm>
              <a:custGeom>
                <a:avLst/>
                <a:gdLst>
                  <a:gd name="T0" fmla="*/ 8 w 31"/>
                  <a:gd name="T1" fmla="*/ 29 h 31"/>
                  <a:gd name="T2" fmla="*/ 15 w 31"/>
                  <a:gd name="T3" fmla="*/ 31 h 31"/>
                  <a:gd name="T4" fmla="*/ 24 w 31"/>
                  <a:gd name="T5" fmla="*/ 27 h 31"/>
                  <a:gd name="T6" fmla="*/ 30 w 31"/>
                  <a:gd name="T7" fmla="*/ 16 h 31"/>
                  <a:gd name="T8" fmla="*/ 27 w 31"/>
                  <a:gd name="T9" fmla="*/ 7 h 31"/>
                  <a:gd name="T10" fmla="*/ 15 w 31"/>
                  <a:gd name="T11" fmla="*/ 0 h 31"/>
                  <a:gd name="T12" fmla="*/ 6 w 31"/>
                  <a:gd name="T13" fmla="*/ 4 h 31"/>
                  <a:gd name="T14" fmla="*/ 0 w 31"/>
                  <a:gd name="T15" fmla="*/ 15 h 31"/>
                  <a:gd name="T16" fmla="*/ 1 w 31"/>
                  <a:gd name="T17" fmla="*/ 22 h 31"/>
                  <a:gd name="T18" fmla="*/ 8 w 31"/>
                  <a:gd name="T19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1">
                    <a:moveTo>
                      <a:pt x="8" y="29"/>
                    </a:moveTo>
                    <a:cubicBezTo>
                      <a:pt x="10" y="29"/>
                      <a:pt x="14" y="31"/>
                      <a:pt x="15" y="31"/>
                    </a:cubicBezTo>
                    <a:cubicBezTo>
                      <a:pt x="18" y="29"/>
                      <a:pt x="21" y="29"/>
                      <a:pt x="24" y="27"/>
                    </a:cubicBezTo>
                    <a:cubicBezTo>
                      <a:pt x="28" y="24"/>
                      <a:pt x="29" y="20"/>
                      <a:pt x="30" y="16"/>
                    </a:cubicBezTo>
                    <a:cubicBezTo>
                      <a:pt x="31" y="14"/>
                      <a:pt x="28" y="10"/>
                      <a:pt x="27" y="7"/>
                    </a:cubicBezTo>
                    <a:cubicBezTo>
                      <a:pt x="24" y="3"/>
                      <a:pt x="19" y="2"/>
                      <a:pt x="15" y="0"/>
                    </a:cubicBezTo>
                    <a:cubicBezTo>
                      <a:pt x="13" y="0"/>
                      <a:pt x="9" y="2"/>
                      <a:pt x="6" y="4"/>
                    </a:cubicBezTo>
                    <a:cubicBezTo>
                      <a:pt x="2" y="6"/>
                      <a:pt x="2" y="11"/>
                      <a:pt x="0" y="15"/>
                    </a:cubicBezTo>
                    <a:cubicBezTo>
                      <a:pt x="0" y="18"/>
                      <a:pt x="0" y="20"/>
                      <a:pt x="1" y="22"/>
                    </a:cubicBezTo>
                    <a:cubicBezTo>
                      <a:pt x="3" y="25"/>
                      <a:pt x="6" y="28"/>
                      <a:pt x="8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649">
                <a:extLst>
                  <a:ext uri="{FF2B5EF4-FFF2-40B4-BE49-F238E27FC236}">
                    <a16:creationId xmlns="" xmlns:a16="http://schemas.microsoft.com/office/drawing/2014/main" id="{45D4F49E-C537-4C9A-948B-1C0C64F9D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3359"/>
                <a:ext cx="80" cy="83"/>
              </a:xfrm>
              <a:custGeom>
                <a:avLst/>
                <a:gdLst>
                  <a:gd name="T0" fmla="*/ 15 w 31"/>
                  <a:gd name="T1" fmla="*/ 31 h 32"/>
                  <a:gd name="T2" fmla="*/ 24 w 31"/>
                  <a:gd name="T3" fmla="*/ 28 h 32"/>
                  <a:gd name="T4" fmla="*/ 30 w 31"/>
                  <a:gd name="T5" fmla="*/ 16 h 32"/>
                  <a:gd name="T6" fmla="*/ 27 w 31"/>
                  <a:gd name="T7" fmla="*/ 7 h 32"/>
                  <a:gd name="T8" fmla="*/ 15 w 31"/>
                  <a:gd name="T9" fmla="*/ 0 h 32"/>
                  <a:gd name="T10" fmla="*/ 5 w 31"/>
                  <a:gd name="T11" fmla="*/ 6 h 32"/>
                  <a:gd name="T12" fmla="*/ 0 w 31"/>
                  <a:gd name="T13" fmla="*/ 16 h 32"/>
                  <a:gd name="T14" fmla="*/ 4 w 31"/>
                  <a:gd name="T15" fmla="*/ 25 h 32"/>
                  <a:gd name="T16" fmla="*/ 15 w 31"/>
                  <a:gd name="T1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5" y="31"/>
                    </a:moveTo>
                    <a:cubicBezTo>
                      <a:pt x="17" y="32"/>
                      <a:pt x="21" y="29"/>
                      <a:pt x="24" y="28"/>
                    </a:cubicBezTo>
                    <a:cubicBezTo>
                      <a:pt x="28" y="25"/>
                      <a:pt x="29" y="20"/>
                      <a:pt x="30" y="16"/>
                    </a:cubicBezTo>
                    <a:cubicBezTo>
                      <a:pt x="31" y="14"/>
                      <a:pt x="28" y="10"/>
                      <a:pt x="27" y="7"/>
                    </a:cubicBezTo>
                    <a:cubicBezTo>
                      <a:pt x="24" y="3"/>
                      <a:pt x="19" y="3"/>
                      <a:pt x="15" y="0"/>
                    </a:cubicBezTo>
                    <a:cubicBezTo>
                      <a:pt x="12" y="3"/>
                      <a:pt x="8" y="2"/>
                      <a:pt x="5" y="6"/>
                    </a:cubicBezTo>
                    <a:cubicBezTo>
                      <a:pt x="2" y="9"/>
                      <a:pt x="2" y="13"/>
                      <a:pt x="0" y="16"/>
                    </a:cubicBezTo>
                    <a:cubicBezTo>
                      <a:pt x="3" y="18"/>
                      <a:pt x="1" y="22"/>
                      <a:pt x="4" y="25"/>
                    </a:cubicBezTo>
                    <a:cubicBezTo>
                      <a:pt x="7" y="29"/>
                      <a:pt x="11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650">
                <a:extLst>
                  <a:ext uri="{FF2B5EF4-FFF2-40B4-BE49-F238E27FC236}">
                    <a16:creationId xmlns="" xmlns:a16="http://schemas.microsoft.com/office/drawing/2014/main" id="{1A0C63B7-0809-47C9-BF49-E940256F0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359"/>
                <a:ext cx="81" cy="83"/>
              </a:xfrm>
              <a:custGeom>
                <a:avLst/>
                <a:gdLst>
                  <a:gd name="T0" fmla="*/ 16 w 31"/>
                  <a:gd name="T1" fmla="*/ 32 h 32"/>
                  <a:gd name="T2" fmla="*/ 25 w 31"/>
                  <a:gd name="T3" fmla="*/ 27 h 32"/>
                  <a:gd name="T4" fmla="*/ 31 w 31"/>
                  <a:gd name="T5" fmla="*/ 16 h 32"/>
                  <a:gd name="T6" fmla="*/ 27 w 31"/>
                  <a:gd name="T7" fmla="*/ 7 h 32"/>
                  <a:gd name="T8" fmla="*/ 16 w 31"/>
                  <a:gd name="T9" fmla="*/ 1 h 32"/>
                  <a:gd name="T10" fmla="*/ 7 w 31"/>
                  <a:gd name="T11" fmla="*/ 4 h 32"/>
                  <a:gd name="T12" fmla="*/ 0 w 31"/>
                  <a:gd name="T13" fmla="*/ 15 h 32"/>
                  <a:gd name="T14" fmla="*/ 4 w 31"/>
                  <a:gd name="T15" fmla="*/ 24 h 32"/>
                  <a:gd name="T16" fmla="*/ 16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6" y="32"/>
                    </a:moveTo>
                    <a:cubicBezTo>
                      <a:pt x="17" y="28"/>
                      <a:pt x="22" y="30"/>
                      <a:pt x="25" y="27"/>
                    </a:cubicBezTo>
                    <a:cubicBezTo>
                      <a:pt x="28" y="23"/>
                      <a:pt x="29" y="19"/>
                      <a:pt x="31" y="16"/>
                    </a:cubicBezTo>
                    <a:cubicBezTo>
                      <a:pt x="28" y="13"/>
                      <a:pt x="29" y="10"/>
                      <a:pt x="27" y="7"/>
                    </a:cubicBezTo>
                    <a:cubicBezTo>
                      <a:pt x="24" y="3"/>
                      <a:pt x="20" y="2"/>
                      <a:pt x="16" y="1"/>
                    </a:cubicBezTo>
                    <a:cubicBezTo>
                      <a:pt x="14" y="0"/>
                      <a:pt x="10" y="3"/>
                      <a:pt x="7" y="4"/>
                    </a:cubicBezTo>
                    <a:cubicBezTo>
                      <a:pt x="3" y="6"/>
                      <a:pt x="1" y="11"/>
                      <a:pt x="0" y="15"/>
                    </a:cubicBezTo>
                    <a:cubicBezTo>
                      <a:pt x="0" y="18"/>
                      <a:pt x="2" y="21"/>
                      <a:pt x="4" y="24"/>
                    </a:cubicBezTo>
                    <a:cubicBezTo>
                      <a:pt x="6" y="29"/>
                      <a:pt x="11" y="29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651">
                <a:extLst>
                  <a:ext uri="{FF2B5EF4-FFF2-40B4-BE49-F238E27FC236}">
                    <a16:creationId xmlns="" xmlns:a16="http://schemas.microsoft.com/office/drawing/2014/main" id="{FB97C677-40E0-4936-905D-44DDEBBFF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3465"/>
                <a:ext cx="80" cy="78"/>
              </a:xfrm>
              <a:custGeom>
                <a:avLst/>
                <a:gdLst>
                  <a:gd name="T0" fmla="*/ 16 w 31"/>
                  <a:gd name="T1" fmla="*/ 30 h 30"/>
                  <a:gd name="T2" fmla="*/ 25 w 31"/>
                  <a:gd name="T3" fmla="*/ 26 h 30"/>
                  <a:gd name="T4" fmla="*/ 31 w 31"/>
                  <a:gd name="T5" fmla="*/ 16 h 30"/>
                  <a:gd name="T6" fmla="*/ 27 w 31"/>
                  <a:gd name="T7" fmla="*/ 7 h 30"/>
                  <a:gd name="T8" fmla="*/ 16 w 31"/>
                  <a:gd name="T9" fmla="*/ 0 h 30"/>
                  <a:gd name="T10" fmla="*/ 6 w 31"/>
                  <a:gd name="T11" fmla="*/ 4 h 30"/>
                  <a:gd name="T12" fmla="*/ 0 w 31"/>
                  <a:gd name="T13" fmla="*/ 15 h 30"/>
                  <a:gd name="T14" fmla="*/ 5 w 31"/>
                  <a:gd name="T15" fmla="*/ 25 h 30"/>
                  <a:gd name="T16" fmla="*/ 16 w 31"/>
                  <a:gd name="T1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0">
                    <a:moveTo>
                      <a:pt x="16" y="30"/>
                    </a:moveTo>
                    <a:cubicBezTo>
                      <a:pt x="18" y="28"/>
                      <a:pt x="22" y="29"/>
                      <a:pt x="25" y="26"/>
                    </a:cubicBezTo>
                    <a:cubicBezTo>
                      <a:pt x="29" y="23"/>
                      <a:pt x="29" y="19"/>
                      <a:pt x="31" y="16"/>
                    </a:cubicBezTo>
                    <a:cubicBezTo>
                      <a:pt x="31" y="13"/>
                      <a:pt x="29" y="10"/>
                      <a:pt x="27" y="7"/>
                    </a:cubicBezTo>
                    <a:cubicBezTo>
                      <a:pt x="25" y="2"/>
                      <a:pt x="20" y="2"/>
                      <a:pt x="16" y="0"/>
                    </a:cubicBezTo>
                    <a:cubicBezTo>
                      <a:pt x="13" y="2"/>
                      <a:pt x="9" y="1"/>
                      <a:pt x="6" y="4"/>
                    </a:cubicBezTo>
                    <a:cubicBezTo>
                      <a:pt x="3" y="7"/>
                      <a:pt x="2" y="11"/>
                      <a:pt x="0" y="15"/>
                    </a:cubicBezTo>
                    <a:cubicBezTo>
                      <a:pt x="3" y="18"/>
                      <a:pt x="2" y="22"/>
                      <a:pt x="5" y="25"/>
                    </a:cubicBezTo>
                    <a:cubicBezTo>
                      <a:pt x="8" y="28"/>
                      <a:pt x="13" y="28"/>
                      <a:pt x="1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652">
                <a:extLst>
                  <a:ext uri="{FF2B5EF4-FFF2-40B4-BE49-F238E27FC236}">
                    <a16:creationId xmlns="" xmlns:a16="http://schemas.microsoft.com/office/drawing/2014/main" id="{40616C58-D2C6-4F6C-8DFE-70895CFCA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" y="2726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24 w 31"/>
                  <a:gd name="T3" fmla="*/ 28 h 31"/>
                  <a:gd name="T4" fmla="*/ 30 w 31"/>
                  <a:gd name="T5" fmla="*/ 17 h 31"/>
                  <a:gd name="T6" fmla="*/ 27 w 31"/>
                  <a:gd name="T7" fmla="*/ 8 h 31"/>
                  <a:gd name="T8" fmla="*/ 16 w 31"/>
                  <a:gd name="T9" fmla="*/ 1 h 31"/>
                  <a:gd name="T10" fmla="*/ 7 w 31"/>
                  <a:gd name="T11" fmla="*/ 4 h 31"/>
                  <a:gd name="T12" fmla="*/ 0 w 31"/>
                  <a:gd name="T13" fmla="*/ 16 h 31"/>
                  <a:gd name="T14" fmla="*/ 4 w 31"/>
                  <a:gd name="T15" fmla="*/ 25 h 31"/>
                  <a:gd name="T16" fmla="*/ 15 w 31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18" y="29"/>
                      <a:pt x="21" y="30"/>
                      <a:pt x="24" y="28"/>
                    </a:cubicBezTo>
                    <a:cubicBezTo>
                      <a:pt x="28" y="25"/>
                      <a:pt x="29" y="20"/>
                      <a:pt x="30" y="17"/>
                    </a:cubicBezTo>
                    <a:cubicBezTo>
                      <a:pt x="31" y="14"/>
                      <a:pt x="28" y="11"/>
                      <a:pt x="27" y="8"/>
                    </a:cubicBezTo>
                    <a:cubicBezTo>
                      <a:pt x="25" y="3"/>
                      <a:pt x="20" y="2"/>
                      <a:pt x="16" y="1"/>
                    </a:cubicBezTo>
                    <a:cubicBezTo>
                      <a:pt x="13" y="0"/>
                      <a:pt x="10" y="3"/>
                      <a:pt x="7" y="4"/>
                    </a:cubicBezTo>
                    <a:cubicBezTo>
                      <a:pt x="2" y="7"/>
                      <a:pt x="2" y="12"/>
                      <a:pt x="0" y="16"/>
                    </a:cubicBezTo>
                    <a:cubicBezTo>
                      <a:pt x="3" y="18"/>
                      <a:pt x="1" y="23"/>
                      <a:pt x="4" y="25"/>
                    </a:cubicBezTo>
                    <a:cubicBezTo>
                      <a:pt x="7" y="29"/>
                      <a:pt x="12" y="29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653">
                <a:extLst>
                  <a:ext uri="{FF2B5EF4-FFF2-40B4-BE49-F238E27FC236}">
                    <a16:creationId xmlns="" xmlns:a16="http://schemas.microsoft.com/office/drawing/2014/main" id="{D2F44E11-05CF-4DB8-B8AD-3FBBD21E3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3045"/>
                <a:ext cx="80" cy="80"/>
              </a:xfrm>
              <a:custGeom>
                <a:avLst/>
                <a:gdLst>
                  <a:gd name="T0" fmla="*/ 7 w 31"/>
                  <a:gd name="T1" fmla="*/ 28 h 31"/>
                  <a:gd name="T2" fmla="*/ 15 w 31"/>
                  <a:gd name="T3" fmla="*/ 31 h 31"/>
                  <a:gd name="T4" fmla="*/ 27 w 31"/>
                  <a:gd name="T5" fmla="*/ 24 h 31"/>
                  <a:gd name="T6" fmla="*/ 30 w 31"/>
                  <a:gd name="T7" fmla="*/ 15 h 31"/>
                  <a:gd name="T8" fmla="*/ 24 w 31"/>
                  <a:gd name="T9" fmla="*/ 4 h 31"/>
                  <a:gd name="T10" fmla="*/ 15 w 31"/>
                  <a:gd name="T11" fmla="*/ 0 h 31"/>
                  <a:gd name="T12" fmla="*/ 4 w 31"/>
                  <a:gd name="T13" fmla="*/ 6 h 31"/>
                  <a:gd name="T14" fmla="*/ 0 w 31"/>
                  <a:gd name="T15" fmla="*/ 16 h 31"/>
                  <a:gd name="T16" fmla="*/ 7 w 31"/>
                  <a:gd name="T17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7" y="28"/>
                    </a:moveTo>
                    <a:cubicBezTo>
                      <a:pt x="10" y="29"/>
                      <a:pt x="13" y="30"/>
                      <a:pt x="15" y="31"/>
                    </a:cubicBezTo>
                    <a:cubicBezTo>
                      <a:pt x="19" y="29"/>
                      <a:pt x="25" y="29"/>
                      <a:pt x="27" y="24"/>
                    </a:cubicBezTo>
                    <a:cubicBezTo>
                      <a:pt x="28" y="21"/>
                      <a:pt x="31" y="18"/>
                      <a:pt x="30" y="15"/>
                    </a:cubicBezTo>
                    <a:cubicBezTo>
                      <a:pt x="29" y="12"/>
                      <a:pt x="28" y="7"/>
                      <a:pt x="24" y="4"/>
                    </a:cubicBezTo>
                    <a:cubicBezTo>
                      <a:pt x="21" y="2"/>
                      <a:pt x="18" y="3"/>
                      <a:pt x="15" y="0"/>
                    </a:cubicBezTo>
                    <a:cubicBezTo>
                      <a:pt x="12" y="3"/>
                      <a:pt x="7" y="3"/>
                      <a:pt x="4" y="6"/>
                    </a:cubicBezTo>
                    <a:cubicBezTo>
                      <a:pt x="2" y="9"/>
                      <a:pt x="2" y="13"/>
                      <a:pt x="0" y="16"/>
                    </a:cubicBezTo>
                    <a:cubicBezTo>
                      <a:pt x="2" y="20"/>
                      <a:pt x="2" y="25"/>
                      <a:pt x="7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654">
                <a:extLst>
                  <a:ext uri="{FF2B5EF4-FFF2-40B4-BE49-F238E27FC236}">
                    <a16:creationId xmlns="" xmlns:a16="http://schemas.microsoft.com/office/drawing/2014/main" id="{101D4F3B-D961-45E8-8294-885E0A076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936"/>
                <a:ext cx="80" cy="80"/>
              </a:xfrm>
              <a:custGeom>
                <a:avLst/>
                <a:gdLst>
                  <a:gd name="T0" fmla="*/ 7 w 31"/>
                  <a:gd name="T1" fmla="*/ 27 h 31"/>
                  <a:gd name="T2" fmla="*/ 16 w 31"/>
                  <a:gd name="T3" fmla="*/ 31 h 31"/>
                  <a:gd name="T4" fmla="*/ 27 w 31"/>
                  <a:gd name="T5" fmla="*/ 24 h 31"/>
                  <a:gd name="T6" fmla="*/ 30 w 31"/>
                  <a:gd name="T7" fmla="*/ 15 h 31"/>
                  <a:gd name="T8" fmla="*/ 24 w 31"/>
                  <a:gd name="T9" fmla="*/ 4 h 31"/>
                  <a:gd name="T10" fmla="*/ 15 w 31"/>
                  <a:gd name="T11" fmla="*/ 0 h 31"/>
                  <a:gd name="T12" fmla="*/ 5 w 31"/>
                  <a:gd name="T13" fmla="*/ 5 h 31"/>
                  <a:gd name="T14" fmla="*/ 0 w 31"/>
                  <a:gd name="T15" fmla="*/ 16 h 31"/>
                  <a:gd name="T16" fmla="*/ 7 w 31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7" y="27"/>
                    </a:moveTo>
                    <a:cubicBezTo>
                      <a:pt x="10" y="29"/>
                      <a:pt x="13" y="31"/>
                      <a:pt x="16" y="31"/>
                    </a:cubicBezTo>
                    <a:cubicBezTo>
                      <a:pt x="20" y="30"/>
                      <a:pt x="25" y="29"/>
                      <a:pt x="27" y="24"/>
                    </a:cubicBezTo>
                    <a:cubicBezTo>
                      <a:pt x="29" y="21"/>
                      <a:pt x="31" y="17"/>
                      <a:pt x="30" y="15"/>
                    </a:cubicBezTo>
                    <a:cubicBezTo>
                      <a:pt x="29" y="11"/>
                      <a:pt x="28" y="7"/>
                      <a:pt x="24" y="4"/>
                    </a:cubicBezTo>
                    <a:cubicBezTo>
                      <a:pt x="22" y="2"/>
                      <a:pt x="18" y="3"/>
                      <a:pt x="15" y="0"/>
                    </a:cubicBezTo>
                    <a:cubicBezTo>
                      <a:pt x="12" y="3"/>
                      <a:pt x="8" y="2"/>
                      <a:pt x="5" y="5"/>
                    </a:cubicBezTo>
                    <a:cubicBezTo>
                      <a:pt x="2" y="9"/>
                      <a:pt x="2" y="13"/>
                      <a:pt x="0" y="16"/>
                    </a:cubicBezTo>
                    <a:cubicBezTo>
                      <a:pt x="2" y="20"/>
                      <a:pt x="2" y="25"/>
                      <a:pt x="7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655">
                <a:extLst>
                  <a:ext uri="{FF2B5EF4-FFF2-40B4-BE49-F238E27FC236}">
                    <a16:creationId xmlns="" xmlns:a16="http://schemas.microsoft.com/office/drawing/2014/main" id="{CEA90949-A3ED-4DCA-83F8-A9210FAEB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2936"/>
                <a:ext cx="78" cy="80"/>
              </a:xfrm>
              <a:custGeom>
                <a:avLst/>
                <a:gdLst>
                  <a:gd name="T0" fmla="*/ 7 w 30"/>
                  <a:gd name="T1" fmla="*/ 27 h 31"/>
                  <a:gd name="T2" fmla="*/ 16 w 30"/>
                  <a:gd name="T3" fmla="*/ 31 h 31"/>
                  <a:gd name="T4" fmla="*/ 26 w 30"/>
                  <a:gd name="T5" fmla="*/ 25 h 31"/>
                  <a:gd name="T6" fmla="*/ 30 w 30"/>
                  <a:gd name="T7" fmla="*/ 16 h 31"/>
                  <a:gd name="T8" fmla="*/ 26 w 30"/>
                  <a:gd name="T9" fmla="*/ 6 h 31"/>
                  <a:gd name="T10" fmla="*/ 15 w 30"/>
                  <a:gd name="T11" fmla="*/ 0 h 31"/>
                  <a:gd name="T12" fmla="*/ 4 w 30"/>
                  <a:gd name="T13" fmla="*/ 6 h 31"/>
                  <a:gd name="T14" fmla="*/ 0 w 30"/>
                  <a:gd name="T15" fmla="*/ 16 h 31"/>
                  <a:gd name="T16" fmla="*/ 7 w 30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1">
                    <a:moveTo>
                      <a:pt x="7" y="27"/>
                    </a:moveTo>
                    <a:cubicBezTo>
                      <a:pt x="10" y="29"/>
                      <a:pt x="13" y="31"/>
                      <a:pt x="16" y="31"/>
                    </a:cubicBezTo>
                    <a:cubicBezTo>
                      <a:pt x="19" y="29"/>
                      <a:pt x="23" y="29"/>
                      <a:pt x="26" y="25"/>
                    </a:cubicBezTo>
                    <a:cubicBezTo>
                      <a:pt x="29" y="22"/>
                      <a:pt x="30" y="19"/>
                      <a:pt x="30" y="16"/>
                    </a:cubicBezTo>
                    <a:cubicBezTo>
                      <a:pt x="30" y="13"/>
                      <a:pt x="29" y="9"/>
                      <a:pt x="26" y="6"/>
                    </a:cubicBezTo>
                    <a:cubicBezTo>
                      <a:pt x="23" y="3"/>
                      <a:pt x="19" y="2"/>
                      <a:pt x="15" y="0"/>
                    </a:cubicBezTo>
                    <a:cubicBezTo>
                      <a:pt x="12" y="2"/>
                      <a:pt x="7" y="3"/>
                      <a:pt x="4" y="6"/>
                    </a:cubicBezTo>
                    <a:cubicBezTo>
                      <a:pt x="2" y="9"/>
                      <a:pt x="2" y="13"/>
                      <a:pt x="0" y="16"/>
                    </a:cubicBezTo>
                    <a:cubicBezTo>
                      <a:pt x="2" y="20"/>
                      <a:pt x="2" y="25"/>
                      <a:pt x="7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656">
                <a:extLst>
                  <a:ext uri="{FF2B5EF4-FFF2-40B4-BE49-F238E27FC236}">
                    <a16:creationId xmlns="" xmlns:a16="http://schemas.microsoft.com/office/drawing/2014/main" id="{0A2E6273-A103-4F70-A2F2-AF8FBFAAB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2936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25 w 31"/>
                  <a:gd name="T3" fmla="*/ 26 h 31"/>
                  <a:gd name="T4" fmla="*/ 30 w 31"/>
                  <a:gd name="T5" fmla="*/ 16 h 31"/>
                  <a:gd name="T6" fmla="*/ 27 w 31"/>
                  <a:gd name="T7" fmla="*/ 7 h 31"/>
                  <a:gd name="T8" fmla="*/ 15 w 31"/>
                  <a:gd name="T9" fmla="*/ 0 h 31"/>
                  <a:gd name="T10" fmla="*/ 6 w 31"/>
                  <a:gd name="T11" fmla="*/ 5 h 31"/>
                  <a:gd name="T12" fmla="*/ 0 w 31"/>
                  <a:gd name="T13" fmla="*/ 16 h 31"/>
                  <a:gd name="T14" fmla="*/ 5 w 31"/>
                  <a:gd name="T15" fmla="*/ 26 h 31"/>
                  <a:gd name="T16" fmla="*/ 15 w 31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18" y="28"/>
                      <a:pt x="22" y="29"/>
                      <a:pt x="25" y="26"/>
                    </a:cubicBezTo>
                    <a:cubicBezTo>
                      <a:pt x="28" y="23"/>
                      <a:pt x="29" y="19"/>
                      <a:pt x="30" y="16"/>
                    </a:cubicBezTo>
                    <a:cubicBezTo>
                      <a:pt x="31" y="14"/>
                      <a:pt x="28" y="10"/>
                      <a:pt x="27" y="7"/>
                    </a:cubicBezTo>
                    <a:cubicBezTo>
                      <a:pt x="24" y="3"/>
                      <a:pt x="19" y="3"/>
                      <a:pt x="15" y="0"/>
                    </a:cubicBezTo>
                    <a:cubicBezTo>
                      <a:pt x="12" y="2"/>
                      <a:pt x="9" y="2"/>
                      <a:pt x="6" y="5"/>
                    </a:cubicBezTo>
                    <a:cubicBezTo>
                      <a:pt x="2" y="8"/>
                      <a:pt x="2" y="12"/>
                      <a:pt x="0" y="16"/>
                    </a:cubicBezTo>
                    <a:cubicBezTo>
                      <a:pt x="2" y="19"/>
                      <a:pt x="1" y="23"/>
                      <a:pt x="5" y="26"/>
                    </a:cubicBezTo>
                    <a:cubicBezTo>
                      <a:pt x="8" y="29"/>
                      <a:pt x="12" y="29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657">
                <a:extLst>
                  <a:ext uri="{FF2B5EF4-FFF2-40B4-BE49-F238E27FC236}">
                    <a16:creationId xmlns="" xmlns:a16="http://schemas.microsoft.com/office/drawing/2014/main" id="{6F92B799-4AF5-4A3C-BEF6-6729088C0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" y="2936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24 w 31"/>
                  <a:gd name="T3" fmla="*/ 27 h 31"/>
                  <a:gd name="T4" fmla="*/ 30 w 31"/>
                  <a:gd name="T5" fmla="*/ 16 h 31"/>
                  <a:gd name="T6" fmla="*/ 27 w 31"/>
                  <a:gd name="T7" fmla="*/ 7 h 31"/>
                  <a:gd name="T8" fmla="*/ 16 w 31"/>
                  <a:gd name="T9" fmla="*/ 1 h 31"/>
                  <a:gd name="T10" fmla="*/ 7 w 31"/>
                  <a:gd name="T11" fmla="*/ 4 h 31"/>
                  <a:gd name="T12" fmla="*/ 0 w 31"/>
                  <a:gd name="T13" fmla="*/ 16 h 31"/>
                  <a:gd name="T14" fmla="*/ 4 w 31"/>
                  <a:gd name="T15" fmla="*/ 25 h 31"/>
                  <a:gd name="T16" fmla="*/ 15 w 31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18" y="28"/>
                      <a:pt x="21" y="29"/>
                      <a:pt x="24" y="27"/>
                    </a:cubicBezTo>
                    <a:cubicBezTo>
                      <a:pt x="28" y="24"/>
                      <a:pt x="29" y="20"/>
                      <a:pt x="30" y="16"/>
                    </a:cubicBezTo>
                    <a:cubicBezTo>
                      <a:pt x="31" y="14"/>
                      <a:pt x="29" y="10"/>
                      <a:pt x="27" y="7"/>
                    </a:cubicBezTo>
                    <a:cubicBezTo>
                      <a:pt x="25" y="3"/>
                      <a:pt x="20" y="2"/>
                      <a:pt x="16" y="1"/>
                    </a:cubicBezTo>
                    <a:cubicBezTo>
                      <a:pt x="13" y="0"/>
                      <a:pt x="10" y="3"/>
                      <a:pt x="7" y="4"/>
                    </a:cubicBezTo>
                    <a:cubicBezTo>
                      <a:pt x="2" y="6"/>
                      <a:pt x="2" y="12"/>
                      <a:pt x="0" y="16"/>
                    </a:cubicBezTo>
                    <a:cubicBezTo>
                      <a:pt x="3" y="18"/>
                      <a:pt x="1" y="22"/>
                      <a:pt x="4" y="25"/>
                    </a:cubicBezTo>
                    <a:cubicBezTo>
                      <a:pt x="8" y="28"/>
                      <a:pt x="12" y="29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658">
                <a:extLst>
                  <a:ext uri="{FF2B5EF4-FFF2-40B4-BE49-F238E27FC236}">
                    <a16:creationId xmlns="" xmlns:a16="http://schemas.microsoft.com/office/drawing/2014/main" id="{021CBD5D-3072-453B-8A8D-B3FF56B48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3462"/>
                <a:ext cx="83" cy="81"/>
              </a:xfrm>
              <a:custGeom>
                <a:avLst/>
                <a:gdLst>
                  <a:gd name="T0" fmla="*/ 16 w 32"/>
                  <a:gd name="T1" fmla="*/ 31 h 31"/>
                  <a:gd name="T2" fmla="*/ 25 w 32"/>
                  <a:gd name="T3" fmla="*/ 28 h 31"/>
                  <a:gd name="T4" fmla="*/ 31 w 32"/>
                  <a:gd name="T5" fmla="*/ 17 h 31"/>
                  <a:gd name="T6" fmla="*/ 28 w 32"/>
                  <a:gd name="T7" fmla="*/ 8 h 31"/>
                  <a:gd name="T8" fmla="*/ 16 w 32"/>
                  <a:gd name="T9" fmla="*/ 1 h 31"/>
                  <a:gd name="T10" fmla="*/ 8 w 32"/>
                  <a:gd name="T11" fmla="*/ 4 h 31"/>
                  <a:gd name="T12" fmla="*/ 0 w 32"/>
                  <a:gd name="T13" fmla="*/ 16 h 31"/>
                  <a:gd name="T14" fmla="*/ 5 w 32"/>
                  <a:gd name="T15" fmla="*/ 26 h 31"/>
                  <a:gd name="T16" fmla="*/ 16 w 32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18" y="29"/>
                      <a:pt x="22" y="30"/>
                      <a:pt x="25" y="28"/>
                    </a:cubicBezTo>
                    <a:cubicBezTo>
                      <a:pt x="29" y="25"/>
                      <a:pt x="30" y="20"/>
                      <a:pt x="31" y="17"/>
                    </a:cubicBezTo>
                    <a:cubicBezTo>
                      <a:pt x="32" y="14"/>
                      <a:pt x="29" y="11"/>
                      <a:pt x="28" y="8"/>
                    </a:cubicBezTo>
                    <a:cubicBezTo>
                      <a:pt x="25" y="3"/>
                      <a:pt x="20" y="2"/>
                      <a:pt x="16" y="1"/>
                    </a:cubicBezTo>
                    <a:cubicBezTo>
                      <a:pt x="14" y="0"/>
                      <a:pt x="10" y="3"/>
                      <a:pt x="8" y="4"/>
                    </a:cubicBezTo>
                    <a:cubicBezTo>
                      <a:pt x="3" y="7"/>
                      <a:pt x="3" y="12"/>
                      <a:pt x="0" y="16"/>
                    </a:cubicBezTo>
                    <a:cubicBezTo>
                      <a:pt x="3" y="19"/>
                      <a:pt x="2" y="23"/>
                      <a:pt x="5" y="26"/>
                    </a:cubicBezTo>
                    <a:cubicBezTo>
                      <a:pt x="8" y="29"/>
                      <a:pt x="12" y="29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Freeform 659">
                <a:extLst>
                  <a:ext uri="{FF2B5EF4-FFF2-40B4-BE49-F238E27FC236}">
                    <a16:creationId xmlns="" xmlns:a16="http://schemas.microsoft.com/office/drawing/2014/main" id="{E9681D69-74CF-4683-ADCA-DF1C6715F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3462"/>
                <a:ext cx="80" cy="81"/>
              </a:xfrm>
              <a:custGeom>
                <a:avLst/>
                <a:gdLst>
                  <a:gd name="T0" fmla="*/ 16 w 31"/>
                  <a:gd name="T1" fmla="*/ 31 h 31"/>
                  <a:gd name="T2" fmla="*/ 25 w 31"/>
                  <a:gd name="T3" fmla="*/ 28 h 31"/>
                  <a:gd name="T4" fmla="*/ 31 w 31"/>
                  <a:gd name="T5" fmla="*/ 17 h 31"/>
                  <a:gd name="T6" fmla="*/ 27 w 31"/>
                  <a:gd name="T7" fmla="*/ 8 h 31"/>
                  <a:gd name="T8" fmla="*/ 16 w 31"/>
                  <a:gd name="T9" fmla="*/ 1 h 31"/>
                  <a:gd name="T10" fmla="*/ 7 w 31"/>
                  <a:gd name="T11" fmla="*/ 5 h 31"/>
                  <a:gd name="T12" fmla="*/ 0 w 31"/>
                  <a:gd name="T13" fmla="*/ 16 h 31"/>
                  <a:gd name="T14" fmla="*/ 5 w 31"/>
                  <a:gd name="T15" fmla="*/ 26 h 31"/>
                  <a:gd name="T16" fmla="*/ 16 w 31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18" y="29"/>
                      <a:pt x="22" y="30"/>
                      <a:pt x="25" y="28"/>
                    </a:cubicBezTo>
                    <a:cubicBezTo>
                      <a:pt x="28" y="25"/>
                      <a:pt x="30" y="20"/>
                      <a:pt x="31" y="17"/>
                    </a:cubicBezTo>
                    <a:cubicBezTo>
                      <a:pt x="31" y="14"/>
                      <a:pt x="29" y="11"/>
                      <a:pt x="27" y="8"/>
                    </a:cubicBezTo>
                    <a:cubicBezTo>
                      <a:pt x="25" y="3"/>
                      <a:pt x="20" y="2"/>
                      <a:pt x="16" y="1"/>
                    </a:cubicBezTo>
                    <a:cubicBezTo>
                      <a:pt x="14" y="0"/>
                      <a:pt x="10" y="3"/>
                      <a:pt x="7" y="5"/>
                    </a:cubicBezTo>
                    <a:cubicBezTo>
                      <a:pt x="3" y="7"/>
                      <a:pt x="3" y="12"/>
                      <a:pt x="0" y="16"/>
                    </a:cubicBezTo>
                    <a:cubicBezTo>
                      <a:pt x="3" y="19"/>
                      <a:pt x="2" y="23"/>
                      <a:pt x="5" y="26"/>
                    </a:cubicBezTo>
                    <a:cubicBezTo>
                      <a:pt x="8" y="29"/>
                      <a:pt x="12" y="29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660">
                <a:extLst>
                  <a:ext uri="{FF2B5EF4-FFF2-40B4-BE49-F238E27FC236}">
                    <a16:creationId xmlns="" xmlns:a16="http://schemas.microsoft.com/office/drawing/2014/main" id="{5036A6FD-972B-477F-8460-7019114E7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3465"/>
                <a:ext cx="81" cy="80"/>
              </a:xfrm>
              <a:custGeom>
                <a:avLst/>
                <a:gdLst>
                  <a:gd name="T0" fmla="*/ 15 w 31"/>
                  <a:gd name="T1" fmla="*/ 30 h 31"/>
                  <a:gd name="T2" fmla="*/ 24 w 31"/>
                  <a:gd name="T3" fmla="*/ 27 h 31"/>
                  <a:gd name="T4" fmla="*/ 30 w 31"/>
                  <a:gd name="T5" fmla="*/ 15 h 31"/>
                  <a:gd name="T6" fmla="*/ 27 w 31"/>
                  <a:gd name="T7" fmla="*/ 7 h 31"/>
                  <a:gd name="T8" fmla="*/ 15 w 31"/>
                  <a:gd name="T9" fmla="*/ 0 h 31"/>
                  <a:gd name="T10" fmla="*/ 5 w 31"/>
                  <a:gd name="T11" fmla="*/ 5 h 31"/>
                  <a:gd name="T12" fmla="*/ 0 w 31"/>
                  <a:gd name="T13" fmla="*/ 15 h 31"/>
                  <a:gd name="T14" fmla="*/ 4 w 31"/>
                  <a:gd name="T15" fmla="*/ 24 h 31"/>
                  <a:gd name="T16" fmla="*/ 15 w 31"/>
                  <a:gd name="T17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5" y="30"/>
                    </a:moveTo>
                    <a:cubicBezTo>
                      <a:pt x="17" y="31"/>
                      <a:pt x="21" y="28"/>
                      <a:pt x="24" y="27"/>
                    </a:cubicBezTo>
                    <a:cubicBezTo>
                      <a:pt x="28" y="25"/>
                      <a:pt x="29" y="20"/>
                      <a:pt x="30" y="15"/>
                    </a:cubicBezTo>
                    <a:cubicBezTo>
                      <a:pt x="31" y="13"/>
                      <a:pt x="28" y="9"/>
                      <a:pt x="27" y="7"/>
                    </a:cubicBezTo>
                    <a:cubicBezTo>
                      <a:pt x="24" y="2"/>
                      <a:pt x="19" y="2"/>
                      <a:pt x="15" y="0"/>
                    </a:cubicBezTo>
                    <a:cubicBezTo>
                      <a:pt x="12" y="2"/>
                      <a:pt x="8" y="2"/>
                      <a:pt x="5" y="5"/>
                    </a:cubicBezTo>
                    <a:cubicBezTo>
                      <a:pt x="2" y="8"/>
                      <a:pt x="2" y="12"/>
                      <a:pt x="0" y="15"/>
                    </a:cubicBezTo>
                    <a:cubicBezTo>
                      <a:pt x="3" y="18"/>
                      <a:pt x="2" y="21"/>
                      <a:pt x="4" y="24"/>
                    </a:cubicBezTo>
                    <a:cubicBezTo>
                      <a:pt x="7" y="28"/>
                      <a:pt x="11" y="29"/>
                      <a:pt x="1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661">
                <a:extLst>
                  <a:ext uri="{FF2B5EF4-FFF2-40B4-BE49-F238E27FC236}">
                    <a16:creationId xmlns="" xmlns:a16="http://schemas.microsoft.com/office/drawing/2014/main" id="{D9AD6467-6143-401F-B9D8-807E6795F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3045"/>
                <a:ext cx="81" cy="83"/>
              </a:xfrm>
              <a:custGeom>
                <a:avLst/>
                <a:gdLst>
                  <a:gd name="T0" fmla="*/ 7 w 31"/>
                  <a:gd name="T1" fmla="*/ 28 h 32"/>
                  <a:gd name="T2" fmla="*/ 16 w 31"/>
                  <a:gd name="T3" fmla="*/ 31 h 32"/>
                  <a:gd name="T4" fmla="*/ 28 w 31"/>
                  <a:gd name="T5" fmla="*/ 23 h 32"/>
                  <a:gd name="T6" fmla="*/ 30 w 31"/>
                  <a:gd name="T7" fmla="*/ 15 h 32"/>
                  <a:gd name="T8" fmla="*/ 23 w 31"/>
                  <a:gd name="T9" fmla="*/ 4 h 32"/>
                  <a:gd name="T10" fmla="*/ 15 w 31"/>
                  <a:gd name="T11" fmla="*/ 1 h 32"/>
                  <a:gd name="T12" fmla="*/ 4 w 31"/>
                  <a:gd name="T13" fmla="*/ 7 h 32"/>
                  <a:gd name="T14" fmla="*/ 0 w 31"/>
                  <a:gd name="T15" fmla="*/ 16 h 32"/>
                  <a:gd name="T16" fmla="*/ 7 w 31"/>
                  <a:gd name="T1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7" y="28"/>
                    </a:moveTo>
                    <a:cubicBezTo>
                      <a:pt x="10" y="29"/>
                      <a:pt x="13" y="32"/>
                      <a:pt x="16" y="31"/>
                    </a:cubicBezTo>
                    <a:cubicBezTo>
                      <a:pt x="20" y="30"/>
                      <a:pt x="25" y="28"/>
                      <a:pt x="28" y="23"/>
                    </a:cubicBezTo>
                    <a:cubicBezTo>
                      <a:pt x="29" y="21"/>
                      <a:pt x="31" y="17"/>
                      <a:pt x="30" y="15"/>
                    </a:cubicBezTo>
                    <a:cubicBezTo>
                      <a:pt x="29" y="11"/>
                      <a:pt x="28" y="6"/>
                      <a:pt x="23" y="4"/>
                    </a:cubicBezTo>
                    <a:cubicBezTo>
                      <a:pt x="21" y="2"/>
                      <a:pt x="17" y="0"/>
                      <a:pt x="15" y="1"/>
                    </a:cubicBezTo>
                    <a:cubicBezTo>
                      <a:pt x="11" y="2"/>
                      <a:pt x="6" y="3"/>
                      <a:pt x="4" y="7"/>
                    </a:cubicBezTo>
                    <a:cubicBezTo>
                      <a:pt x="2" y="10"/>
                      <a:pt x="1" y="13"/>
                      <a:pt x="0" y="16"/>
                    </a:cubicBezTo>
                    <a:cubicBezTo>
                      <a:pt x="2" y="20"/>
                      <a:pt x="2" y="25"/>
                      <a:pt x="7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662">
                <a:extLst>
                  <a:ext uri="{FF2B5EF4-FFF2-40B4-BE49-F238E27FC236}">
                    <a16:creationId xmlns="" xmlns:a16="http://schemas.microsoft.com/office/drawing/2014/main" id="{E1927E1A-40F0-49B0-9BD8-1BB9114E8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" y="2832"/>
                <a:ext cx="81" cy="81"/>
              </a:xfrm>
              <a:custGeom>
                <a:avLst/>
                <a:gdLst>
                  <a:gd name="T0" fmla="*/ 16 w 31"/>
                  <a:gd name="T1" fmla="*/ 31 h 31"/>
                  <a:gd name="T2" fmla="*/ 24 w 31"/>
                  <a:gd name="T3" fmla="*/ 27 h 31"/>
                  <a:gd name="T4" fmla="*/ 31 w 31"/>
                  <a:gd name="T5" fmla="*/ 15 h 31"/>
                  <a:gd name="T6" fmla="*/ 28 w 31"/>
                  <a:gd name="T7" fmla="*/ 7 h 31"/>
                  <a:gd name="T8" fmla="*/ 17 w 31"/>
                  <a:gd name="T9" fmla="*/ 0 h 31"/>
                  <a:gd name="T10" fmla="*/ 8 w 31"/>
                  <a:gd name="T11" fmla="*/ 3 h 31"/>
                  <a:gd name="T12" fmla="*/ 1 w 31"/>
                  <a:gd name="T13" fmla="*/ 15 h 31"/>
                  <a:gd name="T14" fmla="*/ 4 w 31"/>
                  <a:gd name="T15" fmla="*/ 24 h 31"/>
                  <a:gd name="T16" fmla="*/ 16 w 31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18" y="30"/>
                      <a:pt x="21" y="28"/>
                      <a:pt x="24" y="27"/>
                    </a:cubicBezTo>
                    <a:cubicBezTo>
                      <a:pt x="29" y="24"/>
                      <a:pt x="30" y="20"/>
                      <a:pt x="31" y="15"/>
                    </a:cubicBezTo>
                    <a:cubicBezTo>
                      <a:pt x="31" y="13"/>
                      <a:pt x="29" y="10"/>
                      <a:pt x="28" y="7"/>
                    </a:cubicBezTo>
                    <a:cubicBezTo>
                      <a:pt x="25" y="3"/>
                      <a:pt x="21" y="1"/>
                      <a:pt x="17" y="0"/>
                    </a:cubicBezTo>
                    <a:cubicBezTo>
                      <a:pt x="14" y="0"/>
                      <a:pt x="10" y="2"/>
                      <a:pt x="8" y="3"/>
                    </a:cubicBezTo>
                    <a:cubicBezTo>
                      <a:pt x="3" y="6"/>
                      <a:pt x="2" y="11"/>
                      <a:pt x="1" y="15"/>
                    </a:cubicBezTo>
                    <a:cubicBezTo>
                      <a:pt x="0" y="17"/>
                      <a:pt x="3" y="21"/>
                      <a:pt x="4" y="24"/>
                    </a:cubicBezTo>
                    <a:cubicBezTo>
                      <a:pt x="6" y="28"/>
                      <a:pt x="12" y="28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663">
                <a:extLst>
                  <a:ext uri="{FF2B5EF4-FFF2-40B4-BE49-F238E27FC236}">
                    <a16:creationId xmlns="" xmlns:a16="http://schemas.microsoft.com/office/drawing/2014/main" id="{576CC11E-ED9A-4586-A5E4-22CB59FEC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5" y="3255"/>
                <a:ext cx="80" cy="80"/>
              </a:xfrm>
              <a:custGeom>
                <a:avLst/>
                <a:gdLst>
                  <a:gd name="T0" fmla="*/ 7 w 31"/>
                  <a:gd name="T1" fmla="*/ 27 h 31"/>
                  <a:gd name="T2" fmla="*/ 16 w 31"/>
                  <a:gd name="T3" fmla="*/ 30 h 31"/>
                  <a:gd name="T4" fmla="*/ 26 w 31"/>
                  <a:gd name="T5" fmla="*/ 25 h 31"/>
                  <a:gd name="T6" fmla="*/ 31 w 31"/>
                  <a:gd name="T7" fmla="*/ 16 h 31"/>
                  <a:gd name="T8" fmla="*/ 27 w 31"/>
                  <a:gd name="T9" fmla="*/ 6 h 31"/>
                  <a:gd name="T10" fmla="*/ 16 w 31"/>
                  <a:gd name="T11" fmla="*/ 0 h 31"/>
                  <a:gd name="T12" fmla="*/ 9 w 31"/>
                  <a:gd name="T13" fmla="*/ 2 h 31"/>
                  <a:gd name="T14" fmla="*/ 2 w 31"/>
                  <a:gd name="T15" fmla="*/ 9 h 31"/>
                  <a:gd name="T16" fmla="*/ 1 w 31"/>
                  <a:gd name="T17" fmla="*/ 16 h 31"/>
                  <a:gd name="T18" fmla="*/ 7 w 31"/>
                  <a:gd name="T19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1">
                    <a:moveTo>
                      <a:pt x="7" y="27"/>
                    </a:moveTo>
                    <a:cubicBezTo>
                      <a:pt x="10" y="29"/>
                      <a:pt x="14" y="31"/>
                      <a:pt x="16" y="30"/>
                    </a:cubicBezTo>
                    <a:cubicBezTo>
                      <a:pt x="19" y="29"/>
                      <a:pt x="23" y="29"/>
                      <a:pt x="26" y="25"/>
                    </a:cubicBezTo>
                    <a:cubicBezTo>
                      <a:pt x="29" y="22"/>
                      <a:pt x="30" y="19"/>
                      <a:pt x="31" y="16"/>
                    </a:cubicBezTo>
                    <a:cubicBezTo>
                      <a:pt x="31" y="13"/>
                      <a:pt x="29" y="9"/>
                      <a:pt x="27" y="6"/>
                    </a:cubicBezTo>
                    <a:cubicBezTo>
                      <a:pt x="24" y="3"/>
                      <a:pt x="19" y="2"/>
                      <a:pt x="16" y="0"/>
                    </a:cubicBezTo>
                    <a:cubicBezTo>
                      <a:pt x="13" y="1"/>
                      <a:pt x="11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2" y="20"/>
                      <a:pt x="3" y="25"/>
                      <a:pt x="7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664">
                <a:extLst>
                  <a:ext uri="{FF2B5EF4-FFF2-40B4-BE49-F238E27FC236}">
                    <a16:creationId xmlns="" xmlns:a16="http://schemas.microsoft.com/office/drawing/2014/main" id="{379DB03B-B6A8-4B29-8584-113C729CB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3151"/>
                <a:ext cx="83" cy="81"/>
              </a:xfrm>
              <a:custGeom>
                <a:avLst/>
                <a:gdLst>
                  <a:gd name="T0" fmla="*/ 8 w 32"/>
                  <a:gd name="T1" fmla="*/ 28 h 31"/>
                  <a:gd name="T2" fmla="*/ 17 w 32"/>
                  <a:gd name="T3" fmla="*/ 30 h 31"/>
                  <a:gd name="T4" fmla="*/ 28 w 32"/>
                  <a:gd name="T5" fmla="*/ 23 h 31"/>
                  <a:gd name="T6" fmla="*/ 31 w 32"/>
                  <a:gd name="T7" fmla="*/ 15 h 31"/>
                  <a:gd name="T8" fmla="*/ 24 w 32"/>
                  <a:gd name="T9" fmla="*/ 4 h 31"/>
                  <a:gd name="T10" fmla="*/ 16 w 32"/>
                  <a:gd name="T11" fmla="*/ 0 h 31"/>
                  <a:gd name="T12" fmla="*/ 4 w 32"/>
                  <a:gd name="T13" fmla="*/ 7 h 31"/>
                  <a:gd name="T14" fmla="*/ 1 w 32"/>
                  <a:gd name="T15" fmla="*/ 16 h 31"/>
                  <a:gd name="T16" fmla="*/ 8 w 32"/>
                  <a:gd name="T17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1">
                    <a:moveTo>
                      <a:pt x="8" y="28"/>
                    </a:moveTo>
                    <a:cubicBezTo>
                      <a:pt x="11" y="29"/>
                      <a:pt x="14" y="31"/>
                      <a:pt x="17" y="30"/>
                    </a:cubicBezTo>
                    <a:cubicBezTo>
                      <a:pt x="21" y="29"/>
                      <a:pt x="26" y="27"/>
                      <a:pt x="28" y="23"/>
                    </a:cubicBezTo>
                    <a:cubicBezTo>
                      <a:pt x="29" y="21"/>
                      <a:pt x="32" y="17"/>
                      <a:pt x="31" y="15"/>
                    </a:cubicBezTo>
                    <a:cubicBezTo>
                      <a:pt x="30" y="11"/>
                      <a:pt x="29" y="6"/>
                      <a:pt x="24" y="4"/>
                    </a:cubicBezTo>
                    <a:cubicBezTo>
                      <a:pt x="21" y="2"/>
                      <a:pt x="18" y="1"/>
                      <a:pt x="16" y="0"/>
                    </a:cubicBezTo>
                    <a:cubicBezTo>
                      <a:pt x="12" y="2"/>
                      <a:pt x="6" y="2"/>
                      <a:pt x="4" y="7"/>
                    </a:cubicBezTo>
                    <a:cubicBezTo>
                      <a:pt x="3" y="10"/>
                      <a:pt x="0" y="13"/>
                      <a:pt x="1" y="16"/>
                    </a:cubicBezTo>
                    <a:cubicBezTo>
                      <a:pt x="2" y="20"/>
                      <a:pt x="4" y="25"/>
                      <a:pt x="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665">
                <a:extLst>
                  <a:ext uri="{FF2B5EF4-FFF2-40B4-BE49-F238E27FC236}">
                    <a16:creationId xmlns="" xmlns:a16="http://schemas.microsoft.com/office/drawing/2014/main" id="{36CF7401-D5EB-4D25-89D8-1BB0400D5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3667"/>
                <a:ext cx="60" cy="104"/>
              </a:xfrm>
              <a:custGeom>
                <a:avLst/>
                <a:gdLst>
                  <a:gd name="T0" fmla="*/ 0 w 23"/>
                  <a:gd name="T1" fmla="*/ 20 h 40"/>
                  <a:gd name="T2" fmla="*/ 0 w 23"/>
                  <a:gd name="T3" fmla="*/ 35 h 40"/>
                  <a:gd name="T4" fmla="*/ 4 w 23"/>
                  <a:gd name="T5" fmla="*/ 39 h 40"/>
                  <a:gd name="T6" fmla="*/ 19 w 23"/>
                  <a:gd name="T7" fmla="*/ 27 h 40"/>
                  <a:gd name="T8" fmla="*/ 17 w 23"/>
                  <a:gd name="T9" fmla="*/ 8 h 40"/>
                  <a:gd name="T10" fmla="*/ 3 w 23"/>
                  <a:gd name="T11" fmla="*/ 0 h 40"/>
                  <a:gd name="T12" fmla="*/ 0 w 23"/>
                  <a:gd name="T13" fmla="*/ 3 h 40"/>
                  <a:gd name="T14" fmla="*/ 0 w 23"/>
                  <a:gd name="T15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0">
                    <a:moveTo>
                      <a:pt x="0" y="20"/>
                    </a:moveTo>
                    <a:cubicBezTo>
                      <a:pt x="0" y="25"/>
                      <a:pt x="0" y="30"/>
                      <a:pt x="0" y="35"/>
                    </a:cubicBezTo>
                    <a:cubicBezTo>
                      <a:pt x="0" y="39"/>
                      <a:pt x="1" y="40"/>
                      <a:pt x="4" y="39"/>
                    </a:cubicBezTo>
                    <a:cubicBezTo>
                      <a:pt x="11" y="37"/>
                      <a:pt x="16" y="34"/>
                      <a:pt x="19" y="27"/>
                    </a:cubicBezTo>
                    <a:cubicBezTo>
                      <a:pt x="23" y="19"/>
                      <a:pt x="20" y="14"/>
                      <a:pt x="17" y="8"/>
                    </a:cubicBezTo>
                    <a:cubicBezTo>
                      <a:pt x="16" y="5"/>
                      <a:pt x="7" y="1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9"/>
                      <a:pt x="0" y="14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666">
                <a:extLst>
                  <a:ext uri="{FF2B5EF4-FFF2-40B4-BE49-F238E27FC236}">
                    <a16:creationId xmlns="" xmlns:a16="http://schemas.microsoft.com/office/drawing/2014/main" id="{BEB1248E-BF2F-4853-AC40-CBE04D114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3561"/>
                <a:ext cx="60" cy="103"/>
              </a:xfrm>
              <a:custGeom>
                <a:avLst/>
                <a:gdLst>
                  <a:gd name="T0" fmla="*/ 3 w 23"/>
                  <a:gd name="T1" fmla="*/ 40 h 40"/>
                  <a:gd name="T2" fmla="*/ 15 w 23"/>
                  <a:gd name="T3" fmla="*/ 33 h 40"/>
                  <a:gd name="T4" fmla="*/ 20 w 23"/>
                  <a:gd name="T5" fmla="*/ 15 h 40"/>
                  <a:gd name="T6" fmla="*/ 6 w 23"/>
                  <a:gd name="T7" fmla="*/ 1 h 40"/>
                  <a:gd name="T8" fmla="*/ 0 w 23"/>
                  <a:gd name="T9" fmla="*/ 6 h 40"/>
                  <a:gd name="T10" fmla="*/ 0 w 23"/>
                  <a:gd name="T11" fmla="*/ 20 h 40"/>
                  <a:gd name="T12" fmla="*/ 0 w 23"/>
                  <a:gd name="T13" fmla="*/ 37 h 40"/>
                  <a:gd name="T14" fmla="*/ 3 w 23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0">
                    <a:moveTo>
                      <a:pt x="3" y="40"/>
                    </a:moveTo>
                    <a:cubicBezTo>
                      <a:pt x="8" y="40"/>
                      <a:pt x="12" y="36"/>
                      <a:pt x="15" y="33"/>
                    </a:cubicBezTo>
                    <a:cubicBezTo>
                      <a:pt x="21" y="28"/>
                      <a:pt x="23" y="22"/>
                      <a:pt x="20" y="15"/>
                    </a:cubicBezTo>
                    <a:cubicBezTo>
                      <a:pt x="18" y="9"/>
                      <a:pt x="13" y="4"/>
                      <a:pt x="6" y="1"/>
                    </a:cubicBezTo>
                    <a:cubicBezTo>
                      <a:pt x="1" y="0"/>
                      <a:pt x="0" y="1"/>
                      <a:pt x="0" y="6"/>
                    </a:cubicBezTo>
                    <a:cubicBezTo>
                      <a:pt x="0" y="10"/>
                      <a:pt x="0" y="15"/>
                      <a:pt x="0" y="20"/>
                    </a:cubicBezTo>
                    <a:cubicBezTo>
                      <a:pt x="0" y="26"/>
                      <a:pt x="0" y="31"/>
                      <a:pt x="0" y="37"/>
                    </a:cubicBezTo>
                    <a:cubicBezTo>
                      <a:pt x="0" y="39"/>
                      <a:pt x="1" y="40"/>
                      <a:pt x="3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667">
                <a:extLst>
                  <a:ext uri="{FF2B5EF4-FFF2-40B4-BE49-F238E27FC236}">
                    <a16:creationId xmlns="" xmlns:a16="http://schemas.microsoft.com/office/drawing/2014/main" id="{838305E6-641A-40CF-9F8F-305E60FC6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3" y="2729"/>
                <a:ext cx="75" cy="75"/>
              </a:xfrm>
              <a:custGeom>
                <a:avLst/>
                <a:gdLst>
                  <a:gd name="T0" fmla="*/ 0 w 29"/>
                  <a:gd name="T1" fmla="*/ 17 h 29"/>
                  <a:gd name="T2" fmla="*/ 4 w 29"/>
                  <a:gd name="T3" fmla="*/ 25 h 29"/>
                  <a:gd name="T4" fmla="*/ 12 w 29"/>
                  <a:gd name="T5" fmla="*/ 28 h 29"/>
                  <a:gd name="T6" fmla="*/ 17 w 29"/>
                  <a:gd name="T7" fmla="*/ 28 h 29"/>
                  <a:gd name="T8" fmla="*/ 27 w 29"/>
                  <a:gd name="T9" fmla="*/ 21 h 29"/>
                  <a:gd name="T10" fmla="*/ 27 w 29"/>
                  <a:gd name="T11" fmla="*/ 9 h 29"/>
                  <a:gd name="T12" fmla="*/ 23 w 29"/>
                  <a:gd name="T13" fmla="*/ 4 h 29"/>
                  <a:gd name="T14" fmla="*/ 11 w 29"/>
                  <a:gd name="T15" fmla="*/ 2 h 29"/>
                  <a:gd name="T16" fmla="*/ 4 w 29"/>
                  <a:gd name="T17" fmla="*/ 4 h 29"/>
                  <a:gd name="T18" fmla="*/ 0 w 29"/>
                  <a:gd name="T19" fmla="*/ 14 h 29"/>
                  <a:gd name="T20" fmla="*/ 0 w 29"/>
                  <a:gd name="T21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9">
                    <a:moveTo>
                      <a:pt x="0" y="17"/>
                    </a:moveTo>
                    <a:cubicBezTo>
                      <a:pt x="0" y="20"/>
                      <a:pt x="1" y="23"/>
                      <a:pt x="4" y="25"/>
                    </a:cubicBezTo>
                    <a:cubicBezTo>
                      <a:pt x="6" y="28"/>
                      <a:pt x="9" y="29"/>
                      <a:pt x="12" y="28"/>
                    </a:cubicBezTo>
                    <a:cubicBezTo>
                      <a:pt x="14" y="28"/>
                      <a:pt x="15" y="28"/>
                      <a:pt x="17" y="28"/>
                    </a:cubicBezTo>
                    <a:cubicBezTo>
                      <a:pt x="22" y="29"/>
                      <a:pt x="25" y="25"/>
                      <a:pt x="27" y="21"/>
                    </a:cubicBezTo>
                    <a:cubicBezTo>
                      <a:pt x="29" y="18"/>
                      <a:pt x="28" y="13"/>
                      <a:pt x="27" y="9"/>
                    </a:cubicBezTo>
                    <a:cubicBezTo>
                      <a:pt x="27" y="7"/>
                      <a:pt x="25" y="6"/>
                      <a:pt x="23" y="4"/>
                    </a:cubicBezTo>
                    <a:cubicBezTo>
                      <a:pt x="20" y="0"/>
                      <a:pt x="15" y="2"/>
                      <a:pt x="11" y="2"/>
                    </a:cubicBezTo>
                    <a:cubicBezTo>
                      <a:pt x="8" y="1"/>
                      <a:pt x="7" y="2"/>
                      <a:pt x="4" y="4"/>
                    </a:cubicBezTo>
                    <a:cubicBezTo>
                      <a:pt x="1" y="7"/>
                      <a:pt x="0" y="11"/>
                      <a:pt x="0" y="14"/>
                    </a:cubicBezTo>
                    <a:cubicBezTo>
                      <a:pt x="0" y="16"/>
                      <a:pt x="1" y="16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668">
                <a:extLst>
                  <a:ext uri="{FF2B5EF4-FFF2-40B4-BE49-F238E27FC236}">
                    <a16:creationId xmlns="" xmlns:a16="http://schemas.microsoft.com/office/drawing/2014/main" id="{27E120B3-88BD-465F-B674-9C92A3F78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9" y="2731"/>
                <a:ext cx="70" cy="73"/>
              </a:xfrm>
              <a:custGeom>
                <a:avLst/>
                <a:gdLst>
                  <a:gd name="T0" fmla="*/ 14 w 27"/>
                  <a:gd name="T1" fmla="*/ 27 h 28"/>
                  <a:gd name="T2" fmla="*/ 24 w 27"/>
                  <a:gd name="T3" fmla="*/ 24 h 28"/>
                  <a:gd name="T4" fmla="*/ 27 w 27"/>
                  <a:gd name="T5" fmla="*/ 14 h 28"/>
                  <a:gd name="T6" fmla="*/ 24 w 27"/>
                  <a:gd name="T7" fmla="*/ 4 h 28"/>
                  <a:gd name="T8" fmla="*/ 13 w 27"/>
                  <a:gd name="T9" fmla="*/ 1 h 28"/>
                  <a:gd name="T10" fmla="*/ 3 w 27"/>
                  <a:gd name="T11" fmla="*/ 4 h 28"/>
                  <a:gd name="T12" fmla="*/ 0 w 27"/>
                  <a:gd name="T13" fmla="*/ 16 h 28"/>
                  <a:gd name="T14" fmla="*/ 3 w 27"/>
                  <a:gd name="T15" fmla="*/ 24 h 28"/>
                  <a:gd name="T16" fmla="*/ 14 w 27"/>
                  <a:gd name="T1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14" y="27"/>
                    </a:moveTo>
                    <a:cubicBezTo>
                      <a:pt x="18" y="28"/>
                      <a:pt x="21" y="27"/>
                      <a:pt x="24" y="24"/>
                    </a:cubicBezTo>
                    <a:cubicBezTo>
                      <a:pt x="27" y="21"/>
                      <a:pt x="27" y="18"/>
                      <a:pt x="27" y="14"/>
                    </a:cubicBezTo>
                    <a:cubicBezTo>
                      <a:pt x="27" y="10"/>
                      <a:pt x="27" y="7"/>
                      <a:pt x="24" y="4"/>
                    </a:cubicBezTo>
                    <a:cubicBezTo>
                      <a:pt x="21" y="0"/>
                      <a:pt x="17" y="1"/>
                      <a:pt x="13" y="1"/>
                    </a:cubicBezTo>
                    <a:cubicBezTo>
                      <a:pt x="10" y="0"/>
                      <a:pt x="6" y="1"/>
                      <a:pt x="3" y="4"/>
                    </a:cubicBezTo>
                    <a:cubicBezTo>
                      <a:pt x="0" y="7"/>
                      <a:pt x="0" y="10"/>
                      <a:pt x="0" y="16"/>
                    </a:cubicBezTo>
                    <a:cubicBezTo>
                      <a:pt x="0" y="18"/>
                      <a:pt x="0" y="21"/>
                      <a:pt x="3" y="24"/>
                    </a:cubicBezTo>
                    <a:cubicBezTo>
                      <a:pt x="7" y="28"/>
                      <a:pt x="10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669">
                <a:extLst>
                  <a:ext uri="{FF2B5EF4-FFF2-40B4-BE49-F238E27FC236}">
                    <a16:creationId xmlns="" xmlns:a16="http://schemas.microsoft.com/office/drawing/2014/main" id="{87BEF1E6-0E13-4612-8840-4C4BF8D57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3260"/>
                <a:ext cx="70" cy="70"/>
              </a:xfrm>
              <a:custGeom>
                <a:avLst/>
                <a:gdLst>
                  <a:gd name="T0" fmla="*/ 0 w 27"/>
                  <a:gd name="T1" fmla="*/ 13 h 27"/>
                  <a:gd name="T2" fmla="*/ 13 w 27"/>
                  <a:gd name="T3" fmla="*/ 27 h 27"/>
                  <a:gd name="T4" fmla="*/ 26 w 27"/>
                  <a:gd name="T5" fmla="*/ 14 h 27"/>
                  <a:gd name="T6" fmla="*/ 14 w 27"/>
                  <a:gd name="T7" fmla="*/ 0 h 27"/>
                  <a:gd name="T8" fmla="*/ 0 w 27"/>
                  <a:gd name="T9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3"/>
                    </a:moveTo>
                    <a:cubicBezTo>
                      <a:pt x="0" y="23"/>
                      <a:pt x="3" y="27"/>
                      <a:pt x="13" y="27"/>
                    </a:cubicBezTo>
                    <a:cubicBezTo>
                      <a:pt x="23" y="27"/>
                      <a:pt x="26" y="23"/>
                      <a:pt x="26" y="14"/>
                    </a:cubicBezTo>
                    <a:cubicBezTo>
                      <a:pt x="27" y="4"/>
                      <a:pt x="23" y="0"/>
                      <a:pt x="14" y="0"/>
                    </a:cubicBezTo>
                    <a:cubicBezTo>
                      <a:pt x="4" y="0"/>
                      <a:pt x="0" y="4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670">
                <a:extLst>
                  <a:ext uri="{FF2B5EF4-FFF2-40B4-BE49-F238E27FC236}">
                    <a16:creationId xmlns="" xmlns:a16="http://schemas.microsoft.com/office/drawing/2014/main" id="{4727772F-3434-4437-B01C-F890C21FD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731"/>
                <a:ext cx="75" cy="76"/>
              </a:xfrm>
              <a:custGeom>
                <a:avLst/>
                <a:gdLst>
                  <a:gd name="T0" fmla="*/ 5 w 29"/>
                  <a:gd name="T1" fmla="*/ 25 h 29"/>
                  <a:gd name="T2" fmla="*/ 17 w 29"/>
                  <a:gd name="T3" fmla="*/ 27 h 29"/>
                  <a:gd name="T4" fmla="*/ 24 w 29"/>
                  <a:gd name="T5" fmla="*/ 25 h 29"/>
                  <a:gd name="T6" fmla="*/ 28 w 29"/>
                  <a:gd name="T7" fmla="*/ 15 h 29"/>
                  <a:gd name="T8" fmla="*/ 28 w 29"/>
                  <a:gd name="T9" fmla="*/ 12 h 29"/>
                  <a:gd name="T10" fmla="*/ 25 w 29"/>
                  <a:gd name="T11" fmla="*/ 4 h 29"/>
                  <a:gd name="T12" fmla="*/ 16 w 29"/>
                  <a:gd name="T13" fmla="*/ 1 h 29"/>
                  <a:gd name="T14" fmla="*/ 12 w 29"/>
                  <a:gd name="T15" fmla="*/ 0 h 29"/>
                  <a:gd name="T16" fmla="*/ 1 w 29"/>
                  <a:gd name="T17" fmla="*/ 7 h 29"/>
                  <a:gd name="T18" fmla="*/ 1 w 29"/>
                  <a:gd name="T19" fmla="*/ 20 h 29"/>
                  <a:gd name="T20" fmla="*/ 5 w 29"/>
                  <a:gd name="T21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9">
                    <a:moveTo>
                      <a:pt x="5" y="25"/>
                    </a:moveTo>
                    <a:cubicBezTo>
                      <a:pt x="8" y="29"/>
                      <a:pt x="13" y="27"/>
                      <a:pt x="17" y="27"/>
                    </a:cubicBezTo>
                    <a:cubicBezTo>
                      <a:pt x="20" y="28"/>
                      <a:pt x="22" y="27"/>
                      <a:pt x="24" y="25"/>
                    </a:cubicBezTo>
                    <a:cubicBezTo>
                      <a:pt x="27" y="22"/>
                      <a:pt x="29" y="18"/>
                      <a:pt x="28" y="15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9"/>
                      <a:pt x="27" y="6"/>
                      <a:pt x="25" y="4"/>
                    </a:cubicBezTo>
                    <a:cubicBezTo>
                      <a:pt x="22" y="1"/>
                      <a:pt x="20" y="0"/>
                      <a:pt x="16" y="1"/>
                    </a:cubicBezTo>
                    <a:cubicBezTo>
                      <a:pt x="15" y="1"/>
                      <a:pt x="13" y="1"/>
                      <a:pt x="12" y="0"/>
                    </a:cubicBezTo>
                    <a:cubicBezTo>
                      <a:pt x="6" y="0"/>
                      <a:pt x="3" y="4"/>
                      <a:pt x="1" y="7"/>
                    </a:cubicBezTo>
                    <a:cubicBezTo>
                      <a:pt x="0" y="11"/>
                      <a:pt x="1" y="16"/>
                      <a:pt x="1" y="20"/>
                    </a:cubicBezTo>
                    <a:cubicBezTo>
                      <a:pt x="1" y="21"/>
                      <a:pt x="4" y="23"/>
                      <a:pt x="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671">
                <a:extLst>
                  <a:ext uri="{FF2B5EF4-FFF2-40B4-BE49-F238E27FC236}">
                    <a16:creationId xmlns="" xmlns:a16="http://schemas.microsoft.com/office/drawing/2014/main" id="{81BA1EDB-47A0-43AA-99CE-016A428E4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" y="2734"/>
                <a:ext cx="70" cy="67"/>
              </a:xfrm>
              <a:custGeom>
                <a:avLst/>
                <a:gdLst>
                  <a:gd name="T0" fmla="*/ 0 w 27"/>
                  <a:gd name="T1" fmla="*/ 13 h 26"/>
                  <a:gd name="T2" fmla="*/ 14 w 27"/>
                  <a:gd name="T3" fmla="*/ 26 h 26"/>
                  <a:gd name="T4" fmla="*/ 27 w 27"/>
                  <a:gd name="T5" fmla="*/ 13 h 26"/>
                  <a:gd name="T6" fmla="*/ 14 w 27"/>
                  <a:gd name="T7" fmla="*/ 0 h 26"/>
                  <a:gd name="T8" fmla="*/ 0 w 27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0" y="13"/>
                    </a:moveTo>
                    <a:cubicBezTo>
                      <a:pt x="0" y="23"/>
                      <a:pt x="4" y="26"/>
                      <a:pt x="14" y="26"/>
                    </a:cubicBezTo>
                    <a:cubicBezTo>
                      <a:pt x="24" y="26"/>
                      <a:pt x="27" y="23"/>
                      <a:pt x="27" y="13"/>
                    </a:cubicBezTo>
                    <a:cubicBezTo>
                      <a:pt x="27" y="3"/>
                      <a:pt x="23" y="0"/>
                      <a:pt x="14" y="0"/>
                    </a:cubicBezTo>
                    <a:cubicBezTo>
                      <a:pt x="4" y="0"/>
                      <a:pt x="0" y="3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672">
                <a:extLst>
                  <a:ext uri="{FF2B5EF4-FFF2-40B4-BE49-F238E27FC236}">
                    <a16:creationId xmlns="" xmlns:a16="http://schemas.microsoft.com/office/drawing/2014/main" id="{97890EC8-815A-45E9-B12E-6F2D30915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3156"/>
                <a:ext cx="70" cy="70"/>
              </a:xfrm>
              <a:custGeom>
                <a:avLst/>
                <a:gdLst>
                  <a:gd name="T0" fmla="*/ 0 w 27"/>
                  <a:gd name="T1" fmla="*/ 13 h 27"/>
                  <a:gd name="T2" fmla="*/ 13 w 27"/>
                  <a:gd name="T3" fmla="*/ 27 h 27"/>
                  <a:gd name="T4" fmla="*/ 27 w 27"/>
                  <a:gd name="T5" fmla="*/ 13 h 27"/>
                  <a:gd name="T6" fmla="*/ 13 w 27"/>
                  <a:gd name="T7" fmla="*/ 0 h 27"/>
                  <a:gd name="T8" fmla="*/ 0 w 27"/>
                  <a:gd name="T9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3"/>
                    </a:moveTo>
                    <a:cubicBezTo>
                      <a:pt x="0" y="23"/>
                      <a:pt x="3" y="27"/>
                      <a:pt x="13" y="27"/>
                    </a:cubicBezTo>
                    <a:cubicBezTo>
                      <a:pt x="23" y="27"/>
                      <a:pt x="27" y="23"/>
                      <a:pt x="27" y="13"/>
                    </a:cubicBezTo>
                    <a:cubicBezTo>
                      <a:pt x="27" y="3"/>
                      <a:pt x="23" y="0"/>
                      <a:pt x="13" y="0"/>
                    </a:cubicBezTo>
                    <a:cubicBezTo>
                      <a:pt x="3" y="0"/>
                      <a:pt x="0" y="4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673">
                <a:extLst>
                  <a:ext uri="{FF2B5EF4-FFF2-40B4-BE49-F238E27FC236}">
                    <a16:creationId xmlns="" xmlns:a16="http://schemas.microsoft.com/office/drawing/2014/main" id="{ED0B9331-3749-4503-B469-004A2071F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8" y="2731"/>
                <a:ext cx="77" cy="73"/>
              </a:xfrm>
              <a:custGeom>
                <a:avLst/>
                <a:gdLst>
                  <a:gd name="T0" fmla="*/ 2 w 30"/>
                  <a:gd name="T1" fmla="*/ 16 h 28"/>
                  <a:gd name="T2" fmla="*/ 5 w 30"/>
                  <a:gd name="T3" fmla="*/ 24 h 28"/>
                  <a:gd name="T4" fmla="*/ 14 w 30"/>
                  <a:gd name="T5" fmla="*/ 27 h 28"/>
                  <a:gd name="T6" fmla="*/ 18 w 30"/>
                  <a:gd name="T7" fmla="*/ 27 h 28"/>
                  <a:gd name="T8" fmla="*/ 26 w 30"/>
                  <a:gd name="T9" fmla="*/ 24 h 28"/>
                  <a:gd name="T10" fmla="*/ 29 w 30"/>
                  <a:gd name="T11" fmla="*/ 17 h 28"/>
                  <a:gd name="T12" fmla="*/ 29 w 30"/>
                  <a:gd name="T13" fmla="*/ 12 h 28"/>
                  <a:gd name="T14" fmla="*/ 26 w 30"/>
                  <a:gd name="T15" fmla="*/ 4 h 28"/>
                  <a:gd name="T16" fmla="*/ 17 w 30"/>
                  <a:gd name="T17" fmla="*/ 0 h 28"/>
                  <a:gd name="T18" fmla="*/ 8 w 30"/>
                  <a:gd name="T19" fmla="*/ 1 h 28"/>
                  <a:gd name="T20" fmla="*/ 2 w 30"/>
                  <a:gd name="T21" fmla="*/ 12 h 28"/>
                  <a:gd name="T22" fmla="*/ 2 w 30"/>
                  <a:gd name="T2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28">
                    <a:moveTo>
                      <a:pt x="2" y="16"/>
                    </a:moveTo>
                    <a:cubicBezTo>
                      <a:pt x="2" y="19"/>
                      <a:pt x="3" y="22"/>
                      <a:pt x="5" y="24"/>
                    </a:cubicBezTo>
                    <a:cubicBezTo>
                      <a:pt x="8" y="27"/>
                      <a:pt x="10" y="28"/>
                      <a:pt x="14" y="27"/>
                    </a:cubicBezTo>
                    <a:cubicBezTo>
                      <a:pt x="15" y="27"/>
                      <a:pt x="17" y="27"/>
                      <a:pt x="18" y="27"/>
                    </a:cubicBezTo>
                    <a:cubicBezTo>
                      <a:pt x="22" y="28"/>
                      <a:pt x="24" y="26"/>
                      <a:pt x="26" y="24"/>
                    </a:cubicBezTo>
                    <a:cubicBezTo>
                      <a:pt x="28" y="22"/>
                      <a:pt x="30" y="20"/>
                      <a:pt x="29" y="17"/>
                    </a:cubicBezTo>
                    <a:cubicBezTo>
                      <a:pt x="29" y="15"/>
                      <a:pt x="29" y="14"/>
                      <a:pt x="29" y="12"/>
                    </a:cubicBezTo>
                    <a:cubicBezTo>
                      <a:pt x="30" y="9"/>
                      <a:pt x="28" y="6"/>
                      <a:pt x="26" y="4"/>
                    </a:cubicBezTo>
                    <a:cubicBezTo>
                      <a:pt x="23" y="1"/>
                      <a:pt x="21" y="0"/>
                      <a:pt x="17" y="0"/>
                    </a:cubicBezTo>
                    <a:cubicBezTo>
                      <a:pt x="14" y="1"/>
                      <a:pt x="11" y="0"/>
                      <a:pt x="8" y="1"/>
                    </a:cubicBezTo>
                    <a:cubicBezTo>
                      <a:pt x="5" y="4"/>
                      <a:pt x="0" y="7"/>
                      <a:pt x="2" y="12"/>
                    </a:cubicBezTo>
                    <a:cubicBezTo>
                      <a:pt x="2" y="14"/>
                      <a:pt x="2" y="15"/>
                      <a:pt x="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674">
                <a:extLst>
                  <a:ext uri="{FF2B5EF4-FFF2-40B4-BE49-F238E27FC236}">
                    <a16:creationId xmlns="" xmlns:a16="http://schemas.microsoft.com/office/drawing/2014/main" id="{161BEB15-54FC-438C-85C8-3B2FEFF13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3467"/>
                <a:ext cx="77" cy="73"/>
              </a:xfrm>
              <a:custGeom>
                <a:avLst/>
                <a:gdLst>
                  <a:gd name="T0" fmla="*/ 1 w 30"/>
                  <a:gd name="T1" fmla="*/ 16 h 28"/>
                  <a:gd name="T2" fmla="*/ 4 w 30"/>
                  <a:gd name="T3" fmla="*/ 24 h 28"/>
                  <a:gd name="T4" fmla="*/ 12 w 30"/>
                  <a:gd name="T5" fmla="*/ 28 h 28"/>
                  <a:gd name="T6" fmla="*/ 22 w 30"/>
                  <a:gd name="T7" fmla="*/ 27 h 28"/>
                  <a:gd name="T8" fmla="*/ 28 w 30"/>
                  <a:gd name="T9" fmla="*/ 16 h 28"/>
                  <a:gd name="T10" fmla="*/ 28 w 30"/>
                  <a:gd name="T11" fmla="*/ 12 h 28"/>
                  <a:gd name="T12" fmla="*/ 25 w 30"/>
                  <a:gd name="T13" fmla="*/ 4 h 28"/>
                  <a:gd name="T14" fmla="*/ 16 w 30"/>
                  <a:gd name="T15" fmla="*/ 1 h 28"/>
                  <a:gd name="T16" fmla="*/ 11 w 30"/>
                  <a:gd name="T17" fmla="*/ 1 h 28"/>
                  <a:gd name="T18" fmla="*/ 4 w 30"/>
                  <a:gd name="T19" fmla="*/ 4 h 28"/>
                  <a:gd name="T20" fmla="*/ 1 w 30"/>
                  <a:gd name="T21" fmla="*/ 11 h 28"/>
                  <a:gd name="T22" fmla="*/ 1 w 30"/>
                  <a:gd name="T2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28">
                    <a:moveTo>
                      <a:pt x="1" y="16"/>
                    </a:moveTo>
                    <a:cubicBezTo>
                      <a:pt x="0" y="20"/>
                      <a:pt x="2" y="22"/>
                      <a:pt x="4" y="24"/>
                    </a:cubicBezTo>
                    <a:cubicBezTo>
                      <a:pt x="7" y="27"/>
                      <a:pt x="9" y="28"/>
                      <a:pt x="12" y="28"/>
                    </a:cubicBezTo>
                    <a:cubicBezTo>
                      <a:pt x="15" y="27"/>
                      <a:pt x="19" y="28"/>
                      <a:pt x="22" y="27"/>
                    </a:cubicBezTo>
                    <a:cubicBezTo>
                      <a:pt x="25" y="24"/>
                      <a:pt x="30" y="21"/>
                      <a:pt x="28" y="16"/>
                    </a:cubicBezTo>
                    <a:cubicBezTo>
                      <a:pt x="28" y="14"/>
                      <a:pt x="28" y="13"/>
                      <a:pt x="28" y="12"/>
                    </a:cubicBezTo>
                    <a:cubicBezTo>
                      <a:pt x="28" y="9"/>
                      <a:pt x="27" y="6"/>
                      <a:pt x="25" y="4"/>
                    </a:cubicBezTo>
                    <a:cubicBezTo>
                      <a:pt x="22" y="2"/>
                      <a:pt x="20" y="0"/>
                      <a:pt x="16" y="1"/>
                    </a:cubicBezTo>
                    <a:cubicBezTo>
                      <a:pt x="15" y="1"/>
                      <a:pt x="13" y="1"/>
                      <a:pt x="11" y="1"/>
                    </a:cubicBezTo>
                    <a:cubicBezTo>
                      <a:pt x="8" y="0"/>
                      <a:pt x="6" y="2"/>
                      <a:pt x="4" y="4"/>
                    </a:cubicBezTo>
                    <a:cubicBezTo>
                      <a:pt x="2" y="6"/>
                      <a:pt x="0" y="8"/>
                      <a:pt x="1" y="11"/>
                    </a:cubicBezTo>
                    <a:cubicBezTo>
                      <a:pt x="1" y="13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675">
                <a:extLst>
                  <a:ext uri="{FF2B5EF4-FFF2-40B4-BE49-F238E27FC236}">
                    <a16:creationId xmlns="" xmlns:a16="http://schemas.microsoft.com/office/drawing/2014/main" id="{0EFAE9EA-2830-48B1-ACFE-E68BEA4F2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465"/>
                <a:ext cx="75" cy="78"/>
              </a:xfrm>
              <a:custGeom>
                <a:avLst/>
                <a:gdLst>
                  <a:gd name="T0" fmla="*/ 1 w 29"/>
                  <a:gd name="T1" fmla="*/ 17 h 30"/>
                  <a:gd name="T2" fmla="*/ 4 w 29"/>
                  <a:gd name="T3" fmla="*/ 25 h 30"/>
                  <a:gd name="T4" fmla="*/ 12 w 29"/>
                  <a:gd name="T5" fmla="*/ 29 h 30"/>
                  <a:gd name="T6" fmla="*/ 17 w 29"/>
                  <a:gd name="T7" fmla="*/ 29 h 30"/>
                  <a:gd name="T8" fmla="*/ 27 w 29"/>
                  <a:gd name="T9" fmla="*/ 22 h 30"/>
                  <a:gd name="T10" fmla="*/ 27 w 29"/>
                  <a:gd name="T11" fmla="*/ 9 h 30"/>
                  <a:gd name="T12" fmla="*/ 23 w 29"/>
                  <a:gd name="T13" fmla="*/ 4 h 30"/>
                  <a:gd name="T14" fmla="*/ 11 w 29"/>
                  <a:gd name="T15" fmla="*/ 2 h 30"/>
                  <a:gd name="T16" fmla="*/ 5 w 29"/>
                  <a:gd name="T17" fmla="*/ 4 h 30"/>
                  <a:gd name="T18" fmla="*/ 1 w 29"/>
                  <a:gd name="T19" fmla="*/ 14 h 30"/>
                  <a:gd name="T20" fmla="*/ 1 w 29"/>
                  <a:gd name="T21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30">
                    <a:moveTo>
                      <a:pt x="1" y="17"/>
                    </a:moveTo>
                    <a:cubicBezTo>
                      <a:pt x="0" y="21"/>
                      <a:pt x="1" y="23"/>
                      <a:pt x="4" y="25"/>
                    </a:cubicBezTo>
                    <a:cubicBezTo>
                      <a:pt x="6" y="28"/>
                      <a:pt x="9" y="29"/>
                      <a:pt x="12" y="29"/>
                    </a:cubicBezTo>
                    <a:cubicBezTo>
                      <a:pt x="14" y="28"/>
                      <a:pt x="15" y="28"/>
                      <a:pt x="17" y="29"/>
                    </a:cubicBezTo>
                    <a:cubicBezTo>
                      <a:pt x="23" y="30"/>
                      <a:pt x="25" y="25"/>
                      <a:pt x="27" y="22"/>
                    </a:cubicBezTo>
                    <a:cubicBezTo>
                      <a:pt x="29" y="18"/>
                      <a:pt x="28" y="13"/>
                      <a:pt x="27" y="9"/>
                    </a:cubicBezTo>
                    <a:cubicBezTo>
                      <a:pt x="27" y="8"/>
                      <a:pt x="25" y="6"/>
                      <a:pt x="23" y="4"/>
                    </a:cubicBezTo>
                    <a:cubicBezTo>
                      <a:pt x="20" y="0"/>
                      <a:pt x="15" y="2"/>
                      <a:pt x="11" y="2"/>
                    </a:cubicBezTo>
                    <a:cubicBezTo>
                      <a:pt x="8" y="1"/>
                      <a:pt x="7" y="2"/>
                      <a:pt x="5" y="4"/>
                    </a:cubicBezTo>
                    <a:cubicBezTo>
                      <a:pt x="1" y="7"/>
                      <a:pt x="0" y="11"/>
                      <a:pt x="1" y="14"/>
                    </a:cubicBezTo>
                    <a:cubicBezTo>
                      <a:pt x="1" y="16"/>
                      <a:pt x="1" y="16"/>
                      <a:pt x="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676">
                <a:extLst>
                  <a:ext uri="{FF2B5EF4-FFF2-40B4-BE49-F238E27FC236}">
                    <a16:creationId xmlns="" xmlns:a16="http://schemas.microsoft.com/office/drawing/2014/main" id="{FBD38860-D603-4D91-AF03-D7CB8763F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3470"/>
                <a:ext cx="70" cy="70"/>
              </a:xfrm>
              <a:custGeom>
                <a:avLst/>
                <a:gdLst>
                  <a:gd name="T0" fmla="*/ 0 w 27"/>
                  <a:gd name="T1" fmla="*/ 13 h 27"/>
                  <a:gd name="T2" fmla="*/ 13 w 27"/>
                  <a:gd name="T3" fmla="*/ 27 h 27"/>
                  <a:gd name="T4" fmla="*/ 27 w 27"/>
                  <a:gd name="T5" fmla="*/ 14 h 27"/>
                  <a:gd name="T6" fmla="*/ 14 w 27"/>
                  <a:gd name="T7" fmla="*/ 0 h 27"/>
                  <a:gd name="T8" fmla="*/ 0 w 27"/>
                  <a:gd name="T9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3"/>
                    </a:moveTo>
                    <a:cubicBezTo>
                      <a:pt x="0" y="23"/>
                      <a:pt x="4" y="27"/>
                      <a:pt x="13" y="27"/>
                    </a:cubicBez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4"/>
                      <a:pt x="24" y="0"/>
                      <a:pt x="14" y="0"/>
                    </a:cubicBezTo>
                    <a:cubicBezTo>
                      <a:pt x="4" y="0"/>
                      <a:pt x="0" y="3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677">
                <a:extLst>
                  <a:ext uri="{FF2B5EF4-FFF2-40B4-BE49-F238E27FC236}">
                    <a16:creationId xmlns="" xmlns:a16="http://schemas.microsoft.com/office/drawing/2014/main" id="{DB8F088B-67E4-42CF-99AD-6A678E389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3467"/>
                <a:ext cx="77" cy="73"/>
              </a:xfrm>
              <a:custGeom>
                <a:avLst/>
                <a:gdLst>
                  <a:gd name="T0" fmla="*/ 1 w 30"/>
                  <a:gd name="T1" fmla="*/ 16 h 28"/>
                  <a:gd name="T2" fmla="*/ 4 w 30"/>
                  <a:gd name="T3" fmla="*/ 24 h 28"/>
                  <a:gd name="T4" fmla="*/ 13 w 30"/>
                  <a:gd name="T5" fmla="*/ 28 h 28"/>
                  <a:gd name="T6" fmla="*/ 22 w 30"/>
                  <a:gd name="T7" fmla="*/ 27 h 28"/>
                  <a:gd name="T8" fmla="*/ 28 w 30"/>
                  <a:gd name="T9" fmla="*/ 16 h 28"/>
                  <a:gd name="T10" fmla="*/ 28 w 30"/>
                  <a:gd name="T11" fmla="*/ 12 h 28"/>
                  <a:gd name="T12" fmla="*/ 25 w 30"/>
                  <a:gd name="T13" fmla="*/ 4 h 28"/>
                  <a:gd name="T14" fmla="*/ 16 w 30"/>
                  <a:gd name="T15" fmla="*/ 1 h 28"/>
                  <a:gd name="T16" fmla="*/ 12 w 30"/>
                  <a:gd name="T17" fmla="*/ 1 h 28"/>
                  <a:gd name="T18" fmla="*/ 4 w 30"/>
                  <a:gd name="T19" fmla="*/ 4 h 28"/>
                  <a:gd name="T20" fmla="*/ 1 w 30"/>
                  <a:gd name="T21" fmla="*/ 11 h 28"/>
                  <a:gd name="T22" fmla="*/ 1 w 30"/>
                  <a:gd name="T2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28">
                    <a:moveTo>
                      <a:pt x="1" y="16"/>
                    </a:moveTo>
                    <a:cubicBezTo>
                      <a:pt x="0" y="19"/>
                      <a:pt x="2" y="22"/>
                      <a:pt x="4" y="24"/>
                    </a:cubicBezTo>
                    <a:cubicBezTo>
                      <a:pt x="7" y="27"/>
                      <a:pt x="9" y="28"/>
                      <a:pt x="13" y="28"/>
                    </a:cubicBezTo>
                    <a:cubicBezTo>
                      <a:pt x="16" y="27"/>
                      <a:pt x="19" y="28"/>
                      <a:pt x="22" y="27"/>
                    </a:cubicBezTo>
                    <a:cubicBezTo>
                      <a:pt x="25" y="24"/>
                      <a:pt x="30" y="21"/>
                      <a:pt x="28" y="16"/>
                    </a:cubicBezTo>
                    <a:cubicBezTo>
                      <a:pt x="28" y="14"/>
                      <a:pt x="28" y="13"/>
                      <a:pt x="28" y="12"/>
                    </a:cubicBezTo>
                    <a:cubicBezTo>
                      <a:pt x="28" y="9"/>
                      <a:pt x="27" y="6"/>
                      <a:pt x="25" y="4"/>
                    </a:cubicBezTo>
                    <a:cubicBezTo>
                      <a:pt x="22" y="2"/>
                      <a:pt x="20" y="0"/>
                      <a:pt x="16" y="1"/>
                    </a:cubicBezTo>
                    <a:cubicBezTo>
                      <a:pt x="15" y="1"/>
                      <a:pt x="13" y="1"/>
                      <a:pt x="12" y="1"/>
                    </a:cubicBezTo>
                    <a:cubicBezTo>
                      <a:pt x="8" y="0"/>
                      <a:pt x="6" y="2"/>
                      <a:pt x="4" y="4"/>
                    </a:cubicBezTo>
                    <a:cubicBezTo>
                      <a:pt x="2" y="6"/>
                      <a:pt x="0" y="8"/>
                      <a:pt x="1" y="11"/>
                    </a:cubicBezTo>
                    <a:cubicBezTo>
                      <a:pt x="1" y="13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678">
                <a:extLst>
                  <a:ext uri="{FF2B5EF4-FFF2-40B4-BE49-F238E27FC236}">
                    <a16:creationId xmlns="" xmlns:a16="http://schemas.microsoft.com/office/drawing/2014/main" id="{473DBCBC-BD18-4999-A7D8-55D579914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7" y="2729"/>
                <a:ext cx="77" cy="75"/>
              </a:xfrm>
              <a:custGeom>
                <a:avLst/>
                <a:gdLst>
                  <a:gd name="T0" fmla="*/ 4 w 30"/>
                  <a:gd name="T1" fmla="*/ 25 h 29"/>
                  <a:gd name="T2" fmla="*/ 14 w 30"/>
                  <a:gd name="T3" fmla="*/ 29 h 29"/>
                  <a:gd name="T4" fmla="*/ 21 w 30"/>
                  <a:gd name="T5" fmla="*/ 28 h 29"/>
                  <a:gd name="T6" fmla="*/ 28 w 30"/>
                  <a:gd name="T7" fmla="*/ 20 h 29"/>
                  <a:gd name="T8" fmla="*/ 25 w 30"/>
                  <a:gd name="T9" fmla="*/ 5 h 29"/>
                  <a:gd name="T10" fmla="*/ 16 w 30"/>
                  <a:gd name="T11" fmla="*/ 2 h 29"/>
                  <a:gd name="T12" fmla="*/ 6 w 30"/>
                  <a:gd name="T13" fmla="*/ 3 h 29"/>
                  <a:gd name="T14" fmla="*/ 1 w 30"/>
                  <a:gd name="T15" fmla="*/ 15 h 29"/>
                  <a:gd name="T16" fmla="*/ 4 w 30"/>
                  <a:gd name="T17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9">
                    <a:moveTo>
                      <a:pt x="4" y="25"/>
                    </a:moveTo>
                    <a:cubicBezTo>
                      <a:pt x="7" y="28"/>
                      <a:pt x="10" y="29"/>
                      <a:pt x="14" y="29"/>
                    </a:cubicBezTo>
                    <a:cubicBezTo>
                      <a:pt x="17" y="28"/>
                      <a:pt x="20" y="29"/>
                      <a:pt x="21" y="28"/>
                    </a:cubicBezTo>
                    <a:cubicBezTo>
                      <a:pt x="24" y="26"/>
                      <a:pt x="28" y="24"/>
                      <a:pt x="28" y="20"/>
                    </a:cubicBezTo>
                    <a:cubicBezTo>
                      <a:pt x="27" y="15"/>
                      <a:pt x="30" y="9"/>
                      <a:pt x="25" y="5"/>
                    </a:cubicBezTo>
                    <a:cubicBezTo>
                      <a:pt x="22" y="3"/>
                      <a:pt x="20" y="1"/>
                      <a:pt x="16" y="2"/>
                    </a:cubicBezTo>
                    <a:cubicBezTo>
                      <a:pt x="13" y="2"/>
                      <a:pt x="9" y="0"/>
                      <a:pt x="6" y="3"/>
                    </a:cubicBezTo>
                    <a:cubicBezTo>
                      <a:pt x="2" y="7"/>
                      <a:pt x="0" y="10"/>
                      <a:pt x="1" y="15"/>
                    </a:cubicBezTo>
                    <a:cubicBezTo>
                      <a:pt x="1" y="19"/>
                      <a:pt x="1" y="22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679">
                <a:extLst>
                  <a:ext uri="{FF2B5EF4-FFF2-40B4-BE49-F238E27FC236}">
                    <a16:creationId xmlns="" xmlns:a16="http://schemas.microsoft.com/office/drawing/2014/main" id="{3D70CDE9-CA16-4A21-9E0A-C38934841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6" y="2939"/>
                <a:ext cx="78" cy="75"/>
              </a:xfrm>
              <a:custGeom>
                <a:avLst/>
                <a:gdLst>
                  <a:gd name="T0" fmla="*/ 8 w 30"/>
                  <a:gd name="T1" fmla="*/ 28 h 29"/>
                  <a:gd name="T2" fmla="*/ 20 w 30"/>
                  <a:gd name="T3" fmla="*/ 28 h 29"/>
                  <a:gd name="T4" fmla="*/ 25 w 30"/>
                  <a:gd name="T5" fmla="*/ 24 h 29"/>
                  <a:gd name="T6" fmla="*/ 28 w 30"/>
                  <a:gd name="T7" fmla="*/ 12 h 29"/>
                  <a:gd name="T8" fmla="*/ 25 w 30"/>
                  <a:gd name="T9" fmla="*/ 5 h 29"/>
                  <a:gd name="T10" fmla="*/ 15 w 30"/>
                  <a:gd name="T11" fmla="*/ 1 h 29"/>
                  <a:gd name="T12" fmla="*/ 13 w 30"/>
                  <a:gd name="T13" fmla="*/ 1 h 29"/>
                  <a:gd name="T14" fmla="*/ 4 w 30"/>
                  <a:gd name="T15" fmla="*/ 4 h 29"/>
                  <a:gd name="T16" fmla="*/ 1 w 30"/>
                  <a:gd name="T17" fmla="*/ 13 h 29"/>
                  <a:gd name="T18" fmla="*/ 1 w 30"/>
                  <a:gd name="T19" fmla="*/ 17 h 29"/>
                  <a:gd name="T20" fmla="*/ 8 w 30"/>
                  <a:gd name="T21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9">
                    <a:moveTo>
                      <a:pt x="8" y="28"/>
                    </a:moveTo>
                    <a:cubicBezTo>
                      <a:pt x="11" y="29"/>
                      <a:pt x="16" y="28"/>
                      <a:pt x="20" y="28"/>
                    </a:cubicBezTo>
                    <a:cubicBezTo>
                      <a:pt x="22" y="28"/>
                      <a:pt x="24" y="25"/>
                      <a:pt x="25" y="24"/>
                    </a:cubicBezTo>
                    <a:cubicBezTo>
                      <a:pt x="30" y="21"/>
                      <a:pt x="27" y="16"/>
                      <a:pt x="28" y="12"/>
                    </a:cubicBezTo>
                    <a:cubicBezTo>
                      <a:pt x="29" y="9"/>
                      <a:pt x="27" y="7"/>
                      <a:pt x="25" y="5"/>
                    </a:cubicBezTo>
                    <a:cubicBezTo>
                      <a:pt x="22" y="2"/>
                      <a:pt x="19" y="0"/>
                      <a:pt x="15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9" y="1"/>
                      <a:pt x="7" y="2"/>
                      <a:pt x="4" y="4"/>
                    </a:cubicBezTo>
                    <a:cubicBezTo>
                      <a:pt x="2" y="7"/>
                      <a:pt x="1" y="9"/>
                      <a:pt x="1" y="13"/>
                    </a:cubicBezTo>
                    <a:cubicBezTo>
                      <a:pt x="1" y="14"/>
                      <a:pt x="1" y="16"/>
                      <a:pt x="1" y="17"/>
                    </a:cubicBezTo>
                    <a:cubicBezTo>
                      <a:pt x="0" y="23"/>
                      <a:pt x="5" y="26"/>
                      <a:pt x="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680">
                <a:extLst>
                  <a:ext uri="{FF2B5EF4-FFF2-40B4-BE49-F238E27FC236}">
                    <a16:creationId xmlns="" xmlns:a16="http://schemas.microsoft.com/office/drawing/2014/main" id="{0848C004-561A-47CC-9ED1-44DBE1A08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939"/>
                <a:ext cx="78" cy="75"/>
              </a:xfrm>
              <a:custGeom>
                <a:avLst/>
                <a:gdLst>
                  <a:gd name="T0" fmla="*/ 2 w 30"/>
                  <a:gd name="T1" fmla="*/ 17 h 29"/>
                  <a:gd name="T2" fmla="*/ 5 w 30"/>
                  <a:gd name="T3" fmla="*/ 24 h 29"/>
                  <a:gd name="T4" fmla="*/ 15 w 30"/>
                  <a:gd name="T5" fmla="*/ 28 h 29"/>
                  <a:gd name="T6" fmla="*/ 18 w 30"/>
                  <a:gd name="T7" fmla="*/ 28 h 29"/>
                  <a:gd name="T8" fmla="*/ 26 w 30"/>
                  <a:gd name="T9" fmla="*/ 25 h 29"/>
                  <a:gd name="T10" fmla="*/ 29 w 30"/>
                  <a:gd name="T11" fmla="*/ 17 h 29"/>
                  <a:gd name="T12" fmla="*/ 29 w 30"/>
                  <a:gd name="T13" fmla="*/ 12 h 29"/>
                  <a:gd name="T14" fmla="*/ 22 w 30"/>
                  <a:gd name="T15" fmla="*/ 2 h 29"/>
                  <a:gd name="T16" fmla="*/ 10 w 30"/>
                  <a:gd name="T17" fmla="*/ 1 h 29"/>
                  <a:gd name="T18" fmla="*/ 5 w 30"/>
                  <a:gd name="T19" fmla="*/ 5 h 29"/>
                  <a:gd name="T20" fmla="*/ 2 w 30"/>
                  <a:gd name="T21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9">
                    <a:moveTo>
                      <a:pt x="2" y="17"/>
                    </a:moveTo>
                    <a:cubicBezTo>
                      <a:pt x="2" y="20"/>
                      <a:pt x="3" y="22"/>
                      <a:pt x="5" y="24"/>
                    </a:cubicBezTo>
                    <a:cubicBezTo>
                      <a:pt x="8" y="28"/>
                      <a:pt x="12" y="29"/>
                      <a:pt x="15" y="28"/>
                    </a:cubicBezTo>
                    <a:cubicBezTo>
                      <a:pt x="17" y="28"/>
                      <a:pt x="17" y="28"/>
                      <a:pt x="18" y="28"/>
                    </a:cubicBezTo>
                    <a:cubicBezTo>
                      <a:pt x="21" y="29"/>
                      <a:pt x="24" y="27"/>
                      <a:pt x="26" y="25"/>
                    </a:cubicBezTo>
                    <a:cubicBezTo>
                      <a:pt x="29" y="22"/>
                      <a:pt x="30" y="20"/>
                      <a:pt x="29" y="17"/>
                    </a:cubicBezTo>
                    <a:cubicBezTo>
                      <a:pt x="29" y="15"/>
                      <a:pt x="29" y="13"/>
                      <a:pt x="29" y="12"/>
                    </a:cubicBezTo>
                    <a:cubicBezTo>
                      <a:pt x="30" y="6"/>
                      <a:pt x="26" y="3"/>
                      <a:pt x="22" y="2"/>
                    </a:cubicBezTo>
                    <a:cubicBezTo>
                      <a:pt x="19" y="0"/>
                      <a:pt x="14" y="1"/>
                      <a:pt x="10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0" y="9"/>
                      <a:pt x="3" y="13"/>
                      <a:pt x="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681">
                <a:extLst>
                  <a:ext uri="{FF2B5EF4-FFF2-40B4-BE49-F238E27FC236}">
                    <a16:creationId xmlns="" xmlns:a16="http://schemas.microsoft.com/office/drawing/2014/main" id="{C8CD2687-B3AE-4F2A-95A5-9B7CA507E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3467"/>
                <a:ext cx="75" cy="76"/>
              </a:xfrm>
              <a:custGeom>
                <a:avLst/>
                <a:gdLst>
                  <a:gd name="T0" fmla="*/ 5 w 29"/>
                  <a:gd name="T1" fmla="*/ 24 h 29"/>
                  <a:gd name="T2" fmla="*/ 13 w 29"/>
                  <a:gd name="T3" fmla="*/ 28 h 29"/>
                  <a:gd name="T4" fmla="*/ 24 w 29"/>
                  <a:gd name="T5" fmla="*/ 26 h 29"/>
                  <a:gd name="T6" fmla="*/ 29 w 29"/>
                  <a:gd name="T7" fmla="*/ 14 h 29"/>
                  <a:gd name="T8" fmla="*/ 25 w 29"/>
                  <a:gd name="T9" fmla="*/ 4 h 29"/>
                  <a:gd name="T10" fmla="*/ 15 w 29"/>
                  <a:gd name="T11" fmla="*/ 0 h 29"/>
                  <a:gd name="T12" fmla="*/ 8 w 29"/>
                  <a:gd name="T13" fmla="*/ 1 h 29"/>
                  <a:gd name="T14" fmla="*/ 2 w 29"/>
                  <a:gd name="T15" fmla="*/ 9 h 29"/>
                  <a:gd name="T16" fmla="*/ 5 w 29"/>
                  <a:gd name="T17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9">
                    <a:moveTo>
                      <a:pt x="5" y="24"/>
                    </a:moveTo>
                    <a:cubicBezTo>
                      <a:pt x="7" y="26"/>
                      <a:pt x="10" y="28"/>
                      <a:pt x="13" y="28"/>
                    </a:cubicBezTo>
                    <a:cubicBezTo>
                      <a:pt x="17" y="27"/>
                      <a:pt x="20" y="29"/>
                      <a:pt x="24" y="26"/>
                    </a:cubicBezTo>
                    <a:cubicBezTo>
                      <a:pt x="27" y="22"/>
                      <a:pt x="29" y="19"/>
                      <a:pt x="29" y="14"/>
                    </a:cubicBezTo>
                    <a:cubicBezTo>
                      <a:pt x="28" y="11"/>
                      <a:pt x="29" y="7"/>
                      <a:pt x="25" y="4"/>
                    </a:cubicBezTo>
                    <a:cubicBezTo>
                      <a:pt x="22" y="1"/>
                      <a:pt x="19" y="1"/>
                      <a:pt x="15" y="0"/>
                    </a:cubicBezTo>
                    <a:cubicBezTo>
                      <a:pt x="13" y="1"/>
                      <a:pt x="10" y="0"/>
                      <a:pt x="8" y="1"/>
                    </a:cubicBezTo>
                    <a:cubicBezTo>
                      <a:pt x="6" y="4"/>
                      <a:pt x="1" y="5"/>
                      <a:pt x="2" y="9"/>
                    </a:cubicBezTo>
                    <a:cubicBezTo>
                      <a:pt x="2" y="14"/>
                      <a:pt x="0" y="20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682">
                <a:extLst>
                  <a:ext uri="{FF2B5EF4-FFF2-40B4-BE49-F238E27FC236}">
                    <a16:creationId xmlns="" xmlns:a16="http://schemas.microsoft.com/office/drawing/2014/main" id="{85CFF833-BD58-4DF6-8E34-BB2C594F0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2" y="2731"/>
                <a:ext cx="70" cy="73"/>
              </a:xfrm>
              <a:custGeom>
                <a:avLst/>
                <a:gdLst>
                  <a:gd name="T0" fmla="*/ 3 w 27"/>
                  <a:gd name="T1" fmla="*/ 4 h 28"/>
                  <a:gd name="T2" fmla="*/ 0 w 27"/>
                  <a:gd name="T3" fmla="*/ 14 h 28"/>
                  <a:gd name="T4" fmla="*/ 4 w 27"/>
                  <a:gd name="T5" fmla="*/ 24 h 28"/>
                  <a:gd name="T6" fmla="*/ 15 w 27"/>
                  <a:gd name="T7" fmla="*/ 27 h 28"/>
                  <a:gd name="T8" fmla="*/ 24 w 27"/>
                  <a:gd name="T9" fmla="*/ 24 h 28"/>
                  <a:gd name="T10" fmla="*/ 27 w 27"/>
                  <a:gd name="T11" fmla="*/ 14 h 28"/>
                  <a:gd name="T12" fmla="*/ 24 w 27"/>
                  <a:gd name="T13" fmla="*/ 4 h 28"/>
                  <a:gd name="T14" fmla="*/ 14 w 27"/>
                  <a:gd name="T15" fmla="*/ 1 h 28"/>
                  <a:gd name="T16" fmla="*/ 3 w 27"/>
                  <a:gd name="T17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3" y="4"/>
                    </a:moveTo>
                    <a:cubicBezTo>
                      <a:pt x="0" y="7"/>
                      <a:pt x="0" y="10"/>
                      <a:pt x="0" y="14"/>
                    </a:cubicBezTo>
                    <a:cubicBezTo>
                      <a:pt x="0" y="18"/>
                      <a:pt x="0" y="21"/>
                      <a:pt x="4" y="24"/>
                    </a:cubicBezTo>
                    <a:cubicBezTo>
                      <a:pt x="7" y="28"/>
                      <a:pt x="10" y="27"/>
                      <a:pt x="15" y="27"/>
                    </a:cubicBezTo>
                    <a:cubicBezTo>
                      <a:pt x="18" y="28"/>
                      <a:pt x="21" y="27"/>
                      <a:pt x="24" y="24"/>
                    </a:cubicBezTo>
                    <a:cubicBezTo>
                      <a:pt x="27" y="21"/>
                      <a:pt x="27" y="18"/>
                      <a:pt x="27" y="14"/>
                    </a:cubicBezTo>
                    <a:cubicBezTo>
                      <a:pt x="27" y="10"/>
                      <a:pt x="27" y="7"/>
                      <a:pt x="24" y="4"/>
                    </a:cubicBezTo>
                    <a:cubicBezTo>
                      <a:pt x="21" y="0"/>
                      <a:pt x="17" y="1"/>
                      <a:pt x="14" y="1"/>
                    </a:cubicBezTo>
                    <a:cubicBezTo>
                      <a:pt x="10" y="0"/>
                      <a:pt x="7" y="1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683">
                <a:extLst>
                  <a:ext uri="{FF2B5EF4-FFF2-40B4-BE49-F238E27FC236}">
                    <a16:creationId xmlns="" xmlns:a16="http://schemas.microsoft.com/office/drawing/2014/main" id="{B607C615-32CE-44B1-9F76-C61CD2C7F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3364"/>
                <a:ext cx="73" cy="75"/>
              </a:xfrm>
              <a:custGeom>
                <a:avLst/>
                <a:gdLst>
                  <a:gd name="T0" fmla="*/ 9 w 28"/>
                  <a:gd name="T1" fmla="*/ 27 h 29"/>
                  <a:gd name="T2" fmla="*/ 24 w 28"/>
                  <a:gd name="T3" fmla="*/ 24 h 29"/>
                  <a:gd name="T4" fmla="*/ 27 w 28"/>
                  <a:gd name="T5" fmla="*/ 16 h 29"/>
                  <a:gd name="T6" fmla="*/ 25 w 28"/>
                  <a:gd name="T7" fmla="*/ 5 h 29"/>
                  <a:gd name="T8" fmla="*/ 14 w 28"/>
                  <a:gd name="T9" fmla="*/ 0 h 29"/>
                  <a:gd name="T10" fmla="*/ 3 w 28"/>
                  <a:gd name="T11" fmla="*/ 3 h 29"/>
                  <a:gd name="T12" fmla="*/ 0 w 28"/>
                  <a:gd name="T13" fmla="*/ 14 h 29"/>
                  <a:gd name="T14" fmla="*/ 1 w 28"/>
                  <a:gd name="T15" fmla="*/ 21 h 29"/>
                  <a:gd name="T16" fmla="*/ 9 w 28"/>
                  <a:gd name="T1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9" y="27"/>
                    </a:moveTo>
                    <a:cubicBezTo>
                      <a:pt x="14" y="27"/>
                      <a:pt x="19" y="29"/>
                      <a:pt x="24" y="24"/>
                    </a:cubicBezTo>
                    <a:cubicBezTo>
                      <a:pt x="26" y="22"/>
                      <a:pt x="28" y="19"/>
                      <a:pt x="27" y="16"/>
                    </a:cubicBezTo>
                    <a:cubicBezTo>
                      <a:pt x="26" y="12"/>
                      <a:pt x="28" y="9"/>
                      <a:pt x="25" y="5"/>
                    </a:cubicBezTo>
                    <a:cubicBezTo>
                      <a:pt x="22" y="2"/>
                      <a:pt x="19" y="0"/>
                      <a:pt x="14" y="0"/>
                    </a:cubicBezTo>
                    <a:cubicBezTo>
                      <a:pt x="10" y="1"/>
                      <a:pt x="7" y="0"/>
                      <a:pt x="3" y="3"/>
                    </a:cubicBezTo>
                    <a:cubicBezTo>
                      <a:pt x="0" y="7"/>
                      <a:pt x="0" y="10"/>
                      <a:pt x="0" y="14"/>
                    </a:cubicBezTo>
                    <a:cubicBezTo>
                      <a:pt x="0" y="16"/>
                      <a:pt x="0" y="19"/>
                      <a:pt x="1" y="21"/>
                    </a:cubicBezTo>
                    <a:cubicBezTo>
                      <a:pt x="3" y="23"/>
                      <a:pt x="5" y="27"/>
                      <a:pt x="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684">
                <a:extLst>
                  <a:ext uri="{FF2B5EF4-FFF2-40B4-BE49-F238E27FC236}">
                    <a16:creationId xmlns="" xmlns:a16="http://schemas.microsoft.com/office/drawing/2014/main" id="{976C6915-5A9E-4A7B-B6D2-04BED5D5C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3470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3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4"/>
                      <a:pt x="24" y="0"/>
                      <a:pt x="14" y="0"/>
                    </a:cubicBezTo>
                    <a:cubicBezTo>
                      <a:pt x="4" y="0"/>
                      <a:pt x="0" y="3"/>
                      <a:pt x="0" y="13"/>
                    </a:cubicBezTo>
                    <a:cubicBezTo>
                      <a:pt x="0" y="23"/>
                      <a:pt x="4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685">
                <a:extLst>
                  <a:ext uri="{FF2B5EF4-FFF2-40B4-BE49-F238E27FC236}">
                    <a16:creationId xmlns="" xmlns:a16="http://schemas.microsoft.com/office/drawing/2014/main" id="{6B28AD73-B1FA-42C2-889B-F3A0803EE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2835"/>
                <a:ext cx="77" cy="75"/>
              </a:xfrm>
              <a:custGeom>
                <a:avLst/>
                <a:gdLst>
                  <a:gd name="T0" fmla="*/ 22 w 30"/>
                  <a:gd name="T1" fmla="*/ 1 h 29"/>
                  <a:gd name="T2" fmla="*/ 10 w 30"/>
                  <a:gd name="T3" fmla="*/ 1 h 29"/>
                  <a:gd name="T4" fmla="*/ 5 w 30"/>
                  <a:gd name="T5" fmla="*/ 5 h 29"/>
                  <a:gd name="T6" fmla="*/ 2 w 30"/>
                  <a:gd name="T7" fmla="*/ 17 h 29"/>
                  <a:gd name="T8" fmla="*/ 5 w 30"/>
                  <a:gd name="T9" fmla="*/ 24 h 29"/>
                  <a:gd name="T10" fmla="*/ 15 w 30"/>
                  <a:gd name="T11" fmla="*/ 28 h 29"/>
                  <a:gd name="T12" fmla="*/ 18 w 30"/>
                  <a:gd name="T13" fmla="*/ 28 h 29"/>
                  <a:gd name="T14" fmla="*/ 26 w 30"/>
                  <a:gd name="T15" fmla="*/ 24 h 29"/>
                  <a:gd name="T16" fmla="*/ 29 w 30"/>
                  <a:gd name="T17" fmla="*/ 16 h 29"/>
                  <a:gd name="T18" fmla="*/ 29 w 30"/>
                  <a:gd name="T19" fmla="*/ 11 h 29"/>
                  <a:gd name="T20" fmla="*/ 22 w 30"/>
                  <a:gd name="T21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9">
                    <a:moveTo>
                      <a:pt x="22" y="1"/>
                    </a:moveTo>
                    <a:cubicBezTo>
                      <a:pt x="19" y="0"/>
                      <a:pt x="14" y="0"/>
                      <a:pt x="10" y="1"/>
                    </a:cubicBezTo>
                    <a:cubicBezTo>
                      <a:pt x="8" y="1"/>
                      <a:pt x="7" y="4"/>
                      <a:pt x="5" y="5"/>
                    </a:cubicBezTo>
                    <a:cubicBezTo>
                      <a:pt x="0" y="8"/>
                      <a:pt x="3" y="13"/>
                      <a:pt x="2" y="17"/>
                    </a:cubicBezTo>
                    <a:cubicBezTo>
                      <a:pt x="2" y="20"/>
                      <a:pt x="3" y="22"/>
                      <a:pt x="5" y="24"/>
                    </a:cubicBezTo>
                    <a:cubicBezTo>
                      <a:pt x="8" y="27"/>
                      <a:pt x="11" y="29"/>
                      <a:pt x="15" y="28"/>
                    </a:cubicBezTo>
                    <a:cubicBezTo>
                      <a:pt x="16" y="28"/>
                      <a:pt x="17" y="28"/>
                      <a:pt x="18" y="28"/>
                    </a:cubicBezTo>
                    <a:cubicBezTo>
                      <a:pt x="21" y="28"/>
                      <a:pt x="23" y="27"/>
                      <a:pt x="26" y="24"/>
                    </a:cubicBezTo>
                    <a:cubicBezTo>
                      <a:pt x="28" y="22"/>
                      <a:pt x="30" y="20"/>
                      <a:pt x="29" y="16"/>
                    </a:cubicBezTo>
                    <a:cubicBezTo>
                      <a:pt x="29" y="15"/>
                      <a:pt x="29" y="13"/>
                      <a:pt x="29" y="11"/>
                    </a:cubicBezTo>
                    <a:cubicBezTo>
                      <a:pt x="30" y="6"/>
                      <a:pt x="26" y="3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686">
                <a:extLst>
                  <a:ext uri="{FF2B5EF4-FFF2-40B4-BE49-F238E27FC236}">
                    <a16:creationId xmlns="" xmlns:a16="http://schemas.microsoft.com/office/drawing/2014/main" id="{16B1A7B2-CA4D-43C5-A3DA-4DE12BFF7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3050"/>
                <a:ext cx="72" cy="75"/>
              </a:xfrm>
              <a:custGeom>
                <a:avLst/>
                <a:gdLst>
                  <a:gd name="T0" fmla="*/ 25 w 28"/>
                  <a:gd name="T1" fmla="*/ 5 h 29"/>
                  <a:gd name="T2" fmla="*/ 14 w 28"/>
                  <a:gd name="T3" fmla="*/ 0 h 29"/>
                  <a:gd name="T4" fmla="*/ 3 w 28"/>
                  <a:gd name="T5" fmla="*/ 3 h 29"/>
                  <a:gd name="T6" fmla="*/ 0 w 28"/>
                  <a:gd name="T7" fmla="*/ 14 h 29"/>
                  <a:gd name="T8" fmla="*/ 1 w 28"/>
                  <a:gd name="T9" fmla="*/ 21 h 29"/>
                  <a:gd name="T10" fmla="*/ 9 w 28"/>
                  <a:gd name="T11" fmla="*/ 27 h 29"/>
                  <a:gd name="T12" fmla="*/ 24 w 28"/>
                  <a:gd name="T13" fmla="*/ 24 h 29"/>
                  <a:gd name="T14" fmla="*/ 27 w 28"/>
                  <a:gd name="T15" fmla="*/ 16 h 29"/>
                  <a:gd name="T16" fmla="*/ 25 w 28"/>
                  <a:gd name="T17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25" y="5"/>
                    </a:moveTo>
                    <a:cubicBezTo>
                      <a:pt x="22" y="2"/>
                      <a:pt x="19" y="0"/>
                      <a:pt x="14" y="0"/>
                    </a:cubicBezTo>
                    <a:cubicBezTo>
                      <a:pt x="10" y="1"/>
                      <a:pt x="7" y="0"/>
                      <a:pt x="3" y="3"/>
                    </a:cubicBezTo>
                    <a:cubicBezTo>
                      <a:pt x="0" y="7"/>
                      <a:pt x="0" y="10"/>
                      <a:pt x="0" y="14"/>
                    </a:cubicBezTo>
                    <a:cubicBezTo>
                      <a:pt x="0" y="16"/>
                      <a:pt x="0" y="19"/>
                      <a:pt x="1" y="21"/>
                    </a:cubicBezTo>
                    <a:cubicBezTo>
                      <a:pt x="3" y="23"/>
                      <a:pt x="5" y="27"/>
                      <a:pt x="9" y="27"/>
                    </a:cubicBezTo>
                    <a:cubicBezTo>
                      <a:pt x="14" y="27"/>
                      <a:pt x="19" y="29"/>
                      <a:pt x="24" y="24"/>
                    </a:cubicBezTo>
                    <a:cubicBezTo>
                      <a:pt x="26" y="22"/>
                      <a:pt x="28" y="19"/>
                      <a:pt x="27" y="16"/>
                    </a:cubicBezTo>
                    <a:cubicBezTo>
                      <a:pt x="26" y="12"/>
                      <a:pt x="28" y="9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687">
                <a:extLst>
                  <a:ext uri="{FF2B5EF4-FFF2-40B4-BE49-F238E27FC236}">
                    <a16:creationId xmlns="" xmlns:a16="http://schemas.microsoft.com/office/drawing/2014/main" id="{10FD0F1F-EF20-4ECD-A12B-F91749A3D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2941"/>
                <a:ext cx="70" cy="70"/>
              </a:xfrm>
              <a:custGeom>
                <a:avLst/>
                <a:gdLst>
                  <a:gd name="T0" fmla="*/ 14 w 27"/>
                  <a:gd name="T1" fmla="*/ 0 h 27"/>
                  <a:gd name="T2" fmla="*/ 0 w 27"/>
                  <a:gd name="T3" fmla="*/ 13 h 27"/>
                  <a:gd name="T4" fmla="*/ 13 w 27"/>
                  <a:gd name="T5" fmla="*/ 27 h 27"/>
                  <a:gd name="T6" fmla="*/ 27 w 27"/>
                  <a:gd name="T7" fmla="*/ 14 h 27"/>
                  <a:gd name="T8" fmla="*/ 14 w 2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0"/>
                    </a:moveTo>
                    <a:cubicBezTo>
                      <a:pt x="4" y="0"/>
                      <a:pt x="0" y="4"/>
                      <a:pt x="0" y="13"/>
                    </a:cubicBezTo>
                    <a:cubicBezTo>
                      <a:pt x="0" y="23"/>
                      <a:pt x="4" y="27"/>
                      <a:pt x="13" y="27"/>
                    </a:cubicBez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4"/>
                      <a:pt x="23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688">
                <a:extLst>
                  <a:ext uri="{FF2B5EF4-FFF2-40B4-BE49-F238E27FC236}">
                    <a16:creationId xmlns="" xmlns:a16="http://schemas.microsoft.com/office/drawing/2014/main" id="{263BDAF2-B4B9-418A-90B6-3A73589A8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3361"/>
                <a:ext cx="78" cy="75"/>
              </a:xfrm>
              <a:custGeom>
                <a:avLst/>
                <a:gdLst>
                  <a:gd name="T0" fmla="*/ 22 w 30"/>
                  <a:gd name="T1" fmla="*/ 2 h 29"/>
                  <a:gd name="T2" fmla="*/ 10 w 30"/>
                  <a:gd name="T3" fmla="*/ 2 h 29"/>
                  <a:gd name="T4" fmla="*/ 5 w 30"/>
                  <a:gd name="T5" fmla="*/ 5 h 29"/>
                  <a:gd name="T6" fmla="*/ 2 w 30"/>
                  <a:gd name="T7" fmla="*/ 18 h 29"/>
                  <a:gd name="T8" fmla="*/ 5 w 30"/>
                  <a:gd name="T9" fmla="*/ 24 h 29"/>
                  <a:gd name="T10" fmla="*/ 15 w 30"/>
                  <a:gd name="T11" fmla="*/ 28 h 29"/>
                  <a:gd name="T12" fmla="*/ 18 w 30"/>
                  <a:gd name="T13" fmla="*/ 28 h 29"/>
                  <a:gd name="T14" fmla="*/ 26 w 30"/>
                  <a:gd name="T15" fmla="*/ 25 h 29"/>
                  <a:gd name="T16" fmla="*/ 29 w 30"/>
                  <a:gd name="T17" fmla="*/ 17 h 29"/>
                  <a:gd name="T18" fmla="*/ 29 w 30"/>
                  <a:gd name="T19" fmla="*/ 12 h 29"/>
                  <a:gd name="T20" fmla="*/ 22 w 30"/>
                  <a:gd name="T2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9">
                    <a:moveTo>
                      <a:pt x="22" y="2"/>
                    </a:moveTo>
                    <a:cubicBezTo>
                      <a:pt x="19" y="0"/>
                      <a:pt x="14" y="1"/>
                      <a:pt x="10" y="2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0" y="9"/>
                      <a:pt x="3" y="14"/>
                      <a:pt x="2" y="18"/>
                    </a:cubicBezTo>
                    <a:cubicBezTo>
                      <a:pt x="2" y="20"/>
                      <a:pt x="3" y="22"/>
                      <a:pt x="5" y="24"/>
                    </a:cubicBezTo>
                    <a:cubicBezTo>
                      <a:pt x="8" y="28"/>
                      <a:pt x="11" y="29"/>
                      <a:pt x="15" y="28"/>
                    </a:cubicBezTo>
                    <a:cubicBezTo>
                      <a:pt x="16" y="28"/>
                      <a:pt x="17" y="28"/>
                      <a:pt x="18" y="28"/>
                    </a:cubicBezTo>
                    <a:cubicBezTo>
                      <a:pt x="21" y="29"/>
                      <a:pt x="24" y="27"/>
                      <a:pt x="26" y="25"/>
                    </a:cubicBezTo>
                    <a:cubicBezTo>
                      <a:pt x="28" y="23"/>
                      <a:pt x="30" y="20"/>
                      <a:pt x="29" y="17"/>
                    </a:cubicBezTo>
                    <a:cubicBezTo>
                      <a:pt x="29" y="15"/>
                      <a:pt x="29" y="13"/>
                      <a:pt x="29" y="12"/>
                    </a:cubicBezTo>
                    <a:cubicBezTo>
                      <a:pt x="30" y="6"/>
                      <a:pt x="26" y="3"/>
                      <a:pt x="2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689">
                <a:extLst>
                  <a:ext uri="{FF2B5EF4-FFF2-40B4-BE49-F238E27FC236}">
                    <a16:creationId xmlns="" xmlns:a16="http://schemas.microsoft.com/office/drawing/2014/main" id="{F06292D2-4726-4467-9079-2BC488A04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045"/>
                <a:ext cx="75" cy="78"/>
              </a:xfrm>
              <a:custGeom>
                <a:avLst/>
                <a:gdLst>
                  <a:gd name="T0" fmla="*/ 4 w 29"/>
                  <a:gd name="T1" fmla="*/ 26 h 30"/>
                  <a:gd name="T2" fmla="*/ 12 w 29"/>
                  <a:gd name="T3" fmla="*/ 29 h 30"/>
                  <a:gd name="T4" fmla="*/ 17 w 29"/>
                  <a:gd name="T5" fmla="*/ 29 h 30"/>
                  <a:gd name="T6" fmla="*/ 27 w 29"/>
                  <a:gd name="T7" fmla="*/ 22 h 30"/>
                  <a:gd name="T8" fmla="*/ 27 w 29"/>
                  <a:gd name="T9" fmla="*/ 10 h 30"/>
                  <a:gd name="T10" fmla="*/ 23 w 29"/>
                  <a:gd name="T11" fmla="*/ 5 h 30"/>
                  <a:gd name="T12" fmla="*/ 11 w 29"/>
                  <a:gd name="T13" fmla="*/ 2 h 30"/>
                  <a:gd name="T14" fmla="*/ 4 w 29"/>
                  <a:gd name="T15" fmla="*/ 5 h 30"/>
                  <a:gd name="T16" fmla="*/ 1 w 29"/>
                  <a:gd name="T17" fmla="*/ 15 h 30"/>
                  <a:gd name="T18" fmla="*/ 1 w 29"/>
                  <a:gd name="T19" fmla="*/ 18 h 30"/>
                  <a:gd name="T20" fmla="*/ 4 w 29"/>
                  <a:gd name="T21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30">
                    <a:moveTo>
                      <a:pt x="4" y="26"/>
                    </a:moveTo>
                    <a:cubicBezTo>
                      <a:pt x="6" y="28"/>
                      <a:pt x="9" y="30"/>
                      <a:pt x="12" y="29"/>
                    </a:cubicBezTo>
                    <a:cubicBezTo>
                      <a:pt x="14" y="29"/>
                      <a:pt x="15" y="29"/>
                      <a:pt x="17" y="29"/>
                    </a:cubicBezTo>
                    <a:cubicBezTo>
                      <a:pt x="23" y="30"/>
                      <a:pt x="25" y="26"/>
                      <a:pt x="27" y="22"/>
                    </a:cubicBezTo>
                    <a:cubicBezTo>
                      <a:pt x="29" y="19"/>
                      <a:pt x="28" y="14"/>
                      <a:pt x="27" y="10"/>
                    </a:cubicBezTo>
                    <a:cubicBezTo>
                      <a:pt x="27" y="8"/>
                      <a:pt x="25" y="7"/>
                      <a:pt x="23" y="5"/>
                    </a:cubicBezTo>
                    <a:cubicBezTo>
                      <a:pt x="20" y="0"/>
                      <a:pt x="15" y="3"/>
                      <a:pt x="11" y="2"/>
                    </a:cubicBezTo>
                    <a:cubicBezTo>
                      <a:pt x="8" y="2"/>
                      <a:pt x="7" y="3"/>
                      <a:pt x="4" y="5"/>
                    </a:cubicBezTo>
                    <a:cubicBezTo>
                      <a:pt x="1" y="8"/>
                      <a:pt x="0" y="11"/>
                      <a:pt x="1" y="15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0" y="21"/>
                      <a:pt x="1" y="24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690">
                <a:extLst>
                  <a:ext uri="{FF2B5EF4-FFF2-40B4-BE49-F238E27FC236}">
                    <a16:creationId xmlns="" xmlns:a16="http://schemas.microsoft.com/office/drawing/2014/main" id="{00873E0E-FA8C-4111-8D98-8FD4131D2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7" y="3151"/>
                <a:ext cx="76" cy="75"/>
              </a:xfrm>
              <a:custGeom>
                <a:avLst/>
                <a:gdLst>
                  <a:gd name="T0" fmla="*/ 22 w 29"/>
                  <a:gd name="T1" fmla="*/ 2 h 29"/>
                  <a:gd name="T2" fmla="*/ 9 w 29"/>
                  <a:gd name="T3" fmla="*/ 2 h 29"/>
                  <a:gd name="T4" fmla="*/ 4 w 29"/>
                  <a:gd name="T5" fmla="*/ 6 h 29"/>
                  <a:gd name="T6" fmla="*/ 2 w 29"/>
                  <a:gd name="T7" fmla="*/ 18 h 29"/>
                  <a:gd name="T8" fmla="*/ 4 w 29"/>
                  <a:gd name="T9" fmla="*/ 25 h 29"/>
                  <a:gd name="T10" fmla="*/ 14 w 29"/>
                  <a:gd name="T11" fmla="*/ 29 h 29"/>
                  <a:gd name="T12" fmla="*/ 17 w 29"/>
                  <a:gd name="T13" fmla="*/ 29 h 29"/>
                  <a:gd name="T14" fmla="*/ 25 w 29"/>
                  <a:gd name="T15" fmla="*/ 25 h 29"/>
                  <a:gd name="T16" fmla="*/ 29 w 29"/>
                  <a:gd name="T17" fmla="*/ 17 h 29"/>
                  <a:gd name="T18" fmla="*/ 29 w 29"/>
                  <a:gd name="T19" fmla="*/ 12 h 29"/>
                  <a:gd name="T20" fmla="*/ 22 w 29"/>
                  <a:gd name="T2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9">
                    <a:moveTo>
                      <a:pt x="22" y="2"/>
                    </a:moveTo>
                    <a:cubicBezTo>
                      <a:pt x="18" y="0"/>
                      <a:pt x="13" y="1"/>
                      <a:pt x="9" y="2"/>
                    </a:cubicBezTo>
                    <a:cubicBezTo>
                      <a:pt x="8" y="2"/>
                      <a:pt x="6" y="5"/>
                      <a:pt x="4" y="6"/>
                    </a:cubicBezTo>
                    <a:cubicBezTo>
                      <a:pt x="0" y="9"/>
                      <a:pt x="2" y="14"/>
                      <a:pt x="2" y="18"/>
                    </a:cubicBezTo>
                    <a:cubicBezTo>
                      <a:pt x="1" y="21"/>
                      <a:pt x="2" y="23"/>
                      <a:pt x="4" y="25"/>
                    </a:cubicBezTo>
                    <a:cubicBezTo>
                      <a:pt x="7" y="28"/>
                      <a:pt x="11" y="29"/>
                      <a:pt x="14" y="29"/>
                    </a:cubicBezTo>
                    <a:cubicBezTo>
                      <a:pt x="16" y="29"/>
                      <a:pt x="16" y="29"/>
                      <a:pt x="17" y="29"/>
                    </a:cubicBezTo>
                    <a:cubicBezTo>
                      <a:pt x="20" y="29"/>
                      <a:pt x="23" y="28"/>
                      <a:pt x="25" y="25"/>
                    </a:cubicBezTo>
                    <a:cubicBezTo>
                      <a:pt x="28" y="23"/>
                      <a:pt x="29" y="21"/>
                      <a:pt x="29" y="17"/>
                    </a:cubicBezTo>
                    <a:cubicBezTo>
                      <a:pt x="28" y="16"/>
                      <a:pt x="28" y="14"/>
                      <a:pt x="29" y="12"/>
                    </a:cubicBezTo>
                    <a:cubicBezTo>
                      <a:pt x="29" y="7"/>
                      <a:pt x="25" y="4"/>
                      <a:pt x="2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691">
                <a:extLst>
                  <a:ext uri="{FF2B5EF4-FFF2-40B4-BE49-F238E27FC236}">
                    <a16:creationId xmlns="" xmlns:a16="http://schemas.microsoft.com/office/drawing/2014/main" id="{84710BBA-ECA0-4C9B-B5A4-C02EAAA5B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3156"/>
                <a:ext cx="70" cy="70"/>
              </a:xfrm>
              <a:custGeom>
                <a:avLst/>
                <a:gdLst>
                  <a:gd name="T0" fmla="*/ 0 w 27"/>
                  <a:gd name="T1" fmla="*/ 13 h 27"/>
                  <a:gd name="T2" fmla="*/ 13 w 27"/>
                  <a:gd name="T3" fmla="*/ 27 h 27"/>
                  <a:gd name="T4" fmla="*/ 27 w 27"/>
                  <a:gd name="T5" fmla="*/ 14 h 27"/>
                  <a:gd name="T6" fmla="*/ 14 w 27"/>
                  <a:gd name="T7" fmla="*/ 0 h 27"/>
                  <a:gd name="T8" fmla="*/ 0 w 27"/>
                  <a:gd name="T9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3"/>
                    </a:moveTo>
                    <a:cubicBezTo>
                      <a:pt x="0" y="23"/>
                      <a:pt x="3" y="27"/>
                      <a:pt x="13" y="27"/>
                    </a:cubicBez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4"/>
                      <a:pt x="23" y="0"/>
                      <a:pt x="14" y="0"/>
                    </a:cubicBezTo>
                    <a:cubicBezTo>
                      <a:pt x="4" y="0"/>
                      <a:pt x="0" y="3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692">
                <a:extLst>
                  <a:ext uri="{FF2B5EF4-FFF2-40B4-BE49-F238E27FC236}">
                    <a16:creationId xmlns="" xmlns:a16="http://schemas.microsoft.com/office/drawing/2014/main" id="{4E4FD55B-2FE6-4BFF-9324-EB68A2854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2838"/>
                <a:ext cx="70" cy="70"/>
              </a:xfrm>
              <a:custGeom>
                <a:avLst/>
                <a:gdLst>
                  <a:gd name="T0" fmla="*/ 14 w 27"/>
                  <a:gd name="T1" fmla="*/ 0 h 27"/>
                  <a:gd name="T2" fmla="*/ 0 w 27"/>
                  <a:gd name="T3" fmla="*/ 13 h 27"/>
                  <a:gd name="T4" fmla="*/ 13 w 27"/>
                  <a:gd name="T5" fmla="*/ 27 h 27"/>
                  <a:gd name="T6" fmla="*/ 27 w 27"/>
                  <a:gd name="T7" fmla="*/ 14 h 27"/>
                  <a:gd name="T8" fmla="*/ 14 w 2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0"/>
                    </a:moveTo>
                    <a:cubicBezTo>
                      <a:pt x="4" y="0"/>
                      <a:pt x="0" y="4"/>
                      <a:pt x="0" y="13"/>
                    </a:cubicBezTo>
                    <a:cubicBezTo>
                      <a:pt x="0" y="23"/>
                      <a:pt x="4" y="27"/>
                      <a:pt x="13" y="27"/>
                    </a:cubicBez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4"/>
                      <a:pt x="23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693">
                <a:extLst>
                  <a:ext uri="{FF2B5EF4-FFF2-40B4-BE49-F238E27FC236}">
                    <a16:creationId xmlns="" xmlns:a16="http://schemas.microsoft.com/office/drawing/2014/main" id="{10F51FC3-305E-4847-B690-8D2A07B80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832"/>
                <a:ext cx="75" cy="78"/>
              </a:xfrm>
              <a:custGeom>
                <a:avLst/>
                <a:gdLst>
                  <a:gd name="T0" fmla="*/ 0 w 29"/>
                  <a:gd name="T1" fmla="*/ 17 h 30"/>
                  <a:gd name="T2" fmla="*/ 4 w 29"/>
                  <a:gd name="T3" fmla="*/ 25 h 30"/>
                  <a:gd name="T4" fmla="*/ 12 w 29"/>
                  <a:gd name="T5" fmla="*/ 29 h 30"/>
                  <a:gd name="T6" fmla="*/ 17 w 29"/>
                  <a:gd name="T7" fmla="*/ 29 h 30"/>
                  <a:gd name="T8" fmla="*/ 27 w 29"/>
                  <a:gd name="T9" fmla="*/ 22 h 30"/>
                  <a:gd name="T10" fmla="*/ 27 w 29"/>
                  <a:gd name="T11" fmla="*/ 10 h 30"/>
                  <a:gd name="T12" fmla="*/ 23 w 29"/>
                  <a:gd name="T13" fmla="*/ 5 h 30"/>
                  <a:gd name="T14" fmla="*/ 11 w 29"/>
                  <a:gd name="T15" fmla="*/ 2 h 30"/>
                  <a:gd name="T16" fmla="*/ 4 w 29"/>
                  <a:gd name="T17" fmla="*/ 4 h 30"/>
                  <a:gd name="T18" fmla="*/ 0 w 29"/>
                  <a:gd name="T19" fmla="*/ 15 h 30"/>
                  <a:gd name="T20" fmla="*/ 0 w 29"/>
                  <a:gd name="T21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30">
                    <a:moveTo>
                      <a:pt x="0" y="17"/>
                    </a:moveTo>
                    <a:cubicBezTo>
                      <a:pt x="0" y="21"/>
                      <a:pt x="1" y="23"/>
                      <a:pt x="4" y="25"/>
                    </a:cubicBezTo>
                    <a:cubicBezTo>
                      <a:pt x="6" y="28"/>
                      <a:pt x="9" y="29"/>
                      <a:pt x="12" y="29"/>
                    </a:cubicBezTo>
                    <a:cubicBezTo>
                      <a:pt x="14" y="29"/>
                      <a:pt x="15" y="29"/>
                      <a:pt x="17" y="29"/>
                    </a:cubicBezTo>
                    <a:cubicBezTo>
                      <a:pt x="22" y="30"/>
                      <a:pt x="25" y="25"/>
                      <a:pt x="27" y="22"/>
                    </a:cubicBezTo>
                    <a:cubicBezTo>
                      <a:pt x="29" y="18"/>
                      <a:pt x="28" y="14"/>
                      <a:pt x="27" y="10"/>
                    </a:cubicBezTo>
                    <a:cubicBezTo>
                      <a:pt x="27" y="8"/>
                      <a:pt x="24" y="6"/>
                      <a:pt x="23" y="5"/>
                    </a:cubicBezTo>
                    <a:cubicBezTo>
                      <a:pt x="20" y="0"/>
                      <a:pt x="15" y="3"/>
                      <a:pt x="11" y="2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1" y="7"/>
                      <a:pt x="0" y="11"/>
                      <a:pt x="0" y="15"/>
                    </a:cubicBezTo>
                    <a:cubicBezTo>
                      <a:pt x="0" y="16"/>
                      <a:pt x="0" y="17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694">
                <a:extLst>
                  <a:ext uri="{FF2B5EF4-FFF2-40B4-BE49-F238E27FC236}">
                    <a16:creationId xmlns="" xmlns:a16="http://schemas.microsoft.com/office/drawing/2014/main" id="{EA81EF73-7A0D-4B2A-AA34-8E4E18E34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7" y="3050"/>
                <a:ext cx="70" cy="70"/>
              </a:xfrm>
              <a:custGeom>
                <a:avLst/>
                <a:gdLst>
                  <a:gd name="T0" fmla="*/ 14 w 27"/>
                  <a:gd name="T1" fmla="*/ 0 h 27"/>
                  <a:gd name="T2" fmla="*/ 0 w 27"/>
                  <a:gd name="T3" fmla="*/ 13 h 27"/>
                  <a:gd name="T4" fmla="*/ 13 w 27"/>
                  <a:gd name="T5" fmla="*/ 27 h 27"/>
                  <a:gd name="T6" fmla="*/ 27 w 27"/>
                  <a:gd name="T7" fmla="*/ 14 h 27"/>
                  <a:gd name="T8" fmla="*/ 14 w 2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0"/>
                    </a:moveTo>
                    <a:cubicBezTo>
                      <a:pt x="4" y="0"/>
                      <a:pt x="0" y="4"/>
                      <a:pt x="0" y="13"/>
                    </a:cubicBezTo>
                    <a:cubicBezTo>
                      <a:pt x="0" y="23"/>
                      <a:pt x="4" y="27"/>
                      <a:pt x="13" y="27"/>
                    </a:cubicBezTo>
                    <a:cubicBezTo>
                      <a:pt x="23" y="27"/>
                      <a:pt x="27" y="24"/>
                      <a:pt x="27" y="14"/>
                    </a:cubicBezTo>
                    <a:cubicBezTo>
                      <a:pt x="27" y="4"/>
                      <a:pt x="23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695">
                <a:extLst>
                  <a:ext uri="{FF2B5EF4-FFF2-40B4-BE49-F238E27FC236}">
                    <a16:creationId xmlns="" xmlns:a16="http://schemas.microsoft.com/office/drawing/2014/main" id="{C52434CA-A5A8-4888-981F-41F17242F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3258"/>
                <a:ext cx="78" cy="75"/>
              </a:xfrm>
              <a:custGeom>
                <a:avLst/>
                <a:gdLst>
                  <a:gd name="T0" fmla="*/ 8 w 30"/>
                  <a:gd name="T1" fmla="*/ 28 h 29"/>
                  <a:gd name="T2" fmla="*/ 20 w 30"/>
                  <a:gd name="T3" fmla="*/ 28 h 29"/>
                  <a:gd name="T4" fmla="*/ 25 w 30"/>
                  <a:gd name="T5" fmla="*/ 24 h 29"/>
                  <a:gd name="T6" fmla="*/ 28 w 30"/>
                  <a:gd name="T7" fmla="*/ 12 h 29"/>
                  <a:gd name="T8" fmla="*/ 25 w 30"/>
                  <a:gd name="T9" fmla="*/ 5 h 29"/>
                  <a:gd name="T10" fmla="*/ 15 w 30"/>
                  <a:gd name="T11" fmla="*/ 1 h 29"/>
                  <a:gd name="T12" fmla="*/ 13 w 30"/>
                  <a:gd name="T13" fmla="*/ 1 h 29"/>
                  <a:gd name="T14" fmla="*/ 4 w 30"/>
                  <a:gd name="T15" fmla="*/ 4 h 29"/>
                  <a:gd name="T16" fmla="*/ 1 w 30"/>
                  <a:gd name="T17" fmla="*/ 13 h 29"/>
                  <a:gd name="T18" fmla="*/ 1 w 30"/>
                  <a:gd name="T19" fmla="*/ 17 h 29"/>
                  <a:gd name="T20" fmla="*/ 8 w 30"/>
                  <a:gd name="T21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9">
                    <a:moveTo>
                      <a:pt x="8" y="28"/>
                    </a:moveTo>
                    <a:cubicBezTo>
                      <a:pt x="11" y="29"/>
                      <a:pt x="16" y="28"/>
                      <a:pt x="20" y="28"/>
                    </a:cubicBezTo>
                    <a:cubicBezTo>
                      <a:pt x="22" y="27"/>
                      <a:pt x="24" y="25"/>
                      <a:pt x="25" y="24"/>
                    </a:cubicBezTo>
                    <a:cubicBezTo>
                      <a:pt x="30" y="21"/>
                      <a:pt x="27" y="16"/>
                      <a:pt x="28" y="12"/>
                    </a:cubicBezTo>
                    <a:cubicBezTo>
                      <a:pt x="28" y="9"/>
                      <a:pt x="27" y="7"/>
                      <a:pt x="25" y="5"/>
                    </a:cubicBezTo>
                    <a:cubicBezTo>
                      <a:pt x="22" y="1"/>
                      <a:pt x="19" y="0"/>
                      <a:pt x="15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9" y="0"/>
                      <a:pt x="7" y="2"/>
                      <a:pt x="4" y="4"/>
                    </a:cubicBezTo>
                    <a:cubicBezTo>
                      <a:pt x="2" y="7"/>
                      <a:pt x="0" y="9"/>
                      <a:pt x="1" y="13"/>
                    </a:cubicBezTo>
                    <a:cubicBezTo>
                      <a:pt x="1" y="14"/>
                      <a:pt x="1" y="16"/>
                      <a:pt x="1" y="17"/>
                    </a:cubicBezTo>
                    <a:cubicBezTo>
                      <a:pt x="0" y="23"/>
                      <a:pt x="5" y="26"/>
                      <a:pt x="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Freeform 696">
                <a:extLst>
                  <a:ext uri="{FF2B5EF4-FFF2-40B4-BE49-F238E27FC236}">
                    <a16:creationId xmlns="" xmlns:a16="http://schemas.microsoft.com/office/drawing/2014/main" id="{48318DB7-5236-4F4A-852B-63A4F73ED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8" y="2835"/>
                <a:ext cx="78" cy="75"/>
              </a:xfrm>
              <a:custGeom>
                <a:avLst/>
                <a:gdLst>
                  <a:gd name="T0" fmla="*/ 8 w 30"/>
                  <a:gd name="T1" fmla="*/ 27 h 29"/>
                  <a:gd name="T2" fmla="*/ 20 w 30"/>
                  <a:gd name="T3" fmla="*/ 28 h 29"/>
                  <a:gd name="T4" fmla="*/ 25 w 30"/>
                  <a:gd name="T5" fmla="*/ 24 h 29"/>
                  <a:gd name="T6" fmla="*/ 28 w 30"/>
                  <a:gd name="T7" fmla="*/ 11 h 29"/>
                  <a:gd name="T8" fmla="*/ 25 w 30"/>
                  <a:gd name="T9" fmla="*/ 5 h 29"/>
                  <a:gd name="T10" fmla="*/ 15 w 30"/>
                  <a:gd name="T11" fmla="*/ 1 h 29"/>
                  <a:gd name="T12" fmla="*/ 12 w 30"/>
                  <a:gd name="T13" fmla="*/ 1 h 29"/>
                  <a:gd name="T14" fmla="*/ 4 w 30"/>
                  <a:gd name="T15" fmla="*/ 4 h 29"/>
                  <a:gd name="T16" fmla="*/ 1 w 30"/>
                  <a:gd name="T17" fmla="*/ 12 h 29"/>
                  <a:gd name="T18" fmla="*/ 1 w 30"/>
                  <a:gd name="T19" fmla="*/ 17 h 29"/>
                  <a:gd name="T20" fmla="*/ 8 w 30"/>
                  <a:gd name="T21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9">
                    <a:moveTo>
                      <a:pt x="8" y="27"/>
                    </a:moveTo>
                    <a:cubicBezTo>
                      <a:pt x="11" y="29"/>
                      <a:pt x="16" y="28"/>
                      <a:pt x="20" y="28"/>
                    </a:cubicBezTo>
                    <a:cubicBezTo>
                      <a:pt x="22" y="27"/>
                      <a:pt x="23" y="25"/>
                      <a:pt x="25" y="24"/>
                    </a:cubicBezTo>
                    <a:cubicBezTo>
                      <a:pt x="30" y="20"/>
                      <a:pt x="27" y="16"/>
                      <a:pt x="28" y="11"/>
                    </a:cubicBezTo>
                    <a:cubicBezTo>
                      <a:pt x="28" y="9"/>
                      <a:pt x="27" y="7"/>
                      <a:pt x="25" y="5"/>
                    </a:cubicBezTo>
                    <a:cubicBezTo>
                      <a:pt x="22" y="1"/>
                      <a:pt x="19" y="0"/>
                      <a:pt x="15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9" y="0"/>
                      <a:pt x="7" y="2"/>
                      <a:pt x="4" y="4"/>
                    </a:cubicBezTo>
                    <a:cubicBezTo>
                      <a:pt x="2" y="7"/>
                      <a:pt x="0" y="9"/>
                      <a:pt x="1" y="12"/>
                    </a:cubicBezTo>
                    <a:cubicBezTo>
                      <a:pt x="1" y="14"/>
                      <a:pt x="1" y="16"/>
                      <a:pt x="1" y="17"/>
                    </a:cubicBezTo>
                    <a:cubicBezTo>
                      <a:pt x="0" y="23"/>
                      <a:pt x="4" y="26"/>
                      <a:pt x="8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697">
                <a:extLst>
                  <a:ext uri="{FF2B5EF4-FFF2-40B4-BE49-F238E27FC236}">
                    <a16:creationId xmlns="" xmlns:a16="http://schemas.microsoft.com/office/drawing/2014/main" id="{173B8A27-E93B-4C66-A25B-A4EF15715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2" y="2832"/>
                <a:ext cx="75" cy="76"/>
              </a:xfrm>
              <a:custGeom>
                <a:avLst/>
                <a:gdLst>
                  <a:gd name="T0" fmla="*/ 5 w 29"/>
                  <a:gd name="T1" fmla="*/ 25 h 29"/>
                  <a:gd name="T2" fmla="*/ 12 w 29"/>
                  <a:gd name="T3" fmla="*/ 29 h 29"/>
                  <a:gd name="T4" fmla="*/ 17 w 29"/>
                  <a:gd name="T5" fmla="*/ 29 h 29"/>
                  <a:gd name="T6" fmla="*/ 25 w 29"/>
                  <a:gd name="T7" fmla="*/ 25 h 29"/>
                  <a:gd name="T8" fmla="*/ 28 w 29"/>
                  <a:gd name="T9" fmla="*/ 17 h 29"/>
                  <a:gd name="T10" fmla="*/ 27 w 29"/>
                  <a:gd name="T11" fmla="*/ 8 h 29"/>
                  <a:gd name="T12" fmla="*/ 16 w 29"/>
                  <a:gd name="T13" fmla="*/ 2 h 29"/>
                  <a:gd name="T14" fmla="*/ 13 w 29"/>
                  <a:gd name="T15" fmla="*/ 2 h 29"/>
                  <a:gd name="T16" fmla="*/ 4 w 29"/>
                  <a:gd name="T17" fmla="*/ 5 h 29"/>
                  <a:gd name="T18" fmla="*/ 1 w 29"/>
                  <a:gd name="T19" fmla="*/ 13 h 29"/>
                  <a:gd name="T20" fmla="*/ 1 w 29"/>
                  <a:gd name="T21" fmla="*/ 18 h 29"/>
                  <a:gd name="T22" fmla="*/ 5 w 29"/>
                  <a:gd name="T23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29">
                    <a:moveTo>
                      <a:pt x="5" y="25"/>
                    </a:moveTo>
                    <a:cubicBezTo>
                      <a:pt x="7" y="27"/>
                      <a:pt x="8" y="29"/>
                      <a:pt x="12" y="29"/>
                    </a:cubicBezTo>
                    <a:cubicBezTo>
                      <a:pt x="13" y="28"/>
                      <a:pt x="15" y="29"/>
                      <a:pt x="17" y="29"/>
                    </a:cubicBezTo>
                    <a:cubicBezTo>
                      <a:pt x="20" y="29"/>
                      <a:pt x="22" y="28"/>
                      <a:pt x="25" y="25"/>
                    </a:cubicBezTo>
                    <a:cubicBezTo>
                      <a:pt x="27" y="23"/>
                      <a:pt x="29" y="21"/>
                      <a:pt x="28" y="17"/>
                    </a:cubicBezTo>
                    <a:cubicBezTo>
                      <a:pt x="28" y="14"/>
                      <a:pt x="29" y="10"/>
                      <a:pt x="27" y="8"/>
                    </a:cubicBezTo>
                    <a:cubicBezTo>
                      <a:pt x="25" y="4"/>
                      <a:pt x="22" y="0"/>
                      <a:pt x="16" y="2"/>
                    </a:cubicBezTo>
                    <a:cubicBezTo>
                      <a:pt x="15" y="2"/>
                      <a:pt x="14" y="2"/>
                      <a:pt x="13" y="2"/>
                    </a:cubicBezTo>
                    <a:cubicBezTo>
                      <a:pt x="9" y="1"/>
                      <a:pt x="7" y="3"/>
                      <a:pt x="4" y="5"/>
                    </a:cubicBezTo>
                    <a:cubicBezTo>
                      <a:pt x="2" y="8"/>
                      <a:pt x="1" y="10"/>
                      <a:pt x="1" y="13"/>
                    </a:cubicBezTo>
                    <a:cubicBezTo>
                      <a:pt x="1" y="15"/>
                      <a:pt x="1" y="17"/>
                      <a:pt x="1" y="18"/>
                    </a:cubicBezTo>
                    <a:cubicBezTo>
                      <a:pt x="0" y="22"/>
                      <a:pt x="3" y="23"/>
                      <a:pt x="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698">
                <a:extLst>
                  <a:ext uri="{FF2B5EF4-FFF2-40B4-BE49-F238E27FC236}">
                    <a16:creationId xmlns="" xmlns:a16="http://schemas.microsoft.com/office/drawing/2014/main" id="{E81AE5B5-90C1-41DF-9C6C-743D7B3CD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364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4 h 27"/>
                  <a:gd name="T4" fmla="*/ 13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4"/>
                      <a:pt x="23" y="0"/>
                      <a:pt x="13" y="0"/>
                    </a:cubicBezTo>
                    <a:cubicBezTo>
                      <a:pt x="4" y="0"/>
                      <a:pt x="0" y="4"/>
                      <a:pt x="0" y="14"/>
                    </a:cubicBezTo>
                    <a:cubicBezTo>
                      <a:pt x="0" y="24"/>
                      <a:pt x="4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699">
                <a:extLst>
                  <a:ext uri="{FF2B5EF4-FFF2-40B4-BE49-F238E27FC236}">
                    <a16:creationId xmlns="" xmlns:a16="http://schemas.microsoft.com/office/drawing/2014/main" id="{EF7FA666-8530-4A6C-A253-170FE38F3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3454"/>
                <a:ext cx="57" cy="104"/>
              </a:xfrm>
              <a:custGeom>
                <a:avLst/>
                <a:gdLst>
                  <a:gd name="T0" fmla="*/ 0 w 22"/>
                  <a:gd name="T1" fmla="*/ 18 h 40"/>
                  <a:gd name="T2" fmla="*/ 0 w 22"/>
                  <a:gd name="T3" fmla="*/ 30 h 40"/>
                  <a:gd name="T4" fmla="*/ 10 w 22"/>
                  <a:gd name="T5" fmla="*/ 35 h 40"/>
                  <a:gd name="T6" fmla="*/ 11 w 22"/>
                  <a:gd name="T7" fmla="*/ 34 h 40"/>
                  <a:gd name="T8" fmla="*/ 21 w 22"/>
                  <a:gd name="T9" fmla="*/ 17 h 40"/>
                  <a:gd name="T10" fmla="*/ 3 w 22"/>
                  <a:gd name="T11" fmla="*/ 0 h 40"/>
                  <a:gd name="T12" fmla="*/ 0 w 22"/>
                  <a:gd name="T13" fmla="*/ 3 h 40"/>
                  <a:gd name="T14" fmla="*/ 0 w 22"/>
                  <a:gd name="T15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40">
                    <a:moveTo>
                      <a:pt x="0" y="18"/>
                    </a:moveTo>
                    <a:cubicBezTo>
                      <a:pt x="0" y="22"/>
                      <a:pt x="0" y="26"/>
                      <a:pt x="0" y="30"/>
                    </a:cubicBezTo>
                    <a:cubicBezTo>
                      <a:pt x="0" y="40"/>
                      <a:pt x="0" y="40"/>
                      <a:pt x="10" y="35"/>
                    </a:cubicBezTo>
                    <a:cubicBezTo>
                      <a:pt x="10" y="35"/>
                      <a:pt x="11" y="35"/>
                      <a:pt x="11" y="34"/>
                    </a:cubicBezTo>
                    <a:cubicBezTo>
                      <a:pt x="17" y="31"/>
                      <a:pt x="22" y="22"/>
                      <a:pt x="21" y="17"/>
                    </a:cubicBezTo>
                    <a:cubicBezTo>
                      <a:pt x="20" y="10"/>
                      <a:pt x="11" y="1"/>
                      <a:pt x="3" y="0"/>
                    </a:cubicBezTo>
                    <a:cubicBezTo>
                      <a:pt x="1" y="0"/>
                      <a:pt x="0" y="0"/>
                      <a:pt x="0" y="3"/>
                    </a:cubicBezTo>
                    <a:cubicBezTo>
                      <a:pt x="0" y="8"/>
                      <a:pt x="0" y="13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Freeform 700">
                <a:extLst>
                  <a:ext uri="{FF2B5EF4-FFF2-40B4-BE49-F238E27FC236}">
                    <a16:creationId xmlns="" xmlns:a16="http://schemas.microsoft.com/office/drawing/2014/main" id="{1EE4CFCE-3EB1-41E9-88EA-F1CC5811C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8" y="2731"/>
                <a:ext cx="70" cy="70"/>
              </a:xfrm>
              <a:custGeom>
                <a:avLst/>
                <a:gdLst>
                  <a:gd name="T0" fmla="*/ 0 w 27"/>
                  <a:gd name="T1" fmla="*/ 14 h 27"/>
                  <a:gd name="T2" fmla="*/ 13 w 27"/>
                  <a:gd name="T3" fmla="*/ 27 h 27"/>
                  <a:gd name="T4" fmla="*/ 27 w 27"/>
                  <a:gd name="T5" fmla="*/ 14 h 27"/>
                  <a:gd name="T6" fmla="*/ 13 w 27"/>
                  <a:gd name="T7" fmla="*/ 1 h 27"/>
                  <a:gd name="T8" fmla="*/ 0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4"/>
                    </a:moveTo>
                    <a:cubicBezTo>
                      <a:pt x="0" y="23"/>
                      <a:pt x="4" y="27"/>
                      <a:pt x="13" y="27"/>
                    </a:cubicBezTo>
                    <a:cubicBezTo>
                      <a:pt x="22" y="27"/>
                      <a:pt x="27" y="23"/>
                      <a:pt x="27" y="14"/>
                    </a:cubicBezTo>
                    <a:cubicBezTo>
                      <a:pt x="27" y="5"/>
                      <a:pt x="22" y="0"/>
                      <a:pt x="13" y="1"/>
                    </a:cubicBezTo>
                    <a:cubicBezTo>
                      <a:pt x="4" y="1"/>
                      <a:pt x="0" y="5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701">
                <a:extLst>
                  <a:ext uri="{FF2B5EF4-FFF2-40B4-BE49-F238E27FC236}">
                    <a16:creationId xmlns="" xmlns:a16="http://schemas.microsoft.com/office/drawing/2014/main" id="{0D7CD7CC-2993-48D2-BBD9-0C48D57D9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2" y="2731"/>
                <a:ext cx="70" cy="70"/>
              </a:xfrm>
              <a:custGeom>
                <a:avLst/>
                <a:gdLst>
                  <a:gd name="T0" fmla="*/ 13 w 27"/>
                  <a:gd name="T1" fmla="*/ 1 h 27"/>
                  <a:gd name="T2" fmla="*/ 0 w 27"/>
                  <a:gd name="T3" fmla="*/ 14 h 27"/>
                  <a:gd name="T4" fmla="*/ 14 w 27"/>
                  <a:gd name="T5" fmla="*/ 27 h 27"/>
                  <a:gd name="T6" fmla="*/ 27 w 27"/>
                  <a:gd name="T7" fmla="*/ 14 h 27"/>
                  <a:gd name="T8" fmla="*/ 13 w 27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1"/>
                    </a:moveTo>
                    <a:cubicBezTo>
                      <a:pt x="4" y="1"/>
                      <a:pt x="0" y="5"/>
                      <a:pt x="0" y="14"/>
                    </a:cubicBezTo>
                    <a:cubicBezTo>
                      <a:pt x="0" y="23"/>
                      <a:pt x="5" y="27"/>
                      <a:pt x="14" y="27"/>
                    </a:cubicBezTo>
                    <a:cubicBezTo>
                      <a:pt x="22" y="27"/>
                      <a:pt x="27" y="23"/>
                      <a:pt x="27" y="14"/>
                    </a:cubicBezTo>
                    <a:cubicBezTo>
                      <a:pt x="27" y="5"/>
                      <a:pt x="22" y="0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702">
                <a:extLst>
                  <a:ext uri="{FF2B5EF4-FFF2-40B4-BE49-F238E27FC236}">
                    <a16:creationId xmlns="" xmlns:a16="http://schemas.microsoft.com/office/drawing/2014/main" id="{2D6EA0AD-D64D-49EA-A182-2C4541CB0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6" y="2731"/>
                <a:ext cx="70" cy="70"/>
              </a:xfrm>
              <a:custGeom>
                <a:avLst/>
                <a:gdLst>
                  <a:gd name="T0" fmla="*/ 0 w 27"/>
                  <a:gd name="T1" fmla="*/ 14 h 27"/>
                  <a:gd name="T2" fmla="*/ 14 w 27"/>
                  <a:gd name="T3" fmla="*/ 27 h 27"/>
                  <a:gd name="T4" fmla="*/ 27 w 27"/>
                  <a:gd name="T5" fmla="*/ 14 h 27"/>
                  <a:gd name="T6" fmla="*/ 14 w 27"/>
                  <a:gd name="T7" fmla="*/ 1 h 27"/>
                  <a:gd name="T8" fmla="*/ 0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4"/>
                    </a:moveTo>
                    <a:cubicBezTo>
                      <a:pt x="0" y="23"/>
                      <a:pt x="5" y="27"/>
                      <a:pt x="14" y="27"/>
                    </a:cubicBez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5"/>
                      <a:pt x="23" y="0"/>
                      <a:pt x="14" y="1"/>
                    </a:cubicBezTo>
                    <a:cubicBezTo>
                      <a:pt x="5" y="1"/>
                      <a:pt x="0" y="5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Freeform 703">
                <a:extLst>
                  <a:ext uri="{FF2B5EF4-FFF2-40B4-BE49-F238E27FC236}">
                    <a16:creationId xmlns="" xmlns:a16="http://schemas.microsoft.com/office/drawing/2014/main" id="{E3D90933-5BE9-44F4-80D9-89B4A0FA1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2" y="2731"/>
                <a:ext cx="70" cy="70"/>
              </a:xfrm>
              <a:custGeom>
                <a:avLst/>
                <a:gdLst>
                  <a:gd name="T0" fmla="*/ 0 w 27"/>
                  <a:gd name="T1" fmla="*/ 14 h 27"/>
                  <a:gd name="T2" fmla="*/ 13 w 27"/>
                  <a:gd name="T3" fmla="*/ 27 h 27"/>
                  <a:gd name="T4" fmla="*/ 27 w 27"/>
                  <a:gd name="T5" fmla="*/ 14 h 27"/>
                  <a:gd name="T6" fmla="*/ 13 w 27"/>
                  <a:gd name="T7" fmla="*/ 1 h 27"/>
                  <a:gd name="T8" fmla="*/ 0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4"/>
                    </a:moveTo>
                    <a:cubicBezTo>
                      <a:pt x="0" y="23"/>
                      <a:pt x="4" y="27"/>
                      <a:pt x="13" y="27"/>
                    </a:cubicBezTo>
                    <a:cubicBezTo>
                      <a:pt x="22" y="27"/>
                      <a:pt x="27" y="23"/>
                      <a:pt x="27" y="14"/>
                    </a:cubicBezTo>
                    <a:cubicBezTo>
                      <a:pt x="26" y="5"/>
                      <a:pt x="22" y="0"/>
                      <a:pt x="13" y="1"/>
                    </a:cubicBezTo>
                    <a:cubicBezTo>
                      <a:pt x="4" y="1"/>
                      <a:pt x="0" y="5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704">
                <a:extLst>
                  <a:ext uri="{FF2B5EF4-FFF2-40B4-BE49-F238E27FC236}">
                    <a16:creationId xmlns="" xmlns:a16="http://schemas.microsoft.com/office/drawing/2014/main" id="{A42AB213-5F49-48AB-9EC9-1AD7A8D44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8" y="2731"/>
                <a:ext cx="73" cy="73"/>
              </a:xfrm>
              <a:custGeom>
                <a:avLst/>
                <a:gdLst>
                  <a:gd name="T0" fmla="*/ 14 w 28"/>
                  <a:gd name="T1" fmla="*/ 28 h 28"/>
                  <a:gd name="T2" fmla="*/ 28 w 28"/>
                  <a:gd name="T3" fmla="*/ 14 h 28"/>
                  <a:gd name="T4" fmla="*/ 15 w 28"/>
                  <a:gd name="T5" fmla="*/ 0 h 28"/>
                  <a:gd name="T6" fmla="*/ 1 w 28"/>
                  <a:gd name="T7" fmla="*/ 14 h 28"/>
                  <a:gd name="T8" fmla="*/ 14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21" y="28"/>
                      <a:pt x="28" y="22"/>
                      <a:pt x="28" y="14"/>
                    </a:cubicBezTo>
                    <a:cubicBezTo>
                      <a:pt x="28" y="7"/>
                      <a:pt x="22" y="0"/>
                      <a:pt x="15" y="0"/>
                    </a:cubicBezTo>
                    <a:cubicBezTo>
                      <a:pt x="7" y="0"/>
                      <a:pt x="0" y="6"/>
                      <a:pt x="1" y="14"/>
                    </a:cubicBezTo>
                    <a:cubicBezTo>
                      <a:pt x="0" y="21"/>
                      <a:pt x="6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Oval 705">
                <a:extLst>
                  <a:ext uri="{FF2B5EF4-FFF2-40B4-BE49-F238E27FC236}">
                    <a16:creationId xmlns="" xmlns:a16="http://schemas.microsoft.com/office/drawing/2014/main" id="{5D0E21BD-6149-4ECB-9B98-323274FA6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9" y="3364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706">
                <a:extLst>
                  <a:ext uri="{FF2B5EF4-FFF2-40B4-BE49-F238E27FC236}">
                    <a16:creationId xmlns="" xmlns:a16="http://schemas.microsoft.com/office/drawing/2014/main" id="{9DBFA39C-434D-4948-81A9-DCCC09327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3364"/>
                <a:ext cx="70" cy="70"/>
              </a:xfrm>
              <a:custGeom>
                <a:avLst/>
                <a:gdLst>
                  <a:gd name="T0" fmla="*/ 1 w 27"/>
                  <a:gd name="T1" fmla="*/ 14 h 27"/>
                  <a:gd name="T2" fmla="*/ 14 w 27"/>
                  <a:gd name="T3" fmla="*/ 27 h 27"/>
                  <a:gd name="T4" fmla="*/ 27 w 27"/>
                  <a:gd name="T5" fmla="*/ 14 h 27"/>
                  <a:gd name="T6" fmla="*/ 14 w 27"/>
                  <a:gd name="T7" fmla="*/ 0 h 27"/>
                  <a:gd name="T8" fmla="*/ 1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" y="14"/>
                    </a:moveTo>
                    <a:cubicBezTo>
                      <a:pt x="1" y="23"/>
                      <a:pt x="5" y="27"/>
                      <a:pt x="14" y="27"/>
                    </a:cubicBez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5"/>
                      <a:pt x="23" y="0"/>
                      <a:pt x="14" y="0"/>
                    </a:cubicBezTo>
                    <a:cubicBezTo>
                      <a:pt x="5" y="0"/>
                      <a:pt x="0" y="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707">
                <a:extLst>
                  <a:ext uri="{FF2B5EF4-FFF2-40B4-BE49-F238E27FC236}">
                    <a16:creationId xmlns="" xmlns:a16="http://schemas.microsoft.com/office/drawing/2014/main" id="{A713F9AC-2083-4001-8132-11E594F9F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3364"/>
                <a:ext cx="70" cy="70"/>
              </a:xfrm>
              <a:custGeom>
                <a:avLst/>
                <a:gdLst>
                  <a:gd name="T0" fmla="*/ 0 w 27"/>
                  <a:gd name="T1" fmla="*/ 14 h 27"/>
                  <a:gd name="T2" fmla="*/ 14 w 27"/>
                  <a:gd name="T3" fmla="*/ 27 h 27"/>
                  <a:gd name="T4" fmla="*/ 27 w 27"/>
                  <a:gd name="T5" fmla="*/ 14 h 27"/>
                  <a:gd name="T6" fmla="*/ 13 w 27"/>
                  <a:gd name="T7" fmla="*/ 0 h 27"/>
                  <a:gd name="T8" fmla="*/ 0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4"/>
                    </a:moveTo>
                    <a:cubicBezTo>
                      <a:pt x="0" y="23"/>
                      <a:pt x="4" y="27"/>
                      <a:pt x="14" y="27"/>
                    </a:cubicBezTo>
                    <a:cubicBezTo>
                      <a:pt x="22" y="27"/>
                      <a:pt x="27" y="23"/>
                      <a:pt x="27" y="14"/>
                    </a:cubicBezTo>
                    <a:cubicBezTo>
                      <a:pt x="27" y="5"/>
                      <a:pt x="22" y="0"/>
                      <a:pt x="13" y="0"/>
                    </a:cubicBezTo>
                    <a:cubicBezTo>
                      <a:pt x="4" y="0"/>
                      <a:pt x="0" y="5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708">
                <a:extLst>
                  <a:ext uri="{FF2B5EF4-FFF2-40B4-BE49-F238E27FC236}">
                    <a16:creationId xmlns="" xmlns:a16="http://schemas.microsoft.com/office/drawing/2014/main" id="{16C134A7-8E88-48A7-AE16-068E9170E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2628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3 h 27"/>
                  <a:gd name="T4" fmla="*/ 13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2" y="27"/>
                      <a:pt x="27" y="22"/>
                      <a:pt x="27" y="13"/>
                    </a:cubicBezTo>
                    <a:cubicBezTo>
                      <a:pt x="27" y="5"/>
                      <a:pt x="22" y="0"/>
                      <a:pt x="13" y="0"/>
                    </a:cubicBezTo>
                    <a:cubicBezTo>
                      <a:pt x="4" y="0"/>
                      <a:pt x="0" y="5"/>
                      <a:pt x="0" y="14"/>
                    </a:cubicBezTo>
                    <a:cubicBezTo>
                      <a:pt x="0" y="23"/>
                      <a:pt x="4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709">
                <a:extLst>
                  <a:ext uri="{FF2B5EF4-FFF2-40B4-BE49-F238E27FC236}">
                    <a16:creationId xmlns="" xmlns:a16="http://schemas.microsoft.com/office/drawing/2014/main" id="{0E9A2805-E390-462C-AF18-8E41E01F2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" y="2628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4 h 27"/>
                  <a:gd name="T4" fmla="*/ 13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5"/>
                      <a:pt x="22" y="0"/>
                      <a:pt x="13" y="0"/>
                    </a:cubicBezTo>
                    <a:cubicBezTo>
                      <a:pt x="4" y="0"/>
                      <a:pt x="0" y="5"/>
                      <a:pt x="0" y="14"/>
                    </a:cubicBezTo>
                    <a:cubicBezTo>
                      <a:pt x="0" y="23"/>
                      <a:pt x="5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710">
                <a:extLst>
                  <a:ext uri="{FF2B5EF4-FFF2-40B4-BE49-F238E27FC236}">
                    <a16:creationId xmlns="" xmlns:a16="http://schemas.microsoft.com/office/drawing/2014/main" id="{E60A2843-05A3-4D01-843F-399078E4B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3050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5"/>
                      <a:pt x="23" y="0"/>
                      <a:pt x="14" y="0"/>
                    </a:cubicBezTo>
                    <a:cubicBezTo>
                      <a:pt x="5" y="1"/>
                      <a:pt x="0" y="5"/>
                      <a:pt x="0" y="14"/>
                    </a:cubicBezTo>
                    <a:cubicBezTo>
                      <a:pt x="0" y="23"/>
                      <a:pt x="5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711">
                <a:extLst>
                  <a:ext uri="{FF2B5EF4-FFF2-40B4-BE49-F238E27FC236}">
                    <a16:creationId xmlns="" xmlns:a16="http://schemas.microsoft.com/office/drawing/2014/main" id="{55592DEE-2DC6-4B36-B78B-19924D61D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3050"/>
                <a:ext cx="75" cy="73"/>
              </a:xfrm>
              <a:custGeom>
                <a:avLst/>
                <a:gdLst>
                  <a:gd name="T0" fmla="*/ 15 w 29"/>
                  <a:gd name="T1" fmla="*/ 28 h 28"/>
                  <a:gd name="T2" fmla="*/ 29 w 29"/>
                  <a:gd name="T3" fmla="*/ 14 h 28"/>
                  <a:gd name="T4" fmla="*/ 16 w 29"/>
                  <a:gd name="T5" fmla="*/ 0 h 28"/>
                  <a:gd name="T6" fmla="*/ 2 w 29"/>
                  <a:gd name="T7" fmla="*/ 13 h 28"/>
                  <a:gd name="T8" fmla="*/ 15 w 29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15" y="28"/>
                    </a:moveTo>
                    <a:cubicBezTo>
                      <a:pt x="22" y="28"/>
                      <a:pt x="29" y="22"/>
                      <a:pt x="29" y="14"/>
                    </a:cubicBezTo>
                    <a:cubicBezTo>
                      <a:pt x="29" y="7"/>
                      <a:pt x="23" y="0"/>
                      <a:pt x="16" y="0"/>
                    </a:cubicBezTo>
                    <a:cubicBezTo>
                      <a:pt x="8" y="0"/>
                      <a:pt x="1" y="6"/>
                      <a:pt x="2" y="13"/>
                    </a:cubicBezTo>
                    <a:cubicBezTo>
                      <a:pt x="0" y="21"/>
                      <a:pt x="7" y="27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Oval 712">
                <a:extLst>
                  <a:ext uri="{FF2B5EF4-FFF2-40B4-BE49-F238E27FC236}">
                    <a16:creationId xmlns="" xmlns:a16="http://schemas.microsoft.com/office/drawing/2014/main" id="{A3471D65-BDCE-479B-9959-9A4C1C53E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5" y="2838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713">
                <a:extLst>
                  <a:ext uri="{FF2B5EF4-FFF2-40B4-BE49-F238E27FC236}">
                    <a16:creationId xmlns="" xmlns:a16="http://schemas.microsoft.com/office/drawing/2014/main" id="{DB20CA23-20D0-49C0-885F-0198D98A8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8" y="2835"/>
                <a:ext cx="70" cy="75"/>
              </a:xfrm>
              <a:custGeom>
                <a:avLst/>
                <a:gdLst>
                  <a:gd name="T0" fmla="*/ 13 w 27"/>
                  <a:gd name="T1" fmla="*/ 28 h 29"/>
                  <a:gd name="T2" fmla="*/ 27 w 27"/>
                  <a:gd name="T3" fmla="*/ 15 h 29"/>
                  <a:gd name="T4" fmla="*/ 14 w 27"/>
                  <a:gd name="T5" fmla="*/ 1 h 29"/>
                  <a:gd name="T6" fmla="*/ 0 w 27"/>
                  <a:gd name="T7" fmla="*/ 14 h 29"/>
                  <a:gd name="T8" fmla="*/ 13 w 27"/>
                  <a:gd name="T9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9">
                    <a:moveTo>
                      <a:pt x="13" y="28"/>
                    </a:moveTo>
                    <a:cubicBezTo>
                      <a:pt x="21" y="29"/>
                      <a:pt x="27" y="22"/>
                      <a:pt x="27" y="15"/>
                    </a:cubicBezTo>
                    <a:cubicBezTo>
                      <a:pt x="27" y="7"/>
                      <a:pt x="22" y="1"/>
                      <a:pt x="14" y="1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21"/>
                      <a:pt x="6" y="29"/>
                      <a:pt x="1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Oval 714">
                <a:extLst>
                  <a:ext uri="{FF2B5EF4-FFF2-40B4-BE49-F238E27FC236}">
                    <a16:creationId xmlns="" xmlns:a16="http://schemas.microsoft.com/office/drawing/2014/main" id="{BD35E479-23D8-47D5-8DDE-BDDD46DC8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9" y="2628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715">
                <a:extLst>
                  <a:ext uri="{FF2B5EF4-FFF2-40B4-BE49-F238E27FC236}">
                    <a16:creationId xmlns="" xmlns:a16="http://schemas.microsoft.com/office/drawing/2014/main" id="{63DEFDE4-4EAA-4A43-BAFC-29CC46F4E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3" y="2628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5"/>
                      <a:pt x="23" y="0"/>
                      <a:pt x="14" y="0"/>
                    </a:cubicBezTo>
                    <a:cubicBezTo>
                      <a:pt x="5" y="0"/>
                      <a:pt x="0" y="5"/>
                      <a:pt x="0" y="14"/>
                    </a:cubicBezTo>
                    <a:cubicBezTo>
                      <a:pt x="1" y="23"/>
                      <a:pt x="5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716">
                <a:extLst>
                  <a:ext uri="{FF2B5EF4-FFF2-40B4-BE49-F238E27FC236}">
                    <a16:creationId xmlns="" xmlns:a16="http://schemas.microsoft.com/office/drawing/2014/main" id="{CF2F2568-F036-4E58-8677-CCB357683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7" y="2628"/>
                <a:ext cx="72" cy="70"/>
              </a:xfrm>
              <a:custGeom>
                <a:avLst/>
                <a:gdLst>
                  <a:gd name="T0" fmla="*/ 15 w 28"/>
                  <a:gd name="T1" fmla="*/ 27 h 27"/>
                  <a:gd name="T2" fmla="*/ 28 w 28"/>
                  <a:gd name="T3" fmla="*/ 13 h 27"/>
                  <a:gd name="T4" fmla="*/ 14 w 28"/>
                  <a:gd name="T5" fmla="*/ 0 h 27"/>
                  <a:gd name="T6" fmla="*/ 1 w 28"/>
                  <a:gd name="T7" fmla="*/ 14 h 27"/>
                  <a:gd name="T8" fmla="*/ 15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5" y="27"/>
                    </a:moveTo>
                    <a:cubicBezTo>
                      <a:pt x="22" y="27"/>
                      <a:pt x="28" y="21"/>
                      <a:pt x="28" y="13"/>
                    </a:cubicBezTo>
                    <a:cubicBezTo>
                      <a:pt x="28" y="6"/>
                      <a:pt x="21" y="0"/>
                      <a:pt x="14" y="0"/>
                    </a:cubicBezTo>
                    <a:cubicBezTo>
                      <a:pt x="6" y="0"/>
                      <a:pt x="0" y="7"/>
                      <a:pt x="1" y="14"/>
                    </a:cubicBezTo>
                    <a:cubicBezTo>
                      <a:pt x="0" y="22"/>
                      <a:pt x="7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Freeform 717">
                <a:extLst>
                  <a:ext uri="{FF2B5EF4-FFF2-40B4-BE49-F238E27FC236}">
                    <a16:creationId xmlns="" xmlns:a16="http://schemas.microsoft.com/office/drawing/2014/main" id="{9A4BF168-8C62-499A-989E-9FDA6C5A9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0" y="2628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8 w 28"/>
                  <a:gd name="T3" fmla="*/ 14 h 27"/>
                  <a:gd name="T4" fmla="*/ 15 w 28"/>
                  <a:gd name="T5" fmla="*/ 0 h 27"/>
                  <a:gd name="T6" fmla="*/ 1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2" y="27"/>
                      <a:pt x="28" y="22"/>
                      <a:pt x="28" y="14"/>
                    </a:cubicBezTo>
                    <a:cubicBezTo>
                      <a:pt x="28" y="7"/>
                      <a:pt x="22" y="0"/>
                      <a:pt x="15" y="0"/>
                    </a:cubicBezTo>
                    <a:cubicBezTo>
                      <a:pt x="8" y="0"/>
                      <a:pt x="0" y="6"/>
                      <a:pt x="1" y="13"/>
                    </a:cubicBezTo>
                    <a:cubicBezTo>
                      <a:pt x="0" y="21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Freeform 718">
                <a:extLst>
                  <a:ext uri="{FF2B5EF4-FFF2-40B4-BE49-F238E27FC236}">
                    <a16:creationId xmlns="" xmlns:a16="http://schemas.microsoft.com/office/drawing/2014/main" id="{F67EE424-0EF1-4781-B952-0B94FC7CC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2941"/>
                <a:ext cx="73" cy="73"/>
              </a:xfrm>
              <a:custGeom>
                <a:avLst/>
                <a:gdLst>
                  <a:gd name="T0" fmla="*/ 15 w 28"/>
                  <a:gd name="T1" fmla="*/ 27 h 28"/>
                  <a:gd name="T2" fmla="*/ 28 w 28"/>
                  <a:gd name="T3" fmla="*/ 13 h 28"/>
                  <a:gd name="T4" fmla="*/ 14 w 28"/>
                  <a:gd name="T5" fmla="*/ 0 h 28"/>
                  <a:gd name="T6" fmla="*/ 1 w 28"/>
                  <a:gd name="T7" fmla="*/ 14 h 28"/>
                  <a:gd name="T8" fmla="*/ 15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5" y="27"/>
                    </a:moveTo>
                    <a:cubicBezTo>
                      <a:pt x="22" y="28"/>
                      <a:pt x="28" y="21"/>
                      <a:pt x="28" y="13"/>
                    </a:cubicBezTo>
                    <a:cubicBezTo>
                      <a:pt x="28" y="6"/>
                      <a:pt x="21" y="0"/>
                      <a:pt x="14" y="0"/>
                    </a:cubicBezTo>
                    <a:cubicBezTo>
                      <a:pt x="6" y="0"/>
                      <a:pt x="0" y="7"/>
                      <a:pt x="1" y="14"/>
                    </a:cubicBezTo>
                    <a:cubicBezTo>
                      <a:pt x="1" y="22"/>
                      <a:pt x="7" y="28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Freeform 719">
                <a:extLst>
                  <a:ext uri="{FF2B5EF4-FFF2-40B4-BE49-F238E27FC236}">
                    <a16:creationId xmlns="" xmlns:a16="http://schemas.microsoft.com/office/drawing/2014/main" id="{6A0F1D77-59DA-49AF-9201-4E0B0CFDE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3154"/>
                <a:ext cx="75" cy="72"/>
              </a:xfrm>
              <a:custGeom>
                <a:avLst/>
                <a:gdLst>
                  <a:gd name="T0" fmla="*/ 14 w 29"/>
                  <a:gd name="T1" fmla="*/ 28 h 28"/>
                  <a:gd name="T2" fmla="*/ 28 w 29"/>
                  <a:gd name="T3" fmla="*/ 15 h 28"/>
                  <a:gd name="T4" fmla="*/ 15 w 29"/>
                  <a:gd name="T5" fmla="*/ 1 h 28"/>
                  <a:gd name="T6" fmla="*/ 1 w 29"/>
                  <a:gd name="T7" fmla="*/ 13 h 28"/>
                  <a:gd name="T8" fmla="*/ 14 w 29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14" y="28"/>
                    </a:moveTo>
                    <a:cubicBezTo>
                      <a:pt x="22" y="28"/>
                      <a:pt x="28" y="23"/>
                      <a:pt x="28" y="15"/>
                    </a:cubicBezTo>
                    <a:cubicBezTo>
                      <a:pt x="29" y="7"/>
                      <a:pt x="23" y="1"/>
                      <a:pt x="15" y="1"/>
                    </a:cubicBezTo>
                    <a:cubicBezTo>
                      <a:pt x="7" y="0"/>
                      <a:pt x="1" y="6"/>
                      <a:pt x="1" y="13"/>
                    </a:cubicBezTo>
                    <a:cubicBezTo>
                      <a:pt x="0" y="21"/>
                      <a:pt x="6" y="27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720">
                <a:extLst>
                  <a:ext uri="{FF2B5EF4-FFF2-40B4-BE49-F238E27FC236}">
                    <a16:creationId xmlns="" xmlns:a16="http://schemas.microsoft.com/office/drawing/2014/main" id="{483DAB79-6DD3-401B-A0EF-9A1FB3772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941"/>
                <a:ext cx="67" cy="70"/>
              </a:xfrm>
              <a:custGeom>
                <a:avLst/>
                <a:gdLst>
                  <a:gd name="T0" fmla="*/ 26 w 26"/>
                  <a:gd name="T1" fmla="*/ 13 h 27"/>
                  <a:gd name="T2" fmla="*/ 13 w 26"/>
                  <a:gd name="T3" fmla="*/ 0 h 27"/>
                  <a:gd name="T4" fmla="*/ 0 w 26"/>
                  <a:gd name="T5" fmla="*/ 14 h 27"/>
                  <a:gd name="T6" fmla="*/ 13 w 26"/>
                  <a:gd name="T7" fmla="*/ 27 h 27"/>
                  <a:gd name="T8" fmla="*/ 26 w 26"/>
                  <a:gd name="T9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26" y="13"/>
                    </a:moveTo>
                    <a:cubicBezTo>
                      <a:pt x="26" y="5"/>
                      <a:pt x="22" y="0"/>
                      <a:pt x="13" y="0"/>
                    </a:cubicBezTo>
                    <a:cubicBezTo>
                      <a:pt x="4" y="0"/>
                      <a:pt x="0" y="5"/>
                      <a:pt x="0" y="14"/>
                    </a:cubicBezTo>
                    <a:cubicBezTo>
                      <a:pt x="0" y="23"/>
                      <a:pt x="4" y="27"/>
                      <a:pt x="13" y="27"/>
                    </a:cubicBezTo>
                    <a:cubicBezTo>
                      <a:pt x="22" y="27"/>
                      <a:pt x="26" y="23"/>
                      <a:pt x="2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Oval 721">
                <a:extLst>
                  <a:ext uri="{FF2B5EF4-FFF2-40B4-BE49-F238E27FC236}">
                    <a16:creationId xmlns="" xmlns:a16="http://schemas.microsoft.com/office/drawing/2014/main" id="{7940A5C7-09AF-4AEB-BD8D-796BBEDEB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5" y="2941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Oval 722">
                <a:extLst>
                  <a:ext uri="{FF2B5EF4-FFF2-40B4-BE49-F238E27FC236}">
                    <a16:creationId xmlns="" xmlns:a16="http://schemas.microsoft.com/office/drawing/2014/main" id="{C6BC3569-28D2-4728-BB18-7565BB013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2941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Freeform 723">
                <a:extLst>
                  <a:ext uri="{FF2B5EF4-FFF2-40B4-BE49-F238E27FC236}">
                    <a16:creationId xmlns="" xmlns:a16="http://schemas.microsoft.com/office/drawing/2014/main" id="{A9F0F932-8640-41EB-B838-3C7CAA61A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3050"/>
                <a:ext cx="73" cy="73"/>
              </a:xfrm>
              <a:custGeom>
                <a:avLst/>
                <a:gdLst>
                  <a:gd name="T0" fmla="*/ 14 w 28"/>
                  <a:gd name="T1" fmla="*/ 28 h 28"/>
                  <a:gd name="T2" fmla="*/ 28 w 28"/>
                  <a:gd name="T3" fmla="*/ 14 h 28"/>
                  <a:gd name="T4" fmla="*/ 15 w 28"/>
                  <a:gd name="T5" fmla="*/ 0 h 28"/>
                  <a:gd name="T6" fmla="*/ 1 w 28"/>
                  <a:gd name="T7" fmla="*/ 13 h 28"/>
                  <a:gd name="T8" fmla="*/ 14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21" y="28"/>
                      <a:pt x="28" y="22"/>
                      <a:pt x="28" y="14"/>
                    </a:cubicBezTo>
                    <a:cubicBezTo>
                      <a:pt x="28" y="7"/>
                      <a:pt x="22" y="0"/>
                      <a:pt x="15" y="0"/>
                    </a:cubicBezTo>
                    <a:cubicBezTo>
                      <a:pt x="7" y="0"/>
                      <a:pt x="0" y="6"/>
                      <a:pt x="1" y="13"/>
                    </a:cubicBezTo>
                    <a:cubicBezTo>
                      <a:pt x="0" y="21"/>
                      <a:pt x="6" y="27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Freeform 724">
                <a:extLst>
                  <a:ext uri="{FF2B5EF4-FFF2-40B4-BE49-F238E27FC236}">
                    <a16:creationId xmlns="" xmlns:a16="http://schemas.microsoft.com/office/drawing/2014/main" id="{45C14B72-BA50-422B-8F74-9044677DE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3050"/>
                <a:ext cx="72" cy="73"/>
              </a:xfrm>
              <a:custGeom>
                <a:avLst/>
                <a:gdLst>
                  <a:gd name="T0" fmla="*/ 15 w 28"/>
                  <a:gd name="T1" fmla="*/ 0 h 28"/>
                  <a:gd name="T2" fmla="*/ 1 w 28"/>
                  <a:gd name="T3" fmla="*/ 13 h 28"/>
                  <a:gd name="T4" fmla="*/ 14 w 28"/>
                  <a:gd name="T5" fmla="*/ 28 h 28"/>
                  <a:gd name="T6" fmla="*/ 28 w 28"/>
                  <a:gd name="T7" fmla="*/ 14 h 28"/>
                  <a:gd name="T8" fmla="*/ 15 w 28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5" y="0"/>
                    </a:moveTo>
                    <a:cubicBezTo>
                      <a:pt x="8" y="0"/>
                      <a:pt x="0" y="6"/>
                      <a:pt x="1" y="13"/>
                    </a:cubicBezTo>
                    <a:cubicBezTo>
                      <a:pt x="0" y="21"/>
                      <a:pt x="7" y="27"/>
                      <a:pt x="14" y="28"/>
                    </a:cubicBezTo>
                    <a:cubicBezTo>
                      <a:pt x="22" y="28"/>
                      <a:pt x="28" y="22"/>
                      <a:pt x="28" y="14"/>
                    </a:cubicBezTo>
                    <a:cubicBezTo>
                      <a:pt x="28" y="7"/>
                      <a:pt x="23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725">
                <a:extLst>
                  <a:ext uri="{FF2B5EF4-FFF2-40B4-BE49-F238E27FC236}">
                    <a16:creationId xmlns="" xmlns:a16="http://schemas.microsoft.com/office/drawing/2014/main" id="{DB0C7AA6-0E9E-40B8-9414-2842A6736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1" y="3048"/>
                <a:ext cx="73" cy="75"/>
              </a:xfrm>
              <a:custGeom>
                <a:avLst/>
                <a:gdLst>
                  <a:gd name="T0" fmla="*/ 13 w 28"/>
                  <a:gd name="T1" fmla="*/ 29 h 29"/>
                  <a:gd name="T2" fmla="*/ 27 w 28"/>
                  <a:gd name="T3" fmla="*/ 15 h 29"/>
                  <a:gd name="T4" fmla="*/ 14 w 28"/>
                  <a:gd name="T5" fmla="*/ 1 h 29"/>
                  <a:gd name="T6" fmla="*/ 0 w 28"/>
                  <a:gd name="T7" fmla="*/ 14 h 29"/>
                  <a:gd name="T8" fmla="*/ 13 w 28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9">
                    <a:moveTo>
                      <a:pt x="13" y="29"/>
                    </a:moveTo>
                    <a:cubicBezTo>
                      <a:pt x="21" y="29"/>
                      <a:pt x="27" y="23"/>
                      <a:pt x="27" y="15"/>
                    </a:cubicBezTo>
                    <a:cubicBezTo>
                      <a:pt x="28" y="8"/>
                      <a:pt x="22" y="1"/>
                      <a:pt x="14" y="1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22"/>
                      <a:pt x="6" y="28"/>
                      <a:pt x="13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726">
                <a:extLst>
                  <a:ext uri="{FF2B5EF4-FFF2-40B4-BE49-F238E27FC236}">
                    <a16:creationId xmlns="" xmlns:a16="http://schemas.microsoft.com/office/drawing/2014/main" id="{474EDD46-4C88-42FD-88EA-636F136AB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5" y="2941"/>
                <a:ext cx="75" cy="70"/>
              </a:xfrm>
              <a:custGeom>
                <a:avLst/>
                <a:gdLst>
                  <a:gd name="T0" fmla="*/ 14 w 29"/>
                  <a:gd name="T1" fmla="*/ 0 h 27"/>
                  <a:gd name="T2" fmla="*/ 1 w 29"/>
                  <a:gd name="T3" fmla="*/ 14 h 27"/>
                  <a:gd name="T4" fmla="*/ 15 w 29"/>
                  <a:gd name="T5" fmla="*/ 27 h 27"/>
                  <a:gd name="T6" fmla="*/ 29 w 29"/>
                  <a:gd name="T7" fmla="*/ 13 h 27"/>
                  <a:gd name="T8" fmla="*/ 14 w 2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14" y="0"/>
                    </a:moveTo>
                    <a:cubicBezTo>
                      <a:pt x="7" y="0"/>
                      <a:pt x="0" y="7"/>
                      <a:pt x="1" y="14"/>
                    </a:cubicBezTo>
                    <a:cubicBezTo>
                      <a:pt x="1" y="22"/>
                      <a:pt x="8" y="27"/>
                      <a:pt x="15" y="27"/>
                    </a:cubicBezTo>
                    <a:cubicBezTo>
                      <a:pt x="23" y="27"/>
                      <a:pt x="29" y="21"/>
                      <a:pt x="29" y="13"/>
                    </a:cubicBezTo>
                    <a:cubicBezTo>
                      <a:pt x="28" y="6"/>
                      <a:pt x="22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Oval 727">
                <a:extLst>
                  <a:ext uri="{FF2B5EF4-FFF2-40B4-BE49-F238E27FC236}">
                    <a16:creationId xmlns="" xmlns:a16="http://schemas.microsoft.com/office/drawing/2014/main" id="{54F1E988-FBEC-4E32-BE23-9C70B3306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4" y="2941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Oval 728">
                <a:extLst>
                  <a:ext uri="{FF2B5EF4-FFF2-40B4-BE49-F238E27FC236}">
                    <a16:creationId xmlns="" xmlns:a16="http://schemas.microsoft.com/office/drawing/2014/main" id="{2251ED0B-39F9-473F-9DF3-E4B454F65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" y="3156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729">
                <a:extLst>
                  <a:ext uri="{FF2B5EF4-FFF2-40B4-BE49-F238E27FC236}">
                    <a16:creationId xmlns="" xmlns:a16="http://schemas.microsoft.com/office/drawing/2014/main" id="{5AA5D4F7-0682-4CAB-B3D2-2442E317A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" y="3154"/>
                <a:ext cx="70" cy="72"/>
              </a:xfrm>
              <a:custGeom>
                <a:avLst/>
                <a:gdLst>
                  <a:gd name="T0" fmla="*/ 13 w 27"/>
                  <a:gd name="T1" fmla="*/ 28 h 28"/>
                  <a:gd name="T2" fmla="*/ 27 w 27"/>
                  <a:gd name="T3" fmla="*/ 14 h 28"/>
                  <a:gd name="T4" fmla="*/ 13 w 27"/>
                  <a:gd name="T5" fmla="*/ 1 h 28"/>
                  <a:gd name="T6" fmla="*/ 0 w 27"/>
                  <a:gd name="T7" fmla="*/ 14 h 28"/>
                  <a:gd name="T8" fmla="*/ 13 w 27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3" y="28"/>
                    </a:moveTo>
                    <a:cubicBezTo>
                      <a:pt x="21" y="28"/>
                      <a:pt x="27" y="22"/>
                      <a:pt x="27" y="14"/>
                    </a:cubicBezTo>
                    <a:cubicBezTo>
                      <a:pt x="27" y="7"/>
                      <a:pt x="21" y="0"/>
                      <a:pt x="13" y="1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21"/>
                      <a:pt x="6" y="28"/>
                      <a:pt x="1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730">
                <a:extLst>
                  <a:ext uri="{FF2B5EF4-FFF2-40B4-BE49-F238E27FC236}">
                    <a16:creationId xmlns="" xmlns:a16="http://schemas.microsoft.com/office/drawing/2014/main" id="{9E894698-777E-4103-926C-9F8CD6E55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" y="2731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3 w 27"/>
                  <a:gd name="T5" fmla="*/ 1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2" y="27"/>
                      <a:pt x="27" y="23"/>
                      <a:pt x="27" y="14"/>
                    </a:cubicBezTo>
                    <a:cubicBezTo>
                      <a:pt x="27" y="5"/>
                      <a:pt x="22" y="0"/>
                      <a:pt x="13" y="1"/>
                    </a:cubicBezTo>
                    <a:cubicBezTo>
                      <a:pt x="4" y="1"/>
                      <a:pt x="0" y="5"/>
                      <a:pt x="0" y="14"/>
                    </a:cubicBezTo>
                    <a:cubicBezTo>
                      <a:pt x="0" y="23"/>
                      <a:pt x="4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Oval 731">
                <a:extLst>
                  <a:ext uri="{FF2B5EF4-FFF2-40B4-BE49-F238E27FC236}">
                    <a16:creationId xmlns="" xmlns:a16="http://schemas.microsoft.com/office/drawing/2014/main" id="{BF9D0764-6249-4E8F-BF68-292DE3125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" y="2838"/>
                <a:ext cx="68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732">
                <a:extLst>
                  <a:ext uri="{FF2B5EF4-FFF2-40B4-BE49-F238E27FC236}">
                    <a16:creationId xmlns="" xmlns:a16="http://schemas.microsoft.com/office/drawing/2014/main" id="{FF794B63-A7A4-47E5-8208-F20A764F2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2731"/>
                <a:ext cx="70" cy="76"/>
              </a:xfrm>
              <a:custGeom>
                <a:avLst/>
                <a:gdLst>
                  <a:gd name="T0" fmla="*/ 13 w 27"/>
                  <a:gd name="T1" fmla="*/ 27 h 29"/>
                  <a:gd name="T2" fmla="*/ 27 w 27"/>
                  <a:gd name="T3" fmla="*/ 14 h 29"/>
                  <a:gd name="T4" fmla="*/ 13 w 27"/>
                  <a:gd name="T5" fmla="*/ 0 h 29"/>
                  <a:gd name="T6" fmla="*/ 0 w 27"/>
                  <a:gd name="T7" fmla="*/ 14 h 29"/>
                  <a:gd name="T8" fmla="*/ 13 w 27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9">
                    <a:moveTo>
                      <a:pt x="13" y="27"/>
                    </a:moveTo>
                    <a:cubicBezTo>
                      <a:pt x="21" y="29"/>
                      <a:pt x="27" y="21"/>
                      <a:pt x="27" y="14"/>
                    </a:cubicBezTo>
                    <a:cubicBezTo>
                      <a:pt x="27" y="7"/>
                      <a:pt x="21" y="0"/>
                      <a:pt x="13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21"/>
                      <a:pt x="6" y="29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Oval 733">
                <a:extLst>
                  <a:ext uri="{FF2B5EF4-FFF2-40B4-BE49-F238E27FC236}">
                    <a16:creationId xmlns="" xmlns:a16="http://schemas.microsoft.com/office/drawing/2014/main" id="{9BFAD8FE-D30F-4C6C-AB31-876975806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1" y="2734"/>
                <a:ext cx="70" cy="6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Oval 734">
                <a:extLst>
                  <a:ext uri="{FF2B5EF4-FFF2-40B4-BE49-F238E27FC236}">
                    <a16:creationId xmlns="" xmlns:a16="http://schemas.microsoft.com/office/drawing/2014/main" id="{9F56A2E8-1D86-4182-ADF0-6EB2EBA93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6" y="3156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735">
                <a:extLst>
                  <a:ext uri="{FF2B5EF4-FFF2-40B4-BE49-F238E27FC236}">
                    <a16:creationId xmlns="" xmlns:a16="http://schemas.microsoft.com/office/drawing/2014/main" id="{D811FB74-A73C-4C01-BDFC-900EE875D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3154"/>
                <a:ext cx="73" cy="72"/>
              </a:xfrm>
              <a:custGeom>
                <a:avLst/>
                <a:gdLst>
                  <a:gd name="T0" fmla="*/ 14 w 28"/>
                  <a:gd name="T1" fmla="*/ 28 h 28"/>
                  <a:gd name="T2" fmla="*/ 28 w 28"/>
                  <a:gd name="T3" fmla="*/ 15 h 28"/>
                  <a:gd name="T4" fmla="*/ 14 w 28"/>
                  <a:gd name="T5" fmla="*/ 1 h 28"/>
                  <a:gd name="T6" fmla="*/ 0 w 28"/>
                  <a:gd name="T7" fmla="*/ 14 h 28"/>
                  <a:gd name="T8" fmla="*/ 14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21" y="28"/>
                      <a:pt x="28" y="22"/>
                      <a:pt x="28" y="15"/>
                    </a:cubicBezTo>
                    <a:cubicBezTo>
                      <a:pt x="28" y="7"/>
                      <a:pt x="22" y="0"/>
                      <a:pt x="14" y="1"/>
                    </a:cubicBezTo>
                    <a:cubicBezTo>
                      <a:pt x="7" y="0"/>
                      <a:pt x="1" y="6"/>
                      <a:pt x="0" y="14"/>
                    </a:cubicBezTo>
                    <a:cubicBezTo>
                      <a:pt x="0" y="21"/>
                      <a:pt x="6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736">
                <a:extLst>
                  <a:ext uri="{FF2B5EF4-FFF2-40B4-BE49-F238E27FC236}">
                    <a16:creationId xmlns="" xmlns:a16="http://schemas.microsoft.com/office/drawing/2014/main" id="{8884A562-43EB-4C71-BE1E-9715AEE3C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731"/>
                <a:ext cx="76" cy="73"/>
              </a:xfrm>
              <a:custGeom>
                <a:avLst/>
                <a:gdLst>
                  <a:gd name="T0" fmla="*/ 15 w 29"/>
                  <a:gd name="T1" fmla="*/ 28 h 28"/>
                  <a:gd name="T2" fmla="*/ 29 w 29"/>
                  <a:gd name="T3" fmla="*/ 14 h 28"/>
                  <a:gd name="T4" fmla="*/ 15 w 29"/>
                  <a:gd name="T5" fmla="*/ 0 h 28"/>
                  <a:gd name="T6" fmla="*/ 2 w 29"/>
                  <a:gd name="T7" fmla="*/ 14 h 28"/>
                  <a:gd name="T8" fmla="*/ 15 w 29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15" y="28"/>
                    </a:moveTo>
                    <a:cubicBezTo>
                      <a:pt x="22" y="28"/>
                      <a:pt x="29" y="21"/>
                      <a:pt x="29" y="14"/>
                    </a:cubicBezTo>
                    <a:cubicBezTo>
                      <a:pt x="29" y="7"/>
                      <a:pt x="23" y="0"/>
                      <a:pt x="15" y="0"/>
                    </a:cubicBezTo>
                    <a:cubicBezTo>
                      <a:pt x="8" y="0"/>
                      <a:pt x="0" y="7"/>
                      <a:pt x="2" y="14"/>
                    </a:cubicBezTo>
                    <a:cubicBezTo>
                      <a:pt x="0" y="21"/>
                      <a:pt x="8" y="28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737">
                <a:extLst>
                  <a:ext uri="{FF2B5EF4-FFF2-40B4-BE49-F238E27FC236}">
                    <a16:creationId xmlns="" xmlns:a16="http://schemas.microsoft.com/office/drawing/2014/main" id="{70A0DB4A-8339-4F8A-B55C-63BC631B8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4" y="2731"/>
                <a:ext cx="72" cy="73"/>
              </a:xfrm>
              <a:custGeom>
                <a:avLst/>
                <a:gdLst>
                  <a:gd name="T0" fmla="*/ 14 w 28"/>
                  <a:gd name="T1" fmla="*/ 0 h 28"/>
                  <a:gd name="T2" fmla="*/ 1 w 28"/>
                  <a:gd name="T3" fmla="*/ 14 h 28"/>
                  <a:gd name="T4" fmla="*/ 15 w 28"/>
                  <a:gd name="T5" fmla="*/ 28 h 28"/>
                  <a:gd name="T6" fmla="*/ 28 w 28"/>
                  <a:gd name="T7" fmla="*/ 14 h 28"/>
                  <a:gd name="T8" fmla="*/ 14 w 28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0"/>
                    </a:moveTo>
                    <a:cubicBezTo>
                      <a:pt x="6" y="0"/>
                      <a:pt x="0" y="7"/>
                      <a:pt x="1" y="14"/>
                    </a:cubicBezTo>
                    <a:cubicBezTo>
                      <a:pt x="0" y="22"/>
                      <a:pt x="7" y="28"/>
                      <a:pt x="15" y="28"/>
                    </a:cubicBezTo>
                    <a:cubicBezTo>
                      <a:pt x="22" y="28"/>
                      <a:pt x="28" y="21"/>
                      <a:pt x="28" y="14"/>
                    </a:cubicBezTo>
                    <a:cubicBezTo>
                      <a:pt x="28" y="6"/>
                      <a:pt x="21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Oval 738">
                <a:extLst>
                  <a:ext uri="{FF2B5EF4-FFF2-40B4-BE49-F238E27FC236}">
                    <a16:creationId xmlns="" xmlns:a16="http://schemas.microsoft.com/office/drawing/2014/main" id="{AC80C8EF-012C-407B-982B-88B1A7FFA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" y="2734"/>
                <a:ext cx="70" cy="6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Oval 739">
                <a:extLst>
                  <a:ext uri="{FF2B5EF4-FFF2-40B4-BE49-F238E27FC236}">
                    <a16:creationId xmlns="" xmlns:a16="http://schemas.microsoft.com/office/drawing/2014/main" id="{BD37CB2D-C6D1-4BA6-8451-7408DD896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2734"/>
                <a:ext cx="68" cy="6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Freeform 740">
                <a:extLst>
                  <a:ext uri="{FF2B5EF4-FFF2-40B4-BE49-F238E27FC236}">
                    <a16:creationId xmlns="" xmlns:a16="http://schemas.microsoft.com/office/drawing/2014/main" id="{ACE95F6B-6457-4774-89AE-54A669AE3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3260"/>
                <a:ext cx="70" cy="70"/>
              </a:xfrm>
              <a:custGeom>
                <a:avLst/>
                <a:gdLst>
                  <a:gd name="T0" fmla="*/ 14 w 27"/>
                  <a:gd name="T1" fmla="*/ 0 h 27"/>
                  <a:gd name="T2" fmla="*/ 0 w 27"/>
                  <a:gd name="T3" fmla="*/ 13 h 27"/>
                  <a:gd name="T4" fmla="*/ 13 w 27"/>
                  <a:gd name="T5" fmla="*/ 27 h 27"/>
                  <a:gd name="T6" fmla="*/ 27 w 27"/>
                  <a:gd name="T7" fmla="*/ 14 h 27"/>
                  <a:gd name="T8" fmla="*/ 14 w 2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0"/>
                    </a:moveTo>
                    <a:cubicBezTo>
                      <a:pt x="5" y="0"/>
                      <a:pt x="0" y="4"/>
                      <a:pt x="0" y="13"/>
                    </a:cubicBezTo>
                    <a:cubicBezTo>
                      <a:pt x="0" y="22"/>
                      <a:pt x="4" y="27"/>
                      <a:pt x="13" y="27"/>
                    </a:cubicBezTo>
                    <a:cubicBezTo>
                      <a:pt x="22" y="27"/>
                      <a:pt x="27" y="23"/>
                      <a:pt x="27" y="14"/>
                    </a:cubicBezTo>
                    <a:cubicBezTo>
                      <a:pt x="27" y="5"/>
                      <a:pt x="22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741">
                <a:extLst>
                  <a:ext uri="{FF2B5EF4-FFF2-40B4-BE49-F238E27FC236}">
                    <a16:creationId xmlns="" xmlns:a16="http://schemas.microsoft.com/office/drawing/2014/main" id="{8EF1CD20-AD9F-4975-A723-B8D5B886A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3260"/>
                <a:ext cx="72" cy="70"/>
              </a:xfrm>
              <a:custGeom>
                <a:avLst/>
                <a:gdLst>
                  <a:gd name="T0" fmla="*/ 15 w 28"/>
                  <a:gd name="T1" fmla="*/ 27 h 27"/>
                  <a:gd name="T2" fmla="*/ 28 w 28"/>
                  <a:gd name="T3" fmla="*/ 13 h 27"/>
                  <a:gd name="T4" fmla="*/ 14 w 28"/>
                  <a:gd name="T5" fmla="*/ 0 h 27"/>
                  <a:gd name="T6" fmla="*/ 1 w 28"/>
                  <a:gd name="T7" fmla="*/ 14 h 27"/>
                  <a:gd name="T8" fmla="*/ 15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5" y="27"/>
                    </a:moveTo>
                    <a:cubicBezTo>
                      <a:pt x="23" y="27"/>
                      <a:pt x="28" y="21"/>
                      <a:pt x="28" y="13"/>
                    </a:cubicBezTo>
                    <a:cubicBezTo>
                      <a:pt x="28" y="6"/>
                      <a:pt x="22" y="0"/>
                      <a:pt x="14" y="0"/>
                    </a:cubicBezTo>
                    <a:cubicBezTo>
                      <a:pt x="7" y="0"/>
                      <a:pt x="0" y="6"/>
                      <a:pt x="1" y="14"/>
                    </a:cubicBezTo>
                    <a:cubicBezTo>
                      <a:pt x="0" y="21"/>
                      <a:pt x="8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742">
                <a:extLst>
                  <a:ext uri="{FF2B5EF4-FFF2-40B4-BE49-F238E27FC236}">
                    <a16:creationId xmlns="" xmlns:a16="http://schemas.microsoft.com/office/drawing/2014/main" id="{AB5F077B-EE2B-4A7B-9F77-F9D2C3023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260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3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3" y="27"/>
                      <a:pt x="27" y="22"/>
                      <a:pt x="27" y="13"/>
                    </a:cubicBezTo>
                    <a:cubicBezTo>
                      <a:pt x="27" y="4"/>
                      <a:pt x="22" y="0"/>
                      <a:pt x="13" y="0"/>
                    </a:cubicBezTo>
                    <a:cubicBezTo>
                      <a:pt x="4" y="0"/>
                      <a:pt x="0" y="5"/>
                      <a:pt x="0" y="14"/>
                    </a:cubicBezTo>
                    <a:cubicBezTo>
                      <a:pt x="0" y="23"/>
                      <a:pt x="5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743">
                <a:extLst>
                  <a:ext uri="{FF2B5EF4-FFF2-40B4-BE49-F238E27FC236}">
                    <a16:creationId xmlns="" xmlns:a16="http://schemas.microsoft.com/office/drawing/2014/main" id="{0300D8EA-F600-4AAD-A856-8D482A53E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3260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4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3" y="27"/>
                      <a:pt x="27" y="23"/>
                      <a:pt x="27" y="13"/>
                    </a:cubicBezTo>
                    <a:cubicBezTo>
                      <a:pt x="27" y="4"/>
                      <a:pt x="23" y="0"/>
                      <a:pt x="14" y="0"/>
                    </a:cubicBezTo>
                    <a:cubicBezTo>
                      <a:pt x="5" y="0"/>
                      <a:pt x="0" y="4"/>
                      <a:pt x="0" y="14"/>
                    </a:cubicBezTo>
                    <a:cubicBezTo>
                      <a:pt x="0" y="23"/>
                      <a:pt x="5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744">
                <a:extLst>
                  <a:ext uri="{FF2B5EF4-FFF2-40B4-BE49-F238E27FC236}">
                    <a16:creationId xmlns="" xmlns:a16="http://schemas.microsoft.com/office/drawing/2014/main" id="{0D730D0B-F6CA-4E9A-BE0F-BEFF14401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3260"/>
                <a:ext cx="70" cy="70"/>
              </a:xfrm>
              <a:custGeom>
                <a:avLst/>
                <a:gdLst>
                  <a:gd name="T0" fmla="*/ 0 w 27"/>
                  <a:gd name="T1" fmla="*/ 14 h 27"/>
                  <a:gd name="T2" fmla="*/ 13 w 27"/>
                  <a:gd name="T3" fmla="*/ 27 h 27"/>
                  <a:gd name="T4" fmla="*/ 27 w 27"/>
                  <a:gd name="T5" fmla="*/ 13 h 27"/>
                  <a:gd name="T6" fmla="*/ 13 w 27"/>
                  <a:gd name="T7" fmla="*/ 0 h 27"/>
                  <a:gd name="T8" fmla="*/ 0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4"/>
                    </a:moveTo>
                    <a:cubicBezTo>
                      <a:pt x="0" y="23"/>
                      <a:pt x="4" y="27"/>
                      <a:pt x="13" y="27"/>
                    </a:cubicBezTo>
                    <a:cubicBezTo>
                      <a:pt x="22" y="27"/>
                      <a:pt x="27" y="23"/>
                      <a:pt x="27" y="13"/>
                    </a:cubicBezTo>
                    <a:cubicBezTo>
                      <a:pt x="27" y="4"/>
                      <a:pt x="22" y="0"/>
                      <a:pt x="13" y="0"/>
                    </a:cubicBezTo>
                    <a:cubicBezTo>
                      <a:pt x="4" y="0"/>
                      <a:pt x="0" y="4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Oval 745">
                <a:extLst>
                  <a:ext uri="{FF2B5EF4-FFF2-40B4-BE49-F238E27FC236}">
                    <a16:creationId xmlns="" xmlns:a16="http://schemas.microsoft.com/office/drawing/2014/main" id="{CE4C2C14-BDEE-444E-858A-96686CFD1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" y="2838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746">
                <a:extLst>
                  <a:ext uri="{FF2B5EF4-FFF2-40B4-BE49-F238E27FC236}">
                    <a16:creationId xmlns="" xmlns:a16="http://schemas.microsoft.com/office/drawing/2014/main" id="{786FDC27-DEC1-496A-ADC3-EC6CBA6C6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4" y="3260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3 h 27"/>
                  <a:gd name="T4" fmla="*/ 14 w 28"/>
                  <a:gd name="T5" fmla="*/ 0 h 27"/>
                  <a:gd name="T6" fmla="*/ 1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3" y="27"/>
                      <a:pt x="28" y="22"/>
                      <a:pt x="27" y="13"/>
                    </a:cubicBezTo>
                    <a:cubicBezTo>
                      <a:pt x="27" y="4"/>
                      <a:pt x="23" y="0"/>
                      <a:pt x="14" y="0"/>
                    </a:cubicBezTo>
                    <a:cubicBezTo>
                      <a:pt x="5" y="0"/>
                      <a:pt x="0" y="5"/>
                      <a:pt x="1" y="14"/>
                    </a:cubicBezTo>
                    <a:cubicBezTo>
                      <a:pt x="1" y="23"/>
                      <a:pt x="5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Oval 747">
                <a:extLst>
                  <a:ext uri="{FF2B5EF4-FFF2-40B4-BE49-F238E27FC236}">
                    <a16:creationId xmlns="" xmlns:a16="http://schemas.microsoft.com/office/drawing/2014/main" id="{704742F4-A511-4B1D-B1B8-3DA85D936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7" y="2838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Oval 748">
                <a:extLst>
                  <a:ext uri="{FF2B5EF4-FFF2-40B4-BE49-F238E27FC236}">
                    <a16:creationId xmlns="" xmlns:a16="http://schemas.microsoft.com/office/drawing/2014/main" id="{9BF53DEA-D2BB-4FBD-9AFD-CE4098DCC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4" y="2838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749">
                <a:extLst>
                  <a:ext uri="{FF2B5EF4-FFF2-40B4-BE49-F238E27FC236}">
                    <a16:creationId xmlns="" xmlns:a16="http://schemas.microsoft.com/office/drawing/2014/main" id="{D844D643-EB13-4414-9021-AA49B5825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8" y="2835"/>
                <a:ext cx="73" cy="75"/>
              </a:xfrm>
              <a:custGeom>
                <a:avLst/>
                <a:gdLst>
                  <a:gd name="T0" fmla="*/ 0 w 28"/>
                  <a:gd name="T1" fmla="*/ 13 h 29"/>
                  <a:gd name="T2" fmla="*/ 13 w 28"/>
                  <a:gd name="T3" fmla="*/ 28 h 29"/>
                  <a:gd name="T4" fmla="*/ 28 w 28"/>
                  <a:gd name="T5" fmla="*/ 15 h 29"/>
                  <a:gd name="T6" fmla="*/ 15 w 28"/>
                  <a:gd name="T7" fmla="*/ 1 h 29"/>
                  <a:gd name="T8" fmla="*/ 0 w 28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9">
                    <a:moveTo>
                      <a:pt x="0" y="13"/>
                    </a:moveTo>
                    <a:cubicBezTo>
                      <a:pt x="0" y="22"/>
                      <a:pt x="5" y="28"/>
                      <a:pt x="13" y="28"/>
                    </a:cubicBezTo>
                    <a:cubicBezTo>
                      <a:pt x="21" y="29"/>
                      <a:pt x="27" y="23"/>
                      <a:pt x="28" y="15"/>
                    </a:cubicBezTo>
                    <a:cubicBezTo>
                      <a:pt x="28" y="7"/>
                      <a:pt x="23" y="1"/>
                      <a:pt x="15" y="1"/>
                    </a:cubicBezTo>
                    <a:cubicBezTo>
                      <a:pt x="7" y="0"/>
                      <a:pt x="1" y="6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750">
                <a:extLst>
                  <a:ext uri="{FF2B5EF4-FFF2-40B4-BE49-F238E27FC236}">
                    <a16:creationId xmlns="" xmlns:a16="http://schemas.microsoft.com/office/drawing/2014/main" id="{E8F22C38-8B7C-444B-8F7C-32B3C82C8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3154"/>
                <a:ext cx="75" cy="72"/>
              </a:xfrm>
              <a:custGeom>
                <a:avLst/>
                <a:gdLst>
                  <a:gd name="T0" fmla="*/ 16 w 29"/>
                  <a:gd name="T1" fmla="*/ 1 h 28"/>
                  <a:gd name="T2" fmla="*/ 1 w 29"/>
                  <a:gd name="T3" fmla="*/ 13 h 28"/>
                  <a:gd name="T4" fmla="*/ 14 w 29"/>
                  <a:gd name="T5" fmla="*/ 28 h 28"/>
                  <a:gd name="T6" fmla="*/ 28 w 29"/>
                  <a:gd name="T7" fmla="*/ 15 h 28"/>
                  <a:gd name="T8" fmla="*/ 16 w 29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16" y="1"/>
                    </a:moveTo>
                    <a:cubicBezTo>
                      <a:pt x="8" y="0"/>
                      <a:pt x="1" y="6"/>
                      <a:pt x="1" y="13"/>
                    </a:cubicBezTo>
                    <a:cubicBezTo>
                      <a:pt x="0" y="21"/>
                      <a:pt x="6" y="27"/>
                      <a:pt x="14" y="28"/>
                    </a:cubicBezTo>
                    <a:cubicBezTo>
                      <a:pt x="22" y="28"/>
                      <a:pt x="28" y="23"/>
                      <a:pt x="28" y="15"/>
                    </a:cubicBezTo>
                    <a:cubicBezTo>
                      <a:pt x="29" y="7"/>
                      <a:pt x="23" y="1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751">
                <a:extLst>
                  <a:ext uri="{FF2B5EF4-FFF2-40B4-BE49-F238E27FC236}">
                    <a16:creationId xmlns="" xmlns:a16="http://schemas.microsoft.com/office/drawing/2014/main" id="{9DEF437F-6C6E-4A8A-8651-C7F2CF03D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3364"/>
                <a:ext cx="76" cy="72"/>
              </a:xfrm>
              <a:custGeom>
                <a:avLst/>
                <a:gdLst>
                  <a:gd name="T0" fmla="*/ 16 w 29"/>
                  <a:gd name="T1" fmla="*/ 0 h 28"/>
                  <a:gd name="T2" fmla="*/ 1 w 29"/>
                  <a:gd name="T3" fmla="*/ 13 h 28"/>
                  <a:gd name="T4" fmla="*/ 14 w 29"/>
                  <a:gd name="T5" fmla="*/ 27 h 28"/>
                  <a:gd name="T6" fmla="*/ 28 w 29"/>
                  <a:gd name="T7" fmla="*/ 15 h 28"/>
                  <a:gd name="T8" fmla="*/ 16 w 29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16" y="0"/>
                    </a:moveTo>
                    <a:cubicBezTo>
                      <a:pt x="8" y="0"/>
                      <a:pt x="1" y="5"/>
                      <a:pt x="1" y="13"/>
                    </a:cubicBezTo>
                    <a:cubicBezTo>
                      <a:pt x="0" y="21"/>
                      <a:pt x="6" y="27"/>
                      <a:pt x="14" y="27"/>
                    </a:cubicBezTo>
                    <a:cubicBezTo>
                      <a:pt x="22" y="28"/>
                      <a:pt x="28" y="22"/>
                      <a:pt x="28" y="15"/>
                    </a:cubicBezTo>
                    <a:cubicBezTo>
                      <a:pt x="29" y="7"/>
                      <a:pt x="23" y="1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Oval 752">
                <a:extLst>
                  <a:ext uri="{FF2B5EF4-FFF2-40B4-BE49-F238E27FC236}">
                    <a16:creationId xmlns="" xmlns:a16="http://schemas.microsoft.com/office/drawing/2014/main" id="{DB16075D-7017-4B75-B8E1-B3526C8EC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3" y="3364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753">
                <a:extLst>
                  <a:ext uri="{FF2B5EF4-FFF2-40B4-BE49-F238E27FC236}">
                    <a16:creationId xmlns="" xmlns:a16="http://schemas.microsoft.com/office/drawing/2014/main" id="{91B91A3D-D759-4756-A0E7-84F68A9FF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364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2" y="27"/>
                      <a:pt x="27" y="23"/>
                      <a:pt x="27" y="14"/>
                    </a:cubicBezTo>
                    <a:cubicBezTo>
                      <a:pt x="27" y="5"/>
                      <a:pt x="23" y="0"/>
                      <a:pt x="14" y="0"/>
                    </a:cubicBezTo>
                    <a:cubicBezTo>
                      <a:pt x="5" y="0"/>
                      <a:pt x="0" y="5"/>
                      <a:pt x="0" y="14"/>
                    </a:cubicBezTo>
                    <a:cubicBezTo>
                      <a:pt x="0" y="23"/>
                      <a:pt x="5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Oval 754">
                <a:extLst>
                  <a:ext uri="{FF2B5EF4-FFF2-40B4-BE49-F238E27FC236}">
                    <a16:creationId xmlns="" xmlns:a16="http://schemas.microsoft.com/office/drawing/2014/main" id="{E39E760C-A1DE-4AE8-A2AE-3A1B6AE91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6" y="3364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755">
                <a:extLst>
                  <a:ext uri="{FF2B5EF4-FFF2-40B4-BE49-F238E27FC236}">
                    <a16:creationId xmlns="" xmlns:a16="http://schemas.microsoft.com/office/drawing/2014/main" id="{1F162126-8B84-41B0-A351-C2914FDD5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3364"/>
                <a:ext cx="72" cy="72"/>
              </a:xfrm>
              <a:custGeom>
                <a:avLst/>
                <a:gdLst>
                  <a:gd name="T0" fmla="*/ 15 w 28"/>
                  <a:gd name="T1" fmla="*/ 27 h 28"/>
                  <a:gd name="T2" fmla="*/ 28 w 28"/>
                  <a:gd name="T3" fmla="*/ 13 h 28"/>
                  <a:gd name="T4" fmla="*/ 14 w 28"/>
                  <a:gd name="T5" fmla="*/ 0 h 28"/>
                  <a:gd name="T6" fmla="*/ 0 w 28"/>
                  <a:gd name="T7" fmla="*/ 14 h 28"/>
                  <a:gd name="T8" fmla="*/ 15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5" y="27"/>
                    </a:moveTo>
                    <a:cubicBezTo>
                      <a:pt x="22" y="28"/>
                      <a:pt x="28" y="21"/>
                      <a:pt x="28" y="13"/>
                    </a:cubicBezTo>
                    <a:cubicBezTo>
                      <a:pt x="28" y="6"/>
                      <a:pt x="21" y="0"/>
                      <a:pt x="14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1" y="22"/>
                      <a:pt x="7" y="28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Oval 756">
                <a:extLst>
                  <a:ext uri="{FF2B5EF4-FFF2-40B4-BE49-F238E27FC236}">
                    <a16:creationId xmlns="" xmlns:a16="http://schemas.microsoft.com/office/drawing/2014/main" id="{8987A917-42A9-4441-82D9-023BC742B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6" y="3364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757">
                <a:extLst>
                  <a:ext uri="{FF2B5EF4-FFF2-40B4-BE49-F238E27FC236}">
                    <a16:creationId xmlns="" xmlns:a16="http://schemas.microsoft.com/office/drawing/2014/main" id="{4EC53225-FF5E-4D92-BC74-8D02F5A5F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941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4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3" y="27"/>
                      <a:pt x="27" y="23"/>
                      <a:pt x="27" y="13"/>
                    </a:cubicBezTo>
                    <a:cubicBezTo>
                      <a:pt x="27" y="5"/>
                      <a:pt x="23" y="0"/>
                      <a:pt x="14" y="0"/>
                    </a:cubicBezTo>
                    <a:cubicBezTo>
                      <a:pt x="5" y="0"/>
                      <a:pt x="0" y="5"/>
                      <a:pt x="0" y="14"/>
                    </a:cubicBezTo>
                    <a:cubicBezTo>
                      <a:pt x="0" y="23"/>
                      <a:pt x="5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Oval 758">
                <a:extLst>
                  <a:ext uri="{FF2B5EF4-FFF2-40B4-BE49-F238E27FC236}">
                    <a16:creationId xmlns="" xmlns:a16="http://schemas.microsoft.com/office/drawing/2014/main" id="{56168CF6-9C56-42AB-A157-8506304CB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" y="3364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759">
                <a:extLst>
                  <a:ext uri="{FF2B5EF4-FFF2-40B4-BE49-F238E27FC236}">
                    <a16:creationId xmlns="" xmlns:a16="http://schemas.microsoft.com/office/drawing/2014/main" id="{35D2FB6E-ACD1-45CD-ACF8-663AA3266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3364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3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2" y="27"/>
                      <a:pt x="26" y="23"/>
                      <a:pt x="27" y="14"/>
                    </a:cubicBezTo>
                    <a:cubicBezTo>
                      <a:pt x="27" y="5"/>
                      <a:pt x="22" y="0"/>
                      <a:pt x="13" y="0"/>
                    </a:cubicBezTo>
                    <a:cubicBezTo>
                      <a:pt x="4" y="0"/>
                      <a:pt x="0" y="5"/>
                      <a:pt x="0" y="14"/>
                    </a:cubicBezTo>
                    <a:cubicBezTo>
                      <a:pt x="0" y="23"/>
                      <a:pt x="4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760">
                <a:extLst>
                  <a:ext uri="{FF2B5EF4-FFF2-40B4-BE49-F238E27FC236}">
                    <a16:creationId xmlns="" xmlns:a16="http://schemas.microsoft.com/office/drawing/2014/main" id="{2B518AEF-1056-4DF1-B9C9-6845F9C26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364"/>
                <a:ext cx="70" cy="70"/>
              </a:xfrm>
              <a:custGeom>
                <a:avLst/>
                <a:gdLst>
                  <a:gd name="T0" fmla="*/ 0 w 27"/>
                  <a:gd name="T1" fmla="*/ 14 h 27"/>
                  <a:gd name="T2" fmla="*/ 14 w 27"/>
                  <a:gd name="T3" fmla="*/ 27 h 27"/>
                  <a:gd name="T4" fmla="*/ 27 w 27"/>
                  <a:gd name="T5" fmla="*/ 14 h 27"/>
                  <a:gd name="T6" fmla="*/ 13 w 27"/>
                  <a:gd name="T7" fmla="*/ 0 h 27"/>
                  <a:gd name="T8" fmla="*/ 0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4"/>
                    </a:moveTo>
                    <a:cubicBezTo>
                      <a:pt x="0" y="23"/>
                      <a:pt x="5" y="27"/>
                      <a:pt x="14" y="27"/>
                    </a:cubicBezTo>
                    <a:cubicBezTo>
                      <a:pt x="22" y="27"/>
                      <a:pt x="27" y="23"/>
                      <a:pt x="27" y="14"/>
                    </a:cubicBezTo>
                    <a:cubicBezTo>
                      <a:pt x="27" y="5"/>
                      <a:pt x="22" y="0"/>
                      <a:pt x="13" y="0"/>
                    </a:cubicBezTo>
                    <a:cubicBezTo>
                      <a:pt x="4" y="0"/>
                      <a:pt x="0" y="5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761">
                <a:extLst>
                  <a:ext uri="{FF2B5EF4-FFF2-40B4-BE49-F238E27FC236}">
                    <a16:creationId xmlns="" xmlns:a16="http://schemas.microsoft.com/office/drawing/2014/main" id="{9BC259BD-6DF6-43B1-BF8F-EF2E6677E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5" y="2731"/>
                <a:ext cx="72" cy="76"/>
              </a:xfrm>
              <a:custGeom>
                <a:avLst/>
                <a:gdLst>
                  <a:gd name="T0" fmla="*/ 15 w 28"/>
                  <a:gd name="T1" fmla="*/ 27 h 29"/>
                  <a:gd name="T2" fmla="*/ 22 w 28"/>
                  <a:gd name="T3" fmla="*/ 24 h 29"/>
                  <a:gd name="T4" fmla="*/ 27 w 28"/>
                  <a:gd name="T5" fmla="*/ 14 h 29"/>
                  <a:gd name="T6" fmla="*/ 24 w 28"/>
                  <a:gd name="T7" fmla="*/ 6 h 29"/>
                  <a:gd name="T8" fmla="*/ 14 w 28"/>
                  <a:gd name="T9" fmla="*/ 0 h 29"/>
                  <a:gd name="T10" fmla="*/ 5 w 28"/>
                  <a:gd name="T11" fmla="*/ 4 h 29"/>
                  <a:gd name="T12" fmla="*/ 0 w 28"/>
                  <a:gd name="T13" fmla="*/ 14 h 29"/>
                  <a:gd name="T14" fmla="*/ 15 w 28"/>
                  <a:gd name="T1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15" y="27"/>
                    </a:moveTo>
                    <a:cubicBezTo>
                      <a:pt x="18" y="29"/>
                      <a:pt x="20" y="26"/>
                      <a:pt x="22" y="24"/>
                    </a:cubicBezTo>
                    <a:cubicBezTo>
                      <a:pt x="25" y="21"/>
                      <a:pt x="28" y="19"/>
                      <a:pt x="27" y="14"/>
                    </a:cubicBezTo>
                    <a:cubicBezTo>
                      <a:pt x="27" y="11"/>
                      <a:pt x="26" y="8"/>
                      <a:pt x="24" y="6"/>
                    </a:cubicBezTo>
                    <a:cubicBezTo>
                      <a:pt x="21" y="4"/>
                      <a:pt x="19" y="0"/>
                      <a:pt x="14" y="0"/>
                    </a:cubicBezTo>
                    <a:cubicBezTo>
                      <a:pt x="11" y="1"/>
                      <a:pt x="8" y="1"/>
                      <a:pt x="5" y="4"/>
                    </a:cubicBezTo>
                    <a:cubicBezTo>
                      <a:pt x="3" y="7"/>
                      <a:pt x="0" y="9"/>
                      <a:pt x="0" y="14"/>
                    </a:cubicBezTo>
                    <a:cubicBezTo>
                      <a:pt x="1" y="21"/>
                      <a:pt x="6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762">
                <a:extLst>
                  <a:ext uri="{FF2B5EF4-FFF2-40B4-BE49-F238E27FC236}">
                    <a16:creationId xmlns="" xmlns:a16="http://schemas.microsoft.com/office/drawing/2014/main" id="{32E48185-DFDD-4ECB-A715-562580AB6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8" y="2731"/>
                <a:ext cx="73" cy="76"/>
              </a:xfrm>
              <a:custGeom>
                <a:avLst/>
                <a:gdLst>
                  <a:gd name="T0" fmla="*/ 14 w 28"/>
                  <a:gd name="T1" fmla="*/ 27 h 29"/>
                  <a:gd name="T2" fmla="*/ 24 w 28"/>
                  <a:gd name="T3" fmla="*/ 23 h 29"/>
                  <a:gd name="T4" fmla="*/ 28 w 28"/>
                  <a:gd name="T5" fmla="*/ 14 h 29"/>
                  <a:gd name="T6" fmla="*/ 22 w 28"/>
                  <a:gd name="T7" fmla="*/ 4 h 29"/>
                  <a:gd name="T8" fmla="*/ 13 w 28"/>
                  <a:gd name="T9" fmla="*/ 0 h 29"/>
                  <a:gd name="T10" fmla="*/ 5 w 28"/>
                  <a:gd name="T11" fmla="*/ 5 h 29"/>
                  <a:gd name="T12" fmla="*/ 0 w 28"/>
                  <a:gd name="T13" fmla="*/ 14 h 29"/>
                  <a:gd name="T14" fmla="*/ 4 w 28"/>
                  <a:gd name="T15" fmla="*/ 23 h 29"/>
                  <a:gd name="T16" fmla="*/ 14 w 28"/>
                  <a:gd name="T1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14" y="27"/>
                    </a:moveTo>
                    <a:cubicBezTo>
                      <a:pt x="19" y="29"/>
                      <a:pt x="21" y="25"/>
                      <a:pt x="24" y="23"/>
                    </a:cubicBezTo>
                    <a:cubicBezTo>
                      <a:pt x="26" y="20"/>
                      <a:pt x="27" y="18"/>
                      <a:pt x="28" y="14"/>
                    </a:cubicBezTo>
                    <a:cubicBezTo>
                      <a:pt x="28" y="9"/>
                      <a:pt x="25" y="7"/>
                      <a:pt x="22" y="4"/>
                    </a:cubicBezTo>
                    <a:cubicBezTo>
                      <a:pt x="20" y="1"/>
                      <a:pt x="17" y="1"/>
                      <a:pt x="13" y="0"/>
                    </a:cubicBezTo>
                    <a:cubicBezTo>
                      <a:pt x="9" y="0"/>
                      <a:pt x="7" y="3"/>
                      <a:pt x="5" y="5"/>
                    </a:cubicBezTo>
                    <a:cubicBezTo>
                      <a:pt x="2" y="7"/>
                      <a:pt x="0" y="10"/>
                      <a:pt x="0" y="14"/>
                    </a:cubicBezTo>
                    <a:cubicBezTo>
                      <a:pt x="0" y="18"/>
                      <a:pt x="2" y="20"/>
                      <a:pt x="4" y="23"/>
                    </a:cubicBezTo>
                    <a:cubicBezTo>
                      <a:pt x="7" y="25"/>
                      <a:pt x="9" y="29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763">
                <a:extLst>
                  <a:ext uri="{FF2B5EF4-FFF2-40B4-BE49-F238E27FC236}">
                    <a16:creationId xmlns="" xmlns:a16="http://schemas.microsoft.com/office/drawing/2014/main" id="{58C2532D-2781-40E1-939A-ED45F2DB9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9" y="2628"/>
                <a:ext cx="75" cy="72"/>
              </a:xfrm>
              <a:custGeom>
                <a:avLst/>
                <a:gdLst>
                  <a:gd name="T0" fmla="*/ 5 w 29"/>
                  <a:gd name="T1" fmla="*/ 22 h 28"/>
                  <a:gd name="T2" fmla="*/ 14 w 29"/>
                  <a:gd name="T3" fmla="*/ 27 h 28"/>
                  <a:gd name="T4" fmla="*/ 23 w 29"/>
                  <a:gd name="T5" fmla="*/ 24 h 28"/>
                  <a:gd name="T6" fmla="*/ 28 w 29"/>
                  <a:gd name="T7" fmla="*/ 15 h 28"/>
                  <a:gd name="T8" fmla="*/ 24 w 29"/>
                  <a:gd name="T9" fmla="*/ 5 h 28"/>
                  <a:gd name="T10" fmla="*/ 15 w 29"/>
                  <a:gd name="T11" fmla="*/ 0 h 28"/>
                  <a:gd name="T12" fmla="*/ 6 w 29"/>
                  <a:gd name="T13" fmla="*/ 4 h 28"/>
                  <a:gd name="T14" fmla="*/ 1 w 29"/>
                  <a:gd name="T15" fmla="*/ 13 h 28"/>
                  <a:gd name="T16" fmla="*/ 5 w 29"/>
                  <a:gd name="T1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8">
                    <a:moveTo>
                      <a:pt x="5" y="22"/>
                    </a:moveTo>
                    <a:cubicBezTo>
                      <a:pt x="8" y="25"/>
                      <a:pt x="10" y="28"/>
                      <a:pt x="14" y="27"/>
                    </a:cubicBezTo>
                    <a:cubicBezTo>
                      <a:pt x="18" y="27"/>
                      <a:pt x="20" y="27"/>
                      <a:pt x="23" y="24"/>
                    </a:cubicBezTo>
                    <a:cubicBezTo>
                      <a:pt x="25" y="21"/>
                      <a:pt x="29" y="19"/>
                      <a:pt x="28" y="15"/>
                    </a:cubicBezTo>
                    <a:cubicBezTo>
                      <a:pt x="28" y="11"/>
                      <a:pt x="28" y="8"/>
                      <a:pt x="24" y="5"/>
                    </a:cubicBezTo>
                    <a:cubicBezTo>
                      <a:pt x="22" y="3"/>
                      <a:pt x="20" y="0"/>
                      <a:pt x="15" y="0"/>
                    </a:cubicBezTo>
                    <a:cubicBezTo>
                      <a:pt x="11" y="0"/>
                      <a:pt x="8" y="1"/>
                      <a:pt x="6" y="4"/>
                    </a:cubicBezTo>
                    <a:cubicBezTo>
                      <a:pt x="4" y="7"/>
                      <a:pt x="0" y="9"/>
                      <a:pt x="1" y="13"/>
                    </a:cubicBezTo>
                    <a:cubicBezTo>
                      <a:pt x="0" y="17"/>
                      <a:pt x="2" y="20"/>
                      <a:pt x="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Freeform 764">
                <a:extLst>
                  <a:ext uri="{FF2B5EF4-FFF2-40B4-BE49-F238E27FC236}">
                    <a16:creationId xmlns="" xmlns:a16="http://schemas.microsoft.com/office/drawing/2014/main" id="{081DF636-4C56-407C-9842-DE7E2EBB2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6" y="2623"/>
                <a:ext cx="72" cy="77"/>
              </a:xfrm>
              <a:custGeom>
                <a:avLst/>
                <a:gdLst>
                  <a:gd name="T0" fmla="*/ 13 w 28"/>
                  <a:gd name="T1" fmla="*/ 29 h 30"/>
                  <a:gd name="T2" fmla="*/ 27 w 28"/>
                  <a:gd name="T3" fmla="*/ 16 h 30"/>
                  <a:gd name="T4" fmla="*/ 23 w 28"/>
                  <a:gd name="T5" fmla="*/ 7 h 30"/>
                  <a:gd name="T6" fmla="*/ 14 w 28"/>
                  <a:gd name="T7" fmla="*/ 3 h 30"/>
                  <a:gd name="T8" fmla="*/ 4 w 28"/>
                  <a:gd name="T9" fmla="*/ 7 h 30"/>
                  <a:gd name="T10" fmla="*/ 0 w 28"/>
                  <a:gd name="T11" fmla="*/ 16 h 30"/>
                  <a:gd name="T12" fmla="*/ 5 w 28"/>
                  <a:gd name="T13" fmla="*/ 25 h 30"/>
                  <a:gd name="T14" fmla="*/ 13 w 28"/>
                  <a:gd name="T15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0">
                    <a:moveTo>
                      <a:pt x="13" y="29"/>
                    </a:moveTo>
                    <a:cubicBezTo>
                      <a:pt x="20" y="29"/>
                      <a:pt x="27" y="23"/>
                      <a:pt x="27" y="16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1" y="5"/>
                      <a:pt x="19" y="1"/>
                      <a:pt x="14" y="3"/>
                    </a:cubicBezTo>
                    <a:cubicBezTo>
                      <a:pt x="9" y="0"/>
                      <a:pt x="7" y="5"/>
                      <a:pt x="4" y="7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0" y="20"/>
                      <a:pt x="2" y="22"/>
                      <a:pt x="5" y="25"/>
                    </a:cubicBezTo>
                    <a:cubicBezTo>
                      <a:pt x="7" y="27"/>
                      <a:pt x="9" y="30"/>
                      <a:pt x="13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765">
                <a:extLst>
                  <a:ext uri="{FF2B5EF4-FFF2-40B4-BE49-F238E27FC236}">
                    <a16:creationId xmlns="" xmlns:a16="http://schemas.microsoft.com/office/drawing/2014/main" id="{E793C493-DAF1-485E-82CE-590E7D3EF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" y="2628"/>
                <a:ext cx="75" cy="72"/>
              </a:xfrm>
              <a:custGeom>
                <a:avLst/>
                <a:gdLst>
                  <a:gd name="T0" fmla="*/ 6 w 29"/>
                  <a:gd name="T1" fmla="*/ 23 h 28"/>
                  <a:gd name="T2" fmla="*/ 15 w 29"/>
                  <a:gd name="T3" fmla="*/ 27 h 28"/>
                  <a:gd name="T4" fmla="*/ 24 w 29"/>
                  <a:gd name="T5" fmla="*/ 23 h 28"/>
                  <a:gd name="T6" fmla="*/ 28 w 29"/>
                  <a:gd name="T7" fmla="*/ 14 h 28"/>
                  <a:gd name="T8" fmla="*/ 15 w 29"/>
                  <a:gd name="T9" fmla="*/ 0 h 28"/>
                  <a:gd name="T10" fmla="*/ 6 w 29"/>
                  <a:gd name="T11" fmla="*/ 4 h 28"/>
                  <a:gd name="T12" fmla="*/ 2 w 29"/>
                  <a:gd name="T13" fmla="*/ 14 h 28"/>
                  <a:gd name="T14" fmla="*/ 6 w 29"/>
                  <a:gd name="T15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6" y="23"/>
                    </a:moveTo>
                    <a:cubicBezTo>
                      <a:pt x="8" y="26"/>
                      <a:pt x="11" y="27"/>
                      <a:pt x="15" y="27"/>
                    </a:cubicBezTo>
                    <a:cubicBezTo>
                      <a:pt x="19" y="28"/>
                      <a:pt x="21" y="25"/>
                      <a:pt x="24" y="23"/>
                    </a:cubicBezTo>
                    <a:cubicBezTo>
                      <a:pt x="26" y="20"/>
                      <a:pt x="29" y="18"/>
                      <a:pt x="28" y="14"/>
                    </a:cubicBezTo>
                    <a:cubicBezTo>
                      <a:pt x="28" y="7"/>
                      <a:pt x="22" y="1"/>
                      <a:pt x="15" y="0"/>
                    </a:cubicBezTo>
                    <a:cubicBezTo>
                      <a:pt x="11" y="0"/>
                      <a:pt x="8" y="1"/>
                      <a:pt x="6" y="4"/>
                    </a:cubicBezTo>
                    <a:cubicBezTo>
                      <a:pt x="4" y="7"/>
                      <a:pt x="0" y="9"/>
                      <a:pt x="2" y="14"/>
                    </a:cubicBezTo>
                    <a:cubicBezTo>
                      <a:pt x="0" y="18"/>
                      <a:pt x="4" y="20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Freeform 766">
                <a:extLst>
                  <a:ext uri="{FF2B5EF4-FFF2-40B4-BE49-F238E27FC236}">
                    <a16:creationId xmlns="" xmlns:a16="http://schemas.microsoft.com/office/drawing/2014/main" id="{147F1D43-CB1D-458A-B42E-FD65594FB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3050"/>
                <a:ext cx="76" cy="73"/>
              </a:xfrm>
              <a:custGeom>
                <a:avLst/>
                <a:gdLst>
                  <a:gd name="T0" fmla="*/ 7 w 29"/>
                  <a:gd name="T1" fmla="*/ 23 h 28"/>
                  <a:gd name="T2" fmla="*/ 16 w 29"/>
                  <a:gd name="T3" fmla="*/ 28 h 28"/>
                  <a:gd name="T4" fmla="*/ 24 w 29"/>
                  <a:gd name="T5" fmla="*/ 23 h 28"/>
                  <a:gd name="T6" fmla="*/ 29 w 29"/>
                  <a:gd name="T7" fmla="*/ 14 h 28"/>
                  <a:gd name="T8" fmla="*/ 16 w 29"/>
                  <a:gd name="T9" fmla="*/ 0 h 28"/>
                  <a:gd name="T10" fmla="*/ 7 w 29"/>
                  <a:gd name="T11" fmla="*/ 4 h 28"/>
                  <a:gd name="T12" fmla="*/ 2 w 29"/>
                  <a:gd name="T13" fmla="*/ 14 h 28"/>
                  <a:gd name="T14" fmla="*/ 7 w 29"/>
                  <a:gd name="T15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7" y="23"/>
                    </a:moveTo>
                    <a:cubicBezTo>
                      <a:pt x="9" y="26"/>
                      <a:pt x="12" y="27"/>
                      <a:pt x="16" y="28"/>
                    </a:cubicBezTo>
                    <a:cubicBezTo>
                      <a:pt x="20" y="28"/>
                      <a:pt x="22" y="26"/>
                      <a:pt x="24" y="23"/>
                    </a:cubicBezTo>
                    <a:cubicBezTo>
                      <a:pt x="27" y="21"/>
                      <a:pt x="29" y="19"/>
                      <a:pt x="29" y="14"/>
                    </a:cubicBezTo>
                    <a:cubicBezTo>
                      <a:pt x="28" y="7"/>
                      <a:pt x="23" y="1"/>
                      <a:pt x="16" y="0"/>
                    </a:cubicBezTo>
                    <a:cubicBezTo>
                      <a:pt x="12" y="0"/>
                      <a:pt x="9" y="1"/>
                      <a:pt x="7" y="4"/>
                    </a:cubicBezTo>
                    <a:cubicBezTo>
                      <a:pt x="4" y="7"/>
                      <a:pt x="0" y="9"/>
                      <a:pt x="2" y="14"/>
                    </a:cubicBezTo>
                    <a:cubicBezTo>
                      <a:pt x="0" y="19"/>
                      <a:pt x="4" y="21"/>
                      <a:pt x="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767">
                <a:extLst>
                  <a:ext uri="{FF2B5EF4-FFF2-40B4-BE49-F238E27FC236}">
                    <a16:creationId xmlns="" xmlns:a16="http://schemas.microsoft.com/office/drawing/2014/main" id="{6E9B693D-11FA-4F0F-BC4F-881EAA0CD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0" y="3154"/>
                <a:ext cx="73" cy="72"/>
              </a:xfrm>
              <a:custGeom>
                <a:avLst/>
                <a:gdLst>
                  <a:gd name="T0" fmla="*/ 3 w 28"/>
                  <a:gd name="T1" fmla="*/ 22 h 28"/>
                  <a:gd name="T2" fmla="*/ 12 w 28"/>
                  <a:gd name="T3" fmla="*/ 28 h 28"/>
                  <a:gd name="T4" fmla="*/ 22 w 28"/>
                  <a:gd name="T5" fmla="*/ 24 h 28"/>
                  <a:gd name="T6" fmla="*/ 27 w 28"/>
                  <a:gd name="T7" fmla="*/ 14 h 28"/>
                  <a:gd name="T8" fmla="*/ 24 w 28"/>
                  <a:gd name="T9" fmla="*/ 6 h 28"/>
                  <a:gd name="T10" fmla="*/ 14 w 28"/>
                  <a:gd name="T11" fmla="*/ 1 h 28"/>
                  <a:gd name="T12" fmla="*/ 5 w 28"/>
                  <a:gd name="T13" fmla="*/ 4 h 28"/>
                  <a:gd name="T14" fmla="*/ 0 w 28"/>
                  <a:gd name="T15" fmla="*/ 14 h 28"/>
                  <a:gd name="T16" fmla="*/ 3 w 28"/>
                  <a:gd name="T1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8">
                    <a:moveTo>
                      <a:pt x="3" y="22"/>
                    </a:moveTo>
                    <a:cubicBezTo>
                      <a:pt x="6" y="24"/>
                      <a:pt x="8" y="28"/>
                      <a:pt x="12" y="28"/>
                    </a:cubicBezTo>
                    <a:cubicBezTo>
                      <a:pt x="16" y="27"/>
                      <a:pt x="19" y="28"/>
                      <a:pt x="22" y="24"/>
                    </a:cubicBezTo>
                    <a:cubicBezTo>
                      <a:pt x="24" y="21"/>
                      <a:pt x="28" y="20"/>
                      <a:pt x="27" y="14"/>
                    </a:cubicBezTo>
                    <a:cubicBezTo>
                      <a:pt x="28" y="11"/>
                      <a:pt x="27" y="8"/>
                      <a:pt x="24" y="6"/>
                    </a:cubicBezTo>
                    <a:cubicBezTo>
                      <a:pt x="21" y="4"/>
                      <a:pt x="19" y="0"/>
                      <a:pt x="14" y="1"/>
                    </a:cubicBezTo>
                    <a:cubicBezTo>
                      <a:pt x="11" y="1"/>
                      <a:pt x="8" y="1"/>
                      <a:pt x="5" y="4"/>
                    </a:cubicBezTo>
                    <a:cubicBezTo>
                      <a:pt x="3" y="7"/>
                      <a:pt x="0" y="9"/>
                      <a:pt x="0" y="14"/>
                    </a:cubicBezTo>
                    <a:cubicBezTo>
                      <a:pt x="0" y="17"/>
                      <a:pt x="0" y="20"/>
                      <a:pt x="3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768">
                <a:extLst>
                  <a:ext uri="{FF2B5EF4-FFF2-40B4-BE49-F238E27FC236}">
                    <a16:creationId xmlns="" xmlns:a16="http://schemas.microsoft.com/office/drawing/2014/main" id="{A02F460B-94FA-4660-B1D1-88D2DCF42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2941"/>
                <a:ext cx="75" cy="73"/>
              </a:xfrm>
              <a:custGeom>
                <a:avLst/>
                <a:gdLst>
                  <a:gd name="T0" fmla="*/ 5 w 29"/>
                  <a:gd name="T1" fmla="*/ 22 h 28"/>
                  <a:gd name="T2" fmla="*/ 15 w 29"/>
                  <a:gd name="T3" fmla="*/ 27 h 28"/>
                  <a:gd name="T4" fmla="*/ 23 w 29"/>
                  <a:gd name="T5" fmla="*/ 24 h 28"/>
                  <a:gd name="T6" fmla="*/ 28 w 29"/>
                  <a:gd name="T7" fmla="*/ 14 h 28"/>
                  <a:gd name="T8" fmla="*/ 24 w 29"/>
                  <a:gd name="T9" fmla="*/ 5 h 28"/>
                  <a:gd name="T10" fmla="*/ 15 w 29"/>
                  <a:gd name="T11" fmla="*/ 0 h 28"/>
                  <a:gd name="T12" fmla="*/ 1 w 29"/>
                  <a:gd name="T13" fmla="*/ 14 h 28"/>
                  <a:gd name="T14" fmla="*/ 5 w 29"/>
                  <a:gd name="T15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5" y="22"/>
                    </a:moveTo>
                    <a:cubicBezTo>
                      <a:pt x="8" y="25"/>
                      <a:pt x="10" y="28"/>
                      <a:pt x="15" y="27"/>
                    </a:cubicBezTo>
                    <a:cubicBezTo>
                      <a:pt x="18" y="27"/>
                      <a:pt x="21" y="26"/>
                      <a:pt x="23" y="24"/>
                    </a:cubicBezTo>
                    <a:cubicBezTo>
                      <a:pt x="25" y="21"/>
                      <a:pt x="29" y="19"/>
                      <a:pt x="28" y="14"/>
                    </a:cubicBezTo>
                    <a:cubicBezTo>
                      <a:pt x="28" y="11"/>
                      <a:pt x="28" y="8"/>
                      <a:pt x="24" y="5"/>
                    </a:cubicBezTo>
                    <a:cubicBezTo>
                      <a:pt x="22" y="3"/>
                      <a:pt x="20" y="0"/>
                      <a:pt x="15" y="0"/>
                    </a:cubicBezTo>
                    <a:cubicBezTo>
                      <a:pt x="8" y="0"/>
                      <a:pt x="1" y="6"/>
                      <a:pt x="1" y="14"/>
                    </a:cubicBezTo>
                    <a:cubicBezTo>
                      <a:pt x="0" y="17"/>
                      <a:pt x="2" y="20"/>
                      <a:pt x="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769">
                <a:extLst>
                  <a:ext uri="{FF2B5EF4-FFF2-40B4-BE49-F238E27FC236}">
                    <a16:creationId xmlns="" xmlns:a16="http://schemas.microsoft.com/office/drawing/2014/main" id="{1CBAFE7A-EA83-4548-B60C-252685F17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2" y="2625"/>
                <a:ext cx="72" cy="75"/>
              </a:xfrm>
              <a:custGeom>
                <a:avLst/>
                <a:gdLst>
                  <a:gd name="T0" fmla="*/ 4 w 28"/>
                  <a:gd name="T1" fmla="*/ 23 h 29"/>
                  <a:gd name="T2" fmla="*/ 13 w 28"/>
                  <a:gd name="T3" fmla="*/ 28 h 29"/>
                  <a:gd name="T4" fmla="*/ 22 w 28"/>
                  <a:gd name="T5" fmla="*/ 25 h 29"/>
                  <a:gd name="T6" fmla="*/ 27 w 28"/>
                  <a:gd name="T7" fmla="*/ 15 h 29"/>
                  <a:gd name="T8" fmla="*/ 24 w 28"/>
                  <a:gd name="T9" fmla="*/ 6 h 29"/>
                  <a:gd name="T10" fmla="*/ 14 w 28"/>
                  <a:gd name="T11" fmla="*/ 1 h 29"/>
                  <a:gd name="T12" fmla="*/ 5 w 28"/>
                  <a:gd name="T13" fmla="*/ 5 h 29"/>
                  <a:gd name="T14" fmla="*/ 0 w 28"/>
                  <a:gd name="T15" fmla="*/ 15 h 29"/>
                  <a:gd name="T16" fmla="*/ 4 w 28"/>
                  <a:gd name="T17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4" y="23"/>
                    </a:moveTo>
                    <a:cubicBezTo>
                      <a:pt x="7" y="25"/>
                      <a:pt x="8" y="29"/>
                      <a:pt x="13" y="28"/>
                    </a:cubicBezTo>
                    <a:cubicBezTo>
                      <a:pt x="17" y="28"/>
                      <a:pt x="20" y="28"/>
                      <a:pt x="22" y="25"/>
                    </a:cubicBezTo>
                    <a:cubicBezTo>
                      <a:pt x="24" y="22"/>
                      <a:pt x="28" y="20"/>
                      <a:pt x="27" y="15"/>
                    </a:cubicBezTo>
                    <a:cubicBezTo>
                      <a:pt x="27" y="12"/>
                      <a:pt x="27" y="9"/>
                      <a:pt x="24" y="6"/>
                    </a:cubicBezTo>
                    <a:cubicBezTo>
                      <a:pt x="21" y="4"/>
                      <a:pt x="19" y="0"/>
                      <a:pt x="14" y="1"/>
                    </a:cubicBezTo>
                    <a:cubicBezTo>
                      <a:pt x="10" y="0"/>
                      <a:pt x="8" y="2"/>
                      <a:pt x="5" y="5"/>
                    </a:cubicBezTo>
                    <a:cubicBezTo>
                      <a:pt x="3" y="8"/>
                      <a:pt x="0" y="10"/>
                      <a:pt x="0" y="15"/>
                    </a:cubicBezTo>
                    <a:cubicBezTo>
                      <a:pt x="1" y="18"/>
                      <a:pt x="1" y="21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770">
                <a:extLst>
                  <a:ext uri="{FF2B5EF4-FFF2-40B4-BE49-F238E27FC236}">
                    <a16:creationId xmlns="" xmlns:a16="http://schemas.microsoft.com/office/drawing/2014/main" id="{A696D855-14AD-4128-8150-378892DEE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2628"/>
                <a:ext cx="72" cy="75"/>
              </a:xfrm>
              <a:custGeom>
                <a:avLst/>
                <a:gdLst>
                  <a:gd name="T0" fmla="*/ 15 w 28"/>
                  <a:gd name="T1" fmla="*/ 27 h 29"/>
                  <a:gd name="T2" fmla="*/ 23 w 28"/>
                  <a:gd name="T3" fmla="*/ 23 h 29"/>
                  <a:gd name="T4" fmla="*/ 28 w 28"/>
                  <a:gd name="T5" fmla="*/ 14 h 29"/>
                  <a:gd name="T6" fmla="*/ 24 w 28"/>
                  <a:gd name="T7" fmla="*/ 5 h 29"/>
                  <a:gd name="T8" fmla="*/ 15 w 28"/>
                  <a:gd name="T9" fmla="*/ 0 h 29"/>
                  <a:gd name="T10" fmla="*/ 6 w 28"/>
                  <a:gd name="T11" fmla="*/ 4 h 29"/>
                  <a:gd name="T12" fmla="*/ 1 w 28"/>
                  <a:gd name="T13" fmla="*/ 13 h 29"/>
                  <a:gd name="T14" fmla="*/ 15 w 28"/>
                  <a:gd name="T1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15" y="27"/>
                    </a:moveTo>
                    <a:cubicBezTo>
                      <a:pt x="18" y="29"/>
                      <a:pt x="20" y="26"/>
                      <a:pt x="23" y="23"/>
                    </a:cubicBezTo>
                    <a:cubicBezTo>
                      <a:pt x="25" y="21"/>
                      <a:pt x="28" y="18"/>
                      <a:pt x="28" y="14"/>
                    </a:cubicBezTo>
                    <a:cubicBezTo>
                      <a:pt x="27" y="10"/>
                      <a:pt x="27" y="8"/>
                      <a:pt x="24" y="5"/>
                    </a:cubicBezTo>
                    <a:cubicBezTo>
                      <a:pt x="21" y="3"/>
                      <a:pt x="20" y="0"/>
                      <a:pt x="15" y="0"/>
                    </a:cubicBezTo>
                    <a:cubicBezTo>
                      <a:pt x="11" y="0"/>
                      <a:pt x="8" y="0"/>
                      <a:pt x="6" y="4"/>
                    </a:cubicBezTo>
                    <a:cubicBezTo>
                      <a:pt x="3" y="7"/>
                      <a:pt x="0" y="9"/>
                      <a:pt x="1" y="13"/>
                    </a:cubicBezTo>
                    <a:cubicBezTo>
                      <a:pt x="1" y="20"/>
                      <a:pt x="7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771">
                <a:extLst>
                  <a:ext uri="{FF2B5EF4-FFF2-40B4-BE49-F238E27FC236}">
                    <a16:creationId xmlns="" xmlns:a16="http://schemas.microsoft.com/office/drawing/2014/main" id="{DD78DCC1-89C2-4F1E-A385-45DE1A64F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3353"/>
                <a:ext cx="49" cy="94"/>
              </a:xfrm>
              <a:custGeom>
                <a:avLst/>
                <a:gdLst>
                  <a:gd name="T0" fmla="*/ 0 w 19"/>
                  <a:gd name="T1" fmla="*/ 29 h 36"/>
                  <a:gd name="T2" fmla="*/ 7 w 19"/>
                  <a:gd name="T3" fmla="*/ 35 h 36"/>
                  <a:gd name="T4" fmla="*/ 17 w 19"/>
                  <a:gd name="T5" fmla="*/ 27 h 36"/>
                  <a:gd name="T6" fmla="*/ 19 w 19"/>
                  <a:gd name="T7" fmla="*/ 16 h 36"/>
                  <a:gd name="T8" fmla="*/ 3 w 19"/>
                  <a:gd name="T9" fmla="*/ 0 h 36"/>
                  <a:gd name="T10" fmla="*/ 0 w 19"/>
                  <a:gd name="T11" fmla="*/ 4 h 36"/>
                  <a:gd name="T12" fmla="*/ 0 w 19"/>
                  <a:gd name="T13" fmla="*/ 17 h 36"/>
                  <a:gd name="T14" fmla="*/ 0 w 19"/>
                  <a:gd name="T15" fmla="*/ 2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36">
                    <a:moveTo>
                      <a:pt x="0" y="29"/>
                    </a:moveTo>
                    <a:cubicBezTo>
                      <a:pt x="0" y="35"/>
                      <a:pt x="1" y="36"/>
                      <a:pt x="7" y="35"/>
                    </a:cubicBezTo>
                    <a:cubicBezTo>
                      <a:pt x="11" y="34"/>
                      <a:pt x="15" y="32"/>
                      <a:pt x="17" y="27"/>
                    </a:cubicBezTo>
                    <a:cubicBezTo>
                      <a:pt x="19" y="23"/>
                      <a:pt x="19" y="19"/>
                      <a:pt x="19" y="16"/>
                    </a:cubicBezTo>
                    <a:cubicBezTo>
                      <a:pt x="19" y="6"/>
                      <a:pt x="13" y="0"/>
                      <a:pt x="3" y="0"/>
                    </a:cubicBezTo>
                    <a:cubicBezTo>
                      <a:pt x="0" y="0"/>
                      <a:pt x="0" y="2"/>
                      <a:pt x="0" y="4"/>
                    </a:cubicBezTo>
                    <a:cubicBezTo>
                      <a:pt x="0" y="9"/>
                      <a:pt x="0" y="13"/>
                      <a:pt x="0" y="17"/>
                    </a:cubicBezTo>
                    <a:cubicBezTo>
                      <a:pt x="0" y="21"/>
                      <a:pt x="0" y="25"/>
                      <a:pt x="0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772">
                <a:extLst>
                  <a:ext uri="{FF2B5EF4-FFF2-40B4-BE49-F238E27FC236}">
                    <a16:creationId xmlns="" xmlns:a16="http://schemas.microsoft.com/office/drawing/2014/main" id="{CE021207-4E47-4640-866C-039BE1AEB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2939"/>
                <a:ext cx="75" cy="77"/>
              </a:xfrm>
              <a:custGeom>
                <a:avLst/>
                <a:gdLst>
                  <a:gd name="T0" fmla="*/ 15 w 29"/>
                  <a:gd name="T1" fmla="*/ 28 h 30"/>
                  <a:gd name="T2" fmla="*/ 24 w 29"/>
                  <a:gd name="T3" fmla="*/ 23 h 30"/>
                  <a:gd name="T4" fmla="*/ 28 w 29"/>
                  <a:gd name="T5" fmla="*/ 14 h 30"/>
                  <a:gd name="T6" fmla="*/ 23 w 29"/>
                  <a:gd name="T7" fmla="*/ 5 h 30"/>
                  <a:gd name="T8" fmla="*/ 14 w 29"/>
                  <a:gd name="T9" fmla="*/ 1 h 30"/>
                  <a:gd name="T10" fmla="*/ 4 w 29"/>
                  <a:gd name="T11" fmla="*/ 7 h 30"/>
                  <a:gd name="T12" fmla="*/ 1 w 29"/>
                  <a:gd name="T13" fmla="*/ 15 h 30"/>
                  <a:gd name="T14" fmla="*/ 6 w 29"/>
                  <a:gd name="T15" fmla="*/ 24 h 30"/>
                  <a:gd name="T16" fmla="*/ 15 w 29"/>
                  <a:gd name="T1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0">
                    <a:moveTo>
                      <a:pt x="15" y="28"/>
                    </a:moveTo>
                    <a:cubicBezTo>
                      <a:pt x="20" y="30"/>
                      <a:pt x="21" y="25"/>
                      <a:pt x="24" y="23"/>
                    </a:cubicBezTo>
                    <a:cubicBezTo>
                      <a:pt x="28" y="21"/>
                      <a:pt x="28" y="18"/>
                      <a:pt x="28" y="14"/>
                    </a:cubicBezTo>
                    <a:cubicBezTo>
                      <a:pt x="29" y="9"/>
                      <a:pt x="25" y="8"/>
                      <a:pt x="23" y="5"/>
                    </a:cubicBezTo>
                    <a:cubicBezTo>
                      <a:pt x="20" y="1"/>
                      <a:pt x="17" y="1"/>
                      <a:pt x="14" y="1"/>
                    </a:cubicBezTo>
                    <a:cubicBezTo>
                      <a:pt x="9" y="0"/>
                      <a:pt x="7" y="4"/>
                      <a:pt x="4" y="7"/>
                    </a:cubicBezTo>
                    <a:cubicBezTo>
                      <a:pt x="1" y="9"/>
                      <a:pt x="1" y="11"/>
                      <a:pt x="1" y="15"/>
                    </a:cubicBezTo>
                    <a:cubicBezTo>
                      <a:pt x="0" y="20"/>
                      <a:pt x="3" y="21"/>
                      <a:pt x="6" y="24"/>
                    </a:cubicBezTo>
                    <a:cubicBezTo>
                      <a:pt x="8" y="27"/>
                      <a:pt x="11" y="29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773">
                <a:extLst>
                  <a:ext uri="{FF2B5EF4-FFF2-40B4-BE49-F238E27FC236}">
                    <a16:creationId xmlns="" xmlns:a16="http://schemas.microsoft.com/office/drawing/2014/main" id="{FA0DA6F2-D882-48FD-BB24-82C28249A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731"/>
                <a:ext cx="78" cy="73"/>
              </a:xfrm>
              <a:custGeom>
                <a:avLst/>
                <a:gdLst>
                  <a:gd name="T0" fmla="*/ 7 w 30"/>
                  <a:gd name="T1" fmla="*/ 23 h 28"/>
                  <a:gd name="T2" fmla="*/ 16 w 30"/>
                  <a:gd name="T3" fmla="*/ 28 h 28"/>
                  <a:gd name="T4" fmla="*/ 24 w 30"/>
                  <a:gd name="T5" fmla="*/ 23 h 28"/>
                  <a:gd name="T6" fmla="*/ 29 w 30"/>
                  <a:gd name="T7" fmla="*/ 15 h 28"/>
                  <a:gd name="T8" fmla="*/ 25 w 30"/>
                  <a:gd name="T9" fmla="*/ 5 h 28"/>
                  <a:gd name="T10" fmla="*/ 16 w 30"/>
                  <a:gd name="T11" fmla="*/ 0 h 28"/>
                  <a:gd name="T12" fmla="*/ 7 w 30"/>
                  <a:gd name="T13" fmla="*/ 4 h 28"/>
                  <a:gd name="T14" fmla="*/ 2 w 30"/>
                  <a:gd name="T15" fmla="*/ 14 h 28"/>
                  <a:gd name="T16" fmla="*/ 7 w 30"/>
                  <a:gd name="T17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8">
                    <a:moveTo>
                      <a:pt x="7" y="23"/>
                    </a:moveTo>
                    <a:cubicBezTo>
                      <a:pt x="9" y="26"/>
                      <a:pt x="12" y="28"/>
                      <a:pt x="16" y="28"/>
                    </a:cubicBezTo>
                    <a:cubicBezTo>
                      <a:pt x="20" y="28"/>
                      <a:pt x="22" y="26"/>
                      <a:pt x="24" y="23"/>
                    </a:cubicBezTo>
                    <a:cubicBezTo>
                      <a:pt x="27" y="21"/>
                      <a:pt x="30" y="19"/>
                      <a:pt x="29" y="15"/>
                    </a:cubicBezTo>
                    <a:cubicBezTo>
                      <a:pt x="29" y="11"/>
                      <a:pt x="28" y="8"/>
                      <a:pt x="25" y="5"/>
                    </a:cubicBezTo>
                    <a:cubicBezTo>
                      <a:pt x="22" y="3"/>
                      <a:pt x="21" y="0"/>
                      <a:pt x="16" y="0"/>
                    </a:cubicBezTo>
                    <a:cubicBezTo>
                      <a:pt x="12" y="1"/>
                      <a:pt x="9" y="1"/>
                      <a:pt x="7" y="4"/>
                    </a:cubicBezTo>
                    <a:cubicBezTo>
                      <a:pt x="4" y="7"/>
                      <a:pt x="1" y="9"/>
                      <a:pt x="2" y="14"/>
                    </a:cubicBezTo>
                    <a:cubicBezTo>
                      <a:pt x="0" y="19"/>
                      <a:pt x="4" y="21"/>
                      <a:pt x="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774">
                <a:extLst>
                  <a:ext uri="{FF2B5EF4-FFF2-40B4-BE49-F238E27FC236}">
                    <a16:creationId xmlns="" xmlns:a16="http://schemas.microsoft.com/office/drawing/2014/main" id="{B004BBD1-036B-446C-BC39-44A9125E5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3048"/>
                <a:ext cx="73" cy="75"/>
              </a:xfrm>
              <a:custGeom>
                <a:avLst/>
                <a:gdLst>
                  <a:gd name="T0" fmla="*/ 15 w 28"/>
                  <a:gd name="T1" fmla="*/ 28 h 29"/>
                  <a:gd name="T2" fmla="*/ 24 w 28"/>
                  <a:gd name="T3" fmla="*/ 23 h 29"/>
                  <a:gd name="T4" fmla="*/ 27 w 28"/>
                  <a:gd name="T5" fmla="*/ 15 h 29"/>
                  <a:gd name="T6" fmla="*/ 22 w 28"/>
                  <a:gd name="T7" fmla="*/ 5 h 29"/>
                  <a:gd name="T8" fmla="*/ 14 w 28"/>
                  <a:gd name="T9" fmla="*/ 2 h 29"/>
                  <a:gd name="T10" fmla="*/ 4 w 28"/>
                  <a:gd name="T11" fmla="*/ 6 h 29"/>
                  <a:gd name="T12" fmla="*/ 0 w 28"/>
                  <a:gd name="T13" fmla="*/ 15 h 29"/>
                  <a:gd name="T14" fmla="*/ 5 w 28"/>
                  <a:gd name="T15" fmla="*/ 25 h 29"/>
                  <a:gd name="T16" fmla="*/ 15 w 28"/>
                  <a:gd name="T17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15" y="28"/>
                    </a:moveTo>
                    <a:cubicBezTo>
                      <a:pt x="19" y="29"/>
                      <a:pt x="21" y="25"/>
                      <a:pt x="24" y="23"/>
                    </a:cubicBezTo>
                    <a:cubicBezTo>
                      <a:pt x="27" y="21"/>
                      <a:pt x="27" y="18"/>
                      <a:pt x="27" y="15"/>
                    </a:cubicBezTo>
                    <a:cubicBezTo>
                      <a:pt x="28" y="10"/>
                      <a:pt x="25" y="8"/>
                      <a:pt x="22" y="5"/>
                    </a:cubicBezTo>
                    <a:cubicBezTo>
                      <a:pt x="20" y="2"/>
                      <a:pt x="17" y="0"/>
                      <a:pt x="14" y="2"/>
                    </a:cubicBezTo>
                    <a:cubicBezTo>
                      <a:pt x="9" y="0"/>
                      <a:pt x="7" y="4"/>
                      <a:pt x="4" y="6"/>
                    </a:cubicBezTo>
                    <a:cubicBezTo>
                      <a:pt x="1" y="9"/>
                      <a:pt x="0" y="12"/>
                      <a:pt x="0" y="15"/>
                    </a:cubicBezTo>
                    <a:cubicBezTo>
                      <a:pt x="0" y="20"/>
                      <a:pt x="3" y="22"/>
                      <a:pt x="5" y="25"/>
                    </a:cubicBezTo>
                    <a:cubicBezTo>
                      <a:pt x="8" y="28"/>
                      <a:pt x="11" y="28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775">
                <a:extLst>
                  <a:ext uri="{FF2B5EF4-FFF2-40B4-BE49-F238E27FC236}">
                    <a16:creationId xmlns="" xmlns:a16="http://schemas.microsoft.com/office/drawing/2014/main" id="{8C20AC50-F53F-4700-82BF-DEAB5A6E7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2941"/>
                <a:ext cx="75" cy="73"/>
              </a:xfrm>
              <a:custGeom>
                <a:avLst/>
                <a:gdLst>
                  <a:gd name="T0" fmla="*/ 6 w 29"/>
                  <a:gd name="T1" fmla="*/ 24 h 28"/>
                  <a:gd name="T2" fmla="*/ 15 w 29"/>
                  <a:gd name="T3" fmla="*/ 27 h 28"/>
                  <a:gd name="T4" fmla="*/ 25 w 29"/>
                  <a:gd name="T5" fmla="*/ 22 h 28"/>
                  <a:gd name="T6" fmla="*/ 28 w 29"/>
                  <a:gd name="T7" fmla="*/ 13 h 28"/>
                  <a:gd name="T8" fmla="*/ 23 w 29"/>
                  <a:gd name="T9" fmla="*/ 3 h 28"/>
                  <a:gd name="T10" fmla="*/ 14 w 29"/>
                  <a:gd name="T11" fmla="*/ 0 h 28"/>
                  <a:gd name="T12" fmla="*/ 1 w 29"/>
                  <a:gd name="T13" fmla="*/ 15 h 28"/>
                  <a:gd name="T14" fmla="*/ 6 w 29"/>
                  <a:gd name="T15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6" y="24"/>
                    </a:moveTo>
                    <a:cubicBezTo>
                      <a:pt x="9" y="27"/>
                      <a:pt x="12" y="27"/>
                      <a:pt x="15" y="27"/>
                    </a:cubicBezTo>
                    <a:cubicBezTo>
                      <a:pt x="20" y="28"/>
                      <a:pt x="22" y="24"/>
                      <a:pt x="25" y="22"/>
                    </a:cubicBezTo>
                    <a:cubicBezTo>
                      <a:pt x="28" y="19"/>
                      <a:pt x="28" y="16"/>
                      <a:pt x="28" y="13"/>
                    </a:cubicBezTo>
                    <a:cubicBezTo>
                      <a:pt x="29" y="8"/>
                      <a:pt x="25" y="6"/>
                      <a:pt x="23" y="3"/>
                    </a:cubicBezTo>
                    <a:cubicBezTo>
                      <a:pt x="21" y="1"/>
                      <a:pt x="18" y="0"/>
                      <a:pt x="14" y="0"/>
                    </a:cubicBezTo>
                    <a:cubicBezTo>
                      <a:pt x="8" y="0"/>
                      <a:pt x="1" y="7"/>
                      <a:pt x="1" y="15"/>
                    </a:cubicBezTo>
                    <a:cubicBezTo>
                      <a:pt x="0" y="19"/>
                      <a:pt x="4" y="21"/>
                      <a:pt x="6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Freeform 776">
                <a:extLst>
                  <a:ext uri="{FF2B5EF4-FFF2-40B4-BE49-F238E27FC236}">
                    <a16:creationId xmlns="" xmlns:a16="http://schemas.microsoft.com/office/drawing/2014/main" id="{9A89EF02-723E-4C9E-A70E-7730B61F1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3050"/>
                <a:ext cx="75" cy="73"/>
              </a:xfrm>
              <a:custGeom>
                <a:avLst/>
                <a:gdLst>
                  <a:gd name="T0" fmla="*/ 5 w 29"/>
                  <a:gd name="T1" fmla="*/ 23 h 28"/>
                  <a:gd name="T2" fmla="*/ 15 w 29"/>
                  <a:gd name="T3" fmla="*/ 28 h 28"/>
                  <a:gd name="T4" fmla="*/ 23 w 29"/>
                  <a:gd name="T5" fmla="*/ 24 h 28"/>
                  <a:gd name="T6" fmla="*/ 29 w 29"/>
                  <a:gd name="T7" fmla="*/ 15 h 28"/>
                  <a:gd name="T8" fmla="*/ 25 w 29"/>
                  <a:gd name="T9" fmla="*/ 5 h 28"/>
                  <a:gd name="T10" fmla="*/ 16 w 29"/>
                  <a:gd name="T11" fmla="*/ 0 h 28"/>
                  <a:gd name="T12" fmla="*/ 7 w 29"/>
                  <a:gd name="T13" fmla="*/ 4 h 28"/>
                  <a:gd name="T14" fmla="*/ 2 w 29"/>
                  <a:gd name="T15" fmla="*/ 14 h 28"/>
                  <a:gd name="T16" fmla="*/ 5 w 29"/>
                  <a:gd name="T17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8">
                    <a:moveTo>
                      <a:pt x="5" y="23"/>
                    </a:moveTo>
                    <a:cubicBezTo>
                      <a:pt x="8" y="25"/>
                      <a:pt x="10" y="28"/>
                      <a:pt x="15" y="28"/>
                    </a:cubicBezTo>
                    <a:cubicBezTo>
                      <a:pt x="18" y="27"/>
                      <a:pt x="21" y="27"/>
                      <a:pt x="23" y="24"/>
                    </a:cubicBezTo>
                    <a:cubicBezTo>
                      <a:pt x="25" y="21"/>
                      <a:pt x="29" y="19"/>
                      <a:pt x="29" y="15"/>
                    </a:cubicBezTo>
                    <a:cubicBezTo>
                      <a:pt x="28" y="11"/>
                      <a:pt x="28" y="8"/>
                      <a:pt x="25" y="5"/>
                    </a:cubicBezTo>
                    <a:cubicBezTo>
                      <a:pt x="22" y="3"/>
                      <a:pt x="20" y="0"/>
                      <a:pt x="16" y="0"/>
                    </a:cubicBezTo>
                    <a:cubicBezTo>
                      <a:pt x="12" y="1"/>
                      <a:pt x="9" y="1"/>
                      <a:pt x="7" y="4"/>
                    </a:cubicBezTo>
                    <a:cubicBezTo>
                      <a:pt x="4" y="7"/>
                      <a:pt x="0" y="9"/>
                      <a:pt x="2" y="14"/>
                    </a:cubicBezTo>
                    <a:cubicBezTo>
                      <a:pt x="0" y="18"/>
                      <a:pt x="3" y="20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777">
                <a:extLst>
                  <a:ext uri="{FF2B5EF4-FFF2-40B4-BE49-F238E27FC236}">
                    <a16:creationId xmlns="" xmlns:a16="http://schemas.microsoft.com/office/drawing/2014/main" id="{C09595D2-021D-4375-B5DE-BF926F0D6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2835"/>
                <a:ext cx="75" cy="73"/>
              </a:xfrm>
              <a:custGeom>
                <a:avLst/>
                <a:gdLst>
                  <a:gd name="T0" fmla="*/ 15 w 29"/>
                  <a:gd name="T1" fmla="*/ 28 h 28"/>
                  <a:gd name="T2" fmla="*/ 25 w 29"/>
                  <a:gd name="T3" fmla="*/ 23 h 28"/>
                  <a:gd name="T4" fmla="*/ 28 w 29"/>
                  <a:gd name="T5" fmla="*/ 14 h 28"/>
                  <a:gd name="T6" fmla="*/ 23 w 29"/>
                  <a:gd name="T7" fmla="*/ 4 h 28"/>
                  <a:gd name="T8" fmla="*/ 15 w 29"/>
                  <a:gd name="T9" fmla="*/ 1 h 28"/>
                  <a:gd name="T10" fmla="*/ 5 w 29"/>
                  <a:gd name="T11" fmla="*/ 6 h 28"/>
                  <a:gd name="T12" fmla="*/ 1 w 29"/>
                  <a:gd name="T13" fmla="*/ 14 h 28"/>
                  <a:gd name="T14" fmla="*/ 15 w 29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15" y="28"/>
                    </a:moveTo>
                    <a:cubicBezTo>
                      <a:pt x="20" y="28"/>
                      <a:pt x="22" y="25"/>
                      <a:pt x="25" y="23"/>
                    </a:cubicBezTo>
                    <a:cubicBezTo>
                      <a:pt x="28" y="20"/>
                      <a:pt x="28" y="17"/>
                      <a:pt x="28" y="14"/>
                    </a:cubicBezTo>
                    <a:cubicBezTo>
                      <a:pt x="29" y="9"/>
                      <a:pt x="25" y="7"/>
                      <a:pt x="23" y="4"/>
                    </a:cubicBezTo>
                    <a:cubicBezTo>
                      <a:pt x="21" y="1"/>
                      <a:pt x="18" y="1"/>
                      <a:pt x="15" y="1"/>
                    </a:cubicBezTo>
                    <a:cubicBezTo>
                      <a:pt x="10" y="0"/>
                      <a:pt x="8" y="3"/>
                      <a:pt x="5" y="6"/>
                    </a:cubicBezTo>
                    <a:cubicBezTo>
                      <a:pt x="2" y="8"/>
                      <a:pt x="0" y="10"/>
                      <a:pt x="1" y="14"/>
                    </a:cubicBezTo>
                    <a:cubicBezTo>
                      <a:pt x="1" y="21"/>
                      <a:pt x="8" y="27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778">
                <a:extLst>
                  <a:ext uri="{FF2B5EF4-FFF2-40B4-BE49-F238E27FC236}">
                    <a16:creationId xmlns="" xmlns:a16="http://schemas.microsoft.com/office/drawing/2014/main" id="{4DEB6A61-2084-4208-A690-D58543A19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835"/>
                <a:ext cx="73" cy="78"/>
              </a:xfrm>
              <a:custGeom>
                <a:avLst/>
                <a:gdLst>
                  <a:gd name="T0" fmla="*/ 15 w 28"/>
                  <a:gd name="T1" fmla="*/ 27 h 30"/>
                  <a:gd name="T2" fmla="*/ 24 w 28"/>
                  <a:gd name="T3" fmla="*/ 23 h 30"/>
                  <a:gd name="T4" fmla="*/ 28 w 28"/>
                  <a:gd name="T5" fmla="*/ 14 h 30"/>
                  <a:gd name="T6" fmla="*/ 23 w 28"/>
                  <a:gd name="T7" fmla="*/ 4 h 30"/>
                  <a:gd name="T8" fmla="*/ 13 w 28"/>
                  <a:gd name="T9" fmla="*/ 1 h 30"/>
                  <a:gd name="T10" fmla="*/ 4 w 28"/>
                  <a:gd name="T11" fmla="*/ 6 h 30"/>
                  <a:gd name="T12" fmla="*/ 1 w 28"/>
                  <a:gd name="T13" fmla="*/ 14 h 30"/>
                  <a:gd name="T14" fmla="*/ 6 w 28"/>
                  <a:gd name="T15" fmla="*/ 24 h 30"/>
                  <a:gd name="T16" fmla="*/ 15 w 28"/>
                  <a:gd name="T1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0">
                    <a:moveTo>
                      <a:pt x="15" y="27"/>
                    </a:moveTo>
                    <a:cubicBezTo>
                      <a:pt x="20" y="30"/>
                      <a:pt x="21" y="25"/>
                      <a:pt x="24" y="23"/>
                    </a:cubicBezTo>
                    <a:cubicBezTo>
                      <a:pt x="27" y="20"/>
                      <a:pt x="28" y="17"/>
                      <a:pt x="28" y="14"/>
                    </a:cubicBezTo>
                    <a:cubicBezTo>
                      <a:pt x="28" y="9"/>
                      <a:pt x="25" y="7"/>
                      <a:pt x="23" y="4"/>
                    </a:cubicBezTo>
                    <a:cubicBezTo>
                      <a:pt x="20" y="1"/>
                      <a:pt x="17" y="1"/>
                      <a:pt x="13" y="1"/>
                    </a:cubicBezTo>
                    <a:cubicBezTo>
                      <a:pt x="9" y="0"/>
                      <a:pt x="7" y="4"/>
                      <a:pt x="4" y="6"/>
                    </a:cubicBezTo>
                    <a:cubicBezTo>
                      <a:pt x="1" y="8"/>
                      <a:pt x="1" y="11"/>
                      <a:pt x="1" y="14"/>
                    </a:cubicBezTo>
                    <a:cubicBezTo>
                      <a:pt x="0" y="19"/>
                      <a:pt x="3" y="21"/>
                      <a:pt x="6" y="24"/>
                    </a:cubicBezTo>
                    <a:cubicBezTo>
                      <a:pt x="8" y="27"/>
                      <a:pt x="11" y="29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779">
                <a:extLst>
                  <a:ext uri="{FF2B5EF4-FFF2-40B4-BE49-F238E27FC236}">
                    <a16:creationId xmlns="" xmlns:a16="http://schemas.microsoft.com/office/drawing/2014/main" id="{A94845FA-B1C9-43F8-967C-3F581162D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0" y="3048"/>
                <a:ext cx="73" cy="75"/>
              </a:xfrm>
              <a:custGeom>
                <a:avLst/>
                <a:gdLst>
                  <a:gd name="T0" fmla="*/ 15 w 28"/>
                  <a:gd name="T1" fmla="*/ 28 h 29"/>
                  <a:gd name="T2" fmla="*/ 24 w 28"/>
                  <a:gd name="T3" fmla="*/ 23 h 29"/>
                  <a:gd name="T4" fmla="*/ 28 w 28"/>
                  <a:gd name="T5" fmla="*/ 15 h 29"/>
                  <a:gd name="T6" fmla="*/ 23 w 28"/>
                  <a:gd name="T7" fmla="*/ 5 h 29"/>
                  <a:gd name="T8" fmla="*/ 14 w 28"/>
                  <a:gd name="T9" fmla="*/ 2 h 29"/>
                  <a:gd name="T10" fmla="*/ 4 w 28"/>
                  <a:gd name="T11" fmla="*/ 6 h 29"/>
                  <a:gd name="T12" fmla="*/ 0 w 28"/>
                  <a:gd name="T13" fmla="*/ 15 h 29"/>
                  <a:gd name="T14" fmla="*/ 6 w 28"/>
                  <a:gd name="T15" fmla="*/ 25 h 29"/>
                  <a:gd name="T16" fmla="*/ 15 w 28"/>
                  <a:gd name="T17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15" y="28"/>
                    </a:moveTo>
                    <a:cubicBezTo>
                      <a:pt x="20" y="29"/>
                      <a:pt x="21" y="25"/>
                      <a:pt x="24" y="23"/>
                    </a:cubicBezTo>
                    <a:cubicBezTo>
                      <a:pt x="27" y="21"/>
                      <a:pt x="27" y="18"/>
                      <a:pt x="28" y="15"/>
                    </a:cubicBezTo>
                    <a:cubicBezTo>
                      <a:pt x="28" y="10"/>
                      <a:pt x="25" y="8"/>
                      <a:pt x="23" y="5"/>
                    </a:cubicBezTo>
                    <a:cubicBezTo>
                      <a:pt x="20" y="2"/>
                      <a:pt x="18" y="0"/>
                      <a:pt x="14" y="2"/>
                    </a:cubicBezTo>
                    <a:cubicBezTo>
                      <a:pt x="9" y="0"/>
                      <a:pt x="7" y="4"/>
                      <a:pt x="4" y="6"/>
                    </a:cubicBezTo>
                    <a:cubicBezTo>
                      <a:pt x="1" y="9"/>
                      <a:pt x="1" y="12"/>
                      <a:pt x="0" y="15"/>
                    </a:cubicBezTo>
                    <a:cubicBezTo>
                      <a:pt x="0" y="20"/>
                      <a:pt x="4" y="22"/>
                      <a:pt x="6" y="25"/>
                    </a:cubicBezTo>
                    <a:cubicBezTo>
                      <a:pt x="8" y="28"/>
                      <a:pt x="11" y="28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780">
                <a:extLst>
                  <a:ext uri="{FF2B5EF4-FFF2-40B4-BE49-F238E27FC236}">
                    <a16:creationId xmlns="" xmlns:a16="http://schemas.microsoft.com/office/drawing/2014/main" id="{8795298F-FA90-4207-AA0D-EE878D1A4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2835"/>
                <a:ext cx="72" cy="75"/>
              </a:xfrm>
              <a:custGeom>
                <a:avLst/>
                <a:gdLst>
                  <a:gd name="T0" fmla="*/ 22 w 28"/>
                  <a:gd name="T1" fmla="*/ 4 h 29"/>
                  <a:gd name="T2" fmla="*/ 13 w 28"/>
                  <a:gd name="T3" fmla="*/ 1 h 29"/>
                  <a:gd name="T4" fmla="*/ 3 w 28"/>
                  <a:gd name="T5" fmla="*/ 6 h 29"/>
                  <a:gd name="T6" fmla="*/ 0 w 28"/>
                  <a:gd name="T7" fmla="*/ 15 h 29"/>
                  <a:gd name="T8" fmla="*/ 15 w 28"/>
                  <a:gd name="T9" fmla="*/ 28 h 29"/>
                  <a:gd name="T10" fmla="*/ 23 w 28"/>
                  <a:gd name="T11" fmla="*/ 23 h 29"/>
                  <a:gd name="T12" fmla="*/ 27 w 28"/>
                  <a:gd name="T13" fmla="*/ 14 h 29"/>
                  <a:gd name="T14" fmla="*/ 22 w 28"/>
                  <a:gd name="T1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22" y="4"/>
                    </a:moveTo>
                    <a:cubicBezTo>
                      <a:pt x="19" y="1"/>
                      <a:pt x="16" y="1"/>
                      <a:pt x="13" y="1"/>
                    </a:cubicBezTo>
                    <a:cubicBezTo>
                      <a:pt x="8" y="0"/>
                      <a:pt x="6" y="4"/>
                      <a:pt x="3" y="6"/>
                    </a:cubicBezTo>
                    <a:cubicBezTo>
                      <a:pt x="0" y="8"/>
                      <a:pt x="0" y="11"/>
                      <a:pt x="0" y="15"/>
                    </a:cubicBezTo>
                    <a:cubicBezTo>
                      <a:pt x="0" y="21"/>
                      <a:pt x="7" y="28"/>
                      <a:pt x="15" y="28"/>
                    </a:cubicBezTo>
                    <a:cubicBezTo>
                      <a:pt x="19" y="29"/>
                      <a:pt x="20" y="25"/>
                      <a:pt x="23" y="23"/>
                    </a:cubicBezTo>
                    <a:cubicBezTo>
                      <a:pt x="27" y="20"/>
                      <a:pt x="27" y="17"/>
                      <a:pt x="27" y="14"/>
                    </a:cubicBezTo>
                    <a:cubicBezTo>
                      <a:pt x="28" y="9"/>
                      <a:pt x="24" y="7"/>
                      <a:pt x="2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781">
                <a:extLst>
                  <a:ext uri="{FF2B5EF4-FFF2-40B4-BE49-F238E27FC236}">
                    <a16:creationId xmlns="" xmlns:a16="http://schemas.microsoft.com/office/drawing/2014/main" id="{CE2920B3-F531-487E-AB7C-AA265608C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3260"/>
                <a:ext cx="75" cy="70"/>
              </a:xfrm>
              <a:custGeom>
                <a:avLst/>
                <a:gdLst>
                  <a:gd name="T0" fmla="*/ 7 w 29"/>
                  <a:gd name="T1" fmla="*/ 23 h 27"/>
                  <a:gd name="T2" fmla="*/ 16 w 29"/>
                  <a:gd name="T3" fmla="*/ 27 h 27"/>
                  <a:gd name="T4" fmla="*/ 24 w 29"/>
                  <a:gd name="T5" fmla="*/ 23 h 27"/>
                  <a:gd name="T6" fmla="*/ 29 w 29"/>
                  <a:gd name="T7" fmla="*/ 14 h 27"/>
                  <a:gd name="T8" fmla="*/ 16 w 29"/>
                  <a:gd name="T9" fmla="*/ 0 h 27"/>
                  <a:gd name="T10" fmla="*/ 7 w 29"/>
                  <a:gd name="T11" fmla="*/ 4 h 27"/>
                  <a:gd name="T12" fmla="*/ 2 w 29"/>
                  <a:gd name="T13" fmla="*/ 13 h 27"/>
                  <a:gd name="T14" fmla="*/ 7 w 29"/>
                  <a:gd name="T15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7">
                    <a:moveTo>
                      <a:pt x="7" y="23"/>
                    </a:moveTo>
                    <a:cubicBezTo>
                      <a:pt x="9" y="26"/>
                      <a:pt x="12" y="27"/>
                      <a:pt x="16" y="27"/>
                    </a:cubicBezTo>
                    <a:cubicBezTo>
                      <a:pt x="20" y="27"/>
                      <a:pt x="22" y="25"/>
                      <a:pt x="24" y="23"/>
                    </a:cubicBezTo>
                    <a:cubicBezTo>
                      <a:pt x="27" y="20"/>
                      <a:pt x="29" y="18"/>
                      <a:pt x="29" y="14"/>
                    </a:cubicBezTo>
                    <a:cubicBezTo>
                      <a:pt x="28" y="7"/>
                      <a:pt x="22" y="0"/>
                      <a:pt x="16" y="0"/>
                    </a:cubicBezTo>
                    <a:cubicBezTo>
                      <a:pt x="12" y="0"/>
                      <a:pt x="9" y="1"/>
                      <a:pt x="7" y="4"/>
                    </a:cubicBezTo>
                    <a:cubicBezTo>
                      <a:pt x="4" y="7"/>
                      <a:pt x="0" y="9"/>
                      <a:pt x="2" y="13"/>
                    </a:cubicBezTo>
                    <a:cubicBezTo>
                      <a:pt x="0" y="18"/>
                      <a:pt x="4" y="20"/>
                      <a:pt x="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782">
                <a:extLst>
                  <a:ext uri="{FF2B5EF4-FFF2-40B4-BE49-F238E27FC236}">
                    <a16:creationId xmlns="" xmlns:a16="http://schemas.microsoft.com/office/drawing/2014/main" id="{F493E40E-D035-4B1E-ACAF-5F8890181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3260"/>
                <a:ext cx="75" cy="73"/>
              </a:xfrm>
              <a:custGeom>
                <a:avLst/>
                <a:gdLst>
                  <a:gd name="T0" fmla="*/ 5 w 29"/>
                  <a:gd name="T1" fmla="*/ 22 h 28"/>
                  <a:gd name="T2" fmla="*/ 15 w 29"/>
                  <a:gd name="T3" fmla="*/ 27 h 28"/>
                  <a:gd name="T4" fmla="*/ 23 w 29"/>
                  <a:gd name="T5" fmla="*/ 24 h 28"/>
                  <a:gd name="T6" fmla="*/ 29 w 29"/>
                  <a:gd name="T7" fmla="*/ 14 h 28"/>
                  <a:gd name="T8" fmla="*/ 25 w 29"/>
                  <a:gd name="T9" fmla="*/ 5 h 28"/>
                  <a:gd name="T10" fmla="*/ 15 w 29"/>
                  <a:gd name="T11" fmla="*/ 0 h 28"/>
                  <a:gd name="T12" fmla="*/ 2 w 29"/>
                  <a:gd name="T13" fmla="*/ 14 h 28"/>
                  <a:gd name="T14" fmla="*/ 5 w 29"/>
                  <a:gd name="T15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5" y="22"/>
                    </a:moveTo>
                    <a:cubicBezTo>
                      <a:pt x="8" y="25"/>
                      <a:pt x="10" y="28"/>
                      <a:pt x="15" y="27"/>
                    </a:cubicBezTo>
                    <a:cubicBezTo>
                      <a:pt x="18" y="27"/>
                      <a:pt x="21" y="26"/>
                      <a:pt x="23" y="24"/>
                    </a:cubicBezTo>
                    <a:cubicBezTo>
                      <a:pt x="25" y="21"/>
                      <a:pt x="29" y="19"/>
                      <a:pt x="29" y="14"/>
                    </a:cubicBezTo>
                    <a:cubicBezTo>
                      <a:pt x="28" y="11"/>
                      <a:pt x="28" y="8"/>
                      <a:pt x="25" y="5"/>
                    </a:cubicBezTo>
                    <a:cubicBezTo>
                      <a:pt x="22" y="3"/>
                      <a:pt x="20" y="0"/>
                      <a:pt x="15" y="0"/>
                    </a:cubicBezTo>
                    <a:cubicBezTo>
                      <a:pt x="8" y="0"/>
                      <a:pt x="2" y="6"/>
                      <a:pt x="2" y="14"/>
                    </a:cubicBezTo>
                    <a:cubicBezTo>
                      <a:pt x="0" y="17"/>
                      <a:pt x="3" y="20"/>
                      <a:pt x="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783">
                <a:extLst>
                  <a:ext uri="{FF2B5EF4-FFF2-40B4-BE49-F238E27FC236}">
                    <a16:creationId xmlns="" xmlns:a16="http://schemas.microsoft.com/office/drawing/2014/main" id="{F6273C5E-68E0-49E2-BBE7-2D70811D6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3258"/>
                <a:ext cx="76" cy="77"/>
              </a:xfrm>
              <a:custGeom>
                <a:avLst/>
                <a:gdLst>
                  <a:gd name="T0" fmla="*/ 15 w 29"/>
                  <a:gd name="T1" fmla="*/ 28 h 30"/>
                  <a:gd name="T2" fmla="*/ 24 w 29"/>
                  <a:gd name="T3" fmla="*/ 23 h 30"/>
                  <a:gd name="T4" fmla="*/ 28 w 29"/>
                  <a:gd name="T5" fmla="*/ 14 h 30"/>
                  <a:gd name="T6" fmla="*/ 23 w 29"/>
                  <a:gd name="T7" fmla="*/ 4 h 30"/>
                  <a:gd name="T8" fmla="*/ 14 w 29"/>
                  <a:gd name="T9" fmla="*/ 1 h 30"/>
                  <a:gd name="T10" fmla="*/ 4 w 29"/>
                  <a:gd name="T11" fmla="*/ 6 h 30"/>
                  <a:gd name="T12" fmla="*/ 1 w 29"/>
                  <a:gd name="T13" fmla="*/ 15 h 30"/>
                  <a:gd name="T14" fmla="*/ 6 w 29"/>
                  <a:gd name="T15" fmla="*/ 24 h 30"/>
                  <a:gd name="T16" fmla="*/ 15 w 29"/>
                  <a:gd name="T1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0">
                    <a:moveTo>
                      <a:pt x="15" y="28"/>
                    </a:moveTo>
                    <a:cubicBezTo>
                      <a:pt x="20" y="30"/>
                      <a:pt x="22" y="25"/>
                      <a:pt x="24" y="23"/>
                    </a:cubicBezTo>
                    <a:cubicBezTo>
                      <a:pt x="28" y="21"/>
                      <a:pt x="28" y="17"/>
                      <a:pt x="28" y="14"/>
                    </a:cubicBezTo>
                    <a:cubicBezTo>
                      <a:pt x="29" y="9"/>
                      <a:pt x="25" y="7"/>
                      <a:pt x="23" y="4"/>
                    </a:cubicBezTo>
                    <a:cubicBezTo>
                      <a:pt x="21" y="1"/>
                      <a:pt x="17" y="1"/>
                      <a:pt x="14" y="1"/>
                    </a:cubicBezTo>
                    <a:cubicBezTo>
                      <a:pt x="9" y="0"/>
                      <a:pt x="7" y="4"/>
                      <a:pt x="4" y="6"/>
                    </a:cubicBezTo>
                    <a:cubicBezTo>
                      <a:pt x="2" y="9"/>
                      <a:pt x="1" y="11"/>
                      <a:pt x="1" y="15"/>
                    </a:cubicBezTo>
                    <a:cubicBezTo>
                      <a:pt x="0" y="19"/>
                      <a:pt x="4" y="21"/>
                      <a:pt x="6" y="24"/>
                    </a:cubicBezTo>
                    <a:cubicBezTo>
                      <a:pt x="8" y="27"/>
                      <a:pt x="11" y="29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784">
                <a:extLst>
                  <a:ext uri="{FF2B5EF4-FFF2-40B4-BE49-F238E27FC236}">
                    <a16:creationId xmlns="" xmlns:a16="http://schemas.microsoft.com/office/drawing/2014/main" id="{D6973D94-33E8-4F15-8CA0-87C5FC841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3154"/>
                <a:ext cx="73" cy="75"/>
              </a:xfrm>
              <a:custGeom>
                <a:avLst/>
                <a:gdLst>
                  <a:gd name="T0" fmla="*/ 14 w 28"/>
                  <a:gd name="T1" fmla="*/ 27 h 29"/>
                  <a:gd name="T2" fmla="*/ 23 w 28"/>
                  <a:gd name="T3" fmla="*/ 24 h 29"/>
                  <a:gd name="T4" fmla="*/ 28 w 28"/>
                  <a:gd name="T5" fmla="*/ 14 h 29"/>
                  <a:gd name="T6" fmla="*/ 23 w 28"/>
                  <a:gd name="T7" fmla="*/ 5 h 29"/>
                  <a:gd name="T8" fmla="*/ 15 w 28"/>
                  <a:gd name="T9" fmla="*/ 1 h 29"/>
                  <a:gd name="T10" fmla="*/ 6 w 28"/>
                  <a:gd name="T11" fmla="*/ 4 h 29"/>
                  <a:gd name="T12" fmla="*/ 0 w 28"/>
                  <a:gd name="T13" fmla="*/ 14 h 29"/>
                  <a:gd name="T14" fmla="*/ 4 w 28"/>
                  <a:gd name="T15" fmla="*/ 23 h 29"/>
                  <a:gd name="T16" fmla="*/ 14 w 28"/>
                  <a:gd name="T1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14" y="27"/>
                    </a:moveTo>
                    <a:cubicBezTo>
                      <a:pt x="18" y="29"/>
                      <a:pt x="20" y="26"/>
                      <a:pt x="23" y="24"/>
                    </a:cubicBezTo>
                    <a:cubicBezTo>
                      <a:pt x="25" y="21"/>
                      <a:pt x="28" y="19"/>
                      <a:pt x="28" y="14"/>
                    </a:cubicBezTo>
                    <a:cubicBezTo>
                      <a:pt x="28" y="10"/>
                      <a:pt x="26" y="8"/>
                      <a:pt x="23" y="5"/>
                    </a:cubicBezTo>
                    <a:cubicBezTo>
                      <a:pt x="21" y="3"/>
                      <a:pt x="19" y="0"/>
                      <a:pt x="15" y="1"/>
                    </a:cubicBezTo>
                    <a:cubicBezTo>
                      <a:pt x="11" y="1"/>
                      <a:pt x="8" y="1"/>
                      <a:pt x="6" y="4"/>
                    </a:cubicBezTo>
                    <a:cubicBezTo>
                      <a:pt x="3" y="7"/>
                      <a:pt x="0" y="9"/>
                      <a:pt x="0" y="14"/>
                    </a:cubicBezTo>
                    <a:cubicBezTo>
                      <a:pt x="1" y="18"/>
                      <a:pt x="1" y="20"/>
                      <a:pt x="4" y="23"/>
                    </a:cubicBezTo>
                    <a:cubicBezTo>
                      <a:pt x="7" y="25"/>
                      <a:pt x="9" y="29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785">
                <a:extLst>
                  <a:ext uri="{FF2B5EF4-FFF2-40B4-BE49-F238E27FC236}">
                    <a16:creationId xmlns="" xmlns:a16="http://schemas.microsoft.com/office/drawing/2014/main" id="{4B7A8248-DA17-47A8-85C8-73B7A0EBD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2628"/>
                <a:ext cx="75" cy="72"/>
              </a:xfrm>
              <a:custGeom>
                <a:avLst/>
                <a:gdLst>
                  <a:gd name="T0" fmla="*/ 7 w 29"/>
                  <a:gd name="T1" fmla="*/ 23 h 28"/>
                  <a:gd name="T2" fmla="*/ 16 w 29"/>
                  <a:gd name="T3" fmla="*/ 27 h 28"/>
                  <a:gd name="T4" fmla="*/ 24 w 29"/>
                  <a:gd name="T5" fmla="*/ 23 h 28"/>
                  <a:gd name="T6" fmla="*/ 29 w 29"/>
                  <a:gd name="T7" fmla="*/ 14 h 28"/>
                  <a:gd name="T8" fmla="*/ 16 w 29"/>
                  <a:gd name="T9" fmla="*/ 0 h 28"/>
                  <a:gd name="T10" fmla="*/ 7 w 29"/>
                  <a:gd name="T11" fmla="*/ 4 h 28"/>
                  <a:gd name="T12" fmla="*/ 2 w 29"/>
                  <a:gd name="T13" fmla="*/ 14 h 28"/>
                  <a:gd name="T14" fmla="*/ 7 w 29"/>
                  <a:gd name="T15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7" y="23"/>
                    </a:moveTo>
                    <a:cubicBezTo>
                      <a:pt x="9" y="26"/>
                      <a:pt x="12" y="27"/>
                      <a:pt x="16" y="27"/>
                    </a:cubicBezTo>
                    <a:cubicBezTo>
                      <a:pt x="20" y="28"/>
                      <a:pt x="22" y="25"/>
                      <a:pt x="24" y="23"/>
                    </a:cubicBezTo>
                    <a:cubicBezTo>
                      <a:pt x="27" y="20"/>
                      <a:pt x="29" y="18"/>
                      <a:pt x="29" y="14"/>
                    </a:cubicBezTo>
                    <a:cubicBezTo>
                      <a:pt x="28" y="7"/>
                      <a:pt x="23" y="1"/>
                      <a:pt x="16" y="0"/>
                    </a:cubicBezTo>
                    <a:cubicBezTo>
                      <a:pt x="12" y="0"/>
                      <a:pt x="9" y="1"/>
                      <a:pt x="7" y="4"/>
                    </a:cubicBezTo>
                    <a:cubicBezTo>
                      <a:pt x="4" y="7"/>
                      <a:pt x="0" y="9"/>
                      <a:pt x="2" y="14"/>
                    </a:cubicBezTo>
                    <a:cubicBezTo>
                      <a:pt x="0" y="18"/>
                      <a:pt x="4" y="20"/>
                      <a:pt x="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786">
                <a:extLst>
                  <a:ext uri="{FF2B5EF4-FFF2-40B4-BE49-F238E27FC236}">
                    <a16:creationId xmlns="" xmlns:a16="http://schemas.microsoft.com/office/drawing/2014/main" id="{29C10862-CEB5-47B1-A0AF-FFC97A52B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0" y="2628"/>
                <a:ext cx="73" cy="75"/>
              </a:xfrm>
              <a:custGeom>
                <a:avLst/>
                <a:gdLst>
                  <a:gd name="T0" fmla="*/ 15 w 28"/>
                  <a:gd name="T1" fmla="*/ 27 h 29"/>
                  <a:gd name="T2" fmla="*/ 22 w 28"/>
                  <a:gd name="T3" fmla="*/ 23 h 29"/>
                  <a:gd name="T4" fmla="*/ 27 w 28"/>
                  <a:gd name="T5" fmla="*/ 14 h 29"/>
                  <a:gd name="T6" fmla="*/ 24 w 28"/>
                  <a:gd name="T7" fmla="*/ 5 h 29"/>
                  <a:gd name="T8" fmla="*/ 14 w 28"/>
                  <a:gd name="T9" fmla="*/ 0 h 29"/>
                  <a:gd name="T10" fmla="*/ 5 w 28"/>
                  <a:gd name="T11" fmla="*/ 4 h 29"/>
                  <a:gd name="T12" fmla="*/ 0 w 28"/>
                  <a:gd name="T13" fmla="*/ 13 h 29"/>
                  <a:gd name="T14" fmla="*/ 15 w 28"/>
                  <a:gd name="T1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15" y="27"/>
                    </a:moveTo>
                    <a:cubicBezTo>
                      <a:pt x="18" y="29"/>
                      <a:pt x="20" y="26"/>
                      <a:pt x="22" y="23"/>
                    </a:cubicBezTo>
                    <a:cubicBezTo>
                      <a:pt x="25" y="21"/>
                      <a:pt x="28" y="18"/>
                      <a:pt x="27" y="14"/>
                    </a:cubicBezTo>
                    <a:cubicBezTo>
                      <a:pt x="27" y="10"/>
                      <a:pt x="27" y="8"/>
                      <a:pt x="24" y="5"/>
                    </a:cubicBezTo>
                    <a:cubicBezTo>
                      <a:pt x="21" y="3"/>
                      <a:pt x="19" y="0"/>
                      <a:pt x="14" y="0"/>
                    </a:cubicBezTo>
                    <a:cubicBezTo>
                      <a:pt x="11" y="0"/>
                      <a:pt x="8" y="0"/>
                      <a:pt x="5" y="4"/>
                    </a:cubicBezTo>
                    <a:cubicBezTo>
                      <a:pt x="3" y="7"/>
                      <a:pt x="0" y="9"/>
                      <a:pt x="0" y="13"/>
                    </a:cubicBezTo>
                    <a:cubicBezTo>
                      <a:pt x="1" y="20"/>
                      <a:pt x="7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787">
                <a:extLst>
                  <a:ext uri="{FF2B5EF4-FFF2-40B4-BE49-F238E27FC236}">
                    <a16:creationId xmlns="" xmlns:a16="http://schemas.microsoft.com/office/drawing/2014/main" id="{9678326B-1699-493B-80DE-D32CB613B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" y="2625"/>
                <a:ext cx="75" cy="75"/>
              </a:xfrm>
              <a:custGeom>
                <a:avLst/>
                <a:gdLst>
                  <a:gd name="T0" fmla="*/ 7 w 29"/>
                  <a:gd name="T1" fmla="*/ 25 h 29"/>
                  <a:gd name="T2" fmla="*/ 16 w 29"/>
                  <a:gd name="T3" fmla="*/ 28 h 29"/>
                  <a:gd name="T4" fmla="*/ 25 w 29"/>
                  <a:gd name="T5" fmla="*/ 23 h 29"/>
                  <a:gd name="T6" fmla="*/ 29 w 29"/>
                  <a:gd name="T7" fmla="*/ 14 h 29"/>
                  <a:gd name="T8" fmla="*/ 23 w 29"/>
                  <a:gd name="T9" fmla="*/ 4 h 29"/>
                  <a:gd name="T10" fmla="*/ 15 w 29"/>
                  <a:gd name="T11" fmla="*/ 1 h 29"/>
                  <a:gd name="T12" fmla="*/ 5 w 29"/>
                  <a:gd name="T13" fmla="*/ 6 h 29"/>
                  <a:gd name="T14" fmla="*/ 2 w 29"/>
                  <a:gd name="T15" fmla="*/ 15 h 29"/>
                  <a:gd name="T16" fmla="*/ 7 w 29"/>
                  <a:gd name="T17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9">
                    <a:moveTo>
                      <a:pt x="7" y="25"/>
                    </a:moveTo>
                    <a:cubicBezTo>
                      <a:pt x="9" y="28"/>
                      <a:pt x="12" y="28"/>
                      <a:pt x="16" y="28"/>
                    </a:cubicBezTo>
                    <a:cubicBezTo>
                      <a:pt x="20" y="29"/>
                      <a:pt x="22" y="25"/>
                      <a:pt x="25" y="23"/>
                    </a:cubicBezTo>
                    <a:cubicBezTo>
                      <a:pt x="29" y="21"/>
                      <a:pt x="28" y="17"/>
                      <a:pt x="29" y="14"/>
                    </a:cubicBezTo>
                    <a:cubicBezTo>
                      <a:pt x="29" y="9"/>
                      <a:pt x="25" y="7"/>
                      <a:pt x="23" y="4"/>
                    </a:cubicBezTo>
                    <a:cubicBezTo>
                      <a:pt x="21" y="2"/>
                      <a:pt x="18" y="1"/>
                      <a:pt x="15" y="1"/>
                    </a:cubicBezTo>
                    <a:cubicBezTo>
                      <a:pt x="10" y="0"/>
                      <a:pt x="8" y="4"/>
                      <a:pt x="5" y="6"/>
                    </a:cubicBezTo>
                    <a:cubicBezTo>
                      <a:pt x="2" y="8"/>
                      <a:pt x="1" y="11"/>
                      <a:pt x="2" y="15"/>
                    </a:cubicBezTo>
                    <a:cubicBezTo>
                      <a:pt x="0" y="20"/>
                      <a:pt x="5" y="22"/>
                      <a:pt x="7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788">
                <a:extLst>
                  <a:ext uri="{FF2B5EF4-FFF2-40B4-BE49-F238E27FC236}">
                    <a16:creationId xmlns="" xmlns:a16="http://schemas.microsoft.com/office/drawing/2014/main" id="{6C825212-2C95-46BC-ABBB-C26A43F97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625"/>
                <a:ext cx="72" cy="75"/>
              </a:xfrm>
              <a:custGeom>
                <a:avLst/>
                <a:gdLst>
                  <a:gd name="T0" fmla="*/ 4 w 28"/>
                  <a:gd name="T1" fmla="*/ 23 h 29"/>
                  <a:gd name="T2" fmla="*/ 14 w 28"/>
                  <a:gd name="T3" fmla="*/ 28 h 29"/>
                  <a:gd name="T4" fmla="*/ 23 w 28"/>
                  <a:gd name="T5" fmla="*/ 25 h 29"/>
                  <a:gd name="T6" fmla="*/ 28 w 28"/>
                  <a:gd name="T7" fmla="*/ 15 h 29"/>
                  <a:gd name="T8" fmla="*/ 14 w 28"/>
                  <a:gd name="T9" fmla="*/ 1 h 29"/>
                  <a:gd name="T10" fmla="*/ 6 w 28"/>
                  <a:gd name="T11" fmla="*/ 5 h 29"/>
                  <a:gd name="T12" fmla="*/ 1 w 28"/>
                  <a:gd name="T13" fmla="*/ 15 h 29"/>
                  <a:gd name="T14" fmla="*/ 4 w 28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4" y="23"/>
                    </a:moveTo>
                    <a:cubicBezTo>
                      <a:pt x="7" y="25"/>
                      <a:pt x="9" y="29"/>
                      <a:pt x="14" y="28"/>
                    </a:cubicBezTo>
                    <a:cubicBezTo>
                      <a:pt x="17" y="28"/>
                      <a:pt x="20" y="28"/>
                      <a:pt x="23" y="25"/>
                    </a:cubicBezTo>
                    <a:cubicBezTo>
                      <a:pt x="25" y="22"/>
                      <a:pt x="28" y="20"/>
                      <a:pt x="28" y="15"/>
                    </a:cubicBezTo>
                    <a:cubicBezTo>
                      <a:pt x="27" y="8"/>
                      <a:pt x="22" y="1"/>
                      <a:pt x="14" y="1"/>
                    </a:cubicBezTo>
                    <a:cubicBezTo>
                      <a:pt x="11" y="0"/>
                      <a:pt x="8" y="2"/>
                      <a:pt x="6" y="5"/>
                    </a:cubicBezTo>
                    <a:cubicBezTo>
                      <a:pt x="3" y="8"/>
                      <a:pt x="0" y="10"/>
                      <a:pt x="1" y="15"/>
                    </a:cubicBezTo>
                    <a:cubicBezTo>
                      <a:pt x="1" y="18"/>
                      <a:pt x="2" y="21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789">
                <a:extLst>
                  <a:ext uri="{FF2B5EF4-FFF2-40B4-BE49-F238E27FC236}">
                    <a16:creationId xmlns="" xmlns:a16="http://schemas.microsoft.com/office/drawing/2014/main" id="{7FAF967F-9477-4570-85CA-ECE3C21B7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" y="2731"/>
                <a:ext cx="75" cy="73"/>
              </a:xfrm>
              <a:custGeom>
                <a:avLst/>
                <a:gdLst>
                  <a:gd name="T0" fmla="*/ 6 w 29"/>
                  <a:gd name="T1" fmla="*/ 24 h 28"/>
                  <a:gd name="T2" fmla="*/ 15 w 29"/>
                  <a:gd name="T3" fmla="*/ 28 h 28"/>
                  <a:gd name="T4" fmla="*/ 24 w 29"/>
                  <a:gd name="T5" fmla="*/ 23 h 28"/>
                  <a:gd name="T6" fmla="*/ 28 w 29"/>
                  <a:gd name="T7" fmla="*/ 14 h 28"/>
                  <a:gd name="T8" fmla="*/ 15 w 29"/>
                  <a:gd name="T9" fmla="*/ 0 h 28"/>
                  <a:gd name="T10" fmla="*/ 6 w 29"/>
                  <a:gd name="T11" fmla="*/ 4 h 28"/>
                  <a:gd name="T12" fmla="*/ 1 w 29"/>
                  <a:gd name="T13" fmla="*/ 14 h 28"/>
                  <a:gd name="T14" fmla="*/ 6 w 29"/>
                  <a:gd name="T15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6" y="24"/>
                    </a:moveTo>
                    <a:cubicBezTo>
                      <a:pt x="8" y="26"/>
                      <a:pt x="11" y="27"/>
                      <a:pt x="15" y="28"/>
                    </a:cubicBezTo>
                    <a:cubicBezTo>
                      <a:pt x="19" y="28"/>
                      <a:pt x="21" y="26"/>
                      <a:pt x="24" y="23"/>
                    </a:cubicBezTo>
                    <a:cubicBezTo>
                      <a:pt x="26" y="21"/>
                      <a:pt x="29" y="19"/>
                      <a:pt x="28" y="14"/>
                    </a:cubicBezTo>
                    <a:cubicBezTo>
                      <a:pt x="28" y="7"/>
                      <a:pt x="22" y="1"/>
                      <a:pt x="15" y="0"/>
                    </a:cubicBezTo>
                    <a:cubicBezTo>
                      <a:pt x="11" y="0"/>
                      <a:pt x="8" y="2"/>
                      <a:pt x="6" y="4"/>
                    </a:cubicBezTo>
                    <a:cubicBezTo>
                      <a:pt x="4" y="7"/>
                      <a:pt x="0" y="9"/>
                      <a:pt x="1" y="14"/>
                    </a:cubicBezTo>
                    <a:cubicBezTo>
                      <a:pt x="0" y="19"/>
                      <a:pt x="4" y="21"/>
                      <a:pt x="6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790">
                <a:extLst>
                  <a:ext uri="{FF2B5EF4-FFF2-40B4-BE49-F238E27FC236}">
                    <a16:creationId xmlns="" xmlns:a16="http://schemas.microsoft.com/office/drawing/2014/main" id="{1A70DB43-5F71-4DEF-82D0-E33A1F513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731"/>
                <a:ext cx="73" cy="76"/>
              </a:xfrm>
              <a:custGeom>
                <a:avLst/>
                <a:gdLst>
                  <a:gd name="T0" fmla="*/ 15 w 28"/>
                  <a:gd name="T1" fmla="*/ 27 h 29"/>
                  <a:gd name="T2" fmla="*/ 24 w 28"/>
                  <a:gd name="T3" fmla="*/ 22 h 29"/>
                  <a:gd name="T4" fmla="*/ 28 w 28"/>
                  <a:gd name="T5" fmla="*/ 13 h 29"/>
                  <a:gd name="T6" fmla="*/ 23 w 28"/>
                  <a:gd name="T7" fmla="*/ 4 h 29"/>
                  <a:gd name="T8" fmla="*/ 13 w 28"/>
                  <a:gd name="T9" fmla="*/ 0 h 29"/>
                  <a:gd name="T10" fmla="*/ 4 w 28"/>
                  <a:gd name="T11" fmla="*/ 6 h 29"/>
                  <a:gd name="T12" fmla="*/ 1 w 28"/>
                  <a:gd name="T13" fmla="*/ 14 h 29"/>
                  <a:gd name="T14" fmla="*/ 6 w 28"/>
                  <a:gd name="T15" fmla="*/ 24 h 29"/>
                  <a:gd name="T16" fmla="*/ 15 w 28"/>
                  <a:gd name="T1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15" y="27"/>
                    </a:moveTo>
                    <a:cubicBezTo>
                      <a:pt x="20" y="29"/>
                      <a:pt x="21" y="25"/>
                      <a:pt x="24" y="22"/>
                    </a:cubicBezTo>
                    <a:cubicBezTo>
                      <a:pt x="27" y="20"/>
                      <a:pt x="27" y="17"/>
                      <a:pt x="28" y="13"/>
                    </a:cubicBezTo>
                    <a:cubicBezTo>
                      <a:pt x="28" y="9"/>
                      <a:pt x="25" y="7"/>
                      <a:pt x="23" y="4"/>
                    </a:cubicBezTo>
                    <a:cubicBezTo>
                      <a:pt x="20" y="0"/>
                      <a:pt x="17" y="1"/>
                      <a:pt x="13" y="0"/>
                    </a:cubicBezTo>
                    <a:cubicBezTo>
                      <a:pt x="9" y="0"/>
                      <a:pt x="7" y="4"/>
                      <a:pt x="4" y="6"/>
                    </a:cubicBezTo>
                    <a:cubicBezTo>
                      <a:pt x="1" y="8"/>
                      <a:pt x="1" y="11"/>
                      <a:pt x="1" y="14"/>
                    </a:cubicBezTo>
                    <a:cubicBezTo>
                      <a:pt x="0" y="19"/>
                      <a:pt x="3" y="21"/>
                      <a:pt x="6" y="24"/>
                    </a:cubicBezTo>
                    <a:cubicBezTo>
                      <a:pt x="8" y="27"/>
                      <a:pt x="11" y="28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791">
                <a:extLst>
                  <a:ext uri="{FF2B5EF4-FFF2-40B4-BE49-F238E27FC236}">
                    <a16:creationId xmlns="" xmlns:a16="http://schemas.microsoft.com/office/drawing/2014/main" id="{68026B73-A07D-4753-A559-4B5E07C90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7" y="2832"/>
                <a:ext cx="73" cy="76"/>
              </a:xfrm>
              <a:custGeom>
                <a:avLst/>
                <a:gdLst>
                  <a:gd name="T0" fmla="*/ 13 w 28"/>
                  <a:gd name="T1" fmla="*/ 29 h 29"/>
                  <a:gd name="T2" fmla="*/ 27 w 28"/>
                  <a:gd name="T3" fmla="*/ 16 h 29"/>
                  <a:gd name="T4" fmla="*/ 23 w 28"/>
                  <a:gd name="T5" fmla="*/ 7 h 29"/>
                  <a:gd name="T6" fmla="*/ 14 w 28"/>
                  <a:gd name="T7" fmla="*/ 2 h 29"/>
                  <a:gd name="T8" fmla="*/ 4 w 28"/>
                  <a:gd name="T9" fmla="*/ 7 h 29"/>
                  <a:gd name="T10" fmla="*/ 0 w 28"/>
                  <a:gd name="T11" fmla="*/ 16 h 29"/>
                  <a:gd name="T12" fmla="*/ 5 w 28"/>
                  <a:gd name="T13" fmla="*/ 24 h 29"/>
                  <a:gd name="T14" fmla="*/ 13 w 28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13" y="29"/>
                    </a:moveTo>
                    <a:cubicBezTo>
                      <a:pt x="21" y="28"/>
                      <a:pt x="27" y="22"/>
                      <a:pt x="27" y="16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1" y="4"/>
                      <a:pt x="19" y="0"/>
                      <a:pt x="14" y="2"/>
                    </a:cubicBezTo>
                    <a:cubicBezTo>
                      <a:pt x="9" y="0"/>
                      <a:pt x="7" y="4"/>
                      <a:pt x="4" y="7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0" y="20"/>
                      <a:pt x="2" y="22"/>
                      <a:pt x="5" y="24"/>
                    </a:cubicBezTo>
                    <a:cubicBezTo>
                      <a:pt x="7" y="27"/>
                      <a:pt x="9" y="29"/>
                      <a:pt x="13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792">
                <a:extLst>
                  <a:ext uri="{FF2B5EF4-FFF2-40B4-BE49-F238E27FC236}">
                    <a16:creationId xmlns="" xmlns:a16="http://schemas.microsoft.com/office/drawing/2014/main" id="{E3738DB0-7F34-4729-8AB7-847CD97BE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3255"/>
                <a:ext cx="72" cy="78"/>
              </a:xfrm>
              <a:custGeom>
                <a:avLst/>
                <a:gdLst>
                  <a:gd name="T0" fmla="*/ 23 w 28"/>
                  <a:gd name="T1" fmla="*/ 6 h 30"/>
                  <a:gd name="T2" fmla="*/ 14 w 28"/>
                  <a:gd name="T3" fmla="*/ 2 h 30"/>
                  <a:gd name="T4" fmla="*/ 4 w 28"/>
                  <a:gd name="T5" fmla="*/ 7 h 30"/>
                  <a:gd name="T6" fmla="*/ 1 w 28"/>
                  <a:gd name="T7" fmla="*/ 16 h 30"/>
                  <a:gd name="T8" fmla="*/ 6 w 28"/>
                  <a:gd name="T9" fmla="*/ 25 h 30"/>
                  <a:gd name="T10" fmla="*/ 15 w 28"/>
                  <a:gd name="T11" fmla="*/ 29 h 30"/>
                  <a:gd name="T12" fmla="*/ 24 w 28"/>
                  <a:gd name="T13" fmla="*/ 24 h 30"/>
                  <a:gd name="T14" fmla="*/ 28 w 28"/>
                  <a:gd name="T15" fmla="*/ 15 h 30"/>
                  <a:gd name="T16" fmla="*/ 23 w 28"/>
                  <a:gd name="T17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0">
                    <a:moveTo>
                      <a:pt x="23" y="6"/>
                    </a:moveTo>
                    <a:cubicBezTo>
                      <a:pt x="20" y="3"/>
                      <a:pt x="18" y="1"/>
                      <a:pt x="14" y="2"/>
                    </a:cubicBezTo>
                    <a:cubicBezTo>
                      <a:pt x="9" y="0"/>
                      <a:pt x="7" y="5"/>
                      <a:pt x="4" y="7"/>
                    </a:cubicBezTo>
                    <a:cubicBezTo>
                      <a:pt x="1" y="9"/>
                      <a:pt x="1" y="12"/>
                      <a:pt x="1" y="16"/>
                    </a:cubicBezTo>
                    <a:cubicBezTo>
                      <a:pt x="0" y="21"/>
                      <a:pt x="4" y="23"/>
                      <a:pt x="6" y="25"/>
                    </a:cubicBezTo>
                    <a:cubicBezTo>
                      <a:pt x="8" y="29"/>
                      <a:pt x="11" y="29"/>
                      <a:pt x="15" y="29"/>
                    </a:cubicBezTo>
                    <a:cubicBezTo>
                      <a:pt x="20" y="30"/>
                      <a:pt x="22" y="26"/>
                      <a:pt x="24" y="24"/>
                    </a:cubicBezTo>
                    <a:cubicBezTo>
                      <a:pt x="27" y="21"/>
                      <a:pt x="27" y="19"/>
                      <a:pt x="28" y="15"/>
                    </a:cubicBezTo>
                    <a:cubicBezTo>
                      <a:pt x="28" y="11"/>
                      <a:pt x="25" y="9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793">
                <a:extLst>
                  <a:ext uri="{FF2B5EF4-FFF2-40B4-BE49-F238E27FC236}">
                    <a16:creationId xmlns="" xmlns:a16="http://schemas.microsoft.com/office/drawing/2014/main" id="{0F02A5C3-84BE-45CF-A756-71B8C9944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3258"/>
                <a:ext cx="76" cy="75"/>
              </a:xfrm>
              <a:custGeom>
                <a:avLst/>
                <a:gdLst>
                  <a:gd name="T0" fmla="*/ 6 w 29"/>
                  <a:gd name="T1" fmla="*/ 24 h 29"/>
                  <a:gd name="T2" fmla="*/ 16 w 29"/>
                  <a:gd name="T3" fmla="*/ 28 h 29"/>
                  <a:gd name="T4" fmla="*/ 25 w 29"/>
                  <a:gd name="T5" fmla="*/ 23 h 29"/>
                  <a:gd name="T6" fmla="*/ 28 w 29"/>
                  <a:gd name="T7" fmla="*/ 14 h 29"/>
                  <a:gd name="T8" fmla="*/ 23 w 29"/>
                  <a:gd name="T9" fmla="*/ 4 h 29"/>
                  <a:gd name="T10" fmla="*/ 15 w 29"/>
                  <a:gd name="T11" fmla="*/ 1 h 29"/>
                  <a:gd name="T12" fmla="*/ 5 w 29"/>
                  <a:gd name="T13" fmla="*/ 6 h 29"/>
                  <a:gd name="T14" fmla="*/ 2 w 29"/>
                  <a:gd name="T15" fmla="*/ 15 h 29"/>
                  <a:gd name="T16" fmla="*/ 6 w 29"/>
                  <a:gd name="T17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9">
                    <a:moveTo>
                      <a:pt x="6" y="24"/>
                    </a:moveTo>
                    <a:cubicBezTo>
                      <a:pt x="9" y="28"/>
                      <a:pt x="12" y="28"/>
                      <a:pt x="16" y="28"/>
                    </a:cubicBezTo>
                    <a:cubicBezTo>
                      <a:pt x="20" y="29"/>
                      <a:pt x="22" y="25"/>
                      <a:pt x="25" y="23"/>
                    </a:cubicBezTo>
                    <a:cubicBezTo>
                      <a:pt x="28" y="20"/>
                      <a:pt x="28" y="17"/>
                      <a:pt x="28" y="14"/>
                    </a:cubicBezTo>
                    <a:cubicBezTo>
                      <a:pt x="29" y="9"/>
                      <a:pt x="25" y="7"/>
                      <a:pt x="23" y="4"/>
                    </a:cubicBezTo>
                    <a:cubicBezTo>
                      <a:pt x="21" y="2"/>
                      <a:pt x="18" y="1"/>
                      <a:pt x="15" y="1"/>
                    </a:cubicBezTo>
                    <a:cubicBezTo>
                      <a:pt x="10" y="0"/>
                      <a:pt x="8" y="3"/>
                      <a:pt x="5" y="6"/>
                    </a:cubicBezTo>
                    <a:cubicBezTo>
                      <a:pt x="2" y="8"/>
                      <a:pt x="0" y="11"/>
                      <a:pt x="2" y="15"/>
                    </a:cubicBezTo>
                    <a:cubicBezTo>
                      <a:pt x="0" y="20"/>
                      <a:pt x="4" y="21"/>
                      <a:pt x="6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794">
                <a:extLst>
                  <a:ext uri="{FF2B5EF4-FFF2-40B4-BE49-F238E27FC236}">
                    <a16:creationId xmlns="" xmlns:a16="http://schemas.microsoft.com/office/drawing/2014/main" id="{EBB389E5-50E5-4211-BD1F-FE64F6208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3151"/>
                <a:ext cx="73" cy="75"/>
              </a:xfrm>
              <a:custGeom>
                <a:avLst/>
                <a:gdLst>
                  <a:gd name="T0" fmla="*/ 4 w 28"/>
                  <a:gd name="T1" fmla="*/ 23 h 29"/>
                  <a:gd name="T2" fmla="*/ 13 w 28"/>
                  <a:gd name="T3" fmla="*/ 29 h 29"/>
                  <a:gd name="T4" fmla="*/ 23 w 28"/>
                  <a:gd name="T5" fmla="*/ 25 h 29"/>
                  <a:gd name="T6" fmla="*/ 28 w 28"/>
                  <a:gd name="T7" fmla="*/ 16 h 29"/>
                  <a:gd name="T8" fmla="*/ 13 w 28"/>
                  <a:gd name="T9" fmla="*/ 2 h 29"/>
                  <a:gd name="T10" fmla="*/ 5 w 28"/>
                  <a:gd name="T11" fmla="*/ 6 h 29"/>
                  <a:gd name="T12" fmla="*/ 1 w 28"/>
                  <a:gd name="T13" fmla="*/ 15 h 29"/>
                  <a:gd name="T14" fmla="*/ 4 w 28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4" y="23"/>
                    </a:moveTo>
                    <a:cubicBezTo>
                      <a:pt x="7" y="26"/>
                      <a:pt x="9" y="29"/>
                      <a:pt x="13" y="29"/>
                    </a:cubicBezTo>
                    <a:cubicBezTo>
                      <a:pt x="17" y="28"/>
                      <a:pt x="20" y="28"/>
                      <a:pt x="23" y="25"/>
                    </a:cubicBezTo>
                    <a:cubicBezTo>
                      <a:pt x="25" y="22"/>
                      <a:pt x="28" y="20"/>
                      <a:pt x="28" y="16"/>
                    </a:cubicBezTo>
                    <a:cubicBezTo>
                      <a:pt x="27" y="8"/>
                      <a:pt x="21" y="2"/>
                      <a:pt x="13" y="2"/>
                    </a:cubicBezTo>
                    <a:cubicBezTo>
                      <a:pt x="10" y="0"/>
                      <a:pt x="8" y="3"/>
                      <a:pt x="5" y="6"/>
                    </a:cubicBezTo>
                    <a:cubicBezTo>
                      <a:pt x="3" y="8"/>
                      <a:pt x="0" y="10"/>
                      <a:pt x="1" y="15"/>
                    </a:cubicBezTo>
                    <a:cubicBezTo>
                      <a:pt x="1" y="19"/>
                      <a:pt x="1" y="21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795">
                <a:extLst>
                  <a:ext uri="{FF2B5EF4-FFF2-40B4-BE49-F238E27FC236}">
                    <a16:creationId xmlns="" xmlns:a16="http://schemas.microsoft.com/office/drawing/2014/main" id="{23D5B541-8131-4D60-9156-89C8C0DF4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2521"/>
                <a:ext cx="70" cy="73"/>
              </a:xfrm>
              <a:custGeom>
                <a:avLst/>
                <a:gdLst>
                  <a:gd name="T0" fmla="*/ 14 w 27"/>
                  <a:gd name="T1" fmla="*/ 28 h 28"/>
                  <a:gd name="T2" fmla="*/ 27 w 27"/>
                  <a:gd name="T3" fmla="*/ 14 h 28"/>
                  <a:gd name="T4" fmla="*/ 12 w 27"/>
                  <a:gd name="T5" fmla="*/ 1 h 28"/>
                  <a:gd name="T6" fmla="*/ 0 w 27"/>
                  <a:gd name="T7" fmla="*/ 15 h 28"/>
                  <a:gd name="T8" fmla="*/ 14 w 27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4" y="28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6" y="7"/>
                      <a:pt x="19" y="0"/>
                      <a:pt x="12" y="1"/>
                    </a:cubicBezTo>
                    <a:cubicBezTo>
                      <a:pt x="6" y="1"/>
                      <a:pt x="0" y="9"/>
                      <a:pt x="0" y="15"/>
                    </a:cubicBezTo>
                    <a:cubicBezTo>
                      <a:pt x="0" y="21"/>
                      <a:pt x="7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796">
                <a:extLst>
                  <a:ext uri="{FF2B5EF4-FFF2-40B4-BE49-F238E27FC236}">
                    <a16:creationId xmlns="" xmlns:a16="http://schemas.microsoft.com/office/drawing/2014/main" id="{D759ED84-9FC5-48F9-87AD-19A8146E1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" y="2524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3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0" y="26"/>
                      <a:pt x="27" y="19"/>
                      <a:pt x="27" y="13"/>
                    </a:cubicBezTo>
                    <a:cubicBezTo>
                      <a:pt x="27" y="7"/>
                      <a:pt x="20" y="0"/>
                      <a:pt x="13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797">
                <a:extLst>
                  <a:ext uri="{FF2B5EF4-FFF2-40B4-BE49-F238E27FC236}">
                    <a16:creationId xmlns="" xmlns:a16="http://schemas.microsoft.com/office/drawing/2014/main" id="{2C37DB87-5188-46FD-A2A8-9B252D7FC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2" y="2524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3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19" y="27"/>
                      <a:pt x="27" y="20"/>
                      <a:pt x="27" y="14"/>
                    </a:cubicBezTo>
                    <a:cubicBezTo>
                      <a:pt x="27" y="7"/>
                      <a:pt x="20" y="0"/>
                      <a:pt x="14" y="0"/>
                    </a:cubicBezTo>
                    <a:cubicBezTo>
                      <a:pt x="8" y="0"/>
                      <a:pt x="0" y="6"/>
                      <a:pt x="0" y="13"/>
                    </a:cubicBezTo>
                    <a:cubicBezTo>
                      <a:pt x="0" y="20"/>
                      <a:pt x="7" y="26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798">
                <a:extLst>
                  <a:ext uri="{FF2B5EF4-FFF2-40B4-BE49-F238E27FC236}">
                    <a16:creationId xmlns="" xmlns:a16="http://schemas.microsoft.com/office/drawing/2014/main" id="{5422ACD0-85B9-4DFA-B176-1AFAA8BB7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" y="2524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3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7" y="8"/>
                      <a:pt x="21" y="0"/>
                      <a:pt x="14" y="0"/>
                    </a:cubicBezTo>
                    <a:cubicBezTo>
                      <a:pt x="7" y="0"/>
                      <a:pt x="1" y="6"/>
                      <a:pt x="0" y="13"/>
                    </a:cubicBezTo>
                    <a:cubicBezTo>
                      <a:pt x="0" y="19"/>
                      <a:pt x="6" y="26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799">
                <a:extLst>
                  <a:ext uri="{FF2B5EF4-FFF2-40B4-BE49-F238E27FC236}">
                    <a16:creationId xmlns="" xmlns:a16="http://schemas.microsoft.com/office/drawing/2014/main" id="{2BC26FA7-A6A7-4322-B825-6008A732A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9" y="2524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3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19" y="27"/>
                      <a:pt x="26" y="20"/>
                      <a:pt x="27" y="14"/>
                    </a:cubicBezTo>
                    <a:cubicBezTo>
                      <a:pt x="27" y="8"/>
                      <a:pt x="20" y="0"/>
                      <a:pt x="14" y="0"/>
                    </a:cubicBezTo>
                    <a:cubicBezTo>
                      <a:pt x="7" y="0"/>
                      <a:pt x="0" y="6"/>
                      <a:pt x="0" y="13"/>
                    </a:cubicBezTo>
                    <a:cubicBezTo>
                      <a:pt x="0" y="19"/>
                      <a:pt x="7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800">
                <a:extLst>
                  <a:ext uri="{FF2B5EF4-FFF2-40B4-BE49-F238E27FC236}">
                    <a16:creationId xmlns="" xmlns:a16="http://schemas.microsoft.com/office/drawing/2014/main" id="{0AD78F81-99F0-4CE1-BBB5-F764DD04A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3" y="2524"/>
                <a:ext cx="72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4 h 27"/>
                  <a:gd name="T4" fmla="*/ 14 w 28"/>
                  <a:gd name="T5" fmla="*/ 0 h 27"/>
                  <a:gd name="T6" fmla="*/ 0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8" y="8"/>
                      <a:pt x="21" y="0"/>
                      <a:pt x="14" y="0"/>
                    </a:cubicBezTo>
                    <a:cubicBezTo>
                      <a:pt x="8" y="0"/>
                      <a:pt x="1" y="6"/>
                      <a:pt x="0" y="13"/>
                    </a:cubicBezTo>
                    <a:cubicBezTo>
                      <a:pt x="0" y="19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Freeform 801">
                <a:extLst>
                  <a:ext uri="{FF2B5EF4-FFF2-40B4-BE49-F238E27FC236}">
                    <a16:creationId xmlns="" xmlns:a16="http://schemas.microsoft.com/office/drawing/2014/main" id="{7798095C-5930-446C-8063-74AEA4F32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628"/>
                <a:ext cx="72" cy="70"/>
              </a:xfrm>
              <a:custGeom>
                <a:avLst/>
                <a:gdLst>
                  <a:gd name="T0" fmla="*/ 14 w 28"/>
                  <a:gd name="T1" fmla="*/ 27 h 27"/>
                  <a:gd name="T2" fmla="*/ 28 w 28"/>
                  <a:gd name="T3" fmla="*/ 14 h 27"/>
                  <a:gd name="T4" fmla="*/ 15 w 28"/>
                  <a:gd name="T5" fmla="*/ 0 h 27"/>
                  <a:gd name="T6" fmla="*/ 1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0"/>
                      <a:pt x="28" y="14"/>
                    </a:cubicBezTo>
                    <a:cubicBezTo>
                      <a:pt x="28" y="8"/>
                      <a:pt x="21" y="1"/>
                      <a:pt x="15" y="0"/>
                    </a:cubicBezTo>
                    <a:cubicBezTo>
                      <a:pt x="9" y="0"/>
                      <a:pt x="1" y="6"/>
                      <a:pt x="1" y="13"/>
                    </a:cubicBezTo>
                    <a:cubicBezTo>
                      <a:pt x="0" y="19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Freeform 802">
                <a:extLst>
                  <a:ext uri="{FF2B5EF4-FFF2-40B4-BE49-F238E27FC236}">
                    <a16:creationId xmlns="" xmlns:a16="http://schemas.microsoft.com/office/drawing/2014/main" id="{12CE135E-0626-4564-B817-6A40B710A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2628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2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0" y="27"/>
                      <a:pt x="27" y="19"/>
                      <a:pt x="27" y="13"/>
                    </a:cubicBezTo>
                    <a:cubicBezTo>
                      <a:pt x="26" y="6"/>
                      <a:pt x="19" y="0"/>
                      <a:pt x="12" y="0"/>
                    </a:cubicBezTo>
                    <a:cubicBezTo>
                      <a:pt x="6" y="1"/>
                      <a:pt x="0" y="8"/>
                      <a:pt x="0" y="14"/>
                    </a:cubicBezTo>
                    <a:cubicBezTo>
                      <a:pt x="0" y="21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803">
                <a:extLst>
                  <a:ext uri="{FF2B5EF4-FFF2-40B4-BE49-F238E27FC236}">
                    <a16:creationId xmlns="" xmlns:a16="http://schemas.microsoft.com/office/drawing/2014/main" id="{B4D9C574-3756-4649-AA8C-50592416E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941"/>
                <a:ext cx="70" cy="70"/>
              </a:xfrm>
              <a:custGeom>
                <a:avLst/>
                <a:gdLst>
                  <a:gd name="T0" fmla="*/ 15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4 h 27"/>
                  <a:gd name="T8" fmla="*/ 15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5" y="27"/>
                    </a:moveTo>
                    <a:cubicBezTo>
                      <a:pt x="21" y="27"/>
                      <a:pt x="27" y="20"/>
                      <a:pt x="27" y="14"/>
                    </a:cubicBezTo>
                    <a:cubicBezTo>
                      <a:pt x="27" y="6"/>
                      <a:pt x="19" y="0"/>
                      <a:pt x="14" y="0"/>
                    </a:cubicBezTo>
                    <a:cubicBezTo>
                      <a:pt x="7" y="0"/>
                      <a:pt x="0" y="8"/>
                      <a:pt x="0" y="14"/>
                    </a:cubicBezTo>
                    <a:cubicBezTo>
                      <a:pt x="1" y="21"/>
                      <a:pt x="8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804">
                <a:extLst>
                  <a:ext uri="{FF2B5EF4-FFF2-40B4-BE49-F238E27FC236}">
                    <a16:creationId xmlns="" xmlns:a16="http://schemas.microsoft.com/office/drawing/2014/main" id="{1D7F2A78-17A5-4223-8EE9-2927FA101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3154"/>
                <a:ext cx="70" cy="72"/>
              </a:xfrm>
              <a:custGeom>
                <a:avLst/>
                <a:gdLst>
                  <a:gd name="T0" fmla="*/ 14 w 27"/>
                  <a:gd name="T1" fmla="*/ 1 h 28"/>
                  <a:gd name="T2" fmla="*/ 0 w 27"/>
                  <a:gd name="T3" fmla="*/ 14 h 28"/>
                  <a:gd name="T4" fmla="*/ 13 w 27"/>
                  <a:gd name="T5" fmla="*/ 28 h 28"/>
                  <a:gd name="T6" fmla="*/ 27 w 27"/>
                  <a:gd name="T7" fmla="*/ 14 h 28"/>
                  <a:gd name="T8" fmla="*/ 14 w 27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4" y="1"/>
                    </a:moveTo>
                    <a:cubicBezTo>
                      <a:pt x="8" y="0"/>
                      <a:pt x="0" y="7"/>
                      <a:pt x="0" y="14"/>
                    </a:cubicBezTo>
                    <a:cubicBezTo>
                      <a:pt x="0" y="20"/>
                      <a:pt x="6" y="27"/>
                      <a:pt x="13" y="28"/>
                    </a:cubicBezTo>
                    <a:cubicBezTo>
                      <a:pt x="19" y="28"/>
                      <a:pt x="27" y="22"/>
                      <a:pt x="27" y="14"/>
                    </a:cubicBezTo>
                    <a:cubicBezTo>
                      <a:pt x="27" y="8"/>
                      <a:pt x="20" y="1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805">
                <a:extLst>
                  <a:ext uri="{FF2B5EF4-FFF2-40B4-BE49-F238E27FC236}">
                    <a16:creationId xmlns="" xmlns:a16="http://schemas.microsoft.com/office/drawing/2014/main" id="{455FDBE4-5574-4FB8-AEB7-8B5303C6D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2941"/>
                <a:ext cx="73" cy="70"/>
              </a:xfrm>
              <a:custGeom>
                <a:avLst/>
                <a:gdLst>
                  <a:gd name="T0" fmla="*/ 15 w 28"/>
                  <a:gd name="T1" fmla="*/ 27 h 27"/>
                  <a:gd name="T2" fmla="*/ 28 w 28"/>
                  <a:gd name="T3" fmla="*/ 13 h 27"/>
                  <a:gd name="T4" fmla="*/ 14 w 28"/>
                  <a:gd name="T5" fmla="*/ 0 h 27"/>
                  <a:gd name="T6" fmla="*/ 1 w 28"/>
                  <a:gd name="T7" fmla="*/ 14 h 27"/>
                  <a:gd name="T8" fmla="*/ 15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5" y="27"/>
                    </a:moveTo>
                    <a:cubicBezTo>
                      <a:pt x="21" y="27"/>
                      <a:pt x="28" y="19"/>
                      <a:pt x="28" y="13"/>
                    </a:cubicBezTo>
                    <a:cubicBezTo>
                      <a:pt x="27" y="7"/>
                      <a:pt x="20" y="0"/>
                      <a:pt x="14" y="0"/>
                    </a:cubicBezTo>
                    <a:cubicBezTo>
                      <a:pt x="7" y="0"/>
                      <a:pt x="0" y="8"/>
                      <a:pt x="1" y="14"/>
                    </a:cubicBezTo>
                    <a:cubicBezTo>
                      <a:pt x="1" y="21"/>
                      <a:pt x="8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806">
                <a:extLst>
                  <a:ext uri="{FF2B5EF4-FFF2-40B4-BE49-F238E27FC236}">
                    <a16:creationId xmlns="" xmlns:a16="http://schemas.microsoft.com/office/drawing/2014/main" id="{ED224C74-2A46-416D-8334-F0872CD96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" y="2628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4 w 27"/>
                  <a:gd name="T5" fmla="*/ 0 h 27"/>
                  <a:gd name="T6" fmla="*/ 0 w 27"/>
                  <a:gd name="T7" fmla="*/ 13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1" y="27"/>
                      <a:pt x="27" y="19"/>
                      <a:pt x="27" y="13"/>
                    </a:cubicBezTo>
                    <a:cubicBezTo>
                      <a:pt x="27" y="7"/>
                      <a:pt x="20" y="1"/>
                      <a:pt x="14" y="0"/>
                    </a:cubicBezTo>
                    <a:cubicBezTo>
                      <a:pt x="8" y="0"/>
                      <a:pt x="1" y="7"/>
                      <a:pt x="0" y="13"/>
                    </a:cubicBezTo>
                    <a:cubicBezTo>
                      <a:pt x="0" y="19"/>
                      <a:pt x="6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807">
                <a:extLst>
                  <a:ext uri="{FF2B5EF4-FFF2-40B4-BE49-F238E27FC236}">
                    <a16:creationId xmlns="" xmlns:a16="http://schemas.microsoft.com/office/drawing/2014/main" id="{B9E90994-79B3-431E-ABEB-D33A22317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838"/>
                <a:ext cx="73" cy="70"/>
              </a:xfrm>
              <a:custGeom>
                <a:avLst/>
                <a:gdLst>
                  <a:gd name="T0" fmla="*/ 14 w 28"/>
                  <a:gd name="T1" fmla="*/ 0 h 27"/>
                  <a:gd name="T2" fmla="*/ 1 w 28"/>
                  <a:gd name="T3" fmla="*/ 13 h 27"/>
                  <a:gd name="T4" fmla="*/ 14 w 28"/>
                  <a:gd name="T5" fmla="*/ 27 h 27"/>
                  <a:gd name="T6" fmla="*/ 27 w 28"/>
                  <a:gd name="T7" fmla="*/ 14 h 27"/>
                  <a:gd name="T8" fmla="*/ 14 w 2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0"/>
                    </a:moveTo>
                    <a:cubicBezTo>
                      <a:pt x="8" y="0"/>
                      <a:pt x="1" y="6"/>
                      <a:pt x="1" y="13"/>
                    </a:cubicBezTo>
                    <a:cubicBezTo>
                      <a:pt x="0" y="18"/>
                      <a:pt x="7" y="27"/>
                      <a:pt x="14" y="27"/>
                    </a:cubicBezTo>
                    <a:cubicBezTo>
                      <a:pt x="20" y="27"/>
                      <a:pt x="27" y="20"/>
                      <a:pt x="27" y="14"/>
                    </a:cubicBezTo>
                    <a:cubicBezTo>
                      <a:pt x="28" y="8"/>
                      <a:pt x="21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" name="Group 1009">
              <a:extLst>
                <a:ext uri="{FF2B5EF4-FFF2-40B4-BE49-F238E27FC236}">
                  <a16:creationId xmlns="" xmlns:a16="http://schemas.microsoft.com/office/drawing/2014/main" id="{B8BA2382-D88C-4CBC-831B-C823777FE8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4138" y="3673475"/>
              <a:ext cx="12303125" cy="1638300"/>
              <a:chOff x="-53" y="2314"/>
              <a:chExt cx="7750" cy="1032"/>
            </a:xfrm>
            <a:grpFill/>
          </p:grpSpPr>
          <p:sp>
            <p:nvSpPr>
              <p:cNvPr id="1374" name="Freeform 809">
                <a:extLst>
                  <a:ext uri="{FF2B5EF4-FFF2-40B4-BE49-F238E27FC236}">
                    <a16:creationId xmlns="" xmlns:a16="http://schemas.microsoft.com/office/drawing/2014/main" id="{DD060884-C491-466E-BE05-3CA001869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2941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4 h 27"/>
                  <a:gd name="T4" fmla="*/ 14 w 28"/>
                  <a:gd name="T5" fmla="*/ 0 h 27"/>
                  <a:gd name="T6" fmla="*/ 0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8" y="8"/>
                      <a:pt x="21" y="0"/>
                      <a:pt x="14" y="0"/>
                    </a:cubicBezTo>
                    <a:cubicBezTo>
                      <a:pt x="9" y="0"/>
                      <a:pt x="0" y="6"/>
                      <a:pt x="0" y="14"/>
                    </a:cubicBezTo>
                    <a:cubicBezTo>
                      <a:pt x="1" y="21"/>
                      <a:pt x="9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5" name="Freeform 810">
                <a:extLst>
                  <a:ext uri="{FF2B5EF4-FFF2-40B4-BE49-F238E27FC236}">
                    <a16:creationId xmlns="" xmlns:a16="http://schemas.microsoft.com/office/drawing/2014/main" id="{34E7386F-75FC-4BA7-8D1D-82A0C3DC5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941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6 w 27"/>
                  <a:gd name="T3" fmla="*/ 14 h 27"/>
                  <a:gd name="T4" fmla="*/ 13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19" y="27"/>
                      <a:pt x="26" y="20"/>
                      <a:pt x="26" y="14"/>
                    </a:cubicBezTo>
                    <a:cubicBezTo>
                      <a:pt x="27" y="8"/>
                      <a:pt x="20" y="0"/>
                      <a:pt x="13" y="0"/>
                    </a:cubicBezTo>
                    <a:cubicBezTo>
                      <a:pt x="8" y="0"/>
                      <a:pt x="0" y="6"/>
                      <a:pt x="0" y="14"/>
                    </a:cubicBezTo>
                    <a:cubicBezTo>
                      <a:pt x="0" y="21"/>
                      <a:pt x="8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6" name="Freeform 811">
                <a:extLst>
                  <a:ext uri="{FF2B5EF4-FFF2-40B4-BE49-F238E27FC236}">
                    <a16:creationId xmlns="" xmlns:a16="http://schemas.microsoft.com/office/drawing/2014/main" id="{4AEAF607-99C1-4E02-B4C4-5B98E0809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941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3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1" y="27"/>
                      <a:pt x="27" y="19"/>
                      <a:pt x="27" y="13"/>
                    </a:cubicBezTo>
                    <a:cubicBezTo>
                      <a:pt x="26" y="6"/>
                      <a:pt x="19" y="0"/>
                      <a:pt x="13" y="0"/>
                    </a:cubicBezTo>
                    <a:cubicBezTo>
                      <a:pt x="6" y="0"/>
                      <a:pt x="0" y="8"/>
                      <a:pt x="0" y="14"/>
                    </a:cubicBezTo>
                    <a:cubicBezTo>
                      <a:pt x="0" y="21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7" name="Freeform 812">
                <a:extLst>
                  <a:ext uri="{FF2B5EF4-FFF2-40B4-BE49-F238E27FC236}">
                    <a16:creationId xmlns="" xmlns:a16="http://schemas.microsoft.com/office/drawing/2014/main" id="{E0D740D0-199D-4CE1-AAB7-20EE0D6A8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1" y="2941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3 h 27"/>
                  <a:gd name="T4" fmla="*/ 14 w 28"/>
                  <a:gd name="T5" fmla="*/ 0 h 27"/>
                  <a:gd name="T6" fmla="*/ 0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7"/>
                      <a:pt x="28" y="19"/>
                      <a:pt x="27" y="13"/>
                    </a:cubicBezTo>
                    <a:cubicBezTo>
                      <a:pt x="27" y="7"/>
                      <a:pt x="20" y="0"/>
                      <a:pt x="14" y="0"/>
                    </a:cubicBezTo>
                    <a:cubicBezTo>
                      <a:pt x="6" y="0"/>
                      <a:pt x="0" y="8"/>
                      <a:pt x="0" y="14"/>
                    </a:cubicBezTo>
                    <a:cubicBezTo>
                      <a:pt x="1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8" name="Freeform 813">
                <a:extLst>
                  <a:ext uri="{FF2B5EF4-FFF2-40B4-BE49-F238E27FC236}">
                    <a16:creationId xmlns="" xmlns:a16="http://schemas.microsoft.com/office/drawing/2014/main" id="{8F7D7B3F-F292-4785-A450-FFFC25284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1" y="2628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3 h 27"/>
                  <a:gd name="T4" fmla="*/ 14 w 27"/>
                  <a:gd name="T5" fmla="*/ 0 h 27"/>
                  <a:gd name="T6" fmla="*/ 0 w 27"/>
                  <a:gd name="T7" fmla="*/ 13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1" y="27"/>
                      <a:pt x="27" y="19"/>
                      <a:pt x="27" y="13"/>
                    </a:cubicBezTo>
                    <a:cubicBezTo>
                      <a:pt x="26" y="7"/>
                      <a:pt x="20" y="1"/>
                      <a:pt x="14" y="0"/>
                    </a:cubicBezTo>
                    <a:cubicBezTo>
                      <a:pt x="7" y="0"/>
                      <a:pt x="0" y="7"/>
                      <a:pt x="0" y="13"/>
                    </a:cubicBezTo>
                    <a:cubicBezTo>
                      <a:pt x="0" y="19"/>
                      <a:pt x="6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Freeform 814">
                <a:extLst>
                  <a:ext uri="{FF2B5EF4-FFF2-40B4-BE49-F238E27FC236}">
                    <a16:creationId xmlns="" xmlns:a16="http://schemas.microsoft.com/office/drawing/2014/main" id="{034FBD61-9C27-453F-85E0-CEAB1C5F9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5" y="2628"/>
                <a:ext cx="72" cy="72"/>
              </a:xfrm>
              <a:custGeom>
                <a:avLst/>
                <a:gdLst>
                  <a:gd name="T0" fmla="*/ 14 w 28"/>
                  <a:gd name="T1" fmla="*/ 27 h 28"/>
                  <a:gd name="T2" fmla="*/ 27 w 28"/>
                  <a:gd name="T3" fmla="*/ 13 h 28"/>
                  <a:gd name="T4" fmla="*/ 13 w 28"/>
                  <a:gd name="T5" fmla="*/ 0 h 28"/>
                  <a:gd name="T6" fmla="*/ 0 w 28"/>
                  <a:gd name="T7" fmla="*/ 14 h 28"/>
                  <a:gd name="T8" fmla="*/ 14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7"/>
                    </a:moveTo>
                    <a:cubicBezTo>
                      <a:pt x="21" y="27"/>
                      <a:pt x="28" y="19"/>
                      <a:pt x="27" y="13"/>
                    </a:cubicBezTo>
                    <a:cubicBezTo>
                      <a:pt x="27" y="7"/>
                      <a:pt x="19" y="0"/>
                      <a:pt x="13" y="0"/>
                    </a:cubicBezTo>
                    <a:cubicBezTo>
                      <a:pt x="7" y="0"/>
                      <a:pt x="0" y="8"/>
                      <a:pt x="0" y="14"/>
                    </a:cubicBezTo>
                    <a:cubicBezTo>
                      <a:pt x="1" y="21"/>
                      <a:pt x="8" y="28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Freeform 815">
                <a:extLst>
                  <a:ext uri="{FF2B5EF4-FFF2-40B4-BE49-F238E27FC236}">
                    <a16:creationId xmlns="" xmlns:a16="http://schemas.microsoft.com/office/drawing/2014/main" id="{1C23FC9A-696B-4FA1-89E2-7E7A5008B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2628"/>
                <a:ext cx="70" cy="72"/>
              </a:xfrm>
              <a:custGeom>
                <a:avLst/>
                <a:gdLst>
                  <a:gd name="T0" fmla="*/ 12 w 27"/>
                  <a:gd name="T1" fmla="*/ 27 h 28"/>
                  <a:gd name="T2" fmla="*/ 27 w 27"/>
                  <a:gd name="T3" fmla="*/ 14 h 28"/>
                  <a:gd name="T4" fmla="*/ 13 w 27"/>
                  <a:gd name="T5" fmla="*/ 0 h 28"/>
                  <a:gd name="T6" fmla="*/ 0 w 27"/>
                  <a:gd name="T7" fmla="*/ 14 h 28"/>
                  <a:gd name="T8" fmla="*/ 12 w 27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2" y="27"/>
                    </a:moveTo>
                    <a:cubicBezTo>
                      <a:pt x="19" y="28"/>
                      <a:pt x="26" y="21"/>
                      <a:pt x="27" y="14"/>
                    </a:cubicBezTo>
                    <a:cubicBezTo>
                      <a:pt x="27" y="8"/>
                      <a:pt x="20" y="0"/>
                      <a:pt x="13" y="0"/>
                    </a:cubicBezTo>
                    <a:cubicBezTo>
                      <a:pt x="8" y="0"/>
                      <a:pt x="0" y="6"/>
                      <a:pt x="0" y="14"/>
                    </a:cubicBezTo>
                    <a:cubicBezTo>
                      <a:pt x="0" y="20"/>
                      <a:pt x="6" y="27"/>
                      <a:pt x="12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1" name="Freeform 816">
                <a:extLst>
                  <a:ext uri="{FF2B5EF4-FFF2-40B4-BE49-F238E27FC236}">
                    <a16:creationId xmlns="" xmlns:a16="http://schemas.microsoft.com/office/drawing/2014/main" id="{E80AB2C4-A940-4B54-B373-364C6420C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2628"/>
                <a:ext cx="70" cy="70"/>
              </a:xfrm>
              <a:custGeom>
                <a:avLst/>
                <a:gdLst>
                  <a:gd name="T0" fmla="*/ 14 w 27"/>
                  <a:gd name="T1" fmla="*/ 0 h 27"/>
                  <a:gd name="T2" fmla="*/ 0 w 27"/>
                  <a:gd name="T3" fmla="*/ 13 h 27"/>
                  <a:gd name="T4" fmla="*/ 13 w 27"/>
                  <a:gd name="T5" fmla="*/ 27 h 27"/>
                  <a:gd name="T6" fmla="*/ 27 w 27"/>
                  <a:gd name="T7" fmla="*/ 14 h 27"/>
                  <a:gd name="T8" fmla="*/ 14 w 2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0"/>
                    </a:moveTo>
                    <a:cubicBezTo>
                      <a:pt x="8" y="0"/>
                      <a:pt x="0" y="7"/>
                      <a:pt x="0" y="13"/>
                    </a:cubicBezTo>
                    <a:cubicBezTo>
                      <a:pt x="0" y="20"/>
                      <a:pt x="7" y="27"/>
                      <a:pt x="13" y="27"/>
                    </a:cubicBezTo>
                    <a:cubicBezTo>
                      <a:pt x="19" y="27"/>
                      <a:pt x="27" y="21"/>
                      <a:pt x="27" y="14"/>
                    </a:cubicBezTo>
                    <a:cubicBezTo>
                      <a:pt x="27" y="8"/>
                      <a:pt x="20" y="1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Freeform 817">
                <a:extLst>
                  <a:ext uri="{FF2B5EF4-FFF2-40B4-BE49-F238E27FC236}">
                    <a16:creationId xmlns="" xmlns:a16="http://schemas.microsoft.com/office/drawing/2014/main" id="{D22870A7-2817-4558-B0B8-5572C705A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8" y="2628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5 h 27"/>
                  <a:gd name="T4" fmla="*/ 15 w 28"/>
                  <a:gd name="T5" fmla="*/ 0 h 27"/>
                  <a:gd name="T6" fmla="*/ 1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1"/>
                      <a:pt x="27" y="15"/>
                    </a:cubicBezTo>
                    <a:cubicBezTo>
                      <a:pt x="28" y="8"/>
                      <a:pt x="21" y="1"/>
                      <a:pt x="15" y="0"/>
                    </a:cubicBezTo>
                    <a:cubicBezTo>
                      <a:pt x="8" y="0"/>
                      <a:pt x="1" y="7"/>
                      <a:pt x="1" y="13"/>
                    </a:cubicBezTo>
                    <a:cubicBezTo>
                      <a:pt x="0" y="20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Freeform 818">
                <a:extLst>
                  <a:ext uri="{FF2B5EF4-FFF2-40B4-BE49-F238E27FC236}">
                    <a16:creationId xmlns="" xmlns:a16="http://schemas.microsoft.com/office/drawing/2014/main" id="{E9AA1F8F-0F7D-4D22-8C23-9CFD75971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838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4 h 27"/>
                  <a:gd name="T4" fmla="*/ 14 w 28"/>
                  <a:gd name="T5" fmla="*/ 0 h 27"/>
                  <a:gd name="T6" fmla="*/ 0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8" y="8"/>
                      <a:pt x="21" y="0"/>
                      <a:pt x="14" y="0"/>
                    </a:cubicBezTo>
                    <a:cubicBezTo>
                      <a:pt x="8" y="0"/>
                      <a:pt x="0" y="6"/>
                      <a:pt x="0" y="13"/>
                    </a:cubicBezTo>
                    <a:cubicBezTo>
                      <a:pt x="0" y="19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Freeform 819">
                <a:extLst>
                  <a:ext uri="{FF2B5EF4-FFF2-40B4-BE49-F238E27FC236}">
                    <a16:creationId xmlns="" xmlns:a16="http://schemas.microsoft.com/office/drawing/2014/main" id="{C2DFC951-F5C0-445F-A7DC-034D42CCB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9" y="2524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2 h 27"/>
                  <a:gd name="T4" fmla="*/ 13 w 28"/>
                  <a:gd name="T5" fmla="*/ 0 h 27"/>
                  <a:gd name="T6" fmla="*/ 0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6"/>
                      <a:pt x="28" y="19"/>
                      <a:pt x="27" y="12"/>
                    </a:cubicBezTo>
                    <a:cubicBezTo>
                      <a:pt x="27" y="6"/>
                      <a:pt x="19" y="0"/>
                      <a:pt x="13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Freeform 820">
                <a:extLst>
                  <a:ext uri="{FF2B5EF4-FFF2-40B4-BE49-F238E27FC236}">
                    <a16:creationId xmlns="" xmlns:a16="http://schemas.microsoft.com/office/drawing/2014/main" id="{55352A4E-1958-4A58-9CED-8B277DA8B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628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3 h 27"/>
                  <a:gd name="T4" fmla="*/ 14 w 28"/>
                  <a:gd name="T5" fmla="*/ 0 h 27"/>
                  <a:gd name="T6" fmla="*/ 0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7"/>
                      <a:pt x="28" y="20"/>
                      <a:pt x="27" y="13"/>
                    </a:cubicBezTo>
                    <a:cubicBezTo>
                      <a:pt x="27" y="7"/>
                      <a:pt x="20" y="0"/>
                      <a:pt x="14" y="0"/>
                    </a:cubicBezTo>
                    <a:cubicBezTo>
                      <a:pt x="7" y="0"/>
                      <a:pt x="0" y="8"/>
                      <a:pt x="0" y="14"/>
                    </a:cubicBezTo>
                    <a:cubicBezTo>
                      <a:pt x="0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Freeform 821">
                <a:extLst>
                  <a:ext uri="{FF2B5EF4-FFF2-40B4-BE49-F238E27FC236}">
                    <a16:creationId xmlns="" xmlns:a16="http://schemas.microsoft.com/office/drawing/2014/main" id="{E1C1DDFC-B12D-4180-9ECE-4AD9DE2F0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2628"/>
                <a:ext cx="73" cy="72"/>
              </a:xfrm>
              <a:custGeom>
                <a:avLst/>
                <a:gdLst>
                  <a:gd name="T0" fmla="*/ 15 w 28"/>
                  <a:gd name="T1" fmla="*/ 27 h 28"/>
                  <a:gd name="T2" fmla="*/ 28 w 28"/>
                  <a:gd name="T3" fmla="*/ 14 h 28"/>
                  <a:gd name="T4" fmla="*/ 14 w 28"/>
                  <a:gd name="T5" fmla="*/ 0 h 28"/>
                  <a:gd name="T6" fmla="*/ 1 w 28"/>
                  <a:gd name="T7" fmla="*/ 14 h 28"/>
                  <a:gd name="T8" fmla="*/ 15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5" y="27"/>
                    </a:moveTo>
                    <a:cubicBezTo>
                      <a:pt x="21" y="27"/>
                      <a:pt x="28" y="20"/>
                      <a:pt x="28" y="14"/>
                    </a:cubicBezTo>
                    <a:cubicBezTo>
                      <a:pt x="27" y="6"/>
                      <a:pt x="19" y="0"/>
                      <a:pt x="14" y="0"/>
                    </a:cubicBezTo>
                    <a:cubicBezTo>
                      <a:pt x="7" y="0"/>
                      <a:pt x="0" y="8"/>
                      <a:pt x="1" y="14"/>
                    </a:cubicBezTo>
                    <a:cubicBezTo>
                      <a:pt x="1" y="21"/>
                      <a:pt x="8" y="28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Freeform 822">
                <a:extLst>
                  <a:ext uri="{FF2B5EF4-FFF2-40B4-BE49-F238E27FC236}">
                    <a16:creationId xmlns="" xmlns:a16="http://schemas.microsoft.com/office/drawing/2014/main" id="{5041C051-2270-4593-A372-4D18AAB09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3156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2 h 27"/>
                  <a:gd name="T4" fmla="*/ 14 w 28"/>
                  <a:gd name="T5" fmla="*/ 0 h 27"/>
                  <a:gd name="T6" fmla="*/ 0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6"/>
                      <a:pt x="28" y="19"/>
                      <a:pt x="27" y="12"/>
                    </a:cubicBezTo>
                    <a:cubicBezTo>
                      <a:pt x="27" y="6"/>
                      <a:pt x="20" y="0"/>
                      <a:pt x="14" y="0"/>
                    </a:cubicBezTo>
                    <a:cubicBezTo>
                      <a:pt x="7" y="0"/>
                      <a:pt x="0" y="7"/>
                      <a:pt x="0" y="13"/>
                    </a:cubicBezTo>
                    <a:cubicBezTo>
                      <a:pt x="1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Freeform 823">
                <a:extLst>
                  <a:ext uri="{FF2B5EF4-FFF2-40B4-BE49-F238E27FC236}">
                    <a16:creationId xmlns="" xmlns:a16="http://schemas.microsoft.com/office/drawing/2014/main" id="{94A827E7-0CCA-498B-9B95-3CF9FE5D7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2838"/>
                <a:ext cx="73" cy="70"/>
              </a:xfrm>
              <a:custGeom>
                <a:avLst/>
                <a:gdLst>
                  <a:gd name="T0" fmla="*/ 15 w 28"/>
                  <a:gd name="T1" fmla="*/ 27 h 27"/>
                  <a:gd name="T2" fmla="*/ 28 w 28"/>
                  <a:gd name="T3" fmla="*/ 12 h 27"/>
                  <a:gd name="T4" fmla="*/ 14 w 28"/>
                  <a:gd name="T5" fmla="*/ 0 h 27"/>
                  <a:gd name="T6" fmla="*/ 1 w 28"/>
                  <a:gd name="T7" fmla="*/ 14 h 27"/>
                  <a:gd name="T8" fmla="*/ 15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5" y="27"/>
                    </a:moveTo>
                    <a:cubicBezTo>
                      <a:pt x="21" y="26"/>
                      <a:pt x="28" y="19"/>
                      <a:pt x="28" y="12"/>
                    </a:cubicBezTo>
                    <a:cubicBezTo>
                      <a:pt x="27" y="6"/>
                      <a:pt x="20" y="0"/>
                      <a:pt x="14" y="0"/>
                    </a:cubicBezTo>
                    <a:cubicBezTo>
                      <a:pt x="7" y="0"/>
                      <a:pt x="0" y="7"/>
                      <a:pt x="1" y="14"/>
                    </a:cubicBezTo>
                    <a:cubicBezTo>
                      <a:pt x="1" y="20"/>
                      <a:pt x="8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Freeform 824">
                <a:extLst>
                  <a:ext uri="{FF2B5EF4-FFF2-40B4-BE49-F238E27FC236}">
                    <a16:creationId xmlns="" xmlns:a16="http://schemas.microsoft.com/office/drawing/2014/main" id="{0BD61273-3615-4B4A-98BA-9E9184B66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5" y="2731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4 w 27"/>
                  <a:gd name="T5" fmla="*/ 1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1" y="27"/>
                      <a:pt x="27" y="19"/>
                      <a:pt x="27" y="14"/>
                    </a:cubicBezTo>
                    <a:cubicBezTo>
                      <a:pt x="26" y="7"/>
                      <a:pt x="21" y="2"/>
                      <a:pt x="14" y="1"/>
                    </a:cubicBezTo>
                    <a:cubicBezTo>
                      <a:pt x="8" y="0"/>
                      <a:pt x="0" y="7"/>
                      <a:pt x="0" y="14"/>
                    </a:cubicBezTo>
                    <a:cubicBezTo>
                      <a:pt x="0" y="20"/>
                      <a:pt x="7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Freeform 825">
                <a:extLst>
                  <a:ext uri="{FF2B5EF4-FFF2-40B4-BE49-F238E27FC236}">
                    <a16:creationId xmlns="" xmlns:a16="http://schemas.microsoft.com/office/drawing/2014/main" id="{F58B4FB5-6013-4D5A-9B18-45313B748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8" y="2731"/>
                <a:ext cx="73" cy="73"/>
              </a:xfrm>
              <a:custGeom>
                <a:avLst/>
                <a:gdLst>
                  <a:gd name="T0" fmla="*/ 14 w 28"/>
                  <a:gd name="T1" fmla="*/ 27 h 28"/>
                  <a:gd name="T2" fmla="*/ 27 w 28"/>
                  <a:gd name="T3" fmla="*/ 13 h 28"/>
                  <a:gd name="T4" fmla="*/ 13 w 28"/>
                  <a:gd name="T5" fmla="*/ 1 h 28"/>
                  <a:gd name="T6" fmla="*/ 0 w 28"/>
                  <a:gd name="T7" fmla="*/ 14 h 28"/>
                  <a:gd name="T8" fmla="*/ 14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7"/>
                    </a:moveTo>
                    <a:cubicBezTo>
                      <a:pt x="21" y="27"/>
                      <a:pt x="28" y="19"/>
                      <a:pt x="27" y="13"/>
                    </a:cubicBezTo>
                    <a:cubicBezTo>
                      <a:pt x="26" y="7"/>
                      <a:pt x="19" y="0"/>
                      <a:pt x="13" y="1"/>
                    </a:cubicBezTo>
                    <a:cubicBezTo>
                      <a:pt x="7" y="1"/>
                      <a:pt x="0" y="8"/>
                      <a:pt x="0" y="14"/>
                    </a:cubicBezTo>
                    <a:cubicBezTo>
                      <a:pt x="0" y="21"/>
                      <a:pt x="8" y="28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Freeform 826">
                <a:extLst>
                  <a:ext uri="{FF2B5EF4-FFF2-40B4-BE49-F238E27FC236}">
                    <a16:creationId xmlns="" xmlns:a16="http://schemas.microsoft.com/office/drawing/2014/main" id="{BE2C4CDC-C48B-4C65-B832-268E4E013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7" y="2731"/>
                <a:ext cx="70" cy="73"/>
              </a:xfrm>
              <a:custGeom>
                <a:avLst/>
                <a:gdLst>
                  <a:gd name="T0" fmla="*/ 15 w 27"/>
                  <a:gd name="T1" fmla="*/ 27 h 28"/>
                  <a:gd name="T2" fmla="*/ 27 w 27"/>
                  <a:gd name="T3" fmla="*/ 14 h 28"/>
                  <a:gd name="T4" fmla="*/ 14 w 27"/>
                  <a:gd name="T5" fmla="*/ 1 h 28"/>
                  <a:gd name="T6" fmla="*/ 0 w 27"/>
                  <a:gd name="T7" fmla="*/ 15 h 28"/>
                  <a:gd name="T8" fmla="*/ 15 w 27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5" y="27"/>
                    </a:moveTo>
                    <a:cubicBezTo>
                      <a:pt x="21" y="27"/>
                      <a:pt x="27" y="20"/>
                      <a:pt x="27" y="14"/>
                    </a:cubicBezTo>
                    <a:cubicBezTo>
                      <a:pt x="27" y="7"/>
                      <a:pt x="20" y="0"/>
                      <a:pt x="14" y="1"/>
                    </a:cubicBezTo>
                    <a:cubicBezTo>
                      <a:pt x="7" y="1"/>
                      <a:pt x="0" y="8"/>
                      <a:pt x="0" y="15"/>
                    </a:cubicBezTo>
                    <a:cubicBezTo>
                      <a:pt x="1" y="21"/>
                      <a:pt x="8" y="28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Freeform 827">
                <a:extLst>
                  <a:ext uri="{FF2B5EF4-FFF2-40B4-BE49-F238E27FC236}">
                    <a16:creationId xmlns="" xmlns:a16="http://schemas.microsoft.com/office/drawing/2014/main" id="{07153577-F68E-498E-AE52-2992D093E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3050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5 h 27"/>
                  <a:gd name="T4" fmla="*/ 14 w 28"/>
                  <a:gd name="T5" fmla="*/ 0 h 27"/>
                  <a:gd name="T6" fmla="*/ 0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1"/>
                      <a:pt x="27" y="15"/>
                    </a:cubicBezTo>
                    <a:cubicBezTo>
                      <a:pt x="28" y="8"/>
                      <a:pt x="21" y="1"/>
                      <a:pt x="14" y="0"/>
                    </a:cubicBezTo>
                    <a:cubicBezTo>
                      <a:pt x="8" y="0"/>
                      <a:pt x="1" y="7"/>
                      <a:pt x="0" y="13"/>
                    </a:cubicBezTo>
                    <a:cubicBezTo>
                      <a:pt x="0" y="20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Freeform 828">
                <a:extLst>
                  <a:ext uri="{FF2B5EF4-FFF2-40B4-BE49-F238E27FC236}">
                    <a16:creationId xmlns="" xmlns:a16="http://schemas.microsoft.com/office/drawing/2014/main" id="{F026525E-BA60-4D21-87E4-F7BB2066B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260"/>
                <a:ext cx="70" cy="70"/>
              </a:xfrm>
              <a:custGeom>
                <a:avLst/>
                <a:gdLst>
                  <a:gd name="T0" fmla="*/ 13 w 27"/>
                  <a:gd name="T1" fmla="*/ 0 h 27"/>
                  <a:gd name="T2" fmla="*/ 0 w 27"/>
                  <a:gd name="T3" fmla="*/ 13 h 27"/>
                  <a:gd name="T4" fmla="*/ 13 w 27"/>
                  <a:gd name="T5" fmla="*/ 27 h 27"/>
                  <a:gd name="T6" fmla="*/ 27 w 27"/>
                  <a:gd name="T7" fmla="*/ 14 h 27"/>
                  <a:gd name="T8" fmla="*/ 13 w 2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cubicBezTo>
                      <a:pt x="7" y="0"/>
                      <a:pt x="0" y="7"/>
                      <a:pt x="0" y="13"/>
                    </a:cubicBezTo>
                    <a:cubicBezTo>
                      <a:pt x="0" y="19"/>
                      <a:pt x="6" y="27"/>
                      <a:pt x="13" y="27"/>
                    </a:cubicBezTo>
                    <a:cubicBezTo>
                      <a:pt x="19" y="27"/>
                      <a:pt x="27" y="20"/>
                      <a:pt x="27" y="14"/>
                    </a:cubicBezTo>
                    <a:cubicBezTo>
                      <a:pt x="27" y="8"/>
                      <a:pt x="21" y="0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Freeform 829">
                <a:extLst>
                  <a:ext uri="{FF2B5EF4-FFF2-40B4-BE49-F238E27FC236}">
                    <a16:creationId xmlns="" xmlns:a16="http://schemas.microsoft.com/office/drawing/2014/main" id="{9A1AAFD9-F3ED-4C69-B8DC-B248722FA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3260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3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0" y="27"/>
                      <a:pt x="26" y="20"/>
                      <a:pt x="27" y="14"/>
                    </a:cubicBezTo>
                    <a:cubicBezTo>
                      <a:pt x="27" y="8"/>
                      <a:pt x="20" y="0"/>
                      <a:pt x="13" y="0"/>
                    </a:cubicBezTo>
                    <a:cubicBezTo>
                      <a:pt x="8" y="0"/>
                      <a:pt x="0" y="6"/>
                      <a:pt x="0" y="14"/>
                    </a:cubicBezTo>
                    <a:cubicBezTo>
                      <a:pt x="0" y="21"/>
                      <a:pt x="8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Freeform 830">
                <a:extLst>
                  <a:ext uri="{FF2B5EF4-FFF2-40B4-BE49-F238E27FC236}">
                    <a16:creationId xmlns="" xmlns:a16="http://schemas.microsoft.com/office/drawing/2014/main" id="{E503FDA3-1934-4F0B-BA25-58D5BE474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3050"/>
                <a:ext cx="73" cy="73"/>
              </a:xfrm>
              <a:custGeom>
                <a:avLst/>
                <a:gdLst>
                  <a:gd name="T0" fmla="*/ 15 w 28"/>
                  <a:gd name="T1" fmla="*/ 27 h 28"/>
                  <a:gd name="T2" fmla="*/ 27 w 28"/>
                  <a:gd name="T3" fmla="*/ 13 h 28"/>
                  <a:gd name="T4" fmla="*/ 14 w 28"/>
                  <a:gd name="T5" fmla="*/ 0 h 28"/>
                  <a:gd name="T6" fmla="*/ 1 w 28"/>
                  <a:gd name="T7" fmla="*/ 14 h 28"/>
                  <a:gd name="T8" fmla="*/ 15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5" y="27"/>
                    </a:moveTo>
                    <a:cubicBezTo>
                      <a:pt x="21" y="27"/>
                      <a:pt x="28" y="19"/>
                      <a:pt x="27" y="13"/>
                    </a:cubicBezTo>
                    <a:cubicBezTo>
                      <a:pt x="27" y="7"/>
                      <a:pt x="20" y="0"/>
                      <a:pt x="14" y="0"/>
                    </a:cubicBezTo>
                    <a:cubicBezTo>
                      <a:pt x="7" y="0"/>
                      <a:pt x="0" y="8"/>
                      <a:pt x="1" y="14"/>
                    </a:cubicBezTo>
                    <a:cubicBezTo>
                      <a:pt x="1" y="21"/>
                      <a:pt x="8" y="28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Freeform 831">
                <a:extLst>
                  <a:ext uri="{FF2B5EF4-FFF2-40B4-BE49-F238E27FC236}">
                    <a16:creationId xmlns="" xmlns:a16="http://schemas.microsoft.com/office/drawing/2014/main" id="{2475BA79-AAA7-4E76-BE8A-7F7B2839E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3050"/>
                <a:ext cx="70" cy="73"/>
              </a:xfrm>
              <a:custGeom>
                <a:avLst/>
                <a:gdLst>
                  <a:gd name="T0" fmla="*/ 12 w 27"/>
                  <a:gd name="T1" fmla="*/ 27 h 28"/>
                  <a:gd name="T2" fmla="*/ 27 w 27"/>
                  <a:gd name="T3" fmla="*/ 14 h 28"/>
                  <a:gd name="T4" fmla="*/ 13 w 27"/>
                  <a:gd name="T5" fmla="*/ 0 h 28"/>
                  <a:gd name="T6" fmla="*/ 0 w 27"/>
                  <a:gd name="T7" fmla="*/ 14 h 28"/>
                  <a:gd name="T8" fmla="*/ 12 w 27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2" y="27"/>
                    </a:moveTo>
                    <a:cubicBezTo>
                      <a:pt x="19" y="28"/>
                      <a:pt x="26" y="21"/>
                      <a:pt x="27" y="14"/>
                    </a:cubicBezTo>
                    <a:cubicBezTo>
                      <a:pt x="27" y="8"/>
                      <a:pt x="20" y="1"/>
                      <a:pt x="13" y="0"/>
                    </a:cubicBezTo>
                    <a:cubicBezTo>
                      <a:pt x="8" y="0"/>
                      <a:pt x="0" y="7"/>
                      <a:pt x="0" y="14"/>
                    </a:cubicBezTo>
                    <a:cubicBezTo>
                      <a:pt x="0" y="20"/>
                      <a:pt x="6" y="27"/>
                      <a:pt x="12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Freeform 832">
                <a:extLst>
                  <a:ext uri="{FF2B5EF4-FFF2-40B4-BE49-F238E27FC236}">
                    <a16:creationId xmlns="" xmlns:a16="http://schemas.microsoft.com/office/drawing/2014/main" id="{DA95E877-685B-4357-BA46-5B166A1C1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3260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7" y="8"/>
                      <a:pt x="21" y="0"/>
                      <a:pt x="14" y="0"/>
                    </a:cubicBezTo>
                    <a:cubicBezTo>
                      <a:pt x="6" y="0"/>
                      <a:pt x="0" y="8"/>
                      <a:pt x="0" y="14"/>
                    </a:cubicBezTo>
                    <a:cubicBezTo>
                      <a:pt x="1" y="20"/>
                      <a:pt x="7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Freeform 833">
                <a:extLst>
                  <a:ext uri="{FF2B5EF4-FFF2-40B4-BE49-F238E27FC236}">
                    <a16:creationId xmlns="" xmlns:a16="http://schemas.microsoft.com/office/drawing/2014/main" id="{553423D5-BDF9-4F9D-8AB9-87E327BB8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838"/>
                <a:ext cx="72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4 h 27"/>
                  <a:gd name="T4" fmla="*/ 14 w 28"/>
                  <a:gd name="T5" fmla="*/ 0 h 27"/>
                  <a:gd name="T6" fmla="*/ 0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6"/>
                      <a:pt x="26" y="21"/>
                      <a:pt x="27" y="14"/>
                    </a:cubicBezTo>
                    <a:cubicBezTo>
                      <a:pt x="28" y="8"/>
                      <a:pt x="21" y="0"/>
                      <a:pt x="14" y="0"/>
                    </a:cubicBezTo>
                    <a:cubicBezTo>
                      <a:pt x="8" y="0"/>
                      <a:pt x="1" y="7"/>
                      <a:pt x="0" y="13"/>
                    </a:cubicBezTo>
                    <a:cubicBezTo>
                      <a:pt x="0" y="21"/>
                      <a:pt x="9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Freeform 834">
                <a:extLst>
                  <a:ext uri="{FF2B5EF4-FFF2-40B4-BE49-F238E27FC236}">
                    <a16:creationId xmlns="" xmlns:a16="http://schemas.microsoft.com/office/drawing/2014/main" id="{0E4B45D9-F736-47C3-AA38-4803E0B49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3258"/>
                <a:ext cx="70" cy="72"/>
              </a:xfrm>
              <a:custGeom>
                <a:avLst/>
                <a:gdLst>
                  <a:gd name="T0" fmla="*/ 14 w 27"/>
                  <a:gd name="T1" fmla="*/ 28 h 28"/>
                  <a:gd name="T2" fmla="*/ 27 w 27"/>
                  <a:gd name="T3" fmla="*/ 14 h 28"/>
                  <a:gd name="T4" fmla="*/ 13 w 27"/>
                  <a:gd name="T5" fmla="*/ 1 h 28"/>
                  <a:gd name="T6" fmla="*/ 0 w 27"/>
                  <a:gd name="T7" fmla="*/ 14 h 28"/>
                  <a:gd name="T8" fmla="*/ 14 w 27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4" y="28"/>
                    </a:moveTo>
                    <a:cubicBezTo>
                      <a:pt x="20" y="28"/>
                      <a:pt x="27" y="21"/>
                      <a:pt x="27" y="14"/>
                    </a:cubicBezTo>
                    <a:cubicBezTo>
                      <a:pt x="27" y="7"/>
                      <a:pt x="19" y="0"/>
                      <a:pt x="13" y="1"/>
                    </a:cubicBezTo>
                    <a:cubicBezTo>
                      <a:pt x="6" y="2"/>
                      <a:pt x="1" y="7"/>
                      <a:pt x="0" y="14"/>
                    </a:cubicBezTo>
                    <a:cubicBezTo>
                      <a:pt x="0" y="20"/>
                      <a:pt x="6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0" name="Freeform 835">
                <a:extLst>
                  <a:ext uri="{FF2B5EF4-FFF2-40B4-BE49-F238E27FC236}">
                    <a16:creationId xmlns="" xmlns:a16="http://schemas.microsoft.com/office/drawing/2014/main" id="{54C51792-157E-4A33-A925-962201F17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3260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3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19" y="27"/>
                      <a:pt x="26" y="20"/>
                      <a:pt x="27" y="14"/>
                    </a:cubicBezTo>
                    <a:cubicBezTo>
                      <a:pt x="27" y="7"/>
                      <a:pt x="20" y="0"/>
                      <a:pt x="13" y="0"/>
                    </a:cubicBezTo>
                    <a:cubicBezTo>
                      <a:pt x="8" y="0"/>
                      <a:pt x="0" y="6"/>
                      <a:pt x="0" y="14"/>
                    </a:cubicBezTo>
                    <a:cubicBezTo>
                      <a:pt x="0" y="20"/>
                      <a:pt x="6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1" name="Freeform 836">
                <a:extLst>
                  <a:ext uri="{FF2B5EF4-FFF2-40B4-BE49-F238E27FC236}">
                    <a16:creationId xmlns="" xmlns:a16="http://schemas.microsoft.com/office/drawing/2014/main" id="{B4D30D86-7EC8-4734-AD1A-62D04CFE5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3050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5 h 27"/>
                  <a:gd name="T4" fmla="*/ 14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0" y="27"/>
                      <a:pt x="27" y="21"/>
                      <a:pt x="27" y="15"/>
                    </a:cubicBezTo>
                    <a:cubicBezTo>
                      <a:pt x="27" y="8"/>
                      <a:pt x="21" y="1"/>
                      <a:pt x="14" y="0"/>
                    </a:cubicBezTo>
                    <a:cubicBezTo>
                      <a:pt x="8" y="0"/>
                      <a:pt x="0" y="7"/>
                      <a:pt x="0" y="14"/>
                    </a:cubicBezTo>
                    <a:cubicBezTo>
                      <a:pt x="0" y="19"/>
                      <a:pt x="6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2" name="Freeform 837">
                <a:extLst>
                  <a:ext uri="{FF2B5EF4-FFF2-40B4-BE49-F238E27FC236}">
                    <a16:creationId xmlns="" xmlns:a16="http://schemas.microsoft.com/office/drawing/2014/main" id="{D61C421E-BFA2-43AB-BCA2-B52EF1D8A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3260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5 w 27"/>
                  <a:gd name="T5" fmla="*/ 0 h 27"/>
                  <a:gd name="T6" fmla="*/ 0 w 27"/>
                  <a:gd name="T7" fmla="*/ 13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19" y="27"/>
                      <a:pt x="27" y="21"/>
                      <a:pt x="27" y="13"/>
                    </a:cubicBezTo>
                    <a:cubicBezTo>
                      <a:pt x="27" y="7"/>
                      <a:pt x="21" y="0"/>
                      <a:pt x="15" y="0"/>
                    </a:cubicBezTo>
                    <a:cubicBezTo>
                      <a:pt x="8" y="0"/>
                      <a:pt x="1" y="6"/>
                      <a:pt x="0" y="13"/>
                    </a:cubicBezTo>
                    <a:cubicBezTo>
                      <a:pt x="0" y="19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3" name="Freeform 838">
                <a:extLst>
                  <a:ext uri="{FF2B5EF4-FFF2-40B4-BE49-F238E27FC236}">
                    <a16:creationId xmlns="" xmlns:a16="http://schemas.microsoft.com/office/drawing/2014/main" id="{C0A1F44F-E155-4503-A1F6-1A23D587F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260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4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1" y="27"/>
                      <a:pt x="27" y="19"/>
                      <a:pt x="27" y="13"/>
                    </a:cubicBezTo>
                    <a:cubicBezTo>
                      <a:pt x="27" y="7"/>
                      <a:pt x="20" y="0"/>
                      <a:pt x="14" y="0"/>
                    </a:cubicBezTo>
                    <a:cubicBezTo>
                      <a:pt x="6" y="0"/>
                      <a:pt x="0" y="8"/>
                      <a:pt x="0" y="14"/>
                    </a:cubicBezTo>
                    <a:cubicBezTo>
                      <a:pt x="0" y="20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4" name="Freeform 839">
                <a:extLst>
                  <a:ext uri="{FF2B5EF4-FFF2-40B4-BE49-F238E27FC236}">
                    <a16:creationId xmlns="" xmlns:a16="http://schemas.microsoft.com/office/drawing/2014/main" id="{0B1AD100-2BF1-448B-A02E-A8782E88E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3154"/>
                <a:ext cx="72" cy="72"/>
              </a:xfrm>
              <a:custGeom>
                <a:avLst/>
                <a:gdLst>
                  <a:gd name="T0" fmla="*/ 14 w 28"/>
                  <a:gd name="T1" fmla="*/ 28 h 28"/>
                  <a:gd name="T2" fmla="*/ 27 w 28"/>
                  <a:gd name="T3" fmla="*/ 15 h 28"/>
                  <a:gd name="T4" fmla="*/ 14 w 28"/>
                  <a:gd name="T5" fmla="*/ 1 h 28"/>
                  <a:gd name="T6" fmla="*/ 0 w 28"/>
                  <a:gd name="T7" fmla="*/ 14 h 28"/>
                  <a:gd name="T8" fmla="*/ 14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20" y="28"/>
                      <a:pt x="27" y="21"/>
                      <a:pt x="27" y="15"/>
                    </a:cubicBezTo>
                    <a:cubicBezTo>
                      <a:pt x="28" y="8"/>
                      <a:pt x="21" y="1"/>
                      <a:pt x="14" y="1"/>
                    </a:cubicBezTo>
                    <a:cubicBezTo>
                      <a:pt x="8" y="0"/>
                      <a:pt x="0" y="8"/>
                      <a:pt x="0" y="14"/>
                    </a:cubicBezTo>
                    <a:cubicBezTo>
                      <a:pt x="0" y="19"/>
                      <a:pt x="6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5" name="Freeform 840">
                <a:extLst>
                  <a:ext uri="{FF2B5EF4-FFF2-40B4-BE49-F238E27FC236}">
                    <a16:creationId xmlns="" xmlns:a16="http://schemas.microsoft.com/office/drawing/2014/main" id="{5C06CB07-B0B6-440A-9870-4B19D0584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0" y="2941"/>
                <a:ext cx="73" cy="70"/>
              </a:xfrm>
              <a:custGeom>
                <a:avLst/>
                <a:gdLst>
                  <a:gd name="T0" fmla="*/ 15 w 28"/>
                  <a:gd name="T1" fmla="*/ 27 h 27"/>
                  <a:gd name="T2" fmla="*/ 27 w 28"/>
                  <a:gd name="T3" fmla="*/ 13 h 27"/>
                  <a:gd name="T4" fmla="*/ 14 w 28"/>
                  <a:gd name="T5" fmla="*/ 0 h 27"/>
                  <a:gd name="T6" fmla="*/ 1 w 28"/>
                  <a:gd name="T7" fmla="*/ 14 h 27"/>
                  <a:gd name="T8" fmla="*/ 15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5" y="27"/>
                    </a:moveTo>
                    <a:cubicBezTo>
                      <a:pt x="21" y="27"/>
                      <a:pt x="28" y="19"/>
                      <a:pt x="27" y="13"/>
                    </a:cubicBezTo>
                    <a:cubicBezTo>
                      <a:pt x="27" y="7"/>
                      <a:pt x="20" y="0"/>
                      <a:pt x="14" y="0"/>
                    </a:cubicBezTo>
                    <a:cubicBezTo>
                      <a:pt x="7" y="0"/>
                      <a:pt x="0" y="8"/>
                      <a:pt x="1" y="14"/>
                    </a:cubicBezTo>
                    <a:cubicBezTo>
                      <a:pt x="1" y="21"/>
                      <a:pt x="8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6" name="Freeform 841">
                <a:extLst>
                  <a:ext uri="{FF2B5EF4-FFF2-40B4-BE49-F238E27FC236}">
                    <a16:creationId xmlns="" xmlns:a16="http://schemas.microsoft.com/office/drawing/2014/main" id="{6BB1F632-60D8-48F8-96D6-6CCD9C21F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3154"/>
                <a:ext cx="70" cy="72"/>
              </a:xfrm>
              <a:custGeom>
                <a:avLst/>
                <a:gdLst>
                  <a:gd name="T0" fmla="*/ 14 w 27"/>
                  <a:gd name="T1" fmla="*/ 28 h 28"/>
                  <a:gd name="T2" fmla="*/ 27 w 27"/>
                  <a:gd name="T3" fmla="*/ 13 h 28"/>
                  <a:gd name="T4" fmla="*/ 12 w 27"/>
                  <a:gd name="T5" fmla="*/ 1 h 28"/>
                  <a:gd name="T6" fmla="*/ 0 w 27"/>
                  <a:gd name="T7" fmla="*/ 14 h 28"/>
                  <a:gd name="T8" fmla="*/ 14 w 27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4" y="28"/>
                    </a:moveTo>
                    <a:cubicBezTo>
                      <a:pt x="20" y="27"/>
                      <a:pt x="27" y="20"/>
                      <a:pt x="27" y="13"/>
                    </a:cubicBezTo>
                    <a:cubicBezTo>
                      <a:pt x="26" y="7"/>
                      <a:pt x="19" y="0"/>
                      <a:pt x="12" y="1"/>
                    </a:cubicBezTo>
                    <a:cubicBezTo>
                      <a:pt x="6" y="1"/>
                      <a:pt x="0" y="8"/>
                      <a:pt x="0" y="14"/>
                    </a:cubicBezTo>
                    <a:cubicBezTo>
                      <a:pt x="0" y="21"/>
                      <a:pt x="7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Freeform 842">
                <a:extLst>
                  <a:ext uri="{FF2B5EF4-FFF2-40B4-BE49-F238E27FC236}">
                    <a16:creationId xmlns="" xmlns:a16="http://schemas.microsoft.com/office/drawing/2014/main" id="{43D50B84-D717-488D-9F5C-37E57059D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" y="2731"/>
                <a:ext cx="72" cy="73"/>
              </a:xfrm>
              <a:custGeom>
                <a:avLst/>
                <a:gdLst>
                  <a:gd name="T0" fmla="*/ 14 w 28"/>
                  <a:gd name="T1" fmla="*/ 27 h 28"/>
                  <a:gd name="T2" fmla="*/ 27 w 28"/>
                  <a:gd name="T3" fmla="*/ 14 h 28"/>
                  <a:gd name="T4" fmla="*/ 15 w 28"/>
                  <a:gd name="T5" fmla="*/ 1 h 28"/>
                  <a:gd name="T6" fmla="*/ 1 w 28"/>
                  <a:gd name="T7" fmla="*/ 13 h 28"/>
                  <a:gd name="T8" fmla="*/ 14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7"/>
                    </a:moveTo>
                    <a:cubicBezTo>
                      <a:pt x="20" y="28"/>
                      <a:pt x="27" y="21"/>
                      <a:pt x="27" y="14"/>
                    </a:cubicBezTo>
                    <a:cubicBezTo>
                      <a:pt x="28" y="8"/>
                      <a:pt x="21" y="1"/>
                      <a:pt x="15" y="1"/>
                    </a:cubicBezTo>
                    <a:cubicBezTo>
                      <a:pt x="9" y="0"/>
                      <a:pt x="1" y="7"/>
                      <a:pt x="1" y="13"/>
                    </a:cubicBezTo>
                    <a:cubicBezTo>
                      <a:pt x="0" y="20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Freeform 843">
                <a:extLst>
                  <a:ext uri="{FF2B5EF4-FFF2-40B4-BE49-F238E27FC236}">
                    <a16:creationId xmlns="" xmlns:a16="http://schemas.microsoft.com/office/drawing/2014/main" id="{16AAD35B-C2B5-4EB6-A9AF-1FC6E5BF5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731"/>
                <a:ext cx="70" cy="73"/>
              </a:xfrm>
              <a:custGeom>
                <a:avLst/>
                <a:gdLst>
                  <a:gd name="T0" fmla="*/ 14 w 27"/>
                  <a:gd name="T1" fmla="*/ 27 h 28"/>
                  <a:gd name="T2" fmla="*/ 27 w 27"/>
                  <a:gd name="T3" fmla="*/ 14 h 28"/>
                  <a:gd name="T4" fmla="*/ 13 w 27"/>
                  <a:gd name="T5" fmla="*/ 1 h 28"/>
                  <a:gd name="T6" fmla="*/ 0 w 27"/>
                  <a:gd name="T7" fmla="*/ 14 h 28"/>
                  <a:gd name="T8" fmla="*/ 14 w 27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4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6" y="7"/>
                      <a:pt x="19" y="0"/>
                      <a:pt x="13" y="1"/>
                    </a:cubicBezTo>
                    <a:cubicBezTo>
                      <a:pt x="6" y="1"/>
                      <a:pt x="0" y="8"/>
                      <a:pt x="0" y="14"/>
                    </a:cubicBezTo>
                    <a:cubicBezTo>
                      <a:pt x="0" y="21"/>
                      <a:pt x="8" y="28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Freeform 844">
                <a:extLst>
                  <a:ext uri="{FF2B5EF4-FFF2-40B4-BE49-F238E27FC236}">
                    <a16:creationId xmlns="" xmlns:a16="http://schemas.microsoft.com/office/drawing/2014/main" id="{B4E409BE-D9A7-4911-83EE-F8B4EEBD6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2731"/>
                <a:ext cx="70" cy="73"/>
              </a:xfrm>
              <a:custGeom>
                <a:avLst/>
                <a:gdLst>
                  <a:gd name="T0" fmla="*/ 13 w 27"/>
                  <a:gd name="T1" fmla="*/ 27 h 28"/>
                  <a:gd name="T2" fmla="*/ 27 w 27"/>
                  <a:gd name="T3" fmla="*/ 14 h 28"/>
                  <a:gd name="T4" fmla="*/ 13 w 27"/>
                  <a:gd name="T5" fmla="*/ 1 h 28"/>
                  <a:gd name="T6" fmla="*/ 0 w 27"/>
                  <a:gd name="T7" fmla="*/ 13 h 28"/>
                  <a:gd name="T8" fmla="*/ 13 w 27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3" y="27"/>
                    </a:moveTo>
                    <a:cubicBezTo>
                      <a:pt x="19" y="28"/>
                      <a:pt x="27" y="21"/>
                      <a:pt x="27" y="14"/>
                    </a:cubicBezTo>
                    <a:cubicBezTo>
                      <a:pt x="27" y="9"/>
                      <a:pt x="21" y="0"/>
                      <a:pt x="13" y="1"/>
                    </a:cubicBezTo>
                    <a:cubicBezTo>
                      <a:pt x="7" y="1"/>
                      <a:pt x="0" y="7"/>
                      <a:pt x="0" y="13"/>
                    </a:cubicBezTo>
                    <a:cubicBezTo>
                      <a:pt x="0" y="20"/>
                      <a:pt x="6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Freeform 845">
                <a:extLst>
                  <a:ext uri="{FF2B5EF4-FFF2-40B4-BE49-F238E27FC236}">
                    <a16:creationId xmlns="" xmlns:a16="http://schemas.microsoft.com/office/drawing/2014/main" id="{1610220F-4D4B-4EC4-ACB4-759FED371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2731"/>
                <a:ext cx="73" cy="73"/>
              </a:xfrm>
              <a:custGeom>
                <a:avLst/>
                <a:gdLst>
                  <a:gd name="T0" fmla="*/ 14 w 28"/>
                  <a:gd name="T1" fmla="*/ 27 h 28"/>
                  <a:gd name="T2" fmla="*/ 27 w 28"/>
                  <a:gd name="T3" fmla="*/ 15 h 28"/>
                  <a:gd name="T4" fmla="*/ 14 w 28"/>
                  <a:gd name="T5" fmla="*/ 1 h 28"/>
                  <a:gd name="T6" fmla="*/ 0 w 28"/>
                  <a:gd name="T7" fmla="*/ 14 h 28"/>
                  <a:gd name="T8" fmla="*/ 14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7"/>
                    </a:moveTo>
                    <a:cubicBezTo>
                      <a:pt x="21" y="27"/>
                      <a:pt x="26" y="21"/>
                      <a:pt x="27" y="15"/>
                    </a:cubicBezTo>
                    <a:cubicBezTo>
                      <a:pt x="28" y="8"/>
                      <a:pt x="21" y="1"/>
                      <a:pt x="14" y="1"/>
                    </a:cubicBezTo>
                    <a:cubicBezTo>
                      <a:pt x="8" y="0"/>
                      <a:pt x="0" y="7"/>
                      <a:pt x="0" y="14"/>
                    </a:cubicBezTo>
                    <a:cubicBezTo>
                      <a:pt x="0" y="21"/>
                      <a:pt x="8" y="28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Freeform 846">
                <a:extLst>
                  <a:ext uri="{FF2B5EF4-FFF2-40B4-BE49-F238E27FC236}">
                    <a16:creationId xmlns="" xmlns:a16="http://schemas.microsoft.com/office/drawing/2014/main" id="{DC1BACB4-266B-44FB-94B6-1BB884E78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2731"/>
                <a:ext cx="70" cy="73"/>
              </a:xfrm>
              <a:custGeom>
                <a:avLst/>
                <a:gdLst>
                  <a:gd name="T0" fmla="*/ 14 w 27"/>
                  <a:gd name="T1" fmla="*/ 27 h 28"/>
                  <a:gd name="T2" fmla="*/ 27 w 27"/>
                  <a:gd name="T3" fmla="*/ 14 h 28"/>
                  <a:gd name="T4" fmla="*/ 15 w 27"/>
                  <a:gd name="T5" fmla="*/ 1 h 28"/>
                  <a:gd name="T6" fmla="*/ 0 w 27"/>
                  <a:gd name="T7" fmla="*/ 14 h 28"/>
                  <a:gd name="T8" fmla="*/ 14 w 27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4" y="27"/>
                    </a:moveTo>
                    <a:cubicBezTo>
                      <a:pt x="19" y="28"/>
                      <a:pt x="27" y="21"/>
                      <a:pt x="27" y="14"/>
                    </a:cubicBezTo>
                    <a:cubicBezTo>
                      <a:pt x="27" y="8"/>
                      <a:pt x="21" y="1"/>
                      <a:pt x="15" y="1"/>
                    </a:cubicBezTo>
                    <a:cubicBezTo>
                      <a:pt x="8" y="0"/>
                      <a:pt x="1" y="7"/>
                      <a:pt x="0" y="14"/>
                    </a:cubicBezTo>
                    <a:cubicBezTo>
                      <a:pt x="0" y="20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Freeform 847">
                <a:extLst>
                  <a:ext uri="{FF2B5EF4-FFF2-40B4-BE49-F238E27FC236}">
                    <a16:creationId xmlns="" xmlns:a16="http://schemas.microsoft.com/office/drawing/2014/main" id="{04D65E57-3CB5-46BC-988C-37FFC7658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3154"/>
                <a:ext cx="72" cy="72"/>
              </a:xfrm>
              <a:custGeom>
                <a:avLst/>
                <a:gdLst>
                  <a:gd name="T0" fmla="*/ 14 w 28"/>
                  <a:gd name="T1" fmla="*/ 28 h 28"/>
                  <a:gd name="T2" fmla="*/ 27 w 28"/>
                  <a:gd name="T3" fmla="*/ 14 h 28"/>
                  <a:gd name="T4" fmla="*/ 13 w 28"/>
                  <a:gd name="T5" fmla="*/ 1 h 28"/>
                  <a:gd name="T6" fmla="*/ 1 w 28"/>
                  <a:gd name="T7" fmla="*/ 14 h 28"/>
                  <a:gd name="T8" fmla="*/ 14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21" y="28"/>
                      <a:pt x="28" y="20"/>
                      <a:pt x="27" y="14"/>
                    </a:cubicBezTo>
                    <a:cubicBezTo>
                      <a:pt x="27" y="7"/>
                      <a:pt x="20" y="0"/>
                      <a:pt x="13" y="1"/>
                    </a:cubicBezTo>
                    <a:cubicBezTo>
                      <a:pt x="7" y="1"/>
                      <a:pt x="1" y="8"/>
                      <a:pt x="1" y="14"/>
                    </a:cubicBezTo>
                    <a:cubicBezTo>
                      <a:pt x="0" y="21"/>
                      <a:pt x="9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Freeform 848">
                <a:extLst>
                  <a:ext uri="{FF2B5EF4-FFF2-40B4-BE49-F238E27FC236}">
                    <a16:creationId xmlns="" xmlns:a16="http://schemas.microsoft.com/office/drawing/2014/main" id="{940B4905-4EE0-4FC1-9160-B633288F7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2" y="2628"/>
                <a:ext cx="70" cy="72"/>
              </a:xfrm>
              <a:custGeom>
                <a:avLst/>
                <a:gdLst>
                  <a:gd name="T0" fmla="*/ 13 w 27"/>
                  <a:gd name="T1" fmla="*/ 0 h 28"/>
                  <a:gd name="T2" fmla="*/ 0 w 27"/>
                  <a:gd name="T3" fmla="*/ 14 h 28"/>
                  <a:gd name="T4" fmla="*/ 12 w 27"/>
                  <a:gd name="T5" fmla="*/ 27 h 28"/>
                  <a:gd name="T6" fmla="*/ 27 w 27"/>
                  <a:gd name="T7" fmla="*/ 14 h 28"/>
                  <a:gd name="T8" fmla="*/ 13 w 27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3" y="0"/>
                    </a:moveTo>
                    <a:cubicBezTo>
                      <a:pt x="8" y="0"/>
                      <a:pt x="0" y="6"/>
                      <a:pt x="0" y="14"/>
                    </a:cubicBezTo>
                    <a:cubicBezTo>
                      <a:pt x="0" y="20"/>
                      <a:pt x="6" y="27"/>
                      <a:pt x="12" y="27"/>
                    </a:cubicBezTo>
                    <a:cubicBezTo>
                      <a:pt x="19" y="28"/>
                      <a:pt x="26" y="21"/>
                      <a:pt x="27" y="14"/>
                    </a:cubicBezTo>
                    <a:cubicBezTo>
                      <a:pt x="27" y="8"/>
                      <a:pt x="20" y="0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Freeform 849">
                <a:extLst>
                  <a:ext uri="{FF2B5EF4-FFF2-40B4-BE49-F238E27FC236}">
                    <a16:creationId xmlns="" xmlns:a16="http://schemas.microsoft.com/office/drawing/2014/main" id="{E37647FA-C6ED-49ED-87CA-F2CBBFBE1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8" y="2521"/>
                <a:ext cx="70" cy="73"/>
              </a:xfrm>
              <a:custGeom>
                <a:avLst/>
                <a:gdLst>
                  <a:gd name="T0" fmla="*/ 14 w 27"/>
                  <a:gd name="T1" fmla="*/ 28 h 28"/>
                  <a:gd name="T2" fmla="*/ 27 w 27"/>
                  <a:gd name="T3" fmla="*/ 14 h 28"/>
                  <a:gd name="T4" fmla="*/ 12 w 27"/>
                  <a:gd name="T5" fmla="*/ 1 h 28"/>
                  <a:gd name="T6" fmla="*/ 0 w 27"/>
                  <a:gd name="T7" fmla="*/ 15 h 28"/>
                  <a:gd name="T8" fmla="*/ 14 w 27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4" y="28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6" y="7"/>
                      <a:pt x="19" y="0"/>
                      <a:pt x="12" y="1"/>
                    </a:cubicBezTo>
                    <a:cubicBezTo>
                      <a:pt x="6" y="1"/>
                      <a:pt x="0" y="8"/>
                      <a:pt x="0" y="15"/>
                    </a:cubicBezTo>
                    <a:cubicBezTo>
                      <a:pt x="0" y="21"/>
                      <a:pt x="7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Freeform 850">
                <a:extLst>
                  <a:ext uri="{FF2B5EF4-FFF2-40B4-BE49-F238E27FC236}">
                    <a16:creationId xmlns="" xmlns:a16="http://schemas.microsoft.com/office/drawing/2014/main" id="{4911A695-970A-4FEE-B89A-215AE25AF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2" y="2521"/>
                <a:ext cx="70" cy="73"/>
              </a:xfrm>
              <a:custGeom>
                <a:avLst/>
                <a:gdLst>
                  <a:gd name="T0" fmla="*/ 13 w 27"/>
                  <a:gd name="T1" fmla="*/ 28 h 28"/>
                  <a:gd name="T2" fmla="*/ 27 w 27"/>
                  <a:gd name="T3" fmla="*/ 14 h 28"/>
                  <a:gd name="T4" fmla="*/ 15 w 27"/>
                  <a:gd name="T5" fmla="*/ 1 h 28"/>
                  <a:gd name="T6" fmla="*/ 0 w 27"/>
                  <a:gd name="T7" fmla="*/ 14 h 28"/>
                  <a:gd name="T8" fmla="*/ 13 w 27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3" y="28"/>
                    </a:moveTo>
                    <a:cubicBezTo>
                      <a:pt x="20" y="28"/>
                      <a:pt x="27" y="21"/>
                      <a:pt x="27" y="14"/>
                    </a:cubicBezTo>
                    <a:cubicBezTo>
                      <a:pt x="27" y="8"/>
                      <a:pt x="21" y="1"/>
                      <a:pt x="15" y="1"/>
                    </a:cubicBezTo>
                    <a:cubicBezTo>
                      <a:pt x="8" y="0"/>
                      <a:pt x="1" y="7"/>
                      <a:pt x="0" y="14"/>
                    </a:cubicBezTo>
                    <a:cubicBezTo>
                      <a:pt x="0" y="20"/>
                      <a:pt x="7" y="27"/>
                      <a:pt x="1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Freeform 851">
                <a:extLst>
                  <a:ext uri="{FF2B5EF4-FFF2-40B4-BE49-F238E27FC236}">
                    <a16:creationId xmlns="" xmlns:a16="http://schemas.microsoft.com/office/drawing/2014/main" id="{0BF771DC-A1B1-4E48-A8F2-BF58B2C37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6" y="3050"/>
                <a:ext cx="70" cy="73"/>
              </a:xfrm>
              <a:custGeom>
                <a:avLst/>
                <a:gdLst>
                  <a:gd name="T0" fmla="*/ 13 w 27"/>
                  <a:gd name="T1" fmla="*/ 0 h 28"/>
                  <a:gd name="T2" fmla="*/ 0 w 27"/>
                  <a:gd name="T3" fmla="*/ 14 h 28"/>
                  <a:gd name="T4" fmla="*/ 13 w 27"/>
                  <a:gd name="T5" fmla="*/ 27 h 28"/>
                  <a:gd name="T6" fmla="*/ 27 w 27"/>
                  <a:gd name="T7" fmla="*/ 14 h 28"/>
                  <a:gd name="T8" fmla="*/ 13 w 27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3" y="0"/>
                    </a:moveTo>
                    <a:cubicBezTo>
                      <a:pt x="8" y="0"/>
                      <a:pt x="0" y="7"/>
                      <a:pt x="0" y="14"/>
                    </a:cubicBezTo>
                    <a:cubicBezTo>
                      <a:pt x="0" y="20"/>
                      <a:pt x="7" y="27"/>
                      <a:pt x="13" y="27"/>
                    </a:cubicBezTo>
                    <a:cubicBezTo>
                      <a:pt x="19" y="28"/>
                      <a:pt x="27" y="21"/>
                      <a:pt x="27" y="14"/>
                    </a:cubicBezTo>
                    <a:cubicBezTo>
                      <a:pt x="27" y="8"/>
                      <a:pt x="20" y="0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Freeform 852">
                <a:extLst>
                  <a:ext uri="{FF2B5EF4-FFF2-40B4-BE49-F238E27FC236}">
                    <a16:creationId xmlns="" xmlns:a16="http://schemas.microsoft.com/office/drawing/2014/main" id="{94AA45A0-744B-4D1C-86D6-28C1365F8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1" y="2835"/>
                <a:ext cx="73" cy="73"/>
              </a:xfrm>
              <a:custGeom>
                <a:avLst/>
                <a:gdLst>
                  <a:gd name="T0" fmla="*/ 14 w 28"/>
                  <a:gd name="T1" fmla="*/ 28 h 28"/>
                  <a:gd name="T2" fmla="*/ 28 w 28"/>
                  <a:gd name="T3" fmla="*/ 14 h 28"/>
                  <a:gd name="T4" fmla="*/ 15 w 28"/>
                  <a:gd name="T5" fmla="*/ 1 h 28"/>
                  <a:gd name="T6" fmla="*/ 1 w 28"/>
                  <a:gd name="T7" fmla="*/ 14 h 28"/>
                  <a:gd name="T8" fmla="*/ 14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9" y="28"/>
                      <a:pt x="28" y="22"/>
                      <a:pt x="28" y="14"/>
                    </a:cubicBezTo>
                    <a:cubicBezTo>
                      <a:pt x="28" y="8"/>
                      <a:pt x="21" y="1"/>
                      <a:pt x="15" y="1"/>
                    </a:cubicBezTo>
                    <a:cubicBezTo>
                      <a:pt x="8" y="0"/>
                      <a:pt x="1" y="7"/>
                      <a:pt x="1" y="14"/>
                    </a:cubicBezTo>
                    <a:cubicBezTo>
                      <a:pt x="0" y="20"/>
                      <a:pt x="7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Freeform 853">
                <a:extLst>
                  <a:ext uri="{FF2B5EF4-FFF2-40B4-BE49-F238E27FC236}">
                    <a16:creationId xmlns="" xmlns:a16="http://schemas.microsoft.com/office/drawing/2014/main" id="{A7ADE2A6-7299-4E5E-B619-84B087199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7" y="2838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2 h 27"/>
                  <a:gd name="T4" fmla="*/ 13 w 28"/>
                  <a:gd name="T5" fmla="*/ 0 h 27"/>
                  <a:gd name="T6" fmla="*/ 0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6"/>
                      <a:pt x="28" y="19"/>
                      <a:pt x="27" y="12"/>
                    </a:cubicBezTo>
                    <a:cubicBezTo>
                      <a:pt x="26" y="6"/>
                      <a:pt x="19" y="0"/>
                      <a:pt x="13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Freeform 854">
                <a:extLst>
                  <a:ext uri="{FF2B5EF4-FFF2-40B4-BE49-F238E27FC236}">
                    <a16:creationId xmlns="" xmlns:a16="http://schemas.microsoft.com/office/drawing/2014/main" id="{2024A1A4-08A7-4462-B186-66ECD3C99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0" y="3050"/>
                <a:ext cx="70" cy="73"/>
              </a:xfrm>
              <a:custGeom>
                <a:avLst/>
                <a:gdLst>
                  <a:gd name="T0" fmla="*/ 13 w 27"/>
                  <a:gd name="T1" fmla="*/ 27 h 28"/>
                  <a:gd name="T2" fmla="*/ 27 w 27"/>
                  <a:gd name="T3" fmla="*/ 14 h 28"/>
                  <a:gd name="T4" fmla="*/ 14 w 27"/>
                  <a:gd name="T5" fmla="*/ 0 h 28"/>
                  <a:gd name="T6" fmla="*/ 0 w 27"/>
                  <a:gd name="T7" fmla="*/ 13 h 28"/>
                  <a:gd name="T8" fmla="*/ 13 w 27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3" y="27"/>
                    </a:moveTo>
                    <a:cubicBezTo>
                      <a:pt x="20" y="28"/>
                      <a:pt x="27" y="21"/>
                      <a:pt x="27" y="14"/>
                    </a:cubicBezTo>
                    <a:cubicBezTo>
                      <a:pt x="27" y="8"/>
                      <a:pt x="21" y="1"/>
                      <a:pt x="14" y="0"/>
                    </a:cubicBezTo>
                    <a:cubicBezTo>
                      <a:pt x="8" y="0"/>
                      <a:pt x="1" y="7"/>
                      <a:pt x="0" y="13"/>
                    </a:cubicBezTo>
                    <a:cubicBezTo>
                      <a:pt x="0" y="20"/>
                      <a:pt x="7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Freeform 855">
                <a:extLst>
                  <a:ext uri="{FF2B5EF4-FFF2-40B4-BE49-F238E27FC236}">
                    <a16:creationId xmlns="" xmlns:a16="http://schemas.microsoft.com/office/drawing/2014/main" id="{08403C15-5B69-4FA9-A223-95B4C6A92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4" y="3154"/>
                <a:ext cx="73" cy="72"/>
              </a:xfrm>
              <a:custGeom>
                <a:avLst/>
                <a:gdLst>
                  <a:gd name="T0" fmla="*/ 14 w 28"/>
                  <a:gd name="T1" fmla="*/ 28 h 28"/>
                  <a:gd name="T2" fmla="*/ 27 w 28"/>
                  <a:gd name="T3" fmla="*/ 15 h 28"/>
                  <a:gd name="T4" fmla="*/ 15 w 28"/>
                  <a:gd name="T5" fmla="*/ 1 h 28"/>
                  <a:gd name="T6" fmla="*/ 1 w 28"/>
                  <a:gd name="T7" fmla="*/ 14 h 28"/>
                  <a:gd name="T8" fmla="*/ 14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20" y="28"/>
                      <a:pt x="27" y="21"/>
                      <a:pt x="27" y="15"/>
                    </a:cubicBezTo>
                    <a:cubicBezTo>
                      <a:pt x="28" y="9"/>
                      <a:pt x="21" y="1"/>
                      <a:pt x="15" y="1"/>
                    </a:cubicBezTo>
                    <a:cubicBezTo>
                      <a:pt x="8" y="0"/>
                      <a:pt x="1" y="7"/>
                      <a:pt x="1" y="14"/>
                    </a:cubicBezTo>
                    <a:cubicBezTo>
                      <a:pt x="0" y="20"/>
                      <a:pt x="7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Freeform 856">
                <a:extLst>
                  <a:ext uri="{FF2B5EF4-FFF2-40B4-BE49-F238E27FC236}">
                    <a16:creationId xmlns="" xmlns:a16="http://schemas.microsoft.com/office/drawing/2014/main" id="{72883C38-DE33-4FD9-B595-532B72C89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2521"/>
                <a:ext cx="70" cy="73"/>
              </a:xfrm>
              <a:custGeom>
                <a:avLst/>
                <a:gdLst>
                  <a:gd name="T0" fmla="*/ 13 w 27"/>
                  <a:gd name="T1" fmla="*/ 28 h 28"/>
                  <a:gd name="T2" fmla="*/ 27 w 27"/>
                  <a:gd name="T3" fmla="*/ 14 h 28"/>
                  <a:gd name="T4" fmla="*/ 14 w 27"/>
                  <a:gd name="T5" fmla="*/ 1 h 28"/>
                  <a:gd name="T6" fmla="*/ 0 w 27"/>
                  <a:gd name="T7" fmla="*/ 14 h 28"/>
                  <a:gd name="T8" fmla="*/ 13 w 27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3" y="28"/>
                    </a:moveTo>
                    <a:cubicBezTo>
                      <a:pt x="19" y="28"/>
                      <a:pt x="27" y="21"/>
                      <a:pt x="27" y="14"/>
                    </a:cubicBezTo>
                    <a:cubicBezTo>
                      <a:pt x="27" y="8"/>
                      <a:pt x="20" y="1"/>
                      <a:pt x="14" y="1"/>
                    </a:cubicBezTo>
                    <a:cubicBezTo>
                      <a:pt x="8" y="0"/>
                      <a:pt x="0" y="7"/>
                      <a:pt x="0" y="14"/>
                    </a:cubicBezTo>
                    <a:cubicBezTo>
                      <a:pt x="0" y="20"/>
                      <a:pt x="6" y="27"/>
                      <a:pt x="1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Freeform 857">
                <a:extLst>
                  <a:ext uri="{FF2B5EF4-FFF2-40B4-BE49-F238E27FC236}">
                    <a16:creationId xmlns="" xmlns:a16="http://schemas.microsoft.com/office/drawing/2014/main" id="{76729D9E-CCFD-4528-9724-A78947A4C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" y="2524"/>
                <a:ext cx="72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4 h 27"/>
                  <a:gd name="T4" fmla="*/ 15 w 28"/>
                  <a:gd name="T5" fmla="*/ 0 h 27"/>
                  <a:gd name="T6" fmla="*/ 1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8" y="8"/>
                      <a:pt x="21" y="0"/>
                      <a:pt x="15" y="0"/>
                    </a:cubicBezTo>
                    <a:cubicBezTo>
                      <a:pt x="8" y="0"/>
                      <a:pt x="1" y="6"/>
                      <a:pt x="1" y="13"/>
                    </a:cubicBezTo>
                    <a:cubicBezTo>
                      <a:pt x="0" y="19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Freeform 858">
                <a:extLst>
                  <a:ext uri="{FF2B5EF4-FFF2-40B4-BE49-F238E27FC236}">
                    <a16:creationId xmlns="" xmlns:a16="http://schemas.microsoft.com/office/drawing/2014/main" id="{7A478471-4A62-47A7-A6AF-8C9A8CFE6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0" y="2524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4 h 27"/>
                  <a:gd name="T4" fmla="*/ 14 w 28"/>
                  <a:gd name="T5" fmla="*/ 0 h 27"/>
                  <a:gd name="T6" fmla="*/ 0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8" y="8"/>
                      <a:pt x="21" y="0"/>
                      <a:pt x="14" y="0"/>
                    </a:cubicBezTo>
                    <a:cubicBezTo>
                      <a:pt x="8" y="0"/>
                      <a:pt x="1" y="6"/>
                      <a:pt x="0" y="13"/>
                    </a:cubicBezTo>
                    <a:cubicBezTo>
                      <a:pt x="0" y="19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Freeform 859">
                <a:extLst>
                  <a:ext uri="{FF2B5EF4-FFF2-40B4-BE49-F238E27FC236}">
                    <a16:creationId xmlns="" xmlns:a16="http://schemas.microsoft.com/office/drawing/2014/main" id="{880FC4E5-0DD3-4743-BE9D-2D052B7AA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3156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2 h 27"/>
                  <a:gd name="T4" fmla="*/ 13 w 28"/>
                  <a:gd name="T5" fmla="*/ 0 h 27"/>
                  <a:gd name="T6" fmla="*/ 0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6"/>
                      <a:pt x="28" y="19"/>
                      <a:pt x="27" y="12"/>
                    </a:cubicBezTo>
                    <a:cubicBezTo>
                      <a:pt x="27" y="6"/>
                      <a:pt x="19" y="0"/>
                      <a:pt x="13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Freeform 860">
                <a:extLst>
                  <a:ext uri="{FF2B5EF4-FFF2-40B4-BE49-F238E27FC236}">
                    <a16:creationId xmlns="" xmlns:a16="http://schemas.microsoft.com/office/drawing/2014/main" id="{1779DC85-EE15-4FF0-A9E6-1A2C01C82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156"/>
                <a:ext cx="72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2 h 27"/>
                  <a:gd name="T4" fmla="*/ 13 w 28"/>
                  <a:gd name="T5" fmla="*/ 0 h 27"/>
                  <a:gd name="T6" fmla="*/ 0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6"/>
                      <a:pt x="28" y="19"/>
                      <a:pt x="27" y="12"/>
                    </a:cubicBezTo>
                    <a:cubicBezTo>
                      <a:pt x="26" y="6"/>
                      <a:pt x="19" y="0"/>
                      <a:pt x="13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Freeform 861">
                <a:extLst>
                  <a:ext uri="{FF2B5EF4-FFF2-40B4-BE49-F238E27FC236}">
                    <a16:creationId xmlns="" xmlns:a16="http://schemas.microsoft.com/office/drawing/2014/main" id="{AF5732EA-A4FA-4C58-A561-980C046CE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3247"/>
                <a:ext cx="52" cy="99"/>
              </a:xfrm>
              <a:custGeom>
                <a:avLst/>
                <a:gdLst>
                  <a:gd name="T0" fmla="*/ 19 w 20"/>
                  <a:gd name="T1" fmla="*/ 13 h 38"/>
                  <a:gd name="T2" fmla="*/ 6 w 20"/>
                  <a:gd name="T3" fmla="*/ 1 h 38"/>
                  <a:gd name="T4" fmla="*/ 0 w 20"/>
                  <a:gd name="T5" fmla="*/ 6 h 38"/>
                  <a:gd name="T6" fmla="*/ 0 w 20"/>
                  <a:gd name="T7" fmla="*/ 18 h 38"/>
                  <a:gd name="T8" fmla="*/ 0 w 20"/>
                  <a:gd name="T9" fmla="*/ 30 h 38"/>
                  <a:gd name="T10" fmla="*/ 8 w 20"/>
                  <a:gd name="T11" fmla="*/ 34 h 38"/>
                  <a:gd name="T12" fmla="*/ 15 w 20"/>
                  <a:gd name="T13" fmla="*/ 29 h 38"/>
                  <a:gd name="T14" fmla="*/ 19 w 20"/>
                  <a:gd name="T15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8">
                    <a:moveTo>
                      <a:pt x="19" y="13"/>
                    </a:moveTo>
                    <a:cubicBezTo>
                      <a:pt x="16" y="7"/>
                      <a:pt x="12" y="3"/>
                      <a:pt x="6" y="1"/>
                    </a:cubicBezTo>
                    <a:cubicBezTo>
                      <a:pt x="1" y="0"/>
                      <a:pt x="0" y="1"/>
                      <a:pt x="0" y="6"/>
                    </a:cubicBezTo>
                    <a:cubicBezTo>
                      <a:pt x="0" y="10"/>
                      <a:pt x="0" y="14"/>
                      <a:pt x="0" y="18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7"/>
                      <a:pt x="1" y="38"/>
                      <a:pt x="8" y="34"/>
                    </a:cubicBezTo>
                    <a:cubicBezTo>
                      <a:pt x="11" y="33"/>
                      <a:pt x="13" y="31"/>
                      <a:pt x="15" y="29"/>
                    </a:cubicBezTo>
                    <a:cubicBezTo>
                      <a:pt x="20" y="25"/>
                      <a:pt x="20" y="19"/>
                      <a:pt x="1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Freeform 862">
                <a:extLst>
                  <a:ext uri="{FF2B5EF4-FFF2-40B4-BE49-F238E27FC236}">
                    <a16:creationId xmlns="" xmlns:a16="http://schemas.microsoft.com/office/drawing/2014/main" id="{33C61EFA-0C35-4D67-9E5B-2F44E8403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3143"/>
                <a:ext cx="55" cy="94"/>
              </a:xfrm>
              <a:custGeom>
                <a:avLst/>
                <a:gdLst>
                  <a:gd name="T0" fmla="*/ 4 w 21"/>
                  <a:gd name="T1" fmla="*/ 1 h 36"/>
                  <a:gd name="T2" fmla="*/ 0 w 21"/>
                  <a:gd name="T3" fmla="*/ 3 h 36"/>
                  <a:gd name="T4" fmla="*/ 0 w 21"/>
                  <a:gd name="T5" fmla="*/ 18 h 36"/>
                  <a:gd name="T6" fmla="*/ 0 w 21"/>
                  <a:gd name="T7" fmla="*/ 33 h 36"/>
                  <a:gd name="T8" fmla="*/ 3 w 21"/>
                  <a:gd name="T9" fmla="*/ 35 h 36"/>
                  <a:gd name="T10" fmla="*/ 9 w 21"/>
                  <a:gd name="T11" fmla="*/ 34 h 36"/>
                  <a:gd name="T12" fmla="*/ 19 w 21"/>
                  <a:gd name="T13" fmla="*/ 15 h 36"/>
                  <a:gd name="T14" fmla="*/ 4 w 21"/>
                  <a:gd name="T15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36">
                    <a:moveTo>
                      <a:pt x="4" y="1"/>
                    </a:moveTo>
                    <a:cubicBezTo>
                      <a:pt x="2" y="1"/>
                      <a:pt x="0" y="0"/>
                      <a:pt x="0" y="3"/>
                    </a:cubicBezTo>
                    <a:cubicBezTo>
                      <a:pt x="0" y="8"/>
                      <a:pt x="0" y="13"/>
                      <a:pt x="0" y="18"/>
                    </a:cubicBezTo>
                    <a:cubicBezTo>
                      <a:pt x="0" y="23"/>
                      <a:pt x="0" y="28"/>
                      <a:pt x="0" y="33"/>
                    </a:cubicBezTo>
                    <a:cubicBezTo>
                      <a:pt x="0" y="36"/>
                      <a:pt x="1" y="36"/>
                      <a:pt x="3" y="35"/>
                    </a:cubicBezTo>
                    <a:cubicBezTo>
                      <a:pt x="5" y="35"/>
                      <a:pt x="7" y="34"/>
                      <a:pt x="9" y="34"/>
                    </a:cubicBezTo>
                    <a:cubicBezTo>
                      <a:pt x="16" y="31"/>
                      <a:pt x="21" y="22"/>
                      <a:pt x="19" y="15"/>
                    </a:cubicBezTo>
                    <a:cubicBezTo>
                      <a:pt x="16" y="7"/>
                      <a:pt x="12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Freeform 863">
                <a:extLst>
                  <a:ext uri="{FF2B5EF4-FFF2-40B4-BE49-F238E27FC236}">
                    <a16:creationId xmlns="" xmlns:a16="http://schemas.microsoft.com/office/drawing/2014/main" id="{0CB08615-7504-48F8-ACCD-6A7B564DB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2628"/>
                <a:ext cx="70" cy="70"/>
              </a:xfrm>
              <a:custGeom>
                <a:avLst/>
                <a:gdLst>
                  <a:gd name="T0" fmla="*/ 5 w 27"/>
                  <a:gd name="T1" fmla="*/ 23 h 27"/>
                  <a:gd name="T2" fmla="*/ 14 w 27"/>
                  <a:gd name="T3" fmla="*/ 27 h 27"/>
                  <a:gd name="T4" fmla="*/ 23 w 27"/>
                  <a:gd name="T5" fmla="*/ 23 h 27"/>
                  <a:gd name="T6" fmla="*/ 27 w 27"/>
                  <a:gd name="T7" fmla="*/ 14 h 27"/>
                  <a:gd name="T8" fmla="*/ 24 w 27"/>
                  <a:gd name="T9" fmla="*/ 5 h 27"/>
                  <a:gd name="T10" fmla="*/ 14 w 27"/>
                  <a:gd name="T11" fmla="*/ 0 h 27"/>
                  <a:gd name="T12" fmla="*/ 4 w 27"/>
                  <a:gd name="T13" fmla="*/ 5 h 27"/>
                  <a:gd name="T14" fmla="*/ 1 w 27"/>
                  <a:gd name="T15" fmla="*/ 14 h 27"/>
                  <a:gd name="T16" fmla="*/ 5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5" y="23"/>
                    </a:moveTo>
                    <a:cubicBezTo>
                      <a:pt x="8" y="25"/>
                      <a:pt x="11" y="26"/>
                      <a:pt x="14" y="27"/>
                    </a:cubicBezTo>
                    <a:cubicBezTo>
                      <a:pt x="16" y="24"/>
                      <a:pt x="21" y="26"/>
                      <a:pt x="23" y="23"/>
                    </a:cubicBezTo>
                    <a:cubicBezTo>
                      <a:pt x="26" y="20"/>
                      <a:pt x="25" y="16"/>
                      <a:pt x="27" y="14"/>
                    </a:cubicBezTo>
                    <a:cubicBezTo>
                      <a:pt x="25" y="11"/>
                      <a:pt x="26" y="8"/>
                      <a:pt x="24" y="5"/>
                    </a:cubicBezTo>
                    <a:cubicBezTo>
                      <a:pt x="21" y="1"/>
                      <a:pt x="16" y="3"/>
                      <a:pt x="14" y="0"/>
                    </a:cubicBezTo>
                    <a:cubicBezTo>
                      <a:pt x="11" y="3"/>
                      <a:pt x="6" y="1"/>
                      <a:pt x="4" y="5"/>
                    </a:cubicBezTo>
                    <a:cubicBezTo>
                      <a:pt x="3" y="8"/>
                      <a:pt x="0" y="11"/>
                      <a:pt x="1" y="14"/>
                    </a:cubicBezTo>
                    <a:cubicBezTo>
                      <a:pt x="2" y="17"/>
                      <a:pt x="2" y="21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Freeform 864">
                <a:extLst>
                  <a:ext uri="{FF2B5EF4-FFF2-40B4-BE49-F238E27FC236}">
                    <a16:creationId xmlns="" xmlns:a16="http://schemas.microsoft.com/office/drawing/2014/main" id="{5722840B-EE28-47F4-8E58-20D3B893D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838"/>
                <a:ext cx="70" cy="70"/>
              </a:xfrm>
              <a:custGeom>
                <a:avLst/>
                <a:gdLst>
                  <a:gd name="T0" fmla="*/ 5 w 27"/>
                  <a:gd name="T1" fmla="*/ 23 h 27"/>
                  <a:gd name="T2" fmla="*/ 14 w 27"/>
                  <a:gd name="T3" fmla="*/ 26 h 27"/>
                  <a:gd name="T4" fmla="*/ 23 w 27"/>
                  <a:gd name="T5" fmla="*/ 22 h 27"/>
                  <a:gd name="T6" fmla="*/ 27 w 27"/>
                  <a:gd name="T7" fmla="*/ 13 h 27"/>
                  <a:gd name="T8" fmla="*/ 23 w 27"/>
                  <a:gd name="T9" fmla="*/ 4 h 27"/>
                  <a:gd name="T10" fmla="*/ 14 w 27"/>
                  <a:gd name="T11" fmla="*/ 0 h 27"/>
                  <a:gd name="T12" fmla="*/ 4 w 27"/>
                  <a:gd name="T13" fmla="*/ 5 h 27"/>
                  <a:gd name="T14" fmla="*/ 0 w 27"/>
                  <a:gd name="T15" fmla="*/ 13 h 27"/>
                  <a:gd name="T16" fmla="*/ 5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5" y="23"/>
                    </a:moveTo>
                    <a:cubicBezTo>
                      <a:pt x="8" y="24"/>
                      <a:pt x="12" y="27"/>
                      <a:pt x="14" y="26"/>
                    </a:cubicBezTo>
                    <a:cubicBezTo>
                      <a:pt x="17" y="25"/>
                      <a:pt x="21" y="25"/>
                      <a:pt x="23" y="22"/>
                    </a:cubicBezTo>
                    <a:cubicBezTo>
                      <a:pt x="25" y="19"/>
                      <a:pt x="26" y="16"/>
                      <a:pt x="27" y="13"/>
                    </a:cubicBezTo>
                    <a:cubicBezTo>
                      <a:pt x="24" y="11"/>
                      <a:pt x="26" y="6"/>
                      <a:pt x="23" y="4"/>
                    </a:cubicBezTo>
                    <a:cubicBezTo>
                      <a:pt x="20" y="1"/>
                      <a:pt x="16" y="3"/>
                      <a:pt x="14" y="0"/>
                    </a:cubicBezTo>
                    <a:cubicBezTo>
                      <a:pt x="11" y="3"/>
                      <a:pt x="6" y="1"/>
                      <a:pt x="4" y="5"/>
                    </a:cubicBezTo>
                    <a:cubicBezTo>
                      <a:pt x="3" y="8"/>
                      <a:pt x="1" y="11"/>
                      <a:pt x="0" y="13"/>
                    </a:cubicBezTo>
                    <a:cubicBezTo>
                      <a:pt x="3" y="16"/>
                      <a:pt x="1" y="21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Freeform 865">
                <a:extLst>
                  <a:ext uri="{FF2B5EF4-FFF2-40B4-BE49-F238E27FC236}">
                    <a16:creationId xmlns="" xmlns:a16="http://schemas.microsoft.com/office/drawing/2014/main" id="{7EEC5A69-C459-4289-B4CB-E611FC0D3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838"/>
                <a:ext cx="70" cy="70"/>
              </a:xfrm>
              <a:custGeom>
                <a:avLst/>
                <a:gdLst>
                  <a:gd name="T0" fmla="*/ 6 w 27"/>
                  <a:gd name="T1" fmla="*/ 23 h 27"/>
                  <a:gd name="T2" fmla="*/ 15 w 27"/>
                  <a:gd name="T3" fmla="*/ 27 h 27"/>
                  <a:gd name="T4" fmla="*/ 24 w 27"/>
                  <a:gd name="T5" fmla="*/ 22 h 27"/>
                  <a:gd name="T6" fmla="*/ 27 w 27"/>
                  <a:gd name="T7" fmla="*/ 13 h 27"/>
                  <a:gd name="T8" fmla="*/ 23 w 27"/>
                  <a:gd name="T9" fmla="*/ 4 h 27"/>
                  <a:gd name="T10" fmla="*/ 14 w 27"/>
                  <a:gd name="T11" fmla="*/ 0 h 27"/>
                  <a:gd name="T12" fmla="*/ 4 w 27"/>
                  <a:gd name="T13" fmla="*/ 5 h 27"/>
                  <a:gd name="T14" fmla="*/ 1 w 27"/>
                  <a:gd name="T15" fmla="*/ 14 h 27"/>
                  <a:gd name="T16" fmla="*/ 6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6" y="23"/>
                    </a:moveTo>
                    <a:cubicBezTo>
                      <a:pt x="9" y="25"/>
                      <a:pt x="12" y="26"/>
                      <a:pt x="15" y="27"/>
                    </a:cubicBezTo>
                    <a:cubicBezTo>
                      <a:pt x="17" y="24"/>
                      <a:pt x="21" y="25"/>
                      <a:pt x="24" y="22"/>
                    </a:cubicBezTo>
                    <a:cubicBezTo>
                      <a:pt x="26" y="19"/>
                      <a:pt x="25" y="16"/>
                      <a:pt x="27" y="13"/>
                    </a:cubicBezTo>
                    <a:cubicBezTo>
                      <a:pt x="25" y="11"/>
                      <a:pt x="27" y="6"/>
                      <a:pt x="23" y="4"/>
                    </a:cubicBezTo>
                    <a:cubicBezTo>
                      <a:pt x="20" y="2"/>
                      <a:pt x="17" y="1"/>
                      <a:pt x="14" y="0"/>
                    </a:cubicBezTo>
                    <a:cubicBezTo>
                      <a:pt x="11" y="2"/>
                      <a:pt x="6" y="1"/>
                      <a:pt x="4" y="5"/>
                    </a:cubicBezTo>
                    <a:cubicBezTo>
                      <a:pt x="3" y="8"/>
                      <a:pt x="0" y="11"/>
                      <a:pt x="1" y="14"/>
                    </a:cubicBezTo>
                    <a:cubicBezTo>
                      <a:pt x="2" y="17"/>
                      <a:pt x="2" y="21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Freeform 866">
                <a:extLst>
                  <a:ext uri="{FF2B5EF4-FFF2-40B4-BE49-F238E27FC236}">
                    <a16:creationId xmlns="" xmlns:a16="http://schemas.microsoft.com/office/drawing/2014/main" id="{AFF9976A-377B-4534-9C25-08995DC93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838"/>
                <a:ext cx="70" cy="70"/>
              </a:xfrm>
              <a:custGeom>
                <a:avLst/>
                <a:gdLst>
                  <a:gd name="T0" fmla="*/ 4 w 27"/>
                  <a:gd name="T1" fmla="*/ 23 h 27"/>
                  <a:gd name="T2" fmla="*/ 13 w 27"/>
                  <a:gd name="T3" fmla="*/ 27 h 27"/>
                  <a:gd name="T4" fmla="*/ 23 w 27"/>
                  <a:gd name="T5" fmla="*/ 22 h 27"/>
                  <a:gd name="T6" fmla="*/ 27 w 27"/>
                  <a:gd name="T7" fmla="*/ 13 h 27"/>
                  <a:gd name="T8" fmla="*/ 22 w 27"/>
                  <a:gd name="T9" fmla="*/ 4 h 27"/>
                  <a:gd name="T10" fmla="*/ 13 w 27"/>
                  <a:gd name="T11" fmla="*/ 0 h 27"/>
                  <a:gd name="T12" fmla="*/ 4 w 27"/>
                  <a:gd name="T13" fmla="*/ 5 h 27"/>
                  <a:gd name="T14" fmla="*/ 0 w 27"/>
                  <a:gd name="T15" fmla="*/ 14 h 27"/>
                  <a:gd name="T16" fmla="*/ 4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4" y="23"/>
                    </a:moveTo>
                    <a:cubicBezTo>
                      <a:pt x="7" y="25"/>
                      <a:pt x="11" y="24"/>
                      <a:pt x="13" y="27"/>
                    </a:cubicBezTo>
                    <a:cubicBezTo>
                      <a:pt x="16" y="24"/>
                      <a:pt x="20" y="26"/>
                      <a:pt x="23" y="22"/>
                    </a:cubicBezTo>
                    <a:cubicBezTo>
                      <a:pt x="25" y="19"/>
                      <a:pt x="25" y="16"/>
                      <a:pt x="27" y="13"/>
                    </a:cubicBezTo>
                    <a:cubicBezTo>
                      <a:pt x="24" y="10"/>
                      <a:pt x="26" y="6"/>
                      <a:pt x="22" y="4"/>
                    </a:cubicBezTo>
                    <a:cubicBezTo>
                      <a:pt x="19" y="2"/>
                      <a:pt x="16" y="1"/>
                      <a:pt x="13" y="0"/>
                    </a:cubicBezTo>
                    <a:cubicBezTo>
                      <a:pt x="10" y="2"/>
                      <a:pt x="5" y="1"/>
                      <a:pt x="4" y="5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3" y="16"/>
                      <a:pt x="1" y="20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Freeform 867">
                <a:extLst>
                  <a:ext uri="{FF2B5EF4-FFF2-40B4-BE49-F238E27FC236}">
                    <a16:creationId xmlns="" xmlns:a16="http://schemas.microsoft.com/office/drawing/2014/main" id="{AF98617E-29BF-4CE1-964B-17FA0BACF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3154"/>
                <a:ext cx="70" cy="72"/>
              </a:xfrm>
              <a:custGeom>
                <a:avLst/>
                <a:gdLst>
                  <a:gd name="T0" fmla="*/ 5 w 27"/>
                  <a:gd name="T1" fmla="*/ 24 h 28"/>
                  <a:gd name="T2" fmla="*/ 14 w 27"/>
                  <a:gd name="T3" fmla="*/ 27 h 28"/>
                  <a:gd name="T4" fmla="*/ 23 w 27"/>
                  <a:gd name="T5" fmla="*/ 22 h 28"/>
                  <a:gd name="T6" fmla="*/ 26 w 27"/>
                  <a:gd name="T7" fmla="*/ 13 h 28"/>
                  <a:gd name="T8" fmla="*/ 21 w 27"/>
                  <a:gd name="T9" fmla="*/ 4 h 28"/>
                  <a:gd name="T10" fmla="*/ 13 w 27"/>
                  <a:gd name="T11" fmla="*/ 1 h 28"/>
                  <a:gd name="T12" fmla="*/ 4 w 27"/>
                  <a:gd name="T13" fmla="*/ 6 h 28"/>
                  <a:gd name="T14" fmla="*/ 0 w 27"/>
                  <a:gd name="T15" fmla="*/ 14 h 28"/>
                  <a:gd name="T16" fmla="*/ 5 w 27"/>
                  <a:gd name="T17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5" y="24"/>
                    </a:moveTo>
                    <a:cubicBezTo>
                      <a:pt x="8" y="25"/>
                      <a:pt x="12" y="28"/>
                      <a:pt x="14" y="27"/>
                    </a:cubicBezTo>
                    <a:cubicBezTo>
                      <a:pt x="17" y="26"/>
                      <a:pt x="22" y="27"/>
                      <a:pt x="23" y="22"/>
                    </a:cubicBezTo>
                    <a:cubicBezTo>
                      <a:pt x="24" y="19"/>
                      <a:pt x="27" y="16"/>
                      <a:pt x="26" y="13"/>
                    </a:cubicBezTo>
                    <a:cubicBezTo>
                      <a:pt x="25" y="10"/>
                      <a:pt x="26" y="6"/>
                      <a:pt x="21" y="4"/>
                    </a:cubicBezTo>
                    <a:cubicBezTo>
                      <a:pt x="19" y="3"/>
                      <a:pt x="15" y="0"/>
                      <a:pt x="13" y="1"/>
                    </a:cubicBezTo>
                    <a:cubicBezTo>
                      <a:pt x="10" y="2"/>
                      <a:pt x="6" y="2"/>
                      <a:pt x="4" y="6"/>
                    </a:cubicBezTo>
                    <a:cubicBezTo>
                      <a:pt x="2" y="8"/>
                      <a:pt x="1" y="12"/>
                      <a:pt x="0" y="14"/>
                    </a:cubicBezTo>
                    <a:cubicBezTo>
                      <a:pt x="2" y="17"/>
                      <a:pt x="1" y="22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Freeform 868">
                <a:extLst>
                  <a:ext uri="{FF2B5EF4-FFF2-40B4-BE49-F238E27FC236}">
                    <a16:creationId xmlns="" xmlns:a16="http://schemas.microsoft.com/office/drawing/2014/main" id="{30D14385-74A3-4D20-B401-4A8E546B8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9" y="2524"/>
                <a:ext cx="73" cy="70"/>
              </a:xfrm>
              <a:custGeom>
                <a:avLst/>
                <a:gdLst>
                  <a:gd name="T0" fmla="*/ 5 w 28"/>
                  <a:gd name="T1" fmla="*/ 23 h 27"/>
                  <a:gd name="T2" fmla="*/ 14 w 28"/>
                  <a:gd name="T3" fmla="*/ 26 h 27"/>
                  <a:gd name="T4" fmla="*/ 24 w 28"/>
                  <a:gd name="T5" fmla="*/ 22 h 27"/>
                  <a:gd name="T6" fmla="*/ 28 w 28"/>
                  <a:gd name="T7" fmla="*/ 13 h 27"/>
                  <a:gd name="T8" fmla="*/ 23 w 28"/>
                  <a:gd name="T9" fmla="*/ 4 h 27"/>
                  <a:gd name="T10" fmla="*/ 14 w 28"/>
                  <a:gd name="T11" fmla="*/ 0 h 27"/>
                  <a:gd name="T12" fmla="*/ 5 w 28"/>
                  <a:gd name="T13" fmla="*/ 4 h 27"/>
                  <a:gd name="T14" fmla="*/ 0 w 28"/>
                  <a:gd name="T15" fmla="*/ 13 h 27"/>
                  <a:gd name="T16" fmla="*/ 5 w 28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7">
                    <a:moveTo>
                      <a:pt x="5" y="23"/>
                    </a:moveTo>
                    <a:cubicBezTo>
                      <a:pt x="8" y="24"/>
                      <a:pt x="12" y="27"/>
                      <a:pt x="14" y="26"/>
                    </a:cubicBezTo>
                    <a:cubicBezTo>
                      <a:pt x="17" y="26"/>
                      <a:pt x="22" y="26"/>
                      <a:pt x="24" y="22"/>
                    </a:cubicBezTo>
                    <a:cubicBezTo>
                      <a:pt x="25" y="19"/>
                      <a:pt x="26" y="16"/>
                      <a:pt x="28" y="13"/>
                    </a:cubicBezTo>
                    <a:cubicBezTo>
                      <a:pt x="24" y="11"/>
                      <a:pt x="26" y="6"/>
                      <a:pt x="23" y="4"/>
                    </a:cubicBezTo>
                    <a:cubicBezTo>
                      <a:pt x="20" y="2"/>
                      <a:pt x="17" y="3"/>
                      <a:pt x="14" y="0"/>
                    </a:cubicBezTo>
                    <a:cubicBezTo>
                      <a:pt x="12" y="2"/>
                      <a:pt x="8" y="1"/>
                      <a:pt x="5" y="4"/>
                    </a:cubicBezTo>
                    <a:cubicBezTo>
                      <a:pt x="2" y="6"/>
                      <a:pt x="4" y="11"/>
                      <a:pt x="0" y="13"/>
                    </a:cubicBezTo>
                    <a:cubicBezTo>
                      <a:pt x="3" y="16"/>
                      <a:pt x="2" y="21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Freeform 869">
                <a:extLst>
                  <a:ext uri="{FF2B5EF4-FFF2-40B4-BE49-F238E27FC236}">
                    <a16:creationId xmlns="" xmlns:a16="http://schemas.microsoft.com/office/drawing/2014/main" id="{280B2F1B-BDD4-4284-ADE9-7F6FD31D7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" y="2521"/>
                <a:ext cx="70" cy="73"/>
              </a:xfrm>
              <a:custGeom>
                <a:avLst/>
                <a:gdLst>
                  <a:gd name="T0" fmla="*/ 13 w 27"/>
                  <a:gd name="T1" fmla="*/ 27 h 28"/>
                  <a:gd name="T2" fmla="*/ 22 w 27"/>
                  <a:gd name="T3" fmla="*/ 24 h 28"/>
                  <a:gd name="T4" fmla="*/ 27 w 27"/>
                  <a:gd name="T5" fmla="*/ 15 h 28"/>
                  <a:gd name="T6" fmla="*/ 23 w 27"/>
                  <a:gd name="T7" fmla="*/ 6 h 28"/>
                  <a:gd name="T8" fmla="*/ 14 w 27"/>
                  <a:gd name="T9" fmla="*/ 1 h 28"/>
                  <a:gd name="T10" fmla="*/ 5 w 27"/>
                  <a:gd name="T11" fmla="*/ 5 h 28"/>
                  <a:gd name="T12" fmla="*/ 0 w 27"/>
                  <a:gd name="T13" fmla="*/ 14 h 28"/>
                  <a:gd name="T14" fmla="*/ 4 w 27"/>
                  <a:gd name="T15" fmla="*/ 23 h 28"/>
                  <a:gd name="T16" fmla="*/ 13 w 27"/>
                  <a:gd name="T1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13" y="27"/>
                    </a:moveTo>
                    <a:cubicBezTo>
                      <a:pt x="15" y="28"/>
                      <a:pt x="19" y="26"/>
                      <a:pt x="22" y="24"/>
                    </a:cubicBezTo>
                    <a:cubicBezTo>
                      <a:pt x="26" y="23"/>
                      <a:pt x="24" y="18"/>
                      <a:pt x="27" y="15"/>
                    </a:cubicBezTo>
                    <a:cubicBezTo>
                      <a:pt x="26" y="12"/>
                      <a:pt x="25" y="9"/>
                      <a:pt x="23" y="6"/>
                    </a:cubicBezTo>
                    <a:cubicBezTo>
                      <a:pt x="21" y="2"/>
                      <a:pt x="17" y="2"/>
                      <a:pt x="14" y="1"/>
                    </a:cubicBezTo>
                    <a:cubicBezTo>
                      <a:pt x="12" y="0"/>
                      <a:pt x="8" y="3"/>
                      <a:pt x="5" y="5"/>
                    </a:cubicBezTo>
                    <a:cubicBezTo>
                      <a:pt x="1" y="6"/>
                      <a:pt x="3" y="11"/>
                      <a:pt x="0" y="14"/>
                    </a:cubicBezTo>
                    <a:cubicBezTo>
                      <a:pt x="1" y="17"/>
                      <a:pt x="2" y="20"/>
                      <a:pt x="4" y="23"/>
                    </a:cubicBezTo>
                    <a:cubicBezTo>
                      <a:pt x="6" y="27"/>
                      <a:pt x="10" y="26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Freeform 870">
                <a:extLst>
                  <a:ext uri="{FF2B5EF4-FFF2-40B4-BE49-F238E27FC236}">
                    <a16:creationId xmlns="" xmlns:a16="http://schemas.microsoft.com/office/drawing/2014/main" id="{B64CB0CB-E396-4D68-B411-F004FE54B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2524"/>
                <a:ext cx="73" cy="70"/>
              </a:xfrm>
              <a:custGeom>
                <a:avLst/>
                <a:gdLst>
                  <a:gd name="T0" fmla="*/ 6 w 28"/>
                  <a:gd name="T1" fmla="*/ 23 h 27"/>
                  <a:gd name="T2" fmla="*/ 14 w 28"/>
                  <a:gd name="T3" fmla="*/ 26 h 27"/>
                  <a:gd name="T4" fmla="*/ 24 w 28"/>
                  <a:gd name="T5" fmla="*/ 22 h 27"/>
                  <a:gd name="T6" fmla="*/ 28 w 28"/>
                  <a:gd name="T7" fmla="*/ 13 h 27"/>
                  <a:gd name="T8" fmla="*/ 23 w 28"/>
                  <a:gd name="T9" fmla="*/ 4 h 27"/>
                  <a:gd name="T10" fmla="*/ 14 w 28"/>
                  <a:gd name="T11" fmla="*/ 0 h 27"/>
                  <a:gd name="T12" fmla="*/ 4 w 28"/>
                  <a:gd name="T13" fmla="*/ 4 h 27"/>
                  <a:gd name="T14" fmla="*/ 0 w 28"/>
                  <a:gd name="T15" fmla="*/ 13 h 27"/>
                  <a:gd name="T16" fmla="*/ 6 w 28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7">
                    <a:moveTo>
                      <a:pt x="6" y="23"/>
                    </a:moveTo>
                    <a:cubicBezTo>
                      <a:pt x="8" y="24"/>
                      <a:pt x="12" y="27"/>
                      <a:pt x="14" y="26"/>
                    </a:cubicBezTo>
                    <a:cubicBezTo>
                      <a:pt x="18" y="25"/>
                      <a:pt x="22" y="26"/>
                      <a:pt x="24" y="22"/>
                    </a:cubicBezTo>
                    <a:cubicBezTo>
                      <a:pt x="25" y="19"/>
                      <a:pt x="26" y="16"/>
                      <a:pt x="28" y="13"/>
                    </a:cubicBezTo>
                    <a:cubicBezTo>
                      <a:pt x="24" y="11"/>
                      <a:pt x="26" y="6"/>
                      <a:pt x="23" y="4"/>
                    </a:cubicBezTo>
                    <a:cubicBezTo>
                      <a:pt x="20" y="2"/>
                      <a:pt x="16" y="3"/>
                      <a:pt x="14" y="0"/>
                    </a:cubicBezTo>
                    <a:cubicBezTo>
                      <a:pt x="11" y="3"/>
                      <a:pt x="7" y="1"/>
                      <a:pt x="4" y="4"/>
                    </a:cubicBezTo>
                    <a:cubicBezTo>
                      <a:pt x="2" y="7"/>
                      <a:pt x="4" y="11"/>
                      <a:pt x="0" y="13"/>
                    </a:cubicBezTo>
                    <a:cubicBezTo>
                      <a:pt x="3" y="16"/>
                      <a:pt x="2" y="21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Freeform 871">
                <a:extLst>
                  <a:ext uri="{FF2B5EF4-FFF2-40B4-BE49-F238E27FC236}">
                    <a16:creationId xmlns="" xmlns:a16="http://schemas.microsoft.com/office/drawing/2014/main" id="{BE46DAE6-BC4D-43DD-AC13-F013F0FB3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524"/>
                <a:ext cx="70" cy="70"/>
              </a:xfrm>
              <a:custGeom>
                <a:avLst/>
                <a:gdLst>
                  <a:gd name="T0" fmla="*/ 6 w 27"/>
                  <a:gd name="T1" fmla="*/ 23 h 27"/>
                  <a:gd name="T2" fmla="*/ 15 w 27"/>
                  <a:gd name="T3" fmla="*/ 27 h 27"/>
                  <a:gd name="T4" fmla="*/ 23 w 27"/>
                  <a:gd name="T5" fmla="*/ 22 h 27"/>
                  <a:gd name="T6" fmla="*/ 27 w 27"/>
                  <a:gd name="T7" fmla="*/ 13 h 27"/>
                  <a:gd name="T8" fmla="*/ 23 w 27"/>
                  <a:gd name="T9" fmla="*/ 4 h 27"/>
                  <a:gd name="T10" fmla="*/ 14 w 27"/>
                  <a:gd name="T11" fmla="*/ 0 h 27"/>
                  <a:gd name="T12" fmla="*/ 4 w 27"/>
                  <a:gd name="T13" fmla="*/ 5 h 27"/>
                  <a:gd name="T14" fmla="*/ 1 w 27"/>
                  <a:gd name="T15" fmla="*/ 14 h 27"/>
                  <a:gd name="T16" fmla="*/ 6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6" y="23"/>
                    </a:moveTo>
                    <a:cubicBezTo>
                      <a:pt x="8" y="25"/>
                      <a:pt x="12" y="26"/>
                      <a:pt x="15" y="27"/>
                    </a:cubicBezTo>
                    <a:cubicBezTo>
                      <a:pt x="17" y="24"/>
                      <a:pt x="21" y="25"/>
                      <a:pt x="23" y="22"/>
                    </a:cubicBezTo>
                    <a:cubicBezTo>
                      <a:pt x="26" y="20"/>
                      <a:pt x="25" y="16"/>
                      <a:pt x="27" y="13"/>
                    </a:cubicBezTo>
                    <a:cubicBezTo>
                      <a:pt x="25" y="11"/>
                      <a:pt x="26" y="6"/>
                      <a:pt x="23" y="4"/>
                    </a:cubicBezTo>
                    <a:cubicBezTo>
                      <a:pt x="20" y="2"/>
                      <a:pt x="17" y="1"/>
                      <a:pt x="14" y="0"/>
                    </a:cubicBezTo>
                    <a:cubicBezTo>
                      <a:pt x="11" y="2"/>
                      <a:pt x="6" y="1"/>
                      <a:pt x="4" y="5"/>
                    </a:cubicBezTo>
                    <a:cubicBezTo>
                      <a:pt x="3" y="8"/>
                      <a:pt x="0" y="11"/>
                      <a:pt x="1" y="14"/>
                    </a:cubicBezTo>
                    <a:cubicBezTo>
                      <a:pt x="2" y="17"/>
                      <a:pt x="2" y="21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Freeform 872">
                <a:extLst>
                  <a:ext uri="{FF2B5EF4-FFF2-40B4-BE49-F238E27FC236}">
                    <a16:creationId xmlns="" xmlns:a16="http://schemas.microsoft.com/office/drawing/2014/main" id="{80AE4ADB-C2A5-4C08-8AFF-3AE9B00D2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" y="2524"/>
                <a:ext cx="70" cy="70"/>
              </a:xfrm>
              <a:custGeom>
                <a:avLst/>
                <a:gdLst>
                  <a:gd name="T0" fmla="*/ 5 w 27"/>
                  <a:gd name="T1" fmla="*/ 23 h 27"/>
                  <a:gd name="T2" fmla="*/ 14 w 27"/>
                  <a:gd name="T3" fmla="*/ 26 h 27"/>
                  <a:gd name="T4" fmla="*/ 24 w 27"/>
                  <a:gd name="T5" fmla="*/ 22 h 27"/>
                  <a:gd name="T6" fmla="*/ 27 w 27"/>
                  <a:gd name="T7" fmla="*/ 13 h 27"/>
                  <a:gd name="T8" fmla="*/ 23 w 27"/>
                  <a:gd name="T9" fmla="*/ 4 h 27"/>
                  <a:gd name="T10" fmla="*/ 14 w 27"/>
                  <a:gd name="T11" fmla="*/ 0 h 27"/>
                  <a:gd name="T12" fmla="*/ 4 w 27"/>
                  <a:gd name="T13" fmla="*/ 5 h 27"/>
                  <a:gd name="T14" fmla="*/ 0 w 27"/>
                  <a:gd name="T15" fmla="*/ 13 h 27"/>
                  <a:gd name="T16" fmla="*/ 5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5" y="23"/>
                    </a:moveTo>
                    <a:cubicBezTo>
                      <a:pt x="8" y="24"/>
                      <a:pt x="12" y="27"/>
                      <a:pt x="14" y="26"/>
                    </a:cubicBezTo>
                    <a:cubicBezTo>
                      <a:pt x="17" y="25"/>
                      <a:pt x="22" y="25"/>
                      <a:pt x="24" y="22"/>
                    </a:cubicBezTo>
                    <a:cubicBezTo>
                      <a:pt x="25" y="19"/>
                      <a:pt x="26" y="16"/>
                      <a:pt x="27" y="13"/>
                    </a:cubicBezTo>
                    <a:cubicBezTo>
                      <a:pt x="24" y="11"/>
                      <a:pt x="26" y="6"/>
                      <a:pt x="23" y="4"/>
                    </a:cubicBezTo>
                    <a:cubicBezTo>
                      <a:pt x="20" y="1"/>
                      <a:pt x="16" y="3"/>
                      <a:pt x="14" y="0"/>
                    </a:cubicBezTo>
                    <a:cubicBezTo>
                      <a:pt x="11" y="3"/>
                      <a:pt x="6" y="1"/>
                      <a:pt x="4" y="5"/>
                    </a:cubicBezTo>
                    <a:cubicBezTo>
                      <a:pt x="3" y="8"/>
                      <a:pt x="2" y="11"/>
                      <a:pt x="0" y="13"/>
                    </a:cubicBezTo>
                    <a:cubicBezTo>
                      <a:pt x="3" y="16"/>
                      <a:pt x="1" y="21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Freeform 873">
                <a:extLst>
                  <a:ext uri="{FF2B5EF4-FFF2-40B4-BE49-F238E27FC236}">
                    <a16:creationId xmlns="" xmlns:a16="http://schemas.microsoft.com/office/drawing/2014/main" id="{167B2C13-3565-4D91-B96B-B8F6D3868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" y="2941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3 w 27"/>
                  <a:gd name="T3" fmla="*/ 22 h 27"/>
                  <a:gd name="T4" fmla="*/ 26 w 27"/>
                  <a:gd name="T5" fmla="*/ 13 h 27"/>
                  <a:gd name="T6" fmla="*/ 22 w 27"/>
                  <a:gd name="T7" fmla="*/ 4 h 27"/>
                  <a:gd name="T8" fmla="*/ 13 w 27"/>
                  <a:gd name="T9" fmla="*/ 0 h 27"/>
                  <a:gd name="T10" fmla="*/ 4 w 27"/>
                  <a:gd name="T11" fmla="*/ 5 h 27"/>
                  <a:gd name="T12" fmla="*/ 0 w 27"/>
                  <a:gd name="T13" fmla="*/ 14 h 27"/>
                  <a:gd name="T14" fmla="*/ 4 w 27"/>
                  <a:gd name="T15" fmla="*/ 23 h 27"/>
                  <a:gd name="T16" fmla="*/ 13 w 27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16" y="25"/>
                      <a:pt x="21" y="26"/>
                      <a:pt x="23" y="22"/>
                    </a:cubicBezTo>
                    <a:cubicBezTo>
                      <a:pt x="24" y="19"/>
                      <a:pt x="27" y="16"/>
                      <a:pt x="26" y="13"/>
                    </a:cubicBezTo>
                    <a:cubicBezTo>
                      <a:pt x="25" y="10"/>
                      <a:pt x="26" y="6"/>
                      <a:pt x="22" y="4"/>
                    </a:cubicBezTo>
                    <a:cubicBezTo>
                      <a:pt x="19" y="2"/>
                      <a:pt x="16" y="1"/>
                      <a:pt x="13" y="0"/>
                    </a:cubicBezTo>
                    <a:cubicBezTo>
                      <a:pt x="11" y="3"/>
                      <a:pt x="6" y="1"/>
                      <a:pt x="4" y="5"/>
                    </a:cubicBezTo>
                    <a:cubicBezTo>
                      <a:pt x="2" y="7"/>
                      <a:pt x="3" y="11"/>
                      <a:pt x="0" y="14"/>
                    </a:cubicBezTo>
                    <a:cubicBezTo>
                      <a:pt x="3" y="16"/>
                      <a:pt x="1" y="20"/>
                      <a:pt x="4" y="23"/>
                    </a:cubicBezTo>
                    <a:cubicBezTo>
                      <a:pt x="7" y="26"/>
                      <a:pt x="11" y="24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Freeform 874">
                <a:extLst>
                  <a:ext uri="{FF2B5EF4-FFF2-40B4-BE49-F238E27FC236}">
                    <a16:creationId xmlns="" xmlns:a16="http://schemas.microsoft.com/office/drawing/2014/main" id="{8384D04A-CCBA-44D2-A18D-6D363E765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941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2 w 27"/>
                  <a:gd name="T3" fmla="*/ 23 h 27"/>
                  <a:gd name="T4" fmla="*/ 27 w 27"/>
                  <a:gd name="T5" fmla="*/ 14 h 27"/>
                  <a:gd name="T6" fmla="*/ 23 w 27"/>
                  <a:gd name="T7" fmla="*/ 5 h 27"/>
                  <a:gd name="T8" fmla="*/ 14 w 27"/>
                  <a:gd name="T9" fmla="*/ 0 h 27"/>
                  <a:gd name="T10" fmla="*/ 5 w 27"/>
                  <a:gd name="T11" fmla="*/ 4 h 27"/>
                  <a:gd name="T12" fmla="*/ 0 w 27"/>
                  <a:gd name="T13" fmla="*/ 13 h 27"/>
                  <a:gd name="T14" fmla="*/ 4 w 27"/>
                  <a:gd name="T15" fmla="*/ 22 h 27"/>
                  <a:gd name="T16" fmla="*/ 14 w 27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16" y="24"/>
                      <a:pt x="20" y="26"/>
                      <a:pt x="22" y="23"/>
                    </a:cubicBezTo>
                    <a:cubicBezTo>
                      <a:pt x="26" y="20"/>
                      <a:pt x="24" y="16"/>
                      <a:pt x="27" y="14"/>
                    </a:cubicBezTo>
                    <a:cubicBezTo>
                      <a:pt x="24" y="11"/>
                      <a:pt x="25" y="7"/>
                      <a:pt x="23" y="5"/>
                    </a:cubicBezTo>
                    <a:cubicBezTo>
                      <a:pt x="20" y="1"/>
                      <a:pt x="16" y="3"/>
                      <a:pt x="14" y="0"/>
                    </a:cubicBezTo>
                    <a:cubicBezTo>
                      <a:pt x="11" y="1"/>
                      <a:pt x="8" y="2"/>
                      <a:pt x="5" y="4"/>
                    </a:cubicBezTo>
                    <a:cubicBezTo>
                      <a:pt x="1" y="6"/>
                      <a:pt x="1" y="10"/>
                      <a:pt x="0" y="13"/>
                    </a:cubicBezTo>
                    <a:cubicBezTo>
                      <a:pt x="0" y="16"/>
                      <a:pt x="2" y="19"/>
                      <a:pt x="4" y="22"/>
                    </a:cubicBezTo>
                    <a:cubicBezTo>
                      <a:pt x="6" y="26"/>
                      <a:pt x="11" y="25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Freeform 875">
                <a:extLst>
                  <a:ext uri="{FF2B5EF4-FFF2-40B4-BE49-F238E27FC236}">
                    <a16:creationId xmlns="" xmlns:a16="http://schemas.microsoft.com/office/drawing/2014/main" id="{FEFAE239-751D-4199-9085-581263468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154"/>
                <a:ext cx="70" cy="72"/>
              </a:xfrm>
              <a:custGeom>
                <a:avLst/>
                <a:gdLst>
                  <a:gd name="T0" fmla="*/ 4 w 27"/>
                  <a:gd name="T1" fmla="*/ 24 h 28"/>
                  <a:gd name="T2" fmla="*/ 13 w 27"/>
                  <a:gd name="T3" fmla="*/ 28 h 28"/>
                  <a:gd name="T4" fmla="*/ 22 w 27"/>
                  <a:gd name="T5" fmla="*/ 24 h 28"/>
                  <a:gd name="T6" fmla="*/ 27 w 27"/>
                  <a:gd name="T7" fmla="*/ 15 h 28"/>
                  <a:gd name="T8" fmla="*/ 23 w 27"/>
                  <a:gd name="T9" fmla="*/ 6 h 28"/>
                  <a:gd name="T10" fmla="*/ 14 w 27"/>
                  <a:gd name="T11" fmla="*/ 1 h 28"/>
                  <a:gd name="T12" fmla="*/ 5 w 27"/>
                  <a:gd name="T13" fmla="*/ 5 h 28"/>
                  <a:gd name="T14" fmla="*/ 0 w 27"/>
                  <a:gd name="T15" fmla="*/ 14 h 28"/>
                  <a:gd name="T16" fmla="*/ 4 w 27"/>
                  <a:gd name="T17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4" y="24"/>
                    </a:moveTo>
                    <a:cubicBezTo>
                      <a:pt x="7" y="26"/>
                      <a:pt x="11" y="25"/>
                      <a:pt x="13" y="28"/>
                    </a:cubicBezTo>
                    <a:cubicBezTo>
                      <a:pt x="16" y="25"/>
                      <a:pt x="20" y="26"/>
                      <a:pt x="22" y="24"/>
                    </a:cubicBezTo>
                    <a:cubicBezTo>
                      <a:pt x="26" y="21"/>
                      <a:pt x="24" y="17"/>
                      <a:pt x="27" y="15"/>
                    </a:cubicBezTo>
                    <a:cubicBezTo>
                      <a:pt x="26" y="12"/>
                      <a:pt x="24" y="9"/>
                      <a:pt x="23" y="6"/>
                    </a:cubicBezTo>
                    <a:cubicBezTo>
                      <a:pt x="21" y="2"/>
                      <a:pt x="17" y="2"/>
                      <a:pt x="14" y="1"/>
                    </a:cubicBezTo>
                    <a:cubicBezTo>
                      <a:pt x="11" y="0"/>
                      <a:pt x="8" y="3"/>
                      <a:pt x="5" y="5"/>
                    </a:cubicBezTo>
                    <a:cubicBezTo>
                      <a:pt x="1" y="7"/>
                      <a:pt x="2" y="11"/>
                      <a:pt x="0" y="14"/>
                    </a:cubicBezTo>
                    <a:cubicBezTo>
                      <a:pt x="3" y="17"/>
                      <a:pt x="1" y="21"/>
                      <a:pt x="4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Freeform 876">
                <a:extLst>
                  <a:ext uri="{FF2B5EF4-FFF2-40B4-BE49-F238E27FC236}">
                    <a16:creationId xmlns="" xmlns:a16="http://schemas.microsoft.com/office/drawing/2014/main" id="{A8A90370-0269-4329-85A8-AB440498C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3156"/>
                <a:ext cx="68" cy="70"/>
              </a:xfrm>
              <a:custGeom>
                <a:avLst/>
                <a:gdLst>
                  <a:gd name="T0" fmla="*/ 4 w 26"/>
                  <a:gd name="T1" fmla="*/ 23 h 27"/>
                  <a:gd name="T2" fmla="*/ 13 w 26"/>
                  <a:gd name="T3" fmla="*/ 26 h 27"/>
                  <a:gd name="T4" fmla="*/ 22 w 26"/>
                  <a:gd name="T5" fmla="*/ 22 h 27"/>
                  <a:gd name="T6" fmla="*/ 26 w 26"/>
                  <a:gd name="T7" fmla="*/ 14 h 27"/>
                  <a:gd name="T8" fmla="*/ 23 w 26"/>
                  <a:gd name="T9" fmla="*/ 5 h 27"/>
                  <a:gd name="T10" fmla="*/ 13 w 26"/>
                  <a:gd name="T11" fmla="*/ 0 h 27"/>
                  <a:gd name="T12" fmla="*/ 4 w 26"/>
                  <a:gd name="T13" fmla="*/ 3 h 27"/>
                  <a:gd name="T14" fmla="*/ 0 w 26"/>
                  <a:gd name="T15" fmla="*/ 13 h 27"/>
                  <a:gd name="T16" fmla="*/ 4 w 26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7">
                    <a:moveTo>
                      <a:pt x="4" y="23"/>
                    </a:moveTo>
                    <a:cubicBezTo>
                      <a:pt x="7" y="25"/>
                      <a:pt x="11" y="26"/>
                      <a:pt x="13" y="26"/>
                    </a:cubicBezTo>
                    <a:cubicBezTo>
                      <a:pt x="16" y="27"/>
                      <a:pt x="20" y="24"/>
                      <a:pt x="22" y="22"/>
                    </a:cubicBezTo>
                    <a:cubicBezTo>
                      <a:pt x="24" y="20"/>
                      <a:pt x="26" y="17"/>
                      <a:pt x="26" y="14"/>
                    </a:cubicBezTo>
                    <a:cubicBezTo>
                      <a:pt x="26" y="11"/>
                      <a:pt x="24" y="8"/>
                      <a:pt x="23" y="5"/>
                    </a:cubicBezTo>
                    <a:cubicBezTo>
                      <a:pt x="21" y="1"/>
                      <a:pt x="16" y="2"/>
                      <a:pt x="13" y="0"/>
                    </a:cubicBezTo>
                    <a:cubicBezTo>
                      <a:pt x="11" y="2"/>
                      <a:pt x="7" y="1"/>
                      <a:pt x="4" y="3"/>
                    </a:cubicBezTo>
                    <a:cubicBezTo>
                      <a:pt x="1" y="6"/>
                      <a:pt x="2" y="11"/>
                      <a:pt x="0" y="13"/>
                    </a:cubicBezTo>
                    <a:cubicBezTo>
                      <a:pt x="2" y="16"/>
                      <a:pt x="1" y="20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Freeform 877">
                <a:extLst>
                  <a:ext uri="{FF2B5EF4-FFF2-40B4-BE49-F238E27FC236}">
                    <a16:creationId xmlns="" xmlns:a16="http://schemas.microsoft.com/office/drawing/2014/main" id="{A17E15ED-51A6-45B4-8FE5-8455CECAB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3154"/>
                <a:ext cx="70" cy="72"/>
              </a:xfrm>
              <a:custGeom>
                <a:avLst/>
                <a:gdLst>
                  <a:gd name="T0" fmla="*/ 13 w 27"/>
                  <a:gd name="T1" fmla="*/ 28 h 28"/>
                  <a:gd name="T2" fmla="*/ 22 w 27"/>
                  <a:gd name="T3" fmla="*/ 24 h 28"/>
                  <a:gd name="T4" fmla="*/ 27 w 27"/>
                  <a:gd name="T5" fmla="*/ 14 h 28"/>
                  <a:gd name="T6" fmla="*/ 24 w 27"/>
                  <a:gd name="T7" fmla="*/ 6 h 28"/>
                  <a:gd name="T8" fmla="*/ 14 w 27"/>
                  <a:gd name="T9" fmla="*/ 1 h 28"/>
                  <a:gd name="T10" fmla="*/ 5 w 27"/>
                  <a:gd name="T11" fmla="*/ 4 h 28"/>
                  <a:gd name="T12" fmla="*/ 1 w 27"/>
                  <a:gd name="T13" fmla="*/ 14 h 28"/>
                  <a:gd name="T14" fmla="*/ 4 w 27"/>
                  <a:gd name="T15" fmla="*/ 23 h 28"/>
                  <a:gd name="T16" fmla="*/ 13 w 27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13" y="28"/>
                    </a:moveTo>
                    <a:cubicBezTo>
                      <a:pt x="16" y="27"/>
                      <a:pt x="19" y="25"/>
                      <a:pt x="22" y="24"/>
                    </a:cubicBezTo>
                    <a:cubicBezTo>
                      <a:pt x="26" y="22"/>
                      <a:pt x="26" y="17"/>
                      <a:pt x="27" y="14"/>
                    </a:cubicBezTo>
                    <a:cubicBezTo>
                      <a:pt x="27" y="12"/>
                      <a:pt x="25" y="9"/>
                      <a:pt x="24" y="6"/>
                    </a:cubicBezTo>
                    <a:cubicBezTo>
                      <a:pt x="22" y="2"/>
                      <a:pt x="17" y="2"/>
                      <a:pt x="14" y="1"/>
                    </a:cubicBezTo>
                    <a:cubicBezTo>
                      <a:pt x="12" y="0"/>
                      <a:pt x="8" y="3"/>
                      <a:pt x="5" y="4"/>
                    </a:cubicBezTo>
                    <a:cubicBezTo>
                      <a:pt x="1" y="6"/>
                      <a:pt x="2" y="11"/>
                      <a:pt x="1" y="14"/>
                    </a:cubicBezTo>
                    <a:cubicBezTo>
                      <a:pt x="0" y="16"/>
                      <a:pt x="2" y="20"/>
                      <a:pt x="4" y="23"/>
                    </a:cubicBezTo>
                    <a:cubicBezTo>
                      <a:pt x="6" y="26"/>
                      <a:pt x="11" y="25"/>
                      <a:pt x="1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Freeform 878">
                <a:extLst>
                  <a:ext uri="{FF2B5EF4-FFF2-40B4-BE49-F238E27FC236}">
                    <a16:creationId xmlns="" xmlns:a16="http://schemas.microsoft.com/office/drawing/2014/main" id="{60CD90D3-D1B3-429B-B572-107E8ED0C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6" y="2524"/>
                <a:ext cx="70" cy="73"/>
              </a:xfrm>
              <a:custGeom>
                <a:avLst/>
                <a:gdLst>
                  <a:gd name="T0" fmla="*/ 14 w 27"/>
                  <a:gd name="T1" fmla="*/ 28 h 28"/>
                  <a:gd name="T2" fmla="*/ 23 w 27"/>
                  <a:gd name="T3" fmla="*/ 22 h 28"/>
                  <a:gd name="T4" fmla="*/ 27 w 27"/>
                  <a:gd name="T5" fmla="*/ 13 h 28"/>
                  <a:gd name="T6" fmla="*/ 22 w 27"/>
                  <a:gd name="T7" fmla="*/ 4 h 28"/>
                  <a:gd name="T8" fmla="*/ 13 w 27"/>
                  <a:gd name="T9" fmla="*/ 0 h 28"/>
                  <a:gd name="T10" fmla="*/ 4 w 27"/>
                  <a:gd name="T11" fmla="*/ 4 h 28"/>
                  <a:gd name="T12" fmla="*/ 0 w 27"/>
                  <a:gd name="T13" fmla="*/ 13 h 28"/>
                  <a:gd name="T14" fmla="*/ 4 w 27"/>
                  <a:gd name="T15" fmla="*/ 22 h 28"/>
                  <a:gd name="T16" fmla="*/ 14 w 27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14" y="28"/>
                    </a:moveTo>
                    <a:cubicBezTo>
                      <a:pt x="16" y="23"/>
                      <a:pt x="22" y="26"/>
                      <a:pt x="23" y="22"/>
                    </a:cubicBezTo>
                    <a:cubicBezTo>
                      <a:pt x="25" y="19"/>
                      <a:pt x="27" y="16"/>
                      <a:pt x="27" y="13"/>
                    </a:cubicBezTo>
                    <a:cubicBezTo>
                      <a:pt x="26" y="10"/>
                      <a:pt x="26" y="6"/>
                      <a:pt x="22" y="4"/>
                    </a:cubicBezTo>
                    <a:cubicBezTo>
                      <a:pt x="19" y="2"/>
                      <a:pt x="16" y="1"/>
                      <a:pt x="13" y="0"/>
                    </a:cubicBezTo>
                    <a:cubicBezTo>
                      <a:pt x="11" y="3"/>
                      <a:pt x="7" y="1"/>
                      <a:pt x="4" y="4"/>
                    </a:cubicBezTo>
                    <a:cubicBezTo>
                      <a:pt x="2" y="7"/>
                      <a:pt x="3" y="11"/>
                      <a:pt x="0" y="13"/>
                    </a:cubicBezTo>
                    <a:cubicBezTo>
                      <a:pt x="3" y="16"/>
                      <a:pt x="2" y="19"/>
                      <a:pt x="4" y="22"/>
                    </a:cubicBezTo>
                    <a:cubicBezTo>
                      <a:pt x="7" y="26"/>
                      <a:pt x="11" y="24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Freeform 879">
                <a:extLst>
                  <a:ext uri="{FF2B5EF4-FFF2-40B4-BE49-F238E27FC236}">
                    <a16:creationId xmlns="" xmlns:a16="http://schemas.microsoft.com/office/drawing/2014/main" id="{D7530111-0541-47D6-8273-E53CCF42F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6" y="3050"/>
                <a:ext cx="68" cy="70"/>
              </a:xfrm>
              <a:custGeom>
                <a:avLst/>
                <a:gdLst>
                  <a:gd name="T0" fmla="*/ 4 w 26"/>
                  <a:gd name="T1" fmla="*/ 23 h 27"/>
                  <a:gd name="T2" fmla="*/ 13 w 26"/>
                  <a:gd name="T3" fmla="*/ 27 h 27"/>
                  <a:gd name="T4" fmla="*/ 23 w 26"/>
                  <a:gd name="T5" fmla="*/ 23 h 27"/>
                  <a:gd name="T6" fmla="*/ 26 w 26"/>
                  <a:gd name="T7" fmla="*/ 14 h 27"/>
                  <a:gd name="T8" fmla="*/ 22 w 26"/>
                  <a:gd name="T9" fmla="*/ 4 h 27"/>
                  <a:gd name="T10" fmla="*/ 13 w 26"/>
                  <a:gd name="T11" fmla="*/ 0 h 27"/>
                  <a:gd name="T12" fmla="*/ 3 w 26"/>
                  <a:gd name="T13" fmla="*/ 6 h 27"/>
                  <a:gd name="T14" fmla="*/ 0 w 26"/>
                  <a:gd name="T15" fmla="*/ 15 h 27"/>
                  <a:gd name="T16" fmla="*/ 4 w 26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7">
                    <a:moveTo>
                      <a:pt x="4" y="23"/>
                    </a:moveTo>
                    <a:cubicBezTo>
                      <a:pt x="7" y="26"/>
                      <a:pt x="11" y="25"/>
                      <a:pt x="13" y="27"/>
                    </a:cubicBezTo>
                    <a:cubicBezTo>
                      <a:pt x="16" y="25"/>
                      <a:pt x="20" y="26"/>
                      <a:pt x="23" y="23"/>
                    </a:cubicBezTo>
                    <a:cubicBezTo>
                      <a:pt x="25" y="20"/>
                      <a:pt x="24" y="16"/>
                      <a:pt x="26" y="14"/>
                    </a:cubicBezTo>
                    <a:cubicBezTo>
                      <a:pt x="24" y="11"/>
                      <a:pt x="25" y="6"/>
                      <a:pt x="22" y="4"/>
                    </a:cubicBezTo>
                    <a:cubicBezTo>
                      <a:pt x="19" y="3"/>
                      <a:pt x="16" y="2"/>
                      <a:pt x="13" y="0"/>
                    </a:cubicBezTo>
                    <a:cubicBezTo>
                      <a:pt x="10" y="3"/>
                      <a:pt x="5" y="2"/>
                      <a:pt x="3" y="6"/>
                    </a:cubicBezTo>
                    <a:cubicBezTo>
                      <a:pt x="2" y="8"/>
                      <a:pt x="1" y="12"/>
                      <a:pt x="0" y="15"/>
                    </a:cubicBezTo>
                    <a:cubicBezTo>
                      <a:pt x="3" y="17"/>
                      <a:pt x="1" y="21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Freeform 880">
                <a:extLst>
                  <a:ext uri="{FF2B5EF4-FFF2-40B4-BE49-F238E27FC236}">
                    <a16:creationId xmlns="" xmlns:a16="http://schemas.microsoft.com/office/drawing/2014/main" id="{667AD0E7-9866-43F5-BF69-F21A850C6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3050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3 w 27"/>
                  <a:gd name="T3" fmla="*/ 23 h 27"/>
                  <a:gd name="T4" fmla="*/ 27 w 27"/>
                  <a:gd name="T5" fmla="*/ 15 h 27"/>
                  <a:gd name="T6" fmla="*/ 24 w 27"/>
                  <a:gd name="T7" fmla="*/ 6 h 27"/>
                  <a:gd name="T8" fmla="*/ 14 w 27"/>
                  <a:gd name="T9" fmla="*/ 1 h 27"/>
                  <a:gd name="T10" fmla="*/ 5 w 27"/>
                  <a:gd name="T11" fmla="*/ 4 h 27"/>
                  <a:gd name="T12" fmla="*/ 0 w 27"/>
                  <a:gd name="T13" fmla="*/ 14 h 27"/>
                  <a:gd name="T14" fmla="*/ 4 w 27"/>
                  <a:gd name="T15" fmla="*/ 23 h 27"/>
                  <a:gd name="T16" fmla="*/ 14 w 27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16" y="25"/>
                      <a:pt x="20" y="26"/>
                      <a:pt x="23" y="23"/>
                    </a:cubicBezTo>
                    <a:cubicBezTo>
                      <a:pt x="26" y="21"/>
                      <a:pt x="24" y="17"/>
                      <a:pt x="27" y="15"/>
                    </a:cubicBezTo>
                    <a:cubicBezTo>
                      <a:pt x="26" y="12"/>
                      <a:pt x="25" y="8"/>
                      <a:pt x="24" y="6"/>
                    </a:cubicBezTo>
                    <a:cubicBezTo>
                      <a:pt x="22" y="2"/>
                      <a:pt x="17" y="2"/>
                      <a:pt x="14" y="1"/>
                    </a:cubicBezTo>
                    <a:cubicBezTo>
                      <a:pt x="12" y="0"/>
                      <a:pt x="8" y="3"/>
                      <a:pt x="5" y="4"/>
                    </a:cubicBezTo>
                    <a:cubicBezTo>
                      <a:pt x="2" y="6"/>
                      <a:pt x="3" y="11"/>
                      <a:pt x="0" y="14"/>
                    </a:cubicBezTo>
                    <a:cubicBezTo>
                      <a:pt x="2" y="17"/>
                      <a:pt x="3" y="20"/>
                      <a:pt x="4" y="23"/>
                    </a:cubicBezTo>
                    <a:cubicBezTo>
                      <a:pt x="6" y="26"/>
                      <a:pt x="11" y="25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Freeform 881">
                <a:extLst>
                  <a:ext uri="{FF2B5EF4-FFF2-40B4-BE49-F238E27FC236}">
                    <a16:creationId xmlns="" xmlns:a16="http://schemas.microsoft.com/office/drawing/2014/main" id="{1BD1C59A-CA98-44CA-8273-D4DD6393B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050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2 w 27"/>
                  <a:gd name="T3" fmla="*/ 24 h 27"/>
                  <a:gd name="T4" fmla="*/ 27 w 27"/>
                  <a:gd name="T5" fmla="*/ 14 h 27"/>
                  <a:gd name="T6" fmla="*/ 23 w 27"/>
                  <a:gd name="T7" fmla="*/ 5 h 27"/>
                  <a:gd name="T8" fmla="*/ 14 w 27"/>
                  <a:gd name="T9" fmla="*/ 0 h 27"/>
                  <a:gd name="T10" fmla="*/ 5 w 27"/>
                  <a:gd name="T11" fmla="*/ 4 h 27"/>
                  <a:gd name="T12" fmla="*/ 0 w 27"/>
                  <a:gd name="T13" fmla="*/ 14 h 27"/>
                  <a:gd name="T14" fmla="*/ 4 w 27"/>
                  <a:gd name="T15" fmla="*/ 23 h 27"/>
                  <a:gd name="T16" fmla="*/ 13 w 27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16" y="26"/>
                      <a:pt x="19" y="25"/>
                      <a:pt x="22" y="24"/>
                    </a:cubicBezTo>
                    <a:cubicBezTo>
                      <a:pt x="26" y="22"/>
                      <a:pt x="26" y="17"/>
                      <a:pt x="27" y="14"/>
                    </a:cubicBezTo>
                    <a:cubicBezTo>
                      <a:pt x="27" y="12"/>
                      <a:pt x="25" y="8"/>
                      <a:pt x="23" y="5"/>
                    </a:cubicBezTo>
                    <a:cubicBezTo>
                      <a:pt x="21" y="2"/>
                      <a:pt x="17" y="3"/>
                      <a:pt x="14" y="0"/>
                    </a:cubicBezTo>
                    <a:cubicBezTo>
                      <a:pt x="11" y="2"/>
                      <a:pt x="8" y="3"/>
                      <a:pt x="5" y="4"/>
                    </a:cubicBezTo>
                    <a:cubicBezTo>
                      <a:pt x="1" y="6"/>
                      <a:pt x="3" y="11"/>
                      <a:pt x="0" y="14"/>
                    </a:cubicBezTo>
                    <a:cubicBezTo>
                      <a:pt x="3" y="16"/>
                      <a:pt x="2" y="20"/>
                      <a:pt x="4" y="23"/>
                    </a:cubicBezTo>
                    <a:cubicBezTo>
                      <a:pt x="7" y="26"/>
                      <a:pt x="11" y="24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Freeform 882">
                <a:extLst>
                  <a:ext uri="{FF2B5EF4-FFF2-40B4-BE49-F238E27FC236}">
                    <a16:creationId xmlns="" xmlns:a16="http://schemas.microsoft.com/office/drawing/2014/main" id="{8C737A34-F78F-4D91-A9C2-1BDFB8D0B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3050"/>
                <a:ext cx="70" cy="73"/>
              </a:xfrm>
              <a:custGeom>
                <a:avLst/>
                <a:gdLst>
                  <a:gd name="T0" fmla="*/ 13 w 27"/>
                  <a:gd name="T1" fmla="*/ 27 h 28"/>
                  <a:gd name="T2" fmla="*/ 21 w 27"/>
                  <a:gd name="T3" fmla="*/ 24 h 28"/>
                  <a:gd name="T4" fmla="*/ 26 w 27"/>
                  <a:gd name="T5" fmla="*/ 15 h 28"/>
                  <a:gd name="T6" fmla="*/ 23 w 27"/>
                  <a:gd name="T7" fmla="*/ 6 h 28"/>
                  <a:gd name="T8" fmla="*/ 14 w 27"/>
                  <a:gd name="T9" fmla="*/ 1 h 28"/>
                  <a:gd name="T10" fmla="*/ 5 w 27"/>
                  <a:gd name="T11" fmla="*/ 4 h 28"/>
                  <a:gd name="T12" fmla="*/ 0 w 27"/>
                  <a:gd name="T13" fmla="*/ 14 h 28"/>
                  <a:gd name="T14" fmla="*/ 4 w 27"/>
                  <a:gd name="T15" fmla="*/ 22 h 28"/>
                  <a:gd name="T16" fmla="*/ 13 w 27"/>
                  <a:gd name="T1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13" y="27"/>
                    </a:moveTo>
                    <a:cubicBezTo>
                      <a:pt x="15" y="28"/>
                      <a:pt x="19" y="25"/>
                      <a:pt x="21" y="24"/>
                    </a:cubicBezTo>
                    <a:cubicBezTo>
                      <a:pt x="26" y="22"/>
                      <a:pt x="25" y="18"/>
                      <a:pt x="26" y="15"/>
                    </a:cubicBezTo>
                    <a:cubicBezTo>
                      <a:pt x="27" y="12"/>
                      <a:pt x="25" y="9"/>
                      <a:pt x="23" y="6"/>
                    </a:cubicBezTo>
                    <a:cubicBezTo>
                      <a:pt x="22" y="1"/>
                      <a:pt x="17" y="2"/>
                      <a:pt x="14" y="1"/>
                    </a:cubicBezTo>
                    <a:cubicBezTo>
                      <a:pt x="12" y="0"/>
                      <a:pt x="8" y="3"/>
                      <a:pt x="5" y="4"/>
                    </a:cubicBezTo>
                    <a:cubicBezTo>
                      <a:pt x="1" y="6"/>
                      <a:pt x="3" y="11"/>
                      <a:pt x="0" y="14"/>
                    </a:cubicBezTo>
                    <a:cubicBezTo>
                      <a:pt x="1" y="17"/>
                      <a:pt x="2" y="20"/>
                      <a:pt x="4" y="22"/>
                    </a:cubicBezTo>
                    <a:cubicBezTo>
                      <a:pt x="6" y="26"/>
                      <a:pt x="10" y="26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Freeform 883">
                <a:extLst>
                  <a:ext uri="{FF2B5EF4-FFF2-40B4-BE49-F238E27FC236}">
                    <a16:creationId xmlns="" xmlns:a16="http://schemas.microsoft.com/office/drawing/2014/main" id="{BAF3B44A-BBF2-47F3-9CA8-7A2EEDC5B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6" y="2941"/>
                <a:ext cx="70" cy="70"/>
              </a:xfrm>
              <a:custGeom>
                <a:avLst/>
                <a:gdLst>
                  <a:gd name="T0" fmla="*/ 5 w 27"/>
                  <a:gd name="T1" fmla="*/ 23 h 27"/>
                  <a:gd name="T2" fmla="*/ 14 w 27"/>
                  <a:gd name="T3" fmla="*/ 27 h 27"/>
                  <a:gd name="T4" fmla="*/ 23 w 27"/>
                  <a:gd name="T5" fmla="*/ 22 h 27"/>
                  <a:gd name="T6" fmla="*/ 27 w 27"/>
                  <a:gd name="T7" fmla="*/ 13 h 27"/>
                  <a:gd name="T8" fmla="*/ 22 w 27"/>
                  <a:gd name="T9" fmla="*/ 4 h 27"/>
                  <a:gd name="T10" fmla="*/ 13 w 27"/>
                  <a:gd name="T11" fmla="*/ 0 h 27"/>
                  <a:gd name="T12" fmla="*/ 4 w 27"/>
                  <a:gd name="T13" fmla="*/ 5 h 27"/>
                  <a:gd name="T14" fmla="*/ 0 w 27"/>
                  <a:gd name="T15" fmla="*/ 14 h 27"/>
                  <a:gd name="T16" fmla="*/ 5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5" y="23"/>
                    </a:moveTo>
                    <a:cubicBezTo>
                      <a:pt x="8" y="25"/>
                      <a:pt x="11" y="26"/>
                      <a:pt x="14" y="27"/>
                    </a:cubicBezTo>
                    <a:cubicBezTo>
                      <a:pt x="16" y="24"/>
                      <a:pt x="21" y="26"/>
                      <a:pt x="23" y="22"/>
                    </a:cubicBezTo>
                    <a:cubicBezTo>
                      <a:pt x="25" y="19"/>
                      <a:pt x="26" y="16"/>
                      <a:pt x="27" y="13"/>
                    </a:cubicBezTo>
                    <a:cubicBezTo>
                      <a:pt x="24" y="11"/>
                      <a:pt x="26" y="7"/>
                      <a:pt x="22" y="4"/>
                    </a:cubicBezTo>
                    <a:cubicBezTo>
                      <a:pt x="20" y="2"/>
                      <a:pt x="16" y="3"/>
                      <a:pt x="13" y="0"/>
                    </a:cubicBezTo>
                    <a:cubicBezTo>
                      <a:pt x="11" y="3"/>
                      <a:pt x="6" y="1"/>
                      <a:pt x="4" y="5"/>
                    </a:cubicBezTo>
                    <a:cubicBezTo>
                      <a:pt x="1" y="8"/>
                      <a:pt x="2" y="11"/>
                      <a:pt x="0" y="14"/>
                    </a:cubicBezTo>
                    <a:cubicBezTo>
                      <a:pt x="2" y="17"/>
                      <a:pt x="1" y="21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Freeform 884">
                <a:extLst>
                  <a:ext uri="{FF2B5EF4-FFF2-40B4-BE49-F238E27FC236}">
                    <a16:creationId xmlns="" xmlns:a16="http://schemas.microsoft.com/office/drawing/2014/main" id="{AE3E1305-3BEA-4ACB-BF06-94F550F1A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1" y="2731"/>
                <a:ext cx="73" cy="73"/>
              </a:xfrm>
              <a:custGeom>
                <a:avLst/>
                <a:gdLst>
                  <a:gd name="T0" fmla="*/ 14 w 28"/>
                  <a:gd name="T1" fmla="*/ 28 h 28"/>
                  <a:gd name="T2" fmla="*/ 23 w 28"/>
                  <a:gd name="T3" fmla="*/ 24 h 28"/>
                  <a:gd name="T4" fmla="*/ 27 w 28"/>
                  <a:gd name="T5" fmla="*/ 14 h 28"/>
                  <a:gd name="T6" fmla="*/ 24 w 28"/>
                  <a:gd name="T7" fmla="*/ 6 h 28"/>
                  <a:gd name="T8" fmla="*/ 15 w 28"/>
                  <a:gd name="T9" fmla="*/ 1 h 28"/>
                  <a:gd name="T10" fmla="*/ 6 w 28"/>
                  <a:gd name="T11" fmla="*/ 4 h 28"/>
                  <a:gd name="T12" fmla="*/ 1 w 28"/>
                  <a:gd name="T13" fmla="*/ 14 h 28"/>
                  <a:gd name="T14" fmla="*/ 4 w 28"/>
                  <a:gd name="T15" fmla="*/ 22 h 28"/>
                  <a:gd name="T16" fmla="*/ 14 w 28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7" y="26"/>
                      <a:pt x="20" y="25"/>
                      <a:pt x="23" y="24"/>
                    </a:cubicBezTo>
                    <a:cubicBezTo>
                      <a:pt x="27" y="22"/>
                      <a:pt x="26" y="17"/>
                      <a:pt x="27" y="14"/>
                    </a:cubicBezTo>
                    <a:cubicBezTo>
                      <a:pt x="28" y="12"/>
                      <a:pt x="25" y="9"/>
                      <a:pt x="24" y="6"/>
                    </a:cubicBezTo>
                    <a:cubicBezTo>
                      <a:pt x="23" y="2"/>
                      <a:pt x="18" y="2"/>
                      <a:pt x="15" y="1"/>
                    </a:cubicBezTo>
                    <a:cubicBezTo>
                      <a:pt x="13" y="0"/>
                      <a:pt x="9" y="3"/>
                      <a:pt x="6" y="4"/>
                    </a:cubicBezTo>
                    <a:cubicBezTo>
                      <a:pt x="2" y="6"/>
                      <a:pt x="3" y="10"/>
                      <a:pt x="1" y="14"/>
                    </a:cubicBezTo>
                    <a:cubicBezTo>
                      <a:pt x="0" y="16"/>
                      <a:pt x="3" y="19"/>
                      <a:pt x="4" y="22"/>
                    </a:cubicBezTo>
                    <a:cubicBezTo>
                      <a:pt x="6" y="26"/>
                      <a:pt x="11" y="25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Freeform 885">
                <a:extLst>
                  <a:ext uri="{FF2B5EF4-FFF2-40B4-BE49-F238E27FC236}">
                    <a16:creationId xmlns="" xmlns:a16="http://schemas.microsoft.com/office/drawing/2014/main" id="{2C5B0A36-7724-457A-AA8E-C4719777E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731"/>
                <a:ext cx="73" cy="73"/>
              </a:xfrm>
              <a:custGeom>
                <a:avLst/>
                <a:gdLst>
                  <a:gd name="T0" fmla="*/ 14 w 28"/>
                  <a:gd name="T1" fmla="*/ 27 h 28"/>
                  <a:gd name="T2" fmla="*/ 22 w 28"/>
                  <a:gd name="T3" fmla="*/ 24 h 28"/>
                  <a:gd name="T4" fmla="*/ 27 w 28"/>
                  <a:gd name="T5" fmla="*/ 15 h 28"/>
                  <a:gd name="T6" fmla="*/ 24 w 28"/>
                  <a:gd name="T7" fmla="*/ 6 h 28"/>
                  <a:gd name="T8" fmla="*/ 14 w 28"/>
                  <a:gd name="T9" fmla="*/ 1 h 28"/>
                  <a:gd name="T10" fmla="*/ 6 w 28"/>
                  <a:gd name="T11" fmla="*/ 4 h 28"/>
                  <a:gd name="T12" fmla="*/ 0 w 28"/>
                  <a:gd name="T13" fmla="*/ 14 h 28"/>
                  <a:gd name="T14" fmla="*/ 4 w 28"/>
                  <a:gd name="T15" fmla="*/ 23 h 28"/>
                  <a:gd name="T16" fmla="*/ 14 w 28"/>
                  <a:gd name="T1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8">
                    <a:moveTo>
                      <a:pt x="14" y="27"/>
                    </a:moveTo>
                    <a:cubicBezTo>
                      <a:pt x="16" y="28"/>
                      <a:pt x="19" y="25"/>
                      <a:pt x="22" y="24"/>
                    </a:cubicBezTo>
                    <a:cubicBezTo>
                      <a:pt x="26" y="22"/>
                      <a:pt x="26" y="18"/>
                      <a:pt x="27" y="15"/>
                    </a:cubicBezTo>
                    <a:cubicBezTo>
                      <a:pt x="28" y="13"/>
                      <a:pt x="25" y="9"/>
                      <a:pt x="24" y="6"/>
                    </a:cubicBezTo>
                    <a:cubicBezTo>
                      <a:pt x="22" y="2"/>
                      <a:pt x="18" y="2"/>
                      <a:pt x="14" y="1"/>
                    </a:cubicBezTo>
                    <a:cubicBezTo>
                      <a:pt x="12" y="0"/>
                      <a:pt x="9" y="3"/>
                      <a:pt x="6" y="4"/>
                    </a:cubicBezTo>
                    <a:cubicBezTo>
                      <a:pt x="2" y="6"/>
                      <a:pt x="3" y="11"/>
                      <a:pt x="0" y="14"/>
                    </a:cubicBezTo>
                    <a:cubicBezTo>
                      <a:pt x="2" y="17"/>
                      <a:pt x="3" y="20"/>
                      <a:pt x="4" y="23"/>
                    </a:cubicBezTo>
                    <a:cubicBezTo>
                      <a:pt x="6" y="26"/>
                      <a:pt x="11" y="26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Freeform 886">
                <a:extLst>
                  <a:ext uri="{FF2B5EF4-FFF2-40B4-BE49-F238E27FC236}">
                    <a16:creationId xmlns="" xmlns:a16="http://schemas.microsoft.com/office/drawing/2014/main" id="{C47E710B-B491-413F-B05B-57B4A1444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1" y="2838"/>
                <a:ext cx="70" cy="70"/>
              </a:xfrm>
              <a:custGeom>
                <a:avLst/>
                <a:gdLst>
                  <a:gd name="T0" fmla="*/ 5 w 27"/>
                  <a:gd name="T1" fmla="*/ 23 h 27"/>
                  <a:gd name="T2" fmla="*/ 14 w 27"/>
                  <a:gd name="T3" fmla="*/ 26 h 27"/>
                  <a:gd name="T4" fmla="*/ 24 w 27"/>
                  <a:gd name="T5" fmla="*/ 22 h 27"/>
                  <a:gd name="T6" fmla="*/ 27 w 27"/>
                  <a:gd name="T7" fmla="*/ 13 h 27"/>
                  <a:gd name="T8" fmla="*/ 23 w 27"/>
                  <a:gd name="T9" fmla="*/ 4 h 27"/>
                  <a:gd name="T10" fmla="*/ 14 w 27"/>
                  <a:gd name="T11" fmla="*/ 0 h 27"/>
                  <a:gd name="T12" fmla="*/ 4 w 27"/>
                  <a:gd name="T13" fmla="*/ 5 h 27"/>
                  <a:gd name="T14" fmla="*/ 0 w 27"/>
                  <a:gd name="T15" fmla="*/ 14 h 27"/>
                  <a:gd name="T16" fmla="*/ 5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5" y="23"/>
                    </a:moveTo>
                    <a:cubicBezTo>
                      <a:pt x="8" y="24"/>
                      <a:pt x="12" y="27"/>
                      <a:pt x="14" y="26"/>
                    </a:cubicBezTo>
                    <a:cubicBezTo>
                      <a:pt x="17" y="25"/>
                      <a:pt x="22" y="25"/>
                      <a:pt x="24" y="22"/>
                    </a:cubicBezTo>
                    <a:cubicBezTo>
                      <a:pt x="25" y="19"/>
                      <a:pt x="26" y="16"/>
                      <a:pt x="27" y="13"/>
                    </a:cubicBezTo>
                    <a:cubicBezTo>
                      <a:pt x="24" y="11"/>
                      <a:pt x="26" y="6"/>
                      <a:pt x="23" y="4"/>
                    </a:cubicBezTo>
                    <a:cubicBezTo>
                      <a:pt x="20" y="1"/>
                      <a:pt x="16" y="3"/>
                      <a:pt x="14" y="0"/>
                    </a:cubicBezTo>
                    <a:cubicBezTo>
                      <a:pt x="11" y="3"/>
                      <a:pt x="6" y="1"/>
                      <a:pt x="4" y="5"/>
                    </a:cubicBezTo>
                    <a:cubicBezTo>
                      <a:pt x="3" y="8"/>
                      <a:pt x="2" y="11"/>
                      <a:pt x="0" y="14"/>
                    </a:cubicBezTo>
                    <a:cubicBezTo>
                      <a:pt x="4" y="16"/>
                      <a:pt x="1" y="21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Freeform 887">
                <a:extLst>
                  <a:ext uri="{FF2B5EF4-FFF2-40B4-BE49-F238E27FC236}">
                    <a16:creationId xmlns="" xmlns:a16="http://schemas.microsoft.com/office/drawing/2014/main" id="{7ED182B0-D265-4EBD-936A-D52FCB751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2734"/>
                <a:ext cx="70" cy="67"/>
              </a:xfrm>
              <a:custGeom>
                <a:avLst/>
                <a:gdLst>
                  <a:gd name="T0" fmla="*/ 5 w 27"/>
                  <a:gd name="T1" fmla="*/ 23 h 26"/>
                  <a:gd name="T2" fmla="*/ 14 w 27"/>
                  <a:gd name="T3" fmla="*/ 26 h 26"/>
                  <a:gd name="T4" fmla="*/ 23 w 27"/>
                  <a:gd name="T5" fmla="*/ 22 h 26"/>
                  <a:gd name="T6" fmla="*/ 27 w 27"/>
                  <a:gd name="T7" fmla="*/ 13 h 26"/>
                  <a:gd name="T8" fmla="*/ 22 w 27"/>
                  <a:gd name="T9" fmla="*/ 3 h 26"/>
                  <a:gd name="T10" fmla="*/ 13 w 27"/>
                  <a:gd name="T11" fmla="*/ 0 h 26"/>
                  <a:gd name="T12" fmla="*/ 4 w 27"/>
                  <a:gd name="T13" fmla="*/ 4 h 26"/>
                  <a:gd name="T14" fmla="*/ 0 w 27"/>
                  <a:gd name="T15" fmla="*/ 13 h 26"/>
                  <a:gd name="T16" fmla="*/ 5 w 27"/>
                  <a:gd name="T17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5" y="23"/>
                    </a:moveTo>
                    <a:cubicBezTo>
                      <a:pt x="8" y="24"/>
                      <a:pt x="11" y="25"/>
                      <a:pt x="14" y="26"/>
                    </a:cubicBezTo>
                    <a:cubicBezTo>
                      <a:pt x="16" y="23"/>
                      <a:pt x="21" y="25"/>
                      <a:pt x="23" y="22"/>
                    </a:cubicBezTo>
                    <a:cubicBezTo>
                      <a:pt x="25" y="19"/>
                      <a:pt x="24" y="15"/>
                      <a:pt x="27" y="13"/>
                    </a:cubicBezTo>
                    <a:cubicBezTo>
                      <a:pt x="24" y="10"/>
                      <a:pt x="26" y="6"/>
                      <a:pt x="22" y="3"/>
                    </a:cubicBezTo>
                    <a:cubicBezTo>
                      <a:pt x="20" y="1"/>
                      <a:pt x="16" y="2"/>
                      <a:pt x="13" y="0"/>
                    </a:cubicBezTo>
                    <a:cubicBezTo>
                      <a:pt x="11" y="2"/>
                      <a:pt x="6" y="1"/>
                      <a:pt x="4" y="4"/>
                    </a:cubicBezTo>
                    <a:cubicBezTo>
                      <a:pt x="2" y="7"/>
                      <a:pt x="1" y="10"/>
                      <a:pt x="0" y="13"/>
                    </a:cubicBezTo>
                    <a:cubicBezTo>
                      <a:pt x="3" y="16"/>
                      <a:pt x="1" y="21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Freeform 888">
                <a:extLst>
                  <a:ext uri="{FF2B5EF4-FFF2-40B4-BE49-F238E27FC236}">
                    <a16:creationId xmlns="" xmlns:a16="http://schemas.microsoft.com/office/drawing/2014/main" id="{73B3EAB8-B9B6-4FDC-8ED1-0A83E73C2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5" y="2628"/>
                <a:ext cx="70" cy="72"/>
              </a:xfrm>
              <a:custGeom>
                <a:avLst/>
                <a:gdLst>
                  <a:gd name="T0" fmla="*/ 13 w 27"/>
                  <a:gd name="T1" fmla="*/ 27 h 28"/>
                  <a:gd name="T2" fmla="*/ 21 w 27"/>
                  <a:gd name="T3" fmla="*/ 24 h 28"/>
                  <a:gd name="T4" fmla="*/ 27 w 27"/>
                  <a:gd name="T5" fmla="*/ 14 h 28"/>
                  <a:gd name="T6" fmla="*/ 23 w 27"/>
                  <a:gd name="T7" fmla="*/ 5 h 28"/>
                  <a:gd name="T8" fmla="*/ 14 w 27"/>
                  <a:gd name="T9" fmla="*/ 1 h 28"/>
                  <a:gd name="T10" fmla="*/ 5 w 27"/>
                  <a:gd name="T11" fmla="*/ 4 h 28"/>
                  <a:gd name="T12" fmla="*/ 0 w 27"/>
                  <a:gd name="T13" fmla="*/ 14 h 28"/>
                  <a:gd name="T14" fmla="*/ 4 w 27"/>
                  <a:gd name="T15" fmla="*/ 22 h 28"/>
                  <a:gd name="T16" fmla="*/ 13 w 27"/>
                  <a:gd name="T1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13" y="27"/>
                    </a:moveTo>
                    <a:cubicBezTo>
                      <a:pt x="15" y="28"/>
                      <a:pt x="19" y="25"/>
                      <a:pt x="21" y="24"/>
                    </a:cubicBezTo>
                    <a:cubicBezTo>
                      <a:pt x="26" y="22"/>
                      <a:pt x="24" y="17"/>
                      <a:pt x="27" y="14"/>
                    </a:cubicBezTo>
                    <a:cubicBezTo>
                      <a:pt x="26" y="11"/>
                      <a:pt x="25" y="8"/>
                      <a:pt x="23" y="5"/>
                    </a:cubicBezTo>
                    <a:cubicBezTo>
                      <a:pt x="21" y="1"/>
                      <a:pt x="17" y="2"/>
                      <a:pt x="14" y="1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1" y="6"/>
                      <a:pt x="2" y="11"/>
                      <a:pt x="0" y="14"/>
                    </a:cubicBezTo>
                    <a:cubicBezTo>
                      <a:pt x="1" y="16"/>
                      <a:pt x="2" y="19"/>
                      <a:pt x="4" y="22"/>
                    </a:cubicBezTo>
                    <a:cubicBezTo>
                      <a:pt x="6" y="26"/>
                      <a:pt x="10" y="25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Freeform 889">
                <a:extLst>
                  <a:ext uri="{FF2B5EF4-FFF2-40B4-BE49-F238E27FC236}">
                    <a16:creationId xmlns="" xmlns:a16="http://schemas.microsoft.com/office/drawing/2014/main" id="{1F61F4B8-764A-4908-8C73-6A6EC3F27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3042"/>
                <a:ext cx="55" cy="89"/>
              </a:xfrm>
              <a:custGeom>
                <a:avLst/>
                <a:gdLst>
                  <a:gd name="T0" fmla="*/ 8 w 21"/>
                  <a:gd name="T1" fmla="*/ 2 h 34"/>
                  <a:gd name="T2" fmla="*/ 3 w 21"/>
                  <a:gd name="T3" fmla="*/ 0 h 34"/>
                  <a:gd name="T4" fmla="*/ 0 w 21"/>
                  <a:gd name="T5" fmla="*/ 1 h 34"/>
                  <a:gd name="T6" fmla="*/ 0 w 21"/>
                  <a:gd name="T7" fmla="*/ 17 h 34"/>
                  <a:gd name="T8" fmla="*/ 0 w 21"/>
                  <a:gd name="T9" fmla="*/ 32 h 34"/>
                  <a:gd name="T10" fmla="*/ 2 w 21"/>
                  <a:gd name="T11" fmla="*/ 34 h 34"/>
                  <a:gd name="T12" fmla="*/ 17 w 21"/>
                  <a:gd name="T13" fmla="*/ 20 h 34"/>
                  <a:gd name="T14" fmla="*/ 16 w 21"/>
                  <a:gd name="T15" fmla="*/ 10 h 34"/>
                  <a:gd name="T16" fmla="*/ 8 w 21"/>
                  <a:gd name="T1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34">
                    <a:moveTo>
                      <a:pt x="8" y="2"/>
                    </a:moveTo>
                    <a:cubicBezTo>
                      <a:pt x="7" y="1"/>
                      <a:pt x="4" y="2"/>
                      <a:pt x="3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6"/>
                      <a:pt x="0" y="12"/>
                      <a:pt x="0" y="17"/>
                    </a:cubicBezTo>
                    <a:cubicBezTo>
                      <a:pt x="0" y="22"/>
                      <a:pt x="0" y="27"/>
                      <a:pt x="0" y="32"/>
                    </a:cubicBezTo>
                    <a:cubicBezTo>
                      <a:pt x="0" y="33"/>
                      <a:pt x="2" y="34"/>
                      <a:pt x="2" y="34"/>
                    </a:cubicBezTo>
                    <a:cubicBezTo>
                      <a:pt x="9" y="31"/>
                      <a:pt x="17" y="30"/>
                      <a:pt x="17" y="20"/>
                    </a:cubicBezTo>
                    <a:cubicBezTo>
                      <a:pt x="21" y="16"/>
                      <a:pt x="17" y="13"/>
                      <a:pt x="16" y="10"/>
                    </a:cubicBezTo>
                    <a:cubicBezTo>
                      <a:pt x="16" y="5"/>
                      <a:pt x="12" y="3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Freeform 890">
                <a:extLst>
                  <a:ext uri="{FF2B5EF4-FFF2-40B4-BE49-F238E27FC236}">
                    <a16:creationId xmlns="" xmlns:a16="http://schemas.microsoft.com/office/drawing/2014/main" id="{876F2A2F-A474-448A-9879-EDC817048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2628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2 w 27"/>
                  <a:gd name="T3" fmla="*/ 23 h 27"/>
                  <a:gd name="T4" fmla="*/ 27 w 27"/>
                  <a:gd name="T5" fmla="*/ 14 h 27"/>
                  <a:gd name="T6" fmla="*/ 23 w 27"/>
                  <a:gd name="T7" fmla="*/ 5 h 27"/>
                  <a:gd name="T8" fmla="*/ 14 w 27"/>
                  <a:gd name="T9" fmla="*/ 0 h 27"/>
                  <a:gd name="T10" fmla="*/ 4 w 27"/>
                  <a:gd name="T11" fmla="*/ 5 h 27"/>
                  <a:gd name="T12" fmla="*/ 0 w 27"/>
                  <a:gd name="T13" fmla="*/ 14 h 27"/>
                  <a:gd name="T14" fmla="*/ 4 w 27"/>
                  <a:gd name="T15" fmla="*/ 22 h 27"/>
                  <a:gd name="T16" fmla="*/ 13 w 27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16" y="27"/>
                      <a:pt x="20" y="25"/>
                      <a:pt x="22" y="23"/>
                    </a:cubicBezTo>
                    <a:cubicBezTo>
                      <a:pt x="24" y="21"/>
                      <a:pt x="26" y="17"/>
                      <a:pt x="27" y="14"/>
                    </a:cubicBezTo>
                    <a:cubicBezTo>
                      <a:pt x="27" y="11"/>
                      <a:pt x="25" y="7"/>
                      <a:pt x="23" y="5"/>
                    </a:cubicBezTo>
                    <a:cubicBezTo>
                      <a:pt x="21" y="3"/>
                      <a:pt x="17" y="2"/>
                      <a:pt x="14" y="0"/>
                    </a:cubicBezTo>
                    <a:cubicBezTo>
                      <a:pt x="10" y="2"/>
                      <a:pt x="7" y="3"/>
                      <a:pt x="4" y="5"/>
                    </a:cubicBezTo>
                    <a:cubicBezTo>
                      <a:pt x="2" y="7"/>
                      <a:pt x="0" y="11"/>
                      <a:pt x="0" y="14"/>
                    </a:cubicBezTo>
                    <a:cubicBezTo>
                      <a:pt x="0" y="17"/>
                      <a:pt x="2" y="20"/>
                      <a:pt x="4" y="22"/>
                    </a:cubicBezTo>
                    <a:cubicBezTo>
                      <a:pt x="7" y="25"/>
                      <a:pt x="10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Freeform 891">
                <a:extLst>
                  <a:ext uri="{FF2B5EF4-FFF2-40B4-BE49-F238E27FC236}">
                    <a16:creationId xmlns="" xmlns:a16="http://schemas.microsoft.com/office/drawing/2014/main" id="{CA5B6ADD-FEB2-41FF-99C6-2A5C3017D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2628"/>
                <a:ext cx="68" cy="70"/>
              </a:xfrm>
              <a:custGeom>
                <a:avLst/>
                <a:gdLst>
                  <a:gd name="T0" fmla="*/ 13 w 26"/>
                  <a:gd name="T1" fmla="*/ 27 h 27"/>
                  <a:gd name="T2" fmla="*/ 22 w 26"/>
                  <a:gd name="T3" fmla="*/ 23 h 27"/>
                  <a:gd name="T4" fmla="*/ 26 w 26"/>
                  <a:gd name="T5" fmla="*/ 14 h 27"/>
                  <a:gd name="T6" fmla="*/ 22 w 26"/>
                  <a:gd name="T7" fmla="*/ 6 h 27"/>
                  <a:gd name="T8" fmla="*/ 14 w 26"/>
                  <a:gd name="T9" fmla="*/ 1 h 27"/>
                  <a:gd name="T10" fmla="*/ 5 w 26"/>
                  <a:gd name="T11" fmla="*/ 4 h 27"/>
                  <a:gd name="T12" fmla="*/ 0 w 26"/>
                  <a:gd name="T13" fmla="*/ 13 h 27"/>
                  <a:gd name="T14" fmla="*/ 4 w 26"/>
                  <a:gd name="T15" fmla="*/ 22 h 27"/>
                  <a:gd name="T16" fmla="*/ 13 w 26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7">
                    <a:moveTo>
                      <a:pt x="13" y="27"/>
                    </a:moveTo>
                    <a:cubicBezTo>
                      <a:pt x="16" y="27"/>
                      <a:pt x="19" y="25"/>
                      <a:pt x="22" y="23"/>
                    </a:cubicBezTo>
                    <a:cubicBezTo>
                      <a:pt x="24" y="21"/>
                      <a:pt x="26" y="17"/>
                      <a:pt x="26" y="14"/>
                    </a:cubicBezTo>
                    <a:cubicBezTo>
                      <a:pt x="26" y="12"/>
                      <a:pt x="25" y="8"/>
                      <a:pt x="22" y="6"/>
                    </a:cubicBezTo>
                    <a:cubicBezTo>
                      <a:pt x="20" y="3"/>
                      <a:pt x="17" y="1"/>
                      <a:pt x="14" y="1"/>
                    </a:cubicBezTo>
                    <a:cubicBezTo>
                      <a:pt x="11" y="0"/>
                      <a:pt x="7" y="2"/>
                      <a:pt x="5" y="4"/>
                    </a:cubicBezTo>
                    <a:cubicBezTo>
                      <a:pt x="2" y="7"/>
                      <a:pt x="1" y="10"/>
                      <a:pt x="0" y="13"/>
                    </a:cubicBezTo>
                    <a:cubicBezTo>
                      <a:pt x="1" y="16"/>
                      <a:pt x="1" y="20"/>
                      <a:pt x="4" y="22"/>
                    </a:cubicBezTo>
                    <a:cubicBezTo>
                      <a:pt x="6" y="25"/>
                      <a:pt x="10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Freeform 892">
                <a:extLst>
                  <a:ext uri="{FF2B5EF4-FFF2-40B4-BE49-F238E27FC236}">
                    <a16:creationId xmlns="" xmlns:a16="http://schemas.microsoft.com/office/drawing/2014/main" id="{E6E30C00-8199-4714-B04A-AED40FB98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731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3 w 27"/>
                  <a:gd name="T3" fmla="*/ 23 h 27"/>
                  <a:gd name="T4" fmla="*/ 27 w 27"/>
                  <a:gd name="T5" fmla="*/ 14 h 27"/>
                  <a:gd name="T6" fmla="*/ 23 w 27"/>
                  <a:gd name="T7" fmla="*/ 5 h 27"/>
                  <a:gd name="T8" fmla="*/ 14 w 27"/>
                  <a:gd name="T9" fmla="*/ 0 h 27"/>
                  <a:gd name="T10" fmla="*/ 4 w 27"/>
                  <a:gd name="T11" fmla="*/ 6 h 27"/>
                  <a:gd name="T12" fmla="*/ 1 w 27"/>
                  <a:gd name="T13" fmla="*/ 14 h 27"/>
                  <a:gd name="T14" fmla="*/ 5 w 27"/>
                  <a:gd name="T15" fmla="*/ 23 h 27"/>
                  <a:gd name="T16" fmla="*/ 14 w 27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17" y="27"/>
                      <a:pt x="21" y="25"/>
                      <a:pt x="23" y="23"/>
                    </a:cubicBezTo>
                    <a:cubicBezTo>
                      <a:pt x="25" y="21"/>
                      <a:pt x="27" y="17"/>
                      <a:pt x="27" y="14"/>
                    </a:cubicBezTo>
                    <a:cubicBezTo>
                      <a:pt x="27" y="11"/>
                      <a:pt x="25" y="8"/>
                      <a:pt x="23" y="5"/>
                    </a:cubicBezTo>
                    <a:cubicBezTo>
                      <a:pt x="21" y="3"/>
                      <a:pt x="17" y="2"/>
                      <a:pt x="14" y="0"/>
                    </a:cubicBezTo>
                    <a:cubicBezTo>
                      <a:pt x="10" y="2"/>
                      <a:pt x="7" y="3"/>
                      <a:pt x="4" y="6"/>
                    </a:cubicBezTo>
                    <a:cubicBezTo>
                      <a:pt x="2" y="8"/>
                      <a:pt x="0" y="11"/>
                      <a:pt x="1" y="14"/>
                    </a:cubicBezTo>
                    <a:cubicBezTo>
                      <a:pt x="1" y="17"/>
                      <a:pt x="3" y="21"/>
                      <a:pt x="5" y="23"/>
                    </a:cubicBezTo>
                    <a:cubicBezTo>
                      <a:pt x="8" y="26"/>
                      <a:pt x="11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Freeform 893">
                <a:extLst>
                  <a:ext uri="{FF2B5EF4-FFF2-40B4-BE49-F238E27FC236}">
                    <a16:creationId xmlns="" xmlns:a16="http://schemas.microsoft.com/office/drawing/2014/main" id="{4998D20B-DAC9-4E45-B470-A95960CB5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2524"/>
                <a:ext cx="70" cy="70"/>
              </a:xfrm>
              <a:custGeom>
                <a:avLst/>
                <a:gdLst>
                  <a:gd name="T0" fmla="*/ 14 w 27"/>
                  <a:gd name="T1" fmla="*/ 26 h 27"/>
                  <a:gd name="T2" fmla="*/ 22 w 27"/>
                  <a:gd name="T3" fmla="*/ 22 h 27"/>
                  <a:gd name="T4" fmla="*/ 27 w 27"/>
                  <a:gd name="T5" fmla="*/ 14 h 27"/>
                  <a:gd name="T6" fmla="*/ 23 w 27"/>
                  <a:gd name="T7" fmla="*/ 5 h 27"/>
                  <a:gd name="T8" fmla="*/ 14 w 27"/>
                  <a:gd name="T9" fmla="*/ 0 h 27"/>
                  <a:gd name="T10" fmla="*/ 5 w 27"/>
                  <a:gd name="T11" fmla="*/ 4 h 27"/>
                  <a:gd name="T12" fmla="*/ 0 w 27"/>
                  <a:gd name="T13" fmla="*/ 13 h 27"/>
                  <a:gd name="T14" fmla="*/ 5 w 27"/>
                  <a:gd name="T15" fmla="*/ 23 h 27"/>
                  <a:gd name="T16" fmla="*/ 14 w 27"/>
                  <a:gd name="T1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4" y="26"/>
                    </a:moveTo>
                    <a:cubicBezTo>
                      <a:pt x="17" y="26"/>
                      <a:pt x="20" y="25"/>
                      <a:pt x="22" y="22"/>
                    </a:cubicBezTo>
                    <a:cubicBezTo>
                      <a:pt x="25" y="20"/>
                      <a:pt x="27" y="17"/>
                      <a:pt x="27" y="14"/>
                    </a:cubicBezTo>
                    <a:cubicBezTo>
                      <a:pt x="27" y="11"/>
                      <a:pt x="25" y="7"/>
                      <a:pt x="23" y="5"/>
                    </a:cubicBezTo>
                    <a:cubicBezTo>
                      <a:pt x="21" y="3"/>
                      <a:pt x="17" y="1"/>
                      <a:pt x="14" y="0"/>
                    </a:cubicBezTo>
                    <a:cubicBezTo>
                      <a:pt x="11" y="0"/>
                      <a:pt x="7" y="2"/>
                      <a:pt x="5" y="4"/>
                    </a:cubicBezTo>
                    <a:cubicBezTo>
                      <a:pt x="3" y="6"/>
                      <a:pt x="2" y="10"/>
                      <a:pt x="0" y="13"/>
                    </a:cubicBezTo>
                    <a:cubicBezTo>
                      <a:pt x="2" y="16"/>
                      <a:pt x="3" y="20"/>
                      <a:pt x="5" y="23"/>
                    </a:cubicBezTo>
                    <a:cubicBezTo>
                      <a:pt x="7" y="25"/>
                      <a:pt x="11" y="27"/>
                      <a:pt x="1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Freeform 894">
                <a:extLst>
                  <a:ext uri="{FF2B5EF4-FFF2-40B4-BE49-F238E27FC236}">
                    <a16:creationId xmlns="" xmlns:a16="http://schemas.microsoft.com/office/drawing/2014/main" id="{2EB0A6E2-E369-4BF9-B06D-A544C5FB7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" y="2524"/>
                <a:ext cx="68" cy="70"/>
              </a:xfrm>
              <a:custGeom>
                <a:avLst/>
                <a:gdLst>
                  <a:gd name="T0" fmla="*/ 13 w 26"/>
                  <a:gd name="T1" fmla="*/ 26 h 27"/>
                  <a:gd name="T2" fmla="*/ 21 w 26"/>
                  <a:gd name="T3" fmla="*/ 23 h 27"/>
                  <a:gd name="T4" fmla="*/ 26 w 26"/>
                  <a:gd name="T5" fmla="*/ 14 h 27"/>
                  <a:gd name="T6" fmla="*/ 22 w 26"/>
                  <a:gd name="T7" fmla="*/ 5 h 27"/>
                  <a:gd name="T8" fmla="*/ 13 w 26"/>
                  <a:gd name="T9" fmla="*/ 0 h 27"/>
                  <a:gd name="T10" fmla="*/ 4 w 26"/>
                  <a:gd name="T11" fmla="*/ 5 h 27"/>
                  <a:gd name="T12" fmla="*/ 0 w 26"/>
                  <a:gd name="T13" fmla="*/ 14 h 27"/>
                  <a:gd name="T14" fmla="*/ 4 w 26"/>
                  <a:gd name="T15" fmla="*/ 22 h 27"/>
                  <a:gd name="T16" fmla="*/ 13 w 26"/>
                  <a:gd name="T1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7">
                    <a:moveTo>
                      <a:pt x="13" y="26"/>
                    </a:moveTo>
                    <a:cubicBezTo>
                      <a:pt x="16" y="27"/>
                      <a:pt x="19" y="25"/>
                      <a:pt x="21" y="23"/>
                    </a:cubicBezTo>
                    <a:cubicBezTo>
                      <a:pt x="24" y="20"/>
                      <a:pt x="26" y="17"/>
                      <a:pt x="26" y="14"/>
                    </a:cubicBezTo>
                    <a:cubicBezTo>
                      <a:pt x="26" y="11"/>
                      <a:pt x="25" y="7"/>
                      <a:pt x="22" y="5"/>
                    </a:cubicBezTo>
                    <a:cubicBezTo>
                      <a:pt x="20" y="2"/>
                      <a:pt x="16" y="1"/>
                      <a:pt x="13" y="0"/>
                    </a:cubicBezTo>
                    <a:cubicBezTo>
                      <a:pt x="10" y="1"/>
                      <a:pt x="6" y="2"/>
                      <a:pt x="4" y="5"/>
                    </a:cubicBezTo>
                    <a:cubicBezTo>
                      <a:pt x="2" y="7"/>
                      <a:pt x="0" y="11"/>
                      <a:pt x="0" y="14"/>
                    </a:cubicBezTo>
                    <a:cubicBezTo>
                      <a:pt x="0" y="17"/>
                      <a:pt x="2" y="20"/>
                      <a:pt x="4" y="22"/>
                    </a:cubicBezTo>
                    <a:cubicBezTo>
                      <a:pt x="6" y="24"/>
                      <a:pt x="10" y="26"/>
                      <a:pt x="1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Freeform 895">
                <a:extLst>
                  <a:ext uri="{FF2B5EF4-FFF2-40B4-BE49-F238E27FC236}">
                    <a16:creationId xmlns="" xmlns:a16="http://schemas.microsoft.com/office/drawing/2014/main" id="{DA71D2ED-568F-4B8B-92B4-DB9D72127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156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3 w 27"/>
                  <a:gd name="T3" fmla="*/ 22 h 27"/>
                  <a:gd name="T4" fmla="*/ 27 w 27"/>
                  <a:gd name="T5" fmla="*/ 13 h 27"/>
                  <a:gd name="T6" fmla="*/ 22 w 27"/>
                  <a:gd name="T7" fmla="*/ 4 h 27"/>
                  <a:gd name="T8" fmla="*/ 13 w 27"/>
                  <a:gd name="T9" fmla="*/ 0 h 27"/>
                  <a:gd name="T10" fmla="*/ 4 w 27"/>
                  <a:gd name="T11" fmla="*/ 4 h 27"/>
                  <a:gd name="T12" fmla="*/ 0 w 27"/>
                  <a:gd name="T13" fmla="*/ 13 h 27"/>
                  <a:gd name="T14" fmla="*/ 4 w 27"/>
                  <a:gd name="T15" fmla="*/ 22 h 27"/>
                  <a:gd name="T16" fmla="*/ 14 w 27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17" y="25"/>
                      <a:pt x="21" y="24"/>
                      <a:pt x="23" y="22"/>
                    </a:cubicBezTo>
                    <a:cubicBezTo>
                      <a:pt x="25" y="20"/>
                      <a:pt x="27" y="16"/>
                      <a:pt x="27" y="13"/>
                    </a:cubicBezTo>
                    <a:cubicBezTo>
                      <a:pt x="26" y="10"/>
                      <a:pt x="24" y="6"/>
                      <a:pt x="22" y="4"/>
                    </a:cubicBezTo>
                    <a:cubicBezTo>
                      <a:pt x="20" y="2"/>
                      <a:pt x="16" y="0"/>
                      <a:pt x="13" y="0"/>
                    </a:cubicBezTo>
                    <a:cubicBezTo>
                      <a:pt x="10" y="0"/>
                      <a:pt x="7" y="2"/>
                      <a:pt x="4" y="4"/>
                    </a:cubicBezTo>
                    <a:cubicBezTo>
                      <a:pt x="2" y="7"/>
                      <a:pt x="0" y="10"/>
                      <a:pt x="0" y="13"/>
                    </a:cubicBezTo>
                    <a:cubicBezTo>
                      <a:pt x="0" y="16"/>
                      <a:pt x="2" y="20"/>
                      <a:pt x="4" y="22"/>
                    </a:cubicBezTo>
                    <a:cubicBezTo>
                      <a:pt x="7" y="24"/>
                      <a:pt x="10" y="25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Freeform 896">
                <a:extLst>
                  <a:ext uri="{FF2B5EF4-FFF2-40B4-BE49-F238E27FC236}">
                    <a16:creationId xmlns="" xmlns:a16="http://schemas.microsoft.com/office/drawing/2014/main" id="{6240240A-6646-4A32-BEC9-4C2E920CB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734"/>
                <a:ext cx="70" cy="67"/>
              </a:xfrm>
              <a:custGeom>
                <a:avLst/>
                <a:gdLst>
                  <a:gd name="T0" fmla="*/ 14 w 27"/>
                  <a:gd name="T1" fmla="*/ 26 h 26"/>
                  <a:gd name="T2" fmla="*/ 23 w 27"/>
                  <a:gd name="T3" fmla="*/ 22 h 26"/>
                  <a:gd name="T4" fmla="*/ 27 w 27"/>
                  <a:gd name="T5" fmla="*/ 14 h 26"/>
                  <a:gd name="T6" fmla="*/ 23 w 27"/>
                  <a:gd name="T7" fmla="*/ 5 h 26"/>
                  <a:gd name="T8" fmla="*/ 14 w 27"/>
                  <a:gd name="T9" fmla="*/ 0 h 26"/>
                  <a:gd name="T10" fmla="*/ 6 w 27"/>
                  <a:gd name="T11" fmla="*/ 4 h 26"/>
                  <a:gd name="T12" fmla="*/ 0 w 27"/>
                  <a:gd name="T13" fmla="*/ 13 h 26"/>
                  <a:gd name="T14" fmla="*/ 4 w 27"/>
                  <a:gd name="T15" fmla="*/ 21 h 26"/>
                  <a:gd name="T16" fmla="*/ 14 w 27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14" y="26"/>
                    </a:moveTo>
                    <a:cubicBezTo>
                      <a:pt x="17" y="26"/>
                      <a:pt x="20" y="24"/>
                      <a:pt x="23" y="22"/>
                    </a:cubicBezTo>
                    <a:cubicBezTo>
                      <a:pt x="25" y="20"/>
                      <a:pt x="27" y="17"/>
                      <a:pt x="27" y="14"/>
                    </a:cubicBezTo>
                    <a:cubicBezTo>
                      <a:pt x="27" y="11"/>
                      <a:pt x="25" y="7"/>
                      <a:pt x="23" y="5"/>
                    </a:cubicBezTo>
                    <a:cubicBezTo>
                      <a:pt x="21" y="3"/>
                      <a:pt x="18" y="0"/>
                      <a:pt x="14" y="0"/>
                    </a:cubicBezTo>
                    <a:cubicBezTo>
                      <a:pt x="12" y="0"/>
                      <a:pt x="8" y="1"/>
                      <a:pt x="6" y="4"/>
                    </a:cubicBezTo>
                    <a:cubicBezTo>
                      <a:pt x="3" y="6"/>
                      <a:pt x="2" y="10"/>
                      <a:pt x="0" y="13"/>
                    </a:cubicBezTo>
                    <a:cubicBezTo>
                      <a:pt x="2" y="16"/>
                      <a:pt x="2" y="19"/>
                      <a:pt x="4" y="21"/>
                    </a:cubicBezTo>
                    <a:cubicBezTo>
                      <a:pt x="7" y="24"/>
                      <a:pt x="11" y="26"/>
                      <a:pt x="1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Freeform 897">
                <a:extLst>
                  <a:ext uri="{FF2B5EF4-FFF2-40B4-BE49-F238E27FC236}">
                    <a16:creationId xmlns="" xmlns:a16="http://schemas.microsoft.com/office/drawing/2014/main" id="{2FAB4AD1-427E-47F1-A4D3-7F0BAB883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1" y="2524"/>
                <a:ext cx="70" cy="70"/>
              </a:xfrm>
              <a:custGeom>
                <a:avLst/>
                <a:gdLst>
                  <a:gd name="T0" fmla="*/ 13 w 27"/>
                  <a:gd name="T1" fmla="*/ 26 h 27"/>
                  <a:gd name="T2" fmla="*/ 22 w 27"/>
                  <a:gd name="T3" fmla="*/ 23 h 27"/>
                  <a:gd name="T4" fmla="*/ 26 w 27"/>
                  <a:gd name="T5" fmla="*/ 14 h 27"/>
                  <a:gd name="T6" fmla="*/ 23 w 27"/>
                  <a:gd name="T7" fmla="*/ 5 h 27"/>
                  <a:gd name="T8" fmla="*/ 14 w 27"/>
                  <a:gd name="T9" fmla="*/ 0 h 27"/>
                  <a:gd name="T10" fmla="*/ 5 w 27"/>
                  <a:gd name="T11" fmla="*/ 4 h 27"/>
                  <a:gd name="T12" fmla="*/ 0 w 27"/>
                  <a:gd name="T13" fmla="*/ 13 h 27"/>
                  <a:gd name="T14" fmla="*/ 4 w 27"/>
                  <a:gd name="T15" fmla="*/ 22 h 27"/>
                  <a:gd name="T16" fmla="*/ 13 w 27"/>
                  <a:gd name="T1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3" y="26"/>
                    </a:moveTo>
                    <a:cubicBezTo>
                      <a:pt x="16" y="27"/>
                      <a:pt x="20" y="25"/>
                      <a:pt x="22" y="23"/>
                    </a:cubicBezTo>
                    <a:cubicBezTo>
                      <a:pt x="24" y="20"/>
                      <a:pt x="26" y="17"/>
                      <a:pt x="26" y="14"/>
                    </a:cubicBezTo>
                    <a:cubicBezTo>
                      <a:pt x="27" y="11"/>
                      <a:pt x="25" y="8"/>
                      <a:pt x="23" y="5"/>
                    </a:cubicBezTo>
                    <a:cubicBezTo>
                      <a:pt x="20" y="3"/>
                      <a:pt x="17" y="1"/>
                      <a:pt x="14" y="0"/>
                    </a:cubicBezTo>
                    <a:cubicBezTo>
                      <a:pt x="11" y="0"/>
                      <a:pt x="7" y="2"/>
                      <a:pt x="5" y="4"/>
                    </a:cubicBezTo>
                    <a:cubicBezTo>
                      <a:pt x="3" y="6"/>
                      <a:pt x="2" y="10"/>
                      <a:pt x="0" y="13"/>
                    </a:cubicBezTo>
                    <a:cubicBezTo>
                      <a:pt x="1" y="16"/>
                      <a:pt x="2" y="20"/>
                      <a:pt x="4" y="22"/>
                    </a:cubicBezTo>
                    <a:cubicBezTo>
                      <a:pt x="6" y="24"/>
                      <a:pt x="10" y="26"/>
                      <a:pt x="1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Freeform 898">
                <a:extLst>
                  <a:ext uri="{FF2B5EF4-FFF2-40B4-BE49-F238E27FC236}">
                    <a16:creationId xmlns="" xmlns:a16="http://schemas.microsoft.com/office/drawing/2014/main" id="{0A9485E2-91C0-4356-9C93-D75E9291E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3156"/>
                <a:ext cx="70" cy="70"/>
              </a:xfrm>
              <a:custGeom>
                <a:avLst/>
                <a:gdLst>
                  <a:gd name="T0" fmla="*/ 13 w 27"/>
                  <a:gd name="T1" fmla="*/ 26 h 27"/>
                  <a:gd name="T2" fmla="*/ 18 w 27"/>
                  <a:gd name="T3" fmla="*/ 25 h 27"/>
                  <a:gd name="T4" fmla="*/ 20 w 27"/>
                  <a:gd name="T5" fmla="*/ 23 h 27"/>
                  <a:gd name="T6" fmla="*/ 27 w 27"/>
                  <a:gd name="T7" fmla="*/ 14 h 27"/>
                  <a:gd name="T8" fmla="*/ 25 w 27"/>
                  <a:gd name="T9" fmla="*/ 9 h 27"/>
                  <a:gd name="T10" fmla="*/ 14 w 27"/>
                  <a:gd name="T11" fmla="*/ 0 h 27"/>
                  <a:gd name="T12" fmla="*/ 9 w 27"/>
                  <a:gd name="T13" fmla="*/ 2 h 27"/>
                  <a:gd name="T14" fmla="*/ 1 w 27"/>
                  <a:gd name="T15" fmla="*/ 12 h 27"/>
                  <a:gd name="T16" fmla="*/ 4 w 27"/>
                  <a:gd name="T17" fmla="*/ 20 h 27"/>
                  <a:gd name="T18" fmla="*/ 13 w 27"/>
                  <a:gd name="T1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7">
                    <a:moveTo>
                      <a:pt x="13" y="26"/>
                    </a:moveTo>
                    <a:cubicBezTo>
                      <a:pt x="13" y="27"/>
                      <a:pt x="16" y="25"/>
                      <a:pt x="18" y="25"/>
                    </a:cubicBezTo>
                    <a:cubicBezTo>
                      <a:pt x="19" y="24"/>
                      <a:pt x="19" y="23"/>
                      <a:pt x="20" y="23"/>
                    </a:cubicBezTo>
                    <a:cubicBezTo>
                      <a:pt x="25" y="22"/>
                      <a:pt x="24" y="17"/>
                      <a:pt x="27" y="14"/>
                    </a:cubicBezTo>
                    <a:cubicBezTo>
                      <a:pt x="27" y="13"/>
                      <a:pt x="26" y="10"/>
                      <a:pt x="25" y="9"/>
                    </a:cubicBezTo>
                    <a:cubicBezTo>
                      <a:pt x="23" y="4"/>
                      <a:pt x="18" y="2"/>
                      <a:pt x="14" y="0"/>
                    </a:cubicBezTo>
                    <a:cubicBezTo>
                      <a:pt x="12" y="0"/>
                      <a:pt x="11" y="1"/>
                      <a:pt x="9" y="2"/>
                    </a:cubicBezTo>
                    <a:cubicBezTo>
                      <a:pt x="4" y="3"/>
                      <a:pt x="3" y="8"/>
                      <a:pt x="1" y="12"/>
                    </a:cubicBezTo>
                    <a:cubicBezTo>
                      <a:pt x="0" y="15"/>
                      <a:pt x="3" y="17"/>
                      <a:pt x="4" y="20"/>
                    </a:cubicBezTo>
                    <a:cubicBezTo>
                      <a:pt x="5" y="25"/>
                      <a:pt x="10" y="24"/>
                      <a:pt x="1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Freeform 899">
                <a:extLst>
                  <a:ext uri="{FF2B5EF4-FFF2-40B4-BE49-F238E27FC236}">
                    <a16:creationId xmlns="" xmlns:a16="http://schemas.microsoft.com/office/drawing/2014/main" id="{832D6017-D3BB-4B84-A8DA-9010751D2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843"/>
                <a:ext cx="62" cy="59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0 h 23"/>
                  <a:gd name="T4" fmla="*/ 11 w 24"/>
                  <a:gd name="T5" fmla="*/ 0 h 23"/>
                  <a:gd name="T6" fmla="*/ 0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9" y="23"/>
                      <a:pt x="24" y="19"/>
                      <a:pt x="23" y="10"/>
                    </a:cubicBezTo>
                    <a:cubicBezTo>
                      <a:pt x="23" y="3"/>
                      <a:pt x="19" y="0"/>
                      <a:pt x="11" y="0"/>
                    </a:cubicBezTo>
                    <a:cubicBezTo>
                      <a:pt x="3" y="0"/>
                      <a:pt x="0" y="3"/>
                      <a:pt x="0" y="12"/>
                    </a:cubicBezTo>
                    <a:cubicBezTo>
                      <a:pt x="0" y="20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Freeform 900">
                <a:extLst>
                  <a:ext uri="{FF2B5EF4-FFF2-40B4-BE49-F238E27FC236}">
                    <a16:creationId xmlns="" xmlns:a16="http://schemas.microsoft.com/office/drawing/2014/main" id="{EBF2F7F4-8E93-4264-A3F2-1E15BAA51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8" y="2840"/>
                <a:ext cx="60" cy="62"/>
              </a:xfrm>
              <a:custGeom>
                <a:avLst/>
                <a:gdLst>
                  <a:gd name="T0" fmla="*/ 12 w 23"/>
                  <a:gd name="T1" fmla="*/ 24 h 24"/>
                  <a:gd name="T2" fmla="*/ 23 w 23"/>
                  <a:gd name="T3" fmla="*/ 12 h 24"/>
                  <a:gd name="T4" fmla="*/ 11 w 23"/>
                  <a:gd name="T5" fmla="*/ 1 h 24"/>
                  <a:gd name="T6" fmla="*/ 0 w 23"/>
                  <a:gd name="T7" fmla="*/ 12 h 24"/>
                  <a:gd name="T8" fmla="*/ 12 w 2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4"/>
                    </a:moveTo>
                    <a:cubicBezTo>
                      <a:pt x="20" y="24"/>
                      <a:pt x="22" y="20"/>
                      <a:pt x="23" y="12"/>
                    </a:cubicBezTo>
                    <a:cubicBezTo>
                      <a:pt x="23" y="5"/>
                      <a:pt x="17" y="0"/>
                      <a:pt x="11" y="1"/>
                    </a:cubicBezTo>
                    <a:cubicBezTo>
                      <a:pt x="3" y="1"/>
                      <a:pt x="0" y="4"/>
                      <a:pt x="0" y="12"/>
                    </a:cubicBezTo>
                    <a:cubicBezTo>
                      <a:pt x="0" y="21"/>
                      <a:pt x="3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Freeform 901">
                <a:extLst>
                  <a:ext uri="{FF2B5EF4-FFF2-40B4-BE49-F238E27FC236}">
                    <a16:creationId xmlns="" xmlns:a16="http://schemas.microsoft.com/office/drawing/2014/main" id="{1B8B1B9B-520B-448D-A396-C9646E4C4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420"/>
                <a:ext cx="60" cy="60"/>
              </a:xfrm>
              <a:custGeom>
                <a:avLst/>
                <a:gdLst>
                  <a:gd name="T0" fmla="*/ 0 w 23"/>
                  <a:gd name="T1" fmla="*/ 11 h 23"/>
                  <a:gd name="T2" fmla="*/ 11 w 23"/>
                  <a:gd name="T3" fmla="*/ 23 h 23"/>
                  <a:gd name="T4" fmla="*/ 23 w 23"/>
                  <a:gd name="T5" fmla="*/ 11 h 23"/>
                  <a:gd name="T6" fmla="*/ 11 w 23"/>
                  <a:gd name="T7" fmla="*/ 0 h 23"/>
                  <a:gd name="T8" fmla="*/ 0 w 23"/>
                  <a:gd name="T9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0" y="11"/>
                    </a:moveTo>
                    <a:cubicBezTo>
                      <a:pt x="0" y="19"/>
                      <a:pt x="3" y="23"/>
                      <a:pt x="11" y="23"/>
                    </a:cubicBezTo>
                    <a:cubicBezTo>
                      <a:pt x="20" y="23"/>
                      <a:pt x="23" y="20"/>
                      <a:pt x="23" y="11"/>
                    </a:cubicBezTo>
                    <a:cubicBezTo>
                      <a:pt x="23" y="3"/>
                      <a:pt x="19" y="0"/>
                      <a:pt x="11" y="0"/>
                    </a:cubicBezTo>
                    <a:cubicBezTo>
                      <a:pt x="3" y="0"/>
                      <a:pt x="0" y="3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Freeform 902">
                <a:extLst>
                  <a:ext uri="{FF2B5EF4-FFF2-40B4-BE49-F238E27FC236}">
                    <a16:creationId xmlns="" xmlns:a16="http://schemas.microsoft.com/office/drawing/2014/main" id="{B5F84B6A-C27C-413B-A97F-9C89436C8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6" y="2418"/>
                <a:ext cx="65" cy="62"/>
              </a:xfrm>
              <a:custGeom>
                <a:avLst/>
                <a:gdLst>
                  <a:gd name="T0" fmla="*/ 13 w 25"/>
                  <a:gd name="T1" fmla="*/ 24 h 24"/>
                  <a:gd name="T2" fmla="*/ 25 w 25"/>
                  <a:gd name="T3" fmla="*/ 13 h 24"/>
                  <a:gd name="T4" fmla="*/ 13 w 25"/>
                  <a:gd name="T5" fmla="*/ 0 h 24"/>
                  <a:gd name="T6" fmla="*/ 2 w 25"/>
                  <a:gd name="T7" fmla="*/ 12 h 24"/>
                  <a:gd name="T8" fmla="*/ 13 w 2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3" y="24"/>
                    </a:moveTo>
                    <a:cubicBezTo>
                      <a:pt x="19" y="24"/>
                      <a:pt x="25" y="20"/>
                      <a:pt x="25" y="13"/>
                    </a:cubicBezTo>
                    <a:cubicBezTo>
                      <a:pt x="24" y="4"/>
                      <a:pt x="21" y="1"/>
                      <a:pt x="13" y="0"/>
                    </a:cubicBezTo>
                    <a:cubicBezTo>
                      <a:pt x="6" y="0"/>
                      <a:pt x="0" y="5"/>
                      <a:pt x="2" y="12"/>
                    </a:cubicBezTo>
                    <a:cubicBezTo>
                      <a:pt x="1" y="20"/>
                      <a:pt x="5" y="23"/>
                      <a:pt x="1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Freeform 903">
                <a:extLst>
                  <a:ext uri="{FF2B5EF4-FFF2-40B4-BE49-F238E27FC236}">
                    <a16:creationId xmlns="" xmlns:a16="http://schemas.microsoft.com/office/drawing/2014/main" id="{D5FBC241-D0DA-43C7-AB4D-6A6D39D9F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4" y="2418"/>
                <a:ext cx="60" cy="62"/>
              </a:xfrm>
              <a:custGeom>
                <a:avLst/>
                <a:gdLst>
                  <a:gd name="T0" fmla="*/ 0 w 23"/>
                  <a:gd name="T1" fmla="*/ 12 h 24"/>
                  <a:gd name="T2" fmla="*/ 11 w 23"/>
                  <a:gd name="T3" fmla="*/ 24 h 24"/>
                  <a:gd name="T4" fmla="*/ 23 w 23"/>
                  <a:gd name="T5" fmla="*/ 11 h 24"/>
                  <a:gd name="T6" fmla="*/ 11 w 23"/>
                  <a:gd name="T7" fmla="*/ 1 h 24"/>
                  <a:gd name="T8" fmla="*/ 0 w 23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0" y="12"/>
                    </a:moveTo>
                    <a:cubicBezTo>
                      <a:pt x="0" y="20"/>
                      <a:pt x="3" y="24"/>
                      <a:pt x="11" y="24"/>
                    </a:cubicBezTo>
                    <a:cubicBezTo>
                      <a:pt x="20" y="24"/>
                      <a:pt x="23" y="20"/>
                      <a:pt x="23" y="11"/>
                    </a:cubicBezTo>
                    <a:cubicBezTo>
                      <a:pt x="23" y="3"/>
                      <a:pt x="19" y="0"/>
                      <a:pt x="11" y="1"/>
                    </a:cubicBezTo>
                    <a:cubicBezTo>
                      <a:pt x="3" y="1"/>
                      <a:pt x="0" y="4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Freeform 904">
                <a:extLst>
                  <a:ext uri="{FF2B5EF4-FFF2-40B4-BE49-F238E27FC236}">
                    <a16:creationId xmlns="" xmlns:a16="http://schemas.microsoft.com/office/drawing/2014/main" id="{92537183-2F3E-4A39-A6CC-F674BF09A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8" y="2420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7 w 23"/>
                  <a:gd name="T5" fmla="*/ 1 h 23"/>
                  <a:gd name="T6" fmla="*/ 6 w 23"/>
                  <a:gd name="T7" fmla="*/ 0 h 23"/>
                  <a:gd name="T8" fmla="*/ 0 w 23"/>
                  <a:gd name="T9" fmla="*/ 7 h 23"/>
                  <a:gd name="T10" fmla="*/ 0 w 23"/>
                  <a:gd name="T11" fmla="*/ 13 h 23"/>
                  <a:gd name="T12" fmla="*/ 12 w 23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9"/>
                      <a:pt x="23" y="12"/>
                    </a:cubicBezTo>
                    <a:cubicBezTo>
                      <a:pt x="23" y="5"/>
                      <a:pt x="22" y="2"/>
                      <a:pt x="17" y="1"/>
                    </a:cubicBezTo>
                    <a:cubicBezTo>
                      <a:pt x="14" y="0"/>
                      <a:pt x="10" y="0"/>
                      <a:pt x="6" y="0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0" y="9"/>
                      <a:pt x="0" y="11"/>
                      <a:pt x="0" y="13"/>
                    </a:cubicBezTo>
                    <a:cubicBezTo>
                      <a:pt x="0" y="19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Freeform 905">
                <a:extLst>
                  <a:ext uri="{FF2B5EF4-FFF2-40B4-BE49-F238E27FC236}">
                    <a16:creationId xmlns="" xmlns:a16="http://schemas.microsoft.com/office/drawing/2014/main" id="{C3E60673-48E6-404C-AA56-A1A03B373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7" y="2420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20" y="23"/>
                      <a:pt x="23" y="20"/>
                      <a:pt x="23" y="11"/>
                    </a:cubicBezTo>
                    <a:cubicBezTo>
                      <a:pt x="23" y="3"/>
                      <a:pt x="19" y="0"/>
                      <a:pt x="11" y="0"/>
                    </a:cubicBezTo>
                    <a:cubicBezTo>
                      <a:pt x="3" y="0"/>
                      <a:pt x="0" y="3"/>
                      <a:pt x="0" y="11"/>
                    </a:cubicBezTo>
                    <a:cubicBezTo>
                      <a:pt x="0" y="19"/>
                      <a:pt x="3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Freeform 906">
                <a:extLst>
                  <a:ext uri="{FF2B5EF4-FFF2-40B4-BE49-F238E27FC236}">
                    <a16:creationId xmlns="" xmlns:a16="http://schemas.microsoft.com/office/drawing/2014/main" id="{B457EBBC-016E-40ED-95BB-9F75E99A1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3" y="2633"/>
                <a:ext cx="62" cy="60"/>
              </a:xfrm>
              <a:custGeom>
                <a:avLst/>
                <a:gdLst>
                  <a:gd name="T0" fmla="*/ 11 w 24"/>
                  <a:gd name="T1" fmla="*/ 23 h 23"/>
                  <a:gd name="T2" fmla="*/ 23 w 24"/>
                  <a:gd name="T3" fmla="*/ 12 h 23"/>
                  <a:gd name="T4" fmla="*/ 12 w 24"/>
                  <a:gd name="T5" fmla="*/ 0 h 23"/>
                  <a:gd name="T6" fmla="*/ 0 w 24"/>
                  <a:gd name="T7" fmla="*/ 11 h 23"/>
                  <a:gd name="T8" fmla="*/ 11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1" y="23"/>
                    </a:moveTo>
                    <a:cubicBezTo>
                      <a:pt x="20" y="23"/>
                      <a:pt x="23" y="20"/>
                      <a:pt x="23" y="12"/>
                    </a:cubicBezTo>
                    <a:cubicBezTo>
                      <a:pt x="24" y="4"/>
                      <a:pt x="20" y="0"/>
                      <a:pt x="12" y="0"/>
                    </a:cubicBezTo>
                    <a:cubicBezTo>
                      <a:pt x="4" y="0"/>
                      <a:pt x="0" y="3"/>
                      <a:pt x="0" y="11"/>
                    </a:cubicBezTo>
                    <a:cubicBezTo>
                      <a:pt x="0" y="20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Freeform 907">
                <a:extLst>
                  <a:ext uri="{FF2B5EF4-FFF2-40B4-BE49-F238E27FC236}">
                    <a16:creationId xmlns="" xmlns:a16="http://schemas.microsoft.com/office/drawing/2014/main" id="{1215E33A-67C3-4E28-8354-BA9C2E942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2529"/>
                <a:ext cx="59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9" y="23"/>
                      <a:pt x="23" y="20"/>
                      <a:pt x="23" y="12"/>
                    </a:cubicBezTo>
                    <a:cubicBezTo>
                      <a:pt x="23" y="3"/>
                      <a:pt x="20" y="0"/>
                      <a:pt x="11" y="0"/>
                    </a:cubicBezTo>
                    <a:cubicBezTo>
                      <a:pt x="3" y="0"/>
                      <a:pt x="0" y="3"/>
                      <a:pt x="0" y="11"/>
                    </a:cubicBezTo>
                    <a:cubicBezTo>
                      <a:pt x="0" y="19"/>
                      <a:pt x="3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Freeform 908">
                <a:extLst>
                  <a:ext uri="{FF2B5EF4-FFF2-40B4-BE49-F238E27FC236}">
                    <a16:creationId xmlns="" xmlns:a16="http://schemas.microsoft.com/office/drawing/2014/main" id="{55FD27B5-EAFF-4950-BC85-2F205E682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4" y="2527"/>
                <a:ext cx="62" cy="62"/>
              </a:xfrm>
              <a:custGeom>
                <a:avLst/>
                <a:gdLst>
                  <a:gd name="T0" fmla="*/ 11 w 24"/>
                  <a:gd name="T1" fmla="*/ 24 h 24"/>
                  <a:gd name="T2" fmla="*/ 24 w 24"/>
                  <a:gd name="T3" fmla="*/ 12 h 24"/>
                  <a:gd name="T4" fmla="*/ 12 w 24"/>
                  <a:gd name="T5" fmla="*/ 1 h 24"/>
                  <a:gd name="T6" fmla="*/ 0 w 24"/>
                  <a:gd name="T7" fmla="*/ 12 h 24"/>
                  <a:gd name="T8" fmla="*/ 11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1" y="24"/>
                    </a:moveTo>
                    <a:cubicBezTo>
                      <a:pt x="20" y="24"/>
                      <a:pt x="23" y="21"/>
                      <a:pt x="24" y="12"/>
                    </a:cubicBezTo>
                    <a:cubicBezTo>
                      <a:pt x="24" y="6"/>
                      <a:pt x="19" y="0"/>
                      <a:pt x="12" y="1"/>
                    </a:cubicBezTo>
                    <a:cubicBezTo>
                      <a:pt x="4" y="1"/>
                      <a:pt x="1" y="4"/>
                      <a:pt x="0" y="12"/>
                    </a:cubicBezTo>
                    <a:cubicBezTo>
                      <a:pt x="0" y="19"/>
                      <a:pt x="4" y="24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Freeform 909">
                <a:extLst>
                  <a:ext uri="{FF2B5EF4-FFF2-40B4-BE49-F238E27FC236}">
                    <a16:creationId xmlns="" xmlns:a16="http://schemas.microsoft.com/office/drawing/2014/main" id="{39AC0084-9D30-43A5-B8BF-316D3D384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7" y="2420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20" y="23"/>
                      <a:pt x="23" y="19"/>
                      <a:pt x="23" y="12"/>
                    </a:cubicBezTo>
                    <a:cubicBezTo>
                      <a:pt x="23" y="3"/>
                      <a:pt x="20" y="0"/>
                      <a:pt x="12" y="0"/>
                    </a:cubicBezTo>
                    <a:cubicBezTo>
                      <a:pt x="4" y="0"/>
                      <a:pt x="0" y="3"/>
                      <a:pt x="0" y="11"/>
                    </a:cubicBezTo>
                    <a:cubicBezTo>
                      <a:pt x="0" y="19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Freeform 910">
                <a:extLst>
                  <a:ext uri="{FF2B5EF4-FFF2-40B4-BE49-F238E27FC236}">
                    <a16:creationId xmlns="" xmlns:a16="http://schemas.microsoft.com/office/drawing/2014/main" id="{DF865727-CE3B-479C-8228-7E13101C9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3055"/>
                <a:ext cx="59" cy="63"/>
              </a:xfrm>
              <a:custGeom>
                <a:avLst/>
                <a:gdLst>
                  <a:gd name="T0" fmla="*/ 11 w 23"/>
                  <a:gd name="T1" fmla="*/ 0 h 24"/>
                  <a:gd name="T2" fmla="*/ 0 w 23"/>
                  <a:gd name="T3" fmla="*/ 12 h 24"/>
                  <a:gd name="T4" fmla="*/ 12 w 23"/>
                  <a:gd name="T5" fmla="*/ 23 h 24"/>
                  <a:gd name="T6" fmla="*/ 23 w 23"/>
                  <a:gd name="T7" fmla="*/ 11 h 24"/>
                  <a:gd name="T8" fmla="*/ 11 w 23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0"/>
                    </a:moveTo>
                    <a:cubicBezTo>
                      <a:pt x="3" y="0"/>
                      <a:pt x="0" y="4"/>
                      <a:pt x="0" y="12"/>
                    </a:cubicBezTo>
                    <a:cubicBezTo>
                      <a:pt x="0" y="20"/>
                      <a:pt x="4" y="24"/>
                      <a:pt x="12" y="23"/>
                    </a:cubicBezTo>
                    <a:cubicBezTo>
                      <a:pt x="20" y="23"/>
                      <a:pt x="23" y="20"/>
                      <a:pt x="23" y="11"/>
                    </a:cubicBezTo>
                    <a:cubicBezTo>
                      <a:pt x="23" y="4"/>
                      <a:pt x="20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Freeform 911">
                <a:extLst>
                  <a:ext uri="{FF2B5EF4-FFF2-40B4-BE49-F238E27FC236}">
                    <a16:creationId xmlns="" xmlns:a16="http://schemas.microsoft.com/office/drawing/2014/main" id="{75AE993E-6935-4128-803E-6F3A96DF7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737"/>
                <a:ext cx="63" cy="64"/>
              </a:xfrm>
              <a:custGeom>
                <a:avLst/>
                <a:gdLst>
                  <a:gd name="T0" fmla="*/ 13 w 24"/>
                  <a:gd name="T1" fmla="*/ 23 h 25"/>
                  <a:gd name="T2" fmla="*/ 24 w 24"/>
                  <a:gd name="T3" fmla="*/ 12 h 25"/>
                  <a:gd name="T4" fmla="*/ 12 w 24"/>
                  <a:gd name="T5" fmla="*/ 0 h 25"/>
                  <a:gd name="T6" fmla="*/ 1 w 24"/>
                  <a:gd name="T7" fmla="*/ 12 h 25"/>
                  <a:gd name="T8" fmla="*/ 13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3" y="23"/>
                    </a:moveTo>
                    <a:cubicBezTo>
                      <a:pt x="21" y="23"/>
                      <a:pt x="24" y="20"/>
                      <a:pt x="24" y="12"/>
                    </a:cubicBezTo>
                    <a:cubicBezTo>
                      <a:pt x="24" y="4"/>
                      <a:pt x="20" y="0"/>
                      <a:pt x="12" y="0"/>
                    </a:cubicBezTo>
                    <a:cubicBezTo>
                      <a:pt x="4" y="1"/>
                      <a:pt x="1" y="4"/>
                      <a:pt x="1" y="12"/>
                    </a:cubicBezTo>
                    <a:cubicBezTo>
                      <a:pt x="0" y="19"/>
                      <a:pt x="5" y="25"/>
                      <a:pt x="1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Freeform 912">
                <a:extLst>
                  <a:ext uri="{FF2B5EF4-FFF2-40B4-BE49-F238E27FC236}">
                    <a16:creationId xmlns="" xmlns:a16="http://schemas.microsoft.com/office/drawing/2014/main" id="{15ED198D-A79C-437F-A2F9-E032DA0D3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3" y="2737"/>
                <a:ext cx="59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1 h 24"/>
                  <a:gd name="T4" fmla="*/ 11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20" y="23"/>
                      <a:pt x="23" y="20"/>
                      <a:pt x="23" y="11"/>
                    </a:cubicBezTo>
                    <a:cubicBezTo>
                      <a:pt x="23" y="3"/>
                      <a:pt x="20" y="0"/>
                      <a:pt x="11" y="0"/>
                    </a:cubicBezTo>
                    <a:cubicBezTo>
                      <a:pt x="3" y="1"/>
                      <a:pt x="0" y="4"/>
                      <a:pt x="0" y="12"/>
                    </a:cubicBezTo>
                    <a:cubicBezTo>
                      <a:pt x="0" y="20"/>
                      <a:pt x="3" y="24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Freeform 913">
                <a:extLst>
                  <a:ext uri="{FF2B5EF4-FFF2-40B4-BE49-F238E27FC236}">
                    <a16:creationId xmlns="" xmlns:a16="http://schemas.microsoft.com/office/drawing/2014/main" id="{2204FDC1-A1C2-4617-859D-5BE6BDB20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4" y="2633"/>
                <a:ext cx="59" cy="60"/>
              </a:xfrm>
              <a:custGeom>
                <a:avLst/>
                <a:gdLst>
                  <a:gd name="T0" fmla="*/ 11 w 23"/>
                  <a:gd name="T1" fmla="*/ 23 h 23"/>
                  <a:gd name="T2" fmla="*/ 22 w 23"/>
                  <a:gd name="T3" fmla="*/ 17 h 23"/>
                  <a:gd name="T4" fmla="*/ 22 w 23"/>
                  <a:gd name="T5" fmla="*/ 6 h 23"/>
                  <a:gd name="T6" fmla="*/ 16 w 23"/>
                  <a:gd name="T7" fmla="*/ 0 h 23"/>
                  <a:gd name="T8" fmla="*/ 10 w 23"/>
                  <a:gd name="T9" fmla="*/ 0 h 23"/>
                  <a:gd name="T10" fmla="*/ 0 w 23"/>
                  <a:gd name="T11" fmla="*/ 12 h 23"/>
                  <a:gd name="T12" fmla="*/ 11 w 23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1" y="22"/>
                      <a:pt x="22" y="17"/>
                    </a:cubicBezTo>
                    <a:cubicBezTo>
                      <a:pt x="23" y="14"/>
                      <a:pt x="23" y="10"/>
                      <a:pt x="22" y="6"/>
                    </a:cubicBezTo>
                    <a:cubicBezTo>
                      <a:pt x="22" y="3"/>
                      <a:pt x="19" y="1"/>
                      <a:pt x="16" y="0"/>
                    </a:cubicBezTo>
                    <a:cubicBezTo>
                      <a:pt x="14" y="0"/>
                      <a:pt x="12" y="0"/>
                      <a:pt x="10" y="0"/>
                    </a:cubicBezTo>
                    <a:cubicBezTo>
                      <a:pt x="3" y="0"/>
                      <a:pt x="0" y="4"/>
                      <a:pt x="0" y="12"/>
                    </a:cubicBezTo>
                    <a:cubicBezTo>
                      <a:pt x="0" y="20"/>
                      <a:pt x="3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Freeform 914">
                <a:extLst>
                  <a:ext uri="{FF2B5EF4-FFF2-40B4-BE49-F238E27FC236}">
                    <a16:creationId xmlns="" xmlns:a16="http://schemas.microsoft.com/office/drawing/2014/main" id="{F5B81D3B-4E3D-4126-A7B1-9DA751847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633"/>
                <a:ext cx="59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9" y="23"/>
                      <a:pt x="23" y="20"/>
                      <a:pt x="23" y="12"/>
                    </a:cubicBezTo>
                    <a:cubicBezTo>
                      <a:pt x="23" y="3"/>
                      <a:pt x="20" y="0"/>
                      <a:pt x="11" y="0"/>
                    </a:cubicBezTo>
                    <a:cubicBezTo>
                      <a:pt x="3" y="0"/>
                      <a:pt x="0" y="4"/>
                      <a:pt x="0" y="12"/>
                    </a:cubicBezTo>
                    <a:cubicBezTo>
                      <a:pt x="0" y="20"/>
                      <a:pt x="3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Freeform 915">
                <a:extLst>
                  <a:ext uri="{FF2B5EF4-FFF2-40B4-BE49-F238E27FC236}">
                    <a16:creationId xmlns="" xmlns:a16="http://schemas.microsoft.com/office/drawing/2014/main" id="{CB9DA56E-8304-4F10-9020-E5401EB10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0" y="2529"/>
                <a:ext cx="62" cy="62"/>
              </a:xfrm>
              <a:custGeom>
                <a:avLst/>
                <a:gdLst>
                  <a:gd name="T0" fmla="*/ 11 w 24"/>
                  <a:gd name="T1" fmla="*/ 23 h 24"/>
                  <a:gd name="T2" fmla="*/ 23 w 24"/>
                  <a:gd name="T3" fmla="*/ 12 h 24"/>
                  <a:gd name="T4" fmla="*/ 12 w 24"/>
                  <a:gd name="T5" fmla="*/ 0 h 24"/>
                  <a:gd name="T6" fmla="*/ 0 w 24"/>
                  <a:gd name="T7" fmla="*/ 11 h 24"/>
                  <a:gd name="T8" fmla="*/ 11 w 24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1" y="23"/>
                    </a:moveTo>
                    <a:cubicBezTo>
                      <a:pt x="19" y="24"/>
                      <a:pt x="24" y="18"/>
                      <a:pt x="23" y="12"/>
                    </a:cubicBezTo>
                    <a:cubicBezTo>
                      <a:pt x="23" y="3"/>
                      <a:pt x="20" y="0"/>
                      <a:pt x="12" y="0"/>
                    </a:cubicBezTo>
                    <a:cubicBezTo>
                      <a:pt x="4" y="0"/>
                      <a:pt x="0" y="3"/>
                      <a:pt x="0" y="11"/>
                    </a:cubicBezTo>
                    <a:cubicBezTo>
                      <a:pt x="0" y="19"/>
                      <a:pt x="3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Freeform 916">
                <a:extLst>
                  <a:ext uri="{FF2B5EF4-FFF2-40B4-BE49-F238E27FC236}">
                    <a16:creationId xmlns="" xmlns:a16="http://schemas.microsoft.com/office/drawing/2014/main" id="{31FBB188-4526-47B7-8015-F8510285F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3162"/>
                <a:ext cx="60" cy="59"/>
              </a:xfrm>
              <a:custGeom>
                <a:avLst/>
                <a:gdLst>
                  <a:gd name="T0" fmla="*/ 0 w 23"/>
                  <a:gd name="T1" fmla="*/ 11 h 23"/>
                  <a:gd name="T2" fmla="*/ 11 w 23"/>
                  <a:gd name="T3" fmla="*/ 23 h 23"/>
                  <a:gd name="T4" fmla="*/ 23 w 23"/>
                  <a:gd name="T5" fmla="*/ 11 h 23"/>
                  <a:gd name="T6" fmla="*/ 11 w 23"/>
                  <a:gd name="T7" fmla="*/ 0 h 23"/>
                  <a:gd name="T8" fmla="*/ 0 w 23"/>
                  <a:gd name="T9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0" y="11"/>
                    </a:moveTo>
                    <a:cubicBezTo>
                      <a:pt x="0" y="19"/>
                      <a:pt x="3" y="23"/>
                      <a:pt x="11" y="23"/>
                    </a:cubicBezTo>
                    <a:cubicBezTo>
                      <a:pt x="20" y="23"/>
                      <a:pt x="23" y="19"/>
                      <a:pt x="23" y="11"/>
                    </a:cubicBezTo>
                    <a:cubicBezTo>
                      <a:pt x="23" y="2"/>
                      <a:pt x="20" y="0"/>
                      <a:pt x="11" y="0"/>
                    </a:cubicBezTo>
                    <a:cubicBezTo>
                      <a:pt x="3" y="0"/>
                      <a:pt x="0" y="3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Freeform 917">
                <a:extLst>
                  <a:ext uri="{FF2B5EF4-FFF2-40B4-BE49-F238E27FC236}">
                    <a16:creationId xmlns="" xmlns:a16="http://schemas.microsoft.com/office/drawing/2014/main" id="{BCFB85A4-0B05-4A97-B4D7-58BEEB4BF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" y="2527"/>
                <a:ext cx="64" cy="62"/>
              </a:xfrm>
              <a:custGeom>
                <a:avLst/>
                <a:gdLst>
                  <a:gd name="T0" fmla="*/ 13 w 25"/>
                  <a:gd name="T1" fmla="*/ 24 h 24"/>
                  <a:gd name="T2" fmla="*/ 24 w 25"/>
                  <a:gd name="T3" fmla="*/ 12 h 24"/>
                  <a:gd name="T4" fmla="*/ 12 w 25"/>
                  <a:gd name="T5" fmla="*/ 1 h 24"/>
                  <a:gd name="T6" fmla="*/ 1 w 25"/>
                  <a:gd name="T7" fmla="*/ 13 h 24"/>
                  <a:gd name="T8" fmla="*/ 13 w 2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3" y="24"/>
                    </a:moveTo>
                    <a:cubicBezTo>
                      <a:pt x="20" y="24"/>
                      <a:pt x="25" y="19"/>
                      <a:pt x="24" y="12"/>
                    </a:cubicBezTo>
                    <a:cubicBezTo>
                      <a:pt x="24" y="4"/>
                      <a:pt x="20" y="1"/>
                      <a:pt x="12" y="1"/>
                    </a:cubicBezTo>
                    <a:cubicBezTo>
                      <a:pt x="4" y="0"/>
                      <a:pt x="0" y="6"/>
                      <a:pt x="1" y="13"/>
                    </a:cubicBezTo>
                    <a:cubicBezTo>
                      <a:pt x="1" y="21"/>
                      <a:pt x="4" y="24"/>
                      <a:pt x="1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Freeform 918">
                <a:extLst>
                  <a:ext uri="{FF2B5EF4-FFF2-40B4-BE49-F238E27FC236}">
                    <a16:creationId xmlns="" xmlns:a16="http://schemas.microsoft.com/office/drawing/2014/main" id="{B702C626-5EFA-4F03-9180-0D3E35DA7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3" y="2420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20" y="22"/>
                      <a:pt x="23" y="19"/>
                      <a:pt x="23" y="11"/>
                    </a:cubicBezTo>
                    <a:cubicBezTo>
                      <a:pt x="23" y="3"/>
                      <a:pt x="19" y="0"/>
                      <a:pt x="11" y="0"/>
                    </a:cubicBezTo>
                    <a:cubicBezTo>
                      <a:pt x="3" y="0"/>
                      <a:pt x="0" y="3"/>
                      <a:pt x="0" y="11"/>
                    </a:cubicBezTo>
                    <a:cubicBezTo>
                      <a:pt x="0" y="20"/>
                      <a:pt x="3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919">
                <a:extLst>
                  <a:ext uri="{FF2B5EF4-FFF2-40B4-BE49-F238E27FC236}">
                    <a16:creationId xmlns="" xmlns:a16="http://schemas.microsoft.com/office/drawing/2014/main" id="{DBFA5FD9-FEB4-4903-9392-CD378D659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947"/>
                <a:ext cx="59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21" y="23"/>
                      <a:pt x="23" y="20"/>
                      <a:pt x="23" y="11"/>
                    </a:cubicBezTo>
                    <a:cubicBezTo>
                      <a:pt x="23" y="3"/>
                      <a:pt x="20" y="0"/>
                      <a:pt x="12" y="0"/>
                    </a:cubicBezTo>
                    <a:cubicBezTo>
                      <a:pt x="4" y="0"/>
                      <a:pt x="0" y="4"/>
                      <a:pt x="0" y="12"/>
                    </a:cubicBezTo>
                    <a:cubicBezTo>
                      <a:pt x="0" y="20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920">
                <a:extLst>
                  <a:ext uri="{FF2B5EF4-FFF2-40B4-BE49-F238E27FC236}">
                    <a16:creationId xmlns="" xmlns:a16="http://schemas.microsoft.com/office/drawing/2014/main" id="{9D2D84D5-DB8E-4C82-94F2-B40024E2C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3055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9" y="23"/>
                      <a:pt x="23" y="20"/>
                      <a:pt x="23" y="12"/>
                    </a:cubicBezTo>
                    <a:cubicBezTo>
                      <a:pt x="23" y="3"/>
                      <a:pt x="20" y="0"/>
                      <a:pt x="11" y="0"/>
                    </a:cubicBezTo>
                    <a:cubicBezTo>
                      <a:pt x="3" y="0"/>
                      <a:pt x="0" y="4"/>
                      <a:pt x="0" y="12"/>
                    </a:cubicBezTo>
                    <a:cubicBezTo>
                      <a:pt x="0" y="20"/>
                      <a:pt x="3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921">
                <a:extLst>
                  <a:ext uri="{FF2B5EF4-FFF2-40B4-BE49-F238E27FC236}">
                    <a16:creationId xmlns="" xmlns:a16="http://schemas.microsoft.com/office/drawing/2014/main" id="{F3785EE9-5DE0-446E-BFFC-788D130C2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3159"/>
                <a:ext cx="62" cy="62"/>
              </a:xfrm>
              <a:custGeom>
                <a:avLst/>
                <a:gdLst>
                  <a:gd name="T0" fmla="*/ 12 w 24"/>
                  <a:gd name="T1" fmla="*/ 24 h 24"/>
                  <a:gd name="T2" fmla="*/ 24 w 24"/>
                  <a:gd name="T3" fmla="*/ 12 h 24"/>
                  <a:gd name="T4" fmla="*/ 12 w 24"/>
                  <a:gd name="T5" fmla="*/ 1 h 24"/>
                  <a:gd name="T6" fmla="*/ 0 w 24"/>
                  <a:gd name="T7" fmla="*/ 12 h 24"/>
                  <a:gd name="T8" fmla="*/ 12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20" y="23"/>
                      <a:pt x="23" y="21"/>
                      <a:pt x="24" y="12"/>
                    </a:cubicBezTo>
                    <a:cubicBezTo>
                      <a:pt x="24" y="6"/>
                      <a:pt x="19" y="0"/>
                      <a:pt x="12" y="1"/>
                    </a:cubicBezTo>
                    <a:cubicBezTo>
                      <a:pt x="4" y="1"/>
                      <a:pt x="1" y="4"/>
                      <a:pt x="0" y="12"/>
                    </a:cubicBezTo>
                    <a:cubicBezTo>
                      <a:pt x="0" y="18"/>
                      <a:pt x="5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922">
                <a:extLst>
                  <a:ext uri="{FF2B5EF4-FFF2-40B4-BE49-F238E27FC236}">
                    <a16:creationId xmlns="" xmlns:a16="http://schemas.microsoft.com/office/drawing/2014/main" id="{7CF0E471-EDB8-4EDF-84F3-3FD1D64C0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3055"/>
                <a:ext cx="62" cy="63"/>
              </a:xfrm>
              <a:custGeom>
                <a:avLst/>
                <a:gdLst>
                  <a:gd name="T0" fmla="*/ 0 w 24"/>
                  <a:gd name="T1" fmla="*/ 11 h 24"/>
                  <a:gd name="T2" fmla="*/ 11 w 24"/>
                  <a:gd name="T3" fmla="*/ 23 h 24"/>
                  <a:gd name="T4" fmla="*/ 23 w 24"/>
                  <a:gd name="T5" fmla="*/ 13 h 24"/>
                  <a:gd name="T6" fmla="*/ 12 w 24"/>
                  <a:gd name="T7" fmla="*/ 0 h 24"/>
                  <a:gd name="T8" fmla="*/ 0 w 24"/>
                  <a:gd name="T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0" y="11"/>
                    </a:moveTo>
                    <a:cubicBezTo>
                      <a:pt x="0" y="20"/>
                      <a:pt x="3" y="23"/>
                      <a:pt x="11" y="23"/>
                    </a:cubicBezTo>
                    <a:cubicBezTo>
                      <a:pt x="19" y="24"/>
                      <a:pt x="23" y="20"/>
                      <a:pt x="23" y="13"/>
                    </a:cubicBezTo>
                    <a:cubicBezTo>
                      <a:pt x="24" y="5"/>
                      <a:pt x="19" y="0"/>
                      <a:pt x="12" y="0"/>
                    </a:cubicBezTo>
                    <a:cubicBezTo>
                      <a:pt x="4" y="1"/>
                      <a:pt x="0" y="4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923">
                <a:extLst>
                  <a:ext uri="{FF2B5EF4-FFF2-40B4-BE49-F238E27FC236}">
                    <a16:creationId xmlns="" xmlns:a16="http://schemas.microsoft.com/office/drawing/2014/main" id="{B98041A5-997E-43AF-A0BB-329FEB755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4" y="2418"/>
                <a:ext cx="60" cy="65"/>
              </a:xfrm>
              <a:custGeom>
                <a:avLst/>
                <a:gdLst>
                  <a:gd name="T0" fmla="*/ 12 w 23"/>
                  <a:gd name="T1" fmla="*/ 24 h 25"/>
                  <a:gd name="T2" fmla="*/ 23 w 23"/>
                  <a:gd name="T3" fmla="*/ 12 h 25"/>
                  <a:gd name="T4" fmla="*/ 11 w 23"/>
                  <a:gd name="T5" fmla="*/ 1 h 25"/>
                  <a:gd name="T6" fmla="*/ 0 w 23"/>
                  <a:gd name="T7" fmla="*/ 13 h 25"/>
                  <a:gd name="T8" fmla="*/ 12 w 23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12" y="24"/>
                    </a:moveTo>
                    <a:cubicBezTo>
                      <a:pt x="20" y="24"/>
                      <a:pt x="23" y="20"/>
                      <a:pt x="23" y="12"/>
                    </a:cubicBezTo>
                    <a:cubicBezTo>
                      <a:pt x="23" y="4"/>
                      <a:pt x="20" y="0"/>
                      <a:pt x="11" y="1"/>
                    </a:cubicBezTo>
                    <a:cubicBezTo>
                      <a:pt x="3" y="1"/>
                      <a:pt x="0" y="4"/>
                      <a:pt x="0" y="13"/>
                    </a:cubicBezTo>
                    <a:cubicBezTo>
                      <a:pt x="0" y="19"/>
                      <a:pt x="5" y="25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924">
                <a:extLst>
                  <a:ext uri="{FF2B5EF4-FFF2-40B4-BE49-F238E27FC236}">
                    <a16:creationId xmlns="" xmlns:a16="http://schemas.microsoft.com/office/drawing/2014/main" id="{0C4BD4ED-076B-46F8-BE94-979A69862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" y="2418"/>
                <a:ext cx="60" cy="62"/>
              </a:xfrm>
              <a:custGeom>
                <a:avLst/>
                <a:gdLst>
                  <a:gd name="T0" fmla="*/ 1 w 23"/>
                  <a:gd name="T1" fmla="*/ 7 h 24"/>
                  <a:gd name="T2" fmla="*/ 1 w 23"/>
                  <a:gd name="T3" fmla="*/ 17 h 24"/>
                  <a:gd name="T4" fmla="*/ 8 w 23"/>
                  <a:gd name="T5" fmla="*/ 24 h 24"/>
                  <a:gd name="T6" fmla="*/ 13 w 23"/>
                  <a:gd name="T7" fmla="*/ 24 h 24"/>
                  <a:gd name="T8" fmla="*/ 23 w 23"/>
                  <a:gd name="T9" fmla="*/ 12 h 24"/>
                  <a:gd name="T10" fmla="*/ 13 w 23"/>
                  <a:gd name="T11" fmla="*/ 1 h 24"/>
                  <a:gd name="T12" fmla="*/ 1 w 23"/>
                  <a:gd name="T13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" y="7"/>
                    </a:moveTo>
                    <a:cubicBezTo>
                      <a:pt x="0" y="10"/>
                      <a:pt x="0" y="14"/>
                      <a:pt x="1" y="17"/>
                    </a:cubicBezTo>
                    <a:cubicBezTo>
                      <a:pt x="2" y="20"/>
                      <a:pt x="5" y="23"/>
                      <a:pt x="8" y="24"/>
                    </a:cubicBezTo>
                    <a:cubicBezTo>
                      <a:pt x="9" y="24"/>
                      <a:pt x="11" y="24"/>
                      <a:pt x="13" y="24"/>
                    </a:cubicBezTo>
                    <a:cubicBezTo>
                      <a:pt x="20" y="23"/>
                      <a:pt x="23" y="19"/>
                      <a:pt x="23" y="12"/>
                    </a:cubicBezTo>
                    <a:cubicBezTo>
                      <a:pt x="23" y="4"/>
                      <a:pt x="20" y="1"/>
                      <a:pt x="13" y="1"/>
                    </a:cubicBezTo>
                    <a:cubicBezTo>
                      <a:pt x="6" y="0"/>
                      <a:pt x="3" y="2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Freeform 925">
                <a:extLst>
                  <a:ext uri="{FF2B5EF4-FFF2-40B4-BE49-F238E27FC236}">
                    <a16:creationId xmlns="" xmlns:a16="http://schemas.microsoft.com/office/drawing/2014/main" id="{AED19C4D-2912-4709-84BC-88F9099A2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633"/>
                <a:ext cx="62" cy="60"/>
              </a:xfrm>
              <a:custGeom>
                <a:avLst/>
                <a:gdLst>
                  <a:gd name="T0" fmla="*/ 11 w 24"/>
                  <a:gd name="T1" fmla="*/ 23 h 23"/>
                  <a:gd name="T2" fmla="*/ 23 w 24"/>
                  <a:gd name="T3" fmla="*/ 13 h 23"/>
                  <a:gd name="T4" fmla="*/ 11 w 24"/>
                  <a:gd name="T5" fmla="*/ 0 h 23"/>
                  <a:gd name="T6" fmla="*/ 0 w 24"/>
                  <a:gd name="T7" fmla="*/ 11 h 23"/>
                  <a:gd name="T8" fmla="*/ 11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1" y="23"/>
                    </a:moveTo>
                    <a:cubicBezTo>
                      <a:pt x="19" y="23"/>
                      <a:pt x="22" y="20"/>
                      <a:pt x="23" y="13"/>
                    </a:cubicBezTo>
                    <a:cubicBezTo>
                      <a:pt x="24" y="5"/>
                      <a:pt x="19" y="0"/>
                      <a:pt x="11" y="0"/>
                    </a:cubicBezTo>
                    <a:cubicBezTo>
                      <a:pt x="3" y="0"/>
                      <a:pt x="0" y="3"/>
                      <a:pt x="0" y="11"/>
                    </a:cubicBezTo>
                    <a:cubicBezTo>
                      <a:pt x="0" y="20"/>
                      <a:pt x="3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926">
                <a:extLst>
                  <a:ext uri="{FF2B5EF4-FFF2-40B4-BE49-F238E27FC236}">
                    <a16:creationId xmlns="" xmlns:a16="http://schemas.microsoft.com/office/drawing/2014/main" id="{AEF3D4E5-0D2D-4260-9191-6C990BBD0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3055"/>
                <a:ext cx="62" cy="63"/>
              </a:xfrm>
              <a:custGeom>
                <a:avLst/>
                <a:gdLst>
                  <a:gd name="T0" fmla="*/ 11 w 24"/>
                  <a:gd name="T1" fmla="*/ 24 h 24"/>
                  <a:gd name="T2" fmla="*/ 23 w 24"/>
                  <a:gd name="T3" fmla="*/ 12 h 24"/>
                  <a:gd name="T4" fmla="*/ 12 w 24"/>
                  <a:gd name="T5" fmla="*/ 0 h 24"/>
                  <a:gd name="T6" fmla="*/ 0 w 24"/>
                  <a:gd name="T7" fmla="*/ 12 h 24"/>
                  <a:gd name="T8" fmla="*/ 11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1" y="24"/>
                    </a:moveTo>
                    <a:cubicBezTo>
                      <a:pt x="20" y="23"/>
                      <a:pt x="24" y="20"/>
                      <a:pt x="23" y="12"/>
                    </a:cubicBezTo>
                    <a:cubicBezTo>
                      <a:pt x="23" y="4"/>
                      <a:pt x="20" y="0"/>
                      <a:pt x="12" y="0"/>
                    </a:cubicBezTo>
                    <a:cubicBezTo>
                      <a:pt x="4" y="0"/>
                      <a:pt x="1" y="4"/>
                      <a:pt x="0" y="12"/>
                    </a:cubicBezTo>
                    <a:cubicBezTo>
                      <a:pt x="0" y="18"/>
                      <a:pt x="5" y="24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927">
                <a:extLst>
                  <a:ext uri="{FF2B5EF4-FFF2-40B4-BE49-F238E27FC236}">
                    <a16:creationId xmlns="" xmlns:a16="http://schemas.microsoft.com/office/drawing/2014/main" id="{BB77C344-3706-417B-B2E3-6075BD72C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3159"/>
                <a:ext cx="60" cy="62"/>
              </a:xfrm>
              <a:custGeom>
                <a:avLst/>
                <a:gdLst>
                  <a:gd name="T0" fmla="*/ 16 w 23"/>
                  <a:gd name="T1" fmla="*/ 1 h 24"/>
                  <a:gd name="T2" fmla="*/ 10 w 23"/>
                  <a:gd name="T3" fmla="*/ 1 h 24"/>
                  <a:gd name="T4" fmla="*/ 0 w 23"/>
                  <a:gd name="T5" fmla="*/ 12 h 24"/>
                  <a:gd name="T6" fmla="*/ 11 w 23"/>
                  <a:gd name="T7" fmla="*/ 24 h 24"/>
                  <a:gd name="T8" fmla="*/ 22 w 23"/>
                  <a:gd name="T9" fmla="*/ 18 h 24"/>
                  <a:gd name="T10" fmla="*/ 23 w 23"/>
                  <a:gd name="T11" fmla="*/ 7 h 24"/>
                  <a:gd name="T12" fmla="*/ 16 w 23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6" y="1"/>
                    </a:moveTo>
                    <a:cubicBezTo>
                      <a:pt x="14" y="0"/>
                      <a:pt x="12" y="1"/>
                      <a:pt x="10" y="1"/>
                    </a:cubicBezTo>
                    <a:cubicBezTo>
                      <a:pt x="4" y="1"/>
                      <a:pt x="0" y="5"/>
                      <a:pt x="0" y="12"/>
                    </a:cubicBezTo>
                    <a:cubicBezTo>
                      <a:pt x="0" y="20"/>
                      <a:pt x="4" y="24"/>
                      <a:pt x="11" y="24"/>
                    </a:cubicBezTo>
                    <a:cubicBezTo>
                      <a:pt x="18" y="24"/>
                      <a:pt x="21" y="22"/>
                      <a:pt x="22" y="18"/>
                    </a:cubicBezTo>
                    <a:cubicBezTo>
                      <a:pt x="23" y="14"/>
                      <a:pt x="23" y="10"/>
                      <a:pt x="23" y="7"/>
                    </a:cubicBezTo>
                    <a:cubicBezTo>
                      <a:pt x="22" y="4"/>
                      <a:pt x="19" y="2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928">
                <a:extLst>
                  <a:ext uri="{FF2B5EF4-FFF2-40B4-BE49-F238E27FC236}">
                    <a16:creationId xmlns="" xmlns:a16="http://schemas.microsoft.com/office/drawing/2014/main" id="{818207B2-BBC0-48D6-B896-4F7F93B9E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2840"/>
                <a:ext cx="65" cy="62"/>
              </a:xfrm>
              <a:custGeom>
                <a:avLst/>
                <a:gdLst>
                  <a:gd name="T0" fmla="*/ 12 w 25"/>
                  <a:gd name="T1" fmla="*/ 24 h 24"/>
                  <a:gd name="T2" fmla="*/ 24 w 25"/>
                  <a:gd name="T3" fmla="*/ 13 h 24"/>
                  <a:gd name="T4" fmla="*/ 13 w 25"/>
                  <a:gd name="T5" fmla="*/ 1 h 24"/>
                  <a:gd name="T6" fmla="*/ 1 w 25"/>
                  <a:gd name="T7" fmla="*/ 12 h 24"/>
                  <a:gd name="T8" fmla="*/ 12 w 2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2" y="24"/>
                    </a:moveTo>
                    <a:cubicBezTo>
                      <a:pt x="19" y="24"/>
                      <a:pt x="25" y="20"/>
                      <a:pt x="24" y="13"/>
                    </a:cubicBezTo>
                    <a:cubicBezTo>
                      <a:pt x="24" y="4"/>
                      <a:pt x="21" y="1"/>
                      <a:pt x="13" y="1"/>
                    </a:cubicBezTo>
                    <a:cubicBezTo>
                      <a:pt x="6" y="0"/>
                      <a:pt x="0" y="5"/>
                      <a:pt x="1" y="12"/>
                    </a:cubicBezTo>
                    <a:cubicBezTo>
                      <a:pt x="1" y="20"/>
                      <a:pt x="5" y="23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929">
                <a:extLst>
                  <a:ext uri="{FF2B5EF4-FFF2-40B4-BE49-F238E27FC236}">
                    <a16:creationId xmlns="" xmlns:a16="http://schemas.microsoft.com/office/drawing/2014/main" id="{365E884C-D52A-4CEF-9BAE-4910E87B4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947"/>
                <a:ext cx="62" cy="62"/>
              </a:xfrm>
              <a:custGeom>
                <a:avLst/>
                <a:gdLst>
                  <a:gd name="T0" fmla="*/ 12 w 24"/>
                  <a:gd name="T1" fmla="*/ 23 h 24"/>
                  <a:gd name="T2" fmla="*/ 23 w 24"/>
                  <a:gd name="T3" fmla="*/ 12 h 24"/>
                  <a:gd name="T4" fmla="*/ 12 w 24"/>
                  <a:gd name="T5" fmla="*/ 0 h 24"/>
                  <a:gd name="T6" fmla="*/ 0 w 24"/>
                  <a:gd name="T7" fmla="*/ 12 h 24"/>
                  <a:gd name="T8" fmla="*/ 12 w 24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3"/>
                    </a:moveTo>
                    <a:cubicBezTo>
                      <a:pt x="18" y="24"/>
                      <a:pt x="24" y="19"/>
                      <a:pt x="23" y="12"/>
                    </a:cubicBezTo>
                    <a:cubicBezTo>
                      <a:pt x="23" y="3"/>
                      <a:pt x="20" y="0"/>
                      <a:pt x="12" y="0"/>
                    </a:cubicBezTo>
                    <a:cubicBezTo>
                      <a:pt x="4" y="0"/>
                      <a:pt x="0" y="3"/>
                      <a:pt x="0" y="12"/>
                    </a:cubicBezTo>
                    <a:cubicBezTo>
                      <a:pt x="0" y="20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930">
                <a:extLst>
                  <a:ext uri="{FF2B5EF4-FFF2-40B4-BE49-F238E27FC236}">
                    <a16:creationId xmlns="" xmlns:a16="http://schemas.microsoft.com/office/drawing/2014/main" id="{11499ECF-8A99-4B22-8652-54891FD91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2947"/>
                <a:ext cx="60" cy="59"/>
              </a:xfrm>
              <a:custGeom>
                <a:avLst/>
                <a:gdLst>
                  <a:gd name="T0" fmla="*/ 10 w 23"/>
                  <a:gd name="T1" fmla="*/ 23 h 23"/>
                  <a:gd name="T2" fmla="*/ 22 w 23"/>
                  <a:gd name="T3" fmla="*/ 17 h 23"/>
                  <a:gd name="T4" fmla="*/ 22 w 23"/>
                  <a:gd name="T5" fmla="*/ 6 h 23"/>
                  <a:gd name="T6" fmla="*/ 15 w 23"/>
                  <a:gd name="T7" fmla="*/ 0 h 23"/>
                  <a:gd name="T8" fmla="*/ 10 w 23"/>
                  <a:gd name="T9" fmla="*/ 0 h 23"/>
                  <a:gd name="T10" fmla="*/ 0 w 23"/>
                  <a:gd name="T11" fmla="*/ 12 h 23"/>
                  <a:gd name="T12" fmla="*/ 10 w 23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3">
                    <a:moveTo>
                      <a:pt x="10" y="23"/>
                    </a:moveTo>
                    <a:cubicBezTo>
                      <a:pt x="17" y="23"/>
                      <a:pt x="21" y="22"/>
                      <a:pt x="22" y="17"/>
                    </a:cubicBezTo>
                    <a:cubicBezTo>
                      <a:pt x="23" y="14"/>
                      <a:pt x="23" y="10"/>
                      <a:pt x="22" y="6"/>
                    </a:cubicBezTo>
                    <a:cubicBezTo>
                      <a:pt x="21" y="3"/>
                      <a:pt x="19" y="1"/>
                      <a:pt x="15" y="0"/>
                    </a:cubicBezTo>
                    <a:cubicBezTo>
                      <a:pt x="14" y="0"/>
                      <a:pt x="12" y="0"/>
                      <a:pt x="10" y="0"/>
                    </a:cubicBezTo>
                    <a:cubicBezTo>
                      <a:pt x="3" y="0"/>
                      <a:pt x="0" y="4"/>
                      <a:pt x="0" y="12"/>
                    </a:cubicBezTo>
                    <a:cubicBezTo>
                      <a:pt x="0" y="19"/>
                      <a:pt x="3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931">
                <a:extLst>
                  <a:ext uri="{FF2B5EF4-FFF2-40B4-BE49-F238E27FC236}">
                    <a16:creationId xmlns="" xmlns:a16="http://schemas.microsoft.com/office/drawing/2014/main" id="{2E6B54EB-07D0-4217-859F-F48EB73CA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5" y="2947"/>
                <a:ext cx="60" cy="59"/>
              </a:xfrm>
              <a:custGeom>
                <a:avLst/>
                <a:gdLst>
                  <a:gd name="T0" fmla="*/ 11 w 23"/>
                  <a:gd name="T1" fmla="*/ 0 h 23"/>
                  <a:gd name="T2" fmla="*/ 0 w 23"/>
                  <a:gd name="T3" fmla="*/ 12 h 23"/>
                  <a:gd name="T4" fmla="*/ 12 w 23"/>
                  <a:gd name="T5" fmla="*/ 23 h 23"/>
                  <a:gd name="T6" fmla="*/ 23 w 23"/>
                  <a:gd name="T7" fmla="*/ 12 h 23"/>
                  <a:gd name="T8" fmla="*/ 11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0"/>
                    </a:moveTo>
                    <a:cubicBezTo>
                      <a:pt x="3" y="0"/>
                      <a:pt x="0" y="4"/>
                      <a:pt x="0" y="12"/>
                    </a:cubicBezTo>
                    <a:cubicBezTo>
                      <a:pt x="0" y="20"/>
                      <a:pt x="4" y="23"/>
                      <a:pt x="12" y="23"/>
                    </a:cubicBezTo>
                    <a:cubicBezTo>
                      <a:pt x="20" y="23"/>
                      <a:pt x="23" y="20"/>
                      <a:pt x="23" y="12"/>
                    </a:cubicBezTo>
                    <a:cubicBezTo>
                      <a:pt x="23" y="3"/>
                      <a:pt x="20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932">
                <a:extLst>
                  <a:ext uri="{FF2B5EF4-FFF2-40B4-BE49-F238E27FC236}">
                    <a16:creationId xmlns="" xmlns:a16="http://schemas.microsoft.com/office/drawing/2014/main" id="{28C484EF-77E7-4F2B-BAFB-B1A1D592A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4" y="2529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8"/>
                      <a:pt x="23" y="11"/>
                    </a:cubicBezTo>
                    <a:cubicBezTo>
                      <a:pt x="23" y="4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Oval 933">
                <a:extLst>
                  <a:ext uri="{FF2B5EF4-FFF2-40B4-BE49-F238E27FC236}">
                    <a16:creationId xmlns="" xmlns:a16="http://schemas.microsoft.com/office/drawing/2014/main" id="{C52895D5-160A-4502-A8C3-542B805E9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" y="2529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Oval 934">
                <a:extLst>
                  <a:ext uri="{FF2B5EF4-FFF2-40B4-BE49-F238E27FC236}">
                    <a16:creationId xmlns="" xmlns:a16="http://schemas.microsoft.com/office/drawing/2014/main" id="{9E5FE1B5-2543-41BA-93BD-F632FF681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4" y="2314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935">
                <a:extLst>
                  <a:ext uri="{FF2B5EF4-FFF2-40B4-BE49-F238E27FC236}">
                    <a16:creationId xmlns="" xmlns:a16="http://schemas.microsoft.com/office/drawing/2014/main" id="{67FF17BA-DE15-47FE-89E0-5FE7990D6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843"/>
                <a:ext cx="59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8"/>
                      <a:pt x="23" y="11"/>
                    </a:cubicBezTo>
                    <a:cubicBezTo>
                      <a:pt x="23" y="4"/>
                      <a:pt x="19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Oval 936">
                <a:extLst>
                  <a:ext uri="{FF2B5EF4-FFF2-40B4-BE49-F238E27FC236}">
                    <a16:creationId xmlns="" xmlns:a16="http://schemas.microsoft.com/office/drawing/2014/main" id="{78572244-7AFD-4AA0-B2DB-0CB1C1105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" y="2843"/>
                <a:ext cx="60" cy="5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937">
                <a:extLst>
                  <a:ext uri="{FF2B5EF4-FFF2-40B4-BE49-F238E27FC236}">
                    <a16:creationId xmlns="" xmlns:a16="http://schemas.microsoft.com/office/drawing/2014/main" id="{2343AA6A-8946-4A19-A144-A28538AC3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2840"/>
                <a:ext cx="65" cy="65"/>
              </a:xfrm>
              <a:custGeom>
                <a:avLst/>
                <a:gdLst>
                  <a:gd name="T0" fmla="*/ 4 w 25"/>
                  <a:gd name="T1" fmla="*/ 20 h 25"/>
                  <a:gd name="T2" fmla="*/ 12 w 25"/>
                  <a:gd name="T3" fmla="*/ 24 h 25"/>
                  <a:gd name="T4" fmla="*/ 20 w 25"/>
                  <a:gd name="T5" fmla="*/ 21 h 25"/>
                  <a:gd name="T6" fmla="*/ 24 w 25"/>
                  <a:gd name="T7" fmla="*/ 14 h 25"/>
                  <a:gd name="T8" fmla="*/ 21 w 25"/>
                  <a:gd name="T9" fmla="*/ 5 h 25"/>
                  <a:gd name="T10" fmla="*/ 13 w 25"/>
                  <a:gd name="T11" fmla="*/ 1 h 25"/>
                  <a:gd name="T12" fmla="*/ 5 w 25"/>
                  <a:gd name="T13" fmla="*/ 3 h 25"/>
                  <a:gd name="T14" fmla="*/ 1 w 25"/>
                  <a:gd name="T15" fmla="*/ 11 h 25"/>
                  <a:gd name="T16" fmla="*/ 4 w 25"/>
                  <a:gd name="T1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5">
                    <a:moveTo>
                      <a:pt x="4" y="20"/>
                    </a:moveTo>
                    <a:cubicBezTo>
                      <a:pt x="6" y="22"/>
                      <a:pt x="8" y="25"/>
                      <a:pt x="12" y="24"/>
                    </a:cubicBezTo>
                    <a:cubicBezTo>
                      <a:pt x="15" y="23"/>
                      <a:pt x="18" y="24"/>
                      <a:pt x="20" y="21"/>
                    </a:cubicBezTo>
                    <a:cubicBezTo>
                      <a:pt x="22" y="19"/>
                      <a:pt x="25" y="17"/>
                      <a:pt x="24" y="14"/>
                    </a:cubicBezTo>
                    <a:cubicBezTo>
                      <a:pt x="24" y="10"/>
                      <a:pt x="25" y="7"/>
                      <a:pt x="21" y="5"/>
                    </a:cubicBezTo>
                    <a:cubicBezTo>
                      <a:pt x="19" y="3"/>
                      <a:pt x="17" y="0"/>
                      <a:pt x="13" y="1"/>
                    </a:cubicBezTo>
                    <a:cubicBezTo>
                      <a:pt x="10" y="1"/>
                      <a:pt x="7" y="0"/>
                      <a:pt x="5" y="3"/>
                    </a:cubicBezTo>
                    <a:cubicBezTo>
                      <a:pt x="3" y="6"/>
                      <a:pt x="0" y="7"/>
                      <a:pt x="1" y="11"/>
                    </a:cubicBezTo>
                    <a:cubicBezTo>
                      <a:pt x="1" y="14"/>
                      <a:pt x="0" y="18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Oval 938">
                <a:extLst>
                  <a:ext uri="{FF2B5EF4-FFF2-40B4-BE49-F238E27FC236}">
                    <a16:creationId xmlns="" xmlns:a16="http://schemas.microsoft.com/office/drawing/2014/main" id="{66EA5225-ED4E-4CF8-A49B-7B11E8B0B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2" y="2843"/>
                <a:ext cx="59" cy="5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939">
                <a:extLst>
                  <a:ext uri="{FF2B5EF4-FFF2-40B4-BE49-F238E27FC236}">
                    <a16:creationId xmlns="" xmlns:a16="http://schemas.microsoft.com/office/drawing/2014/main" id="{1125CCBC-606F-41B8-8CBD-6DCD5C792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3" y="2633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8"/>
                      <a:pt x="23" y="11"/>
                    </a:cubicBezTo>
                    <a:cubicBezTo>
                      <a:pt x="23" y="4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9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940">
                <a:extLst>
                  <a:ext uri="{FF2B5EF4-FFF2-40B4-BE49-F238E27FC236}">
                    <a16:creationId xmlns="" xmlns:a16="http://schemas.microsoft.com/office/drawing/2014/main" id="{FF71EB86-884D-41C1-AF85-57FDDDB88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9" y="2633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4" y="0"/>
                      <a:pt x="0" y="4"/>
                      <a:pt x="0" y="11"/>
                    </a:cubicBezTo>
                    <a:cubicBezTo>
                      <a:pt x="0" y="18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941">
                <a:extLst>
                  <a:ext uri="{FF2B5EF4-FFF2-40B4-BE49-F238E27FC236}">
                    <a16:creationId xmlns="" xmlns:a16="http://schemas.microsoft.com/office/drawing/2014/main" id="{9579B16A-6102-48E0-A3FA-2D940F721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2843"/>
                <a:ext cx="63" cy="59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2 h 23"/>
                  <a:gd name="T4" fmla="*/ 13 w 24"/>
                  <a:gd name="T5" fmla="*/ 0 h 23"/>
                  <a:gd name="T6" fmla="*/ 1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9" y="23"/>
                      <a:pt x="24" y="18"/>
                      <a:pt x="24" y="12"/>
                    </a:cubicBezTo>
                    <a:cubicBezTo>
                      <a:pt x="24" y="5"/>
                      <a:pt x="19" y="0"/>
                      <a:pt x="13" y="0"/>
                    </a:cubicBezTo>
                    <a:cubicBezTo>
                      <a:pt x="5" y="0"/>
                      <a:pt x="1" y="4"/>
                      <a:pt x="1" y="11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Oval 942">
                <a:extLst>
                  <a:ext uri="{FF2B5EF4-FFF2-40B4-BE49-F238E27FC236}">
                    <a16:creationId xmlns="" xmlns:a16="http://schemas.microsoft.com/office/drawing/2014/main" id="{828751CF-8524-45AF-A610-453B035B4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6" y="2843"/>
                <a:ext cx="59" cy="5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Oval 943">
                <a:extLst>
                  <a:ext uri="{FF2B5EF4-FFF2-40B4-BE49-F238E27FC236}">
                    <a16:creationId xmlns="" xmlns:a16="http://schemas.microsoft.com/office/drawing/2014/main" id="{58A249F7-7A3C-44E0-9974-EA027C679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7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944">
                <a:extLst>
                  <a:ext uri="{FF2B5EF4-FFF2-40B4-BE49-F238E27FC236}">
                    <a16:creationId xmlns="" xmlns:a16="http://schemas.microsoft.com/office/drawing/2014/main" id="{06D39445-EA5B-4299-A9BF-C90254594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1" y="2420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8"/>
                      <a:pt x="23" y="11"/>
                    </a:cubicBezTo>
                    <a:cubicBezTo>
                      <a:pt x="23" y="4"/>
                      <a:pt x="19" y="0"/>
                      <a:pt x="11" y="0"/>
                    </a:cubicBezTo>
                    <a:cubicBezTo>
                      <a:pt x="5" y="0"/>
                      <a:pt x="0" y="4"/>
                      <a:pt x="0" y="11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Oval 945">
                <a:extLst>
                  <a:ext uri="{FF2B5EF4-FFF2-40B4-BE49-F238E27FC236}">
                    <a16:creationId xmlns="" xmlns:a16="http://schemas.microsoft.com/office/drawing/2014/main" id="{90AFC497-8D0B-48EF-A682-2D70B73D3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6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946">
                <a:extLst>
                  <a:ext uri="{FF2B5EF4-FFF2-40B4-BE49-F238E27FC236}">
                    <a16:creationId xmlns="" xmlns:a16="http://schemas.microsoft.com/office/drawing/2014/main" id="{62456128-B78C-4DC0-B0F9-FD4C3FC93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8" y="2314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947">
                <a:extLst>
                  <a:ext uri="{FF2B5EF4-FFF2-40B4-BE49-F238E27FC236}">
                    <a16:creationId xmlns="" xmlns:a16="http://schemas.microsoft.com/office/drawing/2014/main" id="{ECE9EFA2-F1C7-4133-87F8-32DFD923A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947"/>
                <a:ext cx="60" cy="59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9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9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Oval 948">
                <a:extLst>
                  <a:ext uri="{FF2B5EF4-FFF2-40B4-BE49-F238E27FC236}">
                    <a16:creationId xmlns="" xmlns:a16="http://schemas.microsoft.com/office/drawing/2014/main" id="{6A0CE45B-4EA7-445B-8396-56192A3F2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3" y="2633"/>
                <a:ext cx="63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Oval 949">
                <a:extLst>
                  <a:ext uri="{FF2B5EF4-FFF2-40B4-BE49-F238E27FC236}">
                    <a16:creationId xmlns="" xmlns:a16="http://schemas.microsoft.com/office/drawing/2014/main" id="{F5FC93F5-875E-40E8-9C60-A1772DC91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8" y="2947"/>
                <a:ext cx="59" cy="5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Freeform 950">
                <a:extLst>
                  <a:ext uri="{FF2B5EF4-FFF2-40B4-BE49-F238E27FC236}">
                    <a16:creationId xmlns="" xmlns:a16="http://schemas.microsoft.com/office/drawing/2014/main" id="{74A70E29-CFE2-49A6-8B2D-371F6B11F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944"/>
                <a:ext cx="65" cy="65"/>
              </a:xfrm>
              <a:custGeom>
                <a:avLst/>
                <a:gdLst>
                  <a:gd name="T0" fmla="*/ 4 w 25"/>
                  <a:gd name="T1" fmla="*/ 20 h 25"/>
                  <a:gd name="T2" fmla="*/ 12 w 25"/>
                  <a:gd name="T3" fmla="*/ 24 h 25"/>
                  <a:gd name="T4" fmla="*/ 20 w 25"/>
                  <a:gd name="T5" fmla="*/ 22 h 25"/>
                  <a:gd name="T6" fmla="*/ 24 w 25"/>
                  <a:gd name="T7" fmla="*/ 14 h 25"/>
                  <a:gd name="T8" fmla="*/ 22 w 25"/>
                  <a:gd name="T9" fmla="*/ 5 h 25"/>
                  <a:gd name="T10" fmla="*/ 14 w 25"/>
                  <a:gd name="T11" fmla="*/ 1 h 25"/>
                  <a:gd name="T12" fmla="*/ 5 w 25"/>
                  <a:gd name="T13" fmla="*/ 4 h 25"/>
                  <a:gd name="T14" fmla="*/ 1 w 25"/>
                  <a:gd name="T15" fmla="*/ 11 h 25"/>
                  <a:gd name="T16" fmla="*/ 4 w 25"/>
                  <a:gd name="T1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5">
                    <a:moveTo>
                      <a:pt x="4" y="20"/>
                    </a:moveTo>
                    <a:cubicBezTo>
                      <a:pt x="6" y="22"/>
                      <a:pt x="8" y="25"/>
                      <a:pt x="12" y="24"/>
                    </a:cubicBezTo>
                    <a:cubicBezTo>
                      <a:pt x="15" y="24"/>
                      <a:pt x="18" y="25"/>
                      <a:pt x="20" y="22"/>
                    </a:cubicBezTo>
                    <a:cubicBezTo>
                      <a:pt x="22" y="19"/>
                      <a:pt x="25" y="17"/>
                      <a:pt x="24" y="14"/>
                    </a:cubicBezTo>
                    <a:cubicBezTo>
                      <a:pt x="24" y="11"/>
                      <a:pt x="25" y="7"/>
                      <a:pt x="22" y="5"/>
                    </a:cubicBezTo>
                    <a:cubicBezTo>
                      <a:pt x="19" y="3"/>
                      <a:pt x="17" y="0"/>
                      <a:pt x="14" y="1"/>
                    </a:cubicBezTo>
                    <a:cubicBezTo>
                      <a:pt x="11" y="2"/>
                      <a:pt x="7" y="1"/>
                      <a:pt x="5" y="4"/>
                    </a:cubicBezTo>
                    <a:cubicBezTo>
                      <a:pt x="3" y="6"/>
                      <a:pt x="0" y="8"/>
                      <a:pt x="1" y="11"/>
                    </a:cubicBezTo>
                    <a:cubicBezTo>
                      <a:pt x="1" y="15"/>
                      <a:pt x="1" y="18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951">
                <a:extLst>
                  <a:ext uri="{FF2B5EF4-FFF2-40B4-BE49-F238E27FC236}">
                    <a16:creationId xmlns="" xmlns:a16="http://schemas.microsoft.com/office/drawing/2014/main" id="{CDFE371E-BC44-41E1-A9B9-884FEF509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2529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0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9" y="23"/>
                      <a:pt x="23" y="18"/>
                      <a:pt x="24" y="11"/>
                    </a:cubicBezTo>
                    <a:cubicBezTo>
                      <a:pt x="24" y="4"/>
                      <a:pt x="19" y="0"/>
                      <a:pt x="12" y="0"/>
                    </a:cubicBezTo>
                    <a:cubicBezTo>
                      <a:pt x="5" y="0"/>
                      <a:pt x="1" y="4"/>
                      <a:pt x="0" y="11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952">
                <a:extLst>
                  <a:ext uri="{FF2B5EF4-FFF2-40B4-BE49-F238E27FC236}">
                    <a16:creationId xmlns="" xmlns:a16="http://schemas.microsoft.com/office/drawing/2014/main" id="{930E29CF-677A-422C-82D8-4F424145E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" y="2529"/>
                <a:ext cx="60" cy="60"/>
              </a:xfrm>
              <a:custGeom>
                <a:avLst/>
                <a:gdLst>
                  <a:gd name="T0" fmla="*/ 11 w 23"/>
                  <a:gd name="T1" fmla="*/ 0 h 23"/>
                  <a:gd name="T2" fmla="*/ 0 w 23"/>
                  <a:gd name="T3" fmla="*/ 12 h 23"/>
                  <a:gd name="T4" fmla="*/ 12 w 23"/>
                  <a:gd name="T5" fmla="*/ 23 h 23"/>
                  <a:gd name="T6" fmla="*/ 23 w 23"/>
                  <a:gd name="T7" fmla="*/ 11 h 23"/>
                  <a:gd name="T8" fmla="*/ 11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ubicBezTo>
                      <a:pt x="19" y="23"/>
                      <a:pt x="23" y="18"/>
                      <a:pt x="23" y="11"/>
                    </a:cubicBezTo>
                    <a:cubicBezTo>
                      <a:pt x="23" y="4"/>
                      <a:pt x="18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Oval 953">
                <a:extLst>
                  <a:ext uri="{FF2B5EF4-FFF2-40B4-BE49-F238E27FC236}">
                    <a16:creationId xmlns="" xmlns:a16="http://schemas.microsoft.com/office/drawing/2014/main" id="{9DC2E6F8-4BE4-4D73-8B15-F0DC52898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1" y="3055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Oval 954">
                <a:extLst>
                  <a:ext uri="{FF2B5EF4-FFF2-40B4-BE49-F238E27FC236}">
                    <a16:creationId xmlns="" xmlns:a16="http://schemas.microsoft.com/office/drawing/2014/main" id="{20E9DADB-2696-4439-BBD3-F6690B4D5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0" y="2633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Freeform 955">
                <a:extLst>
                  <a:ext uri="{FF2B5EF4-FFF2-40B4-BE49-F238E27FC236}">
                    <a16:creationId xmlns="" xmlns:a16="http://schemas.microsoft.com/office/drawing/2014/main" id="{CB80FC6F-D117-431D-8ECE-6C0C74698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934"/>
                <a:ext cx="47" cy="82"/>
              </a:xfrm>
              <a:custGeom>
                <a:avLst/>
                <a:gdLst>
                  <a:gd name="T0" fmla="*/ 4 w 18"/>
                  <a:gd name="T1" fmla="*/ 32 h 32"/>
                  <a:gd name="T2" fmla="*/ 17 w 18"/>
                  <a:gd name="T3" fmla="*/ 19 h 32"/>
                  <a:gd name="T4" fmla="*/ 6 w 18"/>
                  <a:gd name="T5" fmla="*/ 1 h 32"/>
                  <a:gd name="T6" fmla="*/ 0 w 18"/>
                  <a:gd name="T7" fmla="*/ 6 h 32"/>
                  <a:gd name="T8" fmla="*/ 0 w 18"/>
                  <a:gd name="T9" fmla="*/ 17 h 32"/>
                  <a:gd name="T10" fmla="*/ 0 w 18"/>
                  <a:gd name="T11" fmla="*/ 28 h 32"/>
                  <a:gd name="T12" fmla="*/ 4 w 1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2">
                    <a:moveTo>
                      <a:pt x="4" y="32"/>
                    </a:moveTo>
                    <a:cubicBezTo>
                      <a:pt x="11" y="31"/>
                      <a:pt x="17" y="25"/>
                      <a:pt x="17" y="19"/>
                    </a:cubicBezTo>
                    <a:cubicBezTo>
                      <a:pt x="18" y="10"/>
                      <a:pt x="13" y="3"/>
                      <a:pt x="6" y="1"/>
                    </a:cubicBezTo>
                    <a:cubicBezTo>
                      <a:pt x="1" y="0"/>
                      <a:pt x="0" y="1"/>
                      <a:pt x="0" y="6"/>
                    </a:cubicBezTo>
                    <a:cubicBezTo>
                      <a:pt x="0" y="10"/>
                      <a:pt x="0" y="13"/>
                      <a:pt x="0" y="17"/>
                    </a:cubicBezTo>
                    <a:cubicBezTo>
                      <a:pt x="0" y="21"/>
                      <a:pt x="0" y="25"/>
                      <a:pt x="0" y="28"/>
                    </a:cubicBezTo>
                    <a:cubicBezTo>
                      <a:pt x="0" y="32"/>
                      <a:pt x="1" y="32"/>
                      <a:pt x="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Oval 956">
                <a:extLst>
                  <a:ext uri="{FF2B5EF4-FFF2-40B4-BE49-F238E27FC236}">
                    <a16:creationId xmlns="" xmlns:a16="http://schemas.microsoft.com/office/drawing/2014/main" id="{F520B6F7-885B-433E-B8EE-A184A636B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5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957">
                <a:extLst>
                  <a:ext uri="{FF2B5EF4-FFF2-40B4-BE49-F238E27FC236}">
                    <a16:creationId xmlns="" xmlns:a16="http://schemas.microsoft.com/office/drawing/2014/main" id="{0C075459-6A48-4567-9870-CFC1C8497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3055"/>
                <a:ext cx="63" cy="60"/>
              </a:xfrm>
              <a:custGeom>
                <a:avLst/>
                <a:gdLst>
                  <a:gd name="T0" fmla="*/ 12 w 24"/>
                  <a:gd name="T1" fmla="*/ 0 h 23"/>
                  <a:gd name="T2" fmla="*/ 0 w 24"/>
                  <a:gd name="T3" fmla="*/ 11 h 23"/>
                  <a:gd name="T4" fmla="*/ 11 w 24"/>
                  <a:gd name="T5" fmla="*/ 23 h 23"/>
                  <a:gd name="T6" fmla="*/ 23 w 24"/>
                  <a:gd name="T7" fmla="*/ 12 h 23"/>
                  <a:gd name="T8" fmla="*/ 12 w 24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9"/>
                      <a:pt x="5" y="23"/>
                      <a:pt x="11" y="23"/>
                    </a:cubicBezTo>
                    <a:cubicBezTo>
                      <a:pt x="19" y="23"/>
                      <a:pt x="23" y="19"/>
                      <a:pt x="23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958">
                <a:extLst>
                  <a:ext uri="{FF2B5EF4-FFF2-40B4-BE49-F238E27FC236}">
                    <a16:creationId xmlns="" xmlns:a16="http://schemas.microsoft.com/office/drawing/2014/main" id="{900003CF-37BE-45CD-8FA7-F89A80AA0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633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Oval 959">
                <a:extLst>
                  <a:ext uri="{FF2B5EF4-FFF2-40B4-BE49-F238E27FC236}">
                    <a16:creationId xmlns="" xmlns:a16="http://schemas.microsoft.com/office/drawing/2014/main" id="{4FDE474C-9A76-4A92-B200-7695FFAAF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" y="3055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960">
                <a:extLst>
                  <a:ext uri="{FF2B5EF4-FFF2-40B4-BE49-F238E27FC236}">
                    <a16:creationId xmlns="" xmlns:a16="http://schemas.microsoft.com/office/drawing/2014/main" id="{7C94E2EA-3D27-43F6-B2B7-38B6D03F3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947"/>
                <a:ext cx="59" cy="59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Oval 961">
                <a:extLst>
                  <a:ext uri="{FF2B5EF4-FFF2-40B4-BE49-F238E27FC236}">
                    <a16:creationId xmlns="" xmlns:a16="http://schemas.microsoft.com/office/drawing/2014/main" id="{28ADF075-7F03-4B4B-85F6-9209C74EC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" y="2947"/>
                <a:ext cx="60" cy="5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962">
                <a:extLst>
                  <a:ext uri="{FF2B5EF4-FFF2-40B4-BE49-F238E27FC236}">
                    <a16:creationId xmlns="" xmlns:a16="http://schemas.microsoft.com/office/drawing/2014/main" id="{45C3E818-931B-4694-B87E-1CFC99D7C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2420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8"/>
                      <a:pt x="23" y="11"/>
                    </a:cubicBezTo>
                    <a:cubicBezTo>
                      <a:pt x="23" y="4"/>
                      <a:pt x="19" y="0"/>
                      <a:pt x="12" y="0"/>
                    </a:cubicBezTo>
                    <a:cubicBezTo>
                      <a:pt x="5" y="0"/>
                      <a:pt x="0" y="4"/>
                      <a:pt x="0" y="11"/>
                    </a:cubicBezTo>
                    <a:cubicBezTo>
                      <a:pt x="0" y="18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963">
                <a:extLst>
                  <a:ext uri="{FF2B5EF4-FFF2-40B4-BE49-F238E27FC236}">
                    <a16:creationId xmlns="" xmlns:a16="http://schemas.microsoft.com/office/drawing/2014/main" id="{BB597738-51F8-403A-BD57-19B038FC0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7" y="2314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9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Oval 964">
                <a:extLst>
                  <a:ext uri="{FF2B5EF4-FFF2-40B4-BE49-F238E27FC236}">
                    <a16:creationId xmlns="" xmlns:a16="http://schemas.microsoft.com/office/drawing/2014/main" id="{353BD7E3-72CF-4D0F-BBE0-017BC2AF0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3" y="2314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Oval 965">
                <a:extLst>
                  <a:ext uri="{FF2B5EF4-FFF2-40B4-BE49-F238E27FC236}">
                    <a16:creationId xmlns="" xmlns:a16="http://schemas.microsoft.com/office/drawing/2014/main" id="{FA4F6922-4690-46EE-807B-72B492F50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7" y="2314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Oval 966">
                <a:extLst>
                  <a:ext uri="{FF2B5EF4-FFF2-40B4-BE49-F238E27FC236}">
                    <a16:creationId xmlns="" xmlns:a16="http://schemas.microsoft.com/office/drawing/2014/main" id="{BB5050AC-4419-4772-B413-44CF4762C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314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Oval 967">
                <a:extLst>
                  <a:ext uri="{FF2B5EF4-FFF2-40B4-BE49-F238E27FC236}">
                    <a16:creationId xmlns="" xmlns:a16="http://schemas.microsoft.com/office/drawing/2014/main" id="{98C70599-714C-46F7-B22D-4B93571C2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2" y="3055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968">
                <a:extLst>
                  <a:ext uri="{FF2B5EF4-FFF2-40B4-BE49-F238E27FC236}">
                    <a16:creationId xmlns="" xmlns:a16="http://schemas.microsoft.com/office/drawing/2014/main" id="{424CF57D-C8A7-407B-A0D7-A84645F89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3055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9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Oval 969">
                <a:extLst>
                  <a:ext uri="{FF2B5EF4-FFF2-40B4-BE49-F238E27FC236}">
                    <a16:creationId xmlns="" xmlns:a16="http://schemas.microsoft.com/office/drawing/2014/main" id="{90192A6D-0C59-45C6-AC99-6EB4EE033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4" y="2314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970">
                <a:extLst>
                  <a:ext uri="{FF2B5EF4-FFF2-40B4-BE49-F238E27FC236}">
                    <a16:creationId xmlns="" xmlns:a16="http://schemas.microsoft.com/office/drawing/2014/main" id="{B0127287-48AD-4575-89EC-D51E3B154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314"/>
                <a:ext cx="60" cy="60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2 h 23"/>
                  <a:gd name="T4" fmla="*/ 11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4" y="23"/>
                      <a:pt x="11" y="23"/>
                    </a:cubicBez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971">
                <a:extLst>
                  <a:ext uri="{FF2B5EF4-FFF2-40B4-BE49-F238E27FC236}">
                    <a16:creationId xmlns="" xmlns:a16="http://schemas.microsoft.com/office/drawing/2014/main" id="{1FDE4510-7CF6-4DC5-99B5-F5829B341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9" y="2314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1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9" y="23"/>
                      <a:pt x="24" y="18"/>
                      <a:pt x="24" y="11"/>
                    </a:cubicBezTo>
                    <a:cubicBezTo>
                      <a:pt x="23" y="5"/>
                      <a:pt x="19" y="0"/>
                      <a:pt x="12" y="0"/>
                    </a:cubicBezTo>
                    <a:cubicBezTo>
                      <a:pt x="5" y="0"/>
                      <a:pt x="0" y="5"/>
                      <a:pt x="1" y="12"/>
                    </a:cubicBezTo>
                    <a:cubicBezTo>
                      <a:pt x="1" y="19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972">
                <a:extLst>
                  <a:ext uri="{FF2B5EF4-FFF2-40B4-BE49-F238E27FC236}">
                    <a16:creationId xmlns="" xmlns:a16="http://schemas.microsoft.com/office/drawing/2014/main" id="{73DBE2BF-68A8-4978-A5E7-6C18D34D8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3055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9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9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973">
                <a:extLst>
                  <a:ext uri="{FF2B5EF4-FFF2-40B4-BE49-F238E27FC236}">
                    <a16:creationId xmlns="" xmlns:a16="http://schemas.microsoft.com/office/drawing/2014/main" id="{C09573BB-AAF8-49BC-9F93-DA7467421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3055"/>
                <a:ext cx="60" cy="60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2 h 23"/>
                  <a:gd name="T4" fmla="*/ 11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4" y="23"/>
                      <a:pt x="11" y="23"/>
                    </a:cubicBez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9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974">
                <a:extLst>
                  <a:ext uri="{FF2B5EF4-FFF2-40B4-BE49-F238E27FC236}">
                    <a16:creationId xmlns="" xmlns:a16="http://schemas.microsoft.com/office/drawing/2014/main" id="{A272B196-618C-499A-AA01-A08AEC511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832"/>
                <a:ext cx="44" cy="81"/>
              </a:xfrm>
              <a:custGeom>
                <a:avLst/>
                <a:gdLst>
                  <a:gd name="T0" fmla="*/ 3 w 17"/>
                  <a:gd name="T1" fmla="*/ 0 h 31"/>
                  <a:gd name="T2" fmla="*/ 0 w 17"/>
                  <a:gd name="T3" fmla="*/ 3 h 31"/>
                  <a:gd name="T4" fmla="*/ 0 w 17"/>
                  <a:gd name="T5" fmla="*/ 15 h 31"/>
                  <a:gd name="T6" fmla="*/ 0 w 17"/>
                  <a:gd name="T7" fmla="*/ 28 h 31"/>
                  <a:gd name="T8" fmla="*/ 3 w 17"/>
                  <a:gd name="T9" fmla="*/ 31 h 31"/>
                  <a:gd name="T10" fmla="*/ 17 w 17"/>
                  <a:gd name="T11" fmla="*/ 16 h 31"/>
                  <a:gd name="T12" fmla="*/ 3 w 17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1">
                    <a:moveTo>
                      <a:pt x="3" y="0"/>
                    </a:moveTo>
                    <a:cubicBezTo>
                      <a:pt x="1" y="0"/>
                      <a:pt x="0" y="0"/>
                      <a:pt x="0" y="3"/>
                    </a:cubicBezTo>
                    <a:cubicBezTo>
                      <a:pt x="0" y="7"/>
                      <a:pt x="0" y="11"/>
                      <a:pt x="0" y="15"/>
                    </a:cubicBezTo>
                    <a:cubicBezTo>
                      <a:pt x="0" y="19"/>
                      <a:pt x="0" y="24"/>
                      <a:pt x="0" y="28"/>
                    </a:cubicBezTo>
                    <a:cubicBezTo>
                      <a:pt x="0" y="30"/>
                      <a:pt x="1" y="31"/>
                      <a:pt x="3" y="31"/>
                    </a:cubicBezTo>
                    <a:cubicBezTo>
                      <a:pt x="11" y="30"/>
                      <a:pt x="17" y="24"/>
                      <a:pt x="17" y="16"/>
                    </a:cubicBezTo>
                    <a:cubicBezTo>
                      <a:pt x="17" y="7"/>
                      <a:pt x="11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975">
                <a:extLst>
                  <a:ext uri="{FF2B5EF4-FFF2-40B4-BE49-F238E27FC236}">
                    <a16:creationId xmlns="" xmlns:a16="http://schemas.microsoft.com/office/drawing/2014/main" id="{C299438F-4091-4729-A2CA-83B4062CB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418"/>
                <a:ext cx="64" cy="62"/>
              </a:xfrm>
              <a:custGeom>
                <a:avLst/>
                <a:gdLst>
                  <a:gd name="T0" fmla="*/ 4 w 25"/>
                  <a:gd name="T1" fmla="*/ 20 h 24"/>
                  <a:gd name="T2" fmla="*/ 12 w 25"/>
                  <a:gd name="T3" fmla="*/ 24 h 24"/>
                  <a:gd name="T4" fmla="*/ 21 w 25"/>
                  <a:gd name="T5" fmla="*/ 21 h 24"/>
                  <a:gd name="T6" fmla="*/ 25 w 25"/>
                  <a:gd name="T7" fmla="*/ 13 h 24"/>
                  <a:gd name="T8" fmla="*/ 22 w 25"/>
                  <a:gd name="T9" fmla="*/ 5 h 24"/>
                  <a:gd name="T10" fmla="*/ 14 w 25"/>
                  <a:gd name="T11" fmla="*/ 0 h 24"/>
                  <a:gd name="T12" fmla="*/ 6 w 25"/>
                  <a:gd name="T13" fmla="*/ 3 h 24"/>
                  <a:gd name="T14" fmla="*/ 2 w 25"/>
                  <a:gd name="T15" fmla="*/ 11 h 24"/>
                  <a:gd name="T16" fmla="*/ 4 w 25"/>
                  <a:gd name="T1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4">
                    <a:moveTo>
                      <a:pt x="4" y="20"/>
                    </a:moveTo>
                    <a:cubicBezTo>
                      <a:pt x="7" y="21"/>
                      <a:pt x="8" y="24"/>
                      <a:pt x="12" y="24"/>
                    </a:cubicBezTo>
                    <a:cubicBezTo>
                      <a:pt x="15" y="23"/>
                      <a:pt x="18" y="24"/>
                      <a:pt x="21" y="21"/>
                    </a:cubicBezTo>
                    <a:cubicBezTo>
                      <a:pt x="22" y="19"/>
                      <a:pt x="25" y="17"/>
                      <a:pt x="25" y="13"/>
                    </a:cubicBezTo>
                    <a:cubicBezTo>
                      <a:pt x="24" y="10"/>
                      <a:pt x="25" y="7"/>
                      <a:pt x="22" y="5"/>
                    </a:cubicBezTo>
                    <a:cubicBezTo>
                      <a:pt x="19" y="3"/>
                      <a:pt x="18" y="0"/>
                      <a:pt x="14" y="0"/>
                    </a:cubicBezTo>
                    <a:cubicBezTo>
                      <a:pt x="11" y="1"/>
                      <a:pt x="8" y="0"/>
                      <a:pt x="6" y="3"/>
                    </a:cubicBezTo>
                    <a:cubicBezTo>
                      <a:pt x="4" y="6"/>
                      <a:pt x="0" y="7"/>
                      <a:pt x="2" y="11"/>
                    </a:cubicBezTo>
                    <a:cubicBezTo>
                      <a:pt x="2" y="14"/>
                      <a:pt x="1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976">
                <a:extLst>
                  <a:ext uri="{FF2B5EF4-FFF2-40B4-BE49-F238E27FC236}">
                    <a16:creationId xmlns="" xmlns:a16="http://schemas.microsoft.com/office/drawing/2014/main" id="{87C89010-7648-41B8-B5FA-7F0D92792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420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4"/>
                      <a:pt x="19" y="0"/>
                      <a:pt x="12" y="0"/>
                    </a:cubicBezTo>
                    <a:cubicBezTo>
                      <a:pt x="5" y="0"/>
                      <a:pt x="0" y="4"/>
                      <a:pt x="0" y="11"/>
                    </a:cubicBezTo>
                    <a:cubicBezTo>
                      <a:pt x="0" y="18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977">
                <a:extLst>
                  <a:ext uri="{FF2B5EF4-FFF2-40B4-BE49-F238E27FC236}">
                    <a16:creationId xmlns="" xmlns:a16="http://schemas.microsoft.com/office/drawing/2014/main" id="{4D801699-8DA5-4F64-8C49-C08B6BCB7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737"/>
                <a:ext cx="60" cy="62"/>
              </a:xfrm>
              <a:custGeom>
                <a:avLst/>
                <a:gdLst>
                  <a:gd name="T0" fmla="*/ 11 w 23"/>
                  <a:gd name="T1" fmla="*/ 24 h 24"/>
                  <a:gd name="T2" fmla="*/ 23 w 23"/>
                  <a:gd name="T3" fmla="*/ 12 h 24"/>
                  <a:gd name="T4" fmla="*/ 12 w 23"/>
                  <a:gd name="T5" fmla="*/ 0 h 24"/>
                  <a:gd name="T6" fmla="*/ 0 w 23"/>
                  <a:gd name="T7" fmla="*/ 12 h 24"/>
                  <a:gd name="T8" fmla="*/ 11 w 2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4"/>
                    </a:moveTo>
                    <a:cubicBezTo>
                      <a:pt x="18" y="24"/>
                      <a:pt x="23" y="19"/>
                      <a:pt x="23" y="12"/>
                    </a:cubicBezTo>
                    <a:cubicBezTo>
                      <a:pt x="23" y="5"/>
                      <a:pt x="19" y="1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4" y="23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978">
                <a:extLst>
                  <a:ext uri="{FF2B5EF4-FFF2-40B4-BE49-F238E27FC236}">
                    <a16:creationId xmlns="" xmlns:a16="http://schemas.microsoft.com/office/drawing/2014/main" id="{72AD7788-CB7A-42AF-9E4A-F4318F12E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3055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9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979">
                <a:extLst>
                  <a:ext uri="{FF2B5EF4-FFF2-40B4-BE49-F238E27FC236}">
                    <a16:creationId xmlns="" xmlns:a16="http://schemas.microsoft.com/office/drawing/2014/main" id="{EFD6BF3C-B2C7-4DFF-8936-CC028D6AB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737"/>
                <a:ext cx="59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2 h 24"/>
                  <a:gd name="T4" fmla="*/ 12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19" y="24"/>
                      <a:pt x="23" y="19"/>
                      <a:pt x="23" y="12"/>
                    </a:cubicBezTo>
                    <a:cubicBezTo>
                      <a:pt x="23" y="5"/>
                      <a:pt x="19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Oval 980">
                <a:extLst>
                  <a:ext uri="{FF2B5EF4-FFF2-40B4-BE49-F238E27FC236}">
                    <a16:creationId xmlns="" xmlns:a16="http://schemas.microsoft.com/office/drawing/2014/main" id="{EBB829E0-5E58-4185-807B-676296D9B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9" y="2420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981">
                <a:extLst>
                  <a:ext uri="{FF2B5EF4-FFF2-40B4-BE49-F238E27FC236}">
                    <a16:creationId xmlns="" xmlns:a16="http://schemas.microsoft.com/office/drawing/2014/main" id="{4E3A1036-D7B1-4B26-ACF1-C746C7B3F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2314"/>
                <a:ext cx="64" cy="62"/>
              </a:xfrm>
              <a:custGeom>
                <a:avLst/>
                <a:gdLst>
                  <a:gd name="T0" fmla="*/ 4 w 25"/>
                  <a:gd name="T1" fmla="*/ 19 h 24"/>
                  <a:gd name="T2" fmla="*/ 12 w 25"/>
                  <a:gd name="T3" fmla="*/ 23 h 24"/>
                  <a:gd name="T4" fmla="*/ 20 w 25"/>
                  <a:gd name="T5" fmla="*/ 21 h 24"/>
                  <a:gd name="T6" fmla="*/ 24 w 25"/>
                  <a:gd name="T7" fmla="*/ 13 h 24"/>
                  <a:gd name="T8" fmla="*/ 22 w 25"/>
                  <a:gd name="T9" fmla="*/ 4 h 24"/>
                  <a:gd name="T10" fmla="*/ 14 w 25"/>
                  <a:gd name="T11" fmla="*/ 0 h 24"/>
                  <a:gd name="T12" fmla="*/ 5 w 25"/>
                  <a:gd name="T13" fmla="*/ 3 h 24"/>
                  <a:gd name="T14" fmla="*/ 1 w 25"/>
                  <a:gd name="T15" fmla="*/ 11 h 24"/>
                  <a:gd name="T16" fmla="*/ 4 w 25"/>
                  <a:gd name="T17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4">
                    <a:moveTo>
                      <a:pt x="4" y="19"/>
                    </a:moveTo>
                    <a:cubicBezTo>
                      <a:pt x="6" y="21"/>
                      <a:pt x="8" y="24"/>
                      <a:pt x="12" y="23"/>
                    </a:cubicBezTo>
                    <a:cubicBezTo>
                      <a:pt x="15" y="23"/>
                      <a:pt x="18" y="24"/>
                      <a:pt x="20" y="21"/>
                    </a:cubicBezTo>
                    <a:cubicBezTo>
                      <a:pt x="22" y="18"/>
                      <a:pt x="25" y="17"/>
                      <a:pt x="24" y="13"/>
                    </a:cubicBezTo>
                    <a:cubicBezTo>
                      <a:pt x="24" y="10"/>
                      <a:pt x="25" y="7"/>
                      <a:pt x="22" y="4"/>
                    </a:cubicBezTo>
                    <a:cubicBezTo>
                      <a:pt x="19" y="2"/>
                      <a:pt x="18" y="0"/>
                      <a:pt x="14" y="0"/>
                    </a:cubicBezTo>
                    <a:cubicBezTo>
                      <a:pt x="11" y="1"/>
                      <a:pt x="7" y="0"/>
                      <a:pt x="5" y="3"/>
                    </a:cubicBezTo>
                    <a:cubicBezTo>
                      <a:pt x="3" y="5"/>
                      <a:pt x="0" y="7"/>
                      <a:pt x="1" y="11"/>
                    </a:cubicBezTo>
                    <a:cubicBezTo>
                      <a:pt x="1" y="14"/>
                      <a:pt x="1" y="17"/>
                      <a:pt x="4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982">
                <a:extLst>
                  <a:ext uri="{FF2B5EF4-FFF2-40B4-BE49-F238E27FC236}">
                    <a16:creationId xmlns="" xmlns:a16="http://schemas.microsoft.com/office/drawing/2014/main" id="{597FCB30-E51C-48C4-AF7D-B5764711A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527"/>
                <a:ext cx="65" cy="64"/>
              </a:xfrm>
              <a:custGeom>
                <a:avLst/>
                <a:gdLst>
                  <a:gd name="T0" fmla="*/ 4 w 25"/>
                  <a:gd name="T1" fmla="*/ 20 h 25"/>
                  <a:gd name="T2" fmla="*/ 12 w 25"/>
                  <a:gd name="T3" fmla="*/ 24 h 25"/>
                  <a:gd name="T4" fmla="*/ 21 w 25"/>
                  <a:gd name="T5" fmla="*/ 21 h 25"/>
                  <a:gd name="T6" fmla="*/ 25 w 25"/>
                  <a:gd name="T7" fmla="*/ 13 h 25"/>
                  <a:gd name="T8" fmla="*/ 22 w 25"/>
                  <a:gd name="T9" fmla="*/ 5 h 25"/>
                  <a:gd name="T10" fmla="*/ 14 w 25"/>
                  <a:gd name="T11" fmla="*/ 1 h 25"/>
                  <a:gd name="T12" fmla="*/ 5 w 25"/>
                  <a:gd name="T13" fmla="*/ 3 h 25"/>
                  <a:gd name="T14" fmla="*/ 1 w 25"/>
                  <a:gd name="T15" fmla="*/ 11 h 25"/>
                  <a:gd name="T16" fmla="*/ 4 w 25"/>
                  <a:gd name="T1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5">
                    <a:moveTo>
                      <a:pt x="4" y="20"/>
                    </a:moveTo>
                    <a:cubicBezTo>
                      <a:pt x="7" y="22"/>
                      <a:pt x="8" y="25"/>
                      <a:pt x="12" y="24"/>
                    </a:cubicBezTo>
                    <a:cubicBezTo>
                      <a:pt x="15" y="23"/>
                      <a:pt x="18" y="24"/>
                      <a:pt x="21" y="21"/>
                    </a:cubicBezTo>
                    <a:cubicBezTo>
                      <a:pt x="22" y="19"/>
                      <a:pt x="25" y="17"/>
                      <a:pt x="25" y="13"/>
                    </a:cubicBezTo>
                    <a:cubicBezTo>
                      <a:pt x="24" y="10"/>
                      <a:pt x="25" y="7"/>
                      <a:pt x="22" y="5"/>
                    </a:cubicBezTo>
                    <a:cubicBezTo>
                      <a:pt x="19" y="3"/>
                      <a:pt x="18" y="0"/>
                      <a:pt x="14" y="1"/>
                    </a:cubicBezTo>
                    <a:cubicBezTo>
                      <a:pt x="11" y="1"/>
                      <a:pt x="8" y="0"/>
                      <a:pt x="5" y="3"/>
                    </a:cubicBezTo>
                    <a:cubicBezTo>
                      <a:pt x="4" y="6"/>
                      <a:pt x="0" y="8"/>
                      <a:pt x="1" y="11"/>
                    </a:cubicBezTo>
                    <a:cubicBezTo>
                      <a:pt x="2" y="14"/>
                      <a:pt x="1" y="18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983">
                <a:extLst>
                  <a:ext uri="{FF2B5EF4-FFF2-40B4-BE49-F238E27FC236}">
                    <a16:creationId xmlns="" xmlns:a16="http://schemas.microsoft.com/office/drawing/2014/main" id="{51EC72DD-4A14-4C9E-8AE8-CA573E749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2633"/>
                <a:ext cx="59" cy="60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1 h 23"/>
                  <a:gd name="T4" fmla="*/ 12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5" y="23"/>
                      <a:pt x="12" y="23"/>
                    </a:cubicBezTo>
                    <a:cubicBezTo>
                      <a:pt x="19" y="23"/>
                      <a:pt x="23" y="19"/>
                      <a:pt x="23" y="12"/>
                    </a:cubicBezTo>
                    <a:cubicBezTo>
                      <a:pt x="23" y="5"/>
                      <a:pt x="19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984">
                <a:extLst>
                  <a:ext uri="{FF2B5EF4-FFF2-40B4-BE49-F238E27FC236}">
                    <a16:creationId xmlns="" xmlns:a16="http://schemas.microsoft.com/office/drawing/2014/main" id="{FE69ACDB-C8E3-443D-BAEE-44C867A98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" y="2630"/>
                <a:ext cx="65" cy="65"/>
              </a:xfrm>
              <a:custGeom>
                <a:avLst/>
                <a:gdLst>
                  <a:gd name="T0" fmla="*/ 4 w 25"/>
                  <a:gd name="T1" fmla="*/ 20 h 25"/>
                  <a:gd name="T2" fmla="*/ 12 w 25"/>
                  <a:gd name="T3" fmla="*/ 24 h 25"/>
                  <a:gd name="T4" fmla="*/ 20 w 25"/>
                  <a:gd name="T5" fmla="*/ 22 h 25"/>
                  <a:gd name="T6" fmla="*/ 24 w 25"/>
                  <a:gd name="T7" fmla="*/ 14 h 25"/>
                  <a:gd name="T8" fmla="*/ 21 w 25"/>
                  <a:gd name="T9" fmla="*/ 5 h 25"/>
                  <a:gd name="T10" fmla="*/ 14 w 25"/>
                  <a:gd name="T11" fmla="*/ 1 h 25"/>
                  <a:gd name="T12" fmla="*/ 5 w 25"/>
                  <a:gd name="T13" fmla="*/ 4 h 25"/>
                  <a:gd name="T14" fmla="*/ 1 w 25"/>
                  <a:gd name="T15" fmla="*/ 11 h 25"/>
                  <a:gd name="T16" fmla="*/ 4 w 25"/>
                  <a:gd name="T1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5">
                    <a:moveTo>
                      <a:pt x="4" y="20"/>
                    </a:moveTo>
                    <a:cubicBezTo>
                      <a:pt x="6" y="22"/>
                      <a:pt x="8" y="25"/>
                      <a:pt x="12" y="24"/>
                    </a:cubicBezTo>
                    <a:cubicBezTo>
                      <a:pt x="15" y="24"/>
                      <a:pt x="18" y="25"/>
                      <a:pt x="20" y="22"/>
                    </a:cubicBezTo>
                    <a:cubicBezTo>
                      <a:pt x="22" y="19"/>
                      <a:pt x="25" y="17"/>
                      <a:pt x="24" y="14"/>
                    </a:cubicBezTo>
                    <a:cubicBezTo>
                      <a:pt x="24" y="11"/>
                      <a:pt x="25" y="7"/>
                      <a:pt x="21" y="5"/>
                    </a:cubicBezTo>
                    <a:cubicBezTo>
                      <a:pt x="19" y="3"/>
                      <a:pt x="17" y="0"/>
                      <a:pt x="14" y="1"/>
                    </a:cubicBezTo>
                    <a:cubicBezTo>
                      <a:pt x="11" y="2"/>
                      <a:pt x="7" y="1"/>
                      <a:pt x="5" y="4"/>
                    </a:cubicBezTo>
                    <a:cubicBezTo>
                      <a:pt x="3" y="6"/>
                      <a:pt x="0" y="8"/>
                      <a:pt x="1" y="11"/>
                    </a:cubicBezTo>
                    <a:cubicBezTo>
                      <a:pt x="1" y="15"/>
                      <a:pt x="0" y="18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985">
                <a:extLst>
                  <a:ext uri="{FF2B5EF4-FFF2-40B4-BE49-F238E27FC236}">
                    <a16:creationId xmlns="" xmlns:a16="http://schemas.microsoft.com/office/drawing/2014/main" id="{675AF3C2-35B6-42FF-9675-2CCFEA05D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737"/>
                <a:ext cx="60" cy="62"/>
              </a:xfrm>
              <a:custGeom>
                <a:avLst/>
                <a:gdLst>
                  <a:gd name="T0" fmla="*/ 11 w 23"/>
                  <a:gd name="T1" fmla="*/ 23 h 24"/>
                  <a:gd name="T2" fmla="*/ 23 w 23"/>
                  <a:gd name="T3" fmla="*/ 12 h 24"/>
                  <a:gd name="T4" fmla="*/ 11 w 23"/>
                  <a:gd name="T5" fmla="*/ 0 h 24"/>
                  <a:gd name="T6" fmla="*/ 0 w 23"/>
                  <a:gd name="T7" fmla="*/ 12 h 24"/>
                  <a:gd name="T8" fmla="*/ 11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3"/>
                    </a:moveTo>
                    <a:cubicBezTo>
                      <a:pt x="18" y="24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9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986">
                <a:extLst>
                  <a:ext uri="{FF2B5EF4-FFF2-40B4-BE49-F238E27FC236}">
                    <a16:creationId xmlns="" xmlns:a16="http://schemas.microsoft.com/office/drawing/2014/main" id="{7B964445-48C6-4214-AE08-79A83F65D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529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8"/>
                      <a:pt x="23" y="11"/>
                    </a:cubicBezTo>
                    <a:cubicBezTo>
                      <a:pt x="23" y="4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Oval 987">
                <a:extLst>
                  <a:ext uri="{FF2B5EF4-FFF2-40B4-BE49-F238E27FC236}">
                    <a16:creationId xmlns="" xmlns:a16="http://schemas.microsoft.com/office/drawing/2014/main" id="{21553FA4-4D19-46CF-9C9C-B6B06D7B3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9" y="2529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Oval 988">
                <a:extLst>
                  <a:ext uri="{FF2B5EF4-FFF2-40B4-BE49-F238E27FC236}">
                    <a16:creationId xmlns="" xmlns:a16="http://schemas.microsoft.com/office/drawing/2014/main" id="{3644BEFB-56C0-429C-9989-1CAECB4D0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2529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989">
                <a:extLst>
                  <a:ext uri="{FF2B5EF4-FFF2-40B4-BE49-F238E27FC236}">
                    <a16:creationId xmlns="" xmlns:a16="http://schemas.microsoft.com/office/drawing/2014/main" id="{06833149-F71B-42B4-A42F-EC9A6DA56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6" y="2737"/>
                <a:ext cx="60" cy="62"/>
              </a:xfrm>
              <a:custGeom>
                <a:avLst/>
                <a:gdLst>
                  <a:gd name="T0" fmla="*/ 0 w 23"/>
                  <a:gd name="T1" fmla="*/ 12 h 24"/>
                  <a:gd name="T2" fmla="*/ 12 w 23"/>
                  <a:gd name="T3" fmla="*/ 23 h 24"/>
                  <a:gd name="T4" fmla="*/ 23 w 23"/>
                  <a:gd name="T5" fmla="*/ 12 h 24"/>
                  <a:gd name="T6" fmla="*/ 12 w 23"/>
                  <a:gd name="T7" fmla="*/ 0 h 24"/>
                  <a:gd name="T8" fmla="*/ 0 w 23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0" y="12"/>
                    </a:moveTo>
                    <a:cubicBezTo>
                      <a:pt x="0" y="19"/>
                      <a:pt x="5" y="24"/>
                      <a:pt x="12" y="23"/>
                    </a:cubicBezTo>
                    <a:cubicBezTo>
                      <a:pt x="19" y="23"/>
                      <a:pt x="23" y="19"/>
                      <a:pt x="23" y="12"/>
                    </a:cubicBezTo>
                    <a:cubicBezTo>
                      <a:pt x="23" y="5"/>
                      <a:pt x="19" y="0"/>
                      <a:pt x="12" y="0"/>
                    </a:cubicBezTo>
                    <a:cubicBezTo>
                      <a:pt x="5" y="1"/>
                      <a:pt x="0" y="5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Oval 990">
                <a:extLst>
                  <a:ext uri="{FF2B5EF4-FFF2-40B4-BE49-F238E27FC236}">
                    <a16:creationId xmlns="" xmlns:a16="http://schemas.microsoft.com/office/drawing/2014/main" id="{5B3CA7F0-D9E3-4BFA-AC06-08CB52DB1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4" y="2420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Oval 991">
                <a:extLst>
                  <a:ext uri="{FF2B5EF4-FFF2-40B4-BE49-F238E27FC236}">
                    <a16:creationId xmlns="" xmlns:a16="http://schemas.microsoft.com/office/drawing/2014/main" id="{561EA056-D8EA-4A7A-B3FF-0774D11CF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70" y="2420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Oval 992">
                <a:extLst>
                  <a:ext uri="{FF2B5EF4-FFF2-40B4-BE49-F238E27FC236}">
                    <a16:creationId xmlns="" xmlns:a16="http://schemas.microsoft.com/office/drawing/2014/main" id="{9307532A-645D-4A71-960B-632CCCE69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6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Oval 993">
                <a:extLst>
                  <a:ext uri="{FF2B5EF4-FFF2-40B4-BE49-F238E27FC236}">
                    <a16:creationId xmlns="" xmlns:a16="http://schemas.microsoft.com/office/drawing/2014/main" id="{6B56BAAF-D554-40E1-A4D3-0B5562E9C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Oval 994">
                <a:extLst>
                  <a:ext uri="{FF2B5EF4-FFF2-40B4-BE49-F238E27FC236}">
                    <a16:creationId xmlns="" xmlns:a16="http://schemas.microsoft.com/office/drawing/2014/main" id="{3F3E69E6-15B6-42E5-A8A0-2C6266E8B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995">
                <a:extLst>
                  <a:ext uri="{FF2B5EF4-FFF2-40B4-BE49-F238E27FC236}">
                    <a16:creationId xmlns="" xmlns:a16="http://schemas.microsoft.com/office/drawing/2014/main" id="{44BCF5F4-C26E-458A-8279-5A124A9F1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947"/>
                <a:ext cx="60" cy="59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9" y="23"/>
                      <a:pt x="23" y="19"/>
                      <a:pt x="23" y="12"/>
                    </a:cubicBezTo>
                    <a:cubicBezTo>
                      <a:pt x="23" y="5"/>
                      <a:pt x="19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9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996">
                <a:extLst>
                  <a:ext uri="{FF2B5EF4-FFF2-40B4-BE49-F238E27FC236}">
                    <a16:creationId xmlns="" xmlns:a16="http://schemas.microsoft.com/office/drawing/2014/main" id="{D09739AE-F410-4093-8853-DEE5F801C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5" y="2737"/>
                <a:ext cx="63" cy="62"/>
              </a:xfrm>
              <a:custGeom>
                <a:avLst/>
                <a:gdLst>
                  <a:gd name="T0" fmla="*/ 12 w 24"/>
                  <a:gd name="T1" fmla="*/ 23 h 24"/>
                  <a:gd name="T2" fmla="*/ 24 w 24"/>
                  <a:gd name="T3" fmla="*/ 12 h 24"/>
                  <a:gd name="T4" fmla="*/ 12 w 24"/>
                  <a:gd name="T5" fmla="*/ 0 h 24"/>
                  <a:gd name="T6" fmla="*/ 1 w 24"/>
                  <a:gd name="T7" fmla="*/ 12 h 24"/>
                  <a:gd name="T8" fmla="*/ 12 w 24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3"/>
                    </a:move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ubicBezTo>
                      <a:pt x="5" y="0"/>
                      <a:pt x="1" y="5"/>
                      <a:pt x="1" y="12"/>
                    </a:cubicBezTo>
                    <a:cubicBezTo>
                      <a:pt x="0" y="19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997">
                <a:extLst>
                  <a:ext uri="{FF2B5EF4-FFF2-40B4-BE49-F238E27FC236}">
                    <a16:creationId xmlns="" xmlns:a16="http://schemas.microsoft.com/office/drawing/2014/main" id="{D20B9A66-4DC7-42B4-985F-6B019A748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0" y="2529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8"/>
                      <a:pt x="23" y="11"/>
                    </a:cubicBezTo>
                    <a:cubicBezTo>
                      <a:pt x="23" y="4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8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Oval 998">
                <a:extLst>
                  <a:ext uri="{FF2B5EF4-FFF2-40B4-BE49-F238E27FC236}">
                    <a16:creationId xmlns="" xmlns:a16="http://schemas.microsoft.com/office/drawing/2014/main" id="{047C5D98-20E7-4919-978A-826F84093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5" y="3055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Oval 999">
                <a:extLst>
                  <a:ext uri="{FF2B5EF4-FFF2-40B4-BE49-F238E27FC236}">
                    <a16:creationId xmlns="" xmlns:a16="http://schemas.microsoft.com/office/drawing/2014/main" id="{2A6F5EDE-A78F-4ABF-B91D-591CCDD1B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1000">
                <a:extLst>
                  <a:ext uri="{FF2B5EF4-FFF2-40B4-BE49-F238E27FC236}">
                    <a16:creationId xmlns="" xmlns:a16="http://schemas.microsoft.com/office/drawing/2014/main" id="{75EF4DA8-E656-44BA-BFFD-B18640D23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9" y="2947"/>
                <a:ext cx="62" cy="59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0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9" y="23"/>
                      <a:pt x="24" y="18"/>
                      <a:pt x="24" y="11"/>
                    </a:cubicBezTo>
                    <a:cubicBezTo>
                      <a:pt x="23" y="5"/>
                      <a:pt x="19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1" y="19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1001">
                <a:extLst>
                  <a:ext uri="{FF2B5EF4-FFF2-40B4-BE49-F238E27FC236}">
                    <a16:creationId xmlns="" xmlns:a16="http://schemas.microsoft.com/office/drawing/2014/main" id="{A60F37F2-386E-41E7-8E7D-D6DD9902D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2737"/>
                <a:ext cx="60" cy="62"/>
              </a:xfrm>
              <a:custGeom>
                <a:avLst/>
                <a:gdLst>
                  <a:gd name="T0" fmla="*/ 11 w 23"/>
                  <a:gd name="T1" fmla="*/ 23 h 24"/>
                  <a:gd name="T2" fmla="*/ 23 w 23"/>
                  <a:gd name="T3" fmla="*/ 12 h 24"/>
                  <a:gd name="T4" fmla="*/ 11 w 23"/>
                  <a:gd name="T5" fmla="*/ 0 h 24"/>
                  <a:gd name="T6" fmla="*/ 0 w 23"/>
                  <a:gd name="T7" fmla="*/ 12 h 24"/>
                  <a:gd name="T8" fmla="*/ 11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3"/>
                    </a:moveTo>
                    <a:cubicBezTo>
                      <a:pt x="18" y="24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9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1002">
                <a:extLst>
                  <a:ext uri="{FF2B5EF4-FFF2-40B4-BE49-F238E27FC236}">
                    <a16:creationId xmlns="" xmlns:a16="http://schemas.microsoft.com/office/drawing/2014/main" id="{05D51D6C-5FCB-430F-A376-2C5B9B8CC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737"/>
                <a:ext cx="59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2 h 24"/>
                  <a:gd name="T4" fmla="*/ 12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19" y="23"/>
                      <a:pt x="23" y="19"/>
                      <a:pt x="23" y="12"/>
                    </a:cubicBezTo>
                    <a:cubicBezTo>
                      <a:pt x="23" y="5"/>
                      <a:pt x="19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4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1003">
                <a:extLst>
                  <a:ext uri="{FF2B5EF4-FFF2-40B4-BE49-F238E27FC236}">
                    <a16:creationId xmlns="" xmlns:a16="http://schemas.microsoft.com/office/drawing/2014/main" id="{29F2D247-3F78-4BF1-9EA5-653A2DE58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5" y="2843"/>
                <a:ext cx="60" cy="59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1 h 23"/>
                  <a:gd name="T4" fmla="*/ 12 w 23"/>
                  <a:gd name="T5" fmla="*/ 23 h 23"/>
                  <a:gd name="T6" fmla="*/ 23 w 23"/>
                  <a:gd name="T7" fmla="*/ 11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5" y="0"/>
                      <a:pt x="0" y="6"/>
                      <a:pt x="0" y="11"/>
                    </a:cubicBezTo>
                    <a:cubicBezTo>
                      <a:pt x="0" y="18"/>
                      <a:pt x="6" y="23"/>
                      <a:pt x="12" y="23"/>
                    </a:cubicBez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7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1004">
                <a:extLst>
                  <a:ext uri="{FF2B5EF4-FFF2-40B4-BE49-F238E27FC236}">
                    <a16:creationId xmlns="" xmlns:a16="http://schemas.microsoft.com/office/drawing/2014/main" id="{84E9F329-4369-4EB7-99C6-1434D43D6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9" y="2843"/>
                <a:ext cx="62" cy="59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1 h 23"/>
                  <a:gd name="T4" fmla="*/ 12 w 24"/>
                  <a:gd name="T5" fmla="*/ 0 h 23"/>
                  <a:gd name="T6" fmla="*/ 0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8" y="23"/>
                      <a:pt x="24" y="19"/>
                      <a:pt x="23" y="11"/>
                    </a:cubicBezTo>
                    <a:cubicBezTo>
                      <a:pt x="23" y="6"/>
                      <a:pt x="19" y="0"/>
                      <a:pt x="12" y="0"/>
                    </a:cubicBezTo>
                    <a:cubicBezTo>
                      <a:pt x="6" y="0"/>
                      <a:pt x="1" y="4"/>
                      <a:pt x="0" y="12"/>
                    </a:cubicBezTo>
                    <a:cubicBezTo>
                      <a:pt x="1" y="17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1005">
                <a:extLst>
                  <a:ext uri="{FF2B5EF4-FFF2-40B4-BE49-F238E27FC236}">
                    <a16:creationId xmlns="" xmlns:a16="http://schemas.microsoft.com/office/drawing/2014/main" id="{F474FD92-45AA-421F-93CE-D97AF7479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843"/>
                <a:ext cx="59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1006">
                <a:extLst>
                  <a:ext uri="{FF2B5EF4-FFF2-40B4-BE49-F238E27FC236}">
                    <a16:creationId xmlns="" xmlns:a16="http://schemas.microsoft.com/office/drawing/2014/main" id="{3430297C-F12B-48E4-B28B-11AEE0E8B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6" y="2843"/>
                <a:ext cx="60" cy="59"/>
              </a:xfrm>
              <a:custGeom>
                <a:avLst/>
                <a:gdLst>
                  <a:gd name="T0" fmla="*/ 11 w 23"/>
                  <a:gd name="T1" fmla="*/ 23 h 23"/>
                  <a:gd name="T2" fmla="*/ 22 w 23"/>
                  <a:gd name="T3" fmla="*/ 12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2" y="18"/>
                      <a:pt x="22" y="12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5" y="0"/>
                      <a:pt x="0" y="4"/>
                      <a:pt x="0" y="11"/>
                    </a:cubicBezTo>
                    <a:cubicBezTo>
                      <a:pt x="0" y="18"/>
                      <a:pt x="4" y="22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1007">
                <a:extLst>
                  <a:ext uri="{FF2B5EF4-FFF2-40B4-BE49-F238E27FC236}">
                    <a16:creationId xmlns="" xmlns:a16="http://schemas.microsoft.com/office/drawing/2014/main" id="{C61EED0D-B64E-4FE2-A629-6CFDFA5DE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843"/>
                <a:ext cx="59" cy="59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1008">
                <a:extLst>
                  <a:ext uri="{FF2B5EF4-FFF2-40B4-BE49-F238E27FC236}">
                    <a16:creationId xmlns="" xmlns:a16="http://schemas.microsoft.com/office/drawing/2014/main" id="{AD16896F-8C4A-4A11-8B77-2EDE2D1CE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2843"/>
                <a:ext cx="59" cy="59"/>
              </a:xfrm>
              <a:custGeom>
                <a:avLst/>
                <a:gdLst>
                  <a:gd name="T0" fmla="*/ 1 w 23"/>
                  <a:gd name="T1" fmla="*/ 12 h 23"/>
                  <a:gd name="T2" fmla="*/ 12 w 23"/>
                  <a:gd name="T3" fmla="*/ 23 h 23"/>
                  <a:gd name="T4" fmla="*/ 23 w 23"/>
                  <a:gd name="T5" fmla="*/ 11 h 23"/>
                  <a:gd name="T6" fmla="*/ 12 w 23"/>
                  <a:gd name="T7" fmla="*/ 0 h 23"/>
                  <a:gd name="T8" fmla="*/ 1 w 23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" y="12"/>
                    </a:moveTo>
                    <a:cubicBezTo>
                      <a:pt x="1" y="17"/>
                      <a:pt x="5" y="23"/>
                      <a:pt x="12" y="23"/>
                    </a:cubicBezTo>
                    <a:cubicBezTo>
                      <a:pt x="18" y="22"/>
                      <a:pt x="23" y="19"/>
                      <a:pt x="23" y="11"/>
                    </a:cubicBezTo>
                    <a:cubicBezTo>
                      <a:pt x="23" y="6"/>
                      <a:pt x="19" y="0"/>
                      <a:pt x="12" y="0"/>
                    </a:cubicBezTo>
                    <a:cubicBezTo>
                      <a:pt x="6" y="0"/>
                      <a:pt x="0" y="4"/>
                      <a:pt x="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" name="Group 1210">
              <a:extLst>
                <a:ext uri="{FF2B5EF4-FFF2-40B4-BE49-F238E27FC236}">
                  <a16:creationId xmlns="" xmlns:a16="http://schemas.microsoft.com/office/drawing/2014/main" id="{32DF5FBA-8F6E-483A-842F-654DA550C6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4138" y="3176588"/>
              <a:ext cx="12285663" cy="1595438"/>
              <a:chOff x="-53" y="2001"/>
              <a:chExt cx="7739" cy="1005"/>
            </a:xfrm>
            <a:grpFill/>
          </p:grpSpPr>
          <p:sp>
            <p:nvSpPr>
              <p:cNvPr id="1174" name="Freeform 1010">
                <a:extLst>
                  <a:ext uri="{FF2B5EF4-FFF2-40B4-BE49-F238E27FC236}">
                    <a16:creationId xmlns="" xmlns:a16="http://schemas.microsoft.com/office/drawing/2014/main" id="{84D043D8-42FA-4CD4-977B-E39B8AEDC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2737"/>
                <a:ext cx="60" cy="62"/>
              </a:xfrm>
              <a:custGeom>
                <a:avLst/>
                <a:gdLst>
                  <a:gd name="T0" fmla="*/ 11 w 23"/>
                  <a:gd name="T1" fmla="*/ 23 h 24"/>
                  <a:gd name="T2" fmla="*/ 23 w 23"/>
                  <a:gd name="T3" fmla="*/ 12 h 24"/>
                  <a:gd name="T4" fmla="*/ 11 w 23"/>
                  <a:gd name="T5" fmla="*/ 0 h 24"/>
                  <a:gd name="T6" fmla="*/ 0 w 23"/>
                  <a:gd name="T7" fmla="*/ 12 h 24"/>
                  <a:gd name="T8" fmla="*/ 11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7" y="0"/>
                      <a:pt x="11" y="0"/>
                    </a:cubicBezTo>
                    <a:cubicBezTo>
                      <a:pt x="5" y="1"/>
                      <a:pt x="0" y="6"/>
                      <a:pt x="0" y="12"/>
                    </a:cubicBezTo>
                    <a:cubicBezTo>
                      <a:pt x="0" y="18"/>
                      <a:pt x="5" y="24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5" name="Freeform 1011">
                <a:extLst>
                  <a:ext uri="{FF2B5EF4-FFF2-40B4-BE49-F238E27FC236}">
                    <a16:creationId xmlns="" xmlns:a16="http://schemas.microsoft.com/office/drawing/2014/main" id="{66068035-9834-4A1C-9D90-EF49020FE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" y="2529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2"/>
                      <a:pt x="23" y="18"/>
                      <a:pt x="23" y="11"/>
                    </a:cubicBezTo>
                    <a:cubicBezTo>
                      <a:pt x="23" y="4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1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6" name="Freeform 1012">
                <a:extLst>
                  <a:ext uri="{FF2B5EF4-FFF2-40B4-BE49-F238E27FC236}">
                    <a16:creationId xmlns="" xmlns:a16="http://schemas.microsoft.com/office/drawing/2014/main" id="{914B9AF3-D97B-46C4-B50B-126DA9A47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529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1"/>
                    </a:cubicBezTo>
                    <a:cubicBezTo>
                      <a:pt x="23" y="6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7" name="Freeform 1013">
                <a:extLst>
                  <a:ext uri="{FF2B5EF4-FFF2-40B4-BE49-F238E27FC236}">
                    <a16:creationId xmlns="" xmlns:a16="http://schemas.microsoft.com/office/drawing/2014/main" id="{D694D7CA-19AF-46C1-9373-9AEF1DD66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529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7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8" name="Freeform 1014">
                <a:extLst>
                  <a:ext uri="{FF2B5EF4-FFF2-40B4-BE49-F238E27FC236}">
                    <a16:creationId xmlns="" xmlns:a16="http://schemas.microsoft.com/office/drawing/2014/main" id="{0A27BAC4-24C5-4091-812B-6280E5F74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529"/>
                <a:ext cx="59" cy="60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1 h 23"/>
                  <a:gd name="T4" fmla="*/ 12 w 23"/>
                  <a:gd name="T5" fmla="*/ 23 h 23"/>
                  <a:gd name="T6" fmla="*/ 23 w 23"/>
                  <a:gd name="T7" fmla="*/ 11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2" y="23"/>
                    </a:cubicBezTo>
                    <a:cubicBezTo>
                      <a:pt x="18" y="23"/>
                      <a:pt x="23" y="18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9" name="Freeform 1015">
                <a:extLst>
                  <a:ext uri="{FF2B5EF4-FFF2-40B4-BE49-F238E27FC236}">
                    <a16:creationId xmlns="" xmlns:a16="http://schemas.microsoft.com/office/drawing/2014/main" id="{B0316B4E-263C-4DE3-BEE9-3769DD0BC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2210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0" name="Freeform 1016">
                <a:extLst>
                  <a:ext uri="{FF2B5EF4-FFF2-40B4-BE49-F238E27FC236}">
                    <a16:creationId xmlns="" xmlns:a16="http://schemas.microsoft.com/office/drawing/2014/main" id="{B841DCC8-7D22-42D1-9A95-9D6D67F8F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2" y="2210"/>
                <a:ext cx="59" cy="60"/>
              </a:xfrm>
              <a:custGeom>
                <a:avLst/>
                <a:gdLst>
                  <a:gd name="T0" fmla="*/ 11 w 23"/>
                  <a:gd name="T1" fmla="*/ 23 h 23"/>
                  <a:gd name="T2" fmla="*/ 22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9"/>
                      <a:pt x="22" y="11"/>
                    </a:cubicBezTo>
                    <a:cubicBezTo>
                      <a:pt x="22" y="6"/>
                      <a:pt x="18" y="0"/>
                      <a:pt x="11" y="0"/>
                    </a:cubicBezTo>
                    <a:cubicBezTo>
                      <a:pt x="5" y="0"/>
                      <a:pt x="0" y="4"/>
                      <a:pt x="0" y="12"/>
                    </a:cubicBezTo>
                    <a:cubicBezTo>
                      <a:pt x="0" y="17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1" name="Freeform 1017">
                <a:extLst>
                  <a:ext uri="{FF2B5EF4-FFF2-40B4-BE49-F238E27FC236}">
                    <a16:creationId xmlns="" xmlns:a16="http://schemas.microsoft.com/office/drawing/2014/main" id="{DE73F7EE-8194-4EF5-A620-FA163A223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210"/>
                <a:ext cx="60" cy="60"/>
              </a:xfrm>
              <a:custGeom>
                <a:avLst/>
                <a:gdLst>
                  <a:gd name="T0" fmla="*/ 11 w 23"/>
                  <a:gd name="T1" fmla="*/ 0 h 23"/>
                  <a:gd name="T2" fmla="*/ 0 w 23"/>
                  <a:gd name="T3" fmla="*/ 11 h 23"/>
                  <a:gd name="T4" fmla="*/ 11 w 23"/>
                  <a:gd name="T5" fmla="*/ 23 h 23"/>
                  <a:gd name="T6" fmla="*/ 23 w 23"/>
                  <a:gd name="T7" fmla="*/ 11 h 23"/>
                  <a:gd name="T8" fmla="*/ 11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0"/>
                    </a:move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ubicBezTo>
                      <a:pt x="17" y="23"/>
                      <a:pt x="23" y="18"/>
                      <a:pt x="23" y="11"/>
                    </a:cubicBezTo>
                    <a:cubicBezTo>
                      <a:pt x="23" y="6"/>
                      <a:pt x="18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2" name="Freeform 1018">
                <a:extLst>
                  <a:ext uri="{FF2B5EF4-FFF2-40B4-BE49-F238E27FC236}">
                    <a16:creationId xmlns="" xmlns:a16="http://schemas.microsoft.com/office/drawing/2014/main" id="{13DFEF83-3052-4C1A-A215-C12F17F83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4" y="2210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3" name="Freeform 1019">
                <a:extLst>
                  <a:ext uri="{FF2B5EF4-FFF2-40B4-BE49-F238E27FC236}">
                    <a16:creationId xmlns="" xmlns:a16="http://schemas.microsoft.com/office/drawing/2014/main" id="{3E75CC7C-9342-4619-BCF6-0DD15CE7B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" y="2210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1 h 23"/>
                  <a:gd name="T4" fmla="*/ 12 w 24"/>
                  <a:gd name="T5" fmla="*/ 0 h 23"/>
                  <a:gd name="T6" fmla="*/ 1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9" y="23"/>
                      <a:pt x="24" y="18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1"/>
                      <a:pt x="0" y="5"/>
                      <a:pt x="1" y="12"/>
                    </a:cubicBezTo>
                    <a:cubicBezTo>
                      <a:pt x="1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4" name="Freeform 1020">
                <a:extLst>
                  <a:ext uri="{FF2B5EF4-FFF2-40B4-BE49-F238E27FC236}">
                    <a16:creationId xmlns="" xmlns:a16="http://schemas.microsoft.com/office/drawing/2014/main" id="{87ABC496-75BA-4DF2-99A2-0DC2ED380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4" y="2210"/>
                <a:ext cx="60" cy="60"/>
              </a:xfrm>
              <a:custGeom>
                <a:avLst/>
                <a:gdLst>
                  <a:gd name="T0" fmla="*/ 11 w 23"/>
                  <a:gd name="T1" fmla="*/ 0 h 23"/>
                  <a:gd name="T2" fmla="*/ 0 w 23"/>
                  <a:gd name="T3" fmla="*/ 11 h 23"/>
                  <a:gd name="T4" fmla="*/ 11 w 23"/>
                  <a:gd name="T5" fmla="*/ 23 h 23"/>
                  <a:gd name="T6" fmla="*/ 23 w 23"/>
                  <a:gd name="T7" fmla="*/ 12 h 23"/>
                  <a:gd name="T8" fmla="*/ 11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ubicBezTo>
                      <a:pt x="17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5" name="Freeform 1021">
                <a:extLst>
                  <a:ext uri="{FF2B5EF4-FFF2-40B4-BE49-F238E27FC236}">
                    <a16:creationId xmlns="" xmlns:a16="http://schemas.microsoft.com/office/drawing/2014/main" id="{632DBA83-8530-4946-81CB-820B03622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8" y="2210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6" name="Freeform 1022">
                <a:extLst>
                  <a:ext uri="{FF2B5EF4-FFF2-40B4-BE49-F238E27FC236}">
                    <a16:creationId xmlns="" xmlns:a16="http://schemas.microsoft.com/office/drawing/2014/main" id="{F4E40279-9CA4-4753-A6A1-B5F0A9381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7" y="2210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6" y="0"/>
                      <a:pt x="0" y="6"/>
                      <a:pt x="0" y="12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7" name="Freeform 1023">
                <a:extLst>
                  <a:ext uri="{FF2B5EF4-FFF2-40B4-BE49-F238E27FC236}">
                    <a16:creationId xmlns="" xmlns:a16="http://schemas.microsoft.com/office/drawing/2014/main" id="{596509B6-1E59-43D3-8E87-CECE4C607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1" y="2210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1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8" y="23"/>
                      <a:pt x="24" y="17"/>
                      <a:pt x="24" y="11"/>
                    </a:cubicBezTo>
                    <a:cubicBezTo>
                      <a:pt x="24" y="5"/>
                      <a:pt x="18" y="0"/>
                      <a:pt x="12" y="0"/>
                    </a:cubicBezTo>
                    <a:cubicBezTo>
                      <a:pt x="6" y="0"/>
                      <a:pt x="0" y="6"/>
                      <a:pt x="1" y="12"/>
                    </a:cubicBezTo>
                    <a:cubicBezTo>
                      <a:pt x="1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8" name="Freeform 1024">
                <a:extLst>
                  <a:ext uri="{FF2B5EF4-FFF2-40B4-BE49-F238E27FC236}">
                    <a16:creationId xmlns="" xmlns:a16="http://schemas.microsoft.com/office/drawing/2014/main" id="{34F4D058-1177-4303-A3BA-C904D27E6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7" y="2210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7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9" name="Freeform 1025">
                <a:extLst>
                  <a:ext uri="{FF2B5EF4-FFF2-40B4-BE49-F238E27FC236}">
                    <a16:creationId xmlns="" xmlns:a16="http://schemas.microsoft.com/office/drawing/2014/main" id="{DF871678-3FEA-4522-B596-B64EB3835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1" y="2210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7" y="0"/>
                      <a:pt x="12" y="0"/>
                    </a:cubicBezTo>
                    <a:cubicBezTo>
                      <a:pt x="5" y="0"/>
                      <a:pt x="0" y="6"/>
                      <a:pt x="0" y="11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0" name="Freeform 1026">
                <a:extLst>
                  <a:ext uri="{FF2B5EF4-FFF2-40B4-BE49-F238E27FC236}">
                    <a16:creationId xmlns="" xmlns:a16="http://schemas.microsoft.com/office/drawing/2014/main" id="{942AAEFC-DE8A-44AE-A23E-16743C4DF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9" y="2529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7"/>
                      <a:pt x="23" y="11"/>
                    </a:cubicBezTo>
                    <a:cubicBezTo>
                      <a:pt x="23" y="5"/>
                      <a:pt x="17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1" name="Freeform 1027">
                <a:extLst>
                  <a:ext uri="{FF2B5EF4-FFF2-40B4-BE49-F238E27FC236}">
                    <a16:creationId xmlns="" xmlns:a16="http://schemas.microsoft.com/office/drawing/2014/main" id="{DFE53713-8D87-4FAB-92A8-8AA14DB14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3" y="2529"/>
                <a:ext cx="59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1"/>
                    </a:cubicBezTo>
                    <a:cubicBezTo>
                      <a:pt x="23" y="6"/>
                      <a:pt x="18" y="0"/>
                      <a:pt x="11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2" name="Freeform 1028">
                <a:extLst>
                  <a:ext uri="{FF2B5EF4-FFF2-40B4-BE49-F238E27FC236}">
                    <a16:creationId xmlns="" xmlns:a16="http://schemas.microsoft.com/office/drawing/2014/main" id="{2DC744D6-5F4A-4FB3-8293-FBB320B57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2210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7" y="23"/>
                      <a:pt x="23" y="19"/>
                      <a:pt x="23" y="11"/>
                    </a:cubicBezTo>
                    <a:cubicBezTo>
                      <a:pt x="23" y="6"/>
                      <a:pt x="19" y="0"/>
                      <a:pt x="11" y="0"/>
                    </a:cubicBezTo>
                    <a:cubicBezTo>
                      <a:pt x="6" y="0"/>
                      <a:pt x="0" y="4"/>
                      <a:pt x="0" y="12"/>
                    </a:cubicBezTo>
                    <a:cubicBezTo>
                      <a:pt x="1" y="17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3" name="Oval 1029">
                <a:extLst>
                  <a:ext uri="{FF2B5EF4-FFF2-40B4-BE49-F238E27FC236}">
                    <a16:creationId xmlns="" xmlns:a16="http://schemas.microsoft.com/office/drawing/2014/main" id="{C0402290-E608-4ACF-AE84-C2E4A7DE5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4" name="Freeform 1030">
                <a:extLst>
                  <a:ext uri="{FF2B5EF4-FFF2-40B4-BE49-F238E27FC236}">
                    <a16:creationId xmlns="" xmlns:a16="http://schemas.microsoft.com/office/drawing/2014/main" id="{B29D66A4-1715-453F-961A-D1DD43111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4" y="2420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5" name="Oval 1031">
                <a:extLst>
                  <a:ext uri="{FF2B5EF4-FFF2-40B4-BE49-F238E27FC236}">
                    <a16:creationId xmlns="" xmlns:a16="http://schemas.microsoft.com/office/drawing/2014/main" id="{AC00A64A-3BB6-44D7-A5C4-0217E270F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" y="2420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6" name="Freeform 1032">
                <a:extLst>
                  <a:ext uri="{FF2B5EF4-FFF2-40B4-BE49-F238E27FC236}">
                    <a16:creationId xmlns="" xmlns:a16="http://schemas.microsoft.com/office/drawing/2014/main" id="{B0BB0FD1-BD23-49CF-AC46-3AE080B5E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2947"/>
                <a:ext cx="60" cy="59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1 h 23"/>
                  <a:gd name="T4" fmla="*/ 11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4" y="0"/>
                      <a:pt x="0" y="6"/>
                      <a:pt x="0" y="11"/>
                    </a:cubicBezTo>
                    <a:cubicBezTo>
                      <a:pt x="0" y="19"/>
                      <a:pt x="6" y="23"/>
                      <a:pt x="11" y="23"/>
                    </a:cubicBezTo>
                    <a:cubicBezTo>
                      <a:pt x="19" y="23"/>
                      <a:pt x="23" y="17"/>
                      <a:pt x="23" y="12"/>
                    </a:cubicBezTo>
                    <a:cubicBezTo>
                      <a:pt x="23" y="4"/>
                      <a:pt x="17" y="1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7" name="Freeform 1033">
                <a:extLst>
                  <a:ext uri="{FF2B5EF4-FFF2-40B4-BE49-F238E27FC236}">
                    <a16:creationId xmlns="" xmlns:a16="http://schemas.microsoft.com/office/drawing/2014/main" id="{135C8E2E-6F0B-4942-9D66-5C6E672F6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314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8" name="Freeform 1034">
                <a:extLst>
                  <a:ext uri="{FF2B5EF4-FFF2-40B4-BE49-F238E27FC236}">
                    <a16:creationId xmlns="" xmlns:a16="http://schemas.microsoft.com/office/drawing/2014/main" id="{3EC2DA32-2CC7-4109-B13C-771584260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314"/>
                <a:ext cx="62" cy="62"/>
              </a:xfrm>
              <a:custGeom>
                <a:avLst/>
                <a:gdLst>
                  <a:gd name="T0" fmla="*/ 1 w 24"/>
                  <a:gd name="T1" fmla="*/ 11 h 24"/>
                  <a:gd name="T2" fmla="*/ 12 w 24"/>
                  <a:gd name="T3" fmla="*/ 23 h 24"/>
                  <a:gd name="T4" fmla="*/ 24 w 24"/>
                  <a:gd name="T5" fmla="*/ 12 h 24"/>
                  <a:gd name="T6" fmla="*/ 13 w 24"/>
                  <a:gd name="T7" fmla="*/ 0 h 24"/>
                  <a:gd name="T8" fmla="*/ 1 w 24"/>
                  <a:gd name="T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" y="11"/>
                    </a:moveTo>
                    <a:cubicBezTo>
                      <a:pt x="0" y="18"/>
                      <a:pt x="5" y="23"/>
                      <a:pt x="12" y="23"/>
                    </a:cubicBezTo>
                    <a:cubicBezTo>
                      <a:pt x="19" y="24"/>
                      <a:pt x="23" y="19"/>
                      <a:pt x="24" y="12"/>
                    </a:cubicBezTo>
                    <a:cubicBezTo>
                      <a:pt x="24" y="5"/>
                      <a:pt x="19" y="1"/>
                      <a:pt x="13" y="0"/>
                    </a:cubicBezTo>
                    <a:cubicBezTo>
                      <a:pt x="6" y="0"/>
                      <a:pt x="1" y="5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9" name="Freeform 1035">
                <a:extLst>
                  <a:ext uri="{FF2B5EF4-FFF2-40B4-BE49-F238E27FC236}">
                    <a16:creationId xmlns="" xmlns:a16="http://schemas.microsoft.com/office/drawing/2014/main" id="{418F0E66-6B27-4F86-AE71-186A21D74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314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9" y="23"/>
                      <a:pt x="23" y="18"/>
                      <a:pt x="23" y="12"/>
                    </a:cubicBezTo>
                    <a:cubicBezTo>
                      <a:pt x="23" y="4"/>
                      <a:pt x="17" y="0"/>
                      <a:pt x="12" y="0"/>
                    </a:cubicBezTo>
                    <a:cubicBezTo>
                      <a:pt x="4" y="0"/>
                      <a:pt x="1" y="6"/>
                      <a:pt x="0" y="12"/>
                    </a:cubicBezTo>
                    <a:cubicBezTo>
                      <a:pt x="0" y="19"/>
                      <a:pt x="6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0" name="Oval 1036">
                <a:extLst>
                  <a:ext uri="{FF2B5EF4-FFF2-40B4-BE49-F238E27FC236}">
                    <a16:creationId xmlns="" xmlns:a16="http://schemas.microsoft.com/office/drawing/2014/main" id="{7BD9FBA1-8B8D-4C3A-9C2B-2D29EBF65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6" y="2314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1" name="Freeform 1037">
                <a:extLst>
                  <a:ext uri="{FF2B5EF4-FFF2-40B4-BE49-F238E27FC236}">
                    <a16:creationId xmlns="" xmlns:a16="http://schemas.microsoft.com/office/drawing/2014/main" id="{24D471E7-7084-4E57-84AD-9EEB160BF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8" y="2314"/>
                <a:ext cx="59" cy="62"/>
              </a:xfrm>
              <a:custGeom>
                <a:avLst/>
                <a:gdLst>
                  <a:gd name="T0" fmla="*/ 11 w 23"/>
                  <a:gd name="T1" fmla="*/ 23 h 24"/>
                  <a:gd name="T2" fmla="*/ 22 w 23"/>
                  <a:gd name="T3" fmla="*/ 11 h 24"/>
                  <a:gd name="T4" fmla="*/ 11 w 23"/>
                  <a:gd name="T5" fmla="*/ 0 h 24"/>
                  <a:gd name="T6" fmla="*/ 0 w 23"/>
                  <a:gd name="T7" fmla="*/ 12 h 24"/>
                  <a:gd name="T8" fmla="*/ 11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3"/>
                    </a:moveTo>
                    <a:cubicBezTo>
                      <a:pt x="18" y="23"/>
                      <a:pt x="23" y="18"/>
                      <a:pt x="22" y="11"/>
                    </a:cubicBezTo>
                    <a:cubicBezTo>
                      <a:pt x="22" y="5"/>
                      <a:pt x="17" y="0"/>
                      <a:pt x="11" y="0"/>
                    </a:cubicBezTo>
                    <a:cubicBezTo>
                      <a:pt x="4" y="1"/>
                      <a:pt x="0" y="5"/>
                      <a:pt x="0" y="12"/>
                    </a:cubicBezTo>
                    <a:cubicBezTo>
                      <a:pt x="0" y="19"/>
                      <a:pt x="5" y="24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2" name="Freeform 1038">
                <a:extLst>
                  <a:ext uri="{FF2B5EF4-FFF2-40B4-BE49-F238E27FC236}">
                    <a16:creationId xmlns="" xmlns:a16="http://schemas.microsoft.com/office/drawing/2014/main" id="{977B40FA-C6FD-4A94-B12D-EF15E7A6D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2314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5"/>
                      <a:pt x="17" y="0"/>
                      <a:pt x="11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3" name="Freeform 1039">
                <a:extLst>
                  <a:ext uri="{FF2B5EF4-FFF2-40B4-BE49-F238E27FC236}">
                    <a16:creationId xmlns="" xmlns:a16="http://schemas.microsoft.com/office/drawing/2014/main" id="{40EBE6D2-28FB-4D6B-B5DD-86ACD98B7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2633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2"/>
                    </a:cubicBezTo>
                    <a:cubicBezTo>
                      <a:pt x="23" y="6"/>
                      <a:pt x="17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4" name="Freeform 1040">
                <a:extLst>
                  <a:ext uri="{FF2B5EF4-FFF2-40B4-BE49-F238E27FC236}">
                    <a16:creationId xmlns="" xmlns:a16="http://schemas.microsoft.com/office/drawing/2014/main" id="{F9444593-AB83-48AC-AF00-7BAAF1892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1" y="2314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0"/>
                      <a:pt x="0" y="6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5" name="Freeform 1041">
                <a:extLst>
                  <a:ext uri="{FF2B5EF4-FFF2-40B4-BE49-F238E27FC236}">
                    <a16:creationId xmlns="" xmlns:a16="http://schemas.microsoft.com/office/drawing/2014/main" id="{90F93E8A-CD06-428E-A0A9-795847A17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5" y="2314"/>
                <a:ext cx="62" cy="62"/>
              </a:xfrm>
              <a:custGeom>
                <a:avLst/>
                <a:gdLst>
                  <a:gd name="T0" fmla="*/ 1 w 24"/>
                  <a:gd name="T1" fmla="*/ 11 h 24"/>
                  <a:gd name="T2" fmla="*/ 12 w 24"/>
                  <a:gd name="T3" fmla="*/ 23 h 24"/>
                  <a:gd name="T4" fmla="*/ 23 w 24"/>
                  <a:gd name="T5" fmla="*/ 12 h 24"/>
                  <a:gd name="T6" fmla="*/ 12 w 24"/>
                  <a:gd name="T7" fmla="*/ 0 h 24"/>
                  <a:gd name="T8" fmla="*/ 1 w 24"/>
                  <a:gd name="T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" y="11"/>
                    </a:moveTo>
                    <a:cubicBezTo>
                      <a:pt x="0" y="18"/>
                      <a:pt x="5" y="23"/>
                      <a:pt x="12" y="23"/>
                    </a:cubicBezTo>
                    <a:cubicBezTo>
                      <a:pt x="18" y="24"/>
                      <a:pt x="23" y="19"/>
                      <a:pt x="23" y="12"/>
                    </a:cubicBezTo>
                    <a:cubicBezTo>
                      <a:pt x="24" y="5"/>
                      <a:pt x="19" y="1"/>
                      <a:pt x="12" y="0"/>
                    </a:cubicBezTo>
                    <a:cubicBezTo>
                      <a:pt x="6" y="0"/>
                      <a:pt x="1" y="5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6" name="Freeform 1042">
                <a:extLst>
                  <a:ext uri="{FF2B5EF4-FFF2-40B4-BE49-F238E27FC236}">
                    <a16:creationId xmlns="" xmlns:a16="http://schemas.microsoft.com/office/drawing/2014/main" id="{37568B12-A6FD-4454-AB2C-DF9CDA654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6" y="2314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1" y="0"/>
                    </a:cubicBezTo>
                    <a:cubicBezTo>
                      <a:pt x="6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7" name="Freeform 1043">
                <a:extLst>
                  <a:ext uri="{FF2B5EF4-FFF2-40B4-BE49-F238E27FC236}">
                    <a16:creationId xmlns="" xmlns:a16="http://schemas.microsoft.com/office/drawing/2014/main" id="{21EF6DFF-C87B-46B5-8B5C-E8B9284FE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0" y="2314"/>
                <a:ext cx="59" cy="60"/>
              </a:xfrm>
              <a:custGeom>
                <a:avLst/>
                <a:gdLst>
                  <a:gd name="T0" fmla="*/ 0 w 23"/>
                  <a:gd name="T1" fmla="*/ 12 h 23"/>
                  <a:gd name="T2" fmla="*/ 12 w 23"/>
                  <a:gd name="T3" fmla="*/ 23 h 23"/>
                  <a:gd name="T4" fmla="*/ 23 w 23"/>
                  <a:gd name="T5" fmla="*/ 12 h 23"/>
                  <a:gd name="T6" fmla="*/ 12 w 23"/>
                  <a:gd name="T7" fmla="*/ 0 h 23"/>
                  <a:gd name="T8" fmla="*/ 0 w 23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0" y="12"/>
                    </a:moveTo>
                    <a:cubicBezTo>
                      <a:pt x="0" y="18"/>
                      <a:pt x="5" y="23"/>
                      <a:pt x="12" y="23"/>
                    </a:cubicBez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0"/>
                      <a:pt x="0" y="6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Freeform 1044">
                <a:extLst>
                  <a:ext uri="{FF2B5EF4-FFF2-40B4-BE49-F238E27FC236}">
                    <a16:creationId xmlns="" xmlns:a16="http://schemas.microsoft.com/office/drawing/2014/main" id="{3286ED79-330E-4731-AFE5-D73862DFA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4" y="2314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Freeform 1045">
                <a:extLst>
                  <a:ext uri="{FF2B5EF4-FFF2-40B4-BE49-F238E27FC236}">
                    <a16:creationId xmlns="" xmlns:a16="http://schemas.microsoft.com/office/drawing/2014/main" id="{8A9897AD-3F7C-46B0-83FE-CFA3EAB6A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0" y="2314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Freeform 1046">
                <a:extLst>
                  <a:ext uri="{FF2B5EF4-FFF2-40B4-BE49-F238E27FC236}">
                    <a16:creationId xmlns="" xmlns:a16="http://schemas.microsoft.com/office/drawing/2014/main" id="{823E4263-D4A8-4F68-ADB1-7CDB7299B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947"/>
                <a:ext cx="59" cy="59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2 h 23"/>
                  <a:gd name="T4" fmla="*/ 12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6" y="0"/>
                      <a:pt x="0" y="5"/>
                      <a:pt x="0" y="12"/>
                    </a:cubicBezTo>
                    <a:cubicBezTo>
                      <a:pt x="0" y="17"/>
                      <a:pt x="5" y="23"/>
                      <a:pt x="12" y="23"/>
                    </a:cubicBezTo>
                    <a:cubicBezTo>
                      <a:pt x="17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Freeform 1047">
                <a:extLst>
                  <a:ext uri="{FF2B5EF4-FFF2-40B4-BE49-F238E27FC236}">
                    <a16:creationId xmlns="" xmlns:a16="http://schemas.microsoft.com/office/drawing/2014/main" id="{0CBEC77D-298F-478B-A2E0-50830A695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947"/>
                <a:ext cx="60" cy="59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2 h 23"/>
                  <a:gd name="T4" fmla="*/ 12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6" y="0"/>
                      <a:pt x="0" y="5"/>
                      <a:pt x="0" y="12"/>
                    </a:cubicBezTo>
                    <a:cubicBezTo>
                      <a:pt x="0" y="17"/>
                      <a:pt x="5" y="23"/>
                      <a:pt x="12" y="23"/>
                    </a:cubicBez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Freeform 1048">
                <a:extLst>
                  <a:ext uri="{FF2B5EF4-FFF2-40B4-BE49-F238E27FC236}">
                    <a16:creationId xmlns="" xmlns:a16="http://schemas.microsoft.com/office/drawing/2014/main" id="{5E653740-58D7-443A-946E-05AA9CC0C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2947"/>
                <a:ext cx="59" cy="59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7"/>
                      <a:pt x="23" y="12"/>
                    </a:cubicBezTo>
                    <a:cubicBezTo>
                      <a:pt x="23" y="5"/>
                      <a:pt x="17" y="0"/>
                      <a:pt x="11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8"/>
                      <a:pt x="6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Freeform 1049">
                <a:extLst>
                  <a:ext uri="{FF2B5EF4-FFF2-40B4-BE49-F238E27FC236}">
                    <a16:creationId xmlns="" xmlns:a16="http://schemas.microsoft.com/office/drawing/2014/main" id="{7CDE868C-7983-4C6F-91AA-134C96256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2947"/>
                <a:ext cx="60" cy="59"/>
              </a:xfrm>
              <a:custGeom>
                <a:avLst/>
                <a:gdLst>
                  <a:gd name="T0" fmla="*/ 0 w 23"/>
                  <a:gd name="T1" fmla="*/ 12 h 23"/>
                  <a:gd name="T2" fmla="*/ 12 w 23"/>
                  <a:gd name="T3" fmla="*/ 23 h 23"/>
                  <a:gd name="T4" fmla="*/ 23 w 23"/>
                  <a:gd name="T5" fmla="*/ 11 h 23"/>
                  <a:gd name="T6" fmla="*/ 11 w 23"/>
                  <a:gd name="T7" fmla="*/ 0 h 23"/>
                  <a:gd name="T8" fmla="*/ 0 w 23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0" y="12"/>
                    </a:moveTo>
                    <a:cubicBezTo>
                      <a:pt x="0" y="17"/>
                      <a:pt x="4" y="23"/>
                      <a:pt x="12" y="23"/>
                    </a:cubicBezTo>
                    <a:cubicBezTo>
                      <a:pt x="17" y="23"/>
                      <a:pt x="23" y="19"/>
                      <a:pt x="23" y="11"/>
                    </a:cubicBezTo>
                    <a:cubicBezTo>
                      <a:pt x="23" y="6"/>
                      <a:pt x="19" y="0"/>
                      <a:pt x="11" y="0"/>
                    </a:cubicBezTo>
                    <a:cubicBezTo>
                      <a:pt x="6" y="1"/>
                      <a:pt x="0" y="4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Freeform 1050">
                <a:extLst>
                  <a:ext uri="{FF2B5EF4-FFF2-40B4-BE49-F238E27FC236}">
                    <a16:creationId xmlns="" xmlns:a16="http://schemas.microsoft.com/office/drawing/2014/main" id="{64371F5F-F42F-44B3-9F25-D0311625A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2947"/>
                <a:ext cx="60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Freeform 1051">
                <a:extLst>
                  <a:ext uri="{FF2B5EF4-FFF2-40B4-BE49-F238E27FC236}">
                    <a16:creationId xmlns="" xmlns:a16="http://schemas.microsoft.com/office/drawing/2014/main" id="{C4AF0A99-9E71-4268-B0DF-049EE9BA5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2947"/>
                <a:ext cx="62" cy="59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1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8" y="23"/>
                      <a:pt x="24" y="18"/>
                      <a:pt x="24" y="11"/>
                    </a:cubicBezTo>
                    <a:cubicBezTo>
                      <a:pt x="24" y="5"/>
                      <a:pt x="18" y="0"/>
                      <a:pt x="12" y="0"/>
                    </a:cubicBezTo>
                    <a:cubicBezTo>
                      <a:pt x="6" y="0"/>
                      <a:pt x="0" y="6"/>
                      <a:pt x="1" y="12"/>
                    </a:cubicBezTo>
                    <a:cubicBezTo>
                      <a:pt x="1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Freeform 1052">
                <a:extLst>
                  <a:ext uri="{FF2B5EF4-FFF2-40B4-BE49-F238E27FC236}">
                    <a16:creationId xmlns="" xmlns:a16="http://schemas.microsoft.com/office/drawing/2014/main" id="{280FBBB9-7B81-45BF-9C5D-9012BF748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2947"/>
                <a:ext cx="60" cy="59"/>
              </a:xfrm>
              <a:custGeom>
                <a:avLst/>
                <a:gdLst>
                  <a:gd name="T0" fmla="*/ 11 w 23"/>
                  <a:gd name="T1" fmla="*/ 0 h 23"/>
                  <a:gd name="T2" fmla="*/ 0 w 23"/>
                  <a:gd name="T3" fmla="*/ 12 h 23"/>
                  <a:gd name="T4" fmla="*/ 12 w 23"/>
                  <a:gd name="T5" fmla="*/ 23 h 23"/>
                  <a:gd name="T6" fmla="*/ 23 w 23"/>
                  <a:gd name="T7" fmla="*/ 11 h 23"/>
                  <a:gd name="T8" fmla="*/ 11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0"/>
                    </a:moveTo>
                    <a:cubicBezTo>
                      <a:pt x="5" y="1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ubicBezTo>
                      <a:pt x="18" y="22"/>
                      <a:pt x="23" y="18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Freeform 1053">
                <a:extLst>
                  <a:ext uri="{FF2B5EF4-FFF2-40B4-BE49-F238E27FC236}">
                    <a16:creationId xmlns="" xmlns:a16="http://schemas.microsoft.com/office/drawing/2014/main" id="{53F5B265-E72C-4CA0-A833-118C8616C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2947"/>
                <a:ext cx="60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2"/>
                    </a:cubicBezTo>
                    <a:cubicBezTo>
                      <a:pt x="23" y="5"/>
                      <a:pt x="17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Freeform 1054">
                <a:extLst>
                  <a:ext uri="{FF2B5EF4-FFF2-40B4-BE49-F238E27FC236}">
                    <a16:creationId xmlns="" xmlns:a16="http://schemas.microsoft.com/office/drawing/2014/main" id="{F062DC1E-A755-47CA-B9BF-592BCDD31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2947"/>
                <a:ext cx="62" cy="59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2 h 23"/>
                  <a:gd name="T4" fmla="*/ 12 w 24"/>
                  <a:gd name="T5" fmla="*/ 0 h 23"/>
                  <a:gd name="T6" fmla="*/ 1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8" y="23"/>
                      <a:pt x="23" y="18"/>
                      <a:pt x="24" y="12"/>
                    </a:cubicBezTo>
                    <a:cubicBezTo>
                      <a:pt x="24" y="6"/>
                      <a:pt x="18" y="0"/>
                      <a:pt x="12" y="0"/>
                    </a:cubicBezTo>
                    <a:cubicBezTo>
                      <a:pt x="6" y="0"/>
                      <a:pt x="1" y="5"/>
                      <a:pt x="1" y="11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Freeform 1055">
                <a:extLst>
                  <a:ext uri="{FF2B5EF4-FFF2-40B4-BE49-F238E27FC236}">
                    <a16:creationId xmlns="" xmlns:a16="http://schemas.microsoft.com/office/drawing/2014/main" id="{8AF49676-70D6-4F20-8D19-021A5D7E0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2633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2 h 23"/>
                  <a:gd name="T4" fmla="*/ 13 w 24"/>
                  <a:gd name="T5" fmla="*/ 0 h 23"/>
                  <a:gd name="T6" fmla="*/ 1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9" y="23"/>
                      <a:pt x="23" y="19"/>
                      <a:pt x="24" y="12"/>
                    </a:cubicBezTo>
                    <a:cubicBezTo>
                      <a:pt x="24" y="5"/>
                      <a:pt x="19" y="1"/>
                      <a:pt x="13" y="0"/>
                    </a:cubicBezTo>
                    <a:cubicBezTo>
                      <a:pt x="6" y="0"/>
                      <a:pt x="1" y="5"/>
                      <a:pt x="1" y="11"/>
                    </a:cubicBezTo>
                    <a:cubicBezTo>
                      <a:pt x="0" y="18"/>
                      <a:pt x="5" y="22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Freeform 1056">
                <a:extLst>
                  <a:ext uri="{FF2B5EF4-FFF2-40B4-BE49-F238E27FC236}">
                    <a16:creationId xmlns="" xmlns:a16="http://schemas.microsoft.com/office/drawing/2014/main" id="{8D911094-AD76-4170-A44C-BA0A0B955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633"/>
                <a:ext cx="60" cy="60"/>
              </a:xfrm>
              <a:custGeom>
                <a:avLst/>
                <a:gdLst>
                  <a:gd name="T0" fmla="*/ 0 w 23"/>
                  <a:gd name="T1" fmla="*/ 11 h 23"/>
                  <a:gd name="T2" fmla="*/ 11 w 23"/>
                  <a:gd name="T3" fmla="*/ 23 h 23"/>
                  <a:gd name="T4" fmla="*/ 23 w 23"/>
                  <a:gd name="T5" fmla="*/ 12 h 23"/>
                  <a:gd name="T6" fmla="*/ 12 w 23"/>
                  <a:gd name="T7" fmla="*/ 0 h 23"/>
                  <a:gd name="T8" fmla="*/ 0 w 23"/>
                  <a:gd name="T9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0" y="11"/>
                    </a:moveTo>
                    <a:cubicBezTo>
                      <a:pt x="0" y="18"/>
                      <a:pt x="5" y="22"/>
                      <a:pt x="11" y="23"/>
                    </a:cubicBez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8" y="1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1" name="Freeform 1057">
                <a:extLst>
                  <a:ext uri="{FF2B5EF4-FFF2-40B4-BE49-F238E27FC236}">
                    <a16:creationId xmlns="" xmlns:a16="http://schemas.microsoft.com/office/drawing/2014/main" id="{4FA8C025-D211-431B-894D-D2ED08868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633"/>
                <a:ext cx="59" cy="60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2 h 23"/>
                  <a:gd name="T4" fmla="*/ 12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6" y="0"/>
                      <a:pt x="0" y="6"/>
                      <a:pt x="0" y="12"/>
                    </a:cubicBezTo>
                    <a:cubicBezTo>
                      <a:pt x="0" y="18"/>
                      <a:pt x="6" y="23"/>
                      <a:pt x="12" y="23"/>
                    </a:cubicBez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Freeform 1058">
                <a:extLst>
                  <a:ext uri="{FF2B5EF4-FFF2-40B4-BE49-F238E27FC236}">
                    <a16:creationId xmlns="" xmlns:a16="http://schemas.microsoft.com/office/drawing/2014/main" id="{97F780FA-96D9-4DC5-8399-A402F802C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633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7"/>
                      <a:pt x="23" y="12"/>
                    </a:cubicBezTo>
                    <a:cubicBezTo>
                      <a:pt x="23" y="5"/>
                      <a:pt x="17" y="0"/>
                      <a:pt x="11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Freeform 1059">
                <a:extLst>
                  <a:ext uri="{FF2B5EF4-FFF2-40B4-BE49-F238E27FC236}">
                    <a16:creationId xmlns="" xmlns:a16="http://schemas.microsoft.com/office/drawing/2014/main" id="{94BC096A-0E34-457D-A4A4-2B30E2573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" y="2418"/>
                <a:ext cx="60" cy="62"/>
              </a:xfrm>
              <a:custGeom>
                <a:avLst/>
                <a:gdLst>
                  <a:gd name="T0" fmla="*/ 11 w 23"/>
                  <a:gd name="T1" fmla="*/ 24 h 24"/>
                  <a:gd name="T2" fmla="*/ 23 w 23"/>
                  <a:gd name="T3" fmla="*/ 12 h 24"/>
                  <a:gd name="T4" fmla="*/ 11 w 23"/>
                  <a:gd name="T5" fmla="*/ 1 h 24"/>
                  <a:gd name="T6" fmla="*/ 0 w 23"/>
                  <a:gd name="T7" fmla="*/ 12 h 24"/>
                  <a:gd name="T8" fmla="*/ 11 w 2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4"/>
                    </a:moveTo>
                    <a:cubicBezTo>
                      <a:pt x="17" y="24"/>
                      <a:pt x="23" y="18"/>
                      <a:pt x="23" y="12"/>
                    </a:cubicBezTo>
                    <a:cubicBezTo>
                      <a:pt x="23" y="6"/>
                      <a:pt x="17" y="0"/>
                      <a:pt x="11" y="1"/>
                    </a:cubicBezTo>
                    <a:cubicBezTo>
                      <a:pt x="5" y="1"/>
                      <a:pt x="0" y="6"/>
                      <a:pt x="0" y="12"/>
                    </a:cubicBezTo>
                    <a:cubicBezTo>
                      <a:pt x="0" y="18"/>
                      <a:pt x="5" y="24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4" name="Freeform 1060">
                <a:extLst>
                  <a:ext uri="{FF2B5EF4-FFF2-40B4-BE49-F238E27FC236}">
                    <a16:creationId xmlns="" xmlns:a16="http://schemas.microsoft.com/office/drawing/2014/main" id="{773F8D8E-360D-4E69-87F3-32071D6C6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" y="2418"/>
                <a:ext cx="60" cy="62"/>
              </a:xfrm>
              <a:custGeom>
                <a:avLst/>
                <a:gdLst>
                  <a:gd name="T0" fmla="*/ 11 w 23"/>
                  <a:gd name="T1" fmla="*/ 24 h 24"/>
                  <a:gd name="T2" fmla="*/ 23 w 23"/>
                  <a:gd name="T3" fmla="*/ 12 h 24"/>
                  <a:gd name="T4" fmla="*/ 11 w 23"/>
                  <a:gd name="T5" fmla="*/ 1 h 24"/>
                  <a:gd name="T6" fmla="*/ 0 w 23"/>
                  <a:gd name="T7" fmla="*/ 12 h 24"/>
                  <a:gd name="T8" fmla="*/ 11 w 2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4"/>
                    </a:moveTo>
                    <a:cubicBezTo>
                      <a:pt x="18" y="24"/>
                      <a:pt x="23" y="18"/>
                      <a:pt x="23" y="12"/>
                    </a:cubicBezTo>
                    <a:cubicBezTo>
                      <a:pt x="23" y="6"/>
                      <a:pt x="17" y="0"/>
                      <a:pt x="11" y="1"/>
                    </a:cubicBezTo>
                    <a:cubicBezTo>
                      <a:pt x="5" y="1"/>
                      <a:pt x="0" y="6"/>
                      <a:pt x="0" y="12"/>
                    </a:cubicBezTo>
                    <a:cubicBezTo>
                      <a:pt x="0" y="18"/>
                      <a:pt x="5" y="24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Freeform 1061">
                <a:extLst>
                  <a:ext uri="{FF2B5EF4-FFF2-40B4-BE49-F238E27FC236}">
                    <a16:creationId xmlns="" xmlns:a16="http://schemas.microsoft.com/office/drawing/2014/main" id="{599147D5-ADF7-41E6-A7D3-A19F5D85E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2420"/>
                <a:ext cx="63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0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8" y="23"/>
                      <a:pt x="24" y="17"/>
                      <a:pt x="24" y="11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6" y="0"/>
                      <a:pt x="1" y="5"/>
                      <a:pt x="0" y="11"/>
                    </a:cubicBezTo>
                    <a:cubicBezTo>
                      <a:pt x="1" y="17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6" name="Freeform 1062">
                <a:extLst>
                  <a:ext uri="{FF2B5EF4-FFF2-40B4-BE49-F238E27FC236}">
                    <a16:creationId xmlns="" xmlns:a16="http://schemas.microsoft.com/office/drawing/2014/main" id="{EAB7DF0A-D631-48BB-B296-02E5EA3A2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420"/>
                <a:ext cx="59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7" name="Freeform 1063">
                <a:extLst>
                  <a:ext uri="{FF2B5EF4-FFF2-40B4-BE49-F238E27FC236}">
                    <a16:creationId xmlns="" xmlns:a16="http://schemas.microsoft.com/office/drawing/2014/main" id="{CD1ADD03-6941-413C-84D3-D6719268E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420"/>
                <a:ext cx="59" cy="60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1 h 23"/>
                  <a:gd name="T4" fmla="*/ 12 w 23"/>
                  <a:gd name="T5" fmla="*/ 23 h 23"/>
                  <a:gd name="T6" fmla="*/ 23 w 23"/>
                  <a:gd name="T7" fmla="*/ 11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2" y="23"/>
                    </a:cubicBez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Oval 1064">
                <a:extLst>
                  <a:ext uri="{FF2B5EF4-FFF2-40B4-BE49-F238E27FC236}">
                    <a16:creationId xmlns="" xmlns:a16="http://schemas.microsoft.com/office/drawing/2014/main" id="{408D2B7A-E5FC-46B0-A6AB-F2467CA25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Freeform 1065">
                <a:extLst>
                  <a:ext uri="{FF2B5EF4-FFF2-40B4-BE49-F238E27FC236}">
                    <a16:creationId xmlns="" xmlns:a16="http://schemas.microsoft.com/office/drawing/2014/main" id="{6B49C234-A1AA-45DA-893A-AB55C46FF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6" y="2633"/>
                <a:ext cx="60" cy="60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2 h 23"/>
                  <a:gd name="T4" fmla="*/ 12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6" y="0"/>
                      <a:pt x="0" y="6"/>
                      <a:pt x="0" y="12"/>
                    </a:cubicBezTo>
                    <a:cubicBezTo>
                      <a:pt x="0" y="18"/>
                      <a:pt x="6" y="23"/>
                      <a:pt x="12" y="23"/>
                    </a:cubicBez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0" name="Freeform 1066">
                <a:extLst>
                  <a:ext uri="{FF2B5EF4-FFF2-40B4-BE49-F238E27FC236}">
                    <a16:creationId xmlns="" xmlns:a16="http://schemas.microsoft.com/office/drawing/2014/main" id="{D9EDC12A-54BC-4866-8DE1-0FFC9CD3F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5" y="2633"/>
                <a:ext cx="63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2 h 23"/>
                  <a:gd name="T4" fmla="*/ 12 w 24"/>
                  <a:gd name="T5" fmla="*/ 0 h 23"/>
                  <a:gd name="T6" fmla="*/ 1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8" y="23"/>
                      <a:pt x="24" y="18"/>
                      <a:pt x="24" y="12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6" y="0"/>
                      <a:pt x="0" y="6"/>
                      <a:pt x="1" y="12"/>
                    </a:cubicBezTo>
                    <a:cubicBezTo>
                      <a:pt x="1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1" name="Freeform 1067">
                <a:extLst>
                  <a:ext uri="{FF2B5EF4-FFF2-40B4-BE49-F238E27FC236}">
                    <a16:creationId xmlns="" xmlns:a16="http://schemas.microsoft.com/office/drawing/2014/main" id="{53F26FD1-E096-4828-9F1D-CB8DDFE9A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529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1"/>
                    </a:cubicBezTo>
                    <a:cubicBezTo>
                      <a:pt x="23" y="6"/>
                      <a:pt x="18" y="0"/>
                      <a:pt x="11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Freeform 1068">
                <a:extLst>
                  <a:ext uri="{FF2B5EF4-FFF2-40B4-BE49-F238E27FC236}">
                    <a16:creationId xmlns="" xmlns:a16="http://schemas.microsoft.com/office/drawing/2014/main" id="{8D8A4A29-097E-4F2B-837B-F34D93C1E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2737"/>
                <a:ext cx="63" cy="62"/>
              </a:xfrm>
              <a:custGeom>
                <a:avLst/>
                <a:gdLst>
                  <a:gd name="T0" fmla="*/ 12 w 24"/>
                  <a:gd name="T1" fmla="*/ 23 h 24"/>
                  <a:gd name="T2" fmla="*/ 24 w 24"/>
                  <a:gd name="T3" fmla="*/ 12 h 24"/>
                  <a:gd name="T4" fmla="*/ 12 w 24"/>
                  <a:gd name="T5" fmla="*/ 0 h 24"/>
                  <a:gd name="T6" fmla="*/ 1 w 24"/>
                  <a:gd name="T7" fmla="*/ 12 h 24"/>
                  <a:gd name="T8" fmla="*/ 12 w 24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3"/>
                    </a:moveTo>
                    <a:cubicBezTo>
                      <a:pt x="18" y="24"/>
                      <a:pt x="23" y="18"/>
                      <a:pt x="24" y="12"/>
                    </a:cubicBezTo>
                    <a:cubicBezTo>
                      <a:pt x="24" y="6"/>
                      <a:pt x="18" y="1"/>
                      <a:pt x="12" y="0"/>
                    </a:cubicBezTo>
                    <a:cubicBezTo>
                      <a:pt x="6" y="0"/>
                      <a:pt x="1" y="6"/>
                      <a:pt x="1" y="12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3" name="Freeform 1069">
                <a:extLst>
                  <a:ext uri="{FF2B5EF4-FFF2-40B4-BE49-F238E27FC236}">
                    <a16:creationId xmlns="" xmlns:a16="http://schemas.microsoft.com/office/drawing/2014/main" id="{56147267-4D58-47AA-9BB0-A3AB14601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737"/>
                <a:ext cx="60" cy="62"/>
              </a:xfrm>
              <a:custGeom>
                <a:avLst/>
                <a:gdLst>
                  <a:gd name="T0" fmla="*/ 11 w 23"/>
                  <a:gd name="T1" fmla="*/ 23 h 24"/>
                  <a:gd name="T2" fmla="*/ 23 w 23"/>
                  <a:gd name="T3" fmla="*/ 12 h 24"/>
                  <a:gd name="T4" fmla="*/ 11 w 23"/>
                  <a:gd name="T5" fmla="*/ 0 h 24"/>
                  <a:gd name="T6" fmla="*/ 0 w 23"/>
                  <a:gd name="T7" fmla="*/ 12 h 24"/>
                  <a:gd name="T8" fmla="*/ 11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3"/>
                    </a:moveTo>
                    <a:cubicBezTo>
                      <a:pt x="17" y="24"/>
                      <a:pt x="23" y="18"/>
                      <a:pt x="23" y="12"/>
                    </a:cubicBezTo>
                    <a:cubicBezTo>
                      <a:pt x="23" y="6"/>
                      <a:pt x="18" y="1"/>
                      <a:pt x="11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Freeform 1070">
                <a:extLst>
                  <a:ext uri="{FF2B5EF4-FFF2-40B4-BE49-F238E27FC236}">
                    <a16:creationId xmlns="" xmlns:a16="http://schemas.microsoft.com/office/drawing/2014/main" id="{45D09B9C-2978-42DF-869D-B548B6CA1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737"/>
                <a:ext cx="60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2 h 24"/>
                  <a:gd name="T4" fmla="*/ 12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7" y="1"/>
                      <a:pt x="12" y="0"/>
                    </a:cubicBezTo>
                    <a:cubicBezTo>
                      <a:pt x="5" y="1"/>
                      <a:pt x="0" y="6"/>
                      <a:pt x="0" y="12"/>
                    </a:cubicBezTo>
                    <a:cubicBezTo>
                      <a:pt x="0" y="18"/>
                      <a:pt x="6" y="24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5" name="Freeform 1071">
                <a:extLst>
                  <a:ext uri="{FF2B5EF4-FFF2-40B4-BE49-F238E27FC236}">
                    <a16:creationId xmlns="" xmlns:a16="http://schemas.microsoft.com/office/drawing/2014/main" id="{2906BB70-18FF-472D-A1C3-04064F0C8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737"/>
                <a:ext cx="59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2 w 23"/>
                  <a:gd name="T5" fmla="*/ 1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8"/>
                      <a:pt x="23" y="12"/>
                    </a:cubicBezTo>
                    <a:cubicBezTo>
                      <a:pt x="23" y="5"/>
                      <a:pt x="18" y="1"/>
                      <a:pt x="12" y="1"/>
                    </a:cubicBezTo>
                    <a:cubicBezTo>
                      <a:pt x="4" y="0"/>
                      <a:pt x="1" y="6"/>
                      <a:pt x="0" y="12"/>
                    </a:cubicBezTo>
                    <a:cubicBezTo>
                      <a:pt x="0" y="19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6" name="Freeform 1072">
                <a:extLst>
                  <a:ext uri="{FF2B5EF4-FFF2-40B4-BE49-F238E27FC236}">
                    <a16:creationId xmlns="" xmlns:a16="http://schemas.microsoft.com/office/drawing/2014/main" id="{0C36A836-3033-40F1-AA96-9F79A087C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2" y="2737"/>
                <a:ext cx="59" cy="62"/>
              </a:xfrm>
              <a:custGeom>
                <a:avLst/>
                <a:gdLst>
                  <a:gd name="T0" fmla="*/ 11 w 23"/>
                  <a:gd name="T1" fmla="*/ 23 h 24"/>
                  <a:gd name="T2" fmla="*/ 23 w 23"/>
                  <a:gd name="T3" fmla="*/ 12 h 24"/>
                  <a:gd name="T4" fmla="*/ 11 w 23"/>
                  <a:gd name="T5" fmla="*/ 0 h 24"/>
                  <a:gd name="T6" fmla="*/ 0 w 23"/>
                  <a:gd name="T7" fmla="*/ 12 h 24"/>
                  <a:gd name="T8" fmla="*/ 11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7" y="0"/>
                      <a:pt x="11" y="0"/>
                    </a:cubicBezTo>
                    <a:cubicBezTo>
                      <a:pt x="5" y="1"/>
                      <a:pt x="0" y="6"/>
                      <a:pt x="0" y="12"/>
                    </a:cubicBezTo>
                    <a:cubicBezTo>
                      <a:pt x="0" y="18"/>
                      <a:pt x="5" y="24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Freeform 1073">
                <a:extLst>
                  <a:ext uri="{FF2B5EF4-FFF2-40B4-BE49-F238E27FC236}">
                    <a16:creationId xmlns="" xmlns:a16="http://schemas.microsoft.com/office/drawing/2014/main" id="{1F550313-AA6D-4924-82F9-AFAE7B16F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2843"/>
                <a:ext cx="62" cy="59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1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8" y="23"/>
                      <a:pt x="23" y="18"/>
                      <a:pt x="24" y="11"/>
                    </a:cubicBezTo>
                    <a:cubicBezTo>
                      <a:pt x="24" y="5"/>
                      <a:pt x="18" y="0"/>
                      <a:pt x="12" y="0"/>
                    </a:cubicBezTo>
                    <a:cubicBezTo>
                      <a:pt x="6" y="0"/>
                      <a:pt x="1" y="5"/>
                      <a:pt x="1" y="11"/>
                    </a:cubicBezTo>
                    <a:cubicBezTo>
                      <a:pt x="0" y="17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Freeform 1074">
                <a:extLst>
                  <a:ext uri="{FF2B5EF4-FFF2-40B4-BE49-F238E27FC236}">
                    <a16:creationId xmlns="" xmlns:a16="http://schemas.microsoft.com/office/drawing/2014/main" id="{C907C6FC-C8F4-4F7B-9101-656C8B1B6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2843"/>
                <a:ext cx="60" cy="59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7" y="0"/>
                      <a:pt x="11" y="0"/>
                    </a:cubicBezTo>
                    <a:cubicBezTo>
                      <a:pt x="5" y="0"/>
                      <a:pt x="0" y="6"/>
                      <a:pt x="0" y="11"/>
                    </a:cubicBezTo>
                    <a:cubicBezTo>
                      <a:pt x="0" y="18"/>
                      <a:pt x="6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Freeform 1075">
                <a:extLst>
                  <a:ext uri="{FF2B5EF4-FFF2-40B4-BE49-F238E27FC236}">
                    <a16:creationId xmlns="" xmlns:a16="http://schemas.microsoft.com/office/drawing/2014/main" id="{9719983E-2D25-405F-972E-EC8C9ED76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2843"/>
                <a:ext cx="60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Freeform 1076">
                <a:extLst>
                  <a:ext uri="{FF2B5EF4-FFF2-40B4-BE49-F238E27FC236}">
                    <a16:creationId xmlns="" xmlns:a16="http://schemas.microsoft.com/office/drawing/2014/main" id="{029BAEC0-8699-4100-8714-B32BDC6C0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843"/>
                <a:ext cx="60" cy="59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2" y="18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0"/>
                      <a:pt x="1" y="4"/>
                      <a:pt x="0" y="11"/>
                    </a:cubicBezTo>
                    <a:cubicBezTo>
                      <a:pt x="0" y="18"/>
                      <a:pt x="4" y="22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1" name="Freeform 1077">
                <a:extLst>
                  <a:ext uri="{FF2B5EF4-FFF2-40B4-BE49-F238E27FC236}">
                    <a16:creationId xmlns="" xmlns:a16="http://schemas.microsoft.com/office/drawing/2014/main" id="{899761B9-966D-4958-87A8-25B7B8471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843"/>
                <a:ext cx="60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Freeform 1078">
                <a:extLst>
                  <a:ext uri="{FF2B5EF4-FFF2-40B4-BE49-F238E27FC236}">
                    <a16:creationId xmlns="" xmlns:a16="http://schemas.microsoft.com/office/drawing/2014/main" id="{0B3DC152-6DA7-45B8-B6A5-235F8A8E9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737"/>
                <a:ext cx="59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2 h 24"/>
                  <a:gd name="T4" fmla="*/ 12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1"/>
                      <a:pt x="0" y="6"/>
                      <a:pt x="0" y="12"/>
                    </a:cubicBezTo>
                    <a:cubicBezTo>
                      <a:pt x="0" y="18"/>
                      <a:pt x="6" y="24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Freeform 1079">
                <a:extLst>
                  <a:ext uri="{FF2B5EF4-FFF2-40B4-BE49-F238E27FC236}">
                    <a16:creationId xmlns="" xmlns:a16="http://schemas.microsoft.com/office/drawing/2014/main" id="{923A1D0B-5788-4BF1-B5B0-E2BA37037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729"/>
                <a:ext cx="47" cy="78"/>
              </a:xfrm>
              <a:custGeom>
                <a:avLst/>
                <a:gdLst>
                  <a:gd name="T0" fmla="*/ 9 w 18"/>
                  <a:gd name="T1" fmla="*/ 2 h 30"/>
                  <a:gd name="T2" fmla="*/ 1 w 18"/>
                  <a:gd name="T3" fmla="*/ 0 h 30"/>
                  <a:gd name="T4" fmla="*/ 0 w 18"/>
                  <a:gd name="T5" fmla="*/ 6 h 30"/>
                  <a:gd name="T6" fmla="*/ 0 w 18"/>
                  <a:gd name="T7" fmla="*/ 14 h 30"/>
                  <a:gd name="T8" fmla="*/ 0 w 18"/>
                  <a:gd name="T9" fmla="*/ 26 h 30"/>
                  <a:gd name="T10" fmla="*/ 5 w 18"/>
                  <a:gd name="T11" fmla="*/ 29 h 30"/>
                  <a:gd name="T12" fmla="*/ 14 w 18"/>
                  <a:gd name="T13" fmla="*/ 23 h 30"/>
                  <a:gd name="T14" fmla="*/ 17 w 18"/>
                  <a:gd name="T15" fmla="*/ 14 h 30"/>
                  <a:gd name="T16" fmla="*/ 9 w 18"/>
                  <a:gd name="T17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9" y="2"/>
                    </a:moveTo>
                    <a:cubicBezTo>
                      <a:pt x="6" y="1"/>
                      <a:pt x="3" y="1"/>
                      <a:pt x="1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9"/>
                      <a:pt x="0" y="11"/>
                      <a:pt x="0" y="14"/>
                    </a:cubicBezTo>
                    <a:cubicBezTo>
                      <a:pt x="0" y="18"/>
                      <a:pt x="0" y="22"/>
                      <a:pt x="0" y="26"/>
                    </a:cubicBezTo>
                    <a:cubicBezTo>
                      <a:pt x="0" y="30"/>
                      <a:pt x="0" y="29"/>
                      <a:pt x="5" y="29"/>
                    </a:cubicBezTo>
                    <a:cubicBezTo>
                      <a:pt x="9" y="28"/>
                      <a:pt x="12" y="26"/>
                      <a:pt x="14" y="23"/>
                    </a:cubicBezTo>
                    <a:cubicBezTo>
                      <a:pt x="15" y="21"/>
                      <a:pt x="18" y="17"/>
                      <a:pt x="17" y="14"/>
                    </a:cubicBezTo>
                    <a:cubicBezTo>
                      <a:pt x="16" y="10"/>
                      <a:pt x="14" y="5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Freeform 1080">
                <a:extLst>
                  <a:ext uri="{FF2B5EF4-FFF2-40B4-BE49-F238E27FC236}">
                    <a16:creationId xmlns="" xmlns:a16="http://schemas.microsoft.com/office/drawing/2014/main" id="{93D0B330-6F23-4C14-A8E6-A95189065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2840"/>
                <a:ext cx="60" cy="65"/>
              </a:xfrm>
              <a:custGeom>
                <a:avLst/>
                <a:gdLst>
                  <a:gd name="T0" fmla="*/ 20 w 23"/>
                  <a:gd name="T1" fmla="*/ 18 h 25"/>
                  <a:gd name="T2" fmla="*/ 20 w 23"/>
                  <a:gd name="T3" fmla="*/ 6 h 25"/>
                  <a:gd name="T4" fmla="*/ 3 w 23"/>
                  <a:gd name="T5" fmla="*/ 6 h 25"/>
                  <a:gd name="T6" fmla="*/ 0 w 23"/>
                  <a:gd name="T7" fmla="*/ 12 h 25"/>
                  <a:gd name="T8" fmla="*/ 2 w 23"/>
                  <a:gd name="T9" fmla="*/ 17 h 25"/>
                  <a:gd name="T10" fmla="*/ 20 w 23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5">
                    <a:moveTo>
                      <a:pt x="20" y="18"/>
                    </a:moveTo>
                    <a:cubicBezTo>
                      <a:pt x="23" y="14"/>
                      <a:pt x="23" y="10"/>
                      <a:pt x="20" y="6"/>
                    </a:cubicBezTo>
                    <a:cubicBezTo>
                      <a:pt x="14" y="0"/>
                      <a:pt x="8" y="0"/>
                      <a:pt x="3" y="6"/>
                    </a:cubicBezTo>
                    <a:cubicBezTo>
                      <a:pt x="2" y="8"/>
                      <a:pt x="1" y="11"/>
                      <a:pt x="0" y="12"/>
                    </a:cubicBezTo>
                    <a:cubicBezTo>
                      <a:pt x="1" y="14"/>
                      <a:pt x="1" y="16"/>
                      <a:pt x="2" y="17"/>
                    </a:cubicBezTo>
                    <a:cubicBezTo>
                      <a:pt x="7" y="25"/>
                      <a:pt x="15" y="25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Freeform 1081">
                <a:extLst>
                  <a:ext uri="{FF2B5EF4-FFF2-40B4-BE49-F238E27FC236}">
                    <a16:creationId xmlns="" xmlns:a16="http://schemas.microsoft.com/office/drawing/2014/main" id="{7ECE5858-ECB1-4FC2-9576-E40D319E4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2843"/>
                <a:ext cx="65" cy="59"/>
              </a:xfrm>
              <a:custGeom>
                <a:avLst/>
                <a:gdLst>
                  <a:gd name="T0" fmla="*/ 7 w 25"/>
                  <a:gd name="T1" fmla="*/ 20 h 23"/>
                  <a:gd name="T2" fmla="*/ 18 w 25"/>
                  <a:gd name="T3" fmla="*/ 20 h 23"/>
                  <a:gd name="T4" fmla="*/ 17 w 25"/>
                  <a:gd name="T5" fmla="*/ 2 h 23"/>
                  <a:gd name="T6" fmla="*/ 12 w 25"/>
                  <a:gd name="T7" fmla="*/ 0 h 23"/>
                  <a:gd name="T8" fmla="*/ 7 w 25"/>
                  <a:gd name="T9" fmla="*/ 2 h 23"/>
                  <a:gd name="T10" fmla="*/ 7 w 25"/>
                  <a:gd name="T11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3">
                    <a:moveTo>
                      <a:pt x="7" y="20"/>
                    </a:moveTo>
                    <a:cubicBezTo>
                      <a:pt x="10" y="23"/>
                      <a:pt x="14" y="23"/>
                      <a:pt x="18" y="20"/>
                    </a:cubicBezTo>
                    <a:cubicBezTo>
                      <a:pt x="25" y="15"/>
                      <a:pt x="24" y="7"/>
                      <a:pt x="17" y="2"/>
                    </a:cubicBezTo>
                    <a:cubicBezTo>
                      <a:pt x="16" y="1"/>
                      <a:pt x="14" y="1"/>
                      <a:pt x="12" y="0"/>
                    </a:cubicBezTo>
                    <a:cubicBezTo>
                      <a:pt x="10" y="1"/>
                      <a:pt x="8" y="1"/>
                      <a:pt x="7" y="2"/>
                    </a:cubicBezTo>
                    <a:cubicBezTo>
                      <a:pt x="0" y="7"/>
                      <a:pt x="0" y="15"/>
                      <a:pt x="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Freeform 1082">
                <a:extLst>
                  <a:ext uri="{FF2B5EF4-FFF2-40B4-BE49-F238E27FC236}">
                    <a16:creationId xmlns="" xmlns:a16="http://schemas.microsoft.com/office/drawing/2014/main" id="{0CFEB0BC-48E0-4911-90B8-566CC0AC0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2843"/>
                <a:ext cx="63" cy="59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1 h 23"/>
                  <a:gd name="T4" fmla="*/ 12 w 24"/>
                  <a:gd name="T5" fmla="*/ 0 h 23"/>
                  <a:gd name="T6" fmla="*/ 0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6" y="22"/>
                      <a:pt x="24" y="14"/>
                      <a:pt x="23" y="11"/>
                    </a:cubicBezTo>
                    <a:cubicBezTo>
                      <a:pt x="23" y="7"/>
                      <a:pt x="15" y="0"/>
                      <a:pt x="12" y="0"/>
                    </a:cubicBezTo>
                    <a:cubicBezTo>
                      <a:pt x="8" y="0"/>
                      <a:pt x="0" y="8"/>
                      <a:pt x="0" y="11"/>
                    </a:cubicBezTo>
                    <a:cubicBezTo>
                      <a:pt x="1" y="16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Freeform 1083">
                <a:extLst>
                  <a:ext uri="{FF2B5EF4-FFF2-40B4-BE49-F238E27FC236}">
                    <a16:creationId xmlns="" xmlns:a16="http://schemas.microsoft.com/office/drawing/2014/main" id="{5EBFF41D-F025-4345-8433-4305C66CA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2843"/>
                <a:ext cx="63" cy="59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1 h 23"/>
                  <a:gd name="T4" fmla="*/ 12 w 24"/>
                  <a:gd name="T5" fmla="*/ 0 h 23"/>
                  <a:gd name="T6" fmla="*/ 0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6" y="22"/>
                      <a:pt x="24" y="14"/>
                      <a:pt x="23" y="11"/>
                    </a:cubicBezTo>
                    <a:cubicBezTo>
                      <a:pt x="22" y="7"/>
                      <a:pt x="15" y="0"/>
                      <a:pt x="12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Freeform 1084">
                <a:extLst>
                  <a:ext uri="{FF2B5EF4-FFF2-40B4-BE49-F238E27FC236}">
                    <a16:creationId xmlns="" xmlns:a16="http://schemas.microsoft.com/office/drawing/2014/main" id="{3040F4B1-7D38-4D37-AB1F-A7D158B5C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2843"/>
                <a:ext cx="62" cy="59"/>
              </a:xfrm>
              <a:custGeom>
                <a:avLst/>
                <a:gdLst>
                  <a:gd name="T0" fmla="*/ 13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1 w 24"/>
                  <a:gd name="T7" fmla="*/ 11 h 23"/>
                  <a:gd name="T8" fmla="*/ 13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3" y="23"/>
                    </a:moveTo>
                    <a:cubicBezTo>
                      <a:pt x="17" y="22"/>
                      <a:pt x="24" y="14"/>
                      <a:pt x="24" y="11"/>
                    </a:cubicBezTo>
                    <a:cubicBezTo>
                      <a:pt x="23" y="7"/>
                      <a:pt x="16" y="0"/>
                      <a:pt x="12" y="0"/>
                    </a:cubicBezTo>
                    <a:cubicBezTo>
                      <a:pt x="8" y="0"/>
                      <a:pt x="0" y="8"/>
                      <a:pt x="1" y="11"/>
                    </a:cubicBezTo>
                    <a:cubicBezTo>
                      <a:pt x="1" y="16"/>
                      <a:pt x="9" y="23"/>
                      <a:pt x="1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Freeform 1085">
                <a:extLst>
                  <a:ext uri="{FF2B5EF4-FFF2-40B4-BE49-F238E27FC236}">
                    <a16:creationId xmlns="" xmlns:a16="http://schemas.microsoft.com/office/drawing/2014/main" id="{330E3B65-9DD1-4F9C-B97A-013033F29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840"/>
                <a:ext cx="63" cy="65"/>
              </a:xfrm>
              <a:custGeom>
                <a:avLst/>
                <a:gdLst>
                  <a:gd name="T0" fmla="*/ 21 w 24"/>
                  <a:gd name="T1" fmla="*/ 18 h 25"/>
                  <a:gd name="T2" fmla="*/ 20 w 24"/>
                  <a:gd name="T3" fmla="*/ 6 h 25"/>
                  <a:gd name="T4" fmla="*/ 4 w 24"/>
                  <a:gd name="T5" fmla="*/ 6 h 25"/>
                  <a:gd name="T6" fmla="*/ 0 w 24"/>
                  <a:gd name="T7" fmla="*/ 12 h 25"/>
                  <a:gd name="T8" fmla="*/ 3 w 24"/>
                  <a:gd name="T9" fmla="*/ 17 h 25"/>
                  <a:gd name="T10" fmla="*/ 21 w 24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5">
                    <a:moveTo>
                      <a:pt x="21" y="18"/>
                    </a:moveTo>
                    <a:cubicBezTo>
                      <a:pt x="24" y="14"/>
                      <a:pt x="24" y="10"/>
                      <a:pt x="20" y="6"/>
                    </a:cubicBezTo>
                    <a:cubicBezTo>
                      <a:pt x="15" y="0"/>
                      <a:pt x="9" y="0"/>
                      <a:pt x="4" y="6"/>
                    </a:cubicBezTo>
                    <a:cubicBezTo>
                      <a:pt x="2" y="8"/>
                      <a:pt x="1" y="11"/>
                      <a:pt x="0" y="12"/>
                    </a:cubicBezTo>
                    <a:cubicBezTo>
                      <a:pt x="1" y="14"/>
                      <a:pt x="2" y="16"/>
                      <a:pt x="3" y="17"/>
                    </a:cubicBezTo>
                    <a:cubicBezTo>
                      <a:pt x="8" y="25"/>
                      <a:pt x="15" y="25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Freeform 1086">
                <a:extLst>
                  <a:ext uri="{FF2B5EF4-FFF2-40B4-BE49-F238E27FC236}">
                    <a16:creationId xmlns="" xmlns:a16="http://schemas.microsoft.com/office/drawing/2014/main" id="{C5B6551B-A523-4DDC-9FC9-4EA7A86EA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840"/>
                <a:ext cx="59" cy="65"/>
              </a:xfrm>
              <a:custGeom>
                <a:avLst/>
                <a:gdLst>
                  <a:gd name="T0" fmla="*/ 20 w 23"/>
                  <a:gd name="T1" fmla="*/ 18 h 25"/>
                  <a:gd name="T2" fmla="*/ 20 w 23"/>
                  <a:gd name="T3" fmla="*/ 6 h 25"/>
                  <a:gd name="T4" fmla="*/ 3 w 23"/>
                  <a:gd name="T5" fmla="*/ 6 h 25"/>
                  <a:gd name="T6" fmla="*/ 0 w 23"/>
                  <a:gd name="T7" fmla="*/ 12 h 25"/>
                  <a:gd name="T8" fmla="*/ 2 w 23"/>
                  <a:gd name="T9" fmla="*/ 17 h 25"/>
                  <a:gd name="T10" fmla="*/ 20 w 23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5">
                    <a:moveTo>
                      <a:pt x="20" y="18"/>
                    </a:moveTo>
                    <a:cubicBezTo>
                      <a:pt x="23" y="14"/>
                      <a:pt x="23" y="10"/>
                      <a:pt x="20" y="6"/>
                    </a:cubicBezTo>
                    <a:cubicBezTo>
                      <a:pt x="15" y="0"/>
                      <a:pt x="8" y="0"/>
                      <a:pt x="3" y="6"/>
                    </a:cubicBezTo>
                    <a:cubicBezTo>
                      <a:pt x="2" y="8"/>
                      <a:pt x="1" y="11"/>
                      <a:pt x="0" y="12"/>
                    </a:cubicBezTo>
                    <a:cubicBezTo>
                      <a:pt x="1" y="14"/>
                      <a:pt x="1" y="16"/>
                      <a:pt x="2" y="17"/>
                    </a:cubicBezTo>
                    <a:cubicBezTo>
                      <a:pt x="7" y="25"/>
                      <a:pt x="15" y="25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Freeform 1087">
                <a:extLst>
                  <a:ext uri="{FF2B5EF4-FFF2-40B4-BE49-F238E27FC236}">
                    <a16:creationId xmlns="" xmlns:a16="http://schemas.microsoft.com/office/drawing/2014/main" id="{A5C2CBFA-E062-4F93-9752-80F78B9F5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5" y="2737"/>
                <a:ext cx="63" cy="64"/>
              </a:xfrm>
              <a:custGeom>
                <a:avLst/>
                <a:gdLst>
                  <a:gd name="T0" fmla="*/ 19 w 24"/>
                  <a:gd name="T1" fmla="*/ 19 h 25"/>
                  <a:gd name="T2" fmla="*/ 19 w 24"/>
                  <a:gd name="T3" fmla="*/ 5 h 25"/>
                  <a:gd name="T4" fmla="*/ 11 w 24"/>
                  <a:gd name="T5" fmla="*/ 1 h 25"/>
                  <a:gd name="T6" fmla="*/ 0 w 24"/>
                  <a:gd name="T7" fmla="*/ 12 h 25"/>
                  <a:gd name="T8" fmla="*/ 4 w 24"/>
                  <a:gd name="T9" fmla="*/ 19 h 25"/>
                  <a:gd name="T10" fmla="*/ 19 w 24"/>
                  <a:gd name="T11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5">
                    <a:moveTo>
                      <a:pt x="19" y="19"/>
                    </a:moveTo>
                    <a:cubicBezTo>
                      <a:pt x="24" y="14"/>
                      <a:pt x="24" y="10"/>
                      <a:pt x="19" y="5"/>
                    </a:cubicBezTo>
                    <a:cubicBezTo>
                      <a:pt x="17" y="3"/>
                      <a:pt x="14" y="1"/>
                      <a:pt x="11" y="1"/>
                    </a:cubicBezTo>
                    <a:cubicBezTo>
                      <a:pt x="8" y="0"/>
                      <a:pt x="1" y="8"/>
                      <a:pt x="0" y="12"/>
                    </a:cubicBezTo>
                    <a:cubicBezTo>
                      <a:pt x="1" y="14"/>
                      <a:pt x="2" y="17"/>
                      <a:pt x="4" y="19"/>
                    </a:cubicBezTo>
                    <a:cubicBezTo>
                      <a:pt x="10" y="24"/>
                      <a:pt x="13" y="25"/>
                      <a:pt x="1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Freeform 1088">
                <a:extLst>
                  <a:ext uri="{FF2B5EF4-FFF2-40B4-BE49-F238E27FC236}">
                    <a16:creationId xmlns="" xmlns:a16="http://schemas.microsoft.com/office/drawing/2014/main" id="{AEE6A097-15F1-4E95-BD67-27C331962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1" y="2104"/>
                <a:ext cx="62" cy="62"/>
              </a:xfrm>
              <a:custGeom>
                <a:avLst/>
                <a:gdLst>
                  <a:gd name="T0" fmla="*/ 12 w 24"/>
                  <a:gd name="T1" fmla="*/ 24 h 24"/>
                  <a:gd name="T2" fmla="*/ 24 w 24"/>
                  <a:gd name="T3" fmla="*/ 12 h 24"/>
                  <a:gd name="T4" fmla="*/ 13 w 24"/>
                  <a:gd name="T5" fmla="*/ 1 h 24"/>
                  <a:gd name="T6" fmla="*/ 1 w 24"/>
                  <a:gd name="T7" fmla="*/ 12 h 24"/>
                  <a:gd name="T8" fmla="*/ 12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16" y="24"/>
                      <a:pt x="24" y="16"/>
                      <a:pt x="24" y="12"/>
                    </a:cubicBezTo>
                    <a:cubicBezTo>
                      <a:pt x="24" y="9"/>
                      <a:pt x="17" y="1"/>
                      <a:pt x="13" y="1"/>
                    </a:cubicBezTo>
                    <a:cubicBezTo>
                      <a:pt x="9" y="0"/>
                      <a:pt x="1" y="8"/>
                      <a:pt x="1" y="12"/>
                    </a:cubicBezTo>
                    <a:cubicBezTo>
                      <a:pt x="0" y="15"/>
                      <a:pt x="8" y="23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Freeform 1089">
                <a:extLst>
                  <a:ext uri="{FF2B5EF4-FFF2-40B4-BE49-F238E27FC236}">
                    <a16:creationId xmlns="" xmlns:a16="http://schemas.microsoft.com/office/drawing/2014/main" id="{7C3B074E-B5C4-4440-BA76-40A656C11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" y="2418"/>
                <a:ext cx="62" cy="65"/>
              </a:xfrm>
              <a:custGeom>
                <a:avLst/>
                <a:gdLst>
                  <a:gd name="T0" fmla="*/ 19 w 24"/>
                  <a:gd name="T1" fmla="*/ 19 h 25"/>
                  <a:gd name="T2" fmla="*/ 19 w 24"/>
                  <a:gd name="T3" fmla="*/ 5 h 25"/>
                  <a:gd name="T4" fmla="*/ 11 w 24"/>
                  <a:gd name="T5" fmla="*/ 1 h 25"/>
                  <a:gd name="T6" fmla="*/ 0 w 24"/>
                  <a:gd name="T7" fmla="*/ 12 h 25"/>
                  <a:gd name="T8" fmla="*/ 4 w 24"/>
                  <a:gd name="T9" fmla="*/ 19 h 25"/>
                  <a:gd name="T10" fmla="*/ 19 w 24"/>
                  <a:gd name="T11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5">
                    <a:moveTo>
                      <a:pt x="19" y="19"/>
                    </a:moveTo>
                    <a:cubicBezTo>
                      <a:pt x="24" y="14"/>
                      <a:pt x="24" y="10"/>
                      <a:pt x="19" y="5"/>
                    </a:cubicBezTo>
                    <a:cubicBezTo>
                      <a:pt x="17" y="3"/>
                      <a:pt x="14" y="1"/>
                      <a:pt x="11" y="1"/>
                    </a:cubicBezTo>
                    <a:cubicBezTo>
                      <a:pt x="8" y="0"/>
                      <a:pt x="1" y="8"/>
                      <a:pt x="0" y="12"/>
                    </a:cubicBezTo>
                    <a:cubicBezTo>
                      <a:pt x="1" y="14"/>
                      <a:pt x="2" y="17"/>
                      <a:pt x="4" y="19"/>
                    </a:cubicBezTo>
                    <a:cubicBezTo>
                      <a:pt x="10" y="24"/>
                      <a:pt x="13" y="25"/>
                      <a:pt x="1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Freeform 1090">
                <a:extLst>
                  <a:ext uri="{FF2B5EF4-FFF2-40B4-BE49-F238E27FC236}">
                    <a16:creationId xmlns="" xmlns:a16="http://schemas.microsoft.com/office/drawing/2014/main" id="{7333CE20-B5C0-4BA8-BC2C-918C3D03A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418"/>
                <a:ext cx="60" cy="62"/>
              </a:xfrm>
              <a:custGeom>
                <a:avLst/>
                <a:gdLst>
                  <a:gd name="T0" fmla="*/ 12 w 23"/>
                  <a:gd name="T1" fmla="*/ 24 h 24"/>
                  <a:gd name="T2" fmla="*/ 23 w 23"/>
                  <a:gd name="T3" fmla="*/ 12 h 24"/>
                  <a:gd name="T4" fmla="*/ 12 w 23"/>
                  <a:gd name="T5" fmla="*/ 1 h 24"/>
                  <a:gd name="T6" fmla="*/ 0 w 23"/>
                  <a:gd name="T7" fmla="*/ 12 h 24"/>
                  <a:gd name="T8" fmla="*/ 12 w 2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4"/>
                    </a:moveTo>
                    <a:cubicBezTo>
                      <a:pt x="16" y="23"/>
                      <a:pt x="23" y="15"/>
                      <a:pt x="23" y="12"/>
                    </a:cubicBezTo>
                    <a:cubicBezTo>
                      <a:pt x="22" y="8"/>
                      <a:pt x="15" y="1"/>
                      <a:pt x="12" y="1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Freeform 1091">
                <a:extLst>
                  <a:ext uri="{FF2B5EF4-FFF2-40B4-BE49-F238E27FC236}">
                    <a16:creationId xmlns="" xmlns:a16="http://schemas.microsoft.com/office/drawing/2014/main" id="{FE560A3C-206A-4C0D-A5CD-E1BBD700C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418"/>
                <a:ext cx="62" cy="65"/>
              </a:xfrm>
              <a:custGeom>
                <a:avLst/>
                <a:gdLst>
                  <a:gd name="T0" fmla="*/ 20 w 24"/>
                  <a:gd name="T1" fmla="*/ 18 h 25"/>
                  <a:gd name="T2" fmla="*/ 19 w 24"/>
                  <a:gd name="T3" fmla="*/ 5 h 25"/>
                  <a:gd name="T4" fmla="*/ 5 w 24"/>
                  <a:gd name="T5" fmla="*/ 5 h 25"/>
                  <a:gd name="T6" fmla="*/ 0 w 24"/>
                  <a:gd name="T7" fmla="*/ 12 h 25"/>
                  <a:gd name="T8" fmla="*/ 4 w 24"/>
                  <a:gd name="T9" fmla="*/ 19 h 25"/>
                  <a:gd name="T10" fmla="*/ 20 w 24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5">
                    <a:moveTo>
                      <a:pt x="20" y="18"/>
                    </a:moveTo>
                    <a:cubicBezTo>
                      <a:pt x="24" y="14"/>
                      <a:pt x="24" y="9"/>
                      <a:pt x="19" y="5"/>
                    </a:cubicBezTo>
                    <a:cubicBezTo>
                      <a:pt x="14" y="0"/>
                      <a:pt x="9" y="0"/>
                      <a:pt x="5" y="5"/>
                    </a:cubicBezTo>
                    <a:cubicBezTo>
                      <a:pt x="3" y="7"/>
                      <a:pt x="1" y="10"/>
                      <a:pt x="0" y="12"/>
                    </a:cubicBezTo>
                    <a:cubicBezTo>
                      <a:pt x="1" y="14"/>
                      <a:pt x="2" y="17"/>
                      <a:pt x="4" y="19"/>
                    </a:cubicBezTo>
                    <a:cubicBezTo>
                      <a:pt x="10" y="25"/>
                      <a:pt x="13" y="25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Freeform 1092">
                <a:extLst>
                  <a:ext uri="{FF2B5EF4-FFF2-40B4-BE49-F238E27FC236}">
                    <a16:creationId xmlns="" xmlns:a16="http://schemas.microsoft.com/office/drawing/2014/main" id="{7D00F565-229E-4905-A14F-529577A79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0" y="2210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2 h 23"/>
                  <a:gd name="T4" fmla="*/ 12 w 24"/>
                  <a:gd name="T5" fmla="*/ 0 h 23"/>
                  <a:gd name="T6" fmla="*/ 0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5" y="23"/>
                      <a:pt x="23" y="16"/>
                      <a:pt x="23" y="12"/>
                    </a:cubicBezTo>
                    <a:cubicBezTo>
                      <a:pt x="24" y="9"/>
                      <a:pt x="16" y="0"/>
                      <a:pt x="12" y="0"/>
                    </a:cubicBezTo>
                    <a:cubicBezTo>
                      <a:pt x="8" y="0"/>
                      <a:pt x="0" y="7"/>
                      <a:pt x="0" y="11"/>
                    </a:cubicBezTo>
                    <a:cubicBezTo>
                      <a:pt x="0" y="15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Freeform 1093">
                <a:extLst>
                  <a:ext uri="{FF2B5EF4-FFF2-40B4-BE49-F238E27FC236}">
                    <a16:creationId xmlns="" xmlns:a16="http://schemas.microsoft.com/office/drawing/2014/main" id="{B5921810-38C1-49AA-9D1A-F04F309FA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7" y="2107"/>
                <a:ext cx="62" cy="59"/>
              </a:xfrm>
              <a:custGeom>
                <a:avLst/>
                <a:gdLst>
                  <a:gd name="T0" fmla="*/ 11 w 24"/>
                  <a:gd name="T1" fmla="*/ 23 h 23"/>
                  <a:gd name="T2" fmla="*/ 23 w 24"/>
                  <a:gd name="T3" fmla="*/ 11 h 23"/>
                  <a:gd name="T4" fmla="*/ 12 w 24"/>
                  <a:gd name="T5" fmla="*/ 0 h 23"/>
                  <a:gd name="T6" fmla="*/ 0 w 24"/>
                  <a:gd name="T7" fmla="*/ 11 h 23"/>
                  <a:gd name="T8" fmla="*/ 11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1" y="23"/>
                    </a:moveTo>
                    <a:cubicBezTo>
                      <a:pt x="15" y="23"/>
                      <a:pt x="23" y="16"/>
                      <a:pt x="23" y="11"/>
                    </a:cubicBezTo>
                    <a:cubicBezTo>
                      <a:pt x="24" y="8"/>
                      <a:pt x="16" y="0"/>
                      <a:pt x="12" y="0"/>
                    </a:cubicBezTo>
                    <a:cubicBezTo>
                      <a:pt x="8" y="0"/>
                      <a:pt x="0" y="8"/>
                      <a:pt x="0" y="11"/>
                    </a:cubicBezTo>
                    <a:cubicBezTo>
                      <a:pt x="1" y="15"/>
                      <a:pt x="8" y="22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Freeform 1094">
                <a:extLst>
                  <a:ext uri="{FF2B5EF4-FFF2-40B4-BE49-F238E27FC236}">
                    <a16:creationId xmlns="" xmlns:a16="http://schemas.microsoft.com/office/drawing/2014/main" id="{4D5CE257-0A68-423D-96C8-2D379F6D2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8" y="2104"/>
                <a:ext cx="60" cy="65"/>
              </a:xfrm>
              <a:custGeom>
                <a:avLst/>
                <a:gdLst>
                  <a:gd name="T0" fmla="*/ 20 w 23"/>
                  <a:gd name="T1" fmla="*/ 18 h 25"/>
                  <a:gd name="T2" fmla="*/ 20 w 23"/>
                  <a:gd name="T3" fmla="*/ 7 h 25"/>
                  <a:gd name="T4" fmla="*/ 2 w 23"/>
                  <a:gd name="T5" fmla="*/ 7 h 25"/>
                  <a:gd name="T6" fmla="*/ 0 w 23"/>
                  <a:gd name="T7" fmla="*/ 12 h 25"/>
                  <a:gd name="T8" fmla="*/ 2 w 23"/>
                  <a:gd name="T9" fmla="*/ 17 h 25"/>
                  <a:gd name="T10" fmla="*/ 20 w 23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5">
                    <a:moveTo>
                      <a:pt x="20" y="18"/>
                    </a:moveTo>
                    <a:cubicBezTo>
                      <a:pt x="23" y="14"/>
                      <a:pt x="23" y="10"/>
                      <a:pt x="20" y="7"/>
                    </a:cubicBezTo>
                    <a:cubicBezTo>
                      <a:pt x="15" y="0"/>
                      <a:pt x="7" y="0"/>
                      <a:pt x="2" y="7"/>
                    </a:cubicBezTo>
                    <a:cubicBezTo>
                      <a:pt x="1" y="9"/>
                      <a:pt x="1" y="11"/>
                      <a:pt x="0" y="12"/>
                    </a:cubicBezTo>
                    <a:cubicBezTo>
                      <a:pt x="1" y="14"/>
                      <a:pt x="1" y="16"/>
                      <a:pt x="2" y="17"/>
                    </a:cubicBezTo>
                    <a:cubicBezTo>
                      <a:pt x="7" y="24"/>
                      <a:pt x="15" y="25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Freeform 1095">
                <a:extLst>
                  <a:ext uri="{FF2B5EF4-FFF2-40B4-BE49-F238E27FC236}">
                    <a16:creationId xmlns="" xmlns:a16="http://schemas.microsoft.com/office/drawing/2014/main" id="{731AEA32-BCBD-4079-8791-4E09D818A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2737"/>
                <a:ext cx="62" cy="62"/>
              </a:xfrm>
              <a:custGeom>
                <a:avLst/>
                <a:gdLst>
                  <a:gd name="T0" fmla="*/ 12 w 24"/>
                  <a:gd name="T1" fmla="*/ 24 h 24"/>
                  <a:gd name="T2" fmla="*/ 23 w 24"/>
                  <a:gd name="T3" fmla="*/ 13 h 24"/>
                  <a:gd name="T4" fmla="*/ 12 w 24"/>
                  <a:gd name="T5" fmla="*/ 0 h 24"/>
                  <a:gd name="T6" fmla="*/ 0 w 24"/>
                  <a:gd name="T7" fmla="*/ 12 h 24"/>
                  <a:gd name="T8" fmla="*/ 12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16" y="23"/>
                      <a:pt x="23" y="16"/>
                      <a:pt x="23" y="13"/>
                    </a:cubicBezTo>
                    <a:cubicBezTo>
                      <a:pt x="24" y="9"/>
                      <a:pt x="17" y="1"/>
                      <a:pt x="12" y="0"/>
                    </a:cubicBezTo>
                    <a:cubicBezTo>
                      <a:pt x="9" y="0"/>
                      <a:pt x="1" y="8"/>
                      <a:pt x="0" y="12"/>
                    </a:cubicBezTo>
                    <a:cubicBezTo>
                      <a:pt x="0" y="16"/>
                      <a:pt x="8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Freeform 1096">
                <a:extLst>
                  <a:ext uri="{FF2B5EF4-FFF2-40B4-BE49-F238E27FC236}">
                    <a16:creationId xmlns="" xmlns:a16="http://schemas.microsoft.com/office/drawing/2014/main" id="{927722C5-906D-4752-B3DE-23DD00797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2737"/>
                <a:ext cx="62" cy="62"/>
              </a:xfrm>
              <a:custGeom>
                <a:avLst/>
                <a:gdLst>
                  <a:gd name="T0" fmla="*/ 12 w 24"/>
                  <a:gd name="T1" fmla="*/ 23 h 24"/>
                  <a:gd name="T2" fmla="*/ 23 w 24"/>
                  <a:gd name="T3" fmla="*/ 13 h 24"/>
                  <a:gd name="T4" fmla="*/ 12 w 24"/>
                  <a:gd name="T5" fmla="*/ 0 h 24"/>
                  <a:gd name="T6" fmla="*/ 0 w 24"/>
                  <a:gd name="T7" fmla="*/ 12 h 24"/>
                  <a:gd name="T8" fmla="*/ 12 w 24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3"/>
                    </a:moveTo>
                    <a:cubicBezTo>
                      <a:pt x="15" y="23"/>
                      <a:pt x="23" y="16"/>
                      <a:pt x="23" y="13"/>
                    </a:cubicBezTo>
                    <a:cubicBezTo>
                      <a:pt x="24" y="9"/>
                      <a:pt x="16" y="1"/>
                      <a:pt x="12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4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Freeform 1097">
                <a:extLst>
                  <a:ext uri="{FF2B5EF4-FFF2-40B4-BE49-F238E27FC236}">
                    <a16:creationId xmlns="" xmlns:a16="http://schemas.microsoft.com/office/drawing/2014/main" id="{0A7AF680-B2A7-47D4-9AF4-9A7FEFDA7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2737"/>
                <a:ext cx="60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2 h 24"/>
                  <a:gd name="T4" fmla="*/ 12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15" y="23"/>
                      <a:pt x="22" y="16"/>
                      <a:pt x="23" y="12"/>
                    </a:cubicBezTo>
                    <a:cubicBezTo>
                      <a:pt x="23" y="9"/>
                      <a:pt x="16" y="1"/>
                      <a:pt x="12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4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Freeform 1098">
                <a:extLst>
                  <a:ext uri="{FF2B5EF4-FFF2-40B4-BE49-F238E27FC236}">
                    <a16:creationId xmlns="" xmlns:a16="http://schemas.microsoft.com/office/drawing/2014/main" id="{875FF7AA-A007-4EE1-B5C9-52D079544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737"/>
                <a:ext cx="59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2 h 24"/>
                  <a:gd name="T4" fmla="*/ 12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15" y="24"/>
                      <a:pt x="23" y="16"/>
                      <a:pt x="23" y="12"/>
                    </a:cubicBezTo>
                    <a:cubicBezTo>
                      <a:pt x="23" y="8"/>
                      <a:pt x="16" y="1"/>
                      <a:pt x="12" y="0"/>
                    </a:cubicBezTo>
                    <a:cubicBezTo>
                      <a:pt x="9" y="0"/>
                      <a:pt x="1" y="7"/>
                      <a:pt x="0" y="12"/>
                    </a:cubicBezTo>
                    <a:cubicBezTo>
                      <a:pt x="0" y="15"/>
                      <a:pt x="7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Freeform 1099">
                <a:extLst>
                  <a:ext uri="{FF2B5EF4-FFF2-40B4-BE49-F238E27FC236}">
                    <a16:creationId xmlns="" xmlns:a16="http://schemas.microsoft.com/office/drawing/2014/main" id="{A3299D00-7A20-4435-9B60-BB748B95D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2" y="2104"/>
                <a:ext cx="65" cy="65"/>
              </a:xfrm>
              <a:custGeom>
                <a:avLst/>
                <a:gdLst>
                  <a:gd name="T0" fmla="*/ 20 w 25"/>
                  <a:gd name="T1" fmla="*/ 18 h 25"/>
                  <a:gd name="T2" fmla="*/ 19 w 25"/>
                  <a:gd name="T3" fmla="*/ 5 h 25"/>
                  <a:gd name="T4" fmla="*/ 5 w 25"/>
                  <a:gd name="T5" fmla="*/ 5 h 25"/>
                  <a:gd name="T6" fmla="*/ 0 w 25"/>
                  <a:gd name="T7" fmla="*/ 12 h 25"/>
                  <a:gd name="T8" fmla="*/ 4 w 25"/>
                  <a:gd name="T9" fmla="*/ 19 h 25"/>
                  <a:gd name="T10" fmla="*/ 20 w 25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5">
                    <a:moveTo>
                      <a:pt x="20" y="18"/>
                    </a:moveTo>
                    <a:cubicBezTo>
                      <a:pt x="25" y="14"/>
                      <a:pt x="24" y="9"/>
                      <a:pt x="19" y="5"/>
                    </a:cubicBezTo>
                    <a:cubicBezTo>
                      <a:pt x="14" y="0"/>
                      <a:pt x="10" y="0"/>
                      <a:pt x="5" y="5"/>
                    </a:cubicBezTo>
                    <a:cubicBezTo>
                      <a:pt x="3" y="7"/>
                      <a:pt x="2" y="10"/>
                      <a:pt x="0" y="12"/>
                    </a:cubicBezTo>
                    <a:cubicBezTo>
                      <a:pt x="2" y="15"/>
                      <a:pt x="3" y="17"/>
                      <a:pt x="4" y="19"/>
                    </a:cubicBezTo>
                    <a:cubicBezTo>
                      <a:pt x="11" y="25"/>
                      <a:pt x="14" y="25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Freeform 1100">
                <a:extLst>
                  <a:ext uri="{FF2B5EF4-FFF2-40B4-BE49-F238E27FC236}">
                    <a16:creationId xmlns="" xmlns:a16="http://schemas.microsoft.com/office/drawing/2014/main" id="{A3D0FD86-FCE8-42F9-87F0-5EA083C36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6" y="2418"/>
                <a:ext cx="63" cy="62"/>
              </a:xfrm>
              <a:custGeom>
                <a:avLst/>
                <a:gdLst>
                  <a:gd name="T0" fmla="*/ 12 w 24"/>
                  <a:gd name="T1" fmla="*/ 24 h 24"/>
                  <a:gd name="T2" fmla="*/ 24 w 24"/>
                  <a:gd name="T3" fmla="*/ 13 h 24"/>
                  <a:gd name="T4" fmla="*/ 13 w 24"/>
                  <a:gd name="T5" fmla="*/ 1 h 24"/>
                  <a:gd name="T6" fmla="*/ 1 w 24"/>
                  <a:gd name="T7" fmla="*/ 12 h 24"/>
                  <a:gd name="T8" fmla="*/ 12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16" y="24"/>
                      <a:pt x="23" y="17"/>
                      <a:pt x="24" y="13"/>
                    </a:cubicBezTo>
                    <a:cubicBezTo>
                      <a:pt x="24" y="9"/>
                      <a:pt x="17" y="1"/>
                      <a:pt x="13" y="1"/>
                    </a:cubicBezTo>
                    <a:cubicBezTo>
                      <a:pt x="9" y="0"/>
                      <a:pt x="1" y="8"/>
                      <a:pt x="1" y="12"/>
                    </a:cubicBezTo>
                    <a:cubicBezTo>
                      <a:pt x="0" y="16"/>
                      <a:pt x="8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Freeform 1101">
                <a:extLst>
                  <a:ext uri="{FF2B5EF4-FFF2-40B4-BE49-F238E27FC236}">
                    <a16:creationId xmlns="" xmlns:a16="http://schemas.microsoft.com/office/drawing/2014/main" id="{42E9DEE3-94F4-4B05-B086-21ECB3EED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9" y="2633"/>
                <a:ext cx="65" cy="60"/>
              </a:xfrm>
              <a:custGeom>
                <a:avLst/>
                <a:gdLst>
                  <a:gd name="T0" fmla="*/ 6 w 25"/>
                  <a:gd name="T1" fmla="*/ 20 h 23"/>
                  <a:gd name="T2" fmla="*/ 12 w 25"/>
                  <a:gd name="T3" fmla="*/ 23 h 23"/>
                  <a:gd name="T4" fmla="*/ 18 w 25"/>
                  <a:gd name="T5" fmla="*/ 21 h 23"/>
                  <a:gd name="T6" fmla="*/ 18 w 25"/>
                  <a:gd name="T7" fmla="*/ 3 h 23"/>
                  <a:gd name="T8" fmla="*/ 6 w 25"/>
                  <a:gd name="T9" fmla="*/ 3 h 23"/>
                  <a:gd name="T10" fmla="*/ 6 w 25"/>
                  <a:gd name="T11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3">
                    <a:moveTo>
                      <a:pt x="6" y="20"/>
                    </a:moveTo>
                    <a:cubicBezTo>
                      <a:pt x="8" y="21"/>
                      <a:pt x="11" y="22"/>
                      <a:pt x="12" y="23"/>
                    </a:cubicBezTo>
                    <a:cubicBezTo>
                      <a:pt x="14" y="22"/>
                      <a:pt x="16" y="22"/>
                      <a:pt x="18" y="21"/>
                    </a:cubicBezTo>
                    <a:cubicBezTo>
                      <a:pt x="25" y="16"/>
                      <a:pt x="25" y="8"/>
                      <a:pt x="18" y="3"/>
                    </a:cubicBezTo>
                    <a:cubicBezTo>
                      <a:pt x="14" y="0"/>
                      <a:pt x="10" y="0"/>
                      <a:pt x="6" y="3"/>
                    </a:cubicBezTo>
                    <a:cubicBezTo>
                      <a:pt x="0" y="9"/>
                      <a:pt x="0" y="15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Freeform 1102">
                <a:extLst>
                  <a:ext uri="{FF2B5EF4-FFF2-40B4-BE49-F238E27FC236}">
                    <a16:creationId xmlns="" xmlns:a16="http://schemas.microsoft.com/office/drawing/2014/main" id="{E9231A6B-E5A4-4899-AC6F-CA3AA0479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6" y="2208"/>
                <a:ext cx="60" cy="62"/>
              </a:xfrm>
              <a:custGeom>
                <a:avLst/>
                <a:gdLst>
                  <a:gd name="T0" fmla="*/ 12 w 23"/>
                  <a:gd name="T1" fmla="*/ 24 h 24"/>
                  <a:gd name="T2" fmla="*/ 19 w 23"/>
                  <a:gd name="T3" fmla="*/ 19 h 24"/>
                  <a:gd name="T4" fmla="*/ 20 w 23"/>
                  <a:gd name="T5" fmla="*/ 6 h 24"/>
                  <a:gd name="T6" fmla="*/ 3 w 23"/>
                  <a:gd name="T7" fmla="*/ 7 h 24"/>
                  <a:gd name="T8" fmla="*/ 0 w 23"/>
                  <a:gd name="T9" fmla="*/ 13 h 24"/>
                  <a:gd name="T10" fmla="*/ 12 w 23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4">
                    <a:moveTo>
                      <a:pt x="12" y="24"/>
                    </a:moveTo>
                    <a:cubicBezTo>
                      <a:pt x="14" y="23"/>
                      <a:pt x="17" y="21"/>
                      <a:pt x="19" y="19"/>
                    </a:cubicBezTo>
                    <a:cubicBezTo>
                      <a:pt x="23" y="15"/>
                      <a:pt x="23" y="11"/>
                      <a:pt x="20" y="6"/>
                    </a:cubicBezTo>
                    <a:cubicBezTo>
                      <a:pt x="14" y="0"/>
                      <a:pt x="8" y="0"/>
                      <a:pt x="3" y="7"/>
                    </a:cubicBezTo>
                    <a:cubicBezTo>
                      <a:pt x="2" y="8"/>
                      <a:pt x="0" y="11"/>
                      <a:pt x="0" y="13"/>
                    </a:cubicBezTo>
                    <a:cubicBezTo>
                      <a:pt x="0" y="17"/>
                      <a:pt x="7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Freeform 1103">
                <a:extLst>
                  <a:ext uri="{FF2B5EF4-FFF2-40B4-BE49-F238E27FC236}">
                    <a16:creationId xmlns="" xmlns:a16="http://schemas.microsoft.com/office/drawing/2014/main" id="{B3EAB890-75FC-4589-85FD-065B115B4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2737"/>
                <a:ext cx="59" cy="62"/>
              </a:xfrm>
              <a:custGeom>
                <a:avLst/>
                <a:gdLst>
                  <a:gd name="T0" fmla="*/ 11 w 23"/>
                  <a:gd name="T1" fmla="*/ 24 h 24"/>
                  <a:gd name="T2" fmla="*/ 23 w 23"/>
                  <a:gd name="T3" fmla="*/ 13 h 24"/>
                  <a:gd name="T4" fmla="*/ 12 w 23"/>
                  <a:gd name="T5" fmla="*/ 0 h 24"/>
                  <a:gd name="T6" fmla="*/ 0 w 23"/>
                  <a:gd name="T7" fmla="*/ 12 h 24"/>
                  <a:gd name="T8" fmla="*/ 11 w 2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4"/>
                    </a:moveTo>
                    <a:cubicBezTo>
                      <a:pt x="15" y="23"/>
                      <a:pt x="22" y="16"/>
                      <a:pt x="23" y="13"/>
                    </a:cubicBezTo>
                    <a:cubicBezTo>
                      <a:pt x="23" y="9"/>
                      <a:pt x="16" y="1"/>
                      <a:pt x="12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4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Freeform 1104">
                <a:extLst>
                  <a:ext uri="{FF2B5EF4-FFF2-40B4-BE49-F238E27FC236}">
                    <a16:creationId xmlns="" xmlns:a16="http://schemas.microsoft.com/office/drawing/2014/main" id="{733583FE-F022-4C9B-AD26-279C61F81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7" y="2210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5" y="23"/>
                      <a:pt x="22" y="16"/>
                      <a:pt x="23" y="12"/>
                    </a:cubicBezTo>
                    <a:cubicBezTo>
                      <a:pt x="23" y="8"/>
                      <a:pt x="15" y="0"/>
                      <a:pt x="11" y="0"/>
                    </a:cubicBezTo>
                    <a:cubicBezTo>
                      <a:pt x="8" y="0"/>
                      <a:pt x="0" y="7"/>
                      <a:pt x="0" y="11"/>
                    </a:cubicBezTo>
                    <a:cubicBezTo>
                      <a:pt x="0" y="15"/>
                      <a:pt x="8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Freeform 1105">
                <a:extLst>
                  <a:ext uri="{FF2B5EF4-FFF2-40B4-BE49-F238E27FC236}">
                    <a16:creationId xmlns="" xmlns:a16="http://schemas.microsoft.com/office/drawing/2014/main" id="{15B504C4-2EBD-49F7-BB75-3205FABCE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2210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2 h 23"/>
                  <a:gd name="T4" fmla="*/ 12 w 24"/>
                  <a:gd name="T5" fmla="*/ 0 h 23"/>
                  <a:gd name="T6" fmla="*/ 1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5" y="23"/>
                      <a:pt x="23" y="16"/>
                      <a:pt x="24" y="12"/>
                    </a:cubicBezTo>
                    <a:cubicBezTo>
                      <a:pt x="24" y="8"/>
                      <a:pt x="16" y="0"/>
                      <a:pt x="12" y="0"/>
                    </a:cubicBezTo>
                    <a:cubicBezTo>
                      <a:pt x="8" y="0"/>
                      <a:pt x="0" y="8"/>
                      <a:pt x="1" y="12"/>
                    </a:cubicBezTo>
                    <a:cubicBezTo>
                      <a:pt x="1" y="15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0" name="Freeform 1106">
                <a:extLst>
                  <a:ext uri="{FF2B5EF4-FFF2-40B4-BE49-F238E27FC236}">
                    <a16:creationId xmlns="" xmlns:a16="http://schemas.microsoft.com/office/drawing/2014/main" id="{5DCDE651-36FB-480B-89E0-757015669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2210"/>
                <a:ext cx="62" cy="60"/>
              </a:xfrm>
              <a:custGeom>
                <a:avLst/>
                <a:gdLst>
                  <a:gd name="T0" fmla="*/ 11 w 24"/>
                  <a:gd name="T1" fmla="*/ 23 h 23"/>
                  <a:gd name="T2" fmla="*/ 23 w 24"/>
                  <a:gd name="T3" fmla="*/ 12 h 23"/>
                  <a:gd name="T4" fmla="*/ 12 w 24"/>
                  <a:gd name="T5" fmla="*/ 0 h 23"/>
                  <a:gd name="T6" fmla="*/ 0 w 24"/>
                  <a:gd name="T7" fmla="*/ 12 h 23"/>
                  <a:gd name="T8" fmla="*/ 11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1" y="23"/>
                    </a:moveTo>
                    <a:cubicBezTo>
                      <a:pt x="15" y="23"/>
                      <a:pt x="23" y="16"/>
                      <a:pt x="23" y="12"/>
                    </a:cubicBezTo>
                    <a:cubicBezTo>
                      <a:pt x="24" y="8"/>
                      <a:pt x="16" y="0"/>
                      <a:pt x="12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1" y="15"/>
                      <a:pt x="8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1" name="Freeform 1107">
                <a:extLst>
                  <a:ext uri="{FF2B5EF4-FFF2-40B4-BE49-F238E27FC236}">
                    <a16:creationId xmlns="" xmlns:a16="http://schemas.microsoft.com/office/drawing/2014/main" id="{DB6A3967-0EA7-4D74-A7C7-7E60A538A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2210"/>
                <a:ext cx="59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5" y="23"/>
                      <a:pt x="22" y="16"/>
                      <a:pt x="23" y="12"/>
                    </a:cubicBezTo>
                    <a:cubicBezTo>
                      <a:pt x="23" y="8"/>
                      <a:pt x="16" y="0"/>
                      <a:pt x="12" y="0"/>
                    </a:cubicBezTo>
                    <a:cubicBezTo>
                      <a:pt x="8" y="0"/>
                      <a:pt x="0" y="7"/>
                      <a:pt x="0" y="11"/>
                    </a:cubicBezTo>
                    <a:cubicBezTo>
                      <a:pt x="0" y="15"/>
                      <a:pt x="8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2" name="Freeform 1108">
                <a:extLst>
                  <a:ext uri="{FF2B5EF4-FFF2-40B4-BE49-F238E27FC236}">
                    <a16:creationId xmlns="" xmlns:a16="http://schemas.microsoft.com/office/drawing/2014/main" id="{E7D505A0-5A89-4B7A-BF20-2408796CA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529"/>
                <a:ext cx="62" cy="60"/>
              </a:xfrm>
              <a:custGeom>
                <a:avLst/>
                <a:gdLst>
                  <a:gd name="T0" fmla="*/ 18 w 24"/>
                  <a:gd name="T1" fmla="*/ 20 h 23"/>
                  <a:gd name="T2" fmla="*/ 18 w 24"/>
                  <a:gd name="T3" fmla="*/ 3 h 23"/>
                  <a:gd name="T4" fmla="*/ 11 w 24"/>
                  <a:gd name="T5" fmla="*/ 0 h 23"/>
                  <a:gd name="T6" fmla="*/ 0 w 24"/>
                  <a:gd name="T7" fmla="*/ 12 h 23"/>
                  <a:gd name="T8" fmla="*/ 6 w 24"/>
                  <a:gd name="T9" fmla="*/ 19 h 23"/>
                  <a:gd name="T10" fmla="*/ 18 w 24"/>
                  <a:gd name="T11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3">
                    <a:moveTo>
                      <a:pt x="18" y="20"/>
                    </a:moveTo>
                    <a:cubicBezTo>
                      <a:pt x="24" y="14"/>
                      <a:pt x="24" y="8"/>
                      <a:pt x="18" y="3"/>
                    </a:cubicBezTo>
                    <a:cubicBezTo>
                      <a:pt x="16" y="2"/>
                      <a:pt x="14" y="0"/>
                      <a:pt x="11" y="0"/>
                    </a:cubicBezTo>
                    <a:cubicBezTo>
                      <a:pt x="8" y="0"/>
                      <a:pt x="1" y="7"/>
                      <a:pt x="0" y="12"/>
                    </a:cubicBezTo>
                    <a:cubicBezTo>
                      <a:pt x="2" y="14"/>
                      <a:pt x="3" y="17"/>
                      <a:pt x="6" y="19"/>
                    </a:cubicBezTo>
                    <a:cubicBezTo>
                      <a:pt x="10" y="23"/>
                      <a:pt x="14" y="23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Freeform 1109">
                <a:extLst>
                  <a:ext uri="{FF2B5EF4-FFF2-40B4-BE49-F238E27FC236}">
                    <a16:creationId xmlns="" xmlns:a16="http://schemas.microsoft.com/office/drawing/2014/main" id="{F2142725-098E-4705-A31F-BE1C1761E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210"/>
                <a:ext cx="63" cy="60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2 h 23"/>
                  <a:gd name="T4" fmla="*/ 12 w 24"/>
                  <a:gd name="T5" fmla="*/ 0 h 23"/>
                  <a:gd name="T6" fmla="*/ 0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5" y="23"/>
                      <a:pt x="22" y="16"/>
                      <a:pt x="23" y="12"/>
                    </a:cubicBezTo>
                    <a:cubicBezTo>
                      <a:pt x="24" y="9"/>
                      <a:pt x="16" y="0"/>
                      <a:pt x="12" y="0"/>
                    </a:cubicBezTo>
                    <a:cubicBezTo>
                      <a:pt x="8" y="0"/>
                      <a:pt x="0" y="7"/>
                      <a:pt x="0" y="11"/>
                    </a:cubicBezTo>
                    <a:cubicBezTo>
                      <a:pt x="0" y="15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Freeform 1110">
                <a:extLst>
                  <a:ext uri="{FF2B5EF4-FFF2-40B4-BE49-F238E27FC236}">
                    <a16:creationId xmlns="" xmlns:a16="http://schemas.microsoft.com/office/drawing/2014/main" id="{D003301A-B709-4817-B2FB-AF67FAE3C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527"/>
                <a:ext cx="62" cy="62"/>
              </a:xfrm>
              <a:custGeom>
                <a:avLst/>
                <a:gdLst>
                  <a:gd name="T0" fmla="*/ 11 w 24"/>
                  <a:gd name="T1" fmla="*/ 24 h 24"/>
                  <a:gd name="T2" fmla="*/ 23 w 24"/>
                  <a:gd name="T3" fmla="*/ 13 h 24"/>
                  <a:gd name="T4" fmla="*/ 12 w 24"/>
                  <a:gd name="T5" fmla="*/ 1 h 24"/>
                  <a:gd name="T6" fmla="*/ 0 w 24"/>
                  <a:gd name="T7" fmla="*/ 12 h 24"/>
                  <a:gd name="T8" fmla="*/ 11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1" y="24"/>
                    </a:moveTo>
                    <a:cubicBezTo>
                      <a:pt x="15" y="24"/>
                      <a:pt x="22" y="17"/>
                      <a:pt x="23" y="13"/>
                    </a:cubicBezTo>
                    <a:cubicBezTo>
                      <a:pt x="24" y="9"/>
                      <a:pt x="16" y="1"/>
                      <a:pt x="12" y="1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4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5" name="Freeform 1111">
                <a:extLst>
                  <a:ext uri="{FF2B5EF4-FFF2-40B4-BE49-F238E27FC236}">
                    <a16:creationId xmlns="" xmlns:a16="http://schemas.microsoft.com/office/drawing/2014/main" id="{34348F75-B4FB-454E-A5EF-CD9666C4E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6" y="2529"/>
                <a:ext cx="63" cy="60"/>
              </a:xfrm>
              <a:custGeom>
                <a:avLst/>
                <a:gdLst>
                  <a:gd name="T0" fmla="*/ 18 w 24"/>
                  <a:gd name="T1" fmla="*/ 20 h 23"/>
                  <a:gd name="T2" fmla="*/ 18 w 24"/>
                  <a:gd name="T3" fmla="*/ 3 h 23"/>
                  <a:gd name="T4" fmla="*/ 11 w 24"/>
                  <a:gd name="T5" fmla="*/ 0 h 23"/>
                  <a:gd name="T6" fmla="*/ 0 w 24"/>
                  <a:gd name="T7" fmla="*/ 12 h 23"/>
                  <a:gd name="T8" fmla="*/ 6 w 24"/>
                  <a:gd name="T9" fmla="*/ 19 h 23"/>
                  <a:gd name="T10" fmla="*/ 18 w 24"/>
                  <a:gd name="T11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3">
                    <a:moveTo>
                      <a:pt x="18" y="20"/>
                    </a:moveTo>
                    <a:cubicBezTo>
                      <a:pt x="24" y="14"/>
                      <a:pt x="24" y="8"/>
                      <a:pt x="18" y="3"/>
                    </a:cubicBezTo>
                    <a:cubicBezTo>
                      <a:pt x="16" y="2"/>
                      <a:pt x="14" y="0"/>
                      <a:pt x="11" y="0"/>
                    </a:cubicBezTo>
                    <a:cubicBezTo>
                      <a:pt x="8" y="0"/>
                      <a:pt x="1" y="7"/>
                      <a:pt x="0" y="12"/>
                    </a:cubicBezTo>
                    <a:cubicBezTo>
                      <a:pt x="2" y="14"/>
                      <a:pt x="3" y="17"/>
                      <a:pt x="6" y="19"/>
                    </a:cubicBezTo>
                    <a:cubicBezTo>
                      <a:pt x="10" y="23"/>
                      <a:pt x="14" y="23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6" name="Freeform 1112">
                <a:extLst>
                  <a:ext uri="{FF2B5EF4-FFF2-40B4-BE49-F238E27FC236}">
                    <a16:creationId xmlns="" xmlns:a16="http://schemas.microsoft.com/office/drawing/2014/main" id="{A0B1E076-B8B5-4D55-806C-B7CC4E9DA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2527"/>
                <a:ext cx="62" cy="64"/>
              </a:xfrm>
              <a:custGeom>
                <a:avLst/>
                <a:gdLst>
                  <a:gd name="T0" fmla="*/ 21 w 24"/>
                  <a:gd name="T1" fmla="*/ 18 h 25"/>
                  <a:gd name="T2" fmla="*/ 20 w 24"/>
                  <a:gd name="T3" fmla="*/ 6 h 25"/>
                  <a:gd name="T4" fmla="*/ 4 w 24"/>
                  <a:gd name="T5" fmla="*/ 6 h 25"/>
                  <a:gd name="T6" fmla="*/ 0 w 24"/>
                  <a:gd name="T7" fmla="*/ 12 h 25"/>
                  <a:gd name="T8" fmla="*/ 3 w 24"/>
                  <a:gd name="T9" fmla="*/ 18 h 25"/>
                  <a:gd name="T10" fmla="*/ 21 w 24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5">
                    <a:moveTo>
                      <a:pt x="21" y="18"/>
                    </a:moveTo>
                    <a:cubicBezTo>
                      <a:pt x="24" y="14"/>
                      <a:pt x="24" y="10"/>
                      <a:pt x="20" y="6"/>
                    </a:cubicBezTo>
                    <a:cubicBezTo>
                      <a:pt x="15" y="0"/>
                      <a:pt x="9" y="0"/>
                      <a:pt x="4" y="6"/>
                    </a:cubicBezTo>
                    <a:cubicBezTo>
                      <a:pt x="2" y="8"/>
                      <a:pt x="1" y="11"/>
                      <a:pt x="0" y="12"/>
                    </a:cubicBezTo>
                    <a:cubicBezTo>
                      <a:pt x="1" y="14"/>
                      <a:pt x="2" y="16"/>
                      <a:pt x="3" y="18"/>
                    </a:cubicBezTo>
                    <a:cubicBezTo>
                      <a:pt x="8" y="25"/>
                      <a:pt x="15" y="25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7" name="Freeform 1113">
                <a:extLst>
                  <a:ext uri="{FF2B5EF4-FFF2-40B4-BE49-F238E27FC236}">
                    <a16:creationId xmlns="" xmlns:a16="http://schemas.microsoft.com/office/drawing/2014/main" id="{59775D00-DA71-4974-B3AC-3A23EE485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4" y="2314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3 h 23"/>
                  <a:gd name="T4" fmla="*/ 12 w 24"/>
                  <a:gd name="T5" fmla="*/ 0 h 23"/>
                  <a:gd name="T6" fmla="*/ 0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5" y="23"/>
                      <a:pt x="23" y="16"/>
                      <a:pt x="23" y="13"/>
                    </a:cubicBezTo>
                    <a:cubicBezTo>
                      <a:pt x="24" y="9"/>
                      <a:pt x="16" y="1"/>
                      <a:pt x="12" y="0"/>
                    </a:cubicBezTo>
                    <a:cubicBezTo>
                      <a:pt x="8" y="0"/>
                      <a:pt x="0" y="7"/>
                      <a:pt x="0" y="12"/>
                    </a:cubicBezTo>
                    <a:cubicBezTo>
                      <a:pt x="0" y="15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8" name="Freeform 1114">
                <a:extLst>
                  <a:ext uri="{FF2B5EF4-FFF2-40B4-BE49-F238E27FC236}">
                    <a16:creationId xmlns="" xmlns:a16="http://schemas.microsoft.com/office/drawing/2014/main" id="{385BB5E0-D370-4A5D-85C3-264A0ABA2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5" y="2104"/>
                <a:ext cx="65" cy="65"/>
              </a:xfrm>
              <a:custGeom>
                <a:avLst/>
                <a:gdLst>
                  <a:gd name="T0" fmla="*/ 20 w 25"/>
                  <a:gd name="T1" fmla="*/ 19 h 25"/>
                  <a:gd name="T2" fmla="*/ 20 w 25"/>
                  <a:gd name="T3" fmla="*/ 5 h 25"/>
                  <a:gd name="T4" fmla="*/ 13 w 25"/>
                  <a:gd name="T5" fmla="*/ 0 h 25"/>
                  <a:gd name="T6" fmla="*/ 6 w 25"/>
                  <a:gd name="T7" fmla="*/ 4 h 25"/>
                  <a:gd name="T8" fmla="*/ 7 w 25"/>
                  <a:gd name="T9" fmla="*/ 20 h 25"/>
                  <a:gd name="T10" fmla="*/ 20 w 25"/>
                  <a:gd name="T11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5">
                    <a:moveTo>
                      <a:pt x="20" y="19"/>
                    </a:moveTo>
                    <a:cubicBezTo>
                      <a:pt x="25" y="14"/>
                      <a:pt x="25" y="10"/>
                      <a:pt x="20" y="5"/>
                    </a:cubicBezTo>
                    <a:cubicBezTo>
                      <a:pt x="18" y="3"/>
                      <a:pt x="15" y="2"/>
                      <a:pt x="13" y="0"/>
                    </a:cubicBezTo>
                    <a:cubicBezTo>
                      <a:pt x="11" y="2"/>
                      <a:pt x="8" y="3"/>
                      <a:pt x="6" y="4"/>
                    </a:cubicBezTo>
                    <a:cubicBezTo>
                      <a:pt x="0" y="11"/>
                      <a:pt x="0" y="14"/>
                      <a:pt x="7" y="20"/>
                    </a:cubicBezTo>
                    <a:cubicBezTo>
                      <a:pt x="11" y="25"/>
                      <a:pt x="16" y="24"/>
                      <a:pt x="2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9" name="Freeform 1115">
                <a:extLst>
                  <a:ext uri="{FF2B5EF4-FFF2-40B4-BE49-F238E27FC236}">
                    <a16:creationId xmlns="" xmlns:a16="http://schemas.microsoft.com/office/drawing/2014/main" id="{F962A01A-7573-413E-8D4D-A490CA61C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4" y="2104"/>
                <a:ext cx="62" cy="62"/>
              </a:xfrm>
              <a:custGeom>
                <a:avLst/>
                <a:gdLst>
                  <a:gd name="T0" fmla="*/ 12 w 24"/>
                  <a:gd name="T1" fmla="*/ 24 h 24"/>
                  <a:gd name="T2" fmla="*/ 23 w 24"/>
                  <a:gd name="T3" fmla="*/ 12 h 24"/>
                  <a:gd name="T4" fmla="*/ 11 w 24"/>
                  <a:gd name="T5" fmla="*/ 1 h 24"/>
                  <a:gd name="T6" fmla="*/ 0 w 24"/>
                  <a:gd name="T7" fmla="*/ 12 h 24"/>
                  <a:gd name="T8" fmla="*/ 12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16" y="23"/>
                      <a:pt x="24" y="15"/>
                      <a:pt x="23" y="12"/>
                    </a:cubicBezTo>
                    <a:cubicBezTo>
                      <a:pt x="23" y="7"/>
                      <a:pt x="14" y="0"/>
                      <a:pt x="11" y="1"/>
                    </a:cubicBezTo>
                    <a:cubicBezTo>
                      <a:pt x="7" y="1"/>
                      <a:pt x="0" y="9"/>
                      <a:pt x="0" y="12"/>
                    </a:cubicBezTo>
                    <a:cubicBezTo>
                      <a:pt x="0" y="16"/>
                      <a:pt x="8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0" name="Freeform 1116">
                <a:extLst>
                  <a:ext uri="{FF2B5EF4-FFF2-40B4-BE49-F238E27FC236}">
                    <a16:creationId xmlns="" xmlns:a16="http://schemas.microsoft.com/office/drawing/2014/main" id="{9C6807B4-7716-46D9-8604-6B86F76F6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104"/>
                <a:ext cx="60" cy="65"/>
              </a:xfrm>
              <a:custGeom>
                <a:avLst/>
                <a:gdLst>
                  <a:gd name="T0" fmla="*/ 20 w 23"/>
                  <a:gd name="T1" fmla="*/ 18 h 25"/>
                  <a:gd name="T2" fmla="*/ 20 w 23"/>
                  <a:gd name="T3" fmla="*/ 6 h 25"/>
                  <a:gd name="T4" fmla="*/ 3 w 23"/>
                  <a:gd name="T5" fmla="*/ 6 h 25"/>
                  <a:gd name="T6" fmla="*/ 0 w 23"/>
                  <a:gd name="T7" fmla="*/ 12 h 25"/>
                  <a:gd name="T8" fmla="*/ 2 w 23"/>
                  <a:gd name="T9" fmla="*/ 17 h 25"/>
                  <a:gd name="T10" fmla="*/ 20 w 23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5">
                    <a:moveTo>
                      <a:pt x="20" y="18"/>
                    </a:moveTo>
                    <a:cubicBezTo>
                      <a:pt x="23" y="14"/>
                      <a:pt x="23" y="10"/>
                      <a:pt x="20" y="6"/>
                    </a:cubicBezTo>
                    <a:cubicBezTo>
                      <a:pt x="14" y="0"/>
                      <a:pt x="8" y="0"/>
                      <a:pt x="3" y="6"/>
                    </a:cubicBezTo>
                    <a:cubicBezTo>
                      <a:pt x="2" y="8"/>
                      <a:pt x="1" y="10"/>
                      <a:pt x="0" y="12"/>
                    </a:cubicBezTo>
                    <a:cubicBezTo>
                      <a:pt x="1" y="14"/>
                      <a:pt x="1" y="16"/>
                      <a:pt x="2" y="17"/>
                    </a:cubicBezTo>
                    <a:cubicBezTo>
                      <a:pt x="7" y="24"/>
                      <a:pt x="15" y="25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Freeform 1117">
                <a:extLst>
                  <a:ext uri="{FF2B5EF4-FFF2-40B4-BE49-F238E27FC236}">
                    <a16:creationId xmlns="" xmlns:a16="http://schemas.microsoft.com/office/drawing/2014/main" id="{1CA56E2B-ED7D-4DD7-B7C2-1D8818A63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" y="2314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2 h 23"/>
                  <a:gd name="T4" fmla="*/ 13 w 24"/>
                  <a:gd name="T5" fmla="*/ 0 h 23"/>
                  <a:gd name="T6" fmla="*/ 1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6" y="23"/>
                      <a:pt x="23" y="16"/>
                      <a:pt x="24" y="12"/>
                    </a:cubicBezTo>
                    <a:cubicBezTo>
                      <a:pt x="24" y="9"/>
                      <a:pt x="17" y="1"/>
                      <a:pt x="13" y="0"/>
                    </a:cubicBezTo>
                    <a:cubicBezTo>
                      <a:pt x="9" y="0"/>
                      <a:pt x="1" y="7"/>
                      <a:pt x="1" y="12"/>
                    </a:cubicBezTo>
                    <a:cubicBezTo>
                      <a:pt x="0" y="15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Freeform 1118">
                <a:extLst>
                  <a:ext uri="{FF2B5EF4-FFF2-40B4-BE49-F238E27FC236}">
                    <a16:creationId xmlns="" xmlns:a16="http://schemas.microsoft.com/office/drawing/2014/main" id="{D29183C1-A486-4648-9FAC-FB55191E1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" y="2312"/>
                <a:ext cx="60" cy="64"/>
              </a:xfrm>
              <a:custGeom>
                <a:avLst/>
                <a:gdLst>
                  <a:gd name="T0" fmla="*/ 20 w 23"/>
                  <a:gd name="T1" fmla="*/ 18 h 25"/>
                  <a:gd name="T2" fmla="*/ 20 w 23"/>
                  <a:gd name="T3" fmla="*/ 7 h 25"/>
                  <a:gd name="T4" fmla="*/ 3 w 23"/>
                  <a:gd name="T5" fmla="*/ 7 h 25"/>
                  <a:gd name="T6" fmla="*/ 0 w 23"/>
                  <a:gd name="T7" fmla="*/ 13 h 25"/>
                  <a:gd name="T8" fmla="*/ 2 w 23"/>
                  <a:gd name="T9" fmla="*/ 18 h 25"/>
                  <a:gd name="T10" fmla="*/ 20 w 23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5">
                    <a:moveTo>
                      <a:pt x="20" y="18"/>
                    </a:moveTo>
                    <a:cubicBezTo>
                      <a:pt x="23" y="14"/>
                      <a:pt x="23" y="11"/>
                      <a:pt x="20" y="7"/>
                    </a:cubicBezTo>
                    <a:cubicBezTo>
                      <a:pt x="14" y="0"/>
                      <a:pt x="8" y="0"/>
                      <a:pt x="3" y="7"/>
                    </a:cubicBezTo>
                    <a:cubicBezTo>
                      <a:pt x="2" y="9"/>
                      <a:pt x="1" y="11"/>
                      <a:pt x="0" y="13"/>
                    </a:cubicBezTo>
                    <a:cubicBezTo>
                      <a:pt x="1" y="15"/>
                      <a:pt x="1" y="17"/>
                      <a:pt x="2" y="18"/>
                    </a:cubicBezTo>
                    <a:cubicBezTo>
                      <a:pt x="7" y="25"/>
                      <a:pt x="15" y="25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Freeform 1119">
                <a:extLst>
                  <a:ext uri="{FF2B5EF4-FFF2-40B4-BE49-F238E27FC236}">
                    <a16:creationId xmlns="" xmlns:a16="http://schemas.microsoft.com/office/drawing/2014/main" id="{13AF760E-D0D4-4210-9643-41ADF679C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314"/>
                <a:ext cx="65" cy="60"/>
              </a:xfrm>
              <a:custGeom>
                <a:avLst/>
                <a:gdLst>
                  <a:gd name="T0" fmla="*/ 7 w 25"/>
                  <a:gd name="T1" fmla="*/ 21 h 23"/>
                  <a:gd name="T2" fmla="*/ 18 w 25"/>
                  <a:gd name="T3" fmla="*/ 21 h 23"/>
                  <a:gd name="T4" fmla="*/ 18 w 25"/>
                  <a:gd name="T5" fmla="*/ 3 h 23"/>
                  <a:gd name="T6" fmla="*/ 12 w 25"/>
                  <a:gd name="T7" fmla="*/ 0 h 23"/>
                  <a:gd name="T8" fmla="*/ 7 w 25"/>
                  <a:gd name="T9" fmla="*/ 3 h 23"/>
                  <a:gd name="T10" fmla="*/ 7 w 25"/>
                  <a:gd name="T11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3">
                    <a:moveTo>
                      <a:pt x="7" y="21"/>
                    </a:moveTo>
                    <a:cubicBezTo>
                      <a:pt x="11" y="23"/>
                      <a:pt x="14" y="23"/>
                      <a:pt x="18" y="21"/>
                    </a:cubicBezTo>
                    <a:cubicBezTo>
                      <a:pt x="25" y="15"/>
                      <a:pt x="25" y="7"/>
                      <a:pt x="18" y="3"/>
                    </a:cubicBezTo>
                    <a:cubicBezTo>
                      <a:pt x="16" y="2"/>
                      <a:pt x="14" y="1"/>
                      <a:pt x="12" y="0"/>
                    </a:cubicBezTo>
                    <a:cubicBezTo>
                      <a:pt x="10" y="1"/>
                      <a:pt x="9" y="2"/>
                      <a:pt x="7" y="3"/>
                    </a:cubicBezTo>
                    <a:cubicBezTo>
                      <a:pt x="0" y="7"/>
                      <a:pt x="0" y="15"/>
                      <a:pt x="7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Freeform 1120">
                <a:extLst>
                  <a:ext uri="{FF2B5EF4-FFF2-40B4-BE49-F238E27FC236}">
                    <a16:creationId xmlns="" xmlns:a16="http://schemas.microsoft.com/office/drawing/2014/main" id="{9FF7116A-B20D-4945-B786-7BCE21809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633"/>
                <a:ext cx="59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1 h 24"/>
                  <a:gd name="T4" fmla="*/ 12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16" y="23"/>
                      <a:pt x="23" y="15"/>
                      <a:pt x="23" y="11"/>
                    </a:cubicBezTo>
                    <a:cubicBezTo>
                      <a:pt x="23" y="7"/>
                      <a:pt x="15" y="0"/>
                      <a:pt x="12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4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Freeform 1121">
                <a:extLst>
                  <a:ext uri="{FF2B5EF4-FFF2-40B4-BE49-F238E27FC236}">
                    <a16:creationId xmlns="" xmlns:a16="http://schemas.microsoft.com/office/drawing/2014/main" id="{704CD7CD-4073-437B-A756-2CB7AC1BC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633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2 h 23"/>
                  <a:gd name="T4" fmla="*/ 12 w 24"/>
                  <a:gd name="T5" fmla="*/ 0 h 23"/>
                  <a:gd name="T6" fmla="*/ 0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6" y="23"/>
                      <a:pt x="23" y="16"/>
                      <a:pt x="23" y="12"/>
                    </a:cubicBezTo>
                    <a:cubicBezTo>
                      <a:pt x="24" y="8"/>
                      <a:pt x="16" y="0"/>
                      <a:pt x="12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6" name="Freeform 1122">
                <a:extLst>
                  <a:ext uri="{FF2B5EF4-FFF2-40B4-BE49-F238E27FC236}">
                    <a16:creationId xmlns="" xmlns:a16="http://schemas.microsoft.com/office/drawing/2014/main" id="{2726569E-6E73-4E70-966F-E2168F38B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2633"/>
                <a:ext cx="65" cy="62"/>
              </a:xfrm>
              <a:custGeom>
                <a:avLst/>
                <a:gdLst>
                  <a:gd name="T0" fmla="*/ 20 w 25"/>
                  <a:gd name="T1" fmla="*/ 19 h 24"/>
                  <a:gd name="T2" fmla="*/ 20 w 25"/>
                  <a:gd name="T3" fmla="*/ 5 h 24"/>
                  <a:gd name="T4" fmla="*/ 13 w 25"/>
                  <a:gd name="T5" fmla="*/ 0 h 24"/>
                  <a:gd name="T6" fmla="*/ 6 w 25"/>
                  <a:gd name="T7" fmla="*/ 4 h 24"/>
                  <a:gd name="T8" fmla="*/ 6 w 25"/>
                  <a:gd name="T9" fmla="*/ 20 h 24"/>
                  <a:gd name="T10" fmla="*/ 20 w 25"/>
                  <a:gd name="T11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4">
                    <a:moveTo>
                      <a:pt x="20" y="19"/>
                    </a:moveTo>
                    <a:cubicBezTo>
                      <a:pt x="25" y="14"/>
                      <a:pt x="25" y="9"/>
                      <a:pt x="20" y="5"/>
                    </a:cubicBezTo>
                    <a:cubicBezTo>
                      <a:pt x="18" y="3"/>
                      <a:pt x="15" y="1"/>
                      <a:pt x="13" y="0"/>
                    </a:cubicBezTo>
                    <a:cubicBezTo>
                      <a:pt x="10" y="1"/>
                      <a:pt x="8" y="2"/>
                      <a:pt x="6" y="4"/>
                    </a:cubicBezTo>
                    <a:cubicBezTo>
                      <a:pt x="0" y="10"/>
                      <a:pt x="0" y="13"/>
                      <a:pt x="6" y="20"/>
                    </a:cubicBezTo>
                    <a:cubicBezTo>
                      <a:pt x="11" y="24"/>
                      <a:pt x="15" y="24"/>
                      <a:pt x="2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Freeform 1123">
                <a:extLst>
                  <a:ext uri="{FF2B5EF4-FFF2-40B4-BE49-F238E27FC236}">
                    <a16:creationId xmlns="" xmlns:a16="http://schemas.microsoft.com/office/drawing/2014/main" id="{022DDE17-E919-40DF-BAAE-6404AA6BE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630"/>
                <a:ext cx="65" cy="63"/>
              </a:xfrm>
              <a:custGeom>
                <a:avLst/>
                <a:gdLst>
                  <a:gd name="T0" fmla="*/ 12 w 25"/>
                  <a:gd name="T1" fmla="*/ 24 h 24"/>
                  <a:gd name="T2" fmla="*/ 18 w 25"/>
                  <a:gd name="T3" fmla="*/ 20 h 24"/>
                  <a:gd name="T4" fmla="*/ 19 w 25"/>
                  <a:gd name="T5" fmla="*/ 5 h 24"/>
                  <a:gd name="T6" fmla="*/ 5 w 25"/>
                  <a:gd name="T7" fmla="*/ 5 h 24"/>
                  <a:gd name="T8" fmla="*/ 1 w 25"/>
                  <a:gd name="T9" fmla="*/ 13 h 24"/>
                  <a:gd name="T10" fmla="*/ 12 w 25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4">
                    <a:moveTo>
                      <a:pt x="12" y="24"/>
                    </a:moveTo>
                    <a:cubicBezTo>
                      <a:pt x="14" y="23"/>
                      <a:pt x="17" y="22"/>
                      <a:pt x="18" y="20"/>
                    </a:cubicBezTo>
                    <a:cubicBezTo>
                      <a:pt x="24" y="15"/>
                      <a:pt x="25" y="12"/>
                      <a:pt x="19" y="5"/>
                    </a:cubicBezTo>
                    <a:cubicBezTo>
                      <a:pt x="14" y="0"/>
                      <a:pt x="10" y="0"/>
                      <a:pt x="5" y="5"/>
                    </a:cubicBezTo>
                    <a:cubicBezTo>
                      <a:pt x="3" y="7"/>
                      <a:pt x="1" y="10"/>
                      <a:pt x="1" y="13"/>
                    </a:cubicBezTo>
                    <a:cubicBezTo>
                      <a:pt x="0" y="17"/>
                      <a:pt x="8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124">
                <a:extLst>
                  <a:ext uri="{FF2B5EF4-FFF2-40B4-BE49-F238E27FC236}">
                    <a16:creationId xmlns="" xmlns:a16="http://schemas.microsoft.com/office/drawing/2014/main" id="{9DE83B13-D3B2-4233-AA16-1FCB79B94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4" y="2208"/>
                <a:ext cx="62" cy="62"/>
              </a:xfrm>
              <a:custGeom>
                <a:avLst/>
                <a:gdLst>
                  <a:gd name="T0" fmla="*/ 13 w 24"/>
                  <a:gd name="T1" fmla="*/ 24 h 24"/>
                  <a:gd name="T2" fmla="*/ 20 w 24"/>
                  <a:gd name="T3" fmla="*/ 19 h 24"/>
                  <a:gd name="T4" fmla="*/ 20 w 24"/>
                  <a:gd name="T5" fmla="*/ 6 h 24"/>
                  <a:gd name="T6" fmla="*/ 4 w 24"/>
                  <a:gd name="T7" fmla="*/ 7 h 24"/>
                  <a:gd name="T8" fmla="*/ 1 w 24"/>
                  <a:gd name="T9" fmla="*/ 13 h 24"/>
                  <a:gd name="T10" fmla="*/ 13 w 24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4">
                    <a:moveTo>
                      <a:pt x="13" y="24"/>
                    </a:moveTo>
                    <a:cubicBezTo>
                      <a:pt x="15" y="23"/>
                      <a:pt x="18" y="21"/>
                      <a:pt x="20" y="19"/>
                    </a:cubicBezTo>
                    <a:cubicBezTo>
                      <a:pt x="24" y="15"/>
                      <a:pt x="24" y="11"/>
                      <a:pt x="20" y="6"/>
                    </a:cubicBezTo>
                    <a:cubicBezTo>
                      <a:pt x="15" y="0"/>
                      <a:pt x="9" y="0"/>
                      <a:pt x="4" y="7"/>
                    </a:cubicBezTo>
                    <a:cubicBezTo>
                      <a:pt x="2" y="8"/>
                      <a:pt x="1" y="11"/>
                      <a:pt x="1" y="13"/>
                    </a:cubicBezTo>
                    <a:cubicBezTo>
                      <a:pt x="0" y="17"/>
                      <a:pt x="8" y="24"/>
                      <a:pt x="1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125">
                <a:extLst>
                  <a:ext uri="{FF2B5EF4-FFF2-40B4-BE49-F238E27FC236}">
                    <a16:creationId xmlns="" xmlns:a16="http://schemas.microsoft.com/office/drawing/2014/main" id="{7F36FCCE-0007-4AB7-9EB5-DF5644931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314"/>
                <a:ext cx="62" cy="62"/>
              </a:xfrm>
              <a:custGeom>
                <a:avLst/>
                <a:gdLst>
                  <a:gd name="T0" fmla="*/ 18 w 24"/>
                  <a:gd name="T1" fmla="*/ 20 h 24"/>
                  <a:gd name="T2" fmla="*/ 18 w 24"/>
                  <a:gd name="T3" fmla="*/ 3 h 24"/>
                  <a:gd name="T4" fmla="*/ 11 w 24"/>
                  <a:gd name="T5" fmla="*/ 0 h 24"/>
                  <a:gd name="T6" fmla="*/ 0 w 24"/>
                  <a:gd name="T7" fmla="*/ 12 h 24"/>
                  <a:gd name="T8" fmla="*/ 5 w 24"/>
                  <a:gd name="T9" fmla="*/ 20 h 24"/>
                  <a:gd name="T10" fmla="*/ 18 w 24"/>
                  <a:gd name="T1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4">
                    <a:moveTo>
                      <a:pt x="18" y="20"/>
                    </a:moveTo>
                    <a:cubicBezTo>
                      <a:pt x="24" y="15"/>
                      <a:pt x="24" y="8"/>
                      <a:pt x="18" y="3"/>
                    </a:cubicBezTo>
                    <a:cubicBezTo>
                      <a:pt x="16" y="2"/>
                      <a:pt x="13" y="1"/>
                      <a:pt x="11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1" y="14"/>
                      <a:pt x="3" y="18"/>
                      <a:pt x="5" y="20"/>
                    </a:cubicBezTo>
                    <a:cubicBezTo>
                      <a:pt x="9" y="24"/>
                      <a:pt x="13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126">
                <a:extLst>
                  <a:ext uri="{FF2B5EF4-FFF2-40B4-BE49-F238E27FC236}">
                    <a16:creationId xmlns="" xmlns:a16="http://schemas.microsoft.com/office/drawing/2014/main" id="{509A0834-3F4E-4EE0-A0DE-FF6F307E6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2840"/>
                <a:ext cx="65" cy="65"/>
              </a:xfrm>
              <a:custGeom>
                <a:avLst/>
                <a:gdLst>
                  <a:gd name="T0" fmla="*/ 20 w 25"/>
                  <a:gd name="T1" fmla="*/ 19 h 25"/>
                  <a:gd name="T2" fmla="*/ 20 w 25"/>
                  <a:gd name="T3" fmla="*/ 5 h 25"/>
                  <a:gd name="T4" fmla="*/ 13 w 25"/>
                  <a:gd name="T5" fmla="*/ 0 h 25"/>
                  <a:gd name="T6" fmla="*/ 6 w 25"/>
                  <a:gd name="T7" fmla="*/ 4 h 25"/>
                  <a:gd name="T8" fmla="*/ 6 w 25"/>
                  <a:gd name="T9" fmla="*/ 20 h 25"/>
                  <a:gd name="T10" fmla="*/ 20 w 25"/>
                  <a:gd name="T11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5">
                    <a:moveTo>
                      <a:pt x="20" y="19"/>
                    </a:moveTo>
                    <a:cubicBezTo>
                      <a:pt x="25" y="14"/>
                      <a:pt x="25" y="10"/>
                      <a:pt x="20" y="5"/>
                    </a:cubicBezTo>
                    <a:cubicBezTo>
                      <a:pt x="18" y="3"/>
                      <a:pt x="15" y="2"/>
                      <a:pt x="13" y="0"/>
                    </a:cubicBezTo>
                    <a:cubicBezTo>
                      <a:pt x="10" y="2"/>
                      <a:pt x="8" y="3"/>
                      <a:pt x="6" y="4"/>
                    </a:cubicBezTo>
                    <a:cubicBezTo>
                      <a:pt x="0" y="11"/>
                      <a:pt x="0" y="14"/>
                      <a:pt x="6" y="20"/>
                    </a:cubicBezTo>
                    <a:cubicBezTo>
                      <a:pt x="11" y="25"/>
                      <a:pt x="15" y="24"/>
                      <a:pt x="2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127">
                <a:extLst>
                  <a:ext uri="{FF2B5EF4-FFF2-40B4-BE49-F238E27FC236}">
                    <a16:creationId xmlns="" xmlns:a16="http://schemas.microsoft.com/office/drawing/2014/main" id="{7ABD85F7-41FB-42C0-8BAF-C23070771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628"/>
                <a:ext cx="42" cy="70"/>
              </a:xfrm>
              <a:custGeom>
                <a:avLst/>
                <a:gdLst>
                  <a:gd name="T0" fmla="*/ 4 w 16"/>
                  <a:gd name="T1" fmla="*/ 27 h 27"/>
                  <a:gd name="T2" fmla="*/ 15 w 16"/>
                  <a:gd name="T3" fmla="*/ 13 h 27"/>
                  <a:gd name="T4" fmla="*/ 4 w 16"/>
                  <a:gd name="T5" fmla="*/ 0 h 27"/>
                  <a:gd name="T6" fmla="*/ 0 w 16"/>
                  <a:gd name="T7" fmla="*/ 4 h 27"/>
                  <a:gd name="T8" fmla="*/ 0 w 16"/>
                  <a:gd name="T9" fmla="*/ 13 h 27"/>
                  <a:gd name="T10" fmla="*/ 0 w 16"/>
                  <a:gd name="T11" fmla="*/ 24 h 27"/>
                  <a:gd name="T12" fmla="*/ 4 w 16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7">
                    <a:moveTo>
                      <a:pt x="4" y="27"/>
                    </a:moveTo>
                    <a:cubicBezTo>
                      <a:pt x="11" y="27"/>
                      <a:pt x="16" y="21"/>
                      <a:pt x="15" y="13"/>
                    </a:cubicBezTo>
                    <a:cubicBezTo>
                      <a:pt x="15" y="5"/>
                      <a:pt x="11" y="1"/>
                      <a:pt x="4" y="0"/>
                    </a:cubicBezTo>
                    <a:cubicBezTo>
                      <a:pt x="1" y="0"/>
                      <a:pt x="0" y="1"/>
                      <a:pt x="0" y="4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0" y="17"/>
                      <a:pt x="0" y="20"/>
                      <a:pt x="0" y="24"/>
                    </a:cubicBezTo>
                    <a:cubicBezTo>
                      <a:pt x="0" y="27"/>
                      <a:pt x="1" y="27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128">
                <a:extLst>
                  <a:ext uri="{FF2B5EF4-FFF2-40B4-BE49-F238E27FC236}">
                    <a16:creationId xmlns="" xmlns:a16="http://schemas.microsoft.com/office/drawing/2014/main" id="{8715FA01-68F4-46A2-930F-5DAE9B694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" y="2109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11 w 19"/>
                  <a:gd name="T5" fmla="*/ 1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8"/>
                      <a:pt x="19" y="11"/>
                    </a:cubicBezTo>
                    <a:cubicBezTo>
                      <a:pt x="19" y="4"/>
                      <a:pt x="17" y="1"/>
                      <a:pt x="11" y="1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2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129">
                <a:extLst>
                  <a:ext uri="{FF2B5EF4-FFF2-40B4-BE49-F238E27FC236}">
                    <a16:creationId xmlns="" xmlns:a16="http://schemas.microsoft.com/office/drawing/2014/main" id="{57CCDB85-E82C-4F08-88CF-AC61161A5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2638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2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Oval 1130">
                <a:extLst>
                  <a:ext uri="{FF2B5EF4-FFF2-40B4-BE49-F238E27FC236}">
                    <a16:creationId xmlns="" xmlns:a16="http://schemas.microsoft.com/office/drawing/2014/main" id="{BB112989-659F-4927-9E72-B1FBD375A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" y="2742"/>
                <a:ext cx="52" cy="5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131">
                <a:extLst>
                  <a:ext uri="{FF2B5EF4-FFF2-40B4-BE49-F238E27FC236}">
                    <a16:creationId xmlns="" xmlns:a16="http://schemas.microsoft.com/office/drawing/2014/main" id="{F9CF9F0F-4C89-4341-9634-E216C599B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638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9"/>
                    </a:cubicBezTo>
                    <a:cubicBezTo>
                      <a:pt x="0" y="16"/>
                      <a:pt x="3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132">
                <a:extLst>
                  <a:ext uri="{FF2B5EF4-FFF2-40B4-BE49-F238E27FC236}">
                    <a16:creationId xmlns="" xmlns:a16="http://schemas.microsoft.com/office/drawing/2014/main" id="{C217FAB3-545F-46D1-9009-26AE88734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742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6" y="20"/>
                      <a:pt x="19" y="17"/>
                      <a:pt x="19" y="10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1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1133">
                <a:extLst>
                  <a:ext uri="{FF2B5EF4-FFF2-40B4-BE49-F238E27FC236}">
                    <a16:creationId xmlns="" xmlns:a16="http://schemas.microsoft.com/office/drawing/2014/main" id="{584F3590-AD24-425F-BC4E-150D660AE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2534"/>
                <a:ext cx="49" cy="50"/>
              </a:xfrm>
              <a:custGeom>
                <a:avLst/>
                <a:gdLst>
                  <a:gd name="T0" fmla="*/ 0 w 19"/>
                  <a:gd name="T1" fmla="*/ 9 h 19"/>
                  <a:gd name="T2" fmla="*/ 9 w 19"/>
                  <a:gd name="T3" fmla="*/ 19 h 19"/>
                  <a:gd name="T4" fmla="*/ 19 w 19"/>
                  <a:gd name="T5" fmla="*/ 10 h 19"/>
                  <a:gd name="T6" fmla="*/ 9 w 19"/>
                  <a:gd name="T7" fmla="*/ 0 h 19"/>
                  <a:gd name="T8" fmla="*/ 0 w 19"/>
                  <a:gd name="T9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0" y="16"/>
                      <a:pt x="3" y="19"/>
                      <a:pt x="9" y="19"/>
                    </a:cubicBezTo>
                    <a:cubicBezTo>
                      <a:pt x="16" y="19"/>
                      <a:pt x="19" y="16"/>
                      <a:pt x="19" y="10"/>
                    </a:cubicBezTo>
                    <a:cubicBezTo>
                      <a:pt x="19" y="2"/>
                      <a:pt x="17" y="0"/>
                      <a:pt x="9" y="0"/>
                    </a:cubicBezTo>
                    <a:cubicBezTo>
                      <a:pt x="3" y="0"/>
                      <a:pt x="0" y="2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1134">
                <a:extLst>
                  <a:ext uri="{FF2B5EF4-FFF2-40B4-BE49-F238E27FC236}">
                    <a16:creationId xmlns="" xmlns:a16="http://schemas.microsoft.com/office/drawing/2014/main" id="{495215A3-C248-4B08-B4B2-31EEFE9EB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742"/>
                <a:ext cx="50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9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9"/>
                    </a:cubicBezTo>
                    <a:cubicBezTo>
                      <a:pt x="0" y="16"/>
                      <a:pt x="2" y="19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1135">
                <a:extLst>
                  <a:ext uri="{FF2B5EF4-FFF2-40B4-BE49-F238E27FC236}">
                    <a16:creationId xmlns="" xmlns:a16="http://schemas.microsoft.com/office/drawing/2014/main" id="{DA343689-E36E-4A76-8BA3-B242BB021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2742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10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1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1136">
                <a:extLst>
                  <a:ext uri="{FF2B5EF4-FFF2-40B4-BE49-F238E27FC236}">
                    <a16:creationId xmlns="" xmlns:a16="http://schemas.microsoft.com/office/drawing/2014/main" id="{B0D23E27-AF28-4317-B587-CEC6B4702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4" y="2742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9 h 20"/>
                  <a:gd name="T4" fmla="*/ 9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9"/>
                    </a:cubicBezTo>
                    <a:cubicBezTo>
                      <a:pt x="19" y="3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1137">
                <a:extLst>
                  <a:ext uri="{FF2B5EF4-FFF2-40B4-BE49-F238E27FC236}">
                    <a16:creationId xmlns="" xmlns:a16="http://schemas.microsoft.com/office/drawing/2014/main" id="{03C6DF04-4CAF-4BF5-ADF8-733161780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2534"/>
                <a:ext cx="50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6"/>
                      <a:pt x="19" y="10"/>
                    </a:cubicBezTo>
                    <a:cubicBezTo>
                      <a:pt x="19" y="2"/>
                      <a:pt x="16" y="0"/>
                      <a:pt x="9" y="0"/>
                    </a:cubicBezTo>
                    <a:cubicBezTo>
                      <a:pt x="2" y="0"/>
                      <a:pt x="0" y="2"/>
                      <a:pt x="0" y="9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1138">
                <a:extLst>
                  <a:ext uri="{FF2B5EF4-FFF2-40B4-BE49-F238E27FC236}">
                    <a16:creationId xmlns="" xmlns:a16="http://schemas.microsoft.com/office/drawing/2014/main" id="{01C8DA5F-6BDF-432E-A1A4-76CF8B333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2001"/>
                <a:ext cx="50" cy="51"/>
              </a:xfrm>
              <a:custGeom>
                <a:avLst/>
                <a:gdLst>
                  <a:gd name="T0" fmla="*/ 9 w 19"/>
                  <a:gd name="T1" fmla="*/ 19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9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19"/>
                    </a:moveTo>
                    <a:cubicBezTo>
                      <a:pt x="17" y="20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1139">
                <a:extLst>
                  <a:ext uri="{FF2B5EF4-FFF2-40B4-BE49-F238E27FC236}">
                    <a16:creationId xmlns="" xmlns:a16="http://schemas.microsoft.com/office/drawing/2014/main" id="{B84CB5B3-7142-4870-8E92-07B379612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4" y="2001"/>
                <a:ext cx="52" cy="51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9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7" y="20"/>
                      <a:pt x="20" y="17"/>
                      <a:pt x="20" y="9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1140">
                <a:extLst>
                  <a:ext uri="{FF2B5EF4-FFF2-40B4-BE49-F238E27FC236}">
                    <a16:creationId xmlns="" xmlns:a16="http://schemas.microsoft.com/office/drawing/2014/main" id="{08C39FC5-9A6F-4CF6-8EFE-0DE3735D5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" y="2001"/>
                <a:ext cx="50" cy="51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9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19"/>
                      <a:pt x="19" y="17"/>
                      <a:pt x="19" y="9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2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1141">
                <a:extLst>
                  <a:ext uri="{FF2B5EF4-FFF2-40B4-BE49-F238E27FC236}">
                    <a16:creationId xmlns="" xmlns:a16="http://schemas.microsoft.com/office/drawing/2014/main" id="{C8F850CA-D505-4B22-8B3B-C0F6F8063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2001"/>
                <a:ext cx="50" cy="51"/>
              </a:xfrm>
              <a:custGeom>
                <a:avLst/>
                <a:gdLst>
                  <a:gd name="T0" fmla="*/ 9 w 19"/>
                  <a:gd name="T1" fmla="*/ 19 h 20"/>
                  <a:gd name="T2" fmla="*/ 19 w 19"/>
                  <a:gd name="T3" fmla="*/ 11 h 20"/>
                  <a:gd name="T4" fmla="*/ 11 w 19"/>
                  <a:gd name="T5" fmla="*/ 0 h 20"/>
                  <a:gd name="T6" fmla="*/ 0 w 19"/>
                  <a:gd name="T7" fmla="*/ 9 h 20"/>
                  <a:gd name="T8" fmla="*/ 9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19"/>
                    </a:moveTo>
                    <a:cubicBezTo>
                      <a:pt x="16" y="20"/>
                      <a:pt x="19" y="17"/>
                      <a:pt x="19" y="11"/>
                    </a:cubicBezTo>
                    <a:cubicBezTo>
                      <a:pt x="19" y="4"/>
                      <a:pt x="17" y="0"/>
                      <a:pt x="11" y="0"/>
                    </a:cubicBezTo>
                    <a:cubicBezTo>
                      <a:pt x="3" y="0"/>
                      <a:pt x="0" y="3"/>
                      <a:pt x="0" y="9"/>
                    </a:cubicBezTo>
                    <a:cubicBezTo>
                      <a:pt x="0" y="17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1142">
                <a:extLst>
                  <a:ext uri="{FF2B5EF4-FFF2-40B4-BE49-F238E27FC236}">
                    <a16:creationId xmlns="" xmlns:a16="http://schemas.microsoft.com/office/drawing/2014/main" id="{40F788C1-DE34-414E-973D-5DC1B7B27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" y="2001"/>
                <a:ext cx="52" cy="51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7" y="19"/>
                      <a:pt x="20" y="17"/>
                      <a:pt x="20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1143">
                <a:extLst>
                  <a:ext uri="{FF2B5EF4-FFF2-40B4-BE49-F238E27FC236}">
                    <a16:creationId xmlns="" xmlns:a16="http://schemas.microsoft.com/office/drawing/2014/main" id="{2BF1305F-316B-4079-AD68-AF23E8A34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" y="2001"/>
                <a:ext cx="50" cy="51"/>
              </a:xfrm>
              <a:custGeom>
                <a:avLst/>
                <a:gdLst>
                  <a:gd name="T0" fmla="*/ 9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9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2" y="20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1144">
                <a:extLst>
                  <a:ext uri="{FF2B5EF4-FFF2-40B4-BE49-F238E27FC236}">
                    <a16:creationId xmlns="" xmlns:a16="http://schemas.microsoft.com/office/drawing/2014/main" id="{EAB88160-473F-457D-8013-CCF18D653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3" y="2001"/>
                <a:ext cx="49" cy="51"/>
              </a:xfrm>
              <a:custGeom>
                <a:avLst/>
                <a:gdLst>
                  <a:gd name="T0" fmla="*/ 0 w 19"/>
                  <a:gd name="T1" fmla="*/ 10 h 20"/>
                  <a:gd name="T2" fmla="*/ 10 w 19"/>
                  <a:gd name="T3" fmla="*/ 19 h 20"/>
                  <a:gd name="T4" fmla="*/ 19 w 19"/>
                  <a:gd name="T5" fmla="*/ 10 h 20"/>
                  <a:gd name="T6" fmla="*/ 10 w 19"/>
                  <a:gd name="T7" fmla="*/ 0 h 20"/>
                  <a:gd name="T8" fmla="*/ 0 w 19"/>
                  <a:gd name="T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0" y="10"/>
                    </a:moveTo>
                    <a:cubicBezTo>
                      <a:pt x="0" y="17"/>
                      <a:pt x="3" y="20"/>
                      <a:pt x="10" y="19"/>
                    </a:cubicBez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2" y="0"/>
                      <a:pt x="0" y="3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1145">
                <a:extLst>
                  <a:ext uri="{FF2B5EF4-FFF2-40B4-BE49-F238E27FC236}">
                    <a16:creationId xmlns="" xmlns:a16="http://schemas.microsoft.com/office/drawing/2014/main" id="{D310EE38-EFA8-43D3-89C3-514FF040D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2" y="2001"/>
                <a:ext cx="52" cy="51"/>
              </a:xfrm>
              <a:custGeom>
                <a:avLst/>
                <a:gdLst>
                  <a:gd name="T0" fmla="*/ 0 w 20"/>
                  <a:gd name="T1" fmla="*/ 10 h 20"/>
                  <a:gd name="T2" fmla="*/ 10 w 20"/>
                  <a:gd name="T3" fmla="*/ 19 h 20"/>
                  <a:gd name="T4" fmla="*/ 19 w 20"/>
                  <a:gd name="T5" fmla="*/ 9 h 20"/>
                  <a:gd name="T6" fmla="*/ 9 w 20"/>
                  <a:gd name="T7" fmla="*/ 0 h 20"/>
                  <a:gd name="T8" fmla="*/ 0 w 20"/>
                  <a:gd name="T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10"/>
                    </a:moveTo>
                    <a:cubicBezTo>
                      <a:pt x="0" y="17"/>
                      <a:pt x="3" y="19"/>
                      <a:pt x="10" y="19"/>
                    </a:cubicBezTo>
                    <a:cubicBezTo>
                      <a:pt x="17" y="20"/>
                      <a:pt x="20" y="17"/>
                      <a:pt x="19" y="9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Freeform 1146">
                <a:extLst>
                  <a:ext uri="{FF2B5EF4-FFF2-40B4-BE49-F238E27FC236}">
                    <a16:creationId xmlns="" xmlns:a16="http://schemas.microsoft.com/office/drawing/2014/main" id="{204E47A6-45CD-43C5-9E2B-4B5CD5624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6" y="2001"/>
                <a:ext cx="52" cy="51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10 h 20"/>
                  <a:gd name="T4" fmla="*/ 10 w 20"/>
                  <a:gd name="T5" fmla="*/ 0 h 20"/>
                  <a:gd name="T6" fmla="*/ 1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7" y="19"/>
                      <a:pt x="20" y="17"/>
                      <a:pt x="20" y="10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1" y="10"/>
                    </a:cubicBezTo>
                    <a:cubicBezTo>
                      <a:pt x="1" y="17"/>
                      <a:pt x="3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1147">
                <a:extLst>
                  <a:ext uri="{FF2B5EF4-FFF2-40B4-BE49-F238E27FC236}">
                    <a16:creationId xmlns="" xmlns:a16="http://schemas.microsoft.com/office/drawing/2014/main" id="{5861436B-5A00-44AF-A228-7B019297B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1148">
                <a:extLst>
                  <a:ext uri="{FF2B5EF4-FFF2-40B4-BE49-F238E27FC236}">
                    <a16:creationId xmlns="" xmlns:a16="http://schemas.microsoft.com/office/drawing/2014/main" id="{5940A8C6-D658-4BC2-B0AF-138251748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7" y="19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Oval 1149">
                <a:extLst>
                  <a:ext uri="{FF2B5EF4-FFF2-40B4-BE49-F238E27FC236}">
                    <a16:creationId xmlns="" xmlns:a16="http://schemas.microsoft.com/office/drawing/2014/main" id="{13356A89-C528-4ADA-BAE3-F8F5BA055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4" y="2319"/>
                <a:ext cx="49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1150">
                <a:extLst>
                  <a:ext uri="{FF2B5EF4-FFF2-40B4-BE49-F238E27FC236}">
                    <a16:creationId xmlns="" xmlns:a16="http://schemas.microsoft.com/office/drawing/2014/main" id="{7EE8980F-D0BF-4314-A764-DC94F4457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8" y="2319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19 w 20"/>
                  <a:gd name="T3" fmla="*/ 9 h 19"/>
                  <a:gd name="T4" fmla="*/ 9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7"/>
                      <a:pt x="19" y="9"/>
                    </a:cubicBezTo>
                    <a:cubicBezTo>
                      <a:pt x="19" y="2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Oval 1151">
                <a:extLst>
                  <a:ext uri="{FF2B5EF4-FFF2-40B4-BE49-F238E27FC236}">
                    <a16:creationId xmlns="" xmlns:a16="http://schemas.microsoft.com/office/drawing/2014/main" id="{D3BA04B2-CE41-47EA-9014-3C794B213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9" y="2319"/>
                <a:ext cx="51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1152">
                <a:extLst>
                  <a:ext uri="{FF2B5EF4-FFF2-40B4-BE49-F238E27FC236}">
                    <a16:creationId xmlns="" xmlns:a16="http://schemas.microsoft.com/office/drawing/2014/main" id="{38B76BFC-6ACA-462B-B3A1-2392550AB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2319"/>
                <a:ext cx="49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Freeform 1153">
                <a:extLst>
                  <a:ext uri="{FF2B5EF4-FFF2-40B4-BE49-F238E27FC236}">
                    <a16:creationId xmlns="" xmlns:a16="http://schemas.microsoft.com/office/drawing/2014/main" id="{3B13238A-A2BB-4D42-A4AC-678B37EE0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319"/>
                <a:ext cx="49" cy="50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7" y="19"/>
                      <a:pt x="19" y="17"/>
                      <a:pt x="19" y="9"/>
                    </a:cubicBezTo>
                    <a:cubicBezTo>
                      <a:pt x="19" y="2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1154">
                <a:extLst>
                  <a:ext uri="{FF2B5EF4-FFF2-40B4-BE49-F238E27FC236}">
                    <a16:creationId xmlns="" xmlns:a16="http://schemas.microsoft.com/office/drawing/2014/main" id="{C00AE038-11DB-474F-95B2-C2AE5913B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423"/>
                <a:ext cx="50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9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7"/>
                      <a:pt x="19" y="11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2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1155">
                <a:extLst>
                  <a:ext uri="{FF2B5EF4-FFF2-40B4-BE49-F238E27FC236}">
                    <a16:creationId xmlns="" xmlns:a16="http://schemas.microsoft.com/office/drawing/2014/main" id="{16B810FB-3292-4592-86CE-457E7ED09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9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20"/>
                      <a:pt x="19" y="17"/>
                      <a:pt x="19" y="9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2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1156">
                <a:extLst>
                  <a:ext uri="{FF2B5EF4-FFF2-40B4-BE49-F238E27FC236}">
                    <a16:creationId xmlns="" xmlns:a16="http://schemas.microsoft.com/office/drawing/2014/main" id="{C9C86BF4-542E-4BDF-A2E1-146FA38A0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20"/>
                      <a:pt x="19" y="17"/>
                      <a:pt x="19" y="10"/>
                    </a:cubicBezTo>
                    <a:cubicBezTo>
                      <a:pt x="19" y="3"/>
                      <a:pt x="17" y="1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Oval 1157">
                <a:extLst>
                  <a:ext uri="{FF2B5EF4-FFF2-40B4-BE49-F238E27FC236}">
                    <a16:creationId xmlns="" xmlns:a16="http://schemas.microsoft.com/office/drawing/2014/main" id="{CF6BBA1C-C20A-45A5-B1B0-E7054C29A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2" y="2534"/>
                <a:ext cx="49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1158">
                <a:extLst>
                  <a:ext uri="{FF2B5EF4-FFF2-40B4-BE49-F238E27FC236}">
                    <a16:creationId xmlns="" xmlns:a16="http://schemas.microsoft.com/office/drawing/2014/main" id="{29582E84-B3C0-4492-BDF3-92DD8EC9F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534"/>
                <a:ext cx="50" cy="50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9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6" y="19"/>
                      <a:pt x="19" y="16"/>
                      <a:pt x="19" y="9"/>
                    </a:cubicBezTo>
                    <a:cubicBezTo>
                      <a:pt x="19" y="2"/>
                      <a:pt x="16" y="0"/>
                      <a:pt x="9" y="0"/>
                    </a:cubicBezTo>
                    <a:cubicBezTo>
                      <a:pt x="2" y="0"/>
                      <a:pt x="0" y="2"/>
                      <a:pt x="0" y="9"/>
                    </a:cubicBezTo>
                    <a:cubicBezTo>
                      <a:pt x="0" y="17"/>
                      <a:pt x="2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Oval 1159">
                <a:extLst>
                  <a:ext uri="{FF2B5EF4-FFF2-40B4-BE49-F238E27FC236}">
                    <a16:creationId xmlns="" xmlns:a16="http://schemas.microsoft.com/office/drawing/2014/main" id="{F2DCFE9E-4670-48C2-A42A-9FAA1147F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5" y="2319"/>
                <a:ext cx="52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1160">
                <a:extLst>
                  <a:ext uri="{FF2B5EF4-FFF2-40B4-BE49-F238E27FC236}">
                    <a16:creationId xmlns="" xmlns:a16="http://schemas.microsoft.com/office/drawing/2014/main" id="{F8F709BE-6CE8-414E-9059-5AAE92A75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8" y="2216"/>
                <a:ext cx="52" cy="49"/>
              </a:xfrm>
              <a:custGeom>
                <a:avLst/>
                <a:gdLst>
                  <a:gd name="T0" fmla="*/ 9 w 20"/>
                  <a:gd name="T1" fmla="*/ 19 h 19"/>
                  <a:gd name="T2" fmla="*/ 19 w 20"/>
                  <a:gd name="T3" fmla="*/ 11 h 19"/>
                  <a:gd name="T4" fmla="*/ 10 w 20"/>
                  <a:gd name="T5" fmla="*/ 0 h 19"/>
                  <a:gd name="T6" fmla="*/ 0 w 20"/>
                  <a:gd name="T7" fmla="*/ 9 h 19"/>
                  <a:gd name="T8" fmla="*/ 9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9" y="19"/>
                    </a:moveTo>
                    <a:cubicBezTo>
                      <a:pt x="16" y="19"/>
                      <a:pt x="19" y="17"/>
                      <a:pt x="19" y="11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2"/>
                      <a:pt x="0" y="9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1161">
                <a:extLst>
                  <a:ext uri="{FF2B5EF4-FFF2-40B4-BE49-F238E27FC236}">
                    <a16:creationId xmlns="" xmlns:a16="http://schemas.microsoft.com/office/drawing/2014/main" id="{C3850F9D-5637-4DC1-B17C-C5F6E1051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" y="2319"/>
                <a:ext cx="50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2" y="0"/>
                      <a:pt x="0" y="2"/>
                      <a:pt x="0" y="10"/>
                    </a:cubicBezTo>
                    <a:cubicBezTo>
                      <a:pt x="0" y="17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1162">
                <a:extLst>
                  <a:ext uri="{FF2B5EF4-FFF2-40B4-BE49-F238E27FC236}">
                    <a16:creationId xmlns="" xmlns:a16="http://schemas.microsoft.com/office/drawing/2014/main" id="{F110ED8C-F0D9-46F4-874A-5F6C7C17F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521"/>
                <a:ext cx="47" cy="73"/>
              </a:xfrm>
              <a:custGeom>
                <a:avLst/>
                <a:gdLst>
                  <a:gd name="T0" fmla="*/ 6 w 18"/>
                  <a:gd name="T1" fmla="*/ 2 h 28"/>
                  <a:gd name="T2" fmla="*/ 0 w 18"/>
                  <a:gd name="T3" fmla="*/ 6 h 28"/>
                  <a:gd name="T4" fmla="*/ 0 w 18"/>
                  <a:gd name="T5" fmla="*/ 13 h 28"/>
                  <a:gd name="T6" fmla="*/ 0 w 18"/>
                  <a:gd name="T7" fmla="*/ 26 h 28"/>
                  <a:gd name="T8" fmla="*/ 2 w 18"/>
                  <a:gd name="T9" fmla="*/ 28 h 28"/>
                  <a:gd name="T10" fmla="*/ 13 w 18"/>
                  <a:gd name="T11" fmla="*/ 8 h 28"/>
                  <a:gd name="T12" fmla="*/ 6 w 18"/>
                  <a:gd name="T13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8">
                    <a:moveTo>
                      <a:pt x="6" y="2"/>
                    </a:moveTo>
                    <a:cubicBezTo>
                      <a:pt x="1" y="0"/>
                      <a:pt x="0" y="0"/>
                      <a:pt x="0" y="6"/>
                    </a:cubicBezTo>
                    <a:cubicBezTo>
                      <a:pt x="0" y="8"/>
                      <a:pt x="0" y="11"/>
                      <a:pt x="0" y="13"/>
                    </a:cubicBezTo>
                    <a:cubicBezTo>
                      <a:pt x="0" y="18"/>
                      <a:pt x="0" y="22"/>
                      <a:pt x="0" y="26"/>
                    </a:cubicBezTo>
                    <a:cubicBezTo>
                      <a:pt x="0" y="26"/>
                      <a:pt x="1" y="28"/>
                      <a:pt x="2" y="28"/>
                    </a:cubicBezTo>
                    <a:cubicBezTo>
                      <a:pt x="12" y="27"/>
                      <a:pt x="18" y="16"/>
                      <a:pt x="13" y="8"/>
                    </a:cubicBezTo>
                    <a:cubicBezTo>
                      <a:pt x="12" y="6"/>
                      <a:pt x="10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1163">
                <a:extLst>
                  <a:ext uri="{FF2B5EF4-FFF2-40B4-BE49-F238E27FC236}">
                    <a16:creationId xmlns="" xmlns:a16="http://schemas.microsoft.com/office/drawing/2014/main" id="{E39FB27E-0C2C-43DF-8A17-46990971C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" y="2319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1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7"/>
                      <a:pt x="20" y="9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1" y="10"/>
                    </a:cubicBezTo>
                    <a:cubicBezTo>
                      <a:pt x="1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1164">
                <a:extLst>
                  <a:ext uri="{FF2B5EF4-FFF2-40B4-BE49-F238E27FC236}">
                    <a16:creationId xmlns="" xmlns:a16="http://schemas.microsoft.com/office/drawing/2014/main" id="{A5E71D9D-680E-48EE-B66E-F26930AC9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109"/>
                <a:ext cx="51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9 h 20"/>
                  <a:gd name="T4" fmla="*/ 9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19" y="9"/>
                    </a:cubicBezTo>
                    <a:cubicBezTo>
                      <a:pt x="19" y="3"/>
                      <a:pt x="17" y="0"/>
                      <a:pt x="9" y="1"/>
                    </a:cubicBezTo>
                    <a:cubicBezTo>
                      <a:pt x="3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Oval 1165">
                <a:extLst>
                  <a:ext uri="{FF2B5EF4-FFF2-40B4-BE49-F238E27FC236}">
                    <a16:creationId xmlns="" xmlns:a16="http://schemas.microsoft.com/office/drawing/2014/main" id="{226F8879-42D7-4659-926C-BD536BEF4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4" y="2112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1166">
                <a:extLst>
                  <a:ext uri="{FF2B5EF4-FFF2-40B4-BE49-F238E27FC236}">
                    <a16:creationId xmlns="" xmlns:a16="http://schemas.microsoft.com/office/drawing/2014/main" id="{166BEB8E-6991-4C5C-8B5F-30E8E8A94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2109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9 h 20"/>
                  <a:gd name="T4" fmla="*/ 9 w 19"/>
                  <a:gd name="T5" fmla="*/ 1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20"/>
                      <a:pt x="19" y="17"/>
                      <a:pt x="19" y="9"/>
                    </a:cubicBezTo>
                    <a:cubicBezTo>
                      <a:pt x="19" y="3"/>
                      <a:pt x="16" y="0"/>
                      <a:pt x="9" y="1"/>
                    </a:cubicBezTo>
                    <a:cubicBezTo>
                      <a:pt x="2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1167">
                <a:extLst>
                  <a:ext uri="{FF2B5EF4-FFF2-40B4-BE49-F238E27FC236}">
                    <a16:creationId xmlns="" xmlns:a16="http://schemas.microsoft.com/office/drawing/2014/main" id="{B0124A76-2DD5-45B7-A357-D34E3E826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2109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9 h 20"/>
                  <a:gd name="T4" fmla="*/ 9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19" y="9"/>
                    </a:cubicBezTo>
                    <a:cubicBezTo>
                      <a:pt x="19" y="3"/>
                      <a:pt x="16" y="0"/>
                      <a:pt x="9" y="1"/>
                    </a:cubicBezTo>
                    <a:cubicBezTo>
                      <a:pt x="3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1168">
                <a:extLst>
                  <a:ext uri="{FF2B5EF4-FFF2-40B4-BE49-F238E27FC236}">
                    <a16:creationId xmlns="" xmlns:a16="http://schemas.microsoft.com/office/drawing/2014/main" id="{FBFB5AB1-2873-4363-87E9-499AC946A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2109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9 h 20"/>
                  <a:gd name="T4" fmla="*/ 10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9"/>
                    </a:cubicBezTo>
                    <a:cubicBezTo>
                      <a:pt x="20" y="3"/>
                      <a:pt x="17" y="0"/>
                      <a:pt x="10" y="1"/>
                    </a:cubicBezTo>
                    <a:cubicBezTo>
                      <a:pt x="3" y="1"/>
                      <a:pt x="0" y="3"/>
                      <a:pt x="0" y="10"/>
                    </a:cubicBezTo>
                    <a:cubicBezTo>
                      <a:pt x="1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1169">
                <a:extLst>
                  <a:ext uri="{FF2B5EF4-FFF2-40B4-BE49-F238E27FC236}">
                    <a16:creationId xmlns="" xmlns:a16="http://schemas.microsoft.com/office/drawing/2014/main" id="{9A0998C3-E3B5-41F9-BA4C-6BA763B07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2109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9 h 20"/>
                  <a:gd name="T4" fmla="*/ 9 w 19"/>
                  <a:gd name="T5" fmla="*/ 1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20"/>
                      <a:pt x="19" y="17"/>
                      <a:pt x="19" y="9"/>
                    </a:cubicBezTo>
                    <a:cubicBezTo>
                      <a:pt x="19" y="3"/>
                      <a:pt x="16" y="0"/>
                      <a:pt x="9" y="1"/>
                    </a:cubicBezTo>
                    <a:cubicBezTo>
                      <a:pt x="2" y="1"/>
                      <a:pt x="0" y="3"/>
                      <a:pt x="0" y="11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1170">
                <a:extLst>
                  <a:ext uri="{FF2B5EF4-FFF2-40B4-BE49-F238E27FC236}">
                    <a16:creationId xmlns="" xmlns:a16="http://schemas.microsoft.com/office/drawing/2014/main" id="{E9D4C087-D80D-46BA-9839-EF4B930F7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2109"/>
                <a:ext cx="50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9 w 19"/>
                  <a:gd name="T5" fmla="*/ 1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7" y="20"/>
                      <a:pt x="19" y="17"/>
                      <a:pt x="19" y="11"/>
                    </a:cubicBezTo>
                    <a:cubicBezTo>
                      <a:pt x="19" y="3"/>
                      <a:pt x="17" y="0"/>
                      <a:pt x="9" y="1"/>
                    </a:cubicBezTo>
                    <a:cubicBezTo>
                      <a:pt x="3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1171">
                <a:extLst>
                  <a:ext uri="{FF2B5EF4-FFF2-40B4-BE49-F238E27FC236}">
                    <a16:creationId xmlns="" xmlns:a16="http://schemas.microsoft.com/office/drawing/2014/main" id="{BC0AF12C-A1B1-4BE6-87FD-A478368DF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4" y="2109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9 w 20"/>
                  <a:gd name="T5" fmla="*/ 1 h 20"/>
                  <a:gd name="T6" fmla="*/ 0 w 20"/>
                  <a:gd name="T7" fmla="*/ 11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10"/>
                    </a:cubicBezTo>
                    <a:cubicBezTo>
                      <a:pt x="20" y="3"/>
                      <a:pt x="17" y="0"/>
                      <a:pt x="9" y="1"/>
                    </a:cubicBezTo>
                    <a:cubicBezTo>
                      <a:pt x="3" y="1"/>
                      <a:pt x="0" y="4"/>
                      <a:pt x="0" y="11"/>
                    </a:cubicBezTo>
                    <a:cubicBezTo>
                      <a:pt x="1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1172">
                <a:extLst>
                  <a:ext uri="{FF2B5EF4-FFF2-40B4-BE49-F238E27FC236}">
                    <a16:creationId xmlns="" xmlns:a16="http://schemas.microsoft.com/office/drawing/2014/main" id="{D4B9D9D9-2FD8-432B-A852-05985AEA2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" y="2112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2"/>
                      <a:pt x="17" y="0"/>
                      <a:pt x="10" y="0"/>
                    </a:cubicBezTo>
                    <a:cubicBezTo>
                      <a:pt x="3" y="0"/>
                      <a:pt x="0" y="2"/>
                      <a:pt x="0" y="9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1173">
                <a:extLst>
                  <a:ext uri="{FF2B5EF4-FFF2-40B4-BE49-F238E27FC236}">
                    <a16:creationId xmlns="" xmlns:a16="http://schemas.microsoft.com/office/drawing/2014/main" id="{5D4710F8-220F-4942-AC4C-D8E51FF0D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" y="2109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20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9" y="1"/>
                    </a:cubicBezTo>
                    <a:cubicBezTo>
                      <a:pt x="2" y="1"/>
                      <a:pt x="0" y="3"/>
                      <a:pt x="0" y="11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1174">
                <a:extLst>
                  <a:ext uri="{FF2B5EF4-FFF2-40B4-BE49-F238E27FC236}">
                    <a16:creationId xmlns="" xmlns:a16="http://schemas.microsoft.com/office/drawing/2014/main" id="{BEB23BE4-EC55-4CC0-B9BD-328F2FE24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0" y="2109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9 w 20"/>
                  <a:gd name="T5" fmla="*/ 1 h 20"/>
                  <a:gd name="T6" fmla="*/ 0 w 20"/>
                  <a:gd name="T7" fmla="*/ 11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10"/>
                    </a:cubicBezTo>
                    <a:cubicBezTo>
                      <a:pt x="20" y="3"/>
                      <a:pt x="17" y="0"/>
                      <a:pt x="9" y="1"/>
                    </a:cubicBezTo>
                    <a:cubicBezTo>
                      <a:pt x="3" y="1"/>
                      <a:pt x="0" y="4"/>
                      <a:pt x="0" y="11"/>
                    </a:cubicBezTo>
                    <a:cubicBezTo>
                      <a:pt x="1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1175">
                <a:extLst>
                  <a:ext uri="{FF2B5EF4-FFF2-40B4-BE49-F238E27FC236}">
                    <a16:creationId xmlns="" xmlns:a16="http://schemas.microsoft.com/office/drawing/2014/main" id="{4EBB23FA-BCA6-42E1-BD27-4493EE11B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1" y="2109"/>
                <a:ext cx="50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6" y="20"/>
                      <a:pt x="19" y="17"/>
                      <a:pt x="19" y="10"/>
                    </a:cubicBezTo>
                    <a:cubicBezTo>
                      <a:pt x="19" y="3"/>
                      <a:pt x="16" y="0"/>
                      <a:pt x="9" y="1"/>
                    </a:cubicBezTo>
                    <a:cubicBezTo>
                      <a:pt x="2" y="1"/>
                      <a:pt x="0" y="4"/>
                      <a:pt x="0" y="11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1176">
                <a:extLst>
                  <a:ext uri="{FF2B5EF4-FFF2-40B4-BE49-F238E27FC236}">
                    <a16:creationId xmlns="" xmlns:a16="http://schemas.microsoft.com/office/drawing/2014/main" id="{20B9FB1A-B8FD-4B9C-AE25-2645EB7EC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" y="2319"/>
                <a:ext cx="49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7" y="19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9"/>
                    </a:cubicBezTo>
                    <a:cubicBezTo>
                      <a:pt x="0" y="16"/>
                      <a:pt x="3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1177">
                <a:extLst>
                  <a:ext uri="{FF2B5EF4-FFF2-40B4-BE49-F238E27FC236}">
                    <a16:creationId xmlns="" xmlns:a16="http://schemas.microsoft.com/office/drawing/2014/main" id="{660A79A2-F1E9-40FC-8015-E0F79D4B0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9" y="2109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9 w 20"/>
                  <a:gd name="T5" fmla="*/ 1 h 20"/>
                  <a:gd name="T6" fmla="*/ 0 w 20"/>
                  <a:gd name="T7" fmla="*/ 11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10"/>
                    </a:cubicBezTo>
                    <a:cubicBezTo>
                      <a:pt x="20" y="3"/>
                      <a:pt x="17" y="0"/>
                      <a:pt x="9" y="1"/>
                    </a:cubicBezTo>
                    <a:cubicBezTo>
                      <a:pt x="3" y="1"/>
                      <a:pt x="0" y="4"/>
                      <a:pt x="0" y="11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1178">
                <a:extLst>
                  <a:ext uri="{FF2B5EF4-FFF2-40B4-BE49-F238E27FC236}">
                    <a16:creationId xmlns="" xmlns:a16="http://schemas.microsoft.com/office/drawing/2014/main" id="{D626C4CD-77F2-4673-A2AE-FD3B79936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5" y="2109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6" y="20"/>
                      <a:pt x="19" y="17"/>
                      <a:pt x="19" y="10"/>
                    </a:cubicBezTo>
                    <a:cubicBezTo>
                      <a:pt x="19" y="3"/>
                      <a:pt x="16" y="0"/>
                      <a:pt x="9" y="1"/>
                    </a:cubicBezTo>
                    <a:cubicBezTo>
                      <a:pt x="2" y="1"/>
                      <a:pt x="0" y="4"/>
                      <a:pt x="0" y="11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Oval 1179">
                <a:extLst>
                  <a:ext uri="{FF2B5EF4-FFF2-40B4-BE49-F238E27FC236}">
                    <a16:creationId xmlns="" xmlns:a16="http://schemas.microsoft.com/office/drawing/2014/main" id="{D156720C-3631-4091-AC7F-8072CCE8A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2742"/>
                <a:ext cx="49" cy="5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1180">
                <a:extLst>
                  <a:ext uri="{FF2B5EF4-FFF2-40B4-BE49-F238E27FC236}">
                    <a16:creationId xmlns="" xmlns:a16="http://schemas.microsoft.com/office/drawing/2014/main" id="{44E95717-FAF0-4609-A539-BE5C898FF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1" y="2216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9 w 20"/>
                  <a:gd name="T5" fmla="*/ 0 h 19"/>
                  <a:gd name="T6" fmla="*/ 1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6"/>
                      <a:pt x="20" y="9"/>
                    </a:cubicBezTo>
                    <a:cubicBezTo>
                      <a:pt x="20" y="2"/>
                      <a:pt x="17" y="0"/>
                      <a:pt x="9" y="0"/>
                    </a:cubicBezTo>
                    <a:cubicBezTo>
                      <a:pt x="3" y="0"/>
                      <a:pt x="0" y="3"/>
                      <a:pt x="1" y="10"/>
                    </a:cubicBezTo>
                    <a:cubicBezTo>
                      <a:pt x="1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1181">
                <a:extLst>
                  <a:ext uri="{FF2B5EF4-FFF2-40B4-BE49-F238E27FC236}">
                    <a16:creationId xmlns="" xmlns:a16="http://schemas.microsoft.com/office/drawing/2014/main" id="{A461C13A-EE06-419C-AB19-11E3CF580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2742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7"/>
                      <a:pt x="19" y="10"/>
                    </a:cubicBezTo>
                    <a:cubicBezTo>
                      <a:pt x="19" y="3"/>
                      <a:pt x="16" y="0"/>
                      <a:pt x="10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2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1182">
                <a:extLst>
                  <a:ext uri="{FF2B5EF4-FFF2-40B4-BE49-F238E27FC236}">
                    <a16:creationId xmlns="" xmlns:a16="http://schemas.microsoft.com/office/drawing/2014/main" id="{094A58D1-5B4B-4D24-B24E-60105E035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1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11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1183">
                <a:extLst>
                  <a:ext uri="{FF2B5EF4-FFF2-40B4-BE49-F238E27FC236}">
                    <a16:creationId xmlns="" xmlns:a16="http://schemas.microsoft.com/office/drawing/2014/main" id="{CEAD7DC6-DE46-41A9-A9EF-39FA169F9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9" y="2216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6" y="19"/>
                      <a:pt x="19" y="16"/>
                      <a:pt x="19" y="10"/>
                    </a:cubicBezTo>
                    <a:cubicBezTo>
                      <a:pt x="19" y="2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6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1184">
                <a:extLst>
                  <a:ext uri="{FF2B5EF4-FFF2-40B4-BE49-F238E27FC236}">
                    <a16:creationId xmlns="" xmlns:a16="http://schemas.microsoft.com/office/drawing/2014/main" id="{8C96630D-1A33-487A-8251-AB8B525B6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216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7" y="19"/>
                      <a:pt x="19" y="16"/>
                      <a:pt x="19" y="9"/>
                    </a:cubicBezTo>
                    <a:cubicBezTo>
                      <a:pt x="19" y="2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1185">
                <a:extLst>
                  <a:ext uri="{FF2B5EF4-FFF2-40B4-BE49-F238E27FC236}">
                    <a16:creationId xmlns="" xmlns:a16="http://schemas.microsoft.com/office/drawing/2014/main" id="{466D0DFB-B049-4796-B88F-D00FB6F10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8" y="2423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9 w 19"/>
                  <a:gd name="T5" fmla="*/ 1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7"/>
                      <a:pt x="19" y="11"/>
                    </a:cubicBezTo>
                    <a:cubicBezTo>
                      <a:pt x="19" y="3"/>
                      <a:pt x="17" y="0"/>
                      <a:pt x="9" y="1"/>
                    </a:cubicBezTo>
                    <a:cubicBezTo>
                      <a:pt x="3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1186">
                <a:extLst>
                  <a:ext uri="{FF2B5EF4-FFF2-40B4-BE49-F238E27FC236}">
                    <a16:creationId xmlns="" xmlns:a16="http://schemas.microsoft.com/office/drawing/2014/main" id="{B2CB20F4-9A17-46DA-9DAE-034044894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216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6" y="19"/>
                      <a:pt x="19" y="16"/>
                      <a:pt x="19" y="10"/>
                    </a:cubicBezTo>
                    <a:cubicBezTo>
                      <a:pt x="19" y="2"/>
                      <a:pt x="17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6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1187">
                <a:extLst>
                  <a:ext uri="{FF2B5EF4-FFF2-40B4-BE49-F238E27FC236}">
                    <a16:creationId xmlns="" xmlns:a16="http://schemas.microsoft.com/office/drawing/2014/main" id="{0BF0183B-6676-47E0-8B31-2AD7D7288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216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7" y="19"/>
                      <a:pt x="19" y="16"/>
                      <a:pt x="19" y="9"/>
                    </a:cubicBezTo>
                    <a:cubicBezTo>
                      <a:pt x="19" y="2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1188">
                <a:extLst>
                  <a:ext uri="{FF2B5EF4-FFF2-40B4-BE49-F238E27FC236}">
                    <a16:creationId xmlns="" xmlns:a16="http://schemas.microsoft.com/office/drawing/2014/main" id="{D1609F65-C977-4A04-8501-56CDDF91D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2638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7"/>
                      <a:pt x="20" y="9"/>
                    </a:cubicBezTo>
                    <a:cubicBezTo>
                      <a:pt x="20" y="2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1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Oval 1189">
                <a:extLst>
                  <a:ext uri="{FF2B5EF4-FFF2-40B4-BE49-F238E27FC236}">
                    <a16:creationId xmlns="" xmlns:a16="http://schemas.microsoft.com/office/drawing/2014/main" id="{0F0B42B9-B83A-4F10-B344-495109DE0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2638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1190">
                <a:extLst>
                  <a:ext uri="{FF2B5EF4-FFF2-40B4-BE49-F238E27FC236}">
                    <a16:creationId xmlns="" xmlns:a16="http://schemas.microsoft.com/office/drawing/2014/main" id="{A1E5E946-F1ED-4441-B503-42A250392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2638"/>
                <a:ext cx="50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7" y="19"/>
                      <a:pt x="19" y="17"/>
                      <a:pt x="19" y="10"/>
                    </a:cubicBezTo>
                    <a:cubicBezTo>
                      <a:pt x="19" y="2"/>
                      <a:pt x="17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1191">
                <a:extLst>
                  <a:ext uri="{FF2B5EF4-FFF2-40B4-BE49-F238E27FC236}">
                    <a16:creationId xmlns="" xmlns:a16="http://schemas.microsoft.com/office/drawing/2014/main" id="{79CC6645-4503-4B1F-B8DD-BFB197C67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2638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0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19" y="17"/>
                      <a:pt x="20" y="10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1192">
                <a:extLst>
                  <a:ext uri="{FF2B5EF4-FFF2-40B4-BE49-F238E27FC236}">
                    <a16:creationId xmlns="" xmlns:a16="http://schemas.microsoft.com/office/drawing/2014/main" id="{CA1DB855-DEC9-45E2-8E2D-73275F52A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2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1 h 20"/>
                  <a:gd name="T4" fmla="*/ 10 w 19"/>
                  <a:gd name="T5" fmla="*/ 1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20"/>
                      <a:pt x="19" y="17"/>
                      <a:pt x="19" y="11"/>
                    </a:cubicBezTo>
                    <a:cubicBezTo>
                      <a:pt x="19" y="3"/>
                      <a:pt x="17" y="0"/>
                      <a:pt x="10" y="1"/>
                    </a:cubicBezTo>
                    <a:cubicBezTo>
                      <a:pt x="3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1193">
                <a:extLst>
                  <a:ext uri="{FF2B5EF4-FFF2-40B4-BE49-F238E27FC236}">
                    <a16:creationId xmlns="" xmlns:a16="http://schemas.microsoft.com/office/drawing/2014/main" id="{6297DEFF-D52F-4183-BF1A-715115524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2216"/>
                <a:ext cx="51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9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6"/>
                      <a:pt x="20" y="9"/>
                    </a:cubicBezTo>
                    <a:cubicBezTo>
                      <a:pt x="19" y="2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1194">
                <a:extLst>
                  <a:ext uri="{FF2B5EF4-FFF2-40B4-BE49-F238E27FC236}">
                    <a16:creationId xmlns="" xmlns:a16="http://schemas.microsoft.com/office/drawing/2014/main" id="{9B2832EF-DD1D-4EC1-9B60-5A2C2E779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9" y="2638"/>
                <a:ext cx="50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3"/>
                      <a:pt x="16" y="0"/>
                      <a:pt x="10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1195">
                <a:extLst>
                  <a:ext uri="{FF2B5EF4-FFF2-40B4-BE49-F238E27FC236}">
                    <a16:creationId xmlns="" xmlns:a16="http://schemas.microsoft.com/office/drawing/2014/main" id="{9EA962BD-C565-488C-ADAA-E0F26253B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" y="2638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7" y="19"/>
                      <a:pt x="19" y="16"/>
                      <a:pt x="19" y="9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1196">
                <a:extLst>
                  <a:ext uri="{FF2B5EF4-FFF2-40B4-BE49-F238E27FC236}">
                    <a16:creationId xmlns="" xmlns:a16="http://schemas.microsoft.com/office/drawing/2014/main" id="{3E736BCE-45DF-4D57-A946-8245EFBB6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4" y="2638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6"/>
                      <a:pt x="20" y="10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9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1197">
                <a:extLst>
                  <a:ext uri="{FF2B5EF4-FFF2-40B4-BE49-F238E27FC236}">
                    <a16:creationId xmlns="" xmlns:a16="http://schemas.microsoft.com/office/drawing/2014/main" id="{B821A1B4-561F-4752-845B-8C97CCD60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742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1198">
                <a:extLst>
                  <a:ext uri="{FF2B5EF4-FFF2-40B4-BE49-F238E27FC236}">
                    <a16:creationId xmlns="" xmlns:a16="http://schemas.microsoft.com/office/drawing/2014/main" id="{BE7D25DD-D305-4E9D-AF14-92032931B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0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1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11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1199">
                <a:extLst>
                  <a:ext uri="{FF2B5EF4-FFF2-40B4-BE49-F238E27FC236}">
                    <a16:creationId xmlns="" xmlns:a16="http://schemas.microsoft.com/office/drawing/2014/main" id="{62833D99-7A4F-42EA-9F22-6194540C4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2742"/>
                <a:ext cx="52" cy="52"/>
              </a:xfrm>
              <a:custGeom>
                <a:avLst/>
                <a:gdLst>
                  <a:gd name="T0" fmla="*/ 9 w 20"/>
                  <a:gd name="T1" fmla="*/ 20 h 20"/>
                  <a:gd name="T2" fmla="*/ 19 w 20"/>
                  <a:gd name="T3" fmla="*/ 11 h 20"/>
                  <a:gd name="T4" fmla="*/ 10 w 20"/>
                  <a:gd name="T5" fmla="*/ 0 h 20"/>
                  <a:gd name="T6" fmla="*/ 0 w 20"/>
                  <a:gd name="T7" fmla="*/ 10 h 20"/>
                  <a:gd name="T8" fmla="*/ 9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20"/>
                    </a:moveTo>
                    <a:cubicBezTo>
                      <a:pt x="17" y="20"/>
                      <a:pt x="19" y="17"/>
                      <a:pt x="19" y="11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1200">
                <a:extLst>
                  <a:ext uri="{FF2B5EF4-FFF2-40B4-BE49-F238E27FC236}">
                    <a16:creationId xmlns="" xmlns:a16="http://schemas.microsoft.com/office/drawing/2014/main" id="{17A6ED58-7EB2-4921-9D50-9B8C17C09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2742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10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7"/>
                      <a:pt x="19" y="11"/>
                    </a:cubicBezTo>
                    <a:cubicBezTo>
                      <a:pt x="19" y="3"/>
                      <a:pt x="17" y="1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1201">
                <a:extLst>
                  <a:ext uri="{FF2B5EF4-FFF2-40B4-BE49-F238E27FC236}">
                    <a16:creationId xmlns="" xmlns:a16="http://schemas.microsoft.com/office/drawing/2014/main" id="{D1A36013-3C14-4A8A-AD16-CDBCDBBA9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2534"/>
                <a:ext cx="49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6"/>
                      <a:pt x="19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2" y="0"/>
                      <a:pt x="0" y="2"/>
                      <a:pt x="0" y="9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1202">
                <a:extLst>
                  <a:ext uri="{FF2B5EF4-FFF2-40B4-BE49-F238E27FC236}">
                    <a16:creationId xmlns="" xmlns:a16="http://schemas.microsoft.com/office/drawing/2014/main" id="{F7EC9B79-F328-4E4F-A1E3-0CD4AB62D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0" y="2534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9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6"/>
                      <a:pt x="20" y="9"/>
                    </a:cubicBezTo>
                    <a:cubicBezTo>
                      <a:pt x="20" y="2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1" y="16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Oval 1203">
                <a:extLst>
                  <a:ext uri="{FF2B5EF4-FFF2-40B4-BE49-F238E27FC236}">
                    <a16:creationId xmlns="" xmlns:a16="http://schemas.microsoft.com/office/drawing/2014/main" id="{16FDC549-D5D5-43E2-AFF3-B85776193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" y="2742"/>
                <a:ext cx="49" cy="5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1204">
                <a:extLst>
                  <a:ext uri="{FF2B5EF4-FFF2-40B4-BE49-F238E27FC236}">
                    <a16:creationId xmlns="" xmlns:a16="http://schemas.microsoft.com/office/drawing/2014/main" id="{AFDB3115-8837-4FDC-AD2D-15BBD8D26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9 h 20"/>
                  <a:gd name="T4" fmla="*/ 9 w 19"/>
                  <a:gd name="T5" fmla="*/ 0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20"/>
                      <a:pt x="19" y="17"/>
                      <a:pt x="19" y="9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2" y="1"/>
                      <a:pt x="0" y="3"/>
                      <a:pt x="0" y="11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9" name="Freeform 1205">
                <a:extLst>
                  <a:ext uri="{FF2B5EF4-FFF2-40B4-BE49-F238E27FC236}">
                    <a16:creationId xmlns="" xmlns:a16="http://schemas.microsoft.com/office/drawing/2014/main" id="{A1317FAF-8461-47B9-9057-0CC578965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2423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10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7"/>
                      <a:pt x="19" y="11"/>
                    </a:cubicBezTo>
                    <a:cubicBezTo>
                      <a:pt x="19" y="3"/>
                      <a:pt x="17" y="1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0" name="Freeform 1206">
                <a:extLst>
                  <a:ext uri="{FF2B5EF4-FFF2-40B4-BE49-F238E27FC236}">
                    <a16:creationId xmlns="" xmlns:a16="http://schemas.microsoft.com/office/drawing/2014/main" id="{515EA01F-F623-4E3B-87D4-24361EA93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2742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9 h 20"/>
                  <a:gd name="T4" fmla="*/ 9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9"/>
                    </a:cubicBezTo>
                    <a:cubicBezTo>
                      <a:pt x="19" y="3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1" name="Freeform 1207">
                <a:extLst>
                  <a:ext uri="{FF2B5EF4-FFF2-40B4-BE49-F238E27FC236}">
                    <a16:creationId xmlns="" xmlns:a16="http://schemas.microsoft.com/office/drawing/2014/main" id="{E5C5D67E-4376-493C-92C8-5069BD40A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638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9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7"/>
                      <a:pt x="20" y="9"/>
                    </a:cubicBezTo>
                    <a:cubicBezTo>
                      <a:pt x="20" y="2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1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2" name="Freeform 1208">
                <a:extLst>
                  <a:ext uri="{FF2B5EF4-FFF2-40B4-BE49-F238E27FC236}">
                    <a16:creationId xmlns="" xmlns:a16="http://schemas.microsoft.com/office/drawing/2014/main" id="{010EDFAF-59C7-4995-BF2C-557A6E059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2" y="2319"/>
                <a:ext cx="51" cy="50"/>
              </a:xfrm>
              <a:custGeom>
                <a:avLst/>
                <a:gdLst>
                  <a:gd name="T0" fmla="*/ 9 w 20"/>
                  <a:gd name="T1" fmla="*/ 19 h 19"/>
                  <a:gd name="T2" fmla="*/ 19 w 20"/>
                  <a:gd name="T3" fmla="*/ 11 h 19"/>
                  <a:gd name="T4" fmla="*/ 11 w 20"/>
                  <a:gd name="T5" fmla="*/ 0 h 19"/>
                  <a:gd name="T6" fmla="*/ 0 w 20"/>
                  <a:gd name="T7" fmla="*/ 9 h 19"/>
                  <a:gd name="T8" fmla="*/ 9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9" y="19"/>
                    </a:moveTo>
                    <a:cubicBezTo>
                      <a:pt x="16" y="19"/>
                      <a:pt x="19" y="17"/>
                      <a:pt x="19" y="11"/>
                    </a:cubicBezTo>
                    <a:cubicBezTo>
                      <a:pt x="20" y="3"/>
                      <a:pt x="17" y="0"/>
                      <a:pt x="11" y="0"/>
                    </a:cubicBezTo>
                    <a:cubicBezTo>
                      <a:pt x="3" y="0"/>
                      <a:pt x="0" y="3"/>
                      <a:pt x="0" y="9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3" name="Freeform 1209">
                <a:extLst>
                  <a:ext uri="{FF2B5EF4-FFF2-40B4-BE49-F238E27FC236}">
                    <a16:creationId xmlns="" xmlns:a16="http://schemas.microsoft.com/office/drawing/2014/main" id="{E7EA6B2A-0DE4-4F46-846C-C5A56CD75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534"/>
                <a:ext cx="49" cy="50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7" y="19"/>
                      <a:pt x="19" y="16"/>
                      <a:pt x="19" y="9"/>
                    </a:cubicBezTo>
                    <a:cubicBezTo>
                      <a:pt x="19" y="2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6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5" name="Group 1411">
              <a:extLst>
                <a:ext uri="{FF2B5EF4-FFF2-40B4-BE49-F238E27FC236}">
                  <a16:creationId xmlns="" xmlns:a16="http://schemas.microsoft.com/office/drawing/2014/main" id="{52120F2A-FF54-4AAB-B71F-3EE4BE1F2F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4138" y="2520950"/>
              <a:ext cx="12285663" cy="1749425"/>
              <a:chOff x="-53" y="1588"/>
              <a:chExt cx="7739" cy="1102"/>
            </a:xfrm>
            <a:grpFill/>
          </p:grpSpPr>
          <p:sp>
            <p:nvSpPr>
              <p:cNvPr id="974" name="Freeform 1211">
                <a:extLst>
                  <a:ext uri="{FF2B5EF4-FFF2-40B4-BE49-F238E27FC236}">
                    <a16:creationId xmlns="" xmlns:a16="http://schemas.microsoft.com/office/drawing/2014/main" id="{14DEAEE0-B337-4A4A-9202-A50C70F4F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9" y="2534"/>
                <a:ext cx="50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7" y="19"/>
                      <a:pt x="19" y="16"/>
                      <a:pt x="19" y="9"/>
                    </a:cubicBezTo>
                    <a:cubicBezTo>
                      <a:pt x="19" y="2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" name="Freeform 1212">
                <a:extLst>
                  <a:ext uri="{FF2B5EF4-FFF2-40B4-BE49-F238E27FC236}">
                    <a16:creationId xmlns="" xmlns:a16="http://schemas.microsoft.com/office/drawing/2014/main" id="{987AA79B-39B2-4527-A1D5-EE33C50AD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8" y="2319"/>
                <a:ext cx="49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1 h 19"/>
                  <a:gd name="T4" fmla="*/ 11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7"/>
                      <a:pt x="19" y="11"/>
                    </a:cubicBezTo>
                    <a:cubicBezTo>
                      <a:pt x="19" y="3"/>
                      <a:pt x="17" y="0"/>
                      <a:pt x="11" y="0"/>
                    </a:cubicBezTo>
                    <a:cubicBezTo>
                      <a:pt x="3" y="0"/>
                      <a:pt x="0" y="2"/>
                      <a:pt x="0" y="9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" name="Freeform 1213">
                <a:extLst>
                  <a:ext uri="{FF2B5EF4-FFF2-40B4-BE49-F238E27FC236}">
                    <a16:creationId xmlns="" xmlns:a16="http://schemas.microsoft.com/office/drawing/2014/main" id="{BE963D08-9294-4A91-870F-C931D80B1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1 h 20"/>
                  <a:gd name="T4" fmla="*/ 10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11"/>
                    </a:cubicBezTo>
                    <a:cubicBezTo>
                      <a:pt x="20" y="3"/>
                      <a:pt x="17" y="0"/>
                      <a:pt x="10" y="1"/>
                    </a:cubicBezTo>
                    <a:cubicBezTo>
                      <a:pt x="3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" name="Freeform 1214">
                <a:extLst>
                  <a:ext uri="{FF2B5EF4-FFF2-40B4-BE49-F238E27FC236}">
                    <a16:creationId xmlns="" xmlns:a16="http://schemas.microsoft.com/office/drawing/2014/main" id="{3CA91A7C-FD74-43F7-AED4-B3B174AFB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2" y="2216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1 w 20"/>
                  <a:gd name="T5" fmla="*/ 0 h 19"/>
                  <a:gd name="T6" fmla="*/ 1 w 20"/>
                  <a:gd name="T7" fmla="*/ 8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7"/>
                      <a:pt x="20" y="10"/>
                    </a:cubicBezTo>
                    <a:cubicBezTo>
                      <a:pt x="20" y="3"/>
                      <a:pt x="18" y="0"/>
                      <a:pt x="11" y="0"/>
                    </a:cubicBezTo>
                    <a:cubicBezTo>
                      <a:pt x="4" y="0"/>
                      <a:pt x="1" y="2"/>
                      <a:pt x="1" y="8"/>
                    </a:cubicBezTo>
                    <a:cubicBezTo>
                      <a:pt x="0" y="16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" name="Freeform 1215">
                <a:extLst>
                  <a:ext uri="{FF2B5EF4-FFF2-40B4-BE49-F238E27FC236}">
                    <a16:creationId xmlns="" xmlns:a16="http://schemas.microsoft.com/office/drawing/2014/main" id="{0D29EA4E-76EB-4956-8788-B886608A3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9" y="2109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5" y="19"/>
                      <a:pt x="19" y="15"/>
                      <a:pt x="19" y="10"/>
                    </a:cubicBezTo>
                    <a:cubicBezTo>
                      <a:pt x="19" y="5"/>
                      <a:pt x="14" y="0"/>
                      <a:pt x="9" y="1"/>
                    </a:cubicBezTo>
                    <a:cubicBezTo>
                      <a:pt x="4" y="1"/>
                      <a:pt x="0" y="5"/>
                      <a:pt x="0" y="10"/>
                    </a:cubicBezTo>
                    <a:cubicBezTo>
                      <a:pt x="0" y="16"/>
                      <a:pt x="5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" name="Freeform 1216">
                <a:extLst>
                  <a:ext uri="{FF2B5EF4-FFF2-40B4-BE49-F238E27FC236}">
                    <a16:creationId xmlns="" xmlns:a16="http://schemas.microsoft.com/office/drawing/2014/main" id="{C7E8B632-0010-4290-9B3D-A1E1B8A7A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2638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0 w 20"/>
                  <a:gd name="T5" fmla="*/ 0 h 19"/>
                  <a:gd name="T6" fmla="*/ 1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5" y="19"/>
                      <a:pt x="19" y="15"/>
                      <a:pt x="20" y="10"/>
                    </a:cubicBezTo>
                    <a:cubicBezTo>
                      <a:pt x="20" y="5"/>
                      <a:pt x="16" y="0"/>
                      <a:pt x="10" y="0"/>
                    </a:cubicBezTo>
                    <a:cubicBezTo>
                      <a:pt x="5" y="0"/>
                      <a:pt x="0" y="4"/>
                      <a:pt x="1" y="10"/>
                    </a:cubicBezTo>
                    <a:cubicBezTo>
                      <a:pt x="0" y="15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" name="Freeform 1217">
                <a:extLst>
                  <a:ext uri="{FF2B5EF4-FFF2-40B4-BE49-F238E27FC236}">
                    <a16:creationId xmlns="" xmlns:a16="http://schemas.microsoft.com/office/drawing/2014/main" id="{A2B60F1E-FC8E-473C-817F-8EAB2B53F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5" y="2001"/>
                <a:ext cx="52" cy="51"/>
              </a:xfrm>
              <a:custGeom>
                <a:avLst/>
                <a:gdLst>
                  <a:gd name="T0" fmla="*/ 10 w 20"/>
                  <a:gd name="T1" fmla="*/ 19 h 20"/>
                  <a:gd name="T2" fmla="*/ 19 w 20"/>
                  <a:gd name="T3" fmla="*/ 9 h 20"/>
                  <a:gd name="T4" fmla="*/ 9 w 20"/>
                  <a:gd name="T5" fmla="*/ 0 h 20"/>
                  <a:gd name="T6" fmla="*/ 0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5" y="19"/>
                      <a:pt x="20" y="15"/>
                      <a:pt x="19" y="9"/>
                    </a:cubicBezTo>
                    <a:cubicBezTo>
                      <a:pt x="18" y="3"/>
                      <a:pt x="14" y="0"/>
                      <a:pt x="9" y="0"/>
                    </a:cubicBezTo>
                    <a:cubicBezTo>
                      <a:pt x="3" y="1"/>
                      <a:pt x="0" y="5"/>
                      <a:pt x="0" y="10"/>
                    </a:cubicBezTo>
                    <a:cubicBezTo>
                      <a:pt x="0" y="15"/>
                      <a:pt x="4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" name="Freeform 1218">
                <a:extLst>
                  <a:ext uri="{FF2B5EF4-FFF2-40B4-BE49-F238E27FC236}">
                    <a16:creationId xmlns="" xmlns:a16="http://schemas.microsoft.com/office/drawing/2014/main" id="{9E17F337-72F1-45F7-8AEC-2A3F2E7A0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" y="2001"/>
                <a:ext cx="52" cy="51"/>
              </a:xfrm>
              <a:custGeom>
                <a:avLst/>
                <a:gdLst>
                  <a:gd name="T0" fmla="*/ 9 w 20"/>
                  <a:gd name="T1" fmla="*/ 20 h 20"/>
                  <a:gd name="T2" fmla="*/ 19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9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20"/>
                    </a:moveTo>
                    <a:cubicBezTo>
                      <a:pt x="14" y="20"/>
                      <a:pt x="19" y="15"/>
                      <a:pt x="19" y="10"/>
                    </a:cubicBezTo>
                    <a:cubicBezTo>
                      <a:pt x="20" y="5"/>
                      <a:pt x="15" y="0"/>
                      <a:pt x="10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15"/>
                      <a:pt x="4" y="19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" name="Freeform 1219">
                <a:extLst>
                  <a:ext uri="{FF2B5EF4-FFF2-40B4-BE49-F238E27FC236}">
                    <a16:creationId xmlns="" xmlns:a16="http://schemas.microsoft.com/office/drawing/2014/main" id="{05AED9FE-71D2-41E7-ACD0-D9EF5F45A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7" y="1897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1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6" y="19"/>
                      <a:pt x="20" y="14"/>
                      <a:pt x="20" y="9"/>
                    </a:cubicBezTo>
                    <a:cubicBezTo>
                      <a:pt x="19" y="3"/>
                      <a:pt x="15" y="0"/>
                      <a:pt x="10" y="0"/>
                    </a:cubicBezTo>
                    <a:cubicBezTo>
                      <a:pt x="5" y="0"/>
                      <a:pt x="0" y="5"/>
                      <a:pt x="1" y="10"/>
                    </a:cubicBezTo>
                    <a:cubicBezTo>
                      <a:pt x="1" y="15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" name="Freeform 1220">
                <a:extLst>
                  <a:ext uri="{FF2B5EF4-FFF2-40B4-BE49-F238E27FC236}">
                    <a16:creationId xmlns="" xmlns:a16="http://schemas.microsoft.com/office/drawing/2014/main" id="{D6F4F9DB-C77F-4A33-914B-D72389BBC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1" y="2001"/>
                <a:ext cx="50" cy="51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4" y="20"/>
                      <a:pt x="19" y="15"/>
                      <a:pt x="19" y="10"/>
                    </a:cubicBezTo>
                    <a:cubicBezTo>
                      <a:pt x="19" y="5"/>
                      <a:pt x="15" y="0"/>
                      <a:pt x="9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5"/>
                      <a:pt x="4" y="19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" name="Freeform 1221">
                <a:extLst>
                  <a:ext uri="{FF2B5EF4-FFF2-40B4-BE49-F238E27FC236}">
                    <a16:creationId xmlns="" xmlns:a16="http://schemas.microsoft.com/office/drawing/2014/main" id="{B1FB7B8E-FBA6-4358-A82A-65975AEC1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0" y="2001"/>
                <a:ext cx="52" cy="51"/>
              </a:xfrm>
              <a:custGeom>
                <a:avLst/>
                <a:gdLst>
                  <a:gd name="T0" fmla="*/ 11 w 20"/>
                  <a:gd name="T1" fmla="*/ 20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1 h 20"/>
                  <a:gd name="T8" fmla="*/ 11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1" y="20"/>
                    </a:moveTo>
                    <a:cubicBezTo>
                      <a:pt x="16" y="19"/>
                      <a:pt x="20" y="15"/>
                      <a:pt x="20" y="10"/>
                    </a:cubicBezTo>
                    <a:cubicBezTo>
                      <a:pt x="19" y="4"/>
                      <a:pt x="15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1" y="16"/>
                      <a:pt x="6" y="20"/>
                      <a:pt x="1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" name="Freeform 1222">
                <a:extLst>
                  <a:ext uri="{FF2B5EF4-FFF2-40B4-BE49-F238E27FC236}">
                    <a16:creationId xmlns="" xmlns:a16="http://schemas.microsoft.com/office/drawing/2014/main" id="{7B948874-04BA-46E7-943F-3DFBF3C7E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" y="1897"/>
                <a:ext cx="52" cy="52"/>
              </a:xfrm>
              <a:custGeom>
                <a:avLst/>
                <a:gdLst>
                  <a:gd name="T0" fmla="*/ 9 w 20"/>
                  <a:gd name="T1" fmla="*/ 19 h 20"/>
                  <a:gd name="T2" fmla="*/ 20 w 20"/>
                  <a:gd name="T3" fmla="*/ 9 h 20"/>
                  <a:gd name="T4" fmla="*/ 10 w 20"/>
                  <a:gd name="T5" fmla="*/ 0 h 20"/>
                  <a:gd name="T6" fmla="*/ 0 w 20"/>
                  <a:gd name="T7" fmla="*/ 9 h 20"/>
                  <a:gd name="T8" fmla="*/ 9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19"/>
                    </a:moveTo>
                    <a:cubicBezTo>
                      <a:pt x="14" y="20"/>
                      <a:pt x="20" y="16"/>
                      <a:pt x="20" y="9"/>
                    </a:cubicBezTo>
                    <a:cubicBezTo>
                      <a:pt x="19" y="4"/>
                      <a:pt x="15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14"/>
                      <a:pt x="4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" name="Freeform 1223">
                <a:extLst>
                  <a:ext uri="{FF2B5EF4-FFF2-40B4-BE49-F238E27FC236}">
                    <a16:creationId xmlns="" xmlns:a16="http://schemas.microsoft.com/office/drawing/2014/main" id="{0B837E1F-5698-4B80-869E-977D81771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1897"/>
                <a:ext cx="52" cy="49"/>
              </a:xfrm>
              <a:custGeom>
                <a:avLst/>
                <a:gdLst>
                  <a:gd name="T0" fmla="*/ 9 w 20"/>
                  <a:gd name="T1" fmla="*/ 19 h 19"/>
                  <a:gd name="T2" fmla="*/ 19 w 20"/>
                  <a:gd name="T3" fmla="*/ 10 h 19"/>
                  <a:gd name="T4" fmla="*/ 9 w 20"/>
                  <a:gd name="T5" fmla="*/ 0 h 19"/>
                  <a:gd name="T6" fmla="*/ 0 w 20"/>
                  <a:gd name="T7" fmla="*/ 9 h 19"/>
                  <a:gd name="T8" fmla="*/ 9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9" y="19"/>
                    </a:moveTo>
                    <a:cubicBezTo>
                      <a:pt x="14" y="19"/>
                      <a:pt x="19" y="15"/>
                      <a:pt x="19" y="10"/>
                    </a:cubicBezTo>
                    <a:cubicBezTo>
                      <a:pt x="20" y="4"/>
                      <a:pt x="15" y="0"/>
                      <a:pt x="9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15"/>
                      <a:pt x="4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" name="Freeform 1224">
                <a:extLst>
                  <a:ext uri="{FF2B5EF4-FFF2-40B4-BE49-F238E27FC236}">
                    <a16:creationId xmlns="" xmlns:a16="http://schemas.microsoft.com/office/drawing/2014/main" id="{303FDDE5-36FE-4951-AD8C-FA1751374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4" y="2001"/>
                <a:ext cx="52" cy="51"/>
              </a:xfrm>
              <a:custGeom>
                <a:avLst/>
                <a:gdLst>
                  <a:gd name="T0" fmla="*/ 11 w 20"/>
                  <a:gd name="T1" fmla="*/ 19 h 20"/>
                  <a:gd name="T2" fmla="*/ 20 w 20"/>
                  <a:gd name="T3" fmla="*/ 10 h 20"/>
                  <a:gd name="T4" fmla="*/ 10 w 20"/>
                  <a:gd name="T5" fmla="*/ 0 h 20"/>
                  <a:gd name="T6" fmla="*/ 1 w 20"/>
                  <a:gd name="T7" fmla="*/ 11 h 20"/>
                  <a:gd name="T8" fmla="*/ 11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1" y="19"/>
                    </a:moveTo>
                    <a:cubicBezTo>
                      <a:pt x="16" y="19"/>
                      <a:pt x="20" y="15"/>
                      <a:pt x="20" y="10"/>
                    </a:cubicBezTo>
                    <a:cubicBezTo>
                      <a:pt x="20" y="4"/>
                      <a:pt x="15" y="0"/>
                      <a:pt x="10" y="0"/>
                    </a:cubicBezTo>
                    <a:cubicBezTo>
                      <a:pt x="5" y="0"/>
                      <a:pt x="0" y="5"/>
                      <a:pt x="1" y="11"/>
                    </a:cubicBezTo>
                    <a:cubicBezTo>
                      <a:pt x="1" y="16"/>
                      <a:pt x="6" y="20"/>
                      <a:pt x="1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" name="Freeform 1225">
                <a:extLst>
                  <a:ext uri="{FF2B5EF4-FFF2-40B4-BE49-F238E27FC236}">
                    <a16:creationId xmlns="" xmlns:a16="http://schemas.microsoft.com/office/drawing/2014/main" id="{F76B586D-B56C-4F81-8EB4-B99A30769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" y="1897"/>
                <a:ext cx="52" cy="49"/>
              </a:xfrm>
              <a:custGeom>
                <a:avLst/>
                <a:gdLst>
                  <a:gd name="T0" fmla="*/ 9 w 20"/>
                  <a:gd name="T1" fmla="*/ 19 h 19"/>
                  <a:gd name="T2" fmla="*/ 19 w 20"/>
                  <a:gd name="T3" fmla="*/ 9 h 19"/>
                  <a:gd name="T4" fmla="*/ 9 w 20"/>
                  <a:gd name="T5" fmla="*/ 0 h 19"/>
                  <a:gd name="T6" fmla="*/ 0 w 20"/>
                  <a:gd name="T7" fmla="*/ 10 h 19"/>
                  <a:gd name="T8" fmla="*/ 9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9" y="19"/>
                    </a:moveTo>
                    <a:cubicBezTo>
                      <a:pt x="15" y="19"/>
                      <a:pt x="20" y="15"/>
                      <a:pt x="19" y="9"/>
                    </a:cubicBezTo>
                    <a:cubicBezTo>
                      <a:pt x="18" y="3"/>
                      <a:pt x="15" y="0"/>
                      <a:pt x="9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5"/>
                      <a:pt x="4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" name="Freeform 1226">
                <a:extLst>
                  <a:ext uri="{FF2B5EF4-FFF2-40B4-BE49-F238E27FC236}">
                    <a16:creationId xmlns="" xmlns:a16="http://schemas.microsoft.com/office/drawing/2014/main" id="{29DBBFC3-7D77-4685-9C7F-B3DE866AF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2001"/>
                <a:ext cx="52" cy="51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10 h 20"/>
                  <a:gd name="T4" fmla="*/ 11 w 20"/>
                  <a:gd name="T5" fmla="*/ 0 h 20"/>
                  <a:gd name="T6" fmla="*/ 0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5" y="20"/>
                      <a:pt x="20" y="15"/>
                      <a:pt x="20" y="10"/>
                    </a:cubicBezTo>
                    <a:cubicBezTo>
                      <a:pt x="20" y="5"/>
                      <a:pt x="17" y="1"/>
                      <a:pt x="11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0" name="Freeform 1227">
                <a:extLst>
                  <a:ext uri="{FF2B5EF4-FFF2-40B4-BE49-F238E27FC236}">
                    <a16:creationId xmlns="" xmlns:a16="http://schemas.microsoft.com/office/drawing/2014/main" id="{A50BB567-0417-42FE-A88C-597D2503E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2001"/>
                <a:ext cx="50" cy="51"/>
              </a:xfrm>
              <a:custGeom>
                <a:avLst/>
                <a:gdLst>
                  <a:gd name="T0" fmla="*/ 9 w 19"/>
                  <a:gd name="T1" fmla="*/ 19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9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19"/>
                    </a:moveTo>
                    <a:cubicBezTo>
                      <a:pt x="15" y="20"/>
                      <a:pt x="19" y="15"/>
                      <a:pt x="19" y="10"/>
                    </a:cubicBezTo>
                    <a:cubicBezTo>
                      <a:pt x="19" y="5"/>
                      <a:pt x="15" y="0"/>
                      <a:pt x="10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5"/>
                      <a:pt x="4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1" name="Freeform 1228">
                <a:extLst>
                  <a:ext uri="{FF2B5EF4-FFF2-40B4-BE49-F238E27FC236}">
                    <a16:creationId xmlns="" xmlns:a16="http://schemas.microsoft.com/office/drawing/2014/main" id="{C668DBCB-41A6-4471-8CCD-B20B96188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2001"/>
                <a:ext cx="49" cy="51"/>
              </a:xfrm>
              <a:custGeom>
                <a:avLst/>
                <a:gdLst>
                  <a:gd name="T0" fmla="*/ 9 w 19"/>
                  <a:gd name="T1" fmla="*/ 0 h 20"/>
                  <a:gd name="T2" fmla="*/ 0 w 19"/>
                  <a:gd name="T3" fmla="*/ 10 h 20"/>
                  <a:gd name="T4" fmla="*/ 10 w 19"/>
                  <a:gd name="T5" fmla="*/ 19 h 20"/>
                  <a:gd name="T6" fmla="*/ 19 w 19"/>
                  <a:gd name="T7" fmla="*/ 10 h 20"/>
                  <a:gd name="T8" fmla="*/ 9 w 19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0"/>
                    </a:moveTo>
                    <a:cubicBezTo>
                      <a:pt x="3" y="1"/>
                      <a:pt x="0" y="5"/>
                      <a:pt x="0" y="10"/>
                    </a:cubicBezTo>
                    <a:cubicBezTo>
                      <a:pt x="0" y="15"/>
                      <a:pt x="5" y="20"/>
                      <a:pt x="10" y="19"/>
                    </a:cubicBezTo>
                    <a:cubicBezTo>
                      <a:pt x="15" y="19"/>
                      <a:pt x="19" y="15"/>
                      <a:pt x="19" y="10"/>
                    </a:cubicBezTo>
                    <a:cubicBezTo>
                      <a:pt x="19" y="4"/>
                      <a:pt x="14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2" name="Freeform 1229">
                <a:extLst>
                  <a:ext uri="{FF2B5EF4-FFF2-40B4-BE49-F238E27FC236}">
                    <a16:creationId xmlns="" xmlns:a16="http://schemas.microsoft.com/office/drawing/2014/main" id="{7E71778C-9AC8-4091-B6DB-795CC6C1E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10 h 20"/>
                  <a:gd name="T4" fmla="*/ 10 w 20"/>
                  <a:gd name="T5" fmla="*/ 0 h 20"/>
                  <a:gd name="T6" fmla="*/ 0 w 20"/>
                  <a:gd name="T7" fmla="*/ 11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5" y="19"/>
                      <a:pt x="20" y="15"/>
                      <a:pt x="19" y="10"/>
                    </a:cubicBezTo>
                    <a:cubicBezTo>
                      <a:pt x="19" y="5"/>
                      <a:pt x="15" y="0"/>
                      <a:pt x="10" y="0"/>
                    </a:cubicBezTo>
                    <a:cubicBezTo>
                      <a:pt x="4" y="1"/>
                      <a:pt x="0" y="5"/>
                      <a:pt x="0" y="11"/>
                    </a:cubicBezTo>
                    <a:cubicBezTo>
                      <a:pt x="1" y="16"/>
                      <a:pt x="5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3" name="Freeform 1230">
                <a:extLst>
                  <a:ext uri="{FF2B5EF4-FFF2-40B4-BE49-F238E27FC236}">
                    <a16:creationId xmlns="" xmlns:a16="http://schemas.microsoft.com/office/drawing/2014/main" id="{B0C816A2-A576-42A5-8213-4C3C5040E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638"/>
                <a:ext cx="52" cy="49"/>
              </a:xfrm>
              <a:custGeom>
                <a:avLst/>
                <a:gdLst>
                  <a:gd name="T0" fmla="*/ 1 w 20"/>
                  <a:gd name="T1" fmla="*/ 10 h 19"/>
                  <a:gd name="T2" fmla="*/ 11 w 20"/>
                  <a:gd name="T3" fmla="*/ 19 h 19"/>
                  <a:gd name="T4" fmla="*/ 20 w 20"/>
                  <a:gd name="T5" fmla="*/ 9 h 19"/>
                  <a:gd name="T6" fmla="*/ 10 w 20"/>
                  <a:gd name="T7" fmla="*/ 0 h 19"/>
                  <a:gd name="T8" fmla="*/ 1 w 20"/>
                  <a:gd name="T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" y="10"/>
                    </a:moveTo>
                    <a:cubicBezTo>
                      <a:pt x="1" y="16"/>
                      <a:pt x="5" y="19"/>
                      <a:pt x="11" y="19"/>
                    </a:cubicBezTo>
                    <a:cubicBezTo>
                      <a:pt x="16" y="19"/>
                      <a:pt x="20" y="14"/>
                      <a:pt x="20" y="9"/>
                    </a:cubicBezTo>
                    <a:cubicBezTo>
                      <a:pt x="20" y="4"/>
                      <a:pt x="16" y="0"/>
                      <a:pt x="10" y="0"/>
                    </a:cubicBezTo>
                    <a:cubicBezTo>
                      <a:pt x="5" y="0"/>
                      <a:pt x="0" y="5"/>
                      <a:pt x="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4" name="Freeform 1231">
                <a:extLst>
                  <a:ext uri="{FF2B5EF4-FFF2-40B4-BE49-F238E27FC236}">
                    <a16:creationId xmlns="" xmlns:a16="http://schemas.microsoft.com/office/drawing/2014/main" id="{FF8417BE-79B9-4856-8A9A-FAEE702D2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2638"/>
                <a:ext cx="52" cy="52"/>
              </a:xfrm>
              <a:custGeom>
                <a:avLst/>
                <a:gdLst>
                  <a:gd name="T0" fmla="*/ 11 w 20"/>
                  <a:gd name="T1" fmla="*/ 19 h 20"/>
                  <a:gd name="T2" fmla="*/ 20 w 20"/>
                  <a:gd name="T3" fmla="*/ 9 h 20"/>
                  <a:gd name="T4" fmla="*/ 10 w 20"/>
                  <a:gd name="T5" fmla="*/ 0 h 20"/>
                  <a:gd name="T6" fmla="*/ 0 w 20"/>
                  <a:gd name="T7" fmla="*/ 10 h 20"/>
                  <a:gd name="T8" fmla="*/ 11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1" y="19"/>
                    </a:moveTo>
                    <a:cubicBezTo>
                      <a:pt x="16" y="19"/>
                      <a:pt x="20" y="15"/>
                      <a:pt x="20" y="9"/>
                    </a:cubicBezTo>
                    <a:cubicBezTo>
                      <a:pt x="19" y="4"/>
                      <a:pt x="15" y="0"/>
                      <a:pt x="10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5"/>
                      <a:pt x="5" y="20"/>
                      <a:pt x="1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5" name="Freeform 1232">
                <a:extLst>
                  <a:ext uri="{FF2B5EF4-FFF2-40B4-BE49-F238E27FC236}">
                    <a16:creationId xmlns="" xmlns:a16="http://schemas.microsoft.com/office/drawing/2014/main" id="{E2F8D404-3CE3-4FFD-BEFF-4B58D7537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6" y="19"/>
                      <a:pt x="19" y="15"/>
                      <a:pt x="19" y="10"/>
                    </a:cubicBezTo>
                    <a:cubicBezTo>
                      <a:pt x="19" y="5"/>
                      <a:pt x="14" y="0"/>
                      <a:pt x="9" y="0"/>
                    </a:cubicBezTo>
                    <a:cubicBezTo>
                      <a:pt x="4" y="1"/>
                      <a:pt x="0" y="5"/>
                      <a:pt x="0" y="10"/>
                    </a:cubicBezTo>
                    <a:cubicBezTo>
                      <a:pt x="0" y="16"/>
                      <a:pt x="4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6" name="Freeform 1233">
                <a:extLst>
                  <a:ext uri="{FF2B5EF4-FFF2-40B4-BE49-F238E27FC236}">
                    <a16:creationId xmlns="" xmlns:a16="http://schemas.microsoft.com/office/drawing/2014/main" id="{8348AA44-9654-4EF8-82DC-C31904524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9 h 20"/>
                  <a:gd name="T4" fmla="*/ 9 w 20"/>
                  <a:gd name="T5" fmla="*/ 1 h 20"/>
                  <a:gd name="T6" fmla="*/ 0 w 20"/>
                  <a:gd name="T7" fmla="*/ 11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5" y="20"/>
                      <a:pt x="20" y="15"/>
                      <a:pt x="19" y="9"/>
                    </a:cubicBezTo>
                    <a:cubicBezTo>
                      <a:pt x="19" y="3"/>
                      <a:pt x="15" y="0"/>
                      <a:pt x="9" y="1"/>
                    </a:cubicBezTo>
                    <a:cubicBezTo>
                      <a:pt x="3" y="1"/>
                      <a:pt x="0" y="5"/>
                      <a:pt x="0" y="11"/>
                    </a:cubicBezTo>
                    <a:cubicBezTo>
                      <a:pt x="1" y="16"/>
                      <a:pt x="5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7" name="Freeform 1234">
                <a:extLst>
                  <a:ext uri="{FF2B5EF4-FFF2-40B4-BE49-F238E27FC236}">
                    <a16:creationId xmlns="" xmlns:a16="http://schemas.microsoft.com/office/drawing/2014/main" id="{BFC8D9AC-6877-4C75-A29C-AAFD07D6C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2534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19 w 20"/>
                  <a:gd name="T3" fmla="*/ 10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5" y="19"/>
                      <a:pt x="19" y="16"/>
                      <a:pt x="19" y="10"/>
                    </a:cubicBezTo>
                    <a:cubicBezTo>
                      <a:pt x="20" y="4"/>
                      <a:pt x="16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14"/>
                      <a:pt x="4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8" name="Freeform 1235">
                <a:extLst>
                  <a:ext uri="{FF2B5EF4-FFF2-40B4-BE49-F238E27FC236}">
                    <a16:creationId xmlns="" xmlns:a16="http://schemas.microsoft.com/office/drawing/2014/main" id="{BCB01C9C-FCA6-4C3F-9A1F-94020CCFA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2532"/>
                <a:ext cx="50" cy="52"/>
              </a:xfrm>
              <a:custGeom>
                <a:avLst/>
                <a:gdLst>
                  <a:gd name="T0" fmla="*/ 0 w 19"/>
                  <a:gd name="T1" fmla="*/ 10 h 20"/>
                  <a:gd name="T2" fmla="*/ 9 w 19"/>
                  <a:gd name="T3" fmla="*/ 20 h 20"/>
                  <a:gd name="T4" fmla="*/ 19 w 19"/>
                  <a:gd name="T5" fmla="*/ 11 h 20"/>
                  <a:gd name="T6" fmla="*/ 10 w 19"/>
                  <a:gd name="T7" fmla="*/ 1 h 20"/>
                  <a:gd name="T8" fmla="*/ 0 w 19"/>
                  <a:gd name="T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0" y="10"/>
                    </a:moveTo>
                    <a:cubicBezTo>
                      <a:pt x="0" y="16"/>
                      <a:pt x="4" y="20"/>
                      <a:pt x="9" y="20"/>
                    </a:cubicBezTo>
                    <a:cubicBezTo>
                      <a:pt x="14" y="20"/>
                      <a:pt x="19" y="16"/>
                      <a:pt x="19" y="11"/>
                    </a:cubicBezTo>
                    <a:cubicBezTo>
                      <a:pt x="19" y="5"/>
                      <a:pt x="16" y="2"/>
                      <a:pt x="10" y="1"/>
                    </a:cubicBezTo>
                    <a:cubicBezTo>
                      <a:pt x="5" y="0"/>
                      <a:pt x="0" y="5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9" name="Freeform 1236">
                <a:extLst>
                  <a:ext uri="{FF2B5EF4-FFF2-40B4-BE49-F238E27FC236}">
                    <a16:creationId xmlns="" xmlns:a16="http://schemas.microsoft.com/office/drawing/2014/main" id="{394996D3-0DCC-42DF-9BD9-877208AE2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4" y="1897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6" y="19"/>
                      <a:pt x="20" y="15"/>
                      <a:pt x="20" y="9"/>
                    </a:cubicBezTo>
                    <a:cubicBezTo>
                      <a:pt x="19" y="4"/>
                      <a:pt x="15" y="0"/>
                      <a:pt x="10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0" name="Freeform 1237">
                <a:extLst>
                  <a:ext uri="{FF2B5EF4-FFF2-40B4-BE49-F238E27FC236}">
                    <a16:creationId xmlns="" xmlns:a16="http://schemas.microsoft.com/office/drawing/2014/main" id="{CB56775B-8071-4C6E-AA80-093277DB9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2534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19 w 20"/>
                  <a:gd name="T3" fmla="*/ 9 h 19"/>
                  <a:gd name="T4" fmla="*/ 9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6" y="19"/>
                      <a:pt x="20" y="14"/>
                      <a:pt x="19" y="9"/>
                    </a:cubicBezTo>
                    <a:cubicBezTo>
                      <a:pt x="19" y="3"/>
                      <a:pt x="15" y="0"/>
                      <a:pt x="9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1" name="Freeform 1238">
                <a:extLst>
                  <a:ext uri="{FF2B5EF4-FFF2-40B4-BE49-F238E27FC236}">
                    <a16:creationId xmlns="" xmlns:a16="http://schemas.microsoft.com/office/drawing/2014/main" id="{C09C06CD-2653-44A3-82B0-8D04CA2CF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" y="2532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5" y="20"/>
                      <a:pt x="19" y="16"/>
                      <a:pt x="19" y="10"/>
                    </a:cubicBezTo>
                    <a:cubicBezTo>
                      <a:pt x="19" y="5"/>
                      <a:pt x="15" y="0"/>
                      <a:pt x="9" y="1"/>
                    </a:cubicBezTo>
                    <a:cubicBezTo>
                      <a:pt x="4" y="1"/>
                      <a:pt x="0" y="6"/>
                      <a:pt x="0" y="11"/>
                    </a:cubicBezTo>
                    <a:cubicBezTo>
                      <a:pt x="0" y="16"/>
                      <a:pt x="5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2" name="Freeform 1239">
                <a:extLst>
                  <a:ext uri="{FF2B5EF4-FFF2-40B4-BE49-F238E27FC236}">
                    <a16:creationId xmlns="" xmlns:a16="http://schemas.microsoft.com/office/drawing/2014/main" id="{7331DC92-4AF0-468C-B07C-4EC195A43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0" y="2319"/>
                <a:ext cx="52" cy="52"/>
              </a:xfrm>
              <a:custGeom>
                <a:avLst/>
                <a:gdLst>
                  <a:gd name="T0" fmla="*/ 9 w 20"/>
                  <a:gd name="T1" fmla="*/ 19 h 20"/>
                  <a:gd name="T2" fmla="*/ 20 w 20"/>
                  <a:gd name="T3" fmla="*/ 11 h 20"/>
                  <a:gd name="T4" fmla="*/ 10 w 20"/>
                  <a:gd name="T5" fmla="*/ 0 h 20"/>
                  <a:gd name="T6" fmla="*/ 0 w 20"/>
                  <a:gd name="T7" fmla="*/ 9 h 20"/>
                  <a:gd name="T8" fmla="*/ 9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19"/>
                    </a:moveTo>
                    <a:cubicBezTo>
                      <a:pt x="15" y="20"/>
                      <a:pt x="19" y="16"/>
                      <a:pt x="20" y="11"/>
                    </a:cubicBezTo>
                    <a:cubicBezTo>
                      <a:pt x="20" y="5"/>
                      <a:pt x="16" y="0"/>
                      <a:pt x="10" y="0"/>
                    </a:cubicBezTo>
                    <a:cubicBezTo>
                      <a:pt x="5" y="0"/>
                      <a:pt x="1" y="4"/>
                      <a:pt x="0" y="9"/>
                    </a:cubicBezTo>
                    <a:cubicBezTo>
                      <a:pt x="0" y="14"/>
                      <a:pt x="4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3" name="Freeform 1240">
                <a:extLst>
                  <a:ext uri="{FF2B5EF4-FFF2-40B4-BE49-F238E27FC236}">
                    <a16:creationId xmlns="" xmlns:a16="http://schemas.microsoft.com/office/drawing/2014/main" id="{78190BC2-D9D9-4A29-B88C-80926E4F7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112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5" y="19"/>
                      <a:pt x="19" y="15"/>
                      <a:pt x="19" y="9"/>
                    </a:cubicBezTo>
                    <a:cubicBezTo>
                      <a:pt x="19" y="4"/>
                      <a:pt x="15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4" name="Freeform 1241">
                <a:extLst>
                  <a:ext uri="{FF2B5EF4-FFF2-40B4-BE49-F238E27FC236}">
                    <a16:creationId xmlns="" xmlns:a16="http://schemas.microsoft.com/office/drawing/2014/main" id="{0523D9D3-3465-4192-9077-71AC04F62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2319"/>
                <a:ext cx="49" cy="52"/>
              </a:xfrm>
              <a:custGeom>
                <a:avLst/>
                <a:gdLst>
                  <a:gd name="T0" fmla="*/ 9 w 19"/>
                  <a:gd name="T1" fmla="*/ 0 h 20"/>
                  <a:gd name="T2" fmla="*/ 0 w 19"/>
                  <a:gd name="T3" fmla="*/ 10 h 20"/>
                  <a:gd name="T4" fmla="*/ 10 w 19"/>
                  <a:gd name="T5" fmla="*/ 19 h 20"/>
                  <a:gd name="T6" fmla="*/ 19 w 19"/>
                  <a:gd name="T7" fmla="*/ 10 h 20"/>
                  <a:gd name="T8" fmla="*/ 9 w 19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0"/>
                    </a:moveTo>
                    <a:cubicBezTo>
                      <a:pt x="3" y="1"/>
                      <a:pt x="0" y="5"/>
                      <a:pt x="0" y="10"/>
                    </a:cubicBezTo>
                    <a:cubicBezTo>
                      <a:pt x="0" y="15"/>
                      <a:pt x="5" y="20"/>
                      <a:pt x="10" y="19"/>
                    </a:cubicBezTo>
                    <a:cubicBezTo>
                      <a:pt x="15" y="19"/>
                      <a:pt x="19" y="15"/>
                      <a:pt x="19" y="10"/>
                    </a:cubicBezTo>
                    <a:cubicBezTo>
                      <a:pt x="19" y="4"/>
                      <a:pt x="15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5" name="Freeform 1242">
                <a:extLst>
                  <a:ext uri="{FF2B5EF4-FFF2-40B4-BE49-F238E27FC236}">
                    <a16:creationId xmlns="" xmlns:a16="http://schemas.microsoft.com/office/drawing/2014/main" id="{B48EDEA4-1043-40F2-BB79-5F63D9D88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2319"/>
                <a:ext cx="49" cy="52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9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6" y="19"/>
                      <a:pt x="19" y="15"/>
                      <a:pt x="19" y="9"/>
                    </a:cubicBezTo>
                    <a:cubicBezTo>
                      <a:pt x="19" y="4"/>
                      <a:pt x="15" y="0"/>
                      <a:pt x="9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5"/>
                      <a:pt x="5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6" name="Freeform 1243">
                <a:extLst>
                  <a:ext uri="{FF2B5EF4-FFF2-40B4-BE49-F238E27FC236}">
                    <a16:creationId xmlns="" xmlns:a16="http://schemas.microsoft.com/office/drawing/2014/main" id="{85D1C3F1-583F-48BE-8352-B509A88B3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216"/>
                <a:ext cx="52" cy="49"/>
              </a:xfrm>
              <a:custGeom>
                <a:avLst/>
                <a:gdLst>
                  <a:gd name="T0" fmla="*/ 1 w 20"/>
                  <a:gd name="T1" fmla="*/ 10 h 19"/>
                  <a:gd name="T2" fmla="*/ 11 w 20"/>
                  <a:gd name="T3" fmla="*/ 19 h 19"/>
                  <a:gd name="T4" fmla="*/ 20 w 20"/>
                  <a:gd name="T5" fmla="*/ 9 h 19"/>
                  <a:gd name="T6" fmla="*/ 11 w 20"/>
                  <a:gd name="T7" fmla="*/ 0 h 19"/>
                  <a:gd name="T8" fmla="*/ 1 w 20"/>
                  <a:gd name="T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" y="10"/>
                    </a:moveTo>
                    <a:cubicBezTo>
                      <a:pt x="2" y="16"/>
                      <a:pt x="5" y="19"/>
                      <a:pt x="11" y="19"/>
                    </a:cubicBezTo>
                    <a:cubicBezTo>
                      <a:pt x="16" y="19"/>
                      <a:pt x="20" y="14"/>
                      <a:pt x="20" y="9"/>
                    </a:cubicBezTo>
                    <a:cubicBezTo>
                      <a:pt x="20" y="4"/>
                      <a:pt x="16" y="0"/>
                      <a:pt x="11" y="0"/>
                    </a:cubicBezTo>
                    <a:cubicBezTo>
                      <a:pt x="5" y="0"/>
                      <a:pt x="0" y="5"/>
                      <a:pt x="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7" name="Freeform 1244">
                <a:extLst>
                  <a:ext uri="{FF2B5EF4-FFF2-40B4-BE49-F238E27FC236}">
                    <a16:creationId xmlns="" xmlns:a16="http://schemas.microsoft.com/office/drawing/2014/main" id="{A969DEA9-C926-4ADA-A608-1D8894DCF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216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5" y="19"/>
                      <a:pt x="19" y="14"/>
                      <a:pt x="19" y="9"/>
                    </a:cubicBezTo>
                    <a:cubicBezTo>
                      <a:pt x="19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8" name="Freeform 1245">
                <a:extLst>
                  <a:ext uri="{FF2B5EF4-FFF2-40B4-BE49-F238E27FC236}">
                    <a16:creationId xmlns="" xmlns:a16="http://schemas.microsoft.com/office/drawing/2014/main" id="{DDC4A8E6-D6AB-4A62-93C9-87097FDF2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636"/>
                <a:ext cx="50" cy="51"/>
              </a:xfrm>
              <a:custGeom>
                <a:avLst/>
                <a:gdLst>
                  <a:gd name="T0" fmla="*/ 9 w 19"/>
                  <a:gd name="T1" fmla="*/ 1 h 20"/>
                  <a:gd name="T2" fmla="*/ 0 w 19"/>
                  <a:gd name="T3" fmla="*/ 11 h 20"/>
                  <a:gd name="T4" fmla="*/ 10 w 19"/>
                  <a:gd name="T5" fmla="*/ 20 h 20"/>
                  <a:gd name="T6" fmla="*/ 19 w 19"/>
                  <a:gd name="T7" fmla="*/ 11 h 20"/>
                  <a:gd name="T8" fmla="*/ 9 w 19"/>
                  <a:gd name="T9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1"/>
                    </a:moveTo>
                    <a:cubicBezTo>
                      <a:pt x="3" y="2"/>
                      <a:pt x="0" y="6"/>
                      <a:pt x="0" y="11"/>
                    </a:cubicBezTo>
                    <a:cubicBezTo>
                      <a:pt x="0" y="16"/>
                      <a:pt x="5" y="20"/>
                      <a:pt x="10" y="20"/>
                    </a:cubicBezTo>
                    <a:cubicBezTo>
                      <a:pt x="15" y="20"/>
                      <a:pt x="19" y="16"/>
                      <a:pt x="19" y="11"/>
                    </a:cubicBezTo>
                    <a:cubicBezTo>
                      <a:pt x="19" y="5"/>
                      <a:pt x="15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9" name="Freeform 1246">
                <a:extLst>
                  <a:ext uri="{FF2B5EF4-FFF2-40B4-BE49-F238E27FC236}">
                    <a16:creationId xmlns="" xmlns:a16="http://schemas.microsoft.com/office/drawing/2014/main" id="{4520CA11-B73E-477B-8723-865B9545F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8" y="2216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5"/>
                      <a:pt x="19" y="10"/>
                    </a:cubicBezTo>
                    <a:cubicBezTo>
                      <a:pt x="19" y="4"/>
                      <a:pt x="15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5"/>
                      <a:pt x="4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0" name="Freeform 1247">
                <a:extLst>
                  <a:ext uri="{FF2B5EF4-FFF2-40B4-BE49-F238E27FC236}">
                    <a16:creationId xmlns="" xmlns:a16="http://schemas.microsoft.com/office/drawing/2014/main" id="{0BA6F77B-BFA8-4938-ACF0-4BBDABA93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638"/>
                <a:ext cx="51" cy="52"/>
              </a:xfrm>
              <a:custGeom>
                <a:avLst/>
                <a:gdLst>
                  <a:gd name="T0" fmla="*/ 9 w 20"/>
                  <a:gd name="T1" fmla="*/ 19 h 20"/>
                  <a:gd name="T2" fmla="*/ 19 w 20"/>
                  <a:gd name="T3" fmla="*/ 11 h 20"/>
                  <a:gd name="T4" fmla="*/ 10 w 20"/>
                  <a:gd name="T5" fmla="*/ 0 h 20"/>
                  <a:gd name="T6" fmla="*/ 0 w 20"/>
                  <a:gd name="T7" fmla="*/ 9 h 20"/>
                  <a:gd name="T8" fmla="*/ 9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19"/>
                    </a:moveTo>
                    <a:cubicBezTo>
                      <a:pt x="14" y="20"/>
                      <a:pt x="19" y="16"/>
                      <a:pt x="19" y="11"/>
                    </a:cubicBezTo>
                    <a:cubicBezTo>
                      <a:pt x="20" y="5"/>
                      <a:pt x="16" y="0"/>
                      <a:pt x="10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1" name="Freeform 1248">
                <a:extLst>
                  <a:ext uri="{FF2B5EF4-FFF2-40B4-BE49-F238E27FC236}">
                    <a16:creationId xmlns="" xmlns:a16="http://schemas.microsoft.com/office/drawing/2014/main" id="{EF671E76-2746-4EBB-A025-C919EAE0B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8" y="2109"/>
                <a:ext cx="52" cy="52"/>
              </a:xfrm>
              <a:custGeom>
                <a:avLst/>
                <a:gdLst>
                  <a:gd name="T0" fmla="*/ 11 w 20"/>
                  <a:gd name="T1" fmla="*/ 20 h 20"/>
                  <a:gd name="T2" fmla="*/ 19 w 20"/>
                  <a:gd name="T3" fmla="*/ 10 h 20"/>
                  <a:gd name="T4" fmla="*/ 10 w 20"/>
                  <a:gd name="T5" fmla="*/ 1 h 20"/>
                  <a:gd name="T6" fmla="*/ 0 w 20"/>
                  <a:gd name="T7" fmla="*/ 10 h 20"/>
                  <a:gd name="T8" fmla="*/ 11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1" y="20"/>
                    </a:moveTo>
                    <a:cubicBezTo>
                      <a:pt x="16" y="19"/>
                      <a:pt x="20" y="15"/>
                      <a:pt x="19" y="10"/>
                    </a:cubicBezTo>
                    <a:cubicBezTo>
                      <a:pt x="19" y="5"/>
                      <a:pt x="14" y="0"/>
                      <a:pt x="10" y="1"/>
                    </a:cubicBezTo>
                    <a:cubicBezTo>
                      <a:pt x="4" y="1"/>
                      <a:pt x="0" y="5"/>
                      <a:pt x="0" y="10"/>
                    </a:cubicBezTo>
                    <a:cubicBezTo>
                      <a:pt x="0" y="16"/>
                      <a:pt x="5" y="20"/>
                      <a:pt x="1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2" name="Freeform 1249">
                <a:extLst>
                  <a:ext uri="{FF2B5EF4-FFF2-40B4-BE49-F238E27FC236}">
                    <a16:creationId xmlns="" xmlns:a16="http://schemas.microsoft.com/office/drawing/2014/main" id="{050C9D29-DB75-4624-8317-63C4B3AAD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9" y="2001"/>
                <a:ext cx="52" cy="51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9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6" y="19"/>
                      <a:pt x="20" y="15"/>
                      <a:pt x="20" y="9"/>
                    </a:cubicBezTo>
                    <a:cubicBezTo>
                      <a:pt x="19" y="4"/>
                      <a:pt x="15" y="0"/>
                      <a:pt x="10" y="0"/>
                    </a:cubicBezTo>
                    <a:cubicBezTo>
                      <a:pt x="4" y="1"/>
                      <a:pt x="0" y="5"/>
                      <a:pt x="0" y="10"/>
                    </a:cubicBezTo>
                    <a:cubicBezTo>
                      <a:pt x="0" y="15"/>
                      <a:pt x="4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3" name="Freeform 1250">
                <a:extLst>
                  <a:ext uri="{FF2B5EF4-FFF2-40B4-BE49-F238E27FC236}">
                    <a16:creationId xmlns="" xmlns:a16="http://schemas.microsoft.com/office/drawing/2014/main" id="{2D0863B2-06A4-4DDC-807C-20F98082B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109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6" y="19"/>
                      <a:pt x="19" y="15"/>
                      <a:pt x="19" y="10"/>
                    </a:cubicBezTo>
                    <a:cubicBezTo>
                      <a:pt x="19" y="5"/>
                      <a:pt x="14" y="0"/>
                      <a:pt x="9" y="1"/>
                    </a:cubicBezTo>
                    <a:cubicBezTo>
                      <a:pt x="4" y="1"/>
                      <a:pt x="0" y="5"/>
                      <a:pt x="0" y="10"/>
                    </a:cubicBezTo>
                    <a:cubicBezTo>
                      <a:pt x="0" y="16"/>
                      <a:pt x="5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4" name="Freeform 1251">
                <a:extLst>
                  <a:ext uri="{FF2B5EF4-FFF2-40B4-BE49-F238E27FC236}">
                    <a16:creationId xmlns="" xmlns:a16="http://schemas.microsoft.com/office/drawing/2014/main" id="{D9285D8C-9A2E-4A8B-829E-921AB69D0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2" y="1894"/>
                <a:ext cx="52" cy="52"/>
              </a:xfrm>
              <a:custGeom>
                <a:avLst/>
                <a:gdLst>
                  <a:gd name="T0" fmla="*/ 9 w 20"/>
                  <a:gd name="T1" fmla="*/ 20 h 20"/>
                  <a:gd name="T2" fmla="*/ 19 w 20"/>
                  <a:gd name="T3" fmla="*/ 11 h 20"/>
                  <a:gd name="T4" fmla="*/ 11 w 20"/>
                  <a:gd name="T5" fmla="*/ 1 h 20"/>
                  <a:gd name="T6" fmla="*/ 0 w 20"/>
                  <a:gd name="T7" fmla="*/ 10 h 20"/>
                  <a:gd name="T8" fmla="*/ 9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20"/>
                    </a:moveTo>
                    <a:cubicBezTo>
                      <a:pt x="14" y="20"/>
                      <a:pt x="19" y="16"/>
                      <a:pt x="19" y="11"/>
                    </a:cubicBezTo>
                    <a:cubicBezTo>
                      <a:pt x="20" y="6"/>
                      <a:pt x="16" y="1"/>
                      <a:pt x="11" y="1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6"/>
                      <a:pt x="4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5" name="Freeform 1252">
                <a:extLst>
                  <a:ext uri="{FF2B5EF4-FFF2-40B4-BE49-F238E27FC236}">
                    <a16:creationId xmlns="" xmlns:a16="http://schemas.microsoft.com/office/drawing/2014/main" id="{CADFC92B-7176-4A94-BF82-CDF891559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3" y="1894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10 w 19"/>
                  <a:gd name="T5" fmla="*/ 1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4" y="20"/>
                      <a:pt x="19" y="16"/>
                      <a:pt x="19" y="11"/>
                    </a:cubicBezTo>
                    <a:cubicBezTo>
                      <a:pt x="19" y="6"/>
                      <a:pt x="15" y="1"/>
                      <a:pt x="10" y="1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6"/>
                      <a:pt x="4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6" name="Freeform 1253">
                <a:extLst>
                  <a:ext uri="{FF2B5EF4-FFF2-40B4-BE49-F238E27FC236}">
                    <a16:creationId xmlns="" xmlns:a16="http://schemas.microsoft.com/office/drawing/2014/main" id="{76F17681-1162-4A7D-A9AB-2B8ED7FF8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534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10"/>
                    </a:cubicBezTo>
                    <a:cubicBezTo>
                      <a:pt x="20" y="5"/>
                      <a:pt x="15" y="0"/>
                      <a:pt x="10" y="0"/>
                    </a:cubicBezTo>
                    <a:cubicBezTo>
                      <a:pt x="6" y="0"/>
                      <a:pt x="1" y="5"/>
                      <a:pt x="0" y="9"/>
                    </a:cubicBezTo>
                    <a:cubicBezTo>
                      <a:pt x="0" y="13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7" name="Freeform 1254">
                <a:extLst>
                  <a:ext uri="{FF2B5EF4-FFF2-40B4-BE49-F238E27FC236}">
                    <a16:creationId xmlns="" xmlns:a16="http://schemas.microsoft.com/office/drawing/2014/main" id="{B9AF92F5-208B-48CE-B9AB-EC7C2087C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4" y="20"/>
                      <a:pt x="20" y="14"/>
                      <a:pt x="20" y="10"/>
                    </a:cubicBezTo>
                    <a:cubicBezTo>
                      <a:pt x="20" y="6"/>
                      <a:pt x="14" y="1"/>
                      <a:pt x="10" y="0"/>
                    </a:cubicBezTo>
                    <a:cubicBezTo>
                      <a:pt x="6" y="0"/>
                      <a:pt x="0" y="6"/>
                      <a:pt x="0" y="10"/>
                    </a:cubicBezTo>
                    <a:cubicBezTo>
                      <a:pt x="0" y="14"/>
                      <a:pt x="6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8" name="Oval 1255">
                <a:extLst>
                  <a:ext uri="{FF2B5EF4-FFF2-40B4-BE49-F238E27FC236}">
                    <a16:creationId xmlns="" xmlns:a16="http://schemas.microsoft.com/office/drawing/2014/main" id="{C651E2D5-85A6-4DBB-B61A-4BD26559D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8" y="2638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9" name="Freeform 1256">
                <a:extLst>
                  <a:ext uri="{FF2B5EF4-FFF2-40B4-BE49-F238E27FC236}">
                    <a16:creationId xmlns="" xmlns:a16="http://schemas.microsoft.com/office/drawing/2014/main" id="{DFC499BF-B8C7-474D-868E-6C7533E59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5"/>
                      <a:pt x="13" y="0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5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0" name="Freeform 1257">
                <a:extLst>
                  <a:ext uri="{FF2B5EF4-FFF2-40B4-BE49-F238E27FC236}">
                    <a16:creationId xmlns="" xmlns:a16="http://schemas.microsoft.com/office/drawing/2014/main" id="{64043AA4-916C-43E2-9B6F-D9D81CBD2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6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1" name="Freeform 1258">
                <a:extLst>
                  <a:ext uri="{FF2B5EF4-FFF2-40B4-BE49-F238E27FC236}">
                    <a16:creationId xmlns="" xmlns:a16="http://schemas.microsoft.com/office/drawing/2014/main" id="{225EEAB5-3447-43AF-9986-0DE921C6B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4" y="20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6"/>
                      <a:pt x="0" y="10"/>
                    </a:cubicBezTo>
                    <a:cubicBezTo>
                      <a:pt x="0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2" name="Freeform 1259">
                <a:extLst>
                  <a:ext uri="{FF2B5EF4-FFF2-40B4-BE49-F238E27FC236}">
                    <a16:creationId xmlns="" xmlns:a16="http://schemas.microsoft.com/office/drawing/2014/main" id="{65DEEF66-1ACD-4129-8431-DFAA6B99B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001"/>
                <a:ext cx="52" cy="51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10 h 20"/>
                  <a:gd name="T4" fmla="*/ 11 w 20"/>
                  <a:gd name="T5" fmla="*/ 0 h 20"/>
                  <a:gd name="T6" fmla="*/ 1 w 20"/>
                  <a:gd name="T7" fmla="*/ 9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4" y="20"/>
                      <a:pt x="20" y="14"/>
                      <a:pt x="20" y="10"/>
                    </a:cubicBezTo>
                    <a:cubicBezTo>
                      <a:pt x="20" y="6"/>
                      <a:pt x="15" y="0"/>
                      <a:pt x="11" y="0"/>
                    </a:cubicBezTo>
                    <a:cubicBezTo>
                      <a:pt x="6" y="0"/>
                      <a:pt x="1" y="5"/>
                      <a:pt x="1" y="9"/>
                    </a:cubicBezTo>
                    <a:cubicBezTo>
                      <a:pt x="0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3" name="Freeform 1260">
                <a:extLst>
                  <a:ext uri="{FF2B5EF4-FFF2-40B4-BE49-F238E27FC236}">
                    <a16:creationId xmlns="" xmlns:a16="http://schemas.microsoft.com/office/drawing/2014/main" id="{23C0FDD3-E6C6-4A04-ADE8-B75E05CC9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9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6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1261">
                <a:extLst>
                  <a:ext uri="{FF2B5EF4-FFF2-40B4-BE49-F238E27FC236}">
                    <a16:creationId xmlns="" xmlns:a16="http://schemas.microsoft.com/office/drawing/2014/main" id="{E046AEC5-30A1-498F-B114-D0111044B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8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6"/>
                      <a:pt x="0" y="10"/>
                    </a:cubicBezTo>
                    <a:cubicBezTo>
                      <a:pt x="0" y="14"/>
                      <a:pt x="6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1262">
                <a:extLst>
                  <a:ext uri="{FF2B5EF4-FFF2-40B4-BE49-F238E27FC236}">
                    <a16:creationId xmlns="" xmlns:a16="http://schemas.microsoft.com/office/drawing/2014/main" id="{72D90015-B77A-4B1A-A1EA-C9948D9E7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2638"/>
                <a:ext cx="50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10"/>
                    </a:cubicBezTo>
                    <a:cubicBezTo>
                      <a:pt x="0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6" name="Freeform 1263">
                <a:extLst>
                  <a:ext uri="{FF2B5EF4-FFF2-40B4-BE49-F238E27FC236}">
                    <a16:creationId xmlns="" xmlns:a16="http://schemas.microsoft.com/office/drawing/2014/main" id="{2EA8457F-852F-444F-99FC-164C571C1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" y="1897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3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3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7" name="Freeform 1264">
                <a:extLst>
                  <a:ext uri="{FF2B5EF4-FFF2-40B4-BE49-F238E27FC236}">
                    <a16:creationId xmlns="" xmlns:a16="http://schemas.microsoft.com/office/drawing/2014/main" id="{45E1F95B-2846-4799-95A5-A47914BD0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2319"/>
                <a:ext cx="49" cy="50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5"/>
                      <a:pt x="14" y="0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Oval 1265">
                <a:extLst>
                  <a:ext uri="{FF2B5EF4-FFF2-40B4-BE49-F238E27FC236}">
                    <a16:creationId xmlns="" xmlns:a16="http://schemas.microsoft.com/office/drawing/2014/main" id="{45A9BC4C-CA86-419C-B28A-3389D97BA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19"/>
                <a:ext cx="50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1266">
                <a:extLst>
                  <a:ext uri="{FF2B5EF4-FFF2-40B4-BE49-F238E27FC236}">
                    <a16:creationId xmlns="" xmlns:a16="http://schemas.microsoft.com/office/drawing/2014/main" id="{952EFB43-5BBD-4614-BFAC-98168AE0C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319"/>
                <a:ext cx="52" cy="52"/>
              </a:xfrm>
              <a:custGeom>
                <a:avLst/>
                <a:gdLst>
                  <a:gd name="T0" fmla="*/ 10 w 20"/>
                  <a:gd name="T1" fmla="*/ 19 h 20"/>
                  <a:gd name="T2" fmla="*/ 19 w 20"/>
                  <a:gd name="T3" fmla="*/ 9 h 20"/>
                  <a:gd name="T4" fmla="*/ 9 w 20"/>
                  <a:gd name="T5" fmla="*/ 0 h 20"/>
                  <a:gd name="T6" fmla="*/ 0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4" y="19"/>
                      <a:pt x="20" y="14"/>
                      <a:pt x="19" y="9"/>
                    </a:cubicBezTo>
                    <a:cubicBezTo>
                      <a:pt x="19" y="5"/>
                      <a:pt x="14" y="0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6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1267">
                <a:extLst>
                  <a:ext uri="{FF2B5EF4-FFF2-40B4-BE49-F238E27FC236}">
                    <a16:creationId xmlns="" xmlns:a16="http://schemas.microsoft.com/office/drawing/2014/main" id="{6A00A1C3-1F4B-4B64-A22E-9FC630986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2109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10 w 19"/>
                  <a:gd name="T5" fmla="*/ 1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3" y="20"/>
                      <a:pt x="19" y="15"/>
                      <a:pt x="19" y="11"/>
                    </a:cubicBezTo>
                    <a:cubicBezTo>
                      <a:pt x="19" y="6"/>
                      <a:pt x="14" y="1"/>
                      <a:pt x="10" y="1"/>
                    </a:cubicBezTo>
                    <a:cubicBezTo>
                      <a:pt x="6" y="0"/>
                      <a:pt x="0" y="6"/>
                      <a:pt x="0" y="10"/>
                    </a:cubicBezTo>
                    <a:cubicBezTo>
                      <a:pt x="0" y="14"/>
                      <a:pt x="5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1268">
                <a:extLst>
                  <a:ext uri="{FF2B5EF4-FFF2-40B4-BE49-F238E27FC236}">
                    <a16:creationId xmlns="" xmlns:a16="http://schemas.microsoft.com/office/drawing/2014/main" id="{17A5D426-AADB-4210-9248-6A7F0A8CB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2109"/>
                <a:ext cx="51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4" y="20"/>
                      <a:pt x="19" y="15"/>
                      <a:pt x="20" y="10"/>
                    </a:cubicBezTo>
                    <a:cubicBezTo>
                      <a:pt x="20" y="6"/>
                      <a:pt x="14" y="1"/>
                      <a:pt x="10" y="1"/>
                    </a:cubicBezTo>
                    <a:cubicBezTo>
                      <a:pt x="6" y="0"/>
                      <a:pt x="1" y="6"/>
                      <a:pt x="0" y="10"/>
                    </a:cubicBezTo>
                    <a:cubicBezTo>
                      <a:pt x="0" y="14"/>
                      <a:pt x="6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1269">
                <a:extLst>
                  <a:ext uri="{FF2B5EF4-FFF2-40B4-BE49-F238E27FC236}">
                    <a16:creationId xmlns="" xmlns:a16="http://schemas.microsoft.com/office/drawing/2014/main" id="{6622B606-2245-41AD-B8C9-AF988C373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2638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1 w 20"/>
                  <a:gd name="T5" fmla="*/ 0 h 19"/>
                  <a:gd name="T6" fmla="*/ 1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10"/>
                    </a:cubicBezTo>
                    <a:cubicBezTo>
                      <a:pt x="20" y="6"/>
                      <a:pt x="15" y="0"/>
                      <a:pt x="11" y="0"/>
                    </a:cubicBezTo>
                    <a:cubicBezTo>
                      <a:pt x="7" y="0"/>
                      <a:pt x="1" y="5"/>
                      <a:pt x="1" y="9"/>
                    </a:cubicBezTo>
                    <a:cubicBezTo>
                      <a:pt x="0" y="13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Oval 1270">
                <a:extLst>
                  <a:ext uri="{FF2B5EF4-FFF2-40B4-BE49-F238E27FC236}">
                    <a16:creationId xmlns="" xmlns:a16="http://schemas.microsoft.com/office/drawing/2014/main" id="{64EEAAA6-5D0E-42CD-BB09-95735524A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" y="2319"/>
                <a:ext cx="49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Oval 1271">
                <a:extLst>
                  <a:ext uri="{FF2B5EF4-FFF2-40B4-BE49-F238E27FC236}">
                    <a16:creationId xmlns="" xmlns:a16="http://schemas.microsoft.com/office/drawing/2014/main" id="{A7898043-7B51-49F1-8C0A-8461B795A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3" y="2319"/>
                <a:ext cx="52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1272">
                <a:extLst>
                  <a:ext uri="{FF2B5EF4-FFF2-40B4-BE49-F238E27FC236}">
                    <a16:creationId xmlns="" xmlns:a16="http://schemas.microsoft.com/office/drawing/2014/main" id="{52B2EC09-A902-40D3-9DF5-4E52F7D21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2638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19" y="14"/>
                      <a:pt x="20" y="10"/>
                    </a:cubicBezTo>
                    <a:cubicBezTo>
                      <a:pt x="20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4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1273">
                <a:extLst>
                  <a:ext uri="{FF2B5EF4-FFF2-40B4-BE49-F238E27FC236}">
                    <a16:creationId xmlns="" xmlns:a16="http://schemas.microsoft.com/office/drawing/2014/main" id="{A938BADD-326D-4F62-906B-B854EDD3E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638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3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3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Oval 1274">
                <a:extLst>
                  <a:ext uri="{FF2B5EF4-FFF2-40B4-BE49-F238E27FC236}">
                    <a16:creationId xmlns="" xmlns:a16="http://schemas.microsoft.com/office/drawing/2014/main" id="{3C60E7CC-70A9-49A1-9FFD-F5B602E94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4" y="2112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1275">
                <a:extLst>
                  <a:ext uri="{FF2B5EF4-FFF2-40B4-BE49-F238E27FC236}">
                    <a16:creationId xmlns="" xmlns:a16="http://schemas.microsoft.com/office/drawing/2014/main" id="{47E470B9-ED4A-4D90-BCEB-7AB4DA12B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8" y="2109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4" y="20"/>
                      <a:pt x="19" y="14"/>
                      <a:pt x="19" y="10"/>
                    </a:cubicBezTo>
                    <a:cubicBezTo>
                      <a:pt x="19" y="6"/>
                      <a:pt x="13" y="0"/>
                      <a:pt x="9" y="1"/>
                    </a:cubicBezTo>
                    <a:cubicBezTo>
                      <a:pt x="5" y="1"/>
                      <a:pt x="0" y="6"/>
                      <a:pt x="0" y="11"/>
                    </a:cubicBezTo>
                    <a:cubicBezTo>
                      <a:pt x="0" y="15"/>
                      <a:pt x="6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1276">
                <a:extLst>
                  <a:ext uri="{FF2B5EF4-FFF2-40B4-BE49-F238E27FC236}">
                    <a16:creationId xmlns="" xmlns:a16="http://schemas.microsoft.com/office/drawing/2014/main" id="{D7C4D5B7-37DD-4D92-902A-46C38D66E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" y="2216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1 w 20"/>
                  <a:gd name="T5" fmla="*/ 0 h 19"/>
                  <a:gd name="T6" fmla="*/ 1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10"/>
                    </a:cubicBezTo>
                    <a:cubicBezTo>
                      <a:pt x="20" y="6"/>
                      <a:pt x="15" y="0"/>
                      <a:pt x="11" y="0"/>
                    </a:cubicBezTo>
                    <a:cubicBezTo>
                      <a:pt x="6" y="0"/>
                      <a:pt x="1" y="5"/>
                      <a:pt x="1" y="9"/>
                    </a:cubicBezTo>
                    <a:cubicBezTo>
                      <a:pt x="0" y="13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Oval 1277">
                <a:extLst>
                  <a:ext uri="{FF2B5EF4-FFF2-40B4-BE49-F238E27FC236}">
                    <a16:creationId xmlns="" xmlns:a16="http://schemas.microsoft.com/office/drawing/2014/main" id="{E59EA83E-2B67-4BEC-A0B6-83B4E7858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" y="2216"/>
                <a:ext cx="50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1278">
                <a:extLst>
                  <a:ext uri="{FF2B5EF4-FFF2-40B4-BE49-F238E27FC236}">
                    <a16:creationId xmlns="" xmlns:a16="http://schemas.microsoft.com/office/drawing/2014/main" id="{44DC956C-33D9-4122-BD82-59FF150E3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" y="2216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5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Oval 1279">
                <a:extLst>
                  <a:ext uri="{FF2B5EF4-FFF2-40B4-BE49-F238E27FC236}">
                    <a16:creationId xmlns="" xmlns:a16="http://schemas.microsoft.com/office/drawing/2014/main" id="{FE17BDEF-5B9B-4217-9B62-05B4DB08F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5" y="2216"/>
                <a:ext cx="52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1280">
                <a:extLst>
                  <a:ext uri="{FF2B5EF4-FFF2-40B4-BE49-F238E27FC236}">
                    <a16:creationId xmlns="" xmlns:a16="http://schemas.microsoft.com/office/drawing/2014/main" id="{E722A526-5FF5-4C5A-833E-514747047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2319"/>
                <a:ext cx="49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5"/>
                      <a:pt x="13" y="0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1281">
                <a:extLst>
                  <a:ext uri="{FF2B5EF4-FFF2-40B4-BE49-F238E27FC236}">
                    <a16:creationId xmlns="" xmlns:a16="http://schemas.microsoft.com/office/drawing/2014/main" id="{CFDC3DBF-A0D4-4529-9DA3-093465CE3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0" y="2216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10"/>
                    </a:cubicBezTo>
                    <a:cubicBezTo>
                      <a:pt x="20" y="6"/>
                      <a:pt x="15" y="0"/>
                      <a:pt x="10" y="0"/>
                    </a:cubicBezTo>
                    <a:cubicBezTo>
                      <a:pt x="6" y="0"/>
                      <a:pt x="1" y="5"/>
                      <a:pt x="0" y="9"/>
                    </a:cubicBezTo>
                    <a:cubicBezTo>
                      <a:pt x="0" y="13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Oval 1282">
                <a:extLst>
                  <a:ext uri="{FF2B5EF4-FFF2-40B4-BE49-F238E27FC236}">
                    <a16:creationId xmlns="" xmlns:a16="http://schemas.microsoft.com/office/drawing/2014/main" id="{1877520D-6839-405B-A421-20BC7F29C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2" y="2216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1283">
                <a:extLst>
                  <a:ext uri="{FF2B5EF4-FFF2-40B4-BE49-F238E27FC236}">
                    <a16:creationId xmlns="" xmlns:a16="http://schemas.microsoft.com/office/drawing/2014/main" id="{25C12C25-8A2C-4C15-ADB2-DD635CF52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534"/>
                <a:ext cx="49" cy="50"/>
              </a:xfrm>
              <a:custGeom>
                <a:avLst/>
                <a:gdLst>
                  <a:gd name="T0" fmla="*/ 0 w 19"/>
                  <a:gd name="T1" fmla="*/ 9 h 19"/>
                  <a:gd name="T2" fmla="*/ 9 w 19"/>
                  <a:gd name="T3" fmla="*/ 19 h 19"/>
                  <a:gd name="T4" fmla="*/ 19 w 19"/>
                  <a:gd name="T5" fmla="*/ 9 h 19"/>
                  <a:gd name="T6" fmla="*/ 9 w 19"/>
                  <a:gd name="T7" fmla="*/ 0 h 19"/>
                  <a:gd name="T8" fmla="*/ 0 w 19"/>
                  <a:gd name="T9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0" y="14"/>
                      <a:pt x="5" y="19"/>
                      <a:pt x="9" y="19"/>
                    </a:cubicBezTo>
                    <a:cubicBezTo>
                      <a:pt x="14" y="19"/>
                      <a:pt x="19" y="13"/>
                      <a:pt x="19" y="9"/>
                    </a:cubicBezTo>
                    <a:cubicBezTo>
                      <a:pt x="19" y="5"/>
                      <a:pt x="13" y="0"/>
                      <a:pt x="9" y="0"/>
                    </a:cubicBezTo>
                    <a:cubicBezTo>
                      <a:pt x="5" y="0"/>
                      <a:pt x="0" y="5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1284">
                <a:extLst>
                  <a:ext uri="{FF2B5EF4-FFF2-40B4-BE49-F238E27FC236}">
                    <a16:creationId xmlns="" xmlns:a16="http://schemas.microsoft.com/office/drawing/2014/main" id="{7AD7DC1A-35C9-4013-8DAC-CA3760506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2216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19 w 20"/>
                  <a:gd name="T3" fmla="*/ 9 h 19"/>
                  <a:gd name="T4" fmla="*/ 9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3"/>
                      <a:pt x="19" y="9"/>
                    </a:cubicBezTo>
                    <a:cubicBezTo>
                      <a:pt x="19" y="5"/>
                      <a:pt x="14" y="0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1285">
                <a:extLst>
                  <a:ext uri="{FF2B5EF4-FFF2-40B4-BE49-F238E27FC236}">
                    <a16:creationId xmlns="" xmlns:a16="http://schemas.microsoft.com/office/drawing/2014/main" id="{F602FCB8-AEE7-4BCA-ADDA-488850BD0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2423"/>
                <a:ext cx="50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3" y="20"/>
                      <a:pt x="19" y="14"/>
                      <a:pt x="19" y="10"/>
                    </a:cubicBezTo>
                    <a:cubicBezTo>
                      <a:pt x="19" y="6"/>
                      <a:pt x="13" y="0"/>
                      <a:pt x="9" y="0"/>
                    </a:cubicBezTo>
                    <a:cubicBezTo>
                      <a:pt x="5" y="1"/>
                      <a:pt x="0" y="6"/>
                      <a:pt x="0" y="10"/>
                    </a:cubicBezTo>
                    <a:cubicBezTo>
                      <a:pt x="0" y="14"/>
                      <a:pt x="5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Oval 1286">
                <a:extLst>
                  <a:ext uri="{FF2B5EF4-FFF2-40B4-BE49-F238E27FC236}">
                    <a16:creationId xmlns="" xmlns:a16="http://schemas.microsoft.com/office/drawing/2014/main" id="{7CDDBC51-2856-41B4-A70A-1F5666175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34" y="2534"/>
                <a:ext cx="52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1287">
                <a:extLst>
                  <a:ext uri="{FF2B5EF4-FFF2-40B4-BE49-F238E27FC236}">
                    <a16:creationId xmlns="" xmlns:a16="http://schemas.microsoft.com/office/drawing/2014/main" id="{9D58E454-2622-4FBD-B30E-8F127F3AC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9" y="2423"/>
                <a:ext cx="50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3" y="20"/>
                      <a:pt x="19" y="14"/>
                      <a:pt x="19" y="10"/>
                    </a:cubicBezTo>
                    <a:cubicBezTo>
                      <a:pt x="19" y="6"/>
                      <a:pt x="13" y="1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5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1288">
                <a:extLst>
                  <a:ext uri="{FF2B5EF4-FFF2-40B4-BE49-F238E27FC236}">
                    <a16:creationId xmlns="" xmlns:a16="http://schemas.microsoft.com/office/drawing/2014/main" id="{25D267EF-F843-40BE-B44A-F62C90DAD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4" y="20"/>
                      <a:pt x="19" y="14"/>
                      <a:pt x="19" y="10"/>
                    </a:cubicBezTo>
                    <a:cubicBezTo>
                      <a:pt x="19" y="6"/>
                      <a:pt x="13" y="0"/>
                      <a:pt x="9" y="0"/>
                    </a:cubicBezTo>
                    <a:cubicBezTo>
                      <a:pt x="5" y="1"/>
                      <a:pt x="0" y="6"/>
                      <a:pt x="0" y="11"/>
                    </a:cubicBezTo>
                    <a:cubicBezTo>
                      <a:pt x="0" y="15"/>
                      <a:pt x="6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Oval 1289">
                <a:extLst>
                  <a:ext uri="{FF2B5EF4-FFF2-40B4-BE49-F238E27FC236}">
                    <a16:creationId xmlns="" xmlns:a16="http://schemas.microsoft.com/office/drawing/2014/main" id="{6A447FF9-5D83-4A5A-BAD5-F1B385394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5" y="1897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Oval 1290">
                <a:extLst>
                  <a:ext uri="{FF2B5EF4-FFF2-40B4-BE49-F238E27FC236}">
                    <a16:creationId xmlns="" xmlns:a16="http://schemas.microsoft.com/office/drawing/2014/main" id="{5A2EB98F-1670-43D6-A519-E6A73F327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9" y="1897"/>
                <a:ext cx="52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1291">
                <a:extLst>
                  <a:ext uri="{FF2B5EF4-FFF2-40B4-BE49-F238E27FC236}">
                    <a16:creationId xmlns="" xmlns:a16="http://schemas.microsoft.com/office/drawing/2014/main" id="{5079054D-A153-4187-8C81-BB1B5E4F3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" y="1897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4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1292">
                <a:extLst>
                  <a:ext uri="{FF2B5EF4-FFF2-40B4-BE49-F238E27FC236}">
                    <a16:creationId xmlns="" xmlns:a16="http://schemas.microsoft.com/office/drawing/2014/main" id="{EBE22DE8-69CE-457B-BC65-F04DF9FD5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1" y="1897"/>
                <a:ext cx="50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3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5" y="0"/>
                      <a:pt x="0" y="5"/>
                      <a:pt x="0" y="9"/>
                    </a:cubicBezTo>
                    <a:cubicBezTo>
                      <a:pt x="0" y="14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1293">
                <a:extLst>
                  <a:ext uri="{FF2B5EF4-FFF2-40B4-BE49-F238E27FC236}">
                    <a16:creationId xmlns="" xmlns:a16="http://schemas.microsoft.com/office/drawing/2014/main" id="{82F6F108-E646-4260-A368-71CDCA7A3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0" y="1897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9"/>
                    </a:cubicBezTo>
                    <a:cubicBezTo>
                      <a:pt x="20" y="5"/>
                      <a:pt x="14" y="0"/>
                      <a:pt x="10" y="0"/>
                    </a:cubicBezTo>
                    <a:cubicBezTo>
                      <a:pt x="6" y="0"/>
                      <a:pt x="0" y="6"/>
                      <a:pt x="0" y="10"/>
                    </a:cubicBezTo>
                    <a:cubicBezTo>
                      <a:pt x="1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1294">
                <a:extLst>
                  <a:ext uri="{FF2B5EF4-FFF2-40B4-BE49-F238E27FC236}">
                    <a16:creationId xmlns="" xmlns:a16="http://schemas.microsoft.com/office/drawing/2014/main" id="{E8260D5F-0193-456C-8BF9-BAAA20798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" y="1897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4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1295">
                <a:extLst>
                  <a:ext uri="{FF2B5EF4-FFF2-40B4-BE49-F238E27FC236}">
                    <a16:creationId xmlns="" xmlns:a16="http://schemas.microsoft.com/office/drawing/2014/main" id="{23D1D5EA-6AF3-40A9-980E-EA324FEAD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6" y="1897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1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9"/>
                    </a:cubicBezTo>
                    <a:cubicBezTo>
                      <a:pt x="20" y="5"/>
                      <a:pt x="14" y="0"/>
                      <a:pt x="10" y="0"/>
                    </a:cubicBezTo>
                    <a:cubicBezTo>
                      <a:pt x="6" y="0"/>
                      <a:pt x="0" y="6"/>
                      <a:pt x="1" y="10"/>
                    </a:cubicBezTo>
                    <a:cubicBezTo>
                      <a:pt x="1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1296">
                <a:extLst>
                  <a:ext uri="{FF2B5EF4-FFF2-40B4-BE49-F238E27FC236}">
                    <a16:creationId xmlns="" xmlns:a16="http://schemas.microsoft.com/office/drawing/2014/main" id="{EB9F2E61-6E72-401D-80F7-D2E15F29E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2534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9"/>
                    </a:cubicBezTo>
                    <a:cubicBezTo>
                      <a:pt x="20" y="5"/>
                      <a:pt x="14" y="0"/>
                      <a:pt x="10" y="0"/>
                    </a:cubicBezTo>
                    <a:cubicBezTo>
                      <a:pt x="6" y="0"/>
                      <a:pt x="1" y="5"/>
                      <a:pt x="0" y="9"/>
                    </a:cubicBezTo>
                    <a:cubicBezTo>
                      <a:pt x="0" y="13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Oval 1297">
                <a:extLst>
                  <a:ext uri="{FF2B5EF4-FFF2-40B4-BE49-F238E27FC236}">
                    <a16:creationId xmlns="" xmlns:a16="http://schemas.microsoft.com/office/drawing/2014/main" id="{04566586-CE86-4999-AFDF-E40FA480B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2534"/>
                <a:ext cx="50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1298">
                <a:extLst>
                  <a:ext uri="{FF2B5EF4-FFF2-40B4-BE49-F238E27FC236}">
                    <a16:creationId xmlns="" xmlns:a16="http://schemas.microsoft.com/office/drawing/2014/main" id="{C47EE9A9-7B36-4F62-981A-0675DD2A1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534"/>
                <a:ext cx="49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4"/>
                      <a:pt x="19" y="9"/>
                    </a:cubicBezTo>
                    <a:cubicBezTo>
                      <a:pt x="19" y="5"/>
                      <a:pt x="14" y="0"/>
                      <a:pt x="9" y="0"/>
                    </a:cubicBezTo>
                    <a:cubicBezTo>
                      <a:pt x="5" y="0"/>
                      <a:pt x="0" y="5"/>
                      <a:pt x="0" y="9"/>
                    </a:cubicBezTo>
                    <a:cubicBezTo>
                      <a:pt x="0" y="13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1299">
                <a:extLst>
                  <a:ext uri="{FF2B5EF4-FFF2-40B4-BE49-F238E27FC236}">
                    <a16:creationId xmlns="" xmlns:a16="http://schemas.microsoft.com/office/drawing/2014/main" id="{0988E832-D37A-492D-A9C2-9B7DBE58C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4" y="20"/>
                      <a:pt x="19" y="14"/>
                      <a:pt x="19" y="10"/>
                    </a:cubicBezTo>
                    <a:cubicBezTo>
                      <a:pt x="19" y="6"/>
                      <a:pt x="14" y="1"/>
                      <a:pt x="10" y="0"/>
                    </a:cubicBezTo>
                    <a:cubicBezTo>
                      <a:pt x="6" y="0"/>
                      <a:pt x="0" y="6"/>
                      <a:pt x="0" y="10"/>
                    </a:cubicBezTo>
                    <a:cubicBezTo>
                      <a:pt x="0" y="14"/>
                      <a:pt x="6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1300">
                <a:extLst>
                  <a:ext uri="{FF2B5EF4-FFF2-40B4-BE49-F238E27FC236}">
                    <a16:creationId xmlns="" xmlns:a16="http://schemas.microsoft.com/office/drawing/2014/main" id="{9D539ED7-D550-4709-BD5C-95A07C839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534"/>
                <a:ext cx="49" cy="50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4" y="19"/>
                      <a:pt x="19" y="13"/>
                      <a:pt x="19" y="9"/>
                    </a:cubicBezTo>
                    <a:cubicBezTo>
                      <a:pt x="19" y="5"/>
                      <a:pt x="14" y="0"/>
                      <a:pt x="9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1301">
                <a:extLst>
                  <a:ext uri="{FF2B5EF4-FFF2-40B4-BE49-F238E27FC236}">
                    <a16:creationId xmlns="" xmlns:a16="http://schemas.microsoft.com/office/drawing/2014/main" id="{BEFC43F5-2B60-42BD-9A35-25361B6B7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2534"/>
                <a:ext cx="49" cy="50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9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4" y="19"/>
                      <a:pt x="19" y="13"/>
                      <a:pt x="19" y="9"/>
                    </a:cubicBezTo>
                    <a:cubicBezTo>
                      <a:pt x="19" y="5"/>
                      <a:pt x="13" y="0"/>
                      <a:pt x="9" y="0"/>
                    </a:cubicBezTo>
                    <a:cubicBezTo>
                      <a:pt x="5" y="0"/>
                      <a:pt x="0" y="5"/>
                      <a:pt x="0" y="9"/>
                    </a:cubicBezTo>
                    <a:cubicBezTo>
                      <a:pt x="0" y="14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1302">
                <a:extLst>
                  <a:ext uri="{FF2B5EF4-FFF2-40B4-BE49-F238E27FC236}">
                    <a16:creationId xmlns="" xmlns:a16="http://schemas.microsoft.com/office/drawing/2014/main" id="{D7E1B170-ABBB-4824-91C8-D63FD80B6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1897"/>
                <a:ext cx="50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4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1303">
                <a:extLst>
                  <a:ext uri="{FF2B5EF4-FFF2-40B4-BE49-F238E27FC236}">
                    <a16:creationId xmlns="" xmlns:a16="http://schemas.microsoft.com/office/drawing/2014/main" id="{6BA97421-7343-4DF5-B79E-09B5D59AB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1897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3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3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1304">
                <a:extLst>
                  <a:ext uri="{FF2B5EF4-FFF2-40B4-BE49-F238E27FC236}">
                    <a16:creationId xmlns="" xmlns:a16="http://schemas.microsoft.com/office/drawing/2014/main" id="{815255D8-BF5A-4423-98FE-16B484904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897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1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19" y="14"/>
                      <a:pt x="20" y="10"/>
                    </a:cubicBezTo>
                    <a:cubicBezTo>
                      <a:pt x="20" y="6"/>
                      <a:pt x="15" y="0"/>
                      <a:pt x="11" y="0"/>
                    </a:cubicBezTo>
                    <a:cubicBezTo>
                      <a:pt x="6" y="0"/>
                      <a:pt x="1" y="5"/>
                      <a:pt x="0" y="9"/>
                    </a:cubicBezTo>
                    <a:cubicBezTo>
                      <a:pt x="0" y="13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1305">
                <a:extLst>
                  <a:ext uri="{FF2B5EF4-FFF2-40B4-BE49-F238E27FC236}">
                    <a16:creationId xmlns="" xmlns:a16="http://schemas.microsoft.com/office/drawing/2014/main" id="{FEED4BB4-E922-48A7-82B0-596886394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897"/>
                <a:ext cx="52" cy="49"/>
              </a:xfrm>
              <a:custGeom>
                <a:avLst/>
                <a:gdLst>
                  <a:gd name="T0" fmla="*/ 9 w 20"/>
                  <a:gd name="T1" fmla="*/ 19 h 19"/>
                  <a:gd name="T2" fmla="*/ 19 w 20"/>
                  <a:gd name="T3" fmla="*/ 10 h 19"/>
                  <a:gd name="T4" fmla="*/ 10 w 20"/>
                  <a:gd name="T5" fmla="*/ 0 h 19"/>
                  <a:gd name="T6" fmla="*/ 0 w 20"/>
                  <a:gd name="T7" fmla="*/ 9 h 19"/>
                  <a:gd name="T8" fmla="*/ 9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9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20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3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Oval 1306">
                <a:extLst>
                  <a:ext uri="{FF2B5EF4-FFF2-40B4-BE49-F238E27FC236}">
                    <a16:creationId xmlns="" xmlns:a16="http://schemas.microsoft.com/office/drawing/2014/main" id="{957FAA5C-9395-4C7E-A0F5-1A7B57A20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8" y="1897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1307">
                <a:extLst>
                  <a:ext uri="{FF2B5EF4-FFF2-40B4-BE49-F238E27FC236}">
                    <a16:creationId xmlns="" xmlns:a16="http://schemas.microsoft.com/office/drawing/2014/main" id="{18A33D6F-A674-43F5-812E-1E59C50CC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6" y="1793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1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9"/>
                    </a:cubicBezTo>
                    <a:cubicBezTo>
                      <a:pt x="20" y="5"/>
                      <a:pt x="14" y="0"/>
                      <a:pt x="10" y="0"/>
                    </a:cubicBezTo>
                    <a:cubicBezTo>
                      <a:pt x="6" y="0"/>
                      <a:pt x="1" y="5"/>
                      <a:pt x="1" y="9"/>
                    </a:cubicBezTo>
                    <a:cubicBezTo>
                      <a:pt x="0" y="13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1308">
                <a:extLst>
                  <a:ext uri="{FF2B5EF4-FFF2-40B4-BE49-F238E27FC236}">
                    <a16:creationId xmlns="" xmlns:a16="http://schemas.microsoft.com/office/drawing/2014/main" id="{22A5B66D-EDDF-4834-88C8-3D147EF97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2" y="1791"/>
                <a:ext cx="52" cy="51"/>
              </a:xfrm>
              <a:custGeom>
                <a:avLst/>
                <a:gdLst>
                  <a:gd name="T0" fmla="*/ 9 w 20"/>
                  <a:gd name="T1" fmla="*/ 20 h 20"/>
                  <a:gd name="T2" fmla="*/ 19 w 20"/>
                  <a:gd name="T3" fmla="*/ 11 h 20"/>
                  <a:gd name="T4" fmla="*/ 10 w 20"/>
                  <a:gd name="T5" fmla="*/ 1 h 20"/>
                  <a:gd name="T6" fmla="*/ 0 w 20"/>
                  <a:gd name="T7" fmla="*/ 10 h 20"/>
                  <a:gd name="T8" fmla="*/ 9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20"/>
                    </a:moveTo>
                    <a:cubicBezTo>
                      <a:pt x="14" y="20"/>
                      <a:pt x="19" y="15"/>
                      <a:pt x="19" y="11"/>
                    </a:cubicBezTo>
                    <a:cubicBezTo>
                      <a:pt x="20" y="7"/>
                      <a:pt x="14" y="1"/>
                      <a:pt x="10" y="1"/>
                    </a:cubicBezTo>
                    <a:cubicBezTo>
                      <a:pt x="6" y="0"/>
                      <a:pt x="0" y="6"/>
                      <a:pt x="0" y="10"/>
                    </a:cubicBezTo>
                    <a:cubicBezTo>
                      <a:pt x="0" y="14"/>
                      <a:pt x="5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1309">
                <a:extLst>
                  <a:ext uri="{FF2B5EF4-FFF2-40B4-BE49-F238E27FC236}">
                    <a16:creationId xmlns="" xmlns:a16="http://schemas.microsoft.com/office/drawing/2014/main" id="{4203948E-3117-4ADC-BBF4-FCD30E3D2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3" y="1793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3" y="19"/>
                      <a:pt x="19" y="14"/>
                      <a:pt x="19" y="10"/>
                    </a:cubicBezTo>
                    <a:cubicBezTo>
                      <a:pt x="19" y="5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3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Oval 1310">
                <a:extLst>
                  <a:ext uri="{FF2B5EF4-FFF2-40B4-BE49-F238E27FC236}">
                    <a16:creationId xmlns="" xmlns:a16="http://schemas.microsoft.com/office/drawing/2014/main" id="{772F39A9-1910-41AA-9D60-791D831D9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9" y="1793"/>
                <a:ext cx="50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Oval 1311">
                <a:extLst>
                  <a:ext uri="{FF2B5EF4-FFF2-40B4-BE49-F238E27FC236}">
                    <a16:creationId xmlns="" xmlns:a16="http://schemas.microsoft.com/office/drawing/2014/main" id="{A5F250D0-05B8-450E-B9B3-329E531C1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3" y="1793"/>
                <a:ext cx="52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1312">
                <a:extLst>
                  <a:ext uri="{FF2B5EF4-FFF2-40B4-BE49-F238E27FC236}">
                    <a16:creationId xmlns="" xmlns:a16="http://schemas.microsoft.com/office/drawing/2014/main" id="{07D1D2CC-279E-4F0D-BE84-D0CEB9726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1793"/>
                <a:ext cx="50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4"/>
                      <a:pt x="19" y="9"/>
                    </a:cubicBezTo>
                    <a:cubicBezTo>
                      <a:pt x="19" y="5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3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1313">
                <a:extLst>
                  <a:ext uri="{FF2B5EF4-FFF2-40B4-BE49-F238E27FC236}">
                    <a16:creationId xmlns="" xmlns:a16="http://schemas.microsoft.com/office/drawing/2014/main" id="{3C81D645-2783-44F5-9144-CD160373F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" y="1793"/>
                <a:ext cx="50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3"/>
                      <a:pt x="19" y="9"/>
                    </a:cubicBezTo>
                    <a:cubicBezTo>
                      <a:pt x="19" y="5"/>
                      <a:pt x="13" y="0"/>
                      <a:pt x="9" y="0"/>
                    </a:cubicBezTo>
                    <a:cubicBezTo>
                      <a:pt x="5" y="0"/>
                      <a:pt x="0" y="5"/>
                      <a:pt x="0" y="9"/>
                    </a:cubicBezTo>
                    <a:cubicBezTo>
                      <a:pt x="0" y="14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1314">
                <a:extLst>
                  <a:ext uri="{FF2B5EF4-FFF2-40B4-BE49-F238E27FC236}">
                    <a16:creationId xmlns="" xmlns:a16="http://schemas.microsoft.com/office/drawing/2014/main" id="{D0FAA097-1D28-4D78-946F-2C01D2F48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4" y="1791"/>
                <a:ext cx="52" cy="51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1 h 20"/>
                  <a:gd name="T4" fmla="*/ 10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4" y="20"/>
                      <a:pt x="19" y="15"/>
                      <a:pt x="20" y="11"/>
                    </a:cubicBezTo>
                    <a:cubicBezTo>
                      <a:pt x="20" y="7"/>
                      <a:pt x="15" y="1"/>
                      <a:pt x="10" y="1"/>
                    </a:cubicBezTo>
                    <a:cubicBezTo>
                      <a:pt x="6" y="0"/>
                      <a:pt x="1" y="6"/>
                      <a:pt x="0" y="10"/>
                    </a:cubicBezTo>
                    <a:cubicBezTo>
                      <a:pt x="0" y="14"/>
                      <a:pt x="5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1315">
                <a:extLst>
                  <a:ext uri="{FF2B5EF4-FFF2-40B4-BE49-F238E27FC236}">
                    <a16:creationId xmlns="" xmlns:a16="http://schemas.microsoft.com/office/drawing/2014/main" id="{9BFC79FC-9186-48AF-8CB1-0A36CF34F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418"/>
                <a:ext cx="39" cy="65"/>
              </a:xfrm>
              <a:custGeom>
                <a:avLst/>
                <a:gdLst>
                  <a:gd name="T0" fmla="*/ 7 w 15"/>
                  <a:gd name="T1" fmla="*/ 1 h 25"/>
                  <a:gd name="T2" fmla="*/ 1 w 15"/>
                  <a:gd name="T3" fmla="*/ 1 h 25"/>
                  <a:gd name="T4" fmla="*/ 0 w 15"/>
                  <a:gd name="T5" fmla="*/ 5 h 25"/>
                  <a:gd name="T6" fmla="*/ 0 w 15"/>
                  <a:gd name="T7" fmla="*/ 12 h 25"/>
                  <a:gd name="T8" fmla="*/ 0 w 15"/>
                  <a:gd name="T9" fmla="*/ 19 h 25"/>
                  <a:gd name="T10" fmla="*/ 6 w 15"/>
                  <a:gd name="T11" fmla="*/ 23 h 25"/>
                  <a:gd name="T12" fmla="*/ 13 w 15"/>
                  <a:gd name="T13" fmla="*/ 16 h 25"/>
                  <a:gd name="T14" fmla="*/ 7 w 15"/>
                  <a:gd name="T15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5">
                    <a:moveTo>
                      <a:pt x="7" y="1"/>
                    </a:moveTo>
                    <a:cubicBezTo>
                      <a:pt x="6" y="0"/>
                      <a:pt x="3" y="1"/>
                      <a:pt x="1" y="1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0" y="7"/>
                      <a:pt x="0" y="9"/>
                      <a:pt x="0" y="12"/>
                    </a:cubicBezTo>
                    <a:cubicBezTo>
                      <a:pt x="0" y="14"/>
                      <a:pt x="0" y="17"/>
                      <a:pt x="0" y="19"/>
                    </a:cubicBezTo>
                    <a:cubicBezTo>
                      <a:pt x="0" y="23"/>
                      <a:pt x="2" y="25"/>
                      <a:pt x="6" y="23"/>
                    </a:cubicBezTo>
                    <a:cubicBezTo>
                      <a:pt x="9" y="22"/>
                      <a:pt x="12" y="19"/>
                      <a:pt x="13" y="16"/>
                    </a:cubicBezTo>
                    <a:cubicBezTo>
                      <a:pt x="15" y="11"/>
                      <a:pt x="12" y="4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1316">
                <a:extLst>
                  <a:ext uri="{FF2B5EF4-FFF2-40B4-BE49-F238E27FC236}">
                    <a16:creationId xmlns="" xmlns:a16="http://schemas.microsoft.com/office/drawing/2014/main" id="{82F6E5D3-BC80-42C7-9E4E-373A4AADC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793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3" y="19"/>
                      <a:pt x="20" y="12"/>
                      <a:pt x="20" y="9"/>
                    </a:cubicBezTo>
                    <a:cubicBezTo>
                      <a:pt x="20" y="6"/>
                      <a:pt x="13" y="0"/>
                      <a:pt x="10" y="0"/>
                    </a:cubicBezTo>
                    <a:cubicBezTo>
                      <a:pt x="7" y="0"/>
                      <a:pt x="0" y="6"/>
                      <a:pt x="0" y="9"/>
                    </a:cubicBezTo>
                    <a:cubicBezTo>
                      <a:pt x="1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1317">
                <a:extLst>
                  <a:ext uri="{FF2B5EF4-FFF2-40B4-BE49-F238E27FC236}">
                    <a16:creationId xmlns="" xmlns:a16="http://schemas.microsoft.com/office/drawing/2014/main" id="{7BD5D937-1780-4E20-9E09-745BB1F88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793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19 w 20"/>
                  <a:gd name="T3" fmla="*/ 9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3" y="19"/>
                      <a:pt x="19" y="13"/>
                      <a:pt x="19" y="9"/>
                    </a:cubicBezTo>
                    <a:cubicBezTo>
                      <a:pt x="20" y="6"/>
                      <a:pt x="13" y="0"/>
                      <a:pt x="10" y="0"/>
                    </a:cubicBezTo>
                    <a:cubicBezTo>
                      <a:pt x="7" y="0"/>
                      <a:pt x="0" y="6"/>
                      <a:pt x="0" y="9"/>
                    </a:cubicBezTo>
                    <a:cubicBezTo>
                      <a:pt x="0" y="12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1318">
                <a:extLst>
                  <a:ext uri="{FF2B5EF4-FFF2-40B4-BE49-F238E27FC236}">
                    <a16:creationId xmlns="" xmlns:a16="http://schemas.microsoft.com/office/drawing/2014/main" id="{0A9196A1-1C2F-4BCA-8A20-AECE4FB72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2" y="1687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3" y="20"/>
                      <a:pt x="19" y="14"/>
                      <a:pt x="19" y="10"/>
                    </a:cubicBezTo>
                    <a:cubicBezTo>
                      <a:pt x="20" y="7"/>
                      <a:pt x="13" y="1"/>
                      <a:pt x="10" y="0"/>
                    </a:cubicBezTo>
                    <a:cubicBezTo>
                      <a:pt x="7" y="0"/>
                      <a:pt x="0" y="6"/>
                      <a:pt x="0" y="10"/>
                    </a:cubicBezTo>
                    <a:cubicBezTo>
                      <a:pt x="0" y="13"/>
                      <a:pt x="6" y="19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Oval 1319">
                <a:extLst>
                  <a:ext uri="{FF2B5EF4-FFF2-40B4-BE49-F238E27FC236}">
                    <a16:creationId xmlns="" xmlns:a16="http://schemas.microsoft.com/office/drawing/2014/main" id="{6D290350-7EFC-47C1-90BA-5BAFA8C2D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2534"/>
                <a:ext cx="49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1320">
                <a:extLst>
                  <a:ext uri="{FF2B5EF4-FFF2-40B4-BE49-F238E27FC236}">
                    <a16:creationId xmlns="" xmlns:a16="http://schemas.microsoft.com/office/drawing/2014/main" id="{B9E03D36-B59A-4B0E-A211-A4A36C41A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3" y="1687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3" y="19"/>
                      <a:pt x="19" y="13"/>
                      <a:pt x="19" y="10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1"/>
                      <a:pt x="0" y="7"/>
                      <a:pt x="0" y="10"/>
                    </a:cubicBezTo>
                    <a:cubicBezTo>
                      <a:pt x="0" y="14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1321">
                <a:extLst>
                  <a:ext uri="{FF2B5EF4-FFF2-40B4-BE49-F238E27FC236}">
                    <a16:creationId xmlns="" xmlns:a16="http://schemas.microsoft.com/office/drawing/2014/main" id="{1D78F98A-2754-4170-B288-3A7E87B41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2532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10 h 20"/>
                  <a:gd name="T4" fmla="*/ 9 w 20"/>
                  <a:gd name="T5" fmla="*/ 1 h 20"/>
                  <a:gd name="T6" fmla="*/ 0 w 20"/>
                  <a:gd name="T7" fmla="*/ 11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4" y="20"/>
                      <a:pt x="20" y="13"/>
                      <a:pt x="19" y="10"/>
                    </a:cubicBezTo>
                    <a:cubicBezTo>
                      <a:pt x="19" y="7"/>
                      <a:pt x="12" y="0"/>
                      <a:pt x="9" y="1"/>
                    </a:cubicBezTo>
                    <a:cubicBezTo>
                      <a:pt x="6" y="1"/>
                      <a:pt x="0" y="8"/>
                      <a:pt x="0" y="11"/>
                    </a:cubicBezTo>
                    <a:cubicBezTo>
                      <a:pt x="1" y="14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1322">
                <a:extLst>
                  <a:ext uri="{FF2B5EF4-FFF2-40B4-BE49-F238E27FC236}">
                    <a16:creationId xmlns="" xmlns:a16="http://schemas.microsoft.com/office/drawing/2014/main" id="{9AA20E47-F0A1-43DC-A123-8DB5ED665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2534"/>
                <a:ext cx="49" cy="50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3" y="19"/>
                      <a:pt x="19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0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6" name="Freeform 1323">
                <a:extLst>
                  <a:ext uri="{FF2B5EF4-FFF2-40B4-BE49-F238E27FC236}">
                    <a16:creationId xmlns="" xmlns:a16="http://schemas.microsoft.com/office/drawing/2014/main" id="{5E7F2CE9-E3DC-46CE-91A9-C413342F6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2534"/>
                <a:ext cx="52" cy="50"/>
              </a:xfrm>
              <a:custGeom>
                <a:avLst/>
                <a:gdLst>
                  <a:gd name="T0" fmla="*/ 11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1 w 20"/>
                  <a:gd name="T7" fmla="*/ 10 h 19"/>
                  <a:gd name="T8" fmla="*/ 11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1" y="19"/>
                    </a:moveTo>
                    <a:cubicBezTo>
                      <a:pt x="14" y="19"/>
                      <a:pt x="20" y="12"/>
                      <a:pt x="20" y="9"/>
                    </a:cubicBezTo>
                    <a:cubicBezTo>
                      <a:pt x="20" y="6"/>
                      <a:pt x="13" y="0"/>
                      <a:pt x="10" y="0"/>
                    </a:cubicBezTo>
                    <a:cubicBezTo>
                      <a:pt x="7" y="0"/>
                      <a:pt x="0" y="7"/>
                      <a:pt x="1" y="10"/>
                    </a:cubicBezTo>
                    <a:cubicBezTo>
                      <a:pt x="1" y="13"/>
                      <a:pt x="7" y="19"/>
                      <a:pt x="1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7" name="Freeform 1324">
                <a:extLst>
                  <a:ext uri="{FF2B5EF4-FFF2-40B4-BE49-F238E27FC236}">
                    <a16:creationId xmlns="" xmlns:a16="http://schemas.microsoft.com/office/drawing/2014/main" id="{22354674-E582-495C-8DEA-A452A0336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2534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2"/>
                      <a:pt x="20" y="9"/>
                    </a:cubicBezTo>
                    <a:cubicBezTo>
                      <a:pt x="19" y="6"/>
                      <a:pt x="13" y="0"/>
                      <a:pt x="10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1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8" name="Freeform 1325">
                <a:extLst>
                  <a:ext uri="{FF2B5EF4-FFF2-40B4-BE49-F238E27FC236}">
                    <a16:creationId xmlns="" xmlns:a16="http://schemas.microsoft.com/office/drawing/2014/main" id="{33482FA6-5851-47EF-9CA1-6BC8C4F72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2534"/>
                <a:ext cx="49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2" y="19"/>
                      <a:pt x="19" y="13"/>
                      <a:pt x="19" y="9"/>
                    </a:cubicBezTo>
                    <a:cubicBezTo>
                      <a:pt x="19" y="6"/>
                      <a:pt x="13" y="0"/>
                      <a:pt x="10" y="0"/>
                    </a:cubicBezTo>
                    <a:cubicBezTo>
                      <a:pt x="7" y="0"/>
                      <a:pt x="0" y="6"/>
                      <a:pt x="0" y="9"/>
                    </a:cubicBezTo>
                    <a:cubicBezTo>
                      <a:pt x="0" y="12"/>
                      <a:pt x="6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9" name="Freeform 1326">
                <a:extLst>
                  <a:ext uri="{FF2B5EF4-FFF2-40B4-BE49-F238E27FC236}">
                    <a16:creationId xmlns="" xmlns:a16="http://schemas.microsoft.com/office/drawing/2014/main" id="{1C0F2B3B-9C7B-413D-998E-FC7B7CB9B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2534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3" y="19"/>
                      <a:pt x="19" y="13"/>
                      <a:pt x="20" y="9"/>
                    </a:cubicBezTo>
                    <a:cubicBezTo>
                      <a:pt x="20" y="6"/>
                      <a:pt x="13" y="0"/>
                      <a:pt x="10" y="0"/>
                    </a:cubicBezTo>
                    <a:cubicBezTo>
                      <a:pt x="7" y="0"/>
                      <a:pt x="1" y="6"/>
                      <a:pt x="0" y="9"/>
                    </a:cubicBezTo>
                    <a:cubicBezTo>
                      <a:pt x="0" y="12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0" name="Oval 1327">
                <a:extLst>
                  <a:ext uri="{FF2B5EF4-FFF2-40B4-BE49-F238E27FC236}">
                    <a16:creationId xmlns="" xmlns:a16="http://schemas.microsoft.com/office/drawing/2014/main" id="{38CCC1B2-2D20-4A6A-B418-E1F33F4FC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9" y="1687"/>
                <a:ext cx="50" cy="5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1" name="Freeform 1328">
                <a:extLst>
                  <a:ext uri="{FF2B5EF4-FFF2-40B4-BE49-F238E27FC236}">
                    <a16:creationId xmlns="" xmlns:a16="http://schemas.microsoft.com/office/drawing/2014/main" id="{BF54306D-597B-4C79-9570-0C7CBABAC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4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3" y="20"/>
                      <a:pt x="20" y="13"/>
                      <a:pt x="20" y="10"/>
                    </a:cubicBezTo>
                    <a:cubicBezTo>
                      <a:pt x="19" y="7"/>
                      <a:pt x="13" y="0"/>
                      <a:pt x="10" y="0"/>
                    </a:cubicBezTo>
                    <a:cubicBezTo>
                      <a:pt x="7" y="1"/>
                      <a:pt x="0" y="7"/>
                      <a:pt x="0" y="10"/>
                    </a:cubicBezTo>
                    <a:cubicBezTo>
                      <a:pt x="1" y="13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2" name="Freeform 1329">
                <a:extLst>
                  <a:ext uri="{FF2B5EF4-FFF2-40B4-BE49-F238E27FC236}">
                    <a16:creationId xmlns="" xmlns:a16="http://schemas.microsoft.com/office/drawing/2014/main" id="{289F3898-3B44-447D-B67B-7E8D12E11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" y="1687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3" y="19"/>
                      <a:pt x="20" y="13"/>
                      <a:pt x="20" y="10"/>
                    </a:cubicBezTo>
                    <a:cubicBezTo>
                      <a:pt x="19" y="7"/>
                      <a:pt x="13" y="0"/>
                      <a:pt x="10" y="0"/>
                    </a:cubicBezTo>
                    <a:cubicBezTo>
                      <a:pt x="7" y="1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3" name="Freeform 1330">
                <a:extLst>
                  <a:ext uri="{FF2B5EF4-FFF2-40B4-BE49-F238E27FC236}">
                    <a16:creationId xmlns="" xmlns:a16="http://schemas.microsoft.com/office/drawing/2014/main" id="{A6B948C8-F807-436C-ABE1-FE6E26790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1687"/>
                <a:ext cx="50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3" y="19"/>
                      <a:pt x="19" y="13"/>
                      <a:pt x="19" y="10"/>
                    </a:cubicBezTo>
                    <a:cubicBezTo>
                      <a:pt x="19" y="7"/>
                      <a:pt x="12" y="0"/>
                      <a:pt x="9" y="0"/>
                    </a:cubicBezTo>
                    <a:cubicBezTo>
                      <a:pt x="6" y="1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4" name="Freeform 1331">
                <a:extLst>
                  <a:ext uri="{FF2B5EF4-FFF2-40B4-BE49-F238E27FC236}">
                    <a16:creationId xmlns="" xmlns:a16="http://schemas.microsoft.com/office/drawing/2014/main" id="{4F2AF294-275F-4292-BBC8-2DF07033F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319"/>
                <a:ext cx="49" cy="52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3" y="19"/>
                      <a:pt x="19" y="13"/>
                      <a:pt x="19" y="10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5" name="Freeform 1332">
                <a:extLst>
                  <a:ext uri="{FF2B5EF4-FFF2-40B4-BE49-F238E27FC236}">
                    <a16:creationId xmlns="" xmlns:a16="http://schemas.microsoft.com/office/drawing/2014/main" id="{A0E76A80-1D6F-4B1D-AA9E-4BA65C115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2319"/>
                <a:ext cx="52" cy="52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10 h 20"/>
                  <a:gd name="T4" fmla="*/ 11 w 20"/>
                  <a:gd name="T5" fmla="*/ 0 h 20"/>
                  <a:gd name="T6" fmla="*/ 1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3" y="20"/>
                      <a:pt x="20" y="13"/>
                      <a:pt x="20" y="10"/>
                    </a:cubicBezTo>
                    <a:cubicBezTo>
                      <a:pt x="20" y="7"/>
                      <a:pt x="14" y="0"/>
                      <a:pt x="11" y="0"/>
                    </a:cubicBezTo>
                    <a:cubicBezTo>
                      <a:pt x="8" y="0"/>
                      <a:pt x="1" y="6"/>
                      <a:pt x="1" y="10"/>
                    </a:cubicBezTo>
                    <a:cubicBezTo>
                      <a:pt x="0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6" name="Freeform 1333">
                <a:extLst>
                  <a:ext uri="{FF2B5EF4-FFF2-40B4-BE49-F238E27FC236}">
                    <a16:creationId xmlns="" xmlns:a16="http://schemas.microsoft.com/office/drawing/2014/main" id="{AFEDD67C-335F-4719-A157-5172FB0C8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2319"/>
                <a:ext cx="49" cy="52"/>
              </a:xfrm>
              <a:custGeom>
                <a:avLst/>
                <a:gdLst>
                  <a:gd name="T0" fmla="*/ 9 w 19"/>
                  <a:gd name="T1" fmla="*/ 19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9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19"/>
                    </a:moveTo>
                    <a:cubicBezTo>
                      <a:pt x="12" y="20"/>
                      <a:pt x="19" y="13"/>
                      <a:pt x="19" y="10"/>
                    </a:cubicBezTo>
                    <a:cubicBezTo>
                      <a:pt x="19" y="7"/>
                      <a:pt x="13" y="0"/>
                      <a:pt x="10" y="0"/>
                    </a:cubicBezTo>
                    <a:cubicBezTo>
                      <a:pt x="7" y="0"/>
                      <a:pt x="0" y="6"/>
                      <a:pt x="0" y="10"/>
                    </a:cubicBezTo>
                    <a:cubicBezTo>
                      <a:pt x="0" y="13"/>
                      <a:pt x="6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7" name="Freeform 1334">
                <a:extLst>
                  <a:ext uri="{FF2B5EF4-FFF2-40B4-BE49-F238E27FC236}">
                    <a16:creationId xmlns="" xmlns:a16="http://schemas.microsoft.com/office/drawing/2014/main" id="{9406B3C3-76D1-4DA9-A543-390BDCC85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2001"/>
                <a:ext cx="49" cy="51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3" y="20"/>
                      <a:pt x="19" y="13"/>
                      <a:pt x="19" y="10"/>
                    </a:cubicBezTo>
                    <a:cubicBezTo>
                      <a:pt x="19" y="7"/>
                      <a:pt x="13" y="0"/>
                      <a:pt x="10" y="0"/>
                    </a:cubicBezTo>
                    <a:cubicBezTo>
                      <a:pt x="7" y="0"/>
                      <a:pt x="0" y="7"/>
                      <a:pt x="0" y="10"/>
                    </a:cubicBezTo>
                    <a:cubicBezTo>
                      <a:pt x="0" y="13"/>
                      <a:pt x="6" y="19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8" name="Freeform 1335">
                <a:extLst>
                  <a:ext uri="{FF2B5EF4-FFF2-40B4-BE49-F238E27FC236}">
                    <a16:creationId xmlns="" xmlns:a16="http://schemas.microsoft.com/office/drawing/2014/main" id="{1B7B30DB-A0F4-4E3F-8BF6-D622EBF1B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2423"/>
                <a:ext cx="50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3" y="20"/>
                      <a:pt x="19" y="13"/>
                      <a:pt x="19" y="10"/>
                    </a:cubicBezTo>
                    <a:cubicBezTo>
                      <a:pt x="19" y="7"/>
                      <a:pt x="12" y="0"/>
                      <a:pt x="9" y="0"/>
                    </a:cubicBezTo>
                    <a:cubicBezTo>
                      <a:pt x="6" y="1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9" name="Freeform 1336">
                <a:extLst>
                  <a:ext uri="{FF2B5EF4-FFF2-40B4-BE49-F238E27FC236}">
                    <a16:creationId xmlns="" xmlns:a16="http://schemas.microsoft.com/office/drawing/2014/main" id="{B1E291DC-6958-411B-B8DA-D518EF03E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423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3" y="20"/>
                      <a:pt x="19" y="13"/>
                      <a:pt x="19" y="10"/>
                    </a:cubicBezTo>
                    <a:cubicBezTo>
                      <a:pt x="19" y="7"/>
                      <a:pt x="12" y="0"/>
                      <a:pt x="9" y="0"/>
                    </a:cubicBezTo>
                    <a:cubicBezTo>
                      <a:pt x="6" y="1"/>
                      <a:pt x="0" y="7"/>
                      <a:pt x="0" y="10"/>
                    </a:cubicBezTo>
                    <a:cubicBezTo>
                      <a:pt x="0" y="13"/>
                      <a:pt x="6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0" name="Freeform 1337">
                <a:extLst>
                  <a:ext uri="{FF2B5EF4-FFF2-40B4-BE49-F238E27FC236}">
                    <a16:creationId xmlns="" xmlns:a16="http://schemas.microsoft.com/office/drawing/2014/main" id="{C9C0FB9B-3CAF-4C8D-A8C4-2BC245A8D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3" y="20"/>
                      <a:pt x="19" y="14"/>
                      <a:pt x="20" y="10"/>
                    </a:cubicBezTo>
                    <a:cubicBezTo>
                      <a:pt x="20" y="7"/>
                      <a:pt x="14" y="1"/>
                      <a:pt x="10" y="1"/>
                    </a:cubicBezTo>
                    <a:cubicBezTo>
                      <a:pt x="7" y="0"/>
                      <a:pt x="1" y="6"/>
                      <a:pt x="0" y="10"/>
                    </a:cubicBezTo>
                    <a:cubicBezTo>
                      <a:pt x="0" y="13"/>
                      <a:pt x="6" y="19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1" name="Freeform 1338">
                <a:extLst>
                  <a:ext uri="{FF2B5EF4-FFF2-40B4-BE49-F238E27FC236}">
                    <a16:creationId xmlns="" xmlns:a16="http://schemas.microsoft.com/office/drawing/2014/main" id="{06F26ABD-C27A-4684-81C3-3FA2F48AF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3" y="20"/>
                      <a:pt x="20" y="13"/>
                      <a:pt x="19" y="10"/>
                    </a:cubicBezTo>
                    <a:cubicBezTo>
                      <a:pt x="19" y="7"/>
                      <a:pt x="13" y="0"/>
                      <a:pt x="10" y="0"/>
                    </a:cubicBezTo>
                    <a:cubicBezTo>
                      <a:pt x="7" y="1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2" name="Freeform 1339">
                <a:extLst>
                  <a:ext uri="{FF2B5EF4-FFF2-40B4-BE49-F238E27FC236}">
                    <a16:creationId xmlns="" xmlns:a16="http://schemas.microsoft.com/office/drawing/2014/main" id="{1ED293EE-7B14-45AC-8376-A20ED2FDC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3" y="20"/>
                      <a:pt x="19" y="13"/>
                      <a:pt x="19" y="10"/>
                    </a:cubicBezTo>
                    <a:cubicBezTo>
                      <a:pt x="19" y="7"/>
                      <a:pt x="12" y="0"/>
                      <a:pt x="9" y="0"/>
                    </a:cubicBezTo>
                    <a:cubicBezTo>
                      <a:pt x="6" y="1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3" name="Freeform 1340">
                <a:extLst>
                  <a:ext uri="{FF2B5EF4-FFF2-40B4-BE49-F238E27FC236}">
                    <a16:creationId xmlns="" xmlns:a16="http://schemas.microsoft.com/office/drawing/2014/main" id="{E414A720-91EA-4163-A81E-AB1BB4DD5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2216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3" y="19"/>
                      <a:pt x="19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0" y="13"/>
                      <a:pt x="7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4" name="Freeform 1341">
                <a:extLst>
                  <a:ext uri="{FF2B5EF4-FFF2-40B4-BE49-F238E27FC236}">
                    <a16:creationId xmlns="" xmlns:a16="http://schemas.microsoft.com/office/drawing/2014/main" id="{5EC88C24-2E7D-4B0B-A70A-57AE256FF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" y="2216"/>
                <a:ext cx="52" cy="49"/>
              </a:xfrm>
              <a:custGeom>
                <a:avLst/>
                <a:gdLst>
                  <a:gd name="T0" fmla="*/ 11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1 w 20"/>
                  <a:gd name="T7" fmla="*/ 10 h 19"/>
                  <a:gd name="T8" fmla="*/ 11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1" y="19"/>
                    </a:moveTo>
                    <a:cubicBezTo>
                      <a:pt x="14" y="19"/>
                      <a:pt x="20" y="12"/>
                      <a:pt x="20" y="9"/>
                    </a:cubicBezTo>
                    <a:cubicBezTo>
                      <a:pt x="19" y="6"/>
                      <a:pt x="13" y="0"/>
                      <a:pt x="10" y="0"/>
                    </a:cubicBezTo>
                    <a:cubicBezTo>
                      <a:pt x="6" y="0"/>
                      <a:pt x="0" y="7"/>
                      <a:pt x="1" y="10"/>
                    </a:cubicBezTo>
                    <a:cubicBezTo>
                      <a:pt x="1" y="13"/>
                      <a:pt x="8" y="19"/>
                      <a:pt x="1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5" name="Freeform 1342">
                <a:extLst>
                  <a:ext uri="{FF2B5EF4-FFF2-40B4-BE49-F238E27FC236}">
                    <a16:creationId xmlns="" xmlns:a16="http://schemas.microsoft.com/office/drawing/2014/main" id="{BD32B27B-7D54-4D68-9FDB-E8C6F5C0D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" y="2319"/>
                <a:ext cx="51" cy="52"/>
              </a:xfrm>
              <a:custGeom>
                <a:avLst/>
                <a:gdLst>
                  <a:gd name="T0" fmla="*/ 10 w 20"/>
                  <a:gd name="T1" fmla="*/ 19 h 20"/>
                  <a:gd name="T2" fmla="*/ 19 w 20"/>
                  <a:gd name="T3" fmla="*/ 9 h 20"/>
                  <a:gd name="T4" fmla="*/ 9 w 20"/>
                  <a:gd name="T5" fmla="*/ 0 h 20"/>
                  <a:gd name="T6" fmla="*/ 0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3" y="19"/>
                      <a:pt x="20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1"/>
                      <a:pt x="0" y="7"/>
                      <a:pt x="0" y="10"/>
                    </a:cubicBezTo>
                    <a:cubicBezTo>
                      <a:pt x="0" y="14"/>
                      <a:pt x="7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6" name="Freeform 1343">
                <a:extLst>
                  <a:ext uri="{FF2B5EF4-FFF2-40B4-BE49-F238E27FC236}">
                    <a16:creationId xmlns="" xmlns:a16="http://schemas.microsoft.com/office/drawing/2014/main" id="{7ACF769C-18F6-42BE-8D27-445F82A15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532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10 w 19"/>
                  <a:gd name="T5" fmla="*/ 1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2" y="20"/>
                      <a:pt x="19" y="14"/>
                      <a:pt x="19" y="11"/>
                    </a:cubicBezTo>
                    <a:cubicBezTo>
                      <a:pt x="19" y="8"/>
                      <a:pt x="13" y="1"/>
                      <a:pt x="10" y="1"/>
                    </a:cubicBezTo>
                    <a:cubicBezTo>
                      <a:pt x="7" y="0"/>
                      <a:pt x="0" y="7"/>
                      <a:pt x="0" y="10"/>
                    </a:cubicBezTo>
                    <a:cubicBezTo>
                      <a:pt x="0" y="13"/>
                      <a:pt x="6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7" name="Freeform 1344">
                <a:extLst>
                  <a:ext uri="{FF2B5EF4-FFF2-40B4-BE49-F238E27FC236}">
                    <a16:creationId xmlns="" xmlns:a16="http://schemas.microsoft.com/office/drawing/2014/main" id="{A81D1741-735C-4DE2-AFCF-566F45E61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8" y="1897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19 w 20"/>
                  <a:gd name="T3" fmla="*/ 10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3" y="19"/>
                      <a:pt x="19" y="13"/>
                      <a:pt x="19" y="10"/>
                    </a:cubicBezTo>
                    <a:cubicBezTo>
                      <a:pt x="20" y="7"/>
                      <a:pt x="13" y="0"/>
                      <a:pt x="10" y="0"/>
                    </a:cubicBezTo>
                    <a:cubicBezTo>
                      <a:pt x="7" y="0"/>
                      <a:pt x="0" y="6"/>
                      <a:pt x="0" y="9"/>
                    </a:cubicBezTo>
                    <a:cubicBezTo>
                      <a:pt x="0" y="12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8" name="Freeform 1345">
                <a:extLst>
                  <a:ext uri="{FF2B5EF4-FFF2-40B4-BE49-F238E27FC236}">
                    <a16:creationId xmlns="" xmlns:a16="http://schemas.microsoft.com/office/drawing/2014/main" id="{EE3EA461-FB2E-49B6-BD6C-366FAC023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9" y="1897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2" y="19"/>
                      <a:pt x="19" y="13"/>
                      <a:pt x="19" y="10"/>
                    </a:cubicBezTo>
                    <a:cubicBezTo>
                      <a:pt x="19" y="7"/>
                      <a:pt x="13" y="0"/>
                      <a:pt x="10" y="0"/>
                    </a:cubicBezTo>
                    <a:cubicBezTo>
                      <a:pt x="7" y="0"/>
                      <a:pt x="0" y="6"/>
                      <a:pt x="0" y="9"/>
                    </a:cubicBezTo>
                    <a:cubicBezTo>
                      <a:pt x="0" y="12"/>
                      <a:pt x="6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9" name="Freeform 1346">
                <a:extLst>
                  <a:ext uri="{FF2B5EF4-FFF2-40B4-BE49-F238E27FC236}">
                    <a16:creationId xmlns="" xmlns:a16="http://schemas.microsoft.com/office/drawing/2014/main" id="{E942B110-B2D2-4B02-8C29-7AD6B4FAA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2216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3" y="19"/>
                      <a:pt x="19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0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0" name="Freeform 1347">
                <a:extLst>
                  <a:ext uri="{FF2B5EF4-FFF2-40B4-BE49-F238E27FC236}">
                    <a16:creationId xmlns="" xmlns:a16="http://schemas.microsoft.com/office/drawing/2014/main" id="{82C863AF-1857-4739-B62D-6BE1C1F8B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216"/>
                <a:ext cx="50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2" y="19"/>
                      <a:pt x="19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6"/>
                      <a:pt x="0" y="9"/>
                    </a:cubicBezTo>
                    <a:cubicBezTo>
                      <a:pt x="0" y="13"/>
                      <a:pt x="6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1" name="Freeform 1348">
                <a:extLst>
                  <a:ext uri="{FF2B5EF4-FFF2-40B4-BE49-F238E27FC236}">
                    <a16:creationId xmlns="" xmlns:a16="http://schemas.microsoft.com/office/drawing/2014/main" id="{E71D5067-1400-4243-AB49-B02994DFB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" y="2216"/>
                <a:ext cx="50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3" y="19"/>
                      <a:pt x="19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0" y="13"/>
                      <a:pt x="7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2" name="Freeform 1349">
                <a:extLst>
                  <a:ext uri="{FF2B5EF4-FFF2-40B4-BE49-F238E27FC236}">
                    <a16:creationId xmlns="" xmlns:a16="http://schemas.microsoft.com/office/drawing/2014/main" id="{254D0030-2BEA-4196-9874-4A605AD2D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0" y="2109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1 h 20"/>
                  <a:gd name="T4" fmla="*/ 10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3" y="20"/>
                      <a:pt x="19" y="14"/>
                      <a:pt x="20" y="11"/>
                    </a:cubicBezTo>
                    <a:cubicBezTo>
                      <a:pt x="20" y="8"/>
                      <a:pt x="14" y="1"/>
                      <a:pt x="10" y="1"/>
                    </a:cubicBezTo>
                    <a:cubicBezTo>
                      <a:pt x="7" y="0"/>
                      <a:pt x="1" y="6"/>
                      <a:pt x="0" y="10"/>
                    </a:cubicBezTo>
                    <a:cubicBezTo>
                      <a:pt x="0" y="13"/>
                      <a:pt x="6" y="19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3" name="Freeform 1350">
                <a:extLst>
                  <a:ext uri="{FF2B5EF4-FFF2-40B4-BE49-F238E27FC236}">
                    <a16:creationId xmlns="" xmlns:a16="http://schemas.microsoft.com/office/drawing/2014/main" id="{E7FB132E-7461-4193-8BEB-FE1D8F258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2" y="2109"/>
                <a:ext cx="51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10 h 20"/>
                  <a:gd name="T4" fmla="*/ 10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3" y="20"/>
                      <a:pt x="19" y="13"/>
                      <a:pt x="19" y="10"/>
                    </a:cubicBezTo>
                    <a:cubicBezTo>
                      <a:pt x="20" y="7"/>
                      <a:pt x="13" y="1"/>
                      <a:pt x="10" y="1"/>
                    </a:cubicBezTo>
                    <a:cubicBezTo>
                      <a:pt x="7" y="0"/>
                      <a:pt x="0" y="7"/>
                      <a:pt x="0" y="10"/>
                    </a:cubicBezTo>
                    <a:cubicBezTo>
                      <a:pt x="0" y="13"/>
                      <a:pt x="6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4" name="Freeform 1351">
                <a:extLst>
                  <a:ext uri="{FF2B5EF4-FFF2-40B4-BE49-F238E27FC236}">
                    <a16:creationId xmlns="" xmlns:a16="http://schemas.microsoft.com/office/drawing/2014/main" id="{4B6227A4-44E9-47F7-97BC-22D9B497A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109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3" y="20"/>
                      <a:pt x="19" y="13"/>
                      <a:pt x="19" y="10"/>
                    </a:cubicBezTo>
                    <a:cubicBezTo>
                      <a:pt x="19" y="7"/>
                      <a:pt x="12" y="0"/>
                      <a:pt x="9" y="1"/>
                    </a:cubicBezTo>
                    <a:cubicBezTo>
                      <a:pt x="6" y="1"/>
                      <a:pt x="0" y="7"/>
                      <a:pt x="0" y="10"/>
                    </a:cubicBezTo>
                    <a:cubicBezTo>
                      <a:pt x="0" y="13"/>
                      <a:pt x="7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5" name="Freeform 1352">
                <a:extLst>
                  <a:ext uri="{FF2B5EF4-FFF2-40B4-BE49-F238E27FC236}">
                    <a16:creationId xmlns="" xmlns:a16="http://schemas.microsoft.com/office/drawing/2014/main" id="{E4AEBD9E-9B05-4E31-ABFA-0BAE47126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109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1 h 20"/>
                  <a:gd name="T6" fmla="*/ 0 w 20"/>
                  <a:gd name="T7" fmla="*/ 11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4" y="19"/>
                      <a:pt x="20" y="13"/>
                      <a:pt x="20" y="10"/>
                    </a:cubicBezTo>
                    <a:cubicBezTo>
                      <a:pt x="19" y="6"/>
                      <a:pt x="13" y="0"/>
                      <a:pt x="10" y="1"/>
                    </a:cubicBezTo>
                    <a:cubicBezTo>
                      <a:pt x="6" y="1"/>
                      <a:pt x="0" y="8"/>
                      <a:pt x="0" y="11"/>
                    </a:cubicBezTo>
                    <a:cubicBezTo>
                      <a:pt x="1" y="14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6" name="Freeform 1353">
                <a:extLst>
                  <a:ext uri="{FF2B5EF4-FFF2-40B4-BE49-F238E27FC236}">
                    <a16:creationId xmlns="" xmlns:a16="http://schemas.microsoft.com/office/drawing/2014/main" id="{C13CD1BD-BE8D-41A8-B158-D776CD9B0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8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3" y="19"/>
                      <a:pt x="19" y="13"/>
                      <a:pt x="19" y="10"/>
                    </a:cubicBezTo>
                    <a:cubicBezTo>
                      <a:pt x="19" y="7"/>
                      <a:pt x="12" y="0"/>
                      <a:pt x="9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7" name="Freeform 1354">
                <a:extLst>
                  <a:ext uri="{FF2B5EF4-FFF2-40B4-BE49-F238E27FC236}">
                    <a16:creationId xmlns="" xmlns:a16="http://schemas.microsoft.com/office/drawing/2014/main" id="{31EB9D82-FD4C-400B-8C9A-8401FDCEA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1" y="2001"/>
                <a:ext cx="52" cy="51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10 h 20"/>
                  <a:gd name="T4" fmla="*/ 11 w 20"/>
                  <a:gd name="T5" fmla="*/ 0 h 20"/>
                  <a:gd name="T6" fmla="*/ 1 w 20"/>
                  <a:gd name="T7" fmla="*/ 9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3" y="20"/>
                      <a:pt x="19" y="14"/>
                      <a:pt x="20" y="10"/>
                    </a:cubicBezTo>
                    <a:cubicBezTo>
                      <a:pt x="20" y="7"/>
                      <a:pt x="14" y="1"/>
                      <a:pt x="11" y="0"/>
                    </a:cubicBezTo>
                    <a:cubicBezTo>
                      <a:pt x="8" y="0"/>
                      <a:pt x="1" y="6"/>
                      <a:pt x="1" y="9"/>
                    </a:cubicBezTo>
                    <a:cubicBezTo>
                      <a:pt x="0" y="12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8" name="Freeform 1355">
                <a:extLst>
                  <a:ext uri="{FF2B5EF4-FFF2-40B4-BE49-F238E27FC236}">
                    <a16:creationId xmlns="" xmlns:a16="http://schemas.microsoft.com/office/drawing/2014/main" id="{D977DB5E-A69D-43CE-9322-0E502B6D0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2001"/>
                <a:ext cx="51" cy="51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3" y="19"/>
                      <a:pt x="20" y="13"/>
                      <a:pt x="20" y="10"/>
                    </a:cubicBezTo>
                    <a:cubicBezTo>
                      <a:pt x="20" y="7"/>
                      <a:pt x="13" y="0"/>
                      <a:pt x="10" y="0"/>
                    </a:cubicBezTo>
                    <a:cubicBezTo>
                      <a:pt x="7" y="0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9" name="Freeform 1356">
                <a:extLst>
                  <a:ext uri="{FF2B5EF4-FFF2-40B4-BE49-F238E27FC236}">
                    <a16:creationId xmlns="" xmlns:a16="http://schemas.microsoft.com/office/drawing/2014/main" id="{A14CCE0D-7130-40B1-9D15-DD9218ED1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1897"/>
                <a:ext cx="52" cy="49"/>
              </a:xfrm>
              <a:custGeom>
                <a:avLst/>
                <a:gdLst>
                  <a:gd name="T0" fmla="*/ 11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1 w 20"/>
                  <a:gd name="T7" fmla="*/ 10 h 19"/>
                  <a:gd name="T8" fmla="*/ 11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1" y="19"/>
                    </a:moveTo>
                    <a:cubicBezTo>
                      <a:pt x="14" y="19"/>
                      <a:pt x="20" y="12"/>
                      <a:pt x="20" y="9"/>
                    </a:cubicBezTo>
                    <a:cubicBezTo>
                      <a:pt x="19" y="6"/>
                      <a:pt x="13" y="0"/>
                      <a:pt x="10" y="0"/>
                    </a:cubicBezTo>
                    <a:cubicBezTo>
                      <a:pt x="6" y="0"/>
                      <a:pt x="0" y="7"/>
                      <a:pt x="1" y="10"/>
                    </a:cubicBezTo>
                    <a:cubicBezTo>
                      <a:pt x="1" y="13"/>
                      <a:pt x="8" y="19"/>
                      <a:pt x="1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0" name="Oval 1357">
                <a:extLst>
                  <a:ext uri="{FF2B5EF4-FFF2-40B4-BE49-F238E27FC236}">
                    <a16:creationId xmlns="" xmlns:a16="http://schemas.microsoft.com/office/drawing/2014/main" id="{ACE85F8A-876C-4A11-9B18-628E9FD92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1897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1" name="Freeform 1358">
                <a:extLst>
                  <a:ext uri="{FF2B5EF4-FFF2-40B4-BE49-F238E27FC236}">
                    <a16:creationId xmlns="" xmlns:a16="http://schemas.microsoft.com/office/drawing/2014/main" id="{CDF5133B-4D49-4D75-8E3B-9791640BB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1897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3" y="19"/>
                      <a:pt x="19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0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2" name="Freeform 1359">
                <a:extLst>
                  <a:ext uri="{FF2B5EF4-FFF2-40B4-BE49-F238E27FC236}">
                    <a16:creationId xmlns="" xmlns:a16="http://schemas.microsoft.com/office/drawing/2014/main" id="{5865AF9D-AFEA-4152-B537-57048A988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9" y="1793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3" y="19"/>
                      <a:pt x="20" y="12"/>
                      <a:pt x="20" y="9"/>
                    </a:cubicBezTo>
                    <a:cubicBezTo>
                      <a:pt x="19" y="6"/>
                      <a:pt x="13" y="0"/>
                      <a:pt x="10" y="0"/>
                    </a:cubicBezTo>
                    <a:cubicBezTo>
                      <a:pt x="7" y="0"/>
                      <a:pt x="0" y="6"/>
                      <a:pt x="0" y="9"/>
                    </a:cubicBezTo>
                    <a:cubicBezTo>
                      <a:pt x="1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3" name="Freeform 1360">
                <a:extLst>
                  <a:ext uri="{FF2B5EF4-FFF2-40B4-BE49-F238E27FC236}">
                    <a16:creationId xmlns="" xmlns:a16="http://schemas.microsoft.com/office/drawing/2014/main" id="{D7030EA3-3E09-4C66-88AE-D6F5E4FC0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" y="1791"/>
                <a:ext cx="52" cy="51"/>
              </a:xfrm>
              <a:custGeom>
                <a:avLst/>
                <a:gdLst>
                  <a:gd name="T0" fmla="*/ 9 w 20"/>
                  <a:gd name="T1" fmla="*/ 20 h 20"/>
                  <a:gd name="T2" fmla="*/ 19 w 20"/>
                  <a:gd name="T3" fmla="*/ 11 h 20"/>
                  <a:gd name="T4" fmla="*/ 10 w 20"/>
                  <a:gd name="T5" fmla="*/ 1 h 20"/>
                  <a:gd name="T6" fmla="*/ 0 w 20"/>
                  <a:gd name="T7" fmla="*/ 10 h 20"/>
                  <a:gd name="T8" fmla="*/ 9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20"/>
                    </a:moveTo>
                    <a:cubicBezTo>
                      <a:pt x="12" y="20"/>
                      <a:pt x="19" y="14"/>
                      <a:pt x="19" y="11"/>
                    </a:cubicBezTo>
                    <a:cubicBezTo>
                      <a:pt x="20" y="8"/>
                      <a:pt x="13" y="1"/>
                      <a:pt x="10" y="1"/>
                    </a:cubicBezTo>
                    <a:cubicBezTo>
                      <a:pt x="7" y="0"/>
                      <a:pt x="0" y="7"/>
                      <a:pt x="0" y="10"/>
                    </a:cubicBezTo>
                    <a:cubicBezTo>
                      <a:pt x="0" y="13"/>
                      <a:pt x="6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4" name="Freeform 1361">
                <a:extLst>
                  <a:ext uri="{FF2B5EF4-FFF2-40B4-BE49-F238E27FC236}">
                    <a16:creationId xmlns="" xmlns:a16="http://schemas.microsoft.com/office/drawing/2014/main" id="{E505D300-CFFC-4DB5-85E0-486F6117B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" y="1791"/>
                <a:ext cx="52" cy="51"/>
              </a:xfrm>
              <a:custGeom>
                <a:avLst/>
                <a:gdLst>
                  <a:gd name="T0" fmla="*/ 11 w 20"/>
                  <a:gd name="T1" fmla="*/ 20 h 20"/>
                  <a:gd name="T2" fmla="*/ 20 w 20"/>
                  <a:gd name="T3" fmla="*/ 10 h 20"/>
                  <a:gd name="T4" fmla="*/ 10 w 20"/>
                  <a:gd name="T5" fmla="*/ 1 h 20"/>
                  <a:gd name="T6" fmla="*/ 1 w 20"/>
                  <a:gd name="T7" fmla="*/ 11 h 20"/>
                  <a:gd name="T8" fmla="*/ 11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1" y="20"/>
                    </a:moveTo>
                    <a:cubicBezTo>
                      <a:pt x="14" y="20"/>
                      <a:pt x="20" y="13"/>
                      <a:pt x="20" y="10"/>
                    </a:cubicBezTo>
                    <a:cubicBezTo>
                      <a:pt x="20" y="7"/>
                      <a:pt x="13" y="0"/>
                      <a:pt x="10" y="1"/>
                    </a:cubicBezTo>
                    <a:cubicBezTo>
                      <a:pt x="7" y="1"/>
                      <a:pt x="0" y="8"/>
                      <a:pt x="1" y="11"/>
                    </a:cubicBezTo>
                    <a:cubicBezTo>
                      <a:pt x="1" y="14"/>
                      <a:pt x="8" y="20"/>
                      <a:pt x="1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5" name="Freeform 1362">
                <a:extLst>
                  <a:ext uri="{FF2B5EF4-FFF2-40B4-BE49-F238E27FC236}">
                    <a16:creationId xmlns="" xmlns:a16="http://schemas.microsoft.com/office/drawing/2014/main" id="{6BF0EC83-6F01-4377-A2E0-76AE6F4A3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0" y="1793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3" y="19"/>
                      <a:pt x="20" y="13"/>
                      <a:pt x="20" y="9"/>
                    </a:cubicBezTo>
                    <a:cubicBezTo>
                      <a:pt x="20" y="6"/>
                      <a:pt x="13" y="0"/>
                      <a:pt x="10" y="0"/>
                    </a:cubicBezTo>
                    <a:cubicBezTo>
                      <a:pt x="7" y="0"/>
                      <a:pt x="1" y="6"/>
                      <a:pt x="0" y="9"/>
                    </a:cubicBezTo>
                    <a:cubicBezTo>
                      <a:pt x="0" y="12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6" name="Freeform 1363">
                <a:extLst>
                  <a:ext uri="{FF2B5EF4-FFF2-40B4-BE49-F238E27FC236}">
                    <a16:creationId xmlns="" xmlns:a16="http://schemas.microsoft.com/office/drawing/2014/main" id="{EB76E5E0-A1D8-45E1-9DBE-1E01ADC36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" y="1793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19 w 20"/>
                  <a:gd name="T3" fmla="*/ 9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3" y="19"/>
                      <a:pt x="20" y="12"/>
                      <a:pt x="19" y="9"/>
                    </a:cubicBezTo>
                    <a:cubicBezTo>
                      <a:pt x="19" y="6"/>
                      <a:pt x="13" y="0"/>
                      <a:pt x="10" y="0"/>
                    </a:cubicBezTo>
                    <a:cubicBezTo>
                      <a:pt x="6" y="0"/>
                      <a:pt x="0" y="6"/>
                      <a:pt x="0" y="9"/>
                    </a:cubicBezTo>
                    <a:cubicBezTo>
                      <a:pt x="0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7" name="Freeform 1364">
                <a:extLst>
                  <a:ext uri="{FF2B5EF4-FFF2-40B4-BE49-F238E27FC236}">
                    <a16:creationId xmlns="" xmlns:a16="http://schemas.microsoft.com/office/drawing/2014/main" id="{D98CA43C-D5CE-48D9-9A14-A26B2131D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" y="1793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9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3" y="19"/>
                      <a:pt x="19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6"/>
                      <a:pt x="0" y="9"/>
                    </a:cubicBezTo>
                    <a:cubicBezTo>
                      <a:pt x="0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8" name="Oval 1365">
                <a:extLst>
                  <a:ext uri="{FF2B5EF4-FFF2-40B4-BE49-F238E27FC236}">
                    <a16:creationId xmlns="" xmlns:a16="http://schemas.microsoft.com/office/drawing/2014/main" id="{D78BD951-B837-4EFE-AAAB-DAECD0617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0" y="1687"/>
                <a:ext cx="50" cy="5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9" name="Oval 1366">
                <a:extLst>
                  <a:ext uri="{FF2B5EF4-FFF2-40B4-BE49-F238E27FC236}">
                    <a16:creationId xmlns="" xmlns:a16="http://schemas.microsoft.com/office/drawing/2014/main" id="{A65A8674-EC9A-4C92-95FA-93B1AF902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0" y="1793"/>
                <a:ext cx="50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0" name="Freeform 1367">
                <a:extLst>
                  <a:ext uri="{FF2B5EF4-FFF2-40B4-BE49-F238E27FC236}">
                    <a16:creationId xmlns="" xmlns:a16="http://schemas.microsoft.com/office/drawing/2014/main" id="{8416E1B2-0C81-4FA2-AE36-663E1F99D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1791"/>
                <a:ext cx="49" cy="51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3" y="20"/>
                      <a:pt x="19" y="13"/>
                      <a:pt x="19" y="10"/>
                    </a:cubicBezTo>
                    <a:cubicBezTo>
                      <a:pt x="19" y="7"/>
                      <a:pt x="12" y="0"/>
                      <a:pt x="9" y="1"/>
                    </a:cubicBezTo>
                    <a:cubicBezTo>
                      <a:pt x="6" y="1"/>
                      <a:pt x="0" y="7"/>
                      <a:pt x="0" y="11"/>
                    </a:cubicBezTo>
                    <a:cubicBezTo>
                      <a:pt x="0" y="14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1" name="Freeform 1368">
                <a:extLst>
                  <a:ext uri="{FF2B5EF4-FFF2-40B4-BE49-F238E27FC236}">
                    <a16:creationId xmlns="" xmlns:a16="http://schemas.microsoft.com/office/drawing/2014/main" id="{3F897684-1732-473D-8EF1-1284DCD04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221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6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5" y="15"/>
                      <a:pt x="15" y="15"/>
                      <a:pt x="15" y="8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6"/>
                    </a:cubicBezTo>
                    <a:cubicBezTo>
                      <a:pt x="0" y="14"/>
                      <a:pt x="1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2" name="Freeform 1369">
                <a:extLst>
                  <a:ext uri="{FF2B5EF4-FFF2-40B4-BE49-F238E27FC236}">
                    <a16:creationId xmlns="" xmlns:a16="http://schemas.microsoft.com/office/drawing/2014/main" id="{60C875B1-D3A9-4104-9FDA-92094B20A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2" y="1588"/>
                <a:ext cx="42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8 h 15"/>
                  <a:gd name="T4" fmla="*/ 9 w 16"/>
                  <a:gd name="T5" fmla="*/ 0 h 15"/>
                  <a:gd name="T6" fmla="*/ 1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5" y="15"/>
                      <a:pt x="16" y="15"/>
                      <a:pt x="16" y="8"/>
                    </a:cubicBezTo>
                    <a:cubicBezTo>
                      <a:pt x="16" y="1"/>
                      <a:pt x="15" y="0"/>
                      <a:pt x="9" y="0"/>
                    </a:cubicBezTo>
                    <a:cubicBezTo>
                      <a:pt x="1" y="0"/>
                      <a:pt x="1" y="0"/>
                      <a:pt x="1" y="7"/>
                    </a:cubicBezTo>
                    <a:cubicBezTo>
                      <a:pt x="0" y="14"/>
                      <a:pt x="1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3" name="Freeform 1370">
                <a:extLst>
                  <a:ext uri="{FF2B5EF4-FFF2-40B4-BE49-F238E27FC236}">
                    <a16:creationId xmlns="" xmlns:a16="http://schemas.microsoft.com/office/drawing/2014/main" id="{F46F06E9-243B-4B66-958C-7ABB3DDC4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8" y="1588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5" y="15"/>
                      <a:pt x="15" y="15"/>
                      <a:pt x="15" y="8"/>
                    </a:cubicBezTo>
                    <a:cubicBezTo>
                      <a:pt x="15" y="1"/>
                      <a:pt x="14" y="0"/>
                      <a:pt x="8" y="0"/>
                    </a:cubicBezTo>
                    <a:cubicBezTo>
                      <a:pt x="1" y="0"/>
                      <a:pt x="0" y="0"/>
                      <a:pt x="0" y="7"/>
                    </a:cubicBezTo>
                    <a:cubicBezTo>
                      <a:pt x="0" y="15"/>
                      <a:pt x="0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4" name="Freeform 1371">
                <a:extLst>
                  <a:ext uri="{FF2B5EF4-FFF2-40B4-BE49-F238E27FC236}">
                    <a16:creationId xmlns="" xmlns:a16="http://schemas.microsoft.com/office/drawing/2014/main" id="{7F40B10E-211F-4E55-BA12-3021BB65C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1692"/>
                <a:ext cx="41" cy="42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5" y="16"/>
                      <a:pt x="15" y="15"/>
                      <a:pt x="16" y="8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4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5" name="Freeform 1372">
                <a:extLst>
                  <a:ext uri="{FF2B5EF4-FFF2-40B4-BE49-F238E27FC236}">
                    <a16:creationId xmlns="" xmlns:a16="http://schemas.microsoft.com/office/drawing/2014/main" id="{BEDF1689-77C5-4109-8B5D-2FF88CD16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1692"/>
                <a:ext cx="41" cy="42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8 h 16"/>
                  <a:gd name="T4" fmla="*/ 9 w 16"/>
                  <a:gd name="T5" fmla="*/ 0 h 16"/>
                  <a:gd name="T6" fmla="*/ 0 w 16"/>
                  <a:gd name="T7" fmla="*/ 7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5" y="16"/>
                      <a:pt x="16" y="15"/>
                      <a:pt x="16" y="8"/>
                    </a:cubicBezTo>
                    <a:cubicBezTo>
                      <a:pt x="16" y="1"/>
                      <a:pt x="15" y="0"/>
                      <a:pt x="9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4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6" name="Freeform 1373">
                <a:extLst>
                  <a:ext uri="{FF2B5EF4-FFF2-40B4-BE49-F238E27FC236}">
                    <a16:creationId xmlns="" xmlns:a16="http://schemas.microsoft.com/office/drawing/2014/main" id="{D803E4EB-E219-4919-9CCD-B459B26FE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692"/>
                <a:ext cx="39" cy="42"/>
              </a:xfrm>
              <a:custGeom>
                <a:avLst/>
                <a:gdLst>
                  <a:gd name="T0" fmla="*/ 6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7 h 16"/>
                  <a:gd name="T8" fmla="*/ 6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6" y="16"/>
                    </a:moveTo>
                    <a:cubicBezTo>
                      <a:pt x="14" y="16"/>
                      <a:pt x="15" y="15"/>
                      <a:pt x="15" y="8"/>
                    </a:cubicBezTo>
                    <a:cubicBezTo>
                      <a:pt x="15" y="1"/>
                      <a:pt x="14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4"/>
                      <a:pt x="0" y="16"/>
                      <a:pt x="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7" name="Freeform 1374">
                <a:extLst>
                  <a:ext uri="{FF2B5EF4-FFF2-40B4-BE49-F238E27FC236}">
                    <a16:creationId xmlns="" xmlns:a16="http://schemas.microsoft.com/office/drawing/2014/main" id="{4D92C83E-6D4C-4CFA-A0D7-E3E873B71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6" y="1692"/>
                <a:ext cx="38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8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4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8" name="Freeform 1375">
                <a:extLst>
                  <a:ext uri="{FF2B5EF4-FFF2-40B4-BE49-F238E27FC236}">
                    <a16:creationId xmlns="" xmlns:a16="http://schemas.microsoft.com/office/drawing/2014/main" id="{AD3A7294-535F-4AED-932C-647BAEA99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428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5" y="16"/>
                      <a:pt x="15" y="15"/>
                      <a:pt x="15" y="8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9" name="Freeform 1376">
                <a:extLst>
                  <a:ext uri="{FF2B5EF4-FFF2-40B4-BE49-F238E27FC236}">
                    <a16:creationId xmlns="" xmlns:a16="http://schemas.microsoft.com/office/drawing/2014/main" id="{6A97ABAE-B460-405A-8F20-81118792A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2428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8"/>
                    </a:cubicBezTo>
                    <a:cubicBezTo>
                      <a:pt x="0" y="15"/>
                      <a:pt x="0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0" name="Freeform 1377">
                <a:extLst>
                  <a:ext uri="{FF2B5EF4-FFF2-40B4-BE49-F238E27FC236}">
                    <a16:creationId xmlns="" xmlns:a16="http://schemas.microsoft.com/office/drawing/2014/main" id="{D84A0EBD-B9A1-4FB9-B503-EF842F252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428"/>
                <a:ext cx="42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9 w 16"/>
                  <a:gd name="T5" fmla="*/ 0 h 16"/>
                  <a:gd name="T6" fmla="*/ 0 w 16"/>
                  <a:gd name="T7" fmla="*/ 7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5" y="16"/>
                      <a:pt x="16" y="15"/>
                      <a:pt x="16" y="9"/>
                    </a:cubicBezTo>
                    <a:cubicBezTo>
                      <a:pt x="16" y="1"/>
                      <a:pt x="15" y="1"/>
                      <a:pt x="9" y="0"/>
                    </a:cubicBezTo>
                    <a:cubicBezTo>
                      <a:pt x="2" y="0"/>
                      <a:pt x="1" y="1"/>
                      <a:pt x="0" y="7"/>
                    </a:cubicBezTo>
                    <a:cubicBezTo>
                      <a:pt x="0" y="15"/>
                      <a:pt x="1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1" name="Freeform 1378">
                <a:extLst>
                  <a:ext uri="{FF2B5EF4-FFF2-40B4-BE49-F238E27FC236}">
                    <a16:creationId xmlns="" xmlns:a16="http://schemas.microsoft.com/office/drawing/2014/main" id="{7381B319-515D-4484-909B-42E322E1D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1692"/>
                <a:ext cx="42" cy="42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9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5" y="16"/>
                      <a:pt x="16" y="15"/>
                      <a:pt x="16" y="9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2" name="Freeform 1379">
                <a:extLst>
                  <a:ext uri="{FF2B5EF4-FFF2-40B4-BE49-F238E27FC236}">
                    <a16:creationId xmlns="" xmlns:a16="http://schemas.microsoft.com/office/drawing/2014/main" id="{43EB8602-9E3C-4B20-B61E-43B260D2B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6" y="200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9 w 16"/>
                  <a:gd name="T5" fmla="*/ 0 h 16"/>
                  <a:gd name="T6" fmla="*/ 0 w 16"/>
                  <a:gd name="T7" fmla="*/ 7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5" y="16"/>
                      <a:pt x="16" y="15"/>
                      <a:pt x="16" y="8"/>
                    </a:cubicBezTo>
                    <a:cubicBezTo>
                      <a:pt x="16" y="1"/>
                      <a:pt x="15" y="0"/>
                      <a:pt x="9" y="0"/>
                    </a:cubicBezTo>
                    <a:cubicBezTo>
                      <a:pt x="2" y="0"/>
                      <a:pt x="0" y="1"/>
                      <a:pt x="0" y="7"/>
                    </a:cubicBezTo>
                    <a:cubicBezTo>
                      <a:pt x="0" y="15"/>
                      <a:pt x="1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3" name="Freeform 1380">
                <a:extLst>
                  <a:ext uri="{FF2B5EF4-FFF2-40B4-BE49-F238E27FC236}">
                    <a16:creationId xmlns="" xmlns:a16="http://schemas.microsoft.com/office/drawing/2014/main" id="{D569F394-E112-4BC2-80FC-0528F9E32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2324"/>
                <a:ext cx="42" cy="42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5" y="16"/>
                      <a:pt x="15" y="15"/>
                      <a:pt x="16" y="8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0" y="0"/>
                      <a:pt x="0" y="0"/>
                      <a:pt x="0" y="8"/>
                    </a:cubicBezTo>
                    <a:cubicBezTo>
                      <a:pt x="0" y="15"/>
                      <a:pt x="0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4" name="Freeform 1381">
                <a:extLst>
                  <a:ext uri="{FF2B5EF4-FFF2-40B4-BE49-F238E27FC236}">
                    <a16:creationId xmlns="" xmlns:a16="http://schemas.microsoft.com/office/drawing/2014/main" id="{4A9063E1-E9CE-4DF6-BE62-FC251CCCE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" y="2221"/>
                <a:ext cx="42" cy="39"/>
              </a:xfrm>
              <a:custGeom>
                <a:avLst/>
                <a:gdLst>
                  <a:gd name="T0" fmla="*/ 9 w 16"/>
                  <a:gd name="T1" fmla="*/ 0 h 15"/>
                  <a:gd name="T2" fmla="*/ 0 w 16"/>
                  <a:gd name="T3" fmla="*/ 7 h 15"/>
                  <a:gd name="T4" fmla="*/ 8 w 16"/>
                  <a:gd name="T5" fmla="*/ 15 h 15"/>
                  <a:gd name="T6" fmla="*/ 16 w 16"/>
                  <a:gd name="T7" fmla="*/ 8 h 15"/>
                  <a:gd name="T8" fmla="*/ 9 w 1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9" y="0"/>
                    </a:moveTo>
                    <a:cubicBezTo>
                      <a:pt x="2" y="0"/>
                      <a:pt x="0" y="1"/>
                      <a:pt x="0" y="7"/>
                    </a:cubicBezTo>
                    <a:cubicBezTo>
                      <a:pt x="0" y="14"/>
                      <a:pt x="1" y="15"/>
                      <a:pt x="8" y="15"/>
                    </a:cubicBezTo>
                    <a:cubicBezTo>
                      <a:pt x="15" y="15"/>
                      <a:pt x="16" y="15"/>
                      <a:pt x="16" y="8"/>
                    </a:cubicBezTo>
                    <a:cubicBezTo>
                      <a:pt x="16" y="1"/>
                      <a:pt x="15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5" name="Freeform 1382">
                <a:extLst>
                  <a:ext uri="{FF2B5EF4-FFF2-40B4-BE49-F238E27FC236}">
                    <a16:creationId xmlns="" xmlns:a16="http://schemas.microsoft.com/office/drawing/2014/main" id="{40F52EDB-F23C-4733-B345-0109F7213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6" y="2221"/>
                <a:ext cx="39" cy="39"/>
              </a:xfrm>
              <a:custGeom>
                <a:avLst/>
                <a:gdLst>
                  <a:gd name="T0" fmla="*/ 0 w 15"/>
                  <a:gd name="T1" fmla="*/ 7 h 15"/>
                  <a:gd name="T2" fmla="*/ 7 w 15"/>
                  <a:gd name="T3" fmla="*/ 15 h 15"/>
                  <a:gd name="T4" fmla="*/ 15 w 15"/>
                  <a:gd name="T5" fmla="*/ 8 h 15"/>
                  <a:gd name="T6" fmla="*/ 9 w 15"/>
                  <a:gd name="T7" fmla="*/ 0 h 15"/>
                  <a:gd name="T8" fmla="*/ 0 w 15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0" y="7"/>
                    </a:moveTo>
                    <a:cubicBezTo>
                      <a:pt x="0" y="14"/>
                      <a:pt x="1" y="15"/>
                      <a:pt x="7" y="15"/>
                    </a:cubicBezTo>
                    <a:cubicBezTo>
                      <a:pt x="15" y="15"/>
                      <a:pt x="15" y="15"/>
                      <a:pt x="15" y="8"/>
                    </a:cubicBezTo>
                    <a:cubicBezTo>
                      <a:pt x="15" y="1"/>
                      <a:pt x="15" y="0"/>
                      <a:pt x="9" y="0"/>
                    </a:cubicBezTo>
                    <a:cubicBezTo>
                      <a:pt x="1" y="0"/>
                      <a:pt x="0" y="0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6" name="Freeform 1383">
                <a:extLst>
                  <a:ext uri="{FF2B5EF4-FFF2-40B4-BE49-F238E27FC236}">
                    <a16:creationId xmlns="" xmlns:a16="http://schemas.microsoft.com/office/drawing/2014/main" id="{4A8A1675-CC92-449A-A064-8C90FAA11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2221"/>
                <a:ext cx="42" cy="39"/>
              </a:xfrm>
              <a:custGeom>
                <a:avLst/>
                <a:gdLst>
                  <a:gd name="T0" fmla="*/ 0 w 16"/>
                  <a:gd name="T1" fmla="*/ 7 h 15"/>
                  <a:gd name="T2" fmla="*/ 7 w 16"/>
                  <a:gd name="T3" fmla="*/ 15 h 15"/>
                  <a:gd name="T4" fmla="*/ 16 w 16"/>
                  <a:gd name="T5" fmla="*/ 8 h 15"/>
                  <a:gd name="T6" fmla="*/ 8 w 16"/>
                  <a:gd name="T7" fmla="*/ 0 h 15"/>
                  <a:gd name="T8" fmla="*/ 0 w 16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0" y="7"/>
                    </a:moveTo>
                    <a:cubicBezTo>
                      <a:pt x="0" y="14"/>
                      <a:pt x="1" y="15"/>
                      <a:pt x="7" y="15"/>
                    </a:cubicBezTo>
                    <a:cubicBezTo>
                      <a:pt x="15" y="15"/>
                      <a:pt x="15" y="15"/>
                      <a:pt x="16" y="8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0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7" name="Freeform 1384">
                <a:extLst>
                  <a:ext uri="{FF2B5EF4-FFF2-40B4-BE49-F238E27FC236}">
                    <a16:creationId xmlns="" xmlns:a16="http://schemas.microsoft.com/office/drawing/2014/main" id="{80F3CAA0-70CF-4202-A517-7A5A83790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7" y="2006"/>
                <a:ext cx="41" cy="41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1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8" name="Freeform 1385">
                <a:extLst>
                  <a:ext uri="{FF2B5EF4-FFF2-40B4-BE49-F238E27FC236}">
                    <a16:creationId xmlns="" xmlns:a16="http://schemas.microsoft.com/office/drawing/2014/main" id="{5882F2C9-AF88-40E9-A744-52D566A94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006"/>
                <a:ext cx="39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8"/>
                    </a:cubicBezTo>
                    <a:cubicBezTo>
                      <a:pt x="15" y="1"/>
                      <a:pt x="14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0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9" name="Freeform 1386">
                <a:extLst>
                  <a:ext uri="{FF2B5EF4-FFF2-40B4-BE49-F238E27FC236}">
                    <a16:creationId xmlns="" xmlns:a16="http://schemas.microsoft.com/office/drawing/2014/main" id="{4633FBB3-2B76-4341-BB41-ACD98742A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2428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5" y="1"/>
                      <a:pt x="14" y="0"/>
                      <a:pt x="8" y="0"/>
                    </a:cubicBezTo>
                    <a:cubicBezTo>
                      <a:pt x="0" y="0"/>
                      <a:pt x="0" y="1"/>
                      <a:pt x="0" y="8"/>
                    </a:cubicBezTo>
                    <a:cubicBezTo>
                      <a:pt x="0" y="15"/>
                      <a:pt x="0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0" name="Freeform 1387">
                <a:extLst>
                  <a:ext uri="{FF2B5EF4-FFF2-40B4-BE49-F238E27FC236}">
                    <a16:creationId xmlns="" xmlns:a16="http://schemas.microsoft.com/office/drawing/2014/main" id="{B53A7273-CE0B-4F41-B64C-3AF19A61E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428"/>
                <a:ext cx="41" cy="42"/>
              </a:xfrm>
              <a:custGeom>
                <a:avLst/>
                <a:gdLst>
                  <a:gd name="T0" fmla="*/ 0 w 16"/>
                  <a:gd name="T1" fmla="*/ 7 h 16"/>
                  <a:gd name="T2" fmla="*/ 7 w 16"/>
                  <a:gd name="T3" fmla="*/ 16 h 16"/>
                  <a:gd name="T4" fmla="*/ 16 w 16"/>
                  <a:gd name="T5" fmla="*/ 8 h 16"/>
                  <a:gd name="T6" fmla="*/ 9 w 16"/>
                  <a:gd name="T7" fmla="*/ 0 h 16"/>
                  <a:gd name="T8" fmla="*/ 0 w 16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0" y="7"/>
                    </a:moveTo>
                    <a:cubicBezTo>
                      <a:pt x="0" y="15"/>
                      <a:pt x="1" y="16"/>
                      <a:pt x="7" y="16"/>
                    </a:cubicBezTo>
                    <a:cubicBezTo>
                      <a:pt x="15" y="16"/>
                      <a:pt x="16" y="15"/>
                      <a:pt x="16" y="8"/>
                    </a:cubicBezTo>
                    <a:cubicBezTo>
                      <a:pt x="16" y="1"/>
                      <a:pt x="15" y="0"/>
                      <a:pt x="9" y="0"/>
                    </a:cubicBezTo>
                    <a:cubicBezTo>
                      <a:pt x="1" y="0"/>
                      <a:pt x="0" y="1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1" name="Freeform 1388">
                <a:extLst>
                  <a:ext uri="{FF2B5EF4-FFF2-40B4-BE49-F238E27FC236}">
                    <a16:creationId xmlns="" xmlns:a16="http://schemas.microsoft.com/office/drawing/2014/main" id="{00A14264-51BD-4C89-AB43-FDA351791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314"/>
                <a:ext cx="34" cy="62"/>
              </a:xfrm>
              <a:custGeom>
                <a:avLst/>
                <a:gdLst>
                  <a:gd name="T0" fmla="*/ 5 w 13"/>
                  <a:gd name="T1" fmla="*/ 2 h 24"/>
                  <a:gd name="T2" fmla="*/ 0 w 13"/>
                  <a:gd name="T3" fmla="*/ 5 h 24"/>
                  <a:gd name="T4" fmla="*/ 0 w 13"/>
                  <a:gd name="T5" fmla="*/ 12 h 24"/>
                  <a:gd name="T6" fmla="*/ 0 w 13"/>
                  <a:gd name="T7" fmla="*/ 21 h 24"/>
                  <a:gd name="T8" fmla="*/ 3 w 13"/>
                  <a:gd name="T9" fmla="*/ 23 h 24"/>
                  <a:gd name="T10" fmla="*/ 5 w 13"/>
                  <a:gd name="T11" fmla="*/ 21 h 24"/>
                  <a:gd name="T12" fmla="*/ 13 w 13"/>
                  <a:gd name="T13" fmla="*/ 12 h 24"/>
                  <a:gd name="T14" fmla="*/ 5 w 13"/>
                  <a:gd name="T15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4">
                    <a:moveTo>
                      <a:pt x="5" y="2"/>
                    </a:moveTo>
                    <a:cubicBezTo>
                      <a:pt x="0" y="0"/>
                      <a:pt x="0" y="0"/>
                      <a:pt x="0" y="5"/>
                    </a:cubicBezTo>
                    <a:cubicBezTo>
                      <a:pt x="0" y="7"/>
                      <a:pt x="0" y="10"/>
                      <a:pt x="0" y="12"/>
                    </a:cubicBezTo>
                    <a:cubicBezTo>
                      <a:pt x="0" y="15"/>
                      <a:pt x="0" y="18"/>
                      <a:pt x="0" y="21"/>
                    </a:cubicBezTo>
                    <a:cubicBezTo>
                      <a:pt x="0" y="24"/>
                      <a:pt x="2" y="24"/>
                      <a:pt x="3" y="23"/>
                    </a:cubicBezTo>
                    <a:cubicBezTo>
                      <a:pt x="4" y="23"/>
                      <a:pt x="5" y="22"/>
                      <a:pt x="5" y="21"/>
                    </a:cubicBezTo>
                    <a:cubicBezTo>
                      <a:pt x="10" y="20"/>
                      <a:pt x="13" y="16"/>
                      <a:pt x="13" y="12"/>
                    </a:cubicBezTo>
                    <a:cubicBezTo>
                      <a:pt x="13" y="8"/>
                      <a:pt x="10" y="4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2" name="Freeform 1389">
                <a:extLst>
                  <a:ext uri="{FF2B5EF4-FFF2-40B4-BE49-F238E27FC236}">
                    <a16:creationId xmlns="" xmlns:a16="http://schemas.microsoft.com/office/drawing/2014/main" id="{0FC2D8B5-4C69-48C9-A07B-1434F5A10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" y="1692"/>
                <a:ext cx="42" cy="42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5" y="16"/>
                      <a:pt x="16" y="15"/>
                      <a:pt x="16" y="8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1" y="1"/>
                      <a:pt x="0" y="8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3" name="Freeform 1390">
                <a:extLst>
                  <a:ext uri="{FF2B5EF4-FFF2-40B4-BE49-F238E27FC236}">
                    <a16:creationId xmlns="" xmlns:a16="http://schemas.microsoft.com/office/drawing/2014/main" id="{EE30070D-F17F-4B90-8C4F-3BF6F9A2F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5" y="1692"/>
                <a:ext cx="41" cy="42"/>
              </a:xfrm>
              <a:custGeom>
                <a:avLst/>
                <a:gdLst>
                  <a:gd name="T0" fmla="*/ 9 w 16"/>
                  <a:gd name="T1" fmla="*/ 16 h 16"/>
                  <a:gd name="T2" fmla="*/ 16 w 16"/>
                  <a:gd name="T3" fmla="*/ 7 h 16"/>
                  <a:gd name="T4" fmla="*/ 8 w 16"/>
                  <a:gd name="T5" fmla="*/ 0 h 16"/>
                  <a:gd name="T6" fmla="*/ 1 w 16"/>
                  <a:gd name="T7" fmla="*/ 8 h 16"/>
                  <a:gd name="T8" fmla="*/ 9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6"/>
                    </a:moveTo>
                    <a:cubicBezTo>
                      <a:pt x="15" y="15"/>
                      <a:pt x="16" y="15"/>
                      <a:pt x="16" y="7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1" y="1"/>
                      <a:pt x="1" y="8"/>
                    </a:cubicBezTo>
                    <a:cubicBezTo>
                      <a:pt x="0" y="15"/>
                      <a:pt x="3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4" name="Freeform 1391">
                <a:extLst>
                  <a:ext uri="{FF2B5EF4-FFF2-40B4-BE49-F238E27FC236}">
                    <a16:creationId xmlns="" xmlns:a16="http://schemas.microsoft.com/office/drawing/2014/main" id="{39F622C6-B9CD-4F07-A2CB-16276014A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" y="2324"/>
                <a:ext cx="42" cy="42"/>
              </a:xfrm>
              <a:custGeom>
                <a:avLst/>
                <a:gdLst>
                  <a:gd name="T0" fmla="*/ 0 w 16"/>
                  <a:gd name="T1" fmla="*/ 7 h 16"/>
                  <a:gd name="T2" fmla="*/ 7 w 16"/>
                  <a:gd name="T3" fmla="*/ 15 h 16"/>
                  <a:gd name="T4" fmla="*/ 16 w 16"/>
                  <a:gd name="T5" fmla="*/ 8 h 16"/>
                  <a:gd name="T6" fmla="*/ 8 w 16"/>
                  <a:gd name="T7" fmla="*/ 0 h 16"/>
                  <a:gd name="T8" fmla="*/ 0 w 16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0" y="7"/>
                    </a:moveTo>
                    <a:cubicBezTo>
                      <a:pt x="0" y="15"/>
                      <a:pt x="1" y="15"/>
                      <a:pt x="7" y="15"/>
                    </a:cubicBezTo>
                    <a:cubicBezTo>
                      <a:pt x="15" y="16"/>
                      <a:pt x="16" y="15"/>
                      <a:pt x="16" y="8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5" name="Freeform 1392">
                <a:extLst>
                  <a:ext uri="{FF2B5EF4-FFF2-40B4-BE49-F238E27FC236}">
                    <a16:creationId xmlns="" xmlns:a16="http://schemas.microsoft.com/office/drawing/2014/main" id="{F0D3F62F-E0BC-48A9-A6AB-6C4D986FE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1" y="1692"/>
                <a:ext cx="42" cy="42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8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0" y="0"/>
                      <a:pt x="0" y="0"/>
                      <a:pt x="0" y="8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6" name="Freeform 1393">
                <a:extLst>
                  <a:ext uri="{FF2B5EF4-FFF2-40B4-BE49-F238E27FC236}">
                    <a16:creationId xmlns="" xmlns:a16="http://schemas.microsoft.com/office/drawing/2014/main" id="{13335142-874D-4E83-9BE5-B942012D9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5" y="1692"/>
                <a:ext cx="41" cy="42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9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5" y="16"/>
                      <a:pt x="16" y="15"/>
                      <a:pt x="16" y="9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7" name="Freeform 1394">
                <a:extLst>
                  <a:ext uri="{FF2B5EF4-FFF2-40B4-BE49-F238E27FC236}">
                    <a16:creationId xmlns="" xmlns:a16="http://schemas.microsoft.com/office/drawing/2014/main" id="{58B5A8C5-944C-403E-9897-AF212D62E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" y="1692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0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5" y="1"/>
                      <a:pt x="14" y="0"/>
                      <a:pt x="8" y="0"/>
                    </a:cubicBezTo>
                    <a:cubicBezTo>
                      <a:pt x="0" y="0"/>
                      <a:pt x="0" y="1"/>
                      <a:pt x="0" y="7"/>
                    </a:cubicBezTo>
                    <a:cubicBezTo>
                      <a:pt x="0" y="15"/>
                      <a:pt x="0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8" name="Freeform 1395">
                <a:extLst>
                  <a:ext uri="{FF2B5EF4-FFF2-40B4-BE49-F238E27FC236}">
                    <a16:creationId xmlns="" xmlns:a16="http://schemas.microsoft.com/office/drawing/2014/main" id="{3FD7AA3B-5ADA-4B36-A8DD-747DE2AAB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324"/>
                <a:ext cx="42" cy="42"/>
              </a:xfrm>
              <a:custGeom>
                <a:avLst/>
                <a:gdLst>
                  <a:gd name="T0" fmla="*/ 0 w 16"/>
                  <a:gd name="T1" fmla="*/ 8 h 16"/>
                  <a:gd name="T2" fmla="*/ 7 w 16"/>
                  <a:gd name="T3" fmla="*/ 15 h 16"/>
                  <a:gd name="T4" fmla="*/ 16 w 16"/>
                  <a:gd name="T5" fmla="*/ 9 h 16"/>
                  <a:gd name="T6" fmla="*/ 9 w 16"/>
                  <a:gd name="T7" fmla="*/ 0 h 16"/>
                  <a:gd name="T8" fmla="*/ 0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0" y="8"/>
                    </a:moveTo>
                    <a:cubicBezTo>
                      <a:pt x="0" y="15"/>
                      <a:pt x="1" y="15"/>
                      <a:pt x="7" y="15"/>
                    </a:cubicBezTo>
                    <a:cubicBezTo>
                      <a:pt x="15" y="16"/>
                      <a:pt x="16" y="15"/>
                      <a:pt x="16" y="9"/>
                    </a:cubicBezTo>
                    <a:cubicBezTo>
                      <a:pt x="16" y="1"/>
                      <a:pt x="15" y="0"/>
                      <a:pt x="9" y="0"/>
                    </a:cubicBezTo>
                    <a:cubicBezTo>
                      <a:pt x="1" y="0"/>
                      <a:pt x="0" y="1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9" name="Freeform 1396">
                <a:extLst>
                  <a:ext uri="{FF2B5EF4-FFF2-40B4-BE49-F238E27FC236}">
                    <a16:creationId xmlns="" xmlns:a16="http://schemas.microsoft.com/office/drawing/2014/main" id="{7DBEA951-2E43-4C1C-BAB0-2944F5498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2324"/>
                <a:ext cx="39" cy="42"/>
              </a:xfrm>
              <a:custGeom>
                <a:avLst/>
                <a:gdLst>
                  <a:gd name="T0" fmla="*/ 0 w 15"/>
                  <a:gd name="T1" fmla="*/ 7 h 16"/>
                  <a:gd name="T2" fmla="*/ 7 w 15"/>
                  <a:gd name="T3" fmla="*/ 15 h 16"/>
                  <a:gd name="T4" fmla="*/ 15 w 15"/>
                  <a:gd name="T5" fmla="*/ 8 h 16"/>
                  <a:gd name="T6" fmla="*/ 8 w 15"/>
                  <a:gd name="T7" fmla="*/ 0 h 16"/>
                  <a:gd name="T8" fmla="*/ 0 w 15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0" y="7"/>
                    </a:moveTo>
                    <a:cubicBezTo>
                      <a:pt x="0" y="14"/>
                      <a:pt x="1" y="15"/>
                      <a:pt x="7" y="15"/>
                    </a:cubicBezTo>
                    <a:cubicBezTo>
                      <a:pt x="14" y="16"/>
                      <a:pt x="15" y="15"/>
                      <a:pt x="15" y="8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0" name="Freeform 1397">
                <a:extLst>
                  <a:ext uri="{FF2B5EF4-FFF2-40B4-BE49-F238E27FC236}">
                    <a16:creationId xmlns="" xmlns:a16="http://schemas.microsoft.com/office/drawing/2014/main" id="{A903BCE3-CCA1-4BDA-B5E7-73F36E9FB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" y="1692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0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1" name="Freeform 1398">
                <a:extLst>
                  <a:ext uri="{FF2B5EF4-FFF2-40B4-BE49-F238E27FC236}">
                    <a16:creationId xmlns="" xmlns:a16="http://schemas.microsoft.com/office/drawing/2014/main" id="{A8F278EE-4780-42AC-B041-088F79741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" y="1692"/>
                <a:ext cx="41" cy="42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9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4" y="16"/>
                      <a:pt x="16" y="15"/>
                      <a:pt x="16" y="9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2" name="Freeform 1399">
                <a:extLst>
                  <a:ext uri="{FF2B5EF4-FFF2-40B4-BE49-F238E27FC236}">
                    <a16:creationId xmlns="" xmlns:a16="http://schemas.microsoft.com/office/drawing/2014/main" id="{78589A18-7D96-44F5-8877-37B6C0762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" y="1902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9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5" y="15"/>
                      <a:pt x="16" y="14"/>
                      <a:pt x="16" y="9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1" y="0"/>
                      <a:pt x="0" y="7"/>
                    </a:cubicBezTo>
                    <a:cubicBezTo>
                      <a:pt x="0" y="14"/>
                      <a:pt x="1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3" name="Freeform 1400">
                <a:extLst>
                  <a:ext uri="{FF2B5EF4-FFF2-40B4-BE49-F238E27FC236}">
                    <a16:creationId xmlns="" xmlns:a16="http://schemas.microsoft.com/office/drawing/2014/main" id="{00AA9449-53BC-4636-944F-FFAB5DD45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798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5" y="15"/>
                      <a:pt x="16" y="14"/>
                      <a:pt x="16" y="7"/>
                    </a:cubicBezTo>
                    <a:cubicBezTo>
                      <a:pt x="16" y="0"/>
                      <a:pt x="15" y="0"/>
                      <a:pt x="8" y="0"/>
                    </a:cubicBezTo>
                    <a:cubicBezTo>
                      <a:pt x="1" y="0"/>
                      <a:pt x="0" y="0"/>
                      <a:pt x="0" y="7"/>
                    </a:cubicBezTo>
                    <a:cubicBezTo>
                      <a:pt x="0" y="14"/>
                      <a:pt x="1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4" name="Freeform 1401">
                <a:extLst>
                  <a:ext uri="{FF2B5EF4-FFF2-40B4-BE49-F238E27FC236}">
                    <a16:creationId xmlns="" xmlns:a16="http://schemas.microsoft.com/office/drawing/2014/main" id="{0638356A-19A6-4B19-A74F-B6CBF135A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1796"/>
                <a:ext cx="41" cy="41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8 h 16"/>
                  <a:gd name="T4" fmla="*/ 9 w 16"/>
                  <a:gd name="T5" fmla="*/ 1 h 16"/>
                  <a:gd name="T6" fmla="*/ 1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5" y="16"/>
                      <a:pt x="16" y="15"/>
                      <a:pt x="16" y="8"/>
                    </a:cubicBezTo>
                    <a:cubicBezTo>
                      <a:pt x="16" y="1"/>
                      <a:pt x="15" y="1"/>
                      <a:pt x="9" y="1"/>
                    </a:cubicBezTo>
                    <a:cubicBezTo>
                      <a:pt x="1" y="0"/>
                      <a:pt x="1" y="1"/>
                      <a:pt x="1" y="8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5" name="Freeform 1402">
                <a:extLst>
                  <a:ext uri="{FF2B5EF4-FFF2-40B4-BE49-F238E27FC236}">
                    <a16:creationId xmlns="" xmlns:a16="http://schemas.microsoft.com/office/drawing/2014/main" id="{F1DBA2FA-1D2F-4394-887B-CD9B981E5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1796"/>
                <a:ext cx="39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1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5" y="1"/>
                      <a:pt x="15" y="1"/>
                      <a:pt x="8" y="1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0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6" name="Freeform 1403">
                <a:extLst>
                  <a:ext uri="{FF2B5EF4-FFF2-40B4-BE49-F238E27FC236}">
                    <a16:creationId xmlns="" xmlns:a16="http://schemas.microsoft.com/office/drawing/2014/main" id="{42B75BD7-F698-4CAF-AEA5-053827ED7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0" y="1798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4" y="15"/>
                      <a:pt x="15" y="14"/>
                      <a:pt x="15" y="8"/>
                    </a:cubicBezTo>
                    <a:cubicBezTo>
                      <a:pt x="15" y="0"/>
                      <a:pt x="14" y="0"/>
                      <a:pt x="8" y="0"/>
                    </a:cubicBezTo>
                    <a:cubicBezTo>
                      <a:pt x="0" y="0"/>
                      <a:pt x="0" y="0"/>
                      <a:pt x="0" y="7"/>
                    </a:cubicBezTo>
                    <a:cubicBezTo>
                      <a:pt x="0" y="14"/>
                      <a:pt x="0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" name="Freeform 1404">
                <a:extLst>
                  <a:ext uri="{FF2B5EF4-FFF2-40B4-BE49-F238E27FC236}">
                    <a16:creationId xmlns="" xmlns:a16="http://schemas.microsoft.com/office/drawing/2014/main" id="{833B7A45-C19F-4D0A-BAC8-B9753E12C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" y="1798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5" y="15"/>
                      <a:pt x="15" y="14"/>
                      <a:pt x="15" y="7"/>
                    </a:cubicBezTo>
                    <a:cubicBezTo>
                      <a:pt x="15" y="0"/>
                      <a:pt x="15" y="0"/>
                      <a:pt x="8" y="0"/>
                    </a:cubicBezTo>
                    <a:cubicBezTo>
                      <a:pt x="1" y="0"/>
                      <a:pt x="0" y="0"/>
                      <a:pt x="0" y="7"/>
                    </a:cubicBezTo>
                    <a:cubicBezTo>
                      <a:pt x="0" y="14"/>
                      <a:pt x="0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8" name="Freeform 1405">
                <a:extLst>
                  <a:ext uri="{FF2B5EF4-FFF2-40B4-BE49-F238E27FC236}">
                    <a16:creationId xmlns="" xmlns:a16="http://schemas.microsoft.com/office/drawing/2014/main" id="{833AA71F-FF6F-4835-8E9D-E7936BCEE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" y="2221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5" y="15"/>
                      <a:pt x="15" y="15"/>
                      <a:pt x="15" y="8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0"/>
                      <a:pt x="0" y="7"/>
                    </a:cubicBezTo>
                    <a:cubicBezTo>
                      <a:pt x="0" y="15"/>
                      <a:pt x="0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9" name="Freeform 1406">
                <a:extLst>
                  <a:ext uri="{FF2B5EF4-FFF2-40B4-BE49-F238E27FC236}">
                    <a16:creationId xmlns="" xmlns:a16="http://schemas.microsoft.com/office/drawing/2014/main" id="{40DDC7DE-7E92-469A-AE80-6292CD38D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2" y="2115"/>
                <a:ext cx="39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0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5" y="1"/>
                      <a:pt x="14" y="1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0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0" name="Freeform 1407">
                <a:extLst>
                  <a:ext uri="{FF2B5EF4-FFF2-40B4-BE49-F238E27FC236}">
                    <a16:creationId xmlns="" xmlns:a16="http://schemas.microsoft.com/office/drawing/2014/main" id="{783026BF-A30E-4F3C-BAEA-857C4057F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115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9 h 16"/>
                  <a:gd name="T4" fmla="*/ 9 w 16"/>
                  <a:gd name="T5" fmla="*/ 0 h 16"/>
                  <a:gd name="T6" fmla="*/ 0 w 16"/>
                  <a:gd name="T7" fmla="*/ 7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5" y="16"/>
                      <a:pt x="15" y="15"/>
                      <a:pt x="15" y="9"/>
                    </a:cubicBezTo>
                    <a:cubicBezTo>
                      <a:pt x="16" y="1"/>
                      <a:pt x="15" y="1"/>
                      <a:pt x="9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1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1" name="Freeform 1408">
                <a:extLst>
                  <a:ext uri="{FF2B5EF4-FFF2-40B4-BE49-F238E27FC236}">
                    <a16:creationId xmlns="" xmlns:a16="http://schemas.microsoft.com/office/drawing/2014/main" id="{DFFA349B-B859-4A11-9566-A4829813C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115"/>
                <a:ext cx="39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0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5" y="1"/>
                      <a:pt x="15" y="1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0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2" name="Freeform 1409">
                <a:extLst>
                  <a:ext uri="{FF2B5EF4-FFF2-40B4-BE49-F238E27FC236}">
                    <a16:creationId xmlns="" xmlns:a16="http://schemas.microsoft.com/office/drawing/2014/main" id="{7BAAFEEF-1ABE-4FD2-AC4C-AD6B9E077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3" y="1902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4" y="15"/>
                      <a:pt x="15" y="15"/>
                      <a:pt x="15" y="8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4"/>
                      <a:pt x="0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3" name="Freeform 1410">
                <a:extLst>
                  <a:ext uri="{FF2B5EF4-FFF2-40B4-BE49-F238E27FC236}">
                    <a16:creationId xmlns="" xmlns:a16="http://schemas.microsoft.com/office/drawing/2014/main" id="{B30B89C0-74DD-4402-A5BC-B3CDB7DFC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1902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5" y="15"/>
                      <a:pt x="16" y="15"/>
                      <a:pt x="16" y="8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0"/>
                      <a:pt x="0" y="7"/>
                    </a:cubicBezTo>
                    <a:cubicBezTo>
                      <a:pt x="0" y="15"/>
                      <a:pt x="1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6" name="Group 1612">
              <a:extLst>
                <a:ext uri="{FF2B5EF4-FFF2-40B4-BE49-F238E27FC236}">
                  <a16:creationId xmlns="" xmlns:a16="http://schemas.microsoft.com/office/drawing/2014/main" id="{8B066BD9-5B96-428A-BF31-1B49B0CEB3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8900" y="2016125"/>
              <a:ext cx="12368213" cy="4113213"/>
              <a:chOff x="-56" y="1270"/>
              <a:chExt cx="7791" cy="2591"/>
            </a:xfrm>
            <a:grpFill/>
          </p:grpSpPr>
          <p:sp>
            <p:nvSpPr>
              <p:cNvPr id="774" name="Freeform 1412">
                <a:extLst>
                  <a:ext uri="{FF2B5EF4-FFF2-40B4-BE49-F238E27FC236}">
                    <a16:creationId xmlns="" xmlns:a16="http://schemas.microsoft.com/office/drawing/2014/main" id="{BE5714BD-DA9B-4CFF-8908-8550F4DA6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" y="1902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4" y="15"/>
                      <a:pt x="15" y="15"/>
                      <a:pt x="15" y="8"/>
                    </a:cubicBezTo>
                    <a:cubicBezTo>
                      <a:pt x="15" y="0"/>
                      <a:pt x="15" y="0"/>
                      <a:pt x="7" y="0"/>
                    </a:cubicBezTo>
                    <a:cubicBezTo>
                      <a:pt x="0" y="0"/>
                      <a:pt x="0" y="1"/>
                      <a:pt x="0" y="7"/>
                    </a:cubicBezTo>
                    <a:cubicBezTo>
                      <a:pt x="0" y="15"/>
                      <a:pt x="0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Freeform 1413">
                <a:extLst>
                  <a:ext uri="{FF2B5EF4-FFF2-40B4-BE49-F238E27FC236}">
                    <a16:creationId xmlns="" xmlns:a16="http://schemas.microsoft.com/office/drawing/2014/main" id="{05560065-992F-4CBA-9F6E-CFF4994C9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" y="1588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4" y="15"/>
                      <a:pt x="15" y="15"/>
                      <a:pt x="15" y="8"/>
                    </a:cubicBezTo>
                    <a:cubicBezTo>
                      <a:pt x="15" y="1"/>
                      <a:pt x="14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0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Freeform 1414">
                <a:extLst>
                  <a:ext uri="{FF2B5EF4-FFF2-40B4-BE49-F238E27FC236}">
                    <a16:creationId xmlns="" xmlns:a16="http://schemas.microsoft.com/office/drawing/2014/main" id="{FF5C2161-A1F6-4571-8C66-1FE477277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5" y="1588"/>
                <a:ext cx="41" cy="42"/>
              </a:xfrm>
              <a:custGeom>
                <a:avLst/>
                <a:gdLst>
                  <a:gd name="T0" fmla="*/ 8 w 16"/>
                  <a:gd name="T1" fmla="*/ 15 h 16"/>
                  <a:gd name="T2" fmla="*/ 15 w 16"/>
                  <a:gd name="T3" fmla="*/ 7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4" y="16"/>
                      <a:pt x="16" y="13"/>
                      <a:pt x="15" y="7"/>
                    </a:cubicBezTo>
                    <a:cubicBezTo>
                      <a:pt x="15" y="1"/>
                      <a:pt x="14" y="0"/>
                      <a:pt x="7" y="0"/>
                    </a:cubicBezTo>
                    <a:cubicBezTo>
                      <a:pt x="0" y="0"/>
                      <a:pt x="0" y="1"/>
                      <a:pt x="0" y="8"/>
                    </a:cubicBezTo>
                    <a:cubicBezTo>
                      <a:pt x="0" y="15"/>
                      <a:pt x="1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Freeform 1415">
                <a:extLst>
                  <a:ext uri="{FF2B5EF4-FFF2-40B4-BE49-F238E27FC236}">
                    <a16:creationId xmlns="" xmlns:a16="http://schemas.microsoft.com/office/drawing/2014/main" id="{E0B36B7D-3CA1-4D80-92D2-6733C3C3A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" y="1588"/>
                <a:ext cx="42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9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4" y="15"/>
                      <a:pt x="15" y="15"/>
                      <a:pt x="16" y="9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4"/>
                      <a:pt x="1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Freeform 1416">
                <a:extLst>
                  <a:ext uri="{FF2B5EF4-FFF2-40B4-BE49-F238E27FC236}">
                    <a16:creationId xmlns="" xmlns:a16="http://schemas.microsoft.com/office/drawing/2014/main" id="{B13BE2EF-BF38-4B7C-A1FC-E2C9926E9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428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9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3"/>
                      <a:pt x="15" y="9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Freeform 1417">
                <a:extLst>
                  <a:ext uri="{FF2B5EF4-FFF2-40B4-BE49-F238E27FC236}">
                    <a16:creationId xmlns="" xmlns:a16="http://schemas.microsoft.com/office/drawing/2014/main" id="{52B65E2E-9E21-41B8-8226-7B791148E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2428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Freeform 1418">
                <a:extLst>
                  <a:ext uri="{FF2B5EF4-FFF2-40B4-BE49-F238E27FC236}">
                    <a16:creationId xmlns="" xmlns:a16="http://schemas.microsoft.com/office/drawing/2014/main" id="{FECCB77E-7F15-49C0-9A17-635BE0F50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428"/>
                <a:ext cx="42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3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1" y="4"/>
                      <a:pt x="1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" name="Oval 1419">
                <a:extLst>
                  <a:ext uri="{FF2B5EF4-FFF2-40B4-BE49-F238E27FC236}">
                    <a16:creationId xmlns="" xmlns:a16="http://schemas.microsoft.com/office/drawing/2014/main" id="{DCD6EA54-EC4A-435D-BFA0-1D54210A4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3" y="2428"/>
                <a:ext cx="41" cy="4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" name="Freeform 1420">
                <a:extLst>
                  <a:ext uri="{FF2B5EF4-FFF2-40B4-BE49-F238E27FC236}">
                    <a16:creationId xmlns="" xmlns:a16="http://schemas.microsoft.com/office/drawing/2014/main" id="{F483C880-2E72-456B-9406-71C3072D6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428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3"/>
                      <a:pt x="15" y="9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" name="Freeform 1421">
                <a:extLst>
                  <a:ext uri="{FF2B5EF4-FFF2-40B4-BE49-F238E27FC236}">
                    <a16:creationId xmlns="" xmlns:a16="http://schemas.microsoft.com/office/drawing/2014/main" id="{C4CD739A-928D-494F-9DBB-85BCA96AF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428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3"/>
                      <a:pt x="15" y="8"/>
                    </a:cubicBezTo>
                    <a:cubicBezTo>
                      <a:pt x="15" y="4"/>
                      <a:pt x="11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" name="Freeform 1422">
                <a:extLst>
                  <a:ext uri="{FF2B5EF4-FFF2-40B4-BE49-F238E27FC236}">
                    <a16:creationId xmlns="" xmlns:a16="http://schemas.microsoft.com/office/drawing/2014/main" id="{E5099588-B28C-49DB-9284-AAF285CD5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" y="2428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" name="Oval 1423">
                <a:extLst>
                  <a:ext uri="{FF2B5EF4-FFF2-40B4-BE49-F238E27FC236}">
                    <a16:creationId xmlns="" xmlns:a16="http://schemas.microsoft.com/office/drawing/2014/main" id="{F6E5D294-87AB-4EEE-87A0-E5043AD97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" y="2428"/>
                <a:ext cx="39" cy="4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" name="Freeform 1424">
                <a:extLst>
                  <a:ext uri="{FF2B5EF4-FFF2-40B4-BE49-F238E27FC236}">
                    <a16:creationId xmlns="" xmlns:a16="http://schemas.microsoft.com/office/drawing/2014/main" id="{C6110DF3-C9B6-4417-80A3-FE0CE6F68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" y="1373"/>
                <a:ext cx="42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2"/>
                      <a:pt x="16" y="9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" name="Freeform 1425">
                <a:extLst>
                  <a:ext uri="{FF2B5EF4-FFF2-40B4-BE49-F238E27FC236}">
                    <a16:creationId xmlns="" xmlns:a16="http://schemas.microsoft.com/office/drawing/2014/main" id="{60E53977-13C9-48D5-8198-1B5632A6D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5" y="1373"/>
                <a:ext cx="38" cy="42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8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" name="Freeform 1426">
                <a:extLst>
                  <a:ext uri="{FF2B5EF4-FFF2-40B4-BE49-F238E27FC236}">
                    <a16:creationId xmlns="" xmlns:a16="http://schemas.microsoft.com/office/drawing/2014/main" id="{5ABC6C61-9C94-457A-A492-BD77863E1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324"/>
                <a:ext cx="42" cy="42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7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1" y="3"/>
                      <a:pt x="1" y="7"/>
                    </a:cubicBezTo>
                    <a:cubicBezTo>
                      <a:pt x="0" y="11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" name="Freeform 1427">
                <a:extLst>
                  <a:ext uri="{FF2B5EF4-FFF2-40B4-BE49-F238E27FC236}">
                    <a16:creationId xmlns="" xmlns:a16="http://schemas.microsoft.com/office/drawing/2014/main" id="{5AD8D583-428C-4BE4-9A57-25565B79A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324"/>
                <a:ext cx="42" cy="42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1" y="12"/>
                      <a:pt x="4" y="16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" name="Freeform 1428">
                <a:extLst>
                  <a:ext uri="{FF2B5EF4-FFF2-40B4-BE49-F238E27FC236}">
                    <a16:creationId xmlns="" xmlns:a16="http://schemas.microsoft.com/office/drawing/2014/main" id="{253A08F6-26FC-4291-B4FC-F8DA8581F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324"/>
                <a:ext cx="42" cy="42"/>
              </a:xfrm>
              <a:custGeom>
                <a:avLst/>
                <a:gdLst>
                  <a:gd name="T0" fmla="*/ 8 w 16"/>
                  <a:gd name="T1" fmla="*/ 15 h 16"/>
                  <a:gd name="T2" fmla="*/ 15 w 16"/>
                  <a:gd name="T3" fmla="*/ 7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2" y="16"/>
                      <a:pt x="16" y="12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" name="Freeform 1429">
                <a:extLst>
                  <a:ext uri="{FF2B5EF4-FFF2-40B4-BE49-F238E27FC236}">
                    <a16:creationId xmlns="" xmlns:a16="http://schemas.microsoft.com/office/drawing/2014/main" id="{AEA58E34-CF83-41EF-AC84-06734A520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" y="1373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2"/>
                      <a:pt x="15" y="8"/>
                    </a:cubicBezTo>
                    <a:cubicBezTo>
                      <a:pt x="15" y="4"/>
                      <a:pt x="11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" name="Freeform 1430">
                <a:extLst>
                  <a:ext uri="{FF2B5EF4-FFF2-40B4-BE49-F238E27FC236}">
                    <a16:creationId xmlns="" xmlns:a16="http://schemas.microsoft.com/office/drawing/2014/main" id="{E6C60365-A683-4A24-BA1F-CCF87BD1A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324"/>
                <a:ext cx="42" cy="42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7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2" y="16"/>
                      <a:pt x="16" y="12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" name="Freeform 1431">
                <a:extLst>
                  <a:ext uri="{FF2B5EF4-FFF2-40B4-BE49-F238E27FC236}">
                    <a16:creationId xmlns="" xmlns:a16="http://schemas.microsoft.com/office/drawing/2014/main" id="{3C7C94C5-0F5D-4C16-8ED9-35543282D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324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5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" name="Freeform 1432">
                <a:extLst>
                  <a:ext uri="{FF2B5EF4-FFF2-40B4-BE49-F238E27FC236}">
                    <a16:creationId xmlns="" xmlns:a16="http://schemas.microsoft.com/office/drawing/2014/main" id="{0AE57697-A066-471A-AB23-83A597951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2324"/>
                <a:ext cx="39" cy="42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12" y="16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" name="Freeform 1433">
                <a:extLst>
                  <a:ext uri="{FF2B5EF4-FFF2-40B4-BE49-F238E27FC236}">
                    <a16:creationId xmlns="" xmlns:a16="http://schemas.microsoft.com/office/drawing/2014/main" id="{87DDDFC8-0947-4649-9639-D7977BE4B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324"/>
                <a:ext cx="41" cy="42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" name="Freeform 1434">
                <a:extLst>
                  <a:ext uri="{FF2B5EF4-FFF2-40B4-BE49-F238E27FC236}">
                    <a16:creationId xmlns="" xmlns:a16="http://schemas.microsoft.com/office/drawing/2014/main" id="{F987325F-0330-4524-A869-5ED32EAF9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324"/>
                <a:ext cx="42" cy="42"/>
              </a:xfrm>
              <a:custGeom>
                <a:avLst/>
                <a:gdLst>
                  <a:gd name="T0" fmla="*/ 9 w 16"/>
                  <a:gd name="T1" fmla="*/ 15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7 h 16"/>
                  <a:gd name="T8" fmla="*/ 9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5"/>
                    </a:moveTo>
                    <a:cubicBezTo>
                      <a:pt x="13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1" y="3"/>
                      <a:pt x="1" y="7"/>
                    </a:cubicBezTo>
                    <a:cubicBezTo>
                      <a:pt x="0" y="12"/>
                      <a:pt x="4" y="16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" name="Freeform 1435">
                <a:extLst>
                  <a:ext uri="{FF2B5EF4-FFF2-40B4-BE49-F238E27FC236}">
                    <a16:creationId xmlns="" xmlns:a16="http://schemas.microsoft.com/office/drawing/2014/main" id="{6012EE72-6A66-439F-A930-BF0A47DB2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324"/>
                <a:ext cx="39" cy="42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12" y="16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" name="Freeform 1436">
                <a:extLst>
                  <a:ext uri="{FF2B5EF4-FFF2-40B4-BE49-F238E27FC236}">
                    <a16:creationId xmlns="" xmlns:a16="http://schemas.microsoft.com/office/drawing/2014/main" id="{2724E98D-BA74-4AA2-A0AC-88D4C0AEC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324"/>
                <a:ext cx="39" cy="42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" name="Freeform 1437">
                <a:extLst>
                  <a:ext uri="{FF2B5EF4-FFF2-40B4-BE49-F238E27FC236}">
                    <a16:creationId xmlns="" xmlns:a16="http://schemas.microsoft.com/office/drawing/2014/main" id="{A877946C-37CA-4535-A89F-5DDB02A93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" y="2324"/>
                <a:ext cx="41" cy="42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1" y="12"/>
                      <a:pt x="4" y="16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" name="Freeform 1438">
                <a:extLst>
                  <a:ext uri="{FF2B5EF4-FFF2-40B4-BE49-F238E27FC236}">
                    <a16:creationId xmlns="" xmlns:a16="http://schemas.microsoft.com/office/drawing/2014/main" id="{BB737F8A-C363-4F8F-BCA7-5B88FDACE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324"/>
                <a:ext cx="41" cy="42"/>
              </a:xfrm>
              <a:custGeom>
                <a:avLst/>
                <a:gdLst>
                  <a:gd name="T0" fmla="*/ 7 w 16"/>
                  <a:gd name="T1" fmla="*/ 15 h 16"/>
                  <a:gd name="T2" fmla="*/ 15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7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5"/>
                    </a:moveTo>
                    <a:cubicBezTo>
                      <a:pt x="12" y="16"/>
                      <a:pt x="16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" name="Freeform 1439">
                <a:extLst>
                  <a:ext uri="{FF2B5EF4-FFF2-40B4-BE49-F238E27FC236}">
                    <a16:creationId xmlns="" xmlns:a16="http://schemas.microsoft.com/office/drawing/2014/main" id="{DDA6BC02-1D5F-4ADB-A86B-D010E0875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2324"/>
                <a:ext cx="39" cy="42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12" y="16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" name="Freeform 1440">
                <a:extLst>
                  <a:ext uri="{FF2B5EF4-FFF2-40B4-BE49-F238E27FC236}">
                    <a16:creationId xmlns="" xmlns:a16="http://schemas.microsoft.com/office/drawing/2014/main" id="{9B2F1EB8-C8E8-414F-A9B9-55AF66F7B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324"/>
                <a:ext cx="41" cy="42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9 w 16"/>
                  <a:gd name="T5" fmla="*/ 15 h 16"/>
                  <a:gd name="T6" fmla="*/ 16 w 16"/>
                  <a:gd name="T7" fmla="*/ 8 h 16"/>
                  <a:gd name="T8" fmla="*/ 8 w 1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9" y="15"/>
                    </a:cubicBezTo>
                    <a:cubicBezTo>
                      <a:pt x="13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" name="Freeform 1441">
                <a:extLst>
                  <a:ext uri="{FF2B5EF4-FFF2-40B4-BE49-F238E27FC236}">
                    <a16:creationId xmlns="" xmlns:a16="http://schemas.microsoft.com/office/drawing/2014/main" id="{5DAFB018-43D9-449F-8AC0-5D7A6B532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" y="2324"/>
                <a:ext cx="41" cy="39"/>
              </a:xfrm>
              <a:custGeom>
                <a:avLst/>
                <a:gdLst>
                  <a:gd name="T0" fmla="*/ 7 w 16"/>
                  <a:gd name="T1" fmla="*/ 0 h 15"/>
                  <a:gd name="T2" fmla="*/ 0 w 16"/>
                  <a:gd name="T3" fmla="*/ 8 h 15"/>
                  <a:gd name="T4" fmla="*/ 8 w 16"/>
                  <a:gd name="T5" fmla="*/ 15 h 15"/>
                  <a:gd name="T6" fmla="*/ 16 w 16"/>
                  <a:gd name="T7" fmla="*/ 8 h 15"/>
                  <a:gd name="T8" fmla="*/ 7 w 1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ubicBezTo>
                      <a:pt x="12" y="15"/>
                      <a:pt x="15" y="12"/>
                      <a:pt x="16" y="8"/>
                    </a:cubicBezTo>
                    <a:cubicBezTo>
                      <a:pt x="16" y="3"/>
                      <a:pt x="12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" name="Freeform 1442">
                <a:extLst>
                  <a:ext uri="{FF2B5EF4-FFF2-40B4-BE49-F238E27FC236}">
                    <a16:creationId xmlns="" xmlns:a16="http://schemas.microsoft.com/office/drawing/2014/main" id="{4F5D1959-48C9-4298-A03D-55E1944A7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324"/>
                <a:ext cx="39" cy="42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11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" name="Freeform 1443">
                <a:extLst>
                  <a:ext uri="{FF2B5EF4-FFF2-40B4-BE49-F238E27FC236}">
                    <a16:creationId xmlns="" xmlns:a16="http://schemas.microsoft.com/office/drawing/2014/main" id="{5353A81E-6B79-40D6-BCA9-D06A8FE21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1" y="2324"/>
                <a:ext cx="41" cy="42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1" y="8"/>
                    </a:cubicBezTo>
                    <a:cubicBezTo>
                      <a:pt x="1" y="12"/>
                      <a:pt x="4" y="16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" name="Freeform 1444">
                <a:extLst>
                  <a:ext uri="{FF2B5EF4-FFF2-40B4-BE49-F238E27FC236}">
                    <a16:creationId xmlns="" xmlns:a16="http://schemas.microsoft.com/office/drawing/2014/main" id="{1BC69139-86E9-4FA2-9F7E-3B95FD1CB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2324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8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1" y="15"/>
                      <a:pt x="15" y="12"/>
                      <a:pt x="15" y="8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" name="Freeform 1445">
                <a:extLst>
                  <a:ext uri="{FF2B5EF4-FFF2-40B4-BE49-F238E27FC236}">
                    <a16:creationId xmlns="" xmlns:a16="http://schemas.microsoft.com/office/drawing/2014/main" id="{6977664A-1D27-47D0-9073-C1470CCB8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2221"/>
                <a:ext cx="41" cy="39"/>
              </a:xfrm>
              <a:custGeom>
                <a:avLst/>
                <a:gdLst>
                  <a:gd name="T0" fmla="*/ 9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1 w 16"/>
                  <a:gd name="T7" fmla="*/ 7 h 15"/>
                  <a:gd name="T8" fmla="*/ 9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9" y="15"/>
                    </a:moveTo>
                    <a:cubicBezTo>
                      <a:pt x="12" y="15"/>
                      <a:pt x="16" y="11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1" y="3"/>
                      <a:pt x="1" y="7"/>
                    </a:cubicBezTo>
                    <a:cubicBezTo>
                      <a:pt x="0" y="12"/>
                      <a:pt x="4" y="15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" name="Freeform 1446">
                <a:extLst>
                  <a:ext uri="{FF2B5EF4-FFF2-40B4-BE49-F238E27FC236}">
                    <a16:creationId xmlns="" xmlns:a16="http://schemas.microsoft.com/office/drawing/2014/main" id="{0728480E-7942-4253-B362-A3B197300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221"/>
                <a:ext cx="42" cy="39"/>
              </a:xfrm>
              <a:custGeom>
                <a:avLst/>
                <a:gdLst>
                  <a:gd name="T0" fmla="*/ 8 w 16"/>
                  <a:gd name="T1" fmla="*/ 0 h 15"/>
                  <a:gd name="T2" fmla="*/ 0 w 16"/>
                  <a:gd name="T3" fmla="*/ 8 h 15"/>
                  <a:gd name="T4" fmla="*/ 8 w 16"/>
                  <a:gd name="T5" fmla="*/ 15 h 15"/>
                  <a:gd name="T6" fmla="*/ 16 w 16"/>
                  <a:gd name="T7" fmla="*/ 8 h 15"/>
                  <a:gd name="T8" fmla="*/ 8 w 1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" name="Freeform 1447">
                <a:extLst>
                  <a:ext uri="{FF2B5EF4-FFF2-40B4-BE49-F238E27FC236}">
                    <a16:creationId xmlns="" xmlns:a16="http://schemas.microsoft.com/office/drawing/2014/main" id="{92E728A2-004A-43B0-A724-297B6D2B4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2221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8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" name="Freeform 1448">
                <a:extLst>
                  <a:ext uri="{FF2B5EF4-FFF2-40B4-BE49-F238E27FC236}">
                    <a16:creationId xmlns="" xmlns:a16="http://schemas.microsoft.com/office/drawing/2014/main" id="{441FD292-D5B7-4585-963F-C1A1A9ADA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2221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1" y="15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" name="Freeform 1449">
                <a:extLst>
                  <a:ext uri="{FF2B5EF4-FFF2-40B4-BE49-F238E27FC236}">
                    <a16:creationId xmlns="" xmlns:a16="http://schemas.microsoft.com/office/drawing/2014/main" id="{EC436138-ACBB-4847-81AA-C69284070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221"/>
                <a:ext cx="42" cy="39"/>
              </a:xfrm>
              <a:custGeom>
                <a:avLst/>
                <a:gdLst>
                  <a:gd name="T0" fmla="*/ 8 w 16"/>
                  <a:gd name="T1" fmla="*/ 0 h 15"/>
                  <a:gd name="T2" fmla="*/ 0 w 16"/>
                  <a:gd name="T3" fmla="*/ 7 h 15"/>
                  <a:gd name="T4" fmla="*/ 8 w 16"/>
                  <a:gd name="T5" fmla="*/ 15 h 15"/>
                  <a:gd name="T6" fmla="*/ 16 w 16"/>
                  <a:gd name="T7" fmla="*/ 7 h 15"/>
                  <a:gd name="T8" fmla="*/ 8 w 1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4" y="0"/>
                      <a:pt x="1" y="3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ubicBezTo>
                      <a:pt x="12" y="15"/>
                      <a:pt x="16" y="11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" name="Freeform 1450">
                <a:extLst>
                  <a:ext uri="{FF2B5EF4-FFF2-40B4-BE49-F238E27FC236}">
                    <a16:creationId xmlns="" xmlns:a16="http://schemas.microsoft.com/office/drawing/2014/main" id="{3E0360D3-554D-49FC-8E52-2A2F1F593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221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1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" name="Freeform 1451">
                <a:extLst>
                  <a:ext uri="{FF2B5EF4-FFF2-40B4-BE49-F238E27FC236}">
                    <a16:creationId xmlns="" xmlns:a16="http://schemas.microsoft.com/office/drawing/2014/main" id="{08482391-7885-4E3E-A572-CDD38DD4F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2221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1" y="15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" name="Freeform 1452">
                <a:extLst>
                  <a:ext uri="{FF2B5EF4-FFF2-40B4-BE49-F238E27FC236}">
                    <a16:creationId xmlns="" xmlns:a16="http://schemas.microsoft.com/office/drawing/2014/main" id="{3E5E5967-A266-47A3-8688-C38E0A1E5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" y="2221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2" y="15"/>
                      <a:pt x="16" y="12"/>
                      <a:pt x="16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" name="Freeform 1453">
                <a:extLst>
                  <a:ext uri="{FF2B5EF4-FFF2-40B4-BE49-F238E27FC236}">
                    <a16:creationId xmlns="" xmlns:a16="http://schemas.microsoft.com/office/drawing/2014/main" id="{16CBA34D-5B62-47AB-9C98-479D344D7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221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8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" name="Freeform 1454">
                <a:extLst>
                  <a:ext uri="{FF2B5EF4-FFF2-40B4-BE49-F238E27FC236}">
                    <a16:creationId xmlns="" xmlns:a16="http://schemas.microsoft.com/office/drawing/2014/main" id="{80F2F9F3-C3F4-4AA4-9E45-3D30CC98A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1" y="2221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1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1" y="3"/>
                      <a:pt x="1" y="7"/>
                    </a:cubicBezTo>
                    <a:cubicBezTo>
                      <a:pt x="0" y="11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" name="Freeform 1455">
                <a:extLst>
                  <a:ext uri="{FF2B5EF4-FFF2-40B4-BE49-F238E27FC236}">
                    <a16:creationId xmlns="" xmlns:a16="http://schemas.microsoft.com/office/drawing/2014/main" id="{AD68CD98-1EA9-4D2B-B76F-4DF98311E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2221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" name="Freeform 1456">
                <a:extLst>
                  <a:ext uri="{FF2B5EF4-FFF2-40B4-BE49-F238E27FC236}">
                    <a16:creationId xmlns="" xmlns:a16="http://schemas.microsoft.com/office/drawing/2014/main" id="{719BF72D-0CEB-458F-A4DE-0A6EBCF95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2221"/>
                <a:ext cx="39" cy="39"/>
              </a:xfrm>
              <a:custGeom>
                <a:avLst/>
                <a:gdLst>
                  <a:gd name="T0" fmla="*/ 8 w 15"/>
                  <a:gd name="T1" fmla="*/ 0 h 15"/>
                  <a:gd name="T2" fmla="*/ 0 w 15"/>
                  <a:gd name="T3" fmla="*/ 7 h 15"/>
                  <a:gd name="T4" fmla="*/ 7 w 15"/>
                  <a:gd name="T5" fmla="*/ 15 h 15"/>
                  <a:gd name="T6" fmla="*/ 15 w 15"/>
                  <a:gd name="T7" fmla="*/ 7 h 15"/>
                  <a:gd name="T8" fmla="*/ 8 w 15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0"/>
                    </a:move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ubicBezTo>
                      <a:pt x="12" y="15"/>
                      <a:pt x="15" y="12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" name="Freeform 1457">
                <a:extLst>
                  <a:ext uri="{FF2B5EF4-FFF2-40B4-BE49-F238E27FC236}">
                    <a16:creationId xmlns="" xmlns:a16="http://schemas.microsoft.com/office/drawing/2014/main" id="{F33CF4C3-9B94-484B-8899-312FFA5D5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2221"/>
                <a:ext cx="39" cy="39"/>
              </a:xfrm>
              <a:custGeom>
                <a:avLst/>
                <a:gdLst>
                  <a:gd name="T0" fmla="*/ 0 w 15"/>
                  <a:gd name="T1" fmla="*/ 8 h 15"/>
                  <a:gd name="T2" fmla="*/ 7 w 15"/>
                  <a:gd name="T3" fmla="*/ 15 h 15"/>
                  <a:gd name="T4" fmla="*/ 15 w 15"/>
                  <a:gd name="T5" fmla="*/ 8 h 15"/>
                  <a:gd name="T6" fmla="*/ 7 w 15"/>
                  <a:gd name="T7" fmla="*/ 0 h 15"/>
                  <a:gd name="T8" fmla="*/ 0 w 15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0" y="8"/>
                    </a:moveTo>
                    <a:cubicBezTo>
                      <a:pt x="0" y="12"/>
                      <a:pt x="3" y="15"/>
                      <a:pt x="7" y="15"/>
                    </a:cubicBezTo>
                    <a:cubicBezTo>
                      <a:pt x="11" y="15"/>
                      <a:pt x="15" y="12"/>
                      <a:pt x="15" y="8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" name="Freeform 1458">
                <a:extLst>
                  <a:ext uri="{FF2B5EF4-FFF2-40B4-BE49-F238E27FC236}">
                    <a16:creationId xmlns="" xmlns:a16="http://schemas.microsoft.com/office/drawing/2014/main" id="{80C61004-0D7E-47F2-BB43-6D9F0E8A9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" y="2221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1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1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" name="Freeform 1459">
                <a:extLst>
                  <a:ext uri="{FF2B5EF4-FFF2-40B4-BE49-F238E27FC236}">
                    <a16:creationId xmlns="" xmlns:a16="http://schemas.microsoft.com/office/drawing/2014/main" id="{4E36D289-9469-4614-BD49-6FFD3FE85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" y="2115"/>
                <a:ext cx="42" cy="41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6 w 16"/>
                  <a:gd name="T7" fmla="*/ 9 h 16"/>
                  <a:gd name="T8" fmla="*/ 8 w 1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2" y="16"/>
                      <a:pt x="15" y="13"/>
                      <a:pt x="16" y="9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" name="Freeform 1460">
                <a:extLst>
                  <a:ext uri="{FF2B5EF4-FFF2-40B4-BE49-F238E27FC236}">
                    <a16:creationId xmlns="" xmlns:a16="http://schemas.microsoft.com/office/drawing/2014/main" id="{B249D97B-D68D-4CE9-BFD6-5D8B2AE25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6" y="2115"/>
                <a:ext cx="39" cy="41"/>
              </a:xfrm>
              <a:custGeom>
                <a:avLst/>
                <a:gdLst>
                  <a:gd name="T0" fmla="*/ 7 w 15"/>
                  <a:gd name="T1" fmla="*/ 0 h 16"/>
                  <a:gd name="T2" fmla="*/ 0 w 15"/>
                  <a:gd name="T3" fmla="*/ 8 h 16"/>
                  <a:gd name="T4" fmla="*/ 8 w 15"/>
                  <a:gd name="T5" fmla="*/ 16 h 16"/>
                  <a:gd name="T6" fmla="*/ 15 w 15"/>
                  <a:gd name="T7" fmla="*/ 8 h 16"/>
                  <a:gd name="T8" fmla="*/ 7 w 15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" name="Freeform 1461">
                <a:extLst>
                  <a:ext uri="{FF2B5EF4-FFF2-40B4-BE49-F238E27FC236}">
                    <a16:creationId xmlns="" xmlns:a16="http://schemas.microsoft.com/office/drawing/2014/main" id="{AE8E15BE-25F2-4E6F-B51D-E2C0D9C7C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2115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" name="Freeform 1462">
                <a:extLst>
                  <a:ext uri="{FF2B5EF4-FFF2-40B4-BE49-F238E27FC236}">
                    <a16:creationId xmlns="" xmlns:a16="http://schemas.microsoft.com/office/drawing/2014/main" id="{BADAC3FB-66E3-49C2-AD99-7055C2A21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2115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2"/>
                      <a:pt x="16" y="8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" name="Freeform 1463">
                <a:extLst>
                  <a:ext uri="{FF2B5EF4-FFF2-40B4-BE49-F238E27FC236}">
                    <a16:creationId xmlns="" xmlns:a16="http://schemas.microsoft.com/office/drawing/2014/main" id="{B7367AE4-F79E-4690-9D0D-B8A575D94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115"/>
                <a:ext cx="39" cy="41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9 h 16"/>
                  <a:gd name="T8" fmla="*/ 8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3" y="0"/>
                      <a:pt x="0" y="4"/>
                      <a:pt x="0" y="9"/>
                    </a:cubicBezTo>
                    <a:cubicBezTo>
                      <a:pt x="0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" name="Freeform 1464">
                <a:extLst>
                  <a:ext uri="{FF2B5EF4-FFF2-40B4-BE49-F238E27FC236}">
                    <a16:creationId xmlns="" xmlns:a16="http://schemas.microsoft.com/office/drawing/2014/main" id="{1084F9C2-987C-4C8F-9673-B7D7186B9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115"/>
                <a:ext cx="38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" name="Freeform 1465">
                <a:extLst>
                  <a:ext uri="{FF2B5EF4-FFF2-40B4-BE49-F238E27FC236}">
                    <a16:creationId xmlns="" xmlns:a16="http://schemas.microsoft.com/office/drawing/2014/main" id="{5A90BE3F-95FD-481C-AA91-6D0ABB202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115"/>
                <a:ext cx="42" cy="41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6 w 16"/>
                  <a:gd name="T7" fmla="*/ 9 h 16"/>
                  <a:gd name="T8" fmla="*/ 8 w 1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2" y="16"/>
                      <a:pt x="15" y="13"/>
                      <a:pt x="16" y="9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" name="Freeform 1466">
                <a:extLst>
                  <a:ext uri="{FF2B5EF4-FFF2-40B4-BE49-F238E27FC236}">
                    <a16:creationId xmlns="" xmlns:a16="http://schemas.microsoft.com/office/drawing/2014/main" id="{E0974883-F256-4C1D-9777-85D458ED8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2115"/>
                <a:ext cx="39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" name="Freeform 1467">
                <a:extLst>
                  <a:ext uri="{FF2B5EF4-FFF2-40B4-BE49-F238E27FC236}">
                    <a16:creationId xmlns="" xmlns:a16="http://schemas.microsoft.com/office/drawing/2014/main" id="{8EB2CE03-3AA7-4FA2-AF8F-DE548A524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" y="2115"/>
                <a:ext cx="42" cy="41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7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2" y="16"/>
                      <a:pt x="15" y="13"/>
                      <a:pt x="15" y="9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" name="Freeform 1468">
                <a:extLst>
                  <a:ext uri="{FF2B5EF4-FFF2-40B4-BE49-F238E27FC236}">
                    <a16:creationId xmlns="" xmlns:a16="http://schemas.microsoft.com/office/drawing/2014/main" id="{AFD5F15E-389D-4E28-8A24-53727043E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" y="2115"/>
                <a:ext cx="38" cy="41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9 h 16"/>
                  <a:gd name="T8" fmla="*/ 8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6"/>
                    </a:moveTo>
                    <a:cubicBezTo>
                      <a:pt x="11" y="16"/>
                      <a:pt x="15" y="12"/>
                      <a:pt x="15" y="8"/>
                    </a:cubicBezTo>
                    <a:cubicBezTo>
                      <a:pt x="15" y="4"/>
                      <a:pt x="12" y="1"/>
                      <a:pt x="8" y="0"/>
                    </a:cubicBezTo>
                    <a:cubicBezTo>
                      <a:pt x="3" y="0"/>
                      <a:pt x="0" y="4"/>
                      <a:pt x="0" y="9"/>
                    </a:cubicBezTo>
                    <a:cubicBezTo>
                      <a:pt x="0" y="12"/>
                      <a:pt x="3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" name="Freeform 1469">
                <a:extLst>
                  <a:ext uri="{FF2B5EF4-FFF2-40B4-BE49-F238E27FC236}">
                    <a16:creationId xmlns="" xmlns:a16="http://schemas.microsoft.com/office/drawing/2014/main" id="{0AF66AFB-0351-4646-84F4-ACD8B0EA2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1902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7 h 15"/>
                  <a:gd name="T4" fmla="*/ 7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1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" name="Oval 1470">
                <a:extLst>
                  <a:ext uri="{FF2B5EF4-FFF2-40B4-BE49-F238E27FC236}">
                    <a16:creationId xmlns="" xmlns:a16="http://schemas.microsoft.com/office/drawing/2014/main" id="{2CF63665-7CEA-46D7-975E-0B5067BD9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9" y="1373"/>
                <a:ext cx="42" cy="4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" name="Freeform 1471">
                <a:extLst>
                  <a:ext uri="{FF2B5EF4-FFF2-40B4-BE49-F238E27FC236}">
                    <a16:creationId xmlns="" xmlns:a16="http://schemas.microsoft.com/office/drawing/2014/main" id="{E73BD2E6-693A-46D0-B45C-0A0D4AA4F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6" y="1373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" name="Freeform 1472">
                <a:extLst>
                  <a:ext uri="{FF2B5EF4-FFF2-40B4-BE49-F238E27FC236}">
                    <a16:creationId xmlns="" xmlns:a16="http://schemas.microsoft.com/office/drawing/2014/main" id="{545C1D7E-C1E8-4C54-9D4A-AF3B19ECB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" y="2006"/>
                <a:ext cx="42" cy="41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6 w 16"/>
                  <a:gd name="T7" fmla="*/ 8 h 16"/>
                  <a:gd name="T8" fmla="*/ 8 w 1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2" y="16"/>
                      <a:pt x="15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" name="Freeform 1473">
                <a:extLst>
                  <a:ext uri="{FF2B5EF4-FFF2-40B4-BE49-F238E27FC236}">
                    <a16:creationId xmlns="" xmlns:a16="http://schemas.microsoft.com/office/drawing/2014/main" id="{A1AB259B-B080-4152-9F62-D04ED1C42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6" y="1902"/>
                <a:ext cx="39" cy="39"/>
              </a:xfrm>
              <a:custGeom>
                <a:avLst/>
                <a:gdLst>
                  <a:gd name="T0" fmla="*/ 8 w 15"/>
                  <a:gd name="T1" fmla="*/ 0 h 15"/>
                  <a:gd name="T2" fmla="*/ 0 w 15"/>
                  <a:gd name="T3" fmla="*/ 8 h 15"/>
                  <a:gd name="T4" fmla="*/ 8 w 15"/>
                  <a:gd name="T5" fmla="*/ 15 h 15"/>
                  <a:gd name="T6" fmla="*/ 15 w 15"/>
                  <a:gd name="T7" fmla="*/ 8 h 15"/>
                  <a:gd name="T8" fmla="*/ 8 w 15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ubicBezTo>
                      <a:pt x="12" y="15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" name="Freeform 1474">
                <a:extLst>
                  <a:ext uri="{FF2B5EF4-FFF2-40B4-BE49-F238E27FC236}">
                    <a16:creationId xmlns="" xmlns:a16="http://schemas.microsoft.com/office/drawing/2014/main" id="{10183F01-A252-4862-87AB-344853E52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2" y="1902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8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1" y="15"/>
                      <a:pt x="15" y="12"/>
                      <a:pt x="15" y="8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" name="Freeform 1475">
                <a:extLst>
                  <a:ext uri="{FF2B5EF4-FFF2-40B4-BE49-F238E27FC236}">
                    <a16:creationId xmlns="" xmlns:a16="http://schemas.microsoft.com/office/drawing/2014/main" id="{7A1D2A73-42EE-464F-9A03-111A3513C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6" y="1902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" name="Freeform 1476">
                <a:extLst>
                  <a:ext uri="{FF2B5EF4-FFF2-40B4-BE49-F238E27FC236}">
                    <a16:creationId xmlns="" xmlns:a16="http://schemas.microsoft.com/office/drawing/2014/main" id="{648D77EC-BF9A-42BB-98A8-505F4BCED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7" y="1902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5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2" y="15"/>
                      <a:pt x="16" y="12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7"/>
                    </a:cubicBezTo>
                    <a:cubicBezTo>
                      <a:pt x="0" y="12"/>
                      <a:pt x="4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" name="Freeform 1477">
                <a:extLst>
                  <a:ext uri="{FF2B5EF4-FFF2-40B4-BE49-F238E27FC236}">
                    <a16:creationId xmlns="" xmlns:a16="http://schemas.microsoft.com/office/drawing/2014/main" id="{918737EC-767B-4355-A3C1-6BFB9EA45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2" y="1798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7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2" y="15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" name="Freeform 1478">
                <a:extLst>
                  <a:ext uri="{FF2B5EF4-FFF2-40B4-BE49-F238E27FC236}">
                    <a16:creationId xmlns="" xmlns:a16="http://schemas.microsoft.com/office/drawing/2014/main" id="{DBC33560-01CC-40CB-BAEB-A9AA856C6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6" y="179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1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3"/>
                      <a:pt x="16" y="9"/>
                    </a:cubicBezTo>
                    <a:cubicBezTo>
                      <a:pt x="16" y="4"/>
                      <a:pt x="12" y="0"/>
                      <a:pt x="8" y="1"/>
                    </a:cubicBez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" name="Freeform 1479">
                <a:extLst>
                  <a:ext uri="{FF2B5EF4-FFF2-40B4-BE49-F238E27FC236}">
                    <a16:creationId xmlns="" xmlns:a16="http://schemas.microsoft.com/office/drawing/2014/main" id="{4BA4F107-E596-405B-9756-18C62EB3B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7" y="179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9 h 16"/>
                  <a:gd name="T4" fmla="*/ 7 w 16"/>
                  <a:gd name="T5" fmla="*/ 1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2"/>
                      <a:pt x="15" y="9"/>
                    </a:cubicBezTo>
                    <a:cubicBezTo>
                      <a:pt x="16" y="4"/>
                      <a:pt x="12" y="0"/>
                      <a:pt x="7" y="1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" name="Freeform 1480">
                <a:extLst>
                  <a:ext uri="{FF2B5EF4-FFF2-40B4-BE49-F238E27FC236}">
                    <a16:creationId xmlns="" xmlns:a16="http://schemas.microsoft.com/office/drawing/2014/main" id="{CE08B6D5-DF05-4F76-AE5D-7426EC2BD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3" y="1798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7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2" y="15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" name="Freeform 1481">
                <a:extLst>
                  <a:ext uri="{FF2B5EF4-FFF2-40B4-BE49-F238E27FC236}">
                    <a16:creationId xmlns="" xmlns:a16="http://schemas.microsoft.com/office/drawing/2014/main" id="{4B5629F3-E737-4108-AAEC-7408BF377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" y="179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1 h 16"/>
                  <a:gd name="T6" fmla="*/ 0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1"/>
                    </a:cubicBezTo>
                    <a:cubicBezTo>
                      <a:pt x="4" y="1"/>
                      <a:pt x="0" y="4"/>
                      <a:pt x="0" y="9"/>
                    </a:cubicBezTo>
                    <a:cubicBezTo>
                      <a:pt x="1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" name="Freeform 1482">
                <a:extLst>
                  <a:ext uri="{FF2B5EF4-FFF2-40B4-BE49-F238E27FC236}">
                    <a16:creationId xmlns="" xmlns:a16="http://schemas.microsoft.com/office/drawing/2014/main" id="{57701000-B963-4110-96A8-2AD26EA23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1798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2" y="15"/>
                      <a:pt x="16" y="12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" name="Freeform 1483">
                <a:extLst>
                  <a:ext uri="{FF2B5EF4-FFF2-40B4-BE49-F238E27FC236}">
                    <a16:creationId xmlns="" xmlns:a16="http://schemas.microsoft.com/office/drawing/2014/main" id="{0F69A5F0-7BD8-47C6-8DFB-3C827D7A1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1798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2" y="15"/>
                      <a:pt x="15" y="12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" name="Freeform 1484">
                <a:extLst>
                  <a:ext uri="{FF2B5EF4-FFF2-40B4-BE49-F238E27FC236}">
                    <a16:creationId xmlns="" xmlns:a16="http://schemas.microsoft.com/office/drawing/2014/main" id="{C4C96B31-5D11-463F-B463-1BADE7762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1798"/>
                <a:ext cx="41" cy="39"/>
              </a:xfrm>
              <a:custGeom>
                <a:avLst/>
                <a:gdLst>
                  <a:gd name="T0" fmla="*/ 9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1 w 16"/>
                  <a:gd name="T7" fmla="*/ 8 h 15"/>
                  <a:gd name="T8" fmla="*/ 9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9" y="15"/>
                    </a:moveTo>
                    <a:cubicBezTo>
                      <a:pt x="13" y="15"/>
                      <a:pt x="16" y="11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1" y="8"/>
                    </a:cubicBezTo>
                    <a:cubicBezTo>
                      <a:pt x="1" y="12"/>
                      <a:pt x="5" y="15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" name="Freeform 1485">
                <a:extLst>
                  <a:ext uri="{FF2B5EF4-FFF2-40B4-BE49-F238E27FC236}">
                    <a16:creationId xmlns="" xmlns:a16="http://schemas.microsoft.com/office/drawing/2014/main" id="{692333A8-5879-4BC3-8718-40698DF7E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179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7 w 16"/>
                  <a:gd name="T5" fmla="*/ 1 h 16"/>
                  <a:gd name="T6" fmla="*/ 0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7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" name="Freeform 1486">
                <a:extLst>
                  <a:ext uri="{FF2B5EF4-FFF2-40B4-BE49-F238E27FC236}">
                    <a16:creationId xmlns="" xmlns:a16="http://schemas.microsoft.com/office/drawing/2014/main" id="{14858B2F-9290-4DC5-AC74-A25947D82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796"/>
                <a:ext cx="42" cy="41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7 w 16"/>
                  <a:gd name="T5" fmla="*/ 1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2" y="16"/>
                      <a:pt x="15" y="13"/>
                      <a:pt x="15" y="9"/>
                    </a:cubicBezTo>
                    <a:cubicBezTo>
                      <a:pt x="16" y="4"/>
                      <a:pt x="12" y="0"/>
                      <a:pt x="7" y="1"/>
                    </a:cubicBez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" name="Freeform 1487">
                <a:extLst>
                  <a:ext uri="{FF2B5EF4-FFF2-40B4-BE49-F238E27FC236}">
                    <a16:creationId xmlns="" xmlns:a16="http://schemas.microsoft.com/office/drawing/2014/main" id="{2CD43B33-25E8-43B1-8089-2E679F37C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1798"/>
                <a:ext cx="41" cy="39"/>
              </a:xfrm>
              <a:custGeom>
                <a:avLst/>
                <a:gdLst>
                  <a:gd name="T0" fmla="*/ 9 w 16"/>
                  <a:gd name="T1" fmla="*/ 15 h 15"/>
                  <a:gd name="T2" fmla="*/ 16 w 16"/>
                  <a:gd name="T3" fmla="*/ 7 h 15"/>
                  <a:gd name="T4" fmla="*/ 9 w 16"/>
                  <a:gd name="T5" fmla="*/ 0 h 15"/>
                  <a:gd name="T6" fmla="*/ 1 w 16"/>
                  <a:gd name="T7" fmla="*/ 7 h 15"/>
                  <a:gd name="T8" fmla="*/ 9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9" y="15"/>
                    </a:moveTo>
                    <a:cubicBezTo>
                      <a:pt x="13" y="15"/>
                      <a:pt x="16" y="11"/>
                      <a:pt x="16" y="7"/>
                    </a:cubicBezTo>
                    <a:cubicBezTo>
                      <a:pt x="16" y="3"/>
                      <a:pt x="13" y="0"/>
                      <a:pt x="9" y="0"/>
                    </a:cubicBezTo>
                    <a:cubicBezTo>
                      <a:pt x="5" y="0"/>
                      <a:pt x="1" y="3"/>
                      <a:pt x="1" y="7"/>
                    </a:cubicBezTo>
                    <a:cubicBezTo>
                      <a:pt x="0" y="11"/>
                      <a:pt x="4" y="15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" name="Freeform 1488">
                <a:extLst>
                  <a:ext uri="{FF2B5EF4-FFF2-40B4-BE49-F238E27FC236}">
                    <a16:creationId xmlns="" xmlns:a16="http://schemas.microsoft.com/office/drawing/2014/main" id="{0703C15F-A1DE-4353-8241-C8184E747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79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1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5" y="4"/>
                      <a:pt x="12" y="0"/>
                      <a:pt x="8" y="1"/>
                    </a:cubicBez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" name="Freeform 1489">
                <a:extLst>
                  <a:ext uri="{FF2B5EF4-FFF2-40B4-BE49-F238E27FC236}">
                    <a16:creationId xmlns="" xmlns:a16="http://schemas.microsoft.com/office/drawing/2014/main" id="{6AB14C0A-D180-46AA-B93A-E6FB6E6DD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902"/>
                <a:ext cx="42" cy="39"/>
              </a:xfrm>
              <a:custGeom>
                <a:avLst/>
                <a:gdLst>
                  <a:gd name="T0" fmla="*/ 7 w 16"/>
                  <a:gd name="T1" fmla="*/ 15 h 15"/>
                  <a:gd name="T2" fmla="*/ 15 w 16"/>
                  <a:gd name="T3" fmla="*/ 8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1" y="15"/>
                      <a:pt x="15" y="12"/>
                      <a:pt x="15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" name="Freeform 1490">
                <a:extLst>
                  <a:ext uri="{FF2B5EF4-FFF2-40B4-BE49-F238E27FC236}">
                    <a16:creationId xmlns="" xmlns:a16="http://schemas.microsoft.com/office/drawing/2014/main" id="{91AB7FE2-9DD0-4688-A3AC-D8EF16850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1902"/>
                <a:ext cx="41" cy="39"/>
              </a:xfrm>
              <a:custGeom>
                <a:avLst/>
                <a:gdLst>
                  <a:gd name="T0" fmla="*/ 9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1 w 16"/>
                  <a:gd name="T7" fmla="*/ 8 h 15"/>
                  <a:gd name="T8" fmla="*/ 9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9" y="15"/>
                    </a:moveTo>
                    <a:cubicBezTo>
                      <a:pt x="13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1" y="8"/>
                    </a:cubicBezTo>
                    <a:cubicBezTo>
                      <a:pt x="1" y="12"/>
                      <a:pt x="5" y="15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" name="Freeform 1491">
                <a:extLst>
                  <a:ext uri="{FF2B5EF4-FFF2-40B4-BE49-F238E27FC236}">
                    <a16:creationId xmlns="" xmlns:a16="http://schemas.microsoft.com/office/drawing/2014/main" id="{494ECA01-B3B7-4352-964D-613593481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902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1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" name="Freeform 1492">
                <a:extLst>
                  <a:ext uri="{FF2B5EF4-FFF2-40B4-BE49-F238E27FC236}">
                    <a16:creationId xmlns="" xmlns:a16="http://schemas.microsoft.com/office/drawing/2014/main" id="{DF02C13B-5137-4EBD-A07E-531817999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902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5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" name="Freeform 1493">
                <a:extLst>
                  <a:ext uri="{FF2B5EF4-FFF2-40B4-BE49-F238E27FC236}">
                    <a16:creationId xmlns="" xmlns:a16="http://schemas.microsoft.com/office/drawing/2014/main" id="{22355658-25C0-42B2-A6AF-610C47F8A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7" y="1692"/>
                <a:ext cx="39" cy="42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7 h 16"/>
                  <a:gd name="T8" fmla="*/ 8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7"/>
                    </a:cubicBezTo>
                    <a:cubicBezTo>
                      <a:pt x="0" y="12"/>
                      <a:pt x="3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" name="Freeform 1494">
                <a:extLst>
                  <a:ext uri="{FF2B5EF4-FFF2-40B4-BE49-F238E27FC236}">
                    <a16:creationId xmlns="" xmlns:a16="http://schemas.microsoft.com/office/drawing/2014/main" id="{2463EB32-DC41-46B6-ACE7-2E724385B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3" y="1692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" name="Freeform 1495">
                <a:extLst>
                  <a:ext uri="{FF2B5EF4-FFF2-40B4-BE49-F238E27FC236}">
                    <a16:creationId xmlns="" xmlns:a16="http://schemas.microsoft.com/office/drawing/2014/main" id="{50675CBF-1D94-443F-9E9D-674151F85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" y="1692"/>
                <a:ext cx="41" cy="42"/>
              </a:xfrm>
              <a:custGeom>
                <a:avLst/>
                <a:gdLst>
                  <a:gd name="T0" fmla="*/ 9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9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6"/>
                    </a:moveTo>
                    <a:cubicBezTo>
                      <a:pt x="13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1" y="4"/>
                      <a:pt x="0" y="8"/>
                    </a:cubicBezTo>
                    <a:cubicBezTo>
                      <a:pt x="0" y="12"/>
                      <a:pt x="4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" name="Freeform 1496">
                <a:extLst>
                  <a:ext uri="{FF2B5EF4-FFF2-40B4-BE49-F238E27FC236}">
                    <a16:creationId xmlns="" xmlns:a16="http://schemas.microsoft.com/office/drawing/2014/main" id="{A32B184A-6A20-4DDD-B13E-E3DA8AA3E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1692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" name="Freeform 1497">
                <a:extLst>
                  <a:ext uri="{FF2B5EF4-FFF2-40B4-BE49-F238E27FC236}">
                    <a16:creationId xmlns="" xmlns:a16="http://schemas.microsoft.com/office/drawing/2014/main" id="{B58BD8F7-DD87-4B7B-9334-C13403A62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" y="1692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" name="Freeform 1498">
                <a:extLst>
                  <a:ext uri="{FF2B5EF4-FFF2-40B4-BE49-F238E27FC236}">
                    <a16:creationId xmlns="" xmlns:a16="http://schemas.microsoft.com/office/drawing/2014/main" id="{330B8188-8D8F-4215-B609-D22E55467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" y="1692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1"/>
                      <a:pt x="0" y="4"/>
                      <a:pt x="1" y="8"/>
                    </a:cubicBezTo>
                    <a:cubicBezTo>
                      <a:pt x="1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" name="Freeform 1499">
                <a:extLst>
                  <a:ext uri="{FF2B5EF4-FFF2-40B4-BE49-F238E27FC236}">
                    <a16:creationId xmlns="" xmlns:a16="http://schemas.microsoft.com/office/drawing/2014/main" id="{9481B65D-0AA9-47F6-ACFC-F6726B38D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006"/>
                <a:ext cx="39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" name="Freeform 1500">
                <a:extLst>
                  <a:ext uri="{FF2B5EF4-FFF2-40B4-BE49-F238E27FC236}">
                    <a16:creationId xmlns="" xmlns:a16="http://schemas.microsoft.com/office/drawing/2014/main" id="{BFB21421-1F40-4B60-A3BB-0C8DA9F08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2006"/>
                <a:ext cx="42" cy="41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" name="Freeform 1501">
                <a:extLst>
                  <a:ext uri="{FF2B5EF4-FFF2-40B4-BE49-F238E27FC236}">
                    <a16:creationId xmlns="" xmlns:a16="http://schemas.microsoft.com/office/drawing/2014/main" id="{0CC7C019-ED2C-43C9-AD71-3E9984BF8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200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1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" name="Freeform 1502">
                <a:extLst>
                  <a:ext uri="{FF2B5EF4-FFF2-40B4-BE49-F238E27FC236}">
                    <a16:creationId xmlns="" xmlns:a16="http://schemas.microsoft.com/office/drawing/2014/main" id="{237D2E55-58EB-41F4-8949-B82F2ECA5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006"/>
                <a:ext cx="39" cy="41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8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" name="Freeform 1503">
                <a:extLst>
                  <a:ext uri="{FF2B5EF4-FFF2-40B4-BE49-F238E27FC236}">
                    <a16:creationId xmlns="" xmlns:a16="http://schemas.microsoft.com/office/drawing/2014/main" id="{669B43EF-2EE7-4BCA-9A49-62132A385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006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" name="Freeform 1504">
                <a:extLst>
                  <a:ext uri="{FF2B5EF4-FFF2-40B4-BE49-F238E27FC236}">
                    <a16:creationId xmlns="" xmlns:a16="http://schemas.microsoft.com/office/drawing/2014/main" id="{3E4A3874-95BD-49C7-B10E-267A2F7C7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200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" name="Freeform 1505">
                <a:extLst>
                  <a:ext uri="{FF2B5EF4-FFF2-40B4-BE49-F238E27FC236}">
                    <a16:creationId xmlns="" xmlns:a16="http://schemas.microsoft.com/office/drawing/2014/main" id="{57EAD305-9747-413A-AEA3-ED9A5AA94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9" y="2006"/>
                <a:ext cx="42" cy="41"/>
              </a:xfrm>
              <a:custGeom>
                <a:avLst/>
                <a:gdLst>
                  <a:gd name="T0" fmla="*/ 9 w 16"/>
                  <a:gd name="T1" fmla="*/ 16 h 16"/>
                  <a:gd name="T2" fmla="*/ 16 w 16"/>
                  <a:gd name="T3" fmla="*/ 8 h 16"/>
                  <a:gd name="T4" fmla="*/ 9 w 16"/>
                  <a:gd name="T5" fmla="*/ 0 h 16"/>
                  <a:gd name="T6" fmla="*/ 1 w 16"/>
                  <a:gd name="T7" fmla="*/ 8 h 16"/>
                  <a:gd name="T8" fmla="*/ 9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6"/>
                    </a:moveTo>
                    <a:cubicBezTo>
                      <a:pt x="13" y="15"/>
                      <a:pt x="16" y="12"/>
                      <a:pt x="16" y="8"/>
                    </a:cubicBezTo>
                    <a:cubicBezTo>
                      <a:pt x="16" y="4"/>
                      <a:pt x="13" y="0"/>
                      <a:pt x="9" y="0"/>
                    </a:cubicBezTo>
                    <a:cubicBezTo>
                      <a:pt x="4" y="0"/>
                      <a:pt x="0" y="4"/>
                      <a:pt x="1" y="8"/>
                    </a:cubicBezTo>
                    <a:cubicBezTo>
                      <a:pt x="1" y="12"/>
                      <a:pt x="5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" name="Freeform 1506">
                <a:extLst>
                  <a:ext uri="{FF2B5EF4-FFF2-40B4-BE49-F238E27FC236}">
                    <a16:creationId xmlns="" xmlns:a16="http://schemas.microsoft.com/office/drawing/2014/main" id="{3FB8A5E4-D9E2-46CF-AE02-73AEBF95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6" y="2006"/>
                <a:ext cx="39" cy="41"/>
              </a:xfrm>
              <a:custGeom>
                <a:avLst/>
                <a:gdLst>
                  <a:gd name="T0" fmla="*/ 7 w 15"/>
                  <a:gd name="T1" fmla="*/ 0 h 16"/>
                  <a:gd name="T2" fmla="*/ 0 w 15"/>
                  <a:gd name="T3" fmla="*/ 8 h 16"/>
                  <a:gd name="T4" fmla="*/ 8 w 15"/>
                  <a:gd name="T5" fmla="*/ 16 h 16"/>
                  <a:gd name="T6" fmla="*/ 15 w 15"/>
                  <a:gd name="T7" fmla="*/ 8 h 16"/>
                  <a:gd name="T8" fmla="*/ 7 w 15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2" y="16"/>
                      <a:pt x="15" y="12"/>
                      <a:pt x="15" y="8"/>
                    </a:cubicBezTo>
                    <a:cubicBezTo>
                      <a:pt x="15" y="3"/>
                      <a:pt x="11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" name="Freeform 1507">
                <a:extLst>
                  <a:ext uri="{FF2B5EF4-FFF2-40B4-BE49-F238E27FC236}">
                    <a16:creationId xmlns="" xmlns:a16="http://schemas.microsoft.com/office/drawing/2014/main" id="{8ECE1FFE-C000-4156-91D9-FD0646F91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1692"/>
                <a:ext cx="39" cy="42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8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" name="Freeform 1508">
                <a:extLst>
                  <a:ext uri="{FF2B5EF4-FFF2-40B4-BE49-F238E27FC236}">
                    <a16:creationId xmlns="" xmlns:a16="http://schemas.microsoft.com/office/drawing/2014/main" id="{E4591FDE-39ED-44DD-8D03-98FA710FA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1692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1" y="4"/>
                      <a:pt x="1" y="8"/>
                    </a:cubicBezTo>
                    <a:cubicBezTo>
                      <a:pt x="0" y="12"/>
                      <a:pt x="4" y="15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" name="Freeform 1509">
                <a:extLst>
                  <a:ext uri="{FF2B5EF4-FFF2-40B4-BE49-F238E27FC236}">
                    <a16:creationId xmlns="" xmlns:a16="http://schemas.microsoft.com/office/drawing/2014/main" id="{BF940A61-1A2D-4482-ACF8-B11A573C7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692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" name="Freeform 1510">
                <a:extLst>
                  <a:ext uri="{FF2B5EF4-FFF2-40B4-BE49-F238E27FC236}">
                    <a16:creationId xmlns="" xmlns:a16="http://schemas.microsoft.com/office/drawing/2014/main" id="{22D9CB1C-8DB1-46BF-A595-390AAC504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1692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" name="Freeform 1511">
                <a:extLst>
                  <a:ext uri="{FF2B5EF4-FFF2-40B4-BE49-F238E27FC236}">
                    <a16:creationId xmlns="" xmlns:a16="http://schemas.microsoft.com/office/drawing/2014/main" id="{2B87CFE0-4EFF-4869-9972-61D03A9FA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" y="1692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" name="Oval 1512">
                <a:extLst>
                  <a:ext uri="{FF2B5EF4-FFF2-40B4-BE49-F238E27FC236}">
                    <a16:creationId xmlns="" xmlns:a16="http://schemas.microsoft.com/office/drawing/2014/main" id="{CE75CECB-C7A2-4BED-AE3E-306ABA8A8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4" y="1692"/>
                <a:ext cx="41" cy="4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" name="Freeform 1513">
                <a:extLst>
                  <a:ext uri="{FF2B5EF4-FFF2-40B4-BE49-F238E27FC236}">
                    <a16:creationId xmlns="" xmlns:a16="http://schemas.microsoft.com/office/drawing/2014/main" id="{5B09C99D-D04A-4A7C-9ACD-F53535763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692"/>
                <a:ext cx="42" cy="42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" name="Freeform 1514">
                <a:extLst>
                  <a:ext uri="{FF2B5EF4-FFF2-40B4-BE49-F238E27FC236}">
                    <a16:creationId xmlns="" xmlns:a16="http://schemas.microsoft.com/office/drawing/2014/main" id="{CE5A4E9C-97C0-4AB8-A1CF-55F2BD3A2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" y="1588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1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" name="Freeform 1515">
                <a:extLst>
                  <a:ext uri="{FF2B5EF4-FFF2-40B4-BE49-F238E27FC236}">
                    <a16:creationId xmlns="" xmlns:a16="http://schemas.microsoft.com/office/drawing/2014/main" id="{8AC18616-1255-46C2-8E88-EB4B520D7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1588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7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" name="Freeform 1516">
                <a:extLst>
                  <a:ext uri="{FF2B5EF4-FFF2-40B4-BE49-F238E27FC236}">
                    <a16:creationId xmlns="" xmlns:a16="http://schemas.microsoft.com/office/drawing/2014/main" id="{F279B56F-BCE3-4AD5-9D4D-18962A376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" y="1588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8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1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" name="Freeform 1517">
                <a:extLst>
                  <a:ext uri="{FF2B5EF4-FFF2-40B4-BE49-F238E27FC236}">
                    <a16:creationId xmlns="" xmlns:a16="http://schemas.microsoft.com/office/drawing/2014/main" id="{DEFC52A5-3B0D-43EA-B4FF-5F0EA3B20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" y="1588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9 w 16"/>
                  <a:gd name="T5" fmla="*/ 0 h 15"/>
                  <a:gd name="T6" fmla="*/ 1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3" y="0"/>
                      <a:pt x="9" y="0"/>
                    </a:cubicBezTo>
                    <a:cubicBezTo>
                      <a:pt x="4" y="0"/>
                      <a:pt x="0" y="3"/>
                      <a:pt x="1" y="8"/>
                    </a:cubicBezTo>
                    <a:cubicBezTo>
                      <a:pt x="1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" name="Freeform 1518">
                <a:extLst>
                  <a:ext uri="{FF2B5EF4-FFF2-40B4-BE49-F238E27FC236}">
                    <a16:creationId xmlns="" xmlns:a16="http://schemas.microsoft.com/office/drawing/2014/main" id="{CEF7D689-3342-4C02-9A47-C7C0233D5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" y="1588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5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" name="Freeform 1519">
                <a:extLst>
                  <a:ext uri="{FF2B5EF4-FFF2-40B4-BE49-F238E27FC236}">
                    <a16:creationId xmlns="" xmlns:a16="http://schemas.microsoft.com/office/drawing/2014/main" id="{63E49979-D0A7-43AE-8760-153433C6E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" y="1588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" name="Freeform 1520">
                <a:extLst>
                  <a:ext uri="{FF2B5EF4-FFF2-40B4-BE49-F238E27FC236}">
                    <a16:creationId xmlns="" xmlns:a16="http://schemas.microsoft.com/office/drawing/2014/main" id="{717A970D-DCCA-4A4C-A5C3-ECB68E34E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4" y="1588"/>
                <a:ext cx="41" cy="39"/>
              </a:xfrm>
              <a:custGeom>
                <a:avLst/>
                <a:gdLst>
                  <a:gd name="T0" fmla="*/ 9 w 16"/>
                  <a:gd name="T1" fmla="*/ 15 h 15"/>
                  <a:gd name="T2" fmla="*/ 16 w 16"/>
                  <a:gd name="T3" fmla="*/ 8 h 15"/>
                  <a:gd name="T4" fmla="*/ 9 w 16"/>
                  <a:gd name="T5" fmla="*/ 0 h 15"/>
                  <a:gd name="T6" fmla="*/ 1 w 16"/>
                  <a:gd name="T7" fmla="*/ 8 h 15"/>
                  <a:gd name="T8" fmla="*/ 9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9" y="15"/>
                    </a:moveTo>
                    <a:cubicBezTo>
                      <a:pt x="13" y="15"/>
                      <a:pt x="16" y="12"/>
                      <a:pt x="16" y="8"/>
                    </a:cubicBezTo>
                    <a:cubicBezTo>
                      <a:pt x="16" y="4"/>
                      <a:pt x="13" y="0"/>
                      <a:pt x="9" y="0"/>
                    </a:cubicBezTo>
                    <a:cubicBezTo>
                      <a:pt x="4" y="0"/>
                      <a:pt x="0" y="4"/>
                      <a:pt x="1" y="8"/>
                    </a:cubicBezTo>
                    <a:cubicBezTo>
                      <a:pt x="1" y="12"/>
                      <a:pt x="4" y="15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" name="Freeform 1521">
                <a:extLst>
                  <a:ext uri="{FF2B5EF4-FFF2-40B4-BE49-F238E27FC236}">
                    <a16:creationId xmlns="" xmlns:a16="http://schemas.microsoft.com/office/drawing/2014/main" id="{35E2A7CF-AE69-4FBD-A9BD-5947CA2CD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5" y="1588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" name="Freeform 1522">
                <a:extLst>
                  <a:ext uri="{FF2B5EF4-FFF2-40B4-BE49-F238E27FC236}">
                    <a16:creationId xmlns="" xmlns:a16="http://schemas.microsoft.com/office/drawing/2014/main" id="{B4F61B28-F6F5-40F4-8F27-32E3287B4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1" y="1588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8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" name="Freeform 1523">
                <a:extLst>
                  <a:ext uri="{FF2B5EF4-FFF2-40B4-BE49-F238E27FC236}">
                    <a16:creationId xmlns="" xmlns:a16="http://schemas.microsoft.com/office/drawing/2014/main" id="{0027C68C-5D55-4F99-8AD6-2C50C66AC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7" y="1588"/>
                <a:ext cx="39" cy="42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7 h 16"/>
                  <a:gd name="T8" fmla="*/ 7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12" y="16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" name="Freeform 1524">
                <a:extLst>
                  <a:ext uri="{FF2B5EF4-FFF2-40B4-BE49-F238E27FC236}">
                    <a16:creationId xmlns="" xmlns:a16="http://schemas.microsoft.com/office/drawing/2014/main" id="{14207354-7E72-45D0-82D2-BCDDDBF5A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" y="1588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" name="Freeform 1525">
                <a:extLst>
                  <a:ext uri="{FF2B5EF4-FFF2-40B4-BE49-F238E27FC236}">
                    <a16:creationId xmlns="" xmlns:a16="http://schemas.microsoft.com/office/drawing/2014/main" id="{46A8D97E-3899-41ED-B5C5-61C788239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7" y="1588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8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" name="Freeform 1526">
                <a:extLst>
                  <a:ext uri="{FF2B5EF4-FFF2-40B4-BE49-F238E27FC236}">
                    <a16:creationId xmlns="" xmlns:a16="http://schemas.microsoft.com/office/drawing/2014/main" id="{C615F1E1-D826-4D47-A57D-4D596B73A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7" y="1480"/>
                <a:ext cx="42" cy="38"/>
              </a:xfrm>
              <a:custGeom>
                <a:avLst/>
                <a:gdLst>
                  <a:gd name="T0" fmla="*/ 7 w 16"/>
                  <a:gd name="T1" fmla="*/ 15 h 15"/>
                  <a:gd name="T2" fmla="*/ 15 w 16"/>
                  <a:gd name="T3" fmla="*/ 8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" name="Freeform 1527">
                <a:extLst>
                  <a:ext uri="{FF2B5EF4-FFF2-40B4-BE49-F238E27FC236}">
                    <a16:creationId xmlns="" xmlns:a16="http://schemas.microsoft.com/office/drawing/2014/main" id="{936CA1FC-2F51-4D57-B8C4-2ABD123E3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" y="2115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3"/>
                      <a:pt x="16" y="9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" name="Freeform 1528">
                <a:extLst>
                  <a:ext uri="{FF2B5EF4-FFF2-40B4-BE49-F238E27FC236}">
                    <a16:creationId xmlns="" xmlns:a16="http://schemas.microsoft.com/office/drawing/2014/main" id="{6936E671-B009-4FED-B69B-7C5F71B6B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" y="2115"/>
                <a:ext cx="38" cy="41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9 h 16"/>
                  <a:gd name="T8" fmla="*/ 8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1"/>
                      <a:pt x="8" y="0"/>
                    </a:cubicBezTo>
                    <a:cubicBezTo>
                      <a:pt x="3" y="0"/>
                      <a:pt x="0" y="4"/>
                      <a:pt x="0" y="9"/>
                    </a:cubicBezTo>
                    <a:cubicBezTo>
                      <a:pt x="0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" name="Freeform 1529">
                <a:extLst>
                  <a:ext uri="{FF2B5EF4-FFF2-40B4-BE49-F238E27FC236}">
                    <a16:creationId xmlns="" xmlns:a16="http://schemas.microsoft.com/office/drawing/2014/main" id="{A80B59E0-9800-46DD-9168-95A90E669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" y="2115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" name="Freeform 1530">
                <a:extLst>
                  <a:ext uri="{FF2B5EF4-FFF2-40B4-BE49-F238E27FC236}">
                    <a16:creationId xmlns="" xmlns:a16="http://schemas.microsoft.com/office/drawing/2014/main" id="{703F941A-B95F-42D7-923D-A367CC5CB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" y="2115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3"/>
                      <a:pt x="16" y="9"/>
                    </a:cubicBezTo>
                    <a:cubicBezTo>
                      <a:pt x="16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" name="Freeform 1531">
                <a:extLst>
                  <a:ext uri="{FF2B5EF4-FFF2-40B4-BE49-F238E27FC236}">
                    <a16:creationId xmlns="" xmlns:a16="http://schemas.microsoft.com/office/drawing/2014/main" id="{B17FC491-5135-4693-8DDC-8508ABB5B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1588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" name="Freeform 1532">
                <a:extLst>
                  <a:ext uri="{FF2B5EF4-FFF2-40B4-BE49-F238E27FC236}">
                    <a16:creationId xmlns="" xmlns:a16="http://schemas.microsoft.com/office/drawing/2014/main" id="{2CE2E8D1-B940-4636-946A-8F6ED7EB7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6" y="1588"/>
                <a:ext cx="38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8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" name="Freeform 1533">
                <a:extLst>
                  <a:ext uri="{FF2B5EF4-FFF2-40B4-BE49-F238E27FC236}">
                    <a16:creationId xmlns="" xmlns:a16="http://schemas.microsoft.com/office/drawing/2014/main" id="{5FD4FC71-A5D5-4F47-A453-7DF86D4EC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588"/>
                <a:ext cx="39" cy="42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7 h 16"/>
                  <a:gd name="T8" fmla="*/ 7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12" y="16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" name="Freeform 1534">
                <a:extLst>
                  <a:ext uri="{FF2B5EF4-FFF2-40B4-BE49-F238E27FC236}">
                    <a16:creationId xmlns="" xmlns:a16="http://schemas.microsoft.com/office/drawing/2014/main" id="{87C22F3A-8E88-4E73-BFB1-DAC2E6A37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1588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" name="Freeform 1535">
                <a:extLst>
                  <a:ext uri="{FF2B5EF4-FFF2-40B4-BE49-F238E27FC236}">
                    <a16:creationId xmlns="" xmlns:a16="http://schemas.microsoft.com/office/drawing/2014/main" id="{569C750D-CA03-4C44-AADB-1F5613E68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1588"/>
                <a:ext cx="41" cy="42"/>
              </a:xfrm>
              <a:custGeom>
                <a:avLst/>
                <a:gdLst>
                  <a:gd name="T0" fmla="*/ 7 w 16"/>
                  <a:gd name="T1" fmla="*/ 15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5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" name="Freeform 1536">
                <a:extLst>
                  <a:ext uri="{FF2B5EF4-FFF2-40B4-BE49-F238E27FC236}">
                    <a16:creationId xmlns="" xmlns:a16="http://schemas.microsoft.com/office/drawing/2014/main" id="{2960DB82-EF29-4B1F-9AC9-3BB4B27C3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1588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" name="Freeform 1537">
                <a:extLst>
                  <a:ext uri="{FF2B5EF4-FFF2-40B4-BE49-F238E27FC236}">
                    <a16:creationId xmlns="" xmlns:a16="http://schemas.microsoft.com/office/drawing/2014/main" id="{EFB5F547-1120-4BE4-A43B-0A5813852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1588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1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1" y="3"/>
                      <a:pt x="1" y="7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" name="Freeform 1538">
                <a:extLst>
                  <a:ext uri="{FF2B5EF4-FFF2-40B4-BE49-F238E27FC236}">
                    <a16:creationId xmlns="" xmlns:a16="http://schemas.microsoft.com/office/drawing/2014/main" id="{80FB5038-C4D3-4A81-A1EA-E0A25C9C7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588"/>
                <a:ext cx="41" cy="42"/>
              </a:xfrm>
              <a:custGeom>
                <a:avLst/>
                <a:gdLst>
                  <a:gd name="T0" fmla="*/ 7 w 16"/>
                  <a:gd name="T1" fmla="*/ 15 h 16"/>
                  <a:gd name="T2" fmla="*/ 16 w 16"/>
                  <a:gd name="T3" fmla="*/ 7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5"/>
                    </a:moveTo>
                    <a:cubicBezTo>
                      <a:pt x="12" y="16"/>
                      <a:pt x="16" y="12"/>
                      <a:pt x="16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" name="Freeform 1539">
                <a:extLst>
                  <a:ext uri="{FF2B5EF4-FFF2-40B4-BE49-F238E27FC236}">
                    <a16:creationId xmlns="" xmlns:a16="http://schemas.microsoft.com/office/drawing/2014/main" id="{D45D1DC8-16F9-45C8-9D01-6E248AD4C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1588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" name="Freeform 1540">
                <a:extLst>
                  <a:ext uri="{FF2B5EF4-FFF2-40B4-BE49-F238E27FC236}">
                    <a16:creationId xmlns="" xmlns:a16="http://schemas.microsoft.com/office/drawing/2014/main" id="{192B3554-B370-438D-A69E-5316AD1BF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" y="1588"/>
                <a:ext cx="39" cy="42"/>
              </a:xfrm>
              <a:custGeom>
                <a:avLst/>
                <a:gdLst>
                  <a:gd name="T0" fmla="*/ 8 w 15"/>
                  <a:gd name="T1" fmla="*/ 15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7 h 16"/>
                  <a:gd name="T8" fmla="*/ 8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5"/>
                    </a:moveTo>
                    <a:cubicBezTo>
                      <a:pt x="12" y="15"/>
                      <a:pt x="15" y="11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2"/>
                      <a:pt x="3" y="16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" name="Freeform 1541">
                <a:extLst>
                  <a:ext uri="{FF2B5EF4-FFF2-40B4-BE49-F238E27FC236}">
                    <a16:creationId xmlns="" xmlns:a16="http://schemas.microsoft.com/office/drawing/2014/main" id="{BAA8070C-51DB-4AB8-BDA6-FF43EE815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0" y="1480"/>
                <a:ext cx="39" cy="38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1" y="15"/>
                      <a:pt x="15" y="12"/>
                      <a:pt x="15" y="8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" name="Freeform 1542">
                <a:extLst>
                  <a:ext uri="{FF2B5EF4-FFF2-40B4-BE49-F238E27FC236}">
                    <a16:creationId xmlns="" xmlns:a16="http://schemas.microsoft.com/office/drawing/2014/main" id="{C927DCAD-351A-4094-BE98-50FF4D4F7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" y="1477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7 w 16"/>
                  <a:gd name="T5" fmla="*/ 1 h 16"/>
                  <a:gd name="T6" fmla="*/ 0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7" y="1"/>
                    </a:cubicBezTo>
                    <a:cubicBezTo>
                      <a:pt x="3" y="1"/>
                      <a:pt x="0" y="5"/>
                      <a:pt x="0" y="9"/>
                    </a:cubicBezTo>
                    <a:cubicBezTo>
                      <a:pt x="0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" name="Freeform 1543">
                <a:extLst>
                  <a:ext uri="{FF2B5EF4-FFF2-40B4-BE49-F238E27FC236}">
                    <a16:creationId xmlns="" xmlns:a16="http://schemas.microsoft.com/office/drawing/2014/main" id="{3B92B733-FF4F-4E16-87CA-0EC3C1845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" y="1480"/>
                <a:ext cx="42" cy="38"/>
              </a:xfrm>
              <a:custGeom>
                <a:avLst/>
                <a:gdLst>
                  <a:gd name="T0" fmla="*/ 7 w 16"/>
                  <a:gd name="T1" fmla="*/ 15 h 15"/>
                  <a:gd name="T2" fmla="*/ 15 w 16"/>
                  <a:gd name="T3" fmla="*/ 8 h 15"/>
                  <a:gd name="T4" fmla="*/ 7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6" y="3"/>
                      <a:pt x="12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" name="Freeform 1544">
                <a:extLst>
                  <a:ext uri="{FF2B5EF4-FFF2-40B4-BE49-F238E27FC236}">
                    <a16:creationId xmlns="" xmlns:a16="http://schemas.microsoft.com/office/drawing/2014/main" id="{27CC8DE9-0049-4ACA-98E7-175DD4B85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4" y="1477"/>
                <a:ext cx="41" cy="41"/>
              </a:xfrm>
              <a:custGeom>
                <a:avLst/>
                <a:gdLst>
                  <a:gd name="T0" fmla="*/ 9 w 16"/>
                  <a:gd name="T1" fmla="*/ 16 h 16"/>
                  <a:gd name="T2" fmla="*/ 16 w 16"/>
                  <a:gd name="T3" fmla="*/ 8 h 16"/>
                  <a:gd name="T4" fmla="*/ 8 w 16"/>
                  <a:gd name="T5" fmla="*/ 1 h 16"/>
                  <a:gd name="T6" fmla="*/ 1 w 16"/>
                  <a:gd name="T7" fmla="*/ 9 h 16"/>
                  <a:gd name="T8" fmla="*/ 9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1"/>
                    </a:cubicBezTo>
                    <a:cubicBezTo>
                      <a:pt x="4" y="1"/>
                      <a:pt x="0" y="5"/>
                      <a:pt x="1" y="9"/>
                    </a:cubicBezTo>
                    <a:cubicBezTo>
                      <a:pt x="1" y="13"/>
                      <a:pt x="4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" name="Freeform 1545">
                <a:extLst>
                  <a:ext uri="{FF2B5EF4-FFF2-40B4-BE49-F238E27FC236}">
                    <a16:creationId xmlns="" xmlns:a16="http://schemas.microsoft.com/office/drawing/2014/main" id="{5ADBAA56-F2D9-4168-AC9A-64E9EF6C0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5" y="1477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1 h 16"/>
                  <a:gd name="T6" fmla="*/ 0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3"/>
                      <a:pt x="16" y="9"/>
                    </a:cubicBezTo>
                    <a:cubicBezTo>
                      <a:pt x="16" y="4"/>
                      <a:pt x="12" y="0"/>
                      <a:pt x="8" y="1"/>
                    </a:cubicBezTo>
                    <a:cubicBezTo>
                      <a:pt x="4" y="1"/>
                      <a:pt x="0" y="5"/>
                      <a:pt x="0" y="9"/>
                    </a:cubicBezTo>
                    <a:cubicBezTo>
                      <a:pt x="0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" name="Freeform 1546">
                <a:extLst>
                  <a:ext uri="{FF2B5EF4-FFF2-40B4-BE49-F238E27FC236}">
                    <a16:creationId xmlns="" xmlns:a16="http://schemas.microsoft.com/office/drawing/2014/main" id="{D1844A77-0771-4952-B15E-D64A25932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1" y="1480"/>
                <a:ext cx="42" cy="38"/>
              </a:xfrm>
              <a:custGeom>
                <a:avLst/>
                <a:gdLst>
                  <a:gd name="T0" fmla="*/ 8 w 16"/>
                  <a:gd name="T1" fmla="*/ 15 h 15"/>
                  <a:gd name="T2" fmla="*/ 15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1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" name="Freeform 1547">
                <a:extLst>
                  <a:ext uri="{FF2B5EF4-FFF2-40B4-BE49-F238E27FC236}">
                    <a16:creationId xmlns="" xmlns:a16="http://schemas.microsoft.com/office/drawing/2014/main" id="{8B27754B-D47C-485F-8B97-46F4BAB19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7" y="1480"/>
                <a:ext cx="39" cy="38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1" y="15"/>
                      <a:pt x="15" y="12"/>
                      <a:pt x="15" y="8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" name="Freeform 1548">
                <a:extLst>
                  <a:ext uri="{FF2B5EF4-FFF2-40B4-BE49-F238E27FC236}">
                    <a16:creationId xmlns="" xmlns:a16="http://schemas.microsoft.com/office/drawing/2014/main" id="{C6AA1B61-3BEB-43CC-93B7-C3B4F8912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" y="1480"/>
                <a:ext cx="42" cy="38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1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1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" name="Freeform 1549">
                <a:extLst>
                  <a:ext uri="{FF2B5EF4-FFF2-40B4-BE49-F238E27FC236}">
                    <a16:creationId xmlns="" xmlns:a16="http://schemas.microsoft.com/office/drawing/2014/main" id="{38AE7B93-564D-47C3-9686-57BABF135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373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" name="Freeform 1550">
                <a:extLst>
                  <a:ext uri="{FF2B5EF4-FFF2-40B4-BE49-F238E27FC236}">
                    <a16:creationId xmlns="" xmlns:a16="http://schemas.microsoft.com/office/drawing/2014/main" id="{B354F447-CEF3-486C-92C5-247607904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8" y="1480"/>
                <a:ext cx="39" cy="38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1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" name="Freeform 1551">
                <a:extLst>
                  <a:ext uri="{FF2B5EF4-FFF2-40B4-BE49-F238E27FC236}">
                    <a16:creationId xmlns="" xmlns:a16="http://schemas.microsoft.com/office/drawing/2014/main" id="{B1A97485-03FE-4000-819D-AB0065951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2" y="1477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1 h 16"/>
                  <a:gd name="T6" fmla="*/ 1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3"/>
                      <a:pt x="16" y="9"/>
                    </a:cubicBezTo>
                    <a:cubicBezTo>
                      <a:pt x="16" y="4"/>
                      <a:pt x="12" y="0"/>
                      <a:pt x="8" y="1"/>
                    </a:cubicBezTo>
                    <a:cubicBezTo>
                      <a:pt x="4" y="1"/>
                      <a:pt x="0" y="5"/>
                      <a:pt x="1" y="9"/>
                    </a:cubicBezTo>
                    <a:cubicBezTo>
                      <a:pt x="1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" name="Freeform 1552">
                <a:extLst>
                  <a:ext uri="{FF2B5EF4-FFF2-40B4-BE49-F238E27FC236}">
                    <a16:creationId xmlns="" xmlns:a16="http://schemas.microsoft.com/office/drawing/2014/main" id="{1069CA3D-82E0-4DD0-9BC5-F8D157A04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" y="1477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7 w 16"/>
                  <a:gd name="T5" fmla="*/ 1 h 16"/>
                  <a:gd name="T6" fmla="*/ 0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3"/>
                      <a:pt x="16" y="9"/>
                    </a:cubicBezTo>
                    <a:cubicBezTo>
                      <a:pt x="16" y="4"/>
                      <a:pt x="12" y="0"/>
                      <a:pt x="7" y="1"/>
                    </a:cubicBezTo>
                    <a:cubicBezTo>
                      <a:pt x="4" y="1"/>
                      <a:pt x="0" y="5"/>
                      <a:pt x="0" y="9"/>
                    </a:cubicBezTo>
                    <a:cubicBezTo>
                      <a:pt x="0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" name="Freeform 1553">
                <a:extLst>
                  <a:ext uri="{FF2B5EF4-FFF2-40B4-BE49-F238E27FC236}">
                    <a16:creationId xmlns="" xmlns:a16="http://schemas.microsoft.com/office/drawing/2014/main" id="{B5100721-0110-46A0-8F58-5281BCB5F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5" y="1480"/>
                <a:ext cx="38" cy="38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2" y="15"/>
                      <a:pt x="15" y="12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" name="Freeform 1554">
                <a:extLst>
                  <a:ext uri="{FF2B5EF4-FFF2-40B4-BE49-F238E27FC236}">
                    <a16:creationId xmlns="" xmlns:a16="http://schemas.microsoft.com/office/drawing/2014/main" id="{3C9BC217-951E-452C-BEE2-6A6EACC0F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" y="1480"/>
                <a:ext cx="39" cy="38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7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2" y="15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" name="Freeform 1555">
                <a:extLst>
                  <a:ext uri="{FF2B5EF4-FFF2-40B4-BE49-F238E27FC236}">
                    <a16:creationId xmlns="" xmlns:a16="http://schemas.microsoft.com/office/drawing/2014/main" id="{1EE214B6-5147-4EEC-BDF2-A51E8C2A2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1480"/>
                <a:ext cx="42" cy="38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" name="Freeform 1556">
                <a:extLst>
                  <a:ext uri="{FF2B5EF4-FFF2-40B4-BE49-F238E27FC236}">
                    <a16:creationId xmlns="" xmlns:a16="http://schemas.microsoft.com/office/drawing/2014/main" id="{CCF4732C-46C2-415A-8A31-6F24B3C78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6" y="1480"/>
                <a:ext cx="38" cy="38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1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" name="Freeform 1557">
                <a:extLst>
                  <a:ext uri="{FF2B5EF4-FFF2-40B4-BE49-F238E27FC236}">
                    <a16:creationId xmlns="" xmlns:a16="http://schemas.microsoft.com/office/drawing/2014/main" id="{7CF8A201-D1CD-4D9E-B2CF-C0EBBF34C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480"/>
                <a:ext cx="39" cy="38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1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" name="Freeform 1558">
                <a:extLst>
                  <a:ext uri="{FF2B5EF4-FFF2-40B4-BE49-F238E27FC236}">
                    <a16:creationId xmlns="" xmlns:a16="http://schemas.microsoft.com/office/drawing/2014/main" id="{0CA3B260-2EDA-4047-8458-E04509B08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1477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7 w 16"/>
                  <a:gd name="T5" fmla="*/ 1 h 16"/>
                  <a:gd name="T6" fmla="*/ 0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7" y="1"/>
                    </a:cubicBezTo>
                    <a:cubicBezTo>
                      <a:pt x="3" y="1"/>
                      <a:pt x="0" y="5"/>
                      <a:pt x="0" y="9"/>
                    </a:cubicBezTo>
                    <a:cubicBezTo>
                      <a:pt x="1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" name="Freeform 1559">
                <a:extLst>
                  <a:ext uri="{FF2B5EF4-FFF2-40B4-BE49-F238E27FC236}">
                    <a16:creationId xmlns="" xmlns:a16="http://schemas.microsoft.com/office/drawing/2014/main" id="{0D0F244C-5E48-43ED-9D29-B061250AF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1480"/>
                <a:ext cx="41" cy="38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1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" name="Freeform 1560">
                <a:extLst>
                  <a:ext uri="{FF2B5EF4-FFF2-40B4-BE49-F238E27FC236}">
                    <a16:creationId xmlns="" xmlns:a16="http://schemas.microsoft.com/office/drawing/2014/main" id="{BE4B2DD9-5378-4F3D-921C-A4C19214B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1480"/>
                <a:ext cx="39" cy="38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2" y="15"/>
                      <a:pt x="15" y="12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" name="Freeform 1561">
                <a:extLst>
                  <a:ext uri="{FF2B5EF4-FFF2-40B4-BE49-F238E27FC236}">
                    <a16:creationId xmlns="" xmlns:a16="http://schemas.microsoft.com/office/drawing/2014/main" id="{AD80627A-A0E2-49E9-BA10-FE6E7BF79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1" y="1373"/>
                <a:ext cx="42" cy="42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" name="Freeform 1562">
                <a:extLst>
                  <a:ext uri="{FF2B5EF4-FFF2-40B4-BE49-F238E27FC236}">
                    <a16:creationId xmlns="" xmlns:a16="http://schemas.microsoft.com/office/drawing/2014/main" id="{6904FAC5-AEB6-42A7-93AF-BF7D3F4A5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5" y="1373"/>
                <a:ext cx="41" cy="42"/>
              </a:xfrm>
              <a:custGeom>
                <a:avLst/>
                <a:gdLst>
                  <a:gd name="T0" fmla="*/ 9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9 h 16"/>
                  <a:gd name="T8" fmla="*/ 9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6"/>
                    </a:moveTo>
                    <a:cubicBezTo>
                      <a:pt x="13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3"/>
                      <a:pt x="5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" name="Freeform 1563">
                <a:extLst>
                  <a:ext uri="{FF2B5EF4-FFF2-40B4-BE49-F238E27FC236}">
                    <a16:creationId xmlns="" xmlns:a16="http://schemas.microsoft.com/office/drawing/2014/main" id="{490084C0-222A-4BAC-B5EA-8B488C288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" y="1373"/>
                <a:ext cx="42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1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" name="Freeform 1564">
                <a:extLst>
                  <a:ext uri="{FF2B5EF4-FFF2-40B4-BE49-F238E27FC236}">
                    <a16:creationId xmlns="" xmlns:a16="http://schemas.microsoft.com/office/drawing/2014/main" id="{10EAFA7A-6531-47F2-96AF-53ED03000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7" y="1373"/>
                <a:ext cx="42" cy="42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7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" name="Freeform 1565">
                <a:extLst>
                  <a:ext uri="{FF2B5EF4-FFF2-40B4-BE49-F238E27FC236}">
                    <a16:creationId xmlns="" xmlns:a16="http://schemas.microsoft.com/office/drawing/2014/main" id="{50A6E20C-308A-4375-8BC8-2D49DE2C2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8" y="1373"/>
                <a:ext cx="42" cy="42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7 h 16"/>
                  <a:gd name="T4" fmla="*/ 7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2" y="16"/>
                      <a:pt x="16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" name="Freeform 1566">
                <a:extLst>
                  <a:ext uri="{FF2B5EF4-FFF2-40B4-BE49-F238E27FC236}">
                    <a16:creationId xmlns="" xmlns:a16="http://schemas.microsoft.com/office/drawing/2014/main" id="{E1E40B7F-32FA-40F4-AEED-C16E80C5C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5" y="1373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2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" name="Freeform 1567">
                <a:extLst>
                  <a:ext uri="{FF2B5EF4-FFF2-40B4-BE49-F238E27FC236}">
                    <a16:creationId xmlns="" xmlns:a16="http://schemas.microsoft.com/office/drawing/2014/main" id="{6D4079A3-25B4-41DA-9A29-104C76684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2" y="3784"/>
                <a:ext cx="23" cy="77"/>
              </a:xfrm>
              <a:custGeom>
                <a:avLst/>
                <a:gdLst>
                  <a:gd name="T0" fmla="*/ 8 w 9"/>
                  <a:gd name="T1" fmla="*/ 30 h 30"/>
                  <a:gd name="T2" fmla="*/ 9 w 9"/>
                  <a:gd name="T3" fmla="*/ 26 h 30"/>
                  <a:gd name="T4" fmla="*/ 9 w 9"/>
                  <a:gd name="T5" fmla="*/ 15 h 30"/>
                  <a:gd name="T6" fmla="*/ 9 w 9"/>
                  <a:gd name="T7" fmla="*/ 5 h 30"/>
                  <a:gd name="T8" fmla="*/ 8 w 9"/>
                  <a:gd name="T9" fmla="*/ 0 h 30"/>
                  <a:gd name="T10" fmla="*/ 4 w 9"/>
                  <a:gd name="T11" fmla="*/ 4 h 30"/>
                  <a:gd name="T12" fmla="*/ 4 w 9"/>
                  <a:gd name="T13" fmla="*/ 27 h 30"/>
                  <a:gd name="T14" fmla="*/ 8 w 9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0">
                    <a:moveTo>
                      <a:pt x="8" y="30"/>
                    </a:moveTo>
                    <a:cubicBezTo>
                      <a:pt x="8" y="29"/>
                      <a:pt x="9" y="27"/>
                      <a:pt x="9" y="26"/>
                    </a:cubicBezTo>
                    <a:cubicBezTo>
                      <a:pt x="9" y="23"/>
                      <a:pt x="9" y="19"/>
                      <a:pt x="9" y="15"/>
                    </a:cubicBezTo>
                    <a:cubicBezTo>
                      <a:pt x="9" y="12"/>
                      <a:pt x="9" y="8"/>
                      <a:pt x="9" y="5"/>
                    </a:cubicBezTo>
                    <a:cubicBezTo>
                      <a:pt x="9" y="3"/>
                      <a:pt x="8" y="1"/>
                      <a:pt x="8" y="0"/>
                    </a:cubicBezTo>
                    <a:cubicBezTo>
                      <a:pt x="6" y="1"/>
                      <a:pt x="5" y="2"/>
                      <a:pt x="4" y="4"/>
                    </a:cubicBezTo>
                    <a:cubicBezTo>
                      <a:pt x="0" y="9"/>
                      <a:pt x="0" y="21"/>
                      <a:pt x="4" y="27"/>
                    </a:cubicBezTo>
                    <a:cubicBezTo>
                      <a:pt x="6" y="28"/>
                      <a:pt x="7" y="29"/>
                      <a:pt x="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" name="Freeform 1568">
                <a:extLst>
                  <a:ext uri="{FF2B5EF4-FFF2-40B4-BE49-F238E27FC236}">
                    <a16:creationId xmlns="" xmlns:a16="http://schemas.microsoft.com/office/drawing/2014/main" id="{DBC0CEE6-00DD-40E7-B1AF-96670FFD7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" y="2213"/>
                <a:ext cx="34" cy="52"/>
              </a:xfrm>
              <a:custGeom>
                <a:avLst/>
                <a:gdLst>
                  <a:gd name="T0" fmla="*/ 2 w 13"/>
                  <a:gd name="T1" fmla="*/ 20 h 20"/>
                  <a:gd name="T2" fmla="*/ 7 w 13"/>
                  <a:gd name="T3" fmla="*/ 19 h 20"/>
                  <a:gd name="T4" fmla="*/ 11 w 13"/>
                  <a:gd name="T5" fmla="*/ 14 h 20"/>
                  <a:gd name="T6" fmla="*/ 12 w 13"/>
                  <a:gd name="T7" fmla="*/ 7 h 20"/>
                  <a:gd name="T8" fmla="*/ 5 w 13"/>
                  <a:gd name="T9" fmla="*/ 1 h 20"/>
                  <a:gd name="T10" fmla="*/ 1 w 13"/>
                  <a:gd name="T11" fmla="*/ 4 h 20"/>
                  <a:gd name="T12" fmla="*/ 1 w 13"/>
                  <a:gd name="T13" fmla="*/ 9 h 20"/>
                  <a:gd name="T14" fmla="*/ 1 w 13"/>
                  <a:gd name="T15" fmla="*/ 16 h 20"/>
                  <a:gd name="T16" fmla="*/ 2 w 13"/>
                  <a:gd name="T1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0">
                    <a:moveTo>
                      <a:pt x="2" y="20"/>
                    </a:moveTo>
                    <a:cubicBezTo>
                      <a:pt x="4" y="20"/>
                      <a:pt x="6" y="20"/>
                      <a:pt x="7" y="19"/>
                    </a:cubicBezTo>
                    <a:cubicBezTo>
                      <a:pt x="8" y="18"/>
                      <a:pt x="10" y="16"/>
                      <a:pt x="11" y="14"/>
                    </a:cubicBezTo>
                    <a:cubicBezTo>
                      <a:pt x="12" y="12"/>
                      <a:pt x="13" y="9"/>
                      <a:pt x="12" y="7"/>
                    </a:cubicBezTo>
                    <a:cubicBezTo>
                      <a:pt x="10" y="5"/>
                      <a:pt x="8" y="3"/>
                      <a:pt x="5" y="1"/>
                    </a:cubicBezTo>
                    <a:cubicBezTo>
                      <a:pt x="4" y="0"/>
                      <a:pt x="1" y="2"/>
                      <a:pt x="1" y="4"/>
                    </a:cubicBezTo>
                    <a:cubicBezTo>
                      <a:pt x="1" y="6"/>
                      <a:pt x="1" y="8"/>
                      <a:pt x="1" y="9"/>
                    </a:cubicBezTo>
                    <a:cubicBezTo>
                      <a:pt x="1" y="12"/>
                      <a:pt x="1" y="14"/>
                      <a:pt x="1" y="16"/>
                    </a:cubicBezTo>
                    <a:cubicBezTo>
                      <a:pt x="1" y="18"/>
                      <a:pt x="0" y="20"/>
                      <a:pt x="2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" name="Freeform 1569">
                <a:extLst>
                  <a:ext uri="{FF2B5EF4-FFF2-40B4-BE49-F238E27FC236}">
                    <a16:creationId xmlns="" xmlns:a16="http://schemas.microsoft.com/office/drawing/2014/main" id="{258D3B2E-2CAE-4188-BD4E-292FA57B0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1480"/>
                <a:ext cx="42" cy="38"/>
              </a:xfrm>
              <a:custGeom>
                <a:avLst/>
                <a:gdLst>
                  <a:gd name="T0" fmla="*/ 8 w 16"/>
                  <a:gd name="T1" fmla="*/ 15 h 15"/>
                  <a:gd name="T2" fmla="*/ 15 w 16"/>
                  <a:gd name="T3" fmla="*/ 7 h 15"/>
                  <a:gd name="T4" fmla="*/ 7 w 16"/>
                  <a:gd name="T5" fmla="*/ 0 h 15"/>
                  <a:gd name="T6" fmla="*/ 0 w 16"/>
                  <a:gd name="T7" fmla="*/ 8 h 15"/>
                  <a:gd name="T8" fmla="*/ 3 w 16"/>
                  <a:gd name="T9" fmla="*/ 13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6" y="9"/>
                      <a:pt x="15" y="7"/>
                    </a:cubicBezTo>
                    <a:cubicBezTo>
                      <a:pt x="15" y="4"/>
                      <a:pt x="9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1" y="9"/>
                      <a:pt x="1" y="12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" name="Freeform 1570">
                <a:extLst>
                  <a:ext uri="{FF2B5EF4-FFF2-40B4-BE49-F238E27FC236}">
                    <a16:creationId xmlns="" xmlns:a16="http://schemas.microsoft.com/office/drawing/2014/main" id="{0BF2322E-93C7-4B33-9274-141606444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179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7 h 16"/>
                  <a:gd name="T4" fmla="*/ 8 w 16"/>
                  <a:gd name="T5" fmla="*/ 1 h 16"/>
                  <a:gd name="T6" fmla="*/ 0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1" y="16"/>
                      <a:pt x="16" y="10"/>
                      <a:pt x="16" y="7"/>
                    </a:cubicBezTo>
                    <a:cubicBezTo>
                      <a:pt x="15" y="5"/>
                      <a:pt x="10" y="0"/>
                      <a:pt x="8" y="1"/>
                    </a:cubicBezTo>
                    <a:cubicBezTo>
                      <a:pt x="5" y="1"/>
                      <a:pt x="0" y="7"/>
                      <a:pt x="0" y="9"/>
                    </a:cubicBezTo>
                    <a:cubicBezTo>
                      <a:pt x="1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" name="Freeform 1571">
                <a:extLst>
                  <a:ext uri="{FF2B5EF4-FFF2-40B4-BE49-F238E27FC236}">
                    <a16:creationId xmlns="" xmlns:a16="http://schemas.microsoft.com/office/drawing/2014/main" id="{735ADFEF-57CB-4D3A-A373-5F203B3DF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1477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14 w 16"/>
                  <a:gd name="T5" fmla="*/ 4 h 16"/>
                  <a:gd name="T6" fmla="*/ 8 w 16"/>
                  <a:gd name="T7" fmla="*/ 1 h 16"/>
                  <a:gd name="T8" fmla="*/ 1 w 16"/>
                  <a:gd name="T9" fmla="*/ 8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6" y="11"/>
                      <a:pt x="16" y="8"/>
                    </a:cubicBezTo>
                    <a:cubicBezTo>
                      <a:pt x="16" y="7"/>
                      <a:pt x="15" y="5"/>
                      <a:pt x="14" y="4"/>
                    </a:cubicBezTo>
                    <a:cubicBezTo>
                      <a:pt x="12" y="2"/>
                      <a:pt x="10" y="1"/>
                      <a:pt x="8" y="1"/>
                    </a:cubicBezTo>
                    <a:cubicBezTo>
                      <a:pt x="7" y="0"/>
                      <a:pt x="1" y="6"/>
                      <a:pt x="1" y="8"/>
                    </a:cubicBezTo>
                    <a:cubicBezTo>
                      <a:pt x="0" y="10"/>
                      <a:pt x="5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" name="Freeform 1572">
                <a:extLst>
                  <a:ext uri="{FF2B5EF4-FFF2-40B4-BE49-F238E27FC236}">
                    <a16:creationId xmlns="" xmlns:a16="http://schemas.microsoft.com/office/drawing/2014/main" id="{1A24176A-698B-499A-A1AE-42BCA6C91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" y="1373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3 w 16"/>
                  <a:gd name="T3" fmla="*/ 13 h 16"/>
                  <a:gd name="T4" fmla="*/ 15 w 16"/>
                  <a:gd name="T5" fmla="*/ 8 h 16"/>
                  <a:gd name="T6" fmla="*/ 7 w 16"/>
                  <a:gd name="T7" fmla="*/ 0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3" y="13"/>
                    </a:cubicBezTo>
                    <a:cubicBezTo>
                      <a:pt x="14" y="12"/>
                      <a:pt x="15" y="10"/>
                      <a:pt x="15" y="8"/>
                    </a:cubicBezTo>
                    <a:cubicBezTo>
                      <a:pt x="16" y="6"/>
                      <a:pt x="9" y="0"/>
                      <a:pt x="7" y="0"/>
                    </a:cubicBezTo>
                    <a:cubicBezTo>
                      <a:pt x="5" y="1"/>
                      <a:pt x="0" y="6"/>
                      <a:pt x="0" y="9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" name="Freeform 1573">
                <a:extLst>
                  <a:ext uri="{FF2B5EF4-FFF2-40B4-BE49-F238E27FC236}">
                    <a16:creationId xmlns="" xmlns:a16="http://schemas.microsoft.com/office/drawing/2014/main" id="{29786030-2D6A-4ED7-9AA3-F3B4E2F20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" y="1373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3 h 16"/>
                  <a:gd name="T4" fmla="*/ 16 w 16"/>
                  <a:gd name="T5" fmla="*/ 8 h 16"/>
                  <a:gd name="T6" fmla="*/ 8 w 16"/>
                  <a:gd name="T7" fmla="*/ 0 h 16"/>
                  <a:gd name="T8" fmla="*/ 1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0" y="0"/>
                      <a:pt x="8" y="0"/>
                    </a:cubicBezTo>
                    <a:cubicBezTo>
                      <a:pt x="5" y="1"/>
                      <a:pt x="0" y="6"/>
                      <a:pt x="1" y="9"/>
                    </a:cubicBezTo>
                    <a:cubicBezTo>
                      <a:pt x="1" y="11"/>
                      <a:pt x="7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" name="Freeform 1574">
                <a:extLst>
                  <a:ext uri="{FF2B5EF4-FFF2-40B4-BE49-F238E27FC236}">
                    <a16:creationId xmlns="" xmlns:a16="http://schemas.microsoft.com/office/drawing/2014/main" id="{59C9DDC9-09E0-4E4E-902B-84A739EF1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2006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7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1" y="15"/>
                      <a:pt x="16" y="9"/>
                      <a:pt x="15" y="7"/>
                    </a:cubicBezTo>
                    <a:cubicBezTo>
                      <a:pt x="15" y="5"/>
                      <a:pt x="9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" name="Freeform 1575">
                <a:extLst>
                  <a:ext uri="{FF2B5EF4-FFF2-40B4-BE49-F238E27FC236}">
                    <a16:creationId xmlns="" xmlns:a16="http://schemas.microsoft.com/office/drawing/2014/main" id="{6137B83B-582E-42F5-BDAF-7BB9244DC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006"/>
                <a:ext cx="38" cy="41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8 h 16"/>
                  <a:gd name="T4" fmla="*/ 7 w 15"/>
                  <a:gd name="T5" fmla="*/ 0 h 16"/>
                  <a:gd name="T6" fmla="*/ 2 w 15"/>
                  <a:gd name="T7" fmla="*/ 3 h 16"/>
                  <a:gd name="T8" fmla="*/ 0 w 15"/>
                  <a:gd name="T9" fmla="*/ 8 h 16"/>
                  <a:gd name="T10" fmla="*/ 2 w 15"/>
                  <a:gd name="T11" fmla="*/ 13 h 16"/>
                  <a:gd name="T12" fmla="*/ 7 w 15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9" y="16"/>
                      <a:pt x="15" y="11"/>
                      <a:pt x="15" y="8"/>
                    </a:cubicBezTo>
                    <a:cubicBezTo>
                      <a:pt x="15" y="6"/>
                      <a:pt x="10" y="0"/>
                      <a:pt x="7" y="0"/>
                    </a:cubicBezTo>
                    <a:cubicBezTo>
                      <a:pt x="5" y="1"/>
                      <a:pt x="3" y="2"/>
                      <a:pt x="2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3"/>
                    </a:cubicBezTo>
                    <a:cubicBezTo>
                      <a:pt x="3" y="14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" name="Freeform 1576">
                <a:extLst>
                  <a:ext uri="{FF2B5EF4-FFF2-40B4-BE49-F238E27FC236}">
                    <a16:creationId xmlns="" xmlns:a16="http://schemas.microsoft.com/office/drawing/2014/main" id="{AED266B2-E52B-4BFD-987F-F174FCD42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1373"/>
                <a:ext cx="41" cy="42"/>
              </a:xfrm>
              <a:custGeom>
                <a:avLst/>
                <a:gdLst>
                  <a:gd name="T0" fmla="*/ 9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9 h 16"/>
                  <a:gd name="T8" fmla="*/ 9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6"/>
                    </a:moveTo>
                    <a:cubicBezTo>
                      <a:pt x="11" y="15"/>
                      <a:pt x="16" y="10"/>
                      <a:pt x="16" y="8"/>
                    </a:cubicBezTo>
                    <a:cubicBezTo>
                      <a:pt x="16" y="6"/>
                      <a:pt x="10" y="0"/>
                      <a:pt x="8" y="0"/>
                    </a:cubicBezTo>
                    <a:cubicBezTo>
                      <a:pt x="5" y="0"/>
                      <a:pt x="0" y="6"/>
                      <a:pt x="1" y="9"/>
                    </a:cubicBezTo>
                    <a:cubicBezTo>
                      <a:pt x="1" y="11"/>
                      <a:pt x="7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" name="Freeform 1577">
                <a:extLst>
                  <a:ext uri="{FF2B5EF4-FFF2-40B4-BE49-F238E27FC236}">
                    <a16:creationId xmlns="" xmlns:a16="http://schemas.microsoft.com/office/drawing/2014/main" id="{8723B2B5-B045-46F5-B9F8-960452741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1270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4 w 16"/>
                  <a:gd name="T3" fmla="*/ 13 h 15"/>
                  <a:gd name="T4" fmla="*/ 16 w 16"/>
                  <a:gd name="T5" fmla="*/ 8 h 15"/>
                  <a:gd name="T6" fmla="*/ 7 w 16"/>
                  <a:gd name="T7" fmla="*/ 0 h 15"/>
                  <a:gd name="T8" fmla="*/ 0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1"/>
                      <a:pt x="15" y="9"/>
                      <a:pt x="16" y="8"/>
                    </a:cubicBezTo>
                    <a:cubicBezTo>
                      <a:pt x="16" y="5"/>
                      <a:pt x="10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1" y="10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" name="Freeform 1578">
                <a:extLst>
                  <a:ext uri="{FF2B5EF4-FFF2-40B4-BE49-F238E27FC236}">
                    <a16:creationId xmlns="" xmlns:a16="http://schemas.microsoft.com/office/drawing/2014/main" id="{C3A2F165-2A51-48E6-9D42-01E076118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3" y="1270"/>
                <a:ext cx="42" cy="41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13 w 16"/>
                  <a:gd name="T5" fmla="*/ 2 h 16"/>
                  <a:gd name="T6" fmla="*/ 8 w 16"/>
                  <a:gd name="T7" fmla="*/ 0 h 16"/>
                  <a:gd name="T8" fmla="*/ 4 w 16"/>
                  <a:gd name="T9" fmla="*/ 2 h 16"/>
                  <a:gd name="T10" fmla="*/ 1 w 16"/>
                  <a:gd name="T11" fmla="*/ 8 h 16"/>
                  <a:gd name="T12" fmla="*/ 8 w 16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0" y="16"/>
                      <a:pt x="16" y="10"/>
                      <a:pt x="16" y="8"/>
                    </a:cubicBezTo>
                    <a:cubicBezTo>
                      <a:pt x="16" y="6"/>
                      <a:pt x="14" y="4"/>
                      <a:pt x="13" y="2"/>
                    </a:cubicBezTo>
                    <a:cubicBezTo>
                      <a:pt x="12" y="1"/>
                      <a:pt x="10" y="1"/>
                      <a:pt x="8" y="0"/>
                    </a:cubicBezTo>
                    <a:cubicBezTo>
                      <a:pt x="7" y="1"/>
                      <a:pt x="5" y="1"/>
                      <a:pt x="4" y="2"/>
                    </a:cubicBezTo>
                    <a:cubicBezTo>
                      <a:pt x="2" y="4"/>
                      <a:pt x="1" y="6"/>
                      <a:pt x="1" y="8"/>
                    </a:cubicBezTo>
                    <a:cubicBezTo>
                      <a:pt x="0" y="9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" name="Freeform 1579">
                <a:extLst>
                  <a:ext uri="{FF2B5EF4-FFF2-40B4-BE49-F238E27FC236}">
                    <a16:creationId xmlns="" xmlns:a16="http://schemas.microsoft.com/office/drawing/2014/main" id="{C9F5E125-48AA-430B-B744-EBB30F7CC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" y="1373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3 h 16"/>
                  <a:gd name="T4" fmla="*/ 16 w 16"/>
                  <a:gd name="T5" fmla="*/ 8 h 16"/>
                  <a:gd name="T6" fmla="*/ 7 w 16"/>
                  <a:gd name="T7" fmla="*/ 0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2"/>
                      <a:pt x="15" y="10"/>
                      <a:pt x="16" y="8"/>
                    </a:cubicBezTo>
                    <a:cubicBezTo>
                      <a:pt x="16" y="6"/>
                      <a:pt x="10" y="0"/>
                      <a:pt x="7" y="0"/>
                    </a:cubicBezTo>
                    <a:cubicBezTo>
                      <a:pt x="5" y="1"/>
                      <a:pt x="0" y="6"/>
                      <a:pt x="0" y="9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" name="Freeform 1580">
                <a:extLst>
                  <a:ext uri="{FF2B5EF4-FFF2-40B4-BE49-F238E27FC236}">
                    <a16:creationId xmlns="" xmlns:a16="http://schemas.microsoft.com/office/drawing/2014/main" id="{4DF1A869-ECD9-4A5B-9CBF-8B7F19846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" y="1373"/>
                <a:ext cx="42" cy="42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8 h 16"/>
                  <a:gd name="T4" fmla="*/ 7 w 16"/>
                  <a:gd name="T5" fmla="*/ 0 h 16"/>
                  <a:gd name="T6" fmla="*/ 2 w 16"/>
                  <a:gd name="T7" fmla="*/ 3 h 16"/>
                  <a:gd name="T8" fmla="*/ 0 w 16"/>
                  <a:gd name="T9" fmla="*/ 8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1" y="15"/>
                      <a:pt x="16" y="10"/>
                      <a:pt x="15" y="8"/>
                    </a:cubicBezTo>
                    <a:cubicBezTo>
                      <a:pt x="15" y="5"/>
                      <a:pt x="9" y="0"/>
                      <a:pt x="7" y="0"/>
                    </a:cubicBezTo>
                    <a:cubicBezTo>
                      <a:pt x="6" y="1"/>
                      <a:pt x="3" y="2"/>
                      <a:pt x="2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" name="Freeform 1581">
                <a:extLst>
                  <a:ext uri="{FF2B5EF4-FFF2-40B4-BE49-F238E27FC236}">
                    <a16:creationId xmlns="" xmlns:a16="http://schemas.microsoft.com/office/drawing/2014/main" id="{0C30DCC3-3B35-4488-81BA-A3311C5FF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" y="1373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9" y="16"/>
                      <a:pt x="15" y="11"/>
                      <a:pt x="15" y="9"/>
                    </a:cubicBezTo>
                    <a:cubicBezTo>
                      <a:pt x="15" y="7"/>
                      <a:pt x="10" y="1"/>
                      <a:pt x="8" y="0"/>
                    </a:cubicBezTo>
                    <a:cubicBezTo>
                      <a:pt x="6" y="0"/>
                      <a:pt x="0" y="5"/>
                      <a:pt x="0" y="8"/>
                    </a:cubicBezTo>
                    <a:cubicBezTo>
                      <a:pt x="0" y="10"/>
                      <a:pt x="5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" name="Freeform 1582">
                <a:extLst>
                  <a:ext uri="{FF2B5EF4-FFF2-40B4-BE49-F238E27FC236}">
                    <a16:creationId xmlns="" xmlns:a16="http://schemas.microsoft.com/office/drawing/2014/main" id="{8B134719-7CA0-4800-9934-3B3C14C03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5" y="1270"/>
                <a:ext cx="41" cy="41"/>
              </a:xfrm>
              <a:custGeom>
                <a:avLst/>
                <a:gdLst>
                  <a:gd name="T0" fmla="*/ 7 w 16"/>
                  <a:gd name="T1" fmla="*/ 15 h 16"/>
                  <a:gd name="T2" fmla="*/ 15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7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5"/>
                    </a:moveTo>
                    <a:cubicBezTo>
                      <a:pt x="9" y="16"/>
                      <a:pt x="15" y="10"/>
                      <a:pt x="15" y="8"/>
                    </a:cubicBezTo>
                    <a:cubicBezTo>
                      <a:pt x="16" y="6"/>
                      <a:pt x="11" y="0"/>
                      <a:pt x="8" y="0"/>
                    </a:cubicBezTo>
                    <a:cubicBezTo>
                      <a:pt x="6" y="0"/>
                      <a:pt x="0" y="5"/>
                      <a:pt x="0" y="8"/>
                    </a:cubicBezTo>
                    <a:cubicBezTo>
                      <a:pt x="0" y="10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" name="Freeform 1583">
                <a:extLst>
                  <a:ext uri="{FF2B5EF4-FFF2-40B4-BE49-F238E27FC236}">
                    <a16:creationId xmlns="" xmlns:a16="http://schemas.microsoft.com/office/drawing/2014/main" id="{21ACCBAF-730C-45F8-B4D8-267066E0A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5" y="1373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13 w 16"/>
                  <a:gd name="T5" fmla="*/ 2 h 16"/>
                  <a:gd name="T6" fmla="*/ 8 w 16"/>
                  <a:gd name="T7" fmla="*/ 0 h 16"/>
                  <a:gd name="T8" fmla="*/ 3 w 16"/>
                  <a:gd name="T9" fmla="*/ 2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6" y="10"/>
                      <a:pt x="16" y="8"/>
                    </a:cubicBezTo>
                    <a:cubicBezTo>
                      <a:pt x="15" y="6"/>
                      <a:pt x="14" y="4"/>
                      <a:pt x="13" y="2"/>
                    </a:cubicBezTo>
                    <a:cubicBezTo>
                      <a:pt x="12" y="1"/>
                      <a:pt x="10" y="1"/>
                      <a:pt x="8" y="0"/>
                    </a:cubicBezTo>
                    <a:cubicBezTo>
                      <a:pt x="6" y="1"/>
                      <a:pt x="4" y="1"/>
                      <a:pt x="3" y="2"/>
                    </a:cubicBezTo>
                    <a:cubicBezTo>
                      <a:pt x="2" y="4"/>
                      <a:pt x="1" y="6"/>
                      <a:pt x="0" y="8"/>
                    </a:cubicBezTo>
                    <a:cubicBezTo>
                      <a:pt x="0" y="10"/>
                      <a:pt x="5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" name="Freeform 1584">
                <a:extLst>
                  <a:ext uri="{FF2B5EF4-FFF2-40B4-BE49-F238E27FC236}">
                    <a16:creationId xmlns="" xmlns:a16="http://schemas.microsoft.com/office/drawing/2014/main" id="{FB3498E5-6A3D-4CB3-BA50-EA9275350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221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7 h 15"/>
                  <a:gd name="T4" fmla="*/ 13 w 16"/>
                  <a:gd name="T5" fmla="*/ 3 h 15"/>
                  <a:gd name="T6" fmla="*/ 8 w 16"/>
                  <a:gd name="T7" fmla="*/ 0 h 15"/>
                  <a:gd name="T8" fmla="*/ 0 w 16"/>
                  <a:gd name="T9" fmla="*/ 7 h 15"/>
                  <a:gd name="T10" fmla="*/ 7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0" y="15"/>
                      <a:pt x="16" y="10"/>
                      <a:pt x="16" y="7"/>
                    </a:cubicBezTo>
                    <a:cubicBezTo>
                      <a:pt x="15" y="6"/>
                      <a:pt x="15" y="4"/>
                      <a:pt x="13" y="3"/>
                    </a:cubicBezTo>
                    <a:cubicBezTo>
                      <a:pt x="12" y="1"/>
                      <a:pt x="10" y="1"/>
                      <a:pt x="8" y="0"/>
                    </a:cubicBezTo>
                    <a:cubicBezTo>
                      <a:pt x="6" y="0"/>
                      <a:pt x="0" y="5"/>
                      <a:pt x="0" y="7"/>
                    </a:cubicBezTo>
                    <a:cubicBezTo>
                      <a:pt x="0" y="9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" name="Freeform 1585">
                <a:extLst>
                  <a:ext uri="{FF2B5EF4-FFF2-40B4-BE49-F238E27FC236}">
                    <a16:creationId xmlns="" xmlns:a16="http://schemas.microsoft.com/office/drawing/2014/main" id="{6D9CEB39-EF3E-4D70-A563-95ECAF7CC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221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1 w 16"/>
                  <a:gd name="T7" fmla="*/ 8 h 15"/>
                  <a:gd name="T8" fmla="*/ 3 w 16"/>
                  <a:gd name="T9" fmla="*/ 13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1" y="15"/>
                      <a:pt x="16" y="9"/>
                      <a:pt x="16" y="7"/>
                    </a:cubicBezTo>
                    <a:cubicBezTo>
                      <a:pt x="16" y="5"/>
                      <a:pt x="10" y="0"/>
                      <a:pt x="8" y="0"/>
                    </a:cubicBezTo>
                    <a:cubicBezTo>
                      <a:pt x="6" y="0"/>
                      <a:pt x="0" y="6"/>
                      <a:pt x="1" y="8"/>
                    </a:cubicBezTo>
                    <a:cubicBezTo>
                      <a:pt x="1" y="9"/>
                      <a:pt x="2" y="12"/>
                      <a:pt x="3" y="13"/>
                    </a:cubicBezTo>
                    <a:cubicBezTo>
                      <a:pt x="5" y="14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" name="Freeform 1586">
                <a:extLst>
                  <a:ext uri="{FF2B5EF4-FFF2-40B4-BE49-F238E27FC236}">
                    <a16:creationId xmlns="" xmlns:a16="http://schemas.microsoft.com/office/drawing/2014/main" id="{1F658F6C-BDDE-423B-9EB0-4B613CC5C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2221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5 w 16"/>
                  <a:gd name="T3" fmla="*/ 8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9" y="15"/>
                      <a:pt x="15" y="10"/>
                      <a:pt x="15" y="8"/>
                    </a:cubicBezTo>
                    <a:cubicBezTo>
                      <a:pt x="16" y="6"/>
                      <a:pt x="10" y="0"/>
                      <a:pt x="8" y="0"/>
                    </a:cubicBezTo>
                    <a:cubicBezTo>
                      <a:pt x="6" y="0"/>
                      <a:pt x="0" y="5"/>
                      <a:pt x="0" y="7"/>
                    </a:cubicBezTo>
                    <a:cubicBezTo>
                      <a:pt x="0" y="9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" name="Freeform 1587">
                <a:extLst>
                  <a:ext uri="{FF2B5EF4-FFF2-40B4-BE49-F238E27FC236}">
                    <a16:creationId xmlns="" xmlns:a16="http://schemas.microsoft.com/office/drawing/2014/main" id="{8D458708-9A57-450D-9AC9-D6208611D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218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3 w 16"/>
                  <a:gd name="T3" fmla="*/ 13 h 16"/>
                  <a:gd name="T4" fmla="*/ 15 w 16"/>
                  <a:gd name="T5" fmla="*/ 8 h 16"/>
                  <a:gd name="T6" fmla="*/ 7 w 16"/>
                  <a:gd name="T7" fmla="*/ 1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5"/>
                      <a:pt x="13" y="13"/>
                    </a:cubicBezTo>
                    <a:cubicBezTo>
                      <a:pt x="15" y="12"/>
                      <a:pt x="15" y="10"/>
                      <a:pt x="15" y="8"/>
                    </a:cubicBezTo>
                    <a:cubicBezTo>
                      <a:pt x="16" y="6"/>
                      <a:pt x="9" y="0"/>
                      <a:pt x="7" y="1"/>
                    </a:cubicBezTo>
                    <a:cubicBezTo>
                      <a:pt x="5" y="1"/>
                      <a:pt x="0" y="7"/>
                      <a:pt x="0" y="9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" name="Freeform 1588">
                <a:extLst>
                  <a:ext uri="{FF2B5EF4-FFF2-40B4-BE49-F238E27FC236}">
                    <a16:creationId xmlns="" xmlns:a16="http://schemas.microsoft.com/office/drawing/2014/main" id="{E7E2D3EA-D37B-4A5A-AB41-D1425CAF0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221"/>
                <a:ext cx="42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7 h 15"/>
                  <a:gd name="T4" fmla="*/ 14 w 16"/>
                  <a:gd name="T5" fmla="*/ 3 h 15"/>
                  <a:gd name="T6" fmla="*/ 8 w 16"/>
                  <a:gd name="T7" fmla="*/ 0 h 15"/>
                  <a:gd name="T8" fmla="*/ 0 w 16"/>
                  <a:gd name="T9" fmla="*/ 7 h 15"/>
                  <a:gd name="T10" fmla="*/ 7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0" y="15"/>
                      <a:pt x="16" y="10"/>
                      <a:pt x="16" y="7"/>
                    </a:cubicBezTo>
                    <a:cubicBezTo>
                      <a:pt x="15" y="6"/>
                      <a:pt x="15" y="4"/>
                      <a:pt x="14" y="3"/>
                    </a:cubicBezTo>
                    <a:cubicBezTo>
                      <a:pt x="12" y="1"/>
                      <a:pt x="10" y="1"/>
                      <a:pt x="8" y="0"/>
                    </a:cubicBezTo>
                    <a:cubicBezTo>
                      <a:pt x="6" y="0"/>
                      <a:pt x="1" y="5"/>
                      <a:pt x="0" y="7"/>
                    </a:cubicBezTo>
                    <a:cubicBezTo>
                      <a:pt x="0" y="9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" name="Freeform 1589">
                <a:extLst>
                  <a:ext uri="{FF2B5EF4-FFF2-40B4-BE49-F238E27FC236}">
                    <a16:creationId xmlns="" xmlns:a16="http://schemas.microsoft.com/office/drawing/2014/main" id="{080EE207-89E5-4363-91B9-1CE8F21D0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1588"/>
                <a:ext cx="41" cy="42"/>
              </a:xfrm>
              <a:custGeom>
                <a:avLst/>
                <a:gdLst>
                  <a:gd name="T0" fmla="*/ 9 w 16"/>
                  <a:gd name="T1" fmla="*/ 15 h 16"/>
                  <a:gd name="T2" fmla="*/ 16 w 16"/>
                  <a:gd name="T3" fmla="*/ 7 h 16"/>
                  <a:gd name="T4" fmla="*/ 8 w 16"/>
                  <a:gd name="T5" fmla="*/ 0 h 16"/>
                  <a:gd name="T6" fmla="*/ 0 w 16"/>
                  <a:gd name="T7" fmla="*/ 8 h 16"/>
                  <a:gd name="T8" fmla="*/ 9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5"/>
                    </a:moveTo>
                    <a:cubicBezTo>
                      <a:pt x="11" y="15"/>
                      <a:pt x="16" y="9"/>
                      <a:pt x="16" y="7"/>
                    </a:cubicBezTo>
                    <a:cubicBezTo>
                      <a:pt x="15" y="5"/>
                      <a:pt x="10" y="0"/>
                      <a:pt x="8" y="0"/>
                    </a:cubicBezTo>
                    <a:cubicBezTo>
                      <a:pt x="6" y="0"/>
                      <a:pt x="0" y="6"/>
                      <a:pt x="0" y="8"/>
                    </a:cubicBezTo>
                    <a:cubicBezTo>
                      <a:pt x="0" y="10"/>
                      <a:pt x="6" y="16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" name="Freeform 1590">
                <a:extLst>
                  <a:ext uri="{FF2B5EF4-FFF2-40B4-BE49-F238E27FC236}">
                    <a16:creationId xmlns="" xmlns:a16="http://schemas.microsoft.com/office/drawing/2014/main" id="{8C55C1AA-801E-4906-A6C5-A4658AFBE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2" y="1692"/>
                <a:ext cx="41" cy="42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8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9" y="16"/>
                      <a:pt x="15" y="11"/>
                      <a:pt x="15" y="9"/>
                    </a:cubicBezTo>
                    <a:cubicBezTo>
                      <a:pt x="16" y="6"/>
                      <a:pt x="10" y="0"/>
                      <a:pt x="8" y="0"/>
                    </a:cubicBezTo>
                    <a:cubicBezTo>
                      <a:pt x="5" y="0"/>
                      <a:pt x="0" y="5"/>
                      <a:pt x="0" y="8"/>
                    </a:cubicBezTo>
                    <a:cubicBezTo>
                      <a:pt x="0" y="10"/>
                      <a:pt x="5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" name="Freeform 1591">
                <a:extLst>
                  <a:ext uri="{FF2B5EF4-FFF2-40B4-BE49-F238E27FC236}">
                    <a16:creationId xmlns="" xmlns:a16="http://schemas.microsoft.com/office/drawing/2014/main" id="{0EF6AE49-CFC3-464F-A307-3D6E25813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6" y="1692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13 w 16"/>
                  <a:gd name="T5" fmla="*/ 2 h 16"/>
                  <a:gd name="T6" fmla="*/ 8 w 16"/>
                  <a:gd name="T7" fmla="*/ 0 h 16"/>
                  <a:gd name="T8" fmla="*/ 3 w 16"/>
                  <a:gd name="T9" fmla="*/ 2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6" y="10"/>
                      <a:pt x="16" y="8"/>
                    </a:cubicBezTo>
                    <a:cubicBezTo>
                      <a:pt x="15" y="6"/>
                      <a:pt x="14" y="4"/>
                      <a:pt x="13" y="2"/>
                    </a:cubicBezTo>
                    <a:cubicBezTo>
                      <a:pt x="12" y="1"/>
                      <a:pt x="10" y="1"/>
                      <a:pt x="8" y="0"/>
                    </a:cubicBezTo>
                    <a:cubicBezTo>
                      <a:pt x="6" y="1"/>
                      <a:pt x="4" y="1"/>
                      <a:pt x="3" y="2"/>
                    </a:cubicBezTo>
                    <a:cubicBezTo>
                      <a:pt x="2" y="4"/>
                      <a:pt x="1" y="6"/>
                      <a:pt x="0" y="8"/>
                    </a:cubicBezTo>
                    <a:cubicBezTo>
                      <a:pt x="0" y="10"/>
                      <a:pt x="5" y="15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" name="Freeform 1592">
                <a:extLst>
                  <a:ext uri="{FF2B5EF4-FFF2-40B4-BE49-F238E27FC236}">
                    <a16:creationId xmlns="" xmlns:a16="http://schemas.microsoft.com/office/drawing/2014/main" id="{42C43F11-D34E-4977-86B3-7CC3D0934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796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3 w 16"/>
                  <a:gd name="T3" fmla="*/ 13 h 16"/>
                  <a:gd name="T4" fmla="*/ 15 w 16"/>
                  <a:gd name="T5" fmla="*/ 8 h 16"/>
                  <a:gd name="T6" fmla="*/ 7 w 16"/>
                  <a:gd name="T7" fmla="*/ 1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3" y="13"/>
                    </a:cubicBezTo>
                    <a:cubicBezTo>
                      <a:pt x="15" y="12"/>
                      <a:pt x="15" y="10"/>
                      <a:pt x="15" y="8"/>
                    </a:cubicBezTo>
                    <a:cubicBezTo>
                      <a:pt x="16" y="6"/>
                      <a:pt x="9" y="0"/>
                      <a:pt x="7" y="1"/>
                    </a:cubicBezTo>
                    <a:cubicBezTo>
                      <a:pt x="5" y="1"/>
                      <a:pt x="0" y="7"/>
                      <a:pt x="0" y="9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" name="Freeform 1593">
                <a:extLst>
                  <a:ext uri="{FF2B5EF4-FFF2-40B4-BE49-F238E27FC236}">
                    <a16:creationId xmlns="" xmlns:a16="http://schemas.microsoft.com/office/drawing/2014/main" id="{F1A293B0-7EA2-4C11-8D2E-25CCCE9BB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588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5 w 16"/>
                  <a:gd name="T3" fmla="*/ 7 h 15"/>
                  <a:gd name="T4" fmla="*/ 7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1" y="15"/>
                      <a:pt x="16" y="9"/>
                      <a:pt x="15" y="7"/>
                    </a:cubicBezTo>
                    <a:cubicBezTo>
                      <a:pt x="15" y="5"/>
                      <a:pt x="9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0" y="10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" name="Freeform 1594">
                <a:extLst>
                  <a:ext uri="{FF2B5EF4-FFF2-40B4-BE49-F238E27FC236}">
                    <a16:creationId xmlns="" xmlns:a16="http://schemas.microsoft.com/office/drawing/2014/main" id="{BCDFE604-C5C1-4AB4-A0DA-7F5E9FEEB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1477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3 h 16"/>
                  <a:gd name="T4" fmla="*/ 16 w 16"/>
                  <a:gd name="T5" fmla="*/ 8 h 16"/>
                  <a:gd name="T6" fmla="*/ 7 w 16"/>
                  <a:gd name="T7" fmla="*/ 1 h 16"/>
                  <a:gd name="T8" fmla="*/ 1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0" y="0"/>
                      <a:pt x="7" y="1"/>
                    </a:cubicBezTo>
                    <a:cubicBezTo>
                      <a:pt x="5" y="1"/>
                      <a:pt x="0" y="7"/>
                      <a:pt x="1" y="9"/>
                    </a:cubicBezTo>
                    <a:cubicBezTo>
                      <a:pt x="1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" name="Freeform 1595">
                <a:extLst>
                  <a:ext uri="{FF2B5EF4-FFF2-40B4-BE49-F238E27FC236}">
                    <a16:creationId xmlns="" xmlns:a16="http://schemas.microsoft.com/office/drawing/2014/main" id="{52F786FB-2F7B-4ADF-A129-B13CF4E65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1480"/>
                <a:ext cx="41" cy="38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7 w 16"/>
                  <a:gd name="T5" fmla="*/ 0 h 15"/>
                  <a:gd name="T6" fmla="*/ 0 w 16"/>
                  <a:gd name="T7" fmla="*/ 8 h 15"/>
                  <a:gd name="T8" fmla="*/ 3 w 16"/>
                  <a:gd name="T9" fmla="*/ 13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6" y="9"/>
                      <a:pt x="16" y="7"/>
                    </a:cubicBezTo>
                    <a:cubicBezTo>
                      <a:pt x="15" y="5"/>
                      <a:pt x="10" y="0"/>
                      <a:pt x="7" y="0"/>
                    </a:cubicBezTo>
                    <a:cubicBezTo>
                      <a:pt x="5" y="0"/>
                      <a:pt x="0" y="5"/>
                      <a:pt x="0" y="8"/>
                    </a:cubicBezTo>
                    <a:cubicBezTo>
                      <a:pt x="1" y="9"/>
                      <a:pt x="2" y="11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" name="Freeform 1596">
                <a:extLst>
                  <a:ext uri="{FF2B5EF4-FFF2-40B4-BE49-F238E27FC236}">
                    <a16:creationId xmlns="" xmlns:a16="http://schemas.microsoft.com/office/drawing/2014/main" id="{16008E7F-8A40-435D-ACAD-3E8E69AF1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" y="2115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3 h 16"/>
                  <a:gd name="T4" fmla="*/ 16 w 16"/>
                  <a:gd name="T5" fmla="*/ 8 h 16"/>
                  <a:gd name="T6" fmla="*/ 7 w 16"/>
                  <a:gd name="T7" fmla="*/ 0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2"/>
                      <a:pt x="15" y="10"/>
                      <a:pt x="16" y="8"/>
                    </a:cubicBezTo>
                    <a:cubicBezTo>
                      <a:pt x="16" y="6"/>
                      <a:pt x="10" y="0"/>
                      <a:pt x="7" y="0"/>
                    </a:cubicBezTo>
                    <a:cubicBezTo>
                      <a:pt x="5" y="1"/>
                      <a:pt x="0" y="6"/>
                      <a:pt x="0" y="9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" name="Freeform 1597">
                <a:extLst>
                  <a:ext uri="{FF2B5EF4-FFF2-40B4-BE49-F238E27FC236}">
                    <a16:creationId xmlns="" xmlns:a16="http://schemas.microsoft.com/office/drawing/2014/main" id="{AF41E270-9D94-4944-8E67-BA3BA9BAA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2115"/>
                <a:ext cx="39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8 h 16"/>
                  <a:gd name="T8" fmla="*/ 3 w 15"/>
                  <a:gd name="T9" fmla="*/ 14 h 16"/>
                  <a:gd name="T10" fmla="*/ 7 w 15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0" y="16"/>
                      <a:pt x="15" y="10"/>
                      <a:pt x="15" y="7"/>
                    </a:cubicBezTo>
                    <a:cubicBezTo>
                      <a:pt x="15" y="5"/>
                      <a:pt x="9" y="0"/>
                      <a:pt x="7" y="0"/>
                    </a:cubicBezTo>
                    <a:cubicBezTo>
                      <a:pt x="5" y="1"/>
                      <a:pt x="0" y="6"/>
                      <a:pt x="0" y="8"/>
                    </a:cubicBezTo>
                    <a:cubicBezTo>
                      <a:pt x="1" y="10"/>
                      <a:pt x="1" y="12"/>
                      <a:pt x="3" y="14"/>
                    </a:cubicBezTo>
                    <a:cubicBezTo>
                      <a:pt x="4" y="15"/>
                      <a:pt x="6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" name="Freeform 1598">
                <a:extLst>
                  <a:ext uri="{FF2B5EF4-FFF2-40B4-BE49-F238E27FC236}">
                    <a16:creationId xmlns="" xmlns:a16="http://schemas.microsoft.com/office/drawing/2014/main" id="{09370C36-C1DA-4033-A7A7-DCB668875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2115"/>
                <a:ext cx="42" cy="41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7 w 16"/>
                  <a:gd name="T5" fmla="*/ 1 h 16"/>
                  <a:gd name="T6" fmla="*/ 2 w 16"/>
                  <a:gd name="T7" fmla="*/ 3 h 16"/>
                  <a:gd name="T8" fmla="*/ 0 w 16"/>
                  <a:gd name="T9" fmla="*/ 8 h 16"/>
                  <a:gd name="T10" fmla="*/ 7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9" y="16"/>
                      <a:pt x="15" y="11"/>
                      <a:pt x="15" y="9"/>
                    </a:cubicBezTo>
                    <a:cubicBezTo>
                      <a:pt x="16" y="6"/>
                      <a:pt x="10" y="0"/>
                      <a:pt x="7" y="1"/>
                    </a:cubicBezTo>
                    <a:cubicBezTo>
                      <a:pt x="5" y="1"/>
                      <a:pt x="3" y="2"/>
                      <a:pt x="2" y="3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0" y="10"/>
                      <a:pt x="5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" name="Freeform 1599">
                <a:extLst>
                  <a:ext uri="{FF2B5EF4-FFF2-40B4-BE49-F238E27FC236}">
                    <a16:creationId xmlns="" xmlns:a16="http://schemas.microsoft.com/office/drawing/2014/main" id="{2B161555-9272-4B3A-904C-E6DE9EF3F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1902"/>
                <a:ext cx="42" cy="42"/>
              </a:xfrm>
              <a:custGeom>
                <a:avLst/>
                <a:gdLst>
                  <a:gd name="T0" fmla="*/ 7 w 16"/>
                  <a:gd name="T1" fmla="*/ 15 h 16"/>
                  <a:gd name="T2" fmla="*/ 15 w 16"/>
                  <a:gd name="T3" fmla="*/ 8 h 16"/>
                  <a:gd name="T4" fmla="*/ 13 w 16"/>
                  <a:gd name="T5" fmla="*/ 3 h 16"/>
                  <a:gd name="T6" fmla="*/ 8 w 16"/>
                  <a:gd name="T7" fmla="*/ 0 h 16"/>
                  <a:gd name="T8" fmla="*/ 0 w 16"/>
                  <a:gd name="T9" fmla="*/ 7 h 16"/>
                  <a:gd name="T10" fmla="*/ 7 w 16"/>
                  <a:gd name="T1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7" y="15"/>
                    </a:moveTo>
                    <a:cubicBezTo>
                      <a:pt x="9" y="16"/>
                      <a:pt x="16" y="10"/>
                      <a:pt x="15" y="8"/>
                    </a:cubicBezTo>
                    <a:cubicBezTo>
                      <a:pt x="15" y="6"/>
                      <a:pt x="14" y="4"/>
                      <a:pt x="13" y="3"/>
                    </a:cubicBezTo>
                    <a:cubicBezTo>
                      <a:pt x="12" y="1"/>
                      <a:pt x="10" y="1"/>
                      <a:pt x="8" y="0"/>
                    </a:cubicBezTo>
                    <a:cubicBezTo>
                      <a:pt x="6" y="0"/>
                      <a:pt x="0" y="5"/>
                      <a:pt x="0" y="7"/>
                    </a:cubicBezTo>
                    <a:cubicBezTo>
                      <a:pt x="0" y="9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" name="Freeform 1600">
                <a:extLst>
                  <a:ext uri="{FF2B5EF4-FFF2-40B4-BE49-F238E27FC236}">
                    <a16:creationId xmlns="" xmlns:a16="http://schemas.microsoft.com/office/drawing/2014/main" id="{1E08E3B5-EA0C-4943-BB0D-067E372C1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1902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3 w 16"/>
                  <a:gd name="T3" fmla="*/ 13 h 15"/>
                  <a:gd name="T4" fmla="*/ 15 w 16"/>
                  <a:gd name="T5" fmla="*/ 8 h 15"/>
                  <a:gd name="T6" fmla="*/ 8 w 16"/>
                  <a:gd name="T7" fmla="*/ 0 h 15"/>
                  <a:gd name="T8" fmla="*/ 0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9" y="15"/>
                      <a:pt x="12" y="14"/>
                      <a:pt x="13" y="13"/>
                    </a:cubicBezTo>
                    <a:cubicBezTo>
                      <a:pt x="14" y="12"/>
                      <a:pt x="15" y="10"/>
                      <a:pt x="15" y="8"/>
                    </a:cubicBezTo>
                    <a:cubicBezTo>
                      <a:pt x="16" y="6"/>
                      <a:pt x="10" y="0"/>
                      <a:pt x="8" y="0"/>
                    </a:cubicBezTo>
                    <a:cubicBezTo>
                      <a:pt x="6" y="0"/>
                      <a:pt x="0" y="5"/>
                      <a:pt x="0" y="8"/>
                    </a:cubicBezTo>
                    <a:cubicBezTo>
                      <a:pt x="0" y="10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" name="Freeform 1601">
                <a:extLst>
                  <a:ext uri="{FF2B5EF4-FFF2-40B4-BE49-F238E27FC236}">
                    <a16:creationId xmlns="" xmlns:a16="http://schemas.microsoft.com/office/drawing/2014/main" id="{5FE73B17-F8E0-4361-9B14-162BA0F0F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1902"/>
                <a:ext cx="41" cy="42"/>
              </a:xfrm>
              <a:custGeom>
                <a:avLst/>
                <a:gdLst>
                  <a:gd name="T0" fmla="*/ 9 w 16"/>
                  <a:gd name="T1" fmla="*/ 15 h 16"/>
                  <a:gd name="T2" fmla="*/ 16 w 16"/>
                  <a:gd name="T3" fmla="*/ 7 h 16"/>
                  <a:gd name="T4" fmla="*/ 8 w 16"/>
                  <a:gd name="T5" fmla="*/ 0 h 16"/>
                  <a:gd name="T6" fmla="*/ 0 w 16"/>
                  <a:gd name="T7" fmla="*/ 8 h 16"/>
                  <a:gd name="T8" fmla="*/ 9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5"/>
                    </a:moveTo>
                    <a:cubicBezTo>
                      <a:pt x="11" y="15"/>
                      <a:pt x="16" y="9"/>
                      <a:pt x="16" y="7"/>
                    </a:cubicBezTo>
                    <a:cubicBezTo>
                      <a:pt x="16" y="5"/>
                      <a:pt x="10" y="0"/>
                      <a:pt x="8" y="0"/>
                    </a:cubicBezTo>
                    <a:cubicBezTo>
                      <a:pt x="6" y="0"/>
                      <a:pt x="0" y="6"/>
                      <a:pt x="0" y="8"/>
                    </a:cubicBezTo>
                    <a:cubicBezTo>
                      <a:pt x="1" y="11"/>
                      <a:pt x="6" y="16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" name="Freeform 1602">
                <a:extLst>
                  <a:ext uri="{FF2B5EF4-FFF2-40B4-BE49-F238E27FC236}">
                    <a16:creationId xmlns="" xmlns:a16="http://schemas.microsoft.com/office/drawing/2014/main" id="{4B12C8BE-EE1F-441E-A3EE-FB46C3E51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" y="1902"/>
                <a:ext cx="42" cy="42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7 h 16"/>
                  <a:gd name="T4" fmla="*/ 7 w 16"/>
                  <a:gd name="T5" fmla="*/ 15 h 16"/>
                  <a:gd name="T6" fmla="*/ 16 w 16"/>
                  <a:gd name="T7" fmla="*/ 8 h 16"/>
                  <a:gd name="T8" fmla="*/ 8 w 1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6" y="0"/>
                      <a:pt x="0" y="5"/>
                      <a:pt x="0" y="7"/>
                    </a:cubicBezTo>
                    <a:cubicBezTo>
                      <a:pt x="0" y="9"/>
                      <a:pt x="5" y="15"/>
                      <a:pt x="7" y="15"/>
                    </a:cubicBezTo>
                    <a:cubicBezTo>
                      <a:pt x="9" y="16"/>
                      <a:pt x="15" y="11"/>
                      <a:pt x="16" y="8"/>
                    </a:cubicBezTo>
                    <a:cubicBezTo>
                      <a:pt x="16" y="6"/>
                      <a:pt x="11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" name="Freeform 1603">
                <a:extLst>
                  <a:ext uri="{FF2B5EF4-FFF2-40B4-BE49-F238E27FC236}">
                    <a16:creationId xmlns="" xmlns:a16="http://schemas.microsoft.com/office/drawing/2014/main" id="{AA40E5A7-D106-4687-B7CF-B20589C2D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" y="1477"/>
                <a:ext cx="41" cy="41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8 w 16"/>
                  <a:gd name="T5" fmla="*/ 1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9" y="16"/>
                      <a:pt x="15" y="11"/>
                      <a:pt x="15" y="9"/>
                    </a:cubicBezTo>
                    <a:cubicBezTo>
                      <a:pt x="16" y="7"/>
                      <a:pt x="11" y="1"/>
                      <a:pt x="8" y="1"/>
                    </a:cubicBezTo>
                    <a:cubicBezTo>
                      <a:pt x="6" y="0"/>
                      <a:pt x="0" y="6"/>
                      <a:pt x="0" y="8"/>
                    </a:cubicBezTo>
                    <a:cubicBezTo>
                      <a:pt x="0" y="10"/>
                      <a:pt x="5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" name="Freeform 1604">
                <a:extLst>
                  <a:ext uri="{FF2B5EF4-FFF2-40B4-BE49-F238E27FC236}">
                    <a16:creationId xmlns="" xmlns:a16="http://schemas.microsoft.com/office/drawing/2014/main" id="{09FB7376-DF33-4654-B4C6-28E351C1B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" y="1477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1 h 16"/>
                  <a:gd name="T6" fmla="*/ 3 w 16"/>
                  <a:gd name="T7" fmla="*/ 4 h 16"/>
                  <a:gd name="T8" fmla="*/ 0 w 16"/>
                  <a:gd name="T9" fmla="*/ 8 h 16"/>
                  <a:gd name="T10" fmla="*/ 3 w 16"/>
                  <a:gd name="T11" fmla="*/ 13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6" y="11"/>
                      <a:pt x="16" y="9"/>
                    </a:cubicBezTo>
                    <a:cubicBezTo>
                      <a:pt x="16" y="6"/>
                      <a:pt x="10" y="0"/>
                      <a:pt x="8" y="1"/>
                    </a:cubicBezTo>
                    <a:cubicBezTo>
                      <a:pt x="6" y="1"/>
                      <a:pt x="4" y="2"/>
                      <a:pt x="3" y="4"/>
                    </a:cubicBezTo>
                    <a:cubicBezTo>
                      <a:pt x="1" y="5"/>
                      <a:pt x="1" y="7"/>
                      <a:pt x="0" y="8"/>
                    </a:cubicBezTo>
                    <a:cubicBezTo>
                      <a:pt x="1" y="10"/>
                      <a:pt x="1" y="12"/>
                      <a:pt x="3" y="13"/>
                    </a:cubicBezTo>
                    <a:cubicBezTo>
                      <a:pt x="4" y="15"/>
                      <a:pt x="6" y="15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" name="Freeform 1605">
                <a:extLst>
                  <a:ext uri="{FF2B5EF4-FFF2-40B4-BE49-F238E27FC236}">
                    <a16:creationId xmlns="" xmlns:a16="http://schemas.microsoft.com/office/drawing/2014/main" id="{F9247017-0058-45EB-B6D5-0A2D78663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115"/>
                <a:ext cx="42" cy="41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8 h 16"/>
                  <a:gd name="T4" fmla="*/ 13 w 16"/>
                  <a:gd name="T5" fmla="*/ 3 h 16"/>
                  <a:gd name="T6" fmla="*/ 8 w 16"/>
                  <a:gd name="T7" fmla="*/ 0 h 16"/>
                  <a:gd name="T8" fmla="*/ 0 w 16"/>
                  <a:gd name="T9" fmla="*/ 8 h 16"/>
                  <a:gd name="T10" fmla="*/ 7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0" y="16"/>
                      <a:pt x="16" y="10"/>
                      <a:pt x="15" y="8"/>
                    </a:cubicBezTo>
                    <a:cubicBezTo>
                      <a:pt x="15" y="6"/>
                      <a:pt x="14" y="4"/>
                      <a:pt x="13" y="3"/>
                    </a:cubicBezTo>
                    <a:cubicBezTo>
                      <a:pt x="11" y="1"/>
                      <a:pt x="9" y="1"/>
                      <a:pt x="8" y="0"/>
                    </a:cubicBezTo>
                    <a:cubicBezTo>
                      <a:pt x="6" y="0"/>
                      <a:pt x="0" y="6"/>
                      <a:pt x="0" y="8"/>
                    </a:cubicBezTo>
                    <a:cubicBezTo>
                      <a:pt x="0" y="10"/>
                      <a:pt x="5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" name="Freeform 1606">
                <a:extLst>
                  <a:ext uri="{FF2B5EF4-FFF2-40B4-BE49-F238E27FC236}">
                    <a16:creationId xmlns="" xmlns:a16="http://schemas.microsoft.com/office/drawing/2014/main" id="{17D01837-A783-4D1A-96C9-18A0C3E90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115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3 h 16"/>
                  <a:gd name="T4" fmla="*/ 16 w 16"/>
                  <a:gd name="T5" fmla="*/ 8 h 16"/>
                  <a:gd name="T6" fmla="*/ 7 w 16"/>
                  <a:gd name="T7" fmla="*/ 0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2"/>
                      <a:pt x="15" y="10"/>
                      <a:pt x="16" y="8"/>
                    </a:cubicBezTo>
                    <a:cubicBezTo>
                      <a:pt x="16" y="6"/>
                      <a:pt x="10" y="0"/>
                      <a:pt x="7" y="0"/>
                    </a:cubicBezTo>
                    <a:cubicBezTo>
                      <a:pt x="5" y="1"/>
                      <a:pt x="0" y="7"/>
                      <a:pt x="0" y="9"/>
                    </a:cubicBezTo>
                    <a:cubicBezTo>
                      <a:pt x="1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" name="Freeform 1607">
                <a:extLst>
                  <a:ext uri="{FF2B5EF4-FFF2-40B4-BE49-F238E27FC236}">
                    <a16:creationId xmlns="" xmlns:a16="http://schemas.microsoft.com/office/drawing/2014/main" id="{C4FF89A1-F5AA-48F5-8AD5-FC13835F4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115"/>
                <a:ext cx="42" cy="41"/>
              </a:xfrm>
              <a:custGeom>
                <a:avLst/>
                <a:gdLst>
                  <a:gd name="T0" fmla="*/ 9 w 16"/>
                  <a:gd name="T1" fmla="*/ 16 h 16"/>
                  <a:gd name="T2" fmla="*/ 14 w 16"/>
                  <a:gd name="T3" fmla="*/ 13 h 16"/>
                  <a:gd name="T4" fmla="*/ 16 w 16"/>
                  <a:gd name="T5" fmla="*/ 8 h 16"/>
                  <a:gd name="T6" fmla="*/ 8 w 16"/>
                  <a:gd name="T7" fmla="*/ 0 h 16"/>
                  <a:gd name="T8" fmla="*/ 1 w 16"/>
                  <a:gd name="T9" fmla="*/ 9 h 16"/>
                  <a:gd name="T10" fmla="*/ 9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9" y="16"/>
                    </a:moveTo>
                    <a:cubicBezTo>
                      <a:pt x="10" y="15"/>
                      <a:pt x="13" y="14"/>
                      <a:pt x="14" y="13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0" y="0"/>
                      <a:pt x="8" y="0"/>
                    </a:cubicBezTo>
                    <a:cubicBezTo>
                      <a:pt x="5" y="1"/>
                      <a:pt x="0" y="7"/>
                      <a:pt x="1" y="9"/>
                    </a:cubicBezTo>
                    <a:cubicBezTo>
                      <a:pt x="1" y="11"/>
                      <a:pt x="7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" name="Freeform 1608">
                <a:extLst>
                  <a:ext uri="{FF2B5EF4-FFF2-40B4-BE49-F238E27FC236}">
                    <a16:creationId xmlns="" xmlns:a16="http://schemas.microsoft.com/office/drawing/2014/main" id="{25E2A34D-A79B-46A3-BDF3-4CC01A449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" y="1270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3 w 16"/>
                  <a:gd name="T3" fmla="*/ 13 h 15"/>
                  <a:gd name="T4" fmla="*/ 16 w 16"/>
                  <a:gd name="T5" fmla="*/ 8 h 15"/>
                  <a:gd name="T6" fmla="*/ 7 w 16"/>
                  <a:gd name="T7" fmla="*/ 0 h 15"/>
                  <a:gd name="T8" fmla="*/ 0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2" y="14"/>
                      <a:pt x="13" y="13"/>
                    </a:cubicBezTo>
                    <a:cubicBezTo>
                      <a:pt x="15" y="11"/>
                      <a:pt x="15" y="10"/>
                      <a:pt x="16" y="8"/>
                    </a:cubicBezTo>
                    <a:cubicBezTo>
                      <a:pt x="16" y="5"/>
                      <a:pt x="10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0" y="10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" name="Freeform 1609">
                <a:extLst>
                  <a:ext uri="{FF2B5EF4-FFF2-40B4-BE49-F238E27FC236}">
                    <a16:creationId xmlns="" xmlns:a16="http://schemas.microsoft.com/office/drawing/2014/main" id="{4AFBDB42-D40D-4225-A1A1-61427C17F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2" y="1270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4 w 16"/>
                  <a:gd name="T3" fmla="*/ 13 h 15"/>
                  <a:gd name="T4" fmla="*/ 16 w 16"/>
                  <a:gd name="T5" fmla="*/ 8 h 15"/>
                  <a:gd name="T6" fmla="*/ 8 w 16"/>
                  <a:gd name="T7" fmla="*/ 0 h 15"/>
                  <a:gd name="T8" fmla="*/ 1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1"/>
                      <a:pt x="16" y="10"/>
                      <a:pt x="16" y="8"/>
                    </a:cubicBezTo>
                    <a:cubicBezTo>
                      <a:pt x="16" y="5"/>
                      <a:pt x="10" y="0"/>
                      <a:pt x="8" y="0"/>
                    </a:cubicBezTo>
                    <a:cubicBezTo>
                      <a:pt x="5" y="0"/>
                      <a:pt x="0" y="6"/>
                      <a:pt x="1" y="8"/>
                    </a:cubicBezTo>
                    <a:cubicBezTo>
                      <a:pt x="1" y="10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" name="Freeform 1610">
                <a:extLst>
                  <a:ext uri="{FF2B5EF4-FFF2-40B4-BE49-F238E27FC236}">
                    <a16:creationId xmlns="" xmlns:a16="http://schemas.microsoft.com/office/drawing/2014/main" id="{184B26B8-3723-4BBF-92E0-5CF09C633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8" y="1270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3 w 16"/>
                  <a:gd name="T3" fmla="*/ 13 h 15"/>
                  <a:gd name="T4" fmla="*/ 15 w 16"/>
                  <a:gd name="T5" fmla="*/ 8 h 15"/>
                  <a:gd name="T6" fmla="*/ 7 w 16"/>
                  <a:gd name="T7" fmla="*/ 0 h 15"/>
                  <a:gd name="T8" fmla="*/ 0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2" y="14"/>
                      <a:pt x="13" y="13"/>
                    </a:cubicBezTo>
                    <a:cubicBezTo>
                      <a:pt x="14" y="11"/>
                      <a:pt x="15" y="10"/>
                      <a:pt x="15" y="8"/>
                    </a:cubicBezTo>
                    <a:cubicBezTo>
                      <a:pt x="16" y="5"/>
                      <a:pt x="9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0" y="10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" name="Freeform 1611">
                <a:extLst>
                  <a:ext uri="{FF2B5EF4-FFF2-40B4-BE49-F238E27FC236}">
                    <a16:creationId xmlns="" xmlns:a16="http://schemas.microsoft.com/office/drawing/2014/main" id="{78981FE3-01F0-48CE-8288-F246F8DEF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7" y="1270"/>
                <a:ext cx="42" cy="41"/>
              </a:xfrm>
              <a:custGeom>
                <a:avLst/>
                <a:gdLst>
                  <a:gd name="T0" fmla="*/ 9 w 16"/>
                  <a:gd name="T1" fmla="*/ 15 h 16"/>
                  <a:gd name="T2" fmla="*/ 15 w 16"/>
                  <a:gd name="T3" fmla="*/ 7 h 16"/>
                  <a:gd name="T4" fmla="*/ 7 w 16"/>
                  <a:gd name="T5" fmla="*/ 0 h 16"/>
                  <a:gd name="T6" fmla="*/ 0 w 16"/>
                  <a:gd name="T7" fmla="*/ 8 h 16"/>
                  <a:gd name="T8" fmla="*/ 9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5"/>
                    </a:moveTo>
                    <a:cubicBezTo>
                      <a:pt x="11" y="15"/>
                      <a:pt x="16" y="9"/>
                      <a:pt x="15" y="7"/>
                    </a:cubicBezTo>
                    <a:cubicBezTo>
                      <a:pt x="15" y="5"/>
                      <a:pt x="10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0" y="11"/>
                      <a:pt x="6" y="16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" name="Group 1813">
              <a:extLst>
                <a:ext uri="{FF2B5EF4-FFF2-40B4-BE49-F238E27FC236}">
                  <a16:creationId xmlns="" xmlns:a16="http://schemas.microsoft.com/office/drawing/2014/main" id="{FF9C2D7D-05F0-4F0B-BD67-E1E578211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4138" y="1512888"/>
              <a:ext cx="12363450" cy="4445000"/>
              <a:chOff x="-53" y="953"/>
              <a:chExt cx="7788" cy="2800"/>
            </a:xfrm>
            <a:grpFill/>
          </p:grpSpPr>
          <p:sp>
            <p:nvSpPr>
              <p:cNvPr id="574" name="Freeform 1613">
                <a:extLst>
                  <a:ext uri="{FF2B5EF4-FFF2-40B4-BE49-F238E27FC236}">
                    <a16:creationId xmlns="" xmlns:a16="http://schemas.microsoft.com/office/drawing/2014/main" id="{96E78069-D124-4DA6-B623-361D08007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179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1 h 16"/>
                  <a:gd name="T6" fmla="*/ 1 w 16"/>
                  <a:gd name="T7" fmla="*/ 8 h 16"/>
                  <a:gd name="T8" fmla="*/ 4 w 16"/>
                  <a:gd name="T9" fmla="*/ 14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1" y="16"/>
                      <a:pt x="16" y="10"/>
                      <a:pt x="16" y="8"/>
                    </a:cubicBezTo>
                    <a:cubicBezTo>
                      <a:pt x="16" y="5"/>
                      <a:pt x="10" y="0"/>
                      <a:pt x="8" y="1"/>
                    </a:cubicBezTo>
                    <a:cubicBezTo>
                      <a:pt x="6" y="1"/>
                      <a:pt x="0" y="7"/>
                      <a:pt x="1" y="8"/>
                    </a:cubicBezTo>
                    <a:cubicBezTo>
                      <a:pt x="1" y="10"/>
                      <a:pt x="2" y="12"/>
                      <a:pt x="4" y="14"/>
                    </a:cubicBezTo>
                    <a:cubicBezTo>
                      <a:pt x="5" y="15"/>
                      <a:pt x="7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eeform 1614">
                <a:extLst>
                  <a:ext uri="{FF2B5EF4-FFF2-40B4-BE49-F238E27FC236}">
                    <a16:creationId xmlns="" xmlns:a16="http://schemas.microsoft.com/office/drawing/2014/main" id="{846727DC-8022-4E21-A364-4EFD8B5DD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1373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3 h 16"/>
                  <a:gd name="T4" fmla="*/ 16 w 16"/>
                  <a:gd name="T5" fmla="*/ 8 h 16"/>
                  <a:gd name="T6" fmla="*/ 7 w 16"/>
                  <a:gd name="T7" fmla="*/ 0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2"/>
                      <a:pt x="15" y="10"/>
                      <a:pt x="16" y="8"/>
                    </a:cubicBezTo>
                    <a:cubicBezTo>
                      <a:pt x="16" y="6"/>
                      <a:pt x="10" y="0"/>
                      <a:pt x="7" y="0"/>
                    </a:cubicBezTo>
                    <a:cubicBezTo>
                      <a:pt x="5" y="1"/>
                      <a:pt x="0" y="6"/>
                      <a:pt x="0" y="9"/>
                    </a:cubicBezTo>
                    <a:cubicBezTo>
                      <a:pt x="1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eeform 1615">
                <a:extLst>
                  <a:ext uri="{FF2B5EF4-FFF2-40B4-BE49-F238E27FC236}">
                    <a16:creationId xmlns="" xmlns:a16="http://schemas.microsoft.com/office/drawing/2014/main" id="{C2853998-F518-483B-BEE5-1462E2905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692"/>
                <a:ext cx="42" cy="42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7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9" y="16"/>
                      <a:pt x="15" y="11"/>
                      <a:pt x="15" y="9"/>
                    </a:cubicBezTo>
                    <a:cubicBezTo>
                      <a:pt x="16" y="6"/>
                      <a:pt x="10" y="0"/>
                      <a:pt x="7" y="0"/>
                    </a:cubicBezTo>
                    <a:cubicBezTo>
                      <a:pt x="5" y="0"/>
                      <a:pt x="0" y="5"/>
                      <a:pt x="0" y="8"/>
                    </a:cubicBezTo>
                    <a:cubicBezTo>
                      <a:pt x="0" y="10"/>
                      <a:pt x="5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eeform 1616">
                <a:extLst>
                  <a:ext uri="{FF2B5EF4-FFF2-40B4-BE49-F238E27FC236}">
                    <a16:creationId xmlns="" xmlns:a16="http://schemas.microsoft.com/office/drawing/2014/main" id="{BC38E2B5-BAA5-4CA5-908D-1292610B4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692"/>
                <a:ext cx="41" cy="42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9 h 16"/>
                  <a:gd name="T4" fmla="*/ 8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9" y="16"/>
                      <a:pt x="15" y="11"/>
                      <a:pt x="16" y="9"/>
                    </a:cubicBezTo>
                    <a:cubicBezTo>
                      <a:pt x="16" y="6"/>
                      <a:pt x="11" y="0"/>
                      <a:pt x="8" y="0"/>
                    </a:cubicBezTo>
                    <a:cubicBezTo>
                      <a:pt x="6" y="0"/>
                      <a:pt x="1" y="5"/>
                      <a:pt x="0" y="8"/>
                    </a:cubicBezTo>
                    <a:cubicBezTo>
                      <a:pt x="0" y="10"/>
                      <a:pt x="5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eeform 1617">
                <a:extLst>
                  <a:ext uri="{FF2B5EF4-FFF2-40B4-BE49-F238E27FC236}">
                    <a16:creationId xmlns="" xmlns:a16="http://schemas.microsoft.com/office/drawing/2014/main" id="{EC6186B8-01D6-4914-80B1-06AAE59A5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1373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3 w 16"/>
                  <a:gd name="T3" fmla="*/ 13 h 16"/>
                  <a:gd name="T4" fmla="*/ 15 w 16"/>
                  <a:gd name="T5" fmla="*/ 8 h 16"/>
                  <a:gd name="T6" fmla="*/ 7 w 16"/>
                  <a:gd name="T7" fmla="*/ 0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3" y="13"/>
                    </a:cubicBezTo>
                    <a:cubicBezTo>
                      <a:pt x="15" y="12"/>
                      <a:pt x="15" y="10"/>
                      <a:pt x="15" y="8"/>
                    </a:cubicBezTo>
                    <a:cubicBezTo>
                      <a:pt x="16" y="6"/>
                      <a:pt x="10" y="0"/>
                      <a:pt x="7" y="0"/>
                    </a:cubicBezTo>
                    <a:cubicBezTo>
                      <a:pt x="5" y="1"/>
                      <a:pt x="0" y="6"/>
                      <a:pt x="0" y="9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eeform 1618">
                <a:extLst>
                  <a:ext uri="{FF2B5EF4-FFF2-40B4-BE49-F238E27FC236}">
                    <a16:creationId xmlns="" xmlns:a16="http://schemas.microsoft.com/office/drawing/2014/main" id="{9FCC63AE-C91C-4E7F-A9A5-124FCACFA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006"/>
                <a:ext cx="42" cy="41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2 w 16"/>
                  <a:gd name="T9" fmla="*/ 13 h 16"/>
                  <a:gd name="T10" fmla="*/ 8 w 16"/>
                  <a:gd name="T1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0" y="16"/>
                      <a:pt x="15" y="10"/>
                      <a:pt x="16" y="8"/>
                    </a:cubicBezTo>
                    <a:cubicBezTo>
                      <a:pt x="16" y="6"/>
                      <a:pt x="10" y="0"/>
                      <a:pt x="8" y="0"/>
                    </a:cubicBezTo>
                    <a:cubicBezTo>
                      <a:pt x="6" y="0"/>
                      <a:pt x="0" y="6"/>
                      <a:pt x="0" y="8"/>
                    </a:cubicBezTo>
                    <a:cubicBezTo>
                      <a:pt x="1" y="10"/>
                      <a:pt x="1" y="12"/>
                      <a:pt x="2" y="13"/>
                    </a:cubicBezTo>
                    <a:cubicBezTo>
                      <a:pt x="4" y="14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eeform 1619">
                <a:extLst>
                  <a:ext uri="{FF2B5EF4-FFF2-40B4-BE49-F238E27FC236}">
                    <a16:creationId xmlns="" xmlns:a16="http://schemas.microsoft.com/office/drawing/2014/main" id="{0B4B26BF-F07E-45DE-8E14-F4084E4E2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7" y="1588"/>
                <a:ext cx="41" cy="42"/>
              </a:xfrm>
              <a:custGeom>
                <a:avLst/>
                <a:gdLst>
                  <a:gd name="T0" fmla="*/ 7 w 16"/>
                  <a:gd name="T1" fmla="*/ 15 h 16"/>
                  <a:gd name="T2" fmla="*/ 15 w 16"/>
                  <a:gd name="T3" fmla="*/ 8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5"/>
                    </a:moveTo>
                    <a:cubicBezTo>
                      <a:pt x="9" y="16"/>
                      <a:pt x="15" y="11"/>
                      <a:pt x="15" y="8"/>
                    </a:cubicBezTo>
                    <a:cubicBezTo>
                      <a:pt x="16" y="6"/>
                      <a:pt x="11" y="0"/>
                      <a:pt x="8" y="0"/>
                    </a:cubicBezTo>
                    <a:cubicBezTo>
                      <a:pt x="6" y="0"/>
                      <a:pt x="0" y="5"/>
                      <a:pt x="0" y="7"/>
                    </a:cubicBezTo>
                    <a:cubicBezTo>
                      <a:pt x="0" y="9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reeform 1620">
                <a:extLst>
                  <a:ext uri="{FF2B5EF4-FFF2-40B4-BE49-F238E27FC236}">
                    <a16:creationId xmlns="" xmlns:a16="http://schemas.microsoft.com/office/drawing/2014/main" id="{6C9FB86C-110A-4A18-9A63-8F01750F3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0" y="1588"/>
                <a:ext cx="44" cy="42"/>
              </a:xfrm>
              <a:custGeom>
                <a:avLst/>
                <a:gdLst>
                  <a:gd name="T0" fmla="*/ 8 w 17"/>
                  <a:gd name="T1" fmla="*/ 15 h 16"/>
                  <a:gd name="T2" fmla="*/ 16 w 17"/>
                  <a:gd name="T3" fmla="*/ 7 h 16"/>
                  <a:gd name="T4" fmla="*/ 13 w 17"/>
                  <a:gd name="T5" fmla="*/ 2 h 16"/>
                  <a:gd name="T6" fmla="*/ 8 w 17"/>
                  <a:gd name="T7" fmla="*/ 0 h 16"/>
                  <a:gd name="T8" fmla="*/ 4 w 17"/>
                  <a:gd name="T9" fmla="*/ 2 h 16"/>
                  <a:gd name="T10" fmla="*/ 1 w 17"/>
                  <a:gd name="T11" fmla="*/ 7 h 16"/>
                  <a:gd name="T12" fmla="*/ 8 w 17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8" y="15"/>
                    </a:moveTo>
                    <a:cubicBezTo>
                      <a:pt x="11" y="16"/>
                      <a:pt x="17" y="10"/>
                      <a:pt x="16" y="7"/>
                    </a:cubicBezTo>
                    <a:cubicBezTo>
                      <a:pt x="16" y="5"/>
                      <a:pt x="15" y="3"/>
                      <a:pt x="13" y="2"/>
                    </a:cubicBezTo>
                    <a:cubicBezTo>
                      <a:pt x="12" y="1"/>
                      <a:pt x="10" y="1"/>
                      <a:pt x="8" y="0"/>
                    </a:cubicBezTo>
                    <a:cubicBezTo>
                      <a:pt x="7" y="1"/>
                      <a:pt x="5" y="1"/>
                      <a:pt x="4" y="2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0" y="9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eeform 1621">
                <a:extLst>
                  <a:ext uri="{FF2B5EF4-FFF2-40B4-BE49-F238E27FC236}">
                    <a16:creationId xmlns="" xmlns:a16="http://schemas.microsoft.com/office/drawing/2014/main" id="{3A94F49B-AFB5-4D35-B40A-31E2C5F7A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" y="1270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4 w 16"/>
                  <a:gd name="T3" fmla="*/ 13 h 15"/>
                  <a:gd name="T4" fmla="*/ 16 w 16"/>
                  <a:gd name="T5" fmla="*/ 8 h 15"/>
                  <a:gd name="T6" fmla="*/ 8 w 16"/>
                  <a:gd name="T7" fmla="*/ 0 h 15"/>
                  <a:gd name="T8" fmla="*/ 0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1"/>
                      <a:pt x="15" y="10"/>
                      <a:pt x="16" y="8"/>
                    </a:cubicBezTo>
                    <a:cubicBezTo>
                      <a:pt x="16" y="5"/>
                      <a:pt x="10" y="0"/>
                      <a:pt x="8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1" y="10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eeform 1622">
                <a:extLst>
                  <a:ext uri="{FF2B5EF4-FFF2-40B4-BE49-F238E27FC236}">
                    <a16:creationId xmlns="" xmlns:a16="http://schemas.microsoft.com/office/drawing/2014/main" id="{AAE03B20-AEFB-46F8-BAE3-8680BBD7D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221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8 h 15"/>
                  <a:gd name="T8" fmla="*/ 3 w 16"/>
                  <a:gd name="T9" fmla="*/ 13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1" y="15"/>
                      <a:pt x="16" y="9"/>
                      <a:pt x="16" y="7"/>
                    </a:cubicBezTo>
                    <a:cubicBezTo>
                      <a:pt x="15" y="4"/>
                      <a:pt x="10" y="0"/>
                      <a:pt x="8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1" y="10"/>
                      <a:pt x="2" y="12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reeform 1623">
                <a:extLst>
                  <a:ext uri="{FF2B5EF4-FFF2-40B4-BE49-F238E27FC236}">
                    <a16:creationId xmlns="" xmlns:a16="http://schemas.microsoft.com/office/drawing/2014/main" id="{9F99ECE2-F30B-458A-BE64-CD33EEB43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221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1 w 16"/>
                  <a:gd name="T7" fmla="*/ 8 h 15"/>
                  <a:gd name="T8" fmla="*/ 4 w 16"/>
                  <a:gd name="T9" fmla="*/ 13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1" y="15"/>
                      <a:pt x="16" y="9"/>
                      <a:pt x="16" y="7"/>
                    </a:cubicBezTo>
                    <a:cubicBezTo>
                      <a:pt x="16" y="5"/>
                      <a:pt x="10" y="0"/>
                      <a:pt x="8" y="0"/>
                    </a:cubicBezTo>
                    <a:cubicBezTo>
                      <a:pt x="6" y="0"/>
                      <a:pt x="0" y="6"/>
                      <a:pt x="1" y="8"/>
                    </a:cubicBezTo>
                    <a:cubicBezTo>
                      <a:pt x="1" y="10"/>
                      <a:pt x="2" y="12"/>
                      <a:pt x="4" y="13"/>
                    </a:cubicBezTo>
                    <a:cubicBezTo>
                      <a:pt x="5" y="14"/>
                      <a:pt x="7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eeform 1624">
                <a:extLst>
                  <a:ext uri="{FF2B5EF4-FFF2-40B4-BE49-F238E27FC236}">
                    <a16:creationId xmlns="" xmlns:a16="http://schemas.microsoft.com/office/drawing/2014/main" id="{E7587CA1-FBE6-4269-ACAD-41B273904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218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3 w 16"/>
                  <a:gd name="T3" fmla="*/ 13 h 16"/>
                  <a:gd name="T4" fmla="*/ 15 w 16"/>
                  <a:gd name="T5" fmla="*/ 9 h 16"/>
                  <a:gd name="T6" fmla="*/ 7 w 16"/>
                  <a:gd name="T7" fmla="*/ 1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5"/>
                      <a:pt x="13" y="13"/>
                    </a:cubicBezTo>
                    <a:cubicBezTo>
                      <a:pt x="14" y="12"/>
                      <a:pt x="15" y="10"/>
                      <a:pt x="15" y="9"/>
                    </a:cubicBezTo>
                    <a:cubicBezTo>
                      <a:pt x="16" y="6"/>
                      <a:pt x="9" y="0"/>
                      <a:pt x="7" y="1"/>
                    </a:cubicBezTo>
                    <a:cubicBezTo>
                      <a:pt x="5" y="1"/>
                      <a:pt x="0" y="7"/>
                      <a:pt x="0" y="9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eeform 1625">
                <a:extLst>
                  <a:ext uri="{FF2B5EF4-FFF2-40B4-BE49-F238E27FC236}">
                    <a16:creationId xmlns="" xmlns:a16="http://schemas.microsoft.com/office/drawing/2014/main" id="{E7ECA1AD-A265-4E45-889A-081DB25C4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" y="2221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8 h 15"/>
                  <a:gd name="T8" fmla="*/ 3 w 16"/>
                  <a:gd name="T9" fmla="*/ 13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6" y="9"/>
                      <a:pt x="16" y="7"/>
                    </a:cubicBezTo>
                    <a:cubicBezTo>
                      <a:pt x="15" y="5"/>
                      <a:pt x="10" y="0"/>
                      <a:pt x="8" y="0"/>
                    </a:cubicBezTo>
                    <a:cubicBezTo>
                      <a:pt x="6" y="0"/>
                      <a:pt x="0" y="6"/>
                      <a:pt x="0" y="8"/>
                    </a:cubicBezTo>
                    <a:cubicBezTo>
                      <a:pt x="1" y="9"/>
                      <a:pt x="2" y="12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eeform 1626">
                <a:extLst>
                  <a:ext uri="{FF2B5EF4-FFF2-40B4-BE49-F238E27FC236}">
                    <a16:creationId xmlns="" xmlns:a16="http://schemas.microsoft.com/office/drawing/2014/main" id="{25B450C0-EACD-4AAB-8DAA-BFBD66E75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221"/>
                <a:ext cx="39" cy="41"/>
              </a:xfrm>
              <a:custGeom>
                <a:avLst/>
                <a:gdLst>
                  <a:gd name="T0" fmla="*/ 8 w 15"/>
                  <a:gd name="T1" fmla="*/ 15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8 h 16"/>
                  <a:gd name="T8" fmla="*/ 8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5"/>
                    </a:moveTo>
                    <a:cubicBezTo>
                      <a:pt x="10" y="15"/>
                      <a:pt x="15" y="9"/>
                      <a:pt x="15" y="7"/>
                    </a:cubicBezTo>
                    <a:cubicBezTo>
                      <a:pt x="15" y="5"/>
                      <a:pt x="9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0" y="10"/>
                      <a:pt x="6" y="16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eeform 1627">
                <a:extLst>
                  <a:ext uri="{FF2B5EF4-FFF2-40B4-BE49-F238E27FC236}">
                    <a16:creationId xmlns="" xmlns:a16="http://schemas.microsoft.com/office/drawing/2014/main" id="{1744EE53-7D1B-4BAF-855C-195C0889D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218"/>
                <a:ext cx="41" cy="44"/>
              </a:xfrm>
              <a:custGeom>
                <a:avLst/>
                <a:gdLst>
                  <a:gd name="T0" fmla="*/ 8 w 16"/>
                  <a:gd name="T1" fmla="*/ 16 h 17"/>
                  <a:gd name="T2" fmla="*/ 13 w 16"/>
                  <a:gd name="T3" fmla="*/ 13 h 17"/>
                  <a:gd name="T4" fmla="*/ 15 w 16"/>
                  <a:gd name="T5" fmla="*/ 8 h 17"/>
                  <a:gd name="T6" fmla="*/ 7 w 16"/>
                  <a:gd name="T7" fmla="*/ 1 h 17"/>
                  <a:gd name="T8" fmla="*/ 0 w 16"/>
                  <a:gd name="T9" fmla="*/ 9 h 17"/>
                  <a:gd name="T10" fmla="*/ 8 w 16"/>
                  <a:gd name="T1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8" y="16"/>
                    </a:moveTo>
                    <a:cubicBezTo>
                      <a:pt x="10" y="16"/>
                      <a:pt x="12" y="15"/>
                      <a:pt x="13" y="13"/>
                    </a:cubicBezTo>
                    <a:cubicBezTo>
                      <a:pt x="14" y="12"/>
                      <a:pt x="15" y="10"/>
                      <a:pt x="15" y="8"/>
                    </a:cubicBezTo>
                    <a:cubicBezTo>
                      <a:pt x="16" y="6"/>
                      <a:pt x="9" y="0"/>
                      <a:pt x="7" y="1"/>
                    </a:cubicBezTo>
                    <a:cubicBezTo>
                      <a:pt x="5" y="1"/>
                      <a:pt x="0" y="7"/>
                      <a:pt x="0" y="9"/>
                    </a:cubicBezTo>
                    <a:cubicBezTo>
                      <a:pt x="0" y="11"/>
                      <a:pt x="6" y="17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eeform 1628">
                <a:extLst>
                  <a:ext uri="{FF2B5EF4-FFF2-40B4-BE49-F238E27FC236}">
                    <a16:creationId xmlns="" xmlns:a16="http://schemas.microsoft.com/office/drawing/2014/main" id="{E300BF9D-0871-486E-BBBD-106CD47E0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1373"/>
                <a:ext cx="41" cy="42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8 h 16"/>
                  <a:gd name="T4" fmla="*/ 12 w 16"/>
                  <a:gd name="T5" fmla="*/ 3 h 16"/>
                  <a:gd name="T6" fmla="*/ 7 w 16"/>
                  <a:gd name="T7" fmla="*/ 0 h 16"/>
                  <a:gd name="T8" fmla="*/ 0 w 16"/>
                  <a:gd name="T9" fmla="*/ 8 h 16"/>
                  <a:gd name="T10" fmla="*/ 7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9" y="16"/>
                      <a:pt x="16" y="10"/>
                      <a:pt x="15" y="8"/>
                    </a:cubicBezTo>
                    <a:cubicBezTo>
                      <a:pt x="15" y="6"/>
                      <a:pt x="14" y="4"/>
                      <a:pt x="12" y="3"/>
                    </a:cubicBezTo>
                    <a:cubicBezTo>
                      <a:pt x="11" y="1"/>
                      <a:pt x="9" y="1"/>
                      <a:pt x="7" y="0"/>
                    </a:cubicBezTo>
                    <a:cubicBezTo>
                      <a:pt x="6" y="0"/>
                      <a:pt x="0" y="6"/>
                      <a:pt x="0" y="8"/>
                    </a:cubicBezTo>
                    <a:cubicBezTo>
                      <a:pt x="0" y="10"/>
                      <a:pt x="5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eeform 1629">
                <a:extLst>
                  <a:ext uri="{FF2B5EF4-FFF2-40B4-BE49-F238E27FC236}">
                    <a16:creationId xmlns="" xmlns:a16="http://schemas.microsoft.com/office/drawing/2014/main" id="{04AEBD5C-D9BB-4AB5-AE5D-8E2EE7883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" y="1796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1 h 16"/>
                  <a:gd name="T6" fmla="*/ 2 w 16"/>
                  <a:gd name="T7" fmla="*/ 3 h 16"/>
                  <a:gd name="T8" fmla="*/ 0 w 16"/>
                  <a:gd name="T9" fmla="*/ 8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5" y="11"/>
                      <a:pt x="16" y="9"/>
                    </a:cubicBezTo>
                    <a:cubicBezTo>
                      <a:pt x="16" y="6"/>
                      <a:pt x="10" y="0"/>
                      <a:pt x="8" y="1"/>
                    </a:cubicBezTo>
                    <a:cubicBezTo>
                      <a:pt x="6" y="1"/>
                      <a:pt x="4" y="2"/>
                      <a:pt x="2" y="3"/>
                    </a:cubicBezTo>
                    <a:cubicBezTo>
                      <a:pt x="1" y="5"/>
                      <a:pt x="1" y="7"/>
                      <a:pt x="0" y="8"/>
                    </a:cubicBezTo>
                    <a:cubicBezTo>
                      <a:pt x="0" y="10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eeform 1630">
                <a:extLst>
                  <a:ext uri="{FF2B5EF4-FFF2-40B4-BE49-F238E27FC236}">
                    <a16:creationId xmlns="" xmlns:a16="http://schemas.microsoft.com/office/drawing/2014/main" id="{2BECA168-C658-4275-9D9F-49B5CC9B7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6" y="1796"/>
                <a:ext cx="41" cy="41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8 w 16"/>
                  <a:gd name="T5" fmla="*/ 1 h 16"/>
                  <a:gd name="T6" fmla="*/ 2 w 16"/>
                  <a:gd name="T7" fmla="*/ 3 h 16"/>
                  <a:gd name="T8" fmla="*/ 0 w 16"/>
                  <a:gd name="T9" fmla="*/ 8 h 16"/>
                  <a:gd name="T10" fmla="*/ 7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9" y="16"/>
                      <a:pt x="15" y="11"/>
                      <a:pt x="15" y="9"/>
                    </a:cubicBezTo>
                    <a:cubicBezTo>
                      <a:pt x="16" y="6"/>
                      <a:pt x="10" y="0"/>
                      <a:pt x="8" y="1"/>
                    </a:cubicBezTo>
                    <a:cubicBezTo>
                      <a:pt x="6" y="1"/>
                      <a:pt x="4" y="2"/>
                      <a:pt x="2" y="3"/>
                    </a:cubicBezTo>
                    <a:cubicBezTo>
                      <a:pt x="1" y="5"/>
                      <a:pt x="1" y="7"/>
                      <a:pt x="0" y="8"/>
                    </a:cubicBezTo>
                    <a:cubicBezTo>
                      <a:pt x="0" y="10"/>
                      <a:pt x="5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eeform 1631">
                <a:extLst>
                  <a:ext uri="{FF2B5EF4-FFF2-40B4-BE49-F238E27FC236}">
                    <a16:creationId xmlns="" xmlns:a16="http://schemas.microsoft.com/office/drawing/2014/main" id="{2897C6DF-0E0F-4314-A3E9-35C82B2D4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480"/>
                <a:ext cx="41" cy="38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9" y="15"/>
                      <a:pt x="15" y="10"/>
                      <a:pt x="16" y="8"/>
                    </a:cubicBezTo>
                    <a:cubicBezTo>
                      <a:pt x="16" y="6"/>
                      <a:pt x="11" y="0"/>
                      <a:pt x="8" y="0"/>
                    </a:cubicBezTo>
                    <a:cubicBezTo>
                      <a:pt x="6" y="0"/>
                      <a:pt x="0" y="5"/>
                      <a:pt x="0" y="7"/>
                    </a:cubicBezTo>
                    <a:cubicBezTo>
                      <a:pt x="0" y="9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eeform 1632">
                <a:extLst>
                  <a:ext uri="{FF2B5EF4-FFF2-40B4-BE49-F238E27FC236}">
                    <a16:creationId xmlns="" xmlns:a16="http://schemas.microsoft.com/office/drawing/2014/main" id="{8A18538D-C5DB-4DC9-B937-6823CD41F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5" y="3683"/>
                <a:ext cx="20" cy="70"/>
              </a:xfrm>
              <a:custGeom>
                <a:avLst/>
                <a:gdLst>
                  <a:gd name="T0" fmla="*/ 7 w 8"/>
                  <a:gd name="T1" fmla="*/ 27 h 27"/>
                  <a:gd name="T2" fmla="*/ 8 w 8"/>
                  <a:gd name="T3" fmla="*/ 22 h 27"/>
                  <a:gd name="T4" fmla="*/ 8 w 8"/>
                  <a:gd name="T5" fmla="*/ 14 h 27"/>
                  <a:gd name="T6" fmla="*/ 8 w 8"/>
                  <a:gd name="T7" fmla="*/ 3 h 27"/>
                  <a:gd name="T8" fmla="*/ 7 w 8"/>
                  <a:gd name="T9" fmla="*/ 0 h 27"/>
                  <a:gd name="T10" fmla="*/ 5 w 8"/>
                  <a:gd name="T11" fmla="*/ 2 h 27"/>
                  <a:gd name="T12" fmla="*/ 0 w 8"/>
                  <a:gd name="T13" fmla="*/ 13 h 27"/>
                  <a:gd name="T14" fmla="*/ 3 w 8"/>
                  <a:gd name="T15" fmla="*/ 23 h 27"/>
                  <a:gd name="T16" fmla="*/ 7 w 8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7">
                    <a:moveTo>
                      <a:pt x="7" y="27"/>
                    </a:moveTo>
                    <a:cubicBezTo>
                      <a:pt x="7" y="25"/>
                      <a:pt x="8" y="24"/>
                      <a:pt x="8" y="22"/>
                    </a:cubicBezTo>
                    <a:cubicBezTo>
                      <a:pt x="8" y="19"/>
                      <a:pt x="8" y="17"/>
                      <a:pt x="8" y="14"/>
                    </a:cubicBezTo>
                    <a:cubicBezTo>
                      <a:pt x="8" y="10"/>
                      <a:pt x="8" y="7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1" y="5"/>
                      <a:pt x="1" y="9"/>
                      <a:pt x="0" y="13"/>
                    </a:cubicBezTo>
                    <a:cubicBezTo>
                      <a:pt x="0" y="16"/>
                      <a:pt x="2" y="20"/>
                      <a:pt x="3" y="23"/>
                    </a:cubicBezTo>
                    <a:cubicBezTo>
                      <a:pt x="3" y="25"/>
                      <a:pt x="5" y="26"/>
                      <a:pt x="7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eeform 1633">
                <a:extLst>
                  <a:ext uri="{FF2B5EF4-FFF2-40B4-BE49-F238E27FC236}">
                    <a16:creationId xmlns="" xmlns:a16="http://schemas.microsoft.com/office/drawing/2014/main" id="{F40F71CA-572F-4AEC-AF4F-8808CAFAB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7" y="3579"/>
                <a:ext cx="18" cy="70"/>
              </a:xfrm>
              <a:custGeom>
                <a:avLst/>
                <a:gdLst>
                  <a:gd name="T0" fmla="*/ 6 w 7"/>
                  <a:gd name="T1" fmla="*/ 27 h 27"/>
                  <a:gd name="T2" fmla="*/ 7 w 7"/>
                  <a:gd name="T3" fmla="*/ 24 h 27"/>
                  <a:gd name="T4" fmla="*/ 7 w 7"/>
                  <a:gd name="T5" fmla="*/ 14 h 27"/>
                  <a:gd name="T6" fmla="*/ 7 w 7"/>
                  <a:gd name="T7" fmla="*/ 2 h 27"/>
                  <a:gd name="T8" fmla="*/ 6 w 7"/>
                  <a:gd name="T9" fmla="*/ 0 h 27"/>
                  <a:gd name="T10" fmla="*/ 4 w 7"/>
                  <a:gd name="T11" fmla="*/ 1 h 27"/>
                  <a:gd name="T12" fmla="*/ 4 w 7"/>
                  <a:gd name="T13" fmla="*/ 25 h 27"/>
                  <a:gd name="T14" fmla="*/ 6 w 7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7">
                    <a:moveTo>
                      <a:pt x="6" y="27"/>
                    </a:moveTo>
                    <a:cubicBezTo>
                      <a:pt x="6" y="26"/>
                      <a:pt x="7" y="25"/>
                      <a:pt x="7" y="24"/>
                    </a:cubicBezTo>
                    <a:cubicBezTo>
                      <a:pt x="7" y="21"/>
                      <a:pt x="7" y="17"/>
                      <a:pt x="7" y="14"/>
                    </a:cubicBezTo>
                    <a:cubicBezTo>
                      <a:pt x="7" y="10"/>
                      <a:pt x="7" y="6"/>
                      <a:pt x="7" y="2"/>
                    </a:cubicBezTo>
                    <a:cubicBezTo>
                      <a:pt x="7" y="2"/>
                      <a:pt x="6" y="1"/>
                      <a:pt x="6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0" y="7"/>
                      <a:pt x="0" y="20"/>
                      <a:pt x="4" y="25"/>
                    </a:cubicBezTo>
                    <a:cubicBezTo>
                      <a:pt x="5" y="26"/>
                      <a:pt x="5" y="26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eeform 1634">
                <a:extLst>
                  <a:ext uri="{FF2B5EF4-FFF2-40B4-BE49-F238E27FC236}">
                    <a16:creationId xmlns="" xmlns:a16="http://schemas.microsoft.com/office/drawing/2014/main" id="{C8F392C3-8B66-4D74-A054-286E5B59D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115"/>
                <a:ext cx="31" cy="44"/>
              </a:xfrm>
              <a:custGeom>
                <a:avLst/>
                <a:gdLst>
                  <a:gd name="T0" fmla="*/ 5 w 12"/>
                  <a:gd name="T1" fmla="*/ 1 h 17"/>
                  <a:gd name="T2" fmla="*/ 1 w 12"/>
                  <a:gd name="T3" fmla="*/ 1 h 17"/>
                  <a:gd name="T4" fmla="*/ 0 w 12"/>
                  <a:gd name="T5" fmla="*/ 4 h 17"/>
                  <a:gd name="T6" fmla="*/ 0 w 12"/>
                  <a:gd name="T7" fmla="*/ 8 h 17"/>
                  <a:gd name="T8" fmla="*/ 0 w 12"/>
                  <a:gd name="T9" fmla="*/ 13 h 17"/>
                  <a:gd name="T10" fmla="*/ 5 w 12"/>
                  <a:gd name="T11" fmla="*/ 16 h 17"/>
                  <a:gd name="T12" fmla="*/ 5 w 12"/>
                  <a:gd name="T13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1"/>
                    </a:moveTo>
                    <a:cubicBezTo>
                      <a:pt x="4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0" y="9"/>
                      <a:pt x="0" y="11"/>
                      <a:pt x="0" y="13"/>
                    </a:cubicBezTo>
                    <a:cubicBezTo>
                      <a:pt x="0" y="15"/>
                      <a:pt x="3" y="17"/>
                      <a:pt x="5" y="16"/>
                    </a:cubicBezTo>
                    <a:cubicBezTo>
                      <a:pt x="11" y="11"/>
                      <a:pt x="12" y="6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eeform 1635">
                <a:extLst>
                  <a:ext uri="{FF2B5EF4-FFF2-40B4-BE49-F238E27FC236}">
                    <a16:creationId xmlns="" xmlns:a16="http://schemas.microsoft.com/office/drawing/2014/main" id="{38FF17A3-97B1-4EA1-A7AE-1E39B984F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1907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7 w 12"/>
                  <a:gd name="T5" fmla="*/ 11 h 12"/>
                  <a:gd name="T6" fmla="*/ 12 w 12"/>
                  <a:gd name="T7" fmla="*/ 5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7" y="11"/>
                    </a:cubicBezTo>
                    <a:cubicBezTo>
                      <a:pt x="11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eeform 1636">
                <a:extLst>
                  <a:ext uri="{FF2B5EF4-FFF2-40B4-BE49-F238E27FC236}">
                    <a16:creationId xmlns="" xmlns:a16="http://schemas.microsoft.com/office/drawing/2014/main" id="{83A7AEF9-BF4A-4E3E-8BA6-193A01D0C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1905"/>
                <a:ext cx="31" cy="33"/>
              </a:xfrm>
              <a:custGeom>
                <a:avLst/>
                <a:gdLst>
                  <a:gd name="T0" fmla="*/ 6 w 12"/>
                  <a:gd name="T1" fmla="*/ 12 h 13"/>
                  <a:gd name="T2" fmla="*/ 12 w 12"/>
                  <a:gd name="T3" fmla="*/ 6 h 13"/>
                  <a:gd name="T4" fmla="*/ 5 w 12"/>
                  <a:gd name="T5" fmla="*/ 1 h 13"/>
                  <a:gd name="T6" fmla="*/ 0 w 12"/>
                  <a:gd name="T7" fmla="*/ 7 h 13"/>
                  <a:gd name="T8" fmla="*/ 6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3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reeform 1637">
                <a:extLst>
                  <a:ext uri="{FF2B5EF4-FFF2-40B4-BE49-F238E27FC236}">
                    <a16:creationId xmlns="" xmlns:a16="http://schemas.microsoft.com/office/drawing/2014/main" id="{44BE3599-95E8-4728-957C-7D8E394F5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1485"/>
                <a:ext cx="31" cy="28"/>
              </a:xfrm>
              <a:custGeom>
                <a:avLst/>
                <a:gdLst>
                  <a:gd name="T0" fmla="*/ 5 w 12"/>
                  <a:gd name="T1" fmla="*/ 0 h 11"/>
                  <a:gd name="T2" fmla="*/ 0 w 12"/>
                  <a:gd name="T3" fmla="*/ 5 h 11"/>
                  <a:gd name="T4" fmla="*/ 6 w 12"/>
                  <a:gd name="T5" fmla="*/ 11 h 11"/>
                  <a:gd name="T6" fmla="*/ 11 w 12"/>
                  <a:gd name="T7" fmla="*/ 5 h 11"/>
                  <a:gd name="T8" fmla="*/ 5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5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1"/>
                      <a:pt x="12" y="9"/>
                      <a:pt x="11" y="5"/>
                    </a:cubicBezTo>
                    <a:cubicBezTo>
                      <a:pt x="11" y="1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eeform 1638">
                <a:extLst>
                  <a:ext uri="{FF2B5EF4-FFF2-40B4-BE49-F238E27FC236}">
                    <a16:creationId xmlns="" xmlns:a16="http://schemas.microsoft.com/office/drawing/2014/main" id="{01EE2C36-5C35-4236-9633-C23CE7338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482"/>
                <a:ext cx="31" cy="31"/>
              </a:xfrm>
              <a:custGeom>
                <a:avLst/>
                <a:gdLst>
                  <a:gd name="T0" fmla="*/ 6 w 12"/>
                  <a:gd name="T1" fmla="*/ 1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7 h 12"/>
                  <a:gd name="T8" fmla="*/ 6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"/>
                    </a:moveTo>
                    <a:cubicBezTo>
                      <a:pt x="2" y="0"/>
                      <a:pt x="0" y="2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7"/>
                    </a:cubicBezTo>
                    <a:cubicBezTo>
                      <a:pt x="12" y="3"/>
                      <a:pt x="10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eeform 1639">
                <a:extLst>
                  <a:ext uri="{FF2B5EF4-FFF2-40B4-BE49-F238E27FC236}">
                    <a16:creationId xmlns="" xmlns:a16="http://schemas.microsoft.com/office/drawing/2014/main" id="{FE458CE2-ACA2-496F-95B8-BD45B369D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8" y="1482"/>
                <a:ext cx="29" cy="34"/>
              </a:xfrm>
              <a:custGeom>
                <a:avLst/>
                <a:gdLst>
                  <a:gd name="T0" fmla="*/ 5 w 11"/>
                  <a:gd name="T1" fmla="*/ 1 h 13"/>
                  <a:gd name="T2" fmla="*/ 0 w 11"/>
                  <a:gd name="T3" fmla="*/ 7 h 13"/>
                  <a:gd name="T4" fmla="*/ 6 w 11"/>
                  <a:gd name="T5" fmla="*/ 12 h 13"/>
                  <a:gd name="T6" fmla="*/ 11 w 11"/>
                  <a:gd name="T7" fmla="*/ 6 h 13"/>
                  <a:gd name="T8" fmla="*/ 5 w 11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5" y="1"/>
                    </a:move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3"/>
                      <a:pt x="6" y="12"/>
                    </a:cubicBez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9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eeform 1640">
                <a:extLst>
                  <a:ext uri="{FF2B5EF4-FFF2-40B4-BE49-F238E27FC236}">
                    <a16:creationId xmlns="" xmlns:a16="http://schemas.microsoft.com/office/drawing/2014/main" id="{1A05D437-49F9-497E-B534-00C3D89CD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2" y="1485"/>
                <a:ext cx="31" cy="28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5 h 11"/>
                  <a:gd name="T4" fmla="*/ 5 w 12"/>
                  <a:gd name="T5" fmla="*/ 11 h 11"/>
                  <a:gd name="T6" fmla="*/ 12 w 12"/>
                  <a:gd name="T7" fmla="*/ 5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ubicBezTo>
                      <a:pt x="10" y="11"/>
                      <a:pt x="12" y="10"/>
                      <a:pt x="12" y="5"/>
                    </a:cubicBezTo>
                    <a:cubicBezTo>
                      <a:pt x="11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eeform 1641">
                <a:extLst>
                  <a:ext uri="{FF2B5EF4-FFF2-40B4-BE49-F238E27FC236}">
                    <a16:creationId xmlns="" xmlns:a16="http://schemas.microsoft.com/office/drawing/2014/main" id="{3C88783A-AA6A-4943-B69A-C1BD8F445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1" y="1482"/>
                <a:ext cx="31" cy="31"/>
              </a:xfrm>
              <a:custGeom>
                <a:avLst/>
                <a:gdLst>
                  <a:gd name="T0" fmla="*/ 6 w 12"/>
                  <a:gd name="T1" fmla="*/ 1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7 h 12"/>
                  <a:gd name="T8" fmla="*/ 6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"/>
                    </a:moveTo>
                    <a:cubicBezTo>
                      <a:pt x="2" y="1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1"/>
                      <a:pt x="12" y="7"/>
                    </a:cubicBezTo>
                    <a:cubicBezTo>
                      <a:pt x="12" y="2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eeform 1642">
                <a:extLst>
                  <a:ext uri="{FF2B5EF4-FFF2-40B4-BE49-F238E27FC236}">
                    <a16:creationId xmlns="" xmlns:a16="http://schemas.microsoft.com/office/drawing/2014/main" id="{E235A104-0A0D-4925-B605-599DF6CE6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1482"/>
                <a:ext cx="31" cy="31"/>
              </a:xfrm>
              <a:custGeom>
                <a:avLst/>
                <a:gdLst>
                  <a:gd name="T0" fmla="*/ 12 w 12"/>
                  <a:gd name="T1" fmla="*/ 5 h 12"/>
                  <a:gd name="T2" fmla="*/ 6 w 12"/>
                  <a:gd name="T3" fmla="*/ 1 h 12"/>
                  <a:gd name="T4" fmla="*/ 1 w 12"/>
                  <a:gd name="T5" fmla="*/ 7 h 12"/>
                  <a:gd name="T6" fmla="*/ 7 w 12"/>
                  <a:gd name="T7" fmla="*/ 12 h 12"/>
                  <a:gd name="T8" fmla="*/ 12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5"/>
                    </a:moveTo>
                    <a:cubicBezTo>
                      <a:pt x="12" y="2"/>
                      <a:pt x="10" y="0"/>
                      <a:pt x="6" y="1"/>
                    </a:cubicBezTo>
                    <a:cubicBezTo>
                      <a:pt x="2" y="1"/>
                      <a:pt x="0" y="3"/>
                      <a:pt x="1" y="7"/>
                    </a:cubicBezTo>
                    <a:cubicBezTo>
                      <a:pt x="1" y="11"/>
                      <a:pt x="2" y="12"/>
                      <a:pt x="7" y="12"/>
                    </a:cubicBezTo>
                    <a:cubicBezTo>
                      <a:pt x="11" y="12"/>
                      <a:pt x="12" y="10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reeform 1643">
                <a:extLst>
                  <a:ext uri="{FF2B5EF4-FFF2-40B4-BE49-F238E27FC236}">
                    <a16:creationId xmlns="" xmlns:a16="http://schemas.microsoft.com/office/drawing/2014/main" id="{5FA344AA-3FDA-4B7B-A1DE-7E5AE798C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1" y="1482"/>
                <a:ext cx="31" cy="34"/>
              </a:xfrm>
              <a:custGeom>
                <a:avLst/>
                <a:gdLst>
                  <a:gd name="T0" fmla="*/ 7 w 12"/>
                  <a:gd name="T1" fmla="*/ 12 h 13"/>
                  <a:gd name="T2" fmla="*/ 11 w 12"/>
                  <a:gd name="T3" fmla="*/ 6 h 13"/>
                  <a:gd name="T4" fmla="*/ 5 w 12"/>
                  <a:gd name="T5" fmla="*/ 1 h 13"/>
                  <a:gd name="T6" fmla="*/ 0 w 12"/>
                  <a:gd name="T7" fmla="*/ 7 h 13"/>
                  <a:gd name="T8" fmla="*/ 7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2"/>
                    </a:moveTo>
                    <a:cubicBezTo>
                      <a:pt x="10" y="12"/>
                      <a:pt x="12" y="10"/>
                      <a:pt x="11" y="6"/>
                    </a:cubicBezTo>
                    <a:cubicBezTo>
                      <a:pt x="11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3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Freeform 1644">
                <a:extLst>
                  <a:ext uri="{FF2B5EF4-FFF2-40B4-BE49-F238E27FC236}">
                    <a16:creationId xmlns="" xmlns:a16="http://schemas.microsoft.com/office/drawing/2014/main" id="{DEF124BC-BD79-4AC6-A39B-BDC97BCC8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5" y="1485"/>
                <a:ext cx="31" cy="28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5 h 11"/>
                  <a:gd name="T4" fmla="*/ 6 w 12"/>
                  <a:gd name="T5" fmla="*/ 0 h 11"/>
                  <a:gd name="T6" fmla="*/ 0 w 12"/>
                  <a:gd name="T7" fmla="*/ 5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2" y="10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Freeform 1645">
                <a:extLst>
                  <a:ext uri="{FF2B5EF4-FFF2-40B4-BE49-F238E27FC236}">
                    <a16:creationId xmlns="" xmlns:a16="http://schemas.microsoft.com/office/drawing/2014/main" id="{708E9B6A-AADE-4C47-B6FA-9B60B665B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1801"/>
                <a:ext cx="32" cy="31"/>
              </a:xfrm>
              <a:custGeom>
                <a:avLst/>
                <a:gdLst>
                  <a:gd name="T0" fmla="*/ 6 w 12"/>
                  <a:gd name="T1" fmla="*/ 12 h 12"/>
                  <a:gd name="T2" fmla="*/ 11 w 12"/>
                  <a:gd name="T3" fmla="*/ 5 h 12"/>
                  <a:gd name="T4" fmla="*/ 5 w 12"/>
                  <a:gd name="T5" fmla="*/ 0 h 12"/>
                  <a:gd name="T6" fmla="*/ 0 w 12"/>
                  <a:gd name="T7" fmla="*/ 7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1" y="5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" name="Freeform 1646">
                <a:extLst>
                  <a:ext uri="{FF2B5EF4-FFF2-40B4-BE49-F238E27FC236}">
                    <a16:creationId xmlns="" xmlns:a16="http://schemas.microsoft.com/office/drawing/2014/main" id="{67EEE268-D838-4DC8-B407-4BB27F180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594"/>
                <a:ext cx="32" cy="28"/>
              </a:xfrm>
              <a:custGeom>
                <a:avLst/>
                <a:gdLst>
                  <a:gd name="T0" fmla="*/ 5 w 12"/>
                  <a:gd name="T1" fmla="*/ 0 h 11"/>
                  <a:gd name="T2" fmla="*/ 0 w 12"/>
                  <a:gd name="T3" fmla="*/ 6 h 11"/>
                  <a:gd name="T4" fmla="*/ 6 w 12"/>
                  <a:gd name="T5" fmla="*/ 11 h 11"/>
                  <a:gd name="T6" fmla="*/ 12 w 12"/>
                  <a:gd name="T7" fmla="*/ 6 h 11"/>
                  <a:gd name="T8" fmla="*/ 5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Freeform 1647">
                <a:extLst>
                  <a:ext uri="{FF2B5EF4-FFF2-40B4-BE49-F238E27FC236}">
                    <a16:creationId xmlns="" xmlns:a16="http://schemas.microsoft.com/office/drawing/2014/main" id="{6D31AD1A-6E7C-4109-976F-E7C8F78EC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1594"/>
                <a:ext cx="31" cy="31"/>
              </a:xfrm>
              <a:custGeom>
                <a:avLst/>
                <a:gdLst>
                  <a:gd name="T0" fmla="*/ 6 w 12"/>
                  <a:gd name="T1" fmla="*/ 11 h 12"/>
                  <a:gd name="T2" fmla="*/ 12 w 12"/>
                  <a:gd name="T3" fmla="*/ 5 h 12"/>
                  <a:gd name="T4" fmla="*/ 6 w 12"/>
                  <a:gd name="T5" fmla="*/ 0 h 12"/>
                  <a:gd name="T6" fmla="*/ 0 w 12"/>
                  <a:gd name="T7" fmla="*/ 5 h 12"/>
                  <a:gd name="T8" fmla="*/ 6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1"/>
                    </a:moveTo>
                    <a:cubicBezTo>
                      <a:pt x="10" y="12"/>
                      <a:pt x="12" y="10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" name="Freeform 1648">
                <a:extLst>
                  <a:ext uri="{FF2B5EF4-FFF2-40B4-BE49-F238E27FC236}">
                    <a16:creationId xmlns="" xmlns:a16="http://schemas.microsoft.com/office/drawing/2014/main" id="{66D2BDFD-1BC8-43C1-A7CB-71298B340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594"/>
                <a:ext cx="29" cy="28"/>
              </a:xfrm>
              <a:custGeom>
                <a:avLst/>
                <a:gdLst>
                  <a:gd name="T0" fmla="*/ 6 w 11"/>
                  <a:gd name="T1" fmla="*/ 11 h 11"/>
                  <a:gd name="T2" fmla="*/ 11 w 11"/>
                  <a:gd name="T3" fmla="*/ 6 h 11"/>
                  <a:gd name="T4" fmla="*/ 6 w 11"/>
                  <a:gd name="T5" fmla="*/ 0 h 11"/>
                  <a:gd name="T6" fmla="*/ 0 w 11"/>
                  <a:gd name="T7" fmla="*/ 6 h 11"/>
                  <a:gd name="T8" fmla="*/ 6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10" y="11"/>
                      <a:pt x="11" y="10"/>
                      <a:pt x="11" y="6"/>
                    </a:cubicBezTo>
                    <a:cubicBezTo>
                      <a:pt x="11" y="2"/>
                      <a:pt x="10" y="0"/>
                      <a:pt x="6" y="0"/>
                    </a:cubicBezTo>
                    <a:cubicBezTo>
                      <a:pt x="1" y="0"/>
                      <a:pt x="0" y="1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" name="Freeform 1649">
                <a:extLst>
                  <a:ext uri="{FF2B5EF4-FFF2-40B4-BE49-F238E27FC236}">
                    <a16:creationId xmlns="" xmlns:a16="http://schemas.microsoft.com/office/drawing/2014/main" id="{2FB3806A-0DA0-48B6-B517-26FD54D8B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594"/>
                <a:ext cx="31" cy="28"/>
              </a:xfrm>
              <a:custGeom>
                <a:avLst/>
                <a:gdLst>
                  <a:gd name="T0" fmla="*/ 12 w 12"/>
                  <a:gd name="T1" fmla="*/ 5 h 11"/>
                  <a:gd name="T2" fmla="*/ 5 w 12"/>
                  <a:gd name="T3" fmla="*/ 0 h 11"/>
                  <a:gd name="T4" fmla="*/ 0 w 12"/>
                  <a:gd name="T5" fmla="*/ 6 h 11"/>
                  <a:gd name="T6" fmla="*/ 6 w 12"/>
                  <a:gd name="T7" fmla="*/ 11 h 11"/>
                  <a:gd name="T8" fmla="*/ 12 w 12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1"/>
                      <a:pt x="12" y="9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" name="Freeform 1650">
                <a:extLst>
                  <a:ext uri="{FF2B5EF4-FFF2-40B4-BE49-F238E27FC236}">
                    <a16:creationId xmlns="" xmlns:a16="http://schemas.microsoft.com/office/drawing/2014/main" id="{932BA864-F291-4DD1-A272-CE579D715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801"/>
                <a:ext cx="28" cy="31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7 h 12"/>
                  <a:gd name="T8" fmla="*/ 5 w 11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1" y="1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9" y="12"/>
                      <a:pt x="11" y="11"/>
                      <a:pt x="11" y="7"/>
                    </a:cubicBezTo>
                    <a:cubicBezTo>
                      <a:pt x="11" y="2"/>
                      <a:pt x="10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" name="Freeform 1651">
                <a:extLst>
                  <a:ext uri="{FF2B5EF4-FFF2-40B4-BE49-F238E27FC236}">
                    <a16:creationId xmlns="" xmlns:a16="http://schemas.microsoft.com/office/drawing/2014/main" id="{AF4D497C-BB3D-4D53-80D1-B677A9820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801"/>
                <a:ext cx="31" cy="31"/>
              </a:xfrm>
              <a:custGeom>
                <a:avLst/>
                <a:gdLst>
                  <a:gd name="T0" fmla="*/ 5 w 12"/>
                  <a:gd name="T1" fmla="*/ 12 h 12"/>
                  <a:gd name="T2" fmla="*/ 11 w 12"/>
                  <a:gd name="T3" fmla="*/ 7 h 12"/>
                  <a:gd name="T4" fmla="*/ 5 w 12"/>
                  <a:gd name="T5" fmla="*/ 1 h 12"/>
                  <a:gd name="T6" fmla="*/ 0 w 12"/>
                  <a:gd name="T7" fmla="*/ 6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9" y="12"/>
                      <a:pt x="11" y="11"/>
                      <a:pt x="11" y="7"/>
                    </a:cubicBezTo>
                    <a:cubicBezTo>
                      <a:pt x="12" y="2"/>
                      <a:pt x="10" y="0"/>
                      <a:pt x="5" y="1"/>
                    </a:cubicBezTo>
                    <a:cubicBezTo>
                      <a:pt x="1" y="1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" name="Freeform 1652">
                <a:extLst>
                  <a:ext uri="{FF2B5EF4-FFF2-40B4-BE49-F238E27FC236}">
                    <a16:creationId xmlns="" xmlns:a16="http://schemas.microsoft.com/office/drawing/2014/main" id="{166108F7-9BB8-47F8-B226-1749CE520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1594"/>
                <a:ext cx="31" cy="28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6 h 11"/>
                  <a:gd name="T4" fmla="*/ 6 w 12"/>
                  <a:gd name="T5" fmla="*/ 11 h 11"/>
                  <a:gd name="T6" fmla="*/ 12 w 12"/>
                  <a:gd name="T7" fmla="*/ 6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" name="Freeform 1653">
                <a:extLst>
                  <a:ext uri="{FF2B5EF4-FFF2-40B4-BE49-F238E27FC236}">
                    <a16:creationId xmlns="" xmlns:a16="http://schemas.microsoft.com/office/drawing/2014/main" id="{9DBE67EA-D408-4E39-97F7-C5A0ABA7D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594"/>
                <a:ext cx="29" cy="28"/>
              </a:xfrm>
              <a:custGeom>
                <a:avLst/>
                <a:gdLst>
                  <a:gd name="T0" fmla="*/ 5 w 11"/>
                  <a:gd name="T1" fmla="*/ 11 h 11"/>
                  <a:gd name="T2" fmla="*/ 11 w 11"/>
                  <a:gd name="T3" fmla="*/ 5 h 11"/>
                  <a:gd name="T4" fmla="*/ 5 w 11"/>
                  <a:gd name="T5" fmla="*/ 0 h 11"/>
                  <a:gd name="T6" fmla="*/ 0 w 11"/>
                  <a:gd name="T7" fmla="*/ 6 h 11"/>
                  <a:gd name="T8" fmla="*/ 5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10" y="11"/>
                      <a:pt x="11" y="10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" name="Freeform 1654">
                <a:extLst>
                  <a:ext uri="{FF2B5EF4-FFF2-40B4-BE49-F238E27FC236}">
                    <a16:creationId xmlns="" xmlns:a16="http://schemas.microsoft.com/office/drawing/2014/main" id="{FD23E11F-54F3-443F-8787-9AC1B6707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1" y="1594"/>
                <a:ext cx="31" cy="31"/>
              </a:xfrm>
              <a:custGeom>
                <a:avLst/>
                <a:gdLst>
                  <a:gd name="T0" fmla="*/ 0 w 12"/>
                  <a:gd name="T1" fmla="*/ 5 h 12"/>
                  <a:gd name="T2" fmla="*/ 6 w 12"/>
                  <a:gd name="T3" fmla="*/ 11 h 12"/>
                  <a:gd name="T4" fmla="*/ 12 w 12"/>
                  <a:gd name="T5" fmla="*/ 5 h 12"/>
                  <a:gd name="T6" fmla="*/ 6 w 12"/>
                  <a:gd name="T7" fmla="*/ 0 h 12"/>
                  <a:gd name="T8" fmla="*/ 0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5"/>
                    </a:moveTo>
                    <a:cubicBezTo>
                      <a:pt x="0" y="9"/>
                      <a:pt x="2" y="11"/>
                      <a:pt x="6" y="11"/>
                    </a:cubicBezTo>
                    <a:cubicBezTo>
                      <a:pt x="10" y="12"/>
                      <a:pt x="12" y="10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Freeform 1655">
                <a:extLst>
                  <a:ext uri="{FF2B5EF4-FFF2-40B4-BE49-F238E27FC236}">
                    <a16:creationId xmlns="" xmlns:a16="http://schemas.microsoft.com/office/drawing/2014/main" id="{5BCD1B07-851C-4F4C-A8A7-3DED99D34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7" y="1594"/>
                <a:ext cx="29" cy="28"/>
              </a:xfrm>
              <a:custGeom>
                <a:avLst/>
                <a:gdLst>
                  <a:gd name="T0" fmla="*/ 5 w 11"/>
                  <a:gd name="T1" fmla="*/ 0 h 11"/>
                  <a:gd name="T2" fmla="*/ 0 w 11"/>
                  <a:gd name="T3" fmla="*/ 6 h 11"/>
                  <a:gd name="T4" fmla="*/ 5 w 11"/>
                  <a:gd name="T5" fmla="*/ 11 h 11"/>
                  <a:gd name="T6" fmla="*/ 11 w 11"/>
                  <a:gd name="T7" fmla="*/ 5 h 11"/>
                  <a:gd name="T8" fmla="*/ 5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1"/>
                      <a:pt x="5" y="11"/>
                    </a:cubicBezTo>
                    <a:cubicBezTo>
                      <a:pt x="10" y="11"/>
                      <a:pt x="11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" name="Freeform 1656">
                <a:extLst>
                  <a:ext uri="{FF2B5EF4-FFF2-40B4-BE49-F238E27FC236}">
                    <a16:creationId xmlns="" xmlns:a16="http://schemas.microsoft.com/office/drawing/2014/main" id="{0A4BF415-2265-4DA1-B22E-670D4531D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1" y="1594"/>
                <a:ext cx="31" cy="28"/>
              </a:xfrm>
              <a:custGeom>
                <a:avLst/>
                <a:gdLst>
                  <a:gd name="T0" fmla="*/ 5 w 12"/>
                  <a:gd name="T1" fmla="*/ 0 h 11"/>
                  <a:gd name="T2" fmla="*/ 0 w 12"/>
                  <a:gd name="T3" fmla="*/ 6 h 11"/>
                  <a:gd name="T4" fmla="*/ 6 w 12"/>
                  <a:gd name="T5" fmla="*/ 11 h 11"/>
                  <a:gd name="T6" fmla="*/ 11 w 12"/>
                  <a:gd name="T7" fmla="*/ 5 h 11"/>
                  <a:gd name="T8" fmla="*/ 5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1"/>
                      <a:pt x="12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Freeform 1657">
                <a:extLst>
                  <a:ext uri="{FF2B5EF4-FFF2-40B4-BE49-F238E27FC236}">
                    <a16:creationId xmlns="" xmlns:a16="http://schemas.microsoft.com/office/drawing/2014/main" id="{44925122-47B4-4C23-A5D9-6C5F3AFE0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5" y="1594"/>
                <a:ext cx="31" cy="28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5 h 11"/>
                  <a:gd name="T4" fmla="*/ 6 w 12"/>
                  <a:gd name="T5" fmla="*/ 0 h 11"/>
                  <a:gd name="T6" fmla="*/ 0 w 12"/>
                  <a:gd name="T7" fmla="*/ 6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" name="Freeform 1658">
                <a:extLst>
                  <a:ext uri="{FF2B5EF4-FFF2-40B4-BE49-F238E27FC236}">
                    <a16:creationId xmlns="" xmlns:a16="http://schemas.microsoft.com/office/drawing/2014/main" id="{C74D2042-9580-4966-8198-42FDA867B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97"/>
                <a:ext cx="31" cy="31"/>
              </a:xfrm>
              <a:custGeom>
                <a:avLst/>
                <a:gdLst>
                  <a:gd name="T0" fmla="*/ 5 w 12"/>
                  <a:gd name="T1" fmla="*/ 12 h 12"/>
                  <a:gd name="T2" fmla="*/ 11 w 12"/>
                  <a:gd name="T3" fmla="*/ 6 h 12"/>
                  <a:gd name="T4" fmla="*/ 5 w 12"/>
                  <a:gd name="T5" fmla="*/ 0 h 12"/>
                  <a:gd name="T6" fmla="*/ 0 w 12"/>
                  <a:gd name="T7" fmla="*/ 6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9" y="12"/>
                      <a:pt x="11" y="10"/>
                      <a:pt x="11" y="6"/>
                    </a:cubicBezTo>
                    <a:cubicBezTo>
                      <a:pt x="12" y="2"/>
                      <a:pt x="10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" name="Freeform 1659">
                <a:extLst>
                  <a:ext uri="{FF2B5EF4-FFF2-40B4-BE49-F238E27FC236}">
                    <a16:creationId xmlns="" xmlns:a16="http://schemas.microsoft.com/office/drawing/2014/main" id="{4BCA90D0-702C-4994-9C18-AA1EB036C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97"/>
                <a:ext cx="32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5 w 12"/>
                  <a:gd name="T5" fmla="*/ 12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5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" name="Freeform 1660">
                <a:extLst>
                  <a:ext uri="{FF2B5EF4-FFF2-40B4-BE49-F238E27FC236}">
                    <a16:creationId xmlns="" xmlns:a16="http://schemas.microsoft.com/office/drawing/2014/main" id="{EA2FA1A1-DF70-4785-8792-B27313AE3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697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1 w 12"/>
                  <a:gd name="T7" fmla="*/ 7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11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1" y="7"/>
                    </a:cubicBezTo>
                    <a:cubicBezTo>
                      <a:pt x="1" y="10"/>
                      <a:pt x="3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Freeform 1661">
                <a:extLst>
                  <a:ext uri="{FF2B5EF4-FFF2-40B4-BE49-F238E27FC236}">
                    <a16:creationId xmlns="" xmlns:a16="http://schemas.microsoft.com/office/drawing/2014/main" id="{E04449B8-D503-4E51-AF0E-073C04F5F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1697"/>
                <a:ext cx="32" cy="31"/>
              </a:xfrm>
              <a:custGeom>
                <a:avLst/>
                <a:gdLst>
                  <a:gd name="T0" fmla="*/ 0 w 12"/>
                  <a:gd name="T1" fmla="*/ 6 h 12"/>
                  <a:gd name="T2" fmla="*/ 5 w 12"/>
                  <a:gd name="T3" fmla="*/ 12 h 12"/>
                  <a:gd name="T4" fmla="*/ 11 w 12"/>
                  <a:gd name="T5" fmla="*/ 6 h 12"/>
                  <a:gd name="T6" fmla="*/ 5 w 12"/>
                  <a:gd name="T7" fmla="*/ 0 h 12"/>
                  <a:gd name="T8" fmla="*/ 0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10"/>
                      <a:pt x="1" y="12"/>
                      <a:pt x="5" y="12"/>
                    </a:cubicBezTo>
                    <a:cubicBezTo>
                      <a:pt x="9" y="12"/>
                      <a:pt x="11" y="10"/>
                      <a:pt x="11" y="6"/>
                    </a:cubicBezTo>
                    <a:cubicBezTo>
                      <a:pt x="12" y="2"/>
                      <a:pt x="10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" name="Freeform 1662">
                <a:extLst>
                  <a:ext uri="{FF2B5EF4-FFF2-40B4-BE49-F238E27FC236}">
                    <a16:creationId xmlns="" xmlns:a16="http://schemas.microsoft.com/office/drawing/2014/main" id="{221489BC-9407-406B-9EBA-56DB74E06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697"/>
                <a:ext cx="32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7 w 12"/>
                  <a:gd name="T5" fmla="*/ 12 h 12"/>
                  <a:gd name="T6" fmla="*/ 12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7" y="12"/>
                    </a:cubicBezTo>
                    <a:cubicBezTo>
                      <a:pt x="10" y="11"/>
                      <a:pt x="12" y="9"/>
                      <a:pt x="12" y="5"/>
                    </a:cubicBezTo>
                    <a:cubicBezTo>
                      <a:pt x="11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Freeform 1663">
                <a:extLst>
                  <a:ext uri="{FF2B5EF4-FFF2-40B4-BE49-F238E27FC236}">
                    <a16:creationId xmlns="" xmlns:a16="http://schemas.microsoft.com/office/drawing/2014/main" id="{56FAC622-AEE8-4231-9BB3-A97F89689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1697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5 h 12"/>
                  <a:gd name="T4" fmla="*/ 6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1" y="12"/>
                      <a:pt x="12" y="10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" name="Freeform 1664">
                <a:extLst>
                  <a:ext uri="{FF2B5EF4-FFF2-40B4-BE49-F238E27FC236}">
                    <a16:creationId xmlns="" xmlns:a16="http://schemas.microsoft.com/office/drawing/2014/main" id="{5BFAF67B-D2D5-47EB-A565-CD657837E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697"/>
                <a:ext cx="32" cy="31"/>
              </a:xfrm>
              <a:custGeom>
                <a:avLst/>
                <a:gdLst>
                  <a:gd name="T0" fmla="*/ 5 w 12"/>
                  <a:gd name="T1" fmla="*/ 12 h 12"/>
                  <a:gd name="T2" fmla="*/ 11 w 12"/>
                  <a:gd name="T3" fmla="*/ 5 h 12"/>
                  <a:gd name="T4" fmla="*/ 5 w 12"/>
                  <a:gd name="T5" fmla="*/ 0 h 12"/>
                  <a:gd name="T6" fmla="*/ 0 w 12"/>
                  <a:gd name="T7" fmla="*/ 6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10" y="12"/>
                      <a:pt x="12" y="10"/>
                      <a:pt x="11" y="5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Freeform 1665">
                <a:extLst>
                  <a:ext uri="{FF2B5EF4-FFF2-40B4-BE49-F238E27FC236}">
                    <a16:creationId xmlns="" xmlns:a16="http://schemas.microsoft.com/office/drawing/2014/main" id="{59A3E085-C5AA-437B-A48B-A5C40AE7A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697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5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" name="Freeform 1666">
                <a:extLst>
                  <a:ext uri="{FF2B5EF4-FFF2-40B4-BE49-F238E27FC236}">
                    <a16:creationId xmlns="" xmlns:a16="http://schemas.microsoft.com/office/drawing/2014/main" id="{BA41AFAC-0536-4C3E-8C30-17584D127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1" y="1697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1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Freeform 1667">
                <a:extLst>
                  <a:ext uri="{FF2B5EF4-FFF2-40B4-BE49-F238E27FC236}">
                    <a16:creationId xmlns="" xmlns:a16="http://schemas.microsoft.com/office/drawing/2014/main" id="{3F4AD740-2EE5-4DC9-BD0D-D5AC58045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120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1 w 12"/>
                  <a:gd name="T3" fmla="*/ 7 h 12"/>
                  <a:gd name="T4" fmla="*/ 7 w 12"/>
                  <a:gd name="T5" fmla="*/ 12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1"/>
                      <a:pt x="0" y="3"/>
                      <a:pt x="1" y="7"/>
                    </a:cubicBezTo>
                    <a:cubicBezTo>
                      <a:pt x="1" y="10"/>
                      <a:pt x="3" y="12"/>
                      <a:pt x="7" y="12"/>
                    </a:cubicBezTo>
                    <a:cubicBezTo>
                      <a:pt x="11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" name="Freeform 1668">
                <a:extLst>
                  <a:ext uri="{FF2B5EF4-FFF2-40B4-BE49-F238E27FC236}">
                    <a16:creationId xmlns="" xmlns:a16="http://schemas.microsoft.com/office/drawing/2014/main" id="{BB23B3C8-4F1A-4035-93F2-1C5AD87C0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120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7 h 12"/>
                  <a:gd name="T4" fmla="*/ 6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1"/>
                      <a:pt x="12" y="7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Freeform 1669">
                <a:extLst>
                  <a:ext uri="{FF2B5EF4-FFF2-40B4-BE49-F238E27FC236}">
                    <a16:creationId xmlns="" xmlns:a16="http://schemas.microsoft.com/office/drawing/2014/main" id="{29310544-0537-4A33-A9DF-5ABCE1FA9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120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6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Freeform 1670">
                <a:extLst>
                  <a:ext uri="{FF2B5EF4-FFF2-40B4-BE49-F238E27FC236}">
                    <a16:creationId xmlns="" xmlns:a16="http://schemas.microsoft.com/office/drawing/2014/main" id="{41DD986E-BB91-49E2-8DEB-86399FD49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2120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5 w 12"/>
                  <a:gd name="T5" fmla="*/ 12 h 12"/>
                  <a:gd name="T6" fmla="*/ 11 w 12"/>
                  <a:gd name="T7" fmla="*/ 7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9" y="12"/>
                      <a:pt x="11" y="11"/>
                      <a:pt x="11" y="7"/>
                    </a:cubicBezTo>
                    <a:cubicBezTo>
                      <a:pt x="12" y="3"/>
                      <a:pt x="10" y="1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" name="Freeform 1671">
                <a:extLst>
                  <a:ext uri="{FF2B5EF4-FFF2-40B4-BE49-F238E27FC236}">
                    <a16:creationId xmlns="" xmlns:a16="http://schemas.microsoft.com/office/drawing/2014/main" id="{5F7B01B6-E898-4E75-B272-DCBB7E1CE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2120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6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11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1"/>
                      <a:pt x="2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" name="Freeform 1672">
                <a:extLst>
                  <a:ext uri="{FF2B5EF4-FFF2-40B4-BE49-F238E27FC236}">
                    <a16:creationId xmlns="" xmlns:a16="http://schemas.microsoft.com/office/drawing/2014/main" id="{AB034CCD-D614-4CAB-A14E-5D3BAB0C0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120"/>
                <a:ext cx="31" cy="31"/>
              </a:xfrm>
              <a:custGeom>
                <a:avLst/>
                <a:gdLst>
                  <a:gd name="T0" fmla="*/ 5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6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" name="Freeform 1673">
                <a:extLst>
                  <a:ext uri="{FF2B5EF4-FFF2-40B4-BE49-F238E27FC236}">
                    <a16:creationId xmlns="" xmlns:a16="http://schemas.microsoft.com/office/drawing/2014/main" id="{168C47AF-A55F-4147-893A-DCF48FA55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120"/>
                <a:ext cx="29" cy="31"/>
              </a:xfrm>
              <a:custGeom>
                <a:avLst/>
                <a:gdLst>
                  <a:gd name="T0" fmla="*/ 6 w 11"/>
                  <a:gd name="T1" fmla="*/ 0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6 h 12"/>
                  <a:gd name="T8" fmla="*/ 6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" name="Freeform 1674">
                <a:extLst>
                  <a:ext uri="{FF2B5EF4-FFF2-40B4-BE49-F238E27FC236}">
                    <a16:creationId xmlns="" xmlns:a16="http://schemas.microsoft.com/office/drawing/2014/main" id="{67F48CC2-66B3-46BF-BFE4-058BD3D89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120"/>
                <a:ext cx="29" cy="31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6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" name="Freeform 1675">
                <a:extLst>
                  <a:ext uri="{FF2B5EF4-FFF2-40B4-BE49-F238E27FC236}">
                    <a16:creationId xmlns="" xmlns:a16="http://schemas.microsoft.com/office/drawing/2014/main" id="{11C770CF-3368-4299-B704-265320CF2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120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1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Freeform 1676">
                <a:extLst>
                  <a:ext uri="{FF2B5EF4-FFF2-40B4-BE49-F238E27FC236}">
                    <a16:creationId xmlns="" xmlns:a16="http://schemas.microsoft.com/office/drawing/2014/main" id="{80D21929-9090-409B-BA4D-55BCA73C8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120"/>
                <a:ext cx="31" cy="31"/>
              </a:xfrm>
              <a:custGeom>
                <a:avLst/>
                <a:gdLst>
                  <a:gd name="T0" fmla="*/ 5 w 12"/>
                  <a:gd name="T1" fmla="*/ 12 h 12"/>
                  <a:gd name="T2" fmla="*/ 11 w 12"/>
                  <a:gd name="T3" fmla="*/ 7 h 12"/>
                  <a:gd name="T4" fmla="*/ 6 w 12"/>
                  <a:gd name="T5" fmla="*/ 0 h 12"/>
                  <a:gd name="T6" fmla="*/ 0 w 12"/>
                  <a:gd name="T7" fmla="*/ 6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9" y="12"/>
                      <a:pt x="11" y="11"/>
                      <a:pt x="11" y="7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Freeform 1677">
                <a:extLst>
                  <a:ext uri="{FF2B5EF4-FFF2-40B4-BE49-F238E27FC236}">
                    <a16:creationId xmlns="" xmlns:a16="http://schemas.microsoft.com/office/drawing/2014/main" id="{6B937698-E293-4408-BAF7-57D07A241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2120"/>
                <a:ext cx="29" cy="31"/>
              </a:xfrm>
              <a:custGeom>
                <a:avLst/>
                <a:gdLst>
                  <a:gd name="T0" fmla="*/ 5 w 11"/>
                  <a:gd name="T1" fmla="*/ 12 h 12"/>
                  <a:gd name="T2" fmla="*/ 11 w 11"/>
                  <a:gd name="T3" fmla="*/ 5 h 12"/>
                  <a:gd name="T4" fmla="*/ 5 w 11"/>
                  <a:gd name="T5" fmla="*/ 0 h 12"/>
                  <a:gd name="T6" fmla="*/ 0 w 11"/>
                  <a:gd name="T7" fmla="*/ 6 h 12"/>
                  <a:gd name="T8" fmla="*/ 5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10" y="12"/>
                      <a:pt x="11" y="10"/>
                      <a:pt x="11" y="5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1" y="1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Freeform 1678">
                <a:extLst>
                  <a:ext uri="{FF2B5EF4-FFF2-40B4-BE49-F238E27FC236}">
                    <a16:creationId xmlns="" xmlns:a16="http://schemas.microsoft.com/office/drawing/2014/main" id="{DFA5C1C1-7F3B-45E2-A9C7-8569008DB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120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5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1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Freeform 1679">
                <a:extLst>
                  <a:ext uri="{FF2B5EF4-FFF2-40B4-BE49-F238E27FC236}">
                    <a16:creationId xmlns="" xmlns:a16="http://schemas.microsoft.com/office/drawing/2014/main" id="{9980E4B3-F979-4546-BA27-82E783771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2120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6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1"/>
                      <a:pt x="0" y="3"/>
                      <a:pt x="0" y="7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Freeform 1680">
                <a:extLst>
                  <a:ext uri="{FF2B5EF4-FFF2-40B4-BE49-F238E27FC236}">
                    <a16:creationId xmlns="" xmlns:a16="http://schemas.microsoft.com/office/drawing/2014/main" id="{9988A7B2-7BED-421C-8FF1-E60DE3AA9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120"/>
                <a:ext cx="29" cy="31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6 h 12"/>
                  <a:gd name="T4" fmla="*/ 6 w 11"/>
                  <a:gd name="T5" fmla="*/ 12 h 12"/>
                  <a:gd name="T6" fmla="*/ 11 w 11"/>
                  <a:gd name="T7" fmla="*/ 6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Freeform 1681">
                <a:extLst>
                  <a:ext uri="{FF2B5EF4-FFF2-40B4-BE49-F238E27FC236}">
                    <a16:creationId xmlns="" xmlns:a16="http://schemas.microsoft.com/office/drawing/2014/main" id="{E199083E-3B40-437D-9F0D-AAE416247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2120"/>
                <a:ext cx="31" cy="31"/>
              </a:xfrm>
              <a:custGeom>
                <a:avLst/>
                <a:gdLst>
                  <a:gd name="T0" fmla="*/ 0 w 12"/>
                  <a:gd name="T1" fmla="*/ 6 h 12"/>
                  <a:gd name="T2" fmla="*/ 6 w 12"/>
                  <a:gd name="T3" fmla="*/ 12 h 12"/>
                  <a:gd name="T4" fmla="*/ 12 w 12"/>
                  <a:gd name="T5" fmla="*/ 7 h 12"/>
                  <a:gd name="T6" fmla="*/ 6 w 12"/>
                  <a:gd name="T7" fmla="*/ 0 h 12"/>
                  <a:gd name="T8" fmla="*/ 0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7"/>
                    </a:cubicBezTo>
                    <a:cubicBezTo>
                      <a:pt x="12" y="2"/>
                      <a:pt x="11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Freeform 1682">
                <a:extLst>
                  <a:ext uri="{FF2B5EF4-FFF2-40B4-BE49-F238E27FC236}">
                    <a16:creationId xmlns="" xmlns:a16="http://schemas.microsoft.com/office/drawing/2014/main" id="{9614A579-66A4-47C0-AE92-807A2AA8D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2120"/>
                <a:ext cx="31" cy="31"/>
              </a:xfrm>
              <a:custGeom>
                <a:avLst/>
                <a:gdLst>
                  <a:gd name="T0" fmla="*/ 0 w 12"/>
                  <a:gd name="T1" fmla="*/ 6 h 12"/>
                  <a:gd name="T2" fmla="*/ 5 w 12"/>
                  <a:gd name="T3" fmla="*/ 12 h 12"/>
                  <a:gd name="T4" fmla="*/ 12 w 12"/>
                  <a:gd name="T5" fmla="*/ 6 h 12"/>
                  <a:gd name="T6" fmla="*/ 6 w 12"/>
                  <a:gd name="T7" fmla="*/ 0 h 12"/>
                  <a:gd name="T8" fmla="*/ 0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10"/>
                      <a:pt x="2" y="12"/>
                      <a:pt x="5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Freeform 1683">
                <a:extLst>
                  <a:ext uri="{FF2B5EF4-FFF2-40B4-BE49-F238E27FC236}">
                    <a16:creationId xmlns="" xmlns:a16="http://schemas.microsoft.com/office/drawing/2014/main" id="{87C17A43-DED3-4037-A2B1-878EA039B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01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5 w 12"/>
                  <a:gd name="T5" fmla="*/ 12 h 12"/>
                  <a:gd name="T6" fmla="*/ 11 w 12"/>
                  <a:gd name="T7" fmla="*/ 6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1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10" y="12"/>
                      <a:pt x="12" y="10"/>
                      <a:pt x="11" y="6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Freeform 1684">
                <a:extLst>
                  <a:ext uri="{FF2B5EF4-FFF2-40B4-BE49-F238E27FC236}">
                    <a16:creationId xmlns="" xmlns:a16="http://schemas.microsoft.com/office/drawing/2014/main" id="{C3C62C13-449C-49F0-B923-EF2A5A4C3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80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5 w 12"/>
                  <a:gd name="T5" fmla="*/ 0 h 12"/>
                  <a:gd name="T6" fmla="*/ 0 w 12"/>
                  <a:gd name="T7" fmla="*/ 7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1" y="1"/>
                      <a:pt x="0" y="2"/>
                      <a:pt x="0" y="7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Freeform 1685">
                <a:extLst>
                  <a:ext uri="{FF2B5EF4-FFF2-40B4-BE49-F238E27FC236}">
                    <a16:creationId xmlns="" xmlns:a16="http://schemas.microsoft.com/office/drawing/2014/main" id="{D6CCDE61-48FF-42B4-80F9-C70E73F19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5" y="1697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2 w 12"/>
                  <a:gd name="T3" fmla="*/ 5 h 12"/>
                  <a:gd name="T4" fmla="*/ 6 w 12"/>
                  <a:gd name="T5" fmla="*/ 0 h 12"/>
                  <a:gd name="T6" fmla="*/ 0 w 12"/>
                  <a:gd name="T7" fmla="*/ 6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10" y="11"/>
                      <a:pt x="12" y="10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Freeform 1686">
                <a:extLst>
                  <a:ext uri="{FF2B5EF4-FFF2-40B4-BE49-F238E27FC236}">
                    <a16:creationId xmlns="" xmlns:a16="http://schemas.microsoft.com/office/drawing/2014/main" id="{E4F1EE7F-1CE6-4A8F-919C-326E550B2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2011"/>
                <a:ext cx="28" cy="31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6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9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Freeform 1687">
                <a:extLst>
                  <a:ext uri="{FF2B5EF4-FFF2-40B4-BE49-F238E27FC236}">
                    <a16:creationId xmlns="" xmlns:a16="http://schemas.microsoft.com/office/drawing/2014/main" id="{553C7E4A-2D8F-4217-AF8B-45D6E0B48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2011"/>
                <a:ext cx="32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6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Freeform 1688">
                <a:extLst>
                  <a:ext uri="{FF2B5EF4-FFF2-40B4-BE49-F238E27FC236}">
                    <a16:creationId xmlns="" xmlns:a16="http://schemas.microsoft.com/office/drawing/2014/main" id="{065E6896-A124-4EFD-9FF1-B6CBD3956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1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Freeform 1689">
                <a:extLst>
                  <a:ext uri="{FF2B5EF4-FFF2-40B4-BE49-F238E27FC236}">
                    <a16:creationId xmlns="" xmlns:a16="http://schemas.microsoft.com/office/drawing/2014/main" id="{E3FF351B-0D75-46F8-B2BC-BFA9000D0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11"/>
                <a:ext cx="31" cy="31"/>
              </a:xfrm>
              <a:custGeom>
                <a:avLst/>
                <a:gdLst>
                  <a:gd name="T0" fmla="*/ 11 w 12"/>
                  <a:gd name="T1" fmla="*/ 5 h 12"/>
                  <a:gd name="T2" fmla="*/ 5 w 12"/>
                  <a:gd name="T3" fmla="*/ 0 h 12"/>
                  <a:gd name="T4" fmla="*/ 0 w 12"/>
                  <a:gd name="T5" fmla="*/ 6 h 12"/>
                  <a:gd name="T6" fmla="*/ 6 w 12"/>
                  <a:gd name="T7" fmla="*/ 12 h 12"/>
                  <a:gd name="T8" fmla="*/ 11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5"/>
                    </a:move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Freeform 1690">
                <a:extLst>
                  <a:ext uri="{FF2B5EF4-FFF2-40B4-BE49-F238E27FC236}">
                    <a16:creationId xmlns="" xmlns:a16="http://schemas.microsoft.com/office/drawing/2014/main" id="{0315FD98-7888-4B4F-8079-199C2A19C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01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5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1" y="12"/>
                      <a:pt x="12" y="9"/>
                      <a:pt x="12" y="5"/>
                    </a:cubicBezTo>
                    <a:cubicBezTo>
                      <a:pt x="12" y="1"/>
                      <a:pt x="9" y="0"/>
                      <a:pt x="5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1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Freeform 1691">
                <a:extLst>
                  <a:ext uri="{FF2B5EF4-FFF2-40B4-BE49-F238E27FC236}">
                    <a16:creationId xmlns="" xmlns:a16="http://schemas.microsoft.com/office/drawing/2014/main" id="{FC97787D-9DFF-4B92-B91D-1346AF1FC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011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1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Freeform 1692">
                <a:extLst>
                  <a:ext uri="{FF2B5EF4-FFF2-40B4-BE49-F238E27FC236}">
                    <a16:creationId xmlns="" xmlns:a16="http://schemas.microsoft.com/office/drawing/2014/main" id="{6F6F9B27-71EF-4CE8-B651-2EEAF6586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201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1 w 12"/>
                  <a:gd name="T3" fmla="*/ 5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Freeform 1693">
                <a:extLst>
                  <a:ext uri="{FF2B5EF4-FFF2-40B4-BE49-F238E27FC236}">
                    <a16:creationId xmlns="" xmlns:a16="http://schemas.microsoft.com/office/drawing/2014/main" id="{C956902A-AEE5-4F20-B031-3886B258F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201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1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Freeform 1694">
                <a:extLst>
                  <a:ext uri="{FF2B5EF4-FFF2-40B4-BE49-F238E27FC236}">
                    <a16:creationId xmlns="" xmlns:a16="http://schemas.microsoft.com/office/drawing/2014/main" id="{0EE32832-AEFD-4D23-A473-0BDFD7941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01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Freeform 1695">
                <a:extLst>
                  <a:ext uri="{FF2B5EF4-FFF2-40B4-BE49-F238E27FC236}">
                    <a16:creationId xmlns="" xmlns:a16="http://schemas.microsoft.com/office/drawing/2014/main" id="{77CFE471-D096-44AC-972A-74BEE04D4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011"/>
                <a:ext cx="29" cy="31"/>
              </a:xfrm>
              <a:custGeom>
                <a:avLst/>
                <a:gdLst>
                  <a:gd name="T0" fmla="*/ 5 w 11"/>
                  <a:gd name="T1" fmla="*/ 12 h 12"/>
                  <a:gd name="T2" fmla="*/ 11 w 11"/>
                  <a:gd name="T3" fmla="*/ 6 h 12"/>
                  <a:gd name="T4" fmla="*/ 6 w 11"/>
                  <a:gd name="T5" fmla="*/ 0 h 12"/>
                  <a:gd name="T6" fmla="*/ 0 w 11"/>
                  <a:gd name="T7" fmla="*/ 6 h 12"/>
                  <a:gd name="T8" fmla="*/ 5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1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Freeform 1696">
                <a:extLst>
                  <a:ext uri="{FF2B5EF4-FFF2-40B4-BE49-F238E27FC236}">
                    <a16:creationId xmlns="" xmlns:a16="http://schemas.microsoft.com/office/drawing/2014/main" id="{F293F5B5-8609-4527-967A-0B78BB3A1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011"/>
                <a:ext cx="29" cy="31"/>
              </a:xfrm>
              <a:custGeom>
                <a:avLst/>
                <a:gdLst>
                  <a:gd name="T0" fmla="*/ 11 w 11"/>
                  <a:gd name="T1" fmla="*/ 5 h 12"/>
                  <a:gd name="T2" fmla="*/ 5 w 11"/>
                  <a:gd name="T3" fmla="*/ 0 h 12"/>
                  <a:gd name="T4" fmla="*/ 0 w 11"/>
                  <a:gd name="T5" fmla="*/ 6 h 12"/>
                  <a:gd name="T6" fmla="*/ 5 w 11"/>
                  <a:gd name="T7" fmla="*/ 12 h 12"/>
                  <a:gd name="T8" fmla="*/ 11 w 11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1" y="5"/>
                    </a:moveTo>
                    <a:cubicBezTo>
                      <a:pt x="11" y="2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10" y="12"/>
                      <a:pt x="11" y="10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Oval 1697">
                <a:extLst>
                  <a:ext uri="{FF2B5EF4-FFF2-40B4-BE49-F238E27FC236}">
                    <a16:creationId xmlns="" xmlns:a16="http://schemas.microsoft.com/office/drawing/2014/main" id="{3A7A1E95-A9C2-4D14-AACE-864750C1F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" y="2011"/>
                <a:ext cx="31" cy="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Freeform 1698">
                <a:extLst>
                  <a:ext uri="{FF2B5EF4-FFF2-40B4-BE49-F238E27FC236}">
                    <a16:creationId xmlns="" xmlns:a16="http://schemas.microsoft.com/office/drawing/2014/main" id="{96B0E98E-7F8E-4403-9068-E2351BB4C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01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1 w 12"/>
                  <a:gd name="T3" fmla="*/ 5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1"/>
                      <a:pt x="12" y="9"/>
                      <a:pt x="11" y="5"/>
                    </a:cubicBezTo>
                    <a:cubicBezTo>
                      <a:pt x="11" y="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Freeform 1699">
                <a:extLst>
                  <a:ext uri="{FF2B5EF4-FFF2-40B4-BE49-F238E27FC236}">
                    <a16:creationId xmlns="" xmlns:a16="http://schemas.microsoft.com/office/drawing/2014/main" id="{6BA4FE4F-AA22-4297-9DEF-F89BE256E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2011"/>
                <a:ext cx="29" cy="31"/>
              </a:xfrm>
              <a:custGeom>
                <a:avLst/>
                <a:gdLst>
                  <a:gd name="T0" fmla="*/ 5 w 11"/>
                  <a:gd name="T1" fmla="*/ 12 h 12"/>
                  <a:gd name="T2" fmla="*/ 11 w 11"/>
                  <a:gd name="T3" fmla="*/ 6 h 12"/>
                  <a:gd name="T4" fmla="*/ 5 w 11"/>
                  <a:gd name="T5" fmla="*/ 0 h 12"/>
                  <a:gd name="T6" fmla="*/ 0 w 11"/>
                  <a:gd name="T7" fmla="*/ 6 h 12"/>
                  <a:gd name="T8" fmla="*/ 5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9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Freeform 1700">
                <a:extLst>
                  <a:ext uri="{FF2B5EF4-FFF2-40B4-BE49-F238E27FC236}">
                    <a16:creationId xmlns="" xmlns:a16="http://schemas.microsoft.com/office/drawing/2014/main" id="{03565397-2790-45BD-9978-7F6D19D08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011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2 w 12"/>
                  <a:gd name="T3" fmla="*/ 5 h 12"/>
                  <a:gd name="T4" fmla="*/ 6 w 12"/>
                  <a:gd name="T5" fmla="*/ 0 h 12"/>
                  <a:gd name="T6" fmla="*/ 0 w 12"/>
                  <a:gd name="T7" fmla="*/ 6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11" y="11"/>
                      <a:pt x="12" y="9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Freeform 1701">
                <a:extLst>
                  <a:ext uri="{FF2B5EF4-FFF2-40B4-BE49-F238E27FC236}">
                    <a16:creationId xmlns="" xmlns:a16="http://schemas.microsoft.com/office/drawing/2014/main" id="{991F2DD5-701F-41AA-BA7A-D80F27D2D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2011"/>
                <a:ext cx="31" cy="31"/>
              </a:xfrm>
              <a:custGeom>
                <a:avLst/>
                <a:gdLst>
                  <a:gd name="T0" fmla="*/ 12 w 12"/>
                  <a:gd name="T1" fmla="*/ 5 h 12"/>
                  <a:gd name="T2" fmla="*/ 5 w 12"/>
                  <a:gd name="T3" fmla="*/ 0 h 12"/>
                  <a:gd name="T4" fmla="*/ 0 w 12"/>
                  <a:gd name="T5" fmla="*/ 6 h 12"/>
                  <a:gd name="T6" fmla="*/ 6 w 12"/>
                  <a:gd name="T7" fmla="*/ 12 h 12"/>
                  <a:gd name="T8" fmla="*/ 12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5"/>
                    </a:move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9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Freeform 1702">
                <a:extLst>
                  <a:ext uri="{FF2B5EF4-FFF2-40B4-BE49-F238E27FC236}">
                    <a16:creationId xmlns="" xmlns:a16="http://schemas.microsoft.com/office/drawing/2014/main" id="{87B43B05-DA93-4F0B-8A03-1F09121E1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011"/>
                <a:ext cx="31" cy="31"/>
              </a:xfrm>
              <a:custGeom>
                <a:avLst/>
                <a:gdLst>
                  <a:gd name="T0" fmla="*/ 11 w 12"/>
                  <a:gd name="T1" fmla="*/ 5 h 12"/>
                  <a:gd name="T2" fmla="*/ 5 w 12"/>
                  <a:gd name="T3" fmla="*/ 0 h 12"/>
                  <a:gd name="T4" fmla="*/ 0 w 12"/>
                  <a:gd name="T5" fmla="*/ 6 h 12"/>
                  <a:gd name="T6" fmla="*/ 6 w 12"/>
                  <a:gd name="T7" fmla="*/ 12 h 12"/>
                  <a:gd name="T8" fmla="*/ 11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5"/>
                    </a:move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Freeform 1703">
                <a:extLst>
                  <a:ext uri="{FF2B5EF4-FFF2-40B4-BE49-F238E27FC236}">
                    <a16:creationId xmlns="" xmlns:a16="http://schemas.microsoft.com/office/drawing/2014/main" id="{25E89AC0-B83C-4D78-97E0-1B3E0F8A3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2011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1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Freeform 1704">
                <a:extLst>
                  <a:ext uri="{FF2B5EF4-FFF2-40B4-BE49-F238E27FC236}">
                    <a16:creationId xmlns="" xmlns:a16="http://schemas.microsoft.com/office/drawing/2014/main" id="{C22E2FB2-A2B5-436B-B9B5-3048063D7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2011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5 h 12"/>
                  <a:gd name="T4" fmla="*/ 5 w 12"/>
                  <a:gd name="T5" fmla="*/ 12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10"/>
                      <a:pt x="2" y="11"/>
                      <a:pt x="5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Freeform 1705">
                <a:extLst>
                  <a:ext uri="{FF2B5EF4-FFF2-40B4-BE49-F238E27FC236}">
                    <a16:creationId xmlns="" xmlns:a16="http://schemas.microsoft.com/office/drawing/2014/main" id="{3FF811F1-6C17-4967-9C16-178E316EA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2011"/>
                <a:ext cx="28" cy="31"/>
              </a:xfrm>
              <a:custGeom>
                <a:avLst/>
                <a:gdLst>
                  <a:gd name="T0" fmla="*/ 5 w 11"/>
                  <a:gd name="T1" fmla="*/ 12 h 12"/>
                  <a:gd name="T2" fmla="*/ 11 w 11"/>
                  <a:gd name="T3" fmla="*/ 6 h 12"/>
                  <a:gd name="T4" fmla="*/ 6 w 11"/>
                  <a:gd name="T5" fmla="*/ 0 h 12"/>
                  <a:gd name="T6" fmla="*/ 0 w 11"/>
                  <a:gd name="T7" fmla="*/ 5 h 12"/>
                  <a:gd name="T8" fmla="*/ 5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0"/>
                      <a:pt x="1" y="11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Freeform 1706">
                <a:extLst>
                  <a:ext uri="{FF2B5EF4-FFF2-40B4-BE49-F238E27FC236}">
                    <a16:creationId xmlns="" xmlns:a16="http://schemas.microsoft.com/office/drawing/2014/main" id="{D72ABDDB-5E4A-49E0-B06E-E9D0D11FA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01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1 w 12"/>
                  <a:gd name="T7" fmla="*/ 5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1" y="2"/>
                      <a:pt x="1" y="5"/>
                    </a:cubicBezTo>
                    <a:cubicBezTo>
                      <a:pt x="0" y="10"/>
                      <a:pt x="2" y="11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Freeform 1707">
                <a:extLst>
                  <a:ext uri="{FF2B5EF4-FFF2-40B4-BE49-F238E27FC236}">
                    <a16:creationId xmlns="" xmlns:a16="http://schemas.microsoft.com/office/drawing/2014/main" id="{CB87B15C-A901-43EE-A6AF-9F1A6C2AE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" y="2011"/>
                <a:ext cx="31" cy="31"/>
              </a:xfrm>
              <a:custGeom>
                <a:avLst/>
                <a:gdLst>
                  <a:gd name="T0" fmla="*/ 5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5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0"/>
                      <a:pt x="2" y="11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Freeform 1708">
                <a:extLst>
                  <a:ext uri="{FF2B5EF4-FFF2-40B4-BE49-F238E27FC236}">
                    <a16:creationId xmlns="" xmlns:a16="http://schemas.microsoft.com/office/drawing/2014/main" id="{C6556E6F-18BD-49A2-A6A5-E342CB77C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011"/>
                <a:ext cx="28" cy="31"/>
              </a:xfrm>
              <a:custGeom>
                <a:avLst/>
                <a:gdLst>
                  <a:gd name="T0" fmla="*/ 6 w 11"/>
                  <a:gd name="T1" fmla="*/ 0 h 12"/>
                  <a:gd name="T2" fmla="*/ 0 w 11"/>
                  <a:gd name="T3" fmla="*/ 5 h 12"/>
                  <a:gd name="T4" fmla="*/ 5 w 11"/>
                  <a:gd name="T5" fmla="*/ 12 h 12"/>
                  <a:gd name="T6" fmla="*/ 11 w 11"/>
                  <a:gd name="T7" fmla="*/ 6 h 12"/>
                  <a:gd name="T8" fmla="*/ 6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10"/>
                      <a:pt x="1" y="11"/>
                      <a:pt x="5" y="12"/>
                    </a:cubicBez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Freeform 1709">
                <a:extLst>
                  <a:ext uri="{FF2B5EF4-FFF2-40B4-BE49-F238E27FC236}">
                    <a16:creationId xmlns="" xmlns:a16="http://schemas.microsoft.com/office/drawing/2014/main" id="{7FBA86E4-8819-4E35-B53A-AF28D2AFD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" y="2011"/>
                <a:ext cx="31" cy="31"/>
              </a:xfrm>
              <a:custGeom>
                <a:avLst/>
                <a:gdLst>
                  <a:gd name="T0" fmla="*/ 7 w 12"/>
                  <a:gd name="T1" fmla="*/ 0 h 12"/>
                  <a:gd name="T2" fmla="*/ 1 w 12"/>
                  <a:gd name="T3" fmla="*/ 6 h 12"/>
                  <a:gd name="T4" fmla="*/ 6 w 12"/>
                  <a:gd name="T5" fmla="*/ 12 h 12"/>
                  <a:gd name="T6" fmla="*/ 12 w 12"/>
                  <a:gd name="T7" fmla="*/ 6 h 12"/>
                  <a:gd name="T8" fmla="*/ 7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0"/>
                    </a:moveTo>
                    <a:cubicBezTo>
                      <a:pt x="2" y="0"/>
                      <a:pt x="0" y="2"/>
                      <a:pt x="1" y="6"/>
                    </a:cubicBezTo>
                    <a:cubicBezTo>
                      <a:pt x="1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1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Freeform 1710">
                <a:extLst>
                  <a:ext uri="{FF2B5EF4-FFF2-40B4-BE49-F238E27FC236}">
                    <a16:creationId xmlns="" xmlns:a16="http://schemas.microsoft.com/office/drawing/2014/main" id="{C691DA74-0028-4239-9FAF-03A3A19CE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" y="2011"/>
                <a:ext cx="31" cy="31"/>
              </a:xfrm>
              <a:custGeom>
                <a:avLst/>
                <a:gdLst>
                  <a:gd name="T0" fmla="*/ 0 w 12"/>
                  <a:gd name="T1" fmla="*/ 6 h 12"/>
                  <a:gd name="T2" fmla="*/ 6 w 12"/>
                  <a:gd name="T3" fmla="*/ 12 h 12"/>
                  <a:gd name="T4" fmla="*/ 12 w 12"/>
                  <a:gd name="T5" fmla="*/ 7 h 12"/>
                  <a:gd name="T6" fmla="*/ 6 w 12"/>
                  <a:gd name="T7" fmla="*/ 0 h 12"/>
                  <a:gd name="T8" fmla="*/ 0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10"/>
                      <a:pt x="2" y="11"/>
                      <a:pt x="6" y="12"/>
                    </a:cubicBezTo>
                    <a:cubicBezTo>
                      <a:pt x="10" y="12"/>
                      <a:pt x="12" y="10"/>
                      <a:pt x="12" y="7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Freeform 1711">
                <a:extLst>
                  <a:ext uri="{FF2B5EF4-FFF2-40B4-BE49-F238E27FC236}">
                    <a16:creationId xmlns="" xmlns:a16="http://schemas.microsoft.com/office/drawing/2014/main" id="{B18C54FB-C5E0-414B-A573-BC7AB34AD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" y="2011"/>
                <a:ext cx="31" cy="31"/>
              </a:xfrm>
              <a:custGeom>
                <a:avLst/>
                <a:gdLst>
                  <a:gd name="T0" fmla="*/ 5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5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0"/>
                      <a:pt x="1" y="11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Freeform 1712">
                <a:extLst>
                  <a:ext uri="{FF2B5EF4-FFF2-40B4-BE49-F238E27FC236}">
                    <a16:creationId xmlns="" xmlns:a16="http://schemas.microsoft.com/office/drawing/2014/main" id="{C06F9737-734F-4587-A709-371E67AD9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" y="2011"/>
                <a:ext cx="28" cy="31"/>
              </a:xfrm>
              <a:custGeom>
                <a:avLst/>
                <a:gdLst>
                  <a:gd name="T0" fmla="*/ 6 w 11"/>
                  <a:gd name="T1" fmla="*/ 12 h 12"/>
                  <a:gd name="T2" fmla="*/ 11 w 11"/>
                  <a:gd name="T3" fmla="*/ 5 h 12"/>
                  <a:gd name="T4" fmla="*/ 5 w 11"/>
                  <a:gd name="T5" fmla="*/ 0 h 12"/>
                  <a:gd name="T6" fmla="*/ 0 w 11"/>
                  <a:gd name="T7" fmla="*/ 6 h 12"/>
                  <a:gd name="T8" fmla="*/ 6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10" y="11"/>
                      <a:pt x="11" y="9"/>
                      <a:pt x="11" y="5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Freeform 1713">
                <a:extLst>
                  <a:ext uri="{FF2B5EF4-FFF2-40B4-BE49-F238E27FC236}">
                    <a16:creationId xmlns="" xmlns:a16="http://schemas.microsoft.com/office/drawing/2014/main" id="{ECFC152D-845C-49BB-BC75-49255A334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" y="2011"/>
                <a:ext cx="32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1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Freeform 1714">
                <a:extLst>
                  <a:ext uri="{FF2B5EF4-FFF2-40B4-BE49-F238E27FC236}">
                    <a16:creationId xmlns="" xmlns:a16="http://schemas.microsoft.com/office/drawing/2014/main" id="{E19D60F2-4E33-427C-B7D4-DCADAE37C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801"/>
                <a:ext cx="32" cy="31"/>
              </a:xfrm>
              <a:custGeom>
                <a:avLst/>
                <a:gdLst>
                  <a:gd name="T0" fmla="*/ 12 w 12"/>
                  <a:gd name="T1" fmla="*/ 6 h 12"/>
                  <a:gd name="T2" fmla="*/ 6 w 12"/>
                  <a:gd name="T3" fmla="*/ 0 h 12"/>
                  <a:gd name="T4" fmla="*/ 0 w 12"/>
                  <a:gd name="T5" fmla="*/ 7 h 12"/>
                  <a:gd name="T6" fmla="*/ 6 w 12"/>
                  <a:gd name="T7" fmla="*/ 12 h 12"/>
                  <a:gd name="T8" fmla="*/ 12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cubicBezTo>
                      <a:pt x="12" y="2"/>
                      <a:pt x="10" y="0"/>
                      <a:pt x="6" y="0"/>
                    </a:cubicBezTo>
                    <a:cubicBezTo>
                      <a:pt x="2" y="1"/>
                      <a:pt x="0" y="2"/>
                      <a:pt x="0" y="7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Freeform 1715">
                <a:extLst>
                  <a:ext uri="{FF2B5EF4-FFF2-40B4-BE49-F238E27FC236}">
                    <a16:creationId xmlns="" xmlns:a16="http://schemas.microsoft.com/office/drawing/2014/main" id="{8D417D14-A7BA-47EA-AEB3-9A49A13A8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1801"/>
                <a:ext cx="28" cy="31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7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1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9" y="12"/>
                      <a:pt x="11" y="11"/>
                      <a:pt x="11" y="7"/>
                    </a:cubicBezTo>
                    <a:cubicBezTo>
                      <a:pt x="11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Freeform 1716">
                <a:extLst>
                  <a:ext uri="{FF2B5EF4-FFF2-40B4-BE49-F238E27FC236}">
                    <a16:creationId xmlns="" xmlns:a16="http://schemas.microsoft.com/office/drawing/2014/main" id="{3FFFC048-E10C-407E-9326-2DCA593D3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907"/>
                <a:ext cx="31" cy="29"/>
              </a:xfrm>
              <a:custGeom>
                <a:avLst/>
                <a:gdLst>
                  <a:gd name="T0" fmla="*/ 6 w 12"/>
                  <a:gd name="T1" fmla="*/ 0 h 11"/>
                  <a:gd name="T2" fmla="*/ 1 w 12"/>
                  <a:gd name="T3" fmla="*/ 6 h 11"/>
                  <a:gd name="T4" fmla="*/ 7 w 12"/>
                  <a:gd name="T5" fmla="*/ 11 h 11"/>
                  <a:gd name="T6" fmla="*/ 12 w 12"/>
                  <a:gd name="T7" fmla="*/ 6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2"/>
                      <a:pt x="1" y="6"/>
                    </a:cubicBezTo>
                    <a:cubicBezTo>
                      <a:pt x="1" y="10"/>
                      <a:pt x="2" y="11"/>
                      <a:pt x="7" y="11"/>
                    </a:cubicBez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Freeform 1717">
                <a:extLst>
                  <a:ext uri="{FF2B5EF4-FFF2-40B4-BE49-F238E27FC236}">
                    <a16:creationId xmlns="" xmlns:a16="http://schemas.microsoft.com/office/drawing/2014/main" id="{EF8AECB6-6033-427E-8C06-747EACC1E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907"/>
                <a:ext cx="32" cy="29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6 h 11"/>
                  <a:gd name="T4" fmla="*/ 6 w 12"/>
                  <a:gd name="T5" fmla="*/ 11 h 11"/>
                  <a:gd name="T6" fmla="*/ 12 w 12"/>
                  <a:gd name="T7" fmla="*/ 6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Freeform 1718">
                <a:extLst>
                  <a:ext uri="{FF2B5EF4-FFF2-40B4-BE49-F238E27FC236}">
                    <a16:creationId xmlns="" xmlns:a16="http://schemas.microsoft.com/office/drawing/2014/main" id="{4095410F-7616-45EE-BF5F-9760E2175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907"/>
                <a:ext cx="31" cy="29"/>
              </a:xfrm>
              <a:custGeom>
                <a:avLst/>
                <a:gdLst>
                  <a:gd name="T0" fmla="*/ 6 w 12"/>
                  <a:gd name="T1" fmla="*/ 11 h 11"/>
                  <a:gd name="T2" fmla="*/ 11 w 12"/>
                  <a:gd name="T3" fmla="*/ 5 h 11"/>
                  <a:gd name="T4" fmla="*/ 5 w 12"/>
                  <a:gd name="T5" fmla="*/ 0 h 11"/>
                  <a:gd name="T6" fmla="*/ 0 w 12"/>
                  <a:gd name="T7" fmla="*/ 6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2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Freeform 1719">
                <a:extLst>
                  <a:ext uri="{FF2B5EF4-FFF2-40B4-BE49-F238E27FC236}">
                    <a16:creationId xmlns="" xmlns:a16="http://schemas.microsoft.com/office/drawing/2014/main" id="{33967AE7-44FE-4DD7-B5F7-A969270C5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1907"/>
                <a:ext cx="28" cy="31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6 h 12"/>
                  <a:gd name="T4" fmla="*/ 6 w 11"/>
                  <a:gd name="T5" fmla="*/ 11 h 12"/>
                  <a:gd name="T6" fmla="*/ 11 w 11"/>
                  <a:gd name="T7" fmla="*/ 5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6" y="11"/>
                    </a:cubicBezTo>
                    <a:cubicBezTo>
                      <a:pt x="10" y="11"/>
                      <a:pt x="11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Freeform 1720">
                <a:extLst>
                  <a:ext uri="{FF2B5EF4-FFF2-40B4-BE49-F238E27FC236}">
                    <a16:creationId xmlns="" xmlns:a16="http://schemas.microsoft.com/office/drawing/2014/main" id="{E0A4C32F-DEBD-4E3F-91CC-CE321E4D6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905"/>
                <a:ext cx="32" cy="31"/>
              </a:xfrm>
              <a:custGeom>
                <a:avLst/>
                <a:gdLst>
                  <a:gd name="T0" fmla="*/ 7 w 12"/>
                  <a:gd name="T1" fmla="*/ 1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7 h 12"/>
                  <a:gd name="T8" fmla="*/ 7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"/>
                    </a:moveTo>
                    <a:cubicBezTo>
                      <a:pt x="2" y="0"/>
                      <a:pt x="0" y="2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1"/>
                      <a:pt x="12" y="7"/>
                    </a:cubicBezTo>
                    <a:cubicBezTo>
                      <a:pt x="12" y="3"/>
                      <a:pt x="11" y="1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Freeform 1721">
                <a:extLst>
                  <a:ext uri="{FF2B5EF4-FFF2-40B4-BE49-F238E27FC236}">
                    <a16:creationId xmlns="" xmlns:a16="http://schemas.microsoft.com/office/drawing/2014/main" id="{C435D9BB-289E-45E9-BD61-C0B2376E2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907"/>
                <a:ext cx="31" cy="31"/>
              </a:xfrm>
              <a:custGeom>
                <a:avLst/>
                <a:gdLst>
                  <a:gd name="T0" fmla="*/ 5 w 12"/>
                  <a:gd name="T1" fmla="*/ 11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5 h 12"/>
                  <a:gd name="T8" fmla="*/ 5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1"/>
                    </a:moveTo>
                    <a:cubicBezTo>
                      <a:pt x="9" y="12"/>
                      <a:pt x="11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Freeform 1722">
                <a:extLst>
                  <a:ext uri="{FF2B5EF4-FFF2-40B4-BE49-F238E27FC236}">
                    <a16:creationId xmlns="" xmlns:a16="http://schemas.microsoft.com/office/drawing/2014/main" id="{DB1EF5A2-E021-4590-A72A-07C829BCA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907"/>
                <a:ext cx="28" cy="31"/>
              </a:xfrm>
              <a:custGeom>
                <a:avLst/>
                <a:gdLst>
                  <a:gd name="T0" fmla="*/ 5 w 11"/>
                  <a:gd name="T1" fmla="*/ 11 h 12"/>
                  <a:gd name="T2" fmla="*/ 11 w 11"/>
                  <a:gd name="T3" fmla="*/ 5 h 12"/>
                  <a:gd name="T4" fmla="*/ 5 w 11"/>
                  <a:gd name="T5" fmla="*/ 0 h 12"/>
                  <a:gd name="T6" fmla="*/ 0 w 11"/>
                  <a:gd name="T7" fmla="*/ 5 h 12"/>
                  <a:gd name="T8" fmla="*/ 5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1"/>
                    </a:moveTo>
                    <a:cubicBezTo>
                      <a:pt x="10" y="12"/>
                      <a:pt x="11" y="10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Freeform 1723">
                <a:extLst>
                  <a:ext uri="{FF2B5EF4-FFF2-40B4-BE49-F238E27FC236}">
                    <a16:creationId xmlns="" xmlns:a16="http://schemas.microsoft.com/office/drawing/2014/main" id="{5B3B8E39-3CB3-4ACD-9F2D-FD296F4F2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907"/>
                <a:ext cx="31" cy="29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6 h 11"/>
                  <a:gd name="T4" fmla="*/ 6 w 12"/>
                  <a:gd name="T5" fmla="*/ 0 h 11"/>
                  <a:gd name="T6" fmla="*/ 0 w 12"/>
                  <a:gd name="T7" fmla="*/ 6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Freeform 1724">
                <a:extLst>
                  <a:ext uri="{FF2B5EF4-FFF2-40B4-BE49-F238E27FC236}">
                    <a16:creationId xmlns="" xmlns:a16="http://schemas.microsoft.com/office/drawing/2014/main" id="{4AE7C9E4-DF90-45F2-8B0D-6864C9D34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907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5 h 12"/>
                  <a:gd name="T4" fmla="*/ 5 w 12"/>
                  <a:gd name="T5" fmla="*/ 11 h 12"/>
                  <a:gd name="T6" fmla="*/ 12 w 12"/>
                  <a:gd name="T7" fmla="*/ 5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ubicBezTo>
                      <a:pt x="10" y="12"/>
                      <a:pt x="12" y="10"/>
                      <a:pt x="12" y="5"/>
                    </a:cubicBezTo>
                    <a:cubicBezTo>
                      <a:pt x="11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Freeform 1725">
                <a:extLst>
                  <a:ext uri="{FF2B5EF4-FFF2-40B4-BE49-F238E27FC236}">
                    <a16:creationId xmlns="" xmlns:a16="http://schemas.microsoft.com/office/drawing/2014/main" id="{B9ECA464-4EBD-4BEA-813A-33B0A0B4E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907"/>
                <a:ext cx="28" cy="29"/>
              </a:xfrm>
              <a:custGeom>
                <a:avLst/>
                <a:gdLst>
                  <a:gd name="T0" fmla="*/ 6 w 11"/>
                  <a:gd name="T1" fmla="*/ 11 h 11"/>
                  <a:gd name="T2" fmla="*/ 11 w 11"/>
                  <a:gd name="T3" fmla="*/ 6 h 11"/>
                  <a:gd name="T4" fmla="*/ 5 w 11"/>
                  <a:gd name="T5" fmla="*/ 0 h 11"/>
                  <a:gd name="T6" fmla="*/ 0 w 11"/>
                  <a:gd name="T7" fmla="*/ 6 h 11"/>
                  <a:gd name="T8" fmla="*/ 6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10" y="11"/>
                      <a:pt x="11" y="10"/>
                      <a:pt x="11" y="6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Freeform 1726">
                <a:extLst>
                  <a:ext uri="{FF2B5EF4-FFF2-40B4-BE49-F238E27FC236}">
                    <a16:creationId xmlns="" xmlns:a16="http://schemas.microsoft.com/office/drawing/2014/main" id="{66F8FE5E-9BFC-4293-9B2E-EE3203ADD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1907"/>
                <a:ext cx="31" cy="29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5 h 11"/>
                  <a:gd name="T4" fmla="*/ 6 w 12"/>
                  <a:gd name="T5" fmla="*/ 0 h 11"/>
                  <a:gd name="T6" fmla="*/ 0 w 12"/>
                  <a:gd name="T7" fmla="*/ 6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1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1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Freeform 1727">
                <a:extLst>
                  <a:ext uri="{FF2B5EF4-FFF2-40B4-BE49-F238E27FC236}">
                    <a16:creationId xmlns="" xmlns:a16="http://schemas.microsoft.com/office/drawing/2014/main" id="{B4797BF2-E11B-41E1-8DDF-3A26E4C01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1905"/>
                <a:ext cx="31" cy="33"/>
              </a:xfrm>
              <a:custGeom>
                <a:avLst/>
                <a:gdLst>
                  <a:gd name="T0" fmla="*/ 6 w 12"/>
                  <a:gd name="T1" fmla="*/ 12 h 13"/>
                  <a:gd name="T2" fmla="*/ 12 w 12"/>
                  <a:gd name="T3" fmla="*/ 6 h 13"/>
                  <a:gd name="T4" fmla="*/ 5 w 12"/>
                  <a:gd name="T5" fmla="*/ 1 h 13"/>
                  <a:gd name="T6" fmla="*/ 0 w 12"/>
                  <a:gd name="T7" fmla="*/ 7 h 13"/>
                  <a:gd name="T8" fmla="*/ 6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3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Freeform 1728">
                <a:extLst>
                  <a:ext uri="{FF2B5EF4-FFF2-40B4-BE49-F238E27FC236}">
                    <a16:creationId xmlns="" xmlns:a16="http://schemas.microsoft.com/office/drawing/2014/main" id="{0C774A28-5ADC-4C56-A027-4DCC8FBA5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907"/>
                <a:ext cx="31" cy="29"/>
              </a:xfrm>
              <a:custGeom>
                <a:avLst/>
                <a:gdLst>
                  <a:gd name="T0" fmla="*/ 5 w 12"/>
                  <a:gd name="T1" fmla="*/ 11 h 11"/>
                  <a:gd name="T2" fmla="*/ 11 w 12"/>
                  <a:gd name="T3" fmla="*/ 6 h 11"/>
                  <a:gd name="T4" fmla="*/ 5 w 12"/>
                  <a:gd name="T5" fmla="*/ 0 h 11"/>
                  <a:gd name="T6" fmla="*/ 0 w 12"/>
                  <a:gd name="T7" fmla="*/ 6 h 11"/>
                  <a:gd name="T8" fmla="*/ 5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5" y="11"/>
                    </a:moveTo>
                    <a:cubicBezTo>
                      <a:pt x="9" y="11"/>
                      <a:pt x="11" y="10"/>
                      <a:pt x="11" y="6"/>
                    </a:cubicBezTo>
                    <a:cubicBezTo>
                      <a:pt x="12" y="1"/>
                      <a:pt x="10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Freeform 1729">
                <a:extLst>
                  <a:ext uri="{FF2B5EF4-FFF2-40B4-BE49-F238E27FC236}">
                    <a16:creationId xmlns="" xmlns:a16="http://schemas.microsoft.com/office/drawing/2014/main" id="{FF21E7D3-B326-4EA3-BB15-D699D77ED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1907"/>
                <a:ext cx="29" cy="29"/>
              </a:xfrm>
              <a:custGeom>
                <a:avLst/>
                <a:gdLst>
                  <a:gd name="T0" fmla="*/ 5 w 11"/>
                  <a:gd name="T1" fmla="*/ 0 h 11"/>
                  <a:gd name="T2" fmla="*/ 0 w 11"/>
                  <a:gd name="T3" fmla="*/ 5 h 11"/>
                  <a:gd name="T4" fmla="*/ 5 w 11"/>
                  <a:gd name="T5" fmla="*/ 11 h 11"/>
                  <a:gd name="T6" fmla="*/ 11 w 11"/>
                  <a:gd name="T7" fmla="*/ 6 h 11"/>
                  <a:gd name="T8" fmla="*/ 5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1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ubicBezTo>
                      <a:pt x="9" y="11"/>
                      <a:pt x="11" y="10"/>
                      <a:pt x="11" y="6"/>
                    </a:cubicBezTo>
                    <a:cubicBezTo>
                      <a:pt x="11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Freeform 1730">
                <a:extLst>
                  <a:ext uri="{FF2B5EF4-FFF2-40B4-BE49-F238E27FC236}">
                    <a16:creationId xmlns="" xmlns:a16="http://schemas.microsoft.com/office/drawing/2014/main" id="{F98E84B9-98E8-4E1F-A014-BC0C52F39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1907"/>
                <a:ext cx="31" cy="29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5 h 11"/>
                  <a:gd name="T4" fmla="*/ 5 w 12"/>
                  <a:gd name="T5" fmla="*/ 0 h 11"/>
                  <a:gd name="T6" fmla="*/ 0 w 12"/>
                  <a:gd name="T7" fmla="*/ 6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2" y="9"/>
                      <a:pt x="12" y="5"/>
                    </a:cubicBezTo>
                    <a:cubicBezTo>
                      <a:pt x="12" y="1"/>
                      <a:pt x="9" y="0"/>
                      <a:pt x="5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Freeform 1731">
                <a:extLst>
                  <a:ext uri="{FF2B5EF4-FFF2-40B4-BE49-F238E27FC236}">
                    <a16:creationId xmlns="" xmlns:a16="http://schemas.microsoft.com/office/drawing/2014/main" id="{6B69ADEB-B3FA-4894-830E-100E455D3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1905"/>
                <a:ext cx="31" cy="31"/>
              </a:xfrm>
              <a:custGeom>
                <a:avLst/>
                <a:gdLst>
                  <a:gd name="T0" fmla="*/ 7 w 12"/>
                  <a:gd name="T1" fmla="*/ 1 h 12"/>
                  <a:gd name="T2" fmla="*/ 0 w 12"/>
                  <a:gd name="T3" fmla="*/ 7 h 12"/>
                  <a:gd name="T4" fmla="*/ 5 w 12"/>
                  <a:gd name="T5" fmla="*/ 12 h 12"/>
                  <a:gd name="T6" fmla="*/ 11 w 12"/>
                  <a:gd name="T7" fmla="*/ 7 h 12"/>
                  <a:gd name="T8" fmla="*/ 7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"/>
                    </a:moveTo>
                    <a:cubicBezTo>
                      <a:pt x="2" y="0"/>
                      <a:pt x="0" y="2"/>
                      <a:pt x="0" y="7"/>
                    </a:cubicBezTo>
                    <a:cubicBezTo>
                      <a:pt x="0" y="11"/>
                      <a:pt x="1" y="12"/>
                      <a:pt x="5" y="12"/>
                    </a:cubicBezTo>
                    <a:cubicBezTo>
                      <a:pt x="10" y="12"/>
                      <a:pt x="11" y="11"/>
                      <a:pt x="11" y="7"/>
                    </a:cubicBezTo>
                    <a:cubicBezTo>
                      <a:pt x="12" y="3"/>
                      <a:pt x="10" y="1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Freeform 1732">
                <a:extLst>
                  <a:ext uri="{FF2B5EF4-FFF2-40B4-BE49-F238E27FC236}">
                    <a16:creationId xmlns="" xmlns:a16="http://schemas.microsoft.com/office/drawing/2014/main" id="{485B4935-B87B-4215-BB14-8A6EDA6A0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907"/>
                <a:ext cx="31" cy="31"/>
              </a:xfrm>
              <a:custGeom>
                <a:avLst/>
                <a:gdLst>
                  <a:gd name="T0" fmla="*/ 7 w 12"/>
                  <a:gd name="T1" fmla="*/ 0 h 12"/>
                  <a:gd name="T2" fmla="*/ 1 w 12"/>
                  <a:gd name="T3" fmla="*/ 5 h 12"/>
                  <a:gd name="T4" fmla="*/ 6 w 12"/>
                  <a:gd name="T5" fmla="*/ 11 h 12"/>
                  <a:gd name="T6" fmla="*/ 12 w 12"/>
                  <a:gd name="T7" fmla="*/ 6 h 12"/>
                  <a:gd name="T8" fmla="*/ 7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0"/>
                    </a:moveTo>
                    <a:cubicBezTo>
                      <a:pt x="3" y="0"/>
                      <a:pt x="1" y="1"/>
                      <a:pt x="1" y="5"/>
                    </a:cubicBezTo>
                    <a:cubicBezTo>
                      <a:pt x="0" y="9"/>
                      <a:pt x="2" y="11"/>
                      <a:pt x="6" y="11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1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Freeform 1733">
                <a:extLst>
                  <a:ext uri="{FF2B5EF4-FFF2-40B4-BE49-F238E27FC236}">
                    <a16:creationId xmlns="" xmlns:a16="http://schemas.microsoft.com/office/drawing/2014/main" id="{E4E80318-31FB-4E57-9E41-E5F53CBCD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801"/>
                <a:ext cx="32" cy="31"/>
              </a:xfrm>
              <a:custGeom>
                <a:avLst/>
                <a:gdLst>
                  <a:gd name="T0" fmla="*/ 12 w 12"/>
                  <a:gd name="T1" fmla="*/ 5 h 12"/>
                  <a:gd name="T2" fmla="*/ 5 w 12"/>
                  <a:gd name="T3" fmla="*/ 0 h 12"/>
                  <a:gd name="T4" fmla="*/ 0 w 12"/>
                  <a:gd name="T5" fmla="*/ 7 h 12"/>
                  <a:gd name="T6" fmla="*/ 6 w 12"/>
                  <a:gd name="T7" fmla="*/ 12 h 12"/>
                  <a:gd name="T8" fmla="*/ 12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5"/>
                    </a:moveTo>
                    <a:cubicBezTo>
                      <a:pt x="11" y="2"/>
                      <a:pt x="9" y="0"/>
                      <a:pt x="5" y="0"/>
                    </a:cubicBezTo>
                    <a:cubicBezTo>
                      <a:pt x="2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Freeform 1734">
                <a:extLst>
                  <a:ext uri="{FF2B5EF4-FFF2-40B4-BE49-F238E27FC236}">
                    <a16:creationId xmlns="" xmlns:a16="http://schemas.microsoft.com/office/drawing/2014/main" id="{EBB66C1C-5836-4B46-975F-804BB0A7B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1065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2 w 12"/>
                  <a:gd name="T3" fmla="*/ 5 h 12"/>
                  <a:gd name="T4" fmla="*/ 6 w 12"/>
                  <a:gd name="T5" fmla="*/ 0 h 12"/>
                  <a:gd name="T6" fmla="*/ 0 w 12"/>
                  <a:gd name="T7" fmla="*/ 6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11" y="12"/>
                      <a:pt x="12" y="10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Freeform 1735">
                <a:extLst>
                  <a:ext uri="{FF2B5EF4-FFF2-40B4-BE49-F238E27FC236}">
                    <a16:creationId xmlns="" xmlns:a16="http://schemas.microsoft.com/office/drawing/2014/main" id="{5870E40A-F2F7-4BDD-B1F6-EAA34DD50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" y="1065"/>
                <a:ext cx="29" cy="31"/>
              </a:xfrm>
              <a:custGeom>
                <a:avLst/>
                <a:gdLst>
                  <a:gd name="T0" fmla="*/ 6 w 11"/>
                  <a:gd name="T1" fmla="*/ 0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7 h 12"/>
                  <a:gd name="T8" fmla="*/ 6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9" y="12"/>
                      <a:pt x="11" y="11"/>
                      <a:pt x="11" y="7"/>
                    </a:cubicBezTo>
                    <a:cubicBezTo>
                      <a:pt x="11" y="3"/>
                      <a:pt x="10" y="1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Freeform 1736">
                <a:extLst>
                  <a:ext uri="{FF2B5EF4-FFF2-40B4-BE49-F238E27FC236}">
                    <a16:creationId xmlns="" xmlns:a16="http://schemas.microsoft.com/office/drawing/2014/main" id="{CCBC0032-100C-4FFF-A6EA-90111EAD0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1065"/>
                <a:ext cx="31" cy="31"/>
              </a:xfrm>
              <a:custGeom>
                <a:avLst/>
                <a:gdLst>
                  <a:gd name="T0" fmla="*/ 7 w 12"/>
                  <a:gd name="T1" fmla="*/ 0 h 12"/>
                  <a:gd name="T2" fmla="*/ 0 w 12"/>
                  <a:gd name="T3" fmla="*/ 6 h 12"/>
                  <a:gd name="T4" fmla="*/ 5 w 12"/>
                  <a:gd name="T5" fmla="*/ 12 h 12"/>
                  <a:gd name="T6" fmla="*/ 11 w 12"/>
                  <a:gd name="T7" fmla="*/ 7 h 12"/>
                  <a:gd name="T8" fmla="*/ 7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10" y="12"/>
                      <a:pt x="11" y="11"/>
                      <a:pt x="11" y="7"/>
                    </a:cubicBezTo>
                    <a:cubicBezTo>
                      <a:pt x="12" y="3"/>
                      <a:pt x="10" y="1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Freeform 1737">
                <a:extLst>
                  <a:ext uri="{FF2B5EF4-FFF2-40B4-BE49-F238E27FC236}">
                    <a16:creationId xmlns="" xmlns:a16="http://schemas.microsoft.com/office/drawing/2014/main" id="{E5351091-AD01-4E58-9CA2-95EBDFC13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5" y="1065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2" y="1"/>
                      <a:pt x="0" y="3"/>
                      <a:pt x="0" y="7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5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Freeform 1738">
                <a:extLst>
                  <a:ext uri="{FF2B5EF4-FFF2-40B4-BE49-F238E27FC236}">
                    <a16:creationId xmlns="" xmlns:a16="http://schemas.microsoft.com/office/drawing/2014/main" id="{57FC588F-99BD-4626-94F1-BC56A978A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8" y="1065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1 w 12"/>
                  <a:gd name="T7" fmla="*/ 7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11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1"/>
                      <a:pt x="0" y="3"/>
                      <a:pt x="1" y="7"/>
                    </a:cubicBezTo>
                    <a:cubicBezTo>
                      <a:pt x="1" y="10"/>
                      <a:pt x="3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Freeform 1739">
                <a:extLst>
                  <a:ext uri="{FF2B5EF4-FFF2-40B4-BE49-F238E27FC236}">
                    <a16:creationId xmlns="" xmlns:a16="http://schemas.microsoft.com/office/drawing/2014/main" id="{B5755EE1-C125-423B-BE38-2515F31A0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1065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1 w 12"/>
                  <a:gd name="T3" fmla="*/ 6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1" y="6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Freeform 1740">
                <a:extLst>
                  <a:ext uri="{FF2B5EF4-FFF2-40B4-BE49-F238E27FC236}">
                    <a16:creationId xmlns="" xmlns:a16="http://schemas.microsoft.com/office/drawing/2014/main" id="{A69BEDCE-6B16-4362-9F71-6E69DA316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4" y="1065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2" y="1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5"/>
                    </a:cubicBezTo>
                    <a:cubicBezTo>
                      <a:pt x="11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Freeform 1741">
                <a:extLst>
                  <a:ext uri="{FF2B5EF4-FFF2-40B4-BE49-F238E27FC236}">
                    <a16:creationId xmlns="" xmlns:a16="http://schemas.microsoft.com/office/drawing/2014/main" id="{BF95C93D-A647-434B-A5C3-60812E217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7" y="1065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1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Freeform 1742">
                <a:extLst>
                  <a:ext uri="{FF2B5EF4-FFF2-40B4-BE49-F238E27FC236}">
                    <a16:creationId xmlns="" xmlns:a16="http://schemas.microsoft.com/office/drawing/2014/main" id="{41B6209D-CB3C-44E2-BE40-15D12F084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4" y="1065"/>
                <a:ext cx="28" cy="31"/>
              </a:xfrm>
              <a:custGeom>
                <a:avLst/>
                <a:gdLst>
                  <a:gd name="T0" fmla="*/ 6 w 11"/>
                  <a:gd name="T1" fmla="*/ 12 h 12"/>
                  <a:gd name="T2" fmla="*/ 11 w 11"/>
                  <a:gd name="T3" fmla="*/ 6 h 12"/>
                  <a:gd name="T4" fmla="*/ 5 w 11"/>
                  <a:gd name="T5" fmla="*/ 0 h 12"/>
                  <a:gd name="T6" fmla="*/ 0 w 11"/>
                  <a:gd name="T7" fmla="*/ 7 h 12"/>
                  <a:gd name="T8" fmla="*/ 6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Freeform 1743">
                <a:extLst>
                  <a:ext uri="{FF2B5EF4-FFF2-40B4-BE49-F238E27FC236}">
                    <a16:creationId xmlns="" xmlns:a16="http://schemas.microsoft.com/office/drawing/2014/main" id="{AD94BB14-5095-4ADF-9782-8B7CFCA7F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1169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1 w 12"/>
                  <a:gd name="T3" fmla="*/ 5 h 12"/>
                  <a:gd name="T4" fmla="*/ 5 w 12"/>
                  <a:gd name="T5" fmla="*/ 1 h 12"/>
                  <a:gd name="T6" fmla="*/ 0 w 12"/>
                  <a:gd name="T7" fmla="*/ 7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1" y="5"/>
                    </a:cubicBezTo>
                    <a:cubicBezTo>
                      <a:pt x="11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Freeform 1744">
                <a:extLst>
                  <a:ext uri="{FF2B5EF4-FFF2-40B4-BE49-F238E27FC236}">
                    <a16:creationId xmlns="" xmlns:a16="http://schemas.microsoft.com/office/drawing/2014/main" id="{1F51B6C5-7C8B-43D9-B70F-15FAC9F1C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1169"/>
                <a:ext cx="31" cy="31"/>
              </a:xfrm>
              <a:custGeom>
                <a:avLst/>
                <a:gdLst>
                  <a:gd name="T0" fmla="*/ 5 w 12"/>
                  <a:gd name="T1" fmla="*/ 1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6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2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1" y="2"/>
                      <a:pt x="9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Freeform 1745">
                <a:extLst>
                  <a:ext uri="{FF2B5EF4-FFF2-40B4-BE49-F238E27FC236}">
                    <a16:creationId xmlns="" xmlns:a16="http://schemas.microsoft.com/office/drawing/2014/main" id="{08A1523D-0CA5-4F54-91EB-266995E99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1171"/>
                <a:ext cx="31" cy="29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5 h 11"/>
                  <a:gd name="T4" fmla="*/ 6 w 12"/>
                  <a:gd name="T5" fmla="*/ 11 h 11"/>
                  <a:gd name="T6" fmla="*/ 12 w 12"/>
                  <a:gd name="T7" fmla="*/ 6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1" y="1"/>
                      <a:pt x="0" y="5"/>
                    </a:cubicBezTo>
                    <a:cubicBezTo>
                      <a:pt x="0" y="9"/>
                      <a:pt x="2" y="11"/>
                      <a:pt x="6" y="11"/>
                    </a:cubicBez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1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Freeform 1746">
                <a:extLst>
                  <a:ext uri="{FF2B5EF4-FFF2-40B4-BE49-F238E27FC236}">
                    <a16:creationId xmlns="" xmlns:a16="http://schemas.microsoft.com/office/drawing/2014/main" id="{DD67600B-AB18-4CB7-B3F3-CAB64C91B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1169"/>
                <a:ext cx="31" cy="31"/>
              </a:xfrm>
              <a:custGeom>
                <a:avLst/>
                <a:gdLst>
                  <a:gd name="T0" fmla="*/ 5 w 12"/>
                  <a:gd name="T1" fmla="*/ 1 h 12"/>
                  <a:gd name="T2" fmla="*/ 0 w 12"/>
                  <a:gd name="T3" fmla="*/ 7 h 12"/>
                  <a:gd name="T4" fmla="*/ 6 w 12"/>
                  <a:gd name="T5" fmla="*/ 12 h 12"/>
                  <a:gd name="T6" fmla="*/ 11 w 12"/>
                  <a:gd name="T7" fmla="*/ 6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1" y="6"/>
                    </a:cubicBezTo>
                    <a:cubicBezTo>
                      <a:pt x="11" y="2"/>
                      <a:pt x="9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Freeform 1747">
                <a:extLst>
                  <a:ext uri="{FF2B5EF4-FFF2-40B4-BE49-F238E27FC236}">
                    <a16:creationId xmlns="" xmlns:a16="http://schemas.microsoft.com/office/drawing/2014/main" id="{C0F6AA4A-2343-4E59-A327-AE987FCAE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171"/>
                <a:ext cx="31" cy="29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5 h 11"/>
                  <a:gd name="T4" fmla="*/ 5 w 12"/>
                  <a:gd name="T5" fmla="*/ 11 h 11"/>
                  <a:gd name="T6" fmla="*/ 12 w 12"/>
                  <a:gd name="T7" fmla="*/ 5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ubicBezTo>
                      <a:pt x="10" y="11"/>
                      <a:pt x="12" y="10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Freeform 1748">
                <a:extLst>
                  <a:ext uri="{FF2B5EF4-FFF2-40B4-BE49-F238E27FC236}">
                    <a16:creationId xmlns="" xmlns:a16="http://schemas.microsoft.com/office/drawing/2014/main" id="{80AB9D1A-36BB-44FD-A62B-7E5041971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1171"/>
                <a:ext cx="31" cy="29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6 h 11"/>
                  <a:gd name="T4" fmla="*/ 6 w 12"/>
                  <a:gd name="T5" fmla="*/ 0 h 11"/>
                  <a:gd name="T6" fmla="*/ 0 w 12"/>
                  <a:gd name="T7" fmla="*/ 5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Freeform 1749">
                <a:extLst>
                  <a:ext uri="{FF2B5EF4-FFF2-40B4-BE49-F238E27FC236}">
                    <a16:creationId xmlns="" xmlns:a16="http://schemas.microsoft.com/office/drawing/2014/main" id="{087F74F4-072A-43C0-A050-0E1A2F670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" y="1171"/>
                <a:ext cx="29" cy="29"/>
              </a:xfrm>
              <a:custGeom>
                <a:avLst/>
                <a:gdLst>
                  <a:gd name="T0" fmla="*/ 5 w 11"/>
                  <a:gd name="T1" fmla="*/ 11 h 11"/>
                  <a:gd name="T2" fmla="*/ 11 w 11"/>
                  <a:gd name="T3" fmla="*/ 5 h 11"/>
                  <a:gd name="T4" fmla="*/ 5 w 11"/>
                  <a:gd name="T5" fmla="*/ 0 h 11"/>
                  <a:gd name="T6" fmla="*/ 0 w 11"/>
                  <a:gd name="T7" fmla="*/ 5 h 11"/>
                  <a:gd name="T8" fmla="*/ 5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10" y="11"/>
                      <a:pt x="11" y="10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Freeform 1750">
                <a:extLst>
                  <a:ext uri="{FF2B5EF4-FFF2-40B4-BE49-F238E27FC236}">
                    <a16:creationId xmlns="" xmlns:a16="http://schemas.microsoft.com/office/drawing/2014/main" id="{27859023-47B5-4661-8C14-59D602EB6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1169"/>
                <a:ext cx="31" cy="31"/>
              </a:xfrm>
              <a:custGeom>
                <a:avLst/>
                <a:gdLst>
                  <a:gd name="T0" fmla="*/ 11 w 12"/>
                  <a:gd name="T1" fmla="*/ 6 h 12"/>
                  <a:gd name="T2" fmla="*/ 5 w 12"/>
                  <a:gd name="T3" fmla="*/ 1 h 12"/>
                  <a:gd name="T4" fmla="*/ 0 w 12"/>
                  <a:gd name="T5" fmla="*/ 7 h 12"/>
                  <a:gd name="T6" fmla="*/ 6 w 12"/>
                  <a:gd name="T7" fmla="*/ 12 h 12"/>
                  <a:gd name="T8" fmla="*/ 11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6"/>
                    </a:moveTo>
                    <a:cubicBezTo>
                      <a:pt x="11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Freeform 1751">
                <a:extLst>
                  <a:ext uri="{FF2B5EF4-FFF2-40B4-BE49-F238E27FC236}">
                    <a16:creationId xmlns="" xmlns:a16="http://schemas.microsoft.com/office/drawing/2014/main" id="{FE2A8F4C-0BCF-4268-954E-753CF3062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5" y="1171"/>
                <a:ext cx="31" cy="29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5 h 11"/>
                  <a:gd name="T4" fmla="*/ 6 w 12"/>
                  <a:gd name="T5" fmla="*/ 11 h 11"/>
                  <a:gd name="T6" fmla="*/ 12 w 12"/>
                  <a:gd name="T7" fmla="*/ 6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2" y="11"/>
                      <a:pt x="6" y="11"/>
                    </a:cubicBez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Freeform 1752">
                <a:extLst>
                  <a:ext uri="{FF2B5EF4-FFF2-40B4-BE49-F238E27FC236}">
                    <a16:creationId xmlns="" xmlns:a16="http://schemas.microsoft.com/office/drawing/2014/main" id="{74273AD4-00C2-4509-A159-F12ABA241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1171"/>
                <a:ext cx="28" cy="29"/>
              </a:xfrm>
              <a:custGeom>
                <a:avLst/>
                <a:gdLst>
                  <a:gd name="T0" fmla="*/ 6 w 11"/>
                  <a:gd name="T1" fmla="*/ 11 h 11"/>
                  <a:gd name="T2" fmla="*/ 11 w 11"/>
                  <a:gd name="T3" fmla="*/ 5 h 11"/>
                  <a:gd name="T4" fmla="*/ 5 w 11"/>
                  <a:gd name="T5" fmla="*/ 0 h 11"/>
                  <a:gd name="T6" fmla="*/ 0 w 11"/>
                  <a:gd name="T7" fmla="*/ 5 h 11"/>
                  <a:gd name="T8" fmla="*/ 6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10" y="11"/>
                      <a:pt x="11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1"/>
                      <a:pt x="0" y="5"/>
                    </a:cubicBezTo>
                    <a:cubicBezTo>
                      <a:pt x="0" y="10"/>
                      <a:pt x="1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Freeform 1753">
                <a:extLst>
                  <a:ext uri="{FF2B5EF4-FFF2-40B4-BE49-F238E27FC236}">
                    <a16:creationId xmlns="" xmlns:a16="http://schemas.microsoft.com/office/drawing/2014/main" id="{79C5995A-16E9-493D-A724-31955A4CB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1169"/>
                <a:ext cx="31" cy="31"/>
              </a:xfrm>
              <a:custGeom>
                <a:avLst/>
                <a:gdLst>
                  <a:gd name="T0" fmla="*/ 5 w 12"/>
                  <a:gd name="T1" fmla="*/ 12 h 12"/>
                  <a:gd name="T2" fmla="*/ 11 w 12"/>
                  <a:gd name="T3" fmla="*/ 7 h 12"/>
                  <a:gd name="T4" fmla="*/ 6 w 12"/>
                  <a:gd name="T5" fmla="*/ 1 h 12"/>
                  <a:gd name="T6" fmla="*/ 0 w 12"/>
                  <a:gd name="T7" fmla="*/ 6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9" y="12"/>
                      <a:pt x="11" y="11"/>
                      <a:pt x="11" y="7"/>
                    </a:cubicBezTo>
                    <a:cubicBezTo>
                      <a:pt x="12" y="3"/>
                      <a:pt x="10" y="1"/>
                      <a:pt x="6" y="1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Freeform 1754">
                <a:extLst>
                  <a:ext uri="{FF2B5EF4-FFF2-40B4-BE49-F238E27FC236}">
                    <a16:creationId xmlns="" xmlns:a16="http://schemas.microsoft.com/office/drawing/2014/main" id="{C8843229-A116-4F02-8087-03480FF31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4" y="1171"/>
                <a:ext cx="31" cy="29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5 h 11"/>
                  <a:gd name="T4" fmla="*/ 5 w 12"/>
                  <a:gd name="T5" fmla="*/ 11 h 11"/>
                  <a:gd name="T6" fmla="*/ 12 w 12"/>
                  <a:gd name="T7" fmla="*/ 6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ubicBezTo>
                      <a:pt x="9" y="11"/>
                      <a:pt x="11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Freeform 1755">
                <a:extLst>
                  <a:ext uri="{FF2B5EF4-FFF2-40B4-BE49-F238E27FC236}">
                    <a16:creationId xmlns="" xmlns:a16="http://schemas.microsoft.com/office/drawing/2014/main" id="{F7F46948-67D3-4C08-81C8-1B41D87F9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7" y="1169"/>
                <a:ext cx="31" cy="31"/>
              </a:xfrm>
              <a:custGeom>
                <a:avLst/>
                <a:gdLst>
                  <a:gd name="T0" fmla="*/ 0 w 12"/>
                  <a:gd name="T1" fmla="*/ 6 h 12"/>
                  <a:gd name="T2" fmla="*/ 6 w 12"/>
                  <a:gd name="T3" fmla="*/ 12 h 12"/>
                  <a:gd name="T4" fmla="*/ 12 w 12"/>
                  <a:gd name="T5" fmla="*/ 7 h 12"/>
                  <a:gd name="T6" fmla="*/ 7 w 12"/>
                  <a:gd name="T7" fmla="*/ 1 h 12"/>
                  <a:gd name="T8" fmla="*/ 0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1"/>
                      <a:pt x="12" y="7"/>
                    </a:cubicBezTo>
                    <a:cubicBezTo>
                      <a:pt x="12" y="3"/>
                      <a:pt x="11" y="1"/>
                      <a:pt x="7" y="1"/>
                    </a:cubicBezTo>
                    <a:cubicBezTo>
                      <a:pt x="3" y="0"/>
                      <a:pt x="1" y="2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Freeform 1756">
                <a:extLst>
                  <a:ext uri="{FF2B5EF4-FFF2-40B4-BE49-F238E27FC236}">
                    <a16:creationId xmlns="" xmlns:a16="http://schemas.microsoft.com/office/drawing/2014/main" id="{0EA79769-F262-4145-9152-F91E1CA7E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4" y="1169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1 w 12"/>
                  <a:gd name="T3" fmla="*/ 6 h 12"/>
                  <a:gd name="T4" fmla="*/ 5 w 12"/>
                  <a:gd name="T5" fmla="*/ 1 h 12"/>
                  <a:gd name="T6" fmla="*/ 0 w 12"/>
                  <a:gd name="T7" fmla="*/ 7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1" y="6"/>
                    </a:cubicBezTo>
                    <a:cubicBezTo>
                      <a:pt x="11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Freeform 1757">
                <a:extLst>
                  <a:ext uri="{FF2B5EF4-FFF2-40B4-BE49-F238E27FC236}">
                    <a16:creationId xmlns="" xmlns:a16="http://schemas.microsoft.com/office/drawing/2014/main" id="{CBA677D6-5071-4328-B53F-0A5D83A13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3" y="1171"/>
                <a:ext cx="31" cy="29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6 h 11"/>
                  <a:gd name="T4" fmla="*/ 6 w 12"/>
                  <a:gd name="T5" fmla="*/ 0 h 11"/>
                  <a:gd name="T6" fmla="*/ 0 w 12"/>
                  <a:gd name="T7" fmla="*/ 5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1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Freeform 1758">
                <a:extLst>
                  <a:ext uri="{FF2B5EF4-FFF2-40B4-BE49-F238E27FC236}">
                    <a16:creationId xmlns="" xmlns:a16="http://schemas.microsoft.com/office/drawing/2014/main" id="{FDD142AE-B15B-437E-AB83-C37C7C0BB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6" y="1171"/>
                <a:ext cx="31" cy="29"/>
              </a:xfrm>
              <a:custGeom>
                <a:avLst/>
                <a:gdLst>
                  <a:gd name="T0" fmla="*/ 5 w 12"/>
                  <a:gd name="T1" fmla="*/ 11 h 11"/>
                  <a:gd name="T2" fmla="*/ 12 w 12"/>
                  <a:gd name="T3" fmla="*/ 5 h 11"/>
                  <a:gd name="T4" fmla="*/ 6 w 12"/>
                  <a:gd name="T5" fmla="*/ 0 h 11"/>
                  <a:gd name="T6" fmla="*/ 0 w 12"/>
                  <a:gd name="T7" fmla="*/ 5 h 11"/>
                  <a:gd name="T8" fmla="*/ 5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5" y="11"/>
                    </a:moveTo>
                    <a:cubicBezTo>
                      <a:pt x="10" y="11"/>
                      <a:pt x="12" y="10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1" y="1"/>
                      <a:pt x="0" y="5"/>
                    </a:cubicBezTo>
                    <a:cubicBezTo>
                      <a:pt x="0" y="9"/>
                      <a:pt x="2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Freeform 1759">
                <a:extLst>
                  <a:ext uri="{FF2B5EF4-FFF2-40B4-BE49-F238E27FC236}">
                    <a16:creationId xmlns="" xmlns:a16="http://schemas.microsoft.com/office/drawing/2014/main" id="{1C40D143-0C7C-4CF1-A4CC-3490C7A72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3" y="1169"/>
                <a:ext cx="31" cy="31"/>
              </a:xfrm>
              <a:custGeom>
                <a:avLst/>
                <a:gdLst>
                  <a:gd name="T0" fmla="*/ 11 w 12"/>
                  <a:gd name="T1" fmla="*/ 6 h 12"/>
                  <a:gd name="T2" fmla="*/ 5 w 12"/>
                  <a:gd name="T3" fmla="*/ 1 h 12"/>
                  <a:gd name="T4" fmla="*/ 0 w 12"/>
                  <a:gd name="T5" fmla="*/ 7 h 12"/>
                  <a:gd name="T6" fmla="*/ 5 w 12"/>
                  <a:gd name="T7" fmla="*/ 12 h 12"/>
                  <a:gd name="T8" fmla="*/ 11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6"/>
                    </a:moveTo>
                    <a:cubicBezTo>
                      <a:pt x="11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1" y="12"/>
                      <a:pt x="5" y="12"/>
                    </a:cubicBezTo>
                    <a:cubicBezTo>
                      <a:pt x="10" y="12"/>
                      <a:pt x="12" y="10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Freeform 1760">
                <a:extLst>
                  <a:ext uri="{FF2B5EF4-FFF2-40B4-BE49-F238E27FC236}">
                    <a16:creationId xmlns="" xmlns:a16="http://schemas.microsoft.com/office/drawing/2014/main" id="{FA7FAF1F-0878-4C18-9814-58B168E25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6" y="1169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5 w 12"/>
                  <a:gd name="T5" fmla="*/ 1 h 12"/>
                  <a:gd name="T6" fmla="*/ 0 w 12"/>
                  <a:gd name="T7" fmla="*/ 7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1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Freeform 1761">
                <a:extLst>
                  <a:ext uri="{FF2B5EF4-FFF2-40B4-BE49-F238E27FC236}">
                    <a16:creationId xmlns="" xmlns:a16="http://schemas.microsoft.com/office/drawing/2014/main" id="{C4096A4D-A266-4F81-AA1E-C157CF3BC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0" y="1171"/>
                <a:ext cx="31" cy="29"/>
              </a:xfrm>
              <a:custGeom>
                <a:avLst/>
                <a:gdLst>
                  <a:gd name="T0" fmla="*/ 7 w 12"/>
                  <a:gd name="T1" fmla="*/ 11 h 11"/>
                  <a:gd name="T2" fmla="*/ 12 w 12"/>
                  <a:gd name="T3" fmla="*/ 5 h 11"/>
                  <a:gd name="T4" fmla="*/ 6 w 12"/>
                  <a:gd name="T5" fmla="*/ 0 h 11"/>
                  <a:gd name="T6" fmla="*/ 0 w 12"/>
                  <a:gd name="T7" fmla="*/ 5 h 11"/>
                  <a:gd name="T8" fmla="*/ 7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7" y="11"/>
                    </a:moveTo>
                    <a:cubicBezTo>
                      <a:pt x="10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5"/>
                    </a:cubicBezTo>
                    <a:cubicBezTo>
                      <a:pt x="0" y="10"/>
                      <a:pt x="2" y="11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Freeform 1762">
                <a:extLst>
                  <a:ext uri="{FF2B5EF4-FFF2-40B4-BE49-F238E27FC236}">
                    <a16:creationId xmlns="" xmlns:a16="http://schemas.microsoft.com/office/drawing/2014/main" id="{8823533F-3213-4B4F-8DDF-9F781CBDD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2" y="1171"/>
                <a:ext cx="28" cy="29"/>
              </a:xfrm>
              <a:custGeom>
                <a:avLst/>
                <a:gdLst>
                  <a:gd name="T0" fmla="*/ 5 w 11"/>
                  <a:gd name="T1" fmla="*/ 11 h 11"/>
                  <a:gd name="T2" fmla="*/ 11 w 11"/>
                  <a:gd name="T3" fmla="*/ 6 h 11"/>
                  <a:gd name="T4" fmla="*/ 5 w 11"/>
                  <a:gd name="T5" fmla="*/ 0 h 11"/>
                  <a:gd name="T6" fmla="*/ 0 w 11"/>
                  <a:gd name="T7" fmla="*/ 5 h 11"/>
                  <a:gd name="T8" fmla="*/ 5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9" y="11"/>
                      <a:pt x="11" y="10"/>
                      <a:pt x="11" y="6"/>
                    </a:cubicBezTo>
                    <a:cubicBezTo>
                      <a:pt x="11" y="1"/>
                      <a:pt x="10" y="0"/>
                      <a:pt x="5" y="0"/>
                    </a:cubicBezTo>
                    <a:cubicBezTo>
                      <a:pt x="1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Freeform 1763">
                <a:extLst>
                  <a:ext uri="{FF2B5EF4-FFF2-40B4-BE49-F238E27FC236}">
                    <a16:creationId xmlns="" xmlns:a16="http://schemas.microsoft.com/office/drawing/2014/main" id="{BB452D1B-3399-4F9F-950D-9D0A7288C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5" y="1169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1 w 12"/>
                  <a:gd name="T3" fmla="*/ 6 h 12"/>
                  <a:gd name="T4" fmla="*/ 5 w 12"/>
                  <a:gd name="T5" fmla="*/ 1 h 12"/>
                  <a:gd name="T6" fmla="*/ 0 w 12"/>
                  <a:gd name="T7" fmla="*/ 7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1" y="6"/>
                    </a:cubicBezTo>
                    <a:cubicBezTo>
                      <a:pt x="11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Freeform 1764">
                <a:extLst>
                  <a:ext uri="{FF2B5EF4-FFF2-40B4-BE49-F238E27FC236}">
                    <a16:creationId xmlns="" xmlns:a16="http://schemas.microsoft.com/office/drawing/2014/main" id="{0EBBA738-B526-453B-A085-55E916067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9" y="1171"/>
                <a:ext cx="31" cy="29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5 h 11"/>
                  <a:gd name="T4" fmla="*/ 5 w 12"/>
                  <a:gd name="T5" fmla="*/ 11 h 11"/>
                  <a:gd name="T6" fmla="*/ 12 w 12"/>
                  <a:gd name="T7" fmla="*/ 5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2" y="11"/>
                      <a:pt x="5" y="11"/>
                    </a:cubicBezTo>
                    <a:cubicBezTo>
                      <a:pt x="10" y="11"/>
                      <a:pt x="12" y="10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Freeform 1765">
                <a:extLst>
                  <a:ext uri="{FF2B5EF4-FFF2-40B4-BE49-F238E27FC236}">
                    <a16:creationId xmlns="" xmlns:a16="http://schemas.microsoft.com/office/drawing/2014/main" id="{2B9CEA7A-DA51-4D27-8FA2-D962D4E67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5" y="1171"/>
                <a:ext cx="29" cy="29"/>
              </a:xfrm>
              <a:custGeom>
                <a:avLst/>
                <a:gdLst>
                  <a:gd name="T0" fmla="*/ 6 w 11"/>
                  <a:gd name="T1" fmla="*/ 11 h 11"/>
                  <a:gd name="T2" fmla="*/ 11 w 11"/>
                  <a:gd name="T3" fmla="*/ 5 h 11"/>
                  <a:gd name="T4" fmla="*/ 5 w 11"/>
                  <a:gd name="T5" fmla="*/ 0 h 11"/>
                  <a:gd name="T6" fmla="*/ 0 w 11"/>
                  <a:gd name="T7" fmla="*/ 5 h 11"/>
                  <a:gd name="T8" fmla="*/ 6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10" y="11"/>
                      <a:pt x="11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1"/>
                      <a:pt x="0" y="5"/>
                    </a:cubicBezTo>
                    <a:cubicBezTo>
                      <a:pt x="0" y="10"/>
                      <a:pt x="1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Freeform 1766">
                <a:extLst>
                  <a:ext uri="{FF2B5EF4-FFF2-40B4-BE49-F238E27FC236}">
                    <a16:creationId xmlns="" xmlns:a16="http://schemas.microsoft.com/office/drawing/2014/main" id="{64AC25BD-0E6C-4CC0-87EC-CA25876DF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9" y="1171"/>
                <a:ext cx="31" cy="29"/>
              </a:xfrm>
              <a:custGeom>
                <a:avLst/>
                <a:gdLst>
                  <a:gd name="T0" fmla="*/ 6 w 12"/>
                  <a:gd name="T1" fmla="*/ 11 h 11"/>
                  <a:gd name="T2" fmla="*/ 11 w 12"/>
                  <a:gd name="T3" fmla="*/ 5 h 11"/>
                  <a:gd name="T4" fmla="*/ 5 w 12"/>
                  <a:gd name="T5" fmla="*/ 0 h 11"/>
                  <a:gd name="T6" fmla="*/ 0 w 12"/>
                  <a:gd name="T7" fmla="*/ 5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2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1"/>
                      <a:pt x="0" y="5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Freeform 1767">
                <a:extLst>
                  <a:ext uri="{FF2B5EF4-FFF2-40B4-BE49-F238E27FC236}">
                    <a16:creationId xmlns="" xmlns:a16="http://schemas.microsoft.com/office/drawing/2014/main" id="{3644E138-EA07-4714-9159-5931937CB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275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1 h 12"/>
                  <a:gd name="T6" fmla="*/ 12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1"/>
                    </a:cubicBezTo>
                    <a:cubicBezTo>
                      <a:pt x="10" y="11"/>
                      <a:pt x="12" y="9"/>
                      <a:pt x="12" y="5"/>
                    </a:cubicBezTo>
                    <a:cubicBezTo>
                      <a:pt x="11" y="1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Freeform 1768">
                <a:extLst>
                  <a:ext uri="{FF2B5EF4-FFF2-40B4-BE49-F238E27FC236}">
                    <a16:creationId xmlns="" xmlns:a16="http://schemas.microsoft.com/office/drawing/2014/main" id="{858FCFE4-6C2C-4788-B9AC-48325C456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275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1 w 12"/>
                  <a:gd name="T3" fmla="*/ 6 h 12"/>
                  <a:gd name="T4" fmla="*/ 7 w 12"/>
                  <a:gd name="T5" fmla="*/ 11 h 12"/>
                  <a:gd name="T6" fmla="*/ 12 w 12"/>
                  <a:gd name="T7" fmla="*/ 5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1" y="6"/>
                    </a:cubicBezTo>
                    <a:cubicBezTo>
                      <a:pt x="1" y="10"/>
                      <a:pt x="2" y="12"/>
                      <a:pt x="7" y="11"/>
                    </a:cubicBezTo>
                    <a:cubicBezTo>
                      <a:pt x="11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Freeform 1769">
                <a:extLst>
                  <a:ext uri="{FF2B5EF4-FFF2-40B4-BE49-F238E27FC236}">
                    <a16:creationId xmlns="" xmlns:a16="http://schemas.microsoft.com/office/drawing/2014/main" id="{DB9A7DCF-CF6F-4676-B80E-ECF6D5A90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1275"/>
                <a:ext cx="29" cy="31"/>
              </a:xfrm>
              <a:custGeom>
                <a:avLst/>
                <a:gdLst>
                  <a:gd name="T0" fmla="*/ 6 w 11"/>
                  <a:gd name="T1" fmla="*/ 11 h 12"/>
                  <a:gd name="T2" fmla="*/ 11 w 11"/>
                  <a:gd name="T3" fmla="*/ 6 h 12"/>
                  <a:gd name="T4" fmla="*/ 5 w 11"/>
                  <a:gd name="T5" fmla="*/ 0 h 12"/>
                  <a:gd name="T6" fmla="*/ 0 w 11"/>
                  <a:gd name="T7" fmla="*/ 6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10" y="11"/>
                      <a:pt x="11" y="10"/>
                      <a:pt x="11" y="6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Freeform 1770">
                <a:extLst>
                  <a:ext uri="{FF2B5EF4-FFF2-40B4-BE49-F238E27FC236}">
                    <a16:creationId xmlns="" xmlns:a16="http://schemas.microsoft.com/office/drawing/2014/main" id="{C8250E8D-CACB-4DF7-8C5F-D2C09F65C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1275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5 h 12"/>
                  <a:gd name="T4" fmla="*/ 5 w 12"/>
                  <a:gd name="T5" fmla="*/ 11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2" y="11"/>
                      <a:pt x="5" y="11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Freeform 1771">
                <a:extLst>
                  <a:ext uri="{FF2B5EF4-FFF2-40B4-BE49-F238E27FC236}">
                    <a16:creationId xmlns="" xmlns:a16="http://schemas.microsoft.com/office/drawing/2014/main" id="{6D958EB9-914D-4D3A-8957-3EE139B8E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1275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5 h 12"/>
                  <a:gd name="T4" fmla="*/ 6 w 12"/>
                  <a:gd name="T5" fmla="*/ 12 h 12"/>
                  <a:gd name="T6" fmla="*/ 12 w 12"/>
                  <a:gd name="T7" fmla="*/ 7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1" y="2"/>
                      <a:pt x="0" y="5"/>
                    </a:cubicBezTo>
                    <a:cubicBezTo>
                      <a:pt x="0" y="10"/>
                      <a:pt x="2" y="11"/>
                      <a:pt x="6" y="12"/>
                    </a:cubicBezTo>
                    <a:cubicBezTo>
                      <a:pt x="10" y="12"/>
                      <a:pt x="12" y="10"/>
                      <a:pt x="12" y="7"/>
                    </a:cubicBezTo>
                    <a:cubicBezTo>
                      <a:pt x="12" y="2"/>
                      <a:pt x="11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Freeform 1772">
                <a:extLst>
                  <a:ext uri="{FF2B5EF4-FFF2-40B4-BE49-F238E27FC236}">
                    <a16:creationId xmlns="" xmlns:a16="http://schemas.microsoft.com/office/drawing/2014/main" id="{D76720E2-C8F8-406C-8D2C-56B288963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1275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5 h 12"/>
                  <a:gd name="T4" fmla="*/ 5 w 12"/>
                  <a:gd name="T5" fmla="*/ 12 h 12"/>
                  <a:gd name="T6" fmla="*/ 11 w 12"/>
                  <a:gd name="T7" fmla="*/ 7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10"/>
                      <a:pt x="1" y="11"/>
                      <a:pt x="5" y="12"/>
                    </a:cubicBezTo>
                    <a:cubicBezTo>
                      <a:pt x="9" y="12"/>
                      <a:pt x="11" y="10"/>
                      <a:pt x="11" y="7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Freeform 1773">
                <a:extLst>
                  <a:ext uri="{FF2B5EF4-FFF2-40B4-BE49-F238E27FC236}">
                    <a16:creationId xmlns="" xmlns:a16="http://schemas.microsoft.com/office/drawing/2014/main" id="{7DFA1874-6C82-49B8-9EBC-AC7381493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275"/>
                <a:ext cx="31" cy="31"/>
              </a:xfrm>
              <a:custGeom>
                <a:avLst/>
                <a:gdLst>
                  <a:gd name="T0" fmla="*/ 0 w 12"/>
                  <a:gd name="T1" fmla="*/ 6 h 12"/>
                  <a:gd name="T2" fmla="*/ 5 w 12"/>
                  <a:gd name="T3" fmla="*/ 11 h 12"/>
                  <a:gd name="T4" fmla="*/ 12 w 12"/>
                  <a:gd name="T5" fmla="*/ 5 h 12"/>
                  <a:gd name="T6" fmla="*/ 6 w 12"/>
                  <a:gd name="T7" fmla="*/ 0 h 12"/>
                  <a:gd name="T8" fmla="*/ 0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10"/>
                      <a:pt x="2" y="11"/>
                      <a:pt x="5" y="11"/>
                    </a:cubicBezTo>
                    <a:cubicBezTo>
                      <a:pt x="10" y="12"/>
                      <a:pt x="12" y="10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Freeform 1774">
                <a:extLst>
                  <a:ext uri="{FF2B5EF4-FFF2-40B4-BE49-F238E27FC236}">
                    <a16:creationId xmlns="" xmlns:a16="http://schemas.microsoft.com/office/drawing/2014/main" id="{FE92CBAF-8DC2-4AEC-B889-354DEE774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1275"/>
                <a:ext cx="31" cy="31"/>
              </a:xfrm>
              <a:custGeom>
                <a:avLst/>
                <a:gdLst>
                  <a:gd name="T0" fmla="*/ 7 w 12"/>
                  <a:gd name="T1" fmla="*/ 11 h 12"/>
                  <a:gd name="T2" fmla="*/ 12 w 12"/>
                  <a:gd name="T3" fmla="*/ 5 h 12"/>
                  <a:gd name="T4" fmla="*/ 6 w 12"/>
                  <a:gd name="T5" fmla="*/ 0 h 12"/>
                  <a:gd name="T6" fmla="*/ 0 w 12"/>
                  <a:gd name="T7" fmla="*/ 6 h 12"/>
                  <a:gd name="T8" fmla="*/ 7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10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Freeform 1775">
                <a:extLst>
                  <a:ext uri="{FF2B5EF4-FFF2-40B4-BE49-F238E27FC236}">
                    <a16:creationId xmlns="" xmlns:a16="http://schemas.microsoft.com/office/drawing/2014/main" id="{AEE99CB2-A71E-4744-8909-BB6E7B1F9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" y="1275"/>
                <a:ext cx="29" cy="31"/>
              </a:xfrm>
              <a:custGeom>
                <a:avLst/>
                <a:gdLst>
                  <a:gd name="T0" fmla="*/ 5 w 11"/>
                  <a:gd name="T1" fmla="*/ 11 h 12"/>
                  <a:gd name="T2" fmla="*/ 11 w 11"/>
                  <a:gd name="T3" fmla="*/ 5 h 12"/>
                  <a:gd name="T4" fmla="*/ 5 w 11"/>
                  <a:gd name="T5" fmla="*/ 0 h 12"/>
                  <a:gd name="T6" fmla="*/ 0 w 11"/>
                  <a:gd name="T7" fmla="*/ 6 h 12"/>
                  <a:gd name="T8" fmla="*/ 5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1"/>
                    </a:moveTo>
                    <a:cubicBezTo>
                      <a:pt x="10" y="12"/>
                      <a:pt x="11" y="10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Freeform 1776">
                <a:extLst>
                  <a:ext uri="{FF2B5EF4-FFF2-40B4-BE49-F238E27FC236}">
                    <a16:creationId xmlns="" xmlns:a16="http://schemas.microsoft.com/office/drawing/2014/main" id="{BC844549-B696-4BF6-ABA0-F7804D8C0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1275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1 h 12"/>
                  <a:gd name="T6" fmla="*/ 11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2"/>
                      <a:pt x="12" y="10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" name="Freeform 1777">
                <a:extLst>
                  <a:ext uri="{FF2B5EF4-FFF2-40B4-BE49-F238E27FC236}">
                    <a16:creationId xmlns="" xmlns:a16="http://schemas.microsoft.com/office/drawing/2014/main" id="{202A6620-EF7C-417B-B7FA-A50B5E5B3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3" y="1275"/>
                <a:ext cx="28" cy="31"/>
              </a:xfrm>
              <a:custGeom>
                <a:avLst/>
                <a:gdLst>
                  <a:gd name="T0" fmla="*/ 0 w 11"/>
                  <a:gd name="T1" fmla="*/ 6 h 12"/>
                  <a:gd name="T2" fmla="*/ 5 w 11"/>
                  <a:gd name="T3" fmla="*/ 11 h 12"/>
                  <a:gd name="T4" fmla="*/ 11 w 11"/>
                  <a:gd name="T5" fmla="*/ 6 h 12"/>
                  <a:gd name="T6" fmla="*/ 6 w 11"/>
                  <a:gd name="T7" fmla="*/ 0 h 12"/>
                  <a:gd name="T8" fmla="*/ 0 w 11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0" y="6"/>
                    </a:moveTo>
                    <a:cubicBezTo>
                      <a:pt x="0" y="10"/>
                      <a:pt x="1" y="11"/>
                      <a:pt x="5" y="11"/>
                    </a:cubicBezTo>
                    <a:cubicBezTo>
                      <a:pt x="9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" name="Freeform 1778">
                <a:extLst>
                  <a:ext uri="{FF2B5EF4-FFF2-40B4-BE49-F238E27FC236}">
                    <a16:creationId xmlns="" xmlns:a16="http://schemas.microsoft.com/office/drawing/2014/main" id="{30FA0680-2F27-4C58-881C-4372AB815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6" y="1275"/>
                <a:ext cx="31" cy="31"/>
              </a:xfrm>
              <a:custGeom>
                <a:avLst/>
                <a:gdLst>
                  <a:gd name="T0" fmla="*/ 6 w 12"/>
                  <a:gd name="T1" fmla="*/ 11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6 h 12"/>
                  <a:gd name="T8" fmla="*/ 6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1"/>
                    </a:moveTo>
                    <a:cubicBezTo>
                      <a:pt x="10" y="11"/>
                      <a:pt x="11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1" y="0"/>
                      <a:pt x="0" y="1"/>
                      <a:pt x="0" y="6"/>
                    </a:cubicBezTo>
                    <a:cubicBezTo>
                      <a:pt x="0" y="10"/>
                      <a:pt x="2" y="12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Freeform 1779">
                <a:extLst>
                  <a:ext uri="{FF2B5EF4-FFF2-40B4-BE49-F238E27FC236}">
                    <a16:creationId xmlns="" xmlns:a16="http://schemas.microsoft.com/office/drawing/2014/main" id="{39823AC6-66E0-4993-8384-18B2BF37E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0" y="1275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2 w 12"/>
                  <a:gd name="T3" fmla="*/ 5 h 12"/>
                  <a:gd name="T4" fmla="*/ 6 w 12"/>
                  <a:gd name="T5" fmla="*/ 0 h 12"/>
                  <a:gd name="T6" fmla="*/ 0 w 12"/>
                  <a:gd name="T7" fmla="*/ 6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10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Freeform 1780">
                <a:extLst>
                  <a:ext uri="{FF2B5EF4-FFF2-40B4-BE49-F238E27FC236}">
                    <a16:creationId xmlns="" xmlns:a16="http://schemas.microsoft.com/office/drawing/2014/main" id="{3998739D-B262-4748-A39B-8E6143532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9" y="1275"/>
                <a:ext cx="31" cy="31"/>
              </a:xfrm>
              <a:custGeom>
                <a:avLst/>
                <a:gdLst>
                  <a:gd name="T0" fmla="*/ 7 w 12"/>
                  <a:gd name="T1" fmla="*/ 11 h 12"/>
                  <a:gd name="T2" fmla="*/ 12 w 12"/>
                  <a:gd name="T3" fmla="*/ 5 h 12"/>
                  <a:gd name="T4" fmla="*/ 6 w 12"/>
                  <a:gd name="T5" fmla="*/ 0 h 12"/>
                  <a:gd name="T6" fmla="*/ 1 w 12"/>
                  <a:gd name="T7" fmla="*/ 6 h 12"/>
                  <a:gd name="T8" fmla="*/ 7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11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2"/>
                      <a:pt x="1" y="6"/>
                    </a:cubicBezTo>
                    <a:cubicBezTo>
                      <a:pt x="1" y="10"/>
                      <a:pt x="2" y="12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Freeform 1781">
                <a:extLst>
                  <a:ext uri="{FF2B5EF4-FFF2-40B4-BE49-F238E27FC236}">
                    <a16:creationId xmlns="" xmlns:a16="http://schemas.microsoft.com/office/drawing/2014/main" id="{F6AF1F6F-F26C-4AA0-8407-B1FBC61AA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5" y="1275"/>
                <a:ext cx="31" cy="31"/>
              </a:xfrm>
              <a:custGeom>
                <a:avLst/>
                <a:gdLst>
                  <a:gd name="T0" fmla="*/ 6 w 12"/>
                  <a:gd name="T1" fmla="*/ 11 h 12"/>
                  <a:gd name="T2" fmla="*/ 11 w 12"/>
                  <a:gd name="T3" fmla="*/ 5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1"/>
                    </a:moveTo>
                    <a:cubicBezTo>
                      <a:pt x="10" y="11"/>
                      <a:pt x="12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Freeform 1782">
                <a:extLst>
                  <a:ext uri="{FF2B5EF4-FFF2-40B4-BE49-F238E27FC236}">
                    <a16:creationId xmlns="" xmlns:a16="http://schemas.microsoft.com/office/drawing/2014/main" id="{65CCD821-58DC-4C3D-A7AA-49F5C335F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9" y="1275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1 h 12"/>
                  <a:gd name="T6" fmla="*/ 12 w 12"/>
                  <a:gd name="T7" fmla="*/ 6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1"/>
                    </a:cubicBez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Freeform 1783">
                <a:extLst>
                  <a:ext uri="{FF2B5EF4-FFF2-40B4-BE49-F238E27FC236}">
                    <a16:creationId xmlns="" xmlns:a16="http://schemas.microsoft.com/office/drawing/2014/main" id="{54366176-4886-47C5-9B02-41100241D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3" y="1275"/>
                <a:ext cx="31" cy="31"/>
              </a:xfrm>
              <a:custGeom>
                <a:avLst/>
                <a:gdLst>
                  <a:gd name="T0" fmla="*/ 6 w 12"/>
                  <a:gd name="T1" fmla="*/ 11 h 12"/>
                  <a:gd name="T2" fmla="*/ 12 w 12"/>
                  <a:gd name="T3" fmla="*/ 6 h 12"/>
                  <a:gd name="T4" fmla="*/ 7 w 12"/>
                  <a:gd name="T5" fmla="*/ 0 h 12"/>
                  <a:gd name="T6" fmla="*/ 1 w 12"/>
                  <a:gd name="T7" fmla="*/ 6 h 12"/>
                  <a:gd name="T8" fmla="*/ 6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1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1" y="0"/>
                      <a:pt x="7" y="0"/>
                    </a:cubicBezTo>
                    <a:cubicBezTo>
                      <a:pt x="3" y="0"/>
                      <a:pt x="1" y="1"/>
                      <a:pt x="1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Freeform 1784">
                <a:extLst>
                  <a:ext uri="{FF2B5EF4-FFF2-40B4-BE49-F238E27FC236}">
                    <a16:creationId xmlns="" xmlns:a16="http://schemas.microsoft.com/office/drawing/2014/main" id="{4F375F5F-BAD9-435C-9F7E-3051A5539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9" y="1275"/>
                <a:ext cx="31" cy="31"/>
              </a:xfrm>
              <a:custGeom>
                <a:avLst/>
                <a:gdLst>
                  <a:gd name="T0" fmla="*/ 6 w 12"/>
                  <a:gd name="T1" fmla="*/ 11 h 12"/>
                  <a:gd name="T2" fmla="*/ 11 w 12"/>
                  <a:gd name="T3" fmla="*/ 5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1"/>
                    </a:moveTo>
                    <a:cubicBezTo>
                      <a:pt x="10" y="12"/>
                      <a:pt x="12" y="10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Freeform 1785">
                <a:extLst>
                  <a:ext uri="{FF2B5EF4-FFF2-40B4-BE49-F238E27FC236}">
                    <a16:creationId xmlns="" xmlns:a16="http://schemas.microsoft.com/office/drawing/2014/main" id="{7BCDE909-E963-4097-B236-970DDAB3C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1275"/>
                <a:ext cx="31" cy="31"/>
              </a:xfrm>
              <a:custGeom>
                <a:avLst/>
                <a:gdLst>
                  <a:gd name="T0" fmla="*/ 7 w 12"/>
                  <a:gd name="T1" fmla="*/ 0 h 12"/>
                  <a:gd name="T2" fmla="*/ 0 w 12"/>
                  <a:gd name="T3" fmla="*/ 6 h 12"/>
                  <a:gd name="T4" fmla="*/ 6 w 12"/>
                  <a:gd name="T5" fmla="*/ 11 h 12"/>
                  <a:gd name="T6" fmla="*/ 12 w 12"/>
                  <a:gd name="T7" fmla="*/ 6 h 12"/>
                  <a:gd name="T8" fmla="*/ 7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0"/>
                    </a:moveTo>
                    <a:cubicBezTo>
                      <a:pt x="2" y="0"/>
                      <a:pt x="0" y="1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2"/>
                      <a:pt x="11" y="10"/>
                      <a:pt x="12" y="6"/>
                    </a:cubicBezTo>
                    <a:cubicBezTo>
                      <a:pt x="12" y="2"/>
                      <a:pt x="10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Freeform 1786">
                <a:extLst>
                  <a:ext uri="{FF2B5EF4-FFF2-40B4-BE49-F238E27FC236}">
                    <a16:creationId xmlns="" xmlns:a16="http://schemas.microsoft.com/office/drawing/2014/main" id="{496E7C52-28CF-47D3-8C0B-687B9FF5B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2" y="1275"/>
                <a:ext cx="31" cy="31"/>
              </a:xfrm>
              <a:custGeom>
                <a:avLst/>
                <a:gdLst>
                  <a:gd name="T0" fmla="*/ 7 w 12"/>
                  <a:gd name="T1" fmla="*/ 0 h 12"/>
                  <a:gd name="T2" fmla="*/ 0 w 12"/>
                  <a:gd name="T3" fmla="*/ 6 h 12"/>
                  <a:gd name="T4" fmla="*/ 6 w 12"/>
                  <a:gd name="T5" fmla="*/ 11 h 12"/>
                  <a:gd name="T6" fmla="*/ 12 w 12"/>
                  <a:gd name="T7" fmla="*/ 6 h 12"/>
                  <a:gd name="T8" fmla="*/ 7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0"/>
                    </a:moveTo>
                    <a:cubicBezTo>
                      <a:pt x="2" y="0"/>
                      <a:pt x="0" y="1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1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Freeform 1787">
                <a:extLst>
                  <a:ext uri="{FF2B5EF4-FFF2-40B4-BE49-F238E27FC236}">
                    <a16:creationId xmlns="" xmlns:a16="http://schemas.microsoft.com/office/drawing/2014/main" id="{3830B198-71DC-42D0-B075-2A8018768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6" y="1275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1 w 12"/>
                  <a:gd name="T3" fmla="*/ 6 h 12"/>
                  <a:gd name="T4" fmla="*/ 7 w 12"/>
                  <a:gd name="T5" fmla="*/ 11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1" y="6"/>
                    </a:cubicBezTo>
                    <a:cubicBezTo>
                      <a:pt x="1" y="10"/>
                      <a:pt x="3" y="12"/>
                      <a:pt x="7" y="11"/>
                    </a:cubicBezTo>
                    <a:cubicBezTo>
                      <a:pt x="11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Freeform 1788">
                <a:extLst>
                  <a:ext uri="{FF2B5EF4-FFF2-40B4-BE49-F238E27FC236}">
                    <a16:creationId xmlns="" xmlns:a16="http://schemas.microsoft.com/office/drawing/2014/main" id="{FA47BC5A-8C24-4FC7-98B5-EFB5BB413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2" y="1275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1 h 12"/>
                  <a:gd name="T6" fmla="*/ 12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1"/>
                    </a:cubicBezTo>
                    <a:cubicBezTo>
                      <a:pt x="10" y="11"/>
                      <a:pt x="12" y="9"/>
                      <a:pt x="12" y="5"/>
                    </a:cubicBezTo>
                    <a:cubicBezTo>
                      <a:pt x="11" y="1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Freeform 1789">
                <a:extLst>
                  <a:ext uri="{FF2B5EF4-FFF2-40B4-BE49-F238E27FC236}">
                    <a16:creationId xmlns="" xmlns:a16="http://schemas.microsoft.com/office/drawing/2014/main" id="{15791529-6076-4174-A80A-ADE44A300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801"/>
                <a:ext cx="32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6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Freeform 1790">
                <a:extLst>
                  <a:ext uri="{FF2B5EF4-FFF2-40B4-BE49-F238E27FC236}">
                    <a16:creationId xmlns="" xmlns:a16="http://schemas.microsoft.com/office/drawing/2014/main" id="{2E01FBB4-9D89-4D87-9194-BC228D455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378"/>
                <a:ext cx="29" cy="32"/>
              </a:xfrm>
              <a:custGeom>
                <a:avLst/>
                <a:gdLst>
                  <a:gd name="T0" fmla="*/ 6 w 11"/>
                  <a:gd name="T1" fmla="*/ 0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7 h 12"/>
                  <a:gd name="T8" fmla="*/ 6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9" y="12"/>
                      <a:pt x="11" y="11"/>
                      <a:pt x="11" y="7"/>
                    </a:cubicBezTo>
                    <a:cubicBezTo>
                      <a:pt x="11" y="3"/>
                      <a:pt x="10" y="1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Freeform 1791">
                <a:extLst>
                  <a:ext uri="{FF2B5EF4-FFF2-40B4-BE49-F238E27FC236}">
                    <a16:creationId xmlns="" xmlns:a16="http://schemas.microsoft.com/office/drawing/2014/main" id="{D00933E1-AB4A-4BBC-85EE-246384B64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1378"/>
                <a:ext cx="29" cy="32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7 h 12"/>
                  <a:gd name="T4" fmla="*/ 6 w 11"/>
                  <a:gd name="T5" fmla="*/ 12 h 12"/>
                  <a:gd name="T6" fmla="*/ 11 w 11"/>
                  <a:gd name="T7" fmla="*/ 6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1"/>
                      <a:pt x="0" y="2"/>
                      <a:pt x="0" y="7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Freeform 1792">
                <a:extLst>
                  <a:ext uri="{FF2B5EF4-FFF2-40B4-BE49-F238E27FC236}">
                    <a16:creationId xmlns="" xmlns:a16="http://schemas.microsoft.com/office/drawing/2014/main" id="{564854E8-AECC-4DCA-A73A-7EDE01F32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378"/>
                <a:ext cx="31" cy="32"/>
              </a:xfrm>
              <a:custGeom>
                <a:avLst/>
                <a:gdLst>
                  <a:gd name="T0" fmla="*/ 12 w 12"/>
                  <a:gd name="T1" fmla="*/ 5 h 12"/>
                  <a:gd name="T2" fmla="*/ 6 w 12"/>
                  <a:gd name="T3" fmla="*/ 0 h 12"/>
                  <a:gd name="T4" fmla="*/ 0 w 12"/>
                  <a:gd name="T5" fmla="*/ 6 h 12"/>
                  <a:gd name="T6" fmla="*/ 6 w 12"/>
                  <a:gd name="T7" fmla="*/ 12 h 12"/>
                  <a:gd name="T8" fmla="*/ 12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5"/>
                    </a:move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Freeform 1793">
                <a:extLst>
                  <a:ext uri="{FF2B5EF4-FFF2-40B4-BE49-F238E27FC236}">
                    <a16:creationId xmlns="" xmlns:a16="http://schemas.microsoft.com/office/drawing/2014/main" id="{FD7CDCE1-B4B3-4C53-AA0C-53087B908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378"/>
                <a:ext cx="31" cy="32"/>
              </a:xfrm>
              <a:custGeom>
                <a:avLst/>
                <a:gdLst>
                  <a:gd name="T0" fmla="*/ 6 w 12"/>
                  <a:gd name="T1" fmla="*/ 0 h 12"/>
                  <a:gd name="T2" fmla="*/ 1 w 12"/>
                  <a:gd name="T3" fmla="*/ 6 h 12"/>
                  <a:gd name="T4" fmla="*/ 6 w 12"/>
                  <a:gd name="T5" fmla="*/ 12 h 12"/>
                  <a:gd name="T6" fmla="*/ 12 w 12"/>
                  <a:gd name="T7" fmla="*/ 5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1" y="6"/>
                    </a:cubicBezTo>
                    <a:cubicBezTo>
                      <a:pt x="1" y="10"/>
                      <a:pt x="2" y="12"/>
                      <a:pt x="6" y="12"/>
                    </a:cubicBezTo>
                    <a:cubicBezTo>
                      <a:pt x="11" y="12"/>
                      <a:pt x="12" y="10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Freeform 1794">
                <a:extLst>
                  <a:ext uri="{FF2B5EF4-FFF2-40B4-BE49-F238E27FC236}">
                    <a16:creationId xmlns="" xmlns:a16="http://schemas.microsoft.com/office/drawing/2014/main" id="{D39E6654-63DC-4F8F-97AE-57FB3891D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1378"/>
                <a:ext cx="29" cy="32"/>
              </a:xfrm>
              <a:custGeom>
                <a:avLst/>
                <a:gdLst>
                  <a:gd name="T0" fmla="*/ 5 w 11"/>
                  <a:gd name="T1" fmla="*/ 12 h 12"/>
                  <a:gd name="T2" fmla="*/ 11 w 11"/>
                  <a:gd name="T3" fmla="*/ 6 h 12"/>
                  <a:gd name="T4" fmla="*/ 5 w 11"/>
                  <a:gd name="T5" fmla="*/ 0 h 12"/>
                  <a:gd name="T6" fmla="*/ 0 w 11"/>
                  <a:gd name="T7" fmla="*/ 6 h 12"/>
                  <a:gd name="T8" fmla="*/ 5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9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Oval 1795">
                <a:extLst>
                  <a:ext uri="{FF2B5EF4-FFF2-40B4-BE49-F238E27FC236}">
                    <a16:creationId xmlns="" xmlns:a16="http://schemas.microsoft.com/office/drawing/2014/main" id="{C0D37E5E-B99E-4BEB-9A8C-9DC6EDB6A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1378"/>
                <a:ext cx="31" cy="3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Freeform 1796">
                <a:extLst>
                  <a:ext uri="{FF2B5EF4-FFF2-40B4-BE49-F238E27FC236}">
                    <a16:creationId xmlns="" xmlns:a16="http://schemas.microsoft.com/office/drawing/2014/main" id="{8B631D3C-44CC-49A3-8E0F-ED00D89F8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1378"/>
                <a:ext cx="31" cy="32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6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1"/>
                      <a:pt x="0" y="2"/>
                      <a:pt x="0" y="7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Freeform 1797">
                <a:extLst>
                  <a:ext uri="{FF2B5EF4-FFF2-40B4-BE49-F238E27FC236}">
                    <a16:creationId xmlns="" xmlns:a16="http://schemas.microsoft.com/office/drawing/2014/main" id="{5F9C4698-99E3-46D8-B2D9-96CE14204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2" y="1378"/>
                <a:ext cx="31" cy="32"/>
              </a:xfrm>
              <a:custGeom>
                <a:avLst/>
                <a:gdLst>
                  <a:gd name="T0" fmla="*/ 0 w 12"/>
                  <a:gd name="T1" fmla="*/ 6 h 12"/>
                  <a:gd name="T2" fmla="*/ 6 w 12"/>
                  <a:gd name="T3" fmla="*/ 12 h 12"/>
                  <a:gd name="T4" fmla="*/ 12 w 12"/>
                  <a:gd name="T5" fmla="*/ 7 h 12"/>
                  <a:gd name="T6" fmla="*/ 7 w 12"/>
                  <a:gd name="T7" fmla="*/ 0 h 12"/>
                  <a:gd name="T8" fmla="*/ 0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1"/>
                      <a:pt x="12" y="7"/>
                    </a:cubicBezTo>
                    <a:cubicBezTo>
                      <a:pt x="12" y="3"/>
                      <a:pt x="11" y="1"/>
                      <a:pt x="7" y="0"/>
                    </a:cubicBezTo>
                    <a:cubicBezTo>
                      <a:pt x="2" y="0"/>
                      <a:pt x="0" y="2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Freeform 1798">
                <a:extLst>
                  <a:ext uri="{FF2B5EF4-FFF2-40B4-BE49-F238E27FC236}">
                    <a16:creationId xmlns="" xmlns:a16="http://schemas.microsoft.com/office/drawing/2014/main" id="{B801C6F9-5C99-4684-9372-7EC200A35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8" y="1378"/>
                <a:ext cx="29" cy="32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6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Freeform 1799">
                <a:extLst>
                  <a:ext uri="{FF2B5EF4-FFF2-40B4-BE49-F238E27FC236}">
                    <a16:creationId xmlns="" xmlns:a16="http://schemas.microsoft.com/office/drawing/2014/main" id="{7733C3FB-FA5F-48DB-ABF9-A7CEB0C53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2" y="1378"/>
                <a:ext cx="31" cy="32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5 w 12"/>
                  <a:gd name="T5" fmla="*/ 12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1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Freeform 1800">
                <a:extLst>
                  <a:ext uri="{FF2B5EF4-FFF2-40B4-BE49-F238E27FC236}">
                    <a16:creationId xmlns="" xmlns:a16="http://schemas.microsoft.com/office/drawing/2014/main" id="{1937AD59-8C5A-4C24-AA7B-34DC2933F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1" y="1378"/>
                <a:ext cx="31" cy="32"/>
              </a:xfrm>
              <a:custGeom>
                <a:avLst/>
                <a:gdLst>
                  <a:gd name="T0" fmla="*/ 12 w 12"/>
                  <a:gd name="T1" fmla="*/ 5 h 12"/>
                  <a:gd name="T2" fmla="*/ 6 w 12"/>
                  <a:gd name="T3" fmla="*/ 0 h 12"/>
                  <a:gd name="T4" fmla="*/ 0 w 12"/>
                  <a:gd name="T5" fmla="*/ 6 h 12"/>
                  <a:gd name="T6" fmla="*/ 6 w 12"/>
                  <a:gd name="T7" fmla="*/ 12 h 12"/>
                  <a:gd name="T8" fmla="*/ 12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5"/>
                    </a:move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Freeform 1801">
                <a:extLst>
                  <a:ext uri="{FF2B5EF4-FFF2-40B4-BE49-F238E27FC236}">
                    <a16:creationId xmlns="" xmlns:a16="http://schemas.microsoft.com/office/drawing/2014/main" id="{DCF849AA-2493-4DD1-A5D2-9AC4C2C85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7" y="1378"/>
                <a:ext cx="29" cy="32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6 h 12"/>
                  <a:gd name="T4" fmla="*/ 6 w 11"/>
                  <a:gd name="T5" fmla="*/ 12 h 12"/>
                  <a:gd name="T6" fmla="*/ 11 w 11"/>
                  <a:gd name="T7" fmla="*/ 5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1" y="9"/>
                      <a:pt x="11" y="5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" name="Freeform 1802">
                <a:extLst>
                  <a:ext uri="{FF2B5EF4-FFF2-40B4-BE49-F238E27FC236}">
                    <a16:creationId xmlns="" xmlns:a16="http://schemas.microsoft.com/office/drawing/2014/main" id="{F037EDA2-C5AA-468F-BBAB-06D38C413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1" y="1378"/>
                <a:ext cx="31" cy="32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5 w 12"/>
                  <a:gd name="T5" fmla="*/ 12 h 12"/>
                  <a:gd name="T6" fmla="*/ 11 w 12"/>
                  <a:gd name="T7" fmla="*/ 7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5" y="12"/>
                    </a:cubicBezTo>
                    <a:cubicBezTo>
                      <a:pt x="10" y="12"/>
                      <a:pt x="11" y="10"/>
                      <a:pt x="11" y="7"/>
                    </a:cubicBezTo>
                    <a:cubicBezTo>
                      <a:pt x="12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Freeform 1803">
                <a:extLst>
                  <a:ext uri="{FF2B5EF4-FFF2-40B4-BE49-F238E27FC236}">
                    <a16:creationId xmlns="" xmlns:a16="http://schemas.microsoft.com/office/drawing/2014/main" id="{77A66CF4-ED62-4DE5-9360-DF5FAA721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485"/>
                <a:ext cx="31" cy="28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5 h 11"/>
                  <a:gd name="T4" fmla="*/ 5 w 12"/>
                  <a:gd name="T5" fmla="*/ 11 h 11"/>
                  <a:gd name="T6" fmla="*/ 12 w 12"/>
                  <a:gd name="T7" fmla="*/ 6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ubicBezTo>
                      <a:pt x="9" y="11"/>
                      <a:pt x="11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Freeform 1804">
                <a:extLst>
                  <a:ext uri="{FF2B5EF4-FFF2-40B4-BE49-F238E27FC236}">
                    <a16:creationId xmlns="" xmlns:a16="http://schemas.microsoft.com/office/drawing/2014/main" id="{995C4DC2-2B2A-4B5B-8A66-31F2646FD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1482"/>
                <a:ext cx="31" cy="34"/>
              </a:xfrm>
              <a:custGeom>
                <a:avLst/>
                <a:gdLst>
                  <a:gd name="T0" fmla="*/ 6 w 12"/>
                  <a:gd name="T1" fmla="*/ 1 h 13"/>
                  <a:gd name="T2" fmla="*/ 0 w 12"/>
                  <a:gd name="T3" fmla="*/ 7 h 13"/>
                  <a:gd name="T4" fmla="*/ 7 w 12"/>
                  <a:gd name="T5" fmla="*/ 12 h 13"/>
                  <a:gd name="T6" fmla="*/ 12 w 12"/>
                  <a:gd name="T7" fmla="*/ 6 h 13"/>
                  <a:gd name="T8" fmla="*/ 6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"/>
                    </a:moveTo>
                    <a:cubicBezTo>
                      <a:pt x="2" y="1"/>
                      <a:pt x="0" y="3"/>
                      <a:pt x="0" y="7"/>
                    </a:cubicBezTo>
                    <a:cubicBezTo>
                      <a:pt x="0" y="11"/>
                      <a:pt x="2" y="13"/>
                      <a:pt x="7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Freeform 1805">
                <a:extLst>
                  <a:ext uri="{FF2B5EF4-FFF2-40B4-BE49-F238E27FC236}">
                    <a16:creationId xmlns="" xmlns:a16="http://schemas.microsoft.com/office/drawing/2014/main" id="{023CF945-A41D-4BD9-A456-AAC01F358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485"/>
                <a:ext cx="29" cy="28"/>
              </a:xfrm>
              <a:custGeom>
                <a:avLst/>
                <a:gdLst>
                  <a:gd name="T0" fmla="*/ 5 w 11"/>
                  <a:gd name="T1" fmla="*/ 11 h 11"/>
                  <a:gd name="T2" fmla="*/ 11 w 11"/>
                  <a:gd name="T3" fmla="*/ 6 h 11"/>
                  <a:gd name="T4" fmla="*/ 5 w 11"/>
                  <a:gd name="T5" fmla="*/ 0 h 11"/>
                  <a:gd name="T6" fmla="*/ 0 w 11"/>
                  <a:gd name="T7" fmla="*/ 5 h 11"/>
                  <a:gd name="T8" fmla="*/ 5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9" y="11"/>
                      <a:pt x="11" y="10"/>
                      <a:pt x="11" y="6"/>
                    </a:cubicBezTo>
                    <a:cubicBezTo>
                      <a:pt x="11" y="1"/>
                      <a:pt x="10" y="0"/>
                      <a:pt x="5" y="0"/>
                    </a:cubicBezTo>
                    <a:cubicBezTo>
                      <a:pt x="1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" name="Freeform 1806">
                <a:extLst>
                  <a:ext uri="{FF2B5EF4-FFF2-40B4-BE49-F238E27FC236}">
                    <a16:creationId xmlns="" xmlns:a16="http://schemas.microsoft.com/office/drawing/2014/main" id="{5AA89296-687D-46F3-BBED-24C28B2F9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953"/>
                <a:ext cx="34" cy="32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7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6"/>
                      <a:pt x="8" y="0"/>
                      <a:pt x="6" y="1"/>
                    </a:cubicBezTo>
                    <a:cubicBezTo>
                      <a:pt x="4" y="3"/>
                      <a:pt x="2" y="5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Freeform 1807">
                <a:extLst>
                  <a:ext uri="{FF2B5EF4-FFF2-40B4-BE49-F238E27FC236}">
                    <a16:creationId xmlns="" xmlns:a16="http://schemas.microsoft.com/office/drawing/2014/main" id="{B2D4B8B6-4B54-4C12-AA0B-240065E72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905"/>
                <a:ext cx="31" cy="33"/>
              </a:xfrm>
              <a:custGeom>
                <a:avLst/>
                <a:gdLst>
                  <a:gd name="T0" fmla="*/ 5 w 12"/>
                  <a:gd name="T1" fmla="*/ 0 h 13"/>
                  <a:gd name="T2" fmla="*/ 0 w 12"/>
                  <a:gd name="T3" fmla="*/ 7 h 13"/>
                  <a:gd name="T4" fmla="*/ 5 w 12"/>
                  <a:gd name="T5" fmla="*/ 12 h 13"/>
                  <a:gd name="T6" fmla="*/ 11 w 12"/>
                  <a:gd name="T7" fmla="*/ 6 h 13"/>
                  <a:gd name="T8" fmla="*/ 5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0"/>
                    </a:move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2"/>
                    </a:cubicBezTo>
                    <a:cubicBezTo>
                      <a:pt x="7" y="13"/>
                      <a:pt x="12" y="7"/>
                      <a:pt x="11" y="6"/>
                    </a:cubicBezTo>
                    <a:cubicBezTo>
                      <a:pt x="9" y="4"/>
                      <a:pt x="7" y="2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" name="Freeform 1808">
                <a:extLst>
                  <a:ext uri="{FF2B5EF4-FFF2-40B4-BE49-F238E27FC236}">
                    <a16:creationId xmlns="" xmlns:a16="http://schemas.microsoft.com/office/drawing/2014/main" id="{6A58423B-22E8-476E-B33D-4D9FCA1DF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1907"/>
                <a:ext cx="33" cy="31"/>
              </a:xfrm>
              <a:custGeom>
                <a:avLst/>
                <a:gdLst>
                  <a:gd name="T0" fmla="*/ 6 w 13"/>
                  <a:gd name="T1" fmla="*/ 11 h 12"/>
                  <a:gd name="T2" fmla="*/ 13 w 13"/>
                  <a:gd name="T3" fmla="*/ 6 h 12"/>
                  <a:gd name="T4" fmla="*/ 7 w 13"/>
                  <a:gd name="T5" fmla="*/ 0 h 12"/>
                  <a:gd name="T6" fmla="*/ 0 w 13"/>
                  <a:gd name="T7" fmla="*/ 5 h 12"/>
                  <a:gd name="T8" fmla="*/ 6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1"/>
                    </a:moveTo>
                    <a:cubicBezTo>
                      <a:pt x="7" y="12"/>
                      <a:pt x="13" y="7"/>
                      <a:pt x="13" y="6"/>
                    </a:cubicBezTo>
                    <a:cubicBezTo>
                      <a:pt x="11" y="3"/>
                      <a:pt x="9" y="0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3" y="8"/>
                      <a:pt x="4" y="10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Freeform 1809">
                <a:extLst>
                  <a:ext uri="{FF2B5EF4-FFF2-40B4-BE49-F238E27FC236}">
                    <a16:creationId xmlns="" xmlns:a16="http://schemas.microsoft.com/office/drawing/2014/main" id="{DF14EB6B-57F2-4D95-B8D7-F4DC68CAD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1905"/>
                <a:ext cx="31" cy="33"/>
              </a:xfrm>
              <a:custGeom>
                <a:avLst/>
                <a:gdLst>
                  <a:gd name="T0" fmla="*/ 7 w 12"/>
                  <a:gd name="T1" fmla="*/ 13 h 13"/>
                  <a:gd name="T2" fmla="*/ 12 w 12"/>
                  <a:gd name="T3" fmla="*/ 7 h 13"/>
                  <a:gd name="T4" fmla="*/ 7 w 12"/>
                  <a:gd name="T5" fmla="*/ 1 h 13"/>
                  <a:gd name="T6" fmla="*/ 1 w 12"/>
                  <a:gd name="T7" fmla="*/ 7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2"/>
                      <a:pt x="7" y="1"/>
                    </a:cubicBezTo>
                    <a:cubicBezTo>
                      <a:pt x="5" y="0"/>
                      <a:pt x="0" y="6"/>
                      <a:pt x="1" y="7"/>
                    </a:cubicBezTo>
                    <a:cubicBezTo>
                      <a:pt x="2" y="9"/>
                      <a:pt x="4" y="11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Freeform 1810">
                <a:extLst>
                  <a:ext uri="{FF2B5EF4-FFF2-40B4-BE49-F238E27FC236}">
                    <a16:creationId xmlns="" xmlns:a16="http://schemas.microsoft.com/office/drawing/2014/main" id="{360D5EE0-1C6B-4B9E-BF0C-72095AEFB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953"/>
                <a:ext cx="34" cy="32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6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6"/>
                      <a:pt x="7" y="0"/>
                      <a:pt x="6" y="1"/>
                    </a:cubicBezTo>
                    <a:cubicBezTo>
                      <a:pt x="4" y="3"/>
                      <a:pt x="2" y="5"/>
                      <a:pt x="0" y="7"/>
                    </a:cubicBezTo>
                    <a:cubicBezTo>
                      <a:pt x="2" y="9"/>
                      <a:pt x="4" y="12"/>
                      <a:pt x="6" y="12"/>
                    </a:cubicBezTo>
                    <a:cubicBezTo>
                      <a:pt x="8" y="12"/>
                      <a:pt x="11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Freeform 1811">
                <a:extLst>
                  <a:ext uri="{FF2B5EF4-FFF2-40B4-BE49-F238E27FC236}">
                    <a16:creationId xmlns="" xmlns:a16="http://schemas.microsoft.com/office/drawing/2014/main" id="{A04A4E21-DED7-4FCF-A69C-638D6C415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905"/>
                <a:ext cx="34" cy="31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6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5"/>
                      <a:pt x="7" y="0"/>
                      <a:pt x="6" y="1"/>
                    </a:cubicBezTo>
                    <a:cubicBezTo>
                      <a:pt x="4" y="2"/>
                      <a:pt x="2" y="4"/>
                      <a:pt x="0" y="7"/>
                    </a:cubicBezTo>
                    <a:cubicBezTo>
                      <a:pt x="2" y="9"/>
                      <a:pt x="4" y="12"/>
                      <a:pt x="6" y="12"/>
                    </a:cubicBezTo>
                    <a:cubicBezTo>
                      <a:pt x="8" y="12"/>
                      <a:pt x="10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Freeform 1812">
                <a:extLst>
                  <a:ext uri="{FF2B5EF4-FFF2-40B4-BE49-F238E27FC236}">
                    <a16:creationId xmlns="" xmlns:a16="http://schemas.microsoft.com/office/drawing/2014/main" id="{D8995255-3ECD-4201-B90C-27E4FA266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" y="1907"/>
                <a:ext cx="29" cy="31"/>
              </a:xfrm>
              <a:custGeom>
                <a:avLst/>
                <a:gdLst>
                  <a:gd name="T0" fmla="*/ 6 w 11"/>
                  <a:gd name="T1" fmla="*/ 12 h 12"/>
                  <a:gd name="T2" fmla="*/ 11 w 11"/>
                  <a:gd name="T3" fmla="*/ 6 h 12"/>
                  <a:gd name="T4" fmla="*/ 6 w 11"/>
                  <a:gd name="T5" fmla="*/ 0 h 12"/>
                  <a:gd name="T6" fmla="*/ 1 w 11"/>
                  <a:gd name="T7" fmla="*/ 6 h 12"/>
                  <a:gd name="T8" fmla="*/ 6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8" y="10"/>
                      <a:pt x="11" y="8"/>
                      <a:pt x="11" y="6"/>
                    </a:cubicBezTo>
                    <a:cubicBezTo>
                      <a:pt x="11" y="4"/>
                      <a:pt x="8" y="2"/>
                      <a:pt x="6" y="0"/>
                    </a:cubicBezTo>
                    <a:cubicBezTo>
                      <a:pt x="4" y="2"/>
                      <a:pt x="1" y="4"/>
                      <a:pt x="1" y="6"/>
                    </a:cubicBezTo>
                    <a:cubicBezTo>
                      <a:pt x="0" y="7"/>
                      <a:pt x="4" y="10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8" name="Group 2014">
              <a:extLst>
                <a:ext uri="{FF2B5EF4-FFF2-40B4-BE49-F238E27FC236}">
                  <a16:creationId xmlns="" xmlns:a16="http://schemas.microsoft.com/office/drawing/2014/main" id="{2621F4FC-F8D1-4688-8FDF-1761E0578E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8900" y="1357313"/>
              <a:ext cx="12368213" cy="4254500"/>
              <a:chOff x="-56" y="855"/>
              <a:chExt cx="7791" cy="2680"/>
            </a:xfrm>
            <a:grpFill/>
          </p:grpSpPr>
          <p:sp>
            <p:nvSpPr>
              <p:cNvPr id="374" name="Freeform 1814">
                <a:extLst>
                  <a:ext uri="{FF2B5EF4-FFF2-40B4-BE49-F238E27FC236}">
                    <a16:creationId xmlns="" xmlns:a16="http://schemas.microsoft.com/office/drawing/2014/main" id="{FD960D30-D173-46E3-A19C-5038E6D69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" y="1907"/>
                <a:ext cx="31" cy="29"/>
              </a:xfrm>
              <a:custGeom>
                <a:avLst/>
                <a:gdLst>
                  <a:gd name="T0" fmla="*/ 7 w 12"/>
                  <a:gd name="T1" fmla="*/ 11 h 11"/>
                  <a:gd name="T2" fmla="*/ 12 w 12"/>
                  <a:gd name="T3" fmla="*/ 6 h 11"/>
                  <a:gd name="T4" fmla="*/ 6 w 12"/>
                  <a:gd name="T5" fmla="*/ 0 h 11"/>
                  <a:gd name="T6" fmla="*/ 0 w 12"/>
                  <a:gd name="T7" fmla="*/ 6 h 11"/>
                  <a:gd name="T8" fmla="*/ 7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7" y="11"/>
                    </a:moveTo>
                    <a:cubicBezTo>
                      <a:pt x="9" y="11"/>
                      <a:pt x="10" y="8"/>
                      <a:pt x="12" y="6"/>
                    </a:cubicBezTo>
                    <a:cubicBezTo>
                      <a:pt x="10" y="4"/>
                      <a:pt x="9" y="1"/>
                      <a:pt x="6" y="0"/>
                    </a:cubicBezTo>
                    <a:cubicBezTo>
                      <a:pt x="5" y="0"/>
                      <a:pt x="2" y="3"/>
                      <a:pt x="0" y="6"/>
                    </a:cubicBezTo>
                    <a:cubicBezTo>
                      <a:pt x="3" y="8"/>
                      <a:pt x="5" y="11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1815">
                <a:extLst>
                  <a:ext uri="{FF2B5EF4-FFF2-40B4-BE49-F238E27FC236}">
                    <a16:creationId xmlns="" xmlns:a16="http://schemas.microsoft.com/office/drawing/2014/main" id="{D357C7FC-FFD6-46AF-B2B4-C9897C704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" y="1905"/>
                <a:ext cx="34" cy="31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7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5"/>
                      <a:pt x="7" y="0"/>
                      <a:pt x="6" y="1"/>
                    </a:cubicBezTo>
                    <a:cubicBezTo>
                      <a:pt x="4" y="3"/>
                      <a:pt x="2" y="5"/>
                      <a:pt x="0" y="7"/>
                    </a:cubicBezTo>
                    <a:cubicBezTo>
                      <a:pt x="2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1816">
                <a:extLst>
                  <a:ext uri="{FF2B5EF4-FFF2-40B4-BE49-F238E27FC236}">
                    <a16:creationId xmlns="" xmlns:a16="http://schemas.microsoft.com/office/drawing/2014/main" id="{9733D7F2-EB22-49AB-AF5C-F0B0CD47D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953"/>
                <a:ext cx="31" cy="34"/>
              </a:xfrm>
              <a:custGeom>
                <a:avLst/>
                <a:gdLst>
                  <a:gd name="T0" fmla="*/ 6 w 12"/>
                  <a:gd name="T1" fmla="*/ 13 h 13"/>
                  <a:gd name="T2" fmla="*/ 11 w 12"/>
                  <a:gd name="T3" fmla="*/ 7 h 13"/>
                  <a:gd name="T4" fmla="*/ 6 w 12"/>
                  <a:gd name="T5" fmla="*/ 0 h 13"/>
                  <a:gd name="T6" fmla="*/ 1 w 12"/>
                  <a:gd name="T7" fmla="*/ 6 h 13"/>
                  <a:gd name="T8" fmla="*/ 6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cubicBezTo>
                      <a:pt x="8" y="11"/>
                      <a:pt x="11" y="9"/>
                      <a:pt x="11" y="7"/>
                    </a:cubicBezTo>
                    <a:cubicBezTo>
                      <a:pt x="12" y="5"/>
                      <a:pt x="8" y="3"/>
                      <a:pt x="6" y="0"/>
                    </a:cubicBezTo>
                    <a:cubicBezTo>
                      <a:pt x="4" y="3"/>
                      <a:pt x="0" y="5"/>
                      <a:pt x="1" y="6"/>
                    </a:cubicBezTo>
                    <a:cubicBezTo>
                      <a:pt x="1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1817">
                <a:extLst>
                  <a:ext uri="{FF2B5EF4-FFF2-40B4-BE49-F238E27FC236}">
                    <a16:creationId xmlns="" xmlns:a16="http://schemas.microsoft.com/office/drawing/2014/main" id="{32566F43-9E1A-4F40-8EBD-FB5AAD8A8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" y="1907"/>
                <a:ext cx="36" cy="31"/>
              </a:xfrm>
              <a:custGeom>
                <a:avLst/>
                <a:gdLst>
                  <a:gd name="T0" fmla="*/ 13 w 14"/>
                  <a:gd name="T1" fmla="*/ 5 h 12"/>
                  <a:gd name="T2" fmla="*/ 6 w 14"/>
                  <a:gd name="T3" fmla="*/ 0 h 12"/>
                  <a:gd name="T4" fmla="*/ 0 w 14"/>
                  <a:gd name="T5" fmla="*/ 6 h 12"/>
                  <a:gd name="T6" fmla="*/ 7 w 14"/>
                  <a:gd name="T7" fmla="*/ 11 h 12"/>
                  <a:gd name="T8" fmla="*/ 13 w 14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5"/>
                    </a:moveTo>
                    <a:cubicBezTo>
                      <a:pt x="11" y="3"/>
                      <a:pt x="9" y="0"/>
                      <a:pt x="6" y="0"/>
                    </a:cubicBezTo>
                    <a:cubicBezTo>
                      <a:pt x="4" y="0"/>
                      <a:pt x="3" y="4"/>
                      <a:pt x="0" y="6"/>
                    </a:cubicBezTo>
                    <a:cubicBezTo>
                      <a:pt x="3" y="8"/>
                      <a:pt x="5" y="10"/>
                      <a:pt x="7" y="11"/>
                    </a:cubicBezTo>
                    <a:cubicBezTo>
                      <a:pt x="9" y="12"/>
                      <a:pt x="14" y="6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1818">
                <a:extLst>
                  <a:ext uri="{FF2B5EF4-FFF2-40B4-BE49-F238E27FC236}">
                    <a16:creationId xmlns="" xmlns:a16="http://schemas.microsoft.com/office/drawing/2014/main" id="{573EA93F-E072-4EE9-B9A8-5C6F4CA69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" y="1905"/>
                <a:ext cx="31" cy="33"/>
              </a:xfrm>
              <a:custGeom>
                <a:avLst/>
                <a:gdLst>
                  <a:gd name="T0" fmla="*/ 11 w 12"/>
                  <a:gd name="T1" fmla="*/ 7 h 13"/>
                  <a:gd name="T2" fmla="*/ 6 w 12"/>
                  <a:gd name="T3" fmla="*/ 1 h 13"/>
                  <a:gd name="T4" fmla="*/ 0 w 12"/>
                  <a:gd name="T5" fmla="*/ 6 h 13"/>
                  <a:gd name="T6" fmla="*/ 5 w 12"/>
                  <a:gd name="T7" fmla="*/ 13 h 13"/>
                  <a:gd name="T8" fmla="*/ 11 w 12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1" y="7"/>
                    </a:moveTo>
                    <a:cubicBezTo>
                      <a:pt x="12" y="6"/>
                      <a:pt x="7" y="0"/>
                      <a:pt x="6" y="1"/>
                    </a:cubicBezTo>
                    <a:cubicBezTo>
                      <a:pt x="4" y="2"/>
                      <a:pt x="1" y="4"/>
                      <a:pt x="0" y="6"/>
                    </a:cubicBezTo>
                    <a:cubicBezTo>
                      <a:pt x="0" y="8"/>
                      <a:pt x="3" y="11"/>
                      <a:pt x="5" y="13"/>
                    </a:cubicBezTo>
                    <a:cubicBezTo>
                      <a:pt x="8" y="11"/>
                      <a:pt x="10" y="9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1819">
                <a:extLst>
                  <a:ext uri="{FF2B5EF4-FFF2-40B4-BE49-F238E27FC236}">
                    <a16:creationId xmlns="" xmlns:a16="http://schemas.microsoft.com/office/drawing/2014/main" id="{84E87182-1B7C-47FB-81CB-12F4CF965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" y="1905"/>
                <a:ext cx="31" cy="33"/>
              </a:xfrm>
              <a:custGeom>
                <a:avLst/>
                <a:gdLst>
                  <a:gd name="T0" fmla="*/ 6 w 12"/>
                  <a:gd name="T1" fmla="*/ 13 h 13"/>
                  <a:gd name="T2" fmla="*/ 11 w 12"/>
                  <a:gd name="T3" fmla="*/ 6 h 13"/>
                  <a:gd name="T4" fmla="*/ 5 w 12"/>
                  <a:gd name="T5" fmla="*/ 1 h 13"/>
                  <a:gd name="T6" fmla="*/ 0 w 12"/>
                  <a:gd name="T7" fmla="*/ 7 h 13"/>
                  <a:gd name="T8" fmla="*/ 6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cubicBezTo>
                      <a:pt x="8" y="11"/>
                      <a:pt x="10" y="9"/>
                      <a:pt x="11" y="6"/>
                    </a:cubicBezTo>
                    <a:cubicBezTo>
                      <a:pt x="12" y="5"/>
                      <a:pt x="6" y="0"/>
                      <a:pt x="5" y="1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1820">
                <a:extLst>
                  <a:ext uri="{FF2B5EF4-FFF2-40B4-BE49-F238E27FC236}">
                    <a16:creationId xmlns="" xmlns:a16="http://schemas.microsoft.com/office/drawing/2014/main" id="{F41CEB39-B112-449C-BD00-495771B55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" y="1905"/>
                <a:ext cx="31" cy="33"/>
              </a:xfrm>
              <a:custGeom>
                <a:avLst/>
                <a:gdLst>
                  <a:gd name="T0" fmla="*/ 5 w 12"/>
                  <a:gd name="T1" fmla="*/ 12 h 13"/>
                  <a:gd name="T2" fmla="*/ 11 w 12"/>
                  <a:gd name="T3" fmla="*/ 6 h 13"/>
                  <a:gd name="T4" fmla="*/ 5 w 12"/>
                  <a:gd name="T5" fmla="*/ 0 h 13"/>
                  <a:gd name="T6" fmla="*/ 0 w 12"/>
                  <a:gd name="T7" fmla="*/ 7 h 13"/>
                  <a:gd name="T8" fmla="*/ 5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12"/>
                    </a:moveTo>
                    <a:cubicBezTo>
                      <a:pt x="6" y="13"/>
                      <a:pt x="12" y="7"/>
                      <a:pt x="11" y="6"/>
                    </a:cubicBezTo>
                    <a:cubicBezTo>
                      <a:pt x="9" y="4"/>
                      <a:pt x="7" y="2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Freeform 1821">
                <a:extLst>
                  <a:ext uri="{FF2B5EF4-FFF2-40B4-BE49-F238E27FC236}">
                    <a16:creationId xmlns="" xmlns:a16="http://schemas.microsoft.com/office/drawing/2014/main" id="{F4BAB93B-BFF0-4182-80ED-ED74188ED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1482"/>
                <a:ext cx="31" cy="34"/>
              </a:xfrm>
              <a:custGeom>
                <a:avLst/>
                <a:gdLst>
                  <a:gd name="T0" fmla="*/ 7 w 12"/>
                  <a:gd name="T1" fmla="*/ 12 h 13"/>
                  <a:gd name="T2" fmla="*/ 12 w 12"/>
                  <a:gd name="T3" fmla="*/ 6 h 13"/>
                  <a:gd name="T4" fmla="*/ 7 w 12"/>
                  <a:gd name="T5" fmla="*/ 0 h 13"/>
                  <a:gd name="T6" fmla="*/ 1 w 12"/>
                  <a:gd name="T7" fmla="*/ 6 h 13"/>
                  <a:gd name="T8" fmla="*/ 7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2"/>
                    </a:moveTo>
                    <a:cubicBezTo>
                      <a:pt x="9" y="11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7"/>
                      <a:pt x="6" y="13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1822">
                <a:extLst>
                  <a:ext uri="{FF2B5EF4-FFF2-40B4-BE49-F238E27FC236}">
                    <a16:creationId xmlns="" xmlns:a16="http://schemas.microsoft.com/office/drawing/2014/main" id="{A47375F7-DC1E-4998-902E-B9C149317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482"/>
                <a:ext cx="31" cy="34"/>
              </a:xfrm>
              <a:custGeom>
                <a:avLst/>
                <a:gdLst>
                  <a:gd name="T0" fmla="*/ 7 w 12"/>
                  <a:gd name="T1" fmla="*/ 13 h 13"/>
                  <a:gd name="T2" fmla="*/ 12 w 12"/>
                  <a:gd name="T3" fmla="*/ 6 h 13"/>
                  <a:gd name="T4" fmla="*/ 6 w 12"/>
                  <a:gd name="T5" fmla="*/ 1 h 13"/>
                  <a:gd name="T6" fmla="*/ 1 w 12"/>
                  <a:gd name="T7" fmla="*/ 7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9" y="10"/>
                      <a:pt x="12" y="8"/>
                      <a:pt x="12" y="6"/>
                    </a:cubicBezTo>
                    <a:cubicBezTo>
                      <a:pt x="12" y="4"/>
                      <a:pt x="9" y="2"/>
                      <a:pt x="6" y="1"/>
                    </a:cubicBezTo>
                    <a:cubicBezTo>
                      <a:pt x="5" y="0"/>
                      <a:pt x="0" y="6"/>
                      <a:pt x="1" y="7"/>
                    </a:cubicBezTo>
                    <a:cubicBezTo>
                      <a:pt x="2" y="9"/>
                      <a:pt x="4" y="11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1823">
                <a:extLst>
                  <a:ext uri="{FF2B5EF4-FFF2-40B4-BE49-F238E27FC236}">
                    <a16:creationId xmlns="" xmlns:a16="http://schemas.microsoft.com/office/drawing/2014/main" id="{4FCB805C-898D-435A-88AE-E19E3693D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275"/>
                <a:ext cx="33" cy="31"/>
              </a:xfrm>
              <a:custGeom>
                <a:avLst/>
                <a:gdLst>
                  <a:gd name="T0" fmla="*/ 6 w 13"/>
                  <a:gd name="T1" fmla="*/ 11 h 12"/>
                  <a:gd name="T2" fmla="*/ 12 w 13"/>
                  <a:gd name="T3" fmla="*/ 6 h 12"/>
                  <a:gd name="T4" fmla="*/ 7 w 13"/>
                  <a:gd name="T5" fmla="*/ 0 h 12"/>
                  <a:gd name="T6" fmla="*/ 0 w 13"/>
                  <a:gd name="T7" fmla="*/ 5 h 12"/>
                  <a:gd name="T8" fmla="*/ 6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1"/>
                    </a:moveTo>
                    <a:cubicBezTo>
                      <a:pt x="8" y="12"/>
                      <a:pt x="13" y="7"/>
                      <a:pt x="12" y="6"/>
                    </a:cubicBezTo>
                    <a:cubicBezTo>
                      <a:pt x="11" y="3"/>
                      <a:pt x="9" y="0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2" y="8"/>
                      <a:pt x="4" y="10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1824">
                <a:extLst>
                  <a:ext uri="{FF2B5EF4-FFF2-40B4-BE49-F238E27FC236}">
                    <a16:creationId xmlns="" xmlns:a16="http://schemas.microsoft.com/office/drawing/2014/main" id="{DEA8FA1C-F1F8-4233-8112-C78534710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275"/>
                <a:ext cx="31" cy="28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6 h 11"/>
                  <a:gd name="T4" fmla="*/ 6 w 12"/>
                  <a:gd name="T5" fmla="*/ 0 h 11"/>
                  <a:gd name="T6" fmla="*/ 0 w 12"/>
                  <a:gd name="T7" fmla="*/ 6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8" y="11"/>
                      <a:pt x="10" y="8"/>
                      <a:pt x="12" y="6"/>
                    </a:cubicBezTo>
                    <a:cubicBezTo>
                      <a:pt x="10" y="4"/>
                      <a:pt x="8" y="1"/>
                      <a:pt x="6" y="0"/>
                    </a:cubicBezTo>
                    <a:cubicBezTo>
                      <a:pt x="5" y="0"/>
                      <a:pt x="2" y="4"/>
                      <a:pt x="0" y="6"/>
                    </a:cubicBezTo>
                    <a:cubicBezTo>
                      <a:pt x="2" y="8"/>
                      <a:pt x="4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1825">
                <a:extLst>
                  <a:ext uri="{FF2B5EF4-FFF2-40B4-BE49-F238E27FC236}">
                    <a16:creationId xmlns="" xmlns:a16="http://schemas.microsoft.com/office/drawing/2014/main" id="{51BE9305-8900-45A4-887E-F6CC7DEC5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953"/>
                <a:ext cx="31" cy="34"/>
              </a:xfrm>
              <a:custGeom>
                <a:avLst/>
                <a:gdLst>
                  <a:gd name="T0" fmla="*/ 5 w 12"/>
                  <a:gd name="T1" fmla="*/ 13 h 13"/>
                  <a:gd name="T2" fmla="*/ 11 w 12"/>
                  <a:gd name="T3" fmla="*/ 7 h 13"/>
                  <a:gd name="T4" fmla="*/ 5 w 12"/>
                  <a:gd name="T5" fmla="*/ 0 h 13"/>
                  <a:gd name="T6" fmla="*/ 0 w 12"/>
                  <a:gd name="T7" fmla="*/ 7 h 13"/>
                  <a:gd name="T8" fmla="*/ 5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13"/>
                    </a:moveTo>
                    <a:cubicBezTo>
                      <a:pt x="6" y="13"/>
                      <a:pt x="12" y="8"/>
                      <a:pt x="11" y="7"/>
                    </a:cubicBezTo>
                    <a:cubicBezTo>
                      <a:pt x="10" y="4"/>
                      <a:pt x="8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1826">
                <a:extLst>
                  <a:ext uri="{FF2B5EF4-FFF2-40B4-BE49-F238E27FC236}">
                    <a16:creationId xmlns="" xmlns:a16="http://schemas.microsoft.com/office/drawing/2014/main" id="{A443BF01-A961-43F6-B10B-58B42E8B3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956"/>
                <a:ext cx="34" cy="29"/>
              </a:xfrm>
              <a:custGeom>
                <a:avLst/>
                <a:gdLst>
                  <a:gd name="T0" fmla="*/ 7 w 13"/>
                  <a:gd name="T1" fmla="*/ 11 h 11"/>
                  <a:gd name="T2" fmla="*/ 13 w 13"/>
                  <a:gd name="T3" fmla="*/ 6 h 11"/>
                  <a:gd name="T4" fmla="*/ 6 w 13"/>
                  <a:gd name="T5" fmla="*/ 0 h 11"/>
                  <a:gd name="T6" fmla="*/ 0 w 13"/>
                  <a:gd name="T7" fmla="*/ 6 h 11"/>
                  <a:gd name="T8" fmla="*/ 7 w 13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7" y="11"/>
                    </a:moveTo>
                    <a:cubicBezTo>
                      <a:pt x="9" y="11"/>
                      <a:pt x="11" y="8"/>
                      <a:pt x="13" y="6"/>
                    </a:cubicBezTo>
                    <a:cubicBezTo>
                      <a:pt x="11" y="4"/>
                      <a:pt x="9" y="1"/>
                      <a:pt x="6" y="0"/>
                    </a:cubicBezTo>
                    <a:cubicBezTo>
                      <a:pt x="5" y="0"/>
                      <a:pt x="3" y="4"/>
                      <a:pt x="0" y="6"/>
                    </a:cubicBezTo>
                    <a:cubicBezTo>
                      <a:pt x="3" y="8"/>
                      <a:pt x="5" y="11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1827">
                <a:extLst>
                  <a:ext uri="{FF2B5EF4-FFF2-40B4-BE49-F238E27FC236}">
                    <a16:creationId xmlns="" xmlns:a16="http://schemas.microsoft.com/office/drawing/2014/main" id="{AB9B9B74-7386-496F-96FA-8AD9ACE78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7" y="1169"/>
                <a:ext cx="31" cy="33"/>
              </a:xfrm>
              <a:custGeom>
                <a:avLst/>
                <a:gdLst>
                  <a:gd name="T0" fmla="*/ 5 w 12"/>
                  <a:gd name="T1" fmla="*/ 12 h 13"/>
                  <a:gd name="T2" fmla="*/ 11 w 12"/>
                  <a:gd name="T3" fmla="*/ 6 h 13"/>
                  <a:gd name="T4" fmla="*/ 5 w 12"/>
                  <a:gd name="T5" fmla="*/ 0 h 13"/>
                  <a:gd name="T6" fmla="*/ 0 w 12"/>
                  <a:gd name="T7" fmla="*/ 6 h 13"/>
                  <a:gd name="T8" fmla="*/ 5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12"/>
                    </a:moveTo>
                    <a:cubicBezTo>
                      <a:pt x="6" y="13"/>
                      <a:pt x="12" y="8"/>
                      <a:pt x="11" y="6"/>
                    </a:cubicBezTo>
                    <a:cubicBezTo>
                      <a:pt x="10" y="4"/>
                      <a:pt x="8" y="2"/>
                      <a:pt x="5" y="0"/>
                    </a:cubicBezTo>
                    <a:cubicBezTo>
                      <a:pt x="3" y="2"/>
                      <a:pt x="0" y="4"/>
                      <a:pt x="0" y="6"/>
                    </a:cubicBezTo>
                    <a:cubicBezTo>
                      <a:pt x="0" y="8"/>
                      <a:pt x="3" y="10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1828">
                <a:extLst>
                  <a:ext uri="{FF2B5EF4-FFF2-40B4-BE49-F238E27FC236}">
                    <a16:creationId xmlns="" xmlns:a16="http://schemas.microsoft.com/office/drawing/2014/main" id="{E5A5A4DE-B099-4E74-A59A-C3F7A09CD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8" y="1171"/>
                <a:ext cx="37" cy="31"/>
              </a:xfrm>
              <a:custGeom>
                <a:avLst/>
                <a:gdLst>
                  <a:gd name="T0" fmla="*/ 13 w 14"/>
                  <a:gd name="T1" fmla="*/ 5 h 12"/>
                  <a:gd name="T2" fmla="*/ 6 w 14"/>
                  <a:gd name="T3" fmla="*/ 0 h 12"/>
                  <a:gd name="T4" fmla="*/ 0 w 14"/>
                  <a:gd name="T5" fmla="*/ 6 h 12"/>
                  <a:gd name="T6" fmla="*/ 7 w 14"/>
                  <a:gd name="T7" fmla="*/ 11 h 12"/>
                  <a:gd name="T8" fmla="*/ 13 w 14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5"/>
                    </a:moveTo>
                    <a:cubicBezTo>
                      <a:pt x="11" y="3"/>
                      <a:pt x="8" y="0"/>
                      <a:pt x="6" y="0"/>
                    </a:cubicBezTo>
                    <a:cubicBezTo>
                      <a:pt x="4" y="0"/>
                      <a:pt x="3" y="3"/>
                      <a:pt x="0" y="6"/>
                    </a:cubicBezTo>
                    <a:cubicBezTo>
                      <a:pt x="3" y="8"/>
                      <a:pt x="5" y="10"/>
                      <a:pt x="7" y="11"/>
                    </a:cubicBezTo>
                    <a:cubicBezTo>
                      <a:pt x="9" y="12"/>
                      <a:pt x="14" y="6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1829">
                <a:extLst>
                  <a:ext uri="{FF2B5EF4-FFF2-40B4-BE49-F238E27FC236}">
                    <a16:creationId xmlns="" xmlns:a16="http://schemas.microsoft.com/office/drawing/2014/main" id="{7E5EC1C5-9B4D-4FE9-ADF0-51B598525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9" y="1169"/>
                <a:ext cx="34" cy="31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7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5"/>
                      <a:pt x="8" y="0"/>
                      <a:pt x="6" y="1"/>
                    </a:cubicBezTo>
                    <a:cubicBezTo>
                      <a:pt x="4" y="2"/>
                      <a:pt x="2" y="4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1830">
                <a:extLst>
                  <a:ext uri="{FF2B5EF4-FFF2-40B4-BE49-F238E27FC236}">
                    <a16:creationId xmlns="" xmlns:a16="http://schemas.microsoft.com/office/drawing/2014/main" id="{758B5680-87CB-480B-957E-ED73DFE2E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6" y="1169"/>
                <a:ext cx="33" cy="31"/>
              </a:xfrm>
              <a:custGeom>
                <a:avLst/>
                <a:gdLst>
                  <a:gd name="T0" fmla="*/ 6 w 13"/>
                  <a:gd name="T1" fmla="*/ 12 h 12"/>
                  <a:gd name="T2" fmla="*/ 12 w 13"/>
                  <a:gd name="T3" fmla="*/ 7 h 12"/>
                  <a:gd name="T4" fmla="*/ 6 w 13"/>
                  <a:gd name="T5" fmla="*/ 1 h 12"/>
                  <a:gd name="T6" fmla="*/ 0 w 13"/>
                  <a:gd name="T7" fmla="*/ 6 h 12"/>
                  <a:gd name="T8" fmla="*/ 6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2"/>
                    </a:moveTo>
                    <a:cubicBezTo>
                      <a:pt x="8" y="12"/>
                      <a:pt x="11" y="9"/>
                      <a:pt x="12" y="7"/>
                    </a:cubicBezTo>
                    <a:cubicBezTo>
                      <a:pt x="13" y="6"/>
                      <a:pt x="8" y="0"/>
                      <a:pt x="6" y="1"/>
                    </a:cubicBezTo>
                    <a:cubicBezTo>
                      <a:pt x="4" y="2"/>
                      <a:pt x="2" y="4"/>
                      <a:pt x="0" y="6"/>
                    </a:cubicBezTo>
                    <a:cubicBezTo>
                      <a:pt x="2" y="9"/>
                      <a:pt x="4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1831">
                <a:extLst>
                  <a:ext uri="{FF2B5EF4-FFF2-40B4-BE49-F238E27FC236}">
                    <a16:creationId xmlns="" xmlns:a16="http://schemas.microsoft.com/office/drawing/2014/main" id="{F1234BAA-CF48-44BE-9E77-219290AE5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9" y="1171"/>
                <a:ext cx="37" cy="31"/>
              </a:xfrm>
              <a:custGeom>
                <a:avLst/>
                <a:gdLst>
                  <a:gd name="T0" fmla="*/ 13 w 14"/>
                  <a:gd name="T1" fmla="*/ 5 h 12"/>
                  <a:gd name="T2" fmla="*/ 6 w 14"/>
                  <a:gd name="T3" fmla="*/ 0 h 12"/>
                  <a:gd name="T4" fmla="*/ 0 w 14"/>
                  <a:gd name="T5" fmla="*/ 6 h 12"/>
                  <a:gd name="T6" fmla="*/ 7 w 14"/>
                  <a:gd name="T7" fmla="*/ 11 h 12"/>
                  <a:gd name="T8" fmla="*/ 13 w 14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5"/>
                    </a:moveTo>
                    <a:cubicBezTo>
                      <a:pt x="11" y="3"/>
                      <a:pt x="9" y="0"/>
                      <a:pt x="6" y="0"/>
                    </a:cubicBezTo>
                    <a:cubicBezTo>
                      <a:pt x="5" y="0"/>
                      <a:pt x="3" y="3"/>
                      <a:pt x="0" y="6"/>
                    </a:cubicBezTo>
                    <a:cubicBezTo>
                      <a:pt x="3" y="8"/>
                      <a:pt x="5" y="10"/>
                      <a:pt x="7" y="11"/>
                    </a:cubicBezTo>
                    <a:cubicBezTo>
                      <a:pt x="9" y="12"/>
                      <a:pt x="14" y="6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1832">
                <a:extLst>
                  <a:ext uri="{FF2B5EF4-FFF2-40B4-BE49-F238E27FC236}">
                    <a16:creationId xmlns="" xmlns:a16="http://schemas.microsoft.com/office/drawing/2014/main" id="{D2AD552E-AEAD-4A1A-BBAE-858CCFA49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5" y="1169"/>
                <a:ext cx="32" cy="33"/>
              </a:xfrm>
              <a:custGeom>
                <a:avLst/>
                <a:gdLst>
                  <a:gd name="T0" fmla="*/ 7 w 12"/>
                  <a:gd name="T1" fmla="*/ 12 h 13"/>
                  <a:gd name="T2" fmla="*/ 12 w 12"/>
                  <a:gd name="T3" fmla="*/ 6 h 13"/>
                  <a:gd name="T4" fmla="*/ 7 w 12"/>
                  <a:gd name="T5" fmla="*/ 0 h 13"/>
                  <a:gd name="T6" fmla="*/ 1 w 12"/>
                  <a:gd name="T7" fmla="*/ 6 h 13"/>
                  <a:gd name="T8" fmla="*/ 7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2"/>
                    </a:moveTo>
                    <a:cubicBezTo>
                      <a:pt x="9" y="11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7"/>
                      <a:pt x="6" y="13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eeform 1833">
                <a:extLst>
                  <a:ext uri="{FF2B5EF4-FFF2-40B4-BE49-F238E27FC236}">
                    <a16:creationId xmlns="" xmlns:a16="http://schemas.microsoft.com/office/drawing/2014/main" id="{E1434149-5B84-4934-9078-8D94C5D28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1695"/>
                <a:ext cx="31" cy="33"/>
              </a:xfrm>
              <a:custGeom>
                <a:avLst/>
                <a:gdLst>
                  <a:gd name="T0" fmla="*/ 7 w 12"/>
                  <a:gd name="T1" fmla="*/ 13 h 13"/>
                  <a:gd name="T2" fmla="*/ 12 w 12"/>
                  <a:gd name="T3" fmla="*/ 7 h 13"/>
                  <a:gd name="T4" fmla="*/ 6 w 12"/>
                  <a:gd name="T5" fmla="*/ 0 h 13"/>
                  <a:gd name="T6" fmla="*/ 1 w 12"/>
                  <a:gd name="T7" fmla="*/ 7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8" y="11"/>
                      <a:pt x="12" y="9"/>
                      <a:pt x="12" y="7"/>
                    </a:cubicBezTo>
                    <a:cubicBezTo>
                      <a:pt x="12" y="5"/>
                      <a:pt x="9" y="3"/>
                      <a:pt x="6" y="0"/>
                    </a:cubicBezTo>
                    <a:cubicBezTo>
                      <a:pt x="4" y="3"/>
                      <a:pt x="0" y="5"/>
                      <a:pt x="1" y="7"/>
                    </a:cubicBezTo>
                    <a:cubicBezTo>
                      <a:pt x="1" y="9"/>
                      <a:pt x="5" y="11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eeform 1834">
                <a:extLst>
                  <a:ext uri="{FF2B5EF4-FFF2-40B4-BE49-F238E27FC236}">
                    <a16:creationId xmlns="" xmlns:a16="http://schemas.microsoft.com/office/drawing/2014/main" id="{CDEB874B-4C31-4B51-ABEB-44B31EF69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697"/>
                <a:ext cx="33" cy="31"/>
              </a:xfrm>
              <a:custGeom>
                <a:avLst/>
                <a:gdLst>
                  <a:gd name="T0" fmla="*/ 12 w 13"/>
                  <a:gd name="T1" fmla="*/ 5 h 12"/>
                  <a:gd name="T2" fmla="*/ 6 w 13"/>
                  <a:gd name="T3" fmla="*/ 1 h 12"/>
                  <a:gd name="T4" fmla="*/ 0 w 13"/>
                  <a:gd name="T5" fmla="*/ 6 h 12"/>
                  <a:gd name="T6" fmla="*/ 7 w 13"/>
                  <a:gd name="T7" fmla="*/ 12 h 12"/>
                  <a:gd name="T8" fmla="*/ 12 w 13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5"/>
                    </a:moveTo>
                    <a:cubicBezTo>
                      <a:pt x="10" y="3"/>
                      <a:pt x="8" y="0"/>
                      <a:pt x="6" y="1"/>
                    </a:cubicBezTo>
                    <a:cubicBezTo>
                      <a:pt x="4" y="1"/>
                      <a:pt x="2" y="4"/>
                      <a:pt x="0" y="6"/>
                    </a:cubicBezTo>
                    <a:cubicBezTo>
                      <a:pt x="3" y="8"/>
                      <a:pt x="4" y="11"/>
                      <a:pt x="7" y="12"/>
                    </a:cubicBezTo>
                    <a:cubicBezTo>
                      <a:pt x="8" y="12"/>
                      <a:pt x="13" y="6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1835">
                <a:extLst>
                  <a:ext uri="{FF2B5EF4-FFF2-40B4-BE49-F238E27FC236}">
                    <a16:creationId xmlns="" xmlns:a16="http://schemas.microsoft.com/office/drawing/2014/main" id="{9696C7BD-017F-4562-AB9C-6A381AA6A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1697"/>
                <a:ext cx="37" cy="31"/>
              </a:xfrm>
              <a:custGeom>
                <a:avLst/>
                <a:gdLst>
                  <a:gd name="T0" fmla="*/ 13 w 14"/>
                  <a:gd name="T1" fmla="*/ 5 h 12"/>
                  <a:gd name="T2" fmla="*/ 6 w 14"/>
                  <a:gd name="T3" fmla="*/ 1 h 12"/>
                  <a:gd name="T4" fmla="*/ 0 w 14"/>
                  <a:gd name="T5" fmla="*/ 6 h 12"/>
                  <a:gd name="T6" fmla="*/ 7 w 14"/>
                  <a:gd name="T7" fmla="*/ 12 h 12"/>
                  <a:gd name="T8" fmla="*/ 13 w 14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5"/>
                    </a:moveTo>
                    <a:cubicBezTo>
                      <a:pt x="11" y="3"/>
                      <a:pt x="8" y="0"/>
                      <a:pt x="6" y="1"/>
                    </a:cubicBezTo>
                    <a:cubicBezTo>
                      <a:pt x="4" y="1"/>
                      <a:pt x="2" y="4"/>
                      <a:pt x="0" y="6"/>
                    </a:cubicBezTo>
                    <a:cubicBezTo>
                      <a:pt x="3" y="8"/>
                      <a:pt x="5" y="11"/>
                      <a:pt x="7" y="12"/>
                    </a:cubicBezTo>
                    <a:cubicBezTo>
                      <a:pt x="9" y="12"/>
                      <a:pt x="14" y="6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1836">
                <a:extLst>
                  <a:ext uri="{FF2B5EF4-FFF2-40B4-BE49-F238E27FC236}">
                    <a16:creationId xmlns="" xmlns:a16="http://schemas.microsoft.com/office/drawing/2014/main" id="{95573AF3-DB4D-4B51-9A4E-23643CA2A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1695"/>
                <a:ext cx="31" cy="33"/>
              </a:xfrm>
              <a:custGeom>
                <a:avLst/>
                <a:gdLst>
                  <a:gd name="T0" fmla="*/ 5 w 12"/>
                  <a:gd name="T1" fmla="*/ 13 h 13"/>
                  <a:gd name="T2" fmla="*/ 11 w 12"/>
                  <a:gd name="T3" fmla="*/ 6 h 13"/>
                  <a:gd name="T4" fmla="*/ 5 w 12"/>
                  <a:gd name="T5" fmla="*/ 0 h 13"/>
                  <a:gd name="T6" fmla="*/ 0 w 12"/>
                  <a:gd name="T7" fmla="*/ 7 h 13"/>
                  <a:gd name="T8" fmla="*/ 5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13"/>
                    </a:moveTo>
                    <a:cubicBezTo>
                      <a:pt x="6" y="13"/>
                      <a:pt x="12" y="7"/>
                      <a:pt x="11" y="6"/>
                    </a:cubicBezTo>
                    <a:cubicBezTo>
                      <a:pt x="9" y="4"/>
                      <a:pt x="7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1837">
                <a:extLst>
                  <a:ext uri="{FF2B5EF4-FFF2-40B4-BE49-F238E27FC236}">
                    <a16:creationId xmlns="" xmlns:a16="http://schemas.microsoft.com/office/drawing/2014/main" id="{6D92222B-DA95-4D78-9E86-D1EB11C0A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697"/>
                <a:ext cx="33" cy="31"/>
              </a:xfrm>
              <a:custGeom>
                <a:avLst/>
                <a:gdLst>
                  <a:gd name="T0" fmla="*/ 6 w 13"/>
                  <a:gd name="T1" fmla="*/ 12 h 12"/>
                  <a:gd name="T2" fmla="*/ 12 w 13"/>
                  <a:gd name="T3" fmla="*/ 6 h 12"/>
                  <a:gd name="T4" fmla="*/ 7 w 13"/>
                  <a:gd name="T5" fmla="*/ 1 h 12"/>
                  <a:gd name="T6" fmla="*/ 0 w 13"/>
                  <a:gd name="T7" fmla="*/ 6 h 12"/>
                  <a:gd name="T8" fmla="*/ 6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2"/>
                    </a:moveTo>
                    <a:cubicBezTo>
                      <a:pt x="7" y="12"/>
                      <a:pt x="13" y="7"/>
                      <a:pt x="12" y="6"/>
                    </a:cubicBezTo>
                    <a:cubicBezTo>
                      <a:pt x="11" y="4"/>
                      <a:pt x="9" y="1"/>
                      <a:pt x="7" y="1"/>
                    </a:cubicBezTo>
                    <a:cubicBezTo>
                      <a:pt x="5" y="0"/>
                      <a:pt x="2" y="3"/>
                      <a:pt x="0" y="6"/>
                    </a:cubicBezTo>
                    <a:cubicBezTo>
                      <a:pt x="2" y="8"/>
                      <a:pt x="4" y="10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1838">
                <a:extLst>
                  <a:ext uri="{FF2B5EF4-FFF2-40B4-BE49-F238E27FC236}">
                    <a16:creationId xmlns="" xmlns:a16="http://schemas.microsoft.com/office/drawing/2014/main" id="{9230208B-09E6-4560-91D7-B3F451167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1695"/>
                <a:ext cx="34" cy="31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7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6"/>
                      <a:pt x="7" y="0"/>
                      <a:pt x="6" y="1"/>
                    </a:cubicBezTo>
                    <a:cubicBezTo>
                      <a:pt x="4" y="3"/>
                      <a:pt x="2" y="5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1839">
                <a:extLst>
                  <a:ext uri="{FF2B5EF4-FFF2-40B4-BE49-F238E27FC236}">
                    <a16:creationId xmlns="" xmlns:a16="http://schemas.microsoft.com/office/drawing/2014/main" id="{A96B211A-4206-4647-857A-414A6722A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1695"/>
                <a:ext cx="29" cy="36"/>
              </a:xfrm>
              <a:custGeom>
                <a:avLst/>
                <a:gdLst>
                  <a:gd name="T0" fmla="*/ 5 w 11"/>
                  <a:gd name="T1" fmla="*/ 13 h 14"/>
                  <a:gd name="T2" fmla="*/ 11 w 11"/>
                  <a:gd name="T3" fmla="*/ 7 h 14"/>
                  <a:gd name="T4" fmla="*/ 5 w 11"/>
                  <a:gd name="T5" fmla="*/ 0 h 14"/>
                  <a:gd name="T6" fmla="*/ 0 w 11"/>
                  <a:gd name="T7" fmla="*/ 7 h 14"/>
                  <a:gd name="T8" fmla="*/ 5 w 11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4">
                    <a:moveTo>
                      <a:pt x="5" y="13"/>
                    </a:moveTo>
                    <a:cubicBezTo>
                      <a:pt x="6" y="14"/>
                      <a:pt x="11" y="8"/>
                      <a:pt x="11" y="7"/>
                    </a:cubicBezTo>
                    <a:cubicBezTo>
                      <a:pt x="9" y="5"/>
                      <a:pt x="7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1840">
                <a:extLst>
                  <a:ext uri="{FF2B5EF4-FFF2-40B4-BE49-F238E27FC236}">
                    <a16:creationId xmlns="" xmlns:a16="http://schemas.microsoft.com/office/drawing/2014/main" id="{61FEB652-F88E-495C-BFBE-00C115F2C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1695"/>
                <a:ext cx="29" cy="33"/>
              </a:xfrm>
              <a:custGeom>
                <a:avLst/>
                <a:gdLst>
                  <a:gd name="T0" fmla="*/ 6 w 11"/>
                  <a:gd name="T1" fmla="*/ 13 h 13"/>
                  <a:gd name="T2" fmla="*/ 11 w 11"/>
                  <a:gd name="T3" fmla="*/ 7 h 13"/>
                  <a:gd name="T4" fmla="*/ 5 w 11"/>
                  <a:gd name="T5" fmla="*/ 0 h 13"/>
                  <a:gd name="T6" fmla="*/ 0 w 11"/>
                  <a:gd name="T7" fmla="*/ 7 h 13"/>
                  <a:gd name="T8" fmla="*/ 6 w 11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6" y="13"/>
                    </a:moveTo>
                    <a:cubicBezTo>
                      <a:pt x="8" y="11"/>
                      <a:pt x="11" y="9"/>
                      <a:pt x="11" y="7"/>
                    </a:cubicBezTo>
                    <a:cubicBezTo>
                      <a:pt x="11" y="5"/>
                      <a:pt x="8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1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1841">
                <a:extLst>
                  <a:ext uri="{FF2B5EF4-FFF2-40B4-BE49-F238E27FC236}">
                    <a16:creationId xmlns="" xmlns:a16="http://schemas.microsoft.com/office/drawing/2014/main" id="{B2343E1D-8ACE-4778-B93A-C77621E13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695"/>
                <a:ext cx="32" cy="36"/>
              </a:xfrm>
              <a:custGeom>
                <a:avLst/>
                <a:gdLst>
                  <a:gd name="T0" fmla="*/ 7 w 12"/>
                  <a:gd name="T1" fmla="*/ 14 h 14"/>
                  <a:gd name="T2" fmla="*/ 12 w 12"/>
                  <a:gd name="T3" fmla="*/ 7 h 14"/>
                  <a:gd name="T4" fmla="*/ 7 w 12"/>
                  <a:gd name="T5" fmla="*/ 1 h 14"/>
                  <a:gd name="T6" fmla="*/ 1 w 12"/>
                  <a:gd name="T7" fmla="*/ 7 h 14"/>
                  <a:gd name="T8" fmla="*/ 7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7" y="14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3"/>
                      <a:pt x="7" y="1"/>
                    </a:cubicBezTo>
                    <a:cubicBezTo>
                      <a:pt x="6" y="0"/>
                      <a:pt x="0" y="6"/>
                      <a:pt x="1" y="7"/>
                    </a:cubicBezTo>
                    <a:cubicBezTo>
                      <a:pt x="2" y="9"/>
                      <a:pt x="4" y="11"/>
                      <a:pt x="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1842">
                <a:extLst>
                  <a:ext uri="{FF2B5EF4-FFF2-40B4-BE49-F238E27FC236}">
                    <a16:creationId xmlns="" xmlns:a16="http://schemas.microsoft.com/office/drawing/2014/main" id="{4CE3F567-F4F1-4687-9EFD-960CC19B4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1695"/>
                <a:ext cx="31" cy="36"/>
              </a:xfrm>
              <a:custGeom>
                <a:avLst/>
                <a:gdLst>
                  <a:gd name="T0" fmla="*/ 12 w 12"/>
                  <a:gd name="T1" fmla="*/ 7 h 14"/>
                  <a:gd name="T2" fmla="*/ 6 w 12"/>
                  <a:gd name="T3" fmla="*/ 1 h 14"/>
                  <a:gd name="T4" fmla="*/ 1 w 12"/>
                  <a:gd name="T5" fmla="*/ 7 h 14"/>
                  <a:gd name="T6" fmla="*/ 6 w 12"/>
                  <a:gd name="T7" fmla="*/ 14 h 14"/>
                  <a:gd name="T8" fmla="*/ 12 w 12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2" y="7"/>
                    </a:moveTo>
                    <a:cubicBezTo>
                      <a:pt x="12" y="6"/>
                      <a:pt x="7" y="0"/>
                      <a:pt x="6" y="1"/>
                    </a:cubicBezTo>
                    <a:cubicBezTo>
                      <a:pt x="4" y="3"/>
                      <a:pt x="1" y="5"/>
                      <a:pt x="1" y="7"/>
                    </a:cubicBezTo>
                    <a:cubicBezTo>
                      <a:pt x="0" y="9"/>
                      <a:pt x="3" y="11"/>
                      <a:pt x="6" y="14"/>
                    </a:cubicBezTo>
                    <a:cubicBezTo>
                      <a:pt x="8" y="11"/>
                      <a:pt x="10" y="10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1843">
                <a:extLst>
                  <a:ext uri="{FF2B5EF4-FFF2-40B4-BE49-F238E27FC236}">
                    <a16:creationId xmlns="" xmlns:a16="http://schemas.microsoft.com/office/drawing/2014/main" id="{F4493F38-1060-408C-9B27-1480305C7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695"/>
                <a:ext cx="31" cy="36"/>
              </a:xfrm>
              <a:custGeom>
                <a:avLst/>
                <a:gdLst>
                  <a:gd name="T0" fmla="*/ 11 w 12"/>
                  <a:gd name="T1" fmla="*/ 7 h 14"/>
                  <a:gd name="T2" fmla="*/ 5 w 12"/>
                  <a:gd name="T3" fmla="*/ 1 h 14"/>
                  <a:gd name="T4" fmla="*/ 0 w 12"/>
                  <a:gd name="T5" fmla="*/ 7 h 14"/>
                  <a:gd name="T6" fmla="*/ 5 w 12"/>
                  <a:gd name="T7" fmla="*/ 14 h 14"/>
                  <a:gd name="T8" fmla="*/ 11 w 12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1" y="7"/>
                    </a:moveTo>
                    <a:cubicBezTo>
                      <a:pt x="12" y="6"/>
                      <a:pt x="6" y="0"/>
                      <a:pt x="5" y="1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4"/>
                    </a:cubicBezTo>
                    <a:cubicBezTo>
                      <a:pt x="7" y="11"/>
                      <a:pt x="9" y="10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1844">
                <a:extLst>
                  <a:ext uri="{FF2B5EF4-FFF2-40B4-BE49-F238E27FC236}">
                    <a16:creationId xmlns="" xmlns:a16="http://schemas.microsoft.com/office/drawing/2014/main" id="{B74C200F-626E-401F-8182-EA8637F2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695"/>
                <a:ext cx="31" cy="36"/>
              </a:xfrm>
              <a:custGeom>
                <a:avLst/>
                <a:gdLst>
                  <a:gd name="T0" fmla="*/ 5 w 12"/>
                  <a:gd name="T1" fmla="*/ 13 h 14"/>
                  <a:gd name="T2" fmla="*/ 11 w 12"/>
                  <a:gd name="T3" fmla="*/ 7 h 14"/>
                  <a:gd name="T4" fmla="*/ 6 w 12"/>
                  <a:gd name="T5" fmla="*/ 0 h 14"/>
                  <a:gd name="T6" fmla="*/ 0 w 12"/>
                  <a:gd name="T7" fmla="*/ 7 h 14"/>
                  <a:gd name="T8" fmla="*/ 5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5" y="13"/>
                    </a:moveTo>
                    <a:cubicBezTo>
                      <a:pt x="6" y="14"/>
                      <a:pt x="12" y="8"/>
                      <a:pt x="11" y="7"/>
                    </a:cubicBezTo>
                    <a:cubicBezTo>
                      <a:pt x="10" y="5"/>
                      <a:pt x="8" y="3"/>
                      <a:pt x="6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1845">
                <a:extLst>
                  <a:ext uri="{FF2B5EF4-FFF2-40B4-BE49-F238E27FC236}">
                    <a16:creationId xmlns="" xmlns:a16="http://schemas.microsoft.com/office/drawing/2014/main" id="{906D3A93-D825-48A2-8F9A-FB28742EC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95"/>
                <a:ext cx="34" cy="31"/>
              </a:xfrm>
              <a:custGeom>
                <a:avLst/>
                <a:gdLst>
                  <a:gd name="T0" fmla="*/ 7 w 13"/>
                  <a:gd name="T1" fmla="*/ 12 h 12"/>
                  <a:gd name="T2" fmla="*/ 12 w 13"/>
                  <a:gd name="T3" fmla="*/ 7 h 12"/>
                  <a:gd name="T4" fmla="*/ 7 w 13"/>
                  <a:gd name="T5" fmla="*/ 1 h 12"/>
                  <a:gd name="T6" fmla="*/ 0 w 13"/>
                  <a:gd name="T7" fmla="*/ 7 h 12"/>
                  <a:gd name="T8" fmla="*/ 7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12"/>
                    </a:moveTo>
                    <a:cubicBezTo>
                      <a:pt x="9" y="12"/>
                      <a:pt x="11" y="9"/>
                      <a:pt x="12" y="7"/>
                    </a:cubicBezTo>
                    <a:cubicBezTo>
                      <a:pt x="13" y="6"/>
                      <a:pt x="8" y="0"/>
                      <a:pt x="7" y="1"/>
                    </a:cubicBezTo>
                    <a:cubicBezTo>
                      <a:pt x="4" y="3"/>
                      <a:pt x="3" y="5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1846">
                <a:extLst>
                  <a:ext uri="{FF2B5EF4-FFF2-40B4-BE49-F238E27FC236}">
                    <a16:creationId xmlns="" xmlns:a16="http://schemas.microsoft.com/office/drawing/2014/main" id="{7F5C4C09-8E34-4846-A692-A796B6D31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3" y="1697"/>
                <a:ext cx="31" cy="34"/>
              </a:xfrm>
              <a:custGeom>
                <a:avLst/>
                <a:gdLst>
                  <a:gd name="T0" fmla="*/ 11 w 12"/>
                  <a:gd name="T1" fmla="*/ 6 h 13"/>
                  <a:gd name="T2" fmla="*/ 5 w 12"/>
                  <a:gd name="T3" fmla="*/ 0 h 13"/>
                  <a:gd name="T4" fmla="*/ 0 w 12"/>
                  <a:gd name="T5" fmla="*/ 6 h 13"/>
                  <a:gd name="T6" fmla="*/ 5 w 12"/>
                  <a:gd name="T7" fmla="*/ 13 h 13"/>
                  <a:gd name="T8" fmla="*/ 11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1" y="6"/>
                    </a:moveTo>
                    <a:cubicBezTo>
                      <a:pt x="12" y="5"/>
                      <a:pt x="6" y="0"/>
                      <a:pt x="5" y="0"/>
                    </a:cubicBezTo>
                    <a:cubicBezTo>
                      <a:pt x="3" y="2"/>
                      <a:pt x="0" y="4"/>
                      <a:pt x="0" y="6"/>
                    </a:cubicBezTo>
                    <a:cubicBezTo>
                      <a:pt x="0" y="8"/>
                      <a:pt x="3" y="10"/>
                      <a:pt x="5" y="13"/>
                    </a:cubicBezTo>
                    <a:cubicBezTo>
                      <a:pt x="7" y="10"/>
                      <a:pt x="9" y="9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Freeform 1847">
                <a:extLst>
                  <a:ext uri="{FF2B5EF4-FFF2-40B4-BE49-F238E27FC236}">
                    <a16:creationId xmlns="" xmlns:a16="http://schemas.microsoft.com/office/drawing/2014/main" id="{CD68BCD7-6849-45BE-8FEB-3F8E9FF1C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695"/>
                <a:ext cx="31" cy="33"/>
              </a:xfrm>
              <a:custGeom>
                <a:avLst/>
                <a:gdLst>
                  <a:gd name="T0" fmla="*/ 5 w 12"/>
                  <a:gd name="T1" fmla="*/ 0 h 13"/>
                  <a:gd name="T2" fmla="*/ 0 w 12"/>
                  <a:gd name="T3" fmla="*/ 7 h 13"/>
                  <a:gd name="T4" fmla="*/ 5 w 12"/>
                  <a:gd name="T5" fmla="*/ 13 h 13"/>
                  <a:gd name="T6" fmla="*/ 11 w 12"/>
                  <a:gd name="T7" fmla="*/ 6 h 13"/>
                  <a:gd name="T8" fmla="*/ 5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0"/>
                    </a:move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ubicBezTo>
                      <a:pt x="7" y="13"/>
                      <a:pt x="12" y="7"/>
                      <a:pt x="11" y="6"/>
                    </a:cubicBezTo>
                    <a:cubicBezTo>
                      <a:pt x="9" y="4"/>
                      <a:pt x="7" y="3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eeform 1848">
                <a:extLst>
                  <a:ext uri="{FF2B5EF4-FFF2-40B4-BE49-F238E27FC236}">
                    <a16:creationId xmlns="" xmlns:a16="http://schemas.microsoft.com/office/drawing/2014/main" id="{0AE6217C-8295-4C42-8916-DA1BE16E0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695"/>
                <a:ext cx="31" cy="33"/>
              </a:xfrm>
              <a:custGeom>
                <a:avLst/>
                <a:gdLst>
                  <a:gd name="T0" fmla="*/ 5 w 12"/>
                  <a:gd name="T1" fmla="*/ 0 h 13"/>
                  <a:gd name="T2" fmla="*/ 0 w 12"/>
                  <a:gd name="T3" fmla="*/ 7 h 13"/>
                  <a:gd name="T4" fmla="*/ 6 w 12"/>
                  <a:gd name="T5" fmla="*/ 13 h 13"/>
                  <a:gd name="T6" fmla="*/ 11 w 12"/>
                  <a:gd name="T7" fmla="*/ 6 h 13"/>
                  <a:gd name="T8" fmla="*/ 5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0"/>
                    </a:moveTo>
                    <a:cubicBezTo>
                      <a:pt x="3" y="3"/>
                      <a:pt x="0" y="5"/>
                      <a:pt x="0" y="7"/>
                    </a:cubicBezTo>
                    <a:cubicBezTo>
                      <a:pt x="1" y="9"/>
                      <a:pt x="4" y="11"/>
                      <a:pt x="6" y="13"/>
                    </a:cubicBezTo>
                    <a:cubicBezTo>
                      <a:pt x="7" y="13"/>
                      <a:pt x="12" y="7"/>
                      <a:pt x="11" y="6"/>
                    </a:cubicBezTo>
                    <a:cubicBezTo>
                      <a:pt x="10" y="4"/>
                      <a:pt x="8" y="3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1849">
                <a:extLst>
                  <a:ext uri="{FF2B5EF4-FFF2-40B4-BE49-F238E27FC236}">
                    <a16:creationId xmlns="" xmlns:a16="http://schemas.microsoft.com/office/drawing/2014/main" id="{8AC73A50-3D65-4F55-8B67-71032A5DE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697"/>
                <a:ext cx="34" cy="29"/>
              </a:xfrm>
              <a:custGeom>
                <a:avLst/>
                <a:gdLst>
                  <a:gd name="T0" fmla="*/ 7 w 13"/>
                  <a:gd name="T1" fmla="*/ 1 h 11"/>
                  <a:gd name="T2" fmla="*/ 0 w 13"/>
                  <a:gd name="T3" fmla="*/ 6 h 11"/>
                  <a:gd name="T4" fmla="*/ 7 w 13"/>
                  <a:gd name="T5" fmla="*/ 11 h 11"/>
                  <a:gd name="T6" fmla="*/ 13 w 13"/>
                  <a:gd name="T7" fmla="*/ 6 h 11"/>
                  <a:gd name="T8" fmla="*/ 7 w 13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7" y="1"/>
                    </a:moveTo>
                    <a:cubicBezTo>
                      <a:pt x="5" y="0"/>
                      <a:pt x="3" y="4"/>
                      <a:pt x="0" y="6"/>
                    </a:cubicBezTo>
                    <a:cubicBezTo>
                      <a:pt x="3" y="8"/>
                      <a:pt x="5" y="11"/>
                      <a:pt x="7" y="11"/>
                    </a:cubicBezTo>
                    <a:cubicBezTo>
                      <a:pt x="9" y="11"/>
                      <a:pt x="11" y="8"/>
                      <a:pt x="13" y="6"/>
                    </a:cubicBezTo>
                    <a:cubicBezTo>
                      <a:pt x="11" y="4"/>
                      <a:pt x="9" y="1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eeform 1850">
                <a:extLst>
                  <a:ext uri="{FF2B5EF4-FFF2-40B4-BE49-F238E27FC236}">
                    <a16:creationId xmlns="" xmlns:a16="http://schemas.microsoft.com/office/drawing/2014/main" id="{F59D67BB-1069-4806-9A60-C6B8CE532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697"/>
                <a:ext cx="34" cy="31"/>
              </a:xfrm>
              <a:custGeom>
                <a:avLst/>
                <a:gdLst>
                  <a:gd name="T0" fmla="*/ 0 w 13"/>
                  <a:gd name="T1" fmla="*/ 6 h 12"/>
                  <a:gd name="T2" fmla="*/ 7 w 13"/>
                  <a:gd name="T3" fmla="*/ 12 h 12"/>
                  <a:gd name="T4" fmla="*/ 12 w 13"/>
                  <a:gd name="T5" fmla="*/ 5 h 12"/>
                  <a:gd name="T6" fmla="*/ 6 w 13"/>
                  <a:gd name="T7" fmla="*/ 1 h 12"/>
                  <a:gd name="T8" fmla="*/ 0 w 13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6"/>
                    </a:moveTo>
                    <a:cubicBezTo>
                      <a:pt x="2" y="8"/>
                      <a:pt x="4" y="11"/>
                      <a:pt x="7" y="12"/>
                    </a:cubicBezTo>
                    <a:cubicBezTo>
                      <a:pt x="8" y="12"/>
                      <a:pt x="13" y="6"/>
                      <a:pt x="12" y="5"/>
                    </a:cubicBezTo>
                    <a:cubicBezTo>
                      <a:pt x="10" y="3"/>
                      <a:pt x="8" y="0"/>
                      <a:pt x="6" y="1"/>
                    </a:cubicBezTo>
                    <a:cubicBezTo>
                      <a:pt x="4" y="1"/>
                      <a:pt x="2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1851">
                <a:extLst>
                  <a:ext uri="{FF2B5EF4-FFF2-40B4-BE49-F238E27FC236}">
                    <a16:creationId xmlns="" xmlns:a16="http://schemas.microsoft.com/office/drawing/2014/main" id="{FACFFDD0-FAEC-489B-8FE5-81ABFF516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485"/>
                <a:ext cx="31" cy="28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5 h 11"/>
                  <a:gd name="T4" fmla="*/ 6 w 12"/>
                  <a:gd name="T5" fmla="*/ 0 h 11"/>
                  <a:gd name="T6" fmla="*/ 0 w 12"/>
                  <a:gd name="T7" fmla="*/ 5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9" y="10"/>
                      <a:pt x="10" y="7"/>
                      <a:pt x="12" y="5"/>
                    </a:cubicBezTo>
                    <a:cubicBezTo>
                      <a:pt x="10" y="3"/>
                      <a:pt x="8" y="0"/>
                      <a:pt x="6" y="0"/>
                    </a:cubicBezTo>
                    <a:cubicBezTo>
                      <a:pt x="4" y="0"/>
                      <a:pt x="2" y="3"/>
                      <a:pt x="0" y="5"/>
                    </a:cubicBezTo>
                    <a:cubicBezTo>
                      <a:pt x="2" y="8"/>
                      <a:pt x="5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1852">
                <a:extLst>
                  <a:ext uri="{FF2B5EF4-FFF2-40B4-BE49-F238E27FC236}">
                    <a16:creationId xmlns="" xmlns:a16="http://schemas.microsoft.com/office/drawing/2014/main" id="{58C3284A-3AD2-4278-87DA-65872A55B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1485"/>
                <a:ext cx="36" cy="31"/>
              </a:xfrm>
              <a:custGeom>
                <a:avLst/>
                <a:gdLst>
                  <a:gd name="T0" fmla="*/ 13 w 14"/>
                  <a:gd name="T1" fmla="*/ 5 h 12"/>
                  <a:gd name="T2" fmla="*/ 6 w 14"/>
                  <a:gd name="T3" fmla="*/ 0 h 12"/>
                  <a:gd name="T4" fmla="*/ 0 w 14"/>
                  <a:gd name="T5" fmla="*/ 6 h 12"/>
                  <a:gd name="T6" fmla="*/ 7 w 14"/>
                  <a:gd name="T7" fmla="*/ 11 h 12"/>
                  <a:gd name="T8" fmla="*/ 13 w 14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5"/>
                    </a:moveTo>
                    <a:cubicBezTo>
                      <a:pt x="11" y="3"/>
                      <a:pt x="8" y="0"/>
                      <a:pt x="6" y="0"/>
                    </a:cubicBezTo>
                    <a:cubicBezTo>
                      <a:pt x="4" y="0"/>
                      <a:pt x="2" y="3"/>
                      <a:pt x="0" y="6"/>
                    </a:cubicBezTo>
                    <a:cubicBezTo>
                      <a:pt x="3" y="8"/>
                      <a:pt x="5" y="10"/>
                      <a:pt x="7" y="11"/>
                    </a:cubicBezTo>
                    <a:cubicBezTo>
                      <a:pt x="9" y="12"/>
                      <a:pt x="14" y="5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1853">
                <a:extLst>
                  <a:ext uri="{FF2B5EF4-FFF2-40B4-BE49-F238E27FC236}">
                    <a16:creationId xmlns="" xmlns:a16="http://schemas.microsoft.com/office/drawing/2014/main" id="{671D07DB-D5E8-4D1D-B528-670AA5D8D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1485"/>
                <a:ext cx="33" cy="28"/>
              </a:xfrm>
              <a:custGeom>
                <a:avLst/>
                <a:gdLst>
                  <a:gd name="T0" fmla="*/ 7 w 13"/>
                  <a:gd name="T1" fmla="*/ 11 h 11"/>
                  <a:gd name="T2" fmla="*/ 13 w 13"/>
                  <a:gd name="T3" fmla="*/ 5 h 11"/>
                  <a:gd name="T4" fmla="*/ 7 w 13"/>
                  <a:gd name="T5" fmla="*/ 0 h 11"/>
                  <a:gd name="T6" fmla="*/ 0 w 13"/>
                  <a:gd name="T7" fmla="*/ 5 h 11"/>
                  <a:gd name="T8" fmla="*/ 7 w 13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7" y="11"/>
                    </a:moveTo>
                    <a:cubicBezTo>
                      <a:pt x="9" y="10"/>
                      <a:pt x="11" y="7"/>
                      <a:pt x="13" y="5"/>
                    </a:cubicBezTo>
                    <a:cubicBezTo>
                      <a:pt x="11" y="3"/>
                      <a:pt x="9" y="0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3" y="8"/>
                      <a:pt x="5" y="11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1854">
                <a:extLst>
                  <a:ext uri="{FF2B5EF4-FFF2-40B4-BE49-F238E27FC236}">
                    <a16:creationId xmlns="" xmlns:a16="http://schemas.microsoft.com/office/drawing/2014/main" id="{2F5095AC-26EC-4838-B217-11F72B0FB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482"/>
                <a:ext cx="34" cy="31"/>
              </a:xfrm>
              <a:custGeom>
                <a:avLst/>
                <a:gdLst>
                  <a:gd name="T0" fmla="*/ 6 w 13"/>
                  <a:gd name="T1" fmla="*/ 12 h 12"/>
                  <a:gd name="T2" fmla="*/ 12 w 13"/>
                  <a:gd name="T3" fmla="*/ 7 h 12"/>
                  <a:gd name="T4" fmla="*/ 6 w 13"/>
                  <a:gd name="T5" fmla="*/ 1 h 12"/>
                  <a:gd name="T6" fmla="*/ 0 w 13"/>
                  <a:gd name="T7" fmla="*/ 6 h 12"/>
                  <a:gd name="T8" fmla="*/ 6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2"/>
                    </a:moveTo>
                    <a:cubicBezTo>
                      <a:pt x="8" y="12"/>
                      <a:pt x="11" y="9"/>
                      <a:pt x="12" y="7"/>
                    </a:cubicBezTo>
                    <a:cubicBezTo>
                      <a:pt x="13" y="6"/>
                      <a:pt x="8" y="0"/>
                      <a:pt x="6" y="1"/>
                    </a:cubicBezTo>
                    <a:cubicBezTo>
                      <a:pt x="4" y="2"/>
                      <a:pt x="2" y="4"/>
                      <a:pt x="0" y="6"/>
                    </a:cubicBezTo>
                    <a:cubicBezTo>
                      <a:pt x="2" y="9"/>
                      <a:pt x="4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1855">
                <a:extLst>
                  <a:ext uri="{FF2B5EF4-FFF2-40B4-BE49-F238E27FC236}">
                    <a16:creationId xmlns="" xmlns:a16="http://schemas.microsoft.com/office/drawing/2014/main" id="{9309F5E1-84F6-4F96-AE85-A71BF37F2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2" y="1376"/>
                <a:ext cx="31" cy="36"/>
              </a:xfrm>
              <a:custGeom>
                <a:avLst/>
                <a:gdLst>
                  <a:gd name="T0" fmla="*/ 7 w 12"/>
                  <a:gd name="T1" fmla="*/ 13 h 14"/>
                  <a:gd name="T2" fmla="*/ 12 w 12"/>
                  <a:gd name="T3" fmla="*/ 7 h 14"/>
                  <a:gd name="T4" fmla="*/ 7 w 12"/>
                  <a:gd name="T5" fmla="*/ 0 h 14"/>
                  <a:gd name="T6" fmla="*/ 1 w 12"/>
                  <a:gd name="T7" fmla="*/ 7 h 14"/>
                  <a:gd name="T8" fmla="*/ 7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7" y="13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3"/>
                      <a:pt x="7" y="0"/>
                    </a:cubicBezTo>
                    <a:cubicBezTo>
                      <a:pt x="5" y="3"/>
                      <a:pt x="3" y="5"/>
                      <a:pt x="1" y="7"/>
                    </a:cubicBezTo>
                    <a:cubicBezTo>
                      <a:pt x="0" y="8"/>
                      <a:pt x="6" y="14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1856">
                <a:extLst>
                  <a:ext uri="{FF2B5EF4-FFF2-40B4-BE49-F238E27FC236}">
                    <a16:creationId xmlns="" xmlns:a16="http://schemas.microsoft.com/office/drawing/2014/main" id="{7AA6870D-36B3-4B25-A5BA-8247C6168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381"/>
                <a:ext cx="36" cy="31"/>
              </a:xfrm>
              <a:custGeom>
                <a:avLst/>
                <a:gdLst>
                  <a:gd name="T0" fmla="*/ 13 w 14"/>
                  <a:gd name="T1" fmla="*/ 5 h 12"/>
                  <a:gd name="T2" fmla="*/ 7 w 14"/>
                  <a:gd name="T3" fmla="*/ 0 h 12"/>
                  <a:gd name="T4" fmla="*/ 0 w 14"/>
                  <a:gd name="T5" fmla="*/ 5 h 12"/>
                  <a:gd name="T6" fmla="*/ 7 w 14"/>
                  <a:gd name="T7" fmla="*/ 11 h 12"/>
                  <a:gd name="T8" fmla="*/ 13 w 14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5"/>
                    </a:moveTo>
                    <a:cubicBezTo>
                      <a:pt x="11" y="3"/>
                      <a:pt x="9" y="0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3" y="7"/>
                      <a:pt x="5" y="9"/>
                      <a:pt x="7" y="11"/>
                    </a:cubicBezTo>
                    <a:cubicBezTo>
                      <a:pt x="8" y="12"/>
                      <a:pt x="14" y="6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1857">
                <a:extLst>
                  <a:ext uri="{FF2B5EF4-FFF2-40B4-BE49-F238E27FC236}">
                    <a16:creationId xmlns="" xmlns:a16="http://schemas.microsoft.com/office/drawing/2014/main" id="{58CBC555-6965-4F4F-A7CA-8B62F6A3E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378"/>
                <a:ext cx="31" cy="34"/>
              </a:xfrm>
              <a:custGeom>
                <a:avLst/>
                <a:gdLst>
                  <a:gd name="T0" fmla="*/ 12 w 12"/>
                  <a:gd name="T1" fmla="*/ 6 h 13"/>
                  <a:gd name="T2" fmla="*/ 7 w 12"/>
                  <a:gd name="T3" fmla="*/ 0 h 13"/>
                  <a:gd name="T4" fmla="*/ 1 w 12"/>
                  <a:gd name="T5" fmla="*/ 6 h 13"/>
                  <a:gd name="T6" fmla="*/ 7 w 12"/>
                  <a:gd name="T7" fmla="*/ 13 h 13"/>
                  <a:gd name="T8" fmla="*/ 1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cubicBezTo>
                      <a:pt x="12" y="4"/>
                      <a:pt x="9" y="2"/>
                      <a:pt x="7" y="0"/>
                    </a:cubicBezTo>
                    <a:cubicBezTo>
                      <a:pt x="6" y="0"/>
                      <a:pt x="0" y="5"/>
                      <a:pt x="1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0"/>
                      <a:pt x="12" y="8"/>
                      <a:pt x="1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eeform 1858">
                <a:extLst>
                  <a:ext uri="{FF2B5EF4-FFF2-40B4-BE49-F238E27FC236}">
                    <a16:creationId xmlns="" xmlns:a16="http://schemas.microsoft.com/office/drawing/2014/main" id="{FA5CA2CF-658F-470E-845B-C7452C5E6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378"/>
                <a:ext cx="31" cy="34"/>
              </a:xfrm>
              <a:custGeom>
                <a:avLst/>
                <a:gdLst>
                  <a:gd name="T0" fmla="*/ 1 w 12"/>
                  <a:gd name="T1" fmla="*/ 6 h 13"/>
                  <a:gd name="T2" fmla="*/ 7 w 12"/>
                  <a:gd name="T3" fmla="*/ 13 h 13"/>
                  <a:gd name="T4" fmla="*/ 12 w 12"/>
                  <a:gd name="T5" fmla="*/ 6 h 13"/>
                  <a:gd name="T6" fmla="*/ 7 w 12"/>
                  <a:gd name="T7" fmla="*/ 0 h 13"/>
                  <a:gd name="T8" fmla="*/ 1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6"/>
                    </a:moveTo>
                    <a:cubicBezTo>
                      <a:pt x="2" y="9"/>
                      <a:pt x="4" y="10"/>
                      <a:pt x="7" y="13"/>
                    </a:cubicBezTo>
                    <a:cubicBezTo>
                      <a:pt x="9" y="10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5" y="0"/>
                      <a:pt x="0" y="5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eeform 1859">
                <a:extLst>
                  <a:ext uri="{FF2B5EF4-FFF2-40B4-BE49-F238E27FC236}">
                    <a16:creationId xmlns="" xmlns:a16="http://schemas.microsoft.com/office/drawing/2014/main" id="{560426EB-57FD-4F0F-9DA3-95AC83B0B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1378"/>
                <a:ext cx="31" cy="34"/>
              </a:xfrm>
              <a:custGeom>
                <a:avLst/>
                <a:gdLst>
                  <a:gd name="T0" fmla="*/ 6 w 12"/>
                  <a:gd name="T1" fmla="*/ 13 h 13"/>
                  <a:gd name="T2" fmla="*/ 12 w 12"/>
                  <a:gd name="T3" fmla="*/ 6 h 13"/>
                  <a:gd name="T4" fmla="*/ 7 w 12"/>
                  <a:gd name="T5" fmla="*/ 0 h 13"/>
                  <a:gd name="T6" fmla="*/ 1 w 12"/>
                  <a:gd name="T7" fmla="*/ 6 h 13"/>
                  <a:gd name="T8" fmla="*/ 6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cubicBezTo>
                      <a:pt x="8" y="10"/>
                      <a:pt x="12" y="8"/>
                      <a:pt x="12" y="6"/>
                    </a:cubicBezTo>
                    <a:cubicBezTo>
                      <a:pt x="11" y="4"/>
                      <a:pt x="9" y="2"/>
                      <a:pt x="7" y="0"/>
                    </a:cubicBezTo>
                    <a:cubicBezTo>
                      <a:pt x="5" y="0"/>
                      <a:pt x="0" y="5"/>
                      <a:pt x="1" y="6"/>
                    </a:cubicBezTo>
                    <a:cubicBezTo>
                      <a:pt x="2" y="8"/>
                      <a:pt x="4" y="10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reeform 1860">
                <a:extLst>
                  <a:ext uri="{FF2B5EF4-FFF2-40B4-BE49-F238E27FC236}">
                    <a16:creationId xmlns="" xmlns:a16="http://schemas.microsoft.com/office/drawing/2014/main" id="{251183DE-94B7-4A43-A89F-96BF75C93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1905"/>
                <a:ext cx="31" cy="33"/>
              </a:xfrm>
              <a:custGeom>
                <a:avLst/>
                <a:gdLst>
                  <a:gd name="T0" fmla="*/ 5 w 12"/>
                  <a:gd name="T1" fmla="*/ 13 h 13"/>
                  <a:gd name="T2" fmla="*/ 11 w 12"/>
                  <a:gd name="T3" fmla="*/ 7 h 13"/>
                  <a:gd name="T4" fmla="*/ 5 w 12"/>
                  <a:gd name="T5" fmla="*/ 1 h 13"/>
                  <a:gd name="T6" fmla="*/ 0 w 12"/>
                  <a:gd name="T7" fmla="*/ 7 h 13"/>
                  <a:gd name="T8" fmla="*/ 5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13"/>
                    </a:moveTo>
                    <a:cubicBezTo>
                      <a:pt x="8" y="11"/>
                      <a:pt x="10" y="9"/>
                      <a:pt x="11" y="7"/>
                    </a:cubicBezTo>
                    <a:cubicBezTo>
                      <a:pt x="12" y="6"/>
                      <a:pt x="7" y="0"/>
                      <a:pt x="5" y="1"/>
                    </a:cubicBezTo>
                    <a:cubicBezTo>
                      <a:pt x="3" y="2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eeform 1861">
                <a:extLst>
                  <a:ext uri="{FF2B5EF4-FFF2-40B4-BE49-F238E27FC236}">
                    <a16:creationId xmlns="" xmlns:a16="http://schemas.microsoft.com/office/drawing/2014/main" id="{D8537B72-837E-43DC-A7E8-FF8C2B7FD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169"/>
                <a:ext cx="31" cy="33"/>
              </a:xfrm>
              <a:custGeom>
                <a:avLst/>
                <a:gdLst>
                  <a:gd name="T0" fmla="*/ 5 w 12"/>
                  <a:gd name="T1" fmla="*/ 0 h 13"/>
                  <a:gd name="T2" fmla="*/ 0 w 12"/>
                  <a:gd name="T3" fmla="*/ 6 h 13"/>
                  <a:gd name="T4" fmla="*/ 5 w 12"/>
                  <a:gd name="T5" fmla="*/ 12 h 13"/>
                  <a:gd name="T6" fmla="*/ 11 w 12"/>
                  <a:gd name="T7" fmla="*/ 6 h 13"/>
                  <a:gd name="T8" fmla="*/ 5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0"/>
                    </a:moveTo>
                    <a:cubicBezTo>
                      <a:pt x="3" y="2"/>
                      <a:pt x="0" y="5"/>
                      <a:pt x="0" y="6"/>
                    </a:cubicBezTo>
                    <a:cubicBezTo>
                      <a:pt x="0" y="8"/>
                      <a:pt x="3" y="11"/>
                      <a:pt x="5" y="12"/>
                    </a:cubicBezTo>
                    <a:cubicBezTo>
                      <a:pt x="6" y="13"/>
                      <a:pt x="12" y="7"/>
                      <a:pt x="11" y="6"/>
                    </a:cubicBezTo>
                    <a:cubicBezTo>
                      <a:pt x="9" y="4"/>
                      <a:pt x="7" y="2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eeform 1862">
                <a:extLst>
                  <a:ext uri="{FF2B5EF4-FFF2-40B4-BE49-F238E27FC236}">
                    <a16:creationId xmlns="" xmlns:a16="http://schemas.microsoft.com/office/drawing/2014/main" id="{0C3E2A41-37BD-42CC-8885-CEFFDF179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1169"/>
                <a:ext cx="37" cy="31"/>
              </a:xfrm>
              <a:custGeom>
                <a:avLst/>
                <a:gdLst>
                  <a:gd name="T0" fmla="*/ 7 w 14"/>
                  <a:gd name="T1" fmla="*/ 12 h 12"/>
                  <a:gd name="T2" fmla="*/ 13 w 14"/>
                  <a:gd name="T3" fmla="*/ 7 h 12"/>
                  <a:gd name="T4" fmla="*/ 7 w 14"/>
                  <a:gd name="T5" fmla="*/ 1 h 12"/>
                  <a:gd name="T6" fmla="*/ 0 w 14"/>
                  <a:gd name="T7" fmla="*/ 6 h 12"/>
                  <a:gd name="T8" fmla="*/ 7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7" y="12"/>
                    </a:moveTo>
                    <a:cubicBezTo>
                      <a:pt x="9" y="12"/>
                      <a:pt x="11" y="9"/>
                      <a:pt x="13" y="7"/>
                    </a:cubicBezTo>
                    <a:cubicBezTo>
                      <a:pt x="14" y="6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3" y="9"/>
                      <a:pt x="5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eeform 1863">
                <a:extLst>
                  <a:ext uri="{FF2B5EF4-FFF2-40B4-BE49-F238E27FC236}">
                    <a16:creationId xmlns="" xmlns:a16="http://schemas.microsoft.com/office/drawing/2014/main" id="{96F89FAC-1C21-4060-859D-5E1360765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1169"/>
                <a:ext cx="31" cy="33"/>
              </a:xfrm>
              <a:custGeom>
                <a:avLst/>
                <a:gdLst>
                  <a:gd name="T0" fmla="*/ 7 w 12"/>
                  <a:gd name="T1" fmla="*/ 12 h 13"/>
                  <a:gd name="T2" fmla="*/ 12 w 12"/>
                  <a:gd name="T3" fmla="*/ 6 h 13"/>
                  <a:gd name="T4" fmla="*/ 7 w 12"/>
                  <a:gd name="T5" fmla="*/ 0 h 13"/>
                  <a:gd name="T6" fmla="*/ 1 w 12"/>
                  <a:gd name="T7" fmla="*/ 6 h 13"/>
                  <a:gd name="T8" fmla="*/ 7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2"/>
                    </a:moveTo>
                    <a:cubicBezTo>
                      <a:pt x="9" y="11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5" y="2"/>
                      <a:pt x="2" y="4"/>
                      <a:pt x="1" y="6"/>
                    </a:cubicBezTo>
                    <a:cubicBezTo>
                      <a:pt x="0" y="7"/>
                      <a:pt x="6" y="13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eeform 1864">
                <a:extLst>
                  <a:ext uri="{FF2B5EF4-FFF2-40B4-BE49-F238E27FC236}">
                    <a16:creationId xmlns="" xmlns:a16="http://schemas.microsoft.com/office/drawing/2014/main" id="{6E76D64B-D12C-4BAD-81EC-DAA674074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169"/>
                <a:ext cx="29" cy="31"/>
              </a:xfrm>
              <a:custGeom>
                <a:avLst/>
                <a:gdLst>
                  <a:gd name="T0" fmla="*/ 6 w 11"/>
                  <a:gd name="T1" fmla="*/ 12 h 12"/>
                  <a:gd name="T2" fmla="*/ 11 w 11"/>
                  <a:gd name="T3" fmla="*/ 6 h 12"/>
                  <a:gd name="T4" fmla="*/ 5 w 11"/>
                  <a:gd name="T5" fmla="*/ 0 h 12"/>
                  <a:gd name="T6" fmla="*/ 0 w 11"/>
                  <a:gd name="T7" fmla="*/ 6 h 12"/>
                  <a:gd name="T8" fmla="*/ 6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8" y="10"/>
                      <a:pt x="11" y="8"/>
                      <a:pt x="11" y="6"/>
                    </a:cubicBezTo>
                    <a:cubicBezTo>
                      <a:pt x="11" y="4"/>
                      <a:pt x="8" y="2"/>
                      <a:pt x="5" y="0"/>
                    </a:cubicBezTo>
                    <a:cubicBezTo>
                      <a:pt x="3" y="2"/>
                      <a:pt x="0" y="5"/>
                      <a:pt x="0" y="6"/>
                    </a:cubicBezTo>
                    <a:cubicBezTo>
                      <a:pt x="1" y="8"/>
                      <a:pt x="4" y="10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eeform 1865">
                <a:extLst>
                  <a:ext uri="{FF2B5EF4-FFF2-40B4-BE49-F238E27FC236}">
                    <a16:creationId xmlns="" xmlns:a16="http://schemas.microsoft.com/office/drawing/2014/main" id="{B5902E54-040A-466F-8FE9-0CD1E52A7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6" y="1065"/>
                <a:ext cx="33" cy="31"/>
              </a:xfrm>
              <a:custGeom>
                <a:avLst/>
                <a:gdLst>
                  <a:gd name="T0" fmla="*/ 12 w 13"/>
                  <a:gd name="T1" fmla="*/ 6 h 12"/>
                  <a:gd name="T2" fmla="*/ 6 w 13"/>
                  <a:gd name="T3" fmla="*/ 0 h 12"/>
                  <a:gd name="T4" fmla="*/ 0 w 13"/>
                  <a:gd name="T5" fmla="*/ 6 h 12"/>
                  <a:gd name="T6" fmla="*/ 6 w 13"/>
                  <a:gd name="T7" fmla="*/ 11 h 12"/>
                  <a:gd name="T8" fmla="*/ 12 w 13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6"/>
                    </a:moveTo>
                    <a:cubicBezTo>
                      <a:pt x="13" y="5"/>
                      <a:pt x="7" y="0"/>
                      <a:pt x="6" y="0"/>
                    </a:cubicBezTo>
                    <a:cubicBezTo>
                      <a:pt x="4" y="2"/>
                      <a:pt x="2" y="4"/>
                      <a:pt x="0" y="6"/>
                    </a:cubicBezTo>
                    <a:cubicBezTo>
                      <a:pt x="2" y="9"/>
                      <a:pt x="5" y="12"/>
                      <a:pt x="6" y="11"/>
                    </a:cubicBezTo>
                    <a:cubicBezTo>
                      <a:pt x="8" y="11"/>
                      <a:pt x="11" y="8"/>
                      <a:pt x="1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eeform 1866">
                <a:extLst>
                  <a:ext uri="{FF2B5EF4-FFF2-40B4-BE49-F238E27FC236}">
                    <a16:creationId xmlns="" xmlns:a16="http://schemas.microsoft.com/office/drawing/2014/main" id="{C586C28A-6BD9-45A6-B956-A8F4ED789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4" y="1065"/>
                <a:ext cx="32" cy="34"/>
              </a:xfrm>
              <a:custGeom>
                <a:avLst/>
                <a:gdLst>
                  <a:gd name="T0" fmla="*/ 11 w 12"/>
                  <a:gd name="T1" fmla="*/ 7 h 13"/>
                  <a:gd name="T2" fmla="*/ 5 w 12"/>
                  <a:gd name="T3" fmla="*/ 0 h 13"/>
                  <a:gd name="T4" fmla="*/ 0 w 12"/>
                  <a:gd name="T5" fmla="*/ 6 h 13"/>
                  <a:gd name="T6" fmla="*/ 5 w 12"/>
                  <a:gd name="T7" fmla="*/ 13 h 13"/>
                  <a:gd name="T8" fmla="*/ 11 w 12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1" y="7"/>
                    </a:moveTo>
                    <a:cubicBezTo>
                      <a:pt x="12" y="5"/>
                      <a:pt x="6" y="0"/>
                      <a:pt x="5" y="0"/>
                    </a:cubicBezTo>
                    <a:cubicBezTo>
                      <a:pt x="3" y="2"/>
                      <a:pt x="0" y="4"/>
                      <a:pt x="0" y="6"/>
                    </a:cubicBezTo>
                    <a:cubicBezTo>
                      <a:pt x="0" y="8"/>
                      <a:pt x="3" y="10"/>
                      <a:pt x="5" y="13"/>
                    </a:cubicBezTo>
                    <a:cubicBezTo>
                      <a:pt x="7" y="10"/>
                      <a:pt x="9" y="9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eeform 1867">
                <a:extLst>
                  <a:ext uri="{FF2B5EF4-FFF2-40B4-BE49-F238E27FC236}">
                    <a16:creationId xmlns="" xmlns:a16="http://schemas.microsoft.com/office/drawing/2014/main" id="{F107ED37-19CF-4F4F-9A93-1C70FBC44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5" y="1065"/>
                <a:ext cx="34" cy="31"/>
              </a:xfrm>
              <a:custGeom>
                <a:avLst/>
                <a:gdLst>
                  <a:gd name="T0" fmla="*/ 7 w 13"/>
                  <a:gd name="T1" fmla="*/ 11 h 12"/>
                  <a:gd name="T2" fmla="*/ 12 w 13"/>
                  <a:gd name="T3" fmla="*/ 6 h 12"/>
                  <a:gd name="T4" fmla="*/ 7 w 13"/>
                  <a:gd name="T5" fmla="*/ 0 h 12"/>
                  <a:gd name="T6" fmla="*/ 0 w 13"/>
                  <a:gd name="T7" fmla="*/ 6 h 12"/>
                  <a:gd name="T8" fmla="*/ 7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11"/>
                    </a:moveTo>
                    <a:cubicBezTo>
                      <a:pt x="9" y="11"/>
                      <a:pt x="11" y="9"/>
                      <a:pt x="12" y="6"/>
                    </a:cubicBezTo>
                    <a:cubicBezTo>
                      <a:pt x="13" y="5"/>
                      <a:pt x="8" y="0"/>
                      <a:pt x="7" y="0"/>
                    </a:cubicBezTo>
                    <a:cubicBezTo>
                      <a:pt x="4" y="2"/>
                      <a:pt x="3" y="4"/>
                      <a:pt x="0" y="6"/>
                    </a:cubicBezTo>
                    <a:cubicBezTo>
                      <a:pt x="3" y="8"/>
                      <a:pt x="5" y="12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eeform 1868">
                <a:extLst>
                  <a:ext uri="{FF2B5EF4-FFF2-40B4-BE49-F238E27FC236}">
                    <a16:creationId xmlns="" xmlns:a16="http://schemas.microsoft.com/office/drawing/2014/main" id="{02E6A3DB-1B00-44CD-BE42-7917BBDBA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376"/>
                <a:ext cx="32" cy="36"/>
              </a:xfrm>
              <a:custGeom>
                <a:avLst/>
                <a:gdLst>
                  <a:gd name="T0" fmla="*/ 6 w 12"/>
                  <a:gd name="T1" fmla="*/ 13 h 14"/>
                  <a:gd name="T2" fmla="*/ 12 w 12"/>
                  <a:gd name="T3" fmla="*/ 7 h 14"/>
                  <a:gd name="T4" fmla="*/ 6 w 12"/>
                  <a:gd name="T5" fmla="*/ 0 h 14"/>
                  <a:gd name="T6" fmla="*/ 0 w 12"/>
                  <a:gd name="T7" fmla="*/ 7 h 14"/>
                  <a:gd name="T8" fmla="*/ 6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6" y="13"/>
                    </a:moveTo>
                    <a:cubicBezTo>
                      <a:pt x="7" y="14"/>
                      <a:pt x="12" y="8"/>
                      <a:pt x="12" y="7"/>
                    </a:cubicBezTo>
                    <a:cubicBezTo>
                      <a:pt x="10" y="5"/>
                      <a:pt x="8" y="3"/>
                      <a:pt x="6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1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eeform 1869">
                <a:extLst>
                  <a:ext uri="{FF2B5EF4-FFF2-40B4-BE49-F238E27FC236}">
                    <a16:creationId xmlns="" xmlns:a16="http://schemas.microsoft.com/office/drawing/2014/main" id="{0716A57B-9428-46F8-9468-A8383291D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378"/>
                <a:ext cx="31" cy="34"/>
              </a:xfrm>
              <a:custGeom>
                <a:avLst/>
                <a:gdLst>
                  <a:gd name="T0" fmla="*/ 7 w 12"/>
                  <a:gd name="T1" fmla="*/ 13 h 13"/>
                  <a:gd name="T2" fmla="*/ 12 w 12"/>
                  <a:gd name="T3" fmla="*/ 6 h 13"/>
                  <a:gd name="T4" fmla="*/ 7 w 12"/>
                  <a:gd name="T5" fmla="*/ 0 h 13"/>
                  <a:gd name="T6" fmla="*/ 1 w 12"/>
                  <a:gd name="T7" fmla="*/ 6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9" y="10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6" y="0"/>
                      <a:pt x="0" y="5"/>
                      <a:pt x="1" y="6"/>
                    </a:cubicBezTo>
                    <a:cubicBezTo>
                      <a:pt x="2" y="9"/>
                      <a:pt x="5" y="10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eeform 1870">
                <a:extLst>
                  <a:ext uri="{FF2B5EF4-FFF2-40B4-BE49-F238E27FC236}">
                    <a16:creationId xmlns="" xmlns:a16="http://schemas.microsoft.com/office/drawing/2014/main" id="{FACCDCDF-83E0-4EFD-BC2B-BC796F889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7" y="1272"/>
                <a:ext cx="29" cy="34"/>
              </a:xfrm>
              <a:custGeom>
                <a:avLst/>
                <a:gdLst>
                  <a:gd name="T0" fmla="*/ 5 w 11"/>
                  <a:gd name="T1" fmla="*/ 13 h 13"/>
                  <a:gd name="T2" fmla="*/ 11 w 11"/>
                  <a:gd name="T3" fmla="*/ 6 h 13"/>
                  <a:gd name="T4" fmla="*/ 4 w 11"/>
                  <a:gd name="T5" fmla="*/ 1 h 13"/>
                  <a:gd name="T6" fmla="*/ 0 w 11"/>
                  <a:gd name="T7" fmla="*/ 7 h 13"/>
                  <a:gd name="T8" fmla="*/ 5 w 11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5" y="13"/>
                    </a:moveTo>
                    <a:cubicBezTo>
                      <a:pt x="8" y="11"/>
                      <a:pt x="10" y="9"/>
                      <a:pt x="11" y="6"/>
                    </a:cubicBezTo>
                    <a:cubicBezTo>
                      <a:pt x="11" y="5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eeform 1871">
                <a:extLst>
                  <a:ext uri="{FF2B5EF4-FFF2-40B4-BE49-F238E27FC236}">
                    <a16:creationId xmlns="" xmlns:a16="http://schemas.microsoft.com/office/drawing/2014/main" id="{F259BC8E-C76C-48EE-9A8C-442F6F650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8" y="1275"/>
                <a:ext cx="34" cy="31"/>
              </a:xfrm>
              <a:custGeom>
                <a:avLst/>
                <a:gdLst>
                  <a:gd name="T0" fmla="*/ 6 w 13"/>
                  <a:gd name="T1" fmla="*/ 11 h 12"/>
                  <a:gd name="T2" fmla="*/ 12 w 13"/>
                  <a:gd name="T3" fmla="*/ 6 h 12"/>
                  <a:gd name="T4" fmla="*/ 7 w 13"/>
                  <a:gd name="T5" fmla="*/ 0 h 12"/>
                  <a:gd name="T6" fmla="*/ 0 w 13"/>
                  <a:gd name="T7" fmla="*/ 5 h 12"/>
                  <a:gd name="T8" fmla="*/ 6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1"/>
                    </a:moveTo>
                    <a:cubicBezTo>
                      <a:pt x="7" y="12"/>
                      <a:pt x="13" y="7"/>
                      <a:pt x="12" y="6"/>
                    </a:cubicBezTo>
                    <a:cubicBezTo>
                      <a:pt x="11" y="4"/>
                      <a:pt x="9" y="1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2" y="8"/>
                      <a:pt x="4" y="10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eeform 1872">
                <a:extLst>
                  <a:ext uri="{FF2B5EF4-FFF2-40B4-BE49-F238E27FC236}">
                    <a16:creationId xmlns="" xmlns:a16="http://schemas.microsoft.com/office/drawing/2014/main" id="{347BC8DF-CDE2-4BA5-B9F8-E8FBCBDB9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1275"/>
                <a:ext cx="33" cy="31"/>
              </a:xfrm>
              <a:custGeom>
                <a:avLst/>
                <a:gdLst>
                  <a:gd name="T0" fmla="*/ 6 w 13"/>
                  <a:gd name="T1" fmla="*/ 11 h 12"/>
                  <a:gd name="T2" fmla="*/ 12 w 13"/>
                  <a:gd name="T3" fmla="*/ 6 h 12"/>
                  <a:gd name="T4" fmla="*/ 6 w 13"/>
                  <a:gd name="T5" fmla="*/ 0 h 12"/>
                  <a:gd name="T6" fmla="*/ 0 w 13"/>
                  <a:gd name="T7" fmla="*/ 5 h 12"/>
                  <a:gd name="T8" fmla="*/ 6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1"/>
                    </a:moveTo>
                    <a:cubicBezTo>
                      <a:pt x="7" y="12"/>
                      <a:pt x="13" y="7"/>
                      <a:pt x="12" y="6"/>
                    </a:cubicBezTo>
                    <a:cubicBezTo>
                      <a:pt x="11" y="4"/>
                      <a:pt x="8" y="1"/>
                      <a:pt x="6" y="0"/>
                    </a:cubicBezTo>
                    <a:cubicBezTo>
                      <a:pt x="5" y="0"/>
                      <a:pt x="2" y="3"/>
                      <a:pt x="0" y="5"/>
                    </a:cubicBezTo>
                    <a:cubicBezTo>
                      <a:pt x="2" y="8"/>
                      <a:pt x="4" y="10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eeform 1873">
                <a:extLst>
                  <a:ext uri="{FF2B5EF4-FFF2-40B4-BE49-F238E27FC236}">
                    <a16:creationId xmlns="" xmlns:a16="http://schemas.microsoft.com/office/drawing/2014/main" id="{1D049DE4-491F-4968-AA01-84D080ED1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9" y="1062"/>
                <a:ext cx="31" cy="37"/>
              </a:xfrm>
              <a:custGeom>
                <a:avLst/>
                <a:gdLst>
                  <a:gd name="T0" fmla="*/ 6 w 12"/>
                  <a:gd name="T1" fmla="*/ 13 h 14"/>
                  <a:gd name="T2" fmla="*/ 11 w 12"/>
                  <a:gd name="T3" fmla="*/ 7 h 14"/>
                  <a:gd name="T4" fmla="*/ 5 w 12"/>
                  <a:gd name="T5" fmla="*/ 0 h 14"/>
                  <a:gd name="T6" fmla="*/ 0 w 12"/>
                  <a:gd name="T7" fmla="*/ 7 h 14"/>
                  <a:gd name="T8" fmla="*/ 6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6" y="13"/>
                    </a:moveTo>
                    <a:cubicBezTo>
                      <a:pt x="7" y="14"/>
                      <a:pt x="12" y="8"/>
                      <a:pt x="11" y="7"/>
                    </a:cubicBezTo>
                    <a:cubicBezTo>
                      <a:pt x="10" y="4"/>
                      <a:pt x="8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eeform 1874">
                <a:extLst>
                  <a:ext uri="{FF2B5EF4-FFF2-40B4-BE49-F238E27FC236}">
                    <a16:creationId xmlns="" xmlns:a16="http://schemas.microsoft.com/office/drawing/2014/main" id="{22C0D1C8-7C15-4370-A816-080201F25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5" y="1062"/>
                <a:ext cx="29" cy="34"/>
              </a:xfrm>
              <a:custGeom>
                <a:avLst/>
                <a:gdLst>
                  <a:gd name="T0" fmla="*/ 6 w 11"/>
                  <a:gd name="T1" fmla="*/ 13 h 13"/>
                  <a:gd name="T2" fmla="*/ 11 w 11"/>
                  <a:gd name="T3" fmla="*/ 7 h 13"/>
                  <a:gd name="T4" fmla="*/ 5 w 11"/>
                  <a:gd name="T5" fmla="*/ 0 h 13"/>
                  <a:gd name="T6" fmla="*/ 0 w 11"/>
                  <a:gd name="T7" fmla="*/ 7 h 13"/>
                  <a:gd name="T8" fmla="*/ 6 w 11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6" y="13"/>
                    </a:moveTo>
                    <a:cubicBezTo>
                      <a:pt x="7" y="11"/>
                      <a:pt x="11" y="9"/>
                      <a:pt x="11" y="7"/>
                    </a:cubicBezTo>
                    <a:cubicBezTo>
                      <a:pt x="11" y="5"/>
                      <a:pt x="8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1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eeform 1875">
                <a:extLst>
                  <a:ext uri="{FF2B5EF4-FFF2-40B4-BE49-F238E27FC236}">
                    <a16:creationId xmlns="" xmlns:a16="http://schemas.microsoft.com/office/drawing/2014/main" id="{7EE9C0EC-5E9D-4E38-A9B2-C827834C9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" y="1067"/>
                <a:ext cx="34" cy="32"/>
              </a:xfrm>
              <a:custGeom>
                <a:avLst/>
                <a:gdLst>
                  <a:gd name="T0" fmla="*/ 13 w 13"/>
                  <a:gd name="T1" fmla="*/ 5 h 12"/>
                  <a:gd name="T2" fmla="*/ 7 w 13"/>
                  <a:gd name="T3" fmla="*/ 0 h 12"/>
                  <a:gd name="T4" fmla="*/ 0 w 13"/>
                  <a:gd name="T5" fmla="*/ 5 h 12"/>
                  <a:gd name="T6" fmla="*/ 7 w 13"/>
                  <a:gd name="T7" fmla="*/ 11 h 12"/>
                  <a:gd name="T8" fmla="*/ 13 w 13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5"/>
                    </a:moveTo>
                    <a:cubicBezTo>
                      <a:pt x="11" y="3"/>
                      <a:pt x="9" y="0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3" y="7"/>
                      <a:pt x="4" y="9"/>
                      <a:pt x="7" y="11"/>
                    </a:cubicBezTo>
                    <a:cubicBezTo>
                      <a:pt x="8" y="12"/>
                      <a:pt x="13" y="6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eeform 1876">
                <a:extLst>
                  <a:ext uri="{FF2B5EF4-FFF2-40B4-BE49-F238E27FC236}">
                    <a16:creationId xmlns="" xmlns:a16="http://schemas.microsoft.com/office/drawing/2014/main" id="{56576974-C61E-4120-B2C8-777B18536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5" y="1062"/>
                <a:ext cx="31" cy="37"/>
              </a:xfrm>
              <a:custGeom>
                <a:avLst/>
                <a:gdLst>
                  <a:gd name="T0" fmla="*/ 6 w 12"/>
                  <a:gd name="T1" fmla="*/ 13 h 14"/>
                  <a:gd name="T2" fmla="*/ 11 w 12"/>
                  <a:gd name="T3" fmla="*/ 7 h 14"/>
                  <a:gd name="T4" fmla="*/ 5 w 12"/>
                  <a:gd name="T5" fmla="*/ 0 h 14"/>
                  <a:gd name="T6" fmla="*/ 0 w 12"/>
                  <a:gd name="T7" fmla="*/ 7 h 14"/>
                  <a:gd name="T8" fmla="*/ 6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6" y="13"/>
                    </a:moveTo>
                    <a:cubicBezTo>
                      <a:pt x="7" y="14"/>
                      <a:pt x="12" y="8"/>
                      <a:pt x="11" y="7"/>
                    </a:cubicBezTo>
                    <a:cubicBezTo>
                      <a:pt x="10" y="4"/>
                      <a:pt x="8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eeform 1877">
                <a:extLst>
                  <a:ext uri="{FF2B5EF4-FFF2-40B4-BE49-F238E27FC236}">
                    <a16:creationId xmlns="" xmlns:a16="http://schemas.microsoft.com/office/drawing/2014/main" id="{B538EFB4-3033-4021-BD2A-BEFADFD24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2" y="1062"/>
                <a:ext cx="28" cy="34"/>
              </a:xfrm>
              <a:custGeom>
                <a:avLst/>
                <a:gdLst>
                  <a:gd name="T0" fmla="*/ 6 w 11"/>
                  <a:gd name="T1" fmla="*/ 13 h 13"/>
                  <a:gd name="T2" fmla="*/ 11 w 11"/>
                  <a:gd name="T3" fmla="*/ 7 h 13"/>
                  <a:gd name="T4" fmla="*/ 5 w 11"/>
                  <a:gd name="T5" fmla="*/ 0 h 13"/>
                  <a:gd name="T6" fmla="*/ 0 w 11"/>
                  <a:gd name="T7" fmla="*/ 7 h 13"/>
                  <a:gd name="T8" fmla="*/ 6 w 11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6" y="13"/>
                    </a:moveTo>
                    <a:cubicBezTo>
                      <a:pt x="7" y="11"/>
                      <a:pt x="11" y="9"/>
                      <a:pt x="11" y="7"/>
                    </a:cubicBezTo>
                    <a:cubicBezTo>
                      <a:pt x="11" y="5"/>
                      <a:pt x="8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1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1878">
                <a:extLst>
                  <a:ext uri="{FF2B5EF4-FFF2-40B4-BE49-F238E27FC236}">
                    <a16:creationId xmlns="" xmlns:a16="http://schemas.microsoft.com/office/drawing/2014/main" id="{36B99B8B-5886-4A90-B537-B3041B9D9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1801"/>
                <a:ext cx="33" cy="31"/>
              </a:xfrm>
              <a:custGeom>
                <a:avLst/>
                <a:gdLst>
                  <a:gd name="T0" fmla="*/ 13 w 13"/>
                  <a:gd name="T1" fmla="*/ 6 h 12"/>
                  <a:gd name="T2" fmla="*/ 7 w 13"/>
                  <a:gd name="T3" fmla="*/ 1 h 12"/>
                  <a:gd name="T4" fmla="*/ 0 w 13"/>
                  <a:gd name="T5" fmla="*/ 6 h 12"/>
                  <a:gd name="T6" fmla="*/ 7 w 13"/>
                  <a:gd name="T7" fmla="*/ 12 h 12"/>
                  <a:gd name="T8" fmla="*/ 13 w 13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6"/>
                    </a:moveTo>
                    <a:cubicBezTo>
                      <a:pt x="13" y="5"/>
                      <a:pt x="8" y="0"/>
                      <a:pt x="7" y="1"/>
                    </a:cubicBezTo>
                    <a:cubicBezTo>
                      <a:pt x="4" y="2"/>
                      <a:pt x="3" y="4"/>
                      <a:pt x="0" y="6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1879">
                <a:extLst>
                  <a:ext uri="{FF2B5EF4-FFF2-40B4-BE49-F238E27FC236}">
                    <a16:creationId xmlns="" xmlns:a16="http://schemas.microsoft.com/office/drawing/2014/main" id="{BA98E4DE-47B8-4FD3-837E-AC3A56D56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1801"/>
                <a:ext cx="37" cy="31"/>
              </a:xfrm>
              <a:custGeom>
                <a:avLst/>
                <a:gdLst>
                  <a:gd name="T0" fmla="*/ 7 w 14"/>
                  <a:gd name="T1" fmla="*/ 12 h 12"/>
                  <a:gd name="T2" fmla="*/ 13 w 14"/>
                  <a:gd name="T3" fmla="*/ 7 h 12"/>
                  <a:gd name="T4" fmla="*/ 7 w 14"/>
                  <a:gd name="T5" fmla="*/ 1 h 12"/>
                  <a:gd name="T6" fmla="*/ 0 w 14"/>
                  <a:gd name="T7" fmla="*/ 6 h 12"/>
                  <a:gd name="T8" fmla="*/ 7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7" y="12"/>
                    </a:moveTo>
                    <a:cubicBezTo>
                      <a:pt x="9" y="12"/>
                      <a:pt x="11" y="9"/>
                      <a:pt x="13" y="7"/>
                    </a:cubicBezTo>
                    <a:cubicBezTo>
                      <a:pt x="14" y="5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3" y="9"/>
                      <a:pt x="5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1880">
                <a:extLst>
                  <a:ext uri="{FF2B5EF4-FFF2-40B4-BE49-F238E27FC236}">
                    <a16:creationId xmlns="" xmlns:a16="http://schemas.microsoft.com/office/drawing/2014/main" id="{57470BDE-74BC-4190-A0E8-B97D39A62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1801"/>
                <a:ext cx="31" cy="34"/>
              </a:xfrm>
              <a:custGeom>
                <a:avLst/>
                <a:gdLst>
                  <a:gd name="T0" fmla="*/ 7 w 12"/>
                  <a:gd name="T1" fmla="*/ 13 h 13"/>
                  <a:gd name="T2" fmla="*/ 12 w 12"/>
                  <a:gd name="T3" fmla="*/ 6 h 13"/>
                  <a:gd name="T4" fmla="*/ 7 w 12"/>
                  <a:gd name="T5" fmla="*/ 1 h 13"/>
                  <a:gd name="T6" fmla="*/ 1 w 12"/>
                  <a:gd name="T7" fmla="*/ 7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9" y="10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1"/>
                    </a:cubicBezTo>
                    <a:cubicBezTo>
                      <a:pt x="5" y="0"/>
                      <a:pt x="0" y="5"/>
                      <a:pt x="1" y="7"/>
                    </a:cubicBezTo>
                    <a:cubicBezTo>
                      <a:pt x="2" y="9"/>
                      <a:pt x="4" y="11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1881">
                <a:extLst>
                  <a:ext uri="{FF2B5EF4-FFF2-40B4-BE49-F238E27FC236}">
                    <a16:creationId xmlns="" xmlns:a16="http://schemas.microsoft.com/office/drawing/2014/main" id="{8582F46D-CE64-45E8-A3A9-E4CCFD858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1801"/>
                <a:ext cx="33" cy="31"/>
              </a:xfrm>
              <a:custGeom>
                <a:avLst/>
                <a:gdLst>
                  <a:gd name="T0" fmla="*/ 7 w 13"/>
                  <a:gd name="T1" fmla="*/ 12 h 12"/>
                  <a:gd name="T2" fmla="*/ 13 w 13"/>
                  <a:gd name="T3" fmla="*/ 7 h 12"/>
                  <a:gd name="T4" fmla="*/ 7 w 13"/>
                  <a:gd name="T5" fmla="*/ 1 h 12"/>
                  <a:gd name="T6" fmla="*/ 0 w 13"/>
                  <a:gd name="T7" fmla="*/ 6 h 12"/>
                  <a:gd name="T8" fmla="*/ 7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12"/>
                    </a:moveTo>
                    <a:cubicBezTo>
                      <a:pt x="9" y="12"/>
                      <a:pt x="11" y="9"/>
                      <a:pt x="13" y="7"/>
                    </a:cubicBezTo>
                    <a:cubicBezTo>
                      <a:pt x="13" y="5"/>
                      <a:pt x="8" y="0"/>
                      <a:pt x="7" y="1"/>
                    </a:cubicBezTo>
                    <a:cubicBezTo>
                      <a:pt x="4" y="2"/>
                      <a:pt x="3" y="4"/>
                      <a:pt x="0" y="6"/>
                    </a:cubicBezTo>
                    <a:cubicBezTo>
                      <a:pt x="3" y="9"/>
                      <a:pt x="5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1882">
                <a:extLst>
                  <a:ext uri="{FF2B5EF4-FFF2-40B4-BE49-F238E27FC236}">
                    <a16:creationId xmlns="" xmlns:a16="http://schemas.microsoft.com/office/drawing/2014/main" id="{FBFAF561-F223-4CEC-A57C-9EC002794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1801"/>
                <a:ext cx="37" cy="31"/>
              </a:xfrm>
              <a:custGeom>
                <a:avLst/>
                <a:gdLst>
                  <a:gd name="T0" fmla="*/ 7 w 14"/>
                  <a:gd name="T1" fmla="*/ 12 h 12"/>
                  <a:gd name="T2" fmla="*/ 13 w 14"/>
                  <a:gd name="T3" fmla="*/ 7 h 12"/>
                  <a:gd name="T4" fmla="*/ 7 w 14"/>
                  <a:gd name="T5" fmla="*/ 1 h 12"/>
                  <a:gd name="T6" fmla="*/ 0 w 14"/>
                  <a:gd name="T7" fmla="*/ 6 h 12"/>
                  <a:gd name="T8" fmla="*/ 7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7" y="12"/>
                    </a:moveTo>
                    <a:cubicBezTo>
                      <a:pt x="9" y="12"/>
                      <a:pt x="11" y="9"/>
                      <a:pt x="13" y="7"/>
                    </a:cubicBezTo>
                    <a:cubicBezTo>
                      <a:pt x="14" y="5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3" y="9"/>
                      <a:pt x="5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1883">
                <a:extLst>
                  <a:ext uri="{FF2B5EF4-FFF2-40B4-BE49-F238E27FC236}">
                    <a16:creationId xmlns="" xmlns:a16="http://schemas.microsoft.com/office/drawing/2014/main" id="{455021DF-C0E6-4122-A60F-017B789C9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1801"/>
                <a:ext cx="29" cy="34"/>
              </a:xfrm>
              <a:custGeom>
                <a:avLst/>
                <a:gdLst>
                  <a:gd name="T0" fmla="*/ 6 w 11"/>
                  <a:gd name="T1" fmla="*/ 13 h 13"/>
                  <a:gd name="T2" fmla="*/ 11 w 11"/>
                  <a:gd name="T3" fmla="*/ 6 h 13"/>
                  <a:gd name="T4" fmla="*/ 6 w 11"/>
                  <a:gd name="T5" fmla="*/ 0 h 13"/>
                  <a:gd name="T6" fmla="*/ 0 w 11"/>
                  <a:gd name="T7" fmla="*/ 7 h 13"/>
                  <a:gd name="T8" fmla="*/ 6 w 11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6" y="13"/>
                    </a:moveTo>
                    <a:cubicBezTo>
                      <a:pt x="8" y="10"/>
                      <a:pt x="11" y="8"/>
                      <a:pt x="11" y="6"/>
                    </a:cubicBezTo>
                    <a:cubicBezTo>
                      <a:pt x="11" y="4"/>
                      <a:pt x="8" y="2"/>
                      <a:pt x="6" y="0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8"/>
                      <a:pt x="3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1884">
                <a:extLst>
                  <a:ext uri="{FF2B5EF4-FFF2-40B4-BE49-F238E27FC236}">
                    <a16:creationId xmlns="" xmlns:a16="http://schemas.microsoft.com/office/drawing/2014/main" id="{4309DD6E-B6A8-4428-9CA9-56B67E755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1801"/>
                <a:ext cx="31" cy="34"/>
              </a:xfrm>
              <a:custGeom>
                <a:avLst/>
                <a:gdLst>
                  <a:gd name="T0" fmla="*/ 6 w 12"/>
                  <a:gd name="T1" fmla="*/ 13 h 13"/>
                  <a:gd name="T2" fmla="*/ 11 w 12"/>
                  <a:gd name="T3" fmla="*/ 6 h 13"/>
                  <a:gd name="T4" fmla="*/ 5 w 12"/>
                  <a:gd name="T5" fmla="*/ 1 h 13"/>
                  <a:gd name="T6" fmla="*/ 0 w 12"/>
                  <a:gd name="T7" fmla="*/ 7 h 13"/>
                  <a:gd name="T8" fmla="*/ 6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cubicBezTo>
                      <a:pt x="8" y="10"/>
                      <a:pt x="10" y="8"/>
                      <a:pt x="11" y="6"/>
                    </a:cubicBezTo>
                    <a:cubicBezTo>
                      <a:pt x="12" y="4"/>
                      <a:pt x="6" y="0"/>
                      <a:pt x="5" y="1"/>
                    </a:cubicBezTo>
                    <a:cubicBezTo>
                      <a:pt x="3" y="2"/>
                      <a:pt x="0" y="5"/>
                      <a:pt x="0" y="7"/>
                    </a:cubicBezTo>
                    <a:cubicBezTo>
                      <a:pt x="1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1885">
                <a:extLst>
                  <a:ext uri="{FF2B5EF4-FFF2-40B4-BE49-F238E27FC236}">
                    <a16:creationId xmlns="" xmlns:a16="http://schemas.microsoft.com/office/drawing/2014/main" id="{0E795700-7ECD-40A3-8612-466A87427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801"/>
                <a:ext cx="37" cy="31"/>
              </a:xfrm>
              <a:custGeom>
                <a:avLst/>
                <a:gdLst>
                  <a:gd name="T0" fmla="*/ 13 w 14"/>
                  <a:gd name="T1" fmla="*/ 6 h 12"/>
                  <a:gd name="T2" fmla="*/ 7 w 14"/>
                  <a:gd name="T3" fmla="*/ 1 h 12"/>
                  <a:gd name="T4" fmla="*/ 0 w 14"/>
                  <a:gd name="T5" fmla="*/ 6 h 12"/>
                  <a:gd name="T6" fmla="*/ 7 w 14"/>
                  <a:gd name="T7" fmla="*/ 12 h 12"/>
                  <a:gd name="T8" fmla="*/ 13 w 14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6"/>
                    </a:moveTo>
                    <a:cubicBezTo>
                      <a:pt x="14" y="5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1886">
                <a:extLst>
                  <a:ext uri="{FF2B5EF4-FFF2-40B4-BE49-F238E27FC236}">
                    <a16:creationId xmlns="" xmlns:a16="http://schemas.microsoft.com/office/drawing/2014/main" id="{1A40C0B9-C1CE-4B2A-ABA4-87AD4DB77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1798"/>
                <a:ext cx="31" cy="37"/>
              </a:xfrm>
              <a:custGeom>
                <a:avLst/>
                <a:gdLst>
                  <a:gd name="T0" fmla="*/ 0 w 12"/>
                  <a:gd name="T1" fmla="*/ 7 h 14"/>
                  <a:gd name="T2" fmla="*/ 5 w 12"/>
                  <a:gd name="T3" fmla="*/ 13 h 14"/>
                  <a:gd name="T4" fmla="*/ 11 w 12"/>
                  <a:gd name="T5" fmla="*/ 7 h 14"/>
                  <a:gd name="T6" fmla="*/ 5 w 12"/>
                  <a:gd name="T7" fmla="*/ 0 h 14"/>
                  <a:gd name="T8" fmla="*/ 0 w 12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7"/>
                    </a:moveTo>
                    <a:cubicBezTo>
                      <a:pt x="0" y="9"/>
                      <a:pt x="3" y="11"/>
                      <a:pt x="5" y="13"/>
                    </a:cubicBezTo>
                    <a:cubicBezTo>
                      <a:pt x="6" y="14"/>
                      <a:pt x="12" y="8"/>
                      <a:pt x="11" y="7"/>
                    </a:cubicBezTo>
                    <a:cubicBezTo>
                      <a:pt x="10" y="5"/>
                      <a:pt x="8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1887">
                <a:extLst>
                  <a:ext uri="{FF2B5EF4-FFF2-40B4-BE49-F238E27FC236}">
                    <a16:creationId xmlns="" xmlns:a16="http://schemas.microsoft.com/office/drawing/2014/main" id="{B7D2ABAD-E827-41AC-B70E-988745A52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1801"/>
                <a:ext cx="32" cy="34"/>
              </a:xfrm>
              <a:custGeom>
                <a:avLst/>
                <a:gdLst>
                  <a:gd name="T0" fmla="*/ 7 w 12"/>
                  <a:gd name="T1" fmla="*/ 13 h 13"/>
                  <a:gd name="T2" fmla="*/ 12 w 12"/>
                  <a:gd name="T3" fmla="*/ 6 h 13"/>
                  <a:gd name="T4" fmla="*/ 7 w 12"/>
                  <a:gd name="T5" fmla="*/ 1 h 13"/>
                  <a:gd name="T6" fmla="*/ 1 w 12"/>
                  <a:gd name="T7" fmla="*/ 7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9" y="10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1"/>
                    </a:cubicBezTo>
                    <a:cubicBezTo>
                      <a:pt x="6" y="0"/>
                      <a:pt x="0" y="5"/>
                      <a:pt x="1" y="7"/>
                    </a:cubicBezTo>
                    <a:cubicBezTo>
                      <a:pt x="3" y="9"/>
                      <a:pt x="5" y="11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1888">
                <a:extLst>
                  <a:ext uri="{FF2B5EF4-FFF2-40B4-BE49-F238E27FC236}">
                    <a16:creationId xmlns="" xmlns:a16="http://schemas.microsoft.com/office/drawing/2014/main" id="{8E4077D8-BAE4-49D7-866C-9A3BF2CE1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1801"/>
                <a:ext cx="32" cy="34"/>
              </a:xfrm>
              <a:custGeom>
                <a:avLst/>
                <a:gdLst>
                  <a:gd name="T0" fmla="*/ 5 w 12"/>
                  <a:gd name="T1" fmla="*/ 1 h 13"/>
                  <a:gd name="T2" fmla="*/ 0 w 12"/>
                  <a:gd name="T3" fmla="*/ 6 h 13"/>
                  <a:gd name="T4" fmla="*/ 5 w 12"/>
                  <a:gd name="T5" fmla="*/ 13 h 13"/>
                  <a:gd name="T6" fmla="*/ 11 w 12"/>
                  <a:gd name="T7" fmla="*/ 7 h 13"/>
                  <a:gd name="T8" fmla="*/ 5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1"/>
                    </a:moveTo>
                    <a:cubicBezTo>
                      <a:pt x="3" y="2"/>
                      <a:pt x="0" y="4"/>
                      <a:pt x="0" y="6"/>
                    </a:cubicBezTo>
                    <a:cubicBezTo>
                      <a:pt x="0" y="8"/>
                      <a:pt x="3" y="10"/>
                      <a:pt x="5" y="13"/>
                    </a:cubicBezTo>
                    <a:cubicBezTo>
                      <a:pt x="7" y="11"/>
                      <a:pt x="9" y="9"/>
                      <a:pt x="11" y="7"/>
                    </a:cubicBezTo>
                    <a:cubicBezTo>
                      <a:pt x="12" y="6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1889">
                <a:extLst>
                  <a:ext uri="{FF2B5EF4-FFF2-40B4-BE49-F238E27FC236}">
                    <a16:creationId xmlns="" xmlns:a16="http://schemas.microsoft.com/office/drawing/2014/main" id="{4DCAB4E3-F26F-40AE-8F0E-27DBB0387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3" y="1804"/>
                <a:ext cx="31" cy="28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6 h 11"/>
                  <a:gd name="T4" fmla="*/ 6 w 12"/>
                  <a:gd name="T5" fmla="*/ 0 h 11"/>
                  <a:gd name="T6" fmla="*/ 0 w 12"/>
                  <a:gd name="T7" fmla="*/ 5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8" y="11"/>
                      <a:pt x="10" y="7"/>
                      <a:pt x="12" y="6"/>
                    </a:cubicBezTo>
                    <a:cubicBezTo>
                      <a:pt x="10" y="4"/>
                      <a:pt x="8" y="0"/>
                      <a:pt x="6" y="0"/>
                    </a:cubicBezTo>
                    <a:cubicBezTo>
                      <a:pt x="4" y="0"/>
                      <a:pt x="2" y="3"/>
                      <a:pt x="0" y="5"/>
                    </a:cubicBezTo>
                    <a:cubicBezTo>
                      <a:pt x="2" y="8"/>
                      <a:pt x="4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Freeform 1890">
                <a:extLst>
                  <a:ext uri="{FF2B5EF4-FFF2-40B4-BE49-F238E27FC236}">
                    <a16:creationId xmlns="" xmlns:a16="http://schemas.microsoft.com/office/drawing/2014/main" id="{34608B00-A520-462A-ADBE-E4DF08230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801"/>
                <a:ext cx="32" cy="34"/>
              </a:xfrm>
              <a:custGeom>
                <a:avLst/>
                <a:gdLst>
                  <a:gd name="T0" fmla="*/ 7 w 12"/>
                  <a:gd name="T1" fmla="*/ 13 h 13"/>
                  <a:gd name="T2" fmla="*/ 12 w 12"/>
                  <a:gd name="T3" fmla="*/ 6 h 13"/>
                  <a:gd name="T4" fmla="*/ 7 w 12"/>
                  <a:gd name="T5" fmla="*/ 1 h 13"/>
                  <a:gd name="T6" fmla="*/ 1 w 12"/>
                  <a:gd name="T7" fmla="*/ 6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9" y="10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1"/>
                    </a:cubicBezTo>
                    <a:cubicBezTo>
                      <a:pt x="6" y="0"/>
                      <a:pt x="0" y="5"/>
                      <a:pt x="1" y="6"/>
                    </a:cubicBezTo>
                    <a:cubicBezTo>
                      <a:pt x="2" y="9"/>
                      <a:pt x="4" y="11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1891">
                <a:extLst>
                  <a:ext uri="{FF2B5EF4-FFF2-40B4-BE49-F238E27FC236}">
                    <a16:creationId xmlns="" xmlns:a16="http://schemas.microsoft.com/office/drawing/2014/main" id="{B5687E38-D078-42C2-B49E-66B472F7E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798"/>
                <a:ext cx="31" cy="37"/>
              </a:xfrm>
              <a:custGeom>
                <a:avLst/>
                <a:gdLst>
                  <a:gd name="T0" fmla="*/ 7 w 12"/>
                  <a:gd name="T1" fmla="*/ 13 h 14"/>
                  <a:gd name="T2" fmla="*/ 12 w 12"/>
                  <a:gd name="T3" fmla="*/ 7 h 14"/>
                  <a:gd name="T4" fmla="*/ 7 w 12"/>
                  <a:gd name="T5" fmla="*/ 0 h 14"/>
                  <a:gd name="T6" fmla="*/ 1 w 12"/>
                  <a:gd name="T7" fmla="*/ 7 h 14"/>
                  <a:gd name="T8" fmla="*/ 7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7" y="13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3"/>
                      <a:pt x="7" y="0"/>
                    </a:cubicBezTo>
                    <a:cubicBezTo>
                      <a:pt x="5" y="3"/>
                      <a:pt x="3" y="5"/>
                      <a:pt x="1" y="7"/>
                    </a:cubicBezTo>
                    <a:cubicBezTo>
                      <a:pt x="0" y="8"/>
                      <a:pt x="6" y="14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Freeform 1892">
                <a:extLst>
                  <a:ext uri="{FF2B5EF4-FFF2-40B4-BE49-F238E27FC236}">
                    <a16:creationId xmlns="" xmlns:a16="http://schemas.microsoft.com/office/drawing/2014/main" id="{926937AC-BC44-4397-A004-FC7BDA1A5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798"/>
                <a:ext cx="31" cy="37"/>
              </a:xfrm>
              <a:custGeom>
                <a:avLst/>
                <a:gdLst>
                  <a:gd name="T0" fmla="*/ 5 w 12"/>
                  <a:gd name="T1" fmla="*/ 0 h 14"/>
                  <a:gd name="T2" fmla="*/ 0 w 12"/>
                  <a:gd name="T3" fmla="*/ 7 h 14"/>
                  <a:gd name="T4" fmla="*/ 5 w 12"/>
                  <a:gd name="T5" fmla="*/ 13 h 14"/>
                  <a:gd name="T6" fmla="*/ 11 w 12"/>
                  <a:gd name="T7" fmla="*/ 7 h 14"/>
                  <a:gd name="T8" fmla="*/ 5 w 1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5" y="0"/>
                    </a:move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ubicBezTo>
                      <a:pt x="6" y="14"/>
                      <a:pt x="12" y="8"/>
                      <a:pt x="11" y="7"/>
                    </a:cubicBezTo>
                    <a:cubicBezTo>
                      <a:pt x="9" y="5"/>
                      <a:pt x="7" y="3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1893">
                <a:extLst>
                  <a:ext uri="{FF2B5EF4-FFF2-40B4-BE49-F238E27FC236}">
                    <a16:creationId xmlns="" xmlns:a16="http://schemas.microsoft.com/office/drawing/2014/main" id="{C6956896-C154-4665-B436-C402F3980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801"/>
                <a:ext cx="31" cy="34"/>
              </a:xfrm>
              <a:custGeom>
                <a:avLst/>
                <a:gdLst>
                  <a:gd name="T0" fmla="*/ 6 w 12"/>
                  <a:gd name="T1" fmla="*/ 1 h 13"/>
                  <a:gd name="T2" fmla="*/ 0 w 12"/>
                  <a:gd name="T3" fmla="*/ 6 h 13"/>
                  <a:gd name="T4" fmla="*/ 5 w 12"/>
                  <a:gd name="T5" fmla="*/ 13 h 13"/>
                  <a:gd name="T6" fmla="*/ 11 w 12"/>
                  <a:gd name="T7" fmla="*/ 7 h 13"/>
                  <a:gd name="T8" fmla="*/ 6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"/>
                    </a:moveTo>
                    <a:cubicBezTo>
                      <a:pt x="3" y="2"/>
                      <a:pt x="0" y="4"/>
                      <a:pt x="0" y="6"/>
                    </a:cubicBezTo>
                    <a:cubicBezTo>
                      <a:pt x="0" y="8"/>
                      <a:pt x="3" y="10"/>
                      <a:pt x="5" y="13"/>
                    </a:cubicBezTo>
                    <a:cubicBezTo>
                      <a:pt x="8" y="11"/>
                      <a:pt x="10" y="9"/>
                      <a:pt x="11" y="7"/>
                    </a:cubicBezTo>
                    <a:cubicBezTo>
                      <a:pt x="12" y="6"/>
                      <a:pt x="7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1894">
                <a:extLst>
                  <a:ext uri="{FF2B5EF4-FFF2-40B4-BE49-F238E27FC236}">
                    <a16:creationId xmlns="" xmlns:a16="http://schemas.microsoft.com/office/drawing/2014/main" id="{43F9D544-C1EB-4215-B589-C0C944021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804"/>
                <a:ext cx="34" cy="31"/>
              </a:xfrm>
              <a:custGeom>
                <a:avLst/>
                <a:gdLst>
                  <a:gd name="T0" fmla="*/ 6 w 13"/>
                  <a:gd name="T1" fmla="*/ 11 h 12"/>
                  <a:gd name="T2" fmla="*/ 12 w 13"/>
                  <a:gd name="T3" fmla="*/ 5 h 12"/>
                  <a:gd name="T4" fmla="*/ 7 w 13"/>
                  <a:gd name="T5" fmla="*/ 0 h 12"/>
                  <a:gd name="T6" fmla="*/ 0 w 13"/>
                  <a:gd name="T7" fmla="*/ 5 h 12"/>
                  <a:gd name="T8" fmla="*/ 6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1"/>
                    </a:moveTo>
                    <a:cubicBezTo>
                      <a:pt x="8" y="12"/>
                      <a:pt x="13" y="6"/>
                      <a:pt x="12" y="5"/>
                    </a:cubicBezTo>
                    <a:cubicBezTo>
                      <a:pt x="11" y="3"/>
                      <a:pt x="9" y="0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2" y="7"/>
                      <a:pt x="4" y="9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1895">
                <a:extLst>
                  <a:ext uri="{FF2B5EF4-FFF2-40B4-BE49-F238E27FC236}">
                    <a16:creationId xmlns="" xmlns:a16="http://schemas.microsoft.com/office/drawing/2014/main" id="{78B16FFE-D9D1-4622-85B8-D95E8CC49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3" y="1798"/>
                <a:ext cx="31" cy="37"/>
              </a:xfrm>
              <a:custGeom>
                <a:avLst/>
                <a:gdLst>
                  <a:gd name="T0" fmla="*/ 5 w 12"/>
                  <a:gd name="T1" fmla="*/ 13 h 14"/>
                  <a:gd name="T2" fmla="*/ 11 w 12"/>
                  <a:gd name="T3" fmla="*/ 7 h 14"/>
                  <a:gd name="T4" fmla="*/ 5 w 12"/>
                  <a:gd name="T5" fmla="*/ 0 h 14"/>
                  <a:gd name="T6" fmla="*/ 0 w 12"/>
                  <a:gd name="T7" fmla="*/ 7 h 14"/>
                  <a:gd name="T8" fmla="*/ 5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5" y="13"/>
                    </a:moveTo>
                    <a:cubicBezTo>
                      <a:pt x="6" y="14"/>
                      <a:pt x="12" y="8"/>
                      <a:pt x="11" y="7"/>
                    </a:cubicBezTo>
                    <a:cubicBezTo>
                      <a:pt x="9" y="5"/>
                      <a:pt x="7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1896">
                <a:extLst>
                  <a:ext uri="{FF2B5EF4-FFF2-40B4-BE49-F238E27FC236}">
                    <a16:creationId xmlns="" xmlns:a16="http://schemas.microsoft.com/office/drawing/2014/main" id="{73EC5165-11B0-4771-B172-C0B872CBD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0" y="1062"/>
                <a:ext cx="31" cy="34"/>
              </a:xfrm>
              <a:custGeom>
                <a:avLst/>
                <a:gdLst>
                  <a:gd name="T0" fmla="*/ 6 w 12"/>
                  <a:gd name="T1" fmla="*/ 13 h 13"/>
                  <a:gd name="T2" fmla="*/ 11 w 12"/>
                  <a:gd name="T3" fmla="*/ 7 h 13"/>
                  <a:gd name="T4" fmla="*/ 6 w 12"/>
                  <a:gd name="T5" fmla="*/ 0 h 13"/>
                  <a:gd name="T6" fmla="*/ 1 w 12"/>
                  <a:gd name="T7" fmla="*/ 7 h 13"/>
                  <a:gd name="T8" fmla="*/ 6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cubicBezTo>
                      <a:pt x="8" y="11"/>
                      <a:pt x="11" y="9"/>
                      <a:pt x="11" y="7"/>
                    </a:cubicBezTo>
                    <a:cubicBezTo>
                      <a:pt x="12" y="5"/>
                      <a:pt x="8" y="3"/>
                      <a:pt x="6" y="0"/>
                    </a:cubicBezTo>
                    <a:cubicBezTo>
                      <a:pt x="4" y="3"/>
                      <a:pt x="0" y="5"/>
                      <a:pt x="1" y="7"/>
                    </a:cubicBezTo>
                    <a:cubicBezTo>
                      <a:pt x="1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Freeform 1897">
                <a:extLst>
                  <a:ext uri="{FF2B5EF4-FFF2-40B4-BE49-F238E27FC236}">
                    <a16:creationId xmlns="" xmlns:a16="http://schemas.microsoft.com/office/drawing/2014/main" id="{D4AAFDED-ADD2-445F-BB75-2049A123A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4" y="1062"/>
                <a:ext cx="31" cy="37"/>
              </a:xfrm>
              <a:custGeom>
                <a:avLst/>
                <a:gdLst>
                  <a:gd name="T0" fmla="*/ 7 w 12"/>
                  <a:gd name="T1" fmla="*/ 13 h 14"/>
                  <a:gd name="T2" fmla="*/ 12 w 12"/>
                  <a:gd name="T3" fmla="*/ 7 h 14"/>
                  <a:gd name="T4" fmla="*/ 7 w 12"/>
                  <a:gd name="T5" fmla="*/ 0 h 14"/>
                  <a:gd name="T6" fmla="*/ 1 w 12"/>
                  <a:gd name="T7" fmla="*/ 7 h 14"/>
                  <a:gd name="T8" fmla="*/ 7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7" y="13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3"/>
                      <a:pt x="7" y="0"/>
                    </a:cubicBezTo>
                    <a:cubicBezTo>
                      <a:pt x="5" y="3"/>
                      <a:pt x="3" y="5"/>
                      <a:pt x="1" y="7"/>
                    </a:cubicBezTo>
                    <a:cubicBezTo>
                      <a:pt x="0" y="8"/>
                      <a:pt x="6" y="14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1898">
                <a:extLst>
                  <a:ext uri="{FF2B5EF4-FFF2-40B4-BE49-F238E27FC236}">
                    <a16:creationId xmlns="" xmlns:a16="http://schemas.microsoft.com/office/drawing/2014/main" id="{A1CF2FDF-1C18-42B9-8BFA-367F52C6A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0" y="1067"/>
                <a:ext cx="31" cy="29"/>
              </a:xfrm>
              <a:custGeom>
                <a:avLst/>
                <a:gdLst>
                  <a:gd name="T0" fmla="*/ 6 w 12"/>
                  <a:gd name="T1" fmla="*/ 10 h 11"/>
                  <a:gd name="T2" fmla="*/ 12 w 12"/>
                  <a:gd name="T3" fmla="*/ 5 h 11"/>
                  <a:gd name="T4" fmla="*/ 6 w 12"/>
                  <a:gd name="T5" fmla="*/ 0 h 11"/>
                  <a:gd name="T6" fmla="*/ 0 w 12"/>
                  <a:gd name="T7" fmla="*/ 5 h 11"/>
                  <a:gd name="T8" fmla="*/ 6 w 12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0"/>
                    </a:moveTo>
                    <a:cubicBezTo>
                      <a:pt x="8" y="10"/>
                      <a:pt x="10" y="7"/>
                      <a:pt x="12" y="5"/>
                    </a:cubicBezTo>
                    <a:cubicBezTo>
                      <a:pt x="10" y="3"/>
                      <a:pt x="8" y="0"/>
                      <a:pt x="6" y="0"/>
                    </a:cubicBezTo>
                    <a:cubicBezTo>
                      <a:pt x="4" y="0"/>
                      <a:pt x="2" y="3"/>
                      <a:pt x="0" y="5"/>
                    </a:cubicBezTo>
                    <a:cubicBezTo>
                      <a:pt x="2" y="7"/>
                      <a:pt x="5" y="11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1899">
                <a:extLst>
                  <a:ext uri="{FF2B5EF4-FFF2-40B4-BE49-F238E27FC236}">
                    <a16:creationId xmlns="" xmlns:a16="http://schemas.microsoft.com/office/drawing/2014/main" id="{FBE3DDFE-651D-4D14-B28B-2DDC1DC60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9" y="1062"/>
                <a:ext cx="31" cy="37"/>
              </a:xfrm>
              <a:custGeom>
                <a:avLst/>
                <a:gdLst>
                  <a:gd name="T0" fmla="*/ 5 w 12"/>
                  <a:gd name="T1" fmla="*/ 13 h 14"/>
                  <a:gd name="T2" fmla="*/ 11 w 12"/>
                  <a:gd name="T3" fmla="*/ 7 h 14"/>
                  <a:gd name="T4" fmla="*/ 5 w 12"/>
                  <a:gd name="T5" fmla="*/ 0 h 14"/>
                  <a:gd name="T6" fmla="*/ 0 w 12"/>
                  <a:gd name="T7" fmla="*/ 7 h 14"/>
                  <a:gd name="T8" fmla="*/ 5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5" y="13"/>
                    </a:moveTo>
                    <a:cubicBezTo>
                      <a:pt x="6" y="14"/>
                      <a:pt x="12" y="8"/>
                      <a:pt x="11" y="7"/>
                    </a:cubicBezTo>
                    <a:cubicBezTo>
                      <a:pt x="9" y="4"/>
                      <a:pt x="7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1900">
                <a:extLst>
                  <a:ext uri="{FF2B5EF4-FFF2-40B4-BE49-F238E27FC236}">
                    <a16:creationId xmlns="" xmlns:a16="http://schemas.microsoft.com/office/drawing/2014/main" id="{236BCCCD-8EA5-4EBE-A8F5-C59461474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3" y="1062"/>
                <a:ext cx="31" cy="37"/>
              </a:xfrm>
              <a:custGeom>
                <a:avLst/>
                <a:gdLst>
                  <a:gd name="T0" fmla="*/ 6 w 12"/>
                  <a:gd name="T1" fmla="*/ 13 h 14"/>
                  <a:gd name="T2" fmla="*/ 11 w 12"/>
                  <a:gd name="T3" fmla="*/ 7 h 14"/>
                  <a:gd name="T4" fmla="*/ 6 w 12"/>
                  <a:gd name="T5" fmla="*/ 0 h 14"/>
                  <a:gd name="T6" fmla="*/ 0 w 12"/>
                  <a:gd name="T7" fmla="*/ 7 h 14"/>
                  <a:gd name="T8" fmla="*/ 6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6" y="13"/>
                    </a:moveTo>
                    <a:cubicBezTo>
                      <a:pt x="7" y="14"/>
                      <a:pt x="12" y="8"/>
                      <a:pt x="11" y="7"/>
                    </a:cubicBezTo>
                    <a:cubicBezTo>
                      <a:pt x="10" y="5"/>
                      <a:pt x="8" y="3"/>
                      <a:pt x="6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1" y="9"/>
                      <a:pt x="3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eeform 1901">
                <a:extLst>
                  <a:ext uri="{FF2B5EF4-FFF2-40B4-BE49-F238E27FC236}">
                    <a16:creationId xmlns="" xmlns:a16="http://schemas.microsoft.com/office/drawing/2014/main" id="{E03D2B5F-8ED3-4534-B12F-0A2A68052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062"/>
                <a:ext cx="31" cy="37"/>
              </a:xfrm>
              <a:custGeom>
                <a:avLst/>
                <a:gdLst>
                  <a:gd name="T0" fmla="*/ 6 w 12"/>
                  <a:gd name="T1" fmla="*/ 14 h 14"/>
                  <a:gd name="T2" fmla="*/ 11 w 12"/>
                  <a:gd name="T3" fmla="*/ 7 h 14"/>
                  <a:gd name="T4" fmla="*/ 5 w 12"/>
                  <a:gd name="T5" fmla="*/ 1 h 14"/>
                  <a:gd name="T6" fmla="*/ 0 w 12"/>
                  <a:gd name="T7" fmla="*/ 8 h 14"/>
                  <a:gd name="T8" fmla="*/ 6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6" y="14"/>
                    </a:moveTo>
                    <a:cubicBezTo>
                      <a:pt x="8" y="11"/>
                      <a:pt x="10" y="9"/>
                      <a:pt x="11" y="7"/>
                    </a:cubicBezTo>
                    <a:cubicBezTo>
                      <a:pt x="12" y="5"/>
                      <a:pt x="6" y="0"/>
                      <a:pt x="5" y="1"/>
                    </a:cubicBezTo>
                    <a:cubicBezTo>
                      <a:pt x="3" y="3"/>
                      <a:pt x="0" y="6"/>
                      <a:pt x="0" y="8"/>
                    </a:cubicBezTo>
                    <a:cubicBezTo>
                      <a:pt x="1" y="10"/>
                      <a:pt x="4" y="12"/>
                      <a:pt x="6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eeform 1902">
                <a:extLst>
                  <a:ext uri="{FF2B5EF4-FFF2-40B4-BE49-F238E27FC236}">
                    <a16:creationId xmlns="" xmlns:a16="http://schemas.microsoft.com/office/drawing/2014/main" id="{35AFEF1E-DAB3-4C37-A700-C1D1C75E8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1065"/>
                <a:ext cx="34" cy="31"/>
              </a:xfrm>
              <a:custGeom>
                <a:avLst/>
                <a:gdLst>
                  <a:gd name="T0" fmla="*/ 12 w 13"/>
                  <a:gd name="T1" fmla="*/ 6 h 12"/>
                  <a:gd name="T2" fmla="*/ 6 w 13"/>
                  <a:gd name="T3" fmla="*/ 0 h 12"/>
                  <a:gd name="T4" fmla="*/ 0 w 13"/>
                  <a:gd name="T5" fmla="*/ 6 h 12"/>
                  <a:gd name="T6" fmla="*/ 7 w 13"/>
                  <a:gd name="T7" fmla="*/ 11 h 12"/>
                  <a:gd name="T8" fmla="*/ 12 w 13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6"/>
                    </a:moveTo>
                    <a:cubicBezTo>
                      <a:pt x="13" y="5"/>
                      <a:pt x="7" y="0"/>
                      <a:pt x="6" y="0"/>
                    </a:cubicBezTo>
                    <a:cubicBezTo>
                      <a:pt x="4" y="2"/>
                      <a:pt x="2" y="4"/>
                      <a:pt x="0" y="6"/>
                    </a:cubicBezTo>
                    <a:cubicBezTo>
                      <a:pt x="2" y="9"/>
                      <a:pt x="5" y="12"/>
                      <a:pt x="7" y="11"/>
                    </a:cubicBezTo>
                    <a:cubicBezTo>
                      <a:pt x="9" y="11"/>
                      <a:pt x="11" y="8"/>
                      <a:pt x="1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eeform 1903">
                <a:extLst>
                  <a:ext uri="{FF2B5EF4-FFF2-40B4-BE49-F238E27FC236}">
                    <a16:creationId xmlns="" xmlns:a16="http://schemas.microsoft.com/office/drawing/2014/main" id="{0214BB02-8D83-4103-8C33-0585AAF14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1065"/>
                <a:ext cx="36" cy="31"/>
              </a:xfrm>
              <a:custGeom>
                <a:avLst/>
                <a:gdLst>
                  <a:gd name="T0" fmla="*/ 13 w 14"/>
                  <a:gd name="T1" fmla="*/ 6 h 12"/>
                  <a:gd name="T2" fmla="*/ 7 w 14"/>
                  <a:gd name="T3" fmla="*/ 0 h 12"/>
                  <a:gd name="T4" fmla="*/ 0 w 14"/>
                  <a:gd name="T5" fmla="*/ 7 h 12"/>
                  <a:gd name="T6" fmla="*/ 7 w 14"/>
                  <a:gd name="T7" fmla="*/ 11 h 12"/>
                  <a:gd name="T8" fmla="*/ 13 w 14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6"/>
                    </a:moveTo>
                    <a:cubicBezTo>
                      <a:pt x="14" y="5"/>
                      <a:pt x="8" y="0"/>
                      <a:pt x="7" y="0"/>
                    </a:cubicBezTo>
                    <a:cubicBezTo>
                      <a:pt x="5" y="2"/>
                      <a:pt x="3" y="4"/>
                      <a:pt x="0" y="7"/>
                    </a:cubicBezTo>
                    <a:cubicBezTo>
                      <a:pt x="3" y="9"/>
                      <a:pt x="5" y="12"/>
                      <a:pt x="7" y="11"/>
                    </a:cubicBezTo>
                    <a:cubicBezTo>
                      <a:pt x="9" y="11"/>
                      <a:pt x="11" y="8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eeform 1904">
                <a:extLst>
                  <a:ext uri="{FF2B5EF4-FFF2-40B4-BE49-F238E27FC236}">
                    <a16:creationId xmlns="" xmlns:a16="http://schemas.microsoft.com/office/drawing/2014/main" id="{77DBE843-14D8-4665-8DBD-1148E6546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1065"/>
                <a:ext cx="34" cy="31"/>
              </a:xfrm>
              <a:custGeom>
                <a:avLst/>
                <a:gdLst>
                  <a:gd name="T0" fmla="*/ 7 w 13"/>
                  <a:gd name="T1" fmla="*/ 11 h 12"/>
                  <a:gd name="T2" fmla="*/ 13 w 13"/>
                  <a:gd name="T3" fmla="*/ 6 h 12"/>
                  <a:gd name="T4" fmla="*/ 7 w 13"/>
                  <a:gd name="T5" fmla="*/ 0 h 12"/>
                  <a:gd name="T6" fmla="*/ 0 w 13"/>
                  <a:gd name="T7" fmla="*/ 6 h 12"/>
                  <a:gd name="T8" fmla="*/ 7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11"/>
                    </a:moveTo>
                    <a:cubicBezTo>
                      <a:pt x="9" y="11"/>
                      <a:pt x="11" y="9"/>
                      <a:pt x="13" y="6"/>
                    </a:cubicBezTo>
                    <a:cubicBezTo>
                      <a:pt x="13" y="5"/>
                      <a:pt x="8" y="0"/>
                      <a:pt x="7" y="0"/>
                    </a:cubicBezTo>
                    <a:cubicBezTo>
                      <a:pt x="4" y="2"/>
                      <a:pt x="3" y="4"/>
                      <a:pt x="0" y="6"/>
                    </a:cubicBezTo>
                    <a:cubicBezTo>
                      <a:pt x="3" y="8"/>
                      <a:pt x="5" y="12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eeform 1905">
                <a:extLst>
                  <a:ext uri="{FF2B5EF4-FFF2-40B4-BE49-F238E27FC236}">
                    <a16:creationId xmlns="" xmlns:a16="http://schemas.microsoft.com/office/drawing/2014/main" id="{2F166535-FB06-4E8C-92B0-CC1169F8D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1065"/>
                <a:ext cx="31" cy="34"/>
              </a:xfrm>
              <a:custGeom>
                <a:avLst/>
                <a:gdLst>
                  <a:gd name="T0" fmla="*/ 11 w 12"/>
                  <a:gd name="T1" fmla="*/ 7 h 13"/>
                  <a:gd name="T2" fmla="*/ 6 w 12"/>
                  <a:gd name="T3" fmla="*/ 0 h 13"/>
                  <a:gd name="T4" fmla="*/ 0 w 12"/>
                  <a:gd name="T5" fmla="*/ 6 h 13"/>
                  <a:gd name="T6" fmla="*/ 5 w 12"/>
                  <a:gd name="T7" fmla="*/ 13 h 13"/>
                  <a:gd name="T8" fmla="*/ 11 w 12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1" y="7"/>
                    </a:moveTo>
                    <a:cubicBezTo>
                      <a:pt x="12" y="6"/>
                      <a:pt x="7" y="0"/>
                      <a:pt x="6" y="0"/>
                    </a:cubicBezTo>
                    <a:cubicBezTo>
                      <a:pt x="3" y="2"/>
                      <a:pt x="0" y="4"/>
                      <a:pt x="0" y="6"/>
                    </a:cubicBezTo>
                    <a:cubicBezTo>
                      <a:pt x="0" y="8"/>
                      <a:pt x="3" y="10"/>
                      <a:pt x="5" y="13"/>
                    </a:cubicBezTo>
                    <a:cubicBezTo>
                      <a:pt x="8" y="10"/>
                      <a:pt x="10" y="9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eeform 1906">
                <a:extLst>
                  <a:ext uri="{FF2B5EF4-FFF2-40B4-BE49-F238E27FC236}">
                    <a16:creationId xmlns="" xmlns:a16="http://schemas.microsoft.com/office/drawing/2014/main" id="{1CB6CCC0-E4CA-4C8B-AC07-73E1EA6F0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8" y="1272"/>
                <a:ext cx="37" cy="31"/>
              </a:xfrm>
              <a:custGeom>
                <a:avLst/>
                <a:gdLst>
                  <a:gd name="T0" fmla="*/ 13 w 14"/>
                  <a:gd name="T1" fmla="*/ 7 h 12"/>
                  <a:gd name="T2" fmla="*/ 7 w 14"/>
                  <a:gd name="T3" fmla="*/ 1 h 12"/>
                  <a:gd name="T4" fmla="*/ 0 w 14"/>
                  <a:gd name="T5" fmla="*/ 7 h 12"/>
                  <a:gd name="T6" fmla="*/ 7 w 14"/>
                  <a:gd name="T7" fmla="*/ 12 h 12"/>
                  <a:gd name="T8" fmla="*/ 13 w 14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7"/>
                    </a:moveTo>
                    <a:cubicBezTo>
                      <a:pt x="14" y="6"/>
                      <a:pt x="8" y="0"/>
                      <a:pt x="7" y="1"/>
                    </a:cubicBezTo>
                    <a:cubicBezTo>
                      <a:pt x="4" y="3"/>
                      <a:pt x="3" y="5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eeform 1907">
                <a:extLst>
                  <a:ext uri="{FF2B5EF4-FFF2-40B4-BE49-F238E27FC236}">
                    <a16:creationId xmlns="" xmlns:a16="http://schemas.microsoft.com/office/drawing/2014/main" id="{1D1DEB82-F264-475D-9D44-28113F049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1275"/>
                <a:ext cx="31" cy="28"/>
              </a:xfrm>
              <a:custGeom>
                <a:avLst/>
                <a:gdLst>
                  <a:gd name="T0" fmla="*/ 7 w 12"/>
                  <a:gd name="T1" fmla="*/ 11 h 11"/>
                  <a:gd name="T2" fmla="*/ 12 w 12"/>
                  <a:gd name="T3" fmla="*/ 6 h 11"/>
                  <a:gd name="T4" fmla="*/ 6 w 12"/>
                  <a:gd name="T5" fmla="*/ 0 h 11"/>
                  <a:gd name="T6" fmla="*/ 0 w 12"/>
                  <a:gd name="T7" fmla="*/ 6 h 11"/>
                  <a:gd name="T8" fmla="*/ 7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7" y="11"/>
                    </a:moveTo>
                    <a:cubicBezTo>
                      <a:pt x="9" y="11"/>
                      <a:pt x="10" y="8"/>
                      <a:pt x="12" y="6"/>
                    </a:cubicBezTo>
                    <a:cubicBezTo>
                      <a:pt x="10" y="4"/>
                      <a:pt x="9" y="1"/>
                      <a:pt x="6" y="0"/>
                    </a:cubicBezTo>
                    <a:cubicBezTo>
                      <a:pt x="5" y="0"/>
                      <a:pt x="2" y="4"/>
                      <a:pt x="0" y="6"/>
                    </a:cubicBezTo>
                    <a:cubicBezTo>
                      <a:pt x="3" y="8"/>
                      <a:pt x="5" y="11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eeform 1908">
                <a:extLst>
                  <a:ext uri="{FF2B5EF4-FFF2-40B4-BE49-F238E27FC236}">
                    <a16:creationId xmlns="" xmlns:a16="http://schemas.microsoft.com/office/drawing/2014/main" id="{EA134FFF-3789-4040-BA62-647DD42AD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272"/>
                <a:ext cx="34" cy="31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6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6"/>
                      <a:pt x="7" y="0"/>
                      <a:pt x="6" y="1"/>
                    </a:cubicBezTo>
                    <a:cubicBezTo>
                      <a:pt x="4" y="3"/>
                      <a:pt x="2" y="5"/>
                      <a:pt x="0" y="7"/>
                    </a:cubicBezTo>
                    <a:cubicBezTo>
                      <a:pt x="2" y="9"/>
                      <a:pt x="4" y="12"/>
                      <a:pt x="6" y="12"/>
                    </a:cubicBezTo>
                    <a:cubicBezTo>
                      <a:pt x="8" y="12"/>
                      <a:pt x="11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eeform 1909">
                <a:extLst>
                  <a:ext uri="{FF2B5EF4-FFF2-40B4-BE49-F238E27FC236}">
                    <a16:creationId xmlns="" xmlns:a16="http://schemas.microsoft.com/office/drawing/2014/main" id="{E6D79E71-991D-4D80-AD8A-E0D3CF960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1272"/>
                <a:ext cx="31" cy="37"/>
              </a:xfrm>
              <a:custGeom>
                <a:avLst/>
                <a:gdLst>
                  <a:gd name="T0" fmla="*/ 6 w 12"/>
                  <a:gd name="T1" fmla="*/ 14 h 14"/>
                  <a:gd name="T2" fmla="*/ 11 w 12"/>
                  <a:gd name="T3" fmla="*/ 7 h 14"/>
                  <a:gd name="T4" fmla="*/ 6 w 12"/>
                  <a:gd name="T5" fmla="*/ 1 h 14"/>
                  <a:gd name="T6" fmla="*/ 0 w 12"/>
                  <a:gd name="T7" fmla="*/ 7 h 14"/>
                  <a:gd name="T8" fmla="*/ 6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6" y="14"/>
                    </a:moveTo>
                    <a:cubicBezTo>
                      <a:pt x="8" y="11"/>
                      <a:pt x="12" y="9"/>
                      <a:pt x="11" y="7"/>
                    </a:cubicBezTo>
                    <a:cubicBezTo>
                      <a:pt x="11" y="5"/>
                      <a:pt x="8" y="3"/>
                      <a:pt x="6" y="1"/>
                    </a:cubicBezTo>
                    <a:cubicBezTo>
                      <a:pt x="5" y="0"/>
                      <a:pt x="0" y="6"/>
                      <a:pt x="0" y="7"/>
                    </a:cubicBezTo>
                    <a:cubicBezTo>
                      <a:pt x="2" y="9"/>
                      <a:pt x="4" y="11"/>
                      <a:pt x="6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eeform 1910">
                <a:extLst>
                  <a:ext uri="{FF2B5EF4-FFF2-40B4-BE49-F238E27FC236}">
                    <a16:creationId xmlns="" xmlns:a16="http://schemas.microsoft.com/office/drawing/2014/main" id="{6E0A6E19-74AA-4877-88D5-C77E0410A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591"/>
                <a:ext cx="31" cy="34"/>
              </a:xfrm>
              <a:custGeom>
                <a:avLst/>
                <a:gdLst>
                  <a:gd name="T0" fmla="*/ 5 w 12"/>
                  <a:gd name="T1" fmla="*/ 12 h 13"/>
                  <a:gd name="T2" fmla="*/ 11 w 12"/>
                  <a:gd name="T3" fmla="*/ 6 h 13"/>
                  <a:gd name="T4" fmla="*/ 6 w 12"/>
                  <a:gd name="T5" fmla="*/ 0 h 13"/>
                  <a:gd name="T6" fmla="*/ 0 w 12"/>
                  <a:gd name="T7" fmla="*/ 6 h 13"/>
                  <a:gd name="T8" fmla="*/ 5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12"/>
                    </a:moveTo>
                    <a:cubicBezTo>
                      <a:pt x="6" y="13"/>
                      <a:pt x="12" y="8"/>
                      <a:pt x="11" y="6"/>
                    </a:cubicBezTo>
                    <a:cubicBezTo>
                      <a:pt x="10" y="4"/>
                      <a:pt x="8" y="2"/>
                      <a:pt x="6" y="0"/>
                    </a:cubicBezTo>
                    <a:cubicBezTo>
                      <a:pt x="3" y="2"/>
                      <a:pt x="0" y="4"/>
                      <a:pt x="0" y="6"/>
                    </a:cubicBezTo>
                    <a:cubicBezTo>
                      <a:pt x="0" y="8"/>
                      <a:pt x="3" y="11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eeform 1911">
                <a:extLst>
                  <a:ext uri="{FF2B5EF4-FFF2-40B4-BE49-F238E27FC236}">
                    <a16:creationId xmlns="" xmlns:a16="http://schemas.microsoft.com/office/drawing/2014/main" id="{C038A168-4A37-426B-A1A9-C20DDF35D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591"/>
                <a:ext cx="34" cy="31"/>
              </a:xfrm>
              <a:custGeom>
                <a:avLst/>
                <a:gdLst>
                  <a:gd name="T0" fmla="*/ 7 w 13"/>
                  <a:gd name="T1" fmla="*/ 12 h 12"/>
                  <a:gd name="T2" fmla="*/ 12 w 13"/>
                  <a:gd name="T3" fmla="*/ 7 h 12"/>
                  <a:gd name="T4" fmla="*/ 7 w 13"/>
                  <a:gd name="T5" fmla="*/ 1 h 12"/>
                  <a:gd name="T6" fmla="*/ 0 w 13"/>
                  <a:gd name="T7" fmla="*/ 7 h 12"/>
                  <a:gd name="T8" fmla="*/ 7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12"/>
                    </a:moveTo>
                    <a:cubicBezTo>
                      <a:pt x="9" y="12"/>
                      <a:pt x="11" y="9"/>
                      <a:pt x="12" y="7"/>
                    </a:cubicBezTo>
                    <a:cubicBezTo>
                      <a:pt x="13" y="6"/>
                      <a:pt x="8" y="0"/>
                      <a:pt x="7" y="1"/>
                    </a:cubicBezTo>
                    <a:cubicBezTo>
                      <a:pt x="4" y="2"/>
                      <a:pt x="3" y="4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eeform 1912">
                <a:extLst>
                  <a:ext uri="{FF2B5EF4-FFF2-40B4-BE49-F238E27FC236}">
                    <a16:creationId xmlns="" xmlns:a16="http://schemas.microsoft.com/office/drawing/2014/main" id="{4CB7D3E3-5575-4B08-AC20-9FCB12869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591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1 w 12"/>
                  <a:gd name="T3" fmla="*/ 6 h 12"/>
                  <a:gd name="T4" fmla="*/ 6 w 12"/>
                  <a:gd name="T5" fmla="*/ 0 h 12"/>
                  <a:gd name="T6" fmla="*/ 1 w 12"/>
                  <a:gd name="T7" fmla="*/ 6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8" y="10"/>
                      <a:pt x="11" y="8"/>
                      <a:pt x="11" y="6"/>
                    </a:cubicBezTo>
                    <a:cubicBezTo>
                      <a:pt x="12" y="4"/>
                      <a:pt x="8" y="2"/>
                      <a:pt x="6" y="0"/>
                    </a:cubicBezTo>
                    <a:cubicBezTo>
                      <a:pt x="4" y="2"/>
                      <a:pt x="0" y="5"/>
                      <a:pt x="1" y="6"/>
                    </a:cubicBezTo>
                    <a:cubicBezTo>
                      <a:pt x="1" y="9"/>
                      <a:pt x="4" y="10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eeform 1913">
                <a:extLst>
                  <a:ext uri="{FF2B5EF4-FFF2-40B4-BE49-F238E27FC236}">
                    <a16:creationId xmlns="" xmlns:a16="http://schemas.microsoft.com/office/drawing/2014/main" id="{EBB8E808-B872-4832-A4B2-44A7BEE2C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591"/>
                <a:ext cx="34" cy="31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6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6"/>
                      <a:pt x="7" y="0"/>
                      <a:pt x="6" y="1"/>
                    </a:cubicBezTo>
                    <a:cubicBezTo>
                      <a:pt x="4" y="2"/>
                      <a:pt x="2" y="5"/>
                      <a:pt x="0" y="7"/>
                    </a:cubicBezTo>
                    <a:cubicBezTo>
                      <a:pt x="2" y="9"/>
                      <a:pt x="4" y="12"/>
                      <a:pt x="6" y="12"/>
                    </a:cubicBezTo>
                    <a:cubicBezTo>
                      <a:pt x="8" y="12"/>
                      <a:pt x="11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1914">
                <a:extLst>
                  <a:ext uri="{FF2B5EF4-FFF2-40B4-BE49-F238E27FC236}">
                    <a16:creationId xmlns="" xmlns:a16="http://schemas.microsoft.com/office/drawing/2014/main" id="{431A9BFA-3E98-4ECC-866F-DE992B7A2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591"/>
                <a:ext cx="31" cy="34"/>
              </a:xfrm>
              <a:custGeom>
                <a:avLst/>
                <a:gdLst>
                  <a:gd name="T0" fmla="*/ 7 w 12"/>
                  <a:gd name="T1" fmla="*/ 12 h 13"/>
                  <a:gd name="T2" fmla="*/ 12 w 12"/>
                  <a:gd name="T3" fmla="*/ 7 h 13"/>
                  <a:gd name="T4" fmla="*/ 7 w 12"/>
                  <a:gd name="T5" fmla="*/ 0 h 13"/>
                  <a:gd name="T6" fmla="*/ 1 w 12"/>
                  <a:gd name="T7" fmla="*/ 6 h 13"/>
                  <a:gd name="T8" fmla="*/ 7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2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2"/>
                      <a:pt x="7" y="0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6" y="13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eeform 1915">
                <a:extLst>
                  <a:ext uri="{FF2B5EF4-FFF2-40B4-BE49-F238E27FC236}">
                    <a16:creationId xmlns="" xmlns:a16="http://schemas.microsoft.com/office/drawing/2014/main" id="{DA380215-A750-42DD-989B-AD4D0A9E3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594"/>
                <a:ext cx="36" cy="31"/>
              </a:xfrm>
              <a:custGeom>
                <a:avLst/>
                <a:gdLst>
                  <a:gd name="T0" fmla="*/ 7 w 14"/>
                  <a:gd name="T1" fmla="*/ 11 h 12"/>
                  <a:gd name="T2" fmla="*/ 13 w 14"/>
                  <a:gd name="T3" fmla="*/ 6 h 12"/>
                  <a:gd name="T4" fmla="*/ 7 w 14"/>
                  <a:gd name="T5" fmla="*/ 0 h 12"/>
                  <a:gd name="T6" fmla="*/ 0 w 14"/>
                  <a:gd name="T7" fmla="*/ 5 h 12"/>
                  <a:gd name="T8" fmla="*/ 7 w 14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7" y="11"/>
                    </a:moveTo>
                    <a:cubicBezTo>
                      <a:pt x="8" y="12"/>
                      <a:pt x="14" y="7"/>
                      <a:pt x="13" y="6"/>
                    </a:cubicBezTo>
                    <a:cubicBezTo>
                      <a:pt x="11" y="3"/>
                      <a:pt x="9" y="0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3" y="8"/>
                      <a:pt x="5" y="10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Freeform 1916">
                <a:extLst>
                  <a:ext uri="{FF2B5EF4-FFF2-40B4-BE49-F238E27FC236}">
                    <a16:creationId xmlns="" xmlns:a16="http://schemas.microsoft.com/office/drawing/2014/main" id="{88EFE9DC-32CA-46CA-8690-8B7B50C20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591"/>
                <a:ext cx="34" cy="31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6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6"/>
                      <a:pt x="7" y="0"/>
                      <a:pt x="6" y="1"/>
                    </a:cubicBezTo>
                    <a:cubicBezTo>
                      <a:pt x="4" y="2"/>
                      <a:pt x="2" y="5"/>
                      <a:pt x="0" y="7"/>
                    </a:cubicBezTo>
                    <a:cubicBezTo>
                      <a:pt x="2" y="9"/>
                      <a:pt x="4" y="12"/>
                      <a:pt x="6" y="12"/>
                    </a:cubicBezTo>
                    <a:cubicBezTo>
                      <a:pt x="8" y="12"/>
                      <a:pt x="10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eeform 1917">
                <a:extLst>
                  <a:ext uri="{FF2B5EF4-FFF2-40B4-BE49-F238E27FC236}">
                    <a16:creationId xmlns="" xmlns:a16="http://schemas.microsoft.com/office/drawing/2014/main" id="{CA082AFA-BB71-40BB-869F-B31761566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591"/>
                <a:ext cx="31" cy="34"/>
              </a:xfrm>
              <a:custGeom>
                <a:avLst/>
                <a:gdLst>
                  <a:gd name="T0" fmla="*/ 6 w 12"/>
                  <a:gd name="T1" fmla="*/ 12 h 13"/>
                  <a:gd name="T2" fmla="*/ 11 w 12"/>
                  <a:gd name="T3" fmla="*/ 6 h 13"/>
                  <a:gd name="T4" fmla="*/ 5 w 12"/>
                  <a:gd name="T5" fmla="*/ 0 h 13"/>
                  <a:gd name="T6" fmla="*/ 0 w 12"/>
                  <a:gd name="T7" fmla="*/ 7 h 13"/>
                  <a:gd name="T8" fmla="*/ 6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2"/>
                    </a:moveTo>
                    <a:cubicBezTo>
                      <a:pt x="7" y="13"/>
                      <a:pt x="12" y="7"/>
                      <a:pt x="11" y="6"/>
                    </a:cubicBezTo>
                    <a:cubicBezTo>
                      <a:pt x="10" y="4"/>
                      <a:pt x="8" y="2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eeform 1918">
                <a:extLst>
                  <a:ext uri="{FF2B5EF4-FFF2-40B4-BE49-F238E27FC236}">
                    <a16:creationId xmlns="" xmlns:a16="http://schemas.microsoft.com/office/drawing/2014/main" id="{AB9DD91A-4ECC-44D3-B230-B57F43AEA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1591"/>
                <a:ext cx="34" cy="31"/>
              </a:xfrm>
              <a:custGeom>
                <a:avLst/>
                <a:gdLst>
                  <a:gd name="T0" fmla="*/ 13 w 13"/>
                  <a:gd name="T1" fmla="*/ 7 h 12"/>
                  <a:gd name="T2" fmla="*/ 7 w 13"/>
                  <a:gd name="T3" fmla="*/ 1 h 12"/>
                  <a:gd name="T4" fmla="*/ 0 w 13"/>
                  <a:gd name="T5" fmla="*/ 7 h 12"/>
                  <a:gd name="T6" fmla="*/ 7 w 13"/>
                  <a:gd name="T7" fmla="*/ 12 h 12"/>
                  <a:gd name="T8" fmla="*/ 13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7"/>
                    </a:moveTo>
                    <a:cubicBezTo>
                      <a:pt x="13" y="6"/>
                      <a:pt x="8" y="0"/>
                      <a:pt x="7" y="1"/>
                    </a:cubicBezTo>
                    <a:cubicBezTo>
                      <a:pt x="4" y="2"/>
                      <a:pt x="3" y="5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eeform 1919">
                <a:extLst>
                  <a:ext uri="{FF2B5EF4-FFF2-40B4-BE49-F238E27FC236}">
                    <a16:creationId xmlns="" xmlns:a16="http://schemas.microsoft.com/office/drawing/2014/main" id="{11675F3C-CBE5-4536-B253-717C3C21C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591"/>
                <a:ext cx="31" cy="34"/>
              </a:xfrm>
              <a:custGeom>
                <a:avLst/>
                <a:gdLst>
                  <a:gd name="T0" fmla="*/ 0 w 12"/>
                  <a:gd name="T1" fmla="*/ 6 h 13"/>
                  <a:gd name="T2" fmla="*/ 5 w 12"/>
                  <a:gd name="T3" fmla="*/ 12 h 13"/>
                  <a:gd name="T4" fmla="*/ 11 w 12"/>
                  <a:gd name="T5" fmla="*/ 6 h 13"/>
                  <a:gd name="T6" fmla="*/ 5 w 12"/>
                  <a:gd name="T7" fmla="*/ 0 h 13"/>
                  <a:gd name="T8" fmla="*/ 0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6"/>
                    </a:moveTo>
                    <a:cubicBezTo>
                      <a:pt x="0" y="8"/>
                      <a:pt x="3" y="11"/>
                      <a:pt x="5" y="12"/>
                    </a:cubicBezTo>
                    <a:cubicBezTo>
                      <a:pt x="6" y="13"/>
                      <a:pt x="12" y="8"/>
                      <a:pt x="11" y="6"/>
                    </a:cubicBezTo>
                    <a:cubicBezTo>
                      <a:pt x="10" y="4"/>
                      <a:pt x="8" y="2"/>
                      <a:pt x="5" y="0"/>
                    </a:cubicBezTo>
                    <a:cubicBezTo>
                      <a:pt x="3" y="2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1920">
                <a:extLst>
                  <a:ext uri="{FF2B5EF4-FFF2-40B4-BE49-F238E27FC236}">
                    <a16:creationId xmlns="" xmlns:a16="http://schemas.microsoft.com/office/drawing/2014/main" id="{C2EE0F12-507C-4A8E-B9A1-A65508BB2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065"/>
                <a:ext cx="33" cy="31"/>
              </a:xfrm>
              <a:custGeom>
                <a:avLst/>
                <a:gdLst>
                  <a:gd name="T0" fmla="*/ 12 w 13"/>
                  <a:gd name="T1" fmla="*/ 6 h 12"/>
                  <a:gd name="T2" fmla="*/ 6 w 13"/>
                  <a:gd name="T3" fmla="*/ 0 h 12"/>
                  <a:gd name="T4" fmla="*/ 0 w 13"/>
                  <a:gd name="T5" fmla="*/ 7 h 12"/>
                  <a:gd name="T6" fmla="*/ 6 w 13"/>
                  <a:gd name="T7" fmla="*/ 11 h 12"/>
                  <a:gd name="T8" fmla="*/ 12 w 13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6"/>
                    </a:moveTo>
                    <a:cubicBezTo>
                      <a:pt x="13" y="5"/>
                      <a:pt x="7" y="0"/>
                      <a:pt x="6" y="0"/>
                    </a:cubicBezTo>
                    <a:cubicBezTo>
                      <a:pt x="4" y="2"/>
                      <a:pt x="2" y="4"/>
                      <a:pt x="0" y="7"/>
                    </a:cubicBezTo>
                    <a:cubicBezTo>
                      <a:pt x="2" y="9"/>
                      <a:pt x="5" y="12"/>
                      <a:pt x="6" y="11"/>
                    </a:cubicBezTo>
                    <a:cubicBezTo>
                      <a:pt x="8" y="11"/>
                      <a:pt x="11" y="8"/>
                      <a:pt x="1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Freeform 1921">
                <a:extLst>
                  <a:ext uri="{FF2B5EF4-FFF2-40B4-BE49-F238E27FC236}">
                    <a16:creationId xmlns="" xmlns:a16="http://schemas.microsoft.com/office/drawing/2014/main" id="{1A279DCF-8A3E-4EC7-A55B-F5C5B4CAD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594"/>
                <a:ext cx="34" cy="31"/>
              </a:xfrm>
              <a:custGeom>
                <a:avLst/>
                <a:gdLst>
                  <a:gd name="T0" fmla="*/ 7 w 13"/>
                  <a:gd name="T1" fmla="*/ 0 h 12"/>
                  <a:gd name="T2" fmla="*/ 0 w 13"/>
                  <a:gd name="T3" fmla="*/ 5 h 12"/>
                  <a:gd name="T4" fmla="*/ 6 w 13"/>
                  <a:gd name="T5" fmla="*/ 11 h 12"/>
                  <a:gd name="T6" fmla="*/ 12 w 13"/>
                  <a:gd name="T7" fmla="*/ 5 h 12"/>
                  <a:gd name="T8" fmla="*/ 7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cubicBezTo>
                      <a:pt x="5" y="0"/>
                      <a:pt x="2" y="3"/>
                      <a:pt x="0" y="5"/>
                    </a:cubicBezTo>
                    <a:cubicBezTo>
                      <a:pt x="2" y="8"/>
                      <a:pt x="4" y="10"/>
                      <a:pt x="6" y="11"/>
                    </a:cubicBezTo>
                    <a:cubicBezTo>
                      <a:pt x="7" y="12"/>
                      <a:pt x="13" y="7"/>
                      <a:pt x="12" y="5"/>
                    </a:cubicBezTo>
                    <a:cubicBezTo>
                      <a:pt x="11" y="3"/>
                      <a:pt x="9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eeform 1922">
                <a:extLst>
                  <a:ext uri="{FF2B5EF4-FFF2-40B4-BE49-F238E27FC236}">
                    <a16:creationId xmlns="" xmlns:a16="http://schemas.microsoft.com/office/drawing/2014/main" id="{74F203AB-26AF-4D91-94E8-DA4D306F2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1" y="953"/>
                <a:ext cx="31" cy="37"/>
              </a:xfrm>
              <a:custGeom>
                <a:avLst/>
                <a:gdLst>
                  <a:gd name="T0" fmla="*/ 7 w 12"/>
                  <a:gd name="T1" fmla="*/ 14 h 14"/>
                  <a:gd name="T2" fmla="*/ 12 w 12"/>
                  <a:gd name="T3" fmla="*/ 7 h 14"/>
                  <a:gd name="T4" fmla="*/ 7 w 12"/>
                  <a:gd name="T5" fmla="*/ 1 h 14"/>
                  <a:gd name="T6" fmla="*/ 1 w 12"/>
                  <a:gd name="T7" fmla="*/ 7 h 14"/>
                  <a:gd name="T8" fmla="*/ 7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7" y="14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3"/>
                      <a:pt x="7" y="1"/>
                    </a:cubicBezTo>
                    <a:cubicBezTo>
                      <a:pt x="6" y="0"/>
                      <a:pt x="0" y="6"/>
                      <a:pt x="1" y="7"/>
                    </a:cubicBezTo>
                    <a:cubicBezTo>
                      <a:pt x="2" y="9"/>
                      <a:pt x="4" y="11"/>
                      <a:pt x="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1923">
                <a:extLst>
                  <a:ext uri="{FF2B5EF4-FFF2-40B4-BE49-F238E27FC236}">
                    <a16:creationId xmlns="" xmlns:a16="http://schemas.microsoft.com/office/drawing/2014/main" id="{0F9B3B8F-7977-4D64-AB76-BF96D9BFC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5" y="953"/>
                <a:ext cx="36" cy="32"/>
              </a:xfrm>
              <a:custGeom>
                <a:avLst/>
                <a:gdLst>
                  <a:gd name="T0" fmla="*/ 13 w 14"/>
                  <a:gd name="T1" fmla="*/ 7 h 12"/>
                  <a:gd name="T2" fmla="*/ 7 w 14"/>
                  <a:gd name="T3" fmla="*/ 1 h 12"/>
                  <a:gd name="T4" fmla="*/ 0 w 14"/>
                  <a:gd name="T5" fmla="*/ 7 h 12"/>
                  <a:gd name="T6" fmla="*/ 7 w 14"/>
                  <a:gd name="T7" fmla="*/ 12 h 12"/>
                  <a:gd name="T8" fmla="*/ 13 w 14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7"/>
                    </a:moveTo>
                    <a:cubicBezTo>
                      <a:pt x="14" y="6"/>
                      <a:pt x="8" y="0"/>
                      <a:pt x="7" y="1"/>
                    </a:cubicBezTo>
                    <a:cubicBezTo>
                      <a:pt x="5" y="3"/>
                      <a:pt x="3" y="5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eeform 1924">
                <a:extLst>
                  <a:ext uri="{FF2B5EF4-FFF2-40B4-BE49-F238E27FC236}">
                    <a16:creationId xmlns="" xmlns:a16="http://schemas.microsoft.com/office/drawing/2014/main" id="{2B87B48D-4D6A-42E8-AAEA-399ACE392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1" y="956"/>
                <a:ext cx="34" cy="31"/>
              </a:xfrm>
              <a:custGeom>
                <a:avLst/>
                <a:gdLst>
                  <a:gd name="T0" fmla="*/ 6 w 13"/>
                  <a:gd name="T1" fmla="*/ 12 h 12"/>
                  <a:gd name="T2" fmla="*/ 13 w 13"/>
                  <a:gd name="T3" fmla="*/ 6 h 12"/>
                  <a:gd name="T4" fmla="*/ 7 w 13"/>
                  <a:gd name="T5" fmla="*/ 0 h 12"/>
                  <a:gd name="T6" fmla="*/ 0 w 13"/>
                  <a:gd name="T7" fmla="*/ 5 h 12"/>
                  <a:gd name="T8" fmla="*/ 6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2"/>
                    </a:moveTo>
                    <a:cubicBezTo>
                      <a:pt x="8" y="12"/>
                      <a:pt x="13" y="7"/>
                      <a:pt x="13" y="6"/>
                    </a:cubicBezTo>
                    <a:cubicBezTo>
                      <a:pt x="11" y="4"/>
                      <a:pt x="9" y="1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3" y="8"/>
                      <a:pt x="4" y="10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1925">
                <a:extLst>
                  <a:ext uri="{FF2B5EF4-FFF2-40B4-BE49-F238E27FC236}">
                    <a16:creationId xmlns="" xmlns:a16="http://schemas.microsoft.com/office/drawing/2014/main" id="{27FE6F10-5AAC-4B91-9A96-4CCE583F7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953"/>
                <a:ext cx="31" cy="37"/>
              </a:xfrm>
              <a:custGeom>
                <a:avLst/>
                <a:gdLst>
                  <a:gd name="T0" fmla="*/ 11 w 12"/>
                  <a:gd name="T1" fmla="*/ 7 h 14"/>
                  <a:gd name="T2" fmla="*/ 6 w 12"/>
                  <a:gd name="T3" fmla="*/ 1 h 14"/>
                  <a:gd name="T4" fmla="*/ 0 w 12"/>
                  <a:gd name="T5" fmla="*/ 7 h 14"/>
                  <a:gd name="T6" fmla="*/ 5 w 12"/>
                  <a:gd name="T7" fmla="*/ 14 h 14"/>
                  <a:gd name="T8" fmla="*/ 11 w 12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1" y="7"/>
                    </a:moveTo>
                    <a:cubicBezTo>
                      <a:pt x="12" y="6"/>
                      <a:pt x="7" y="0"/>
                      <a:pt x="6" y="1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4"/>
                    </a:cubicBezTo>
                    <a:cubicBezTo>
                      <a:pt x="8" y="11"/>
                      <a:pt x="10" y="10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eeform 1926">
                <a:extLst>
                  <a:ext uri="{FF2B5EF4-FFF2-40B4-BE49-F238E27FC236}">
                    <a16:creationId xmlns="" xmlns:a16="http://schemas.microsoft.com/office/drawing/2014/main" id="{DEB1F071-17D1-4170-B683-DAC935E01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8" y="953"/>
                <a:ext cx="31" cy="37"/>
              </a:xfrm>
              <a:custGeom>
                <a:avLst/>
                <a:gdLst>
                  <a:gd name="T0" fmla="*/ 7 w 12"/>
                  <a:gd name="T1" fmla="*/ 14 h 14"/>
                  <a:gd name="T2" fmla="*/ 12 w 12"/>
                  <a:gd name="T3" fmla="*/ 7 h 14"/>
                  <a:gd name="T4" fmla="*/ 6 w 12"/>
                  <a:gd name="T5" fmla="*/ 1 h 14"/>
                  <a:gd name="T6" fmla="*/ 1 w 12"/>
                  <a:gd name="T7" fmla="*/ 7 h 14"/>
                  <a:gd name="T8" fmla="*/ 7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7" y="14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3"/>
                      <a:pt x="6" y="1"/>
                    </a:cubicBezTo>
                    <a:cubicBezTo>
                      <a:pt x="5" y="0"/>
                      <a:pt x="0" y="6"/>
                      <a:pt x="1" y="7"/>
                    </a:cubicBezTo>
                    <a:cubicBezTo>
                      <a:pt x="2" y="9"/>
                      <a:pt x="4" y="11"/>
                      <a:pt x="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1927">
                <a:extLst>
                  <a:ext uri="{FF2B5EF4-FFF2-40B4-BE49-F238E27FC236}">
                    <a16:creationId xmlns="" xmlns:a16="http://schemas.microsoft.com/office/drawing/2014/main" id="{35FC84EB-1B32-425E-9BF4-2DF322AB5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2" y="953"/>
                <a:ext cx="34" cy="32"/>
              </a:xfrm>
              <a:custGeom>
                <a:avLst/>
                <a:gdLst>
                  <a:gd name="T0" fmla="*/ 13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7 w 13"/>
                  <a:gd name="T7" fmla="*/ 12 h 12"/>
                  <a:gd name="T8" fmla="*/ 13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7"/>
                    </a:moveTo>
                    <a:cubicBezTo>
                      <a:pt x="13" y="6"/>
                      <a:pt x="8" y="0"/>
                      <a:pt x="6" y="1"/>
                    </a:cubicBezTo>
                    <a:cubicBezTo>
                      <a:pt x="4" y="3"/>
                      <a:pt x="3" y="5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eeform 1928">
                <a:extLst>
                  <a:ext uri="{FF2B5EF4-FFF2-40B4-BE49-F238E27FC236}">
                    <a16:creationId xmlns="" xmlns:a16="http://schemas.microsoft.com/office/drawing/2014/main" id="{C390B301-D0B1-4113-862F-0E2113775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" y="2011"/>
                <a:ext cx="26" cy="34"/>
              </a:xfrm>
              <a:custGeom>
                <a:avLst/>
                <a:gdLst>
                  <a:gd name="T0" fmla="*/ 2 w 10"/>
                  <a:gd name="T1" fmla="*/ 0 h 13"/>
                  <a:gd name="T2" fmla="*/ 1 w 10"/>
                  <a:gd name="T3" fmla="*/ 4 h 13"/>
                  <a:gd name="T4" fmla="*/ 1 w 10"/>
                  <a:gd name="T5" fmla="*/ 6 h 13"/>
                  <a:gd name="T6" fmla="*/ 1 w 10"/>
                  <a:gd name="T7" fmla="*/ 9 h 13"/>
                  <a:gd name="T8" fmla="*/ 6 w 10"/>
                  <a:gd name="T9" fmla="*/ 11 h 13"/>
                  <a:gd name="T10" fmla="*/ 7 w 10"/>
                  <a:gd name="T11" fmla="*/ 1 h 13"/>
                  <a:gd name="T12" fmla="*/ 2 w 10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2" y="0"/>
                    </a:moveTo>
                    <a:cubicBezTo>
                      <a:pt x="0" y="0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11"/>
                      <a:pt x="4" y="13"/>
                      <a:pt x="6" y="11"/>
                    </a:cubicBezTo>
                    <a:cubicBezTo>
                      <a:pt x="9" y="10"/>
                      <a:pt x="10" y="3"/>
                      <a:pt x="7" y="1"/>
                    </a:cubicBezTo>
                    <a:cubicBezTo>
                      <a:pt x="6" y="0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eeform 1929">
                <a:extLst>
                  <a:ext uri="{FF2B5EF4-FFF2-40B4-BE49-F238E27FC236}">
                    <a16:creationId xmlns="" xmlns:a16="http://schemas.microsoft.com/office/drawing/2014/main" id="{70599052-2B62-4831-9127-894340E02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0" y="3475"/>
                <a:ext cx="15" cy="60"/>
              </a:xfrm>
              <a:custGeom>
                <a:avLst/>
                <a:gdLst>
                  <a:gd name="T0" fmla="*/ 5 w 6"/>
                  <a:gd name="T1" fmla="*/ 23 h 23"/>
                  <a:gd name="T2" fmla="*/ 6 w 6"/>
                  <a:gd name="T3" fmla="*/ 21 h 23"/>
                  <a:gd name="T4" fmla="*/ 6 w 6"/>
                  <a:gd name="T5" fmla="*/ 11 h 23"/>
                  <a:gd name="T6" fmla="*/ 6 w 6"/>
                  <a:gd name="T7" fmla="*/ 1 h 23"/>
                  <a:gd name="T8" fmla="*/ 5 w 6"/>
                  <a:gd name="T9" fmla="*/ 0 h 23"/>
                  <a:gd name="T10" fmla="*/ 4 w 6"/>
                  <a:gd name="T11" fmla="*/ 0 h 23"/>
                  <a:gd name="T12" fmla="*/ 0 w 6"/>
                  <a:gd name="T13" fmla="*/ 11 h 23"/>
                  <a:gd name="T14" fmla="*/ 4 w 6"/>
                  <a:gd name="T15" fmla="*/ 21 h 23"/>
                  <a:gd name="T16" fmla="*/ 5 w 6"/>
                  <a:gd name="T1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3">
                    <a:moveTo>
                      <a:pt x="5" y="23"/>
                    </a:moveTo>
                    <a:cubicBezTo>
                      <a:pt x="5" y="22"/>
                      <a:pt x="6" y="22"/>
                      <a:pt x="6" y="21"/>
                    </a:cubicBezTo>
                    <a:cubicBezTo>
                      <a:pt x="6" y="18"/>
                      <a:pt x="6" y="15"/>
                      <a:pt x="6" y="11"/>
                    </a:cubicBezTo>
                    <a:cubicBezTo>
                      <a:pt x="6" y="8"/>
                      <a:pt x="6" y="4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4"/>
                      <a:pt x="0" y="8"/>
                      <a:pt x="0" y="11"/>
                    </a:cubicBezTo>
                    <a:cubicBezTo>
                      <a:pt x="0" y="15"/>
                      <a:pt x="3" y="18"/>
                      <a:pt x="4" y="21"/>
                    </a:cubicBezTo>
                    <a:cubicBezTo>
                      <a:pt x="4" y="22"/>
                      <a:pt x="5" y="22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eeform 1930">
                <a:extLst>
                  <a:ext uri="{FF2B5EF4-FFF2-40B4-BE49-F238E27FC236}">
                    <a16:creationId xmlns="" xmlns:a16="http://schemas.microsoft.com/office/drawing/2014/main" id="{4ED97EF2-758C-499A-8CEA-A26934D25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384"/>
                <a:ext cx="21" cy="20"/>
              </a:xfrm>
              <a:custGeom>
                <a:avLst/>
                <a:gdLst>
                  <a:gd name="T0" fmla="*/ 5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4 h 8"/>
                  <a:gd name="T8" fmla="*/ 5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8"/>
                    </a:move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0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reeform 1931">
                <a:extLst>
                  <a:ext uri="{FF2B5EF4-FFF2-40B4-BE49-F238E27FC236}">
                    <a16:creationId xmlns="" xmlns:a16="http://schemas.microsoft.com/office/drawing/2014/main" id="{1754FE67-F459-4924-8A5F-7201AEC0F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1280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5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1"/>
                      <a:pt x="0" y="4"/>
                    </a:cubicBezTo>
                    <a:cubicBezTo>
                      <a:pt x="0" y="8"/>
                      <a:pt x="0" y="7"/>
                      <a:pt x="5" y="8"/>
                    </a:cubicBezTo>
                    <a:cubicBezTo>
                      <a:pt x="8" y="8"/>
                      <a:pt x="8" y="6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1932">
                <a:extLst>
                  <a:ext uri="{FF2B5EF4-FFF2-40B4-BE49-F238E27FC236}">
                    <a16:creationId xmlns="" xmlns:a16="http://schemas.microsoft.com/office/drawing/2014/main" id="{7CC60BD0-4048-436B-BF48-E9BFFC95F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277"/>
                <a:ext cx="20" cy="24"/>
              </a:xfrm>
              <a:custGeom>
                <a:avLst/>
                <a:gdLst>
                  <a:gd name="T0" fmla="*/ 3 w 8"/>
                  <a:gd name="T1" fmla="*/ 1 h 9"/>
                  <a:gd name="T2" fmla="*/ 0 w 8"/>
                  <a:gd name="T3" fmla="*/ 5 h 9"/>
                  <a:gd name="T4" fmla="*/ 4 w 8"/>
                  <a:gd name="T5" fmla="*/ 9 h 9"/>
                  <a:gd name="T6" fmla="*/ 8 w 8"/>
                  <a:gd name="T7" fmla="*/ 5 h 9"/>
                  <a:gd name="T8" fmla="*/ 3 w 8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1"/>
                    </a:moveTo>
                    <a:cubicBezTo>
                      <a:pt x="0" y="0"/>
                      <a:pt x="0" y="2"/>
                      <a:pt x="0" y="5"/>
                    </a:cubicBezTo>
                    <a:cubicBezTo>
                      <a:pt x="0" y="9"/>
                      <a:pt x="0" y="8"/>
                      <a:pt x="4" y="9"/>
                    </a:cubicBezTo>
                    <a:cubicBezTo>
                      <a:pt x="7" y="9"/>
                      <a:pt x="8" y="7"/>
                      <a:pt x="8" y="5"/>
                    </a:cubicBezTo>
                    <a:cubicBezTo>
                      <a:pt x="8" y="1"/>
                      <a:pt x="8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Freeform 1933">
                <a:extLst>
                  <a:ext uri="{FF2B5EF4-FFF2-40B4-BE49-F238E27FC236}">
                    <a16:creationId xmlns="" xmlns:a16="http://schemas.microsoft.com/office/drawing/2014/main" id="{461884F5-CDDB-4D91-A496-64CED4444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1280"/>
                <a:ext cx="23" cy="21"/>
              </a:xfrm>
              <a:custGeom>
                <a:avLst/>
                <a:gdLst>
                  <a:gd name="T0" fmla="*/ 5 w 9"/>
                  <a:gd name="T1" fmla="*/ 0 h 8"/>
                  <a:gd name="T2" fmla="*/ 1 w 9"/>
                  <a:gd name="T3" fmla="*/ 4 h 8"/>
                  <a:gd name="T4" fmla="*/ 4 w 9"/>
                  <a:gd name="T5" fmla="*/ 8 h 8"/>
                  <a:gd name="T6" fmla="*/ 8 w 9"/>
                  <a:gd name="T7" fmla="*/ 4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0" y="6"/>
                      <a:pt x="1" y="8"/>
                      <a:pt x="4" y="8"/>
                    </a:cubicBezTo>
                    <a:cubicBezTo>
                      <a:pt x="8" y="7"/>
                      <a:pt x="8" y="8"/>
                      <a:pt x="8" y="4"/>
                    </a:cubicBezTo>
                    <a:cubicBezTo>
                      <a:pt x="9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eeform 1934">
                <a:extLst>
                  <a:ext uri="{FF2B5EF4-FFF2-40B4-BE49-F238E27FC236}">
                    <a16:creationId xmlns="" xmlns:a16="http://schemas.microsoft.com/office/drawing/2014/main" id="{3A1F5596-BD89-4A00-ACB8-134C6FEB3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277"/>
                <a:ext cx="26" cy="24"/>
              </a:xfrm>
              <a:custGeom>
                <a:avLst/>
                <a:gdLst>
                  <a:gd name="T0" fmla="*/ 6 w 10"/>
                  <a:gd name="T1" fmla="*/ 1 h 9"/>
                  <a:gd name="T2" fmla="*/ 1 w 10"/>
                  <a:gd name="T3" fmla="*/ 4 h 9"/>
                  <a:gd name="T4" fmla="*/ 4 w 10"/>
                  <a:gd name="T5" fmla="*/ 9 h 9"/>
                  <a:gd name="T6" fmla="*/ 9 w 10"/>
                  <a:gd name="T7" fmla="*/ 5 h 9"/>
                  <a:gd name="T8" fmla="*/ 6 w 1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6" y="1"/>
                    </a:moveTo>
                    <a:cubicBezTo>
                      <a:pt x="2" y="1"/>
                      <a:pt x="1" y="1"/>
                      <a:pt x="1" y="4"/>
                    </a:cubicBezTo>
                    <a:cubicBezTo>
                      <a:pt x="1" y="6"/>
                      <a:pt x="0" y="9"/>
                      <a:pt x="4" y="9"/>
                    </a:cubicBezTo>
                    <a:cubicBezTo>
                      <a:pt x="9" y="9"/>
                      <a:pt x="9" y="9"/>
                      <a:pt x="9" y="5"/>
                    </a:cubicBezTo>
                    <a:cubicBezTo>
                      <a:pt x="9" y="3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eeform 1935">
                <a:extLst>
                  <a:ext uri="{FF2B5EF4-FFF2-40B4-BE49-F238E27FC236}">
                    <a16:creationId xmlns="" xmlns:a16="http://schemas.microsoft.com/office/drawing/2014/main" id="{97257D9B-F832-4B33-A2AA-AC8102724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1277"/>
                <a:ext cx="26" cy="24"/>
              </a:xfrm>
              <a:custGeom>
                <a:avLst/>
                <a:gdLst>
                  <a:gd name="T0" fmla="*/ 6 w 10"/>
                  <a:gd name="T1" fmla="*/ 1 h 9"/>
                  <a:gd name="T2" fmla="*/ 1 w 10"/>
                  <a:gd name="T3" fmla="*/ 4 h 9"/>
                  <a:gd name="T4" fmla="*/ 4 w 10"/>
                  <a:gd name="T5" fmla="*/ 9 h 9"/>
                  <a:gd name="T6" fmla="*/ 9 w 10"/>
                  <a:gd name="T7" fmla="*/ 5 h 9"/>
                  <a:gd name="T8" fmla="*/ 6 w 1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6" y="1"/>
                    </a:moveTo>
                    <a:cubicBezTo>
                      <a:pt x="1" y="1"/>
                      <a:pt x="1" y="1"/>
                      <a:pt x="1" y="4"/>
                    </a:cubicBezTo>
                    <a:cubicBezTo>
                      <a:pt x="1" y="6"/>
                      <a:pt x="0" y="9"/>
                      <a:pt x="4" y="9"/>
                    </a:cubicBezTo>
                    <a:cubicBezTo>
                      <a:pt x="9" y="9"/>
                      <a:pt x="9" y="9"/>
                      <a:pt x="9" y="5"/>
                    </a:cubicBezTo>
                    <a:cubicBezTo>
                      <a:pt x="9" y="3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eeform 1936">
                <a:extLst>
                  <a:ext uri="{FF2B5EF4-FFF2-40B4-BE49-F238E27FC236}">
                    <a16:creationId xmlns="" xmlns:a16="http://schemas.microsoft.com/office/drawing/2014/main" id="{46224ACA-B6AF-4B72-ABFF-DC3AA68C7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277"/>
                <a:ext cx="21" cy="26"/>
              </a:xfrm>
              <a:custGeom>
                <a:avLst/>
                <a:gdLst>
                  <a:gd name="T0" fmla="*/ 4 w 8"/>
                  <a:gd name="T1" fmla="*/ 1 h 10"/>
                  <a:gd name="T2" fmla="*/ 0 w 8"/>
                  <a:gd name="T3" fmla="*/ 4 h 10"/>
                  <a:gd name="T4" fmla="*/ 3 w 8"/>
                  <a:gd name="T5" fmla="*/ 9 h 10"/>
                  <a:gd name="T6" fmla="*/ 7 w 8"/>
                  <a:gd name="T7" fmla="*/ 6 h 10"/>
                  <a:gd name="T8" fmla="*/ 4 w 8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2" y="1"/>
                      <a:pt x="0" y="0"/>
                      <a:pt x="0" y="4"/>
                    </a:cubicBezTo>
                    <a:cubicBezTo>
                      <a:pt x="0" y="8"/>
                      <a:pt x="0" y="9"/>
                      <a:pt x="3" y="9"/>
                    </a:cubicBezTo>
                    <a:cubicBezTo>
                      <a:pt x="5" y="9"/>
                      <a:pt x="8" y="10"/>
                      <a:pt x="7" y="6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eeform 1937">
                <a:extLst>
                  <a:ext uri="{FF2B5EF4-FFF2-40B4-BE49-F238E27FC236}">
                    <a16:creationId xmlns="" xmlns:a16="http://schemas.microsoft.com/office/drawing/2014/main" id="{EFF0F914-8E84-42CB-8E75-F75C9B3C5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961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5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5" y="8"/>
                    </a:cubicBez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1938">
                <a:extLst>
                  <a:ext uri="{FF2B5EF4-FFF2-40B4-BE49-F238E27FC236}">
                    <a16:creationId xmlns="" xmlns:a16="http://schemas.microsoft.com/office/drawing/2014/main" id="{E262FE85-3D01-4730-9523-881A0352E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7" y="1174"/>
                <a:ext cx="26" cy="20"/>
              </a:xfrm>
              <a:custGeom>
                <a:avLst/>
                <a:gdLst>
                  <a:gd name="T0" fmla="*/ 6 w 10"/>
                  <a:gd name="T1" fmla="*/ 1 h 8"/>
                  <a:gd name="T2" fmla="*/ 1 w 10"/>
                  <a:gd name="T3" fmla="*/ 4 h 8"/>
                  <a:gd name="T4" fmla="*/ 4 w 10"/>
                  <a:gd name="T5" fmla="*/ 8 h 8"/>
                  <a:gd name="T6" fmla="*/ 9 w 10"/>
                  <a:gd name="T7" fmla="*/ 5 h 8"/>
                  <a:gd name="T8" fmla="*/ 6 w 10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6" y="1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1" y="6"/>
                      <a:pt x="0" y="8"/>
                      <a:pt x="4" y="8"/>
                    </a:cubicBezTo>
                    <a:cubicBezTo>
                      <a:pt x="9" y="8"/>
                      <a:pt x="9" y="8"/>
                      <a:pt x="9" y="5"/>
                    </a:cubicBezTo>
                    <a:cubicBezTo>
                      <a:pt x="9" y="3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1939">
                <a:extLst>
                  <a:ext uri="{FF2B5EF4-FFF2-40B4-BE49-F238E27FC236}">
                    <a16:creationId xmlns="" xmlns:a16="http://schemas.microsoft.com/office/drawing/2014/main" id="{E7A32F9F-826B-4448-9C68-BE132C569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3" y="1174"/>
                <a:ext cx="26" cy="23"/>
              </a:xfrm>
              <a:custGeom>
                <a:avLst/>
                <a:gdLst>
                  <a:gd name="T0" fmla="*/ 6 w 10"/>
                  <a:gd name="T1" fmla="*/ 0 h 9"/>
                  <a:gd name="T2" fmla="*/ 1 w 10"/>
                  <a:gd name="T3" fmla="*/ 4 h 9"/>
                  <a:gd name="T4" fmla="*/ 4 w 10"/>
                  <a:gd name="T5" fmla="*/ 8 h 9"/>
                  <a:gd name="T6" fmla="*/ 8 w 10"/>
                  <a:gd name="T7" fmla="*/ 5 h 9"/>
                  <a:gd name="T8" fmla="*/ 6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1" y="1"/>
                      <a:pt x="1" y="0"/>
                      <a:pt x="1" y="4"/>
                    </a:cubicBezTo>
                    <a:cubicBezTo>
                      <a:pt x="1" y="6"/>
                      <a:pt x="0" y="9"/>
                      <a:pt x="4" y="8"/>
                    </a:cubicBezTo>
                    <a:cubicBezTo>
                      <a:pt x="8" y="9"/>
                      <a:pt x="9" y="8"/>
                      <a:pt x="8" y="5"/>
                    </a:cubicBezTo>
                    <a:cubicBezTo>
                      <a:pt x="8" y="3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Freeform 1940">
                <a:extLst>
                  <a:ext uri="{FF2B5EF4-FFF2-40B4-BE49-F238E27FC236}">
                    <a16:creationId xmlns="" xmlns:a16="http://schemas.microsoft.com/office/drawing/2014/main" id="{669EC109-8EC7-42BF-A3CF-BC655982B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1174"/>
                <a:ext cx="21" cy="20"/>
              </a:xfrm>
              <a:custGeom>
                <a:avLst/>
                <a:gdLst>
                  <a:gd name="T0" fmla="*/ 4 w 8"/>
                  <a:gd name="T1" fmla="*/ 1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1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7" y="8"/>
                      <a:pt x="8" y="8"/>
                      <a:pt x="8" y="5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1941">
                <a:extLst>
                  <a:ext uri="{FF2B5EF4-FFF2-40B4-BE49-F238E27FC236}">
                    <a16:creationId xmlns="" xmlns:a16="http://schemas.microsoft.com/office/drawing/2014/main" id="{AEACD1C5-38BB-4C1A-A689-81FA6C015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1174"/>
                <a:ext cx="23" cy="20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5 h 8"/>
                  <a:gd name="T4" fmla="*/ 5 w 9"/>
                  <a:gd name="T5" fmla="*/ 1 h 8"/>
                  <a:gd name="T6" fmla="*/ 1 w 9"/>
                  <a:gd name="T7" fmla="*/ 4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7" y="8"/>
                      <a:pt x="9" y="8"/>
                      <a:pt x="9" y="5"/>
                    </a:cubicBezTo>
                    <a:cubicBezTo>
                      <a:pt x="9" y="1"/>
                      <a:pt x="9" y="1"/>
                      <a:pt x="5" y="1"/>
                    </a:cubicBezTo>
                    <a:cubicBezTo>
                      <a:pt x="2" y="0"/>
                      <a:pt x="0" y="1"/>
                      <a:pt x="1" y="4"/>
                    </a:cubicBezTo>
                    <a:cubicBezTo>
                      <a:pt x="1" y="8"/>
                      <a:pt x="1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1942">
                <a:extLst>
                  <a:ext uri="{FF2B5EF4-FFF2-40B4-BE49-F238E27FC236}">
                    <a16:creationId xmlns="" xmlns:a16="http://schemas.microsoft.com/office/drawing/2014/main" id="{F813329B-9F83-41C0-86E9-F6994F723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1174"/>
                <a:ext cx="21" cy="23"/>
              </a:xfrm>
              <a:custGeom>
                <a:avLst/>
                <a:gdLst>
                  <a:gd name="T0" fmla="*/ 4 w 8"/>
                  <a:gd name="T1" fmla="*/ 8 h 9"/>
                  <a:gd name="T2" fmla="*/ 8 w 8"/>
                  <a:gd name="T3" fmla="*/ 4 h 9"/>
                  <a:gd name="T4" fmla="*/ 5 w 8"/>
                  <a:gd name="T5" fmla="*/ 1 h 9"/>
                  <a:gd name="T6" fmla="*/ 1 w 8"/>
                  <a:gd name="T7" fmla="*/ 4 h 9"/>
                  <a:gd name="T8" fmla="*/ 4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8" y="8"/>
                      <a:pt x="8" y="8"/>
                      <a:pt x="8" y="4"/>
                    </a:cubicBezTo>
                    <a:cubicBezTo>
                      <a:pt x="8" y="2"/>
                      <a:pt x="8" y="0"/>
                      <a:pt x="5" y="1"/>
                    </a:cubicBezTo>
                    <a:cubicBezTo>
                      <a:pt x="1" y="1"/>
                      <a:pt x="1" y="0"/>
                      <a:pt x="1" y="4"/>
                    </a:cubicBezTo>
                    <a:cubicBezTo>
                      <a:pt x="0" y="7"/>
                      <a:pt x="1" y="9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1943">
                <a:extLst>
                  <a:ext uri="{FF2B5EF4-FFF2-40B4-BE49-F238E27FC236}">
                    <a16:creationId xmlns="" xmlns:a16="http://schemas.microsoft.com/office/drawing/2014/main" id="{4D1AF81E-5298-4886-ABD5-6562D5A0A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1174"/>
                <a:ext cx="21" cy="23"/>
              </a:xfrm>
              <a:custGeom>
                <a:avLst/>
                <a:gdLst>
                  <a:gd name="T0" fmla="*/ 5 w 8"/>
                  <a:gd name="T1" fmla="*/ 1 h 9"/>
                  <a:gd name="T2" fmla="*/ 0 w 8"/>
                  <a:gd name="T3" fmla="*/ 3 h 9"/>
                  <a:gd name="T4" fmla="*/ 4 w 8"/>
                  <a:gd name="T5" fmla="*/ 8 h 9"/>
                  <a:gd name="T6" fmla="*/ 8 w 8"/>
                  <a:gd name="T7" fmla="*/ 5 h 9"/>
                  <a:gd name="T8" fmla="*/ 5 w 8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1"/>
                    </a:moveTo>
                    <a:cubicBezTo>
                      <a:pt x="3" y="1"/>
                      <a:pt x="0" y="0"/>
                      <a:pt x="0" y="3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6" y="8"/>
                      <a:pt x="8" y="9"/>
                      <a:pt x="8" y="5"/>
                    </a:cubicBezTo>
                    <a:cubicBezTo>
                      <a:pt x="8" y="1"/>
                      <a:pt x="8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1944">
                <a:extLst>
                  <a:ext uri="{FF2B5EF4-FFF2-40B4-BE49-F238E27FC236}">
                    <a16:creationId xmlns="" xmlns:a16="http://schemas.microsoft.com/office/drawing/2014/main" id="{257A1C5C-13C4-485F-B674-D9469D6C7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174"/>
                <a:ext cx="20" cy="23"/>
              </a:xfrm>
              <a:custGeom>
                <a:avLst/>
                <a:gdLst>
                  <a:gd name="T0" fmla="*/ 4 w 8"/>
                  <a:gd name="T1" fmla="*/ 1 h 9"/>
                  <a:gd name="T2" fmla="*/ 0 w 8"/>
                  <a:gd name="T3" fmla="*/ 5 h 9"/>
                  <a:gd name="T4" fmla="*/ 4 w 8"/>
                  <a:gd name="T5" fmla="*/ 8 h 9"/>
                  <a:gd name="T6" fmla="*/ 8 w 8"/>
                  <a:gd name="T7" fmla="*/ 4 h 9"/>
                  <a:gd name="T8" fmla="*/ 4 w 8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1"/>
                    </a:moveTo>
                    <a:cubicBezTo>
                      <a:pt x="0" y="1"/>
                      <a:pt x="0" y="1"/>
                      <a:pt x="0" y="5"/>
                    </a:cubicBezTo>
                    <a:cubicBezTo>
                      <a:pt x="0" y="8"/>
                      <a:pt x="1" y="9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7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1945">
                <a:extLst>
                  <a:ext uri="{FF2B5EF4-FFF2-40B4-BE49-F238E27FC236}">
                    <a16:creationId xmlns="" xmlns:a16="http://schemas.microsoft.com/office/drawing/2014/main" id="{B77C718F-4649-4A99-BEEA-D947D17A6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1174"/>
                <a:ext cx="20" cy="23"/>
              </a:xfrm>
              <a:custGeom>
                <a:avLst/>
                <a:gdLst>
                  <a:gd name="T0" fmla="*/ 4 w 8"/>
                  <a:gd name="T1" fmla="*/ 1 h 9"/>
                  <a:gd name="T2" fmla="*/ 0 w 8"/>
                  <a:gd name="T3" fmla="*/ 4 h 9"/>
                  <a:gd name="T4" fmla="*/ 3 w 8"/>
                  <a:gd name="T5" fmla="*/ 8 h 9"/>
                  <a:gd name="T6" fmla="*/ 7 w 8"/>
                  <a:gd name="T7" fmla="*/ 4 h 9"/>
                  <a:gd name="T8" fmla="*/ 4 w 8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1"/>
                    </a:moveTo>
                    <a:cubicBezTo>
                      <a:pt x="0" y="1"/>
                      <a:pt x="0" y="0"/>
                      <a:pt x="0" y="4"/>
                    </a:cubicBezTo>
                    <a:cubicBezTo>
                      <a:pt x="0" y="7"/>
                      <a:pt x="0" y="9"/>
                      <a:pt x="3" y="8"/>
                    </a:cubicBezTo>
                    <a:cubicBezTo>
                      <a:pt x="7" y="8"/>
                      <a:pt x="7" y="8"/>
                      <a:pt x="7" y="4"/>
                    </a:cubicBezTo>
                    <a:cubicBezTo>
                      <a:pt x="8" y="2"/>
                      <a:pt x="7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eeform 1946">
                <a:extLst>
                  <a:ext uri="{FF2B5EF4-FFF2-40B4-BE49-F238E27FC236}">
                    <a16:creationId xmlns="" xmlns:a16="http://schemas.microsoft.com/office/drawing/2014/main" id="{907C1203-ADDF-44BA-8694-01B58D430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0" y="1070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5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0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7" y="8"/>
                      <a:pt x="8" y="8"/>
                      <a:pt x="8" y="5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1947">
                <a:extLst>
                  <a:ext uri="{FF2B5EF4-FFF2-40B4-BE49-F238E27FC236}">
                    <a16:creationId xmlns="" xmlns:a16="http://schemas.microsoft.com/office/drawing/2014/main" id="{CFA9CA69-C94A-444F-87DD-6FB7E4A9E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6" y="1067"/>
                <a:ext cx="21" cy="26"/>
              </a:xfrm>
              <a:custGeom>
                <a:avLst/>
                <a:gdLst>
                  <a:gd name="T0" fmla="*/ 4 w 8"/>
                  <a:gd name="T1" fmla="*/ 1 h 10"/>
                  <a:gd name="T2" fmla="*/ 0 w 8"/>
                  <a:gd name="T3" fmla="*/ 4 h 10"/>
                  <a:gd name="T4" fmla="*/ 3 w 8"/>
                  <a:gd name="T5" fmla="*/ 9 h 10"/>
                  <a:gd name="T6" fmla="*/ 8 w 8"/>
                  <a:gd name="T7" fmla="*/ 6 h 10"/>
                  <a:gd name="T8" fmla="*/ 4 w 8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2" y="1"/>
                      <a:pt x="0" y="0"/>
                      <a:pt x="0" y="4"/>
                    </a:cubicBezTo>
                    <a:cubicBezTo>
                      <a:pt x="0" y="9"/>
                      <a:pt x="0" y="9"/>
                      <a:pt x="3" y="9"/>
                    </a:cubicBezTo>
                    <a:cubicBezTo>
                      <a:pt x="5" y="9"/>
                      <a:pt x="8" y="10"/>
                      <a:pt x="8" y="6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1948">
                <a:extLst>
                  <a:ext uri="{FF2B5EF4-FFF2-40B4-BE49-F238E27FC236}">
                    <a16:creationId xmlns="" xmlns:a16="http://schemas.microsoft.com/office/drawing/2014/main" id="{3763CCBE-DCA5-41AA-A948-3F533A1D0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0" y="1070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1 w 8"/>
                  <a:gd name="T3" fmla="*/ 4 h 8"/>
                  <a:gd name="T4" fmla="*/ 5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1"/>
                      <a:pt x="1" y="4"/>
                    </a:cubicBezTo>
                    <a:cubicBezTo>
                      <a:pt x="1" y="8"/>
                      <a:pt x="1" y="8"/>
                      <a:pt x="5" y="8"/>
                    </a:cubicBez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1949">
                <a:extLst>
                  <a:ext uri="{FF2B5EF4-FFF2-40B4-BE49-F238E27FC236}">
                    <a16:creationId xmlns="" xmlns:a16="http://schemas.microsoft.com/office/drawing/2014/main" id="{4346663E-75C9-470D-8848-8A1221D06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6" y="1070"/>
                <a:ext cx="21" cy="21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5 h 8"/>
                  <a:gd name="T4" fmla="*/ 4 w 8"/>
                  <a:gd name="T5" fmla="*/ 0 h 8"/>
                  <a:gd name="T6" fmla="*/ 0 w 8"/>
                  <a:gd name="T7" fmla="*/ 4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7" y="8"/>
                      <a:pt x="8" y="8"/>
                      <a:pt x="8" y="5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1" y="0"/>
                      <a:pt x="0" y="0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1950">
                <a:extLst>
                  <a:ext uri="{FF2B5EF4-FFF2-40B4-BE49-F238E27FC236}">
                    <a16:creationId xmlns="" xmlns:a16="http://schemas.microsoft.com/office/drawing/2014/main" id="{D41DAC2B-6243-4C1D-AED4-D7D3A295F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7" y="1070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5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0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6" y="8"/>
                      <a:pt x="8" y="8"/>
                      <a:pt x="8" y="5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1951">
                <a:extLst>
                  <a:ext uri="{FF2B5EF4-FFF2-40B4-BE49-F238E27FC236}">
                    <a16:creationId xmlns="" xmlns:a16="http://schemas.microsoft.com/office/drawing/2014/main" id="{995C5C70-9D99-4521-A831-353E4FC29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1070"/>
                <a:ext cx="25" cy="21"/>
              </a:xfrm>
              <a:custGeom>
                <a:avLst/>
                <a:gdLst>
                  <a:gd name="T0" fmla="*/ 6 w 10"/>
                  <a:gd name="T1" fmla="*/ 0 h 8"/>
                  <a:gd name="T2" fmla="*/ 1 w 10"/>
                  <a:gd name="T3" fmla="*/ 4 h 8"/>
                  <a:gd name="T4" fmla="*/ 4 w 10"/>
                  <a:gd name="T5" fmla="*/ 8 h 8"/>
                  <a:gd name="T6" fmla="*/ 9 w 10"/>
                  <a:gd name="T7" fmla="*/ 5 h 8"/>
                  <a:gd name="T8" fmla="*/ 6 w 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6" y="0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1" y="6"/>
                      <a:pt x="0" y="8"/>
                      <a:pt x="4" y="8"/>
                    </a:cubicBezTo>
                    <a:cubicBezTo>
                      <a:pt x="9" y="8"/>
                      <a:pt x="9" y="8"/>
                      <a:pt x="9" y="5"/>
                    </a:cubicBezTo>
                    <a:cubicBezTo>
                      <a:pt x="9" y="3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1952">
                <a:extLst>
                  <a:ext uri="{FF2B5EF4-FFF2-40B4-BE49-F238E27FC236}">
                    <a16:creationId xmlns="" xmlns:a16="http://schemas.microsoft.com/office/drawing/2014/main" id="{3F173BE7-0A4B-4782-9F9D-71320997D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1067"/>
                <a:ext cx="23" cy="26"/>
              </a:xfrm>
              <a:custGeom>
                <a:avLst/>
                <a:gdLst>
                  <a:gd name="T0" fmla="*/ 4 w 9"/>
                  <a:gd name="T1" fmla="*/ 9 h 10"/>
                  <a:gd name="T2" fmla="*/ 9 w 9"/>
                  <a:gd name="T3" fmla="*/ 6 h 10"/>
                  <a:gd name="T4" fmla="*/ 5 w 9"/>
                  <a:gd name="T5" fmla="*/ 1 h 10"/>
                  <a:gd name="T6" fmla="*/ 1 w 9"/>
                  <a:gd name="T7" fmla="*/ 4 h 10"/>
                  <a:gd name="T8" fmla="*/ 4 w 9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4" y="9"/>
                    </a:moveTo>
                    <a:cubicBezTo>
                      <a:pt x="6" y="9"/>
                      <a:pt x="9" y="10"/>
                      <a:pt x="9" y="6"/>
                    </a:cubicBezTo>
                    <a:cubicBezTo>
                      <a:pt x="8" y="1"/>
                      <a:pt x="9" y="1"/>
                      <a:pt x="5" y="1"/>
                    </a:cubicBezTo>
                    <a:cubicBezTo>
                      <a:pt x="3" y="1"/>
                      <a:pt x="0" y="0"/>
                      <a:pt x="1" y="4"/>
                    </a:cubicBezTo>
                    <a:cubicBezTo>
                      <a:pt x="1" y="9"/>
                      <a:pt x="1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Freeform 1953">
                <a:extLst>
                  <a:ext uri="{FF2B5EF4-FFF2-40B4-BE49-F238E27FC236}">
                    <a16:creationId xmlns="" xmlns:a16="http://schemas.microsoft.com/office/drawing/2014/main" id="{40E534B8-C0D9-47D0-B8E9-11C5B866B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070"/>
                <a:ext cx="21" cy="21"/>
              </a:xfrm>
              <a:custGeom>
                <a:avLst/>
                <a:gdLst>
                  <a:gd name="T0" fmla="*/ 5 w 8"/>
                  <a:gd name="T1" fmla="*/ 0 h 8"/>
                  <a:gd name="T2" fmla="*/ 1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5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0" y="7"/>
                      <a:pt x="1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1954">
                <a:extLst>
                  <a:ext uri="{FF2B5EF4-FFF2-40B4-BE49-F238E27FC236}">
                    <a16:creationId xmlns="" xmlns:a16="http://schemas.microsoft.com/office/drawing/2014/main" id="{F28C2255-DDFD-4E0F-A0B4-B509FCAC6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1070"/>
                <a:ext cx="26" cy="21"/>
              </a:xfrm>
              <a:custGeom>
                <a:avLst/>
                <a:gdLst>
                  <a:gd name="T0" fmla="*/ 6 w 10"/>
                  <a:gd name="T1" fmla="*/ 0 h 8"/>
                  <a:gd name="T2" fmla="*/ 1 w 10"/>
                  <a:gd name="T3" fmla="*/ 4 h 8"/>
                  <a:gd name="T4" fmla="*/ 4 w 10"/>
                  <a:gd name="T5" fmla="*/ 8 h 8"/>
                  <a:gd name="T6" fmla="*/ 9 w 10"/>
                  <a:gd name="T7" fmla="*/ 5 h 8"/>
                  <a:gd name="T8" fmla="*/ 6 w 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6" y="0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1" y="6"/>
                      <a:pt x="0" y="8"/>
                      <a:pt x="4" y="8"/>
                    </a:cubicBezTo>
                    <a:cubicBezTo>
                      <a:pt x="9" y="8"/>
                      <a:pt x="9" y="8"/>
                      <a:pt x="9" y="5"/>
                    </a:cubicBezTo>
                    <a:cubicBezTo>
                      <a:pt x="9" y="3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1955">
                <a:extLst>
                  <a:ext uri="{FF2B5EF4-FFF2-40B4-BE49-F238E27FC236}">
                    <a16:creationId xmlns="" xmlns:a16="http://schemas.microsoft.com/office/drawing/2014/main" id="{A15DB432-968A-413D-9C83-1550B741D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070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3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0"/>
                      <a:pt x="0" y="4"/>
                    </a:cubicBezTo>
                    <a:cubicBezTo>
                      <a:pt x="0" y="8"/>
                      <a:pt x="0" y="8"/>
                      <a:pt x="3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1956">
                <a:extLst>
                  <a:ext uri="{FF2B5EF4-FFF2-40B4-BE49-F238E27FC236}">
                    <a16:creationId xmlns="" xmlns:a16="http://schemas.microsoft.com/office/drawing/2014/main" id="{108C1480-51FF-4A5E-9D84-E686220BE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4" y="961"/>
                <a:ext cx="24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4 h 8"/>
                  <a:gd name="T4" fmla="*/ 5 w 9"/>
                  <a:gd name="T5" fmla="*/ 0 h 8"/>
                  <a:gd name="T6" fmla="*/ 1 w 9"/>
                  <a:gd name="T7" fmla="*/ 3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7" y="8"/>
                      <a:pt x="9" y="8"/>
                      <a:pt x="9" y="4"/>
                    </a:cubicBezTo>
                    <a:cubicBezTo>
                      <a:pt x="9" y="0"/>
                      <a:pt x="9" y="0"/>
                      <a:pt x="5" y="0"/>
                    </a:cubicBezTo>
                    <a:cubicBezTo>
                      <a:pt x="2" y="0"/>
                      <a:pt x="0" y="0"/>
                      <a:pt x="1" y="3"/>
                    </a:cubicBezTo>
                    <a:cubicBezTo>
                      <a:pt x="1" y="8"/>
                      <a:pt x="1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Freeform 1957">
                <a:extLst>
                  <a:ext uri="{FF2B5EF4-FFF2-40B4-BE49-F238E27FC236}">
                    <a16:creationId xmlns="" xmlns:a16="http://schemas.microsoft.com/office/drawing/2014/main" id="{C86B1473-D036-4CE0-B702-6E57480A5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1" y="961"/>
                <a:ext cx="23" cy="21"/>
              </a:xfrm>
              <a:custGeom>
                <a:avLst/>
                <a:gdLst>
                  <a:gd name="T0" fmla="*/ 5 w 9"/>
                  <a:gd name="T1" fmla="*/ 0 h 8"/>
                  <a:gd name="T2" fmla="*/ 1 w 9"/>
                  <a:gd name="T3" fmla="*/ 4 h 8"/>
                  <a:gd name="T4" fmla="*/ 4 w 9"/>
                  <a:gd name="T5" fmla="*/ 8 h 8"/>
                  <a:gd name="T6" fmla="*/ 8 w 9"/>
                  <a:gd name="T7" fmla="*/ 3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0" y="7"/>
                      <a:pt x="2" y="8"/>
                      <a:pt x="4" y="8"/>
                    </a:cubicBezTo>
                    <a:cubicBezTo>
                      <a:pt x="8" y="8"/>
                      <a:pt x="8" y="8"/>
                      <a:pt x="8" y="3"/>
                    </a:cubicBezTo>
                    <a:cubicBezTo>
                      <a:pt x="9" y="0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1958">
                <a:extLst>
                  <a:ext uri="{FF2B5EF4-FFF2-40B4-BE49-F238E27FC236}">
                    <a16:creationId xmlns="" xmlns:a16="http://schemas.microsoft.com/office/drawing/2014/main" id="{5729A35F-B356-43D6-9D23-34C459220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7" y="959"/>
                <a:ext cx="23" cy="26"/>
              </a:xfrm>
              <a:custGeom>
                <a:avLst/>
                <a:gdLst>
                  <a:gd name="T0" fmla="*/ 4 w 9"/>
                  <a:gd name="T1" fmla="*/ 9 h 10"/>
                  <a:gd name="T2" fmla="*/ 8 w 9"/>
                  <a:gd name="T3" fmla="*/ 6 h 10"/>
                  <a:gd name="T4" fmla="*/ 5 w 9"/>
                  <a:gd name="T5" fmla="*/ 1 h 10"/>
                  <a:gd name="T6" fmla="*/ 0 w 9"/>
                  <a:gd name="T7" fmla="*/ 4 h 10"/>
                  <a:gd name="T8" fmla="*/ 4 w 9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4" y="9"/>
                    </a:moveTo>
                    <a:cubicBezTo>
                      <a:pt x="6" y="9"/>
                      <a:pt x="9" y="10"/>
                      <a:pt x="8" y="6"/>
                    </a:cubicBezTo>
                    <a:cubicBezTo>
                      <a:pt x="8" y="1"/>
                      <a:pt x="8" y="1"/>
                      <a:pt x="5" y="1"/>
                    </a:cubicBezTo>
                    <a:cubicBezTo>
                      <a:pt x="3" y="1"/>
                      <a:pt x="0" y="0"/>
                      <a:pt x="0" y="4"/>
                    </a:cubicBezTo>
                    <a:cubicBezTo>
                      <a:pt x="0" y="9"/>
                      <a:pt x="0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1959">
                <a:extLst>
                  <a:ext uri="{FF2B5EF4-FFF2-40B4-BE49-F238E27FC236}">
                    <a16:creationId xmlns="" xmlns:a16="http://schemas.microsoft.com/office/drawing/2014/main" id="{9D33C95B-02C6-455E-9726-3088E3942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1" y="961"/>
                <a:ext cx="23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4 h 8"/>
                  <a:gd name="T4" fmla="*/ 5 w 9"/>
                  <a:gd name="T5" fmla="*/ 0 h 8"/>
                  <a:gd name="T6" fmla="*/ 1 w 9"/>
                  <a:gd name="T7" fmla="*/ 3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8" y="8"/>
                      <a:pt x="9" y="7"/>
                      <a:pt x="9" y="4"/>
                    </a:cubicBezTo>
                    <a:cubicBezTo>
                      <a:pt x="9" y="0"/>
                      <a:pt x="9" y="0"/>
                      <a:pt x="5" y="0"/>
                    </a:cubicBezTo>
                    <a:cubicBezTo>
                      <a:pt x="2" y="0"/>
                      <a:pt x="0" y="0"/>
                      <a:pt x="1" y="3"/>
                    </a:cubicBezTo>
                    <a:cubicBezTo>
                      <a:pt x="1" y="8"/>
                      <a:pt x="1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1960">
                <a:extLst>
                  <a:ext uri="{FF2B5EF4-FFF2-40B4-BE49-F238E27FC236}">
                    <a16:creationId xmlns="" xmlns:a16="http://schemas.microsoft.com/office/drawing/2014/main" id="{0C729132-0F40-4B9F-8D52-FF91D38F1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4" y="961"/>
                <a:ext cx="21" cy="21"/>
              </a:xfrm>
              <a:custGeom>
                <a:avLst/>
                <a:gdLst>
                  <a:gd name="T0" fmla="*/ 3 w 8"/>
                  <a:gd name="T1" fmla="*/ 0 h 8"/>
                  <a:gd name="T2" fmla="*/ 0 w 8"/>
                  <a:gd name="T3" fmla="*/ 3 h 8"/>
                  <a:gd name="T4" fmla="*/ 4 w 8"/>
                  <a:gd name="T5" fmla="*/ 8 h 8"/>
                  <a:gd name="T6" fmla="*/ 8 w 8"/>
                  <a:gd name="T7" fmla="*/ 4 h 8"/>
                  <a:gd name="T8" fmla="*/ 3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1" y="0"/>
                      <a:pt x="0" y="0"/>
                      <a:pt x="0" y="3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6" y="8"/>
                      <a:pt x="8" y="7"/>
                      <a:pt x="8" y="4"/>
                    </a:cubicBezTo>
                    <a:cubicBezTo>
                      <a:pt x="7" y="0"/>
                      <a:pt x="8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1961">
                <a:extLst>
                  <a:ext uri="{FF2B5EF4-FFF2-40B4-BE49-F238E27FC236}">
                    <a16:creationId xmlns="" xmlns:a16="http://schemas.microsoft.com/office/drawing/2014/main" id="{69E66A33-E46B-4D48-9843-E28A0E843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8" y="961"/>
                <a:ext cx="21" cy="21"/>
              </a:xfrm>
              <a:custGeom>
                <a:avLst/>
                <a:gdLst>
                  <a:gd name="T0" fmla="*/ 5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5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0" y="0"/>
                      <a:pt x="0" y="0"/>
                      <a:pt x="0" y="4"/>
                    </a:cubicBezTo>
                    <a:cubicBezTo>
                      <a:pt x="0" y="6"/>
                      <a:pt x="1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eeform 1962">
                <a:extLst>
                  <a:ext uri="{FF2B5EF4-FFF2-40B4-BE49-F238E27FC236}">
                    <a16:creationId xmlns="" xmlns:a16="http://schemas.microsoft.com/office/drawing/2014/main" id="{92317A82-9B9A-4473-BF9A-BC4A62C51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" y="961"/>
                <a:ext cx="21" cy="21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3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7" y="8"/>
                      <a:pt x="8" y="8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1" y="0"/>
                      <a:pt x="0" y="0"/>
                      <a:pt x="0" y="3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eeform 1963">
                <a:extLst>
                  <a:ext uri="{FF2B5EF4-FFF2-40B4-BE49-F238E27FC236}">
                    <a16:creationId xmlns="" xmlns:a16="http://schemas.microsoft.com/office/drawing/2014/main" id="{4ABB5949-3D32-4BA4-B63D-08C332B35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8" y="961"/>
                <a:ext cx="23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3 h 8"/>
                  <a:gd name="T4" fmla="*/ 5 w 9"/>
                  <a:gd name="T5" fmla="*/ 0 h 8"/>
                  <a:gd name="T6" fmla="*/ 1 w 9"/>
                  <a:gd name="T7" fmla="*/ 4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9" y="8"/>
                      <a:pt x="8" y="8"/>
                      <a:pt x="9" y="3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1" y="0"/>
                      <a:pt x="1" y="0"/>
                      <a:pt x="1" y="4"/>
                    </a:cubicBezTo>
                    <a:cubicBezTo>
                      <a:pt x="0" y="8"/>
                      <a:pt x="2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Freeform 1964">
                <a:extLst>
                  <a:ext uri="{FF2B5EF4-FFF2-40B4-BE49-F238E27FC236}">
                    <a16:creationId xmlns="" xmlns:a16="http://schemas.microsoft.com/office/drawing/2014/main" id="{CCDE439E-E6C5-47AE-92B0-AB72D58A2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4" y="959"/>
                <a:ext cx="21" cy="26"/>
              </a:xfrm>
              <a:custGeom>
                <a:avLst/>
                <a:gdLst>
                  <a:gd name="T0" fmla="*/ 4 w 8"/>
                  <a:gd name="T1" fmla="*/ 9 h 10"/>
                  <a:gd name="T2" fmla="*/ 8 w 8"/>
                  <a:gd name="T3" fmla="*/ 6 h 10"/>
                  <a:gd name="T4" fmla="*/ 5 w 8"/>
                  <a:gd name="T5" fmla="*/ 1 h 10"/>
                  <a:gd name="T6" fmla="*/ 0 w 8"/>
                  <a:gd name="T7" fmla="*/ 4 h 10"/>
                  <a:gd name="T8" fmla="*/ 4 w 8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9"/>
                    </a:moveTo>
                    <a:cubicBezTo>
                      <a:pt x="6" y="9"/>
                      <a:pt x="8" y="10"/>
                      <a:pt x="8" y="6"/>
                    </a:cubicBezTo>
                    <a:cubicBezTo>
                      <a:pt x="8" y="1"/>
                      <a:pt x="8" y="1"/>
                      <a:pt x="5" y="1"/>
                    </a:cubicBezTo>
                    <a:cubicBezTo>
                      <a:pt x="3" y="1"/>
                      <a:pt x="0" y="0"/>
                      <a:pt x="0" y="4"/>
                    </a:cubicBezTo>
                    <a:cubicBezTo>
                      <a:pt x="0" y="9"/>
                      <a:pt x="0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1965">
                <a:extLst>
                  <a:ext uri="{FF2B5EF4-FFF2-40B4-BE49-F238E27FC236}">
                    <a16:creationId xmlns="" xmlns:a16="http://schemas.microsoft.com/office/drawing/2014/main" id="{CAE6C4D6-2832-4370-857A-1DCE7D4E8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5" y="959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5 h 9"/>
                  <a:gd name="T4" fmla="*/ 3 w 8"/>
                  <a:gd name="T5" fmla="*/ 1 h 9"/>
                  <a:gd name="T6" fmla="*/ 0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8" y="9"/>
                      <a:pt x="8" y="8"/>
                      <a:pt x="8" y="5"/>
                    </a:cubicBezTo>
                    <a:cubicBezTo>
                      <a:pt x="8" y="1"/>
                      <a:pt x="8" y="1"/>
                      <a:pt x="3" y="1"/>
                    </a:cubicBezTo>
                    <a:cubicBezTo>
                      <a:pt x="0" y="0"/>
                      <a:pt x="0" y="2"/>
                      <a:pt x="0" y="5"/>
                    </a:cubicBezTo>
                    <a:cubicBezTo>
                      <a:pt x="0" y="9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eeform 1966">
                <a:extLst>
                  <a:ext uri="{FF2B5EF4-FFF2-40B4-BE49-F238E27FC236}">
                    <a16:creationId xmlns="" xmlns:a16="http://schemas.microsoft.com/office/drawing/2014/main" id="{887D07AA-40E9-4868-B578-28C63C68B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2" y="959"/>
                <a:ext cx="20" cy="26"/>
              </a:xfrm>
              <a:custGeom>
                <a:avLst/>
                <a:gdLst>
                  <a:gd name="T0" fmla="*/ 4 w 8"/>
                  <a:gd name="T1" fmla="*/ 1 h 10"/>
                  <a:gd name="T2" fmla="*/ 0 w 8"/>
                  <a:gd name="T3" fmla="*/ 4 h 10"/>
                  <a:gd name="T4" fmla="*/ 3 w 8"/>
                  <a:gd name="T5" fmla="*/ 9 h 10"/>
                  <a:gd name="T6" fmla="*/ 8 w 8"/>
                  <a:gd name="T7" fmla="*/ 6 h 10"/>
                  <a:gd name="T8" fmla="*/ 4 w 8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2" y="1"/>
                      <a:pt x="0" y="0"/>
                      <a:pt x="0" y="4"/>
                    </a:cubicBezTo>
                    <a:cubicBezTo>
                      <a:pt x="0" y="9"/>
                      <a:pt x="0" y="9"/>
                      <a:pt x="3" y="9"/>
                    </a:cubicBezTo>
                    <a:cubicBezTo>
                      <a:pt x="5" y="9"/>
                      <a:pt x="8" y="10"/>
                      <a:pt x="8" y="6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eeform 1967">
                <a:extLst>
                  <a:ext uri="{FF2B5EF4-FFF2-40B4-BE49-F238E27FC236}">
                    <a16:creationId xmlns="" xmlns:a16="http://schemas.microsoft.com/office/drawing/2014/main" id="{3DDE1068-D067-487D-B792-BB5C1A6AE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5" y="961"/>
                <a:ext cx="21" cy="21"/>
              </a:xfrm>
              <a:custGeom>
                <a:avLst/>
                <a:gdLst>
                  <a:gd name="T0" fmla="*/ 5 w 8"/>
                  <a:gd name="T1" fmla="*/ 0 h 8"/>
                  <a:gd name="T2" fmla="*/ 1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5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0" y="7"/>
                      <a:pt x="1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eeform 1968">
                <a:extLst>
                  <a:ext uri="{FF2B5EF4-FFF2-40B4-BE49-F238E27FC236}">
                    <a16:creationId xmlns="" xmlns:a16="http://schemas.microsoft.com/office/drawing/2014/main" id="{D3E8267C-BFD1-4302-A250-31EF885A1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1" y="959"/>
                <a:ext cx="24" cy="26"/>
              </a:xfrm>
              <a:custGeom>
                <a:avLst/>
                <a:gdLst>
                  <a:gd name="T0" fmla="*/ 5 w 9"/>
                  <a:gd name="T1" fmla="*/ 1 h 10"/>
                  <a:gd name="T2" fmla="*/ 0 w 9"/>
                  <a:gd name="T3" fmla="*/ 4 h 10"/>
                  <a:gd name="T4" fmla="*/ 4 w 9"/>
                  <a:gd name="T5" fmla="*/ 9 h 10"/>
                  <a:gd name="T6" fmla="*/ 8 w 9"/>
                  <a:gd name="T7" fmla="*/ 6 h 10"/>
                  <a:gd name="T8" fmla="*/ 5 w 9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5" y="1"/>
                    </a:moveTo>
                    <a:cubicBezTo>
                      <a:pt x="3" y="1"/>
                      <a:pt x="0" y="0"/>
                      <a:pt x="0" y="4"/>
                    </a:cubicBezTo>
                    <a:cubicBezTo>
                      <a:pt x="0" y="9"/>
                      <a:pt x="0" y="9"/>
                      <a:pt x="4" y="9"/>
                    </a:cubicBezTo>
                    <a:cubicBezTo>
                      <a:pt x="6" y="9"/>
                      <a:pt x="9" y="10"/>
                      <a:pt x="8" y="6"/>
                    </a:cubicBezTo>
                    <a:cubicBezTo>
                      <a:pt x="8" y="1"/>
                      <a:pt x="8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eeform 1969">
                <a:extLst>
                  <a:ext uri="{FF2B5EF4-FFF2-40B4-BE49-F238E27FC236}">
                    <a16:creationId xmlns="" xmlns:a16="http://schemas.microsoft.com/office/drawing/2014/main" id="{EEF9647E-D8E9-4967-BDD2-CE8D9416F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8" y="959"/>
                <a:ext cx="20" cy="23"/>
              </a:xfrm>
              <a:custGeom>
                <a:avLst/>
                <a:gdLst>
                  <a:gd name="T0" fmla="*/ 4 w 8"/>
                  <a:gd name="T1" fmla="*/ 9 h 9"/>
                  <a:gd name="T2" fmla="*/ 8 w 8"/>
                  <a:gd name="T3" fmla="*/ 5 h 9"/>
                  <a:gd name="T4" fmla="*/ 3 w 8"/>
                  <a:gd name="T5" fmla="*/ 1 h 9"/>
                  <a:gd name="T6" fmla="*/ 0 w 8"/>
                  <a:gd name="T7" fmla="*/ 5 h 9"/>
                  <a:gd name="T8" fmla="*/ 4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7" y="9"/>
                      <a:pt x="8" y="8"/>
                      <a:pt x="8" y="5"/>
                    </a:cubicBezTo>
                    <a:cubicBezTo>
                      <a:pt x="7" y="1"/>
                      <a:pt x="8" y="1"/>
                      <a:pt x="3" y="1"/>
                    </a:cubicBezTo>
                    <a:cubicBezTo>
                      <a:pt x="0" y="0"/>
                      <a:pt x="0" y="2"/>
                      <a:pt x="0" y="5"/>
                    </a:cubicBezTo>
                    <a:cubicBezTo>
                      <a:pt x="0" y="9"/>
                      <a:pt x="0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eeform 1970">
                <a:extLst>
                  <a:ext uri="{FF2B5EF4-FFF2-40B4-BE49-F238E27FC236}">
                    <a16:creationId xmlns="" xmlns:a16="http://schemas.microsoft.com/office/drawing/2014/main" id="{D81D755E-9C9F-4CEA-93AC-647CE9741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961"/>
                <a:ext cx="21" cy="21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3 w 8"/>
                  <a:gd name="T5" fmla="*/ 0 h 8"/>
                  <a:gd name="T6" fmla="*/ 0 w 8"/>
                  <a:gd name="T7" fmla="*/ 4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3" y="0"/>
                    </a:cubicBezTo>
                    <a:cubicBezTo>
                      <a:pt x="0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eeform 1971">
                <a:extLst>
                  <a:ext uri="{FF2B5EF4-FFF2-40B4-BE49-F238E27FC236}">
                    <a16:creationId xmlns="" xmlns:a16="http://schemas.microsoft.com/office/drawing/2014/main" id="{2D3450CE-BE3E-4016-9322-F81F8433E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959"/>
                <a:ext cx="21" cy="23"/>
              </a:xfrm>
              <a:custGeom>
                <a:avLst/>
                <a:gdLst>
                  <a:gd name="T0" fmla="*/ 4 w 8"/>
                  <a:gd name="T1" fmla="*/ 9 h 9"/>
                  <a:gd name="T2" fmla="*/ 7 w 8"/>
                  <a:gd name="T3" fmla="*/ 5 h 9"/>
                  <a:gd name="T4" fmla="*/ 3 w 8"/>
                  <a:gd name="T5" fmla="*/ 1 h 9"/>
                  <a:gd name="T6" fmla="*/ 0 w 8"/>
                  <a:gd name="T7" fmla="*/ 5 h 9"/>
                  <a:gd name="T8" fmla="*/ 4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7" y="9"/>
                      <a:pt x="8" y="8"/>
                      <a:pt x="7" y="5"/>
                    </a:cubicBezTo>
                    <a:cubicBezTo>
                      <a:pt x="7" y="1"/>
                      <a:pt x="7" y="1"/>
                      <a:pt x="3" y="1"/>
                    </a:cubicBezTo>
                    <a:cubicBezTo>
                      <a:pt x="0" y="0"/>
                      <a:pt x="0" y="2"/>
                      <a:pt x="0" y="5"/>
                    </a:cubicBezTo>
                    <a:cubicBezTo>
                      <a:pt x="0" y="9"/>
                      <a:pt x="0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eeform 1972">
                <a:extLst>
                  <a:ext uri="{FF2B5EF4-FFF2-40B4-BE49-F238E27FC236}">
                    <a16:creationId xmlns="" xmlns:a16="http://schemas.microsoft.com/office/drawing/2014/main" id="{EBD9452B-3899-4C7E-88A7-D65068D2C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961"/>
                <a:ext cx="21" cy="21"/>
              </a:xfrm>
              <a:custGeom>
                <a:avLst/>
                <a:gdLst>
                  <a:gd name="T0" fmla="*/ 5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5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0" y="0"/>
                      <a:pt x="0" y="0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eeform 1973">
                <a:extLst>
                  <a:ext uri="{FF2B5EF4-FFF2-40B4-BE49-F238E27FC236}">
                    <a16:creationId xmlns="" xmlns:a16="http://schemas.microsoft.com/office/drawing/2014/main" id="{34C25EA5-EB01-4282-A7ED-DB3580334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961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0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reeform 1974">
                <a:extLst>
                  <a:ext uri="{FF2B5EF4-FFF2-40B4-BE49-F238E27FC236}">
                    <a16:creationId xmlns="" xmlns:a16="http://schemas.microsoft.com/office/drawing/2014/main" id="{315C43E1-3FC1-465A-9286-F014F10B5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9" y="855"/>
                <a:ext cx="20" cy="23"/>
              </a:xfrm>
              <a:custGeom>
                <a:avLst/>
                <a:gdLst>
                  <a:gd name="T0" fmla="*/ 3 w 8"/>
                  <a:gd name="T1" fmla="*/ 8 h 9"/>
                  <a:gd name="T2" fmla="*/ 8 w 8"/>
                  <a:gd name="T3" fmla="*/ 5 h 9"/>
                  <a:gd name="T4" fmla="*/ 4 w 8"/>
                  <a:gd name="T5" fmla="*/ 1 h 9"/>
                  <a:gd name="T6" fmla="*/ 0 w 8"/>
                  <a:gd name="T7" fmla="*/ 5 h 9"/>
                  <a:gd name="T8" fmla="*/ 3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8"/>
                    </a:moveTo>
                    <a:cubicBezTo>
                      <a:pt x="8" y="8"/>
                      <a:pt x="8" y="8"/>
                      <a:pt x="8" y="5"/>
                    </a:cubicBezTo>
                    <a:cubicBezTo>
                      <a:pt x="8" y="2"/>
                      <a:pt x="8" y="0"/>
                      <a:pt x="4" y="1"/>
                    </a:cubicBezTo>
                    <a:cubicBezTo>
                      <a:pt x="0" y="1"/>
                      <a:pt x="0" y="1"/>
                      <a:pt x="0" y="5"/>
                    </a:cubicBezTo>
                    <a:cubicBezTo>
                      <a:pt x="0" y="7"/>
                      <a:pt x="0" y="9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reeform 1975">
                <a:extLst>
                  <a:ext uri="{FF2B5EF4-FFF2-40B4-BE49-F238E27FC236}">
                    <a16:creationId xmlns="" xmlns:a16="http://schemas.microsoft.com/office/drawing/2014/main" id="{86692316-C7A1-4628-A457-50E28ED6C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2" y="855"/>
                <a:ext cx="24" cy="23"/>
              </a:xfrm>
              <a:custGeom>
                <a:avLst/>
                <a:gdLst>
                  <a:gd name="T0" fmla="*/ 4 w 9"/>
                  <a:gd name="T1" fmla="*/ 8 h 9"/>
                  <a:gd name="T2" fmla="*/ 9 w 9"/>
                  <a:gd name="T3" fmla="*/ 5 h 9"/>
                  <a:gd name="T4" fmla="*/ 5 w 9"/>
                  <a:gd name="T5" fmla="*/ 1 h 9"/>
                  <a:gd name="T6" fmla="*/ 1 w 9"/>
                  <a:gd name="T7" fmla="*/ 4 h 9"/>
                  <a:gd name="T8" fmla="*/ 4 w 9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4" y="8"/>
                    </a:moveTo>
                    <a:cubicBezTo>
                      <a:pt x="6" y="8"/>
                      <a:pt x="9" y="9"/>
                      <a:pt x="9" y="5"/>
                    </a:cubicBezTo>
                    <a:cubicBezTo>
                      <a:pt x="8" y="1"/>
                      <a:pt x="9" y="1"/>
                      <a:pt x="5" y="1"/>
                    </a:cubicBezTo>
                    <a:cubicBezTo>
                      <a:pt x="3" y="1"/>
                      <a:pt x="0" y="0"/>
                      <a:pt x="1" y="4"/>
                    </a:cubicBezTo>
                    <a:cubicBezTo>
                      <a:pt x="1" y="8"/>
                      <a:pt x="1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Freeform 1976">
                <a:extLst>
                  <a:ext uri="{FF2B5EF4-FFF2-40B4-BE49-F238E27FC236}">
                    <a16:creationId xmlns="" xmlns:a16="http://schemas.microsoft.com/office/drawing/2014/main" id="{B0A2A4CC-FEE1-4451-BD3F-C9D1DAD04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3" y="855"/>
                <a:ext cx="24" cy="23"/>
              </a:xfrm>
              <a:custGeom>
                <a:avLst/>
                <a:gdLst>
                  <a:gd name="T0" fmla="*/ 4 w 9"/>
                  <a:gd name="T1" fmla="*/ 8 h 9"/>
                  <a:gd name="T2" fmla="*/ 8 w 9"/>
                  <a:gd name="T3" fmla="*/ 5 h 9"/>
                  <a:gd name="T4" fmla="*/ 5 w 9"/>
                  <a:gd name="T5" fmla="*/ 1 h 9"/>
                  <a:gd name="T6" fmla="*/ 0 w 9"/>
                  <a:gd name="T7" fmla="*/ 4 h 9"/>
                  <a:gd name="T8" fmla="*/ 4 w 9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4" y="8"/>
                    </a:moveTo>
                    <a:cubicBezTo>
                      <a:pt x="6" y="8"/>
                      <a:pt x="9" y="9"/>
                      <a:pt x="8" y="5"/>
                    </a:cubicBezTo>
                    <a:cubicBezTo>
                      <a:pt x="8" y="1"/>
                      <a:pt x="8" y="1"/>
                      <a:pt x="5" y="1"/>
                    </a:cubicBezTo>
                    <a:cubicBezTo>
                      <a:pt x="3" y="1"/>
                      <a:pt x="0" y="0"/>
                      <a:pt x="0" y="4"/>
                    </a:cubicBezTo>
                    <a:cubicBezTo>
                      <a:pt x="1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Freeform 1977">
                <a:extLst>
                  <a:ext uri="{FF2B5EF4-FFF2-40B4-BE49-F238E27FC236}">
                    <a16:creationId xmlns="" xmlns:a16="http://schemas.microsoft.com/office/drawing/2014/main" id="{D0AC27C4-6547-465E-810D-1D73F345F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858"/>
                <a:ext cx="26" cy="20"/>
              </a:xfrm>
              <a:custGeom>
                <a:avLst/>
                <a:gdLst>
                  <a:gd name="T0" fmla="*/ 4 w 10"/>
                  <a:gd name="T1" fmla="*/ 7 h 8"/>
                  <a:gd name="T2" fmla="*/ 9 w 10"/>
                  <a:gd name="T3" fmla="*/ 4 h 8"/>
                  <a:gd name="T4" fmla="*/ 6 w 10"/>
                  <a:gd name="T5" fmla="*/ 0 h 8"/>
                  <a:gd name="T6" fmla="*/ 1 w 10"/>
                  <a:gd name="T7" fmla="*/ 3 h 8"/>
                  <a:gd name="T8" fmla="*/ 4 w 10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4" y="7"/>
                    </a:moveTo>
                    <a:cubicBezTo>
                      <a:pt x="9" y="8"/>
                      <a:pt x="9" y="8"/>
                      <a:pt x="9" y="4"/>
                    </a:cubicBezTo>
                    <a:cubicBezTo>
                      <a:pt x="9" y="2"/>
                      <a:pt x="10" y="0"/>
                      <a:pt x="6" y="0"/>
                    </a:cubicBezTo>
                    <a:cubicBezTo>
                      <a:pt x="1" y="0"/>
                      <a:pt x="1" y="0"/>
                      <a:pt x="1" y="3"/>
                    </a:cubicBezTo>
                    <a:cubicBezTo>
                      <a:pt x="1" y="5"/>
                      <a:pt x="0" y="8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Freeform 1978">
                <a:extLst>
                  <a:ext uri="{FF2B5EF4-FFF2-40B4-BE49-F238E27FC236}">
                    <a16:creationId xmlns="" xmlns:a16="http://schemas.microsoft.com/office/drawing/2014/main" id="{E7E97390-B01B-4FB3-9CF0-64AADB8C6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855"/>
                <a:ext cx="21" cy="23"/>
              </a:xfrm>
              <a:custGeom>
                <a:avLst/>
                <a:gdLst>
                  <a:gd name="T0" fmla="*/ 3 w 8"/>
                  <a:gd name="T1" fmla="*/ 8 h 9"/>
                  <a:gd name="T2" fmla="*/ 8 w 8"/>
                  <a:gd name="T3" fmla="*/ 5 h 9"/>
                  <a:gd name="T4" fmla="*/ 4 w 8"/>
                  <a:gd name="T5" fmla="*/ 1 h 9"/>
                  <a:gd name="T6" fmla="*/ 0 w 8"/>
                  <a:gd name="T7" fmla="*/ 4 h 9"/>
                  <a:gd name="T8" fmla="*/ 3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8"/>
                    </a:moveTo>
                    <a:cubicBezTo>
                      <a:pt x="5" y="8"/>
                      <a:pt x="8" y="9"/>
                      <a:pt x="8" y="5"/>
                    </a:cubicBezTo>
                    <a:cubicBezTo>
                      <a:pt x="8" y="1"/>
                      <a:pt x="8" y="1"/>
                      <a:pt x="4" y="1"/>
                    </a:cubicBezTo>
                    <a:cubicBezTo>
                      <a:pt x="2" y="1"/>
                      <a:pt x="0" y="0"/>
                      <a:pt x="0" y="4"/>
                    </a:cubicBezTo>
                    <a:cubicBezTo>
                      <a:pt x="0" y="8"/>
                      <a:pt x="0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Freeform 1979">
                <a:extLst>
                  <a:ext uri="{FF2B5EF4-FFF2-40B4-BE49-F238E27FC236}">
                    <a16:creationId xmlns="" xmlns:a16="http://schemas.microsoft.com/office/drawing/2014/main" id="{4D701171-614B-40EC-B5B4-BA0403A2F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0" y="855"/>
                <a:ext cx="20" cy="23"/>
              </a:xfrm>
              <a:custGeom>
                <a:avLst/>
                <a:gdLst>
                  <a:gd name="T0" fmla="*/ 5 w 8"/>
                  <a:gd name="T1" fmla="*/ 8 h 9"/>
                  <a:gd name="T2" fmla="*/ 8 w 8"/>
                  <a:gd name="T3" fmla="*/ 5 h 9"/>
                  <a:gd name="T4" fmla="*/ 4 w 8"/>
                  <a:gd name="T5" fmla="*/ 1 h 9"/>
                  <a:gd name="T6" fmla="*/ 1 w 8"/>
                  <a:gd name="T7" fmla="*/ 4 h 9"/>
                  <a:gd name="T8" fmla="*/ 5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8"/>
                    </a:moveTo>
                    <a:cubicBezTo>
                      <a:pt x="8" y="9"/>
                      <a:pt x="8" y="7"/>
                      <a:pt x="8" y="5"/>
                    </a:cubicBezTo>
                    <a:cubicBezTo>
                      <a:pt x="8" y="1"/>
                      <a:pt x="8" y="1"/>
                      <a:pt x="4" y="1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8"/>
                      <a:pt x="1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reeform 1980">
                <a:extLst>
                  <a:ext uri="{FF2B5EF4-FFF2-40B4-BE49-F238E27FC236}">
                    <a16:creationId xmlns="" xmlns:a16="http://schemas.microsoft.com/office/drawing/2014/main" id="{76353DBF-060E-405C-BEDE-492FBDC04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855"/>
                <a:ext cx="26" cy="23"/>
              </a:xfrm>
              <a:custGeom>
                <a:avLst/>
                <a:gdLst>
                  <a:gd name="T0" fmla="*/ 4 w 10"/>
                  <a:gd name="T1" fmla="*/ 8 h 9"/>
                  <a:gd name="T2" fmla="*/ 9 w 10"/>
                  <a:gd name="T3" fmla="*/ 5 h 9"/>
                  <a:gd name="T4" fmla="*/ 6 w 10"/>
                  <a:gd name="T5" fmla="*/ 1 h 9"/>
                  <a:gd name="T6" fmla="*/ 1 w 10"/>
                  <a:gd name="T7" fmla="*/ 4 h 9"/>
                  <a:gd name="T8" fmla="*/ 4 w 10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4" y="8"/>
                    </a:moveTo>
                    <a:cubicBezTo>
                      <a:pt x="9" y="8"/>
                      <a:pt x="9" y="9"/>
                      <a:pt x="9" y="5"/>
                    </a:cubicBezTo>
                    <a:cubicBezTo>
                      <a:pt x="9" y="3"/>
                      <a:pt x="10" y="0"/>
                      <a:pt x="6" y="1"/>
                    </a:cubicBezTo>
                    <a:cubicBezTo>
                      <a:pt x="1" y="0"/>
                      <a:pt x="1" y="1"/>
                      <a:pt x="1" y="4"/>
                    </a:cubicBezTo>
                    <a:cubicBezTo>
                      <a:pt x="1" y="6"/>
                      <a:pt x="0" y="9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Freeform 1981">
                <a:extLst>
                  <a:ext uri="{FF2B5EF4-FFF2-40B4-BE49-F238E27FC236}">
                    <a16:creationId xmlns="" xmlns:a16="http://schemas.microsoft.com/office/drawing/2014/main" id="{DFEE584D-C2EA-431E-9074-CBC696C93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855"/>
                <a:ext cx="21" cy="23"/>
              </a:xfrm>
              <a:custGeom>
                <a:avLst/>
                <a:gdLst>
                  <a:gd name="T0" fmla="*/ 4 w 8"/>
                  <a:gd name="T1" fmla="*/ 8 h 9"/>
                  <a:gd name="T2" fmla="*/ 8 w 8"/>
                  <a:gd name="T3" fmla="*/ 5 h 9"/>
                  <a:gd name="T4" fmla="*/ 3 w 8"/>
                  <a:gd name="T5" fmla="*/ 1 h 9"/>
                  <a:gd name="T6" fmla="*/ 0 w 8"/>
                  <a:gd name="T7" fmla="*/ 5 h 9"/>
                  <a:gd name="T8" fmla="*/ 4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7" y="9"/>
                      <a:pt x="8" y="7"/>
                      <a:pt x="8" y="5"/>
                    </a:cubicBezTo>
                    <a:cubicBezTo>
                      <a:pt x="8" y="1"/>
                      <a:pt x="8" y="1"/>
                      <a:pt x="3" y="1"/>
                    </a:cubicBezTo>
                    <a:cubicBezTo>
                      <a:pt x="0" y="0"/>
                      <a:pt x="0" y="2"/>
                      <a:pt x="0" y="5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reeform 1982">
                <a:extLst>
                  <a:ext uri="{FF2B5EF4-FFF2-40B4-BE49-F238E27FC236}">
                    <a16:creationId xmlns="" xmlns:a16="http://schemas.microsoft.com/office/drawing/2014/main" id="{8ABA81F9-AB5C-452A-B272-08CE39958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1806"/>
                <a:ext cx="23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5 h 8"/>
                  <a:gd name="T4" fmla="*/ 5 w 9"/>
                  <a:gd name="T5" fmla="*/ 0 h 8"/>
                  <a:gd name="T6" fmla="*/ 1 w 9"/>
                  <a:gd name="T7" fmla="*/ 4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7" y="8"/>
                      <a:pt x="9" y="8"/>
                      <a:pt x="9" y="5"/>
                    </a:cubicBezTo>
                    <a:cubicBezTo>
                      <a:pt x="8" y="0"/>
                      <a:pt x="9" y="1"/>
                      <a:pt x="5" y="0"/>
                    </a:cubicBezTo>
                    <a:cubicBezTo>
                      <a:pt x="2" y="0"/>
                      <a:pt x="0" y="1"/>
                      <a:pt x="1" y="4"/>
                    </a:cubicBezTo>
                    <a:cubicBezTo>
                      <a:pt x="1" y="8"/>
                      <a:pt x="1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Freeform 1983">
                <a:extLst>
                  <a:ext uri="{FF2B5EF4-FFF2-40B4-BE49-F238E27FC236}">
                    <a16:creationId xmlns="" xmlns:a16="http://schemas.microsoft.com/office/drawing/2014/main" id="{E7AE5DA2-9B49-4C7F-862A-C53C31B90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" y="1806"/>
                <a:ext cx="21" cy="23"/>
              </a:xfrm>
              <a:custGeom>
                <a:avLst/>
                <a:gdLst>
                  <a:gd name="T0" fmla="*/ 4 w 8"/>
                  <a:gd name="T1" fmla="*/ 0 h 9"/>
                  <a:gd name="T2" fmla="*/ 0 w 8"/>
                  <a:gd name="T3" fmla="*/ 5 h 9"/>
                  <a:gd name="T4" fmla="*/ 4 w 8"/>
                  <a:gd name="T5" fmla="*/ 8 h 9"/>
                  <a:gd name="T6" fmla="*/ 8 w 8"/>
                  <a:gd name="T7" fmla="*/ 4 h 9"/>
                  <a:gd name="T8" fmla="*/ 4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0" y="1"/>
                      <a:pt x="1" y="0"/>
                      <a:pt x="0" y="5"/>
                    </a:cubicBezTo>
                    <a:cubicBezTo>
                      <a:pt x="0" y="8"/>
                      <a:pt x="2" y="9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eeform 1984">
                <a:extLst>
                  <a:ext uri="{FF2B5EF4-FFF2-40B4-BE49-F238E27FC236}">
                    <a16:creationId xmlns="" xmlns:a16="http://schemas.microsoft.com/office/drawing/2014/main" id="{65B6D954-C2F0-4FB4-B462-F1E1DED8E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1806"/>
                <a:ext cx="21" cy="23"/>
              </a:xfrm>
              <a:custGeom>
                <a:avLst/>
                <a:gdLst>
                  <a:gd name="T0" fmla="*/ 5 w 8"/>
                  <a:gd name="T1" fmla="*/ 0 h 9"/>
                  <a:gd name="T2" fmla="*/ 0 w 8"/>
                  <a:gd name="T3" fmla="*/ 4 h 9"/>
                  <a:gd name="T4" fmla="*/ 4 w 8"/>
                  <a:gd name="T5" fmla="*/ 8 h 9"/>
                  <a:gd name="T6" fmla="*/ 8 w 8"/>
                  <a:gd name="T7" fmla="*/ 4 h 9"/>
                  <a:gd name="T8" fmla="*/ 5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0" y="1"/>
                      <a:pt x="0" y="0"/>
                      <a:pt x="0" y="4"/>
                    </a:cubicBezTo>
                    <a:cubicBezTo>
                      <a:pt x="0" y="7"/>
                      <a:pt x="0" y="9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2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1985">
                <a:extLst>
                  <a:ext uri="{FF2B5EF4-FFF2-40B4-BE49-F238E27FC236}">
                    <a16:creationId xmlns="" xmlns:a16="http://schemas.microsoft.com/office/drawing/2014/main" id="{8278BA00-BD3D-4407-8C7C-2B34BBF16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" y="1806"/>
                <a:ext cx="20" cy="23"/>
              </a:xfrm>
              <a:custGeom>
                <a:avLst/>
                <a:gdLst>
                  <a:gd name="T0" fmla="*/ 4 w 8"/>
                  <a:gd name="T1" fmla="*/ 0 h 9"/>
                  <a:gd name="T2" fmla="*/ 0 w 8"/>
                  <a:gd name="T3" fmla="*/ 4 h 9"/>
                  <a:gd name="T4" fmla="*/ 3 w 8"/>
                  <a:gd name="T5" fmla="*/ 8 h 9"/>
                  <a:gd name="T6" fmla="*/ 8 w 8"/>
                  <a:gd name="T7" fmla="*/ 4 h 9"/>
                  <a:gd name="T8" fmla="*/ 4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0" y="1"/>
                      <a:pt x="0" y="0"/>
                      <a:pt x="0" y="4"/>
                    </a:cubicBezTo>
                    <a:cubicBezTo>
                      <a:pt x="0" y="7"/>
                      <a:pt x="0" y="9"/>
                      <a:pt x="3" y="8"/>
                    </a:cubicBezTo>
                    <a:cubicBezTo>
                      <a:pt x="8" y="8"/>
                      <a:pt x="7" y="8"/>
                      <a:pt x="8" y="4"/>
                    </a:cubicBezTo>
                    <a:cubicBezTo>
                      <a:pt x="8" y="2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1986">
                <a:extLst>
                  <a:ext uri="{FF2B5EF4-FFF2-40B4-BE49-F238E27FC236}">
                    <a16:creationId xmlns="" xmlns:a16="http://schemas.microsoft.com/office/drawing/2014/main" id="{63E21BFE-882C-4C50-9D70-269AEB5D4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" y="1804"/>
                <a:ext cx="24" cy="25"/>
              </a:xfrm>
              <a:custGeom>
                <a:avLst/>
                <a:gdLst>
                  <a:gd name="T0" fmla="*/ 4 w 9"/>
                  <a:gd name="T1" fmla="*/ 9 h 10"/>
                  <a:gd name="T2" fmla="*/ 8 w 9"/>
                  <a:gd name="T3" fmla="*/ 6 h 10"/>
                  <a:gd name="T4" fmla="*/ 5 w 9"/>
                  <a:gd name="T5" fmla="*/ 1 h 10"/>
                  <a:gd name="T6" fmla="*/ 1 w 9"/>
                  <a:gd name="T7" fmla="*/ 4 h 10"/>
                  <a:gd name="T8" fmla="*/ 4 w 9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4" y="9"/>
                    </a:moveTo>
                    <a:cubicBezTo>
                      <a:pt x="6" y="9"/>
                      <a:pt x="9" y="10"/>
                      <a:pt x="8" y="6"/>
                    </a:cubicBezTo>
                    <a:cubicBezTo>
                      <a:pt x="8" y="2"/>
                      <a:pt x="8" y="1"/>
                      <a:pt x="5" y="1"/>
                    </a:cubicBezTo>
                    <a:cubicBezTo>
                      <a:pt x="3" y="1"/>
                      <a:pt x="0" y="0"/>
                      <a:pt x="1" y="4"/>
                    </a:cubicBezTo>
                    <a:cubicBezTo>
                      <a:pt x="0" y="9"/>
                      <a:pt x="0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1987">
                <a:extLst>
                  <a:ext uri="{FF2B5EF4-FFF2-40B4-BE49-F238E27FC236}">
                    <a16:creationId xmlns="" xmlns:a16="http://schemas.microsoft.com/office/drawing/2014/main" id="{EAFF4FF7-C75F-44C3-8AF0-D5D4B6E3F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1702"/>
                <a:ext cx="21" cy="21"/>
              </a:xfrm>
              <a:custGeom>
                <a:avLst/>
                <a:gdLst>
                  <a:gd name="T0" fmla="*/ 3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3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0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1988">
                <a:extLst>
                  <a:ext uri="{FF2B5EF4-FFF2-40B4-BE49-F238E27FC236}">
                    <a16:creationId xmlns="" xmlns:a16="http://schemas.microsoft.com/office/drawing/2014/main" id="{9895B1B3-9AF7-49AA-95B9-A5DB767AF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1702"/>
                <a:ext cx="23" cy="21"/>
              </a:xfrm>
              <a:custGeom>
                <a:avLst/>
                <a:gdLst>
                  <a:gd name="T0" fmla="*/ 5 w 9"/>
                  <a:gd name="T1" fmla="*/ 8 h 8"/>
                  <a:gd name="T2" fmla="*/ 8 w 9"/>
                  <a:gd name="T3" fmla="*/ 4 h 8"/>
                  <a:gd name="T4" fmla="*/ 5 w 9"/>
                  <a:gd name="T5" fmla="*/ 0 h 8"/>
                  <a:gd name="T6" fmla="*/ 1 w 9"/>
                  <a:gd name="T7" fmla="*/ 3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7" y="8"/>
                      <a:pt x="9" y="8"/>
                      <a:pt x="8" y="4"/>
                    </a:cubicBezTo>
                    <a:cubicBezTo>
                      <a:pt x="8" y="0"/>
                      <a:pt x="8" y="0"/>
                      <a:pt x="5" y="0"/>
                    </a:cubicBezTo>
                    <a:cubicBezTo>
                      <a:pt x="2" y="0"/>
                      <a:pt x="0" y="0"/>
                      <a:pt x="1" y="3"/>
                    </a:cubicBezTo>
                    <a:cubicBezTo>
                      <a:pt x="1" y="8"/>
                      <a:pt x="1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1989">
                <a:extLst>
                  <a:ext uri="{FF2B5EF4-FFF2-40B4-BE49-F238E27FC236}">
                    <a16:creationId xmlns="" xmlns:a16="http://schemas.microsoft.com/office/drawing/2014/main" id="{AFE77131-67EB-498D-B69D-3B776FE0A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1702"/>
                <a:ext cx="21" cy="21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3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7" y="8"/>
                      <a:pt x="8" y="8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2" y="0"/>
                      <a:pt x="0" y="0"/>
                      <a:pt x="0" y="3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reeform 1990">
                <a:extLst>
                  <a:ext uri="{FF2B5EF4-FFF2-40B4-BE49-F238E27FC236}">
                    <a16:creationId xmlns="" xmlns:a16="http://schemas.microsoft.com/office/drawing/2014/main" id="{22F3F218-E3E9-4B2A-AF65-D94A9B032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1702"/>
                <a:ext cx="21" cy="21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3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7" y="8"/>
                      <a:pt x="8" y="8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1" y="0"/>
                      <a:pt x="0" y="0"/>
                      <a:pt x="0" y="3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reeform 1991">
                <a:extLst>
                  <a:ext uri="{FF2B5EF4-FFF2-40B4-BE49-F238E27FC236}">
                    <a16:creationId xmlns="" xmlns:a16="http://schemas.microsoft.com/office/drawing/2014/main" id="{C859213C-DFB5-489D-BA8D-3CA309A81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1700"/>
                <a:ext cx="23" cy="26"/>
              </a:xfrm>
              <a:custGeom>
                <a:avLst/>
                <a:gdLst>
                  <a:gd name="T0" fmla="*/ 5 w 9"/>
                  <a:gd name="T1" fmla="*/ 1 h 10"/>
                  <a:gd name="T2" fmla="*/ 1 w 9"/>
                  <a:gd name="T3" fmla="*/ 4 h 10"/>
                  <a:gd name="T4" fmla="*/ 4 w 9"/>
                  <a:gd name="T5" fmla="*/ 9 h 10"/>
                  <a:gd name="T6" fmla="*/ 9 w 9"/>
                  <a:gd name="T7" fmla="*/ 6 h 10"/>
                  <a:gd name="T8" fmla="*/ 5 w 9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5" y="1"/>
                    </a:moveTo>
                    <a:cubicBezTo>
                      <a:pt x="3" y="1"/>
                      <a:pt x="0" y="0"/>
                      <a:pt x="1" y="4"/>
                    </a:cubicBezTo>
                    <a:cubicBezTo>
                      <a:pt x="1" y="9"/>
                      <a:pt x="1" y="9"/>
                      <a:pt x="4" y="9"/>
                    </a:cubicBezTo>
                    <a:cubicBezTo>
                      <a:pt x="6" y="9"/>
                      <a:pt x="9" y="10"/>
                      <a:pt x="9" y="6"/>
                    </a:cubicBezTo>
                    <a:cubicBezTo>
                      <a:pt x="8" y="1"/>
                      <a:pt x="9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eeform 1992">
                <a:extLst>
                  <a:ext uri="{FF2B5EF4-FFF2-40B4-BE49-F238E27FC236}">
                    <a16:creationId xmlns="" xmlns:a16="http://schemas.microsoft.com/office/drawing/2014/main" id="{11DD9404-368D-449F-8879-5D3D8CA20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599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7 h 8"/>
                  <a:gd name="T6" fmla="*/ 8 w 8"/>
                  <a:gd name="T7" fmla="*/ 3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1" y="0"/>
                      <a:pt x="0" y="4"/>
                    </a:cubicBezTo>
                    <a:cubicBezTo>
                      <a:pt x="0" y="7"/>
                      <a:pt x="2" y="8"/>
                      <a:pt x="4" y="7"/>
                    </a:cubicBezTo>
                    <a:cubicBezTo>
                      <a:pt x="8" y="7"/>
                      <a:pt x="8" y="7"/>
                      <a:pt x="8" y="3"/>
                    </a:cubicBezTo>
                    <a:cubicBezTo>
                      <a:pt x="8" y="0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Freeform 1993">
                <a:extLst>
                  <a:ext uri="{FF2B5EF4-FFF2-40B4-BE49-F238E27FC236}">
                    <a16:creationId xmlns="" xmlns:a16="http://schemas.microsoft.com/office/drawing/2014/main" id="{6A35F109-2433-486B-B260-83D867F54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1599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3 h 8"/>
                  <a:gd name="T4" fmla="*/ 4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0"/>
                      <a:pt x="0" y="3"/>
                    </a:cubicBezTo>
                    <a:cubicBezTo>
                      <a:pt x="0" y="7"/>
                      <a:pt x="0" y="7"/>
                      <a:pt x="4" y="8"/>
                    </a:cubicBezTo>
                    <a:cubicBezTo>
                      <a:pt x="7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eeform 1994">
                <a:extLst>
                  <a:ext uri="{FF2B5EF4-FFF2-40B4-BE49-F238E27FC236}">
                    <a16:creationId xmlns="" xmlns:a16="http://schemas.microsoft.com/office/drawing/2014/main" id="{4E626C44-FEB3-4B51-A96E-6094AE573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596"/>
                <a:ext cx="26" cy="24"/>
              </a:xfrm>
              <a:custGeom>
                <a:avLst/>
                <a:gdLst>
                  <a:gd name="T0" fmla="*/ 6 w 10"/>
                  <a:gd name="T1" fmla="*/ 1 h 9"/>
                  <a:gd name="T2" fmla="*/ 1 w 10"/>
                  <a:gd name="T3" fmla="*/ 4 h 9"/>
                  <a:gd name="T4" fmla="*/ 4 w 10"/>
                  <a:gd name="T5" fmla="*/ 9 h 9"/>
                  <a:gd name="T6" fmla="*/ 8 w 10"/>
                  <a:gd name="T7" fmla="*/ 5 h 9"/>
                  <a:gd name="T8" fmla="*/ 6 w 1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6" y="1"/>
                    </a:moveTo>
                    <a:cubicBezTo>
                      <a:pt x="1" y="1"/>
                      <a:pt x="1" y="1"/>
                      <a:pt x="1" y="4"/>
                    </a:cubicBezTo>
                    <a:cubicBezTo>
                      <a:pt x="1" y="6"/>
                      <a:pt x="0" y="9"/>
                      <a:pt x="4" y="9"/>
                    </a:cubicBezTo>
                    <a:cubicBezTo>
                      <a:pt x="8" y="8"/>
                      <a:pt x="8" y="9"/>
                      <a:pt x="8" y="5"/>
                    </a:cubicBezTo>
                    <a:cubicBezTo>
                      <a:pt x="8" y="3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eeform 1995">
                <a:extLst>
                  <a:ext uri="{FF2B5EF4-FFF2-40B4-BE49-F238E27FC236}">
                    <a16:creationId xmlns="" xmlns:a16="http://schemas.microsoft.com/office/drawing/2014/main" id="{5BE27127-496A-4D2E-BD20-C1A15BCE4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1599"/>
                <a:ext cx="20" cy="21"/>
              </a:xfrm>
              <a:custGeom>
                <a:avLst/>
                <a:gdLst>
                  <a:gd name="T0" fmla="*/ 5 w 8"/>
                  <a:gd name="T1" fmla="*/ 0 h 8"/>
                  <a:gd name="T2" fmla="*/ 0 w 8"/>
                  <a:gd name="T3" fmla="*/ 4 h 8"/>
                  <a:gd name="T4" fmla="*/ 4 w 8"/>
                  <a:gd name="T5" fmla="*/ 7 h 8"/>
                  <a:gd name="T6" fmla="*/ 8 w 8"/>
                  <a:gd name="T7" fmla="*/ 4 h 8"/>
                  <a:gd name="T8" fmla="*/ 5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1" y="0"/>
                      <a:pt x="1" y="0"/>
                      <a:pt x="0" y="4"/>
                    </a:cubicBezTo>
                    <a:cubicBezTo>
                      <a:pt x="0" y="6"/>
                      <a:pt x="1" y="8"/>
                      <a:pt x="4" y="7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eeform 1996">
                <a:extLst>
                  <a:ext uri="{FF2B5EF4-FFF2-40B4-BE49-F238E27FC236}">
                    <a16:creationId xmlns="" xmlns:a16="http://schemas.microsoft.com/office/drawing/2014/main" id="{784CC940-BB64-4B12-867F-A239E17B1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1599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7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0"/>
                      <a:pt x="0" y="4"/>
                    </a:cubicBezTo>
                    <a:cubicBezTo>
                      <a:pt x="0" y="7"/>
                      <a:pt x="0" y="7"/>
                      <a:pt x="4" y="7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eeform 1997">
                <a:extLst>
                  <a:ext uri="{FF2B5EF4-FFF2-40B4-BE49-F238E27FC236}">
                    <a16:creationId xmlns="" xmlns:a16="http://schemas.microsoft.com/office/drawing/2014/main" id="{B97DACD4-AA66-4476-BCC3-EE0C60EF6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1599"/>
                <a:ext cx="23" cy="21"/>
              </a:xfrm>
              <a:custGeom>
                <a:avLst/>
                <a:gdLst>
                  <a:gd name="T0" fmla="*/ 4 w 9"/>
                  <a:gd name="T1" fmla="*/ 0 h 8"/>
                  <a:gd name="T2" fmla="*/ 1 w 9"/>
                  <a:gd name="T3" fmla="*/ 3 h 8"/>
                  <a:gd name="T4" fmla="*/ 5 w 9"/>
                  <a:gd name="T5" fmla="*/ 8 h 8"/>
                  <a:gd name="T6" fmla="*/ 9 w 9"/>
                  <a:gd name="T7" fmla="*/ 4 h 8"/>
                  <a:gd name="T8" fmla="*/ 4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1" y="0"/>
                      <a:pt x="0" y="1"/>
                      <a:pt x="1" y="3"/>
                    </a:cubicBezTo>
                    <a:cubicBezTo>
                      <a:pt x="1" y="8"/>
                      <a:pt x="1" y="7"/>
                      <a:pt x="5" y="8"/>
                    </a:cubicBezTo>
                    <a:cubicBezTo>
                      <a:pt x="8" y="8"/>
                      <a:pt x="9" y="6"/>
                      <a:pt x="9" y="4"/>
                    </a:cubicBezTo>
                    <a:cubicBezTo>
                      <a:pt x="8" y="0"/>
                      <a:pt x="9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eeform 1998">
                <a:extLst>
                  <a:ext uri="{FF2B5EF4-FFF2-40B4-BE49-F238E27FC236}">
                    <a16:creationId xmlns="" xmlns:a16="http://schemas.microsoft.com/office/drawing/2014/main" id="{4695CF33-3BF0-40FE-AEB1-6F21DFAEA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" y="1599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1 w 8"/>
                  <a:gd name="T3" fmla="*/ 3 h 8"/>
                  <a:gd name="T4" fmla="*/ 4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1" y="0"/>
                      <a:pt x="1" y="3"/>
                    </a:cubicBezTo>
                    <a:cubicBezTo>
                      <a:pt x="0" y="7"/>
                      <a:pt x="0" y="7"/>
                      <a:pt x="4" y="8"/>
                    </a:cubicBezTo>
                    <a:cubicBezTo>
                      <a:pt x="7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eeform 1999">
                <a:extLst>
                  <a:ext uri="{FF2B5EF4-FFF2-40B4-BE49-F238E27FC236}">
                    <a16:creationId xmlns="" xmlns:a16="http://schemas.microsoft.com/office/drawing/2014/main" id="{7FE319F8-CB0D-4A12-A89F-C867C7A68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1599"/>
                <a:ext cx="21" cy="21"/>
              </a:xfrm>
              <a:custGeom>
                <a:avLst/>
                <a:gdLst>
                  <a:gd name="T0" fmla="*/ 0 w 8"/>
                  <a:gd name="T1" fmla="*/ 4 h 8"/>
                  <a:gd name="T2" fmla="*/ 3 w 8"/>
                  <a:gd name="T3" fmla="*/ 7 h 8"/>
                  <a:gd name="T4" fmla="*/ 8 w 8"/>
                  <a:gd name="T5" fmla="*/ 4 h 8"/>
                  <a:gd name="T6" fmla="*/ 5 w 8"/>
                  <a:gd name="T7" fmla="*/ 0 h 8"/>
                  <a:gd name="T8" fmla="*/ 0 w 8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0" y="6"/>
                      <a:pt x="0" y="8"/>
                      <a:pt x="3" y="7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5" y="0"/>
                    </a:cubicBezTo>
                    <a:cubicBezTo>
                      <a:pt x="0" y="0"/>
                      <a:pt x="0" y="0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eeform 2000">
                <a:extLst>
                  <a:ext uri="{FF2B5EF4-FFF2-40B4-BE49-F238E27FC236}">
                    <a16:creationId xmlns="" xmlns:a16="http://schemas.microsoft.com/office/drawing/2014/main" id="{B6682945-FF7E-44C8-AE31-36F462D43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596"/>
                <a:ext cx="21" cy="26"/>
              </a:xfrm>
              <a:custGeom>
                <a:avLst/>
                <a:gdLst>
                  <a:gd name="T0" fmla="*/ 4 w 8"/>
                  <a:gd name="T1" fmla="*/ 1 h 10"/>
                  <a:gd name="T2" fmla="*/ 0 w 8"/>
                  <a:gd name="T3" fmla="*/ 4 h 10"/>
                  <a:gd name="T4" fmla="*/ 3 w 8"/>
                  <a:gd name="T5" fmla="*/ 8 h 10"/>
                  <a:gd name="T6" fmla="*/ 8 w 8"/>
                  <a:gd name="T7" fmla="*/ 6 h 10"/>
                  <a:gd name="T8" fmla="*/ 4 w 8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2" y="1"/>
                      <a:pt x="0" y="0"/>
                      <a:pt x="0" y="4"/>
                    </a:cubicBezTo>
                    <a:cubicBezTo>
                      <a:pt x="0" y="8"/>
                      <a:pt x="0" y="8"/>
                      <a:pt x="3" y="8"/>
                    </a:cubicBezTo>
                    <a:cubicBezTo>
                      <a:pt x="5" y="8"/>
                      <a:pt x="8" y="10"/>
                      <a:pt x="8" y="6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eeform 2001">
                <a:extLst>
                  <a:ext uri="{FF2B5EF4-FFF2-40B4-BE49-F238E27FC236}">
                    <a16:creationId xmlns="" xmlns:a16="http://schemas.microsoft.com/office/drawing/2014/main" id="{66574A22-1564-4694-B007-D814498A7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1596"/>
                <a:ext cx="20" cy="24"/>
              </a:xfrm>
              <a:custGeom>
                <a:avLst/>
                <a:gdLst>
                  <a:gd name="T0" fmla="*/ 3 w 8"/>
                  <a:gd name="T1" fmla="*/ 1 h 9"/>
                  <a:gd name="T2" fmla="*/ 0 w 8"/>
                  <a:gd name="T3" fmla="*/ 5 h 9"/>
                  <a:gd name="T4" fmla="*/ 4 w 8"/>
                  <a:gd name="T5" fmla="*/ 9 h 9"/>
                  <a:gd name="T6" fmla="*/ 7 w 8"/>
                  <a:gd name="T7" fmla="*/ 5 h 9"/>
                  <a:gd name="T8" fmla="*/ 3 w 8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1"/>
                    </a:moveTo>
                    <a:cubicBezTo>
                      <a:pt x="0" y="0"/>
                      <a:pt x="0" y="2"/>
                      <a:pt x="0" y="5"/>
                    </a:cubicBezTo>
                    <a:cubicBezTo>
                      <a:pt x="0" y="9"/>
                      <a:pt x="0" y="8"/>
                      <a:pt x="4" y="9"/>
                    </a:cubicBezTo>
                    <a:cubicBezTo>
                      <a:pt x="7" y="9"/>
                      <a:pt x="8" y="7"/>
                      <a:pt x="7" y="5"/>
                    </a:cubicBezTo>
                    <a:cubicBezTo>
                      <a:pt x="7" y="1"/>
                      <a:pt x="7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eeform 2002">
                <a:extLst>
                  <a:ext uri="{FF2B5EF4-FFF2-40B4-BE49-F238E27FC236}">
                    <a16:creationId xmlns="" xmlns:a16="http://schemas.microsoft.com/office/drawing/2014/main" id="{F81466DC-8B64-4725-A39A-84764E7FD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1599"/>
                <a:ext cx="21" cy="21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3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7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2" y="0"/>
                      <a:pt x="0" y="0"/>
                      <a:pt x="0" y="3"/>
                    </a:cubicBezTo>
                    <a:cubicBezTo>
                      <a:pt x="0" y="7"/>
                      <a:pt x="0" y="7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eeform 2003">
                <a:extLst>
                  <a:ext uri="{FF2B5EF4-FFF2-40B4-BE49-F238E27FC236}">
                    <a16:creationId xmlns="" xmlns:a16="http://schemas.microsoft.com/office/drawing/2014/main" id="{1E73C240-C069-4D85-8413-462CA25D8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1596"/>
                <a:ext cx="21" cy="26"/>
              </a:xfrm>
              <a:custGeom>
                <a:avLst/>
                <a:gdLst>
                  <a:gd name="T0" fmla="*/ 4 w 8"/>
                  <a:gd name="T1" fmla="*/ 1 h 10"/>
                  <a:gd name="T2" fmla="*/ 0 w 8"/>
                  <a:gd name="T3" fmla="*/ 4 h 10"/>
                  <a:gd name="T4" fmla="*/ 3 w 8"/>
                  <a:gd name="T5" fmla="*/ 8 h 10"/>
                  <a:gd name="T6" fmla="*/ 8 w 8"/>
                  <a:gd name="T7" fmla="*/ 6 h 10"/>
                  <a:gd name="T8" fmla="*/ 4 w 8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2" y="1"/>
                      <a:pt x="0" y="0"/>
                      <a:pt x="0" y="4"/>
                    </a:cubicBezTo>
                    <a:cubicBezTo>
                      <a:pt x="0" y="8"/>
                      <a:pt x="0" y="8"/>
                      <a:pt x="3" y="8"/>
                    </a:cubicBezTo>
                    <a:cubicBezTo>
                      <a:pt x="5" y="8"/>
                      <a:pt x="8" y="10"/>
                      <a:pt x="8" y="6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eeform 2004">
                <a:extLst>
                  <a:ext uri="{FF2B5EF4-FFF2-40B4-BE49-F238E27FC236}">
                    <a16:creationId xmlns="" xmlns:a16="http://schemas.microsoft.com/office/drawing/2014/main" id="{A56D0387-5A21-4FA1-B89B-CA50DB912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1596"/>
                <a:ext cx="20" cy="26"/>
              </a:xfrm>
              <a:custGeom>
                <a:avLst/>
                <a:gdLst>
                  <a:gd name="T0" fmla="*/ 4 w 8"/>
                  <a:gd name="T1" fmla="*/ 1 h 10"/>
                  <a:gd name="T2" fmla="*/ 0 w 8"/>
                  <a:gd name="T3" fmla="*/ 4 h 10"/>
                  <a:gd name="T4" fmla="*/ 3 w 8"/>
                  <a:gd name="T5" fmla="*/ 8 h 10"/>
                  <a:gd name="T6" fmla="*/ 7 w 8"/>
                  <a:gd name="T7" fmla="*/ 6 h 10"/>
                  <a:gd name="T8" fmla="*/ 4 w 8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2" y="1"/>
                      <a:pt x="0" y="0"/>
                      <a:pt x="0" y="4"/>
                    </a:cubicBezTo>
                    <a:cubicBezTo>
                      <a:pt x="0" y="8"/>
                      <a:pt x="0" y="8"/>
                      <a:pt x="3" y="8"/>
                    </a:cubicBezTo>
                    <a:cubicBezTo>
                      <a:pt x="5" y="8"/>
                      <a:pt x="8" y="10"/>
                      <a:pt x="7" y="6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eeform 2005">
                <a:extLst>
                  <a:ext uri="{FF2B5EF4-FFF2-40B4-BE49-F238E27FC236}">
                    <a16:creationId xmlns="" xmlns:a16="http://schemas.microsoft.com/office/drawing/2014/main" id="{6B781F46-F55C-46DB-91BE-4A89A377F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596"/>
                <a:ext cx="26" cy="24"/>
              </a:xfrm>
              <a:custGeom>
                <a:avLst/>
                <a:gdLst>
                  <a:gd name="T0" fmla="*/ 6 w 10"/>
                  <a:gd name="T1" fmla="*/ 1 h 9"/>
                  <a:gd name="T2" fmla="*/ 2 w 10"/>
                  <a:gd name="T3" fmla="*/ 4 h 9"/>
                  <a:gd name="T4" fmla="*/ 4 w 10"/>
                  <a:gd name="T5" fmla="*/ 9 h 9"/>
                  <a:gd name="T6" fmla="*/ 9 w 10"/>
                  <a:gd name="T7" fmla="*/ 5 h 9"/>
                  <a:gd name="T8" fmla="*/ 6 w 1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6" y="1"/>
                    </a:moveTo>
                    <a:cubicBezTo>
                      <a:pt x="2" y="1"/>
                      <a:pt x="1" y="1"/>
                      <a:pt x="2" y="4"/>
                    </a:cubicBezTo>
                    <a:cubicBezTo>
                      <a:pt x="2" y="6"/>
                      <a:pt x="0" y="9"/>
                      <a:pt x="4" y="9"/>
                    </a:cubicBezTo>
                    <a:cubicBezTo>
                      <a:pt x="9" y="8"/>
                      <a:pt x="9" y="9"/>
                      <a:pt x="9" y="5"/>
                    </a:cubicBezTo>
                    <a:cubicBezTo>
                      <a:pt x="9" y="3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eeform 2006">
                <a:extLst>
                  <a:ext uri="{FF2B5EF4-FFF2-40B4-BE49-F238E27FC236}">
                    <a16:creationId xmlns="" xmlns:a16="http://schemas.microsoft.com/office/drawing/2014/main" id="{AC3DE1B3-5248-4B66-ACD5-39F698EDC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1599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3 h 8"/>
                  <a:gd name="T4" fmla="*/ 4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0"/>
                      <a:pt x="0" y="3"/>
                    </a:cubicBezTo>
                    <a:cubicBezTo>
                      <a:pt x="0" y="7"/>
                      <a:pt x="0" y="7"/>
                      <a:pt x="4" y="8"/>
                    </a:cubicBezTo>
                    <a:cubicBezTo>
                      <a:pt x="7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eeform 2007">
                <a:extLst>
                  <a:ext uri="{FF2B5EF4-FFF2-40B4-BE49-F238E27FC236}">
                    <a16:creationId xmlns="" xmlns:a16="http://schemas.microsoft.com/office/drawing/2014/main" id="{D67F431B-7CA6-49A7-AC39-8F9A97FB8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490"/>
                <a:ext cx="21" cy="18"/>
              </a:xfrm>
              <a:custGeom>
                <a:avLst/>
                <a:gdLst>
                  <a:gd name="T0" fmla="*/ 4 w 8"/>
                  <a:gd name="T1" fmla="*/ 7 h 7"/>
                  <a:gd name="T2" fmla="*/ 8 w 8"/>
                  <a:gd name="T3" fmla="*/ 4 h 7"/>
                  <a:gd name="T4" fmla="*/ 4 w 8"/>
                  <a:gd name="T5" fmla="*/ 0 h 7"/>
                  <a:gd name="T6" fmla="*/ 0 w 8"/>
                  <a:gd name="T7" fmla="*/ 3 h 7"/>
                  <a:gd name="T8" fmla="*/ 4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4" y="7"/>
                    </a:moveTo>
                    <a:cubicBezTo>
                      <a:pt x="6" y="7"/>
                      <a:pt x="8" y="7"/>
                      <a:pt x="8" y="4"/>
                    </a:cubicBezTo>
                    <a:cubicBezTo>
                      <a:pt x="7" y="0"/>
                      <a:pt x="8" y="0"/>
                      <a:pt x="4" y="0"/>
                    </a:cubicBezTo>
                    <a:cubicBezTo>
                      <a:pt x="0" y="0"/>
                      <a:pt x="0" y="0"/>
                      <a:pt x="0" y="3"/>
                    </a:cubicBezTo>
                    <a:cubicBezTo>
                      <a:pt x="0" y="7"/>
                      <a:pt x="0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eeform 2008">
                <a:extLst>
                  <a:ext uri="{FF2B5EF4-FFF2-40B4-BE49-F238E27FC236}">
                    <a16:creationId xmlns="" xmlns:a16="http://schemas.microsoft.com/office/drawing/2014/main" id="{5CC9D394-067F-4167-AFEC-9A4C4C54D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487"/>
                <a:ext cx="20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5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8"/>
                      <a:pt x="0" y="8"/>
                      <a:pt x="5" y="8"/>
                    </a:cubicBez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reeform 2009">
                <a:extLst>
                  <a:ext uri="{FF2B5EF4-FFF2-40B4-BE49-F238E27FC236}">
                    <a16:creationId xmlns="" xmlns:a16="http://schemas.microsoft.com/office/drawing/2014/main" id="{2FE7A871-B3E5-4E4A-A889-61D47F713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487"/>
                <a:ext cx="20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5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2"/>
                      <a:pt x="0" y="4"/>
                    </a:cubicBezTo>
                    <a:cubicBezTo>
                      <a:pt x="0" y="8"/>
                      <a:pt x="0" y="8"/>
                      <a:pt x="5" y="8"/>
                    </a:cubicBez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eeform 2010">
                <a:extLst>
                  <a:ext uri="{FF2B5EF4-FFF2-40B4-BE49-F238E27FC236}">
                    <a16:creationId xmlns="" xmlns:a16="http://schemas.microsoft.com/office/drawing/2014/main" id="{54A55C41-9DDC-411B-B34A-7440B894A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487"/>
                <a:ext cx="24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4 h 8"/>
                  <a:gd name="T4" fmla="*/ 5 w 9"/>
                  <a:gd name="T5" fmla="*/ 0 h 8"/>
                  <a:gd name="T6" fmla="*/ 1 w 9"/>
                  <a:gd name="T7" fmla="*/ 5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9" y="8"/>
                      <a:pt x="8" y="8"/>
                      <a:pt x="9" y="4"/>
                    </a:cubicBezTo>
                    <a:cubicBezTo>
                      <a:pt x="9" y="1"/>
                      <a:pt x="7" y="0"/>
                      <a:pt x="5" y="0"/>
                    </a:cubicBezTo>
                    <a:cubicBezTo>
                      <a:pt x="1" y="1"/>
                      <a:pt x="1" y="1"/>
                      <a:pt x="1" y="5"/>
                    </a:cubicBezTo>
                    <a:cubicBezTo>
                      <a:pt x="0" y="8"/>
                      <a:pt x="2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eeform 2011">
                <a:extLst>
                  <a:ext uri="{FF2B5EF4-FFF2-40B4-BE49-F238E27FC236}">
                    <a16:creationId xmlns="" xmlns:a16="http://schemas.microsoft.com/office/drawing/2014/main" id="{554E4D2C-E7A0-44CF-9E76-804318178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1487"/>
                <a:ext cx="21" cy="21"/>
              </a:xfrm>
              <a:custGeom>
                <a:avLst/>
                <a:gdLst>
                  <a:gd name="T0" fmla="*/ 5 w 8"/>
                  <a:gd name="T1" fmla="*/ 0 h 8"/>
                  <a:gd name="T2" fmla="*/ 1 w 8"/>
                  <a:gd name="T3" fmla="*/ 5 h 8"/>
                  <a:gd name="T4" fmla="*/ 4 w 8"/>
                  <a:gd name="T5" fmla="*/ 8 h 8"/>
                  <a:gd name="T6" fmla="*/ 8 w 8"/>
                  <a:gd name="T7" fmla="*/ 4 h 8"/>
                  <a:gd name="T8" fmla="*/ 5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1" y="1"/>
                      <a:pt x="1" y="0"/>
                      <a:pt x="1" y="5"/>
                    </a:cubicBezTo>
                    <a:cubicBezTo>
                      <a:pt x="0" y="7"/>
                      <a:pt x="1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2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eeform 2012">
                <a:extLst>
                  <a:ext uri="{FF2B5EF4-FFF2-40B4-BE49-F238E27FC236}">
                    <a16:creationId xmlns="" xmlns:a16="http://schemas.microsoft.com/office/drawing/2014/main" id="{7EA7664D-7108-4EF2-ACE0-6246AD8DD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487"/>
                <a:ext cx="21" cy="24"/>
              </a:xfrm>
              <a:custGeom>
                <a:avLst/>
                <a:gdLst>
                  <a:gd name="T0" fmla="*/ 4 w 8"/>
                  <a:gd name="T1" fmla="*/ 8 h 9"/>
                  <a:gd name="T2" fmla="*/ 8 w 8"/>
                  <a:gd name="T3" fmla="*/ 4 h 9"/>
                  <a:gd name="T4" fmla="*/ 5 w 8"/>
                  <a:gd name="T5" fmla="*/ 0 h 9"/>
                  <a:gd name="T6" fmla="*/ 0 w 8"/>
                  <a:gd name="T7" fmla="*/ 4 h 9"/>
                  <a:gd name="T8" fmla="*/ 4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8" y="8"/>
                      <a:pt x="8" y="8"/>
                      <a:pt x="8" y="4"/>
                    </a:cubicBezTo>
                    <a:cubicBezTo>
                      <a:pt x="8" y="2"/>
                      <a:pt x="8" y="0"/>
                      <a:pt x="5" y="0"/>
                    </a:cubicBezTo>
                    <a:cubicBezTo>
                      <a:pt x="0" y="1"/>
                      <a:pt x="0" y="0"/>
                      <a:pt x="0" y="4"/>
                    </a:cubicBezTo>
                    <a:cubicBezTo>
                      <a:pt x="0" y="7"/>
                      <a:pt x="0" y="9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2013">
                <a:extLst>
                  <a:ext uri="{FF2B5EF4-FFF2-40B4-BE49-F238E27FC236}">
                    <a16:creationId xmlns="" xmlns:a16="http://schemas.microsoft.com/office/drawing/2014/main" id="{967D0BE2-61F9-4736-8F4F-D9F859426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487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3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1"/>
                      <a:pt x="0" y="0"/>
                      <a:pt x="0" y="4"/>
                    </a:cubicBezTo>
                    <a:cubicBezTo>
                      <a:pt x="0" y="8"/>
                      <a:pt x="0" y="8"/>
                      <a:pt x="3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2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9" name="Group 2215">
              <a:extLst>
                <a:ext uri="{FF2B5EF4-FFF2-40B4-BE49-F238E27FC236}">
                  <a16:creationId xmlns="" xmlns:a16="http://schemas.microsoft.com/office/drawing/2014/main" id="{91C7BEAF-EFD0-4BD5-AC2D-ACA0BE00BB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92075" y="1196975"/>
              <a:ext cx="12376150" cy="4229100"/>
              <a:chOff x="-58" y="754"/>
              <a:chExt cx="7796" cy="2664"/>
            </a:xfrm>
            <a:grpFill/>
          </p:grpSpPr>
          <p:sp>
            <p:nvSpPr>
              <p:cNvPr id="174" name="Freeform 2015">
                <a:extLst>
                  <a:ext uri="{FF2B5EF4-FFF2-40B4-BE49-F238E27FC236}">
                    <a16:creationId xmlns="" xmlns:a16="http://schemas.microsoft.com/office/drawing/2014/main" id="{41732FA1-029B-40D7-97A7-134AF2A5C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1487"/>
                <a:ext cx="21" cy="24"/>
              </a:xfrm>
              <a:custGeom>
                <a:avLst/>
                <a:gdLst>
                  <a:gd name="T0" fmla="*/ 3 w 8"/>
                  <a:gd name="T1" fmla="*/ 8 h 9"/>
                  <a:gd name="T2" fmla="*/ 7 w 8"/>
                  <a:gd name="T3" fmla="*/ 4 h 9"/>
                  <a:gd name="T4" fmla="*/ 4 w 8"/>
                  <a:gd name="T5" fmla="*/ 0 h 9"/>
                  <a:gd name="T6" fmla="*/ 0 w 8"/>
                  <a:gd name="T7" fmla="*/ 4 h 9"/>
                  <a:gd name="T8" fmla="*/ 3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8"/>
                    </a:moveTo>
                    <a:cubicBezTo>
                      <a:pt x="7" y="8"/>
                      <a:pt x="7" y="8"/>
                      <a:pt x="7" y="4"/>
                    </a:cubicBezTo>
                    <a:cubicBezTo>
                      <a:pt x="8" y="2"/>
                      <a:pt x="7" y="0"/>
                      <a:pt x="4" y="0"/>
                    </a:cubicBezTo>
                    <a:cubicBezTo>
                      <a:pt x="0" y="1"/>
                      <a:pt x="0" y="0"/>
                      <a:pt x="0" y="4"/>
                    </a:cubicBezTo>
                    <a:cubicBezTo>
                      <a:pt x="0" y="7"/>
                      <a:pt x="0" y="9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2016">
                <a:extLst>
                  <a:ext uri="{FF2B5EF4-FFF2-40B4-BE49-F238E27FC236}">
                    <a16:creationId xmlns="" xmlns:a16="http://schemas.microsoft.com/office/drawing/2014/main" id="{A8F30BE4-6D9F-4097-AB10-C01629C0C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487"/>
                <a:ext cx="21" cy="24"/>
              </a:xfrm>
              <a:custGeom>
                <a:avLst/>
                <a:gdLst>
                  <a:gd name="T0" fmla="*/ 4 w 8"/>
                  <a:gd name="T1" fmla="*/ 0 h 9"/>
                  <a:gd name="T2" fmla="*/ 0 w 8"/>
                  <a:gd name="T3" fmla="*/ 5 h 9"/>
                  <a:gd name="T4" fmla="*/ 4 w 8"/>
                  <a:gd name="T5" fmla="*/ 8 h 9"/>
                  <a:gd name="T6" fmla="*/ 8 w 8"/>
                  <a:gd name="T7" fmla="*/ 4 h 9"/>
                  <a:gd name="T8" fmla="*/ 4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0" y="1"/>
                      <a:pt x="1" y="1"/>
                      <a:pt x="0" y="5"/>
                    </a:cubicBezTo>
                    <a:cubicBezTo>
                      <a:pt x="0" y="8"/>
                      <a:pt x="2" y="9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2017">
                <a:extLst>
                  <a:ext uri="{FF2B5EF4-FFF2-40B4-BE49-F238E27FC236}">
                    <a16:creationId xmlns="" xmlns:a16="http://schemas.microsoft.com/office/drawing/2014/main" id="{EB3F5B49-46DF-4BE7-87DE-03759A5A9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1487"/>
                <a:ext cx="24" cy="21"/>
              </a:xfrm>
              <a:custGeom>
                <a:avLst/>
                <a:gdLst>
                  <a:gd name="T0" fmla="*/ 5 w 9"/>
                  <a:gd name="T1" fmla="*/ 0 h 8"/>
                  <a:gd name="T2" fmla="*/ 1 w 9"/>
                  <a:gd name="T3" fmla="*/ 4 h 8"/>
                  <a:gd name="T4" fmla="*/ 5 w 9"/>
                  <a:gd name="T5" fmla="*/ 8 h 8"/>
                  <a:gd name="T6" fmla="*/ 9 w 9"/>
                  <a:gd name="T7" fmla="*/ 5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2" y="0"/>
                      <a:pt x="0" y="1"/>
                      <a:pt x="1" y="4"/>
                    </a:cubicBezTo>
                    <a:cubicBezTo>
                      <a:pt x="1" y="8"/>
                      <a:pt x="1" y="8"/>
                      <a:pt x="5" y="8"/>
                    </a:cubicBezTo>
                    <a:cubicBezTo>
                      <a:pt x="8" y="8"/>
                      <a:pt x="9" y="8"/>
                      <a:pt x="9" y="5"/>
                    </a:cubicBezTo>
                    <a:cubicBezTo>
                      <a:pt x="9" y="1"/>
                      <a:pt x="9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2018">
                <a:extLst>
                  <a:ext uri="{FF2B5EF4-FFF2-40B4-BE49-F238E27FC236}">
                    <a16:creationId xmlns="" xmlns:a16="http://schemas.microsoft.com/office/drawing/2014/main" id="{302F8B13-689E-4FC3-B290-836E77584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487"/>
                <a:ext cx="23" cy="21"/>
              </a:xfrm>
              <a:custGeom>
                <a:avLst/>
                <a:gdLst>
                  <a:gd name="T0" fmla="*/ 5 w 9"/>
                  <a:gd name="T1" fmla="*/ 0 h 8"/>
                  <a:gd name="T2" fmla="*/ 1 w 9"/>
                  <a:gd name="T3" fmla="*/ 5 h 8"/>
                  <a:gd name="T4" fmla="*/ 5 w 9"/>
                  <a:gd name="T5" fmla="*/ 8 h 8"/>
                  <a:gd name="T6" fmla="*/ 9 w 9"/>
                  <a:gd name="T7" fmla="*/ 4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1" y="1"/>
                      <a:pt x="1" y="1"/>
                      <a:pt x="1" y="5"/>
                    </a:cubicBezTo>
                    <a:cubicBezTo>
                      <a:pt x="0" y="8"/>
                      <a:pt x="2" y="8"/>
                      <a:pt x="5" y="8"/>
                    </a:cubicBezTo>
                    <a:cubicBezTo>
                      <a:pt x="9" y="8"/>
                      <a:pt x="8" y="8"/>
                      <a:pt x="9" y="4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2019">
                <a:extLst>
                  <a:ext uri="{FF2B5EF4-FFF2-40B4-BE49-F238E27FC236}">
                    <a16:creationId xmlns="" xmlns:a16="http://schemas.microsoft.com/office/drawing/2014/main" id="{FB837107-D58C-4DC7-B0E5-F89DC3E7B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1487"/>
                <a:ext cx="20" cy="21"/>
              </a:xfrm>
              <a:custGeom>
                <a:avLst/>
                <a:gdLst>
                  <a:gd name="T0" fmla="*/ 4 w 8"/>
                  <a:gd name="T1" fmla="*/ 0 h 8"/>
                  <a:gd name="T2" fmla="*/ 1 w 8"/>
                  <a:gd name="T3" fmla="*/ 4 h 8"/>
                  <a:gd name="T4" fmla="*/ 5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8"/>
                      <a:pt x="1" y="8"/>
                      <a:pt x="5" y="8"/>
                    </a:cubicBez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2020">
                <a:extLst>
                  <a:ext uri="{FF2B5EF4-FFF2-40B4-BE49-F238E27FC236}">
                    <a16:creationId xmlns="" xmlns:a16="http://schemas.microsoft.com/office/drawing/2014/main" id="{51C7CDE5-A7DD-413B-A1B1-E4EA526F3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1487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5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7" y="8"/>
                      <a:pt x="8" y="8"/>
                      <a:pt x="8" y="5"/>
                    </a:cubicBezTo>
                    <a:cubicBezTo>
                      <a:pt x="8" y="1"/>
                      <a:pt x="8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2021">
                <a:extLst>
                  <a:ext uri="{FF2B5EF4-FFF2-40B4-BE49-F238E27FC236}">
                    <a16:creationId xmlns="" xmlns:a16="http://schemas.microsoft.com/office/drawing/2014/main" id="{7E00925C-291C-4D13-82E1-F342C9352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1487"/>
                <a:ext cx="26" cy="21"/>
              </a:xfrm>
              <a:custGeom>
                <a:avLst/>
                <a:gdLst>
                  <a:gd name="T0" fmla="*/ 6 w 10"/>
                  <a:gd name="T1" fmla="*/ 1 h 8"/>
                  <a:gd name="T2" fmla="*/ 1 w 10"/>
                  <a:gd name="T3" fmla="*/ 4 h 8"/>
                  <a:gd name="T4" fmla="*/ 4 w 10"/>
                  <a:gd name="T5" fmla="*/ 8 h 8"/>
                  <a:gd name="T6" fmla="*/ 9 w 10"/>
                  <a:gd name="T7" fmla="*/ 5 h 8"/>
                  <a:gd name="T8" fmla="*/ 6 w 10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6" y="1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1" y="6"/>
                      <a:pt x="0" y="8"/>
                      <a:pt x="4" y="8"/>
                    </a:cubicBezTo>
                    <a:cubicBezTo>
                      <a:pt x="8" y="8"/>
                      <a:pt x="9" y="8"/>
                      <a:pt x="9" y="5"/>
                    </a:cubicBezTo>
                    <a:cubicBezTo>
                      <a:pt x="9" y="3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2022">
                <a:extLst>
                  <a:ext uri="{FF2B5EF4-FFF2-40B4-BE49-F238E27FC236}">
                    <a16:creationId xmlns="" xmlns:a16="http://schemas.microsoft.com/office/drawing/2014/main" id="{F8FB3D59-CC4E-4C7C-8892-0333AE1AB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" y="1487"/>
                <a:ext cx="21" cy="21"/>
              </a:xfrm>
              <a:custGeom>
                <a:avLst/>
                <a:gdLst>
                  <a:gd name="T0" fmla="*/ 4 w 8"/>
                  <a:gd name="T1" fmla="*/ 1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2" y="0"/>
                      <a:pt x="0" y="1"/>
                      <a:pt x="0" y="4"/>
                    </a:cubicBezTo>
                    <a:cubicBezTo>
                      <a:pt x="1" y="8"/>
                      <a:pt x="0" y="8"/>
                      <a:pt x="4" y="8"/>
                    </a:cubicBezTo>
                    <a:cubicBezTo>
                      <a:pt x="7" y="8"/>
                      <a:pt x="8" y="8"/>
                      <a:pt x="8" y="5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2023">
                <a:extLst>
                  <a:ext uri="{FF2B5EF4-FFF2-40B4-BE49-F238E27FC236}">
                    <a16:creationId xmlns="" xmlns:a16="http://schemas.microsoft.com/office/drawing/2014/main" id="{BFBE0856-6D5D-4F0D-9747-FE9BC1458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1487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5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7" y="8"/>
                      <a:pt x="8" y="8"/>
                      <a:pt x="8" y="5"/>
                    </a:cubicBezTo>
                    <a:cubicBezTo>
                      <a:pt x="8" y="1"/>
                      <a:pt x="8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2024">
                <a:extLst>
                  <a:ext uri="{FF2B5EF4-FFF2-40B4-BE49-F238E27FC236}">
                    <a16:creationId xmlns="" xmlns:a16="http://schemas.microsoft.com/office/drawing/2014/main" id="{3C1762BB-DE7D-45F4-8C69-3A582298C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1487"/>
                <a:ext cx="23" cy="21"/>
              </a:xfrm>
              <a:custGeom>
                <a:avLst/>
                <a:gdLst>
                  <a:gd name="T0" fmla="*/ 5 w 9"/>
                  <a:gd name="T1" fmla="*/ 0 h 8"/>
                  <a:gd name="T2" fmla="*/ 1 w 9"/>
                  <a:gd name="T3" fmla="*/ 5 h 8"/>
                  <a:gd name="T4" fmla="*/ 5 w 9"/>
                  <a:gd name="T5" fmla="*/ 8 h 8"/>
                  <a:gd name="T6" fmla="*/ 9 w 9"/>
                  <a:gd name="T7" fmla="*/ 4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1" y="1"/>
                      <a:pt x="1" y="1"/>
                      <a:pt x="1" y="5"/>
                    </a:cubicBezTo>
                    <a:cubicBezTo>
                      <a:pt x="0" y="8"/>
                      <a:pt x="2" y="8"/>
                      <a:pt x="5" y="8"/>
                    </a:cubicBezTo>
                    <a:cubicBezTo>
                      <a:pt x="9" y="8"/>
                      <a:pt x="9" y="8"/>
                      <a:pt x="9" y="4"/>
                    </a:cubicBezTo>
                    <a:cubicBezTo>
                      <a:pt x="9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2025">
                <a:extLst>
                  <a:ext uri="{FF2B5EF4-FFF2-40B4-BE49-F238E27FC236}">
                    <a16:creationId xmlns="" xmlns:a16="http://schemas.microsoft.com/office/drawing/2014/main" id="{2614481A-EA58-4BB1-A64D-6191129B0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485"/>
                <a:ext cx="23" cy="26"/>
              </a:xfrm>
              <a:custGeom>
                <a:avLst/>
                <a:gdLst>
                  <a:gd name="T0" fmla="*/ 5 w 9"/>
                  <a:gd name="T1" fmla="*/ 2 h 10"/>
                  <a:gd name="T2" fmla="*/ 1 w 9"/>
                  <a:gd name="T3" fmla="*/ 4 h 10"/>
                  <a:gd name="T4" fmla="*/ 4 w 9"/>
                  <a:gd name="T5" fmla="*/ 9 h 10"/>
                  <a:gd name="T6" fmla="*/ 8 w 9"/>
                  <a:gd name="T7" fmla="*/ 6 h 10"/>
                  <a:gd name="T8" fmla="*/ 5 w 9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5" y="2"/>
                    </a:moveTo>
                    <a:cubicBezTo>
                      <a:pt x="3" y="2"/>
                      <a:pt x="0" y="0"/>
                      <a:pt x="1" y="4"/>
                    </a:cubicBezTo>
                    <a:cubicBezTo>
                      <a:pt x="0" y="9"/>
                      <a:pt x="0" y="9"/>
                      <a:pt x="4" y="9"/>
                    </a:cubicBezTo>
                    <a:cubicBezTo>
                      <a:pt x="6" y="9"/>
                      <a:pt x="9" y="10"/>
                      <a:pt x="8" y="6"/>
                    </a:cubicBezTo>
                    <a:cubicBezTo>
                      <a:pt x="8" y="2"/>
                      <a:pt x="9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2026">
                <a:extLst>
                  <a:ext uri="{FF2B5EF4-FFF2-40B4-BE49-F238E27FC236}">
                    <a16:creationId xmlns="" xmlns:a16="http://schemas.microsoft.com/office/drawing/2014/main" id="{4B142A3E-F614-4F84-AFEF-9B02C6EE3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1487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5 h 8"/>
                  <a:gd name="T4" fmla="*/ 4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1"/>
                      <a:pt x="0" y="1"/>
                      <a:pt x="0" y="5"/>
                    </a:cubicBezTo>
                    <a:cubicBezTo>
                      <a:pt x="0" y="8"/>
                      <a:pt x="2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2027">
                <a:extLst>
                  <a:ext uri="{FF2B5EF4-FFF2-40B4-BE49-F238E27FC236}">
                    <a16:creationId xmlns="" xmlns:a16="http://schemas.microsoft.com/office/drawing/2014/main" id="{D7824843-C4B5-4922-8EE7-619D13F52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1384"/>
                <a:ext cx="21" cy="20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3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7" y="8"/>
                      <a:pt x="8" y="8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2" y="0"/>
                      <a:pt x="0" y="0"/>
                      <a:pt x="0" y="3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2028">
                <a:extLst>
                  <a:ext uri="{FF2B5EF4-FFF2-40B4-BE49-F238E27FC236}">
                    <a16:creationId xmlns="" xmlns:a16="http://schemas.microsoft.com/office/drawing/2014/main" id="{8BB0E6E4-9694-4A32-A2D0-35D802D59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1384"/>
                <a:ext cx="20" cy="20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3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7" y="8"/>
                      <a:pt x="8" y="8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1" y="0"/>
                      <a:pt x="0" y="0"/>
                      <a:pt x="0" y="3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2029">
                <a:extLst>
                  <a:ext uri="{FF2B5EF4-FFF2-40B4-BE49-F238E27FC236}">
                    <a16:creationId xmlns="" xmlns:a16="http://schemas.microsoft.com/office/drawing/2014/main" id="{A590D77C-9A9B-44FC-988C-38C265259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384"/>
                <a:ext cx="21" cy="23"/>
              </a:xfrm>
              <a:custGeom>
                <a:avLst/>
                <a:gdLst>
                  <a:gd name="T0" fmla="*/ 3 w 8"/>
                  <a:gd name="T1" fmla="*/ 8 h 9"/>
                  <a:gd name="T2" fmla="*/ 8 w 8"/>
                  <a:gd name="T3" fmla="*/ 4 h 9"/>
                  <a:gd name="T4" fmla="*/ 4 w 8"/>
                  <a:gd name="T5" fmla="*/ 0 h 9"/>
                  <a:gd name="T6" fmla="*/ 0 w 8"/>
                  <a:gd name="T7" fmla="*/ 4 h 9"/>
                  <a:gd name="T8" fmla="*/ 3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8"/>
                    </a:moveTo>
                    <a:cubicBezTo>
                      <a:pt x="7" y="8"/>
                      <a:pt x="7" y="8"/>
                      <a:pt x="8" y="4"/>
                    </a:cubicBezTo>
                    <a:cubicBezTo>
                      <a:pt x="8" y="1"/>
                      <a:pt x="7" y="0"/>
                      <a:pt x="4" y="0"/>
                    </a:cubicBezTo>
                    <a:cubicBezTo>
                      <a:pt x="0" y="0"/>
                      <a:pt x="0" y="0"/>
                      <a:pt x="0" y="4"/>
                    </a:cubicBezTo>
                    <a:cubicBezTo>
                      <a:pt x="0" y="7"/>
                      <a:pt x="0" y="9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2030">
                <a:extLst>
                  <a:ext uri="{FF2B5EF4-FFF2-40B4-BE49-F238E27FC236}">
                    <a16:creationId xmlns="" xmlns:a16="http://schemas.microsoft.com/office/drawing/2014/main" id="{71C24501-48CD-4625-9BBF-95D8855A2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384"/>
                <a:ext cx="20" cy="20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5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8" y="8"/>
                      <a:pt x="8" y="8"/>
                      <a:pt x="8" y="4"/>
                    </a:cubicBezTo>
                    <a:cubicBezTo>
                      <a:pt x="8" y="0"/>
                      <a:pt x="7" y="0"/>
                      <a:pt x="4" y="0"/>
                    </a:cubicBezTo>
                    <a:cubicBezTo>
                      <a:pt x="0" y="0"/>
                      <a:pt x="0" y="0"/>
                      <a:pt x="0" y="5"/>
                    </a:cubicBezTo>
                    <a:cubicBezTo>
                      <a:pt x="0" y="8"/>
                      <a:pt x="2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2031">
                <a:extLst>
                  <a:ext uri="{FF2B5EF4-FFF2-40B4-BE49-F238E27FC236}">
                    <a16:creationId xmlns="" xmlns:a16="http://schemas.microsoft.com/office/drawing/2014/main" id="{943DEF8A-F20F-4A56-A814-A1B878E94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384"/>
                <a:ext cx="20" cy="20"/>
              </a:xfrm>
              <a:custGeom>
                <a:avLst/>
                <a:gdLst>
                  <a:gd name="T0" fmla="*/ 3 w 8"/>
                  <a:gd name="T1" fmla="*/ 0 h 8"/>
                  <a:gd name="T2" fmla="*/ 0 w 8"/>
                  <a:gd name="T3" fmla="*/ 4 h 8"/>
                  <a:gd name="T4" fmla="*/ 5 w 8"/>
                  <a:gd name="T5" fmla="*/ 8 h 8"/>
                  <a:gd name="T6" fmla="*/ 8 w 8"/>
                  <a:gd name="T7" fmla="*/ 4 h 8"/>
                  <a:gd name="T8" fmla="*/ 3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0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5" y="8"/>
                    </a:cubicBez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2032">
                <a:extLst>
                  <a:ext uri="{FF2B5EF4-FFF2-40B4-BE49-F238E27FC236}">
                    <a16:creationId xmlns="" xmlns:a16="http://schemas.microsoft.com/office/drawing/2014/main" id="{0B2CCED7-CFB6-49D8-82F4-F01F1515B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384"/>
                <a:ext cx="21" cy="20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3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0"/>
                      <a:pt x="0" y="4"/>
                    </a:cubicBezTo>
                    <a:cubicBezTo>
                      <a:pt x="0" y="8"/>
                      <a:pt x="0" y="8"/>
                      <a:pt x="3" y="8"/>
                    </a:cubicBezTo>
                    <a:cubicBezTo>
                      <a:pt x="8" y="8"/>
                      <a:pt x="7" y="8"/>
                      <a:pt x="8" y="4"/>
                    </a:cubicBezTo>
                    <a:cubicBezTo>
                      <a:pt x="8" y="1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2033">
                <a:extLst>
                  <a:ext uri="{FF2B5EF4-FFF2-40B4-BE49-F238E27FC236}">
                    <a16:creationId xmlns="" xmlns:a16="http://schemas.microsoft.com/office/drawing/2014/main" id="{E5FE2B6F-9B39-407C-A46D-1CC57DE6D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1384"/>
                <a:ext cx="21" cy="20"/>
              </a:xfrm>
              <a:custGeom>
                <a:avLst/>
                <a:gdLst>
                  <a:gd name="T0" fmla="*/ 5 w 8"/>
                  <a:gd name="T1" fmla="*/ 0 h 8"/>
                  <a:gd name="T2" fmla="*/ 1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5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0" y="7"/>
                      <a:pt x="1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2034">
                <a:extLst>
                  <a:ext uri="{FF2B5EF4-FFF2-40B4-BE49-F238E27FC236}">
                    <a16:creationId xmlns="" xmlns:a16="http://schemas.microsoft.com/office/drawing/2014/main" id="{8CDA65AD-0B8B-4318-BC61-639B22D26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277"/>
                <a:ext cx="21" cy="24"/>
              </a:xfrm>
              <a:custGeom>
                <a:avLst/>
                <a:gdLst>
                  <a:gd name="T0" fmla="*/ 3 w 8"/>
                  <a:gd name="T1" fmla="*/ 0 h 9"/>
                  <a:gd name="T2" fmla="*/ 0 w 8"/>
                  <a:gd name="T3" fmla="*/ 5 h 9"/>
                  <a:gd name="T4" fmla="*/ 3 w 8"/>
                  <a:gd name="T5" fmla="*/ 8 h 9"/>
                  <a:gd name="T6" fmla="*/ 7 w 8"/>
                  <a:gd name="T7" fmla="*/ 4 h 9"/>
                  <a:gd name="T8" fmla="*/ 3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0"/>
                    </a:moveTo>
                    <a:cubicBezTo>
                      <a:pt x="1" y="2"/>
                      <a:pt x="0" y="4"/>
                      <a:pt x="0" y="5"/>
                    </a:cubicBezTo>
                    <a:cubicBezTo>
                      <a:pt x="0" y="6"/>
                      <a:pt x="2" y="8"/>
                      <a:pt x="3" y="8"/>
                    </a:cubicBezTo>
                    <a:cubicBezTo>
                      <a:pt x="5" y="9"/>
                      <a:pt x="8" y="5"/>
                      <a:pt x="7" y="4"/>
                    </a:cubicBezTo>
                    <a:cubicBezTo>
                      <a:pt x="6" y="3"/>
                      <a:pt x="5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2035">
                <a:extLst>
                  <a:ext uri="{FF2B5EF4-FFF2-40B4-BE49-F238E27FC236}">
                    <a16:creationId xmlns="" xmlns:a16="http://schemas.microsoft.com/office/drawing/2014/main" id="{F1DE3773-CE5A-402F-B97B-24B9233CF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" y="1174"/>
                <a:ext cx="23" cy="20"/>
              </a:xfrm>
              <a:custGeom>
                <a:avLst/>
                <a:gdLst>
                  <a:gd name="T0" fmla="*/ 8 w 9"/>
                  <a:gd name="T1" fmla="*/ 4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4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7" y="6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2036">
                <a:extLst>
                  <a:ext uri="{FF2B5EF4-FFF2-40B4-BE49-F238E27FC236}">
                    <a16:creationId xmlns="" xmlns:a16="http://schemas.microsoft.com/office/drawing/2014/main" id="{5FA1A68F-601E-4B13-9BB8-697ADE5BA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1176"/>
                <a:ext cx="23" cy="21"/>
              </a:xfrm>
              <a:custGeom>
                <a:avLst/>
                <a:gdLst>
                  <a:gd name="T0" fmla="*/ 4 w 9"/>
                  <a:gd name="T1" fmla="*/ 7 h 8"/>
                  <a:gd name="T2" fmla="*/ 8 w 9"/>
                  <a:gd name="T3" fmla="*/ 3 h 8"/>
                  <a:gd name="T4" fmla="*/ 5 w 9"/>
                  <a:gd name="T5" fmla="*/ 0 h 8"/>
                  <a:gd name="T6" fmla="*/ 0 w 9"/>
                  <a:gd name="T7" fmla="*/ 3 h 8"/>
                  <a:gd name="T8" fmla="*/ 4 w 9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4" y="7"/>
                    </a:moveTo>
                    <a:cubicBezTo>
                      <a:pt x="6" y="8"/>
                      <a:pt x="9" y="5"/>
                      <a:pt x="8" y="3"/>
                    </a:cubicBezTo>
                    <a:cubicBezTo>
                      <a:pt x="8" y="2"/>
                      <a:pt x="6" y="0"/>
                      <a:pt x="5" y="0"/>
                    </a:cubicBezTo>
                    <a:cubicBezTo>
                      <a:pt x="3" y="0"/>
                      <a:pt x="2" y="2"/>
                      <a:pt x="0" y="3"/>
                    </a:cubicBezTo>
                    <a:cubicBezTo>
                      <a:pt x="2" y="5"/>
                      <a:pt x="3" y="6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2037">
                <a:extLst>
                  <a:ext uri="{FF2B5EF4-FFF2-40B4-BE49-F238E27FC236}">
                    <a16:creationId xmlns="" xmlns:a16="http://schemas.microsoft.com/office/drawing/2014/main" id="{FC141ABC-A351-45E3-AA93-02BDFDB76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1174"/>
                <a:ext cx="24" cy="20"/>
              </a:xfrm>
              <a:custGeom>
                <a:avLst/>
                <a:gdLst>
                  <a:gd name="T0" fmla="*/ 9 w 9"/>
                  <a:gd name="T1" fmla="*/ 4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2038">
                <a:extLst>
                  <a:ext uri="{FF2B5EF4-FFF2-40B4-BE49-F238E27FC236}">
                    <a16:creationId xmlns="" xmlns:a16="http://schemas.microsoft.com/office/drawing/2014/main" id="{332C7E69-10B1-4C3C-91CE-9ECAE51FB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1174"/>
                <a:ext cx="21" cy="23"/>
              </a:xfrm>
              <a:custGeom>
                <a:avLst/>
                <a:gdLst>
                  <a:gd name="T0" fmla="*/ 7 w 8"/>
                  <a:gd name="T1" fmla="*/ 5 h 9"/>
                  <a:gd name="T2" fmla="*/ 3 w 8"/>
                  <a:gd name="T3" fmla="*/ 1 h 9"/>
                  <a:gd name="T4" fmla="*/ 0 w 8"/>
                  <a:gd name="T5" fmla="*/ 4 h 9"/>
                  <a:gd name="T6" fmla="*/ 3 w 8"/>
                  <a:gd name="T7" fmla="*/ 9 h 9"/>
                  <a:gd name="T8" fmla="*/ 7 w 8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7" y="5"/>
                    </a:moveTo>
                    <a:cubicBezTo>
                      <a:pt x="8" y="4"/>
                      <a:pt x="5" y="0"/>
                      <a:pt x="3" y="1"/>
                    </a:cubicBezTo>
                    <a:cubicBezTo>
                      <a:pt x="2" y="1"/>
                      <a:pt x="0" y="3"/>
                      <a:pt x="0" y="4"/>
                    </a:cubicBezTo>
                    <a:cubicBezTo>
                      <a:pt x="0" y="6"/>
                      <a:pt x="2" y="7"/>
                      <a:pt x="3" y="9"/>
                    </a:cubicBezTo>
                    <a:cubicBezTo>
                      <a:pt x="5" y="7"/>
                      <a:pt x="6" y="6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2039">
                <a:extLst>
                  <a:ext uri="{FF2B5EF4-FFF2-40B4-BE49-F238E27FC236}">
                    <a16:creationId xmlns="" xmlns:a16="http://schemas.microsoft.com/office/drawing/2014/main" id="{21D4E1E3-1A6D-4E84-B381-E021730D0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174"/>
                <a:ext cx="21" cy="23"/>
              </a:xfrm>
              <a:custGeom>
                <a:avLst/>
                <a:gdLst>
                  <a:gd name="T0" fmla="*/ 7 w 8"/>
                  <a:gd name="T1" fmla="*/ 5 h 9"/>
                  <a:gd name="T2" fmla="*/ 3 w 8"/>
                  <a:gd name="T3" fmla="*/ 1 h 9"/>
                  <a:gd name="T4" fmla="*/ 0 w 8"/>
                  <a:gd name="T5" fmla="*/ 4 h 9"/>
                  <a:gd name="T6" fmla="*/ 3 w 8"/>
                  <a:gd name="T7" fmla="*/ 9 h 9"/>
                  <a:gd name="T8" fmla="*/ 7 w 8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7" y="5"/>
                    </a:moveTo>
                    <a:cubicBezTo>
                      <a:pt x="8" y="4"/>
                      <a:pt x="5" y="0"/>
                      <a:pt x="3" y="1"/>
                    </a:cubicBezTo>
                    <a:cubicBezTo>
                      <a:pt x="2" y="1"/>
                      <a:pt x="0" y="3"/>
                      <a:pt x="0" y="4"/>
                    </a:cubicBezTo>
                    <a:cubicBezTo>
                      <a:pt x="0" y="6"/>
                      <a:pt x="2" y="7"/>
                      <a:pt x="3" y="9"/>
                    </a:cubicBezTo>
                    <a:cubicBezTo>
                      <a:pt x="5" y="7"/>
                      <a:pt x="7" y="6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2040">
                <a:extLst>
                  <a:ext uri="{FF2B5EF4-FFF2-40B4-BE49-F238E27FC236}">
                    <a16:creationId xmlns="" xmlns:a16="http://schemas.microsoft.com/office/drawing/2014/main" id="{522739ED-3414-4BD1-99A5-C609714AF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1174"/>
                <a:ext cx="24" cy="20"/>
              </a:xfrm>
              <a:custGeom>
                <a:avLst/>
                <a:gdLst>
                  <a:gd name="T0" fmla="*/ 9 w 9"/>
                  <a:gd name="T1" fmla="*/ 5 h 8"/>
                  <a:gd name="T2" fmla="*/ 5 w 9"/>
                  <a:gd name="T3" fmla="*/ 1 h 8"/>
                  <a:gd name="T4" fmla="*/ 0 w 9"/>
                  <a:gd name="T5" fmla="*/ 4 h 8"/>
                  <a:gd name="T6" fmla="*/ 5 w 9"/>
                  <a:gd name="T7" fmla="*/ 8 h 8"/>
                  <a:gd name="T8" fmla="*/ 9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5"/>
                    </a:moveTo>
                    <a:cubicBezTo>
                      <a:pt x="9" y="3"/>
                      <a:pt x="6" y="0"/>
                      <a:pt x="5" y="1"/>
                    </a:cubicBezTo>
                    <a:cubicBezTo>
                      <a:pt x="3" y="1"/>
                      <a:pt x="2" y="3"/>
                      <a:pt x="0" y="4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2041">
                <a:extLst>
                  <a:ext uri="{FF2B5EF4-FFF2-40B4-BE49-F238E27FC236}">
                    <a16:creationId xmlns="" xmlns:a16="http://schemas.microsoft.com/office/drawing/2014/main" id="{EF4024D9-A786-4AAD-A422-CE9227BE9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171"/>
                <a:ext cx="21" cy="23"/>
              </a:xfrm>
              <a:custGeom>
                <a:avLst/>
                <a:gdLst>
                  <a:gd name="T0" fmla="*/ 1 w 8"/>
                  <a:gd name="T1" fmla="*/ 5 h 9"/>
                  <a:gd name="T2" fmla="*/ 5 w 8"/>
                  <a:gd name="T3" fmla="*/ 9 h 9"/>
                  <a:gd name="T4" fmla="*/ 8 w 8"/>
                  <a:gd name="T5" fmla="*/ 5 h 9"/>
                  <a:gd name="T6" fmla="*/ 4 w 8"/>
                  <a:gd name="T7" fmla="*/ 0 h 9"/>
                  <a:gd name="T8" fmla="*/ 1 w 8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1" y="5"/>
                    </a:moveTo>
                    <a:cubicBezTo>
                      <a:pt x="1" y="7"/>
                      <a:pt x="3" y="8"/>
                      <a:pt x="5" y="9"/>
                    </a:cubicBezTo>
                    <a:cubicBezTo>
                      <a:pt x="6" y="8"/>
                      <a:pt x="8" y="7"/>
                      <a:pt x="8" y="5"/>
                    </a:cubicBezTo>
                    <a:cubicBezTo>
                      <a:pt x="8" y="4"/>
                      <a:pt x="6" y="3"/>
                      <a:pt x="4" y="0"/>
                    </a:cubicBezTo>
                    <a:cubicBezTo>
                      <a:pt x="3" y="2"/>
                      <a:pt x="0" y="4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2042">
                <a:extLst>
                  <a:ext uri="{FF2B5EF4-FFF2-40B4-BE49-F238E27FC236}">
                    <a16:creationId xmlns="" xmlns:a16="http://schemas.microsoft.com/office/drawing/2014/main" id="{E0FA487E-A572-473C-9D2F-0B0FB7835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174"/>
                <a:ext cx="26" cy="20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4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3"/>
                      <a:pt x="7" y="0"/>
                      <a:pt x="5" y="1"/>
                    </a:cubicBezTo>
                    <a:cubicBezTo>
                      <a:pt x="4" y="1"/>
                      <a:pt x="3" y="3"/>
                      <a:pt x="0" y="4"/>
                    </a:cubicBezTo>
                    <a:cubicBezTo>
                      <a:pt x="3" y="6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2043">
                <a:extLst>
                  <a:ext uri="{FF2B5EF4-FFF2-40B4-BE49-F238E27FC236}">
                    <a16:creationId xmlns="" xmlns:a16="http://schemas.microsoft.com/office/drawing/2014/main" id="{E0FF9EE1-71F3-4C43-9578-DD44539B7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76"/>
                <a:ext cx="18" cy="21"/>
              </a:xfrm>
              <a:custGeom>
                <a:avLst/>
                <a:gdLst>
                  <a:gd name="T0" fmla="*/ 7 w 7"/>
                  <a:gd name="T1" fmla="*/ 4 h 8"/>
                  <a:gd name="T2" fmla="*/ 4 w 7"/>
                  <a:gd name="T3" fmla="*/ 0 h 8"/>
                  <a:gd name="T4" fmla="*/ 0 w 7"/>
                  <a:gd name="T5" fmla="*/ 4 h 8"/>
                  <a:gd name="T6" fmla="*/ 4 w 7"/>
                  <a:gd name="T7" fmla="*/ 8 h 8"/>
                  <a:gd name="T8" fmla="*/ 7 w 7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cubicBezTo>
                      <a:pt x="7" y="2"/>
                      <a:pt x="5" y="1"/>
                      <a:pt x="4" y="0"/>
                    </a:cubicBezTo>
                    <a:cubicBezTo>
                      <a:pt x="3" y="1"/>
                      <a:pt x="1" y="2"/>
                      <a:pt x="0" y="4"/>
                    </a:cubicBezTo>
                    <a:cubicBezTo>
                      <a:pt x="0" y="5"/>
                      <a:pt x="2" y="6"/>
                      <a:pt x="4" y="8"/>
                    </a:cubicBezTo>
                    <a:cubicBezTo>
                      <a:pt x="6" y="6"/>
                      <a:pt x="7" y="5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2044">
                <a:extLst>
                  <a:ext uri="{FF2B5EF4-FFF2-40B4-BE49-F238E27FC236}">
                    <a16:creationId xmlns="" xmlns:a16="http://schemas.microsoft.com/office/drawing/2014/main" id="{536F92B5-1E19-45D0-AF57-4BCBFBAA5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174"/>
                <a:ext cx="23" cy="23"/>
              </a:xfrm>
              <a:custGeom>
                <a:avLst/>
                <a:gdLst>
                  <a:gd name="T0" fmla="*/ 4 w 9"/>
                  <a:gd name="T1" fmla="*/ 0 h 9"/>
                  <a:gd name="T2" fmla="*/ 1 w 9"/>
                  <a:gd name="T3" fmla="*/ 5 h 9"/>
                  <a:gd name="T4" fmla="*/ 4 w 9"/>
                  <a:gd name="T5" fmla="*/ 8 h 9"/>
                  <a:gd name="T6" fmla="*/ 8 w 9"/>
                  <a:gd name="T7" fmla="*/ 4 h 9"/>
                  <a:gd name="T8" fmla="*/ 4 w 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cubicBezTo>
                      <a:pt x="2" y="2"/>
                      <a:pt x="0" y="3"/>
                      <a:pt x="1" y="5"/>
                    </a:cubicBezTo>
                    <a:cubicBezTo>
                      <a:pt x="1" y="6"/>
                      <a:pt x="3" y="7"/>
                      <a:pt x="4" y="8"/>
                    </a:cubicBezTo>
                    <a:cubicBezTo>
                      <a:pt x="6" y="9"/>
                      <a:pt x="9" y="5"/>
                      <a:pt x="8" y="4"/>
                    </a:cubicBezTo>
                    <a:cubicBezTo>
                      <a:pt x="7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2045">
                <a:extLst>
                  <a:ext uri="{FF2B5EF4-FFF2-40B4-BE49-F238E27FC236}">
                    <a16:creationId xmlns="" xmlns:a16="http://schemas.microsoft.com/office/drawing/2014/main" id="{CD47999D-8DD7-4D2C-A7F5-DD5C13FE1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1174"/>
                <a:ext cx="24" cy="20"/>
              </a:xfrm>
              <a:custGeom>
                <a:avLst/>
                <a:gdLst>
                  <a:gd name="T0" fmla="*/ 8 w 9"/>
                  <a:gd name="T1" fmla="*/ 4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4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2046">
                <a:extLst>
                  <a:ext uri="{FF2B5EF4-FFF2-40B4-BE49-F238E27FC236}">
                    <a16:creationId xmlns="" xmlns:a16="http://schemas.microsoft.com/office/drawing/2014/main" id="{8B1FB33B-3CB0-408B-A3E2-5554B1A03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171"/>
                <a:ext cx="21" cy="26"/>
              </a:xfrm>
              <a:custGeom>
                <a:avLst/>
                <a:gdLst>
                  <a:gd name="T0" fmla="*/ 0 w 8"/>
                  <a:gd name="T1" fmla="*/ 5 h 10"/>
                  <a:gd name="T2" fmla="*/ 3 w 8"/>
                  <a:gd name="T3" fmla="*/ 9 h 10"/>
                  <a:gd name="T4" fmla="*/ 7 w 8"/>
                  <a:gd name="T5" fmla="*/ 5 h 10"/>
                  <a:gd name="T6" fmla="*/ 4 w 8"/>
                  <a:gd name="T7" fmla="*/ 0 h 10"/>
                  <a:gd name="T8" fmla="*/ 0 w 8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0" y="5"/>
                    </a:moveTo>
                    <a:cubicBezTo>
                      <a:pt x="0" y="7"/>
                      <a:pt x="2" y="8"/>
                      <a:pt x="3" y="9"/>
                    </a:cubicBezTo>
                    <a:cubicBezTo>
                      <a:pt x="5" y="10"/>
                      <a:pt x="8" y="7"/>
                      <a:pt x="7" y="5"/>
                    </a:cubicBezTo>
                    <a:cubicBezTo>
                      <a:pt x="7" y="4"/>
                      <a:pt x="5" y="2"/>
                      <a:pt x="4" y="0"/>
                    </a:cubicBezTo>
                    <a:cubicBezTo>
                      <a:pt x="2" y="2"/>
                      <a:pt x="0" y="4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2047">
                <a:extLst>
                  <a:ext uri="{FF2B5EF4-FFF2-40B4-BE49-F238E27FC236}">
                    <a16:creationId xmlns="" xmlns:a16="http://schemas.microsoft.com/office/drawing/2014/main" id="{93981415-6171-4DB6-807A-FA70BD69D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176"/>
                <a:ext cx="23" cy="21"/>
              </a:xfrm>
              <a:custGeom>
                <a:avLst/>
                <a:gdLst>
                  <a:gd name="T0" fmla="*/ 5 w 9"/>
                  <a:gd name="T1" fmla="*/ 7 h 8"/>
                  <a:gd name="T2" fmla="*/ 9 w 9"/>
                  <a:gd name="T3" fmla="*/ 3 h 8"/>
                  <a:gd name="T4" fmla="*/ 5 w 9"/>
                  <a:gd name="T5" fmla="*/ 0 h 8"/>
                  <a:gd name="T6" fmla="*/ 0 w 9"/>
                  <a:gd name="T7" fmla="*/ 3 h 8"/>
                  <a:gd name="T8" fmla="*/ 5 w 9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7"/>
                    </a:moveTo>
                    <a:cubicBezTo>
                      <a:pt x="6" y="8"/>
                      <a:pt x="9" y="5"/>
                      <a:pt x="9" y="3"/>
                    </a:cubicBezTo>
                    <a:cubicBezTo>
                      <a:pt x="8" y="2"/>
                      <a:pt x="6" y="0"/>
                      <a:pt x="5" y="0"/>
                    </a:cubicBezTo>
                    <a:cubicBezTo>
                      <a:pt x="4" y="0"/>
                      <a:pt x="2" y="2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2048">
                <a:extLst>
                  <a:ext uri="{FF2B5EF4-FFF2-40B4-BE49-F238E27FC236}">
                    <a16:creationId xmlns="" xmlns:a16="http://schemas.microsoft.com/office/drawing/2014/main" id="{A1DD29B1-85AC-434D-AD5B-F8E00A3D0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171"/>
                <a:ext cx="21" cy="26"/>
              </a:xfrm>
              <a:custGeom>
                <a:avLst/>
                <a:gdLst>
                  <a:gd name="T0" fmla="*/ 3 w 8"/>
                  <a:gd name="T1" fmla="*/ 9 h 10"/>
                  <a:gd name="T2" fmla="*/ 7 w 8"/>
                  <a:gd name="T3" fmla="*/ 5 h 10"/>
                  <a:gd name="T4" fmla="*/ 3 w 8"/>
                  <a:gd name="T5" fmla="*/ 0 h 10"/>
                  <a:gd name="T6" fmla="*/ 0 w 8"/>
                  <a:gd name="T7" fmla="*/ 5 h 10"/>
                  <a:gd name="T8" fmla="*/ 3 w 8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3" y="9"/>
                    </a:moveTo>
                    <a:cubicBezTo>
                      <a:pt x="4" y="10"/>
                      <a:pt x="8" y="7"/>
                      <a:pt x="7" y="5"/>
                    </a:cubicBezTo>
                    <a:cubicBezTo>
                      <a:pt x="6" y="4"/>
                      <a:pt x="5" y="2"/>
                      <a:pt x="3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0" y="7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2049">
                <a:extLst>
                  <a:ext uri="{FF2B5EF4-FFF2-40B4-BE49-F238E27FC236}">
                    <a16:creationId xmlns="" xmlns:a16="http://schemas.microsoft.com/office/drawing/2014/main" id="{218D4F03-76C2-4292-958F-EEA0AD79C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174"/>
                <a:ext cx="24" cy="20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1"/>
                      <a:pt x="2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2050">
                <a:extLst>
                  <a:ext uri="{FF2B5EF4-FFF2-40B4-BE49-F238E27FC236}">
                    <a16:creationId xmlns="" xmlns:a16="http://schemas.microsoft.com/office/drawing/2014/main" id="{5094489B-C33B-4B60-8BCE-B8737C543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1174"/>
                <a:ext cx="23" cy="20"/>
              </a:xfrm>
              <a:custGeom>
                <a:avLst/>
                <a:gdLst>
                  <a:gd name="T0" fmla="*/ 9 w 9"/>
                  <a:gd name="T1" fmla="*/ 4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6" y="8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2051">
                <a:extLst>
                  <a:ext uri="{FF2B5EF4-FFF2-40B4-BE49-F238E27FC236}">
                    <a16:creationId xmlns="" xmlns:a16="http://schemas.microsoft.com/office/drawing/2014/main" id="{1EA48AD6-8A67-4FDF-931C-184E6A00A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280"/>
                <a:ext cx="23" cy="18"/>
              </a:xfrm>
              <a:custGeom>
                <a:avLst/>
                <a:gdLst>
                  <a:gd name="T0" fmla="*/ 9 w 9"/>
                  <a:gd name="T1" fmla="*/ 4 h 7"/>
                  <a:gd name="T2" fmla="*/ 5 w 9"/>
                  <a:gd name="T3" fmla="*/ 0 h 7"/>
                  <a:gd name="T4" fmla="*/ 0 w 9"/>
                  <a:gd name="T5" fmla="*/ 4 h 7"/>
                  <a:gd name="T6" fmla="*/ 5 w 9"/>
                  <a:gd name="T7" fmla="*/ 7 h 7"/>
                  <a:gd name="T8" fmla="*/ 9 w 9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8" y="3"/>
                      <a:pt x="6" y="1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4" y="7"/>
                      <a:pt x="5" y="7"/>
                    </a:cubicBezTo>
                    <a:cubicBezTo>
                      <a:pt x="6" y="7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2052">
                <a:extLst>
                  <a:ext uri="{FF2B5EF4-FFF2-40B4-BE49-F238E27FC236}">
                    <a16:creationId xmlns="" xmlns:a16="http://schemas.microsoft.com/office/drawing/2014/main" id="{3519E694-6F76-4EA5-9266-BAB3FE00E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277"/>
                <a:ext cx="21" cy="24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5 h 9"/>
                  <a:gd name="T4" fmla="*/ 5 w 8"/>
                  <a:gd name="T5" fmla="*/ 1 h 9"/>
                  <a:gd name="T6" fmla="*/ 1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7" y="7"/>
                      <a:pt x="8" y="6"/>
                      <a:pt x="8" y="5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3" y="0"/>
                      <a:pt x="0" y="4"/>
                      <a:pt x="1" y="5"/>
                    </a:cubicBezTo>
                    <a:cubicBezTo>
                      <a:pt x="2" y="7"/>
                      <a:pt x="3" y="8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2053">
                <a:extLst>
                  <a:ext uri="{FF2B5EF4-FFF2-40B4-BE49-F238E27FC236}">
                    <a16:creationId xmlns="" xmlns:a16="http://schemas.microsoft.com/office/drawing/2014/main" id="{F9A8BDB5-E56F-46F1-9073-F4BCB23CA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280"/>
                <a:ext cx="23" cy="18"/>
              </a:xfrm>
              <a:custGeom>
                <a:avLst/>
                <a:gdLst>
                  <a:gd name="T0" fmla="*/ 9 w 9"/>
                  <a:gd name="T1" fmla="*/ 4 h 7"/>
                  <a:gd name="T2" fmla="*/ 5 w 9"/>
                  <a:gd name="T3" fmla="*/ 0 h 7"/>
                  <a:gd name="T4" fmla="*/ 0 w 9"/>
                  <a:gd name="T5" fmla="*/ 4 h 7"/>
                  <a:gd name="T6" fmla="*/ 5 w 9"/>
                  <a:gd name="T7" fmla="*/ 7 h 7"/>
                  <a:gd name="T8" fmla="*/ 9 w 9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8" y="3"/>
                      <a:pt x="7" y="1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3" y="5"/>
                      <a:pt x="4" y="7"/>
                      <a:pt x="5" y="7"/>
                    </a:cubicBezTo>
                    <a:cubicBezTo>
                      <a:pt x="7" y="7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2054">
                <a:extLst>
                  <a:ext uri="{FF2B5EF4-FFF2-40B4-BE49-F238E27FC236}">
                    <a16:creationId xmlns="" xmlns:a16="http://schemas.microsoft.com/office/drawing/2014/main" id="{DD309D25-D150-49B0-BB7D-6C7020B57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277"/>
                <a:ext cx="21" cy="24"/>
              </a:xfrm>
              <a:custGeom>
                <a:avLst/>
                <a:gdLst>
                  <a:gd name="T0" fmla="*/ 1 w 8"/>
                  <a:gd name="T1" fmla="*/ 4 h 9"/>
                  <a:gd name="T2" fmla="*/ 4 w 8"/>
                  <a:gd name="T3" fmla="*/ 9 h 9"/>
                  <a:gd name="T4" fmla="*/ 8 w 8"/>
                  <a:gd name="T5" fmla="*/ 5 h 9"/>
                  <a:gd name="T6" fmla="*/ 4 w 8"/>
                  <a:gd name="T7" fmla="*/ 0 h 9"/>
                  <a:gd name="T8" fmla="*/ 1 w 8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1" y="4"/>
                    </a:moveTo>
                    <a:cubicBezTo>
                      <a:pt x="1" y="6"/>
                      <a:pt x="3" y="7"/>
                      <a:pt x="4" y="9"/>
                    </a:cubicBezTo>
                    <a:cubicBezTo>
                      <a:pt x="6" y="7"/>
                      <a:pt x="8" y="6"/>
                      <a:pt x="8" y="5"/>
                    </a:cubicBezTo>
                    <a:cubicBezTo>
                      <a:pt x="8" y="3"/>
                      <a:pt x="6" y="2"/>
                      <a:pt x="4" y="0"/>
                    </a:cubicBezTo>
                    <a:cubicBezTo>
                      <a:pt x="3" y="2"/>
                      <a:pt x="0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2055">
                <a:extLst>
                  <a:ext uri="{FF2B5EF4-FFF2-40B4-BE49-F238E27FC236}">
                    <a16:creationId xmlns="" xmlns:a16="http://schemas.microsoft.com/office/drawing/2014/main" id="{B96A4ECA-362A-4F97-8558-04BDC4002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855"/>
                <a:ext cx="24" cy="23"/>
              </a:xfrm>
              <a:custGeom>
                <a:avLst/>
                <a:gdLst>
                  <a:gd name="T0" fmla="*/ 8 w 9"/>
                  <a:gd name="T1" fmla="*/ 5 h 9"/>
                  <a:gd name="T2" fmla="*/ 4 w 9"/>
                  <a:gd name="T3" fmla="*/ 1 h 9"/>
                  <a:gd name="T4" fmla="*/ 0 w 9"/>
                  <a:gd name="T5" fmla="*/ 4 h 9"/>
                  <a:gd name="T6" fmla="*/ 4 w 9"/>
                  <a:gd name="T7" fmla="*/ 9 h 9"/>
                  <a:gd name="T8" fmla="*/ 8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5"/>
                    </a:moveTo>
                    <a:cubicBezTo>
                      <a:pt x="9" y="4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6"/>
                      <a:pt x="2" y="7"/>
                      <a:pt x="4" y="9"/>
                    </a:cubicBezTo>
                    <a:cubicBezTo>
                      <a:pt x="5" y="8"/>
                      <a:pt x="7" y="7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2056">
                <a:extLst>
                  <a:ext uri="{FF2B5EF4-FFF2-40B4-BE49-F238E27FC236}">
                    <a16:creationId xmlns="" xmlns:a16="http://schemas.microsoft.com/office/drawing/2014/main" id="{51493C36-DDA8-4D51-A54A-E21DAEAF1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855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4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" y="6"/>
                      <a:pt x="3" y="8"/>
                      <a:pt x="4" y="8"/>
                    </a:cubicBezTo>
                    <a:cubicBezTo>
                      <a:pt x="6" y="8"/>
                      <a:pt x="7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2057">
                <a:extLst>
                  <a:ext uri="{FF2B5EF4-FFF2-40B4-BE49-F238E27FC236}">
                    <a16:creationId xmlns="" xmlns:a16="http://schemas.microsoft.com/office/drawing/2014/main" id="{0F464141-0F5D-46F0-83F3-4C791832F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1171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5 h 9"/>
                  <a:gd name="T4" fmla="*/ 4 w 8"/>
                  <a:gd name="T5" fmla="*/ 0 h 9"/>
                  <a:gd name="T6" fmla="*/ 1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6" y="8"/>
                      <a:pt x="8" y="7"/>
                      <a:pt x="8" y="5"/>
                    </a:cubicBezTo>
                    <a:cubicBezTo>
                      <a:pt x="8" y="4"/>
                      <a:pt x="6" y="3"/>
                      <a:pt x="4" y="0"/>
                    </a:cubicBezTo>
                    <a:cubicBezTo>
                      <a:pt x="3" y="2"/>
                      <a:pt x="0" y="4"/>
                      <a:pt x="1" y="5"/>
                    </a:cubicBezTo>
                    <a:cubicBezTo>
                      <a:pt x="1" y="7"/>
                      <a:pt x="3" y="8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2058">
                <a:extLst>
                  <a:ext uri="{FF2B5EF4-FFF2-40B4-BE49-F238E27FC236}">
                    <a16:creationId xmlns="" xmlns:a16="http://schemas.microsoft.com/office/drawing/2014/main" id="{E26E2D0B-842D-435B-922A-BC9BA6420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277"/>
                <a:ext cx="21" cy="24"/>
              </a:xfrm>
              <a:custGeom>
                <a:avLst/>
                <a:gdLst>
                  <a:gd name="T0" fmla="*/ 4 w 8"/>
                  <a:gd name="T1" fmla="*/ 8 h 9"/>
                  <a:gd name="T2" fmla="*/ 8 w 8"/>
                  <a:gd name="T3" fmla="*/ 4 h 9"/>
                  <a:gd name="T4" fmla="*/ 4 w 8"/>
                  <a:gd name="T5" fmla="*/ 0 h 9"/>
                  <a:gd name="T6" fmla="*/ 0 w 8"/>
                  <a:gd name="T7" fmla="*/ 5 h 9"/>
                  <a:gd name="T8" fmla="*/ 4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5" y="9"/>
                      <a:pt x="8" y="6"/>
                      <a:pt x="8" y="4"/>
                    </a:cubicBezTo>
                    <a:cubicBezTo>
                      <a:pt x="7" y="3"/>
                      <a:pt x="5" y="2"/>
                      <a:pt x="4" y="0"/>
                    </a:cubicBezTo>
                    <a:cubicBezTo>
                      <a:pt x="2" y="2"/>
                      <a:pt x="0" y="3"/>
                      <a:pt x="0" y="5"/>
                    </a:cubicBezTo>
                    <a:cubicBezTo>
                      <a:pt x="0" y="6"/>
                      <a:pt x="2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2059">
                <a:extLst>
                  <a:ext uri="{FF2B5EF4-FFF2-40B4-BE49-F238E27FC236}">
                    <a16:creationId xmlns="" xmlns:a16="http://schemas.microsoft.com/office/drawing/2014/main" id="{14CB9419-E54B-4189-BCB0-0277E9038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277"/>
                <a:ext cx="24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" y="7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2060">
                <a:extLst>
                  <a:ext uri="{FF2B5EF4-FFF2-40B4-BE49-F238E27FC236}">
                    <a16:creationId xmlns="" xmlns:a16="http://schemas.microsoft.com/office/drawing/2014/main" id="{08CED7A7-4322-4C57-A9A4-0A12EE3D0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277"/>
                <a:ext cx="26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5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3"/>
                      <a:pt x="6" y="0"/>
                      <a:pt x="5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7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2061">
                <a:extLst>
                  <a:ext uri="{FF2B5EF4-FFF2-40B4-BE49-F238E27FC236}">
                    <a16:creationId xmlns="" xmlns:a16="http://schemas.microsoft.com/office/drawing/2014/main" id="{AE35E4B2-2558-4A0F-80F1-55D8D57D2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858"/>
                <a:ext cx="23" cy="18"/>
              </a:xfrm>
              <a:custGeom>
                <a:avLst/>
                <a:gdLst>
                  <a:gd name="T0" fmla="*/ 4 w 9"/>
                  <a:gd name="T1" fmla="*/ 7 h 7"/>
                  <a:gd name="T2" fmla="*/ 9 w 9"/>
                  <a:gd name="T3" fmla="*/ 3 h 7"/>
                  <a:gd name="T4" fmla="*/ 5 w 9"/>
                  <a:gd name="T5" fmla="*/ 0 h 7"/>
                  <a:gd name="T6" fmla="*/ 0 w 9"/>
                  <a:gd name="T7" fmla="*/ 3 h 7"/>
                  <a:gd name="T8" fmla="*/ 4 w 9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4" y="7"/>
                    </a:moveTo>
                    <a:cubicBezTo>
                      <a:pt x="6" y="7"/>
                      <a:pt x="7" y="5"/>
                      <a:pt x="9" y="3"/>
                    </a:cubicBezTo>
                    <a:cubicBezTo>
                      <a:pt x="7" y="2"/>
                      <a:pt x="6" y="0"/>
                      <a:pt x="5" y="0"/>
                    </a:cubicBezTo>
                    <a:cubicBezTo>
                      <a:pt x="3" y="0"/>
                      <a:pt x="2" y="2"/>
                      <a:pt x="0" y="3"/>
                    </a:cubicBezTo>
                    <a:cubicBezTo>
                      <a:pt x="2" y="5"/>
                      <a:pt x="3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2062">
                <a:extLst>
                  <a:ext uri="{FF2B5EF4-FFF2-40B4-BE49-F238E27FC236}">
                    <a16:creationId xmlns="" xmlns:a16="http://schemas.microsoft.com/office/drawing/2014/main" id="{87F95A01-7D67-4795-9E8B-D601411C2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855"/>
                <a:ext cx="23" cy="21"/>
              </a:xfrm>
              <a:custGeom>
                <a:avLst/>
                <a:gdLst>
                  <a:gd name="T0" fmla="*/ 9 w 9"/>
                  <a:gd name="T1" fmla="*/ 5 h 8"/>
                  <a:gd name="T2" fmla="*/ 5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9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5"/>
                    </a:moveTo>
                    <a:cubicBezTo>
                      <a:pt x="9" y="3"/>
                      <a:pt x="6" y="0"/>
                      <a:pt x="5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6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2063">
                <a:extLst>
                  <a:ext uri="{FF2B5EF4-FFF2-40B4-BE49-F238E27FC236}">
                    <a16:creationId xmlns="" xmlns:a16="http://schemas.microsoft.com/office/drawing/2014/main" id="{3ECE34BE-63AD-4411-A11D-B2C051337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858"/>
                <a:ext cx="24" cy="18"/>
              </a:xfrm>
              <a:custGeom>
                <a:avLst/>
                <a:gdLst>
                  <a:gd name="T0" fmla="*/ 5 w 9"/>
                  <a:gd name="T1" fmla="*/ 7 h 7"/>
                  <a:gd name="T2" fmla="*/ 9 w 9"/>
                  <a:gd name="T3" fmla="*/ 3 h 7"/>
                  <a:gd name="T4" fmla="*/ 5 w 9"/>
                  <a:gd name="T5" fmla="*/ 0 h 7"/>
                  <a:gd name="T6" fmla="*/ 0 w 9"/>
                  <a:gd name="T7" fmla="*/ 3 h 7"/>
                  <a:gd name="T8" fmla="*/ 5 w 9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5" y="7"/>
                    </a:moveTo>
                    <a:cubicBezTo>
                      <a:pt x="7" y="7"/>
                      <a:pt x="8" y="5"/>
                      <a:pt x="9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4" y="0"/>
                      <a:pt x="2" y="2"/>
                      <a:pt x="0" y="3"/>
                    </a:cubicBezTo>
                    <a:cubicBezTo>
                      <a:pt x="2" y="5"/>
                      <a:pt x="4" y="7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2064">
                <a:extLst>
                  <a:ext uri="{FF2B5EF4-FFF2-40B4-BE49-F238E27FC236}">
                    <a16:creationId xmlns="" xmlns:a16="http://schemas.microsoft.com/office/drawing/2014/main" id="{EAF40C3A-77D3-4E40-8888-12C50EA48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855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5 h 9"/>
                  <a:gd name="T4" fmla="*/ 5 w 8"/>
                  <a:gd name="T5" fmla="*/ 1 h 9"/>
                  <a:gd name="T6" fmla="*/ 1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6" y="7"/>
                      <a:pt x="8" y="6"/>
                      <a:pt x="8" y="5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3" y="0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2065">
                <a:extLst>
                  <a:ext uri="{FF2B5EF4-FFF2-40B4-BE49-F238E27FC236}">
                    <a16:creationId xmlns="" xmlns:a16="http://schemas.microsoft.com/office/drawing/2014/main" id="{0FE9E88A-A6FD-482F-AA0F-72EE24A4A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855"/>
                <a:ext cx="21" cy="23"/>
              </a:xfrm>
              <a:custGeom>
                <a:avLst/>
                <a:gdLst>
                  <a:gd name="T0" fmla="*/ 4 w 8"/>
                  <a:gd name="T1" fmla="*/ 8 h 9"/>
                  <a:gd name="T2" fmla="*/ 8 w 8"/>
                  <a:gd name="T3" fmla="*/ 4 h 9"/>
                  <a:gd name="T4" fmla="*/ 3 w 8"/>
                  <a:gd name="T5" fmla="*/ 0 h 9"/>
                  <a:gd name="T6" fmla="*/ 0 w 8"/>
                  <a:gd name="T7" fmla="*/ 5 h 9"/>
                  <a:gd name="T8" fmla="*/ 4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5" y="9"/>
                      <a:pt x="8" y="5"/>
                      <a:pt x="8" y="4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2"/>
                      <a:pt x="0" y="3"/>
                      <a:pt x="0" y="5"/>
                    </a:cubicBezTo>
                    <a:cubicBezTo>
                      <a:pt x="0" y="6"/>
                      <a:pt x="2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2066">
                <a:extLst>
                  <a:ext uri="{FF2B5EF4-FFF2-40B4-BE49-F238E27FC236}">
                    <a16:creationId xmlns="" xmlns:a16="http://schemas.microsoft.com/office/drawing/2014/main" id="{4B4C1AE9-F4A2-4CDF-B1B1-D28990777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855"/>
                <a:ext cx="26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5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3"/>
                      <a:pt x="6" y="0"/>
                      <a:pt x="5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2067">
                <a:extLst>
                  <a:ext uri="{FF2B5EF4-FFF2-40B4-BE49-F238E27FC236}">
                    <a16:creationId xmlns="" xmlns:a16="http://schemas.microsoft.com/office/drawing/2014/main" id="{40C652C7-1821-49F9-9149-20298EB48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855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2068">
                <a:extLst>
                  <a:ext uri="{FF2B5EF4-FFF2-40B4-BE49-F238E27FC236}">
                    <a16:creationId xmlns="" xmlns:a16="http://schemas.microsoft.com/office/drawing/2014/main" id="{92BA7DD5-E452-4411-A3CE-4D57C37B5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" y="1700"/>
                <a:ext cx="24" cy="23"/>
              </a:xfrm>
              <a:custGeom>
                <a:avLst/>
                <a:gdLst>
                  <a:gd name="T0" fmla="*/ 8 w 9"/>
                  <a:gd name="T1" fmla="*/ 5 h 9"/>
                  <a:gd name="T2" fmla="*/ 4 w 9"/>
                  <a:gd name="T3" fmla="*/ 1 h 9"/>
                  <a:gd name="T4" fmla="*/ 0 w 9"/>
                  <a:gd name="T5" fmla="*/ 5 h 9"/>
                  <a:gd name="T6" fmla="*/ 5 w 9"/>
                  <a:gd name="T7" fmla="*/ 9 h 9"/>
                  <a:gd name="T8" fmla="*/ 8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2" y="7"/>
                      <a:pt x="3" y="9"/>
                      <a:pt x="5" y="9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2069">
                <a:extLst>
                  <a:ext uri="{FF2B5EF4-FFF2-40B4-BE49-F238E27FC236}">
                    <a16:creationId xmlns="" xmlns:a16="http://schemas.microsoft.com/office/drawing/2014/main" id="{8A7CE6F6-8146-4619-8E2B-B3D329F09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" y="1702"/>
                <a:ext cx="23" cy="21"/>
              </a:xfrm>
              <a:custGeom>
                <a:avLst/>
                <a:gdLst>
                  <a:gd name="T0" fmla="*/ 4 w 9"/>
                  <a:gd name="T1" fmla="*/ 8 h 8"/>
                  <a:gd name="T2" fmla="*/ 9 w 9"/>
                  <a:gd name="T3" fmla="*/ 4 h 8"/>
                  <a:gd name="T4" fmla="*/ 5 w 9"/>
                  <a:gd name="T5" fmla="*/ 0 h 8"/>
                  <a:gd name="T6" fmla="*/ 0 w 9"/>
                  <a:gd name="T7" fmla="*/ 4 h 8"/>
                  <a:gd name="T8" fmla="*/ 4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4" y="8"/>
                    </a:moveTo>
                    <a:cubicBezTo>
                      <a:pt x="6" y="8"/>
                      <a:pt x="9" y="5"/>
                      <a:pt x="9" y="4"/>
                    </a:cubicBezTo>
                    <a:cubicBezTo>
                      <a:pt x="8" y="2"/>
                      <a:pt x="6" y="0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3" y="7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2070">
                <a:extLst>
                  <a:ext uri="{FF2B5EF4-FFF2-40B4-BE49-F238E27FC236}">
                    <a16:creationId xmlns="" xmlns:a16="http://schemas.microsoft.com/office/drawing/2014/main" id="{D9A0CAD5-E42B-42F0-8220-C3CE629DB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" y="1700"/>
                <a:ext cx="23" cy="23"/>
              </a:xfrm>
              <a:custGeom>
                <a:avLst/>
                <a:gdLst>
                  <a:gd name="T0" fmla="*/ 9 w 9"/>
                  <a:gd name="T1" fmla="*/ 5 h 9"/>
                  <a:gd name="T2" fmla="*/ 5 w 9"/>
                  <a:gd name="T3" fmla="*/ 1 h 9"/>
                  <a:gd name="T4" fmla="*/ 0 w 9"/>
                  <a:gd name="T5" fmla="*/ 5 h 9"/>
                  <a:gd name="T6" fmla="*/ 5 w 9"/>
                  <a:gd name="T7" fmla="*/ 9 h 9"/>
                  <a:gd name="T8" fmla="*/ 9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cubicBezTo>
                      <a:pt x="9" y="3"/>
                      <a:pt x="6" y="0"/>
                      <a:pt x="5" y="1"/>
                    </a:cubicBezTo>
                    <a:cubicBezTo>
                      <a:pt x="3" y="2"/>
                      <a:pt x="2" y="4"/>
                      <a:pt x="0" y="5"/>
                    </a:cubicBezTo>
                    <a:cubicBezTo>
                      <a:pt x="2" y="7"/>
                      <a:pt x="4" y="9"/>
                      <a:pt x="5" y="9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2071">
                <a:extLst>
                  <a:ext uri="{FF2B5EF4-FFF2-40B4-BE49-F238E27FC236}">
                    <a16:creationId xmlns="" xmlns:a16="http://schemas.microsoft.com/office/drawing/2014/main" id="{29DE6A7B-7459-4F8C-9BD5-8D0D5E3F8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" y="1702"/>
                <a:ext cx="23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4 h 8"/>
                  <a:gd name="T4" fmla="*/ 5 w 9"/>
                  <a:gd name="T5" fmla="*/ 0 h 8"/>
                  <a:gd name="T6" fmla="*/ 0 w 9"/>
                  <a:gd name="T7" fmla="*/ 4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7" y="7"/>
                      <a:pt x="8" y="5"/>
                      <a:pt x="9" y="4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4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2072">
                <a:extLst>
                  <a:ext uri="{FF2B5EF4-FFF2-40B4-BE49-F238E27FC236}">
                    <a16:creationId xmlns="" xmlns:a16="http://schemas.microsoft.com/office/drawing/2014/main" id="{B35CB3A7-7391-4FD1-8EFC-70551185E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2" y="855"/>
                <a:ext cx="21" cy="21"/>
              </a:xfrm>
              <a:custGeom>
                <a:avLst/>
                <a:gdLst>
                  <a:gd name="T0" fmla="*/ 5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1 w 8"/>
                  <a:gd name="T7" fmla="*/ 4 h 8"/>
                  <a:gd name="T8" fmla="*/ 5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8"/>
                    </a:moveTo>
                    <a:cubicBezTo>
                      <a:pt x="6" y="7"/>
                      <a:pt x="8" y="6"/>
                      <a:pt x="8" y="4"/>
                    </a:cubicBezTo>
                    <a:cubicBezTo>
                      <a:pt x="8" y="3"/>
                      <a:pt x="6" y="2"/>
                      <a:pt x="4" y="0"/>
                    </a:cubicBezTo>
                    <a:cubicBezTo>
                      <a:pt x="3" y="2"/>
                      <a:pt x="0" y="3"/>
                      <a:pt x="1" y="4"/>
                    </a:cubicBezTo>
                    <a:cubicBezTo>
                      <a:pt x="1" y="6"/>
                      <a:pt x="3" y="7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2073">
                <a:extLst>
                  <a:ext uri="{FF2B5EF4-FFF2-40B4-BE49-F238E27FC236}">
                    <a16:creationId xmlns="" xmlns:a16="http://schemas.microsoft.com/office/drawing/2014/main" id="{F5E1717C-4408-4CA8-AF44-3F78E8587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8" y="1912"/>
                <a:ext cx="23" cy="19"/>
              </a:xfrm>
              <a:custGeom>
                <a:avLst/>
                <a:gdLst>
                  <a:gd name="T0" fmla="*/ 5 w 9"/>
                  <a:gd name="T1" fmla="*/ 0 h 7"/>
                  <a:gd name="T2" fmla="*/ 2 w 9"/>
                  <a:gd name="T3" fmla="*/ 3 h 7"/>
                  <a:gd name="T4" fmla="*/ 4 w 9"/>
                  <a:gd name="T5" fmla="*/ 7 h 7"/>
                  <a:gd name="T6" fmla="*/ 8 w 9"/>
                  <a:gd name="T7" fmla="*/ 5 h 7"/>
                  <a:gd name="T8" fmla="*/ 5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3" y="0"/>
                      <a:pt x="1" y="0"/>
                      <a:pt x="2" y="3"/>
                    </a:cubicBezTo>
                    <a:cubicBezTo>
                      <a:pt x="3" y="4"/>
                      <a:pt x="0" y="7"/>
                      <a:pt x="4" y="7"/>
                    </a:cubicBezTo>
                    <a:cubicBezTo>
                      <a:pt x="6" y="7"/>
                      <a:pt x="8" y="7"/>
                      <a:pt x="8" y="5"/>
                    </a:cubicBezTo>
                    <a:cubicBezTo>
                      <a:pt x="7" y="3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2074">
                <a:extLst>
                  <a:ext uri="{FF2B5EF4-FFF2-40B4-BE49-F238E27FC236}">
                    <a16:creationId xmlns="" xmlns:a16="http://schemas.microsoft.com/office/drawing/2014/main" id="{9B3E15E4-30B2-437B-A262-577DCDF50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1596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2075">
                <a:extLst>
                  <a:ext uri="{FF2B5EF4-FFF2-40B4-BE49-F238E27FC236}">
                    <a16:creationId xmlns="" xmlns:a16="http://schemas.microsoft.com/office/drawing/2014/main" id="{95C1CFD2-134F-47C0-A758-D3AF90F40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" y="1596"/>
                <a:ext cx="26" cy="21"/>
              </a:xfrm>
              <a:custGeom>
                <a:avLst/>
                <a:gdLst>
                  <a:gd name="T0" fmla="*/ 5 w 10"/>
                  <a:gd name="T1" fmla="*/ 1 h 8"/>
                  <a:gd name="T2" fmla="*/ 0 w 10"/>
                  <a:gd name="T3" fmla="*/ 5 h 8"/>
                  <a:gd name="T4" fmla="*/ 5 w 10"/>
                  <a:gd name="T5" fmla="*/ 8 h 8"/>
                  <a:gd name="T6" fmla="*/ 9 w 10"/>
                  <a:gd name="T7" fmla="*/ 5 h 8"/>
                  <a:gd name="T8" fmla="*/ 5 w 10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1"/>
                    </a:moveTo>
                    <a:cubicBezTo>
                      <a:pt x="3" y="2"/>
                      <a:pt x="2" y="3"/>
                      <a:pt x="0" y="5"/>
                    </a:cubicBezTo>
                    <a:cubicBezTo>
                      <a:pt x="3" y="6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ubicBezTo>
                      <a:pt x="10" y="3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2076">
                <a:extLst>
                  <a:ext uri="{FF2B5EF4-FFF2-40B4-BE49-F238E27FC236}">
                    <a16:creationId xmlns="" xmlns:a16="http://schemas.microsoft.com/office/drawing/2014/main" id="{432089E1-47C8-4A70-BBF7-8FD80AAF9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1599"/>
                <a:ext cx="21" cy="23"/>
              </a:xfrm>
              <a:custGeom>
                <a:avLst/>
                <a:gdLst>
                  <a:gd name="T0" fmla="*/ 8 w 8"/>
                  <a:gd name="T1" fmla="*/ 4 h 9"/>
                  <a:gd name="T2" fmla="*/ 5 w 8"/>
                  <a:gd name="T3" fmla="*/ 0 h 9"/>
                  <a:gd name="T4" fmla="*/ 1 w 8"/>
                  <a:gd name="T5" fmla="*/ 4 h 9"/>
                  <a:gd name="T6" fmla="*/ 4 w 8"/>
                  <a:gd name="T7" fmla="*/ 9 h 9"/>
                  <a:gd name="T8" fmla="*/ 8 w 8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cubicBezTo>
                      <a:pt x="8" y="2"/>
                      <a:pt x="6" y="1"/>
                      <a:pt x="5" y="0"/>
                    </a:cubicBezTo>
                    <a:cubicBezTo>
                      <a:pt x="3" y="1"/>
                      <a:pt x="1" y="2"/>
                      <a:pt x="1" y="4"/>
                    </a:cubicBezTo>
                    <a:cubicBezTo>
                      <a:pt x="0" y="5"/>
                      <a:pt x="3" y="7"/>
                      <a:pt x="4" y="9"/>
                    </a:cubicBezTo>
                    <a:cubicBezTo>
                      <a:pt x="6" y="7"/>
                      <a:pt x="8" y="5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2077">
                <a:extLst>
                  <a:ext uri="{FF2B5EF4-FFF2-40B4-BE49-F238E27FC236}">
                    <a16:creationId xmlns="" xmlns:a16="http://schemas.microsoft.com/office/drawing/2014/main" id="{F130F56C-4696-4491-8697-A6E85028A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" y="1596"/>
                <a:ext cx="23" cy="21"/>
              </a:xfrm>
              <a:custGeom>
                <a:avLst/>
                <a:gdLst>
                  <a:gd name="T0" fmla="*/ 9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9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5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6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2078">
                <a:extLst>
                  <a:ext uri="{FF2B5EF4-FFF2-40B4-BE49-F238E27FC236}">
                    <a16:creationId xmlns="" xmlns:a16="http://schemas.microsoft.com/office/drawing/2014/main" id="{37A98DB7-2177-452D-B348-3934ADFBC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6" y="855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4 h 9"/>
                  <a:gd name="T4" fmla="*/ 5 w 8"/>
                  <a:gd name="T5" fmla="*/ 1 h 9"/>
                  <a:gd name="T6" fmla="*/ 1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6" y="7"/>
                      <a:pt x="8" y="6"/>
                      <a:pt x="8" y="4"/>
                    </a:cubicBezTo>
                    <a:cubicBezTo>
                      <a:pt x="8" y="3"/>
                      <a:pt x="6" y="1"/>
                      <a:pt x="5" y="1"/>
                    </a:cubicBezTo>
                    <a:cubicBezTo>
                      <a:pt x="3" y="0"/>
                      <a:pt x="0" y="4"/>
                      <a:pt x="1" y="5"/>
                    </a:cubicBezTo>
                    <a:cubicBezTo>
                      <a:pt x="2" y="7"/>
                      <a:pt x="3" y="8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2079">
                <a:extLst>
                  <a:ext uri="{FF2B5EF4-FFF2-40B4-BE49-F238E27FC236}">
                    <a16:creationId xmlns="" xmlns:a16="http://schemas.microsoft.com/office/drawing/2014/main" id="{753E38CD-52DE-47B0-81CA-D738F71D0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8" y="855"/>
                <a:ext cx="18" cy="21"/>
              </a:xfrm>
              <a:custGeom>
                <a:avLst/>
                <a:gdLst>
                  <a:gd name="T0" fmla="*/ 4 w 7"/>
                  <a:gd name="T1" fmla="*/ 8 h 8"/>
                  <a:gd name="T2" fmla="*/ 7 w 7"/>
                  <a:gd name="T3" fmla="*/ 4 h 8"/>
                  <a:gd name="T4" fmla="*/ 4 w 7"/>
                  <a:gd name="T5" fmla="*/ 0 h 8"/>
                  <a:gd name="T6" fmla="*/ 0 w 7"/>
                  <a:gd name="T7" fmla="*/ 4 h 8"/>
                  <a:gd name="T8" fmla="*/ 4 w 7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4" y="8"/>
                    </a:moveTo>
                    <a:cubicBezTo>
                      <a:pt x="5" y="7"/>
                      <a:pt x="7" y="6"/>
                      <a:pt x="7" y="4"/>
                    </a:cubicBezTo>
                    <a:cubicBezTo>
                      <a:pt x="7" y="3"/>
                      <a:pt x="6" y="2"/>
                      <a:pt x="4" y="0"/>
                    </a:cubicBezTo>
                    <a:cubicBezTo>
                      <a:pt x="2" y="2"/>
                      <a:pt x="0" y="3"/>
                      <a:pt x="0" y="4"/>
                    </a:cubicBezTo>
                    <a:cubicBezTo>
                      <a:pt x="1" y="6"/>
                      <a:pt x="3" y="7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2080">
                <a:extLst>
                  <a:ext uri="{FF2B5EF4-FFF2-40B4-BE49-F238E27FC236}">
                    <a16:creationId xmlns="" xmlns:a16="http://schemas.microsoft.com/office/drawing/2014/main" id="{40E1CB44-A17C-44CD-89F8-5B8F13928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9" y="858"/>
                <a:ext cx="23" cy="18"/>
              </a:xfrm>
              <a:custGeom>
                <a:avLst/>
                <a:gdLst>
                  <a:gd name="T0" fmla="*/ 9 w 9"/>
                  <a:gd name="T1" fmla="*/ 4 h 7"/>
                  <a:gd name="T2" fmla="*/ 5 w 9"/>
                  <a:gd name="T3" fmla="*/ 0 h 7"/>
                  <a:gd name="T4" fmla="*/ 0 w 9"/>
                  <a:gd name="T5" fmla="*/ 4 h 7"/>
                  <a:gd name="T6" fmla="*/ 5 w 9"/>
                  <a:gd name="T7" fmla="*/ 7 h 7"/>
                  <a:gd name="T8" fmla="*/ 9 w 9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8" y="3"/>
                      <a:pt x="6" y="1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4" y="7"/>
                      <a:pt x="5" y="7"/>
                    </a:cubicBezTo>
                    <a:cubicBezTo>
                      <a:pt x="6" y="7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2081">
                <a:extLst>
                  <a:ext uri="{FF2B5EF4-FFF2-40B4-BE49-F238E27FC236}">
                    <a16:creationId xmlns="" xmlns:a16="http://schemas.microsoft.com/office/drawing/2014/main" id="{406FCA49-2CE6-4708-BF7E-6A0D743C0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1277"/>
                <a:ext cx="24" cy="21"/>
              </a:xfrm>
              <a:custGeom>
                <a:avLst/>
                <a:gdLst>
                  <a:gd name="T0" fmla="*/ 9 w 9"/>
                  <a:gd name="T1" fmla="*/ 5 h 8"/>
                  <a:gd name="T2" fmla="*/ 5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9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5"/>
                    </a:moveTo>
                    <a:cubicBezTo>
                      <a:pt x="9" y="4"/>
                      <a:pt x="6" y="0"/>
                      <a:pt x="5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7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2082">
                <a:extLst>
                  <a:ext uri="{FF2B5EF4-FFF2-40B4-BE49-F238E27FC236}">
                    <a16:creationId xmlns="" xmlns:a16="http://schemas.microsoft.com/office/drawing/2014/main" id="{D9CEE47A-04A5-419A-8253-8DF6F097A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277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2" y="7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2083">
                <a:extLst>
                  <a:ext uri="{FF2B5EF4-FFF2-40B4-BE49-F238E27FC236}">
                    <a16:creationId xmlns="" xmlns:a16="http://schemas.microsoft.com/office/drawing/2014/main" id="{BA3559D2-6CE0-41C5-8A51-450813B8A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1277"/>
                <a:ext cx="26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5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4"/>
                      <a:pt x="7" y="0"/>
                      <a:pt x="5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7" y="8"/>
                      <a:pt x="8" y="7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2084">
                <a:extLst>
                  <a:ext uri="{FF2B5EF4-FFF2-40B4-BE49-F238E27FC236}">
                    <a16:creationId xmlns="" xmlns:a16="http://schemas.microsoft.com/office/drawing/2014/main" id="{909D9F55-8D75-4119-B91B-417ABDC15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1277"/>
                <a:ext cx="24" cy="21"/>
              </a:xfrm>
              <a:custGeom>
                <a:avLst/>
                <a:gdLst>
                  <a:gd name="T0" fmla="*/ 9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9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5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7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2085">
                <a:extLst>
                  <a:ext uri="{FF2B5EF4-FFF2-40B4-BE49-F238E27FC236}">
                    <a16:creationId xmlns="" xmlns:a16="http://schemas.microsoft.com/office/drawing/2014/main" id="{14FCF9BC-0370-45E2-9E35-E87459829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" y="1277"/>
                <a:ext cx="18" cy="24"/>
              </a:xfrm>
              <a:custGeom>
                <a:avLst/>
                <a:gdLst>
                  <a:gd name="T0" fmla="*/ 4 w 7"/>
                  <a:gd name="T1" fmla="*/ 9 h 9"/>
                  <a:gd name="T2" fmla="*/ 7 w 7"/>
                  <a:gd name="T3" fmla="*/ 5 h 9"/>
                  <a:gd name="T4" fmla="*/ 4 w 7"/>
                  <a:gd name="T5" fmla="*/ 0 h 9"/>
                  <a:gd name="T6" fmla="*/ 0 w 7"/>
                  <a:gd name="T7" fmla="*/ 4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5" y="7"/>
                      <a:pt x="7" y="6"/>
                      <a:pt x="7" y="5"/>
                    </a:cubicBezTo>
                    <a:cubicBezTo>
                      <a:pt x="7" y="3"/>
                      <a:pt x="5" y="2"/>
                      <a:pt x="4" y="0"/>
                    </a:cubicBezTo>
                    <a:cubicBezTo>
                      <a:pt x="2" y="2"/>
                      <a:pt x="0" y="3"/>
                      <a:pt x="0" y="4"/>
                    </a:cubicBezTo>
                    <a:cubicBezTo>
                      <a:pt x="1" y="6"/>
                      <a:pt x="3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2086">
                <a:extLst>
                  <a:ext uri="{FF2B5EF4-FFF2-40B4-BE49-F238E27FC236}">
                    <a16:creationId xmlns="" xmlns:a16="http://schemas.microsoft.com/office/drawing/2014/main" id="{2B96AF4E-7421-463B-8025-49BEAD3D9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" y="1277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" y="7"/>
                      <a:pt x="3" y="8"/>
                      <a:pt x="5" y="8"/>
                    </a:cubicBezTo>
                    <a:cubicBezTo>
                      <a:pt x="6" y="8"/>
                      <a:pt x="7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2087">
                <a:extLst>
                  <a:ext uri="{FF2B5EF4-FFF2-40B4-BE49-F238E27FC236}">
                    <a16:creationId xmlns="" xmlns:a16="http://schemas.microsoft.com/office/drawing/2014/main" id="{3E3481C4-B6AF-45F9-848B-A2542C9D8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1280"/>
                <a:ext cx="23" cy="18"/>
              </a:xfrm>
              <a:custGeom>
                <a:avLst/>
                <a:gdLst>
                  <a:gd name="T0" fmla="*/ 9 w 9"/>
                  <a:gd name="T1" fmla="*/ 4 h 7"/>
                  <a:gd name="T2" fmla="*/ 4 w 9"/>
                  <a:gd name="T3" fmla="*/ 0 h 7"/>
                  <a:gd name="T4" fmla="*/ 0 w 9"/>
                  <a:gd name="T5" fmla="*/ 4 h 7"/>
                  <a:gd name="T6" fmla="*/ 5 w 9"/>
                  <a:gd name="T7" fmla="*/ 7 h 7"/>
                  <a:gd name="T8" fmla="*/ 9 w 9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7" y="3"/>
                      <a:pt x="6" y="1"/>
                      <a:pt x="4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3" y="7"/>
                      <a:pt x="5" y="7"/>
                    </a:cubicBezTo>
                    <a:cubicBezTo>
                      <a:pt x="6" y="7"/>
                      <a:pt x="7" y="5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2088">
                <a:extLst>
                  <a:ext uri="{FF2B5EF4-FFF2-40B4-BE49-F238E27FC236}">
                    <a16:creationId xmlns="" xmlns:a16="http://schemas.microsoft.com/office/drawing/2014/main" id="{BD18C61C-4FF4-491A-A785-9A5295111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277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" y="7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2089">
                <a:extLst>
                  <a:ext uri="{FF2B5EF4-FFF2-40B4-BE49-F238E27FC236}">
                    <a16:creationId xmlns="" xmlns:a16="http://schemas.microsoft.com/office/drawing/2014/main" id="{9835A0DA-0A35-4428-9823-77CDF741B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277"/>
                <a:ext cx="26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5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3"/>
                      <a:pt x="6" y="0"/>
                      <a:pt x="5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7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2090">
                <a:extLst>
                  <a:ext uri="{FF2B5EF4-FFF2-40B4-BE49-F238E27FC236}">
                    <a16:creationId xmlns="" xmlns:a16="http://schemas.microsoft.com/office/drawing/2014/main" id="{0EEE2C1B-1F41-4A09-A9E2-D8438C341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1280"/>
                <a:ext cx="23" cy="18"/>
              </a:xfrm>
              <a:custGeom>
                <a:avLst/>
                <a:gdLst>
                  <a:gd name="T0" fmla="*/ 9 w 9"/>
                  <a:gd name="T1" fmla="*/ 4 h 7"/>
                  <a:gd name="T2" fmla="*/ 4 w 9"/>
                  <a:gd name="T3" fmla="*/ 0 h 7"/>
                  <a:gd name="T4" fmla="*/ 0 w 9"/>
                  <a:gd name="T5" fmla="*/ 4 h 7"/>
                  <a:gd name="T6" fmla="*/ 5 w 9"/>
                  <a:gd name="T7" fmla="*/ 7 h 7"/>
                  <a:gd name="T8" fmla="*/ 9 w 9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7" y="3"/>
                      <a:pt x="6" y="1"/>
                      <a:pt x="4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3" y="7"/>
                      <a:pt x="5" y="7"/>
                    </a:cubicBezTo>
                    <a:cubicBezTo>
                      <a:pt x="6" y="7"/>
                      <a:pt x="7" y="5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2091">
                <a:extLst>
                  <a:ext uri="{FF2B5EF4-FFF2-40B4-BE49-F238E27FC236}">
                    <a16:creationId xmlns="" xmlns:a16="http://schemas.microsoft.com/office/drawing/2014/main" id="{A0A5307F-A916-4794-B14A-C032C1659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1277"/>
                <a:ext cx="25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5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4"/>
                      <a:pt x="7" y="0"/>
                      <a:pt x="5" y="1"/>
                    </a:cubicBezTo>
                    <a:cubicBezTo>
                      <a:pt x="4" y="2"/>
                      <a:pt x="3" y="3"/>
                      <a:pt x="0" y="5"/>
                    </a:cubicBezTo>
                    <a:cubicBezTo>
                      <a:pt x="3" y="6"/>
                      <a:pt x="4" y="8"/>
                      <a:pt x="5" y="8"/>
                    </a:cubicBezTo>
                    <a:cubicBezTo>
                      <a:pt x="7" y="8"/>
                      <a:pt x="8" y="7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2092">
                <a:extLst>
                  <a:ext uri="{FF2B5EF4-FFF2-40B4-BE49-F238E27FC236}">
                    <a16:creationId xmlns="" xmlns:a16="http://schemas.microsoft.com/office/drawing/2014/main" id="{ADF808AB-EBFD-40DA-AB2B-E7CF4C045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3" y="855"/>
                <a:ext cx="26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5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4"/>
                      <a:pt x="7" y="0"/>
                      <a:pt x="5" y="1"/>
                    </a:cubicBezTo>
                    <a:cubicBezTo>
                      <a:pt x="4" y="1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2093">
                <a:extLst>
                  <a:ext uri="{FF2B5EF4-FFF2-40B4-BE49-F238E27FC236}">
                    <a16:creationId xmlns="" xmlns:a16="http://schemas.microsoft.com/office/drawing/2014/main" id="{3FD1F5B5-EF73-4F2C-A8E1-16BD10C29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9" y="858"/>
                <a:ext cx="23" cy="18"/>
              </a:xfrm>
              <a:custGeom>
                <a:avLst/>
                <a:gdLst>
                  <a:gd name="T0" fmla="*/ 4 w 9"/>
                  <a:gd name="T1" fmla="*/ 7 h 7"/>
                  <a:gd name="T2" fmla="*/ 9 w 9"/>
                  <a:gd name="T3" fmla="*/ 3 h 7"/>
                  <a:gd name="T4" fmla="*/ 5 w 9"/>
                  <a:gd name="T5" fmla="*/ 0 h 7"/>
                  <a:gd name="T6" fmla="*/ 0 w 9"/>
                  <a:gd name="T7" fmla="*/ 3 h 7"/>
                  <a:gd name="T8" fmla="*/ 4 w 9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4" y="7"/>
                    </a:moveTo>
                    <a:cubicBezTo>
                      <a:pt x="6" y="7"/>
                      <a:pt x="7" y="5"/>
                      <a:pt x="9" y="3"/>
                    </a:cubicBezTo>
                    <a:cubicBezTo>
                      <a:pt x="7" y="2"/>
                      <a:pt x="6" y="0"/>
                      <a:pt x="5" y="0"/>
                    </a:cubicBezTo>
                    <a:cubicBezTo>
                      <a:pt x="3" y="0"/>
                      <a:pt x="2" y="2"/>
                      <a:pt x="0" y="3"/>
                    </a:cubicBezTo>
                    <a:cubicBezTo>
                      <a:pt x="2" y="5"/>
                      <a:pt x="3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2094">
                <a:extLst>
                  <a:ext uri="{FF2B5EF4-FFF2-40B4-BE49-F238E27FC236}">
                    <a16:creationId xmlns="" xmlns:a16="http://schemas.microsoft.com/office/drawing/2014/main" id="{02AE9A61-B73B-4149-BAA4-978CEAF52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5" y="855"/>
                <a:ext cx="21" cy="23"/>
              </a:xfrm>
              <a:custGeom>
                <a:avLst/>
                <a:gdLst>
                  <a:gd name="T0" fmla="*/ 4 w 8"/>
                  <a:gd name="T1" fmla="*/ 9 h 9"/>
                  <a:gd name="T2" fmla="*/ 8 w 8"/>
                  <a:gd name="T3" fmla="*/ 5 h 9"/>
                  <a:gd name="T4" fmla="*/ 4 w 8"/>
                  <a:gd name="T5" fmla="*/ 1 h 9"/>
                  <a:gd name="T6" fmla="*/ 0 w 8"/>
                  <a:gd name="T7" fmla="*/ 5 h 9"/>
                  <a:gd name="T8" fmla="*/ 4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6" y="7"/>
                      <a:pt x="8" y="6"/>
                      <a:pt x="8" y="5"/>
                    </a:cubicBezTo>
                    <a:cubicBezTo>
                      <a:pt x="8" y="3"/>
                      <a:pt x="6" y="2"/>
                      <a:pt x="4" y="1"/>
                    </a:cubicBezTo>
                    <a:cubicBezTo>
                      <a:pt x="3" y="0"/>
                      <a:pt x="0" y="4"/>
                      <a:pt x="0" y="5"/>
                    </a:cubicBezTo>
                    <a:cubicBezTo>
                      <a:pt x="1" y="6"/>
                      <a:pt x="3" y="8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2095">
                <a:extLst>
                  <a:ext uri="{FF2B5EF4-FFF2-40B4-BE49-F238E27FC236}">
                    <a16:creationId xmlns="" xmlns:a16="http://schemas.microsoft.com/office/drawing/2014/main" id="{CD0CC81E-B0D0-48C6-A417-2647DA363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" y="855"/>
                <a:ext cx="21" cy="23"/>
              </a:xfrm>
              <a:custGeom>
                <a:avLst/>
                <a:gdLst>
                  <a:gd name="T0" fmla="*/ 3 w 8"/>
                  <a:gd name="T1" fmla="*/ 8 h 9"/>
                  <a:gd name="T2" fmla="*/ 7 w 8"/>
                  <a:gd name="T3" fmla="*/ 4 h 9"/>
                  <a:gd name="T4" fmla="*/ 3 w 8"/>
                  <a:gd name="T5" fmla="*/ 0 h 9"/>
                  <a:gd name="T6" fmla="*/ 0 w 8"/>
                  <a:gd name="T7" fmla="*/ 5 h 9"/>
                  <a:gd name="T8" fmla="*/ 3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8"/>
                    </a:moveTo>
                    <a:cubicBezTo>
                      <a:pt x="5" y="9"/>
                      <a:pt x="8" y="5"/>
                      <a:pt x="7" y="4"/>
                    </a:cubicBezTo>
                    <a:cubicBezTo>
                      <a:pt x="6" y="2"/>
                      <a:pt x="5" y="1"/>
                      <a:pt x="3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2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2096">
                <a:extLst>
                  <a:ext uri="{FF2B5EF4-FFF2-40B4-BE49-F238E27FC236}">
                    <a16:creationId xmlns="" xmlns:a16="http://schemas.microsoft.com/office/drawing/2014/main" id="{821AA1E5-8C7B-41DB-A711-3122BECD7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8" y="858"/>
                <a:ext cx="21" cy="18"/>
              </a:xfrm>
              <a:custGeom>
                <a:avLst/>
                <a:gdLst>
                  <a:gd name="T0" fmla="*/ 4 w 8"/>
                  <a:gd name="T1" fmla="*/ 7 h 7"/>
                  <a:gd name="T2" fmla="*/ 8 w 8"/>
                  <a:gd name="T3" fmla="*/ 3 h 7"/>
                  <a:gd name="T4" fmla="*/ 5 w 8"/>
                  <a:gd name="T5" fmla="*/ 0 h 7"/>
                  <a:gd name="T6" fmla="*/ 0 w 8"/>
                  <a:gd name="T7" fmla="*/ 3 h 7"/>
                  <a:gd name="T8" fmla="*/ 4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4" y="7"/>
                    </a:moveTo>
                    <a:cubicBezTo>
                      <a:pt x="6" y="7"/>
                      <a:pt x="7" y="5"/>
                      <a:pt x="8" y="3"/>
                    </a:cubicBezTo>
                    <a:cubicBezTo>
                      <a:pt x="7" y="2"/>
                      <a:pt x="6" y="0"/>
                      <a:pt x="5" y="0"/>
                    </a:cubicBezTo>
                    <a:cubicBezTo>
                      <a:pt x="3" y="0"/>
                      <a:pt x="2" y="2"/>
                      <a:pt x="0" y="3"/>
                    </a:cubicBezTo>
                    <a:cubicBezTo>
                      <a:pt x="2" y="5"/>
                      <a:pt x="3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2097">
                <a:extLst>
                  <a:ext uri="{FF2B5EF4-FFF2-40B4-BE49-F238E27FC236}">
                    <a16:creationId xmlns="" xmlns:a16="http://schemas.microsoft.com/office/drawing/2014/main" id="{8FAAAF45-3A4C-4D00-8E57-738412B10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2" y="855"/>
                <a:ext cx="23" cy="23"/>
              </a:xfrm>
              <a:custGeom>
                <a:avLst/>
                <a:gdLst>
                  <a:gd name="T0" fmla="*/ 5 w 9"/>
                  <a:gd name="T1" fmla="*/ 9 h 9"/>
                  <a:gd name="T2" fmla="*/ 9 w 9"/>
                  <a:gd name="T3" fmla="*/ 5 h 9"/>
                  <a:gd name="T4" fmla="*/ 5 w 9"/>
                  <a:gd name="T5" fmla="*/ 1 h 9"/>
                  <a:gd name="T6" fmla="*/ 1 w 9"/>
                  <a:gd name="T7" fmla="*/ 5 h 9"/>
                  <a:gd name="T8" fmla="*/ 5 w 9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7" y="7"/>
                      <a:pt x="9" y="6"/>
                      <a:pt x="9" y="5"/>
                    </a:cubicBezTo>
                    <a:cubicBezTo>
                      <a:pt x="8" y="3"/>
                      <a:pt x="7" y="2"/>
                      <a:pt x="5" y="1"/>
                    </a:cubicBezTo>
                    <a:cubicBezTo>
                      <a:pt x="4" y="0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2098">
                <a:extLst>
                  <a:ext uri="{FF2B5EF4-FFF2-40B4-BE49-F238E27FC236}">
                    <a16:creationId xmlns="" xmlns:a16="http://schemas.microsoft.com/office/drawing/2014/main" id="{8D001BE9-6B74-48AA-8736-E53A181C7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5" y="855"/>
                <a:ext cx="26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5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3"/>
                      <a:pt x="6" y="0"/>
                      <a:pt x="5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3" y="6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2099">
                <a:extLst>
                  <a:ext uri="{FF2B5EF4-FFF2-40B4-BE49-F238E27FC236}">
                    <a16:creationId xmlns="" xmlns:a16="http://schemas.microsoft.com/office/drawing/2014/main" id="{47BB3C28-DEF6-437A-AB1F-F3DBAC088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2" y="855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2100">
                <a:extLst>
                  <a:ext uri="{FF2B5EF4-FFF2-40B4-BE49-F238E27FC236}">
                    <a16:creationId xmlns="" xmlns:a16="http://schemas.microsoft.com/office/drawing/2014/main" id="{6DB4188A-F1C8-4624-9ABF-ED8DF4375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3" y="858"/>
                <a:ext cx="18" cy="23"/>
              </a:xfrm>
              <a:custGeom>
                <a:avLst/>
                <a:gdLst>
                  <a:gd name="T0" fmla="*/ 7 w 7"/>
                  <a:gd name="T1" fmla="*/ 4 h 9"/>
                  <a:gd name="T2" fmla="*/ 4 w 7"/>
                  <a:gd name="T3" fmla="*/ 0 h 9"/>
                  <a:gd name="T4" fmla="*/ 0 w 7"/>
                  <a:gd name="T5" fmla="*/ 4 h 9"/>
                  <a:gd name="T6" fmla="*/ 4 w 7"/>
                  <a:gd name="T7" fmla="*/ 9 h 9"/>
                  <a:gd name="T8" fmla="*/ 7 w 7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4"/>
                    </a:moveTo>
                    <a:cubicBezTo>
                      <a:pt x="7" y="2"/>
                      <a:pt x="5" y="1"/>
                      <a:pt x="4" y="0"/>
                    </a:cubicBezTo>
                    <a:cubicBezTo>
                      <a:pt x="3" y="1"/>
                      <a:pt x="1" y="2"/>
                      <a:pt x="0" y="4"/>
                    </a:cubicBezTo>
                    <a:cubicBezTo>
                      <a:pt x="0" y="5"/>
                      <a:pt x="2" y="7"/>
                      <a:pt x="4" y="9"/>
                    </a:cubicBezTo>
                    <a:cubicBezTo>
                      <a:pt x="6" y="6"/>
                      <a:pt x="7" y="5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2101">
                <a:extLst>
                  <a:ext uri="{FF2B5EF4-FFF2-40B4-BE49-F238E27FC236}">
                    <a16:creationId xmlns="" xmlns:a16="http://schemas.microsoft.com/office/drawing/2014/main" id="{CFC628E6-0A91-401D-9F4B-91B36279D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7" y="855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4 h 9"/>
                  <a:gd name="T4" fmla="*/ 4 w 8"/>
                  <a:gd name="T5" fmla="*/ 1 h 9"/>
                  <a:gd name="T6" fmla="*/ 0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6" y="7"/>
                      <a:pt x="8" y="6"/>
                      <a:pt x="8" y="4"/>
                    </a:cubicBezTo>
                    <a:cubicBezTo>
                      <a:pt x="8" y="3"/>
                      <a:pt x="6" y="1"/>
                      <a:pt x="4" y="1"/>
                    </a:cubicBezTo>
                    <a:cubicBezTo>
                      <a:pt x="3" y="0"/>
                      <a:pt x="0" y="4"/>
                      <a:pt x="0" y="5"/>
                    </a:cubicBezTo>
                    <a:cubicBezTo>
                      <a:pt x="1" y="7"/>
                      <a:pt x="3" y="8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2102">
                <a:extLst>
                  <a:ext uri="{FF2B5EF4-FFF2-40B4-BE49-F238E27FC236}">
                    <a16:creationId xmlns="" xmlns:a16="http://schemas.microsoft.com/office/drawing/2014/main" id="{AFCD516B-8D49-4604-9EF5-7C8F0757E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1" y="855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2103">
                <a:extLst>
                  <a:ext uri="{FF2B5EF4-FFF2-40B4-BE49-F238E27FC236}">
                    <a16:creationId xmlns="" xmlns:a16="http://schemas.microsoft.com/office/drawing/2014/main" id="{47CA957B-8076-4C4F-91B2-33E579F24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2" y="3379"/>
                <a:ext cx="16" cy="39"/>
              </a:xfrm>
              <a:custGeom>
                <a:avLst/>
                <a:gdLst>
                  <a:gd name="T0" fmla="*/ 4 w 6"/>
                  <a:gd name="T1" fmla="*/ 15 h 15"/>
                  <a:gd name="T2" fmla="*/ 5 w 6"/>
                  <a:gd name="T3" fmla="*/ 12 h 15"/>
                  <a:gd name="T4" fmla="*/ 5 w 6"/>
                  <a:gd name="T5" fmla="*/ 8 h 15"/>
                  <a:gd name="T6" fmla="*/ 5 w 6"/>
                  <a:gd name="T7" fmla="*/ 6 h 15"/>
                  <a:gd name="T8" fmla="*/ 4 w 6"/>
                  <a:gd name="T9" fmla="*/ 0 h 15"/>
                  <a:gd name="T10" fmla="*/ 1 w 6"/>
                  <a:gd name="T11" fmla="*/ 6 h 15"/>
                  <a:gd name="T12" fmla="*/ 2 w 6"/>
                  <a:gd name="T13" fmla="*/ 12 h 15"/>
                  <a:gd name="T14" fmla="*/ 4 w 6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5">
                    <a:moveTo>
                      <a:pt x="4" y="15"/>
                    </a:moveTo>
                    <a:cubicBezTo>
                      <a:pt x="4" y="14"/>
                      <a:pt x="5" y="13"/>
                      <a:pt x="5" y="12"/>
                    </a:cubicBezTo>
                    <a:cubicBezTo>
                      <a:pt x="5" y="10"/>
                      <a:pt x="5" y="9"/>
                      <a:pt x="5" y="8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4" y="4"/>
                      <a:pt x="6" y="2"/>
                      <a:pt x="4" y="0"/>
                    </a:cubicBezTo>
                    <a:cubicBezTo>
                      <a:pt x="3" y="2"/>
                      <a:pt x="1" y="4"/>
                      <a:pt x="1" y="6"/>
                    </a:cubicBezTo>
                    <a:cubicBezTo>
                      <a:pt x="1" y="8"/>
                      <a:pt x="0" y="10"/>
                      <a:pt x="2" y="12"/>
                    </a:cubicBezTo>
                    <a:cubicBezTo>
                      <a:pt x="3" y="13"/>
                      <a:pt x="3" y="14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2104">
                <a:extLst>
                  <a:ext uri="{FF2B5EF4-FFF2-40B4-BE49-F238E27FC236}">
                    <a16:creationId xmlns="" xmlns:a16="http://schemas.microsoft.com/office/drawing/2014/main" id="{53C490CF-2F87-4DBA-A13A-EC24F8A12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7" y="855"/>
                <a:ext cx="18" cy="21"/>
              </a:xfrm>
              <a:custGeom>
                <a:avLst/>
                <a:gdLst>
                  <a:gd name="T0" fmla="*/ 4 w 7"/>
                  <a:gd name="T1" fmla="*/ 8 h 8"/>
                  <a:gd name="T2" fmla="*/ 7 w 7"/>
                  <a:gd name="T3" fmla="*/ 4 h 8"/>
                  <a:gd name="T4" fmla="*/ 4 w 7"/>
                  <a:gd name="T5" fmla="*/ 0 h 8"/>
                  <a:gd name="T6" fmla="*/ 0 w 7"/>
                  <a:gd name="T7" fmla="*/ 4 h 8"/>
                  <a:gd name="T8" fmla="*/ 4 w 7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4" y="8"/>
                    </a:moveTo>
                    <a:cubicBezTo>
                      <a:pt x="5" y="7"/>
                      <a:pt x="7" y="6"/>
                      <a:pt x="7" y="4"/>
                    </a:cubicBezTo>
                    <a:cubicBezTo>
                      <a:pt x="7" y="3"/>
                      <a:pt x="6" y="2"/>
                      <a:pt x="4" y="0"/>
                    </a:cubicBezTo>
                    <a:cubicBezTo>
                      <a:pt x="2" y="2"/>
                      <a:pt x="0" y="3"/>
                      <a:pt x="0" y="4"/>
                    </a:cubicBezTo>
                    <a:cubicBezTo>
                      <a:pt x="1" y="6"/>
                      <a:pt x="3" y="7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2105">
                <a:extLst>
                  <a:ext uri="{FF2B5EF4-FFF2-40B4-BE49-F238E27FC236}">
                    <a16:creationId xmlns="" xmlns:a16="http://schemas.microsoft.com/office/drawing/2014/main" id="{335A3C8C-48BD-427C-99E2-B74ECB9F0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" y="1809"/>
                <a:ext cx="26" cy="20"/>
              </a:xfrm>
              <a:custGeom>
                <a:avLst/>
                <a:gdLst>
                  <a:gd name="T0" fmla="*/ 5 w 10"/>
                  <a:gd name="T1" fmla="*/ 7 h 8"/>
                  <a:gd name="T2" fmla="*/ 9 w 10"/>
                  <a:gd name="T3" fmla="*/ 3 h 8"/>
                  <a:gd name="T4" fmla="*/ 5 w 10"/>
                  <a:gd name="T5" fmla="*/ 0 h 8"/>
                  <a:gd name="T6" fmla="*/ 0 w 10"/>
                  <a:gd name="T7" fmla="*/ 3 h 8"/>
                  <a:gd name="T8" fmla="*/ 5 w 10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7"/>
                    </a:moveTo>
                    <a:cubicBezTo>
                      <a:pt x="6" y="8"/>
                      <a:pt x="10" y="5"/>
                      <a:pt x="9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4" y="0"/>
                      <a:pt x="2" y="1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2106">
                <a:extLst>
                  <a:ext uri="{FF2B5EF4-FFF2-40B4-BE49-F238E27FC236}">
                    <a16:creationId xmlns="" xmlns:a16="http://schemas.microsoft.com/office/drawing/2014/main" id="{0B81F09D-471C-47A0-A2D1-5F005B7D7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6" y="858"/>
                <a:ext cx="21" cy="23"/>
              </a:xfrm>
              <a:custGeom>
                <a:avLst/>
                <a:gdLst>
                  <a:gd name="T0" fmla="*/ 8 w 8"/>
                  <a:gd name="T1" fmla="*/ 4 h 9"/>
                  <a:gd name="T2" fmla="*/ 4 w 8"/>
                  <a:gd name="T3" fmla="*/ 0 h 9"/>
                  <a:gd name="T4" fmla="*/ 0 w 8"/>
                  <a:gd name="T5" fmla="*/ 4 h 9"/>
                  <a:gd name="T6" fmla="*/ 4 w 8"/>
                  <a:gd name="T7" fmla="*/ 9 h 9"/>
                  <a:gd name="T8" fmla="*/ 8 w 8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cubicBezTo>
                      <a:pt x="8" y="2"/>
                      <a:pt x="6" y="1"/>
                      <a:pt x="4" y="0"/>
                    </a:cubicBezTo>
                    <a:cubicBezTo>
                      <a:pt x="3" y="1"/>
                      <a:pt x="1" y="2"/>
                      <a:pt x="0" y="4"/>
                    </a:cubicBezTo>
                    <a:cubicBezTo>
                      <a:pt x="0" y="5"/>
                      <a:pt x="2" y="7"/>
                      <a:pt x="4" y="9"/>
                    </a:cubicBezTo>
                    <a:cubicBezTo>
                      <a:pt x="6" y="6"/>
                      <a:pt x="8" y="5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2107">
                <a:extLst>
                  <a:ext uri="{FF2B5EF4-FFF2-40B4-BE49-F238E27FC236}">
                    <a16:creationId xmlns="" xmlns:a16="http://schemas.microsoft.com/office/drawing/2014/main" id="{AE493CE2-BA8C-45D1-B006-E0487F047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961"/>
                <a:ext cx="20" cy="24"/>
              </a:xfrm>
              <a:custGeom>
                <a:avLst/>
                <a:gdLst>
                  <a:gd name="T0" fmla="*/ 8 w 8"/>
                  <a:gd name="T1" fmla="*/ 4 h 9"/>
                  <a:gd name="T2" fmla="*/ 4 w 8"/>
                  <a:gd name="T3" fmla="*/ 0 h 9"/>
                  <a:gd name="T4" fmla="*/ 0 w 8"/>
                  <a:gd name="T5" fmla="*/ 4 h 9"/>
                  <a:gd name="T6" fmla="*/ 4 w 8"/>
                  <a:gd name="T7" fmla="*/ 9 h 9"/>
                  <a:gd name="T8" fmla="*/ 8 w 8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cubicBezTo>
                      <a:pt x="7" y="3"/>
                      <a:pt x="6" y="1"/>
                      <a:pt x="4" y="0"/>
                    </a:cubicBezTo>
                    <a:cubicBezTo>
                      <a:pt x="3" y="1"/>
                      <a:pt x="1" y="3"/>
                      <a:pt x="0" y="4"/>
                    </a:cubicBezTo>
                    <a:cubicBezTo>
                      <a:pt x="0" y="5"/>
                      <a:pt x="2" y="7"/>
                      <a:pt x="4" y="9"/>
                    </a:cubicBezTo>
                    <a:cubicBezTo>
                      <a:pt x="6" y="7"/>
                      <a:pt x="8" y="5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2108">
                <a:extLst>
                  <a:ext uri="{FF2B5EF4-FFF2-40B4-BE49-F238E27FC236}">
                    <a16:creationId xmlns="" xmlns:a16="http://schemas.microsoft.com/office/drawing/2014/main" id="{ABB5CB2E-7DFB-4CB2-BA89-909DE1570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961"/>
                <a:ext cx="26" cy="21"/>
              </a:xfrm>
              <a:custGeom>
                <a:avLst/>
                <a:gdLst>
                  <a:gd name="T0" fmla="*/ 5 w 10"/>
                  <a:gd name="T1" fmla="*/ 8 h 8"/>
                  <a:gd name="T2" fmla="*/ 9 w 10"/>
                  <a:gd name="T3" fmla="*/ 4 h 8"/>
                  <a:gd name="T4" fmla="*/ 5 w 10"/>
                  <a:gd name="T5" fmla="*/ 0 h 8"/>
                  <a:gd name="T6" fmla="*/ 0 w 10"/>
                  <a:gd name="T7" fmla="*/ 4 h 8"/>
                  <a:gd name="T8" fmla="*/ 5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8"/>
                    </a:moveTo>
                    <a:cubicBezTo>
                      <a:pt x="6" y="8"/>
                      <a:pt x="10" y="5"/>
                      <a:pt x="9" y="4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4" y="0"/>
                      <a:pt x="3" y="2"/>
                      <a:pt x="0" y="4"/>
                    </a:cubicBezTo>
                    <a:cubicBezTo>
                      <a:pt x="2" y="5"/>
                      <a:pt x="3" y="7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2109">
                <a:extLst>
                  <a:ext uri="{FF2B5EF4-FFF2-40B4-BE49-F238E27FC236}">
                    <a16:creationId xmlns="" xmlns:a16="http://schemas.microsoft.com/office/drawing/2014/main" id="{A39CFF15-5CD7-4ACB-BD58-B73E18291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961"/>
                <a:ext cx="21" cy="21"/>
              </a:xfrm>
              <a:custGeom>
                <a:avLst/>
                <a:gdLst>
                  <a:gd name="T0" fmla="*/ 4 w 8"/>
                  <a:gd name="T1" fmla="*/ 7 h 8"/>
                  <a:gd name="T2" fmla="*/ 8 w 8"/>
                  <a:gd name="T3" fmla="*/ 4 h 8"/>
                  <a:gd name="T4" fmla="*/ 5 w 8"/>
                  <a:gd name="T5" fmla="*/ 0 h 8"/>
                  <a:gd name="T6" fmla="*/ 0 w 8"/>
                  <a:gd name="T7" fmla="*/ 4 h 8"/>
                  <a:gd name="T8" fmla="*/ 4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6" y="7"/>
                      <a:pt x="7" y="5"/>
                      <a:pt x="8" y="4"/>
                    </a:cubicBezTo>
                    <a:cubicBezTo>
                      <a:pt x="7" y="2"/>
                      <a:pt x="6" y="0"/>
                      <a:pt x="5" y="0"/>
                    </a:cubicBezTo>
                    <a:cubicBezTo>
                      <a:pt x="3" y="0"/>
                      <a:pt x="2" y="2"/>
                      <a:pt x="0" y="4"/>
                    </a:cubicBezTo>
                    <a:cubicBezTo>
                      <a:pt x="2" y="5"/>
                      <a:pt x="3" y="8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2110">
                <a:extLst>
                  <a:ext uri="{FF2B5EF4-FFF2-40B4-BE49-F238E27FC236}">
                    <a16:creationId xmlns="" xmlns:a16="http://schemas.microsoft.com/office/drawing/2014/main" id="{8C6797A0-3188-41C7-801C-23214562B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961"/>
                <a:ext cx="23" cy="18"/>
              </a:xfrm>
              <a:custGeom>
                <a:avLst/>
                <a:gdLst>
                  <a:gd name="T0" fmla="*/ 9 w 9"/>
                  <a:gd name="T1" fmla="*/ 4 h 7"/>
                  <a:gd name="T2" fmla="*/ 5 w 9"/>
                  <a:gd name="T3" fmla="*/ 0 h 7"/>
                  <a:gd name="T4" fmla="*/ 0 w 9"/>
                  <a:gd name="T5" fmla="*/ 4 h 7"/>
                  <a:gd name="T6" fmla="*/ 5 w 9"/>
                  <a:gd name="T7" fmla="*/ 7 h 7"/>
                  <a:gd name="T8" fmla="*/ 9 w 9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9" y="3"/>
                      <a:pt x="6" y="0"/>
                      <a:pt x="5" y="0"/>
                    </a:cubicBezTo>
                    <a:cubicBezTo>
                      <a:pt x="3" y="1"/>
                      <a:pt x="2" y="2"/>
                      <a:pt x="0" y="4"/>
                    </a:cubicBezTo>
                    <a:cubicBezTo>
                      <a:pt x="2" y="6"/>
                      <a:pt x="3" y="7"/>
                      <a:pt x="5" y="7"/>
                    </a:cubicBezTo>
                    <a:cubicBezTo>
                      <a:pt x="6" y="7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2111">
                <a:extLst>
                  <a:ext uri="{FF2B5EF4-FFF2-40B4-BE49-F238E27FC236}">
                    <a16:creationId xmlns="" xmlns:a16="http://schemas.microsoft.com/office/drawing/2014/main" id="{A5FB0C38-899F-42C9-9119-88E32B809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961"/>
                <a:ext cx="23" cy="21"/>
              </a:xfrm>
              <a:custGeom>
                <a:avLst/>
                <a:gdLst>
                  <a:gd name="T0" fmla="*/ 9 w 9"/>
                  <a:gd name="T1" fmla="*/ 4 h 8"/>
                  <a:gd name="T2" fmla="*/ 5 w 9"/>
                  <a:gd name="T3" fmla="*/ 0 h 8"/>
                  <a:gd name="T4" fmla="*/ 0 w 9"/>
                  <a:gd name="T5" fmla="*/ 4 h 8"/>
                  <a:gd name="T6" fmla="*/ 5 w 9"/>
                  <a:gd name="T7" fmla="*/ 7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8" y="3"/>
                      <a:pt x="6" y="1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6"/>
                      <a:pt x="4" y="8"/>
                      <a:pt x="5" y="7"/>
                    </a:cubicBezTo>
                    <a:cubicBezTo>
                      <a:pt x="6" y="7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2112">
                <a:extLst>
                  <a:ext uri="{FF2B5EF4-FFF2-40B4-BE49-F238E27FC236}">
                    <a16:creationId xmlns="" xmlns:a16="http://schemas.microsoft.com/office/drawing/2014/main" id="{A100BA88-4254-4F23-927C-BC808C0B8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959"/>
                <a:ext cx="23" cy="23"/>
              </a:xfrm>
              <a:custGeom>
                <a:avLst/>
                <a:gdLst>
                  <a:gd name="T0" fmla="*/ 8 w 9"/>
                  <a:gd name="T1" fmla="*/ 5 h 9"/>
                  <a:gd name="T2" fmla="*/ 4 w 9"/>
                  <a:gd name="T3" fmla="*/ 1 h 9"/>
                  <a:gd name="T4" fmla="*/ 0 w 9"/>
                  <a:gd name="T5" fmla="*/ 5 h 9"/>
                  <a:gd name="T6" fmla="*/ 4 w 9"/>
                  <a:gd name="T7" fmla="*/ 8 h 9"/>
                  <a:gd name="T8" fmla="*/ 8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5"/>
                    </a:moveTo>
                    <a:cubicBezTo>
                      <a:pt x="9" y="4"/>
                      <a:pt x="5" y="0"/>
                      <a:pt x="4" y="1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2" y="7"/>
                      <a:pt x="3" y="9"/>
                      <a:pt x="4" y="8"/>
                    </a:cubicBezTo>
                    <a:cubicBezTo>
                      <a:pt x="6" y="8"/>
                      <a:pt x="7" y="7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2113">
                <a:extLst>
                  <a:ext uri="{FF2B5EF4-FFF2-40B4-BE49-F238E27FC236}">
                    <a16:creationId xmlns="" xmlns:a16="http://schemas.microsoft.com/office/drawing/2014/main" id="{CE13A32B-BF55-42F0-B2DB-5B855FF76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961"/>
                <a:ext cx="23" cy="24"/>
              </a:xfrm>
              <a:custGeom>
                <a:avLst/>
                <a:gdLst>
                  <a:gd name="T0" fmla="*/ 5 w 9"/>
                  <a:gd name="T1" fmla="*/ 9 h 9"/>
                  <a:gd name="T2" fmla="*/ 8 w 9"/>
                  <a:gd name="T3" fmla="*/ 4 h 9"/>
                  <a:gd name="T4" fmla="*/ 5 w 9"/>
                  <a:gd name="T5" fmla="*/ 0 h 9"/>
                  <a:gd name="T6" fmla="*/ 1 w 9"/>
                  <a:gd name="T7" fmla="*/ 5 h 9"/>
                  <a:gd name="T8" fmla="*/ 5 w 9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7" y="7"/>
                      <a:pt x="9" y="5"/>
                      <a:pt x="8" y="4"/>
                    </a:cubicBezTo>
                    <a:cubicBezTo>
                      <a:pt x="8" y="2"/>
                      <a:pt x="6" y="1"/>
                      <a:pt x="5" y="0"/>
                    </a:cubicBezTo>
                    <a:cubicBezTo>
                      <a:pt x="3" y="0"/>
                      <a:pt x="0" y="3"/>
                      <a:pt x="1" y="5"/>
                    </a:cubicBezTo>
                    <a:cubicBezTo>
                      <a:pt x="2" y="6"/>
                      <a:pt x="4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2114">
                <a:extLst>
                  <a:ext uri="{FF2B5EF4-FFF2-40B4-BE49-F238E27FC236}">
                    <a16:creationId xmlns="" xmlns:a16="http://schemas.microsoft.com/office/drawing/2014/main" id="{0755A367-C073-4988-809D-9EECC4A83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961"/>
                <a:ext cx="23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4 h 8"/>
                  <a:gd name="T4" fmla="*/ 5 w 9"/>
                  <a:gd name="T5" fmla="*/ 0 h 8"/>
                  <a:gd name="T6" fmla="*/ 0 w 9"/>
                  <a:gd name="T7" fmla="*/ 4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6" y="8"/>
                      <a:pt x="9" y="5"/>
                      <a:pt x="9" y="4"/>
                    </a:cubicBezTo>
                    <a:cubicBezTo>
                      <a:pt x="8" y="2"/>
                      <a:pt x="6" y="0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3" y="7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2115">
                <a:extLst>
                  <a:ext uri="{FF2B5EF4-FFF2-40B4-BE49-F238E27FC236}">
                    <a16:creationId xmlns="" xmlns:a16="http://schemas.microsoft.com/office/drawing/2014/main" id="{996918F6-42DE-4DE7-B3AA-C80822F0F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961"/>
                <a:ext cx="24" cy="21"/>
              </a:xfrm>
              <a:custGeom>
                <a:avLst/>
                <a:gdLst>
                  <a:gd name="T0" fmla="*/ 9 w 9"/>
                  <a:gd name="T1" fmla="*/ 4 h 8"/>
                  <a:gd name="T2" fmla="*/ 5 w 9"/>
                  <a:gd name="T3" fmla="*/ 0 h 8"/>
                  <a:gd name="T4" fmla="*/ 0 w 9"/>
                  <a:gd name="T5" fmla="*/ 4 h 8"/>
                  <a:gd name="T6" fmla="*/ 5 w 9"/>
                  <a:gd name="T7" fmla="*/ 7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8" y="3"/>
                      <a:pt x="7" y="1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6"/>
                      <a:pt x="4" y="8"/>
                      <a:pt x="5" y="7"/>
                    </a:cubicBezTo>
                    <a:cubicBezTo>
                      <a:pt x="7" y="7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2116">
                <a:extLst>
                  <a:ext uri="{FF2B5EF4-FFF2-40B4-BE49-F238E27FC236}">
                    <a16:creationId xmlns="" xmlns:a16="http://schemas.microsoft.com/office/drawing/2014/main" id="{7DB71518-1D85-47E7-AD5E-F48CD66AE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959"/>
                <a:ext cx="23" cy="23"/>
              </a:xfrm>
              <a:custGeom>
                <a:avLst/>
                <a:gdLst>
                  <a:gd name="T0" fmla="*/ 8 w 9"/>
                  <a:gd name="T1" fmla="*/ 5 h 9"/>
                  <a:gd name="T2" fmla="*/ 4 w 9"/>
                  <a:gd name="T3" fmla="*/ 1 h 9"/>
                  <a:gd name="T4" fmla="*/ 0 w 9"/>
                  <a:gd name="T5" fmla="*/ 5 h 9"/>
                  <a:gd name="T6" fmla="*/ 5 w 9"/>
                  <a:gd name="T7" fmla="*/ 8 h 9"/>
                  <a:gd name="T8" fmla="*/ 8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5"/>
                    </a:moveTo>
                    <a:cubicBezTo>
                      <a:pt x="9" y="4"/>
                      <a:pt x="6" y="0"/>
                      <a:pt x="4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7"/>
                      <a:pt x="3" y="9"/>
                      <a:pt x="5" y="8"/>
                    </a:cubicBezTo>
                    <a:cubicBezTo>
                      <a:pt x="6" y="8"/>
                      <a:pt x="8" y="7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2117">
                <a:extLst>
                  <a:ext uri="{FF2B5EF4-FFF2-40B4-BE49-F238E27FC236}">
                    <a16:creationId xmlns="" xmlns:a16="http://schemas.microsoft.com/office/drawing/2014/main" id="{44BA4B19-34B9-47DF-98B7-4EFC00667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1280"/>
                <a:ext cx="23" cy="21"/>
              </a:xfrm>
              <a:custGeom>
                <a:avLst/>
                <a:gdLst>
                  <a:gd name="T0" fmla="*/ 5 w 9"/>
                  <a:gd name="T1" fmla="*/ 7 h 8"/>
                  <a:gd name="T2" fmla="*/ 9 w 9"/>
                  <a:gd name="T3" fmla="*/ 4 h 8"/>
                  <a:gd name="T4" fmla="*/ 5 w 9"/>
                  <a:gd name="T5" fmla="*/ 0 h 8"/>
                  <a:gd name="T6" fmla="*/ 0 w 9"/>
                  <a:gd name="T7" fmla="*/ 3 h 8"/>
                  <a:gd name="T8" fmla="*/ 5 w 9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7"/>
                    </a:moveTo>
                    <a:cubicBezTo>
                      <a:pt x="6" y="8"/>
                      <a:pt x="9" y="5"/>
                      <a:pt x="9" y="4"/>
                    </a:cubicBezTo>
                    <a:cubicBezTo>
                      <a:pt x="8" y="2"/>
                      <a:pt x="6" y="0"/>
                      <a:pt x="5" y="0"/>
                    </a:cubicBezTo>
                    <a:cubicBezTo>
                      <a:pt x="4" y="0"/>
                      <a:pt x="2" y="2"/>
                      <a:pt x="0" y="3"/>
                    </a:cubicBezTo>
                    <a:cubicBezTo>
                      <a:pt x="2" y="5"/>
                      <a:pt x="3" y="7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2118">
                <a:extLst>
                  <a:ext uri="{FF2B5EF4-FFF2-40B4-BE49-F238E27FC236}">
                    <a16:creationId xmlns="" xmlns:a16="http://schemas.microsoft.com/office/drawing/2014/main" id="{A6BA10C8-4C20-4C1B-B563-80C85CF84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1487"/>
                <a:ext cx="23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5 h 8"/>
                  <a:gd name="T4" fmla="*/ 4 w 9"/>
                  <a:gd name="T5" fmla="*/ 1 h 8"/>
                  <a:gd name="T6" fmla="*/ 0 w 9"/>
                  <a:gd name="T7" fmla="*/ 5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6" y="8"/>
                      <a:pt x="8" y="6"/>
                      <a:pt x="9" y="5"/>
                    </a:cubicBezTo>
                    <a:cubicBezTo>
                      <a:pt x="9" y="3"/>
                      <a:pt x="6" y="0"/>
                      <a:pt x="4" y="1"/>
                    </a:cubicBezTo>
                    <a:cubicBezTo>
                      <a:pt x="3" y="1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2119">
                <a:extLst>
                  <a:ext uri="{FF2B5EF4-FFF2-40B4-BE49-F238E27FC236}">
                    <a16:creationId xmlns="" xmlns:a16="http://schemas.microsoft.com/office/drawing/2014/main" id="{206F6AF5-EE7A-45C3-8089-9E636B3B6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1487"/>
                <a:ext cx="20" cy="24"/>
              </a:xfrm>
              <a:custGeom>
                <a:avLst/>
                <a:gdLst>
                  <a:gd name="T0" fmla="*/ 3 w 8"/>
                  <a:gd name="T1" fmla="*/ 0 h 9"/>
                  <a:gd name="T2" fmla="*/ 0 w 8"/>
                  <a:gd name="T3" fmla="*/ 5 h 9"/>
                  <a:gd name="T4" fmla="*/ 4 w 8"/>
                  <a:gd name="T5" fmla="*/ 8 h 9"/>
                  <a:gd name="T6" fmla="*/ 7 w 8"/>
                  <a:gd name="T7" fmla="*/ 4 h 9"/>
                  <a:gd name="T8" fmla="*/ 3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0"/>
                    </a:moveTo>
                    <a:cubicBezTo>
                      <a:pt x="2" y="2"/>
                      <a:pt x="0" y="3"/>
                      <a:pt x="0" y="5"/>
                    </a:cubicBezTo>
                    <a:cubicBezTo>
                      <a:pt x="0" y="6"/>
                      <a:pt x="2" y="7"/>
                      <a:pt x="4" y="8"/>
                    </a:cubicBezTo>
                    <a:cubicBezTo>
                      <a:pt x="5" y="9"/>
                      <a:pt x="8" y="5"/>
                      <a:pt x="7" y="4"/>
                    </a:cubicBezTo>
                    <a:cubicBezTo>
                      <a:pt x="6" y="2"/>
                      <a:pt x="5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2120">
                <a:extLst>
                  <a:ext uri="{FF2B5EF4-FFF2-40B4-BE49-F238E27FC236}">
                    <a16:creationId xmlns="" xmlns:a16="http://schemas.microsoft.com/office/drawing/2014/main" id="{8038F9FE-BE69-44B1-B01C-EF652191C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490"/>
                <a:ext cx="26" cy="21"/>
              </a:xfrm>
              <a:custGeom>
                <a:avLst/>
                <a:gdLst>
                  <a:gd name="T0" fmla="*/ 5 w 10"/>
                  <a:gd name="T1" fmla="*/ 7 h 8"/>
                  <a:gd name="T2" fmla="*/ 9 w 10"/>
                  <a:gd name="T3" fmla="*/ 3 h 8"/>
                  <a:gd name="T4" fmla="*/ 5 w 10"/>
                  <a:gd name="T5" fmla="*/ 0 h 8"/>
                  <a:gd name="T6" fmla="*/ 0 w 10"/>
                  <a:gd name="T7" fmla="*/ 3 h 8"/>
                  <a:gd name="T8" fmla="*/ 5 w 10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7"/>
                    </a:moveTo>
                    <a:cubicBezTo>
                      <a:pt x="6" y="8"/>
                      <a:pt x="10" y="5"/>
                      <a:pt x="9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4" y="0"/>
                      <a:pt x="3" y="2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2121">
                <a:extLst>
                  <a:ext uri="{FF2B5EF4-FFF2-40B4-BE49-F238E27FC236}">
                    <a16:creationId xmlns="" xmlns:a16="http://schemas.microsoft.com/office/drawing/2014/main" id="{1DE51792-12C1-461E-AA45-43074EC8D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1487"/>
                <a:ext cx="26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4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3"/>
                      <a:pt x="6" y="0"/>
                      <a:pt x="5" y="1"/>
                    </a:cubicBezTo>
                    <a:cubicBezTo>
                      <a:pt x="3" y="1"/>
                      <a:pt x="2" y="3"/>
                      <a:pt x="0" y="4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2122">
                <a:extLst>
                  <a:ext uri="{FF2B5EF4-FFF2-40B4-BE49-F238E27FC236}">
                    <a16:creationId xmlns="" xmlns:a16="http://schemas.microsoft.com/office/drawing/2014/main" id="{B2047FAD-A700-4CC3-BD1F-1924170AB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1485"/>
                <a:ext cx="20" cy="26"/>
              </a:xfrm>
              <a:custGeom>
                <a:avLst/>
                <a:gdLst>
                  <a:gd name="T0" fmla="*/ 0 w 8"/>
                  <a:gd name="T1" fmla="*/ 5 h 10"/>
                  <a:gd name="T2" fmla="*/ 3 w 8"/>
                  <a:gd name="T3" fmla="*/ 9 h 10"/>
                  <a:gd name="T4" fmla="*/ 7 w 8"/>
                  <a:gd name="T5" fmla="*/ 5 h 10"/>
                  <a:gd name="T6" fmla="*/ 4 w 8"/>
                  <a:gd name="T7" fmla="*/ 0 h 10"/>
                  <a:gd name="T8" fmla="*/ 0 w 8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0" y="5"/>
                    </a:moveTo>
                    <a:cubicBezTo>
                      <a:pt x="0" y="7"/>
                      <a:pt x="2" y="8"/>
                      <a:pt x="3" y="9"/>
                    </a:cubicBezTo>
                    <a:cubicBezTo>
                      <a:pt x="5" y="10"/>
                      <a:pt x="8" y="7"/>
                      <a:pt x="7" y="5"/>
                    </a:cubicBezTo>
                    <a:cubicBezTo>
                      <a:pt x="7" y="4"/>
                      <a:pt x="5" y="2"/>
                      <a:pt x="4" y="0"/>
                    </a:cubicBezTo>
                    <a:cubicBezTo>
                      <a:pt x="2" y="2"/>
                      <a:pt x="0" y="4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2123">
                <a:extLst>
                  <a:ext uri="{FF2B5EF4-FFF2-40B4-BE49-F238E27FC236}">
                    <a16:creationId xmlns="" xmlns:a16="http://schemas.microsoft.com/office/drawing/2014/main" id="{C7DF3436-5396-43E9-ABF7-5AF6458FB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" y="1490"/>
                <a:ext cx="23" cy="18"/>
              </a:xfrm>
              <a:custGeom>
                <a:avLst/>
                <a:gdLst>
                  <a:gd name="T0" fmla="*/ 5 w 9"/>
                  <a:gd name="T1" fmla="*/ 7 h 7"/>
                  <a:gd name="T2" fmla="*/ 9 w 9"/>
                  <a:gd name="T3" fmla="*/ 3 h 7"/>
                  <a:gd name="T4" fmla="*/ 5 w 9"/>
                  <a:gd name="T5" fmla="*/ 0 h 7"/>
                  <a:gd name="T6" fmla="*/ 0 w 9"/>
                  <a:gd name="T7" fmla="*/ 3 h 7"/>
                  <a:gd name="T8" fmla="*/ 5 w 9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5" y="7"/>
                    </a:moveTo>
                    <a:cubicBezTo>
                      <a:pt x="7" y="6"/>
                      <a:pt x="8" y="4"/>
                      <a:pt x="9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4" y="0"/>
                      <a:pt x="2" y="2"/>
                      <a:pt x="0" y="3"/>
                    </a:cubicBezTo>
                    <a:cubicBezTo>
                      <a:pt x="2" y="5"/>
                      <a:pt x="4" y="7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2124">
                <a:extLst>
                  <a:ext uri="{FF2B5EF4-FFF2-40B4-BE49-F238E27FC236}">
                    <a16:creationId xmlns="" xmlns:a16="http://schemas.microsoft.com/office/drawing/2014/main" id="{B7DE60B7-2F85-4581-9338-8C1BAD689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1487"/>
                <a:ext cx="24" cy="24"/>
              </a:xfrm>
              <a:custGeom>
                <a:avLst/>
                <a:gdLst>
                  <a:gd name="T0" fmla="*/ 8 w 9"/>
                  <a:gd name="T1" fmla="*/ 5 h 9"/>
                  <a:gd name="T2" fmla="*/ 4 w 9"/>
                  <a:gd name="T3" fmla="*/ 1 h 9"/>
                  <a:gd name="T4" fmla="*/ 1 w 9"/>
                  <a:gd name="T5" fmla="*/ 4 h 9"/>
                  <a:gd name="T6" fmla="*/ 4 w 9"/>
                  <a:gd name="T7" fmla="*/ 9 h 9"/>
                  <a:gd name="T8" fmla="*/ 8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5"/>
                    </a:moveTo>
                    <a:cubicBezTo>
                      <a:pt x="9" y="4"/>
                      <a:pt x="5" y="0"/>
                      <a:pt x="4" y="1"/>
                    </a:cubicBezTo>
                    <a:cubicBezTo>
                      <a:pt x="3" y="1"/>
                      <a:pt x="1" y="3"/>
                      <a:pt x="1" y="4"/>
                    </a:cubicBezTo>
                    <a:cubicBezTo>
                      <a:pt x="0" y="6"/>
                      <a:pt x="2" y="7"/>
                      <a:pt x="4" y="9"/>
                    </a:cubicBezTo>
                    <a:cubicBezTo>
                      <a:pt x="6" y="7"/>
                      <a:pt x="7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2125">
                <a:extLst>
                  <a:ext uri="{FF2B5EF4-FFF2-40B4-BE49-F238E27FC236}">
                    <a16:creationId xmlns="" xmlns:a16="http://schemas.microsoft.com/office/drawing/2014/main" id="{2199114F-DFF9-4E77-8B76-7DA2C654E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3" y="959"/>
                <a:ext cx="24" cy="23"/>
              </a:xfrm>
              <a:custGeom>
                <a:avLst/>
                <a:gdLst>
                  <a:gd name="T0" fmla="*/ 9 w 9"/>
                  <a:gd name="T1" fmla="*/ 5 h 9"/>
                  <a:gd name="T2" fmla="*/ 5 w 9"/>
                  <a:gd name="T3" fmla="*/ 1 h 9"/>
                  <a:gd name="T4" fmla="*/ 0 w 9"/>
                  <a:gd name="T5" fmla="*/ 5 h 9"/>
                  <a:gd name="T6" fmla="*/ 5 w 9"/>
                  <a:gd name="T7" fmla="*/ 8 h 9"/>
                  <a:gd name="T8" fmla="*/ 9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cubicBezTo>
                      <a:pt x="9" y="4"/>
                      <a:pt x="6" y="0"/>
                      <a:pt x="5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7"/>
                      <a:pt x="4" y="9"/>
                      <a:pt x="5" y="8"/>
                    </a:cubicBezTo>
                    <a:cubicBezTo>
                      <a:pt x="6" y="8"/>
                      <a:pt x="8" y="7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2126">
                <a:extLst>
                  <a:ext uri="{FF2B5EF4-FFF2-40B4-BE49-F238E27FC236}">
                    <a16:creationId xmlns="" xmlns:a16="http://schemas.microsoft.com/office/drawing/2014/main" id="{A4501AAD-9B78-4AD4-B871-D96F5747D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0" y="961"/>
                <a:ext cx="23" cy="21"/>
              </a:xfrm>
              <a:custGeom>
                <a:avLst/>
                <a:gdLst>
                  <a:gd name="T0" fmla="*/ 4 w 9"/>
                  <a:gd name="T1" fmla="*/ 8 h 8"/>
                  <a:gd name="T2" fmla="*/ 8 w 9"/>
                  <a:gd name="T3" fmla="*/ 4 h 8"/>
                  <a:gd name="T4" fmla="*/ 4 w 9"/>
                  <a:gd name="T5" fmla="*/ 0 h 8"/>
                  <a:gd name="T6" fmla="*/ 0 w 9"/>
                  <a:gd name="T7" fmla="*/ 4 h 8"/>
                  <a:gd name="T8" fmla="*/ 4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4" y="8"/>
                    </a:moveTo>
                    <a:cubicBezTo>
                      <a:pt x="5" y="8"/>
                      <a:pt x="9" y="5"/>
                      <a:pt x="8" y="4"/>
                    </a:cubicBezTo>
                    <a:cubicBezTo>
                      <a:pt x="7" y="2"/>
                      <a:pt x="6" y="0"/>
                      <a:pt x="4" y="0"/>
                    </a:cubicBezTo>
                    <a:cubicBezTo>
                      <a:pt x="3" y="0"/>
                      <a:pt x="2" y="2"/>
                      <a:pt x="0" y="4"/>
                    </a:cubicBezTo>
                    <a:cubicBezTo>
                      <a:pt x="1" y="5"/>
                      <a:pt x="2" y="7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2127">
                <a:extLst>
                  <a:ext uri="{FF2B5EF4-FFF2-40B4-BE49-F238E27FC236}">
                    <a16:creationId xmlns="" xmlns:a16="http://schemas.microsoft.com/office/drawing/2014/main" id="{C58140EE-9DE5-49E4-B2C1-6BBCFBCD5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3" y="961"/>
                <a:ext cx="24" cy="21"/>
              </a:xfrm>
              <a:custGeom>
                <a:avLst/>
                <a:gdLst>
                  <a:gd name="T0" fmla="*/ 4 w 9"/>
                  <a:gd name="T1" fmla="*/ 8 h 8"/>
                  <a:gd name="T2" fmla="*/ 8 w 9"/>
                  <a:gd name="T3" fmla="*/ 4 h 8"/>
                  <a:gd name="T4" fmla="*/ 5 w 9"/>
                  <a:gd name="T5" fmla="*/ 0 h 8"/>
                  <a:gd name="T6" fmla="*/ 0 w 9"/>
                  <a:gd name="T7" fmla="*/ 4 h 8"/>
                  <a:gd name="T8" fmla="*/ 4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4" y="8"/>
                    </a:moveTo>
                    <a:cubicBezTo>
                      <a:pt x="6" y="8"/>
                      <a:pt x="9" y="5"/>
                      <a:pt x="8" y="4"/>
                    </a:cubicBezTo>
                    <a:cubicBezTo>
                      <a:pt x="8" y="2"/>
                      <a:pt x="6" y="0"/>
                      <a:pt x="5" y="0"/>
                    </a:cubicBezTo>
                    <a:cubicBezTo>
                      <a:pt x="3" y="0"/>
                      <a:pt x="2" y="2"/>
                      <a:pt x="0" y="4"/>
                    </a:cubicBezTo>
                    <a:cubicBezTo>
                      <a:pt x="2" y="5"/>
                      <a:pt x="3" y="7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2128">
                <a:extLst>
                  <a:ext uri="{FF2B5EF4-FFF2-40B4-BE49-F238E27FC236}">
                    <a16:creationId xmlns="" xmlns:a16="http://schemas.microsoft.com/office/drawing/2014/main" id="{29F7F734-B02E-4B32-A48A-010D105BC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7" y="959"/>
                <a:ext cx="24" cy="23"/>
              </a:xfrm>
              <a:custGeom>
                <a:avLst/>
                <a:gdLst>
                  <a:gd name="T0" fmla="*/ 9 w 9"/>
                  <a:gd name="T1" fmla="*/ 5 h 9"/>
                  <a:gd name="T2" fmla="*/ 4 w 9"/>
                  <a:gd name="T3" fmla="*/ 1 h 9"/>
                  <a:gd name="T4" fmla="*/ 0 w 9"/>
                  <a:gd name="T5" fmla="*/ 5 h 9"/>
                  <a:gd name="T6" fmla="*/ 5 w 9"/>
                  <a:gd name="T7" fmla="*/ 8 h 9"/>
                  <a:gd name="T8" fmla="*/ 9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2"/>
                      <a:pt x="2" y="4"/>
                      <a:pt x="0" y="5"/>
                    </a:cubicBezTo>
                    <a:cubicBezTo>
                      <a:pt x="2" y="7"/>
                      <a:pt x="4" y="9"/>
                      <a:pt x="5" y="8"/>
                    </a:cubicBezTo>
                    <a:cubicBezTo>
                      <a:pt x="6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2129">
                <a:extLst>
                  <a:ext uri="{FF2B5EF4-FFF2-40B4-BE49-F238E27FC236}">
                    <a16:creationId xmlns="" xmlns:a16="http://schemas.microsoft.com/office/drawing/2014/main" id="{D16A9A57-DF1F-48BF-8C3A-182EA82E4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1067"/>
                <a:ext cx="21" cy="24"/>
              </a:xfrm>
              <a:custGeom>
                <a:avLst/>
                <a:gdLst>
                  <a:gd name="T0" fmla="*/ 3 w 8"/>
                  <a:gd name="T1" fmla="*/ 9 h 9"/>
                  <a:gd name="T2" fmla="*/ 7 w 8"/>
                  <a:gd name="T3" fmla="*/ 5 h 9"/>
                  <a:gd name="T4" fmla="*/ 3 w 8"/>
                  <a:gd name="T5" fmla="*/ 0 h 9"/>
                  <a:gd name="T6" fmla="*/ 0 w 8"/>
                  <a:gd name="T7" fmla="*/ 5 h 9"/>
                  <a:gd name="T8" fmla="*/ 3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9"/>
                    </a:moveTo>
                    <a:cubicBezTo>
                      <a:pt x="5" y="9"/>
                      <a:pt x="8" y="6"/>
                      <a:pt x="7" y="5"/>
                    </a:cubicBezTo>
                    <a:cubicBezTo>
                      <a:pt x="6" y="3"/>
                      <a:pt x="5" y="2"/>
                      <a:pt x="3" y="0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7"/>
                      <a:pt x="2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2130">
                <a:extLst>
                  <a:ext uri="{FF2B5EF4-FFF2-40B4-BE49-F238E27FC236}">
                    <a16:creationId xmlns="" xmlns:a16="http://schemas.microsoft.com/office/drawing/2014/main" id="{4AC89232-93E8-4F68-AA44-0BAE2782F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1067"/>
                <a:ext cx="18" cy="24"/>
              </a:xfrm>
              <a:custGeom>
                <a:avLst/>
                <a:gdLst>
                  <a:gd name="T0" fmla="*/ 4 w 7"/>
                  <a:gd name="T1" fmla="*/ 9 h 9"/>
                  <a:gd name="T2" fmla="*/ 7 w 7"/>
                  <a:gd name="T3" fmla="*/ 5 h 9"/>
                  <a:gd name="T4" fmla="*/ 4 w 7"/>
                  <a:gd name="T5" fmla="*/ 0 h 9"/>
                  <a:gd name="T6" fmla="*/ 0 w 7"/>
                  <a:gd name="T7" fmla="*/ 5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5" y="8"/>
                      <a:pt x="7" y="6"/>
                      <a:pt x="7" y="5"/>
                    </a:cubicBezTo>
                    <a:cubicBezTo>
                      <a:pt x="7" y="4"/>
                      <a:pt x="5" y="2"/>
                      <a:pt x="4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1" y="6"/>
                      <a:pt x="2" y="8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2131">
                <a:extLst>
                  <a:ext uri="{FF2B5EF4-FFF2-40B4-BE49-F238E27FC236}">
                    <a16:creationId xmlns="" xmlns:a16="http://schemas.microsoft.com/office/drawing/2014/main" id="{AF6BD941-32EC-4590-B12E-990AE494A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070"/>
                <a:ext cx="24" cy="21"/>
              </a:xfrm>
              <a:custGeom>
                <a:avLst/>
                <a:gdLst>
                  <a:gd name="T0" fmla="*/ 9 w 9"/>
                  <a:gd name="T1" fmla="*/ 4 h 8"/>
                  <a:gd name="T2" fmla="*/ 4 w 9"/>
                  <a:gd name="T3" fmla="*/ 0 h 8"/>
                  <a:gd name="T4" fmla="*/ 0 w 9"/>
                  <a:gd name="T5" fmla="*/ 5 h 8"/>
                  <a:gd name="T6" fmla="*/ 5 w 9"/>
                  <a:gd name="T7" fmla="*/ 8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9" y="3"/>
                      <a:pt x="5" y="0"/>
                      <a:pt x="4" y="0"/>
                    </a:cubicBezTo>
                    <a:cubicBezTo>
                      <a:pt x="3" y="1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6" y="8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2132">
                <a:extLst>
                  <a:ext uri="{FF2B5EF4-FFF2-40B4-BE49-F238E27FC236}">
                    <a16:creationId xmlns="" xmlns:a16="http://schemas.microsoft.com/office/drawing/2014/main" id="{077B9261-2AEB-4FFD-A6A4-CD2A66B71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070"/>
                <a:ext cx="21" cy="23"/>
              </a:xfrm>
              <a:custGeom>
                <a:avLst/>
                <a:gdLst>
                  <a:gd name="T0" fmla="*/ 4 w 8"/>
                  <a:gd name="T1" fmla="*/ 9 h 9"/>
                  <a:gd name="T2" fmla="*/ 8 w 8"/>
                  <a:gd name="T3" fmla="*/ 4 h 9"/>
                  <a:gd name="T4" fmla="*/ 4 w 8"/>
                  <a:gd name="T5" fmla="*/ 0 h 9"/>
                  <a:gd name="T6" fmla="*/ 0 w 8"/>
                  <a:gd name="T7" fmla="*/ 5 h 9"/>
                  <a:gd name="T8" fmla="*/ 4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6" y="7"/>
                      <a:pt x="8" y="5"/>
                      <a:pt x="8" y="4"/>
                    </a:cubicBezTo>
                    <a:cubicBezTo>
                      <a:pt x="8" y="3"/>
                      <a:pt x="6" y="1"/>
                      <a:pt x="4" y="0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1" y="6"/>
                      <a:pt x="3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2133">
                <a:extLst>
                  <a:ext uri="{FF2B5EF4-FFF2-40B4-BE49-F238E27FC236}">
                    <a16:creationId xmlns="" xmlns:a16="http://schemas.microsoft.com/office/drawing/2014/main" id="{0975FA92-CE68-4B7E-9980-51A4D858D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067"/>
                <a:ext cx="21" cy="26"/>
              </a:xfrm>
              <a:custGeom>
                <a:avLst/>
                <a:gdLst>
                  <a:gd name="T0" fmla="*/ 3 w 8"/>
                  <a:gd name="T1" fmla="*/ 9 h 10"/>
                  <a:gd name="T2" fmla="*/ 7 w 8"/>
                  <a:gd name="T3" fmla="*/ 5 h 10"/>
                  <a:gd name="T4" fmla="*/ 3 w 8"/>
                  <a:gd name="T5" fmla="*/ 0 h 10"/>
                  <a:gd name="T6" fmla="*/ 0 w 8"/>
                  <a:gd name="T7" fmla="*/ 5 h 10"/>
                  <a:gd name="T8" fmla="*/ 3 w 8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3" y="9"/>
                    </a:moveTo>
                    <a:cubicBezTo>
                      <a:pt x="4" y="10"/>
                      <a:pt x="8" y="6"/>
                      <a:pt x="7" y="5"/>
                    </a:cubicBezTo>
                    <a:cubicBezTo>
                      <a:pt x="7" y="3"/>
                      <a:pt x="5" y="2"/>
                      <a:pt x="3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0" y="6"/>
                      <a:pt x="2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2134">
                <a:extLst>
                  <a:ext uri="{FF2B5EF4-FFF2-40B4-BE49-F238E27FC236}">
                    <a16:creationId xmlns="" xmlns:a16="http://schemas.microsoft.com/office/drawing/2014/main" id="{6FCEC053-6E47-4213-94E6-25C6E5687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070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4 h 9"/>
                  <a:gd name="T4" fmla="*/ 5 w 8"/>
                  <a:gd name="T5" fmla="*/ 0 h 9"/>
                  <a:gd name="T6" fmla="*/ 1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7" y="7"/>
                      <a:pt x="8" y="5"/>
                      <a:pt x="8" y="4"/>
                    </a:cubicBezTo>
                    <a:cubicBezTo>
                      <a:pt x="8" y="3"/>
                      <a:pt x="6" y="1"/>
                      <a:pt x="5" y="0"/>
                    </a:cubicBezTo>
                    <a:cubicBezTo>
                      <a:pt x="3" y="0"/>
                      <a:pt x="0" y="3"/>
                      <a:pt x="1" y="5"/>
                    </a:cubicBezTo>
                    <a:cubicBezTo>
                      <a:pt x="2" y="6"/>
                      <a:pt x="3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2135">
                <a:extLst>
                  <a:ext uri="{FF2B5EF4-FFF2-40B4-BE49-F238E27FC236}">
                    <a16:creationId xmlns="" xmlns:a16="http://schemas.microsoft.com/office/drawing/2014/main" id="{AD6300BF-469E-41DA-9704-5D8E7AEE3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070"/>
                <a:ext cx="20" cy="23"/>
              </a:xfrm>
              <a:custGeom>
                <a:avLst/>
                <a:gdLst>
                  <a:gd name="T0" fmla="*/ 8 w 8"/>
                  <a:gd name="T1" fmla="*/ 4 h 9"/>
                  <a:gd name="T2" fmla="*/ 4 w 8"/>
                  <a:gd name="T3" fmla="*/ 0 h 9"/>
                  <a:gd name="T4" fmla="*/ 0 w 8"/>
                  <a:gd name="T5" fmla="*/ 5 h 9"/>
                  <a:gd name="T6" fmla="*/ 4 w 8"/>
                  <a:gd name="T7" fmla="*/ 9 h 9"/>
                  <a:gd name="T8" fmla="*/ 8 w 8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cubicBezTo>
                      <a:pt x="8" y="3"/>
                      <a:pt x="6" y="2"/>
                      <a:pt x="4" y="0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0" y="5"/>
                      <a:pt x="2" y="7"/>
                      <a:pt x="4" y="9"/>
                    </a:cubicBezTo>
                    <a:cubicBezTo>
                      <a:pt x="6" y="7"/>
                      <a:pt x="8" y="6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2136">
                <a:extLst>
                  <a:ext uri="{FF2B5EF4-FFF2-40B4-BE49-F238E27FC236}">
                    <a16:creationId xmlns="" xmlns:a16="http://schemas.microsoft.com/office/drawing/2014/main" id="{CE94B8FB-06CE-4EE8-93DB-F15BD394D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067"/>
                <a:ext cx="21" cy="24"/>
              </a:xfrm>
              <a:custGeom>
                <a:avLst/>
                <a:gdLst>
                  <a:gd name="T0" fmla="*/ 3 w 8"/>
                  <a:gd name="T1" fmla="*/ 9 h 9"/>
                  <a:gd name="T2" fmla="*/ 7 w 8"/>
                  <a:gd name="T3" fmla="*/ 5 h 9"/>
                  <a:gd name="T4" fmla="*/ 3 w 8"/>
                  <a:gd name="T5" fmla="*/ 0 h 9"/>
                  <a:gd name="T6" fmla="*/ 0 w 8"/>
                  <a:gd name="T7" fmla="*/ 5 h 9"/>
                  <a:gd name="T8" fmla="*/ 3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9"/>
                    </a:moveTo>
                    <a:cubicBezTo>
                      <a:pt x="5" y="9"/>
                      <a:pt x="8" y="6"/>
                      <a:pt x="7" y="5"/>
                    </a:cubicBezTo>
                    <a:cubicBezTo>
                      <a:pt x="6" y="3"/>
                      <a:pt x="5" y="2"/>
                      <a:pt x="3" y="0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7"/>
                      <a:pt x="2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2137">
                <a:extLst>
                  <a:ext uri="{FF2B5EF4-FFF2-40B4-BE49-F238E27FC236}">
                    <a16:creationId xmlns="" xmlns:a16="http://schemas.microsoft.com/office/drawing/2014/main" id="{66BE286E-CB00-4D4F-B397-C1C6B9AA2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070"/>
                <a:ext cx="18" cy="23"/>
              </a:xfrm>
              <a:custGeom>
                <a:avLst/>
                <a:gdLst>
                  <a:gd name="T0" fmla="*/ 7 w 7"/>
                  <a:gd name="T1" fmla="*/ 4 h 9"/>
                  <a:gd name="T2" fmla="*/ 4 w 7"/>
                  <a:gd name="T3" fmla="*/ 0 h 9"/>
                  <a:gd name="T4" fmla="*/ 0 w 7"/>
                  <a:gd name="T5" fmla="*/ 5 h 9"/>
                  <a:gd name="T6" fmla="*/ 4 w 7"/>
                  <a:gd name="T7" fmla="*/ 9 h 9"/>
                  <a:gd name="T8" fmla="*/ 7 w 7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4"/>
                    </a:moveTo>
                    <a:cubicBezTo>
                      <a:pt x="7" y="3"/>
                      <a:pt x="5" y="2"/>
                      <a:pt x="4" y="0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0" y="5"/>
                      <a:pt x="2" y="7"/>
                      <a:pt x="4" y="9"/>
                    </a:cubicBezTo>
                    <a:cubicBezTo>
                      <a:pt x="5" y="7"/>
                      <a:pt x="7" y="6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2138">
                <a:extLst>
                  <a:ext uri="{FF2B5EF4-FFF2-40B4-BE49-F238E27FC236}">
                    <a16:creationId xmlns="" xmlns:a16="http://schemas.microsoft.com/office/drawing/2014/main" id="{509B9663-49EA-4973-9FC5-6F543A475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1067"/>
                <a:ext cx="23" cy="24"/>
              </a:xfrm>
              <a:custGeom>
                <a:avLst/>
                <a:gdLst>
                  <a:gd name="T0" fmla="*/ 4 w 9"/>
                  <a:gd name="T1" fmla="*/ 0 h 9"/>
                  <a:gd name="T2" fmla="*/ 0 w 9"/>
                  <a:gd name="T3" fmla="*/ 5 h 9"/>
                  <a:gd name="T4" fmla="*/ 4 w 9"/>
                  <a:gd name="T5" fmla="*/ 9 h 9"/>
                  <a:gd name="T6" fmla="*/ 8 w 9"/>
                  <a:gd name="T7" fmla="*/ 5 h 9"/>
                  <a:gd name="T8" fmla="*/ 4 w 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cubicBezTo>
                      <a:pt x="2" y="2"/>
                      <a:pt x="0" y="4"/>
                      <a:pt x="0" y="5"/>
                    </a:cubicBezTo>
                    <a:cubicBezTo>
                      <a:pt x="0" y="7"/>
                      <a:pt x="2" y="8"/>
                      <a:pt x="4" y="9"/>
                    </a:cubicBezTo>
                    <a:cubicBezTo>
                      <a:pt x="5" y="9"/>
                      <a:pt x="9" y="6"/>
                      <a:pt x="8" y="5"/>
                    </a:cubicBezTo>
                    <a:cubicBezTo>
                      <a:pt x="7" y="3"/>
                      <a:pt x="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2139">
                <a:extLst>
                  <a:ext uri="{FF2B5EF4-FFF2-40B4-BE49-F238E27FC236}">
                    <a16:creationId xmlns="" xmlns:a16="http://schemas.microsoft.com/office/drawing/2014/main" id="{88193BAD-44AD-42EB-894D-F575E9089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070"/>
                <a:ext cx="26" cy="21"/>
              </a:xfrm>
              <a:custGeom>
                <a:avLst/>
                <a:gdLst>
                  <a:gd name="T0" fmla="*/ 9 w 10"/>
                  <a:gd name="T1" fmla="*/ 4 h 8"/>
                  <a:gd name="T2" fmla="*/ 5 w 10"/>
                  <a:gd name="T3" fmla="*/ 0 h 8"/>
                  <a:gd name="T4" fmla="*/ 0 w 10"/>
                  <a:gd name="T5" fmla="*/ 4 h 8"/>
                  <a:gd name="T6" fmla="*/ 5 w 10"/>
                  <a:gd name="T7" fmla="*/ 8 h 8"/>
                  <a:gd name="T8" fmla="*/ 9 w 10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4"/>
                    </a:moveTo>
                    <a:cubicBezTo>
                      <a:pt x="10" y="3"/>
                      <a:pt x="6" y="0"/>
                      <a:pt x="5" y="0"/>
                    </a:cubicBezTo>
                    <a:cubicBezTo>
                      <a:pt x="3" y="1"/>
                      <a:pt x="2" y="3"/>
                      <a:pt x="0" y="4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2140">
                <a:extLst>
                  <a:ext uri="{FF2B5EF4-FFF2-40B4-BE49-F238E27FC236}">
                    <a16:creationId xmlns="" xmlns:a16="http://schemas.microsoft.com/office/drawing/2014/main" id="{693B88B0-47AE-4C0C-A6E4-F48D63640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1070"/>
                <a:ext cx="23" cy="21"/>
              </a:xfrm>
              <a:custGeom>
                <a:avLst/>
                <a:gdLst>
                  <a:gd name="T0" fmla="*/ 8 w 9"/>
                  <a:gd name="T1" fmla="*/ 4 h 8"/>
                  <a:gd name="T2" fmla="*/ 4 w 9"/>
                  <a:gd name="T3" fmla="*/ 0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4"/>
                    </a:moveTo>
                    <a:cubicBezTo>
                      <a:pt x="9" y="3"/>
                      <a:pt x="5" y="0"/>
                      <a:pt x="4" y="0"/>
                    </a:cubicBezTo>
                    <a:cubicBezTo>
                      <a:pt x="2" y="1"/>
                      <a:pt x="1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2141">
                <a:extLst>
                  <a:ext uri="{FF2B5EF4-FFF2-40B4-BE49-F238E27FC236}">
                    <a16:creationId xmlns="" xmlns:a16="http://schemas.microsoft.com/office/drawing/2014/main" id="{FA8E6D3E-DC68-48EC-9895-A9A0A8C32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070"/>
                <a:ext cx="23" cy="23"/>
              </a:xfrm>
              <a:custGeom>
                <a:avLst/>
                <a:gdLst>
                  <a:gd name="T0" fmla="*/ 5 w 9"/>
                  <a:gd name="T1" fmla="*/ 9 h 9"/>
                  <a:gd name="T2" fmla="*/ 8 w 9"/>
                  <a:gd name="T3" fmla="*/ 4 h 9"/>
                  <a:gd name="T4" fmla="*/ 5 w 9"/>
                  <a:gd name="T5" fmla="*/ 0 h 9"/>
                  <a:gd name="T6" fmla="*/ 1 w 9"/>
                  <a:gd name="T7" fmla="*/ 5 h 9"/>
                  <a:gd name="T8" fmla="*/ 5 w 9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7" y="7"/>
                      <a:pt x="9" y="5"/>
                      <a:pt x="8" y="4"/>
                    </a:cubicBezTo>
                    <a:cubicBezTo>
                      <a:pt x="8" y="3"/>
                      <a:pt x="6" y="1"/>
                      <a:pt x="5" y="0"/>
                    </a:cubicBezTo>
                    <a:cubicBezTo>
                      <a:pt x="3" y="0"/>
                      <a:pt x="0" y="3"/>
                      <a:pt x="1" y="5"/>
                    </a:cubicBezTo>
                    <a:cubicBezTo>
                      <a:pt x="2" y="6"/>
                      <a:pt x="4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2142">
                <a:extLst>
                  <a:ext uri="{FF2B5EF4-FFF2-40B4-BE49-F238E27FC236}">
                    <a16:creationId xmlns="" xmlns:a16="http://schemas.microsoft.com/office/drawing/2014/main" id="{7285155E-0FF4-4605-BB4B-6576D5D99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1070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4 h 9"/>
                  <a:gd name="T4" fmla="*/ 4 w 8"/>
                  <a:gd name="T5" fmla="*/ 0 h 9"/>
                  <a:gd name="T6" fmla="*/ 0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6" y="7"/>
                      <a:pt x="8" y="5"/>
                      <a:pt x="8" y="4"/>
                    </a:cubicBezTo>
                    <a:cubicBezTo>
                      <a:pt x="8" y="3"/>
                      <a:pt x="6" y="1"/>
                      <a:pt x="4" y="0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1" y="6"/>
                      <a:pt x="3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2143">
                <a:extLst>
                  <a:ext uri="{FF2B5EF4-FFF2-40B4-BE49-F238E27FC236}">
                    <a16:creationId xmlns="" xmlns:a16="http://schemas.microsoft.com/office/drawing/2014/main" id="{17886CC1-C48A-481B-9342-2D6F11C46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1070"/>
                <a:ext cx="23" cy="21"/>
              </a:xfrm>
              <a:custGeom>
                <a:avLst/>
                <a:gdLst>
                  <a:gd name="T0" fmla="*/ 8 w 9"/>
                  <a:gd name="T1" fmla="*/ 4 h 8"/>
                  <a:gd name="T2" fmla="*/ 4 w 9"/>
                  <a:gd name="T3" fmla="*/ 0 h 8"/>
                  <a:gd name="T4" fmla="*/ 0 w 9"/>
                  <a:gd name="T5" fmla="*/ 4 h 8"/>
                  <a:gd name="T6" fmla="*/ 4 w 9"/>
                  <a:gd name="T7" fmla="*/ 8 h 8"/>
                  <a:gd name="T8" fmla="*/ 8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4"/>
                    </a:moveTo>
                    <a:cubicBezTo>
                      <a:pt x="9" y="3"/>
                      <a:pt x="5" y="0"/>
                      <a:pt x="4" y="0"/>
                    </a:cubicBezTo>
                    <a:cubicBezTo>
                      <a:pt x="3" y="1"/>
                      <a:pt x="1" y="3"/>
                      <a:pt x="0" y="4"/>
                    </a:cubicBezTo>
                    <a:cubicBezTo>
                      <a:pt x="2" y="6"/>
                      <a:pt x="3" y="8"/>
                      <a:pt x="4" y="8"/>
                    </a:cubicBezTo>
                    <a:cubicBezTo>
                      <a:pt x="6" y="8"/>
                      <a:pt x="7" y="6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2144">
                <a:extLst>
                  <a:ext uri="{FF2B5EF4-FFF2-40B4-BE49-F238E27FC236}">
                    <a16:creationId xmlns="" xmlns:a16="http://schemas.microsoft.com/office/drawing/2014/main" id="{5CD90980-E9BE-4D12-9C78-F98EFF596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384"/>
                <a:ext cx="24" cy="20"/>
              </a:xfrm>
              <a:custGeom>
                <a:avLst/>
                <a:gdLst>
                  <a:gd name="T0" fmla="*/ 9 w 9"/>
                  <a:gd name="T1" fmla="*/ 4 h 8"/>
                  <a:gd name="T2" fmla="*/ 4 w 9"/>
                  <a:gd name="T3" fmla="*/ 0 h 8"/>
                  <a:gd name="T4" fmla="*/ 0 w 9"/>
                  <a:gd name="T5" fmla="*/ 4 h 8"/>
                  <a:gd name="T6" fmla="*/ 5 w 9"/>
                  <a:gd name="T7" fmla="*/ 8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7" y="3"/>
                      <a:pt x="6" y="1"/>
                      <a:pt x="4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7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2145">
                <a:extLst>
                  <a:ext uri="{FF2B5EF4-FFF2-40B4-BE49-F238E27FC236}">
                    <a16:creationId xmlns="" xmlns:a16="http://schemas.microsoft.com/office/drawing/2014/main" id="{6B34A71A-BA7D-4534-88DB-8F0B83FAB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384"/>
                <a:ext cx="24" cy="23"/>
              </a:xfrm>
              <a:custGeom>
                <a:avLst/>
                <a:gdLst>
                  <a:gd name="T0" fmla="*/ 4 w 9"/>
                  <a:gd name="T1" fmla="*/ 8 h 9"/>
                  <a:gd name="T2" fmla="*/ 8 w 9"/>
                  <a:gd name="T3" fmla="*/ 4 h 9"/>
                  <a:gd name="T4" fmla="*/ 5 w 9"/>
                  <a:gd name="T5" fmla="*/ 0 h 9"/>
                  <a:gd name="T6" fmla="*/ 0 w 9"/>
                  <a:gd name="T7" fmla="*/ 4 h 9"/>
                  <a:gd name="T8" fmla="*/ 4 w 9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4" y="8"/>
                    </a:moveTo>
                    <a:cubicBezTo>
                      <a:pt x="5" y="9"/>
                      <a:pt x="9" y="5"/>
                      <a:pt x="8" y="4"/>
                    </a:cubicBezTo>
                    <a:cubicBezTo>
                      <a:pt x="8" y="2"/>
                      <a:pt x="6" y="1"/>
                      <a:pt x="5" y="0"/>
                    </a:cubicBezTo>
                    <a:cubicBezTo>
                      <a:pt x="3" y="0"/>
                      <a:pt x="2" y="2"/>
                      <a:pt x="0" y="4"/>
                    </a:cubicBezTo>
                    <a:cubicBezTo>
                      <a:pt x="1" y="5"/>
                      <a:pt x="3" y="7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2146">
                <a:extLst>
                  <a:ext uri="{FF2B5EF4-FFF2-40B4-BE49-F238E27FC236}">
                    <a16:creationId xmlns="" xmlns:a16="http://schemas.microsoft.com/office/drawing/2014/main" id="{766DB42B-7A61-4022-9C3D-742CCDA8D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384"/>
                <a:ext cx="24" cy="20"/>
              </a:xfrm>
              <a:custGeom>
                <a:avLst/>
                <a:gdLst>
                  <a:gd name="T0" fmla="*/ 9 w 9"/>
                  <a:gd name="T1" fmla="*/ 4 h 8"/>
                  <a:gd name="T2" fmla="*/ 5 w 9"/>
                  <a:gd name="T3" fmla="*/ 0 h 8"/>
                  <a:gd name="T4" fmla="*/ 0 w 9"/>
                  <a:gd name="T5" fmla="*/ 4 h 8"/>
                  <a:gd name="T6" fmla="*/ 5 w 9"/>
                  <a:gd name="T7" fmla="*/ 8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8" y="3"/>
                      <a:pt x="7" y="1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6" y="8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2147">
                <a:extLst>
                  <a:ext uri="{FF2B5EF4-FFF2-40B4-BE49-F238E27FC236}">
                    <a16:creationId xmlns="" xmlns:a16="http://schemas.microsoft.com/office/drawing/2014/main" id="{A5835504-12B8-41D3-B03A-A7603E40C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1384"/>
                <a:ext cx="24" cy="23"/>
              </a:xfrm>
              <a:custGeom>
                <a:avLst/>
                <a:gdLst>
                  <a:gd name="T0" fmla="*/ 5 w 9"/>
                  <a:gd name="T1" fmla="*/ 9 h 9"/>
                  <a:gd name="T2" fmla="*/ 9 w 9"/>
                  <a:gd name="T3" fmla="*/ 4 h 9"/>
                  <a:gd name="T4" fmla="*/ 5 w 9"/>
                  <a:gd name="T5" fmla="*/ 0 h 9"/>
                  <a:gd name="T6" fmla="*/ 1 w 9"/>
                  <a:gd name="T7" fmla="*/ 5 h 9"/>
                  <a:gd name="T8" fmla="*/ 5 w 9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7" y="7"/>
                      <a:pt x="9" y="5"/>
                      <a:pt x="9" y="4"/>
                    </a:cubicBezTo>
                    <a:cubicBezTo>
                      <a:pt x="8" y="3"/>
                      <a:pt x="6" y="1"/>
                      <a:pt x="5" y="0"/>
                    </a:cubicBezTo>
                    <a:cubicBezTo>
                      <a:pt x="3" y="0"/>
                      <a:pt x="0" y="3"/>
                      <a:pt x="1" y="5"/>
                    </a:cubicBezTo>
                    <a:cubicBezTo>
                      <a:pt x="2" y="6"/>
                      <a:pt x="4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2148">
                <a:extLst>
                  <a:ext uri="{FF2B5EF4-FFF2-40B4-BE49-F238E27FC236}">
                    <a16:creationId xmlns="" xmlns:a16="http://schemas.microsoft.com/office/drawing/2014/main" id="{64E5FABF-9693-4979-907C-23B4DBBFA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384"/>
                <a:ext cx="21" cy="23"/>
              </a:xfrm>
              <a:custGeom>
                <a:avLst/>
                <a:gdLst>
                  <a:gd name="T0" fmla="*/ 7 w 8"/>
                  <a:gd name="T1" fmla="*/ 5 h 9"/>
                  <a:gd name="T2" fmla="*/ 3 w 8"/>
                  <a:gd name="T3" fmla="*/ 0 h 9"/>
                  <a:gd name="T4" fmla="*/ 0 w 8"/>
                  <a:gd name="T5" fmla="*/ 4 h 9"/>
                  <a:gd name="T6" fmla="*/ 3 w 8"/>
                  <a:gd name="T7" fmla="*/ 9 h 9"/>
                  <a:gd name="T8" fmla="*/ 7 w 8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7" y="5"/>
                    </a:moveTo>
                    <a:cubicBezTo>
                      <a:pt x="8" y="3"/>
                      <a:pt x="5" y="0"/>
                      <a:pt x="3" y="0"/>
                    </a:cubicBezTo>
                    <a:cubicBezTo>
                      <a:pt x="2" y="1"/>
                      <a:pt x="0" y="3"/>
                      <a:pt x="0" y="4"/>
                    </a:cubicBezTo>
                    <a:cubicBezTo>
                      <a:pt x="0" y="5"/>
                      <a:pt x="2" y="7"/>
                      <a:pt x="3" y="9"/>
                    </a:cubicBezTo>
                    <a:cubicBezTo>
                      <a:pt x="5" y="7"/>
                      <a:pt x="7" y="6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2149">
                <a:extLst>
                  <a:ext uri="{FF2B5EF4-FFF2-40B4-BE49-F238E27FC236}">
                    <a16:creationId xmlns="" xmlns:a16="http://schemas.microsoft.com/office/drawing/2014/main" id="{D6002A42-FEFE-472A-8D3B-89BB55DA5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1381"/>
                <a:ext cx="20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5 h 9"/>
                  <a:gd name="T4" fmla="*/ 5 w 8"/>
                  <a:gd name="T5" fmla="*/ 0 h 9"/>
                  <a:gd name="T6" fmla="*/ 1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6" y="8"/>
                      <a:pt x="8" y="6"/>
                      <a:pt x="8" y="5"/>
                    </a:cubicBezTo>
                    <a:cubicBezTo>
                      <a:pt x="8" y="4"/>
                      <a:pt x="6" y="2"/>
                      <a:pt x="5" y="0"/>
                    </a:cubicBezTo>
                    <a:cubicBezTo>
                      <a:pt x="3" y="2"/>
                      <a:pt x="0" y="4"/>
                      <a:pt x="1" y="5"/>
                    </a:cubicBezTo>
                    <a:cubicBezTo>
                      <a:pt x="1" y="6"/>
                      <a:pt x="3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2150">
                <a:extLst>
                  <a:ext uri="{FF2B5EF4-FFF2-40B4-BE49-F238E27FC236}">
                    <a16:creationId xmlns="" xmlns:a16="http://schemas.microsoft.com/office/drawing/2014/main" id="{C7F33134-AFB0-4BFF-B211-5C39E9DE4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1381"/>
                <a:ext cx="21" cy="23"/>
              </a:xfrm>
              <a:custGeom>
                <a:avLst/>
                <a:gdLst>
                  <a:gd name="T0" fmla="*/ 4 w 8"/>
                  <a:gd name="T1" fmla="*/ 9 h 9"/>
                  <a:gd name="T2" fmla="*/ 8 w 8"/>
                  <a:gd name="T3" fmla="*/ 5 h 9"/>
                  <a:gd name="T4" fmla="*/ 4 w 8"/>
                  <a:gd name="T5" fmla="*/ 0 h 9"/>
                  <a:gd name="T6" fmla="*/ 0 w 8"/>
                  <a:gd name="T7" fmla="*/ 5 h 9"/>
                  <a:gd name="T8" fmla="*/ 4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6" y="8"/>
                      <a:pt x="8" y="6"/>
                      <a:pt x="8" y="5"/>
                    </a:cubicBezTo>
                    <a:cubicBezTo>
                      <a:pt x="8" y="4"/>
                      <a:pt x="6" y="2"/>
                      <a:pt x="4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1" y="6"/>
                      <a:pt x="3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2151">
                <a:extLst>
                  <a:ext uri="{FF2B5EF4-FFF2-40B4-BE49-F238E27FC236}">
                    <a16:creationId xmlns="" xmlns:a16="http://schemas.microsoft.com/office/drawing/2014/main" id="{520E5EAE-5E01-4999-8F7B-DB952B9CA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" y="1381"/>
                <a:ext cx="18" cy="23"/>
              </a:xfrm>
              <a:custGeom>
                <a:avLst/>
                <a:gdLst>
                  <a:gd name="T0" fmla="*/ 4 w 7"/>
                  <a:gd name="T1" fmla="*/ 9 h 9"/>
                  <a:gd name="T2" fmla="*/ 7 w 7"/>
                  <a:gd name="T3" fmla="*/ 5 h 9"/>
                  <a:gd name="T4" fmla="*/ 4 w 7"/>
                  <a:gd name="T5" fmla="*/ 0 h 9"/>
                  <a:gd name="T6" fmla="*/ 0 w 7"/>
                  <a:gd name="T7" fmla="*/ 5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5" y="8"/>
                      <a:pt x="7" y="6"/>
                      <a:pt x="7" y="5"/>
                    </a:cubicBezTo>
                    <a:cubicBezTo>
                      <a:pt x="7" y="4"/>
                      <a:pt x="5" y="2"/>
                      <a:pt x="4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1" y="6"/>
                      <a:pt x="3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2152">
                <a:extLst>
                  <a:ext uri="{FF2B5EF4-FFF2-40B4-BE49-F238E27FC236}">
                    <a16:creationId xmlns="" xmlns:a16="http://schemas.microsoft.com/office/drawing/2014/main" id="{F5DCC449-3DC9-422E-BEB8-6496CD5AA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1381"/>
                <a:ext cx="18" cy="23"/>
              </a:xfrm>
              <a:custGeom>
                <a:avLst/>
                <a:gdLst>
                  <a:gd name="T0" fmla="*/ 4 w 7"/>
                  <a:gd name="T1" fmla="*/ 9 h 9"/>
                  <a:gd name="T2" fmla="*/ 7 w 7"/>
                  <a:gd name="T3" fmla="*/ 5 h 9"/>
                  <a:gd name="T4" fmla="*/ 4 w 7"/>
                  <a:gd name="T5" fmla="*/ 0 h 9"/>
                  <a:gd name="T6" fmla="*/ 0 w 7"/>
                  <a:gd name="T7" fmla="*/ 5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5" y="8"/>
                      <a:pt x="7" y="6"/>
                      <a:pt x="7" y="5"/>
                    </a:cubicBezTo>
                    <a:cubicBezTo>
                      <a:pt x="7" y="4"/>
                      <a:pt x="5" y="2"/>
                      <a:pt x="4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0" y="6"/>
                      <a:pt x="2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2153">
                <a:extLst>
                  <a:ext uri="{FF2B5EF4-FFF2-40B4-BE49-F238E27FC236}">
                    <a16:creationId xmlns="" xmlns:a16="http://schemas.microsoft.com/office/drawing/2014/main" id="{06EE91A8-EDC2-4B62-83CA-424632C9F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1384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4 h 9"/>
                  <a:gd name="T4" fmla="*/ 4 w 8"/>
                  <a:gd name="T5" fmla="*/ 0 h 9"/>
                  <a:gd name="T6" fmla="*/ 0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6" y="7"/>
                      <a:pt x="8" y="5"/>
                      <a:pt x="8" y="4"/>
                    </a:cubicBezTo>
                    <a:cubicBezTo>
                      <a:pt x="8" y="3"/>
                      <a:pt x="6" y="1"/>
                      <a:pt x="4" y="0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1" y="6"/>
                      <a:pt x="3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2154">
                <a:extLst>
                  <a:ext uri="{FF2B5EF4-FFF2-40B4-BE49-F238E27FC236}">
                    <a16:creationId xmlns="" xmlns:a16="http://schemas.microsoft.com/office/drawing/2014/main" id="{8042BDF4-E7CA-4D28-B73E-BDB738495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1"/>
                <a:ext cx="21" cy="23"/>
              </a:xfrm>
              <a:custGeom>
                <a:avLst/>
                <a:gdLst>
                  <a:gd name="T0" fmla="*/ 4 w 8"/>
                  <a:gd name="T1" fmla="*/ 0 h 9"/>
                  <a:gd name="T2" fmla="*/ 0 w 8"/>
                  <a:gd name="T3" fmla="*/ 5 h 9"/>
                  <a:gd name="T4" fmla="*/ 4 w 8"/>
                  <a:gd name="T5" fmla="*/ 9 h 9"/>
                  <a:gd name="T6" fmla="*/ 8 w 8"/>
                  <a:gd name="T7" fmla="*/ 5 h 9"/>
                  <a:gd name="T8" fmla="*/ 4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2" y="2"/>
                      <a:pt x="0" y="4"/>
                      <a:pt x="0" y="5"/>
                    </a:cubicBezTo>
                    <a:cubicBezTo>
                      <a:pt x="0" y="6"/>
                      <a:pt x="2" y="8"/>
                      <a:pt x="4" y="9"/>
                    </a:cubicBezTo>
                    <a:cubicBezTo>
                      <a:pt x="5" y="9"/>
                      <a:pt x="8" y="6"/>
                      <a:pt x="8" y="5"/>
                    </a:cubicBezTo>
                    <a:cubicBezTo>
                      <a:pt x="7" y="3"/>
                      <a:pt x="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2155">
                <a:extLst>
                  <a:ext uri="{FF2B5EF4-FFF2-40B4-BE49-F238E27FC236}">
                    <a16:creationId xmlns="" xmlns:a16="http://schemas.microsoft.com/office/drawing/2014/main" id="{F8F0ECE7-5C91-4ED2-9FA8-1E76FEA24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1381"/>
                <a:ext cx="20" cy="23"/>
              </a:xfrm>
              <a:custGeom>
                <a:avLst/>
                <a:gdLst>
                  <a:gd name="T0" fmla="*/ 3 w 8"/>
                  <a:gd name="T1" fmla="*/ 0 h 9"/>
                  <a:gd name="T2" fmla="*/ 0 w 8"/>
                  <a:gd name="T3" fmla="*/ 5 h 9"/>
                  <a:gd name="T4" fmla="*/ 3 w 8"/>
                  <a:gd name="T5" fmla="*/ 9 h 9"/>
                  <a:gd name="T6" fmla="*/ 7 w 8"/>
                  <a:gd name="T7" fmla="*/ 5 h 9"/>
                  <a:gd name="T8" fmla="*/ 3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0"/>
                    </a:moveTo>
                    <a:cubicBezTo>
                      <a:pt x="2" y="2"/>
                      <a:pt x="0" y="4"/>
                      <a:pt x="0" y="5"/>
                    </a:cubicBezTo>
                    <a:cubicBezTo>
                      <a:pt x="0" y="6"/>
                      <a:pt x="2" y="8"/>
                      <a:pt x="3" y="9"/>
                    </a:cubicBezTo>
                    <a:cubicBezTo>
                      <a:pt x="5" y="9"/>
                      <a:pt x="8" y="6"/>
                      <a:pt x="7" y="5"/>
                    </a:cubicBezTo>
                    <a:cubicBezTo>
                      <a:pt x="7" y="3"/>
                      <a:pt x="5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2156">
                <a:extLst>
                  <a:ext uri="{FF2B5EF4-FFF2-40B4-BE49-F238E27FC236}">
                    <a16:creationId xmlns="" xmlns:a16="http://schemas.microsoft.com/office/drawing/2014/main" id="{24FBEB90-B530-47C6-9831-24AD16690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384"/>
                <a:ext cx="26" cy="20"/>
              </a:xfrm>
              <a:custGeom>
                <a:avLst/>
                <a:gdLst>
                  <a:gd name="T0" fmla="*/ 9 w 10"/>
                  <a:gd name="T1" fmla="*/ 4 h 8"/>
                  <a:gd name="T2" fmla="*/ 5 w 10"/>
                  <a:gd name="T3" fmla="*/ 0 h 8"/>
                  <a:gd name="T4" fmla="*/ 0 w 10"/>
                  <a:gd name="T5" fmla="*/ 4 h 8"/>
                  <a:gd name="T6" fmla="*/ 5 w 10"/>
                  <a:gd name="T7" fmla="*/ 8 h 8"/>
                  <a:gd name="T8" fmla="*/ 9 w 10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4"/>
                    </a:moveTo>
                    <a:cubicBezTo>
                      <a:pt x="10" y="3"/>
                      <a:pt x="7" y="0"/>
                      <a:pt x="5" y="0"/>
                    </a:cubicBezTo>
                    <a:cubicBezTo>
                      <a:pt x="3" y="1"/>
                      <a:pt x="2" y="2"/>
                      <a:pt x="0" y="4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6" y="8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2157">
                <a:extLst>
                  <a:ext uri="{FF2B5EF4-FFF2-40B4-BE49-F238E27FC236}">
                    <a16:creationId xmlns="" xmlns:a16="http://schemas.microsoft.com/office/drawing/2014/main" id="{C3B4118F-CB2B-4D0D-9C02-F6D3BB5B6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1384"/>
                <a:ext cx="23" cy="20"/>
              </a:xfrm>
              <a:custGeom>
                <a:avLst/>
                <a:gdLst>
                  <a:gd name="T0" fmla="*/ 9 w 9"/>
                  <a:gd name="T1" fmla="*/ 4 h 8"/>
                  <a:gd name="T2" fmla="*/ 4 w 9"/>
                  <a:gd name="T3" fmla="*/ 0 h 8"/>
                  <a:gd name="T4" fmla="*/ 0 w 9"/>
                  <a:gd name="T5" fmla="*/ 4 h 8"/>
                  <a:gd name="T6" fmla="*/ 5 w 9"/>
                  <a:gd name="T7" fmla="*/ 8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9" y="3"/>
                      <a:pt x="6" y="0"/>
                      <a:pt x="4" y="0"/>
                    </a:cubicBezTo>
                    <a:cubicBezTo>
                      <a:pt x="3" y="1"/>
                      <a:pt x="2" y="3"/>
                      <a:pt x="0" y="4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6" y="8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2158">
                <a:extLst>
                  <a:ext uri="{FF2B5EF4-FFF2-40B4-BE49-F238E27FC236}">
                    <a16:creationId xmlns="" xmlns:a16="http://schemas.microsoft.com/office/drawing/2014/main" id="{73733F83-2C95-48EE-994B-48480D984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1384"/>
                <a:ext cx="23" cy="20"/>
              </a:xfrm>
              <a:custGeom>
                <a:avLst/>
                <a:gdLst>
                  <a:gd name="T0" fmla="*/ 8 w 9"/>
                  <a:gd name="T1" fmla="*/ 4 h 8"/>
                  <a:gd name="T2" fmla="*/ 4 w 9"/>
                  <a:gd name="T3" fmla="*/ 0 h 8"/>
                  <a:gd name="T4" fmla="*/ 0 w 9"/>
                  <a:gd name="T5" fmla="*/ 4 h 8"/>
                  <a:gd name="T6" fmla="*/ 5 w 9"/>
                  <a:gd name="T7" fmla="*/ 8 h 8"/>
                  <a:gd name="T8" fmla="*/ 8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4"/>
                    </a:moveTo>
                    <a:cubicBezTo>
                      <a:pt x="9" y="3"/>
                      <a:pt x="6" y="0"/>
                      <a:pt x="4" y="0"/>
                    </a:cubicBezTo>
                    <a:cubicBezTo>
                      <a:pt x="3" y="1"/>
                      <a:pt x="2" y="3"/>
                      <a:pt x="0" y="4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2159">
                <a:extLst>
                  <a:ext uri="{FF2B5EF4-FFF2-40B4-BE49-F238E27FC236}">
                    <a16:creationId xmlns="" xmlns:a16="http://schemas.microsoft.com/office/drawing/2014/main" id="{753909B5-310F-4F6A-B32E-D89A7AD8B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384"/>
                <a:ext cx="21" cy="23"/>
              </a:xfrm>
              <a:custGeom>
                <a:avLst/>
                <a:gdLst>
                  <a:gd name="T0" fmla="*/ 7 w 8"/>
                  <a:gd name="T1" fmla="*/ 5 h 9"/>
                  <a:gd name="T2" fmla="*/ 3 w 8"/>
                  <a:gd name="T3" fmla="*/ 0 h 9"/>
                  <a:gd name="T4" fmla="*/ 0 w 8"/>
                  <a:gd name="T5" fmla="*/ 4 h 9"/>
                  <a:gd name="T6" fmla="*/ 3 w 8"/>
                  <a:gd name="T7" fmla="*/ 9 h 9"/>
                  <a:gd name="T8" fmla="*/ 7 w 8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7" y="5"/>
                    </a:moveTo>
                    <a:cubicBezTo>
                      <a:pt x="8" y="3"/>
                      <a:pt x="5" y="0"/>
                      <a:pt x="3" y="0"/>
                    </a:cubicBezTo>
                    <a:cubicBezTo>
                      <a:pt x="2" y="1"/>
                      <a:pt x="0" y="3"/>
                      <a:pt x="0" y="4"/>
                    </a:cubicBezTo>
                    <a:cubicBezTo>
                      <a:pt x="0" y="5"/>
                      <a:pt x="2" y="7"/>
                      <a:pt x="3" y="9"/>
                    </a:cubicBezTo>
                    <a:cubicBezTo>
                      <a:pt x="5" y="7"/>
                      <a:pt x="6" y="6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2160">
                <a:extLst>
                  <a:ext uri="{FF2B5EF4-FFF2-40B4-BE49-F238E27FC236}">
                    <a16:creationId xmlns="" xmlns:a16="http://schemas.microsoft.com/office/drawing/2014/main" id="{BCE58264-517C-4130-B06F-410605114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1381"/>
                <a:ext cx="21" cy="23"/>
              </a:xfrm>
              <a:custGeom>
                <a:avLst/>
                <a:gdLst>
                  <a:gd name="T0" fmla="*/ 4 w 8"/>
                  <a:gd name="T1" fmla="*/ 9 h 9"/>
                  <a:gd name="T2" fmla="*/ 8 w 8"/>
                  <a:gd name="T3" fmla="*/ 5 h 9"/>
                  <a:gd name="T4" fmla="*/ 4 w 8"/>
                  <a:gd name="T5" fmla="*/ 0 h 9"/>
                  <a:gd name="T6" fmla="*/ 0 w 8"/>
                  <a:gd name="T7" fmla="*/ 5 h 9"/>
                  <a:gd name="T8" fmla="*/ 4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5" y="9"/>
                      <a:pt x="8" y="6"/>
                      <a:pt x="8" y="5"/>
                    </a:cubicBezTo>
                    <a:cubicBezTo>
                      <a:pt x="7" y="3"/>
                      <a:pt x="5" y="2"/>
                      <a:pt x="4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1" y="6"/>
                      <a:pt x="2" y="8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2161">
                <a:extLst>
                  <a:ext uri="{FF2B5EF4-FFF2-40B4-BE49-F238E27FC236}">
                    <a16:creationId xmlns="" xmlns:a16="http://schemas.microsoft.com/office/drawing/2014/main" id="{C6FE308C-2D7B-4204-947E-B8ABF4FA3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1384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4 h 9"/>
                  <a:gd name="T4" fmla="*/ 5 w 8"/>
                  <a:gd name="T5" fmla="*/ 0 h 9"/>
                  <a:gd name="T6" fmla="*/ 1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7" y="7"/>
                      <a:pt x="8" y="5"/>
                      <a:pt x="8" y="4"/>
                    </a:cubicBezTo>
                    <a:cubicBezTo>
                      <a:pt x="8" y="3"/>
                      <a:pt x="6" y="1"/>
                      <a:pt x="5" y="0"/>
                    </a:cubicBezTo>
                    <a:cubicBezTo>
                      <a:pt x="3" y="0"/>
                      <a:pt x="0" y="3"/>
                      <a:pt x="1" y="5"/>
                    </a:cubicBezTo>
                    <a:cubicBezTo>
                      <a:pt x="2" y="6"/>
                      <a:pt x="3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2162">
                <a:extLst>
                  <a:ext uri="{FF2B5EF4-FFF2-40B4-BE49-F238E27FC236}">
                    <a16:creationId xmlns="" xmlns:a16="http://schemas.microsoft.com/office/drawing/2014/main" id="{3E14670A-41EE-48E0-BEEA-F008D9644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" y="1381"/>
                <a:ext cx="21" cy="23"/>
              </a:xfrm>
              <a:custGeom>
                <a:avLst/>
                <a:gdLst>
                  <a:gd name="T0" fmla="*/ 3 w 8"/>
                  <a:gd name="T1" fmla="*/ 9 h 9"/>
                  <a:gd name="T2" fmla="*/ 7 w 8"/>
                  <a:gd name="T3" fmla="*/ 5 h 9"/>
                  <a:gd name="T4" fmla="*/ 3 w 8"/>
                  <a:gd name="T5" fmla="*/ 0 h 9"/>
                  <a:gd name="T6" fmla="*/ 0 w 8"/>
                  <a:gd name="T7" fmla="*/ 5 h 9"/>
                  <a:gd name="T8" fmla="*/ 3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9"/>
                    </a:moveTo>
                    <a:cubicBezTo>
                      <a:pt x="5" y="9"/>
                      <a:pt x="8" y="6"/>
                      <a:pt x="7" y="5"/>
                    </a:cubicBezTo>
                    <a:cubicBezTo>
                      <a:pt x="6" y="3"/>
                      <a:pt x="5" y="2"/>
                      <a:pt x="3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0" y="6"/>
                      <a:pt x="2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2163">
                <a:extLst>
                  <a:ext uri="{FF2B5EF4-FFF2-40B4-BE49-F238E27FC236}">
                    <a16:creationId xmlns="" xmlns:a16="http://schemas.microsoft.com/office/drawing/2014/main" id="{D6AED020-FAFD-499C-8009-12A653886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" y="1806"/>
                <a:ext cx="19" cy="21"/>
              </a:xfrm>
              <a:custGeom>
                <a:avLst/>
                <a:gdLst>
                  <a:gd name="T0" fmla="*/ 3 w 7"/>
                  <a:gd name="T1" fmla="*/ 8 h 8"/>
                  <a:gd name="T2" fmla="*/ 7 w 7"/>
                  <a:gd name="T3" fmla="*/ 5 h 8"/>
                  <a:gd name="T4" fmla="*/ 3 w 7"/>
                  <a:gd name="T5" fmla="*/ 0 h 8"/>
                  <a:gd name="T6" fmla="*/ 1 w 7"/>
                  <a:gd name="T7" fmla="*/ 3 h 8"/>
                  <a:gd name="T8" fmla="*/ 3 w 7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cubicBezTo>
                      <a:pt x="4" y="8"/>
                      <a:pt x="5" y="6"/>
                      <a:pt x="7" y="5"/>
                    </a:cubicBezTo>
                    <a:cubicBezTo>
                      <a:pt x="5" y="3"/>
                      <a:pt x="4" y="2"/>
                      <a:pt x="3" y="0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1" y="5"/>
                      <a:pt x="0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2164">
                <a:extLst>
                  <a:ext uri="{FF2B5EF4-FFF2-40B4-BE49-F238E27FC236}">
                    <a16:creationId xmlns="" xmlns:a16="http://schemas.microsoft.com/office/drawing/2014/main" id="{35734EB0-314F-4408-8705-57B0AEC6B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0" y="3281"/>
                <a:ext cx="8" cy="28"/>
              </a:xfrm>
              <a:custGeom>
                <a:avLst/>
                <a:gdLst>
                  <a:gd name="T0" fmla="*/ 0 w 3"/>
                  <a:gd name="T1" fmla="*/ 1 h 11"/>
                  <a:gd name="T2" fmla="*/ 0 w 3"/>
                  <a:gd name="T3" fmla="*/ 7 h 11"/>
                  <a:gd name="T4" fmla="*/ 1 w 3"/>
                  <a:gd name="T5" fmla="*/ 11 h 11"/>
                  <a:gd name="T6" fmla="*/ 2 w 3"/>
                  <a:gd name="T7" fmla="*/ 5 h 11"/>
                  <a:gd name="T8" fmla="*/ 2 w 3"/>
                  <a:gd name="T9" fmla="*/ 1 h 11"/>
                  <a:gd name="T10" fmla="*/ 1 w 3"/>
                  <a:gd name="T11" fmla="*/ 0 h 11"/>
                  <a:gd name="T12" fmla="*/ 0 w 3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0" y="1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0" y="7"/>
                      <a:pt x="0" y="9"/>
                      <a:pt x="1" y="11"/>
                    </a:cubicBezTo>
                    <a:cubicBezTo>
                      <a:pt x="3" y="10"/>
                      <a:pt x="1" y="7"/>
                      <a:pt x="2" y="5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2165">
                <a:extLst>
                  <a:ext uri="{FF2B5EF4-FFF2-40B4-BE49-F238E27FC236}">
                    <a16:creationId xmlns="" xmlns:a16="http://schemas.microsoft.com/office/drawing/2014/main" id="{3AE0417A-B9D2-4761-90B1-42EA52647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" y="1179"/>
                <a:ext cx="10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2 h 5"/>
                  <a:gd name="T4" fmla="*/ 2 w 4"/>
                  <a:gd name="T5" fmla="*/ 1 h 5"/>
                  <a:gd name="T6" fmla="*/ 0 w 4"/>
                  <a:gd name="T7" fmla="*/ 3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1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2166">
                <a:extLst>
                  <a:ext uri="{FF2B5EF4-FFF2-40B4-BE49-F238E27FC236}">
                    <a16:creationId xmlns="" xmlns:a16="http://schemas.microsoft.com/office/drawing/2014/main" id="{C0C2C4C6-36BC-41E8-A2FF-F3369CBEC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756"/>
                <a:ext cx="13" cy="11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0 w 5"/>
                  <a:gd name="T5" fmla="*/ 3 h 4"/>
                  <a:gd name="T6" fmla="*/ 3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2" y="1"/>
                      <a:pt x="2" y="1"/>
                      <a:pt x="0" y="3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2167">
                <a:extLst>
                  <a:ext uri="{FF2B5EF4-FFF2-40B4-BE49-F238E27FC236}">
                    <a16:creationId xmlns="" xmlns:a16="http://schemas.microsoft.com/office/drawing/2014/main" id="{68CE9B46-5564-4284-A83D-E38944AE2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754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4 h 5"/>
                  <a:gd name="T4" fmla="*/ 2 w 4"/>
                  <a:gd name="T5" fmla="*/ 0 h 5"/>
                  <a:gd name="T6" fmla="*/ 0 w 4"/>
                  <a:gd name="T7" fmla="*/ 3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2" y="5"/>
                      <a:pt x="4" y="4"/>
                      <a:pt x="4" y="4"/>
                    </a:cubicBezTo>
                    <a:cubicBezTo>
                      <a:pt x="4" y="3"/>
                      <a:pt x="3" y="2"/>
                      <a:pt x="2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2168">
                <a:extLst>
                  <a:ext uri="{FF2B5EF4-FFF2-40B4-BE49-F238E27FC236}">
                    <a16:creationId xmlns="" xmlns:a16="http://schemas.microsoft.com/office/drawing/2014/main" id="{D9DED882-0CCC-49BF-AF2A-CD7589E07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1285"/>
                <a:ext cx="10" cy="13"/>
              </a:xfrm>
              <a:custGeom>
                <a:avLst/>
                <a:gdLst>
                  <a:gd name="T0" fmla="*/ 0 w 4"/>
                  <a:gd name="T1" fmla="*/ 2 h 5"/>
                  <a:gd name="T2" fmla="*/ 2 w 4"/>
                  <a:gd name="T3" fmla="*/ 5 h 5"/>
                  <a:gd name="T4" fmla="*/ 4 w 4"/>
                  <a:gd name="T5" fmla="*/ 2 h 5"/>
                  <a:gd name="T6" fmla="*/ 2 w 4"/>
                  <a:gd name="T7" fmla="*/ 0 h 5"/>
                  <a:gd name="T8" fmla="*/ 0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2"/>
                      <a:pt x="1" y="3"/>
                      <a:pt x="2" y="5"/>
                    </a:cubicBezTo>
                    <a:cubicBezTo>
                      <a:pt x="3" y="3"/>
                      <a:pt x="3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2169">
                <a:extLst>
                  <a:ext uri="{FF2B5EF4-FFF2-40B4-BE49-F238E27FC236}">
                    <a16:creationId xmlns="" xmlns:a16="http://schemas.microsoft.com/office/drawing/2014/main" id="{2A0DB8E5-3E73-413D-9D14-D3234CC5B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" y="1285"/>
                <a:ext cx="13" cy="11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1 h 4"/>
                  <a:gd name="T4" fmla="*/ 3 w 5"/>
                  <a:gd name="T5" fmla="*/ 0 h 4"/>
                  <a:gd name="T6" fmla="*/ 0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4" y="3"/>
                      <a:pt x="4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2" y="1"/>
                      <a:pt x="0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2170">
                <a:extLst>
                  <a:ext uri="{FF2B5EF4-FFF2-40B4-BE49-F238E27FC236}">
                    <a16:creationId xmlns="" xmlns:a16="http://schemas.microsoft.com/office/drawing/2014/main" id="{83A0453A-C569-423C-B77B-49C661CE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" y="1285"/>
                <a:ext cx="10" cy="13"/>
              </a:xfrm>
              <a:custGeom>
                <a:avLst/>
                <a:gdLst>
                  <a:gd name="T0" fmla="*/ 4 w 4"/>
                  <a:gd name="T1" fmla="*/ 2 h 5"/>
                  <a:gd name="T2" fmla="*/ 3 w 4"/>
                  <a:gd name="T3" fmla="*/ 0 h 5"/>
                  <a:gd name="T4" fmla="*/ 1 w 4"/>
                  <a:gd name="T5" fmla="*/ 2 h 5"/>
                  <a:gd name="T6" fmla="*/ 2 w 4"/>
                  <a:gd name="T7" fmla="*/ 5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2171">
                <a:extLst>
                  <a:ext uri="{FF2B5EF4-FFF2-40B4-BE49-F238E27FC236}">
                    <a16:creationId xmlns="" xmlns:a16="http://schemas.microsoft.com/office/drawing/2014/main" id="{B0E2B8A5-F061-45A5-B952-81DB70A68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" y="1285"/>
                <a:ext cx="10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1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3"/>
                      <a:pt x="4" y="2"/>
                      <a:pt x="4" y="1"/>
                    </a:cubicBezTo>
                    <a:cubicBezTo>
                      <a:pt x="4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2172">
                <a:extLst>
                  <a:ext uri="{FF2B5EF4-FFF2-40B4-BE49-F238E27FC236}">
                    <a16:creationId xmlns="" xmlns:a16="http://schemas.microsoft.com/office/drawing/2014/main" id="{67BDEEB6-87BA-4105-BB8F-453FEF069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" y="1285"/>
                <a:ext cx="13" cy="11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4 h 4"/>
                  <a:gd name="T6" fmla="*/ 5 w 5"/>
                  <a:gd name="T7" fmla="*/ 1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1"/>
                      <a:pt x="0" y="2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2173">
                <a:extLst>
                  <a:ext uri="{FF2B5EF4-FFF2-40B4-BE49-F238E27FC236}">
                    <a16:creationId xmlns="" xmlns:a16="http://schemas.microsoft.com/office/drawing/2014/main" id="{5071F932-D4E6-4F2D-8817-70F97F9B8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" y="1285"/>
                <a:ext cx="13" cy="11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3" y="0"/>
                      <a:pt x="2" y="1"/>
                      <a:pt x="0" y="1"/>
                    </a:cubicBezTo>
                    <a:cubicBezTo>
                      <a:pt x="2" y="2"/>
                      <a:pt x="3" y="3"/>
                      <a:pt x="3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2174">
                <a:extLst>
                  <a:ext uri="{FF2B5EF4-FFF2-40B4-BE49-F238E27FC236}">
                    <a16:creationId xmlns="" xmlns:a16="http://schemas.microsoft.com/office/drawing/2014/main" id="{6B6E60FC-6E4B-4AD4-B5B6-9D796DEC9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1285"/>
                <a:ext cx="13" cy="11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2175">
                <a:extLst>
                  <a:ext uri="{FF2B5EF4-FFF2-40B4-BE49-F238E27FC236}">
                    <a16:creationId xmlns="" xmlns:a16="http://schemas.microsoft.com/office/drawing/2014/main" id="{D8735948-FBB2-4E74-9E32-49E0A1B56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1285"/>
                <a:ext cx="13" cy="11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2 h 4"/>
                  <a:gd name="T4" fmla="*/ 3 w 5"/>
                  <a:gd name="T5" fmla="*/ 0 h 4"/>
                  <a:gd name="T6" fmla="*/ 0 w 5"/>
                  <a:gd name="T7" fmla="*/ 1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4" y="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1"/>
                      <a:pt x="0" y="1"/>
                    </a:cubicBezTo>
                    <a:cubicBezTo>
                      <a:pt x="1" y="3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2176">
                <a:extLst>
                  <a:ext uri="{FF2B5EF4-FFF2-40B4-BE49-F238E27FC236}">
                    <a16:creationId xmlns="" xmlns:a16="http://schemas.microsoft.com/office/drawing/2014/main" id="{DA2639B7-9BBD-4A0A-BEF4-CC2F6B4FC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285"/>
                <a:ext cx="13" cy="11"/>
              </a:xfrm>
              <a:custGeom>
                <a:avLst/>
                <a:gdLst>
                  <a:gd name="T0" fmla="*/ 0 w 5"/>
                  <a:gd name="T1" fmla="*/ 1 h 4"/>
                  <a:gd name="T2" fmla="*/ 3 w 5"/>
                  <a:gd name="T3" fmla="*/ 4 h 4"/>
                  <a:gd name="T4" fmla="*/ 5 w 5"/>
                  <a:gd name="T5" fmla="*/ 2 h 4"/>
                  <a:gd name="T6" fmla="*/ 3 w 5"/>
                  <a:gd name="T7" fmla="*/ 0 h 4"/>
                  <a:gd name="T8" fmla="*/ 0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2" y="2"/>
                      <a:pt x="2" y="3"/>
                      <a:pt x="3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2177">
                <a:extLst>
                  <a:ext uri="{FF2B5EF4-FFF2-40B4-BE49-F238E27FC236}">
                    <a16:creationId xmlns="" xmlns:a16="http://schemas.microsoft.com/office/drawing/2014/main" id="{4A91F5F8-32F2-40F1-9209-81A8CE596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756"/>
                <a:ext cx="10" cy="11"/>
              </a:xfrm>
              <a:custGeom>
                <a:avLst/>
                <a:gdLst>
                  <a:gd name="T0" fmla="*/ 2 w 4"/>
                  <a:gd name="T1" fmla="*/ 4 h 4"/>
                  <a:gd name="T2" fmla="*/ 4 w 4"/>
                  <a:gd name="T3" fmla="*/ 2 h 4"/>
                  <a:gd name="T4" fmla="*/ 3 w 4"/>
                  <a:gd name="T5" fmla="*/ 0 h 4"/>
                  <a:gd name="T6" fmla="*/ 0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4" y="3"/>
                      <a:pt x="4" y="2"/>
                    </a:cubicBezTo>
                    <a:cubicBezTo>
                      <a:pt x="4" y="2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2178">
                <a:extLst>
                  <a:ext uri="{FF2B5EF4-FFF2-40B4-BE49-F238E27FC236}">
                    <a16:creationId xmlns="" xmlns:a16="http://schemas.microsoft.com/office/drawing/2014/main" id="{F24507EC-DF0B-4291-888B-A82E046E1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756"/>
                <a:ext cx="13" cy="11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0 h 4"/>
                  <a:gd name="T4" fmla="*/ 0 w 5"/>
                  <a:gd name="T5" fmla="*/ 2 h 4"/>
                  <a:gd name="T6" fmla="*/ 3 w 5"/>
                  <a:gd name="T7" fmla="*/ 4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2"/>
                      <a:pt x="4" y="1"/>
                      <a:pt x="3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2179">
                <a:extLst>
                  <a:ext uri="{FF2B5EF4-FFF2-40B4-BE49-F238E27FC236}">
                    <a16:creationId xmlns="" xmlns:a16="http://schemas.microsoft.com/office/drawing/2014/main" id="{72C532A5-44FC-4376-8E39-9AB2E7E19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754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4 h 5"/>
                  <a:gd name="T4" fmla="*/ 2 w 4"/>
                  <a:gd name="T5" fmla="*/ 0 h 5"/>
                  <a:gd name="T6" fmla="*/ 0 w 4"/>
                  <a:gd name="T7" fmla="*/ 3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2" y="5"/>
                      <a:pt x="4" y="4"/>
                      <a:pt x="4" y="4"/>
                    </a:cubicBezTo>
                    <a:cubicBezTo>
                      <a:pt x="4" y="3"/>
                      <a:pt x="3" y="2"/>
                      <a:pt x="2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2180">
                <a:extLst>
                  <a:ext uri="{FF2B5EF4-FFF2-40B4-BE49-F238E27FC236}">
                    <a16:creationId xmlns="" xmlns:a16="http://schemas.microsoft.com/office/drawing/2014/main" id="{D53182B4-58EE-43D8-B10C-862439D7B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754"/>
                <a:ext cx="7" cy="13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3 h 5"/>
                  <a:gd name="T4" fmla="*/ 1 w 3"/>
                  <a:gd name="T5" fmla="*/ 0 h 5"/>
                  <a:gd name="T6" fmla="*/ 0 w 3"/>
                  <a:gd name="T7" fmla="*/ 3 h 5"/>
                  <a:gd name="T8" fmla="*/ 2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3" y="2"/>
                      <a:pt x="2" y="2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2181">
                <a:extLst>
                  <a:ext uri="{FF2B5EF4-FFF2-40B4-BE49-F238E27FC236}">
                    <a16:creationId xmlns="" xmlns:a16="http://schemas.microsoft.com/office/drawing/2014/main" id="{CB277CC8-3F22-412E-8A59-DE0E46555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756"/>
                <a:ext cx="13" cy="11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0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4" y="4"/>
                      <a:pt x="5" y="3"/>
                      <a:pt x="5" y="2"/>
                    </a:cubicBezTo>
                    <a:cubicBezTo>
                      <a:pt x="5" y="2"/>
                      <a:pt x="4" y="0"/>
                      <a:pt x="4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2182">
                <a:extLst>
                  <a:ext uri="{FF2B5EF4-FFF2-40B4-BE49-F238E27FC236}">
                    <a16:creationId xmlns="" xmlns:a16="http://schemas.microsoft.com/office/drawing/2014/main" id="{D19BCF2B-0FB6-468C-84FA-FC6EED181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756"/>
                <a:ext cx="11" cy="13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0 h 5"/>
                  <a:gd name="T4" fmla="*/ 0 w 4"/>
                  <a:gd name="T5" fmla="*/ 2 h 5"/>
                  <a:gd name="T6" fmla="*/ 2 w 4"/>
                  <a:gd name="T7" fmla="*/ 5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3"/>
                      <a:pt x="1" y="4"/>
                      <a:pt x="2" y="5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2183">
                <a:extLst>
                  <a:ext uri="{FF2B5EF4-FFF2-40B4-BE49-F238E27FC236}">
                    <a16:creationId xmlns="" xmlns:a16="http://schemas.microsoft.com/office/drawing/2014/main" id="{0BFD7A02-408B-42AF-922D-DB5B0A8A4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756"/>
                <a:ext cx="13" cy="11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0 h 4"/>
                  <a:gd name="T4" fmla="*/ 0 w 5"/>
                  <a:gd name="T5" fmla="*/ 2 h 4"/>
                  <a:gd name="T6" fmla="*/ 3 w 5"/>
                  <a:gd name="T7" fmla="*/ 4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2184">
                <a:extLst>
                  <a:ext uri="{FF2B5EF4-FFF2-40B4-BE49-F238E27FC236}">
                    <a16:creationId xmlns="" xmlns:a16="http://schemas.microsoft.com/office/drawing/2014/main" id="{6C43F069-E3F4-4A76-B083-D33E45E6E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756"/>
                <a:ext cx="11" cy="13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2 h 5"/>
                  <a:gd name="T4" fmla="*/ 2 w 4"/>
                  <a:gd name="T5" fmla="*/ 0 h 5"/>
                  <a:gd name="T6" fmla="*/ 1 w 4"/>
                  <a:gd name="T7" fmla="*/ 3 h 5"/>
                  <a:gd name="T8" fmla="*/ 3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3"/>
                      <a:pt x="2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2185">
                <a:extLst>
                  <a:ext uri="{FF2B5EF4-FFF2-40B4-BE49-F238E27FC236}">
                    <a16:creationId xmlns="" xmlns:a16="http://schemas.microsoft.com/office/drawing/2014/main" id="{D3F7400C-A87D-4B61-9CBB-5FA507AA5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756"/>
                <a:ext cx="13" cy="11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0 h 4"/>
                  <a:gd name="T4" fmla="*/ 0 w 5"/>
                  <a:gd name="T5" fmla="*/ 2 h 4"/>
                  <a:gd name="T6" fmla="*/ 3 w 5"/>
                  <a:gd name="T7" fmla="*/ 4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2"/>
                      <a:pt x="4" y="1"/>
                      <a:pt x="3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2186">
                <a:extLst>
                  <a:ext uri="{FF2B5EF4-FFF2-40B4-BE49-F238E27FC236}">
                    <a16:creationId xmlns="" xmlns:a16="http://schemas.microsoft.com/office/drawing/2014/main" id="{4C5139FF-587C-448B-B151-F06D073EC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754"/>
                <a:ext cx="10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0 w 4"/>
                  <a:gd name="T7" fmla="*/ 3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5"/>
                      <a:pt x="4" y="4"/>
                      <a:pt x="4" y="3"/>
                    </a:cubicBezTo>
                    <a:cubicBezTo>
                      <a:pt x="3" y="2"/>
                      <a:pt x="3" y="2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2187">
                <a:extLst>
                  <a:ext uri="{FF2B5EF4-FFF2-40B4-BE49-F238E27FC236}">
                    <a16:creationId xmlns="" xmlns:a16="http://schemas.microsoft.com/office/drawing/2014/main" id="{91C69641-475B-4014-A6B9-84E59A057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756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4 w 4"/>
                  <a:gd name="T3" fmla="*/ 2 h 4"/>
                  <a:gd name="T4" fmla="*/ 3 w 4"/>
                  <a:gd name="T5" fmla="*/ 0 h 4"/>
                  <a:gd name="T6" fmla="*/ 0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4" y="3"/>
                      <a:pt x="4" y="2"/>
                    </a:cubicBezTo>
                    <a:cubicBezTo>
                      <a:pt x="4" y="2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2188">
                <a:extLst>
                  <a:ext uri="{FF2B5EF4-FFF2-40B4-BE49-F238E27FC236}">
                    <a16:creationId xmlns="" xmlns:a16="http://schemas.microsoft.com/office/drawing/2014/main" id="{E1F4C54E-5DF6-4D1B-AE10-1E5800942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756"/>
                <a:ext cx="13" cy="11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0 h 4"/>
                  <a:gd name="T4" fmla="*/ 0 w 5"/>
                  <a:gd name="T5" fmla="*/ 2 h 4"/>
                  <a:gd name="T6" fmla="*/ 3 w 5"/>
                  <a:gd name="T7" fmla="*/ 4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2"/>
                      <a:pt x="4" y="1"/>
                      <a:pt x="3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2189">
                <a:extLst>
                  <a:ext uri="{FF2B5EF4-FFF2-40B4-BE49-F238E27FC236}">
                    <a16:creationId xmlns="" xmlns:a16="http://schemas.microsoft.com/office/drawing/2014/main" id="{42C88F85-C418-4415-8431-F14966C6B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1176"/>
                <a:ext cx="11" cy="13"/>
              </a:xfrm>
              <a:custGeom>
                <a:avLst/>
                <a:gdLst>
                  <a:gd name="T0" fmla="*/ 0 w 4"/>
                  <a:gd name="T1" fmla="*/ 3 h 5"/>
                  <a:gd name="T2" fmla="*/ 3 w 4"/>
                  <a:gd name="T3" fmla="*/ 5 h 5"/>
                  <a:gd name="T4" fmla="*/ 4 w 4"/>
                  <a:gd name="T5" fmla="*/ 3 h 5"/>
                  <a:gd name="T6" fmla="*/ 2 w 4"/>
                  <a:gd name="T7" fmla="*/ 0 h 5"/>
                  <a:gd name="T8" fmla="*/ 0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ubicBezTo>
                      <a:pt x="4" y="3"/>
                      <a:pt x="3" y="2"/>
                      <a:pt x="2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2190">
                <a:extLst>
                  <a:ext uri="{FF2B5EF4-FFF2-40B4-BE49-F238E27FC236}">
                    <a16:creationId xmlns="" xmlns:a16="http://schemas.microsoft.com/office/drawing/2014/main" id="{6052961B-B4AE-49D1-8211-6BB954D84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179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3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1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2191">
                <a:extLst>
                  <a:ext uri="{FF2B5EF4-FFF2-40B4-BE49-F238E27FC236}">
                    <a16:creationId xmlns="" xmlns:a16="http://schemas.microsoft.com/office/drawing/2014/main" id="{6A81D992-5A38-4534-94ED-ACA77FFA5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1176"/>
                <a:ext cx="7" cy="13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3 w 3"/>
                  <a:gd name="T5" fmla="*/ 4 h 5"/>
                  <a:gd name="T6" fmla="*/ 2 w 3"/>
                  <a:gd name="T7" fmla="*/ 0 h 5"/>
                  <a:gd name="T8" fmla="*/ 0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4"/>
                      <a:pt x="1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3" y="3"/>
                      <a:pt x="3" y="2"/>
                      <a:pt x="2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2192">
                <a:extLst>
                  <a:ext uri="{FF2B5EF4-FFF2-40B4-BE49-F238E27FC236}">
                    <a16:creationId xmlns="" xmlns:a16="http://schemas.microsoft.com/office/drawing/2014/main" id="{A5F271FF-62E5-49FB-81DF-799B1D84A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1176"/>
                <a:ext cx="11" cy="13"/>
              </a:xfrm>
              <a:custGeom>
                <a:avLst/>
                <a:gdLst>
                  <a:gd name="T0" fmla="*/ 0 w 4"/>
                  <a:gd name="T1" fmla="*/ 3 h 5"/>
                  <a:gd name="T2" fmla="*/ 3 w 4"/>
                  <a:gd name="T3" fmla="*/ 5 h 5"/>
                  <a:gd name="T4" fmla="*/ 4 w 4"/>
                  <a:gd name="T5" fmla="*/ 3 h 5"/>
                  <a:gd name="T6" fmla="*/ 2 w 4"/>
                  <a:gd name="T7" fmla="*/ 0 h 5"/>
                  <a:gd name="T8" fmla="*/ 0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ubicBezTo>
                      <a:pt x="4" y="3"/>
                      <a:pt x="3" y="2"/>
                      <a:pt x="2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2193">
                <a:extLst>
                  <a:ext uri="{FF2B5EF4-FFF2-40B4-BE49-F238E27FC236}">
                    <a16:creationId xmlns="" xmlns:a16="http://schemas.microsoft.com/office/drawing/2014/main" id="{99378AE0-621B-4343-B1C5-C556A6F5A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1179"/>
                <a:ext cx="13" cy="10"/>
              </a:xfrm>
              <a:custGeom>
                <a:avLst/>
                <a:gdLst>
                  <a:gd name="T0" fmla="*/ 0 w 5"/>
                  <a:gd name="T1" fmla="*/ 3 h 4"/>
                  <a:gd name="T2" fmla="*/ 3 w 5"/>
                  <a:gd name="T3" fmla="*/ 4 h 4"/>
                  <a:gd name="T4" fmla="*/ 5 w 5"/>
                  <a:gd name="T5" fmla="*/ 2 h 4"/>
                  <a:gd name="T6" fmla="*/ 3 w 5"/>
                  <a:gd name="T7" fmla="*/ 1 h 4"/>
                  <a:gd name="T8" fmla="*/ 0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4"/>
                      <a:pt x="2" y="4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2194">
                <a:extLst>
                  <a:ext uri="{FF2B5EF4-FFF2-40B4-BE49-F238E27FC236}">
                    <a16:creationId xmlns="" xmlns:a16="http://schemas.microsoft.com/office/drawing/2014/main" id="{F9046EA1-344B-41D9-A31A-890CB3E07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179"/>
                <a:ext cx="11" cy="10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3 h 4"/>
                  <a:gd name="T6" fmla="*/ 2 w 4"/>
                  <a:gd name="T7" fmla="*/ 4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3" y="0"/>
                      <a:pt x="3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2195">
                <a:extLst>
                  <a:ext uri="{FF2B5EF4-FFF2-40B4-BE49-F238E27FC236}">
                    <a16:creationId xmlns="" xmlns:a16="http://schemas.microsoft.com/office/drawing/2014/main" id="{B7CEF58A-E7B5-4F31-B242-068016C91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179"/>
                <a:ext cx="13" cy="10"/>
              </a:xfrm>
              <a:custGeom>
                <a:avLst/>
                <a:gdLst>
                  <a:gd name="T0" fmla="*/ 3 w 5"/>
                  <a:gd name="T1" fmla="*/ 1 h 4"/>
                  <a:gd name="T2" fmla="*/ 0 w 5"/>
                  <a:gd name="T3" fmla="*/ 3 h 4"/>
                  <a:gd name="T4" fmla="*/ 3 w 5"/>
                  <a:gd name="T5" fmla="*/ 4 h 4"/>
                  <a:gd name="T6" fmla="*/ 5 w 5"/>
                  <a:gd name="T7" fmla="*/ 2 h 4"/>
                  <a:gd name="T8" fmla="*/ 3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cubicBezTo>
                      <a:pt x="2" y="1"/>
                      <a:pt x="2" y="2"/>
                      <a:pt x="0" y="3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2196">
                <a:extLst>
                  <a:ext uri="{FF2B5EF4-FFF2-40B4-BE49-F238E27FC236}">
                    <a16:creationId xmlns="" xmlns:a16="http://schemas.microsoft.com/office/drawing/2014/main" id="{E369D6DD-7D14-4808-82BD-42CD01747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1073"/>
                <a:ext cx="10" cy="13"/>
              </a:xfrm>
              <a:custGeom>
                <a:avLst/>
                <a:gdLst>
                  <a:gd name="T0" fmla="*/ 1 w 4"/>
                  <a:gd name="T1" fmla="*/ 3 h 5"/>
                  <a:gd name="T2" fmla="*/ 3 w 4"/>
                  <a:gd name="T3" fmla="*/ 5 h 5"/>
                  <a:gd name="T4" fmla="*/ 4 w 4"/>
                  <a:gd name="T5" fmla="*/ 3 h 5"/>
                  <a:gd name="T6" fmla="*/ 2 w 4"/>
                  <a:gd name="T7" fmla="*/ 0 h 5"/>
                  <a:gd name="T8" fmla="*/ 1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1" y="4"/>
                      <a:pt x="2" y="4"/>
                      <a:pt x="3" y="5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2"/>
                      <a:pt x="3" y="2"/>
                      <a:pt x="2" y="0"/>
                    </a:cubicBezTo>
                    <a:cubicBezTo>
                      <a:pt x="1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2197">
                <a:extLst>
                  <a:ext uri="{FF2B5EF4-FFF2-40B4-BE49-F238E27FC236}">
                    <a16:creationId xmlns="" xmlns:a16="http://schemas.microsoft.com/office/drawing/2014/main" id="{4D50DC95-E2ED-4924-90AF-1EC000196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1179"/>
                <a:ext cx="13" cy="10"/>
              </a:xfrm>
              <a:custGeom>
                <a:avLst/>
                <a:gdLst>
                  <a:gd name="T0" fmla="*/ 3 w 5"/>
                  <a:gd name="T1" fmla="*/ 1 h 4"/>
                  <a:gd name="T2" fmla="*/ 0 w 5"/>
                  <a:gd name="T3" fmla="*/ 3 h 4"/>
                  <a:gd name="T4" fmla="*/ 3 w 5"/>
                  <a:gd name="T5" fmla="*/ 4 h 4"/>
                  <a:gd name="T6" fmla="*/ 5 w 5"/>
                  <a:gd name="T7" fmla="*/ 2 h 4"/>
                  <a:gd name="T8" fmla="*/ 3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2198">
                <a:extLst>
                  <a:ext uri="{FF2B5EF4-FFF2-40B4-BE49-F238E27FC236}">
                    <a16:creationId xmlns="" xmlns:a16="http://schemas.microsoft.com/office/drawing/2014/main" id="{C71A6CD4-72D8-4D44-AD14-95ACD17E7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" y="1182"/>
                <a:ext cx="13" cy="7"/>
              </a:xfrm>
              <a:custGeom>
                <a:avLst/>
                <a:gdLst>
                  <a:gd name="T0" fmla="*/ 3 w 5"/>
                  <a:gd name="T1" fmla="*/ 3 h 3"/>
                  <a:gd name="T2" fmla="*/ 5 w 5"/>
                  <a:gd name="T3" fmla="*/ 1 h 3"/>
                  <a:gd name="T4" fmla="*/ 4 w 5"/>
                  <a:gd name="T5" fmla="*/ 0 h 3"/>
                  <a:gd name="T6" fmla="*/ 0 w 5"/>
                  <a:gd name="T7" fmla="*/ 1 h 3"/>
                  <a:gd name="T8" fmla="*/ 3 w 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4" y="3"/>
                      <a:pt x="5" y="2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2199">
                <a:extLst>
                  <a:ext uri="{FF2B5EF4-FFF2-40B4-BE49-F238E27FC236}">
                    <a16:creationId xmlns="" xmlns:a16="http://schemas.microsoft.com/office/drawing/2014/main" id="{290236F0-A998-47CA-95F6-E19DD976E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" y="1179"/>
                <a:ext cx="13" cy="10"/>
              </a:xfrm>
              <a:custGeom>
                <a:avLst/>
                <a:gdLst>
                  <a:gd name="T0" fmla="*/ 3 w 5"/>
                  <a:gd name="T1" fmla="*/ 1 h 4"/>
                  <a:gd name="T2" fmla="*/ 0 w 5"/>
                  <a:gd name="T3" fmla="*/ 3 h 4"/>
                  <a:gd name="T4" fmla="*/ 3 w 5"/>
                  <a:gd name="T5" fmla="*/ 4 h 4"/>
                  <a:gd name="T6" fmla="*/ 5 w 5"/>
                  <a:gd name="T7" fmla="*/ 2 h 4"/>
                  <a:gd name="T8" fmla="*/ 3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cubicBezTo>
                      <a:pt x="2" y="1"/>
                      <a:pt x="2" y="2"/>
                      <a:pt x="0" y="3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2200">
                <a:extLst>
                  <a:ext uri="{FF2B5EF4-FFF2-40B4-BE49-F238E27FC236}">
                    <a16:creationId xmlns="" xmlns:a16="http://schemas.microsoft.com/office/drawing/2014/main" id="{6ECD5A6A-1389-4217-91ED-E8F6B798F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" y="1179"/>
                <a:ext cx="13" cy="10"/>
              </a:xfrm>
              <a:custGeom>
                <a:avLst/>
                <a:gdLst>
                  <a:gd name="T0" fmla="*/ 3 w 5"/>
                  <a:gd name="T1" fmla="*/ 1 h 4"/>
                  <a:gd name="T2" fmla="*/ 0 w 5"/>
                  <a:gd name="T3" fmla="*/ 2 h 4"/>
                  <a:gd name="T4" fmla="*/ 3 w 5"/>
                  <a:gd name="T5" fmla="*/ 4 h 4"/>
                  <a:gd name="T6" fmla="*/ 5 w 5"/>
                  <a:gd name="T7" fmla="*/ 3 h 4"/>
                  <a:gd name="T8" fmla="*/ 3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2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2201">
                <a:extLst>
                  <a:ext uri="{FF2B5EF4-FFF2-40B4-BE49-F238E27FC236}">
                    <a16:creationId xmlns="" xmlns:a16="http://schemas.microsoft.com/office/drawing/2014/main" id="{AC308D4A-FEB1-4638-BC5A-620E518AA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" y="1179"/>
                <a:ext cx="10" cy="10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1 h 4"/>
                  <a:gd name="T4" fmla="*/ 0 w 4"/>
                  <a:gd name="T5" fmla="*/ 3 h 4"/>
                  <a:gd name="T6" fmla="*/ 3 w 4"/>
                  <a:gd name="T7" fmla="*/ 4 h 4"/>
                  <a:gd name="T8" fmla="*/ 4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2" y="0"/>
                      <a:pt x="1" y="2"/>
                      <a:pt x="0" y="3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2202">
                <a:extLst>
                  <a:ext uri="{FF2B5EF4-FFF2-40B4-BE49-F238E27FC236}">
                    <a16:creationId xmlns="" xmlns:a16="http://schemas.microsoft.com/office/drawing/2014/main" id="{623FCC91-5B98-485F-A9A4-08AA40E8A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" y="1176"/>
                <a:ext cx="10" cy="13"/>
              </a:xfrm>
              <a:custGeom>
                <a:avLst/>
                <a:gdLst>
                  <a:gd name="T0" fmla="*/ 4 w 4"/>
                  <a:gd name="T1" fmla="*/ 4 h 5"/>
                  <a:gd name="T2" fmla="*/ 3 w 4"/>
                  <a:gd name="T3" fmla="*/ 0 h 5"/>
                  <a:gd name="T4" fmla="*/ 0 w 4"/>
                  <a:gd name="T5" fmla="*/ 3 h 5"/>
                  <a:gd name="T6" fmla="*/ 2 w 4"/>
                  <a:gd name="T7" fmla="*/ 5 h 5"/>
                  <a:gd name="T8" fmla="*/ 4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3"/>
                      <a:pt x="3" y="2"/>
                      <a:pt x="3" y="0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2203">
                <a:extLst>
                  <a:ext uri="{FF2B5EF4-FFF2-40B4-BE49-F238E27FC236}">
                    <a16:creationId xmlns="" xmlns:a16="http://schemas.microsoft.com/office/drawing/2014/main" id="{DC61AB4E-61FC-478D-9BC2-A63A6E83A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1176"/>
                <a:ext cx="10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2 w 4"/>
                  <a:gd name="T5" fmla="*/ 0 h 5"/>
                  <a:gd name="T6" fmla="*/ 0 w 4"/>
                  <a:gd name="T7" fmla="*/ 3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5"/>
                      <a:pt x="4" y="4"/>
                      <a:pt x="4" y="3"/>
                    </a:cubicBezTo>
                    <a:cubicBezTo>
                      <a:pt x="3" y="3"/>
                      <a:pt x="3" y="2"/>
                      <a:pt x="2" y="0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2204">
                <a:extLst>
                  <a:ext uri="{FF2B5EF4-FFF2-40B4-BE49-F238E27FC236}">
                    <a16:creationId xmlns="" xmlns:a16="http://schemas.microsoft.com/office/drawing/2014/main" id="{D2EC245A-72B1-4C33-A789-9650F1AE6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" y="1389"/>
                <a:ext cx="13" cy="10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4 h 4"/>
                  <a:gd name="T6" fmla="*/ 5 w 5"/>
                  <a:gd name="T7" fmla="*/ 3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2205">
                <a:extLst>
                  <a:ext uri="{FF2B5EF4-FFF2-40B4-BE49-F238E27FC236}">
                    <a16:creationId xmlns="" xmlns:a16="http://schemas.microsoft.com/office/drawing/2014/main" id="{A103A985-646F-468A-BA16-A317CEFD7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" y="1389"/>
                <a:ext cx="13" cy="10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0 w 5"/>
                  <a:gd name="T5" fmla="*/ 2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2" y="1"/>
                      <a:pt x="0" y="2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2206">
                <a:extLst>
                  <a:ext uri="{FF2B5EF4-FFF2-40B4-BE49-F238E27FC236}">
                    <a16:creationId xmlns="" xmlns:a16="http://schemas.microsoft.com/office/drawing/2014/main" id="{8C57206A-E17B-4F0D-823D-B9C6CCE85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" y="1389"/>
                <a:ext cx="10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2 h 5"/>
                  <a:gd name="T4" fmla="*/ 3 w 4"/>
                  <a:gd name="T5" fmla="*/ 0 h 5"/>
                  <a:gd name="T6" fmla="*/ 1 w 4"/>
                  <a:gd name="T7" fmla="*/ 2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4" y="3"/>
                      <a:pt x="4" y="2"/>
                    </a:cubicBez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2"/>
                      <a:pt x="1" y="3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2207">
                <a:extLst>
                  <a:ext uri="{FF2B5EF4-FFF2-40B4-BE49-F238E27FC236}">
                    <a16:creationId xmlns="" xmlns:a16="http://schemas.microsoft.com/office/drawing/2014/main" id="{246FB869-110E-4A90-B747-7FAB8696F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" y="1389"/>
                <a:ext cx="10" cy="13"/>
              </a:xfrm>
              <a:custGeom>
                <a:avLst/>
                <a:gdLst>
                  <a:gd name="T0" fmla="*/ 1 w 4"/>
                  <a:gd name="T1" fmla="*/ 5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1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2208">
                <a:extLst>
                  <a:ext uri="{FF2B5EF4-FFF2-40B4-BE49-F238E27FC236}">
                    <a16:creationId xmlns="" xmlns:a16="http://schemas.microsoft.com/office/drawing/2014/main" id="{09A94F49-81F6-432A-849D-4A854B08E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" y="1708"/>
                <a:ext cx="13" cy="10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2 h 4"/>
                  <a:gd name="T4" fmla="*/ 3 w 5"/>
                  <a:gd name="T5" fmla="*/ 0 h 4"/>
                  <a:gd name="T6" fmla="*/ 0 w 5"/>
                  <a:gd name="T7" fmla="*/ 2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3" y="3"/>
                      <a:pt x="4" y="3"/>
                      <a:pt x="5" y="2"/>
                    </a:cubicBez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2209">
                <a:extLst>
                  <a:ext uri="{FF2B5EF4-FFF2-40B4-BE49-F238E27FC236}">
                    <a16:creationId xmlns="" xmlns:a16="http://schemas.microsoft.com/office/drawing/2014/main" id="{2D66613A-4977-4AF3-AFD8-CFE169B3A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" y="1389"/>
                <a:ext cx="10" cy="13"/>
              </a:xfrm>
              <a:custGeom>
                <a:avLst/>
                <a:gdLst>
                  <a:gd name="T0" fmla="*/ 0 w 4"/>
                  <a:gd name="T1" fmla="*/ 3 h 5"/>
                  <a:gd name="T2" fmla="*/ 3 w 4"/>
                  <a:gd name="T3" fmla="*/ 5 h 5"/>
                  <a:gd name="T4" fmla="*/ 4 w 4"/>
                  <a:gd name="T5" fmla="*/ 2 h 5"/>
                  <a:gd name="T6" fmla="*/ 2 w 4"/>
                  <a:gd name="T7" fmla="*/ 0 h 5"/>
                  <a:gd name="T8" fmla="*/ 0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0" y="3"/>
                      <a:pt x="1" y="4"/>
                      <a:pt x="3" y="5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2210">
                <a:extLst>
                  <a:ext uri="{FF2B5EF4-FFF2-40B4-BE49-F238E27FC236}">
                    <a16:creationId xmlns="" xmlns:a16="http://schemas.microsoft.com/office/drawing/2014/main" id="{65C256C3-594F-40BA-9159-7D453313C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756"/>
                <a:ext cx="10" cy="13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0 h 5"/>
                  <a:gd name="T4" fmla="*/ 0 w 4"/>
                  <a:gd name="T5" fmla="*/ 2 h 5"/>
                  <a:gd name="T6" fmla="*/ 2 w 4"/>
                  <a:gd name="T7" fmla="*/ 5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1" y="4"/>
                      <a:pt x="2" y="5"/>
                    </a:cubicBezTo>
                    <a:cubicBezTo>
                      <a:pt x="3" y="4"/>
                      <a:pt x="3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2211">
                <a:extLst>
                  <a:ext uri="{FF2B5EF4-FFF2-40B4-BE49-F238E27FC236}">
                    <a16:creationId xmlns="" xmlns:a16="http://schemas.microsoft.com/office/drawing/2014/main" id="{47BF7062-5697-431F-B1E2-56D83BBA1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756"/>
                <a:ext cx="13" cy="11"/>
              </a:xfrm>
              <a:custGeom>
                <a:avLst/>
                <a:gdLst>
                  <a:gd name="T0" fmla="*/ 2 w 5"/>
                  <a:gd name="T1" fmla="*/ 4 h 4"/>
                  <a:gd name="T2" fmla="*/ 4 w 5"/>
                  <a:gd name="T3" fmla="*/ 2 h 4"/>
                  <a:gd name="T4" fmla="*/ 3 w 5"/>
                  <a:gd name="T5" fmla="*/ 0 h 4"/>
                  <a:gd name="T6" fmla="*/ 0 w 5"/>
                  <a:gd name="T7" fmla="*/ 2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3" y="4"/>
                      <a:pt x="4" y="3"/>
                      <a:pt x="4" y="2"/>
                    </a:cubicBez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2212">
                <a:extLst>
                  <a:ext uri="{FF2B5EF4-FFF2-40B4-BE49-F238E27FC236}">
                    <a16:creationId xmlns="" xmlns:a16="http://schemas.microsoft.com/office/drawing/2014/main" id="{F34716AC-181A-4166-8FCE-CB8711B6D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5" y="756"/>
                <a:ext cx="13" cy="11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0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4" y="4"/>
                      <a:pt x="5" y="3"/>
                      <a:pt x="5" y="2"/>
                    </a:cubicBezTo>
                    <a:cubicBezTo>
                      <a:pt x="5" y="2"/>
                      <a:pt x="4" y="0"/>
                      <a:pt x="4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2" y="3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2213">
                <a:extLst>
                  <a:ext uri="{FF2B5EF4-FFF2-40B4-BE49-F238E27FC236}">
                    <a16:creationId xmlns="" xmlns:a16="http://schemas.microsoft.com/office/drawing/2014/main" id="{6AA55F54-7FB6-4521-BF9D-2ECDBCFD2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756"/>
                <a:ext cx="13" cy="11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0 h 4"/>
                  <a:gd name="T4" fmla="*/ 0 w 5"/>
                  <a:gd name="T5" fmla="*/ 2 h 4"/>
                  <a:gd name="T6" fmla="*/ 3 w 5"/>
                  <a:gd name="T7" fmla="*/ 4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2"/>
                      <a:pt x="4" y="1"/>
                      <a:pt x="3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2214">
                <a:extLst>
                  <a:ext uri="{FF2B5EF4-FFF2-40B4-BE49-F238E27FC236}">
                    <a16:creationId xmlns="" xmlns:a16="http://schemas.microsoft.com/office/drawing/2014/main" id="{C29280F0-1D7F-48AC-9068-E994B94CD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756"/>
                <a:ext cx="10" cy="13"/>
              </a:xfrm>
              <a:custGeom>
                <a:avLst/>
                <a:gdLst>
                  <a:gd name="T0" fmla="*/ 3 w 4"/>
                  <a:gd name="T1" fmla="*/ 2 h 5"/>
                  <a:gd name="T2" fmla="*/ 2 w 4"/>
                  <a:gd name="T3" fmla="*/ 0 h 5"/>
                  <a:gd name="T4" fmla="*/ 0 w 4"/>
                  <a:gd name="T5" fmla="*/ 2 h 5"/>
                  <a:gd name="T6" fmla="*/ 1 w 4"/>
                  <a:gd name="T7" fmla="*/ 5 h 5"/>
                  <a:gd name="T8" fmla="*/ 3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0" name="Freeform 2216">
              <a:extLst>
                <a:ext uri="{FF2B5EF4-FFF2-40B4-BE49-F238E27FC236}">
                  <a16:creationId xmlns="" xmlns:a16="http://schemas.microsoft.com/office/drawing/2014/main" id="{5CEFA17F-1A38-4096-AD2A-DEF7F1B20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2" y="1"/>
                    <a:pt x="0" y="3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217">
              <a:extLst>
                <a:ext uri="{FF2B5EF4-FFF2-40B4-BE49-F238E27FC236}">
                  <a16:creationId xmlns="" xmlns:a16="http://schemas.microsoft.com/office/drawing/2014/main" id="{FEA8E5B9-0E03-4960-A575-BCBDC8928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063" y="1196975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4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4" y="4"/>
                    <a:pt x="4" y="4"/>
                  </a:cubicBezTo>
                  <a:cubicBezTo>
                    <a:pt x="4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218">
              <a:extLst>
                <a:ext uri="{FF2B5EF4-FFF2-40B4-BE49-F238E27FC236}">
                  <a16:creationId xmlns="" xmlns:a16="http://schemas.microsoft.com/office/drawing/2014/main" id="{F0A2C8CC-E7CA-4172-BD23-459B1329B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1196975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3 h 5"/>
                <a:gd name="T4" fmla="*/ 1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5"/>
                    <a:pt x="4" y="4"/>
                    <a:pt x="4" y="3"/>
                  </a:cubicBezTo>
                  <a:cubicBezTo>
                    <a:pt x="3" y="2"/>
                    <a:pt x="2" y="2"/>
                    <a:pt x="1" y="0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19">
              <a:extLst>
                <a:ext uri="{FF2B5EF4-FFF2-40B4-BE49-F238E27FC236}">
                  <a16:creationId xmlns="" xmlns:a16="http://schemas.microsoft.com/office/drawing/2014/main" id="{CC56947C-0EB4-4E20-8253-E31E60A98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863" y="1196975"/>
              <a:ext cx="12700" cy="20638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4 h 5"/>
                <a:gd name="T4" fmla="*/ 2 w 3"/>
                <a:gd name="T5" fmla="*/ 0 h 5"/>
                <a:gd name="T6" fmla="*/ 0 w 3"/>
                <a:gd name="T7" fmla="*/ 3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2" y="5"/>
                    <a:pt x="3" y="4"/>
                    <a:pt x="3" y="4"/>
                  </a:cubicBezTo>
                  <a:cubicBezTo>
                    <a:pt x="3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220">
              <a:extLst>
                <a:ext uri="{FF2B5EF4-FFF2-40B4-BE49-F238E27FC236}">
                  <a16:creationId xmlns="" xmlns:a16="http://schemas.microsoft.com/office/drawing/2014/main" id="{19F7331A-44ED-4641-844B-FA01C3CAC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1196975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4 h 5"/>
                <a:gd name="T4" fmla="*/ 3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4" y="4"/>
                    <a:pt x="4" y="4"/>
                  </a:cubicBezTo>
                  <a:cubicBezTo>
                    <a:pt x="4" y="3"/>
                    <a:pt x="3" y="2"/>
                    <a:pt x="3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221">
              <a:extLst>
                <a:ext uri="{FF2B5EF4-FFF2-40B4-BE49-F238E27FC236}">
                  <a16:creationId xmlns="" xmlns:a16="http://schemas.microsoft.com/office/drawing/2014/main" id="{2C2BD3A8-6036-4C61-A143-E4EA7999B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488" y="1200150"/>
              <a:ext cx="17463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2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222">
              <a:extLst>
                <a:ext uri="{FF2B5EF4-FFF2-40B4-BE49-F238E27FC236}">
                  <a16:creationId xmlns="" xmlns:a16="http://schemas.microsoft.com/office/drawing/2014/main" id="{5E58B3FB-D570-49FE-9147-9D0FE8267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450" y="1196975"/>
              <a:ext cx="12700" cy="20638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4 h 5"/>
                <a:gd name="T4" fmla="*/ 2 w 3"/>
                <a:gd name="T5" fmla="*/ 0 h 5"/>
                <a:gd name="T6" fmla="*/ 0 w 3"/>
                <a:gd name="T7" fmla="*/ 3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2" y="5"/>
                    <a:pt x="3" y="4"/>
                    <a:pt x="3" y="4"/>
                  </a:cubicBezTo>
                  <a:cubicBezTo>
                    <a:pt x="3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23">
              <a:extLst>
                <a:ext uri="{FF2B5EF4-FFF2-40B4-BE49-F238E27FC236}">
                  <a16:creationId xmlns="" xmlns:a16="http://schemas.microsoft.com/office/drawing/2014/main" id="{331851D9-204F-4A9C-BCF2-B5985DA57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175" y="1200150"/>
              <a:ext cx="15875" cy="20638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0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224">
              <a:extLst>
                <a:ext uri="{FF2B5EF4-FFF2-40B4-BE49-F238E27FC236}">
                  <a16:creationId xmlns="" xmlns:a16="http://schemas.microsoft.com/office/drawing/2014/main" id="{7860054C-1959-4FA7-9C28-E6C1C81C4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0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225">
              <a:extLst>
                <a:ext uri="{FF2B5EF4-FFF2-40B4-BE49-F238E27FC236}">
                  <a16:creationId xmlns="" xmlns:a16="http://schemas.microsoft.com/office/drawing/2014/main" id="{57FE6BAC-2488-4F25-BC87-10DF3D949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975" y="1200150"/>
              <a:ext cx="12700" cy="20638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2 h 5"/>
                <a:gd name="T4" fmla="*/ 2 w 3"/>
                <a:gd name="T5" fmla="*/ 0 h 5"/>
                <a:gd name="T6" fmla="*/ 0 w 3"/>
                <a:gd name="T7" fmla="*/ 3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226">
              <a:extLst>
                <a:ext uri="{FF2B5EF4-FFF2-40B4-BE49-F238E27FC236}">
                  <a16:creationId xmlns="" xmlns:a16="http://schemas.microsoft.com/office/drawing/2014/main" id="{B5DD90FD-9698-4FF0-9287-2B4B0D99C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0" y="1706563"/>
              <a:ext cx="20638" cy="17463"/>
            </a:xfrm>
            <a:custGeom>
              <a:avLst/>
              <a:gdLst>
                <a:gd name="T0" fmla="*/ 2 w 5"/>
                <a:gd name="T1" fmla="*/ 4 h 4"/>
                <a:gd name="T2" fmla="*/ 5 w 5"/>
                <a:gd name="T3" fmla="*/ 2 h 4"/>
                <a:gd name="T4" fmla="*/ 3 w 5"/>
                <a:gd name="T5" fmla="*/ 0 h 4"/>
                <a:gd name="T6" fmla="*/ 0 w 5"/>
                <a:gd name="T7" fmla="*/ 2 h 4"/>
                <a:gd name="T8" fmla="*/ 2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3" y="4"/>
                    <a:pt x="4" y="3"/>
                    <a:pt x="5" y="2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2" y="0"/>
                    <a:pt x="2" y="1"/>
                    <a:pt x="0" y="2"/>
                  </a:cubicBezTo>
                  <a:cubicBezTo>
                    <a:pt x="1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27">
              <a:extLst>
                <a:ext uri="{FF2B5EF4-FFF2-40B4-BE49-F238E27FC236}">
                  <a16:creationId xmlns="" xmlns:a16="http://schemas.microsoft.com/office/drawing/2014/main" id="{4F8C648D-5D47-4937-8A53-CAA2F9B37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1706563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3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4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228">
              <a:extLst>
                <a:ext uri="{FF2B5EF4-FFF2-40B4-BE49-F238E27FC236}">
                  <a16:creationId xmlns="" xmlns:a16="http://schemas.microsoft.com/office/drawing/2014/main" id="{34238352-5432-4517-ABDA-D01B2553D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1200150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4"/>
                    <a:pt x="5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229">
              <a:extLst>
                <a:ext uri="{FF2B5EF4-FFF2-40B4-BE49-F238E27FC236}">
                  <a16:creationId xmlns="" xmlns:a16="http://schemas.microsoft.com/office/drawing/2014/main" id="{8B6A0A24-9972-4FF0-8F7A-E2893A71B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488" y="1706563"/>
              <a:ext cx="20638" cy="17463"/>
            </a:xfrm>
            <a:custGeom>
              <a:avLst/>
              <a:gdLst>
                <a:gd name="T0" fmla="*/ 0 w 5"/>
                <a:gd name="T1" fmla="*/ 2 h 4"/>
                <a:gd name="T2" fmla="*/ 3 w 5"/>
                <a:gd name="T3" fmla="*/ 4 h 4"/>
                <a:gd name="T4" fmla="*/ 5 w 5"/>
                <a:gd name="T5" fmla="*/ 3 h 4"/>
                <a:gd name="T6" fmla="*/ 3 w 5"/>
                <a:gd name="T7" fmla="*/ 0 h 4"/>
                <a:gd name="T8" fmla="*/ 0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230">
              <a:extLst>
                <a:ext uri="{FF2B5EF4-FFF2-40B4-BE49-F238E27FC236}">
                  <a16:creationId xmlns="" xmlns:a16="http://schemas.microsoft.com/office/drawing/2014/main" id="{AF7F17A9-1592-44CF-8463-3F7A19BE5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1703388"/>
              <a:ext cx="17463" cy="20638"/>
            </a:xfrm>
            <a:custGeom>
              <a:avLst/>
              <a:gdLst>
                <a:gd name="T0" fmla="*/ 0 w 4"/>
                <a:gd name="T1" fmla="*/ 3 h 5"/>
                <a:gd name="T2" fmla="*/ 2 w 4"/>
                <a:gd name="T3" fmla="*/ 5 h 5"/>
                <a:gd name="T4" fmla="*/ 4 w 4"/>
                <a:gd name="T5" fmla="*/ 4 h 5"/>
                <a:gd name="T6" fmla="*/ 2 w 4"/>
                <a:gd name="T7" fmla="*/ 0 h 5"/>
                <a:gd name="T8" fmla="*/ 0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4"/>
                    <a:pt x="1" y="4"/>
                    <a:pt x="2" y="5"/>
                  </a:cubicBezTo>
                  <a:cubicBezTo>
                    <a:pt x="2" y="5"/>
                    <a:pt x="4" y="4"/>
                    <a:pt x="4" y="4"/>
                  </a:cubicBezTo>
                  <a:cubicBezTo>
                    <a:pt x="4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231">
              <a:extLst>
                <a:ext uri="{FF2B5EF4-FFF2-40B4-BE49-F238E27FC236}">
                  <a16:creationId xmlns="" xmlns:a16="http://schemas.microsoft.com/office/drawing/2014/main" id="{8A70D254-4071-426D-8ADB-C2E5BE4BC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113" y="1706563"/>
              <a:ext cx="19050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3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232">
              <a:extLst>
                <a:ext uri="{FF2B5EF4-FFF2-40B4-BE49-F238E27FC236}">
                  <a16:creationId xmlns="" xmlns:a16="http://schemas.microsoft.com/office/drawing/2014/main" id="{C454967F-F756-45CA-866B-1A259435B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013" y="1706563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3 h 4"/>
                <a:gd name="T4" fmla="*/ 4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2"/>
                    <a:pt x="5" y="2"/>
                  </a:cubicBezTo>
                  <a:cubicBezTo>
                    <a:pt x="4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233">
              <a:extLst>
                <a:ext uri="{FF2B5EF4-FFF2-40B4-BE49-F238E27FC236}">
                  <a16:creationId xmlns="" xmlns:a16="http://schemas.microsoft.com/office/drawing/2014/main" id="{CFBBC692-E5E9-4127-B5FA-F467992F3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150" y="1706563"/>
              <a:ext cx="17463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2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234">
              <a:extLst>
                <a:ext uri="{FF2B5EF4-FFF2-40B4-BE49-F238E27FC236}">
                  <a16:creationId xmlns="" xmlns:a16="http://schemas.microsoft.com/office/drawing/2014/main" id="{867247D3-F166-435A-ACAC-F332E0CDA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5" y="1706563"/>
              <a:ext cx="15875" cy="17463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2 h 4"/>
                <a:gd name="T4" fmla="*/ 2 w 4"/>
                <a:gd name="T5" fmla="*/ 4 h 4"/>
                <a:gd name="T6" fmla="*/ 4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235">
              <a:extLst>
                <a:ext uri="{FF2B5EF4-FFF2-40B4-BE49-F238E27FC236}">
                  <a16:creationId xmlns="" xmlns:a16="http://schemas.microsoft.com/office/drawing/2014/main" id="{86C31228-3F82-4EEF-9392-570E66D2F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600" y="1706563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3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4" y="2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236">
              <a:extLst>
                <a:ext uri="{FF2B5EF4-FFF2-40B4-BE49-F238E27FC236}">
                  <a16:creationId xmlns="" xmlns:a16="http://schemas.microsoft.com/office/drawing/2014/main" id="{5421683C-F842-4896-9741-1135A05F2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0" y="1706563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237">
              <a:extLst>
                <a:ext uri="{FF2B5EF4-FFF2-40B4-BE49-F238E27FC236}">
                  <a16:creationId xmlns="" xmlns:a16="http://schemas.microsoft.com/office/drawing/2014/main" id="{B4C259E6-43E6-4B3D-943A-FD50A63A0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163" y="1706563"/>
              <a:ext cx="12700" cy="20638"/>
            </a:xfrm>
            <a:custGeom>
              <a:avLst/>
              <a:gdLst>
                <a:gd name="T0" fmla="*/ 0 w 3"/>
                <a:gd name="T1" fmla="*/ 2 h 5"/>
                <a:gd name="T2" fmla="*/ 1 w 3"/>
                <a:gd name="T3" fmla="*/ 5 h 5"/>
                <a:gd name="T4" fmla="*/ 3 w 3"/>
                <a:gd name="T5" fmla="*/ 2 h 5"/>
                <a:gd name="T6" fmla="*/ 2 w 3"/>
                <a:gd name="T7" fmla="*/ 0 h 5"/>
                <a:gd name="T8" fmla="*/ 0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238">
              <a:extLst>
                <a:ext uri="{FF2B5EF4-FFF2-40B4-BE49-F238E27FC236}">
                  <a16:creationId xmlns="" xmlns:a16="http://schemas.microsoft.com/office/drawing/2014/main" id="{135F5A27-823D-4D15-992C-FA60AD82C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1706563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2" y="1"/>
                    <a:pt x="0" y="3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239">
              <a:extLst>
                <a:ext uri="{FF2B5EF4-FFF2-40B4-BE49-F238E27FC236}">
                  <a16:creationId xmlns="" xmlns:a16="http://schemas.microsoft.com/office/drawing/2014/main" id="{58211F07-E07B-4D6E-A0B1-04A4B8B97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850" y="1703388"/>
              <a:ext cx="15875" cy="20638"/>
            </a:xfrm>
            <a:custGeom>
              <a:avLst/>
              <a:gdLst>
                <a:gd name="T0" fmla="*/ 4 w 4"/>
                <a:gd name="T1" fmla="*/ 4 h 5"/>
                <a:gd name="T2" fmla="*/ 2 w 4"/>
                <a:gd name="T3" fmla="*/ 0 h 5"/>
                <a:gd name="T4" fmla="*/ 0 w 4"/>
                <a:gd name="T5" fmla="*/ 3 h 5"/>
                <a:gd name="T6" fmla="*/ 2 w 4"/>
                <a:gd name="T7" fmla="*/ 5 h 5"/>
                <a:gd name="T8" fmla="*/ 4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4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240">
              <a:extLst>
                <a:ext uri="{FF2B5EF4-FFF2-40B4-BE49-F238E27FC236}">
                  <a16:creationId xmlns="" xmlns:a16="http://schemas.microsoft.com/office/drawing/2014/main" id="{C0F2A59A-2D2A-4DE2-9361-A5D81BC5B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750" y="1706563"/>
              <a:ext cx="15875" cy="20638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2 h 5"/>
                <a:gd name="T4" fmla="*/ 1 w 4"/>
                <a:gd name="T5" fmla="*/ 5 h 5"/>
                <a:gd name="T6" fmla="*/ 3 w 4"/>
                <a:gd name="T7" fmla="*/ 2 h 5"/>
                <a:gd name="T8" fmla="*/ 2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4" y="2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241">
              <a:extLst>
                <a:ext uri="{FF2B5EF4-FFF2-40B4-BE49-F238E27FC236}">
                  <a16:creationId xmlns="" xmlns:a16="http://schemas.microsoft.com/office/drawing/2014/main" id="{448A9508-855A-4EC2-8D2C-FA5E58D88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3" y="1706563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242">
              <a:extLst>
                <a:ext uri="{FF2B5EF4-FFF2-40B4-BE49-F238E27FC236}">
                  <a16:creationId xmlns="" xmlns:a16="http://schemas.microsoft.com/office/drawing/2014/main" id="{83B78E28-A5E5-4364-B15F-27E5D42FB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75" y="1706563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1"/>
                    <a:pt x="2" y="1"/>
                    <a:pt x="0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243">
              <a:extLst>
                <a:ext uri="{FF2B5EF4-FFF2-40B4-BE49-F238E27FC236}">
                  <a16:creationId xmlns="" xmlns:a16="http://schemas.microsoft.com/office/drawing/2014/main" id="{6DAF0976-8A3F-4F99-819A-E8DD6407B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703388"/>
              <a:ext cx="15875" cy="20638"/>
            </a:xfrm>
            <a:custGeom>
              <a:avLst/>
              <a:gdLst>
                <a:gd name="T0" fmla="*/ 1 w 4"/>
                <a:gd name="T1" fmla="*/ 3 h 5"/>
                <a:gd name="T2" fmla="*/ 3 w 4"/>
                <a:gd name="T3" fmla="*/ 5 h 5"/>
                <a:gd name="T4" fmla="*/ 4 w 4"/>
                <a:gd name="T5" fmla="*/ 3 h 5"/>
                <a:gd name="T6" fmla="*/ 2 w 4"/>
                <a:gd name="T7" fmla="*/ 0 h 5"/>
                <a:gd name="T8" fmla="*/ 1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1" y="4"/>
                    <a:pt x="2" y="4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2"/>
                    <a:pt x="3" y="2"/>
                    <a:pt x="2" y="0"/>
                  </a:cubicBezTo>
                  <a:cubicBezTo>
                    <a:pt x="1" y="2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244">
              <a:extLst>
                <a:ext uri="{FF2B5EF4-FFF2-40B4-BE49-F238E27FC236}">
                  <a16:creationId xmlns="" xmlns:a16="http://schemas.microsoft.com/office/drawing/2014/main" id="{8D3DDE23-D75B-4813-AAC6-A2306D3DE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706563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4"/>
                    <a:pt x="4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2245">
              <a:extLst>
                <a:ext uri="{FF2B5EF4-FFF2-40B4-BE49-F238E27FC236}">
                  <a16:creationId xmlns="" xmlns:a16="http://schemas.microsoft.com/office/drawing/2014/main" id="{70A465CC-22D0-46CE-9281-F7CACD9CE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-84138" y="1706563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2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2246">
              <a:extLst>
                <a:ext uri="{FF2B5EF4-FFF2-40B4-BE49-F238E27FC236}">
                  <a16:creationId xmlns="" xmlns:a16="http://schemas.microsoft.com/office/drawing/2014/main" id="{C681A208-0BA1-49E1-B34B-8A5D0A87C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84138" y="2365375"/>
              <a:ext cx="15875" cy="20638"/>
            </a:xfrm>
            <a:custGeom>
              <a:avLst/>
              <a:gdLst>
                <a:gd name="T0" fmla="*/ 4 w 4"/>
                <a:gd name="T1" fmla="*/ 3 h 5"/>
                <a:gd name="T2" fmla="*/ 2 w 4"/>
                <a:gd name="T3" fmla="*/ 0 h 5"/>
                <a:gd name="T4" fmla="*/ 0 w 4"/>
                <a:gd name="T5" fmla="*/ 3 h 5"/>
                <a:gd name="T6" fmla="*/ 2 w 4"/>
                <a:gd name="T7" fmla="*/ 5 h 5"/>
                <a:gd name="T8" fmla="*/ 4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3" y="3"/>
                    <a:pt x="3" y="2"/>
                    <a:pt x="2" y="0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4" y="4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2247">
              <a:extLst>
                <a:ext uri="{FF2B5EF4-FFF2-40B4-BE49-F238E27FC236}">
                  <a16:creationId xmlns="" xmlns:a16="http://schemas.microsoft.com/office/drawing/2014/main" id="{A2E48931-8A34-4212-9B70-5D008DD1A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3" y="2370138"/>
              <a:ext cx="15875" cy="190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2 h 5"/>
                <a:gd name="T4" fmla="*/ 2 w 4"/>
                <a:gd name="T5" fmla="*/ 1 h 5"/>
                <a:gd name="T6" fmla="*/ 0 w 4"/>
                <a:gd name="T7" fmla="*/ 3 h 5"/>
                <a:gd name="T8" fmla="*/ 3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2" y="0"/>
                    <a:pt x="2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1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2248">
              <a:extLst>
                <a:ext uri="{FF2B5EF4-FFF2-40B4-BE49-F238E27FC236}">
                  <a16:creationId xmlns="" xmlns:a16="http://schemas.microsoft.com/office/drawing/2014/main" id="{5D18D384-71B8-4CFD-8EDD-D80D163EF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2370138"/>
              <a:ext cx="15875" cy="19050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2 h 5"/>
                <a:gd name="T4" fmla="*/ 3 w 4"/>
                <a:gd name="T5" fmla="*/ 0 h 5"/>
                <a:gd name="T6" fmla="*/ 1 w 4"/>
                <a:gd name="T7" fmla="*/ 2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4"/>
                    <a:pt x="4" y="3"/>
                    <a:pt x="4" y="2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249">
              <a:extLst>
                <a:ext uri="{FF2B5EF4-FFF2-40B4-BE49-F238E27FC236}">
                  <a16:creationId xmlns="" xmlns:a16="http://schemas.microsoft.com/office/drawing/2014/main" id="{3A6F8AA6-5D92-4F26-8BD8-57E42F13E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2370138"/>
              <a:ext cx="20638" cy="15875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3 h 4"/>
                <a:gd name="T4" fmla="*/ 3 w 5"/>
                <a:gd name="T5" fmla="*/ 1 h 4"/>
                <a:gd name="T6" fmla="*/ 0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4" y="3"/>
                    <a:pt x="5" y="3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250">
              <a:extLst>
                <a:ext uri="{FF2B5EF4-FFF2-40B4-BE49-F238E27FC236}">
                  <a16:creationId xmlns="" xmlns:a16="http://schemas.microsoft.com/office/drawing/2014/main" id="{AB229A9B-68D6-441A-A9F6-AA329A7A0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488" y="1200150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3 w 5"/>
                <a:gd name="T5" fmla="*/ 0 h 4"/>
                <a:gd name="T6" fmla="*/ 0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4" y="3"/>
                    <a:pt x="5" y="2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251">
              <a:extLst>
                <a:ext uri="{FF2B5EF4-FFF2-40B4-BE49-F238E27FC236}">
                  <a16:creationId xmlns="" xmlns:a16="http://schemas.microsoft.com/office/drawing/2014/main" id="{765A6410-8AD8-4320-A084-A33100A1E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252">
              <a:extLst>
                <a:ext uri="{FF2B5EF4-FFF2-40B4-BE49-F238E27FC236}">
                  <a16:creationId xmlns="" xmlns:a16="http://schemas.microsoft.com/office/drawing/2014/main" id="{946CC282-B19F-484F-B9CE-F2E71AB9E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113" y="1200150"/>
              <a:ext cx="19050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3" y="1"/>
                    <a:pt x="2" y="1"/>
                    <a:pt x="0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253">
              <a:extLst>
                <a:ext uri="{FF2B5EF4-FFF2-40B4-BE49-F238E27FC236}">
                  <a16:creationId xmlns="" xmlns:a16="http://schemas.microsoft.com/office/drawing/2014/main" id="{A13A7A61-233B-4100-B370-8DC4EB113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013" y="1200150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4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254">
              <a:extLst>
                <a:ext uri="{FF2B5EF4-FFF2-40B4-BE49-F238E27FC236}">
                  <a16:creationId xmlns="" xmlns:a16="http://schemas.microsoft.com/office/drawing/2014/main" id="{019D3743-1AE3-47D0-A291-8EE1BB86B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975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255">
              <a:extLst>
                <a:ext uri="{FF2B5EF4-FFF2-40B4-BE49-F238E27FC236}">
                  <a16:creationId xmlns="" xmlns:a16="http://schemas.microsoft.com/office/drawing/2014/main" id="{EE1D109D-175E-47FF-8B7E-08CFE0627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5" y="1200150"/>
              <a:ext cx="15875" cy="17463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0 h 4"/>
                <a:gd name="T4" fmla="*/ 0 w 4"/>
                <a:gd name="T5" fmla="*/ 3 h 4"/>
                <a:gd name="T6" fmla="*/ 3 w 4"/>
                <a:gd name="T7" fmla="*/ 4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256">
              <a:extLst>
                <a:ext uri="{FF2B5EF4-FFF2-40B4-BE49-F238E27FC236}">
                  <a16:creationId xmlns="" xmlns:a16="http://schemas.microsoft.com/office/drawing/2014/main" id="{C4BC40B7-290E-4E8F-9E75-FF6779CA5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600" y="1200150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4"/>
                    <a:pt x="4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257">
              <a:extLst>
                <a:ext uri="{FF2B5EF4-FFF2-40B4-BE49-F238E27FC236}">
                  <a16:creationId xmlns="" xmlns:a16="http://schemas.microsoft.com/office/drawing/2014/main" id="{DC39FE66-BB16-489B-B226-150549CB7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0" y="1200150"/>
              <a:ext cx="20638" cy="17463"/>
            </a:xfrm>
            <a:custGeom>
              <a:avLst/>
              <a:gdLst>
                <a:gd name="T0" fmla="*/ 2 w 5"/>
                <a:gd name="T1" fmla="*/ 4 h 4"/>
                <a:gd name="T2" fmla="*/ 5 w 5"/>
                <a:gd name="T3" fmla="*/ 2 h 4"/>
                <a:gd name="T4" fmla="*/ 3 w 5"/>
                <a:gd name="T5" fmla="*/ 0 h 4"/>
                <a:gd name="T6" fmla="*/ 0 w 5"/>
                <a:gd name="T7" fmla="*/ 2 h 4"/>
                <a:gd name="T8" fmla="*/ 2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3" y="4"/>
                    <a:pt x="4" y="3"/>
                    <a:pt x="5" y="2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2" y="0"/>
                    <a:pt x="2" y="1"/>
                    <a:pt x="0" y="2"/>
                  </a:cubicBezTo>
                  <a:cubicBezTo>
                    <a:pt x="1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258">
              <a:extLst>
                <a:ext uri="{FF2B5EF4-FFF2-40B4-BE49-F238E27FC236}">
                  <a16:creationId xmlns="" xmlns:a16="http://schemas.microsoft.com/office/drawing/2014/main" id="{43C3ABA3-EDCC-4246-8AB6-11EE05E78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163" y="1196975"/>
              <a:ext cx="12700" cy="20638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4 h 5"/>
                <a:gd name="T4" fmla="*/ 2 w 3"/>
                <a:gd name="T5" fmla="*/ 0 h 5"/>
                <a:gd name="T6" fmla="*/ 0 w 3"/>
                <a:gd name="T7" fmla="*/ 3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2" y="5"/>
                    <a:pt x="3" y="4"/>
                    <a:pt x="3" y="4"/>
                  </a:cubicBezTo>
                  <a:cubicBezTo>
                    <a:pt x="3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2259">
              <a:extLst>
                <a:ext uri="{FF2B5EF4-FFF2-40B4-BE49-F238E27FC236}">
                  <a16:creationId xmlns="" xmlns:a16="http://schemas.microsoft.com/office/drawing/2014/main" id="{79FCF229-4E75-4E58-A157-4CDE8584D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4" y="4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2260">
              <a:extLst>
                <a:ext uri="{FF2B5EF4-FFF2-40B4-BE49-F238E27FC236}">
                  <a16:creationId xmlns="" xmlns:a16="http://schemas.microsoft.com/office/drawing/2014/main" id="{398B8F54-A277-40D8-A01A-FF88DD32F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1533525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1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3"/>
                    <a:pt x="4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2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2261">
              <a:extLst>
                <a:ext uri="{FF2B5EF4-FFF2-40B4-BE49-F238E27FC236}">
                  <a16:creationId xmlns="" xmlns:a16="http://schemas.microsoft.com/office/drawing/2014/main" id="{92BA0B83-A793-43DE-99D8-46840CB42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88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2262">
              <a:extLst>
                <a:ext uri="{FF2B5EF4-FFF2-40B4-BE49-F238E27FC236}">
                  <a16:creationId xmlns="" xmlns:a16="http://schemas.microsoft.com/office/drawing/2014/main" id="{F0465A1F-6A11-4B03-8359-AA7C264D1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988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1" y="1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2263">
              <a:extLst>
                <a:ext uri="{FF2B5EF4-FFF2-40B4-BE49-F238E27FC236}">
                  <a16:creationId xmlns="" xmlns:a16="http://schemas.microsoft.com/office/drawing/2014/main" id="{093135B4-3572-4E62-B9B3-D016ABB73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3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2264">
              <a:extLst>
                <a:ext uri="{FF2B5EF4-FFF2-40B4-BE49-F238E27FC236}">
                  <a16:creationId xmlns="" xmlns:a16="http://schemas.microsoft.com/office/drawing/2014/main" id="{9DBC0EA1-5F18-4031-A478-AE099589F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8" y="1200150"/>
              <a:ext cx="15875" cy="20638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0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2265">
              <a:extLst>
                <a:ext uri="{FF2B5EF4-FFF2-40B4-BE49-F238E27FC236}">
                  <a16:creationId xmlns="" xmlns:a16="http://schemas.microsoft.com/office/drawing/2014/main" id="{0EB2B8EB-6BF7-4A15-96DA-1FA8C79A1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8" y="1196975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4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4" y="4"/>
                    <a:pt x="4" y="4"/>
                  </a:cubicBezTo>
                  <a:cubicBezTo>
                    <a:pt x="4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2266">
              <a:extLst>
                <a:ext uri="{FF2B5EF4-FFF2-40B4-BE49-F238E27FC236}">
                  <a16:creationId xmlns="" xmlns:a16="http://schemas.microsoft.com/office/drawing/2014/main" id="{22457A84-75D2-4D29-83A7-1A77D5D61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488" y="1533525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4" y="2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267">
              <a:extLst>
                <a:ext uri="{FF2B5EF4-FFF2-40B4-BE49-F238E27FC236}">
                  <a16:creationId xmlns="" xmlns:a16="http://schemas.microsoft.com/office/drawing/2014/main" id="{4EAA2138-0321-4902-B0FF-D080FD321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1530350"/>
              <a:ext cx="17463" cy="20638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3 h 5"/>
                <a:gd name="T4" fmla="*/ 2 w 4"/>
                <a:gd name="T5" fmla="*/ 5 h 5"/>
                <a:gd name="T6" fmla="*/ 4 w 4"/>
                <a:gd name="T7" fmla="*/ 3 h 5"/>
                <a:gd name="T8" fmla="*/ 1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268">
              <a:extLst>
                <a:ext uri="{FF2B5EF4-FFF2-40B4-BE49-F238E27FC236}">
                  <a16:creationId xmlns="" xmlns:a16="http://schemas.microsoft.com/office/drawing/2014/main" id="{6712114E-1ABF-45C7-93DF-82AED541A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113" y="1533525"/>
              <a:ext cx="19050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1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2" y="3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2269">
              <a:extLst>
                <a:ext uri="{FF2B5EF4-FFF2-40B4-BE49-F238E27FC236}">
                  <a16:creationId xmlns="" xmlns:a16="http://schemas.microsoft.com/office/drawing/2014/main" id="{C3DB7EE9-AEC2-475D-81B6-1AFDFC981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013" y="1533525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2 h 4"/>
                <a:gd name="T6" fmla="*/ 4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270">
              <a:extLst>
                <a:ext uri="{FF2B5EF4-FFF2-40B4-BE49-F238E27FC236}">
                  <a16:creationId xmlns="" xmlns:a16="http://schemas.microsoft.com/office/drawing/2014/main" id="{D448770F-7E4E-43BF-8AE6-6289A4795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975" y="1533525"/>
              <a:ext cx="20638" cy="17463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2 h 4"/>
                <a:gd name="T8" fmla="*/ 2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271">
              <a:extLst>
                <a:ext uri="{FF2B5EF4-FFF2-40B4-BE49-F238E27FC236}">
                  <a16:creationId xmlns="" xmlns:a16="http://schemas.microsoft.com/office/drawing/2014/main" id="{02E0E3F0-DD41-4690-829C-D9E827107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5" y="1533525"/>
              <a:ext cx="15875" cy="17463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2 h 4"/>
                <a:gd name="T4" fmla="*/ 2 w 4"/>
                <a:gd name="T5" fmla="*/ 4 h 4"/>
                <a:gd name="T6" fmla="*/ 4 w 4"/>
                <a:gd name="T7" fmla="*/ 1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272">
              <a:extLst>
                <a:ext uri="{FF2B5EF4-FFF2-40B4-BE49-F238E27FC236}">
                  <a16:creationId xmlns="" xmlns:a16="http://schemas.microsoft.com/office/drawing/2014/main" id="{9F9B9288-CD64-4E55-B074-4A6E34363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600" y="1533525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4" y="2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2273">
              <a:extLst>
                <a:ext uri="{FF2B5EF4-FFF2-40B4-BE49-F238E27FC236}">
                  <a16:creationId xmlns="" xmlns:a16="http://schemas.microsoft.com/office/drawing/2014/main" id="{52DDC291-AD89-426F-A5D2-EF7A30387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1530350"/>
              <a:ext cx="15875" cy="20638"/>
            </a:xfrm>
            <a:custGeom>
              <a:avLst/>
              <a:gdLst>
                <a:gd name="T0" fmla="*/ 4 w 4"/>
                <a:gd name="T1" fmla="*/ 3 h 5"/>
                <a:gd name="T2" fmla="*/ 2 w 4"/>
                <a:gd name="T3" fmla="*/ 0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2"/>
                    <a:pt x="3" y="2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2" y="5"/>
                    <a:pt x="4" y="4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2274">
              <a:extLst>
                <a:ext uri="{FF2B5EF4-FFF2-40B4-BE49-F238E27FC236}">
                  <a16:creationId xmlns="" xmlns:a16="http://schemas.microsoft.com/office/drawing/2014/main" id="{987DCA67-4A80-478E-9F8A-E98844586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400" y="1533525"/>
              <a:ext cx="17463" cy="17463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0 h 4"/>
                <a:gd name="T4" fmla="*/ 0 w 4"/>
                <a:gd name="T5" fmla="*/ 2 h 4"/>
                <a:gd name="T6" fmla="*/ 3 w 4"/>
                <a:gd name="T7" fmla="*/ 4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275">
              <a:extLst>
                <a:ext uri="{FF2B5EF4-FFF2-40B4-BE49-F238E27FC236}">
                  <a16:creationId xmlns="" xmlns:a16="http://schemas.microsoft.com/office/drawing/2014/main" id="{D44D77EA-27A5-4447-9B69-3E8CD433D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363" y="1530350"/>
              <a:ext cx="17463" cy="20638"/>
            </a:xfrm>
            <a:custGeom>
              <a:avLst/>
              <a:gdLst>
                <a:gd name="T0" fmla="*/ 0 w 4"/>
                <a:gd name="T1" fmla="*/ 3 h 5"/>
                <a:gd name="T2" fmla="*/ 3 w 4"/>
                <a:gd name="T3" fmla="*/ 5 h 5"/>
                <a:gd name="T4" fmla="*/ 4 w 4"/>
                <a:gd name="T5" fmla="*/ 3 h 5"/>
                <a:gd name="T6" fmla="*/ 2 w 4"/>
                <a:gd name="T7" fmla="*/ 0 h 5"/>
                <a:gd name="T8" fmla="*/ 0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1" y="4"/>
                    <a:pt x="2" y="4"/>
                    <a:pt x="3" y="5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276">
              <a:extLst>
                <a:ext uri="{FF2B5EF4-FFF2-40B4-BE49-F238E27FC236}">
                  <a16:creationId xmlns="" xmlns:a16="http://schemas.microsoft.com/office/drawing/2014/main" id="{690DB6A9-7A54-44FE-9802-2637F8A5B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88" y="1533525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4" y="2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277">
              <a:extLst>
                <a:ext uri="{FF2B5EF4-FFF2-40B4-BE49-F238E27FC236}">
                  <a16:creationId xmlns="" xmlns:a16="http://schemas.microsoft.com/office/drawing/2014/main" id="{1A5DCC94-08E8-4455-8FCC-B33A8E286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988" y="1533525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278">
              <a:extLst>
                <a:ext uri="{FF2B5EF4-FFF2-40B4-BE49-F238E27FC236}">
                  <a16:creationId xmlns="" xmlns:a16="http://schemas.microsoft.com/office/drawing/2014/main" id="{CD463475-4A3C-48A9-881A-E345776C2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3" y="1533525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279">
              <a:extLst>
                <a:ext uri="{FF2B5EF4-FFF2-40B4-BE49-F238E27FC236}">
                  <a16:creationId xmlns="" xmlns:a16="http://schemas.microsoft.com/office/drawing/2014/main" id="{161C29C3-4AB9-4D7D-89DC-1F572DA84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75" y="1533525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1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3"/>
                    <a:pt x="4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2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280">
              <a:extLst>
                <a:ext uri="{FF2B5EF4-FFF2-40B4-BE49-F238E27FC236}">
                  <a16:creationId xmlns="" xmlns:a16="http://schemas.microsoft.com/office/drawing/2014/main" id="{4FB33A13-1FF8-46E5-BB27-9196D527C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1533525"/>
              <a:ext cx="20638" cy="17463"/>
            </a:xfrm>
            <a:custGeom>
              <a:avLst/>
              <a:gdLst>
                <a:gd name="T0" fmla="*/ 2 w 5"/>
                <a:gd name="T1" fmla="*/ 4 h 4"/>
                <a:gd name="T2" fmla="*/ 5 w 5"/>
                <a:gd name="T3" fmla="*/ 2 h 4"/>
                <a:gd name="T4" fmla="*/ 3 w 5"/>
                <a:gd name="T5" fmla="*/ 0 h 4"/>
                <a:gd name="T6" fmla="*/ 0 w 5"/>
                <a:gd name="T7" fmla="*/ 1 h 4"/>
                <a:gd name="T8" fmla="*/ 2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3" y="3"/>
                    <a:pt x="4" y="3"/>
                    <a:pt x="5" y="2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281">
              <a:extLst>
                <a:ext uri="{FF2B5EF4-FFF2-40B4-BE49-F238E27FC236}">
                  <a16:creationId xmlns="" xmlns:a16="http://schemas.microsoft.com/office/drawing/2014/main" id="{C6DBD460-3A51-4028-BC27-E395ED5F1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533525"/>
              <a:ext cx="15875" cy="17463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3 w 4"/>
                <a:gd name="T5" fmla="*/ 4 h 4"/>
                <a:gd name="T6" fmla="*/ 4 w 4"/>
                <a:gd name="T7" fmla="*/ 2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2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282">
              <a:extLst>
                <a:ext uri="{FF2B5EF4-FFF2-40B4-BE49-F238E27FC236}">
                  <a16:creationId xmlns="" xmlns:a16="http://schemas.microsoft.com/office/drawing/2014/main" id="{F1C7EC25-A197-419F-9386-F045C2BF2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533525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4" y="2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2283">
              <a:extLst>
                <a:ext uri="{FF2B5EF4-FFF2-40B4-BE49-F238E27FC236}">
                  <a16:creationId xmlns="" xmlns:a16="http://schemas.microsoft.com/office/drawing/2014/main" id="{A4A31A1F-D197-429D-9F9F-E28609E12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-88900" y="1533525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2284">
              <a:extLst>
                <a:ext uri="{FF2B5EF4-FFF2-40B4-BE49-F238E27FC236}">
                  <a16:creationId xmlns="" xmlns:a16="http://schemas.microsoft.com/office/drawing/2014/main" id="{B7602578-8328-4477-8770-38058131C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200150"/>
              <a:ext cx="15875" cy="17463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2 h 4"/>
                <a:gd name="T4" fmla="*/ 3 w 4"/>
                <a:gd name="T5" fmla="*/ 0 h 4"/>
                <a:gd name="T6" fmla="*/ 0 w 4"/>
                <a:gd name="T7" fmla="*/ 2 h 4"/>
                <a:gd name="T8" fmla="*/ 2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3" y="4"/>
                    <a:pt x="4" y="3"/>
                    <a:pt x="4" y="2"/>
                  </a:cubicBezTo>
                  <a:cubicBezTo>
                    <a:pt x="4" y="2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285">
              <a:extLst>
                <a:ext uri="{FF2B5EF4-FFF2-40B4-BE49-F238E27FC236}">
                  <a16:creationId xmlns="" xmlns:a16="http://schemas.microsoft.com/office/drawing/2014/main" id="{4E317C74-B379-440E-8E67-899F0CFC0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2" y="1"/>
                    <a:pt x="0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2286">
              <a:extLst>
                <a:ext uri="{FF2B5EF4-FFF2-40B4-BE49-F238E27FC236}">
                  <a16:creationId xmlns="" xmlns:a16="http://schemas.microsoft.com/office/drawing/2014/main" id="{CD4AF219-EFE2-4B88-9703-F24A48CD9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375" y="5051425"/>
              <a:ext cx="4763" cy="30163"/>
            </a:xfrm>
            <a:custGeom>
              <a:avLst/>
              <a:gdLst>
                <a:gd name="T0" fmla="*/ 0 w 1"/>
                <a:gd name="T1" fmla="*/ 6 h 7"/>
                <a:gd name="T2" fmla="*/ 1 w 1"/>
                <a:gd name="T3" fmla="*/ 7 h 7"/>
                <a:gd name="T4" fmla="*/ 1 w 1"/>
                <a:gd name="T5" fmla="*/ 0 h 7"/>
                <a:gd name="T6" fmla="*/ 0 w 1"/>
                <a:gd name="T7" fmla="*/ 0 h 7"/>
                <a:gd name="T8" fmla="*/ 0 w 1"/>
                <a:gd name="T9" fmla="*/ 2 h 7"/>
                <a:gd name="T10" fmla="*/ 0 w 1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7">
                  <a:moveTo>
                    <a:pt x="0" y="6"/>
                  </a:moveTo>
                  <a:cubicBezTo>
                    <a:pt x="0" y="6"/>
                    <a:pt x="1" y="6"/>
                    <a:pt x="1" y="7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2287">
              <a:extLst>
                <a:ext uri="{FF2B5EF4-FFF2-40B4-BE49-F238E27FC236}">
                  <a16:creationId xmlns="" xmlns:a16="http://schemas.microsoft.com/office/drawing/2014/main" id="{11B5AB89-88AE-449D-83DF-2E09F7BC7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-88900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288">
              <a:extLst>
                <a:ext uri="{FF2B5EF4-FFF2-40B4-BE49-F238E27FC236}">
                  <a16:creationId xmlns="" xmlns:a16="http://schemas.microsoft.com/office/drawing/2014/main" id="{95FF09EF-16C9-4E49-BD46-AB5AAFA99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613" y="1533525"/>
              <a:ext cx="20638" cy="17463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3"/>
                    <a:pt x="4" y="2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2289">
              <a:extLst>
                <a:ext uri="{FF2B5EF4-FFF2-40B4-BE49-F238E27FC236}">
                  <a16:creationId xmlns="" xmlns:a16="http://schemas.microsoft.com/office/drawing/2014/main" id="{FB3081AC-60B0-4A88-8345-23893989E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1533525"/>
              <a:ext cx="15875" cy="20638"/>
            </a:xfrm>
            <a:custGeom>
              <a:avLst/>
              <a:gdLst>
                <a:gd name="T0" fmla="*/ 1 w 4"/>
                <a:gd name="T1" fmla="*/ 2 h 5"/>
                <a:gd name="T2" fmla="*/ 3 w 4"/>
                <a:gd name="T3" fmla="*/ 5 h 5"/>
                <a:gd name="T4" fmla="*/ 4 w 4"/>
                <a:gd name="T5" fmla="*/ 1 h 5"/>
                <a:gd name="T6" fmla="*/ 2 w 4"/>
                <a:gd name="T7" fmla="*/ 0 h 5"/>
                <a:gd name="T8" fmla="*/ 1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3"/>
                    <a:pt x="1" y="3"/>
                    <a:pt x="3" y="5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290">
              <a:extLst>
                <a:ext uri="{FF2B5EF4-FFF2-40B4-BE49-F238E27FC236}">
                  <a16:creationId xmlns="" xmlns:a16="http://schemas.microsoft.com/office/drawing/2014/main" id="{BBD1FBDF-A835-4B86-B47C-D2606F2BA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300" y="1533525"/>
              <a:ext cx="20638" cy="17463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2" y="1"/>
                    <a:pt x="0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2291">
              <a:extLst>
                <a:ext uri="{FF2B5EF4-FFF2-40B4-BE49-F238E27FC236}">
                  <a16:creationId xmlns="" xmlns:a16="http://schemas.microsoft.com/office/drawing/2014/main" id="{1F2F44FC-6EB0-4097-B85F-6DCE92D63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1530350"/>
              <a:ext cx="15875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5 h 5"/>
                <a:gd name="T4" fmla="*/ 4 w 4"/>
                <a:gd name="T5" fmla="*/ 3 h 5"/>
                <a:gd name="T6" fmla="*/ 2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2" y="5"/>
                    <a:pt x="4" y="4"/>
                    <a:pt x="4" y="3"/>
                  </a:cubicBezTo>
                  <a:cubicBezTo>
                    <a:pt x="4" y="2"/>
                    <a:pt x="3" y="2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2292">
              <a:extLst>
                <a:ext uri="{FF2B5EF4-FFF2-40B4-BE49-F238E27FC236}">
                  <a16:creationId xmlns="" xmlns:a16="http://schemas.microsoft.com/office/drawing/2014/main" id="{4C06B531-1D1E-4644-9BB0-C33E6CCCC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688" y="1533525"/>
              <a:ext cx="15875" cy="17463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0 h 4"/>
                <a:gd name="T4" fmla="*/ 0 w 4"/>
                <a:gd name="T5" fmla="*/ 2 h 4"/>
                <a:gd name="T6" fmla="*/ 2 w 4"/>
                <a:gd name="T7" fmla="*/ 4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293">
              <a:extLst>
                <a:ext uri="{FF2B5EF4-FFF2-40B4-BE49-F238E27FC236}">
                  <a16:creationId xmlns="" xmlns:a16="http://schemas.microsoft.com/office/drawing/2014/main" id="{E4D1A46E-4E9F-4DDB-BDAD-5E4E33F02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713" y="1370013"/>
              <a:ext cx="20638" cy="15875"/>
            </a:xfrm>
            <a:custGeom>
              <a:avLst/>
              <a:gdLst>
                <a:gd name="T0" fmla="*/ 0 w 5"/>
                <a:gd name="T1" fmla="*/ 2 h 4"/>
                <a:gd name="T2" fmla="*/ 3 w 5"/>
                <a:gd name="T3" fmla="*/ 3 h 4"/>
                <a:gd name="T4" fmla="*/ 5 w 5"/>
                <a:gd name="T5" fmla="*/ 1 h 4"/>
                <a:gd name="T6" fmla="*/ 3 w 5"/>
                <a:gd name="T7" fmla="*/ 0 h 4"/>
                <a:gd name="T8" fmla="*/ 0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2" y="3"/>
                    <a:pt x="3" y="4"/>
                    <a:pt x="3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294">
              <a:extLst>
                <a:ext uri="{FF2B5EF4-FFF2-40B4-BE49-F238E27FC236}">
                  <a16:creationId xmlns="" xmlns:a16="http://schemas.microsoft.com/office/drawing/2014/main" id="{A6F237AE-C9AC-4B1E-9B3E-6DE309E5E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488" y="1533525"/>
              <a:ext cx="17463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5 h 5"/>
                <a:gd name="T4" fmla="*/ 4 w 4"/>
                <a:gd name="T5" fmla="*/ 1 h 5"/>
                <a:gd name="T6" fmla="*/ 2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3"/>
                    <a:pt x="2" y="5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2295">
              <a:extLst>
                <a:ext uri="{FF2B5EF4-FFF2-40B4-BE49-F238E27FC236}">
                  <a16:creationId xmlns="" xmlns:a16="http://schemas.microsoft.com/office/drawing/2014/main" id="{7486E4E2-1466-4DB4-A56D-42C81B531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450" y="1533525"/>
              <a:ext cx="12700" cy="20638"/>
            </a:xfrm>
            <a:custGeom>
              <a:avLst/>
              <a:gdLst>
                <a:gd name="T0" fmla="*/ 0 w 3"/>
                <a:gd name="T1" fmla="*/ 2 h 5"/>
                <a:gd name="T2" fmla="*/ 1 w 3"/>
                <a:gd name="T3" fmla="*/ 5 h 5"/>
                <a:gd name="T4" fmla="*/ 3 w 3"/>
                <a:gd name="T5" fmla="*/ 2 h 5"/>
                <a:gd name="T6" fmla="*/ 2 w 3"/>
                <a:gd name="T7" fmla="*/ 0 h 5"/>
                <a:gd name="T8" fmla="*/ 0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2296">
              <a:extLst>
                <a:ext uri="{FF2B5EF4-FFF2-40B4-BE49-F238E27FC236}">
                  <a16:creationId xmlns="" xmlns:a16="http://schemas.microsoft.com/office/drawing/2014/main" id="{39A4A2E4-EDD4-4D0A-88DD-B32CBB5E9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8" y="1706563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2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2297">
              <a:extLst>
                <a:ext uri="{FF2B5EF4-FFF2-40B4-BE49-F238E27FC236}">
                  <a16:creationId xmlns="" xmlns:a16="http://schemas.microsoft.com/office/drawing/2014/main" id="{E0909F69-9A4B-4FEF-89D2-B8036D17B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-88900" y="2546350"/>
              <a:ext cx="20638" cy="15875"/>
            </a:xfrm>
            <a:custGeom>
              <a:avLst/>
              <a:gdLst>
                <a:gd name="T0" fmla="*/ 3 w 5"/>
                <a:gd name="T1" fmla="*/ 3 h 4"/>
                <a:gd name="T2" fmla="*/ 5 w 5"/>
                <a:gd name="T3" fmla="*/ 1 h 4"/>
                <a:gd name="T4" fmla="*/ 3 w 5"/>
                <a:gd name="T5" fmla="*/ 0 h 4"/>
                <a:gd name="T6" fmla="*/ 0 w 5"/>
                <a:gd name="T7" fmla="*/ 2 h 4"/>
                <a:gd name="T8" fmla="*/ 3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4" y="3"/>
                    <a:pt x="4" y="2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2298">
              <a:extLst>
                <a:ext uri="{FF2B5EF4-FFF2-40B4-BE49-F238E27FC236}">
                  <a16:creationId xmlns="" xmlns:a16="http://schemas.microsoft.com/office/drawing/2014/main" id="{D69F1BE0-5B37-4CC9-8B3D-FD33A6755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546350"/>
              <a:ext cx="20638" cy="12700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2 h 3"/>
                <a:gd name="T4" fmla="*/ 4 w 5"/>
                <a:gd name="T5" fmla="*/ 3 h 3"/>
                <a:gd name="T6" fmla="*/ 5 w 5"/>
                <a:gd name="T7" fmla="*/ 2 h 3"/>
                <a:gd name="T8" fmla="*/ 3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2" y="0"/>
                    <a:pt x="2" y="1"/>
                    <a:pt x="0" y="2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2299">
              <a:extLst>
                <a:ext uri="{FF2B5EF4-FFF2-40B4-BE49-F238E27FC236}">
                  <a16:creationId xmlns="" xmlns:a16="http://schemas.microsoft.com/office/drawing/2014/main" id="{32D23E80-CBF0-49DB-9EF2-148940D71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2546350"/>
              <a:ext cx="15875" cy="15875"/>
            </a:xfrm>
            <a:custGeom>
              <a:avLst/>
              <a:gdLst>
                <a:gd name="T0" fmla="*/ 3 w 4"/>
                <a:gd name="T1" fmla="*/ 3 h 4"/>
                <a:gd name="T2" fmla="*/ 4 w 4"/>
                <a:gd name="T3" fmla="*/ 2 h 4"/>
                <a:gd name="T4" fmla="*/ 2 w 4"/>
                <a:gd name="T5" fmla="*/ 0 h 4"/>
                <a:gd name="T6" fmla="*/ 0 w 4"/>
                <a:gd name="T7" fmla="*/ 1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2"/>
                    <a:pt x="2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2300">
              <a:extLst>
                <a:ext uri="{FF2B5EF4-FFF2-40B4-BE49-F238E27FC236}">
                  <a16:creationId xmlns="" xmlns:a16="http://schemas.microsoft.com/office/drawing/2014/main" id="{C1EEFE40-1CDA-4DEB-ABB8-955218E9A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413" y="1533525"/>
              <a:ext cx="20638" cy="17463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2" y="1"/>
                    <a:pt x="0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3"/>
                    <a:pt x="5" y="2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2301">
              <a:extLst>
                <a:ext uri="{FF2B5EF4-FFF2-40B4-BE49-F238E27FC236}">
                  <a16:creationId xmlns="" xmlns:a16="http://schemas.microsoft.com/office/drawing/2014/main" id="{48BA80A7-4ADB-4E45-9274-14CA894AF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075" y="1530350"/>
              <a:ext cx="17463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5 h 5"/>
                <a:gd name="T4" fmla="*/ 4 w 4"/>
                <a:gd name="T5" fmla="*/ 3 h 5"/>
                <a:gd name="T6" fmla="*/ 2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2" y="5"/>
                    <a:pt x="4" y="4"/>
                    <a:pt x="4" y="3"/>
                  </a:cubicBezTo>
                  <a:cubicBezTo>
                    <a:pt x="4" y="2"/>
                    <a:pt x="3" y="2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302">
              <a:extLst>
                <a:ext uri="{FF2B5EF4-FFF2-40B4-BE49-F238E27FC236}">
                  <a16:creationId xmlns="" xmlns:a16="http://schemas.microsoft.com/office/drawing/2014/main" id="{277EB386-DFCD-4DEF-B977-913B4A3C9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1533525"/>
              <a:ext cx="20638" cy="17463"/>
            </a:xfrm>
            <a:custGeom>
              <a:avLst/>
              <a:gdLst>
                <a:gd name="T0" fmla="*/ 4 w 5"/>
                <a:gd name="T1" fmla="*/ 2 h 4"/>
                <a:gd name="T2" fmla="*/ 2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4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2303">
              <a:extLst>
                <a:ext uri="{FF2B5EF4-FFF2-40B4-BE49-F238E27FC236}">
                  <a16:creationId xmlns="" xmlns:a16="http://schemas.microsoft.com/office/drawing/2014/main" id="{CA39CBF1-A350-459D-A008-ECA565BB7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1533525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4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2304">
              <a:extLst>
                <a:ext uri="{FF2B5EF4-FFF2-40B4-BE49-F238E27FC236}">
                  <a16:creationId xmlns="" xmlns:a16="http://schemas.microsoft.com/office/drawing/2014/main" id="{535C2B81-516E-4723-92D9-AF27DEF5E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3" y="2711450"/>
              <a:ext cx="15875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5 h 5"/>
                <a:gd name="T4" fmla="*/ 4 w 4"/>
                <a:gd name="T5" fmla="*/ 2 h 5"/>
                <a:gd name="T6" fmla="*/ 3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2"/>
                    <a:pt x="1" y="3"/>
                    <a:pt x="2" y="5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305">
              <a:extLst>
                <a:ext uri="{FF2B5EF4-FFF2-40B4-BE49-F238E27FC236}">
                  <a16:creationId xmlns="" xmlns:a16="http://schemas.microsoft.com/office/drawing/2014/main" id="{16BDF315-CED0-4ADD-A6B8-518D7177B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313" y="1365250"/>
              <a:ext cx="15875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4 h 5"/>
                <a:gd name="T4" fmla="*/ 4 w 4"/>
                <a:gd name="T5" fmla="*/ 3 h 5"/>
                <a:gd name="T6" fmla="*/ 2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1" y="3"/>
                    <a:pt x="1" y="4"/>
                    <a:pt x="2" y="4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306">
              <a:extLst>
                <a:ext uri="{FF2B5EF4-FFF2-40B4-BE49-F238E27FC236}">
                  <a16:creationId xmlns="" xmlns:a16="http://schemas.microsoft.com/office/drawing/2014/main" id="{7404A6B2-5EB3-4943-99BE-29760572F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4038" y="1370013"/>
              <a:ext cx="20638" cy="12700"/>
            </a:xfrm>
            <a:custGeom>
              <a:avLst/>
              <a:gdLst>
                <a:gd name="T0" fmla="*/ 0 w 5"/>
                <a:gd name="T1" fmla="*/ 2 h 3"/>
                <a:gd name="T2" fmla="*/ 3 w 5"/>
                <a:gd name="T3" fmla="*/ 3 h 3"/>
                <a:gd name="T4" fmla="*/ 5 w 5"/>
                <a:gd name="T5" fmla="*/ 2 h 3"/>
                <a:gd name="T6" fmla="*/ 2 w 5"/>
                <a:gd name="T7" fmla="*/ 0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307">
              <a:extLst>
                <a:ext uri="{FF2B5EF4-FFF2-40B4-BE49-F238E27FC236}">
                  <a16:creationId xmlns="" xmlns:a16="http://schemas.microsoft.com/office/drawing/2014/main" id="{E97134B0-19E6-4A2F-84E1-92330ED9E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4175" y="1370013"/>
              <a:ext cx="20638" cy="12700"/>
            </a:xfrm>
            <a:custGeom>
              <a:avLst/>
              <a:gdLst>
                <a:gd name="T0" fmla="*/ 3 w 5"/>
                <a:gd name="T1" fmla="*/ 3 h 3"/>
                <a:gd name="T2" fmla="*/ 5 w 5"/>
                <a:gd name="T3" fmla="*/ 1 h 3"/>
                <a:gd name="T4" fmla="*/ 4 w 5"/>
                <a:gd name="T5" fmla="*/ 0 h 3"/>
                <a:gd name="T6" fmla="*/ 0 w 5"/>
                <a:gd name="T7" fmla="*/ 1 h 3"/>
                <a:gd name="T8" fmla="*/ 3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4" y="3"/>
                    <a:pt x="5" y="2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308">
              <a:extLst>
                <a:ext uri="{FF2B5EF4-FFF2-40B4-BE49-F238E27FC236}">
                  <a16:creationId xmlns="" xmlns:a16="http://schemas.microsoft.com/office/drawing/2014/main" id="{1A338E95-0C4D-4CE2-BAF5-074A7D73B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363" y="1365250"/>
              <a:ext cx="15875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4 h 5"/>
                <a:gd name="T4" fmla="*/ 4 w 4"/>
                <a:gd name="T5" fmla="*/ 3 h 5"/>
                <a:gd name="T6" fmla="*/ 2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309">
              <a:extLst>
                <a:ext uri="{FF2B5EF4-FFF2-40B4-BE49-F238E27FC236}">
                  <a16:creationId xmlns="" xmlns:a16="http://schemas.microsoft.com/office/drawing/2014/main" id="{9FEC81F2-15D0-497D-9B71-79AA5A394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500" y="1365250"/>
              <a:ext cx="17463" cy="17463"/>
            </a:xfrm>
            <a:custGeom>
              <a:avLst/>
              <a:gdLst>
                <a:gd name="T0" fmla="*/ 1 w 4"/>
                <a:gd name="T1" fmla="*/ 2 h 4"/>
                <a:gd name="T2" fmla="*/ 3 w 4"/>
                <a:gd name="T3" fmla="*/ 4 h 4"/>
                <a:gd name="T4" fmla="*/ 4 w 4"/>
                <a:gd name="T5" fmla="*/ 3 h 4"/>
                <a:gd name="T6" fmla="*/ 2 w 4"/>
                <a:gd name="T7" fmla="*/ 0 h 4"/>
                <a:gd name="T8" fmla="*/ 1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310">
              <a:extLst>
                <a:ext uri="{FF2B5EF4-FFF2-40B4-BE49-F238E27FC236}">
                  <a16:creationId xmlns="" xmlns:a16="http://schemas.microsoft.com/office/drawing/2014/main" id="{498017C1-3F11-4C83-9709-5A8C4AC6E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4988" y="1365250"/>
              <a:ext cx="15875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4 h 5"/>
                <a:gd name="T4" fmla="*/ 4 w 4"/>
                <a:gd name="T5" fmla="*/ 3 h 5"/>
                <a:gd name="T6" fmla="*/ 3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1" y="3"/>
                    <a:pt x="1" y="4"/>
                    <a:pt x="2" y="4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311">
              <a:extLst>
                <a:ext uri="{FF2B5EF4-FFF2-40B4-BE49-F238E27FC236}">
                  <a16:creationId xmlns="" xmlns:a16="http://schemas.microsoft.com/office/drawing/2014/main" id="{A3247937-1CD1-4E2B-AB14-83486C42B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65250"/>
              <a:ext cx="15875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4 h 5"/>
                <a:gd name="T4" fmla="*/ 4 w 4"/>
                <a:gd name="T5" fmla="*/ 3 h 5"/>
                <a:gd name="T6" fmla="*/ 2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312">
              <a:extLst>
                <a:ext uri="{FF2B5EF4-FFF2-40B4-BE49-F238E27FC236}">
                  <a16:creationId xmlns="" xmlns:a16="http://schemas.microsoft.com/office/drawing/2014/main" id="{23D5CB9D-38D3-49D8-9CC9-FE2ADF281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088" y="1370013"/>
              <a:ext cx="20638" cy="12700"/>
            </a:xfrm>
            <a:custGeom>
              <a:avLst/>
              <a:gdLst>
                <a:gd name="T0" fmla="*/ 2 w 5"/>
                <a:gd name="T1" fmla="*/ 0 h 3"/>
                <a:gd name="T2" fmla="*/ 0 w 5"/>
                <a:gd name="T3" fmla="*/ 2 h 3"/>
                <a:gd name="T4" fmla="*/ 3 w 5"/>
                <a:gd name="T5" fmla="*/ 3 h 3"/>
                <a:gd name="T6" fmla="*/ 4 w 5"/>
                <a:gd name="T7" fmla="*/ 2 h 3"/>
                <a:gd name="T8" fmla="*/ 2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5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313">
              <a:extLst>
                <a:ext uri="{FF2B5EF4-FFF2-40B4-BE49-F238E27FC236}">
                  <a16:creationId xmlns="" xmlns:a16="http://schemas.microsoft.com/office/drawing/2014/main" id="{2C72C865-8C49-4EB1-BE3C-06EA60588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813" y="1370013"/>
              <a:ext cx="20638" cy="15875"/>
            </a:xfrm>
            <a:custGeom>
              <a:avLst/>
              <a:gdLst>
                <a:gd name="T0" fmla="*/ 0 w 5"/>
                <a:gd name="T1" fmla="*/ 2 h 4"/>
                <a:gd name="T2" fmla="*/ 3 w 5"/>
                <a:gd name="T3" fmla="*/ 3 h 4"/>
                <a:gd name="T4" fmla="*/ 5 w 5"/>
                <a:gd name="T5" fmla="*/ 1 h 4"/>
                <a:gd name="T6" fmla="*/ 3 w 5"/>
                <a:gd name="T7" fmla="*/ 0 h 4"/>
                <a:gd name="T8" fmla="*/ 0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2" y="3"/>
                    <a:pt x="3" y="4"/>
                    <a:pt x="3" y="3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314">
              <a:extLst>
                <a:ext uri="{FF2B5EF4-FFF2-40B4-BE49-F238E27FC236}">
                  <a16:creationId xmlns="" xmlns:a16="http://schemas.microsoft.com/office/drawing/2014/main" id="{A4452136-91F3-4620-9E20-98E1F6A2D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613" y="1370013"/>
              <a:ext cx="20638" cy="12700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0 w 5"/>
                <a:gd name="T5" fmla="*/ 1 h 3"/>
                <a:gd name="T6" fmla="*/ 3 w 5"/>
                <a:gd name="T7" fmla="*/ 3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3" y="3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315">
              <a:extLst>
                <a:ext uri="{FF2B5EF4-FFF2-40B4-BE49-F238E27FC236}">
                  <a16:creationId xmlns="" xmlns:a16="http://schemas.microsoft.com/office/drawing/2014/main" id="{B1DFF07B-EB0C-48E8-BD22-F46432C6C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1370013"/>
              <a:ext cx="20638" cy="12700"/>
            </a:xfrm>
            <a:custGeom>
              <a:avLst/>
              <a:gdLst>
                <a:gd name="T0" fmla="*/ 3 w 5"/>
                <a:gd name="T1" fmla="*/ 3 h 3"/>
                <a:gd name="T2" fmla="*/ 5 w 5"/>
                <a:gd name="T3" fmla="*/ 1 h 3"/>
                <a:gd name="T4" fmla="*/ 4 w 5"/>
                <a:gd name="T5" fmla="*/ 0 h 3"/>
                <a:gd name="T6" fmla="*/ 0 w 5"/>
                <a:gd name="T7" fmla="*/ 1 h 3"/>
                <a:gd name="T8" fmla="*/ 3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4" y="3"/>
                    <a:pt x="5" y="2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316">
              <a:extLst>
                <a:ext uri="{FF2B5EF4-FFF2-40B4-BE49-F238E27FC236}">
                  <a16:creationId xmlns="" xmlns:a16="http://schemas.microsoft.com/office/drawing/2014/main" id="{86CC2141-C028-4262-8AD6-716320A26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063" y="1370013"/>
              <a:ext cx="15875" cy="15875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0 w 4"/>
                <a:gd name="T5" fmla="*/ 2 h 4"/>
                <a:gd name="T6" fmla="*/ 2 w 4"/>
                <a:gd name="T7" fmla="*/ 4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3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317">
              <a:extLst>
                <a:ext uri="{FF2B5EF4-FFF2-40B4-BE49-F238E27FC236}">
                  <a16:creationId xmlns="" xmlns:a16="http://schemas.microsoft.com/office/drawing/2014/main" id="{45097DB3-4EDD-4C5F-95A7-1D386F0D1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1370013"/>
              <a:ext cx="15875" cy="15875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0 h 4"/>
                <a:gd name="T4" fmla="*/ 0 w 4"/>
                <a:gd name="T5" fmla="*/ 2 h 4"/>
                <a:gd name="T6" fmla="*/ 1 w 4"/>
                <a:gd name="T7" fmla="*/ 4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2318">
              <a:extLst>
                <a:ext uri="{FF2B5EF4-FFF2-40B4-BE49-F238E27FC236}">
                  <a16:creationId xmlns="" xmlns:a16="http://schemas.microsoft.com/office/drawing/2014/main" id="{2F34A316-D71A-4ACF-B65E-1718C7749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688" y="1365250"/>
              <a:ext cx="15875" cy="17463"/>
            </a:xfrm>
            <a:custGeom>
              <a:avLst/>
              <a:gdLst>
                <a:gd name="T0" fmla="*/ 3 w 4"/>
                <a:gd name="T1" fmla="*/ 4 h 4"/>
                <a:gd name="T2" fmla="*/ 4 w 4"/>
                <a:gd name="T3" fmla="*/ 3 h 4"/>
                <a:gd name="T4" fmla="*/ 2 w 4"/>
                <a:gd name="T5" fmla="*/ 0 h 4"/>
                <a:gd name="T6" fmla="*/ 1 w 4"/>
                <a:gd name="T7" fmla="*/ 2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3" y="4"/>
                    <a:pt x="4" y="3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319">
              <a:extLst>
                <a:ext uri="{FF2B5EF4-FFF2-40B4-BE49-F238E27FC236}">
                  <a16:creationId xmlns="" xmlns:a16="http://schemas.microsoft.com/office/drawing/2014/main" id="{BA3FA4CD-C27B-49C4-A873-58ABA8C74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1370013"/>
              <a:ext cx="20638" cy="15875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3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2" y="1"/>
                    <a:pt x="0" y="2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4" y="3"/>
                    <a:pt x="4" y="2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320">
              <a:extLst>
                <a:ext uri="{FF2B5EF4-FFF2-40B4-BE49-F238E27FC236}">
                  <a16:creationId xmlns="" xmlns:a16="http://schemas.microsoft.com/office/drawing/2014/main" id="{87F98B94-EDFB-4856-9B6B-734A8C9CC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313" y="1370013"/>
              <a:ext cx="20638" cy="12700"/>
            </a:xfrm>
            <a:custGeom>
              <a:avLst/>
              <a:gdLst>
                <a:gd name="T0" fmla="*/ 5 w 5"/>
                <a:gd name="T1" fmla="*/ 2 h 3"/>
                <a:gd name="T2" fmla="*/ 2 w 5"/>
                <a:gd name="T3" fmla="*/ 0 h 3"/>
                <a:gd name="T4" fmla="*/ 0 w 5"/>
                <a:gd name="T5" fmla="*/ 2 h 3"/>
                <a:gd name="T6" fmla="*/ 3 w 5"/>
                <a:gd name="T7" fmla="*/ 3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321">
              <a:extLst>
                <a:ext uri="{FF2B5EF4-FFF2-40B4-BE49-F238E27FC236}">
                  <a16:creationId xmlns="" xmlns:a16="http://schemas.microsoft.com/office/drawing/2014/main" id="{DE482DAD-1277-4CB8-A6FE-C53CFD911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275" y="1370013"/>
              <a:ext cx="15875" cy="12700"/>
            </a:xfrm>
            <a:custGeom>
              <a:avLst/>
              <a:gdLst>
                <a:gd name="T0" fmla="*/ 4 w 4"/>
                <a:gd name="T1" fmla="*/ 2 h 3"/>
                <a:gd name="T2" fmla="*/ 2 w 4"/>
                <a:gd name="T3" fmla="*/ 0 h 3"/>
                <a:gd name="T4" fmla="*/ 0 w 4"/>
                <a:gd name="T5" fmla="*/ 1 h 3"/>
                <a:gd name="T6" fmla="*/ 3 w 4"/>
                <a:gd name="T7" fmla="*/ 3 h 3"/>
                <a:gd name="T8" fmla="*/ 4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322">
              <a:extLst>
                <a:ext uri="{FF2B5EF4-FFF2-40B4-BE49-F238E27FC236}">
                  <a16:creationId xmlns="" xmlns:a16="http://schemas.microsoft.com/office/drawing/2014/main" id="{65798EC5-44CE-4072-9BDC-1309E03B1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175" y="1365250"/>
              <a:ext cx="15875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4 h 5"/>
                <a:gd name="T4" fmla="*/ 4 w 4"/>
                <a:gd name="T5" fmla="*/ 3 h 5"/>
                <a:gd name="T6" fmla="*/ 3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1" y="3"/>
                    <a:pt x="2" y="4"/>
                    <a:pt x="2" y="4"/>
                  </a:cubicBezTo>
                  <a:cubicBezTo>
                    <a:pt x="3" y="5"/>
                    <a:pt x="4" y="3"/>
                    <a:pt x="4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323">
              <a:extLst>
                <a:ext uri="{FF2B5EF4-FFF2-40B4-BE49-F238E27FC236}">
                  <a16:creationId xmlns="" xmlns:a16="http://schemas.microsoft.com/office/drawing/2014/main" id="{60DA82A9-9BCE-409A-80C1-68B62E615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0" y="1370013"/>
              <a:ext cx="20638" cy="12700"/>
            </a:xfrm>
            <a:custGeom>
              <a:avLst/>
              <a:gdLst>
                <a:gd name="T0" fmla="*/ 2 w 5"/>
                <a:gd name="T1" fmla="*/ 3 h 3"/>
                <a:gd name="T2" fmla="*/ 5 w 5"/>
                <a:gd name="T3" fmla="*/ 1 h 3"/>
                <a:gd name="T4" fmla="*/ 3 w 5"/>
                <a:gd name="T5" fmla="*/ 0 h 3"/>
                <a:gd name="T6" fmla="*/ 0 w 5"/>
                <a:gd name="T7" fmla="*/ 1 h 3"/>
                <a:gd name="T8" fmla="*/ 2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3" y="3"/>
                    <a:pt x="4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2" y="0"/>
                    <a:pt x="0" y="1"/>
                  </a:cubicBezTo>
                  <a:cubicBezTo>
                    <a:pt x="1" y="2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324">
              <a:extLst>
                <a:ext uri="{FF2B5EF4-FFF2-40B4-BE49-F238E27FC236}">
                  <a16:creationId xmlns="" xmlns:a16="http://schemas.microsoft.com/office/drawing/2014/main" id="{072F632E-1F53-44A4-A419-D48FF5C0A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1370013"/>
              <a:ext cx="20638" cy="12700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0 w 5"/>
                <a:gd name="T5" fmla="*/ 1 h 3"/>
                <a:gd name="T6" fmla="*/ 3 w 5"/>
                <a:gd name="T7" fmla="*/ 3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3" y="3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325">
              <a:extLst>
                <a:ext uri="{FF2B5EF4-FFF2-40B4-BE49-F238E27FC236}">
                  <a16:creationId xmlns="" xmlns:a16="http://schemas.microsoft.com/office/drawing/2014/main" id="{BF12A162-FB68-4EA6-B1C6-2580BC7D7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763" y="1370013"/>
              <a:ext cx="15875" cy="15875"/>
            </a:xfrm>
            <a:custGeom>
              <a:avLst/>
              <a:gdLst>
                <a:gd name="T0" fmla="*/ 3 w 4"/>
                <a:gd name="T1" fmla="*/ 4 h 4"/>
                <a:gd name="T2" fmla="*/ 4 w 4"/>
                <a:gd name="T3" fmla="*/ 1 h 4"/>
                <a:gd name="T4" fmla="*/ 2 w 4"/>
                <a:gd name="T5" fmla="*/ 0 h 4"/>
                <a:gd name="T6" fmla="*/ 1 w 4"/>
                <a:gd name="T7" fmla="*/ 2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2"/>
                    <a:pt x="2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326">
              <a:extLst>
                <a:ext uri="{FF2B5EF4-FFF2-40B4-BE49-F238E27FC236}">
                  <a16:creationId xmlns="" xmlns:a16="http://schemas.microsoft.com/office/drawing/2014/main" id="{8E9860CC-9D14-4568-BA40-81DCF3C06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488" y="1370013"/>
              <a:ext cx="20638" cy="12700"/>
            </a:xfrm>
            <a:custGeom>
              <a:avLst/>
              <a:gdLst>
                <a:gd name="T0" fmla="*/ 3 w 5"/>
                <a:gd name="T1" fmla="*/ 3 h 3"/>
                <a:gd name="T2" fmla="*/ 5 w 5"/>
                <a:gd name="T3" fmla="*/ 1 h 3"/>
                <a:gd name="T4" fmla="*/ 3 w 5"/>
                <a:gd name="T5" fmla="*/ 0 h 3"/>
                <a:gd name="T6" fmla="*/ 0 w 5"/>
                <a:gd name="T7" fmla="*/ 1 h 3"/>
                <a:gd name="T8" fmla="*/ 3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3" y="3"/>
                    <a:pt x="4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1" y="2"/>
                    <a:pt x="2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327">
              <a:extLst>
                <a:ext uri="{FF2B5EF4-FFF2-40B4-BE49-F238E27FC236}">
                  <a16:creationId xmlns="" xmlns:a16="http://schemas.microsoft.com/office/drawing/2014/main" id="{B9759FB5-BD33-409A-97C1-8D81C5722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1370013"/>
              <a:ext cx="20638" cy="12700"/>
            </a:xfrm>
            <a:custGeom>
              <a:avLst/>
              <a:gdLst>
                <a:gd name="T0" fmla="*/ 5 w 5"/>
                <a:gd name="T1" fmla="*/ 2 h 3"/>
                <a:gd name="T2" fmla="*/ 2 w 5"/>
                <a:gd name="T3" fmla="*/ 0 h 3"/>
                <a:gd name="T4" fmla="*/ 0 w 5"/>
                <a:gd name="T5" fmla="*/ 2 h 3"/>
                <a:gd name="T6" fmla="*/ 3 w 5"/>
                <a:gd name="T7" fmla="*/ 3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328">
              <a:extLst>
                <a:ext uri="{FF2B5EF4-FFF2-40B4-BE49-F238E27FC236}">
                  <a16:creationId xmlns="" xmlns:a16="http://schemas.microsoft.com/office/drawing/2014/main" id="{00FC1AA5-28AA-460C-941F-F813ABB0E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288" y="1370013"/>
              <a:ext cx="15875" cy="15875"/>
            </a:xfrm>
            <a:custGeom>
              <a:avLst/>
              <a:gdLst>
                <a:gd name="T0" fmla="*/ 1 w 4"/>
                <a:gd name="T1" fmla="*/ 2 h 4"/>
                <a:gd name="T2" fmla="*/ 3 w 4"/>
                <a:gd name="T3" fmla="*/ 4 h 4"/>
                <a:gd name="T4" fmla="*/ 4 w 4"/>
                <a:gd name="T5" fmla="*/ 1 h 4"/>
                <a:gd name="T6" fmla="*/ 2 w 4"/>
                <a:gd name="T7" fmla="*/ 0 h 4"/>
                <a:gd name="T8" fmla="*/ 1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2"/>
                    <a:pt x="2" y="3"/>
                    <a:pt x="3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329">
              <a:extLst>
                <a:ext uri="{FF2B5EF4-FFF2-40B4-BE49-F238E27FC236}">
                  <a16:creationId xmlns="" xmlns:a16="http://schemas.microsoft.com/office/drawing/2014/main" id="{9973D63C-844B-41DB-910E-F1722A5A8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013" y="1370013"/>
              <a:ext cx="20638" cy="15875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3 h 4"/>
                <a:gd name="T6" fmla="*/ 5 w 5"/>
                <a:gd name="T7" fmla="*/ 1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1"/>
                    <a:pt x="0" y="2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330">
              <a:extLst>
                <a:ext uri="{FF2B5EF4-FFF2-40B4-BE49-F238E27FC236}">
                  <a16:creationId xmlns="" xmlns:a16="http://schemas.microsoft.com/office/drawing/2014/main" id="{297BB5F5-815F-4321-86ED-4577338C9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150" y="1365250"/>
              <a:ext cx="17463" cy="17463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3 h 4"/>
                <a:gd name="T4" fmla="*/ 2 w 4"/>
                <a:gd name="T5" fmla="*/ 0 h 4"/>
                <a:gd name="T6" fmla="*/ 0 w 4"/>
                <a:gd name="T7" fmla="*/ 2 h 4"/>
                <a:gd name="T8" fmla="*/ 2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3" y="4"/>
                    <a:pt x="4" y="3"/>
                    <a:pt x="4" y="3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3"/>
                    <a:pt x="1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331">
              <a:extLst>
                <a:ext uri="{FF2B5EF4-FFF2-40B4-BE49-F238E27FC236}">
                  <a16:creationId xmlns="" xmlns:a16="http://schemas.microsoft.com/office/drawing/2014/main" id="{E11B7327-C023-4A7D-92A2-EE42C2164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5" y="1365250"/>
              <a:ext cx="15875" cy="17463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0 h 4"/>
                <a:gd name="T4" fmla="*/ 1 w 4"/>
                <a:gd name="T5" fmla="*/ 2 h 4"/>
                <a:gd name="T6" fmla="*/ 3 w 4"/>
                <a:gd name="T7" fmla="*/ 4 h 4"/>
                <a:gd name="T8" fmla="*/ 4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2332">
              <a:extLst>
                <a:ext uri="{FF2B5EF4-FFF2-40B4-BE49-F238E27FC236}">
                  <a16:creationId xmlns="" xmlns:a16="http://schemas.microsoft.com/office/drawing/2014/main" id="{5FF5C35B-D9BC-4416-8B97-1E73ED2C4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600" y="1370013"/>
              <a:ext cx="20638" cy="15875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3 h 4"/>
                <a:gd name="T6" fmla="*/ 5 w 5"/>
                <a:gd name="T7" fmla="*/ 1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1"/>
                    <a:pt x="0" y="2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333">
              <a:extLst>
                <a:ext uri="{FF2B5EF4-FFF2-40B4-BE49-F238E27FC236}">
                  <a16:creationId xmlns="" xmlns:a16="http://schemas.microsoft.com/office/drawing/2014/main" id="{DF3D9E7F-042E-47E7-98B1-864A49575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0" y="1370013"/>
              <a:ext cx="20638" cy="12700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1 h 3"/>
                <a:gd name="T4" fmla="*/ 3 w 5"/>
                <a:gd name="T5" fmla="*/ 3 h 3"/>
                <a:gd name="T6" fmla="*/ 5 w 5"/>
                <a:gd name="T7" fmla="*/ 2 h 3"/>
                <a:gd name="T8" fmla="*/ 3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3" y="3"/>
                    <a:pt x="4" y="2"/>
                    <a:pt x="5" y="2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2334">
              <a:extLst>
                <a:ext uri="{FF2B5EF4-FFF2-40B4-BE49-F238E27FC236}">
                  <a16:creationId xmlns="" xmlns:a16="http://schemas.microsoft.com/office/drawing/2014/main" id="{A20AC7B8-B912-4912-A24E-85C94D260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400" y="1370013"/>
              <a:ext cx="17463" cy="12700"/>
            </a:xfrm>
            <a:custGeom>
              <a:avLst/>
              <a:gdLst>
                <a:gd name="T0" fmla="*/ 4 w 4"/>
                <a:gd name="T1" fmla="*/ 2 h 3"/>
                <a:gd name="T2" fmla="*/ 2 w 4"/>
                <a:gd name="T3" fmla="*/ 0 h 3"/>
                <a:gd name="T4" fmla="*/ 0 w 4"/>
                <a:gd name="T5" fmla="*/ 1 h 3"/>
                <a:gd name="T6" fmla="*/ 3 w 4"/>
                <a:gd name="T7" fmla="*/ 3 h 3"/>
                <a:gd name="T8" fmla="*/ 4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2335">
              <a:extLst>
                <a:ext uri="{FF2B5EF4-FFF2-40B4-BE49-F238E27FC236}">
                  <a16:creationId xmlns="" xmlns:a16="http://schemas.microsoft.com/office/drawing/2014/main" id="{655CFFAE-7265-4FAD-96ED-BC703BDA1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363" y="1365250"/>
              <a:ext cx="17463" cy="17463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3 w 4"/>
                <a:gd name="T5" fmla="*/ 4 h 4"/>
                <a:gd name="T6" fmla="*/ 4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2336">
              <a:extLst>
                <a:ext uri="{FF2B5EF4-FFF2-40B4-BE49-F238E27FC236}">
                  <a16:creationId xmlns="" xmlns:a16="http://schemas.microsoft.com/office/drawing/2014/main" id="{024B30B8-2658-4FEA-8F0D-DF4DECBE7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88" y="1370013"/>
              <a:ext cx="20638" cy="12700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0 w 5"/>
                <a:gd name="T5" fmla="*/ 2 h 3"/>
                <a:gd name="T6" fmla="*/ 3 w 5"/>
                <a:gd name="T7" fmla="*/ 3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2337">
              <a:extLst>
                <a:ext uri="{FF2B5EF4-FFF2-40B4-BE49-F238E27FC236}">
                  <a16:creationId xmlns="" xmlns:a16="http://schemas.microsoft.com/office/drawing/2014/main" id="{23FE961E-06DC-44F6-96EC-4CBCADA80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750" y="1370013"/>
              <a:ext cx="15875" cy="15875"/>
            </a:xfrm>
            <a:custGeom>
              <a:avLst/>
              <a:gdLst>
                <a:gd name="T0" fmla="*/ 0 w 4"/>
                <a:gd name="T1" fmla="*/ 2 h 4"/>
                <a:gd name="T2" fmla="*/ 1 w 4"/>
                <a:gd name="T3" fmla="*/ 4 h 4"/>
                <a:gd name="T4" fmla="*/ 3 w 4"/>
                <a:gd name="T5" fmla="*/ 1 h 4"/>
                <a:gd name="T6" fmla="*/ 2 w 4"/>
                <a:gd name="T7" fmla="*/ 0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2"/>
                    <a:pt x="1" y="3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2338">
              <a:extLst>
                <a:ext uri="{FF2B5EF4-FFF2-40B4-BE49-F238E27FC236}">
                  <a16:creationId xmlns="" xmlns:a16="http://schemas.microsoft.com/office/drawing/2014/main" id="{492B4C24-1CE3-4222-A27B-BA98CD31B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3" y="1370013"/>
              <a:ext cx="20638" cy="12700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0 w 5"/>
                <a:gd name="T5" fmla="*/ 1 h 3"/>
                <a:gd name="T6" fmla="*/ 3 w 5"/>
                <a:gd name="T7" fmla="*/ 3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2339">
              <a:extLst>
                <a:ext uri="{FF2B5EF4-FFF2-40B4-BE49-F238E27FC236}">
                  <a16:creationId xmlns="" xmlns:a16="http://schemas.microsoft.com/office/drawing/2014/main" id="{D61AC859-96DB-4036-9283-53EDC5D6F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8" y="1370013"/>
              <a:ext cx="15875" cy="15875"/>
            </a:xfrm>
            <a:custGeom>
              <a:avLst/>
              <a:gdLst>
                <a:gd name="T0" fmla="*/ 0 w 4"/>
                <a:gd name="T1" fmla="*/ 2 h 4"/>
                <a:gd name="T2" fmla="*/ 3 w 4"/>
                <a:gd name="T3" fmla="*/ 4 h 4"/>
                <a:gd name="T4" fmla="*/ 4 w 4"/>
                <a:gd name="T5" fmla="*/ 1 h 4"/>
                <a:gd name="T6" fmla="*/ 2 w 4"/>
                <a:gd name="T7" fmla="*/ 0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2"/>
                    <a:pt x="1" y="3"/>
                    <a:pt x="3" y="4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340">
              <a:extLst>
                <a:ext uri="{FF2B5EF4-FFF2-40B4-BE49-F238E27FC236}">
                  <a16:creationId xmlns="" xmlns:a16="http://schemas.microsoft.com/office/drawing/2014/main" id="{8492B094-4E01-4C01-9E9D-9BC8AC97B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1370013"/>
              <a:ext cx="20638" cy="15875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3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3"/>
                  </a:cubicBezTo>
                  <a:cubicBezTo>
                    <a:pt x="4" y="3"/>
                    <a:pt x="4" y="2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341">
              <a:extLst>
                <a:ext uri="{FF2B5EF4-FFF2-40B4-BE49-F238E27FC236}">
                  <a16:creationId xmlns="" xmlns:a16="http://schemas.microsoft.com/office/drawing/2014/main" id="{04E58A05-E1CF-4754-8E1E-D55FA28F4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365250"/>
              <a:ext cx="15875" cy="17463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0 h 4"/>
                <a:gd name="T4" fmla="*/ 1 w 4"/>
                <a:gd name="T5" fmla="*/ 2 h 4"/>
                <a:gd name="T6" fmla="*/ 3 w 4"/>
                <a:gd name="T7" fmla="*/ 4 h 4"/>
                <a:gd name="T8" fmla="*/ 4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2342">
              <a:extLst>
                <a:ext uri="{FF2B5EF4-FFF2-40B4-BE49-F238E27FC236}">
                  <a16:creationId xmlns="" xmlns:a16="http://schemas.microsoft.com/office/drawing/2014/main" id="{BF27D91D-83EC-4C5E-BF4A-62CA7898F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370013"/>
              <a:ext cx="20638" cy="12700"/>
            </a:xfrm>
            <a:custGeom>
              <a:avLst/>
              <a:gdLst>
                <a:gd name="T0" fmla="*/ 3 w 5"/>
                <a:gd name="T1" fmla="*/ 3 h 3"/>
                <a:gd name="T2" fmla="*/ 5 w 5"/>
                <a:gd name="T3" fmla="*/ 1 h 3"/>
                <a:gd name="T4" fmla="*/ 4 w 5"/>
                <a:gd name="T5" fmla="*/ 0 h 3"/>
                <a:gd name="T6" fmla="*/ 0 w 5"/>
                <a:gd name="T7" fmla="*/ 1 h 3"/>
                <a:gd name="T8" fmla="*/ 3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4" y="3"/>
                    <a:pt x="4" y="2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2" y="2"/>
                    <a:pt x="2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2343">
              <a:extLst>
                <a:ext uri="{FF2B5EF4-FFF2-40B4-BE49-F238E27FC236}">
                  <a16:creationId xmlns="" xmlns:a16="http://schemas.microsoft.com/office/drawing/2014/main" id="{358E780B-5DCB-4D79-9E3F-3A12C128B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-88900" y="1370013"/>
              <a:ext cx="20638" cy="12700"/>
            </a:xfrm>
            <a:custGeom>
              <a:avLst/>
              <a:gdLst>
                <a:gd name="T0" fmla="*/ 2 w 5"/>
                <a:gd name="T1" fmla="*/ 0 h 3"/>
                <a:gd name="T2" fmla="*/ 0 w 5"/>
                <a:gd name="T3" fmla="*/ 2 h 3"/>
                <a:gd name="T4" fmla="*/ 3 w 5"/>
                <a:gd name="T5" fmla="*/ 3 h 3"/>
                <a:gd name="T6" fmla="*/ 5 w 5"/>
                <a:gd name="T7" fmla="*/ 2 h 3"/>
                <a:gd name="T8" fmla="*/ 2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2344">
              <a:extLst>
                <a:ext uri="{FF2B5EF4-FFF2-40B4-BE49-F238E27FC236}">
                  <a16:creationId xmlns="" xmlns:a16="http://schemas.microsoft.com/office/drawing/2014/main" id="{6639EFF2-C03F-4F9D-ACE9-C057B33E5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7550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2345">
              <a:extLst>
                <a:ext uri="{FF2B5EF4-FFF2-40B4-BE49-F238E27FC236}">
                  <a16:creationId xmlns="" xmlns:a16="http://schemas.microsoft.com/office/drawing/2014/main" id="{88358FC6-0AD8-482F-BEC6-90E50D6A9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4038" y="1200150"/>
              <a:ext cx="20638" cy="17463"/>
            </a:xfrm>
            <a:custGeom>
              <a:avLst/>
              <a:gdLst>
                <a:gd name="T0" fmla="*/ 2 w 5"/>
                <a:gd name="T1" fmla="*/ 4 h 4"/>
                <a:gd name="T2" fmla="*/ 5 w 5"/>
                <a:gd name="T3" fmla="*/ 2 h 4"/>
                <a:gd name="T4" fmla="*/ 3 w 5"/>
                <a:gd name="T5" fmla="*/ 0 h 4"/>
                <a:gd name="T6" fmla="*/ 0 w 5"/>
                <a:gd name="T7" fmla="*/ 2 h 4"/>
                <a:gd name="T8" fmla="*/ 2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3" y="4"/>
                    <a:pt x="4" y="3"/>
                    <a:pt x="5" y="2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2346">
              <a:extLst>
                <a:ext uri="{FF2B5EF4-FFF2-40B4-BE49-F238E27FC236}">
                  <a16:creationId xmlns="" xmlns:a16="http://schemas.microsoft.com/office/drawing/2014/main" id="{E1ACF091-9540-4C61-8230-4FFFF1E23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4175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3" y="1"/>
                    <a:pt x="2" y="1"/>
                    <a:pt x="0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2347">
              <a:extLst>
                <a:ext uri="{FF2B5EF4-FFF2-40B4-BE49-F238E27FC236}">
                  <a16:creationId xmlns="" xmlns:a16="http://schemas.microsoft.com/office/drawing/2014/main" id="{8A03F9E5-2BED-4F6A-A59E-A953AA6B7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0663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2348">
              <a:extLst>
                <a:ext uri="{FF2B5EF4-FFF2-40B4-BE49-F238E27FC236}">
                  <a16:creationId xmlns="" xmlns:a16="http://schemas.microsoft.com/office/drawing/2014/main" id="{422E6D03-BCDE-41E4-9340-522640CFB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7625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2"/>
                    <a:pt x="4" y="1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2349">
              <a:extLst>
                <a:ext uri="{FF2B5EF4-FFF2-40B4-BE49-F238E27FC236}">
                  <a16:creationId xmlns="" xmlns:a16="http://schemas.microsoft.com/office/drawing/2014/main" id="{FDA2D90B-7F29-40F3-AC1C-AC5EF79E1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2525" y="1200150"/>
              <a:ext cx="15875" cy="20638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0 h 5"/>
                <a:gd name="T4" fmla="*/ 1 w 4"/>
                <a:gd name="T5" fmla="*/ 2 h 5"/>
                <a:gd name="T6" fmla="*/ 2 w 4"/>
                <a:gd name="T7" fmla="*/ 5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2350">
              <a:extLst>
                <a:ext uri="{FF2B5EF4-FFF2-40B4-BE49-F238E27FC236}">
                  <a16:creationId xmlns="" xmlns:a16="http://schemas.microsoft.com/office/drawing/2014/main" id="{0CADC17E-315F-4C19-A8AD-3C583321A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4250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2351">
              <a:extLst>
                <a:ext uri="{FF2B5EF4-FFF2-40B4-BE49-F238E27FC236}">
                  <a16:creationId xmlns="" xmlns:a16="http://schemas.microsoft.com/office/drawing/2014/main" id="{9BAFACCB-FD3A-472C-A91F-4D94C2FF5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2325" y="1196975"/>
              <a:ext cx="17463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3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5"/>
                    <a:pt x="4" y="4"/>
                    <a:pt x="4" y="3"/>
                  </a:cubicBezTo>
                  <a:cubicBezTo>
                    <a:pt x="3" y="2"/>
                    <a:pt x="3" y="2"/>
                    <a:pt x="2" y="0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352">
              <a:extLst>
                <a:ext uri="{FF2B5EF4-FFF2-40B4-BE49-F238E27FC236}">
                  <a16:creationId xmlns="" xmlns:a16="http://schemas.microsoft.com/office/drawing/2014/main" id="{59842727-2DDE-4242-B3C9-82EE08ADC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875" y="1200150"/>
              <a:ext cx="15875" cy="20638"/>
            </a:xfrm>
            <a:custGeom>
              <a:avLst/>
              <a:gdLst>
                <a:gd name="T0" fmla="*/ 3 w 4"/>
                <a:gd name="T1" fmla="*/ 2 h 5"/>
                <a:gd name="T2" fmla="*/ 2 w 4"/>
                <a:gd name="T3" fmla="*/ 0 h 5"/>
                <a:gd name="T4" fmla="*/ 0 w 4"/>
                <a:gd name="T5" fmla="*/ 2 h 5"/>
                <a:gd name="T6" fmla="*/ 1 w 4"/>
                <a:gd name="T7" fmla="*/ 5 h 5"/>
                <a:gd name="T8" fmla="*/ 3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2" y="4"/>
                    <a:pt x="3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353">
              <a:extLst>
                <a:ext uri="{FF2B5EF4-FFF2-40B4-BE49-F238E27FC236}">
                  <a16:creationId xmlns="" xmlns:a16="http://schemas.microsoft.com/office/drawing/2014/main" id="{5DFB2521-1FA5-4C10-87E2-D5E60C7DF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7838" y="1200150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4"/>
                    <a:pt x="5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354">
              <a:extLst>
                <a:ext uri="{FF2B5EF4-FFF2-40B4-BE49-F238E27FC236}">
                  <a16:creationId xmlns="" xmlns:a16="http://schemas.microsoft.com/office/drawing/2014/main" id="{4A129001-F3B9-4030-AC58-A4F6E4793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2738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2355">
              <a:extLst>
                <a:ext uri="{FF2B5EF4-FFF2-40B4-BE49-F238E27FC236}">
                  <a16:creationId xmlns="" xmlns:a16="http://schemas.microsoft.com/office/drawing/2014/main" id="{3F9B3AAF-C843-4F38-9F3F-58E523E97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2400" y="1200150"/>
              <a:ext cx="11113" cy="20638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2 h 5"/>
                <a:gd name="T4" fmla="*/ 2 w 3"/>
                <a:gd name="T5" fmla="*/ 0 h 5"/>
                <a:gd name="T6" fmla="*/ 0 w 3"/>
                <a:gd name="T7" fmla="*/ 3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2356">
              <a:extLst>
                <a:ext uri="{FF2B5EF4-FFF2-40B4-BE49-F238E27FC236}">
                  <a16:creationId xmlns="" xmlns:a16="http://schemas.microsoft.com/office/drawing/2014/main" id="{0989BE29-C68D-4276-B04B-4A08EB7A8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2538" y="1196975"/>
              <a:ext cx="17463" cy="20638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3 h 5"/>
                <a:gd name="T4" fmla="*/ 2 w 4"/>
                <a:gd name="T5" fmla="*/ 0 h 5"/>
                <a:gd name="T6" fmla="*/ 0 w 4"/>
                <a:gd name="T7" fmla="*/ 3 h 5"/>
                <a:gd name="T8" fmla="*/ 3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3"/>
                  </a:cubicBezTo>
                  <a:cubicBezTo>
                    <a:pt x="4" y="2"/>
                    <a:pt x="3" y="2"/>
                    <a:pt x="2" y="0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2357">
              <a:extLst>
                <a:ext uri="{FF2B5EF4-FFF2-40B4-BE49-F238E27FC236}">
                  <a16:creationId xmlns="" xmlns:a16="http://schemas.microsoft.com/office/drawing/2014/main" id="{55B52894-072A-4881-BA8E-657BC8AB0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6325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2" y="1"/>
                    <a:pt x="0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2358">
              <a:extLst>
                <a:ext uri="{FF2B5EF4-FFF2-40B4-BE49-F238E27FC236}">
                  <a16:creationId xmlns="" xmlns:a16="http://schemas.microsoft.com/office/drawing/2014/main" id="{AD695885-6667-4907-893F-06ECA819E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5988" y="1196975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4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4" y="4"/>
                    <a:pt x="4" y="4"/>
                  </a:cubicBezTo>
                  <a:cubicBezTo>
                    <a:pt x="4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359">
              <a:extLst>
                <a:ext uri="{FF2B5EF4-FFF2-40B4-BE49-F238E27FC236}">
                  <a16:creationId xmlns="" xmlns:a16="http://schemas.microsoft.com/office/drawing/2014/main" id="{15838A8E-864B-4C84-B5E4-96152AFA1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25" y="1200150"/>
              <a:ext cx="17463" cy="17463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1" y="1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360">
              <a:extLst>
                <a:ext uri="{FF2B5EF4-FFF2-40B4-BE49-F238E27FC236}">
                  <a16:creationId xmlns="" xmlns:a16="http://schemas.microsoft.com/office/drawing/2014/main" id="{F03B6D12-7A94-43EF-AC9A-F8E809B58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2613" y="1200150"/>
              <a:ext cx="15875" cy="20638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2 h 5"/>
                <a:gd name="T4" fmla="*/ 2 w 4"/>
                <a:gd name="T5" fmla="*/ 0 h 5"/>
                <a:gd name="T6" fmla="*/ 0 w 4"/>
                <a:gd name="T7" fmla="*/ 3 h 5"/>
                <a:gd name="T8" fmla="*/ 3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1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361">
              <a:extLst>
                <a:ext uri="{FF2B5EF4-FFF2-40B4-BE49-F238E27FC236}">
                  <a16:creationId xmlns="" xmlns:a16="http://schemas.microsoft.com/office/drawing/2014/main" id="{40A817DC-95D1-40F1-8671-10B032E9D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7513" y="1200150"/>
              <a:ext cx="15875" cy="20638"/>
            </a:xfrm>
            <a:custGeom>
              <a:avLst/>
              <a:gdLst>
                <a:gd name="T0" fmla="*/ 4 w 4"/>
                <a:gd name="T1" fmla="*/ 2 h 5"/>
                <a:gd name="T2" fmla="*/ 2 w 4"/>
                <a:gd name="T3" fmla="*/ 0 h 5"/>
                <a:gd name="T4" fmla="*/ 0 w 4"/>
                <a:gd name="T5" fmla="*/ 2 h 5"/>
                <a:gd name="T6" fmla="*/ 1 w 4"/>
                <a:gd name="T7" fmla="*/ 5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3" y="4"/>
                    <a:pt x="3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2362">
              <a:extLst>
                <a:ext uri="{FF2B5EF4-FFF2-40B4-BE49-F238E27FC236}">
                  <a16:creationId xmlns="" xmlns:a16="http://schemas.microsoft.com/office/drawing/2014/main" id="{1924F2C3-B008-4AAC-8154-85F4F7CC8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4475" y="1200150"/>
              <a:ext cx="12700" cy="20638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0 h 5"/>
                <a:gd name="T4" fmla="*/ 0 w 3"/>
                <a:gd name="T5" fmla="*/ 2 h 5"/>
                <a:gd name="T6" fmla="*/ 1 w 3"/>
                <a:gd name="T7" fmla="*/ 5 h 5"/>
                <a:gd name="T8" fmla="*/ 3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2"/>
                    <a:pt x="2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2" y="4"/>
                    <a:pt x="3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363">
              <a:extLst>
                <a:ext uri="{FF2B5EF4-FFF2-40B4-BE49-F238E27FC236}">
                  <a16:creationId xmlns="" xmlns:a16="http://schemas.microsoft.com/office/drawing/2014/main" id="{BA336F06-B3B3-49F7-803C-D69A8D886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6200" y="1200150"/>
              <a:ext cx="15875" cy="20638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0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364">
              <a:extLst>
                <a:ext uri="{FF2B5EF4-FFF2-40B4-BE49-F238E27FC236}">
                  <a16:creationId xmlns="" xmlns:a16="http://schemas.microsoft.com/office/drawing/2014/main" id="{E6F5D015-B731-4C89-98CC-4EE4B0689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1100" y="1200150"/>
              <a:ext cx="15875" cy="20638"/>
            </a:xfrm>
            <a:custGeom>
              <a:avLst/>
              <a:gdLst>
                <a:gd name="T0" fmla="*/ 4 w 4"/>
                <a:gd name="T1" fmla="*/ 2 h 5"/>
                <a:gd name="T2" fmla="*/ 2 w 4"/>
                <a:gd name="T3" fmla="*/ 0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365">
              <a:extLst>
                <a:ext uri="{FF2B5EF4-FFF2-40B4-BE49-F238E27FC236}">
                  <a16:creationId xmlns="" xmlns:a16="http://schemas.microsoft.com/office/drawing/2014/main" id="{5C89A9FA-10A0-4325-B703-B8DB1FBF3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6000" y="1196975"/>
              <a:ext cx="12700" cy="20638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4 h 5"/>
                <a:gd name="T4" fmla="*/ 2 w 3"/>
                <a:gd name="T5" fmla="*/ 0 h 5"/>
                <a:gd name="T6" fmla="*/ 0 w 3"/>
                <a:gd name="T7" fmla="*/ 3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2" y="5"/>
                    <a:pt x="3" y="4"/>
                    <a:pt x="3" y="4"/>
                  </a:cubicBezTo>
                  <a:cubicBezTo>
                    <a:pt x="3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366">
              <a:extLst>
                <a:ext uri="{FF2B5EF4-FFF2-40B4-BE49-F238E27FC236}">
                  <a16:creationId xmlns="" xmlns:a16="http://schemas.microsoft.com/office/drawing/2014/main" id="{9892836F-B42B-46B4-8BB4-3882C2483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9788" y="1200150"/>
              <a:ext cx="15875" cy="20638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0 h 5"/>
                <a:gd name="T4" fmla="*/ 1 w 4"/>
                <a:gd name="T5" fmla="*/ 2 h 5"/>
                <a:gd name="T6" fmla="*/ 2 w 4"/>
                <a:gd name="T7" fmla="*/ 5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367">
              <a:extLst>
                <a:ext uri="{FF2B5EF4-FFF2-40B4-BE49-F238E27FC236}">
                  <a16:creationId xmlns="" xmlns:a16="http://schemas.microsoft.com/office/drawing/2014/main" id="{2BEFC372-9F9F-4ED7-8ED5-8209852A1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688" y="1196975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4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4" y="4"/>
                    <a:pt x="4" y="4"/>
                  </a:cubicBezTo>
                  <a:cubicBezTo>
                    <a:pt x="4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368">
              <a:extLst>
                <a:ext uri="{FF2B5EF4-FFF2-40B4-BE49-F238E27FC236}">
                  <a16:creationId xmlns="" xmlns:a16="http://schemas.microsoft.com/office/drawing/2014/main" id="{62B9E0FA-56F7-45DC-9EEA-01DF319C0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6413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2369">
              <a:extLst>
                <a:ext uri="{FF2B5EF4-FFF2-40B4-BE49-F238E27FC236}">
                  <a16:creationId xmlns="" xmlns:a16="http://schemas.microsoft.com/office/drawing/2014/main" id="{52DE3BB4-0C8A-42BF-9913-4DB0ACA6C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6550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2" y="1"/>
                    <a:pt x="0" y="3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0B11D91A-E881-4271-B9D7-31CF809353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B606E2-21F7-4900-8CDD-DB340A46E1E7}" type="datetimeFigureOut">
              <a:rPr lang="en-US" smtClean="0"/>
              <a:t>7/21/2022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71F02E09-2FBB-4469-B572-FD363C4E3B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F8720707-66B6-4D17-A8B0-5CB20BC8B2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/>
              <a:t>‹#›</a:t>
            </a:fld>
            <a:endParaRPr lang="en-US"/>
          </a:p>
        </p:txBody>
      </p:sp>
      <p:sp>
        <p:nvSpPr>
          <p:cNvPr id="2374" name="Rectangle 2373">
            <a:extLst>
              <a:ext uri="{FF2B5EF4-FFF2-40B4-BE49-F238E27FC236}">
                <a16:creationId xmlns="" xmlns:a16="http://schemas.microsoft.com/office/drawing/2014/main" id="{9D7B4704-1AA9-4EFB-884F-D07CC898CFC8}"/>
              </a:ext>
            </a:extLst>
          </p:cNvPr>
          <p:cNvSpPr/>
          <p:nvPr userDrawn="1"/>
        </p:nvSpPr>
        <p:spPr>
          <a:xfrm>
            <a:off x="-88901" y="6858000"/>
            <a:ext cx="12355513" cy="4885813"/>
          </a:xfrm>
          <a:prstGeom prst="rect">
            <a:avLst/>
          </a:pr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76" name="Group 2375">
            <a:extLst>
              <a:ext uri="{FF2B5EF4-FFF2-40B4-BE49-F238E27FC236}">
                <a16:creationId xmlns="" xmlns:a16="http://schemas.microsoft.com/office/drawing/2014/main" id="{C23E9055-BDC7-4EA0-BD62-4625ACCDB929}"/>
              </a:ext>
            </a:extLst>
          </p:cNvPr>
          <p:cNvGrpSpPr/>
          <p:nvPr userDrawn="1"/>
        </p:nvGrpSpPr>
        <p:grpSpPr>
          <a:xfrm rot="5400000">
            <a:off x="11062981" y="1528487"/>
            <a:ext cx="2212319" cy="45719"/>
            <a:chOff x="5052081" y="0"/>
            <a:chExt cx="2212319" cy="45719"/>
          </a:xfrm>
        </p:grpSpPr>
        <p:sp>
          <p:nvSpPr>
            <p:cNvPr id="2377" name="Rectangle 2376">
              <a:extLst>
                <a:ext uri="{FF2B5EF4-FFF2-40B4-BE49-F238E27FC236}">
                  <a16:creationId xmlns="" xmlns:a16="http://schemas.microsoft.com/office/drawing/2014/main" id="{68E44235-3E0D-450B-B0B9-B983CE9698F6}"/>
                </a:ext>
              </a:extLst>
            </p:cNvPr>
            <p:cNvSpPr/>
            <p:nvPr/>
          </p:nvSpPr>
          <p:spPr>
            <a:xfrm>
              <a:off x="5052081" y="0"/>
              <a:ext cx="688319" cy="45719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8" name="Rectangle 2377">
              <a:extLst>
                <a:ext uri="{FF2B5EF4-FFF2-40B4-BE49-F238E27FC236}">
                  <a16:creationId xmlns="" xmlns:a16="http://schemas.microsoft.com/office/drawing/2014/main" id="{1DB2FF7B-6443-448C-9171-618710C7D656}"/>
                </a:ext>
              </a:extLst>
            </p:cNvPr>
            <p:cNvSpPr/>
            <p:nvPr/>
          </p:nvSpPr>
          <p:spPr>
            <a:xfrm>
              <a:off x="5814081" y="0"/>
              <a:ext cx="688319" cy="45719"/>
            </a:xfrm>
            <a:prstGeom prst="rect">
              <a:avLst/>
            </a:prstGeom>
            <a:solidFill>
              <a:srgbClr val="FD1D1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9" name="Rectangle 2378">
              <a:extLst>
                <a:ext uri="{FF2B5EF4-FFF2-40B4-BE49-F238E27FC236}">
                  <a16:creationId xmlns="" xmlns:a16="http://schemas.microsoft.com/office/drawing/2014/main" id="{DFB6F648-1450-4225-B945-4842C6A1A6BE}"/>
                </a:ext>
              </a:extLst>
            </p:cNvPr>
            <p:cNvSpPr/>
            <p:nvPr/>
          </p:nvSpPr>
          <p:spPr>
            <a:xfrm>
              <a:off x="6576081" y="0"/>
              <a:ext cx="688319" cy="45719"/>
            </a:xfrm>
            <a:prstGeom prst="rect">
              <a:avLst/>
            </a:prstGeom>
            <a:solidFill>
              <a:srgbClr val="FCB0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66712077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416778B0-89F2-4961-9169-7A0B91B351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438307D3-B82F-449D-9E0A-5DB4F0D5FB5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66ECA2D7-4240-4ACA-B079-EE5D9366DB0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7B606E2-21F7-4900-8CDD-DB340A46E1E7}" type="datetimeFigureOut">
              <a:rPr lang="en-US" smtClean="0"/>
              <a:t>7/21/2022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15F230F-C084-4994-B505-067EB1E324D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0FB609C0-77A0-4539-8415-2545BFDE3A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910D042-37E8-4F8D-8C63-6212E427CFE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78724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56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14/relationships/chartEx" Target="../charts/chartEx1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openxmlformats.org/officeDocument/2006/relationships/chart" Target="../charts/char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98" name="Group 2397">
            <a:extLst>
              <a:ext uri="{FF2B5EF4-FFF2-40B4-BE49-F238E27FC236}">
                <a16:creationId xmlns="" xmlns:a16="http://schemas.microsoft.com/office/drawing/2014/main" id="{F5605053-C91E-4173-8FCC-7CCEA14A5B78}"/>
              </a:ext>
            </a:extLst>
          </p:cNvPr>
          <p:cNvGrpSpPr/>
          <p:nvPr/>
        </p:nvGrpSpPr>
        <p:grpSpPr>
          <a:xfrm>
            <a:off x="1524" y="-1277257"/>
            <a:ext cx="12188952" cy="8135257"/>
            <a:chOff x="-92075" y="1196975"/>
            <a:chExt cx="12376150" cy="8126413"/>
          </a:xfrm>
          <a:gradFill flip="none" rotWithShape="1">
            <a:gsLst>
              <a:gs pos="0">
                <a:schemeClr val="tx2"/>
              </a:gs>
              <a:gs pos="50000">
                <a:srgbClr val="FD1D1D"/>
              </a:gs>
              <a:gs pos="100000">
                <a:srgbClr val="FCB045"/>
              </a:gs>
            </a:gsLst>
            <a:lin ang="0" scaled="1"/>
            <a:tileRect/>
          </a:gradFill>
        </p:grpSpPr>
        <p:grpSp>
          <p:nvGrpSpPr>
            <p:cNvPr id="2399" name="Group 205">
              <a:extLst>
                <a:ext uri="{FF2B5EF4-FFF2-40B4-BE49-F238E27FC236}">
                  <a16:creationId xmlns="" xmlns:a16="http://schemas.microsoft.com/office/drawing/2014/main" id="{71996443-6E8E-4E4D-B714-B47F055798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4138" y="5480050"/>
              <a:ext cx="12368213" cy="3843338"/>
              <a:chOff x="-53" y="3452"/>
              <a:chExt cx="7791" cy="2421"/>
            </a:xfrm>
            <a:grpFill/>
          </p:grpSpPr>
          <p:sp>
            <p:nvSpPr>
              <p:cNvPr id="4564" name="Freeform 5">
                <a:extLst>
                  <a:ext uri="{FF2B5EF4-FFF2-40B4-BE49-F238E27FC236}">
                    <a16:creationId xmlns="" xmlns:a16="http://schemas.microsoft.com/office/drawing/2014/main" id="{0D1B21F2-63BF-448F-A9A9-AD2DA7B033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3" y="3766"/>
                <a:ext cx="7791" cy="2107"/>
              </a:xfrm>
              <a:custGeom>
                <a:avLst/>
                <a:gdLst>
                  <a:gd name="T0" fmla="*/ 1909 w 3004"/>
                  <a:gd name="T1" fmla="*/ 124 h 813"/>
                  <a:gd name="T2" fmla="*/ 1342 w 3004"/>
                  <a:gd name="T3" fmla="*/ 287 h 813"/>
                  <a:gd name="T4" fmla="*/ 753 w 3004"/>
                  <a:gd name="T5" fmla="*/ 219 h 813"/>
                  <a:gd name="T6" fmla="*/ 44 w 3004"/>
                  <a:gd name="T7" fmla="*/ 82 h 813"/>
                  <a:gd name="T8" fmla="*/ 22 w 3004"/>
                  <a:gd name="T9" fmla="*/ 254 h 813"/>
                  <a:gd name="T10" fmla="*/ 62 w 3004"/>
                  <a:gd name="T11" fmla="*/ 656 h 813"/>
                  <a:gd name="T12" fmla="*/ 101 w 3004"/>
                  <a:gd name="T13" fmla="*/ 444 h 813"/>
                  <a:gd name="T14" fmla="*/ 150 w 3004"/>
                  <a:gd name="T15" fmla="*/ 330 h 813"/>
                  <a:gd name="T16" fmla="*/ 183 w 3004"/>
                  <a:gd name="T17" fmla="*/ 296 h 813"/>
                  <a:gd name="T18" fmla="*/ 226 w 3004"/>
                  <a:gd name="T19" fmla="*/ 296 h 813"/>
                  <a:gd name="T20" fmla="*/ 256 w 3004"/>
                  <a:gd name="T21" fmla="*/ 287 h 813"/>
                  <a:gd name="T22" fmla="*/ 314 w 3004"/>
                  <a:gd name="T23" fmla="*/ 168 h 813"/>
                  <a:gd name="T24" fmla="*/ 347 w 3004"/>
                  <a:gd name="T25" fmla="*/ 233 h 813"/>
                  <a:gd name="T26" fmla="*/ 423 w 3004"/>
                  <a:gd name="T27" fmla="*/ 571 h 813"/>
                  <a:gd name="T28" fmla="*/ 470 w 3004"/>
                  <a:gd name="T29" fmla="*/ 455 h 813"/>
                  <a:gd name="T30" fmla="*/ 506 w 3004"/>
                  <a:gd name="T31" fmla="*/ 404 h 813"/>
                  <a:gd name="T32" fmla="*/ 561 w 3004"/>
                  <a:gd name="T33" fmla="*/ 367 h 813"/>
                  <a:gd name="T34" fmla="*/ 607 w 3004"/>
                  <a:gd name="T35" fmla="*/ 204 h 813"/>
                  <a:gd name="T36" fmla="*/ 665 w 3004"/>
                  <a:gd name="T37" fmla="*/ 449 h 813"/>
                  <a:gd name="T38" fmla="*/ 713 w 3004"/>
                  <a:gd name="T39" fmla="*/ 616 h 813"/>
                  <a:gd name="T40" fmla="*/ 750 w 3004"/>
                  <a:gd name="T41" fmla="*/ 414 h 813"/>
                  <a:gd name="T42" fmla="*/ 836 w 3004"/>
                  <a:gd name="T43" fmla="*/ 439 h 813"/>
                  <a:gd name="T44" fmla="*/ 875 w 3004"/>
                  <a:gd name="T45" fmla="*/ 440 h 813"/>
                  <a:gd name="T46" fmla="*/ 960 w 3004"/>
                  <a:gd name="T47" fmla="*/ 380 h 813"/>
                  <a:gd name="T48" fmla="*/ 993 w 3004"/>
                  <a:gd name="T49" fmla="*/ 487 h 813"/>
                  <a:gd name="T50" fmla="*/ 1053 w 3004"/>
                  <a:gd name="T51" fmla="*/ 327 h 813"/>
                  <a:gd name="T52" fmla="*/ 1130 w 3004"/>
                  <a:gd name="T53" fmla="*/ 492 h 813"/>
                  <a:gd name="T54" fmla="*/ 1175 w 3004"/>
                  <a:gd name="T55" fmla="*/ 327 h 813"/>
                  <a:gd name="T56" fmla="*/ 1247 w 3004"/>
                  <a:gd name="T57" fmla="*/ 495 h 813"/>
                  <a:gd name="T58" fmla="*/ 1323 w 3004"/>
                  <a:gd name="T59" fmla="*/ 774 h 813"/>
                  <a:gd name="T60" fmla="*/ 1357 w 3004"/>
                  <a:gd name="T61" fmla="*/ 491 h 813"/>
                  <a:gd name="T62" fmla="*/ 1412 w 3004"/>
                  <a:gd name="T63" fmla="*/ 372 h 813"/>
                  <a:gd name="T64" fmla="*/ 1463 w 3004"/>
                  <a:gd name="T65" fmla="*/ 246 h 813"/>
                  <a:gd name="T66" fmla="*/ 1523 w 3004"/>
                  <a:gd name="T67" fmla="*/ 333 h 813"/>
                  <a:gd name="T68" fmla="*/ 1576 w 3004"/>
                  <a:gd name="T69" fmla="*/ 370 h 813"/>
                  <a:gd name="T70" fmla="*/ 1607 w 3004"/>
                  <a:gd name="T71" fmla="*/ 334 h 813"/>
                  <a:gd name="T72" fmla="*/ 1680 w 3004"/>
                  <a:gd name="T73" fmla="*/ 328 h 813"/>
                  <a:gd name="T74" fmla="*/ 1733 w 3004"/>
                  <a:gd name="T75" fmla="*/ 615 h 813"/>
                  <a:gd name="T76" fmla="*/ 1765 w 3004"/>
                  <a:gd name="T77" fmla="*/ 368 h 813"/>
                  <a:gd name="T78" fmla="*/ 1816 w 3004"/>
                  <a:gd name="T79" fmla="*/ 365 h 813"/>
                  <a:gd name="T80" fmla="*/ 1854 w 3004"/>
                  <a:gd name="T81" fmla="*/ 297 h 813"/>
                  <a:gd name="T82" fmla="*/ 1907 w 3004"/>
                  <a:gd name="T83" fmla="*/ 206 h 813"/>
                  <a:gd name="T84" fmla="*/ 1978 w 3004"/>
                  <a:gd name="T85" fmla="*/ 196 h 813"/>
                  <a:gd name="T86" fmla="*/ 2016 w 3004"/>
                  <a:gd name="T87" fmla="*/ 536 h 813"/>
                  <a:gd name="T88" fmla="*/ 2055 w 3004"/>
                  <a:gd name="T89" fmla="*/ 322 h 813"/>
                  <a:gd name="T90" fmla="*/ 2103 w 3004"/>
                  <a:gd name="T91" fmla="*/ 366 h 813"/>
                  <a:gd name="T92" fmla="*/ 2143 w 3004"/>
                  <a:gd name="T93" fmla="*/ 116 h 813"/>
                  <a:gd name="T94" fmla="*/ 2229 w 3004"/>
                  <a:gd name="T95" fmla="*/ 247 h 813"/>
                  <a:gd name="T96" fmla="*/ 2257 w 3004"/>
                  <a:gd name="T97" fmla="*/ 530 h 813"/>
                  <a:gd name="T98" fmla="*/ 2303 w 3004"/>
                  <a:gd name="T99" fmla="*/ 296 h 813"/>
                  <a:gd name="T100" fmla="*/ 2335 w 3004"/>
                  <a:gd name="T101" fmla="*/ 207 h 813"/>
                  <a:gd name="T102" fmla="*/ 2424 w 3004"/>
                  <a:gd name="T103" fmla="*/ 575 h 813"/>
                  <a:gd name="T104" fmla="*/ 2465 w 3004"/>
                  <a:gd name="T105" fmla="*/ 496 h 813"/>
                  <a:gd name="T106" fmla="*/ 2506 w 3004"/>
                  <a:gd name="T107" fmla="*/ 496 h 813"/>
                  <a:gd name="T108" fmla="*/ 2556 w 3004"/>
                  <a:gd name="T109" fmla="*/ 244 h 813"/>
                  <a:gd name="T110" fmla="*/ 2580 w 3004"/>
                  <a:gd name="T111" fmla="*/ 128 h 813"/>
                  <a:gd name="T112" fmla="*/ 2664 w 3004"/>
                  <a:gd name="T113" fmla="*/ 652 h 813"/>
                  <a:gd name="T114" fmla="*/ 2710 w 3004"/>
                  <a:gd name="T115" fmla="*/ 402 h 813"/>
                  <a:gd name="T116" fmla="*/ 2749 w 3004"/>
                  <a:gd name="T117" fmla="*/ 194 h 813"/>
                  <a:gd name="T118" fmla="*/ 2793 w 3004"/>
                  <a:gd name="T119" fmla="*/ 155 h 813"/>
                  <a:gd name="T120" fmla="*/ 2869 w 3004"/>
                  <a:gd name="T121" fmla="*/ 694 h 813"/>
                  <a:gd name="T122" fmla="*/ 2918 w 3004"/>
                  <a:gd name="T123" fmla="*/ 491 h 813"/>
                  <a:gd name="T124" fmla="*/ 2947 w 3004"/>
                  <a:gd name="T125" fmla="*/ 327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04" h="813">
                    <a:moveTo>
                      <a:pt x="2989" y="119"/>
                    </a:moveTo>
                    <a:cubicBezTo>
                      <a:pt x="2995" y="113"/>
                      <a:pt x="2994" y="113"/>
                      <a:pt x="2999" y="119"/>
                    </a:cubicBezTo>
                    <a:cubicBezTo>
                      <a:pt x="3000" y="120"/>
                      <a:pt x="3001" y="120"/>
                      <a:pt x="3001" y="120"/>
                    </a:cubicBezTo>
                    <a:cubicBezTo>
                      <a:pt x="3002" y="120"/>
                      <a:pt x="3003" y="119"/>
                      <a:pt x="3003" y="118"/>
                    </a:cubicBezTo>
                    <a:cubicBezTo>
                      <a:pt x="3003" y="112"/>
                      <a:pt x="3003" y="105"/>
                      <a:pt x="3003" y="98"/>
                    </a:cubicBezTo>
                    <a:cubicBezTo>
                      <a:pt x="3003" y="95"/>
                      <a:pt x="3004" y="90"/>
                      <a:pt x="3002" y="90"/>
                    </a:cubicBezTo>
                    <a:cubicBezTo>
                      <a:pt x="2998" y="89"/>
                      <a:pt x="2998" y="95"/>
                      <a:pt x="2995" y="96"/>
                    </a:cubicBezTo>
                    <a:cubicBezTo>
                      <a:pt x="2995" y="96"/>
                      <a:pt x="2995" y="98"/>
                      <a:pt x="2994" y="99"/>
                    </a:cubicBezTo>
                    <a:cubicBezTo>
                      <a:pt x="2994" y="98"/>
                      <a:pt x="2994" y="97"/>
                      <a:pt x="2993" y="97"/>
                    </a:cubicBezTo>
                    <a:cubicBezTo>
                      <a:pt x="2991" y="93"/>
                      <a:pt x="2988" y="89"/>
                      <a:pt x="2984" y="87"/>
                    </a:cubicBezTo>
                    <a:cubicBezTo>
                      <a:pt x="2980" y="85"/>
                      <a:pt x="2975" y="81"/>
                      <a:pt x="2969" y="85"/>
                    </a:cubicBezTo>
                    <a:cubicBezTo>
                      <a:pt x="2962" y="85"/>
                      <a:pt x="2959" y="92"/>
                      <a:pt x="2955" y="96"/>
                    </a:cubicBezTo>
                    <a:cubicBezTo>
                      <a:pt x="2954" y="97"/>
                      <a:pt x="2954" y="98"/>
                      <a:pt x="2954" y="99"/>
                    </a:cubicBezTo>
                    <a:cubicBezTo>
                      <a:pt x="2954" y="98"/>
                      <a:pt x="2953" y="97"/>
                      <a:pt x="2953" y="97"/>
                    </a:cubicBezTo>
                    <a:cubicBezTo>
                      <a:pt x="2950" y="93"/>
                      <a:pt x="2948" y="89"/>
                      <a:pt x="2944" y="87"/>
                    </a:cubicBezTo>
                    <a:cubicBezTo>
                      <a:pt x="2939" y="85"/>
                      <a:pt x="2935" y="82"/>
                      <a:pt x="2929" y="85"/>
                    </a:cubicBezTo>
                    <a:cubicBezTo>
                      <a:pt x="2922" y="88"/>
                      <a:pt x="2918" y="91"/>
                      <a:pt x="2915" y="97"/>
                    </a:cubicBezTo>
                    <a:cubicBezTo>
                      <a:pt x="2914" y="99"/>
                      <a:pt x="2913" y="99"/>
                      <a:pt x="2913" y="97"/>
                    </a:cubicBezTo>
                    <a:cubicBezTo>
                      <a:pt x="2911" y="93"/>
                      <a:pt x="2908" y="89"/>
                      <a:pt x="2903" y="87"/>
                    </a:cubicBezTo>
                    <a:cubicBezTo>
                      <a:pt x="2899" y="85"/>
                      <a:pt x="2894" y="81"/>
                      <a:pt x="2889" y="85"/>
                    </a:cubicBezTo>
                    <a:cubicBezTo>
                      <a:pt x="2881" y="85"/>
                      <a:pt x="2878" y="92"/>
                      <a:pt x="2874" y="96"/>
                    </a:cubicBezTo>
                    <a:cubicBezTo>
                      <a:pt x="2873" y="98"/>
                      <a:pt x="2873" y="100"/>
                      <a:pt x="2872" y="96"/>
                    </a:cubicBezTo>
                    <a:cubicBezTo>
                      <a:pt x="2871" y="95"/>
                      <a:pt x="2870" y="93"/>
                      <a:pt x="2868" y="91"/>
                    </a:cubicBezTo>
                    <a:cubicBezTo>
                      <a:pt x="2865" y="87"/>
                      <a:pt x="2855" y="82"/>
                      <a:pt x="2851" y="84"/>
                    </a:cubicBezTo>
                    <a:cubicBezTo>
                      <a:pt x="2843" y="86"/>
                      <a:pt x="2836" y="90"/>
                      <a:pt x="2834" y="99"/>
                    </a:cubicBezTo>
                    <a:cubicBezTo>
                      <a:pt x="2834" y="100"/>
                      <a:pt x="2833" y="101"/>
                      <a:pt x="2832" y="101"/>
                    </a:cubicBezTo>
                    <a:cubicBezTo>
                      <a:pt x="2831" y="101"/>
                      <a:pt x="2830" y="100"/>
                      <a:pt x="2830" y="99"/>
                    </a:cubicBezTo>
                    <a:cubicBezTo>
                      <a:pt x="2830" y="93"/>
                      <a:pt x="2825" y="89"/>
                      <a:pt x="2820" y="87"/>
                    </a:cubicBezTo>
                    <a:cubicBezTo>
                      <a:pt x="2816" y="84"/>
                      <a:pt x="2811" y="80"/>
                      <a:pt x="2806" y="85"/>
                    </a:cubicBezTo>
                    <a:cubicBezTo>
                      <a:pt x="2798" y="86"/>
                      <a:pt x="2795" y="91"/>
                      <a:pt x="2792" y="97"/>
                    </a:cubicBezTo>
                    <a:cubicBezTo>
                      <a:pt x="2791" y="99"/>
                      <a:pt x="2790" y="99"/>
                      <a:pt x="2790" y="97"/>
                    </a:cubicBezTo>
                    <a:cubicBezTo>
                      <a:pt x="2788" y="93"/>
                      <a:pt x="2785" y="89"/>
                      <a:pt x="2780" y="87"/>
                    </a:cubicBezTo>
                    <a:cubicBezTo>
                      <a:pt x="2776" y="85"/>
                      <a:pt x="2772" y="82"/>
                      <a:pt x="2766" y="85"/>
                    </a:cubicBezTo>
                    <a:cubicBezTo>
                      <a:pt x="2759" y="87"/>
                      <a:pt x="2754" y="91"/>
                      <a:pt x="2751" y="97"/>
                    </a:cubicBezTo>
                    <a:cubicBezTo>
                      <a:pt x="2750" y="99"/>
                      <a:pt x="2750" y="99"/>
                      <a:pt x="2749" y="97"/>
                    </a:cubicBezTo>
                    <a:cubicBezTo>
                      <a:pt x="2748" y="93"/>
                      <a:pt x="2744" y="89"/>
                      <a:pt x="2740" y="87"/>
                    </a:cubicBezTo>
                    <a:cubicBezTo>
                      <a:pt x="2736" y="85"/>
                      <a:pt x="2732" y="82"/>
                      <a:pt x="2726" y="85"/>
                    </a:cubicBezTo>
                    <a:cubicBezTo>
                      <a:pt x="2719" y="87"/>
                      <a:pt x="2715" y="91"/>
                      <a:pt x="2711" y="96"/>
                    </a:cubicBezTo>
                    <a:cubicBezTo>
                      <a:pt x="2711" y="97"/>
                      <a:pt x="2710" y="98"/>
                      <a:pt x="2710" y="99"/>
                    </a:cubicBezTo>
                    <a:cubicBezTo>
                      <a:pt x="2710" y="98"/>
                      <a:pt x="2709" y="97"/>
                      <a:pt x="2709" y="96"/>
                    </a:cubicBezTo>
                    <a:cubicBezTo>
                      <a:pt x="2708" y="94"/>
                      <a:pt x="2705" y="93"/>
                      <a:pt x="2705" y="90"/>
                    </a:cubicBezTo>
                    <a:cubicBezTo>
                      <a:pt x="2705" y="89"/>
                      <a:pt x="2702" y="88"/>
                      <a:pt x="2700" y="87"/>
                    </a:cubicBezTo>
                    <a:cubicBezTo>
                      <a:pt x="2696" y="85"/>
                      <a:pt x="2691" y="82"/>
                      <a:pt x="2687" y="84"/>
                    </a:cubicBezTo>
                    <a:cubicBezTo>
                      <a:pt x="2679" y="87"/>
                      <a:pt x="2672" y="90"/>
                      <a:pt x="2671" y="99"/>
                    </a:cubicBezTo>
                    <a:cubicBezTo>
                      <a:pt x="2670" y="100"/>
                      <a:pt x="2669" y="101"/>
                      <a:pt x="2669" y="101"/>
                    </a:cubicBezTo>
                    <a:cubicBezTo>
                      <a:pt x="2668" y="101"/>
                      <a:pt x="2667" y="99"/>
                      <a:pt x="2667" y="99"/>
                    </a:cubicBezTo>
                    <a:cubicBezTo>
                      <a:pt x="2668" y="95"/>
                      <a:pt x="2665" y="94"/>
                      <a:pt x="2663" y="92"/>
                    </a:cubicBezTo>
                    <a:cubicBezTo>
                      <a:pt x="2656" y="83"/>
                      <a:pt x="2648" y="81"/>
                      <a:pt x="2637" y="87"/>
                    </a:cubicBezTo>
                    <a:cubicBezTo>
                      <a:pt x="2633" y="89"/>
                      <a:pt x="2631" y="93"/>
                      <a:pt x="2628" y="97"/>
                    </a:cubicBezTo>
                    <a:cubicBezTo>
                      <a:pt x="2628" y="97"/>
                      <a:pt x="2628" y="98"/>
                      <a:pt x="2627" y="99"/>
                    </a:cubicBezTo>
                    <a:cubicBezTo>
                      <a:pt x="2627" y="98"/>
                      <a:pt x="2627" y="97"/>
                      <a:pt x="2626" y="96"/>
                    </a:cubicBezTo>
                    <a:cubicBezTo>
                      <a:pt x="2625" y="94"/>
                      <a:pt x="2624" y="92"/>
                      <a:pt x="2622" y="90"/>
                    </a:cubicBezTo>
                    <a:cubicBezTo>
                      <a:pt x="2621" y="89"/>
                      <a:pt x="2619" y="88"/>
                      <a:pt x="2617" y="87"/>
                    </a:cubicBezTo>
                    <a:cubicBezTo>
                      <a:pt x="2610" y="82"/>
                      <a:pt x="2597" y="84"/>
                      <a:pt x="2592" y="92"/>
                    </a:cubicBezTo>
                    <a:cubicBezTo>
                      <a:pt x="2590" y="94"/>
                      <a:pt x="2589" y="96"/>
                      <a:pt x="2588" y="98"/>
                    </a:cubicBezTo>
                    <a:cubicBezTo>
                      <a:pt x="2586" y="96"/>
                      <a:pt x="2583" y="94"/>
                      <a:pt x="2583" y="92"/>
                    </a:cubicBezTo>
                    <a:cubicBezTo>
                      <a:pt x="2582" y="88"/>
                      <a:pt x="2579" y="89"/>
                      <a:pt x="2577" y="87"/>
                    </a:cubicBezTo>
                    <a:cubicBezTo>
                      <a:pt x="2574" y="84"/>
                      <a:pt x="2570" y="83"/>
                      <a:pt x="2566" y="84"/>
                    </a:cubicBezTo>
                    <a:cubicBezTo>
                      <a:pt x="2560" y="84"/>
                      <a:pt x="2556" y="87"/>
                      <a:pt x="2552" y="91"/>
                    </a:cubicBezTo>
                    <a:cubicBezTo>
                      <a:pt x="2551" y="92"/>
                      <a:pt x="2550" y="93"/>
                      <a:pt x="2549" y="94"/>
                    </a:cubicBezTo>
                    <a:cubicBezTo>
                      <a:pt x="2549" y="96"/>
                      <a:pt x="2548" y="97"/>
                      <a:pt x="2547" y="98"/>
                    </a:cubicBezTo>
                    <a:cubicBezTo>
                      <a:pt x="2546" y="97"/>
                      <a:pt x="2545" y="96"/>
                      <a:pt x="2545" y="95"/>
                    </a:cubicBezTo>
                    <a:cubicBezTo>
                      <a:pt x="2544" y="93"/>
                      <a:pt x="2543" y="92"/>
                      <a:pt x="2542" y="91"/>
                    </a:cubicBezTo>
                    <a:cubicBezTo>
                      <a:pt x="2539" y="87"/>
                      <a:pt x="2534" y="86"/>
                      <a:pt x="2530" y="84"/>
                    </a:cubicBezTo>
                    <a:cubicBezTo>
                      <a:pt x="2527" y="83"/>
                      <a:pt x="2525" y="84"/>
                      <a:pt x="2522" y="85"/>
                    </a:cubicBezTo>
                    <a:cubicBezTo>
                      <a:pt x="2515" y="86"/>
                      <a:pt x="2511" y="91"/>
                      <a:pt x="2508" y="97"/>
                    </a:cubicBezTo>
                    <a:cubicBezTo>
                      <a:pt x="2506" y="99"/>
                      <a:pt x="2507" y="100"/>
                      <a:pt x="2505" y="97"/>
                    </a:cubicBezTo>
                    <a:cubicBezTo>
                      <a:pt x="2504" y="94"/>
                      <a:pt x="2503" y="92"/>
                      <a:pt x="2501" y="89"/>
                    </a:cubicBezTo>
                    <a:cubicBezTo>
                      <a:pt x="2500" y="88"/>
                      <a:pt x="2498" y="87"/>
                      <a:pt x="2496" y="87"/>
                    </a:cubicBezTo>
                    <a:cubicBezTo>
                      <a:pt x="2491" y="85"/>
                      <a:pt x="2488" y="82"/>
                      <a:pt x="2482" y="85"/>
                    </a:cubicBezTo>
                    <a:cubicBezTo>
                      <a:pt x="2474" y="88"/>
                      <a:pt x="2468" y="91"/>
                      <a:pt x="2467" y="100"/>
                    </a:cubicBezTo>
                    <a:cubicBezTo>
                      <a:pt x="2467" y="100"/>
                      <a:pt x="2466" y="101"/>
                      <a:pt x="2465" y="101"/>
                    </a:cubicBezTo>
                    <a:cubicBezTo>
                      <a:pt x="2464" y="101"/>
                      <a:pt x="2463" y="100"/>
                      <a:pt x="2463" y="100"/>
                    </a:cubicBezTo>
                    <a:cubicBezTo>
                      <a:pt x="2464" y="96"/>
                      <a:pt x="2461" y="95"/>
                      <a:pt x="2460" y="92"/>
                    </a:cubicBezTo>
                    <a:cubicBezTo>
                      <a:pt x="2459" y="89"/>
                      <a:pt x="2456" y="89"/>
                      <a:pt x="2454" y="87"/>
                    </a:cubicBezTo>
                    <a:cubicBezTo>
                      <a:pt x="2448" y="82"/>
                      <a:pt x="2441" y="82"/>
                      <a:pt x="2434" y="87"/>
                    </a:cubicBezTo>
                    <a:cubicBezTo>
                      <a:pt x="2434" y="90"/>
                      <a:pt x="2429" y="87"/>
                      <a:pt x="2428" y="92"/>
                    </a:cubicBezTo>
                    <a:cubicBezTo>
                      <a:pt x="2428" y="94"/>
                      <a:pt x="2426" y="96"/>
                      <a:pt x="2424" y="98"/>
                    </a:cubicBezTo>
                    <a:cubicBezTo>
                      <a:pt x="2423" y="96"/>
                      <a:pt x="2420" y="94"/>
                      <a:pt x="2419" y="92"/>
                    </a:cubicBezTo>
                    <a:cubicBezTo>
                      <a:pt x="2419" y="87"/>
                      <a:pt x="2414" y="90"/>
                      <a:pt x="2414" y="86"/>
                    </a:cubicBezTo>
                    <a:cubicBezTo>
                      <a:pt x="2403" y="81"/>
                      <a:pt x="2396" y="83"/>
                      <a:pt x="2388" y="92"/>
                    </a:cubicBezTo>
                    <a:cubicBezTo>
                      <a:pt x="2387" y="94"/>
                      <a:pt x="2384" y="95"/>
                      <a:pt x="2385" y="98"/>
                    </a:cubicBezTo>
                    <a:cubicBezTo>
                      <a:pt x="2384" y="98"/>
                      <a:pt x="2383" y="98"/>
                      <a:pt x="2383" y="98"/>
                    </a:cubicBezTo>
                    <a:cubicBezTo>
                      <a:pt x="2381" y="96"/>
                      <a:pt x="2380" y="94"/>
                      <a:pt x="2379" y="92"/>
                    </a:cubicBezTo>
                    <a:cubicBezTo>
                      <a:pt x="2370" y="80"/>
                      <a:pt x="2356" y="81"/>
                      <a:pt x="2348" y="93"/>
                    </a:cubicBezTo>
                    <a:cubicBezTo>
                      <a:pt x="2346" y="95"/>
                      <a:pt x="2345" y="97"/>
                      <a:pt x="2344" y="99"/>
                    </a:cubicBezTo>
                    <a:cubicBezTo>
                      <a:pt x="2342" y="97"/>
                      <a:pt x="2340" y="95"/>
                      <a:pt x="2340" y="93"/>
                    </a:cubicBezTo>
                    <a:cubicBezTo>
                      <a:pt x="2338" y="89"/>
                      <a:pt x="2335" y="88"/>
                      <a:pt x="2333" y="87"/>
                    </a:cubicBezTo>
                    <a:cubicBezTo>
                      <a:pt x="2328" y="85"/>
                      <a:pt x="2324" y="80"/>
                      <a:pt x="2318" y="85"/>
                    </a:cubicBezTo>
                    <a:cubicBezTo>
                      <a:pt x="2311" y="86"/>
                      <a:pt x="2307" y="91"/>
                      <a:pt x="2304" y="97"/>
                    </a:cubicBezTo>
                    <a:cubicBezTo>
                      <a:pt x="2303" y="98"/>
                      <a:pt x="2303" y="99"/>
                      <a:pt x="2302" y="98"/>
                    </a:cubicBezTo>
                    <a:cubicBezTo>
                      <a:pt x="2301" y="96"/>
                      <a:pt x="2300" y="93"/>
                      <a:pt x="2298" y="92"/>
                    </a:cubicBezTo>
                    <a:cubicBezTo>
                      <a:pt x="2295" y="87"/>
                      <a:pt x="2287" y="82"/>
                      <a:pt x="2281" y="84"/>
                    </a:cubicBezTo>
                    <a:cubicBezTo>
                      <a:pt x="2273" y="86"/>
                      <a:pt x="2265" y="89"/>
                      <a:pt x="2264" y="99"/>
                    </a:cubicBezTo>
                    <a:cubicBezTo>
                      <a:pt x="2263" y="100"/>
                      <a:pt x="2263" y="101"/>
                      <a:pt x="2262" y="101"/>
                    </a:cubicBezTo>
                    <a:cubicBezTo>
                      <a:pt x="2261" y="101"/>
                      <a:pt x="2260" y="100"/>
                      <a:pt x="2260" y="99"/>
                    </a:cubicBezTo>
                    <a:cubicBezTo>
                      <a:pt x="2260" y="93"/>
                      <a:pt x="2255" y="90"/>
                      <a:pt x="2251" y="87"/>
                    </a:cubicBezTo>
                    <a:cubicBezTo>
                      <a:pt x="2246" y="85"/>
                      <a:pt x="2241" y="81"/>
                      <a:pt x="2236" y="85"/>
                    </a:cubicBezTo>
                    <a:cubicBezTo>
                      <a:pt x="2228" y="85"/>
                      <a:pt x="2225" y="92"/>
                      <a:pt x="2221" y="96"/>
                    </a:cubicBezTo>
                    <a:cubicBezTo>
                      <a:pt x="2221" y="97"/>
                      <a:pt x="2221" y="98"/>
                      <a:pt x="2221" y="99"/>
                    </a:cubicBezTo>
                    <a:cubicBezTo>
                      <a:pt x="2220" y="98"/>
                      <a:pt x="2220" y="97"/>
                      <a:pt x="2219" y="97"/>
                    </a:cubicBezTo>
                    <a:cubicBezTo>
                      <a:pt x="2217" y="93"/>
                      <a:pt x="2215" y="89"/>
                      <a:pt x="2210" y="87"/>
                    </a:cubicBezTo>
                    <a:cubicBezTo>
                      <a:pt x="2206" y="85"/>
                      <a:pt x="2201" y="81"/>
                      <a:pt x="2195" y="85"/>
                    </a:cubicBezTo>
                    <a:cubicBezTo>
                      <a:pt x="2188" y="85"/>
                      <a:pt x="2185" y="92"/>
                      <a:pt x="2181" y="96"/>
                    </a:cubicBezTo>
                    <a:cubicBezTo>
                      <a:pt x="2181" y="97"/>
                      <a:pt x="2180" y="98"/>
                      <a:pt x="2180" y="99"/>
                    </a:cubicBezTo>
                    <a:cubicBezTo>
                      <a:pt x="2180" y="98"/>
                      <a:pt x="2180" y="97"/>
                      <a:pt x="2179" y="96"/>
                    </a:cubicBezTo>
                    <a:cubicBezTo>
                      <a:pt x="2177" y="93"/>
                      <a:pt x="2174" y="89"/>
                      <a:pt x="2170" y="87"/>
                    </a:cubicBezTo>
                    <a:cubicBezTo>
                      <a:pt x="2165" y="85"/>
                      <a:pt x="2161" y="81"/>
                      <a:pt x="2155" y="85"/>
                    </a:cubicBezTo>
                    <a:cubicBezTo>
                      <a:pt x="2147" y="85"/>
                      <a:pt x="2145" y="92"/>
                      <a:pt x="2141" y="96"/>
                    </a:cubicBezTo>
                    <a:cubicBezTo>
                      <a:pt x="2139" y="98"/>
                      <a:pt x="2140" y="100"/>
                      <a:pt x="2139" y="96"/>
                    </a:cubicBezTo>
                    <a:cubicBezTo>
                      <a:pt x="2138" y="95"/>
                      <a:pt x="2136" y="93"/>
                      <a:pt x="2135" y="91"/>
                    </a:cubicBezTo>
                    <a:cubicBezTo>
                      <a:pt x="2132" y="87"/>
                      <a:pt x="2122" y="82"/>
                      <a:pt x="2118" y="84"/>
                    </a:cubicBezTo>
                    <a:cubicBezTo>
                      <a:pt x="2110" y="86"/>
                      <a:pt x="2102" y="90"/>
                      <a:pt x="2100" y="99"/>
                    </a:cubicBezTo>
                    <a:cubicBezTo>
                      <a:pt x="2100" y="100"/>
                      <a:pt x="2099" y="101"/>
                      <a:pt x="2099" y="101"/>
                    </a:cubicBezTo>
                    <a:cubicBezTo>
                      <a:pt x="2098" y="101"/>
                      <a:pt x="2097" y="100"/>
                      <a:pt x="2097" y="99"/>
                    </a:cubicBezTo>
                    <a:cubicBezTo>
                      <a:pt x="2096" y="93"/>
                      <a:pt x="2091" y="89"/>
                      <a:pt x="2087" y="87"/>
                    </a:cubicBezTo>
                    <a:cubicBezTo>
                      <a:pt x="2083" y="84"/>
                      <a:pt x="2078" y="80"/>
                      <a:pt x="2072" y="85"/>
                    </a:cubicBezTo>
                    <a:cubicBezTo>
                      <a:pt x="2065" y="86"/>
                      <a:pt x="2061" y="91"/>
                      <a:pt x="2058" y="97"/>
                    </a:cubicBezTo>
                    <a:cubicBezTo>
                      <a:pt x="2057" y="99"/>
                      <a:pt x="2057" y="99"/>
                      <a:pt x="2056" y="97"/>
                    </a:cubicBezTo>
                    <a:cubicBezTo>
                      <a:pt x="2055" y="93"/>
                      <a:pt x="2051" y="89"/>
                      <a:pt x="2047" y="87"/>
                    </a:cubicBezTo>
                    <a:cubicBezTo>
                      <a:pt x="2043" y="85"/>
                      <a:pt x="2039" y="82"/>
                      <a:pt x="2034" y="84"/>
                    </a:cubicBezTo>
                    <a:cubicBezTo>
                      <a:pt x="2027" y="86"/>
                      <a:pt x="2019" y="90"/>
                      <a:pt x="2018" y="99"/>
                    </a:cubicBezTo>
                    <a:cubicBezTo>
                      <a:pt x="2018" y="100"/>
                      <a:pt x="2017" y="100"/>
                      <a:pt x="2017" y="101"/>
                    </a:cubicBezTo>
                    <a:cubicBezTo>
                      <a:pt x="2017" y="100"/>
                      <a:pt x="2016" y="100"/>
                      <a:pt x="2016" y="99"/>
                    </a:cubicBezTo>
                    <a:cubicBezTo>
                      <a:pt x="2017" y="94"/>
                      <a:pt x="2012" y="93"/>
                      <a:pt x="2010" y="90"/>
                    </a:cubicBezTo>
                    <a:cubicBezTo>
                      <a:pt x="2008" y="87"/>
                      <a:pt x="2005" y="86"/>
                      <a:pt x="2001" y="85"/>
                    </a:cubicBezTo>
                    <a:cubicBezTo>
                      <a:pt x="1995" y="84"/>
                      <a:pt x="1990" y="84"/>
                      <a:pt x="1987" y="87"/>
                    </a:cubicBezTo>
                    <a:cubicBezTo>
                      <a:pt x="1983" y="90"/>
                      <a:pt x="1977" y="93"/>
                      <a:pt x="1977" y="100"/>
                    </a:cubicBezTo>
                    <a:cubicBezTo>
                      <a:pt x="1977" y="100"/>
                      <a:pt x="1977" y="100"/>
                      <a:pt x="1976" y="100"/>
                    </a:cubicBezTo>
                    <a:cubicBezTo>
                      <a:pt x="1976" y="100"/>
                      <a:pt x="1976" y="100"/>
                      <a:pt x="1976" y="100"/>
                    </a:cubicBezTo>
                    <a:cubicBezTo>
                      <a:pt x="1977" y="94"/>
                      <a:pt x="1972" y="93"/>
                      <a:pt x="1969" y="90"/>
                    </a:cubicBezTo>
                    <a:cubicBezTo>
                      <a:pt x="1965" y="85"/>
                      <a:pt x="1960" y="85"/>
                      <a:pt x="1953" y="85"/>
                    </a:cubicBezTo>
                    <a:cubicBezTo>
                      <a:pt x="1948" y="85"/>
                      <a:pt x="1946" y="87"/>
                      <a:pt x="1943" y="90"/>
                    </a:cubicBezTo>
                    <a:cubicBezTo>
                      <a:pt x="1941" y="93"/>
                      <a:pt x="1936" y="94"/>
                      <a:pt x="1937" y="99"/>
                    </a:cubicBezTo>
                    <a:cubicBezTo>
                      <a:pt x="1937" y="100"/>
                      <a:pt x="1937" y="100"/>
                      <a:pt x="1936" y="101"/>
                    </a:cubicBezTo>
                    <a:cubicBezTo>
                      <a:pt x="1936" y="100"/>
                      <a:pt x="1935" y="100"/>
                      <a:pt x="1935" y="99"/>
                    </a:cubicBezTo>
                    <a:cubicBezTo>
                      <a:pt x="1935" y="98"/>
                      <a:pt x="1936" y="96"/>
                      <a:pt x="1935" y="96"/>
                    </a:cubicBezTo>
                    <a:cubicBezTo>
                      <a:pt x="1930" y="92"/>
                      <a:pt x="1928" y="84"/>
                      <a:pt x="1919" y="85"/>
                    </a:cubicBezTo>
                    <a:cubicBezTo>
                      <a:pt x="1917" y="83"/>
                      <a:pt x="1915" y="84"/>
                      <a:pt x="1913" y="85"/>
                    </a:cubicBezTo>
                    <a:cubicBezTo>
                      <a:pt x="1911" y="86"/>
                      <a:pt x="1908" y="84"/>
                      <a:pt x="1906" y="87"/>
                    </a:cubicBezTo>
                    <a:cubicBezTo>
                      <a:pt x="1902" y="91"/>
                      <a:pt x="1896" y="95"/>
                      <a:pt x="1896" y="102"/>
                    </a:cubicBezTo>
                    <a:cubicBezTo>
                      <a:pt x="1894" y="104"/>
                      <a:pt x="1896" y="106"/>
                      <a:pt x="1897" y="108"/>
                    </a:cubicBezTo>
                    <a:cubicBezTo>
                      <a:pt x="1898" y="110"/>
                      <a:pt x="1896" y="113"/>
                      <a:pt x="1898" y="115"/>
                    </a:cubicBezTo>
                    <a:cubicBezTo>
                      <a:pt x="1902" y="118"/>
                      <a:pt x="1905" y="121"/>
                      <a:pt x="1909" y="124"/>
                    </a:cubicBezTo>
                    <a:cubicBezTo>
                      <a:pt x="1910" y="125"/>
                      <a:pt x="1911" y="125"/>
                      <a:pt x="1909" y="126"/>
                    </a:cubicBezTo>
                    <a:cubicBezTo>
                      <a:pt x="1902" y="128"/>
                      <a:pt x="1897" y="132"/>
                      <a:pt x="1897" y="140"/>
                    </a:cubicBezTo>
                    <a:cubicBezTo>
                      <a:pt x="1897" y="140"/>
                      <a:pt x="1895" y="141"/>
                      <a:pt x="1894" y="141"/>
                    </a:cubicBezTo>
                    <a:cubicBezTo>
                      <a:pt x="1894" y="141"/>
                      <a:pt x="1893" y="140"/>
                      <a:pt x="1893" y="140"/>
                    </a:cubicBezTo>
                    <a:cubicBezTo>
                      <a:pt x="1893" y="132"/>
                      <a:pt x="1888" y="128"/>
                      <a:pt x="1881" y="126"/>
                    </a:cubicBezTo>
                    <a:cubicBezTo>
                      <a:pt x="1879" y="125"/>
                      <a:pt x="1880" y="124"/>
                      <a:pt x="1881" y="123"/>
                    </a:cubicBezTo>
                    <a:cubicBezTo>
                      <a:pt x="1882" y="123"/>
                      <a:pt x="1883" y="122"/>
                      <a:pt x="1884" y="122"/>
                    </a:cubicBezTo>
                    <a:cubicBezTo>
                      <a:pt x="1892" y="116"/>
                      <a:pt x="1895" y="105"/>
                      <a:pt x="1892" y="96"/>
                    </a:cubicBezTo>
                    <a:cubicBezTo>
                      <a:pt x="1886" y="83"/>
                      <a:pt x="1866" y="82"/>
                      <a:pt x="1860" y="91"/>
                    </a:cubicBezTo>
                    <a:cubicBezTo>
                      <a:pt x="1858" y="93"/>
                      <a:pt x="1856" y="96"/>
                      <a:pt x="1855" y="99"/>
                    </a:cubicBezTo>
                    <a:cubicBezTo>
                      <a:pt x="1854" y="99"/>
                      <a:pt x="1854" y="100"/>
                      <a:pt x="1853" y="100"/>
                    </a:cubicBezTo>
                    <a:cubicBezTo>
                      <a:pt x="1853" y="100"/>
                      <a:pt x="1853" y="99"/>
                      <a:pt x="1853" y="99"/>
                    </a:cubicBezTo>
                    <a:cubicBezTo>
                      <a:pt x="1851" y="94"/>
                      <a:pt x="1848" y="90"/>
                      <a:pt x="1843" y="87"/>
                    </a:cubicBezTo>
                    <a:cubicBezTo>
                      <a:pt x="1833" y="83"/>
                      <a:pt x="1818" y="85"/>
                      <a:pt x="1814" y="101"/>
                    </a:cubicBezTo>
                    <a:cubicBezTo>
                      <a:pt x="1814" y="101"/>
                      <a:pt x="1813" y="102"/>
                      <a:pt x="1813" y="102"/>
                    </a:cubicBezTo>
                    <a:cubicBezTo>
                      <a:pt x="1813" y="102"/>
                      <a:pt x="1812" y="101"/>
                      <a:pt x="1812" y="101"/>
                    </a:cubicBezTo>
                    <a:cubicBezTo>
                      <a:pt x="1812" y="94"/>
                      <a:pt x="1808" y="90"/>
                      <a:pt x="1802" y="87"/>
                    </a:cubicBezTo>
                    <a:cubicBezTo>
                      <a:pt x="1793" y="82"/>
                      <a:pt x="1777" y="85"/>
                      <a:pt x="1774" y="101"/>
                    </a:cubicBezTo>
                    <a:cubicBezTo>
                      <a:pt x="1774" y="101"/>
                      <a:pt x="1774" y="102"/>
                      <a:pt x="1773" y="102"/>
                    </a:cubicBezTo>
                    <a:cubicBezTo>
                      <a:pt x="1773" y="102"/>
                      <a:pt x="1772" y="101"/>
                      <a:pt x="1772" y="101"/>
                    </a:cubicBezTo>
                    <a:cubicBezTo>
                      <a:pt x="1768" y="87"/>
                      <a:pt x="1757" y="82"/>
                      <a:pt x="1745" y="86"/>
                    </a:cubicBezTo>
                    <a:cubicBezTo>
                      <a:pt x="1731" y="92"/>
                      <a:pt x="1730" y="111"/>
                      <a:pt x="1739" y="119"/>
                    </a:cubicBezTo>
                    <a:cubicBezTo>
                      <a:pt x="1742" y="121"/>
                      <a:pt x="1744" y="122"/>
                      <a:pt x="1747" y="124"/>
                    </a:cubicBezTo>
                    <a:cubicBezTo>
                      <a:pt x="1748" y="124"/>
                      <a:pt x="1748" y="125"/>
                      <a:pt x="1749" y="125"/>
                    </a:cubicBezTo>
                    <a:cubicBezTo>
                      <a:pt x="1748" y="125"/>
                      <a:pt x="1748" y="126"/>
                      <a:pt x="1747" y="126"/>
                    </a:cubicBezTo>
                    <a:cubicBezTo>
                      <a:pt x="1742" y="127"/>
                      <a:pt x="1735" y="134"/>
                      <a:pt x="1734" y="139"/>
                    </a:cubicBezTo>
                    <a:cubicBezTo>
                      <a:pt x="1733" y="139"/>
                      <a:pt x="1733" y="140"/>
                      <a:pt x="1733" y="141"/>
                    </a:cubicBezTo>
                    <a:cubicBezTo>
                      <a:pt x="1732" y="140"/>
                      <a:pt x="1732" y="139"/>
                      <a:pt x="1732" y="139"/>
                    </a:cubicBezTo>
                    <a:cubicBezTo>
                      <a:pt x="1728" y="132"/>
                      <a:pt x="1724" y="127"/>
                      <a:pt x="1716" y="126"/>
                    </a:cubicBezTo>
                    <a:cubicBezTo>
                      <a:pt x="1716" y="126"/>
                      <a:pt x="1715" y="125"/>
                      <a:pt x="1715" y="125"/>
                    </a:cubicBezTo>
                    <a:cubicBezTo>
                      <a:pt x="1715" y="125"/>
                      <a:pt x="1716" y="124"/>
                      <a:pt x="1717" y="124"/>
                    </a:cubicBezTo>
                    <a:cubicBezTo>
                      <a:pt x="1732" y="120"/>
                      <a:pt x="1735" y="105"/>
                      <a:pt x="1730" y="95"/>
                    </a:cubicBezTo>
                    <a:cubicBezTo>
                      <a:pt x="1726" y="88"/>
                      <a:pt x="1720" y="85"/>
                      <a:pt x="1711" y="85"/>
                    </a:cubicBezTo>
                    <a:cubicBezTo>
                      <a:pt x="1704" y="85"/>
                      <a:pt x="1698" y="89"/>
                      <a:pt x="1695" y="95"/>
                    </a:cubicBezTo>
                    <a:cubicBezTo>
                      <a:pt x="1690" y="107"/>
                      <a:pt x="1694" y="120"/>
                      <a:pt x="1708" y="124"/>
                    </a:cubicBezTo>
                    <a:cubicBezTo>
                      <a:pt x="1709" y="124"/>
                      <a:pt x="1709" y="124"/>
                      <a:pt x="1710" y="124"/>
                    </a:cubicBezTo>
                    <a:cubicBezTo>
                      <a:pt x="1709" y="125"/>
                      <a:pt x="1709" y="125"/>
                      <a:pt x="1708" y="126"/>
                    </a:cubicBezTo>
                    <a:cubicBezTo>
                      <a:pt x="1700" y="128"/>
                      <a:pt x="1694" y="134"/>
                      <a:pt x="1693" y="141"/>
                    </a:cubicBezTo>
                    <a:cubicBezTo>
                      <a:pt x="1693" y="150"/>
                      <a:pt x="1694" y="158"/>
                      <a:pt x="1704" y="162"/>
                    </a:cubicBezTo>
                    <a:cubicBezTo>
                      <a:pt x="1705" y="163"/>
                      <a:pt x="1707" y="164"/>
                      <a:pt x="1708" y="165"/>
                    </a:cubicBezTo>
                    <a:cubicBezTo>
                      <a:pt x="1707" y="165"/>
                      <a:pt x="1705" y="165"/>
                      <a:pt x="1704" y="166"/>
                    </a:cubicBezTo>
                    <a:cubicBezTo>
                      <a:pt x="1700" y="170"/>
                      <a:pt x="1694" y="173"/>
                      <a:pt x="1693" y="180"/>
                    </a:cubicBezTo>
                    <a:cubicBezTo>
                      <a:pt x="1693" y="180"/>
                      <a:pt x="1692" y="181"/>
                      <a:pt x="1691" y="181"/>
                    </a:cubicBezTo>
                    <a:cubicBezTo>
                      <a:pt x="1691" y="181"/>
                      <a:pt x="1690" y="180"/>
                      <a:pt x="1690" y="180"/>
                    </a:cubicBezTo>
                    <a:cubicBezTo>
                      <a:pt x="1687" y="172"/>
                      <a:pt x="1683" y="168"/>
                      <a:pt x="1676" y="166"/>
                    </a:cubicBezTo>
                    <a:cubicBezTo>
                      <a:pt x="1676" y="166"/>
                      <a:pt x="1675" y="166"/>
                      <a:pt x="1674" y="165"/>
                    </a:cubicBezTo>
                    <a:cubicBezTo>
                      <a:pt x="1675" y="165"/>
                      <a:pt x="1676" y="164"/>
                      <a:pt x="1676" y="164"/>
                    </a:cubicBezTo>
                    <a:cubicBezTo>
                      <a:pt x="1677" y="163"/>
                      <a:pt x="1679" y="163"/>
                      <a:pt x="1680" y="162"/>
                    </a:cubicBezTo>
                    <a:cubicBezTo>
                      <a:pt x="1688" y="157"/>
                      <a:pt x="1692" y="146"/>
                      <a:pt x="1688" y="137"/>
                    </a:cubicBezTo>
                    <a:cubicBezTo>
                      <a:pt x="1685" y="128"/>
                      <a:pt x="1678" y="125"/>
                      <a:pt x="1666" y="126"/>
                    </a:cubicBezTo>
                    <a:cubicBezTo>
                      <a:pt x="1660" y="126"/>
                      <a:pt x="1654" y="132"/>
                      <a:pt x="1651" y="141"/>
                    </a:cubicBezTo>
                    <a:cubicBezTo>
                      <a:pt x="1651" y="141"/>
                      <a:pt x="1650" y="142"/>
                      <a:pt x="1650" y="143"/>
                    </a:cubicBezTo>
                    <a:cubicBezTo>
                      <a:pt x="1650" y="142"/>
                      <a:pt x="1649" y="141"/>
                      <a:pt x="1649" y="140"/>
                    </a:cubicBezTo>
                    <a:cubicBezTo>
                      <a:pt x="1645" y="125"/>
                      <a:pt x="1632" y="123"/>
                      <a:pt x="1622" y="127"/>
                    </a:cubicBezTo>
                    <a:cubicBezTo>
                      <a:pt x="1615" y="130"/>
                      <a:pt x="1611" y="135"/>
                      <a:pt x="1611" y="142"/>
                    </a:cubicBezTo>
                    <a:cubicBezTo>
                      <a:pt x="1610" y="151"/>
                      <a:pt x="1612" y="158"/>
                      <a:pt x="1621" y="162"/>
                    </a:cubicBezTo>
                    <a:cubicBezTo>
                      <a:pt x="1623" y="163"/>
                      <a:pt x="1624" y="164"/>
                      <a:pt x="1626" y="165"/>
                    </a:cubicBezTo>
                    <a:cubicBezTo>
                      <a:pt x="1624" y="166"/>
                      <a:pt x="1622" y="165"/>
                      <a:pt x="1621" y="166"/>
                    </a:cubicBezTo>
                    <a:cubicBezTo>
                      <a:pt x="1618" y="171"/>
                      <a:pt x="1611" y="173"/>
                      <a:pt x="1611" y="180"/>
                    </a:cubicBezTo>
                    <a:cubicBezTo>
                      <a:pt x="1611" y="180"/>
                      <a:pt x="1610" y="181"/>
                      <a:pt x="1610" y="181"/>
                    </a:cubicBezTo>
                    <a:cubicBezTo>
                      <a:pt x="1609" y="181"/>
                      <a:pt x="1609" y="180"/>
                      <a:pt x="1609" y="180"/>
                    </a:cubicBezTo>
                    <a:cubicBezTo>
                      <a:pt x="1607" y="173"/>
                      <a:pt x="1602" y="168"/>
                      <a:pt x="1595" y="166"/>
                    </a:cubicBezTo>
                    <a:cubicBezTo>
                      <a:pt x="1594" y="166"/>
                      <a:pt x="1593" y="166"/>
                      <a:pt x="1592" y="165"/>
                    </a:cubicBezTo>
                    <a:cubicBezTo>
                      <a:pt x="1593" y="165"/>
                      <a:pt x="1594" y="164"/>
                      <a:pt x="1595" y="164"/>
                    </a:cubicBezTo>
                    <a:cubicBezTo>
                      <a:pt x="1606" y="161"/>
                      <a:pt x="1613" y="148"/>
                      <a:pt x="1608" y="138"/>
                    </a:cubicBezTo>
                    <a:cubicBezTo>
                      <a:pt x="1605" y="130"/>
                      <a:pt x="1598" y="125"/>
                      <a:pt x="1589" y="126"/>
                    </a:cubicBezTo>
                    <a:cubicBezTo>
                      <a:pt x="1574" y="126"/>
                      <a:pt x="1567" y="140"/>
                      <a:pt x="1572" y="153"/>
                    </a:cubicBezTo>
                    <a:cubicBezTo>
                      <a:pt x="1574" y="159"/>
                      <a:pt x="1579" y="163"/>
                      <a:pt x="1585" y="164"/>
                    </a:cubicBezTo>
                    <a:cubicBezTo>
                      <a:pt x="1586" y="164"/>
                      <a:pt x="1587" y="165"/>
                      <a:pt x="1588" y="165"/>
                    </a:cubicBezTo>
                    <a:cubicBezTo>
                      <a:pt x="1587" y="165"/>
                      <a:pt x="1586" y="166"/>
                      <a:pt x="1585" y="166"/>
                    </a:cubicBezTo>
                    <a:cubicBezTo>
                      <a:pt x="1584" y="166"/>
                      <a:pt x="1583" y="167"/>
                      <a:pt x="1582" y="167"/>
                    </a:cubicBezTo>
                    <a:cubicBezTo>
                      <a:pt x="1577" y="169"/>
                      <a:pt x="1574" y="173"/>
                      <a:pt x="1571" y="178"/>
                    </a:cubicBezTo>
                    <a:cubicBezTo>
                      <a:pt x="1571" y="179"/>
                      <a:pt x="1570" y="180"/>
                      <a:pt x="1569" y="181"/>
                    </a:cubicBezTo>
                    <a:cubicBezTo>
                      <a:pt x="1569" y="180"/>
                      <a:pt x="1569" y="179"/>
                      <a:pt x="1568" y="178"/>
                    </a:cubicBezTo>
                    <a:cubicBezTo>
                      <a:pt x="1565" y="172"/>
                      <a:pt x="1560" y="167"/>
                      <a:pt x="1553" y="166"/>
                    </a:cubicBezTo>
                    <a:cubicBezTo>
                      <a:pt x="1552" y="166"/>
                      <a:pt x="1552" y="165"/>
                      <a:pt x="1551" y="165"/>
                    </a:cubicBezTo>
                    <a:cubicBezTo>
                      <a:pt x="1552" y="165"/>
                      <a:pt x="1553" y="164"/>
                      <a:pt x="1554" y="164"/>
                    </a:cubicBezTo>
                    <a:cubicBezTo>
                      <a:pt x="1566" y="160"/>
                      <a:pt x="1572" y="149"/>
                      <a:pt x="1568" y="138"/>
                    </a:cubicBezTo>
                    <a:cubicBezTo>
                      <a:pt x="1564" y="127"/>
                      <a:pt x="1551" y="122"/>
                      <a:pt x="1541" y="127"/>
                    </a:cubicBezTo>
                    <a:cubicBezTo>
                      <a:pt x="1532" y="132"/>
                      <a:pt x="1529" y="138"/>
                      <a:pt x="1530" y="150"/>
                    </a:cubicBezTo>
                    <a:cubicBezTo>
                      <a:pt x="1531" y="156"/>
                      <a:pt x="1537" y="162"/>
                      <a:pt x="1545" y="164"/>
                    </a:cubicBezTo>
                    <a:cubicBezTo>
                      <a:pt x="1546" y="164"/>
                      <a:pt x="1546" y="165"/>
                      <a:pt x="1547" y="165"/>
                    </a:cubicBezTo>
                    <a:cubicBezTo>
                      <a:pt x="1547" y="165"/>
                      <a:pt x="1546" y="166"/>
                      <a:pt x="1545" y="166"/>
                    </a:cubicBezTo>
                    <a:cubicBezTo>
                      <a:pt x="1538" y="167"/>
                      <a:pt x="1532" y="173"/>
                      <a:pt x="1530" y="181"/>
                    </a:cubicBezTo>
                    <a:cubicBezTo>
                      <a:pt x="1530" y="182"/>
                      <a:pt x="1529" y="182"/>
                      <a:pt x="1529" y="183"/>
                    </a:cubicBezTo>
                    <a:cubicBezTo>
                      <a:pt x="1529" y="182"/>
                      <a:pt x="1528" y="182"/>
                      <a:pt x="1528" y="181"/>
                    </a:cubicBezTo>
                    <a:cubicBezTo>
                      <a:pt x="1527" y="175"/>
                      <a:pt x="1524" y="171"/>
                      <a:pt x="1518" y="168"/>
                    </a:cubicBezTo>
                    <a:cubicBezTo>
                      <a:pt x="1513" y="165"/>
                      <a:pt x="1507" y="165"/>
                      <a:pt x="1501" y="167"/>
                    </a:cubicBezTo>
                    <a:cubicBezTo>
                      <a:pt x="1495" y="169"/>
                      <a:pt x="1491" y="174"/>
                      <a:pt x="1490" y="181"/>
                    </a:cubicBezTo>
                    <a:cubicBezTo>
                      <a:pt x="1489" y="190"/>
                      <a:pt x="1491" y="198"/>
                      <a:pt x="1500" y="202"/>
                    </a:cubicBezTo>
                    <a:cubicBezTo>
                      <a:pt x="1501" y="203"/>
                      <a:pt x="1502" y="204"/>
                      <a:pt x="1504" y="204"/>
                    </a:cubicBezTo>
                    <a:cubicBezTo>
                      <a:pt x="1504" y="205"/>
                      <a:pt x="1505" y="205"/>
                      <a:pt x="1505" y="205"/>
                    </a:cubicBezTo>
                    <a:cubicBezTo>
                      <a:pt x="1505" y="206"/>
                      <a:pt x="1504" y="206"/>
                      <a:pt x="1504" y="206"/>
                    </a:cubicBezTo>
                    <a:cubicBezTo>
                      <a:pt x="1498" y="206"/>
                      <a:pt x="1497" y="211"/>
                      <a:pt x="1493" y="213"/>
                    </a:cubicBezTo>
                    <a:cubicBezTo>
                      <a:pt x="1488" y="216"/>
                      <a:pt x="1491" y="222"/>
                      <a:pt x="1488" y="226"/>
                    </a:cubicBezTo>
                    <a:cubicBezTo>
                      <a:pt x="1491" y="229"/>
                      <a:pt x="1489" y="236"/>
                      <a:pt x="1494" y="239"/>
                    </a:cubicBezTo>
                    <a:cubicBezTo>
                      <a:pt x="1497" y="240"/>
                      <a:pt x="1499" y="245"/>
                      <a:pt x="1503" y="245"/>
                    </a:cubicBezTo>
                    <a:cubicBezTo>
                      <a:pt x="1500" y="247"/>
                      <a:pt x="1497" y="248"/>
                      <a:pt x="1495" y="251"/>
                    </a:cubicBezTo>
                    <a:cubicBezTo>
                      <a:pt x="1492" y="253"/>
                      <a:pt x="1491" y="257"/>
                      <a:pt x="1489" y="260"/>
                    </a:cubicBezTo>
                    <a:cubicBezTo>
                      <a:pt x="1489" y="261"/>
                      <a:pt x="1488" y="261"/>
                      <a:pt x="1487" y="262"/>
                    </a:cubicBezTo>
                    <a:cubicBezTo>
                      <a:pt x="1487" y="261"/>
                      <a:pt x="1486" y="260"/>
                      <a:pt x="1486" y="260"/>
                    </a:cubicBezTo>
                    <a:cubicBezTo>
                      <a:pt x="1484" y="253"/>
                      <a:pt x="1480" y="248"/>
                      <a:pt x="1473" y="247"/>
                    </a:cubicBezTo>
                    <a:cubicBezTo>
                      <a:pt x="1472" y="247"/>
                      <a:pt x="1472" y="246"/>
                      <a:pt x="1471" y="246"/>
                    </a:cubicBezTo>
                    <a:cubicBezTo>
                      <a:pt x="1472" y="246"/>
                      <a:pt x="1472" y="245"/>
                      <a:pt x="1473" y="245"/>
                    </a:cubicBezTo>
                    <a:cubicBezTo>
                      <a:pt x="1477" y="243"/>
                      <a:pt x="1482" y="240"/>
                      <a:pt x="1484" y="235"/>
                    </a:cubicBezTo>
                    <a:cubicBezTo>
                      <a:pt x="1489" y="225"/>
                      <a:pt x="1486" y="210"/>
                      <a:pt x="1471" y="206"/>
                    </a:cubicBezTo>
                    <a:cubicBezTo>
                      <a:pt x="1470" y="206"/>
                      <a:pt x="1470" y="205"/>
                      <a:pt x="1469" y="205"/>
                    </a:cubicBezTo>
                    <a:cubicBezTo>
                      <a:pt x="1470" y="205"/>
                      <a:pt x="1470" y="205"/>
                      <a:pt x="1471" y="204"/>
                    </a:cubicBezTo>
                    <a:cubicBezTo>
                      <a:pt x="1486" y="201"/>
                      <a:pt x="1489" y="186"/>
                      <a:pt x="1484" y="176"/>
                    </a:cubicBezTo>
                    <a:cubicBezTo>
                      <a:pt x="1480" y="169"/>
                      <a:pt x="1474" y="166"/>
                      <a:pt x="1466" y="166"/>
                    </a:cubicBezTo>
                    <a:cubicBezTo>
                      <a:pt x="1458" y="166"/>
                      <a:pt x="1453" y="169"/>
                      <a:pt x="1449" y="177"/>
                    </a:cubicBezTo>
                    <a:cubicBezTo>
                      <a:pt x="1447" y="183"/>
                      <a:pt x="1447" y="192"/>
                      <a:pt x="1451" y="197"/>
                    </a:cubicBezTo>
                    <a:cubicBezTo>
                      <a:pt x="1453" y="199"/>
                      <a:pt x="1456" y="201"/>
                      <a:pt x="1459" y="204"/>
                    </a:cubicBezTo>
                    <a:cubicBezTo>
                      <a:pt x="1460" y="204"/>
                      <a:pt x="1460" y="206"/>
                      <a:pt x="1459" y="207"/>
                    </a:cubicBezTo>
                    <a:cubicBezTo>
                      <a:pt x="1456" y="209"/>
                      <a:pt x="1453" y="211"/>
                      <a:pt x="1451" y="214"/>
                    </a:cubicBezTo>
                    <a:cubicBezTo>
                      <a:pt x="1449" y="216"/>
                      <a:pt x="1449" y="218"/>
                      <a:pt x="1448" y="220"/>
                    </a:cubicBezTo>
                    <a:cubicBezTo>
                      <a:pt x="1447" y="221"/>
                      <a:pt x="1447" y="221"/>
                      <a:pt x="1447" y="222"/>
                    </a:cubicBezTo>
                    <a:cubicBezTo>
                      <a:pt x="1446" y="221"/>
                      <a:pt x="1446" y="221"/>
                      <a:pt x="1446" y="220"/>
                    </a:cubicBezTo>
                    <a:cubicBezTo>
                      <a:pt x="1443" y="213"/>
                      <a:pt x="1438" y="208"/>
                      <a:pt x="1430" y="206"/>
                    </a:cubicBezTo>
                    <a:cubicBezTo>
                      <a:pt x="1430" y="206"/>
                      <a:pt x="1429" y="206"/>
                      <a:pt x="1429" y="206"/>
                    </a:cubicBezTo>
                    <a:cubicBezTo>
                      <a:pt x="1429" y="205"/>
                      <a:pt x="1430" y="205"/>
                      <a:pt x="1431" y="204"/>
                    </a:cubicBezTo>
                    <a:cubicBezTo>
                      <a:pt x="1443" y="201"/>
                      <a:pt x="1449" y="190"/>
                      <a:pt x="1445" y="178"/>
                    </a:cubicBezTo>
                    <a:cubicBezTo>
                      <a:pt x="1442" y="169"/>
                      <a:pt x="1429" y="163"/>
                      <a:pt x="1419" y="167"/>
                    </a:cubicBezTo>
                    <a:cubicBezTo>
                      <a:pt x="1409" y="171"/>
                      <a:pt x="1404" y="183"/>
                      <a:pt x="1408" y="193"/>
                    </a:cubicBezTo>
                    <a:cubicBezTo>
                      <a:pt x="1411" y="200"/>
                      <a:pt x="1417" y="204"/>
                      <a:pt x="1424" y="205"/>
                    </a:cubicBezTo>
                    <a:cubicBezTo>
                      <a:pt x="1418" y="208"/>
                      <a:pt x="1411" y="210"/>
                      <a:pt x="1408" y="218"/>
                    </a:cubicBezTo>
                    <a:cubicBezTo>
                      <a:pt x="1408" y="219"/>
                      <a:pt x="1408" y="221"/>
                      <a:pt x="1407" y="222"/>
                    </a:cubicBezTo>
                    <a:cubicBezTo>
                      <a:pt x="1407" y="223"/>
                      <a:pt x="1407" y="223"/>
                      <a:pt x="1406" y="224"/>
                    </a:cubicBezTo>
                    <a:cubicBezTo>
                      <a:pt x="1406" y="223"/>
                      <a:pt x="1405" y="222"/>
                      <a:pt x="1405" y="222"/>
                    </a:cubicBezTo>
                    <a:cubicBezTo>
                      <a:pt x="1405" y="216"/>
                      <a:pt x="1401" y="211"/>
                      <a:pt x="1396" y="208"/>
                    </a:cubicBezTo>
                    <a:cubicBezTo>
                      <a:pt x="1385" y="203"/>
                      <a:pt x="1372" y="206"/>
                      <a:pt x="1367" y="220"/>
                    </a:cubicBezTo>
                    <a:cubicBezTo>
                      <a:pt x="1367" y="221"/>
                      <a:pt x="1366" y="222"/>
                      <a:pt x="1366" y="223"/>
                    </a:cubicBezTo>
                    <a:cubicBezTo>
                      <a:pt x="1366" y="222"/>
                      <a:pt x="1365" y="221"/>
                      <a:pt x="1365" y="220"/>
                    </a:cubicBezTo>
                    <a:cubicBezTo>
                      <a:pt x="1362" y="209"/>
                      <a:pt x="1349" y="203"/>
                      <a:pt x="1338" y="207"/>
                    </a:cubicBezTo>
                    <a:cubicBezTo>
                      <a:pt x="1324" y="213"/>
                      <a:pt x="1323" y="232"/>
                      <a:pt x="1332" y="239"/>
                    </a:cubicBezTo>
                    <a:cubicBezTo>
                      <a:pt x="1334" y="242"/>
                      <a:pt x="1337" y="243"/>
                      <a:pt x="1340" y="245"/>
                    </a:cubicBezTo>
                    <a:cubicBezTo>
                      <a:pt x="1341" y="245"/>
                      <a:pt x="1341" y="245"/>
                      <a:pt x="1342" y="246"/>
                    </a:cubicBezTo>
                    <a:cubicBezTo>
                      <a:pt x="1341" y="246"/>
                      <a:pt x="1341" y="246"/>
                      <a:pt x="1340" y="247"/>
                    </a:cubicBezTo>
                    <a:cubicBezTo>
                      <a:pt x="1339" y="247"/>
                      <a:pt x="1337" y="246"/>
                      <a:pt x="1337" y="247"/>
                    </a:cubicBezTo>
                    <a:cubicBezTo>
                      <a:pt x="1333" y="252"/>
                      <a:pt x="1325" y="254"/>
                      <a:pt x="1327" y="263"/>
                    </a:cubicBezTo>
                    <a:cubicBezTo>
                      <a:pt x="1322" y="267"/>
                      <a:pt x="1329" y="271"/>
                      <a:pt x="1327" y="275"/>
                    </a:cubicBezTo>
                    <a:cubicBezTo>
                      <a:pt x="1332" y="278"/>
                      <a:pt x="1334" y="286"/>
                      <a:pt x="1343" y="285"/>
                    </a:cubicBezTo>
                    <a:cubicBezTo>
                      <a:pt x="1343" y="285"/>
                      <a:pt x="1343" y="286"/>
                      <a:pt x="1344" y="286"/>
                    </a:cubicBezTo>
                    <a:cubicBezTo>
                      <a:pt x="1343" y="287"/>
                      <a:pt x="1343" y="287"/>
                      <a:pt x="1342" y="287"/>
                    </a:cubicBezTo>
                    <a:cubicBezTo>
                      <a:pt x="1342" y="288"/>
                      <a:pt x="1341" y="289"/>
                      <a:pt x="1340" y="289"/>
                    </a:cubicBezTo>
                    <a:cubicBezTo>
                      <a:pt x="1332" y="290"/>
                      <a:pt x="1328" y="295"/>
                      <a:pt x="1327" y="302"/>
                    </a:cubicBezTo>
                    <a:cubicBezTo>
                      <a:pt x="1326" y="303"/>
                      <a:pt x="1326" y="304"/>
                      <a:pt x="1325" y="304"/>
                    </a:cubicBezTo>
                    <a:cubicBezTo>
                      <a:pt x="1324" y="304"/>
                      <a:pt x="1323" y="303"/>
                      <a:pt x="1323" y="303"/>
                    </a:cubicBezTo>
                    <a:cubicBezTo>
                      <a:pt x="1323" y="297"/>
                      <a:pt x="1318" y="293"/>
                      <a:pt x="1314" y="291"/>
                    </a:cubicBezTo>
                    <a:cubicBezTo>
                      <a:pt x="1309" y="288"/>
                      <a:pt x="1304" y="284"/>
                      <a:pt x="1299" y="289"/>
                    </a:cubicBezTo>
                    <a:cubicBezTo>
                      <a:pt x="1291" y="289"/>
                      <a:pt x="1289" y="295"/>
                      <a:pt x="1284" y="300"/>
                    </a:cubicBezTo>
                    <a:cubicBezTo>
                      <a:pt x="1284" y="300"/>
                      <a:pt x="1284" y="301"/>
                      <a:pt x="1284" y="302"/>
                    </a:cubicBezTo>
                    <a:cubicBezTo>
                      <a:pt x="1283" y="301"/>
                      <a:pt x="1283" y="301"/>
                      <a:pt x="1282" y="300"/>
                    </a:cubicBezTo>
                    <a:cubicBezTo>
                      <a:pt x="1280" y="296"/>
                      <a:pt x="1278" y="292"/>
                      <a:pt x="1273" y="291"/>
                    </a:cubicBezTo>
                    <a:cubicBezTo>
                      <a:pt x="1269" y="289"/>
                      <a:pt x="1265" y="285"/>
                      <a:pt x="1258" y="289"/>
                    </a:cubicBezTo>
                    <a:cubicBezTo>
                      <a:pt x="1251" y="292"/>
                      <a:pt x="1248" y="293"/>
                      <a:pt x="1244" y="300"/>
                    </a:cubicBezTo>
                    <a:cubicBezTo>
                      <a:pt x="1244" y="300"/>
                      <a:pt x="1244" y="301"/>
                      <a:pt x="1243" y="302"/>
                    </a:cubicBezTo>
                    <a:cubicBezTo>
                      <a:pt x="1243" y="301"/>
                      <a:pt x="1243" y="301"/>
                      <a:pt x="1242" y="300"/>
                    </a:cubicBezTo>
                    <a:cubicBezTo>
                      <a:pt x="1240" y="296"/>
                      <a:pt x="1237" y="292"/>
                      <a:pt x="1233" y="291"/>
                    </a:cubicBezTo>
                    <a:cubicBezTo>
                      <a:pt x="1228" y="289"/>
                      <a:pt x="1224" y="284"/>
                      <a:pt x="1218" y="289"/>
                    </a:cubicBezTo>
                    <a:cubicBezTo>
                      <a:pt x="1210" y="289"/>
                      <a:pt x="1208" y="295"/>
                      <a:pt x="1204" y="300"/>
                    </a:cubicBezTo>
                    <a:cubicBezTo>
                      <a:pt x="1203" y="302"/>
                      <a:pt x="1203" y="304"/>
                      <a:pt x="1202" y="300"/>
                    </a:cubicBezTo>
                    <a:cubicBezTo>
                      <a:pt x="1201" y="298"/>
                      <a:pt x="1199" y="297"/>
                      <a:pt x="1198" y="295"/>
                    </a:cubicBezTo>
                    <a:cubicBezTo>
                      <a:pt x="1195" y="291"/>
                      <a:pt x="1185" y="286"/>
                      <a:pt x="1181" y="287"/>
                    </a:cubicBezTo>
                    <a:cubicBezTo>
                      <a:pt x="1173" y="290"/>
                      <a:pt x="1165" y="293"/>
                      <a:pt x="1163" y="303"/>
                    </a:cubicBezTo>
                    <a:cubicBezTo>
                      <a:pt x="1163" y="303"/>
                      <a:pt x="1163" y="304"/>
                      <a:pt x="1163" y="304"/>
                    </a:cubicBezTo>
                    <a:cubicBezTo>
                      <a:pt x="1162" y="304"/>
                      <a:pt x="1162" y="303"/>
                      <a:pt x="1162" y="303"/>
                    </a:cubicBezTo>
                    <a:cubicBezTo>
                      <a:pt x="1158" y="294"/>
                      <a:pt x="1154" y="292"/>
                      <a:pt x="1145" y="289"/>
                    </a:cubicBezTo>
                    <a:cubicBezTo>
                      <a:pt x="1140" y="286"/>
                      <a:pt x="1137" y="291"/>
                      <a:pt x="1133" y="290"/>
                    </a:cubicBezTo>
                    <a:cubicBezTo>
                      <a:pt x="1129" y="295"/>
                      <a:pt x="1122" y="297"/>
                      <a:pt x="1123" y="305"/>
                    </a:cubicBezTo>
                    <a:cubicBezTo>
                      <a:pt x="1123" y="305"/>
                      <a:pt x="1122" y="306"/>
                      <a:pt x="1121" y="306"/>
                    </a:cubicBezTo>
                    <a:cubicBezTo>
                      <a:pt x="1120" y="306"/>
                      <a:pt x="1119" y="305"/>
                      <a:pt x="1119" y="304"/>
                    </a:cubicBezTo>
                    <a:cubicBezTo>
                      <a:pt x="1119" y="303"/>
                      <a:pt x="1120" y="300"/>
                      <a:pt x="1119" y="299"/>
                    </a:cubicBezTo>
                    <a:cubicBezTo>
                      <a:pt x="1115" y="295"/>
                      <a:pt x="1112" y="291"/>
                      <a:pt x="1108" y="289"/>
                    </a:cubicBezTo>
                    <a:cubicBezTo>
                      <a:pt x="1105" y="288"/>
                      <a:pt x="1100" y="285"/>
                      <a:pt x="1096" y="289"/>
                    </a:cubicBezTo>
                    <a:cubicBezTo>
                      <a:pt x="1091" y="288"/>
                      <a:pt x="1089" y="291"/>
                      <a:pt x="1087" y="294"/>
                    </a:cubicBezTo>
                    <a:cubicBezTo>
                      <a:pt x="1085" y="296"/>
                      <a:pt x="1080" y="298"/>
                      <a:pt x="1081" y="302"/>
                    </a:cubicBezTo>
                    <a:cubicBezTo>
                      <a:pt x="1081" y="303"/>
                      <a:pt x="1080" y="304"/>
                      <a:pt x="1080" y="304"/>
                    </a:cubicBezTo>
                    <a:cubicBezTo>
                      <a:pt x="1080" y="304"/>
                      <a:pt x="1079" y="303"/>
                      <a:pt x="1079" y="303"/>
                    </a:cubicBezTo>
                    <a:cubicBezTo>
                      <a:pt x="1080" y="298"/>
                      <a:pt x="1074" y="297"/>
                      <a:pt x="1073" y="293"/>
                    </a:cubicBezTo>
                    <a:cubicBezTo>
                      <a:pt x="1070" y="288"/>
                      <a:pt x="1064" y="291"/>
                      <a:pt x="1061" y="287"/>
                    </a:cubicBezTo>
                    <a:cubicBezTo>
                      <a:pt x="1058" y="288"/>
                      <a:pt x="1055" y="290"/>
                      <a:pt x="1051" y="289"/>
                    </a:cubicBezTo>
                    <a:cubicBezTo>
                      <a:pt x="1048" y="294"/>
                      <a:pt x="1041" y="296"/>
                      <a:pt x="1041" y="303"/>
                    </a:cubicBezTo>
                    <a:cubicBezTo>
                      <a:pt x="1040" y="303"/>
                      <a:pt x="1040" y="304"/>
                      <a:pt x="1040" y="304"/>
                    </a:cubicBezTo>
                    <a:cubicBezTo>
                      <a:pt x="1039" y="304"/>
                      <a:pt x="1039" y="303"/>
                      <a:pt x="1039" y="303"/>
                    </a:cubicBezTo>
                    <a:cubicBezTo>
                      <a:pt x="1038" y="301"/>
                      <a:pt x="1039" y="300"/>
                      <a:pt x="1038" y="299"/>
                    </a:cubicBezTo>
                    <a:cubicBezTo>
                      <a:pt x="1033" y="295"/>
                      <a:pt x="1030" y="288"/>
                      <a:pt x="1022" y="289"/>
                    </a:cubicBezTo>
                    <a:cubicBezTo>
                      <a:pt x="1020" y="289"/>
                      <a:pt x="1011" y="289"/>
                      <a:pt x="1010" y="290"/>
                    </a:cubicBezTo>
                    <a:cubicBezTo>
                      <a:pt x="1007" y="294"/>
                      <a:pt x="1000" y="296"/>
                      <a:pt x="1000" y="303"/>
                    </a:cubicBezTo>
                    <a:cubicBezTo>
                      <a:pt x="1000" y="303"/>
                      <a:pt x="1000" y="304"/>
                      <a:pt x="1000" y="304"/>
                    </a:cubicBezTo>
                    <a:cubicBezTo>
                      <a:pt x="999" y="304"/>
                      <a:pt x="998" y="303"/>
                      <a:pt x="998" y="303"/>
                    </a:cubicBezTo>
                    <a:cubicBezTo>
                      <a:pt x="999" y="297"/>
                      <a:pt x="993" y="295"/>
                      <a:pt x="990" y="291"/>
                    </a:cubicBezTo>
                    <a:cubicBezTo>
                      <a:pt x="987" y="287"/>
                      <a:pt x="982" y="290"/>
                      <a:pt x="978" y="287"/>
                    </a:cubicBezTo>
                    <a:cubicBezTo>
                      <a:pt x="976" y="291"/>
                      <a:pt x="971" y="287"/>
                      <a:pt x="969" y="290"/>
                    </a:cubicBezTo>
                    <a:cubicBezTo>
                      <a:pt x="966" y="294"/>
                      <a:pt x="960" y="296"/>
                      <a:pt x="960" y="303"/>
                    </a:cubicBezTo>
                    <a:cubicBezTo>
                      <a:pt x="960" y="303"/>
                      <a:pt x="959" y="304"/>
                      <a:pt x="959" y="304"/>
                    </a:cubicBezTo>
                    <a:cubicBezTo>
                      <a:pt x="959" y="304"/>
                      <a:pt x="958" y="303"/>
                      <a:pt x="958" y="303"/>
                    </a:cubicBezTo>
                    <a:cubicBezTo>
                      <a:pt x="958" y="296"/>
                      <a:pt x="952" y="295"/>
                      <a:pt x="949" y="290"/>
                    </a:cubicBezTo>
                    <a:cubicBezTo>
                      <a:pt x="947" y="289"/>
                      <a:pt x="939" y="289"/>
                      <a:pt x="935" y="289"/>
                    </a:cubicBezTo>
                    <a:cubicBezTo>
                      <a:pt x="930" y="288"/>
                      <a:pt x="928" y="291"/>
                      <a:pt x="925" y="294"/>
                    </a:cubicBezTo>
                    <a:cubicBezTo>
                      <a:pt x="922" y="297"/>
                      <a:pt x="918" y="299"/>
                      <a:pt x="920" y="304"/>
                    </a:cubicBezTo>
                    <a:cubicBezTo>
                      <a:pt x="920" y="305"/>
                      <a:pt x="919" y="305"/>
                      <a:pt x="918" y="306"/>
                    </a:cubicBezTo>
                    <a:cubicBezTo>
                      <a:pt x="918" y="305"/>
                      <a:pt x="917" y="305"/>
                      <a:pt x="916" y="304"/>
                    </a:cubicBezTo>
                    <a:cubicBezTo>
                      <a:pt x="916" y="300"/>
                      <a:pt x="914" y="298"/>
                      <a:pt x="912" y="295"/>
                    </a:cubicBezTo>
                    <a:cubicBezTo>
                      <a:pt x="907" y="288"/>
                      <a:pt x="895" y="285"/>
                      <a:pt x="888" y="290"/>
                    </a:cubicBezTo>
                    <a:cubicBezTo>
                      <a:pt x="885" y="291"/>
                      <a:pt x="882" y="292"/>
                      <a:pt x="881" y="295"/>
                    </a:cubicBezTo>
                    <a:cubicBezTo>
                      <a:pt x="880" y="298"/>
                      <a:pt x="878" y="300"/>
                      <a:pt x="877" y="302"/>
                    </a:cubicBezTo>
                    <a:cubicBezTo>
                      <a:pt x="875" y="300"/>
                      <a:pt x="873" y="298"/>
                      <a:pt x="872" y="295"/>
                    </a:cubicBezTo>
                    <a:cubicBezTo>
                      <a:pt x="870" y="292"/>
                      <a:pt x="867" y="292"/>
                      <a:pt x="865" y="289"/>
                    </a:cubicBezTo>
                    <a:cubicBezTo>
                      <a:pt x="861" y="290"/>
                      <a:pt x="856" y="284"/>
                      <a:pt x="852" y="289"/>
                    </a:cubicBezTo>
                    <a:cubicBezTo>
                      <a:pt x="844" y="289"/>
                      <a:pt x="841" y="295"/>
                      <a:pt x="837" y="301"/>
                    </a:cubicBezTo>
                    <a:cubicBezTo>
                      <a:pt x="836" y="302"/>
                      <a:pt x="836" y="303"/>
                      <a:pt x="835" y="301"/>
                    </a:cubicBezTo>
                    <a:cubicBezTo>
                      <a:pt x="834" y="299"/>
                      <a:pt x="833" y="298"/>
                      <a:pt x="832" y="296"/>
                    </a:cubicBezTo>
                    <a:cubicBezTo>
                      <a:pt x="822" y="284"/>
                      <a:pt x="809" y="285"/>
                      <a:pt x="800" y="296"/>
                    </a:cubicBezTo>
                    <a:cubicBezTo>
                      <a:pt x="799" y="298"/>
                      <a:pt x="797" y="300"/>
                      <a:pt x="796" y="302"/>
                    </a:cubicBezTo>
                    <a:cubicBezTo>
                      <a:pt x="795" y="300"/>
                      <a:pt x="794" y="298"/>
                      <a:pt x="793" y="296"/>
                    </a:cubicBezTo>
                    <a:cubicBezTo>
                      <a:pt x="791" y="292"/>
                      <a:pt x="787" y="290"/>
                      <a:pt x="783" y="289"/>
                    </a:cubicBezTo>
                    <a:cubicBezTo>
                      <a:pt x="782" y="288"/>
                      <a:pt x="780" y="288"/>
                      <a:pt x="779" y="288"/>
                    </a:cubicBezTo>
                    <a:cubicBezTo>
                      <a:pt x="779" y="287"/>
                      <a:pt x="778" y="287"/>
                      <a:pt x="778" y="286"/>
                    </a:cubicBezTo>
                    <a:cubicBezTo>
                      <a:pt x="778" y="286"/>
                      <a:pt x="779" y="285"/>
                      <a:pt x="779" y="285"/>
                    </a:cubicBezTo>
                    <a:cubicBezTo>
                      <a:pt x="787" y="284"/>
                      <a:pt x="792" y="279"/>
                      <a:pt x="795" y="271"/>
                    </a:cubicBezTo>
                    <a:cubicBezTo>
                      <a:pt x="795" y="271"/>
                      <a:pt x="795" y="270"/>
                      <a:pt x="796" y="270"/>
                    </a:cubicBezTo>
                    <a:cubicBezTo>
                      <a:pt x="796" y="270"/>
                      <a:pt x="796" y="271"/>
                      <a:pt x="797" y="271"/>
                    </a:cubicBezTo>
                    <a:cubicBezTo>
                      <a:pt x="797" y="272"/>
                      <a:pt x="798" y="273"/>
                      <a:pt x="798" y="274"/>
                    </a:cubicBezTo>
                    <a:cubicBezTo>
                      <a:pt x="803" y="288"/>
                      <a:pt x="824" y="289"/>
                      <a:pt x="831" y="278"/>
                    </a:cubicBezTo>
                    <a:cubicBezTo>
                      <a:pt x="833" y="276"/>
                      <a:pt x="834" y="274"/>
                      <a:pt x="835" y="272"/>
                    </a:cubicBezTo>
                    <a:cubicBezTo>
                      <a:pt x="836" y="271"/>
                      <a:pt x="836" y="271"/>
                      <a:pt x="836" y="270"/>
                    </a:cubicBezTo>
                    <a:cubicBezTo>
                      <a:pt x="836" y="271"/>
                      <a:pt x="837" y="271"/>
                      <a:pt x="837" y="272"/>
                    </a:cubicBezTo>
                    <a:cubicBezTo>
                      <a:pt x="838" y="273"/>
                      <a:pt x="838" y="273"/>
                      <a:pt x="839" y="274"/>
                    </a:cubicBezTo>
                    <a:cubicBezTo>
                      <a:pt x="842" y="282"/>
                      <a:pt x="848" y="285"/>
                      <a:pt x="856" y="285"/>
                    </a:cubicBezTo>
                    <a:cubicBezTo>
                      <a:pt x="865" y="285"/>
                      <a:pt x="870" y="282"/>
                      <a:pt x="874" y="274"/>
                    </a:cubicBezTo>
                    <a:cubicBezTo>
                      <a:pt x="874" y="273"/>
                      <a:pt x="875" y="272"/>
                      <a:pt x="875" y="271"/>
                    </a:cubicBezTo>
                    <a:cubicBezTo>
                      <a:pt x="876" y="271"/>
                      <a:pt x="876" y="270"/>
                      <a:pt x="876" y="270"/>
                    </a:cubicBezTo>
                    <a:cubicBezTo>
                      <a:pt x="877" y="270"/>
                      <a:pt x="877" y="271"/>
                      <a:pt x="877" y="271"/>
                    </a:cubicBezTo>
                    <a:cubicBezTo>
                      <a:pt x="878" y="272"/>
                      <a:pt x="878" y="273"/>
                      <a:pt x="878" y="274"/>
                    </a:cubicBezTo>
                    <a:cubicBezTo>
                      <a:pt x="884" y="283"/>
                      <a:pt x="893" y="288"/>
                      <a:pt x="903" y="285"/>
                    </a:cubicBezTo>
                    <a:cubicBezTo>
                      <a:pt x="913" y="282"/>
                      <a:pt x="919" y="268"/>
                      <a:pt x="915" y="258"/>
                    </a:cubicBezTo>
                    <a:cubicBezTo>
                      <a:pt x="912" y="252"/>
                      <a:pt x="908" y="248"/>
                      <a:pt x="900" y="247"/>
                    </a:cubicBezTo>
                    <a:cubicBezTo>
                      <a:pt x="891" y="246"/>
                      <a:pt x="884" y="248"/>
                      <a:pt x="879" y="256"/>
                    </a:cubicBezTo>
                    <a:cubicBezTo>
                      <a:pt x="879" y="258"/>
                      <a:pt x="878" y="259"/>
                      <a:pt x="877" y="260"/>
                    </a:cubicBezTo>
                    <a:cubicBezTo>
                      <a:pt x="877" y="261"/>
                      <a:pt x="877" y="261"/>
                      <a:pt x="876" y="262"/>
                    </a:cubicBezTo>
                    <a:cubicBezTo>
                      <a:pt x="876" y="262"/>
                      <a:pt x="876" y="261"/>
                      <a:pt x="875" y="261"/>
                    </a:cubicBezTo>
                    <a:cubicBezTo>
                      <a:pt x="873" y="253"/>
                      <a:pt x="868" y="247"/>
                      <a:pt x="859" y="247"/>
                    </a:cubicBezTo>
                    <a:cubicBezTo>
                      <a:pt x="859" y="247"/>
                      <a:pt x="859" y="246"/>
                      <a:pt x="858" y="246"/>
                    </a:cubicBezTo>
                    <a:cubicBezTo>
                      <a:pt x="859" y="246"/>
                      <a:pt x="860" y="245"/>
                      <a:pt x="860" y="245"/>
                    </a:cubicBezTo>
                    <a:cubicBezTo>
                      <a:pt x="876" y="241"/>
                      <a:pt x="878" y="226"/>
                      <a:pt x="873" y="216"/>
                    </a:cubicBezTo>
                    <a:cubicBezTo>
                      <a:pt x="869" y="207"/>
                      <a:pt x="858" y="203"/>
                      <a:pt x="849" y="207"/>
                    </a:cubicBezTo>
                    <a:cubicBezTo>
                      <a:pt x="838" y="211"/>
                      <a:pt x="833" y="226"/>
                      <a:pt x="839" y="236"/>
                    </a:cubicBezTo>
                    <a:cubicBezTo>
                      <a:pt x="842" y="240"/>
                      <a:pt x="846" y="244"/>
                      <a:pt x="852" y="245"/>
                    </a:cubicBezTo>
                    <a:cubicBezTo>
                      <a:pt x="853" y="245"/>
                      <a:pt x="853" y="246"/>
                      <a:pt x="854" y="246"/>
                    </a:cubicBezTo>
                    <a:cubicBezTo>
                      <a:pt x="853" y="246"/>
                      <a:pt x="853" y="247"/>
                      <a:pt x="852" y="247"/>
                    </a:cubicBezTo>
                    <a:cubicBezTo>
                      <a:pt x="851" y="247"/>
                      <a:pt x="850" y="247"/>
                      <a:pt x="849" y="247"/>
                    </a:cubicBezTo>
                    <a:cubicBezTo>
                      <a:pt x="843" y="250"/>
                      <a:pt x="840" y="254"/>
                      <a:pt x="837" y="260"/>
                    </a:cubicBezTo>
                    <a:cubicBezTo>
                      <a:pt x="837" y="260"/>
                      <a:pt x="836" y="261"/>
                      <a:pt x="836" y="262"/>
                    </a:cubicBezTo>
                    <a:cubicBezTo>
                      <a:pt x="836" y="261"/>
                      <a:pt x="836" y="260"/>
                      <a:pt x="835" y="259"/>
                    </a:cubicBezTo>
                    <a:cubicBezTo>
                      <a:pt x="831" y="253"/>
                      <a:pt x="828" y="247"/>
                      <a:pt x="820" y="247"/>
                    </a:cubicBezTo>
                    <a:cubicBezTo>
                      <a:pt x="819" y="247"/>
                      <a:pt x="819" y="246"/>
                      <a:pt x="818" y="246"/>
                    </a:cubicBezTo>
                    <a:cubicBezTo>
                      <a:pt x="819" y="246"/>
                      <a:pt x="819" y="245"/>
                      <a:pt x="820" y="245"/>
                    </a:cubicBezTo>
                    <a:cubicBezTo>
                      <a:pt x="833" y="241"/>
                      <a:pt x="839" y="230"/>
                      <a:pt x="834" y="218"/>
                    </a:cubicBezTo>
                    <a:cubicBezTo>
                      <a:pt x="831" y="210"/>
                      <a:pt x="825" y="206"/>
                      <a:pt x="815" y="206"/>
                    </a:cubicBezTo>
                    <a:cubicBezTo>
                      <a:pt x="800" y="207"/>
                      <a:pt x="793" y="221"/>
                      <a:pt x="798" y="233"/>
                    </a:cubicBezTo>
                    <a:cubicBezTo>
                      <a:pt x="800" y="239"/>
                      <a:pt x="805" y="243"/>
                      <a:pt x="811" y="245"/>
                    </a:cubicBezTo>
                    <a:cubicBezTo>
                      <a:pt x="812" y="245"/>
                      <a:pt x="813" y="245"/>
                      <a:pt x="814" y="245"/>
                    </a:cubicBezTo>
                    <a:cubicBezTo>
                      <a:pt x="813" y="246"/>
                      <a:pt x="812" y="246"/>
                      <a:pt x="811" y="247"/>
                    </a:cubicBezTo>
                    <a:cubicBezTo>
                      <a:pt x="810" y="247"/>
                      <a:pt x="809" y="247"/>
                      <a:pt x="808" y="248"/>
                    </a:cubicBezTo>
                    <a:cubicBezTo>
                      <a:pt x="803" y="250"/>
                      <a:pt x="799" y="254"/>
                      <a:pt x="797" y="260"/>
                    </a:cubicBezTo>
                    <a:cubicBezTo>
                      <a:pt x="796" y="260"/>
                      <a:pt x="796" y="261"/>
                      <a:pt x="796" y="262"/>
                    </a:cubicBezTo>
                    <a:cubicBezTo>
                      <a:pt x="795" y="261"/>
                      <a:pt x="795" y="261"/>
                      <a:pt x="795" y="260"/>
                    </a:cubicBezTo>
                    <a:cubicBezTo>
                      <a:pt x="793" y="254"/>
                      <a:pt x="788" y="249"/>
                      <a:pt x="781" y="247"/>
                    </a:cubicBezTo>
                    <a:cubicBezTo>
                      <a:pt x="781" y="246"/>
                      <a:pt x="780" y="246"/>
                      <a:pt x="780" y="246"/>
                    </a:cubicBezTo>
                    <a:cubicBezTo>
                      <a:pt x="780" y="245"/>
                      <a:pt x="780" y="245"/>
                      <a:pt x="781" y="245"/>
                    </a:cubicBezTo>
                    <a:cubicBezTo>
                      <a:pt x="782" y="244"/>
                      <a:pt x="784" y="244"/>
                      <a:pt x="785" y="243"/>
                    </a:cubicBezTo>
                    <a:cubicBezTo>
                      <a:pt x="794" y="238"/>
                      <a:pt x="798" y="227"/>
                      <a:pt x="794" y="218"/>
                    </a:cubicBezTo>
                    <a:cubicBezTo>
                      <a:pt x="790" y="209"/>
                      <a:pt x="778" y="203"/>
                      <a:pt x="768" y="207"/>
                    </a:cubicBezTo>
                    <a:cubicBezTo>
                      <a:pt x="754" y="213"/>
                      <a:pt x="753" y="231"/>
                      <a:pt x="762" y="240"/>
                    </a:cubicBezTo>
                    <a:cubicBezTo>
                      <a:pt x="764" y="242"/>
                      <a:pt x="767" y="243"/>
                      <a:pt x="770" y="245"/>
                    </a:cubicBezTo>
                    <a:cubicBezTo>
                      <a:pt x="771" y="245"/>
                      <a:pt x="771" y="245"/>
                      <a:pt x="772" y="246"/>
                    </a:cubicBezTo>
                    <a:cubicBezTo>
                      <a:pt x="771" y="246"/>
                      <a:pt x="771" y="247"/>
                      <a:pt x="770" y="247"/>
                    </a:cubicBezTo>
                    <a:cubicBezTo>
                      <a:pt x="764" y="247"/>
                      <a:pt x="762" y="253"/>
                      <a:pt x="757" y="257"/>
                    </a:cubicBezTo>
                    <a:cubicBezTo>
                      <a:pt x="757" y="257"/>
                      <a:pt x="757" y="258"/>
                      <a:pt x="756" y="259"/>
                    </a:cubicBezTo>
                    <a:cubicBezTo>
                      <a:pt x="756" y="261"/>
                      <a:pt x="758" y="264"/>
                      <a:pt x="754" y="264"/>
                    </a:cubicBezTo>
                    <a:cubicBezTo>
                      <a:pt x="751" y="264"/>
                      <a:pt x="753" y="261"/>
                      <a:pt x="753" y="259"/>
                    </a:cubicBezTo>
                    <a:cubicBezTo>
                      <a:pt x="752" y="259"/>
                      <a:pt x="753" y="257"/>
                      <a:pt x="753" y="257"/>
                    </a:cubicBezTo>
                    <a:cubicBezTo>
                      <a:pt x="748" y="254"/>
                      <a:pt x="746" y="247"/>
                      <a:pt x="739" y="247"/>
                    </a:cubicBezTo>
                    <a:cubicBezTo>
                      <a:pt x="738" y="247"/>
                      <a:pt x="738" y="246"/>
                      <a:pt x="737" y="246"/>
                    </a:cubicBezTo>
                    <a:cubicBezTo>
                      <a:pt x="738" y="245"/>
                      <a:pt x="738" y="245"/>
                      <a:pt x="739" y="245"/>
                    </a:cubicBezTo>
                    <a:cubicBezTo>
                      <a:pt x="740" y="244"/>
                      <a:pt x="740" y="244"/>
                      <a:pt x="741" y="244"/>
                    </a:cubicBezTo>
                    <a:cubicBezTo>
                      <a:pt x="751" y="238"/>
                      <a:pt x="755" y="229"/>
                      <a:pt x="753" y="219"/>
                    </a:cubicBezTo>
                    <a:cubicBezTo>
                      <a:pt x="750" y="209"/>
                      <a:pt x="735" y="203"/>
                      <a:pt x="726" y="207"/>
                    </a:cubicBezTo>
                    <a:cubicBezTo>
                      <a:pt x="719" y="210"/>
                      <a:pt x="715" y="216"/>
                      <a:pt x="714" y="223"/>
                    </a:cubicBezTo>
                    <a:cubicBezTo>
                      <a:pt x="711" y="217"/>
                      <a:pt x="708" y="210"/>
                      <a:pt x="701" y="207"/>
                    </a:cubicBezTo>
                    <a:cubicBezTo>
                      <a:pt x="700" y="207"/>
                      <a:pt x="698" y="207"/>
                      <a:pt x="697" y="206"/>
                    </a:cubicBezTo>
                    <a:cubicBezTo>
                      <a:pt x="697" y="206"/>
                      <a:pt x="696" y="206"/>
                      <a:pt x="695" y="205"/>
                    </a:cubicBezTo>
                    <a:cubicBezTo>
                      <a:pt x="696" y="205"/>
                      <a:pt x="697" y="205"/>
                      <a:pt x="698" y="204"/>
                    </a:cubicBezTo>
                    <a:cubicBezTo>
                      <a:pt x="710" y="201"/>
                      <a:pt x="716" y="189"/>
                      <a:pt x="711" y="178"/>
                    </a:cubicBezTo>
                    <a:cubicBezTo>
                      <a:pt x="706" y="165"/>
                      <a:pt x="694" y="163"/>
                      <a:pt x="684" y="168"/>
                    </a:cubicBezTo>
                    <a:cubicBezTo>
                      <a:pt x="677" y="171"/>
                      <a:pt x="674" y="177"/>
                      <a:pt x="674" y="185"/>
                    </a:cubicBezTo>
                    <a:cubicBezTo>
                      <a:pt x="674" y="193"/>
                      <a:pt x="677" y="199"/>
                      <a:pt x="684" y="202"/>
                    </a:cubicBezTo>
                    <a:cubicBezTo>
                      <a:pt x="686" y="203"/>
                      <a:pt x="688" y="204"/>
                      <a:pt x="690" y="204"/>
                    </a:cubicBezTo>
                    <a:cubicBezTo>
                      <a:pt x="690" y="205"/>
                      <a:pt x="691" y="205"/>
                      <a:pt x="691" y="205"/>
                    </a:cubicBezTo>
                    <a:cubicBezTo>
                      <a:pt x="691" y="206"/>
                      <a:pt x="690" y="206"/>
                      <a:pt x="689" y="206"/>
                    </a:cubicBezTo>
                    <a:cubicBezTo>
                      <a:pt x="681" y="207"/>
                      <a:pt x="678" y="213"/>
                      <a:pt x="674" y="219"/>
                    </a:cubicBezTo>
                    <a:cubicBezTo>
                      <a:pt x="673" y="220"/>
                      <a:pt x="673" y="221"/>
                      <a:pt x="673" y="222"/>
                    </a:cubicBezTo>
                    <a:cubicBezTo>
                      <a:pt x="673" y="221"/>
                      <a:pt x="672" y="219"/>
                      <a:pt x="672" y="219"/>
                    </a:cubicBezTo>
                    <a:cubicBezTo>
                      <a:pt x="668" y="213"/>
                      <a:pt x="665" y="206"/>
                      <a:pt x="657" y="206"/>
                    </a:cubicBezTo>
                    <a:cubicBezTo>
                      <a:pt x="656" y="206"/>
                      <a:pt x="656" y="206"/>
                      <a:pt x="655" y="205"/>
                    </a:cubicBezTo>
                    <a:cubicBezTo>
                      <a:pt x="656" y="205"/>
                      <a:pt x="657" y="205"/>
                      <a:pt x="657" y="204"/>
                    </a:cubicBezTo>
                    <a:cubicBezTo>
                      <a:pt x="673" y="200"/>
                      <a:pt x="675" y="187"/>
                      <a:pt x="670" y="177"/>
                    </a:cubicBezTo>
                    <a:cubicBezTo>
                      <a:pt x="666" y="168"/>
                      <a:pt x="660" y="165"/>
                      <a:pt x="648" y="166"/>
                    </a:cubicBezTo>
                    <a:cubicBezTo>
                      <a:pt x="642" y="167"/>
                      <a:pt x="636" y="173"/>
                      <a:pt x="634" y="181"/>
                    </a:cubicBezTo>
                    <a:cubicBezTo>
                      <a:pt x="633" y="182"/>
                      <a:pt x="633" y="182"/>
                      <a:pt x="633" y="183"/>
                    </a:cubicBezTo>
                    <a:cubicBezTo>
                      <a:pt x="632" y="182"/>
                      <a:pt x="632" y="182"/>
                      <a:pt x="632" y="181"/>
                    </a:cubicBezTo>
                    <a:cubicBezTo>
                      <a:pt x="629" y="171"/>
                      <a:pt x="623" y="166"/>
                      <a:pt x="613" y="166"/>
                    </a:cubicBezTo>
                    <a:cubicBezTo>
                      <a:pt x="602" y="166"/>
                      <a:pt x="596" y="171"/>
                      <a:pt x="593" y="181"/>
                    </a:cubicBezTo>
                    <a:cubicBezTo>
                      <a:pt x="593" y="182"/>
                      <a:pt x="593" y="182"/>
                      <a:pt x="592" y="183"/>
                    </a:cubicBezTo>
                    <a:cubicBezTo>
                      <a:pt x="592" y="182"/>
                      <a:pt x="591" y="182"/>
                      <a:pt x="591" y="181"/>
                    </a:cubicBezTo>
                    <a:cubicBezTo>
                      <a:pt x="589" y="173"/>
                      <a:pt x="584" y="168"/>
                      <a:pt x="576" y="166"/>
                    </a:cubicBezTo>
                    <a:cubicBezTo>
                      <a:pt x="575" y="166"/>
                      <a:pt x="575" y="165"/>
                      <a:pt x="574" y="165"/>
                    </a:cubicBezTo>
                    <a:cubicBezTo>
                      <a:pt x="575" y="165"/>
                      <a:pt x="575" y="164"/>
                      <a:pt x="576" y="164"/>
                    </a:cubicBezTo>
                    <a:cubicBezTo>
                      <a:pt x="592" y="161"/>
                      <a:pt x="594" y="146"/>
                      <a:pt x="589" y="136"/>
                    </a:cubicBezTo>
                    <a:cubicBezTo>
                      <a:pt x="586" y="129"/>
                      <a:pt x="581" y="126"/>
                      <a:pt x="573" y="126"/>
                    </a:cubicBezTo>
                    <a:cubicBezTo>
                      <a:pt x="565" y="125"/>
                      <a:pt x="559" y="128"/>
                      <a:pt x="555" y="136"/>
                    </a:cubicBezTo>
                    <a:cubicBezTo>
                      <a:pt x="550" y="146"/>
                      <a:pt x="552" y="161"/>
                      <a:pt x="568" y="164"/>
                    </a:cubicBezTo>
                    <a:cubicBezTo>
                      <a:pt x="569" y="164"/>
                      <a:pt x="569" y="165"/>
                      <a:pt x="570" y="165"/>
                    </a:cubicBezTo>
                    <a:cubicBezTo>
                      <a:pt x="569" y="166"/>
                      <a:pt x="569" y="166"/>
                      <a:pt x="568" y="166"/>
                    </a:cubicBezTo>
                    <a:cubicBezTo>
                      <a:pt x="560" y="167"/>
                      <a:pt x="555" y="172"/>
                      <a:pt x="553" y="180"/>
                    </a:cubicBezTo>
                    <a:cubicBezTo>
                      <a:pt x="551" y="188"/>
                      <a:pt x="553" y="196"/>
                      <a:pt x="561" y="202"/>
                    </a:cubicBezTo>
                    <a:cubicBezTo>
                      <a:pt x="562" y="203"/>
                      <a:pt x="564" y="203"/>
                      <a:pt x="566" y="204"/>
                    </a:cubicBezTo>
                    <a:cubicBezTo>
                      <a:pt x="567" y="205"/>
                      <a:pt x="567" y="205"/>
                      <a:pt x="568" y="206"/>
                    </a:cubicBezTo>
                    <a:cubicBezTo>
                      <a:pt x="567" y="206"/>
                      <a:pt x="567" y="206"/>
                      <a:pt x="566" y="206"/>
                    </a:cubicBezTo>
                    <a:cubicBezTo>
                      <a:pt x="560" y="208"/>
                      <a:pt x="555" y="213"/>
                      <a:pt x="553" y="219"/>
                    </a:cubicBezTo>
                    <a:cubicBezTo>
                      <a:pt x="553" y="220"/>
                      <a:pt x="552" y="221"/>
                      <a:pt x="551" y="222"/>
                    </a:cubicBezTo>
                    <a:cubicBezTo>
                      <a:pt x="550" y="221"/>
                      <a:pt x="549" y="220"/>
                      <a:pt x="549" y="219"/>
                    </a:cubicBezTo>
                    <a:cubicBezTo>
                      <a:pt x="547" y="213"/>
                      <a:pt x="543" y="208"/>
                      <a:pt x="536" y="206"/>
                    </a:cubicBezTo>
                    <a:cubicBezTo>
                      <a:pt x="535" y="206"/>
                      <a:pt x="535" y="206"/>
                      <a:pt x="534" y="205"/>
                    </a:cubicBezTo>
                    <a:cubicBezTo>
                      <a:pt x="534" y="205"/>
                      <a:pt x="535" y="205"/>
                      <a:pt x="536" y="204"/>
                    </a:cubicBezTo>
                    <a:cubicBezTo>
                      <a:pt x="541" y="202"/>
                      <a:pt x="545" y="200"/>
                      <a:pt x="547" y="195"/>
                    </a:cubicBezTo>
                    <a:cubicBezTo>
                      <a:pt x="552" y="183"/>
                      <a:pt x="549" y="170"/>
                      <a:pt x="535" y="166"/>
                    </a:cubicBezTo>
                    <a:cubicBezTo>
                      <a:pt x="534" y="166"/>
                      <a:pt x="533" y="165"/>
                      <a:pt x="532" y="165"/>
                    </a:cubicBezTo>
                    <a:cubicBezTo>
                      <a:pt x="533" y="165"/>
                      <a:pt x="534" y="164"/>
                      <a:pt x="535" y="164"/>
                    </a:cubicBezTo>
                    <a:cubicBezTo>
                      <a:pt x="549" y="160"/>
                      <a:pt x="552" y="147"/>
                      <a:pt x="547" y="136"/>
                    </a:cubicBezTo>
                    <a:cubicBezTo>
                      <a:pt x="544" y="128"/>
                      <a:pt x="537" y="125"/>
                      <a:pt x="529" y="126"/>
                    </a:cubicBezTo>
                    <a:cubicBezTo>
                      <a:pt x="521" y="126"/>
                      <a:pt x="516" y="129"/>
                      <a:pt x="512" y="136"/>
                    </a:cubicBezTo>
                    <a:cubicBezTo>
                      <a:pt x="510" y="142"/>
                      <a:pt x="510" y="152"/>
                      <a:pt x="514" y="156"/>
                    </a:cubicBezTo>
                    <a:cubicBezTo>
                      <a:pt x="517" y="161"/>
                      <a:pt x="522" y="163"/>
                      <a:pt x="528" y="165"/>
                    </a:cubicBezTo>
                    <a:cubicBezTo>
                      <a:pt x="522" y="166"/>
                      <a:pt x="517" y="169"/>
                      <a:pt x="514" y="173"/>
                    </a:cubicBezTo>
                    <a:cubicBezTo>
                      <a:pt x="513" y="175"/>
                      <a:pt x="512" y="177"/>
                      <a:pt x="511" y="179"/>
                    </a:cubicBezTo>
                    <a:cubicBezTo>
                      <a:pt x="510" y="180"/>
                      <a:pt x="510" y="181"/>
                      <a:pt x="510" y="181"/>
                    </a:cubicBezTo>
                    <a:cubicBezTo>
                      <a:pt x="509" y="181"/>
                      <a:pt x="509" y="180"/>
                      <a:pt x="509" y="179"/>
                    </a:cubicBezTo>
                    <a:cubicBezTo>
                      <a:pt x="507" y="174"/>
                      <a:pt x="501" y="168"/>
                      <a:pt x="495" y="166"/>
                    </a:cubicBezTo>
                    <a:cubicBezTo>
                      <a:pt x="495" y="166"/>
                      <a:pt x="494" y="166"/>
                      <a:pt x="494" y="165"/>
                    </a:cubicBezTo>
                    <a:cubicBezTo>
                      <a:pt x="494" y="165"/>
                      <a:pt x="495" y="164"/>
                      <a:pt x="495" y="164"/>
                    </a:cubicBezTo>
                    <a:cubicBezTo>
                      <a:pt x="504" y="160"/>
                      <a:pt x="510" y="154"/>
                      <a:pt x="509" y="143"/>
                    </a:cubicBezTo>
                    <a:cubicBezTo>
                      <a:pt x="508" y="136"/>
                      <a:pt x="505" y="131"/>
                      <a:pt x="499" y="128"/>
                    </a:cubicBezTo>
                    <a:cubicBezTo>
                      <a:pt x="489" y="123"/>
                      <a:pt x="474" y="125"/>
                      <a:pt x="470" y="141"/>
                    </a:cubicBezTo>
                    <a:cubicBezTo>
                      <a:pt x="470" y="141"/>
                      <a:pt x="470" y="142"/>
                      <a:pt x="469" y="143"/>
                    </a:cubicBezTo>
                    <a:cubicBezTo>
                      <a:pt x="469" y="142"/>
                      <a:pt x="469" y="141"/>
                      <a:pt x="468" y="140"/>
                    </a:cubicBezTo>
                    <a:cubicBezTo>
                      <a:pt x="466" y="133"/>
                      <a:pt x="460" y="126"/>
                      <a:pt x="454" y="126"/>
                    </a:cubicBezTo>
                    <a:cubicBezTo>
                      <a:pt x="442" y="125"/>
                      <a:pt x="437" y="127"/>
                      <a:pt x="432" y="137"/>
                    </a:cubicBezTo>
                    <a:cubicBezTo>
                      <a:pt x="431" y="138"/>
                      <a:pt x="431" y="139"/>
                      <a:pt x="430" y="140"/>
                    </a:cubicBezTo>
                    <a:cubicBezTo>
                      <a:pt x="430" y="140"/>
                      <a:pt x="429" y="141"/>
                      <a:pt x="429" y="141"/>
                    </a:cubicBezTo>
                    <a:cubicBezTo>
                      <a:pt x="429" y="140"/>
                      <a:pt x="428" y="140"/>
                      <a:pt x="428" y="139"/>
                    </a:cubicBezTo>
                    <a:cubicBezTo>
                      <a:pt x="426" y="133"/>
                      <a:pt x="421" y="128"/>
                      <a:pt x="414" y="126"/>
                    </a:cubicBezTo>
                    <a:cubicBezTo>
                      <a:pt x="413" y="125"/>
                      <a:pt x="412" y="125"/>
                      <a:pt x="411" y="125"/>
                    </a:cubicBezTo>
                    <a:cubicBezTo>
                      <a:pt x="412" y="125"/>
                      <a:pt x="413" y="124"/>
                      <a:pt x="414" y="124"/>
                    </a:cubicBezTo>
                    <a:cubicBezTo>
                      <a:pt x="425" y="120"/>
                      <a:pt x="432" y="108"/>
                      <a:pt x="428" y="97"/>
                    </a:cubicBezTo>
                    <a:cubicBezTo>
                      <a:pt x="424" y="87"/>
                      <a:pt x="411" y="83"/>
                      <a:pt x="401" y="87"/>
                    </a:cubicBezTo>
                    <a:cubicBezTo>
                      <a:pt x="388" y="92"/>
                      <a:pt x="386" y="111"/>
                      <a:pt x="395" y="118"/>
                    </a:cubicBezTo>
                    <a:cubicBezTo>
                      <a:pt x="398" y="121"/>
                      <a:pt x="401" y="124"/>
                      <a:pt x="405" y="124"/>
                    </a:cubicBezTo>
                    <a:cubicBezTo>
                      <a:pt x="406" y="124"/>
                      <a:pt x="406" y="124"/>
                      <a:pt x="407" y="125"/>
                    </a:cubicBezTo>
                    <a:cubicBezTo>
                      <a:pt x="406" y="125"/>
                      <a:pt x="405" y="125"/>
                      <a:pt x="405" y="126"/>
                    </a:cubicBezTo>
                    <a:cubicBezTo>
                      <a:pt x="404" y="126"/>
                      <a:pt x="402" y="126"/>
                      <a:pt x="401" y="127"/>
                    </a:cubicBezTo>
                    <a:cubicBezTo>
                      <a:pt x="396" y="129"/>
                      <a:pt x="392" y="133"/>
                      <a:pt x="390" y="139"/>
                    </a:cubicBezTo>
                    <a:cubicBezTo>
                      <a:pt x="389" y="140"/>
                      <a:pt x="389" y="140"/>
                      <a:pt x="389" y="141"/>
                    </a:cubicBezTo>
                    <a:cubicBezTo>
                      <a:pt x="388" y="140"/>
                      <a:pt x="388" y="140"/>
                      <a:pt x="388" y="139"/>
                    </a:cubicBezTo>
                    <a:cubicBezTo>
                      <a:pt x="386" y="133"/>
                      <a:pt x="381" y="128"/>
                      <a:pt x="374" y="126"/>
                    </a:cubicBezTo>
                    <a:cubicBezTo>
                      <a:pt x="373" y="125"/>
                      <a:pt x="373" y="125"/>
                      <a:pt x="372" y="125"/>
                    </a:cubicBezTo>
                    <a:cubicBezTo>
                      <a:pt x="373" y="124"/>
                      <a:pt x="373" y="124"/>
                      <a:pt x="374" y="124"/>
                    </a:cubicBezTo>
                    <a:cubicBezTo>
                      <a:pt x="375" y="123"/>
                      <a:pt x="376" y="123"/>
                      <a:pt x="376" y="123"/>
                    </a:cubicBezTo>
                    <a:cubicBezTo>
                      <a:pt x="386" y="117"/>
                      <a:pt x="391" y="108"/>
                      <a:pt x="388" y="98"/>
                    </a:cubicBezTo>
                    <a:cubicBezTo>
                      <a:pt x="385" y="89"/>
                      <a:pt x="370" y="82"/>
                      <a:pt x="361" y="86"/>
                    </a:cubicBezTo>
                    <a:cubicBezTo>
                      <a:pt x="347" y="92"/>
                      <a:pt x="346" y="111"/>
                      <a:pt x="355" y="118"/>
                    </a:cubicBezTo>
                    <a:cubicBezTo>
                      <a:pt x="357" y="120"/>
                      <a:pt x="360" y="122"/>
                      <a:pt x="362" y="124"/>
                    </a:cubicBezTo>
                    <a:cubicBezTo>
                      <a:pt x="363" y="124"/>
                      <a:pt x="364" y="124"/>
                      <a:pt x="365" y="125"/>
                    </a:cubicBezTo>
                    <a:cubicBezTo>
                      <a:pt x="364" y="125"/>
                      <a:pt x="363" y="126"/>
                      <a:pt x="362" y="126"/>
                    </a:cubicBezTo>
                    <a:cubicBezTo>
                      <a:pt x="357" y="126"/>
                      <a:pt x="355" y="132"/>
                      <a:pt x="351" y="135"/>
                    </a:cubicBezTo>
                    <a:cubicBezTo>
                      <a:pt x="349" y="136"/>
                      <a:pt x="350" y="139"/>
                      <a:pt x="349" y="141"/>
                    </a:cubicBezTo>
                    <a:cubicBezTo>
                      <a:pt x="349" y="142"/>
                      <a:pt x="349" y="142"/>
                      <a:pt x="349" y="143"/>
                    </a:cubicBezTo>
                    <a:cubicBezTo>
                      <a:pt x="348" y="142"/>
                      <a:pt x="347" y="142"/>
                      <a:pt x="347" y="141"/>
                    </a:cubicBezTo>
                    <a:cubicBezTo>
                      <a:pt x="346" y="140"/>
                      <a:pt x="346" y="139"/>
                      <a:pt x="346" y="138"/>
                    </a:cubicBezTo>
                    <a:cubicBezTo>
                      <a:pt x="343" y="132"/>
                      <a:pt x="339" y="128"/>
                      <a:pt x="333" y="126"/>
                    </a:cubicBezTo>
                    <a:cubicBezTo>
                      <a:pt x="332" y="125"/>
                      <a:pt x="331" y="125"/>
                      <a:pt x="330" y="125"/>
                    </a:cubicBezTo>
                    <a:cubicBezTo>
                      <a:pt x="331" y="124"/>
                      <a:pt x="332" y="124"/>
                      <a:pt x="333" y="124"/>
                    </a:cubicBezTo>
                    <a:cubicBezTo>
                      <a:pt x="334" y="123"/>
                      <a:pt x="335" y="122"/>
                      <a:pt x="336" y="122"/>
                    </a:cubicBezTo>
                    <a:cubicBezTo>
                      <a:pt x="346" y="116"/>
                      <a:pt x="348" y="107"/>
                      <a:pt x="344" y="96"/>
                    </a:cubicBezTo>
                    <a:cubicBezTo>
                      <a:pt x="340" y="83"/>
                      <a:pt x="319" y="82"/>
                      <a:pt x="312" y="91"/>
                    </a:cubicBezTo>
                    <a:cubicBezTo>
                      <a:pt x="310" y="94"/>
                      <a:pt x="309" y="96"/>
                      <a:pt x="307" y="99"/>
                    </a:cubicBezTo>
                    <a:cubicBezTo>
                      <a:pt x="307" y="99"/>
                      <a:pt x="307" y="100"/>
                      <a:pt x="306" y="100"/>
                    </a:cubicBezTo>
                    <a:cubicBezTo>
                      <a:pt x="306" y="100"/>
                      <a:pt x="306" y="99"/>
                      <a:pt x="305" y="99"/>
                    </a:cubicBezTo>
                    <a:cubicBezTo>
                      <a:pt x="305" y="97"/>
                      <a:pt x="304" y="96"/>
                      <a:pt x="303" y="95"/>
                    </a:cubicBezTo>
                    <a:cubicBezTo>
                      <a:pt x="297" y="83"/>
                      <a:pt x="279" y="82"/>
                      <a:pt x="272" y="90"/>
                    </a:cubicBezTo>
                    <a:cubicBezTo>
                      <a:pt x="270" y="93"/>
                      <a:pt x="268" y="96"/>
                      <a:pt x="267" y="99"/>
                    </a:cubicBezTo>
                    <a:cubicBezTo>
                      <a:pt x="267" y="99"/>
                      <a:pt x="266" y="100"/>
                      <a:pt x="266" y="100"/>
                    </a:cubicBezTo>
                    <a:cubicBezTo>
                      <a:pt x="266" y="100"/>
                      <a:pt x="265" y="100"/>
                      <a:pt x="265" y="100"/>
                    </a:cubicBezTo>
                    <a:cubicBezTo>
                      <a:pt x="266" y="94"/>
                      <a:pt x="260" y="93"/>
                      <a:pt x="259" y="90"/>
                    </a:cubicBezTo>
                    <a:cubicBezTo>
                      <a:pt x="256" y="84"/>
                      <a:pt x="250" y="87"/>
                      <a:pt x="247" y="84"/>
                    </a:cubicBezTo>
                    <a:cubicBezTo>
                      <a:pt x="244" y="85"/>
                      <a:pt x="241" y="86"/>
                      <a:pt x="237" y="85"/>
                    </a:cubicBezTo>
                    <a:cubicBezTo>
                      <a:pt x="234" y="90"/>
                      <a:pt x="227" y="92"/>
                      <a:pt x="226" y="99"/>
                    </a:cubicBezTo>
                    <a:cubicBezTo>
                      <a:pt x="226" y="100"/>
                      <a:pt x="226" y="100"/>
                      <a:pt x="226" y="101"/>
                    </a:cubicBezTo>
                    <a:cubicBezTo>
                      <a:pt x="225" y="100"/>
                      <a:pt x="225" y="100"/>
                      <a:pt x="225" y="99"/>
                    </a:cubicBezTo>
                    <a:cubicBezTo>
                      <a:pt x="224" y="92"/>
                      <a:pt x="217" y="90"/>
                      <a:pt x="214" y="85"/>
                    </a:cubicBezTo>
                    <a:cubicBezTo>
                      <a:pt x="210" y="86"/>
                      <a:pt x="207" y="83"/>
                      <a:pt x="204" y="84"/>
                    </a:cubicBezTo>
                    <a:cubicBezTo>
                      <a:pt x="201" y="86"/>
                      <a:pt x="196" y="84"/>
                      <a:pt x="193" y="89"/>
                    </a:cubicBezTo>
                    <a:cubicBezTo>
                      <a:pt x="190" y="93"/>
                      <a:pt x="185" y="95"/>
                      <a:pt x="186" y="102"/>
                    </a:cubicBezTo>
                    <a:cubicBezTo>
                      <a:pt x="186" y="102"/>
                      <a:pt x="184" y="102"/>
                      <a:pt x="184" y="102"/>
                    </a:cubicBezTo>
                    <a:cubicBezTo>
                      <a:pt x="184" y="100"/>
                      <a:pt x="183" y="99"/>
                      <a:pt x="182" y="98"/>
                    </a:cubicBezTo>
                    <a:cubicBezTo>
                      <a:pt x="179" y="89"/>
                      <a:pt x="173" y="85"/>
                      <a:pt x="164" y="84"/>
                    </a:cubicBezTo>
                    <a:cubicBezTo>
                      <a:pt x="159" y="83"/>
                      <a:pt x="150" y="88"/>
                      <a:pt x="147" y="93"/>
                    </a:cubicBezTo>
                    <a:cubicBezTo>
                      <a:pt x="146" y="95"/>
                      <a:pt x="145" y="97"/>
                      <a:pt x="143" y="99"/>
                    </a:cubicBezTo>
                    <a:cubicBezTo>
                      <a:pt x="142" y="97"/>
                      <a:pt x="140" y="95"/>
                      <a:pt x="139" y="93"/>
                    </a:cubicBezTo>
                    <a:cubicBezTo>
                      <a:pt x="138" y="89"/>
                      <a:pt x="135" y="88"/>
                      <a:pt x="132" y="87"/>
                    </a:cubicBezTo>
                    <a:cubicBezTo>
                      <a:pt x="128" y="85"/>
                      <a:pt x="123" y="80"/>
                      <a:pt x="118" y="85"/>
                    </a:cubicBezTo>
                    <a:cubicBezTo>
                      <a:pt x="111" y="85"/>
                      <a:pt x="108" y="92"/>
                      <a:pt x="104" y="96"/>
                    </a:cubicBezTo>
                    <a:cubicBezTo>
                      <a:pt x="103" y="97"/>
                      <a:pt x="103" y="98"/>
                      <a:pt x="103" y="99"/>
                    </a:cubicBezTo>
                    <a:cubicBezTo>
                      <a:pt x="102" y="98"/>
                      <a:pt x="102" y="97"/>
                      <a:pt x="102" y="97"/>
                    </a:cubicBezTo>
                    <a:cubicBezTo>
                      <a:pt x="99" y="93"/>
                      <a:pt x="97" y="89"/>
                      <a:pt x="93" y="87"/>
                    </a:cubicBezTo>
                    <a:cubicBezTo>
                      <a:pt x="88" y="85"/>
                      <a:pt x="84" y="83"/>
                      <a:pt x="78" y="85"/>
                    </a:cubicBezTo>
                    <a:cubicBezTo>
                      <a:pt x="71" y="87"/>
                      <a:pt x="67" y="92"/>
                      <a:pt x="63" y="96"/>
                    </a:cubicBezTo>
                    <a:cubicBezTo>
                      <a:pt x="63" y="97"/>
                      <a:pt x="63" y="98"/>
                      <a:pt x="62" y="99"/>
                    </a:cubicBezTo>
                    <a:cubicBezTo>
                      <a:pt x="62" y="98"/>
                      <a:pt x="62" y="97"/>
                      <a:pt x="61" y="97"/>
                    </a:cubicBezTo>
                    <a:cubicBezTo>
                      <a:pt x="59" y="91"/>
                      <a:pt x="55" y="86"/>
                      <a:pt x="48" y="85"/>
                    </a:cubicBezTo>
                    <a:cubicBezTo>
                      <a:pt x="47" y="85"/>
                      <a:pt x="46" y="83"/>
                      <a:pt x="44" y="82"/>
                    </a:cubicBezTo>
                    <a:cubicBezTo>
                      <a:pt x="46" y="82"/>
                      <a:pt x="47" y="82"/>
                      <a:pt x="49" y="82"/>
                    </a:cubicBezTo>
                    <a:cubicBezTo>
                      <a:pt x="49" y="82"/>
                      <a:pt x="50" y="82"/>
                      <a:pt x="50" y="82"/>
                    </a:cubicBezTo>
                    <a:cubicBezTo>
                      <a:pt x="54" y="78"/>
                      <a:pt x="59" y="75"/>
                      <a:pt x="61" y="69"/>
                    </a:cubicBezTo>
                    <a:cubicBezTo>
                      <a:pt x="62" y="68"/>
                      <a:pt x="62" y="67"/>
                      <a:pt x="62" y="66"/>
                    </a:cubicBezTo>
                    <a:cubicBezTo>
                      <a:pt x="63" y="67"/>
                      <a:pt x="63" y="68"/>
                      <a:pt x="63" y="69"/>
                    </a:cubicBezTo>
                    <a:cubicBezTo>
                      <a:pt x="64" y="69"/>
                      <a:pt x="65" y="70"/>
                      <a:pt x="65" y="71"/>
                    </a:cubicBezTo>
                    <a:cubicBezTo>
                      <a:pt x="70" y="84"/>
                      <a:pt x="90" y="85"/>
                      <a:pt x="98" y="75"/>
                    </a:cubicBezTo>
                    <a:cubicBezTo>
                      <a:pt x="99" y="73"/>
                      <a:pt x="100" y="71"/>
                      <a:pt x="102" y="69"/>
                    </a:cubicBezTo>
                    <a:cubicBezTo>
                      <a:pt x="102" y="68"/>
                      <a:pt x="102" y="67"/>
                      <a:pt x="103" y="66"/>
                    </a:cubicBezTo>
                    <a:cubicBezTo>
                      <a:pt x="103" y="67"/>
                      <a:pt x="103" y="68"/>
                      <a:pt x="104" y="69"/>
                    </a:cubicBezTo>
                    <a:cubicBezTo>
                      <a:pt x="104" y="69"/>
                      <a:pt x="105" y="70"/>
                      <a:pt x="105" y="71"/>
                    </a:cubicBezTo>
                    <a:cubicBezTo>
                      <a:pt x="109" y="79"/>
                      <a:pt x="115" y="82"/>
                      <a:pt x="123" y="82"/>
                    </a:cubicBezTo>
                    <a:cubicBezTo>
                      <a:pt x="131" y="82"/>
                      <a:pt x="137" y="78"/>
                      <a:pt x="140" y="71"/>
                    </a:cubicBezTo>
                    <a:cubicBezTo>
                      <a:pt x="141" y="70"/>
                      <a:pt x="141" y="69"/>
                      <a:pt x="142" y="68"/>
                    </a:cubicBezTo>
                    <a:cubicBezTo>
                      <a:pt x="142" y="67"/>
                      <a:pt x="143" y="67"/>
                      <a:pt x="143" y="66"/>
                    </a:cubicBezTo>
                    <a:cubicBezTo>
                      <a:pt x="143" y="67"/>
                      <a:pt x="144" y="67"/>
                      <a:pt x="144" y="68"/>
                    </a:cubicBezTo>
                    <a:cubicBezTo>
                      <a:pt x="148" y="77"/>
                      <a:pt x="154" y="82"/>
                      <a:pt x="164" y="82"/>
                    </a:cubicBezTo>
                    <a:cubicBezTo>
                      <a:pt x="179" y="81"/>
                      <a:pt x="186" y="67"/>
                      <a:pt x="181" y="55"/>
                    </a:cubicBezTo>
                    <a:cubicBezTo>
                      <a:pt x="179" y="48"/>
                      <a:pt x="174" y="44"/>
                      <a:pt x="167" y="43"/>
                    </a:cubicBezTo>
                    <a:cubicBezTo>
                      <a:pt x="158" y="42"/>
                      <a:pt x="150" y="44"/>
                      <a:pt x="146" y="53"/>
                    </a:cubicBezTo>
                    <a:cubicBezTo>
                      <a:pt x="145" y="54"/>
                      <a:pt x="145" y="56"/>
                      <a:pt x="144" y="57"/>
                    </a:cubicBezTo>
                    <a:cubicBezTo>
                      <a:pt x="144" y="58"/>
                      <a:pt x="143" y="58"/>
                      <a:pt x="143" y="58"/>
                    </a:cubicBezTo>
                    <a:cubicBezTo>
                      <a:pt x="143" y="58"/>
                      <a:pt x="142" y="57"/>
                      <a:pt x="142" y="57"/>
                    </a:cubicBezTo>
                    <a:cubicBezTo>
                      <a:pt x="139" y="50"/>
                      <a:pt x="135" y="44"/>
                      <a:pt x="127" y="43"/>
                    </a:cubicBezTo>
                    <a:cubicBezTo>
                      <a:pt x="126" y="43"/>
                      <a:pt x="125" y="43"/>
                      <a:pt x="125" y="42"/>
                    </a:cubicBezTo>
                    <a:cubicBezTo>
                      <a:pt x="126" y="42"/>
                      <a:pt x="126" y="41"/>
                      <a:pt x="127" y="41"/>
                    </a:cubicBezTo>
                    <a:cubicBezTo>
                      <a:pt x="135" y="40"/>
                      <a:pt x="140" y="35"/>
                      <a:pt x="142" y="28"/>
                    </a:cubicBezTo>
                    <a:cubicBezTo>
                      <a:pt x="143" y="21"/>
                      <a:pt x="143" y="13"/>
                      <a:pt x="136" y="7"/>
                    </a:cubicBezTo>
                    <a:cubicBezTo>
                      <a:pt x="132" y="4"/>
                      <a:pt x="127" y="3"/>
                      <a:pt x="122" y="3"/>
                    </a:cubicBezTo>
                    <a:cubicBezTo>
                      <a:pt x="114" y="3"/>
                      <a:pt x="109" y="6"/>
                      <a:pt x="106" y="13"/>
                    </a:cubicBezTo>
                    <a:cubicBezTo>
                      <a:pt x="100" y="24"/>
                      <a:pt x="104" y="37"/>
                      <a:pt x="118" y="41"/>
                    </a:cubicBezTo>
                    <a:cubicBezTo>
                      <a:pt x="119" y="41"/>
                      <a:pt x="120" y="42"/>
                      <a:pt x="121" y="42"/>
                    </a:cubicBezTo>
                    <a:cubicBezTo>
                      <a:pt x="120" y="42"/>
                      <a:pt x="119" y="43"/>
                      <a:pt x="118" y="43"/>
                    </a:cubicBezTo>
                    <a:cubicBezTo>
                      <a:pt x="117" y="43"/>
                      <a:pt x="116" y="44"/>
                      <a:pt x="115" y="44"/>
                    </a:cubicBezTo>
                    <a:cubicBezTo>
                      <a:pt x="110" y="46"/>
                      <a:pt x="106" y="51"/>
                      <a:pt x="104" y="56"/>
                    </a:cubicBezTo>
                    <a:cubicBezTo>
                      <a:pt x="103" y="57"/>
                      <a:pt x="103" y="58"/>
                      <a:pt x="103" y="58"/>
                    </a:cubicBezTo>
                    <a:cubicBezTo>
                      <a:pt x="102" y="58"/>
                      <a:pt x="102" y="57"/>
                      <a:pt x="102" y="56"/>
                    </a:cubicBezTo>
                    <a:cubicBezTo>
                      <a:pt x="98" y="50"/>
                      <a:pt x="94" y="44"/>
                      <a:pt x="86" y="43"/>
                    </a:cubicBezTo>
                    <a:cubicBezTo>
                      <a:pt x="86" y="43"/>
                      <a:pt x="85" y="43"/>
                      <a:pt x="85" y="42"/>
                    </a:cubicBezTo>
                    <a:cubicBezTo>
                      <a:pt x="85" y="42"/>
                      <a:pt x="86" y="41"/>
                      <a:pt x="87" y="41"/>
                    </a:cubicBezTo>
                    <a:cubicBezTo>
                      <a:pt x="99" y="38"/>
                      <a:pt x="106" y="26"/>
                      <a:pt x="101" y="15"/>
                    </a:cubicBezTo>
                    <a:cubicBezTo>
                      <a:pt x="96" y="3"/>
                      <a:pt x="86" y="0"/>
                      <a:pt x="74" y="4"/>
                    </a:cubicBezTo>
                    <a:cubicBezTo>
                      <a:pt x="61" y="9"/>
                      <a:pt x="60" y="29"/>
                      <a:pt x="68" y="36"/>
                    </a:cubicBezTo>
                    <a:cubicBezTo>
                      <a:pt x="72" y="39"/>
                      <a:pt x="74" y="41"/>
                      <a:pt x="79" y="41"/>
                    </a:cubicBezTo>
                    <a:cubicBezTo>
                      <a:pt x="79" y="41"/>
                      <a:pt x="80" y="42"/>
                      <a:pt x="80" y="42"/>
                    </a:cubicBezTo>
                    <a:cubicBezTo>
                      <a:pt x="80" y="42"/>
                      <a:pt x="80" y="43"/>
                      <a:pt x="79" y="43"/>
                    </a:cubicBezTo>
                    <a:cubicBezTo>
                      <a:pt x="78" y="43"/>
                      <a:pt x="77" y="43"/>
                      <a:pt x="76" y="43"/>
                    </a:cubicBezTo>
                    <a:cubicBezTo>
                      <a:pt x="70" y="46"/>
                      <a:pt x="66" y="50"/>
                      <a:pt x="63" y="56"/>
                    </a:cubicBezTo>
                    <a:cubicBezTo>
                      <a:pt x="63" y="57"/>
                      <a:pt x="62" y="58"/>
                      <a:pt x="62" y="58"/>
                    </a:cubicBezTo>
                    <a:cubicBezTo>
                      <a:pt x="62" y="58"/>
                      <a:pt x="61" y="58"/>
                      <a:pt x="61" y="58"/>
                    </a:cubicBezTo>
                    <a:cubicBezTo>
                      <a:pt x="62" y="52"/>
                      <a:pt x="57" y="50"/>
                      <a:pt x="54" y="46"/>
                    </a:cubicBezTo>
                    <a:cubicBezTo>
                      <a:pt x="52" y="44"/>
                      <a:pt x="50" y="43"/>
                      <a:pt x="47" y="43"/>
                    </a:cubicBezTo>
                    <a:cubicBezTo>
                      <a:pt x="46" y="43"/>
                      <a:pt x="45" y="43"/>
                      <a:pt x="44" y="42"/>
                    </a:cubicBezTo>
                    <a:cubicBezTo>
                      <a:pt x="45" y="42"/>
                      <a:pt x="46" y="41"/>
                      <a:pt x="47" y="41"/>
                    </a:cubicBezTo>
                    <a:cubicBezTo>
                      <a:pt x="59" y="38"/>
                      <a:pt x="66" y="26"/>
                      <a:pt x="61" y="15"/>
                    </a:cubicBezTo>
                    <a:cubicBezTo>
                      <a:pt x="55" y="3"/>
                      <a:pt x="44" y="0"/>
                      <a:pt x="33" y="5"/>
                    </a:cubicBezTo>
                    <a:cubicBezTo>
                      <a:pt x="26" y="8"/>
                      <a:pt x="23" y="13"/>
                      <a:pt x="23" y="21"/>
                    </a:cubicBezTo>
                    <a:cubicBezTo>
                      <a:pt x="23" y="29"/>
                      <a:pt x="25" y="35"/>
                      <a:pt x="33" y="39"/>
                    </a:cubicBezTo>
                    <a:cubicBezTo>
                      <a:pt x="35" y="40"/>
                      <a:pt x="37" y="41"/>
                      <a:pt x="39" y="41"/>
                    </a:cubicBezTo>
                    <a:cubicBezTo>
                      <a:pt x="39" y="41"/>
                      <a:pt x="40" y="42"/>
                      <a:pt x="40" y="42"/>
                    </a:cubicBezTo>
                    <a:cubicBezTo>
                      <a:pt x="40" y="42"/>
                      <a:pt x="39" y="43"/>
                      <a:pt x="39" y="43"/>
                    </a:cubicBezTo>
                    <a:cubicBezTo>
                      <a:pt x="37" y="44"/>
                      <a:pt x="34" y="43"/>
                      <a:pt x="33" y="44"/>
                    </a:cubicBezTo>
                    <a:cubicBezTo>
                      <a:pt x="30" y="46"/>
                      <a:pt x="28" y="49"/>
                      <a:pt x="26" y="51"/>
                    </a:cubicBezTo>
                    <a:cubicBezTo>
                      <a:pt x="23" y="53"/>
                      <a:pt x="23" y="56"/>
                      <a:pt x="22" y="58"/>
                    </a:cubicBezTo>
                    <a:cubicBezTo>
                      <a:pt x="20" y="56"/>
                      <a:pt x="21" y="53"/>
                      <a:pt x="18" y="51"/>
                    </a:cubicBezTo>
                    <a:cubicBezTo>
                      <a:pt x="16" y="49"/>
                      <a:pt x="14" y="46"/>
                      <a:pt x="11" y="44"/>
                    </a:cubicBezTo>
                    <a:cubicBezTo>
                      <a:pt x="10" y="43"/>
                      <a:pt x="7" y="44"/>
                      <a:pt x="5" y="43"/>
                    </a:cubicBezTo>
                    <a:cubicBezTo>
                      <a:pt x="5" y="43"/>
                      <a:pt x="4" y="42"/>
                      <a:pt x="4" y="42"/>
                    </a:cubicBezTo>
                    <a:cubicBezTo>
                      <a:pt x="4" y="42"/>
                      <a:pt x="5" y="41"/>
                      <a:pt x="5" y="41"/>
                    </a:cubicBezTo>
                    <a:cubicBezTo>
                      <a:pt x="17" y="37"/>
                      <a:pt x="21" y="33"/>
                      <a:pt x="21" y="21"/>
                    </a:cubicBezTo>
                    <a:cubicBezTo>
                      <a:pt x="21" y="12"/>
                      <a:pt x="17" y="7"/>
                      <a:pt x="9" y="4"/>
                    </a:cubicBezTo>
                    <a:cubicBezTo>
                      <a:pt x="7" y="3"/>
                      <a:pt x="3" y="3"/>
                      <a:pt x="1" y="4"/>
                    </a:cubicBezTo>
                    <a:cubicBezTo>
                      <a:pt x="0" y="4"/>
                      <a:pt x="0" y="8"/>
                      <a:pt x="0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276"/>
                      <a:pt x="0" y="539"/>
                      <a:pt x="0" y="803"/>
                    </a:cubicBezTo>
                    <a:cubicBezTo>
                      <a:pt x="0" y="806"/>
                      <a:pt x="0" y="809"/>
                      <a:pt x="1" y="813"/>
                    </a:cubicBezTo>
                    <a:cubicBezTo>
                      <a:pt x="4" y="813"/>
                      <a:pt x="7" y="813"/>
                      <a:pt x="10" y="813"/>
                    </a:cubicBezTo>
                    <a:cubicBezTo>
                      <a:pt x="507" y="813"/>
                      <a:pt x="1004" y="813"/>
                      <a:pt x="1501" y="813"/>
                    </a:cubicBezTo>
                    <a:cubicBezTo>
                      <a:pt x="1999" y="813"/>
                      <a:pt x="2496" y="813"/>
                      <a:pt x="2994" y="813"/>
                    </a:cubicBezTo>
                    <a:cubicBezTo>
                      <a:pt x="3003" y="813"/>
                      <a:pt x="3003" y="813"/>
                      <a:pt x="3003" y="804"/>
                    </a:cubicBezTo>
                    <a:cubicBezTo>
                      <a:pt x="3003" y="635"/>
                      <a:pt x="3003" y="466"/>
                      <a:pt x="3003" y="297"/>
                    </a:cubicBezTo>
                    <a:cubicBezTo>
                      <a:pt x="3003" y="295"/>
                      <a:pt x="3003" y="293"/>
                      <a:pt x="3003" y="291"/>
                    </a:cubicBezTo>
                    <a:cubicBezTo>
                      <a:pt x="3003" y="289"/>
                      <a:pt x="3002" y="289"/>
                      <a:pt x="3001" y="290"/>
                    </a:cubicBezTo>
                    <a:cubicBezTo>
                      <a:pt x="3000" y="291"/>
                      <a:pt x="2998" y="291"/>
                      <a:pt x="2997" y="293"/>
                    </a:cubicBezTo>
                    <a:cubicBezTo>
                      <a:pt x="2995" y="297"/>
                      <a:pt x="2994" y="297"/>
                      <a:pt x="2991" y="293"/>
                    </a:cubicBezTo>
                    <a:cubicBezTo>
                      <a:pt x="2990" y="291"/>
                      <a:pt x="2989" y="291"/>
                      <a:pt x="2988" y="290"/>
                    </a:cubicBezTo>
                    <a:cubicBezTo>
                      <a:pt x="2984" y="288"/>
                      <a:pt x="2984" y="287"/>
                      <a:pt x="2989" y="283"/>
                    </a:cubicBezTo>
                    <a:cubicBezTo>
                      <a:pt x="2989" y="282"/>
                      <a:pt x="2990" y="281"/>
                      <a:pt x="2991" y="280"/>
                    </a:cubicBezTo>
                    <a:cubicBezTo>
                      <a:pt x="2994" y="277"/>
                      <a:pt x="2994" y="277"/>
                      <a:pt x="2997" y="281"/>
                    </a:cubicBezTo>
                    <a:cubicBezTo>
                      <a:pt x="2998" y="282"/>
                      <a:pt x="3000" y="283"/>
                      <a:pt x="3001" y="284"/>
                    </a:cubicBezTo>
                    <a:cubicBezTo>
                      <a:pt x="3001" y="284"/>
                      <a:pt x="3002" y="285"/>
                      <a:pt x="3002" y="285"/>
                    </a:cubicBezTo>
                    <a:cubicBezTo>
                      <a:pt x="3002" y="284"/>
                      <a:pt x="3003" y="284"/>
                      <a:pt x="3003" y="283"/>
                    </a:cubicBezTo>
                    <a:cubicBezTo>
                      <a:pt x="3003" y="272"/>
                      <a:pt x="3003" y="260"/>
                      <a:pt x="3003" y="249"/>
                    </a:cubicBezTo>
                    <a:cubicBezTo>
                      <a:pt x="3003" y="248"/>
                      <a:pt x="3002" y="248"/>
                      <a:pt x="3002" y="247"/>
                    </a:cubicBezTo>
                    <a:cubicBezTo>
                      <a:pt x="3002" y="247"/>
                      <a:pt x="3001" y="247"/>
                      <a:pt x="3001" y="248"/>
                    </a:cubicBezTo>
                    <a:cubicBezTo>
                      <a:pt x="3000" y="248"/>
                      <a:pt x="2999" y="249"/>
                      <a:pt x="2999" y="250"/>
                    </a:cubicBezTo>
                    <a:cubicBezTo>
                      <a:pt x="2997" y="251"/>
                      <a:pt x="2996" y="254"/>
                      <a:pt x="2995" y="254"/>
                    </a:cubicBezTo>
                    <a:cubicBezTo>
                      <a:pt x="2993" y="253"/>
                      <a:pt x="2991" y="251"/>
                      <a:pt x="2990" y="250"/>
                    </a:cubicBezTo>
                    <a:cubicBezTo>
                      <a:pt x="2985" y="246"/>
                      <a:pt x="2985" y="246"/>
                      <a:pt x="2990" y="241"/>
                    </a:cubicBezTo>
                    <a:cubicBezTo>
                      <a:pt x="2991" y="240"/>
                      <a:pt x="2991" y="239"/>
                      <a:pt x="2991" y="238"/>
                    </a:cubicBezTo>
                    <a:cubicBezTo>
                      <a:pt x="2993" y="235"/>
                      <a:pt x="2995" y="235"/>
                      <a:pt x="2997" y="238"/>
                    </a:cubicBezTo>
                    <a:cubicBezTo>
                      <a:pt x="2997" y="239"/>
                      <a:pt x="2998" y="240"/>
                      <a:pt x="2999" y="242"/>
                    </a:cubicBezTo>
                    <a:cubicBezTo>
                      <a:pt x="2999" y="242"/>
                      <a:pt x="3001" y="243"/>
                      <a:pt x="3001" y="243"/>
                    </a:cubicBezTo>
                    <a:cubicBezTo>
                      <a:pt x="3002" y="242"/>
                      <a:pt x="3003" y="241"/>
                      <a:pt x="3003" y="240"/>
                    </a:cubicBezTo>
                    <a:cubicBezTo>
                      <a:pt x="3003" y="230"/>
                      <a:pt x="3003" y="221"/>
                      <a:pt x="3003" y="211"/>
                    </a:cubicBezTo>
                    <a:cubicBezTo>
                      <a:pt x="3003" y="210"/>
                      <a:pt x="3002" y="209"/>
                      <a:pt x="3001" y="208"/>
                    </a:cubicBezTo>
                    <a:cubicBezTo>
                      <a:pt x="3000" y="209"/>
                      <a:pt x="2999" y="209"/>
                      <a:pt x="2998" y="210"/>
                    </a:cubicBezTo>
                    <a:cubicBezTo>
                      <a:pt x="2998" y="211"/>
                      <a:pt x="2997" y="212"/>
                      <a:pt x="2997" y="212"/>
                    </a:cubicBezTo>
                    <a:cubicBezTo>
                      <a:pt x="2994" y="217"/>
                      <a:pt x="2994" y="217"/>
                      <a:pt x="2991" y="212"/>
                    </a:cubicBezTo>
                    <a:cubicBezTo>
                      <a:pt x="2991" y="211"/>
                      <a:pt x="2990" y="210"/>
                      <a:pt x="2989" y="209"/>
                    </a:cubicBezTo>
                    <a:cubicBezTo>
                      <a:pt x="2988" y="208"/>
                      <a:pt x="2986" y="207"/>
                      <a:pt x="2984" y="205"/>
                    </a:cubicBezTo>
                    <a:cubicBezTo>
                      <a:pt x="2986" y="203"/>
                      <a:pt x="2987" y="202"/>
                      <a:pt x="2989" y="200"/>
                    </a:cubicBezTo>
                    <a:cubicBezTo>
                      <a:pt x="2991" y="198"/>
                      <a:pt x="2992" y="197"/>
                      <a:pt x="2993" y="195"/>
                    </a:cubicBezTo>
                    <a:cubicBezTo>
                      <a:pt x="2994" y="193"/>
                      <a:pt x="2995" y="192"/>
                      <a:pt x="2995" y="194"/>
                    </a:cubicBezTo>
                    <a:cubicBezTo>
                      <a:pt x="2996" y="198"/>
                      <a:pt x="2999" y="199"/>
                      <a:pt x="3001" y="201"/>
                    </a:cubicBezTo>
                    <a:cubicBezTo>
                      <a:pt x="3001" y="202"/>
                      <a:pt x="3002" y="202"/>
                      <a:pt x="3002" y="202"/>
                    </a:cubicBezTo>
                    <a:cubicBezTo>
                      <a:pt x="3002" y="202"/>
                      <a:pt x="3003" y="201"/>
                      <a:pt x="3003" y="201"/>
                    </a:cubicBezTo>
                    <a:cubicBezTo>
                      <a:pt x="3003" y="190"/>
                      <a:pt x="3003" y="180"/>
                      <a:pt x="3003" y="170"/>
                    </a:cubicBezTo>
                    <a:cubicBezTo>
                      <a:pt x="3003" y="169"/>
                      <a:pt x="3002" y="169"/>
                      <a:pt x="3002" y="168"/>
                    </a:cubicBezTo>
                    <a:cubicBezTo>
                      <a:pt x="3002" y="168"/>
                      <a:pt x="3001" y="169"/>
                      <a:pt x="3001" y="169"/>
                    </a:cubicBezTo>
                    <a:cubicBezTo>
                      <a:pt x="2994" y="175"/>
                      <a:pt x="2994" y="175"/>
                      <a:pt x="2987" y="169"/>
                    </a:cubicBezTo>
                    <a:cubicBezTo>
                      <a:pt x="2986" y="168"/>
                      <a:pt x="2985" y="167"/>
                      <a:pt x="2983" y="166"/>
                    </a:cubicBezTo>
                    <a:cubicBezTo>
                      <a:pt x="2982" y="166"/>
                      <a:pt x="2981" y="165"/>
                      <a:pt x="2983" y="164"/>
                    </a:cubicBezTo>
                    <a:cubicBezTo>
                      <a:pt x="2987" y="162"/>
                      <a:pt x="2991" y="159"/>
                      <a:pt x="2993" y="154"/>
                    </a:cubicBezTo>
                    <a:cubicBezTo>
                      <a:pt x="2994" y="152"/>
                      <a:pt x="2995" y="153"/>
                      <a:pt x="2996" y="154"/>
                    </a:cubicBezTo>
                    <a:cubicBezTo>
                      <a:pt x="2996" y="155"/>
                      <a:pt x="2997" y="157"/>
                      <a:pt x="2998" y="158"/>
                    </a:cubicBezTo>
                    <a:cubicBezTo>
                      <a:pt x="2999" y="159"/>
                      <a:pt x="3000" y="161"/>
                      <a:pt x="3002" y="162"/>
                    </a:cubicBezTo>
                    <a:cubicBezTo>
                      <a:pt x="3002" y="160"/>
                      <a:pt x="3003" y="158"/>
                      <a:pt x="3003" y="156"/>
                    </a:cubicBezTo>
                    <a:cubicBezTo>
                      <a:pt x="3003" y="147"/>
                      <a:pt x="3003" y="139"/>
                      <a:pt x="3003" y="130"/>
                    </a:cubicBezTo>
                    <a:cubicBezTo>
                      <a:pt x="3003" y="129"/>
                      <a:pt x="3002" y="128"/>
                      <a:pt x="3002" y="128"/>
                    </a:cubicBezTo>
                    <a:cubicBezTo>
                      <a:pt x="3001" y="128"/>
                      <a:pt x="3001" y="129"/>
                      <a:pt x="3000" y="129"/>
                    </a:cubicBezTo>
                    <a:cubicBezTo>
                      <a:pt x="3000" y="130"/>
                      <a:pt x="2999" y="131"/>
                      <a:pt x="2998" y="132"/>
                    </a:cubicBezTo>
                    <a:cubicBezTo>
                      <a:pt x="2997" y="133"/>
                      <a:pt x="2996" y="135"/>
                      <a:pt x="2994" y="137"/>
                    </a:cubicBezTo>
                    <a:cubicBezTo>
                      <a:pt x="2993" y="135"/>
                      <a:pt x="2992" y="133"/>
                      <a:pt x="2990" y="132"/>
                    </a:cubicBezTo>
                    <a:cubicBezTo>
                      <a:pt x="2989" y="130"/>
                      <a:pt x="2987" y="129"/>
                      <a:pt x="2985" y="128"/>
                    </a:cubicBezTo>
                    <a:cubicBezTo>
                      <a:pt x="2983" y="127"/>
                      <a:pt x="2982" y="126"/>
                      <a:pt x="2980" y="125"/>
                    </a:cubicBezTo>
                    <a:cubicBezTo>
                      <a:pt x="2982" y="124"/>
                      <a:pt x="2983" y="122"/>
                      <a:pt x="2985" y="121"/>
                    </a:cubicBezTo>
                    <a:cubicBezTo>
                      <a:pt x="2986" y="121"/>
                      <a:pt x="2988" y="120"/>
                      <a:pt x="2989" y="119"/>
                    </a:cubicBezTo>
                    <a:close/>
                    <a:moveTo>
                      <a:pt x="13" y="244"/>
                    </a:moveTo>
                    <a:cubicBezTo>
                      <a:pt x="17" y="243"/>
                      <a:pt x="19" y="241"/>
                      <a:pt x="20" y="237"/>
                    </a:cubicBezTo>
                    <a:cubicBezTo>
                      <a:pt x="21" y="235"/>
                      <a:pt x="23" y="235"/>
                      <a:pt x="24" y="237"/>
                    </a:cubicBezTo>
                    <a:cubicBezTo>
                      <a:pt x="25" y="241"/>
                      <a:pt x="28" y="242"/>
                      <a:pt x="31" y="244"/>
                    </a:cubicBezTo>
                    <a:cubicBezTo>
                      <a:pt x="33" y="245"/>
                      <a:pt x="33" y="246"/>
                      <a:pt x="30" y="247"/>
                    </a:cubicBezTo>
                    <a:cubicBezTo>
                      <a:pt x="27" y="248"/>
                      <a:pt x="24" y="252"/>
                      <a:pt x="22" y="254"/>
                    </a:cubicBezTo>
                    <a:cubicBezTo>
                      <a:pt x="19" y="252"/>
                      <a:pt x="17" y="249"/>
                      <a:pt x="14" y="247"/>
                    </a:cubicBezTo>
                    <a:cubicBezTo>
                      <a:pt x="13" y="246"/>
                      <a:pt x="12" y="246"/>
                      <a:pt x="11" y="246"/>
                    </a:cubicBezTo>
                    <a:cubicBezTo>
                      <a:pt x="12" y="245"/>
                      <a:pt x="13" y="244"/>
                      <a:pt x="13" y="244"/>
                    </a:cubicBezTo>
                    <a:close/>
                    <a:moveTo>
                      <a:pt x="13" y="204"/>
                    </a:moveTo>
                    <a:cubicBezTo>
                      <a:pt x="16" y="201"/>
                      <a:pt x="18" y="198"/>
                      <a:pt x="21" y="194"/>
                    </a:cubicBezTo>
                    <a:cubicBezTo>
                      <a:pt x="21" y="194"/>
                      <a:pt x="22" y="193"/>
                      <a:pt x="22" y="193"/>
                    </a:cubicBezTo>
                    <a:cubicBezTo>
                      <a:pt x="22" y="193"/>
                      <a:pt x="23" y="193"/>
                      <a:pt x="23" y="194"/>
                    </a:cubicBezTo>
                    <a:cubicBezTo>
                      <a:pt x="24" y="199"/>
                      <a:pt x="28" y="200"/>
                      <a:pt x="31" y="204"/>
                    </a:cubicBezTo>
                    <a:cubicBezTo>
                      <a:pt x="32" y="205"/>
                      <a:pt x="33" y="206"/>
                      <a:pt x="31" y="207"/>
                    </a:cubicBezTo>
                    <a:cubicBezTo>
                      <a:pt x="29" y="209"/>
                      <a:pt x="25" y="209"/>
                      <a:pt x="25" y="213"/>
                    </a:cubicBezTo>
                    <a:cubicBezTo>
                      <a:pt x="24" y="216"/>
                      <a:pt x="20" y="216"/>
                      <a:pt x="19" y="213"/>
                    </a:cubicBezTo>
                    <a:cubicBezTo>
                      <a:pt x="18" y="209"/>
                      <a:pt x="15" y="209"/>
                      <a:pt x="13" y="207"/>
                    </a:cubicBezTo>
                    <a:cubicBezTo>
                      <a:pt x="12" y="206"/>
                      <a:pt x="11" y="205"/>
                      <a:pt x="13" y="204"/>
                    </a:cubicBezTo>
                    <a:close/>
                    <a:moveTo>
                      <a:pt x="22" y="736"/>
                    </a:moveTo>
                    <a:cubicBezTo>
                      <a:pt x="22" y="736"/>
                      <a:pt x="21" y="735"/>
                      <a:pt x="21" y="735"/>
                    </a:cubicBezTo>
                    <a:cubicBezTo>
                      <a:pt x="21" y="734"/>
                      <a:pt x="22" y="733"/>
                      <a:pt x="22" y="732"/>
                    </a:cubicBezTo>
                    <a:cubicBezTo>
                      <a:pt x="22" y="733"/>
                      <a:pt x="23" y="733"/>
                      <a:pt x="23" y="734"/>
                    </a:cubicBezTo>
                    <a:cubicBezTo>
                      <a:pt x="23" y="735"/>
                      <a:pt x="22" y="735"/>
                      <a:pt x="22" y="736"/>
                    </a:cubicBezTo>
                    <a:close/>
                    <a:moveTo>
                      <a:pt x="22" y="698"/>
                    </a:moveTo>
                    <a:cubicBezTo>
                      <a:pt x="21" y="696"/>
                      <a:pt x="20" y="695"/>
                      <a:pt x="18" y="694"/>
                    </a:cubicBezTo>
                    <a:cubicBezTo>
                      <a:pt x="20" y="692"/>
                      <a:pt x="21" y="691"/>
                      <a:pt x="22" y="690"/>
                    </a:cubicBezTo>
                    <a:cubicBezTo>
                      <a:pt x="23" y="691"/>
                      <a:pt x="25" y="693"/>
                      <a:pt x="25" y="694"/>
                    </a:cubicBezTo>
                    <a:cubicBezTo>
                      <a:pt x="24" y="695"/>
                      <a:pt x="23" y="696"/>
                      <a:pt x="22" y="698"/>
                    </a:cubicBezTo>
                    <a:close/>
                    <a:moveTo>
                      <a:pt x="25" y="652"/>
                    </a:moveTo>
                    <a:cubicBezTo>
                      <a:pt x="25" y="653"/>
                      <a:pt x="23" y="654"/>
                      <a:pt x="22" y="655"/>
                    </a:cubicBezTo>
                    <a:cubicBezTo>
                      <a:pt x="21" y="654"/>
                      <a:pt x="20" y="653"/>
                      <a:pt x="18" y="651"/>
                    </a:cubicBezTo>
                    <a:cubicBezTo>
                      <a:pt x="20" y="651"/>
                      <a:pt x="21" y="650"/>
                      <a:pt x="22" y="650"/>
                    </a:cubicBezTo>
                    <a:cubicBezTo>
                      <a:pt x="23" y="650"/>
                      <a:pt x="25" y="649"/>
                      <a:pt x="25" y="652"/>
                    </a:cubicBezTo>
                    <a:close/>
                    <a:moveTo>
                      <a:pt x="22" y="615"/>
                    </a:moveTo>
                    <a:cubicBezTo>
                      <a:pt x="20" y="615"/>
                      <a:pt x="19" y="613"/>
                      <a:pt x="17" y="612"/>
                    </a:cubicBezTo>
                    <a:cubicBezTo>
                      <a:pt x="19" y="611"/>
                      <a:pt x="21" y="609"/>
                      <a:pt x="22" y="608"/>
                    </a:cubicBezTo>
                    <a:cubicBezTo>
                      <a:pt x="24" y="608"/>
                      <a:pt x="25" y="611"/>
                      <a:pt x="27" y="613"/>
                    </a:cubicBezTo>
                    <a:cubicBezTo>
                      <a:pt x="25" y="614"/>
                      <a:pt x="23" y="615"/>
                      <a:pt x="22" y="615"/>
                    </a:cubicBezTo>
                    <a:close/>
                    <a:moveTo>
                      <a:pt x="18" y="572"/>
                    </a:moveTo>
                    <a:cubicBezTo>
                      <a:pt x="18" y="571"/>
                      <a:pt x="20" y="569"/>
                      <a:pt x="22" y="567"/>
                    </a:cubicBezTo>
                    <a:cubicBezTo>
                      <a:pt x="24" y="569"/>
                      <a:pt x="26" y="570"/>
                      <a:pt x="26" y="572"/>
                    </a:cubicBezTo>
                    <a:cubicBezTo>
                      <a:pt x="26" y="573"/>
                      <a:pt x="24" y="575"/>
                      <a:pt x="22" y="577"/>
                    </a:cubicBezTo>
                    <a:cubicBezTo>
                      <a:pt x="21" y="575"/>
                      <a:pt x="18" y="574"/>
                      <a:pt x="18" y="572"/>
                    </a:cubicBezTo>
                    <a:close/>
                    <a:moveTo>
                      <a:pt x="22" y="536"/>
                    </a:moveTo>
                    <a:cubicBezTo>
                      <a:pt x="20" y="536"/>
                      <a:pt x="18" y="534"/>
                      <a:pt x="16" y="533"/>
                    </a:cubicBezTo>
                    <a:cubicBezTo>
                      <a:pt x="19" y="530"/>
                      <a:pt x="21" y="527"/>
                      <a:pt x="22" y="527"/>
                    </a:cubicBezTo>
                    <a:cubicBezTo>
                      <a:pt x="24" y="528"/>
                      <a:pt x="25" y="530"/>
                      <a:pt x="27" y="532"/>
                    </a:cubicBezTo>
                    <a:cubicBezTo>
                      <a:pt x="25" y="533"/>
                      <a:pt x="23" y="536"/>
                      <a:pt x="22" y="536"/>
                    </a:cubicBezTo>
                    <a:close/>
                    <a:moveTo>
                      <a:pt x="22" y="496"/>
                    </a:moveTo>
                    <a:cubicBezTo>
                      <a:pt x="20" y="494"/>
                      <a:pt x="18" y="492"/>
                      <a:pt x="15" y="491"/>
                    </a:cubicBezTo>
                    <a:cubicBezTo>
                      <a:pt x="18" y="488"/>
                      <a:pt x="20" y="485"/>
                      <a:pt x="22" y="483"/>
                    </a:cubicBezTo>
                    <a:cubicBezTo>
                      <a:pt x="24" y="485"/>
                      <a:pt x="26" y="488"/>
                      <a:pt x="29" y="491"/>
                    </a:cubicBezTo>
                    <a:cubicBezTo>
                      <a:pt x="26" y="492"/>
                      <a:pt x="24" y="494"/>
                      <a:pt x="22" y="496"/>
                    </a:cubicBezTo>
                    <a:close/>
                    <a:moveTo>
                      <a:pt x="26" y="371"/>
                    </a:moveTo>
                    <a:cubicBezTo>
                      <a:pt x="25" y="372"/>
                      <a:pt x="24" y="374"/>
                      <a:pt x="22" y="375"/>
                    </a:cubicBezTo>
                    <a:cubicBezTo>
                      <a:pt x="22" y="375"/>
                      <a:pt x="21" y="375"/>
                      <a:pt x="21" y="374"/>
                    </a:cubicBezTo>
                    <a:cubicBezTo>
                      <a:pt x="20" y="373"/>
                      <a:pt x="18" y="371"/>
                      <a:pt x="17" y="370"/>
                    </a:cubicBezTo>
                    <a:cubicBezTo>
                      <a:pt x="15" y="369"/>
                      <a:pt x="16" y="368"/>
                      <a:pt x="17" y="367"/>
                    </a:cubicBezTo>
                    <a:cubicBezTo>
                      <a:pt x="18" y="366"/>
                      <a:pt x="19" y="365"/>
                      <a:pt x="20" y="363"/>
                    </a:cubicBezTo>
                    <a:cubicBezTo>
                      <a:pt x="22" y="362"/>
                      <a:pt x="23" y="362"/>
                      <a:pt x="24" y="364"/>
                    </a:cubicBezTo>
                    <a:cubicBezTo>
                      <a:pt x="25" y="365"/>
                      <a:pt x="25" y="366"/>
                      <a:pt x="26" y="366"/>
                    </a:cubicBezTo>
                    <a:cubicBezTo>
                      <a:pt x="29" y="368"/>
                      <a:pt x="28" y="369"/>
                      <a:pt x="26" y="371"/>
                    </a:cubicBezTo>
                    <a:close/>
                    <a:moveTo>
                      <a:pt x="28" y="409"/>
                    </a:moveTo>
                    <a:cubicBezTo>
                      <a:pt x="28" y="410"/>
                      <a:pt x="25" y="412"/>
                      <a:pt x="23" y="414"/>
                    </a:cubicBezTo>
                    <a:cubicBezTo>
                      <a:pt x="22" y="416"/>
                      <a:pt x="21" y="415"/>
                      <a:pt x="20" y="414"/>
                    </a:cubicBezTo>
                    <a:cubicBezTo>
                      <a:pt x="20" y="413"/>
                      <a:pt x="19" y="412"/>
                      <a:pt x="18" y="411"/>
                    </a:cubicBezTo>
                    <a:cubicBezTo>
                      <a:pt x="17" y="410"/>
                      <a:pt x="16" y="409"/>
                      <a:pt x="16" y="408"/>
                    </a:cubicBezTo>
                    <a:cubicBezTo>
                      <a:pt x="18" y="406"/>
                      <a:pt x="20" y="404"/>
                      <a:pt x="22" y="402"/>
                    </a:cubicBezTo>
                    <a:cubicBezTo>
                      <a:pt x="24" y="404"/>
                      <a:pt x="27" y="406"/>
                      <a:pt x="28" y="409"/>
                    </a:cubicBezTo>
                    <a:close/>
                    <a:moveTo>
                      <a:pt x="16" y="448"/>
                    </a:moveTo>
                    <a:cubicBezTo>
                      <a:pt x="18" y="447"/>
                      <a:pt x="19" y="446"/>
                      <a:pt x="20" y="444"/>
                    </a:cubicBezTo>
                    <a:cubicBezTo>
                      <a:pt x="21" y="443"/>
                      <a:pt x="22" y="442"/>
                      <a:pt x="24" y="444"/>
                    </a:cubicBezTo>
                    <a:cubicBezTo>
                      <a:pt x="25" y="445"/>
                      <a:pt x="26" y="446"/>
                      <a:pt x="27" y="447"/>
                    </a:cubicBezTo>
                    <a:cubicBezTo>
                      <a:pt x="28" y="449"/>
                      <a:pt x="29" y="449"/>
                      <a:pt x="27" y="451"/>
                    </a:cubicBezTo>
                    <a:cubicBezTo>
                      <a:pt x="25" y="453"/>
                      <a:pt x="24" y="455"/>
                      <a:pt x="23" y="456"/>
                    </a:cubicBezTo>
                    <a:cubicBezTo>
                      <a:pt x="20" y="454"/>
                      <a:pt x="18" y="452"/>
                      <a:pt x="16" y="450"/>
                    </a:cubicBezTo>
                    <a:cubicBezTo>
                      <a:pt x="16" y="449"/>
                      <a:pt x="16" y="449"/>
                      <a:pt x="16" y="448"/>
                    </a:cubicBezTo>
                    <a:close/>
                    <a:moveTo>
                      <a:pt x="28" y="330"/>
                    </a:moveTo>
                    <a:cubicBezTo>
                      <a:pt x="25" y="330"/>
                      <a:pt x="24" y="334"/>
                      <a:pt x="22" y="335"/>
                    </a:cubicBezTo>
                    <a:cubicBezTo>
                      <a:pt x="20" y="335"/>
                      <a:pt x="19" y="331"/>
                      <a:pt x="17" y="330"/>
                    </a:cubicBezTo>
                    <a:cubicBezTo>
                      <a:pt x="16" y="329"/>
                      <a:pt x="14" y="329"/>
                      <a:pt x="13" y="328"/>
                    </a:cubicBezTo>
                    <a:cubicBezTo>
                      <a:pt x="14" y="328"/>
                      <a:pt x="14" y="327"/>
                      <a:pt x="15" y="327"/>
                    </a:cubicBezTo>
                    <a:cubicBezTo>
                      <a:pt x="16" y="326"/>
                      <a:pt x="18" y="325"/>
                      <a:pt x="19" y="323"/>
                    </a:cubicBezTo>
                    <a:cubicBezTo>
                      <a:pt x="22" y="319"/>
                      <a:pt x="23" y="319"/>
                      <a:pt x="25" y="323"/>
                    </a:cubicBezTo>
                    <a:cubicBezTo>
                      <a:pt x="26" y="325"/>
                      <a:pt x="27" y="325"/>
                      <a:pt x="28" y="326"/>
                    </a:cubicBezTo>
                    <a:cubicBezTo>
                      <a:pt x="29" y="326"/>
                      <a:pt x="33" y="328"/>
                      <a:pt x="28" y="330"/>
                    </a:cubicBezTo>
                    <a:close/>
                    <a:moveTo>
                      <a:pt x="31" y="288"/>
                    </a:moveTo>
                    <a:cubicBezTo>
                      <a:pt x="30" y="289"/>
                      <a:pt x="29" y="291"/>
                      <a:pt x="28" y="291"/>
                    </a:cubicBezTo>
                    <a:cubicBezTo>
                      <a:pt x="24" y="290"/>
                      <a:pt x="25" y="294"/>
                      <a:pt x="24" y="295"/>
                    </a:cubicBezTo>
                    <a:cubicBezTo>
                      <a:pt x="22" y="296"/>
                      <a:pt x="21" y="297"/>
                      <a:pt x="20" y="295"/>
                    </a:cubicBezTo>
                    <a:cubicBezTo>
                      <a:pt x="19" y="291"/>
                      <a:pt x="15" y="290"/>
                      <a:pt x="13" y="288"/>
                    </a:cubicBezTo>
                    <a:cubicBezTo>
                      <a:pt x="13" y="287"/>
                      <a:pt x="12" y="287"/>
                      <a:pt x="12" y="286"/>
                    </a:cubicBezTo>
                    <a:cubicBezTo>
                      <a:pt x="12" y="286"/>
                      <a:pt x="12" y="285"/>
                      <a:pt x="13" y="285"/>
                    </a:cubicBezTo>
                    <a:cubicBezTo>
                      <a:pt x="14" y="284"/>
                      <a:pt x="15" y="284"/>
                      <a:pt x="16" y="283"/>
                    </a:cubicBezTo>
                    <a:cubicBezTo>
                      <a:pt x="18" y="282"/>
                      <a:pt x="20" y="278"/>
                      <a:pt x="22" y="278"/>
                    </a:cubicBezTo>
                    <a:cubicBezTo>
                      <a:pt x="24" y="278"/>
                      <a:pt x="26" y="281"/>
                      <a:pt x="28" y="283"/>
                    </a:cubicBezTo>
                    <a:cubicBezTo>
                      <a:pt x="29" y="284"/>
                      <a:pt x="30" y="285"/>
                      <a:pt x="30" y="285"/>
                    </a:cubicBezTo>
                    <a:cubicBezTo>
                      <a:pt x="33" y="285"/>
                      <a:pt x="33" y="286"/>
                      <a:pt x="31" y="288"/>
                    </a:cubicBezTo>
                    <a:close/>
                    <a:moveTo>
                      <a:pt x="33" y="166"/>
                    </a:moveTo>
                    <a:cubicBezTo>
                      <a:pt x="29" y="170"/>
                      <a:pt x="25" y="174"/>
                      <a:pt x="22" y="177"/>
                    </a:cubicBezTo>
                    <a:cubicBezTo>
                      <a:pt x="20" y="172"/>
                      <a:pt x="16" y="169"/>
                      <a:pt x="11" y="166"/>
                    </a:cubicBezTo>
                    <a:cubicBezTo>
                      <a:pt x="11" y="166"/>
                      <a:pt x="10" y="166"/>
                      <a:pt x="10" y="165"/>
                    </a:cubicBezTo>
                    <a:cubicBezTo>
                      <a:pt x="10" y="165"/>
                      <a:pt x="10" y="164"/>
                      <a:pt x="11" y="164"/>
                    </a:cubicBezTo>
                    <a:cubicBezTo>
                      <a:pt x="15" y="162"/>
                      <a:pt x="19" y="159"/>
                      <a:pt x="21" y="154"/>
                    </a:cubicBezTo>
                    <a:cubicBezTo>
                      <a:pt x="21" y="153"/>
                      <a:pt x="23" y="152"/>
                      <a:pt x="23" y="154"/>
                    </a:cubicBezTo>
                    <a:cubicBezTo>
                      <a:pt x="25" y="158"/>
                      <a:pt x="29" y="162"/>
                      <a:pt x="33" y="164"/>
                    </a:cubicBezTo>
                    <a:cubicBezTo>
                      <a:pt x="35" y="165"/>
                      <a:pt x="34" y="165"/>
                      <a:pt x="33" y="166"/>
                    </a:cubicBezTo>
                    <a:close/>
                    <a:moveTo>
                      <a:pt x="35" y="126"/>
                    </a:moveTo>
                    <a:cubicBezTo>
                      <a:pt x="29" y="127"/>
                      <a:pt x="26" y="131"/>
                      <a:pt x="23" y="136"/>
                    </a:cubicBezTo>
                    <a:cubicBezTo>
                      <a:pt x="23" y="137"/>
                      <a:pt x="21" y="137"/>
                      <a:pt x="21" y="136"/>
                    </a:cubicBezTo>
                    <a:cubicBezTo>
                      <a:pt x="18" y="131"/>
                      <a:pt x="15" y="127"/>
                      <a:pt x="9" y="126"/>
                    </a:cubicBezTo>
                    <a:cubicBezTo>
                      <a:pt x="8" y="126"/>
                      <a:pt x="8" y="125"/>
                      <a:pt x="8" y="125"/>
                    </a:cubicBezTo>
                    <a:cubicBezTo>
                      <a:pt x="8" y="124"/>
                      <a:pt x="9" y="124"/>
                      <a:pt x="9" y="124"/>
                    </a:cubicBezTo>
                    <a:cubicBezTo>
                      <a:pt x="10" y="124"/>
                      <a:pt x="10" y="124"/>
                      <a:pt x="10" y="124"/>
                    </a:cubicBezTo>
                    <a:cubicBezTo>
                      <a:pt x="17" y="122"/>
                      <a:pt x="19" y="116"/>
                      <a:pt x="22" y="111"/>
                    </a:cubicBezTo>
                    <a:cubicBezTo>
                      <a:pt x="24" y="117"/>
                      <a:pt x="28" y="122"/>
                      <a:pt x="35" y="124"/>
                    </a:cubicBezTo>
                    <a:cubicBezTo>
                      <a:pt x="35" y="124"/>
                      <a:pt x="36" y="124"/>
                      <a:pt x="36" y="125"/>
                    </a:cubicBezTo>
                    <a:cubicBezTo>
                      <a:pt x="36" y="125"/>
                      <a:pt x="36" y="126"/>
                      <a:pt x="35" y="126"/>
                    </a:cubicBezTo>
                    <a:close/>
                    <a:moveTo>
                      <a:pt x="39" y="84"/>
                    </a:moveTo>
                    <a:cubicBezTo>
                      <a:pt x="38" y="84"/>
                      <a:pt x="37" y="85"/>
                      <a:pt x="37" y="85"/>
                    </a:cubicBezTo>
                    <a:cubicBezTo>
                      <a:pt x="29" y="86"/>
                      <a:pt x="25" y="91"/>
                      <a:pt x="23" y="97"/>
                    </a:cubicBezTo>
                    <a:cubicBezTo>
                      <a:pt x="23" y="97"/>
                      <a:pt x="22" y="98"/>
                      <a:pt x="22" y="99"/>
                    </a:cubicBezTo>
                    <a:cubicBezTo>
                      <a:pt x="22" y="98"/>
                      <a:pt x="21" y="97"/>
                      <a:pt x="21" y="97"/>
                    </a:cubicBezTo>
                    <a:cubicBezTo>
                      <a:pt x="18" y="91"/>
                      <a:pt x="15" y="86"/>
                      <a:pt x="7" y="85"/>
                    </a:cubicBezTo>
                    <a:cubicBezTo>
                      <a:pt x="6" y="85"/>
                      <a:pt x="5" y="84"/>
                      <a:pt x="4" y="83"/>
                    </a:cubicBezTo>
                    <a:cubicBezTo>
                      <a:pt x="4" y="82"/>
                      <a:pt x="5" y="81"/>
                      <a:pt x="5" y="82"/>
                    </a:cubicBezTo>
                    <a:cubicBezTo>
                      <a:pt x="10" y="83"/>
                      <a:pt x="13" y="80"/>
                      <a:pt x="15" y="77"/>
                    </a:cubicBezTo>
                    <a:cubicBezTo>
                      <a:pt x="17" y="74"/>
                      <a:pt x="22" y="72"/>
                      <a:pt x="21" y="67"/>
                    </a:cubicBezTo>
                    <a:cubicBezTo>
                      <a:pt x="21" y="67"/>
                      <a:pt x="22" y="66"/>
                      <a:pt x="22" y="66"/>
                    </a:cubicBezTo>
                    <a:cubicBezTo>
                      <a:pt x="22" y="67"/>
                      <a:pt x="23" y="67"/>
                      <a:pt x="23" y="67"/>
                    </a:cubicBezTo>
                    <a:cubicBezTo>
                      <a:pt x="23" y="74"/>
                      <a:pt x="29" y="76"/>
                      <a:pt x="33" y="80"/>
                    </a:cubicBezTo>
                    <a:cubicBezTo>
                      <a:pt x="34" y="82"/>
                      <a:pt x="37" y="81"/>
                      <a:pt x="39" y="82"/>
                    </a:cubicBezTo>
                    <a:cubicBezTo>
                      <a:pt x="39" y="82"/>
                      <a:pt x="40" y="82"/>
                      <a:pt x="40" y="83"/>
                    </a:cubicBezTo>
                    <a:cubicBezTo>
                      <a:pt x="40" y="83"/>
                      <a:pt x="39" y="84"/>
                      <a:pt x="39" y="84"/>
                    </a:cubicBezTo>
                    <a:close/>
                    <a:moveTo>
                      <a:pt x="63" y="736"/>
                    </a:moveTo>
                    <a:cubicBezTo>
                      <a:pt x="62" y="736"/>
                      <a:pt x="61" y="735"/>
                      <a:pt x="61" y="735"/>
                    </a:cubicBezTo>
                    <a:cubicBezTo>
                      <a:pt x="61" y="734"/>
                      <a:pt x="62" y="734"/>
                      <a:pt x="62" y="732"/>
                    </a:cubicBezTo>
                    <a:cubicBezTo>
                      <a:pt x="62" y="733"/>
                      <a:pt x="63" y="733"/>
                      <a:pt x="63" y="733"/>
                    </a:cubicBezTo>
                    <a:cubicBezTo>
                      <a:pt x="63" y="734"/>
                      <a:pt x="63" y="735"/>
                      <a:pt x="63" y="736"/>
                    </a:cubicBezTo>
                    <a:close/>
                    <a:moveTo>
                      <a:pt x="62" y="698"/>
                    </a:moveTo>
                    <a:cubicBezTo>
                      <a:pt x="61" y="696"/>
                      <a:pt x="60" y="695"/>
                      <a:pt x="59" y="694"/>
                    </a:cubicBezTo>
                    <a:cubicBezTo>
                      <a:pt x="60" y="692"/>
                      <a:pt x="61" y="691"/>
                      <a:pt x="62" y="690"/>
                    </a:cubicBezTo>
                    <a:cubicBezTo>
                      <a:pt x="63" y="691"/>
                      <a:pt x="65" y="693"/>
                      <a:pt x="65" y="694"/>
                    </a:cubicBezTo>
                    <a:cubicBezTo>
                      <a:pt x="65" y="695"/>
                      <a:pt x="63" y="696"/>
                      <a:pt x="62" y="698"/>
                    </a:cubicBezTo>
                    <a:close/>
                    <a:moveTo>
                      <a:pt x="62" y="656"/>
                    </a:moveTo>
                    <a:cubicBezTo>
                      <a:pt x="61" y="654"/>
                      <a:pt x="60" y="653"/>
                      <a:pt x="60" y="652"/>
                    </a:cubicBezTo>
                    <a:cubicBezTo>
                      <a:pt x="59" y="652"/>
                      <a:pt x="61" y="650"/>
                      <a:pt x="61" y="650"/>
                    </a:cubicBezTo>
                    <a:cubicBezTo>
                      <a:pt x="63" y="650"/>
                      <a:pt x="64" y="650"/>
                      <a:pt x="66" y="651"/>
                    </a:cubicBezTo>
                    <a:cubicBezTo>
                      <a:pt x="65" y="653"/>
                      <a:pt x="63" y="654"/>
                      <a:pt x="62" y="656"/>
                    </a:cubicBezTo>
                    <a:close/>
                    <a:moveTo>
                      <a:pt x="62" y="616"/>
                    </a:moveTo>
                    <a:cubicBezTo>
                      <a:pt x="60" y="615"/>
                      <a:pt x="59" y="614"/>
                      <a:pt x="58" y="612"/>
                    </a:cubicBezTo>
                    <a:cubicBezTo>
                      <a:pt x="59" y="611"/>
                      <a:pt x="61" y="609"/>
                      <a:pt x="62" y="608"/>
                    </a:cubicBezTo>
                    <a:cubicBezTo>
                      <a:pt x="64" y="609"/>
                      <a:pt x="65" y="611"/>
                      <a:pt x="67" y="613"/>
                    </a:cubicBezTo>
                    <a:cubicBezTo>
                      <a:pt x="65" y="614"/>
                      <a:pt x="64" y="615"/>
                      <a:pt x="62" y="616"/>
                    </a:cubicBezTo>
                    <a:close/>
                    <a:moveTo>
                      <a:pt x="62" y="576"/>
                    </a:moveTo>
                    <a:cubicBezTo>
                      <a:pt x="60" y="576"/>
                      <a:pt x="58" y="574"/>
                      <a:pt x="57" y="573"/>
                    </a:cubicBezTo>
                    <a:cubicBezTo>
                      <a:pt x="59" y="570"/>
                      <a:pt x="61" y="568"/>
                      <a:pt x="62" y="568"/>
                    </a:cubicBezTo>
                    <a:cubicBezTo>
                      <a:pt x="64" y="568"/>
                      <a:pt x="66" y="570"/>
                      <a:pt x="67" y="572"/>
                    </a:cubicBezTo>
                    <a:cubicBezTo>
                      <a:pt x="65" y="574"/>
                      <a:pt x="64" y="576"/>
                      <a:pt x="62" y="576"/>
                    </a:cubicBezTo>
                    <a:close/>
                    <a:moveTo>
                      <a:pt x="57" y="532"/>
                    </a:moveTo>
                    <a:cubicBezTo>
                      <a:pt x="59" y="530"/>
                      <a:pt x="61" y="529"/>
                      <a:pt x="62" y="527"/>
                    </a:cubicBezTo>
                    <a:cubicBezTo>
                      <a:pt x="64" y="529"/>
                      <a:pt x="65" y="530"/>
                      <a:pt x="67" y="532"/>
                    </a:cubicBezTo>
                    <a:cubicBezTo>
                      <a:pt x="65" y="533"/>
                      <a:pt x="64" y="536"/>
                      <a:pt x="62" y="536"/>
                    </a:cubicBezTo>
                    <a:cubicBezTo>
                      <a:pt x="61" y="536"/>
                      <a:pt x="59" y="534"/>
                      <a:pt x="57" y="532"/>
                    </a:cubicBezTo>
                    <a:close/>
                    <a:moveTo>
                      <a:pt x="62" y="496"/>
                    </a:moveTo>
                    <a:cubicBezTo>
                      <a:pt x="60" y="494"/>
                      <a:pt x="58" y="492"/>
                      <a:pt x="56" y="491"/>
                    </a:cubicBezTo>
                    <a:cubicBezTo>
                      <a:pt x="58" y="488"/>
                      <a:pt x="60" y="485"/>
                      <a:pt x="62" y="483"/>
                    </a:cubicBezTo>
                    <a:cubicBezTo>
                      <a:pt x="65" y="485"/>
                      <a:pt x="67" y="488"/>
                      <a:pt x="69" y="490"/>
                    </a:cubicBezTo>
                    <a:cubicBezTo>
                      <a:pt x="67" y="492"/>
                      <a:pt x="65" y="494"/>
                      <a:pt x="62" y="496"/>
                    </a:cubicBezTo>
                    <a:close/>
                    <a:moveTo>
                      <a:pt x="58" y="447"/>
                    </a:moveTo>
                    <a:cubicBezTo>
                      <a:pt x="59" y="446"/>
                      <a:pt x="61" y="444"/>
                      <a:pt x="62" y="443"/>
                    </a:cubicBezTo>
                    <a:cubicBezTo>
                      <a:pt x="62" y="443"/>
                      <a:pt x="63" y="443"/>
                      <a:pt x="63" y="444"/>
                    </a:cubicBezTo>
                    <a:cubicBezTo>
                      <a:pt x="65" y="445"/>
                      <a:pt x="66" y="446"/>
                      <a:pt x="67" y="448"/>
                    </a:cubicBezTo>
                    <a:cubicBezTo>
                      <a:pt x="69" y="449"/>
                      <a:pt x="69" y="450"/>
                      <a:pt x="67" y="451"/>
                    </a:cubicBezTo>
                    <a:cubicBezTo>
                      <a:pt x="66" y="452"/>
                      <a:pt x="65" y="453"/>
                      <a:pt x="64" y="454"/>
                    </a:cubicBezTo>
                    <a:cubicBezTo>
                      <a:pt x="63" y="456"/>
                      <a:pt x="62" y="456"/>
                      <a:pt x="61" y="454"/>
                    </a:cubicBezTo>
                    <a:cubicBezTo>
                      <a:pt x="60" y="453"/>
                      <a:pt x="59" y="452"/>
                      <a:pt x="58" y="452"/>
                    </a:cubicBezTo>
                    <a:cubicBezTo>
                      <a:pt x="55" y="450"/>
                      <a:pt x="56" y="448"/>
                      <a:pt x="58" y="447"/>
                    </a:cubicBezTo>
                    <a:close/>
                    <a:moveTo>
                      <a:pt x="56" y="410"/>
                    </a:moveTo>
                    <a:cubicBezTo>
                      <a:pt x="58" y="407"/>
                      <a:pt x="60" y="405"/>
                      <a:pt x="62" y="402"/>
                    </a:cubicBezTo>
                    <a:cubicBezTo>
                      <a:pt x="65" y="405"/>
                      <a:pt x="68" y="407"/>
                      <a:pt x="68" y="409"/>
                    </a:cubicBezTo>
                    <a:cubicBezTo>
                      <a:pt x="68" y="411"/>
                      <a:pt x="64" y="415"/>
                      <a:pt x="62" y="415"/>
                    </a:cubicBezTo>
                    <a:cubicBezTo>
                      <a:pt x="60" y="415"/>
                      <a:pt x="58" y="411"/>
                      <a:pt x="56" y="410"/>
                    </a:cubicBezTo>
                    <a:close/>
                    <a:moveTo>
                      <a:pt x="67" y="371"/>
                    </a:moveTo>
                    <a:cubicBezTo>
                      <a:pt x="66" y="371"/>
                      <a:pt x="65" y="373"/>
                      <a:pt x="64" y="374"/>
                    </a:cubicBezTo>
                    <a:cubicBezTo>
                      <a:pt x="63" y="375"/>
                      <a:pt x="62" y="376"/>
                      <a:pt x="61" y="374"/>
                    </a:cubicBezTo>
                    <a:cubicBezTo>
                      <a:pt x="60" y="373"/>
                      <a:pt x="58" y="371"/>
                      <a:pt x="57" y="370"/>
                    </a:cubicBezTo>
                    <a:cubicBezTo>
                      <a:pt x="57" y="370"/>
                      <a:pt x="56" y="369"/>
                      <a:pt x="56" y="369"/>
                    </a:cubicBezTo>
                    <a:cubicBezTo>
                      <a:pt x="56" y="368"/>
                      <a:pt x="57" y="367"/>
                      <a:pt x="58" y="367"/>
                    </a:cubicBezTo>
                    <a:cubicBezTo>
                      <a:pt x="59" y="364"/>
                      <a:pt x="61" y="362"/>
                      <a:pt x="62" y="360"/>
                    </a:cubicBezTo>
                    <a:cubicBezTo>
                      <a:pt x="64" y="362"/>
                      <a:pt x="65" y="364"/>
                      <a:pt x="67" y="366"/>
                    </a:cubicBezTo>
                    <a:cubicBezTo>
                      <a:pt x="68" y="368"/>
                      <a:pt x="70" y="369"/>
                      <a:pt x="67" y="371"/>
                    </a:cubicBezTo>
                    <a:close/>
                    <a:moveTo>
                      <a:pt x="69" y="329"/>
                    </a:moveTo>
                    <a:cubicBezTo>
                      <a:pt x="65" y="330"/>
                      <a:pt x="64" y="334"/>
                      <a:pt x="62" y="337"/>
                    </a:cubicBezTo>
                    <a:cubicBezTo>
                      <a:pt x="61" y="333"/>
                      <a:pt x="59" y="330"/>
                      <a:pt x="55" y="329"/>
                    </a:cubicBezTo>
                    <a:cubicBezTo>
                      <a:pt x="55" y="329"/>
                      <a:pt x="54" y="328"/>
                      <a:pt x="54" y="328"/>
                    </a:cubicBezTo>
                    <a:cubicBezTo>
                      <a:pt x="54" y="328"/>
                      <a:pt x="55" y="327"/>
                      <a:pt x="55" y="327"/>
                    </a:cubicBezTo>
                    <a:cubicBezTo>
                      <a:pt x="56" y="326"/>
                      <a:pt x="58" y="326"/>
                      <a:pt x="58" y="325"/>
                    </a:cubicBezTo>
                    <a:cubicBezTo>
                      <a:pt x="60" y="324"/>
                      <a:pt x="61" y="322"/>
                      <a:pt x="62" y="320"/>
                    </a:cubicBezTo>
                    <a:cubicBezTo>
                      <a:pt x="64" y="322"/>
                      <a:pt x="66" y="323"/>
                      <a:pt x="68" y="325"/>
                    </a:cubicBezTo>
                    <a:cubicBezTo>
                      <a:pt x="69" y="326"/>
                      <a:pt x="69" y="326"/>
                      <a:pt x="70" y="327"/>
                    </a:cubicBezTo>
                    <a:cubicBezTo>
                      <a:pt x="71" y="328"/>
                      <a:pt x="71" y="329"/>
                      <a:pt x="69" y="329"/>
                    </a:cubicBezTo>
                    <a:close/>
                    <a:moveTo>
                      <a:pt x="72" y="287"/>
                    </a:moveTo>
                    <a:cubicBezTo>
                      <a:pt x="70" y="289"/>
                      <a:pt x="68" y="291"/>
                      <a:pt x="66" y="293"/>
                    </a:cubicBezTo>
                    <a:cubicBezTo>
                      <a:pt x="63" y="296"/>
                      <a:pt x="63" y="296"/>
                      <a:pt x="59" y="292"/>
                    </a:cubicBezTo>
                    <a:cubicBezTo>
                      <a:pt x="58" y="290"/>
                      <a:pt x="55" y="289"/>
                      <a:pt x="53" y="287"/>
                    </a:cubicBezTo>
                    <a:cubicBezTo>
                      <a:pt x="53" y="287"/>
                      <a:pt x="52" y="286"/>
                      <a:pt x="52" y="286"/>
                    </a:cubicBezTo>
                    <a:cubicBezTo>
                      <a:pt x="52" y="286"/>
                      <a:pt x="53" y="285"/>
                      <a:pt x="54" y="285"/>
                    </a:cubicBezTo>
                    <a:cubicBezTo>
                      <a:pt x="57" y="283"/>
                      <a:pt x="60" y="280"/>
                      <a:pt x="63" y="278"/>
                    </a:cubicBezTo>
                    <a:cubicBezTo>
                      <a:pt x="65" y="280"/>
                      <a:pt x="68" y="283"/>
                      <a:pt x="71" y="285"/>
                    </a:cubicBezTo>
                    <a:cubicBezTo>
                      <a:pt x="73" y="286"/>
                      <a:pt x="73" y="286"/>
                      <a:pt x="72" y="287"/>
                    </a:cubicBezTo>
                    <a:close/>
                    <a:moveTo>
                      <a:pt x="52" y="205"/>
                    </a:moveTo>
                    <a:cubicBezTo>
                      <a:pt x="52" y="205"/>
                      <a:pt x="53" y="204"/>
                      <a:pt x="54" y="203"/>
                    </a:cubicBezTo>
                    <a:cubicBezTo>
                      <a:pt x="56" y="200"/>
                      <a:pt x="60" y="198"/>
                      <a:pt x="61" y="194"/>
                    </a:cubicBezTo>
                    <a:cubicBezTo>
                      <a:pt x="62" y="194"/>
                      <a:pt x="63" y="194"/>
                      <a:pt x="63" y="194"/>
                    </a:cubicBezTo>
                    <a:cubicBezTo>
                      <a:pt x="64" y="199"/>
                      <a:pt x="68" y="201"/>
                      <a:pt x="71" y="204"/>
                    </a:cubicBezTo>
                    <a:cubicBezTo>
                      <a:pt x="74" y="206"/>
                      <a:pt x="72" y="207"/>
                      <a:pt x="70" y="208"/>
                    </a:cubicBezTo>
                    <a:cubicBezTo>
                      <a:pt x="67" y="209"/>
                      <a:pt x="66" y="211"/>
                      <a:pt x="64" y="214"/>
                    </a:cubicBezTo>
                    <a:cubicBezTo>
                      <a:pt x="64" y="215"/>
                      <a:pt x="62" y="217"/>
                      <a:pt x="61" y="214"/>
                    </a:cubicBezTo>
                    <a:cubicBezTo>
                      <a:pt x="59" y="210"/>
                      <a:pt x="57" y="208"/>
                      <a:pt x="53" y="207"/>
                    </a:cubicBezTo>
                    <a:cubicBezTo>
                      <a:pt x="53" y="207"/>
                      <a:pt x="52" y="206"/>
                      <a:pt x="52" y="205"/>
                    </a:cubicBezTo>
                    <a:close/>
                    <a:moveTo>
                      <a:pt x="67" y="249"/>
                    </a:moveTo>
                    <a:cubicBezTo>
                      <a:pt x="66" y="250"/>
                      <a:pt x="65" y="252"/>
                      <a:pt x="64" y="253"/>
                    </a:cubicBezTo>
                    <a:cubicBezTo>
                      <a:pt x="63" y="254"/>
                      <a:pt x="63" y="255"/>
                      <a:pt x="61" y="253"/>
                    </a:cubicBezTo>
                    <a:cubicBezTo>
                      <a:pt x="58" y="251"/>
                      <a:pt x="57" y="247"/>
                      <a:pt x="52" y="246"/>
                    </a:cubicBezTo>
                    <a:cubicBezTo>
                      <a:pt x="53" y="246"/>
                      <a:pt x="53" y="245"/>
                      <a:pt x="53" y="244"/>
                    </a:cubicBezTo>
                    <a:cubicBezTo>
                      <a:pt x="57" y="243"/>
                      <a:pt x="60" y="240"/>
                      <a:pt x="61" y="236"/>
                    </a:cubicBezTo>
                    <a:cubicBezTo>
                      <a:pt x="61" y="236"/>
                      <a:pt x="62" y="236"/>
                      <a:pt x="62" y="235"/>
                    </a:cubicBezTo>
                    <a:cubicBezTo>
                      <a:pt x="63" y="236"/>
                      <a:pt x="64" y="237"/>
                      <a:pt x="64" y="237"/>
                    </a:cubicBezTo>
                    <a:cubicBezTo>
                      <a:pt x="65" y="239"/>
                      <a:pt x="66" y="241"/>
                      <a:pt x="67" y="242"/>
                    </a:cubicBezTo>
                    <a:cubicBezTo>
                      <a:pt x="69" y="243"/>
                      <a:pt x="71" y="245"/>
                      <a:pt x="73" y="246"/>
                    </a:cubicBezTo>
                    <a:cubicBezTo>
                      <a:pt x="71" y="247"/>
                      <a:pt x="69" y="248"/>
                      <a:pt x="67" y="249"/>
                    </a:cubicBezTo>
                    <a:close/>
                    <a:moveTo>
                      <a:pt x="73" y="166"/>
                    </a:moveTo>
                    <a:cubicBezTo>
                      <a:pt x="69" y="168"/>
                      <a:pt x="65" y="172"/>
                      <a:pt x="63" y="176"/>
                    </a:cubicBezTo>
                    <a:cubicBezTo>
                      <a:pt x="62" y="178"/>
                      <a:pt x="62" y="177"/>
                      <a:pt x="61" y="176"/>
                    </a:cubicBezTo>
                    <a:cubicBezTo>
                      <a:pt x="58" y="172"/>
                      <a:pt x="55" y="169"/>
                      <a:pt x="52" y="166"/>
                    </a:cubicBezTo>
                    <a:cubicBezTo>
                      <a:pt x="51" y="166"/>
                      <a:pt x="51" y="165"/>
                      <a:pt x="50" y="165"/>
                    </a:cubicBezTo>
                    <a:cubicBezTo>
                      <a:pt x="51" y="164"/>
                      <a:pt x="51" y="164"/>
                      <a:pt x="51" y="163"/>
                    </a:cubicBezTo>
                    <a:cubicBezTo>
                      <a:pt x="56" y="162"/>
                      <a:pt x="59" y="159"/>
                      <a:pt x="61" y="154"/>
                    </a:cubicBezTo>
                    <a:cubicBezTo>
                      <a:pt x="62" y="152"/>
                      <a:pt x="63" y="153"/>
                      <a:pt x="64" y="154"/>
                    </a:cubicBezTo>
                    <a:cubicBezTo>
                      <a:pt x="66" y="159"/>
                      <a:pt x="69" y="162"/>
                      <a:pt x="73" y="164"/>
                    </a:cubicBezTo>
                    <a:cubicBezTo>
                      <a:pt x="74" y="164"/>
                      <a:pt x="76" y="165"/>
                      <a:pt x="73" y="166"/>
                    </a:cubicBezTo>
                    <a:close/>
                    <a:moveTo>
                      <a:pt x="71" y="128"/>
                    </a:moveTo>
                    <a:cubicBezTo>
                      <a:pt x="67" y="129"/>
                      <a:pt x="66" y="132"/>
                      <a:pt x="64" y="135"/>
                    </a:cubicBezTo>
                    <a:cubicBezTo>
                      <a:pt x="64" y="136"/>
                      <a:pt x="62" y="138"/>
                      <a:pt x="61" y="136"/>
                    </a:cubicBezTo>
                    <a:cubicBezTo>
                      <a:pt x="58" y="131"/>
                      <a:pt x="55" y="127"/>
                      <a:pt x="49" y="126"/>
                    </a:cubicBezTo>
                    <a:cubicBezTo>
                      <a:pt x="49" y="126"/>
                      <a:pt x="48" y="125"/>
                      <a:pt x="48" y="124"/>
                    </a:cubicBezTo>
                    <a:cubicBezTo>
                      <a:pt x="49" y="124"/>
                      <a:pt x="49" y="124"/>
                      <a:pt x="50" y="124"/>
                    </a:cubicBezTo>
                    <a:cubicBezTo>
                      <a:pt x="56" y="122"/>
                      <a:pt x="59" y="118"/>
                      <a:pt x="61" y="112"/>
                    </a:cubicBezTo>
                    <a:cubicBezTo>
                      <a:pt x="62" y="111"/>
                      <a:pt x="62" y="111"/>
                      <a:pt x="63" y="112"/>
                    </a:cubicBezTo>
                    <a:cubicBezTo>
                      <a:pt x="66" y="116"/>
                      <a:pt x="67" y="120"/>
                      <a:pt x="71" y="121"/>
                    </a:cubicBezTo>
                    <a:cubicBezTo>
                      <a:pt x="73" y="122"/>
                      <a:pt x="75" y="124"/>
                      <a:pt x="77" y="125"/>
                    </a:cubicBezTo>
                    <a:cubicBezTo>
                      <a:pt x="75" y="126"/>
                      <a:pt x="73" y="127"/>
                      <a:pt x="71" y="128"/>
                    </a:cubicBezTo>
                    <a:close/>
                    <a:moveTo>
                      <a:pt x="92" y="246"/>
                    </a:moveTo>
                    <a:cubicBezTo>
                      <a:pt x="93" y="245"/>
                      <a:pt x="93" y="244"/>
                      <a:pt x="94" y="244"/>
                    </a:cubicBezTo>
                    <a:cubicBezTo>
                      <a:pt x="97" y="242"/>
                      <a:pt x="99" y="241"/>
                      <a:pt x="100" y="238"/>
                    </a:cubicBezTo>
                    <a:cubicBezTo>
                      <a:pt x="101" y="235"/>
                      <a:pt x="104" y="235"/>
                      <a:pt x="105" y="238"/>
                    </a:cubicBezTo>
                    <a:cubicBezTo>
                      <a:pt x="106" y="239"/>
                      <a:pt x="106" y="241"/>
                      <a:pt x="107" y="241"/>
                    </a:cubicBezTo>
                    <a:cubicBezTo>
                      <a:pt x="111" y="246"/>
                      <a:pt x="111" y="246"/>
                      <a:pt x="107" y="250"/>
                    </a:cubicBezTo>
                    <a:cubicBezTo>
                      <a:pt x="106" y="251"/>
                      <a:pt x="105" y="252"/>
                      <a:pt x="103" y="254"/>
                    </a:cubicBezTo>
                    <a:cubicBezTo>
                      <a:pt x="103" y="254"/>
                      <a:pt x="102" y="254"/>
                      <a:pt x="102" y="254"/>
                    </a:cubicBezTo>
                    <a:cubicBezTo>
                      <a:pt x="99" y="251"/>
                      <a:pt x="97" y="247"/>
                      <a:pt x="93" y="246"/>
                    </a:cubicBezTo>
                    <a:cubicBezTo>
                      <a:pt x="92" y="246"/>
                      <a:pt x="92" y="246"/>
                      <a:pt x="92" y="246"/>
                    </a:cubicBezTo>
                    <a:close/>
                    <a:moveTo>
                      <a:pt x="92" y="205"/>
                    </a:moveTo>
                    <a:cubicBezTo>
                      <a:pt x="93" y="205"/>
                      <a:pt x="93" y="204"/>
                      <a:pt x="94" y="204"/>
                    </a:cubicBezTo>
                    <a:cubicBezTo>
                      <a:pt x="97" y="201"/>
                      <a:pt x="100" y="198"/>
                      <a:pt x="101" y="195"/>
                    </a:cubicBezTo>
                    <a:cubicBezTo>
                      <a:pt x="103" y="192"/>
                      <a:pt x="102" y="193"/>
                      <a:pt x="104" y="195"/>
                    </a:cubicBezTo>
                    <a:cubicBezTo>
                      <a:pt x="106" y="199"/>
                      <a:pt x="109" y="201"/>
                      <a:pt x="112" y="204"/>
                    </a:cubicBezTo>
                    <a:cubicBezTo>
                      <a:pt x="114" y="206"/>
                      <a:pt x="112" y="207"/>
                      <a:pt x="111" y="208"/>
                    </a:cubicBezTo>
                    <a:cubicBezTo>
                      <a:pt x="109" y="209"/>
                      <a:pt x="107" y="210"/>
                      <a:pt x="106" y="211"/>
                    </a:cubicBezTo>
                    <a:cubicBezTo>
                      <a:pt x="105" y="213"/>
                      <a:pt x="104" y="216"/>
                      <a:pt x="102" y="215"/>
                    </a:cubicBezTo>
                    <a:cubicBezTo>
                      <a:pt x="101" y="215"/>
                      <a:pt x="100" y="212"/>
                      <a:pt x="99" y="210"/>
                    </a:cubicBezTo>
                    <a:cubicBezTo>
                      <a:pt x="97" y="209"/>
                      <a:pt x="95" y="208"/>
                      <a:pt x="94" y="207"/>
                    </a:cubicBezTo>
                    <a:cubicBezTo>
                      <a:pt x="93" y="207"/>
                      <a:pt x="93" y="206"/>
                      <a:pt x="92" y="205"/>
                    </a:cubicBezTo>
                    <a:close/>
                    <a:moveTo>
                      <a:pt x="103" y="403"/>
                    </a:moveTo>
                    <a:cubicBezTo>
                      <a:pt x="105" y="404"/>
                      <a:pt x="107" y="407"/>
                      <a:pt x="109" y="410"/>
                    </a:cubicBezTo>
                    <a:cubicBezTo>
                      <a:pt x="106" y="411"/>
                      <a:pt x="104" y="415"/>
                      <a:pt x="102" y="415"/>
                    </a:cubicBezTo>
                    <a:cubicBezTo>
                      <a:pt x="100" y="414"/>
                      <a:pt x="98" y="411"/>
                      <a:pt x="96" y="408"/>
                    </a:cubicBezTo>
                    <a:cubicBezTo>
                      <a:pt x="99" y="406"/>
                      <a:pt x="101" y="403"/>
                      <a:pt x="103" y="403"/>
                    </a:cubicBezTo>
                    <a:close/>
                    <a:moveTo>
                      <a:pt x="97" y="368"/>
                    </a:moveTo>
                    <a:cubicBezTo>
                      <a:pt x="99" y="365"/>
                      <a:pt x="102" y="364"/>
                      <a:pt x="102" y="361"/>
                    </a:cubicBezTo>
                    <a:cubicBezTo>
                      <a:pt x="102" y="360"/>
                      <a:pt x="103" y="360"/>
                      <a:pt x="103" y="360"/>
                    </a:cubicBezTo>
                    <a:cubicBezTo>
                      <a:pt x="103" y="361"/>
                      <a:pt x="103" y="361"/>
                      <a:pt x="104" y="362"/>
                    </a:cubicBezTo>
                    <a:cubicBezTo>
                      <a:pt x="105" y="363"/>
                      <a:pt x="105" y="365"/>
                      <a:pt x="107" y="366"/>
                    </a:cubicBezTo>
                    <a:cubicBezTo>
                      <a:pt x="110" y="368"/>
                      <a:pt x="109" y="370"/>
                      <a:pt x="107" y="371"/>
                    </a:cubicBezTo>
                    <a:cubicBezTo>
                      <a:pt x="105" y="373"/>
                      <a:pt x="103" y="375"/>
                      <a:pt x="103" y="375"/>
                    </a:cubicBezTo>
                    <a:cubicBezTo>
                      <a:pt x="100" y="373"/>
                      <a:pt x="98" y="371"/>
                      <a:pt x="97" y="369"/>
                    </a:cubicBezTo>
                    <a:cubicBezTo>
                      <a:pt x="96" y="369"/>
                      <a:pt x="96" y="368"/>
                      <a:pt x="97" y="368"/>
                    </a:cubicBezTo>
                    <a:close/>
                    <a:moveTo>
                      <a:pt x="105" y="453"/>
                    </a:moveTo>
                    <a:cubicBezTo>
                      <a:pt x="104" y="455"/>
                      <a:pt x="102" y="457"/>
                      <a:pt x="100" y="453"/>
                    </a:cubicBezTo>
                    <a:cubicBezTo>
                      <a:pt x="99" y="452"/>
                      <a:pt x="97" y="451"/>
                      <a:pt x="96" y="449"/>
                    </a:cubicBezTo>
                    <a:cubicBezTo>
                      <a:pt x="96" y="449"/>
                      <a:pt x="97" y="448"/>
                      <a:pt x="97" y="448"/>
                    </a:cubicBezTo>
                    <a:cubicBezTo>
                      <a:pt x="99" y="447"/>
                      <a:pt x="100" y="445"/>
                      <a:pt x="101" y="444"/>
                    </a:cubicBezTo>
                    <a:cubicBezTo>
                      <a:pt x="102" y="443"/>
                      <a:pt x="103" y="442"/>
                      <a:pt x="104" y="444"/>
                    </a:cubicBezTo>
                    <a:cubicBezTo>
                      <a:pt x="104" y="444"/>
                      <a:pt x="105" y="445"/>
                      <a:pt x="105" y="445"/>
                    </a:cubicBezTo>
                    <a:cubicBezTo>
                      <a:pt x="109" y="449"/>
                      <a:pt x="109" y="449"/>
                      <a:pt x="105" y="453"/>
                    </a:cubicBezTo>
                    <a:close/>
                    <a:moveTo>
                      <a:pt x="102" y="737"/>
                    </a:moveTo>
                    <a:cubicBezTo>
                      <a:pt x="102" y="736"/>
                      <a:pt x="102" y="735"/>
                      <a:pt x="102" y="734"/>
                    </a:cubicBezTo>
                    <a:cubicBezTo>
                      <a:pt x="102" y="733"/>
                      <a:pt x="102" y="733"/>
                      <a:pt x="103" y="732"/>
                    </a:cubicBezTo>
                    <a:cubicBezTo>
                      <a:pt x="103" y="733"/>
                      <a:pt x="103" y="734"/>
                      <a:pt x="104" y="735"/>
                    </a:cubicBezTo>
                    <a:cubicBezTo>
                      <a:pt x="104" y="735"/>
                      <a:pt x="103" y="736"/>
                      <a:pt x="102" y="737"/>
                    </a:cubicBezTo>
                    <a:close/>
                    <a:moveTo>
                      <a:pt x="102" y="697"/>
                    </a:moveTo>
                    <a:cubicBezTo>
                      <a:pt x="101" y="696"/>
                      <a:pt x="100" y="695"/>
                      <a:pt x="99" y="694"/>
                    </a:cubicBezTo>
                    <a:cubicBezTo>
                      <a:pt x="101" y="692"/>
                      <a:pt x="102" y="691"/>
                      <a:pt x="103" y="690"/>
                    </a:cubicBezTo>
                    <a:cubicBezTo>
                      <a:pt x="104" y="691"/>
                      <a:pt x="105" y="693"/>
                      <a:pt x="105" y="694"/>
                    </a:cubicBezTo>
                    <a:cubicBezTo>
                      <a:pt x="105" y="695"/>
                      <a:pt x="103" y="696"/>
                      <a:pt x="102" y="697"/>
                    </a:cubicBezTo>
                    <a:close/>
                    <a:moveTo>
                      <a:pt x="103" y="656"/>
                    </a:moveTo>
                    <a:cubicBezTo>
                      <a:pt x="102" y="654"/>
                      <a:pt x="100" y="653"/>
                      <a:pt x="99" y="651"/>
                    </a:cubicBezTo>
                    <a:cubicBezTo>
                      <a:pt x="101" y="650"/>
                      <a:pt x="102" y="650"/>
                      <a:pt x="104" y="650"/>
                    </a:cubicBezTo>
                    <a:cubicBezTo>
                      <a:pt x="104" y="650"/>
                      <a:pt x="106" y="652"/>
                      <a:pt x="105" y="652"/>
                    </a:cubicBezTo>
                    <a:cubicBezTo>
                      <a:pt x="105" y="653"/>
                      <a:pt x="104" y="654"/>
                      <a:pt x="103" y="656"/>
                    </a:cubicBezTo>
                    <a:close/>
                    <a:moveTo>
                      <a:pt x="103" y="615"/>
                    </a:moveTo>
                    <a:cubicBezTo>
                      <a:pt x="102" y="616"/>
                      <a:pt x="97" y="613"/>
                      <a:pt x="98" y="612"/>
                    </a:cubicBezTo>
                    <a:cubicBezTo>
                      <a:pt x="99" y="611"/>
                      <a:pt x="101" y="609"/>
                      <a:pt x="103" y="607"/>
                    </a:cubicBezTo>
                    <a:cubicBezTo>
                      <a:pt x="104" y="609"/>
                      <a:pt x="106" y="611"/>
                      <a:pt x="107" y="612"/>
                    </a:cubicBezTo>
                    <a:cubicBezTo>
                      <a:pt x="106" y="613"/>
                      <a:pt x="105" y="615"/>
                      <a:pt x="103" y="615"/>
                    </a:cubicBezTo>
                    <a:close/>
                    <a:moveTo>
                      <a:pt x="103" y="537"/>
                    </a:moveTo>
                    <a:cubicBezTo>
                      <a:pt x="101" y="535"/>
                      <a:pt x="98" y="533"/>
                      <a:pt x="98" y="532"/>
                    </a:cubicBezTo>
                    <a:cubicBezTo>
                      <a:pt x="99" y="530"/>
                      <a:pt x="101" y="529"/>
                      <a:pt x="103" y="527"/>
                    </a:cubicBezTo>
                    <a:cubicBezTo>
                      <a:pt x="104" y="529"/>
                      <a:pt x="106" y="530"/>
                      <a:pt x="107" y="532"/>
                    </a:cubicBezTo>
                    <a:cubicBezTo>
                      <a:pt x="107" y="534"/>
                      <a:pt x="105" y="536"/>
                      <a:pt x="103" y="537"/>
                    </a:cubicBezTo>
                    <a:close/>
                    <a:moveTo>
                      <a:pt x="107" y="572"/>
                    </a:moveTo>
                    <a:cubicBezTo>
                      <a:pt x="107" y="574"/>
                      <a:pt x="104" y="575"/>
                      <a:pt x="103" y="577"/>
                    </a:cubicBezTo>
                    <a:cubicBezTo>
                      <a:pt x="101" y="575"/>
                      <a:pt x="98" y="574"/>
                      <a:pt x="98" y="572"/>
                    </a:cubicBezTo>
                    <a:cubicBezTo>
                      <a:pt x="99" y="571"/>
                      <a:pt x="101" y="569"/>
                      <a:pt x="103" y="568"/>
                    </a:cubicBezTo>
                    <a:cubicBezTo>
                      <a:pt x="104" y="569"/>
                      <a:pt x="107" y="571"/>
                      <a:pt x="107" y="572"/>
                    </a:cubicBezTo>
                    <a:close/>
                    <a:moveTo>
                      <a:pt x="106" y="493"/>
                    </a:moveTo>
                    <a:cubicBezTo>
                      <a:pt x="105" y="494"/>
                      <a:pt x="103" y="496"/>
                      <a:pt x="103" y="496"/>
                    </a:cubicBezTo>
                    <a:cubicBezTo>
                      <a:pt x="100" y="495"/>
                      <a:pt x="98" y="493"/>
                      <a:pt x="96" y="491"/>
                    </a:cubicBezTo>
                    <a:cubicBezTo>
                      <a:pt x="96" y="491"/>
                      <a:pt x="96" y="491"/>
                      <a:pt x="96" y="489"/>
                    </a:cubicBezTo>
                    <a:cubicBezTo>
                      <a:pt x="98" y="488"/>
                      <a:pt x="100" y="485"/>
                      <a:pt x="103" y="483"/>
                    </a:cubicBezTo>
                    <a:cubicBezTo>
                      <a:pt x="105" y="486"/>
                      <a:pt x="107" y="488"/>
                      <a:pt x="109" y="491"/>
                    </a:cubicBezTo>
                    <a:cubicBezTo>
                      <a:pt x="108" y="492"/>
                      <a:pt x="107" y="492"/>
                      <a:pt x="106" y="493"/>
                    </a:cubicBezTo>
                    <a:close/>
                    <a:moveTo>
                      <a:pt x="108" y="330"/>
                    </a:moveTo>
                    <a:cubicBezTo>
                      <a:pt x="103" y="334"/>
                      <a:pt x="103" y="334"/>
                      <a:pt x="97" y="329"/>
                    </a:cubicBezTo>
                    <a:cubicBezTo>
                      <a:pt x="96" y="329"/>
                      <a:pt x="95" y="329"/>
                      <a:pt x="94" y="329"/>
                    </a:cubicBezTo>
                    <a:cubicBezTo>
                      <a:pt x="95" y="328"/>
                      <a:pt x="95" y="327"/>
                      <a:pt x="95" y="327"/>
                    </a:cubicBezTo>
                    <a:cubicBezTo>
                      <a:pt x="97" y="325"/>
                      <a:pt x="99" y="323"/>
                      <a:pt x="101" y="321"/>
                    </a:cubicBezTo>
                    <a:cubicBezTo>
                      <a:pt x="102" y="320"/>
                      <a:pt x="103" y="319"/>
                      <a:pt x="104" y="321"/>
                    </a:cubicBezTo>
                    <a:cubicBezTo>
                      <a:pt x="106" y="323"/>
                      <a:pt x="107" y="325"/>
                      <a:pt x="109" y="326"/>
                    </a:cubicBezTo>
                    <a:cubicBezTo>
                      <a:pt x="113" y="329"/>
                      <a:pt x="109" y="329"/>
                      <a:pt x="108" y="330"/>
                    </a:cubicBezTo>
                    <a:close/>
                    <a:moveTo>
                      <a:pt x="105" y="295"/>
                    </a:moveTo>
                    <a:cubicBezTo>
                      <a:pt x="103" y="297"/>
                      <a:pt x="102" y="296"/>
                      <a:pt x="101" y="295"/>
                    </a:cubicBezTo>
                    <a:cubicBezTo>
                      <a:pt x="99" y="292"/>
                      <a:pt x="97" y="290"/>
                      <a:pt x="94" y="288"/>
                    </a:cubicBezTo>
                    <a:cubicBezTo>
                      <a:pt x="90" y="286"/>
                      <a:pt x="94" y="286"/>
                      <a:pt x="96" y="284"/>
                    </a:cubicBezTo>
                    <a:cubicBezTo>
                      <a:pt x="98" y="283"/>
                      <a:pt x="99" y="281"/>
                      <a:pt x="101" y="279"/>
                    </a:cubicBezTo>
                    <a:cubicBezTo>
                      <a:pt x="101" y="279"/>
                      <a:pt x="102" y="278"/>
                      <a:pt x="102" y="278"/>
                    </a:cubicBezTo>
                    <a:cubicBezTo>
                      <a:pt x="103" y="278"/>
                      <a:pt x="103" y="278"/>
                      <a:pt x="104" y="278"/>
                    </a:cubicBezTo>
                    <a:cubicBezTo>
                      <a:pt x="107" y="281"/>
                      <a:pt x="109" y="285"/>
                      <a:pt x="113" y="286"/>
                    </a:cubicBezTo>
                    <a:cubicBezTo>
                      <a:pt x="110" y="289"/>
                      <a:pt x="107" y="292"/>
                      <a:pt x="105" y="295"/>
                    </a:cubicBezTo>
                    <a:close/>
                    <a:moveTo>
                      <a:pt x="113" y="166"/>
                    </a:moveTo>
                    <a:cubicBezTo>
                      <a:pt x="108" y="169"/>
                      <a:pt x="106" y="173"/>
                      <a:pt x="102" y="177"/>
                    </a:cubicBezTo>
                    <a:cubicBezTo>
                      <a:pt x="101" y="172"/>
                      <a:pt x="96" y="170"/>
                      <a:pt x="93" y="166"/>
                    </a:cubicBezTo>
                    <a:cubicBezTo>
                      <a:pt x="92" y="166"/>
                      <a:pt x="91" y="166"/>
                      <a:pt x="90" y="165"/>
                    </a:cubicBezTo>
                    <a:cubicBezTo>
                      <a:pt x="91" y="164"/>
                      <a:pt x="91" y="164"/>
                      <a:pt x="92" y="163"/>
                    </a:cubicBezTo>
                    <a:cubicBezTo>
                      <a:pt x="96" y="162"/>
                      <a:pt x="99" y="159"/>
                      <a:pt x="101" y="155"/>
                    </a:cubicBezTo>
                    <a:cubicBezTo>
                      <a:pt x="102" y="152"/>
                      <a:pt x="104" y="152"/>
                      <a:pt x="105" y="155"/>
                    </a:cubicBezTo>
                    <a:cubicBezTo>
                      <a:pt x="106" y="159"/>
                      <a:pt x="109" y="161"/>
                      <a:pt x="113" y="163"/>
                    </a:cubicBezTo>
                    <a:cubicBezTo>
                      <a:pt x="116" y="165"/>
                      <a:pt x="115" y="165"/>
                      <a:pt x="113" y="166"/>
                    </a:cubicBezTo>
                    <a:close/>
                    <a:moveTo>
                      <a:pt x="116" y="126"/>
                    </a:moveTo>
                    <a:cubicBezTo>
                      <a:pt x="110" y="127"/>
                      <a:pt x="106" y="131"/>
                      <a:pt x="104" y="136"/>
                    </a:cubicBezTo>
                    <a:cubicBezTo>
                      <a:pt x="103" y="138"/>
                      <a:pt x="102" y="137"/>
                      <a:pt x="101" y="136"/>
                    </a:cubicBezTo>
                    <a:cubicBezTo>
                      <a:pt x="99" y="131"/>
                      <a:pt x="95" y="127"/>
                      <a:pt x="89" y="126"/>
                    </a:cubicBezTo>
                    <a:cubicBezTo>
                      <a:pt x="88" y="125"/>
                      <a:pt x="89" y="124"/>
                      <a:pt x="90" y="124"/>
                    </a:cubicBezTo>
                    <a:cubicBezTo>
                      <a:pt x="93" y="122"/>
                      <a:pt x="96" y="121"/>
                      <a:pt x="98" y="119"/>
                    </a:cubicBezTo>
                    <a:cubicBezTo>
                      <a:pt x="100" y="117"/>
                      <a:pt x="101" y="114"/>
                      <a:pt x="103" y="111"/>
                    </a:cubicBezTo>
                    <a:cubicBezTo>
                      <a:pt x="105" y="114"/>
                      <a:pt x="106" y="117"/>
                      <a:pt x="108" y="119"/>
                    </a:cubicBezTo>
                    <a:cubicBezTo>
                      <a:pt x="110" y="121"/>
                      <a:pt x="113" y="122"/>
                      <a:pt x="115" y="124"/>
                    </a:cubicBezTo>
                    <a:cubicBezTo>
                      <a:pt x="116" y="124"/>
                      <a:pt x="116" y="124"/>
                      <a:pt x="117" y="125"/>
                    </a:cubicBezTo>
                    <a:cubicBezTo>
                      <a:pt x="117" y="125"/>
                      <a:pt x="116" y="126"/>
                      <a:pt x="116" y="126"/>
                    </a:cubicBezTo>
                    <a:close/>
                    <a:moveTo>
                      <a:pt x="142" y="736"/>
                    </a:moveTo>
                    <a:cubicBezTo>
                      <a:pt x="142" y="735"/>
                      <a:pt x="142" y="734"/>
                      <a:pt x="142" y="733"/>
                    </a:cubicBezTo>
                    <a:cubicBezTo>
                      <a:pt x="142" y="733"/>
                      <a:pt x="143" y="733"/>
                      <a:pt x="143" y="733"/>
                    </a:cubicBezTo>
                    <a:cubicBezTo>
                      <a:pt x="143" y="734"/>
                      <a:pt x="144" y="734"/>
                      <a:pt x="144" y="735"/>
                    </a:cubicBezTo>
                    <a:cubicBezTo>
                      <a:pt x="144" y="735"/>
                      <a:pt x="143" y="736"/>
                      <a:pt x="142" y="736"/>
                    </a:cubicBezTo>
                    <a:close/>
                    <a:moveTo>
                      <a:pt x="143" y="698"/>
                    </a:moveTo>
                    <a:cubicBezTo>
                      <a:pt x="142" y="696"/>
                      <a:pt x="140" y="695"/>
                      <a:pt x="140" y="694"/>
                    </a:cubicBezTo>
                    <a:cubicBezTo>
                      <a:pt x="140" y="693"/>
                      <a:pt x="142" y="691"/>
                      <a:pt x="143" y="690"/>
                    </a:cubicBezTo>
                    <a:cubicBezTo>
                      <a:pt x="144" y="691"/>
                      <a:pt x="145" y="692"/>
                      <a:pt x="147" y="694"/>
                    </a:cubicBezTo>
                    <a:cubicBezTo>
                      <a:pt x="145" y="695"/>
                      <a:pt x="144" y="696"/>
                      <a:pt x="143" y="698"/>
                    </a:cubicBezTo>
                    <a:close/>
                    <a:moveTo>
                      <a:pt x="140" y="651"/>
                    </a:moveTo>
                    <a:cubicBezTo>
                      <a:pt x="140" y="651"/>
                      <a:pt x="142" y="650"/>
                      <a:pt x="143" y="649"/>
                    </a:cubicBezTo>
                    <a:cubicBezTo>
                      <a:pt x="144" y="650"/>
                      <a:pt x="146" y="651"/>
                      <a:pt x="146" y="652"/>
                    </a:cubicBezTo>
                    <a:cubicBezTo>
                      <a:pt x="145" y="653"/>
                      <a:pt x="144" y="654"/>
                      <a:pt x="143" y="656"/>
                    </a:cubicBezTo>
                    <a:cubicBezTo>
                      <a:pt x="142" y="654"/>
                      <a:pt x="141" y="653"/>
                      <a:pt x="140" y="651"/>
                    </a:cubicBezTo>
                    <a:close/>
                    <a:moveTo>
                      <a:pt x="147" y="613"/>
                    </a:moveTo>
                    <a:cubicBezTo>
                      <a:pt x="146" y="616"/>
                      <a:pt x="143" y="616"/>
                      <a:pt x="141" y="615"/>
                    </a:cubicBezTo>
                    <a:cubicBezTo>
                      <a:pt x="140" y="615"/>
                      <a:pt x="139" y="614"/>
                      <a:pt x="138" y="612"/>
                    </a:cubicBezTo>
                    <a:cubicBezTo>
                      <a:pt x="139" y="611"/>
                      <a:pt x="141" y="609"/>
                      <a:pt x="143" y="608"/>
                    </a:cubicBezTo>
                    <a:cubicBezTo>
                      <a:pt x="143" y="608"/>
                      <a:pt x="145" y="610"/>
                      <a:pt x="146" y="611"/>
                    </a:cubicBezTo>
                    <a:cubicBezTo>
                      <a:pt x="147" y="611"/>
                      <a:pt x="147" y="613"/>
                      <a:pt x="147" y="613"/>
                    </a:cubicBezTo>
                    <a:close/>
                    <a:moveTo>
                      <a:pt x="143" y="576"/>
                    </a:moveTo>
                    <a:cubicBezTo>
                      <a:pt x="141" y="577"/>
                      <a:pt x="139" y="574"/>
                      <a:pt x="138" y="572"/>
                    </a:cubicBezTo>
                    <a:cubicBezTo>
                      <a:pt x="140" y="570"/>
                      <a:pt x="141" y="568"/>
                      <a:pt x="143" y="568"/>
                    </a:cubicBezTo>
                    <a:cubicBezTo>
                      <a:pt x="144" y="568"/>
                      <a:pt x="146" y="570"/>
                      <a:pt x="148" y="572"/>
                    </a:cubicBezTo>
                    <a:cubicBezTo>
                      <a:pt x="146" y="573"/>
                      <a:pt x="144" y="576"/>
                      <a:pt x="143" y="576"/>
                    </a:cubicBezTo>
                    <a:close/>
                    <a:moveTo>
                      <a:pt x="143" y="536"/>
                    </a:moveTo>
                    <a:cubicBezTo>
                      <a:pt x="142" y="536"/>
                      <a:pt x="140" y="534"/>
                      <a:pt x="137" y="531"/>
                    </a:cubicBezTo>
                    <a:cubicBezTo>
                      <a:pt x="139" y="530"/>
                      <a:pt x="141" y="528"/>
                      <a:pt x="142" y="528"/>
                    </a:cubicBezTo>
                    <a:cubicBezTo>
                      <a:pt x="144" y="528"/>
                      <a:pt x="146" y="530"/>
                      <a:pt x="148" y="532"/>
                    </a:cubicBezTo>
                    <a:cubicBezTo>
                      <a:pt x="146" y="533"/>
                      <a:pt x="145" y="536"/>
                      <a:pt x="143" y="536"/>
                    </a:cubicBezTo>
                    <a:close/>
                    <a:moveTo>
                      <a:pt x="148" y="492"/>
                    </a:moveTo>
                    <a:cubicBezTo>
                      <a:pt x="147" y="493"/>
                      <a:pt x="146" y="493"/>
                      <a:pt x="145" y="494"/>
                    </a:cubicBezTo>
                    <a:cubicBezTo>
                      <a:pt x="144" y="496"/>
                      <a:pt x="143" y="497"/>
                      <a:pt x="141" y="494"/>
                    </a:cubicBezTo>
                    <a:cubicBezTo>
                      <a:pt x="140" y="493"/>
                      <a:pt x="138" y="492"/>
                      <a:pt x="135" y="491"/>
                    </a:cubicBezTo>
                    <a:cubicBezTo>
                      <a:pt x="137" y="489"/>
                      <a:pt x="139" y="487"/>
                      <a:pt x="140" y="486"/>
                    </a:cubicBezTo>
                    <a:cubicBezTo>
                      <a:pt x="142" y="483"/>
                      <a:pt x="144" y="482"/>
                      <a:pt x="146" y="485"/>
                    </a:cubicBezTo>
                    <a:cubicBezTo>
                      <a:pt x="147" y="487"/>
                      <a:pt x="148" y="488"/>
                      <a:pt x="149" y="489"/>
                    </a:cubicBezTo>
                    <a:cubicBezTo>
                      <a:pt x="150" y="490"/>
                      <a:pt x="150" y="492"/>
                      <a:pt x="148" y="492"/>
                    </a:cubicBezTo>
                    <a:close/>
                    <a:moveTo>
                      <a:pt x="137" y="448"/>
                    </a:moveTo>
                    <a:cubicBezTo>
                      <a:pt x="139" y="447"/>
                      <a:pt x="140" y="446"/>
                      <a:pt x="141" y="444"/>
                    </a:cubicBezTo>
                    <a:cubicBezTo>
                      <a:pt x="143" y="442"/>
                      <a:pt x="144" y="443"/>
                      <a:pt x="145" y="444"/>
                    </a:cubicBezTo>
                    <a:cubicBezTo>
                      <a:pt x="146" y="445"/>
                      <a:pt x="147" y="447"/>
                      <a:pt x="148" y="448"/>
                    </a:cubicBezTo>
                    <a:cubicBezTo>
                      <a:pt x="150" y="449"/>
                      <a:pt x="149" y="450"/>
                      <a:pt x="148" y="451"/>
                    </a:cubicBezTo>
                    <a:cubicBezTo>
                      <a:pt x="147" y="452"/>
                      <a:pt x="146" y="453"/>
                      <a:pt x="145" y="454"/>
                    </a:cubicBezTo>
                    <a:cubicBezTo>
                      <a:pt x="144" y="456"/>
                      <a:pt x="142" y="456"/>
                      <a:pt x="141" y="454"/>
                    </a:cubicBezTo>
                    <a:cubicBezTo>
                      <a:pt x="139" y="452"/>
                      <a:pt x="138" y="451"/>
                      <a:pt x="136" y="449"/>
                    </a:cubicBezTo>
                    <a:cubicBezTo>
                      <a:pt x="137" y="449"/>
                      <a:pt x="137" y="449"/>
                      <a:pt x="137" y="448"/>
                    </a:cubicBezTo>
                    <a:close/>
                    <a:moveTo>
                      <a:pt x="138" y="407"/>
                    </a:moveTo>
                    <a:cubicBezTo>
                      <a:pt x="139" y="406"/>
                      <a:pt x="140" y="405"/>
                      <a:pt x="141" y="404"/>
                    </a:cubicBezTo>
                    <a:cubicBezTo>
                      <a:pt x="143" y="402"/>
                      <a:pt x="144" y="403"/>
                      <a:pt x="145" y="404"/>
                    </a:cubicBezTo>
                    <a:cubicBezTo>
                      <a:pt x="146" y="405"/>
                      <a:pt x="147" y="406"/>
                      <a:pt x="148" y="407"/>
                    </a:cubicBezTo>
                    <a:cubicBezTo>
                      <a:pt x="150" y="409"/>
                      <a:pt x="149" y="410"/>
                      <a:pt x="148" y="411"/>
                    </a:cubicBezTo>
                    <a:cubicBezTo>
                      <a:pt x="146" y="412"/>
                      <a:pt x="145" y="414"/>
                      <a:pt x="143" y="415"/>
                    </a:cubicBezTo>
                    <a:cubicBezTo>
                      <a:pt x="143" y="415"/>
                      <a:pt x="142" y="415"/>
                      <a:pt x="142" y="414"/>
                    </a:cubicBezTo>
                    <a:cubicBezTo>
                      <a:pt x="140" y="413"/>
                      <a:pt x="139" y="412"/>
                      <a:pt x="138" y="410"/>
                    </a:cubicBezTo>
                    <a:cubicBezTo>
                      <a:pt x="136" y="409"/>
                      <a:pt x="137" y="408"/>
                      <a:pt x="138" y="407"/>
                    </a:cubicBezTo>
                    <a:close/>
                    <a:moveTo>
                      <a:pt x="149" y="369"/>
                    </a:moveTo>
                    <a:cubicBezTo>
                      <a:pt x="148" y="371"/>
                      <a:pt x="146" y="372"/>
                      <a:pt x="144" y="374"/>
                    </a:cubicBezTo>
                    <a:cubicBezTo>
                      <a:pt x="144" y="374"/>
                      <a:pt x="143" y="375"/>
                      <a:pt x="143" y="375"/>
                    </a:cubicBezTo>
                    <a:cubicBezTo>
                      <a:pt x="141" y="374"/>
                      <a:pt x="140" y="372"/>
                      <a:pt x="138" y="371"/>
                    </a:cubicBezTo>
                    <a:cubicBezTo>
                      <a:pt x="136" y="369"/>
                      <a:pt x="137" y="368"/>
                      <a:pt x="138" y="366"/>
                    </a:cubicBezTo>
                    <a:cubicBezTo>
                      <a:pt x="139" y="366"/>
                      <a:pt x="140" y="365"/>
                      <a:pt x="140" y="364"/>
                    </a:cubicBezTo>
                    <a:cubicBezTo>
                      <a:pt x="142" y="362"/>
                      <a:pt x="144" y="362"/>
                      <a:pt x="146" y="365"/>
                    </a:cubicBezTo>
                    <a:cubicBezTo>
                      <a:pt x="146" y="365"/>
                      <a:pt x="147" y="365"/>
                      <a:pt x="148" y="366"/>
                    </a:cubicBezTo>
                    <a:cubicBezTo>
                      <a:pt x="150" y="366"/>
                      <a:pt x="150" y="368"/>
                      <a:pt x="149" y="369"/>
                    </a:cubicBezTo>
                    <a:close/>
                    <a:moveTo>
                      <a:pt x="150" y="330"/>
                    </a:moveTo>
                    <a:cubicBezTo>
                      <a:pt x="147" y="331"/>
                      <a:pt x="146" y="333"/>
                      <a:pt x="145" y="335"/>
                    </a:cubicBezTo>
                    <a:cubicBezTo>
                      <a:pt x="144" y="336"/>
                      <a:pt x="143" y="336"/>
                      <a:pt x="143" y="337"/>
                    </a:cubicBezTo>
                    <a:cubicBezTo>
                      <a:pt x="142" y="336"/>
                      <a:pt x="142" y="335"/>
                      <a:pt x="142" y="335"/>
                    </a:cubicBezTo>
                    <a:cubicBezTo>
                      <a:pt x="141" y="334"/>
                      <a:pt x="140" y="332"/>
                      <a:pt x="139" y="331"/>
                    </a:cubicBezTo>
                    <a:cubicBezTo>
                      <a:pt x="135" y="327"/>
                      <a:pt x="135" y="327"/>
                      <a:pt x="139" y="323"/>
                    </a:cubicBezTo>
                    <a:cubicBezTo>
                      <a:pt x="143" y="320"/>
                      <a:pt x="143" y="320"/>
                      <a:pt x="147" y="323"/>
                    </a:cubicBezTo>
                    <a:cubicBezTo>
                      <a:pt x="148" y="324"/>
                      <a:pt x="149" y="326"/>
                      <a:pt x="150" y="327"/>
                    </a:cubicBezTo>
                    <a:cubicBezTo>
                      <a:pt x="152" y="328"/>
                      <a:pt x="152" y="329"/>
                      <a:pt x="150" y="330"/>
                    </a:cubicBezTo>
                    <a:close/>
                    <a:moveTo>
                      <a:pt x="152" y="287"/>
                    </a:moveTo>
                    <a:cubicBezTo>
                      <a:pt x="149" y="290"/>
                      <a:pt x="146" y="293"/>
                      <a:pt x="143" y="297"/>
                    </a:cubicBezTo>
                    <a:cubicBezTo>
                      <a:pt x="140" y="293"/>
                      <a:pt x="137" y="290"/>
                      <a:pt x="134" y="287"/>
                    </a:cubicBezTo>
                    <a:cubicBezTo>
                      <a:pt x="133" y="287"/>
                      <a:pt x="133" y="286"/>
                      <a:pt x="133" y="286"/>
                    </a:cubicBezTo>
                    <a:cubicBezTo>
                      <a:pt x="133" y="286"/>
                      <a:pt x="134" y="285"/>
                      <a:pt x="134" y="285"/>
                    </a:cubicBezTo>
                    <a:cubicBezTo>
                      <a:pt x="142" y="280"/>
                      <a:pt x="144" y="280"/>
                      <a:pt x="152" y="285"/>
                    </a:cubicBezTo>
                    <a:cubicBezTo>
                      <a:pt x="153" y="286"/>
                      <a:pt x="154" y="286"/>
                      <a:pt x="152" y="287"/>
                    </a:cubicBezTo>
                    <a:close/>
                    <a:moveTo>
                      <a:pt x="149" y="249"/>
                    </a:moveTo>
                    <a:cubicBezTo>
                      <a:pt x="143" y="254"/>
                      <a:pt x="143" y="254"/>
                      <a:pt x="137" y="249"/>
                    </a:cubicBezTo>
                    <a:cubicBezTo>
                      <a:pt x="136" y="248"/>
                      <a:pt x="135" y="247"/>
                      <a:pt x="134" y="247"/>
                    </a:cubicBezTo>
                    <a:cubicBezTo>
                      <a:pt x="134" y="246"/>
                      <a:pt x="133" y="246"/>
                      <a:pt x="133" y="245"/>
                    </a:cubicBezTo>
                    <a:cubicBezTo>
                      <a:pt x="133" y="245"/>
                      <a:pt x="133" y="245"/>
                      <a:pt x="134" y="245"/>
                    </a:cubicBezTo>
                    <a:cubicBezTo>
                      <a:pt x="138" y="243"/>
                      <a:pt x="140" y="239"/>
                      <a:pt x="142" y="236"/>
                    </a:cubicBezTo>
                    <a:cubicBezTo>
                      <a:pt x="142" y="236"/>
                      <a:pt x="143" y="235"/>
                      <a:pt x="143" y="235"/>
                    </a:cubicBezTo>
                    <a:cubicBezTo>
                      <a:pt x="143" y="236"/>
                      <a:pt x="144" y="236"/>
                      <a:pt x="144" y="236"/>
                    </a:cubicBezTo>
                    <a:cubicBezTo>
                      <a:pt x="146" y="238"/>
                      <a:pt x="148" y="240"/>
                      <a:pt x="150" y="242"/>
                    </a:cubicBezTo>
                    <a:cubicBezTo>
                      <a:pt x="151" y="243"/>
                      <a:pt x="152" y="245"/>
                      <a:pt x="153" y="246"/>
                    </a:cubicBezTo>
                    <a:cubicBezTo>
                      <a:pt x="152" y="247"/>
                      <a:pt x="150" y="247"/>
                      <a:pt x="149" y="249"/>
                    </a:cubicBezTo>
                    <a:close/>
                    <a:moveTo>
                      <a:pt x="147" y="212"/>
                    </a:moveTo>
                    <a:cubicBezTo>
                      <a:pt x="146" y="213"/>
                      <a:pt x="144" y="214"/>
                      <a:pt x="142" y="215"/>
                    </a:cubicBezTo>
                    <a:cubicBezTo>
                      <a:pt x="141" y="214"/>
                      <a:pt x="141" y="212"/>
                      <a:pt x="140" y="211"/>
                    </a:cubicBezTo>
                    <a:cubicBezTo>
                      <a:pt x="139" y="210"/>
                      <a:pt x="138" y="209"/>
                      <a:pt x="138" y="209"/>
                    </a:cubicBezTo>
                    <a:cubicBezTo>
                      <a:pt x="136" y="208"/>
                      <a:pt x="134" y="206"/>
                      <a:pt x="132" y="205"/>
                    </a:cubicBezTo>
                    <a:cubicBezTo>
                      <a:pt x="134" y="204"/>
                      <a:pt x="136" y="202"/>
                      <a:pt x="137" y="201"/>
                    </a:cubicBezTo>
                    <a:cubicBezTo>
                      <a:pt x="139" y="199"/>
                      <a:pt x="140" y="196"/>
                      <a:pt x="142" y="194"/>
                    </a:cubicBezTo>
                    <a:cubicBezTo>
                      <a:pt x="142" y="194"/>
                      <a:pt x="143" y="193"/>
                      <a:pt x="143" y="193"/>
                    </a:cubicBezTo>
                    <a:cubicBezTo>
                      <a:pt x="143" y="194"/>
                      <a:pt x="144" y="194"/>
                      <a:pt x="144" y="195"/>
                    </a:cubicBezTo>
                    <a:cubicBezTo>
                      <a:pt x="145" y="196"/>
                      <a:pt x="146" y="198"/>
                      <a:pt x="147" y="199"/>
                    </a:cubicBezTo>
                    <a:cubicBezTo>
                      <a:pt x="150" y="201"/>
                      <a:pt x="152" y="204"/>
                      <a:pt x="155" y="206"/>
                    </a:cubicBezTo>
                    <a:cubicBezTo>
                      <a:pt x="151" y="206"/>
                      <a:pt x="150" y="210"/>
                      <a:pt x="147" y="212"/>
                    </a:cubicBezTo>
                    <a:close/>
                    <a:moveTo>
                      <a:pt x="154" y="166"/>
                    </a:moveTo>
                    <a:cubicBezTo>
                      <a:pt x="152" y="167"/>
                      <a:pt x="151" y="168"/>
                      <a:pt x="150" y="169"/>
                    </a:cubicBezTo>
                    <a:cubicBezTo>
                      <a:pt x="147" y="172"/>
                      <a:pt x="145" y="175"/>
                      <a:pt x="143" y="177"/>
                    </a:cubicBezTo>
                    <a:cubicBezTo>
                      <a:pt x="142" y="174"/>
                      <a:pt x="139" y="171"/>
                      <a:pt x="136" y="169"/>
                    </a:cubicBezTo>
                    <a:cubicBezTo>
                      <a:pt x="135" y="168"/>
                      <a:pt x="134" y="167"/>
                      <a:pt x="132" y="166"/>
                    </a:cubicBezTo>
                    <a:cubicBezTo>
                      <a:pt x="131" y="166"/>
                      <a:pt x="130" y="165"/>
                      <a:pt x="132" y="164"/>
                    </a:cubicBezTo>
                    <a:cubicBezTo>
                      <a:pt x="137" y="161"/>
                      <a:pt x="141" y="158"/>
                      <a:pt x="142" y="151"/>
                    </a:cubicBezTo>
                    <a:cubicBezTo>
                      <a:pt x="142" y="151"/>
                      <a:pt x="143" y="151"/>
                      <a:pt x="143" y="151"/>
                    </a:cubicBezTo>
                    <a:cubicBezTo>
                      <a:pt x="143" y="151"/>
                      <a:pt x="144" y="152"/>
                      <a:pt x="144" y="152"/>
                    </a:cubicBezTo>
                    <a:cubicBezTo>
                      <a:pt x="145" y="158"/>
                      <a:pt x="149" y="161"/>
                      <a:pt x="154" y="164"/>
                    </a:cubicBezTo>
                    <a:cubicBezTo>
                      <a:pt x="155" y="164"/>
                      <a:pt x="156" y="165"/>
                      <a:pt x="154" y="166"/>
                    </a:cubicBezTo>
                    <a:close/>
                    <a:moveTo>
                      <a:pt x="151" y="128"/>
                    </a:moveTo>
                    <a:cubicBezTo>
                      <a:pt x="147" y="130"/>
                      <a:pt x="145" y="133"/>
                      <a:pt x="144" y="137"/>
                    </a:cubicBezTo>
                    <a:cubicBezTo>
                      <a:pt x="144" y="138"/>
                      <a:pt x="143" y="138"/>
                      <a:pt x="143" y="139"/>
                    </a:cubicBezTo>
                    <a:cubicBezTo>
                      <a:pt x="143" y="139"/>
                      <a:pt x="142" y="138"/>
                      <a:pt x="142" y="138"/>
                    </a:cubicBezTo>
                    <a:cubicBezTo>
                      <a:pt x="140" y="132"/>
                      <a:pt x="136" y="128"/>
                      <a:pt x="130" y="126"/>
                    </a:cubicBezTo>
                    <a:cubicBezTo>
                      <a:pt x="128" y="125"/>
                      <a:pt x="128" y="125"/>
                      <a:pt x="130" y="124"/>
                    </a:cubicBezTo>
                    <a:cubicBezTo>
                      <a:pt x="136" y="121"/>
                      <a:pt x="140" y="117"/>
                      <a:pt x="142" y="112"/>
                    </a:cubicBezTo>
                    <a:cubicBezTo>
                      <a:pt x="142" y="111"/>
                      <a:pt x="143" y="111"/>
                      <a:pt x="143" y="110"/>
                    </a:cubicBezTo>
                    <a:cubicBezTo>
                      <a:pt x="143" y="111"/>
                      <a:pt x="144" y="112"/>
                      <a:pt x="144" y="112"/>
                    </a:cubicBezTo>
                    <a:cubicBezTo>
                      <a:pt x="146" y="115"/>
                      <a:pt x="147" y="119"/>
                      <a:pt x="151" y="121"/>
                    </a:cubicBezTo>
                    <a:cubicBezTo>
                      <a:pt x="153" y="121"/>
                      <a:pt x="155" y="124"/>
                      <a:pt x="157" y="125"/>
                    </a:cubicBezTo>
                    <a:cubicBezTo>
                      <a:pt x="155" y="126"/>
                      <a:pt x="152" y="126"/>
                      <a:pt x="151" y="128"/>
                    </a:cubicBezTo>
                    <a:close/>
                    <a:moveTo>
                      <a:pt x="179" y="447"/>
                    </a:moveTo>
                    <a:cubicBezTo>
                      <a:pt x="180" y="446"/>
                      <a:pt x="181" y="444"/>
                      <a:pt x="183" y="443"/>
                    </a:cubicBezTo>
                    <a:cubicBezTo>
                      <a:pt x="183" y="443"/>
                      <a:pt x="184" y="443"/>
                      <a:pt x="185" y="442"/>
                    </a:cubicBezTo>
                    <a:cubicBezTo>
                      <a:pt x="187" y="444"/>
                      <a:pt x="188" y="446"/>
                      <a:pt x="190" y="447"/>
                    </a:cubicBezTo>
                    <a:cubicBezTo>
                      <a:pt x="192" y="449"/>
                      <a:pt x="191" y="450"/>
                      <a:pt x="190" y="451"/>
                    </a:cubicBezTo>
                    <a:cubicBezTo>
                      <a:pt x="183" y="458"/>
                      <a:pt x="185" y="458"/>
                      <a:pt x="178" y="451"/>
                    </a:cubicBezTo>
                    <a:cubicBezTo>
                      <a:pt x="176" y="449"/>
                      <a:pt x="177" y="448"/>
                      <a:pt x="179" y="447"/>
                    </a:cubicBezTo>
                    <a:close/>
                    <a:moveTo>
                      <a:pt x="177" y="409"/>
                    </a:moveTo>
                    <a:cubicBezTo>
                      <a:pt x="177" y="409"/>
                      <a:pt x="177" y="409"/>
                      <a:pt x="177" y="409"/>
                    </a:cubicBezTo>
                    <a:cubicBezTo>
                      <a:pt x="177" y="408"/>
                      <a:pt x="178" y="408"/>
                      <a:pt x="178" y="407"/>
                    </a:cubicBezTo>
                    <a:cubicBezTo>
                      <a:pt x="179" y="406"/>
                      <a:pt x="181" y="404"/>
                      <a:pt x="182" y="402"/>
                    </a:cubicBezTo>
                    <a:cubicBezTo>
                      <a:pt x="184" y="400"/>
                      <a:pt x="185" y="400"/>
                      <a:pt x="186" y="402"/>
                    </a:cubicBezTo>
                    <a:cubicBezTo>
                      <a:pt x="187" y="403"/>
                      <a:pt x="188" y="405"/>
                      <a:pt x="189" y="406"/>
                    </a:cubicBezTo>
                    <a:cubicBezTo>
                      <a:pt x="193" y="408"/>
                      <a:pt x="192" y="410"/>
                      <a:pt x="189" y="412"/>
                    </a:cubicBezTo>
                    <a:cubicBezTo>
                      <a:pt x="187" y="413"/>
                      <a:pt x="185" y="416"/>
                      <a:pt x="184" y="415"/>
                    </a:cubicBezTo>
                    <a:cubicBezTo>
                      <a:pt x="182" y="414"/>
                      <a:pt x="179" y="412"/>
                      <a:pt x="177" y="409"/>
                    </a:cubicBezTo>
                    <a:close/>
                    <a:moveTo>
                      <a:pt x="185" y="377"/>
                    </a:moveTo>
                    <a:cubicBezTo>
                      <a:pt x="182" y="375"/>
                      <a:pt x="181" y="372"/>
                      <a:pt x="178" y="370"/>
                    </a:cubicBezTo>
                    <a:cubicBezTo>
                      <a:pt x="175" y="368"/>
                      <a:pt x="176" y="367"/>
                      <a:pt x="180" y="365"/>
                    </a:cubicBezTo>
                    <a:cubicBezTo>
                      <a:pt x="181" y="364"/>
                      <a:pt x="181" y="359"/>
                      <a:pt x="185" y="360"/>
                    </a:cubicBezTo>
                    <a:cubicBezTo>
                      <a:pt x="187" y="361"/>
                      <a:pt x="188" y="364"/>
                      <a:pt x="189" y="366"/>
                    </a:cubicBezTo>
                    <a:cubicBezTo>
                      <a:pt x="190" y="366"/>
                      <a:pt x="191" y="366"/>
                      <a:pt x="192" y="367"/>
                    </a:cubicBezTo>
                    <a:cubicBezTo>
                      <a:pt x="192" y="368"/>
                      <a:pt x="192" y="369"/>
                      <a:pt x="191" y="369"/>
                    </a:cubicBezTo>
                    <a:cubicBezTo>
                      <a:pt x="189" y="372"/>
                      <a:pt x="187" y="374"/>
                      <a:pt x="185" y="377"/>
                    </a:cubicBezTo>
                    <a:close/>
                    <a:moveTo>
                      <a:pt x="184" y="568"/>
                    </a:moveTo>
                    <a:cubicBezTo>
                      <a:pt x="186" y="568"/>
                      <a:pt x="188" y="570"/>
                      <a:pt x="190" y="572"/>
                    </a:cubicBezTo>
                    <a:cubicBezTo>
                      <a:pt x="188" y="574"/>
                      <a:pt x="186" y="576"/>
                      <a:pt x="184" y="577"/>
                    </a:cubicBezTo>
                    <a:cubicBezTo>
                      <a:pt x="182" y="577"/>
                      <a:pt x="180" y="574"/>
                      <a:pt x="178" y="572"/>
                    </a:cubicBezTo>
                    <a:cubicBezTo>
                      <a:pt x="180" y="570"/>
                      <a:pt x="182" y="568"/>
                      <a:pt x="184" y="568"/>
                    </a:cubicBezTo>
                    <a:close/>
                    <a:moveTo>
                      <a:pt x="179" y="532"/>
                    </a:moveTo>
                    <a:cubicBezTo>
                      <a:pt x="181" y="529"/>
                      <a:pt x="182" y="527"/>
                      <a:pt x="184" y="525"/>
                    </a:cubicBezTo>
                    <a:cubicBezTo>
                      <a:pt x="184" y="525"/>
                      <a:pt x="185" y="525"/>
                      <a:pt x="185" y="525"/>
                    </a:cubicBezTo>
                    <a:cubicBezTo>
                      <a:pt x="187" y="527"/>
                      <a:pt x="189" y="529"/>
                      <a:pt x="189" y="531"/>
                    </a:cubicBezTo>
                    <a:cubicBezTo>
                      <a:pt x="189" y="533"/>
                      <a:pt x="187" y="535"/>
                      <a:pt x="185" y="536"/>
                    </a:cubicBezTo>
                    <a:cubicBezTo>
                      <a:pt x="185" y="537"/>
                      <a:pt x="183" y="536"/>
                      <a:pt x="182" y="535"/>
                    </a:cubicBezTo>
                    <a:cubicBezTo>
                      <a:pt x="181" y="534"/>
                      <a:pt x="180" y="533"/>
                      <a:pt x="179" y="532"/>
                    </a:cubicBezTo>
                    <a:close/>
                    <a:moveTo>
                      <a:pt x="185" y="775"/>
                    </a:moveTo>
                    <a:cubicBezTo>
                      <a:pt x="184" y="775"/>
                      <a:pt x="183" y="774"/>
                      <a:pt x="182" y="774"/>
                    </a:cubicBezTo>
                    <a:cubicBezTo>
                      <a:pt x="183" y="773"/>
                      <a:pt x="183" y="773"/>
                      <a:pt x="184" y="773"/>
                    </a:cubicBezTo>
                    <a:cubicBezTo>
                      <a:pt x="185" y="773"/>
                      <a:pt x="185" y="773"/>
                      <a:pt x="186" y="774"/>
                    </a:cubicBezTo>
                    <a:cubicBezTo>
                      <a:pt x="186" y="774"/>
                      <a:pt x="185" y="775"/>
                      <a:pt x="185" y="775"/>
                    </a:cubicBezTo>
                    <a:close/>
                    <a:moveTo>
                      <a:pt x="185" y="738"/>
                    </a:moveTo>
                    <a:cubicBezTo>
                      <a:pt x="184" y="738"/>
                      <a:pt x="182" y="737"/>
                      <a:pt x="182" y="737"/>
                    </a:cubicBezTo>
                    <a:cubicBezTo>
                      <a:pt x="182" y="736"/>
                      <a:pt x="183" y="734"/>
                      <a:pt x="183" y="732"/>
                    </a:cubicBezTo>
                    <a:cubicBezTo>
                      <a:pt x="185" y="733"/>
                      <a:pt x="186" y="733"/>
                      <a:pt x="186" y="733"/>
                    </a:cubicBezTo>
                    <a:cubicBezTo>
                      <a:pt x="186" y="735"/>
                      <a:pt x="187" y="737"/>
                      <a:pt x="185" y="738"/>
                    </a:cubicBezTo>
                    <a:close/>
                    <a:moveTo>
                      <a:pt x="188" y="694"/>
                    </a:moveTo>
                    <a:cubicBezTo>
                      <a:pt x="187" y="695"/>
                      <a:pt x="186" y="697"/>
                      <a:pt x="184" y="698"/>
                    </a:cubicBezTo>
                    <a:cubicBezTo>
                      <a:pt x="183" y="698"/>
                      <a:pt x="182" y="696"/>
                      <a:pt x="180" y="694"/>
                    </a:cubicBezTo>
                    <a:cubicBezTo>
                      <a:pt x="181" y="693"/>
                      <a:pt x="182" y="691"/>
                      <a:pt x="184" y="690"/>
                    </a:cubicBezTo>
                    <a:cubicBezTo>
                      <a:pt x="185" y="689"/>
                      <a:pt x="189" y="692"/>
                      <a:pt x="188" y="694"/>
                    </a:cubicBezTo>
                    <a:close/>
                    <a:moveTo>
                      <a:pt x="181" y="652"/>
                    </a:moveTo>
                    <a:cubicBezTo>
                      <a:pt x="181" y="651"/>
                      <a:pt x="183" y="649"/>
                      <a:pt x="185" y="648"/>
                    </a:cubicBezTo>
                    <a:cubicBezTo>
                      <a:pt x="186" y="649"/>
                      <a:pt x="188" y="651"/>
                      <a:pt x="188" y="652"/>
                    </a:cubicBezTo>
                    <a:cubicBezTo>
                      <a:pt x="188" y="653"/>
                      <a:pt x="186" y="655"/>
                      <a:pt x="184" y="657"/>
                    </a:cubicBezTo>
                    <a:cubicBezTo>
                      <a:pt x="183" y="655"/>
                      <a:pt x="180" y="653"/>
                      <a:pt x="181" y="652"/>
                    </a:cubicBezTo>
                    <a:close/>
                    <a:moveTo>
                      <a:pt x="184" y="618"/>
                    </a:moveTo>
                    <a:cubicBezTo>
                      <a:pt x="182" y="616"/>
                      <a:pt x="180" y="614"/>
                      <a:pt x="179" y="613"/>
                    </a:cubicBezTo>
                    <a:cubicBezTo>
                      <a:pt x="181" y="611"/>
                      <a:pt x="183" y="608"/>
                      <a:pt x="185" y="608"/>
                    </a:cubicBezTo>
                    <a:cubicBezTo>
                      <a:pt x="186" y="608"/>
                      <a:pt x="188" y="611"/>
                      <a:pt x="190" y="613"/>
                    </a:cubicBezTo>
                    <a:cubicBezTo>
                      <a:pt x="188" y="614"/>
                      <a:pt x="186" y="616"/>
                      <a:pt x="184" y="618"/>
                    </a:cubicBezTo>
                    <a:close/>
                    <a:moveTo>
                      <a:pt x="189" y="493"/>
                    </a:moveTo>
                    <a:cubicBezTo>
                      <a:pt x="188" y="493"/>
                      <a:pt x="187" y="495"/>
                      <a:pt x="186" y="497"/>
                    </a:cubicBezTo>
                    <a:cubicBezTo>
                      <a:pt x="186" y="498"/>
                      <a:pt x="186" y="498"/>
                      <a:pt x="185" y="500"/>
                    </a:cubicBezTo>
                    <a:cubicBezTo>
                      <a:pt x="183" y="498"/>
                      <a:pt x="183" y="497"/>
                      <a:pt x="182" y="497"/>
                    </a:cubicBezTo>
                    <a:cubicBezTo>
                      <a:pt x="181" y="495"/>
                      <a:pt x="180" y="493"/>
                      <a:pt x="178" y="493"/>
                    </a:cubicBezTo>
                    <a:cubicBezTo>
                      <a:pt x="176" y="491"/>
                      <a:pt x="176" y="490"/>
                      <a:pt x="177" y="489"/>
                    </a:cubicBezTo>
                    <a:cubicBezTo>
                      <a:pt x="178" y="488"/>
                      <a:pt x="178" y="488"/>
                      <a:pt x="179" y="488"/>
                    </a:cubicBezTo>
                    <a:cubicBezTo>
                      <a:pt x="185" y="481"/>
                      <a:pt x="183" y="481"/>
                      <a:pt x="190" y="488"/>
                    </a:cubicBezTo>
                    <a:cubicBezTo>
                      <a:pt x="192" y="490"/>
                      <a:pt x="194" y="491"/>
                      <a:pt x="189" y="493"/>
                    </a:cubicBezTo>
                    <a:close/>
                    <a:moveTo>
                      <a:pt x="188" y="332"/>
                    </a:moveTo>
                    <a:cubicBezTo>
                      <a:pt x="187" y="334"/>
                      <a:pt x="186" y="336"/>
                      <a:pt x="185" y="338"/>
                    </a:cubicBezTo>
                    <a:cubicBezTo>
                      <a:pt x="184" y="337"/>
                      <a:pt x="183" y="336"/>
                      <a:pt x="182" y="336"/>
                    </a:cubicBezTo>
                    <a:cubicBezTo>
                      <a:pt x="181" y="334"/>
                      <a:pt x="181" y="332"/>
                      <a:pt x="179" y="331"/>
                    </a:cubicBezTo>
                    <a:cubicBezTo>
                      <a:pt x="177" y="331"/>
                      <a:pt x="174" y="329"/>
                      <a:pt x="175" y="328"/>
                    </a:cubicBezTo>
                    <a:cubicBezTo>
                      <a:pt x="178" y="325"/>
                      <a:pt x="181" y="322"/>
                      <a:pt x="184" y="320"/>
                    </a:cubicBezTo>
                    <a:cubicBezTo>
                      <a:pt x="184" y="319"/>
                      <a:pt x="185" y="320"/>
                      <a:pt x="186" y="320"/>
                    </a:cubicBezTo>
                    <a:cubicBezTo>
                      <a:pt x="187" y="321"/>
                      <a:pt x="187" y="322"/>
                      <a:pt x="188" y="323"/>
                    </a:cubicBezTo>
                    <a:cubicBezTo>
                      <a:pt x="190" y="324"/>
                      <a:pt x="192" y="326"/>
                      <a:pt x="194" y="328"/>
                    </a:cubicBezTo>
                    <a:cubicBezTo>
                      <a:pt x="192" y="329"/>
                      <a:pt x="190" y="330"/>
                      <a:pt x="188" y="332"/>
                    </a:cubicBezTo>
                    <a:close/>
                    <a:moveTo>
                      <a:pt x="189" y="292"/>
                    </a:moveTo>
                    <a:cubicBezTo>
                      <a:pt x="188" y="294"/>
                      <a:pt x="187" y="295"/>
                      <a:pt x="186" y="296"/>
                    </a:cubicBezTo>
                    <a:cubicBezTo>
                      <a:pt x="185" y="296"/>
                      <a:pt x="183" y="296"/>
                      <a:pt x="183" y="296"/>
                    </a:cubicBezTo>
                    <a:cubicBezTo>
                      <a:pt x="180" y="293"/>
                      <a:pt x="176" y="290"/>
                      <a:pt x="173" y="287"/>
                    </a:cubicBezTo>
                    <a:cubicBezTo>
                      <a:pt x="173" y="286"/>
                      <a:pt x="173" y="286"/>
                      <a:pt x="173" y="286"/>
                    </a:cubicBezTo>
                    <a:cubicBezTo>
                      <a:pt x="173" y="286"/>
                      <a:pt x="174" y="285"/>
                      <a:pt x="174" y="285"/>
                    </a:cubicBezTo>
                    <a:cubicBezTo>
                      <a:pt x="178" y="283"/>
                      <a:pt x="181" y="281"/>
                      <a:pt x="182" y="277"/>
                    </a:cubicBezTo>
                    <a:cubicBezTo>
                      <a:pt x="183" y="275"/>
                      <a:pt x="185" y="275"/>
                      <a:pt x="186" y="277"/>
                    </a:cubicBezTo>
                    <a:cubicBezTo>
                      <a:pt x="187" y="279"/>
                      <a:pt x="188" y="280"/>
                      <a:pt x="189" y="282"/>
                    </a:cubicBezTo>
                    <a:cubicBezTo>
                      <a:pt x="191" y="283"/>
                      <a:pt x="193" y="284"/>
                      <a:pt x="195" y="286"/>
                    </a:cubicBezTo>
                    <a:cubicBezTo>
                      <a:pt x="193" y="288"/>
                      <a:pt x="191" y="290"/>
                      <a:pt x="189" y="292"/>
                    </a:cubicBezTo>
                    <a:close/>
                    <a:moveTo>
                      <a:pt x="187" y="252"/>
                    </a:moveTo>
                    <a:cubicBezTo>
                      <a:pt x="187" y="253"/>
                      <a:pt x="187" y="254"/>
                      <a:pt x="186" y="255"/>
                    </a:cubicBezTo>
                    <a:cubicBezTo>
                      <a:pt x="185" y="257"/>
                      <a:pt x="183" y="257"/>
                      <a:pt x="182" y="255"/>
                    </a:cubicBezTo>
                    <a:cubicBezTo>
                      <a:pt x="181" y="251"/>
                      <a:pt x="178" y="248"/>
                      <a:pt x="174" y="247"/>
                    </a:cubicBezTo>
                    <a:cubicBezTo>
                      <a:pt x="172" y="246"/>
                      <a:pt x="173" y="245"/>
                      <a:pt x="174" y="244"/>
                    </a:cubicBezTo>
                    <a:cubicBezTo>
                      <a:pt x="177" y="241"/>
                      <a:pt x="182" y="239"/>
                      <a:pt x="183" y="234"/>
                    </a:cubicBezTo>
                    <a:cubicBezTo>
                      <a:pt x="183" y="233"/>
                      <a:pt x="184" y="233"/>
                      <a:pt x="185" y="233"/>
                    </a:cubicBezTo>
                    <a:cubicBezTo>
                      <a:pt x="185" y="234"/>
                      <a:pt x="186" y="234"/>
                      <a:pt x="186" y="234"/>
                    </a:cubicBezTo>
                    <a:cubicBezTo>
                      <a:pt x="187" y="235"/>
                      <a:pt x="187" y="237"/>
                      <a:pt x="187" y="237"/>
                    </a:cubicBezTo>
                    <a:cubicBezTo>
                      <a:pt x="190" y="240"/>
                      <a:pt x="193" y="243"/>
                      <a:pt x="196" y="245"/>
                    </a:cubicBezTo>
                    <a:cubicBezTo>
                      <a:pt x="193" y="248"/>
                      <a:pt x="190" y="250"/>
                      <a:pt x="187" y="252"/>
                    </a:cubicBezTo>
                    <a:close/>
                    <a:moveTo>
                      <a:pt x="197" y="206"/>
                    </a:moveTo>
                    <a:cubicBezTo>
                      <a:pt x="191" y="209"/>
                      <a:pt x="188" y="213"/>
                      <a:pt x="185" y="218"/>
                    </a:cubicBezTo>
                    <a:cubicBezTo>
                      <a:pt x="185" y="218"/>
                      <a:pt x="185" y="218"/>
                      <a:pt x="184" y="218"/>
                    </a:cubicBezTo>
                    <a:cubicBezTo>
                      <a:pt x="184" y="218"/>
                      <a:pt x="183" y="217"/>
                      <a:pt x="182" y="216"/>
                    </a:cubicBezTo>
                    <a:cubicBezTo>
                      <a:pt x="181" y="212"/>
                      <a:pt x="176" y="209"/>
                      <a:pt x="173" y="206"/>
                    </a:cubicBezTo>
                    <a:cubicBezTo>
                      <a:pt x="173" y="206"/>
                      <a:pt x="172" y="206"/>
                      <a:pt x="171" y="205"/>
                    </a:cubicBezTo>
                    <a:cubicBezTo>
                      <a:pt x="172" y="205"/>
                      <a:pt x="173" y="205"/>
                      <a:pt x="173" y="204"/>
                    </a:cubicBezTo>
                    <a:cubicBezTo>
                      <a:pt x="176" y="202"/>
                      <a:pt x="179" y="199"/>
                      <a:pt x="182" y="196"/>
                    </a:cubicBezTo>
                    <a:cubicBezTo>
                      <a:pt x="183" y="195"/>
                      <a:pt x="184" y="192"/>
                      <a:pt x="185" y="192"/>
                    </a:cubicBezTo>
                    <a:cubicBezTo>
                      <a:pt x="188" y="192"/>
                      <a:pt x="185" y="194"/>
                      <a:pt x="186" y="196"/>
                    </a:cubicBezTo>
                    <a:cubicBezTo>
                      <a:pt x="186" y="196"/>
                      <a:pt x="187" y="197"/>
                      <a:pt x="187" y="197"/>
                    </a:cubicBezTo>
                    <a:cubicBezTo>
                      <a:pt x="191" y="200"/>
                      <a:pt x="193" y="204"/>
                      <a:pt x="197" y="205"/>
                    </a:cubicBezTo>
                    <a:cubicBezTo>
                      <a:pt x="197" y="206"/>
                      <a:pt x="197" y="206"/>
                      <a:pt x="197" y="206"/>
                    </a:cubicBezTo>
                    <a:close/>
                    <a:moveTo>
                      <a:pt x="171" y="165"/>
                    </a:moveTo>
                    <a:cubicBezTo>
                      <a:pt x="171" y="165"/>
                      <a:pt x="172" y="164"/>
                      <a:pt x="172" y="164"/>
                    </a:cubicBezTo>
                    <a:cubicBezTo>
                      <a:pt x="177" y="161"/>
                      <a:pt x="181" y="158"/>
                      <a:pt x="182" y="152"/>
                    </a:cubicBezTo>
                    <a:cubicBezTo>
                      <a:pt x="183" y="151"/>
                      <a:pt x="184" y="151"/>
                      <a:pt x="184" y="151"/>
                    </a:cubicBezTo>
                    <a:cubicBezTo>
                      <a:pt x="185" y="151"/>
                      <a:pt x="186" y="152"/>
                      <a:pt x="186" y="152"/>
                    </a:cubicBezTo>
                    <a:cubicBezTo>
                      <a:pt x="188" y="155"/>
                      <a:pt x="189" y="158"/>
                      <a:pt x="191" y="160"/>
                    </a:cubicBezTo>
                    <a:cubicBezTo>
                      <a:pt x="193" y="162"/>
                      <a:pt x="195" y="164"/>
                      <a:pt x="197" y="165"/>
                    </a:cubicBezTo>
                    <a:cubicBezTo>
                      <a:pt x="194" y="166"/>
                      <a:pt x="192" y="169"/>
                      <a:pt x="190" y="171"/>
                    </a:cubicBezTo>
                    <a:cubicBezTo>
                      <a:pt x="189" y="172"/>
                      <a:pt x="188" y="173"/>
                      <a:pt x="187" y="174"/>
                    </a:cubicBezTo>
                    <a:cubicBezTo>
                      <a:pt x="185" y="176"/>
                      <a:pt x="183" y="175"/>
                      <a:pt x="181" y="174"/>
                    </a:cubicBezTo>
                    <a:cubicBezTo>
                      <a:pt x="178" y="171"/>
                      <a:pt x="175" y="169"/>
                      <a:pt x="172" y="166"/>
                    </a:cubicBezTo>
                    <a:cubicBezTo>
                      <a:pt x="172" y="166"/>
                      <a:pt x="171" y="165"/>
                      <a:pt x="171" y="165"/>
                    </a:cubicBezTo>
                    <a:close/>
                    <a:moveTo>
                      <a:pt x="192" y="129"/>
                    </a:moveTo>
                    <a:cubicBezTo>
                      <a:pt x="189" y="131"/>
                      <a:pt x="187" y="134"/>
                      <a:pt x="186" y="138"/>
                    </a:cubicBezTo>
                    <a:cubicBezTo>
                      <a:pt x="186" y="138"/>
                      <a:pt x="185" y="139"/>
                      <a:pt x="184" y="139"/>
                    </a:cubicBezTo>
                    <a:cubicBezTo>
                      <a:pt x="184" y="139"/>
                      <a:pt x="183" y="138"/>
                      <a:pt x="182" y="138"/>
                    </a:cubicBezTo>
                    <a:cubicBezTo>
                      <a:pt x="182" y="133"/>
                      <a:pt x="179" y="130"/>
                      <a:pt x="176" y="128"/>
                    </a:cubicBezTo>
                    <a:cubicBezTo>
                      <a:pt x="174" y="126"/>
                      <a:pt x="171" y="126"/>
                      <a:pt x="169" y="124"/>
                    </a:cubicBezTo>
                    <a:cubicBezTo>
                      <a:pt x="171" y="123"/>
                      <a:pt x="173" y="122"/>
                      <a:pt x="175" y="120"/>
                    </a:cubicBezTo>
                    <a:cubicBezTo>
                      <a:pt x="178" y="118"/>
                      <a:pt x="180" y="115"/>
                      <a:pt x="182" y="110"/>
                    </a:cubicBezTo>
                    <a:cubicBezTo>
                      <a:pt x="183" y="109"/>
                      <a:pt x="184" y="108"/>
                      <a:pt x="185" y="106"/>
                    </a:cubicBezTo>
                    <a:cubicBezTo>
                      <a:pt x="186" y="107"/>
                      <a:pt x="186" y="108"/>
                      <a:pt x="186" y="108"/>
                    </a:cubicBezTo>
                    <a:cubicBezTo>
                      <a:pt x="185" y="113"/>
                      <a:pt x="188" y="115"/>
                      <a:pt x="191" y="118"/>
                    </a:cubicBezTo>
                    <a:cubicBezTo>
                      <a:pt x="191" y="118"/>
                      <a:pt x="192" y="119"/>
                      <a:pt x="192" y="119"/>
                    </a:cubicBezTo>
                    <a:cubicBezTo>
                      <a:pt x="194" y="121"/>
                      <a:pt x="197" y="123"/>
                      <a:pt x="199" y="125"/>
                    </a:cubicBezTo>
                    <a:cubicBezTo>
                      <a:pt x="197" y="126"/>
                      <a:pt x="194" y="127"/>
                      <a:pt x="192" y="129"/>
                    </a:cubicBezTo>
                    <a:close/>
                    <a:moveTo>
                      <a:pt x="219" y="118"/>
                    </a:moveTo>
                    <a:cubicBezTo>
                      <a:pt x="222" y="116"/>
                      <a:pt x="226" y="114"/>
                      <a:pt x="225" y="110"/>
                    </a:cubicBezTo>
                    <a:cubicBezTo>
                      <a:pt x="225" y="109"/>
                      <a:pt x="225" y="109"/>
                      <a:pt x="226" y="109"/>
                    </a:cubicBezTo>
                    <a:cubicBezTo>
                      <a:pt x="226" y="109"/>
                      <a:pt x="226" y="109"/>
                      <a:pt x="226" y="109"/>
                    </a:cubicBezTo>
                    <a:cubicBezTo>
                      <a:pt x="227" y="117"/>
                      <a:pt x="233" y="120"/>
                      <a:pt x="239" y="124"/>
                    </a:cubicBezTo>
                    <a:cubicBezTo>
                      <a:pt x="239" y="124"/>
                      <a:pt x="239" y="126"/>
                      <a:pt x="239" y="126"/>
                    </a:cubicBezTo>
                    <a:cubicBezTo>
                      <a:pt x="232" y="127"/>
                      <a:pt x="228" y="131"/>
                      <a:pt x="226" y="138"/>
                    </a:cubicBezTo>
                    <a:cubicBezTo>
                      <a:pt x="226" y="138"/>
                      <a:pt x="226" y="139"/>
                      <a:pt x="225" y="139"/>
                    </a:cubicBezTo>
                    <a:cubicBezTo>
                      <a:pt x="225" y="139"/>
                      <a:pt x="225" y="138"/>
                      <a:pt x="225" y="137"/>
                    </a:cubicBezTo>
                    <a:cubicBezTo>
                      <a:pt x="223" y="135"/>
                      <a:pt x="222" y="131"/>
                      <a:pt x="219" y="129"/>
                    </a:cubicBezTo>
                    <a:cubicBezTo>
                      <a:pt x="217" y="127"/>
                      <a:pt x="214" y="126"/>
                      <a:pt x="212" y="124"/>
                    </a:cubicBezTo>
                    <a:cubicBezTo>
                      <a:pt x="215" y="124"/>
                      <a:pt x="217" y="121"/>
                      <a:pt x="219" y="118"/>
                    </a:cubicBezTo>
                    <a:close/>
                    <a:moveTo>
                      <a:pt x="231" y="410"/>
                    </a:moveTo>
                    <a:cubicBezTo>
                      <a:pt x="230" y="411"/>
                      <a:pt x="230" y="411"/>
                      <a:pt x="230" y="411"/>
                    </a:cubicBezTo>
                    <a:cubicBezTo>
                      <a:pt x="226" y="416"/>
                      <a:pt x="226" y="416"/>
                      <a:pt x="222" y="412"/>
                    </a:cubicBezTo>
                    <a:cubicBezTo>
                      <a:pt x="219" y="410"/>
                      <a:pt x="218" y="408"/>
                      <a:pt x="221" y="406"/>
                    </a:cubicBezTo>
                    <a:cubicBezTo>
                      <a:pt x="223" y="405"/>
                      <a:pt x="224" y="404"/>
                      <a:pt x="225" y="402"/>
                    </a:cubicBezTo>
                    <a:cubicBezTo>
                      <a:pt x="226" y="403"/>
                      <a:pt x="226" y="403"/>
                      <a:pt x="227" y="403"/>
                    </a:cubicBezTo>
                    <a:cubicBezTo>
                      <a:pt x="228" y="405"/>
                      <a:pt x="229" y="406"/>
                      <a:pt x="231" y="407"/>
                    </a:cubicBezTo>
                    <a:cubicBezTo>
                      <a:pt x="232" y="408"/>
                      <a:pt x="233" y="409"/>
                      <a:pt x="231" y="410"/>
                    </a:cubicBezTo>
                    <a:close/>
                    <a:moveTo>
                      <a:pt x="231" y="450"/>
                    </a:moveTo>
                    <a:cubicBezTo>
                      <a:pt x="230" y="452"/>
                      <a:pt x="228" y="454"/>
                      <a:pt x="226" y="456"/>
                    </a:cubicBezTo>
                    <a:cubicBezTo>
                      <a:pt x="223" y="454"/>
                      <a:pt x="220" y="452"/>
                      <a:pt x="220" y="450"/>
                    </a:cubicBezTo>
                    <a:cubicBezTo>
                      <a:pt x="219" y="448"/>
                      <a:pt x="223" y="446"/>
                      <a:pt x="224" y="444"/>
                    </a:cubicBezTo>
                    <a:cubicBezTo>
                      <a:pt x="226" y="442"/>
                      <a:pt x="226" y="443"/>
                      <a:pt x="227" y="444"/>
                    </a:cubicBezTo>
                    <a:cubicBezTo>
                      <a:pt x="228" y="445"/>
                      <a:pt x="229" y="446"/>
                      <a:pt x="230" y="447"/>
                    </a:cubicBezTo>
                    <a:cubicBezTo>
                      <a:pt x="230" y="448"/>
                      <a:pt x="232" y="449"/>
                      <a:pt x="231" y="450"/>
                    </a:cubicBezTo>
                    <a:close/>
                    <a:moveTo>
                      <a:pt x="228" y="373"/>
                    </a:moveTo>
                    <a:cubicBezTo>
                      <a:pt x="226" y="376"/>
                      <a:pt x="225" y="375"/>
                      <a:pt x="223" y="373"/>
                    </a:cubicBezTo>
                    <a:cubicBezTo>
                      <a:pt x="222" y="371"/>
                      <a:pt x="220" y="370"/>
                      <a:pt x="218" y="368"/>
                    </a:cubicBezTo>
                    <a:cubicBezTo>
                      <a:pt x="219" y="367"/>
                      <a:pt x="220" y="366"/>
                      <a:pt x="220" y="366"/>
                    </a:cubicBezTo>
                    <a:cubicBezTo>
                      <a:pt x="221" y="365"/>
                      <a:pt x="222" y="365"/>
                      <a:pt x="223" y="364"/>
                    </a:cubicBezTo>
                    <a:cubicBezTo>
                      <a:pt x="224" y="363"/>
                      <a:pt x="225" y="362"/>
                      <a:pt x="226" y="360"/>
                    </a:cubicBezTo>
                    <a:cubicBezTo>
                      <a:pt x="227" y="362"/>
                      <a:pt x="228" y="363"/>
                      <a:pt x="228" y="364"/>
                    </a:cubicBezTo>
                    <a:cubicBezTo>
                      <a:pt x="232" y="369"/>
                      <a:pt x="232" y="369"/>
                      <a:pt x="228" y="373"/>
                    </a:cubicBezTo>
                    <a:close/>
                    <a:moveTo>
                      <a:pt x="225" y="536"/>
                    </a:moveTo>
                    <a:cubicBezTo>
                      <a:pt x="224" y="536"/>
                      <a:pt x="222" y="533"/>
                      <a:pt x="221" y="532"/>
                    </a:cubicBezTo>
                    <a:cubicBezTo>
                      <a:pt x="222" y="530"/>
                      <a:pt x="224" y="527"/>
                      <a:pt x="225" y="528"/>
                    </a:cubicBezTo>
                    <a:cubicBezTo>
                      <a:pt x="227" y="528"/>
                      <a:pt x="228" y="530"/>
                      <a:pt x="230" y="532"/>
                    </a:cubicBezTo>
                    <a:cubicBezTo>
                      <a:pt x="228" y="534"/>
                      <a:pt x="227" y="536"/>
                      <a:pt x="225" y="536"/>
                    </a:cubicBezTo>
                    <a:close/>
                    <a:moveTo>
                      <a:pt x="230" y="572"/>
                    </a:moveTo>
                    <a:cubicBezTo>
                      <a:pt x="229" y="574"/>
                      <a:pt x="227" y="575"/>
                      <a:pt x="225" y="577"/>
                    </a:cubicBezTo>
                    <a:cubicBezTo>
                      <a:pt x="224" y="575"/>
                      <a:pt x="221" y="574"/>
                      <a:pt x="221" y="572"/>
                    </a:cubicBezTo>
                    <a:cubicBezTo>
                      <a:pt x="221" y="571"/>
                      <a:pt x="224" y="569"/>
                      <a:pt x="226" y="567"/>
                    </a:cubicBezTo>
                    <a:cubicBezTo>
                      <a:pt x="227" y="569"/>
                      <a:pt x="230" y="570"/>
                      <a:pt x="230" y="572"/>
                    </a:cubicBezTo>
                    <a:close/>
                    <a:moveTo>
                      <a:pt x="225" y="608"/>
                    </a:moveTo>
                    <a:cubicBezTo>
                      <a:pt x="227" y="609"/>
                      <a:pt x="228" y="611"/>
                      <a:pt x="230" y="613"/>
                    </a:cubicBezTo>
                    <a:cubicBezTo>
                      <a:pt x="229" y="614"/>
                      <a:pt x="227" y="615"/>
                      <a:pt x="225" y="616"/>
                    </a:cubicBezTo>
                    <a:cubicBezTo>
                      <a:pt x="224" y="615"/>
                      <a:pt x="222" y="614"/>
                      <a:pt x="221" y="612"/>
                    </a:cubicBezTo>
                    <a:cubicBezTo>
                      <a:pt x="222" y="611"/>
                      <a:pt x="224" y="609"/>
                      <a:pt x="225" y="608"/>
                    </a:cubicBezTo>
                    <a:close/>
                    <a:moveTo>
                      <a:pt x="225" y="650"/>
                    </a:moveTo>
                    <a:cubicBezTo>
                      <a:pt x="226" y="650"/>
                      <a:pt x="229" y="649"/>
                      <a:pt x="228" y="652"/>
                    </a:cubicBezTo>
                    <a:cubicBezTo>
                      <a:pt x="228" y="653"/>
                      <a:pt x="227" y="654"/>
                      <a:pt x="226" y="655"/>
                    </a:cubicBezTo>
                    <a:cubicBezTo>
                      <a:pt x="225" y="654"/>
                      <a:pt x="223" y="653"/>
                      <a:pt x="221" y="652"/>
                    </a:cubicBezTo>
                    <a:cubicBezTo>
                      <a:pt x="223" y="651"/>
                      <a:pt x="224" y="650"/>
                      <a:pt x="225" y="650"/>
                    </a:cubicBezTo>
                    <a:close/>
                    <a:moveTo>
                      <a:pt x="226" y="736"/>
                    </a:moveTo>
                    <a:cubicBezTo>
                      <a:pt x="225" y="736"/>
                      <a:pt x="225" y="735"/>
                      <a:pt x="224" y="735"/>
                    </a:cubicBezTo>
                    <a:cubicBezTo>
                      <a:pt x="225" y="734"/>
                      <a:pt x="225" y="733"/>
                      <a:pt x="226" y="732"/>
                    </a:cubicBezTo>
                    <a:cubicBezTo>
                      <a:pt x="226" y="733"/>
                      <a:pt x="226" y="733"/>
                      <a:pt x="226" y="734"/>
                    </a:cubicBezTo>
                    <a:cubicBezTo>
                      <a:pt x="226" y="735"/>
                      <a:pt x="226" y="735"/>
                      <a:pt x="226" y="736"/>
                    </a:cubicBezTo>
                    <a:close/>
                    <a:moveTo>
                      <a:pt x="225" y="697"/>
                    </a:moveTo>
                    <a:cubicBezTo>
                      <a:pt x="224" y="696"/>
                      <a:pt x="223" y="695"/>
                      <a:pt x="223" y="695"/>
                    </a:cubicBezTo>
                    <a:cubicBezTo>
                      <a:pt x="223" y="693"/>
                      <a:pt x="224" y="692"/>
                      <a:pt x="225" y="690"/>
                    </a:cubicBezTo>
                    <a:cubicBezTo>
                      <a:pt x="227" y="691"/>
                      <a:pt x="229" y="692"/>
                      <a:pt x="230" y="693"/>
                    </a:cubicBezTo>
                    <a:cubicBezTo>
                      <a:pt x="228" y="694"/>
                      <a:pt x="227" y="696"/>
                      <a:pt x="225" y="697"/>
                    </a:cubicBezTo>
                    <a:close/>
                    <a:moveTo>
                      <a:pt x="231" y="492"/>
                    </a:moveTo>
                    <a:cubicBezTo>
                      <a:pt x="230" y="493"/>
                      <a:pt x="228" y="494"/>
                      <a:pt x="227" y="495"/>
                    </a:cubicBezTo>
                    <a:cubicBezTo>
                      <a:pt x="226" y="497"/>
                      <a:pt x="225" y="496"/>
                      <a:pt x="224" y="495"/>
                    </a:cubicBezTo>
                    <a:cubicBezTo>
                      <a:pt x="222" y="493"/>
                      <a:pt x="220" y="492"/>
                      <a:pt x="219" y="491"/>
                    </a:cubicBezTo>
                    <a:cubicBezTo>
                      <a:pt x="219" y="490"/>
                      <a:pt x="219" y="490"/>
                      <a:pt x="219" y="489"/>
                    </a:cubicBezTo>
                    <a:cubicBezTo>
                      <a:pt x="221" y="488"/>
                      <a:pt x="223" y="486"/>
                      <a:pt x="224" y="484"/>
                    </a:cubicBezTo>
                    <a:cubicBezTo>
                      <a:pt x="225" y="483"/>
                      <a:pt x="226" y="483"/>
                      <a:pt x="227" y="485"/>
                    </a:cubicBezTo>
                    <a:cubicBezTo>
                      <a:pt x="229" y="486"/>
                      <a:pt x="230" y="487"/>
                      <a:pt x="231" y="489"/>
                    </a:cubicBezTo>
                    <a:cubicBezTo>
                      <a:pt x="233" y="490"/>
                      <a:pt x="233" y="491"/>
                      <a:pt x="231" y="492"/>
                    </a:cubicBezTo>
                    <a:close/>
                    <a:moveTo>
                      <a:pt x="233" y="330"/>
                    </a:moveTo>
                    <a:cubicBezTo>
                      <a:pt x="232" y="332"/>
                      <a:pt x="229" y="330"/>
                      <a:pt x="228" y="333"/>
                    </a:cubicBezTo>
                    <a:cubicBezTo>
                      <a:pt x="226" y="338"/>
                      <a:pt x="225" y="338"/>
                      <a:pt x="223" y="333"/>
                    </a:cubicBezTo>
                    <a:cubicBezTo>
                      <a:pt x="222" y="332"/>
                      <a:pt x="221" y="332"/>
                      <a:pt x="220" y="331"/>
                    </a:cubicBezTo>
                    <a:cubicBezTo>
                      <a:pt x="218" y="330"/>
                      <a:pt x="216" y="329"/>
                      <a:pt x="219" y="326"/>
                    </a:cubicBezTo>
                    <a:cubicBezTo>
                      <a:pt x="221" y="324"/>
                      <a:pt x="223" y="322"/>
                      <a:pt x="226" y="320"/>
                    </a:cubicBezTo>
                    <a:cubicBezTo>
                      <a:pt x="228" y="322"/>
                      <a:pt x="230" y="324"/>
                      <a:pt x="232" y="326"/>
                    </a:cubicBezTo>
                    <a:cubicBezTo>
                      <a:pt x="233" y="327"/>
                      <a:pt x="234" y="327"/>
                      <a:pt x="234" y="328"/>
                    </a:cubicBezTo>
                    <a:cubicBezTo>
                      <a:pt x="234" y="329"/>
                      <a:pt x="233" y="329"/>
                      <a:pt x="233" y="330"/>
                    </a:cubicBezTo>
                    <a:close/>
                    <a:moveTo>
                      <a:pt x="235" y="289"/>
                    </a:moveTo>
                    <a:cubicBezTo>
                      <a:pt x="234" y="289"/>
                      <a:pt x="233" y="290"/>
                      <a:pt x="232" y="290"/>
                    </a:cubicBezTo>
                    <a:cubicBezTo>
                      <a:pt x="230" y="292"/>
                      <a:pt x="228" y="294"/>
                      <a:pt x="226" y="296"/>
                    </a:cubicBezTo>
                    <a:cubicBezTo>
                      <a:pt x="222" y="293"/>
                      <a:pt x="219" y="290"/>
                      <a:pt x="215" y="287"/>
                    </a:cubicBezTo>
                    <a:cubicBezTo>
                      <a:pt x="215" y="286"/>
                      <a:pt x="215" y="286"/>
                      <a:pt x="215" y="286"/>
                    </a:cubicBezTo>
                    <a:cubicBezTo>
                      <a:pt x="216" y="286"/>
                      <a:pt x="216" y="285"/>
                      <a:pt x="217" y="285"/>
                    </a:cubicBezTo>
                    <a:cubicBezTo>
                      <a:pt x="219" y="283"/>
                      <a:pt x="222" y="281"/>
                      <a:pt x="224" y="279"/>
                    </a:cubicBezTo>
                    <a:cubicBezTo>
                      <a:pt x="226" y="277"/>
                      <a:pt x="228" y="276"/>
                      <a:pt x="228" y="279"/>
                    </a:cubicBezTo>
                    <a:cubicBezTo>
                      <a:pt x="229" y="283"/>
                      <a:pt x="233" y="282"/>
                      <a:pt x="235" y="285"/>
                    </a:cubicBezTo>
                    <a:cubicBezTo>
                      <a:pt x="236" y="287"/>
                      <a:pt x="237" y="288"/>
                      <a:pt x="235" y="289"/>
                    </a:cubicBezTo>
                    <a:close/>
                    <a:moveTo>
                      <a:pt x="215" y="245"/>
                    </a:moveTo>
                    <a:cubicBezTo>
                      <a:pt x="217" y="243"/>
                      <a:pt x="219" y="241"/>
                      <a:pt x="221" y="239"/>
                    </a:cubicBezTo>
                    <a:cubicBezTo>
                      <a:pt x="222" y="238"/>
                      <a:pt x="223" y="236"/>
                      <a:pt x="225" y="235"/>
                    </a:cubicBezTo>
                    <a:cubicBezTo>
                      <a:pt x="225" y="235"/>
                      <a:pt x="225" y="234"/>
                      <a:pt x="225" y="233"/>
                    </a:cubicBezTo>
                    <a:cubicBezTo>
                      <a:pt x="226" y="234"/>
                      <a:pt x="226" y="234"/>
                      <a:pt x="226" y="234"/>
                    </a:cubicBezTo>
                    <a:cubicBezTo>
                      <a:pt x="228" y="237"/>
                      <a:pt x="230" y="239"/>
                      <a:pt x="231" y="241"/>
                    </a:cubicBezTo>
                    <a:cubicBezTo>
                      <a:pt x="235" y="245"/>
                      <a:pt x="235" y="245"/>
                      <a:pt x="231" y="249"/>
                    </a:cubicBezTo>
                    <a:cubicBezTo>
                      <a:pt x="229" y="250"/>
                      <a:pt x="229" y="253"/>
                      <a:pt x="227" y="254"/>
                    </a:cubicBezTo>
                    <a:cubicBezTo>
                      <a:pt x="226" y="256"/>
                      <a:pt x="225" y="257"/>
                      <a:pt x="224" y="254"/>
                    </a:cubicBezTo>
                    <a:cubicBezTo>
                      <a:pt x="224" y="252"/>
                      <a:pt x="223" y="251"/>
                      <a:pt x="221" y="250"/>
                    </a:cubicBezTo>
                    <a:cubicBezTo>
                      <a:pt x="219" y="249"/>
                      <a:pt x="217" y="247"/>
                      <a:pt x="215" y="245"/>
                    </a:cubicBezTo>
                    <a:close/>
                    <a:moveTo>
                      <a:pt x="237" y="206"/>
                    </a:moveTo>
                    <a:cubicBezTo>
                      <a:pt x="233" y="209"/>
                      <a:pt x="230" y="212"/>
                      <a:pt x="227" y="215"/>
                    </a:cubicBezTo>
                    <a:cubicBezTo>
                      <a:pt x="226" y="216"/>
                      <a:pt x="226" y="217"/>
                      <a:pt x="225" y="218"/>
                    </a:cubicBezTo>
                    <a:cubicBezTo>
                      <a:pt x="225" y="217"/>
                      <a:pt x="225" y="216"/>
                      <a:pt x="225" y="215"/>
                    </a:cubicBezTo>
                    <a:cubicBezTo>
                      <a:pt x="221" y="212"/>
                      <a:pt x="218" y="209"/>
                      <a:pt x="215" y="206"/>
                    </a:cubicBezTo>
                    <a:cubicBezTo>
                      <a:pt x="215" y="206"/>
                      <a:pt x="214" y="206"/>
                      <a:pt x="213" y="206"/>
                    </a:cubicBezTo>
                    <a:cubicBezTo>
                      <a:pt x="214" y="205"/>
                      <a:pt x="214" y="204"/>
                      <a:pt x="214" y="204"/>
                    </a:cubicBezTo>
                    <a:cubicBezTo>
                      <a:pt x="218" y="204"/>
                      <a:pt x="219" y="201"/>
                      <a:pt x="221" y="200"/>
                    </a:cubicBezTo>
                    <a:cubicBezTo>
                      <a:pt x="223" y="198"/>
                      <a:pt x="224" y="195"/>
                      <a:pt x="225" y="193"/>
                    </a:cubicBezTo>
                    <a:cubicBezTo>
                      <a:pt x="227" y="195"/>
                      <a:pt x="228" y="198"/>
                      <a:pt x="230" y="199"/>
                    </a:cubicBezTo>
                    <a:cubicBezTo>
                      <a:pt x="232" y="201"/>
                      <a:pt x="235" y="202"/>
                      <a:pt x="237" y="204"/>
                    </a:cubicBezTo>
                    <a:cubicBezTo>
                      <a:pt x="238" y="205"/>
                      <a:pt x="238" y="205"/>
                      <a:pt x="237" y="206"/>
                    </a:cubicBezTo>
                    <a:close/>
                    <a:moveTo>
                      <a:pt x="238" y="166"/>
                    </a:moveTo>
                    <a:cubicBezTo>
                      <a:pt x="233" y="168"/>
                      <a:pt x="229" y="171"/>
                      <a:pt x="227" y="176"/>
                    </a:cubicBezTo>
                    <a:cubicBezTo>
                      <a:pt x="226" y="178"/>
                      <a:pt x="225" y="178"/>
                      <a:pt x="224" y="175"/>
                    </a:cubicBezTo>
                    <a:cubicBezTo>
                      <a:pt x="224" y="173"/>
                      <a:pt x="222" y="172"/>
                      <a:pt x="221" y="171"/>
                    </a:cubicBezTo>
                    <a:cubicBezTo>
                      <a:pt x="218" y="169"/>
                      <a:pt x="217" y="166"/>
                      <a:pt x="213" y="165"/>
                    </a:cubicBezTo>
                    <a:cubicBezTo>
                      <a:pt x="216" y="164"/>
                      <a:pt x="218" y="162"/>
                      <a:pt x="220" y="160"/>
                    </a:cubicBezTo>
                    <a:cubicBezTo>
                      <a:pt x="222" y="158"/>
                      <a:pt x="223" y="155"/>
                      <a:pt x="225" y="152"/>
                    </a:cubicBezTo>
                    <a:cubicBezTo>
                      <a:pt x="225" y="152"/>
                      <a:pt x="225" y="151"/>
                      <a:pt x="225" y="151"/>
                    </a:cubicBezTo>
                    <a:cubicBezTo>
                      <a:pt x="226" y="151"/>
                      <a:pt x="226" y="152"/>
                      <a:pt x="226" y="152"/>
                    </a:cubicBezTo>
                    <a:cubicBezTo>
                      <a:pt x="228" y="158"/>
                      <a:pt x="232" y="162"/>
                      <a:pt x="238" y="164"/>
                    </a:cubicBezTo>
                    <a:cubicBezTo>
                      <a:pt x="239" y="164"/>
                      <a:pt x="239" y="165"/>
                      <a:pt x="240" y="165"/>
                    </a:cubicBezTo>
                    <a:cubicBezTo>
                      <a:pt x="239" y="165"/>
                      <a:pt x="239" y="166"/>
                      <a:pt x="238" y="166"/>
                    </a:cubicBezTo>
                    <a:close/>
                    <a:moveTo>
                      <a:pt x="253" y="205"/>
                    </a:moveTo>
                    <a:cubicBezTo>
                      <a:pt x="255" y="204"/>
                      <a:pt x="258" y="203"/>
                      <a:pt x="259" y="201"/>
                    </a:cubicBezTo>
                    <a:cubicBezTo>
                      <a:pt x="261" y="199"/>
                      <a:pt x="262" y="197"/>
                      <a:pt x="264" y="195"/>
                    </a:cubicBezTo>
                    <a:cubicBezTo>
                      <a:pt x="265" y="194"/>
                      <a:pt x="265" y="194"/>
                      <a:pt x="266" y="193"/>
                    </a:cubicBezTo>
                    <a:cubicBezTo>
                      <a:pt x="266" y="194"/>
                      <a:pt x="267" y="194"/>
                      <a:pt x="267" y="194"/>
                    </a:cubicBezTo>
                    <a:cubicBezTo>
                      <a:pt x="269" y="196"/>
                      <a:pt x="269" y="198"/>
                      <a:pt x="271" y="200"/>
                    </a:cubicBezTo>
                    <a:cubicBezTo>
                      <a:pt x="273" y="202"/>
                      <a:pt x="276" y="204"/>
                      <a:pt x="278" y="206"/>
                    </a:cubicBezTo>
                    <a:cubicBezTo>
                      <a:pt x="274" y="206"/>
                      <a:pt x="272" y="209"/>
                      <a:pt x="270" y="212"/>
                    </a:cubicBezTo>
                    <a:cubicBezTo>
                      <a:pt x="266" y="216"/>
                      <a:pt x="266" y="216"/>
                      <a:pt x="262" y="212"/>
                    </a:cubicBezTo>
                    <a:cubicBezTo>
                      <a:pt x="261" y="211"/>
                      <a:pt x="260" y="210"/>
                      <a:pt x="259" y="209"/>
                    </a:cubicBezTo>
                    <a:cubicBezTo>
                      <a:pt x="257" y="208"/>
                      <a:pt x="255" y="207"/>
                      <a:pt x="253" y="205"/>
                    </a:cubicBezTo>
                    <a:close/>
                    <a:moveTo>
                      <a:pt x="257" y="244"/>
                    </a:moveTo>
                    <a:cubicBezTo>
                      <a:pt x="260" y="241"/>
                      <a:pt x="263" y="239"/>
                      <a:pt x="265" y="236"/>
                    </a:cubicBezTo>
                    <a:cubicBezTo>
                      <a:pt x="266" y="232"/>
                      <a:pt x="266" y="233"/>
                      <a:pt x="267" y="236"/>
                    </a:cubicBezTo>
                    <a:cubicBezTo>
                      <a:pt x="269" y="239"/>
                      <a:pt x="272" y="242"/>
                      <a:pt x="275" y="245"/>
                    </a:cubicBezTo>
                    <a:cubicBezTo>
                      <a:pt x="277" y="246"/>
                      <a:pt x="276" y="247"/>
                      <a:pt x="275" y="247"/>
                    </a:cubicBezTo>
                    <a:cubicBezTo>
                      <a:pt x="273" y="249"/>
                      <a:pt x="271" y="249"/>
                      <a:pt x="270" y="251"/>
                    </a:cubicBezTo>
                    <a:cubicBezTo>
                      <a:pt x="268" y="252"/>
                      <a:pt x="267" y="254"/>
                      <a:pt x="265" y="256"/>
                    </a:cubicBezTo>
                    <a:cubicBezTo>
                      <a:pt x="264" y="254"/>
                      <a:pt x="263" y="252"/>
                      <a:pt x="262" y="251"/>
                    </a:cubicBezTo>
                    <a:cubicBezTo>
                      <a:pt x="261" y="249"/>
                      <a:pt x="259" y="248"/>
                      <a:pt x="257" y="247"/>
                    </a:cubicBezTo>
                    <a:cubicBezTo>
                      <a:pt x="256" y="247"/>
                      <a:pt x="256" y="246"/>
                      <a:pt x="255" y="246"/>
                    </a:cubicBezTo>
                    <a:cubicBezTo>
                      <a:pt x="256" y="245"/>
                      <a:pt x="257" y="245"/>
                      <a:pt x="257" y="244"/>
                    </a:cubicBezTo>
                    <a:close/>
                    <a:moveTo>
                      <a:pt x="266" y="567"/>
                    </a:moveTo>
                    <a:cubicBezTo>
                      <a:pt x="267" y="569"/>
                      <a:pt x="269" y="570"/>
                      <a:pt x="271" y="572"/>
                    </a:cubicBezTo>
                    <a:cubicBezTo>
                      <a:pt x="269" y="573"/>
                      <a:pt x="267" y="576"/>
                      <a:pt x="265" y="576"/>
                    </a:cubicBezTo>
                    <a:cubicBezTo>
                      <a:pt x="264" y="576"/>
                      <a:pt x="262" y="574"/>
                      <a:pt x="261" y="573"/>
                    </a:cubicBezTo>
                    <a:cubicBezTo>
                      <a:pt x="263" y="570"/>
                      <a:pt x="264" y="569"/>
                      <a:pt x="266" y="567"/>
                    </a:cubicBezTo>
                    <a:close/>
                    <a:moveTo>
                      <a:pt x="261" y="532"/>
                    </a:moveTo>
                    <a:cubicBezTo>
                      <a:pt x="263" y="530"/>
                      <a:pt x="264" y="528"/>
                      <a:pt x="266" y="527"/>
                    </a:cubicBezTo>
                    <a:cubicBezTo>
                      <a:pt x="267" y="527"/>
                      <a:pt x="269" y="530"/>
                      <a:pt x="270" y="532"/>
                    </a:cubicBezTo>
                    <a:cubicBezTo>
                      <a:pt x="269" y="533"/>
                      <a:pt x="267" y="536"/>
                      <a:pt x="266" y="536"/>
                    </a:cubicBezTo>
                    <a:cubicBezTo>
                      <a:pt x="264" y="536"/>
                      <a:pt x="262" y="533"/>
                      <a:pt x="261" y="532"/>
                    </a:cubicBezTo>
                    <a:close/>
                    <a:moveTo>
                      <a:pt x="265" y="736"/>
                    </a:moveTo>
                    <a:cubicBezTo>
                      <a:pt x="265" y="735"/>
                      <a:pt x="265" y="734"/>
                      <a:pt x="265" y="733"/>
                    </a:cubicBezTo>
                    <a:cubicBezTo>
                      <a:pt x="265" y="733"/>
                      <a:pt x="266" y="733"/>
                      <a:pt x="266" y="733"/>
                    </a:cubicBezTo>
                    <a:cubicBezTo>
                      <a:pt x="266" y="734"/>
                      <a:pt x="267" y="734"/>
                      <a:pt x="267" y="735"/>
                    </a:cubicBezTo>
                    <a:cubicBezTo>
                      <a:pt x="267" y="735"/>
                      <a:pt x="266" y="736"/>
                      <a:pt x="265" y="736"/>
                    </a:cubicBezTo>
                    <a:close/>
                    <a:moveTo>
                      <a:pt x="269" y="695"/>
                    </a:moveTo>
                    <a:cubicBezTo>
                      <a:pt x="267" y="696"/>
                      <a:pt x="266" y="697"/>
                      <a:pt x="265" y="697"/>
                    </a:cubicBezTo>
                    <a:cubicBezTo>
                      <a:pt x="264" y="696"/>
                      <a:pt x="262" y="695"/>
                      <a:pt x="261" y="693"/>
                    </a:cubicBezTo>
                    <a:cubicBezTo>
                      <a:pt x="262" y="693"/>
                      <a:pt x="262" y="692"/>
                      <a:pt x="262" y="692"/>
                    </a:cubicBezTo>
                    <a:cubicBezTo>
                      <a:pt x="264" y="693"/>
                      <a:pt x="265" y="689"/>
                      <a:pt x="268" y="692"/>
                    </a:cubicBezTo>
                    <a:cubicBezTo>
                      <a:pt x="270" y="693"/>
                      <a:pt x="271" y="693"/>
                      <a:pt x="269" y="695"/>
                    </a:cubicBezTo>
                    <a:close/>
                    <a:moveTo>
                      <a:pt x="262" y="651"/>
                    </a:moveTo>
                    <a:cubicBezTo>
                      <a:pt x="264" y="650"/>
                      <a:pt x="266" y="650"/>
                      <a:pt x="267" y="650"/>
                    </a:cubicBezTo>
                    <a:cubicBezTo>
                      <a:pt x="268" y="650"/>
                      <a:pt x="269" y="652"/>
                      <a:pt x="269" y="652"/>
                    </a:cubicBezTo>
                    <a:cubicBezTo>
                      <a:pt x="268" y="653"/>
                      <a:pt x="267" y="654"/>
                      <a:pt x="266" y="656"/>
                    </a:cubicBezTo>
                    <a:cubicBezTo>
                      <a:pt x="265" y="654"/>
                      <a:pt x="264" y="653"/>
                      <a:pt x="262" y="651"/>
                    </a:cubicBezTo>
                    <a:close/>
                    <a:moveTo>
                      <a:pt x="269" y="614"/>
                    </a:moveTo>
                    <a:cubicBezTo>
                      <a:pt x="268" y="614"/>
                      <a:pt x="266" y="615"/>
                      <a:pt x="264" y="615"/>
                    </a:cubicBezTo>
                    <a:cubicBezTo>
                      <a:pt x="263" y="615"/>
                      <a:pt x="262" y="614"/>
                      <a:pt x="262" y="613"/>
                    </a:cubicBezTo>
                    <a:cubicBezTo>
                      <a:pt x="261" y="612"/>
                      <a:pt x="262" y="611"/>
                      <a:pt x="263" y="610"/>
                    </a:cubicBezTo>
                    <a:cubicBezTo>
                      <a:pt x="264" y="609"/>
                      <a:pt x="266" y="608"/>
                      <a:pt x="266" y="608"/>
                    </a:cubicBezTo>
                    <a:cubicBezTo>
                      <a:pt x="268" y="609"/>
                      <a:pt x="269" y="611"/>
                      <a:pt x="271" y="612"/>
                    </a:cubicBezTo>
                    <a:cubicBezTo>
                      <a:pt x="270" y="613"/>
                      <a:pt x="270" y="613"/>
                      <a:pt x="269" y="614"/>
                    </a:cubicBezTo>
                    <a:close/>
                    <a:moveTo>
                      <a:pt x="268" y="494"/>
                    </a:moveTo>
                    <a:cubicBezTo>
                      <a:pt x="266" y="498"/>
                      <a:pt x="265" y="495"/>
                      <a:pt x="263" y="493"/>
                    </a:cubicBezTo>
                    <a:cubicBezTo>
                      <a:pt x="262" y="492"/>
                      <a:pt x="260" y="492"/>
                      <a:pt x="258" y="491"/>
                    </a:cubicBezTo>
                    <a:cubicBezTo>
                      <a:pt x="261" y="488"/>
                      <a:pt x="263" y="485"/>
                      <a:pt x="265" y="483"/>
                    </a:cubicBezTo>
                    <a:cubicBezTo>
                      <a:pt x="266" y="483"/>
                      <a:pt x="266" y="483"/>
                      <a:pt x="267" y="484"/>
                    </a:cubicBezTo>
                    <a:cubicBezTo>
                      <a:pt x="268" y="485"/>
                      <a:pt x="269" y="485"/>
                      <a:pt x="269" y="486"/>
                    </a:cubicBezTo>
                    <a:cubicBezTo>
                      <a:pt x="271" y="488"/>
                      <a:pt x="272" y="489"/>
                      <a:pt x="273" y="491"/>
                    </a:cubicBezTo>
                    <a:cubicBezTo>
                      <a:pt x="271" y="492"/>
                      <a:pt x="269" y="493"/>
                      <a:pt x="268" y="494"/>
                    </a:cubicBezTo>
                    <a:close/>
                    <a:moveTo>
                      <a:pt x="271" y="410"/>
                    </a:moveTo>
                    <a:cubicBezTo>
                      <a:pt x="271" y="411"/>
                      <a:pt x="270" y="411"/>
                      <a:pt x="270" y="411"/>
                    </a:cubicBezTo>
                    <a:cubicBezTo>
                      <a:pt x="266" y="416"/>
                      <a:pt x="266" y="416"/>
                      <a:pt x="262" y="412"/>
                    </a:cubicBezTo>
                    <a:cubicBezTo>
                      <a:pt x="260" y="410"/>
                      <a:pt x="258" y="408"/>
                      <a:pt x="262" y="406"/>
                    </a:cubicBezTo>
                    <a:cubicBezTo>
                      <a:pt x="263" y="405"/>
                      <a:pt x="264" y="404"/>
                      <a:pt x="266" y="402"/>
                    </a:cubicBezTo>
                    <a:cubicBezTo>
                      <a:pt x="266" y="403"/>
                      <a:pt x="267" y="403"/>
                      <a:pt x="267" y="403"/>
                    </a:cubicBezTo>
                    <a:cubicBezTo>
                      <a:pt x="268" y="405"/>
                      <a:pt x="270" y="406"/>
                      <a:pt x="271" y="407"/>
                    </a:cubicBezTo>
                    <a:cubicBezTo>
                      <a:pt x="272" y="408"/>
                      <a:pt x="273" y="409"/>
                      <a:pt x="271" y="410"/>
                    </a:cubicBezTo>
                    <a:close/>
                    <a:moveTo>
                      <a:pt x="272" y="449"/>
                    </a:moveTo>
                    <a:cubicBezTo>
                      <a:pt x="272" y="450"/>
                      <a:pt x="269" y="453"/>
                      <a:pt x="267" y="455"/>
                    </a:cubicBezTo>
                    <a:cubicBezTo>
                      <a:pt x="266" y="456"/>
                      <a:pt x="265" y="455"/>
                      <a:pt x="264" y="454"/>
                    </a:cubicBezTo>
                    <a:cubicBezTo>
                      <a:pt x="263" y="453"/>
                      <a:pt x="262" y="453"/>
                      <a:pt x="262" y="452"/>
                    </a:cubicBezTo>
                    <a:cubicBezTo>
                      <a:pt x="261" y="451"/>
                      <a:pt x="260" y="449"/>
                      <a:pt x="260" y="448"/>
                    </a:cubicBezTo>
                    <a:cubicBezTo>
                      <a:pt x="262" y="446"/>
                      <a:pt x="264" y="444"/>
                      <a:pt x="266" y="442"/>
                    </a:cubicBezTo>
                    <a:cubicBezTo>
                      <a:pt x="268" y="445"/>
                      <a:pt x="271" y="446"/>
                      <a:pt x="272" y="449"/>
                    </a:cubicBezTo>
                    <a:close/>
                    <a:moveTo>
                      <a:pt x="266" y="375"/>
                    </a:moveTo>
                    <a:cubicBezTo>
                      <a:pt x="266" y="375"/>
                      <a:pt x="266" y="375"/>
                      <a:pt x="266" y="375"/>
                    </a:cubicBezTo>
                    <a:cubicBezTo>
                      <a:pt x="265" y="375"/>
                      <a:pt x="265" y="374"/>
                      <a:pt x="264" y="374"/>
                    </a:cubicBezTo>
                    <a:cubicBezTo>
                      <a:pt x="263" y="372"/>
                      <a:pt x="261" y="371"/>
                      <a:pt x="259" y="370"/>
                    </a:cubicBezTo>
                    <a:cubicBezTo>
                      <a:pt x="256" y="369"/>
                      <a:pt x="258" y="368"/>
                      <a:pt x="259" y="367"/>
                    </a:cubicBezTo>
                    <a:cubicBezTo>
                      <a:pt x="261" y="366"/>
                      <a:pt x="263" y="364"/>
                      <a:pt x="265" y="361"/>
                    </a:cubicBezTo>
                    <a:cubicBezTo>
                      <a:pt x="265" y="361"/>
                      <a:pt x="266" y="360"/>
                      <a:pt x="266" y="361"/>
                    </a:cubicBezTo>
                    <a:cubicBezTo>
                      <a:pt x="268" y="361"/>
                      <a:pt x="268" y="362"/>
                      <a:pt x="269" y="363"/>
                    </a:cubicBezTo>
                    <a:cubicBezTo>
                      <a:pt x="271" y="365"/>
                      <a:pt x="273" y="367"/>
                      <a:pt x="274" y="369"/>
                    </a:cubicBezTo>
                    <a:cubicBezTo>
                      <a:pt x="272" y="371"/>
                      <a:pt x="269" y="373"/>
                      <a:pt x="266" y="375"/>
                    </a:cubicBezTo>
                    <a:close/>
                    <a:moveTo>
                      <a:pt x="257" y="328"/>
                    </a:moveTo>
                    <a:cubicBezTo>
                      <a:pt x="259" y="326"/>
                      <a:pt x="261" y="325"/>
                      <a:pt x="263" y="323"/>
                    </a:cubicBezTo>
                    <a:cubicBezTo>
                      <a:pt x="266" y="320"/>
                      <a:pt x="266" y="320"/>
                      <a:pt x="269" y="322"/>
                    </a:cubicBezTo>
                    <a:cubicBezTo>
                      <a:pt x="271" y="324"/>
                      <a:pt x="274" y="327"/>
                      <a:pt x="274" y="328"/>
                    </a:cubicBezTo>
                    <a:cubicBezTo>
                      <a:pt x="274" y="331"/>
                      <a:pt x="270" y="332"/>
                      <a:pt x="268" y="334"/>
                    </a:cubicBezTo>
                    <a:cubicBezTo>
                      <a:pt x="266" y="337"/>
                      <a:pt x="264" y="337"/>
                      <a:pt x="263" y="334"/>
                    </a:cubicBezTo>
                    <a:cubicBezTo>
                      <a:pt x="263" y="330"/>
                      <a:pt x="260" y="332"/>
                      <a:pt x="259" y="330"/>
                    </a:cubicBezTo>
                    <a:cubicBezTo>
                      <a:pt x="259" y="329"/>
                      <a:pt x="258" y="329"/>
                      <a:pt x="257" y="328"/>
                    </a:cubicBezTo>
                    <a:close/>
                    <a:moveTo>
                      <a:pt x="276" y="288"/>
                    </a:moveTo>
                    <a:cubicBezTo>
                      <a:pt x="272" y="289"/>
                      <a:pt x="270" y="292"/>
                      <a:pt x="268" y="295"/>
                    </a:cubicBezTo>
                    <a:cubicBezTo>
                      <a:pt x="267" y="295"/>
                      <a:pt x="267" y="296"/>
                      <a:pt x="266" y="296"/>
                    </a:cubicBezTo>
                    <a:cubicBezTo>
                      <a:pt x="266" y="296"/>
                      <a:pt x="265" y="296"/>
                      <a:pt x="265" y="296"/>
                    </a:cubicBezTo>
                    <a:cubicBezTo>
                      <a:pt x="264" y="294"/>
                      <a:pt x="263" y="293"/>
                      <a:pt x="261" y="292"/>
                    </a:cubicBezTo>
                    <a:cubicBezTo>
                      <a:pt x="259" y="290"/>
                      <a:pt x="256" y="289"/>
                      <a:pt x="256" y="287"/>
                    </a:cubicBezTo>
                    <a:cubicBezTo>
                      <a:pt x="255" y="284"/>
                      <a:pt x="259" y="284"/>
                      <a:pt x="261" y="282"/>
                    </a:cubicBezTo>
                    <a:cubicBezTo>
                      <a:pt x="262" y="281"/>
                      <a:pt x="262" y="280"/>
                      <a:pt x="263" y="279"/>
                    </a:cubicBezTo>
                    <a:cubicBezTo>
                      <a:pt x="266" y="275"/>
                      <a:pt x="267" y="275"/>
                      <a:pt x="268" y="279"/>
                    </a:cubicBezTo>
                    <a:cubicBezTo>
                      <a:pt x="270" y="283"/>
                      <a:pt x="273" y="284"/>
                      <a:pt x="276" y="285"/>
                    </a:cubicBezTo>
                    <a:cubicBezTo>
                      <a:pt x="280" y="286"/>
                      <a:pt x="277" y="288"/>
                      <a:pt x="276" y="288"/>
                    </a:cubicBezTo>
                    <a:close/>
                    <a:moveTo>
                      <a:pt x="279" y="166"/>
                    </a:moveTo>
                    <a:cubicBezTo>
                      <a:pt x="273" y="167"/>
                      <a:pt x="270" y="171"/>
                      <a:pt x="267" y="176"/>
                    </a:cubicBezTo>
                    <a:cubicBezTo>
                      <a:pt x="266" y="178"/>
                      <a:pt x="265" y="177"/>
                      <a:pt x="264" y="176"/>
                    </a:cubicBezTo>
                    <a:cubicBezTo>
                      <a:pt x="262" y="171"/>
                      <a:pt x="258" y="167"/>
                      <a:pt x="253" y="166"/>
                    </a:cubicBezTo>
                    <a:cubicBezTo>
                      <a:pt x="252" y="166"/>
                      <a:pt x="252" y="165"/>
                      <a:pt x="252" y="165"/>
                    </a:cubicBezTo>
                    <a:cubicBezTo>
                      <a:pt x="252" y="165"/>
                      <a:pt x="253" y="164"/>
                      <a:pt x="253" y="164"/>
                    </a:cubicBezTo>
                    <a:cubicBezTo>
                      <a:pt x="257" y="163"/>
                      <a:pt x="260" y="161"/>
                      <a:pt x="262" y="158"/>
                    </a:cubicBezTo>
                    <a:cubicBezTo>
                      <a:pt x="264" y="156"/>
                      <a:pt x="265" y="153"/>
                      <a:pt x="266" y="151"/>
                    </a:cubicBezTo>
                    <a:cubicBezTo>
                      <a:pt x="268" y="154"/>
                      <a:pt x="269" y="157"/>
                      <a:pt x="271" y="159"/>
                    </a:cubicBezTo>
                    <a:cubicBezTo>
                      <a:pt x="273" y="161"/>
                      <a:pt x="276" y="162"/>
                      <a:pt x="279" y="164"/>
                    </a:cubicBezTo>
                    <a:cubicBezTo>
                      <a:pt x="279" y="164"/>
                      <a:pt x="280" y="165"/>
                      <a:pt x="280" y="165"/>
                    </a:cubicBezTo>
                    <a:cubicBezTo>
                      <a:pt x="280" y="165"/>
                      <a:pt x="279" y="166"/>
                      <a:pt x="279" y="166"/>
                    </a:cubicBezTo>
                    <a:close/>
                    <a:moveTo>
                      <a:pt x="280" y="126"/>
                    </a:moveTo>
                    <a:cubicBezTo>
                      <a:pt x="273" y="126"/>
                      <a:pt x="270" y="132"/>
                      <a:pt x="267" y="137"/>
                    </a:cubicBezTo>
                    <a:cubicBezTo>
                      <a:pt x="266" y="138"/>
                      <a:pt x="266" y="138"/>
                      <a:pt x="266" y="139"/>
                    </a:cubicBezTo>
                    <a:cubicBezTo>
                      <a:pt x="266" y="138"/>
                      <a:pt x="265" y="138"/>
                      <a:pt x="265" y="137"/>
                    </a:cubicBezTo>
                    <a:cubicBezTo>
                      <a:pt x="263" y="131"/>
                      <a:pt x="259" y="127"/>
                      <a:pt x="253" y="126"/>
                    </a:cubicBezTo>
                    <a:cubicBezTo>
                      <a:pt x="251" y="125"/>
                      <a:pt x="251" y="125"/>
                      <a:pt x="253" y="124"/>
                    </a:cubicBezTo>
                    <a:cubicBezTo>
                      <a:pt x="257" y="120"/>
                      <a:pt x="261" y="117"/>
                      <a:pt x="265" y="113"/>
                    </a:cubicBezTo>
                    <a:cubicBezTo>
                      <a:pt x="266" y="112"/>
                      <a:pt x="265" y="110"/>
                      <a:pt x="265" y="108"/>
                    </a:cubicBezTo>
                    <a:cubicBezTo>
                      <a:pt x="266" y="109"/>
                      <a:pt x="267" y="109"/>
                      <a:pt x="267" y="110"/>
                    </a:cubicBezTo>
                    <a:cubicBezTo>
                      <a:pt x="269" y="117"/>
                      <a:pt x="274" y="121"/>
                      <a:pt x="281" y="124"/>
                    </a:cubicBezTo>
                    <a:cubicBezTo>
                      <a:pt x="281" y="124"/>
                      <a:pt x="282" y="124"/>
                      <a:pt x="282" y="125"/>
                    </a:cubicBezTo>
                    <a:cubicBezTo>
                      <a:pt x="282" y="125"/>
                      <a:pt x="281" y="126"/>
                      <a:pt x="280" y="126"/>
                    </a:cubicBezTo>
                    <a:close/>
                    <a:moveTo>
                      <a:pt x="306" y="443"/>
                    </a:moveTo>
                    <a:cubicBezTo>
                      <a:pt x="308" y="445"/>
                      <a:pt x="312" y="447"/>
                      <a:pt x="312" y="449"/>
                    </a:cubicBezTo>
                    <a:cubicBezTo>
                      <a:pt x="312" y="452"/>
                      <a:pt x="308" y="455"/>
                      <a:pt x="306" y="455"/>
                    </a:cubicBezTo>
                    <a:cubicBezTo>
                      <a:pt x="304" y="455"/>
                      <a:pt x="301" y="452"/>
                      <a:pt x="300" y="450"/>
                    </a:cubicBezTo>
                    <a:cubicBezTo>
                      <a:pt x="302" y="447"/>
                      <a:pt x="304" y="445"/>
                      <a:pt x="306" y="443"/>
                    </a:cubicBezTo>
                    <a:close/>
                    <a:moveTo>
                      <a:pt x="300" y="409"/>
                    </a:moveTo>
                    <a:cubicBezTo>
                      <a:pt x="300" y="408"/>
                      <a:pt x="301" y="408"/>
                      <a:pt x="301" y="407"/>
                    </a:cubicBezTo>
                    <a:cubicBezTo>
                      <a:pt x="302" y="405"/>
                      <a:pt x="304" y="404"/>
                      <a:pt x="305" y="402"/>
                    </a:cubicBezTo>
                    <a:cubicBezTo>
                      <a:pt x="306" y="399"/>
                      <a:pt x="307" y="401"/>
                      <a:pt x="308" y="402"/>
                    </a:cubicBezTo>
                    <a:cubicBezTo>
                      <a:pt x="310" y="403"/>
                      <a:pt x="309" y="407"/>
                      <a:pt x="312" y="406"/>
                    </a:cubicBezTo>
                    <a:cubicBezTo>
                      <a:pt x="312" y="406"/>
                      <a:pt x="313" y="408"/>
                      <a:pt x="313" y="409"/>
                    </a:cubicBezTo>
                    <a:cubicBezTo>
                      <a:pt x="312" y="410"/>
                      <a:pt x="311" y="411"/>
                      <a:pt x="310" y="412"/>
                    </a:cubicBezTo>
                    <a:cubicBezTo>
                      <a:pt x="309" y="413"/>
                      <a:pt x="306" y="416"/>
                      <a:pt x="306" y="415"/>
                    </a:cubicBezTo>
                    <a:cubicBezTo>
                      <a:pt x="304" y="414"/>
                      <a:pt x="302" y="411"/>
                      <a:pt x="300" y="409"/>
                    </a:cubicBezTo>
                    <a:cubicBezTo>
                      <a:pt x="300" y="409"/>
                      <a:pt x="300" y="409"/>
                      <a:pt x="300" y="409"/>
                    </a:cubicBezTo>
                    <a:close/>
                    <a:moveTo>
                      <a:pt x="306" y="736"/>
                    </a:moveTo>
                    <a:cubicBezTo>
                      <a:pt x="305" y="735"/>
                      <a:pt x="305" y="734"/>
                      <a:pt x="305" y="733"/>
                    </a:cubicBezTo>
                    <a:cubicBezTo>
                      <a:pt x="305" y="733"/>
                      <a:pt x="306" y="733"/>
                      <a:pt x="306" y="733"/>
                    </a:cubicBezTo>
                    <a:cubicBezTo>
                      <a:pt x="307" y="734"/>
                      <a:pt x="307" y="734"/>
                      <a:pt x="307" y="735"/>
                    </a:cubicBezTo>
                    <a:cubicBezTo>
                      <a:pt x="307" y="735"/>
                      <a:pt x="306" y="736"/>
                      <a:pt x="306" y="736"/>
                    </a:cubicBezTo>
                    <a:close/>
                    <a:moveTo>
                      <a:pt x="309" y="695"/>
                    </a:moveTo>
                    <a:cubicBezTo>
                      <a:pt x="308" y="696"/>
                      <a:pt x="306" y="697"/>
                      <a:pt x="306" y="697"/>
                    </a:cubicBezTo>
                    <a:cubicBezTo>
                      <a:pt x="304" y="696"/>
                      <a:pt x="303" y="695"/>
                      <a:pt x="301" y="693"/>
                    </a:cubicBezTo>
                    <a:cubicBezTo>
                      <a:pt x="302" y="693"/>
                      <a:pt x="303" y="692"/>
                      <a:pt x="303" y="692"/>
                    </a:cubicBezTo>
                    <a:cubicBezTo>
                      <a:pt x="304" y="693"/>
                      <a:pt x="305" y="689"/>
                      <a:pt x="308" y="692"/>
                    </a:cubicBezTo>
                    <a:cubicBezTo>
                      <a:pt x="310" y="693"/>
                      <a:pt x="311" y="693"/>
                      <a:pt x="309" y="695"/>
                    </a:cubicBezTo>
                    <a:close/>
                    <a:moveTo>
                      <a:pt x="301" y="532"/>
                    </a:moveTo>
                    <a:cubicBezTo>
                      <a:pt x="303" y="530"/>
                      <a:pt x="305" y="527"/>
                      <a:pt x="306" y="528"/>
                    </a:cubicBezTo>
                    <a:cubicBezTo>
                      <a:pt x="308" y="528"/>
                      <a:pt x="309" y="530"/>
                      <a:pt x="311" y="532"/>
                    </a:cubicBezTo>
                    <a:cubicBezTo>
                      <a:pt x="309" y="534"/>
                      <a:pt x="307" y="536"/>
                      <a:pt x="306" y="536"/>
                    </a:cubicBezTo>
                    <a:cubicBezTo>
                      <a:pt x="304" y="536"/>
                      <a:pt x="303" y="533"/>
                      <a:pt x="301" y="532"/>
                    </a:cubicBezTo>
                    <a:close/>
                    <a:moveTo>
                      <a:pt x="306" y="650"/>
                    </a:moveTo>
                    <a:cubicBezTo>
                      <a:pt x="307" y="650"/>
                      <a:pt x="308" y="651"/>
                      <a:pt x="309" y="651"/>
                    </a:cubicBezTo>
                    <a:cubicBezTo>
                      <a:pt x="308" y="653"/>
                      <a:pt x="307" y="654"/>
                      <a:pt x="306" y="656"/>
                    </a:cubicBezTo>
                    <a:cubicBezTo>
                      <a:pt x="305" y="654"/>
                      <a:pt x="304" y="653"/>
                      <a:pt x="303" y="652"/>
                    </a:cubicBezTo>
                    <a:cubicBezTo>
                      <a:pt x="303" y="650"/>
                      <a:pt x="305" y="650"/>
                      <a:pt x="306" y="650"/>
                    </a:cubicBezTo>
                    <a:close/>
                    <a:moveTo>
                      <a:pt x="305" y="615"/>
                    </a:moveTo>
                    <a:cubicBezTo>
                      <a:pt x="304" y="615"/>
                      <a:pt x="302" y="613"/>
                      <a:pt x="302" y="612"/>
                    </a:cubicBezTo>
                    <a:cubicBezTo>
                      <a:pt x="303" y="610"/>
                      <a:pt x="304" y="609"/>
                      <a:pt x="305" y="607"/>
                    </a:cubicBezTo>
                    <a:cubicBezTo>
                      <a:pt x="308" y="610"/>
                      <a:pt x="309" y="611"/>
                      <a:pt x="311" y="613"/>
                    </a:cubicBezTo>
                    <a:cubicBezTo>
                      <a:pt x="311" y="613"/>
                      <a:pt x="307" y="616"/>
                      <a:pt x="305" y="615"/>
                    </a:cubicBezTo>
                    <a:close/>
                    <a:moveTo>
                      <a:pt x="307" y="576"/>
                    </a:moveTo>
                    <a:cubicBezTo>
                      <a:pt x="305" y="576"/>
                      <a:pt x="303" y="573"/>
                      <a:pt x="302" y="572"/>
                    </a:cubicBezTo>
                    <a:cubicBezTo>
                      <a:pt x="303" y="570"/>
                      <a:pt x="305" y="569"/>
                      <a:pt x="306" y="567"/>
                    </a:cubicBezTo>
                    <a:cubicBezTo>
                      <a:pt x="308" y="569"/>
                      <a:pt x="309" y="570"/>
                      <a:pt x="311" y="573"/>
                    </a:cubicBezTo>
                    <a:cubicBezTo>
                      <a:pt x="310" y="574"/>
                      <a:pt x="308" y="576"/>
                      <a:pt x="307" y="576"/>
                    </a:cubicBezTo>
                    <a:close/>
                    <a:moveTo>
                      <a:pt x="313" y="491"/>
                    </a:moveTo>
                    <a:cubicBezTo>
                      <a:pt x="311" y="493"/>
                      <a:pt x="308" y="494"/>
                      <a:pt x="306" y="496"/>
                    </a:cubicBezTo>
                    <a:cubicBezTo>
                      <a:pt x="304" y="494"/>
                      <a:pt x="302" y="493"/>
                      <a:pt x="300" y="492"/>
                    </a:cubicBezTo>
                    <a:cubicBezTo>
                      <a:pt x="299" y="491"/>
                      <a:pt x="300" y="489"/>
                      <a:pt x="301" y="488"/>
                    </a:cubicBezTo>
                    <a:cubicBezTo>
                      <a:pt x="302" y="487"/>
                      <a:pt x="303" y="486"/>
                      <a:pt x="305" y="484"/>
                    </a:cubicBezTo>
                    <a:cubicBezTo>
                      <a:pt x="305" y="484"/>
                      <a:pt x="306" y="482"/>
                      <a:pt x="307" y="484"/>
                    </a:cubicBezTo>
                    <a:cubicBezTo>
                      <a:pt x="309" y="486"/>
                      <a:pt x="311" y="488"/>
                      <a:pt x="313" y="489"/>
                    </a:cubicBezTo>
                    <a:cubicBezTo>
                      <a:pt x="313" y="490"/>
                      <a:pt x="313" y="491"/>
                      <a:pt x="313" y="491"/>
                    </a:cubicBezTo>
                    <a:close/>
                    <a:moveTo>
                      <a:pt x="311" y="371"/>
                    </a:moveTo>
                    <a:cubicBezTo>
                      <a:pt x="311" y="372"/>
                      <a:pt x="310" y="371"/>
                      <a:pt x="310" y="372"/>
                    </a:cubicBezTo>
                    <a:cubicBezTo>
                      <a:pt x="306" y="375"/>
                      <a:pt x="306" y="375"/>
                      <a:pt x="303" y="372"/>
                    </a:cubicBezTo>
                    <a:cubicBezTo>
                      <a:pt x="302" y="371"/>
                      <a:pt x="300" y="370"/>
                      <a:pt x="299" y="370"/>
                    </a:cubicBezTo>
                    <a:cubicBezTo>
                      <a:pt x="298" y="369"/>
                      <a:pt x="298" y="369"/>
                      <a:pt x="298" y="368"/>
                    </a:cubicBezTo>
                    <a:cubicBezTo>
                      <a:pt x="298" y="368"/>
                      <a:pt x="299" y="368"/>
                      <a:pt x="299" y="367"/>
                    </a:cubicBezTo>
                    <a:cubicBezTo>
                      <a:pt x="301" y="365"/>
                      <a:pt x="303" y="364"/>
                      <a:pt x="304" y="362"/>
                    </a:cubicBezTo>
                    <a:cubicBezTo>
                      <a:pt x="306" y="360"/>
                      <a:pt x="306" y="360"/>
                      <a:pt x="308" y="361"/>
                    </a:cubicBezTo>
                    <a:cubicBezTo>
                      <a:pt x="309" y="363"/>
                      <a:pt x="310" y="364"/>
                      <a:pt x="312" y="366"/>
                    </a:cubicBezTo>
                    <a:cubicBezTo>
                      <a:pt x="315" y="369"/>
                      <a:pt x="315" y="369"/>
                      <a:pt x="311" y="371"/>
                    </a:cubicBezTo>
                    <a:close/>
                    <a:moveTo>
                      <a:pt x="314" y="329"/>
                    </a:moveTo>
                    <a:cubicBezTo>
                      <a:pt x="311" y="332"/>
                      <a:pt x="309" y="334"/>
                      <a:pt x="306" y="337"/>
                    </a:cubicBezTo>
                    <a:cubicBezTo>
                      <a:pt x="304" y="335"/>
                      <a:pt x="302" y="332"/>
                      <a:pt x="300" y="330"/>
                    </a:cubicBezTo>
                    <a:cubicBezTo>
                      <a:pt x="299" y="330"/>
                      <a:pt x="298" y="329"/>
                      <a:pt x="298" y="328"/>
                    </a:cubicBezTo>
                    <a:cubicBezTo>
                      <a:pt x="298" y="328"/>
                      <a:pt x="298" y="328"/>
                      <a:pt x="298" y="328"/>
                    </a:cubicBezTo>
                    <a:cubicBezTo>
                      <a:pt x="301" y="324"/>
                      <a:pt x="305" y="323"/>
                      <a:pt x="306" y="318"/>
                    </a:cubicBezTo>
                    <a:cubicBezTo>
                      <a:pt x="306" y="318"/>
                      <a:pt x="307" y="318"/>
                      <a:pt x="307" y="319"/>
                    </a:cubicBezTo>
                    <a:cubicBezTo>
                      <a:pt x="307" y="323"/>
                      <a:pt x="312" y="324"/>
                      <a:pt x="314" y="327"/>
                    </a:cubicBezTo>
                    <a:cubicBezTo>
                      <a:pt x="314" y="328"/>
                      <a:pt x="314" y="329"/>
                      <a:pt x="314" y="329"/>
                    </a:cubicBezTo>
                    <a:close/>
                    <a:moveTo>
                      <a:pt x="316" y="289"/>
                    </a:moveTo>
                    <a:cubicBezTo>
                      <a:pt x="311" y="290"/>
                      <a:pt x="308" y="294"/>
                      <a:pt x="306" y="298"/>
                    </a:cubicBezTo>
                    <a:cubicBezTo>
                      <a:pt x="306" y="298"/>
                      <a:pt x="306" y="298"/>
                      <a:pt x="306" y="298"/>
                    </a:cubicBezTo>
                    <a:cubicBezTo>
                      <a:pt x="304" y="293"/>
                      <a:pt x="300" y="290"/>
                      <a:pt x="295" y="287"/>
                    </a:cubicBezTo>
                    <a:cubicBezTo>
                      <a:pt x="295" y="287"/>
                      <a:pt x="294" y="286"/>
                      <a:pt x="294" y="286"/>
                    </a:cubicBezTo>
                    <a:cubicBezTo>
                      <a:pt x="294" y="286"/>
                      <a:pt x="295" y="285"/>
                      <a:pt x="295" y="285"/>
                    </a:cubicBezTo>
                    <a:cubicBezTo>
                      <a:pt x="298" y="284"/>
                      <a:pt x="301" y="282"/>
                      <a:pt x="303" y="281"/>
                    </a:cubicBezTo>
                    <a:cubicBezTo>
                      <a:pt x="304" y="279"/>
                      <a:pt x="305" y="277"/>
                      <a:pt x="306" y="276"/>
                    </a:cubicBezTo>
                    <a:cubicBezTo>
                      <a:pt x="308" y="277"/>
                      <a:pt x="309" y="278"/>
                      <a:pt x="310" y="280"/>
                    </a:cubicBezTo>
                    <a:cubicBezTo>
                      <a:pt x="312" y="281"/>
                      <a:pt x="313" y="283"/>
                      <a:pt x="315" y="284"/>
                    </a:cubicBezTo>
                    <a:cubicBezTo>
                      <a:pt x="318" y="287"/>
                      <a:pt x="318" y="288"/>
                      <a:pt x="316" y="289"/>
                    </a:cubicBezTo>
                    <a:close/>
                    <a:moveTo>
                      <a:pt x="296" y="204"/>
                    </a:moveTo>
                    <a:cubicBezTo>
                      <a:pt x="301" y="201"/>
                      <a:pt x="304" y="198"/>
                      <a:pt x="305" y="193"/>
                    </a:cubicBezTo>
                    <a:cubicBezTo>
                      <a:pt x="305" y="192"/>
                      <a:pt x="306" y="192"/>
                      <a:pt x="306" y="191"/>
                    </a:cubicBezTo>
                    <a:cubicBezTo>
                      <a:pt x="306" y="191"/>
                      <a:pt x="307" y="192"/>
                      <a:pt x="307" y="192"/>
                    </a:cubicBezTo>
                    <a:cubicBezTo>
                      <a:pt x="309" y="198"/>
                      <a:pt x="312" y="201"/>
                      <a:pt x="317" y="204"/>
                    </a:cubicBezTo>
                    <a:cubicBezTo>
                      <a:pt x="319" y="204"/>
                      <a:pt x="319" y="205"/>
                      <a:pt x="316" y="207"/>
                    </a:cubicBezTo>
                    <a:cubicBezTo>
                      <a:pt x="309" y="211"/>
                      <a:pt x="303" y="211"/>
                      <a:pt x="296" y="207"/>
                    </a:cubicBezTo>
                    <a:cubicBezTo>
                      <a:pt x="294" y="205"/>
                      <a:pt x="293" y="205"/>
                      <a:pt x="296" y="204"/>
                    </a:cubicBezTo>
                    <a:close/>
                    <a:moveTo>
                      <a:pt x="317" y="247"/>
                    </a:moveTo>
                    <a:cubicBezTo>
                      <a:pt x="313" y="250"/>
                      <a:pt x="310" y="253"/>
                      <a:pt x="307" y="256"/>
                    </a:cubicBezTo>
                    <a:cubicBezTo>
                      <a:pt x="307" y="256"/>
                      <a:pt x="306" y="256"/>
                      <a:pt x="306" y="256"/>
                    </a:cubicBezTo>
                    <a:cubicBezTo>
                      <a:pt x="306" y="256"/>
                      <a:pt x="305" y="255"/>
                      <a:pt x="304" y="254"/>
                    </a:cubicBezTo>
                    <a:cubicBezTo>
                      <a:pt x="303" y="251"/>
                      <a:pt x="301" y="249"/>
                      <a:pt x="298" y="248"/>
                    </a:cubicBezTo>
                    <a:cubicBezTo>
                      <a:pt x="295" y="247"/>
                      <a:pt x="296" y="245"/>
                      <a:pt x="298" y="244"/>
                    </a:cubicBezTo>
                    <a:cubicBezTo>
                      <a:pt x="300" y="241"/>
                      <a:pt x="304" y="239"/>
                      <a:pt x="305" y="234"/>
                    </a:cubicBezTo>
                    <a:cubicBezTo>
                      <a:pt x="306" y="233"/>
                      <a:pt x="307" y="233"/>
                      <a:pt x="307" y="235"/>
                    </a:cubicBezTo>
                    <a:cubicBezTo>
                      <a:pt x="308" y="236"/>
                      <a:pt x="308" y="237"/>
                      <a:pt x="309" y="238"/>
                    </a:cubicBezTo>
                    <a:cubicBezTo>
                      <a:pt x="312" y="241"/>
                      <a:pt x="314" y="244"/>
                      <a:pt x="318" y="245"/>
                    </a:cubicBezTo>
                    <a:cubicBezTo>
                      <a:pt x="318" y="246"/>
                      <a:pt x="317" y="246"/>
                      <a:pt x="317" y="247"/>
                    </a:cubicBezTo>
                    <a:close/>
                    <a:moveTo>
                      <a:pt x="314" y="168"/>
                    </a:moveTo>
                    <a:cubicBezTo>
                      <a:pt x="311" y="171"/>
                      <a:pt x="309" y="174"/>
                      <a:pt x="307" y="177"/>
                    </a:cubicBezTo>
                    <a:cubicBezTo>
                      <a:pt x="307" y="177"/>
                      <a:pt x="307" y="178"/>
                      <a:pt x="306" y="179"/>
                    </a:cubicBezTo>
                    <a:cubicBezTo>
                      <a:pt x="306" y="179"/>
                      <a:pt x="305" y="178"/>
                      <a:pt x="305" y="177"/>
                    </a:cubicBezTo>
                    <a:cubicBezTo>
                      <a:pt x="303" y="172"/>
                      <a:pt x="299" y="168"/>
                      <a:pt x="293" y="166"/>
                    </a:cubicBezTo>
                    <a:cubicBezTo>
                      <a:pt x="293" y="166"/>
                      <a:pt x="292" y="165"/>
                      <a:pt x="292" y="165"/>
                    </a:cubicBezTo>
                    <a:cubicBezTo>
                      <a:pt x="292" y="165"/>
                      <a:pt x="293" y="164"/>
                      <a:pt x="293" y="164"/>
                    </a:cubicBezTo>
                    <a:cubicBezTo>
                      <a:pt x="299" y="162"/>
                      <a:pt x="303" y="158"/>
                      <a:pt x="305" y="152"/>
                    </a:cubicBezTo>
                    <a:cubicBezTo>
                      <a:pt x="306" y="150"/>
                      <a:pt x="306" y="151"/>
                      <a:pt x="307" y="152"/>
                    </a:cubicBezTo>
                    <a:cubicBezTo>
                      <a:pt x="309" y="155"/>
                      <a:pt x="310" y="159"/>
                      <a:pt x="314" y="161"/>
                    </a:cubicBezTo>
                    <a:cubicBezTo>
                      <a:pt x="316" y="162"/>
                      <a:pt x="318" y="164"/>
                      <a:pt x="320" y="165"/>
                    </a:cubicBezTo>
                    <a:cubicBezTo>
                      <a:pt x="318" y="166"/>
                      <a:pt x="315" y="167"/>
                      <a:pt x="314" y="168"/>
                    </a:cubicBezTo>
                    <a:close/>
                    <a:moveTo>
                      <a:pt x="318" y="126"/>
                    </a:moveTo>
                    <a:cubicBezTo>
                      <a:pt x="314" y="129"/>
                      <a:pt x="309" y="132"/>
                      <a:pt x="307" y="138"/>
                    </a:cubicBezTo>
                    <a:cubicBezTo>
                      <a:pt x="307" y="140"/>
                      <a:pt x="306" y="139"/>
                      <a:pt x="305" y="138"/>
                    </a:cubicBezTo>
                    <a:cubicBezTo>
                      <a:pt x="302" y="132"/>
                      <a:pt x="298" y="126"/>
                      <a:pt x="291" y="126"/>
                    </a:cubicBezTo>
                    <a:cubicBezTo>
                      <a:pt x="291" y="126"/>
                      <a:pt x="290" y="125"/>
                      <a:pt x="290" y="124"/>
                    </a:cubicBezTo>
                    <a:cubicBezTo>
                      <a:pt x="291" y="124"/>
                      <a:pt x="291" y="124"/>
                      <a:pt x="292" y="124"/>
                    </a:cubicBezTo>
                    <a:cubicBezTo>
                      <a:pt x="298" y="121"/>
                      <a:pt x="303" y="117"/>
                      <a:pt x="305" y="110"/>
                    </a:cubicBezTo>
                    <a:cubicBezTo>
                      <a:pt x="305" y="109"/>
                      <a:pt x="306" y="109"/>
                      <a:pt x="306" y="108"/>
                    </a:cubicBezTo>
                    <a:cubicBezTo>
                      <a:pt x="306" y="109"/>
                      <a:pt x="307" y="109"/>
                      <a:pt x="307" y="110"/>
                    </a:cubicBezTo>
                    <a:cubicBezTo>
                      <a:pt x="309" y="115"/>
                      <a:pt x="312" y="120"/>
                      <a:pt x="318" y="122"/>
                    </a:cubicBezTo>
                    <a:cubicBezTo>
                      <a:pt x="319" y="122"/>
                      <a:pt x="321" y="124"/>
                      <a:pt x="322" y="124"/>
                    </a:cubicBezTo>
                    <a:cubicBezTo>
                      <a:pt x="321" y="125"/>
                      <a:pt x="319" y="125"/>
                      <a:pt x="318" y="126"/>
                    </a:cubicBezTo>
                    <a:close/>
                    <a:moveTo>
                      <a:pt x="333" y="164"/>
                    </a:moveTo>
                    <a:cubicBezTo>
                      <a:pt x="340" y="162"/>
                      <a:pt x="344" y="156"/>
                      <a:pt x="346" y="149"/>
                    </a:cubicBezTo>
                    <a:cubicBezTo>
                      <a:pt x="347" y="148"/>
                      <a:pt x="348" y="148"/>
                      <a:pt x="348" y="147"/>
                    </a:cubicBezTo>
                    <a:cubicBezTo>
                      <a:pt x="349" y="148"/>
                      <a:pt x="349" y="148"/>
                      <a:pt x="349" y="149"/>
                    </a:cubicBezTo>
                    <a:cubicBezTo>
                      <a:pt x="349" y="152"/>
                      <a:pt x="350" y="155"/>
                      <a:pt x="352" y="157"/>
                    </a:cubicBezTo>
                    <a:cubicBezTo>
                      <a:pt x="355" y="158"/>
                      <a:pt x="356" y="161"/>
                      <a:pt x="359" y="163"/>
                    </a:cubicBezTo>
                    <a:cubicBezTo>
                      <a:pt x="361" y="165"/>
                      <a:pt x="361" y="166"/>
                      <a:pt x="359" y="167"/>
                    </a:cubicBezTo>
                    <a:cubicBezTo>
                      <a:pt x="353" y="170"/>
                      <a:pt x="350" y="174"/>
                      <a:pt x="349" y="180"/>
                    </a:cubicBezTo>
                    <a:cubicBezTo>
                      <a:pt x="349" y="180"/>
                      <a:pt x="349" y="181"/>
                      <a:pt x="349" y="181"/>
                    </a:cubicBezTo>
                    <a:cubicBezTo>
                      <a:pt x="348" y="181"/>
                      <a:pt x="347" y="181"/>
                      <a:pt x="347" y="180"/>
                    </a:cubicBezTo>
                    <a:cubicBezTo>
                      <a:pt x="347" y="179"/>
                      <a:pt x="346" y="178"/>
                      <a:pt x="346" y="177"/>
                    </a:cubicBezTo>
                    <a:cubicBezTo>
                      <a:pt x="343" y="172"/>
                      <a:pt x="340" y="168"/>
                      <a:pt x="334" y="166"/>
                    </a:cubicBezTo>
                    <a:cubicBezTo>
                      <a:pt x="334" y="166"/>
                      <a:pt x="333" y="165"/>
                      <a:pt x="332" y="165"/>
                    </a:cubicBezTo>
                    <a:cubicBezTo>
                      <a:pt x="333" y="165"/>
                      <a:pt x="333" y="164"/>
                      <a:pt x="333" y="164"/>
                    </a:cubicBezTo>
                    <a:close/>
                    <a:moveTo>
                      <a:pt x="359" y="207"/>
                    </a:moveTo>
                    <a:cubicBezTo>
                      <a:pt x="355" y="209"/>
                      <a:pt x="350" y="212"/>
                      <a:pt x="349" y="218"/>
                    </a:cubicBezTo>
                    <a:cubicBezTo>
                      <a:pt x="349" y="219"/>
                      <a:pt x="349" y="219"/>
                      <a:pt x="348" y="220"/>
                    </a:cubicBezTo>
                    <a:cubicBezTo>
                      <a:pt x="348" y="219"/>
                      <a:pt x="347" y="219"/>
                      <a:pt x="347" y="218"/>
                    </a:cubicBezTo>
                    <a:cubicBezTo>
                      <a:pt x="344" y="214"/>
                      <a:pt x="341" y="208"/>
                      <a:pt x="335" y="206"/>
                    </a:cubicBezTo>
                    <a:cubicBezTo>
                      <a:pt x="335" y="206"/>
                      <a:pt x="335" y="205"/>
                      <a:pt x="335" y="204"/>
                    </a:cubicBezTo>
                    <a:cubicBezTo>
                      <a:pt x="341" y="202"/>
                      <a:pt x="344" y="197"/>
                      <a:pt x="347" y="191"/>
                    </a:cubicBezTo>
                    <a:cubicBezTo>
                      <a:pt x="347" y="190"/>
                      <a:pt x="348" y="190"/>
                      <a:pt x="348" y="189"/>
                    </a:cubicBezTo>
                    <a:cubicBezTo>
                      <a:pt x="349" y="190"/>
                      <a:pt x="349" y="190"/>
                      <a:pt x="349" y="191"/>
                    </a:cubicBezTo>
                    <a:cubicBezTo>
                      <a:pt x="350" y="197"/>
                      <a:pt x="354" y="201"/>
                      <a:pt x="359" y="204"/>
                    </a:cubicBezTo>
                    <a:cubicBezTo>
                      <a:pt x="360" y="204"/>
                      <a:pt x="361" y="205"/>
                      <a:pt x="359" y="207"/>
                    </a:cubicBezTo>
                    <a:close/>
                    <a:moveTo>
                      <a:pt x="347" y="775"/>
                    </a:moveTo>
                    <a:cubicBezTo>
                      <a:pt x="346" y="774"/>
                      <a:pt x="346" y="774"/>
                      <a:pt x="346" y="774"/>
                    </a:cubicBezTo>
                    <a:cubicBezTo>
                      <a:pt x="346" y="773"/>
                      <a:pt x="347" y="773"/>
                      <a:pt x="348" y="773"/>
                    </a:cubicBezTo>
                    <a:cubicBezTo>
                      <a:pt x="348" y="773"/>
                      <a:pt x="349" y="773"/>
                      <a:pt x="349" y="774"/>
                    </a:cubicBezTo>
                    <a:cubicBezTo>
                      <a:pt x="349" y="774"/>
                      <a:pt x="348" y="774"/>
                      <a:pt x="347" y="775"/>
                    </a:cubicBezTo>
                    <a:close/>
                    <a:moveTo>
                      <a:pt x="349" y="736"/>
                    </a:moveTo>
                    <a:cubicBezTo>
                      <a:pt x="349" y="737"/>
                      <a:pt x="349" y="738"/>
                      <a:pt x="347" y="741"/>
                    </a:cubicBezTo>
                    <a:cubicBezTo>
                      <a:pt x="346" y="737"/>
                      <a:pt x="346" y="736"/>
                      <a:pt x="346" y="735"/>
                    </a:cubicBezTo>
                    <a:cubicBezTo>
                      <a:pt x="346" y="734"/>
                      <a:pt x="347" y="733"/>
                      <a:pt x="347" y="733"/>
                    </a:cubicBezTo>
                    <a:cubicBezTo>
                      <a:pt x="350" y="732"/>
                      <a:pt x="349" y="734"/>
                      <a:pt x="349" y="736"/>
                    </a:cubicBezTo>
                    <a:close/>
                    <a:moveTo>
                      <a:pt x="349" y="697"/>
                    </a:moveTo>
                    <a:cubicBezTo>
                      <a:pt x="349" y="698"/>
                      <a:pt x="348" y="698"/>
                      <a:pt x="348" y="698"/>
                    </a:cubicBezTo>
                    <a:cubicBezTo>
                      <a:pt x="346" y="696"/>
                      <a:pt x="344" y="695"/>
                      <a:pt x="341" y="693"/>
                    </a:cubicBezTo>
                    <a:cubicBezTo>
                      <a:pt x="345" y="692"/>
                      <a:pt x="345" y="691"/>
                      <a:pt x="347" y="688"/>
                    </a:cubicBezTo>
                    <a:cubicBezTo>
                      <a:pt x="347" y="687"/>
                      <a:pt x="349" y="688"/>
                      <a:pt x="349" y="691"/>
                    </a:cubicBezTo>
                    <a:cubicBezTo>
                      <a:pt x="349" y="691"/>
                      <a:pt x="351" y="692"/>
                      <a:pt x="351" y="692"/>
                    </a:cubicBezTo>
                    <a:cubicBezTo>
                      <a:pt x="352" y="693"/>
                      <a:pt x="352" y="693"/>
                      <a:pt x="353" y="693"/>
                    </a:cubicBezTo>
                    <a:cubicBezTo>
                      <a:pt x="351" y="695"/>
                      <a:pt x="350" y="696"/>
                      <a:pt x="349" y="697"/>
                    </a:cubicBezTo>
                    <a:close/>
                    <a:moveTo>
                      <a:pt x="350" y="615"/>
                    </a:moveTo>
                    <a:cubicBezTo>
                      <a:pt x="349" y="616"/>
                      <a:pt x="347" y="617"/>
                      <a:pt x="347" y="617"/>
                    </a:cubicBezTo>
                    <a:cubicBezTo>
                      <a:pt x="345" y="616"/>
                      <a:pt x="343" y="614"/>
                      <a:pt x="342" y="612"/>
                    </a:cubicBezTo>
                    <a:cubicBezTo>
                      <a:pt x="344" y="611"/>
                      <a:pt x="346" y="608"/>
                      <a:pt x="348" y="608"/>
                    </a:cubicBezTo>
                    <a:cubicBezTo>
                      <a:pt x="349" y="608"/>
                      <a:pt x="351" y="610"/>
                      <a:pt x="353" y="612"/>
                    </a:cubicBezTo>
                    <a:cubicBezTo>
                      <a:pt x="353" y="612"/>
                      <a:pt x="351" y="614"/>
                      <a:pt x="350" y="615"/>
                    </a:cubicBezTo>
                    <a:close/>
                    <a:moveTo>
                      <a:pt x="351" y="651"/>
                    </a:moveTo>
                    <a:cubicBezTo>
                      <a:pt x="351" y="653"/>
                      <a:pt x="349" y="655"/>
                      <a:pt x="348" y="659"/>
                    </a:cubicBezTo>
                    <a:cubicBezTo>
                      <a:pt x="346" y="656"/>
                      <a:pt x="344" y="654"/>
                      <a:pt x="344" y="652"/>
                    </a:cubicBezTo>
                    <a:cubicBezTo>
                      <a:pt x="344" y="651"/>
                      <a:pt x="346" y="648"/>
                      <a:pt x="347" y="648"/>
                    </a:cubicBezTo>
                    <a:cubicBezTo>
                      <a:pt x="348" y="648"/>
                      <a:pt x="351" y="650"/>
                      <a:pt x="351" y="651"/>
                    </a:cubicBezTo>
                    <a:close/>
                    <a:moveTo>
                      <a:pt x="347" y="577"/>
                    </a:moveTo>
                    <a:cubicBezTo>
                      <a:pt x="345" y="577"/>
                      <a:pt x="343" y="574"/>
                      <a:pt x="341" y="572"/>
                    </a:cubicBezTo>
                    <a:cubicBezTo>
                      <a:pt x="343" y="570"/>
                      <a:pt x="345" y="567"/>
                      <a:pt x="347" y="568"/>
                    </a:cubicBezTo>
                    <a:cubicBezTo>
                      <a:pt x="349" y="568"/>
                      <a:pt x="351" y="571"/>
                      <a:pt x="353" y="572"/>
                    </a:cubicBezTo>
                    <a:cubicBezTo>
                      <a:pt x="351" y="574"/>
                      <a:pt x="349" y="577"/>
                      <a:pt x="347" y="577"/>
                    </a:cubicBezTo>
                    <a:close/>
                    <a:moveTo>
                      <a:pt x="347" y="537"/>
                    </a:moveTo>
                    <a:cubicBezTo>
                      <a:pt x="345" y="535"/>
                      <a:pt x="343" y="533"/>
                      <a:pt x="342" y="532"/>
                    </a:cubicBezTo>
                    <a:cubicBezTo>
                      <a:pt x="344" y="529"/>
                      <a:pt x="346" y="527"/>
                      <a:pt x="348" y="525"/>
                    </a:cubicBezTo>
                    <a:cubicBezTo>
                      <a:pt x="350" y="527"/>
                      <a:pt x="352" y="529"/>
                      <a:pt x="353" y="531"/>
                    </a:cubicBezTo>
                    <a:cubicBezTo>
                      <a:pt x="354" y="532"/>
                      <a:pt x="348" y="537"/>
                      <a:pt x="347" y="537"/>
                    </a:cubicBezTo>
                    <a:close/>
                    <a:moveTo>
                      <a:pt x="354" y="493"/>
                    </a:moveTo>
                    <a:cubicBezTo>
                      <a:pt x="352" y="494"/>
                      <a:pt x="351" y="496"/>
                      <a:pt x="349" y="497"/>
                    </a:cubicBezTo>
                    <a:cubicBezTo>
                      <a:pt x="348" y="499"/>
                      <a:pt x="346" y="499"/>
                      <a:pt x="346" y="497"/>
                    </a:cubicBezTo>
                    <a:cubicBezTo>
                      <a:pt x="345" y="494"/>
                      <a:pt x="344" y="492"/>
                      <a:pt x="341" y="492"/>
                    </a:cubicBezTo>
                    <a:cubicBezTo>
                      <a:pt x="340" y="492"/>
                      <a:pt x="340" y="491"/>
                      <a:pt x="340" y="491"/>
                    </a:cubicBezTo>
                    <a:cubicBezTo>
                      <a:pt x="340" y="490"/>
                      <a:pt x="340" y="490"/>
                      <a:pt x="340" y="489"/>
                    </a:cubicBezTo>
                    <a:cubicBezTo>
                      <a:pt x="342" y="487"/>
                      <a:pt x="344" y="485"/>
                      <a:pt x="346" y="483"/>
                    </a:cubicBezTo>
                    <a:cubicBezTo>
                      <a:pt x="347" y="483"/>
                      <a:pt x="348" y="483"/>
                      <a:pt x="348" y="483"/>
                    </a:cubicBezTo>
                    <a:cubicBezTo>
                      <a:pt x="350" y="485"/>
                      <a:pt x="353" y="488"/>
                      <a:pt x="355" y="490"/>
                    </a:cubicBezTo>
                    <a:cubicBezTo>
                      <a:pt x="355" y="491"/>
                      <a:pt x="355" y="492"/>
                      <a:pt x="354" y="493"/>
                    </a:cubicBezTo>
                    <a:close/>
                    <a:moveTo>
                      <a:pt x="340" y="449"/>
                    </a:moveTo>
                    <a:cubicBezTo>
                      <a:pt x="340" y="449"/>
                      <a:pt x="341" y="448"/>
                      <a:pt x="341" y="448"/>
                    </a:cubicBezTo>
                    <a:cubicBezTo>
                      <a:pt x="343" y="446"/>
                      <a:pt x="345" y="443"/>
                      <a:pt x="347" y="441"/>
                    </a:cubicBezTo>
                    <a:cubicBezTo>
                      <a:pt x="349" y="443"/>
                      <a:pt x="351" y="445"/>
                      <a:pt x="354" y="448"/>
                    </a:cubicBezTo>
                    <a:cubicBezTo>
                      <a:pt x="355" y="449"/>
                      <a:pt x="355" y="449"/>
                      <a:pt x="354" y="451"/>
                    </a:cubicBezTo>
                    <a:cubicBezTo>
                      <a:pt x="352" y="452"/>
                      <a:pt x="351" y="453"/>
                      <a:pt x="350" y="455"/>
                    </a:cubicBezTo>
                    <a:cubicBezTo>
                      <a:pt x="348" y="456"/>
                      <a:pt x="347" y="457"/>
                      <a:pt x="345" y="455"/>
                    </a:cubicBezTo>
                    <a:cubicBezTo>
                      <a:pt x="344" y="453"/>
                      <a:pt x="343" y="452"/>
                      <a:pt x="341" y="451"/>
                    </a:cubicBezTo>
                    <a:cubicBezTo>
                      <a:pt x="341" y="450"/>
                      <a:pt x="340" y="450"/>
                      <a:pt x="340" y="449"/>
                    </a:cubicBezTo>
                    <a:close/>
                    <a:moveTo>
                      <a:pt x="356" y="410"/>
                    </a:moveTo>
                    <a:cubicBezTo>
                      <a:pt x="355" y="410"/>
                      <a:pt x="353" y="411"/>
                      <a:pt x="353" y="411"/>
                    </a:cubicBezTo>
                    <a:cubicBezTo>
                      <a:pt x="351" y="413"/>
                      <a:pt x="349" y="415"/>
                      <a:pt x="348" y="418"/>
                    </a:cubicBezTo>
                    <a:cubicBezTo>
                      <a:pt x="345" y="415"/>
                      <a:pt x="342" y="412"/>
                      <a:pt x="340" y="409"/>
                    </a:cubicBezTo>
                    <a:cubicBezTo>
                      <a:pt x="340" y="409"/>
                      <a:pt x="340" y="407"/>
                      <a:pt x="340" y="407"/>
                    </a:cubicBezTo>
                    <a:cubicBezTo>
                      <a:pt x="343" y="406"/>
                      <a:pt x="344" y="402"/>
                      <a:pt x="346" y="401"/>
                    </a:cubicBezTo>
                    <a:cubicBezTo>
                      <a:pt x="347" y="400"/>
                      <a:pt x="348" y="400"/>
                      <a:pt x="349" y="401"/>
                    </a:cubicBezTo>
                    <a:cubicBezTo>
                      <a:pt x="351" y="403"/>
                      <a:pt x="353" y="407"/>
                      <a:pt x="356" y="408"/>
                    </a:cubicBezTo>
                    <a:cubicBezTo>
                      <a:pt x="356" y="408"/>
                      <a:pt x="357" y="408"/>
                      <a:pt x="357" y="409"/>
                    </a:cubicBezTo>
                    <a:cubicBezTo>
                      <a:pt x="357" y="409"/>
                      <a:pt x="356" y="410"/>
                      <a:pt x="356" y="410"/>
                    </a:cubicBezTo>
                    <a:close/>
                    <a:moveTo>
                      <a:pt x="342" y="364"/>
                    </a:moveTo>
                    <a:cubicBezTo>
                      <a:pt x="343" y="363"/>
                      <a:pt x="345" y="362"/>
                      <a:pt x="346" y="360"/>
                    </a:cubicBezTo>
                    <a:cubicBezTo>
                      <a:pt x="349" y="356"/>
                      <a:pt x="349" y="360"/>
                      <a:pt x="350" y="361"/>
                    </a:cubicBezTo>
                    <a:cubicBezTo>
                      <a:pt x="351" y="363"/>
                      <a:pt x="353" y="365"/>
                      <a:pt x="355" y="366"/>
                    </a:cubicBezTo>
                    <a:cubicBezTo>
                      <a:pt x="357" y="369"/>
                      <a:pt x="357" y="370"/>
                      <a:pt x="354" y="371"/>
                    </a:cubicBezTo>
                    <a:cubicBezTo>
                      <a:pt x="351" y="372"/>
                      <a:pt x="352" y="375"/>
                      <a:pt x="350" y="375"/>
                    </a:cubicBezTo>
                    <a:cubicBezTo>
                      <a:pt x="349" y="376"/>
                      <a:pt x="348" y="377"/>
                      <a:pt x="347" y="378"/>
                    </a:cubicBezTo>
                    <a:cubicBezTo>
                      <a:pt x="346" y="377"/>
                      <a:pt x="345" y="376"/>
                      <a:pt x="345" y="376"/>
                    </a:cubicBezTo>
                    <a:cubicBezTo>
                      <a:pt x="344" y="374"/>
                      <a:pt x="344" y="373"/>
                      <a:pt x="343" y="372"/>
                    </a:cubicBezTo>
                    <a:cubicBezTo>
                      <a:pt x="339" y="368"/>
                      <a:pt x="339" y="368"/>
                      <a:pt x="342" y="364"/>
                    </a:cubicBezTo>
                    <a:close/>
                    <a:moveTo>
                      <a:pt x="355" y="330"/>
                    </a:moveTo>
                    <a:cubicBezTo>
                      <a:pt x="353" y="332"/>
                      <a:pt x="351" y="334"/>
                      <a:pt x="350" y="337"/>
                    </a:cubicBezTo>
                    <a:cubicBezTo>
                      <a:pt x="349" y="338"/>
                      <a:pt x="349" y="340"/>
                      <a:pt x="347" y="337"/>
                    </a:cubicBezTo>
                    <a:cubicBezTo>
                      <a:pt x="345" y="335"/>
                      <a:pt x="342" y="332"/>
                      <a:pt x="340" y="330"/>
                    </a:cubicBezTo>
                    <a:cubicBezTo>
                      <a:pt x="339" y="330"/>
                      <a:pt x="339" y="329"/>
                      <a:pt x="338" y="329"/>
                    </a:cubicBezTo>
                    <a:cubicBezTo>
                      <a:pt x="338" y="328"/>
                      <a:pt x="339" y="328"/>
                      <a:pt x="339" y="327"/>
                    </a:cubicBezTo>
                    <a:cubicBezTo>
                      <a:pt x="340" y="326"/>
                      <a:pt x="341" y="324"/>
                      <a:pt x="343" y="323"/>
                    </a:cubicBezTo>
                    <a:cubicBezTo>
                      <a:pt x="346" y="322"/>
                      <a:pt x="344" y="317"/>
                      <a:pt x="348" y="318"/>
                    </a:cubicBezTo>
                    <a:cubicBezTo>
                      <a:pt x="350" y="319"/>
                      <a:pt x="351" y="322"/>
                      <a:pt x="352" y="323"/>
                    </a:cubicBezTo>
                    <a:cubicBezTo>
                      <a:pt x="353" y="324"/>
                      <a:pt x="354" y="325"/>
                      <a:pt x="354" y="325"/>
                    </a:cubicBezTo>
                    <a:cubicBezTo>
                      <a:pt x="359" y="326"/>
                      <a:pt x="357" y="328"/>
                      <a:pt x="355" y="330"/>
                    </a:cubicBezTo>
                    <a:close/>
                    <a:moveTo>
                      <a:pt x="360" y="287"/>
                    </a:moveTo>
                    <a:cubicBezTo>
                      <a:pt x="359" y="288"/>
                      <a:pt x="358" y="289"/>
                      <a:pt x="357" y="289"/>
                    </a:cubicBezTo>
                    <a:cubicBezTo>
                      <a:pt x="354" y="291"/>
                      <a:pt x="352" y="294"/>
                      <a:pt x="350" y="297"/>
                    </a:cubicBezTo>
                    <a:cubicBezTo>
                      <a:pt x="348" y="299"/>
                      <a:pt x="347" y="300"/>
                      <a:pt x="345" y="296"/>
                    </a:cubicBezTo>
                    <a:cubicBezTo>
                      <a:pt x="344" y="292"/>
                      <a:pt x="340" y="289"/>
                      <a:pt x="336" y="287"/>
                    </a:cubicBezTo>
                    <a:cubicBezTo>
                      <a:pt x="335" y="287"/>
                      <a:pt x="333" y="286"/>
                      <a:pt x="335" y="285"/>
                    </a:cubicBezTo>
                    <a:cubicBezTo>
                      <a:pt x="340" y="283"/>
                      <a:pt x="344" y="279"/>
                      <a:pt x="346" y="274"/>
                    </a:cubicBezTo>
                    <a:cubicBezTo>
                      <a:pt x="346" y="274"/>
                      <a:pt x="347" y="274"/>
                      <a:pt x="347" y="274"/>
                    </a:cubicBezTo>
                    <a:cubicBezTo>
                      <a:pt x="348" y="274"/>
                      <a:pt x="349" y="274"/>
                      <a:pt x="349" y="274"/>
                    </a:cubicBezTo>
                    <a:cubicBezTo>
                      <a:pt x="351" y="279"/>
                      <a:pt x="355" y="283"/>
                      <a:pt x="360" y="285"/>
                    </a:cubicBezTo>
                    <a:cubicBezTo>
                      <a:pt x="360" y="285"/>
                      <a:pt x="360" y="286"/>
                      <a:pt x="360" y="287"/>
                    </a:cubicBezTo>
                    <a:close/>
                    <a:moveTo>
                      <a:pt x="360" y="247"/>
                    </a:moveTo>
                    <a:cubicBezTo>
                      <a:pt x="355" y="249"/>
                      <a:pt x="351" y="252"/>
                      <a:pt x="349" y="257"/>
                    </a:cubicBezTo>
                    <a:cubicBezTo>
                      <a:pt x="349" y="258"/>
                      <a:pt x="346" y="258"/>
                      <a:pt x="346" y="257"/>
                    </a:cubicBezTo>
                    <a:cubicBezTo>
                      <a:pt x="344" y="252"/>
                      <a:pt x="340" y="249"/>
                      <a:pt x="335" y="247"/>
                    </a:cubicBezTo>
                    <a:cubicBezTo>
                      <a:pt x="335" y="246"/>
                      <a:pt x="335" y="246"/>
                      <a:pt x="334" y="246"/>
                    </a:cubicBezTo>
                    <a:cubicBezTo>
                      <a:pt x="335" y="245"/>
                      <a:pt x="335" y="245"/>
                      <a:pt x="336" y="245"/>
                    </a:cubicBezTo>
                    <a:cubicBezTo>
                      <a:pt x="341" y="242"/>
                      <a:pt x="344" y="238"/>
                      <a:pt x="347" y="233"/>
                    </a:cubicBezTo>
                    <a:cubicBezTo>
                      <a:pt x="347" y="232"/>
                      <a:pt x="349" y="230"/>
                      <a:pt x="349" y="232"/>
                    </a:cubicBezTo>
                    <a:cubicBezTo>
                      <a:pt x="350" y="239"/>
                      <a:pt x="355" y="242"/>
                      <a:pt x="359" y="245"/>
                    </a:cubicBezTo>
                    <a:cubicBezTo>
                      <a:pt x="360" y="246"/>
                      <a:pt x="362" y="246"/>
                      <a:pt x="360" y="247"/>
                    </a:cubicBezTo>
                    <a:close/>
                    <a:moveTo>
                      <a:pt x="389" y="536"/>
                    </a:moveTo>
                    <a:cubicBezTo>
                      <a:pt x="387" y="535"/>
                      <a:pt x="385" y="533"/>
                      <a:pt x="383" y="531"/>
                    </a:cubicBezTo>
                    <a:cubicBezTo>
                      <a:pt x="385" y="529"/>
                      <a:pt x="387" y="527"/>
                      <a:pt x="388" y="526"/>
                    </a:cubicBezTo>
                    <a:cubicBezTo>
                      <a:pt x="390" y="527"/>
                      <a:pt x="393" y="529"/>
                      <a:pt x="393" y="531"/>
                    </a:cubicBezTo>
                    <a:cubicBezTo>
                      <a:pt x="393" y="533"/>
                      <a:pt x="390" y="535"/>
                      <a:pt x="389" y="536"/>
                    </a:cubicBezTo>
                    <a:close/>
                    <a:moveTo>
                      <a:pt x="393" y="573"/>
                    </a:moveTo>
                    <a:cubicBezTo>
                      <a:pt x="393" y="574"/>
                      <a:pt x="391" y="576"/>
                      <a:pt x="389" y="578"/>
                    </a:cubicBezTo>
                    <a:cubicBezTo>
                      <a:pt x="387" y="575"/>
                      <a:pt x="384" y="573"/>
                      <a:pt x="384" y="572"/>
                    </a:cubicBezTo>
                    <a:cubicBezTo>
                      <a:pt x="384" y="570"/>
                      <a:pt x="387" y="569"/>
                      <a:pt x="389" y="567"/>
                    </a:cubicBezTo>
                    <a:cubicBezTo>
                      <a:pt x="390" y="569"/>
                      <a:pt x="393" y="571"/>
                      <a:pt x="393" y="573"/>
                    </a:cubicBezTo>
                    <a:close/>
                    <a:moveTo>
                      <a:pt x="389" y="608"/>
                    </a:moveTo>
                    <a:cubicBezTo>
                      <a:pt x="390" y="609"/>
                      <a:pt x="392" y="611"/>
                      <a:pt x="393" y="613"/>
                    </a:cubicBezTo>
                    <a:cubicBezTo>
                      <a:pt x="392" y="614"/>
                      <a:pt x="390" y="615"/>
                      <a:pt x="388" y="616"/>
                    </a:cubicBezTo>
                    <a:cubicBezTo>
                      <a:pt x="387" y="615"/>
                      <a:pt x="385" y="614"/>
                      <a:pt x="384" y="612"/>
                    </a:cubicBezTo>
                    <a:cubicBezTo>
                      <a:pt x="386" y="611"/>
                      <a:pt x="387" y="609"/>
                      <a:pt x="389" y="608"/>
                    </a:cubicBezTo>
                    <a:close/>
                    <a:moveTo>
                      <a:pt x="391" y="652"/>
                    </a:moveTo>
                    <a:cubicBezTo>
                      <a:pt x="391" y="653"/>
                      <a:pt x="390" y="654"/>
                      <a:pt x="389" y="655"/>
                    </a:cubicBezTo>
                    <a:cubicBezTo>
                      <a:pt x="388" y="654"/>
                      <a:pt x="387" y="653"/>
                      <a:pt x="384" y="651"/>
                    </a:cubicBezTo>
                    <a:cubicBezTo>
                      <a:pt x="386" y="651"/>
                      <a:pt x="387" y="650"/>
                      <a:pt x="388" y="650"/>
                    </a:cubicBezTo>
                    <a:cubicBezTo>
                      <a:pt x="390" y="650"/>
                      <a:pt x="392" y="649"/>
                      <a:pt x="391" y="652"/>
                    </a:cubicBezTo>
                    <a:close/>
                    <a:moveTo>
                      <a:pt x="389" y="736"/>
                    </a:moveTo>
                    <a:cubicBezTo>
                      <a:pt x="388" y="736"/>
                      <a:pt x="388" y="735"/>
                      <a:pt x="388" y="735"/>
                    </a:cubicBezTo>
                    <a:cubicBezTo>
                      <a:pt x="388" y="734"/>
                      <a:pt x="388" y="733"/>
                      <a:pt x="389" y="732"/>
                    </a:cubicBezTo>
                    <a:cubicBezTo>
                      <a:pt x="389" y="733"/>
                      <a:pt x="390" y="733"/>
                      <a:pt x="390" y="734"/>
                    </a:cubicBezTo>
                    <a:cubicBezTo>
                      <a:pt x="390" y="735"/>
                      <a:pt x="389" y="735"/>
                      <a:pt x="389" y="736"/>
                    </a:cubicBezTo>
                    <a:close/>
                    <a:moveTo>
                      <a:pt x="392" y="695"/>
                    </a:moveTo>
                    <a:cubicBezTo>
                      <a:pt x="391" y="696"/>
                      <a:pt x="389" y="698"/>
                      <a:pt x="388" y="697"/>
                    </a:cubicBezTo>
                    <a:cubicBezTo>
                      <a:pt x="387" y="696"/>
                      <a:pt x="386" y="695"/>
                      <a:pt x="384" y="693"/>
                    </a:cubicBezTo>
                    <a:cubicBezTo>
                      <a:pt x="384" y="693"/>
                      <a:pt x="384" y="693"/>
                      <a:pt x="384" y="693"/>
                    </a:cubicBezTo>
                    <a:cubicBezTo>
                      <a:pt x="384" y="692"/>
                      <a:pt x="389" y="691"/>
                      <a:pt x="390" y="692"/>
                    </a:cubicBezTo>
                    <a:cubicBezTo>
                      <a:pt x="392" y="692"/>
                      <a:pt x="395" y="692"/>
                      <a:pt x="392" y="695"/>
                    </a:cubicBezTo>
                    <a:close/>
                    <a:moveTo>
                      <a:pt x="389" y="499"/>
                    </a:moveTo>
                    <a:cubicBezTo>
                      <a:pt x="386" y="496"/>
                      <a:pt x="384" y="494"/>
                      <a:pt x="382" y="491"/>
                    </a:cubicBezTo>
                    <a:cubicBezTo>
                      <a:pt x="381" y="490"/>
                      <a:pt x="388" y="482"/>
                      <a:pt x="389" y="483"/>
                    </a:cubicBezTo>
                    <a:cubicBezTo>
                      <a:pt x="391" y="485"/>
                      <a:pt x="393" y="488"/>
                      <a:pt x="395" y="490"/>
                    </a:cubicBezTo>
                    <a:cubicBezTo>
                      <a:pt x="393" y="493"/>
                      <a:pt x="391" y="496"/>
                      <a:pt x="389" y="499"/>
                    </a:cubicBezTo>
                    <a:close/>
                    <a:moveTo>
                      <a:pt x="384" y="447"/>
                    </a:moveTo>
                    <a:cubicBezTo>
                      <a:pt x="386" y="446"/>
                      <a:pt x="387" y="444"/>
                      <a:pt x="388" y="443"/>
                    </a:cubicBezTo>
                    <a:cubicBezTo>
                      <a:pt x="389" y="443"/>
                      <a:pt x="389" y="443"/>
                      <a:pt x="390" y="444"/>
                    </a:cubicBezTo>
                    <a:cubicBezTo>
                      <a:pt x="391" y="445"/>
                      <a:pt x="392" y="446"/>
                      <a:pt x="394" y="448"/>
                    </a:cubicBezTo>
                    <a:cubicBezTo>
                      <a:pt x="396" y="449"/>
                      <a:pt x="395" y="450"/>
                      <a:pt x="394" y="451"/>
                    </a:cubicBezTo>
                    <a:cubicBezTo>
                      <a:pt x="393" y="452"/>
                      <a:pt x="391" y="453"/>
                      <a:pt x="390" y="454"/>
                    </a:cubicBezTo>
                    <a:cubicBezTo>
                      <a:pt x="389" y="456"/>
                      <a:pt x="388" y="456"/>
                      <a:pt x="387" y="454"/>
                    </a:cubicBezTo>
                    <a:cubicBezTo>
                      <a:pt x="386" y="453"/>
                      <a:pt x="385" y="452"/>
                      <a:pt x="384" y="452"/>
                    </a:cubicBezTo>
                    <a:cubicBezTo>
                      <a:pt x="382" y="450"/>
                      <a:pt x="382" y="448"/>
                      <a:pt x="384" y="447"/>
                    </a:cubicBezTo>
                    <a:close/>
                    <a:moveTo>
                      <a:pt x="394" y="410"/>
                    </a:moveTo>
                    <a:cubicBezTo>
                      <a:pt x="392" y="411"/>
                      <a:pt x="391" y="414"/>
                      <a:pt x="389" y="415"/>
                    </a:cubicBezTo>
                    <a:cubicBezTo>
                      <a:pt x="389" y="415"/>
                      <a:pt x="388" y="415"/>
                      <a:pt x="388" y="415"/>
                    </a:cubicBezTo>
                    <a:cubicBezTo>
                      <a:pt x="385" y="413"/>
                      <a:pt x="385" y="410"/>
                      <a:pt x="381" y="410"/>
                    </a:cubicBezTo>
                    <a:cubicBezTo>
                      <a:pt x="381" y="409"/>
                      <a:pt x="381" y="408"/>
                      <a:pt x="381" y="408"/>
                    </a:cubicBezTo>
                    <a:cubicBezTo>
                      <a:pt x="384" y="406"/>
                      <a:pt x="386" y="404"/>
                      <a:pt x="388" y="401"/>
                    </a:cubicBezTo>
                    <a:cubicBezTo>
                      <a:pt x="388" y="401"/>
                      <a:pt x="389" y="401"/>
                      <a:pt x="390" y="401"/>
                    </a:cubicBezTo>
                    <a:cubicBezTo>
                      <a:pt x="392" y="403"/>
                      <a:pt x="394" y="405"/>
                      <a:pt x="396" y="407"/>
                    </a:cubicBezTo>
                    <a:cubicBezTo>
                      <a:pt x="399" y="410"/>
                      <a:pt x="396" y="409"/>
                      <a:pt x="394" y="410"/>
                    </a:cubicBezTo>
                    <a:close/>
                    <a:moveTo>
                      <a:pt x="389" y="376"/>
                    </a:moveTo>
                    <a:cubicBezTo>
                      <a:pt x="389" y="377"/>
                      <a:pt x="388" y="376"/>
                      <a:pt x="388" y="376"/>
                    </a:cubicBezTo>
                    <a:cubicBezTo>
                      <a:pt x="385" y="374"/>
                      <a:pt x="385" y="371"/>
                      <a:pt x="382" y="370"/>
                    </a:cubicBezTo>
                    <a:cubicBezTo>
                      <a:pt x="381" y="370"/>
                      <a:pt x="381" y="369"/>
                      <a:pt x="380" y="369"/>
                    </a:cubicBezTo>
                    <a:cubicBezTo>
                      <a:pt x="381" y="368"/>
                      <a:pt x="381" y="368"/>
                      <a:pt x="381" y="367"/>
                    </a:cubicBezTo>
                    <a:cubicBezTo>
                      <a:pt x="383" y="365"/>
                      <a:pt x="385" y="364"/>
                      <a:pt x="387" y="361"/>
                    </a:cubicBezTo>
                    <a:cubicBezTo>
                      <a:pt x="389" y="360"/>
                      <a:pt x="389" y="361"/>
                      <a:pt x="391" y="362"/>
                    </a:cubicBezTo>
                    <a:cubicBezTo>
                      <a:pt x="393" y="364"/>
                      <a:pt x="395" y="366"/>
                      <a:pt x="397" y="368"/>
                    </a:cubicBezTo>
                    <a:cubicBezTo>
                      <a:pt x="395" y="371"/>
                      <a:pt x="392" y="374"/>
                      <a:pt x="389" y="376"/>
                    </a:cubicBezTo>
                    <a:close/>
                    <a:moveTo>
                      <a:pt x="398" y="329"/>
                    </a:moveTo>
                    <a:cubicBezTo>
                      <a:pt x="397" y="330"/>
                      <a:pt x="396" y="330"/>
                      <a:pt x="395" y="331"/>
                    </a:cubicBezTo>
                    <a:cubicBezTo>
                      <a:pt x="393" y="333"/>
                      <a:pt x="391" y="335"/>
                      <a:pt x="389" y="337"/>
                    </a:cubicBezTo>
                    <a:cubicBezTo>
                      <a:pt x="386" y="334"/>
                      <a:pt x="383" y="331"/>
                      <a:pt x="380" y="328"/>
                    </a:cubicBezTo>
                    <a:cubicBezTo>
                      <a:pt x="380" y="328"/>
                      <a:pt x="380" y="328"/>
                      <a:pt x="380" y="327"/>
                    </a:cubicBezTo>
                    <a:cubicBezTo>
                      <a:pt x="380" y="326"/>
                      <a:pt x="381" y="326"/>
                      <a:pt x="382" y="325"/>
                    </a:cubicBezTo>
                    <a:cubicBezTo>
                      <a:pt x="383" y="324"/>
                      <a:pt x="385" y="323"/>
                      <a:pt x="386" y="321"/>
                    </a:cubicBezTo>
                    <a:cubicBezTo>
                      <a:pt x="389" y="317"/>
                      <a:pt x="390" y="317"/>
                      <a:pt x="391" y="321"/>
                    </a:cubicBezTo>
                    <a:cubicBezTo>
                      <a:pt x="393" y="325"/>
                      <a:pt x="396" y="325"/>
                      <a:pt x="398" y="327"/>
                    </a:cubicBezTo>
                    <a:cubicBezTo>
                      <a:pt x="399" y="328"/>
                      <a:pt x="400" y="328"/>
                      <a:pt x="398" y="329"/>
                    </a:cubicBezTo>
                    <a:close/>
                    <a:moveTo>
                      <a:pt x="401" y="288"/>
                    </a:moveTo>
                    <a:cubicBezTo>
                      <a:pt x="395" y="290"/>
                      <a:pt x="392" y="292"/>
                      <a:pt x="390" y="297"/>
                    </a:cubicBezTo>
                    <a:cubicBezTo>
                      <a:pt x="390" y="298"/>
                      <a:pt x="389" y="298"/>
                      <a:pt x="389" y="298"/>
                    </a:cubicBezTo>
                    <a:cubicBezTo>
                      <a:pt x="388" y="298"/>
                      <a:pt x="387" y="298"/>
                      <a:pt x="387" y="297"/>
                    </a:cubicBezTo>
                    <a:cubicBezTo>
                      <a:pt x="386" y="292"/>
                      <a:pt x="381" y="291"/>
                      <a:pt x="378" y="288"/>
                    </a:cubicBezTo>
                    <a:cubicBezTo>
                      <a:pt x="376" y="286"/>
                      <a:pt x="376" y="285"/>
                      <a:pt x="379" y="285"/>
                    </a:cubicBezTo>
                    <a:cubicBezTo>
                      <a:pt x="379" y="285"/>
                      <a:pt x="380" y="285"/>
                      <a:pt x="380" y="284"/>
                    </a:cubicBezTo>
                    <a:cubicBezTo>
                      <a:pt x="389" y="277"/>
                      <a:pt x="389" y="277"/>
                      <a:pt x="397" y="284"/>
                    </a:cubicBezTo>
                    <a:cubicBezTo>
                      <a:pt x="398" y="285"/>
                      <a:pt x="400" y="285"/>
                      <a:pt x="400" y="285"/>
                    </a:cubicBezTo>
                    <a:cubicBezTo>
                      <a:pt x="401" y="286"/>
                      <a:pt x="401" y="288"/>
                      <a:pt x="401" y="288"/>
                    </a:cubicBezTo>
                    <a:close/>
                    <a:moveTo>
                      <a:pt x="376" y="246"/>
                    </a:moveTo>
                    <a:cubicBezTo>
                      <a:pt x="377" y="245"/>
                      <a:pt x="377" y="245"/>
                      <a:pt x="378" y="245"/>
                    </a:cubicBezTo>
                    <a:cubicBezTo>
                      <a:pt x="379" y="244"/>
                      <a:pt x="381" y="243"/>
                      <a:pt x="382" y="241"/>
                    </a:cubicBezTo>
                    <a:cubicBezTo>
                      <a:pt x="385" y="239"/>
                      <a:pt x="388" y="237"/>
                      <a:pt x="388" y="234"/>
                    </a:cubicBezTo>
                    <a:cubicBezTo>
                      <a:pt x="390" y="236"/>
                      <a:pt x="392" y="238"/>
                      <a:pt x="394" y="241"/>
                    </a:cubicBezTo>
                    <a:cubicBezTo>
                      <a:pt x="395" y="242"/>
                      <a:pt x="396" y="242"/>
                      <a:pt x="397" y="243"/>
                    </a:cubicBezTo>
                    <a:cubicBezTo>
                      <a:pt x="401" y="245"/>
                      <a:pt x="401" y="245"/>
                      <a:pt x="397" y="248"/>
                    </a:cubicBezTo>
                    <a:cubicBezTo>
                      <a:pt x="395" y="250"/>
                      <a:pt x="392" y="253"/>
                      <a:pt x="390" y="256"/>
                    </a:cubicBezTo>
                    <a:cubicBezTo>
                      <a:pt x="389" y="256"/>
                      <a:pt x="389" y="257"/>
                      <a:pt x="389" y="258"/>
                    </a:cubicBezTo>
                    <a:cubicBezTo>
                      <a:pt x="388" y="257"/>
                      <a:pt x="388" y="256"/>
                      <a:pt x="388" y="256"/>
                    </a:cubicBezTo>
                    <a:cubicBezTo>
                      <a:pt x="385" y="252"/>
                      <a:pt x="382" y="248"/>
                      <a:pt x="378" y="247"/>
                    </a:cubicBezTo>
                    <a:cubicBezTo>
                      <a:pt x="377" y="246"/>
                      <a:pt x="377" y="246"/>
                      <a:pt x="376" y="246"/>
                    </a:cubicBezTo>
                    <a:close/>
                    <a:moveTo>
                      <a:pt x="401" y="206"/>
                    </a:moveTo>
                    <a:cubicBezTo>
                      <a:pt x="399" y="208"/>
                      <a:pt x="396" y="209"/>
                      <a:pt x="394" y="211"/>
                    </a:cubicBezTo>
                    <a:cubicBezTo>
                      <a:pt x="392" y="213"/>
                      <a:pt x="390" y="215"/>
                      <a:pt x="388" y="218"/>
                    </a:cubicBezTo>
                    <a:cubicBezTo>
                      <a:pt x="388" y="214"/>
                      <a:pt x="385" y="212"/>
                      <a:pt x="383" y="210"/>
                    </a:cubicBezTo>
                    <a:cubicBezTo>
                      <a:pt x="381" y="209"/>
                      <a:pt x="379" y="207"/>
                      <a:pt x="376" y="206"/>
                    </a:cubicBezTo>
                    <a:cubicBezTo>
                      <a:pt x="379" y="204"/>
                      <a:pt x="381" y="203"/>
                      <a:pt x="383" y="201"/>
                    </a:cubicBezTo>
                    <a:cubicBezTo>
                      <a:pt x="385" y="198"/>
                      <a:pt x="386" y="195"/>
                      <a:pt x="388" y="193"/>
                    </a:cubicBezTo>
                    <a:cubicBezTo>
                      <a:pt x="388" y="192"/>
                      <a:pt x="388" y="191"/>
                      <a:pt x="389" y="191"/>
                    </a:cubicBezTo>
                    <a:cubicBezTo>
                      <a:pt x="389" y="191"/>
                      <a:pt x="389" y="192"/>
                      <a:pt x="390" y="192"/>
                    </a:cubicBezTo>
                    <a:cubicBezTo>
                      <a:pt x="392" y="198"/>
                      <a:pt x="396" y="202"/>
                      <a:pt x="402" y="204"/>
                    </a:cubicBezTo>
                    <a:cubicBezTo>
                      <a:pt x="404" y="205"/>
                      <a:pt x="403" y="206"/>
                      <a:pt x="401" y="206"/>
                    </a:cubicBezTo>
                    <a:close/>
                    <a:moveTo>
                      <a:pt x="400" y="166"/>
                    </a:moveTo>
                    <a:cubicBezTo>
                      <a:pt x="396" y="170"/>
                      <a:pt x="391" y="172"/>
                      <a:pt x="390" y="178"/>
                    </a:cubicBezTo>
                    <a:cubicBezTo>
                      <a:pt x="389" y="178"/>
                      <a:pt x="389" y="179"/>
                      <a:pt x="389" y="179"/>
                    </a:cubicBezTo>
                    <a:cubicBezTo>
                      <a:pt x="388" y="179"/>
                      <a:pt x="388" y="178"/>
                      <a:pt x="388" y="178"/>
                    </a:cubicBezTo>
                    <a:cubicBezTo>
                      <a:pt x="387" y="174"/>
                      <a:pt x="385" y="171"/>
                      <a:pt x="382" y="169"/>
                    </a:cubicBezTo>
                    <a:cubicBezTo>
                      <a:pt x="377" y="165"/>
                      <a:pt x="377" y="165"/>
                      <a:pt x="382" y="159"/>
                    </a:cubicBezTo>
                    <a:cubicBezTo>
                      <a:pt x="384" y="157"/>
                      <a:pt x="388" y="155"/>
                      <a:pt x="388" y="150"/>
                    </a:cubicBezTo>
                    <a:cubicBezTo>
                      <a:pt x="388" y="150"/>
                      <a:pt x="388" y="149"/>
                      <a:pt x="389" y="149"/>
                    </a:cubicBezTo>
                    <a:cubicBezTo>
                      <a:pt x="389" y="149"/>
                      <a:pt x="389" y="150"/>
                      <a:pt x="390" y="150"/>
                    </a:cubicBezTo>
                    <a:cubicBezTo>
                      <a:pt x="392" y="155"/>
                      <a:pt x="394" y="160"/>
                      <a:pt x="400" y="162"/>
                    </a:cubicBezTo>
                    <a:cubicBezTo>
                      <a:pt x="402" y="163"/>
                      <a:pt x="403" y="164"/>
                      <a:pt x="405" y="165"/>
                    </a:cubicBezTo>
                    <a:cubicBezTo>
                      <a:pt x="403" y="165"/>
                      <a:pt x="401" y="165"/>
                      <a:pt x="400" y="166"/>
                    </a:cubicBezTo>
                    <a:close/>
                    <a:moveTo>
                      <a:pt x="429" y="736"/>
                    </a:moveTo>
                    <a:cubicBezTo>
                      <a:pt x="429" y="735"/>
                      <a:pt x="428" y="735"/>
                      <a:pt x="428" y="734"/>
                    </a:cubicBezTo>
                    <a:cubicBezTo>
                      <a:pt x="428" y="733"/>
                      <a:pt x="429" y="733"/>
                      <a:pt x="429" y="732"/>
                    </a:cubicBezTo>
                    <a:cubicBezTo>
                      <a:pt x="429" y="733"/>
                      <a:pt x="430" y="734"/>
                      <a:pt x="430" y="735"/>
                    </a:cubicBezTo>
                    <a:cubicBezTo>
                      <a:pt x="430" y="735"/>
                      <a:pt x="429" y="736"/>
                      <a:pt x="429" y="736"/>
                    </a:cubicBezTo>
                    <a:close/>
                    <a:moveTo>
                      <a:pt x="429" y="697"/>
                    </a:moveTo>
                    <a:cubicBezTo>
                      <a:pt x="429" y="697"/>
                      <a:pt x="428" y="696"/>
                      <a:pt x="427" y="696"/>
                    </a:cubicBezTo>
                    <a:cubicBezTo>
                      <a:pt x="426" y="695"/>
                      <a:pt x="425" y="694"/>
                      <a:pt x="424" y="693"/>
                    </a:cubicBezTo>
                    <a:cubicBezTo>
                      <a:pt x="426" y="692"/>
                      <a:pt x="428" y="691"/>
                      <a:pt x="430" y="691"/>
                    </a:cubicBezTo>
                    <a:cubicBezTo>
                      <a:pt x="431" y="691"/>
                      <a:pt x="432" y="692"/>
                      <a:pt x="433" y="693"/>
                    </a:cubicBezTo>
                    <a:cubicBezTo>
                      <a:pt x="432" y="694"/>
                      <a:pt x="431" y="696"/>
                      <a:pt x="429" y="697"/>
                    </a:cubicBezTo>
                    <a:close/>
                    <a:moveTo>
                      <a:pt x="429" y="617"/>
                    </a:moveTo>
                    <a:cubicBezTo>
                      <a:pt x="427" y="616"/>
                      <a:pt x="425" y="614"/>
                      <a:pt x="425" y="613"/>
                    </a:cubicBezTo>
                    <a:cubicBezTo>
                      <a:pt x="425" y="611"/>
                      <a:pt x="428" y="609"/>
                      <a:pt x="429" y="608"/>
                    </a:cubicBezTo>
                    <a:cubicBezTo>
                      <a:pt x="431" y="609"/>
                      <a:pt x="434" y="611"/>
                      <a:pt x="433" y="612"/>
                    </a:cubicBezTo>
                    <a:cubicBezTo>
                      <a:pt x="433" y="614"/>
                      <a:pt x="431" y="616"/>
                      <a:pt x="429" y="617"/>
                    </a:cubicBezTo>
                    <a:close/>
                    <a:moveTo>
                      <a:pt x="432" y="652"/>
                    </a:moveTo>
                    <a:cubicBezTo>
                      <a:pt x="432" y="653"/>
                      <a:pt x="430" y="654"/>
                      <a:pt x="429" y="656"/>
                    </a:cubicBezTo>
                    <a:cubicBezTo>
                      <a:pt x="428" y="654"/>
                      <a:pt x="426" y="653"/>
                      <a:pt x="426" y="652"/>
                    </a:cubicBezTo>
                    <a:cubicBezTo>
                      <a:pt x="427" y="651"/>
                      <a:pt x="428" y="650"/>
                      <a:pt x="429" y="648"/>
                    </a:cubicBezTo>
                    <a:cubicBezTo>
                      <a:pt x="430" y="649"/>
                      <a:pt x="432" y="651"/>
                      <a:pt x="432" y="652"/>
                    </a:cubicBezTo>
                    <a:close/>
                    <a:moveTo>
                      <a:pt x="429" y="576"/>
                    </a:moveTo>
                    <a:cubicBezTo>
                      <a:pt x="428" y="577"/>
                      <a:pt x="426" y="574"/>
                      <a:pt x="423" y="571"/>
                    </a:cubicBezTo>
                    <a:cubicBezTo>
                      <a:pt x="425" y="570"/>
                      <a:pt x="427" y="568"/>
                      <a:pt x="429" y="568"/>
                    </a:cubicBezTo>
                    <a:cubicBezTo>
                      <a:pt x="430" y="568"/>
                      <a:pt x="432" y="571"/>
                      <a:pt x="434" y="572"/>
                    </a:cubicBezTo>
                    <a:cubicBezTo>
                      <a:pt x="432" y="574"/>
                      <a:pt x="431" y="576"/>
                      <a:pt x="429" y="576"/>
                    </a:cubicBezTo>
                    <a:close/>
                    <a:moveTo>
                      <a:pt x="429" y="536"/>
                    </a:moveTo>
                    <a:cubicBezTo>
                      <a:pt x="427" y="536"/>
                      <a:pt x="426" y="533"/>
                      <a:pt x="423" y="531"/>
                    </a:cubicBezTo>
                    <a:cubicBezTo>
                      <a:pt x="425" y="529"/>
                      <a:pt x="427" y="527"/>
                      <a:pt x="429" y="525"/>
                    </a:cubicBezTo>
                    <a:cubicBezTo>
                      <a:pt x="431" y="528"/>
                      <a:pt x="433" y="530"/>
                      <a:pt x="436" y="532"/>
                    </a:cubicBezTo>
                    <a:cubicBezTo>
                      <a:pt x="433" y="534"/>
                      <a:pt x="431" y="536"/>
                      <a:pt x="429" y="536"/>
                    </a:cubicBezTo>
                    <a:close/>
                    <a:moveTo>
                      <a:pt x="430" y="498"/>
                    </a:moveTo>
                    <a:cubicBezTo>
                      <a:pt x="429" y="498"/>
                      <a:pt x="428" y="497"/>
                      <a:pt x="428" y="497"/>
                    </a:cubicBezTo>
                    <a:cubicBezTo>
                      <a:pt x="426" y="495"/>
                      <a:pt x="425" y="494"/>
                      <a:pt x="423" y="492"/>
                    </a:cubicBezTo>
                    <a:cubicBezTo>
                      <a:pt x="422" y="491"/>
                      <a:pt x="422" y="490"/>
                      <a:pt x="423" y="488"/>
                    </a:cubicBezTo>
                    <a:cubicBezTo>
                      <a:pt x="425" y="487"/>
                      <a:pt x="426" y="486"/>
                      <a:pt x="427" y="484"/>
                    </a:cubicBezTo>
                    <a:cubicBezTo>
                      <a:pt x="428" y="484"/>
                      <a:pt x="429" y="482"/>
                      <a:pt x="430" y="484"/>
                    </a:cubicBezTo>
                    <a:cubicBezTo>
                      <a:pt x="432" y="486"/>
                      <a:pt x="433" y="487"/>
                      <a:pt x="435" y="489"/>
                    </a:cubicBezTo>
                    <a:cubicBezTo>
                      <a:pt x="435" y="489"/>
                      <a:pt x="436" y="490"/>
                      <a:pt x="436" y="490"/>
                    </a:cubicBezTo>
                    <a:cubicBezTo>
                      <a:pt x="434" y="493"/>
                      <a:pt x="432" y="496"/>
                      <a:pt x="430" y="498"/>
                    </a:cubicBezTo>
                    <a:close/>
                    <a:moveTo>
                      <a:pt x="422" y="450"/>
                    </a:moveTo>
                    <a:cubicBezTo>
                      <a:pt x="425" y="447"/>
                      <a:pt x="427" y="445"/>
                      <a:pt x="429" y="443"/>
                    </a:cubicBezTo>
                    <a:cubicBezTo>
                      <a:pt x="429" y="443"/>
                      <a:pt x="430" y="443"/>
                      <a:pt x="430" y="443"/>
                    </a:cubicBezTo>
                    <a:cubicBezTo>
                      <a:pt x="431" y="445"/>
                      <a:pt x="433" y="446"/>
                      <a:pt x="434" y="447"/>
                    </a:cubicBezTo>
                    <a:cubicBezTo>
                      <a:pt x="435" y="449"/>
                      <a:pt x="436" y="450"/>
                      <a:pt x="434" y="451"/>
                    </a:cubicBezTo>
                    <a:cubicBezTo>
                      <a:pt x="433" y="452"/>
                      <a:pt x="432" y="453"/>
                      <a:pt x="431" y="454"/>
                    </a:cubicBezTo>
                    <a:cubicBezTo>
                      <a:pt x="430" y="456"/>
                      <a:pt x="429" y="456"/>
                      <a:pt x="427" y="454"/>
                    </a:cubicBezTo>
                    <a:cubicBezTo>
                      <a:pt x="426" y="453"/>
                      <a:pt x="424" y="451"/>
                      <a:pt x="422" y="450"/>
                    </a:cubicBezTo>
                    <a:close/>
                    <a:moveTo>
                      <a:pt x="435" y="410"/>
                    </a:moveTo>
                    <a:cubicBezTo>
                      <a:pt x="433" y="411"/>
                      <a:pt x="432" y="413"/>
                      <a:pt x="430" y="415"/>
                    </a:cubicBezTo>
                    <a:cubicBezTo>
                      <a:pt x="430" y="415"/>
                      <a:pt x="429" y="415"/>
                      <a:pt x="429" y="415"/>
                    </a:cubicBezTo>
                    <a:cubicBezTo>
                      <a:pt x="427" y="414"/>
                      <a:pt x="425" y="411"/>
                      <a:pt x="423" y="410"/>
                    </a:cubicBezTo>
                    <a:cubicBezTo>
                      <a:pt x="419" y="409"/>
                      <a:pt x="421" y="408"/>
                      <a:pt x="423" y="407"/>
                    </a:cubicBezTo>
                    <a:cubicBezTo>
                      <a:pt x="424" y="405"/>
                      <a:pt x="426" y="404"/>
                      <a:pt x="427" y="402"/>
                    </a:cubicBezTo>
                    <a:cubicBezTo>
                      <a:pt x="429" y="401"/>
                      <a:pt x="429" y="400"/>
                      <a:pt x="431" y="402"/>
                    </a:cubicBezTo>
                    <a:cubicBezTo>
                      <a:pt x="432" y="404"/>
                      <a:pt x="434" y="406"/>
                      <a:pt x="436" y="407"/>
                    </a:cubicBezTo>
                    <a:cubicBezTo>
                      <a:pt x="439" y="410"/>
                      <a:pt x="437" y="409"/>
                      <a:pt x="435" y="410"/>
                    </a:cubicBezTo>
                    <a:close/>
                    <a:moveTo>
                      <a:pt x="420" y="369"/>
                    </a:moveTo>
                    <a:cubicBezTo>
                      <a:pt x="421" y="368"/>
                      <a:pt x="422" y="367"/>
                      <a:pt x="423" y="366"/>
                    </a:cubicBezTo>
                    <a:cubicBezTo>
                      <a:pt x="425" y="363"/>
                      <a:pt x="427" y="361"/>
                      <a:pt x="429" y="358"/>
                    </a:cubicBezTo>
                    <a:cubicBezTo>
                      <a:pt x="430" y="362"/>
                      <a:pt x="433" y="363"/>
                      <a:pt x="435" y="366"/>
                    </a:cubicBezTo>
                    <a:cubicBezTo>
                      <a:pt x="438" y="369"/>
                      <a:pt x="438" y="369"/>
                      <a:pt x="434" y="372"/>
                    </a:cubicBezTo>
                    <a:cubicBezTo>
                      <a:pt x="433" y="374"/>
                      <a:pt x="431" y="375"/>
                      <a:pt x="429" y="377"/>
                    </a:cubicBezTo>
                    <a:cubicBezTo>
                      <a:pt x="427" y="375"/>
                      <a:pt x="425" y="374"/>
                      <a:pt x="424" y="372"/>
                    </a:cubicBezTo>
                    <a:cubicBezTo>
                      <a:pt x="422" y="371"/>
                      <a:pt x="421" y="370"/>
                      <a:pt x="420" y="369"/>
                    </a:cubicBezTo>
                    <a:close/>
                    <a:moveTo>
                      <a:pt x="438" y="329"/>
                    </a:moveTo>
                    <a:cubicBezTo>
                      <a:pt x="435" y="331"/>
                      <a:pt x="432" y="334"/>
                      <a:pt x="430" y="337"/>
                    </a:cubicBezTo>
                    <a:cubicBezTo>
                      <a:pt x="430" y="338"/>
                      <a:pt x="429" y="338"/>
                      <a:pt x="429" y="339"/>
                    </a:cubicBezTo>
                    <a:cubicBezTo>
                      <a:pt x="429" y="338"/>
                      <a:pt x="428" y="338"/>
                      <a:pt x="428" y="337"/>
                    </a:cubicBezTo>
                    <a:cubicBezTo>
                      <a:pt x="426" y="335"/>
                      <a:pt x="425" y="333"/>
                      <a:pt x="423" y="331"/>
                    </a:cubicBezTo>
                    <a:cubicBezTo>
                      <a:pt x="422" y="330"/>
                      <a:pt x="420" y="329"/>
                      <a:pt x="419" y="328"/>
                    </a:cubicBezTo>
                    <a:cubicBezTo>
                      <a:pt x="420" y="327"/>
                      <a:pt x="422" y="326"/>
                      <a:pt x="423" y="325"/>
                    </a:cubicBezTo>
                    <a:cubicBezTo>
                      <a:pt x="424" y="325"/>
                      <a:pt x="425" y="324"/>
                      <a:pt x="425" y="323"/>
                    </a:cubicBezTo>
                    <a:cubicBezTo>
                      <a:pt x="427" y="322"/>
                      <a:pt x="428" y="320"/>
                      <a:pt x="429" y="318"/>
                    </a:cubicBezTo>
                    <a:cubicBezTo>
                      <a:pt x="431" y="320"/>
                      <a:pt x="433" y="321"/>
                      <a:pt x="435" y="323"/>
                    </a:cubicBezTo>
                    <a:cubicBezTo>
                      <a:pt x="436" y="324"/>
                      <a:pt x="437" y="326"/>
                      <a:pt x="438" y="327"/>
                    </a:cubicBezTo>
                    <a:cubicBezTo>
                      <a:pt x="439" y="328"/>
                      <a:pt x="440" y="328"/>
                      <a:pt x="438" y="329"/>
                    </a:cubicBezTo>
                    <a:close/>
                    <a:moveTo>
                      <a:pt x="441" y="289"/>
                    </a:moveTo>
                    <a:cubicBezTo>
                      <a:pt x="436" y="289"/>
                      <a:pt x="435" y="293"/>
                      <a:pt x="432" y="296"/>
                    </a:cubicBezTo>
                    <a:cubicBezTo>
                      <a:pt x="429" y="299"/>
                      <a:pt x="427" y="299"/>
                      <a:pt x="426" y="295"/>
                    </a:cubicBezTo>
                    <a:cubicBezTo>
                      <a:pt x="425" y="291"/>
                      <a:pt x="421" y="291"/>
                      <a:pt x="418" y="289"/>
                    </a:cubicBezTo>
                    <a:cubicBezTo>
                      <a:pt x="416" y="287"/>
                      <a:pt x="416" y="286"/>
                      <a:pt x="418" y="285"/>
                    </a:cubicBezTo>
                    <a:cubicBezTo>
                      <a:pt x="422" y="283"/>
                      <a:pt x="426" y="280"/>
                      <a:pt x="428" y="275"/>
                    </a:cubicBezTo>
                    <a:cubicBezTo>
                      <a:pt x="429" y="273"/>
                      <a:pt x="429" y="273"/>
                      <a:pt x="430" y="275"/>
                    </a:cubicBezTo>
                    <a:cubicBezTo>
                      <a:pt x="432" y="280"/>
                      <a:pt x="436" y="283"/>
                      <a:pt x="440" y="285"/>
                    </a:cubicBezTo>
                    <a:cubicBezTo>
                      <a:pt x="441" y="285"/>
                      <a:pt x="441" y="286"/>
                      <a:pt x="442" y="287"/>
                    </a:cubicBezTo>
                    <a:cubicBezTo>
                      <a:pt x="441" y="288"/>
                      <a:pt x="441" y="289"/>
                      <a:pt x="441" y="289"/>
                    </a:cubicBezTo>
                    <a:close/>
                    <a:moveTo>
                      <a:pt x="417" y="246"/>
                    </a:moveTo>
                    <a:cubicBezTo>
                      <a:pt x="417" y="246"/>
                      <a:pt x="417" y="245"/>
                      <a:pt x="418" y="245"/>
                    </a:cubicBezTo>
                    <a:cubicBezTo>
                      <a:pt x="422" y="242"/>
                      <a:pt x="426" y="240"/>
                      <a:pt x="428" y="235"/>
                    </a:cubicBezTo>
                    <a:cubicBezTo>
                      <a:pt x="428" y="234"/>
                      <a:pt x="429" y="233"/>
                      <a:pt x="430" y="234"/>
                    </a:cubicBezTo>
                    <a:cubicBezTo>
                      <a:pt x="432" y="239"/>
                      <a:pt x="436" y="242"/>
                      <a:pt x="440" y="244"/>
                    </a:cubicBezTo>
                    <a:cubicBezTo>
                      <a:pt x="441" y="245"/>
                      <a:pt x="442" y="246"/>
                      <a:pt x="440" y="247"/>
                    </a:cubicBezTo>
                    <a:cubicBezTo>
                      <a:pt x="436" y="249"/>
                      <a:pt x="433" y="252"/>
                      <a:pt x="430" y="255"/>
                    </a:cubicBezTo>
                    <a:cubicBezTo>
                      <a:pt x="429" y="256"/>
                      <a:pt x="429" y="257"/>
                      <a:pt x="429" y="258"/>
                    </a:cubicBezTo>
                    <a:cubicBezTo>
                      <a:pt x="429" y="257"/>
                      <a:pt x="429" y="256"/>
                      <a:pt x="428" y="255"/>
                    </a:cubicBezTo>
                    <a:cubicBezTo>
                      <a:pt x="425" y="252"/>
                      <a:pt x="422" y="250"/>
                      <a:pt x="418" y="247"/>
                    </a:cubicBezTo>
                    <a:cubicBezTo>
                      <a:pt x="418" y="246"/>
                      <a:pt x="417" y="246"/>
                      <a:pt x="417" y="246"/>
                    </a:cubicBezTo>
                    <a:close/>
                    <a:moveTo>
                      <a:pt x="442" y="206"/>
                    </a:moveTo>
                    <a:cubicBezTo>
                      <a:pt x="436" y="208"/>
                      <a:pt x="433" y="211"/>
                      <a:pt x="430" y="216"/>
                    </a:cubicBezTo>
                    <a:cubicBezTo>
                      <a:pt x="430" y="218"/>
                      <a:pt x="428" y="218"/>
                      <a:pt x="428" y="217"/>
                    </a:cubicBezTo>
                    <a:cubicBezTo>
                      <a:pt x="425" y="211"/>
                      <a:pt x="422" y="208"/>
                      <a:pt x="416" y="206"/>
                    </a:cubicBezTo>
                    <a:cubicBezTo>
                      <a:pt x="415" y="206"/>
                      <a:pt x="415" y="206"/>
                      <a:pt x="415" y="205"/>
                    </a:cubicBezTo>
                    <a:cubicBezTo>
                      <a:pt x="415" y="205"/>
                      <a:pt x="416" y="205"/>
                      <a:pt x="416" y="204"/>
                    </a:cubicBezTo>
                    <a:cubicBezTo>
                      <a:pt x="428" y="197"/>
                      <a:pt x="430" y="197"/>
                      <a:pt x="442" y="204"/>
                    </a:cubicBezTo>
                    <a:cubicBezTo>
                      <a:pt x="443" y="205"/>
                      <a:pt x="444" y="206"/>
                      <a:pt x="442" y="206"/>
                    </a:cubicBezTo>
                    <a:close/>
                    <a:moveTo>
                      <a:pt x="441" y="166"/>
                    </a:moveTo>
                    <a:cubicBezTo>
                      <a:pt x="437" y="169"/>
                      <a:pt x="432" y="172"/>
                      <a:pt x="430" y="178"/>
                    </a:cubicBezTo>
                    <a:cubicBezTo>
                      <a:pt x="429" y="180"/>
                      <a:pt x="429" y="179"/>
                      <a:pt x="428" y="178"/>
                    </a:cubicBezTo>
                    <a:cubicBezTo>
                      <a:pt x="425" y="172"/>
                      <a:pt x="421" y="167"/>
                      <a:pt x="414" y="166"/>
                    </a:cubicBezTo>
                    <a:cubicBezTo>
                      <a:pt x="414" y="166"/>
                      <a:pt x="413" y="166"/>
                      <a:pt x="413" y="165"/>
                    </a:cubicBezTo>
                    <a:cubicBezTo>
                      <a:pt x="413" y="165"/>
                      <a:pt x="413" y="164"/>
                      <a:pt x="414" y="164"/>
                    </a:cubicBezTo>
                    <a:cubicBezTo>
                      <a:pt x="421" y="162"/>
                      <a:pt x="426" y="157"/>
                      <a:pt x="428" y="150"/>
                    </a:cubicBezTo>
                    <a:cubicBezTo>
                      <a:pt x="428" y="150"/>
                      <a:pt x="429" y="149"/>
                      <a:pt x="429" y="149"/>
                    </a:cubicBezTo>
                    <a:cubicBezTo>
                      <a:pt x="430" y="150"/>
                      <a:pt x="430" y="151"/>
                      <a:pt x="430" y="151"/>
                    </a:cubicBezTo>
                    <a:cubicBezTo>
                      <a:pt x="433" y="157"/>
                      <a:pt x="436" y="161"/>
                      <a:pt x="442" y="163"/>
                    </a:cubicBezTo>
                    <a:cubicBezTo>
                      <a:pt x="443" y="164"/>
                      <a:pt x="444" y="164"/>
                      <a:pt x="445" y="165"/>
                    </a:cubicBezTo>
                    <a:cubicBezTo>
                      <a:pt x="444" y="165"/>
                      <a:pt x="442" y="165"/>
                      <a:pt x="441" y="166"/>
                    </a:cubicBezTo>
                    <a:close/>
                    <a:moveTo>
                      <a:pt x="469" y="736"/>
                    </a:moveTo>
                    <a:cubicBezTo>
                      <a:pt x="469" y="736"/>
                      <a:pt x="469" y="735"/>
                      <a:pt x="468" y="735"/>
                    </a:cubicBezTo>
                    <a:cubicBezTo>
                      <a:pt x="469" y="734"/>
                      <a:pt x="469" y="733"/>
                      <a:pt x="469" y="732"/>
                    </a:cubicBezTo>
                    <a:cubicBezTo>
                      <a:pt x="470" y="733"/>
                      <a:pt x="470" y="733"/>
                      <a:pt x="470" y="734"/>
                    </a:cubicBezTo>
                    <a:cubicBezTo>
                      <a:pt x="470" y="735"/>
                      <a:pt x="470" y="735"/>
                      <a:pt x="469" y="736"/>
                    </a:cubicBezTo>
                    <a:close/>
                    <a:moveTo>
                      <a:pt x="469" y="697"/>
                    </a:moveTo>
                    <a:cubicBezTo>
                      <a:pt x="468" y="697"/>
                      <a:pt x="466" y="695"/>
                      <a:pt x="465" y="693"/>
                    </a:cubicBezTo>
                    <a:cubicBezTo>
                      <a:pt x="466" y="692"/>
                      <a:pt x="468" y="692"/>
                      <a:pt x="469" y="691"/>
                    </a:cubicBezTo>
                    <a:cubicBezTo>
                      <a:pt x="471" y="691"/>
                      <a:pt x="472" y="692"/>
                      <a:pt x="474" y="693"/>
                    </a:cubicBezTo>
                    <a:cubicBezTo>
                      <a:pt x="472" y="695"/>
                      <a:pt x="471" y="698"/>
                      <a:pt x="469" y="697"/>
                    </a:cubicBezTo>
                    <a:close/>
                    <a:moveTo>
                      <a:pt x="469" y="608"/>
                    </a:moveTo>
                    <a:cubicBezTo>
                      <a:pt x="471" y="609"/>
                      <a:pt x="473" y="611"/>
                      <a:pt x="473" y="613"/>
                    </a:cubicBezTo>
                    <a:cubicBezTo>
                      <a:pt x="474" y="614"/>
                      <a:pt x="471" y="616"/>
                      <a:pt x="470" y="618"/>
                    </a:cubicBezTo>
                    <a:cubicBezTo>
                      <a:pt x="468" y="615"/>
                      <a:pt x="465" y="614"/>
                      <a:pt x="465" y="612"/>
                    </a:cubicBezTo>
                    <a:cubicBezTo>
                      <a:pt x="465" y="611"/>
                      <a:pt x="468" y="609"/>
                      <a:pt x="469" y="608"/>
                    </a:cubicBezTo>
                    <a:close/>
                    <a:moveTo>
                      <a:pt x="465" y="572"/>
                    </a:moveTo>
                    <a:cubicBezTo>
                      <a:pt x="465" y="571"/>
                      <a:pt x="468" y="569"/>
                      <a:pt x="470" y="568"/>
                    </a:cubicBezTo>
                    <a:cubicBezTo>
                      <a:pt x="471" y="569"/>
                      <a:pt x="474" y="571"/>
                      <a:pt x="474" y="572"/>
                    </a:cubicBezTo>
                    <a:cubicBezTo>
                      <a:pt x="474" y="574"/>
                      <a:pt x="471" y="575"/>
                      <a:pt x="469" y="577"/>
                    </a:cubicBezTo>
                    <a:cubicBezTo>
                      <a:pt x="468" y="576"/>
                      <a:pt x="465" y="574"/>
                      <a:pt x="465" y="572"/>
                    </a:cubicBezTo>
                    <a:close/>
                    <a:moveTo>
                      <a:pt x="472" y="652"/>
                    </a:moveTo>
                    <a:cubicBezTo>
                      <a:pt x="472" y="653"/>
                      <a:pt x="470" y="654"/>
                      <a:pt x="470" y="655"/>
                    </a:cubicBezTo>
                    <a:cubicBezTo>
                      <a:pt x="468" y="654"/>
                      <a:pt x="467" y="654"/>
                      <a:pt x="466" y="652"/>
                    </a:cubicBezTo>
                    <a:cubicBezTo>
                      <a:pt x="467" y="651"/>
                      <a:pt x="468" y="650"/>
                      <a:pt x="469" y="648"/>
                    </a:cubicBezTo>
                    <a:cubicBezTo>
                      <a:pt x="470" y="650"/>
                      <a:pt x="472" y="651"/>
                      <a:pt x="472" y="652"/>
                    </a:cubicBezTo>
                    <a:close/>
                    <a:moveTo>
                      <a:pt x="475" y="533"/>
                    </a:moveTo>
                    <a:cubicBezTo>
                      <a:pt x="473" y="534"/>
                      <a:pt x="471" y="536"/>
                      <a:pt x="470" y="536"/>
                    </a:cubicBezTo>
                    <a:cubicBezTo>
                      <a:pt x="468" y="536"/>
                      <a:pt x="466" y="534"/>
                      <a:pt x="464" y="533"/>
                    </a:cubicBezTo>
                    <a:cubicBezTo>
                      <a:pt x="464" y="532"/>
                      <a:pt x="463" y="532"/>
                      <a:pt x="463" y="532"/>
                    </a:cubicBezTo>
                    <a:cubicBezTo>
                      <a:pt x="463" y="532"/>
                      <a:pt x="463" y="531"/>
                      <a:pt x="464" y="531"/>
                    </a:cubicBezTo>
                    <a:cubicBezTo>
                      <a:pt x="465" y="529"/>
                      <a:pt x="467" y="528"/>
                      <a:pt x="468" y="527"/>
                    </a:cubicBezTo>
                    <a:cubicBezTo>
                      <a:pt x="469" y="526"/>
                      <a:pt x="469" y="525"/>
                      <a:pt x="471" y="526"/>
                    </a:cubicBezTo>
                    <a:cubicBezTo>
                      <a:pt x="472" y="528"/>
                      <a:pt x="474" y="529"/>
                      <a:pt x="475" y="531"/>
                    </a:cubicBezTo>
                    <a:cubicBezTo>
                      <a:pt x="475" y="531"/>
                      <a:pt x="475" y="532"/>
                      <a:pt x="475" y="533"/>
                    </a:cubicBezTo>
                    <a:close/>
                    <a:moveTo>
                      <a:pt x="477" y="490"/>
                    </a:moveTo>
                    <a:cubicBezTo>
                      <a:pt x="476" y="492"/>
                      <a:pt x="475" y="493"/>
                      <a:pt x="474" y="494"/>
                    </a:cubicBezTo>
                    <a:cubicBezTo>
                      <a:pt x="469" y="498"/>
                      <a:pt x="469" y="498"/>
                      <a:pt x="465" y="494"/>
                    </a:cubicBezTo>
                    <a:cubicBezTo>
                      <a:pt x="462" y="490"/>
                      <a:pt x="462" y="491"/>
                      <a:pt x="465" y="487"/>
                    </a:cubicBezTo>
                    <a:cubicBezTo>
                      <a:pt x="467" y="485"/>
                      <a:pt x="468" y="484"/>
                      <a:pt x="469" y="482"/>
                    </a:cubicBezTo>
                    <a:cubicBezTo>
                      <a:pt x="470" y="483"/>
                      <a:pt x="470" y="484"/>
                      <a:pt x="471" y="484"/>
                    </a:cubicBezTo>
                    <a:cubicBezTo>
                      <a:pt x="473" y="486"/>
                      <a:pt x="475" y="487"/>
                      <a:pt x="477" y="489"/>
                    </a:cubicBezTo>
                    <a:cubicBezTo>
                      <a:pt x="477" y="489"/>
                      <a:pt x="477" y="490"/>
                      <a:pt x="477" y="490"/>
                    </a:cubicBezTo>
                    <a:close/>
                    <a:moveTo>
                      <a:pt x="463" y="450"/>
                    </a:moveTo>
                    <a:cubicBezTo>
                      <a:pt x="463" y="449"/>
                      <a:pt x="464" y="448"/>
                      <a:pt x="464" y="448"/>
                    </a:cubicBezTo>
                    <a:cubicBezTo>
                      <a:pt x="466" y="446"/>
                      <a:pt x="468" y="444"/>
                      <a:pt x="468" y="443"/>
                    </a:cubicBezTo>
                    <a:cubicBezTo>
                      <a:pt x="469" y="439"/>
                      <a:pt x="470" y="441"/>
                      <a:pt x="471" y="442"/>
                    </a:cubicBezTo>
                    <a:cubicBezTo>
                      <a:pt x="472" y="444"/>
                      <a:pt x="472" y="447"/>
                      <a:pt x="476" y="447"/>
                    </a:cubicBezTo>
                    <a:cubicBezTo>
                      <a:pt x="476" y="447"/>
                      <a:pt x="476" y="448"/>
                      <a:pt x="476" y="448"/>
                    </a:cubicBezTo>
                    <a:cubicBezTo>
                      <a:pt x="474" y="451"/>
                      <a:pt x="472" y="453"/>
                      <a:pt x="470" y="455"/>
                    </a:cubicBezTo>
                    <a:cubicBezTo>
                      <a:pt x="470" y="456"/>
                      <a:pt x="469" y="456"/>
                      <a:pt x="469" y="456"/>
                    </a:cubicBezTo>
                    <a:cubicBezTo>
                      <a:pt x="467" y="454"/>
                      <a:pt x="465" y="452"/>
                      <a:pt x="463" y="450"/>
                    </a:cubicBezTo>
                    <a:close/>
                    <a:moveTo>
                      <a:pt x="473" y="412"/>
                    </a:moveTo>
                    <a:cubicBezTo>
                      <a:pt x="472" y="413"/>
                      <a:pt x="472" y="414"/>
                      <a:pt x="471" y="416"/>
                    </a:cubicBezTo>
                    <a:cubicBezTo>
                      <a:pt x="470" y="417"/>
                      <a:pt x="469" y="419"/>
                      <a:pt x="468" y="415"/>
                    </a:cubicBezTo>
                    <a:cubicBezTo>
                      <a:pt x="468" y="413"/>
                      <a:pt x="464" y="412"/>
                      <a:pt x="462" y="410"/>
                    </a:cubicBezTo>
                    <a:cubicBezTo>
                      <a:pt x="462" y="409"/>
                      <a:pt x="461" y="408"/>
                      <a:pt x="461" y="408"/>
                    </a:cubicBezTo>
                    <a:cubicBezTo>
                      <a:pt x="464" y="406"/>
                      <a:pt x="466" y="403"/>
                      <a:pt x="469" y="401"/>
                    </a:cubicBezTo>
                    <a:cubicBezTo>
                      <a:pt x="469" y="401"/>
                      <a:pt x="469" y="401"/>
                      <a:pt x="469" y="400"/>
                    </a:cubicBezTo>
                    <a:cubicBezTo>
                      <a:pt x="470" y="401"/>
                      <a:pt x="470" y="401"/>
                      <a:pt x="471" y="402"/>
                    </a:cubicBezTo>
                    <a:cubicBezTo>
                      <a:pt x="472" y="403"/>
                      <a:pt x="473" y="404"/>
                      <a:pt x="474" y="405"/>
                    </a:cubicBezTo>
                    <a:cubicBezTo>
                      <a:pt x="475" y="406"/>
                      <a:pt x="477" y="408"/>
                      <a:pt x="478" y="409"/>
                    </a:cubicBezTo>
                    <a:cubicBezTo>
                      <a:pt x="476" y="410"/>
                      <a:pt x="475" y="411"/>
                      <a:pt x="473" y="412"/>
                    </a:cubicBezTo>
                    <a:close/>
                    <a:moveTo>
                      <a:pt x="463" y="366"/>
                    </a:moveTo>
                    <a:cubicBezTo>
                      <a:pt x="465" y="364"/>
                      <a:pt x="468" y="363"/>
                      <a:pt x="468" y="359"/>
                    </a:cubicBezTo>
                    <a:cubicBezTo>
                      <a:pt x="468" y="359"/>
                      <a:pt x="469" y="359"/>
                      <a:pt x="470" y="358"/>
                    </a:cubicBezTo>
                    <a:cubicBezTo>
                      <a:pt x="470" y="359"/>
                      <a:pt x="470" y="359"/>
                      <a:pt x="470" y="360"/>
                    </a:cubicBezTo>
                    <a:cubicBezTo>
                      <a:pt x="472" y="362"/>
                      <a:pt x="473" y="364"/>
                      <a:pt x="475" y="366"/>
                    </a:cubicBezTo>
                    <a:cubicBezTo>
                      <a:pt x="478" y="369"/>
                      <a:pt x="478" y="369"/>
                      <a:pt x="475" y="372"/>
                    </a:cubicBezTo>
                    <a:cubicBezTo>
                      <a:pt x="473" y="373"/>
                      <a:pt x="471" y="377"/>
                      <a:pt x="470" y="377"/>
                    </a:cubicBezTo>
                    <a:cubicBezTo>
                      <a:pt x="467" y="376"/>
                      <a:pt x="466" y="373"/>
                      <a:pt x="463" y="371"/>
                    </a:cubicBezTo>
                    <a:cubicBezTo>
                      <a:pt x="460" y="369"/>
                      <a:pt x="461" y="368"/>
                      <a:pt x="463" y="366"/>
                    </a:cubicBezTo>
                    <a:close/>
                    <a:moveTo>
                      <a:pt x="478" y="329"/>
                    </a:moveTo>
                    <a:cubicBezTo>
                      <a:pt x="475" y="331"/>
                      <a:pt x="472" y="334"/>
                      <a:pt x="470" y="337"/>
                    </a:cubicBezTo>
                    <a:cubicBezTo>
                      <a:pt x="470" y="339"/>
                      <a:pt x="469" y="339"/>
                      <a:pt x="468" y="337"/>
                    </a:cubicBezTo>
                    <a:cubicBezTo>
                      <a:pt x="466" y="334"/>
                      <a:pt x="463" y="332"/>
                      <a:pt x="461" y="329"/>
                    </a:cubicBezTo>
                    <a:cubicBezTo>
                      <a:pt x="460" y="329"/>
                      <a:pt x="460" y="329"/>
                      <a:pt x="459" y="328"/>
                    </a:cubicBezTo>
                    <a:cubicBezTo>
                      <a:pt x="460" y="327"/>
                      <a:pt x="461" y="326"/>
                      <a:pt x="462" y="325"/>
                    </a:cubicBezTo>
                    <a:cubicBezTo>
                      <a:pt x="465" y="322"/>
                      <a:pt x="467" y="320"/>
                      <a:pt x="469" y="318"/>
                    </a:cubicBezTo>
                    <a:cubicBezTo>
                      <a:pt x="472" y="320"/>
                      <a:pt x="474" y="323"/>
                      <a:pt x="477" y="325"/>
                    </a:cubicBezTo>
                    <a:cubicBezTo>
                      <a:pt x="477" y="326"/>
                      <a:pt x="478" y="327"/>
                      <a:pt x="479" y="328"/>
                    </a:cubicBezTo>
                    <a:cubicBezTo>
                      <a:pt x="479" y="328"/>
                      <a:pt x="479" y="329"/>
                      <a:pt x="478" y="329"/>
                    </a:cubicBezTo>
                    <a:close/>
                    <a:moveTo>
                      <a:pt x="483" y="287"/>
                    </a:moveTo>
                    <a:cubicBezTo>
                      <a:pt x="478" y="290"/>
                      <a:pt x="474" y="294"/>
                      <a:pt x="470" y="298"/>
                    </a:cubicBezTo>
                    <a:cubicBezTo>
                      <a:pt x="470" y="298"/>
                      <a:pt x="469" y="298"/>
                      <a:pt x="468" y="297"/>
                    </a:cubicBezTo>
                    <a:cubicBezTo>
                      <a:pt x="465" y="295"/>
                      <a:pt x="463" y="291"/>
                      <a:pt x="459" y="289"/>
                    </a:cubicBezTo>
                    <a:cubicBezTo>
                      <a:pt x="455" y="287"/>
                      <a:pt x="455" y="287"/>
                      <a:pt x="459" y="285"/>
                    </a:cubicBezTo>
                    <a:cubicBezTo>
                      <a:pt x="463" y="283"/>
                      <a:pt x="467" y="280"/>
                      <a:pt x="468" y="275"/>
                    </a:cubicBezTo>
                    <a:cubicBezTo>
                      <a:pt x="469" y="274"/>
                      <a:pt x="469" y="274"/>
                      <a:pt x="470" y="274"/>
                    </a:cubicBezTo>
                    <a:cubicBezTo>
                      <a:pt x="470" y="274"/>
                      <a:pt x="470" y="275"/>
                      <a:pt x="470" y="275"/>
                    </a:cubicBezTo>
                    <a:cubicBezTo>
                      <a:pt x="474" y="280"/>
                      <a:pt x="476" y="285"/>
                      <a:pt x="483" y="285"/>
                    </a:cubicBezTo>
                    <a:cubicBezTo>
                      <a:pt x="483" y="285"/>
                      <a:pt x="483" y="287"/>
                      <a:pt x="483" y="287"/>
                    </a:cubicBezTo>
                    <a:close/>
                    <a:moveTo>
                      <a:pt x="457" y="246"/>
                    </a:moveTo>
                    <a:cubicBezTo>
                      <a:pt x="457" y="245"/>
                      <a:pt x="458" y="245"/>
                      <a:pt x="458" y="244"/>
                    </a:cubicBezTo>
                    <a:cubicBezTo>
                      <a:pt x="463" y="242"/>
                      <a:pt x="467" y="238"/>
                      <a:pt x="468" y="233"/>
                    </a:cubicBezTo>
                    <a:cubicBezTo>
                      <a:pt x="469" y="232"/>
                      <a:pt x="469" y="232"/>
                      <a:pt x="469" y="231"/>
                    </a:cubicBezTo>
                    <a:cubicBezTo>
                      <a:pt x="470" y="232"/>
                      <a:pt x="470" y="232"/>
                      <a:pt x="470" y="233"/>
                    </a:cubicBezTo>
                    <a:cubicBezTo>
                      <a:pt x="472" y="238"/>
                      <a:pt x="475" y="242"/>
                      <a:pt x="480" y="244"/>
                    </a:cubicBezTo>
                    <a:cubicBezTo>
                      <a:pt x="481" y="244"/>
                      <a:pt x="483" y="245"/>
                      <a:pt x="480" y="247"/>
                    </a:cubicBezTo>
                    <a:cubicBezTo>
                      <a:pt x="476" y="250"/>
                      <a:pt x="473" y="254"/>
                      <a:pt x="469" y="258"/>
                    </a:cubicBezTo>
                    <a:cubicBezTo>
                      <a:pt x="467" y="253"/>
                      <a:pt x="463" y="249"/>
                      <a:pt x="458" y="247"/>
                    </a:cubicBezTo>
                    <a:cubicBezTo>
                      <a:pt x="458" y="246"/>
                      <a:pt x="457" y="246"/>
                      <a:pt x="457" y="246"/>
                    </a:cubicBezTo>
                    <a:close/>
                    <a:moveTo>
                      <a:pt x="481" y="206"/>
                    </a:moveTo>
                    <a:cubicBezTo>
                      <a:pt x="475" y="208"/>
                      <a:pt x="472" y="214"/>
                      <a:pt x="469" y="219"/>
                    </a:cubicBezTo>
                    <a:cubicBezTo>
                      <a:pt x="467" y="213"/>
                      <a:pt x="464" y="209"/>
                      <a:pt x="458" y="206"/>
                    </a:cubicBezTo>
                    <a:cubicBezTo>
                      <a:pt x="457" y="206"/>
                      <a:pt x="456" y="206"/>
                      <a:pt x="455" y="206"/>
                    </a:cubicBezTo>
                    <a:cubicBezTo>
                      <a:pt x="456" y="205"/>
                      <a:pt x="457" y="205"/>
                      <a:pt x="457" y="204"/>
                    </a:cubicBezTo>
                    <a:cubicBezTo>
                      <a:pt x="462" y="201"/>
                      <a:pt x="468" y="198"/>
                      <a:pt x="468" y="191"/>
                    </a:cubicBezTo>
                    <a:cubicBezTo>
                      <a:pt x="468" y="190"/>
                      <a:pt x="469" y="190"/>
                      <a:pt x="469" y="189"/>
                    </a:cubicBezTo>
                    <a:cubicBezTo>
                      <a:pt x="470" y="190"/>
                      <a:pt x="470" y="190"/>
                      <a:pt x="470" y="190"/>
                    </a:cubicBezTo>
                    <a:cubicBezTo>
                      <a:pt x="471" y="198"/>
                      <a:pt x="477" y="200"/>
                      <a:pt x="482" y="204"/>
                    </a:cubicBezTo>
                    <a:cubicBezTo>
                      <a:pt x="482" y="205"/>
                      <a:pt x="483" y="205"/>
                      <a:pt x="484" y="206"/>
                    </a:cubicBezTo>
                    <a:cubicBezTo>
                      <a:pt x="483" y="206"/>
                      <a:pt x="482" y="206"/>
                      <a:pt x="481" y="206"/>
                    </a:cubicBezTo>
                    <a:close/>
                    <a:moveTo>
                      <a:pt x="484" y="166"/>
                    </a:moveTo>
                    <a:cubicBezTo>
                      <a:pt x="478" y="168"/>
                      <a:pt x="472" y="174"/>
                      <a:pt x="470" y="179"/>
                    </a:cubicBezTo>
                    <a:cubicBezTo>
                      <a:pt x="470" y="180"/>
                      <a:pt x="470" y="181"/>
                      <a:pt x="469" y="181"/>
                    </a:cubicBezTo>
                    <a:cubicBezTo>
                      <a:pt x="469" y="180"/>
                      <a:pt x="469" y="180"/>
                      <a:pt x="468" y="179"/>
                    </a:cubicBezTo>
                    <a:cubicBezTo>
                      <a:pt x="466" y="172"/>
                      <a:pt x="462" y="167"/>
                      <a:pt x="455" y="166"/>
                    </a:cubicBezTo>
                    <a:cubicBezTo>
                      <a:pt x="454" y="166"/>
                      <a:pt x="454" y="166"/>
                      <a:pt x="453" y="165"/>
                    </a:cubicBezTo>
                    <a:cubicBezTo>
                      <a:pt x="454" y="165"/>
                      <a:pt x="454" y="164"/>
                      <a:pt x="455" y="164"/>
                    </a:cubicBezTo>
                    <a:cubicBezTo>
                      <a:pt x="461" y="162"/>
                      <a:pt x="465" y="158"/>
                      <a:pt x="468" y="152"/>
                    </a:cubicBezTo>
                    <a:cubicBezTo>
                      <a:pt x="469" y="151"/>
                      <a:pt x="468" y="149"/>
                      <a:pt x="468" y="148"/>
                    </a:cubicBezTo>
                    <a:cubicBezTo>
                      <a:pt x="469" y="148"/>
                      <a:pt x="469" y="147"/>
                      <a:pt x="469" y="147"/>
                    </a:cubicBezTo>
                    <a:cubicBezTo>
                      <a:pt x="470" y="147"/>
                      <a:pt x="470" y="148"/>
                      <a:pt x="470" y="148"/>
                    </a:cubicBezTo>
                    <a:cubicBezTo>
                      <a:pt x="471" y="157"/>
                      <a:pt x="477" y="161"/>
                      <a:pt x="484" y="164"/>
                    </a:cubicBezTo>
                    <a:cubicBezTo>
                      <a:pt x="484" y="164"/>
                      <a:pt x="485" y="165"/>
                      <a:pt x="485" y="165"/>
                    </a:cubicBezTo>
                    <a:cubicBezTo>
                      <a:pt x="485" y="165"/>
                      <a:pt x="484" y="166"/>
                      <a:pt x="484" y="166"/>
                    </a:cubicBezTo>
                    <a:close/>
                    <a:moveTo>
                      <a:pt x="511" y="607"/>
                    </a:moveTo>
                    <a:cubicBezTo>
                      <a:pt x="512" y="609"/>
                      <a:pt x="514" y="611"/>
                      <a:pt x="514" y="612"/>
                    </a:cubicBezTo>
                    <a:cubicBezTo>
                      <a:pt x="513" y="614"/>
                      <a:pt x="511" y="615"/>
                      <a:pt x="510" y="617"/>
                    </a:cubicBezTo>
                    <a:cubicBezTo>
                      <a:pt x="508" y="616"/>
                      <a:pt x="506" y="614"/>
                      <a:pt x="505" y="612"/>
                    </a:cubicBezTo>
                    <a:cubicBezTo>
                      <a:pt x="507" y="611"/>
                      <a:pt x="508" y="610"/>
                      <a:pt x="511" y="607"/>
                    </a:cubicBezTo>
                    <a:close/>
                    <a:moveTo>
                      <a:pt x="505" y="573"/>
                    </a:moveTo>
                    <a:cubicBezTo>
                      <a:pt x="507" y="570"/>
                      <a:pt x="508" y="568"/>
                      <a:pt x="510" y="565"/>
                    </a:cubicBezTo>
                    <a:cubicBezTo>
                      <a:pt x="511" y="567"/>
                      <a:pt x="514" y="569"/>
                      <a:pt x="514" y="571"/>
                    </a:cubicBezTo>
                    <a:cubicBezTo>
                      <a:pt x="514" y="573"/>
                      <a:pt x="511" y="575"/>
                      <a:pt x="509" y="576"/>
                    </a:cubicBezTo>
                    <a:cubicBezTo>
                      <a:pt x="509" y="577"/>
                      <a:pt x="506" y="574"/>
                      <a:pt x="505" y="573"/>
                    </a:cubicBezTo>
                    <a:close/>
                    <a:moveTo>
                      <a:pt x="512" y="652"/>
                    </a:moveTo>
                    <a:cubicBezTo>
                      <a:pt x="512" y="653"/>
                      <a:pt x="511" y="654"/>
                      <a:pt x="510" y="656"/>
                    </a:cubicBezTo>
                    <a:cubicBezTo>
                      <a:pt x="509" y="655"/>
                      <a:pt x="507" y="653"/>
                      <a:pt x="507" y="652"/>
                    </a:cubicBezTo>
                    <a:cubicBezTo>
                      <a:pt x="507" y="651"/>
                      <a:pt x="509" y="649"/>
                      <a:pt x="510" y="648"/>
                    </a:cubicBezTo>
                    <a:cubicBezTo>
                      <a:pt x="511" y="649"/>
                      <a:pt x="512" y="651"/>
                      <a:pt x="512" y="652"/>
                    </a:cubicBezTo>
                    <a:close/>
                    <a:moveTo>
                      <a:pt x="510" y="736"/>
                    </a:moveTo>
                    <a:cubicBezTo>
                      <a:pt x="509" y="736"/>
                      <a:pt x="509" y="735"/>
                      <a:pt x="508" y="735"/>
                    </a:cubicBezTo>
                    <a:cubicBezTo>
                      <a:pt x="509" y="734"/>
                      <a:pt x="509" y="733"/>
                      <a:pt x="509" y="733"/>
                    </a:cubicBezTo>
                    <a:cubicBezTo>
                      <a:pt x="510" y="733"/>
                      <a:pt x="510" y="734"/>
                      <a:pt x="511" y="734"/>
                    </a:cubicBezTo>
                    <a:cubicBezTo>
                      <a:pt x="511" y="735"/>
                      <a:pt x="510" y="735"/>
                      <a:pt x="510" y="736"/>
                    </a:cubicBezTo>
                    <a:close/>
                    <a:moveTo>
                      <a:pt x="510" y="697"/>
                    </a:moveTo>
                    <a:cubicBezTo>
                      <a:pt x="509" y="698"/>
                      <a:pt x="508" y="696"/>
                      <a:pt x="507" y="695"/>
                    </a:cubicBezTo>
                    <a:cubicBezTo>
                      <a:pt x="506" y="694"/>
                      <a:pt x="506" y="693"/>
                      <a:pt x="506" y="692"/>
                    </a:cubicBezTo>
                    <a:cubicBezTo>
                      <a:pt x="507" y="692"/>
                      <a:pt x="509" y="691"/>
                      <a:pt x="510" y="691"/>
                    </a:cubicBezTo>
                    <a:cubicBezTo>
                      <a:pt x="512" y="691"/>
                      <a:pt x="513" y="692"/>
                      <a:pt x="516" y="694"/>
                    </a:cubicBezTo>
                    <a:cubicBezTo>
                      <a:pt x="513" y="695"/>
                      <a:pt x="512" y="697"/>
                      <a:pt x="510" y="697"/>
                    </a:cubicBezTo>
                    <a:close/>
                    <a:moveTo>
                      <a:pt x="515" y="534"/>
                    </a:moveTo>
                    <a:cubicBezTo>
                      <a:pt x="513" y="535"/>
                      <a:pt x="512" y="536"/>
                      <a:pt x="511" y="537"/>
                    </a:cubicBezTo>
                    <a:cubicBezTo>
                      <a:pt x="510" y="538"/>
                      <a:pt x="509" y="539"/>
                      <a:pt x="509" y="536"/>
                    </a:cubicBezTo>
                    <a:cubicBezTo>
                      <a:pt x="508" y="535"/>
                      <a:pt x="506" y="534"/>
                      <a:pt x="505" y="533"/>
                    </a:cubicBezTo>
                    <a:cubicBezTo>
                      <a:pt x="504" y="532"/>
                      <a:pt x="504" y="532"/>
                      <a:pt x="503" y="532"/>
                    </a:cubicBezTo>
                    <a:cubicBezTo>
                      <a:pt x="503" y="532"/>
                      <a:pt x="504" y="531"/>
                      <a:pt x="504" y="531"/>
                    </a:cubicBezTo>
                    <a:cubicBezTo>
                      <a:pt x="505" y="529"/>
                      <a:pt x="507" y="528"/>
                      <a:pt x="508" y="527"/>
                    </a:cubicBezTo>
                    <a:cubicBezTo>
                      <a:pt x="509" y="525"/>
                      <a:pt x="510" y="525"/>
                      <a:pt x="511" y="527"/>
                    </a:cubicBezTo>
                    <a:cubicBezTo>
                      <a:pt x="512" y="528"/>
                      <a:pt x="514" y="529"/>
                      <a:pt x="515" y="530"/>
                    </a:cubicBezTo>
                    <a:cubicBezTo>
                      <a:pt x="517" y="532"/>
                      <a:pt x="516" y="532"/>
                      <a:pt x="515" y="534"/>
                    </a:cubicBezTo>
                    <a:close/>
                    <a:moveTo>
                      <a:pt x="517" y="491"/>
                    </a:moveTo>
                    <a:cubicBezTo>
                      <a:pt x="516" y="492"/>
                      <a:pt x="514" y="494"/>
                      <a:pt x="513" y="495"/>
                    </a:cubicBezTo>
                    <a:cubicBezTo>
                      <a:pt x="510" y="498"/>
                      <a:pt x="510" y="498"/>
                      <a:pt x="506" y="495"/>
                    </a:cubicBezTo>
                    <a:cubicBezTo>
                      <a:pt x="505" y="493"/>
                      <a:pt x="503" y="491"/>
                      <a:pt x="501" y="489"/>
                    </a:cubicBezTo>
                    <a:cubicBezTo>
                      <a:pt x="504" y="487"/>
                      <a:pt x="506" y="485"/>
                      <a:pt x="509" y="483"/>
                    </a:cubicBezTo>
                    <a:cubicBezTo>
                      <a:pt x="509" y="483"/>
                      <a:pt x="510" y="483"/>
                      <a:pt x="510" y="483"/>
                    </a:cubicBezTo>
                    <a:cubicBezTo>
                      <a:pt x="510" y="483"/>
                      <a:pt x="511" y="484"/>
                      <a:pt x="511" y="484"/>
                    </a:cubicBezTo>
                    <a:cubicBezTo>
                      <a:pt x="513" y="486"/>
                      <a:pt x="514" y="488"/>
                      <a:pt x="516" y="488"/>
                    </a:cubicBezTo>
                    <a:cubicBezTo>
                      <a:pt x="518" y="489"/>
                      <a:pt x="519" y="489"/>
                      <a:pt x="517" y="491"/>
                    </a:cubicBezTo>
                    <a:close/>
                    <a:moveTo>
                      <a:pt x="504" y="323"/>
                    </a:moveTo>
                    <a:cubicBezTo>
                      <a:pt x="506" y="321"/>
                      <a:pt x="509" y="320"/>
                      <a:pt x="509" y="317"/>
                    </a:cubicBezTo>
                    <a:cubicBezTo>
                      <a:pt x="509" y="317"/>
                      <a:pt x="509" y="316"/>
                      <a:pt x="509" y="316"/>
                    </a:cubicBezTo>
                    <a:cubicBezTo>
                      <a:pt x="510" y="316"/>
                      <a:pt x="511" y="317"/>
                      <a:pt x="511" y="317"/>
                    </a:cubicBezTo>
                    <a:cubicBezTo>
                      <a:pt x="511" y="321"/>
                      <a:pt x="514" y="322"/>
                      <a:pt x="516" y="324"/>
                    </a:cubicBezTo>
                    <a:cubicBezTo>
                      <a:pt x="517" y="326"/>
                      <a:pt x="518" y="327"/>
                      <a:pt x="520" y="329"/>
                    </a:cubicBezTo>
                    <a:cubicBezTo>
                      <a:pt x="518" y="330"/>
                      <a:pt x="516" y="330"/>
                      <a:pt x="515" y="332"/>
                    </a:cubicBezTo>
                    <a:cubicBezTo>
                      <a:pt x="513" y="333"/>
                      <a:pt x="512" y="336"/>
                      <a:pt x="511" y="337"/>
                    </a:cubicBezTo>
                    <a:cubicBezTo>
                      <a:pt x="510" y="339"/>
                      <a:pt x="510" y="339"/>
                      <a:pt x="509" y="337"/>
                    </a:cubicBezTo>
                    <a:cubicBezTo>
                      <a:pt x="508" y="335"/>
                      <a:pt x="506" y="333"/>
                      <a:pt x="504" y="332"/>
                    </a:cubicBezTo>
                    <a:cubicBezTo>
                      <a:pt x="500" y="327"/>
                      <a:pt x="500" y="328"/>
                      <a:pt x="504" y="323"/>
                    </a:cubicBezTo>
                    <a:close/>
                    <a:moveTo>
                      <a:pt x="515" y="451"/>
                    </a:moveTo>
                    <a:cubicBezTo>
                      <a:pt x="515" y="451"/>
                      <a:pt x="515" y="451"/>
                      <a:pt x="514" y="451"/>
                    </a:cubicBezTo>
                    <a:cubicBezTo>
                      <a:pt x="513" y="453"/>
                      <a:pt x="510" y="456"/>
                      <a:pt x="510" y="456"/>
                    </a:cubicBezTo>
                    <a:cubicBezTo>
                      <a:pt x="507" y="454"/>
                      <a:pt x="505" y="451"/>
                      <a:pt x="503" y="449"/>
                    </a:cubicBezTo>
                    <a:cubicBezTo>
                      <a:pt x="503" y="449"/>
                      <a:pt x="503" y="449"/>
                      <a:pt x="503" y="448"/>
                    </a:cubicBezTo>
                    <a:cubicBezTo>
                      <a:pt x="503" y="447"/>
                      <a:pt x="504" y="447"/>
                      <a:pt x="504" y="446"/>
                    </a:cubicBezTo>
                    <a:cubicBezTo>
                      <a:pt x="505" y="446"/>
                      <a:pt x="506" y="445"/>
                      <a:pt x="507" y="444"/>
                    </a:cubicBezTo>
                    <a:cubicBezTo>
                      <a:pt x="510" y="440"/>
                      <a:pt x="510" y="440"/>
                      <a:pt x="512" y="444"/>
                    </a:cubicBezTo>
                    <a:cubicBezTo>
                      <a:pt x="513" y="446"/>
                      <a:pt x="514" y="446"/>
                      <a:pt x="515" y="447"/>
                    </a:cubicBezTo>
                    <a:cubicBezTo>
                      <a:pt x="517" y="448"/>
                      <a:pt x="521" y="450"/>
                      <a:pt x="515" y="451"/>
                    </a:cubicBezTo>
                    <a:close/>
                    <a:moveTo>
                      <a:pt x="506" y="404"/>
                    </a:moveTo>
                    <a:cubicBezTo>
                      <a:pt x="510" y="400"/>
                      <a:pt x="510" y="400"/>
                      <a:pt x="513" y="404"/>
                    </a:cubicBezTo>
                    <a:cubicBezTo>
                      <a:pt x="514" y="405"/>
                      <a:pt x="515" y="406"/>
                      <a:pt x="517" y="407"/>
                    </a:cubicBezTo>
                    <a:cubicBezTo>
                      <a:pt x="517" y="407"/>
                      <a:pt x="517" y="408"/>
                      <a:pt x="517" y="408"/>
                    </a:cubicBezTo>
                    <a:cubicBezTo>
                      <a:pt x="519" y="409"/>
                      <a:pt x="518" y="410"/>
                      <a:pt x="517" y="410"/>
                    </a:cubicBezTo>
                    <a:cubicBezTo>
                      <a:pt x="514" y="411"/>
                      <a:pt x="513" y="415"/>
                      <a:pt x="511" y="416"/>
                    </a:cubicBezTo>
                    <a:cubicBezTo>
                      <a:pt x="510" y="417"/>
                      <a:pt x="510" y="417"/>
                      <a:pt x="509" y="417"/>
                    </a:cubicBezTo>
                    <a:cubicBezTo>
                      <a:pt x="509" y="417"/>
                      <a:pt x="508" y="417"/>
                      <a:pt x="508" y="416"/>
                    </a:cubicBezTo>
                    <a:cubicBezTo>
                      <a:pt x="507" y="415"/>
                      <a:pt x="507" y="413"/>
                      <a:pt x="506" y="412"/>
                    </a:cubicBezTo>
                    <a:cubicBezTo>
                      <a:pt x="502" y="408"/>
                      <a:pt x="502" y="408"/>
                      <a:pt x="506" y="404"/>
                    </a:cubicBezTo>
                    <a:close/>
                    <a:moveTo>
                      <a:pt x="519" y="370"/>
                    </a:moveTo>
                    <a:cubicBezTo>
                      <a:pt x="517" y="370"/>
                      <a:pt x="516" y="371"/>
                      <a:pt x="516" y="371"/>
                    </a:cubicBezTo>
                    <a:cubicBezTo>
                      <a:pt x="513" y="373"/>
                      <a:pt x="511" y="375"/>
                      <a:pt x="509" y="377"/>
                    </a:cubicBezTo>
                    <a:cubicBezTo>
                      <a:pt x="507" y="374"/>
                      <a:pt x="504" y="372"/>
                      <a:pt x="502" y="369"/>
                    </a:cubicBezTo>
                    <a:cubicBezTo>
                      <a:pt x="502" y="369"/>
                      <a:pt x="501" y="369"/>
                      <a:pt x="501" y="369"/>
                    </a:cubicBezTo>
                    <a:cubicBezTo>
                      <a:pt x="502" y="368"/>
                      <a:pt x="502" y="368"/>
                      <a:pt x="502" y="367"/>
                    </a:cubicBezTo>
                    <a:cubicBezTo>
                      <a:pt x="504" y="366"/>
                      <a:pt x="505" y="365"/>
                      <a:pt x="506" y="363"/>
                    </a:cubicBezTo>
                    <a:cubicBezTo>
                      <a:pt x="509" y="360"/>
                      <a:pt x="510" y="360"/>
                      <a:pt x="513" y="363"/>
                    </a:cubicBezTo>
                    <a:cubicBezTo>
                      <a:pt x="515" y="365"/>
                      <a:pt x="517" y="366"/>
                      <a:pt x="519" y="367"/>
                    </a:cubicBezTo>
                    <a:cubicBezTo>
                      <a:pt x="520" y="368"/>
                      <a:pt x="521" y="369"/>
                      <a:pt x="519" y="370"/>
                    </a:cubicBezTo>
                    <a:close/>
                    <a:moveTo>
                      <a:pt x="515" y="293"/>
                    </a:moveTo>
                    <a:cubicBezTo>
                      <a:pt x="513" y="295"/>
                      <a:pt x="512" y="296"/>
                      <a:pt x="511" y="298"/>
                    </a:cubicBezTo>
                    <a:cubicBezTo>
                      <a:pt x="510" y="299"/>
                      <a:pt x="510" y="300"/>
                      <a:pt x="510" y="300"/>
                    </a:cubicBezTo>
                    <a:cubicBezTo>
                      <a:pt x="509" y="300"/>
                      <a:pt x="509" y="299"/>
                      <a:pt x="509" y="298"/>
                    </a:cubicBezTo>
                    <a:cubicBezTo>
                      <a:pt x="505" y="294"/>
                      <a:pt x="502" y="290"/>
                      <a:pt x="497" y="288"/>
                    </a:cubicBezTo>
                    <a:cubicBezTo>
                      <a:pt x="496" y="287"/>
                      <a:pt x="494" y="286"/>
                      <a:pt x="496" y="285"/>
                    </a:cubicBezTo>
                    <a:cubicBezTo>
                      <a:pt x="504" y="282"/>
                      <a:pt x="504" y="282"/>
                      <a:pt x="509" y="275"/>
                    </a:cubicBezTo>
                    <a:cubicBezTo>
                      <a:pt x="509" y="275"/>
                      <a:pt x="509" y="274"/>
                      <a:pt x="510" y="274"/>
                    </a:cubicBezTo>
                    <a:cubicBezTo>
                      <a:pt x="510" y="274"/>
                      <a:pt x="511" y="274"/>
                      <a:pt x="511" y="275"/>
                    </a:cubicBezTo>
                    <a:cubicBezTo>
                      <a:pt x="512" y="277"/>
                      <a:pt x="513" y="279"/>
                      <a:pt x="515" y="281"/>
                    </a:cubicBezTo>
                    <a:cubicBezTo>
                      <a:pt x="518" y="283"/>
                      <a:pt x="521" y="285"/>
                      <a:pt x="524" y="286"/>
                    </a:cubicBezTo>
                    <a:cubicBezTo>
                      <a:pt x="521" y="289"/>
                      <a:pt x="518" y="291"/>
                      <a:pt x="515" y="293"/>
                    </a:cubicBezTo>
                    <a:close/>
                    <a:moveTo>
                      <a:pt x="517" y="249"/>
                    </a:moveTo>
                    <a:cubicBezTo>
                      <a:pt x="515" y="251"/>
                      <a:pt x="513" y="254"/>
                      <a:pt x="511" y="257"/>
                    </a:cubicBezTo>
                    <a:cubicBezTo>
                      <a:pt x="510" y="257"/>
                      <a:pt x="510" y="259"/>
                      <a:pt x="509" y="257"/>
                    </a:cubicBezTo>
                    <a:cubicBezTo>
                      <a:pt x="507" y="252"/>
                      <a:pt x="503" y="249"/>
                      <a:pt x="499" y="247"/>
                    </a:cubicBezTo>
                    <a:cubicBezTo>
                      <a:pt x="498" y="246"/>
                      <a:pt x="498" y="246"/>
                      <a:pt x="497" y="246"/>
                    </a:cubicBezTo>
                    <a:cubicBezTo>
                      <a:pt x="498" y="245"/>
                      <a:pt x="499" y="244"/>
                      <a:pt x="499" y="244"/>
                    </a:cubicBezTo>
                    <a:cubicBezTo>
                      <a:pt x="503" y="242"/>
                      <a:pt x="505" y="241"/>
                      <a:pt x="507" y="237"/>
                    </a:cubicBezTo>
                    <a:cubicBezTo>
                      <a:pt x="508" y="235"/>
                      <a:pt x="509" y="233"/>
                      <a:pt x="510" y="232"/>
                    </a:cubicBezTo>
                    <a:cubicBezTo>
                      <a:pt x="511" y="233"/>
                      <a:pt x="512" y="235"/>
                      <a:pt x="513" y="237"/>
                    </a:cubicBezTo>
                    <a:cubicBezTo>
                      <a:pt x="515" y="238"/>
                      <a:pt x="514" y="241"/>
                      <a:pt x="517" y="241"/>
                    </a:cubicBezTo>
                    <a:cubicBezTo>
                      <a:pt x="519" y="241"/>
                      <a:pt x="522" y="244"/>
                      <a:pt x="524" y="245"/>
                    </a:cubicBezTo>
                    <a:cubicBezTo>
                      <a:pt x="522" y="247"/>
                      <a:pt x="519" y="247"/>
                      <a:pt x="517" y="249"/>
                    </a:cubicBezTo>
                    <a:close/>
                    <a:moveTo>
                      <a:pt x="525" y="206"/>
                    </a:moveTo>
                    <a:cubicBezTo>
                      <a:pt x="517" y="207"/>
                      <a:pt x="514" y="213"/>
                      <a:pt x="511" y="217"/>
                    </a:cubicBezTo>
                    <a:cubicBezTo>
                      <a:pt x="510" y="218"/>
                      <a:pt x="510" y="219"/>
                      <a:pt x="510" y="220"/>
                    </a:cubicBezTo>
                    <a:cubicBezTo>
                      <a:pt x="509" y="219"/>
                      <a:pt x="509" y="218"/>
                      <a:pt x="509" y="217"/>
                    </a:cubicBezTo>
                    <a:cubicBezTo>
                      <a:pt x="507" y="212"/>
                      <a:pt x="503" y="208"/>
                      <a:pt x="497" y="206"/>
                    </a:cubicBezTo>
                    <a:cubicBezTo>
                      <a:pt x="497" y="206"/>
                      <a:pt x="496" y="206"/>
                      <a:pt x="496" y="206"/>
                    </a:cubicBezTo>
                    <a:cubicBezTo>
                      <a:pt x="496" y="205"/>
                      <a:pt x="496" y="205"/>
                      <a:pt x="496" y="204"/>
                    </a:cubicBezTo>
                    <a:cubicBezTo>
                      <a:pt x="501" y="203"/>
                      <a:pt x="503" y="199"/>
                      <a:pt x="506" y="196"/>
                    </a:cubicBezTo>
                    <a:cubicBezTo>
                      <a:pt x="508" y="195"/>
                      <a:pt x="508" y="193"/>
                      <a:pt x="509" y="191"/>
                    </a:cubicBezTo>
                    <a:cubicBezTo>
                      <a:pt x="509" y="191"/>
                      <a:pt x="509" y="190"/>
                      <a:pt x="510" y="189"/>
                    </a:cubicBezTo>
                    <a:cubicBezTo>
                      <a:pt x="510" y="190"/>
                      <a:pt x="510" y="190"/>
                      <a:pt x="511" y="191"/>
                    </a:cubicBezTo>
                    <a:cubicBezTo>
                      <a:pt x="513" y="197"/>
                      <a:pt x="518" y="202"/>
                      <a:pt x="524" y="204"/>
                    </a:cubicBezTo>
                    <a:cubicBezTo>
                      <a:pt x="525" y="205"/>
                      <a:pt x="525" y="205"/>
                      <a:pt x="526" y="205"/>
                    </a:cubicBezTo>
                    <a:cubicBezTo>
                      <a:pt x="525" y="206"/>
                      <a:pt x="525" y="206"/>
                      <a:pt x="525" y="206"/>
                    </a:cubicBezTo>
                    <a:close/>
                    <a:moveTo>
                      <a:pt x="537" y="245"/>
                    </a:moveTo>
                    <a:cubicBezTo>
                      <a:pt x="543" y="241"/>
                      <a:pt x="549" y="238"/>
                      <a:pt x="549" y="230"/>
                    </a:cubicBezTo>
                    <a:cubicBezTo>
                      <a:pt x="549" y="230"/>
                      <a:pt x="551" y="230"/>
                      <a:pt x="551" y="229"/>
                    </a:cubicBezTo>
                    <a:cubicBezTo>
                      <a:pt x="552" y="229"/>
                      <a:pt x="553" y="230"/>
                      <a:pt x="553" y="230"/>
                    </a:cubicBezTo>
                    <a:cubicBezTo>
                      <a:pt x="553" y="238"/>
                      <a:pt x="559" y="241"/>
                      <a:pt x="565" y="245"/>
                    </a:cubicBezTo>
                    <a:cubicBezTo>
                      <a:pt x="566" y="245"/>
                      <a:pt x="567" y="246"/>
                      <a:pt x="565" y="247"/>
                    </a:cubicBezTo>
                    <a:cubicBezTo>
                      <a:pt x="558" y="248"/>
                      <a:pt x="554" y="253"/>
                      <a:pt x="552" y="259"/>
                    </a:cubicBezTo>
                    <a:cubicBezTo>
                      <a:pt x="552" y="260"/>
                      <a:pt x="550" y="260"/>
                      <a:pt x="549" y="259"/>
                    </a:cubicBezTo>
                    <a:cubicBezTo>
                      <a:pt x="549" y="259"/>
                      <a:pt x="549" y="258"/>
                      <a:pt x="549" y="258"/>
                    </a:cubicBezTo>
                    <a:cubicBezTo>
                      <a:pt x="547" y="252"/>
                      <a:pt x="543" y="248"/>
                      <a:pt x="538" y="247"/>
                    </a:cubicBezTo>
                    <a:cubicBezTo>
                      <a:pt x="537" y="246"/>
                      <a:pt x="536" y="246"/>
                      <a:pt x="535" y="246"/>
                    </a:cubicBezTo>
                    <a:cubicBezTo>
                      <a:pt x="536" y="245"/>
                      <a:pt x="537" y="245"/>
                      <a:pt x="537" y="245"/>
                    </a:cubicBezTo>
                    <a:close/>
                    <a:moveTo>
                      <a:pt x="555" y="414"/>
                    </a:moveTo>
                    <a:cubicBezTo>
                      <a:pt x="551" y="418"/>
                      <a:pt x="551" y="418"/>
                      <a:pt x="547" y="413"/>
                    </a:cubicBezTo>
                    <a:cubicBezTo>
                      <a:pt x="546" y="412"/>
                      <a:pt x="544" y="411"/>
                      <a:pt x="543" y="410"/>
                    </a:cubicBezTo>
                    <a:cubicBezTo>
                      <a:pt x="542" y="410"/>
                      <a:pt x="542" y="409"/>
                      <a:pt x="541" y="409"/>
                    </a:cubicBezTo>
                    <a:cubicBezTo>
                      <a:pt x="542" y="408"/>
                      <a:pt x="542" y="408"/>
                      <a:pt x="543" y="408"/>
                    </a:cubicBezTo>
                    <a:cubicBezTo>
                      <a:pt x="545" y="405"/>
                      <a:pt x="547" y="403"/>
                      <a:pt x="549" y="401"/>
                    </a:cubicBezTo>
                    <a:cubicBezTo>
                      <a:pt x="551" y="398"/>
                      <a:pt x="551" y="398"/>
                      <a:pt x="553" y="401"/>
                    </a:cubicBezTo>
                    <a:cubicBezTo>
                      <a:pt x="554" y="402"/>
                      <a:pt x="554" y="403"/>
                      <a:pt x="555" y="404"/>
                    </a:cubicBezTo>
                    <a:cubicBezTo>
                      <a:pt x="557" y="405"/>
                      <a:pt x="560" y="407"/>
                      <a:pt x="560" y="409"/>
                    </a:cubicBezTo>
                    <a:cubicBezTo>
                      <a:pt x="560" y="411"/>
                      <a:pt x="557" y="412"/>
                      <a:pt x="555" y="414"/>
                    </a:cubicBezTo>
                    <a:close/>
                    <a:moveTo>
                      <a:pt x="559" y="450"/>
                    </a:moveTo>
                    <a:cubicBezTo>
                      <a:pt x="557" y="451"/>
                      <a:pt x="545" y="451"/>
                      <a:pt x="544" y="450"/>
                    </a:cubicBezTo>
                    <a:cubicBezTo>
                      <a:pt x="541" y="450"/>
                      <a:pt x="541" y="449"/>
                      <a:pt x="543" y="448"/>
                    </a:cubicBezTo>
                    <a:cubicBezTo>
                      <a:pt x="545" y="446"/>
                      <a:pt x="548" y="446"/>
                      <a:pt x="548" y="442"/>
                    </a:cubicBezTo>
                    <a:cubicBezTo>
                      <a:pt x="548" y="442"/>
                      <a:pt x="550" y="441"/>
                      <a:pt x="551" y="440"/>
                    </a:cubicBezTo>
                    <a:cubicBezTo>
                      <a:pt x="552" y="441"/>
                      <a:pt x="552" y="441"/>
                      <a:pt x="553" y="441"/>
                    </a:cubicBezTo>
                    <a:cubicBezTo>
                      <a:pt x="555" y="444"/>
                      <a:pt x="557" y="446"/>
                      <a:pt x="559" y="448"/>
                    </a:cubicBezTo>
                    <a:cubicBezTo>
                      <a:pt x="561" y="449"/>
                      <a:pt x="560" y="450"/>
                      <a:pt x="559" y="450"/>
                    </a:cubicBezTo>
                    <a:close/>
                    <a:moveTo>
                      <a:pt x="550" y="617"/>
                    </a:moveTo>
                    <a:cubicBezTo>
                      <a:pt x="549" y="617"/>
                      <a:pt x="547" y="614"/>
                      <a:pt x="545" y="612"/>
                    </a:cubicBezTo>
                    <a:cubicBezTo>
                      <a:pt x="547" y="611"/>
                      <a:pt x="549" y="609"/>
                      <a:pt x="551" y="607"/>
                    </a:cubicBezTo>
                    <a:cubicBezTo>
                      <a:pt x="553" y="609"/>
                      <a:pt x="555" y="611"/>
                      <a:pt x="557" y="612"/>
                    </a:cubicBezTo>
                    <a:cubicBezTo>
                      <a:pt x="555" y="614"/>
                      <a:pt x="553" y="617"/>
                      <a:pt x="550" y="617"/>
                    </a:cubicBezTo>
                    <a:close/>
                    <a:moveTo>
                      <a:pt x="551" y="657"/>
                    </a:moveTo>
                    <a:cubicBezTo>
                      <a:pt x="549" y="656"/>
                      <a:pt x="548" y="654"/>
                      <a:pt x="546" y="651"/>
                    </a:cubicBezTo>
                    <a:cubicBezTo>
                      <a:pt x="548" y="650"/>
                      <a:pt x="549" y="648"/>
                      <a:pt x="551" y="648"/>
                    </a:cubicBezTo>
                    <a:cubicBezTo>
                      <a:pt x="552" y="648"/>
                      <a:pt x="554" y="650"/>
                      <a:pt x="555" y="651"/>
                    </a:cubicBezTo>
                    <a:cubicBezTo>
                      <a:pt x="556" y="653"/>
                      <a:pt x="552" y="658"/>
                      <a:pt x="551" y="657"/>
                    </a:cubicBezTo>
                    <a:close/>
                    <a:moveTo>
                      <a:pt x="552" y="775"/>
                    </a:moveTo>
                    <a:cubicBezTo>
                      <a:pt x="551" y="775"/>
                      <a:pt x="550" y="774"/>
                      <a:pt x="549" y="774"/>
                    </a:cubicBezTo>
                    <a:cubicBezTo>
                      <a:pt x="550" y="774"/>
                      <a:pt x="550" y="773"/>
                      <a:pt x="550" y="773"/>
                    </a:cubicBezTo>
                    <a:cubicBezTo>
                      <a:pt x="551" y="773"/>
                      <a:pt x="552" y="773"/>
                      <a:pt x="553" y="773"/>
                    </a:cubicBezTo>
                    <a:cubicBezTo>
                      <a:pt x="552" y="774"/>
                      <a:pt x="552" y="775"/>
                      <a:pt x="552" y="775"/>
                    </a:cubicBezTo>
                    <a:close/>
                    <a:moveTo>
                      <a:pt x="553" y="736"/>
                    </a:moveTo>
                    <a:cubicBezTo>
                      <a:pt x="553" y="737"/>
                      <a:pt x="552" y="738"/>
                      <a:pt x="551" y="741"/>
                    </a:cubicBezTo>
                    <a:cubicBezTo>
                      <a:pt x="550" y="737"/>
                      <a:pt x="549" y="736"/>
                      <a:pt x="549" y="735"/>
                    </a:cubicBezTo>
                    <a:cubicBezTo>
                      <a:pt x="549" y="734"/>
                      <a:pt x="550" y="733"/>
                      <a:pt x="551" y="733"/>
                    </a:cubicBezTo>
                    <a:cubicBezTo>
                      <a:pt x="554" y="732"/>
                      <a:pt x="553" y="734"/>
                      <a:pt x="553" y="736"/>
                    </a:cubicBezTo>
                    <a:close/>
                    <a:moveTo>
                      <a:pt x="551" y="698"/>
                    </a:moveTo>
                    <a:cubicBezTo>
                      <a:pt x="549" y="697"/>
                      <a:pt x="547" y="694"/>
                      <a:pt x="545" y="693"/>
                    </a:cubicBezTo>
                    <a:cubicBezTo>
                      <a:pt x="546" y="693"/>
                      <a:pt x="546" y="692"/>
                      <a:pt x="546" y="692"/>
                    </a:cubicBezTo>
                    <a:cubicBezTo>
                      <a:pt x="550" y="693"/>
                      <a:pt x="548" y="689"/>
                      <a:pt x="550" y="688"/>
                    </a:cubicBezTo>
                    <a:cubicBezTo>
                      <a:pt x="550" y="688"/>
                      <a:pt x="551" y="688"/>
                      <a:pt x="551" y="688"/>
                    </a:cubicBezTo>
                    <a:cubicBezTo>
                      <a:pt x="552" y="688"/>
                      <a:pt x="553" y="689"/>
                      <a:pt x="553" y="689"/>
                    </a:cubicBezTo>
                    <a:cubicBezTo>
                      <a:pt x="552" y="692"/>
                      <a:pt x="555" y="692"/>
                      <a:pt x="557" y="693"/>
                    </a:cubicBezTo>
                    <a:cubicBezTo>
                      <a:pt x="555" y="695"/>
                      <a:pt x="553" y="698"/>
                      <a:pt x="551" y="698"/>
                    </a:cubicBezTo>
                    <a:close/>
                    <a:moveTo>
                      <a:pt x="551" y="577"/>
                    </a:moveTo>
                    <a:cubicBezTo>
                      <a:pt x="549" y="577"/>
                      <a:pt x="547" y="573"/>
                      <a:pt x="544" y="571"/>
                    </a:cubicBezTo>
                    <a:cubicBezTo>
                      <a:pt x="547" y="569"/>
                      <a:pt x="549" y="566"/>
                      <a:pt x="551" y="566"/>
                    </a:cubicBezTo>
                    <a:cubicBezTo>
                      <a:pt x="553" y="566"/>
                      <a:pt x="555" y="569"/>
                      <a:pt x="557" y="571"/>
                    </a:cubicBezTo>
                    <a:cubicBezTo>
                      <a:pt x="555" y="573"/>
                      <a:pt x="553" y="576"/>
                      <a:pt x="551" y="577"/>
                    </a:cubicBezTo>
                    <a:close/>
                    <a:moveTo>
                      <a:pt x="557" y="534"/>
                    </a:moveTo>
                    <a:cubicBezTo>
                      <a:pt x="555" y="535"/>
                      <a:pt x="554" y="537"/>
                      <a:pt x="552" y="539"/>
                    </a:cubicBezTo>
                    <a:cubicBezTo>
                      <a:pt x="550" y="538"/>
                      <a:pt x="550" y="538"/>
                      <a:pt x="549" y="537"/>
                    </a:cubicBezTo>
                    <a:cubicBezTo>
                      <a:pt x="548" y="536"/>
                      <a:pt x="546" y="535"/>
                      <a:pt x="545" y="533"/>
                    </a:cubicBezTo>
                    <a:cubicBezTo>
                      <a:pt x="543" y="532"/>
                      <a:pt x="544" y="531"/>
                      <a:pt x="545" y="530"/>
                    </a:cubicBezTo>
                    <a:cubicBezTo>
                      <a:pt x="546" y="529"/>
                      <a:pt x="547" y="528"/>
                      <a:pt x="548" y="527"/>
                    </a:cubicBezTo>
                    <a:cubicBezTo>
                      <a:pt x="550" y="524"/>
                      <a:pt x="552" y="525"/>
                      <a:pt x="554" y="527"/>
                    </a:cubicBezTo>
                    <a:cubicBezTo>
                      <a:pt x="555" y="528"/>
                      <a:pt x="556" y="529"/>
                      <a:pt x="557" y="530"/>
                    </a:cubicBezTo>
                    <a:cubicBezTo>
                      <a:pt x="559" y="531"/>
                      <a:pt x="558" y="532"/>
                      <a:pt x="557" y="534"/>
                    </a:cubicBezTo>
                    <a:close/>
                    <a:moveTo>
                      <a:pt x="559" y="491"/>
                    </a:moveTo>
                    <a:cubicBezTo>
                      <a:pt x="549" y="501"/>
                      <a:pt x="553" y="501"/>
                      <a:pt x="543" y="491"/>
                    </a:cubicBezTo>
                    <a:cubicBezTo>
                      <a:pt x="542" y="491"/>
                      <a:pt x="542" y="490"/>
                      <a:pt x="541" y="490"/>
                    </a:cubicBezTo>
                    <a:cubicBezTo>
                      <a:pt x="542" y="489"/>
                      <a:pt x="542" y="489"/>
                      <a:pt x="543" y="489"/>
                    </a:cubicBezTo>
                    <a:cubicBezTo>
                      <a:pt x="543" y="488"/>
                      <a:pt x="543" y="489"/>
                      <a:pt x="544" y="489"/>
                    </a:cubicBezTo>
                    <a:cubicBezTo>
                      <a:pt x="545" y="488"/>
                      <a:pt x="557" y="488"/>
                      <a:pt x="558" y="488"/>
                    </a:cubicBezTo>
                    <a:cubicBezTo>
                      <a:pt x="561" y="489"/>
                      <a:pt x="561" y="489"/>
                      <a:pt x="559" y="491"/>
                    </a:cubicBezTo>
                    <a:close/>
                    <a:moveTo>
                      <a:pt x="560" y="370"/>
                    </a:moveTo>
                    <a:cubicBezTo>
                      <a:pt x="556" y="371"/>
                      <a:pt x="554" y="377"/>
                      <a:pt x="550" y="379"/>
                    </a:cubicBezTo>
                    <a:cubicBezTo>
                      <a:pt x="548" y="376"/>
                      <a:pt x="545" y="373"/>
                      <a:pt x="542" y="370"/>
                    </a:cubicBezTo>
                    <a:cubicBezTo>
                      <a:pt x="542" y="369"/>
                      <a:pt x="540" y="369"/>
                      <a:pt x="539" y="369"/>
                    </a:cubicBezTo>
                    <a:cubicBezTo>
                      <a:pt x="540" y="368"/>
                      <a:pt x="540" y="368"/>
                      <a:pt x="541" y="367"/>
                    </a:cubicBezTo>
                    <a:cubicBezTo>
                      <a:pt x="546" y="366"/>
                      <a:pt x="547" y="361"/>
                      <a:pt x="551" y="357"/>
                    </a:cubicBezTo>
                    <a:cubicBezTo>
                      <a:pt x="552" y="356"/>
                      <a:pt x="552" y="355"/>
                      <a:pt x="553" y="358"/>
                    </a:cubicBezTo>
                    <a:cubicBezTo>
                      <a:pt x="554" y="362"/>
                      <a:pt x="556" y="365"/>
                      <a:pt x="561" y="367"/>
                    </a:cubicBezTo>
                    <a:cubicBezTo>
                      <a:pt x="563" y="368"/>
                      <a:pt x="563" y="369"/>
                      <a:pt x="560" y="370"/>
                    </a:cubicBezTo>
                    <a:close/>
                    <a:moveTo>
                      <a:pt x="558" y="332"/>
                    </a:moveTo>
                    <a:cubicBezTo>
                      <a:pt x="556" y="334"/>
                      <a:pt x="554" y="337"/>
                      <a:pt x="553" y="339"/>
                    </a:cubicBezTo>
                    <a:cubicBezTo>
                      <a:pt x="553" y="340"/>
                      <a:pt x="552" y="340"/>
                      <a:pt x="552" y="341"/>
                    </a:cubicBezTo>
                    <a:cubicBezTo>
                      <a:pt x="551" y="340"/>
                      <a:pt x="551" y="339"/>
                      <a:pt x="550" y="339"/>
                    </a:cubicBezTo>
                    <a:cubicBezTo>
                      <a:pt x="547" y="336"/>
                      <a:pt x="546" y="331"/>
                      <a:pt x="541" y="329"/>
                    </a:cubicBezTo>
                    <a:cubicBezTo>
                      <a:pt x="540" y="329"/>
                      <a:pt x="540" y="328"/>
                      <a:pt x="540" y="328"/>
                    </a:cubicBezTo>
                    <a:cubicBezTo>
                      <a:pt x="543" y="324"/>
                      <a:pt x="548" y="321"/>
                      <a:pt x="550" y="316"/>
                    </a:cubicBezTo>
                    <a:cubicBezTo>
                      <a:pt x="550" y="316"/>
                      <a:pt x="553" y="317"/>
                      <a:pt x="553" y="317"/>
                    </a:cubicBezTo>
                    <a:cubicBezTo>
                      <a:pt x="553" y="321"/>
                      <a:pt x="556" y="322"/>
                      <a:pt x="558" y="324"/>
                    </a:cubicBezTo>
                    <a:cubicBezTo>
                      <a:pt x="560" y="326"/>
                      <a:pt x="562" y="327"/>
                      <a:pt x="564" y="329"/>
                    </a:cubicBezTo>
                    <a:cubicBezTo>
                      <a:pt x="562" y="330"/>
                      <a:pt x="559" y="330"/>
                      <a:pt x="558" y="332"/>
                    </a:cubicBezTo>
                    <a:close/>
                    <a:moveTo>
                      <a:pt x="562" y="289"/>
                    </a:moveTo>
                    <a:cubicBezTo>
                      <a:pt x="557" y="292"/>
                      <a:pt x="544" y="292"/>
                      <a:pt x="540" y="289"/>
                    </a:cubicBezTo>
                    <a:cubicBezTo>
                      <a:pt x="539" y="288"/>
                      <a:pt x="538" y="288"/>
                      <a:pt x="537" y="287"/>
                    </a:cubicBezTo>
                    <a:cubicBezTo>
                      <a:pt x="536" y="287"/>
                      <a:pt x="536" y="286"/>
                      <a:pt x="536" y="286"/>
                    </a:cubicBezTo>
                    <a:cubicBezTo>
                      <a:pt x="536" y="286"/>
                      <a:pt x="537" y="285"/>
                      <a:pt x="537" y="285"/>
                    </a:cubicBezTo>
                    <a:cubicBezTo>
                      <a:pt x="543" y="283"/>
                      <a:pt x="547" y="279"/>
                      <a:pt x="549" y="274"/>
                    </a:cubicBezTo>
                    <a:cubicBezTo>
                      <a:pt x="549" y="273"/>
                      <a:pt x="550" y="272"/>
                      <a:pt x="550" y="272"/>
                    </a:cubicBezTo>
                    <a:cubicBezTo>
                      <a:pt x="551" y="272"/>
                      <a:pt x="552" y="273"/>
                      <a:pt x="553" y="274"/>
                    </a:cubicBezTo>
                    <a:cubicBezTo>
                      <a:pt x="555" y="278"/>
                      <a:pt x="556" y="282"/>
                      <a:pt x="562" y="283"/>
                    </a:cubicBezTo>
                    <a:cubicBezTo>
                      <a:pt x="563" y="284"/>
                      <a:pt x="565" y="285"/>
                      <a:pt x="566" y="286"/>
                    </a:cubicBezTo>
                    <a:cubicBezTo>
                      <a:pt x="565" y="287"/>
                      <a:pt x="563" y="288"/>
                      <a:pt x="562" y="289"/>
                    </a:cubicBezTo>
                    <a:close/>
                    <a:moveTo>
                      <a:pt x="580" y="328"/>
                    </a:moveTo>
                    <a:cubicBezTo>
                      <a:pt x="580" y="328"/>
                      <a:pt x="581" y="328"/>
                      <a:pt x="581" y="327"/>
                    </a:cubicBezTo>
                    <a:cubicBezTo>
                      <a:pt x="586" y="325"/>
                      <a:pt x="589" y="322"/>
                      <a:pt x="591" y="317"/>
                    </a:cubicBezTo>
                    <a:cubicBezTo>
                      <a:pt x="592" y="316"/>
                      <a:pt x="592" y="316"/>
                      <a:pt x="593" y="317"/>
                    </a:cubicBezTo>
                    <a:cubicBezTo>
                      <a:pt x="596" y="321"/>
                      <a:pt x="599" y="324"/>
                      <a:pt x="602" y="327"/>
                    </a:cubicBezTo>
                    <a:cubicBezTo>
                      <a:pt x="603" y="328"/>
                      <a:pt x="603" y="328"/>
                      <a:pt x="601" y="330"/>
                    </a:cubicBezTo>
                    <a:cubicBezTo>
                      <a:pt x="599" y="332"/>
                      <a:pt x="597" y="334"/>
                      <a:pt x="595" y="337"/>
                    </a:cubicBezTo>
                    <a:cubicBezTo>
                      <a:pt x="593" y="339"/>
                      <a:pt x="591" y="339"/>
                      <a:pt x="590" y="336"/>
                    </a:cubicBezTo>
                    <a:cubicBezTo>
                      <a:pt x="589" y="332"/>
                      <a:pt x="585" y="331"/>
                      <a:pt x="582" y="329"/>
                    </a:cubicBezTo>
                    <a:cubicBezTo>
                      <a:pt x="581" y="329"/>
                      <a:pt x="580" y="329"/>
                      <a:pt x="580" y="328"/>
                    </a:cubicBezTo>
                    <a:close/>
                    <a:moveTo>
                      <a:pt x="592" y="399"/>
                    </a:moveTo>
                    <a:cubicBezTo>
                      <a:pt x="592" y="399"/>
                      <a:pt x="592" y="399"/>
                      <a:pt x="592" y="398"/>
                    </a:cubicBezTo>
                    <a:cubicBezTo>
                      <a:pt x="593" y="399"/>
                      <a:pt x="593" y="400"/>
                      <a:pt x="593" y="400"/>
                    </a:cubicBezTo>
                    <a:cubicBezTo>
                      <a:pt x="595" y="402"/>
                      <a:pt x="596" y="404"/>
                      <a:pt x="598" y="406"/>
                    </a:cubicBezTo>
                    <a:cubicBezTo>
                      <a:pt x="601" y="409"/>
                      <a:pt x="601" y="409"/>
                      <a:pt x="598" y="412"/>
                    </a:cubicBezTo>
                    <a:cubicBezTo>
                      <a:pt x="596" y="414"/>
                      <a:pt x="594" y="415"/>
                      <a:pt x="592" y="417"/>
                    </a:cubicBezTo>
                    <a:cubicBezTo>
                      <a:pt x="589" y="415"/>
                      <a:pt x="587" y="412"/>
                      <a:pt x="584" y="410"/>
                    </a:cubicBezTo>
                    <a:cubicBezTo>
                      <a:pt x="584" y="409"/>
                      <a:pt x="584" y="409"/>
                      <a:pt x="584" y="408"/>
                    </a:cubicBezTo>
                    <a:cubicBezTo>
                      <a:pt x="587" y="405"/>
                      <a:pt x="591" y="403"/>
                      <a:pt x="592" y="399"/>
                    </a:cubicBezTo>
                    <a:close/>
                    <a:moveTo>
                      <a:pt x="587" y="446"/>
                    </a:moveTo>
                    <a:cubicBezTo>
                      <a:pt x="589" y="444"/>
                      <a:pt x="591" y="441"/>
                      <a:pt x="592" y="441"/>
                    </a:cubicBezTo>
                    <a:cubicBezTo>
                      <a:pt x="594" y="441"/>
                      <a:pt x="596" y="444"/>
                      <a:pt x="598" y="446"/>
                    </a:cubicBezTo>
                    <a:cubicBezTo>
                      <a:pt x="598" y="447"/>
                      <a:pt x="599" y="447"/>
                      <a:pt x="600" y="448"/>
                    </a:cubicBezTo>
                    <a:cubicBezTo>
                      <a:pt x="601" y="449"/>
                      <a:pt x="600" y="450"/>
                      <a:pt x="599" y="451"/>
                    </a:cubicBezTo>
                    <a:cubicBezTo>
                      <a:pt x="598" y="452"/>
                      <a:pt x="595" y="453"/>
                      <a:pt x="594" y="456"/>
                    </a:cubicBezTo>
                    <a:cubicBezTo>
                      <a:pt x="594" y="457"/>
                      <a:pt x="592" y="459"/>
                      <a:pt x="591" y="455"/>
                    </a:cubicBezTo>
                    <a:cubicBezTo>
                      <a:pt x="590" y="453"/>
                      <a:pt x="587" y="452"/>
                      <a:pt x="585" y="450"/>
                    </a:cubicBezTo>
                    <a:cubicBezTo>
                      <a:pt x="585" y="450"/>
                      <a:pt x="584" y="450"/>
                      <a:pt x="584" y="449"/>
                    </a:cubicBezTo>
                    <a:cubicBezTo>
                      <a:pt x="585" y="448"/>
                      <a:pt x="586" y="447"/>
                      <a:pt x="587" y="446"/>
                    </a:cubicBezTo>
                    <a:close/>
                    <a:moveTo>
                      <a:pt x="587" y="530"/>
                    </a:moveTo>
                    <a:cubicBezTo>
                      <a:pt x="589" y="528"/>
                      <a:pt x="590" y="527"/>
                      <a:pt x="592" y="525"/>
                    </a:cubicBezTo>
                    <a:cubicBezTo>
                      <a:pt x="593" y="526"/>
                      <a:pt x="593" y="526"/>
                      <a:pt x="593" y="526"/>
                    </a:cubicBezTo>
                    <a:cubicBezTo>
                      <a:pt x="595" y="528"/>
                      <a:pt x="596" y="529"/>
                      <a:pt x="597" y="530"/>
                    </a:cubicBezTo>
                    <a:cubicBezTo>
                      <a:pt x="599" y="532"/>
                      <a:pt x="598" y="533"/>
                      <a:pt x="597" y="534"/>
                    </a:cubicBezTo>
                    <a:cubicBezTo>
                      <a:pt x="596" y="535"/>
                      <a:pt x="595" y="536"/>
                      <a:pt x="594" y="537"/>
                    </a:cubicBezTo>
                    <a:cubicBezTo>
                      <a:pt x="592" y="539"/>
                      <a:pt x="591" y="538"/>
                      <a:pt x="590" y="537"/>
                    </a:cubicBezTo>
                    <a:cubicBezTo>
                      <a:pt x="589" y="536"/>
                      <a:pt x="588" y="534"/>
                      <a:pt x="587" y="533"/>
                    </a:cubicBezTo>
                    <a:cubicBezTo>
                      <a:pt x="585" y="532"/>
                      <a:pt x="586" y="531"/>
                      <a:pt x="587" y="530"/>
                    </a:cubicBezTo>
                    <a:close/>
                    <a:moveTo>
                      <a:pt x="593" y="736"/>
                    </a:moveTo>
                    <a:cubicBezTo>
                      <a:pt x="592" y="736"/>
                      <a:pt x="591" y="735"/>
                      <a:pt x="591" y="735"/>
                    </a:cubicBezTo>
                    <a:cubicBezTo>
                      <a:pt x="591" y="734"/>
                      <a:pt x="592" y="734"/>
                      <a:pt x="592" y="732"/>
                    </a:cubicBezTo>
                    <a:cubicBezTo>
                      <a:pt x="592" y="733"/>
                      <a:pt x="593" y="733"/>
                      <a:pt x="593" y="733"/>
                    </a:cubicBezTo>
                    <a:cubicBezTo>
                      <a:pt x="593" y="734"/>
                      <a:pt x="593" y="735"/>
                      <a:pt x="593" y="736"/>
                    </a:cubicBezTo>
                    <a:close/>
                    <a:moveTo>
                      <a:pt x="593" y="697"/>
                    </a:moveTo>
                    <a:cubicBezTo>
                      <a:pt x="593" y="697"/>
                      <a:pt x="591" y="696"/>
                      <a:pt x="590" y="696"/>
                    </a:cubicBezTo>
                    <a:cubicBezTo>
                      <a:pt x="589" y="695"/>
                      <a:pt x="588" y="694"/>
                      <a:pt x="587" y="693"/>
                    </a:cubicBezTo>
                    <a:cubicBezTo>
                      <a:pt x="589" y="692"/>
                      <a:pt x="591" y="691"/>
                      <a:pt x="593" y="691"/>
                    </a:cubicBezTo>
                    <a:cubicBezTo>
                      <a:pt x="594" y="691"/>
                      <a:pt x="595" y="692"/>
                      <a:pt x="597" y="693"/>
                    </a:cubicBezTo>
                    <a:cubicBezTo>
                      <a:pt x="595" y="694"/>
                      <a:pt x="594" y="696"/>
                      <a:pt x="593" y="697"/>
                    </a:cubicBezTo>
                    <a:close/>
                    <a:moveTo>
                      <a:pt x="592" y="655"/>
                    </a:moveTo>
                    <a:cubicBezTo>
                      <a:pt x="591" y="655"/>
                      <a:pt x="590" y="653"/>
                      <a:pt x="590" y="652"/>
                    </a:cubicBezTo>
                    <a:cubicBezTo>
                      <a:pt x="589" y="651"/>
                      <a:pt x="591" y="649"/>
                      <a:pt x="592" y="648"/>
                    </a:cubicBezTo>
                    <a:cubicBezTo>
                      <a:pt x="594" y="650"/>
                      <a:pt x="595" y="651"/>
                      <a:pt x="597" y="653"/>
                    </a:cubicBezTo>
                    <a:cubicBezTo>
                      <a:pt x="595" y="654"/>
                      <a:pt x="594" y="655"/>
                      <a:pt x="592" y="655"/>
                    </a:cubicBezTo>
                    <a:close/>
                    <a:moveTo>
                      <a:pt x="592" y="617"/>
                    </a:moveTo>
                    <a:cubicBezTo>
                      <a:pt x="591" y="617"/>
                      <a:pt x="589" y="614"/>
                      <a:pt x="587" y="613"/>
                    </a:cubicBezTo>
                    <a:cubicBezTo>
                      <a:pt x="589" y="611"/>
                      <a:pt x="591" y="608"/>
                      <a:pt x="592" y="608"/>
                    </a:cubicBezTo>
                    <a:cubicBezTo>
                      <a:pt x="594" y="608"/>
                      <a:pt x="595" y="611"/>
                      <a:pt x="597" y="612"/>
                    </a:cubicBezTo>
                    <a:cubicBezTo>
                      <a:pt x="595" y="614"/>
                      <a:pt x="594" y="616"/>
                      <a:pt x="592" y="617"/>
                    </a:cubicBezTo>
                    <a:close/>
                    <a:moveTo>
                      <a:pt x="592" y="577"/>
                    </a:moveTo>
                    <a:cubicBezTo>
                      <a:pt x="591" y="575"/>
                      <a:pt x="588" y="573"/>
                      <a:pt x="588" y="572"/>
                    </a:cubicBezTo>
                    <a:cubicBezTo>
                      <a:pt x="588" y="570"/>
                      <a:pt x="591" y="568"/>
                      <a:pt x="592" y="565"/>
                    </a:cubicBezTo>
                    <a:cubicBezTo>
                      <a:pt x="594" y="568"/>
                      <a:pt x="597" y="570"/>
                      <a:pt x="599" y="572"/>
                    </a:cubicBezTo>
                    <a:cubicBezTo>
                      <a:pt x="597" y="573"/>
                      <a:pt x="595" y="575"/>
                      <a:pt x="592" y="577"/>
                    </a:cubicBezTo>
                    <a:close/>
                    <a:moveTo>
                      <a:pt x="598" y="493"/>
                    </a:moveTo>
                    <a:cubicBezTo>
                      <a:pt x="596" y="493"/>
                      <a:pt x="595" y="495"/>
                      <a:pt x="594" y="496"/>
                    </a:cubicBezTo>
                    <a:cubicBezTo>
                      <a:pt x="593" y="498"/>
                      <a:pt x="592" y="498"/>
                      <a:pt x="591" y="497"/>
                    </a:cubicBezTo>
                    <a:cubicBezTo>
                      <a:pt x="589" y="494"/>
                      <a:pt x="587" y="493"/>
                      <a:pt x="585" y="490"/>
                    </a:cubicBezTo>
                    <a:cubicBezTo>
                      <a:pt x="584" y="490"/>
                      <a:pt x="584" y="490"/>
                      <a:pt x="584" y="489"/>
                    </a:cubicBezTo>
                    <a:cubicBezTo>
                      <a:pt x="585" y="489"/>
                      <a:pt x="586" y="489"/>
                      <a:pt x="587" y="488"/>
                    </a:cubicBezTo>
                    <a:cubicBezTo>
                      <a:pt x="589" y="486"/>
                      <a:pt x="590" y="482"/>
                      <a:pt x="593" y="482"/>
                    </a:cubicBezTo>
                    <a:cubicBezTo>
                      <a:pt x="596" y="481"/>
                      <a:pt x="594" y="487"/>
                      <a:pt x="598" y="487"/>
                    </a:cubicBezTo>
                    <a:cubicBezTo>
                      <a:pt x="598" y="487"/>
                      <a:pt x="599" y="487"/>
                      <a:pt x="599" y="488"/>
                    </a:cubicBezTo>
                    <a:cubicBezTo>
                      <a:pt x="601" y="490"/>
                      <a:pt x="603" y="492"/>
                      <a:pt x="598" y="493"/>
                    </a:cubicBezTo>
                    <a:close/>
                    <a:moveTo>
                      <a:pt x="598" y="372"/>
                    </a:moveTo>
                    <a:cubicBezTo>
                      <a:pt x="596" y="374"/>
                      <a:pt x="595" y="376"/>
                      <a:pt x="593" y="378"/>
                    </a:cubicBezTo>
                    <a:cubicBezTo>
                      <a:pt x="593" y="378"/>
                      <a:pt x="593" y="379"/>
                      <a:pt x="592" y="379"/>
                    </a:cubicBezTo>
                    <a:cubicBezTo>
                      <a:pt x="592" y="378"/>
                      <a:pt x="592" y="378"/>
                      <a:pt x="591" y="377"/>
                    </a:cubicBezTo>
                    <a:cubicBezTo>
                      <a:pt x="591" y="376"/>
                      <a:pt x="590" y="375"/>
                      <a:pt x="589" y="374"/>
                    </a:cubicBezTo>
                    <a:cubicBezTo>
                      <a:pt x="584" y="369"/>
                      <a:pt x="584" y="369"/>
                      <a:pt x="589" y="364"/>
                    </a:cubicBezTo>
                    <a:cubicBezTo>
                      <a:pt x="590" y="362"/>
                      <a:pt x="591" y="360"/>
                      <a:pt x="592" y="358"/>
                    </a:cubicBezTo>
                    <a:cubicBezTo>
                      <a:pt x="594" y="360"/>
                      <a:pt x="596" y="362"/>
                      <a:pt x="597" y="363"/>
                    </a:cubicBezTo>
                    <a:cubicBezTo>
                      <a:pt x="598" y="363"/>
                      <a:pt x="598" y="364"/>
                      <a:pt x="598" y="364"/>
                    </a:cubicBezTo>
                    <a:cubicBezTo>
                      <a:pt x="600" y="365"/>
                      <a:pt x="601" y="367"/>
                      <a:pt x="603" y="369"/>
                    </a:cubicBezTo>
                    <a:cubicBezTo>
                      <a:pt x="601" y="370"/>
                      <a:pt x="599" y="371"/>
                      <a:pt x="598" y="372"/>
                    </a:cubicBezTo>
                    <a:close/>
                    <a:moveTo>
                      <a:pt x="605" y="289"/>
                    </a:moveTo>
                    <a:cubicBezTo>
                      <a:pt x="599" y="289"/>
                      <a:pt x="596" y="294"/>
                      <a:pt x="593" y="299"/>
                    </a:cubicBezTo>
                    <a:cubicBezTo>
                      <a:pt x="592" y="301"/>
                      <a:pt x="592" y="301"/>
                      <a:pt x="591" y="299"/>
                    </a:cubicBezTo>
                    <a:cubicBezTo>
                      <a:pt x="589" y="294"/>
                      <a:pt x="585" y="290"/>
                      <a:pt x="580" y="288"/>
                    </a:cubicBezTo>
                    <a:cubicBezTo>
                      <a:pt x="579" y="287"/>
                      <a:pt x="576" y="286"/>
                      <a:pt x="580" y="285"/>
                    </a:cubicBezTo>
                    <a:cubicBezTo>
                      <a:pt x="586" y="283"/>
                      <a:pt x="589" y="279"/>
                      <a:pt x="591" y="273"/>
                    </a:cubicBezTo>
                    <a:cubicBezTo>
                      <a:pt x="591" y="273"/>
                      <a:pt x="592" y="272"/>
                      <a:pt x="592" y="272"/>
                    </a:cubicBezTo>
                    <a:cubicBezTo>
                      <a:pt x="592" y="272"/>
                      <a:pt x="593" y="272"/>
                      <a:pt x="593" y="273"/>
                    </a:cubicBezTo>
                    <a:cubicBezTo>
                      <a:pt x="595" y="280"/>
                      <a:pt x="599" y="284"/>
                      <a:pt x="606" y="285"/>
                    </a:cubicBezTo>
                    <a:cubicBezTo>
                      <a:pt x="606" y="285"/>
                      <a:pt x="607" y="286"/>
                      <a:pt x="607" y="287"/>
                    </a:cubicBezTo>
                    <a:cubicBezTo>
                      <a:pt x="606" y="288"/>
                      <a:pt x="606" y="289"/>
                      <a:pt x="605" y="289"/>
                    </a:cubicBezTo>
                    <a:close/>
                    <a:moveTo>
                      <a:pt x="578" y="246"/>
                    </a:moveTo>
                    <a:cubicBezTo>
                      <a:pt x="579" y="245"/>
                      <a:pt x="579" y="245"/>
                      <a:pt x="580" y="245"/>
                    </a:cubicBezTo>
                    <a:cubicBezTo>
                      <a:pt x="585" y="241"/>
                      <a:pt x="591" y="238"/>
                      <a:pt x="591" y="230"/>
                    </a:cubicBezTo>
                    <a:cubicBezTo>
                      <a:pt x="591" y="230"/>
                      <a:pt x="592" y="230"/>
                      <a:pt x="593" y="230"/>
                    </a:cubicBezTo>
                    <a:cubicBezTo>
                      <a:pt x="593" y="230"/>
                      <a:pt x="593" y="230"/>
                      <a:pt x="593" y="230"/>
                    </a:cubicBezTo>
                    <a:cubicBezTo>
                      <a:pt x="594" y="238"/>
                      <a:pt x="600" y="241"/>
                      <a:pt x="605" y="245"/>
                    </a:cubicBezTo>
                    <a:cubicBezTo>
                      <a:pt x="606" y="246"/>
                      <a:pt x="607" y="246"/>
                      <a:pt x="605" y="247"/>
                    </a:cubicBezTo>
                    <a:cubicBezTo>
                      <a:pt x="599" y="248"/>
                      <a:pt x="595" y="252"/>
                      <a:pt x="593" y="259"/>
                    </a:cubicBezTo>
                    <a:cubicBezTo>
                      <a:pt x="593" y="259"/>
                      <a:pt x="593" y="260"/>
                      <a:pt x="592" y="260"/>
                    </a:cubicBezTo>
                    <a:cubicBezTo>
                      <a:pt x="592" y="260"/>
                      <a:pt x="591" y="259"/>
                      <a:pt x="591" y="259"/>
                    </a:cubicBezTo>
                    <a:cubicBezTo>
                      <a:pt x="589" y="252"/>
                      <a:pt x="585" y="248"/>
                      <a:pt x="579" y="247"/>
                    </a:cubicBezTo>
                    <a:cubicBezTo>
                      <a:pt x="579" y="247"/>
                      <a:pt x="578" y="246"/>
                      <a:pt x="578" y="246"/>
                    </a:cubicBezTo>
                    <a:close/>
                    <a:moveTo>
                      <a:pt x="607" y="206"/>
                    </a:moveTo>
                    <a:cubicBezTo>
                      <a:pt x="602" y="206"/>
                      <a:pt x="601" y="210"/>
                      <a:pt x="598" y="212"/>
                    </a:cubicBezTo>
                    <a:cubicBezTo>
                      <a:pt x="596" y="214"/>
                      <a:pt x="592" y="216"/>
                      <a:pt x="593" y="221"/>
                    </a:cubicBezTo>
                    <a:cubicBezTo>
                      <a:pt x="593" y="221"/>
                      <a:pt x="592" y="221"/>
                      <a:pt x="592" y="221"/>
                    </a:cubicBezTo>
                    <a:cubicBezTo>
                      <a:pt x="592" y="221"/>
                      <a:pt x="591" y="220"/>
                      <a:pt x="591" y="220"/>
                    </a:cubicBezTo>
                    <a:cubicBezTo>
                      <a:pt x="589" y="213"/>
                      <a:pt x="585" y="209"/>
                      <a:pt x="578" y="206"/>
                    </a:cubicBezTo>
                    <a:cubicBezTo>
                      <a:pt x="577" y="206"/>
                      <a:pt x="577" y="206"/>
                      <a:pt x="576" y="205"/>
                    </a:cubicBezTo>
                    <a:cubicBezTo>
                      <a:pt x="577" y="205"/>
                      <a:pt x="577" y="205"/>
                      <a:pt x="578" y="204"/>
                    </a:cubicBezTo>
                    <a:cubicBezTo>
                      <a:pt x="584" y="202"/>
                      <a:pt x="588" y="199"/>
                      <a:pt x="590" y="193"/>
                    </a:cubicBezTo>
                    <a:cubicBezTo>
                      <a:pt x="591" y="192"/>
                      <a:pt x="591" y="190"/>
                      <a:pt x="591" y="189"/>
                    </a:cubicBezTo>
                    <a:cubicBezTo>
                      <a:pt x="592" y="189"/>
                      <a:pt x="592" y="188"/>
                      <a:pt x="592" y="187"/>
                    </a:cubicBezTo>
                    <a:cubicBezTo>
                      <a:pt x="593" y="188"/>
                      <a:pt x="593" y="188"/>
                      <a:pt x="593" y="189"/>
                    </a:cubicBezTo>
                    <a:cubicBezTo>
                      <a:pt x="594" y="197"/>
                      <a:pt x="600" y="202"/>
                      <a:pt x="607" y="204"/>
                    </a:cubicBezTo>
                    <a:cubicBezTo>
                      <a:pt x="607" y="205"/>
                      <a:pt x="608" y="205"/>
                      <a:pt x="608" y="205"/>
                    </a:cubicBezTo>
                    <a:cubicBezTo>
                      <a:pt x="608" y="206"/>
                      <a:pt x="608" y="206"/>
                      <a:pt x="607" y="206"/>
                    </a:cubicBezTo>
                    <a:close/>
                    <a:moveTo>
                      <a:pt x="632" y="231"/>
                    </a:moveTo>
                    <a:cubicBezTo>
                      <a:pt x="632" y="230"/>
                      <a:pt x="632" y="230"/>
                      <a:pt x="633" y="229"/>
                    </a:cubicBezTo>
                    <a:cubicBezTo>
                      <a:pt x="633" y="230"/>
                      <a:pt x="633" y="231"/>
                      <a:pt x="633" y="231"/>
                    </a:cubicBezTo>
                    <a:cubicBezTo>
                      <a:pt x="635" y="238"/>
                      <a:pt x="640" y="241"/>
                      <a:pt x="645" y="245"/>
                    </a:cubicBezTo>
                    <a:cubicBezTo>
                      <a:pt x="646" y="246"/>
                      <a:pt x="648" y="246"/>
                      <a:pt x="646" y="247"/>
                    </a:cubicBezTo>
                    <a:cubicBezTo>
                      <a:pt x="640" y="249"/>
                      <a:pt x="636" y="253"/>
                      <a:pt x="633" y="259"/>
                    </a:cubicBezTo>
                    <a:cubicBezTo>
                      <a:pt x="633" y="259"/>
                      <a:pt x="632" y="259"/>
                      <a:pt x="632" y="259"/>
                    </a:cubicBezTo>
                    <a:cubicBezTo>
                      <a:pt x="630" y="253"/>
                      <a:pt x="626" y="248"/>
                      <a:pt x="619" y="247"/>
                    </a:cubicBezTo>
                    <a:cubicBezTo>
                      <a:pt x="619" y="247"/>
                      <a:pt x="619" y="246"/>
                      <a:pt x="618" y="246"/>
                    </a:cubicBezTo>
                    <a:cubicBezTo>
                      <a:pt x="619" y="246"/>
                      <a:pt x="619" y="245"/>
                      <a:pt x="619" y="245"/>
                    </a:cubicBezTo>
                    <a:cubicBezTo>
                      <a:pt x="624" y="244"/>
                      <a:pt x="625" y="240"/>
                      <a:pt x="629" y="237"/>
                    </a:cubicBezTo>
                    <a:cubicBezTo>
                      <a:pt x="631" y="236"/>
                      <a:pt x="632" y="234"/>
                      <a:pt x="632" y="231"/>
                    </a:cubicBezTo>
                    <a:close/>
                    <a:moveTo>
                      <a:pt x="622" y="369"/>
                    </a:moveTo>
                    <a:cubicBezTo>
                      <a:pt x="622" y="368"/>
                      <a:pt x="623" y="368"/>
                      <a:pt x="623" y="367"/>
                    </a:cubicBezTo>
                    <a:cubicBezTo>
                      <a:pt x="626" y="364"/>
                      <a:pt x="630" y="362"/>
                      <a:pt x="632" y="357"/>
                    </a:cubicBezTo>
                    <a:cubicBezTo>
                      <a:pt x="632" y="357"/>
                      <a:pt x="633" y="357"/>
                      <a:pt x="633" y="357"/>
                    </a:cubicBezTo>
                    <a:cubicBezTo>
                      <a:pt x="634" y="362"/>
                      <a:pt x="640" y="364"/>
                      <a:pt x="642" y="368"/>
                    </a:cubicBezTo>
                    <a:cubicBezTo>
                      <a:pt x="642" y="368"/>
                      <a:pt x="642" y="370"/>
                      <a:pt x="641" y="370"/>
                    </a:cubicBezTo>
                    <a:cubicBezTo>
                      <a:pt x="638" y="372"/>
                      <a:pt x="635" y="374"/>
                      <a:pt x="634" y="378"/>
                    </a:cubicBezTo>
                    <a:cubicBezTo>
                      <a:pt x="634" y="378"/>
                      <a:pt x="633" y="378"/>
                      <a:pt x="632" y="379"/>
                    </a:cubicBezTo>
                    <a:cubicBezTo>
                      <a:pt x="630" y="374"/>
                      <a:pt x="627" y="371"/>
                      <a:pt x="623" y="369"/>
                    </a:cubicBezTo>
                    <a:cubicBezTo>
                      <a:pt x="622" y="369"/>
                      <a:pt x="622" y="369"/>
                      <a:pt x="622" y="369"/>
                    </a:cubicBezTo>
                    <a:close/>
                    <a:moveTo>
                      <a:pt x="632" y="736"/>
                    </a:moveTo>
                    <a:cubicBezTo>
                      <a:pt x="632" y="735"/>
                      <a:pt x="632" y="734"/>
                      <a:pt x="632" y="733"/>
                    </a:cubicBezTo>
                    <a:cubicBezTo>
                      <a:pt x="632" y="733"/>
                      <a:pt x="632" y="733"/>
                      <a:pt x="633" y="733"/>
                    </a:cubicBezTo>
                    <a:cubicBezTo>
                      <a:pt x="633" y="734"/>
                      <a:pt x="633" y="734"/>
                      <a:pt x="633" y="735"/>
                    </a:cubicBezTo>
                    <a:cubicBezTo>
                      <a:pt x="633" y="735"/>
                      <a:pt x="633" y="736"/>
                      <a:pt x="632" y="736"/>
                    </a:cubicBezTo>
                    <a:close/>
                    <a:moveTo>
                      <a:pt x="635" y="695"/>
                    </a:moveTo>
                    <a:cubicBezTo>
                      <a:pt x="634" y="696"/>
                      <a:pt x="633" y="697"/>
                      <a:pt x="632" y="697"/>
                    </a:cubicBezTo>
                    <a:cubicBezTo>
                      <a:pt x="630" y="696"/>
                      <a:pt x="629" y="695"/>
                      <a:pt x="628" y="693"/>
                    </a:cubicBezTo>
                    <a:cubicBezTo>
                      <a:pt x="628" y="693"/>
                      <a:pt x="629" y="692"/>
                      <a:pt x="629" y="692"/>
                    </a:cubicBezTo>
                    <a:cubicBezTo>
                      <a:pt x="631" y="694"/>
                      <a:pt x="632" y="689"/>
                      <a:pt x="634" y="692"/>
                    </a:cubicBezTo>
                    <a:cubicBezTo>
                      <a:pt x="636" y="693"/>
                      <a:pt x="639" y="693"/>
                      <a:pt x="635" y="695"/>
                    </a:cubicBezTo>
                    <a:close/>
                    <a:moveTo>
                      <a:pt x="636" y="653"/>
                    </a:moveTo>
                    <a:cubicBezTo>
                      <a:pt x="635" y="654"/>
                      <a:pt x="632" y="657"/>
                      <a:pt x="630" y="654"/>
                    </a:cubicBezTo>
                    <a:cubicBezTo>
                      <a:pt x="630" y="653"/>
                      <a:pt x="629" y="653"/>
                      <a:pt x="627" y="653"/>
                    </a:cubicBezTo>
                    <a:cubicBezTo>
                      <a:pt x="629" y="651"/>
                      <a:pt x="630" y="650"/>
                      <a:pt x="632" y="649"/>
                    </a:cubicBezTo>
                    <a:cubicBezTo>
                      <a:pt x="632" y="649"/>
                      <a:pt x="634" y="649"/>
                      <a:pt x="634" y="650"/>
                    </a:cubicBezTo>
                    <a:cubicBezTo>
                      <a:pt x="635" y="651"/>
                      <a:pt x="638" y="652"/>
                      <a:pt x="636" y="653"/>
                    </a:cubicBezTo>
                    <a:close/>
                    <a:moveTo>
                      <a:pt x="632" y="617"/>
                    </a:moveTo>
                    <a:cubicBezTo>
                      <a:pt x="631" y="616"/>
                      <a:pt x="628" y="614"/>
                      <a:pt x="628" y="613"/>
                    </a:cubicBezTo>
                    <a:cubicBezTo>
                      <a:pt x="629" y="611"/>
                      <a:pt x="631" y="609"/>
                      <a:pt x="633" y="608"/>
                    </a:cubicBezTo>
                    <a:cubicBezTo>
                      <a:pt x="634" y="609"/>
                      <a:pt x="637" y="611"/>
                      <a:pt x="637" y="612"/>
                    </a:cubicBezTo>
                    <a:cubicBezTo>
                      <a:pt x="637" y="614"/>
                      <a:pt x="634" y="616"/>
                      <a:pt x="632" y="617"/>
                    </a:cubicBezTo>
                    <a:close/>
                    <a:moveTo>
                      <a:pt x="633" y="576"/>
                    </a:moveTo>
                    <a:cubicBezTo>
                      <a:pt x="631" y="575"/>
                      <a:pt x="628" y="574"/>
                      <a:pt x="626" y="572"/>
                    </a:cubicBezTo>
                    <a:cubicBezTo>
                      <a:pt x="626" y="572"/>
                      <a:pt x="627" y="571"/>
                      <a:pt x="627" y="571"/>
                    </a:cubicBezTo>
                    <a:cubicBezTo>
                      <a:pt x="628" y="569"/>
                      <a:pt x="630" y="568"/>
                      <a:pt x="631" y="567"/>
                    </a:cubicBezTo>
                    <a:cubicBezTo>
                      <a:pt x="632" y="566"/>
                      <a:pt x="633" y="565"/>
                      <a:pt x="634" y="567"/>
                    </a:cubicBezTo>
                    <a:cubicBezTo>
                      <a:pt x="635" y="568"/>
                      <a:pt x="636" y="568"/>
                      <a:pt x="637" y="569"/>
                    </a:cubicBezTo>
                    <a:cubicBezTo>
                      <a:pt x="637" y="570"/>
                      <a:pt x="638" y="572"/>
                      <a:pt x="639" y="573"/>
                    </a:cubicBezTo>
                    <a:cubicBezTo>
                      <a:pt x="637" y="574"/>
                      <a:pt x="634" y="575"/>
                      <a:pt x="633" y="576"/>
                    </a:cubicBezTo>
                    <a:close/>
                    <a:moveTo>
                      <a:pt x="638" y="533"/>
                    </a:moveTo>
                    <a:cubicBezTo>
                      <a:pt x="638" y="533"/>
                      <a:pt x="637" y="534"/>
                      <a:pt x="637" y="534"/>
                    </a:cubicBezTo>
                    <a:cubicBezTo>
                      <a:pt x="636" y="535"/>
                      <a:pt x="634" y="537"/>
                      <a:pt x="633" y="538"/>
                    </a:cubicBezTo>
                    <a:cubicBezTo>
                      <a:pt x="631" y="536"/>
                      <a:pt x="629" y="534"/>
                      <a:pt x="627" y="532"/>
                    </a:cubicBezTo>
                    <a:cubicBezTo>
                      <a:pt x="626" y="532"/>
                      <a:pt x="626" y="532"/>
                      <a:pt x="626" y="532"/>
                    </a:cubicBezTo>
                    <a:cubicBezTo>
                      <a:pt x="627" y="530"/>
                      <a:pt x="629" y="529"/>
                      <a:pt x="631" y="527"/>
                    </a:cubicBezTo>
                    <a:cubicBezTo>
                      <a:pt x="632" y="525"/>
                      <a:pt x="633" y="525"/>
                      <a:pt x="635" y="527"/>
                    </a:cubicBezTo>
                    <a:cubicBezTo>
                      <a:pt x="636" y="528"/>
                      <a:pt x="637" y="529"/>
                      <a:pt x="638" y="530"/>
                    </a:cubicBezTo>
                    <a:cubicBezTo>
                      <a:pt x="639" y="531"/>
                      <a:pt x="639" y="532"/>
                      <a:pt x="638" y="533"/>
                    </a:cubicBezTo>
                    <a:close/>
                    <a:moveTo>
                      <a:pt x="640" y="492"/>
                    </a:moveTo>
                    <a:cubicBezTo>
                      <a:pt x="640" y="492"/>
                      <a:pt x="639" y="492"/>
                      <a:pt x="639" y="492"/>
                    </a:cubicBezTo>
                    <a:cubicBezTo>
                      <a:pt x="636" y="494"/>
                      <a:pt x="634" y="497"/>
                      <a:pt x="632" y="497"/>
                    </a:cubicBezTo>
                    <a:cubicBezTo>
                      <a:pt x="629" y="497"/>
                      <a:pt x="628" y="492"/>
                      <a:pt x="625" y="492"/>
                    </a:cubicBezTo>
                    <a:cubicBezTo>
                      <a:pt x="624" y="492"/>
                      <a:pt x="624" y="490"/>
                      <a:pt x="624" y="490"/>
                    </a:cubicBezTo>
                    <a:cubicBezTo>
                      <a:pt x="627" y="487"/>
                      <a:pt x="630" y="485"/>
                      <a:pt x="632" y="482"/>
                    </a:cubicBezTo>
                    <a:cubicBezTo>
                      <a:pt x="632" y="481"/>
                      <a:pt x="632" y="481"/>
                      <a:pt x="633" y="481"/>
                    </a:cubicBezTo>
                    <a:cubicBezTo>
                      <a:pt x="633" y="481"/>
                      <a:pt x="633" y="481"/>
                      <a:pt x="633" y="482"/>
                    </a:cubicBezTo>
                    <a:cubicBezTo>
                      <a:pt x="635" y="485"/>
                      <a:pt x="638" y="487"/>
                      <a:pt x="641" y="490"/>
                    </a:cubicBezTo>
                    <a:cubicBezTo>
                      <a:pt x="641" y="490"/>
                      <a:pt x="641" y="491"/>
                      <a:pt x="640" y="492"/>
                    </a:cubicBezTo>
                    <a:close/>
                    <a:moveTo>
                      <a:pt x="623" y="449"/>
                    </a:moveTo>
                    <a:cubicBezTo>
                      <a:pt x="624" y="448"/>
                      <a:pt x="626" y="448"/>
                      <a:pt x="626" y="447"/>
                    </a:cubicBezTo>
                    <a:cubicBezTo>
                      <a:pt x="628" y="445"/>
                      <a:pt x="630" y="441"/>
                      <a:pt x="632" y="441"/>
                    </a:cubicBezTo>
                    <a:cubicBezTo>
                      <a:pt x="634" y="441"/>
                      <a:pt x="636" y="445"/>
                      <a:pt x="638" y="446"/>
                    </a:cubicBezTo>
                    <a:cubicBezTo>
                      <a:pt x="641" y="449"/>
                      <a:pt x="641" y="450"/>
                      <a:pt x="638" y="452"/>
                    </a:cubicBezTo>
                    <a:cubicBezTo>
                      <a:pt x="638" y="452"/>
                      <a:pt x="637" y="452"/>
                      <a:pt x="637" y="452"/>
                    </a:cubicBezTo>
                    <a:cubicBezTo>
                      <a:pt x="636" y="453"/>
                      <a:pt x="630" y="453"/>
                      <a:pt x="629" y="452"/>
                    </a:cubicBezTo>
                    <a:cubicBezTo>
                      <a:pt x="628" y="451"/>
                      <a:pt x="627" y="451"/>
                      <a:pt x="625" y="451"/>
                    </a:cubicBezTo>
                    <a:cubicBezTo>
                      <a:pt x="625" y="450"/>
                      <a:pt x="625" y="450"/>
                      <a:pt x="623" y="449"/>
                    </a:cubicBezTo>
                    <a:close/>
                    <a:moveTo>
                      <a:pt x="640" y="410"/>
                    </a:moveTo>
                    <a:cubicBezTo>
                      <a:pt x="639" y="410"/>
                      <a:pt x="639" y="411"/>
                      <a:pt x="639" y="412"/>
                    </a:cubicBezTo>
                    <a:cubicBezTo>
                      <a:pt x="637" y="414"/>
                      <a:pt x="634" y="415"/>
                      <a:pt x="632" y="417"/>
                    </a:cubicBezTo>
                    <a:cubicBezTo>
                      <a:pt x="630" y="415"/>
                      <a:pt x="627" y="412"/>
                      <a:pt x="625" y="410"/>
                    </a:cubicBezTo>
                    <a:cubicBezTo>
                      <a:pt x="625" y="410"/>
                      <a:pt x="624" y="409"/>
                      <a:pt x="624" y="409"/>
                    </a:cubicBezTo>
                    <a:cubicBezTo>
                      <a:pt x="626" y="407"/>
                      <a:pt x="627" y="406"/>
                      <a:pt x="628" y="405"/>
                    </a:cubicBezTo>
                    <a:cubicBezTo>
                      <a:pt x="630" y="403"/>
                      <a:pt x="631" y="401"/>
                      <a:pt x="632" y="399"/>
                    </a:cubicBezTo>
                    <a:cubicBezTo>
                      <a:pt x="634" y="400"/>
                      <a:pt x="635" y="402"/>
                      <a:pt x="636" y="404"/>
                    </a:cubicBezTo>
                    <a:cubicBezTo>
                      <a:pt x="637" y="405"/>
                      <a:pt x="639" y="405"/>
                      <a:pt x="640" y="406"/>
                    </a:cubicBezTo>
                    <a:cubicBezTo>
                      <a:pt x="642" y="407"/>
                      <a:pt x="646" y="409"/>
                      <a:pt x="640" y="410"/>
                    </a:cubicBezTo>
                    <a:close/>
                    <a:moveTo>
                      <a:pt x="641" y="330"/>
                    </a:moveTo>
                    <a:cubicBezTo>
                      <a:pt x="639" y="333"/>
                      <a:pt x="635" y="335"/>
                      <a:pt x="634" y="338"/>
                    </a:cubicBezTo>
                    <a:cubicBezTo>
                      <a:pt x="632" y="341"/>
                      <a:pt x="633" y="341"/>
                      <a:pt x="631" y="338"/>
                    </a:cubicBezTo>
                    <a:cubicBezTo>
                      <a:pt x="629" y="335"/>
                      <a:pt x="626" y="331"/>
                      <a:pt x="621" y="329"/>
                    </a:cubicBezTo>
                    <a:cubicBezTo>
                      <a:pt x="621" y="329"/>
                      <a:pt x="621" y="329"/>
                      <a:pt x="620" y="328"/>
                    </a:cubicBezTo>
                    <a:cubicBezTo>
                      <a:pt x="621" y="328"/>
                      <a:pt x="621" y="328"/>
                      <a:pt x="622" y="327"/>
                    </a:cubicBezTo>
                    <a:cubicBezTo>
                      <a:pt x="624" y="326"/>
                      <a:pt x="626" y="324"/>
                      <a:pt x="628" y="323"/>
                    </a:cubicBezTo>
                    <a:cubicBezTo>
                      <a:pt x="629" y="321"/>
                      <a:pt x="631" y="318"/>
                      <a:pt x="633" y="316"/>
                    </a:cubicBezTo>
                    <a:cubicBezTo>
                      <a:pt x="634" y="318"/>
                      <a:pt x="636" y="321"/>
                      <a:pt x="638" y="323"/>
                    </a:cubicBezTo>
                    <a:cubicBezTo>
                      <a:pt x="639" y="324"/>
                      <a:pt x="640" y="325"/>
                      <a:pt x="641" y="325"/>
                    </a:cubicBezTo>
                    <a:cubicBezTo>
                      <a:pt x="644" y="327"/>
                      <a:pt x="644" y="327"/>
                      <a:pt x="641" y="330"/>
                    </a:cubicBezTo>
                    <a:close/>
                    <a:moveTo>
                      <a:pt x="648" y="287"/>
                    </a:moveTo>
                    <a:cubicBezTo>
                      <a:pt x="647" y="288"/>
                      <a:pt x="647" y="289"/>
                      <a:pt x="646" y="289"/>
                    </a:cubicBezTo>
                    <a:cubicBezTo>
                      <a:pt x="640" y="290"/>
                      <a:pt x="636" y="294"/>
                      <a:pt x="634" y="299"/>
                    </a:cubicBezTo>
                    <a:cubicBezTo>
                      <a:pt x="634" y="300"/>
                      <a:pt x="633" y="301"/>
                      <a:pt x="632" y="299"/>
                    </a:cubicBezTo>
                    <a:cubicBezTo>
                      <a:pt x="629" y="294"/>
                      <a:pt x="625" y="289"/>
                      <a:pt x="619" y="288"/>
                    </a:cubicBezTo>
                    <a:cubicBezTo>
                      <a:pt x="619" y="288"/>
                      <a:pt x="619" y="286"/>
                      <a:pt x="619" y="285"/>
                    </a:cubicBezTo>
                    <a:cubicBezTo>
                      <a:pt x="619" y="285"/>
                      <a:pt x="620" y="285"/>
                      <a:pt x="621" y="285"/>
                    </a:cubicBezTo>
                    <a:cubicBezTo>
                      <a:pt x="626" y="283"/>
                      <a:pt x="630" y="279"/>
                      <a:pt x="632" y="274"/>
                    </a:cubicBezTo>
                    <a:cubicBezTo>
                      <a:pt x="632" y="273"/>
                      <a:pt x="632" y="272"/>
                      <a:pt x="633" y="271"/>
                    </a:cubicBezTo>
                    <a:cubicBezTo>
                      <a:pt x="633" y="272"/>
                      <a:pt x="633" y="273"/>
                      <a:pt x="634" y="273"/>
                    </a:cubicBezTo>
                    <a:cubicBezTo>
                      <a:pt x="637" y="279"/>
                      <a:pt x="640" y="285"/>
                      <a:pt x="648" y="285"/>
                    </a:cubicBezTo>
                    <a:cubicBezTo>
                      <a:pt x="648" y="285"/>
                      <a:pt x="648" y="287"/>
                      <a:pt x="648" y="287"/>
                    </a:cubicBezTo>
                    <a:close/>
                    <a:moveTo>
                      <a:pt x="645" y="206"/>
                    </a:moveTo>
                    <a:cubicBezTo>
                      <a:pt x="645" y="206"/>
                      <a:pt x="644" y="206"/>
                      <a:pt x="644" y="206"/>
                    </a:cubicBezTo>
                    <a:cubicBezTo>
                      <a:pt x="641" y="211"/>
                      <a:pt x="634" y="213"/>
                      <a:pt x="633" y="220"/>
                    </a:cubicBezTo>
                    <a:cubicBezTo>
                      <a:pt x="633" y="221"/>
                      <a:pt x="633" y="221"/>
                      <a:pt x="633" y="222"/>
                    </a:cubicBezTo>
                    <a:cubicBezTo>
                      <a:pt x="632" y="221"/>
                      <a:pt x="632" y="221"/>
                      <a:pt x="632" y="220"/>
                    </a:cubicBezTo>
                    <a:cubicBezTo>
                      <a:pt x="629" y="213"/>
                      <a:pt x="627" y="211"/>
                      <a:pt x="617" y="206"/>
                    </a:cubicBezTo>
                    <a:cubicBezTo>
                      <a:pt x="617" y="206"/>
                      <a:pt x="617" y="206"/>
                      <a:pt x="616" y="205"/>
                    </a:cubicBezTo>
                    <a:cubicBezTo>
                      <a:pt x="617" y="205"/>
                      <a:pt x="618" y="205"/>
                      <a:pt x="619" y="204"/>
                    </a:cubicBezTo>
                    <a:cubicBezTo>
                      <a:pt x="625" y="201"/>
                      <a:pt x="630" y="197"/>
                      <a:pt x="632" y="190"/>
                    </a:cubicBezTo>
                    <a:cubicBezTo>
                      <a:pt x="632" y="189"/>
                      <a:pt x="632" y="188"/>
                      <a:pt x="633" y="187"/>
                    </a:cubicBezTo>
                    <a:cubicBezTo>
                      <a:pt x="633" y="188"/>
                      <a:pt x="633" y="189"/>
                      <a:pt x="633" y="190"/>
                    </a:cubicBezTo>
                    <a:cubicBezTo>
                      <a:pt x="635" y="196"/>
                      <a:pt x="639" y="201"/>
                      <a:pt x="645" y="204"/>
                    </a:cubicBezTo>
                    <a:cubicBezTo>
                      <a:pt x="647" y="204"/>
                      <a:pt x="649" y="205"/>
                      <a:pt x="650" y="206"/>
                    </a:cubicBezTo>
                    <a:cubicBezTo>
                      <a:pt x="649" y="206"/>
                      <a:pt x="647" y="206"/>
                      <a:pt x="645" y="206"/>
                    </a:cubicBezTo>
                    <a:close/>
                    <a:moveTo>
                      <a:pt x="676" y="414"/>
                    </a:moveTo>
                    <a:cubicBezTo>
                      <a:pt x="675" y="415"/>
                      <a:pt x="674" y="416"/>
                      <a:pt x="673" y="417"/>
                    </a:cubicBezTo>
                    <a:cubicBezTo>
                      <a:pt x="673" y="417"/>
                      <a:pt x="673" y="417"/>
                      <a:pt x="672" y="417"/>
                    </a:cubicBezTo>
                    <a:cubicBezTo>
                      <a:pt x="669" y="415"/>
                      <a:pt x="667" y="410"/>
                      <a:pt x="663" y="410"/>
                    </a:cubicBezTo>
                    <a:cubicBezTo>
                      <a:pt x="663" y="409"/>
                      <a:pt x="663" y="408"/>
                      <a:pt x="664" y="408"/>
                    </a:cubicBezTo>
                    <a:cubicBezTo>
                      <a:pt x="668" y="406"/>
                      <a:pt x="670" y="404"/>
                      <a:pt x="671" y="400"/>
                    </a:cubicBezTo>
                    <a:cubicBezTo>
                      <a:pt x="672" y="397"/>
                      <a:pt x="674" y="399"/>
                      <a:pt x="675" y="401"/>
                    </a:cubicBezTo>
                    <a:cubicBezTo>
                      <a:pt x="676" y="402"/>
                      <a:pt x="676" y="403"/>
                      <a:pt x="677" y="405"/>
                    </a:cubicBezTo>
                    <a:cubicBezTo>
                      <a:pt x="682" y="409"/>
                      <a:pt x="682" y="409"/>
                      <a:pt x="676" y="414"/>
                    </a:cubicBezTo>
                    <a:close/>
                    <a:moveTo>
                      <a:pt x="681" y="449"/>
                    </a:moveTo>
                    <a:cubicBezTo>
                      <a:pt x="679" y="452"/>
                      <a:pt x="676" y="454"/>
                      <a:pt x="674" y="457"/>
                    </a:cubicBezTo>
                    <a:cubicBezTo>
                      <a:pt x="673" y="457"/>
                      <a:pt x="673" y="457"/>
                      <a:pt x="673" y="458"/>
                    </a:cubicBezTo>
                    <a:cubicBezTo>
                      <a:pt x="672" y="457"/>
                      <a:pt x="671" y="457"/>
                      <a:pt x="671" y="456"/>
                    </a:cubicBezTo>
                    <a:cubicBezTo>
                      <a:pt x="670" y="455"/>
                      <a:pt x="670" y="453"/>
                      <a:pt x="669" y="452"/>
                    </a:cubicBezTo>
                    <a:cubicBezTo>
                      <a:pt x="667" y="452"/>
                      <a:pt x="664" y="450"/>
                      <a:pt x="665" y="449"/>
                    </a:cubicBezTo>
                    <a:cubicBezTo>
                      <a:pt x="667" y="446"/>
                      <a:pt x="670" y="444"/>
                      <a:pt x="673" y="441"/>
                    </a:cubicBezTo>
                    <a:cubicBezTo>
                      <a:pt x="673" y="441"/>
                      <a:pt x="674" y="441"/>
                      <a:pt x="674" y="442"/>
                    </a:cubicBezTo>
                    <a:cubicBezTo>
                      <a:pt x="676" y="444"/>
                      <a:pt x="679" y="446"/>
                      <a:pt x="681" y="449"/>
                    </a:cubicBezTo>
                    <a:close/>
                    <a:moveTo>
                      <a:pt x="673" y="736"/>
                    </a:moveTo>
                    <a:cubicBezTo>
                      <a:pt x="673" y="735"/>
                      <a:pt x="672" y="735"/>
                      <a:pt x="672" y="734"/>
                    </a:cubicBezTo>
                    <a:cubicBezTo>
                      <a:pt x="672" y="733"/>
                      <a:pt x="673" y="733"/>
                      <a:pt x="673" y="732"/>
                    </a:cubicBezTo>
                    <a:cubicBezTo>
                      <a:pt x="673" y="733"/>
                      <a:pt x="674" y="734"/>
                      <a:pt x="674" y="735"/>
                    </a:cubicBezTo>
                    <a:cubicBezTo>
                      <a:pt x="674" y="735"/>
                      <a:pt x="673" y="736"/>
                      <a:pt x="673" y="736"/>
                    </a:cubicBezTo>
                    <a:close/>
                    <a:moveTo>
                      <a:pt x="673" y="697"/>
                    </a:moveTo>
                    <a:cubicBezTo>
                      <a:pt x="671" y="697"/>
                      <a:pt x="670" y="695"/>
                      <a:pt x="668" y="693"/>
                    </a:cubicBezTo>
                    <a:cubicBezTo>
                      <a:pt x="670" y="692"/>
                      <a:pt x="672" y="691"/>
                      <a:pt x="675" y="690"/>
                    </a:cubicBezTo>
                    <a:cubicBezTo>
                      <a:pt x="676" y="691"/>
                      <a:pt x="678" y="693"/>
                      <a:pt x="677" y="693"/>
                    </a:cubicBezTo>
                    <a:cubicBezTo>
                      <a:pt x="676" y="695"/>
                      <a:pt x="674" y="698"/>
                      <a:pt x="673" y="697"/>
                    </a:cubicBezTo>
                    <a:close/>
                    <a:moveTo>
                      <a:pt x="677" y="654"/>
                    </a:moveTo>
                    <a:cubicBezTo>
                      <a:pt x="676" y="655"/>
                      <a:pt x="675" y="655"/>
                      <a:pt x="674" y="656"/>
                    </a:cubicBezTo>
                    <a:cubicBezTo>
                      <a:pt x="672" y="655"/>
                      <a:pt x="670" y="654"/>
                      <a:pt x="669" y="653"/>
                    </a:cubicBezTo>
                    <a:cubicBezTo>
                      <a:pt x="669" y="653"/>
                      <a:pt x="669" y="652"/>
                      <a:pt x="669" y="652"/>
                    </a:cubicBezTo>
                    <a:cubicBezTo>
                      <a:pt x="671" y="648"/>
                      <a:pt x="673" y="648"/>
                      <a:pt x="676" y="651"/>
                    </a:cubicBezTo>
                    <a:cubicBezTo>
                      <a:pt x="677" y="652"/>
                      <a:pt x="678" y="652"/>
                      <a:pt x="677" y="654"/>
                    </a:cubicBezTo>
                    <a:close/>
                    <a:moveTo>
                      <a:pt x="673" y="617"/>
                    </a:moveTo>
                    <a:cubicBezTo>
                      <a:pt x="671" y="617"/>
                      <a:pt x="670" y="614"/>
                      <a:pt x="668" y="612"/>
                    </a:cubicBezTo>
                    <a:cubicBezTo>
                      <a:pt x="670" y="611"/>
                      <a:pt x="671" y="608"/>
                      <a:pt x="673" y="608"/>
                    </a:cubicBezTo>
                    <a:cubicBezTo>
                      <a:pt x="674" y="608"/>
                      <a:pt x="676" y="611"/>
                      <a:pt x="677" y="613"/>
                    </a:cubicBezTo>
                    <a:cubicBezTo>
                      <a:pt x="676" y="614"/>
                      <a:pt x="674" y="617"/>
                      <a:pt x="673" y="617"/>
                    </a:cubicBezTo>
                    <a:close/>
                    <a:moveTo>
                      <a:pt x="677" y="573"/>
                    </a:moveTo>
                    <a:cubicBezTo>
                      <a:pt x="676" y="573"/>
                      <a:pt x="676" y="574"/>
                      <a:pt x="675" y="575"/>
                    </a:cubicBezTo>
                    <a:cubicBezTo>
                      <a:pt x="674" y="577"/>
                      <a:pt x="672" y="576"/>
                      <a:pt x="670" y="575"/>
                    </a:cubicBezTo>
                    <a:cubicBezTo>
                      <a:pt x="669" y="573"/>
                      <a:pt x="668" y="573"/>
                      <a:pt x="666" y="572"/>
                    </a:cubicBezTo>
                    <a:cubicBezTo>
                      <a:pt x="667" y="572"/>
                      <a:pt x="667" y="571"/>
                      <a:pt x="667" y="571"/>
                    </a:cubicBezTo>
                    <a:cubicBezTo>
                      <a:pt x="669" y="570"/>
                      <a:pt x="670" y="568"/>
                      <a:pt x="671" y="567"/>
                    </a:cubicBezTo>
                    <a:cubicBezTo>
                      <a:pt x="673" y="565"/>
                      <a:pt x="673" y="566"/>
                      <a:pt x="675" y="567"/>
                    </a:cubicBezTo>
                    <a:cubicBezTo>
                      <a:pt x="675" y="568"/>
                      <a:pt x="676" y="569"/>
                      <a:pt x="677" y="570"/>
                    </a:cubicBezTo>
                    <a:cubicBezTo>
                      <a:pt x="679" y="571"/>
                      <a:pt x="681" y="573"/>
                      <a:pt x="677" y="573"/>
                    </a:cubicBezTo>
                    <a:close/>
                    <a:moveTo>
                      <a:pt x="666" y="532"/>
                    </a:moveTo>
                    <a:cubicBezTo>
                      <a:pt x="667" y="531"/>
                      <a:pt x="667" y="531"/>
                      <a:pt x="667" y="531"/>
                    </a:cubicBezTo>
                    <a:cubicBezTo>
                      <a:pt x="669" y="529"/>
                      <a:pt x="670" y="528"/>
                      <a:pt x="671" y="526"/>
                    </a:cubicBezTo>
                    <a:cubicBezTo>
                      <a:pt x="672" y="525"/>
                      <a:pt x="673" y="525"/>
                      <a:pt x="674" y="526"/>
                    </a:cubicBezTo>
                    <a:cubicBezTo>
                      <a:pt x="674" y="527"/>
                      <a:pt x="675" y="527"/>
                      <a:pt x="675" y="528"/>
                    </a:cubicBezTo>
                    <a:cubicBezTo>
                      <a:pt x="680" y="532"/>
                      <a:pt x="680" y="532"/>
                      <a:pt x="676" y="536"/>
                    </a:cubicBezTo>
                    <a:cubicBezTo>
                      <a:pt x="674" y="538"/>
                      <a:pt x="672" y="539"/>
                      <a:pt x="670" y="536"/>
                    </a:cubicBezTo>
                    <a:cubicBezTo>
                      <a:pt x="669" y="534"/>
                      <a:pt x="668" y="533"/>
                      <a:pt x="666" y="532"/>
                    </a:cubicBezTo>
                    <a:close/>
                    <a:moveTo>
                      <a:pt x="674" y="497"/>
                    </a:moveTo>
                    <a:cubicBezTo>
                      <a:pt x="673" y="498"/>
                      <a:pt x="673" y="498"/>
                      <a:pt x="673" y="498"/>
                    </a:cubicBezTo>
                    <a:cubicBezTo>
                      <a:pt x="672" y="498"/>
                      <a:pt x="672" y="497"/>
                      <a:pt x="672" y="497"/>
                    </a:cubicBezTo>
                    <a:cubicBezTo>
                      <a:pt x="671" y="496"/>
                      <a:pt x="670" y="495"/>
                      <a:pt x="669" y="494"/>
                    </a:cubicBezTo>
                    <a:cubicBezTo>
                      <a:pt x="667" y="493"/>
                      <a:pt x="665" y="492"/>
                      <a:pt x="664" y="491"/>
                    </a:cubicBezTo>
                    <a:cubicBezTo>
                      <a:pt x="664" y="488"/>
                      <a:pt x="666" y="487"/>
                      <a:pt x="669" y="487"/>
                    </a:cubicBezTo>
                    <a:cubicBezTo>
                      <a:pt x="669" y="486"/>
                      <a:pt x="669" y="484"/>
                      <a:pt x="670" y="484"/>
                    </a:cubicBezTo>
                    <a:cubicBezTo>
                      <a:pt x="671" y="482"/>
                      <a:pt x="673" y="480"/>
                      <a:pt x="675" y="483"/>
                    </a:cubicBezTo>
                    <a:cubicBezTo>
                      <a:pt x="675" y="483"/>
                      <a:pt x="676" y="484"/>
                      <a:pt x="676" y="484"/>
                    </a:cubicBezTo>
                    <a:cubicBezTo>
                      <a:pt x="678" y="486"/>
                      <a:pt x="680" y="488"/>
                      <a:pt x="682" y="490"/>
                    </a:cubicBezTo>
                    <a:cubicBezTo>
                      <a:pt x="679" y="493"/>
                      <a:pt x="676" y="495"/>
                      <a:pt x="674" y="497"/>
                    </a:cubicBezTo>
                    <a:close/>
                    <a:moveTo>
                      <a:pt x="682" y="370"/>
                    </a:moveTo>
                    <a:cubicBezTo>
                      <a:pt x="680" y="371"/>
                      <a:pt x="678" y="372"/>
                      <a:pt x="677" y="374"/>
                    </a:cubicBezTo>
                    <a:cubicBezTo>
                      <a:pt x="675" y="375"/>
                      <a:pt x="674" y="377"/>
                      <a:pt x="673" y="379"/>
                    </a:cubicBezTo>
                    <a:cubicBezTo>
                      <a:pt x="671" y="377"/>
                      <a:pt x="671" y="375"/>
                      <a:pt x="669" y="374"/>
                    </a:cubicBezTo>
                    <a:cubicBezTo>
                      <a:pt x="668" y="372"/>
                      <a:pt x="666" y="371"/>
                      <a:pt x="664" y="370"/>
                    </a:cubicBezTo>
                    <a:cubicBezTo>
                      <a:pt x="663" y="369"/>
                      <a:pt x="662" y="369"/>
                      <a:pt x="663" y="367"/>
                    </a:cubicBezTo>
                    <a:cubicBezTo>
                      <a:pt x="666" y="364"/>
                      <a:pt x="671" y="362"/>
                      <a:pt x="672" y="357"/>
                    </a:cubicBezTo>
                    <a:cubicBezTo>
                      <a:pt x="672" y="357"/>
                      <a:pt x="673" y="356"/>
                      <a:pt x="673" y="356"/>
                    </a:cubicBezTo>
                    <a:cubicBezTo>
                      <a:pt x="673" y="356"/>
                      <a:pt x="673" y="357"/>
                      <a:pt x="674" y="357"/>
                    </a:cubicBezTo>
                    <a:cubicBezTo>
                      <a:pt x="675" y="362"/>
                      <a:pt x="679" y="364"/>
                      <a:pt x="682" y="367"/>
                    </a:cubicBezTo>
                    <a:cubicBezTo>
                      <a:pt x="684" y="369"/>
                      <a:pt x="683" y="370"/>
                      <a:pt x="682" y="370"/>
                    </a:cubicBezTo>
                    <a:close/>
                    <a:moveTo>
                      <a:pt x="683" y="329"/>
                    </a:moveTo>
                    <a:cubicBezTo>
                      <a:pt x="680" y="332"/>
                      <a:pt x="676" y="335"/>
                      <a:pt x="674" y="338"/>
                    </a:cubicBezTo>
                    <a:cubicBezTo>
                      <a:pt x="672" y="341"/>
                      <a:pt x="673" y="341"/>
                      <a:pt x="672" y="338"/>
                    </a:cubicBezTo>
                    <a:cubicBezTo>
                      <a:pt x="670" y="335"/>
                      <a:pt x="666" y="332"/>
                      <a:pt x="663" y="329"/>
                    </a:cubicBezTo>
                    <a:cubicBezTo>
                      <a:pt x="662" y="329"/>
                      <a:pt x="661" y="329"/>
                      <a:pt x="660" y="328"/>
                    </a:cubicBezTo>
                    <a:cubicBezTo>
                      <a:pt x="661" y="328"/>
                      <a:pt x="661" y="327"/>
                      <a:pt x="662" y="327"/>
                    </a:cubicBezTo>
                    <a:cubicBezTo>
                      <a:pt x="663" y="326"/>
                      <a:pt x="663" y="325"/>
                      <a:pt x="664" y="325"/>
                    </a:cubicBezTo>
                    <a:cubicBezTo>
                      <a:pt x="670" y="325"/>
                      <a:pt x="668" y="317"/>
                      <a:pt x="674" y="317"/>
                    </a:cubicBezTo>
                    <a:cubicBezTo>
                      <a:pt x="676" y="321"/>
                      <a:pt x="679" y="325"/>
                      <a:pt x="684" y="327"/>
                    </a:cubicBezTo>
                    <a:cubicBezTo>
                      <a:pt x="686" y="328"/>
                      <a:pt x="685" y="328"/>
                      <a:pt x="683" y="329"/>
                    </a:cubicBezTo>
                    <a:close/>
                    <a:moveTo>
                      <a:pt x="688" y="287"/>
                    </a:moveTo>
                    <a:cubicBezTo>
                      <a:pt x="686" y="288"/>
                      <a:pt x="685" y="290"/>
                      <a:pt x="683" y="291"/>
                    </a:cubicBezTo>
                    <a:cubicBezTo>
                      <a:pt x="679" y="292"/>
                      <a:pt x="677" y="294"/>
                      <a:pt x="676" y="297"/>
                    </a:cubicBezTo>
                    <a:cubicBezTo>
                      <a:pt x="674" y="301"/>
                      <a:pt x="671" y="301"/>
                      <a:pt x="670" y="297"/>
                    </a:cubicBezTo>
                    <a:cubicBezTo>
                      <a:pt x="668" y="292"/>
                      <a:pt x="664" y="291"/>
                      <a:pt x="660" y="289"/>
                    </a:cubicBezTo>
                    <a:cubicBezTo>
                      <a:pt x="659" y="288"/>
                      <a:pt x="658" y="287"/>
                      <a:pt x="656" y="286"/>
                    </a:cubicBezTo>
                    <a:cubicBezTo>
                      <a:pt x="657" y="286"/>
                      <a:pt x="657" y="285"/>
                      <a:pt x="658" y="285"/>
                    </a:cubicBezTo>
                    <a:cubicBezTo>
                      <a:pt x="664" y="283"/>
                      <a:pt x="666" y="281"/>
                      <a:pt x="669" y="277"/>
                    </a:cubicBezTo>
                    <a:cubicBezTo>
                      <a:pt x="670" y="276"/>
                      <a:pt x="672" y="274"/>
                      <a:pt x="673" y="272"/>
                    </a:cubicBezTo>
                    <a:cubicBezTo>
                      <a:pt x="674" y="274"/>
                      <a:pt x="676" y="276"/>
                      <a:pt x="677" y="278"/>
                    </a:cubicBezTo>
                    <a:cubicBezTo>
                      <a:pt x="680" y="281"/>
                      <a:pt x="683" y="284"/>
                      <a:pt x="687" y="285"/>
                    </a:cubicBezTo>
                    <a:cubicBezTo>
                      <a:pt x="688" y="285"/>
                      <a:pt x="688" y="286"/>
                      <a:pt x="689" y="286"/>
                    </a:cubicBezTo>
                    <a:cubicBezTo>
                      <a:pt x="689" y="286"/>
                      <a:pt x="688" y="287"/>
                      <a:pt x="688" y="287"/>
                    </a:cubicBezTo>
                    <a:close/>
                    <a:moveTo>
                      <a:pt x="688" y="247"/>
                    </a:moveTo>
                    <a:cubicBezTo>
                      <a:pt x="681" y="247"/>
                      <a:pt x="678" y="253"/>
                      <a:pt x="674" y="258"/>
                    </a:cubicBezTo>
                    <a:cubicBezTo>
                      <a:pt x="673" y="258"/>
                      <a:pt x="673" y="259"/>
                      <a:pt x="673" y="260"/>
                    </a:cubicBezTo>
                    <a:cubicBezTo>
                      <a:pt x="672" y="259"/>
                      <a:pt x="672" y="258"/>
                      <a:pt x="672" y="258"/>
                    </a:cubicBezTo>
                    <a:cubicBezTo>
                      <a:pt x="669" y="256"/>
                      <a:pt x="669" y="252"/>
                      <a:pt x="666" y="250"/>
                    </a:cubicBezTo>
                    <a:cubicBezTo>
                      <a:pt x="663" y="249"/>
                      <a:pt x="661" y="247"/>
                      <a:pt x="659" y="246"/>
                    </a:cubicBezTo>
                    <a:cubicBezTo>
                      <a:pt x="661" y="244"/>
                      <a:pt x="663" y="243"/>
                      <a:pt x="665" y="241"/>
                    </a:cubicBezTo>
                    <a:cubicBezTo>
                      <a:pt x="667" y="238"/>
                      <a:pt x="673" y="236"/>
                      <a:pt x="672" y="231"/>
                    </a:cubicBezTo>
                    <a:cubicBezTo>
                      <a:pt x="672" y="230"/>
                      <a:pt x="673" y="230"/>
                      <a:pt x="673" y="229"/>
                    </a:cubicBezTo>
                    <a:cubicBezTo>
                      <a:pt x="673" y="230"/>
                      <a:pt x="674" y="231"/>
                      <a:pt x="674" y="231"/>
                    </a:cubicBezTo>
                    <a:cubicBezTo>
                      <a:pt x="676" y="238"/>
                      <a:pt x="681" y="242"/>
                      <a:pt x="687" y="245"/>
                    </a:cubicBezTo>
                    <a:cubicBezTo>
                      <a:pt x="688" y="245"/>
                      <a:pt x="688" y="245"/>
                      <a:pt x="689" y="246"/>
                    </a:cubicBezTo>
                    <a:cubicBezTo>
                      <a:pt x="689" y="246"/>
                      <a:pt x="688" y="247"/>
                      <a:pt x="688" y="247"/>
                    </a:cubicBezTo>
                    <a:close/>
                    <a:moveTo>
                      <a:pt x="699" y="245"/>
                    </a:moveTo>
                    <a:cubicBezTo>
                      <a:pt x="705" y="242"/>
                      <a:pt x="709" y="238"/>
                      <a:pt x="712" y="232"/>
                    </a:cubicBezTo>
                    <a:cubicBezTo>
                      <a:pt x="712" y="231"/>
                      <a:pt x="712" y="230"/>
                      <a:pt x="712" y="229"/>
                    </a:cubicBezTo>
                    <a:cubicBezTo>
                      <a:pt x="712" y="228"/>
                      <a:pt x="713" y="228"/>
                      <a:pt x="713" y="228"/>
                    </a:cubicBezTo>
                    <a:cubicBezTo>
                      <a:pt x="714" y="228"/>
                      <a:pt x="714" y="229"/>
                      <a:pt x="714" y="229"/>
                    </a:cubicBezTo>
                    <a:cubicBezTo>
                      <a:pt x="715" y="237"/>
                      <a:pt x="720" y="241"/>
                      <a:pt x="726" y="244"/>
                    </a:cubicBezTo>
                    <a:cubicBezTo>
                      <a:pt x="727" y="245"/>
                      <a:pt x="728" y="245"/>
                      <a:pt x="729" y="246"/>
                    </a:cubicBezTo>
                    <a:cubicBezTo>
                      <a:pt x="728" y="246"/>
                      <a:pt x="727" y="246"/>
                      <a:pt x="726" y="247"/>
                    </a:cubicBezTo>
                    <a:cubicBezTo>
                      <a:pt x="725" y="247"/>
                      <a:pt x="724" y="247"/>
                      <a:pt x="723" y="248"/>
                    </a:cubicBezTo>
                    <a:cubicBezTo>
                      <a:pt x="720" y="252"/>
                      <a:pt x="715" y="254"/>
                      <a:pt x="714" y="259"/>
                    </a:cubicBezTo>
                    <a:cubicBezTo>
                      <a:pt x="714" y="259"/>
                      <a:pt x="712" y="259"/>
                      <a:pt x="712" y="259"/>
                    </a:cubicBezTo>
                    <a:cubicBezTo>
                      <a:pt x="709" y="253"/>
                      <a:pt x="706" y="247"/>
                      <a:pt x="698" y="247"/>
                    </a:cubicBezTo>
                    <a:cubicBezTo>
                      <a:pt x="698" y="247"/>
                      <a:pt x="697" y="246"/>
                      <a:pt x="697" y="246"/>
                    </a:cubicBezTo>
                    <a:cubicBezTo>
                      <a:pt x="698" y="245"/>
                      <a:pt x="698" y="245"/>
                      <a:pt x="699" y="245"/>
                    </a:cubicBezTo>
                    <a:close/>
                    <a:moveTo>
                      <a:pt x="702" y="327"/>
                    </a:moveTo>
                    <a:cubicBezTo>
                      <a:pt x="703" y="326"/>
                      <a:pt x="704" y="326"/>
                      <a:pt x="704" y="325"/>
                    </a:cubicBezTo>
                    <a:cubicBezTo>
                      <a:pt x="706" y="324"/>
                      <a:pt x="709" y="322"/>
                      <a:pt x="710" y="320"/>
                    </a:cubicBezTo>
                    <a:cubicBezTo>
                      <a:pt x="713" y="316"/>
                      <a:pt x="714" y="314"/>
                      <a:pt x="714" y="315"/>
                    </a:cubicBezTo>
                    <a:cubicBezTo>
                      <a:pt x="715" y="317"/>
                      <a:pt x="716" y="320"/>
                      <a:pt x="718" y="322"/>
                    </a:cubicBezTo>
                    <a:cubicBezTo>
                      <a:pt x="719" y="324"/>
                      <a:pt x="722" y="325"/>
                      <a:pt x="724" y="327"/>
                    </a:cubicBezTo>
                    <a:cubicBezTo>
                      <a:pt x="726" y="328"/>
                      <a:pt x="726" y="328"/>
                      <a:pt x="724" y="329"/>
                    </a:cubicBezTo>
                    <a:cubicBezTo>
                      <a:pt x="720" y="332"/>
                      <a:pt x="717" y="336"/>
                      <a:pt x="714" y="339"/>
                    </a:cubicBezTo>
                    <a:cubicBezTo>
                      <a:pt x="714" y="340"/>
                      <a:pt x="714" y="340"/>
                      <a:pt x="713" y="341"/>
                    </a:cubicBezTo>
                    <a:cubicBezTo>
                      <a:pt x="713" y="340"/>
                      <a:pt x="713" y="340"/>
                      <a:pt x="712" y="339"/>
                    </a:cubicBezTo>
                    <a:cubicBezTo>
                      <a:pt x="710" y="335"/>
                      <a:pt x="707" y="331"/>
                      <a:pt x="702" y="329"/>
                    </a:cubicBezTo>
                    <a:cubicBezTo>
                      <a:pt x="700" y="328"/>
                      <a:pt x="702" y="327"/>
                      <a:pt x="702" y="327"/>
                    </a:cubicBezTo>
                    <a:close/>
                    <a:moveTo>
                      <a:pt x="713" y="737"/>
                    </a:moveTo>
                    <a:cubicBezTo>
                      <a:pt x="713" y="736"/>
                      <a:pt x="712" y="735"/>
                      <a:pt x="712" y="734"/>
                    </a:cubicBezTo>
                    <a:cubicBezTo>
                      <a:pt x="712" y="733"/>
                      <a:pt x="713" y="733"/>
                      <a:pt x="713" y="732"/>
                    </a:cubicBezTo>
                    <a:cubicBezTo>
                      <a:pt x="714" y="734"/>
                      <a:pt x="715" y="735"/>
                      <a:pt x="716" y="736"/>
                    </a:cubicBezTo>
                    <a:cubicBezTo>
                      <a:pt x="715" y="736"/>
                      <a:pt x="715" y="736"/>
                      <a:pt x="713" y="737"/>
                    </a:cubicBezTo>
                    <a:close/>
                    <a:moveTo>
                      <a:pt x="713" y="698"/>
                    </a:moveTo>
                    <a:cubicBezTo>
                      <a:pt x="711" y="696"/>
                      <a:pt x="710" y="694"/>
                      <a:pt x="709" y="693"/>
                    </a:cubicBezTo>
                    <a:cubicBezTo>
                      <a:pt x="710" y="692"/>
                      <a:pt x="711" y="691"/>
                      <a:pt x="713" y="689"/>
                    </a:cubicBezTo>
                    <a:cubicBezTo>
                      <a:pt x="715" y="691"/>
                      <a:pt x="716" y="692"/>
                      <a:pt x="718" y="693"/>
                    </a:cubicBezTo>
                    <a:cubicBezTo>
                      <a:pt x="716" y="694"/>
                      <a:pt x="715" y="696"/>
                      <a:pt x="713" y="698"/>
                    </a:cubicBezTo>
                    <a:close/>
                    <a:moveTo>
                      <a:pt x="713" y="655"/>
                    </a:moveTo>
                    <a:cubicBezTo>
                      <a:pt x="712" y="656"/>
                      <a:pt x="710" y="654"/>
                      <a:pt x="707" y="653"/>
                    </a:cubicBezTo>
                    <a:cubicBezTo>
                      <a:pt x="710" y="651"/>
                      <a:pt x="711" y="648"/>
                      <a:pt x="713" y="649"/>
                    </a:cubicBezTo>
                    <a:cubicBezTo>
                      <a:pt x="715" y="649"/>
                      <a:pt x="716" y="651"/>
                      <a:pt x="718" y="653"/>
                    </a:cubicBezTo>
                    <a:cubicBezTo>
                      <a:pt x="716" y="654"/>
                      <a:pt x="715" y="655"/>
                      <a:pt x="713" y="655"/>
                    </a:cubicBezTo>
                    <a:close/>
                    <a:moveTo>
                      <a:pt x="708" y="613"/>
                    </a:moveTo>
                    <a:cubicBezTo>
                      <a:pt x="710" y="610"/>
                      <a:pt x="712" y="608"/>
                      <a:pt x="713" y="606"/>
                    </a:cubicBezTo>
                    <a:cubicBezTo>
                      <a:pt x="715" y="608"/>
                      <a:pt x="718" y="610"/>
                      <a:pt x="718" y="611"/>
                    </a:cubicBezTo>
                    <a:cubicBezTo>
                      <a:pt x="717" y="613"/>
                      <a:pt x="715" y="616"/>
                      <a:pt x="713" y="616"/>
                    </a:cubicBezTo>
                    <a:cubicBezTo>
                      <a:pt x="712" y="617"/>
                      <a:pt x="709" y="614"/>
                      <a:pt x="708" y="613"/>
                    </a:cubicBezTo>
                    <a:close/>
                    <a:moveTo>
                      <a:pt x="718" y="574"/>
                    </a:moveTo>
                    <a:cubicBezTo>
                      <a:pt x="717" y="575"/>
                      <a:pt x="716" y="576"/>
                      <a:pt x="715" y="577"/>
                    </a:cubicBezTo>
                    <a:cubicBezTo>
                      <a:pt x="714" y="578"/>
                      <a:pt x="713" y="580"/>
                      <a:pt x="712" y="577"/>
                    </a:cubicBezTo>
                    <a:cubicBezTo>
                      <a:pt x="712" y="576"/>
                      <a:pt x="711" y="575"/>
                      <a:pt x="711" y="574"/>
                    </a:cubicBezTo>
                    <a:cubicBezTo>
                      <a:pt x="710" y="573"/>
                      <a:pt x="708" y="573"/>
                      <a:pt x="707" y="572"/>
                    </a:cubicBezTo>
                    <a:cubicBezTo>
                      <a:pt x="709" y="570"/>
                      <a:pt x="711" y="568"/>
                      <a:pt x="713" y="566"/>
                    </a:cubicBezTo>
                    <a:cubicBezTo>
                      <a:pt x="713" y="566"/>
                      <a:pt x="714" y="566"/>
                      <a:pt x="714" y="566"/>
                    </a:cubicBezTo>
                    <a:cubicBezTo>
                      <a:pt x="716" y="568"/>
                      <a:pt x="717" y="569"/>
                      <a:pt x="718" y="570"/>
                    </a:cubicBezTo>
                    <a:cubicBezTo>
                      <a:pt x="720" y="572"/>
                      <a:pt x="720" y="573"/>
                      <a:pt x="718" y="574"/>
                    </a:cubicBezTo>
                    <a:close/>
                    <a:moveTo>
                      <a:pt x="707" y="532"/>
                    </a:moveTo>
                    <a:cubicBezTo>
                      <a:pt x="707" y="531"/>
                      <a:pt x="707" y="531"/>
                      <a:pt x="708" y="531"/>
                    </a:cubicBezTo>
                    <a:cubicBezTo>
                      <a:pt x="709" y="529"/>
                      <a:pt x="710" y="528"/>
                      <a:pt x="712" y="526"/>
                    </a:cubicBezTo>
                    <a:cubicBezTo>
                      <a:pt x="713" y="525"/>
                      <a:pt x="713" y="525"/>
                      <a:pt x="714" y="526"/>
                    </a:cubicBezTo>
                    <a:cubicBezTo>
                      <a:pt x="715" y="527"/>
                      <a:pt x="715" y="527"/>
                      <a:pt x="716" y="528"/>
                    </a:cubicBezTo>
                    <a:cubicBezTo>
                      <a:pt x="720" y="532"/>
                      <a:pt x="720" y="532"/>
                      <a:pt x="716" y="536"/>
                    </a:cubicBezTo>
                    <a:cubicBezTo>
                      <a:pt x="714" y="538"/>
                      <a:pt x="713" y="539"/>
                      <a:pt x="711" y="536"/>
                    </a:cubicBezTo>
                    <a:cubicBezTo>
                      <a:pt x="710" y="534"/>
                      <a:pt x="708" y="533"/>
                      <a:pt x="707" y="532"/>
                    </a:cubicBezTo>
                    <a:close/>
                    <a:moveTo>
                      <a:pt x="720" y="493"/>
                    </a:moveTo>
                    <a:cubicBezTo>
                      <a:pt x="717" y="493"/>
                      <a:pt x="715" y="497"/>
                      <a:pt x="713" y="497"/>
                    </a:cubicBezTo>
                    <a:cubicBezTo>
                      <a:pt x="710" y="497"/>
                      <a:pt x="709" y="493"/>
                      <a:pt x="705" y="492"/>
                    </a:cubicBezTo>
                    <a:cubicBezTo>
                      <a:pt x="705" y="492"/>
                      <a:pt x="705" y="491"/>
                      <a:pt x="705" y="491"/>
                    </a:cubicBezTo>
                    <a:cubicBezTo>
                      <a:pt x="705" y="490"/>
                      <a:pt x="705" y="489"/>
                      <a:pt x="705" y="489"/>
                    </a:cubicBezTo>
                    <a:cubicBezTo>
                      <a:pt x="708" y="486"/>
                      <a:pt x="710" y="484"/>
                      <a:pt x="713" y="481"/>
                    </a:cubicBezTo>
                    <a:cubicBezTo>
                      <a:pt x="716" y="483"/>
                      <a:pt x="718" y="486"/>
                      <a:pt x="720" y="488"/>
                    </a:cubicBezTo>
                    <a:cubicBezTo>
                      <a:pt x="722" y="490"/>
                      <a:pt x="723" y="491"/>
                      <a:pt x="720" y="493"/>
                    </a:cubicBezTo>
                    <a:close/>
                    <a:moveTo>
                      <a:pt x="706" y="447"/>
                    </a:moveTo>
                    <a:cubicBezTo>
                      <a:pt x="708" y="446"/>
                      <a:pt x="709" y="445"/>
                      <a:pt x="710" y="443"/>
                    </a:cubicBezTo>
                    <a:cubicBezTo>
                      <a:pt x="712" y="442"/>
                      <a:pt x="713" y="441"/>
                      <a:pt x="714" y="439"/>
                    </a:cubicBezTo>
                    <a:cubicBezTo>
                      <a:pt x="715" y="441"/>
                      <a:pt x="715" y="442"/>
                      <a:pt x="717" y="444"/>
                    </a:cubicBezTo>
                    <a:cubicBezTo>
                      <a:pt x="718" y="445"/>
                      <a:pt x="719" y="447"/>
                      <a:pt x="721" y="448"/>
                    </a:cubicBezTo>
                    <a:cubicBezTo>
                      <a:pt x="722" y="449"/>
                      <a:pt x="722" y="450"/>
                      <a:pt x="720" y="451"/>
                    </a:cubicBezTo>
                    <a:cubicBezTo>
                      <a:pt x="718" y="453"/>
                      <a:pt x="716" y="455"/>
                      <a:pt x="714" y="457"/>
                    </a:cubicBezTo>
                    <a:cubicBezTo>
                      <a:pt x="714" y="457"/>
                      <a:pt x="713" y="457"/>
                      <a:pt x="713" y="458"/>
                    </a:cubicBezTo>
                    <a:cubicBezTo>
                      <a:pt x="713" y="457"/>
                      <a:pt x="712" y="457"/>
                      <a:pt x="712" y="456"/>
                    </a:cubicBezTo>
                    <a:cubicBezTo>
                      <a:pt x="710" y="454"/>
                      <a:pt x="708" y="453"/>
                      <a:pt x="706" y="451"/>
                    </a:cubicBezTo>
                    <a:cubicBezTo>
                      <a:pt x="704" y="449"/>
                      <a:pt x="705" y="449"/>
                      <a:pt x="706" y="447"/>
                    </a:cubicBezTo>
                    <a:close/>
                    <a:moveTo>
                      <a:pt x="722" y="410"/>
                    </a:moveTo>
                    <a:cubicBezTo>
                      <a:pt x="718" y="411"/>
                      <a:pt x="716" y="414"/>
                      <a:pt x="714" y="418"/>
                    </a:cubicBezTo>
                    <a:cubicBezTo>
                      <a:pt x="713" y="420"/>
                      <a:pt x="713" y="419"/>
                      <a:pt x="712" y="418"/>
                    </a:cubicBezTo>
                    <a:cubicBezTo>
                      <a:pt x="711" y="414"/>
                      <a:pt x="708" y="411"/>
                      <a:pt x="704" y="410"/>
                    </a:cubicBezTo>
                    <a:cubicBezTo>
                      <a:pt x="703" y="410"/>
                      <a:pt x="703" y="409"/>
                      <a:pt x="703" y="409"/>
                    </a:cubicBezTo>
                    <a:cubicBezTo>
                      <a:pt x="703" y="408"/>
                      <a:pt x="704" y="408"/>
                      <a:pt x="704" y="407"/>
                    </a:cubicBezTo>
                    <a:cubicBezTo>
                      <a:pt x="705" y="407"/>
                      <a:pt x="707" y="406"/>
                      <a:pt x="708" y="405"/>
                    </a:cubicBezTo>
                    <a:cubicBezTo>
                      <a:pt x="710" y="403"/>
                      <a:pt x="711" y="401"/>
                      <a:pt x="713" y="399"/>
                    </a:cubicBezTo>
                    <a:cubicBezTo>
                      <a:pt x="716" y="401"/>
                      <a:pt x="718" y="404"/>
                      <a:pt x="721" y="406"/>
                    </a:cubicBezTo>
                    <a:cubicBezTo>
                      <a:pt x="722" y="407"/>
                      <a:pt x="722" y="407"/>
                      <a:pt x="723" y="408"/>
                    </a:cubicBezTo>
                    <a:cubicBezTo>
                      <a:pt x="723" y="409"/>
                      <a:pt x="723" y="410"/>
                      <a:pt x="722" y="410"/>
                    </a:cubicBezTo>
                    <a:close/>
                    <a:moveTo>
                      <a:pt x="723" y="370"/>
                    </a:moveTo>
                    <a:cubicBezTo>
                      <a:pt x="720" y="372"/>
                      <a:pt x="718" y="375"/>
                      <a:pt x="715" y="377"/>
                    </a:cubicBezTo>
                    <a:cubicBezTo>
                      <a:pt x="714" y="378"/>
                      <a:pt x="714" y="378"/>
                      <a:pt x="713" y="379"/>
                    </a:cubicBezTo>
                    <a:cubicBezTo>
                      <a:pt x="712" y="378"/>
                      <a:pt x="711" y="377"/>
                      <a:pt x="711" y="377"/>
                    </a:cubicBezTo>
                    <a:cubicBezTo>
                      <a:pt x="710" y="373"/>
                      <a:pt x="708" y="372"/>
                      <a:pt x="705" y="371"/>
                    </a:cubicBezTo>
                    <a:cubicBezTo>
                      <a:pt x="703" y="370"/>
                      <a:pt x="702" y="369"/>
                      <a:pt x="704" y="367"/>
                    </a:cubicBezTo>
                    <a:cubicBezTo>
                      <a:pt x="707" y="364"/>
                      <a:pt x="710" y="362"/>
                      <a:pt x="712" y="358"/>
                    </a:cubicBezTo>
                    <a:cubicBezTo>
                      <a:pt x="714" y="356"/>
                      <a:pt x="713" y="356"/>
                      <a:pt x="714" y="358"/>
                    </a:cubicBezTo>
                    <a:cubicBezTo>
                      <a:pt x="717" y="362"/>
                      <a:pt x="720" y="365"/>
                      <a:pt x="724" y="368"/>
                    </a:cubicBezTo>
                    <a:cubicBezTo>
                      <a:pt x="724" y="368"/>
                      <a:pt x="725" y="368"/>
                      <a:pt x="725" y="369"/>
                    </a:cubicBezTo>
                    <a:cubicBezTo>
                      <a:pt x="725" y="369"/>
                      <a:pt x="724" y="369"/>
                      <a:pt x="723" y="370"/>
                    </a:cubicBezTo>
                    <a:close/>
                    <a:moveTo>
                      <a:pt x="728" y="288"/>
                    </a:moveTo>
                    <a:cubicBezTo>
                      <a:pt x="725" y="289"/>
                      <a:pt x="722" y="291"/>
                      <a:pt x="719" y="293"/>
                    </a:cubicBezTo>
                    <a:cubicBezTo>
                      <a:pt x="716" y="295"/>
                      <a:pt x="715" y="299"/>
                      <a:pt x="713" y="302"/>
                    </a:cubicBezTo>
                    <a:cubicBezTo>
                      <a:pt x="712" y="299"/>
                      <a:pt x="710" y="296"/>
                      <a:pt x="708" y="293"/>
                    </a:cubicBezTo>
                    <a:cubicBezTo>
                      <a:pt x="706" y="291"/>
                      <a:pt x="703" y="290"/>
                      <a:pt x="700" y="289"/>
                    </a:cubicBezTo>
                    <a:cubicBezTo>
                      <a:pt x="699" y="288"/>
                      <a:pt x="698" y="287"/>
                      <a:pt x="697" y="286"/>
                    </a:cubicBezTo>
                    <a:cubicBezTo>
                      <a:pt x="698" y="286"/>
                      <a:pt x="699" y="286"/>
                      <a:pt x="701" y="285"/>
                    </a:cubicBezTo>
                    <a:cubicBezTo>
                      <a:pt x="706" y="283"/>
                      <a:pt x="710" y="279"/>
                      <a:pt x="712" y="273"/>
                    </a:cubicBezTo>
                    <a:cubicBezTo>
                      <a:pt x="713" y="273"/>
                      <a:pt x="713" y="272"/>
                      <a:pt x="713" y="272"/>
                    </a:cubicBezTo>
                    <a:cubicBezTo>
                      <a:pt x="713" y="272"/>
                      <a:pt x="714" y="272"/>
                      <a:pt x="714" y="273"/>
                    </a:cubicBezTo>
                    <a:cubicBezTo>
                      <a:pt x="715" y="277"/>
                      <a:pt x="720" y="279"/>
                      <a:pt x="722" y="283"/>
                    </a:cubicBezTo>
                    <a:cubicBezTo>
                      <a:pt x="724" y="285"/>
                      <a:pt x="726" y="285"/>
                      <a:pt x="728" y="285"/>
                    </a:cubicBezTo>
                    <a:cubicBezTo>
                      <a:pt x="729" y="285"/>
                      <a:pt x="730" y="286"/>
                      <a:pt x="731" y="286"/>
                    </a:cubicBezTo>
                    <a:cubicBezTo>
                      <a:pt x="730" y="287"/>
                      <a:pt x="729" y="287"/>
                      <a:pt x="728" y="288"/>
                    </a:cubicBezTo>
                    <a:close/>
                    <a:moveTo>
                      <a:pt x="754" y="775"/>
                    </a:moveTo>
                    <a:cubicBezTo>
                      <a:pt x="753" y="775"/>
                      <a:pt x="753" y="774"/>
                      <a:pt x="753" y="773"/>
                    </a:cubicBezTo>
                    <a:cubicBezTo>
                      <a:pt x="754" y="773"/>
                      <a:pt x="755" y="773"/>
                      <a:pt x="755" y="773"/>
                    </a:cubicBezTo>
                    <a:cubicBezTo>
                      <a:pt x="756" y="773"/>
                      <a:pt x="756" y="774"/>
                      <a:pt x="756" y="774"/>
                    </a:cubicBezTo>
                    <a:cubicBezTo>
                      <a:pt x="755" y="774"/>
                      <a:pt x="754" y="775"/>
                      <a:pt x="754" y="775"/>
                    </a:cubicBezTo>
                    <a:close/>
                    <a:moveTo>
                      <a:pt x="754" y="739"/>
                    </a:moveTo>
                    <a:cubicBezTo>
                      <a:pt x="753" y="737"/>
                      <a:pt x="752" y="736"/>
                      <a:pt x="751" y="735"/>
                    </a:cubicBezTo>
                    <a:cubicBezTo>
                      <a:pt x="752" y="734"/>
                      <a:pt x="753" y="732"/>
                      <a:pt x="754" y="733"/>
                    </a:cubicBezTo>
                    <a:cubicBezTo>
                      <a:pt x="756" y="733"/>
                      <a:pt x="757" y="735"/>
                      <a:pt x="758" y="736"/>
                    </a:cubicBezTo>
                    <a:cubicBezTo>
                      <a:pt x="757" y="737"/>
                      <a:pt x="756" y="738"/>
                      <a:pt x="754" y="739"/>
                    </a:cubicBezTo>
                    <a:close/>
                    <a:moveTo>
                      <a:pt x="755" y="698"/>
                    </a:moveTo>
                    <a:cubicBezTo>
                      <a:pt x="753" y="697"/>
                      <a:pt x="751" y="695"/>
                      <a:pt x="749" y="693"/>
                    </a:cubicBezTo>
                    <a:cubicBezTo>
                      <a:pt x="751" y="691"/>
                      <a:pt x="752" y="689"/>
                      <a:pt x="754" y="687"/>
                    </a:cubicBezTo>
                    <a:cubicBezTo>
                      <a:pt x="757" y="690"/>
                      <a:pt x="758" y="691"/>
                      <a:pt x="760" y="693"/>
                    </a:cubicBezTo>
                    <a:cubicBezTo>
                      <a:pt x="758" y="695"/>
                      <a:pt x="756" y="698"/>
                      <a:pt x="755" y="698"/>
                    </a:cubicBezTo>
                    <a:close/>
                    <a:moveTo>
                      <a:pt x="748" y="653"/>
                    </a:moveTo>
                    <a:cubicBezTo>
                      <a:pt x="751" y="651"/>
                      <a:pt x="753" y="648"/>
                      <a:pt x="755" y="648"/>
                    </a:cubicBezTo>
                    <a:cubicBezTo>
                      <a:pt x="756" y="648"/>
                      <a:pt x="758" y="651"/>
                      <a:pt x="760" y="653"/>
                    </a:cubicBezTo>
                    <a:cubicBezTo>
                      <a:pt x="758" y="654"/>
                      <a:pt x="756" y="657"/>
                      <a:pt x="754" y="657"/>
                    </a:cubicBezTo>
                    <a:cubicBezTo>
                      <a:pt x="752" y="657"/>
                      <a:pt x="750" y="654"/>
                      <a:pt x="748" y="653"/>
                    </a:cubicBezTo>
                    <a:close/>
                    <a:moveTo>
                      <a:pt x="754" y="617"/>
                    </a:moveTo>
                    <a:cubicBezTo>
                      <a:pt x="752" y="616"/>
                      <a:pt x="750" y="614"/>
                      <a:pt x="748" y="611"/>
                    </a:cubicBezTo>
                    <a:cubicBezTo>
                      <a:pt x="750" y="609"/>
                      <a:pt x="753" y="606"/>
                      <a:pt x="754" y="606"/>
                    </a:cubicBezTo>
                    <a:cubicBezTo>
                      <a:pt x="756" y="606"/>
                      <a:pt x="759" y="609"/>
                      <a:pt x="760" y="611"/>
                    </a:cubicBezTo>
                    <a:cubicBezTo>
                      <a:pt x="761" y="613"/>
                      <a:pt x="755" y="618"/>
                      <a:pt x="754" y="617"/>
                    </a:cubicBezTo>
                    <a:close/>
                    <a:moveTo>
                      <a:pt x="760" y="574"/>
                    </a:moveTo>
                    <a:cubicBezTo>
                      <a:pt x="759" y="576"/>
                      <a:pt x="757" y="577"/>
                      <a:pt x="755" y="579"/>
                    </a:cubicBezTo>
                    <a:cubicBezTo>
                      <a:pt x="754" y="579"/>
                      <a:pt x="753" y="579"/>
                      <a:pt x="753" y="578"/>
                    </a:cubicBezTo>
                    <a:cubicBezTo>
                      <a:pt x="751" y="577"/>
                      <a:pt x="749" y="575"/>
                      <a:pt x="748" y="573"/>
                    </a:cubicBezTo>
                    <a:cubicBezTo>
                      <a:pt x="747" y="573"/>
                      <a:pt x="748" y="571"/>
                      <a:pt x="748" y="571"/>
                    </a:cubicBezTo>
                    <a:cubicBezTo>
                      <a:pt x="749" y="569"/>
                      <a:pt x="751" y="568"/>
                      <a:pt x="753" y="566"/>
                    </a:cubicBezTo>
                    <a:cubicBezTo>
                      <a:pt x="754" y="565"/>
                      <a:pt x="755" y="565"/>
                      <a:pt x="757" y="567"/>
                    </a:cubicBezTo>
                    <a:cubicBezTo>
                      <a:pt x="758" y="568"/>
                      <a:pt x="759" y="569"/>
                      <a:pt x="761" y="571"/>
                    </a:cubicBezTo>
                    <a:cubicBezTo>
                      <a:pt x="763" y="572"/>
                      <a:pt x="762" y="573"/>
                      <a:pt x="760" y="574"/>
                    </a:cubicBezTo>
                    <a:close/>
                    <a:moveTo>
                      <a:pt x="762" y="531"/>
                    </a:moveTo>
                    <a:cubicBezTo>
                      <a:pt x="760" y="534"/>
                      <a:pt x="758" y="536"/>
                      <a:pt x="756" y="538"/>
                    </a:cubicBezTo>
                    <a:cubicBezTo>
                      <a:pt x="755" y="538"/>
                      <a:pt x="755" y="538"/>
                      <a:pt x="755" y="538"/>
                    </a:cubicBezTo>
                    <a:cubicBezTo>
                      <a:pt x="754" y="538"/>
                      <a:pt x="753" y="538"/>
                      <a:pt x="753" y="538"/>
                    </a:cubicBezTo>
                    <a:cubicBezTo>
                      <a:pt x="751" y="536"/>
                      <a:pt x="750" y="535"/>
                      <a:pt x="748" y="533"/>
                    </a:cubicBezTo>
                    <a:cubicBezTo>
                      <a:pt x="747" y="532"/>
                      <a:pt x="746" y="532"/>
                      <a:pt x="748" y="531"/>
                    </a:cubicBezTo>
                    <a:cubicBezTo>
                      <a:pt x="748" y="530"/>
                      <a:pt x="748" y="530"/>
                      <a:pt x="749" y="530"/>
                    </a:cubicBezTo>
                    <a:cubicBezTo>
                      <a:pt x="752" y="529"/>
                      <a:pt x="751" y="523"/>
                      <a:pt x="755" y="523"/>
                    </a:cubicBezTo>
                    <a:cubicBezTo>
                      <a:pt x="759" y="523"/>
                      <a:pt x="757" y="529"/>
                      <a:pt x="761" y="529"/>
                    </a:cubicBezTo>
                    <a:cubicBezTo>
                      <a:pt x="762" y="529"/>
                      <a:pt x="762" y="531"/>
                      <a:pt x="762" y="531"/>
                    </a:cubicBezTo>
                    <a:close/>
                    <a:moveTo>
                      <a:pt x="765" y="490"/>
                    </a:moveTo>
                    <a:cubicBezTo>
                      <a:pt x="764" y="492"/>
                      <a:pt x="763" y="493"/>
                      <a:pt x="762" y="494"/>
                    </a:cubicBezTo>
                    <a:cubicBezTo>
                      <a:pt x="761" y="495"/>
                      <a:pt x="759" y="495"/>
                      <a:pt x="758" y="496"/>
                    </a:cubicBezTo>
                    <a:cubicBezTo>
                      <a:pt x="757" y="497"/>
                      <a:pt x="757" y="499"/>
                      <a:pt x="756" y="500"/>
                    </a:cubicBezTo>
                    <a:cubicBezTo>
                      <a:pt x="755" y="500"/>
                      <a:pt x="753" y="500"/>
                      <a:pt x="753" y="500"/>
                    </a:cubicBezTo>
                    <a:cubicBezTo>
                      <a:pt x="752" y="496"/>
                      <a:pt x="749" y="493"/>
                      <a:pt x="745" y="492"/>
                    </a:cubicBezTo>
                    <a:cubicBezTo>
                      <a:pt x="745" y="492"/>
                      <a:pt x="745" y="491"/>
                      <a:pt x="745" y="491"/>
                    </a:cubicBezTo>
                    <a:cubicBezTo>
                      <a:pt x="745" y="490"/>
                      <a:pt x="745" y="490"/>
                      <a:pt x="745" y="489"/>
                    </a:cubicBezTo>
                    <a:cubicBezTo>
                      <a:pt x="747" y="488"/>
                      <a:pt x="748" y="486"/>
                      <a:pt x="750" y="484"/>
                    </a:cubicBezTo>
                    <a:cubicBezTo>
                      <a:pt x="752" y="483"/>
                      <a:pt x="754" y="481"/>
                      <a:pt x="755" y="479"/>
                    </a:cubicBezTo>
                    <a:cubicBezTo>
                      <a:pt x="757" y="481"/>
                      <a:pt x="758" y="483"/>
                      <a:pt x="760" y="485"/>
                    </a:cubicBezTo>
                    <a:cubicBezTo>
                      <a:pt x="761" y="486"/>
                      <a:pt x="763" y="487"/>
                      <a:pt x="765" y="489"/>
                    </a:cubicBezTo>
                    <a:cubicBezTo>
                      <a:pt x="765" y="489"/>
                      <a:pt x="765" y="490"/>
                      <a:pt x="765" y="490"/>
                    </a:cubicBezTo>
                    <a:close/>
                    <a:moveTo>
                      <a:pt x="745" y="449"/>
                    </a:moveTo>
                    <a:cubicBezTo>
                      <a:pt x="745" y="449"/>
                      <a:pt x="746" y="448"/>
                      <a:pt x="746" y="448"/>
                    </a:cubicBezTo>
                    <a:cubicBezTo>
                      <a:pt x="748" y="445"/>
                      <a:pt x="752" y="443"/>
                      <a:pt x="753" y="439"/>
                    </a:cubicBezTo>
                    <a:cubicBezTo>
                      <a:pt x="753" y="439"/>
                      <a:pt x="755" y="439"/>
                      <a:pt x="756" y="440"/>
                    </a:cubicBezTo>
                    <a:cubicBezTo>
                      <a:pt x="759" y="442"/>
                      <a:pt x="759" y="447"/>
                      <a:pt x="764" y="447"/>
                    </a:cubicBezTo>
                    <a:cubicBezTo>
                      <a:pt x="763" y="448"/>
                      <a:pt x="764" y="449"/>
                      <a:pt x="763" y="450"/>
                    </a:cubicBezTo>
                    <a:cubicBezTo>
                      <a:pt x="761" y="453"/>
                      <a:pt x="757" y="454"/>
                      <a:pt x="756" y="459"/>
                    </a:cubicBezTo>
                    <a:cubicBezTo>
                      <a:pt x="756" y="459"/>
                      <a:pt x="755" y="459"/>
                      <a:pt x="754" y="459"/>
                    </a:cubicBezTo>
                    <a:cubicBezTo>
                      <a:pt x="752" y="456"/>
                      <a:pt x="749" y="453"/>
                      <a:pt x="746" y="451"/>
                    </a:cubicBezTo>
                    <a:cubicBezTo>
                      <a:pt x="746" y="450"/>
                      <a:pt x="745" y="450"/>
                      <a:pt x="745" y="449"/>
                    </a:cubicBezTo>
                    <a:close/>
                    <a:moveTo>
                      <a:pt x="761" y="412"/>
                    </a:moveTo>
                    <a:cubicBezTo>
                      <a:pt x="760" y="414"/>
                      <a:pt x="758" y="416"/>
                      <a:pt x="757" y="418"/>
                    </a:cubicBezTo>
                    <a:cubicBezTo>
                      <a:pt x="755" y="420"/>
                      <a:pt x="754" y="421"/>
                      <a:pt x="753" y="418"/>
                    </a:cubicBezTo>
                    <a:cubicBezTo>
                      <a:pt x="752" y="416"/>
                      <a:pt x="751" y="415"/>
                      <a:pt x="750" y="414"/>
                    </a:cubicBezTo>
                    <a:cubicBezTo>
                      <a:pt x="748" y="412"/>
                      <a:pt x="745" y="410"/>
                      <a:pt x="743" y="409"/>
                    </a:cubicBezTo>
                    <a:cubicBezTo>
                      <a:pt x="745" y="407"/>
                      <a:pt x="747" y="405"/>
                      <a:pt x="749" y="403"/>
                    </a:cubicBezTo>
                    <a:cubicBezTo>
                      <a:pt x="751" y="401"/>
                      <a:pt x="752" y="399"/>
                      <a:pt x="753" y="397"/>
                    </a:cubicBezTo>
                    <a:cubicBezTo>
                      <a:pt x="753" y="397"/>
                      <a:pt x="754" y="397"/>
                      <a:pt x="754" y="396"/>
                    </a:cubicBezTo>
                    <a:cubicBezTo>
                      <a:pt x="755" y="397"/>
                      <a:pt x="756" y="397"/>
                      <a:pt x="756" y="397"/>
                    </a:cubicBezTo>
                    <a:cubicBezTo>
                      <a:pt x="757" y="401"/>
                      <a:pt x="760" y="403"/>
                      <a:pt x="763" y="406"/>
                    </a:cubicBezTo>
                    <a:cubicBezTo>
                      <a:pt x="764" y="407"/>
                      <a:pt x="764" y="408"/>
                      <a:pt x="765" y="410"/>
                    </a:cubicBezTo>
                    <a:cubicBezTo>
                      <a:pt x="764" y="410"/>
                      <a:pt x="762" y="411"/>
                      <a:pt x="761" y="412"/>
                    </a:cubicBezTo>
                    <a:close/>
                    <a:moveTo>
                      <a:pt x="766" y="370"/>
                    </a:moveTo>
                    <a:cubicBezTo>
                      <a:pt x="762" y="372"/>
                      <a:pt x="758" y="375"/>
                      <a:pt x="756" y="380"/>
                    </a:cubicBezTo>
                    <a:cubicBezTo>
                      <a:pt x="756" y="382"/>
                      <a:pt x="753" y="382"/>
                      <a:pt x="753" y="380"/>
                    </a:cubicBezTo>
                    <a:cubicBezTo>
                      <a:pt x="751" y="375"/>
                      <a:pt x="747" y="372"/>
                      <a:pt x="742" y="370"/>
                    </a:cubicBezTo>
                    <a:cubicBezTo>
                      <a:pt x="742" y="369"/>
                      <a:pt x="742" y="369"/>
                      <a:pt x="741" y="369"/>
                    </a:cubicBezTo>
                    <a:cubicBezTo>
                      <a:pt x="742" y="368"/>
                      <a:pt x="742" y="368"/>
                      <a:pt x="742" y="368"/>
                    </a:cubicBezTo>
                    <a:cubicBezTo>
                      <a:pt x="746" y="367"/>
                      <a:pt x="747" y="363"/>
                      <a:pt x="750" y="361"/>
                    </a:cubicBezTo>
                    <a:cubicBezTo>
                      <a:pt x="752" y="360"/>
                      <a:pt x="753" y="358"/>
                      <a:pt x="753" y="356"/>
                    </a:cubicBezTo>
                    <a:cubicBezTo>
                      <a:pt x="753" y="355"/>
                      <a:pt x="754" y="354"/>
                      <a:pt x="754" y="354"/>
                    </a:cubicBezTo>
                    <a:cubicBezTo>
                      <a:pt x="755" y="354"/>
                      <a:pt x="756" y="355"/>
                      <a:pt x="756" y="355"/>
                    </a:cubicBezTo>
                    <a:cubicBezTo>
                      <a:pt x="758" y="361"/>
                      <a:pt x="761" y="365"/>
                      <a:pt x="767" y="367"/>
                    </a:cubicBezTo>
                    <a:cubicBezTo>
                      <a:pt x="768" y="368"/>
                      <a:pt x="769" y="369"/>
                      <a:pt x="766" y="370"/>
                    </a:cubicBezTo>
                    <a:close/>
                    <a:moveTo>
                      <a:pt x="768" y="329"/>
                    </a:moveTo>
                    <a:cubicBezTo>
                      <a:pt x="762" y="331"/>
                      <a:pt x="758" y="335"/>
                      <a:pt x="756" y="341"/>
                    </a:cubicBezTo>
                    <a:cubicBezTo>
                      <a:pt x="756" y="342"/>
                      <a:pt x="755" y="342"/>
                      <a:pt x="755" y="343"/>
                    </a:cubicBezTo>
                    <a:cubicBezTo>
                      <a:pt x="754" y="343"/>
                      <a:pt x="753" y="342"/>
                      <a:pt x="753" y="341"/>
                    </a:cubicBezTo>
                    <a:cubicBezTo>
                      <a:pt x="749" y="334"/>
                      <a:pt x="749" y="334"/>
                      <a:pt x="743" y="329"/>
                    </a:cubicBezTo>
                    <a:cubicBezTo>
                      <a:pt x="742" y="329"/>
                      <a:pt x="742" y="329"/>
                      <a:pt x="741" y="328"/>
                    </a:cubicBezTo>
                    <a:cubicBezTo>
                      <a:pt x="742" y="328"/>
                      <a:pt x="742" y="327"/>
                      <a:pt x="742" y="327"/>
                    </a:cubicBezTo>
                    <a:cubicBezTo>
                      <a:pt x="748" y="324"/>
                      <a:pt x="751" y="320"/>
                      <a:pt x="753" y="314"/>
                    </a:cubicBezTo>
                    <a:cubicBezTo>
                      <a:pt x="753" y="314"/>
                      <a:pt x="755" y="313"/>
                      <a:pt x="756" y="312"/>
                    </a:cubicBezTo>
                    <a:cubicBezTo>
                      <a:pt x="756" y="313"/>
                      <a:pt x="756" y="314"/>
                      <a:pt x="756" y="316"/>
                    </a:cubicBezTo>
                    <a:cubicBezTo>
                      <a:pt x="758" y="322"/>
                      <a:pt x="762" y="325"/>
                      <a:pt x="768" y="327"/>
                    </a:cubicBezTo>
                    <a:cubicBezTo>
                      <a:pt x="768" y="328"/>
                      <a:pt x="769" y="328"/>
                      <a:pt x="770" y="329"/>
                    </a:cubicBezTo>
                    <a:cubicBezTo>
                      <a:pt x="769" y="329"/>
                      <a:pt x="768" y="329"/>
                      <a:pt x="768" y="329"/>
                    </a:cubicBezTo>
                    <a:close/>
                    <a:moveTo>
                      <a:pt x="772" y="287"/>
                    </a:moveTo>
                    <a:cubicBezTo>
                      <a:pt x="771" y="288"/>
                      <a:pt x="770" y="289"/>
                      <a:pt x="769" y="289"/>
                    </a:cubicBezTo>
                    <a:cubicBezTo>
                      <a:pt x="762" y="290"/>
                      <a:pt x="758" y="295"/>
                      <a:pt x="756" y="302"/>
                    </a:cubicBezTo>
                    <a:cubicBezTo>
                      <a:pt x="756" y="303"/>
                      <a:pt x="756" y="303"/>
                      <a:pt x="755" y="304"/>
                    </a:cubicBezTo>
                    <a:cubicBezTo>
                      <a:pt x="755" y="304"/>
                      <a:pt x="754" y="303"/>
                      <a:pt x="754" y="303"/>
                    </a:cubicBezTo>
                    <a:cubicBezTo>
                      <a:pt x="754" y="302"/>
                      <a:pt x="753" y="302"/>
                      <a:pt x="753" y="302"/>
                    </a:cubicBezTo>
                    <a:cubicBezTo>
                      <a:pt x="751" y="293"/>
                      <a:pt x="744" y="290"/>
                      <a:pt x="737" y="287"/>
                    </a:cubicBezTo>
                    <a:cubicBezTo>
                      <a:pt x="736" y="287"/>
                      <a:pt x="736" y="286"/>
                      <a:pt x="735" y="286"/>
                    </a:cubicBezTo>
                    <a:cubicBezTo>
                      <a:pt x="736" y="286"/>
                      <a:pt x="736" y="285"/>
                      <a:pt x="737" y="285"/>
                    </a:cubicBezTo>
                    <a:cubicBezTo>
                      <a:pt x="745" y="286"/>
                      <a:pt x="747" y="278"/>
                      <a:pt x="752" y="274"/>
                    </a:cubicBezTo>
                    <a:cubicBezTo>
                      <a:pt x="753" y="274"/>
                      <a:pt x="752" y="271"/>
                      <a:pt x="753" y="269"/>
                    </a:cubicBezTo>
                    <a:cubicBezTo>
                      <a:pt x="753" y="268"/>
                      <a:pt x="754" y="268"/>
                      <a:pt x="755" y="267"/>
                    </a:cubicBezTo>
                    <a:cubicBezTo>
                      <a:pt x="756" y="268"/>
                      <a:pt x="756" y="269"/>
                      <a:pt x="756" y="270"/>
                    </a:cubicBezTo>
                    <a:cubicBezTo>
                      <a:pt x="755" y="275"/>
                      <a:pt x="759" y="277"/>
                      <a:pt x="762" y="280"/>
                    </a:cubicBezTo>
                    <a:cubicBezTo>
                      <a:pt x="765" y="283"/>
                      <a:pt x="767" y="286"/>
                      <a:pt x="772" y="285"/>
                    </a:cubicBezTo>
                    <a:cubicBezTo>
                      <a:pt x="772" y="285"/>
                      <a:pt x="773" y="286"/>
                      <a:pt x="774" y="286"/>
                    </a:cubicBezTo>
                    <a:cubicBezTo>
                      <a:pt x="773" y="286"/>
                      <a:pt x="773" y="287"/>
                      <a:pt x="772" y="287"/>
                    </a:cubicBezTo>
                    <a:close/>
                    <a:moveTo>
                      <a:pt x="783" y="368"/>
                    </a:moveTo>
                    <a:cubicBezTo>
                      <a:pt x="784" y="368"/>
                      <a:pt x="785" y="367"/>
                      <a:pt x="785" y="367"/>
                    </a:cubicBezTo>
                    <a:cubicBezTo>
                      <a:pt x="789" y="365"/>
                      <a:pt x="792" y="363"/>
                      <a:pt x="793" y="359"/>
                    </a:cubicBezTo>
                    <a:cubicBezTo>
                      <a:pt x="794" y="356"/>
                      <a:pt x="797" y="356"/>
                      <a:pt x="798" y="358"/>
                    </a:cubicBezTo>
                    <a:cubicBezTo>
                      <a:pt x="799" y="360"/>
                      <a:pt x="800" y="362"/>
                      <a:pt x="801" y="363"/>
                    </a:cubicBezTo>
                    <a:cubicBezTo>
                      <a:pt x="806" y="369"/>
                      <a:pt x="806" y="369"/>
                      <a:pt x="801" y="374"/>
                    </a:cubicBezTo>
                    <a:cubicBezTo>
                      <a:pt x="799" y="376"/>
                      <a:pt x="797" y="379"/>
                      <a:pt x="796" y="381"/>
                    </a:cubicBezTo>
                    <a:cubicBezTo>
                      <a:pt x="794" y="379"/>
                      <a:pt x="793" y="376"/>
                      <a:pt x="791" y="375"/>
                    </a:cubicBezTo>
                    <a:cubicBezTo>
                      <a:pt x="789" y="373"/>
                      <a:pt x="787" y="371"/>
                      <a:pt x="785" y="370"/>
                    </a:cubicBezTo>
                    <a:cubicBezTo>
                      <a:pt x="784" y="369"/>
                      <a:pt x="784" y="369"/>
                      <a:pt x="783" y="368"/>
                    </a:cubicBezTo>
                    <a:close/>
                    <a:moveTo>
                      <a:pt x="792" y="403"/>
                    </a:moveTo>
                    <a:cubicBezTo>
                      <a:pt x="793" y="401"/>
                      <a:pt x="794" y="400"/>
                      <a:pt x="795" y="398"/>
                    </a:cubicBezTo>
                    <a:cubicBezTo>
                      <a:pt x="795" y="398"/>
                      <a:pt x="795" y="397"/>
                      <a:pt x="796" y="397"/>
                    </a:cubicBezTo>
                    <a:cubicBezTo>
                      <a:pt x="796" y="397"/>
                      <a:pt x="797" y="397"/>
                      <a:pt x="797" y="398"/>
                    </a:cubicBezTo>
                    <a:cubicBezTo>
                      <a:pt x="798" y="402"/>
                      <a:pt x="802" y="404"/>
                      <a:pt x="804" y="407"/>
                    </a:cubicBezTo>
                    <a:cubicBezTo>
                      <a:pt x="806" y="409"/>
                      <a:pt x="806" y="410"/>
                      <a:pt x="804" y="411"/>
                    </a:cubicBezTo>
                    <a:cubicBezTo>
                      <a:pt x="801" y="412"/>
                      <a:pt x="799" y="414"/>
                      <a:pt x="798" y="418"/>
                    </a:cubicBezTo>
                    <a:cubicBezTo>
                      <a:pt x="796" y="420"/>
                      <a:pt x="795" y="419"/>
                      <a:pt x="794" y="417"/>
                    </a:cubicBezTo>
                    <a:cubicBezTo>
                      <a:pt x="793" y="416"/>
                      <a:pt x="792" y="414"/>
                      <a:pt x="791" y="413"/>
                    </a:cubicBezTo>
                    <a:cubicBezTo>
                      <a:pt x="790" y="412"/>
                      <a:pt x="788" y="410"/>
                      <a:pt x="785" y="409"/>
                    </a:cubicBezTo>
                    <a:cubicBezTo>
                      <a:pt x="788" y="407"/>
                      <a:pt x="790" y="405"/>
                      <a:pt x="792" y="403"/>
                    </a:cubicBezTo>
                    <a:close/>
                    <a:moveTo>
                      <a:pt x="796" y="737"/>
                    </a:moveTo>
                    <a:cubicBezTo>
                      <a:pt x="795" y="736"/>
                      <a:pt x="794" y="736"/>
                      <a:pt x="793" y="735"/>
                    </a:cubicBezTo>
                    <a:cubicBezTo>
                      <a:pt x="794" y="734"/>
                      <a:pt x="795" y="733"/>
                      <a:pt x="796" y="732"/>
                    </a:cubicBezTo>
                    <a:cubicBezTo>
                      <a:pt x="797" y="733"/>
                      <a:pt x="797" y="734"/>
                      <a:pt x="798" y="735"/>
                    </a:cubicBezTo>
                    <a:cubicBezTo>
                      <a:pt x="798" y="736"/>
                      <a:pt x="797" y="736"/>
                      <a:pt x="796" y="737"/>
                    </a:cubicBezTo>
                    <a:close/>
                    <a:moveTo>
                      <a:pt x="796" y="698"/>
                    </a:moveTo>
                    <a:cubicBezTo>
                      <a:pt x="794" y="696"/>
                      <a:pt x="791" y="695"/>
                      <a:pt x="791" y="693"/>
                    </a:cubicBezTo>
                    <a:cubicBezTo>
                      <a:pt x="792" y="692"/>
                      <a:pt x="794" y="690"/>
                      <a:pt x="796" y="689"/>
                    </a:cubicBezTo>
                    <a:cubicBezTo>
                      <a:pt x="798" y="690"/>
                      <a:pt x="800" y="692"/>
                      <a:pt x="800" y="693"/>
                    </a:cubicBezTo>
                    <a:cubicBezTo>
                      <a:pt x="800" y="695"/>
                      <a:pt x="797" y="696"/>
                      <a:pt x="796" y="698"/>
                    </a:cubicBezTo>
                    <a:close/>
                    <a:moveTo>
                      <a:pt x="791" y="653"/>
                    </a:moveTo>
                    <a:cubicBezTo>
                      <a:pt x="793" y="651"/>
                      <a:pt x="794" y="650"/>
                      <a:pt x="796" y="648"/>
                    </a:cubicBezTo>
                    <a:cubicBezTo>
                      <a:pt x="797" y="650"/>
                      <a:pt x="800" y="651"/>
                      <a:pt x="800" y="653"/>
                    </a:cubicBezTo>
                    <a:cubicBezTo>
                      <a:pt x="800" y="655"/>
                      <a:pt x="798" y="656"/>
                      <a:pt x="796" y="658"/>
                    </a:cubicBezTo>
                    <a:cubicBezTo>
                      <a:pt x="794" y="656"/>
                      <a:pt x="793" y="654"/>
                      <a:pt x="791" y="653"/>
                    </a:cubicBezTo>
                    <a:close/>
                    <a:moveTo>
                      <a:pt x="796" y="617"/>
                    </a:moveTo>
                    <a:cubicBezTo>
                      <a:pt x="794" y="617"/>
                      <a:pt x="792" y="614"/>
                      <a:pt x="789" y="612"/>
                    </a:cubicBezTo>
                    <a:cubicBezTo>
                      <a:pt x="792" y="610"/>
                      <a:pt x="794" y="608"/>
                      <a:pt x="795" y="606"/>
                    </a:cubicBezTo>
                    <a:cubicBezTo>
                      <a:pt x="797" y="608"/>
                      <a:pt x="800" y="610"/>
                      <a:pt x="800" y="612"/>
                    </a:cubicBezTo>
                    <a:cubicBezTo>
                      <a:pt x="800" y="613"/>
                      <a:pt x="798" y="617"/>
                      <a:pt x="796" y="617"/>
                    </a:cubicBezTo>
                    <a:close/>
                    <a:moveTo>
                      <a:pt x="801" y="574"/>
                    </a:moveTo>
                    <a:cubicBezTo>
                      <a:pt x="800" y="575"/>
                      <a:pt x="799" y="576"/>
                      <a:pt x="798" y="577"/>
                    </a:cubicBezTo>
                    <a:cubicBezTo>
                      <a:pt x="796" y="579"/>
                      <a:pt x="795" y="579"/>
                      <a:pt x="793" y="576"/>
                    </a:cubicBezTo>
                    <a:cubicBezTo>
                      <a:pt x="792" y="575"/>
                      <a:pt x="791" y="574"/>
                      <a:pt x="789" y="572"/>
                    </a:cubicBezTo>
                    <a:cubicBezTo>
                      <a:pt x="790" y="572"/>
                      <a:pt x="790" y="571"/>
                      <a:pt x="790" y="571"/>
                    </a:cubicBezTo>
                    <a:cubicBezTo>
                      <a:pt x="791" y="570"/>
                      <a:pt x="793" y="568"/>
                      <a:pt x="794" y="567"/>
                    </a:cubicBezTo>
                    <a:cubicBezTo>
                      <a:pt x="795" y="565"/>
                      <a:pt x="796" y="566"/>
                      <a:pt x="798" y="567"/>
                    </a:cubicBezTo>
                    <a:cubicBezTo>
                      <a:pt x="799" y="568"/>
                      <a:pt x="800" y="569"/>
                      <a:pt x="801" y="570"/>
                    </a:cubicBezTo>
                    <a:cubicBezTo>
                      <a:pt x="803" y="572"/>
                      <a:pt x="802" y="573"/>
                      <a:pt x="801" y="574"/>
                    </a:cubicBezTo>
                    <a:close/>
                    <a:moveTo>
                      <a:pt x="796" y="538"/>
                    </a:moveTo>
                    <a:cubicBezTo>
                      <a:pt x="795" y="538"/>
                      <a:pt x="795" y="538"/>
                      <a:pt x="794" y="537"/>
                    </a:cubicBezTo>
                    <a:cubicBezTo>
                      <a:pt x="793" y="536"/>
                      <a:pt x="791" y="534"/>
                      <a:pt x="790" y="532"/>
                    </a:cubicBezTo>
                    <a:cubicBezTo>
                      <a:pt x="788" y="531"/>
                      <a:pt x="788" y="530"/>
                      <a:pt x="791" y="529"/>
                    </a:cubicBezTo>
                    <a:cubicBezTo>
                      <a:pt x="792" y="528"/>
                      <a:pt x="792" y="528"/>
                      <a:pt x="793" y="527"/>
                    </a:cubicBezTo>
                    <a:cubicBezTo>
                      <a:pt x="796" y="523"/>
                      <a:pt x="796" y="522"/>
                      <a:pt x="798" y="527"/>
                    </a:cubicBezTo>
                    <a:cubicBezTo>
                      <a:pt x="799" y="529"/>
                      <a:pt x="800" y="529"/>
                      <a:pt x="802" y="529"/>
                    </a:cubicBezTo>
                    <a:cubicBezTo>
                      <a:pt x="802" y="529"/>
                      <a:pt x="802" y="530"/>
                      <a:pt x="803" y="531"/>
                    </a:cubicBezTo>
                    <a:cubicBezTo>
                      <a:pt x="801" y="534"/>
                      <a:pt x="798" y="536"/>
                      <a:pt x="796" y="538"/>
                    </a:cubicBezTo>
                    <a:close/>
                    <a:moveTo>
                      <a:pt x="805" y="491"/>
                    </a:moveTo>
                    <a:cubicBezTo>
                      <a:pt x="802" y="494"/>
                      <a:pt x="798" y="496"/>
                      <a:pt x="796" y="499"/>
                    </a:cubicBezTo>
                    <a:cubicBezTo>
                      <a:pt x="796" y="500"/>
                      <a:pt x="796" y="500"/>
                      <a:pt x="796" y="500"/>
                    </a:cubicBezTo>
                    <a:cubicBezTo>
                      <a:pt x="795" y="500"/>
                      <a:pt x="795" y="499"/>
                      <a:pt x="794" y="499"/>
                    </a:cubicBezTo>
                    <a:cubicBezTo>
                      <a:pt x="793" y="495"/>
                      <a:pt x="789" y="494"/>
                      <a:pt x="786" y="491"/>
                    </a:cubicBezTo>
                    <a:cubicBezTo>
                      <a:pt x="785" y="490"/>
                      <a:pt x="785" y="490"/>
                      <a:pt x="787" y="488"/>
                    </a:cubicBezTo>
                    <a:cubicBezTo>
                      <a:pt x="790" y="486"/>
                      <a:pt x="793" y="484"/>
                      <a:pt x="796" y="481"/>
                    </a:cubicBezTo>
                    <a:cubicBezTo>
                      <a:pt x="799" y="484"/>
                      <a:pt x="801" y="486"/>
                      <a:pt x="805" y="488"/>
                    </a:cubicBezTo>
                    <a:cubicBezTo>
                      <a:pt x="806" y="489"/>
                      <a:pt x="806" y="489"/>
                      <a:pt x="805" y="491"/>
                    </a:cubicBezTo>
                    <a:close/>
                    <a:moveTo>
                      <a:pt x="804" y="450"/>
                    </a:moveTo>
                    <a:cubicBezTo>
                      <a:pt x="803" y="451"/>
                      <a:pt x="802" y="452"/>
                      <a:pt x="801" y="453"/>
                    </a:cubicBezTo>
                    <a:cubicBezTo>
                      <a:pt x="799" y="454"/>
                      <a:pt x="797" y="456"/>
                      <a:pt x="795" y="458"/>
                    </a:cubicBezTo>
                    <a:cubicBezTo>
                      <a:pt x="793" y="455"/>
                      <a:pt x="790" y="452"/>
                      <a:pt x="787" y="449"/>
                    </a:cubicBezTo>
                    <a:cubicBezTo>
                      <a:pt x="787" y="449"/>
                      <a:pt x="787" y="448"/>
                      <a:pt x="787" y="448"/>
                    </a:cubicBezTo>
                    <a:cubicBezTo>
                      <a:pt x="787" y="447"/>
                      <a:pt x="787" y="447"/>
                      <a:pt x="787" y="447"/>
                    </a:cubicBezTo>
                    <a:cubicBezTo>
                      <a:pt x="788" y="447"/>
                      <a:pt x="789" y="446"/>
                      <a:pt x="789" y="446"/>
                    </a:cubicBezTo>
                    <a:cubicBezTo>
                      <a:pt x="792" y="446"/>
                      <a:pt x="793" y="442"/>
                      <a:pt x="794" y="440"/>
                    </a:cubicBezTo>
                    <a:cubicBezTo>
                      <a:pt x="795" y="439"/>
                      <a:pt x="795" y="439"/>
                      <a:pt x="799" y="443"/>
                    </a:cubicBezTo>
                    <a:cubicBezTo>
                      <a:pt x="800" y="445"/>
                      <a:pt x="803" y="447"/>
                      <a:pt x="805" y="448"/>
                    </a:cubicBezTo>
                    <a:cubicBezTo>
                      <a:pt x="807" y="449"/>
                      <a:pt x="806" y="450"/>
                      <a:pt x="804" y="450"/>
                    </a:cubicBezTo>
                    <a:close/>
                    <a:moveTo>
                      <a:pt x="806" y="331"/>
                    </a:moveTo>
                    <a:cubicBezTo>
                      <a:pt x="802" y="332"/>
                      <a:pt x="799" y="334"/>
                      <a:pt x="799" y="338"/>
                    </a:cubicBezTo>
                    <a:cubicBezTo>
                      <a:pt x="798" y="339"/>
                      <a:pt x="797" y="340"/>
                      <a:pt x="796" y="340"/>
                    </a:cubicBezTo>
                    <a:cubicBezTo>
                      <a:pt x="795" y="340"/>
                      <a:pt x="794" y="340"/>
                      <a:pt x="794" y="339"/>
                    </a:cubicBezTo>
                    <a:cubicBezTo>
                      <a:pt x="792" y="334"/>
                      <a:pt x="788" y="331"/>
                      <a:pt x="783" y="329"/>
                    </a:cubicBezTo>
                    <a:cubicBezTo>
                      <a:pt x="782" y="329"/>
                      <a:pt x="782" y="329"/>
                      <a:pt x="781" y="328"/>
                    </a:cubicBezTo>
                    <a:cubicBezTo>
                      <a:pt x="782" y="328"/>
                      <a:pt x="782" y="327"/>
                      <a:pt x="783" y="327"/>
                    </a:cubicBezTo>
                    <a:cubicBezTo>
                      <a:pt x="789" y="326"/>
                      <a:pt x="793" y="322"/>
                      <a:pt x="795" y="315"/>
                    </a:cubicBezTo>
                    <a:cubicBezTo>
                      <a:pt x="795" y="313"/>
                      <a:pt x="796" y="314"/>
                      <a:pt x="797" y="315"/>
                    </a:cubicBezTo>
                    <a:cubicBezTo>
                      <a:pt x="798" y="320"/>
                      <a:pt x="802" y="323"/>
                      <a:pt x="806" y="326"/>
                    </a:cubicBezTo>
                    <a:cubicBezTo>
                      <a:pt x="807" y="327"/>
                      <a:pt x="809" y="328"/>
                      <a:pt x="810" y="329"/>
                    </a:cubicBezTo>
                    <a:cubicBezTo>
                      <a:pt x="809" y="329"/>
                      <a:pt x="807" y="330"/>
                      <a:pt x="806" y="331"/>
                    </a:cubicBezTo>
                    <a:close/>
                    <a:moveTo>
                      <a:pt x="828" y="447"/>
                    </a:moveTo>
                    <a:cubicBezTo>
                      <a:pt x="831" y="446"/>
                      <a:pt x="833" y="444"/>
                      <a:pt x="834" y="441"/>
                    </a:cubicBezTo>
                    <a:cubicBezTo>
                      <a:pt x="834" y="440"/>
                      <a:pt x="835" y="440"/>
                      <a:pt x="836" y="439"/>
                    </a:cubicBezTo>
                    <a:cubicBezTo>
                      <a:pt x="837" y="439"/>
                      <a:pt x="837" y="440"/>
                      <a:pt x="838" y="440"/>
                    </a:cubicBezTo>
                    <a:cubicBezTo>
                      <a:pt x="839" y="443"/>
                      <a:pt x="840" y="446"/>
                      <a:pt x="844" y="447"/>
                    </a:cubicBezTo>
                    <a:cubicBezTo>
                      <a:pt x="844" y="447"/>
                      <a:pt x="850" y="449"/>
                      <a:pt x="844" y="451"/>
                    </a:cubicBezTo>
                    <a:cubicBezTo>
                      <a:pt x="841" y="451"/>
                      <a:pt x="838" y="455"/>
                      <a:pt x="837" y="457"/>
                    </a:cubicBezTo>
                    <a:cubicBezTo>
                      <a:pt x="836" y="461"/>
                      <a:pt x="836" y="460"/>
                      <a:pt x="835" y="457"/>
                    </a:cubicBezTo>
                    <a:cubicBezTo>
                      <a:pt x="834" y="455"/>
                      <a:pt x="831" y="451"/>
                      <a:pt x="828" y="451"/>
                    </a:cubicBezTo>
                    <a:cubicBezTo>
                      <a:pt x="824" y="449"/>
                      <a:pt x="826" y="448"/>
                      <a:pt x="828" y="447"/>
                    </a:cubicBezTo>
                    <a:close/>
                    <a:moveTo>
                      <a:pt x="827" y="408"/>
                    </a:moveTo>
                    <a:cubicBezTo>
                      <a:pt x="830" y="405"/>
                      <a:pt x="833" y="402"/>
                      <a:pt x="835" y="399"/>
                    </a:cubicBezTo>
                    <a:cubicBezTo>
                      <a:pt x="837" y="395"/>
                      <a:pt x="836" y="397"/>
                      <a:pt x="837" y="399"/>
                    </a:cubicBezTo>
                    <a:cubicBezTo>
                      <a:pt x="839" y="402"/>
                      <a:pt x="842" y="405"/>
                      <a:pt x="845" y="407"/>
                    </a:cubicBezTo>
                    <a:cubicBezTo>
                      <a:pt x="846" y="408"/>
                      <a:pt x="847" y="410"/>
                      <a:pt x="845" y="411"/>
                    </a:cubicBezTo>
                    <a:cubicBezTo>
                      <a:pt x="842" y="412"/>
                      <a:pt x="839" y="414"/>
                      <a:pt x="838" y="418"/>
                    </a:cubicBezTo>
                    <a:cubicBezTo>
                      <a:pt x="837" y="418"/>
                      <a:pt x="837" y="419"/>
                      <a:pt x="836" y="419"/>
                    </a:cubicBezTo>
                    <a:cubicBezTo>
                      <a:pt x="836" y="419"/>
                      <a:pt x="835" y="419"/>
                      <a:pt x="835" y="418"/>
                    </a:cubicBezTo>
                    <a:cubicBezTo>
                      <a:pt x="833" y="415"/>
                      <a:pt x="831" y="411"/>
                      <a:pt x="827" y="410"/>
                    </a:cubicBezTo>
                    <a:cubicBezTo>
                      <a:pt x="826" y="410"/>
                      <a:pt x="825" y="409"/>
                      <a:pt x="827" y="408"/>
                    </a:cubicBezTo>
                    <a:close/>
                    <a:moveTo>
                      <a:pt x="836" y="736"/>
                    </a:moveTo>
                    <a:cubicBezTo>
                      <a:pt x="835" y="736"/>
                      <a:pt x="834" y="735"/>
                      <a:pt x="834" y="735"/>
                    </a:cubicBezTo>
                    <a:cubicBezTo>
                      <a:pt x="834" y="734"/>
                      <a:pt x="835" y="733"/>
                      <a:pt x="836" y="732"/>
                    </a:cubicBezTo>
                    <a:cubicBezTo>
                      <a:pt x="837" y="733"/>
                      <a:pt x="838" y="734"/>
                      <a:pt x="839" y="735"/>
                    </a:cubicBezTo>
                    <a:cubicBezTo>
                      <a:pt x="838" y="735"/>
                      <a:pt x="837" y="736"/>
                      <a:pt x="836" y="736"/>
                    </a:cubicBezTo>
                    <a:close/>
                    <a:moveTo>
                      <a:pt x="836" y="698"/>
                    </a:moveTo>
                    <a:cubicBezTo>
                      <a:pt x="835" y="696"/>
                      <a:pt x="832" y="695"/>
                      <a:pt x="832" y="693"/>
                    </a:cubicBezTo>
                    <a:cubicBezTo>
                      <a:pt x="832" y="691"/>
                      <a:pt x="834" y="690"/>
                      <a:pt x="836" y="688"/>
                    </a:cubicBezTo>
                    <a:cubicBezTo>
                      <a:pt x="838" y="690"/>
                      <a:pt x="840" y="691"/>
                      <a:pt x="841" y="693"/>
                    </a:cubicBezTo>
                    <a:cubicBezTo>
                      <a:pt x="841" y="695"/>
                      <a:pt x="838" y="696"/>
                      <a:pt x="836" y="698"/>
                    </a:cubicBezTo>
                    <a:close/>
                    <a:moveTo>
                      <a:pt x="836" y="657"/>
                    </a:moveTo>
                    <a:cubicBezTo>
                      <a:pt x="834" y="657"/>
                      <a:pt x="833" y="654"/>
                      <a:pt x="831" y="653"/>
                    </a:cubicBezTo>
                    <a:cubicBezTo>
                      <a:pt x="833" y="651"/>
                      <a:pt x="835" y="648"/>
                      <a:pt x="836" y="648"/>
                    </a:cubicBezTo>
                    <a:cubicBezTo>
                      <a:pt x="838" y="649"/>
                      <a:pt x="839" y="651"/>
                      <a:pt x="841" y="653"/>
                    </a:cubicBezTo>
                    <a:cubicBezTo>
                      <a:pt x="839" y="654"/>
                      <a:pt x="837" y="657"/>
                      <a:pt x="836" y="657"/>
                    </a:cubicBezTo>
                    <a:close/>
                    <a:moveTo>
                      <a:pt x="840" y="614"/>
                    </a:moveTo>
                    <a:cubicBezTo>
                      <a:pt x="839" y="614"/>
                      <a:pt x="839" y="614"/>
                      <a:pt x="838" y="615"/>
                    </a:cubicBezTo>
                    <a:cubicBezTo>
                      <a:pt x="837" y="618"/>
                      <a:pt x="835" y="617"/>
                      <a:pt x="834" y="615"/>
                    </a:cubicBezTo>
                    <a:cubicBezTo>
                      <a:pt x="833" y="614"/>
                      <a:pt x="832" y="613"/>
                      <a:pt x="830" y="610"/>
                    </a:cubicBezTo>
                    <a:cubicBezTo>
                      <a:pt x="832" y="609"/>
                      <a:pt x="834" y="607"/>
                      <a:pt x="836" y="606"/>
                    </a:cubicBezTo>
                    <a:cubicBezTo>
                      <a:pt x="836" y="606"/>
                      <a:pt x="838" y="608"/>
                      <a:pt x="839" y="608"/>
                    </a:cubicBezTo>
                    <a:cubicBezTo>
                      <a:pt x="840" y="609"/>
                      <a:pt x="840" y="610"/>
                      <a:pt x="841" y="610"/>
                    </a:cubicBezTo>
                    <a:cubicBezTo>
                      <a:pt x="844" y="613"/>
                      <a:pt x="842" y="613"/>
                      <a:pt x="840" y="614"/>
                    </a:cubicBezTo>
                    <a:close/>
                    <a:moveTo>
                      <a:pt x="830" y="571"/>
                    </a:moveTo>
                    <a:cubicBezTo>
                      <a:pt x="832" y="569"/>
                      <a:pt x="834" y="567"/>
                      <a:pt x="836" y="565"/>
                    </a:cubicBezTo>
                    <a:cubicBezTo>
                      <a:pt x="838" y="568"/>
                      <a:pt x="841" y="569"/>
                      <a:pt x="842" y="572"/>
                    </a:cubicBezTo>
                    <a:cubicBezTo>
                      <a:pt x="842" y="573"/>
                      <a:pt x="839" y="576"/>
                      <a:pt x="837" y="578"/>
                    </a:cubicBezTo>
                    <a:cubicBezTo>
                      <a:pt x="836" y="579"/>
                      <a:pt x="835" y="578"/>
                      <a:pt x="835" y="577"/>
                    </a:cubicBezTo>
                    <a:cubicBezTo>
                      <a:pt x="834" y="576"/>
                      <a:pt x="833" y="576"/>
                      <a:pt x="832" y="575"/>
                    </a:cubicBezTo>
                    <a:cubicBezTo>
                      <a:pt x="831" y="574"/>
                      <a:pt x="830" y="572"/>
                      <a:pt x="830" y="571"/>
                    </a:cubicBezTo>
                    <a:close/>
                    <a:moveTo>
                      <a:pt x="839" y="536"/>
                    </a:moveTo>
                    <a:cubicBezTo>
                      <a:pt x="836" y="540"/>
                      <a:pt x="835" y="537"/>
                      <a:pt x="833" y="536"/>
                    </a:cubicBezTo>
                    <a:cubicBezTo>
                      <a:pt x="832" y="534"/>
                      <a:pt x="830" y="533"/>
                      <a:pt x="829" y="531"/>
                    </a:cubicBezTo>
                    <a:cubicBezTo>
                      <a:pt x="830" y="530"/>
                      <a:pt x="830" y="529"/>
                      <a:pt x="830" y="529"/>
                    </a:cubicBezTo>
                    <a:cubicBezTo>
                      <a:pt x="834" y="530"/>
                      <a:pt x="833" y="526"/>
                      <a:pt x="834" y="525"/>
                    </a:cubicBezTo>
                    <a:cubicBezTo>
                      <a:pt x="835" y="524"/>
                      <a:pt x="836" y="522"/>
                      <a:pt x="838" y="525"/>
                    </a:cubicBezTo>
                    <a:cubicBezTo>
                      <a:pt x="838" y="525"/>
                      <a:pt x="838" y="525"/>
                      <a:pt x="839" y="526"/>
                    </a:cubicBezTo>
                    <a:cubicBezTo>
                      <a:pt x="841" y="528"/>
                      <a:pt x="843" y="530"/>
                      <a:pt x="845" y="532"/>
                    </a:cubicBezTo>
                    <a:cubicBezTo>
                      <a:pt x="843" y="533"/>
                      <a:pt x="840" y="534"/>
                      <a:pt x="839" y="536"/>
                    </a:cubicBezTo>
                    <a:close/>
                    <a:moveTo>
                      <a:pt x="840" y="496"/>
                    </a:moveTo>
                    <a:cubicBezTo>
                      <a:pt x="839" y="497"/>
                      <a:pt x="837" y="499"/>
                      <a:pt x="836" y="500"/>
                    </a:cubicBezTo>
                    <a:cubicBezTo>
                      <a:pt x="835" y="498"/>
                      <a:pt x="834" y="497"/>
                      <a:pt x="833" y="495"/>
                    </a:cubicBezTo>
                    <a:cubicBezTo>
                      <a:pt x="831" y="494"/>
                      <a:pt x="829" y="492"/>
                      <a:pt x="827" y="491"/>
                    </a:cubicBezTo>
                    <a:cubicBezTo>
                      <a:pt x="826" y="490"/>
                      <a:pt x="826" y="489"/>
                      <a:pt x="827" y="489"/>
                    </a:cubicBezTo>
                    <a:cubicBezTo>
                      <a:pt x="831" y="487"/>
                      <a:pt x="834" y="484"/>
                      <a:pt x="835" y="480"/>
                    </a:cubicBezTo>
                    <a:cubicBezTo>
                      <a:pt x="835" y="480"/>
                      <a:pt x="836" y="479"/>
                      <a:pt x="836" y="479"/>
                    </a:cubicBezTo>
                    <a:cubicBezTo>
                      <a:pt x="836" y="480"/>
                      <a:pt x="837" y="480"/>
                      <a:pt x="837" y="480"/>
                    </a:cubicBezTo>
                    <a:cubicBezTo>
                      <a:pt x="838" y="482"/>
                      <a:pt x="839" y="483"/>
                      <a:pt x="840" y="485"/>
                    </a:cubicBezTo>
                    <a:cubicBezTo>
                      <a:pt x="842" y="486"/>
                      <a:pt x="844" y="488"/>
                      <a:pt x="847" y="489"/>
                    </a:cubicBezTo>
                    <a:cubicBezTo>
                      <a:pt x="844" y="492"/>
                      <a:pt x="842" y="494"/>
                      <a:pt x="840" y="496"/>
                    </a:cubicBezTo>
                    <a:close/>
                    <a:moveTo>
                      <a:pt x="846" y="370"/>
                    </a:moveTo>
                    <a:cubicBezTo>
                      <a:pt x="842" y="372"/>
                      <a:pt x="838" y="375"/>
                      <a:pt x="837" y="380"/>
                    </a:cubicBezTo>
                    <a:cubicBezTo>
                      <a:pt x="837" y="380"/>
                      <a:pt x="836" y="381"/>
                      <a:pt x="836" y="381"/>
                    </a:cubicBezTo>
                    <a:cubicBezTo>
                      <a:pt x="836" y="380"/>
                      <a:pt x="835" y="380"/>
                      <a:pt x="835" y="379"/>
                    </a:cubicBezTo>
                    <a:cubicBezTo>
                      <a:pt x="834" y="378"/>
                      <a:pt x="833" y="376"/>
                      <a:pt x="831" y="374"/>
                    </a:cubicBezTo>
                    <a:cubicBezTo>
                      <a:pt x="829" y="372"/>
                      <a:pt x="827" y="369"/>
                      <a:pt x="824" y="369"/>
                    </a:cubicBezTo>
                    <a:cubicBezTo>
                      <a:pt x="826" y="367"/>
                      <a:pt x="828" y="365"/>
                      <a:pt x="831" y="363"/>
                    </a:cubicBezTo>
                    <a:cubicBezTo>
                      <a:pt x="832" y="363"/>
                      <a:pt x="832" y="362"/>
                      <a:pt x="833" y="361"/>
                    </a:cubicBezTo>
                    <a:cubicBezTo>
                      <a:pt x="834" y="359"/>
                      <a:pt x="835" y="358"/>
                      <a:pt x="836" y="356"/>
                    </a:cubicBezTo>
                    <a:cubicBezTo>
                      <a:pt x="837" y="358"/>
                      <a:pt x="838" y="359"/>
                      <a:pt x="839" y="360"/>
                    </a:cubicBezTo>
                    <a:cubicBezTo>
                      <a:pt x="841" y="363"/>
                      <a:pt x="843" y="365"/>
                      <a:pt x="847" y="367"/>
                    </a:cubicBezTo>
                    <a:cubicBezTo>
                      <a:pt x="848" y="367"/>
                      <a:pt x="850" y="368"/>
                      <a:pt x="846" y="370"/>
                    </a:cubicBezTo>
                    <a:close/>
                    <a:moveTo>
                      <a:pt x="844" y="331"/>
                    </a:moveTo>
                    <a:cubicBezTo>
                      <a:pt x="841" y="333"/>
                      <a:pt x="839" y="335"/>
                      <a:pt x="838" y="338"/>
                    </a:cubicBezTo>
                    <a:cubicBezTo>
                      <a:pt x="838" y="340"/>
                      <a:pt x="836" y="342"/>
                      <a:pt x="834" y="339"/>
                    </a:cubicBezTo>
                    <a:cubicBezTo>
                      <a:pt x="832" y="334"/>
                      <a:pt x="828" y="331"/>
                      <a:pt x="823" y="329"/>
                    </a:cubicBezTo>
                    <a:cubicBezTo>
                      <a:pt x="823" y="329"/>
                      <a:pt x="822" y="329"/>
                      <a:pt x="822" y="328"/>
                    </a:cubicBezTo>
                    <a:cubicBezTo>
                      <a:pt x="822" y="328"/>
                      <a:pt x="823" y="328"/>
                      <a:pt x="823" y="327"/>
                    </a:cubicBezTo>
                    <a:cubicBezTo>
                      <a:pt x="829" y="325"/>
                      <a:pt x="833" y="321"/>
                      <a:pt x="835" y="315"/>
                    </a:cubicBezTo>
                    <a:cubicBezTo>
                      <a:pt x="836" y="313"/>
                      <a:pt x="836" y="314"/>
                      <a:pt x="837" y="316"/>
                    </a:cubicBezTo>
                    <a:cubicBezTo>
                      <a:pt x="839" y="319"/>
                      <a:pt x="840" y="322"/>
                      <a:pt x="844" y="324"/>
                    </a:cubicBezTo>
                    <a:cubicBezTo>
                      <a:pt x="846" y="325"/>
                      <a:pt x="848" y="327"/>
                      <a:pt x="850" y="329"/>
                    </a:cubicBezTo>
                    <a:cubicBezTo>
                      <a:pt x="848" y="329"/>
                      <a:pt x="846" y="330"/>
                      <a:pt x="844" y="331"/>
                    </a:cubicBezTo>
                    <a:close/>
                    <a:moveTo>
                      <a:pt x="876" y="736"/>
                    </a:moveTo>
                    <a:cubicBezTo>
                      <a:pt x="876" y="736"/>
                      <a:pt x="875" y="736"/>
                      <a:pt x="873" y="736"/>
                    </a:cubicBezTo>
                    <a:cubicBezTo>
                      <a:pt x="875" y="734"/>
                      <a:pt x="875" y="733"/>
                      <a:pt x="876" y="733"/>
                    </a:cubicBezTo>
                    <a:cubicBezTo>
                      <a:pt x="877" y="733"/>
                      <a:pt x="878" y="734"/>
                      <a:pt x="879" y="735"/>
                    </a:cubicBezTo>
                    <a:cubicBezTo>
                      <a:pt x="878" y="735"/>
                      <a:pt x="877" y="736"/>
                      <a:pt x="876" y="736"/>
                    </a:cubicBezTo>
                    <a:close/>
                    <a:moveTo>
                      <a:pt x="876" y="697"/>
                    </a:moveTo>
                    <a:cubicBezTo>
                      <a:pt x="874" y="697"/>
                      <a:pt x="872" y="695"/>
                      <a:pt x="870" y="694"/>
                    </a:cubicBezTo>
                    <a:cubicBezTo>
                      <a:pt x="873" y="691"/>
                      <a:pt x="875" y="689"/>
                      <a:pt x="877" y="689"/>
                    </a:cubicBezTo>
                    <a:cubicBezTo>
                      <a:pt x="878" y="689"/>
                      <a:pt x="880" y="692"/>
                      <a:pt x="881" y="693"/>
                    </a:cubicBezTo>
                    <a:cubicBezTo>
                      <a:pt x="879" y="694"/>
                      <a:pt x="878" y="697"/>
                      <a:pt x="876" y="697"/>
                    </a:cubicBezTo>
                    <a:close/>
                    <a:moveTo>
                      <a:pt x="871" y="653"/>
                    </a:moveTo>
                    <a:cubicBezTo>
                      <a:pt x="873" y="651"/>
                      <a:pt x="875" y="648"/>
                      <a:pt x="876" y="648"/>
                    </a:cubicBezTo>
                    <a:cubicBezTo>
                      <a:pt x="878" y="648"/>
                      <a:pt x="879" y="651"/>
                      <a:pt x="881" y="653"/>
                    </a:cubicBezTo>
                    <a:cubicBezTo>
                      <a:pt x="879" y="654"/>
                      <a:pt x="878" y="657"/>
                      <a:pt x="876" y="657"/>
                    </a:cubicBezTo>
                    <a:cubicBezTo>
                      <a:pt x="875" y="657"/>
                      <a:pt x="873" y="655"/>
                      <a:pt x="871" y="653"/>
                    </a:cubicBezTo>
                    <a:close/>
                    <a:moveTo>
                      <a:pt x="880" y="614"/>
                    </a:moveTo>
                    <a:cubicBezTo>
                      <a:pt x="878" y="614"/>
                      <a:pt x="877" y="617"/>
                      <a:pt x="876" y="617"/>
                    </a:cubicBezTo>
                    <a:cubicBezTo>
                      <a:pt x="874" y="616"/>
                      <a:pt x="872" y="614"/>
                      <a:pt x="870" y="613"/>
                    </a:cubicBezTo>
                    <a:cubicBezTo>
                      <a:pt x="870" y="613"/>
                      <a:pt x="870" y="613"/>
                      <a:pt x="870" y="612"/>
                    </a:cubicBezTo>
                    <a:cubicBezTo>
                      <a:pt x="872" y="610"/>
                      <a:pt x="874" y="608"/>
                      <a:pt x="877" y="606"/>
                    </a:cubicBezTo>
                    <a:cubicBezTo>
                      <a:pt x="877" y="606"/>
                      <a:pt x="879" y="609"/>
                      <a:pt x="881" y="610"/>
                    </a:cubicBezTo>
                    <a:cubicBezTo>
                      <a:pt x="884" y="612"/>
                      <a:pt x="883" y="613"/>
                      <a:pt x="880" y="614"/>
                    </a:cubicBezTo>
                    <a:close/>
                    <a:moveTo>
                      <a:pt x="870" y="572"/>
                    </a:moveTo>
                    <a:cubicBezTo>
                      <a:pt x="870" y="572"/>
                      <a:pt x="871" y="571"/>
                      <a:pt x="871" y="571"/>
                    </a:cubicBezTo>
                    <a:cubicBezTo>
                      <a:pt x="872" y="570"/>
                      <a:pt x="874" y="568"/>
                      <a:pt x="875" y="567"/>
                    </a:cubicBezTo>
                    <a:cubicBezTo>
                      <a:pt x="876" y="566"/>
                      <a:pt x="877" y="565"/>
                      <a:pt x="878" y="567"/>
                    </a:cubicBezTo>
                    <a:cubicBezTo>
                      <a:pt x="878" y="567"/>
                      <a:pt x="879" y="568"/>
                      <a:pt x="879" y="568"/>
                    </a:cubicBezTo>
                    <a:cubicBezTo>
                      <a:pt x="883" y="572"/>
                      <a:pt x="883" y="572"/>
                      <a:pt x="879" y="576"/>
                    </a:cubicBezTo>
                    <a:cubicBezTo>
                      <a:pt x="877" y="578"/>
                      <a:pt x="876" y="579"/>
                      <a:pt x="874" y="576"/>
                    </a:cubicBezTo>
                    <a:cubicBezTo>
                      <a:pt x="873" y="575"/>
                      <a:pt x="871" y="574"/>
                      <a:pt x="870" y="572"/>
                    </a:cubicBezTo>
                    <a:close/>
                    <a:moveTo>
                      <a:pt x="877" y="538"/>
                    </a:moveTo>
                    <a:cubicBezTo>
                      <a:pt x="877" y="538"/>
                      <a:pt x="876" y="538"/>
                      <a:pt x="875" y="537"/>
                    </a:cubicBezTo>
                    <a:cubicBezTo>
                      <a:pt x="873" y="536"/>
                      <a:pt x="871" y="534"/>
                      <a:pt x="869" y="533"/>
                    </a:cubicBezTo>
                    <a:cubicBezTo>
                      <a:pt x="867" y="532"/>
                      <a:pt x="868" y="532"/>
                      <a:pt x="869" y="531"/>
                    </a:cubicBezTo>
                    <a:cubicBezTo>
                      <a:pt x="871" y="529"/>
                      <a:pt x="873" y="527"/>
                      <a:pt x="875" y="525"/>
                    </a:cubicBezTo>
                    <a:cubicBezTo>
                      <a:pt x="875" y="524"/>
                      <a:pt x="876" y="524"/>
                      <a:pt x="876" y="523"/>
                    </a:cubicBezTo>
                    <a:cubicBezTo>
                      <a:pt x="877" y="524"/>
                      <a:pt x="877" y="524"/>
                      <a:pt x="878" y="524"/>
                    </a:cubicBezTo>
                    <a:cubicBezTo>
                      <a:pt x="878" y="525"/>
                      <a:pt x="879" y="525"/>
                      <a:pt x="879" y="526"/>
                    </a:cubicBezTo>
                    <a:cubicBezTo>
                      <a:pt x="881" y="528"/>
                      <a:pt x="883" y="530"/>
                      <a:pt x="885" y="532"/>
                    </a:cubicBezTo>
                    <a:cubicBezTo>
                      <a:pt x="882" y="534"/>
                      <a:pt x="880" y="536"/>
                      <a:pt x="877" y="538"/>
                    </a:cubicBezTo>
                    <a:close/>
                    <a:moveTo>
                      <a:pt x="886" y="491"/>
                    </a:moveTo>
                    <a:cubicBezTo>
                      <a:pt x="883" y="494"/>
                      <a:pt x="880" y="497"/>
                      <a:pt x="876" y="500"/>
                    </a:cubicBezTo>
                    <a:cubicBezTo>
                      <a:pt x="873" y="497"/>
                      <a:pt x="870" y="494"/>
                      <a:pt x="867" y="491"/>
                    </a:cubicBezTo>
                    <a:cubicBezTo>
                      <a:pt x="867" y="490"/>
                      <a:pt x="866" y="490"/>
                      <a:pt x="866" y="489"/>
                    </a:cubicBezTo>
                    <a:cubicBezTo>
                      <a:pt x="867" y="489"/>
                      <a:pt x="867" y="489"/>
                      <a:pt x="868" y="489"/>
                    </a:cubicBezTo>
                    <a:cubicBezTo>
                      <a:pt x="875" y="483"/>
                      <a:pt x="877" y="483"/>
                      <a:pt x="885" y="488"/>
                    </a:cubicBezTo>
                    <a:cubicBezTo>
                      <a:pt x="886" y="489"/>
                      <a:pt x="887" y="489"/>
                      <a:pt x="886" y="491"/>
                    </a:cubicBezTo>
                    <a:close/>
                    <a:moveTo>
                      <a:pt x="882" y="453"/>
                    </a:moveTo>
                    <a:cubicBezTo>
                      <a:pt x="880" y="454"/>
                      <a:pt x="879" y="457"/>
                      <a:pt x="877" y="458"/>
                    </a:cubicBezTo>
                    <a:cubicBezTo>
                      <a:pt x="877" y="459"/>
                      <a:pt x="876" y="459"/>
                      <a:pt x="876" y="459"/>
                    </a:cubicBezTo>
                    <a:cubicBezTo>
                      <a:pt x="874" y="454"/>
                      <a:pt x="871" y="452"/>
                      <a:pt x="867" y="450"/>
                    </a:cubicBezTo>
                    <a:cubicBezTo>
                      <a:pt x="867" y="450"/>
                      <a:pt x="866" y="449"/>
                      <a:pt x="866" y="449"/>
                    </a:cubicBezTo>
                    <a:cubicBezTo>
                      <a:pt x="867" y="448"/>
                      <a:pt x="867" y="448"/>
                      <a:pt x="868" y="448"/>
                    </a:cubicBezTo>
                    <a:cubicBezTo>
                      <a:pt x="871" y="446"/>
                      <a:pt x="874" y="444"/>
                      <a:pt x="875" y="440"/>
                    </a:cubicBezTo>
                    <a:cubicBezTo>
                      <a:pt x="875" y="439"/>
                      <a:pt x="876" y="438"/>
                      <a:pt x="878" y="440"/>
                    </a:cubicBezTo>
                    <a:cubicBezTo>
                      <a:pt x="879" y="441"/>
                      <a:pt x="881" y="443"/>
                      <a:pt x="882" y="445"/>
                    </a:cubicBezTo>
                    <a:cubicBezTo>
                      <a:pt x="884" y="446"/>
                      <a:pt x="885" y="448"/>
                      <a:pt x="887" y="449"/>
                    </a:cubicBezTo>
                    <a:cubicBezTo>
                      <a:pt x="885" y="450"/>
                      <a:pt x="883" y="451"/>
                      <a:pt x="882" y="453"/>
                    </a:cubicBezTo>
                    <a:close/>
                    <a:moveTo>
                      <a:pt x="880" y="416"/>
                    </a:moveTo>
                    <a:cubicBezTo>
                      <a:pt x="879" y="417"/>
                      <a:pt x="878" y="418"/>
                      <a:pt x="877" y="419"/>
                    </a:cubicBezTo>
                    <a:cubicBezTo>
                      <a:pt x="876" y="419"/>
                      <a:pt x="876" y="419"/>
                      <a:pt x="875" y="418"/>
                    </a:cubicBezTo>
                    <a:cubicBezTo>
                      <a:pt x="873" y="415"/>
                      <a:pt x="872" y="411"/>
                      <a:pt x="867" y="410"/>
                    </a:cubicBezTo>
                    <a:cubicBezTo>
                      <a:pt x="866" y="410"/>
                      <a:pt x="866" y="409"/>
                      <a:pt x="867" y="408"/>
                    </a:cubicBezTo>
                    <a:cubicBezTo>
                      <a:pt x="870" y="405"/>
                      <a:pt x="873" y="402"/>
                      <a:pt x="875" y="399"/>
                    </a:cubicBezTo>
                    <a:cubicBezTo>
                      <a:pt x="876" y="398"/>
                      <a:pt x="876" y="397"/>
                      <a:pt x="876" y="397"/>
                    </a:cubicBezTo>
                    <a:cubicBezTo>
                      <a:pt x="877" y="397"/>
                      <a:pt x="877" y="398"/>
                      <a:pt x="877" y="399"/>
                    </a:cubicBezTo>
                    <a:cubicBezTo>
                      <a:pt x="878" y="400"/>
                      <a:pt x="879" y="401"/>
                      <a:pt x="881" y="402"/>
                    </a:cubicBezTo>
                    <a:cubicBezTo>
                      <a:pt x="883" y="405"/>
                      <a:pt x="886" y="407"/>
                      <a:pt x="889" y="409"/>
                    </a:cubicBezTo>
                    <a:cubicBezTo>
                      <a:pt x="885" y="410"/>
                      <a:pt x="883" y="413"/>
                      <a:pt x="880" y="416"/>
                    </a:cubicBezTo>
                    <a:close/>
                    <a:moveTo>
                      <a:pt x="888" y="370"/>
                    </a:moveTo>
                    <a:cubicBezTo>
                      <a:pt x="883" y="372"/>
                      <a:pt x="880" y="375"/>
                      <a:pt x="877" y="380"/>
                    </a:cubicBezTo>
                    <a:cubicBezTo>
                      <a:pt x="876" y="382"/>
                      <a:pt x="876" y="381"/>
                      <a:pt x="875" y="380"/>
                    </a:cubicBezTo>
                    <a:cubicBezTo>
                      <a:pt x="873" y="376"/>
                      <a:pt x="870" y="372"/>
                      <a:pt x="867" y="370"/>
                    </a:cubicBezTo>
                    <a:cubicBezTo>
                      <a:pt x="863" y="368"/>
                      <a:pt x="864" y="367"/>
                      <a:pt x="866" y="366"/>
                    </a:cubicBezTo>
                    <a:cubicBezTo>
                      <a:pt x="871" y="365"/>
                      <a:pt x="873" y="360"/>
                      <a:pt x="875" y="356"/>
                    </a:cubicBezTo>
                    <a:cubicBezTo>
                      <a:pt x="876" y="356"/>
                      <a:pt x="876" y="355"/>
                      <a:pt x="876" y="354"/>
                    </a:cubicBezTo>
                    <a:cubicBezTo>
                      <a:pt x="877" y="355"/>
                      <a:pt x="877" y="355"/>
                      <a:pt x="877" y="355"/>
                    </a:cubicBezTo>
                    <a:cubicBezTo>
                      <a:pt x="879" y="361"/>
                      <a:pt x="882" y="365"/>
                      <a:pt x="887" y="367"/>
                    </a:cubicBezTo>
                    <a:cubicBezTo>
                      <a:pt x="888" y="368"/>
                      <a:pt x="890" y="369"/>
                      <a:pt x="888" y="370"/>
                    </a:cubicBezTo>
                    <a:close/>
                    <a:moveTo>
                      <a:pt x="889" y="329"/>
                    </a:moveTo>
                    <a:cubicBezTo>
                      <a:pt x="882" y="331"/>
                      <a:pt x="879" y="337"/>
                      <a:pt x="876" y="342"/>
                    </a:cubicBezTo>
                    <a:cubicBezTo>
                      <a:pt x="874" y="336"/>
                      <a:pt x="870" y="331"/>
                      <a:pt x="864" y="329"/>
                    </a:cubicBezTo>
                    <a:cubicBezTo>
                      <a:pt x="863" y="329"/>
                      <a:pt x="863" y="329"/>
                      <a:pt x="862" y="328"/>
                    </a:cubicBezTo>
                    <a:cubicBezTo>
                      <a:pt x="863" y="328"/>
                      <a:pt x="863" y="327"/>
                      <a:pt x="863" y="327"/>
                    </a:cubicBezTo>
                    <a:cubicBezTo>
                      <a:pt x="869" y="325"/>
                      <a:pt x="873" y="321"/>
                      <a:pt x="875" y="315"/>
                    </a:cubicBezTo>
                    <a:cubicBezTo>
                      <a:pt x="876" y="314"/>
                      <a:pt x="877" y="313"/>
                      <a:pt x="877" y="315"/>
                    </a:cubicBezTo>
                    <a:cubicBezTo>
                      <a:pt x="880" y="321"/>
                      <a:pt x="884" y="325"/>
                      <a:pt x="889" y="327"/>
                    </a:cubicBezTo>
                    <a:cubicBezTo>
                      <a:pt x="891" y="328"/>
                      <a:pt x="891" y="329"/>
                      <a:pt x="889" y="329"/>
                    </a:cubicBezTo>
                    <a:close/>
                    <a:moveTo>
                      <a:pt x="919" y="775"/>
                    </a:moveTo>
                    <a:cubicBezTo>
                      <a:pt x="918" y="775"/>
                      <a:pt x="917" y="774"/>
                      <a:pt x="916" y="774"/>
                    </a:cubicBezTo>
                    <a:cubicBezTo>
                      <a:pt x="916" y="774"/>
                      <a:pt x="917" y="773"/>
                      <a:pt x="917" y="773"/>
                    </a:cubicBezTo>
                    <a:cubicBezTo>
                      <a:pt x="918" y="773"/>
                      <a:pt x="918" y="773"/>
                      <a:pt x="919" y="773"/>
                    </a:cubicBezTo>
                    <a:cubicBezTo>
                      <a:pt x="919" y="774"/>
                      <a:pt x="919" y="775"/>
                      <a:pt x="919" y="775"/>
                    </a:cubicBezTo>
                    <a:close/>
                    <a:moveTo>
                      <a:pt x="918" y="738"/>
                    </a:moveTo>
                    <a:cubicBezTo>
                      <a:pt x="917" y="738"/>
                      <a:pt x="915" y="736"/>
                      <a:pt x="914" y="735"/>
                    </a:cubicBezTo>
                    <a:cubicBezTo>
                      <a:pt x="915" y="734"/>
                      <a:pt x="916" y="733"/>
                      <a:pt x="918" y="732"/>
                    </a:cubicBezTo>
                    <a:cubicBezTo>
                      <a:pt x="919" y="733"/>
                      <a:pt x="920" y="734"/>
                      <a:pt x="921" y="735"/>
                    </a:cubicBezTo>
                    <a:cubicBezTo>
                      <a:pt x="920" y="736"/>
                      <a:pt x="919" y="738"/>
                      <a:pt x="918" y="738"/>
                    </a:cubicBezTo>
                    <a:close/>
                    <a:moveTo>
                      <a:pt x="922" y="694"/>
                    </a:moveTo>
                    <a:cubicBezTo>
                      <a:pt x="921" y="696"/>
                      <a:pt x="920" y="699"/>
                      <a:pt x="917" y="698"/>
                    </a:cubicBezTo>
                    <a:cubicBezTo>
                      <a:pt x="915" y="697"/>
                      <a:pt x="913" y="695"/>
                      <a:pt x="912" y="693"/>
                    </a:cubicBezTo>
                    <a:cubicBezTo>
                      <a:pt x="914" y="690"/>
                      <a:pt x="918" y="688"/>
                      <a:pt x="919" y="689"/>
                    </a:cubicBezTo>
                    <a:cubicBezTo>
                      <a:pt x="920" y="690"/>
                      <a:pt x="924" y="691"/>
                      <a:pt x="922" y="694"/>
                    </a:cubicBezTo>
                    <a:close/>
                    <a:moveTo>
                      <a:pt x="912" y="653"/>
                    </a:moveTo>
                    <a:cubicBezTo>
                      <a:pt x="914" y="650"/>
                      <a:pt x="915" y="648"/>
                      <a:pt x="917" y="646"/>
                    </a:cubicBezTo>
                    <a:cubicBezTo>
                      <a:pt x="917" y="646"/>
                      <a:pt x="919" y="646"/>
                      <a:pt x="919" y="646"/>
                    </a:cubicBezTo>
                    <a:cubicBezTo>
                      <a:pt x="920" y="648"/>
                      <a:pt x="922" y="650"/>
                      <a:pt x="922" y="652"/>
                    </a:cubicBezTo>
                    <a:cubicBezTo>
                      <a:pt x="923" y="654"/>
                      <a:pt x="920" y="656"/>
                      <a:pt x="919" y="657"/>
                    </a:cubicBezTo>
                    <a:cubicBezTo>
                      <a:pt x="918" y="658"/>
                      <a:pt x="916" y="657"/>
                      <a:pt x="916" y="656"/>
                    </a:cubicBezTo>
                    <a:cubicBezTo>
                      <a:pt x="914" y="655"/>
                      <a:pt x="913" y="654"/>
                      <a:pt x="912" y="653"/>
                    </a:cubicBezTo>
                    <a:close/>
                    <a:moveTo>
                      <a:pt x="919" y="619"/>
                    </a:moveTo>
                    <a:cubicBezTo>
                      <a:pt x="919" y="619"/>
                      <a:pt x="917" y="619"/>
                      <a:pt x="917" y="619"/>
                    </a:cubicBezTo>
                    <a:cubicBezTo>
                      <a:pt x="915" y="617"/>
                      <a:pt x="915" y="613"/>
                      <a:pt x="911" y="613"/>
                    </a:cubicBezTo>
                    <a:cubicBezTo>
                      <a:pt x="911" y="613"/>
                      <a:pt x="910" y="613"/>
                      <a:pt x="910" y="613"/>
                    </a:cubicBezTo>
                    <a:cubicBezTo>
                      <a:pt x="910" y="612"/>
                      <a:pt x="911" y="612"/>
                      <a:pt x="911" y="611"/>
                    </a:cubicBezTo>
                    <a:cubicBezTo>
                      <a:pt x="919" y="604"/>
                      <a:pt x="916" y="604"/>
                      <a:pt x="924" y="611"/>
                    </a:cubicBezTo>
                    <a:cubicBezTo>
                      <a:pt x="924" y="611"/>
                      <a:pt x="924" y="612"/>
                      <a:pt x="925" y="613"/>
                    </a:cubicBezTo>
                    <a:cubicBezTo>
                      <a:pt x="921" y="613"/>
                      <a:pt x="920" y="616"/>
                      <a:pt x="919" y="619"/>
                    </a:cubicBezTo>
                    <a:close/>
                    <a:moveTo>
                      <a:pt x="913" y="569"/>
                    </a:moveTo>
                    <a:cubicBezTo>
                      <a:pt x="914" y="568"/>
                      <a:pt x="915" y="566"/>
                      <a:pt x="916" y="564"/>
                    </a:cubicBezTo>
                    <a:cubicBezTo>
                      <a:pt x="916" y="564"/>
                      <a:pt x="917" y="564"/>
                      <a:pt x="918" y="563"/>
                    </a:cubicBezTo>
                    <a:cubicBezTo>
                      <a:pt x="918" y="564"/>
                      <a:pt x="919" y="564"/>
                      <a:pt x="919" y="564"/>
                    </a:cubicBezTo>
                    <a:cubicBezTo>
                      <a:pt x="920" y="566"/>
                      <a:pt x="921" y="568"/>
                      <a:pt x="923" y="569"/>
                    </a:cubicBezTo>
                    <a:cubicBezTo>
                      <a:pt x="925" y="571"/>
                      <a:pt x="925" y="573"/>
                      <a:pt x="923" y="575"/>
                    </a:cubicBezTo>
                    <a:cubicBezTo>
                      <a:pt x="917" y="580"/>
                      <a:pt x="918" y="580"/>
                      <a:pt x="913" y="575"/>
                    </a:cubicBezTo>
                    <a:cubicBezTo>
                      <a:pt x="910" y="573"/>
                      <a:pt x="910" y="571"/>
                      <a:pt x="913" y="569"/>
                    </a:cubicBezTo>
                    <a:close/>
                    <a:moveTo>
                      <a:pt x="923" y="535"/>
                    </a:moveTo>
                    <a:cubicBezTo>
                      <a:pt x="921" y="535"/>
                      <a:pt x="921" y="537"/>
                      <a:pt x="920" y="538"/>
                    </a:cubicBezTo>
                    <a:cubicBezTo>
                      <a:pt x="918" y="541"/>
                      <a:pt x="918" y="541"/>
                      <a:pt x="916" y="538"/>
                    </a:cubicBezTo>
                    <a:cubicBezTo>
                      <a:pt x="914" y="536"/>
                      <a:pt x="912" y="534"/>
                      <a:pt x="910" y="533"/>
                    </a:cubicBezTo>
                    <a:cubicBezTo>
                      <a:pt x="908" y="532"/>
                      <a:pt x="908" y="531"/>
                      <a:pt x="909" y="531"/>
                    </a:cubicBezTo>
                    <a:cubicBezTo>
                      <a:pt x="911" y="529"/>
                      <a:pt x="913" y="526"/>
                      <a:pt x="915" y="524"/>
                    </a:cubicBezTo>
                    <a:cubicBezTo>
                      <a:pt x="916" y="524"/>
                      <a:pt x="917" y="523"/>
                      <a:pt x="917" y="523"/>
                    </a:cubicBezTo>
                    <a:cubicBezTo>
                      <a:pt x="918" y="523"/>
                      <a:pt x="919" y="523"/>
                      <a:pt x="919" y="524"/>
                    </a:cubicBezTo>
                    <a:cubicBezTo>
                      <a:pt x="921" y="525"/>
                      <a:pt x="922" y="526"/>
                      <a:pt x="923" y="528"/>
                    </a:cubicBezTo>
                    <a:cubicBezTo>
                      <a:pt x="925" y="529"/>
                      <a:pt x="926" y="530"/>
                      <a:pt x="927" y="532"/>
                    </a:cubicBezTo>
                    <a:cubicBezTo>
                      <a:pt x="926" y="533"/>
                      <a:pt x="924" y="533"/>
                      <a:pt x="923" y="535"/>
                    </a:cubicBezTo>
                    <a:close/>
                    <a:moveTo>
                      <a:pt x="923" y="495"/>
                    </a:moveTo>
                    <a:cubicBezTo>
                      <a:pt x="922" y="496"/>
                      <a:pt x="921" y="497"/>
                      <a:pt x="920" y="499"/>
                    </a:cubicBezTo>
                    <a:cubicBezTo>
                      <a:pt x="919" y="500"/>
                      <a:pt x="917" y="501"/>
                      <a:pt x="916" y="499"/>
                    </a:cubicBezTo>
                    <a:cubicBezTo>
                      <a:pt x="914" y="497"/>
                      <a:pt x="912" y="496"/>
                      <a:pt x="911" y="494"/>
                    </a:cubicBezTo>
                    <a:cubicBezTo>
                      <a:pt x="909" y="493"/>
                      <a:pt x="908" y="491"/>
                      <a:pt x="906" y="489"/>
                    </a:cubicBezTo>
                    <a:cubicBezTo>
                      <a:pt x="908" y="488"/>
                      <a:pt x="910" y="487"/>
                      <a:pt x="911" y="486"/>
                    </a:cubicBezTo>
                    <a:cubicBezTo>
                      <a:pt x="913" y="484"/>
                      <a:pt x="914" y="482"/>
                      <a:pt x="916" y="480"/>
                    </a:cubicBezTo>
                    <a:cubicBezTo>
                      <a:pt x="916" y="480"/>
                      <a:pt x="917" y="479"/>
                      <a:pt x="918" y="479"/>
                    </a:cubicBezTo>
                    <a:cubicBezTo>
                      <a:pt x="918" y="479"/>
                      <a:pt x="919" y="479"/>
                      <a:pt x="919" y="480"/>
                    </a:cubicBezTo>
                    <a:cubicBezTo>
                      <a:pt x="921" y="482"/>
                      <a:pt x="921" y="484"/>
                      <a:pt x="923" y="485"/>
                    </a:cubicBezTo>
                    <a:cubicBezTo>
                      <a:pt x="925" y="487"/>
                      <a:pt x="927" y="488"/>
                      <a:pt x="929" y="489"/>
                    </a:cubicBezTo>
                    <a:cubicBezTo>
                      <a:pt x="927" y="491"/>
                      <a:pt x="925" y="493"/>
                      <a:pt x="923" y="495"/>
                    </a:cubicBezTo>
                    <a:close/>
                    <a:moveTo>
                      <a:pt x="921" y="455"/>
                    </a:moveTo>
                    <a:cubicBezTo>
                      <a:pt x="920" y="456"/>
                      <a:pt x="920" y="458"/>
                      <a:pt x="919" y="459"/>
                    </a:cubicBezTo>
                    <a:cubicBezTo>
                      <a:pt x="919" y="459"/>
                      <a:pt x="918" y="460"/>
                      <a:pt x="917" y="460"/>
                    </a:cubicBezTo>
                    <a:cubicBezTo>
                      <a:pt x="917" y="459"/>
                      <a:pt x="916" y="459"/>
                      <a:pt x="916" y="458"/>
                    </a:cubicBezTo>
                    <a:cubicBezTo>
                      <a:pt x="913" y="456"/>
                      <a:pt x="911" y="453"/>
                      <a:pt x="908" y="450"/>
                    </a:cubicBezTo>
                    <a:cubicBezTo>
                      <a:pt x="907" y="449"/>
                      <a:pt x="905" y="450"/>
                      <a:pt x="907" y="448"/>
                    </a:cubicBezTo>
                    <a:cubicBezTo>
                      <a:pt x="911" y="444"/>
                      <a:pt x="915" y="442"/>
                      <a:pt x="916" y="437"/>
                    </a:cubicBezTo>
                    <a:cubicBezTo>
                      <a:pt x="916" y="437"/>
                      <a:pt x="919" y="437"/>
                      <a:pt x="919" y="438"/>
                    </a:cubicBezTo>
                    <a:cubicBezTo>
                      <a:pt x="920" y="439"/>
                      <a:pt x="921" y="441"/>
                      <a:pt x="922" y="442"/>
                    </a:cubicBezTo>
                    <a:cubicBezTo>
                      <a:pt x="924" y="444"/>
                      <a:pt x="927" y="447"/>
                      <a:pt x="929" y="449"/>
                    </a:cubicBezTo>
                    <a:cubicBezTo>
                      <a:pt x="926" y="451"/>
                      <a:pt x="924" y="453"/>
                      <a:pt x="921" y="455"/>
                    </a:cubicBezTo>
                    <a:close/>
                    <a:moveTo>
                      <a:pt x="930" y="410"/>
                    </a:moveTo>
                    <a:cubicBezTo>
                      <a:pt x="925" y="412"/>
                      <a:pt x="922" y="415"/>
                      <a:pt x="920" y="420"/>
                    </a:cubicBezTo>
                    <a:cubicBezTo>
                      <a:pt x="918" y="422"/>
                      <a:pt x="917" y="422"/>
                      <a:pt x="916" y="420"/>
                    </a:cubicBezTo>
                    <a:cubicBezTo>
                      <a:pt x="913" y="415"/>
                      <a:pt x="910" y="412"/>
                      <a:pt x="905" y="410"/>
                    </a:cubicBezTo>
                    <a:cubicBezTo>
                      <a:pt x="905" y="410"/>
                      <a:pt x="905" y="409"/>
                      <a:pt x="904" y="409"/>
                    </a:cubicBezTo>
                    <a:cubicBezTo>
                      <a:pt x="905" y="408"/>
                      <a:pt x="905" y="408"/>
                      <a:pt x="905" y="408"/>
                    </a:cubicBezTo>
                    <a:cubicBezTo>
                      <a:pt x="911" y="406"/>
                      <a:pt x="914" y="400"/>
                      <a:pt x="918" y="395"/>
                    </a:cubicBezTo>
                    <a:cubicBezTo>
                      <a:pt x="918" y="395"/>
                      <a:pt x="920" y="396"/>
                      <a:pt x="920" y="396"/>
                    </a:cubicBezTo>
                    <a:cubicBezTo>
                      <a:pt x="920" y="402"/>
                      <a:pt x="925" y="405"/>
                      <a:pt x="930" y="408"/>
                    </a:cubicBezTo>
                    <a:cubicBezTo>
                      <a:pt x="931" y="409"/>
                      <a:pt x="932" y="409"/>
                      <a:pt x="930" y="410"/>
                    </a:cubicBezTo>
                    <a:close/>
                    <a:moveTo>
                      <a:pt x="920" y="381"/>
                    </a:moveTo>
                    <a:cubicBezTo>
                      <a:pt x="920" y="382"/>
                      <a:pt x="919" y="382"/>
                      <a:pt x="919" y="383"/>
                    </a:cubicBezTo>
                    <a:cubicBezTo>
                      <a:pt x="918" y="382"/>
                      <a:pt x="917" y="382"/>
                      <a:pt x="917" y="381"/>
                    </a:cubicBezTo>
                    <a:cubicBezTo>
                      <a:pt x="915" y="377"/>
                      <a:pt x="912" y="375"/>
                      <a:pt x="909" y="372"/>
                    </a:cubicBezTo>
                    <a:cubicBezTo>
                      <a:pt x="906" y="369"/>
                      <a:pt x="906" y="368"/>
                      <a:pt x="910" y="365"/>
                    </a:cubicBezTo>
                    <a:cubicBezTo>
                      <a:pt x="913" y="363"/>
                      <a:pt x="914" y="359"/>
                      <a:pt x="916" y="356"/>
                    </a:cubicBezTo>
                    <a:cubicBezTo>
                      <a:pt x="916" y="355"/>
                      <a:pt x="917" y="355"/>
                      <a:pt x="918" y="354"/>
                    </a:cubicBezTo>
                    <a:cubicBezTo>
                      <a:pt x="919" y="355"/>
                      <a:pt x="919" y="355"/>
                      <a:pt x="920" y="356"/>
                    </a:cubicBezTo>
                    <a:cubicBezTo>
                      <a:pt x="921" y="358"/>
                      <a:pt x="922" y="361"/>
                      <a:pt x="924" y="363"/>
                    </a:cubicBezTo>
                    <a:cubicBezTo>
                      <a:pt x="926" y="365"/>
                      <a:pt x="928" y="367"/>
                      <a:pt x="931" y="369"/>
                    </a:cubicBezTo>
                    <a:cubicBezTo>
                      <a:pt x="927" y="370"/>
                      <a:pt x="925" y="373"/>
                      <a:pt x="923" y="375"/>
                    </a:cubicBezTo>
                    <a:cubicBezTo>
                      <a:pt x="921" y="377"/>
                      <a:pt x="919" y="378"/>
                      <a:pt x="920" y="381"/>
                    </a:cubicBezTo>
                    <a:close/>
                    <a:moveTo>
                      <a:pt x="932" y="329"/>
                    </a:moveTo>
                    <a:cubicBezTo>
                      <a:pt x="925" y="331"/>
                      <a:pt x="922" y="335"/>
                      <a:pt x="920" y="341"/>
                    </a:cubicBezTo>
                    <a:cubicBezTo>
                      <a:pt x="919" y="342"/>
                      <a:pt x="918" y="343"/>
                      <a:pt x="918" y="343"/>
                    </a:cubicBezTo>
                    <a:cubicBezTo>
                      <a:pt x="917" y="343"/>
                      <a:pt x="916" y="342"/>
                      <a:pt x="916" y="341"/>
                    </a:cubicBezTo>
                    <a:cubicBezTo>
                      <a:pt x="915" y="337"/>
                      <a:pt x="912" y="334"/>
                      <a:pt x="909" y="331"/>
                    </a:cubicBezTo>
                    <a:cubicBezTo>
                      <a:pt x="907" y="330"/>
                      <a:pt x="905" y="329"/>
                      <a:pt x="903" y="328"/>
                    </a:cubicBezTo>
                    <a:cubicBezTo>
                      <a:pt x="905" y="326"/>
                      <a:pt x="907" y="325"/>
                      <a:pt x="909" y="323"/>
                    </a:cubicBezTo>
                    <a:cubicBezTo>
                      <a:pt x="911" y="322"/>
                      <a:pt x="915" y="317"/>
                      <a:pt x="916" y="315"/>
                    </a:cubicBezTo>
                    <a:cubicBezTo>
                      <a:pt x="916" y="313"/>
                      <a:pt x="917" y="312"/>
                      <a:pt x="917" y="311"/>
                    </a:cubicBezTo>
                    <a:cubicBezTo>
                      <a:pt x="918" y="311"/>
                      <a:pt x="918" y="310"/>
                      <a:pt x="919" y="310"/>
                    </a:cubicBezTo>
                    <a:cubicBezTo>
                      <a:pt x="919" y="311"/>
                      <a:pt x="920" y="311"/>
                      <a:pt x="920" y="312"/>
                    </a:cubicBezTo>
                    <a:cubicBezTo>
                      <a:pt x="919" y="320"/>
                      <a:pt x="926" y="323"/>
                      <a:pt x="931" y="327"/>
                    </a:cubicBezTo>
                    <a:cubicBezTo>
                      <a:pt x="932" y="328"/>
                      <a:pt x="932" y="328"/>
                      <a:pt x="933" y="328"/>
                    </a:cubicBezTo>
                    <a:cubicBezTo>
                      <a:pt x="933" y="328"/>
                      <a:pt x="932" y="329"/>
                      <a:pt x="932" y="329"/>
                    </a:cubicBezTo>
                    <a:close/>
                    <a:moveTo>
                      <a:pt x="970" y="370"/>
                    </a:moveTo>
                    <a:cubicBezTo>
                      <a:pt x="965" y="372"/>
                      <a:pt x="962" y="375"/>
                      <a:pt x="960" y="380"/>
                    </a:cubicBezTo>
                    <a:cubicBezTo>
                      <a:pt x="959" y="382"/>
                      <a:pt x="959" y="381"/>
                      <a:pt x="958" y="380"/>
                    </a:cubicBezTo>
                    <a:cubicBezTo>
                      <a:pt x="955" y="376"/>
                      <a:pt x="953" y="372"/>
                      <a:pt x="949" y="370"/>
                    </a:cubicBezTo>
                    <a:cubicBezTo>
                      <a:pt x="946" y="368"/>
                      <a:pt x="947" y="367"/>
                      <a:pt x="949" y="366"/>
                    </a:cubicBezTo>
                    <a:cubicBezTo>
                      <a:pt x="954" y="365"/>
                      <a:pt x="956" y="360"/>
                      <a:pt x="958" y="356"/>
                    </a:cubicBezTo>
                    <a:cubicBezTo>
                      <a:pt x="958" y="356"/>
                      <a:pt x="958" y="355"/>
                      <a:pt x="959" y="354"/>
                    </a:cubicBezTo>
                    <a:cubicBezTo>
                      <a:pt x="959" y="355"/>
                      <a:pt x="960" y="355"/>
                      <a:pt x="960" y="355"/>
                    </a:cubicBezTo>
                    <a:cubicBezTo>
                      <a:pt x="961" y="361"/>
                      <a:pt x="965" y="365"/>
                      <a:pt x="970" y="367"/>
                    </a:cubicBezTo>
                    <a:cubicBezTo>
                      <a:pt x="971" y="368"/>
                      <a:pt x="972" y="369"/>
                      <a:pt x="970" y="370"/>
                    </a:cubicBezTo>
                    <a:close/>
                    <a:moveTo>
                      <a:pt x="945" y="328"/>
                    </a:moveTo>
                    <a:cubicBezTo>
                      <a:pt x="945" y="328"/>
                      <a:pt x="946" y="328"/>
                      <a:pt x="946" y="327"/>
                    </a:cubicBezTo>
                    <a:cubicBezTo>
                      <a:pt x="950" y="324"/>
                      <a:pt x="954" y="321"/>
                      <a:pt x="957" y="317"/>
                    </a:cubicBezTo>
                    <a:cubicBezTo>
                      <a:pt x="958" y="316"/>
                      <a:pt x="958" y="315"/>
                      <a:pt x="958" y="314"/>
                    </a:cubicBezTo>
                    <a:cubicBezTo>
                      <a:pt x="958" y="313"/>
                      <a:pt x="959" y="313"/>
                      <a:pt x="959" y="312"/>
                    </a:cubicBezTo>
                    <a:cubicBezTo>
                      <a:pt x="959" y="312"/>
                      <a:pt x="960" y="313"/>
                      <a:pt x="960" y="313"/>
                    </a:cubicBezTo>
                    <a:cubicBezTo>
                      <a:pt x="960" y="320"/>
                      <a:pt x="967" y="322"/>
                      <a:pt x="970" y="326"/>
                    </a:cubicBezTo>
                    <a:cubicBezTo>
                      <a:pt x="971" y="328"/>
                      <a:pt x="971" y="329"/>
                      <a:pt x="970" y="330"/>
                    </a:cubicBezTo>
                    <a:cubicBezTo>
                      <a:pt x="965" y="332"/>
                      <a:pt x="961" y="336"/>
                      <a:pt x="960" y="341"/>
                    </a:cubicBezTo>
                    <a:cubicBezTo>
                      <a:pt x="960" y="342"/>
                      <a:pt x="959" y="342"/>
                      <a:pt x="959" y="343"/>
                    </a:cubicBezTo>
                    <a:cubicBezTo>
                      <a:pt x="959" y="342"/>
                      <a:pt x="958" y="342"/>
                      <a:pt x="958" y="341"/>
                    </a:cubicBezTo>
                    <a:cubicBezTo>
                      <a:pt x="956" y="335"/>
                      <a:pt x="952" y="331"/>
                      <a:pt x="946" y="329"/>
                    </a:cubicBezTo>
                    <a:cubicBezTo>
                      <a:pt x="945" y="329"/>
                      <a:pt x="945" y="328"/>
                      <a:pt x="945" y="328"/>
                    </a:cubicBezTo>
                    <a:close/>
                    <a:moveTo>
                      <a:pt x="959" y="774"/>
                    </a:moveTo>
                    <a:cubicBezTo>
                      <a:pt x="958" y="774"/>
                      <a:pt x="958" y="774"/>
                      <a:pt x="958" y="774"/>
                    </a:cubicBezTo>
                    <a:cubicBezTo>
                      <a:pt x="958" y="773"/>
                      <a:pt x="959" y="773"/>
                      <a:pt x="959" y="773"/>
                    </a:cubicBezTo>
                    <a:cubicBezTo>
                      <a:pt x="959" y="773"/>
                      <a:pt x="960" y="773"/>
                      <a:pt x="960" y="774"/>
                    </a:cubicBezTo>
                    <a:cubicBezTo>
                      <a:pt x="960" y="774"/>
                      <a:pt x="959" y="774"/>
                      <a:pt x="959" y="774"/>
                    </a:cubicBezTo>
                    <a:close/>
                    <a:moveTo>
                      <a:pt x="959" y="738"/>
                    </a:moveTo>
                    <a:cubicBezTo>
                      <a:pt x="958" y="737"/>
                      <a:pt x="957" y="736"/>
                      <a:pt x="956" y="735"/>
                    </a:cubicBezTo>
                    <a:cubicBezTo>
                      <a:pt x="956" y="735"/>
                      <a:pt x="958" y="734"/>
                      <a:pt x="960" y="731"/>
                    </a:cubicBezTo>
                    <a:cubicBezTo>
                      <a:pt x="960" y="733"/>
                      <a:pt x="961" y="734"/>
                      <a:pt x="961" y="735"/>
                    </a:cubicBezTo>
                    <a:cubicBezTo>
                      <a:pt x="961" y="736"/>
                      <a:pt x="960" y="737"/>
                      <a:pt x="959" y="738"/>
                    </a:cubicBezTo>
                    <a:close/>
                    <a:moveTo>
                      <a:pt x="959" y="697"/>
                    </a:moveTo>
                    <a:cubicBezTo>
                      <a:pt x="957" y="697"/>
                      <a:pt x="956" y="695"/>
                      <a:pt x="954" y="693"/>
                    </a:cubicBezTo>
                    <a:cubicBezTo>
                      <a:pt x="956" y="691"/>
                      <a:pt x="957" y="689"/>
                      <a:pt x="959" y="689"/>
                    </a:cubicBezTo>
                    <a:cubicBezTo>
                      <a:pt x="960" y="689"/>
                      <a:pt x="962" y="692"/>
                      <a:pt x="964" y="693"/>
                    </a:cubicBezTo>
                    <a:cubicBezTo>
                      <a:pt x="962" y="695"/>
                      <a:pt x="960" y="698"/>
                      <a:pt x="959" y="697"/>
                    </a:cubicBezTo>
                    <a:close/>
                    <a:moveTo>
                      <a:pt x="959" y="657"/>
                    </a:moveTo>
                    <a:cubicBezTo>
                      <a:pt x="958" y="657"/>
                      <a:pt x="956" y="655"/>
                      <a:pt x="953" y="652"/>
                    </a:cubicBezTo>
                    <a:cubicBezTo>
                      <a:pt x="955" y="651"/>
                      <a:pt x="957" y="648"/>
                      <a:pt x="958" y="649"/>
                    </a:cubicBezTo>
                    <a:cubicBezTo>
                      <a:pt x="960" y="649"/>
                      <a:pt x="962" y="651"/>
                      <a:pt x="964" y="653"/>
                    </a:cubicBezTo>
                    <a:cubicBezTo>
                      <a:pt x="962" y="654"/>
                      <a:pt x="961" y="657"/>
                      <a:pt x="959" y="657"/>
                    </a:cubicBezTo>
                    <a:close/>
                    <a:moveTo>
                      <a:pt x="964" y="613"/>
                    </a:moveTo>
                    <a:cubicBezTo>
                      <a:pt x="963" y="615"/>
                      <a:pt x="961" y="617"/>
                      <a:pt x="959" y="617"/>
                    </a:cubicBezTo>
                    <a:cubicBezTo>
                      <a:pt x="957" y="617"/>
                      <a:pt x="956" y="615"/>
                      <a:pt x="954" y="613"/>
                    </a:cubicBezTo>
                    <a:cubicBezTo>
                      <a:pt x="954" y="613"/>
                      <a:pt x="953" y="613"/>
                      <a:pt x="952" y="613"/>
                    </a:cubicBezTo>
                    <a:cubicBezTo>
                      <a:pt x="953" y="612"/>
                      <a:pt x="953" y="612"/>
                      <a:pt x="953" y="611"/>
                    </a:cubicBezTo>
                    <a:cubicBezTo>
                      <a:pt x="955" y="610"/>
                      <a:pt x="956" y="609"/>
                      <a:pt x="957" y="607"/>
                    </a:cubicBezTo>
                    <a:cubicBezTo>
                      <a:pt x="958" y="606"/>
                      <a:pt x="959" y="605"/>
                      <a:pt x="960" y="607"/>
                    </a:cubicBezTo>
                    <a:cubicBezTo>
                      <a:pt x="962" y="609"/>
                      <a:pt x="963" y="610"/>
                      <a:pt x="965" y="612"/>
                    </a:cubicBezTo>
                    <a:cubicBezTo>
                      <a:pt x="965" y="612"/>
                      <a:pt x="965" y="613"/>
                      <a:pt x="964" y="613"/>
                    </a:cubicBezTo>
                    <a:close/>
                    <a:moveTo>
                      <a:pt x="964" y="574"/>
                    </a:moveTo>
                    <a:cubicBezTo>
                      <a:pt x="962" y="575"/>
                      <a:pt x="961" y="576"/>
                      <a:pt x="960" y="577"/>
                    </a:cubicBezTo>
                    <a:cubicBezTo>
                      <a:pt x="960" y="578"/>
                      <a:pt x="959" y="579"/>
                      <a:pt x="958" y="578"/>
                    </a:cubicBezTo>
                    <a:cubicBezTo>
                      <a:pt x="956" y="576"/>
                      <a:pt x="955" y="575"/>
                      <a:pt x="954" y="574"/>
                    </a:cubicBezTo>
                    <a:cubicBezTo>
                      <a:pt x="953" y="573"/>
                      <a:pt x="953" y="573"/>
                      <a:pt x="952" y="572"/>
                    </a:cubicBezTo>
                    <a:cubicBezTo>
                      <a:pt x="953" y="571"/>
                      <a:pt x="954" y="571"/>
                      <a:pt x="954" y="570"/>
                    </a:cubicBezTo>
                    <a:cubicBezTo>
                      <a:pt x="956" y="568"/>
                      <a:pt x="957" y="566"/>
                      <a:pt x="959" y="564"/>
                    </a:cubicBezTo>
                    <a:cubicBezTo>
                      <a:pt x="960" y="566"/>
                      <a:pt x="962" y="568"/>
                      <a:pt x="964" y="570"/>
                    </a:cubicBezTo>
                    <a:cubicBezTo>
                      <a:pt x="965" y="571"/>
                      <a:pt x="966" y="572"/>
                      <a:pt x="964" y="574"/>
                    </a:cubicBezTo>
                    <a:close/>
                    <a:moveTo>
                      <a:pt x="966" y="533"/>
                    </a:moveTo>
                    <a:cubicBezTo>
                      <a:pt x="963" y="534"/>
                      <a:pt x="955" y="534"/>
                      <a:pt x="952" y="533"/>
                    </a:cubicBezTo>
                    <a:cubicBezTo>
                      <a:pt x="951" y="532"/>
                      <a:pt x="950" y="532"/>
                      <a:pt x="951" y="531"/>
                    </a:cubicBezTo>
                    <a:cubicBezTo>
                      <a:pt x="953" y="529"/>
                      <a:pt x="956" y="526"/>
                      <a:pt x="958" y="524"/>
                    </a:cubicBezTo>
                    <a:cubicBezTo>
                      <a:pt x="958" y="524"/>
                      <a:pt x="958" y="524"/>
                      <a:pt x="959" y="523"/>
                    </a:cubicBezTo>
                    <a:cubicBezTo>
                      <a:pt x="959" y="524"/>
                      <a:pt x="960" y="524"/>
                      <a:pt x="961" y="525"/>
                    </a:cubicBezTo>
                    <a:cubicBezTo>
                      <a:pt x="962" y="527"/>
                      <a:pt x="964" y="528"/>
                      <a:pt x="966" y="530"/>
                    </a:cubicBezTo>
                    <a:cubicBezTo>
                      <a:pt x="967" y="531"/>
                      <a:pt x="968" y="532"/>
                      <a:pt x="966" y="533"/>
                    </a:cubicBezTo>
                    <a:close/>
                    <a:moveTo>
                      <a:pt x="969" y="490"/>
                    </a:moveTo>
                    <a:cubicBezTo>
                      <a:pt x="969" y="490"/>
                      <a:pt x="969" y="490"/>
                      <a:pt x="968" y="491"/>
                    </a:cubicBezTo>
                    <a:cubicBezTo>
                      <a:pt x="965" y="494"/>
                      <a:pt x="962" y="497"/>
                      <a:pt x="959" y="500"/>
                    </a:cubicBezTo>
                    <a:cubicBezTo>
                      <a:pt x="956" y="497"/>
                      <a:pt x="953" y="494"/>
                      <a:pt x="949" y="491"/>
                    </a:cubicBezTo>
                    <a:cubicBezTo>
                      <a:pt x="948" y="489"/>
                      <a:pt x="949" y="489"/>
                      <a:pt x="950" y="488"/>
                    </a:cubicBezTo>
                    <a:cubicBezTo>
                      <a:pt x="952" y="488"/>
                      <a:pt x="953" y="487"/>
                      <a:pt x="954" y="486"/>
                    </a:cubicBezTo>
                    <a:cubicBezTo>
                      <a:pt x="956" y="484"/>
                      <a:pt x="957" y="481"/>
                      <a:pt x="959" y="479"/>
                    </a:cubicBezTo>
                    <a:cubicBezTo>
                      <a:pt x="960" y="481"/>
                      <a:pt x="962" y="483"/>
                      <a:pt x="963" y="485"/>
                    </a:cubicBezTo>
                    <a:cubicBezTo>
                      <a:pt x="965" y="486"/>
                      <a:pt x="966" y="487"/>
                      <a:pt x="968" y="488"/>
                    </a:cubicBezTo>
                    <a:cubicBezTo>
                      <a:pt x="968" y="488"/>
                      <a:pt x="969" y="489"/>
                      <a:pt x="969" y="489"/>
                    </a:cubicBezTo>
                    <a:cubicBezTo>
                      <a:pt x="969" y="490"/>
                      <a:pt x="969" y="490"/>
                      <a:pt x="969" y="490"/>
                    </a:cubicBezTo>
                    <a:close/>
                    <a:moveTo>
                      <a:pt x="949" y="449"/>
                    </a:moveTo>
                    <a:cubicBezTo>
                      <a:pt x="950" y="447"/>
                      <a:pt x="952" y="445"/>
                      <a:pt x="954" y="443"/>
                    </a:cubicBezTo>
                    <a:cubicBezTo>
                      <a:pt x="956" y="442"/>
                      <a:pt x="957" y="439"/>
                      <a:pt x="959" y="439"/>
                    </a:cubicBezTo>
                    <a:cubicBezTo>
                      <a:pt x="961" y="439"/>
                      <a:pt x="962" y="442"/>
                      <a:pt x="964" y="443"/>
                    </a:cubicBezTo>
                    <a:cubicBezTo>
                      <a:pt x="965" y="445"/>
                      <a:pt x="967" y="447"/>
                      <a:pt x="968" y="448"/>
                    </a:cubicBezTo>
                    <a:cubicBezTo>
                      <a:pt x="969" y="448"/>
                      <a:pt x="969" y="449"/>
                      <a:pt x="969" y="449"/>
                    </a:cubicBezTo>
                    <a:cubicBezTo>
                      <a:pt x="969" y="450"/>
                      <a:pt x="968" y="450"/>
                      <a:pt x="968" y="451"/>
                    </a:cubicBezTo>
                    <a:cubicBezTo>
                      <a:pt x="966" y="452"/>
                      <a:pt x="965" y="452"/>
                      <a:pt x="963" y="454"/>
                    </a:cubicBezTo>
                    <a:cubicBezTo>
                      <a:pt x="959" y="458"/>
                      <a:pt x="959" y="458"/>
                      <a:pt x="955" y="454"/>
                    </a:cubicBezTo>
                    <a:cubicBezTo>
                      <a:pt x="953" y="452"/>
                      <a:pt x="951" y="451"/>
                      <a:pt x="949" y="449"/>
                    </a:cubicBezTo>
                    <a:close/>
                    <a:moveTo>
                      <a:pt x="969" y="410"/>
                    </a:moveTo>
                    <a:cubicBezTo>
                      <a:pt x="966" y="412"/>
                      <a:pt x="963" y="415"/>
                      <a:pt x="961" y="418"/>
                    </a:cubicBezTo>
                    <a:cubicBezTo>
                      <a:pt x="960" y="418"/>
                      <a:pt x="959" y="419"/>
                      <a:pt x="959" y="419"/>
                    </a:cubicBezTo>
                    <a:cubicBezTo>
                      <a:pt x="958" y="419"/>
                      <a:pt x="958" y="419"/>
                      <a:pt x="958" y="419"/>
                    </a:cubicBezTo>
                    <a:cubicBezTo>
                      <a:pt x="957" y="418"/>
                      <a:pt x="957" y="417"/>
                      <a:pt x="956" y="417"/>
                    </a:cubicBezTo>
                    <a:cubicBezTo>
                      <a:pt x="953" y="414"/>
                      <a:pt x="951" y="410"/>
                      <a:pt x="947" y="409"/>
                    </a:cubicBezTo>
                    <a:cubicBezTo>
                      <a:pt x="950" y="407"/>
                      <a:pt x="953" y="404"/>
                      <a:pt x="955" y="402"/>
                    </a:cubicBezTo>
                    <a:cubicBezTo>
                      <a:pt x="959" y="398"/>
                      <a:pt x="959" y="398"/>
                      <a:pt x="962" y="402"/>
                    </a:cubicBezTo>
                    <a:cubicBezTo>
                      <a:pt x="964" y="404"/>
                      <a:pt x="966" y="407"/>
                      <a:pt x="969" y="408"/>
                    </a:cubicBezTo>
                    <a:cubicBezTo>
                      <a:pt x="973" y="410"/>
                      <a:pt x="971" y="409"/>
                      <a:pt x="969" y="410"/>
                    </a:cubicBezTo>
                    <a:close/>
                    <a:moveTo>
                      <a:pt x="999" y="774"/>
                    </a:moveTo>
                    <a:cubicBezTo>
                      <a:pt x="999" y="774"/>
                      <a:pt x="999" y="774"/>
                      <a:pt x="998" y="774"/>
                    </a:cubicBezTo>
                    <a:cubicBezTo>
                      <a:pt x="999" y="773"/>
                      <a:pt x="999" y="773"/>
                      <a:pt x="1000" y="773"/>
                    </a:cubicBezTo>
                    <a:cubicBezTo>
                      <a:pt x="1000" y="773"/>
                      <a:pt x="1000" y="773"/>
                      <a:pt x="1000" y="774"/>
                    </a:cubicBezTo>
                    <a:cubicBezTo>
                      <a:pt x="1000" y="774"/>
                      <a:pt x="999" y="774"/>
                      <a:pt x="999" y="774"/>
                    </a:cubicBezTo>
                    <a:close/>
                    <a:moveTo>
                      <a:pt x="1000" y="738"/>
                    </a:moveTo>
                    <a:cubicBezTo>
                      <a:pt x="999" y="737"/>
                      <a:pt x="997" y="736"/>
                      <a:pt x="997" y="735"/>
                    </a:cubicBezTo>
                    <a:cubicBezTo>
                      <a:pt x="997" y="734"/>
                      <a:pt x="998" y="733"/>
                      <a:pt x="999" y="732"/>
                    </a:cubicBezTo>
                    <a:cubicBezTo>
                      <a:pt x="1000" y="733"/>
                      <a:pt x="1002" y="734"/>
                      <a:pt x="1002" y="735"/>
                    </a:cubicBezTo>
                    <a:cubicBezTo>
                      <a:pt x="1002" y="736"/>
                      <a:pt x="1000" y="737"/>
                      <a:pt x="1000" y="738"/>
                    </a:cubicBezTo>
                    <a:close/>
                    <a:moveTo>
                      <a:pt x="999" y="697"/>
                    </a:moveTo>
                    <a:cubicBezTo>
                      <a:pt x="997" y="697"/>
                      <a:pt x="996" y="695"/>
                      <a:pt x="994" y="693"/>
                    </a:cubicBezTo>
                    <a:cubicBezTo>
                      <a:pt x="996" y="691"/>
                      <a:pt x="998" y="689"/>
                      <a:pt x="999" y="689"/>
                    </a:cubicBezTo>
                    <a:cubicBezTo>
                      <a:pt x="1001" y="689"/>
                      <a:pt x="1002" y="692"/>
                      <a:pt x="1004" y="693"/>
                    </a:cubicBezTo>
                    <a:cubicBezTo>
                      <a:pt x="1002" y="695"/>
                      <a:pt x="1001" y="698"/>
                      <a:pt x="999" y="697"/>
                    </a:cubicBezTo>
                    <a:close/>
                    <a:moveTo>
                      <a:pt x="999" y="657"/>
                    </a:moveTo>
                    <a:cubicBezTo>
                      <a:pt x="997" y="657"/>
                      <a:pt x="996" y="655"/>
                      <a:pt x="994" y="653"/>
                    </a:cubicBezTo>
                    <a:cubicBezTo>
                      <a:pt x="996" y="651"/>
                      <a:pt x="998" y="650"/>
                      <a:pt x="999" y="648"/>
                    </a:cubicBezTo>
                    <a:cubicBezTo>
                      <a:pt x="1001" y="650"/>
                      <a:pt x="1002" y="651"/>
                      <a:pt x="1004" y="653"/>
                    </a:cubicBezTo>
                    <a:cubicBezTo>
                      <a:pt x="1002" y="654"/>
                      <a:pt x="1001" y="657"/>
                      <a:pt x="999" y="657"/>
                    </a:cubicBezTo>
                    <a:close/>
                    <a:moveTo>
                      <a:pt x="999" y="617"/>
                    </a:moveTo>
                    <a:cubicBezTo>
                      <a:pt x="997" y="615"/>
                      <a:pt x="995" y="614"/>
                      <a:pt x="993" y="612"/>
                    </a:cubicBezTo>
                    <a:cubicBezTo>
                      <a:pt x="995" y="610"/>
                      <a:pt x="997" y="608"/>
                      <a:pt x="999" y="606"/>
                    </a:cubicBezTo>
                    <a:cubicBezTo>
                      <a:pt x="1002" y="608"/>
                      <a:pt x="1004" y="610"/>
                      <a:pt x="1006" y="613"/>
                    </a:cubicBezTo>
                    <a:cubicBezTo>
                      <a:pt x="1004" y="614"/>
                      <a:pt x="1001" y="615"/>
                      <a:pt x="999" y="617"/>
                    </a:cubicBezTo>
                    <a:close/>
                    <a:moveTo>
                      <a:pt x="995" y="569"/>
                    </a:moveTo>
                    <a:cubicBezTo>
                      <a:pt x="997" y="568"/>
                      <a:pt x="997" y="566"/>
                      <a:pt x="998" y="565"/>
                    </a:cubicBezTo>
                    <a:cubicBezTo>
                      <a:pt x="999" y="564"/>
                      <a:pt x="999" y="564"/>
                      <a:pt x="999" y="563"/>
                    </a:cubicBezTo>
                    <a:cubicBezTo>
                      <a:pt x="1000" y="564"/>
                      <a:pt x="1000" y="565"/>
                      <a:pt x="1000" y="565"/>
                    </a:cubicBezTo>
                    <a:cubicBezTo>
                      <a:pt x="1001" y="567"/>
                      <a:pt x="1002" y="569"/>
                      <a:pt x="1004" y="569"/>
                    </a:cubicBezTo>
                    <a:cubicBezTo>
                      <a:pt x="1007" y="572"/>
                      <a:pt x="1005" y="573"/>
                      <a:pt x="1003" y="575"/>
                    </a:cubicBezTo>
                    <a:cubicBezTo>
                      <a:pt x="999" y="579"/>
                      <a:pt x="999" y="579"/>
                      <a:pt x="996" y="575"/>
                    </a:cubicBezTo>
                    <a:cubicBezTo>
                      <a:pt x="993" y="573"/>
                      <a:pt x="992" y="572"/>
                      <a:pt x="995" y="569"/>
                    </a:cubicBezTo>
                    <a:close/>
                    <a:moveTo>
                      <a:pt x="1006" y="533"/>
                    </a:moveTo>
                    <a:cubicBezTo>
                      <a:pt x="1002" y="534"/>
                      <a:pt x="996" y="535"/>
                      <a:pt x="993" y="533"/>
                    </a:cubicBezTo>
                    <a:cubicBezTo>
                      <a:pt x="992" y="532"/>
                      <a:pt x="991" y="532"/>
                      <a:pt x="991" y="532"/>
                    </a:cubicBezTo>
                    <a:cubicBezTo>
                      <a:pt x="991" y="532"/>
                      <a:pt x="991" y="531"/>
                      <a:pt x="992" y="531"/>
                    </a:cubicBezTo>
                    <a:cubicBezTo>
                      <a:pt x="994" y="528"/>
                      <a:pt x="997" y="526"/>
                      <a:pt x="999" y="523"/>
                    </a:cubicBezTo>
                    <a:cubicBezTo>
                      <a:pt x="1001" y="526"/>
                      <a:pt x="1004" y="528"/>
                      <a:pt x="1006" y="530"/>
                    </a:cubicBezTo>
                    <a:cubicBezTo>
                      <a:pt x="1008" y="532"/>
                      <a:pt x="1008" y="532"/>
                      <a:pt x="1006" y="533"/>
                    </a:cubicBezTo>
                    <a:close/>
                    <a:moveTo>
                      <a:pt x="1002" y="497"/>
                    </a:moveTo>
                    <a:cubicBezTo>
                      <a:pt x="1002" y="498"/>
                      <a:pt x="1001" y="498"/>
                      <a:pt x="1001" y="499"/>
                    </a:cubicBezTo>
                    <a:cubicBezTo>
                      <a:pt x="1000" y="500"/>
                      <a:pt x="999" y="500"/>
                      <a:pt x="998" y="499"/>
                    </a:cubicBezTo>
                    <a:cubicBezTo>
                      <a:pt x="996" y="497"/>
                      <a:pt x="994" y="495"/>
                      <a:pt x="993" y="493"/>
                    </a:cubicBezTo>
                    <a:cubicBezTo>
                      <a:pt x="991" y="492"/>
                      <a:pt x="990" y="491"/>
                      <a:pt x="989" y="489"/>
                    </a:cubicBezTo>
                    <a:cubicBezTo>
                      <a:pt x="990" y="489"/>
                      <a:pt x="992" y="488"/>
                      <a:pt x="993" y="487"/>
                    </a:cubicBezTo>
                    <a:cubicBezTo>
                      <a:pt x="995" y="485"/>
                      <a:pt x="996" y="483"/>
                      <a:pt x="997" y="481"/>
                    </a:cubicBezTo>
                    <a:cubicBezTo>
                      <a:pt x="998" y="480"/>
                      <a:pt x="999" y="480"/>
                      <a:pt x="999" y="479"/>
                    </a:cubicBezTo>
                    <a:cubicBezTo>
                      <a:pt x="1000" y="480"/>
                      <a:pt x="1000" y="480"/>
                      <a:pt x="1001" y="481"/>
                    </a:cubicBezTo>
                    <a:cubicBezTo>
                      <a:pt x="1002" y="482"/>
                      <a:pt x="1002" y="483"/>
                      <a:pt x="1003" y="484"/>
                    </a:cubicBezTo>
                    <a:cubicBezTo>
                      <a:pt x="1005" y="486"/>
                      <a:pt x="1007" y="488"/>
                      <a:pt x="1009" y="489"/>
                    </a:cubicBezTo>
                    <a:cubicBezTo>
                      <a:pt x="1007" y="492"/>
                      <a:pt x="1005" y="495"/>
                      <a:pt x="1002" y="497"/>
                    </a:cubicBezTo>
                    <a:close/>
                    <a:moveTo>
                      <a:pt x="989" y="449"/>
                    </a:moveTo>
                    <a:cubicBezTo>
                      <a:pt x="989" y="449"/>
                      <a:pt x="990" y="448"/>
                      <a:pt x="990" y="448"/>
                    </a:cubicBezTo>
                    <a:cubicBezTo>
                      <a:pt x="993" y="444"/>
                      <a:pt x="998" y="442"/>
                      <a:pt x="999" y="437"/>
                    </a:cubicBezTo>
                    <a:cubicBezTo>
                      <a:pt x="1002" y="440"/>
                      <a:pt x="1005" y="444"/>
                      <a:pt x="1008" y="447"/>
                    </a:cubicBezTo>
                    <a:cubicBezTo>
                      <a:pt x="1010" y="449"/>
                      <a:pt x="1010" y="451"/>
                      <a:pt x="1008" y="451"/>
                    </a:cubicBezTo>
                    <a:cubicBezTo>
                      <a:pt x="1004" y="452"/>
                      <a:pt x="1002" y="455"/>
                      <a:pt x="1001" y="458"/>
                    </a:cubicBezTo>
                    <a:cubicBezTo>
                      <a:pt x="1000" y="459"/>
                      <a:pt x="999" y="461"/>
                      <a:pt x="998" y="458"/>
                    </a:cubicBezTo>
                    <a:cubicBezTo>
                      <a:pt x="997" y="454"/>
                      <a:pt x="994" y="452"/>
                      <a:pt x="990" y="451"/>
                    </a:cubicBezTo>
                    <a:cubicBezTo>
                      <a:pt x="990" y="451"/>
                      <a:pt x="990" y="450"/>
                      <a:pt x="989" y="449"/>
                    </a:cubicBezTo>
                    <a:close/>
                    <a:moveTo>
                      <a:pt x="1010" y="410"/>
                    </a:moveTo>
                    <a:cubicBezTo>
                      <a:pt x="1006" y="413"/>
                      <a:pt x="1003" y="416"/>
                      <a:pt x="1000" y="420"/>
                    </a:cubicBezTo>
                    <a:cubicBezTo>
                      <a:pt x="999" y="421"/>
                      <a:pt x="999" y="422"/>
                      <a:pt x="998" y="420"/>
                    </a:cubicBezTo>
                    <a:cubicBezTo>
                      <a:pt x="996" y="415"/>
                      <a:pt x="993" y="412"/>
                      <a:pt x="988" y="410"/>
                    </a:cubicBezTo>
                    <a:cubicBezTo>
                      <a:pt x="988" y="410"/>
                      <a:pt x="987" y="409"/>
                      <a:pt x="987" y="409"/>
                    </a:cubicBezTo>
                    <a:cubicBezTo>
                      <a:pt x="987" y="408"/>
                      <a:pt x="988" y="408"/>
                      <a:pt x="989" y="408"/>
                    </a:cubicBezTo>
                    <a:cubicBezTo>
                      <a:pt x="992" y="404"/>
                      <a:pt x="996" y="400"/>
                      <a:pt x="1000" y="397"/>
                    </a:cubicBezTo>
                    <a:cubicBezTo>
                      <a:pt x="1002" y="402"/>
                      <a:pt x="1006" y="405"/>
                      <a:pt x="1010" y="408"/>
                    </a:cubicBezTo>
                    <a:cubicBezTo>
                      <a:pt x="1011" y="409"/>
                      <a:pt x="1011" y="409"/>
                      <a:pt x="1010" y="410"/>
                    </a:cubicBezTo>
                    <a:close/>
                    <a:moveTo>
                      <a:pt x="1010" y="370"/>
                    </a:moveTo>
                    <a:cubicBezTo>
                      <a:pt x="1006" y="372"/>
                      <a:pt x="1002" y="375"/>
                      <a:pt x="1000" y="380"/>
                    </a:cubicBezTo>
                    <a:cubicBezTo>
                      <a:pt x="1000" y="380"/>
                      <a:pt x="1000" y="381"/>
                      <a:pt x="999" y="381"/>
                    </a:cubicBezTo>
                    <a:cubicBezTo>
                      <a:pt x="999" y="380"/>
                      <a:pt x="999" y="380"/>
                      <a:pt x="998" y="379"/>
                    </a:cubicBezTo>
                    <a:cubicBezTo>
                      <a:pt x="997" y="377"/>
                      <a:pt x="995" y="375"/>
                      <a:pt x="994" y="374"/>
                    </a:cubicBezTo>
                    <a:cubicBezTo>
                      <a:pt x="992" y="372"/>
                      <a:pt x="989" y="370"/>
                      <a:pt x="987" y="368"/>
                    </a:cubicBezTo>
                    <a:cubicBezTo>
                      <a:pt x="989" y="367"/>
                      <a:pt x="992" y="365"/>
                      <a:pt x="994" y="363"/>
                    </a:cubicBezTo>
                    <a:cubicBezTo>
                      <a:pt x="995" y="363"/>
                      <a:pt x="996" y="361"/>
                      <a:pt x="996" y="360"/>
                    </a:cubicBezTo>
                    <a:cubicBezTo>
                      <a:pt x="997" y="358"/>
                      <a:pt x="998" y="356"/>
                      <a:pt x="999" y="354"/>
                    </a:cubicBezTo>
                    <a:cubicBezTo>
                      <a:pt x="1000" y="356"/>
                      <a:pt x="1002" y="358"/>
                      <a:pt x="1002" y="359"/>
                    </a:cubicBezTo>
                    <a:cubicBezTo>
                      <a:pt x="1003" y="364"/>
                      <a:pt x="1007" y="365"/>
                      <a:pt x="1010" y="367"/>
                    </a:cubicBezTo>
                    <a:cubicBezTo>
                      <a:pt x="1011" y="368"/>
                      <a:pt x="1013" y="369"/>
                      <a:pt x="1010" y="370"/>
                    </a:cubicBezTo>
                    <a:close/>
                    <a:moveTo>
                      <a:pt x="1012" y="329"/>
                    </a:moveTo>
                    <a:cubicBezTo>
                      <a:pt x="1006" y="331"/>
                      <a:pt x="1002" y="335"/>
                      <a:pt x="1000" y="341"/>
                    </a:cubicBezTo>
                    <a:cubicBezTo>
                      <a:pt x="1000" y="342"/>
                      <a:pt x="999" y="342"/>
                      <a:pt x="999" y="342"/>
                    </a:cubicBezTo>
                    <a:cubicBezTo>
                      <a:pt x="999" y="342"/>
                      <a:pt x="999" y="341"/>
                      <a:pt x="998" y="341"/>
                    </a:cubicBezTo>
                    <a:cubicBezTo>
                      <a:pt x="997" y="335"/>
                      <a:pt x="993" y="331"/>
                      <a:pt x="987" y="329"/>
                    </a:cubicBezTo>
                    <a:cubicBezTo>
                      <a:pt x="986" y="329"/>
                      <a:pt x="986" y="329"/>
                      <a:pt x="985" y="328"/>
                    </a:cubicBezTo>
                    <a:cubicBezTo>
                      <a:pt x="985" y="328"/>
                      <a:pt x="986" y="327"/>
                      <a:pt x="986" y="327"/>
                    </a:cubicBezTo>
                    <a:cubicBezTo>
                      <a:pt x="991" y="326"/>
                      <a:pt x="993" y="321"/>
                      <a:pt x="997" y="318"/>
                    </a:cubicBezTo>
                    <a:cubicBezTo>
                      <a:pt x="998" y="317"/>
                      <a:pt x="998" y="315"/>
                      <a:pt x="998" y="313"/>
                    </a:cubicBezTo>
                    <a:cubicBezTo>
                      <a:pt x="999" y="313"/>
                      <a:pt x="999" y="312"/>
                      <a:pt x="999" y="312"/>
                    </a:cubicBezTo>
                    <a:cubicBezTo>
                      <a:pt x="1000" y="312"/>
                      <a:pt x="1000" y="313"/>
                      <a:pt x="1000" y="313"/>
                    </a:cubicBezTo>
                    <a:cubicBezTo>
                      <a:pt x="1001" y="320"/>
                      <a:pt x="1007" y="323"/>
                      <a:pt x="1012" y="327"/>
                    </a:cubicBezTo>
                    <a:cubicBezTo>
                      <a:pt x="1013" y="328"/>
                      <a:pt x="1014" y="329"/>
                      <a:pt x="1012" y="329"/>
                    </a:cubicBezTo>
                    <a:close/>
                    <a:moveTo>
                      <a:pt x="1040" y="775"/>
                    </a:moveTo>
                    <a:cubicBezTo>
                      <a:pt x="1039" y="774"/>
                      <a:pt x="1039" y="774"/>
                      <a:pt x="1039" y="773"/>
                    </a:cubicBezTo>
                    <a:cubicBezTo>
                      <a:pt x="1039" y="773"/>
                      <a:pt x="1039" y="773"/>
                      <a:pt x="1040" y="773"/>
                    </a:cubicBezTo>
                    <a:cubicBezTo>
                      <a:pt x="1040" y="773"/>
                      <a:pt x="1040" y="774"/>
                      <a:pt x="1040" y="774"/>
                    </a:cubicBezTo>
                    <a:cubicBezTo>
                      <a:pt x="1040" y="774"/>
                      <a:pt x="1040" y="774"/>
                      <a:pt x="1040" y="775"/>
                    </a:cubicBezTo>
                    <a:close/>
                    <a:moveTo>
                      <a:pt x="1040" y="738"/>
                    </a:moveTo>
                    <a:cubicBezTo>
                      <a:pt x="1039" y="737"/>
                      <a:pt x="1037" y="736"/>
                      <a:pt x="1037" y="735"/>
                    </a:cubicBezTo>
                    <a:cubicBezTo>
                      <a:pt x="1037" y="734"/>
                      <a:pt x="1039" y="733"/>
                      <a:pt x="1039" y="732"/>
                    </a:cubicBezTo>
                    <a:cubicBezTo>
                      <a:pt x="1041" y="733"/>
                      <a:pt x="1042" y="734"/>
                      <a:pt x="1042" y="735"/>
                    </a:cubicBezTo>
                    <a:cubicBezTo>
                      <a:pt x="1042" y="736"/>
                      <a:pt x="1041" y="737"/>
                      <a:pt x="1040" y="738"/>
                    </a:cubicBezTo>
                    <a:close/>
                    <a:moveTo>
                      <a:pt x="1040" y="698"/>
                    </a:moveTo>
                    <a:cubicBezTo>
                      <a:pt x="1038" y="696"/>
                      <a:pt x="1037" y="695"/>
                      <a:pt x="1034" y="693"/>
                    </a:cubicBezTo>
                    <a:cubicBezTo>
                      <a:pt x="1036" y="691"/>
                      <a:pt x="1038" y="689"/>
                      <a:pt x="1039" y="689"/>
                    </a:cubicBezTo>
                    <a:cubicBezTo>
                      <a:pt x="1041" y="689"/>
                      <a:pt x="1043" y="692"/>
                      <a:pt x="1044" y="693"/>
                    </a:cubicBezTo>
                    <a:cubicBezTo>
                      <a:pt x="1043" y="695"/>
                      <a:pt x="1041" y="696"/>
                      <a:pt x="1040" y="698"/>
                    </a:cubicBezTo>
                    <a:close/>
                    <a:moveTo>
                      <a:pt x="1035" y="652"/>
                    </a:moveTo>
                    <a:cubicBezTo>
                      <a:pt x="1036" y="651"/>
                      <a:pt x="1038" y="648"/>
                      <a:pt x="1039" y="649"/>
                    </a:cubicBezTo>
                    <a:cubicBezTo>
                      <a:pt x="1041" y="649"/>
                      <a:pt x="1043" y="651"/>
                      <a:pt x="1044" y="653"/>
                    </a:cubicBezTo>
                    <a:cubicBezTo>
                      <a:pt x="1043" y="654"/>
                      <a:pt x="1041" y="657"/>
                      <a:pt x="1040" y="657"/>
                    </a:cubicBezTo>
                    <a:cubicBezTo>
                      <a:pt x="1038" y="657"/>
                      <a:pt x="1036" y="654"/>
                      <a:pt x="1035" y="652"/>
                    </a:cubicBezTo>
                    <a:close/>
                    <a:moveTo>
                      <a:pt x="1043" y="614"/>
                    </a:moveTo>
                    <a:cubicBezTo>
                      <a:pt x="1042" y="614"/>
                      <a:pt x="1040" y="617"/>
                      <a:pt x="1040" y="617"/>
                    </a:cubicBezTo>
                    <a:cubicBezTo>
                      <a:pt x="1037" y="616"/>
                      <a:pt x="1035" y="614"/>
                      <a:pt x="1034" y="613"/>
                    </a:cubicBezTo>
                    <a:cubicBezTo>
                      <a:pt x="1033" y="613"/>
                      <a:pt x="1033" y="612"/>
                      <a:pt x="1034" y="612"/>
                    </a:cubicBezTo>
                    <a:cubicBezTo>
                      <a:pt x="1035" y="610"/>
                      <a:pt x="1037" y="608"/>
                      <a:pt x="1039" y="606"/>
                    </a:cubicBezTo>
                    <a:cubicBezTo>
                      <a:pt x="1039" y="606"/>
                      <a:pt x="1039" y="606"/>
                      <a:pt x="1040" y="606"/>
                    </a:cubicBezTo>
                    <a:cubicBezTo>
                      <a:pt x="1041" y="607"/>
                      <a:pt x="1042" y="609"/>
                      <a:pt x="1044" y="610"/>
                    </a:cubicBezTo>
                    <a:cubicBezTo>
                      <a:pt x="1047" y="612"/>
                      <a:pt x="1046" y="613"/>
                      <a:pt x="1043" y="614"/>
                    </a:cubicBezTo>
                    <a:close/>
                    <a:moveTo>
                      <a:pt x="1040" y="578"/>
                    </a:moveTo>
                    <a:cubicBezTo>
                      <a:pt x="1040" y="578"/>
                      <a:pt x="1040" y="579"/>
                      <a:pt x="1039" y="579"/>
                    </a:cubicBezTo>
                    <a:cubicBezTo>
                      <a:pt x="1037" y="577"/>
                      <a:pt x="1035" y="575"/>
                      <a:pt x="1033" y="573"/>
                    </a:cubicBezTo>
                    <a:cubicBezTo>
                      <a:pt x="1033" y="572"/>
                      <a:pt x="1034" y="571"/>
                      <a:pt x="1034" y="571"/>
                    </a:cubicBezTo>
                    <a:cubicBezTo>
                      <a:pt x="1036" y="569"/>
                      <a:pt x="1037" y="567"/>
                      <a:pt x="1039" y="565"/>
                    </a:cubicBezTo>
                    <a:cubicBezTo>
                      <a:pt x="1040" y="563"/>
                      <a:pt x="1040" y="564"/>
                      <a:pt x="1041" y="565"/>
                    </a:cubicBezTo>
                    <a:cubicBezTo>
                      <a:pt x="1041" y="566"/>
                      <a:pt x="1042" y="567"/>
                      <a:pt x="1042" y="568"/>
                    </a:cubicBezTo>
                    <a:cubicBezTo>
                      <a:pt x="1044" y="570"/>
                      <a:pt x="1046" y="572"/>
                      <a:pt x="1046" y="572"/>
                    </a:cubicBezTo>
                    <a:cubicBezTo>
                      <a:pt x="1044" y="574"/>
                      <a:pt x="1042" y="576"/>
                      <a:pt x="1040" y="578"/>
                    </a:cubicBezTo>
                    <a:close/>
                    <a:moveTo>
                      <a:pt x="1046" y="533"/>
                    </a:moveTo>
                    <a:cubicBezTo>
                      <a:pt x="1043" y="534"/>
                      <a:pt x="1036" y="535"/>
                      <a:pt x="1033" y="533"/>
                    </a:cubicBezTo>
                    <a:cubicBezTo>
                      <a:pt x="1032" y="532"/>
                      <a:pt x="1032" y="532"/>
                      <a:pt x="1031" y="532"/>
                    </a:cubicBezTo>
                    <a:cubicBezTo>
                      <a:pt x="1033" y="530"/>
                      <a:pt x="1035" y="528"/>
                      <a:pt x="1037" y="525"/>
                    </a:cubicBezTo>
                    <a:cubicBezTo>
                      <a:pt x="1039" y="523"/>
                      <a:pt x="1040" y="523"/>
                      <a:pt x="1042" y="525"/>
                    </a:cubicBezTo>
                    <a:cubicBezTo>
                      <a:pt x="1043" y="527"/>
                      <a:pt x="1045" y="529"/>
                      <a:pt x="1047" y="531"/>
                    </a:cubicBezTo>
                    <a:cubicBezTo>
                      <a:pt x="1049" y="532"/>
                      <a:pt x="1047" y="532"/>
                      <a:pt x="1046" y="533"/>
                    </a:cubicBezTo>
                    <a:close/>
                    <a:moveTo>
                      <a:pt x="1048" y="491"/>
                    </a:moveTo>
                    <a:cubicBezTo>
                      <a:pt x="1045" y="494"/>
                      <a:pt x="1042" y="497"/>
                      <a:pt x="1039" y="500"/>
                    </a:cubicBezTo>
                    <a:cubicBezTo>
                      <a:pt x="1036" y="497"/>
                      <a:pt x="1033" y="494"/>
                      <a:pt x="1030" y="490"/>
                    </a:cubicBezTo>
                    <a:cubicBezTo>
                      <a:pt x="1030" y="490"/>
                      <a:pt x="1030" y="490"/>
                      <a:pt x="1029" y="489"/>
                    </a:cubicBezTo>
                    <a:cubicBezTo>
                      <a:pt x="1030" y="488"/>
                      <a:pt x="1031" y="487"/>
                      <a:pt x="1031" y="487"/>
                    </a:cubicBezTo>
                    <a:cubicBezTo>
                      <a:pt x="1034" y="486"/>
                      <a:pt x="1036" y="485"/>
                      <a:pt x="1037" y="483"/>
                    </a:cubicBezTo>
                    <a:cubicBezTo>
                      <a:pt x="1038" y="479"/>
                      <a:pt x="1039" y="480"/>
                      <a:pt x="1041" y="483"/>
                    </a:cubicBezTo>
                    <a:cubicBezTo>
                      <a:pt x="1043" y="485"/>
                      <a:pt x="1045" y="488"/>
                      <a:pt x="1048" y="488"/>
                    </a:cubicBezTo>
                    <a:cubicBezTo>
                      <a:pt x="1052" y="489"/>
                      <a:pt x="1049" y="490"/>
                      <a:pt x="1048" y="491"/>
                    </a:cubicBezTo>
                    <a:close/>
                    <a:moveTo>
                      <a:pt x="1031" y="447"/>
                    </a:moveTo>
                    <a:cubicBezTo>
                      <a:pt x="1034" y="444"/>
                      <a:pt x="1037" y="442"/>
                      <a:pt x="1039" y="438"/>
                    </a:cubicBezTo>
                    <a:cubicBezTo>
                      <a:pt x="1039" y="436"/>
                      <a:pt x="1040" y="437"/>
                      <a:pt x="1041" y="438"/>
                    </a:cubicBezTo>
                    <a:cubicBezTo>
                      <a:pt x="1041" y="439"/>
                      <a:pt x="1041" y="440"/>
                      <a:pt x="1041" y="440"/>
                    </a:cubicBezTo>
                    <a:cubicBezTo>
                      <a:pt x="1044" y="443"/>
                      <a:pt x="1047" y="446"/>
                      <a:pt x="1050" y="449"/>
                    </a:cubicBezTo>
                    <a:cubicBezTo>
                      <a:pt x="1050" y="449"/>
                      <a:pt x="1050" y="450"/>
                      <a:pt x="1050" y="450"/>
                    </a:cubicBezTo>
                    <a:cubicBezTo>
                      <a:pt x="1045" y="451"/>
                      <a:pt x="1042" y="454"/>
                      <a:pt x="1040" y="459"/>
                    </a:cubicBezTo>
                    <a:cubicBezTo>
                      <a:pt x="1040" y="459"/>
                      <a:pt x="1040" y="459"/>
                      <a:pt x="1040" y="460"/>
                    </a:cubicBezTo>
                    <a:cubicBezTo>
                      <a:pt x="1039" y="459"/>
                      <a:pt x="1038" y="459"/>
                      <a:pt x="1038" y="458"/>
                    </a:cubicBezTo>
                    <a:cubicBezTo>
                      <a:pt x="1037" y="455"/>
                      <a:pt x="1035" y="452"/>
                      <a:pt x="1031" y="451"/>
                    </a:cubicBezTo>
                    <a:cubicBezTo>
                      <a:pt x="1029" y="451"/>
                      <a:pt x="1029" y="449"/>
                      <a:pt x="1031" y="447"/>
                    </a:cubicBezTo>
                    <a:close/>
                    <a:moveTo>
                      <a:pt x="1050" y="410"/>
                    </a:moveTo>
                    <a:cubicBezTo>
                      <a:pt x="1047" y="413"/>
                      <a:pt x="1044" y="416"/>
                      <a:pt x="1041" y="420"/>
                    </a:cubicBezTo>
                    <a:cubicBezTo>
                      <a:pt x="1040" y="421"/>
                      <a:pt x="1040" y="422"/>
                      <a:pt x="1039" y="420"/>
                    </a:cubicBezTo>
                    <a:cubicBezTo>
                      <a:pt x="1036" y="415"/>
                      <a:pt x="1033" y="412"/>
                      <a:pt x="1029" y="410"/>
                    </a:cubicBezTo>
                    <a:cubicBezTo>
                      <a:pt x="1028" y="410"/>
                      <a:pt x="1028" y="409"/>
                      <a:pt x="1027" y="409"/>
                    </a:cubicBezTo>
                    <a:cubicBezTo>
                      <a:pt x="1028" y="409"/>
                      <a:pt x="1028" y="408"/>
                      <a:pt x="1029" y="408"/>
                    </a:cubicBezTo>
                    <a:cubicBezTo>
                      <a:pt x="1034" y="405"/>
                      <a:pt x="1037" y="401"/>
                      <a:pt x="1040" y="397"/>
                    </a:cubicBezTo>
                    <a:cubicBezTo>
                      <a:pt x="1042" y="402"/>
                      <a:pt x="1046" y="405"/>
                      <a:pt x="1050" y="408"/>
                    </a:cubicBezTo>
                    <a:cubicBezTo>
                      <a:pt x="1051" y="408"/>
                      <a:pt x="1051" y="408"/>
                      <a:pt x="1052" y="409"/>
                    </a:cubicBezTo>
                    <a:cubicBezTo>
                      <a:pt x="1051" y="409"/>
                      <a:pt x="1050" y="409"/>
                      <a:pt x="1050" y="410"/>
                    </a:cubicBezTo>
                    <a:close/>
                    <a:moveTo>
                      <a:pt x="1027" y="369"/>
                    </a:moveTo>
                    <a:cubicBezTo>
                      <a:pt x="1028" y="368"/>
                      <a:pt x="1028" y="367"/>
                      <a:pt x="1029" y="367"/>
                    </a:cubicBezTo>
                    <a:cubicBezTo>
                      <a:pt x="1032" y="365"/>
                      <a:pt x="1035" y="364"/>
                      <a:pt x="1037" y="360"/>
                    </a:cubicBezTo>
                    <a:cubicBezTo>
                      <a:pt x="1038" y="358"/>
                      <a:pt x="1039" y="356"/>
                      <a:pt x="1039" y="354"/>
                    </a:cubicBezTo>
                    <a:cubicBezTo>
                      <a:pt x="1040" y="356"/>
                      <a:pt x="1042" y="358"/>
                      <a:pt x="1042" y="359"/>
                    </a:cubicBezTo>
                    <a:cubicBezTo>
                      <a:pt x="1044" y="364"/>
                      <a:pt x="1048" y="365"/>
                      <a:pt x="1051" y="367"/>
                    </a:cubicBezTo>
                    <a:cubicBezTo>
                      <a:pt x="1052" y="368"/>
                      <a:pt x="1053" y="368"/>
                      <a:pt x="1051" y="370"/>
                    </a:cubicBezTo>
                    <a:cubicBezTo>
                      <a:pt x="1047" y="372"/>
                      <a:pt x="1044" y="375"/>
                      <a:pt x="1041" y="378"/>
                    </a:cubicBezTo>
                    <a:cubicBezTo>
                      <a:pt x="1040" y="379"/>
                      <a:pt x="1040" y="380"/>
                      <a:pt x="1039" y="381"/>
                    </a:cubicBezTo>
                    <a:cubicBezTo>
                      <a:pt x="1039" y="380"/>
                      <a:pt x="1039" y="379"/>
                      <a:pt x="1039" y="378"/>
                    </a:cubicBezTo>
                    <a:cubicBezTo>
                      <a:pt x="1035" y="375"/>
                      <a:pt x="1032" y="372"/>
                      <a:pt x="1029" y="370"/>
                    </a:cubicBezTo>
                    <a:cubicBezTo>
                      <a:pt x="1029" y="369"/>
                      <a:pt x="1028" y="369"/>
                      <a:pt x="1027" y="369"/>
                    </a:cubicBezTo>
                    <a:close/>
                    <a:moveTo>
                      <a:pt x="1052" y="329"/>
                    </a:moveTo>
                    <a:cubicBezTo>
                      <a:pt x="1052" y="329"/>
                      <a:pt x="1052" y="329"/>
                      <a:pt x="1051" y="329"/>
                    </a:cubicBezTo>
                    <a:cubicBezTo>
                      <a:pt x="1045" y="331"/>
                      <a:pt x="1042" y="337"/>
                      <a:pt x="1039" y="342"/>
                    </a:cubicBezTo>
                    <a:cubicBezTo>
                      <a:pt x="1037" y="336"/>
                      <a:pt x="1034" y="331"/>
                      <a:pt x="1027" y="329"/>
                    </a:cubicBezTo>
                    <a:cubicBezTo>
                      <a:pt x="1025" y="329"/>
                      <a:pt x="1025" y="328"/>
                      <a:pt x="1027" y="327"/>
                    </a:cubicBezTo>
                    <a:cubicBezTo>
                      <a:pt x="1031" y="324"/>
                      <a:pt x="1034" y="321"/>
                      <a:pt x="1038" y="317"/>
                    </a:cubicBezTo>
                    <a:cubicBezTo>
                      <a:pt x="1039" y="316"/>
                      <a:pt x="1039" y="314"/>
                      <a:pt x="1039" y="312"/>
                    </a:cubicBezTo>
                    <a:cubicBezTo>
                      <a:pt x="1040" y="312"/>
                      <a:pt x="1040" y="313"/>
                      <a:pt x="1041" y="313"/>
                    </a:cubicBezTo>
                    <a:cubicBezTo>
                      <a:pt x="1044" y="321"/>
                      <a:pt x="1044" y="321"/>
                      <a:pt x="1053" y="327"/>
                    </a:cubicBezTo>
                    <a:cubicBezTo>
                      <a:pt x="1054" y="328"/>
                      <a:pt x="1054" y="329"/>
                      <a:pt x="1052" y="329"/>
                    </a:cubicBezTo>
                    <a:close/>
                    <a:moveTo>
                      <a:pt x="1080" y="775"/>
                    </a:moveTo>
                    <a:cubicBezTo>
                      <a:pt x="1080" y="774"/>
                      <a:pt x="1079" y="774"/>
                      <a:pt x="1079" y="774"/>
                    </a:cubicBezTo>
                    <a:cubicBezTo>
                      <a:pt x="1079" y="774"/>
                      <a:pt x="1080" y="773"/>
                      <a:pt x="1080" y="773"/>
                    </a:cubicBezTo>
                    <a:cubicBezTo>
                      <a:pt x="1080" y="773"/>
                      <a:pt x="1081" y="773"/>
                      <a:pt x="1081" y="773"/>
                    </a:cubicBezTo>
                    <a:cubicBezTo>
                      <a:pt x="1080" y="774"/>
                      <a:pt x="1080" y="774"/>
                      <a:pt x="1080" y="775"/>
                    </a:cubicBezTo>
                    <a:close/>
                    <a:moveTo>
                      <a:pt x="1079" y="739"/>
                    </a:moveTo>
                    <a:cubicBezTo>
                      <a:pt x="1079" y="738"/>
                      <a:pt x="1077" y="737"/>
                      <a:pt x="1078" y="736"/>
                    </a:cubicBezTo>
                    <a:cubicBezTo>
                      <a:pt x="1078" y="735"/>
                      <a:pt x="1079" y="734"/>
                      <a:pt x="1080" y="733"/>
                    </a:cubicBezTo>
                    <a:cubicBezTo>
                      <a:pt x="1081" y="733"/>
                      <a:pt x="1082" y="734"/>
                      <a:pt x="1083" y="735"/>
                    </a:cubicBezTo>
                    <a:cubicBezTo>
                      <a:pt x="1082" y="736"/>
                      <a:pt x="1081" y="737"/>
                      <a:pt x="1079" y="739"/>
                    </a:cubicBezTo>
                    <a:close/>
                    <a:moveTo>
                      <a:pt x="1080" y="698"/>
                    </a:moveTo>
                    <a:cubicBezTo>
                      <a:pt x="1078" y="696"/>
                      <a:pt x="1076" y="695"/>
                      <a:pt x="1076" y="693"/>
                    </a:cubicBezTo>
                    <a:cubicBezTo>
                      <a:pt x="1075" y="692"/>
                      <a:pt x="1078" y="690"/>
                      <a:pt x="1081" y="687"/>
                    </a:cubicBezTo>
                    <a:cubicBezTo>
                      <a:pt x="1082" y="689"/>
                      <a:pt x="1084" y="691"/>
                      <a:pt x="1084" y="693"/>
                    </a:cubicBezTo>
                    <a:cubicBezTo>
                      <a:pt x="1084" y="694"/>
                      <a:pt x="1081" y="696"/>
                      <a:pt x="1080" y="698"/>
                    </a:cubicBezTo>
                    <a:close/>
                    <a:moveTo>
                      <a:pt x="1080" y="657"/>
                    </a:moveTo>
                    <a:cubicBezTo>
                      <a:pt x="1078" y="657"/>
                      <a:pt x="1076" y="655"/>
                      <a:pt x="1075" y="653"/>
                    </a:cubicBezTo>
                    <a:cubicBezTo>
                      <a:pt x="1077" y="651"/>
                      <a:pt x="1078" y="650"/>
                      <a:pt x="1080" y="648"/>
                    </a:cubicBezTo>
                    <a:cubicBezTo>
                      <a:pt x="1081" y="650"/>
                      <a:pt x="1083" y="651"/>
                      <a:pt x="1085" y="653"/>
                    </a:cubicBezTo>
                    <a:cubicBezTo>
                      <a:pt x="1083" y="654"/>
                      <a:pt x="1081" y="657"/>
                      <a:pt x="1080" y="657"/>
                    </a:cubicBezTo>
                    <a:close/>
                    <a:moveTo>
                      <a:pt x="1084" y="613"/>
                    </a:moveTo>
                    <a:cubicBezTo>
                      <a:pt x="1082" y="615"/>
                      <a:pt x="1081" y="617"/>
                      <a:pt x="1080" y="617"/>
                    </a:cubicBezTo>
                    <a:cubicBezTo>
                      <a:pt x="1078" y="616"/>
                      <a:pt x="1076" y="615"/>
                      <a:pt x="1074" y="613"/>
                    </a:cubicBezTo>
                    <a:cubicBezTo>
                      <a:pt x="1074" y="613"/>
                      <a:pt x="1074" y="613"/>
                      <a:pt x="1073" y="612"/>
                    </a:cubicBezTo>
                    <a:cubicBezTo>
                      <a:pt x="1075" y="610"/>
                      <a:pt x="1078" y="606"/>
                      <a:pt x="1079" y="607"/>
                    </a:cubicBezTo>
                    <a:cubicBezTo>
                      <a:pt x="1082" y="607"/>
                      <a:pt x="1084" y="610"/>
                      <a:pt x="1086" y="612"/>
                    </a:cubicBezTo>
                    <a:cubicBezTo>
                      <a:pt x="1085" y="612"/>
                      <a:pt x="1085" y="613"/>
                      <a:pt x="1084" y="613"/>
                    </a:cubicBezTo>
                    <a:close/>
                    <a:moveTo>
                      <a:pt x="1080" y="578"/>
                    </a:moveTo>
                    <a:cubicBezTo>
                      <a:pt x="1080" y="578"/>
                      <a:pt x="1080" y="579"/>
                      <a:pt x="1080" y="579"/>
                    </a:cubicBezTo>
                    <a:cubicBezTo>
                      <a:pt x="1078" y="577"/>
                      <a:pt x="1075" y="574"/>
                      <a:pt x="1073" y="572"/>
                    </a:cubicBezTo>
                    <a:cubicBezTo>
                      <a:pt x="1073" y="572"/>
                      <a:pt x="1074" y="571"/>
                      <a:pt x="1075" y="571"/>
                    </a:cubicBezTo>
                    <a:cubicBezTo>
                      <a:pt x="1076" y="569"/>
                      <a:pt x="1078" y="567"/>
                      <a:pt x="1079" y="566"/>
                    </a:cubicBezTo>
                    <a:cubicBezTo>
                      <a:pt x="1079" y="565"/>
                      <a:pt x="1080" y="564"/>
                      <a:pt x="1080" y="564"/>
                    </a:cubicBezTo>
                    <a:cubicBezTo>
                      <a:pt x="1080" y="564"/>
                      <a:pt x="1080" y="565"/>
                      <a:pt x="1081" y="566"/>
                    </a:cubicBezTo>
                    <a:cubicBezTo>
                      <a:pt x="1081" y="567"/>
                      <a:pt x="1082" y="567"/>
                      <a:pt x="1083" y="568"/>
                    </a:cubicBezTo>
                    <a:cubicBezTo>
                      <a:pt x="1084" y="570"/>
                      <a:pt x="1087" y="572"/>
                      <a:pt x="1086" y="572"/>
                    </a:cubicBezTo>
                    <a:cubicBezTo>
                      <a:pt x="1085" y="574"/>
                      <a:pt x="1083" y="576"/>
                      <a:pt x="1080" y="578"/>
                    </a:cubicBezTo>
                    <a:close/>
                    <a:moveTo>
                      <a:pt x="1083" y="536"/>
                    </a:moveTo>
                    <a:cubicBezTo>
                      <a:pt x="1082" y="537"/>
                      <a:pt x="1082" y="538"/>
                      <a:pt x="1081" y="539"/>
                    </a:cubicBezTo>
                    <a:cubicBezTo>
                      <a:pt x="1081" y="540"/>
                      <a:pt x="1079" y="540"/>
                      <a:pt x="1079" y="539"/>
                    </a:cubicBezTo>
                    <a:cubicBezTo>
                      <a:pt x="1078" y="538"/>
                      <a:pt x="1077" y="536"/>
                      <a:pt x="1076" y="535"/>
                    </a:cubicBezTo>
                    <a:cubicBezTo>
                      <a:pt x="1075" y="533"/>
                      <a:pt x="1073" y="533"/>
                      <a:pt x="1072" y="531"/>
                    </a:cubicBezTo>
                    <a:cubicBezTo>
                      <a:pt x="1074" y="529"/>
                      <a:pt x="1077" y="526"/>
                      <a:pt x="1080" y="523"/>
                    </a:cubicBezTo>
                    <a:cubicBezTo>
                      <a:pt x="1080" y="524"/>
                      <a:pt x="1081" y="524"/>
                      <a:pt x="1081" y="524"/>
                    </a:cubicBezTo>
                    <a:cubicBezTo>
                      <a:pt x="1082" y="525"/>
                      <a:pt x="1082" y="526"/>
                      <a:pt x="1083" y="526"/>
                    </a:cubicBezTo>
                    <a:cubicBezTo>
                      <a:pt x="1085" y="528"/>
                      <a:pt x="1087" y="530"/>
                      <a:pt x="1088" y="532"/>
                    </a:cubicBezTo>
                    <a:cubicBezTo>
                      <a:pt x="1087" y="533"/>
                      <a:pt x="1085" y="534"/>
                      <a:pt x="1083" y="536"/>
                    </a:cubicBezTo>
                    <a:close/>
                    <a:moveTo>
                      <a:pt x="1089" y="491"/>
                    </a:moveTo>
                    <a:cubicBezTo>
                      <a:pt x="1086" y="494"/>
                      <a:pt x="1083" y="497"/>
                      <a:pt x="1080" y="500"/>
                    </a:cubicBezTo>
                    <a:cubicBezTo>
                      <a:pt x="1077" y="497"/>
                      <a:pt x="1074" y="494"/>
                      <a:pt x="1071" y="491"/>
                    </a:cubicBezTo>
                    <a:cubicBezTo>
                      <a:pt x="1070" y="491"/>
                      <a:pt x="1070" y="490"/>
                      <a:pt x="1070" y="490"/>
                    </a:cubicBezTo>
                    <a:cubicBezTo>
                      <a:pt x="1070" y="489"/>
                      <a:pt x="1070" y="489"/>
                      <a:pt x="1071" y="489"/>
                    </a:cubicBezTo>
                    <a:cubicBezTo>
                      <a:pt x="1071" y="488"/>
                      <a:pt x="1072" y="488"/>
                      <a:pt x="1073" y="488"/>
                    </a:cubicBezTo>
                    <a:cubicBezTo>
                      <a:pt x="1080" y="482"/>
                      <a:pt x="1080" y="482"/>
                      <a:pt x="1087" y="488"/>
                    </a:cubicBezTo>
                    <a:cubicBezTo>
                      <a:pt x="1087" y="488"/>
                      <a:pt x="1087" y="488"/>
                      <a:pt x="1088" y="489"/>
                    </a:cubicBezTo>
                    <a:cubicBezTo>
                      <a:pt x="1090" y="489"/>
                      <a:pt x="1092" y="489"/>
                      <a:pt x="1089" y="491"/>
                    </a:cubicBezTo>
                    <a:close/>
                    <a:moveTo>
                      <a:pt x="1070" y="450"/>
                    </a:moveTo>
                    <a:cubicBezTo>
                      <a:pt x="1070" y="449"/>
                      <a:pt x="1070" y="449"/>
                      <a:pt x="1070" y="449"/>
                    </a:cubicBezTo>
                    <a:cubicBezTo>
                      <a:pt x="1070" y="449"/>
                      <a:pt x="1070" y="448"/>
                      <a:pt x="1070" y="448"/>
                    </a:cubicBezTo>
                    <a:cubicBezTo>
                      <a:pt x="1074" y="445"/>
                      <a:pt x="1077" y="442"/>
                      <a:pt x="1080" y="439"/>
                    </a:cubicBezTo>
                    <a:cubicBezTo>
                      <a:pt x="1083" y="442"/>
                      <a:pt x="1086" y="445"/>
                      <a:pt x="1089" y="448"/>
                    </a:cubicBezTo>
                    <a:cubicBezTo>
                      <a:pt x="1090" y="449"/>
                      <a:pt x="1090" y="449"/>
                      <a:pt x="1089" y="450"/>
                    </a:cubicBezTo>
                    <a:cubicBezTo>
                      <a:pt x="1080" y="456"/>
                      <a:pt x="1080" y="456"/>
                      <a:pt x="1071" y="450"/>
                    </a:cubicBezTo>
                    <a:cubicBezTo>
                      <a:pt x="1071" y="450"/>
                      <a:pt x="1070" y="450"/>
                      <a:pt x="1070" y="450"/>
                    </a:cubicBezTo>
                    <a:close/>
                    <a:moveTo>
                      <a:pt x="1091" y="410"/>
                    </a:moveTo>
                    <a:cubicBezTo>
                      <a:pt x="1091" y="410"/>
                      <a:pt x="1089" y="410"/>
                      <a:pt x="1089" y="411"/>
                    </a:cubicBezTo>
                    <a:cubicBezTo>
                      <a:pt x="1086" y="413"/>
                      <a:pt x="1083" y="416"/>
                      <a:pt x="1080" y="419"/>
                    </a:cubicBezTo>
                    <a:cubicBezTo>
                      <a:pt x="1077" y="417"/>
                      <a:pt x="1074" y="414"/>
                      <a:pt x="1071" y="411"/>
                    </a:cubicBezTo>
                    <a:cubicBezTo>
                      <a:pt x="1071" y="410"/>
                      <a:pt x="1070" y="410"/>
                      <a:pt x="1069" y="410"/>
                    </a:cubicBezTo>
                    <a:cubicBezTo>
                      <a:pt x="1067" y="409"/>
                      <a:pt x="1068" y="409"/>
                      <a:pt x="1069" y="408"/>
                    </a:cubicBezTo>
                    <a:cubicBezTo>
                      <a:pt x="1072" y="405"/>
                      <a:pt x="1076" y="402"/>
                      <a:pt x="1079" y="399"/>
                    </a:cubicBezTo>
                    <a:cubicBezTo>
                      <a:pt x="1079" y="399"/>
                      <a:pt x="1080" y="398"/>
                      <a:pt x="1080" y="397"/>
                    </a:cubicBezTo>
                    <a:cubicBezTo>
                      <a:pt x="1080" y="397"/>
                      <a:pt x="1080" y="399"/>
                      <a:pt x="1081" y="399"/>
                    </a:cubicBezTo>
                    <a:cubicBezTo>
                      <a:pt x="1084" y="402"/>
                      <a:pt x="1087" y="405"/>
                      <a:pt x="1090" y="408"/>
                    </a:cubicBezTo>
                    <a:cubicBezTo>
                      <a:pt x="1091" y="408"/>
                      <a:pt x="1092" y="408"/>
                      <a:pt x="1092" y="409"/>
                    </a:cubicBezTo>
                    <a:cubicBezTo>
                      <a:pt x="1092" y="409"/>
                      <a:pt x="1092" y="410"/>
                      <a:pt x="1091" y="410"/>
                    </a:cubicBezTo>
                    <a:close/>
                    <a:moveTo>
                      <a:pt x="1091" y="370"/>
                    </a:moveTo>
                    <a:cubicBezTo>
                      <a:pt x="1086" y="372"/>
                      <a:pt x="1083" y="375"/>
                      <a:pt x="1081" y="380"/>
                    </a:cubicBezTo>
                    <a:cubicBezTo>
                      <a:pt x="1080" y="381"/>
                      <a:pt x="1080" y="381"/>
                      <a:pt x="1079" y="380"/>
                    </a:cubicBezTo>
                    <a:cubicBezTo>
                      <a:pt x="1076" y="376"/>
                      <a:pt x="1073" y="372"/>
                      <a:pt x="1069" y="370"/>
                    </a:cubicBezTo>
                    <a:cubicBezTo>
                      <a:pt x="1067" y="368"/>
                      <a:pt x="1067" y="368"/>
                      <a:pt x="1069" y="367"/>
                    </a:cubicBezTo>
                    <a:cubicBezTo>
                      <a:pt x="1074" y="365"/>
                      <a:pt x="1078" y="361"/>
                      <a:pt x="1079" y="355"/>
                    </a:cubicBezTo>
                    <a:cubicBezTo>
                      <a:pt x="1079" y="355"/>
                      <a:pt x="1079" y="355"/>
                      <a:pt x="1080" y="354"/>
                    </a:cubicBezTo>
                    <a:cubicBezTo>
                      <a:pt x="1080" y="355"/>
                      <a:pt x="1081" y="355"/>
                      <a:pt x="1081" y="355"/>
                    </a:cubicBezTo>
                    <a:cubicBezTo>
                      <a:pt x="1082" y="361"/>
                      <a:pt x="1086" y="365"/>
                      <a:pt x="1091" y="367"/>
                    </a:cubicBezTo>
                    <a:cubicBezTo>
                      <a:pt x="1092" y="367"/>
                      <a:pt x="1093" y="369"/>
                      <a:pt x="1091" y="370"/>
                    </a:cubicBezTo>
                    <a:close/>
                    <a:moveTo>
                      <a:pt x="1093" y="329"/>
                    </a:moveTo>
                    <a:cubicBezTo>
                      <a:pt x="1092" y="329"/>
                      <a:pt x="1092" y="329"/>
                      <a:pt x="1092" y="329"/>
                    </a:cubicBezTo>
                    <a:cubicBezTo>
                      <a:pt x="1085" y="331"/>
                      <a:pt x="1083" y="337"/>
                      <a:pt x="1080" y="342"/>
                    </a:cubicBezTo>
                    <a:cubicBezTo>
                      <a:pt x="1078" y="336"/>
                      <a:pt x="1074" y="331"/>
                      <a:pt x="1067" y="329"/>
                    </a:cubicBezTo>
                    <a:cubicBezTo>
                      <a:pt x="1065" y="329"/>
                      <a:pt x="1065" y="328"/>
                      <a:pt x="1067" y="327"/>
                    </a:cubicBezTo>
                    <a:cubicBezTo>
                      <a:pt x="1071" y="324"/>
                      <a:pt x="1075" y="321"/>
                      <a:pt x="1078" y="317"/>
                    </a:cubicBezTo>
                    <a:cubicBezTo>
                      <a:pt x="1079" y="316"/>
                      <a:pt x="1079" y="314"/>
                      <a:pt x="1080" y="312"/>
                    </a:cubicBezTo>
                    <a:cubicBezTo>
                      <a:pt x="1080" y="312"/>
                      <a:pt x="1081" y="313"/>
                      <a:pt x="1081" y="313"/>
                    </a:cubicBezTo>
                    <a:cubicBezTo>
                      <a:pt x="1084" y="321"/>
                      <a:pt x="1084" y="321"/>
                      <a:pt x="1093" y="327"/>
                    </a:cubicBezTo>
                    <a:cubicBezTo>
                      <a:pt x="1095" y="328"/>
                      <a:pt x="1094" y="329"/>
                      <a:pt x="1093" y="329"/>
                    </a:cubicBezTo>
                    <a:close/>
                    <a:moveTo>
                      <a:pt x="1113" y="612"/>
                    </a:moveTo>
                    <a:cubicBezTo>
                      <a:pt x="1114" y="611"/>
                      <a:pt x="1116" y="610"/>
                      <a:pt x="1117" y="609"/>
                    </a:cubicBezTo>
                    <a:cubicBezTo>
                      <a:pt x="1122" y="604"/>
                      <a:pt x="1121" y="604"/>
                      <a:pt x="1126" y="610"/>
                    </a:cubicBezTo>
                    <a:cubicBezTo>
                      <a:pt x="1127" y="610"/>
                      <a:pt x="1127" y="612"/>
                      <a:pt x="1126" y="613"/>
                    </a:cubicBezTo>
                    <a:cubicBezTo>
                      <a:pt x="1125" y="615"/>
                      <a:pt x="1123" y="617"/>
                      <a:pt x="1121" y="618"/>
                    </a:cubicBezTo>
                    <a:cubicBezTo>
                      <a:pt x="1121" y="619"/>
                      <a:pt x="1120" y="619"/>
                      <a:pt x="1120" y="619"/>
                    </a:cubicBezTo>
                    <a:cubicBezTo>
                      <a:pt x="1119" y="616"/>
                      <a:pt x="1118" y="613"/>
                      <a:pt x="1114" y="613"/>
                    </a:cubicBezTo>
                    <a:cubicBezTo>
                      <a:pt x="1114" y="613"/>
                      <a:pt x="1114" y="613"/>
                      <a:pt x="1113" y="612"/>
                    </a:cubicBezTo>
                    <a:close/>
                    <a:moveTo>
                      <a:pt x="1121" y="775"/>
                    </a:moveTo>
                    <a:cubicBezTo>
                      <a:pt x="1120" y="775"/>
                      <a:pt x="1120" y="774"/>
                      <a:pt x="1119" y="774"/>
                    </a:cubicBezTo>
                    <a:cubicBezTo>
                      <a:pt x="1120" y="773"/>
                      <a:pt x="1121" y="773"/>
                      <a:pt x="1122" y="773"/>
                    </a:cubicBezTo>
                    <a:cubicBezTo>
                      <a:pt x="1122" y="773"/>
                      <a:pt x="1123" y="773"/>
                      <a:pt x="1123" y="774"/>
                    </a:cubicBezTo>
                    <a:cubicBezTo>
                      <a:pt x="1122" y="774"/>
                      <a:pt x="1122" y="775"/>
                      <a:pt x="1121" y="775"/>
                    </a:cubicBezTo>
                    <a:close/>
                    <a:moveTo>
                      <a:pt x="1121" y="738"/>
                    </a:moveTo>
                    <a:cubicBezTo>
                      <a:pt x="1120" y="738"/>
                      <a:pt x="1119" y="736"/>
                      <a:pt x="1118" y="735"/>
                    </a:cubicBezTo>
                    <a:cubicBezTo>
                      <a:pt x="1119" y="734"/>
                      <a:pt x="1120" y="733"/>
                      <a:pt x="1121" y="731"/>
                    </a:cubicBezTo>
                    <a:cubicBezTo>
                      <a:pt x="1123" y="733"/>
                      <a:pt x="1124" y="734"/>
                      <a:pt x="1125" y="735"/>
                    </a:cubicBezTo>
                    <a:cubicBezTo>
                      <a:pt x="1123" y="736"/>
                      <a:pt x="1122" y="738"/>
                      <a:pt x="1121" y="738"/>
                    </a:cubicBezTo>
                    <a:close/>
                    <a:moveTo>
                      <a:pt x="1124" y="696"/>
                    </a:moveTo>
                    <a:cubicBezTo>
                      <a:pt x="1123" y="697"/>
                      <a:pt x="1121" y="698"/>
                      <a:pt x="1121" y="698"/>
                    </a:cubicBezTo>
                    <a:cubicBezTo>
                      <a:pt x="1119" y="697"/>
                      <a:pt x="1117" y="695"/>
                      <a:pt x="1115" y="692"/>
                    </a:cubicBezTo>
                    <a:cubicBezTo>
                      <a:pt x="1116" y="691"/>
                      <a:pt x="1118" y="690"/>
                      <a:pt x="1119" y="689"/>
                    </a:cubicBezTo>
                    <a:cubicBezTo>
                      <a:pt x="1120" y="689"/>
                      <a:pt x="1122" y="688"/>
                      <a:pt x="1122" y="689"/>
                    </a:cubicBezTo>
                    <a:cubicBezTo>
                      <a:pt x="1124" y="690"/>
                      <a:pt x="1125" y="691"/>
                      <a:pt x="1126" y="693"/>
                    </a:cubicBezTo>
                    <a:cubicBezTo>
                      <a:pt x="1126" y="693"/>
                      <a:pt x="1125" y="695"/>
                      <a:pt x="1124" y="696"/>
                    </a:cubicBezTo>
                    <a:close/>
                    <a:moveTo>
                      <a:pt x="1121" y="657"/>
                    </a:moveTo>
                    <a:cubicBezTo>
                      <a:pt x="1119" y="657"/>
                      <a:pt x="1117" y="654"/>
                      <a:pt x="1116" y="653"/>
                    </a:cubicBezTo>
                    <a:cubicBezTo>
                      <a:pt x="1117" y="651"/>
                      <a:pt x="1119" y="648"/>
                      <a:pt x="1120" y="646"/>
                    </a:cubicBezTo>
                    <a:cubicBezTo>
                      <a:pt x="1122" y="648"/>
                      <a:pt x="1125" y="650"/>
                      <a:pt x="1127" y="653"/>
                    </a:cubicBezTo>
                    <a:cubicBezTo>
                      <a:pt x="1125" y="654"/>
                      <a:pt x="1123" y="657"/>
                      <a:pt x="1121" y="657"/>
                    </a:cubicBezTo>
                    <a:close/>
                    <a:moveTo>
                      <a:pt x="1127" y="574"/>
                    </a:moveTo>
                    <a:cubicBezTo>
                      <a:pt x="1125" y="576"/>
                      <a:pt x="1124" y="578"/>
                      <a:pt x="1123" y="580"/>
                    </a:cubicBezTo>
                    <a:cubicBezTo>
                      <a:pt x="1121" y="579"/>
                      <a:pt x="1120" y="578"/>
                      <a:pt x="1119" y="578"/>
                    </a:cubicBezTo>
                    <a:cubicBezTo>
                      <a:pt x="1118" y="576"/>
                      <a:pt x="1117" y="575"/>
                      <a:pt x="1115" y="574"/>
                    </a:cubicBezTo>
                    <a:cubicBezTo>
                      <a:pt x="1113" y="572"/>
                      <a:pt x="1114" y="571"/>
                      <a:pt x="1115" y="570"/>
                    </a:cubicBezTo>
                    <a:cubicBezTo>
                      <a:pt x="1118" y="569"/>
                      <a:pt x="1118" y="563"/>
                      <a:pt x="1122" y="564"/>
                    </a:cubicBezTo>
                    <a:cubicBezTo>
                      <a:pt x="1124" y="564"/>
                      <a:pt x="1125" y="568"/>
                      <a:pt x="1127" y="570"/>
                    </a:cubicBezTo>
                    <a:cubicBezTo>
                      <a:pt x="1129" y="572"/>
                      <a:pt x="1128" y="573"/>
                      <a:pt x="1127" y="574"/>
                    </a:cubicBezTo>
                    <a:close/>
                    <a:moveTo>
                      <a:pt x="1128" y="533"/>
                    </a:moveTo>
                    <a:cubicBezTo>
                      <a:pt x="1125" y="534"/>
                      <a:pt x="1124" y="539"/>
                      <a:pt x="1121" y="540"/>
                    </a:cubicBezTo>
                    <a:cubicBezTo>
                      <a:pt x="1119" y="538"/>
                      <a:pt x="1117" y="535"/>
                      <a:pt x="1115" y="533"/>
                    </a:cubicBezTo>
                    <a:cubicBezTo>
                      <a:pt x="1114" y="532"/>
                      <a:pt x="1113" y="532"/>
                      <a:pt x="1111" y="532"/>
                    </a:cubicBezTo>
                    <a:cubicBezTo>
                      <a:pt x="1115" y="529"/>
                      <a:pt x="1118" y="526"/>
                      <a:pt x="1121" y="523"/>
                    </a:cubicBezTo>
                    <a:cubicBezTo>
                      <a:pt x="1121" y="523"/>
                      <a:pt x="1123" y="524"/>
                      <a:pt x="1123" y="524"/>
                    </a:cubicBezTo>
                    <a:cubicBezTo>
                      <a:pt x="1125" y="526"/>
                      <a:pt x="1127" y="528"/>
                      <a:pt x="1129" y="530"/>
                    </a:cubicBezTo>
                    <a:cubicBezTo>
                      <a:pt x="1132" y="533"/>
                      <a:pt x="1130" y="532"/>
                      <a:pt x="1128" y="533"/>
                    </a:cubicBezTo>
                    <a:close/>
                    <a:moveTo>
                      <a:pt x="1130" y="492"/>
                    </a:moveTo>
                    <a:cubicBezTo>
                      <a:pt x="1128" y="494"/>
                      <a:pt x="1125" y="497"/>
                      <a:pt x="1123" y="499"/>
                    </a:cubicBezTo>
                    <a:cubicBezTo>
                      <a:pt x="1123" y="500"/>
                      <a:pt x="1122" y="500"/>
                      <a:pt x="1121" y="500"/>
                    </a:cubicBezTo>
                    <a:cubicBezTo>
                      <a:pt x="1120" y="500"/>
                      <a:pt x="1120" y="499"/>
                      <a:pt x="1119" y="499"/>
                    </a:cubicBezTo>
                    <a:cubicBezTo>
                      <a:pt x="1118" y="498"/>
                      <a:pt x="1117" y="497"/>
                      <a:pt x="1116" y="496"/>
                    </a:cubicBezTo>
                    <a:cubicBezTo>
                      <a:pt x="1114" y="494"/>
                      <a:pt x="1112" y="492"/>
                      <a:pt x="1110" y="490"/>
                    </a:cubicBezTo>
                    <a:cubicBezTo>
                      <a:pt x="1112" y="488"/>
                      <a:pt x="1114" y="487"/>
                      <a:pt x="1116" y="485"/>
                    </a:cubicBezTo>
                    <a:cubicBezTo>
                      <a:pt x="1117" y="484"/>
                      <a:pt x="1118" y="483"/>
                      <a:pt x="1119" y="481"/>
                    </a:cubicBezTo>
                    <a:cubicBezTo>
                      <a:pt x="1121" y="479"/>
                      <a:pt x="1121" y="479"/>
                      <a:pt x="1123" y="481"/>
                    </a:cubicBezTo>
                    <a:cubicBezTo>
                      <a:pt x="1125" y="484"/>
                      <a:pt x="1127" y="486"/>
                      <a:pt x="1129" y="487"/>
                    </a:cubicBezTo>
                    <a:cubicBezTo>
                      <a:pt x="1132" y="489"/>
                      <a:pt x="1133" y="490"/>
                      <a:pt x="1130" y="492"/>
                    </a:cubicBezTo>
                    <a:close/>
                    <a:moveTo>
                      <a:pt x="1125" y="455"/>
                    </a:moveTo>
                    <a:cubicBezTo>
                      <a:pt x="1124" y="456"/>
                      <a:pt x="1123" y="458"/>
                      <a:pt x="1121" y="460"/>
                    </a:cubicBezTo>
                    <a:cubicBezTo>
                      <a:pt x="1120" y="458"/>
                      <a:pt x="1119" y="457"/>
                      <a:pt x="1118" y="455"/>
                    </a:cubicBezTo>
                    <a:cubicBezTo>
                      <a:pt x="1116" y="453"/>
                      <a:pt x="1113" y="452"/>
                      <a:pt x="1111" y="450"/>
                    </a:cubicBezTo>
                    <a:cubicBezTo>
                      <a:pt x="1111" y="450"/>
                      <a:pt x="1110" y="450"/>
                      <a:pt x="1110" y="449"/>
                    </a:cubicBezTo>
                    <a:cubicBezTo>
                      <a:pt x="1110" y="449"/>
                      <a:pt x="1111" y="448"/>
                      <a:pt x="1111" y="448"/>
                    </a:cubicBezTo>
                    <a:cubicBezTo>
                      <a:pt x="1114" y="444"/>
                      <a:pt x="1119" y="442"/>
                      <a:pt x="1120" y="437"/>
                    </a:cubicBezTo>
                    <a:cubicBezTo>
                      <a:pt x="1120" y="437"/>
                      <a:pt x="1122" y="437"/>
                      <a:pt x="1123" y="438"/>
                    </a:cubicBezTo>
                    <a:cubicBezTo>
                      <a:pt x="1124" y="439"/>
                      <a:pt x="1124" y="440"/>
                      <a:pt x="1125" y="442"/>
                    </a:cubicBezTo>
                    <a:cubicBezTo>
                      <a:pt x="1127" y="444"/>
                      <a:pt x="1130" y="447"/>
                      <a:pt x="1133" y="449"/>
                    </a:cubicBezTo>
                    <a:cubicBezTo>
                      <a:pt x="1130" y="451"/>
                      <a:pt x="1127" y="453"/>
                      <a:pt x="1125" y="455"/>
                    </a:cubicBezTo>
                    <a:close/>
                    <a:moveTo>
                      <a:pt x="1123" y="421"/>
                    </a:moveTo>
                    <a:cubicBezTo>
                      <a:pt x="1122" y="421"/>
                      <a:pt x="1121" y="421"/>
                      <a:pt x="1121" y="421"/>
                    </a:cubicBezTo>
                    <a:cubicBezTo>
                      <a:pt x="1120" y="421"/>
                      <a:pt x="1119" y="421"/>
                      <a:pt x="1119" y="420"/>
                    </a:cubicBezTo>
                    <a:cubicBezTo>
                      <a:pt x="1120" y="418"/>
                      <a:pt x="1117" y="417"/>
                      <a:pt x="1116" y="415"/>
                    </a:cubicBezTo>
                    <a:cubicBezTo>
                      <a:pt x="1113" y="413"/>
                      <a:pt x="1111" y="411"/>
                      <a:pt x="1108" y="408"/>
                    </a:cubicBezTo>
                    <a:cubicBezTo>
                      <a:pt x="1112" y="408"/>
                      <a:pt x="1114" y="405"/>
                      <a:pt x="1116" y="402"/>
                    </a:cubicBezTo>
                    <a:cubicBezTo>
                      <a:pt x="1118" y="401"/>
                      <a:pt x="1120" y="399"/>
                      <a:pt x="1119" y="396"/>
                    </a:cubicBezTo>
                    <a:cubicBezTo>
                      <a:pt x="1119" y="396"/>
                      <a:pt x="1120" y="395"/>
                      <a:pt x="1121" y="395"/>
                    </a:cubicBezTo>
                    <a:cubicBezTo>
                      <a:pt x="1122" y="395"/>
                      <a:pt x="1123" y="395"/>
                      <a:pt x="1123" y="396"/>
                    </a:cubicBezTo>
                    <a:cubicBezTo>
                      <a:pt x="1126" y="403"/>
                      <a:pt x="1126" y="403"/>
                      <a:pt x="1133" y="408"/>
                    </a:cubicBezTo>
                    <a:cubicBezTo>
                      <a:pt x="1134" y="408"/>
                      <a:pt x="1134" y="410"/>
                      <a:pt x="1134" y="410"/>
                    </a:cubicBezTo>
                    <a:cubicBezTo>
                      <a:pt x="1128" y="412"/>
                      <a:pt x="1125" y="416"/>
                      <a:pt x="1123" y="421"/>
                    </a:cubicBezTo>
                    <a:close/>
                    <a:moveTo>
                      <a:pt x="1132" y="370"/>
                    </a:moveTo>
                    <a:cubicBezTo>
                      <a:pt x="1128" y="373"/>
                      <a:pt x="1123" y="375"/>
                      <a:pt x="1123" y="382"/>
                    </a:cubicBezTo>
                    <a:cubicBezTo>
                      <a:pt x="1123" y="382"/>
                      <a:pt x="1122" y="383"/>
                      <a:pt x="1122" y="383"/>
                    </a:cubicBezTo>
                    <a:cubicBezTo>
                      <a:pt x="1121" y="383"/>
                      <a:pt x="1119" y="382"/>
                      <a:pt x="1119" y="382"/>
                    </a:cubicBezTo>
                    <a:cubicBezTo>
                      <a:pt x="1119" y="375"/>
                      <a:pt x="1114" y="372"/>
                      <a:pt x="1109" y="370"/>
                    </a:cubicBezTo>
                    <a:cubicBezTo>
                      <a:pt x="1108" y="369"/>
                      <a:pt x="1108" y="368"/>
                      <a:pt x="1109" y="367"/>
                    </a:cubicBezTo>
                    <a:cubicBezTo>
                      <a:pt x="1115" y="365"/>
                      <a:pt x="1118" y="361"/>
                      <a:pt x="1120" y="355"/>
                    </a:cubicBezTo>
                    <a:cubicBezTo>
                      <a:pt x="1120" y="354"/>
                      <a:pt x="1121" y="354"/>
                      <a:pt x="1122" y="354"/>
                    </a:cubicBezTo>
                    <a:cubicBezTo>
                      <a:pt x="1122" y="355"/>
                      <a:pt x="1123" y="355"/>
                      <a:pt x="1123" y="356"/>
                    </a:cubicBezTo>
                    <a:cubicBezTo>
                      <a:pt x="1125" y="361"/>
                      <a:pt x="1128" y="365"/>
                      <a:pt x="1133" y="367"/>
                    </a:cubicBezTo>
                    <a:cubicBezTo>
                      <a:pt x="1135" y="368"/>
                      <a:pt x="1134" y="368"/>
                      <a:pt x="1132" y="370"/>
                    </a:cubicBezTo>
                    <a:close/>
                    <a:moveTo>
                      <a:pt x="1134" y="329"/>
                    </a:moveTo>
                    <a:cubicBezTo>
                      <a:pt x="1129" y="331"/>
                      <a:pt x="1125" y="335"/>
                      <a:pt x="1123" y="341"/>
                    </a:cubicBezTo>
                    <a:cubicBezTo>
                      <a:pt x="1123" y="342"/>
                      <a:pt x="1122" y="343"/>
                      <a:pt x="1121" y="343"/>
                    </a:cubicBezTo>
                    <a:cubicBezTo>
                      <a:pt x="1121" y="343"/>
                      <a:pt x="1120" y="342"/>
                      <a:pt x="1119" y="341"/>
                    </a:cubicBezTo>
                    <a:cubicBezTo>
                      <a:pt x="1117" y="335"/>
                      <a:pt x="1113" y="331"/>
                      <a:pt x="1107" y="329"/>
                    </a:cubicBezTo>
                    <a:cubicBezTo>
                      <a:pt x="1107" y="329"/>
                      <a:pt x="1106" y="328"/>
                      <a:pt x="1106" y="328"/>
                    </a:cubicBezTo>
                    <a:cubicBezTo>
                      <a:pt x="1106" y="328"/>
                      <a:pt x="1107" y="327"/>
                      <a:pt x="1107" y="327"/>
                    </a:cubicBezTo>
                    <a:cubicBezTo>
                      <a:pt x="1111" y="327"/>
                      <a:pt x="1112" y="324"/>
                      <a:pt x="1114" y="322"/>
                    </a:cubicBezTo>
                    <a:cubicBezTo>
                      <a:pt x="1117" y="319"/>
                      <a:pt x="1120" y="316"/>
                      <a:pt x="1119" y="312"/>
                    </a:cubicBezTo>
                    <a:cubicBezTo>
                      <a:pt x="1119" y="311"/>
                      <a:pt x="1121" y="310"/>
                      <a:pt x="1121" y="310"/>
                    </a:cubicBezTo>
                    <a:cubicBezTo>
                      <a:pt x="1122" y="310"/>
                      <a:pt x="1123" y="311"/>
                      <a:pt x="1123" y="312"/>
                    </a:cubicBezTo>
                    <a:cubicBezTo>
                      <a:pt x="1123" y="320"/>
                      <a:pt x="1130" y="323"/>
                      <a:pt x="1135" y="327"/>
                    </a:cubicBezTo>
                    <a:cubicBezTo>
                      <a:pt x="1135" y="328"/>
                      <a:pt x="1136" y="328"/>
                      <a:pt x="1136" y="328"/>
                    </a:cubicBezTo>
                    <a:cubicBezTo>
                      <a:pt x="1136" y="328"/>
                      <a:pt x="1135" y="329"/>
                      <a:pt x="1134" y="329"/>
                    </a:cubicBezTo>
                    <a:close/>
                    <a:moveTo>
                      <a:pt x="1162" y="736"/>
                    </a:moveTo>
                    <a:cubicBezTo>
                      <a:pt x="1162" y="736"/>
                      <a:pt x="1161" y="735"/>
                      <a:pt x="1160" y="735"/>
                    </a:cubicBezTo>
                    <a:cubicBezTo>
                      <a:pt x="1161" y="734"/>
                      <a:pt x="1162" y="733"/>
                      <a:pt x="1162" y="732"/>
                    </a:cubicBezTo>
                    <a:cubicBezTo>
                      <a:pt x="1163" y="733"/>
                      <a:pt x="1164" y="734"/>
                      <a:pt x="1165" y="735"/>
                    </a:cubicBezTo>
                    <a:cubicBezTo>
                      <a:pt x="1164" y="735"/>
                      <a:pt x="1163" y="736"/>
                      <a:pt x="1162" y="736"/>
                    </a:cubicBezTo>
                    <a:close/>
                    <a:moveTo>
                      <a:pt x="1163" y="698"/>
                    </a:moveTo>
                    <a:cubicBezTo>
                      <a:pt x="1161" y="696"/>
                      <a:pt x="1159" y="695"/>
                      <a:pt x="1158" y="693"/>
                    </a:cubicBezTo>
                    <a:cubicBezTo>
                      <a:pt x="1158" y="691"/>
                      <a:pt x="1161" y="690"/>
                      <a:pt x="1162" y="688"/>
                    </a:cubicBezTo>
                    <a:cubicBezTo>
                      <a:pt x="1164" y="690"/>
                      <a:pt x="1167" y="691"/>
                      <a:pt x="1167" y="693"/>
                    </a:cubicBezTo>
                    <a:cubicBezTo>
                      <a:pt x="1167" y="694"/>
                      <a:pt x="1164" y="696"/>
                      <a:pt x="1163" y="698"/>
                    </a:cubicBezTo>
                    <a:close/>
                    <a:moveTo>
                      <a:pt x="1162" y="657"/>
                    </a:moveTo>
                    <a:cubicBezTo>
                      <a:pt x="1161" y="657"/>
                      <a:pt x="1159" y="655"/>
                      <a:pt x="1157" y="653"/>
                    </a:cubicBezTo>
                    <a:cubicBezTo>
                      <a:pt x="1159" y="651"/>
                      <a:pt x="1161" y="648"/>
                      <a:pt x="1162" y="648"/>
                    </a:cubicBezTo>
                    <a:cubicBezTo>
                      <a:pt x="1164" y="648"/>
                      <a:pt x="1166" y="651"/>
                      <a:pt x="1167" y="653"/>
                    </a:cubicBezTo>
                    <a:cubicBezTo>
                      <a:pt x="1165" y="654"/>
                      <a:pt x="1164" y="657"/>
                      <a:pt x="1162" y="657"/>
                    </a:cubicBezTo>
                    <a:close/>
                    <a:moveTo>
                      <a:pt x="1157" y="612"/>
                    </a:moveTo>
                    <a:cubicBezTo>
                      <a:pt x="1159" y="610"/>
                      <a:pt x="1160" y="608"/>
                      <a:pt x="1162" y="606"/>
                    </a:cubicBezTo>
                    <a:cubicBezTo>
                      <a:pt x="1164" y="608"/>
                      <a:pt x="1167" y="610"/>
                      <a:pt x="1167" y="612"/>
                    </a:cubicBezTo>
                    <a:cubicBezTo>
                      <a:pt x="1167" y="613"/>
                      <a:pt x="1164" y="615"/>
                      <a:pt x="1163" y="617"/>
                    </a:cubicBezTo>
                    <a:cubicBezTo>
                      <a:pt x="1161" y="615"/>
                      <a:pt x="1159" y="614"/>
                      <a:pt x="1157" y="612"/>
                    </a:cubicBezTo>
                    <a:close/>
                    <a:moveTo>
                      <a:pt x="1168" y="573"/>
                    </a:moveTo>
                    <a:cubicBezTo>
                      <a:pt x="1168" y="574"/>
                      <a:pt x="1167" y="574"/>
                      <a:pt x="1167" y="574"/>
                    </a:cubicBezTo>
                    <a:cubicBezTo>
                      <a:pt x="1166" y="576"/>
                      <a:pt x="1164" y="577"/>
                      <a:pt x="1162" y="579"/>
                    </a:cubicBezTo>
                    <a:cubicBezTo>
                      <a:pt x="1160" y="577"/>
                      <a:pt x="1158" y="575"/>
                      <a:pt x="1156" y="573"/>
                    </a:cubicBezTo>
                    <a:cubicBezTo>
                      <a:pt x="1156" y="573"/>
                      <a:pt x="1156" y="572"/>
                      <a:pt x="1156" y="572"/>
                    </a:cubicBezTo>
                    <a:cubicBezTo>
                      <a:pt x="1157" y="571"/>
                      <a:pt x="1159" y="569"/>
                      <a:pt x="1160" y="567"/>
                    </a:cubicBezTo>
                    <a:cubicBezTo>
                      <a:pt x="1162" y="565"/>
                      <a:pt x="1163" y="565"/>
                      <a:pt x="1165" y="567"/>
                    </a:cubicBezTo>
                    <a:cubicBezTo>
                      <a:pt x="1165" y="569"/>
                      <a:pt x="1167" y="570"/>
                      <a:pt x="1168" y="571"/>
                    </a:cubicBezTo>
                    <a:cubicBezTo>
                      <a:pt x="1169" y="572"/>
                      <a:pt x="1169" y="573"/>
                      <a:pt x="1168" y="573"/>
                    </a:cubicBezTo>
                    <a:close/>
                    <a:moveTo>
                      <a:pt x="1163" y="538"/>
                    </a:moveTo>
                    <a:cubicBezTo>
                      <a:pt x="1163" y="538"/>
                      <a:pt x="1163" y="538"/>
                      <a:pt x="1162" y="538"/>
                    </a:cubicBezTo>
                    <a:cubicBezTo>
                      <a:pt x="1162" y="538"/>
                      <a:pt x="1161" y="537"/>
                      <a:pt x="1161" y="537"/>
                    </a:cubicBezTo>
                    <a:cubicBezTo>
                      <a:pt x="1159" y="536"/>
                      <a:pt x="1158" y="534"/>
                      <a:pt x="1156" y="533"/>
                    </a:cubicBezTo>
                    <a:cubicBezTo>
                      <a:pt x="1154" y="532"/>
                      <a:pt x="1153" y="532"/>
                      <a:pt x="1155" y="530"/>
                    </a:cubicBezTo>
                    <a:cubicBezTo>
                      <a:pt x="1157" y="529"/>
                      <a:pt x="1158" y="528"/>
                      <a:pt x="1159" y="526"/>
                    </a:cubicBezTo>
                    <a:cubicBezTo>
                      <a:pt x="1162" y="523"/>
                      <a:pt x="1163" y="523"/>
                      <a:pt x="1166" y="527"/>
                    </a:cubicBezTo>
                    <a:cubicBezTo>
                      <a:pt x="1168" y="528"/>
                      <a:pt x="1169" y="530"/>
                      <a:pt x="1171" y="532"/>
                    </a:cubicBezTo>
                    <a:cubicBezTo>
                      <a:pt x="1168" y="534"/>
                      <a:pt x="1166" y="536"/>
                      <a:pt x="1163" y="538"/>
                    </a:cubicBezTo>
                    <a:close/>
                    <a:moveTo>
                      <a:pt x="1172" y="491"/>
                    </a:moveTo>
                    <a:cubicBezTo>
                      <a:pt x="1169" y="494"/>
                      <a:pt x="1165" y="497"/>
                      <a:pt x="1162" y="500"/>
                    </a:cubicBezTo>
                    <a:cubicBezTo>
                      <a:pt x="1159" y="497"/>
                      <a:pt x="1156" y="494"/>
                      <a:pt x="1153" y="491"/>
                    </a:cubicBezTo>
                    <a:cubicBezTo>
                      <a:pt x="1153" y="491"/>
                      <a:pt x="1153" y="490"/>
                      <a:pt x="1152" y="490"/>
                    </a:cubicBezTo>
                    <a:cubicBezTo>
                      <a:pt x="1152" y="489"/>
                      <a:pt x="1153" y="489"/>
                      <a:pt x="1153" y="489"/>
                    </a:cubicBezTo>
                    <a:cubicBezTo>
                      <a:pt x="1154" y="488"/>
                      <a:pt x="1155" y="488"/>
                      <a:pt x="1156" y="488"/>
                    </a:cubicBezTo>
                    <a:cubicBezTo>
                      <a:pt x="1163" y="482"/>
                      <a:pt x="1163" y="482"/>
                      <a:pt x="1169" y="488"/>
                    </a:cubicBezTo>
                    <a:cubicBezTo>
                      <a:pt x="1170" y="488"/>
                      <a:pt x="1170" y="488"/>
                      <a:pt x="1171" y="489"/>
                    </a:cubicBezTo>
                    <a:cubicBezTo>
                      <a:pt x="1172" y="489"/>
                      <a:pt x="1174" y="489"/>
                      <a:pt x="1172" y="491"/>
                    </a:cubicBezTo>
                    <a:close/>
                    <a:moveTo>
                      <a:pt x="1152" y="449"/>
                    </a:moveTo>
                    <a:cubicBezTo>
                      <a:pt x="1153" y="448"/>
                      <a:pt x="1155" y="447"/>
                      <a:pt x="1156" y="445"/>
                    </a:cubicBezTo>
                    <a:cubicBezTo>
                      <a:pt x="1158" y="443"/>
                      <a:pt x="1160" y="441"/>
                      <a:pt x="1163" y="439"/>
                    </a:cubicBezTo>
                    <a:cubicBezTo>
                      <a:pt x="1166" y="442"/>
                      <a:pt x="1169" y="445"/>
                      <a:pt x="1173" y="449"/>
                    </a:cubicBezTo>
                    <a:cubicBezTo>
                      <a:pt x="1173" y="449"/>
                      <a:pt x="1172" y="450"/>
                      <a:pt x="1172" y="450"/>
                    </a:cubicBezTo>
                    <a:cubicBezTo>
                      <a:pt x="1168" y="452"/>
                      <a:pt x="1165" y="454"/>
                      <a:pt x="1163" y="459"/>
                    </a:cubicBezTo>
                    <a:cubicBezTo>
                      <a:pt x="1163" y="459"/>
                      <a:pt x="1163" y="459"/>
                      <a:pt x="1163" y="460"/>
                    </a:cubicBezTo>
                    <a:cubicBezTo>
                      <a:pt x="1162" y="459"/>
                      <a:pt x="1162" y="459"/>
                      <a:pt x="1162" y="459"/>
                    </a:cubicBezTo>
                    <a:cubicBezTo>
                      <a:pt x="1161" y="455"/>
                      <a:pt x="1158" y="454"/>
                      <a:pt x="1157" y="452"/>
                    </a:cubicBezTo>
                    <a:cubicBezTo>
                      <a:pt x="1155" y="451"/>
                      <a:pt x="1154" y="450"/>
                      <a:pt x="1152" y="449"/>
                    </a:cubicBezTo>
                    <a:close/>
                    <a:moveTo>
                      <a:pt x="1174" y="410"/>
                    </a:moveTo>
                    <a:cubicBezTo>
                      <a:pt x="1169" y="411"/>
                      <a:pt x="1167" y="415"/>
                      <a:pt x="1164" y="418"/>
                    </a:cubicBezTo>
                    <a:cubicBezTo>
                      <a:pt x="1163" y="418"/>
                      <a:pt x="1163" y="419"/>
                      <a:pt x="1163" y="419"/>
                    </a:cubicBezTo>
                    <a:cubicBezTo>
                      <a:pt x="1162" y="419"/>
                      <a:pt x="1162" y="419"/>
                      <a:pt x="1161" y="418"/>
                    </a:cubicBezTo>
                    <a:cubicBezTo>
                      <a:pt x="1158" y="416"/>
                      <a:pt x="1156" y="411"/>
                      <a:pt x="1151" y="410"/>
                    </a:cubicBezTo>
                    <a:cubicBezTo>
                      <a:pt x="1149" y="409"/>
                      <a:pt x="1151" y="409"/>
                      <a:pt x="1152" y="408"/>
                    </a:cubicBezTo>
                    <a:cubicBezTo>
                      <a:pt x="1156" y="404"/>
                      <a:pt x="1159" y="400"/>
                      <a:pt x="1163" y="397"/>
                    </a:cubicBezTo>
                    <a:cubicBezTo>
                      <a:pt x="1165" y="402"/>
                      <a:pt x="1169" y="405"/>
                      <a:pt x="1173" y="408"/>
                    </a:cubicBezTo>
                    <a:cubicBezTo>
                      <a:pt x="1175" y="409"/>
                      <a:pt x="1176" y="409"/>
                      <a:pt x="1174" y="410"/>
                    </a:cubicBezTo>
                    <a:close/>
                    <a:moveTo>
                      <a:pt x="1150" y="369"/>
                    </a:moveTo>
                    <a:cubicBezTo>
                      <a:pt x="1150" y="368"/>
                      <a:pt x="1151" y="368"/>
                      <a:pt x="1151" y="367"/>
                    </a:cubicBezTo>
                    <a:cubicBezTo>
                      <a:pt x="1156" y="365"/>
                      <a:pt x="1160" y="361"/>
                      <a:pt x="1162" y="356"/>
                    </a:cubicBezTo>
                    <a:cubicBezTo>
                      <a:pt x="1162" y="355"/>
                      <a:pt x="1162" y="355"/>
                      <a:pt x="1163" y="354"/>
                    </a:cubicBezTo>
                    <a:cubicBezTo>
                      <a:pt x="1163" y="355"/>
                      <a:pt x="1163" y="355"/>
                      <a:pt x="1163" y="356"/>
                    </a:cubicBezTo>
                    <a:cubicBezTo>
                      <a:pt x="1165" y="361"/>
                      <a:pt x="1168" y="365"/>
                      <a:pt x="1173" y="367"/>
                    </a:cubicBezTo>
                    <a:cubicBezTo>
                      <a:pt x="1174" y="367"/>
                      <a:pt x="1176" y="368"/>
                      <a:pt x="1173" y="370"/>
                    </a:cubicBezTo>
                    <a:cubicBezTo>
                      <a:pt x="1169" y="373"/>
                      <a:pt x="1166" y="377"/>
                      <a:pt x="1162" y="381"/>
                    </a:cubicBezTo>
                    <a:cubicBezTo>
                      <a:pt x="1160" y="376"/>
                      <a:pt x="1156" y="372"/>
                      <a:pt x="1152" y="370"/>
                    </a:cubicBezTo>
                    <a:cubicBezTo>
                      <a:pt x="1151" y="369"/>
                      <a:pt x="1151" y="369"/>
                      <a:pt x="1150" y="369"/>
                    </a:cubicBezTo>
                    <a:close/>
                    <a:moveTo>
                      <a:pt x="1175" y="329"/>
                    </a:moveTo>
                    <a:cubicBezTo>
                      <a:pt x="1168" y="331"/>
                      <a:pt x="1165" y="337"/>
                      <a:pt x="1162" y="342"/>
                    </a:cubicBezTo>
                    <a:cubicBezTo>
                      <a:pt x="1160" y="336"/>
                      <a:pt x="1157" y="331"/>
                      <a:pt x="1150" y="329"/>
                    </a:cubicBezTo>
                    <a:cubicBezTo>
                      <a:pt x="1149" y="329"/>
                      <a:pt x="1149" y="329"/>
                      <a:pt x="1148" y="328"/>
                    </a:cubicBezTo>
                    <a:cubicBezTo>
                      <a:pt x="1149" y="328"/>
                      <a:pt x="1149" y="327"/>
                      <a:pt x="1149" y="327"/>
                    </a:cubicBezTo>
                    <a:cubicBezTo>
                      <a:pt x="1154" y="326"/>
                      <a:pt x="1156" y="321"/>
                      <a:pt x="1160" y="318"/>
                    </a:cubicBezTo>
                    <a:cubicBezTo>
                      <a:pt x="1161" y="317"/>
                      <a:pt x="1161" y="315"/>
                      <a:pt x="1162" y="313"/>
                    </a:cubicBezTo>
                    <a:cubicBezTo>
                      <a:pt x="1162" y="313"/>
                      <a:pt x="1162" y="312"/>
                      <a:pt x="1163" y="312"/>
                    </a:cubicBezTo>
                    <a:cubicBezTo>
                      <a:pt x="1163" y="313"/>
                      <a:pt x="1163" y="313"/>
                      <a:pt x="1163" y="314"/>
                    </a:cubicBezTo>
                    <a:cubicBezTo>
                      <a:pt x="1164" y="321"/>
                      <a:pt x="1170" y="324"/>
                      <a:pt x="1175" y="327"/>
                    </a:cubicBezTo>
                    <a:cubicBezTo>
                      <a:pt x="1176" y="329"/>
                      <a:pt x="1177" y="329"/>
                      <a:pt x="1175" y="329"/>
                    </a:cubicBezTo>
                    <a:close/>
                    <a:moveTo>
                      <a:pt x="1191" y="408"/>
                    </a:moveTo>
                    <a:cubicBezTo>
                      <a:pt x="1196" y="406"/>
                      <a:pt x="1200" y="402"/>
                      <a:pt x="1202" y="397"/>
                    </a:cubicBezTo>
                    <a:cubicBezTo>
                      <a:pt x="1202" y="397"/>
                      <a:pt x="1202" y="397"/>
                      <a:pt x="1203" y="397"/>
                    </a:cubicBezTo>
                    <a:cubicBezTo>
                      <a:pt x="1203" y="397"/>
                      <a:pt x="1204" y="397"/>
                      <a:pt x="1204" y="398"/>
                    </a:cubicBezTo>
                    <a:cubicBezTo>
                      <a:pt x="1204" y="401"/>
                      <a:pt x="1207" y="403"/>
                      <a:pt x="1209" y="405"/>
                    </a:cubicBezTo>
                    <a:cubicBezTo>
                      <a:pt x="1213" y="409"/>
                      <a:pt x="1213" y="409"/>
                      <a:pt x="1209" y="412"/>
                    </a:cubicBezTo>
                    <a:cubicBezTo>
                      <a:pt x="1208" y="412"/>
                      <a:pt x="1207" y="413"/>
                      <a:pt x="1206" y="414"/>
                    </a:cubicBezTo>
                    <a:cubicBezTo>
                      <a:pt x="1205" y="416"/>
                      <a:pt x="1204" y="418"/>
                      <a:pt x="1203" y="419"/>
                    </a:cubicBezTo>
                    <a:cubicBezTo>
                      <a:pt x="1201" y="418"/>
                      <a:pt x="1200" y="417"/>
                      <a:pt x="1199" y="415"/>
                    </a:cubicBezTo>
                    <a:cubicBezTo>
                      <a:pt x="1196" y="414"/>
                      <a:pt x="1195" y="410"/>
                      <a:pt x="1191" y="410"/>
                    </a:cubicBezTo>
                    <a:cubicBezTo>
                      <a:pt x="1191" y="410"/>
                      <a:pt x="1191" y="408"/>
                      <a:pt x="1191" y="408"/>
                    </a:cubicBezTo>
                    <a:close/>
                    <a:moveTo>
                      <a:pt x="1203" y="736"/>
                    </a:moveTo>
                    <a:cubicBezTo>
                      <a:pt x="1202" y="736"/>
                      <a:pt x="1201" y="736"/>
                      <a:pt x="1200" y="736"/>
                    </a:cubicBezTo>
                    <a:cubicBezTo>
                      <a:pt x="1201" y="735"/>
                      <a:pt x="1201" y="734"/>
                      <a:pt x="1202" y="733"/>
                    </a:cubicBezTo>
                    <a:cubicBezTo>
                      <a:pt x="1202" y="733"/>
                      <a:pt x="1203" y="733"/>
                      <a:pt x="1204" y="733"/>
                    </a:cubicBezTo>
                    <a:cubicBezTo>
                      <a:pt x="1204" y="734"/>
                      <a:pt x="1205" y="735"/>
                      <a:pt x="1206" y="735"/>
                    </a:cubicBezTo>
                    <a:cubicBezTo>
                      <a:pt x="1205" y="736"/>
                      <a:pt x="1204" y="736"/>
                      <a:pt x="1203" y="736"/>
                    </a:cubicBezTo>
                    <a:close/>
                    <a:moveTo>
                      <a:pt x="1203" y="698"/>
                    </a:moveTo>
                    <a:cubicBezTo>
                      <a:pt x="1201" y="696"/>
                      <a:pt x="1198" y="695"/>
                      <a:pt x="1199" y="693"/>
                    </a:cubicBezTo>
                    <a:cubicBezTo>
                      <a:pt x="1199" y="692"/>
                      <a:pt x="1201" y="690"/>
                      <a:pt x="1203" y="689"/>
                    </a:cubicBezTo>
                    <a:cubicBezTo>
                      <a:pt x="1205" y="690"/>
                      <a:pt x="1207" y="692"/>
                      <a:pt x="1207" y="693"/>
                    </a:cubicBezTo>
                    <a:cubicBezTo>
                      <a:pt x="1207" y="695"/>
                      <a:pt x="1204" y="696"/>
                      <a:pt x="1203" y="698"/>
                    </a:cubicBezTo>
                    <a:close/>
                    <a:moveTo>
                      <a:pt x="1198" y="653"/>
                    </a:moveTo>
                    <a:cubicBezTo>
                      <a:pt x="1199" y="651"/>
                      <a:pt x="1201" y="650"/>
                      <a:pt x="1203" y="648"/>
                    </a:cubicBezTo>
                    <a:cubicBezTo>
                      <a:pt x="1204" y="650"/>
                      <a:pt x="1207" y="651"/>
                      <a:pt x="1207" y="653"/>
                    </a:cubicBezTo>
                    <a:cubicBezTo>
                      <a:pt x="1207" y="655"/>
                      <a:pt x="1205" y="657"/>
                      <a:pt x="1203" y="658"/>
                    </a:cubicBezTo>
                    <a:cubicBezTo>
                      <a:pt x="1201" y="656"/>
                      <a:pt x="1198" y="654"/>
                      <a:pt x="1198" y="653"/>
                    </a:cubicBezTo>
                    <a:close/>
                    <a:moveTo>
                      <a:pt x="1203" y="617"/>
                    </a:moveTo>
                    <a:cubicBezTo>
                      <a:pt x="1201" y="615"/>
                      <a:pt x="1198" y="613"/>
                      <a:pt x="1198" y="611"/>
                    </a:cubicBezTo>
                    <a:cubicBezTo>
                      <a:pt x="1198" y="610"/>
                      <a:pt x="1201" y="608"/>
                      <a:pt x="1203" y="605"/>
                    </a:cubicBezTo>
                    <a:cubicBezTo>
                      <a:pt x="1204" y="607"/>
                      <a:pt x="1207" y="609"/>
                      <a:pt x="1207" y="611"/>
                    </a:cubicBezTo>
                    <a:cubicBezTo>
                      <a:pt x="1207" y="613"/>
                      <a:pt x="1204" y="615"/>
                      <a:pt x="1203" y="617"/>
                    </a:cubicBezTo>
                    <a:close/>
                    <a:moveTo>
                      <a:pt x="1203" y="578"/>
                    </a:moveTo>
                    <a:cubicBezTo>
                      <a:pt x="1200" y="578"/>
                      <a:pt x="1198" y="574"/>
                      <a:pt x="1196" y="573"/>
                    </a:cubicBezTo>
                    <a:cubicBezTo>
                      <a:pt x="1199" y="570"/>
                      <a:pt x="1201" y="568"/>
                      <a:pt x="1203" y="565"/>
                    </a:cubicBezTo>
                    <a:cubicBezTo>
                      <a:pt x="1205" y="568"/>
                      <a:pt x="1207" y="570"/>
                      <a:pt x="1209" y="572"/>
                    </a:cubicBezTo>
                    <a:cubicBezTo>
                      <a:pt x="1207" y="574"/>
                      <a:pt x="1205" y="578"/>
                      <a:pt x="1203" y="578"/>
                    </a:cubicBezTo>
                    <a:close/>
                    <a:moveTo>
                      <a:pt x="1210" y="533"/>
                    </a:moveTo>
                    <a:cubicBezTo>
                      <a:pt x="1209" y="533"/>
                      <a:pt x="1208" y="534"/>
                      <a:pt x="1207" y="535"/>
                    </a:cubicBezTo>
                    <a:cubicBezTo>
                      <a:pt x="1205" y="536"/>
                      <a:pt x="1204" y="538"/>
                      <a:pt x="1203" y="538"/>
                    </a:cubicBezTo>
                    <a:cubicBezTo>
                      <a:pt x="1201" y="538"/>
                      <a:pt x="1200" y="536"/>
                      <a:pt x="1199" y="534"/>
                    </a:cubicBezTo>
                    <a:cubicBezTo>
                      <a:pt x="1198" y="534"/>
                      <a:pt x="1197" y="533"/>
                      <a:pt x="1196" y="533"/>
                    </a:cubicBezTo>
                    <a:cubicBezTo>
                      <a:pt x="1195" y="532"/>
                      <a:pt x="1195" y="532"/>
                      <a:pt x="1194" y="532"/>
                    </a:cubicBezTo>
                    <a:cubicBezTo>
                      <a:pt x="1195" y="531"/>
                      <a:pt x="1195" y="531"/>
                      <a:pt x="1196" y="530"/>
                    </a:cubicBezTo>
                    <a:cubicBezTo>
                      <a:pt x="1198" y="528"/>
                      <a:pt x="1200" y="526"/>
                      <a:pt x="1203" y="523"/>
                    </a:cubicBezTo>
                    <a:cubicBezTo>
                      <a:pt x="1205" y="526"/>
                      <a:pt x="1208" y="528"/>
                      <a:pt x="1210" y="531"/>
                    </a:cubicBezTo>
                    <a:cubicBezTo>
                      <a:pt x="1211" y="532"/>
                      <a:pt x="1212" y="532"/>
                      <a:pt x="1210" y="533"/>
                    </a:cubicBezTo>
                    <a:close/>
                    <a:moveTo>
                      <a:pt x="1212" y="491"/>
                    </a:moveTo>
                    <a:cubicBezTo>
                      <a:pt x="1209" y="493"/>
                      <a:pt x="1207" y="496"/>
                      <a:pt x="1204" y="499"/>
                    </a:cubicBezTo>
                    <a:cubicBezTo>
                      <a:pt x="1204" y="499"/>
                      <a:pt x="1203" y="500"/>
                      <a:pt x="1203" y="500"/>
                    </a:cubicBezTo>
                    <a:cubicBezTo>
                      <a:pt x="1202" y="500"/>
                      <a:pt x="1202" y="499"/>
                      <a:pt x="1201" y="499"/>
                    </a:cubicBezTo>
                    <a:cubicBezTo>
                      <a:pt x="1199" y="496"/>
                      <a:pt x="1196" y="493"/>
                      <a:pt x="1193" y="491"/>
                    </a:cubicBezTo>
                    <a:cubicBezTo>
                      <a:pt x="1192" y="489"/>
                      <a:pt x="1193" y="489"/>
                      <a:pt x="1194" y="489"/>
                    </a:cubicBezTo>
                    <a:cubicBezTo>
                      <a:pt x="1203" y="483"/>
                      <a:pt x="1203" y="483"/>
                      <a:pt x="1212" y="488"/>
                    </a:cubicBezTo>
                    <a:cubicBezTo>
                      <a:pt x="1214" y="490"/>
                      <a:pt x="1213" y="490"/>
                      <a:pt x="1212" y="491"/>
                    </a:cubicBezTo>
                    <a:close/>
                    <a:moveTo>
                      <a:pt x="1212" y="450"/>
                    </a:moveTo>
                    <a:cubicBezTo>
                      <a:pt x="1208" y="452"/>
                      <a:pt x="1205" y="454"/>
                      <a:pt x="1204" y="458"/>
                    </a:cubicBezTo>
                    <a:cubicBezTo>
                      <a:pt x="1204" y="459"/>
                      <a:pt x="1202" y="459"/>
                      <a:pt x="1202" y="459"/>
                    </a:cubicBezTo>
                    <a:cubicBezTo>
                      <a:pt x="1201" y="455"/>
                      <a:pt x="1198" y="452"/>
                      <a:pt x="1193" y="450"/>
                    </a:cubicBezTo>
                    <a:cubicBezTo>
                      <a:pt x="1193" y="450"/>
                      <a:pt x="1193" y="450"/>
                      <a:pt x="1193" y="450"/>
                    </a:cubicBezTo>
                    <a:cubicBezTo>
                      <a:pt x="1193" y="449"/>
                      <a:pt x="1193" y="449"/>
                      <a:pt x="1193" y="448"/>
                    </a:cubicBezTo>
                    <a:cubicBezTo>
                      <a:pt x="1195" y="446"/>
                      <a:pt x="1197" y="445"/>
                      <a:pt x="1199" y="443"/>
                    </a:cubicBezTo>
                    <a:cubicBezTo>
                      <a:pt x="1200" y="442"/>
                      <a:pt x="1202" y="440"/>
                      <a:pt x="1203" y="439"/>
                    </a:cubicBezTo>
                    <a:cubicBezTo>
                      <a:pt x="1204" y="441"/>
                      <a:pt x="1205" y="443"/>
                      <a:pt x="1206" y="444"/>
                    </a:cubicBezTo>
                    <a:cubicBezTo>
                      <a:pt x="1208" y="445"/>
                      <a:pt x="1210" y="446"/>
                      <a:pt x="1212" y="448"/>
                    </a:cubicBezTo>
                    <a:cubicBezTo>
                      <a:pt x="1213" y="449"/>
                      <a:pt x="1214" y="449"/>
                      <a:pt x="1212" y="450"/>
                    </a:cubicBezTo>
                    <a:close/>
                    <a:moveTo>
                      <a:pt x="1204" y="380"/>
                    </a:moveTo>
                    <a:cubicBezTo>
                      <a:pt x="1204" y="380"/>
                      <a:pt x="1203" y="381"/>
                      <a:pt x="1203" y="381"/>
                    </a:cubicBezTo>
                    <a:cubicBezTo>
                      <a:pt x="1203" y="381"/>
                      <a:pt x="1202" y="380"/>
                      <a:pt x="1202" y="380"/>
                    </a:cubicBezTo>
                    <a:cubicBezTo>
                      <a:pt x="1202" y="376"/>
                      <a:pt x="1198" y="375"/>
                      <a:pt x="1196" y="373"/>
                    </a:cubicBezTo>
                    <a:cubicBezTo>
                      <a:pt x="1195" y="371"/>
                      <a:pt x="1192" y="370"/>
                      <a:pt x="1190" y="369"/>
                    </a:cubicBezTo>
                    <a:cubicBezTo>
                      <a:pt x="1192" y="367"/>
                      <a:pt x="1194" y="366"/>
                      <a:pt x="1196" y="365"/>
                    </a:cubicBezTo>
                    <a:cubicBezTo>
                      <a:pt x="1199" y="362"/>
                      <a:pt x="1201" y="359"/>
                      <a:pt x="1202" y="356"/>
                    </a:cubicBezTo>
                    <a:cubicBezTo>
                      <a:pt x="1202" y="355"/>
                      <a:pt x="1203" y="355"/>
                      <a:pt x="1203" y="354"/>
                    </a:cubicBezTo>
                    <a:cubicBezTo>
                      <a:pt x="1203" y="355"/>
                      <a:pt x="1204" y="355"/>
                      <a:pt x="1204" y="356"/>
                    </a:cubicBezTo>
                    <a:cubicBezTo>
                      <a:pt x="1205" y="361"/>
                      <a:pt x="1208" y="365"/>
                      <a:pt x="1214" y="367"/>
                    </a:cubicBezTo>
                    <a:cubicBezTo>
                      <a:pt x="1214" y="367"/>
                      <a:pt x="1214" y="369"/>
                      <a:pt x="1214" y="369"/>
                    </a:cubicBezTo>
                    <a:cubicBezTo>
                      <a:pt x="1209" y="371"/>
                      <a:pt x="1206" y="375"/>
                      <a:pt x="1204" y="380"/>
                    </a:cubicBezTo>
                    <a:close/>
                    <a:moveTo>
                      <a:pt x="1211" y="331"/>
                    </a:moveTo>
                    <a:cubicBezTo>
                      <a:pt x="1207" y="333"/>
                      <a:pt x="1205" y="337"/>
                      <a:pt x="1204" y="341"/>
                    </a:cubicBezTo>
                    <a:cubicBezTo>
                      <a:pt x="1204" y="342"/>
                      <a:pt x="1203" y="342"/>
                      <a:pt x="1203" y="343"/>
                    </a:cubicBezTo>
                    <a:cubicBezTo>
                      <a:pt x="1202" y="342"/>
                      <a:pt x="1202" y="342"/>
                      <a:pt x="1202" y="341"/>
                    </a:cubicBezTo>
                    <a:cubicBezTo>
                      <a:pt x="1200" y="335"/>
                      <a:pt x="1196" y="331"/>
                      <a:pt x="1190" y="329"/>
                    </a:cubicBezTo>
                    <a:cubicBezTo>
                      <a:pt x="1189" y="329"/>
                      <a:pt x="1189" y="328"/>
                      <a:pt x="1189" y="328"/>
                    </a:cubicBezTo>
                    <a:cubicBezTo>
                      <a:pt x="1189" y="328"/>
                      <a:pt x="1190" y="328"/>
                      <a:pt x="1190" y="327"/>
                    </a:cubicBezTo>
                    <a:cubicBezTo>
                      <a:pt x="1193" y="326"/>
                      <a:pt x="1196" y="324"/>
                      <a:pt x="1198" y="323"/>
                    </a:cubicBezTo>
                    <a:cubicBezTo>
                      <a:pt x="1199" y="322"/>
                      <a:pt x="1200" y="320"/>
                      <a:pt x="1201" y="318"/>
                    </a:cubicBezTo>
                    <a:cubicBezTo>
                      <a:pt x="1201" y="317"/>
                      <a:pt x="1202" y="316"/>
                      <a:pt x="1203" y="314"/>
                    </a:cubicBezTo>
                    <a:cubicBezTo>
                      <a:pt x="1204" y="316"/>
                      <a:pt x="1205" y="317"/>
                      <a:pt x="1205" y="318"/>
                    </a:cubicBezTo>
                    <a:cubicBezTo>
                      <a:pt x="1206" y="320"/>
                      <a:pt x="1207" y="321"/>
                      <a:pt x="1208" y="323"/>
                    </a:cubicBezTo>
                    <a:cubicBezTo>
                      <a:pt x="1209" y="324"/>
                      <a:pt x="1210" y="324"/>
                      <a:pt x="1211" y="324"/>
                    </a:cubicBezTo>
                    <a:cubicBezTo>
                      <a:pt x="1213" y="325"/>
                      <a:pt x="1215" y="327"/>
                      <a:pt x="1217" y="328"/>
                    </a:cubicBezTo>
                    <a:cubicBezTo>
                      <a:pt x="1215" y="329"/>
                      <a:pt x="1213" y="330"/>
                      <a:pt x="1211" y="331"/>
                    </a:cubicBezTo>
                    <a:close/>
                    <a:moveTo>
                      <a:pt x="1231" y="409"/>
                    </a:moveTo>
                    <a:cubicBezTo>
                      <a:pt x="1231" y="409"/>
                      <a:pt x="1232" y="408"/>
                      <a:pt x="1232" y="408"/>
                    </a:cubicBezTo>
                    <a:cubicBezTo>
                      <a:pt x="1237" y="406"/>
                      <a:pt x="1240" y="402"/>
                      <a:pt x="1242" y="398"/>
                    </a:cubicBezTo>
                    <a:cubicBezTo>
                      <a:pt x="1242" y="397"/>
                      <a:pt x="1243" y="397"/>
                      <a:pt x="1244" y="397"/>
                    </a:cubicBezTo>
                    <a:cubicBezTo>
                      <a:pt x="1245" y="402"/>
                      <a:pt x="1249" y="404"/>
                      <a:pt x="1252" y="407"/>
                    </a:cubicBezTo>
                    <a:cubicBezTo>
                      <a:pt x="1254" y="410"/>
                      <a:pt x="1252" y="411"/>
                      <a:pt x="1251" y="411"/>
                    </a:cubicBezTo>
                    <a:cubicBezTo>
                      <a:pt x="1248" y="412"/>
                      <a:pt x="1246" y="414"/>
                      <a:pt x="1245" y="417"/>
                    </a:cubicBezTo>
                    <a:cubicBezTo>
                      <a:pt x="1245" y="419"/>
                      <a:pt x="1242" y="420"/>
                      <a:pt x="1241" y="418"/>
                    </a:cubicBezTo>
                    <a:cubicBezTo>
                      <a:pt x="1240" y="413"/>
                      <a:pt x="1237" y="411"/>
                      <a:pt x="1232" y="410"/>
                    </a:cubicBezTo>
                    <a:cubicBezTo>
                      <a:pt x="1232" y="410"/>
                      <a:pt x="1231" y="409"/>
                      <a:pt x="1231" y="409"/>
                    </a:cubicBezTo>
                    <a:close/>
                    <a:moveTo>
                      <a:pt x="1243" y="736"/>
                    </a:moveTo>
                    <a:cubicBezTo>
                      <a:pt x="1242" y="736"/>
                      <a:pt x="1241" y="736"/>
                      <a:pt x="1240" y="735"/>
                    </a:cubicBezTo>
                    <a:cubicBezTo>
                      <a:pt x="1241" y="734"/>
                      <a:pt x="1242" y="734"/>
                      <a:pt x="1243" y="733"/>
                    </a:cubicBezTo>
                    <a:cubicBezTo>
                      <a:pt x="1243" y="733"/>
                      <a:pt x="1244" y="733"/>
                      <a:pt x="1244" y="733"/>
                    </a:cubicBezTo>
                    <a:cubicBezTo>
                      <a:pt x="1244" y="734"/>
                      <a:pt x="1243" y="736"/>
                      <a:pt x="1243" y="736"/>
                    </a:cubicBezTo>
                    <a:close/>
                    <a:moveTo>
                      <a:pt x="1244" y="699"/>
                    </a:moveTo>
                    <a:cubicBezTo>
                      <a:pt x="1241" y="696"/>
                      <a:pt x="1240" y="695"/>
                      <a:pt x="1239" y="693"/>
                    </a:cubicBezTo>
                    <a:cubicBezTo>
                      <a:pt x="1238" y="692"/>
                      <a:pt x="1242" y="690"/>
                      <a:pt x="1244" y="690"/>
                    </a:cubicBezTo>
                    <a:cubicBezTo>
                      <a:pt x="1245" y="691"/>
                      <a:pt x="1248" y="693"/>
                      <a:pt x="1247" y="693"/>
                    </a:cubicBezTo>
                    <a:cubicBezTo>
                      <a:pt x="1247" y="695"/>
                      <a:pt x="1245" y="697"/>
                      <a:pt x="1244" y="699"/>
                    </a:cubicBezTo>
                    <a:close/>
                    <a:moveTo>
                      <a:pt x="1237" y="611"/>
                    </a:moveTo>
                    <a:cubicBezTo>
                      <a:pt x="1240" y="609"/>
                      <a:pt x="1241" y="608"/>
                      <a:pt x="1243" y="606"/>
                    </a:cubicBezTo>
                    <a:cubicBezTo>
                      <a:pt x="1245" y="608"/>
                      <a:pt x="1248" y="610"/>
                      <a:pt x="1248" y="611"/>
                    </a:cubicBezTo>
                    <a:cubicBezTo>
                      <a:pt x="1247" y="613"/>
                      <a:pt x="1245" y="615"/>
                      <a:pt x="1243" y="617"/>
                    </a:cubicBezTo>
                    <a:cubicBezTo>
                      <a:pt x="1241" y="615"/>
                      <a:pt x="1240" y="614"/>
                      <a:pt x="1237" y="611"/>
                    </a:cubicBezTo>
                    <a:close/>
                    <a:moveTo>
                      <a:pt x="1243" y="656"/>
                    </a:moveTo>
                    <a:cubicBezTo>
                      <a:pt x="1242" y="655"/>
                      <a:pt x="1240" y="654"/>
                      <a:pt x="1239" y="653"/>
                    </a:cubicBezTo>
                    <a:cubicBezTo>
                      <a:pt x="1240" y="651"/>
                      <a:pt x="1242" y="650"/>
                      <a:pt x="1243" y="648"/>
                    </a:cubicBezTo>
                    <a:cubicBezTo>
                      <a:pt x="1245" y="650"/>
                      <a:pt x="1246" y="651"/>
                      <a:pt x="1248" y="653"/>
                    </a:cubicBezTo>
                    <a:cubicBezTo>
                      <a:pt x="1246" y="654"/>
                      <a:pt x="1245" y="655"/>
                      <a:pt x="1243" y="656"/>
                    </a:cubicBezTo>
                    <a:close/>
                    <a:moveTo>
                      <a:pt x="1246" y="576"/>
                    </a:moveTo>
                    <a:cubicBezTo>
                      <a:pt x="1244" y="578"/>
                      <a:pt x="1243" y="579"/>
                      <a:pt x="1240" y="576"/>
                    </a:cubicBezTo>
                    <a:cubicBezTo>
                      <a:pt x="1239" y="575"/>
                      <a:pt x="1238" y="574"/>
                      <a:pt x="1236" y="572"/>
                    </a:cubicBezTo>
                    <a:cubicBezTo>
                      <a:pt x="1237" y="572"/>
                      <a:pt x="1237" y="571"/>
                      <a:pt x="1238" y="571"/>
                    </a:cubicBezTo>
                    <a:cubicBezTo>
                      <a:pt x="1239" y="570"/>
                      <a:pt x="1240" y="568"/>
                      <a:pt x="1242" y="567"/>
                    </a:cubicBezTo>
                    <a:cubicBezTo>
                      <a:pt x="1243" y="566"/>
                      <a:pt x="1243" y="565"/>
                      <a:pt x="1244" y="567"/>
                    </a:cubicBezTo>
                    <a:cubicBezTo>
                      <a:pt x="1245" y="567"/>
                      <a:pt x="1245" y="568"/>
                      <a:pt x="1246" y="568"/>
                    </a:cubicBezTo>
                    <a:cubicBezTo>
                      <a:pt x="1250" y="572"/>
                      <a:pt x="1250" y="572"/>
                      <a:pt x="1246" y="576"/>
                    </a:cubicBezTo>
                    <a:close/>
                    <a:moveTo>
                      <a:pt x="1248" y="533"/>
                    </a:moveTo>
                    <a:cubicBezTo>
                      <a:pt x="1247" y="535"/>
                      <a:pt x="1246" y="536"/>
                      <a:pt x="1245" y="537"/>
                    </a:cubicBezTo>
                    <a:cubicBezTo>
                      <a:pt x="1243" y="539"/>
                      <a:pt x="1243" y="538"/>
                      <a:pt x="1241" y="537"/>
                    </a:cubicBezTo>
                    <a:cubicBezTo>
                      <a:pt x="1240" y="535"/>
                      <a:pt x="1238" y="534"/>
                      <a:pt x="1236" y="533"/>
                    </a:cubicBezTo>
                    <a:cubicBezTo>
                      <a:pt x="1236" y="532"/>
                      <a:pt x="1235" y="532"/>
                      <a:pt x="1235" y="532"/>
                    </a:cubicBezTo>
                    <a:cubicBezTo>
                      <a:pt x="1235" y="532"/>
                      <a:pt x="1235" y="531"/>
                      <a:pt x="1236" y="531"/>
                    </a:cubicBezTo>
                    <a:cubicBezTo>
                      <a:pt x="1236" y="530"/>
                      <a:pt x="1237" y="529"/>
                      <a:pt x="1238" y="529"/>
                    </a:cubicBezTo>
                    <a:cubicBezTo>
                      <a:pt x="1239" y="527"/>
                      <a:pt x="1241" y="525"/>
                      <a:pt x="1243" y="523"/>
                    </a:cubicBezTo>
                    <a:cubicBezTo>
                      <a:pt x="1244" y="525"/>
                      <a:pt x="1245" y="528"/>
                      <a:pt x="1247" y="529"/>
                    </a:cubicBezTo>
                    <a:cubicBezTo>
                      <a:pt x="1252" y="530"/>
                      <a:pt x="1250" y="531"/>
                      <a:pt x="1248" y="533"/>
                    </a:cubicBezTo>
                    <a:close/>
                    <a:moveTo>
                      <a:pt x="1252" y="491"/>
                    </a:moveTo>
                    <a:cubicBezTo>
                      <a:pt x="1251" y="492"/>
                      <a:pt x="1249" y="494"/>
                      <a:pt x="1247" y="495"/>
                    </a:cubicBezTo>
                    <a:cubicBezTo>
                      <a:pt x="1245" y="495"/>
                      <a:pt x="1244" y="498"/>
                      <a:pt x="1243" y="500"/>
                    </a:cubicBezTo>
                    <a:cubicBezTo>
                      <a:pt x="1241" y="498"/>
                      <a:pt x="1239" y="496"/>
                      <a:pt x="1237" y="494"/>
                    </a:cubicBezTo>
                    <a:cubicBezTo>
                      <a:pt x="1236" y="493"/>
                      <a:pt x="1234" y="491"/>
                      <a:pt x="1233" y="490"/>
                    </a:cubicBezTo>
                    <a:cubicBezTo>
                      <a:pt x="1233" y="489"/>
                      <a:pt x="1233" y="489"/>
                      <a:pt x="1234" y="489"/>
                    </a:cubicBezTo>
                    <a:cubicBezTo>
                      <a:pt x="1235" y="488"/>
                      <a:pt x="1236" y="488"/>
                      <a:pt x="1237" y="487"/>
                    </a:cubicBezTo>
                    <a:cubicBezTo>
                      <a:pt x="1243" y="482"/>
                      <a:pt x="1243" y="482"/>
                      <a:pt x="1249" y="487"/>
                    </a:cubicBezTo>
                    <a:cubicBezTo>
                      <a:pt x="1250" y="488"/>
                      <a:pt x="1251" y="488"/>
                      <a:pt x="1251" y="489"/>
                    </a:cubicBezTo>
                    <a:cubicBezTo>
                      <a:pt x="1254" y="489"/>
                      <a:pt x="1254" y="489"/>
                      <a:pt x="1252" y="491"/>
                    </a:cubicBezTo>
                    <a:close/>
                    <a:moveTo>
                      <a:pt x="1252" y="450"/>
                    </a:moveTo>
                    <a:cubicBezTo>
                      <a:pt x="1248" y="451"/>
                      <a:pt x="1247" y="455"/>
                      <a:pt x="1244" y="457"/>
                    </a:cubicBezTo>
                    <a:cubicBezTo>
                      <a:pt x="1244" y="458"/>
                      <a:pt x="1243" y="459"/>
                      <a:pt x="1243" y="460"/>
                    </a:cubicBezTo>
                    <a:cubicBezTo>
                      <a:pt x="1243" y="459"/>
                      <a:pt x="1243" y="458"/>
                      <a:pt x="1242" y="457"/>
                    </a:cubicBezTo>
                    <a:cubicBezTo>
                      <a:pt x="1240" y="455"/>
                      <a:pt x="1238" y="452"/>
                      <a:pt x="1235" y="450"/>
                    </a:cubicBezTo>
                    <a:cubicBezTo>
                      <a:pt x="1232" y="449"/>
                      <a:pt x="1232" y="449"/>
                      <a:pt x="1234" y="448"/>
                    </a:cubicBezTo>
                    <a:cubicBezTo>
                      <a:pt x="1236" y="446"/>
                      <a:pt x="1238" y="446"/>
                      <a:pt x="1239" y="444"/>
                    </a:cubicBezTo>
                    <a:cubicBezTo>
                      <a:pt x="1241" y="443"/>
                      <a:pt x="1242" y="441"/>
                      <a:pt x="1243" y="439"/>
                    </a:cubicBezTo>
                    <a:cubicBezTo>
                      <a:pt x="1245" y="441"/>
                      <a:pt x="1245" y="443"/>
                      <a:pt x="1247" y="444"/>
                    </a:cubicBezTo>
                    <a:cubicBezTo>
                      <a:pt x="1248" y="446"/>
                      <a:pt x="1250" y="447"/>
                      <a:pt x="1252" y="448"/>
                    </a:cubicBezTo>
                    <a:cubicBezTo>
                      <a:pt x="1253" y="448"/>
                      <a:pt x="1253" y="449"/>
                      <a:pt x="1254" y="449"/>
                    </a:cubicBezTo>
                    <a:cubicBezTo>
                      <a:pt x="1253" y="449"/>
                      <a:pt x="1253" y="450"/>
                      <a:pt x="1252" y="450"/>
                    </a:cubicBezTo>
                    <a:close/>
                    <a:moveTo>
                      <a:pt x="1254" y="370"/>
                    </a:moveTo>
                    <a:cubicBezTo>
                      <a:pt x="1251" y="372"/>
                      <a:pt x="1247" y="375"/>
                      <a:pt x="1244" y="378"/>
                    </a:cubicBezTo>
                    <a:cubicBezTo>
                      <a:pt x="1244" y="379"/>
                      <a:pt x="1243" y="380"/>
                      <a:pt x="1243" y="381"/>
                    </a:cubicBezTo>
                    <a:cubicBezTo>
                      <a:pt x="1243" y="380"/>
                      <a:pt x="1243" y="379"/>
                      <a:pt x="1242" y="378"/>
                    </a:cubicBezTo>
                    <a:cubicBezTo>
                      <a:pt x="1239" y="375"/>
                      <a:pt x="1236" y="372"/>
                      <a:pt x="1233" y="370"/>
                    </a:cubicBezTo>
                    <a:cubicBezTo>
                      <a:pt x="1232" y="369"/>
                      <a:pt x="1231" y="369"/>
                      <a:pt x="1231" y="369"/>
                    </a:cubicBezTo>
                    <a:cubicBezTo>
                      <a:pt x="1231" y="368"/>
                      <a:pt x="1232" y="367"/>
                      <a:pt x="1232" y="367"/>
                    </a:cubicBezTo>
                    <a:cubicBezTo>
                      <a:pt x="1236" y="365"/>
                      <a:pt x="1239" y="364"/>
                      <a:pt x="1240" y="360"/>
                    </a:cubicBezTo>
                    <a:cubicBezTo>
                      <a:pt x="1241" y="358"/>
                      <a:pt x="1242" y="356"/>
                      <a:pt x="1243" y="354"/>
                    </a:cubicBezTo>
                    <a:cubicBezTo>
                      <a:pt x="1244" y="356"/>
                      <a:pt x="1245" y="358"/>
                      <a:pt x="1246" y="359"/>
                    </a:cubicBezTo>
                    <a:cubicBezTo>
                      <a:pt x="1247" y="364"/>
                      <a:pt x="1251" y="365"/>
                      <a:pt x="1254" y="367"/>
                    </a:cubicBezTo>
                    <a:cubicBezTo>
                      <a:pt x="1255" y="368"/>
                      <a:pt x="1256" y="368"/>
                      <a:pt x="1254" y="370"/>
                    </a:cubicBezTo>
                    <a:close/>
                    <a:moveTo>
                      <a:pt x="1256" y="329"/>
                    </a:moveTo>
                    <a:cubicBezTo>
                      <a:pt x="1255" y="329"/>
                      <a:pt x="1255" y="329"/>
                      <a:pt x="1255" y="329"/>
                    </a:cubicBezTo>
                    <a:cubicBezTo>
                      <a:pt x="1248" y="331"/>
                      <a:pt x="1246" y="337"/>
                      <a:pt x="1243" y="342"/>
                    </a:cubicBezTo>
                    <a:cubicBezTo>
                      <a:pt x="1241" y="336"/>
                      <a:pt x="1237" y="331"/>
                      <a:pt x="1231" y="329"/>
                    </a:cubicBezTo>
                    <a:cubicBezTo>
                      <a:pt x="1229" y="329"/>
                      <a:pt x="1229" y="329"/>
                      <a:pt x="1231" y="327"/>
                    </a:cubicBezTo>
                    <a:cubicBezTo>
                      <a:pt x="1236" y="324"/>
                      <a:pt x="1240" y="321"/>
                      <a:pt x="1242" y="315"/>
                    </a:cubicBezTo>
                    <a:cubicBezTo>
                      <a:pt x="1242" y="315"/>
                      <a:pt x="1243" y="314"/>
                      <a:pt x="1243" y="314"/>
                    </a:cubicBezTo>
                    <a:cubicBezTo>
                      <a:pt x="1243" y="314"/>
                      <a:pt x="1244" y="315"/>
                      <a:pt x="1244" y="315"/>
                    </a:cubicBezTo>
                    <a:cubicBezTo>
                      <a:pt x="1247" y="321"/>
                      <a:pt x="1251" y="325"/>
                      <a:pt x="1256" y="327"/>
                    </a:cubicBezTo>
                    <a:cubicBezTo>
                      <a:pt x="1258" y="328"/>
                      <a:pt x="1257" y="329"/>
                      <a:pt x="1256" y="329"/>
                    </a:cubicBezTo>
                    <a:close/>
                    <a:moveTo>
                      <a:pt x="1283" y="736"/>
                    </a:moveTo>
                    <a:cubicBezTo>
                      <a:pt x="1283" y="736"/>
                      <a:pt x="1283" y="735"/>
                      <a:pt x="1282" y="735"/>
                    </a:cubicBezTo>
                    <a:cubicBezTo>
                      <a:pt x="1283" y="734"/>
                      <a:pt x="1283" y="733"/>
                      <a:pt x="1283" y="732"/>
                    </a:cubicBezTo>
                    <a:cubicBezTo>
                      <a:pt x="1284" y="733"/>
                      <a:pt x="1284" y="733"/>
                      <a:pt x="1284" y="734"/>
                    </a:cubicBezTo>
                    <a:cubicBezTo>
                      <a:pt x="1284" y="735"/>
                      <a:pt x="1284" y="735"/>
                      <a:pt x="1283" y="736"/>
                    </a:cubicBezTo>
                    <a:close/>
                    <a:moveTo>
                      <a:pt x="1283" y="697"/>
                    </a:moveTo>
                    <a:cubicBezTo>
                      <a:pt x="1282" y="697"/>
                      <a:pt x="1280" y="695"/>
                      <a:pt x="1278" y="693"/>
                    </a:cubicBezTo>
                    <a:cubicBezTo>
                      <a:pt x="1280" y="692"/>
                      <a:pt x="1282" y="690"/>
                      <a:pt x="1283" y="690"/>
                    </a:cubicBezTo>
                    <a:cubicBezTo>
                      <a:pt x="1285" y="690"/>
                      <a:pt x="1286" y="692"/>
                      <a:pt x="1288" y="693"/>
                    </a:cubicBezTo>
                    <a:cubicBezTo>
                      <a:pt x="1286" y="694"/>
                      <a:pt x="1285" y="697"/>
                      <a:pt x="1283" y="697"/>
                    </a:cubicBezTo>
                    <a:close/>
                    <a:moveTo>
                      <a:pt x="1277" y="610"/>
                    </a:moveTo>
                    <a:cubicBezTo>
                      <a:pt x="1279" y="609"/>
                      <a:pt x="1282" y="606"/>
                      <a:pt x="1283" y="606"/>
                    </a:cubicBezTo>
                    <a:cubicBezTo>
                      <a:pt x="1285" y="607"/>
                      <a:pt x="1287" y="610"/>
                      <a:pt x="1288" y="612"/>
                    </a:cubicBezTo>
                    <a:cubicBezTo>
                      <a:pt x="1288" y="614"/>
                      <a:pt x="1284" y="617"/>
                      <a:pt x="1283" y="617"/>
                    </a:cubicBezTo>
                    <a:cubicBezTo>
                      <a:pt x="1281" y="616"/>
                      <a:pt x="1280" y="613"/>
                      <a:pt x="1277" y="610"/>
                    </a:cubicBezTo>
                    <a:close/>
                    <a:moveTo>
                      <a:pt x="1287" y="654"/>
                    </a:moveTo>
                    <a:cubicBezTo>
                      <a:pt x="1284" y="656"/>
                      <a:pt x="1282" y="656"/>
                      <a:pt x="1280" y="654"/>
                    </a:cubicBezTo>
                    <a:cubicBezTo>
                      <a:pt x="1279" y="654"/>
                      <a:pt x="1279" y="653"/>
                      <a:pt x="1279" y="653"/>
                    </a:cubicBezTo>
                    <a:cubicBezTo>
                      <a:pt x="1280" y="651"/>
                      <a:pt x="1282" y="650"/>
                      <a:pt x="1283" y="648"/>
                    </a:cubicBezTo>
                    <a:cubicBezTo>
                      <a:pt x="1285" y="650"/>
                      <a:pt x="1287" y="651"/>
                      <a:pt x="1288" y="653"/>
                    </a:cubicBezTo>
                    <a:cubicBezTo>
                      <a:pt x="1288" y="653"/>
                      <a:pt x="1287" y="654"/>
                      <a:pt x="1287" y="654"/>
                    </a:cubicBezTo>
                    <a:close/>
                    <a:moveTo>
                      <a:pt x="1288" y="573"/>
                    </a:moveTo>
                    <a:cubicBezTo>
                      <a:pt x="1286" y="574"/>
                      <a:pt x="1285" y="575"/>
                      <a:pt x="1284" y="577"/>
                    </a:cubicBezTo>
                    <a:cubicBezTo>
                      <a:pt x="1284" y="578"/>
                      <a:pt x="1283" y="578"/>
                      <a:pt x="1283" y="578"/>
                    </a:cubicBezTo>
                    <a:cubicBezTo>
                      <a:pt x="1281" y="576"/>
                      <a:pt x="1279" y="574"/>
                      <a:pt x="1277" y="573"/>
                    </a:cubicBezTo>
                    <a:cubicBezTo>
                      <a:pt x="1277" y="572"/>
                      <a:pt x="1277" y="572"/>
                      <a:pt x="1277" y="572"/>
                    </a:cubicBezTo>
                    <a:cubicBezTo>
                      <a:pt x="1279" y="570"/>
                      <a:pt x="1281" y="566"/>
                      <a:pt x="1284" y="566"/>
                    </a:cubicBezTo>
                    <a:cubicBezTo>
                      <a:pt x="1286" y="566"/>
                      <a:pt x="1288" y="570"/>
                      <a:pt x="1290" y="572"/>
                    </a:cubicBezTo>
                    <a:cubicBezTo>
                      <a:pt x="1289" y="573"/>
                      <a:pt x="1289" y="573"/>
                      <a:pt x="1288" y="573"/>
                    </a:cubicBezTo>
                    <a:close/>
                    <a:moveTo>
                      <a:pt x="1277" y="530"/>
                    </a:moveTo>
                    <a:cubicBezTo>
                      <a:pt x="1277" y="530"/>
                      <a:pt x="1278" y="529"/>
                      <a:pt x="1278" y="529"/>
                    </a:cubicBezTo>
                    <a:cubicBezTo>
                      <a:pt x="1282" y="529"/>
                      <a:pt x="1280" y="524"/>
                      <a:pt x="1283" y="524"/>
                    </a:cubicBezTo>
                    <a:cubicBezTo>
                      <a:pt x="1284" y="524"/>
                      <a:pt x="1284" y="524"/>
                      <a:pt x="1285" y="525"/>
                    </a:cubicBezTo>
                    <a:cubicBezTo>
                      <a:pt x="1287" y="526"/>
                      <a:pt x="1285" y="530"/>
                      <a:pt x="1289" y="529"/>
                    </a:cubicBezTo>
                    <a:cubicBezTo>
                      <a:pt x="1289" y="529"/>
                      <a:pt x="1290" y="531"/>
                      <a:pt x="1290" y="532"/>
                    </a:cubicBezTo>
                    <a:cubicBezTo>
                      <a:pt x="1288" y="534"/>
                      <a:pt x="1287" y="535"/>
                      <a:pt x="1285" y="537"/>
                    </a:cubicBezTo>
                    <a:cubicBezTo>
                      <a:pt x="1284" y="538"/>
                      <a:pt x="1283" y="538"/>
                      <a:pt x="1282" y="537"/>
                    </a:cubicBezTo>
                    <a:cubicBezTo>
                      <a:pt x="1281" y="535"/>
                      <a:pt x="1279" y="534"/>
                      <a:pt x="1278" y="533"/>
                    </a:cubicBezTo>
                    <a:cubicBezTo>
                      <a:pt x="1277" y="532"/>
                      <a:pt x="1277" y="531"/>
                      <a:pt x="1277" y="530"/>
                    </a:cubicBezTo>
                    <a:close/>
                    <a:moveTo>
                      <a:pt x="1290" y="493"/>
                    </a:moveTo>
                    <a:cubicBezTo>
                      <a:pt x="1287" y="494"/>
                      <a:pt x="1287" y="500"/>
                      <a:pt x="1283" y="499"/>
                    </a:cubicBezTo>
                    <a:cubicBezTo>
                      <a:pt x="1280" y="499"/>
                      <a:pt x="1280" y="494"/>
                      <a:pt x="1276" y="493"/>
                    </a:cubicBezTo>
                    <a:cubicBezTo>
                      <a:pt x="1275" y="493"/>
                      <a:pt x="1275" y="491"/>
                      <a:pt x="1274" y="490"/>
                    </a:cubicBezTo>
                    <a:cubicBezTo>
                      <a:pt x="1273" y="490"/>
                      <a:pt x="1273" y="489"/>
                      <a:pt x="1273" y="489"/>
                    </a:cubicBezTo>
                    <a:cubicBezTo>
                      <a:pt x="1278" y="488"/>
                      <a:pt x="1280" y="484"/>
                      <a:pt x="1283" y="482"/>
                    </a:cubicBezTo>
                    <a:cubicBezTo>
                      <a:pt x="1283" y="481"/>
                      <a:pt x="1283" y="481"/>
                      <a:pt x="1283" y="481"/>
                    </a:cubicBezTo>
                    <a:cubicBezTo>
                      <a:pt x="1284" y="481"/>
                      <a:pt x="1284" y="482"/>
                      <a:pt x="1285" y="482"/>
                    </a:cubicBezTo>
                    <a:cubicBezTo>
                      <a:pt x="1286" y="484"/>
                      <a:pt x="1288" y="486"/>
                      <a:pt x="1290" y="487"/>
                    </a:cubicBezTo>
                    <a:cubicBezTo>
                      <a:pt x="1293" y="490"/>
                      <a:pt x="1294" y="492"/>
                      <a:pt x="1290" y="493"/>
                    </a:cubicBezTo>
                    <a:close/>
                    <a:moveTo>
                      <a:pt x="1291" y="450"/>
                    </a:moveTo>
                    <a:cubicBezTo>
                      <a:pt x="1288" y="452"/>
                      <a:pt x="1286" y="455"/>
                      <a:pt x="1283" y="457"/>
                    </a:cubicBezTo>
                    <a:cubicBezTo>
                      <a:pt x="1281" y="455"/>
                      <a:pt x="1278" y="451"/>
                      <a:pt x="1275" y="450"/>
                    </a:cubicBezTo>
                    <a:cubicBezTo>
                      <a:pt x="1272" y="449"/>
                      <a:pt x="1273" y="448"/>
                      <a:pt x="1275" y="447"/>
                    </a:cubicBezTo>
                    <a:cubicBezTo>
                      <a:pt x="1278" y="446"/>
                      <a:pt x="1280" y="444"/>
                      <a:pt x="1282" y="441"/>
                    </a:cubicBezTo>
                    <a:cubicBezTo>
                      <a:pt x="1282" y="440"/>
                      <a:pt x="1283" y="439"/>
                      <a:pt x="1283" y="438"/>
                    </a:cubicBezTo>
                    <a:cubicBezTo>
                      <a:pt x="1284" y="439"/>
                      <a:pt x="1285" y="440"/>
                      <a:pt x="1285" y="440"/>
                    </a:cubicBezTo>
                    <a:cubicBezTo>
                      <a:pt x="1286" y="444"/>
                      <a:pt x="1289" y="446"/>
                      <a:pt x="1292" y="448"/>
                    </a:cubicBezTo>
                    <a:cubicBezTo>
                      <a:pt x="1294" y="449"/>
                      <a:pt x="1294" y="449"/>
                      <a:pt x="1291" y="450"/>
                    </a:cubicBezTo>
                    <a:close/>
                    <a:moveTo>
                      <a:pt x="1273" y="409"/>
                    </a:moveTo>
                    <a:cubicBezTo>
                      <a:pt x="1273" y="409"/>
                      <a:pt x="1274" y="408"/>
                      <a:pt x="1274" y="408"/>
                    </a:cubicBezTo>
                    <a:cubicBezTo>
                      <a:pt x="1277" y="404"/>
                      <a:pt x="1282" y="401"/>
                      <a:pt x="1283" y="396"/>
                    </a:cubicBezTo>
                    <a:cubicBezTo>
                      <a:pt x="1285" y="401"/>
                      <a:pt x="1289" y="404"/>
                      <a:pt x="1292" y="407"/>
                    </a:cubicBezTo>
                    <a:cubicBezTo>
                      <a:pt x="1295" y="409"/>
                      <a:pt x="1293" y="410"/>
                      <a:pt x="1292" y="411"/>
                    </a:cubicBezTo>
                    <a:cubicBezTo>
                      <a:pt x="1292" y="411"/>
                      <a:pt x="1291" y="412"/>
                      <a:pt x="1291" y="412"/>
                    </a:cubicBezTo>
                    <a:cubicBezTo>
                      <a:pt x="1285" y="410"/>
                      <a:pt x="1288" y="420"/>
                      <a:pt x="1283" y="418"/>
                    </a:cubicBezTo>
                    <a:cubicBezTo>
                      <a:pt x="1280" y="417"/>
                      <a:pt x="1279" y="411"/>
                      <a:pt x="1275" y="410"/>
                    </a:cubicBezTo>
                    <a:cubicBezTo>
                      <a:pt x="1274" y="410"/>
                      <a:pt x="1274" y="410"/>
                      <a:pt x="1273" y="409"/>
                    </a:cubicBezTo>
                    <a:close/>
                    <a:moveTo>
                      <a:pt x="1293" y="370"/>
                    </a:moveTo>
                    <a:cubicBezTo>
                      <a:pt x="1289" y="372"/>
                      <a:pt x="1287" y="376"/>
                      <a:pt x="1284" y="380"/>
                    </a:cubicBezTo>
                    <a:cubicBezTo>
                      <a:pt x="1283" y="381"/>
                      <a:pt x="1283" y="382"/>
                      <a:pt x="1282" y="380"/>
                    </a:cubicBezTo>
                    <a:cubicBezTo>
                      <a:pt x="1280" y="375"/>
                      <a:pt x="1277" y="372"/>
                      <a:pt x="1272" y="370"/>
                    </a:cubicBezTo>
                    <a:cubicBezTo>
                      <a:pt x="1270" y="369"/>
                      <a:pt x="1272" y="368"/>
                      <a:pt x="1272" y="367"/>
                    </a:cubicBezTo>
                    <a:cubicBezTo>
                      <a:pt x="1277" y="365"/>
                      <a:pt x="1280" y="362"/>
                      <a:pt x="1282" y="358"/>
                    </a:cubicBezTo>
                    <a:cubicBezTo>
                      <a:pt x="1282" y="357"/>
                      <a:pt x="1283" y="357"/>
                      <a:pt x="1284" y="356"/>
                    </a:cubicBezTo>
                    <a:cubicBezTo>
                      <a:pt x="1284" y="357"/>
                      <a:pt x="1285" y="358"/>
                      <a:pt x="1286" y="358"/>
                    </a:cubicBezTo>
                    <a:cubicBezTo>
                      <a:pt x="1287" y="363"/>
                      <a:pt x="1290" y="365"/>
                      <a:pt x="1294" y="366"/>
                    </a:cubicBezTo>
                    <a:cubicBezTo>
                      <a:pt x="1296" y="367"/>
                      <a:pt x="1297" y="368"/>
                      <a:pt x="1293" y="370"/>
                    </a:cubicBezTo>
                    <a:close/>
                    <a:moveTo>
                      <a:pt x="1296" y="329"/>
                    </a:moveTo>
                    <a:cubicBezTo>
                      <a:pt x="1291" y="331"/>
                      <a:pt x="1287" y="333"/>
                      <a:pt x="1285" y="339"/>
                    </a:cubicBezTo>
                    <a:cubicBezTo>
                      <a:pt x="1285" y="341"/>
                      <a:pt x="1282" y="341"/>
                      <a:pt x="1282" y="339"/>
                    </a:cubicBezTo>
                    <a:cubicBezTo>
                      <a:pt x="1280" y="334"/>
                      <a:pt x="1276" y="331"/>
                      <a:pt x="1270" y="329"/>
                    </a:cubicBezTo>
                    <a:cubicBezTo>
                      <a:pt x="1268" y="329"/>
                      <a:pt x="1269" y="328"/>
                      <a:pt x="1271" y="327"/>
                    </a:cubicBezTo>
                    <a:cubicBezTo>
                      <a:pt x="1275" y="326"/>
                      <a:pt x="1278" y="322"/>
                      <a:pt x="1281" y="318"/>
                    </a:cubicBezTo>
                    <a:cubicBezTo>
                      <a:pt x="1282" y="316"/>
                      <a:pt x="1284" y="316"/>
                      <a:pt x="1286" y="318"/>
                    </a:cubicBezTo>
                    <a:cubicBezTo>
                      <a:pt x="1287" y="320"/>
                      <a:pt x="1288" y="322"/>
                      <a:pt x="1289" y="323"/>
                    </a:cubicBezTo>
                    <a:cubicBezTo>
                      <a:pt x="1291" y="325"/>
                      <a:pt x="1294" y="326"/>
                      <a:pt x="1296" y="327"/>
                    </a:cubicBezTo>
                    <a:cubicBezTo>
                      <a:pt x="1296" y="328"/>
                      <a:pt x="1297" y="328"/>
                      <a:pt x="1298" y="328"/>
                    </a:cubicBezTo>
                    <a:cubicBezTo>
                      <a:pt x="1297" y="329"/>
                      <a:pt x="1296" y="329"/>
                      <a:pt x="1296" y="329"/>
                    </a:cubicBezTo>
                    <a:close/>
                    <a:moveTo>
                      <a:pt x="1312" y="327"/>
                    </a:moveTo>
                    <a:cubicBezTo>
                      <a:pt x="1316" y="323"/>
                      <a:pt x="1323" y="321"/>
                      <a:pt x="1323" y="313"/>
                    </a:cubicBezTo>
                    <a:cubicBezTo>
                      <a:pt x="1323" y="313"/>
                      <a:pt x="1324" y="312"/>
                      <a:pt x="1325" y="312"/>
                    </a:cubicBezTo>
                    <a:cubicBezTo>
                      <a:pt x="1326" y="312"/>
                      <a:pt x="1327" y="313"/>
                      <a:pt x="1327" y="314"/>
                    </a:cubicBezTo>
                    <a:cubicBezTo>
                      <a:pt x="1327" y="320"/>
                      <a:pt x="1331" y="324"/>
                      <a:pt x="1336" y="327"/>
                    </a:cubicBezTo>
                    <a:cubicBezTo>
                      <a:pt x="1337" y="327"/>
                      <a:pt x="1339" y="328"/>
                      <a:pt x="1336" y="329"/>
                    </a:cubicBezTo>
                    <a:cubicBezTo>
                      <a:pt x="1332" y="332"/>
                      <a:pt x="1326" y="335"/>
                      <a:pt x="1326" y="342"/>
                    </a:cubicBezTo>
                    <a:cubicBezTo>
                      <a:pt x="1326" y="342"/>
                      <a:pt x="1324" y="342"/>
                      <a:pt x="1323" y="342"/>
                    </a:cubicBezTo>
                    <a:cubicBezTo>
                      <a:pt x="1323" y="342"/>
                      <a:pt x="1323" y="340"/>
                      <a:pt x="1323" y="340"/>
                    </a:cubicBezTo>
                    <a:cubicBezTo>
                      <a:pt x="1320" y="335"/>
                      <a:pt x="1317" y="331"/>
                      <a:pt x="1312" y="329"/>
                    </a:cubicBezTo>
                    <a:cubicBezTo>
                      <a:pt x="1311" y="329"/>
                      <a:pt x="1310" y="329"/>
                      <a:pt x="1308" y="328"/>
                    </a:cubicBezTo>
                    <a:cubicBezTo>
                      <a:pt x="1310" y="328"/>
                      <a:pt x="1311" y="328"/>
                      <a:pt x="1312" y="327"/>
                    </a:cubicBezTo>
                    <a:close/>
                    <a:moveTo>
                      <a:pt x="1326" y="775"/>
                    </a:moveTo>
                    <a:cubicBezTo>
                      <a:pt x="1325" y="775"/>
                      <a:pt x="1324" y="774"/>
                      <a:pt x="1323" y="774"/>
                    </a:cubicBezTo>
                    <a:cubicBezTo>
                      <a:pt x="1323" y="774"/>
                      <a:pt x="1324" y="773"/>
                      <a:pt x="1324" y="773"/>
                    </a:cubicBezTo>
                    <a:cubicBezTo>
                      <a:pt x="1325" y="773"/>
                      <a:pt x="1325" y="773"/>
                      <a:pt x="1326" y="773"/>
                    </a:cubicBezTo>
                    <a:cubicBezTo>
                      <a:pt x="1326" y="774"/>
                      <a:pt x="1326" y="775"/>
                      <a:pt x="1326" y="775"/>
                    </a:cubicBezTo>
                    <a:close/>
                    <a:moveTo>
                      <a:pt x="1325" y="738"/>
                    </a:moveTo>
                    <a:cubicBezTo>
                      <a:pt x="1324" y="738"/>
                      <a:pt x="1323" y="737"/>
                      <a:pt x="1323" y="737"/>
                    </a:cubicBezTo>
                    <a:cubicBezTo>
                      <a:pt x="1323" y="736"/>
                      <a:pt x="1323" y="734"/>
                      <a:pt x="1324" y="732"/>
                    </a:cubicBezTo>
                    <a:cubicBezTo>
                      <a:pt x="1325" y="733"/>
                      <a:pt x="1327" y="733"/>
                      <a:pt x="1327" y="733"/>
                    </a:cubicBezTo>
                    <a:cubicBezTo>
                      <a:pt x="1326" y="735"/>
                      <a:pt x="1328" y="737"/>
                      <a:pt x="1325" y="738"/>
                    </a:cubicBezTo>
                    <a:close/>
                    <a:moveTo>
                      <a:pt x="1328" y="695"/>
                    </a:moveTo>
                    <a:cubicBezTo>
                      <a:pt x="1327" y="696"/>
                      <a:pt x="1325" y="698"/>
                      <a:pt x="1324" y="698"/>
                    </a:cubicBezTo>
                    <a:cubicBezTo>
                      <a:pt x="1322" y="697"/>
                      <a:pt x="1321" y="695"/>
                      <a:pt x="1319" y="693"/>
                    </a:cubicBezTo>
                    <a:cubicBezTo>
                      <a:pt x="1321" y="691"/>
                      <a:pt x="1322" y="690"/>
                      <a:pt x="1324" y="688"/>
                    </a:cubicBezTo>
                    <a:cubicBezTo>
                      <a:pt x="1325" y="688"/>
                      <a:pt x="1326" y="690"/>
                      <a:pt x="1327" y="690"/>
                    </a:cubicBezTo>
                    <a:cubicBezTo>
                      <a:pt x="1327" y="691"/>
                      <a:pt x="1328" y="691"/>
                      <a:pt x="1329" y="692"/>
                    </a:cubicBezTo>
                    <a:cubicBezTo>
                      <a:pt x="1329" y="692"/>
                      <a:pt x="1330" y="692"/>
                      <a:pt x="1330" y="692"/>
                    </a:cubicBezTo>
                    <a:cubicBezTo>
                      <a:pt x="1329" y="693"/>
                      <a:pt x="1329" y="694"/>
                      <a:pt x="1328" y="695"/>
                    </a:cubicBezTo>
                    <a:close/>
                    <a:moveTo>
                      <a:pt x="1329" y="654"/>
                    </a:moveTo>
                    <a:cubicBezTo>
                      <a:pt x="1327" y="655"/>
                      <a:pt x="1325" y="658"/>
                      <a:pt x="1325" y="657"/>
                    </a:cubicBezTo>
                    <a:cubicBezTo>
                      <a:pt x="1323" y="656"/>
                      <a:pt x="1321" y="655"/>
                      <a:pt x="1319" y="653"/>
                    </a:cubicBezTo>
                    <a:cubicBezTo>
                      <a:pt x="1321" y="651"/>
                      <a:pt x="1323" y="648"/>
                      <a:pt x="1324" y="648"/>
                    </a:cubicBezTo>
                    <a:cubicBezTo>
                      <a:pt x="1326" y="649"/>
                      <a:pt x="1328" y="651"/>
                      <a:pt x="1330" y="653"/>
                    </a:cubicBezTo>
                    <a:cubicBezTo>
                      <a:pt x="1330" y="653"/>
                      <a:pt x="1329" y="653"/>
                      <a:pt x="1329" y="654"/>
                    </a:cubicBezTo>
                    <a:close/>
                    <a:moveTo>
                      <a:pt x="1323" y="609"/>
                    </a:moveTo>
                    <a:cubicBezTo>
                      <a:pt x="1323" y="608"/>
                      <a:pt x="1324" y="606"/>
                      <a:pt x="1324" y="605"/>
                    </a:cubicBezTo>
                    <a:cubicBezTo>
                      <a:pt x="1325" y="606"/>
                      <a:pt x="1326" y="606"/>
                      <a:pt x="1326" y="606"/>
                    </a:cubicBezTo>
                    <a:cubicBezTo>
                      <a:pt x="1327" y="608"/>
                      <a:pt x="1328" y="610"/>
                      <a:pt x="1329" y="611"/>
                    </a:cubicBezTo>
                    <a:cubicBezTo>
                      <a:pt x="1330" y="612"/>
                      <a:pt x="1331" y="613"/>
                      <a:pt x="1329" y="614"/>
                    </a:cubicBezTo>
                    <a:cubicBezTo>
                      <a:pt x="1327" y="615"/>
                      <a:pt x="1327" y="619"/>
                      <a:pt x="1323" y="617"/>
                    </a:cubicBezTo>
                    <a:cubicBezTo>
                      <a:pt x="1320" y="615"/>
                      <a:pt x="1320" y="613"/>
                      <a:pt x="1323" y="609"/>
                    </a:cubicBezTo>
                    <a:close/>
                    <a:moveTo>
                      <a:pt x="1329" y="573"/>
                    </a:moveTo>
                    <a:cubicBezTo>
                      <a:pt x="1326" y="573"/>
                      <a:pt x="1328" y="580"/>
                      <a:pt x="1324" y="579"/>
                    </a:cubicBezTo>
                    <a:cubicBezTo>
                      <a:pt x="1323" y="578"/>
                      <a:pt x="1322" y="574"/>
                      <a:pt x="1320" y="573"/>
                    </a:cubicBezTo>
                    <a:cubicBezTo>
                      <a:pt x="1315" y="573"/>
                      <a:pt x="1318" y="571"/>
                      <a:pt x="1319" y="570"/>
                    </a:cubicBezTo>
                    <a:cubicBezTo>
                      <a:pt x="1321" y="568"/>
                      <a:pt x="1322" y="566"/>
                      <a:pt x="1323" y="565"/>
                    </a:cubicBezTo>
                    <a:cubicBezTo>
                      <a:pt x="1325" y="566"/>
                      <a:pt x="1326" y="566"/>
                      <a:pt x="1327" y="566"/>
                    </a:cubicBezTo>
                    <a:cubicBezTo>
                      <a:pt x="1328" y="568"/>
                      <a:pt x="1329" y="569"/>
                      <a:pt x="1331" y="570"/>
                    </a:cubicBezTo>
                    <a:cubicBezTo>
                      <a:pt x="1334" y="573"/>
                      <a:pt x="1331" y="573"/>
                      <a:pt x="1329" y="573"/>
                    </a:cubicBezTo>
                    <a:close/>
                    <a:moveTo>
                      <a:pt x="1317" y="530"/>
                    </a:moveTo>
                    <a:cubicBezTo>
                      <a:pt x="1317" y="528"/>
                      <a:pt x="1320" y="529"/>
                      <a:pt x="1321" y="526"/>
                    </a:cubicBezTo>
                    <a:cubicBezTo>
                      <a:pt x="1323" y="522"/>
                      <a:pt x="1324" y="523"/>
                      <a:pt x="1327" y="527"/>
                    </a:cubicBezTo>
                    <a:cubicBezTo>
                      <a:pt x="1328" y="527"/>
                      <a:pt x="1328" y="528"/>
                      <a:pt x="1329" y="528"/>
                    </a:cubicBezTo>
                    <a:cubicBezTo>
                      <a:pt x="1332" y="532"/>
                      <a:pt x="1332" y="532"/>
                      <a:pt x="1328" y="536"/>
                    </a:cubicBezTo>
                    <a:cubicBezTo>
                      <a:pt x="1325" y="539"/>
                      <a:pt x="1325" y="539"/>
                      <a:pt x="1321" y="536"/>
                    </a:cubicBezTo>
                    <a:cubicBezTo>
                      <a:pt x="1320" y="535"/>
                      <a:pt x="1319" y="534"/>
                      <a:pt x="1317" y="532"/>
                    </a:cubicBezTo>
                    <a:cubicBezTo>
                      <a:pt x="1317" y="532"/>
                      <a:pt x="1317" y="531"/>
                      <a:pt x="1317" y="530"/>
                    </a:cubicBezTo>
                    <a:close/>
                    <a:moveTo>
                      <a:pt x="1330" y="494"/>
                    </a:moveTo>
                    <a:cubicBezTo>
                      <a:pt x="1329" y="495"/>
                      <a:pt x="1328" y="495"/>
                      <a:pt x="1328" y="496"/>
                    </a:cubicBezTo>
                    <a:cubicBezTo>
                      <a:pt x="1327" y="497"/>
                      <a:pt x="1326" y="499"/>
                      <a:pt x="1325" y="500"/>
                    </a:cubicBezTo>
                    <a:cubicBezTo>
                      <a:pt x="1323" y="499"/>
                      <a:pt x="1322" y="498"/>
                      <a:pt x="1321" y="496"/>
                    </a:cubicBezTo>
                    <a:cubicBezTo>
                      <a:pt x="1319" y="494"/>
                      <a:pt x="1316" y="493"/>
                      <a:pt x="1314" y="491"/>
                    </a:cubicBezTo>
                    <a:cubicBezTo>
                      <a:pt x="1314" y="490"/>
                      <a:pt x="1314" y="489"/>
                      <a:pt x="1314" y="489"/>
                    </a:cubicBezTo>
                    <a:cubicBezTo>
                      <a:pt x="1319" y="487"/>
                      <a:pt x="1322" y="484"/>
                      <a:pt x="1323" y="480"/>
                    </a:cubicBezTo>
                    <a:cubicBezTo>
                      <a:pt x="1323" y="480"/>
                      <a:pt x="1323" y="479"/>
                      <a:pt x="1324" y="479"/>
                    </a:cubicBezTo>
                    <a:cubicBezTo>
                      <a:pt x="1324" y="479"/>
                      <a:pt x="1324" y="480"/>
                      <a:pt x="1325" y="480"/>
                    </a:cubicBezTo>
                    <a:cubicBezTo>
                      <a:pt x="1327" y="482"/>
                      <a:pt x="1329" y="484"/>
                      <a:pt x="1330" y="485"/>
                    </a:cubicBezTo>
                    <a:cubicBezTo>
                      <a:pt x="1332" y="487"/>
                      <a:pt x="1333" y="489"/>
                      <a:pt x="1334" y="491"/>
                    </a:cubicBezTo>
                    <a:cubicBezTo>
                      <a:pt x="1333" y="492"/>
                      <a:pt x="1331" y="493"/>
                      <a:pt x="1330" y="494"/>
                    </a:cubicBezTo>
                    <a:close/>
                    <a:moveTo>
                      <a:pt x="1313" y="449"/>
                    </a:moveTo>
                    <a:cubicBezTo>
                      <a:pt x="1314" y="449"/>
                      <a:pt x="1314" y="448"/>
                      <a:pt x="1314" y="448"/>
                    </a:cubicBezTo>
                    <a:cubicBezTo>
                      <a:pt x="1318" y="446"/>
                      <a:pt x="1321" y="444"/>
                      <a:pt x="1322" y="440"/>
                    </a:cubicBezTo>
                    <a:cubicBezTo>
                      <a:pt x="1323" y="438"/>
                      <a:pt x="1326" y="438"/>
                      <a:pt x="1328" y="441"/>
                    </a:cubicBezTo>
                    <a:cubicBezTo>
                      <a:pt x="1329" y="443"/>
                      <a:pt x="1330" y="447"/>
                      <a:pt x="1334" y="447"/>
                    </a:cubicBezTo>
                    <a:cubicBezTo>
                      <a:pt x="1334" y="447"/>
                      <a:pt x="1334" y="449"/>
                      <a:pt x="1334" y="450"/>
                    </a:cubicBezTo>
                    <a:cubicBezTo>
                      <a:pt x="1332" y="452"/>
                      <a:pt x="1329" y="454"/>
                      <a:pt x="1327" y="457"/>
                    </a:cubicBezTo>
                    <a:cubicBezTo>
                      <a:pt x="1324" y="460"/>
                      <a:pt x="1323" y="458"/>
                      <a:pt x="1321" y="456"/>
                    </a:cubicBezTo>
                    <a:cubicBezTo>
                      <a:pt x="1320" y="453"/>
                      <a:pt x="1317" y="452"/>
                      <a:pt x="1315" y="450"/>
                    </a:cubicBezTo>
                    <a:cubicBezTo>
                      <a:pt x="1315" y="450"/>
                      <a:pt x="1314" y="450"/>
                      <a:pt x="1313" y="449"/>
                    </a:cubicBezTo>
                    <a:close/>
                    <a:moveTo>
                      <a:pt x="1331" y="413"/>
                    </a:moveTo>
                    <a:cubicBezTo>
                      <a:pt x="1329" y="414"/>
                      <a:pt x="1328" y="416"/>
                      <a:pt x="1327" y="418"/>
                    </a:cubicBezTo>
                    <a:cubicBezTo>
                      <a:pt x="1326" y="420"/>
                      <a:pt x="1324" y="420"/>
                      <a:pt x="1323" y="418"/>
                    </a:cubicBezTo>
                    <a:cubicBezTo>
                      <a:pt x="1321" y="415"/>
                      <a:pt x="1319" y="412"/>
                      <a:pt x="1315" y="410"/>
                    </a:cubicBezTo>
                    <a:cubicBezTo>
                      <a:pt x="1314" y="410"/>
                      <a:pt x="1314" y="409"/>
                      <a:pt x="1313" y="409"/>
                    </a:cubicBezTo>
                    <a:cubicBezTo>
                      <a:pt x="1314" y="408"/>
                      <a:pt x="1314" y="408"/>
                      <a:pt x="1315" y="408"/>
                    </a:cubicBezTo>
                    <a:cubicBezTo>
                      <a:pt x="1317" y="404"/>
                      <a:pt x="1322" y="402"/>
                      <a:pt x="1323" y="397"/>
                    </a:cubicBezTo>
                    <a:cubicBezTo>
                      <a:pt x="1324" y="397"/>
                      <a:pt x="1326" y="397"/>
                      <a:pt x="1326" y="397"/>
                    </a:cubicBezTo>
                    <a:cubicBezTo>
                      <a:pt x="1326" y="401"/>
                      <a:pt x="1330" y="402"/>
                      <a:pt x="1331" y="404"/>
                    </a:cubicBezTo>
                    <a:cubicBezTo>
                      <a:pt x="1333" y="406"/>
                      <a:pt x="1334" y="408"/>
                      <a:pt x="1336" y="409"/>
                    </a:cubicBezTo>
                    <a:cubicBezTo>
                      <a:pt x="1334" y="410"/>
                      <a:pt x="1332" y="411"/>
                      <a:pt x="1331" y="413"/>
                    </a:cubicBezTo>
                    <a:close/>
                    <a:moveTo>
                      <a:pt x="1337" y="370"/>
                    </a:moveTo>
                    <a:cubicBezTo>
                      <a:pt x="1332" y="372"/>
                      <a:pt x="1328" y="375"/>
                      <a:pt x="1326" y="380"/>
                    </a:cubicBezTo>
                    <a:cubicBezTo>
                      <a:pt x="1326" y="381"/>
                      <a:pt x="1323" y="381"/>
                      <a:pt x="1323" y="380"/>
                    </a:cubicBezTo>
                    <a:cubicBezTo>
                      <a:pt x="1321" y="375"/>
                      <a:pt x="1317" y="372"/>
                      <a:pt x="1313" y="370"/>
                    </a:cubicBezTo>
                    <a:cubicBezTo>
                      <a:pt x="1312" y="369"/>
                      <a:pt x="1312" y="369"/>
                      <a:pt x="1311" y="368"/>
                    </a:cubicBezTo>
                    <a:cubicBezTo>
                      <a:pt x="1312" y="368"/>
                      <a:pt x="1312" y="367"/>
                      <a:pt x="1313" y="367"/>
                    </a:cubicBezTo>
                    <a:cubicBezTo>
                      <a:pt x="1318" y="365"/>
                      <a:pt x="1322" y="361"/>
                      <a:pt x="1323" y="355"/>
                    </a:cubicBezTo>
                    <a:cubicBezTo>
                      <a:pt x="1323" y="355"/>
                      <a:pt x="1324" y="354"/>
                      <a:pt x="1325" y="354"/>
                    </a:cubicBezTo>
                    <a:cubicBezTo>
                      <a:pt x="1326" y="354"/>
                      <a:pt x="1327" y="355"/>
                      <a:pt x="1327" y="355"/>
                    </a:cubicBezTo>
                    <a:cubicBezTo>
                      <a:pt x="1327" y="362"/>
                      <a:pt x="1332" y="364"/>
                      <a:pt x="1336" y="368"/>
                    </a:cubicBezTo>
                    <a:cubicBezTo>
                      <a:pt x="1338" y="368"/>
                      <a:pt x="1339" y="369"/>
                      <a:pt x="1337" y="370"/>
                    </a:cubicBezTo>
                    <a:close/>
                    <a:moveTo>
                      <a:pt x="1351" y="245"/>
                    </a:moveTo>
                    <a:cubicBezTo>
                      <a:pt x="1356" y="244"/>
                      <a:pt x="1359" y="241"/>
                      <a:pt x="1361" y="238"/>
                    </a:cubicBezTo>
                    <a:cubicBezTo>
                      <a:pt x="1363" y="235"/>
                      <a:pt x="1365" y="231"/>
                      <a:pt x="1366" y="228"/>
                    </a:cubicBezTo>
                    <a:cubicBezTo>
                      <a:pt x="1367" y="232"/>
                      <a:pt x="1368" y="235"/>
                      <a:pt x="1371" y="238"/>
                    </a:cubicBezTo>
                    <a:cubicBezTo>
                      <a:pt x="1374" y="241"/>
                      <a:pt x="1377" y="244"/>
                      <a:pt x="1381" y="245"/>
                    </a:cubicBezTo>
                    <a:cubicBezTo>
                      <a:pt x="1381" y="245"/>
                      <a:pt x="1382" y="245"/>
                      <a:pt x="1382" y="246"/>
                    </a:cubicBezTo>
                    <a:cubicBezTo>
                      <a:pt x="1382" y="246"/>
                      <a:pt x="1381" y="246"/>
                      <a:pt x="1381" y="247"/>
                    </a:cubicBezTo>
                    <a:cubicBezTo>
                      <a:pt x="1379" y="247"/>
                      <a:pt x="1377" y="247"/>
                      <a:pt x="1376" y="248"/>
                    </a:cubicBezTo>
                    <a:cubicBezTo>
                      <a:pt x="1373" y="251"/>
                      <a:pt x="1370" y="253"/>
                      <a:pt x="1368" y="257"/>
                    </a:cubicBezTo>
                    <a:cubicBezTo>
                      <a:pt x="1367" y="258"/>
                      <a:pt x="1367" y="260"/>
                      <a:pt x="1366" y="262"/>
                    </a:cubicBezTo>
                    <a:cubicBezTo>
                      <a:pt x="1366" y="262"/>
                      <a:pt x="1366" y="262"/>
                      <a:pt x="1366" y="262"/>
                    </a:cubicBezTo>
                    <a:cubicBezTo>
                      <a:pt x="1365" y="255"/>
                      <a:pt x="1359" y="252"/>
                      <a:pt x="1355" y="248"/>
                    </a:cubicBezTo>
                    <a:cubicBezTo>
                      <a:pt x="1355" y="247"/>
                      <a:pt x="1353" y="247"/>
                      <a:pt x="1351" y="247"/>
                    </a:cubicBezTo>
                    <a:cubicBezTo>
                      <a:pt x="1351" y="246"/>
                      <a:pt x="1350" y="246"/>
                      <a:pt x="1350" y="246"/>
                    </a:cubicBezTo>
                    <a:cubicBezTo>
                      <a:pt x="1350" y="245"/>
                      <a:pt x="1351" y="245"/>
                      <a:pt x="1351" y="245"/>
                    </a:cubicBezTo>
                    <a:close/>
                    <a:moveTo>
                      <a:pt x="1366" y="736"/>
                    </a:moveTo>
                    <a:cubicBezTo>
                      <a:pt x="1366" y="736"/>
                      <a:pt x="1365" y="735"/>
                      <a:pt x="1365" y="735"/>
                    </a:cubicBezTo>
                    <a:cubicBezTo>
                      <a:pt x="1365" y="734"/>
                      <a:pt x="1366" y="733"/>
                      <a:pt x="1366" y="732"/>
                    </a:cubicBezTo>
                    <a:cubicBezTo>
                      <a:pt x="1366" y="733"/>
                      <a:pt x="1367" y="733"/>
                      <a:pt x="1367" y="734"/>
                    </a:cubicBezTo>
                    <a:cubicBezTo>
                      <a:pt x="1367" y="735"/>
                      <a:pt x="1366" y="735"/>
                      <a:pt x="1366" y="736"/>
                    </a:cubicBezTo>
                    <a:close/>
                    <a:moveTo>
                      <a:pt x="1365" y="699"/>
                    </a:moveTo>
                    <a:cubicBezTo>
                      <a:pt x="1364" y="697"/>
                      <a:pt x="1363" y="695"/>
                      <a:pt x="1362" y="693"/>
                    </a:cubicBezTo>
                    <a:cubicBezTo>
                      <a:pt x="1362" y="693"/>
                      <a:pt x="1364" y="691"/>
                      <a:pt x="1365" y="691"/>
                    </a:cubicBezTo>
                    <a:cubicBezTo>
                      <a:pt x="1367" y="691"/>
                      <a:pt x="1369" y="692"/>
                      <a:pt x="1371" y="693"/>
                    </a:cubicBezTo>
                    <a:cubicBezTo>
                      <a:pt x="1369" y="694"/>
                      <a:pt x="1368" y="696"/>
                      <a:pt x="1365" y="699"/>
                    </a:cubicBezTo>
                    <a:close/>
                    <a:moveTo>
                      <a:pt x="1361" y="653"/>
                    </a:moveTo>
                    <a:cubicBezTo>
                      <a:pt x="1363" y="651"/>
                      <a:pt x="1364" y="650"/>
                      <a:pt x="1366" y="648"/>
                    </a:cubicBezTo>
                    <a:cubicBezTo>
                      <a:pt x="1367" y="650"/>
                      <a:pt x="1369" y="651"/>
                      <a:pt x="1370" y="653"/>
                    </a:cubicBezTo>
                    <a:cubicBezTo>
                      <a:pt x="1369" y="654"/>
                      <a:pt x="1367" y="655"/>
                      <a:pt x="1366" y="655"/>
                    </a:cubicBezTo>
                    <a:cubicBezTo>
                      <a:pt x="1364" y="654"/>
                      <a:pt x="1363" y="654"/>
                      <a:pt x="1361" y="653"/>
                    </a:cubicBezTo>
                    <a:close/>
                    <a:moveTo>
                      <a:pt x="1366" y="617"/>
                    </a:moveTo>
                    <a:cubicBezTo>
                      <a:pt x="1365" y="616"/>
                      <a:pt x="1363" y="614"/>
                      <a:pt x="1361" y="612"/>
                    </a:cubicBezTo>
                    <a:cubicBezTo>
                      <a:pt x="1363" y="611"/>
                      <a:pt x="1364" y="609"/>
                      <a:pt x="1366" y="608"/>
                    </a:cubicBezTo>
                    <a:cubicBezTo>
                      <a:pt x="1368" y="609"/>
                      <a:pt x="1369" y="611"/>
                      <a:pt x="1371" y="613"/>
                    </a:cubicBezTo>
                    <a:cubicBezTo>
                      <a:pt x="1370" y="614"/>
                      <a:pt x="1368" y="617"/>
                      <a:pt x="1366" y="617"/>
                    </a:cubicBezTo>
                    <a:close/>
                    <a:moveTo>
                      <a:pt x="1370" y="573"/>
                    </a:moveTo>
                    <a:cubicBezTo>
                      <a:pt x="1369" y="573"/>
                      <a:pt x="1369" y="574"/>
                      <a:pt x="1368" y="575"/>
                    </a:cubicBezTo>
                    <a:cubicBezTo>
                      <a:pt x="1367" y="577"/>
                      <a:pt x="1366" y="577"/>
                      <a:pt x="1364" y="575"/>
                    </a:cubicBezTo>
                    <a:cubicBezTo>
                      <a:pt x="1363" y="574"/>
                      <a:pt x="1361" y="573"/>
                      <a:pt x="1359" y="572"/>
                    </a:cubicBezTo>
                    <a:cubicBezTo>
                      <a:pt x="1361" y="570"/>
                      <a:pt x="1363" y="569"/>
                      <a:pt x="1364" y="567"/>
                    </a:cubicBezTo>
                    <a:cubicBezTo>
                      <a:pt x="1365" y="565"/>
                      <a:pt x="1367" y="565"/>
                      <a:pt x="1368" y="567"/>
                    </a:cubicBezTo>
                    <a:cubicBezTo>
                      <a:pt x="1369" y="569"/>
                      <a:pt x="1370" y="570"/>
                      <a:pt x="1371" y="571"/>
                    </a:cubicBezTo>
                    <a:cubicBezTo>
                      <a:pt x="1374" y="573"/>
                      <a:pt x="1372" y="573"/>
                      <a:pt x="1370" y="573"/>
                    </a:cubicBezTo>
                    <a:close/>
                    <a:moveTo>
                      <a:pt x="1360" y="532"/>
                    </a:moveTo>
                    <a:cubicBezTo>
                      <a:pt x="1360" y="531"/>
                      <a:pt x="1363" y="528"/>
                      <a:pt x="1365" y="526"/>
                    </a:cubicBezTo>
                    <a:cubicBezTo>
                      <a:pt x="1366" y="525"/>
                      <a:pt x="1367" y="526"/>
                      <a:pt x="1368" y="527"/>
                    </a:cubicBezTo>
                    <a:cubicBezTo>
                      <a:pt x="1368" y="528"/>
                      <a:pt x="1369" y="528"/>
                      <a:pt x="1370" y="529"/>
                    </a:cubicBezTo>
                    <a:cubicBezTo>
                      <a:pt x="1371" y="530"/>
                      <a:pt x="1372" y="532"/>
                      <a:pt x="1372" y="533"/>
                    </a:cubicBezTo>
                    <a:cubicBezTo>
                      <a:pt x="1370" y="535"/>
                      <a:pt x="1368" y="537"/>
                      <a:pt x="1366" y="538"/>
                    </a:cubicBezTo>
                    <a:cubicBezTo>
                      <a:pt x="1364" y="536"/>
                      <a:pt x="1361" y="535"/>
                      <a:pt x="1360" y="532"/>
                    </a:cubicBezTo>
                    <a:close/>
                    <a:moveTo>
                      <a:pt x="1372" y="493"/>
                    </a:moveTo>
                    <a:cubicBezTo>
                      <a:pt x="1370" y="493"/>
                      <a:pt x="1369" y="495"/>
                      <a:pt x="1368" y="497"/>
                    </a:cubicBezTo>
                    <a:cubicBezTo>
                      <a:pt x="1366" y="498"/>
                      <a:pt x="1366" y="498"/>
                      <a:pt x="1364" y="497"/>
                    </a:cubicBezTo>
                    <a:cubicBezTo>
                      <a:pt x="1362" y="495"/>
                      <a:pt x="1362" y="492"/>
                      <a:pt x="1358" y="492"/>
                    </a:cubicBezTo>
                    <a:cubicBezTo>
                      <a:pt x="1358" y="492"/>
                      <a:pt x="1358" y="491"/>
                      <a:pt x="1357" y="491"/>
                    </a:cubicBezTo>
                    <a:cubicBezTo>
                      <a:pt x="1357" y="490"/>
                      <a:pt x="1357" y="490"/>
                      <a:pt x="1358" y="489"/>
                    </a:cubicBezTo>
                    <a:cubicBezTo>
                      <a:pt x="1360" y="487"/>
                      <a:pt x="1363" y="484"/>
                      <a:pt x="1365" y="482"/>
                    </a:cubicBezTo>
                    <a:cubicBezTo>
                      <a:pt x="1365" y="482"/>
                      <a:pt x="1367" y="482"/>
                      <a:pt x="1367" y="482"/>
                    </a:cubicBezTo>
                    <a:cubicBezTo>
                      <a:pt x="1369" y="484"/>
                      <a:pt x="1371" y="486"/>
                      <a:pt x="1373" y="488"/>
                    </a:cubicBezTo>
                    <a:cubicBezTo>
                      <a:pt x="1376" y="490"/>
                      <a:pt x="1376" y="492"/>
                      <a:pt x="1372" y="493"/>
                    </a:cubicBezTo>
                    <a:close/>
                    <a:moveTo>
                      <a:pt x="1357" y="448"/>
                    </a:moveTo>
                    <a:cubicBezTo>
                      <a:pt x="1358" y="448"/>
                      <a:pt x="1358" y="447"/>
                      <a:pt x="1358" y="447"/>
                    </a:cubicBezTo>
                    <a:cubicBezTo>
                      <a:pt x="1362" y="447"/>
                      <a:pt x="1362" y="442"/>
                      <a:pt x="1365" y="440"/>
                    </a:cubicBezTo>
                    <a:cubicBezTo>
                      <a:pt x="1365" y="439"/>
                      <a:pt x="1366" y="438"/>
                      <a:pt x="1367" y="440"/>
                    </a:cubicBezTo>
                    <a:cubicBezTo>
                      <a:pt x="1368" y="442"/>
                      <a:pt x="1370" y="444"/>
                      <a:pt x="1372" y="446"/>
                    </a:cubicBezTo>
                    <a:cubicBezTo>
                      <a:pt x="1374" y="448"/>
                      <a:pt x="1375" y="450"/>
                      <a:pt x="1372" y="452"/>
                    </a:cubicBezTo>
                    <a:cubicBezTo>
                      <a:pt x="1370" y="453"/>
                      <a:pt x="1368" y="456"/>
                      <a:pt x="1366" y="458"/>
                    </a:cubicBezTo>
                    <a:cubicBezTo>
                      <a:pt x="1363" y="455"/>
                      <a:pt x="1360" y="452"/>
                      <a:pt x="1357" y="449"/>
                    </a:cubicBezTo>
                    <a:cubicBezTo>
                      <a:pt x="1357" y="449"/>
                      <a:pt x="1357" y="449"/>
                      <a:pt x="1357" y="448"/>
                    </a:cubicBezTo>
                    <a:close/>
                    <a:moveTo>
                      <a:pt x="1371" y="412"/>
                    </a:moveTo>
                    <a:cubicBezTo>
                      <a:pt x="1370" y="414"/>
                      <a:pt x="1368" y="415"/>
                      <a:pt x="1367" y="417"/>
                    </a:cubicBezTo>
                    <a:cubicBezTo>
                      <a:pt x="1366" y="422"/>
                      <a:pt x="1365" y="418"/>
                      <a:pt x="1364" y="417"/>
                    </a:cubicBezTo>
                    <a:cubicBezTo>
                      <a:pt x="1363" y="416"/>
                      <a:pt x="1363" y="415"/>
                      <a:pt x="1362" y="414"/>
                    </a:cubicBezTo>
                    <a:cubicBezTo>
                      <a:pt x="1360" y="412"/>
                      <a:pt x="1358" y="410"/>
                      <a:pt x="1356" y="409"/>
                    </a:cubicBezTo>
                    <a:cubicBezTo>
                      <a:pt x="1358" y="406"/>
                      <a:pt x="1361" y="404"/>
                      <a:pt x="1363" y="401"/>
                    </a:cubicBezTo>
                    <a:cubicBezTo>
                      <a:pt x="1364" y="400"/>
                      <a:pt x="1365" y="399"/>
                      <a:pt x="1366" y="398"/>
                    </a:cubicBezTo>
                    <a:cubicBezTo>
                      <a:pt x="1366" y="399"/>
                      <a:pt x="1367" y="399"/>
                      <a:pt x="1367" y="400"/>
                    </a:cubicBezTo>
                    <a:cubicBezTo>
                      <a:pt x="1369" y="401"/>
                      <a:pt x="1370" y="403"/>
                      <a:pt x="1372" y="404"/>
                    </a:cubicBezTo>
                    <a:cubicBezTo>
                      <a:pt x="1373" y="406"/>
                      <a:pt x="1375" y="407"/>
                      <a:pt x="1376" y="409"/>
                    </a:cubicBezTo>
                    <a:cubicBezTo>
                      <a:pt x="1375" y="410"/>
                      <a:pt x="1373" y="411"/>
                      <a:pt x="1371" y="412"/>
                    </a:cubicBezTo>
                    <a:close/>
                    <a:moveTo>
                      <a:pt x="1376" y="370"/>
                    </a:moveTo>
                    <a:cubicBezTo>
                      <a:pt x="1373" y="372"/>
                      <a:pt x="1370" y="375"/>
                      <a:pt x="1368" y="377"/>
                    </a:cubicBezTo>
                    <a:cubicBezTo>
                      <a:pt x="1367" y="378"/>
                      <a:pt x="1367" y="378"/>
                      <a:pt x="1366" y="379"/>
                    </a:cubicBezTo>
                    <a:cubicBezTo>
                      <a:pt x="1366" y="379"/>
                      <a:pt x="1365" y="378"/>
                      <a:pt x="1365" y="378"/>
                    </a:cubicBezTo>
                    <a:cubicBezTo>
                      <a:pt x="1364" y="377"/>
                      <a:pt x="1364" y="377"/>
                      <a:pt x="1363" y="376"/>
                    </a:cubicBezTo>
                    <a:cubicBezTo>
                      <a:pt x="1360" y="373"/>
                      <a:pt x="1358" y="370"/>
                      <a:pt x="1354" y="369"/>
                    </a:cubicBezTo>
                    <a:cubicBezTo>
                      <a:pt x="1357" y="366"/>
                      <a:pt x="1360" y="364"/>
                      <a:pt x="1363" y="361"/>
                    </a:cubicBezTo>
                    <a:cubicBezTo>
                      <a:pt x="1364" y="361"/>
                      <a:pt x="1364" y="360"/>
                      <a:pt x="1365" y="359"/>
                    </a:cubicBezTo>
                    <a:cubicBezTo>
                      <a:pt x="1365" y="358"/>
                      <a:pt x="1366" y="357"/>
                      <a:pt x="1366" y="356"/>
                    </a:cubicBezTo>
                    <a:cubicBezTo>
                      <a:pt x="1366" y="357"/>
                      <a:pt x="1366" y="358"/>
                      <a:pt x="1367" y="359"/>
                    </a:cubicBezTo>
                    <a:cubicBezTo>
                      <a:pt x="1370" y="362"/>
                      <a:pt x="1373" y="365"/>
                      <a:pt x="1376" y="368"/>
                    </a:cubicBezTo>
                    <a:cubicBezTo>
                      <a:pt x="1377" y="368"/>
                      <a:pt x="1378" y="368"/>
                      <a:pt x="1378" y="369"/>
                    </a:cubicBezTo>
                    <a:cubicBezTo>
                      <a:pt x="1377" y="369"/>
                      <a:pt x="1376" y="369"/>
                      <a:pt x="1376" y="370"/>
                    </a:cubicBezTo>
                    <a:close/>
                    <a:moveTo>
                      <a:pt x="1353" y="329"/>
                    </a:moveTo>
                    <a:cubicBezTo>
                      <a:pt x="1354" y="328"/>
                      <a:pt x="1354" y="327"/>
                      <a:pt x="1355" y="327"/>
                    </a:cubicBezTo>
                    <a:cubicBezTo>
                      <a:pt x="1360" y="325"/>
                      <a:pt x="1364" y="321"/>
                      <a:pt x="1365" y="315"/>
                    </a:cubicBezTo>
                    <a:cubicBezTo>
                      <a:pt x="1365" y="315"/>
                      <a:pt x="1366" y="314"/>
                      <a:pt x="1366" y="314"/>
                    </a:cubicBezTo>
                    <a:cubicBezTo>
                      <a:pt x="1366" y="314"/>
                      <a:pt x="1367" y="315"/>
                      <a:pt x="1367" y="315"/>
                    </a:cubicBezTo>
                    <a:cubicBezTo>
                      <a:pt x="1369" y="320"/>
                      <a:pt x="1372" y="324"/>
                      <a:pt x="1377" y="327"/>
                    </a:cubicBezTo>
                    <a:cubicBezTo>
                      <a:pt x="1379" y="328"/>
                      <a:pt x="1378" y="328"/>
                      <a:pt x="1376" y="330"/>
                    </a:cubicBezTo>
                    <a:cubicBezTo>
                      <a:pt x="1372" y="332"/>
                      <a:pt x="1369" y="337"/>
                      <a:pt x="1366" y="340"/>
                    </a:cubicBezTo>
                    <a:cubicBezTo>
                      <a:pt x="1364" y="335"/>
                      <a:pt x="1360" y="333"/>
                      <a:pt x="1356" y="329"/>
                    </a:cubicBezTo>
                    <a:cubicBezTo>
                      <a:pt x="1356" y="329"/>
                      <a:pt x="1354" y="329"/>
                      <a:pt x="1353" y="329"/>
                    </a:cubicBezTo>
                    <a:close/>
                    <a:moveTo>
                      <a:pt x="1380" y="288"/>
                    </a:moveTo>
                    <a:cubicBezTo>
                      <a:pt x="1374" y="290"/>
                      <a:pt x="1369" y="294"/>
                      <a:pt x="1367" y="301"/>
                    </a:cubicBezTo>
                    <a:cubicBezTo>
                      <a:pt x="1367" y="301"/>
                      <a:pt x="1366" y="302"/>
                      <a:pt x="1366" y="302"/>
                    </a:cubicBezTo>
                    <a:cubicBezTo>
                      <a:pt x="1366" y="302"/>
                      <a:pt x="1365" y="301"/>
                      <a:pt x="1365" y="301"/>
                    </a:cubicBezTo>
                    <a:cubicBezTo>
                      <a:pt x="1363" y="294"/>
                      <a:pt x="1359" y="289"/>
                      <a:pt x="1351" y="289"/>
                    </a:cubicBezTo>
                    <a:cubicBezTo>
                      <a:pt x="1350" y="289"/>
                      <a:pt x="1350" y="288"/>
                      <a:pt x="1350" y="288"/>
                    </a:cubicBezTo>
                    <a:cubicBezTo>
                      <a:pt x="1349" y="287"/>
                      <a:pt x="1349" y="286"/>
                      <a:pt x="1348" y="286"/>
                    </a:cubicBezTo>
                    <a:cubicBezTo>
                      <a:pt x="1349" y="286"/>
                      <a:pt x="1349" y="285"/>
                      <a:pt x="1350" y="285"/>
                    </a:cubicBezTo>
                    <a:cubicBezTo>
                      <a:pt x="1354" y="286"/>
                      <a:pt x="1356" y="284"/>
                      <a:pt x="1358" y="281"/>
                    </a:cubicBezTo>
                    <a:cubicBezTo>
                      <a:pt x="1361" y="278"/>
                      <a:pt x="1366" y="276"/>
                      <a:pt x="1365" y="271"/>
                    </a:cubicBezTo>
                    <a:cubicBezTo>
                      <a:pt x="1365" y="271"/>
                      <a:pt x="1366" y="270"/>
                      <a:pt x="1366" y="270"/>
                    </a:cubicBezTo>
                    <a:cubicBezTo>
                      <a:pt x="1366" y="270"/>
                      <a:pt x="1367" y="271"/>
                      <a:pt x="1367" y="271"/>
                    </a:cubicBezTo>
                    <a:cubicBezTo>
                      <a:pt x="1367" y="278"/>
                      <a:pt x="1374" y="280"/>
                      <a:pt x="1377" y="285"/>
                    </a:cubicBezTo>
                    <a:cubicBezTo>
                      <a:pt x="1378" y="285"/>
                      <a:pt x="1379" y="285"/>
                      <a:pt x="1379" y="285"/>
                    </a:cubicBezTo>
                    <a:cubicBezTo>
                      <a:pt x="1381" y="285"/>
                      <a:pt x="1382" y="285"/>
                      <a:pt x="1384" y="286"/>
                    </a:cubicBezTo>
                    <a:cubicBezTo>
                      <a:pt x="1383" y="287"/>
                      <a:pt x="1381" y="288"/>
                      <a:pt x="1380" y="288"/>
                    </a:cubicBezTo>
                    <a:close/>
                    <a:moveTo>
                      <a:pt x="1393" y="245"/>
                    </a:moveTo>
                    <a:cubicBezTo>
                      <a:pt x="1399" y="241"/>
                      <a:pt x="1405" y="237"/>
                      <a:pt x="1405" y="229"/>
                    </a:cubicBezTo>
                    <a:cubicBezTo>
                      <a:pt x="1405" y="229"/>
                      <a:pt x="1406" y="228"/>
                      <a:pt x="1406" y="228"/>
                    </a:cubicBezTo>
                    <a:cubicBezTo>
                      <a:pt x="1407" y="228"/>
                      <a:pt x="1407" y="229"/>
                      <a:pt x="1407" y="230"/>
                    </a:cubicBezTo>
                    <a:cubicBezTo>
                      <a:pt x="1408" y="236"/>
                      <a:pt x="1412" y="240"/>
                      <a:pt x="1417" y="243"/>
                    </a:cubicBezTo>
                    <a:cubicBezTo>
                      <a:pt x="1419" y="244"/>
                      <a:pt x="1419" y="246"/>
                      <a:pt x="1417" y="247"/>
                    </a:cubicBezTo>
                    <a:cubicBezTo>
                      <a:pt x="1415" y="249"/>
                      <a:pt x="1413" y="251"/>
                      <a:pt x="1411" y="252"/>
                    </a:cubicBezTo>
                    <a:cubicBezTo>
                      <a:pt x="1410" y="254"/>
                      <a:pt x="1408" y="256"/>
                      <a:pt x="1407" y="258"/>
                    </a:cubicBezTo>
                    <a:cubicBezTo>
                      <a:pt x="1407" y="260"/>
                      <a:pt x="1407" y="260"/>
                      <a:pt x="1405" y="259"/>
                    </a:cubicBezTo>
                    <a:cubicBezTo>
                      <a:pt x="1402" y="255"/>
                      <a:pt x="1399" y="251"/>
                      <a:pt x="1396" y="248"/>
                    </a:cubicBezTo>
                    <a:cubicBezTo>
                      <a:pt x="1395" y="247"/>
                      <a:pt x="1393" y="247"/>
                      <a:pt x="1391" y="247"/>
                    </a:cubicBezTo>
                    <a:cubicBezTo>
                      <a:pt x="1391" y="246"/>
                      <a:pt x="1391" y="246"/>
                      <a:pt x="1390" y="245"/>
                    </a:cubicBezTo>
                    <a:cubicBezTo>
                      <a:pt x="1391" y="245"/>
                      <a:pt x="1392" y="245"/>
                      <a:pt x="1393" y="245"/>
                    </a:cubicBezTo>
                    <a:close/>
                    <a:moveTo>
                      <a:pt x="1407" y="736"/>
                    </a:moveTo>
                    <a:cubicBezTo>
                      <a:pt x="1406" y="736"/>
                      <a:pt x="1405" y="735"/>
                      <a:pt x="1405" y="735"/>
                    </a:cubicBezTo>
                    <a:cubicBezTo>
                      <a:pt x="1406" y="734"/>
                      <a:pt x="1406" y="733"/>
                      <a:pt x="1406" y="733"/>
                    </a:cubicBezTo>
                    <a:cubicBezTo>
                      <a:pt x="1406" y="733"/>
                      <a:pt x="1407" y="734"/>
                      <a:pt x="1407" y="734"/>
                    </a:cubicBezTo>
                    <a:cubicBezTo>
                      <a:pt x="1407" y="735"/>
                      <a:pt x="1407" y="735"/>
                      <a:pt x="1407" y="736"/>
                    </a:cubicBezTo>
                    <a:close/>
                    <a:moveTo>
                      <a:pt x="1407" y="697"/>
                    </a:moveTo>
                    <a:cubicBezTo>
                      <a:pt x="1406" y="697"/>
                      <a:pt x="1405" y="696"/>
                      <a:pt x="1404" y="696"/>
                    </a:cubicBezTo>
                    <a:cubicBezTo>
                      <a:pt x="1403" y="695"/>
                      <a:pt x="1402" y="694"/>
                      <a:pt x="1401" y="693"/>
                    </a:cubicBezTo>
                    <a:cubicBezTo>
                      <a:pt x="1403" y="692"/>
                      <a:pt x="1405" y="691"/>
                      <a:pt x="1407" y="691"/>
                    </a:cubicBezTo>
                    <a:cubicBezTo>
                      <a:pt x="1408" y="691"/>
                      <a:pt x="1409" y="692"/>
                      <a:pt x="1411" y="693"/>
                    </a:cubicBezTo>
                    <a:cubicBezTo>
                      <a:pt x="1409" y="694"/>
                      <a:pt x="1408" y="696"/>
                      <a:pt x="1407" y="697"/>
                    </a:cubicBezTo>
                    <a:close/>
                    <a:moveTo>
                      <a:pt x="1407" y="649"/>
                    </a:moveTo>
                    <a:cubicBezTo>
                      <a:pt x="1408" y="650"/>
                      <a:pt x="1409" y="651"/>
                      <a:pt x="1409" y="652"/>
                    </a:cubicBezTo>
                    <a:cubicBezTo>
                      <a:pt x="1409" y="653"/>
                      <a:pt x="1407" y="655"/>
                      <a:pt x="1406" y="655"/>
                    </a:cubicBezTo>
                    <a:cubicBezTo>
                      <a:pt x="1404" y="655"/>
                      <a:pt x="1403" y="654"/>
                      <a:pt x="1401" y="652"/>
                    </a:cubicBezTo>
                    <a:cubicBezTo>
                      <a:pt x="1403" y="651"/>
                      <a:pt x="1405" y="650"/>
                      <a:pt x="1407" y="649"/>
                    </a:cubicBezTo>
                    <a:close/>
                    <a:moveTo>
                      <a:pt x="1402" y="613"/>
                    </a:moveTo>
                    <a:cubicBezTo>
                      <a:pt x="1402" y="611"/>
                      <a:pt x="1405" y="609"/>
                      <a:pt x="1407" y="608"/>
                    </a:cubicBezTo>
                    <a:cubicBezTo>
                      <a:pt x="1408" y="609"/>
                      <a:pt x="1411" y="611"/>
                      <a:pt x="1411" y="613"/>
                    </a:cubicBezTo>
                    <a:cubicBezTo>
                      <a:pt x="1410" y="614"/>
                      <a:pt x="1408" y="616"/>
                      <a:pt x="1406" y="617"/>
                    </a:cubicBezTo>
                    <a:cubicBezTo>
                      <a:pt x="1405" y="616"/>
                      <a:pt x="1402" y="614"/>
                      <a:pt x="1402" y="613"/>
                    </a:cubicBezTo>
                    <a:close/>
                    <a:moveTo>
                      <a:pt x="1411" y="572"/>
                    </a:moveTo>
                    <a:cubicBezTo>
                      <a:pt x="1410" y="574"/>
                      <a:pt x="1408" y="575"/>
                      <a:pt x="1407" y="576"/>
                    </a:cubicBezTo>
                    <a:cubicBezTo>
                      <a:pt x="1407" y="576"/>
                      <a:pt x="1406" y="576"/>
                      <a:pt x="1405" y="576"/>
                    </a:cubicBezTo>
                    <a:cubicBezTo>
                      <a:pt x="1404" y="575"/>
                      <a:pt x="1403" y="574"/>
                      <a:pt x="1401" y="573"/>
                    </a:cubicBezTo>
                    <a:cubicBezTo>
                      <a:pt x="1401" y="573"/>
                      <a:pt x="1400" y="572"/>
                      <a:pt x="1400" y="572"/>
                    </a:cubicBezTo>
                    <a:cubicBezTo>
                      <a:pt x="1402" y="570"/>
                      <a:pt x="1404" y="568"/>
                      <a:pt x="1407" y="565"/>
                    </a:cubicBezTo>
                    <a:cubicBezTo>
                      <a:pt x="1408" y="566"/>
                      <a:pt x="1409" y="568"/>
                      <a:pt x="1410" y="569"/>
                    </a:cubicBezTo>
                    <a:cubicBezTo>
                      <a:pt x="1410" y="570"/>
                      <a:pt x="1411" y="572"/>
                      <a:pt x="1411" y="572"/>
                    </a:cubicBezTo>
                    <a:close/>
                    <a:moveTo>
                      <a:pt x="1409" y="536"/>
                    </a:moveTo>
                    <a:cubicBezTo>
                      <a:pt x="1407" y="538"/>
                      <a:pt x="1406" y="539"/>
                      <a:pt x="1404" y="536"/>
                    </a:cubicBezTo>
                    <a:cubicBezTo>
                      <a:pt x="1403" y="534"/>
                      <a:pt x="1401" y="533"/>
                      <a:pt x="1400" y="532"/>
                    </a:cubicBezTo>
                    <a:cubicBezTo>
                      <a:pt x="1400" y="531"/>
                      <a:pt x="1400" y="531"/>
                      <a:pt x="1401" y="531"/>
                    </a:cubicBezTo>
                    <a:cubicBezTo>
                      <a:pt x="1402" y="529"/>
                      <a:pt x="1404" y="528"/>
                      <a:pt x="1405" y="526"/>
                    </a:cubicBezTo>
                    <a:cubicBezTo>
                      <a:pt x="1406" y="525"/>
                      <a:pt x="1407" y="525"/>
                      <a:pt x="1408" y="526"/>
                    </a:cubicBezTo>
                    <a:cubicBezTo>
                      <a:pt x="1408" y="527"/>
                      <a:pt x="1408" y="527"/>
                      <a:pt x="1409" y="528"/>
                    </a:cubicBezTo>
                    <a:cubicBezTo>
                      <a:pt x="1413" y="532"/>
                      <a:pt x="1413" y="532"/>
                      <a:pt x="1409" y="536"/>
                    </a:cubicBezTo>
                    <a:close/>
                    <a:moveTo>
                      <a:pt x="1413" y="493"/>
                    </a:moveTo>
                    <a:cubicBezTo>
                      <a:pt x="1411" y="493"/>
                      <a:pt x="1409" y="496"/>
                      <a:pt x="1407" y="497"/>
                    </a:cubicBezTo>
                    <a:cubicBezTo>
                      <a:pt x="1407" y="497"/>
                      <a:pt x="1406" y="497"/>
                      <a:pt x="1405" y="497"/>
                    </a:cubicBezTo>
                    <a:cubicBezTo>
                      <a:pt x="1403" y="495"/>
                      <a:pt x="1401" y="492"/>
                      <a:pt x="1398" y="492"/>
                    </a:cubicBezTo>
                    <a:cubicBezTo>
                      <a:pt x="1398" y="492"/>
                      <a:pt x="1398" y="491"/>
                      <a:pt x="1398" y="491"/>
                    </a:cubicBezTo>
                    <a:cubicBezTo>
                      <a:pt x="1398" y="491"/>
                      <a:pt x="1398" y="490"/>
                      <a:pt x="1398" y="490"/>
                    </a:cubicBezTo>
                    <a:cubicBezTo>
                      <a:pt x="1400" y="487"/>
                      <a:pt x="1403" y="484"/>
                      <a:pt x="1406" y="481"/>
                    </a:cubicBezTo>
                    <a:cubicBezTo>
                      <a:pt x="1406" y="481"/>
                      <a:pt x="1407" y="482"/>
                      <a:pt x="1407" y="482"/>
                    </a:cubicBezTo>
                    <a:cubicBezTo>
                      <a:pt x="1409" y="485"/>
                      <a:pt x="1411" y="487"/>
                      <a:pt x="1414" y="489"/>
                    </a:cubicBezTo>
                    <a:cubicBezTo>
                      <a:pt x="1416" y="490"/>
                      <a:pt x="1416" y="491"/>
                      <a:pt x="1413" y="493"/>
                    </a:cubicBezTo>
                    <a:close/>
                    <a:moveTo>
                      <a:pt x="1399" y="448"/>
                    </a:moveTo>
                    <a:cubicBezTo>
                      <a:pt x="1401" y="445"/>
                      <a:pt x="1405" y="444"/>
                      <a:pt x="1405" y="440"/>
                    </a:cubicBezTo>
                    <a:cubicBezTo>
                      <a:pt x="1405" y="439"/>
                      <a:pt x="1406" y="439"/>
                      <a:pt x="1406" y="439"/>
                    </a:cubicBezTo>
                    <a:cubicBezTo>
                      <a:pt x="1407" y="439"/>
                      <a:pt x="1407" y="439"/>
                      <a:pt x="1407" y="440"/>
                    </a:cubicBezTo>
                    <a:cubicBezTo>
                      <a:pt x="1408" y="441"/>
                      <a:pt x="1408" y="442"/>
                      <a:pt x="1409" y="443"/>
                    </a:cubicBezTo>
                    <a:cubicBezTo>
                      <a:pt x="1411" y="445"/>
                      <a:pt x="1413" y="447"/>
                      <a:pt x="1415" y="449"/>
                    </a:cubicBezTo>
                    <a:cubicBezTo>
                      <a:pt x="1413" y="451"/>
                      <a:pt x="1411" y="452"/>
                      <a:pt x="1409" y="454"/>
                    </a:cubicBezTo>
                    <a:cubicBezTo>
                      <a:pt x="1406" y="458"/>
                      <a:pt x="1406" y="458"/>
                      <a:pt x="1403" y="455"/>
                    </a:cubicBezTo>
                    <a:cubicBezTo>
                      <a:pt x="1402" y="453"/>
                      <a:pt x="1401" y="452"/>
                      <a:pt x="1399" y="451"/>
                    </a:cubicBezTo>
                    <a:cubicBezTo>
                      <a:pt x="1399" y="450"/>
                      <a:pt x="1397" y="450"/>
                      <a:pt x="1399" y="448"/>
                    </a:cubicBezTo>
                    <a:close/>
                    <a:moveTo>
                      <a:pt x="1415" y="410"/>
                    </a:moveTo>
                    <a:cubicBezTo>
                      <a:pt x="1413" y="411"/>
                      <a:pt x="1412" y="412"/>
                      <a:pt x="1410" y="414"/>
                    </a:cubicBezTo>
                    <a:cubicBezTo>
                      <a:pt x="1406" y="418"/>
                      <a:pt x="1407" y="418"/>
                      <a:pt x="1402" y="413"/>
                    </a:cubicBezTo>
                    <a:cubicBezTo>
                      <a:pt x="1400" y="412"/>
                      <a:pt x="1398" y="411"/>
                      <a:pt x="1396" y="409"/>
                    </a:cubicBezTo>
                    <a:cubicBezTo>
                      <a:pt x="1398" y="407"/>
                      <a:pt x="1400" y="405"/>
                      <a:pt x="1402" y="403"/>
                    </a:cubicBezTo>
                    <a:cubicBezTo>
                      <a:pt x="1403" y="402"/>
                      <a:pt x="1405" y="400"/>
                      <a:pt x="1406" y="398"/>
                    </a:cubicBezTo>
                    <a:cubicBezTo>
                      <a:pt x="1407" y="399"/>
                      <a:pt x="1407" y="399"/>
                      <a:pt x="1408" y="400"/>
                    </a:cubicBezTo>
                    <a:cubicBezTo>
                      <a:pt x="1409" y="404"/>
                      <a:pt x="1412" y="406"/>
                      <a:pt x="1416" y="408"/>
                    </a:cubicBezTo>
                    <a:cubicBezTo>
                      <a:pt x="1417" y="408"/>
                      <a:pt x="1417" y="409"/>
                      <a:pt x="1415" y="410"/>
                    </a:cubicBezTo>
                    <a:close/>
                    <a:moveTo>
                      <a:pt x="1412" y="372"/>
                    </a:moveTo>
                    <a:cubicBezTo>
                      <a:pt x="1411" y="373"/>
                      <a:pt x="1410" y="375"/>
                      <a:pt x="1408" y="377"/>
                    </a:cubicBezTo>
                    <a:cubicBezTo>
                      <a:pt x="1408" y="378"/>
                      <a:pt x="1407" y="378"/>
                      <a:pt x="1406" y="379"/>
                    </a:cubicBezTo>
                    <a:cubicBezTo>
                      <a:pt x="1405" y="378"/>
                      <a:pt x="1404" y="377"/>
                      <a:pt x="1403" y="376"/>
                    </a:cubicBezTo>
                    <a:cubicBezTo>
                      <a:pt x="1400" y="373"/>
                      <a:pt x="1398" y="370"/>
                      <a:pt x="1394" y="369"/>
                    </a:cubicBezTo>
                    <a:cubicBezTo>
                      <a:pt x="1397" y="367"/>
                      <a:pt x="1400" y="365"/>
                      <a:pt x="1402" y="362"/>
                    </a:cubicBezTo>
                    <a:cubicBezTo>
                      <a:pt x="1406" y="358"/>
                      <a:pt x="1406" y="358"/>
                      <a:pt x="1410" y="362"/>
                    </a:cubicBezTo>
                    <a:cubicBezTo>
                      <a:pt x="1411" y="363"/>
                      <a:pt x="1412" y="364"/>
                      <a:pt x="1413" y="365"/>
                    </a:cubicBezTo>
                    <a:cubicBezTo>
                      <a:pt x="1414" y="366"/>
                      <a:pt x="1415" y="367"/>
                      <a:pt x="1417" y="369"/>
                    </a:cubicBezTo>
                    <a:cubicBezTo>
                      <a:pt x="1415" y="370"/>
                      <a:pt x="1413" y="370"/>
                      <a:pt x="1412" y="372"/>
                    </a:cubicBezTo>
                    <a:close/>
                    <a:moveTo>
                      <a:pt x="1407" y="340"/>
                    </a:moveTo>
                    <a:cubicBezTo>
                      <a:pt x="1407" y="340"/>
                      <a:pt x="1407" y="340"/>
                      <a:pt x="1407" y="341"/>
                    </a:cubicBezTo>
                    <a:cubicBezTo>
                      <a:pt x="1406" y="340"/>
                      <a:pt x="1405" y="340"/>
                      <a:pt x="1405" y="340"/>
                    </a:cubicBezTo>
                    <a:cubicBezTo>
                      <a:pt x="1405" y="336"/>
                      <a:pt x="1402" y="335"/>
                      <a:pt x="1400" y="332"/>
                    </a:cubicBezTo>
                    <a:cubicBezTo>
                      <a:pt x="1398" y="331"/>
                      <a:pt x="1396" y="330"/>
                      <a:pt x="1394" y="328"/>
                    </a:cubicBezTo>
                    <a:cubicBezTo>
                      <a:pt x="1396" y="327"/>
                      <a:pt x="1398" y="326"/>
                      <a:pt x="1400" y="324"/>
                    </a:cubicBezTo>
                    <a:cubicBezTo>
                      <a:pt x="1403" y="322"/>
                      <a:pt x="1404" y="319"/>
                      <a:pt x="1405" y="315"/>
                    </a:cubicBezTo>
                    <a:cubicBezTo>
                      <a:pt x="1406" y="315"/>
                      <a:pt x="1406" y="314"/>
                      <a:pt x="1406" y="314"/>
                    </a:cubicBezTo>
                    <a:cubicBezTo>
                      <a:pt x="1407" y="314"/>
                      <a:pt x="1407" y="315"/>
                      <a:pt x="1407" y="316"/>
                    </a:cubicBezTo>
                    <a:cubicBezTo>
                      <a:pt x="1409" y="321"/>
                      <a:pt x="1412" y="324"/>
                      <a:pt x="1417" y="327"/>
                    </a:cubicBezTo>
                    <a:cubicBezTo>
                      <a:pt x="1418" y="327"/>
                      <a:pt x="1418" y="329"/>
                      <a:pt x="1418" y="329"/>
                    </a:cubicBezTo>
                    <a:cubicBezTo>
                      <a:pt x="1413" y="331"/>
                      <a:pt x="1409" y="335"/>
                      <a:pt x="1407" y="340"/>
                    </a:cubicBezTo>
                    <a:close/>
                    <a:moveTo>
                      <a:pt x="1417" y="290"/>
                    </a:moveTo>
                    <a:cubicBezTo>
                      <a:pt x="1411" y="292"/>
                      <a:pt x="1409" y="298"/>
                      <a:pt x="1406" y="302"/>
                    </a:cubicBezTo>
                    <a:cubicBezTo>
                      <a:pt x="1404" y="297"/>
                      <a:pt x="1402" y="292"/>
                      <a:pt x="1396" y="290"/>
                    </a:cubicBezTo>
                    <a:cubicBezTo>
                      <a:pt x="1394" y="289"/>
                      <a:pt x="1392" y="288"/>
                      <a:pt x="1390" y="287"/>
                    </a:cubicBezTo>
                    <a:cubicBezTo>
                      <a:pt x="1389" y="287"/>
                      <a:pt x="1389" y="286"/>
                      <a:pt x="1388" y="286"/>
                    </a:cubicBezTo>
                    <a:cubicBezTo>
                      <a:pt x="1389" y="286"/>
                      <a:pt x="1389" y="285"/>
                      <a:pt x="1390" y="285"/>
                    </a:cubicBezTo>
                    <a:cubicBezTo>
                      <a:pt x="1398" y="286"/>
                      <a:pt x="1401" y="278"/>
                      <a:pt x="1405" y="274"/>
                    </a:cubicBezTo>
                    <a:cubicBezTo>
                      <a:pt x="1406" y="273"/>
                      <a:pt x="1406" y="272"/>
                      <a:pt x="1406" y="271"/>
                    </a:cubicBezTo>
                    <a:cubicBezTo>
                      <a:pt x="1407" y="272"/>
                      <a:pt x="1407" y="273"/>
                      <a:pt x="1407" y="274"/>
                    </a:cubicBezTo>
                    <a:cubicBezTo>
                      <a:pt x="1410" y="278"/>
                      <a:pt x="1413" y="281"/>
                      <a:pt x="1417" y="284"/>
                    </a:cubicBezTo>
                    <a:cubicBezTo>
                      <a:pt x="1421" y="287"/>
                      <a:pt x="1422" y="288"/>
                      <a:pt x="1417" y="290"/>
                    </a:cubicBezTo>
                    <a:close/>
                    <a:moveTo>
                      <a:pt x="1447" y="736"/>
                    </a:moveTo>
                    <a:cubicBezTo>
                      <a:pt x="1446" y="736"/>
                      <a:pt x="1446" y="735"/>
                      <a:pt x="1446" y="735"/>
                    </a:cubicBezTo>
                    <a:cubicBezTo>
                      <a:pt x="1446" y="734"/>
                      <a:pt x="1446" y="733"/>
                      <a:pt x="1447" y="732"/>
                    </a:cubicBezTo>
                    <a:cubicBezTo>
                      <a:pt x="1447" y="733"/>
                      <a:pt x="1448" y="733"/>
                      <a:pt x="1448" y="734"/>
                    </a:cubicBezTo>
                    <a:cubicBezTo>
                      <a:pt x="1447" y="735"/>
                      <a:pt x="1447" y="735"/>
                      <a:pt x="1447" y="736"/>
                    </a:cubicBezTo>
                    <a:close/>
                    <a:moveTo>
                      <a:pt x="1447" y="697"/>
                    </a:moveTo>
                    <a:cubicBezTo>
                      <a:pt x="1447" y="698"/>
                      <a:pt x="1446" y="697"/>
                      <a:pt x="1445" y="696"/>
                    </a:cubicBezTo>
                    <a:cubicBezTo>
                      <a:pt x="1444" y="695"/>
                      <a:pt x="1443" y="694"/>
                      <a:pt x="1442" y="694"/>
                    </a:cubicBezTo>
                    <a:cubicBezTo>
                      <a:pt x="1442" y="693"/>
                      <a:pt x="1442" y="693"/>
                      <a:pt x="1442" y="693"/>
                    </a:cubicBezTo>
                    <a:cubicBezTo>
                      <a:pt x="1444" y="692"/>
                      <a:pt x="1445" y="690"/>
                      <a:pt x="1447" y="690"/>
                    </a:cubicBezTo>
                    <a:cubicBezTo>
                      <a:pt x="1448" y="691"/>
                      <a:pt x="1449" y="693"/>
                      <a:pt x="1449" y="695"/>
                    </a:cubicBezTo>
                    <a:cubicBezTo>
                      <a:pt x="1450" y="695"/>
                      <a:pt x="1448" y="697"/>
                      <a:pt x="1447" y="697"/>
                    </a:cubicBezTo>
                    <a:close/>
                    <a:moveTo>
                      <a:pt x="1444" y="652"/>
                    </a:moveTo>
                    <a:cubicBezTo>
                      <a:pt x="1444" y="651"/>
                      <a:pt x="1445" y="649"/>
                      <a:pt x="1446" y="648"/>
                    </a:cubicBezTo>
                    <a:cubicBezTo>
                      <a:pt x="1448" y="649"/>
                      <a:pt x="1449" y="650"/>
                      <a:pt x="1449" y="651"/>
                    </a:cubicBezTo>
                    <a:cubicBezTo>
                      <a:pt x="1449" y="653"/>
                      <a:pt x="1448" y="654"/>
                      <a:pt x="1447" y="656"/>
                    </a:cubicBezTo>
                    <a:cubicBezTo>
                      <a:pt x="1446" y="654"/>
                      <a:pt x="1444" y="653"/>
                      <a:pt x="1444" y="652"/>
                    </a:cubicBezTo>
                    <a:close/>
                    <a:moveTo>
                      <a:pt x="1447" y="617"/>
                    </a:moveTo>
                    <a:cubicBezTo>
                      <a:pt x="1445" y="616"/>
                      <a:pt x="1444" y="614"/>
                      <a:pt x="1442" y="612"/>
                    </a:cubicBezTo>
                    <a:cubicBezTo>
                      <a:pt x="1444" y="611"/>
                      <a:pt x="1445" y="609"/>
                      <a:pt x="1447" y="608"/>
                    </a:cubicBezTo>
                    <a:cubicBezTo>
                      <a:pt x="1448" y="609"/>
                      <a:pt x="1450" y="611"/>
                      <a:pt x="1452" y="613"/>
                    </a:cubicBezTo>
                    <a:cubicBezTo>
                      <a:pt x="1450" y="614"/>
                      <a:pt x="1448" y="617"/>
                      <a:pt x="1447" y="617"/>
                    </a:cubicBezTo>
                    <a:close/>
                    <a:moveTo>
                      <a:pt x="1442" y="570"/>
                    </a:moveTo>
                    <a:cubicBezTo>
                      <a:pt x="1443" y="569"/>
                      <a:pt x="1445" y="567"/>
                      <a:pt x="1447" y="564"/>
                    </a:cubicBezTo>
                    <a:cubicBezTo>
                      <a:pt x="1448" y="566"/>
                      <a:pt x="1449" y="568"/>
                      <a:pt x="1450" y="569"/>
                    </a:cubicBezTo>
                    <a:cubicBezTo>
                      <a:pt x="1451" y="570"/>
                      <a:pt x="1452" y="572"/>
                      <a:pt x="1451" y="572"/>
                    </a:cubicBezTo>
                    <a:cubicBezTo>
                      <a:pt x="1450" y="574"/>
                      <a:pt x="1449" y="575"/>
                      <a:pt x="1447" y="576"/>
                    </a:cubicBezTo>
                    <a:cubicBezTo>
                      <a:pt x="1447" y="576"/>
                      <a:pt x="1445" y="575"/>
                      <a:pt x="1444" y="574"/>
                    </a:cubicBezTo>
                    <a:cubicBezTo>
                      <a:pt x="1443" y="573"/>
                      <a:pt x="1442" y="571"/>
                      <a:pt x="1442" y="570"/>
                    </a:cubicBezTo>
                    <a:close/>
                    <a:moveTo>
                      <a:pt x="1451" y="534"/>
                    </a:moveTo>
                    <a:cubicBezTo>
                      <a:pt x="1449" y="535"/>
                      <a:pt x="1448" y="537"/>
                      <a:pt x="1447" y="538"/>
                    </a:cubicBezTo>
                    <a:cubicBezTo>
                      <a:pt x="1446" y="538"/>
                      <a:pt x="1446" y="538"/>
                      <a:pt x="1445" y="537"/>
                    </a:cubicBezTo>
                    <a:cubicBezTo>
                      <a:pt x="1444" y="536"/>
                      <a:pt x="1443" y="535"/>
                      <a:pt x="1441" y="533"/>
                    </a:cubicBezTo>
                    <a:cubicBezTo>
                      <a:pt x="1440" y="532"/>
                      <a:pt x="1440" y="532"/>
                      <a:pt x="1441" y="531"/>
                    </a:cubicBezTo>
                    <a:cubicBezTo>
                      <a:pt x="1442" y="530"/>
                      <a:pt x="1442" y="530"/>
                      <a:pt x="1443" y="529"/>
                    </a:cubicBezTo>
                    <a:cubicBezTo>
                      <a:pt x="1447" y="525"/>
                      <a:pt x="1447" y="525"/>
                      <a:pt x="1451" y="529"/>
                    </a:cubicBezTo>
                    <a:cubicBezTo>
                      <a:pt x="1453" y="531"/>
                      <a:pt x="1454" y="532"/>
                      <a:pt x="1451" y="534"/>
                    </a:cubicBezTo>
                    <a:close/>
                    <a:moveTo>
                      <a:pt x="1450" y="494"/>
                    </a:moveTo>
                    <a:cubicBezTo>
                      <a:pt x="1449" y="496"/>
                      <a:pt x="1448" y="497"/>
                      <a:pt x="1447" y="499"/>
                    </a:cubicBezTo>
                    <a:cubicBezTo>
                      <a:pt x="1446" y="497"/>
                      <a:pt x="1446" y="497"/>
                      <a:pt x="1445" y="497"/>
                    </a:cubicBezTo>
                    <a:cubicBezTo>
                      <a:pt x="1443" y="495"/>
                      <a:pt x="1441" y="494"/>
                      <a:pt x="1439" y="492"/>
                    </a:cubicBezTo>
                    <a:cubicBezTo>
                      <a:pt x="1438" y="491"/>
                      <a:pt x="1437" y="490"/>
                      <a:pt x="1439" y="489"/>
                    </a:cubicBezTo>
                    <a:cubicBezTo>
                      <a:pt x="1441" y="487"/>
                      <a:pt x="1444" y="485"/>
                      <a:pt x="1446" y="482"/>
                    </a:cubicBezTo>
                    <a:cubicBezTo>
                      <a:pt x="1446" y="480"/>
                      <a:pt x="1448" y="482"/>
                      <a:pt x="1448" y="482"/>
                    </a:cubicBezTo>
                    <a:cubicBezTo>
                      <a:pt x="1449" y="484"/>
                      <a:pt x="1449" y="485"/>
                      <a:pt x="1450" y="486"/>
                    </a:cubicBezTo>
                    <a:cubicBezTo>
                      <a:pt x="1454" y="490"/>
                      <a:pt x="1454" y="490"/>
                      <a:pt x="1450" y="494"/>
                    </a:cubicBezTo>
                    <a:close/>
                    <a:moveTo>
                      <a:pt x="1452" y="452"/>
                    </a:moveTo>
                    <a:cubicBezTo>
                      <a:pt x="1450" y="453"/>
                      <a:pt x="1450" y="455"/>
                      <a:pt x="1449" y="456"/>
                    </a:cubicBezTo>
                    <a:cubicBezTo>
                      <a:pt x="1448" y="457"/>
                      <a:pt x="1447" y="457"/>
                      <a:pt x="1447" y="458"/>
                    </a:cubicBezTo>
                    <a:cubicBezTo>
                      <a:pt x="1446" y="457"/>
                      <a:pt x="1446" y="457"/>
                      <a:pt x="1445" y="456"/>
                    </a:cubicBezTo>
                    <a:cubicBezTo>
                      <a:pt x="1445" y="455"/>
                      <a:pt x="1444" y="454"/>
                      <a:pt x="1444" y="453"/>
                    </a:cubicBezTo>
                    <a:cubicBezTo>
                      <a:pt x="1442" y="452"/>
                      <a:pt x="1440" y="451"/>
                      <a:pt x="1438" y="449"/>
                    </a:cubicBezTo>
                    <a:cubicBezTo>
                      <a:pt x="1440" y="447"/>
                      <a:pt x="1442" y="445"/>
                      <a:pt x="1444" y="443"/>
                    </a:cubicBezTo>
                    <a:cubicBezTo>
                      <a:pt x="1445" y="443"/>
                      <a:pt x="1445" y="442"/>
                      <a:pt x="1445" y="442"/>
                    </a:cubicBezTo>
                    <a:cubicBezTo>
                      <a:pt x="1446" y="440"/>
                      <a:pt x="1447" y="441"/>
                      <a:pt x="1448" y="442"/>
                    </a:cubicBezTo>
                    <a:cubicBezTo>
                      <a:pt x="1449" y="443"/>
                      <a:pt x="1451" y="445"/>
                      <a:pt x="1452" y="446"/>
                    </a:cubicBezTo>
                    <a:cubicBezTo>
                      <a:pt x="1455" y="449"/>
                      <a:pt x="1455" y="449"/>
                      <a:pt x="1452" y="452"/>
                    </a:cubicBezTo>
                    <a:close/>
                    <a:moveTo>
                      <a:pt x="1455" y="409"/>
                    </a:moveTo>
                    <a:cubicBezTo>
                      <a:pt x="1455" y="410"/>
                      <a:pt x="1454" y="411"/>
                      <a:pt x="1453" y="412"/>
                    </a:cubicBezTo>
                    <a:cubicBezTo>
                      <a:pt x="1451" y="414"/>
                      <a:pt x="1449" y="416"/>
                      <a:pt x="1446" y="417"/>
                    </a:cubicBezTo>
                    <a:cubicBezTo>
                      <a:pt x="1445" y="418"/>
                      <a:pt x="1443" y="414"/>
                      <a:pt x="1441" y="412"/>
                    </a:cubicBezTo>
                    <a:cubicBezTo>
                      <a:pt x="1440" y="411"/>
                      <a:pt x="1439" y="411"/>
                      <a:pt x="1437" y="410"/>
                    </a:cubicBezTo>
                    <a:cubicBezTo>
                      <a:pt x="1437" y="410"/>
                      <a:pt x="1437" y="409"/>
                      <a:pt x="1436" y="409"/>
                    </a:cubicBezTo>
                    <a:cubicBezTo>
                      <a:pt x="1437" y="408"/>
                      <a:pt x="1437" y="408"/>
                      <a:pt x="1437" y="408"/>
                    </a:cubicBezTo>
                    <a:cubicBezTo>
                      <a:pt x="1441" y="406"/>
                      <a:pt x="1443" y="404"/>
                      <a:pt x="1445" y="400"/>
                    </a:cubicBezTo>
                    <a:cubicBezTo>
                      <a:pt x="1446" y="398"/>
                      <a:pt x="1448" y="399"/>
                      <a:pt x="1449" y="400"/>
                    </a:cubicBezTo>
                    <a:cubicBezTo>
                      <a:pt x="1450" y="403"/>
                      <a:pt x="1451" y="406"/>
                      <a:pt x="1455" y="406"/>
                    </a:cubicBezTo>
                    <a:cubicBezTo>
                      <a:pt x="1455" y="406"/>
                      <a:pt x="1455" y="408"/>
                      <a:pt x="1455" y="409"/>
                    </a:cubicBezTo>
                    <a:close/>
                    <a:moveTo>
                      <a:pt x="1455" y="371"/>
                    </a:moveTo>
                    <a:cubicBezTo>
                      <a:pt x="1452" y="373"/>
                      <a:pt x="1442" y="373"/>
                      <a:pt x="1438" y="371"/>
                    </a:cubicBezTo>
                    <a:cubicBezTo>
                      <a:pt x="1437" y="370"/>
                      <a:pt x="1435" y="369"/>
                      <a:pt x="1438" y="367"/>
                    </a:cubicBezTo>
                    <a:cubicBezTo>
                      <a:pt x="1441" y="364"/>
                      <a:pt x="1444" y="362"/>
                      <a:pt x="1445" y="358"/>
                    </a:cubicBezTo>
                    <a:cubicBezTo>
                      <a:pt x="1447" y="356"/>
                      <a:pt x="1446" y="356"/>
                      <a:pt x="1448" y="358"/>
                    </a:cubicBezTo>
                    <a:cubicBezTo>
                      <a:pt x="1450" y="362"/>
                      <a:pt x="1453" y="364"/>
                      <a:pt x="1455" y="367"/>
                    </a:cubicBezTo>
                    <a:cubicBezTo>
                      <a:pt x="1456" y="367"/>
                      <a:pt x="1457" y="368"/>
                      <a:pt x="1457" y="369"/>
                    </a:cubicBezTo>
                    <a:cubicBezTo>
                      <a:pt x="1456" y="369"/>
                      <a:pt x="1456" y="370"/>
                      <a:pt x="1455" y="371"/>
                    </a:cubicBezTo>
                    <a:close/>
                    <a:moveTo>
                      <a:pt x="1458" y="329"/>
                    </a:moveTo>
                    <a:cubicBezTo>
                      <a:pt x="1453" y="331"/>
                      <a:pt x="1450" y="335"/>
                      <a:pt x="1448" y="339"/>
                    </a:cubicBezTo>
                    <a:cubicBezTo>
                      <a:pt x="1447" y="340"/>
                      <a:pt x="1446" y="340"/>
                      <a:pt x="1446" y="340"/>
                    </a:cubicBezTo>
                    <a:cubicBezTo>
                      <a:pt x="1444" y="335"/>
                      <a:pt x="1440" y="331"/>
                      <a:pt x="1435" y="329"/>
                    </a:cubicBezTo>
                    <a:cubicBezTo>
                      <a:pt x="1435" y="329"/>
                      <a:pt x="1435" y="328"/>
                      <a:pt x="1434" y="328"/>
                    </a:cubicBezTo>
                    <a:cubicBezTo>
                      <a:pt x="1435" y="327"/>
                      <a:pt x="1435" y="327"/>
                      <a:pt x="1436" y="327"/>
                    </a:cubicBezTo>
                    <a:cubicBezTo>
                      <a:pt x="1440" y="325"/>
                      <a:pt x="1443" y="322"/>
                      <a:pt x="1445" y="318"/>
                    </a:cubicBezTo>
                    <a:cubicBezTo>
                      <a:pt x="1445" y="316"/>
                      <a:pt x="1447" y="315"/>
                      <a:pt x="1448" y="318"/>
                    </a:cubicBezTo>
                    <a:cubicBezTo>
                      <a:pt x="1450" y="322"/>
                      <a:pt x="1454" y="325"/>
                      <a:pt x="1458" y="327"/>
                    </a:cubicBezTo>
                    <a:cubicBezTo>
                      <a:pt x="1459" y="328"/>
                      <a:pt x="1460" y="328"/>
                      <a:pt x="1458" y="329"/>
                    </a:cubicBezTo>
                    <a:close/>
                    <a:moveTo>
                      <a:pt x="1462" y="287"/>
                    </a:moveTo>
                    <a:cubicBezTo>
                      <a:pt x="1462" y="287"/>
                      <a:pt x="1461" y="288"/>
                      <a:pt x="1461" y="288"/>
                    </a:cubicBezTo>
                    <a:cubicBezTo>
                      <a:pt x="1455" y="290"/>
                      <a:pt x="1450" y="293"/>
                      <a:pt x="1448" y="299"/>
                    </a:cubicBezTo>
                    <a:cubicBezTo>
                      <a:pt x="1447" y="302"/>
                      <a:pt x="1445" y="299"/>
                      <a:pt x="1445" y="298"/>
                    </a:cubicBezTo>
                    <a:cubicBezTo>
                      <a:pt x="1443" y="294"/>
                      <a:pt x="1439" y="291"/>
                      <a:pt x="1435" y="289"/>
                    </a:cubicBezTo>
                    <a:cubicBezTo>
                      <a:pt x="1434" y="288"/>
                      <a:pt x="1431" y="287"/>
                      <a:pt x="1431" y="286"/>
                    </a:cubicBezTo>
                    <a:cubicBezTo>
                      <a:pt x="1431" y="284"/>
                      <a:pt x="1434" y="286"/>
                      <a:pt x="1435" y="285"/>
                    </a:cubicBezTo>
                    <a:cubicBezTo>
                      <a:pt x="1437" y="283"/>
                      <a:pt x="1440" y="282"/>
                      <a:pt x="1442" y="280"/>
                    </a:cubicBezTo>
                    <a:cubicBezTo>
                      <a:pt x="1443" y="278"/>
                      <a:pt x="1444" y="276"/>
                      <a:pt x="1446" y="273"/>
                    </a:cubicBezTo>
                    <a:cubicBezTo>
                      <a:pt x="1446" y="273"/>
                      <a:pt x="1446" y="272"/>
                      <a:pt x="1447" y="272"/>
                    </a:cubicBezTo>
                    <a:cubicBezTo>
                      <a:pt x="1447" y="272"/>
                      <a:pt x="1447" y="273"/>
                      <a:pt x="1448" y="273"/>
                    </a:cubicBezTo>
                    <a:cubicBezTo>
                      <a:pt x="1449" y="277"/>
                      <a:pt x="1452" y="280"/>
                      <a:pt x="1456" y="283"/>
                    </a:cubicBezTo>
                    <a:cubicBezTo>
                      <a:pt x="1458" y="284"/>
                      <a:pt x="1459" y="285"/>
                      <a:pt x="1462" y="285"/>
                    </a:cubicBezTo>
                    <a:cubicBezTo>
                      <a:pt x="1462" y="285"/>
                      <a:pt x="1462" y="286"/>
                      <a:pt x="1462" y="287"/>
                    </a:cubicBezTo>
                    <a:close/>
                    <a:moveTo>
                      <a:pt x="1462" y="247"/>
                    </a:moveTo>
                    <a:cubicBezTo>
                      <a:pt x="1454" y="247"/>
                      <a:pt x="1451" y="253"/>
                      <a:pt x="1448" y="258"/>
                    </a:cubicBezTo>
                    <a:cubicBezTo>
                      <a:pt x="1447" y="258"/>
                      <a:pt x="1447" y="259"/>
                      <a:pt x="1447" y="260"/>
                    </a:cubicBezTo>
                    <a:cubicBezTo>
                      <a:pt x="1446" y="259"/>
                      <a:pt x="1446" y="258"/>
                      <a:pt x="1446" y="257"/>
                    </a:cubicBezTo>
                    <a:cubicBezTo>
                      <a:pt x="1444" y="255"/>
                      <a:pt x="1443" y="253"/>
                      <a:pt x="1441" y="251"/>
                    </a:cubicBezTo>
                    <a:cubicBezTo>
                      <a:pt x="1440" y="249"/>
                      <a:pt x="1438" y="248"/>
                      <a:pt x="1436" y="247"/>
                    </a:cubicBezTo>
                    <a:cubicBezTo>
                      <a:pt x="1434" y="246"/>
                      <a:pt x="1434" y="244"/>
                      <a:pt x="1436" y="243"/>
                    </a:cubicBezTo>
                    <a:cubicBezTo>
                      <a:pt x="1441" y="240"/>
                      <a:pt x="1444" y="236"/>
                      <a:pt x="1446" y="232"/>
                    </a:cubicBezTo>
                    <a:cubicBezTo>
                      <a:pt x="1446" y="231"/>
                      <a:pt x="1446" y="230"/>
                      <a:pt x="1447" y="229"/>
                    </a:cubicBezTo>
                    <a:cubicBezTo>
                      <a:pt x="1447" y="230"/>
                      <a:pt x="1447" y="231"/>
                      <a:pt x="1448" y="231"/>
                    </a:cubicBezTo>
                    <a:cubicBezTo>
                      <a:pt x="1450" y="238"/>
                      <a:pt x="1455" y="242"/>
                      <a:pt x="1461" y="245"/>
                    </a:cubicBezTo>
                    <a:cubicBezTo>
                      <a:pt x="1462" y="245"/>
                      <a:pt x="1462" y="245"/>
                      <a:pt x="1463" y="246"/>
                    </a:cubicBezTo>
                    <a:cubicBezTo>
                      <a:pt x="1462" y="246"/>
                      <a:pt x="1462" y="247"/>
                      <a:pt x="1462" y="247"/>
                    </a:cubicBezTo>
                    <a:close/>
                    <a:moveTo>
                      <a:pt x="1478" y="408"/>
                    </a:moveTo>
                    <a:cubicBezTo>
                      <a:pt x="1479" y="407"/>
                      <a:pt x="1479" y="406"/>
                      <a:pt x="1479" y="406"/>
                    </a:cubicBezTo>
                    <a:cubicBezTo>
                      <a:pt x="1484" y="406"/>
                      <a:pt x="1483" y="402"/>
                      <a:pt x="1486" y="400"/>
                    </a:cubicBezTo>
                    <a:cubicBezTo>
                      <a:pt x="1487" y="398"/>
                      <a:pt x="1489" y="397"/>
                      <a:pt x="1490" y="400"/>
                    </a:cubicBezTo>
                    <a:cubicBezTo>
                      <a:pt x="1490" y="401"/>
                      <a:pt x="1491" y="403"/>
                      <a:pt x="1492" y="404"/>
                    </a:cubicBezTo>
                    <a:cubicBezTo>
                      <a:pt x="1494" y="406"/>
                      <a:pt x="1497" y="408"/>
                      <a:pt x="1497" y="409"/>
                    </a:cubicBezTo>
                    <a:cubicBezTo>
                      <a:pt x="1497" y="411"/>
                      <a:pt x="1494" y="413"/>
                      <a:pt x="1492" y="415"/>
                    </a:cubicBezTo>
                    <a:cubicBezTo>
                      <a:pt x="1490" y="416"/>
                      <a:pt x="1489" y="417"/>
                      <a:pt x="1488" y="419"/>
                    </a:cubicBezTo>
                    <a:cubicBezTo>
                      <a:pt x="1487" y="419"/>
                      <a:pt x="1486" y="419"/>
                      <a:pt x="1486" y="419"/>
                    </a:cubicBezTo>
                    <a:cubicBezTo>
                      <a:pt x="1485" y="414"/>
                      <a:pt x="1481" y="412"/>
                      <a:pt x="1478" y="409"/>
                    </a:cubicBezTo>
                    <a:cubicBezTo>
                      <a:pt x="1478" y="409"/>
                      <a:pt x="1478" y="408"/>
                      <a:pt x="1478" y="408"/>
                    </a:cubicBezTo>
                    <a:close/>
                    <a:moveTo>
                      <a:pt x="1496" y="450"/>
                    </a:moveTo>
                    <a:cubicBezTo>
                      <a:pt x="1496" y="451"/>
                      <a:pt x="1495" y="451"/>
                      <a:pt x="1494" y="451"/>
                    </a:cubicBezTo>
                    <a:cubicBezTo>
                      <a:pt x="1490" y="452"/>
                      <a:pt x="1491" y="459"/>
                      <a:pt x="1487" y="457"/>
                    </a:cubicBezTo>
                    <a:cubicBezTo>
                      <a:pt x="1484" y="456"/>
                      <a:pt x="1483" y="451"/>
                      <a:pt x="1479" y="450"/>
                    </a:cubicBezTo>
                    <a:cubicBezTo>
                      <a:pt x="1479" y="450"/>
                      <a:pt x="1479" y="450"/>
                      <a:pt x="1479" y="450"/>
                    </a:cubicBezTo>
                    <a:cubicBezTo>
                      <a:pt x="1479" y="449"/>
                      <a:pt x="1479" y="449"/>
                      <a:pt x="1479" y="448"/>
                    </a:cubicBezTo>
                    <a:cubicBezTo>
                      <a:pt x="1481" y="445"/>
                      <a:pt x="1485" y="444"/>
                      <a:pt x="1486" y="440"/>
                    </a:cubicBezTo>
                    <a:cubicBezTo>
                      <a:pt x="1486" y="440"/>
                      <a:pt x="1488" y="439"/>
                      <a:pt x="1488" y="440"/>
                    </a:cubicBezTo>
                    <a:cubicBezTo>
                      <a:pt x="1491" y="443"/>
                      <a:pt x="1494" y="445"/>
                      <a:pt x="1497" y="448"/>
                    </a:cubicBezTo>
                    <a:cubicBezTo>
                      <a:pt x="1497" y="449"/>
                      <a:pt x="1497" y="450"/>
                      <a:pt x="1496" y="450"/>
                    </a:cubicBezTo>
                    <a:close/>
                    <a:moveTo>
                      <a:pt x="1488" y="648"/>
                    </a:moveTo>
                    <a:cubicBezTo>
                      <a:pt x="1490" y="649"/>
                      <a:pt x="1491" y="650"/>
                      <a:pt x="1492" y="652"/>
                    </a:cubicBezTo>
                    <a:cubicBezTo>
                      <a:pt x="1492" y="653"/>
                      <a:pt x="1490" y="655"/>
                      <a:pt x="1488" y="657"/>
                    </a:cubicBezTo>
                    <a:cubicBezTo>
                      <a:pt x="1486" y="655"/>
                      <a:pt x="1485" y="654"/>
                      <a:pt x="1484" y="652"/>
                    </a:cubicBezTo>
                    <a:cubicBezTo>
                      <a:pt x="1483" y="651"/>
                      <a:pt x="1487" y="647"/>
                      <a:pt x="1488" y="648"/>
                    </a:cubicBezTo>
                    <a:close/>
                    <a:moveTo>
                      <a:pt x="1487" y="774"/>
                    </a:moveTo>
                    <a:cubicBezTo>
                      <a:pt x="1486" y="774"/>
                      <a:pt x="1486" y="774"/>
                      <a:pt x="1486" y="774"/>
                    </a:cubicBezTo>
                    <a:cubicBezTo>
                      <a:pt x="1486" y="773"/>
                      <a:pt x="1487" y="773"/>
                      <a:pt x="1487" y="773"/>
                    </a:cubicBezTo>
                    <a:cubicBezTo>
                      <a:pt x="1487" y="773"/>
                      <a:pt x="1488" y="773"/>
                      <a:pt x="1488" y="774"/>
                    </a:cubicBezTo>
                    <a:cubicBezTo>
                      <a:pt x="1487" y="774"/>
                      <a:pt x="1487" y="774"/>
                      <a:pt x="1487" y="774"/>
                    </a:cubicBezTo>
                    <a:close/>
                    <a:moveTo>
                      <a:pt x="1487" y="738"/>
                    </a:moveTo>
                    <a:cubicBezTo>
                      <a:pt x="1487" y="737"/>
                      <a:pt x="1486" y="736"/>
                      <a:pt x="1485" y="735"/>
                    </a:cubicBezTo>
                    <a:cubicBezTo>
                      <a:pt x="1486" y="734"/>
                      <a:pt x="1487" y="733"/>
                      <a:pt x="1488" y="732"/>
                    </a:cubicBezTo>
                    <a:cubicBezTo>
                      <a:pt x="1489" y="733"/>
                      <a:pt x="1490" y="734"/>
                      <a:pt x="1490" y="734"/>
                    </a:cubicBezTo>
                    <a:cubicBezTo>
                      <a:pt x="1489" y="736"/>
                      <a:pt x="1488" y="737"/>
                      <a:pt x="1487" y="738"/>
                    </a:cubicBezTo>
                    <a:close/>
                    <a:moveTo>
                      <a:pt x="1488" y="698"/>
                    </a:moveTo>
                    <a:cubicBezTo>
                      <a:pt x="1487" y="696"/>
                      <a:pt x="1485" y="695"/>
                      <a:pt x="1484" y="694"/>
                    </a:cubicBezTo>
                    <a:cubicBezTo>
                      <a:pt x="1484" y="693"/>
                      <a:pt x="1486" y="691"/>
                      <a:pt x="1488" y="689"/>
                    </a:cubicBezTo>
                    <a:cubicBezTo>
                      <a:pt x="1490" y="691"/>
                      <a:pt x="1492" y="693"/>
                      <a:pt x="1492" y="694"/>
                    </a:cubicBezTo>
                    <a:cubicBezTo>
                      <a:pt x="1491" y="695"/>
                      <a:pt x="1489" y="697"/>
                      <a:pt x="1488" y="698"/>
                    </a:cubicBezTo>
                    <a:close/>
                    <a:moveTo>
                      <a:pt x="1488" y="618"/>
                    </a:moveTo>
                    <a:cubicBezTo>
                      <a:pt x="1486" y="616"/>
                      <a:pt x="1484" y="614"/>
                      <a:pt x="1482" y="613"/>
                    </a:cubicBezTo>
                    <a:cubicBezTo>
                      <a:pt x="1484" y="611"/>
                      <a:pt x="1486" y="608"/>
                      <a:pt x="1488" y="608"/>
                    </a:cubicBezTo>
                    <a:cubicBezTo>
                      <a:pt x="1490" y="608"/>
                      <a:pt x="1492" y="611"/>
                      <a:pt x="1494" y="612"/>
                    </a:cubicBezTo>
                    <a:cubicBezTo>
                      <a:pt x="1492" y="614"/>
                      <a:pt x="1490" y="616"/>
                      <a:pt x="1488" y="618"/>
                    </a:cubicBezTo>
                    <a:close/>
                    <a:moveTo>
                      <a:pt x="1484" y="569"/>
                    </a:moveTo>
                    <a:cubicBezTo>
                      <a:pt x="1485" y="568"/>
                      <a:pt x="1486" y="566"/>
                      <a:pt x="1487" y="565"/>
                    </a:cubicBezTo>
                    <a:cubicBezTo>
                      <a:pt x="1488" y="566"/>
                      <a:pt x="1489" y="566"/>
                      <a:pt x="1489" y="566"/>
                    </a:cubicBezTo>
                    <a:cubicBezTo>
                      <a:pt x="1490" y="567"/>
                      <a:pt x="1490" y="569"/>
                      <a:pt x="1491" y="569"/>
                    </a:cubicBezTo>
                    <a:cubicBezTo>
                      <a:pt x="1494" y="572"/>
                      <a:pt x="1493" y="573"/>
                      <a:pt x="1491" y="575"/>
                    </a:cubicBezTo>
                    <a:cubicBezTo>
                      <a:pt x="1488" y="578"/>
                      <a:pt x="1486" y="577"/>
                      <a:pt x="1485" y="575"/>
                    </a:cubicBezTo>
                    <a:cubicBezTo>
                      <a:pt x="1483" y="573"/>
                      <a:pt x="1480" y="571"/>
                      <a:pt x="1484" y="569"/>
                    </a:cubicBezTo>
                    <a:close/>
                    <a:moveTo>
                      <a:pt x="1493" y="533"/>
                    </a:moveTo>
                    <a:cubicBezTo>
                      <a:pt x="1493" y="533"/>
                      <a:pt x="1492" y="533"/>
                      <a:pt x="1492" y="534"/>
                    </a:cubicBezTo>
                    <a:cubicBezTo>
                      <a:pt x="1491" y="535"/>
                      <a:pt x="1490" y="537"/>
                      <a:pt x="1488" y="538"/>
                    </a:cubicBezTo>
                    <a:cubicBezTo>
                      <a:pt x="1486" y="537"/>
                      <a:pt x="1484" y="535"/>
                      <a:pt x="1481" y="533"/>
                    </a:cubicBezTo>
                    <a:cubicBezTo>
                      <a:pt x="1481" y="533"/>
                      <a:pt x="1481" y="532"/>
                      <a:pt x="1480" y="532"/>
                    </a:cubicBezTo>
                    <a:cubicBezTo>
                      <a:pt x="1481" y="532"/>
                      <a:pt x="1481" y="531"/>
                      <a:pt x="1481" y="531"/>
                    </a:cubicBezTo>
                    <a:cubicBezTo>
                      <a:pt x="1483" y="529"/>
                      <a:pt x="1484" y="528"/>
                      <a:pt x="1486" y="526"/>
                    </a:cubicBezTo>
                    <a:cubicBezTo>
                      <a:pt x="1487" y="525"/>
                      <a:pt x="1489" y="525"/>
                      <a:pt x="1490" y="526"/>
                    </a:cubicBezTo>
                    <a:cubicBezTo>
                      <a:pt x="1491" y="528"/>
                      <a:pt x="1493" y="529"/>
                      <a:pt x="1494" y="530"/>
                    </a:cubicBezTo>
                    <a:cubicBezTo>
                      <a:pt x="1495" y="531"/>
                      <a:pt x="1496" y="533"/>
                      <a:pt x="1493" y="533"/>
                    </a:cubicBezTo>
                    <a:close/>
                    <a:moveTo>
                      <a:pt x="1496" y="491"/>
                    </a:moveTo>
                    <a:cubicBezTo>
                      <a:pt x="1486" y="501"/>
                      <a:pt x="1490" y="501"/>
                      <a:pt x="1480" y="491"/>
                    </a:cubicBezTo>
                    <a:cubicBezTo>
                      <a:pt x="1479" y="490"/>
                      <a:pt x="1479" y="490"/>
                      <a:pt x="1478" y="490"/>
                    </a:cubicBezTo>
                    <a:cubicBezTo>
                      <a:pt x="1479" y="489"/>
                      <a:pt x="1480" y="488"/>
                      <a:pt x="1480" y="487"/>
                    </a:cubicBezTo>
                    <a:cubicBezTo>
                      <a:pt x="1482" y="486"/>
                      <a:pt x="1485" y="487"/>
                      <a:pt x="1484" y="484"/>
                    </a:cubicBezTo>
                    <a:cubicBezTo>
                      <a:pt x="1484" y="483"/>
                      <a:pt x="1487" y="481"/>
                      <a:pt x="1488" y="481"/>
                    </a:cubicBezTo>
                    <a:cubicBezTo>
                      <a:pt x="1490" y="480"/>
                      <a:pt x="1489" y="483"/>
                      <a:pt x="1490" y="484"/>
                    </a:cubicBezTo>
                    <a:cubicBezTo>
                      <a:pt x="1492" y="486"/>
                      <a:pt x="1494" y="487"/>
                      <a:pt x="1496" y="488"/>
                    </a:cubicBezTo>
                    <a:cubicBezTo>
                      <a:pt x="1498" y="489"/>
                      <a:pt x="1497" y="490"/>
                      <a:pt x="1496" y="491"/>
                    </a:cubicBezTo>
                    <a:close/>
                    <a:moveTo>
                      <a:pt x="1494" y="373"/>
                    </a:moveTo>
                    <a:cubicBezTo>
                      <a:pt x="1492" y="374"/>
                      <a:pt x="1491" y="376"/>
                      <a:pt x="1490" y="378"/>
                    </a:cubicBezTo>
                    <a:cubicBezTo>
                      <a:pt x="1489" y="378"/>
                      <a:pt x="1489" y="379"/>
                      <a:pt x="1489" y="380"/>
                    </a:cubicBezTo>
                    <a:cubicBezTo>
                      <a:pt x="1487" y="379"/>
                      <a:pt x="1486" y="378"/>
                      <a:pt x="1486" y="378"/>
                    </a:cubicBezTo>
                    <a:cubicBezTo>
                      <a:pt x="1484" y="376"/>
                      <a:pt x="1484" y="374"/>
                      <a:pt x="1482" y="373"/>
                    </a:cubicBezTo>
                    <a:cubicBezTo>
                      <a:pt x="1481" y="371"/>
                      <a:pt x="1478" y="370"/>
                      <a:pt x="1477" y="368"/>
                    </a:cubicBezTo>
                    <a:cubicBezTo>
                      <a:pt x="1478" y="367"/>
                      <a:pt x="1480" y="364"/>
                      <a:pt x="1482" y="363"/>
                    </a:cubicBezTo>
                    <a:cubicBezTo>
                      <a:pt x="1485" y="361"/>
                      <a:pt x="1485" y="356"/>
                      <a:pt x="1488" y="356"/>
                    </a:cubicBezTo>
                    <a:cubicBezTo>
                      <a:pt x="1490" y="357"/>
                      <a:pt x="1492" y="361"/>
                      <a:pt x="1494" y="363"/>
                    </a:cubicBezTo>
                    <a:cubicBezTo>
                      <a:pt x="1496" y="365"/>
                      <a:pt x="1498" y="367"/>
                      <a:pt x="1499" y="369"/>
                    </a:cubicBezTo>
                    <a:cubicBezTo>
                      <a:pt x="1497" y="370"/>
                      <a:pt x="1495" y="371"/>
                      <a:pt x="1494" y="373"/>
                    </a:cubicBezTo>
                    <a:close/>
                    <a:moveTo>
                      <a:pt x="1491" y="337"/>
                    </a:moveTo>
                    <a:cubicBezTo>
                      <a:pt x="1490" y="338"/>
                      <a:pt x="1489" y="340"/>
                      <a:pt x="1489" y="341"/>
                    </a:cubicBezTo>
                    <a:cubicBezTo>
                      <a:pt x="1487" y="341"/>
                      <a:pt x="1486" y="340"/>
                      <a:pt x="1486" y="340"/>
                    </a:cubicBezTo>
                    <a:cubicBezTo>
                      <a:pt x="1486" y="336"/>
                      <a:pt x="1482" y="335"/>
                      <a:pt x="1480" y="332"/>
                    </a:cubicBezTo>
                    <a:cubicBezTo>
                      <a:pt x="1479" y="331"/>
                      <a:pt x="1477" y="330"/>
                      <a:pt x="1475" y="328"/>
                    </a:cubicBezTo>
                    <a:cubicBezTo>
                      <a:pt x="1476" y="327"/>
                      <a:pt x="1479" y="326"/>
                      <a:pt x="1480" y="324"/>
                    </a:cubicBezTo>
                    <a:cubicBezTo>
                      <a:pt x="1483" y="322"/>
                      <a:pt x="1485" y="319"/>
                      <a:pt x="1486" y="315"/>
                    </a:cubicBezTo>
                    <a:cubicBezTo>
                      <a:pt x="1486" y="315"/>
                      <a:pt x="1487" y="314"/>
                      <a:pt x="1488" y="314"/>
                    </a:cubicBezTo>
                    <a:cubicBezTo>
                      <a:pt x="1489" y="314"/>
                      <a:pt x="1490" y="315"/>
                      <a:pt x="1490" y="316"/>
                    </a:cubicBezTo>
                    <a:cubicBezTo>
                      <a:pt x="1490" y="317"/>
                      <a:pt x="1490" y="319"/>
                      <a:pt x="1492" y="321"/>
                    </a:cubicBezTo>
                    <a:cubicBezTo>
                      <a:pt x="1495" y="323"/>
                      <a:pt x="1498" y="326"/>
                      <a:pt x="1501" y="329"/>
                    </a:cubicBezTo>
                    <a:cubicBezTo>
                      <a:pt x="1497" y="330"/>
                      <a:pt x="1494" y="334"/>
                      <a:pt x="1491" y="337"/>
                    </a:cubicBezTo>
                    <a:close/>
                    <a:moveTo>
                      <a:pt x="1501" y="289"/>
                    </a:moveTo>
                    <a:cubicBezTo>
                      <a:pt x="1495" y="291"/>
                      <a:pt x="1492" y="294"/>
                      <a:pt x="1490" y="301"/>
                    </a:cubicBezTo>
                    <a:cubicBezTo>
                      <a:pt x="1490" y="301"/>
                      <a:pt x="1489" y="302"/>
                      <a:pt x="1488" y="302"/>
                    </a:cubicBezTo>
                    <a:cubicBezTo>
                      <a:pt x="1487" y="302"/>
                      <a:pt x="1486" y="302"/>
                      <a:pt x="1486" y="302"/>
                    </a:cubicBezTo>
                    <a:cubicBezTo>
                      <a:pt x="1485" y="294"/>
                      <a:pt x="1480" y="290"/>
                      <a:pt x="1473" y="288"/>
                    </a:cubicBezTo>
                    <a:cubicBezTo>
                      <a:pt x="1472" y="288"/>
                      <a:pt x="1472" y="287"/>
                      <a:pt x="1471" y="286"/>
                    </a:cubicBezTo>
                    <a:cubicBezTo>
                      <a:pt x="1471" y="286"/>
                      <a:pt x="1472" y="285"/>
                      <a:pt x="1473" y="285"/>
                    </a:cubicBezTo>
                    <a:cubicBezTo>
                      <a:pt x="1479" y="283"/>
                      <a:pt x="1483" y="279"/>
                      <a:pt x="1486" y="271"/>
                    </a:cubicBezTo>
                    <a:cubicBezTo>
                      <a:pt x="1486" y="271"/>
                      <a:pt x="1487" y="270"/>
                      <a:pt x="1487" y="270"/>
                    </a:cubicBezTo>
                    <a:cubicBezTo>
                      <a:pt x="1487" y="270"/>
                      <a:pt x="1488" y="271"/>
                      <a:pt x="1488" y="271"/>
                    </a:cubicBezTo>
                    <a:cubicBezTo>
                      <a:pt x="1489" y="272"/>
                      <a:pt x="1490" y="272"/>
                      <a:pt x="1490" y="273"/>
                    </a:cubicBezTo>
                    <a:cubicBezTo>
                      <a:pt x="1491" y="279"/>
                      <a:pt x="1496" y="283"/>
                      <a:pt x="1501" y="285"/>
                    </a:cubicBezTo>
                    <a:cubicBezTo>
                      <a:pt x="1502" y="285"/>
                      <a:pt x="1503" y="287"/>
                      <a:pt x="1503" y="288"/>
                    </a:cubicBezTo>
                    <a:cubicBezTo>
                      <a:pt x="1503" y="288"/>
                      <a:pt x="1502" y="289"/>
                      <a:pt x="1501" y="289"/>
                    </a:cubicBezTo>
                    <a:close/>
                    <a:moveTo>
                      <a:pt x="1513" y="205"/>
                    </a:moveTo>
                    <a:cubicBezTo>
                      <a:pt x="1513" y="205"/>
                      <a:pt x="1514" y="205"/>
                      <a:pt x="1514" y="204"/>
                    </a:cubicBezTo>
                    <a:cubicBezTo>
                      <a:pt x="1516" y="204"/>
                      <a:pt x="1518" y="204"/>
                      <a:pt x="1520" y="202"/>
                    </a:cubicBezTo>
                    <a:cubicBezTo>
                      <a:pt x="1524" y="199"/>
                      <a:pt x="1528" y="195"/>
                      <a:pt x="1528" y="189"/>
                    </a:cubicBezTo>
                    <a:cubicBezTo>
                      <a:pt x="1528" y="188"/>
                      <a:pt x="1529" y="188"/>
                      <a:pt x="1529" y="187"/>
                    </a:cubicBezTo>
                    <a:cubicBezTo>
                      <a:pt x="1530" y="188"/>
                      <a:pt x="1530" y="189"/>
                      <a:pt x="1530" y="190"/>
                    </a:cubicBezTo>
                    <a:cubicBezTo>
                      <a:pt x="1531" y="195"/>
                      <a:pt x="1535" y="199"/>
                      <a:pt x="1539" y="202"/>
                    </a:cubicBezTo>
                    <a:cubicBezTo>
                      <a:pt x="1542" y="204"/>
                      <a:pt x="1542" y="206"/>
                      <a:pt x="1540" y="207"/>
                    </a:cubicBezTo>
                    <a:cubicBezTo>
                      <a:pt x="1536" y="210"/>
                      <a:pt x="1532" y="215"/>
                      <a:pt x="1530" y="220"/>
                    </a:cubicBezTo>
                    <a:cubicBezTo>
                      <a:pt x="1530" y="221"/>
                      <a:pt x="1530" y="221"/>
                      <a:pt x="1529" y="222"/>
                    </a:cubicBezTo>
                    <a:cubicBezTo>
                      <a:pt x="1529" y="221"/>
                      <a:pt x="1528" y="221"/>
                      <a:pt x="1528" y="220"/>
                    </a:cubicBezTo>
                    <a:cubicBezTo>
                      <a:pt x="1525" y="212"/>
                      <a:pt x="1523" y="210"/>
                      <a:pt x="1514" y="206"/>
                    </a:cubicBezTo>
                    <a:cubicBezTo>
                      <a:pt x="1514" y="206"/>
                      <a:pt x="1513" y="206"/>
                      <a:pt x="1513" y="205"/>
                    </a:cubicBezTo>
                    <a:close/>
                    <a:moveTo>
                      <a:pt x="1543" y="246"/>
                    </a:moveTo>
                    <a:cubicBezTo>
                      <a:pt x="1543" y="246"/>
                      <a:pt x="1542" y="246"/>
                      <a:pt x="1541" y="247"/>
                    </a:cubicBezTo>
                    <a:cubicBezTo>
                      <a:pt x="1534" y="249"/>
                      <a:pt x="1532" y="255"/>
                      <a:pt x="1529" y="260"/>
                    </a:cubicBezTo>
                    <a:cubicBezTo>
                      <a:pt x="1527" y="254"/>
                      <a:pt x="1523" y="249"/>
                      <a:pt x="1517" y="247"/>
                    </a:cubicBezTo>
                    <a:cubicBezTo>
                      <a:pt x="1516" y="246"/>
                      <a:pt x="1516" y="246"/>
                      <a:pt x="1515" y="246"/>
                    </a:cubicBezTo>
                    <a:cubicBezTo>
                      <a:pt x="1515" y="246"/>
                      <a:pt x="1516" y="245"/>
                      <a:pt x="1516" y="245"/>
                    </a:cubicBezTo>
                    <a:cubicBezTo>
                      <a:pt x="1521" y="243"/>
                      <a:pt x="1523" y="239"/>
                      <a:pt x="1526" y="236"/>
                    </a:cubicBezTo>
                    <a:cubicBezTo>
                      <a:pt x="1528" y="235"/>
                      <a:pt x="1528" y="233"/>
                      <a:pt x="1528" y="231"/>
                    </a:cubicBezTo>
                    <a:cubicBezTo>
                      <a:pt x="1528" y="230"/>
                      <a:pt x="1529" y="230"/>
                      <a:pt x="1529" y="229"/>
                    </a:cubicBezTo>
                    <a:cubicBezTo>
                      <a:pt x="1530" y="230"/>
                      <a:pt x="1530" y="230"/>
                      <a:pt x="1530" y="231"/>
                    </a:cubicBezTo>
                    <a:cubicBezTo>
                      <a:pt x="1531" y="238"/>
                      <a:pt x="1537" y="241"/>
                      <a:pt x="1541" y="245"/>
                    </a:cubicBezTo>
                    <a:cubicBezTo>
                      <a:pt x="1542" y="245"/>
                      <a:pt x="1543" y="245"/>
                      <a:pt x="1543" y="246"/>
                    </a:cubicBezTo>
                    <a:close/>
                    <a:moveTo>
                      <a:pt x="1517" y="328"/>
                    </a:moveTo>
                    <a:cubicBezTo>
                      <a:pt x="1517" y="328"/>
                      <a:pt x="1518" y="328"/>
                      <a:pt x="1518" y="327"/>
                    </a:cubicBezTo>
                    <a:cubicBezTo>
                      <a:pt x="1523" y="325"/>
                      <a:pt x="1526" y="322"/>
                      <a:pt x="1528" y="317"/>
                    </a:cubicBezTo>
                    <a:cubicBezTo>
                      <a:pt x="1529" y="315"/>
                      <a:pt x="1529" y="316"/>
                      <a:pt x="1530" y="317"/>
                    </a:cubicBezTo>
                    <a:cubicBezTo>
                      <a:pt x="1533" y="321"/>
                      <a:pt x="1535" y="324"/>
                      <a:pt x="1538" y="326"/>
                    </a:cubicBezTo>
                    <a:cubicBezTo>
                      <a:pt x="1541" y="329"/>
                      <a:pt x="1539" y="330"/>
                      <a:pt x="1537" y="331"/>
                    </a:cubicBezTo>
                    <a:cubicBezTo>
                      <a:pt x="1536" y="331"/>
                      <a:pt x="1535" y="332"/>
                      <a:pt x="1534" y="333"/>
                    </a:cubicBezTo>
                    <a:cubicBezTo>
                      <a:pt x="1532" y="334"/>
                      <a:pt x="1530" y="336"/>
                      <a:pt x="1529" y="338"/>
                    </a:cubicBezTo>
                    <a:cubicBezTo>
                      <a:pt x="1527" y="337"/>
                      <a:pt x="1525" y="335"/>
                      <a:pt x="1523" y="333"/>
                    </a:cubicBezTo>
                    <a:cubicBezTo>
                      <a:pt x="1522" y="332"/>
                      <a:pt x="1520" y="330"/>
                      <a:pt x="1518" y="329"/>
                    </a:cubicBezTo>
                    <a:cubicBezTo>
                      <a:pt x="1518" y="329"/>
                      <a:pt x="1517" y="329"/>
                      <a:pt x="1517" y="328"/>
                    </a:cubicBezTo>
                    <a:close/>
                    <a:moveTo>
                      <a:pt x="1529" y="736"/>
                    </a:moveTo>
                    <a:cubicBezTo>
                      <a:pt x="1529" y="736"/>
                      <a:pt x="1528" y="735"/>
                      <a:pt x="1528" y="735"/>
                    </a:cubicBezTo>
                    <a:cubicBezTo>
                      <a:pt x="1528" y="734"/>
                      <a:pt x="1529" y="733"/>
                      <a:pt x="1529" y="732"/>
                    </a:cubicBezTo>
                    <a:cubicBezTo>
                      <a:pt x="1530" y="733"/>
                      <a:pt x="1530" y="733"/>
                      <a:pt x="1530" y="734"/>
                    </a:cubicBezTo>
                    <a:cubicBezTo>
                      <a:pt x="1530" y="735"/>
                      <a:pt x="1530" y="736"/>
                      <a:pt x="1529" y="736"/>
                    </a:cubicBezTo>
                    <a:close/>
                    <a:moveTo>
                      <a:pt x="1529" y="698"/>
                    </a:moveTo>
                    <a:cubicBezTo>
                      <a:pt x="1528" y="696"/>
                      <a:pt x="1526" y="695"/>
                      <a:pt x="1527" y="694"/>
                    </a:cubicBezTo>
                    <a:cubicBezTo>
                      <a:pt x="1527" y="693"/>
                      <a:pt x="1528" y="692"/>
                      <a:pt x="1529" y="690"/>
                    </a:cubicBezTo>
                    <a:cubicBezTo>
                      <a:pt x="1530" y="692"/>
                      <a:pt x="1532" y="693"/>
                      <a:pt x="1532" y="695"/>
                    </a:cubicBezTo>
                    <a:cubicBezTo>
                      <a:pt x="1532" y="696"/>
                      <a:pt x="1530" y="697"/>
                      <a:pt x="1529" y="698"/>
                    </a:cubicBezTo>
                    <a:close/>
                    <a:moveTo>
                      <a:pt x="1529" y="656"/>
                    </a:moveTo>
                    <a:cubicBezTo>
                      <a:pt x="1528" y="654"/>
                      <a:pt x="1527" y="653"/>
                      <a:pt x="1526" y="651"/>
                    </a:cubicBezTo>
                    <a:cubicBezTo>
                      <a:pt x="1526" y="651"/>
                      <a:pt x="1528" y="650"/>
                      <a:pt x="1529" y="649"/>
                    </a:cubicBezTo>
                    <a:cubicBezTo>
                      <a:pt x="1530" y="650"/>
                      <a:pt x="1532" y="651"/>
                      <a:pt x="1532" y="652"/>
                    </a:cubicBezTo>
                    <a:cubicBezTo>
                      <a:pt x="1532" y="653"/>
                      <a:pt x="1530" y="654"/>
                      <a:pt x="1529" y="656"/>
                    </a:cubicBezTo>
                    <a:close/>
                    <a:moveTo>
                      <a:pt x="1533" y="613"/>
                    </a:moveTo>
                    <a:cubicBezTo>
                      <a:pt x="1532" y="616"/>
                      <a:pt x="1529" y="616"/>
                      <a:pt x="1527" y="615"/>
                    </a:cubicBezTo>
                    <a:cubicBezTo>
                      <a:pt x="1526" y="615"/>
                      <a:pt x="1525" y="614"/>
                      <a:pt x="1524" y="612"/>
                    </a:cubicBezTo>
                    <a:cubicBezTo>
                      <a:pt x="1526" y="611"/>
                      <a:pt x="1527" y="609"/>
                      <a:pt x="1529" y="608"/>
                    </a:cubicBezTo>
                    <a:cubicBezTo>
                      <a:pt x="1530" y="608"/>
                      <a:pt x="1531" y="610"/>
                      <a:pt x="1532" y="611"/>
                    </a:cubicBezTo>
                    <a:cubicBezTo>
                      <a:pt x="1533" y="611"/>
                      <a:pt x="1533" y="613"/>
                      <a:pt x="1533" y="613"/>
                    </a:cubicBezTo>
                    <a:close/>
                    <a:moveTo>
                      <a:pt x="1529" y="576"/>
                    </a:moveTo>
                    <a:cubicBezTo>
                      <a:pt x="1527" y="576"/>
                      <a:pt x="1525" y="574"/>
                      <a:pt x="1524" y="573"/>
                    </a:cubicBezTo>
                    <a:cubicBezTo>
                      <a:pt x="1526" y="570"/>
                      <a:pt x="1528" y="568"/>
                      <a:pt x="1529" y="568"/>
                    </a:cubicBezTo>
                    <a:cubicBezTo>
                      <a:pt x="1531" y="568"/>
                      <a:pt x="1532" y="570"/>
                      <a:pt x="1534" y="572"/>
                    </a:cubicBezTo>
                    <a:cubicBezTo>
                      <a:pt x="1532" y="574"/>
                      <a:pt x="1531" y="576"/>
                      <a:pt x="1529" y="576"/>
                    </a:cubicBezTo>
                    <a:close/>
                    <a:moveTo>
                      <a:pt x="1533" y="533"/>
                    </a:moveTo>
                    <a:cubicBezTo>
                      <a:pt x="1529" y="536"/>
                      <a:pt x="1528" y="536"/>
                      <a:pt x="1525" y="533"/>
                    </a:cubicBezTo>
                    <a:cubicBezTo>
                      <a:pt x="1524" y="532"/>
                      <a:pt x="1522" y="532"/>
                      <a:pt x="1524" y="530"/>
                    </a:cubicBezTo>
                    <a:cubicBezTo>
                      <a:pt x="1526" y="529"/>
                      <a:pt x="1527" y="527"/>
                      <a:pt x="1529" y="525"/>
                    </a:cubicBezTo>
                    <a:cubicBezTo>
                      <a:pt x="1529" y="526"/>
                      <a:pt x="1530" y="526"/>
                      <a:pt x="1530" y="526"/>
                    </a:cubicBezTo>
                    <a:cubicBezTo>
                      <a:pt x="1531" y="527"/>
                      <a:pt x="1533" y="528"/>
                      <a:pt x="1534" y="530"/>
                    </a:cubicBezTo>
                    <a:cubicBezTo>
                      <a:pt x="1535" y="531"/>
                      <a:pt x="1536" y="531"/>
                      <a:pt x="1533" y="533"/>
                    </a:cubicBezTo>
                    <a:close/>
                    <a:moveTo>
                      <a:pt x="1532" y="495"/>
                    </a:moveTo>
                    <a:cubicBezTo>
                      <a:pt x="1531" y="496"/>
                      <a:pt x="1530" y="497"/>
                      <a:pt x="1529" y="498"/>
                    </a:cubicBezTo>
                    <a:cubicBezTo>
                      <a:pt x="1529" y="498"/>
                      <a:pt x="1529" y="497"/>
                      <a:pt x="1528" y="497"/>
                    </a:cubicBezTo>
                    <a:cubicBezTo>
                      <a:pt x="1528" y="497"/>
                      <a:pt x="1527" y="496"/>
                      <a:pt x="1527" y="496"/>
                    </a:cubicBezTo>
                    <a:cubicBezTo>
                      <a:pt x="1525" y="494"/>
                      <a:pt x="1523" y="492"/>
                      <a:pt x="1521" y="490"/>
                    </a:cubicBezTo>
                    <a:cubicBezTo>
                      <a:pt x="1523" y="488"/>
                      <a:pt x="1525" y="487"/>
                      <a:pt x="1527" y="485"/>
                    </a:cubicBezTo>
                    <a:cubicBezTo>
                      <a:pt x="1529" y="483"/>
                      <a:pt x="1530" y="483"/>
                      <a:pt x="1532" y="485"/>
                    </a:cubicBezTo>
                    <a:cubicBezTo>
                      <a:pt x="1533" y="487"/>
                      <a:pt x="1536" y="488"/>
                      <a:pt x="1538" y="489"/>
                    </a:cubicBezTo>
                    <a:cubicBezTo>
                      <a:pt x="1536" y="491"/>
                      <a:pt x="1534" y="493"/>
                      <a:pt x="1532" y="495"/>
                    </a:cubicBezTo>
                    <a:close/>
                    <a:moveTo>
                      <a:pt x="1522" y="448"/>
                    </a:moveTo>
                    <a:cubicBezTo>
                      <a:pt x="1523" y="447"/>
                      <a:pt x="1524" y="446"/>
                      <a:pt x="1525" y="445"/>
                    </a:cubicBezTo>
                    <a:cubicBezTo>
                      <a:pt x="1529" y="441"/>
                      <a:pt x="1529" y="441"/>
                      <a:pt x="1532" y="445"/>
                    </a:cubicBezTo>
                    <a:cubicBezTo>
                      <a:pt x="1533" y="446"/>
                      <a:pt x="1534" y="446"/>
                      <a:pt x="1534" y="446"/>
                    </a:cubicBezTo>
                    <a:cubicBezTo>
                      <a:pt x="1537" y="447"/>
                      <a:pt x="1536" y="448"/>
                      <a:pt x="1535" y="450"/>
                    </a:cubicBezTo>
                    <a:cubicBezTo>
                      <a:pt x="1534" y="452"/>
                      <a:pt x="1532" y="453"/>
                      <a:pt x="1531" y="455"/>
                    </a:cubicBezTo>
                    <a:cubicBezTo>
                      <a:pt x="1530" y="455"/>
                      <a:pt x="1530" y="455"/>
                      <a:pt x="1529" y="456"/>
                    </a:cubicBezTo>
                    <a:cubicBezTo>
                      <a:pt x="1529" y="455"/>
                      <a:pt x="1528" y="455"/>
                      <a:pt x="1528" y="455"/>
                    </a:cubicBezTo>
                    <a:cubicBezTo>
                      <a:pt x="1526" y="453"/>
                      <a:pt x="1525" y="451"/>
                      <a:pt x="1523" y="450"/>
                    </a:cubicBezTo>
                    <a:cubicBezTo>
                      <a:pt x="1522" y="450"/>
                      <a:pt x="1519" y="450"/>
                      <a:pt x="1522" y="448"/>
                    </a:cubicBezTo>
                    <a:close/>
                    <a:moveTo>
                      <a:pt x="1521" y="409"/>
                    </a:moveTo>
                    <a:cubicBezTo>
                      <a:pt x="1521" y="408"/>
                      <a:pt x="1524" y="405"/>
                      <a:pt x="1526" y="404"/>
                    </a:cubicBezTo>
                    <a:cubicBezTo>
                      <a:pt x="1527" y="403"/>
                      <a:pt x="1528" y="402"/>
                      <a:pt x="1528" y="401"/>
                    </a:cubicBezTo>
                    <a:cubicBezTo>
                      <a:pt x="1529" y="400"/>
                      <a:pt x="1529" y="399"/>
                      <a:pt x="1529" y="398"/>
                    </a:cubicBezTo>
                    <a:cubicBezTo>
                      <a:pt x="1530" y="399"/>
                      <a:pt x="1530" y="400"/>
                      <a:pt x="1530" y="401"/>
                    </a:cubicBezTo>
                    <a:cubicBezTo>
                      <a:pt x="1531" y="402"/>
                      <a:pt x="1533" y="404"/>
                      <a:pt x="1534" y="405"/>
                    </a:cubicBezTo>
                    <a:cubicBezTo>
                      <a:pt x="1537" y="408"/>
                      <a:pt x="1537" y="408"/>
                      <a:pt x="1533" y="412"/>
                    </a:cubicBezTo>
                    <a:cubicBezTo>
                      <a:pt x="1532" y="413"/>
                      <a:pt x="1531" y="415"/>
                      <a:pt x="1531" y="416"/>
                    </a:cubicBezTo>
                    <a:cubicBezTo>
                      <a:pt x="1530" y="417"/>
                      <a:pt x="1530" y="417"/>
                      <a:pt x="1529" y="418"/>
                    </a:cubicBezTo>
                    <a:cubicBezTo>
                      <a:pt x="1528" y="417"/>
                      <a:pt x="1527" y="416"/>
                      <a:pt x="1527" y="415"/>
                    </a:cubicBezTo>
                    <a:cubicBezTo>
                      <a:pt x="1525" y="413"/>
                      <a:pt x="1522" y="411"/>
                      <a:pt x="1521" y="409"/>
                    </a:cubicBezTo>
                    <a:close/>
                    <a:moveTo>
                      <a:pt x="1538" y="370"/>
                    </a:moveTo>
                    <a:cubicBezTo>
                      <a:pt x="1532" y="374"/>
                      <a:pt x="1527" y="374"/>
                      <a:pt x="1520" y="370"/>
                    </a:cubicBezTo>
                    <a:cubicBezTo>
                      <a:pt x="1519" y="369"/>
                      <a:pt x="1518" y="369"/>
                      <a:pt x="1520" y="367"/>
                    </a:cubicBezTo>
                    <a:cubicBezTo>
                      <a:pt x="1521" y="366"/>
                      <a:pt x="1523" y="364"/>
                      <a:pt x="1524" y="363"/>
                    </a:cubicBezTo>
                    <a:cubicBezTo>
                      <a:pt x="1526" y="361"/>
                      <a:pt x="1528" y="360"/>
                      <a:pt x="1529" y="358"/>
                    </a:cubicBezTo>
                    <a:cubicBezTo>
                      <a:pt x="1530" y="360"/>
                      <a:pt x="1531" y="362"/>
                      <a:pt x="1533" y="363"/>
                    </a:cubicBezTo>
                    <a:cubicBezTo>
                      <a:pt x="1534" y="365"/>
                      <a:pt x="1536" y="366"/>
                      <a:pt x="1538" y="367"/>
                    </a:cubicBezTo>
                    <a:cubicBezTo>
                      <a:pt x="1539" y="367"/>
                      <a:pt x="1539" y="368"/>
                      <a:pt x="1540" y="369"/>
                    </a:cubicBezTo>
                    <a:cubicBezTo>
                      <a:pt x="1539" y="369"/>
                      <a:pt x="1539" y="369"/>
                      <a:pt x="1538" y="370"/>
                    </a:cubicBezTo>
                    <a:close/>
                    <a:moveTo>
                      <a:pt x="1542" y="288"/>
                    </a:moveTo>
                    <a:cubicBezTo>
                      <a:pt x="1537" y="291"/>
                      <a:pt x="1533" y="294"/>
                      <a:pt x="1530" y="299"/>
                    </a:cubicBezTo>
                    <a:cubicBezTo>
                      <a:pt x="1529" y="301"/>
                      <a:pt x="1529" y="300"/>
                      <a:pt x="1528" y="299"/>
                    </a:cubicBezTo>
                    <a:cubicBezTo>
                      <a:pt x="1525" y="294"/>
                      <a:pt x="1523" y="289"/>
                      <a:pt x="1516" y="289"/>
                    </a:cubicBezTo>
                    <a:cubicBezTo>
                      <a:pt x="1515" y="289"/>
                      <a:pt x="1515" y="288"/>
                      <a:pt x="1514" y="287"/>
                    </a:cubicBezTo>
                    <a:cubicBezTo>
                      <a:pt x="1515" y="286"/>
                      <a:pt x="1516" y="286"/>
                      <a:pt x="1517" y="285"/>
                    </a:cubicBezTo>
                    <a:cubicBezTo>
                      <a:pt x="1520" y="284"/>
                      <a:pt x="1523" y="282"/>
                      <a:pt x="1525" y="280"/>
                    </a:cubicBezTo>
                    <a:cubicBezTo>
                      <a:pt x="1527" y="277"/>
                      <a:pt x="1528" y="275"/>
                      <a:pt x="1530" y="272"/>
                    </a:cubicBezTo>
                    <a:cubicBezTo>
                      <a:pt x="1531" y="275"/>
                      <a:pt x="1532" y="278"/>
                      <a:pt x="1534" y="280"/>
                    </a:cubicBezTo>
                    <a:cubicBezTo>
                      <a:pt x="1536" y="282"/>
                      <a:pt x="1538" y="284"/>
                      <a:pt x="1541" y="285"/>
                    </a:cubicBezTo>
                    <a:cubicBezTo>
                      <a:pt x="1545" y="286"/>
                      <a:pt x="1543" y="287"/>
                      <a:pt x="1542" y="288"/>
                    </a:cubicBezTo>
                    <a:close/>
                    <a:moveTo>
                      <a:pt x="1570" y="736"/>
                    </a:moveTo>
                    <a:cubicBezTo>
                      <a:pt x="1569" y="736"/>
                      <a:pt x="1569" y="735"/>
                      <a:pt x="1569" y="735"/>
                    </a:cubicBezTo>
                    <a:cubicBezTo>
                      <a:pt x="1569" y="734"/>
                      <a:pt x="1569" y="734"/>
                      <a:pt x="1569" y="732"/>
                    </a:cubicBezTo>
                    <a:cubicBezTo>
                      <a:pt x="1570" y="733"/>
                      <a:pt x="1570" y="733"/>
                      <a:pt x="1570" y="733"/>
                    </a:cubicBezTo>
                    <a:cubicBezTo>
                      <a:pt x="1570" y="734"/>
                      <a:pt x="1570" y="735"/>
                      <a:pt x="1570" y="736"/>
                    </a:cubicBezTo>
                    <a:close/>
                    <a:moveTo>
                      <a:pt x="1570" y="698"/>
                    </a:moveTo>
                    <a:cubicBezTo>
                      <a:pt x="1569" y="697"/>
                      <a:pt x="1567" y="696"/>
                      <a:pt x="1566" y="694"/>
                    </a:cubicBezTo>
                    <a:cubicBezTo>
                      <a:pt x="1567" y="693"/>
                      <a:pt x="1568" y="692"/>
                      <a:pt x="1569" y="691"/>
                    </a:cubicBezTo>
                    <a:cubicBezTo>
                      <a:pt x="1570" y="692"/>
                      <a:pt x="1572" y="693"/>
                      <a:pt x="1572" y="694"/>
                    </a:cubicBezTo>
                    <a:cubicBezTo>
                      <a:pt x="1572" y="695"/>
                      <a:pt x="1571" y="696"/>
                      <a:pt x="1570" y="698"/>
                    </a:cubicBezTo>
                    <a:close/>
                    <a:moveTo>
                      <a:pt x="1567" y="651"/>
                    </a:moveTo>
                    <a:cubicBezTo>
                      <a:pt x="1567" y="651"/>
                      <a:pt x="1568" y="650"/>
                      <a:pt x="1569" y="649"/>
                    </a:cubicBezTo>
                    <a:cubicBezTo>
                      <a:pt x="1570" y="651"/>
                      <a:pt x="1571" y="652"/>
                      <a:pt x="1572" y="653"/>
                    </a:cubicBezTo>
                    <a:cubicBezTo>
                      <a:pt x="1572" y="654"/>
                      <a:pt x="1570" y="655"/>
                      <a:pt x="1570" y="656"/>
                    </a:cubicBezTo>
                    <a:cubicBezTo>
                      <a:pt x="1569" y="654"/>
                      <a:pt x="1568" y="653"/>
                      <a:pt x="1567" y="651"/>
                    </a:cubicBezTo>
                    <a:close/>
                    <a:moveTo>
                      <a:pt x="1568" y="616"/>
                    </a:moveTo>
                    <a:cubicBezTo>
                      <a:pt x="1567" y="615"/>
                      <a:pt x="1565" y="613"/>
                      <a:pt x="1565" y="613"/>
                    </a:cubicBezTo>
                    <a:cubicBezTo>
                      <a:pt x="1566" y="611"/>
                      <a:pt x="1568" y="608"/>
                      <a:pt x="1569" y="608"/>
                    </a:cubicBezTo>
                    <a:cubicBezTo>
                      <a:pt x="1571" y="608"/>
                      <a:pt x="1572" y="611"/>
                      <a:pt x="1574" y="612"/>
                    </a:cubicBezTo>
                    <a:cubicBezTo>
                      <a:pt x="1572" y="613"/>
                      <a:pt x="1570" y="614"/>
                      <a:pt x="1568" y="616"/>
                    </a:cubicBezTo>
                    <a:close/>
                    <a:moveTo>
                      <a:pt x="1565" y="572"/>
                    </a:moveTo>
                    <a:cubicBezTo>
                      <a:pt x="1566" y="571"/>
                      <a:pt x="1568" y="569"/>
                      <a:pt x="1570" y="568"/>
                    </a:cubicBezTo>
                    <a:cubicBezTo>
                      <a:pt x="1571" y="569"/>
                      <a:pt x="1574" y="571"/>
                      <a:pt x="1574" y="572"/>
                    </a:cubicBezTo>
                    <a:cubicBezTo>
                      <a:pt x="1574" y="574"/>
                      <a:pt x="1571" y="575"/>
                      <a:pt x="1569" y="577"/>
                    </a:cubicBezTo>
                    <a:cubicBezTo>
                      <a:pt x="1568" y="576"/>
                      <a:pt x="1565" y="574"/>
                      <a:pt x="1565" y="572"/>
                    </a:cubicBezTo>
                    <a:close/>
                    <a:moveTo>
                      <a:pt x="1573" y="533"/>
                    </a:moveTo>
                    <a:cubicBezTo>
                      <a:pt x="1571" y="536"/>
                      <a:pt x="1570" y="536"/>
                      <a:pt x="1566" y="533"/>
                    </a:cubicBezTo>
                    <a:cubicBezTo>
                      <a:pt x="1565" y="533"/>
                      <a:pt x="1564" y="533"/>
                      <a:pt x="1563" y="532"/>
                    </a:cubicBezTo>
                    <a:cubicBezTo>
                      <a:pt x="1564" y="531"/>
                      <a:pt x="1565" y="530"/>
                      <a:pt x="1566" y="529"/>
                    </a:cubicBezTo>
                    <a:cubicBezTo>
                      <a:pt x="1567" y="528"/>
                      <a:pt x="1568" y="527"/>
                      <a:pt x="1569" y="526"/>
                    </a:cubicBezTo>
                    <a:cubicBezTo>
                      <a:pt x="1569" y="525"/>
                      <a:pt x="1569" y="525"/>
                      <a:pt x="1570" y="525"/>
                    </a:cubicBezTo>
                    <a:cubicBezTo>
                      <a:pt x="1571" y="527"/>
                      <a:pt x="1573" y="528"/>
                      <a:pt x="1574" y="530"/>
                    </a:cubicBezTo>
                    <a:cubicBezTo>
                      <a:pt x="1575" y="530"/>
                      <a:pt x="1574" y="532"/>
                      <a:pt x="1573" y="533"/>
                    </a:cubicBezTo>
                    <a:close/>
                    <a:moveTo>
                      <a:pt x="1574" y="494"/>
                    </a:moveTo>
                    <a:cubicBezTo>
                      <a:pt x="1570" y="498"/>
                      <a:pt x="1570" y="498"/>
                      <a:pt x="1565" y="494"/>
                    </a:cubicBezTo>
                    <a:cubicBezTo>
                      <a:pt x="1564" y="492"/>
                      <a:pt x="1562" y="491"/>
                      <a:pt x="1561" y="490"/>
                    </a:cubicBezTo>
                    <a:cubicBezTo>
                      <a:pt x="1561" y="489"/>
                      <a:pt x="1562" y="489"/>
                      <a:pt x="1562" y="489"/>
                    </a:cubicBezTo>
                    <a:cubicBezTo>
                      <a:pt x="1564" y="488"/>
                      <a:pt x="1565" y="487"/>
                      <a:pt x="1567" y="486"/>
                    </a:cubicBezTo>
                    <a:cubicBezTo>
                      <a:pt x="1570" y="483"/>
                      <a:pt x="1570" y="483"/>
                      <a:pt x="1573" y="487"/>
                    </a:cubicBezTo>
                    <a:cubicBezTo>
                      <a:pt x="1577" y="490"/>
                      <a:pt x="1577" y="490"/>
                      <a:pt x="1574" y="494"/>
                    </a:cubicBezTo>
                    <a:close/>
                    <a:moveTo>
                      <a:pt x="1576" y="450"/>
                    </a:moveTo>
                    <a:cubicBezTo>
                      <a:pt x="1575" y="450"/>
                      <a:pt x="1575" y="451"/>
                      <a:pt x="1574" y="451"/>
                    </a:cubicBezTo>
                    <a:cubicBezTo>
                      <a:pt x="1573" y="453"/>
                      <a:pt x="1570" y="456"/>
                      <a:pt x="1570" y="456"/>
                    </a:cubicBezTo>
                    <a:cubicBezTo>
                      <a:pt x="1567" y="454"/>
                      <a:pt x="1565" y="451"/>
                      <a:pt x="1563" y="449"/>
                    </a:cubicBezTo>
                    <a:cubicBezTo>
                      <a:pt x="1563" y="449"/>
                      <a:pt x="1563" y="448"/>
                      <a:pt x="1563" y="448"/>
                    </a:cubicBezTo>
                    <a:cubicBezTo>
                      <a:pt x="1563" y="447"/>
                      <a:pt x="1563" y="447"/>
                      <a:pt x="1564" y="447"/>
                    </a:cubicBezTo>
                    <a:cubicBezTo>
                      <a:pt x="1565" y="446"/>
                      <a:pt x="1566" y="446"/>
                      <a:pt x="1567" y="444"/>
                    </a:cubicBezTo>
                    <a:cubicBezTo>
                      <a:pt x="1569" y="440"/>
                      <a:pt x="1569" y="440"/>
                      <a:pt x="1572" y="444"/>
                    </a:cubicBezTo>
                    <a:cubicBezTo>
                      <a:pt x="1573" y="445"/>
                      <a:pt x="1574" y="446"/>
                      <a:pt x="1575" y="446"/>
                    </a:cubicBezTo>
                    <a:cubicBezTo>
                      <a:pt x="1577" y="447"/>
                      <a:pt x="1577" y="448"/>
                      <a:pt x="1576" y="450"/>
                    </a:cubicBezTo>
                    <a:close/>
                    <a:moveTo>
                      <a:pt x="1576" y="411"/>
                    </a:moveTo>
                    <a:cubicBezTo>
                      <a:pt x="1572" y="412"/>
                      <a:pt x="1573" y="417"/>
                      <a:pt x="1569" y="417"/>
                    </a:cubicBezTo>
                    <a:cubicBezTo>
                      <a:pt x="1567" y="417"/>
                      <a:pt x="1567" y="412"/>
                      <a:pt x="1563" y="411"/>
                    </a:cubicBezTo>
                    <a:cubicBezTo>
                      <a:pt x="1561" y="411"/>
                      <a:pt x="1561" y="408"/>
                      <a:pt x="1563" y="407"/>
                    </a:cubicBezTo>
                    <a:cubicBezTo>
                      <a:pt x="1565" y="405"/>
                      <a:pt x="1567" y="403"/>
                      <a:pt x="1569" y="401"/>
                    </a:cubicBezTo>
                    <a:cubicBezTo>
                      <a:pt x="1570" y="401"/>
                      <a:pt x="1570" y="401"/>
                      <a:pt x="1571" y="401"/>
                    </a:cubicBezTo>
                    <a:cubicBezTo>
                      <a:pt x="1572" y="403"/>
                      <a:pt x="1574" y="405"/>
                      <a:pt x="1576" y="407"/>
                    </a:cubicBezTo>
                    <a:cubicBezTo>
                      <a:pt x="1578" y="408"/>
                      <a:pt x="1578" y="411"/>
                      <a:pt x="1576" y="411"/>
                    </a:cubicBezTo>
                    <a:close/>
                    <a:moveTo>
                      <a:pt x="1576" y="370"/>
                    </a:moveTo>
                    <a:cubicBezTo>
                      <a:pt x="1574" y="372"/>
                      <a:pt x="1572" y="376"/>
                      <a:pt x="1570" y="376"/>
                    </a:cubicBezTo>
                    <a:cubicBezTo>
                      <a:pt x="1568" y="377"/>
                      <a:pt x="1565" y="373"/>
                      <a:pt x="1563" y="371"/>
                    </a:cubicBezTo>
                    <a:cubicBezTo>
                      <a:pt x="1562" y="370"/>
                      <a:pt x="1561" y="369"/>
                      <a:pt x="1559" y="369"/>
                    </a:cubicBezTo>
                    <a:cubicBezTo>
                      <a:pt x="1559" y="368"/>
                      <a:pt x="1560" y="368"/>
                      <a:pt x="1560" y="368"/>
                    </a:cubicBezTo>
                    <a:cubicBezTo>
                      <a:pt x="1561" y="367"/>
                      <a:pt x="1562" y="366"/>
                      <a:pt x="1563" y="366"/>
                    </a:cubicBezTo>
                    <a:cubicBezTo>
                      <a:pt x="1565" y="363"/>
                      <a:pt x="1567" y="359"/>
                      <a:pt x="1570" y="359"/>
                    </a:cubicBezTo>
                    <a:cubicBezTo>
                      <a:pt x="1573" y="359"/>
                      <a:pt x="1572" y="366"/>
                      <a:pt x="1577" y="366"/>
                    </a:cubicBezTo>
                    <a:cubicBezTo>
                      <a:pt x="1577" y="366"/>
                      <a:pt x="1578" y="368"/>
                      <a:pt x="1578" y="369"/>
                    </a:cubicBezTo>
                    <a:cubicBezTo>
                      <a:pt x="1578" y="369"/>
                      <a:pt x="1577" y="370"/>
                      <a:pt x="1576" y="370"/>
                    </a:cubicBezTo>
                    <a:close/>
                    <a:moveTo>
                      <a:pt x="1577" y="331"/>
                    </a:moveTo>
                    <a:cubicBezTo>
                      <a:pt x="1573" y="332"/>
                      <a:pt x="1573" y="334"/>
                      <a:pt x="1572" y="337"/>
                    </a:cubicBezTo>
                    <a:cubicBezTo>
                      <a:pt x="1571" y="338"/>
                      <a:pt x="1569" y="340"/>
                      <a:pt x="1568" y="337"/>
                    </a:cubicBezTo>
                    <a:cubicBezTo>
                      <a:pt x="1566" y="334"/>
                      <a:pt x="1565" y="331"/>
                      <a:pt x="1561" y="330"/>
                    </a:cubicBezTo>
                    <a:cubicBezTo>
                      <a:pt x="1559" y="329"/>
                      <a:pt x="1559" y="328"/>
                      <a:pt x="1561" y="326"/>
                    </a:cubicBezTo>
                    <a:cubicBezTo>
                      <a:pt x="1564" y="323"/>
                      <a:pt x="1568" y="321"/>
                      <a:pt x="1569" y="317"/>
                    </a:cubicBezTo>
                    <a:cubicBezTo>
                      <a:pt x="1569" y="317"/>
                      <a:pt x="1569" y="316"/>
                      <a:pt x="1570" y="316"/>
                    </a:cubicBezTo>
                    <a:cubicBezTo>
                      <a:pt x="1570" y="316"/>
                      <a:pt x="1570" y="316"/>
                      <a:pt x="1570" y="317"/>
                    </a:cubicBezTo>
                    <a:cubicBezTo>
                      <a:pt x="1571" y="321"/>
                      <a:pt x="1575" y="323"/>
                      <a:pt x="1577" y="325"/>
                    </a:cubicBezTo>
                    <a:cubicBezTo>
                      <a:pt x="1580" y="329"/>
                      <a:pt x="1581" y="330"/>
                      <a:pt x="1577" y="331"/>
                    </a:cubicBezTo>
                    <a:close/>
                    <a:moveTo>
                      <a:pt x="1582" y="287"/>
                    </a:moveTo>
                    <a:cubicBezTo>
                      <a:pt x="1577" y="291"/>
                      <a:pt x="1572" y="294"/>
                      <a:pt x="1570" y="300"/>
                    </a:cubicBezTo>
                    <a:cubicBezTo>
                      <a:pt x="1570" y="300"/>
                      <a:pt x="1569" y="299"/>
                      <a:pt x="1569" y="299"/>
                    </a:cubicBezTo>
                    <a:cubicBezTo>
                      <a:pt x="1566" y="294"/>
                      <a:pt x="1563" y="291"/>
                      <a:pt x="1558" y="288"/>
                    </a:cubicBezTo>
                    <a:cubicBezTo>
                      <a:pt x="1555" y="287"/>
                      <a:pt x="1556" y="286"/>
                      <a:pt x="1558" y="285"/>
                    </a:cubicBezTo>
                    <a:cubicBezTo>
                      <a:pt x="1562" y="283"/>
                      <a:pt x="1566" y="281"/>
                      <a:pt x="1567" y="276"/>
                    </a:cubicBezTo>
                    <a:cubicBezTo>
                      <a:pt x="1568" y="275"/>
                      <a:pt x="1569" y="274"/>
                      <a:pt x="1569" y="274"/>
                    </a:cubicBezTo>
                    <a:cubicBezTo>
                      <a:pt x="1570" y="274"/>
                      <a:pt x="1571" y="275"/>
                      <a:pt x="1571" y="275"/>
                    </a:cubicBezTo>
                    <a:cubicBezTo>
                      <a:pt x="1573" y="281"/>
                      <a:pt x="1577" y="283"/>
                      <a:pt x="1583" y="285"/>
                    </a:cubicBezTo>
                    <a:cubicBezTo>
                      <a:pt x="1585" y="286"/>
                      <a:pt x="1583" y="287"/>
                      <a:pt x="1582" y="287"/>
                    </a:cubicBezTo>
                    <a:close/>
                    <a:moveTo>
                      <a:pt x="1579" y="249"/>
                    </a:moveTo>
                    <a:cubicBezTo>
                      <a:pt x="1575" y="250"/>
                      <a:pt x="1573" y="252"/>
                      <a:pt x="1572" y="256"/>
                    </a:cubicBezTo>
                    <a:cubicBezTo>
                      <a:pt x="1571" y="258"/>
                      <a:pt x="1568" y="258"/>
                      <a:pt x="1567" y="255"/>
                    </a:cubicBezTo>
                    <a:cubicBezTo>
                      <a:pt x="1566" y="252"/>
                      <a:pt x="1564" y="251"/>
                      <a:pt x="1562" y="249"/>
                    </a:cubicBezTo>
                    <a:cubicBezTo>
                      <a:pt x="1560" y="247"/>
                      <a:pt x="1558" y="247"/>
                      <a:pt x="1555" y="245"/>
                    </a:cubicBezTo>
                    <a:cubicBezTo>
                      <a:pt x="1558" y="244"/>
                      <a:pt x="1560" y="242"/>
                      <a:pt x="1562" y="241"/>
                    </a:cubicBezTo>
                    <a:cubicBezTo>
                      <a:pt x="1566" y="239"/>
                      <a:pt x="1566" y="236"/>
                      <a:pt x="1569" y="233"/>
                    </a:cubicBezTo>
                    <a:cubicBezTo>
                      <a:pt x="1569" y="233"/>
                      <a:pt x="1569" y="232"/>
                      <a:pt x="1570" y="231"/>
                    </a:cubicBezTo>
                    <a:cubicBezTo>
                      <a:pt x="1570" y="232"/>
                      <a:pt x="1570" y="233"/>
                      <a:pt x="1571" y="233"/>
                    </a:cubicBezTo>
                    <a:cubicBezTo>
                      <a:pt x="1573" y="237"/>
                      <a:pt x="1575" y="240"/>
                      <a:pt x="1579" y="242"/>
                    </a:cubicBezTo>
                    <a:cubicBezTo>
                      <a:pt x="1580" y="243"/>
                      <a:pt x="1582" y="245"/>
                      <a:pt x="1584" y="246"/>
                    </a:cubicBezTo>
                    <a:cubicBezTo>
                      <a:pt x="1582" y="247"/>
                      <a:pt x="1580" y="248"/>
                      <a:pt x="1579" y="249"/>
                    </a:cubicBezTo>
                    <a:close/>
                    <a:moveTo>
                      <a:pt x="1584" y="206"/>
                    </a:moveTo>
                    <a:cubicBezTo>
                      <a:pt x="1577" y="207"/>
                      <a:pt x="1574" y="213"/>
                      <a:pt x="1570" y="218"/>
                    </a:cubicBezTo>
                    <a:cubicBezTo>
                      <a:pt x="1570" y="218"/>
                      <a:pt x="1570" y="219"/>
                      <a:pt x="1570" y="219"/>
                    </a:cubicBezTo>
                    <a:cubicBezTo>
                      <a:pt x="1569" y="219"/>
                      <a:pt x="1569" y="218"/>
                      <a:pt x="1569" y="218"/>
                    </a:cubicBezTo>
                    <a:cubicBezTo>
                      <a:pt x="1565" y="213"/>
                      <a:pt x="1562" y="207"/>
                      <a:pt x="1555" y="206"/>
                    </a:cubicBezTo>
                    <a:cubicBezTo>
                      <a:pt x="1554" y="206"/>
                      <a:pt x="1554" y="206"/>
                      <a:pt x="1553" y="205"/>
                    </a:cubicBezTo>
                    <a:cubicBezTo>
                      <a:pt x="1554" y="205"/>
                      <a:pt x="1554" y="205"/>
                      <a:pt x="1555" y="204"/>
                    </a:cubicBezTo>
                    <a:cubicBezTo>
                      <a:pt x="1563" y="202"/>
                      <a:pt x="1566" y="196"/>
                      <a:pt x="1570" y="189"/>
                    </a:cubicBezTo>
                    <a:cubicBezTo>
                      <a:pt x="1572" y="197"/>
                      <a:pt x="1577" y="202"/>
                      <a:pt x="1584" y="204"/>
                    </a:cubicBezTo>
                    <a:cubicBezTo>
                      <a:pt x="1585" y="205"/>
                      <a:pt x="1585" y="205"/>
                      <a:pt x="1586" y="205"/>
                    </a:cubicBezTo>
                    <a:cubicBezTo>
                      <a:pt x="1585" y="206"/>
                      <a:pt x="1585" y="206"/>
                      <a:pt x="1584" y="206"/>
                    </a:cubicBezTo>
                    <a:close/>
                    <a:moveTo>
                      <a:pt x="1621" y="247"/>
                    </a:moveTo>
                    <a:cubicBezTo>
                      <a:pt x="1617" y="249"/>
                      <a:pt x="1613" y="252"/>
                      <a:pt x="1611" y="255"/>
                    </a:cubicBezTo>
                    <a:cubicBezTo>
                      <a:pt x="1610" y="259"/>
                      <a:pt x="1608" y="258"/>
                      <a:pt x="1608" y="256"/>
                    </a:cubicBezTo>
                    <a:cubicBezTo>
                      <a:pt x="1606" y="251"/>
                      <a:pt x="1602" y="249"/>
                      <a:pt x="1597" y="247"/>
                    </a:cubicBezTo>
                    <a:cubicBezTo>
                      <a:pt x="1596" y="246"/>
                      <a:pt x="1596" y="246"/>
                      <a:pt x="1598" y="245"/>
                    </a:cubicBezTo>
                    <a:cubicBezTo>
                      <a:pt x="1602" y="242"/>
                      <a:pt x="1605" y="239"/>
                      <a:pt x="1609" y="233"/>
                    </a:cubicBezTo>
                    <a:cubicBezTo>
                      <a:pt x="1609" y="232"/>
                      <a:pt x="1609" y="232"/>
                      <a:pt x="1610" y="231"/>
                    </a:cubicBezTo>
                    <a:cubicBezTo>
                      <a:pt x="1610" y="232"/>
                      <a:pt x="1611" y="232"/>
                      <a:pt x="1611" y="233"/>
                    </a:cubicBezTo>
                    <a:cubicBezTo>
                      <a:pt x="1612" y="238"/>
                      <a:pt x="1616" y="242"/>
                      <a:pt x="1621" y="244"/>
                    </a:cubicBezTo>
                    <a:cubicBezTo>
                      <a:pt x="1622" y="245"/>
                      <a:pt x="1623" y="246"/>
                      <a:pt x="1621" y="247"/>
                    </a:cubicBezTo>
                    <a:close/>
                    <a:moveTo>
                      <a:pt x="1594" y="205"/>
                    </a:moveTo>
                    <a:cubicBezTo>
                      <a:pt x="1594" y="205"/>
                      <a:pt x="1594" y="205"/>
                      <a:pt x="1595" y="204"/>
                    </a:cubicBezTo>
                    <a:cubicBezTo>
                      <a:pt x="1602" y="202"/>
                      <a:pt x="1607" y="198"/>
                      <a:pt x="1609" y="190"/>
                    </a:cubicBezTo>
                    <a:cubicBezTo>
                      <a:pt x="1609" y="190"/>
                      <a:pt x="1610" y="190"/>
                      <a:pt x="1611" y="190"/>
                    </a:cubicBezTo>
                    <a:cubicBezTo>
                      <a:pt x="1610" y="196"/>
                      <a:pt x="1615" y="198"/>
                      <a:pt x="1618" y="201"/>
                    </a:cubicBezTo>
                    <a:cubicBezTo>
                      <a:pt x="1622" y="205"/>
                      <a:pt x="1622" y="205"/>
                      <a:pt x="1618" y="208"/>
                    </a:cubicBezTo>
                    <a:cubicBezTo>
                      <a:pt x="1616" y="210"/>
                      <a:pt x="1614" y="212"/>
                      <a:pt x="1613" y="214"/>
                    </a:cubicBezTo>
                    <a:cubicBezTo>
                      <a:pt x="1611" y="215"/>
                      <a:pt x="1611" y="218"/>
                      <a:pt x="1610" y="219"/>
                    </a:cubicBezTo>
                    <a:cubicBezTo>
                      <a:pt x="1608" y="218"/>
                      <a:pt x="1607" y="216"/>
                      <a:pt x="1606" y="214"/>
                    </a:cubicBezTo>
                    <a:cubicBezTo>
                      <a:pt x="1603" y="210"/>
                      <a:pt x="1600" y="208"/>
                      <a:pt x="1595" y="206"/>
                    </a:cubicBezTo>
                    <a:cubicBezTo>
                      <a:pt x="1595" y="206"/>
                      <a:pt x="1594" y="206"/>
                      <a:pt x="1594" y="205"/>
                    </a:cubicBezTo>
                    <a:close/>
                    <a:moveTo>
                      <a:pt x="1601" y="368"/>
                    </a:moveTo>
                    <a:cubicBezTo>
                      <a:pt x="1601" y="367"/>
                      <a:pt x="1602" y="366"/>
                      <a:pt x="1602" y="366"/>
                    </a:cubicBezTo>
                    <a:cubicBezTo>
                      <a:pt x="1605" y="366"/>
                      <a:pt x="1607" y="364"/>
                      <a:pt x="1607" y="361"/>
                    </a:cubicBezTo>
                    <a:cubicBezTo>
                      <a:pt x="1608" y="359"/>
                      <a:pt x="1610" y="355"/>
                      <a:pt x="1611" y="361"/>
                    </a:cubicBezTo>
                    <a:cubicBezTo>
                      <a:pt x="1612" y="363"/>
                      <a:pt x="1614" y="364"/>
                      <a:pt x="1616" y="366"/>
                    </a:cubicBezTo>
                    <a:cubicBezTo>
                      <a:pt x="1618" y="368"/>
                      <a:pt x="1619" y="369"/>
                      <a:pt x="1616" y="371"/>
                    </a:cubicBezTo>
                    <a:cubicBezTo>
                      <a:pt x="1614" y="373"/>
                      <a:pt x="1612" y="375"/>
                      <a:pt x="1610" y="377"/>
                    </a:cubicBezTo>
                    <a:cubicBezTo>
                      <a:pt x="1607" y="374"/>
                      <a:pt x="1604" y="371"/>
                      <a:pt x="1601" y="368"/>
                    </a:cubicBezTo>
                    <a:cubicBezTo>
                      <a:pt x="1601" y="368"/>
                      <a:pt x="1601" y="368"/>
                      <a:pt x="1601" y="368"/>
                    </a:cubicBezTo>
                    <a:close/>
                    <a:moveTo>
                      <a:pt x="1610" y="736"/>
                    </a:moveTo>
                    <a:cubicBezTo>
                      <a:pt x="1609" y="736"/>
                      <a:pt x="1609" y="735"/>
                      <a:pt x="1609" y="734"/>
                    </a:cubicBezTo>
                    <a:cubicBezTo>
                      <a:pt x="1609" y="733"/>
                      <a:pt x="1610" y="733"/>
                      <a:pt x="1610" y="732"/>
                    </a:cubicBezTo>
                    <a:cubicBezTo>
                      <a:pt x="1610" y="733"/>
                      <a:pt x="1611" y="734"/>
                      <a:pt x="1611" y="735"/>
                    </a:cubicBezTo>
                    <a:cubicBezTo>
                      <a:pt x="1611" y="735"/>
                      <a:pt x="1610" y="736"/>
                      <a:pt x="1610" y="736"/>
                    </a:cubicBezTo>
                    <a:close/>
                    <a:moveTo>
                      <a:pt x="1610" y="698"/>
                    </a:moveTo>
                    <a:cubicBezTo>
                      <a:pt x="1609" y="696"/>
                      <a:pt x="1607" y="695"/>
                      <a:pt x="1607" y="694"/>
                    </a:cubicBezTo>
                    <a:cubicBezTo>
                      <a:pt x="1607" y="693"/>
                      <a:pt x="1609" y="692"/>
                      <a:pt x="1610" y="690"/>
                    </a:cubicBezTo>
                    <a:cubicBezTo>
                      <a:pt x="1611" y="692"/>
                      <a:pt x="1612" y="693"/>
                      <a:pt x="1613" y="695"/>
                    </a:cubicBezTo>
                    <a:cubicBezTo>
                      <a:pt x="1613" y="696"/>
                      <a:pt x="1611" y="697"/>
                      <a:pt x="1610" y="698"/>
                    </a:cubicBezTo>
                    <a:close/>
                    <a:moveTo>
                      <a:pt x="1607" y="653"/>
                    </a:moveTo>
                    <a:cubicBezTo>
                      <a:pt x="1608" y="652"/>
                      <a:pt x="1609" y="651"/>
                      <a:pt x="1610" y="650"/>
                    </a:cubicBezTo>
                    <a:cubicBezTo>
                      <a:pt x="1611" y="651"/>
                      <a:pt x="1613" y="652"/>
                      <a:pt x="1612" y="653"/>
                    </a:cubicBezTo>
                    <a:cubicBezTo>
                      <a:pt x="1612" y="654"/>
                      <a:pt x="1611" y="655"/>
                      <a:pt x="1610" y="656"/>
                    </a:cubicBezTo>
                    <a:cubicBezTo>
                      <a:pt x="1609" y="655"/>
                      <a:pt x="1607" y="654"/>
                      <a:pt x="1607" y="653"/>
                    </a:cubicBezTo>
                    <a:close/>
                    <a:moveTo>
                      <a:pt x="1610" y="615"/>
                    </a:moveTo>
                    <a:cubicBezTo>
                      <a:pt x="1609" y="614"/>
                      <a:pt x="1607" y="614"/>
                      <a:pt x="1605" y="613"/>
                    </a:cubicBezTo>
                    <a:cubicBezTo>
                      <a:pt x="1607" y="611"/>
                      <a:pt x="1608" y="609"/>
                      <a:pt x="1610" y="608"/>
                    </a:cubicBezTo>
                    <a:cubicBezTo>
                      <a:pt x="1611" y="609"/>
                      <a:pt x="1612" y="610"/>
                      <a:pt x="1613" y="611"/>
                    </a:cubicBezTo>
                    <a:cubicBezTo>
                      <a:pt x="1613" y="613"/>
                      <a:pt x="1611" y="614"/>
                      <a:pt x="1610" y="615"/>
                    </a:cubicBezTo>
                    <a:close/>
                    <a:moveTo>
                      <a:pt x="1604" y="531"/>
                    </a:moveTo>
                    <a:cubicBezTo>
                      <a:pt x="1606" y="528"/>
                      <a:pt x="1608" y="527"/>
                      <a:pt x="1610" y="525"/>
                    </a:cubicBezTo>
                    <a:cubicBezTo>
                      <a:pt x="1611" y="527"/>
                      <a:pt x="1614" y="529"/>
                      <a:pt x="1614" y="532"/>
                    </a:cubicBezTo>
                    <a:cubicBezTo>
                      <a:pt x="1614" y="533"/>
                      <a:pt x="1611" y="536"/>
                      <a:pt x="1609" y="536"/>
                    </a:cubicBezTo>
                    <a:cubicBezTo>
                      <a:pt x="1608" y="535"/>
                      <a:pt x="1606" y="533"/>
                      <a:pt x="1604" y="531"/>
                    </a:cubicBezTo>
                    <a:close/>
                    <a:moveTo>
                      <a:pt x="1609" y="577"/>
                    </a:moveTo>
                    <a:cubicBezTo>
                      <a:pt x="1608" y="576"/>
                      <a:pt x="1605" y="574"/>
                      <a:pt x="1606" y="572"/>
                    </a:cubicBezTo>
                    <a:cubicBezTo>
                      <a:pt x="1606" y="571"/>
                      <a:pt x="1608" y="569"/>
                      <a:pt x="1610" y="567"/>
                    </a:cubicBezTo>
                    <a:cubicBezTo>
                      <a:pt x="1612" y="569"/>
                      <a:pt x="1614" y="571"/>
                      <a:pt x="1614" y="572"/>
                    </a:cubicBezTo>
                    <a:cubicBezTo>
                      <a:pt x="1614" y="574"/>
                      <a:pt x="1612" y="575"/>
                      <a:pt x="1609" y="577"/>
                    </a:cubicBezTo>
                    <a:close/>
                    <a:moveTo>
                      <a:pt x="1614" y="492"/>
                    </a:moveTo>
                    <a:cubicBezTo>
                      <a:pt x="1614" y="493"/>
                      <a:pt x="1613" y="493"/>
                      <a:pt x="1612" y="494"/>
                    </a:cubicBezTo>
                    <a:cubicBezTo>
                      <a:pt x="1611" y="495"/>
                      <a:pt x="1610" y="497"/>
                      <a:pt x="1609" y="498"/>
                    </a:cubicBezTo>
                    <a:cubicBezTo>
                      <a:pt x="1607" y="496"/>
                      <a:pt x="1605" y="494"/>
                      <a:pt x="1602" y="492"/>
                    </a:cubicBezTo>
                    <a:cubicBezTo>
                      <a:pt x="1603" y="490"/>
                      <a:pt x="1604" y="489"/>
                      <a:pt x="1604" y="488"/>
                    </a:cubicBezTo>
                    <a:cubicBezTo>
                      <a:pt x="1606" y="487"/>
                      <a:pt x="1607" y="486"/>
                      <a:pt x="1608" y="484"/>
                    </a:cubicBezTo>
                    <a:cubicBezTo>
                      <a:pt x="1610" y="483"/>
                      <a:pt x="1611" y="483"/>
                      <a:pt x="1612" y="485"/>
                    </a:cubicBezTo>
                    <a:cubicBezTo>
                      <a:pt x="1613" y="486"/>
                      <a:pt x="1614" y="487"/>
                      <a:pt x="1616" y="489"/>
                    </a:cubicBezTo>
                    <a:cubicBezTo>
                      <a:pt x="1617" y="490"/>
                      <a:pt x="1617" y="492"/>
                      <a:pt x="1614" y="492"/>
                    </a:cubicBezTo>
                    <a:close/>
                    <a:moveTo>
                      <a:pt x="1603" y="447"/>
                    </a:moveTo>
                    <a:cubicBezTo>
                      <a:pt x="1603" y="447"/>
                      <a:pt x="1604" y="447"/>
                      <a:pt x="1605" y="446"/>
                    </a:cubicBezTo>
                    <a:cubicBezTo>
                      <a:pt x="1605" y="446"/>
                      <a:pt x="1606" y="445"/>
                      <a:pt x="1607" y="444"/>
                    </a:cubicBezTo>
                    <a:cubicBezTo>
                      <a:pt x="1609" y="441"/>
                      <a:pt x="1609" y="441"/>
                      <a:pt x="1612" y="444"/>
                    </a:cubicBezTo>
                    <a:cubicBezTo>
                      <a:pt x="1613" y="446"/>
                      <a:pt x="1614" y="447"/>
                      <a:pt x="1615" y="448"/>
                    </a:cubicBezTo>
                    <a:cubicBezTo>
                      <a:pt x="1616" y="449"/>
                      <a:pt x="1617" y="449"/>
                      <a:pt x="1615" y="451"/>
                    </a:cubicBezTo>
                    <a:cubicBezTo>
                      <a:pt x="1613" y="452"/>
                      <a:pt x="1612" y="454"/>
                      <a:pt x="1610" y="456"/>
                    </a:cubicBezTo>
                    <a:cubicBezTo>
                      <a:pt x="1608" y="454"/>
                      <a:pt x="1605" y="451"/>
                      <a:pt x="1603" y="449"/>
                    </a:cubicBezTo>
                    <a:cubicBezTo>
                      <a:pt x="1603" y="449"/>
                      <a:pt x="1603" y="449"/>
                      <a:pt x="1603" y="447"/>
                    </a:cubicBezTo>
                    <a:close/>
                    <a:moveTo>
                      <a:pt x="1613" y="412"/>
                    </a:moveTo>
                    <a:cubicBezTo>
                      <a:pt x="1612" y="413"/>
                      <a:pt x="1612" y="415"/>
                      <a:pt x="1611" y="416"/>
                    </a:cubicBezTo>
                    <a:cubicBezTo>
                      <a:pt x="1610" y="416"/>
                      <a:pt x="1610" y="417"/>
                      <a:pt x="1610" y="417"/>
                    </a:cubicBezTo>
                    <a:cubicBezTo>
                      <a:pt x="1609" y="417"/>
                      <a:pt x="1609" y="417"/>
                      <a:pt x="1609" y="416"/>
                    </a:cubicBezTo>
                    <a:cubicBezTo>
                      <a:pt x="1608" y="415"/>
                      <a:pt x="1608" y="414"/>
                      <a:pt x="1607" y="413"/>
                    </a:cubicBezTo>
                    <a:cubicBezTo>
                      <a:pt x="1605" y="412"/>
                      <a:pt x="1603" y="410"/>
                      <a:pt x="1601" y="409"/>
                    </a:cubicBezTo>
                    <a:cubicBezTo>
                      <a:pt x="1604" y="406"/>
                      <a:pt x="1606" y="404"/>
                      <a:pt x="1609" y="401"/>
                    </a:cubicBezTo>
                    <a:cubicBezTo>
                      <a:pt x="1609" y="401"/>
                      <a:pt x="1611" y="401"/>
                      <a:pt x="1611" y="402"/>
                    </a:cubicBezTo>
                    <a:cubicBezTo>
                      <a:pt x="1612" y="402"/>
                      <a:pt x="1613" y="403"/>
                      <a:pt x="1614" y="404"/>
                    </a:cubicBezTo>
                    <a:cubicBezTo>
                      <a:pt x="1615" y="406"/>
                      <a:pt x="1617" y="407"/>
                      <a:pt x="1618" y="409"/>
                    </a:cubicBezTo>
                    <a:cubicBezTo>
                      <a:pt x="1617" y="410"/>
                      <a:pt x="1615" y="411"/>
                      <a:pt x="1613" y="412"/>
                    </a:cubicBezTo>
                    <a:close/>
                    <a:moveTo>
                      <a:pt x="1614" y="332"/>
                    </a:moveTo>
                    <a:cubicBezTo>
                      <a:pt x="1614" y="333"/>
                      <a:pt x="1613" y="334"/>
                      <a:pt x="1612" y="334"/>
                    </a:cubicBezTo>
                    <a:cubicBezTo>
                      <a:pt x="1610" y="337"/>
                      <a:pt x="1609" y="336"/>
                      <a:pt x="1607" y="334"/>
                    </a:cubicBezTo>
                    <a:cubicBezTo>
                      <a:pt x="1605" y="333"/>
                      <a:pt x="1603" y="331"/>
                      <a:pt x="1601" y="330"/>
                    </a:cubicBezTo>
                    <a:cubicBezTo>
                      <a:pt x="1600" y="330"/>
                      <a:pt x="1600" y="329"/>
                      <a:pt x="1599" y="328"/>
                    </a:cubicBezTo>
                    <a:cubicBezTo>
                      <a:pt x="1600" y="328"/>
                      <a:pt x="1600" y="327"/>
                      <a:pt x="1601" y="327"/>
                    </a:cubicBezTo>
                    <a:cubicBezTo>
                      <a:pt x="1603" y="324"/>
                      <a:pt x="1606" y="322"/>
                      <a:pt x="1608" y="319"/>
                    </a:cubicBezTo>
                    <a:cubicBezTo>
                      <a:pt x="1610" y="318"/>
                      <a:pt x="1611" y="318"/>
                      <a:pt x="1612" y="319"/>
                    </a:cubicBezTo>
                    <a:cubicBezTo>
                      <a:pt x="1613" y="321"/>
                      <a:pt x="1614" y="322"/>
                      <a:pt x="1615" y="323"/>
                    </a:cubicBezTo>
                    <a:cubicBezTo>
                      <a:pt x="1617" y="325"/>
                      <a:pt x="1619" y="326"/>
                      <a:pt x="1620" y="328"/>
                    </a:cubicBezTo>
                    <a:cubicBezTo>
                      <a:pt x="1618" y="330"/>
                      <a:pt x="1616" y="331"/>
                      <a:pt x="1614" y="332"/>
                    </a:cubicBezTo>
                    <a:close/>
                    <a:moveTo>
                      <a:pt x="1623" y="287"/>
                    </a:moveTo>
                    <a:cubicBezTo>
                      <a:pt x="1618" y="289"/>
                      <a:pt x="1615" y="293"/>
                      <a:pt x="1611" y="297"/>
                    </a:cubicBezTo>
                    <a:cubicBezTo>
                      <a:pt x="1611" y="297"/>
                      <a:pt x="1611" y="298"/>
                      <a:pt x="1610" y="298"/>
                    </a:cubicBezTo>
                    <a:cubicBezTo>
                      <a:pt x="1610" y="298"/>
                      <a:pt x="1609" y="298"/>
                      <a:pt x="1609" y="297"/>
                    </a:cubicBezTo>
                    <a:cubicBezTo>
                      <a:pt x="1605" y="294"/>
                      <a:pt x="1602" y="290"/>
                      <a:pt x="1597" y="287"/>
                    </a:cubicBezTo>
                    <a:cubicBezTo>
                      <a:pt x="1595" y="287"/>
                      <a:pt x="1595" y="286"/>
                      <a:pt x="1597" y="285"/>
                    </a:cubicBezTo>
                    <a:cubicBezTo>
                      <a:pt x="1600" y="284"/>
                      <a:pt x="1602" y="283"/>
                      <a:pt x="1604" y="281"/>
                    </a:cubicBezTo>
                    <a:cubicBezTo>
                      <a:pt x="1606" y="279"/>
                      <a:pt x="1608" y="276"/>
                      <a:pt x="1610" y="274"/>
                    </a:cubicBezTo>
                    <a:cubicBezTo>
                      <a:pt x="1611" y="278"/>
                      <a:pt x="1614" y="279"/>
                      <a:pt x="1616" y="282"/>
                    </a:cubicBezTo>
                    <a:cubicBezTo>
                      <a:pt x="1618" y="284"/>
                      <a:pt x="1620" y="286"/>
                      <a:pt x="1623" y="285"/>
                    </a:cubicBezTo>
                    <a:cubicBezTo>
                      <a:pt x="1623" y="285"/>
                      <a:pt x="1624" y="286"/>
                      <a:pt x="1624" y="286"/>
                    </a:cubicBezTo>
                    <a:cubicBezTo>
                      <a:pt x="1624" y="286"/>
                      <a:pt x="1623" y="287"/>
                      <a:pt x="1623" y="287"/>
                    </a:cubicBezTo>
                    <a:close/>
                    <a:moveTo>
                      <a:pt x="1651" y="416"/>
                    </a:moveTo>
                    <a:cubicBezTo>
                      <a:pt x="1650" y="415"/>
                      <a:pt x="1649" y="415"/>
                      <a:pt x="1649" y="414"/>
                    </a:cubicBezTo>
                    <a:cubicBezTo>
                      <a:pt x="1647" y="413"/>
                      <a:pt x="1644" y="411"/>
                      <a:pt x="1642" y="409"/>
                    </a:cubicBezTo>
                    <a:cubicBezTo>
                      <a:pt x="1644" y="407"/>
                      <a:pt x="1645" y="405"/>
                      <a:pt x="1647" y="403"/>
                    </a:cubicBezTo>
                    <a:cubicBezTo>
                      <a:pt x="1650" y="400"/>
                      <a:pt x="1651" y="400"/>
                      <a:pt x="1653" y="404"/>
                    </a:cubicBezTo>
                    <a:cubicBezTo>
                      <a:pt x="1654" y="406"/>
                      <a:pt x="1654" y="406"/>
                      <a:pt x="1656" y="406"/>
                    </a:cubicBezTo>
                    <a:cubicBezTo>
                      <a:pt x="1656" y="406"/>
                      <a:pt x="1657" y="407"/>
                      <a:pt x="1657" y="408"/>
                    </a:cubicBezTo>
                    <a:cubicBezTo>
                      <a:pt x="1655" y="410"/>
                      <a:pt x="1653" y="413"/>
                      <a:pt x="1651" y="416"/>
                    </a:cubicBezTo>
                    <a:close/>
                    <a:moveTo>
                      <a:pt x="1656" y="450"/>
                    </a:moveTo>
                    <a:cubicBezTo>
                      <a:pt x="1655" y="451"/>
                      <a:pt x="1655" y="451"/>
                      <a:pt x="1654" y="452"/>
                    </a:cubicBezTo>
                    <a:cubicBezTo>
                      <a:pt x="1650" y="456"/>
                      <a:pt x="1650" y="456"/>
                      <a:pt x="1646" y="452"/>
                    </a:cubicBezTo>
                    <a:cubicBezTo>
                      <a:pt x="1644" y="450"/>
                      <a:pt x="1643" y="449"/>
                      <a:pt x="1646" y="447"/>
                    </a:cubicBezTo>
                    <a:cubicBezTo>
                      <a:pt x="1648" y="446"/>
                      <a:pt x="1649" y="444"/>
                      <a:pt x="1650" y="443"/>
                    </a:cubicBezTo>
                    <a:cubicBezTo>
                      <a:pt x="1651" y="443"/>
                      <a:pt x="1651" y="443"/>
                      <a:pt x="1651" y="444"/>
                    </a:cubicBezTo>
                    <a:cubicBezTo>
                      <a:pt x="1653" y="445"/>
                      <a:pt x="1654" y="446"/>
                      <a:pt x="1655" y="448"/>
                    </a:cubicBezTo>
                    <a:cubicBezTo>
                      <a:pt x="1656" y="449"/>
                      <a:pt x="1657" y="449"/>
                      <a:pt x="1656" y="450"/>
                    </a:cubicBezTo>
                    <a:close/>
                    <a:moveTo>
                      <a:pt x="1650" y="736"/>
                    </a:moveTo>
                    <a:cubicBezTo>
                      <a:pt x="1650" y="735"/>
                      <a:pt x="1649" y="735"/>
                      <a:pt x="1649" y="733"/>
                    </a:cubicBezTo>
                    <a:cubicBezTo>
                      <a:pt x="1649" y="733"/>
                      <a:pt x="1650" y="733"/>
                      <a:pt x="1650" y="733"/>
                    </a:cubicBezTo>
                    <a:cubicBezTo>
                      <a:pt x="1651" y="733"/>
                      <a:pt x="1651" y="734"/>
                      <a:pt x="1651" y="734"/>
                    </a:cubicBezTo>
                    <a:cubicBezTo>
                      <a:pt x="1651" y="735"/>
                      <a:pt x="1650" y="735"/>
                      <a:pt x="1650" y="736"/>
                    </a:cubicBezTo>
                    <a:close/>
                    <a:moveTo>
                      <a:pt x="1650" y="698"/>
                    </a:moveTo>
                    <a:cubicBezTo>
                      <a:pt x="1649" y="697"/>
                      <a:pt x="1648" y="696"/>
                      <a:pt x="1647" y="694"/>
                    </a:cubicBezTo>
                    <a:cubicBezTo>
                      <a:pt x="1648" y="693"/>
                      <a:pt x="1649" y="692"/>
                      <a:pt x="1650" y="691"/>
                    </a:cubicBezTo>
                    <a:cubicBezTo>
                      <a:pt x="1651" y="692"/>
                      <a:pt x="1653" y="693"/>
                      <a:pt x="1653" y="694"/>
                    </a:cubicBezTo>
                    <a:cubicBezTo>
                      <a:pt x="1653" y="695"/>
                      <a:pt x="1651" y="697"/>
                      <a:pt x="1650" y="698"/>
                    </a:cubicBezTo>
                    <a:close/>
                    <a:moveTo>
                      <a:pt x="1650" y="655"/>
                    </a:moveTo>
                    <a:cubicBezTo>
                      <a:pt x="1649" y="655"/>
                      <a:pt x="1648" y="654"/>
                      <a:pt x="1646" y="652"/>
                    </a:cubicBezTo>
                    <a:cubicBezTo>
                      <a:pt x="1648" y="651"/>
                      <a:pt x="1649" y="650"/>
                      <a:pt x="1650" y="650"/>
                    </a:cubicBezTo>
                    <a:cubicBezTo>
                      <a:pt x="1651" y="651"/>
                      <a:pt x="1652" y="652"/>
                      <a:pt x="1653" y="653"/>
                    </a:cubicBezTo>
                    <a:cubicBezTo>
                      <a:pt x="1652" y="654"/>
                      <a:pt x="1651" y="655"/>
                      <a:pt x="1650" y="655"/>
                    </a:cubicBezTo>
                    <a:close/>
                    <a:moveTo>
                      <a:pt x="1647" y="611"/>
                    </a:moveTo>
                    <a:cubicBezTo>
                      <a:pt x="1648" y="610"/>
                      <a:pt x="1649" y="609"/>
                      <a:pt x="1650" y="608"/>
                    </a:cubicBezTo>
                    <a:cubicBezTo>
                      <a:pt x="1651" y="609"/>
                      <a:pt x="1653" y="610"/>
                      <a:pt x="1653" y="612"/>
                    </a:cubicBezTo>
                    <a:cubicBezTo>
                      <a:pt x="1653" y="613"/>
                      <a:pt x="1651" y="614"/>
                      <a:pt x="1650" y="616"/>
                    </a:cubicBezTo>
                    <a:cubicBezTo>
                      <a:pt x="1649" y="614"/>
                      <a:pt x="1647" y="613"/>
                      <a:pt x="1647" y="611"/>
                    </a:cubicBezTo>
                    <a:close/>
                    <a:moveTo>
                      <a:pt x="1651" y="576"/>
                    </a:moveTo>
                    <a:cubicBezTo>
                      <a:pt x="1649" y="576"/>
                      <a:pt x="1647" y="573"/>
                      <a:pt x="1646" y="572"/>
                    </a:cubicBezTo>
                    <a:cubicBezTo>
                      <a:pt x="1647" y="570"/>
                      <a:pt x="1649" y="569"/>
                      <a:pt x="1650" y="567"/>
                    </a:cubicBezTo>
                    <a:cubicBezTo>
                      <a:pt x="1652" y="569"/>
                      <a:pt x="1653" y="570"/>
                      <a:pt x="1655" y="573"/>
                    </a:cubicBezTo>
                    <a:cubicBezTo>
                      <a:pt x="1654" y="574"/>
                      <a:pt x="1652" y="576"/>
                      <a:pt x="1651" y="576"/>
                    </a:cubicBezTo>
                    <a:close/>
                    <a:moveTo>
                      <a:pt x="1645" y="532"/>
                    </a:moveTo>
                    <a:cubicBezTo>
                      <a:pt x="1647" y="530"/>
                      <a:pt x="1649" y="529"/>
                      <a:pt x="1650" y="527"/>
                    </a:cubicBezTo>
                    <a:cubicBezTo>
                      <a:pt x="1652" y="529"/>
                      <a:pt x="1653" y="530"/>
                      <a:pt x="1655" y="532"/>
                    </a:cubicBezTo>
                    <a:cubicBezTo>
                      <a:pt x="1653" y="533"/>
                      <a:pt x="1652" y="536"/>
                      <a:pt x="1650" y="536"/>
                    </a:cubicBezTo>
                    <a:cubicBezTo>
                      <a:pt x="1648" y="536"/>
                      <a:pt x="1647" y="534"/>
                      <a:pt x="1645" y="532"/>
                    </a:cubicBezTo>
                    <a:close/>
                    <a:moveTo>
                      <a:pt x="1654" y="493"/>
                    </a:moveTo>
                    <a:cubicBezTo>
                      <a:pt x="1652" y="493"/>
                      <a:pt x="1651" y="496"/>
                      <a:pt x="1650" y="496"/>
                    </a:cubicBezTo>
                    <a:cubicBezTo>
                      <a:pt x="1648" y="495"/>
                      <a:pt x="1646" y="493"/>
                      <a:pt x="1644" y="492"/>
                    </a:cubicBezTo>
                    <a:cubicBezTo>
                      <a:pt x="1644" y="492"/>
                      <a:pt x="1643" y="490"/>
                      <a:pt x="1643" y="490"/>
                    </a:cubicBezTo>
                    <a:cubicBezTo>
                      <a:pt x="1645" y="488"/>
                      <a:pt x="1648" y="485"/>
                      <a:pt x="1650" y="483"/>
                    </a:cubicBezTo>
                    <a:cubicBezTo>
                      <a:pt x="1650" y="483"/>
                      <a:pt x="1651" y="484"/>
                      <a:pt x="1651" y="484"/>
                    </a:cubicBezTo>
                    <a:cubicBezTo>
                      <a:pt x="1653" y="485"/>
                      <a:pt x="1654" y="487"/>
                      <a:pt x="1655" y="488"/>
                    </a:cubicBezTo>
                    <a:cubicBezTo>
                      <a:pt x="1658" y="490"/>
                      <a:pt x="1658" y="492"/>
                      <a:pt x="1654" y="493"/>
                    </a:cubicBezTo>
                    <a:close/>
                    <a:moveTo>
                      <a:pt x="1657" y="370"/>
                    </a:moveTo>
                    <a:cubicBezTo>
                      <a:pt x="1656" y="371"/>
                      <a:pt x="1655" y="371"/>
                      <a:pt x="1654" y="372"/>
                    </a:cubicBezTo>
                    <a:cubicBezTo>
                      <a:pt x="1653" y="373"/>
                      <a:pt x="1651" y="375"/>
                      <a:pt x="1650" y="377"/>
                    </a:cubicBezTo>
                    <a:cubicBezTo>
                      <a:pt x="1648" y="375"/>
                      <a:pt x="1646" y="373"/>
                      <a:pt x="1644" y="371"/>
                    </a:cubicBezTo>
                    <a:cubicBezTo>
                      <a:pt x="1644" y="371"/>
                      <a:pt x="1643" y="370"/>
                      <a:pt x="1643" y="370"/>
                    </a:cubicBezTo>
                    <a:cubicBezTo>
                      <a:pt x="1642" y="369"/>
                      <a:pt x="1642" y="368"/>
                      <a:pt x="1642" y="368"/>
                    </a:cubicBezTo>
                    <a:cubicBezTo>
                      <a:pt x="1645" y="365"/>
                      <a:pt x="1649" y="363"/>
                      <a:pt x="1650" y="359"/>
                    </a:cubicBezTo>
                    <a:cubicBezTo>
                      <a:pt x="1650" y="358"/>
                      <a:pt x="1650" y="358"/>
                      <a:pt x="1650" y="358"/>
                    </a:cubicBezTo>
                    <a:cubicBezTo>
                      <a:pt x="1651" y="358"/>
                      <a:pt x="1651" y="359"/>
                      <a:pt x="1651" y="359"/>
                    </a:cubicBezTo>
                    <a:cubicBezTo>
                      <a:pt x="1651" y="363"/>
                      <a:pt x="1655" y="365"/>
                      <a:pt x="1658" y="367"/>
                    </a:cubicBezTo>
                    <a:cubicBezTo>
                      <a:pt x="1659" y="369"/>
                      <a:pt x="1658" y="369"/>
                      <a:pt x="1657" y="370"/>
                    </a:cubicBezTo>
                    <a:close/>
                    <a:moveTo>
                      <a:pt x="1659" y="329"/>
                    </a:moveTo>
                    <a:cubicBezTo>
                      <a:pt x="1652" y="334"/>
                      <a:pt x="1648" y="334"/>
                      <a:pt x="1642" y="329"/>
                    </a:cubicBezTo>
                    <a:cubicBezTo>
                      <a:pt x="1641" y="329"/>
                      <a:pt x="1640" y="329"/>
                      <a:pt x="1640" y="329"/>
                    </a:cubicBezTo>
                    <a:cubicBezTo>
                      <a:pt x="1640" y="328"/>
                      <a:pt x="1640" y="328"/>
                      <a:pt x="1641" y="327"/>
                    </a:cubicBezTo>
                    <a:cubicBezTo>
                      <a:pt x="1642" y="326"/>
                      <a:pt x="1644" y="324"/>
                      <a:pt x="1645" y="322"/>
                    </a:cubicBezTo>
                    <a:cubicBezTo>
                      <a:pt x="1647" y="321"/>
                      <a:pt x="1649" y="319"/>
                      <a:pt x="1650" y="318"/>
                    </a:cubicBezTo>
                    <a:cubicBezTo>
                      <a:pt x="1651" y="319"/>
                      <a:pt x="1652" y="321"/>
                      <a:pt x="1654" y="323"/>
                    </a:cubicBezTo>
                    <a:cubicBezTo>
                      <a:pt x="1655" y="325"/>
                      <a:pt x="1658" y="326"/>
                      <a:pt x="1659" y="327"/>
                    </a:cubicBezTo>
                    <a:cubicBezTo>
                      <a:pt x="1661" y="328"/>
                      <a:pt x="1661" y="328"/>
                      <a:pt x="1659" y="329"/>
                    </a:cubicBezTo>
                    <a:close/>
                    <a:moveTo>
                      <a:pt x="1662" y="288"/>
                    </a:moveTo>
                    <a:cubicBezTo>
                      <a:pt x="1657" y="290"/>
                      <a:pt x="1653" y="292"/>
                      <a:pt x="1651" y="298"/>
                    </a:cubicBezTo>
                    <a:cubicBezTo>
                      <a:pt x="1651" y="298"/>
                      <a:pt x="1651" y="298"/>
                      <a:pt x="1650" y="298"/>
                    </a:cubicBezTo>
                    <a:cubicBezTo>
                      <a:pt x="1650" y="298"/>
                      <a:pt x="1649" y="298"/>
                      <a:pt x="1649" y="297"/>
                    </a:cubicBezTo>
                    <a:cubicBezTo>
                      <a:pt x="1645" y="294"/>
                      <a:pt x="1642" y="290"/>
                      <a:pt x="1637" y="287"/>
                    </a:cubicBezTo>
                    <a:cubicBezTo>
                      <a:pt x="1637" y="287"/>
                      <a:pt x="1636" y="286"/>
                      <a:pt x="1636" y="286"/>
                    </a:cubicBezTo>
                    <a:cubicBezTo>
                      <a:pt x="1636" y="286"/>
                      <a:pt x="1637" y="285"/>
                      <a:pt x="1637" y="285"/>
                    </a:cubicBezTo>
                    <a:cubicBezTo>
                      <a:pt x="1644" y="285"/>
                      <a:pt x="1646" y="279"/>
                      <a:pt x="1649" y="276"/>
                    </a:cubicBezTo>
                    <a:cubicBezTo>
                      <a:pt x="1650" y="275"/>
                      <a:pt x="1650" y="274"/>
                      <a:pt x="1650" y="274"/>
                    </a:cubicBezTo>
                    <a:cubicBezTo>
                      <a:pt x="1651" y="275"/>
                      <a:pt x="1651" y="276"/>
                      <a:pt x="1651" y="276"/>
                    </a:cubicBezTo>
                    <a:cubicBezTo>
                      <a:pt x="1655" y="279"/>
                      <a:pt x="1657" y="284"/>
                      <a:pt x="1662" y="285"/>
                    </a:cubicBezTo>
                    <a:cubicBezTo>
                      <a:pt x="1662" y="285"/>
                      <a:pt x="1662" y="288"/>
                      <a:pt x="1662" y="288"/>
                    </a:cubicBezTo>
                    <a:close/>
                    <a:moveTo>
                      <a:pt x="1639" y="244"/>
                    </a:moveTo>
                    <a:cubicBezTo>
                      <a:pt x="1644" y="242"/>
                      <a:pt x="1648" y="238"/>
                      <a:pt x="1649" y="232"/>
                    </a:cubicBezTo>
                    <a:cubicBezTo>
                      <a:pt x="1649" y="232"/>
                      <a:pt x="1650" y="232"/>
                      <a:pt x="1650" y="232"/>
                    </a:cubicBezTo>
                    <a:cubicBezTo>
                      <a:pt x="1651" y="232"/>
                      <a:pt x="1651" y="233"/>
                      <a:pt x="1651" y="233"/>
                    </a:cubicBezTo>
                    <a:cubicBezTo>
                      <a:pt x="1653" y="238"/>
                      <a:pt x="1656" y="242"/>
                      <a:pt x="1661" y="244"/>
                    </a:cubicBezTo>
                    <a:cubicBezTo>
                      <a:pt x="1662" y="245"/>
                      <a:pt x="1663" y="245"/>
                      <a:pt x="1661" y="247"/>
                    </a:cubicBezTo>
                    <a:cubicBezTo>
                      <a:pt x="1657" y="249"/>
                      <a:pt x="1654" y="253"/>
                      <a:pt x="1651" y="257"/>
                    </a:cubicBezTo>
                    <a:cubicBezTo>
                      <a:pt x="1650" y="258"/>
                      <a:pt x="1650" y="259"/>
                      <a:pt x="1649" y="257"/>
                    </a:cubicBezTo>
                    <a:cubicBezTo>
                      <a:pt x="1647" y="252"/>
                      <a:pt x="1644" y="249"/>
                      <a:pt x="1639" y="247"/>
                    </a:cubicBezTo>
                    <a:cubicBezTo>
                      <a:pt x="1637" y="246"/>
                      <a:pt x="1638" y="245"/>
                      <a:pt x="1639" y="244"/>
                    </a:cubicBezTo>
                    <a:close/>
                    <a:moveTo>
                      <a:pt x="1663" y="206"/>
                    </a:moveTo>
                    <a:cubicBezTo>
                      <a:pt x="1657" y="208"/>
                      <a:pt x="1653" y="212"/>
                      <a:pt x="1651" y="218"/>
                    </a:cubicBezTo>
                    <a:cubicBezTo>
                      <a:pt x="1651" y="219"/>
                      <a:pt x="1650" y="219"/>
                      <a:pt x="1650" y="220"/>
                    </a:cubicBezTo>
                    <a:cubicBezTo>
                      <a:pt x="1650" y="219"/>
                      <a:pt x="1649" y="219"/>
                      <a:pt x="1649" y="218"/>
                    </a:cubicBezTo>
                    <a:cubicBezTo>
                      <a:pt x="1647" y="212"/>
                      <a:pt x="1643" y="208"/>
                      <a:pt x="1637" y="206"/>
                    </a:cubicBezTo>
                    <a:cubicBezTo>
                      <a:pt x="1635" y="206"/>
                      <a:pt x="1636" y="205"/>
                      <a:pt x="1637" y="204"/>
                    </a:cubicBezTo>
                    <a:cubicBezTo>
                      <a:pt x="1641" y="201"/>
                      <a:pt x="1645" y="198"/>
                      <a:pt x="1649" y="194"/>
                    </a:cubicBezTo>
                    <a:cubicBezTo>
                      <a:pt x="1649" y="194"/>
                      <a:pt x="1649" y="192"/>
                      <a:pt x="1649" y="191"/>
                    </a:cubicBezTo>
                    <a:cubicBezTo>
                      <a:pt x="1649" y="190"/>
                      <a:pt x="1650" y="190"/>
                      <a:pt x="1650" y="189"/>
                    </a:cubicBezTo>
                    <a:cubicBezTo>
                      <a:pt x="1650" y="190"/>
                      <a:pt x="1651" y="190"/>
                      <a:pt x="1651" y="190"/>
                    </a:cubicBezTo>
                    <a:cubicBezTo>
                      <a:pt x="1652" y="198"/>
                      <a:pt x="1657" y="201"/>
                      <a:pt x="1663" y="204"/>
                    </a:cubicBezTo>
                    <a:cubicBezTo>
                      <a:pt x="1663" y="205"/>
                      <a:pt x="1664" y="205"/>
                      <a:pt x="1664" y="205"/>
                    </a:cubicBezTo>
                    <a:cubicBezTo>
                      <a:pt x="1664" y="206"/>
                      <a:pt x="1664" y="206"/>
                      <a:pt x="1663" y="206"/>
                    </a:cubicBezTo>
                    <a:close/>
                    <a:moveTo>
                      <a:pt x="1664" y="166"/>
                    </a:moveTo>
                    <a:cubicBezTo>
                      <a:pt x="1657" y="168"/>
                      <a:pt x="1653" y="172"/>
                      <a:pt x="1651" y="179"/>
                    </a:cubicBezTo>
                    <a:cubicBezTo>
                      <a:pt x="1651" y="180"/>
                      <a:pt x="1650" y="181"/>
                      <a:pt x="1650" y="181"/>
                    </a:cubicBezTo>
                    <a:cubicBezTo>
                      <a:pt x="1650" y="181"/>
                      <a:pt x="1649" y="180"/>
                      <a:pt x="1649" y="179"/>
                    </a:cubicBezTo>
                    <a:cubicBezTo>
                      <a:pt x="1648" y="174"/>
                      <a:pt x="1641" y="168"/>
                      <a:pt x="1636" y="166"/>
                    </a:cubicBezTo>
                    <a:cubicBezTo>
                      <a:pt x="1635" y="166"/>
                      <a:pt x="1635" y="166"/>
                      <a:pt x="1634" y="165"/>
                    </a:cubicBezTo>
                    <a:cubicBezTo>
                      <a:pt x="1635" y="165"/>
                      <a:pt x="1635" y="164"/>
                      <a:pt x="1636" y="164"/>
                    </a:cubicBezTo>
                    <a:cubicBezTo>
                      <a:pt x="1642" y="162"/>
                      <a:pt x="1646" y="158"/>
                      <a:pt x="1649" y="152"/>
                    </a:cubicBezTo>
                    <a:cubicBezTo>
                      <a:pt x="1649" y="151"/>
                      <a:pt x="1649" y="149"/>
                      <a:pt x="1649" y="148"/>
                    </a:cubicBezTo>
                    <a:cubicBezTo>
                      <a:pt x="1649" y="148"/>
                      <a:pt x="1650" y="147"/>
                      <a:pt x="1650" y="147"/>
                    </a:cubicBezTo>
                    <a:cubicBezTo>
                      <a:pt x="1651" y="147"/>
                      <a:pt x="1651" y="148"/>
                      <a:pt x="1651" y="148"/>
                    </a:cubicBezTo>
                    <a:cubicBezTo>
                      <a:pt x="1652" y="157"/>
                      <a:pt x="1658" y="161"/>
                      <a:pt x="1665" y="164"/>
                    </a:cubicBezTo>
                    <a:cubicBezTo>
                      <a:pt x="1665" y="164"/>
                      <a:pt x="1666" y="165"/>
                      <a:pt x="1666" y="165"/>
                    </a:cubicBezTo>
                    <a:cubicBezTo>
                      <a:pt x="1666" y="165"/>
                      <a:pt x="1665" y="166"/>
                      <a:pt x="1664" y="166"/>
                    </a:cubicBezTo>
                    <a:close/>
                    <a:moveTo>
                      <a:pt x="1680" y="328"/>
                    </a:moveTo>
                    <a:cubicBezTo>
                      <a:pt x="1680" y="327"/>
                      <a:pt x="1681" y="327"/>
                      <a:pt x="1682" y="326"/>
                    </a:cubicBezTo>
                    <a:cubicBezTo>
                      <a:pt x="1685" y="325"/>
                      <a:pt x="1688" y="323"/>
                      <a:pt x="1689" y="320"/>
                    </a:cubicBezTo>
                    <a:cubicBezTo>
                      <a:pt x="1689" y="318"/>
                      <a:pt x="1690" y="317"/>
                      <a:pt x="1691" y="316"/>
                    </a:cubicBezTo>
                    <a:cubicBezTo>
                      <a:pt x="1692" y="317"/>
                      <a:pt x="1693" y="318"/>
                      <a:pt x="1694" y="319"/>
                    </a:cubicBezTo>
                    <a:cubicBezTo>
                      <a:pt x="1695" y="321"/>
                      <a:pt x="1696" y="323"/>
                      <a:pt x="1697" y="324"/>
                    </a:cubicBezTo>
                    <a:cubicBezTo>
                      <a:pt x="1701" y="328"/>
                      <a:pt x="1701" y="328"/>
                      <a:pt x="1697" y="332"/>
                    </a:cubicBezTo>
                    <a:cubicBezTo>
                      <a:pt x="1695" y="334"/>
                      <a:pt x="1694" y="338"/>
                      <a:pt x="1692" y="338"/>
                    </a:cubicBezTo>
                    <a:cubicBezTo>
                      <a:pt x="1689" y="339"/>
                      <a:pt x="1689" y="334"/>
                      <a:pt x="1686" y="332"/>
                    </a:cubicBezTo>
                    <a:cubicBezTo>
                      <a:pt x="1684" y="331"/>
                      <a:pt x="1683" y="330"/>
                      <a:pt x="1682" y="329"/>
                    </a:cubicBezTo>
                    <a:cubicBezTo>
                      <a:pt x="1681" y="329"/>
                      <a:pt x="1680" y="329"/>
                      <a:pt x="1680" y="328"/>
                    </a:cubicBezTo>
                    <a:close/>
                    <a:moveTo>
                      <a:pt x="1691" y="736"/>
                    </a:moveTo>
                    <a:cubicBezTo>
                      <a:pt x="1691" y="736"/>
                      <a:pt x="1690" y="735"/>
                      <a:pt x="1689" y="735"/>
                    </a:cubicBezTo>
                    <a:cubicBezTo>
                      <a:pt x="1690" y="734"/>
                      <a:pt x="1691" y="733"/>
                      <a:pt x="1691" y="733"/>
                    </a:cubicBezTo>
                    <a:cubicBezTo>
                      <a:pt x="1692" y="732"/>
                      <a:pt x="1693" y="733"/>
                      <a:pt x="1693" y="734"/>
                    </a:cubicBezTo>
                    <a:cubicBezTo>
                      <a:pt x="1693" y="735"/>
                      <a:pt x="1692" y="736"/>
                      <a:pt x="1691" y="736"/>
                    </a:cubicBezTo>
                    <a:close/>
                    <a:moveTo>
                      <a:pt x="1695" y="694"/>
                    </a:moveTo>
                    <a:cubicBezTo>
                      <a:pt x="1694" y="696"/>
                      <a:pt x="1693" y="698"/>
                      <a:pt x="1691" y="698"/>
                    </a:cubicBezTo>
                    <a:cubicBezTo>
                      <a:pt x="1690" y="698"/>
                      <a:pt x="1689" y="696"/>
                      <a:pt x="1687" y="694"/>
                    </a:cubicBezTo>
                    <a:cubicBezTo>
                      <a:pt x="1688" y="693"/>
                      <a:pt x="1690" y="691"/>
                      <a:pt x="1691" y="690"/>
                    </a:cubicBezTo>
                    <a:cubicBezTo>
                      <a:pt x="1692" y="690"/>
                      <a:pt x="1696" y="693"/>
                      <a:pt x="1695" y="694"/>
                    </a:cubicBezTo>
                    <a:close/>
                    <a:moveTo>
                      <a:pt x="1691" y="649"/>
                    </a:moveTo>
                    <a:cubicBezTo>
                      <a:pt x="1693" y="650"/>
                      <a:pt x="1694" y="652"/>
                      <a:pt x="1695" y="653"/>
                    </a:cubicBezTo>
                    <a:cubicBezTo>
                      <a:pt x="1694" y="654"/>
                      <a:pt x="1692" y="655"/>
                      <a:pt x="1691" y="655"/>
                    </a:cubicBezTo>
                    <a:cubicBezTo>
                      <a:pt x="1690" y="656"/>
                      <a:pt x="1689" y="654"/>
                      <a:pt x="1688" y="653"/>
                    </a:cubicBezTo>
                    <a:cubicBezTo>
                      <a:pt x="1689" y="652"/>
                      <a:pt x="1690" y="650"/>
                      <a:pt x="1691" y="649"/>
                    </a:cubicBezTo>
                    <a:close/>
                    <a:moveTo>
                      <a:pt x="1688" y="611"/>
                    </a:moveTo>
                    <a:cubicBezTo>
                      <a:pt x="1688" y="610"/>
                      <a:pt x="1690" y="608"/>
                      <a:pt x="1692" y="606"/>
                    </a:cubicBezTo>
                    <a:cubicBezTo>
                      <a:pt x="1693" y="609"/>
                      <a:pt x="1695" y="610"/>
                      <a:pt x="1695" y="611"/>
                    </a:cubicBezTo>
                    <a:cubicBezTo>
                      <a:pt x="1695" y="613"/>
                      <a:pt x="1693" y="614"/>
                      <a:pt x="1692" y="615"/>
                    </a:cubicBezTo>
                    <a:cubicBezTo>
                      <a:pt x="1690" y="614"/>
                      <a:pt x="1688" y="613"/>
                      <a:pt x="1688" y="611"/>
                    </a:cubicBezTo>
                    <a:close/>
                    <a:moveTo>
                      <a:pt x="1691" y="577"/>
                    </a:moveTo>
                    <a:cubicBezTo>
                      <a:pt x="1690" y="577"/>
                      <a:pt x="1688" y="574"/>
                      <a:pt x="1686" y="572"/>
                    </a:cubicBezTo>
                    <a:cubicBezTo>
                      <a:pt x="1687" y="570"/>
                      <a:pt x="1689" y="569"/>
                      <a:pt x="1691" y="566"/>
                    </a:cubicBezTo>
                    <a:cubicBezTo>
                      <a:pt x="1693" y="568"/>
                      <a:pt x="1695" y="570"/>
                      <a:pt x="1697" y="572"/>
                    </a:cubicBezTo>
                    <a:cubicBezTo>
                      <a:pt x="1695" y="573"/>
                      <a:pt x="1693" y="576"/>
                      <a:pt x="1691" y="577"/>
                    </a:cubicBezTo>
                    <a:close/>
                    <a:moveTo>
                      <a:pt x="1686" y="532"/>
                    </a:moveTo>
                    <a:cubicBezTo>
                      <a:pt x="1688" y="530"/>
                      <a:pt x="1689" y="527"/>
                      <a:pt x="1691" y="525"/>
                    </a:cubicBezTo>
                    <a:cubicBezTo>
                      <a:pt x="1691" y="525"/>
                      <a:pt x="1692" y="525"/>
                      <a:pt x="1692" y="525"/>
                    </a:cubicBezTo>
                    <a:cubicBezTo>
                      <a:pt x="1694" y="527"/>
                      <a:pt x="1696" y="529"/>
                      <a:pt x="1696" y="531"/>
                    </a:cubicBezTo>
                    <a:cubicBezTo>
                      <a:pt x="1696" y="533"/>
                      <a:pt x="1693" y="536"/>
                      <a:pt x="1691" y="536"/>
                    </a:cubicBezTo>
                    <a:cubicBezTo>
                      <a:pt x="1690" y="536"/>
                      <a:pt x="1688" y="534"/>
                      <a:pt x="1686" y="532"/>
                    </a:cubicBezTo>
                    <a:close/>
                    <a:moveTo>
                      <a:pt x="1696" y="493"/>
                    </a:moveTo>
                    <a:cubicBezTo>
                      <a:pt x="1693" y="493"/>
                      <a:pt x="1695" y="499"/>
                      <a:pt x="1691" y="498"/>
                    </a:cubicBezTo>
                    <a:cubicBezTo>
                      <a:pt x="1689" y="497"/>
                      <a:pt x="1688" y="493"/>
                      <a:pt x="1687" y="493"/>
                    </a:cubicBezTo>
                    <a:cubicBezTo>
                      <a:pt x="1682" y="492"/>
                      <a:pt x="1683" y="490"/>
                      <a:pt x="1685" y="488"/>
                    </a:cubicBezTo>
                    <a:cubicBezTo>
                      <a:pt x="1687" y="486"/>
                      <a:pt x="1689" y="484"/>
                      <a:pt x="1690" y="482"/>
                    </a:cubicBezTo>
                    <a:cubicBezTo>
                      <a:pt x="1692" y="483"/>
                      <a:pt x="1693" y="483"/>
                      <a:pt x="1693" y="484"/>
                    </a:cubicBezTo>
                    <a:cubicBezTo>
                      <a:pt x="1695" y="485"/>
                      <a:pt x="1696" y="487"/>
                      <a:pt x="1697" y="488"/>
                    </a:cubicBezTo>
                    <a:cubicBezTo>
                      <a:pt x="1700" y="490"/>
                      <a:pt x="1700" y="492"/>
                      <a:pt x="1696" y="493"/>
                    </a:cubicBezTo>
                    <a:close/>
                    <a:moveTo>
                      <a:pt x="1697" y="412"/>
                    </a:moveTo>
                    <a:cubicBezTo>
                      <a:pt x="1694" y="414"/>
                      <a:pt x="1692" y="415"/>
                      <a:pt x="1690" y="417"/>
                    </a:cubicBezTo>
                    <a:cubicBezTo>
                      <a:pt x="1689" y="415"/>
                      <a:pt x="1688" y="413"/>
                      <a:pt x="1686" y="411"/>
                    </a:cubicBezTo>
                    <a:cubicBezTo>
                      <a:pt x="1683" y="408"/>
                      <a:pt x="1683" y="407"/>
                      <a:pt x="1687" y="405"/>
                    </a:cubicBezTo>
                    <a:cubicBezTo>
                      <a:pt x="1688" y="405"/>
                      <a:pt x="1688" y="403"/>
                      <a:pt x="1689" y="402"/>
                    </a:cubicBezTo>
                    <a:cubicBezTo>
                      <a:pt x="1690" y="401"/>
                      <a:pt x="1691" y="401"/>
                      <a:pt x="1691" y="400"/>
                    </a:cubicBezTo>
                    <a:cubicBezTo>
                      <a:pt x="1692" y="401"/>
                      <a:pt x="1693" y="401"/>
                      <a:pt x="1694" y="402"/>
                    </a:cubicBezTo>
                    <a:cubicBezTo>
                      <a:pt x="1696" y="403"/>
                      <a:pt x="1695" y="407"/>
                      <a:pt x="1698" y="406"/>
                    </a:cubicBezTo>
                    <a:cubicBezTo>
                      <a:pt x="1699" y="406"/>
                      <a:pt x="1699" y="408"/>
                      <a:pt x="1699" y="409"/>
                    </a:cubicBezTo>
                    <a:cubicBezTo>
                      <a:pt x="1698" y="410"/>
                      <a:pt x="1697" y="411"/>
                      <a:pt x="1697" y="412"/>
                    </a:cubicBezTo>
                    <a:close/>
                    <a:moveTo>
                      <a:pt x="1697" y="452"/>
                    </a:moveTo>
                    <a:cubicBezTo>
                      <a:pt x="1695" y="453"/>
                      <a:pt x="1694" y="454"/>
                      <a:pt x="1693" y="455"/>
                    </a:cubicBezTo>
                    <a:cubicBezTo>
                      <a:pt x="1692" y="456"/>
                      <a:pt x="1692" y="456"/>
                      <a:pt x="1690" y="456"/>
                    </a:cubicBezTo>
                    <a:cubicBezTo>
                      <a:pt x="1688" y="454"/>
                      <a:pt x="1686" y="452"/>
                      <a:pt x="1684" y="450"/>
                    </a:cubicBezTo>
                    <a:cubicBezTo>
                      <a:pt x="1684" y="449"/>
                      <a:pt x="1685" y="448"/>
                      <a:pt x="1685" y="448"/>
                    </a:cubicBezTo>
                    <a:cubicBezTo>
                      <a:pt x="1687" y="446"/>
                      <a:pt x="1688" y="444"/>
                      <a:pt x="1690" y="442"/>
                    </a:cubicBezTo>
                    <a:cubicBezTo>
                      <a:pt x="1690" y="441"/>
                      <a:pt x="1691" y="441"/>
                      <a:pt x="1691" y="441"/>
                    </a:cubicBezTo>
                    <a:cubicBezTo>
                      <a:pt x="1693" y="443"/>
                      <a:pt x="1695" y="445"/>
                      <a:pt x="1697" y="447"/>
                    </a:cubicBezTo>
                    <a:cubicBezTo>
                      <a:pt x="1699" y="448"/>
                      <a:pt x="1699" y="450"/>
                      <a:pt x="1697" y="452"/>
                    </a:cubicBezTo>
                    <a:close/>
                    <a:moveTo>
                      <a:pt x="1699" y="371"/>
                    </a:moveTo>
                    <a:cubicBezTo>
                      <a:pt x="1698" y="371"/>
                      <a:pt x="1698" y="371"/>
                      <a:pt x="1697" y="371"/>
                    </a:cubicBezTo>
                    <a:cubicBezTo>
                      <a:pt x="1694" y="372"/>
                      <a:pt x="1695" y="380"/>
                      <a:pt x="1690" y="376"/>
                    </a:cubicBezTo>
                    <a:cubicBezTo>
                      <a:pt x="1687" y="374"/>
                      <a:pt x="1686" y="371"/>
                      <a:pt x="1683" y="370"/>
                    </a:cubicBezTo>
                    <a:cubicBezTo>
                      <a:pt x="1683" y="370"/>
                      <a:pt x="1682" y="369"/>
                      <a:pt x="1682" y="368"/>
                    </a:cubicBezTo>
                    <a:cubicBezTo>
                      <a:pt x="1682" y="368"/>
                      <a:pt x="1683" y="368"/>
                      <a:pt x="1683" y="367"/>
                    </a:cubicBezTo>
                    <a:cubicBezTo>
                      <a:pt x="1685" y="364"/>
                      <a:pt x="1689" y="363"/>
                      <a:pt x="1690" y="359"/>
                    </a:cubicBezTo>
                    <a:cubicBezTo>
                      <a:pt x="1690" y="357"/>
                      <a:pt x="1693" y="357"/>
                      <a:pt x="1693" y="359"/>
                    </a:cubicBezTo>
                    <a:cubicBezTo>
                      <a:pt x="1694" y="363"/>
                      <a:pt x="1697" y="364"/>
                      <a:pt x="1699" y="367"/>
                    </a:cubicBezTo>
                    <a:cubicBezTo>
                      <a:pt x="1702" y="369"/>
                      <a:pt x="1700" y="370"/>
                      <a:pt x="1699" y="371"/>
                    </a:cubicBezTo>
                    <a:close/>
                    <a:moveTo>
                      <a:pt x="1703" y="287"/>
                    </a:moveTo>
                    <a:cubicBezTo>
                      <a:pt x="1699" y="291"/>
                      <a:pt x="1695" y="294"/>
                      <a:pt x="1692" y="299"/>
                    </a:cubicBezTo>
                    <a:cubicBezTo>
                      <a:pt x="1692" y="299"/>
                      <a:pt x="1690" y="301"/>
                      <a:pt x="1690" y="299"/>
                    </a:cubicBezTo>
                    <a:cubicBezTo>
                      <a:pt x="1688" y="294"/>
                      <a:pt x="1685" y="290"/>
                      <a:pt x="1679" y="289"/>
                    </a:cubicBezTo>
                    <a:cubicBezTo>
                      <a:pt x="1679" y="289"/>
                      <a:pt x="1678" y="288"/>
                      <a:pt x="1678" y="287"/>
                    </a:cubicBezTo>
                    <a:cubicBezTo>
                      <a:pt x="1678" y="286"/>
                      <a:pt x="1679" y="285"/>
                      <a:pt x="1679" y="285"/>
                    </a:cubicBezTo>
                    <a:cubicBezTo>
                      <a:pt x="1684" y="283"/>
                      <a:pt x="1688" y="279"/>
                      <a:pt x="1690" y="274"/>
                    </a:cubicBezTo>
                    <a:cubicBezTo>
                      <a:pt x="1690" y="274"/>
                      <a:pt x="1693" y="274"/>
                      <a:pt x="1693" y="274"/>
                    </a:cubicBezTo>
                    <a:cubicBezTo>
                      <a:pt x="1695" y="279"/>
                      <a:pt x="1699" y="283"/>
                      <a:pt x="1704" y="285"/>
                    </a:cubicBezTo>
                    <a:cubicBezTo>
                      <a:pt x="1706" y="286"/>
                      <a:pt x="1704" y="287"/>
                      <a:pt x="1703" y="287"/>
                    </a:cubicBezTo>
                    <a:close/>
                    <a:moveTo>
                      <a:pt x="1704" y="247"/>
                    </a:moveTo>
                    <a:cubicBezTo>
                      <a:pt x="1699" y="249"/>
                      <a:pt x="1695" y="252"/>
                      <a:pt x="1693" y="257"/>
                    </a:cubicBezTo>
                    <a:cubicBezTo>
                      <a:pt x="1693" y="258"/>
                      <a:pt x="1690" y="258"/>
                      <a:pt x="1690" y="257"/>
                    </a:cubicBezTo>
                    <a:cubicBezTo>
                      <a:pt x="1688" y="252"/>
                      <a:pt x="1684" y="249"/>
                      <a:pt x="1679" y="247"/>
                    </a:cubicBezTo>
                    <a:cubicBezTo>
                      <a:pt x="1679" y="246"/>
                      <a:pt x="1679" y="246"/>
                      <a:pt x="1678" y="246"/>
                    </a:cubicBezTo>
                    <a:cubicBezTo>
                      <a:pt x="1679" y="245"/>
                      <a:pt x="1679" y="244"/>
                      <a:pt x="1680" y="244"/>
                    </a:cubicBezTo>
                    <a:cubicBezTo>
                      <a:pt x="1685" y="242"/>
                      <a:pt x="1688" y="238"/>
                      <a:pt x="1690" y="233"/>
                    </a:cubicBezTo>
                    <a:cubicBezTo>
                      <a:pt x="1690" y="232"/>
                      <a:pt x="1691" y="232"/>
                      <a:pt x="1692" y="231"/>
                    </a:cubicBezTo>
                    <a:cubicBezTo>
                      <a:pt x="1692" y="232"/>
                      <a:pt x="1693" y="233"/>
                      <a:pt x="1693" y="233"/>
                    </a:cubicBezTo>
                    <a:cubicBezTo>
                      <a:pt x="1695" y="238"/>
                      <a:pt x="1698" y="242"/>
                      <a:pt x="1703" y="244"/>
                    </a:cubicBezTo>
                    <a:cubicBezTo>
                      <a:pt x="1704" y="245"/>
                      <a:pt x="1706" y="246"/>
                      <a:pt x="1704" y="247"/>
                    </a:cubicBezTo>
                    <a:close/>
                    <a:moveTo>
                      <a:pt x="1701" y="208"/>
                    </a:moveTo>
                    <a:cubicBezTo>
                      <a:pt x="1697" y="210"/>
                      <a:pt x="1695" y="214"/>
                      <a:pt x="1693" y="218"/>
                    </a:cubicBezTo>
                    <a:cubicBezTo>
                      <a:pt x="1693" y="219"/>
                      <a:pt x="1692" y="220"/>
                      <a:pt x="1692" y="220"/>
                    </a:cubicBezTo>
                    <a:cubicBezTo>
                      <a:pt x="1691" y="220"/>
                      <a:pt x="1690" y="219"/>
                      <a:pt x="1690" y="218"/>
                    </a:cubicBezTo>
                    <a:cubicBezTo>
                      <a:pt x="1688" y="212"/>
                      <a:pt x="1684" y="208"/>
                      <a:pt x="1677" y="206"/>
                    </a:cubicBezTo>
                    <a:cubicBezTo>
                      <a:pt x="1675" y="206"/>
                      <a:pt x="1676" y="205"/>
                      <a:pt x="1678" y="204"/>
                    </a:cubicBezTo>
                    <a:cubicBezTo>
                      <a:pt x="1683" y="201"/>
                      <a:pt x="1689" y="198"/>
                      <a:pt x="1690" y="190"/>
                    </a:cubicBezTo>
                    <a:cubicBezTo>
                      <a:pt x="1690" y="190"/>
                      <a:pt x="1691" y="189"/>
                      <a:pt x="1692" y="189"/>
                    </a:cubicBezTo>
                    <a:cubicBezTo>
                      <a:pt x="1693" y="190"/>
                      <a:pt x="1693" y="190"/>
                      <a:pt x="1693" y="191"/>
                    </a:cubicBezTo>
                    <a:cubicBezTo>
                      <a:pt x="1695" y="195"/>
                      <a:pt x="1697" y="199"/>
                      <a:pt x="1701" y="201"/>
                    </a:cubicBezTo>
                    <a:cubicBezTo>
                      <a:pt x="1703" y="202"/>
                      <a:pt x="1705" y="204"/>
                      <a:pt x="1707" y="205"/>
                    </a:cubicBezTo>
                    <a:cubicBezTo>
                      <a:pt x="1705" y="206"/>
                      <a:pt x="1703" y="207"/>
                      <a:pt x="1701" y="208"/>
                    </a:cubicBezTo>
                    <a:close/>
                    <a:moveTo>
                      <a:pt x="1733" y="415"/>
                    </a:moveTo>
                    <a:cubicBezTo>
                      <a:pt x="1733" y="415"/>
                      <a:pt x="1732" y="415"/>
                      <a:pt x="1732" y="415"/>
                    </a:cubicBezTo>
                    <a:cubicBezTo>
                      <a:pt x="1730" y="413"/>
                      <a:pt x="1728" y="411"/>
                      <a:pt x="1726" y="409"/>
                    </a:cubicBezTo>
                    <a:cubicBezTo>
                      <a:pt x="1726" y="409"/>
                      <a:pt x="1726" y="408"/>
                      <a:pt x="1726" y="407"/>
                    </a:cubicBezTo>
                    <a:cubicBezTo>
                      <a:pt x="1729" y="406"/>
                      <a:pt x="1730" y="403"/>
                      <a:pt x="1732" y="401"/>
                    </a:cubicBezTo>
                    <a:cubicBezTo>
                      <a:pt x="1733" y="401"/>
                      <a:pt x="1734" y="401"/>
                      <a:pt x="1734" y="401"/>
                    </a:cubicBezTo>
                    <a:cubicBezTo>
                      <a:pt x="1734" y="405"/>
                      <a:pt x="1739" y="406"/>
                      <a:pt x="1739" y="409"/>
                    </a:cubicBezTo>
                    <a:cubicBezTo>
                      <a:pt x="1738" y="411"/>
                      <a:pt x="1735" y="413"/>
                      <a:pt x="1733" y="415"/>
                    </a:cubicBezTo>
                    <a:close/>
                    <a:moveTo>
                      <a:pt x="1739" y="449"/>
                    </a:moveTo>
                    <a:cubicBezTo>
                      <a:pt x="1739" y="452"/>
                      <a:pt x="1735" y="454"/>
                      <a:pt x="1733" y="456"/>
                    </a:cubicBezTo>
                    <a:cubicBezTo>
                      <a:pt x="1731" y="453"/>
                      <a:pt x="1728" y="451"/>
                      <a:pt x="1726" y="449"/>
                    </a:cubicBezTo>
                    <a:cubicBezTo>
                      <a:pt x="1728" y="447"/>
                      <a:pt x="1731" y="445"/>
                      <a:pt x="1733" y="443"/>
                    </a:cubicBezTo>
                    <a:cubicBezTo>
                      <a:pt x="1735" y="445"/>
                      <a:pt x="1739" y="447"/>
                      <a:pt x="1739" y="449"/>
                    </a:cubicBezTo>
                    <a:close/>
                    <a:moveTo>
                      <a:pt x="1732" y="736"/>
                    </a:moveTo>
                    <a:cubicBezTo>
                      <a:pt x="1732" y="735"/>
                      <a:pt x="1732" y="734"/>
                      <a:pt x="1732" y="733"/>
                    </a:cubicBezTo>
                    <a:cubicBezTo>
                      <a:pt x="1732" y="733"/>
                      <a:pt x="1733" y="733"/>
                      <a:pt x="1733" y="733"/>
                    </a:cubicBezTo>
                    <a:cubicBezTo>
                      <a:pt x="1733" y="734"/>
                      <a:pt x="1734" y="734"/>
                      <a:pt x="1734" y="735"/>
                    </a:cubicBezTo>
                    <a:cubicBezTo>
                      <a:pt x="1734" y="735"/>
                      <a:pt x="1733" y="736"/>
                      <a:pt x="1732" y="736"/>
                    </a:cubicBezTo>
                    <a:close/>
                    <a:moveTo>
                      <a:pt x="1733" y="698"/>
                    </a:moveTo>
                    <a:cubicBezTo>
                      <a:pt x="1732" y="697"/>
                      <a:pt x="1730" y="695"/>
                      <a:pt x="1730" y="695"/>
                    </a:cubicBezTo>
                    <a:cubicBezTo>
                      <a:pt x="1730" y="693"/>
                      <a:pt x="1732" y="692"/>
                      <a:pt x="1733" y="690"/>
                    </a:cubicBezTo>
                    <a:cubicBezTo>
                      <a:pt x="1734" y="692"/>
                      <a:pt x="1735" y="693"/>
                      <a:pt x="1735" y="694"/>
                    </a:cubicBezTo>
                    <a:cubicBezTo>
                      <a:pt x="1735" y="695"/>
                      <a:pt x="1734" y="697"/>
                      <a:pt x="1733" y="698"/>
                    </a:cubicBezTo>
                    <a:close/>
                    <a:moveTo>
                      <a:pt x="1730" y="652"/>
                    </a:moveTo>
                    <a:cubicBezTo>
                      <a:pt x="1730" y="652"/>
                      <a:pt x="1732" y="651"/>
                      <a:pt x="1732" y="650"/>
                    </a:cubicBezTo>
                    <a:cubicBezTo>
                      <a:pt x="1734" y="651"/>
                      <a:pt x="1735" y="652"/>
                      <a:pt x="1735" y="653"/>
                    </a:cubicBezTo>
                    <a:cubicBezTo>
                      <a:pt x="1735" y="654"/>
                      <a:pt x="1734" y="654"/>
                      <a:pt x="1733" y="655"/>
                    </a:cubicBezTo>
                    <a:cubicBezTo>
                      <a:pt x="1732" y="654"/>
                      <a:pt x="1731" y="654"/>
                      <a:pt x="1730" y="652"/>
                    </a:cubicBezTo>
                    <a:close/>
                    <a:moveTo>
                      <a:pt x="1733" y="615"/>
                    </a:moveTo>
                    <a:cubicBezTo>
                      <a:pt x="1732" y="614"/>
                      <a:pt x="1730" y="613"/>
                      <a:pt x="1729" y="610"/>
                    </a:cubicBezTo>
                    <a:cubicBezTo>
                      <a:pt x="1731" y="610"/>
                      <a:pt x="1732" y="609"/>
                      <a:pt x="1734" y="610"/>
                    </a:cubicBezTo>
                    <a:cubicBezTo>
                      <a:pt x="1734" y="610"/>
                      <a:pt x="1736" y="611"/>
                      <a:pt x="1735" y="612"/>
                    </a:cubicBezTo>
                    <a:cubicBezTo>
                      <a:pt x="1735" y="613"/>
                      <a:pt x="1734" y="614"/>
                      <a:pt x="1733" y="615"/>
                    </a:cubicBezTo>
                    <a:close/>
                    <a:moveTo>
                      <a:pt x="1733" y="575"/>
                    </a:moveTo>
                    <a:cubicBezTo>
                      <a:pt x="1731" y="575"/>
                      <a:pt x="1730" y="574"/>
                      <a:pt x="1727" y="572"/>
                    </a:cubicBezTo>
                    <a:cubicBezTo>
                      <a:pt x="1729" y="570"/>
                      <a:pt x="1731" y="568"/>
                      <a:pt x="1732" y="568"/>
                    </a:cubicBezTo>
                    <a:cubicBezTo>
                      <a:pt x="1734" y="568"/>
                      <a:pt x="1736" y="571"/>
                      <a:pt x="1737" y="572"/>
                    </a:cubicBezTo>
                    <a:cubicBezTo>
                      <a:pt x="1736" y="573"/>
                      <a:pt x="1734" y="575"/>
                      <a:pt x="1733" y="575"/>
                    </a:cubicBezTo>
                    <a:close/>
                    <a:moveTo>
                      <a:pt x="1728" y="531"/>
                    </a:moveTo>
                    <a:cubicBezTo>
                      <a:pt x="1730" y="530"/>
                      <a:pt x="1731" y="528"/>
                      <a:pt x="1733" y="528"/>
                    </a:cubicBezTo>
                    <a:cubicBezTo>
                      <a:pt x="1735" y="527"/>
                      <a:pt x="1737" y="532"/>
                      <a:pt x="1736" y="533"/>
                    </a:cubicBezTo>
                    <a:cubicBezTo>
                      <a:pt x="1735" y="534"/>
                      <a:pt x="1735" y="537"/>
                      <a:pt x="1732" y="536"/>
                    </a:cubicBezTo>
                    <a:cubicBezTo>
                      <a:pt x="1730" y="535"/>
                      <a:pt x="1729" y="533"/>
                      <a:pt x="1728" y="531"/>
                    </a:cubicBezTo>
                    <a:close/>
                    <a:moveTo>
                      <a:pt x="1738" y="491"/>
                    </a:moveTo>
                    <a:cubicBezTo>
                      <a:pt x="1737" y="492"/>
                      <a:pt x="1735" y="493"/>
                      <a:pt x="1734" y="495"/>
                    </a:cubicBezTo>
                    <a:cubicBezTo>
                      <a:pt x="1733" y="496"/>
                      <a:pt x="1733" y="496"/>
                      <a:pt x="1731" y="495"/>
                    </a:cubicBezTo>
                    <a:cubicBezTo>
                      <a:pt x="1730" y="494"/>
                      <a:pt x="1728" y="493"/>
                      <a:pt x="1727" y="492"/>
                    </a:cubicBezTo>
                    <a:cubicBezTo>
                      <a:pt x="1726" y="492"/>
                      <a:pt x="1726" y="491"/>
                      <a:pt x="1726" y="491"/>
                    </a:cubicBezTo>
                    <a:cubicBezTo>
                      <a:pt x="1728" y="488"/>
                      <a:pt x="1730" y="485"/>
                      <a:pt x="1732" y="483"/>
                    </a:cubicBezTo>
                    <a:cubicBezTo>
                      <a:pt x="1733" y="483"/>
                      <a:pt x="1733" y="484"/>
                      <a:pt x="1734" y="484"/>
                    </a:cubicBezTo>
                    <a:cubicBezTo>
                      <a:pt x="1735" y="485"/>
                      <a:pt x="1737" y="487"/>
                      <a:pt x="1738" y="488"/>
                    </a:cubicBezTo>
                    <a:cubicBezTo>
                      <a:pt x="1739" y="489"/>
                      <a:pt x="1740" y="490"/>
                      <a:pt x="1738" y="491"/>
                    </a:cubicBezTo>
                    <a:close/>
                    <a:moveTo>
                      <a:pt x="1739" y="370"/>
                    </a:moveTo>
                    <a:cubicBezTo>
                      <a:pt x="1737" y="371"/>
                      <a:pt x="1735" y="373"/>
                      <a:pt x="1734" y="375"/>
                    </a:cubicBezTo>
                    <a:cubicBezTo>
                      <a:pt x="1733" y="376"/>
                      <a:pt x="1733" y="376"/>
                      <a:pt x="1733" y="377"/>
                    </a:cubicBezTo>
                    <a:cubicBezTo>
                      <a:pt x="1732" y="376"/>
                      <a:pt x="1731" y="376"/>
                      <a:pt x="1731" y="376"/>
                    </a:cubicBezTo>
                    <a:cubicBezTo>
                      <a:pt x="1730" y="374"/>
                      <a:pt x="1730" y="373"/>
                      <a:pt x="1729" y="372"/>
                    </a:cubicBezTo>
                    <a:cubicBezTo>
                      <a:pt x="1728" y="370"/>
                      <a:pt x="1726" y="369"/>
                      <a:pt x="1724" y="368"/>
                    </a:cubicBezTo>
                    <a:cubicBezTo>
                      <a:pt x="1727" y="366"/>
                      <a:pt x="1730" y="363"/>
                      <a:pt x="1732" y="360"/>
                    </a:cubicBezTo>
                    <a:cubicBezTo>
                      <a:pt x="1733" y="360"/>
                      <a:pt x="1734" y="361"/>
                      <a:pt x="1734" y="362"/>
                    </a:cubicBezTo>
                    <a:cubicBezTo>
                      <a:pt x="1736" y="363"/>
                      <a:pt x="1738" y="365"/>
                      <a:pt x="1740" y="367"/>
                    </a:cubicBezTo>
                    <a:cubicBezTo>
                      <a:pt x="1742" y="369"/>
                      <a:pt x="1740" y="369"/>
                      <a:pt x="1739" y="370"/>
                    </a:cubicBezTo>
                    <a:close/>
                    <a:moveTo>
                      <a:pt x="1724" y="328"/>
                    </a:moveTo>
                    <a:cubicBezTo>
                      <a:pt x="1724" y="327"/>
                      <a:pt x="1725" y="326"/>
                      <a:pt x="1725" y="325"/>
                    </a:cubicBezTo>
                    <a:cubicBezTo>
                      <a:pt x="1726" y="325"/>
                      <a:pt x="1728" y="325"/>
                      <a:pt x="1728" y="324"/>
                    </a:cubicBezTo>
                    <a:cubicBezTo>
                      <a:pt x="1733" y="319"/>
                      <a:pt x="1733" y="319"/>
                      <a:pt x="1737" y="324"/>
                    </a:cubicBezTo>
                    <a:cubicBezTo>
                      <a:pt x="1738" y="325"/>
                      <a:pt x="1739" y="326"/>
                      <a:pt x="1740" y="327"/>
                    </a:cubicBezTo>
                    <a:cubicBezTo>
                      <a:pt x="1741" y="328"/>
                      <a:pt x="1741" y="329"/>
                      <a:pt x="1740" y="330"/>
                    </a:cubicBezTo>
                    <a:cubicBezTo>
                      <a:pt x="1737" y="332"/>
                      <a:pt x="1735" y="334"/>
                      <a:pt x="1733" y="337"/>
                    </a:cubicBezTo>
                    <a:cubicBezTo>
                      <a:pt x="1731" y="334"/>
                      <a:pt x="1728" y="332"/>
                      <a:pt x="1726" y="330"/>
                    </a:cubicBezTo>
                    <a:cubicBezTo>
                      <a:pt x="1725" y="329"/>
                      <a:pt x="1724" y="328"/>
                      <a:pt x="1724" y="328"/>
                    </a:cubicBezTo>
                    <a:close/>
                    <a:moveTo>
                      <a:pt x="1743" y="288"/>
                    </a:moveTo>
                    <a:cubicBezTo>
                      <a:pt x="1741" y="290"/>
                      <a:pt x="1739" y="290"/>
                      <a:pt x="1738" y="292"/>
                    </a:cubicBezTo>
                    <a:cubicBezTo>
                      <a:pt x="1733" y="296"/>
                      <a:pt x="1733" y="296"/>
                      <a:pt x="1728" y="292"/>
                    </a:cubicBezTo>
                    <a:cubicBezTo>
                      <a:pt x="1727" y="291"/>
                      <a:pt x="1726" y="291"/>
                      <a:pt x="1724" y="290"/>
                    </a:cubicBezTo>
                    <a:cubicBezTo>
                      <a:pt x="1723" y="289"/>
                      <a:pt x="1722" y="287"/>
                      <a:pt x="1720" y="286"/>
                    </a:cubicBezTo>
                    <a:cubicBezTo>
                      <a:pt x="1722" y="285"/>
                      <a:pt x="1724" y="285"/>
                      <a:pt x="1725" y="283"/>
                    </a:cubicBezTo>
                    <a:cubicBezTo>
                      <a:pt x="1727" y="281"/>
                      <a:pt x="1729" y="278"/>
                      <a:pt x="1732" y="275"/>
                    </a:cubicBezTo>
                    <a:cubicBezTo>
                      <a:pt x="1732" y="274"/>
                      <a:pt x="1732" y="274"/>
                      <a:pt x="1733" y="274"/>
                    </a:cubicBezTo>
                    <a:cubicBezTo>
                      <a:pt x="1733" y="274"/>
                      <a:pt x="1733" y="275"/>
                      <a:pt x="1734" y="275"/>
                    </a:cubicBezTo>
                    <a:cubicBezTo>
                      <a:pt x="1737" y="278"/>
                      <a:pt x="1739" y="283"/>
                      <a:pt x="1742" y="285"/>
                    </a:cubicBezTo>
                    <a:cubicBezTo>
                      <a:pt x="1746" y="286"/>
                      <a:pt x="1744" y="287"/>
                      <a:pt x="1743" y="288"/>
                    </a:cubicBezTo>
                    <a:close/>
                    <a:moveTo>
                      <a:pt x="1734" y="256"/>
                    </a:moveTo>
                    <a:cubicBezTo>
                      <a:pt x="1733" y="258"/>
                      <a:pt x="1732" y="259"/>
                      <a:pt x="1732" y="257"/>
                    </a:cubicBezTo>
                    <a:cubicBezTo>
                      <a:pt x="1731" y="254"/>
                      <a:pt x="1729" y="252"/>
                      <a:pt x="1727" y="251"/>
                    </a:cubicBezTo>
                    <a:cubicBezTo>
                      <a:pt x="1725" y="249"/>
                      <a:pt x="1723" y="247"/>
                      <a:pt x="1720" y="246"/>
                    </a:cubicBezTo>
                    <a:cubicBezTo>
                      <a:pt x="1722" y="244"/>
                      <a:pt x="1725" y="243"/>
                      <a:pt x="1727" y="241"/>
                    </a:cubicBezTo>
                    <a:cubicBezTo>
                      <a:pt x="1728" y="239"/>
                      <a:pt x="1729" y="237"/>
                      <a:pt x="1731" y="235"/>
                    </a:cubicBezTo>
                    <a:cubicBezTo>
                      <a:pt x="1731" y="234"/>
                      <a:pt x="1732" y="234"/>
                      <a:pt x="1733" y="233"/>
                    </a:cubicBezTo>
                    <a:cubicBezTo>
                      <a:pt x="1733" y="234"/>
                      <a:pt x="1733" y="234"/>
                      <a:pt x="1734" y="235"/>
                    </a:cubicBezTo>
                    <a:cubicBezTo>
                      <a:pt x="1736" y="240"/>
                      <a:pt x="1740" y="243"/>
                      <a:pt x="1745" y="246"/>
                    </a:cubicBezTo>
                    <a:cubicBezTo>
                      <a:pt x="1740" y="248"/>
                      <a:pt x="1736" y="252"/>
                      <a:pt x="1734" y="256"/>
                    </a:cubicBezTo>
                    <a:close/>
                    <a:moveTo>
                      <a:pt x="1744" y="206"/>
                    </a:moveTo>
                    <a:cubicBezTo>
                      <a:pt x="1739" y="208"/>
                      <a:pt x="1736" y="212"/>
                      <a:pt x="1734" y="216"/>
                    </a:cubicBezTo>
                    <a:cubicBezTo>
                      <a:pt x="1733" y="219"/>
                      <a:pt x="1732" y="217"/>
                      <a:pt x="1731" y="216"/>
                    </a:cubicBezTo>
                    <a:cubicBezTo>
                      <a:pt x="1729" y="211"/>
                      <a:pt x="1725" y="208"/>
                      <a:pt x="1719" y="206"/>
                    </a:cubicBezTo>
                    <a:cubicBezTo>
                      <a:pt x="1719" y="206"/>
                      <a:pt x="1719" y="206"/>
                      <a:pt x="1719" y="205"/>
                    </a:cubicBezTo>
                    <a:cubicBezTo>
                      <a:pt x="1719" y="205"/>
                      <a:pt x="1720" y="205"/>
                      <a:pt x="1720" y="204"/>
                    </a:cubicBezTo>
                    <a:cubicBezTo>
                      <a:pt x="1723" y="202"/>
                      <a:pt x="1728" y="201"/>
                      <a:pt x="1729" y="197"/>
                    </a:cubicBezTo>
                    <a:cubicBezTo>
                      <a:pt x="1730" y="195"/>
                      <a:pt x="1732" y="193"/>
                      <a:pt x="1733" y="191"/>
                    </a:cubicBezTo>
                    <a:cubicBezTo>
                      <a:pt x="1734" y="193"/>
                      <a:pt x="1735" y="195"/>
                      <a:pt x="1736" y="197"/>
                    </a:cubicBezTo>
                    <a:cubicBezTo>
                      <a:pt x="1737" y="201"/>
                      <a:pt x="1741" y="202"/>
                      <a:pt x="1744" y="204"/>
                    </a:cubicBezTo>
                    <a:cubicBezTo>
                      <a:pt x="1745" y="205"/>
                      <a:pt x="1746" y="205"/>
                      <a:pt x="1744" y="206"/>
                    </a:cubicBezTo>
                    <a:close/>
                    <a:moveTo>
                      <a:pt x="1745" y="166"/>
                    </a:moveTo>
                    <a:cubicBezTo>
                      <a:pt x="1739" y="168"/>
                      <a:pt x="1735" y="172"/>
                      <a:pt x="1734" y="178"/>
                    </a:cubicBezTo>
                    <a:cubicBezTo>
                      <a:pt x="1733" y="180"/>
                      <a:pt x="1733" y="180"/>
                      <a:pt x="1732" y="178"/>
                    </a:cubicBezTo>
                    <a:cubicBezTo>
                      <a:pt x="1730" y="174"/>
                      <a:pt x="1727" y="171"/>
                      <a:pt x="1723" y="168"/>
                    </a:cubicBezTo>
                    <a:cubicBezTo>
                      <a:pt x="1722" y="167"/>
                      <a:pt x="1720" y="166"/>
                      <a:pt x="1718" y="166"/>
                    </a:cubicBezTo>
                    <a:cubicBezTo>
                      <a:pt x="1717" y="166"/>
                      <a:pt x="1717" y="165"/>
                      <a:pt x="1717" y="165"/>
                    </a:cubicBezTo>
                    <a:cubicBezTo>
                      <a:pt x="1717" y="165"/>
                      <a:pt x="1718" y="164"/>
                      <a:pt x="1718" y="164"/>
                    </a:cubicBezTo>
                    <a:cubicBezTo>
                      <a:pt x="1725" y="162"/>
                      <a:pt x="1729" y="157"/>
                      <a:pt x="1732" y="150"/>
                    </a:cubicBezTo>
                    <a:cubicBezTo>
                      <a:pt x="1732" y="150"/>
                      <a:pt x="1732" y="149"/>
                      <a:pt x="1733" y="149"/>
                    </a:cubicBezTo>
                    <a:cubicBezTo>
                      <a:pt x="1733" y="149"/>
                      <a:pt x="1734" y="150"/>
                      <a:pt x="1734" y="150"/>
                    </a:cubicBezTo>
                    <a:cubicBezTo>
                      <a:pt x="1734" y="157"/>
                      <a:pt x="1741" y="160"/>
                      <a:pt x="1745" y="164"/>
                    </a:cubicBezTo>
                    <a:cubicBezTo>
                      <a:pt x="1746" y="165"/>
                      <a:pt x="1746" y="165"/>
                      <a:pt x="1747" y="165"/>
                    </a:cubicBezTo>
                    <a:cubicBezTo>
                      <a:pt x="1746" y="166"/>
                      <a:pt x="1746" y="166"/>
                      <a:pt x="1745" y="166"/>
                    </a:cubicBezTo>
                    <a:close/>
                    <a:moveTo>
                      <a:pt x="1768" y="572"/>
                    </a:moveTo>
                    <a:cubicBezTo>
                      <a:pt x="1770" y="571"/>
                      <a:pt x="1771" y="569"/>
                      <a:pt x="1773" y="567"/>
                    </a:cubicBezTo>
                    <a:cubicBezTo>
                      <a:pt x="1774" y="569"/>
                      <a:pt x="1776" y="570"/>
                      <a:pt x="1776" y="572"/>
                    </a:cubicBezTo>
                    <a:cubicBezTo>
                      <a:pt x="1776" y="573"/>
                      <a:pt x="1773" y="576"/>
                      <a:pt x="1771" y="575"/>
                    </a:cubicBezTo>
                    <a:cubicBezTo>
                      <a:pt x="1770" y="574"/>
                      <a:pt x="1768" y="572"/>
                      <a:pt x="1768" y="572"/>
                    </a:cubicBezTo>
                    <a:close/>
                    <a:moveTo>
                      <a:pt x="1772" y="610"/>
                    </a:moveTo>
                    <a:cubicBezTo>
                      <a:pt x="1773" y="610"/>
                      <a:pt x="1774" y="611"/>
                      <a:pt x="1776" y="612"/>
                    </a:cubicBezTo>
                    <a:cubicBezTo>
                      <a:pt x="1775" y="613"/>
                      <a:pt x="1774" y="614"/>
                      <a:pt x="1773" y="615"/>
                    </a:cubicBezTo>
                    <a:cubicBezTo>
                      <a:pt x="1772" y="614"/>
                      <a:pt x="1771" y="613"/>
                      <a:pt x="1770" y="611"/>
                    </a:cubicBezTo>
                    <a:cubicBezTo>
                      <a:pt x="1770" y="611"/>
                      <a:pt x="1771" y="610"/>
                      <a:pt x="1772" y="610"/>
                    </a:cubicBezTo>
                    <a:close/>
                    <a:moveTo>
                      <a:pt x="1773" y="736"/>
                    </a:moveTo>
                    <a:cubicBezTo>
                      <a:pt x="1773" y="735"/>
                      <a:pt x="1772" y="735"/>
                      <a:pt x="1772" y="734"/>
                    </a:cubicBezTo>
                    <a:cubicBezTo>
                      <a:pt x="1772" y="733"/>
                      <a:pt x="1773" y="733"/>
                      <a:pt x="1773" y="732"/>
                    </a:cubicBezTo>
                    <a:cubicBezTo>
                      <a:pt x="1773" y="733"/>
                      <a:pt x="1774" y="734"/>
                      <a:pt x="1774" y="735"/>
                    </a:cubicBezTo>
                    <a:cubicBezTo>
                      <a:pt x="1774" y="735"/>
                      <a:pt x="1773" y="736"/>
                      <a:pt x="1773" y="736"/>
                    </a:cubicBezTo>
                    <a:close/>
                    <a:moveTo>
                      <a:pt x="1773" y="698"/>
                    </a:moveTo>
                    <a:cubicBezTo>
                      <a:pt x="1772" y="696"/>
                      <a:pt x="1770" y="695"/>
                      <a:pt x="1770" y="694"/>
                    </a:cubicBezTo>
                    <a:cubicBezTo>
                      <a:pt x="1770" y="693"/>
                      <a:pt x="1772" y="691"/>
                      <a:pt x="1773" y="690"/>
                    </a:cubicBezTo>
                    <a:cubicBezTo>
                      <a:pt x="1774" y="691"/>
                      <a:pt x="1776" y="693"/>
                      <a:pt x="1776" y="694"/>
                    </a:cubicBezTo>
                    <a:cubicBezTo>
                      <a:pt x="1775" y="695"/>
                      <a:pt x="1774" y="696"/>
                      <a:pt x="1773" y="698"/>
                    </a:cubicBezTo>
                    <a:close/>
                    <a:moveTo>
                      <a:pt x="1773" y="655"/>
                    </a:moveTo>
                    <a:cubicBezTo>
                      <a:pt x="1772" y="655"/>
                      <a:pt x="1771" y="653"/>
                      <a:pt x="1770" y="653"/>
                    </a:cubicBezTo>
                    <a:cubicBezTo>
                      <a:pt x="1771" y="652"/>
                      <a:pt x="1772" y="650"/>
                      <a:pt x="1773" y="650"/>
                    </a:cubicBezTo>
                    <a:cubicBezTo>
                      <a:pt x="1774" y="650"/>
                      <a:pt x="1775" y="652"/>
                      <a:pt x="1776" y="653"/>
                    </a:cubicBezTo>
                    <a:cubicBezTo>
                      <a:pt x="1775" y="654"/>
                      <a:pt x="1774" y="655"/>
                      <a:pt x="1773" y="655"/>
                    </a:cubicBezTo>
                    <a:close/>
                    <a:moveTo>
                      <a:pt x="1773" y="536"/>
                    </a:moveTo>
                    <a:cubicBezTo>
                      <a:pt x="1771" y="536"/>
                      <a:pt x="1769" y="534"/>
                      <a:pt x="1767" y="533"/>
                    </a:cubicBezTo>
                    <a:cubicBezTo>
                      <a:pt x="1770" y="530"/>
                      <a:pt x="1772" y="527"/>
                      <a:pt x="1773" y="527"/>
                    </a:cubicBezTo>
                    <a:cubicBezTo>
                      <a:pt x="1775" y="528"/>
                      <a:pt x="1776" y="530"/>
                      <a:pt x="1778" y="532"/>
                    </a:cubicBezTo>
                    <a:cubicBezTo>
                      <a:pt x="1776" y="533"/>
                      <a:pt x="1774" y="536"/>
                      <a:pt x="1773" y="536"/>
                    </a:cubicBezTo>
                    <a:close/>
                    <a:moveTo>
                      <a:pt x="1774" y="495"/>
                    </a:moveTo>
                    <a:cubicBezTo>
                      <a:pt x="1773" y="497"/>
                      <a:pt x="1772" y="495"/>
                      <a:pt x="1771" y="495"/>
                    </a:cubicBezTo>
                    <a:cubicBezTo>
                      <a:pt x="1770" y="493"/>
                      <a:pt x="1769" y="492"/>
                      <a:pt x="1767" y="491"/>
                    </a:cubicBezTo>
                    <a:cubicBezTo>
                      <a:pt x="1767" y="490"/>
                      <a:pt x="1767" y="490"/>
                      <a:pt x="1767" y="489"/>
                    </a:cubicBezTo>
                    <a:cubicBezTo>
                      <a:pt x="1769" y="487"/>
                      <a:pt x="1771" y="485"/>
                      <a:pt x="1773" y="483"/>
                    </a:cubicBezTo>
                    <a:cubicBezTo>
                      <a:pt x="1773" y="484"/>
                      <a:pt x="1774" y="484"/>
                      <a:pt x="1774" y="485"/>
                    </a:cubicBezTo>
                    <a:cubicBezTo>
                      <a:pt x="1775" y="486"/>
                      <a:pt x="1776" y="487"/>
                      <a:pt x="1778" y="489"/>
                    </a:cubicBezTo>
                    <a:cubicBezTo>
                      <a:pt x="1778" y="489"/>
                      <a:pt x="1779" y="489"/>
                      <a:pt x="1779" y="489"/>
                    </a:cubicBezTo>
                    <a:cubicBezTo>
                      <a:pt x="1778" y="491"/>
                      <a:pt x="1776" y="493"/>
                      <a:pt x="1774" y="495"/>
                    </a:cubicBezTo>
                    <a:close/>
                    <a:moveTo>
                      <a:pt x="1766" y="409"/>
                    </a:moveTo>
                    <a:cubicBezTo>
                      <a:pt x="1769" y="407"/>
                      <a:pt x="1770" y="404"/>
                      <a:pt x="1773" y="403"/>
                    </a:cubicBezTo>
                    <a:cubicBezTo>
                      <a:pt x="1774" y="403"/>
                      <a:pt x="1777" y="406"/>
                      <a:pt x="1779" y="408"/>
                    </a:cubicBezTo>
                    <a:cubicBezTo>
                      <a:pt x="1780" y="409"/>
                      <a:pt x="1779" y="410"/>
                      <a:pt x="1778" y="410"/>
                    </a:cubicBezTo>
                    <a:cubicBezTo>
                      <a:pt x="1777" y="411"/>
                      <a:pt x="1777" y="412"/>
                      <a:pt x="1776" y="413"/>
                    </a:cubicBezTo>
                    <a:cubicBezTo>
                      <a:pt x="1775" y="414"/>
                      <a:pt x="1773" y="415"/>
                      <a:pt x="1772" y="415"/>
                    </a:cubicBezTo>
                    <a:cubicBezTo>
                      <a:pt x="1770" y="413"/>
                      <a:pt x="1768" y="411"/>
                      <a:pt x="1766" y="409"/>
                    </a:cubicBezTo>
                    <a:close/>
                    <a:moveTo>
                      <a:pt x="1777" y="450"/>
                    </a:moveTo>
                    <a:cubicBezTo>
                      <a:pt x="1777" y="450"/>
                      <a:pt x="1776" y="451"/>
                      <a:pt x="1776" y="451"/>
                    </a:cubicBezTo>
                    <a:cubicBezTo>
                      <a:pt x="1775" y="453"/>
                      <a:pt x="1774" y="454"/>
                      <a:pt x="1773" y="456"/>
                    </a:cubicBezTo>
                    <a:cubicBezTo>
                      <a:pt x="1772" y="454"/>
                      <a:pt x="1770" y="452"/>
                      <a:pt x="1768" y="451"/>
                    </a:cubicBezTo>
                    <a:cubicBezTo>
                      <a:pt x="1766" y="450"/>
                      <a:pt x="1767" y="449"/>
                      <a:pt x="1768" y="447"/>
                    </a:cubicBezTo>
                    <a:cubicBezTo>
                      <a:pt x="1770" y="446"/>
                      <a:pt x="1771" y="444"/>
                      <a:pt x="1773" y="443"/>
                    </a:cubicBezTo>
                    <a:cubicBezTo>
                      <a:pt x="1773" y="443"/>
                      <a:pt x="1774" y="443"/>
                      <a:pt x="1774" y="444"/>
                    </a:cubicBezTo>
                    <a:cubicBezTo>
                      <a:pt x="1775" y="445"/>
                      <a:pt x="1776" y="446"/>
                      <a:pt x="1777" y="447"/>
                    </a:cubicBezTo>
                    <a:cubicBezTo>
                      <a:pt x="1779" y="448"/>
                      <a:pt x="1782" y="450"/>
                      <a:pt x="1777" y="450"/>
                    </a:cubicBezTo>
                    <a:close/>
                    <a:moveTo>
                      <a:pt x="1778" y="371"/>
                    </a:moveTo>
                    <a:cubicBezTo>
                      <a:pt x="1776" y="372"/>
                      <a:pt x="1775" y="373"/>
                      <a:pt x="1774" y="374"/>
                    </a:cubicBezTo>
                    <a:cubicBezTo>
                      <a:pt x="1774" y="375"/>
                      <a:pt x="1773" y="375"/>
                      <a:pt x="1773" y="375"/>
                    </a:cubicBezTo>
                    <a:cubicBezTo>
                      <a:pt x="1772" y="375"/>
                      <a:pt x="1772" y="374"/>
                      <a:pt x="1771" y="374"/>
                    </a:cubicBezTo>
                    <a:cubicBezTo>
                      <a:pt x="1770" y="372"/>
                      <a:pt x="1768" y="371"/>
                      <a:pt x="1766" y="369"/>
                    </a:cubicBezTo>
                    <a:cubicBezTo>
                      <a:pt x="1765" y="369"/>
                      <a:pt x="1765" y="368"/>
                      <a:pt x="1765" y="368"/>
                    </a:cubicBezTo>
                    <a:cubicBezTo>
                      <a:pt x="1766" y="367"/>
                      <a:pt x="1767" y="366"/>
                      <a:pt x="1767" y="366"/>
                    </a:cubicBezTo>
                    <a:cubicBezTo>
                      <a:pt x="1769" y="364"/>
                      <a:pt x="1771" y="361"/>
                      <a:pt x="1773" y="361"/>
                    </a:cubicBezTo>
                    <a:cubicBezTo>
                      <a:pt x="1775" y="360"/>
                      <a:pt x="1777" y="364"/>
                      <a:pt x="1779" y="365"/>
                    </a:cubicBezTo>
                    <a:cubicBezTo>
                      <a:pt x="1782" y="368"/>
                      <a:pt x="1780" y="369"/>
                      <a:pt x="1778" y="371"/>
                    </a:cubicBezTo>
                    <a:close/>
                    <a:moveTo>
                      <a:pt x="1779" y="331"/>
                    </a:moveTo>
                    <a:cubicBezTo>
                      <a:pt x="1777" y="332"/>
                      <a:pt x="1776" y="334"/>
                      <a:pt x="1775" y="335"/>
                    </a:cubicBezTo>
                    <a:cubicBezTo>
                      <a:pt x="1773" y="337"/>
                      <a:pt x="1773" y="337"/>
                      <a:pt x="1771" y="335"/>
                    </a:cubicBezTo>
                    <a:cubicBezTo>
                      <a:pt x="1770" y="333"/>
                      <a:pt x="1768" y="332"/>
                      <a:pt x="1766" y="330"/>
                    </a:cubicBezTo>
                    <a:cubicBezTo>
                      <a:pt x="1765" y="329"/>
                      <a:pt x="1765" y="329"/>
                      <a:pt x="1765" y="328"/>
                    </a:cubicBezTo>
                    <a:cubicBezTo>
                      <a:pt x="1765" y="328"/>
                      <a:pt x="1765" y="327"/>
                      <a:pt x="1766" y="327"/>
                    </a:cubicBezTo>
                    <a:cubicBezTo>
                      <a:pt x="1768" y="325"/>
                      <a:pt x="1771" y="323"/>
                      <a:pt x="1772" y="320"/>
                    </a:cubicBezTo>
                    <a:cubicBezTo>
                      <a:pt x="1773" y="317"/>
                      <a:pt x="1773" y="317"/>
                      <a:pt x="1774" y="320"/>
                    </a:cubicBezTo>
                    <a:cubicBezTo>
                      <a:pt x="1775" y="322"/>
                      <a:pt x="1777" y="324"/>
                      <a:pt x="1779" y="326"/>
                    </a:cubicBezTo>
                    <a:cubicBezTo>
                      <a:pt x="1783" y="328"/>
                      <a:pt x="1781" y="329"/>
                      <a:pt x="1779" y="331"/>
                    </a:cubicBezTo>
                    <a:close/>
                    <a:moveTo>
                      <a:pt x="1782" y="289"/>
                    </a:moveTo>
                    <a:cubicBezTo>
                      <a:pt x="1779" y="291"/>
                      <a:pt x="1777" y="294"/>
                      <a:pt x="1774" y="296"/>
                    </a:cubicBezTo>
                    <a:cubicBezTo>
                      <a:pt x="1773" y="297"/>
                      <a:pt x="1773" y="298"/>
                      <a:pt x="1773" y="298"/>
                    </a:cubicBezTo>
                    <a:cubicBezTo>
                      <a:pt x="1773" y="298"/>
                      <a:pt x="1773" y="297"/>
                      <a:pt x="1772" y="296"/>
                    </a:cubicBezTo>
                    <a:cubicBezTo>
                      <a:pt x="1770" y="294"/>
                      <a:pt x="1769" y="292"/>
                      <a:pt x="1767" y="291"/>
                    </a:cubicBezTo>
                    <a:cubicBezTo>
                      <a:pt x="1765" y="289"/>
                      <a:pt x="1763" y="287"/>
                      <a:pt x="1761" y="286"/>
                    </a:cubicBezTo>
                    <a:cubicBezTo>
                      <a:pt x="1763" y="284"/>
                      <a:pt x="1765" y="283"/>
                      <a:pt x="1767" y="282"/>
                    </a:cubicBezTo>
                    <a:cubicBezTo>
                      <a:pt x="1769" y="280"/>
                      <a:pt x="1770" y="278"/>
                      <a:pt x="1772" y="276"/>
                    </a:cubicBezTo>
                    <a:cubicBezTo>
                      <a:pt x="1772" y="276"/>
                      <a:pt x="1773" y="276"/>
                      <a:pt x="1773" y="276"/>
                    </a:cubicBezTo>
                    <a:cubicBezTo>
                      <a:pt x="1774" y="277"/>
                      <a:pt x="1775" y="277"/>
                      <a:pt x="1775" y="278"/>
                    </a:cubicBezTo>
                    <a:cubicBezTo>
                      <a:pt x="1776" y="282"/>
                      <a:pt x="1779" y="283"/>
                      <a:pt x="1782" y="284"/>
                    </a:cubicBezTo>
                    <a:cubicBezTo>
                      <a:pt x="1785" y="286"/>
                      <a:pt x="1785" y="287"/>
                      <a:pt x="1782" y="289"/>
                    </a:cubicBezTo>
                    <a:close/>
                    <a:moveTo>
                      <a:pt x="1783" y="247"/>
                    </a:moveTo>
                    <a:cubicBezTo>
                      <a:pt x="1781" y="248"/>
                      <a:pt x="1779" y="249"/>
                      <a:pt x="1778" y="250"/>
                    </a:cubicBezTo>
                    <a:cubicBezTo>
                      <a:pt x="1776" y="252"/>
                      <a:pt x="1774" y="254"/>
                      <a:pt x="1773" y="256"/>
                    </a:cubicBezTo>
                    <a:cubicBezTo>
                      <a:pt x="1771" y="254"/>
                      <a:pt x="1769" y="252"/>
                      <a:pt x="1767" y="250"/>
                    </a:cubicBezTo>
                    <a:cubicBezTo>
                      <a:pt x="1765" y="249"/>
                      <a:pt x="1764" y="248"/>
                      <a:pt x="1762" y="247"/>
                    </a:cubicBezTo>
                    <a:cubicBezTo>
                      <a:pt x="1762" y="246"/>
                      <a:pt x="1761" y="246"/>
                      <a:pt x="1761" y="246"/>
                    </a:cubicBezTo>
                    <a:cubicBezTo>
                      <a:pt x="1761" y="245"/>
                      <a:pt x="1761" y="245"/>
                      <a:pt x="1762" y="245"/>
                    </a:cubicBezTo>
                    <a:cubicBezTo>
                      <a:pt x="1767" y="243"/>
                      <a:pt x="1770" y="239"/>
                      <a:pt x="1772" y="235"/>
                    </a:cubicBezTo>
                    <a:cubicBezTo>
                      <a:pt x="1773" y="233"/>
                      <a:pt x="1773" y="233"/>
                      <a:pt x="1774" y="235"/>
                    </a:cubicBezTo>
                    <a:cubicBezTo>
                      <a:pt x="1777" y="238"/>
                      <a:pt x="1780" y="241"/>
                      <a:pt x="1783" y="245"/>
                    </a:cubicBezTo>
                    <a:cubicBezTo>
                      <a:pt x="1784" y="245"/>
                      <a:pt x="1785" y="246"/>
                      <a:pt x="1785" y="246"/>
                    </a:cubicBezTo>
                    <a:cubicBezTo>
                      <a:pt x="1784" y="246"/>
                      <a:pt x="1784" y="246"/>
                      <a:pt x="1783" y="247"/>
                    </a:cubicBezTo>
                    <a:close/>
                    <a:moveTo>
                      <a:pt x="1761" y="206"/>
                    </a:moveTo>
                    <a:cubicBezTo>
                      <a:pt x="1761" y="205"/>
                      <a:pt x="1762" y="204"/>
                      <a:pt x="1762" y="204"/>
                    </a:cubicBezTo>
                    <a:cubicBezTo>
                      <a:pt x="1768" y="202"/>
                      <a:pt x="1770" y="198"/>
                      <a:pt x="1772" y="193"/>
                    </a:cubicBezTo>
                    <a:cubicBezTo>
                      <a:pt x="1772" y="192"/>
                      <a:pt x="1773" y="192"/>
                      <a:pt x="1773" y="191"/>
                    </a:cubicBezTo>
                    <a:cubicBezTo>
                      <a:pt x="1773" y="191"/>
                      <a:pt x="1774" y="192"/>
                      <a:pt x="1774" y="192"/>
                    </a:cubicBezTo>
                    <a:cubicBezTo>
                      <a:pt x="1775" y="198"/>
                      <a:pt x="1779" y="202"/>
                      <a:pt x="1784" y="204"/>
                    </a:cubicBezTo>
                    <a:cubicBezTo>
                      <a:pt x="1786" y="205"/>
                      <a:pt x="1785" y="205"/>
                      <a:pt x="1784" y="206"/>
                    </a:cubicBezTo>
                    <a:cubicBezTo>
                      <a:pt x="1780" y="210"/>
                      <a:pt x="1776" y="214"/>
                      <a:pt x="1773" y="218"/>
                    </a:cubicBezTo>
                    <a:cubicBezTo>
                      <a:pt x="1771" y="213"/>
                      <a:pt x="1767" y="209"/>
                      <a:pt x="1762" y="206"/>
                    </a:cubicBezTo>
                    <a:cubicBezTo>
                      <a:pt x="1762" y="206"/>
                      <a:pt x="1761" y="206"/>
                      <a:pt x="1761" y="206"/>
                    </a:cubicBezTo>
                    <a:close/>
                    <a:moveTo>
                      <a:pt x="1786" y="166"/>
                    </a:moveTo>
                    <a:cubicBezTo>
                      <a:pt x="1779" y="168"/>
                      <a:pt x="1776" y="174"/>
                      <a:pt x="1773" y="179"/>
                    </a:cubicBezTo>
                    <a:cubicBezTo>
                      <a:pt x="1771" y="173"/>
                      <a:pt x="1767" y="168"/>
                      <a:pt x="1760" y="166"/>
                    </a:cubicBezTo>
                    <a:cubicBezTo>
                      <a:pt x="1760" y="166"/>
                      <a:pt x="1759" y="166"/>
                      <a:pt x="1759" y="165"/>
                    </a:cubicBezTo>
                    <a:cubicBezTo>
                      <a:pt x="1759" y="165"/>
                      <a:pt x="1759" y="164"/>
                      <a:pt x="1760" y="164"/>
                    </a:cubicBezTo>
                    <a:cubicBezTo>
                      <a:pt x="1765" y="163"/>
                      <a:pt x="1767" y="158"/>
                      <a:pt x="1770" y="155"/>
                    </a:cubicBezTo>
                    <a:cubicBezTo>
                      <a:pt x="1771" y="154"/>
                      <a:pt x="1771" y="152"/>
                      <a:pt x="1772" y="150"/>
                    </a:cubicBezTo>
                    <a:cubicBezTo>
                      <a:pt x="1772" y="150"/>
                      <a:pt x="1773" y="149"/>
                      <a:pt x="1773" y="149"/>
                    </a:cubicBezTo>
                    <a:cubicBezTo>
                      <a:pt x="1773" y="149"/>
                      <a:pt x="1774" y="150"/>
                      <a:pt x="1774" y="150"/>
                    </a:cubicBezTo>
                    <a:cubicBezTo>
                      <a:pt x="1774" y="158"/>
                      <a:pt x="1781" y="160"/>
                      <a:pt x="1785" y="164"/>
                    </a:cubicBezTo>
                    <a:cubicBezTo>
                      <a:pt x="1787" y="165"/>
                      <a:pt x="1787" y="166"/>
                      <a:pt x="1786" y="166"/>
                    </a:cubicBezTo>
                    <a:close/>
                    <a:moveTo>
                      <a:pt x="1785" y="126"/>
                    </a:moveTo>
                    <a:cubicBezTo>
                      <a:pt x="1780" y="130"/>
                      <a:pt x="1774" y="132"/>
                      <a:pt x="1774" y="139"/>
                    </a:cubicBezTo>
                    <a:cubicBezTo>
                      <a:pt x="1774" y="140"/>
                      <a:pt x="1773" y="140"/>
                      <a:pt x="1773" y="141"/>
                    </a:cubicBezTo>
                    <a:cubicBezTo>
                      <a:pt x="1773" y="141"/>
                      <a:pt x="1772" y="140"/>
                      <a:pt x="1772" y="140"/>
                    </a:cubicBezTo>
                    <a:cubicBezTo>
                      <a:pt x="1772" y="133"/>
                      <a:pt x="1765" y="130"/>
                      <a:pt x="1762" y="126"/>
                    </a:cubicBezTo>
                    <a:cubicBezTo>
                      <a:pt x="1761" y="125"/>
                      <a:pt x="1759" y="125"/>
                      <a:pt x="1757" y="124"/>
                    </a:cubicBezTo>
                    <a:cubicBezTo>
                      <a:pt x="1759" y="124"/>
                      <a:pt x="1760" y="123"/>
                      <a:pt x="1762" y="122"/>
                    </a:cubicBezTo>
                    <a:cubicBezTo>
                      <a:pt x="1768" y="119"/>
                      <a:pt x="1771" y="115"/>
                      <a:pt x="1772" y="108"/>
                    </a:cubicBezTo>
                    <a:cubicBezTo>
                      <a:pt x="1772" y="108"/>
                      <a:pt x="1773" y="107"/>
                      <a:pt x="1773" y="107"/>
                    </a:cubicBezTo>
                    <a:cubicBezTo>
                      <a:pt x="1773" y="107"/>
                      <a:pt x="1774" y="107"/>
                      <a:pt x="1774" y="108"/>
                    </a:cubicBezTo>
                    <a:cubicBezTo>
                      <a:pt x="1775" y="115"/>
                      <a:pt x="1779" y="120"/>
                      <a:pt x="1785" y="122"/>
                    </a:cubicBezTo>
                    <a:cubicBezTo>
                      <a:pt x="1786" y="123"/>
                      <a:pt x="1788" y="124"/>
                      <a:pt x="1789" y="125"/>
                    </a:cubicBezTo>
                    <a:cubicBezTo>
                      <a:pt x="1788" y="125"/>
                      <a:pt x="1786" y="125"/>
                      <a:pt x="1785" y="126"/>
                    </a:cubicBezTo>
                    <a:close/>
                    <a:moveTo>
                      <a:pt x="1802" y="245"/>
                    </a:moveTo>
                    <a:cubicBezTo>
                      <a:pt x="1804" y="244"/>
                      <a:pt x="1806" y="243"/>
                      <a:pt x="1807" y="242"/>
                    </a:cubicBezTo>
                    <a:cubicBezTo>
                      <a:pt x="1809" y="239"/>
                      <a:pt x="1811" y="236"/>
                      <a:pt x="1814" y="233"/>
                    </a:cubicBezTo>
                    <a:cubicBezTo>
                      <a:pt x="1814" y="237"/>
                      <a:pt x="1818" y="239"/>
                      <a:pt x="1820" y="242"/>
                    </a:cubicBezTo>
                    <a:cubicBezTo>
                      <a:pt x="1821" y="243"/>
                      <a:pt x="1822" y="244"/>
                      <a:pt x="1823" y="245"/>
                    </a:cubicBezTo>
                    <a:cubicBezTo>
                      <a:pt x="1823" y="245"/>
                      <a:pt x="1823" y="247"/>
                      <a:pt x="1823" y="247"/>
                    </a:cubicBezTo>
                    <a:cubicBezTo>
                      <a:pt x="1819" y="249"/>
                      <a:pt x="1816" y="251"/>
                      <a:pt x="1815" y="255"/>
                    </a:cubicBezTo>
                    <a:cubicBezTo>
                      <a:pt x="1815" y="255"/>
                      <a:pt x="1814" y="256"/>
                      <a:pt x="1813" y="256"/>
                    </a:cubicBezTo>
                    <a:cubicBezTo>
                      <a:pt x="1813" y="256"/>
                      <a:pt x="1812" y="255"/>
                      <a:pt x="1812" y="255"/>
                    </a:cubicBezTo>
                    <a:cubicBezTo>
                      <a:pt x="1810" y="250"/>
                      <a:pt x="1807" y="248"/>
                      <a:pt x="1802" y="247"/>
                    </a:cubicBezTo>
                    <a:cubicBezTo>
                      <a:pt x="1800" y="246"/>
                      <a:pt x="1801" y="245"/>
                      <a:pt x="1802" y="245"/>
                    </a:cubicBezTo>
                    <a:close/>
                    <a:moveTo>
                      <a:pt x="1813" y="736"/>
                    </a:moveTo>
                    <a:cubicBezTo>
                      <a:pt x="1813" y="736"/>
                      <a:pt x="1813" y="735"/>
                      <a:pt x="1813" y="735"/>
                    </a:cubicBezTo>
                    <a:cubicBezTo>
                      <a:pt x="1813" y="735"/>
                      <a:pt x="1813" y="735"/>
                      <a:pt x="1813" y="734"/>
                    </a:cubicBezTo>
                    <a:cubicBezTo>
                      <a:pt x="1814" y="735"/>
                      <a:pt x="1814" y="735"/>
                      <a:pt x="1814" y="736"/>
                    </a:cubicBezTo>
                    <a:cubicBezTo>
                      <a:pt x="1814" y="736"/>
                      <a:pt x="1814" y="736"/>
                      <a:pt x="1813" y="736"/>
                    </a:cubicBezTo>
                    <a:close/>
                    <a:moveTo>
                      <a:pt x="1815" y="696"/>
                    </a:moveTo>
                    <a:cubicBezTo>
                      <a:pt x="1813" y="696"/>
                      <a:pt x="1810" y="697"/>
                      <a:pt x="1811" y="694"/>
                    </a:cubicBezTo>
                    <a:cubicBezTo>
                      <a:pt x="1811" y="693"/>
                      <a:pt x="1812" y="692"/>
                      <a:pt x="1813" y="690"/>
                    </a:cubicBezTo>
                    <a:cubicBezTo>
                      <a:pt x="1814" y="692"/>
                      <a:pt x="1815" y="693"/>
                      <a:pt x="1816" y="694"/>
                    </a:cubicBezTo>
                    <a:cubicBezTo>
                      <a:pt x="1816" y="694"/>
                      <a:pt x="1815" y="696"/>
                      <a:pt x="1815" y="696"/>
                    </a:cubicBezTo>
                    <a:close/>
                    <a:moveTo>
                      <a:pt x="1814" y="650"/>
                    </a:moveTo>
                    <a:cubicBezTo>
                      <a:pt x="1814" y="651"/>
                      <a:pt x="1816" y="652"/>
                      <a:pt x="1816" y="653"/>
                    </a:cubicBezTo>
                    <a:cubicBezTo>
                      <a:pt x="1816" y="654"/>
                      <a:pt x="1814" y="655"/>
                      <a:pt x="1813" y="656"/>
                    </a:cubicBezTo>
                    <a:cubicBezTo>
                      <a:pt x="1812" y="655"/>
                      <a:pt x="1811" y="654"/>
                      <a:pt x="1811" y="653"/>
                    </a:cubicBezTo>
                    <a:cubicBezTo>
                      <a:pt x="1811" y="652"/>
                      <a:pt x="1813" y="651"/>
                      <a:pt x="1814" y="650"/>
                    </a:cubicBezTo>
                    <a:close/>
                    <a:moveTo>
                      <a:pt x="1811" y="612"/>
                    </a:moveTo>
                    <a:cubicBezTo>
                      <a:pt x="1811" y="611"/>
                      <a:pt x="1812" y="610"/>
                      <a:pt x="1813" y="610"/>
                    </a:cubicBezTo>
                    <a:cubicBezTo>
                      <a:pt x="1814" y="611"/>
                      <a:pt x="1815" y="612"/>
                      <a:pt x="1816" y="613"/>
                    </a:cubicBezTo>
                    <a:cubicBezTo>
                      <a:pt x="1816" y="614"/>
                      <a:pt x="1815" y="615"/>
                      <a:pt x="1814" y="616"/>
                    </a:cubicBezTo>
                    <a:cubicBezTo>
                      <a:pt x="1812" y="614"/>
                      <a:pt x="1811" y="613"/>
                      <a:pt x="1811" y="612"/>
                    </a:cubicBezTo>
                    <a:close/>
                    <a:moveTo>
                      <a:pt x="1813" y="575"/>
                    </a:moveTo>
                    <a:cubicBezTo>
                      <a:pt x="1812" y="574"/>
                      <a:pt x="1811" y="572"/>
                      <a:pt x="1811" y="571"/>
                    </a:cubicBezTo>
                    <a:cubicBezTo>
                      <a:pt x="1811" y="570"/>
                      <a:pt x="1812" y="569"/>
                      <a:pt x="1813" y="567"/>
                    </a:cubicBezTo>
                    <a:cubicBezTo>
                      <a:pt x="1814" y="568"/>
                      <a:pt x="1816" y="570"/>
                      <a:pt x="1816" y="571"/>
                    </a:cubicBezTo>
                    <a:cubicBezTo>
                      <a:pt x="1816" y="572"/>
                      <a:pt x="1814" y="573"/>
                      <a:pt x="1813" y="575"/>
                    </a:cubicBezTo>
                    <a:close/>
                    <a:moveTo>
                      <a:pt x="1814" y="537"/>
                    </a:moveTo>
                    <a:cubicBezTo>
                      <a:pt x="1812" y="535"/>
                      <a:pt x="1809" y="533"/>
                      <a:pt x="1809" y="532"/>
                    </a:cubicBezTo>
                    <a:cubicBezTo>
                      <a:pt x="1809" y="530"/>
                      <a:pt x="1812" y="529"/>
                      <a:pt x="1813" y="527"/>
                    </a:cubicBezTo>
                    <a:cubicBezTo>
                      <a:pt x="1815" y="529"/>
                      <a:pt x="1817" y="530"/>
                      <a:pt x="1817" y="532"/>
                    </a:cubicBezTo>
                    <a:cubicBezTo>
                      <a:pt x="1818" y="534"/>
                      <a:pt x="1815" y="536"/>
                      <a:pt x="1814" y="537"/>
                    </a:cubicBezTo>
                    <a:close/>
                    <a:moveTo>
                      <a:pt x="1818" y="492"/>
                    </a:moveTo>
                    <a:cubicBezTo>
                      <a:pt x="1817" y="493"/>
                      <a:pt x="1816" y="494"/>
                      <a:pt x="1815" y="495"/>
                    </a:cubicBezTo>
                    <a:cubicBezTo>
                      <a:pt x="1814" y="495"/>
                      <a:pt x="1814" y="496"/>
                      <a:pt x="1814" y="496"/>
                    </a:cubicBezTo>
                    <a:cubicBezTo>
                      <a:pt x="1811" y="494"/>
                      <a:pt x="1809" y="492"/>
                      <a:pt x="1807" y="490"/>
                    </a:cubicBezTo>
                    <a:cubicBezTo>
                      <a:pt x="1807" y="489"/>
                      <a:pt x="1808" y="489"/>
                      <a:pt x="1808" y="489"/>
                    </a:cubicBezTo>
                    <a:cubicBezTo>
                      <a:pt x="1809" y="488"/>
                      <a:pt x="1809" y="489"/>
                      <a:pt x="1810" y="488"/>
                    </a:cubicBezTo>
                    <a:cubicBezTo>
                      <a:pt x="1812" y="485"/>
                      <a:pt x="1814" y="484"/>
                      <a:pt x="1817" y="488"/>
                    </a:cubicBezTo>
                    <a:cubicBezTo>
                      <a:pt x="1818" y="490"/>
                      <a:pt x="1821" y="490"/>
                      <a:pt x="1818" y="492"/>
                    </a:cubicBezTo>
                    <a:close/>
                    <a:moveTo>
                      <a:pt x="1807" y="449"/>
                    </a:moveTo>
                    <a:cubicBezTo>
                      <a:pt x="1809" y="447"/>
                      <a:pt x="1811" y="445"/>
                      <a:pt x="1813" y="443"/>
                    </a:cubicBezTo>
                    <a:cubicBezTo>
                      <a:pt x="1814" y="443"/>
                      <a:pt x="1814" y="443"/>
                      <a:pt x="1815" y="444"/>
                    </a:cubicBezTo>
                    <a:cubicBezTo>
                      <a:pt x="1816" y="445"/>
                      <a:pt x="1818" y="447"/>
                      <a:pt x="1819" y="448"/>
                    </a:cubicBezTo>
                    <a:cubicBezTo>
                      <a:pt x="1819" y="449"/>
                      <a:pt x="1819" y="450"/>
                      <a:pt x="1819" y="450"/>
                    </a:cubicBezTo>
                    <a:cubicBezTo>
                      <a:pt x="1818" y="451"/>
                      <a:pt x="1817" y="451"/>
                      <a:pt x="1816" y="451"/>
                    </a:cubicBezTo>
                    <a:cubicBezTo>
                      <a:pt x="1814" y="453"/>
                      <a:pt x="1813" y="455"/>
                      <a:pt x="1811" y="452"/>
                    </a:cubicBezTo>
                    <a:cubicBezTo>
                      <a:pt x="1810" y="451"/>
                      <a:pt x="1809" y="451"/>
                      <a:pt x="1808" y="450"/>
                    </a:cubicBezTo>
                    <a:cubicBezTo>
                      <a:pt x="1808" y="450"/>
                      <a:pt x="1807" y="450"/>
                      <a:pt x="1807" y="449"/>
                    </a:cubicBezTo>
                    <a:close/>
                    <a:moveTo>
                      <a:pt x="1813" y="415"/>
                    </a:moveTo>
                    <a:cubicBezTo>
                      <a:pt x="1811" y="415"/>
                      <a:pt x="1809" y="411"/>
                      <a:pt x="1807" y="410"/>
                    </a:cubicBezTo>
                    <a:cubicBezTo>
                      <a:pt x="1809" y="407"/>
                      <a:pt x="1811" y="405"/>
                      <a:pt x="1813" y="402"/>
                    </a:cubicBezTo>
                    <a:cubicBezTo>
                      <a:pt x="1816" y="405"/>
                      <a:pt x="1820" y="407"/>
                      <a:pt x="1819" y="409"/>
                    </a:cubicBezTo>
                    <a:cubicBezTo>
                      <a:pt x="1819" y="411"/>
                      <a:pt x="1816" y="415"/>
                      <a:pt x="1813" y="415"/>
                    </a:cubicBezTo>
                    <a:close/>
                    <a:moveTo>
                      <a:pt x="1819" y="369"/>
                    </a:moveTo>
                    <a:cubicBezTo>
                      <a:pt x="1818" y="371"/>
                      <a:pt x="1816" y="372"/>
                      <a:pt x="1815" y="374"/>
                    </a:cubicBezTo>
                    <a:cubicBezTo>
                      <a:pt x="1814" y="374"/>
                      <a:pt x="1814" y="375"/>
                      <a:pt x="1813" y="375"/>
                    </a:cubicBezTo>
                    <a:cubicBezTo>
                      <a:pt x="1813" y="375"/>
                      <a:pt x="1812" y="374"/>
                      <a:pt x="1812" y="374"/>
                    </a:cubicBezTo>
                    <a:cubicBezTo>
                      <a:pt x="1810" y="372"/>
                      <a:pt x="1808" y="371"/>
                      <a:pt x="1806" y="370"/>
                    </a:cubicBezTo>
                    <a:cubicBezTo>
                      <a:pt x="1806" y="369"/>
                      <a:pt x="1805" y="368"/>
                      <a:pt x="1806" y="368"/>
                    </a:cubicBezTo>
                    <a:cubicBezTo>
                      <a:pt x="1807" y="366"/>
                      <a:pt x="1808" y="365"/>
                      <a:pt x="1810" y="364"/>
                    </a:cubicBezTo>
                    <a:cubicBezTo>
                      <a:pt x="1811" y="363"/>
                      <a:pt x="1812" y="361"/>
                      <a:pt x="1814" y="360"/>
                    </a:cubicBezTo>
                    <a:cubicBezTo>
                      <a:pt x="1814" y="362"/>
                      <a:pt x="1815" y="363"/>
                      <a:pt x="1816" y="365"/>
                    </a:cubicBezTo>
                    <a:cubicBezTo>
                      <a:pt x="1817" y="365"/>
                      <a:pt x="1818" y="365"/>
                      <a:pt x="1819" y="366"/>
                    </a:cubicBezTo>
                    <a:cubicBezTo>
                      <a:pt x="1821" y="367"/>
                      <a:pt x="1821" y="368"/>
                      <a:pt x="1819" y="369"/>
                    </a:cubicBezTo>
                    <a:close/>
                    <a:moveTo>
                      <a:pt x="1820" y="330"/>
                    </a:moveTo>
                    <a:cubicBezTo>
                      <a:pt x="1819" y="331"/>
                      <a:pt x="1817" y="331"/>
                      <a:pt x="1817" y="332"/>
                    </a:cubicBezTo>
                    <a:cubicBezTo>
                      <a:pt x="1813" y="336"/>
                      <a:pt x="1813" y="336"/>
                      <a:pt x="1809" y="333"/>
                    </a:cubicBezTo>
                    <a:cubicBezTo>
                      <a:pt x="1808" y="332"/>
                      <a:pt x="1807" y="331"/>
                      <a:pt x="1806" y="329"/>
                    </a:cubicBezTo>
                    <a:cubicBezTo>
                      <a:pt x="1806" y="329"/>
                      <a:pt x="1805" y="328"/>
                      <a:pt x="1806" y="327"/>
                    </a:cubicBezTo>
                    <a:cubicBezTo>
                      <a:pt x="1808" y="325"/>
                      <a:pt x="1810" y="323"/>
                      <a:pt x="1812" y="321"/>
                    </a:cubicBezTo>
                    <a:cubicBezTo>
                      <a:pt x="1813" y="320"/>
                      <a:pt x="1813" y="320"/>
                      <a:pt x="1814" y="320"/>
                    </a:cubicBezTo>
                    <a:cubicBezTo>
                      <a:pt x="1814" y="320"/>
                      <a:pt x="1814" y="320"/>
                      <a:pt x="1814" y="321"/>
                    </a:cubicBezTo>
                    <a:cubicBezTo>
                      <a:pt x="1816" y="323"/>
                      <a:pt x="1819" y="325"/>
                      <a:pt x="1821" y="327"/>
                    </a:cubicBezTo>
                    <a:cubicBezTo>
                      <a:pt x="1823" y="329"/>
                      <a:pt x="1821" y="329"/>
                      <a:pt x="1820" y="330"/>
                    </a:cubicBezTo>
                    <a:close/>
                    <a:moveTo>
                      <a:pt x="1823" y="289"/>
                    </a:moveTo>
                    <a:cubicBezTo>
                      <a:pt x="1822" y="290"/>
                      <a:pt x="1820" y="290"/>
                      <a:pt x="1820" y="290"/>
                    </a:cubicBezTo>
                    <a:cubicBezTo>
                      <a:pt x="1817" y="292"/>
                      <a:pt x="1815" y="296"/>
                      <a:pt x="1813" y="296"/>
                    </a:cubicBezTo>
                    <a:cubicBezTo>
                      <a:pt x="1811" y="296"/>
                      <a:pt x="1809" y="292"/>
                      <a:pt x="1807" y="291"/>
                    </a:cubicBezTo>
                    <a:cubicBezTo>
                      <a:pt x="1806" y="289"/>
                      <a:pt x="1804" y="289"/>
                      <a:pt x="1803" y="288"/>
                    </a:cubicBezTo>
                    <a:cubicBezTo>
                      <a:pt x="1801" y="286"/>
                      <a:pt x="1800" y="285"/>
                      <a:pt x="1804" y="285"/>
                    </a:cubicBezTo>
                    <a:cubicBezTo>
                      <a:pt x="1805" y="285"/>
                      <a:pt x="1807" y="284"/>
                      <a:pt x="1808" y="283"/>
                    </a:cubicBezTo>
                    <a:cubicBezTo>
                      <a:pt x="1809" y="281"/>
                      <a:pt x="1810" y="278"/>
                      <a:pt x="1812" y="277"/>
                    </a:cubicBezTo>
                    <a:cubicBezTo>
                      <a:pt x="1815" y="275"/>
                      <a:pt x="1815" y="279"/>
                      <a:pt x="1817" y="280"/>
                    </a:cubicBezTo>
                    <a:cubicBezTo>
                      <a:pt x="1818" y="282"/>
                      <a:pt x="1821" y="284"/>
                      <a:pt x="1823" y="285"/>
                    </a:cubicBezTo>
                    <a:cubicBezTo>
                      <a:pt x="1823" y="286"/>
                      <a:pt x="1824" y="286"/>
                      <a:pt x="1824" y="287"/>
                    </a:cubicBezTo>
                    <a:cubicBezTo>
                      <a:pt x="1824" y="288"/>
                      <a:pt x="1823" y="288"/>
                      <a:pt x="1823" y="289"/>
                    </a:cubicBezTo>
                    <a:close/>
                    <a:moveTo>
                      <a:pt x="1824" y="207"/>
                    </a:moveTo>
                    <a:cubicBezTo>
                      <a:pt x="1820" y="209"/>
                      <a:pt x="1817" y="214"/>
                      <a:pt x="1813" y="217"/>
                    </a:cubicBezTo>
                    <a:cubicBezTo>
                      <a:pt x="1811" y="212"/>
                      <a:pt x="1807" y="209"/>
                      <a:pt x="1802" y="206"/>
                    </a:cubicBezTo>
                    <a:cubicBezTo>
                      <a:pt x="1802" y="206"/>
                      <a:pt x="1801" y="206"/>
                      <a:pt x="1801" y="205"/>
                    </a:cubicBezTo>
                    <a:cubicBezTo>
                      <a:pt x="1801" y="205"/>
                      <a:pt x="1802" y="204"/>
                      <a:pt x="1802" y="204"/>
                    </a:cubicBezTo>
                    <a:cubicBezTo>
                      <a:pt x="1807" y="202"/>
                      <a:pt x="1811" y="198"/>
                      <a:pt x="1812" y="192"/>
                    </a:cubicBezTo>
                    <a:cubicBezTo>
                      <a:pt x="1813" y="192"/>
                      <a:pt x="1813" y="192"/>
                      <a:pt x="1813" y="191"/>
                    </a:cubicBezTo>
                    <a:cubicBezTo>
                      <a:pt x="1814" y="192"/>
                      <a:pt x="1814" y="192"/>
                      <a:pt x="1814" y="193"/>
                    </a:cubicBezTo>
                    <a:cubicBezTo>
                      <a:pt x="1816" y="198"/>
                      <a:pt x="1819" y="202"/>
                      <a:pt x="1824" y="204"/>
                    </a:cubicBezTo>
                    <a:cubicBezTo>
                      <a:pt x="1825" y="204"/>
                      <a:pt x="1827" y="205"/>
                      <a:pt x="1824" y="207"/>
                    </a:cubicBezTo>
                    <a:close/>
                    <a:moveTo>
                      <a:pt x="1822" y="168"/>
                    </a:moveTo>
                    <a:cubicBezTo>
                      <a:pt x="1817" y="170"/>
                      <a:pt x="1816" y="174"/>
                      <a:pt x="1814" y="178"/>
                    </a:cubicBezTo>
                    <a:cubicBezTo>
                      <a:pt x="1814" y="178"/>
                      <a:pt x="1814" y="179"/>
                      <a:pt x="1813" y="179"/>
                    </a:cubicBezTo>
                    <a:cubicBezTo>
                      <a:pt x="1813" y="179"/>
                      <a:pt x="1813" y="179"/>
                      <a:pt x="1812" y="178"/>
                    </a:cubicBezTo>
                    <a:cubicBezTo>
                      <a:pt x="1811" y="172"/>
                      <a:pt x="1807" y="168"/>
                      <a:pt x="1800" y="166"/>
                    </a:cubicBezTo>
                    <a:cubicBezTo>
                      <a:pt x="1798" y="165"/>
                      <a:pt x="1799" y="165"/>
                      <a:pt x="1801" y="164"/>
                    </a:cubicBezTo>
                    <a:cubicBezTo>
                      <a:pt x="1806" y="162"/>
                      <a:pt x="1809" y="158"/>
                      <a:pt x="1812" y="153"/>
                    </a:cubicBezTo>
                    <a:cubicBezTo>
                      <a:pt x="1813" y="152"/>
                      <a:pt x="1813" y="151"/>
                      <a:pt x="1813" y="150"/>
                    </a:cubicBezTo>
                    <a:cubicBezTo>
                      <a:pt x="1814" y="151"/>
                      <a:pt x="1814" y="152"/>
                      <a:pt x="1814" y="153"/>
                    </a:cubicBezTo>
                    <a:cubicBezTo>
                      <a:pt x="1817" y="156"/>
                      <a:pt x="1818" y="160"/>
                      <a:pt x="1822" y="162"/>
                    </a:cubicBezTo>
                    <a:cubicBezTo>
                      <a:pt x="1824" y="162"/>
                      <a:pt x="1826" y="164"/>
                      <a:pt x="1827" y="165"/>
                    </a:cubicBezTo>
                    <a:cubicBezTo>
                      <a:pt x="1825" y="166"/>
                      <a:pt x="1824" y="167"/>
                      <a:pt x="1822" y="168"/>
                    </a:cubicBezTo>
                    <a:close/>
                    <a:moveTo>
                      <a:pt x="1828" y="126"/>
                    </a:moveTo>
                    <a:cubicBezTo>
                      <a:pt x="1821" y="126"/>
                      <a:pt x="1818" y="132"/>
                      <a:pt x="1814" y="137"/>
                    </a:cubicBezTo>
                    <a:cubicBezTo>
                      <a:pt x="1814" y="138"/>
                      <a:pt x="1813" y="138"/>
                      <a:pt x="1813" y="139"/>
                    </a:cubicBezTo>
                    <a:cubicBezTo>
                      <a:pt x="1813" y="138"/>
                      <a:pt x="1813" y="138"/>
                      <a:pt x="1812" y="137"/>
                    </a:cubicBezTo>
                    <a:cubicBezTo>
                      <a:pt x="1809" y="132"/>
                      <a:pt x="1806" y="126"/>
                      <a:pt x="1799" y="126"/>
                    </a:cubicBezTo>
                    <a:cubicBezTo>
                      <a:pt x="1798" y="126"/>
                      <a:pt x="1798" y="125"/>
                      <a:pt x="1797" y="125"/>
                    </a:cubicBezTo>
                    <a:cubicBezTo>
                      <a:pt x="1798" y="124"/>
                      <a:pt x="1798" y="124"/>
                      <a:pt x="1798" y="124"/>
                    </a:cubicBezTo>
                    <a:cubicBezTo>
                      <a:pt x="1806" y="121"/>
                      <a:pt x="1812" y="116"/>
                      <a:pt x="1812" y="108"/>
                    </a:cubicBezTo>
                    <a:cubicBezTo>
                      <a:pt x="1812" y="107"/>
                      <a:pt x="1813" y="107"/>
                      <a:pt x="1813" y="107"/>
                    </a:cubicBezTo>
                    <a:cubicBezTo>
                      <a:pt x="1813" y="107"/>
                      <a:pt x="1813" y="107"/>
                      <a:pt x="1814" y="107"/>
                    </a:cubicBezTo>
                    <a:cubicBezTo>
                      <a:pt x="1814" y="107"/>
                      <a:pt x="1814" y="107"/>
                      <a:pt x="1814" y="107"/>
                    </a:cubicBezTo>
                    <a:cubicBezTo>
                      <a:pt x="1815" y="116"/>
                      <a:pt x="1821" y="121"/>
                      <a:pt x="1828" y="124"/>
                    </a:cubicBezTo>
                    <a:cubicBezTo>
                      <a:pt x="1829" y="124"/>
                      <a:pt x="1829" y="124"/>
                      <a:pt x="1830" y="125"/>
                    </a:cubicBezTo>
                    <a:cubicBezTo>
                      <a:pt x="1829" y="125"/>
                      <a:pt x="1829" y="126"/>
                      <a:pt x="1828" y="126"/>
                    </a:cubicBezTo>
                    <a:close/>
                    <a:moveTo>
                      <a:pt x="1838" y="125"/>
                    </a:moveTo>
                    <a:cubicBezTo>
                      <a:pt x="1838" y="125"/>
                      <a:pt x="1838" y="124"/>
                      <a:pt x="1838" y="124"/>
                    </a:cubicBezTo>
                    <a:cubicBezTo>
                      <a:pt x="1846" y="122"/>
                      <a:pt x="1850" y="117"/>
                      <a:pt x="1853" y="110"/>
                    </a:cubicBezTo>
                    <a:cubicBezTo>
                      <a:pt x="1853" y="109"/>
                      <a:pt x="1853" y="109"/>
                      <a:pt x="1854" y="108"/>
                    </a:cubicBezTo>
                    <a:cubicBezTo>
                      <a:pt x="1854" y="109"/>
                      <a:pt x="1854" y="109"/>
                      <a:pt x="1855" y="110"/>
                    </a:cubicBezTo>
                    <a:cubicBezTo>
                      <a:pt x="1857" y="116"/>
                      <a:pt x="1861" y="120"/>
                      <a:pt x="1866" y="123"/>
                    </a:cubicBezTo>
                    <a:cubicBezTo>
                      <a:pt x="1868" y="124"/>
                      <a:pt x="1869" y="125"/>
                      <a:pt x="1866" y="126"/>
                    </a:cubicBezTo>
                    <a:cubicBezTo>
                      <a:pt x="1860" y="128"/>
                      <a:pt x="1856" y="132"/>
                      <a:pt x="1855" y="138"/>
                    </a:cubicBezTo>
                    <a:cubicBezTo>
                      <a:pt x="1854" y="140"/>
                      <a:pt x="1854" y="139"/>
                      <a:pt x="1853" y="138"/>
                    </a:cubicBezTo>
                    <a:cubicBezTo>
                      <a:pt x="1850" y="132"/>
                      <a:pt x="1846" y="126"/>
                      <a:pt x="1838" y="126"/>
                    </a:cubicBezTo>
                    <a:cubicBezTo>
                      <a:pt x="1838" y="126"/>
                      <a:pt x="1838" y="125"/>
                      <a:pt x="1838" y="125"/>
                    </a:cubicBezTo>
                    <a:close/>
                    <a:moveTo>
                      <a:pt x="1853" y="575"/>
                    </a:moveTo>
                    <a:cubicBezTo>
                      <a:pt x="1852" y="574"/>
                      <a:pt x="1851" y="573"/>
                      <a:pt x="1850" y="571"/>
                    </a:cubicBezTo>
                    <a:cubicBezTo>
                      <a:pt x="1851" y="570"/>
                      <a:pt x="1853" y="568"/>
                      <a:pt x="1854" y="567"/>
                    </a:cubicBezTo>
                    <a:cubicBezTo>
                      <a:pt x="1855" y="569"/>
                      <a:pt x="1856" y="570"/>
                      <a:pt x="1856" y="571"/>
                    </a:cubicBezTo>
                    <a:cubicBezTo>
                      <a:pt x="1856" y="572"/>
                      <a:pt x="1854" y="573"/>
                      <a:pt x="1853" y="575"/>
                    </a:cubicBezTo>
                    <a:close/>
                    <a:moveTo>
                      <a:pt x="1856" y="612"/>
                    </a:moveTo>
                    <a:cubicBezTo>
                      <a:pt x="1855" y="613"/>
                      <a:pt x="1854" y="615"/>
                      <a:pt x="1853" y="615"/>
                    </a:cubicBezTo>
                    <a:cubicBezTo>
                      <a:pt x="1852" y="615"/>
                      <a:pt x="1851" y="614"/>
                      <a:pt x="1850" y="613"/>
                    </a:cubicBezTo>
                    <a:cubicBezTo>
                      <a:pt x="1852" y="611"/>
                      <a:pt x="1853" y="610"/>
                      <a:pt x="1854" y="610"/>
                    </a:cubicBezTo>
                    <a:cubicBezTo>
                      <a:pt x="1855" y="610"/>
                      <a:pt x="1856" y="611"/>
                      <a:pt x="1856" y="612"/>
                    </a:cubicBezTo>
                    <a:close/>
                    <a:moveTo>
                      <a:pt x="1854" y="650"/>
                    </a:moveTo>
                    <a:cubicBezTo>
                      <a:pt x="1855" y="650"/>
                      <a:pt x="1856" y="652"/>
                      <a:pt x="1856" y="653"/>
                    </a:cubicBezTo>
                    <a:cubicBezTo>
                      <a:pt x="1855" y="653"/>
                      <a:pt x="1854" y="655"/>
                      <a:pt x="1853" y="655"/>
                    </a:cubicBezTo>
                    <a:cubicBezTo>
                      <a:pt x="1852" y="655"/>
                      <a:pt x="1851" y="654"/>
                      <a:pt x="1850" y="653"/>
                    </a:cubicBezTo>
                    <a:cubicBezTo>
                      <a:pt x="1852" y="652"/>
                      <a:pt x="1853" y="650"/>
                      <a:pt x="1854" y="650"/>
                    </a:cubicBezTo>
                    <a:close/>
                    <a:moveTo>
                      <a:pt x="1853" y="736"/>
                    </a:moveTo>
                    <a:cubicBezTo>
                      <a:pt x="1853" y="736"/>
                      <a:pt x="1853" y="736"/>
                      <a:pt x="1853" y="735"/>
                    </a:cubicBezTo>
                    <a:cubicBezTo>
                      <a:pt x="1853" y="735"/>
                      <a:pt x="1854" y="735"/>
                      <a:pt x="1854" y="735"/>
                    </a:cubicBezTo>
                    <a:cubicBezTo>
                      <a:pt x="1854" y="735"/>
                      <a:pt x="1854" y="735"/>
                      <a:pt x="1855" y="735"/>
                    </a:cubicBezTo>
                    <a:cubicBezTo>
                      <a:pt x="1854" y="736"/>
                      <a:pt x="1854" y="736"/>
                      <a:pt x="1853" y="736"/>
                    </a:cubicBezTo>
                    <a:close/>
                    <a:moveTo>
                      <a:pt x="1854" y="696"/>
                    </a:moveTo>
                    <a:cubicBezTo>
                      <a:pt x="1853" y="696"/>
                      <a:pt x="1852" y="695"/>
                      <a:pt x="1851" y="694"/>
                    </a:cubicBezTo>
                    <a:cubicBezTo>
                      <a:pt x="1852" y="693"/>
                      <a:pt x="1853" y="692"/>
                      <a:pt x="1854" y="690"/>
                    </a:cubicBezTo>
                    <a:cubicBezTo>
                      <a:pt x="1855" y="691"/>
                      <a:pt x="1856" y="692"/>
                      <a:pt x="1856" y="694"/>
                    </a:cubicBezTo>
                    <a:cubicBezTo>
                      <a:pt x="1857" y="696"/>
                      <a:pt x="1855" y="696"/>
                      <a:pt x="1854" y="696"/>
                    </a:cubicBezTo>
                    <a:close/>
                    <a:moveTo>
                      <a:pt x="1853" y="537"/>
                    </a:moveTo>
                    <a:cubicBezTo>
                      <a:pt x="1852" y="535"/>
                      <a:pt x="1849" y="534"/>
                      <a:pt x="1850" y="532"/>
                    </a:cubicBezTo>
                    <a:cubicBezTo>
                      <a:pt x="1850" y="530"/>
                      <a:pt x="1852" y="529"/>
                      <a:pt x="1854" y="527"/>
                    </a:cubicBezTo>
                    <a:cubicBezTo>
                      <a:pt x="1855" y="529"/>
                      <a:pt x="1858" y="530"/>
                      <a:pt x="1858" y="532"/>
                    </a:cubicBezTo>
                    <a:cubicBezTo>
                      <a:pt x="1858" y="533"/>
                      <a:pt x="1855" y="535"/>
                      <a:pt x="1853" y="537"/>
                    </a:cubicBezTo>
                    <a:close/>
                    <a:moveTo>
                      <a:pt x="1854" y="496"/>
                    </a:moveTo>
                    <a:cubicBezTo>
                      <a:pt x="1852" y="494"/>
                      <a:pt x="1849" y="492"/>
                      <a:pt x="1847" y="490"/>
                    </a:cubicBezTo>
                    <a:cubicBezTo>
                      <a:pt x="1849" y="488"/>
                      <a:pt x="1851" y="487"/>
                      <a:pt x="1854" y="485"/>
                    </a:cubicBezTo>
                    <a:cubicBezTo>
                      <a:pt x="1856" y="487"/>
                      <a:pt x="1858" y="488"/>
                      <a:pt x="1860" y="489"/>
                    </a:cubicBezTo>
                    <a:cubicBezTo>
                      <a:pt x="1858" y="491"/>
                      <a:pt x="1856" y="494"/>
                      <a:pt x="1854" y="496"/>
                    </a:cubicBezTo>
                    <a:close/>
                    <a:moveTo>
                      <a:pt x="1847" y="450"/>
                    </a:moveTo>
                    <a:cubicBezTo>
                      <a:pt x="1847" y="450"/>
                      <a:pt x="1848" y="449"/>
                      <a:pt x="1848" y="448"/>
                    </a:cubicBezTo>
                    <a:cubicBezTo>
                      <a:pt x="1849" y="447"/>
                      <a:pt x="1851" y="446"/>
                      <a:pt x="1852" y="444"/>
                    </a:cubicBezTo>
                    <a:cubicBezTo>
                      <a:pt x="1853" y="443"/>
                      <a:pt x="1854" y="443"/>
                      <a:pt x="1855" y="444"/>
                    </a:cubicBezTo>
                    <a:cubicBezTo>
                      <a:pt x="1856" y="445"/>
                      <a:pt x="1858" y="447"/>
                      <a:pt x="1859" y="448"/>
                    </a:cubicBezTo>
                    <a:cubicBezTo>
                      <a:pt x="1862" y="450"/>
                      <a:pt x="1859" y="450"/>
                      <a:pt x="1858" y="450"/>
                    </a:cubicBezTo>
                    <a:cubicBezTo>
                      <a:pt x="1856" y="451"/>
                      <a:pt x="1856" y="453"/>
                      <a:pt x="1855" y="454"/>
                    </a:cubicBezTo>
                    <a:cubicBezTo>
                      <a:pt x="1852" y="452"/>
                      <a:pt x="1849" y="451"/>
                      <a:pt x="1847" y="450"/>
                    </a:cubicBezTo>
                    <a:close/>
                    <a:moveTo>
                      <a:pt x="1859" y="410"/>
                    </a:moveTo>
                    <a:cubicBezTo>
                      <a:pt x="1859" y="410"/>
                      <a:pt x="1859" y="411"/>
                      <a:pt x="1858" y="411"/>
                    </a:cubicBezTo>
                    <a:cubicBezTo>
                      <a:pt x="1857" y="412"/>
                      <a:pt x="1854" y="416"/>
                      <a:pt x="1854" y="415"/>
                    </a:cubicBezTo>
                    <a:cubicBezTo>
                      <a:pt x="1851" y="414"/>
                      <a:pt x="1850" y="412"/>
                      <a:pt x="1848" y="410"/>
                    </a:cubicBezTo>
                    <a:cubicBezTo>
                      <a:pt x="1847" y="409"/>
                      <a:pt x="1847" y="409"/>
                      <a:pt x="1847" y="409"/>
                    </a:cubicBezTo>
                    <a:cubicBezTo>
                      <a:pt x="1849" y="407"/>
                      <a:pt x="1850" y="406"/>
                      <a:pt x="1852" y="404"/>
                    </a:cubicBezTo>
                    <a:cubicBezTo>
                      <a:pt x="1853" y="402"/>
                      <a:pt x="1854" y="402"/>
                      <a:pt x="1856" y="404"/>
                    </a:cubicBezTo>
                    <a:cubicBezTo>
                      <a:pt x="1857" y="405"/>
                      <a:pt x="1858" y="407"/>
                      <a:pt x="1859" y="408"/>
                    </a:cubicBezTo>
                    <a:cubicBezTo>
                      <a:pt x="1860" y="409"/>
                      <a:pt x="1860" y="409"/>
                      <a:pt x="1859" y="410"/>
                    </a:cubicBezTo>
                    <a:close/>
                    <a:moveTo>
                      <a:pt x="1860" y="369"/>
                    </a:moveTo>
                    <a:cubicBezTo>
                      <a:pt x="1859" y="370"/>
                      <a:pt x="1859" y="370"/>
                      <a:pt x="1858" y="371"/>
                    </a:cubicBezTo>
                    <a:cubicBezTo>
                      <a:pt x="1857" y="372"/>
                      <a:pt x="1854" y="375"/>
                      <a:pt x="1854" y="375"/>
                    </a:cubicBezTo>
                    <a:cubicBezTo>
                      <a:pt x="1851" y="373"/>
                      <a:pt x="1849" y="371"/>
                      <a:pt x="1847" y="368"/>
                    </a:cubicBezTo>
                    <a:cubicBezTo>
                      <a:pt x="1847" y="368"/>
                      <a:pt x="1847" y="368"/>
                      <a:pt x="1847" y="367"/>
                    </a:cubicBezTo>
                    <a:cubicBezTo>
                      <a:pt x="1847" y="367"/>
                      <a:pt x="1848" y="366"/>
                      <a:pt x="1848" y="366"/>
                    </a:cubicBezTo>
                    <a:cubicBezTo>
                      <a:pt x="1851" y="366"/>
                      <a:pt x="1850" y="364"/>
                      <a:pt x="1851" y="363"/>
                    </a:cubicBezTo>
                    <a:cubicBezTo>
                      <a:pt x="1853" y="360"/>
                      <a:pt x="1855" y="360"/>
                      <a:pt x="1856" y="363"/>
                    </a:cubicBezTo>
                    <a:cubicBezTo>
                      <a:pt x="1857" y="364"/>
                      <a:pt x="1857" y="365"/>
                      <a:pt x="1859" y="366"/>
                    </a:cubicBezTo>
                    <a:cubicBezTo>
                      <a:pt x="1861" y="366"/>
                      <a:pt x="1861" y="368"/>
                      <a:pt x="1860" y="369"/>
                    </a:cubicBezTo>
                    <a:close/>
                    <a:moveTo>
                      <a:pt x="1860" y="330"/>
                    </a:moveTo>
                    <a:cubicBezTo>
                      <a:pt x="1856" y="330"/>
                      <a:pt x="1857" y="337"/>
                      <a:pt x="1853" y="336"/>
                    </a:cubicBezTo>
                    <a:cubicBezTo>
                      <a:pt x="1851" y="336"/>
                      <a:pt x="1850" y="331"/>
                      <a:pt x="1847" y="330"/>
                    </a:cubicBezTo>
                    <a:cubicBezTo>
                      <a:pt x="1846" y="330"/>
                      <a:pt x="1846" y="329"/>
                      <a:pt x="1845" y="329"/>
                    </a:cubicBezTo>
                    <a:cubicBezTo>
                      <a:pt x="1846" y="328"/>
                      <a:pt x="1846" y="328"/>
                      <a:pt x="1846" y="327"/>
                    </a:cubicBezTo>
                    <a:cubicBezTo>
                      <a:pt x="1849" y="325"/>
                      <a:pt x="1851" y="322"/>
                      <a:pt x="1853" y="320"/>
                    </a:cubicBezTo>
                    <a:cubicBezTo>
                      <a:pt x="1856" y="322"/>
                      <a:pt x="1858" y="325"/>
                      <a:pt x="1861" y="327"/>
                    </a:cubicBezTo>
                    <a:cubicBezTo>
                      <a:pt x="1863" y="328"/>
                      <a:pt x="1862" y="330"/>
                      <a:pt x="1860" y="330"/>
                    </a:cubicBezTo>
                    <a:close/>
                    <a:moveTo>
                      <a:pt x="1862" y="288"/>
                    </a:moveTo>
                    <a:cubicBezTo>
                      <a:pt x="1861" y="289"/>
                      <a:pt x="1860" y="290"/>
                      <a:pt x="1859" y="291"/>
                    </a:cubicBezTo>
                    <a:cubicBezTo>
                      <a:pt x="1857" y="293"/>
                      <a:pt x="1855" y="295"/>
                      <a:pt x="1854" y="297"/>
                    </a:cubicBezTo>
                    <a:cubicBezTo>
                      <a:pt x="1852" y="295"/>
                      <a:pt x="1850" y="293"/>
                      <a:pt x="1848" y="291"/>
                    </a:cubicBezTo>
                    <a:cubicBezTo>
                      <a:pt x="1847" y="290"/>
                      <a:pt x="1846" y="290"/>
                      <a:pt x="1844" y="289"/>
                    </a:cubicBezTo>
                    <a:cubicBezTo>
                      <a:pt x="1844" y="288"/>
                      <a:pt x="1843" y="288"/>
                      <a:pt x="1843" y="287"/>
                    </a:cubicBezTo>
                    <a:cubicBezTo>
                      <a:pt x="1843" y="286"/>
                      <a:pt x="1844" y="285"/>
                      <a:pt x="1845" y="285"/>
                    </a:cubicBezTo>
                    <a:cubicBezTo>
                      <a:pt x="1847" y="283"/>
                      <a:pt x="1849" y="282"/>
                      <a:pt x="1851" y="280"/>
                    </a:cubicBezTo>
                    <a:cubicBezTo>
                      <a:pt x="1854" y="276"/>
                      <a:pt x="1854" y="275"/>
                      <a:pt x="1856" y="278"/>
                    </a:cubicBezTo>
                    <a:cubicBezTo>
                      <a:pt x="1857" y="280"/>
                      <a:pt x="1858" y="282"/>
                      <a:pt x="1861" y="283"/>
                    </a:cubicBezTo>
                    <a:cubicBezTo>
                      <a:pt x="1864" y="284"/>
                      <a:pt x="1864" y="286"/>
                      <a:pt x="1862" y="288"/>
                    </a:cubicBezTo>
                    <a:close/>
                    <a:moveTo>
                      <a:pt x="1844" y="245"/>
                    </a:moveTo>
                    <a:cubicBezTo>
                      <a:pt x="1846" y="243"/>
                      <a:pt x="1849" y="240"/>
                      <a:pt x="1851" y="238"/>
                    </a:cubicBezTo>
                    <a:cubicBezTo>
                      <a:pt x="1853" y="235"/>
                      <a:pt x="1854" y="235"/>
                      <a:pt x="1856" y="238"/>
                    </a:cubicBezTo>
                    <a:cubicBezTo>
                      <a:pt x="1858" y="239"/>
                      <a:pt x="1859" y="241"/>
                      <a:pt x="1860" y="242"/>
                    </a:cubicBezTo>
                    <a:cubicBezTo>
                      <a:pt x="1864" y="245"/>
                      <a:pt x="1864" y="245"/>
                      <a:pt x="1859" y="249"/>
                    </a:cubicBezTo>
                    <a:cubicBezTo>
                      <a:pt x="1858" y="250"/>
                      <a:pt x="1857" y="253"/>
                      <a:pt x="1855" y="255"/>
                    </a:cubicBezTo>
                    <a:cubicBezTo>
                      <a:pt x="1855" y="255"/>
                      <a:pt x="1854" y="256"/>
                      <a:pt x="1854" y="256"/>
                    </a:cubicBezTo>
                    <a:cubicBezTo>
                      <a:pt x="1853" y="255"/>
                      <a:pt x="1852" y="255"/>
                      <a:pt x="1852" y="255"/>
                    </a:cubicBezTo>
                    <a:cubicBezTo>
                      <a:pt x="1851" y="254"/>
                      <a:pt x="1851" y="252"/>
                      <a:pt x="1851" y="251"/>
                    </a:cubicBezTo>
                    <a:cubicBezTo>
                      <a:pt x="1848" y="249"/>
                      <a:pt x="1846" y="247"/>
                      <a:pt x="1844" y="245"/>
                    </a:cubicBezTo>
                    <a:close/>
                    <a:moveTo>
                      <a:pt x="1865" y="206"/>
                    </a:moveTo>
                    <a:cubicBezTo>
                      <a:pt x="1860" y="209"/>
                      <a:pt x="1857" y="212"/>
                      <a:pt x="1855" y="217"/>
                    </a:cubicBezTo>
                    <a:cubicBezTo>
                      <a:pt x="1854" y="217"/>
                      <a:pt x="1853" y="217"/>
                      <a:pt x="1853" y="217"/>
                    </a:cubicBezTo>
                    <a:cubicBezTo>
                      <a:pt x="1851" y="212"/>
                      <a:pt x="1847" y="208"/>
                      <a:pt x="1842" y="206"/>
                    </a:cubicBezTo>
                    <a:cubicBezTo>
                      <a:pt x="1842" y="206"/>
                      <a:pt x="1842" y="205"/>
                      <a:pt x="1841" y="205"/>
                    </a:cubicBezTo>
                    <a:cubicBezTo>
                      <a:pt x="1842" y="205"/>
                      <a:pt x="1842" y="204"/>
                      <a:pt x="1843" y="204"/>
                    </a:cubicBezTo>
                    <a:cubicBezTo>
                      <a:pt x="1847" y="202"/>
                      <a:pt x="1850" y="200"/>
                      <a:pt x="1852" y="195"/>
                    </a:cubicBezTo>
                    <a:cubicBezTo>
                      <a:pt x="1852" y="193"/>
                      <a:pt x="1854" y="192"/>
                      <a:pt x="1855" y="195"/>
                    </a:cubicBezTo>
                    <a:cubicBezTo>
                      <a:pt x="1857" y="199"/>
                      <a:pt x="1861" y="202"/>
                      <a:pt x="1865" y="204"/>
                    </a:cubicBezTo>
                    <a:cubicBezTo>
                      <a:pt x="1866" y="205"/>
                      <a:pt x="1867" y="205"/>
                      <a:pt x="1865" y="206"/>
                    </a:cubicBezTo>
                    <a:close/>
                    <a:moveTo>
                      <a:pt x="1866" y="166"/>
                    </a:moveTo>
                    <a:cubicBezTo>
                      <a:pt x="1861" y="168"/>
                      <a:pt x="1857" y="171"/>
                      <a:pt x="1855" y="176"/>
                    </a:cubicBezTo>
                    <a:cubicBezTo>
                      <a:pt x="1854" y="178"/>
                      <a:pt x="1853" y="177"/>
                      <a:pt x="1852" y="176"/>
                    </a:cubicBezTo>
                    <a:cubicBezTo>
                      <a:pt x="1850" y="171"/>
                      <a:pt x="1846" y="168"/>
                      <a:pt x="1841" y="166"/>
                    </a:cubicBezTo>
                    <a:cubicBezTo>
                      <a:pt x="1839" y="166"/>
                      <a:pt x="1839" y="165"/>
                      <a:pt x="1841" y="164"/>
                    </a:cubicBezTo>
                    <a:cubicBezTo>
                      <a:pt x="1846" y="162"/>
                      <a:pt x="1850" y="158"/>
                      <a:pt x="1853" y="152"/>
                    </a:cubicBezTo>
                    <a:cubicBezTo>
                      <a:pt x="1853" y="152"/>
                      <a:pt x="1853" y="151"/>
                      <a:pt x="1854" y="151"/>
                    </a:cubicBezTo>
                    <a:cubicBezTo>
                      <a:pt x="1854" y="151"/>
                      <a:pt x="1854" y="152"/>
                      <a:pt x="1855" y="152"/>
                    </a:cubicBezTo>
                    <a:cubicBezTo>
                      <a:pt x="1856" y="158"/>
                      <a:pt x="1860" y="162"/>
                      <a:pt x="1866" y="164"/>
                    </a:cubicBezTo>
                    <a:cubicBezTo>
                      <a:pt x="1867" y="164"/>
                      <a:pt x="1867" y="165"/>
                      <a:pt x="1868" y="165"/>
                    </a:cubicBezTo>
                    <a:cubicBezTo>
                      <a:pt x="1867" y="166"/>
                      <a:pt x="1867" y="166"/>
                      <a:pt x="1866" y="166"/>
                    </a:cubicBezTo>
                    <a:close/>
                    <a:moveTo>
                      <a:pt x="1881" y="164"/>
                    </a:moveTo>
                    <a:cubicBezTo>
                      <a:pt x="1888" y="162"/>
                      <a:pt x="1893" y="158"/>
                      <a:pt x="1893" y="150"/>
                    </a:cubicBezTo>
                    <a:cubicBezTo>
                      <a:pt x="1893" y="150"/>
                      <a:pt x="1894" y="149"/>
                      <a:pt x="1895" y="149"/>
                    </a:cubicBezTo>
                    <a:cubicBezTo>
                      <a:pt x="1896" y="149"/>
                      <a:pt x="1897" y="150"/>
                      <a:pt x="1897" y="150"/>
                    </a:cubicBezTo>
                    <a:cubicBezTo>
                      <a:pt x="1897" y="157"/>
                      <a:pt x="1901" y="161"/>
                      <a:pt x="1907" y="163"/>
                    </a:cubicBezTo>
                    <a:cubicBezTo>
                      <a:pt x="1908" y="164"/>
                      <a:pt x="1909" y="165"/>
                      <a:pt x="1907" y="166"/>
                    </a:cubicBezTo>
                    <a:cubicBezTo>
                      <a:pt x="1902" y="169"/>
                      <a:pt x="1897" y="172"/>
                      <a:pt x="1897" y="179"/>
                    </a:cubicBezTo>
                    <a:cubicBezTo>
                      <a:pt x="1897" y="179"/>
                      <a:pt x="1895" y="179"/>
                      <a:pt x="1894" y="179"/>
                    </a:cubicBezTo>
                    <a:cubicBezTo>
                      <a:pt x="1893" y="179"/>
                      <a:pt x="1893" y="177"/>
                      <a:pt x="1893" y="176"/>
                    </a:cubicBezTo>
                    <a:cubicBezTo>
                      <a:pt x="1891" y="171"/>
                      <a:pt x="1887" y="168"/>
                      <a:pt x="1882" y="166"/>
                    </a:cubicBezTo>
                    <a:cubicBezTo>
                      <a:pt x="1881" y="166"/>
                      <a:pt x="1880" y="166"/>
                      <a:pt x="1879" y="165"/>
                    </a:cubicBezTo>
                    <a:cubicBezTo>
                      <a:pt x="1880" y="165"/>
                      <a:pt x="1881" y="164"/>
                      <a:pt x="1881" y="164"/>
                    </a:cubicBezTo>
                    <a:close/>
                    <a:moveTo>
                      <a:pt x="1895" y="736"/>
                    </a:moveTo>
                    <a:cubicBezTo>
                      <a:pt x="1894" y="736"/>
                      <a:pt x="1893" y="735"/>
                      <a:pt x="1893" y="734"/>
                    </a:cubicBezTo>
                    <a:cubicBezTo>
                      <a:pt x="1893" y="734"/>
                      <a:pt x="1894" y="733"/>
                      <a:pt x="1895" y="731"/>
                    </a:cubicBezTo>
                    <a:cubicBezTo>
                      <a:pt x="1896" y="733"/>
                      <a:pt x="1897" y="734"/>
                      <a:pt x="1897" y="735"/>
                    </a:cubicBezTo>
                    <a:cubicBezTo>
                      <a:pt x="1897" y="735"/>
                      <a:pt x="1895" y="736"/>
                      <a:pt x="1895" y="736"/>
                    </a:cubicBezTo>
                    <a:close/>
                    <a:moveTo>
                      <a:pt x="1894" y="698"/>
                    </a:moveTo>
                    <a:cubicBezTo>
                      <a:pt x="1893" y="697"/>
                      <a:pt x="1892" y="695"/>
                      <a:pt x="1890" y="694"/>
                    </a:cubicBezTo>
                    <a:cubicBezTo>
                      <a:pt x="1892" y="692"/>
                      <a:pt x="1894" y="690"/>
                      <a:pt x="1895" y="690"/>
                    </a:cubicBezTo>
                    <a:cubicBezTo>
                      <a:pt x="1896" y="691"/>
                      <a:pt x="1898" y="692"/>
                      <a:pt x="1899" y="694"/>
                    </a:cubicBezTo>
                    <a:cubicBezTo>
                      <a:pt x="1899" y="695"/>
                      <a:pt x="1896" y="699"/>
                      <a:pt x="1894" y="698"/>
                    </a:cubicBezTo>
                    <a:close/>
                    <a:moveTo>
                      <a:pt x="1895" y="650"/>
                    </a:moveTo>
                    <a:cubicBezTo>
                      <a:pt x="1896" y="650"/>
                      <a:pt x="1898" y="652"/>
                      <a:pt x="1899" y="653"/>
                    </a:cubicBezTo>
                    <a:cubicBezTo>
                      <a:pt x="1898" y="654"/>
                      <a:pt x="1897" y="655"/>
                      <a:pt x="1895" y="657"/>
                    </a:cubicBezTo>
                    <a:cubicBezTo>
                      <a:pt x="1893" y="655"/>
                      <a:pt x="1892" y="654"/>
                      <a:pt x="1891" y="653"/>
                    </a:cubicBezTo>
                    <a:cubicBezTo>
                      <a:pt x="1893" y="652"/>
                      <a:pt x="1894" y="650"/>
                      <a:pt x="1895" y="650"/>
                    </a:cubicBezTo>
                    <a:close/>
                    <a:moveTo>
                      <a:pt x="1892" y="613"/>
                    </a:moveTo>
                    <a:cubicBezTo>
                      <a:pt x="1893" y="612"/>
                      <a:pt x="1894" y="610"/>
                      <a:pt x="1895" y="610"/>
                    </a:cubicBezTo>
                    <a:cubicBezTo>
                      <a:pt x="1896" y="610"/>
                      <a:pt x="1897" y="611"/>
                      <a:pt x="1899" y="612"/>
                    </a:cubicBezTo>
                    <a:cubicBezTo>
                      <a:pt x="1898" y="613"/>
                      <a:pt x="1897" y="614"/>
                      <a:pt x="1895" y="616"/>
                    </a:cubicBezTo>
                    <a:cubicBezTo>
                      <a:pt x="1894" y="615"/>
                      <a:pt x="1893" y="614"/>
                      <a:pt x="1892" y="613"/>
                    </a:cubicBezTo>
                    <a:close/>
                    <a:moveTo>
                      <a:pt x="1899" y="572"/>
                    </a:moveTo>
                    <a:cubicBezTo>
                      <a:pt x="1898" y="573"/>
                      <a:pt x="1896" y="575"/>
                      <a:pt x="1895" y="575"/>
                    </a:cubicBezTo>
                    <a:cubicBezTo>
                      <a:pt x="1893" y="575"/>
                      <a:pt x="1892" y="573"/>
                      <a:pt x="1890" y="571"/>
                    </a:cubicBezTo>
                    <a:cubicBezTo>
                      <a:pt x="1892" y="569"/>
                      <a:pt x="1893" y="568"/>
                      <a:pt x="1895" y="567"/>
                    </a:cubicBezTo>
                    <a:cubicBezTo>
                      <a:pt x="1896" y="567"/>
                      <a:pt x="1899" y="570"/>
                      <a:pt x="1899" y="572"/>
                    </a:cubicBezTo>
                    <a:close/>
                    <a:moveTo>
                      <a:pt x="1898" y="534"/>
                    </a:moveTo>
                    <a:cubicBezTo>
                      <a:pt x="1897" y="535"/>
                      <a:pt x="1895" y="537"/>
                      <a:pt x="1894" y="536"/>
                    </a:cubicBezTo>
                    <a:cubicBezTo>
                      <a:pt x="1892" y="535"/>
                      <a:pt x="1891" y="534"/>
                      <a:pt x="1888" y="531"/>
                    </a:cubicBezTo>
                    <a:cubicBezTo>
                      <a:pt x="1890" y="530"/>
                      <a:pt x="1891" y="529"/>
                      <a:pt x="1893" y="528"/>
                    </a:cubicBezTo>
                    <a:cubicBezTo>
                      <a:pt x="1894" y="528"/>
                      <a:pt x="1895" y="527"/>
                      <a:pt x="1896" y="527"/>
                    </a:cubicBezTo>
                    <a:cubicBezTo>
                      <a:pt x="1898" y="528"/>
                      <a:pt x="1899" y="530"/>
                      <a:pt x="1900" y="531"/>
                    </a:cubicBezTo>
                    <a:cubicBezTo>
                      <a:pt x="1900" y="532"/>
                      <a:pt x="1899" y="534"/>
                      <a:pt x="1898" y="534"/>
                    </a:cubicBezTo>
                    <a:close/>
                    <a:moveTo>
                      <a:pt x="1899" y="493"/>
                    </a:moveTo>
                    <a:cubicBezTo>
                      <a:pt x="1895" y="497"/>
                      <a:pt x="1895" y="497"/>
                      <a:pt x="1891" y="493"/>
                    </a:cubicBezTo>
                    <a:cubicBezTo>
                      <a:pt x="1890" y="492"/>
                      <a:pt x="1888" y="491"/>
                      <a:pt x="1887" y="489"/>
                    </a:cubicBezTo>
                    <a:cubicBezTo>
                      <a:pt x="1889" y="489"/>
                      <a:pt x="1891" y="488"/>
                      <a:pt x="1892" y="487"/>
                    </a:cubicBezTo>
                    <a:cubicBezTo>
                      <a:pt x="1895" y="484"/>
                      <a:pt x="1895" y="484"/>
                      <a:pt x="1898" y="487"/>
                    </a:cubicBezTo>
                    <a:cubicBezTo>
                      <a:pt x="1898" y="487"/>
                      <a:pt x="1899" y="487"/>
                      <a:pt x="1899" y="488"/>
                    </a:cubicBezTo>
                    <a:cubicBezTo>
                      <a:pt x="1901" y="490"/>
                      <a:pt x="1901" y="491"/>
                      <a:pt x="1899" y="493"/>
                    </a:cubicBezTo>
                    <a:close/>
                    <a:moveTo>
                      <a:pt x="1901" y="449"/>
                    </a:moveTo>
                    <a:cubicBezTo>
                      <a:pt x="1899" y="451"/>
                      <a:pt x="1896" y="453"/>
                      <a:pt x="1894" y="456"/>
                    </a:cubicBezTo>
                    <a:cubicBezTo>
                      <a:pt x="1894" y="455"/>
                      <a:pt x="1893" y="455"/>
                      <a:pt x="1893" y="455"/>
                    </a:cubicBezTo>
                    <a:cubicBezTo>
                      <a:pt x="1893" y="454"/>
                      <a:pt x="1893" y="453"/>
                      <a:pt x="1892" y="452"/>
                    </a:cubicBezTo>
                    <a:cubicBezTo>
                      <a:pt x="1891" y="451"/>
                      <a:pt x="1889" y="450"/>
                      <a:pt x="1888" y="450"/>
                    </a:cubicBezTo>
                    <a:cubicBezTo>
                      <a:pt x="1890" y="447"/>
                      <a:pt x="1892" y="445"/>
                      <a:pt x="1894" y="443"/>
                    </a:cubicBezTo>
                    <a:cubicBezTo>
                      <a:pt x="1894" y="442"/>
                      <a:pt x="1896" y="443"/>
                      <a:pt x="1896" y="443"/>
                    </a:cubicBezTo>
                    <a:cubicBezTo>
                      <a:pt x="1898" y="444"/>
                      <a:pt x="1899" y="446"/>
                      <a:pt x="1900" y="447"/>
                    </a:cubicBezTo>
                    <a:cubicBezTo>
                      <a:pt x="1901" y="447"/>
                      <a:pt x="1901" y="448"/>
                      <a:pt x="1901" y="449"/>
                    </a:cubicBezTo>
                    <a:close/>
                    <a:moveTo>
                      <a:pt x="1888" y="366"/>
                    </a:moveTo>
                    <a:cubicBezTo>
                      <a:pt x="1891" y="366"/>
                      <a:pt x="1891" y="362"/>
                      <a:pt x="1894" y="360"/>
                    </a:cubicBezTo>
                    <a:cubicBezTo>
                      <a:pt x="1894" y="360"/>
                      <a:pt x="1895" y="360"/>
                      <a:pt x="1895" y="360"/>
                    </a:cubicBezTo>
                    <a:cubicBezTo>
                      <a:pt x="1896" y="360"/>
                      <a:pt x="1897" y="361"/>
                      <a:pt x="1897" y="361"/>
                    </a:cubicBezTo>
                    <a:cubicBezTo>
                      <a:pt x="1897" y="364"/>
                      <a:pt x="1899" y="365"/>
                      <a:pt x="1901" y="367"/>
                    </a:cubicBezTo>
                    <a:cubicBezTo>
                      <a:pt x="1902" y="368"/>
                      <a:pt x="1903" y="369"/>
                      <a:pt x="1901" y="370"/>
                    </a:cubicBezTo>
                    <a:cubicBezTo>
                      <a:pt x="1895" y="377"/>
                      <a:pt x="1893" y="376"/>
                      <a:pt x="1888" y="369"/>
                    </a:cubicBezTo>
                    <a:cubicBezTo>
                      <a:pt x="1887" y="368"/>
                      <a:pt x="1888" y="367"/>
                      <a:pt x="1888" y="366"/>
                    </a:cubicBezTo>
                    <a:close/>
                    <a:moveTo>
                      <a:pt x="1895" y="415"/>
                    </a:moveTo>
                    <a:cubicBezTo>
                      <a:pt x="1893" y="415"/>
                      <a:pt x="1888" y="411"/>
                      <a:pt x="1888" y="409"/>
                    </a:cubicBezTo>
                    <a:cubicBezTo>
                      <a:pt x="1888" y="406"/>
                      <a:pt x="1892" y="404"/>
                      <a:pt x="1894" y="400"/>
                    </a:cubicBezTo>
                    <a:cubicBezTo>
                      <a:pt x="1898" y="404"/>
                      <a:pt x="1900" y="406"/>
                      <a:pt x="1903" y="409"/>
                    </a:cubicBezTo>
                    <a:cubicBezTo>
                      <a:pt x="1900" y="411"/>
                      <a:pt x="1898" y="415"/>
                      <a:pt x="1895" y="415"/>
                    </a:cubicBezTo>
                    <a:close/>
                    <a:moveTo>
                      <a:pt x="1899" y="331"/>
                    </a:moveTo>
                    <a:cubicBezTo>
                      <a:pt x="1896" y="332"/>
                      <a:pt x="1898" y="338"/>
                      <a:pt x="1894" y="337"/>
                    </a:cubicBezTo>
                    <a:cubicBezTo>
                      <a:pt x="1892" y="336"/>
                      <a:pt x="1892" y="333"/>
                      <a:pt x="1890" y="331"/>
                    </a:cubicBezTo>
                    <a:cubicBezTo>
                      <a:pt x="1889" y="330"/>
                      <a:pt x="1888" y="330"/>
                      <a:pt x="1887" y="330"/>
                    </a:cubicBezTo>
                    <a:cubicBezTo>
                      <a:pt x="1886" y="329"/>
                      <a:pt x="1886" y="328"/>
                      <a:pt x="1886" y="328"/>
                    </a:cubicBezTo>
                    <a:cubicBezTo>
                      <a:pt x="1888" y="325"/>
                      <a:pt x="1891" y="322"/>
                      <a:pt x="1894" y="320"/>
                    </a:cubicBezTo>
                    <a:cubicBezTo>
                      <a:pt x="1894" y="320"/>
                      <a:pt x="1894" y="320"/>
                      <a:pt x="1895" y="320"/>
                    </a:cubicBezTo>
                    <a:cubicBezTo>
                      <a:pt x="1895" y="320"/>
                      <a:pt x="1896" y="320"/>
                      <a:pt x="1896" y="320"/>
                    </a:cubicBezTo>
                    <a:cubicBezTo>
                      <a:pt x="1898" y="321"/>
                      <a:pt x="1899" y="322"/>
                      <a:pt x="1900" y="324"/>
                    </a:cubicBezTo>
                    <a:cubicBezTo>
                      <a:pt x="1901" y="325"/>
                      <a:pt x="1903" y="327"/>
                      <a:pt x="1905" y="328"/>
                    </a:cubicBezTo>
                    <a:cubicBezTo>
                      <a:pt x="1903" y="329"/>
                      <a:pt x="1901" y="331"/>
                      <a:pt x="1899" y="331"/>
                    </a:cubicBezTo>
                    <a:close/>
                    <a:moveTo>
                      <a:pt x="1904" y="288"/>
                    </a:moveTo>
                    <a:cubicBezTo>
                      <a:pt x="1901" y="291"/>
                      <a:pt x="1898" y="294"/>
                      <a:pt x="1895" y="297"/>
                    </a:cubicBezTo>
                    <a:cubicBezTo>
                      <a:pt x="1891" y="294"/>
                      <a:pt x="1888" y="291"/>
                      <a:pt x="1885" y="288"/>
                    </a:cubicBezTo>
                    <a:cubicBezTo>
                      <a:pt x="1885" y="287"/>
                      <a:pt x="1884" y="287"/>
                      <a:pt x="1884" y="286"/>
                    </a:cubicBezTo>
                    <a:cubicBezTo>
                      <a:pt x="1884" y="286"/>
                      <a:pt x="1884" y="285"/>
                      <a:pt x="1885" y="285"/>
                    </a:cubicBezTo>
                    <a:cubicBezTo>
                      <a:pt x="1889" y="283"/>
                      <a:pt x="1891" y="280"/>
                      <a:pt x="1893" y="276"/>
                    </a:cubicBezTo>
                    <a:cubicBezTo>
                      <a:pt x="1894" y="275"/>
                      <a:pt x="1896" y="275"/>
                      <a:pt x="1897" y="277"/>
                    </a:cubicBezTo>
                    <a:cubicBezTo>
                      <a:pt x="1899" y="280"/>
                      <a:pt x="1901" y="283"/>
                      <a:pt x="1903" y="285"/>
                    </a:cubicBezTo>
                    <a:cubicBezTo>
                      <a:pt x="1905" y="286"/>
                      <a:pt x="1907" y="286"/>
                      <a:pt x="1904" y="288"/>
                    </a:cubicBezTo>
                    <a:close/>
                    <a:moveTo>
                      <a:pt x="1898" y="252"/>
                    </a:moveTo>
                    <a:cubicBezTo>
                      <a:pt x="1897" y="253"/>
                      <a:pt x="1897" y="254"/>
                      <a:pt x="1897" y="255"/>
                    </a:cubicBezTo>
                    <a:cubicBezTo>
                      <a:pt x="1896" y="258"/>
                      <a:pt x="1894" y="257"/>
                      <a:pt x="1893" y="255"/>
                    </a:cubicBezTo>
                    <a:cubicBezTo>
                      <a:pt x="1891" y="252"/>
                      <a:pt x="1889" y="248"/>
                      <a:pt x="1885" y="247"/>
                    </a:cubicBezTo>
                    <a:cubicBezTo>
                      <a:pt x="1883" y="247"/>
                      <a:pt x="1884" y="246"/>
                      <a:pt x="1885" y="244"/>
                    </a:cubicBezTo>
                    <a:cubicBezTo>
                      <a:pt x="1888" y="241"/>
                      <a:pt x="1892" y="239"/>
                      <a:pt x="1894" y="234"/>
                    </a:cubicBezTo>
                    <a:cubicBezTo>
                      <a:pt x="1894" y="233"/>
                      <a:pt x="1895" y="233"/>
                      <a:pt x="1895" y="233"/>
                    </a:cubicBezTo>
                    <a:cubicBezTo>
                      <a:pt x="1896" y="234"/>
                      <a:pt x="1896" y="234"/>
                      <a:pt x="1897" y="234"/>
                    </a:cubicBezTo>
                    <a:cubicBezTo>
                      <a:pt x="1897" y="235"/>
                      <a:pt x="1897" y="236"/>
                      <a:pt x="1898" y="237"/>
                    </a:cubicBezTo>
                    <a:cubicBezTo>
                      <a:pt x="1901" y="240"/>
                      <a:pt x="1904" y="243"/>
                      <a:pt x="1906" y="245"/>
                    </a:cubicBezTo>
                    <a:cubicBezTo>
                      <a:pt x="1904" y="248"/>
                      <a:pt x="1901" y="250"/>
                      <a:pt x="1898" y="252"/>
                    </a:cubicBezTo>
                    <a:close/>
                    <a:moveTo>
                      <a:pt x="1907" y="206"/>
                    </a:moveTo>
                    <a:cubicBezTo>
                      <a:pt x="1902" y="209"/>
                      <a:pt x="1899" y="212"/>
                      <a:pt x="1897" y="217"/>
                    </a:cubicBezTo>
                    <a:cubicBezTo>
                      <a:pt x="1896" y="219"/>
                      <a:pt x="1894" y="218"/>
                      <a:pt x="1893" y="217"/>
                    </a:cubicBezTo>
                    <a:cubicBezTo>
                      <a:pt x="1891" y="212"/>
                      <a:pt x="1887" y="209"/>
                      <a:pt x="1883" y="206"/>
                    </a:cubicBezTo>
                    <a:cubicBezTo>
                      <a:pt x="1882" y="206"/>
                      <a:pt x="1882" y="206"/>
                      <a:pt x="1882" y="205"/>
                    </a:cubicBezTo>
                    <a:cubicBezTo>
                      <a:pt x="1882" y="205"/>
                      <a:pt x="1882" y="204"/>
                      <a:pt x="1883" y="204"/>
                    </a:cubicBezTo>
                    <a:cubicBezTo>
                      <a:pt x="1888" y="202"/>
                      <a:pt x="1892" y="198"/>
                      <a:pt x="1893" y="192"/>
                    </a:cubicBezTo>
                    <a:cubicBezTo>
                      <a:pt x="1893" y="192"/>
                      <a:pt x="1895" y="191"/>
                      <a:pt x="1895" y="191"/>
                    </a:cubicBezTo>
                    <a:cubicBezTo>
                      <a:pt x="1896" y="191"/>
                      <a:pt x="1897" y="192"/>
                      <a:pt x="1897" y="192"/>
                    </a:cubicBezTo>
                    <a:cubicBezTo>
                      <a:pt x="1897" y="199"/>
                      <a:pt x="1902" y="201"/>
                      <a:pt x="1907" y="204"/>
                    </a:cubicBezTo>
                    <a:cubicBezTo>
                      <a:pt x="1908" y="205"/>
                      <a:pt x="1909" y="205"/>
                      <a:pt x="1907" y="206"/>
                    </a:cubicBezTo>
                    <a:close/>
                    <a:moveTo>
                      <a:pt x="1923" y="124"/>
                    </a:moveTo>
                    <a:cubicBezTo>
                      <a:pt x="1927" y="121"/>
                      <a:pt x="1930" y="118"/>
                      <a:pt x="1934" y="115"/>
                    </a:cubicBezTo>
                    <a:cubicBezTo>
                      <a:pt x="1935" y="113"/>
                      <a:pt x="1935" y="111"/>
                      <a:pt x="1935" y="110"/>
                    </a:cubicBezTo>
                    <a:cubicBezTo>
                      <a:pt x="1935" y="109"/>
                      <a:pt x="1936" y="109"/>
                      <a:pt x="1937" y="109"/>
                    </a:cubicBezTo>
                    <a:cubicBezTo>
                      <a:pt x="1937" y="109"/>
                      <a:pt x="1937" y="109"/>
                      <a:pt x="1937" y="109"/>
                    </a:cubicBezTo>
                    <a:cubicBezTo>
                      <a:pt x="1936" y="115"/>
                      <a:pt x="1942" y="117"/>
                      <a:pt x="1945" y="121"/>
                    </a:cubicBezTo>
                    <a:cubicBezTo>
                      <a:pt x="1949" y="125"/>
                      <a:pt x="1949" y="125"/>
                      <a:pt x="1944" y="128"/>
                    </a:cubicBezTo>
                    <a:cubicBezTo>
                      <a:pt x="1941" y="130"/>
                      <a:pt x="1939" y="133"/>
                      <a:pt x="1937" y="137"/>
                    </a:cubicBezTo>
                    <a:cubicBezTo>
                      <a:pt x="1937" y="138"/>
                      <a:pt x="1937" y="138"/>
                      <a:pt x="1936" y="139"/>
                    </a:cubicBezTo>
                    <a:cubicBezTo>
                      <a:pt x="1936" y="138"/>
                      <a:pt x="1935" y="138"/>
                      <a:pt x="1935" y="137"/>
                    </a:cubicBezTo>
                    <a:cubicBezTo>
                      <a:pt x="1933" y="132"/>
                      <a:pt x="1930" y="127"/>
                      <a:pt x="1924" y="126"/>
                    </a:cubicBezTo>
                    <a:cubicBezTo>
                      <a:pt x="1922" y="125"/>
                      <a:pt x="1921" y="125"/>
                      <a:pt x="1923" y="124"/>
                    </a:cubicBezTo>
                    <a:close/>
                    <a:moveTo>
                      <a:pt x="1932" y="447"/>
                    </a:moveTo>
                    <a:cubicBezTo>
                      <a:pt x="1933" y="445"/>
                      <a:pt x="1935" y="444"/>
                      <a:pt x="1936" y="442"/>
                    </a:cubicBezTo>
                    <a:cubicBezTo>
                      <a:pt x="1937" y="444"/>
                      <a:pt x="1938" y="446"/>
                      <a:pt x="1939" y="447"/>
                    </a:cubicBezTo>
                    <a:cubicBezTo>
                      <a:pt x="1943" y="450"/>
                      <a:pt x="1939" y="451"/>
                      <a:pt x="1938" y="452"/>
                    </a:cubicBezTo>
                    <a:cubicBezTo>
                      <a:pt x="1936" y="455"/>
                      <a:pt x="1935" y="453"/>
                      <a:pt x="1934" y="452"/>
                    </a:cubicBezTo>
                    <a:cubicBezTo>
                      <a:pt x="1933" y="450"/>
                      <a:pt x="1930" y="449"/>
                      <a:pt x="1932" y="447"/>
                    </a:cubicBezTo>
                    <a:close/>
                    <a:moveTo>
                      <a:pt x="1936" y="484"/>
                    </a:moveTo>
                    <a:cubicBezTo>
                      <a:pt x="1938" y="486"/>
                      <a:pt x="1941" y="488"/>
                      <a:pt x="1941" y="490"/>
                    </a:cubicBezTo>
                    <a:cubicBezTo>
                      <a:pt x="1940" y="492"/>
                      <a:pt x="1938" y="494"/>
                      <a:pt x="1936" y="496"/>
                    </a:cubicBezTo>
                    <a:cubicBezTo>
                      <a:pt x="1935" y="494"/>
                      <a:pt x="1932" y="492"/>
                      <a:pt x="1932" y="490"/>
                    </a:cubicBezTo>
                    <a:cubicBezTo>
                      <a:pt x="1932" y="489"/>
                      <a:pt x="1934" y="487"/>
                      <a:pt x="1936" y="484"/>
                    </a:cubicBezTo>
                    <a:close/>
                    <a:moveTo>
                      <a:pt x="1936" y="650"/>
                    </a:moveTo>
                    <a:cubicBezTo>
                      <a:pt x="1937" y="650"/>
                      <a:pt x="1938" y="652"/>
                      <a:pt x="1939" y="653"/>
                    </a:cubicBezTo>
                    <a:cubicBezTo>
                      <a:pt x="1938" y="653"/>
                      <a:pt x="1937" y="655"/>
                      <a:pt x="1936" y="655"/>
                    </a:cubicBezTo>
                    <a:cubicBezTo>
                      <a:pt x="1935" y="655"/>
                      <a:pt x="1934" y="654"/>
                      <a:pt x="1933" y="653"/>
                    </a:cubicBezTo>
                    <a:cubicBezTo>
                      <a:pt x="1934" y="652"/>
                      <a:pt x="1935" y="650"/>
                      <a:pt x="1936" y="650"/>
                    </a:cubicBezTo>
                    <a:close/>
                    <a:moveTo>
                      <a:pt x="1934" y="612"/>
                    </a:moveTo>
                    <a:cubicBezTo>
                      <a:pt x="1934" y="611"/>
                      <a:pt x="1935" y="610"/>
                      <a:pt x="1936" y="610"/>
                    </a:cubicBezTo>
                    <a:cubicBezTo>
                      <a:pt x="1937" y="611"/>
                      <a:pt x="1938" y="612"/>
                      <a:pt x="1938" y="613"/>
                    </a:cubicBezTo>
                    <a:cubicBezTo>
                      <a:pt x="1939" y="614"/>
                      <a:pt x="1938" y="615"/>
                      <a:pt x="1937" y="616"/>
                    </a:cubicBezTo>
                    <a:cubicBezTo>
                      <a:pt x="1935" y="614"/>
                      <a:pt x="1934" y="613"/>
                      <a:pt x="1934" y="612"/>
                    </a:cubicBezTo>
                    <a:close/>
                    <a:moveTo>
                      <a:pt x="1936" y="736"/>
                    </a:moveTo>
                    <a:cubicBezTo>
                      <a:pt x="1936" y="736"/>
                      <a:pt x="1936" y="736"/>
                      <a:pt x="1936" y="736"/>
                    </a:cubicBezTo>
                    <a:cubicBezTo>
                      <a:pt x="1936" y="735"/>
                      <a:pt x="1936" y="735"/>
                      <a:pt x="1936" y="734"/>
                    </a:cubicBezTo>
                    <a:cubicBezTo>
                      <a:pt x="1936" y="735"/>
                      <a:pt x="1937" y="735"/>
                      <a:pt x="1937" y="735"/>
                    </a:cubicBezTo>
                    <a:cubicBezTo>
                      <a:pt x="1937" y="735"/>
                      <a:pt x="1936" y="736"/>
                      <a:pt x="1936" y="736"/>
                    </a:cubicBezTo>
                    <a:close/>
                    <a:moveTo>
                      <a:pt x="1938" y="696"/>
                    </a:moveTo>
                    <a:cubicBezTo>
                      <a:pt x="1936" y="696"/>
                      <a:pt x="1933" y="697"/>
                      <a:pt x="1933" y="694"/>
                    </a:cubicBezTo>
                    <a:cubicBezTo>
                      <a:pt x="1934" y="693"/>
                      <a:pt x="1935" y="692"/>
                      <a:pt x="1936" y="690"/>
                    </a:cubicBezTo>
                    <a:cubicBezTo>
                      <a:pt x="1937" y="691"/>
                      <a:pt x="1938" y="693"/>
                      <a:pt x="1939" y="694"/>
                    </a:cubicBezTo>
                    <a:cubicBezTo>
                      <a:pt x="1939" y="694"/>
                      <a:pt x="1938" y="696"/>
                      <a:pt x="1938" y="696"/>
                    </a:cubicBezTo>
                    <a:close/>
                    <a:moveTo>
                      <a:pt x="1936" y="575"/>
                    </a:moveTo>
                    <a:cubicBezTo>
                      <a:pt x="1935" y="574"/>
                      <a:pt x="1934" y="573"/>
                      <a:pt x="1933" y="571"/>
                    </a:cubicBezTo>
                    <a:cubicBezTo>
                      <a:pt x="1933" y="569"/>
                      <a:pt x="1935" y="569"/>
                      <a:pt x="1936" y="569"/>
                    </a:cubicBezTo>
                    <a:cubicBezTo>
                      <a:pt x="1937" y="569"/>
                      <a:pt x="1938" y="570"/>
                      <a:pt x="1939" y="571"/>
                    </a:cubicBezTo>
                    <a:cubicBezTo>
                      <a:pt x="1938" y="572"/>
                      <a:pt x="1937" y="574"/>
                      <a:pt x="1936" y="575"/>
                    </a:cubicBezTo>
                    <a:close/>
                    <a:moveTo>
                      <a:pt x="1936" y="535"/>
                    </a:moveTo>
                    <a:cubicBezTo>
                      <a:pt x="1934" y="534"/>
                      <a:pt x="1932" y="532"/>
                      <a:pt x="1932" y="532"/>
                    </a:cubicBezTo>
                    <a:cubicBezTo>
                      <a:pt x="1933" y="530"/>
                      <a:pt x="1934" y="528"/>
                      <a:pt x="1936" y="527"/>
                    </a:cubicBezTo>
                    <a:cubicBezTo>
                      <a:pt x="1938" y="529"/>
                      <a:pt x="1939" y="530"/>
                      <a:pt x="1941" y="532"/>
                    </a:cubicBezTo>
                    <a:cubicBezTo>
                      <a:pt x="1941" y="532"/>
                      <a:pt x="1937" y="535"/>
                      <a:pt x="1936" y="535"/>
                    </a:cubicBezTo>
                    <a:close/>
                    <a:moveTo>
                      <a:pt x="1941" y="410"/>
                    </a:moveTo>
                    <a:cubicBezTo>
                      <a:pt x="1939" y="410"/>
                      <a:pt x="1938" y="412"/>
                      <a:pt x="1937" y="414"/>
                    </a:cubicBezTo>
                    <a:cubicBezTo>
                      <a:pt x="1937" y="414"/>
                      <a:pt x="1937" y="415"/>
                      <a:pt x="1936" y="415"/>
                    </a:cubicBezTo>
                    <a:cubicBezTo>
                      <a:pt x="1936" y="415"/>
                      <a:pt x="1936" y="415"/>
                      <a:pt x="1935" y="415"/>
                    </a:cubicBezTo>
                    <a:cubicBezTo>
                      <a:pt x="1934" y="413"/>
                      <a:pt x="1933" y="412"/>
                      <a:pt x="1931" y="411"/>
                    </a:cubicBezTo>
                    <a:cubicBezTo>
                      <a:pt x="1929" y="409"/>
                      <a:pt x="1930" y="408"/>
                      <a:pt x="1931" y="407"/>
                    </a:cubicBezTo>
                    <a:cubicBezTo>
                      <a:pt x="1932" y="406"/>
                      <a:pt x="1934" y="405"/>
                      <a:pt x="1935" y="404"/>
                    </a:cubicBezTo>
                    <a:cubicBezTo>
                      <a:pt x="1936" y="402"/>
                      <a:pt x="1937" y="403"/>
                      <a:pt x="1938" y="404"/>
                    </a:cubicBezTo>
                    <a:cubicBezTo>
                      <a:pt x="1939" y="405"/>
                      <a:pt x="1940" y="406"/>
                      <a:pt x="1941" y="407"/>
                    </a:cubicBezTo>
                    <a:cubicBezTo>
                      <a:pt x="1943" y="409"/>
                      <a:pt x="1943" y="409"/>
                      <a:pt x="1941" y="410"/>
                    </a:cubicBezTo>
                    <a:close/>
                    <a:moveTo>
                      <a:pt x="1929" y="369"/>
                    </a:moveTo>
                    <a:cubicBezTo>
                      <a:pt x="1932" y="366"/>
                      <a:pt x="1933" y="363"/>
                      <a:pt x="1936" y="363"/>
                    </a:cubicBezTo>
                    <a:cubicBezTo>
                      <a:pt x="1937" y="362"/>
                      <a:pt x="1940" y="366"/>
                      <a:pt x="1942" y="367"/>
                    </a:cubicBezTo>
                    <a:cubicBezTo>
                      <a:pt x="1943" y="369"/>
                      <a:pt x="1942" y="369"/>
                      <a:pt x="1941" y="370"/>
                    </a:cubicBezTo>
                    <a:cubicBezTo>
                      <a:pt x="1941" y="371"/>
                      <a:pt x="1940" y="372"/>
                      <a:pt x="1939" y="373"/>
                    </a:cubicBezTo>
                    <a:cubicBezTo>
                      <a:pt x="1938" y="373"/>
                      <a:pt x="1936" y="375"/>
                      <a:pt x="1935" y="374"/>
                    </a:cubicBezTo>
                    <a:cubicBezTo>
                      <a:pt x="1933" y="373"/>
                      <a:pt x="1931" y="371"/>
                      <a:pt x="1929" y="369"/>
                    </a:cubicBezTo>
                    <a:close/>
                    <a:moveTo>
                      <a:pt x="1937" y="334"/>
                    </a:moveTo>
                    <a:cubicBezTo>
                      <a:pt x="1937" y="335"/>
                      <a:pt x="1936" y="335"/>
                      <a:pt x="1936" y="335"/>
                    </a:cubicBezTo>
                    <a:cubicBezTo>
                      <a:pt x="1936" y="334"/>
                      <a:pt x="1935" y="334"/>
                      <a:pt x="1935" y="334"/>
                    </a:cubicBezTo>
                    <a:cubicBezTo>
                      <a:pt x="1933" y="332"/>
                      <a:pt x="1932" y="330"/>
                      <a:pt x="1930" y="329"/>
                    </a:cubicBezTo>
                    <a:cubicBezTo>
                      <a:pt x="1928" y="329"/>
                      <a:pt x="1927" y="329"/>
                      <a:pt x="1929" y="327"/>
                    </a:cubicBezTo>
                    <a:cubicBezTo>
                      <a:pt x="1930" y="326"/>
                      <a:pt x="1932" y="324"/>
                      <a:pt x="1933" y="323"/>
                    </a:cubicBezTo>
                    <a:cubicBezTo>
                      <a:pt x="1936" y="320"/>
                      <a:pt x="1936" y="320"/>
                      <a:pt x="1940" y="323"/>
                    </a:cubicBezTo>
                    <a:cubicBezTo>
                      <a:pt x="1941" y="325"/>
                      <a:pt x="1943" y="327"/>
                      <a:pt x="1945" y="328"/>
                    </a:cubicBezTo>
                    <a:cubicBezTo>
                      <a:pt x="1942" y="330"/>
                      <a:pt x="1939" y="332"/>
                      <a:pt x="1937" y="334"/>
                    </a:cubicBezTo>
                    <a:close/>
                    <a:moveTo>
                      <a:pt x="1946" y="287"/>
                    </a:moveTo>
                    <a:cubicBezTo>
                      <a:pt x="1943" y="290"/>
                      <a:pt x="1940" y="293"/>
                      <a:pt x="1936" y="296"/>
                    </a:cubicBezTo>
                    <a:cubicBezTo>
                      <a:pt x="1933" y="294"/>
                      <a:pt x="1931" y="291"/>
                      <a:pt x="1928" y="288"/>
                    </a:cubicBezTo>
                    <a:cubicBezTo>
                      <a:pt x="1927" y="287"/>
                      <a:pt x="1926" y="287"/>
                      <a:pt x="1926" y="286"/>
                    </a:cubicBezTo>
                    <a:cubicBezTo>
                      <a:pt x="1926" y="286"/>
                      <a:pt x="1927" y="285"/>
                      <a:pt x="1927" y="285"/>
                    </a:cubicBezTo>
                    <a:cubicBezTo>
                      <a:pt x="1929" y="284"/>
                      <a:pt x="1930" y="283"/>
                      <a:pt x="1932" y="282"/>
                    </a:cubicBezTo>
                    <a:cubicBezTo>
                      <a:pt x="1936" y="278"/>
                      <a:pt x="1936" y="278"/>
                      <a:pt x="1941" y="282"/>
                    </a:cubicBezTo>
                    <a:cubicBezTo>
                      <a:pt x="1942" y="283"/>
                      <a:pt x="1943" y="284"/>
                      <a:pt x="1945" y="285"/>
                    </a:cubicBezTo>
                    <a:cubicBezTo>
                      <a:pt x="1946" y="285"/>
                      <a:pt x="1947" y="285"/>
                      <a:pt x="1946" y="287"/>
                    </a:cubicBezTo>
                    <a:close/>
                    <a:moveTo>
                      <a:pt x="1928" y="244"/>
                    </a:moveTo>
                    <a:cubicBezTo>
                      <a:pt x="1931" y="241"/>
                      <a:pt x="1934" y="238"/>
                      <a:pt x="1936" y="235"/>
                    </a:cubicBezTo>
                    <a:cubicBezTo>
                      <a:pt x="1940" y="238"/>
                      <a:pt x="1943" y="242"/>
                      <a:pt x="1946" y="245"/>
                    </a:cubicBezTo>
                    <a:cubicBezTo>
                      <a:pt x="1946" y="245"/>
                      <a:pt x="1946" y="246"/>
                      <a:pt x="1946" y="247"/>
                    </a:cubicBezTo>
                    <a:cubicBezTo>
                      <a:pt x="1941" y="248"/>
                      <a:pt x="1938" y="251"/>
                      <a:pt x="1937" y="255"/>
                    </a:cubicBezTo>
                    <a:cubicBezTo>
                      <a:pt x="1937" y="256"/>
                      <a:pt x="1937" y="256"/>
                      <a:pt x="1936" y="256"/>
                    </a:cubicBezTo>
                    <a:cubicBezTo>
                      <a:pt x="1936" y="256"/>
                      <a:pt x="1936" y="255"/>
                      <a:pt x="1935" y="255"/>
                    </a:cubicBezTo>
                    <a:cubicBezTo>
                      <a:pt x="1933" y="252"/>
                      <a:pt x="1931" y="249"/>
                      <a:pt x="1929" y="247"/>
                    </a:cubicBezTo>
                    <a:cubicBezTo>
                      <a:pt x="1928" y="246"/>
                      <a:pt x="1924" y="247"/>
                      <a:pt x="1928" y="244"/>
                    </a:cubicBezTo>
                    <a:close/>
                    <a:moveTo>
                      <a:pt x="1947" y="206"/>
                    </a:moveTo>
                    <a:cubicBezTo>
                      <a:pt x="1944" y="209"/>
                      <a:pt x="1941" y="211"/>
                      <a:pt x="1938" y="214"/>
                    </a:cubicBezTo>
                    <a:cubicBezTo>
                      <a:pt x="1936" y="216"/>
                      <a:pt x="1936" y="215"/>
                      <a:pt x="1934" y="214"/>
                    </a:cubicBezTo>
                    <a:cubicBezTo>
                      <a:pt x="1931" y="211"/>
                      <a:pt x="1929" y="207"/>
                      <a:pt x="1925" y="206"/>
                    </a:cubicBezTo>
                    <a:cubicBezTo>
                      <a:pt x="1925" y="206"/>
                      <a:pt x="1924" y="206"/>
                      <a:pt x="1924" y="205"/>
                    </a:cubicBezTo>
                    <a:cubicBezTo>
                      <a:pt x="1925" y="205"/>
                      <a:pt x="1925" y="205"/>
                      <a:pt x="1926" y="204"/>
                    </a:cubicBezTo>
                    <a:cubicBezTo>
                      <a:pt x="1929" y="201"/>
                      <a:pt x="1933" y="197"/>
                      <a:pt x="1937" y="193"/>
                    </a:cubicBezTo>
                    <a:cubicBezTo>
                      <a:pt x="1939" y="198"/>
                      <a:pt x="1942" y="202"/>
                      <a:pt x="1947" y="204"/>
                    </a:cubicBezTo>
                    <a:cubicBezTo>
                      <a:pt x="1949" y="205"/>
                      <a:pt x="1949" y="205"/>
                      <a:pt x="1947" y="206"/>
                    </a:cubicBezTo>
                    <a:close/>
                    <a:moveTo>
                      <a:pt x="1947" y="166"/>
                    </a:moveTo>
                    <a:cubicBezTo>
                      <a:pt x="1946" y="166"/>
                      <a:pt x="1945" y="167"/>
                      <a:pt x="1944" y="167"/>
                    </a:cubicBezTo>
                    <a:cubicBezTo>
                      <a:pt x="1936" y="175"/>
                      <a:pt x="1936" y="175"/>
                      <a:pt x="1928" y="168"/>
                    </a:cubicBezTo>
                    <a:cubicBezTo>
                      <a:pt x="1927" y="167"/>
                      <a:pt x="1926" y="167"/>
                      <a:pt x="1925" y="166"/>
                    </a:cubicBezTo>
                    <a:cubicBezTo>
                      <a:pt x="1925" y="166"/>
                      <a:pt x="1924" y="165"/>
                      <a:pt x="1924" y="165"/>
                    </a:cubicBezTo>
                    <a:cubicBezTo>
                      <a:pt x="1925" y="164"/>
                      <a:pt x="1925" y="163"/>
                      <a:pt x="1926" y="163"/>
                    </a:cubicBezTo>
                    <a:cubicBezTo>
                      <a:pt x="1931" y="161"/>
                      <a:pt x="1933" y="157"/>
                      <a:pt x="1935" y="153"/>
                    </a:cubicBezTo>
                    <a:cubicBezTo>
                      <a:pt x="1936" y="152"/>
                      <a:pt x="1936" y="152"/>
                      <a:pt x="1936" y="151"/>
                    </a:cubicBezTo>
                    <a:cubicBezTo>
                      <a:pt x="1937" y="151"/>
                      <a:pt x="1937" y="152"/>
                      <a:pt x="1937" y="152"/>
                    </a:cubicBezTo>
                    <a:cubicBezTo>
                      <a:pt x="1939" y="158"/>
                      <a:pt x="1942" y="161"/>
                      <a:pt x="1947" y="164"/>
                    </a:cubicBezTo>
                    <a:cubicBezTo>
                      <a:pt x="1948" y="164"/>
                      <a:pt x="1950" y="166"/>
                      <a:pt x="1947" y="166"/>
                    </a:cubicBezTo>
                    <a:close/>
                    <a:moveTo>
                      <a:pt x="1962" y="125"/>
                    </a:moveTo>
                    <a:cubicBezTo>
                      <a:pt x="1963" y="124"/>
                      <a:pt x="1963" y="124"/>
                      <a:pt x="1964" y="124"/>
                    </a:cubicBezTo>
                    <a:cubicBezTo>
                      <a:pt x="1968" y="120"/>
                      <a:pt x="1971" y="117"/>
                      <a:pt x="1975" y="114"/>
                    </a:cubicBezTo>
                    <a:cubicBezTo>
                      <a:pt x="1976" y="113"/>
                      <a:pt x="1975" y="111"/>
                      <a:pt x="1976" y="110"/>
                    </a:cubicBezTo>
                    <a:cubicBezTo>
                      <a:pt x="1976" y="110"/>
                      <a:pt x="1976" y="109"/>
                      <a:pt x="1976" y="109"/>
                    </a:cubicBezTo>
                    <a:cubicBezTo>
                      <a:pt x="1977" y="109"/>
                      <a:pt x="1977" y="109"/>
                      <a:pt x="1977" y="110"/>
                    </a:cubicBezTo>
                    <a:cubicBezTo>
                      <a:pt x="1977" y="117"/>
                      <a:pt x="1984" y="118"/>
                      <a:pt x="1987" y="123"/>
                    </a:cubicBezTo>
                    <a:cubicBezTo>
                      <a:pt x="1988" y="124"/>
                      <a:pt x="1989" y="126"/>
                      <a:pt x="1987" y="126"/>
                    </a:cubicBezTo>
                    <a:cubicBezTo>
                      <a:pt x="1982" y="129"/>
                      <a:pt x="1979" y="132"/>
                      <a:pt x="1978" y="137"/>
                    </a:cubicBezTo>
                    <a:cubicBezTo>
                      <a:pt x="1977" y="138"/>
                      <a:pt x="1977" y="139"/>
                      <a:pt x="1977" y="139"/>
                    </a:cubicBezTo>
                    <a:cubicBezTo>
                      <a:pt x="1976" y="139"/>
                      <a:pt x="1976" y="138"/>
                      <a:pt x="1976" y="138"/>
                    </a:cubicBezTo>
                    <a:cubicBezTo>
                      <a:pt x="1974" y="131"/>
                      <a:pt x="1970" y="127"/>
                      <a:pt x="1963" y="126"/>
                    </a:cubicBezTo>
                    <a:cubicBezTo>
                      <a:pt x="1963" y="126"/>
                      <a:pt x="1963" y="125"/>
                      <a:pt x="1962" y="125"/>
                    </a:cubicBezTo>
                    <a:close/>
                    <a:moveTo>
                      <a:pt x="1966" y="204"/>
                    </a:moveTo>
                    <a:cubicBezTo>
                      <a:pt x="1970" y="202"/>
                      <a:pt x="1973" y="198"/>
                      <a:pt x="1976" y="195"/>
                    </a:cubicBezTo>
                    <a:cubicBezTo>
                      <a:pt x="1976" y="195"/>
                      <a:pt x="1976" y="194"/>
                      <a:pt x="1977" y="193"/>
                    </a:cubicBezTo>
                    <a:cubicBezTo>
                      <a:pt x="1977" y="194"/>
                      <a:pt x="1977" y="195"/>
                      <a:pt x="1978" y="196"/>
                    </a:cubicBezTo>
                    <a:cubicBezTo>
                      <a:pt x="1979" y="197"/>
                      <a:pt x="1980" y="198"/>
                      <a:pt x="1981" y="200"/>
                    </a:cubicBezTo>
                    <a:cubicBezTo>
                      <a:pt x="1987" y="205"/>
                      <a:pt x="1987" y="205"/>
                      <a:pt x="1982" y="209"/>
                    </a:cubicBezTo>
                    <a:cubicBezTo>
                      <a:pt x="1980" y="210"/>
                      <a:pt x="1980" y="212"/>
                      <a:pt x="1979" y="214"/>
                    </a:cubicBezTo>
                    <a:cubicBezTo>
                      <a:pt x="1978" y="214"/>
                      <a:pt x="1977" y="215"/>
                      <a:pt x="1977" y="216"/>
                    </a:cubicBezTo>
                    <a:cubicBezTo>
                      <a:pt x="1976" y="215"/>
                      <a:pt x="1975" y="215"/>
                      <a:pt x="1975" y="214"/>
                    </a:cubicBezTo>
                    <a:cubicBezTo>
                      <a:pt x="1972" y="212"/>
                      <a:pt x="1970" y="208"/>
                      <a:pt x="1966" y="207"/>
                    </a:cubicBezTo>
                    <a:cubicBezTo>
                      <a:pt x="1964" y="205"/>
                      <a:pt x="1964" y="206"/>
                      <a:pt x="1966" y="204"/>
                    </a:cubicBezTo>
                    <a:close/>
                    <a:moveTo>
                      <a:pt x="1985" y="247"/>
                    </a:moveTo>
                    <a:cubicBezTo>
                      <a:pt x="1978" y="252"/>
                      <a:pt x="1975" y="252"/>
                      <a:pt x="1968" y="247"/>
                    </a:cubicBezTo>
                    <a:cubicBezTo>
                      <a:pt x="1967" y="246"/>
                      <a:pt x="1967" y="246"/>
                      <a:pt x="1966" y="246"/>
                    </a:cubicBezTo>
                    <a:cubicBezTo>
                      <a:pt x="1967" y="245"/>
                      <a:pt x="1967" y="245"/>
                      <a:pt x="1967" y="245"/>
                    </a:cubicBezTo>
                    <a:cubicBezTo>
                      <a:pt x="1969" y="243"/>
                      <a:pt x="1970" y="241"/>
                      <a:pt x="1972" y="240"/>
                    </a:cubicBezTo>
                    <a:cubicBezTo>
                      <a:pt x="1973" y="238"/>
                      <a:pt x="1975" y="237"/>
                      <a:pt x="1977" y="235"/>
                    </a:cubicBezTo>
                    <a:cubicBezTo>
                      <a:pt x="1978" y="237"/>
                      <a:pt x="1979" y="239"/>
                      <a:pt x="1980" y="240"/>
                    </a:cubicBezTo>
                    <a:cubicBezTo>
                      <a:pt x="1981" y="242"/>
                      <a:pt x="1984" y="243"/>
                      <a:pt x="1985" y="244"/>
                    </a:cubicBezTo>
                    <a:cubicBezTo>
                      <a:pt x="1986" y="244"/>
                      <a:pt x="1989" y="245"/>
                      <a:pt x="1985" y="247"/>
                    </a:cubicBezTo>
                    <a:close/>
                    <a:moveTo>
                      <a:pt x="1968" y="328"/>
                    </a:moveTo>
                    <a:cubicBezTo>
                      <a:pt x="1971" y="325"/>
                      <a:pt x="1973" y="323"/>
                      <a:pt x="1976" y="320"/>
                    </a:cubicBezTo>
                    <a:cubicBezTo>
                      <a:pt x="1976" y="320"/>
                      <a:pt x="1977" y="320"/>
                      <a:pt x="1977" y="320"/>
                    </a:cubicBezTo>
                    <a:cubicBezTo>
                      <a:pt x="1977" y="320"/>
                      <a:pt x="1978" y="321"/>
                      <a:pt x="1978" y="321"/>
                    </a:cubicBezTo>
                    <a:cubicBezTo>
                      <a:pt x="1979" y="322"/>
                      <a:pt x="1979" y="324"/>
                      <a:pt x="1980" y="324"/>
                    </a:cubicBezTo>
                    <a:cubicBezTo>
                      <a:pt x="1983" y="329"/>
                      <a:pt x="1983" y="329"/>
                      <a:pt x="1979" y="333"/>
                    </a:cubicBezTo>
                    <a:cubicBezTo>
                      <a:pt x="1977" y="334"/>
                      <a:pt x="1976" y="335"/>
                      <a:pt x="1974" y="333"/>
                    </a:cubicBezTo>
                    <a:cubicBezTo>
                      <a:pt x="1973" y="331"/>
                      <a:pt x="1971" y="330"/>
                      <a:pt x="1969" y="329"/>
                    </a:cubicBezTo>
                    <a:cubicBezTo>
                      <a:pt x="1969" y="329"/>
                      <a:pt x="1968" y="328"/>
                      <a:pt x="1968" y="328"/>
                    </a:cubicBezTo>
                    <a:close/>
                    <a:moveTo>
                      <a:pt x="1979" y="373"/>
                    </a:moveTo>
                    <a:cubicBezTo>
                      <a:pt x="1977" y="375"/>
                      <a:pt x="1976" y="376"/>
                      <a:pt x="1974" y="373"/>
                    </a:cubicBezTo>
                    <a:cubicBezTo>
                      <a:pt x="1973" y="371"/>
                      <a:pt x="1971" y="370"/>
                      <a:pt x="1970" y="369"/>
                    </a:cubicBezTo>
                    <a:cubicBezTo>
                      <a:pt x="1970" y="368"/>
                      <a:pt x="1971" y="368"/>
                      <a:pt x="1971" y="367"/>
                    </a:cubicBezTo>
                    <a:cubicBezTo>
                      <a:pt x="1972" y="366"/>
                      <a:pt x="1974" y="365"/>
                      <a:pt x="1975" y="363"/>
                    </a:cubicBezTo>
                    <a:cubicBezTo>
                      <a:pt x="1976" y="362"/>
                      <a:pt x="1977" y="362"/>
                      <a:pt x="1978" y="363"/>
                    </a:cubicBezTo>
                    <a:cubicBezTo>
                      <a:pt x="1978" y="364"/>
                      <a:pt x="1979" y="364"/>
                      <a:pt x="1979" y="364"/>
                    </a:cubicBezTo>
                    <a:cubicBezTo>
                      <a:pt x="1983" y="369"/>
                      <a:pt x="1983" y="368"/>
                      <a:pt x="1979" y="373"/>
                    </a:cubicBezTo>
                    <a:close/>
                    <a:moveTo>
                      <a:pt x="1977" y="736"/>
                    </a:moveTo>
                    <a:cubicBezTo>
                      <a:pt x="1976" y="736"/>
                      <a:pt x="1976" y="735"/>
                      <a:pt x="1976" y="735"/>
                    </a:cubicBezTo>
                    <a:cubicBezTo>
                      <a:pt x="1976" y="735"/>
                      <a:pt x="1976" y="735"/>
                      <a:pt x="1977" y="734"/>
                    </a:cubicBezTo>
                    <a:cubicBezTo>
                      <a:pt x="1977" y="735"/>
                      <a:pt x="1977" y="735"/>
                      <a:pt x="1977" y="736"/>
                    </a:cubicBezTo>
                    <a:cubicBezTo>
                      <a:pt x="1977" y="736"/>
                      <a:pt x="1977" y="736"/>
                      <a:pt x="1977" y="736"/>
                    </a:cubicBezTo>
                    <a:close/>
                    <a:moveTo>
                      <a:pt x="1976" y="696"/>
                    </a:moveTo>
                    <a:cubicBezTo>
                      <a:pt x="1975" y="696"/>
                      <a:pt x="1974" y="695"/>
                      <a:pt x="1972" y="694"/>
                    </a:cubicBezTo>
                    <a:cubicBezTo>
                      <a:pt x="1974" y="692"/>
                      <a:pt x="1976" y="692"/>
                      <a:pt x="1977" y="691"/>
                    </a:cubicBezTo>
                    <a:cubicBezTo>
                      <a:pt x="1978" y="692"/>
                      <a:pt x="1979" y="693"/>
                      <a:pt x="1979" y="694"/>
                    </a:cubicBezTo>
                    <a:cubicBezTo>
                      <a:pt x="1980" y="697"/>
                      <a:pt x="1977" y="696"/>
                      <a:pt x="1976" y="696"/>
                    </a:cubicBezTo>
                    <a:close/>
                    <a:moveTo>
                      <a:pt x="1976" y="615"/>
                    </a:moveTo>
                    <a:cubicBezTo>
                      <a:pt x="1975" y="615"/>
                      <a:pt x="1974" y="614"/>
                      <a:pt x="1973" y="613"/>
                    </a:cubicBezTo>
                    <a:cubicBezTo>
                      <a:pt x="1975" y="611"/>
                      <a:pt x="1976" y="610"/>
                      <a:pt x="1977" y="610"/>
                    </a:cubicBezTo>
                    <a:cubicBezTo>
                      <a:pt x="1977" y="610"/>
                      <a:pt x="1978" y="611"/>
                      <a:pt x="1979" y="612"/>
                    </a:cubicBezTo>
                    <a:cubicBezTo>
                      <a:pt x="1978" y="613"/>
                      <a:pt x="1977" y="615"/>
                      <a:pt x="1976" y="615"/>
                    </a:cubicBezTo>
                    <a:close/>
                    <a:moveTo>
                      <a:pt x="1979" y="653"/>
                    </a:moveTo>
                    <a:cubicBezTo>
                      <a:pt x="1979" y="654"/>
                      <a:pt x="1978" y="655"/>
                      <a:pt x="1976" y="656"/>
                    </a:cubicBezTo>
                    <a:cubicBezTo>
                      <a:pt x="1976" y="655"/>
                      <a:pt x="1974" y="654"/>
                      <a:pt x="1974" y="653"/>
                    </a:cubicBezTo>
                    <a:cubicBezTo>
                      <a:pt x="1974" y="652"/>
                      <a:pt x="1976" y="651"/>
                      <a:pt x="1977" y="650"/>
                    </a:cubicBezTo>
                    <a:cubicBezTo>
                      <a:pt x="1978" y="651"/>
                      <a:pt x="1979" y="652"/>
                      <a:pt x="1979" y="653"/>
                    </a:cubicBezTo>
                    <a:close/>
                    <a:moveTo>
                      <a:pt x="1977" y="575"/>
                    </a:moveTo>
                    <a:cubicBezTo>
                      <a:pt x="1976" y="574"/>
                      <a:pt x="1974" y="573"/>
                      <a:pt x="1974" y="571"/>
                    </a:cubicBezTo>
                    <a:cubicBezTo>
                      <a:pt x="1973" y="569"/>
                      <a:pt x="1975" y="569"/>
                      <a:pt x="1977" y="569"/>
                    </a:cubicBezTo>
                    <a:cubicBezTo>
                      <a:pt x="1978" y="569"/>
                      <a:pt x="1979" y="570"/>
                      <a:pt x="1979" y="571"/>
                    </a:cubicBezTo>
                    <a:cubicBezTo>
                      <a:pt x="1979" y="572"/>
                      <a:pt x="1978" y="574"/>
                      <a:pt x="1977" y="575"/>
                    </a:cubicBezTo>
                    <a:close/>
                    <a:moveTo>
                      <a:pt x="1977" y="535"/>
                    </a:moveTo>
                    <a:cubicBezTo>
                      <a:pt x="1976" y="535"/>
                      <a:pt x="1971" y="532"/>
                      <a:pt x="1972" y="532"/>
                    </a:cubicBezTo>
                    <a:cubicBezTo>
                      <a:pt x="1973" y="530"/>
                      <a:pt x="1975" y="529"/>
                      <a:pt x="1977" y="527"/>
                    </a:cubicBezTo>
                    <a:cubicBezTo>
                      <a:pt x="1978" y="528"/>
                      <a:pt x="1980" y="530"/>
                      <a:pt x="1981" y="532"/>
                    </a:cubicBezTo>
                    <a:cubicBezTo>
                      <a:pt x="1980" y="533"/>
                      <a:pt x="1979" y="534"/>
                      <a:pt x="1977" y="535"/>
                    </a:cubicBezTo>
                    <a:close/>
                    <a:moveTo>
                      <a:pt x="1971" y="491"/>
                    </a:moveTo>
                    <a:cubicBezTo>
                      <a:pt x="1973" y="488"/>
                      <a:pt x="1975" y="487"/>
                      <a:pt x="1976" y="485"/>
                    </a:cubicBezTo>
                    <a:cubicBezTo>
                      <a:pt x="1978" y="487"/>
                      <a:pt x="1981" y="489"/>
                      <a:pt x="1981" y="491"/>
                    </a:cubicBezTo>
                    <a:cubicBezTo>
                      <a:pt x="1981" y="492"/>
                      <a:pt x="1978" y="494"/>
                      <a:pt x="1977" y="496"/>
                    </a:cubicBezTo>
                    <a:cubicBezTo>
                      <a:pt x="1975" y="495"/>
                      <a:pt x="1973" y="493"/>
                      <a:pt x="1971" y="491"/>
                    </a:cubicBezTo>
                    <a:close/>
                    <a:moveTo>
                      <a:pt x="1977" y="453"/>
                    </a:moveTo>
                    <a:cubicBezTo>
                      <a:pt x="1975" y="453"/>
                      <a:pt x="1974" y="451"/>
                      <a:pt x="1972" y="449"/>
                    </a:cubicBezTo>
                    <a:cubicBezTo>
                      <a:pt x="1973" y="448"/>
                      <a:pt x="1975" y="446"/>
                      <a:pt x="1977" y="444"/>
                    </a:cubicBezTo>
                    <a:cubicBezTo>
                      <a:pt x="1978" y="446"/>
                      <a:pt x="1980" y="448"/>
                      <a:pt x="1982" y="450"/>
                    </a:cubicBezTo>
                    <a:cubicBezTo>
                      <a:pt x="1980" y="451"/>
                      <a:pt x="1978" y="454"/>
                      <a:pt x="1977" y="453"/>
                    </a:cubicBezTo>
                    <a:close/>
                    <a:moveTo>
                      <a:pt x="1980" y="411"/>
                    </a:moveTo>
                    <a:cubicBezTo>
                      <a:pt x="1979" y="411"/>
                      <a:pt x="1977" y="414"/>
                      <a:pt x="1977" y="413"/>
                    </a:cubicBezTo>
                    <a:cubicBezTo>
                      <a:pt x="1974" y="413"/>
                      <a:pt x="1972" y="411"/>
                      <a:pt x="1970" y="410"/>
                    </a:cubicBezTo>
                    <a:cubicBezTo>
                      <a:pt x="1970" y="409"/>
                      <a:pt x="1970" y="409"/>
                      <a:pt x="1970" y="409"/>
                    </a:cubicBezTo>
                    <a:cubicBezTo>
                      <a:pt x="1972" y="407"/>
                      <a:pt x="1974" y="404"/>
                      <a:pt x="1977" y="402"/>
                    </a:cubicBezTo>
                    <a:cubicBezTo>
                      <a:pt x="1977" y="402"/>
                      <a:pt x="1979" y="405"/>
                      <a:pt x="1981" y="406"/>
                    </a:cubicBezTo>
                    <a:cubicBezTo>
                      <a:pt x="1984" y="409"/>
                      <a:pt x="1983" y="410"/>
                      <a:pt x="1980" y="411"/>
                    </a:cubicBezTo>
                    <a:close/>
                    <a:moveTo>
                      <a:pt x="1985" y="288"/>
                    </a:moveTo>
                    <a:cubicBezTo>
                      <a:pt x="1985" y="291"/>
                      <a:pt x="1980" y="290"/>
                      <a:pt x="1979" y="294"/>
                    </a:cubicBezTo>
                    <a:cubicBezTo>
                      <a:pt x="1978" y="297"/>
                      <a:pt x="1977" y="297"/>
                      <a:pt x="1974" y="294"/>
                    </a:cubicBezTo>
                    <a:cubicBezTo>
                      <a:pt x="1973" y="293"/>
                      <a:pt x="1972" y="292"/>
                      <a:pt x="1971" y="291"/>
                    </a:cubicBezTo>
                    <a:cubicBezTo>
                      <a:pt x="1969" y="289"/>
                      <a:pt x="1968" y="287"/>
                      <a:pt x="1966" y="286"/>
                    </a:cubicBezTo>
                    <a:cubicBezTo>
                      <a:pt x="1968" y="285"/>
                      <a:pt x="1970" y="284"/>
                      <a:pt x="1971" y="282"/>
                    </a:cubicBezTo>
                    <a:cubicBezTo>
                      <a:pt x="1973" y="281"/>
                      <a:pt x="1976" y="280"/>
                      <a:pt x="1976" y="277"/>
                    </a:cubicBezTo>
                    <a:cubicBezTo>
                      <a:pt x="1976" y="277"/>
                      <a:pt x="1977" y="276"/>
                      <a:pt x="1977" y="276"/>
                    </a:cubicBezTo>
                    <a:cubicBezTo>
                      <a:pt x="1979" y="281"/>
                      <a:pt x="1982" y="284"/>
                      <a:pt x="1986" y="285"/>
                    </a:cubicBezTo>
                    <a:cubicBezTo>
                      <a:pt x="1986" y="285"/>
                      <a:pt x="1987" y="286"/>
                      <a:pt x="1987" y="286"/>
                    </a:cubicBezTo>
                    <a:cubicBezTo>
                      <a:pt x="1986" y="286"/>
                      <a:pt x="1986" y="287"/>
                      <a:pt x="1985" y="288"/>
                    </a:cubicBezTo>
                    <a:close/>
                    <a:moveTo>
                      <a:pt x="1988" y="166"/>
                    </a:moveTo>
                    <a:cubicBezTo>
                      <a:pt x="1984" y="169"/>
                      <a:pt x="1981" y="172"/>
                      <a:pt x="1978" y="175"/>
                    </a:cubicBezTo>
                    <a:cubicBezTo>
                      <a:pt x="1977" y="175"/>
                      <a:pt x="1977" y="176"/>
                      <a:pt x="1976" y="177"/>
                    </a:cubicBezTo>
                    <a:cubicBezTo>
                      <a:pt x="1976" y="176"/>
                      <a:pt x="1976" y="175"/>
                      <a:pt x="1976" y="175"/>
                    </a:cubicBezTo>
                    <a:cubicBezTo>
                      <a:pt x="1972" y="172"/>
                      <a:pt x="1969" y="169"/>
                      <a:pt x="1966" y="166"/>
                    </a:cubicBezTo>
                    <a:cubicBezTo>
                      <a:pt x="1966" y="166"/>
                      <a:pt x="1965" y="166"/>
                      <a:pt x="1964" y="165"/>
                    </a:cubicBezTo>
                    <a:cubicBezTo>
                      <a:pt x="1965" y="165"/>
                      <a:pt x="1965" y="164"/>
                      <a:pt x="1966" y="163"/>
                    </a:cubicBezTo>
                    <a:cubicBezTo>
                      <a:pt x="1971" y="161"/>
                      <a:pt x="1974" y="157"/>
                      <a:pt x="1976" y="152"/>
                    </a:cubicBezTo>
                    <a:cubicBezTo>
                      <a:pt x="1976" y="152"/>
                      <a:pt x="1976" y="151"/>
                      <a:pt x="1976" y="151"/>
                    </a:cubicBezTo>
                    <a:cubicBezTo>
                      <a:pt x="1977" y="151"/>
                      <a:pt x="1977" y="152"/>
                      <a:pt x="1977" y="152"/>
                    </a:cubicBezTo>
                    <a:cubicBezTo>
                      <a:pt x="1979" y="158"/>
                      <a:pt x="1983" y="161"/>
                      <a:pt x="1988" y="164"/>
                    </a:cubicBezTo>
                    <a:cubicBezTo>
                      <a:pt x="1989" y="164"/>
                      <a:pt x="1989" y="165"/>
                      <a:pt x="1988" y="166"/>
                    </a:cubicBezTo>
                    <a:close/>
                    <a:moveTo>
                      <a:pt x="2005" y="205"/>
                    </a:moveTo>
                    <a:cubicBezTo>
                      <a:pt x="2005" y="205"/>
                      <a:pt x="2006" y="205"/>
                      <a:pt x="2007" y="204"/>
                    </a:cubicBezTo>
                    <a:cubicBezTo>
                      <a:pt x="2008" y="203"/>
                      <a:pt x="2009" y="202"/>
                      <a:pt x="2010" y="201"/>
                    </a:cubicBezTo>
                    <a:cubicBezTo>
                      <a:pt x="2013" y="199"/>
                      <a:pt x="2015" y="196"/>
                      <a:pt x="2017" y="193"/>
                    </a:cubicBezTo>
                    <a:cubicBezTo>
                      <a:pt x="2018" y="197"/>
                      <a:pt x="2021" y="199"/>
                      <a:pt x="2023" y="201"/>
                    </a:cubicBezTo>
                    <a:cubicBezTo>
                      <a:pt x="2025" y="203"/>
                      <a:pt x="2026" y="204"/>
                      <a:pt x="2027" y="206"/>
                    </a:cubicBezTo>
                    <a:cubicBezTo>
                      <a:pt x="2025" y="207"/>
                      <a:pt x="2023" y="208"/>
                      <a:pt x="2022" y="209"/>
                    </a:cubicBezTo>
                    <a:cubicBezTo>
                      <a:pt x="2021" y="210"/>
                      <a:pt x="2020" y="212"/>
                      <a:pt x="2019" y="214"/>
                    </a:cubicBezTo>
                    <a:cubicBezTo>
                      <a:pt x="2018" y="215"/>
                      <a:pt x="2018" y="215"/>
                      <a:pt x="2017" y="216"/>
                    </a:cubicBezTo>
                    <a:cubicBezTo>
                      <a:pt x="2016" y="215"/>
                      <a:pt x="2015" y="215"/>
                      <a:pt x="2015" y="214"/>
                    </a:cubicBezTo>
                    <a:cubicBezTo>
                      <a:pt x="2014" y="209"/>
                      <a:pt x="2010" y="208"/>
                      <a:pt x="2007" y="206"/>
                    </a:cubicBezTo>
                    <a:cubicBezTo>
                      <a:pt x="2006" y="206"/>
                      <a:pt x="2005" y="206"/>
                      <a:pt x="2005" y="205"/>
                    </a:cubicBezTo>
                    <a:close/>
                    <a:moveTo>
                      <a:pt x="2017" y="736"/>
                    </a:moveTo>
                    <a:cubicBezTo>
                      <a:pt x="2017" y="736"/>
                      <a:pt x="2016" y="735"/>
                      <a:pt x="2016" y="735"/>
                    </a:cubicBezTo>
                    <a:cubicBezTo>
                      <a:pt x="2016" y="735"/>
                      <a:pt x="2017" y="735"/>
                      <a:pt x="2017" y="734"/>
                    </a:cubicBezTo>
                    <a:cubicBezTo>
                      <a:pt x="2017" y="735"/>
                      <a:pt x="2017" y="735"/>
                      <a:pt x="2017" y="736"/>
                    </a:cubicBezTo>
                    <a:cubicBezTo>
                      <a:pt x="2018" y="736"/>
                      <a:pt x="2017" y="736"/>
                      <a:pt x="2017" y="736"/>
                    </a:cubicBezTo>
                    <a:close/>
                    <a:moveTo>
                      <a:pt x="2018" y="696"/>
                    </a:moveTo>
                    <a:cubicBezTo>
                      <a:pt x="2016" y="696"/>
                      <a:pt x="2015" y="695"/>
                      <a:pt x="2013" y="695"/>
                    </a:cubicBezTo>
                    <a:cubicBezTo>
                      <a:pt x="2015" y="693"/>
                      <a:pt x="2016" y="692"/>
                      <a:pt x="2017" y="690"/>
                    </a:cubicBezTo>
                    <a:cubicBezTo>
                      <a:pt x="2018" y="691"/>
                      <a:pt x="2019" y="692"/>
                      <a:pt x="2020" y="694"/>
                    </a:cubicBezTo>
                    <a:cubicBezTo>
                      <a:pt x="2020" y="694"/>
                      <a:pt x="2018" y="696"/>
                      <a:pt x="2018" y="696"/>
                    </a:cubicBezTo>
                    <a:close/>
                    <a:moveTo>
                      <a:pt x="2014" y="653"/>
                    </a:moveTo>
                    <a:cubicBezTo>
                      <a:pt x="2015" y="652"/>
                      <a:pt x="2016" y="651"/>
                      <a:pt x="2017" y="650"/>
                    </a:cubicBezTo>
                    <a:cubicBezTo>
                      <a:pt x="2018" y="651"/>
                      <a:pt x="2019" y="652"/>
                      <a:pt x="2019" y="653"/>
                    </a:cubicBezTo>
                    <a:cubicBezTo>
                      <a:pt x="2019" y="654"/>
                      <a:pt x="2018" y="655"/>
                      <a:pt x="2018" y="657"/>
                    </a:cubicBezTo>
                    <a:cubicBezTo>
                      <a:pt x="2016" y="654"/>
                      <a:pt x="2014" y="653"/>
                      <a:pt x="2014" y="653"/>
                    </a:cubicBezTo>
                    <a:close/>
                    <a:moveTo>
                      <a:pt x="2017" y="615"/>
                    </a:moveTo>
                    <a:cubicBezTo>
                      <a:pt x="2016" y="615"/>
                      <a:pt x="2015" y="614"/>
                      <a:pt x="2013" y="612"/>
                    </a:cubicBezTo>
                    <a:cubicBezTo>
                      <a:pt x="2014" y="611"/>
                      <a:pt x="2015" y="610"/>
                      <a:pt x="2016" y="610"/>
                    </a:cubicBezTo>
                    <a:cubicBezTo>
                      <a:pt x="2018" y="610"/>
                      <a:pt x="2019" y="612"/>
                      <a:pt x="2020" y="612"/>
                    </a:cubicBezTo>
                    <a:cubicBezTo>
                      <a:pt x="2019" y="613"/>
                      <a:pt x="2018" y="615"/>
                      <a:pt x="2017" y="615"/>
                    </a:cubicBezTo>
                    <a:close/>
                    <a:moveTo>
                      <a:pt x="2017" y="574"/>
                    </a:moveTo>
                    <a:cubicBezTo>
                      <a:pt x="2016" y="574"/>
                      <a:pt x="2015" y="573"/>
                      <a:pt x="2012" y="570"/>
                    </a:cubicBezTo>
                    <a:cubicBezTo>
                      <a:pt x="2014" y="570"/>
                      <a:pt x="2015" y="569"/>
                      <a:pt x="2015" y="569"/>
                    </a:cubicBezTo>
                    <a:cubicBezTo>
                      <a:pt x="2017" y="570"/>
                      <a:pt x="2018" y="571"/>
                      <a:pt x="2020" y="572"/>
                    </a:cubicBezTo>
                    <a:cubicBezTo>
                      <a:pt x="2019" y="573"/>
                      <a:pt x="2018" y="575"/>
                      <a:pt x="2017" y="574"/>
                    </a:cubicBezTo>
                    <a:close/>
                    <a:moveTo>
                      <a:pt x="2012" y="532"/>
                    </a:moveTo>
                    <a:cubicBezTo>
                      <a:pt x="2014" y="530"/>
                      <a:pt x="2016" y="529"/>
                      <a:pt x="2017" y="527"/>
                    </a:cubicBezTo>
                    <a:cubicBezTo>
                      <a:pt x="2018" y="528"/>
                      <a:pt x="2020" y="529"/>
                      <a:pt x="2020" y="530"/>
                    </a:cubicBezTo>
                    <a:cubicBezTo>
                      <a:pt x="2019" y="532"/>
                      <a:pt x="2018" y="533"/>
                      <a:pt x="2016" y="536"/>
                    </a:cubicBezTo>
                    <a:cubicBezTo>
                      <a:pt x="2015" y="534"/>
                      <a:pt x="2013" y="533"/>
                      <a:pt x="2012" y="532"/>
                    </a:cubicBezTo>
                    <a:close/>
                    <a:moveTo>
                      <a:pt x="2017" y="496"/>
                    </a:moveTo>
                    <a:cubicBezTo>
                      <a:pt x="2015" y="494"/>
                      <a:pt x="2013" y="492"/>
                      <a:pt x="2010" y="489"/>
                    </a:cubicBezTo>
                    <a:cubicBezTo>
                      <a:pt x="2013" y="488"/>
                      <a:pt x="2015" y="485"/>
                      <a:pt x="2017" y="485"/>
                    </a:cubicBezTo>
                    <a:cubicBezTo>
                      <a:pt x="2019" y="485"/>
                      <a:pt x="2021" y="489"/>
                      <a:pt x="2021" y="490"/>
                    </a:cubicBezTo>
                    <a:cubicBezTo>
                      <a:pt x="2021" y="492"/>
                      <a:pt x="2018" y="494"/>
                      <a:pt x="2017" y="496"/>
                    </a:cubicBezTo>
                    <a:close/>
                    <a:moveTo>
                      <a:pt x="2013" y="449"/>
                    </a:moveTo>
                    <a:cubicBezTo>
                      <a:pt x="2012" y="447"/>
                      <a:pt x="2015" y="446"/>
                      <a:pt x="2016" y="444"/>
                    </a:cubicBezTo>
                    <a:cubicBezTo>
                      <a:pt x="2019" y="446"/>
                      <a:pt x="2021" y="448"/>
                      <a:pt x="2021" y="449"/>
                    </a:cubicBezTo>
                    <a:cubicBezTo>
                      <a:pt x="2021" y="451"/>
                      <a:pt x="2019" y="452"/>
                      <a:pt x="2017" y="454"/>
                    </a:cubicBezTo>
                    <a:cubicBezTo>
                      <a:pt x="2016" y="452"/>
                      <a:pt x="2013" y="451"/>
                      <a:pt x="2013" y="449"/>
                    </a:cubicBezTo>
                    <a:close/>
                    <a:moveTo>
                      <a:pt x="2021" y="410"/>
                    </a:moveTo>
                    <a:cubicBezTo>
                      <a:pt x="2020" y="410"/>
                      <a:pt x="2019" y="411"/>
                      <a:pt x="2019" y="412"/>
                    </a:cubicBezTo>
                    <a:cubicBezTo>
                      <a:pt x="2017" y="414"/>
                      <a:pt x="2016" y="414"/>
                      <a:pt x="2015" y="412"/>
                    </a:cubicBezTo>
                    <a:cubicBezTo>
                      <a:pt x="2014" y="410"/>
                      <a:pt x="2012" y="410"/>
                      <a:pt x="2010" y="409"/>
                    </a:cubicBezTo>
                    <a:cubicBezTo>
                      <a:pt x="2012" y="407"/>
                      <a:pt x="2013" y="406"/>
                      <a:pt x="2015" y="404"/>
                    </a:cubicBezTo>
                    <a:cubicBezTo>
                      <a:pt x="2016" y="402"/>
                      <a:pt x="2017" y="402"/>
                      <a:pt x="2019" y="404"/>
                    </a:cubicBezTo>
                    <a:cubicBezTo>
                      <a:pt x="2020" y="405"/>
                      <a:pt x="2021" y="406"/>
                      <a:pt x="2022" y="408"/>
                    </a:cubicBezTo>
                    <a:cubicBezTo>
                      <a:pt x="2025" y="410"/>
                      <a:pt x="2022" y="410"/>
                      <a:pt x="2021" y="410"/>
                    </a:cubicBezTo>
                    <a:close/>
                    <a:moveTo>
                      <a:pt x="2018" y="375"/>
                    </a:moveTo>
                    <a:cubicBezTo>
                      <a:pt x="2017" y="375"/>
                      <a:pt x="2017" y="375"/>
                      <a:pt x="2017" y="375"/>
                    </a:cubicBezTo>
                    <a:cubicBezTo>
                      <a:pt x="2015" y="374"/>
                      <a:pt x="2014" y="372"/>
                      <a:pt x="2012" y="371"/>
                    </a:cubicBezTo>
                    <a:cubicBezTo>
                      <a:pt x="2010" y="369"/>
                      <a:pt x="2010" y="368"/>
                      <a:pt x="2012" y="367"/>
                    </a:cubicBezTo>
                    <a:cubicBezTo>
                      <a:pt x="2013" y="366"/>
                      <a:pt x="2015" y="364"/>
                      <a:pt x="2016" y="363"/>
                    </a:cubicBezTo>
                    <a:cubicBezTo>
                      <a:pt x="2017" y="362"/>
                      <a:pt x="2017" y="362"/>
                      <a:pt x="2018" y="363"/>
                    </a:cubicBezTo>
                    <a:cubicBezTo>
                      <a:pt x="2018" y="363"/>
                      <a:pt x="2019" y="364"/>
                      <a:pt x="2019" y="364"/>
                    </a:cubicBezTo>
                    <a:cubicBezTo>
                      <a:pt x="2020" y="365"/>
                      <a:pt x="2022" y="367"/>
                      <a:pt x="2024" y="369"/>
                    </a:cubicBezTo>
                    <a:cubicBezTo>
                      <a:pt x="2022" y="371"/>
                      <a:pt x="2020" y="373"/>
                      <a:pt x="2018" y="375"/>
                    </a:cubicBezTo>
                    <a:close/>
                    <a:moveTo>
                      <a:pt x="2019" y="333"/>
                    </a:moveTo>
                    <a:cubicBezTo>
                      <a:pt x="2018" y="335"/>
                      <a:pt x="2016" y="335"/>
                      <a:pt x="2015" y="333"/>
                    </a:cubicBezTo>
                    <a:cubicBezTo>
                      <a:pt x="2014" y="332"/>
                      <a:pt x="2014" y="332"/>
                      <a:pt x="2013" y="331"/>
                    </a:cubicBezTo>
                    <a:cubicBezTo>
                      <a:pt x="2010" y="329"/>
                      <a:pt x="2010" y="327"/>
                      <a:pt x="2013" y="325"/>
                    </a:cubicBezTo>
                    <a:cubicBezTo>
                      <a:pt x="2013" y="325"/>
                      <a:pt x="2014" y="324"/>
                      <a:pt x="2014" y="323"/>
                    </a:cubicBezTo>
                    <a:cubicBezTo>
                      <a:pt x="2017" y="319"/>
                      <a:pt x="2017" y="319"/>
                      <a:pt x="2020" y="323"/>
                    </a:cubicBezTo>
                    <a:cubicBezTo>
                      <a:pt x="2020" y="325"/>
                      <a:pt x="2021" y="325"/>
                      <a:pt x="2023" y="326"/>
                    </a:cubicBezTo>
                    <a:cubicBezTo>
                      <a:pt x="2023" y="326"/>
                      <a:pt x="2023" y="327"/>
                      <a:pt x="2024" y="328"/>
                    </a:cubicBezTo>
                    <a:cubicBezTo>
                      <a:pt x="2022" y="329"/>
                      <a:pt x="2021" y="331"/>
                      <a:pt x="2019" y="333"/>
                    </a:cubicBezTo>
                    <a:close/>
                    <a:moveTo>
                      <a:pt x="2026" y="287"/>
                    </a:moveTo>
                    <a:cubicBezTo>
                      <a:pt x="2023" y="290"/>
                      <a:pt x="2020" y="292"/>
                      <a:pt x="2018" y="296"/>
                    </a:cubicBezTo>
                    <a:cubicBezTo>
                      <a:pt x="2017" y="296"/>
                      <a:pt x="2017" y="296"/>
                      <a:pt x="2017" y="297"/>
                    </a:cubicBezTo>
                    <a:cubicBezTo>
                      <a:pt x="2016" y="296"/>
                      <a:pt x="2016" y="296"/>
                      <a:pt x="2016" y="295"/>
                    </a:cubicBezTo>
                    <a:cubicBezTo>
                      <a:pt x="2014" y="291"/>
                      <a:pt x="2010" y="290"/>
                      <a:pt x="2008" y="287"/>
                    </a:cubicBezTo>
                    <a:cubicBezTo>
                      <a:pt x="2007" y="286"/>
                      <a:pt x="2006" y="286"/>
                      <a:pt x="2008" y="285"/>
                    </a:cubicBezTo>
                    <a:cubicBezTo>
                      <a:pt x="2011" y="283"/>
                      <a:pt x="2014" y="280"/>
                      <a:pt x="2017" y="278"/>
                    </a:cubicBezTo>
                    <a:cubicBezTo>
                      <a:pt x="2020" y="280"/>
                      <a:pt x="2023" y="283"/>
                      <a:pt x="2026" y="285"/>
                    </a:cubicBezTo>
                    <a:cubicBezTo>
                      <a:pt x="2027" y="286"/>
                      <a:pt x="2028" y="286"/>
                      <a:pt x="2026" y="287"/>
                    </a:cubicBezTo>
                    <a:close/>
                    <a:moveTo>
                      <a:pt x="2022" y="249"/>
                    </a:moveTo>
                    <a:cubicBezTo>
                      <a:pt x="2021" y="250"/>
                      <a:pt x="2020" y="252"/>
                      <a:pt x="2018" y="253"/>
                    </a:cubicBezTo>
                    <a:cubicBezTo>
                      <a:pt x="2018" y="254"/>
                      <a:pt x="2017" y="255"/>
                      <a:pt x="2016" y="253"/>
                    </a:cubicBezTo>
                    <a:cubicBezTo>
                      <a:pt x="2013" y="251"/>
                      <a:pt x="2011" y="247"/>
                      <a:pt x="2007" y="246"/>
                    </a:cubicBezTo>
                    <a:cubicBezTo>
                      <a:pt x="2007" y="246"/>
                      <a:pt x="2007" y="245"/>
                      <a:pt x="2008" y="244"/>
                    </a:cubicBezTo>
                    <a:cubicBezTo>
                      <a:pt x="2012" y="243"/>
                      <a:pt x="2014" y="240"/>
                      <a:pt x="2016" y="236"/>
                    </a:cubicBezTo>
                    <a:cubicBezTo>
                      <a:pt x="2016" y="236"/>
                      <a:pt x="2017" y="236"/>
                      <a:pt x="2017" y="235"/>
                    </a:cubicBezTo>
                    <a:cubicBezTo>
                      <a:pt x="2018" y="236"/>
                      <a:pt x="2018" y="237"/>
                      <a:pt x="2019" y="237"/>
                    </a:cubicBezTo>
                    <a:cubicBezTo>
                      <a:pt x="2020" y="239"/>
                      <a:pt x="2021" y="241"/>
                      <a:pt x="2022" y="242"/>
                    </a:cubicBezTo>
                    <a:cubicBezTo>
                      <a:pt x="2023" y="243"/>
                      <a:pt x="2025" y="245"/>
                      <a:pt x="2027" y="246"/>
                    </a:cubicBezTo>
                    <a:cubicBezTo>
                      <a:pt x="2025" y="247"/>
                      <a:pt x="2024" y="248"/>
                      <a:pt x="2022" y="249"/>
                    </a:cubicBezTo>
                    <a:close/>
                    <a:moveTo>
                      <a:pt x="2028" y="166"/>
                    </a:moveTo>
                    <a:cubicBezTo>
                      <a:pt x="2024" y="170"/>
                      <a:pt x="2020" y="174"/>
                      <a:pt x="2017" y="177"/>
                    </a:cubicBezTo>
                    <a:cubicBezTo>
                      <a:pt x="2015" y="172"/>
                      <a:pt x="2011" y="169"/>
                      <a:pt x="2006" y="166"/>
                    </a:cubicBezTo>
                    <a:cubicBezTo>
                      <a:pt x="2006" y="166"/>
                      <a:pt x="2005" y="166"/>
                      <a:pt x="2004" y="165"/>
                    </a:cubicBezTo>
                    <a:cubicBezTo>
                      <a:pt x="2005" y="165"/>
                      <a:pt x="2006" y="164"/>
                      <a:pt x="2006" y="163"/>
                    </a:cubicBezTo>
                    <a:cubicBezTo>
                      <a:pt x="2011" y="161"/>
                      <a:pt x="2014" y="157"/>
                      <a:pt x="2016" y="152"/>
                    </a:cubicBezTo>
                    <a:cubicBezTo>
                      <a:pt x="2016" y="152"/>
                      <a:pt x="2017" y="151"/>
                      <a:pt x="2017" y="151"/>
                    </a:cubicBezTo>
                    <a:cubicBezTo>
                      <a:pt x="2017" y="151"/>
                      <a:pt x="2018" y="152"/>
                      <a:pt x="2018" y="152"/>
                    </a:cubicBezTo>
                    <a:cubicBezTo>
                      <a:pt x="2019" y="158"/>
                      <a:pt x="2023" y="161"/>
                      <a:pt x="2028" y="164"/>
                    </a:cubicBezTo>
                    <a:cubicBezTo>
                      <a:pt x="2029" y="165"/>
                      <a:pt x="2029" y="165"/>
                      <a:pt x="2028" y="166"/>
                    </a:cubicBezTo>
                    <a:close/>
                    <a:moveTo>
                      <a:pt x="2024" y="128"/>
                    </a:moveTo>
                    <a:cubicBezTo>
                      <a:pt x="2021" y="130"/>
                      <a:pt x="2019" y="133"/>
                      <a:pt x="2018" y="137"/>
                    </a:cubicBezTo>
                    <a:cubicBezTo>
                      <a:pt x="2018" y="138"/>
                      <a:pt x="2017" y="139"/>
                      <a:pt x="2017" y="139"/>
                    </a:cubicBezTo>
                    <a:cubicBezTo>
                      <a:pt x="2017" y="139"/>
                      <a:pt x="2016" y="138"/>
                      <a:pt x="2016" y="138"/>
                    </a:cubicBezTo>
                    <a:cubicBezTo>
                      <a:pt x="2014" y="131"/>
                      <a:pt x="2010" y="128"/>
                      <a:pt x="2004" y="126"/>
                    </a:cubicBezTo>
                    <a:cubicBezTo>
                      <a:pt x="2002" y="125"/>
                      <a:pt x="2003" y="125"/>
                      <a:pt x="2004" y="124"/>
                    </a:cubicBezTo>
                    <a:cubicBezTo>
                      <a:pt x="2008" y="121"/>
                      <a:pt x="2012" y="117"/>
                      <a:pt x="2015" y="114"/>
                    </a:cubicBezTo>
                    <a:cubicBezTo>
                      <a:pt x="2016" y="113"/>
                      <a:pt x="2016" y="112"/>
                      <a:pt x="2016" y="110"/>
                    </a:cubicBezTo>
                    <a:cubicBezTo>
                      <a:pt x="2016" y="110"/>
                      <a:pt x="2017" y="109"/>
                      <a:pt x="2017" y="109"/>
                    </a:cubicBezTo>
                    <a:cubicBezTo>
                      <a:pt x="2017" y="109"/>
                      <a:pt x="2018" y="110"/>
                      <a:pt x="2018" y="110"/>
                    </a:cubicBezTo>
                    <a:cubicBezTo>
                      <a:pt x="2019" y="114"/>
                      <a:pt x="2022" y="118"/>
                      <a:pt x="2024" y="120"/>
                    </a:cubicBezTo>
                    <a:cubicBezTo>
                      <a:pt x="2027" y="121"/>
                      <a:pt x="2029" y="123"/>
                      <a:pt x="2031" y="124"/>
                    </a:cubicBezTo>
                    <a:cubicBezTo>
                      <a:pt x="2029" y="126"/>
                      <a:pt x="2026" y="126"/>
                      <a:pt x="2024" y="128"/>
                    </a:cubicBezTo>
                    <a:close/>
                    <a:moveTo>
                      <a:pt x="2057" y="610"/>
                    </a:moveTo>
                    <a:cubicBezTo>
                      <a:pt x="2058" y="611"/>
                      <a:pt x="2059" y="612"/>
                      <a:pt x="2060" y="613"/>
                    </a:cubicBezTo>
                    <a:cubicBezTo>
                      <a:pt x="2060" y="614"/>
                      <a:pt x="2058" y="615"/>
                      <a:pt x="2058" y="616"/>
                    </a:cubicBezTo>
                    <a:cubicBezTo>
                      <a:pt x="2056" y="614"/>
                      <a:pt x="2054" y="613"/>
                      <a:pt x="2055" y="612"/>
                    </a:cubicBezTo>
                    <a:cubicBezTo>
                      <a:pt x="2055" y="611"/>
                      <a:pt x="2056" y="611"/>
                      <a:pt x="2057" y="610"/>
                    </a:cubicBezTo>
                    <a:close/>
                    <a:moveTo>
                      <a:pt x="2055" y="572"/>
                    </a:moveTo>
                    <a:cubicBezTo>
                      <a:pt x="2055" y="571"/>
                      <a:pt x="2056" y="570"/>
                      <a:pt x="2058" y="568"/>
                    </a:cubicBezTo>
                    <a:cubicBezTo>
                      <a:pt x="2059" y="570"/>
                      <a:pt x="2060" y="571"/>
                      <a:pt x="2059" y="572"/>
                    </a:cubicBezTo>
                    <a:cubicBezTo>
                      <a:pt x="2059" y="573"/>
                      <a:pt x="2058" y="574"/>
                      <a:pt x="2057" y="575"/>
                    </a:cubicBezTo>
                    <a:cubicBezTo>
                      <a:pt x="2056" y="574"/>
                      <a:pt x="2055" y="573"/>
                      <a:pt x="2055" y="572"/>
                    </a:cubicBezTo>
                    <a:close/>
                    <a:moveTo>
                      <a:pt x="2057" y="534"/>
                    </a:moveTo>
                    <a:cubicBezTo>
                      <a:pt x="2056" y="533"/>
                      <a:pt x="2055" y="532"/>
                      <a:pt x="2055" y="530"/>
                    </a:cubicBezTo>
                    <a:cubicBezTo>
                      <a:pt x="2054" y="529"/>
                      <a:pt x="2056" y="528"/>
                      <a:pt x="2057" y="527"/>
                    </a:cubicBezTo>
                    <a:cubicBezTo>
                      <a:pt x="2058" y="528"/>
                      <a:pt x="2060" y="529"/>
                      <a:pt x="2060" y="531"/>
                    </a:cubicBezTo>
                    <a:cubicBezTo>
                      <a:pt x="2060" y="532"/>
                      <a:pt x="2058" y="533"/>
                      <a:pt x="2057" y="534"/>
                    </a:cubicBezTo>
                    <a:close/>
                    <a:moveTo>
                      <a:pt x="2057" y="650"/>
                    </a:moveTo>
                    <a:cubicBezTo>
                      <a:pt x="2058" y="651"/>
                      <a:pt x="2059" y="652"/>
                      <a:pt x="2060" y="653"/>
                    </a:cubicBezTo>
                    <a:cubicBezTo>
                      <a:pt x="2059" y="654"/>
                      <a:pt x="2058" y="655"/>
                      <a:pt x="2057" y="655"/>
                    </a:cubicBezTo>
                    <a:cubicBezTo>
                      <a:pt x="2056" y="655"/>
                      <a:pt x="2055" y="654"/>
                      <a:pt x="2054" y="653"/>
                    </a:cubicBezTo>
                    <a:cubicBezTo>
                      <a:pt x="2055" y="652"/>
                      <a:pt x="2056" y="650"/>
                      <a:pt x="2057" y="650"/>
                    </a:cubicBezTo>
                    <a:close/>
                    <a:moveTo>
                      <a:pt x="2057" y="736"/>
                    </a:moveTo>
                    <a:cubicBezTo>
                      <a:pt x="2057" y="736"/>
                      <a:pt x="2057" y="736"/>
                      <a:pt x="2057" y="736"/>
                    </a:cubicBezTo>
                    <a:cubicBezTo>
                      <a:pt x="2057" y="735"/>
                      <a:pt x="2057" y="735"/>
                      <a:pt x="2057" y="734"/>
                    </a:cubicBezTo>
                    <a:cubicBezTo>
                      <a:pt x="2057" y="735"/>
                      <a:pt x="2058" y="735"/>
                      <a:pt x="2058" y="735"/>
                    </a:cubicBezTo>
                    <a:cubicBezTo>
                      <a:pt x="2058" y="735"/>
                      <a:pt x="2057" y="736"/>
                      <a:pt x="2057" y="736"/>
                    </a:cubicBezTo>
                    <a:close/>
                    <a:moveTo>
                      <a:pt x="2057" y="696"/>
                    </a:moveTo>
                    <a:cubicBezTo>
                      <a:pt x="2056" y="696"/>
                      <a:pt x="2055" y="695"/>
                      <a:pt x="2054" y="694"/>
                    </a:cubicBezTo>
                    <a:cubicBezTo>
                      <a:pt x="2055" y="693"/>
                      <a:pt x="2056" y="692"/>
                      <a:pt x="2057" y="690"/>
                    </a:cubicBezTo>
                    <a:cubicBezTo>
                      <a:pt x="2058" y="691"/>
                      <a:pt x="2060" y="692"/>
                      <a:pt x="2060" y="694"/>
                    </a:cubicBezTo>
                    <a:cubicBezTo>
                      <a:pt x="2061" y="696"/>
                      <a:pt x="2059" y="696"/>
                      <a:pt x="2057" y="696"/>
                    </a:cubicBezTo>
                    <a:close/>
                    <a:moveTo>
                      <a:pt x="2057" y="496"/>
                    </a:moveTo>
                    <a:cubicBezTo>
                      <a:pt x="2055" y="494"/>
                      <a:pt x="2054" y="492"/>
                      <a:pt x="2052" y="490"/>
                    </a:cubicBezTo>
                    <a:cubicBezTo>
                      <a:pt x="2054" y="488"/>
                      <a:pt x="2056" y="486"/>
                      <a:pt x="2057" y="485"/>
                    </a:cubicBezTo>
                    <a:cubicBezTo>
                      <a:pt x="2059" y="487"/>
                      <a:pt x="2062" y="489"/>
                      <a:pt x="2062" y="490"/>
                    </a:cubicBezTo>
                    <a:cubicBezTo>
                      <a:pt x="2061" y="492"/>
                      <a:pt x="2059" y="494"/>
                      <a:pt x="2057" y="496"/>
                    </a:cubicBezTo>
                    <a:close/>
                    <a:moveTo>
                      <a:pt x="2053" y="449"/>
                    </a:moveTo>
                    <a:cubicBezTo>
                      <a:pt x="2053" y="448"/>
                      <a:pt x="2056" y="446"/>
                      <a:pt x="2057" y="444"/>
                    </a:cubicBezTo>
                    <a:cubicBezTo>
                      <a:pt x="2059" y="446"/>
                      <a:pt x="2061" y="447"/>
                      <a:pt x="2062" y="449"/>
                    </a:cubicBezTo>
                    <a:cubicBezTo>
                      <a:pt x="2062" y="451"/>
                      <a:pt x="2059" y="452"/>
                      <a:pt x="2057" y="454"/>
                    </a:cubicBezTo>
                    <a:cubicBezTo>
                      <a:pt x="2056" y="452"/>
                      <a:pt x="2053" y="451"/>
                      <a:pt x="2053" y="449"/>
                    </a:cubicBezTo>
                    <a:close/>
                    <a:moveTo>
                      <a:pt x="2057" y="413"/>
                    </a:moveTo>
                    <a:cubicBezTo>
                      <a:pt x="2055" y="412"/>
                      <a:pt x="2053" y="410"/>
                      <a:pt x="2051" y="409"/>
                    </a:cubicBezTo>
                    <a:cubicBezTo>
                      <a:pt x="2051" y="409"/>
                      <a:pt x="2051" y="408"/>
                      <a:pt x="2052" y="408"/>
                    </a:cubicBezTo>
                    <a:cubicBezTo>
                      <a:pt x="2053" y="406"/>
                      <a:pt x="2055" y="405"/>
                      <a:pt x="2056" y="404"/>
                    </a:cubicBezTo>
                    <a:cubicBezTo>
                      <a:pt x="2057" y="402"/>
                      <a:pt x="2057" y="402"/>
                      <a:pt x="2059" y="403"/>
                    </a:cubicBezTo>
                    <a:cubicBezTo>
                      <a:pt x="2059" y="404"/>
                      <a:pt x="2060" y="405"/>
                      <a:pt x="2061" y="406"/>
                    </a:cubicBezTo>
                    <a:cubicBezTo>
                      <a:pt x="2062" y="407"/>
                      <a:pt x="2063" y="408"/>
                      <a:pt x="2063" y="410"/>
                    </a:cubicBezTo>
                    <a:cubicBezTo>
                      <a:pt x="2061" y="411"/>
                      <a:pt x="2059" y="412"/>
                      <a:pt x="2057" y="413"/>
                    </a:cubicBezTo>
                    <a:close/>
                    <a:moveTo>
                      <a:pt x="2062" y="370"/>
                    </a:moveTo>
                    <a:cubicBezTo>
                      <a:pt x="2061" y="371"/>
                      <a:pt x="2060" y="372"/>
                      <a:pt x="2060" y="373"/>
                    </a:cubicBezTo>
                    <a:cubicBezTo>
                      <a:pt x="2058" y="375"/>
                      <a:pt x="2056" y="375"/>
                      <a:pt x="2055" y="373"/>
                    </a:cubicBezTo>
                    <a:cubicBezTo>
                      <a:pt x="2054" y="371"/>
                      <a:pt x="2052" y="370"/>
                      <a:pt x="2051" y="369"/>
                    </a:cubicBezTo>
                    <a:cubicBezTo>
                      <a:pt x="2051" y="368"/>
                      <a:pt x="2051" y="368"/>
                      <a:pt x="2052" y="368"/>
                    </a:cubicBezTo>
                    <a:cubicBezTo>
                      <a:pt x="2053" y="366"/>
                      <a:pt x="2054" y="365"/>
                      <a:pt x="2056" y="363"/>
                    </a:cubicBezTo>
                    <a:cubicBezTo>
                      <a:pt x="2057" y="362"/>
                      <a:pt x="2058" y="362"/>
                      <a:pt x="2059" y="364"/>
                    </a:cubicBezTo>
                    <a:cubicBezTo>
                      <a:pt x="2060" y="365"/>
                      <a:pt x="2061" y="366"/>
                      <a:pt x="2062" y="367"/>
                    </a:cubicBezTo>
                    <a:cubicBezTo>
                      <a:pt x="2064" y="368"/>
                      <a:pt x="2064" y="369"/>
                      <a:pt x="2062" y="370"/>
                    </a:cubicBezTo>
                    <a:close/>
                    <a:moveTo>
                      <a:pt x="2063" y="329"/>
                    </a:moveTo>
                    <a:cubicBezTo>
                      <a:pt x="2063" y="330"/>
                      <a:pt x="2062" y="330"/>
                      <a:pt x="2062" y="330"/>
                    </a:cubicBezTo>
                    <a:cubicBezTo>
                      <a:pt x="2060" y="332"/>
                      <a:pt x="2058" y="335"/>
                      <a:pt x="2057" y="335"/>
                    </a:cubicBezTo>
                    <a:cubicBezTo>
                      <a:pt x="2055" y="333"/>
                      <a:pt x="2053" y="330"/>
                      <a:pt x="2051" y="328"/>
                    </a:cubicBezTo>
                    <a:cubicBezTo>
                      <a:pt x="2050" y="328"/>
                      <a:pt x="2050" y="327"/>
                      <a:pt x="2050" y="327"/>
                    </a:cubicBezTo>
                    <a:cubicBezTo>
                      <a:pt x="2051" y="326"/>
                      <a:pt x="2051" y="325"/>
                      <a:pt x="2051" y="326"/>
                    </a:cubicBezTo>
                    <a:cubicBezTo>
                      <a:pt x="2054" y="326"/>
                      <a:pt x="2054" y="324"/>
                      <a:pt x="2055" y="322"/>
                    </a:cubicBezTo>
                    <a:cubicBezTo>
                      <a:pt x="2056" y="319"/>
                      <a:pt x="2058" y="319"/>
                      <a:pt x="2060" y="323"/>
                    </a:cubicBezTo>
                    <a:cubicBezTo>
                      <a:pt x="2061" y="324"/>
                      <a:pt x="2060" y="325"/>
                      <a:pt x="2063" y="326"/>
                    </a:cubicBezTo>
                    <a:cubicBezTo>
                      <a:pt x="2065" y="326"/>
                      <a:pt x="2064" y="328"/>
                      <a:pt x="2063" y="329"/>
                    </a:cubicBezTo>
                    <a:close/>
                    <a:moveTo>
                      <a:pt x="2067" y="287"/>
                    </a:moveTo>
                    <a:cubicBezTo>
                      <a:pt x="2064" y="290"/>
                      <a:pt x="2060" y="292"/>
                      <a:pt x="2058" y="296"/>
                    </a:cubicBezTo>
                    <a:cubicBezTo>
                      <a:pt x="2058" y="296"/>
                      <a:pt x="2057" y="296"/>
                      <a:pt x="2057" y="296"/>
                    </a:cubicBezTo>
                    <a:cubicBezTo>
                      <a:pt x="2057" y="296"/>
                      <a:pt x="2056" y="296"/>
                      <a:pt x="2056" y="295"/>
                    </a:cubicBezTo>
                    <a:cubicBezTo>
                      <a:pt x="2055" y="291"/>
                      <a:pt x="2050" y="290"/>
                      <a:pt x="2047" y="287"/>
                    </a:cubicBezTo>
                    <a:cubicBezTo>
                      <a:pt x="2047" y="287"/>
                      <a:pt x="2047" y="286"/>
                      <a:pt x="2047" y="286"/>
                    </a:cubicBezTo>
                    <a:cubicBezTo>
                      <a:pt x="2047" y="286"/>
                      <a:pt x="2048" y="285"/>
                      <a:pt x="2048" y="285"/>
                    </a:cubicBezTo>
                    <a:cubicBezTo>
                      <a:pt x="2051" y="283"/>
                      <a:pt x="2053" y="281"/>
                      <a:pt x="2056" y="279"/>
                    </a:cubicBezTo>
                    <a:cubicBezTo>
                      <a:pt x="2057" y="277"/>
                      <a:pt x="2058" y="278"/>
                      <a:pt x="2059" y="279"/>
                    </a:cubicBezTo>
                    <a:cubicBezTo>
                      <a:pt x="2061" y="281"/>
                      <a:pt x="2063" y="285"/>
                      <a:pt x="2067" y="285"/>
                    </a:cubicBezTo>
                    <a:cubicBezTo>
                      <a:pt x="2067" y="285"/>
                      <a:pt x="2067" y="287"/>
                      <a:pt x="2067" y="287"/>
                    </a:cubicBezTo>
                    <a:close/>
                    <a:moveTo>
                      <a:pt x="2058" y="254"/>
                    </a:moveTo>
                    <a:cubicBezTo>
                      <a:pt x="2058" y="254"/>
                      <a:pt x="2057" y="254"/>
                      <a:pt x="2057" y="254"/>
                    </a:cubicBezTo>
                    <a:cubicBezTo>
                      <a:pt x="2057" y="254"/>
                      <a:pt x="2057" y="254"/>
                      <a:pt x="2057" y="254"/>
                    </a:cubicBezTo>
                    <a:cubicBezTo>
                      <a:pt x="2053" y="251"/>
                      <a:pt x="2051" y="247"/>
                      <a:pt x="2047" y="246"/>
                    </a:cubicBezTo>
                    <a:cubicBezTo>
                      <a:pt x="2047" y="246"/>
                      <a:pt x="2048" y="245"/>
                      <a:pt x="2048" y="244"/>
                    </a:cubicBezTo>
                    <a:cubicBezTo>
                      <a:pt x="2050" y="243"/>
                      <a:pt x="2052" y="242"/>
                      <a:pt x="2053" y="241"/>
                    </a:cubicBezTo>
                    <a:cubicBezTo>
                      <a:pt x="2055" y="239"/>
                      <a:pt x="2056" y="237"/>
                      <a:pt x="2058" y="235"/>
                    </a:cubicBezTo>
                    <a:cubicBezTo>
                      <a:pt x="2059" y="237"/>
                      <a:pt x="2060" y="239"/>
                      <a:pt x="2061" y="241"/>
                    </a:cubicBezTo>
                    <a:cubicBezTo>
                      <a:pt x="2062" y="242"/>
                      <a:pt x="2065" y="243"/>
                      <a:pt x="2066" y="244"/>
                    </a:cubicBezTo>
                    <a:cubicBezTo>
                      <a:pt x="2067" y="245"/>
                      <a:pt x="2067" y="246"/>
                      <a:pt x="2067" y="246"/>
                    </a:cubicBezTo>
                    <a:cubicBezTo>
                      <a:pt x="2063" y="247"/>
                      <a:pt x="2061" y="251"/>
                      <a:pt x="2058" y="254"/>
                    </a:cubicBezTo>
                    <a:close/>
                    <a:moveTo>
                      <a:pt x="2062" y="209"/>
                    </a:moveTo>
                    <a:cubicBezTo>
                      <a:pt x="2061" y="211"/>
                      <a:pt x="2060" y="213"/>
                      <a:pt x="2059" y="215"/>
                    </a:cubicBezTo>
                    <a:cubicBezTo>
                      <a:pt x="2058" y="215"/>
                      <a:pt x="2058" y="215"/>
                      <a:pt x="2057" y="216"/>
                    </a:cubicBezTo>
                    <a:cubicBezTo>
                      <a:pt x="2056" y="215"/>
                      <a:pt x="2056" y="215"/>
                      <a:pt x="2055" y="214"/>
                    </a:cubicBezTo>
                    <a:cubicBezTo>
                      <a:pt x="2054" y="212"/>
                      <a:pt x="2053" y="210"/>
                      <a:pt x="2052" y="209"/>
                    </a:cubicBezTo>
                    <a:cubicBezTo>
                      <a:pt x="2050" y="207"/>
                      <a:pt x="2048" y="206"/>
                      <a:pt x="2047" y="205"/>
                    </a:cubicBezTo>
                    <a:cubicBezTo>
                      <a:pt x="2048" y="204"/>
                      <a:pt x="2050" y="202"/>
                      <a:pt x="2051" y="201"/>
                    </a:cubicBezTo>
                    <a:cubicBezTo>
                      <a:pt x="2053" y="198"/>
                      <a:pt x="2056" y="197"/>
                      <a:pt x="2056" y="194"/>
                    </a:cubicBezTo>
                    <a:cubicBezTo>
                      <a:pt x="2056" y="194"/>
                      <a:pt x="2058" y="194"/>
                      <a:pt x="2058" y="194"/>
                    </a:cubicBezTo>
                    <a:cubicBezTo>
                      <a:pt x="2058" y="197"/>
                      <a:pt x="2061" y="198"/>
                      <a:pt x="2062" y="200"/>
                    </a:cubicBezTo>
                    <a:cubicBezTo>
                      <a:pt x="2064" y="202"/>
                      <a:pt x="2066" y="203"/>
                      <a:pt x="2068" y="205"/>
                    </a:cubicBezTo>
                    <a:cubicBezTo>
                      <a:pt x="2066" y="207"/>
                      <a:pt x="2064" y="208"/>
                      <a:pt x="2062" y="209"/>
                    </a:cubicBezTo>
                    <a:close/>
                    <a:moveTo>
                      <a:pt x="2068" y="166"/>
                    </a:moveTo>
                    <a:cubicBezTo>
                      <a:pt x="2064" y="169"/>
                      <a:pt x="2061" y="172"/>
                      <a:pt x="2058" y="176"/>
                    </a:cubicBezTo>
                    <a:cubicBezTo>
                      <a:pt x="2057" y="177"/>
                      <a:pt x="2057" y="178"/>
                      <a:pt x="2056" y="176"/>
                    </a:cubicBezTo>
                    <a:cubicBezTo>
                      <a:pt x="2054" y="172"/>
                      <a:pt x="2051" y="168"/>
                      <a:pt x="2046" y="166"/>
                    </a:cubicBezTo>
                    <a:cubicBezTo>
                      <a:pt x="2044" y="165"/>
                      <a:pt x="2045" y="164"/>
                      <a:pt x="2046" y="164"/>
                    </a:cubicBezTo>
                    <a:cubicBezTo>
                      <a:pt x="2051" y="161"/>
                      <a:pt x="2055" y="157"/>
                      <a:pt x="2056" y="152"/>
                    </a:cubicBezTo>
                    <a:cubicBezTo>
                      <a:pt x="2056" y="151"/>
                      <a:pt x="2057" y="151"/>
                      <a:pt x="2057" y="151"/>
                    </a:cubicBezTo>
                    <a:cubicBezTo>
                      <a:pt x="2058" y="151"/>
                      <a:pt x="2058" y="152"/>
                      <a:pt x="2058" y="153"/>
                    </a:cubicBezTo>
                    <a:cubicBezTo>
                      <a:pt x="2060" y="158"/>
                      <a:pt x="2063" y="161"/>
                      <a:pt x="2068" y="164"/>
                    </a:cubicBezTo>
                    <a:cubicBezTo>
                      <a:pt x="2069" y="164"/>
                      <a:pt x="2070" y="165"/>
                      <a:pt x="2068" y="166"/>
                    </a:cubicBezTo>
                    <a:close/>
                    <a:moveTo>
                      <a:pt x="2070" y="126"/>
                    </a:moveTo>
                    <a:cubicBezTo>
                      <a:pt x="2064" y="128"/>
                      <a:pt x="2060" y="132"/>
                      <a:pt x="2058" y="138"/>
                    </a:cubicBezTo>
                    <a:cubicBezTo>
                      <a:pt x="2058" y="138"/>
                      <a:pt x="2057" y="139"/>
                      <a:pt x="2057" y="139"/>
                    </a:cubicBezTo>
                    <a:cubicBezTo>
                      <a:pt x="2057" y="138"/>
                      <a:pt x="2056" y="138"/>
                      <a:pt x="2056" y="137"/>
                    </a:cubicBezTo>
                    <a:cubicBezTo>
                      <a:pt x="2055" y="133"/>
                      <a:pt x="2053" y="130"/>
                      <a:pt x="2050" y="128"/>
                    </a:cubicBezTo>
                    <a:cubicBezTo>
                      <a:pt x="2048" y="126"/>
                      <a:pt x="2045" y="126"/>
                      <a:pt x="2043" y="124"/>
                    </a:cubicBezTo>
                    <a:cubicBezTo>
                      <a:pt x="2045" y="123"/>
                      <a:pt x="2047" y="121"/>
                      <a:pt x="2049" y="120"/>
                    </a:cubicBezTo>
                    <a:cubicBezTo>
                      <a:pt x="2053" y="119"/>
                      <a:pt x="2054" y="115"/>
                      <a:pt x="2056" y="112"/>
                    </a:cubicBezTo>
                    <a:cubicBezTo>
                      <a:pt x="2057" y="112"/>
                      <a:pt x="2057" y="111"/>
                      <a:pt x="2057" y="110"/>
                    </a:cubicBezTo>
                    <a:cubicBezTo>
                      <a:pt x="2057" y="111"/>
                      <a:pt x="2058" y="111"/>
                      <a:pt x="2058" y="112"/>
                    </a:cubicBezTo>
                    <a:cubicBezTo>
                      <a:pt x="2060" y="117"/>
                      <a:pt x="2065" y="121"/>
                      <a:pt x="2070" y="124"/>
                    </a:cubicBezTo>
                    <a:cubicBezTo>
                      <a:pt x="2072" y="125"/>
                      <a:pt x="2072" y="125"/>
                      <a:pt x="2070" y="126"/>
                    </a:cubicBezTo>
                    <a:close/>
                    <a:moveTo>
                      <a:pt x="2084" y="124"/>
                    </a:moveTo>
                    <a:cubicBezTo>
                      <a:pt x="2091" y="119"/>
                      <a:pt x="2091" y="119"/>
                      <a:pt x="2097" y="109"/>
                    </a:cubicBezTo>
                    <a:cubicBezTo>
                      <a:pt x="2097" y="109"/>
                      <a:pt x="2098" y="109"/>
                      <a:pt x="2099" y="108"/>
                    </a:cubicBezTo>
                    <a:cubicBezTo>
                      <a:pt x="2099" y="109"/>
                      <a:pt x="2100" y="109"/>
                      <a:pt x="2100" y="110"/>
                    </a:cubicBezTo>
                    <a:cubicBezTo>
                      <a:pt x="2100" y="115"/>
                      <a:pt x="2104" y="117"/>
                      <a:pt x="2106" y="120"/>
                    </a:cubicBezTo>
                    <a:cubicBezTo>
                      <a:pt x="2111" y="125"/>
                      <a:pt x="2112" y="124"/>
                      <a:pt x="2106" y="128"/>
                    </a:cubicBezTo>
                    <a:cubicBezTo>
                      <a:pt x="2103" y="131"/>
                      <a:pt x="2102" y="134"/>
                      <a:pt x="2100" y="137"/>
                    </a:cubicBezTo>
                    <a:cubicBezTo>
                      <a:pt x="2100" y="138"/>
                      <a:pt x="2099" y="139"/>
                      <a:pt x="2099" y="139"/>
                    </a:cubicBezTo>
                    <a:cubicBezTo>
                      <a:pt x="2098" y="138"/>
                      <a:pt x="2097" y="138"/>
                      <a:pt x="2097" y="137"/>
                    </a:cubicBezTo>
                    <a:cubicBezTo>
                      <a:pt x="2094" y="131"/>
                      <a:pt x="2091" y="127"/>
                      <a:pt x="2085" y="126"/>
                    </a:cubicBezTo>
                    <a:cubicBezTo>
                      <a:pt x="2083" y="125"/>
                      <a:pt x="2083" y="125"/>
                      <a:pt x="2084" y="124"/>
                    </a:cubicBezTo>
                    <a:close/>
                    <a:moveTo>
                      <a:pt x="2088" y="244"/>
                    </a:moveTo>
                    <a:cubicBezTo>
                      <a:pt x="2093" y="243"/>
                      <a:pt x="2096" y="240"/>
                      <a:pt x="2097" y="235"/>
                    </a:cubicBezTo>
                    <a:cubicBezTo>
                      <a:pt x="2097" y="234"/>
                      <a:pt x="2098" y="233"/>
                      <a:pt x="2099" y="233"/>
                    </a:cubicBezTo>
                    <a:cubicBezTo>
                      <a:pt x="2099" y="233"/>
                      <a:pt x="2100" y="234"/>
                      <a:pt x="2100" y="235"/>
                    </a:cubicBezTo>
                    <a:cubicBezTo>
                      <a:pt x="2101" y="239"/>
                      <a:pt x="2104" y="242"/>
                      <a:pt x="2108" y="244"/>
                    </a:cubicBezTo>
                    <a:cubicBezTo>
                      <a:pt x="2110" y="245"/>
                      <a:pt x="2110" y="246"/>
                      <a:pt x="2107" y="247"/>
                    </a:cubicBezTo>
                    <a:cubicBezTo>
                      <a:pt x="2102" y="250"/>
                      <a:pt x="2095" y="250"/>
                      <a:pt x="2090" y="247"/>
                    </a:cubicBezTo>
                    <a:cubicBezTo>
                      <a:pt x="2089" y="246"/>
                      <a:pt x="2088" y="246"/>
                      <a:pt x="2087" y="246"/>
                    </a:cubicBezTo>
                    <a:cubicBezTo>
                      <a:pt x="2087" y="245"/>
                      <a:pt x="2088" y="245"/>
                      <a:pt x="2088" y="244"/>
                    </a:cubicBezTo>
                    <a:close/>
                    <a:moveTo>
                      <a:pt x="2087" y="205"/>
                    </a:moveTo>
                    <a:cubicBezTo>
                      <a:pt x="2088" y="205"/>
                      <a:pt x="2088" y="204"/>
                      <a:pt x="2088" y="204"/>
                    </a:cubicBezTo>
                    <a:cubicBezTo>
                      <a:pt x="2092" y="200"/>
                      <a:pt x="2095" y="197"/>
                      <a:pt x="2098" y="193"/>
                    </a:cubicBezTo>
                    <a:cubicBezTo>
                      <a:pt x="2098" y="193"/>
                      <a:pt x="2100" y="193"/>
                      <a:pt x="2100" y="193"/>
                    </a:cubicBezTo>
                    <a:cubicBezTo>
                      <a:pt x="2101" y="198"/>
                      <a:pt x="2105" y="201"/>
                      <a:pt x="2109" y="204"/>
                    </a:cubicBezTo>
                    <a:cubicBezTo>
                      <a:pt x="2110" y="206"/>
                      <a:pt x="2109" y="207"/>
                      <a:pt x="2108" y="207"/>
                    </a:cubicBezTo>
                    <a:cubicBezTo>
                      <a:pt x="2103" y="209"/>
                      <a:pt x="2102" y="212"/>
                      <a:pt x="2100" y="216"/>
                    </a:cubicBezTo>
                    <a:cubicBezTo>
                      <a:pt x="2100" y="217"/>
                      <a:pt x="2099" y="218"/>
                      <a:pt x="2098" y="218"/>
                    </a:cubicBezTo>
                    <a:cubicBezTo>
                      <a:pt x="2098" y="218"/>
                      <a:pt x="2097" y="217"/>
                      <a:pt x="2097" y="216"/>
                    </a:cubicBezTo>
                    <a:cubicBezTo>
                      <a:pt x="2096" y="211"/>
                      <a:pt x="2093" y="208"/>
                      <a:pt x="2088" y="207"/>
                    </a:cubicBezTo>
                    <a:cubicBezTo>
                      <a:pt x="2088" y="206"/>
                      <a:pt x="2087" y="206"/>
                      <a:pt x="2087" y="205"/>
                    </a:cubicBezTo>
                    <a:close/>
                    <a:moveTo>
                      <a:pt x="2100" y="610"/>
                    </a:moveTo>
                    <a:cubicBezTo>
                      <a:pt x="2100" y="610"/>
                      <a:pt x="2103" y="611"/>
                      <a:pt x="2101" y="613"/>
                    </a:cubicBezTo>
                    <a:cubicBezTo>
                      <a:pt x="2100" y="615"/>
                      <a:pt x="2099" y="616"/>
                      <a:pt x="2097" y="614"/>
                    </a:cubicBezTo>
                    <a:cubicBezTo>
                      <a:pt x="2096" y="614"/>
                      <a:pt x="2095" y="613"/>
                      <a:pt x="2094" y="611"/>
                    </a:cubicBezTo>
                    <a:cubicBezTo>
                      <a:pt x="2097" y="611"/>
                      <a:pt x="2098" y="610"/>
                      <a:pt x="2100" y="610"/>
                    </a:cubicBezTo>
                    <a:close/>
                    <a:moveTo>
                      <a:pt x="2095" y="572"/>
                    </a:moveTo>
                    <a:cubicBezTo>
                      <a:pt x="2096" y="571"/>
                      <a:pt x="2097" y="568"/>
                      <a:pt x="2098" y="567"/>
                    </a:cubicBezTo>
                    <a:cubicBezTo>
                      <a:pt x="2101" y="566"/>
                      <a:pt x="2099" y="571"/>
                      <a:pt x="2102" y="572"/>
                    </a:cubicBezTo>
                    <a:cubicBezTo>
                      <a:pt x="2101" y="573"/>
                      <a:pt x="2100" y="575"/>
                      <a:pt x="2098" y="575"/>
                    </a:cubicBezTo>
                    <a:cubicBezTo>
                      <a:pt x="2097" y="575"/>
                      <a:pt x="2096" y="573"/>
                      <a:pt x="2095" y="572"/>
                    </a:cubicBezTo>
                    <a:close/>
                    <a:moveTo>
                      <a:pt x="2098" y="650"/>
                    </a:moveTo>
                    <a:cubicBezTo>
                      <a:pt x="2100" y="650"/>
                      <a:pt x="2101" y="652"/>
                      <a:pt x="2102" y="653"/>
                    </a:cubicBezTo>
                    <a:cubicBezTo>
                      <a:pt x="2101" y="654"/>
                      <a:pt x="2100" y="655"/>
                      <a:pt x="2098" y="655"/>
                    </a:cubicBezTo>
                    <a:cubicBezTo>
                      <a:pt x="2097" y="655"/>
                      <a:pt x="2096" y="654"/>
                      <a:pt x="2094" y="653"/>
                    </a:cubicBezTo>
                    <a:cubicBezTo>
                      <a:pt x="2096" y="652"/>
                      <a:pt x="2097" y="650"/>
                      <a:pt x="2098" y="650"/>
                    </a:cubicBezTo>
                    <a:close/>
                    <a:moveTo>
                      <a:pt x="2098" y="736"/>
                    </a:moveTo>
                    <a:cubicBezTo>
                      <a:pt x="2098" y="736"/>
                      <a:pt x="2097" y="735"/>
                      <a:pt x="2096" y="734"/>
                    </a:cubicBezTo>
                    <a:cubicBezTo>
                      <a:pt x="2097" y="733"/>
                      <a:pt x="2098" y="733"/>
                      <a:pt x="2099" y="733"/>
                    </a:cubicBezTo>
                    <a:cubicBezTo>
                      <a:pt x="2099" y="733"/>
                      <a:pt x="2100" y="734"/>
                      <a:pt x="2100" y="734"/>
                    </a:cubicBezTo>
                    <a:cubicBezTo>
                      <a:pt x="2100" y="735"/>
                      <a:pt x="2099" y="736"/>
                      <a:pt x="2098" y="736"/>
                    </a:cubicBezTo>
                    <a:close/>
                    <a:moveTo>
                      <a:pt x="2099" y="699"/>
                    </a:moveTo>
                    <a:cubicBezTo>
                      <a:pt x="2097" y="697"/>
                      <a:pt x="2095" y="695"/>
                      <a:pt x="2095" y="694"/>
                    </a:cubicBezTo>
                    <a:cubicBezTo>
                      <a:pt x="2095" y="693"/>
                      <a:pt x="2097" y="692"/>
                      <a:pt x="2099" y="690"/>
                    </a:cubicBezTo>
                    <a:cubicBezTo>
                      <a:pt x="2100" y="692"/>
                      <a:pt x="2102" y="693"/>
                      <a:pt x="2102" y="694"/>
                    </a:cubicBezTo>
                    <a:cubicBezTo>
                      <a:pt x="2102" y="696"/>
                      <a:pt x="2100" y="697"/>
                      <a:pt x="2099" y="699"/>
                    </a:cubicBezTo>
                    <a:close/>
                    <a:moveTo>
                      <a:pt x="2099" y="536"/>
                    </a:moveTo>
                    <a:cubicBezTo>
                      <a:pt x="2098" y="537"/>
                      <a:pt x="2094" y="532"/>
                      <a:pt x="2095" y="530"/>
                    </a:cubicBezTo>
                    <a:cubicBezTo>
                      <a:pt x="2096" y="529"/>
                      <a:pt x="2097" y="527"/>
                      <a:pt x="2099" y="527"/>
                    </a:cubicBezTo>
                    <a:cubicBezTo>
                      <a:pt x="2100" y="527"/>
                      <a:pt x="2102" y="530"/>
                      <a:pt x="2102" y="531"/>
                    </a:cubicBezTo>
                    <a:cubicBezTo>
                      <a:pt x="2102" y="533"/>
                      <a:pt x="2100" y="535"/>
                      <a:pt x="2099" y="536"/>
                    </a:cubicBezTo>
                    <a:close/>
                    <a:moveTo>
                      <a:pt x="2099" y="497"/>
                    </a:moveTo>
                    <a:cubicBezTo>
                      <a:pt x="2097" y="495"/>
                      <a:pt x="2093" y="493"/>
                      <a:pt x="2093" y="491"/>
                    </a:cubicBezTo>
                    <a:cubicBezTo>
                      <a:pt x="2093" y="489"/>
                      <a:pt x="2096" y="487"/>
                      <a:pt x="2098" y="485"/>
                    </a:cubicBezTo>
                    <a:cubicBezTo>
                      <a:pt x="2099" y="484"/>
                      <a:pt x="2105" y="489"/>
                      <a:pt x="2104" y="490"/>
                    </a:cubicBezTo>
                    <a:cubicBezTo>
                      <a:pt x="2103" y="493"/>
                      <a:pt x="2101" y="495"/>
                      <a:pt x="2099" y="497"/>
                    </a:cubicBezTo>
                    <a:close/>
                    <a:moveTo>
                      <a:pt x="2093" y="450"/>
                    </a:moveTo>
                    <a:cubicBezTo>
                      <a:pt x="2094" y="447"/>
                      <a:pt x="2096" y="445"/>
                      <a:pt x="2098" y="442"/>
                    </a:cubicBezTo>
                    <a:cubicBezTo>
                      <a:pt x="2099" y="443"/>
                      <a:pt x="2100" y="443"/>
                      <a:pt x="2100" y="443"/>
                    </a:cubicBezTo>
                    <a:cubicBezTo>
                      <a:pt x="2101" y="445"/>
                      <a:pt x="2102" y="446"/>
                      <a:pt x="2103" y="448"/>
                    </a:cubicBezTo>
                    <a:cubicBezTo>
                      <a:pt x="2103" y="449"/>
                      <a:pt x="2105" y="449"/>
                      <a:pt x="2103" y="450"/>
                    </a:cubicBezTo>
                    <a:cubicBezTo>
                      <a:pt x="2101" y="452"/>
                      <a:pt x="2100" y="455"/>
                      <a:pt x="2097" y="454"/>
                    </a:cubicBezTo>
                    <a:cubicBezTo>
                      <a:pt x="2096" y="453"/>
                      <a:pt x="2093" y="451"/>
                      <a:pt x="2093" y="450"/>
                    </a:cubicBezTo>
                    <a:close/>
                    <a:moveTo>
                      <a:pt x="2104" y="410"/>
                    </a:moveTo>
                    <a:cubicBezTo>
                      <a:pt x="2102" y="411"/>
                      <a:pt x="2095" y="411"/>
                      <a:pt x="2093" y="410"/>
                    </a:cubicBezTo>
                    <a:cubicBezTo>
                      <a:pt x="2092" y="409"/>
                      <a:pt x="2092" y="409"/>
                      <a:pt x="2091" y="409"/>
                    </a:cubicBezTo>
                    <a:cubicBezTo>
                      <a:pt x="2093" y="406"/>
                      <a:pt x="2096" y="404"/>
                      <a:pt x="2098" y="402"/>
                    </a:cubicBezTo>
                    <a:cubicBezTo>
                      <a:pt x="2098" y="402"/>
                      <a:pt x="2100" y="403"/>
                      <a:pt x="2100" y="403"/>
                    </a:cubicBezTo>
                    <a:cubicBezTo>
                      <a:pt x="2102" y="405"/>
                      <a:pt x="2104" y="406"/>
                      <a:pt x="2105" y="408"/>
                    </a:cubicBezTo>
                    <a:cubicBezTo>
                      <a:pt x="2107" y="409"/>
                      <a:pt x="2105" y="409"/>
                      <a:pt x="2104" y="410"/>
                    </a:cubicBezTo>
                    <a:close/>
                    <a:moveTo>
                      <a:pt x="2093" y="367"/>
                    </a:moveTo>
                    <a:cubicBezTo>
                      <a:pt x="2094" y="365"/>
                      <a:pt x="2095" y="363"/>
                      <a:pt x="2097" y="361"/>
                    </a:cubicBezTo>
                    <a:cubicBezTo>
                      <a:pt x="2097" y="360"/>
                      <a:pt x="2098" y="360"/>
                      <a:pt x="2098" y="360"/>
                    </a:cubicBezTo>
                    <a:cubicBezTo>
                      <a:pt x="2099" y="360"/>
                      <a:pt x="2100" y="360"/>
                      <a:pt x="2100" y="361"/>
                    </a:cubicBezTo>
                    <a:cubicBezTo>
                      <a:pt x="2101" y="362"/>
                      <a:pt x="2102" y="364"/>
                      <a:pt x="2103" y="366"/>
                    </a:cubicBezTo>
                    <a:cubicBezTo>
                      <a:pt x="2105" y="368"/>
                      <a:pt x="2107" y="369"/>
                      <a:pt x="2104" y="371"/>
                    </a:cubicBezTo>
                    <a:cubicBezTo>
                      <a:pt x="2097" y="377"/>
                      <a:pt x="2099" y="377"/>
                      <a:pt x="2093" y="371"/>
                    </a:cubicBezTo>
                    <a:cubicBezTo>
                      <a:pt x="2091" y="369"/>
                      <a:pt x="2090" y="368"/>
                      <a:pt x="2093" y="367"/>
                    </a:cubicBezTo>
                    <a:close/>
                    <a:moveTo>
                      <a:pt x="2106" y="329"/>
                    </a:moveTo>
                    <a:cubicBezTo>
                      <a:pt x="2104" y="331"/>
                      <a:pt x="2101" y="333"/>
                      <a:pt x="2100" y="337"/>
                    </a:cubicBezTo>
                    <a:cubicBezTo>
                      <a:pt x="2100" y="337"/>
                      <a:pt x="2099" y="337"/>
                      <a:pt x="2099" y="337"/>
                    </a:cubicBezTo>
                    <a:cubicBezTo>
                      <a:pt x="2098" y="337"/>
                      <a:pt x="2097" y="337"/>
                      <a:pt x="2097" y="336"/>
                    </a:cubicBezTo>
                    <a:cubicBezTo>
                      <a:pt x="2096" y="333"/>
                      <a:pt x="2093" y="331"/>
                      <a:pt x="2091" y="328"/>
                    </a:cubicBezTo>
                    <a:cubicBezTo>
                      <a:pt x="2091" y="328"/>
                      <a:pt x="2092" y="326"/>
                      <a:pt x="2092" y="326"/>
                    </a:cubicBezTo>
                    <a:cubicBezTo>
                      <a:pt x="2096" y="325"/>
                      <a:pt x="2095" y="319"/>
                      <a:pt x="2098" y="320"/>
                    </a:cubicBezTo>
                    <a:cubicBezTo>
                      <a:pt x="2100" y="320"/>
                      <a:pt x="2102" y="324"/>
                      <a:pt x="2104" y="325"/>
                    </a:cubicBezTo>
                    <a:cubicBezTo>
                      <a:pt x="2106" y="326"/>
                      <a:pt x="2107" y="327"/>
                      <a:pt x="2106" y="329"/>
                    </a:cubicBezTo>
                    <a:close/>
                    <a:moveTo>
                      <a:pt x="2109" y="287"/>
                    </a:moveTo>
                    <a:cubicBezTo>
                      <a:pt x="2106" y="290"/>
                      <a:pt x="2102" y="292"/>
                      <a:pt x="2100" y="296"/>
                    </a:cubicBezTo>
                    <a:cubicBezTo>
                      <a:pt x="2100" y="296"/>
                      <a:pt x="2097" y="296"/>
                      <a:pt x="2097" y="296"/>
                    </a:cubicBezTo>
                    <a:cubicBezTo>
                      <a:pt x="2095" y="292"/>
                      <a:pt x="2091" y="290"/>
                      <a:pt x="2088" y="287"/>
                    </a:cubicBezTo>
                    <a:cubicBezTo>
                      <a:pt x="2088" y="287"/>
                      <a:pt x="2087" y="286"/>
                      <a:pt x="2087" y="286"/>
                    </a:cubicBezTo>
                    <a:cubicBezTo>
                      <a:pt x="2088" y="286"/>
                      <a:pt x="2088" y="285"/>
                      <a:pt x="2089" y="285"/>
                    </a:cubicBezTo>
                    <a:cubicBezTo>
                      <a:pt x="2091" y="284"/>
                      <a:pt x="2106" y="284"/>
                      <a:pt x="2108" y="285"/>
                    </a:cubicBezTo>
                    <a:cubicBezTo>
                      <a:pt x="2110" y="286"/>
                      <a:pt x="2110" y="286"/>
                      <a:pt x="2109" y="287"/>
                    </a:cubicBezTo>
                    <a:close/>
                    <a:moveTo>
                      <a:pt x="2109" y="166"/>
                    </a:moveTo>
                    <a:cubicBezTo>
                      <a:pt x="2103" y="170"/>
                      <a:pt x="2094" y="171"/>
                      <a:pt x="2088" y="166"/>
                    </a:cubicBezTo>
                    <a:cubicBezTo>
                      <a:pt x="2087" y="166"/>
                      <a:pt x="2086" y="166"/>
                      <a:pt x="2085" y="165"/>
                    </a:cubicBezTo>
                    <a:cubicBezTo>
                      <a:pt x="2086" y="164"/>
                      <a:pt x="2086" y="164"/>
                      <a:pt x="2087" y="163"/>
                    </a:cubicBezTo>
                    <a:cubicBezTo>
                      <a:pt x="2092" y="161"/>
                      <a:pt x="2095" y="157"/>
                      <a:pt x="2097" y="152"/>
                    </a:cubicBezTo>
                    <a:cubicBezTo>
                      <a:pt x="2097" y="151"/>
                      <a:pt x="2098" y="151"/>
                      <a:pt x="2099" y="151"/>
                    </a:cubicBezTo>
                    <a:cubicBezTo>
                      <a:pt x="2099" y="151"/>
                      <a:pt x="2100" y="152"/>
                      <a:pt x="2100" y="152"/>
                    </a:cubicBezTo>
                    <a:cubicBezTo>
                      <a:pt x="2102" y="157"/>
                      <a:pt x="2105" y="161"/>
                      <a:pt x="2110" y="163"/>
                    </a:cubicBezTo>
                    <a:cubicBezTo>
                      <a:pt x="2112" y="164"/>
                      <a:pt x="2112" y="165"/>
                      <a:pt x="2109" y="166"/>
                    </a:cubicBezTo>
                    <a:close/>
                    <a:moveTo>
                      <a:pt x="2140" y="736"/>
                    </a:moveTo>
                    <a:cubicBezTo>
                      <a:pt x="2140" y="736"/>
                      <a:pt x="2139" y="735"/>
                      <a:pt x="2139" y="735"/>
                    </a:cubicBezTo>
                    <a:cubicBezTo>
                      <a:pt x="2139" y="735"/>
                      <a:pt x="2140" y="735"/>
                      <a:pt x="2140" y="734"/>
                    </a:cubicBezTo>
                    <a:cubicBezTo>
                      <a:pt x="2140" y="735"/>
                      <a:pt x="2140" y="735"/>
                      <a:pt x="2140" y="736"/>
                    </a:cubicBezTo>
                    <a:cubicBezTo>
                      <a:pt x="2140" y="736"/>
                      <a:pt x="2140" y="736"/>
                      <a:pt x="2140" y="736"/>
                    </a:cubicBezTo>
                    <a:close/>
                    <a:moveTo>
                      <a:pt x="2139" y="697"/>
                    </a:moveTo>
                    <a:cubicBezTo>
                      <a:pt x="2138" y="696"/>
                      <a:pt x="2137" y="694"/>
                      <a:pt x="2137" y="694"/>
                    </a:cubicBezTo>
                    <a:cubicBezTo>
                      <a:pt x="2138" y="693"/>
                      <a:pt x="2139" y="692"/>
                      <a:pt x="2140" y="690"/>
                    </a:cubicBezTo>
                    <a:cubicBezTo>
                      <a:pt x="2141" y="692"/>
                      <a:pt x="2142" y="693"/>
                      <a:pt x="2142" y="694"/>
                    </a:cubicBezTo>
                    <a:cubicBezTo>
                      <a:pt x="2143" y="695"/>
                      <a:pt x="2141" y="696"/>
                      <a:pt x="2139" y="697"/>
                    </a:cubicBezTo>
                    <a:close/>
                    <a:moveTo>
                      <a:pt x="2139" y="655"/>
                    </a:moveTo>
                    <a:cubicBezTo>
                      <a:pt x="2138" y="655"/>
                      <a:pt x="2137" y="654"/>
                      <a:pt x="2136" y="654"/>
                    </a:cubicBezTo>
                    <a:cubicBezTo>
                      <a:pt x="2138" y="652"/>
                      <a:pt x="2139" y="650"/>
                      <a:pt x="2140" y="650"/>
                    </a:cubicBezTo>
                    <a:cubicBezTo>
                      <a:pt x="2141" y="650"/>
                      <a:pt x="2142" y="652"/>
                      <a:pt x="2143" y="653"/>
                    </a:cubicBezTo>
                    <a:cubicBezTo>
                      <a:pt x="2142" y="654"/>
                      <a:pt x="2140" y="655"/>
                      <a:pt x="2139" y="655"/>
                    </a:cubicBezTo>
                    <a:close/>
                    <a:moveTo>
                      <a:pt x="2136" y="612"/>
                    </a:moveTo>
                    <a:cubicBezTo>
                      <a:pt x="2137" y="611"/>
                      <a:pt x="2138" y="610"/>
                      <a:pt x="2139" y="610"/>
                    </a:cubicBezTo>
                    <a:cubicBezTo>
                      <a:pt x="2140" y="610"/>
                      <a:pt x="2141" y="612"/>
                      <a:pt x="2143" y="612"/>
                    </a:cubicBezTo>
                    <a:cubicBezTo>
                      <a:pt x="2142" y="613"/>
                      <a:pt x="2141" y="615"/>
                      <a:pt x="2140" y="615"/>
                    </a:cubicBezTo>
                    <a:cubicBezTo>
                      <a:pt x="2139" y="615"/>
                      <a:pt x="2138" y="614"/>
                      <a:pt x="2136" y="612"/>
                    </a:cubicBezTo>
                    <a:close/>
                    <a:moveTo>
                      <a:pt x="2139" y="575"/>
                    </a:moveTo>
                    <a:cubicBezTo>
                      <a:pt x="2139" y="574"/>
                      <a:pt x="2137" y="573"/>
                      <a:pt x="2137" y="572"/>
                    </a:cubicBezTo>
                    <a:cubicBezTo>
                      <a:pt x="2138" y="571"/>
                      <a:pt x="2139" y="570"/>
                      <a:pt x="2140" y="569"/>
                    </a:cubicBezTo>
                    <a:cubicBezTo>
                      <a:pt x="2141" y="570"/>
                      <a:pt x="2142" y="571"/>
                      <a:pt x="2143" y="572"/>
                    </a:cubicBezTo>
                    <a:cubicBezTo>
                      <a:pt x="2142" y="573"/>
                      <a:pt x="2141" y="574"/>
                      <a:pt x="2139" y="575"/>
                    </a:cubicBezTo>
                    <a:close/>
                    <a:moveTo>
                      <a:pt x="2137" y="531"/>
                    </a:moveTo>
                    <a:cubicBezTo>
                      <a:pt x="2137" y="530"/>
                      <a:pt x="2139" y="528"/>
                      <a:pt x="2140" y="527"/>
                    </a:cubicBezTo>
                    <a:cubicBezTo>
                      <a:pt x="2141" y="528"/>
                      <a:pt x="2143" y="529"/>
                      <a:pt x="2142" y="530"/>
                    </a:cubicBezTo>
                    <a:cubicBezTo>
                      <a:pt x="2142" y="532"/>
                      <a:pt x="2141" y="533"/>
                      <a:pt x="2140" y="534"/>
                    </a:cubicBezTo>
                    <a:cubicBezTo>
                      <a:pt x="2139" y="533"/>
                      <a:pt x="2137" y="532"/>
                      <a:pt x="2137" y="531"/>
                    </a:cubicBezTo>
                    <a:close/>
                    <a:moveTo>
                      <a:pt x="2140" y="496"/>
                    </a:moveTo>
                    <a:cubicBezTo>
                      <a:pt x="2138" y="494"/>
                      <a:pt x="2136" y="493"/>
                      <a:pt x="2134" y="491"/>
                    </a:cubicBezTo>
                    <a:cubicBezTo>
                      <a:pt x="2136" y="488"/>
                      <a:pt x="2138" y="487"/>
                      <a:pt x="2140" y="485"/>
                    </a:cubicBezTo>
                    <a:cubicBezTo>
                      <a:pt x="2141" y="487"/>
                      <a:pt x="2144" y="489"/>
                      <a:pt x="2144" y="491"/>
                    </a:cubicBezTo>
                    <a:cubicBezTo>
                      <a:pt x="2144" y="492"/>
                      <a:pt x="2141" y="494"/>
                      <a:pt x="2140" y="496"/>
                    </a:cubicBezTo>
                    <a:close/>
                    <a:moveTo>
                      <a:pt x="2139" y="454"/>
                    </a:moveTo>
                    <a:cubicBezTo>
                      <a:pt x="2138" y="453"/>
                      <a:pt x="2135" y="451"/>
                      <a:pt x="2136" y="450"/>
                    </a:cubicBezTo>
                    <a:cubicBezTo>
                      <a:pt x="2136" y="448"/>
                      <a:pt x="2138" y="446"/>
                      <a:pt x="2140" y="445"/>
                    </a:cubicBezTo>
                    <a:cubicBezTo>
                      <a:pt x="2141" y="446"/>
                      <a:pt x="2144" y="448"/>
                      <a:pt x="2144" y="449"/>
                    </a:cubicBezTo>
                    <a:cubicBezTo>
                      <a:pt x="2144" y="451"/>
                      <a:pt x="2141" y="452"/>
                      <a:pt x="2139" y="454"/>
                    </a:cubicBezTo>
                    <a:close/>
                    <a:moveTo>
                      <a:pt x="2143" y="410"/>
                    </a:moveTo>
                    <a:cubicBezTo>
                      <a:pt x="2143" y="410"/>
                      <a:pt x="2142" y="411"/>
                      <a:pt x="2142" y="411"/>
                    </a:cubicBezTo>
                    <a:cubicBezTo>
                      <a:pt x="2140" y="414"/>
                      <a:pt x="2139" y="413"/>
                      <a:pt x="2137" y="411"/>
                    </a:cubicBezTo>
                    <a:cubicBezTo>
                      <a:pt x="2136" y="410"/>
                      <a:pt x="2135" y="410"/>
                      <a:pt x="2133" y="409"/>
                    </a:cubicBezTo>
                    <a:cubicBezTo>
                      <a:pt x="2134" y="409"/>
                      <a:pt x="2134" y="408"/>
                      <a:pt x="2134" y="408"/>
                    </a:cubicBezTo>
                    <a:cubicBezTo>
                      <a:pt x="2135" y="407"/>
                      <a:pt x="2137" y="405"/>
                      <a:pt x="2138" y="404"/>
                    </a:cubicBezTo>
                    <a:cubicBezTo>
                      <a:pt x="2139" y="402"/>
                      <a:pt x="2140" y="402"/>
                      <a:pt x="2142" y="404"/>
                    </a:cubicBezTo>
                    <a:cubicBezTo>
                      <a:pt x="2142" y="405"/>
                      <a:pt x="2143" y="406"/>
                      <a:pt x="2144" y="407"/>
                    </a:cubicBezTo>
                    <a:cubicBezTo>
                      <a:pt x="2146" y="408"/>
                      <a:pt x="2148" y="410"/>
                      <a:pt x="2143" y="410"/>
                    </a:cubicBezTo>
                    <a:close/>
                    <a:moveTo>
                      <a:pt x="2135" y="367"/>
                    </a:moveTo>
                    <a:cubicBezTo>
                      <a:pt x="2136" y="366"/>
                      <a:pt x="2137" y="365"/>
                      <a:pt x="2138" y="363"/>
                    </a:cubicBezTo>
                    <a:cubicBezTo>
                      <a:pt x="2140" y="361"/>
                      <a:pt x="2141" y="362"/>
                      <a:pt x="2142" y="364"/>
                    </a:cubicBezTo>
                    <a:cubicBezTo>
                      <a:pt x="2143" y="365"/>
                      <a:pt x="2144" y="366"/>
                      <a:pt x="2145" y="367"/>
                    </a:cubicBezTo>
                    <a:cubicBezTo>
                      <a:pt x="2147" y="368"/>
                      <a:pt x="2146" y="369"/>
                      <a:pt x="2145" y="370"/>
                    </a:cubicBezTo>
                    <a:cubicBezTo>
                      <a:pt x="2143" y="372"/>
                      <a:pt x="2142" y="374"/>
                      <a:pt x="2140" y="375"/>
                    </a:cubicBezTo>
                    <a:cubicBezTo>
                      <a:pt x="2139" y="375"/>
                      <a:pt x="2139" y="375"/>
                      <a:pt x="2139" y="374"/>
                    </a:cubicBezTo>
                    <a:cubicBezTo>
                      <a:pt x="2137" y="373"/>
                      <a:pt x="2136" y="371"/>
                      <a:pt x="2135" y="370"/>
                    </a:cubicBezTo>
                    <a:cubicBezTo>
                      <a:pt x="2133" y="369"/>
                      <a:pt x="2134" y="368"/>
                      <a:pt x="2135" y="367"/>
                    </a:cubicBezTo>
                    <a:close/>
                    <a:moveTo>
                      <a:pt x="2146" y="329"/>
                    </a:moveTo>
                    <a:cubicBezTo>
                      <a:pt x="2144" y="330"/>
                      <a:pt x="2143" y="332"/>
                      <a:pt x="2141" y="334"/>
                    </a:cubicBezTo>
                    <a:cubicBezTo>
                      <a:pt x="2140" y="334"/>
                      <a:pt x="2139" y="334"/>
                      <a:pt x="2139" y="334"/>
                    </a:cubicBezTo>
                    <a:cubicBezTo>
                      <a:pt x="2137" y="332"/>
                      <a:pt x="2135" y="330"/>
                      <a:pt x="2133" y="328"/>
                    </a:cubicBezTo>
                    <a:cubicBezTo>
                      <a:pt x="2133" y="328"/>
                      <a:pt x="2133" y="327"/>
                      <a:pt x="2134" y="326"/>
                    </a:cubicBezTo>
                    <a:cubicBezTo>
                      <a:pt x="2134" y="326"/>
                      <a:pt x="2134" y="325"/>
                      <a:pt x="2134" y="325"/>
                    </a:cubicBezTo>
                    <a:cubicBezTo>
                      <a:pt x="2138" y="326"/>
                      <a:pt x="2136" y="319"/>
                      <a:pt x="2140" y="320"/>
                    </a:cubicBezTo>
                    <a:cubicBezTo>
                      <a:pt x="2143" y="321"/>
                      <a:pt x="2142" y="326"/>
                      <a:pt x="2146" y="325"/>
                    </a:cubicBezTo>
                    <a:cubicBezTo>
                      <a:pt x="2146" y="325"/>
                      <a:pt x="2146" y="326"/>
                      <a:pt x="2146" y="327"/>
                    </a:cubicBezTo>
                    <a:cubicBezTo>
                      <a:pt x="2146" y="327"/>
                      <a:pt x="2146" y="328"/>
                      <a:pt x="2146" y="329"/>
                    </a:cubicBezTo>
                    <a:close/>
                    <a:moveTo>
                      <a:pt x="2149" y="287"/>
                    </a:moveTo>
                    <a:cubicBezTo>
                      <a:pt x="2146" y="290"/>
                      <a:pt x="2142" y="291"/>
                      <a:pt x="2141" y="295"/>
                    </a:cubicBezTo>
                    <a:cubicBezTo>
                      <a:pt x="2141" y="296"/>
                      <a:pt x="2139" y="296"/>
                      <a:pt x="2139" y="296"/>
                    </a:cubicBezTo>
                    <a:cubicBezTo>
                      <a:pt x="2137" y="292"/>
                      <a:pt x="2133" y="290"/>
                      <a:pt x="2130" y="287"/>
                    </a:cubicBezTo>
                    <a:cubicBezTo>
                      <a:pt x="2130" y="287"/>
                      <a:pt x="2130" y="287"/>
                      <a:pt x="2129" y="286"/>
                    </a:cubicBezTo>
                    <a:cubicBezTo>
                      <a:pt x="2130" y="286"/>
                      <a:pt x="2130" y="285"/>
                      <a:pt x="2130" y="285"/>
                    </a:cubicBezTo>
                    <a:cubicBezTo>
                      <a:pt x="2131" y="285"/>
                      <a:pt x="2131" y="285"/>
                      <a:pt x="2131" y="285"/>
                    </a:cubicBezTo>
                    <a:cubicBezTo>
                      <a:pt x="2134" y="283"/>
                      <a:pt x="2137" y="280"/>
                      <a:pt x="2140" y="278"/>
                    </a:cubicBezTo>
                    <a:cubicBezTo>
                      <a:pt x="2143" y="280"/>
                      <a:pt x="2146" y="283"/>
                      <a:pt x="2149" y="285"/>
                    </a:cubicBezTo>
                    <a:cubicBezTo>
                      <a:pt x="2151" y="286"/>
                      <a:pt x="2150" y="287"/>
                      <a:pt x="2149" y="287"/>
                    </a:cubicBezTo>
                    <a:close/>
                    <a:moveTo>
                      <a:pt x="2148" y="247"/>
                    </a:moveTo>
                    <a:cubicBezTo>
                      <a:pt x="2145" y="248"/>
                      <a:pt x="2142" y="252"/>
                      <a:pt x="2139" y="254"/>
                    </a:cubicBezTo>
                    <a:cubicBezTo>
                      <a:pt x="2137" y="252"/>
                      <a:pt x="2135" y="248"/>
                      <a:pt x="2132" y="247"/>
                    </a:cubicBezTo>
                    <a:cubicBezTo>
                      <a:pt x="2129" y="246"/>
                      <a:pt x="2129" y="245"/>
                      <a:pt x="2131" y="244"/>
                    </a:cubicBezTo>
                    <a:cubicBezTo>
                      <a:pt x="2134" y="242"/>
                      <a:pt x="2137" y="240"/>
                      <a:pt x="2138" y="237"/>
                    </a:cubicBezTo>
                    <a:cubicBezTo>
                      <a:pt x="2139" y="236"/>
                      <a:pt x="2139" y="236"/>
                      <a:pt x="2140" y="235"/>
                    </a:cubicBezTo>
                    <a:cubicBezTo>
                      <a:pt x="2141" y="236"/>
                      <a:pt x="2141" y="236"/>
                      <a:pt x="2142" y="237"/>
                    </a:cubicBezTo>
                    <a:cubicBezTo>
                      <a:pt x="2143" y="241"/>
                      <a:pt x="2145" y="243"/>
                      <a:pt x="2148" y="244"/>
                    </a:cubicBezTo>
                    <a:cubicBezTo>
                      <a:pt x="2150" y="245"/>
                      <a:pt x="2151" y="246"/>
                      <a:pt x="2148" y="247"/>
                    </a:cubicBezTo>
                    <a:close/>
                    <a:moveTo>
                      <a:pt x="2130" y="205"/>
                    </a:moveTo>
                    <a:cubicBezTo>
                      <a:pt x="2133" y="201"/>
                      <a:pt x="2138" y="199"/>
                      <a:pt x="2139" y="193"/>
                    </a:cubicBezTo>
                    <a:cubicBezTo>
                      <a:pt x="2139" y="193"/>
                      <a:pt x="2140" y="193"/>
                      <a:pt x="2140" y="193"/>
                    </a:cubicBezTo>
                    <a:cubicBezTo>
                      <a:pt x="2140" y="193"/>
                      <a:pt x="2140" y="193"/>
                      <a:pt x="2141" y="194"/>
                    </a:cubicBezTo>
                    <a:cubicBezTo>
                      <a:pt x="2142" y="199"/>
                      <a:pt x="2146" y="201"/>
                      <a:pt x="2149" y="204"/>
                    </a:cubicBezTo>
                    <a:cubicBezTo>
                      <a:pt x="2151" y="206"/>
                      <a:pt x="2149" y="206"/>
                      <a:pt x="2149" y="207"/>
                    </a:cubicBezTo>
                    <a:cubicBezTo>
                      <a:pt x="2147" y="209"/>
                      <a:pt x="2143" y="209"/>
                      <a:pt x="2142" y="213"/>
                    </a:cubicBezTo>
                    <a:cubicBezTo>
                      <a:pt x="2142" y="216"/>
                      <a:pt x="2138" y="216"/>
                      <a:pt x="2137" y="213"/>
                    </a:cubicBezTo>
                    <a:cubicBezTo>
                      <a:pt x="2136" y="209"/>
                      <a:pt x="2132" y="209"/>
                      <a:pt x="2131" y="207"/>
                    </a:cubicBezTo>
                    <a:cubicBezTo>
                      <a:pt x="2130" y="206"/>
                      <a:pt x="2130" y="205"/>
                      <a:pt x="2130" y="205"/>
                    </a:cubicBezTo>
                    <a:close/>
                    <a:moveTo>
                      <a:pt x="2150" y="166"/>
                    </a:moveTo>
                    <a:cubicBezTo>
                      <a:pt x="2146" y="169"/>
                      <a:pt x="2143" y="173"/>
                      <a:pt x="2139" y="177"/>
                    </a:cubicBezTo>
                    <a:cubicBezTo>
                      <a:pt x="2137" y="172"/>
                      <a:pt x="2134" y="169"/>
                      <a:pt x="2129" y="166"/>
                    </a:cubicBezTo>
                    <a:cubicBezTo>
                      <a:pt x="2128" y="166"/>
                      <a:pt x="2128" y="165"/>
                      <a:pt x="2127" y="165"/>
                    </a:cubicBezTo>
                    <a:cubicBezTo>
                      <a:pt x="2128" y="165"/>
                      <a:pt x="2128" y="164"/>
                      <a:pt x="2129" y="164"/>
                    </a:cubicBezTo>
                    <a:cubicBezTo>
                      <a:pt x="2133" y="162"/>
                      <a:pt x="2136" y="158"/>
                      <a:pt x="2139" y="154"/>
                    </a:cubicBezTo>
                    <a:cubicBezTo>
                      <a:pt x="2139" y="152"/>
                      <a:pt x="2141" y="153"/>
                      <a:pt x="2141" y="154"/>
                    </a:cubicBezTo>
                    <a:cubicBezTo>
                      <a:pt x="2143" y="158"/>
                      <a:pt x="2146" y="162"/>
                      <a:pt x="2150" y="163"/>
                    </a:cubicBezTo>
                    <a:cubicBezTo>
                      <a:pt x="2151" y="164"/>
                      <a:pt x="2153" y="164"/>
                      <a:pt x="2150" y="166"/>
                    </a:cubicBezTo>
                    <a:close/>
                    <a:moveTo>
                      <a:pt x="2148" y="128"/>
                    </a:moveTo>
                    <a:cubicBezTo>
                      <a:pt x="2144" y="129"/>
                      <a:pt x="2143" y="133"/>
                      <a:pt x="2141" y="136"/>
                    </a:cubicBezTo>
                    <a:cubicBezTo>
                      <a:pt x="2140" y="137"/>
                      <a:pt x="2139" y="138"/>
                      <a:pt x="2139" y="136"/>
                    </a:cubicBezTo>
                    <a:cubicBezTo>
                      <a:pt x="2136" y="131"/>
                      <a:pt x="2132" y="127"/>
                      <a:pt x="2127" y="126"/>
                    </a:cubicBezTo>
                    <a:cubicBezTo>
                      <a:pt x="2126" y="126"/>
                      <a:pt x="2126" y="125"/>
                      <a:pt x="2125" y="125"/>
                    </a:cubicBezTo>
                    <a:cubicBezTo>
                      <a:pt x="2126" y="124"/>
                      <a:pt x="2126" y="124"/>
                      <a:pt x="2127" y="124"/>
                    </a:cubicBezTo>
                    <a:cubicBezTo>
                      <a:pt x="2130" y="122"/>
                      <a:pt x="2134" y="120"/>
                      <a:pt x="2136" y="116"/>
                    </a:cubicBezTo>
                    <a:cubicBezTo>
                      <a:pt x="2137" y="114"/>
                      <a:pt x="2139" y="112"/>
                      <a:pt x="2140" y="111"/>
                    </a:cubicBezTo>
                    <a:cubicBezTo>
                      <a:pt x="2141" y="112"/>
                      <a:pt x="2142" y="114"/>
                      <a:pt x="2143" y="116"/>
                    </a:cubicBezTo>
                    <a:cubicBezTo>
                      <a:pt x="2144" y="118"/>
                      <a:pt x="2146" y="120"/>
                      <a:pt x="2149" y="121"/>
                    </a:cubicBezTo>
                    <a:cubicBezTo>
                      <a:pt x="2150" y="122"/>
                      <a:pt x="2152" y="124"/>
                      <a:pt x="2154" y="125"/>
                    </a:cubicBezTo>
                    <a:cubicBezTo>
                      <a:pt x="2152" y="126"/>
                      <a:pt x="2150" y="127"/>
                      <a:pt x="2148" y="128"/>
                    </a:cubicBezTo>
                    <a:close/>
                    <a:moveTo>
                      <a:pt x="2175" y="450"/>
                    </a:moveTo>
                    <a:cubicBezTo>
                      <a:pt x="2177" y="448"/>
                      <a:pt x="2178" y="445"/>
                      <a:pt x="2180" y="445"/>
                    </a:cubicBezTo>
                    <a:cubicBezTo>
                      <a:pt x="2182" y="445"/>
                      <a:pt x="2183" y="447"/>
                      <a:pt x="2185" y="449"/>
                    </a:cubicBezTo>
                    <a:cubicBezTo>
                      <a:pt x="2183" y="451"/>
                      <a:pt x="2182" y="453"/>
                      <a:pt x="2180" y="453"/>
                    </a:cubicBezTo>
                    <a:cubicBezTo>
                      <a:pt x="2178" y="454"/>
                      <a:pt x="2177" y="451"/>
                      <a:pt x="2175" y="450"/>
                    </a:cubicBezTo>
                    <a:close/>
                    <a:moveTo>
                      <a:pt x="2180" y="736"/>
                    </a:moveTo>
                    <a:cubicBezTo>
                      <a:pt x="2180" y="736"/>
                      <a:pt x="2180" y="736"/>
                      <a:pt x="2179" y="735"/>
                    </a:cubicBezTo>
                    <a:cubicBezTo>
                      <a:pt x="2179" y="735"/>
                      <a:pt x="2180" y="735"/>
                      <a:pt x="2180" y="735"/>
                    </a:cubicBezTo>
                    <a:cubicBezTo>
                      <a:pt x="2180" y="735"/>
                      <a:pt x="2181" y="735"/>
                      <a:pt x="2181" y="735"/>
                    </a:cubicBezTo>
                    <a:cubicBezTo>
                      <a:pt x="2181" y="736"/>
                      <a:pt x="2181" y="736"/>
                      <a:pt x="2180" y="736"/>
                    </a:cubicBezTo>
                    <a:close/>
                    <a:moveTo>
                      <a:pt x="2181" y="696"/>
                    </a:moveTo>
                    <a:cubicBezTo>
                      <a:pt x="2180" y="696"/>
                      <a:pt x="2178" y="695"/>
                      <a:pt x="2176" y="695"/>
                    </a:cubicBezTo>
                    <a:cubicBezTo>
                      <a:pt x="2178" y="693"/>
                      <a:pt x="2179" y="692"/>
                      <a:pt x="2180" y="690"/>
                    </a:cubicBezTo>
                    <a:cubicBezTo>
                      <a:pt x="2181" y="691"/>
                      <a:pt x="2182" y="692"/>
                      <a:pt x="2183" y="694"/>
                    </a:cubicBezTo>
                    <a:cubicBezTo>
                      <a:pt x="2183" y="694"/>
                      <a:pt x="2182" y="696"/>
                      <a:pt x="2181" y="696"/>
                    </a:cubicBezTo>
                    <a:close/>
                    <a:moveTo>
                      <a:pt x="2180" y="535"/>
                    </a:moveTo>
                    <a:cubicBezTo>
                      <a:pt x="2179" y="534"/>
                      <a:pt x="2177" y="532"/>
                      <a:pt x="2177" y="531"/>
                    </a:cubicBezTo>
                    <a:cubicBezTo>
                      <a:pt x="2178" y="530"/>
                      <a:pt x="2179" y="529"/>
                      <a:pt x="2180" y="527"/>
                    </a:cubicBezTo>
                    <a:cubicBezTo>
                      <a:pt x="2181" y="529"/>
                      <a:pt x="2183" y="530"/>
                      <a:pt x="2183" y="531"/>
                    </a:cubicBezTo>
                    <a:cubicBezTo>
                      <a:pt x="2183" y="532"/>
                      <a:pt x="2181" y="533"/>
                      <a:pt x="2180" y="535"/>
                    </a:cubicBezTo>
                    <a:close/>
                    <a:moveTo>
                      <a:pt x="2183" y="572"/>
                    </a:moveTo>
                    <a:cubicBezTo>
                      <a:pt x="2183" y="573"/>
                      <a:pt x="2181" y="574"/>
                      <a:pt x="2180" y="575"/>
                    </a:cubicBezTo>
                    <a:cubicBezTo>
                      <a:pt x="2179" y="574"/>
                      <a:pt x="2178" y="573"/>
                      <a:pt x="2178" y="572"/>
                    </a:cubicBezTo>
                    <a:cubicBezTo>
                      <a:pt x="2178" y="571"/>
                      <a:pt x="2179" y="570"/>
                      <a:pt x="2180" y="569"/>
                    </a:cubicBezTo>
                    <a:cubicBezTo>
                      <a:pt x="2181" y="570"/>
                      <a:pt x="2183" y="571"/>
                      <a:pt x="2183" y="572"/>
                    </a:cubicBezTo>
                    <a:close/>
                    <a:moveTo>
                      <a:pt x="2180" y="610"/>
                    </a:moveTo>
                    <a:cubicBezTo>
                      <a:pt x="2181" y="610"/>
                      <a:pt x="2182" y="612"/>
                      <a:pt x="2183" y="613"/>
                    </a:cubicBezTo>
                    <a:cubicBezTo>
                      <a:pt x="2182" y="614"/>
                      <a:pt x="2181" y="615"/>
                      <a:pt x="2180" y="615"/>
                    </a:cubicBezTo>
                    <a:cubicBezTo>
                      <a:pt x="2179" y="615"/>
                      <a:pt x="2178" y="613"/>
                      <a:pt x="2177" y="612"/>
                    </a:cubicBezTo>
                    <a:cubicBezTo>
                      <a:pt x="2178" y="611"/>
                      <a:pt x="2179" y="610"/>
                      <a:pt x="2180" y="610"/>
                    </a:cubicBezTo>
                    <a:close/>
                    <a:moveTo>
                      <a:pt x="2180" y="650"/>
                    </a:moveTo>
                    <a:cubicBezTo>
                      <a:pt x="2181" y="650"/>
                      <a:pt x="2182" y="652"/>
                      <a:pt x="2183" y="653"/>
                    </a:cubicBezTo>
                    <a:cubicBezTo>
                      <a:pt x="2182" y="653"/>
                      <a:pt x="2181" y="655"/>
                      <a:pt x="2180" y="655"/>
                    </a:cubicBezTo>
                    <a:cubicBezTo>
                      <a:pt x="2179" y="655"/>
                      <a:pt x="2178" y="654"/>
                      <a:pt x="2177" y="653"/>
                    </a:cubicBezTo>
                    <a:cubicBezTo>
                      <a:pt x="2178" y="652"/>
                      <a:pt x="2179" y="650"/>
                      <a:pt x="2180" y="650"/>
                    </a:cubicBezTo>
                    <a:close/>
                    <a:moveTo>
                      <a:pt x="2185" y="491"/>
                    </a:moveTo>
                    <a:cubicBezTo>
                      <a:pt x="2184" y="493"/>
                      <a:pt x="2182" y="494"/>
                      <a:pt x="2180" y="496"/>
                    </a:cubicBezTo>
                    <a:cubicBezTo>
                      <a:pt x="2178" y="494"/>
                      <a:pt x="2176" y="492"/>
                      <a:pt x="2176" y="490"/>
                    </a:cubicBezTo>
                    <a:cubicBezTo>
                      <a:pt x="2175" y="489"/>
                      <a:pt x="2178" y="487"/>
                      <a:pt x="2180" y="485"/>
                    </a:cubicBezTo>
                    <a:cubicBezTo>
                      <a:pt x="2180" y="485"/>
                      <a:pt x="2182" y="487"/>
                      <a:pt x="2183" y="488"/>
                    </a:cubicBezTo>
                    <a:cubicBezTo>
                      <a:pt x="2184" y="489"/>
                      <a:pt x="2185" y="491"/>
                      <a:pt x="2185" y="491"/>
                    </a:cubicBezTo>
                    <a:close/>
                    <a:moveTo>
                      <a:pt x="2183" y="411"/>
                    </a:moveTo>
                    <a:cubicBezTo>
                      <a:pt x="2182" y="411"/>
                      <a:pt x="2181" y="414"/>
                      <a:pt x="2180" y="413"/>
                    </a:cubicBezTo>
                    <a:cubicBezTo>
                      <a:pt x="2178" y="413"/>
                      <a:pt x="2176" y="411"/>
                      <a:pt x="2174" y="409"/>
                    </a:cubicBezTo>
                    <a:cubicBezTo>
                      <a:pt x="2174" y="409"/>
                      <a:pt x="2174" y="408"/>
                      <a:pt x="2174" y="408"/>
                    </a:cubicBezTo>
                    <a:cubicBezTo>
                      <a:pt x="2176" y="406"/>
                      <a:pt x="2178" y="405"/>
                      <a:pt x="2180" y="403"/>
                    </a:cubicBezTo>
                    <a:cubicBezTo>
                      <a:pt x="2180" y="403"/>
                      <a:pt x="2180" y="402"/>
                      <a:pt x="2180" y="402"/>
                    </a:cubicBezTo>
                    <a:cubicBezTo>
                      <a:pt x="2182" y="404"/>
                      <a:pt x="2183" y="405"/>
                      <a:pt x="2184" y="406"/>
                    </a:cubicBezTo>
                    <a:cubicBezTo>
                      <a:pt x="2187" y="409"/>
                      <a:pt x="2187" y="410"/>
                      <a:pt x="2183" y="411"/>
                    </a:cubicBezTo>
                    <a:close/>
                    <a:moveTo>
                      <a:pt x="2173" y="368"/>
                    </a:moveTo>
                    <a:cubicBezTo>
                      <a:pt x="2176" y="366"/>
                      <a:pt x="2179" y="363"/>
                      <a:pt x="2181" y="363"/>
                    </a:cubicBezTo>
                    <a:cubicBezTo>
                      <a:pt x="2183" y="363"/>
                      <a:pt x="2186" y="367"/>
                      <a:pt x="2186" y="369"/>
                    </a:cubicBezTo>
                    <a:cubicBezTo>
                      <a:pt x="2185" y="371"/>
                      <a:pt x="2182" y="374"/>
                      <a:pt x="2179" y="374"/>
                    </a:cubicBezTo>
                    <a:cubicBezTo>
                      <a:pt x="2177" y="374"/>
                      <a:pt x="2175" y="371"/>
                      <a:pt x="2173" y="368"/>
                    </a:cubicBezTo>
                    <a:close/>
                    <a:moveTo>
                      <a:pt x="2186" y="328"/>
                    </a:moveTo>
                    <a:cubicBezTo>
                      <a:pt x="2185" y="330"/>
                      <a:pt x="2183" y="332"/>
                      <a:pt x="2182" y="333"/>
                    </a:cubicBezTo>
                    <a:cubicBezTo>
                      <a:pt x="2181" y="335"/>
                      <a:pt x="2180" y="335"/>
                      <a:pt x="2178" y="333"/>
                    </a:cubicBezTo>
                    <a:cubicBezTo>
                      <a:pt x="2177" y="332"/>
                      <a:pt x="2176" y="331"/>
                      <a:pt x="2174" y="329"/>
                    </a:cubicBezTo>
                    <a:cubicBezTo>
                      <a:pt x="2174" y="329"/>
                      <a:pt x="2174" y="328"/>
                      <a:pt x="2173" y="327"/>
                    </a:cubicBezTo>
                    <a:cubicBezTo>
                      <a:pt x="2174" y="326"/>
                      <a:pt x="2174" y="325"/>
                      <a:pt x="2174" y="325"/>
                    </a:cubicBezTo>
                    <a:cubicBezTo>
                      <a:pt x="2179" y="326"/>
                      <a:pt x="2176" y="320"/>
                      <a:pt x="2180" y="320"/>
                    </a:cubicBezTo>
                    <a:cubicBezTo>
                      <a:pt x="2180" y="320"/>
                      <a:pt x="2181" y="320"/>
                      <a:pt x="2181" y="321"/>
                    </a:cubicBezTo>
                    <a:cubicBezTo>
                      <a:pt x="2183" y="322"/>
                      <a:pt x="2183" y="326"/>
                      <a:pt x="2186" y="326"/>
                    </a:cubicBezTo>
                    <a:cubicBezTo>
                      <a:pt x="2186" y="326"/>
                      <a:pt x="2187" y="328"/>
                      <a:pt x="2186" y="328"/>
                    </a:cubicBezTo>
                    <a:close/>
                    <a:moveTo>
                      <a:pt x="2184" y="291"/>
                    </a:moveTo>
                    <a:cubicBezTo>
                      <a:pt x="2184" y="291"/>
                      <a:pt x="2183" y="292"/>
                      <a:pt x="2183" y="293"/>
                    </a:cubicBezTo>
                    <a:cubicBezTo>
                      <a:pt x="2180" y="297"/>
                      <a:pt x="2180" y="297"/>
                      <a:pt x="2177" y="293"/>
                    </a:cubicBezTo>
                    <a:cubicBezTo>
                      <a:pt x="2176" y="290"/>
                      <a:pt x="2172" y="290"/>
                      <a:pt x="2171" y="287"/>
                    </a:cubicBezTo>
                    <a:cubicBezTo>
                      <a:pt x="2170" y="286"/>
                      <a:pt x="2169" y="286"/>
                      <a:pt x="2171" y="285"/>
                    </a:cubicBezTo>
                    <a:cubicBezTo>
                      <a:pt x="2174" y="283"/>
                      <a:pt x="2176" y="281"/>
                      <a:pt x="2178" y="279"/>
                    </a:cubicBezTo>
                    <a:cubicBezTo>
                      <a:pt x="2179" y="279"/>
                      <a:pt x="2180" y="278"/>
                      <a:pt x="2180" y="277"/>
                    </a:cubicBezTo>
                    <a:cubicBezTo>
                      <a:pt x="2181" y="278"/>
                      <a:pt x="2181" y="279"/>
                      <a:pt x="2182" y="279"/>
                    </a:cubicBezTo>
                    <a:cubicBezTo>
                      <a:pt x="2183" y="280"/>
                      <a:pt x="2184" y="281"/>
                      <a:pt x="2185" y="282"/>
                    </a:cubicBezTo>
                    <a:cubicBezTo>
                      <a:pt x="2187" y="284"/>
                      <a:pt x="2189" y="285"/>
                      <a:pt x="2190" y="286"/>
                    </a:cubicBezTo>
                    <a:cubicBezTo>
                      <a:pt x="2188" y="288"/>
                      <a:pt x="2186" y="289"/>
                      <a:pt x="2184" y="291"/>
                    </a:cubicBezTo>
                    <a:close/>
                    <a:moveTo>
                      <a:pt x="2189" y="247"/>
                    </a:moveTo>
                    <a:cubicBezTo>
                      <a:pt x="2188" y="247"/>
                      <a:pt x="2187" y="248"/>
                      <a:pt x="2186" y="248"/>
                    </a:cubicBezTo>
                    <a:cubicBezTo>
                      <a:pt x="2184" y="250"/>
                      <a:pt x="2182" y="252"/>
                      <a:pt x="2180" y="254"/>
                    </a:cubicBezTo>
                    <a:cubicBezTo>
                      <a:pt x="2178" y="252"/>
                      <a:pt x="2176" y="250"/>
                      <a:pt x="2174" y="248"/>
                    </a:cubicBezTo>
                    <a:cubicBezTo>
                      <a:pt x="2173" y="248"/>
                      <a:pt x="2172" y="247"/>
                      <a:pt x="2171" y="247"/>
                    </a:cubicBezTo>
                    <a:cubicBezTo>
                      <a:pt x="2169" y="246"/>
                      <a:pt x="2170" y="245"/>
                      <a:pt x="2171" y="244"/>
                    </a:cubicBezTo>
                    <a:cubicBezTo>
                      <a:pt x="2173" y="243"/>
                      <a:pt x="2175" y="242"/>
                      <a:pt x="2176" y="241"/>
                    </a:cubicBezTo>
                    <a:cubicBezTo>
                      <a:pt x="2178" y="239"/>
                      <a:pt x="2179" y="237"/>
                      <a:pt x="2180" y="235"/>
                    </a:cubicBezTo>
                    <a:cubicBezTo>
                      <a:pt x="2182" y="237"/>
                      <a:pt x="2182" y="239"/>
                      <a:pt x="2184" y="241"/>
                    </a:cubicBezTo>
                    <a:cubicBezTo>
                      <a:pt x="2185" y="242"/>
                      <a:pt x="2187" y="243"/>
                      <a:pt x="2189" y="244"/>
                    </a:cubicBezTo>
                    <a:cubicBezTo>
                      <a:pt x="2190" y="245"/>
                      <a:pt x="2190" y="245"/>
                      <a:pt x="2191" y="246"/>
                    </a:cubicBezTo>
                    <a:cubicBezTo>
                      <a:pt x="2190" y="246"/>
                      <a:pt x="2190" y="246"/>
                      <a:pt x="2189" y="247"/>
                    </a:cubicBezTo>
                    <a:close/>
                    <a:moveTo>
                      <a:pt x="2170" y="206"/>
                    </a:moveTo>
                    <a:cubicBezTo>
                      <a:pt x="2170" y="205"/>
                      <a:pt x="2171" y="204"/>
                      <a:pt x="2171" y="204"/>
                    </a:cubicBezTo>
                    <a:cubicBezTo>
                      <a:pt x="2174" y="200"/>
                      <a:pt x="2178" y="198"/>
                      <a:pt x="2180" y="193"/>
                    </a:cubicBezTo>
                    <a:cubicBezTo>
                      <a:pt x="2183" y="197"/>
                      <a:pt x="2186" y="200"/>
                      <a:pt x="2189" y="203"/>
                    </a:cubicBezTo>
                    <a:cubicBezTo>
                      <a:pt x="2191" y="205"/>
                      <a:pt x="2190" y="207"/>
                      <a:pt x="2189" y="207"/>
                    </a:cubicBezTo>
                    <a:cubicBezTo>
                      <a:pt x="2185" y="208"/>
                      <a:pt x="2183" y="211"/>
                      <a:pt x="2182" y="214"/>
                    </a:cubicBezTo>
                    <a:cubicBezTo>
                      <a:pt x="2181" y="215"/>
                      <a:pt x="2179" y="217"/>
                      <a:pt x="2179" y="214"/>
                    </a:cubicBezTo>
                    <a:cubicBezTo>
                      <a:pt x="2177" y="211"/>
                      <a:pt x="2175" y="209"/>
                      <a:pt x="2171" y="207"/>
                    </a:cubicBezTo>
                    <a:cubicBezTo>
                      <a:pt x="2171" y="207"/>
                      <a:pt x="2170" y="206"/>
                      <a:pt x="2170" y="206"/>
                    </a:cubicBezTo>
                    <a:close/>
                    <a:moveTo>
                      <a:pt x="2190" y="166"/>
                    </a:moveTo>
                    <a:cubicBezTo>
                      <a:pt x="2186" y="168"/>
                      <a:pt x="2182" y="171"/>
                      <a:pt x="2181" y="176"/>
                    </a:cubicBezTo>
                    <a:cubicBezTo>
                      <a:pt x="2181" y="177"/>
                      <a:pt x="2180" y="177"/>
                      <a:pt x="2180" y="177"/>
                    </a:cubicBezTo>
                    <a:cubicBezTo>
                      <a:pt x="2180" y="177"/>
                      <a:pt x="2179" y="176"/>
                      <a:pt x="2179" y="176"/>
                    </a:cubicBezTo>
                    <a:cubicBezTo>
                      <a:pt x="2178" y="174"/>
                      <a:pt x="2177" y="172"/>
                      <a:pt x="2175" y="171"/>
                    </a:cubicBezTo>
                    <a:cubicBezTo>
                      <a:pt x="2173" y="169"/>
                      <a:pt x="2170" y="167"/>
                      <a:pt x="2168" y="165"/>
                    </a:cubicBezTo>
                    <a:cubicBezTo>
                      <a:pt x="2170" y="164"/>
                      <a:pt x="2172" y="162"/>
                      <a:pt x="2175" y="160"/>
                    </a:cubicBezTo>
                    <a:cubicBezTo>
                      <a:pt x="2176" y="159"/>
                      <a:pt x="2176" y="158"/>
                      <a:pt x="2177" y="157"/>
                    </a:cubicBezTo>
                    <a:cubicBezTo>
                      <a:pt x="2178" y="156"/>
                      <a:pt x="2179" y="154"/>
                      <a:pt x="2180" y="153"/>
                    </a:cubicBezTo>
                    <a:cubicBezTo>
                      <a:pt x="2181" y="154"/>
                      <a:pt x="2182" y="156"/>
                      <a:pt x="2183" y="157"/>
                    </a:cubicBezTo>
                    <a:cubicBezTo>
                      <a:pt x="2185" y="160"/>
                      <a:pt x="2187" y="162"/>
                      <a:pt x="2191" y="163"/>
                    </a:cubicBezTo>
                    <a:cubicBezTo>
                      <a:pt x="2192" y="164"/>
                      <a:pt x="2193" y="165"/>
                      <a:pt x="2190" y="166"/>
                    </a:cubicBezTo>
                    <a:close/>
                    <a:moveTo>
                      <a:pt x="2191" y="126"/>
                    </a:moveTo>
                    <a:cubicBezTo>
                      <a:pt x="2187" y="128"/>
                      <a:pt x="2184" y="130"/>
                      <a:pt x="2182" y="135"/>
                    </a:cubicBezTo>
                    <a:cubicBezTo>
                      <a:pt x="2181" y="137"/>
                      <a:pt x="2179" y="137"/>
                      <a:pt x="2178" y="135"/>
                    </a:cubicBezTo>
                    <a:cubicBezTo>
                      <a:pt x="2176" y="129"/>
                      <a:pt x="2172" y="128"/>
                      <a:pt x="2167" y="126"/>
                    </a:cubicBezTo>
                    <a:cubicBezTo>
                      <a:pt x="2167" y="125"/>
                      <a:pt x="2166" y="125"/>
                      <a:pt x="2166" y="125"/>
                    </a:cubicBezTo>
                    <a:cubicBezTo>
                      <a:pt x="2166" y="124"/>
                      <a:pt x="2167" y="124"/>
                      <a:pt x="2167" y="124"/>
                    </a:cubicBezTo>
                    <a:cubicBezTo>
                      <a:pt x="2173" y="121"/>
                      <a:pt x="2177" y="117"/>
                      <a:pt x="2179" y="112"/>
                    </a:cubicBezTo>
                    <a:cubicBezTo>
                      <a:pt x="2180" y="110"/>
                      <a:pt x="2180" y="110"/>
                      <a:pt x="2181" y="112"/>
                    </a:cubicBezTo>
                    <a:cubicBezTo>
                      <a:pt x="2183" y="117"/>
                      <a:pt x="2187" y="120"/>
                      <a:pt x="2191" y="123"/>
                    </a:cubicBezTo>
                    <a:cubicBezTo>
                      <a:pt x="2192" y="124"/>
                      <a:pt x="2193" y="124"/>
                      <a:pt x="2194" y="125"/>
                    </a:cubicBezTo>
                    <a:cubicBezTo>
                      <a:pt x="2193" y="125"/>
                      <a:pt x="2192" y="126"/>
                      <a:pt x="2191" y="126"/>
                    </a:cubicBezTo>
                    <a:close/>
                    <a:moveTo>
                      <a:pt x="2211" y="204"/>
                    </a:moveTo>
                    <a:cubicBezTo>
                      <a:pt x="2214" y="201"/>
                      <a:pt x="2218" y="198"/>
                      <a:pt x="2220" y="194"/>
                    </a:cubicBezTo>
                    <a:cubicBezTo>
                      <a:pt x="2220" y="193"/>
                      <a:pt x="2220" y="193"/>
                      <a:pt x="2220" y="193"/>
                    </a:cubicBezTo>
                    <a:cubicBezTo>
                      <a:pt x="2221" y="193"/>
                      <a:pt x="2221" y="193"/>
                      <a:pt x="2221" y="194"/>
                    </a:cubicBezTo>
                    <a:cubicBezTo>
                      <a:pt x="2222" y="199"/>
                      <a:pt x="2227" y="201"/>
                      <a:pt x="2230" y="204"/>
                    </a:cubicBezTo>
                    <a:cubicBezTo>
                      <a:pt x="2231" y="206"/>
                      <a:pt x="2230" y="206"/>
                      <a:pt x="2229" y="207"/>
                    </a:cubicBezTo>
                    <a:cubicBezTo>
                      <a:pt x="2228" y="208"/>
                      <a:pt x="2226" y="209"/>
                      <a:pt x="2224" y="210"/>
                    </a:cubicBezTo>
                    <a:cubicBezTo>
                      <a:pt x="2223" y="212"/>
                      <a:pt x="2221" y="214"/>
                      <a:pt x="2220" y="216"/>
                    </a:cubicBezTo>
                    <a:cubicBezTo>
                      <a:pt x="2219" y="214"/>
                      <a:pt x="2218" y="212"/>
                      <a:pt x="2217" y="210"/>
                    </a:cubicBezTo>
                    <a:cubicBezTo>
                      <a:pt x="2215" y="209"/>
                      <a:pt x="2213" y="208"/>
                      <a:pt x="2211" y="207"/>
                    </a:cubicBezTo>
                    <a:cubicBezTo>
                      <a:pt x="2211" y="206"/>
                      <a:pt x="2210" y="206"/>
                      <a:pt x="2211" y="204"/>
                    </a:cubicBezTo>
                    <a:close/>
                    <a:moveTo>
                      <a:pt x="2229" y="247"/>
                    </a:moveTo>
                    <a:cubicBezTo>
                      <a:pt x="2228" y="248"/>
                      <a:pt x="2226" y="249"/>
                      <a:pt x="2224" y="250"/>
                    </a:cubicBezTo>
                    <a:cubicBezTo>
                      <a:pt x="2223" y="252"/>
                      <a:pt x="2221" y="254"/>
                      <a:pt x="2220" y="254"/>
                    </a:cubicBezTo>
                    <a:cubicBezTo>
                      <a:pt x="2219" y="254"/>
                      <a:pt x="2218" y="251"/>
                      <a:pt x="2216" y="250"/>
                    </a:cubicBezTo>
                    <a:cubicBezTo>
                      <a:pt x="2215" y="249"/>
                      <a:pt x="2214" y="246"/>
                      <a:pt x="2211" y="247"/>
                    </a:cubicBezTo>
                    <a:cubicBezTo>
                      <a:pt x="2211" y="246"/>
                      <a:pt x="2211" y="245"/>
                      <a:pt x="2211" y="245"/>
                    </a:cubicBezTo>
                    <a:cubicBezTo>
                      <a:pt x="2215" y="243"/>
                      <a:pt x="2218" y="240"/>
                      <a:pt x="2220" y="236"/>
                    </a:cubicBezTo>
                    <a:cubicBezTo>
                      <a:pt x="2220" y="236"/>
                      <a:pt x="2220" y="236"/>
                      <a:pt x="2220" y="235"/>
                    </a:cubicBezTo>
                    <a:cubicBezTo>
                      <a:pt x="2221" y="236"/>
                      <a:pt x="2221" y="236"/>
                      <a:pt x="2222" y="236"/>
                    </a:cubicBezTo>
                    <a:cubicBezTo>
                      <a:pt x="2223" y="240"/>
                      <a:pt x="2225" y="243"/>
                      <a:pt x="2230" y="244"/>
                    </a:cubicBezTo>
                    <a:cubicBezTo>
                      <a:pt x="2231" y="245"/>
                      <a:pt x="2232" y="246"/>
                      <a:pt x="2229" y="247"/>
                    </a:cubicBezTo>
                    <a:close/>
                    <a:moveTo>
                      <a:pt x="2220" y="736"/>
                    </a:moveTo>
                    <a:cubicBezTo>
                      <a:pt x="2220" y="736"/>
                      <a:pt x="2220" y="735"/>
                      <a:pt x="2220" y="735"/>
                    </a:cubicBezTo>
                    <a:cubicBezTo>
                      <a:pt x="2220" y="735"/>
                      <a:pt x="2220" y="735"/>
                      <a:pt x="2220" y="734"/>
                    </a:cubicBezTo>
                    <a:cubicBezTo>
                      <a:pt x="2221" y="735"/>
                      <a:pt x="2221" y="735"/>
                      <a:pt x="2221" y="736"/>
                    </a:cubicBezTo>
                    <a:cubicBezTo>
                      <a:pt x="2221" y="736"/>
                      <a:pt x="2221" y="736"/>
                      <a:pt x="2220" y="736"/>
                    </a:cubicBezTo>
                    <a:close/>
                    <a:moveTo>
                      <a:pt x="2220" y="696"/>
                    </a:moveTo>
                    <a:cubicBezTo>
                      <a:pt x="2219" y="696"/>
                      <a:pt x="2218" y="695"/>
                      <a:pt x="2218" y="694"/>
                    </a:cubicBezTo>
                    <a:cubicBezTo>
                      <a:pt x="2218" y="693"/>
                      <a:pt x="2219" y="692"/>
                      <a:pt x="2220" y="690"/>
                    </a:cubicBezTo>
                    <a:cubicBezTo>
                      <a:pt x="2221" y="691"/>
                      <a:pt x="2223" y="692"/>
                      <a:pt x="2223" y="694"/>
                    </a:cubicBezTo>
                    <a:cubicBezTo>
                      <a:pt x="2224" y="696"/>
                      <a:pt x="2222" y="696"/>
                      <a:pt x="2220" y="696"/>
                    </a:cubicBezTo>
                    <a:close/>
                    <a:moveTo>
                      <a:pt x="2221" y="615"/>
                    </a:moveTo>
                    <a:cubicBezTo>
                      <a:pt x="2220" y="614"/>
                      <a:pt x="2218" y="613"/>
                      <a:pt x="2218" y="612"/>
                    </a:cubicBezTo>
                    <a:cubicBezTo>
                      <a:pt x="2218" y="611"/>
                      <a:pt x="2219" y="610"/>
                      <a:pt x="2220" y="609"/>
                    </a:cubicBezTo>
                    <a:cubicBezTo>
                      <a:pt x="2221" y="611"/>
                      <a:pt x="2223" y="611"/>
                      <a:pt x="2223" y="612"/>
                    </a:cubicBezTo>
                    <a:cubicBezTo>
                      <a:pt x="2223" y="613"/>
                      <a:pt x="2221" y="614"/>
                      <a:pt x="2221" y="615"/>
                    </a:cubicBezTo>
                    <a:close/>
                    <a:moveTo>
                      <a:pt x="2223" y="653"/>
                    </a:moveTo>
                    <a:cubicBezTo>
                      <a:pt x="2223" y="654"/>
                      <a:pt x="2221" y="654"/>
                      <a:pt x="2221" y="655"/>
                    </a:cubicBezTo>
                    <a:cubicBezTo>
                      <a:pt x="2220" y="654"/>
                      <a:pt x="2218" y="654"/>
                      <a:pt x="2218" y="652"/>
                    </a:cubicBezTo>
                    <a:cubicBezTo>
                      <a:pt x="2218" y="652"/>
                      <a:pt x="2219" y="651"/>
                      <a:pt x="2220" y="650"/>
                    </a:cubicBezTo>
                    <a:cubicBezTo>
                      <a:pt x="2221" y="651"/>
                      <a:pt x="2223" y="652"/>
                      <a:pt x="2223" y="653"/>
                    </a:cubicBezTo>
                    <a:close/>
                    <a:moveTo>
                      <a:pt x="2218" y="572"/>
                    </a:moveTo>
                    <a:cubicBezTo>
                      <a:pt x="2218" y="571"/>
                      <a:pt x="2219" y="570"/>
                      <a:pt x="2221" y="569"/>
                    </a:cubicBezTo>
                    <a:cubicBezTo>
                      <a:pt x="2222" y="570"/>
                      <a:pt x="2223" y="571"/>
                      <a:pt x="2223" y="572"/>
                    </a:cubicBezTo>
                    <a:cubicBezTo>
                      <a:pt x="2223" y="573"/>
                      <a:pt x="2221" y="574"/>
                      <a:pt x="2220" y="575"/>
                    </a:cubicBezTo>
                    <a:cubicBezTo>
                      <a:pt x="2219" y="574"/>
                      <a:pt x="2218" y="573"/>
                      <a:pt x="2218" y="572"/>
                    </a:cubicBezTo>
                    <a:close/>
                    <a:moveTo>
                      <a:pt x="2220" y="535"/>
                    </a:moveTo>
                    <a:cubicBezTo>
                      <a:pt x="2219" y="533"/>
                      <a:pt x="2218" y="532"/>
                      <a:pt x="2218" y="531"/>
                    </a:cubicBezTo>
                    <a:cubicBezTo>
                      <a:pt x="2218" y="530"/>
                      <a:pt x="2219" y="528"/>
                      <a:pt x="2220" y="527"/>
                    </a:cubicBezTo>
                    <a:cubicBezTo>
                      <a:pt x="2221" y="528"/>
                      <a:pt x="2223" y="529"/>
                      <a:pt x="2223" y="530"/>
                    </a:cubicBezTo>
                    <a:cubicBezTo>
                      <a:pt x="2223" y="532"/>
                      <a:pt x="2221" y="533"/>
                      <a:pt x="2220" y="535"/>
                    </a:cubicBezTo>
                    <a:close/>
                    <a:moveTo>
                      <a:pt x="2221" y="496"/>
                    </a:moveTo>
                    <a:cubicBezTo>
                      <a:pt x="2219" y="494"/>
                      <a:pt x="2216" y="492"/>
                      <a:pt x="2216" y="490"/>
                    </a:cubicBezTo>
                    <a:cubicBezTo>
                      <a:pt x="2216" y="488"/>
                      <a:pt x="2219" y="486"/>
                      <a:pt x="2221" y="484"/>
                    </a:cubicBezTo>
                    <a:cubicBezTo>
                      <a:pt x="2222" y="487"/>
                      <a:pt x="2225" y="489"/>
                      <a:pt x="2225" y="490"/>
                    </a:cubicBezTo>
                    <a:cubicBezTo>
                      <a:pt x="2225" y="492"/>
                      <a:pt x="2222" y="494"/>
                      <a:pt x="2221" y="496"/>
                    </a:cubicBezTo>
                    <a:close/>
                    <a:moveTo>
                      <a:pt x="2216" y="449"/>
                    </a:moveTo>
                    <a:cubicBezTo>
                      <a:pt x="2216" y="448"/>
                      <a:pt x="2219" y="446"/>
                      <a:pt x="2220" y="444"/>
                    </a:cubicBezTo>
                    <a:cubicBezTo>
                      <a:pt x="2222" y="446"/>
                      <a:pt x="2225" y="448"/>
                      <a:pt x="2225" y="449"/>
                    </a:cubicBezTo>
                    <a:cubicBezTo>
                      <a:pt x="2225" y="451"/>
                      <a:pt x="2222" y="452"/>
                      <a:pt x="2221" y="454"/>
                    </a:cubicBezTo>
                    <a:cubicBezTo>
                      <a:pt x="2219" y="452"/>
                      <a:pt x="2217" y="451"/>
                      <a:pt x="2216" y="449"/>
                    </a:cubicBezTo>
                    <a:close/>
                    <a:moveTo>
                      <a:pt x="2220" y="413"/>
                    </a:moveTo>
                    <a:cubicBezTo>
                      <a:pt x="2218" y="412"/>
                      <a:pt x="2216" y="410"/>
                      <a:pt x="2214" y="409"/>
                    </a:cubicBezTo>
                    <a:cubicBezTo>
                      <a:pt x="2214" y="409"/>
                      <a:pt x="2215" y="408"/>
                      <a:pt x="2215" y="408"/>
                    </a:cubicBezTo>
                    <a:cubicBezTo>
                      <a:pt x="2216" y="406"/>
                      <a:pt x="2218" y="405"/>
                      <a:pt x="2219" y="404"/>
                    </a:cubicBezTo>
                    <a:cubicBezTo>
                      <a:pt x="2220" y="402"/>
                      <a:pt x="2221" y="402"/>
                      <a:pt x="2222" y="403"/>
                    </a:cubicBezTo>
                    <a:cubicBezTo>
                      <a:pt x="2222" y="404"/>
                      <a:pt x="2224" y="405"/>
                      <a:pt x="2224" y="406"/>
                    </a:cubicBezTo>
                    <a:cubicBezTo>
                      <a:pt x="2225" y="407"/>
                      <a:pt x="2226" y="408"/>
                      <a:pt x="2226" y="410"/>
                    </a:cubicBezTo>
                    <a:cubicBezTo>
                      <a:pt x="2224" y="411"/>
                      <a:pt x="2222" y="412"/>
                      <a:pt x="2220" y="413"/>
                    </a:cubicBezTo>
                    <a:close/>
                    <a:moveTo>
                      <a:pt x="2226" y="370"/>
                    </a:moveTo>
                    <a:cubicBezTo>
                      <a:pt x="2224" y="372"/>
                      <a:pt x="2222" y="374"/>
                      <a:pt x="2221" y="376"/>
                    </a:cubicBezTo>
                    <a:cubicBezTo>
                      <a:pt x="2218" y="373"/>
                      <a:pt x="2216" y="371"/>
                      <a:pt x="2214" y="369"/>
                    </a:cubicBezTo>
                    <a:cubicBezTo>
                      <a:pt x="2214" y="369"/>
                      <a:pt x="2214" y="368"/>
                      <a:pt x="2215" y="368"/>
                    </a:cubicBezTo>
                    <a:cubicBezTo>
                      <a:pt x="2216" y="366"/>
                      <a:pt x="2217" y="365"/>
                      <a:pt x="2219" y="364"/>
                    </a:cubicBezTo>
                    <a:cubicBezTo>
                      <a:pt x="2220" y="362"/>
                      <a:pt x="2221" y="362"/>
                      <a:pt x="2222" y="363"/>
                    </a:cubicBezTo>
                    <a:cubicBezTo>
                      <a:pt x="2223" y="365"/>
                      <a:pt x="2224" y="366"/>
                      <a:pt x="2225" y="367"/>
                    </a:cubicBezTo>
                    <a:cubicBezTo>
                      <a:pt x="2227" y="368"/>
                      <a:pt x="2227" y="369"/>
                      <a:pt x="2226" y="370"/>
                    </a:cubicBezTo>
                    <a:close/>
                    <a:moveTo>
                      <a:pt x="2226" y="329"/>
                    </a:moveTo>
                    <a:cubicBezTo>
                      <a:pt x="2226" y="329"/>
                      <a:pt x="2225" y="330"/>
                      <a:pt x="2225" y="330"/>
                    </a:cubicBezTo>
                    <a:cubicBezTo>
                      <a:pt x="2223" y="332"/>
                      <a:pt x="2221" y="335"/>
                      <a:pt x="2220" y="335"/>
                    </a:cubicBezTo>
                    <a:cubicBezTo>
                      <a:pt x="2218" y="333"/>
                      <a:pt x="2216" y="330"/>
                      <a:pt x="2214" y="328"/>
                    </a:cubicBezTo>
                    <a:cubicBezTo>
                      <a:pt x="2214" y="328"/>
                      <a:pt x="2214" y="327"/>
                      <a:pt x="2214" y="327"/>
                    </a:cubicBezTo>
                    <a:cubicBezTo>
                      <a:pt x="2214" y="327"/>
                      <a:pt x="2214" y="326"/>
                      <a:pt x="2215" y="326"/>
                    </a:cubicBezTo>
                    <a:cubicBezTo>
                      <a:pt x="2216" y="325"/>
                      <a:pt x="2217" y="325"/>
                      <a:pt x="2218" y="323"/>
                    </a:cubicBezTo>
                    <a:cubicBezTo>
                      <a:pt x="2220" y="319"/>
                      <a:pt x="2220" y="319"/>
                      <a:pt x="2223" y="323"/>
                    </a:cubicBezTo>
                    <a:cubicBezTo>
                      <a:pt x="2224" y="324"/>
                      <a:pt x="2225" y="325"/>
                      <a:pt x="2226" y="325"/>
                    </a:cubicBezTo>
                    <a:cubicBezTo>
                      <a:pt x="2228" y="326"/>
                      <a:pt x="2228" y="328"/>
                      <a:pt x="2226" y="329"/>
                    </a:cubicBezTo>
                    <a:close/>
                    <a:moveTo>
                      <a:pt x="2224" y="291"/>
                    </a:moveTo>
                    <a:cubicBezTo>
                      <a:pt x="2223" y="292"/>
                      <a:pt x="2223" y="293"/>
                      <a:pt x="2223" y="294"/>
                    </a:cubicBezTo>
                    <a:cubicBezTo>
                      <a:pt x="2221" y="297"/>
                      <a:pt x="2219" y="297"/>
                      <a:pt x="2218" y="294"/>
                    </a:cubicBezTo>
                    <a:cubicBezTo>
                      <a:pt x="2217" y="290"/>
                      <a:pt x="2212" y="291"/>
                      <a:pt x="2211" y="287"/>
                    </a:cubicBezTo>
                    <a:cubicBezTo>
                      <a:pt x="2211" y="286"/>
                      <a:pt x="2211" y="285"/>
                      <a:pt x="2211" y="285"/>
                    </a:cubicBezTo>
                    <a:cubicBezTo>
                      <a:pt x="2215" y="284"/>
                      <a:pt x="2217" y="280"/>
                      <a:pt x="2219" y="278"/>
                    </a:cubicBezTo>
                    <a:cubicBezTo>
                      <a:pt x="2220" y="278"/>
                      <a:pt x="2220" y="278"/>
                      <a:pt x="2220" y="278"/>
                    </a:cubicBezTo>
                    <a:cubicBezTo>
                      <a:pt x="2221" y="278"/>
                      <a:pt x="2221" y="278"/>
                      <a:pt x="2222" y="279"/>
                    </a:cubicBezTo>
                    <a:cubicBezTo>
                      <a:pt x="2222" y="279"/>
                      <a:pt x="2223" y="280"/>
                      <a:pt x="2224" y="281"/>
                    </a:cubicBezTo>
                    <a:cubicBezTo>
                      <a:pt x="2226" y="282"/>
                      <a:pt x="2228" y="284"/>
                      <a:pt x="2231" y="286"/>
                    </a:cubicBezTo>
                    <a:cubicBezTo>
                      <a:pt x="2229" y="288"/>
                      <a:pt x="2227" y="291"/>
                      <a:pt x="2224" y="291"/>
                    </a:cubicBezTo>
                    <a:close/>
                    <a:moveTo>
                      <a:pt x="2230" y="166"/>
                    </a:moveTo>
                    <a:cubicBezTo>
                      <a:pt x="2227" y="168"/>
                      <a:pt x="2223" y="171"/>
                      <a:pt x="2221" y="176"/>
                    </a:cubicBezTo>
                    <a:cubicBezTo>
                      <a:pt x="2221" y="177"/>
                      <a:pt x="2221" y="177"/>
                      <a:pt x="2220" y="177"/>
                    </a:cubicBezTo>
                    <a:cubicBezTo>
                      <a:pt x="2220" y="177"/>
                      <a:pt x="2220" y="176"/>
                      <a:pt x="2219" y="176"/>
                    </a:cubicBezTo>
                    <a:cubicBezTo>
                      <a:pt x="2218" y="174"/>
                      <a:pt x="2217" y="172"/>
                      <a:pt x="2215" y="171"/>
                    </a:cubicBezTo>
                    <a:cubicBezTo>
                      <a:pt x="2213" y="169"/>
                      <a:pt x="2212" y="166"/>
                      <a:pt x="2208" y="165"/>
                    </a:cubicBezTo>
                    <a:cubicBezTo>
                      <a:pt x="2210" y="164"/>
                      <a:pt x="2213" y="162"/>
                      <a:pt x="2215" y="160"/>
                    </a:cubicBezTo>
                    <a:cubicBezTo>
                      <a:pt x="2216" y="159"/>
                      <a:pt x="2217" y="158"/>
                      <a:pt x="2217" y="157"/>
                    </a:cubicBezTo>
                    <a:cubicBezTo>
                      <a:pt x="2219" y="156"/>
                      <a:pt x="2219" y="154"/>
                      <a:pt x="2220" y="153"/>
                    </a:cubicBezTo>
                    <a:cubicBezTo>
                      <a:pt x="2221" y="154"/>
                      <a:pt x="2222" y="156"/>
                      <a:pt x="2223" y="157"/>
                    </a:cubicBezTo>
                    <a:cubicBezTo>
                      <a:pt x="2225" y="160"/>
                      <a:pt x="2228" y="162"/>
                      <a:pt x="2231" y="163"/>
                    </a:cubicBezTo>
                    <a:cubicBezTo>
                      <a:pt x="2232" y="164"/>
                      <a:pt x="2234" y="165"/>
                      <a:pt x="2230" y="166"/>
                    </a:cubicBezTo>
                    <a:close/>
                    <a:moveTo>
                      <a:pt x="2228" y="128"/>
                    </a:moveTo>
                    <a:cubicBezTo>
                      <a:pt x="2226" y="130"/>
                      <a:pt x="2224" y="133"/>
                      <a:pt x="2223" y="135"/>
                    </a:cubicBezTo>
                    <a:cubicBezTo>
                      <a:pt x="2222" y="136"/>
                      <a:pt x="2221" y="136"/>
                      <a:pt x="2220" y="137"/>
                    </a:cubicBezTo>
                    <a:cubicBezTo>
                      <a:pt x="2220" y="137"/>
                      <a:pt x="2219" y="136"/>
                      <a:pt x="2219" y="135"/>
                    </a:cubicBezTo>
                    <a:cubicBezTo>
                      <a:pt x="2217" y="130"/>
                      <a:pt x="2212" y="127"/>
                      <a:pt x="2207" y="126"/>
                    </a:cubicBezTo>
                    <a:cubicBezTo>
                      <a:pt x="2205" y="125"/>
                      <a:pt x="2206" y="124"/>
                      <a:pt x="2208" y="124"/>
                    </a:cubicBezTo>
                    <a:cubicBezTo>
                      <a:pt x="2212" y="122"/>
                      <a:pt x="2215" y="119"/>
                      <a:pt x="2218" y="115"/>
                    </a:cubicBezTo>
                    <a:cubicBezTo>
                      <a:pt x="2220" y="112"/>
                      <a:pt x="2221" y="113"/>
                      <a:pt x="2223" y="115"/>
                    </a:cubicBezTo>
                    <a:cubicBezTo>
                      <a:pt x="2225" y="116"/>
                      <a:pt x="2224" y="120"/>
                      <a:pt x="2228" y="120"/>
                    </a:cubicBezTo>
                    <a:cubicBezTo>
                      <a:pt x="2230" y="120"/>
                      <a:pt x="2232" y="123"/>
                      <a:pt x="2235" y="124"/>
                    </a:cubicBezTo>
                    <a:cubicBezTo>
                      <a:pt x="2232" y="126"/>
                      <a:pt x="2230" y="126"/>
                      <a:pt x="2228" y="128"/>
                    </a:cubicBezTo>
                    <a:close/>
                    <a:moveTo>
                      <a:pt x="2248" y="124"/>
                    </a:moveTo>
                    <a:cubicBezTo>
                      <a:pt x="2255" y="120"/>
                      <a:pt x="2254" y="119"/>
                      <a:pt x="2260" y="109"/>
                    </a:cubicBezTo>
                    <a:cubicBezTo>
                      <a:pt x="2260" y="109"/>
                      <a:pt x="2261" y="109"/>
                      <a:pt x="2262" y="108"/>
                    </a:cubicBezTo>
                    <a:cubicBezTo>
                      <a:pt x="2263" y="109"/>
                      <a:pt x="2264" y="109"/>
                      <a:pt x="2264" y="110"/>
                    </a:cubicBezTo>
                    <a:cubicBezTo>
                      <a:pt x="2263" y="115"/>
                      <a:pt x="2267" y="117"/>
                      <a:pt x="2269" y="120"/>
                    </a:cubicBezTo>
                    <a:cubicBezTo>
                      <a:pt x="2274" y="125"/>
                      <a:pt x="2275" y="124"/>
                      <a:pt x="2270" y="128"/>
                    </a:cubicBezTo>
                    <a:cubicBezTo>
                      <a:pt x="2267" y="131"/>
                      <a:pt x="2265" y="134"/>
                      <a:pt x="2264" y="137"/>
                    </a:cubicBezTo>
                    <a:cubicBezTo>
                      <a:pt x="2263" y="138"/>
                      <a:pt x="2263" y="139"/>
                      <a:pt x="2262" y="139"/>
                    </a:cubicBezTo>
                    <a:cubicBezTo>
                      <a:pt x="2261" y="138"/>
                      <a:pt x="2260" y="138"/>
                      <a:pt x="2260" y="137"/>
                    </a:cubicBezTo>
                    <a:cubicBezTo>
                      <a:pt x="2258" y="131"/>
                      <a:pt x="2254" y="127"/>
                      <a:pt x="2248" y="126"/>
                    </a:cubicBezTo>
                    <a:cubicBezTo>
                      <a:pt x="2246" y="125"/>
                      <a:pt x="2246" y="125"/>
                      <a:pt x="2248" y="124"/>
                    </a:cubicBezTo>
                    <a:close/>
                    <a:moveTo>
                      <a:pt x="2250" y="205"/>
                    </a:moveTo>
                    <a:cubicBezTo>
                      <a:pt x="2252" y="204"/>
                      <a:pt x="2253" y="202"/>
                      <a:pt x="2255" y="201"/>
                    </a:cubicBezTo>
                    <a:cubicBezTo>
                      <a:pt x="2258" y="199"/>
                      <a:pt x="2259" y="195"/>
                      <a:pt x="2262" y="193"/>
                    </a:cubicBezTo>
                    <a:cubicBezTo>
                      <a:pt x="2264" y="195"/>
                      <a:pt x="2266" y="198"/>
                      <a:pt x="2268" y="200"/>
                    </a:cubicBezTo>
                    <a:cubicBezTo>
                      <a:pt x="2270" y="202"/>
                      <a:pt x="2271" y="203"/>
                      <a:pt x="2272" y="205"/>
                    </a:cubicBezTo>
                    <a:cubicBezTo>
                      <a:pt x="2273" y="205"/>
                      <a:pt x="2272" y="206"/>
                      <a:pt x="2272" y="206"/>
                    </a:cubicBezTo>
                    <a:cubicBezTo>
                      <a:pt x="2268" y="208"/>
                      <a:pt x="2266" y="212"/>
                      <a:pt x="2263" y="215"/>
                    </a:cubicBezTo>
                    <a:cubicBezTo>
                      <a:pt x="2263" y="216"/>
                      <a:pt x="2262" y="216"/>
                      <a:pt x="2261" y="216"/>
                    </a:cubicBezTo>
                    <a:cubicBezTo>
                      <a:pt x="2260" y="216"/>
                      <a:pt x="2259" y="215"/>
                      <a:pt x="2259" y="214"/>
                    </a:cubicBezTo>
                    <a:cubicBezTo>
                      <a:pt x="2258" y="212"/>
                      <a:pt x="2257" y="210"/>
                      <a:pt x="2255" y="209"/>
                    </a:cubicBezTo>
                    <a:cubicBezTo>
                      <a:pt x="2254" y="207"/>
                      <a:pt x="2252" y="206"/>
                      <a:pt x="2250" y="205"/>
                    </a:cubicBezTo>
                    <a:close/>
                    <a:moveTo>
                      <a:pt x="2251" y="244"/>
                    </a:moveTo>
                    <a:cubicBezTo>
                      <a:pt x="2255" y="243"/>
                      <a:pt x="2257" y="241"/>
                      <a:pt x="2259" y="237"/>
                    </a:cubicBezTo>
                    <a:cubicBezTo>
                      <a:pt x="2260" y="234"/>
                      <a:pt x="2263" y="234"/>
                      <a:pt x="2265" y="237"/>
                    </a:cubicBezTo>
                    <a:cubicBezTo>
                      <a:pt x="2266" y="239"/>
                      <a:pt x="2266" y="240"/>
                      <a:pt x="2267" y="241"/>
                    </a:cubicBezTo>
                    <a:cubicBezTo>
                      <a:pt x="2271" y="246"/>
                      <a:pt x="2272" y="246"/>
                      <a:pt x="2266" y="250"/>
                    </a:cubicBezTo>
                    <a:cubicBezTo>
                      <a:pt x="2264" y="252"/>
                      <a:pt x="2265" y="257"/>
                      <a:pt x="2261" y="256"/>
                    </a:cubicBezTo>
                    <a:cubicBezTo>
                      <a:pt x="2259" y="255"/>
                      <a:pt x="2258" y="252"/>
                      <a:pt x="2257" y="251"/>
                    </a:cubicBezTo>
                    <a:cubicBezTo>
                      <a:pt x="2255" y="249"/>
                      <a:pt x="2253" y="248"/>
                      <a:pt x="2252" y="247"/>
                    </a:cubicBezTo>
                    <a:cubicBezTo>
                      <a:pt x="2251" y="246"/>
                      <a:pt x="2251" y="246"/>
                      <a:pt x="2250" y="246"/>
                    </a:cubicBezTo>
                    <a:cubicBezTo>
                      <a:pt x="2251" y="245"/>
                      <a:pt x="2251" y="245"/>
                      <a:pt x="2251" y="244"/>
                    </a:cubicBezTo>
                    <a:close/>
                    <a:moveTo>
                      <a:pt x="2262" y="610"/>
                    </a:moveTo>
                    <a:cubicBezTo>
                      <a:pt x="2263" y="610"/>
                      <a:pt x="2264" y="611"/>
                      <a:pt x="2265" y="612"/>
                    </a:cubicBezTo>
                    <a:cubicBezTo>
                      <a:pt x="2264" y="613"/>
                      <a:pt x="2263" y="615"/>
                      <a:pt x="2261" y="615"/>
                    </a:cubicBezTo>
                    <a:cubicBezTo>
                      <a:pt x="2260" y="615"/>
                      <a:pt x="2259" y="613"/>
                      <a:pt x="2258" y="612"/>
                    </a:cubicBezTo>
                    <a:cubicBezTo>
                      <a:pt x="2259" y="611"/>
                      <a:pt x="2261" y="610"/>
                      <a:pt x="2262" y="610"/>
                    </a:cubicBezTo>
                    <a:close/>
                    <a:moveTo>
                      <a:pt x="2258" y="572"/>
                    </a:moveTo>
                    <a:cubicBezTo>
                      <a:pt x="2259" y="571"/>
                      <a:pt x="2260" y="568"/>
                      <a:pt x="2261" y="567"/>
                    </a:cubicBezTo>
                    <a:cubicBezTo>
                      <a:pt x="2265" y="566"/>
                      <a:pt x="2263" y="571"/>
                      <a:pt x="2265" y="572"/>
                    </a:cubicBezTo>
                    <a:cubicBezTo>
                      <a:pt x="2264" y="573"/>
                      <a:pt x="2263" y="575"/>
                      <a:pt x="2262" y="575"/>
                    </a:cubicBezTo>
                    <a:cubicBezTo>
                      <a:pt x="2261" y="575"/>
                      <a:pt x="2259" y="573"/>
                      <a:pt x="2258" y="572"/>
                    </a:cubicBezTo>
                    <a:close/>
                    <a:moveTo>
                      <a:pt x="2262" y="536"/>
                    </a:moveTo>
                    <a:cubicBezTo>
                      <a:pt x="2260" y="535"/>
                      <a:pt x="2259" y="533"/>
                      <a:pt x="2257" y="530"/>
                    </a:cubicBezTo>
                    <a:cubicBezTo>
                      <a:pt x="2259" y="529"/>
                      <a:pt x="2260" y="527"/>
                      <a:pt x="2261" y="527"/>
                    </a:cubicBezTo>
                    <a:cubicBezTo>
                      <a:pt x="2263" y="527"/>
                      <a:pt x="2265" y="529"/>
                      <a:pt x="2265" y="530"/>
                    </a:cubicBezTo>
                    <a:cubicBezTo>
                      <a:pt x="2266" y="532"/>
                      <a:pt x="2262" y="537"/>
                      <a:pt x="2262" y="536"/>
                    </a:cubicBezTo>
                    <a:close/>
                    <a:moveTo>
                      <a:pt x="2263" y="650"/>
                    </a:moveTo>
                    <a:cubicBezTo>
                      <a:pt x="2264" y="650"/>
                      <a:pt x="2265" y="652"/>
                      <a:pt x="2266" y="653"/>
                    </a:cubicBezTo>
                    <a:cubicBezTo>
                      <a:pt x="2264" y="654"/>
                      <a:pt x="2263" y="655"/>
                      <a:pt x="2261" y="655"/>
                    </a:cubicBezTo>
                    <a:cubicBezTo>
                      <a:pt x="2260" y="656"/>
                      <a:pt x="2259" y="654"/>
                      <a:pt x="2257" y="652"/>
                    </a:cubicBezTo>
                    <a:cubicBezTo>
                      <a:pt x="2260" y="651"/>
                      <a:pt x="2261" y="650"/>
                      <a:pt x="2263" y="650"/>
                    </a:cubicBezTo>
                    <a:close/>
                    <a:moveTo>
                      <a:pt x="2262" y="736"/>
                    </a:moveTo>
                    <a:cubicBezTo>
                      <a:pt x="2261" y="736"/>
                      <a:pt x="2260" y="735"/>
                      <a:pt x="2259" y="735"/>
                    </a:cubicBezTo>
                    <a:cubicBezTo>
                      <a:pt x="2260" y="734"/>
                      <a:pt x="2261" y="733"/>
                      <a:pt x="2262" y="733"/>
                    </a:cubicBezTo>
                    <a:cubicBezTo>
                      <a:pt x="2262" y="732"/>
                      <a:pt x="2263" y="733"/>
                      <a:pt x="2264" y="734"/>
                    </a:cubicBezTo>
                    <a:cubicBezTo>
                      <a:pt x="2263" y="735"/>
                      <a:pt x="2262" y="736"/>
                      <a:pt x="2262" y="736"/>
                    </a:cubicBezTo>
                    <a:close/>
                    <a:moveTo>
                      <a:pt x="2262" y="698"/>
                    </a:moveTo>
                    <a:cubicBezTo>
                      <a:pt x="2260" y="697"/>
                      <a:pt x="2258" y="695"/>
                      <a:pt x="2258" y="694"/>
                    </a:cubicBezTo>
                    <a:cubicBezTo>
                      <a:pt x="2258" y="693"/>
                      <a:pt x="2260" y="691"/>
                      <a:pt x="2261" y="689"/>
                    </a:cubicBezTo>
                    <a:cubicBezTo>
                      <a:pt x="2263" y="691"/>
                      <a:pt x="2265" y="692"/>
                      <a:pt x="2265" y="693"/>
                    </a:cubicBezTo>
                    <a:cubicBezTo>
                      <a:pt x="2266" y="695"/>
                      <a:pt x="2263" y="698"/>
                      <a:pt x="2262" y="698"/>
                    </a:cubicBezTo>
                    <a:close/>
                    <a:moveTo>
                      <a:pt x="2261" y="496"/>
                    </a:moveTo>
                    <a:cubicBezTo>
                      <a:pt x="2259" y="495"/>
                      <a:pt x="2257" y="493"/>
                      <a:pt x="2255" y="490"/>
                    </a:cubicBezTo>
                    <a:cubicBezTo>
                      <a:pt x="2258" y="488"/>
                      <a:pt x="2260" y="485"/>
                      <a:pt x="2262" y="485"/>
                    </a:cubicBezTo>
                    <a:cubicBezTo>
                      <a:pt x="2264" y="485"/>
                      <a:pt x="2266" y="488"/>
                      <a:pt x="2267" y="490"/>
                    </a:cubicBezTo>
                    <a:cubicBezTo>
                      <a:pt x="2268" y="492"/>
                      <a:pt x="2262" y="497"/>
                      <a:pt x="2261" y="496"/>
                    </a:cubicBezTo>
                    <a:close/>
                    <a:moveTo>
                      <a:pt x="2259" y="446"/>
                    </a:moveTo>
                    <a:cubicBezTo>
                      <a:pt x="2259" y="445"/>
                      <a:pt x="2259" y="444"/>
                      <a:pt x="2260" y="443"/>
                    </a:cubicBezTo>
                    <a:cubicBezTo>
                      <a:pt x="2261" y="443"/>
                      <a:pt x="2262" y="442"/>
                      <a:pt x="2262" y="443"/>
                    </a:cubicBezTo>
                    <a:cubicBezTo>
                      <a:pt x="2264" y="445"/>
                      <a:pt x="2267" y="447"/>
                      <a:pt x="2267" y="449"/>
                    </a:cubicBezTo>
                    <a:cubicBezTo>
                      <a:pt x="2267" y="451"/>
                      <a:pt x="2264" y="453"/>
                      <a:pt x="2261" y="456"/>
                    </a:cubicBezTo>
                    <a:cubicBezTo>
                      <a:pt x="2259" y="453"/>
                      <a:pt x="2258" y="452"/>
                      <a:pt x="2257" y="450"/>
                    </a:cubicBezTo>
                    <a:cubicBezTo>
                      <a:pt x="2255" y="448"/>
                      <a:pt x="2258" y="448"/>
                      <a:pt x="2259" y="446"/>
                    </a:cubicBezTo>
                    <a:close/>
                    <a:moveTo>
                      <a:pt x="2267" y="410"/>
                    </a:moveTo>
                    <a:cubicBezTo>
                      <a:pt x="2265" y="410"/>
                      <a:pt x="2265" y="413"/>
                      <a:pt x="2264" y="414"/>
                    </a:cubicBezTo>
                    <a:cubicBezTo>
                      <a:pt x="2262" y="416"/>
                      <a:pt x="2261" y="416"/>
                      <a:pt x="2260" y="414"/>
                    </a:cubicBezTo>
                    <a:cubicBezTo>
                      <a:pt x="2259" y="412"/>
                      <a:pt x="2258" y="410"/>
                      <a:pt x="2255" y="410"/>
                    </a:cubicBezTo>
                    <a:cubicBezTo>
                      <a:pt x="2255" y="410"/>
                      <a:pt x="2255" y="409"/>
                      <a:pt x="2254" y="409"/>
                    </a:cubicBezTo>
                    <a:cubicBezTo>
                      <a:pt x="2257" y="406"/>
                      <a:pt x="2259" y="404"/>
                      <a:pt x="2262" y="403"/>
                    </a:cubicBezTo>
                    <a:cubicBezTo>
                      <a:pt x="2263" y="402"/>
                      <a:pt x="2266" y="405"/>
                      <a:pt x="2267" y="407"/>
                    </a:cubicBezTo>
                    <a:cubicBezTo>
                      <a:pt x="2269" y="409"/>
                      <a:pt x="2270" y="410"/>
                      <a:pt x="2267" y="410"/>
                    </a:cubicBezTo>
                    <a:close/>
                    <a:moveTo>
                      <a:pt x="2257" y="366"/>
                    </a:moveTo>
                    <a:cubicBezTo>
                      <a:pt x="2258" y="365"/>
                      <a:pt x="2259" y="362"/>
                      <a:pt x="2260" y="361"/>
                    </a:cubicBezTo>
                    <a:cubicBezTo>
                      <a:pt x="2260" y="360"/>
                      <a:pt x="2261" y="360"/>
                      <a:pt x="2262" y="360"/>
                    </a:cubicBezTo>
                    <a:cubicBezTo>
                      <a:pt x="2262" y="360"/>
                      <a:pt x="2263" y="360"/>
                      <a:pt x="2263" y="361"/>
                    </a:cubicBezTo>
                    <a:cubicBezTo>
                      <a:pt x="2264" y="362"/>
                      <a:pt x="2265" y="365"/>
                      <a:pt x="2267" y="366"/>
                    </a:cubicBezTo>
                    <a:cubicBezTo>
                      <a:pt x="2269" y="368"/>
                      <a:pt x="2269" y="369"/>
                      <a:pt x="2267" y="371"/>
                    </a:cubicBezTo>
                    <a:cubicBezTo>
                      <a:pt x="2261" y="377"/>
                      <a:pt x="2262" y="377"/>
                      <a:pt x="2257" y="371"/>
                    </a:cubicBezTo>
                    <a:cubicBezTo>
                      <a:pt x="2254" y="369"/>
                      <a:pt x="2254" y="368"/>
                      <a:pt x="2257" y="366"/>
                    </a:cubicBezTo>
                    <a:close/>
                    <a:moveTo>
                      <a:pt x="2265" y="333"/>
                    </a:moveTo>
                    <a:cubicBezTo>
                      <a:pt x="2264" y="334"/>
                      <a:pt x="2264" y="335"/>
                      <a:pt x="2263" y="336"/>
                    </a:cubicBezTo>
                    <a:cubicBezTo>
                      <a:pt x="2263" y="337"/>
                      <a:pt x="2261" y="337"/>
                      <a:pt x="2261" y="337"/>
                    </a:cubicBezTo>
                    <a:cubicBezTo>
                      <a:pt x="2259" y="334"/>
                      <a:pt x="2256" y="331"/>
                      <a:pt x="2254" y="328"/>
                    </a:cubicBezTo>
                    <a:cubicBezTo>
                      <a:pt x="2254" y="327"/>
                      <a:pt x="2254" y="327"/>
                      <a:pt x="2254" y="327"/>
                    </a:cubicBezTo>
                    <a:cubicBezTo>
                      <a:pt x="2254" y="326"/>
                      <a:pt x="2255" y="325"/>
                      <a:pt x="2255" y="325"/>
                    </a:cubicBezTo>
                    <a:cubicBezTo>
                      <a:pt x="2259" y="325"/>
                      <a:pt x="2258" y="320"/>
                      <a:pt x="2261" y="320"/>
                    </a:cubicBezTo>
                    <a:cubicBezTo>
                      <a:pt x="2262" y="320"/>
                      <a:pt x="2263" y="320"/>
                      <a:pt x="2264" y="321"/>
                    </a:cubicBezTo>
                    <a:cubicBezTo>
                      <a:pt x="2266" y="322"/>
                      <a:pt x="2265" y="326"/>
                      <a:pt x="2269" y="326"/>
                    </a:cubicBezTo>
                    <a:cubicBezTo>
                      <a:pt x="2270" y="330"/>
                      <a:pt x="2266" y="330"/>
                      <a:pt x="2265" y="333"/>
                    </a:cubicBezTo>
                    <a:close/>
                    <a:moveTo>
                      <a:pt x="2264" y="295"/>
                    </a:moveTo>
                    <a:cubicBezTo>
                      <a:pt x="2263" y="297"/>
                      <a:pt x="2261" y="298"/>
                      <a:pt x="2260" y="296"/>
                    </a:cubicBezTo>
                    <a:cubicBezTo>
                      <a:pt x="2258" y="292"/>
                      <a:pt x="2254" y="290"/>
                      <a:pt x="2251" y="287"/>
                    </a:cubicBezTo>
                    <a:cubicBezTo>
                      <a:pt x="2251" y="287"/>
                      <a:pt x="2251" y="285"/>
                      <a:pt x="2251" y="285"/>
                    </a:cubicBezTo>
                    <a:cubicBezTo>
                      <a:pt x="2256" y="284"/>
                      <a:pt x="2259" y="280"/>
                      <a:pt x="2260" y="276"/>
                    </a:cubicBezTo>
                    <a:cubicBezTo>
                      <a:pt x="2260" y="276"/>
                      <a:pt x="2261" y="276"/>
                      <a:pt x="2261" y="275"/>
                    </a:cubicBezTo>
                    <a:cubicBezTo>
                      <a:pt x="2262" y="276"/>
                      <a:pt x="2263" y="275"/>
                      <a:pt x="2263" y="276"/>
                    </a:cubicBezTo>
                    <a:cubicBezTo>
                      <a:pt x="2263" y="277"/>
                      <a:pt x="2263" y="278"/>
                      <a:pt x="2264" y="278"/>
                    </a:cubicBezTo>
                    <a:cubicBezTo>
                      <a:pt x="2267" y="281"/>
                      <a:pt x="2270" y="284"/>
                      <a:pt x="2273" y="287"/>
                    </a:cubicBezTo>
                    <a:cubicBezTo>
                      <a:pt x="2270" y="290"/>
                      <a:pt x="2266" y="291"/>
                      <a:pt x="2264" y="295"/>
                    </a:cubicBezTo>
                    <a:close/>
                    <a:moveTo>
                      <a:pt x="2273" y="166"/>
                    </a:moveTo>
                    <a:cubicBezTo>
                      <a:pt x="2261" y="173"/>
                      <a:pt x="2262" y="173"/>
                      <a:pt x="2251" y="166"/>
                    </a:cubicBezTo>
                    <a:cubicBezTo>
                      <a:pt x="2248" y="165"/>
                      <a:pt x="2248" y="164"/>
                      <a:pt x="2250" y="163"/>
                    </a:cubicBezTo>
                    <a:cubicBezTo>
                      <a:pt x="2255" y="161"/>
                      <a:pt x="2258" y="157"/>
                      <a:pt x="2260" y="152"/>
                    </a:cubicBezTo>
                    <a:cubicBezTo>
                      <a:pt x="2260" y="151"/>
                      <a:pt x="2261" y="151"/>
                      <a:pt x="2262" y="150"/>
                    </a:cubicBezTo>
                    <a:cubicBezTo>
                      <a:pt x="2263" y="151"/>
                      <a:pt x="2263" y="151"/>
                      <a:pt x="2264" y="152"/>
                    </a:cubicBezTo>
                    <a:cubicBezTo>
                      <a:pt x="2265" y="157"/>
                      <a:pt x="2268" y="161"/>
                      <a:pt x="2273" y="163"/>
                    </a:cubicBezTo>
                    <a:cubicBezTo>
                      <a:pt x="2275" y="164"/>
                      <a:pt x="2275" y="165"/>
                      <a:pt x="2273" y="166"/>
                    </a:cubicBezTo>
                    <a:close/>
                    <a:moveTo>
                      <a:pt x="2303" y="736"/>
                    </a:moveTo>
                    <a:cubicBezTo>
                      <a:pt x="2303" y="736"/>
                      <a:pt x="2302" y="736"/>
                      <a:pt x="2302" y="735"/>
                    </a:cubicBezTo>
                    <a:cubicBezTo>
                      <a:pt x="2302" y="735"/>
                      <a:pt x="2302" y="735"/>
                      <a:pt x="2303" y="735"/>
                    </a:cubicBezTo>
                    <a:cubicBezTo>
                      <a:pt x="2303" y="735"/>
                      <a:pt x="2304" y="735"/>
                      <a:pt x="2304" y="735"/>
                    </a:cubicBezTo>
                    <a:cubicBezTo>
                      <a:pt x="2304" y="736"/>
                      <a:pt x="2303" y="736"/>
                      <a:pt x="2303" y="736"/>
                    </a:cubicBezTo>
                    <a:close/>
                    <a:moveTo>
                      <a:pt x="2302" y="696"/>
                    </a:moveTo>
                    <a:cubicBezTo>
                      <a:pt x="2302" y="696"/>
                      <a:pt x="2301" y="695"/>
                      <a:pt x="2299" y="694"/>
                    </a:cubicBezTo>
                    <a:cubicBezTo>
                      <a:pt x="2301" y="692"/>
                      <a:pt x="2302" y="692"/>
                      <a:pt x="2303" y="691"/>
                    </a:cubicBezTo>
                    <a:cubicBezTo>
                      <a:pt x="2304" y="692"/>
                      <a:pt x="2306" y="693"/>
                      <a:pt x="2306" y="694"/>
                    </a:cubicBezTo>
                    <a:cubicBezTo>
                      <a:pt x="2306" y="697"/>
                      <a:pt x="2304" y="696"/>
                      <a:pt x="2302" y="696"/>
                    </a:cubicBezTo>
                    <a:close/>
                    <a:moveTo>
                      <a:pt x="2303" y="615"/>
                    </a:moveTo>
                    <a:cubicBezTo>
                      <a:pt x="2302" y="615"/>
                      <a:pt x="2300" y="613"/>
                      <a:pt x="2300" y="613"/>
                    </a:cubicBezTo>
                    <a:cubicBezTo>
                      <a:pt x="2301" y="612"/>
                      <a:pt x="2302" y="611"/>
                      <a:pt x="2303" y="610"/>
                    </a:cubicBezTo>
                    <a:cubicBezTo>
                      <a:pt x="2304" y="611"/>
                      <a:pt x="2306" y="612"/>
                      <a:pt x="2306" y="613"/>
                    </a:cubicBezTo>
                    <a:cubicBezTo>
                      <a:pt x="2305" y="614"/>
                      <a:pt x="2304" y="614"/>
                      <a:pt x="2303" y="615"/>
                    </a:cubicBezTo>
                    <a:close/>
                    <a:moveTo>
                      <a:pt x="2305" y="652"/>
                    </a:moveTo>
                    <a:cubicBezTo>
                      <a:pt x="2305" y="654"/>
                      <a:pt x="2304" y="654"/>
                      <a:pt x="2303" y="655"/>
                    </a:cubicBezTo>
                    <a:cubicBezTo>
                      <a:pt x="2302" y="655"/>
                      <a:pt x="2300" y="654"/>
                      <a:pt x="2300" y="653"/>
                    </a:cubicBezTo>
                    <a:cubicBezTo>
                      <a:pt x="2300" y="652"/>
                      <a:pt x="2302" y="651"/>
                      <a:pt x="2303" y="649"/>
                    </a:cubicBezTo>
                    <a:cubicBezTo>
                      <a:pt x="2304" y="650"/>
                      <a:pt x="2306" y="652"/>
                      <a:pt x="2305" y="652"/>
                    </a:cubicBezTo>
                    <a:close/>
                    <a:moveTo>
                      <a:pt x="2300" y="572"/>
                    </a:moveTo>
                    <a:cubicBezTo>
                      <a:pt x="2300" y="571"/>
                      <a:pt x="2302" y="570"/>
                      <a:pt x="2303" y="569"/>
                    </a:cubicBezTo>
                    <a:cubicBezTo>
                      <a:pt x="2304" y="570"/>
                      <a:pt x="2305" y="571"/>
                      <a:pt x="2305" y="573"/>
                    </a:cubicBezTo>
                    <a:cubicBezTo>
                      <a:pt x="2305" y="573"/>
                      <a:pt x="2304" y="575"/>
                      <a:pt x="2304" y="576"/>
                    </a:cubicBezTo>
                    <a:cubicBezTo>
                      <a:pt x="2302" y="574"/>
                      <a:pt x="2300" y="573"/>
                      <a:pt x="2300" y="572"/>
                    </a:cubicBezTo>
                    <a:close/>
                    <a:moveTo>
                      <a:pt x="2303" y="535"/>
                    </a:moveTo>
                    <a:cubicBezTo>
                      <a:pt x="2302" y="534"/>
                      <a:pt x="2301" y="532"/>
                      <a:pt x="2299" y="531"/>
                    </a:cubicBezTo>
                    <a:cubicBezTo>
                      <a:pt x="2301" y="530"/>
                      <a:pt x="2302" y="528"/>
                      <a:pt x="2303" y="527"/>
                    </a:cubicBezTo>
                    <a:cubicBezTo>
                      <a:pt x="2304" y="529"/>
                      <a:pt x="2305" y="530"/>
                      <a:pt x="2306" y="531"/>
                    </a:cubicBezTo>
                    <a:cubicBezTo>
                      <a:pt x="2306" y="532"/>
                      <a:pt x="2304" y="533"/>
                      <a:pt x="2303" y="535"/>
                    </a:cubicBezTo>
                    <a:close/>
                    <a:moveTo>
                      <a:pt x="2303" y="496"/>
                    </a:moveTo>
                    <a:cubicBezTo>
                      <a:pt x="2301" y="494"/>
                      <a:pt x="2299" y="492"/>
                      <a:pt x="2299" y="490"/>
                    </a:cubicBezTo>
                    <a:cubicBezTo>
                      <a:pt x="2298" y="488"/>
                      <a:pt x="2301" y="486"/>
                      <a:pt x="2303" y="484"/>
                    </a:cubicBezTo>
                    <a:cubicBezTo>
                      <a:pt x="2305" y="487"/>
                      <a:pt x="2307" y="489"/>
                      <a:pt x="2307" y="490"/>
                    </a:cubicBezTo>
                    <a:cubicBezTo>
                      <a:pt x="2307" y="492"/>
                      <a:pt x="2305" y="494"/>
                      <a:pt x="2303" y="496"/>
                    </a:cubicBezTo>
                    <a:close/>
                    <a:moveTo>
                      <a:pt x="2299" y="450"/>
                    </a:moveTo>
                    <a:cubicBezTo>
                      <a:pt x="2299" y="448"/>
                      <a:pt x="2302" y="446"/>
                      <a:pt x="2303" y="445"/>
                    </a:cubicBezTo>
                    <a:cubicBezTo>
                      <a:pt x="2305" y="446"/>
                      <a:pt x="2307" y="448"/>
                      <a:pt x="2307" y="449"/>
                    </a:cubicBezTo>
                    <a:cubicBezTo>
                      <a:pt x="2307" y="451"/>
                      <a:pt x="2305" y="452"/>
                      <a:pt x="2303" y="454"/>
                    </a:cubicBezTo>
                    <a:cubicBezTo>
                      <a:pt x="2301" y="453"/>
                      <a:pt x="2299" y="451"/>
                      <a:pt x="2299" y="450"/>
                    </a:cubicBezTo>
                    <a:close/>
                    <a:moveTo>
                      <a:pt x="2307" y="410"/>
                    </a:moveTo>
                    <a:cubicBezTo>
                      <a:pt x="2306" y="410"/>
                      <a:pt x="2306" y="411"/>
                      <a:pt x="2305" y="411"/>
                    </a:cubicBezTo>
                    <a:cubicBezTo>
                      <a:pt x="2304" y="414"/>
                      <a:pt x="2302" y="414"/>
                      <a:pt x="2301" y="411"/>
                    </a:cubicBezTo>
                    <a:cubicBezTo>
                      <a:pt x="2300" y="410"/>
                      <a:pt x="2298" y="410"/>
                      <a:pt x="2297" y="409"/>
                    </a:cubicBezTo>
                    <a:cubicBezTo>
                      <a:pt x="2298" y="408"/>
                      <a:pt x="2299" y="407"/>
                      <a:pt x="2300" y="405"/>
                    </a:cubicBezTo>
                    <a:cubicBezTo>
                      <a:pt x="2301" y="404"/>
                      <a:pt x="2302" y="403"/>
                      <a:pt x="2303" y="402"/>
                    </a:cubicBezTo>
                    <a:cubicBezTo>
                      <a:pt x="2303" y="403"/>
                      <a:pt x="2304" y="403"/>
                      <a:pt x="2304" y="403"/>
                    </a:cubicBezTo>
                    <a:cubicBezTo>
                      <a:pt x="2305" y="405"/>
                      <a:pt x="2307" y="406"/>
                      <a:pt x="2308" y="407"/>
                    </a:cubicBezTo>
                    <a:cubicBezTo>
                      <a:pt x="2311" y="410"/>
                      <a:pt x="2309" y="410"/>
                      <a:pt x="2307" y="410"/>
                    </a:cubicBezTo>
                    <a:close/>
                    <a:moveTo>
                      <a:pt x="2296" y="369"/>
                    </a:moveTo>
                    <a:cubicBezTo>
                      <a:pt x="2299" y="366"/>
                      <a:pt x="2301" y="364"/>
                      <a:pt x="2303" y="362"/>
                    </a:cubicBezTo>
                    <a:cubicBezTo>
                      <a:pt x="2303" y="362"/>
                      <a:pt x="2304" y="363"/>
                      <a:pt x="2304" y="363"/>
                    </a:cubicBezTo>
                    <a:cubicBezTo>
                      <a:pt x="2305" y="364"/>
                      <a:pt x="2307" y="366"/>
                      <a:pt x="2308" y="367"/>
                    </a:cubicBezTo>
                    <a:cubicBezTo>
                      <a:pt x="2309" y="368"/>
                      <a:pt x="2310" y="369"/>
                      <a:pt x="2308" y="370"/>
                    </a:cubicBezTo>
                    <a:cubicBezTo>
                      <a:pt x="2307" y="371"/>
                      <a:pt x="2306" y="372"/>
                      <a:pt x="2305" y="374"/>
                    </a:cubicBezTo>
                    <a:cubicBezTo>
                      <a:pt x="2304" y="375"/>
                      <a:pt x="2303" y="375"/>
                      <a:pt x="2301" y="374"/>
                    </a:cubicBezTo>
                    <a:cubicBezTo>
                      <a:pt x="2300" y="372"/>
                      <a:pt x="2298" y="371"/>
                      <a:pt x="2296" y="369"/>
                    </a:cubicBezTo>
                    <a:close/>
                    <a:moveTo>
                      <a:pt x="2309" y="329"/>
                    </a:moveTo>
                    <a:cubicBezTo>
                      <a:pt x="2307" y="331"/>
                      <a:pt x="2305" y="334"/>
                      <a:pt x="2303" y="334"/>
                    </a:cubicBezTo>
                    <a:cubicBezTo>
                      <a:pt x="2301" y="335"/>
                      <a:pt x="2299" y="331"/>
                      <a:pt x="2297" y="329"/>
                    </a:cubicBezTo>
                    <a:cubicBezTo>
                      <a:pt x="2297" y="329"/>
                      <a:pt x="2296" y="328"/>
                      <a:pt x="2296" y="326"/>
                    </a:cubicBezTo>
                    <a:cubicBezTo>
                      <a:pt x="2296" y="326"/>
                      <a:pt x="2297" y="326"/>
                      <a:pt x="2298" y="325"/>
                    </a:cubicBezTo>
                    <a:cubicBezTo>
                      <a:pt x="2298" y="325"/>
                      <a:pt x="2300" y="325"/>
                      <a:pt x="2300" y="324"/>
                    </a:cubicBezTo>
                    <a:cubicBezTo>
                      <a:pt x="2301" y="323"/>
                      <a:pt x="2302" y="321"/>
                      <a:pt x="2303" y="320"/>
                    </a:cubicBezTo>
                    <a:cubicBezTo>
                      <a:pt x="2304" y="321"/>
                      <a:pt x="2305" y="323"/>
                      <a:pt x="2306" y="324"/>
                    </a:cubicBezTo>
                    <a:cubicBezTo>
                      <a:pt x="2306" y="325"/>
                      <a:pt x="2307" y="325"/>
                      <a:pt x="2308" y="325"/>
                    </a:cubicBezTo>
                    <a:cubicBezTo>
                      <a:pt x="2310" y="326"/>
                      <a:pt x="2310" y="327"/>
                      <a:pt x="2309" y="329"/>
                    </a:cubicBezTo>
                    <a:close/>
                    <a:moveTo>
                      <a:pt x="2312" y="288"/>
                    </a:moveTo>
                    <a:cubicBezTo>
                      <a:pt x="2309" y="290"/>
                      <a:pt x="2305" y="292"/>
                      <a:pt x="2304" y="296"/>
                    </a:cubicBezTo>
                    <a:cubicBezTo>
                      <a:pt x="2304" y="296"/>
                      <a:pt x="2304" y="296"/>
                      <a:pt x="2303" y="296"/>
                    </a:cubicBezTo>
                    <a:cubicBezTo>
                      <a:pt x="2303" y="296"/>
                      <a:pt x="2302" y="295"/>
                      <a:pt x="2301" y="295"/>
                    </a:cubicBezTo>
                    <a:cubicBezTo>
                      <a:pt x="2299" y="294"/>
                      <a:pt x="2301" y="290"/>
                      <a:pt x="2297" y="291"/>
                    </a:cubicBezTo>
                    <a:cubicBezTo>
                      <a:pt x="2296" y="291"/>
                      <a:pt x="2294" y="288"/>
                      <a:pt x="2293" y="286"/>
                    </a:cubicBezTo>
                    <a:cubicBezTo>
                      <a:pt x="2294" y="285"/>
                      <a:pt x="2296" y="284"/>
                      <a:pt x="2298" y="283"/>
                    </a:cubicBezTo>
                    <a:cubicBezTo>
                      <a:pt x="2299" y="281"/>
                      <a:pt x="2301" y="278"/>
                      <a:pt x="2303" y="278"/>
                    </a:cubicBezTo>
                    <a:cubicBezTo>
                      <a:pt x="2305" y="278"/>
                      <a:pt x="2307" y="281"/>
                      <a:pt x="2308" y="283"/>
                    </a:cubicBezTo>
                    <a:cubicBezTo>
                      <a:pt x="2309" y="284"/>
                      <a:pt x="2310" y="285"/>
                      <a:pt x="2311" y="285"/>
                    </a:cubicBezTo>
                    <a:cubicBezTo>
                      <a:pt x="2314" y="285"/>
                      <a:pt x="2313" y="286"/>
                      <a:pt x="2312" y="288"/>
                    </a:cubicBezTo>
                    <a:close/>
                    <a:moveTo>
                      <a:pt x="2292" y="246"/>
                    </a:moveTo>
                    <a:cubicBezTo>
                      <a:pt x="2293" y="245"/>
                      <a:pt x="2293" y="245"/>
                      <a:pt x="2294" y="244"/>
                    </a:cubicBezTo>
                    <a:cubicBezTo>
                      <a:pt x="2297" y="243"/>
                      <a:pt x="2300" y="241"/>
                      <a:pt x="2301" y="237"/>
                    </a:cubicBezTo>
                    <a:cubicBezTo>
                      <a:pt x="2302" y="234"/>
                      <a:pt x="2304" y="236"/>
                      <a:pt x="2305" y="237"/>
                    </a:cubicBezTo>
                    <a:cubicBezTo>
                      <a:pt x="2306" y="239"/>
                      <a:pt x="2306" y="240"/>
                      <a:pt x="2307" y="241"/>
                    </a:cubicBezTo>
                    <a:cubicBezTo>
                      <a:pt x="2312" y="246"/>
                      <a:pt x="2312" y="246"/>
                      <a:pt x="2307" y="251"/>
                    </a:cubicBezTo>
                    <a:cubicBezTo>
                      <a:pt x="2303" y="254"/>
                      <a:pt x="2303" y="254"/>
                      <a:pt x="2300" y="251"/>
                    </a:cubicBezTo>
                    <a:cubicBezTo>
                      <a:pt x="2298" y="250"/>
                      <a:pt x="2296" y="248"/>
                      <a:pt x="2294" y="247"/>
                    </a:cubicBezTo>
                    <a:cubicBezTo>
                      <a:pt x="2293" y="246"/>
                      <a:pt x="2293" y="246"/>
                      <a:pt x="2292" y="246"/>
                    </a:cubicBezTo>
                    <a:close/>
                    <a:moveTo>
                      <a:pt x="2308" y="209"/>
                    </a:moveTo>
                    <a:cubicBezTo>
                      <a:pt x="2306" y="211"/>
                      <a:pt x="2306" y="213"/>
                      <a:pt x="2304" y="215"/>
                    </a:cubicBezTo>
                    <a:cubicBezTo>
                      <a:pt x="2304" y="215"/>
                      <a:pt x="2303" y="215"/>
                      <a:pt x="2303" y="216"/>
                    </a:cubicBezTo>
                    <a:cubicBezTo>
                      <a:pt x="2302" y="215"/>
                      <a:pt x="2302" y="215"/>
                      <a:pt x="2301" y="214"/>
                    </a:cubicBezTo>
                    <a:cubicBezTo>
                      <a:pt x="2300" y="212"/>
                      <a:pt x="2299" y="210"/>
                      <a:pt x="2298" y="209"/>
                    </a:cubicBezTo>
                    <a:cubicBezTo>
                      <a:pt x="2296" y="207"/>
                      <a:pt x="2294" y="206"/>
                      <a:pt x="2292" y="205"/>
                    </a:cubicBezTo>
                    <a:cubicBezTo>
                      <a:pt x="2294" y="204"/>
                      <a:pt x="2295" y="203"/>
                      <a:pt x="2296" y="201"/>
                    </a:cubicBezTo>
                    <a:cubicBezTo>
                      <a:pt x="2298" y="199"/>
                      <a:pt x="2302" y="198"/>
                      <a:pt x="2302" y="194"/>
                    </a:cubicBezTo>
                    <a:cubicBezTo>
                      <a:pt x="2302" y="194"/>
                      <a:pt x="2303" y="194"/>
                      <a:pt x="2304" y="194"/>
                    </a:cubicBezTo>
                    <a:cubicBezTo>
                      <a:pt x="2304" y="197"/>
                      <a:pt x="2306" y="198"/>
                      <a:pt x="2308" y="200"/>
                    </a:cubicBezTo>
                    <a:cubicBezTo>
                      <a:pt x="2310" y="202"/>
                      <a:pt x="2312" y="203"/>
                      <a:pt x="2313" y="205"/>
                    </a:cubicBezTo>
                    <a:cubicBezTo>
                      <a:pt x="2311" y="207"/>
                      <a:pt x="2309" y="208"/>
                      <a:pt x="2308" y="209"/>
                    </a:cubicBezTo>
                    <a:close/>
                    <a:moveTo>
                      <a:pt x="2314" y="166"/>
                    </a:moveTo>
                    <a:cubicBezTo>
                      <a:pt x="2310" y="169"/>
                      <a:pt x="2307" y="172"/>
                      <a:pt x="2304" y="175"/>
                    </a:cubicBezTo>
                    <a:cubicBezTo>
                      <a:pt x="2303" y="175"/>
                      <a:pt x="2303" y="176"/>
                      <a:pt x="2303" y="177"/>
                    </a:cubicBezTo>
                    <a:cubicBezTo>
                      <a:pt x="2303" y="176"/>
                      <a:pt x="2303" y="175"/>
                      <a:pt x="2302" y="175"/>
                    </a:cubicBezTo>
                    <a:cubicBezTo>
                      <a:pt x="2299" y="172"/>
                      <a:pt x="2296" y="169"/>
                      <a:pt x="2292" y="166"/>
                    </a:cubicBezTo>
                    <a:cubicBezTo>
                      <a:pt x="2292" y="166"/>
                      <a:pt x="2291" y="166"/>
                      <a:pt x="2291" y="165"/>
                    </a:cubicBezTo>
                    <a:cubicBezTo>
                      <a:pt x="2291" y="165"/>
                      <a:pt x="2291" y="164"/>
                      <a:pt x="2292" y="164"/>
                    </a:cubicBezTo>
                    <a:cubicBezTo>
                      <a:pt x="2296" y="162"/>
                      <a:pt x="2300" y="159"/>
                      <a:pt x="2302" y="154"/>
                    </a:cubicBezTo>
                    <a:cubicBezTo>
                      <a:pt x="2302" y="153"/>
                      <a:pt x="2303" y="152"/>
                      <a:pt x="2304" y="154"/>
                    </a:cubicBezTo>
                    <a:cubicBezTo>
                      <a:pt x="2306" y="158"/>
                      <a:pt x="2310" y="162"/>
                      <a:pt x="2314" y="164"/>
                    </a:cubicBezTo>
                    <a:cubicBezTo>
                      <a:pt x="2315" y="164"/>
                      <a:pt x="2316" y="165"/>
                      <a:pt x="2314" y="166"/>
                    </a:cubicBezTo>
                    <a:close/>
                    <a:moveTo>
                      <a:pt x="2311" y="128"/>
                    </a:moveTo>
                    <a:cubicBezTo>
                      <a:pt x="2308" y="130"/>
                      <a:pt x="2306" y="132"/>
                      <a:pt x="2305" y="135"/>
                    </a:cubicBezTo>
                    <a:cubicBezTo>
                      <a:pt x="2305" y="136"/>
                      <a:pt x="2302" y="138"/>
                      <a:pt x="2301" y="135"/>
                    </a:cubicBezTo>
                    <a:cubicBezTo>
                      <a:pt x="2299" y="130"/>
                      <a:pt x="2295" y="127"/>
                      <a:pt x="2290" y="126"/>
                    </a:cubicBezTo>
                    <a:cubicBezTo>
                      <a:pt x="2290" y="126"/>
                      <a:pt x="2289" y="125"/>
                      <a:pt x="2289" y="125"/>
                    </a:cubicBezTo>
                    <a:cubicBezTo>
                      <a:pt x="2289" y="124"/>
                      <a:pt x="2290" y="124"/>
                      <a:pt x="2290" y="124"/>
                    </a:cubicBezTo>
                    <a:cubicBezTo>
                      <a:pt x="2296" y="121"/>
                      <a:pt x="2300" y="117"/>
                      <a:pt x="2302" y="112"/>
                    </a:cubicBezTo>
                    <a:cubicBezTo>
                      <a:pt x="2303" y="110"/>
                      <a:pt x="2303" y="111"/>
                      <a:pt x="2304" y="112"/>
                    </a:cubicBezTo>
                    <a:cubicBezTo>
                      <a:pt x="2306" y="115"/>
                      <a:pt x="2307" y="119"/>
                      <a:pt x="2311" y="120"/>
                    </a:cubicBezTo>
                    <a:cubicBezTo>
                      <a:pt x="2313" y="121"/>
                      <a:pt x="2315" y="123"/>
                      <a:pt x="2317" y="125"/>
                    </a:cubicBezTo>
                    <a:cubicBezTo>
                      <a:pt x="2315" y="126"/>
                      <a:pt x="2312" y="126"/>
                      <a:pt x="2311" y="128"/>
                    </a:cubicBezTo>
                    <a:close/>
                    <a:moveTo>
                      <a:pt x="2343" y="736"/>
                    </a:moveTo>
                    <a:cubicBezTo>
                      <a:pt x="2343" y="736"/>
                      <a:pt x="2343" y="735"/>
                      <a:pt x="2343" y="735"/>
                    </a:cubicBezTo>
                    <a:cubicBezTo>
                      <a:pt x="2343" y="735"/>
                      <a:pt x="2343" y="735"/>
                      <a:pt x="2343" y="734"/>
                    </a:cubicBezTo>
                    <a:cubicBezTo>
                      <a:pt x="2343" y="735"/>
                      <a:pt x="2344" y="735"/>
                      <a:pt x="2344" y="736"/>
                    </a:cubicBezTo>
                    <a:cubicBezTo>
                      <a:pt x="2344" y="736"/>
                      <a:pt x="2343" y="736"/>
                      <a:pt x="2343" y="736"/>
                    </a:cubicBezTo>
                    <a:close/>
                    <a:moveTo>
                      <a:pt x="2342" y="696"/>
                    </a:moveTo>
                    <a:cubicBezTo>
                      <a:pt x="2342" y="696"/>
                      <a:pt x="2341" y="695"/>
                      <a:pt x="2338" y="693"/>
                    </a:cubicBezTo>
                    <a:cubicBezTo>
                      <a:pt x="2341" y="692"/>
                      <a:pt x="2342" y="690"/>
                      <a:pt x="2343" y="690"/>
                    </a:cubicBezTo>
                    <a:cubicBezTo>
                      <a:pt x="2344" y="691"/>
                      <a:pt x="2346" y="693"/>
                      <a:pt x="2346" y="694"/>
                    </a:cubicBezTo>
                    <a:cubicBezTo>
                      <a:pt x="2346" y="697"/>
                      <a:pt x="2344" y="696"/>
                      <a:pt x="2342" y="696"/>
                    </a:cubicBezTo>
                    <a:close/>
                    <a:moveTo>
                      <a:pt x="2344" y="610"/>
                    </a:moveTo>
                    <a:cubicBezTo>
                      <a:pt x="2344" y="611"/>
                      <a:pt x="2347" y="611"/>
                      <a:pt x="2345" y="613"/>
                    </a:cubicBezTo>
                    <a:cubicBezTo>
                      <a:pt x="2344" y="614"/>
                      <a:pt x="2343" y="615"/>
                      <a:pt x="2342" y="614"/>
                    </a:cubicBezTo>
                    <a:cubicBezTo>
                      <a:pt x="2342" y="614"/>
                      <a:pt x="2341" y="613"/>
                      <a:pt x="2340" y="612"/>
                    </a:cubicBezTo>
                    <a:cubicBezTo>
                      <a:pt x="2342" y="611"/>
                      <a:pt x="2343" y="611"/>
                      <a:pt x="2344" y="610"/>
                    </a:cubicBezTo>
                    <a:close/>
                    <a:moveTo>
                      <a:pt x="2341" y="572"/>
                    </a:moveTo>
                    <a:cubicBezTo>
                      <a:pt x="2341" y="571"/>
                      <a:pt x="2342" y="570"/>
                      <a:pt x="2344" y="568"/>
                    </a:cubicBezTo>
                    <a:cubicBezTo>
                      <a:pt x="2345" y="570"/>
                      <a:pt x="2346" y="571"/>
                      <a:pt x="2346" y="572"/>
                    </a:cubicBezTo>
                    <a:cubicBezTo>
                      <a:pt x="2345" y="573"/>
                      <a:pt x="2344" y="574"/>
                      <a:pt x="2343" y="575"/>
                    </a:cubicBezTo>
                    <a:cubicBezTo>
                      <a:pt x="2342" y="574"/>
                      <a:pt x="2341" y="573"/>
                      <a:pt x="2341" y="572"/>
                    </a:cubicBezTo>
                    <a:close/>
                    <a:moveTo>
                      <a:pt x="2343" y="534"/>
                    </a:moveTo>
                    <a:cubicBezTo>
                      <a:pt x="2342" y="533"/>
                      <a:pt x="2341" y="532"/>
                      <a:pt x="2340" y="531"/>
                    </a:cubicBezTo>
                    <a:cubicBezTo>
                      <a:pt x="2341" y="529"/>
                      <a:pt x="2342" y="528"/>
                      <a:pt x="2343" y="527"/>
                    </a:cubicBezTo>
                    <a:cubicBezTo>
                      <a:pt x="2344" y="528"/>
                      <a:pt x="2346" y="530"/>
                      <a:pt x="2346" y="531"/>
                    </a:cubicBezTo>
                    <a:cubicBezTo>
                      <a:pt x="2346" y="532"/>
                      <a:pt x="2344" y="533"/>
                      <a:pt x="2343" y="534"/>
                    </a:cubicBezTo>
                    <a:close/>
                    <a:moveTo>
                      <a:pt x="2343" y="656"/>
                    </a:moveTo>
                    <a:cubicBezTo>
                      <a:pt x="2342" y="655"/>
                      <a:pt x="2341" y="654"/>
                      <a:pt x="2340" y="652"/>
                    </a:cubicBezTo>
                    <a:cubicBezTo>
                      <a:pt x="2341" y="652"/>
                      <a:pt x="2342" y="650"/>
                      <a:pt x="2343" y="650"/>
                    </a:cubicBezTo>
                    <a:cubicBezTo>
                      <a:pt x="2344" y="651"/>
                      <a:pt x="2345" y="652"/>
                      <a:pt x="2346" y="653"/>
                    </a:cubicBezTo>
                    <a:cubicBezTo>
                      <a:pt x="2345" y="654"/>
                      <a:pt x="2344" y="655"/>
                      <a:pt x="2343" y="656"/>
                    </a:cubicBezTo>
                    <a:close/>
                    <a:moveTo>
                      <a:pt x="2346" y="494"/>
                    </a:moveTo>
                    <a:cubicBezTo>
                      <a:pt x="2344" y="497"/>
                      <a:pt x="2342" y="496"/>
                      <a:pt x="2341" y="493"/>
                    </a:cubicBezTo>
                    <a:cubicBezTo>
                      <a:pt x="2340" y="492"/>
                      <a:pt x="2338" y="490"/>
                      <a:pt x="2339" y="490"/>
                    </a:cubicBezTo>
                    <a:cubicBezTo>
                      <a:pt x="2340" y="488"/>
                      <a:pt x="2342" y="487"/>
                      <a:pt x="2344" y="485"/>
                    </a:cubicBezTo>
                    <a:cubicBezTo>
                      <a:pt x="2345" y="486"/>
                      <a:pt x="2346" y="487"/>
                      <a:pt x="2347" y="489"/>
                    </a:cubicBezTo>
                    <a:cubicBezTo>
                      <a:pt x="2348" y="489"/>
                      <a:pt x="2348" y="491"/>
                      <a:pt x="2348" y="492"/>
                    </a:cubicBezTo>
                    <a:cubicBezTo>
                      <a:pt x="2348" y="492"/>
                      <a:pt x="2346" y="493"/>
                      <a:pt x="2346" y="494"/>
                    </a:cubicBezTo>
                    <a:close/>
                    <a:moveTo>
                      <a:pt x="2339" y="449"/>
                    </a:moveTo>
                    <a:cubicBezTo>
                      <a:pt x="2340" y="448"/>
                      <a:pt x="2342" y="446"/>
                      <a:pt x="2343" y="445"/>
                    </a:cubicBezTo>
                    <a:cubicBezTo>
                      <a:pt x="2345" y="446"/>
                      <a:pt x="2347" y="448"/>
                      <a:pt x="2347" y="450"/>
                    </a:cubicBezTo>
                    <a:cubicBezTo>
                      <a:pt x="2348" y="451"/>
                      <a:pt x="2345" y="453"/>
                      <a:pt x="2344" y="454"/>
                    </a:cubicBezTo>
                    <a:cubicBezTo>
                      <a:pt x="2342" y="452"/>
                      <a:pt x="2340" y="451"/>
                      <a:pt x="2339" y="449"/>
                    </a:cubicBezTo>
                    <a:close/>
                    <a:moveTo>
                      <a:pt x="2349" y="410"/>
                    </a:moveTo>
                    <a:cubicBezTo>
                      <a:pt x="2348" y="410"/>
                      <a:pt x="2346" y="411"/>
                      <a:pt x="2346" y="411"/>
                    </a:cubicBezTo>
                    <a:cubicBezTo>
                      <a:pt x="2344" y="414"/>
                      <a:pt x="2342" y="413"/>
                      <a:pt x="2341" y="411"/>
                    </a:cubicBezTo>
                    <a:cubicBezTo>
                      <a:pt x="2340" y="410"/>
                      <a:pt x="2338" y="410"/>
                      <a:pt x="2337" y="409"/>
                    </a:cubicBezTo>
                    <a:cubicBezTo>
                      <a:pt x="2337" y="409"/>
                      <a:pt x="2337" y="408"/>
                      <a:pt x="2338" y="408"/>
                    </a:cubicBezTo>
                    <a:cubicBezTo>
                      <a:pt x="2339" y="406"/>
                      <a:pt x="2341" y="405"/>
                      <a:pt x="2342" y="403"/>
                    </a:cubicBezTo>
                    <a:cubicBezTo>
                      <a:pt x="2343" y="403"/>
                      <a:pt x="2344" y="403"/>
                      <a:pt x="2344" y="403"/>
                    </a:cubicBezTo>
                    <a:cubicBezTo>
                      <a:pt x="2346" y="405"/>
                      <a:pt x="2348" y="406"/>
                      <a:pt x="2349" y="408"/>
                    </a:cubicBezTo>
                    <a:cubicBezTo>
                      <a:pt x="2349" y="408"/>
                      <a:pt x="2349" y="410"/>
                      <a:pt x="2349" y="410"/>
                    </a:cubicBezTo>
                    <a:close/>
                    <a:moveTo>
                      <a:pt x="2344" y="375"/>
                    </a:moveTo>
                    <a:cubicBezTo>
                      <a:pt x="2341" y="373"/>
                      <a:pt x="2339" y="371"/>
                      <a:pt x="2337" y="368"/>
                    </a:cubicBezTo>
                    <a:cubicBezTo>
                      <a:pt x="2339" y="366"/>
                      <a:pt x="2341" y="364"/>
                      <a:pt x="2343" y="362"/>
                    </a:cubicBezTo>
                    <a:cubicBezTo>
                      <a:pt x="2346" y="364"/>
                      <a:pt x="2349" y="366"/>
                      <a:pt x="2349" y="369"/>
                    </a:cubicBezTo>
                    <a:cubicBezTo>
                      <a:pt x="2349" y="371"/>
                      <a:pt x="2346" y="373"/>
                      <a:pt x="2344" y="375"/>
                    </a:cubicBezTo>
                    <a:close/>
                    <a:moveTo>
                      <a:pt x="2350" y="328"/>
                    </a:moveTo>
                    <a:cubicBezTo>
                      <a:pt x="2348" y="330"/>
                      <a:pt x="2347" y="332"/>
                      <a:pt x="2345" y="333"/>
                    </a:cubicBezTo>
                    <a:cubicBezTo>
                      <a:pt x="2344" y="335"/>
                      <a:pt x="2343" y="335"/>
                      <a:pt x="2342" y="333"/>
                    </a:cubicBezTo>
                    <a:cubicBezTo>
                      <a:pt x="2340" y="332"/>
                      <a:pt x="2338" y="330"/>
                      <a:pt x="2337" y="329"/>
                    </a:cubicBezTo>
                    <a:cubicBezTo>
                      <a:pt x="2337" y="328"/>
                      <a:pt x="2337" y="327"/>
                      <a:pt x="2337" y="327"/>
                    </a:cubicBezTo>
                    <a:cubicBezTo>
                      <a:pt x="2337" y="324"/>
                      <a:pt x="2340" y="326"/>
                      <a:pt x="2341" y="323"/>
                    </a:cubicBezTo>
                    <a:cubicBezTo>
                      <a:pt x="2342" y="319"/>
                      <a:pt x="2344" y="319"/>
                      <a:pt x="2346" y="323"/>
                    </a:cubicBezTo>
                    <a:cubicBezTo>
                      <a:pt x="2347" y="324"/>
                      <a:pt x="2347" y="325"/>
                      <a:pt x="2349" y="326"/>
                    </a:cubicBezTo>
                    <a:cubicBezTo>
                      <a:pt x="2349" y="326"/>
                      <a:pt x="2350" y="328"/>
                      <a:pt x="2350" y="328"/>
                    </a:cubicBezTo>
                    <a:close/>
                    <a:moveTo>
                      <a:pt x="2353" y="287"/>
                    </a:moveTo>
                    <a:cubicBezTo>
                      <a:pt x="2350" y="290"/>
                      <a:pt x="2346" y="292"/>
                      <a:pt x="2344" y="296"/>
                    </a:cubicBezTo>
                    <a:cubicBezTo>
                      <a:pt x="2344" y="296"/>
                      <a:pt x="2343" y="296"/>
                      <a:pt x="2343" y="296"/>
                    </a:cubicBezTo>
                    <a:cubicBezTo>
                      <a:pt x="2341" y="292"/>
                      <a:pt x="2336" y="290"/>
                      <a:pt x="2333" y="287"/>
                    </a:cubicBezTo>
                    <a:cubicBezTo>
                      <a:pt x="2333" y="286"/>
                      <a:pt x="2333" y="286"/>
                      <a:pt x="2333" y="286"/>
                    </a:cubicBezTo>
                    <a:cubicBezTo>
                      <a:pt x="2333" y="286"/>
                      <a:pt x="2334" y="285"/>
                      <a:pt x="2334" y="285"/>
                    </a:cubicBezTo>
                    <a:cubicBezTo>
                      <a:pt x="2337" y="283"/>
                      <a:pt x="2340" y="280"/>
                      <a:pt x="2344" y="278"/>
                    </a:cubicBezTo>
                    <a:cubicBezTo>
                      <a:pt x="2346" y="280"/>
                      <a:pt x="2349" y="283"/>
                      <a:pt x="2352" y="285"/>
                    </a:cubicBezTo>
                    <a:cubicBezTo>
                      <a:pt x="2353" y="286"/>
                      <a:pt x="2354" y="286"/>
                      <a:pt x="2353" y="287"/>
                    </a:cubicBezTo>
                    <a:close/>
                    <a:moveTo>
                      <a:pt x="2335" y="244"/>
                    </a:moveTo>
                    <a:cubicBezTo>
                      <a:pt x="2338" y="242"/>
                      <a:pt x="2340" y="241"/>
                      <a:pt x="2341" y="238"/>
                    </a:cubicBezTo>
                    <a:cubicBezTo>
                      <a:pt x="2342" y="235"/>
                      <a:pt x="2344" y="235"/>
                      <a:pt x="2346" y="238"/>
                    </a:cubicBezTo>
                    <a:cubicBezTo>
                      <a:pt x="2347" y="239"/>
                      <a:pt x="2347" y="241"/>
                      <a:pt x="2348" y="241"/>
                    </a:cubicBezTo>
                    <a:cubicBezTo>
                      <a:pt x="2352" y="246"/>
                      <a:pt x="2352" y="246"/>
                      <a:pt x="2347" y="250"/>
                    </a:cubicBezTo>
                    <a:cubicBezTo>
                      <a:pt x="2346" y="251"/>
                      <a:pt x="2345" y="252"/>
                      <a:pt x="2344" y="254"/>
                    </a:cubicBezTo>
                    <a:cubicBezTo>
                      <a:pt x="2344" y="254"/>
                      <a:pt x="2343" y="254"/>
                      <a:pt x="2343" y="254"/>
                    </a:cubicBezTo>
                    <a:cubicBezTo>
                      <a:pt x="2340" y="251"/>
                      <a:pt x="2338" y="247"/>
                      <a:pt x="2333" y="246"/>
                    </a:cubicBezTo>
                    <a:cubicBezTo>
                      <a:pt x="2333" y="246"/>
                      <a:pt x="2333" y="246"/>
                      <a:pt x="2333" y="246"/>
                    </a:cubicBezTo>
                    <a:cubicBezTo>
                      <a:pt x="2333" y="245"/>
                      <a:pt x="2334" y="244"/>
                      <a:pt x="2335" y="244"/>
                    </a:cubicBezTo>
                    <a:close/>
                    <a:moveTo>
                      <a:pt x="2335" y="203"/>
                    </a:moveTo>
                    <a:cubicBezTo>
                      <a:pt x="2337" y="200"/>
                      <a:pt x="2341" y="198"/>
                      <a:pt x="2342" y="194"/>
                    </a:cubicBezTo>
                    <a:cubicBezTo>
                      <a:pt x="2342" y="194"/>
                      <a:pt x="2343" y="193"/>
                      <a:pt x="2343" y="193"/>
                    </a:cubicBezTo>
                    <a:cubicBezTo>
                      <a:pt x="2344" y="193"/>
                      <a:pt x="2344" y="194"/>
                      <a:pt x="2344" y="194"/>
                    </a:cubicBezTo>
                    <a:cubicBezTo>
                      <a:pt x="2345" y="198"/>
                      <a:pt x="2349" y="200"/>
                      <a:pt x="2351" y="202"/>
                    </a:cubicBezTo>
                    <a:cubicBezTo>
                      <a:pt x="2354" y="206"/>
                      <a:pt x="2354" y="207"/>
                      <a:pt x="2351" y="208"/>
                    </a:cubicBezTo>
                    <a:cubicBezTo>
                      <a:pt x="2347" y="209"/>
                      <a:pt x="2347" y="212"/>
                      <a:pt x="2345" y="214"/>
                    </a:cubicBezTo>
                    <a:cubicBezTo>
                      <a:pt x="2344" y="215"/>
                      <a:pt x="2343" y="217"/>
                      <a:pt x="2341" y="214"/>
                    </a:cubicBezTo>
                    <a:cubicBezTo>
                      <a:pt x="2340" y="211"/>
                      <a:pt x="2338" y="209"/>
                      <a:pt x="2335" y="207"/>
                    </a:cubicBezTo>
                    <a:cubicBezTo>
                      <a:pt x="2333" y="207"/>
                      <a:pt x="2333" y="205"/>
                      <a:pt x="2335" y="203"/>
                    </a:cubicBezTo>
                    <a:close/>
                    <a:moveTo>
                      <a:pt x="2354" y="166"/>
                    </a:moveTo>
                    <a:cubicBezTo>
                      <a:pt x="2350" y="168"/>
                      <a:pt x="2346" y="172"/>
                      <a:pt x="2344" y="176"/>
                    </a:cubicBezTo>
                    <a:cubicBezTo>
                      <a:pt x="2344" y="177"/>
                      <a:pt x="2343" y="177"/>
                      <a:pt x="2343" y="177"/>
                    </a:cubicBezTo>
                    <a:cubicBezTo>
                      <a:pt x="2340" y="172"/>
                      <a:pt x="2337" y="168"/>
                      <a:pt x="2332" y="166"/>
                    </a:cubicBezTo>
                    <a:cubicBezTo>
                      <a:pt x="2331" y="166"/>
                      <a:pt x="2331" y="165"/>
                      <a:pt x="2331" y="165"/>
                    </a:cubicBezTo>
                    <a:cubicBezTo>
                      <a:pt x="2332" y="164"/>
                      <a:pt x="2332" y="164"/>
                      <a:pt x="2332" y="163"/>
                    </a:cubicBezTo>
                    <a:cubicBezTo>
                      <a:pt x="2336" y="162"/>
                      <a:pt x="2340" y="159"/>
                      <a:pt x="2341" y="155"/>
                    </a:cubicBezTo>
                    <a:cubicBezTo>
                      <a:pt x="2342" y="153"/>
                      <a:pt x="2344" y="152"/>
                      <a:pt x="2345" y="154"/>
                    </a:cubicBezTo>
                    <a:cubicBezTo>
                      <a:pt x="2347" y="159"/>
                      <a:pt x="2350" y="162"/>
                      <a:pt x="2354" y="164"/>
                    </a:cubicBezTo>
                    <a:cubicBezTo>
                      <a:pt x="2355" y="164"/>
                      <a:pt x="2357" y="165"/>
                      <a:pt x="2354" y="166"/>
                    </a:cubicBezTo>
                    <a:close/>
                    <a:moveTo>
                      <a:pt x="2356" y="126"/>
                    </a:moveTo>
                    <a:cubicBezTo>
                      <a:pt x="2349" y="127"/>
                      <a:pt x="2347" y="133"/>
                      <a:pt x="2343" y="137"/>
                    </a:cubicBezTo>
                    <a:cubicBezTo>
                      <a:pt x="2340" y="132"/>
                      <a:pt x="2337" y="127"/>
                      <a:pt x="2331" y="126"/>
                    </a:cubicBezTo>
                    <a:cubicBezTo>
                      <a:pt x="2330" y="126"/>
                      <a:pt x="2330" y="125"/>
                      <a:pt x="2329" y="125"/>
                    </a:cubicBezTo>
                    <a:cubicBezTo>
                      <a:pt x="2329" y="125"/>
                      <a:pt x="2330" y="124"/>
                      <a:pt x="2330" y="124"/>
                    </a:cubicBezTo>
                    <a:cubicBezTo>
                      <a:pt x="2336" y="122"/>
                      <a:pt x="2340" y="117"/>
                      <a:pt x="2342" y="112"/>
                    </a:cubicBezTo>
                    <a:cubicBezTo>
                      <a:pt x="2343" y="110"/>
                      <a:pt x="2343" y="110"/>
                      <a:pt x="2344" y="112"/>
                    </a:cubicBezTo>
                    <a:cubicBezTo>
                      <a:pt x="2347" y="117"/>
                      <a:pt x="2351" y="121"/>
                      <a:pt x="2356" y="124"/>
                    </a:cubicBezTo>
                    <a:cubicBezTo>
                      <a:pt x="2358" y="125"/>
                      <a:pt x="2358" y="125"/>
                      <a:pt x="2356" y="126"/>
                    </a:cubicBezTo>
                    <a:close/>
                    <a:moveTo>
                      <a:pt x="2384" y="736"/>
                    </a:moveTo>
                    <a:cubicBezTo>
                      <a:pt x="2383" y="736"/>
                      <a:pt x="2383" y="735"/>
                      <a:pt x="2383" y="735"/>
                    </a:cubicBezTo>
                    <a:cubicBezTo>
                      <a:pt x="2383" y="735"/>
                      <a:pt x="2383" y="735"/>
                      <a:pt x="2384" y="734"/>
                    </a:cubicBezTo>
                    <a:cubicBezTo>
                      <a:pt x="2384" y="735"/>
                      <a:pt x="2384" y="735"/>
                      <a:pt x="2384" y="736"/>
                    </a:cubicBezTo>
                    <a:cubicBezTo>
                      <a:pt x="2384" y="736"/>
                      <a:pt x="2384" y="736"/>
                      <a:pt x="2384" y="736"/>
                    </a:cubicBezTo>
                    <a:close/>
                    <a:moveTo>
                      <a:pt x="2383" y="696"/>
                    </a:moveTo>
                    <a:cubicBezTo>
                      <a:pt x="2382" y="696"/>
                      <a:pt x="2381" y="695"/>
                      <a:pt x="2379" y="694"/>
                    </a:cubicBezTo>
                    <a:cubicBezTo>
                      <a:pt x="2381" y="693"/>
                      <a:pt x="2383" y="692"/>
                      <a:pt x="2384" y="690"/>
                    </a:cubicBezTo>
                    <a:cubicBezTo>
                      <a:pt x="2385" y="692"/>
                      <a:pt x="2386" y="693"/>
                      <a:pt x="2386" y="694"/>
                    </a:cubicBezTo>
                    <a:cubicBezTo>
                      <a:pt x="2387" y="697"/>
                      <a:pt x="2385" y="696"/>
                      <a:pt x="2383" y="696"/>
                    </a:cubicBezTo>
                    <a:close/>
                    <a:moveTo>
                      <a:pt x="2383" y="655"/>
                    </a:moveTo>
                    <a:cubicBezTo>
                      <a:pt x="2382" y="655"/>
                      <a:pt x="2381" y="654"/>
                      <a:pt x="2380" y="654"/>
                    </a:cubicBezTo>
                    <a:cubicBezTo>
                      <a:pt x="2382" y="652"/>
                      <a:pt x="2383" y="650"/>
                      <a:pt x="2384" y="650"/>
                    </a:cubicBezTo>
                    <a:cubicBezTo>
                      <a:pt x="2385" y="650"/>
                      <a:pt x="2386" y="652"/>
                      <a:pt x="2386" y="653"/>
                    </a:cubicBezTo>
                    <a:cubicBezTo>
                      <a:pt x="2385" y="654"/>
                      <a:pt x="2384" y="655"/>
                      <a:pt x="2383" y="655"/>
                    </a:cubicBezTo>
                    <a:close/>
                    <a:moveTo>
                      <a:pt x="2383" y="575"/>
                    </a:moveTo>
                    <a:cubicBezTo>
                      <a:pt x="2383" y="575"/>
                      <a:pt x="2381" y="573"/>
                      <a:pt x="2380" y="572"/>
                    </a:cubicBezTo>
                    <a:cubicBezTo>
                      <a:pt x="2382" y="571"/>
                      <a:pt x="2383" y="570"/>
                      <a:pt x="2384" y="569"/>
                    </a:cubicBezTo>
                    <a:cubicBezTo>
                      <a:pt x="2384" y="569"/>
                      <a:pt x="2385" y="571"/>
                      <a:pt x="2386" y="572"/>
                    </a:cubicBezTo>
                    <a:cubicBezTo>
                      <a:pt x="2385" y="573"/>
                      <a:pt x="2384" y="574"/>
                      <a:pt x="2383" y="575"/>
                    </a:cubicBezTo>
                    <a:close/>
                    <a:moveTo>
                      <a:pt x="2386" y="612"/>
                    </a:moveTo>
                    <a:cubicBezTo>
                      <a:pt x="2386" y="613"/>
                      <a:pt x="2385" y="614"/>
                      <a:pt x="2384" y="615"/>
                    </a:cubicBezTo>
                    <a:cubicBezTo>
                      <a:pt x="2383" y="614"/>
                      <a:pt x="2381" y="613"/>
                      <a:pt x="2381" y="612"/>
                    </a:cubicBezTo>
                    <a:cubicBezTo>
                      <a:pt x="2381" y="611"/>
                      <a:pt x="2383" y="610"/>
                      <a:pt x="2383" y="609"/>
                    </a:cubicBezTo>
                    <a:cubicBezTo>
                      <a:pt x="2385" y="611"/>
                      <a:pt x="2386" y="611"/>
                      <a:pt x="2386" y="612"/>
                    </a:cubicBezTo>
                    <a:close/>
                    <a:moveTo>
                      <a:pt x="2384" y="535"/>
                    </a:moveTo>
                    <a:cubicBezTo>
                      <a:pt x="2383" y="534"/>
                      <a:pt x="2381" y="532"/>
                      <a:pt x="2380" y="531"/>
                    </a:cubicBezTo>
                    <a:cubicBezTo>
                      <a:pt x="2381" y="530"/>
                      <a:pt x="2382" y="528"/>
                      <a:pt x="2383" y="527"/>
                    </a:cubicBezTo>
                    <a:cubicBezTo>
                      <a:pt x="2384" y="529"/>
                      <a:pt x="2386" y="530"/>
                      <a:pt x="2386" y="531"/>
                    </a:cubicBezTo>
                    <a:cubicBezTo>
                      <a:pt x="2386" y="532"/>
                      <a:pt x="2385" y="533"/>
                      <a:pt x="2384" y="535"/>
                    </a:cubicBezTo>
                    <a:close/>
                    <a:moveTo>
                      <a:pt x="2384" y="496"/>
                    </a:moveTo>
                    <a:cubicBezTo>
                      <a:pt x="2382" y="494"/>
                      <a:pt x="2379" y="492"/>
                      <a:pt x="2379" y="490"/>
                    </a:cubicBezTo>
                    <a:cubicBezTo>
                      <a:pt x="2379" y="488"/>
                      <a:pt x="2382" y="486"/>
                      <a:pt x="2384" y="484"/>
                    </a:cubicBezTo>
                    <a:cubicBezTo>
                      <a:pt x="2385" y="487"/>
                      <a:pt x="2388" y="488"/>
                      <a:pt x="2388" y="490"/>
                    </a:cubicBezTo>
                    <a:cubicBezTo>
                      <a:pt x="2388" y="492"/>
                      <a:pt x="2385" y="494"/>
                      <a:pt x="2384" y="496"/>
                    </a:cubicBezTo>
                    <a:close/>
                    <a:moveTo>
                      <a:pt x="2384" y="454"/>
                    </a:moveTo>
                    <a:cubicBezTo>
                      <a:pt x="2382" y="454"/>
                      <a:pt x="2380" y="451"/>
                      <a:pt x="2379" y="449"/>
                    </a:cubicBezTo>
                    <a:cubicBezTo>
                      <a:pt x="2380" y="448"/>
                      <a:pt x="2382" y="445"/>
                      <a:pt x="2383" y="445"/>
                    </a:cubicBezTo>
                    <a:cubicBezTo>
                      <a:pt x="2385" y="445"/>
                      <a:pt x="2387" y="448"/>
                      <a:pt x="2388" y="449"/>
                    </a:cubicBezTo>
                    <a:cubicBezTo>
                      <a:pt x="2387" y="451"/>
                      <a:pt x="2385" y="454"/>
                      <a:pt x="2384" y="454"/>
                    </a:cubicBezTo>
                    <a:close/>
                    <a:moveTo>
                      <a:pt x="2390" y="409"/>
                    </a:moveTo>
                    <a:cubicBezTo>
                      <a:pt x="2388" y="411"/>
                      <a:pt x="2386" y="412"/>
                      <a:pt x="2384" y="413"/>
                    </a:cubicBezTo>
                    <a:cubicBezTo>
                      <a:pt x="2382" y="412"/>
                      <a:pt x="2379" y="410"/>
                      <a:pt x="2377" y="409"/>
                    </a:cubicBezTo>
                    <a:cubicBezTo>
                      <a:pt x="2377" y="409"/>
                      <a:pt x="2378" y="408"/>
                      <a:pt x="2378" y="408"/>
                    </a:cubicBezTo>
                    <a:cubicBezTo>
                      <a:pt x="2379" y="406"/>
                      <a:pt x="2381" y="405"/>
                      <a:pt x="2382" y="404"/>
                    </a:cubicBezTo>
                    <a:cubicBezTo>
                      <a:pt x="2383" y="403"/>
                      <a:pt x="2384" y="402"/>
                      <a:pt x="2385" y="403"/>
                    </a:cubicBezTo>
                    <a:cubicBezTo>
                      <a:pt x="2386" y="405"/>
                      <a:pt x="2388" y="407"/>
                      <a:pt x="2390" y="408"/>
                    </a:cubicBezTo>
                    <a:cubicBezTo>
                      <a:pt x="2390" y="408"/>
                      <a:pt x="2390" y="409"/>
                      <a:pt x="2390" y="409"/>
                    </a:cubicBezTo>
                    <a:close/>
                    <a:moveTo>
                      <a:pt x="2380" y="325"/>
                    </a:moveTo>
                    <a:cubicBezTo>
                      <a:pt x="2381" y="325"/>
                      <a:pt x="2381" y="323"/>
                      <a:pt x="2382" y="321"/>
                    </a:cubicBezTo>
                    <a:cubicBezTo>
                      <a:pt x="2382" y="321"/>
                      <a:pt x="2383" y="320"/>
                      <a:pt x="2384" y="320"/>
                    </a:cubicBezTo>
                    <a:cubicBezTo>
                      <a:pt x="2384" y="320"/>
                      <a:pt x="2385" y="321"/>
                      <a:pt x="2385" y="321"/>
                    </a:cubicBezTo>
                    <a:cubicBezTo>
                      <a:pt x="2387" y="323"/>
                      <a:pt x="2386" y="326"/>
                      <a:pt x="2390" y="326"/>
                    </a:cubicBezTo>
                    <a:cubicBezTo>
                      <a:pt x="2390" y="326"/>
                      <a:pt x="2390" y="328"/>
                      <a:pt x="2390" y="328"/>
                    </a:cubicBezTo>
                    <a:cubicBezTo>
                      <a:pt x="2390" y="329"/>
                      <a:pt x="2389" y="329"/>
                      <a:pt x="2389" y="330"/>
                    </a:cubicBezTo>
                    <a:cubicBezTo>
                      <a:pt x="2384" y="335"/>
                      <a:pt x="2384" y="335"/>
                      <a:pt x="2379" y="330"/>
                    </a:cubicBezTo>
                    <a:cubicBezTo>
                      <a:pt x="2377" y="328"/>
                      <a:pt x="2375" y="326"/>
                      <a:pt x="2380" y="325"/>
                    </a:cubicBezTo>
                    <a:close/>
                    <a:moveTo>
                      <a:pt x="2384" y="375"/>
                    </a:moveTo>
                    <a:cubicBezTo>
                      <a:pt x="2381" y="375"/>
                      <a:pt x="2377" y="371"/>
                      <a:pt x="2377" y="368"/>
                    </a:cubicBezTo>
                    <a:cubicBezTo>
                      <a:pt x="2377" y="366"/>
                      <a:pt x="2381" y="364"/>
                      <a:pt x="2383" y="362"/>
                    </a:cubicBezTo>
                    <a:cubicBezTo>
                      <a:pt x="2386" y="364"/>
                      <a:pt x="2388" y="367"/>
                      <a:pt x="2390" y="369"/>
                    </a:cubicBezTo>
                    <a:cubicBezTo>
                      <a:pt x="2388" y="371"/>
                      <a:pt x="2386" y="375"/>
                      <a:pt x="2384" y="375"/>
                    </a:cubicBezTo>
                    <a:close/>
                    <a:moveTo>
                      <a:pt x="2393" y="287"/>
                    </a:moveTo>
                    <a:cubicBezTo>
                      <a:pt x="2391" y="289"/>
                      <a:pt x="2388" y="291"/>
                      <a:pt x="2387" y="293"/>
                    </a:cubicBezTo>
                    <a:cubicBezTo>
                      <a:pt x="2383" y="297"/>
                      <a:pt x="2384" y="297"/>
                      <a:pt x="2381" y="293"/>
                    </a:cubicBezTo>
                    <a:cubicBezTo>
                      <a:pt x="2379" y="291"/>
                      <a:pt x="2377" y="290"/>
                      <a:pt x="2375" y="288"/>
                    </a:cubicBezTo>
                    <a:cubicBezTo>
                      <a:pt x="2374" y="287"/>
                      <a:pt x="2374" y="287"/>
                      <a:pt x="2373" y="286"/>
                    </a:cubicBezTo>
                    <a:cubicBezTo>
                      <a:pt x="2374" y="286"/>
                      <a:pt x="2374" y="285"/>
                      <a:pt x="2375" y="285"/>
                    </a:cubicBezTo>
                    <a:cubicBezTo>
                      <a:pt x="2378" y="283"/>
                      <a:pt x="2381" y="280"/>
                      <a:pt x="2384" y="278"/>
                    </a:cubicBezTo>
                    <a:cubicBezTo>
                      <a:pt x="2387" y="280"/>
                      <a:pt x="2389" y="283"/>
                      <a:pt x="2392" y="285"/>
                    </a:cubicBezTo>
                    <a:cubicBezTo>
                      <a:pt x="2394" y="286"/>
                      <a:pt x="2394" y="286"/>
                      <a:pt x="2393" y="287"/>
                    </a:cubicBezTo>
                    <a:close/>
                    <a:moveTo>
                      <a:pt x="2375" y="244"/>
                    </a:moveTo>
                    <a:cubicBezTo>
                      <a:pt x="2379" y="243"/>
                      <a:pt x="2380" y="240"/>
                      <a:pt x="2382" y="237"/>
                    </a:cubicBezTo>
                    <a:cubicBezTo>
                      <a:pt x="2382" y="236"/>
                      <a:pt x="2383" y="236"/>
                      <a:pt x="2383" y="235"/>
                    </a:cubicBezTo>
                    <a:cubicBezTo>
                      <a:pt x="2384" y="236"/>
                      <a:pt x="2385" y="236"/>
                      <a:pt x="2385" y="237"/>
                    </a:cubicBezTo>
                    <a:cubicBezTo>
                      <a:pt x="2387" y="239"/>
                      <a:pt x="2387" y="242"/>
                      <a:pt x="2390" y="243"/>
                    </a:cubicBezTo>
                    <a:cubicBezTo>
                      <a:pt x="2394" y="244"/>
                      <a:pt x="2394" y="245"/>
                      <a:pt x="2390" y="248"/>
                    </a:cubicBezTo>
                    <a:cubicBezTo>
                      <a:pt x="2390" y="248"/>
                      <a:pt x="2390" y="248"/>
                      <a:pt x="2390" y="248"/>
                    </a:cubicBezTo>
                    <a:cubicBezTo>
                      <a:pt x="2388" y="250"/>
                      <a:pt x="2386" y="254"/>
                      <a:pt x="2384" y="254"/>
                    </a:cubicBezTo>
                    <a:cubicBezTo>
                      <a:pt x="2382" y="254"/>
                      <a:pt x="2380" y="250"/>
                      <a:pt x="2377" y="248"/>
                    </a:cubicBezTo>
                    <a:cubicBezTo>
                      <a:pt x="2377" y="248"/>
                      <a:pt x="2375" y="247"/>
                      <a:pt x="2374" y="247"/>
                    </a:cubicBezTo>
                    <a:cubicBezTo>
                      <a:pt x="2372" y="246"/>
                      <a:pt x="2374" y="244"/>
                      <a:pt x="2375" y="244"/>
                    </a:cubicBezTo>
                    <a:close/>
                    <a:moveTo>
                      <a:pt x="2373" y="206"/>
                    </a:moveTo>
                    <a:cubicBezTo>
                      <a:pt x="2374" y="205"/>
                      <a:pt x="2374" y="205"/>
                      <a:pt x="2374" y="204"/>
                    </a:cubicBezTo>
                    <a:cubicBezTo>
                      <a:pt x="2377" y="201"/>
                      <a:pt x="2382" y="198"/>
                      <a:pt x="2384" y="193"/>
                    </a:cubicBezTo>
                    <a:cubicBezTo>
                      <a:pt x="2385" y="198"/>
                      <a:pt x="2389" y="200"/>
                      <a:pt x="2392" y="203"/>
                    </a:cubicBezTo>
                    <a:cubicBezTo>
                      <a:pt x="2395" y="205"/>
                      <a:pt x="2393" y="206"/>
                      <a:pt x="2392" y="208"/>
                    </a:cubicBezTo>
                    <a:cubicBezTo>
                      <a:pt x="2392" y="208"/>
                      <a:pt x="2391" y="208"/>
                      <a:pt x="2391" y="208"/>
                    </a:cubicBezTo>
                    <a:cubicBezTo>
                      <a:pt x="2386" y="207"/>
                      <a:pt x="2388" y="217"/>
                      <a:pt x="2383" y="215"/>
                    </a:cubicBezTo>
                    <a:cubicBezTo>
                      <a:pt x="2380" y="213"/>
                      <a:pt x="2379" y="208"/>
                      <a:pt x="2375" y="207"/>
                    </a:cubicBezTo>
                    <a:cubicBezTo>
                      <a:pt x="2374" y="207"/>
                      <a:pt x="2374" y="206"/>
                      <a:pt x="2373" y="206"/>
                    </a:cubicBezTo>
                    <a:close/>
                    <a:moveTo>
                      <a:pt x="2395" y="166"/>
                    </a:moveTo>
                    <a:cubicBezTo>
                      <a:pt x="2390" y="170"/>
                      <a:pt x="2387" y="173"/>
                      <a:pt x="2383" y="177"/>
                    </a:cubicBezTo>
                    <a:cubicBezTo>
                      <a:pt x="2381" y="172"/>
                      <a:pt x="2377" y="169"/>
                      <a:pt x="2373" y="166"/>
                    </a:cubicBezTo>
                    <a:cubicBezTo>
                      <a:pt x="2372" y="166"/>
                      <a:pt x="2372" y="166"/>
                      <a:pt x="2371" y="165"/>
                    </a:cubicBezTo>
                    <a:cubicBezTo>
                      <a:pt x="2372" y="165"/>
                      <a:pt x="2372" y="164"/>
                      <a:pt x="2372" y="164"/>
                    </a:cubicBezTo>
                    <a:cubicBezTo>
                      <a:pt x="2377" y="162"/>
                      <a:pt x="2380" y="159"/>
                      <a:pt x="2382" y="154"/>
                    </a:cubicBezTo>
                    <a:cubicBezTo>
                      <a:pt x="2383" y="153"/>
                      <a:pt x="2384" y="152"/>
                      <a:pt x="2385" y="154"/>
                    </a:cubicBezTo>
                    <a:cubicBezTo>
                      <a:pt x="2387" y="158"/>
                      <a:pt x="2390" y="162"/>
                      <a:pt x="2395" y="164"/>
                    </a:cubicBezTo>
                    <a:cubicBezTo>
                      <a:pt x="2396" y="165"/>
                      <a:pt x="2396" y="165"/>
                      <a:pt x="2395" y="166"/>
                    </a:cubicBezTo>
                    <a:close/>
                    <a:moveTo>
                      <a:pt x="2394" y="127"/>
                    </a:moveTo>
                    <a:cubicBezTo>
                      <a:pt x="2390" y="128"/>
                      <a:pt x="2387" y="130"/>
                      <a:pt x="2386" y="134"/>
                    </a:cubicBezTo>
                    <a:cubicBezTo>
                      <a:pt x="2386" y="135"/>
                      <a:pt x="2385" y="136"/>
                      <a:pt x="2384" y="137"/>
                    </a:cubicBezTo>
                    <a:cubicBezTo>
                      <a:pt x="2383" y="137"/>
                      <a:pt x="2382" y="136"/>
                      <a:pt x="2382" y="135"/>
                    </a:cubicBezTo>
                    <a:cubicBezTo>
                      <a:pt x="2380" y="130"/>
                      <a:pt x="2376" y="127"/>
                      <a:pt x="2371" y="126"/>
                    </a:cubicBezTo>
                    <a:cubicBezTo>
                      <a:pt x="2369" y="125"/>
                      <a:pt x="2369" y="125"/>
                      <a:pt x="2371" y="124"/>
                    </a:cubicBezTo>
                    <a:cubicBezTo>
                      <a:pt x="2376" y="121"/>
                      <a:pt x="2380" y="117"/>
                      <a:pt x="2383" y="112"/>
                    </a:cubicBezTo>
                    <a:cubicBezTo>
                      <a:pt x="2384" y="110"/>
                      <a:pt x="2384" y="110"/>
                      <a:pt x="2385" y="112"/>
                    </a:cubicBezTo>
                    <a:cubicBezTo>
                      <a:pt x="2386" y="117"/>
                      <a:pt x="2390" y="120"/>
                      <a:pt x="2394" y="122"/>
                    </a:cubicBezTo>
                    <a:cubicBezTo>
                      <a:pt x="2395" y="123"/>
                      <a:pt x="2396" y="124"/>
                      <a:pt x="2398" y="125"/>
                    </a:cubicBezTo>
                    <a:cubicBezTo>
                      <a:pt x="2396" y="126"/>
                      <a:pt x="2395" y="126"/>
                      <a:pt x="2394" y="127"/>
                    </a:cubicBezTo>
                    <a:close/>
                    <a:moveTo>
                      <a:pt x="2424" y="736"/>
                    </a:moveTo>
                    <a:cubicBezTo>
                      <a:pt x="2423" y="736"/>
                      <a:pt x="2423" y="736"/>
                      <a:pt x="2423" y="735"/>
                    </a:cubicBezTo>
                    <a:cubicBezTo>
                      <a:pt x="2423" y="735"/>
                      <a:pt x="2424" y="735"/>
                      <a:pt x="2424" y="735"/>
                    </a:cubicBezTo>
                    <a:cubicBezTo>
                      <a:pt x="2424" y="735"/>
                      <a:pt x="2425" y="735"/>
                      <a:pt x="2425" y="735"/>
                    </a:cubicBezTo>
                    <a:cubicBezTo>
                      <a:pt x="2424" y="736"/>
                      <a:pt x="2424" y="736"/>
                      <a:pt x="2424" y="736"/>
                    </a:cubicBezTo>
                    <a:close/>
                    <a:moveTo>
                      <a:pt x="2423" y="697"/>
                    </a:moveTo>
                    <a:cubicBezTo>
                      <a:pt x="2422" y="696"/>
                      <a:pt x="2421" y="695"/>
                      <a:pt x="2421" y="694"/>
                    </a:cubicBezTo>
                    <a:cubicBezTo>
                      <a:pt x="2422" y="693"/>
                      <a:pt x="2423" y="692"/>
                      <a:pt x="2424" y="690"/>
                    </a:cubicBezTo>
                    <a:cubicBezTo>
                      <a:pt x="2425" y="692"/>
                      <a:pt x="2426" y="693"/>
                      <a:pt x="2427" y="694"/>
                    </a:cubicBezTo>
                    <a:cubicBezTo>
                      <a:pt x="2427" y="695"/>
                      <a:pt x="2425" y="696"/>
                      <a:pt x="2423" y="697"/>
                    </a:cubicBezTo>
                    <a:close/>
                    <a:moveTo>
                      <a:pt x="2424" y="569"/>
                    </a:moveTo>
                    <a:cubicBezTo>
                      <a:pt x="2425" y="570"/>
                      <a:pt x="2426" y="571"/>
                      <a:pt x="2426" y="572"/>
                    </a:cubicBezTo>
                    <a:cubicBezTo>
                      <a:pt x="2426" y="573"/>
                      <a:pt x="2425" y="574"/>
                      <a:pt x="2424" y="575"/>
                    </a:cubicBezTo>
                    <a:cubicBezTo>
                      <a:pt x="2423" y="574"/>
                      <a:pt x="2421" y="573"/>
                      <a:pt x="2421" y="572"/>
                    </a:cubicBezTo>
                    <a:cubicBezTo>
                      <a:pt x="2421" y="571"/>
                      <a:pt x="2423" y="570"/>
                      <a:pt x="2424" y="569"/>
                    </a:cubicBezTo>
                    <a:close/>
                    <a:moveTo>
                      <a:pt x="2421" y="530"/>
                    </a:moveTo>
                    <a:cubicBezTo>
                      <a:pt x="2421" y="529"/>
                      <a:pt x="2423" y="528"/>
                      <a:pt x="2424" y="527"/>
                    </a:cubicBezTo>
                    <a:cubicBezTo>
                      <a:pt x="2425" y="528"/>
                      <a:pt x="2427" y="529"/>
                      <a:pt x="2427" y="531"/>
                    </a:cubicBezTo>
                    <a:cubicBezTo>
                      <a:pt x="2427" y="532"/>
                      <a:pt x="2425" y="533"/>
                      <a:pt x="2424" y="534"/>
                    </a:cubicBezTo>
                    <a:cubicBezTo>
                      <a:pt x="2423" y="533"/>
                      <a:pt x="2421" y="532"/>
                      <a:pt x="2421" y="530"/>
                    </a:cubicBezTo>
                    <a:close/>
                    <a:moveTo>
                      <a:pt x="2427" y="653"/>
                    </a:moveTo>
                    <a:cubicBezTo>
                      <a:pt x="2426" y="654"/>
                      <a:pt x="2425" y="655"/>
                      <a:pt x="2424" y="656"/>
                    </a:cubicBezTo>
                    <a:cubicBezTo>
                      <a:pt x="2423" y="655"/>
                      <a:pt x="2421" y="654"/>
                      <a:pt x="2421" y="653"/>
                    </a:cubicBezTo>
                    <a:cubicBezTo>
                      <a:pt x="2422" y="652"/>
                      <a:pt x="2423" y="651"/>
                      <a:pt x="2424" y="650"/>
                    </a:cubicBezTo>
                    <a:cubicBezTo>
                      <a:pt x="2425" y="651"/>
                      <a:pt x="2427" y="652"/>
                      <a:pt x="2427" y="653"/>
                    </a:cubicBezTo>
                    <a:close/>
                    <a:moveTo>
                      <a:pt x="2424" y="609"/>
                    </a:moveTo>
                    <a:cubicBezTo>
                      <a:pt x="2425" y="610"/>
                      <a:pt x="2426" y="611"/>
                      <a:pt x="2426" y="612"/>
                    </a:cubicBezTo>
                    <a:cubicBezTo>
                      <a:pt x="2426" y="613"/>
                      <a:pt x="2425" y="614"/>
                      <a:pt x="2424" y="615"/>
                    </a:cubicBezTo>
                    <a:cubicBezTo>
                      <a:pt x="2423" y="614"/>
                      <a:pt x="2421" y="613"/>
                      <a:pt x="2421" y="612"/>
                    </a:cubicBezTo>
                    <a:cubicBezTo>
                      <a:pt x="2421" y="612"/>
                      <a:pt x="2423" y="611"/>
                      <a:pt x="2424" y="609"/>
                    </a:cubicBezTo>
                    <a:close/>
                    <a:moveTo>
                      <a:pt x="2424" y="496"/>
                    </a:moveTo>
                    <a:cubicBezTo>
                      <a:pt x="2422" y="494"/>
                      <a:pt x="2421" y="493"/>
                      <a:pt x="2418" y="491"/>
                    </a:cubicBezTo>
                    <a:cubicBezTo>
                      <a:pt x="2420" y="489"/>
                      <a:pt x="2422" y="487"/>
                      <a:pt x="2423" y="485"/>
                    </a:cubicBezTo>
                    <a:cubicBezTo>
                      <a:pt x="2425" y="487"/>
                      <a:pt x="2428" y="489"/>
                      <a:pt x="2428" y="491"/>
                    </a:cubicBezTo>
                    <a:cubicBezTo>
                      <a:pt x="2429" y="492"/>
                      <a:pt x="2426" y="494"/>
                      <a:pt x="2424" y="496"/>
                    </a:cubicBezTo>
                    <a:close/>
                    <a:moveTo>
                      <a:pt x="2424" y="454"/>
                    </a:moveTo>
                    <a:cubicBezTo>
                      <a:pt x="2422" y="454"/>
                      <a:pt x="2421" y="451"/>
                      <a:pt x="2419" y="449"/>
                    </a:cubicBezTo>
                    <a:cubicBezTo>
                      <a:pt x="2420" y="448"/>
                      <a:pt x="2422" y="445"/>
                      <a:pt x="2424" y="445"/>
                    </a:cubicBezTo>
                    <a:cubicBezTo>
                      <a:pt x="2425" y="445"/>
                      <a:pt x="2427" y="448"/>
                      <a:pt x="2428" y="449"/>
                    </a:cubicBezTo>
                    <a:cubicBezTo>
                      <a:pt x="2427" y="451"/>
                      <a:pt x="2425" y="454"/>
                      <a:pt x="2424" y="454"/>
                    </a:cubicBezTo>
                    <a:close/>
                    <a:moveTo>
                      <a:pt x="2429" y="410"/>
                    </a:moveTo>
                    <a:cubicBezTo>
                      <a:pt x="2429" y="410"/>
                      <a:pt x="2427" y="410"/>
                      <a:pt x="2427" y="411"/>
                    </a:cubicBezTo>
                    <a:cubicBezTo>
                      <a:pt x="2425" y="413"/>
                      <a:pt x="2423" y="415"/>
                      <a:pt x="2421" y="411"/>
                    </a:cubicBezTo>
                    <a:cubicBezTo>
                      <a:pt x="2421" y="411"/>
                      <a:pt x="2420" y="410"/>
                      <a:pt x="2419" y="410"/>
                    </a:cubicBezTo>
                    <a:cubicBezTo>
                      <a:pt x="2419" y="410"/>
                      <a:pt x="2418" y="409"/>
                      <a:pt x="2417" y="409"/>
                    </a:cubicBezTo>
                    <a:cubicBezTo>
                      <a:pt x="2419" y="407"/>
                      <a:pt x="2422" y="405"/>
                      <a:pt x="2424" y="402"/>
                    </a:cubicBezTo>
                    <a:cubicBezTo>
                      <a:pt x="2424" y="403"/>
                      <a:pt x="2425" y="403"/>
                      <a:pt x="2425" y="403"/>
                    </a:cubicBezTo>
                    <a:cubicBezTo>
                      <a:pt x="2427" y="405"/>
                      <a:pt x="2428" y="406"/>
                      <a:pt x="2430" y="408"/>
                    </a:cubicBezTo>
                    <a:cubicBezTo>
                      <a:pt x="2430" y="408"/>
                      <a:pt x="2430" y="410"/>
                      <a:pt x="2429" y="410"/>
                    </a:cubicBezTo>
                    <a:close/>
                    <a:moveTo>
                      <a:pt x="2429" y="370"/>
                    </a:moveTo>
                    <a:cubicBezTo>
                      <a:pt x="2427" y="372"/>
                      <a:pt x="2426" y="374"/>
                      <a:pt x="2424" y="376"/>
                    </a:cubicBezTo>
                    <a:cubicBezTo>
                      <a:pt x="2422" y="373"/>
                      <a:pt x="2420" y="371"/>
                      <a:pt x="2418" y="369"/>
                    </a:cubicBezTo>
                    <a:cubicBezTo>
                      <a:pt x="2417" y="369"/>
                      <a:pt x="2418" y="368"/>
                      <a:pt x="2418" y="368"/>
                    </a:cubicBezTo>
                    <a:cubicBezTo>
                      <a:pt x="2419" y="366"/>
                      <a:pt x="2421" y="365"/>
                      <a:pt x="2422" y="364"/>
                    </a:cubicBezTo>
                    <a:cubicBezTo>
                      <a:pt x="2423" y="362"/>
                      <a:pt x="2424" y="362"/>
                      <a:pt x="2426" y="363"/>
                    </a:cubicBezTo>
                    <a:cubicBezTo>
                      <a:pt x="2427" y="365"/>
                      <a:pt x="2428" y="366"/>
                      <a:pt x="2429" y="367"/>
                    </a:cubicBezTo>
                    <a:cubicBezTo>
                      <a:pt x="2430" y="368"/>
                      <a:pt x="2431" y="369"/>
                      <a:pt x="2429" y="370"/>
                    </a:cubicBezTo>
                    <a:close/>
                    <a:moveTo>
                      <a:pt x="2430" y="328"/>
                    </a:moveTo>
                    <a:cubicBezTo>
                      <a:pt x="2429" y="330"/>
                      <a:pt x="2427" y="332"/>
                      <a:pt x="2426" y="333"/>
                    </a:cubicBezTo>
                    <a:cubicBezTo>
                      <a:pt x="2424" y="335"/>
                      <a:pt x="2423" y="335"/>
                      <a:pt x="2422" y="333"/>
                    </a:cubicBezTo>
                    <a:cubicBezTo>
                      <a:pt x="2421" y="332"/>
                      <a:pt x="2419" y="331"/>
                      <a:pt x="2418" y="329"/>
                    </a:cubicBezTo>
                    <a:cubicBezTo>
                      <a:pt x="2418" y="329"/>
                      <a:pt x="2417" y="328"/>
                      <a:pt x="2417" y="327"/>
                    </a:cubicBezTo>
                    <a:cubicBezTo>
                      <a:pt x="2418" y="326"/>
                      <a:pt x="2418" y="325"/>
                      <a:pt x="2418" y="325"/>
                    </a:cubicBezTo>
                    <a:cubicBezTo>
                      <a:pt x="2422" y="326"/>
                      <a:pt x="2420" y="320"/>
                      <a:pt x="2424" y="320"/>
                    </a:cubicBezTo>
                    <a:cubicBezTo>
                      <a:pt x="2424" y="320"/>
                      <a:pt x="2425" y="321"/>
                      <a:pt x="2426" y="321"/>
                    </a:cubicBezTo>
                    <a:cubicBezTo>
                      <a:pt x="2427" y="322"/>
                      <a:pt x="2426" y="326"/>
                      <a:pt x="2430" y="326"/>
                    </a:cubicBezTo>
                    <a:cubicBezTo>
                      <a:pt x="2430" y="326"/>
                      <a:pt x="2431" y="328"/>
                      <a:pt x="2430" y="328"/>
                    </a:cubicBezTo>
                    <a:close/>
                    <a:moveTo>
                      <a:pt x="2429" y="291"/>
                    </a:moveTo>
                    <a:cubicBezTo>
                      <a:pt x="2429" y="291"/>
                      <a:pt x="2427" y="291"/>
                      <a:pt x="2427" y="292"/>
                    </a:cubicBezTo>
                    <a:cubicBezTo>
                      <a:pt x="2427" y="294"/>
                      <a:pt x="2426" y="296"/>
                      <a:pt x="2423" y="296"/>
                    </a:cubicBezTo>
                    <a:cubicBezTo>
                      <a:pt x="2422" y="296"/>
                      <a:pt x="2422" y="293"/>
                      <a:pt x="2421" y="292"/>
                    </a:cubicBezTo>
                    <a:cubicBezTo>
                      <a:pt x="2419" y="290"/>
                      <a:pt x="2417" y="289"/>
                      <a:pt x="2415" y="287"/>
                    </a:cubicBezTo>
                    <a:cubicBezTo>
                      <a:pt x="2414" y="287"/>
                      <a:pt x="2414" y="286"/>
                      <a:pt x="2413" y="286"/>
                    </a:cubicBezTo>
                    <a:cubicBezTo>
                      <a:pt x="2414" y="286"/>
                      <a:pt x="2414" y="285"/>
                      <a:pt x="2415" y="285"/>
                    </a:cubicBezTo>
                    <a:cubicBezTo>
                      <a:pt x="2417" y="284"/>
                      <a:pt x="2419" y="282"/>
                      <a:pt x="2421" y="281"/>
                    </a:cubicBezTo>
                    <a:cubicBezTo>
                      <a:pt x="2424" y="278"/>
                      <a:pt x="2424" y="277"/>
                      <a:pt x="2427" y="281"/>
                    </a:cubicBezTo>
                    <a:cubicBezTo>
                      <a:pt x="2428" y="282"/>
                      <a:pt x="2429" y="282"/>
                      <a:pt x="2430" y="283"/>
                    </a:cubicBezTo>
                    <a:cubicBezTo>
                      <a:pt x="2434" y="287"/>
                      <a:pt x="2434" y="287"/>
                      <a:pt x="2429" y="291"/>
                    </a:cubicBezTo>
                    <a:close/>
                    <a:moveTo>
                      <a:pt x="2425" y="253"/>
                    </a:moveTo>
                    <a:cubicBezTo>
                      <a:pt x="2425" y="254"/>
                      <a:pt x="2424" y="254"/>
                      <a:pt x="2424" y="254"/>
                    </a:cubicBezTo>
                    <a:cubicBezTo>
                      <a:pt x="2422" y="253"/>
                      <a:pt x="2421" y="251"/>
                      <a:pt x="2420" y="250"/>
                    </a:cubicBezTo>
                    <a:cubicBezTo>
                      <a:pt x="2418" y="249"/>
                      <a:pt x="2416" y="247"/>
                      <a:pt x="2414" y="246"/>
                    </a:cubicBezTo>
                    <a:cubicBezTo>
                      <a:pt x="2415" y="245"/>
                      <a:pt x="2417" y="243"/>
                      <a:pt x="2419" y="242"/>
                    </a:cubicBezTo>
                    <a:cubicBezTo>
                      <a:pt x="2420" y="241"/>
                      <a:pt x="2420" y="240"/>
                      <a:pt x="2421" y="239"/>
                    </a:cubicBezTo>
                    <a:cubicBezTo>
                      <a:pt x="2424" y="234"/>
                      <a:pt x="2425" y="234"/>
                      <a:pt x="2427" y="239"/>
                    </a:cubicBezTo>
                    <a:cubicBezTo>
                      <a:pt x="2428" y="242"/>
                      <a:pt x="2431" y="242"/>
                      <a:pt x="2433" y="244"/>
                    </a:cubicBezTo>
                    <a:cubicBezTo>
                      <a:pt x="2434" y="245"/>
                      <a:pt x="2434" y="246"/>
                      <a:pt x="2434" y="246"/>
                    </a:cubicBezTo>
                    <a:cubicBezTo>
                      <a:pt x="2430" y="247"/>
                      <a:pt x="2428" y="251"/>
                      <a:pt x="2425" y="253"/>
                    </a:cubicBezTo>
                    <a:close/>
                    <a:moveTo>
                      <a:pt x="2430" y="208"/>
                    </a:moveTo>
                    <a:cubicBezTo>
                      <a:pt x="2428" y="210"/>
                      <a:pt x="2427" y="212"/>
                      <a:pt x="2426" y="214"/>
                    </a:cubicBezTo>
                    <a:cubicBezTo>
                      <a:pt x="2425" y="215"/>
                      <a:pt x="2424" y="215"/>
                      <a:pt x="2424" y="216"/>
                    </a:cubicBezTo>
                    <a:cubicBezTo>
                      <a:pt x="2423" y="215"/>
                      <a:pt x="2423" y="215"/>
                      <a:pt x="2422" y="214"/>
                    </a:cubicBezTo>
                    <a:cubicBezTo>
                      <a:pt x="2421" y="213"/>
                      <a:pt x="2421" y="211"/>
                      <a:pt x="2420" y="210"/>
                    </a:cubicBezTo>
                    <a:cubicBezTo>
                      <a:pt x="2418" y="208"/>
                      <a:pt x="2416" y="207"/>
                      <a:pt x="2414" y="205"/>
                    </a:cubicBezTo>
                    <a:cubicBezTo>
                      <a:pt x="2416" y="203"/>
                      <a:pt x="2418" y="201"/>
                      <a:pt x="2420" y="199"/>
                    </a:cubicBezTo>
                    <a:cubicBezTo>
                      <a:pt x="2424" y="195"/>
                      <a:pt x="2424" y="195"/>
                      <a:pt x="2428" y="199"/>
                    </a:cubicBezTo>
                    <a:cubicBezTo>
                      <a:pt x="2429" y="200"/>
                      <a:pt x="2430" y="201"/>
                      <a:pt x="2431" y="201"/>
                    </a:cubicBezTo>
                    <a:cubicBezTo>
                      <a:pt x="2432" y="203"/>
                      <a:pt x="2433" y="204"/>
                      <a:pt x="2434" y="206"/>
                    </a:cubicBezTo>
                    <a:cubicBezTo>
                      <a:pt x="2433" y="206"/>
                      <a:pt x="2431" y="207"/>
                      <a:pt x="2430" y="208"/>
                    </a:cubicBezTo>
                    <a:close/>
                    <a:moveTo>
                      <a:pt x="2430" y="170"/>
                    </a:moveTo>
                    <a:cubicBezTo>
                      <a:pt x="2427" y="172"/>
                      <a:pt x="2426" y="175"/>
                      <a:pt x="2424" y="177"/>
                    </a:cubicBezTo>
                    <a:cubicBezTo>
                      <a:pt x="2423" y="174"/>
                      <a:pt x="2420" y="172"/>
                      <a:pt x="2418" y="170"/>
                    </a:cubicBezTo>
                    <a:cubicBezTo>
                      <a:pt x="2416" y="168"/>
                      <a:pt x="2414" y="167"/>
                      <a:pt x="2412" y="165"/>
                    </a:cubicBezTo>
                    <a:cubicBezTo>
                      <a:pt x="2414" y="164"/>
                      <a:pt x="2416" y="162"/>
                      <a:pt x="2418" y="160"/>
                    </a:cubicBezTo>
                    <a:cubicBezTo>
                      <a:pt x="2420" y="159"/>
                      <a:pt x="2421" y="156"/>
                      <a:pt x="2422" y="155"/>
                    </a:cubicBezTo>
                    <a:cubicBezTo>
                      <a:pt x="2423" y="154"/>
                      <a:pt x="2423" y="153"/>
                      <a:pt x="2424" y="152"/>
                    </a:cubicBezTo>
                    <a:cubicBezTo>
                      <a:pt x="2425" y="153"/>
                      <a:pt x="2425" y="154"/>
                      <a:pt x="2426" y="155"/>
                    </a:cubicBezTo>
                    <a:cubicBezTo>
                      <a:pt x="2427" y="157"/>
                      <a:pt x="2428" y="159"/>
                      <a:pt x="2430" y="161"/>
                    </a:cubicBezTo>
                    <a:cubicBezTo>
                      <a:pt x="2432" y="162"/>
                      <a:pt x="2434" y="164"/>
                      <a:pt x="2436" y="165"/>
                    </a:cubicBezTo>
                    <a:cubicBezTo>
                      <a:pt x="2434" y="167"/>
                      <a:pt x="2432" y="168"/>
                      <a:pt x="2430" y="170"/>
                    </a:cubicBezTo>
                    <a:close/>
                    <a:moveTo>
                      <a:pt x="2432" y="128"/>
                    </a:moveTo>
                    <a:cubicBezTo>
                      <a:pt x="2429" y="130"/>
                      <a:pt x="2427" y="133"/>
                      <a:pt x="2425" y="136"/>
                    </a:cubicBezTo>
                    <a:cubicBezTo>
                      <a:pt x="2425" y="137"/>
                      <a:pt x="2424" y="138"/>
                      <a:pt x="2423" y="136"/>
                    </a:cubicBezTo>
                    <a:cubicBezTo>
                      <a:pt x="2420" y="131"/>
                      <a:pt x="2417" y="127"/>
                      <a:pt x="2411" y="126"/>
                    </a:cubicBezTo>
                    <a:cubicBezTo>
                      <a:pt x="2410" y="126"/>
                      <a:pt x="2410" y="125"/>
                      <a:pt x="2410" y="125"/>
                    </a:cubicBezTo>
                    <a:cubicBezTo>
                      <a:pt x="2410" y="124"/>
                      <a:pt x="2411" y="124"/>
                      <a:pt x="2411" y="124"/>
                    </a:cubicBezTo>
                    <a:cubicBezTo>
                      <a:pt x="2415" y="122"/>
                      <a:pt x="2419" y="120"/>
                      <a:pt x="2421" y="115"/>
                    </a:cubicBezTo>
                    <a:cubicBezTo>
                      <a:pt x="2422" y="114"/>
                      <a:pt x="2423" y="112"/>
                      <a:pt x="2424" y="111"/>
                    </a:cubicBezTo>
                    <a:cubicBezTo>
                      <a:pt x="2425" y="112"/>
                      <a:pt x="2426" y="114"/>
                      <a:pt x="2427" y="115"/>
                    </a:cubicBezTo>
                    <a:cubicBezTo>
                      <a:pt x="2429" y="116"/>
                      <a:pt x="2428" y="120"/>
                      <a:pt x="2431" y="120"/>
                    </a:cubicBezTo>
                    <a:cubicBezTo>
                      <a:pt x="2434" y="120"/>
                      <a:pt x="2436" y="123"/>
                      <a:pt x="2438" y="124"/>
                    </a:cubicBezTo>
                    <a:cubicBezTo>
                      <a:pt x="2436" y="126"/>
                      <a:pt x="2433" y="126"/>
                      <a:pt x="2432" y="128"/>
                    </a:cubicBezTo>
                    <a:close/>
                    <a:moveTo>
                      <a:pt x="2465" y="737"/>
                    </a:moveTo>
                    <a:cubicBezTo>
                      <a:pt x="2464" y="736"/>
                      <a:pt x="2463" y="735"/>
                      <a:pt x="2463" y="734"/>
                    </a:cubicBezTo>
                    <a:cubicBezTo>
                      <a:pt x="2464" y="734"/>
                      <a:pt x="2465" y="733"/>
                      <a:pt x="2466" y="732"/>
                    </a:cubicBezTo>
                    <a:cubicBezTo>
                      <a:pt x="2466" y="733"/>
                      <a:pt x="2467" y="734"/>
                      <a:pt x="2467" y="734"/>
                    </a:cubicBezTo>
                    <a:cubicBezTo>
                      <a:pt x="2467" y="735"/>
                      <a:pt x="2466" y="736"/>
                      <a:pt x="2465" y="737"/>
                    </a:cubicBezTo>
                    <a:close/>
                    <a:moveTo>
                      <a:pt x="2469" y="694"/>
                    </a:moveTo>
                    <a:cubicBezTo>
                      <a:pt x="2468" y="696"/>
                      <a:pt x="2466" y="698"/>
                      <a:pt x="2465" y="698"/>
                    </a:cubicBezTo>
                    <a:cubicBezTo>
                      <a:pt x="2464" y="698"/>
                      <a:pt x="2462" y="696"/>
                      <a:pt x="2460" y="694"/>
                    </a:cubicBezTo>
                    <a:cubicBezTo>
                      <a:pt x="2462" y="692"/>
                      <a:pt x="2463" y="691"/>
                      <a:pt x="2465" y="690"/>
                    </a:cubicBezTo>
                    <a:cubicBezTo>
                      <a:pt x="2467" y="690"/>
                      <a:pt x="2470" y="693"/>
                      <a:pt x="2469" y="694"/>
                    </a:cubicBezTo>
                    <a:close/>
                    <a:moveTo>
                      <a:pt x="2466" y="538"/>
                    </a:moveTo>
                    <a:cubicBezTo>
                      <a:pt x="2464" y="535"/>
                      <a:pt x="2462" y="533"/>
                      <a:pt x="2462" y="531"/>
                    </a:cubicBezTo>
                    <a:cubicBezTo>
                      <a:pt x="2461" y="530"/>
                      <a:pt x="2463" y="527"/>
                      <a:pt x="2465" y="527"/>
                    </a:cubicBezTo>
                    <a:cubicBezTo>
                      <a:pt x="2466" y="527"/>
                      <a:pt x="2469" y="529"/>
                      <a:pt x="2469" y="530"/>
                    </a:cubicBezTo>
                    <a:cubicBezTo>
                      <a:pt x="2469" y="532"/>
                      <a:pt x="2467" y="535"/>
                      <a:pt x="2466" y="538"/>
                    </a:cubicBezTo>
                    <a:close/>
                    <a:moveTo>
                      <a:pt x="2469" y="572"/>
                    </a:moveTo>
                    <a:cubicBezTo>
                      <a:pt x="2469" y="573"/>
                      <a:pt x="2467" y="574"/>
                      <a:pt x="2465" y="576"/>
                    </a:cubicBezTo>
                    <a:cubicBezTo>
                      <a:pt x="2464" y="574"/>
                      <a:pt x="2462" y="573"/>
                      <a:pt x="2462" y="572"/>
                    </a:cubicBezTo>
                    <a:cubicBezTo>
                      <a:pt x="2461" y="572"/>
                      <a:pt x="2465" y="567"/>
                      <a:pt x="2466" y="567"/>
                    </a:cubicBezTo>
                    <a:cubicBezTo>
                      <a:pt x="2467" y="569"/>
                      <a:pt x="2468" y="570"/>
                      <a:pt x="2469" y="572"/>
                    </a:cubicBezTo>
                    <a:close/>
                    <a:moveTo>
                      <a:pt x="2466" y="610"/>
                    </a:moveTo>
                    <a:cubicBezTo>
                      <a:pt x="2467" y="610"/>
                      <a:pt x="2468" y="612"/>
                      <a:pt x="2469" y="612"/>
                    </a:cubicBezTo>
                    <a:cubicBezTo>
                      <a:pt x="2468" y="613"/>
                      <a:pt x="2466" y="615"/>
                      <a:pt x="2464" y="615"/>
                    </a:cubicBezTo>
                    <a:cubicBezTo>
                      <a:pt x="2464" y="615"/>
                      <a:pt x="2462" y="613"/>
                      <a:pt x="2461" y="612"/>
                    </a:cubicBezTo>
                    <a:cubicBezTo>
                      <a:pt x="2463" y="611"/>
                      <a:pt x="2465" y="610"/>
                      <a:pt x="2466" y="610"/>
                    </a:cubicBezTo>
                    <a:close/>
                    <a:moveTo>
                      <a:pt x="2469" y="653"/>
                    </a:moveTo>
                    <a:cubicBezTo>
                      <a:pt x="2468" y="654"/>
                      <a:pt x="2467" y="656"/>
                      <a:pt x="2466" y="655"/>
                    </a:cubicBezTo>
                    <a:cubicBezTo>
                      <a:pt x="2464" y="655"/>
                      <a:pt x="2463" y="654"/>
                      <a:pt x="2462" y="652"/>
                    </a:cubicBezTo>
                    <a:cubicBezTo>
                      <a:pt x="2463" y="651"/>
                      <a:pt x="2464" y="650"/>
                      <a:pt x="2465" y="649"/>
                    </a:cubicBezTo>
                    <a:cubicBezTo>
                      <a:pt x="2467" y="651"/>
                      <a:pt x="2468" y="652"/>
                      <a:pt x="2469" y="653"/>
                    </a:cubicBezTo>
                    <a:close/>
                    <a:moveTo>
                      <a:pt x="2465" y="496"/>
                    </a:moveTo>
                    <a:cubicBezTo>
                      <a:pt x="2463" y="495"/>
                      <a:pt x="2460" y="492"/>
                      <a:pt x="2460" y="490"/>
                    </a:cubicBezTo>
                    <a:cubicBezTo>
                      <a:pt x="2460" y="488"/>
                      <a:pt x="2463" y="486"/>
                      <a:pt x="2465" y="484"/>
                    </a:cubicBezTo>
                    <a:cubicBezTo>
                      <a:pt x="2467" y="486"/>
                      <a:pt x="2469" y="488"/>
                      <a:pt x="2471" y="490"/>
                    </a:cubicBezTo>
                    <a:cubicBezTo>
                      <a:pt x="2472" y="491"/>
                      <a:pt x="2466" y="497"/>
                      <a:pt x="2465" y="496"/>
                    </a:cubicBezTo>
                    <a:close/>
                    <a:moveTo>
                      <a:pt x="2462" y="446"/>
                    </a:moveTo>
                    <a:cubicBezTo>
                      <a:pt x="2463" y="445"/>
                      <a:pt x="2463" y="444"/>
                      <a:pt x="2464" y="443"/>
                    </a:cubicBezTo>
                    <a:cubicBezTo>
                      <a:pt x="2464" y="443"/>
                      <a:pt x="2466" y="442"/>
                      <a:pt x="2466" y="443"/>
                    </a:cubicBezTo>
                    <a:cubicBezTo>
                      <a:pt x="2468" y="445"/>
                      <a:pt x="2470" y="447"/>
                      <a:pt x="2470" y="449"/>
                    </a:cubicBezTo>
                    <a:cubicBezTo>
                      <a:pt x="2470" y="451"/>
                      <a:pt x="2467" y="453"/>
                      <a:pt x="2464" y="456"/>
                    </a:cubicBezTo>
                    <a:cubicBezTo>
                      <a:pt x="2463" y="453"/>
                      <a:pt x="2462" y="452"/>
                      <a:pt x="2461" y="450"/>
                    </a:cubicBezTo>
                    <a:cubicBezTo>
                      <a:pt x="2458" y="448"/>
                      <a:pt x="2462" y="448"/>
                      <a:pt x="2462" y="446"/>
                    </a:cubicBezTo>
                    <a:close/>
                    <a:moveTo>
                      <a:pt x="2471" y="410"/>
                    </a:moveTo>
                    <a:cubicBezTo>
                      <a:pt x="2469" y="411"/>
                      <a:pt x="2461" y="411"/>
                      <a:pt x="2460" y="410"/>
                    </a:cubicBezTo>
                    <a:cubicBezTo>
                      <a:pt x="2459" y="410"/>
                      <a:pt x="2458" y="409"/>
                      <a:pt x="2458" y="409"/>
                    </a:cubicBezTo>
                    <a:cubicBezTo>
                      <a:pt x="2458" y="409"/>
                      <a:pt x="2458" y="408"/>
                      <a:pt x="2459" y="408"/>
                    </a:cubicBezTo>
                    <a:cubicBezTo>
                      <a:pt x="2460" y="407"/>
                      <a:pt x="2461" y="405"/>
                      <a:pt x="2463" y="404"/>
                    </a:cubicBezTo>
                    <a:cubicBezTo>
                      <a:pt x="2464" y="402"/>
                      <a:pt x="2466" y="402"/>
                      <a:pt x="2468" y="404"/>
                    </a:cubicBezTo>
                    <a:cubicBezTo>
                      <a:pt x="2469" y="405"/>
                      <a:pt x="2470" y="406"/>
                      <a:pt x="2471" y="407"/>
                    </a:cubicBezTo>
                    <a:cubicBezTo>
                      <a:pt x="2473" y="409"/>
                      <a:pt x="2474" y="409"/>
                      <a:pt x="2471" y="410"/>
                    </a:cubicBezTo>
                    <a:close/>
                    <a:moveTo>
                      <a:pt x="2459" y="367"/>
                    </a:moveTo>
                    <a:cubicBezTo>
                      <a:pt x="2459" y="367"/>
                      <a:pt x="2459" y="367"/>
                      <a:pt x="2459" y="367"/>
                    </a:cubicBezTo>
                    <a:cubicBezTo>
                      <a:pt x="2461" y="364"/>
                      <a:pt x="2463" y="362"/>
                      <a:pt x="2465" y="360"/>
                    </a:cubicBezTo>
                    <a:cubicBezTo>
                      <a:pt x="2467" y="362"/>
                      <a:pt x="2469" y="365"/>
                      <a:pt x="2471" y="366"/>
                    </a:cubicBezTo>
                    <a:cubicBezTo>
                      <a:pt x="2473" y="368"/>
                      <a:pt x="2472" y="370"/>
                      <a:pt x="2470" y="371"/>
                    </a:cubicBezTo>
                    <a:cubicBezTo>
                      <a:pt x="2469" y="373"/>
                      <a:pt x="2467" y="374"/>
                      <a:pt x="2466" y="375"/>
                    </a:cubicBezTo>
                    <a:cubicBezTo>
                      <a:pt x="2465" y="375"/>
                      <a:pt x="2464" y="375"/>
                      <a:pt x="2464" y="375"/>
                    </a:cubicBezTo>
                    <a:cubicBezTo>
                      <a:pt x="2462" y="373"/>
                      <a:pt x="2460" y="371"/>
                      <a:pt x="2458" y="369"/>
                    </a:cubicBezTo>
                    <a:cubicBezTo>
                      <a:pt x="2458" y="369"/>
                      <a:pt x="2459" y="368"/>
                      <a:pt x="2459" y="367"/>
                    </a:cubicBezTo>
                    <a:close/>
                    <a:moveTo>
                      <a:pt x="2473" y="328"/>
                    </a:moveTo>
                    <a:cubicBezTo>
                      <a:pt x="2471" y="331"/>
                      <a:pt x="2468" y="334"/>
                      <a:pt x="2466" y="337"/>
                    </a:cubicBezTo>
                    <a:cubicBezTo>
                      <a:pt x="2466" y="337"/>
                      <a:pt x="2465" y="337"/>
                      <a:pt x="2465" y="337"/>
                    </a:cubicBezTo>
                    <a:cubicBezTo>
                      <a:pt x="2465" y="337"/>
                      <a:pt x="2464" y="337"/>
                      <a:pt x="2464" y="336"/>
                    </a:cubicBezTo>
                    <a:cubicBezTo>
                      <a:pt x="2463" y="335"/>
                      <a:pt x="2463" y="334"/>
                      <a:pt x="2462" y="333"/>
                    </a:cubicBezTo>
                    <a:cubicBezTo>
                      <a:pt x="2461" y="331"/>
                      <a:pt x="2459" y="329"/>
                      <a:pt x="2458" y="327"/>
                    </a:cubicBezTo>
                    <a:cubicBezTo>
                      <a:pt x="2461" y="326"/>
                      <a:pt x="2461" y="322"/>
                      <a:pt x="2464" y="320"/>
                    </a:cubicBezTo>
                    <a:cubicBezTo>
                      <a:pt x="2464" y="320"/>
                      <a:pt x="2466" y="319"/>
                      <a:pt x="2466" y="320"/>
                    </a:cubicBezTo>
                    <a:cubicBezTo>
                      <a:pt x="2469" y="321"/>
                      <a:pt x="2469" y="326"/>
                      <a:pt x="2473" y="326"/>
                    </a:cubicBezTo>
                    <a:cubicBezTo>
                      <a:pt x="2473" y="326"/>
                      <a:pt x="2473" y="328"/>
                      <a:pt x="2473" y="328"/>
                    </a:cubicBezTo>
                    <a:close/>
                    <a:moveTo>
                      <a:pt x="2476" y="287"/>
                    </a:moveTo>
                    <a:cubicBezTo>
                      <a:pt x="2473" y="290"/>
                      <a:pt x="2469" y="292"/>
                      <a:pt x="2467" y="296"/>
                    </a:cubicBezTo>
                    <a:cubicBezTo>
                      <a:pt x="2466" y="296"/>
                      <a:pt x="2464" y="296"/>
                      <a:pt x="2464" y="296"/>
                    </a:cubicBezTo>
                    <a:cubicBezTo>
                      <a:pt x="2462" y="292"/>
                      <a:pt x="2458" y="290"/>
                      <a:pt x="2455" y="287"/>
                    </a:cubicBezTo>
                    <a:cubicBezTo>
                      <a:pt x="2454" y="287"/>
                      <a:pt x="2454" y="286"/>
                      <a:pt x="2454" y="286"/>
                    </a:cubicBezTo>
                    <a:cubicBezTo>
                      <a:pt x="2454" y="286"/>
                      <a:pt x="2455" y="285"/>
                      <a:pt x="2455" y="285"/>
                    </a:cubicBezTo>
                    <a:cubicBezTo>
                      <a:pt x="2458" y="284"/>
                      <a:pt x="2473" y="284"/>
                      <a:pt x="2475" y="285"/>
                    </a:cubicBezTo>
                    <a:cubicBezTo>
                      <a:pt x="2477" y="286"/>
                      <a:pt x="2477" y="286"/>
                      <a:pt x="2476" y="287"/>
                    </a:cubicBezTo>
                    <a:close/>
                    <a:moveTo>
                      <a:pt x="2454" y="246"/>
                    </a:moveTo>
                    <a:cubicBezTo>
                      <a:pt x="2455" y="244"/>
                      <a:pt x="2456" y="243"/>
                      <a:pt x="2456" y="243"/>
                    </a:cubicBezTo>
                    <a:cubicBezTo>
                      <a:pt x="2459" y="243"/>
                      <a:pt x="2460" y="241"/>
                      <a:pt x="2462" y="239"/>
                    </a:cubicBezTo>
                    <a:cubicBezTo>
                      <a:pt x="2464" y="234"/>
                      <a:pt x="2467" y="234"/>
                      <a:pt x="2469" y="239"/>
                    </a:cubicBezTo>
                    <a:cubicBezTo>
                      <a:pt x="2469" y="240"/>
                      <a:pt x="2470" y="241"/>
                      <a:pt x="2470" y="241"/>
                    </a:cubicBezTo>
                    <a:cubicBezTo>
                      <a:pt x="2475" y="246"/>
                      <a:pt x="2475" y="246"/>
                      <a:pt x="2470" y="250"/>
                    </a:cubicBezTo>
                    <a:cubicBezTo>
                      <a:pt x="2469" y="252"/>
                      <a:pt x="2467" y="254"/>
                      <a:pt x="2465" y="256"/>
                    </a:cubicBezTo>
                    <a:cubicBezTo>
                      <a:pt x="2464" y="254"/>
                      <a:pt x="2462" y="252"/>
                      <a:pt x="2460" y="250"/>
                    </a:cubicBezTo>
                    <a:cubicBezTo>
                      <a:pt x="2459" y="249"/>
                      <a:pt x="2457" y="248"/>
                      <a:pt x="2455" y="247"/>
                    </a:cubicBezTo>
                    <a:cubicBezTo>
                      <a:pt x="2455" y="246"/>
                      <a:pt x="2454" y="246"/>
                      <a:pt x="2454" y="246"/>
                    </a:cubicBezTo>
                    <a:close/>
                    <a:moveTo>
                      <a:pt x="2472" y="208"/>
                    </a:moveTo>
                    <a:cubicBezTo>
                      <a:pt x="2470" y="210"/>
                      <a:pt x="2469" y="212"/>
                      <a:pt x="2468" y="214"/>
                    </a:cubicBezTo>
                    <a:cubicBezTo>
                      <a:pt x="2467" y="215"/>
                      <a:pt x="2466" y="216"/>
                      <a:pt x="2465" y="216"/>
                    </a:cubicBezTo>
                    <a:cubicBezTo>
                      <a:pt x="2464" y="216"/>
                      <a:pt x="2463" y="215"/>
                      <a:pt x="2463" y="214"/>
                    </a:cubicBezTo>
                    <a:cubicBezTo>
                      <a:pt x="2462" y="213"/>
                      <a:pt x="2461" y="211"/>
                      <a:pt x="2460" y="210"/>
                    </a:cubicBezTo>
                    <a:cubicBezTo>
                      <a:pt x="2458" y="208"/>
                      <a:pt x="2456" y="207"/>
                      <a:pt x="2454" y="205"/>
                    </a:cubicBezTo>
                    <a:cubicBezTo>
                      <a:pt x="2456" y="203"/>
                      <a:pt x="2458" y="201"/>
                      <a:pt x="2460" y="199"/>
                    </a:cubicBezTo>
                    <a:cubicBezTo>
                      <a:pt x="2462" y="197"/>
                      <a:pt x="2463" y="195"/>
                      <a:pt x="2465" y="193"/>
                    </a:cubicBezTo>
                    <a:cubicBezTo>
                      <a:pt x="2467" y="195"/>
                      <a:pt x="2468" y="197"/>
                      <a:pt x="2470" y="199"/>
                    </a:cubicBezTo>
                    <a:cubicBezTo>
                      <a:pt x="2471" y="200"/>
                      <a:pt x="2472" y="201"/>
                      <a:pt x="2473" y="201"/>
                    </a:cubicBezTo>
                    <a:cubicBezTo>
                      <a:pt x="2474" y="203"/>
                      <a:pt x="2475" y="204"/>
                      <a:pt x="2477" y="205"/>
                    </a:cubicBezTo>
                    <a:cubicBezTo>
                      <a:pt x="2475" y="206"/>
                      <a:pt x="2473" y="207"/>
                      <a:pt x="2472" y="208"/>
                    </a:cubicBezTo>
                    <a:close/>
                    <a:moveTo>
                      <a:pt x="2476" y="166"/>
                    </a:moveTo>
                    <a:cubicBezTo>
                      <a:pt x="2472" y="168"/>
                      <a:pt x="2468" y="171"/>
                      <a:pt x="2467" y="176"/>
                    </a:cubicBezTo>
                    <a:cubicBezTo>
                      <a:pt x="2467" y="177"/>
                      <a:pt x="2466" y="177"/>
                      <a:pt x="2465" y="178"/>
                    </a:cubicBezTo>
                    <a:cubicBezTo>
                      <a:pt x="2464" y="177"/>
                      <a:pt x="2463" y="177"/>
                      <a:pt x="2463" y="177"/>
                    </a:cubicBezTo>
                    <a:cubicBezTo>
                      <a:pt x="2464" y="174"/>
                      <a:pt x="2461" y="172"/>
                      <a:pt x="2459" y="171"/>
                    </a:cubicBezTo>
                    <a:cubicBezTo>
                      <a:pt x="2457" y="169"/>
                      <a:pt x="2454" y="167"/>
                      <a:pt x="2452" y="165"/>
                    </a:cubicBezTo>
                    <a:cubicBezTo>
                      <a:pt x="2454" y="164"/>
                      <a:pt x="2457" y="162"/>
                      <a:pt x="2459" y="160"/>
                    </a:cubicBezTo>
                    <a:cubicBezTo>
                      <a:pt x="2461" y="158"/>
                      <a:pt x="2462" y="155"/>
                      <a:pt x="2463" y="152"/>
                    </a:cubicBezTo>
                    <a:cubicBezTo>
                      <a:pt x="2464" y="152"/>
                      <a:pt x="2464" y="151"/>
                      <a:pt x="2465" y="151"/>
                    </a:cubicBezTo>
                    <a:cubicBezTo>
                      <a:pt x="2466" y="151"/>
                      <a:pt x="2467" y="151"/>
                      <a:pt x="2467" y="152"/>
                    </a:cubicBezTo>
                    <a:cubicBezTo>
                      <a:pt x="2468" y="154"/>
                      <a:pt x="2469" y="157"/>
                      <a:pt x="2470" y="158"/>
                    </a:cubicBezTo>
                    <a:cubicBezTo>
                      <a:pt x="2472" y="160"/>
                      <a:pt x="2475" y="161"/>
                      <a:pt x="2477" y="163"/>
                    </a:cubicBezTo>
                    <a:cubicBezTo>
                      <a:pt x="2478" y="164"/>
                      <a:pt x="2480" y="165"/>
                      <a:pt x="2476" y="166"/>
                    </a:cubicBezTo>
                    <a:close/>
                    <a:moveTo>
                      <a:pt x="2479" y="126"/>
                    </a:moveTo>
                    <a:cubicBezTo>
                      <a:pt x="2473" y="128"/>
                      <a:pt x="2469" y="132"/>
                      <a:pt x="2467" y="138"/>
                    </a:cubicBezTo>
                    <a:cubicBezTo>
                      <a:pt x="2467" y="139"/>
                      <a:pt x="2466" y="139"/>
                      <a:pt x="2465" y="140"/>
                    </a:cubicBezTo>
                    <a:cubicBezTo>
                      <a:pt x="2464" y="139"/>
                      <a:pt x="2464" y="138"/>
                      <a:pt x="2463" y="137"/>
                    </a:cubicBezTo>
                    <a:cubicBezTo>
                      <a:pt x="2462" y="134"/>
                      <a:pt x="2460" y="131"/>
                      <a:pt x="2457" y="128"/>
                    </a:cubicBezTo>
                    <a:cubicBezTo>
                      <a:pt x="2452" y="124"/>
                      <a:pt x="2453" y="125"/>
                      <a:pt x="2458" y="120"/>
                    </a:cubicBezTo>
                    <a:cubicBezTo>
                      <a:pt x="2460" y="117"/>
                      <a:pt x="2464" y="115"/>
                      <a:pt x="2463" y="110"/>
                    </a:cubicBezTo>
                    <a:cubicBezTo>
                      <a:pt x="2463" y="110"/>
                      <a:pt x="2464" y="109"/>
                      <a:pt x="2465" y="109"/>
                    </a:cubicBezTo>
                    <a:cubicBezTo>
                      <a:pt x="2466" y="109"/>
                      <a:pt x="2467" y="109"/>
                      <a:pt x="2467" y="110"/>
                    </a:cubicBezTo>
                    <a:cubicBezTo>
                      <a:pt x="2468" y="117"/>
                      <a:pt x="2473" y="120"/>
                      <a:pt x="2478" y="124"/>
                    </a:cubicBezTo>
                    <a:cubicBezTo>
                      <a:pt x="2479" y="124"/>
                      <a:pt x="2480" y="124"/>
                      <a:pt x="2480" y="125"/>
                    </a:cubicBezTo>
                    <a:cubicBezTo>
                      <a:pt x="2480" y="125"/>
                      <a:pt x="2479" y="126"/>
                      <a:pt x="2479" y="126"/>
                    </a:cubicBezTo>
                    <a:close/>
                    <a:moveTo>
                      <a:pt x="2499" y="243"/>
                    </a:moveTo>
                    <a:cubicBezTo>
                      <a:pt x="2501" y="243"/>
                      <a:pt x="2503" y="241"/>
                      <a:pt x="2504" y="239"/>
                    </a:cubicBezTo>
                    <a:cubicBezTo>
                      <a:pt x="2506" y="234"/>
                      <a:pt x="2507" y="235"/>
                      <a:pt x="2509" y="239"/>
                    </a:cubicBezTo>
                    <a:cubicBezTo>
                      <a:pt x="2510" y="240"/>
                      <a:pt x="2510" y="241"/>
                      <a:pt x="2511" y="241"/>
                    </a:cubicBezTo>
                    <a:cubicBezTo>
                      <a:pt x="2515" y="246"/>
                      <a:pt x="2515" y="246"/>
                      <a:pt x="2510" y="251"/>
                    </a:cubicBezTo>
                    <a:cubicBezTo>
                      <a:pt x="2507" y="254"/>
                      <a:pt x="2507" y="254"/>
                      <a:pt x="2503" y="250"/>
                    </a:cubicBezTo>
                    <a:cubicBezTo>
                      <a:pt x="2501" y="249"/>
                      <a:pt x="2499" y="248"/>
                      <a:pt x="2497" y="247"/>
                    </a:cubicBezTo>
                    <a:cubicBezTo>
                      <a:pt x="2497" y="246"/>
                      <a:pt x="2497" y="246"/>
                      <a:pt x="2496" y="246"/>
                    </a:cubicBezTo>
                    <a:cubicBezTo>
                      <a:pt x="2497" y="244"/>
                      <a:pt x="2498" y="243"/>
                      <a:pt x="2499" y="243"/>
                    </a:cubicBezTo>
                    <a:close/>
                    <a:moveTo>
                      <a:pt x="2496" y="205"/>
                    </a:moveTo>
                    <a:cubicBezTo>
                      <a:pt x="2498" y="203"/>
                      <a:pt x="2500" y="201"/>
                      <a:pt x="2502" y="199"/>
                    </a:cubicBezTo>
                    <a:cubicBezTo>
                      <a:pt x="2504" y="198"/>
                      <a:pt x="2504" y="196"/>
                      <a:pt x="2506" y="195"/>
                    </a:cubicBezTo>
                    <a:cubicBezTo>
                      <a:pt x="2506" y="194"/>
                      <a:pt x="2506" y="194"/>
                      <a:pt x="2506" y="193"/>
                    </a:cubicBezTo>
                    <a:cubicBezTo>
                      <a:pt x="2507" y="193"/>
                      <a:pt x="2507" y="194"/>
                      <a:pt x="2507" y="194"/>
                    </a:cubicBezTo>
                    <a:cubicBezTo>
                      <a:pt x="2510" y="197"/>
                      <a:pt x="2512" y="201"/>
                      <a:pt x="2515" y="203"/>
                    </a:cubicBezTo>
                    <a:cubicBezTo>
                      <a:pt x="2517" y="205"/>
                      <a:pt x="2517" y="207"/>
                      <a:pt x="2515" y="207"/>
                    </a:cubicBezTo>
                    <a:cubicBezTo>
                      <a:pt x="2512" y="209"/>
                      <a:pt x="2510" y="210"/>
                      <a:pt x="2509" y="213"/>
                    </a:cubicBezTo>
                    <a:cubicBezTo>
                      <a:pt x="2508" y="216"/>
                      <a:pt x="2506" y="216"/>
                      <a:pt x="2504" y="214"/>
                    </a:cubicBezTo>
                    <a:cubicBezTo>
                      <a:pt x="2503" y="212"/>
                      <a:pt x="2503" y="211"/>
                      <a:pt x="2502" y="210"/>
                    </a:cubicBezTo>
                    <a:cubicBezTo>
                      <a:pt x="2500" y="208"/>
                      <a:pt x="2498" y="207"/>
                      <a:pt x="2496" y="205"/>
                    </a:cubicBezTo>
                    <a:close/>
                    <a:moveTo>
                      <a:pt x="2506" y="534"/>
                    </a:moveTo>
                    <a:cubicBezTo>
                      <a:pt x="2505" y="533"/>
                      <a:pt x="2504" y="532"/>
                      <a:pt x="2504" y="531"/>
                    </a:cubicBezTo>
                    <a:cubicBezTo>
                      <a:pt x="2504" y="530"/>
                      <a:pt x="2505" y="528"/>
                      <a:pt x="2506" y="527"/>
                    </a:cubicBezTo>
                    <a:cubicBezTo>
                      <a:pt x="2507" y="528"/>
                      <a:pt x="2509" y="529"/>
                      <a:pt x="2509" y="530"/>
                    </a:cubicBezTo>
                    <a:cubicBezTo>
                      <a:pt x="2509" y="532"/>
                      <a:pt x="2507" y="533"/>
                      <a:pt x="2506" y="534"/>
                    </a:cubicBezTo>
                    <a:close/>
                    <a:moveTo>
                      <a:pt x="2509" y="572"/>
                    </a:moveTo>
                    <a:cubicBezTo>
                      <a:pt x="2509" y="573"/>
                      <a:pt x="2507" y="574"/>
                      <a:pt x="2506" y="575"/>
                    </a:cubicBezTo>
                    <a:cubicBezTo>
                      <a:pt x="2505" y="574"/>
                      <a:pt x="2504" y="573"/>
                      <a:pt x="2504" y="572"/>
                    </a:cubicBezTo>
                    <a:cubicBezTo>
                      <a:pt x="2504" y="571"/>
                      <a:pt x="2506" y="570"/>
                      <a:pt x="2507" y="570"/>
                    </a:cubicBezTo>
                    <a:cubicBezTo>
                      <a:pt x="2508" y="570"/>
                      <a:pt x="2509" y="571"/>
                      <a:pt x="2509" y="572"/>
                    </a:cubicBezTo>
                    <a:close/>
                    <a:moveTo>
                      <a:pt x="2507" y="610"/>
                    </a:moveTo>
                    <a:cubicBezTo>
                      <a:pt x="2507" y="610"/>
                      <a:pt x="2508" y="611"/>
                      <a:pt x="2509" y="612"/>
                    </a:cubicBezTo>
                    <a:cubicBezTo>
                      <a:pt x="2508" y="613"/>
                      <a:pt x="2507" y="615"/>
                      <a:pt x="2506" y="615"/>
                    </a:cubicBezTo>
                    <a:cubicBezTo>
                      <a:pt x="2505" y="615"/>
                      <a:pt x="2504" y="614"/>
                      <a:pt x="2503" y="613"/>
                    </a:cubicBezTo>
                    <a:cubicBezTo>
                      <a:pt x="2505" y="611"/>
                      <a:pt x="2506" y="610"/>
                      <a:pt x="2507" y="610"/>
                    </a:cubicBezTo>
                    <a:close/>
                    <a:moveTo>
                      <a:pt x="2506" y="736"/>
                    </a:moveTo>
                    <a:cubicBezTo>
                      <a:pt x="2506" y="736"/>
                      <a:pt x="2506" y="735"/>
                      <a:pt x="2506" y="735"/>
                    </a:cubicBezTo>
                    <a:cubicBezTo>
                      <a:pt x="2506" y="735"/>
                      <a:pt x="2506" y="735"/>
                      <a:pt x="2506" y="734"/>
                    </a:cubicBezTo>
                    <a:cubicBezTo>
                      <a:pt x="2507" y="735"/>
                      <a:pt x="2507" y="735"/>
                      <a:pt x="2507" y="736"/>
                    </a:cubicBezTo>
                    <a:cubicBezTo>
                      <a:pt x="2507" y="736"/>
                      <a:pt x="2507" y="736"/>
                      <a:pt x="2506" y="736"/>
                    </a:cubicBezTo>
                    <a:close/>
                    <a:moveTo>
                      <a:pt x="2506" y="696"/>
                    </a:moveTo>
                    <a:cubicBezTo>
                      <a:pt x="2505" y="696"/>
                      <a:pt x="2505" y="695"/>
                      <a:pt x="2504" y="694"/>
                    </a:cubicBezTo>
                    <a:cubicBezTo>
                      <a:pt x="2504" y="693"/>
                      <a:pt x="2505" y="692"/>
                      <a:pt x="2506" y="690"/>
                    </a:cubicBezTo>
                    <a:cubicBezTo>
                      <a:pt x="2508" y="691"/>
                      <a:pt x="2509" y="692"/>
                      <a:pt x="2509" y="694"/>
                    </a:cubicBezTo>
                    <a:cubicBezTo>
                      <a:pt x="2510" y="696"/>
                      <a:pt x="2508" y="696"/>
                      <a:pt x="2506" y="696"/>
                    </a:cubicBezTo>
                    <a:close/>
                    <a:moveTo>
                      <a:pt x="2507" y="655"/>
                    </a:moveTo>
                    <a:cubicBezTo>
                      <a:pt x="2506" y="655"/>
                      <a:pt x="2505" y="653"/>
                      <a:pt x="2504" y="653"/>
                    </a:cubicBezTo>
                    <a:cubicBezTo>
                      <a:pt x="2505" y="652"/>
                      <a:pt x="2506" y="651"/>
                      <a:pt x="2506" y="650"/>
                    </a:cubicBezTo>
                    <a:cubicBezTo>
                      <a:pt x="2507" y="651"/>
                      <a:pt x="2508" y="652"/>
                      <a:pt x="2510" y="653"/>
                    </a:cubicBezTo>
                    <a:cubicBezTo>
                      <a:pt x="2509" y="654"/>
                      <a:pt x="2508" y="655"/>
                      <a:pt x="2507" y="655"/>
                    </a:cubicBezTo>
                    <a:close/>
                    <a:moveTo>
                      <a:pt x="2506" y="496"/>
                    </a:moveTo>
                    <a:cubicBezTo>
                      <a:pt x="2505" y="495"/>
                      <a:pt x="2503" y="493"/>
                      <a:pt x="2501" y="491"/>
                    </a:cubicBezTo>
                    <a:cubicBezTo>
                      <a:pt x="2503" y="488"/>
                      <a:pt x="2504" y="487"/>
                      <a:pt x="2506" y="485"/>
                    </a:cubicBezTo>
                    <a:cubicBezTo>
                      <a:pt x="2508" y="487"/>
                      <a:pt x="2511" y="489"/>
                      <a:pt x="2511" y="491"/>
                    </a:cubicBezTo>
                    <a:cubicBezTo>
                      <a:pt x="2511" y="492"/>
                      <a:pt x="2508" y="494"/>
                      <a:pt x="2506" y="496"/>
                    </a:cubicBezTo>
                    <a:close/>
                    <a:moveTo>
                      <a:pt x="2506" y="453"/>
                    </a:moveTo>
                    <a:cubicBezTo>
                      <a:pt x="2505" y="454"/>
                      <a:pt x="2503" y="451"/>
                      <a:pt x="2501" y="450"/>
                    </a:cubicBezTo>
                    <a:cubicBezTo>
                      <a:pt x="2503" y="447"/>
                      <a:pt x="2505" y="445"/>
                      <a:pt x="2507" y="445"/>
                    </a:cubicBezTo>
                    <a:cubicBezTo>
                      <a:pt x="2508" y="445"/>
                      <a:pt x="2510" y="448"/>
                      <a:pt x="2511" y="449"/>
                    </a:cubicBezTo>
                    <a:cubicBezTo>
                      <a:pt x="2509" y="451"/>
                      <a:pt x="2508" y="453"/>
                      <a:pt x="2506" y="453"/>
                    </a:cubicBezTo>
                    <a:close/>
                    <a:moveTo>
                      <a:pt x="2510" y="411"/>
                    </a:moveTo>
                    <a:cubicBezTo>
                      <a:pt x="2508" y="411"/>
                      <a:pt x="2507" y="414"/>
                      <a:pt x="2506" y="413"/>
                    </a:cubicBezTo>
                    <a:cubicBezTo>
                      <a:pt x="2504" y="413"/>
                      <a:pt x="2502" y="411"/>
                      <a:pt x="2500" y="409"/>
                    </a:cubicBezTo>
                    <a:cubicBezTo>
                      <a:pt x="2500" y="409"/>
                      <a:pt x="2500" y="408"/>
                      <a:pt x="2501" y="408"/>
                    </a:cubicBezTo>
                    <a:cubicBezTo>
                      <a:pt x="2502" y="406"/>
                      <a:pt x="2504" y="405"/>
                      <a:pt x="2506" y="403"/>
                    </a:cubicBezTo>
                    <a:cubicBezTo>
                      <a:pt x="2506" y="403"/>
                      <a:pt x="2506" y="402"/>
                      <a:pt x="2507" y="402"/>
                    </a:cubicBezTo>
                    <a:cubicBezTo>
                      <a:pt x="2508" y="404"/>
                      <a:pt x="2509" y="405"/>
                      <a:pt x="2511" y="406"/>
                    </a:cubicBezTo>
                    <a:cubicBezTo>
                      <a:pt x="2514" y="409"/>
                      <a:pt x="2513" y="410"/>
                      <a:pt x="2510" y="411"/>
                    </a:cubicBezTo>
                    <a:close/>
                    <a:moveTo>
                      <a:pt x="2511" y="370"/>
                    </a:moveTo>
                    <a:cubicBezTo>
                      <a:pt x="2511" y="371"/>
                      <a:pt x="2510" y="372"/>
                      <a:pt x="2509" y="373"/>
                    </a:cubicBezTo>
                    <a:cubicBezTo>
                      <a:pt x="2507" y="375"/>
                      <a:pt x="2506" y="375"/>
                      <a:pt x="2504" y="373"/>
                    </a:cubicBezTo>
                    <a:cubicBezTo>
                      <a:pt x="2503" y="371"/>
                      <a:pt x="2501" y="370"/>
                      <a:pt x="2500" y="369"/>
                    </a:cubicBezTo>
                    <a:cubicBezTo>
                      <a:pt x="2500" y="368"/>
                      <a:pt x="2500" y="368"/>
                      <a:pt x="2501" y="368"/>
                    </a:cubicBezTo>
                    <a:cubicBezTo>
                      <a:pt x="2502" y="366"/>
                      <a:pt x="2504" y="365"/>
                      <a:pt x="2505" y="363"/>
                    </a:cubicBezTo>
                    <a:cubicBezTo>
                      <a:pt x="2506" y="362"/>
                      <a:pt x="2507" y="362"/>
                      <a:pt x="2508" y="364"/>
                    </a:cubicBezTo>
                    <a:cubicBezTo>
                      <a:pt x="2509" y="365"/>
                      <a:pt x="2510" y="366"/>
                      <a:pt x="2512" y="367"/>
                    </a:cubicBezTo>
                    <a:cubicBezTo>
                      <a:pt x="2513" y="368"/>
                      <a:pt x="2513" y="369"/>
                      <a:pt x="2511" y="370"/>
                    </a:cubicBezTo>
                    <a:close/>
                    <a:moveTo>
                      <a:pt x="2509" y="333"/>
                    </a:moveTo>
                    <a:cubicBezTo>
                      <a:pt x="2507" y="335"/>
                      <a:pt x="2506" y="335"/>
                      <a:pt x="2504" y="333"/>
                    </a:cubicBezTo>
                    <a:cubicBezTo>
                      <a:pt x="2503" y="331"/>
                      <a:pt x="2501" y="330"/>
                      <a:pt x="2499" y="327"/>
                    </a:cubicBezTo>
                    <a:cubicBezTo>
                      <a:pt x="2500" y="326"/>
                      <a:pt x="2501" y="326"/>
                      <a:pt x="2501" y="325"/>
                    </a:cubicBezTo>
                    <a:cubicBezTo>
                      <a:pt x="2502" y="325"/>
                      <a:pt x="2503" y="324"/>
                      <a:pt x="2504" y="323"/>
                    </a:cubicBezTo>
                    <a:cubicBezTo>
                      <a:pt x="2507" y="319"/>
                      <a:pt x="2506" y="319"/>
                      <a:pt x="2509" y="323"/>
                    </a:cubicBezTo>
                    <a:cubicBezTo>
                      <a:pt x="2510" y="325"/>
                      <a:pt x="2513" y="326"/>
                      <a:pt x="2513" y="327"/>
                    </a:cubicBezTo>
                    <a:cubicBezTo>
                      <a:pt x="2512" y="329"/>
                      <a:pt x="2510" y="331"/>
                      <a:pt x="2509" y="333"/>
                    </a:cubicBezTo>
                    <a:close/>
                    <a:moveTo>
                      <a:pt x="2515" y="288"/>
                    </a:moveTo>
                    <a:cubicBezTo>
                      <a:pt x="2513" y="289"/>
                      <a:pt x="2511" y="291"/>
                      <a:pt x="2509" y="293"/>
                    </a:cubicBezTo>
                    <a:cubicBezTo>
                      <a:pt x="2506" y="297"/>
                      <a:pt x="2506" y="297"/>
                      <a:pt x="2504" y="293"/>
                    </a:cubicBezTo>
                    <a:cubicBezTo>
                      <a:pt x="2502" y="290"/>
                      <a:pt x="2499" y="290"/>
                      <a:pt x="2497" y="287"/>
                    </a:cubicBezTo>
                    <a:cubicBezTo>
                      <a:pt x="2497" y="286"/>
                      <a:pt x="2495" y="286"/>
                      <a:pt x="2497" y="285"/>
                    </a:cubicBezTo>
                    <a:cubicBezTo>
                      <a:pt x="2501" y="283"/>
                      <a:pt x="2504" y="280"/>
                      <a:pt x="2507" y="278"/>
                    </a:cubicBezTo>
                    <a:cubicBezTo>
                      <a:pt x="2510" y="280"/>
                      <a:pt x="2512" y="283"/>
                      <a:pt x="2515" y="285"/>
                    </a:cubicBezTo>
                    <a:cubicBezTo>
                      <a:pt x="2516" y="285"/>
                      <a:pt x="2516" y="286"/>
                      <a:pt x="2517" y="286"/>
                    </a:cubicBezTo>
                    <a:cubicBezTo>
                      <a:pt x="2516" y="287"/>
                      <a:pt x="2516" y="287"/>
                      <a:pt x="2515" y="288"/>
                    </a:cubicBezTo>
                    <a:close/>
                    <a:moveTo>
                      <a:pt x="2516" y="166"/>
                    </a:moveTo>
                    <a:cubicBezTo>
                      <a:pt x="2512" y="169"/>
                      <a:pt x="2509" y="173"/>
                      <a:pt x="2506" y="177"/>
                    </a:cubicBezTo>
                    <a:cubicBezTo>
                      <a:pt x="2505" y="172"/>
                      <a:pt x="2500" y="170"/>
                      <a:pt x="2497" y="166"/>
                    </a:cubicBezTo>
                    <a:cubicBezTo>
                      <a:pt x="2496" y="166"/>
                      <a:pt x="2495" y="166"/>
                      <a:pt x="2494" y="165"/>
                    </a:cubicBezTo>
                    <a:cubicBezTo>
                      <a:pt x="2495" y="164"/>
                      <a:pt x="2495" y="164"/>
                      <a:pt x="2496" y="163"/>
                    </a:cubicBezTo>
                    <a:cubicBezTo>
                      <a:pt x="2500" y="162"/>
                      <a:pt x="2503" y="159"/>
                      <a:pt x="2505" y="155"/>
                    </a:cubicBezTo>
                    <a:cubicBezTo>
                      <a:pt x="2506" y="152"/>
                      <a:pt x="2508" y="152"/>
                      <a:pt x="2508" y="155"/>
                    </a:cubicBezTo>
                    <a:cubicBezTo>
                      <a:pt x="2510" y="159"/>
                      <a:pt x="2513" y="161"/>
                      <a:pt x="2517" y="163"/>
                    </a:cubicBezTo>
                    <a:cubicBezTo>
                      <a:pt x="2519" y="165"/>
                      <a:pt x="2519" y="165"/>
                      <a:pt x="2516" y="166"/>
                    </a:cubicBezTo>
                    <a:close/>
                    <a:moveTo>
                      <a:pt x="2520" y="126"/>
                    </a:moveTo>
                    <a:cubicBezTo>
                      <a:pt x="2514" y="127"/>
                      <a:pt x="2510" y="131"/>
                      <a:pt x="2508" y="136"/>
                    </a:cubicBezTo>
                    <a:cubicBezTo>
                      <a:pt x="2507" y="137"/>
                      <a:pt x="2506" y="137"/>
                      <a:pt x="2505" y="136"/>
                    </a:cubicBezTo>
                    <a:cubicBezTo>
                      <a:pt x="2503" y="131"/>
                      <a:pt x="2499" y="127"/>
                      <a:pt x="2493" y="126"/>
                    </a:cubicBezTo>
                    <a:cubicBezTo>
                      <a:pt x="2493" y="126"/>
                      <a:pt x="2493" y="125"/>
                      <a:pt x="2492" y="125"/>
                    </a:cubicBezTo>
                    <a:cubicBezTo>
                      <a:pt x="2493" y="124"/>
                      <a:pt x="2493" y="124"/>
                      <a:pt x="2494" y="124"/>
                    </a:cubicBezTo>
                    <a:cubicBezTo>
                      <a:pt x="2506" y="116"/>
                      <a:pt x="2507" y="116"/>
                      <a:pt x="2519" y="124"/>
                    </a:cubicBezTo>
                    <a:cubicBezTo>
                      <a:pt x="2520" y="125"/>
                      <a:pt x="2522" y="125"/>
                      <a:pt x="2520" y="126"/>
                    </a:cubicBezTo>
                    <a:close/>
                    <a:moveTo>
                      <a:pt x="2547" y="736"/>
                    </a:moveTo>
                    <a:cubicBezTo>
                      <a:pt x="2547" y="736"/>
                      <a:pt x="2546" y="735"/>
                      <a:pt x="2546" y="735"/>
                    </a:cubicBezTo>
                    <a:cubicBezTo>
                      <a:pt x="2546" y="735"/>
                      <a:pt x="2547" y="735"/>
                      <a:pt x="2547" y="734"/>
                    </a:cubicBezTo>
                    <a:cubicBezTo>
                      <a:pt x="2547" y="735"/>
                      <a:pt x="2547" y="735"/>
                      <a:pt x="2547" y="736"/>
                    </a:cubicBezTo>
                    <a:cubicBezTo>
                      <a:pt x="2547" y="736"/>
                      <a:pt x="2547" y="736"/>
                      <a:pt x="2547" y="736"/>
                    </a:cubicBezTo>
                    <a:close/>
                    <a:moveTo>
                      <a:pt x="2546" y="696"/>
                    </a:moveTo>
                    <a:cubicBezTo>
                      <a:pt x="2545" y="696"/>
                      <a:pt x="2545" y="695"/>
                      <a:pt x="2542" y="694"/>
                    </a:cubicBezTo>
                    <a:cubicBezTo>
                      <a:pt x="2545" y="693"/>
                      <a:pt x="2546" y="692"/>
                      <a:pt x="2547" y="690"/>
                    </a:cubicBezTo>
                    <a:cubicBezTo>
                      <a:pt x="2548" y="692"/>
                      <a:pt x="2549" y="693"/>
                      <a:pt x="2550" y="694"/>
                    </a:cubicBezTo>
                    <a:cubicBezTo>
                      <a:pt x="2550" y="697"/>
                      <a:pt x="2548" y="696"/>
                      <a:pt x="2546" y="696"/>
                    </a:cubicBezTo>
                    <a:close/>
                    <a:moveTo>
                      <a:pt x="2547" y="650"/>
                    </a:moveTo>
                    <a:cubicBezTo>
                      <a:pt x="2548" y="651"/>
                      <a:pt x="2548" y="652"/>
                      <a:pt x="2549" y="653"/>
                    </a:cubicBezTo>
                    <a:cubicBezTo>
                      <a:pt x="2548" y="654"/>
                      <a:pt x="2547" y="655"/>
                      <a:pt x="2547" y="655"/>
                    </a:cubicBezTo>
                    <a:cubicBezTo>
                      <a:pt x="2546" y="655"/>
                      <a:pt x="2545" y="654"/>
                      <a:pt x="2544" y="653"/>
                    </a:cubicBezTo>
                    <a:cubicBezTo>
                      <a:pt x="2545" y="652"/>
                      <a:pt x="2546" y="650"/>
                      <a:pt x="2547" y="650"/>
                    </a:cubicBezTo>
                    <a:close/>
                    <a:moveTo>
                      <a:pt x="2544" y="613"/>
                    </a:moveTo>
                    <a:cubicBezTo>
                      <a:pt x="2544" y="612"/>
                      <a:pt x="2546" y="611"/>
                      <a:pt x="2548" y="609"/>
                    </a:cubicBezTo>
                    <a:cubicBezTo>
                      <a:pt x="2548" y="610"/>
                      <a:pt x="2549" y="611"/>
                      <a:pt x="2549" y="612"/>
                    </a:cubicBezTo>
                    <a:cubicBezTo>
                      <a:pt x="2549" y="613"/>
                      <a:pt x="2548" y="614"/>
                      <a:pt x="2547" y="615"/>
                    </a:cubicBezTo>
                    <a:cubicBezTo>
                      <a:pt x="2546" y="614"/>
                      <a:pt x="2544" y="614"/>
                      <a:pt x="2544" y="613"/>
                    </a:cubicBezTo>
                    <a:close/>
                    <a:moveTo>
                      <a:pt x="2546" y="575"/>
                    </a:moveTo>
                    <a:cubicBezTo>
                      <a:pt x="2546" y="574"/>
                      <a:pt x="2544" y="573"/>
                      <a:pt x="2544" y="572"/>
                    </a:cubicBezTo>
                    <a:cubicBezTo>
                      <a:pt x="2545" y="571"/>
                      <a:pt x="2546" y="570"/>
                      <a:pt x="2547" y="569"/>
                    </a:cubicBezTo>
                    <a:cubicBezTo>
                      <a:pt x="2548" y="570"/>
                      <a:pt x="2549" y="571"/>
                      <a:pt x="2549" y="572"/>
                    </a:cubicBezTo>
                    <a:cubicBezTo>
                      <a:pt x="2549" y="573"/>
                      <a:pt x="2548" y="574"/>
                      <a:pt x="2546" y="575"/>
                    </a:cubicBezTo>
                    <a:close/>
                    <a:moveTo>
                      <a:pt x="2547" y="535"/>
                    </a:moveTo>
                    <a:cubicBezTo>
                      <a:pt x="2546" y="534"/>
                      <a:pt x="2545" y="532"/>
                      <a:pt x="2543" y="531"/>
                    </a:cubicBezTo>
                    <a:cubicBezTo>
                      <a:pt x="2544" y="530"/>
                      <a:pt x="2545" y="528"/>
                      <a:pt x="2546" y="527"/>
                    </a:cubicBezTo>
                    <a:cubicBezTo>
                      <a:pt x="2548" y="529"/>
                      <a:pt x="2549" y="530"/>
                      <a:pt x="2549" y="531"/>
                    </a:cubicBezTo>
                    <a:cubicBezTo>
                      <a:pt x="2550" y="532"/>
                      <a:pt x="2548" y="533"/>
                      <a:pt x="2547" y="535"/>
                    </a:cubicBezTo>
                    <a:close/>
                    <a:moveTo>
                      <a:pt x="2551" y="492"/>
                    </a:moveTo>
                    <a:cubicBezTo>
                      <a:pt x="2550" y="493"/>
                      <a:pt x="2549" y="495"/>
                      <a:pt x="2547" y="495"/>
                    </a:cubicBezTo>
                    <a:cubicBezTo>
                      <a:pt x="2547" y="496"/>
                      <a:pt x="2545" y="494"/>
                      <a:pt x="2544" y="494"/>
                    </a:cubicBezTo>
                    <a:cubicBezTo>
                      <a:pt x="2543" y="492"/>
                      <a:pt x="2542" y="491"/>
                      <a:pt x="2542" y="490"/>
                    </a:cubicBezTo>
                    <a:cubicBezTo>
                      <a:pt x="2543" y="488"/>
                      <a:pt x="2545" y="487"/>
                      <a:pt x="2548" y="484"/>
                    </a:cubicBezTo>
                    <a:cubicBezTo>
                      <a:pt x="2549" y="485"/>
                      <a:pt x="2550" y="487"/>
                      <a:pt x="2550" y="488"/>
                    </a:cubicBezTo>
                    <a:cubicBezTo>
                      <a:pt x="2551" y="489"/>
                      <a:pt x="2552" y="491"/>
                      <a:pt x="2551" y="492"/>
                    </a:cubicBezTo>
                    <a:close/>
                    <a:moveTo>
                      <a:pt x="2542" y="450"/>
                    </a:moveTo>
                    <a:cubicBezTo>
                      <a:pt x="2544" y="448"/>
                      <a:pt x="2545" y="445"/>
                      <a:pt x="2547" y="445"/>
                    </a:cubicBezTo>
                    <a:cubicBezTo>
                      <a:pt x="2548" y="445"/>
                      <a:pt x="2550" y="447"/>
                      <a:pt x="2551" y="449"/>
                    </a:cubicBezTo>
                    <a:cubicBezTo>
                      <a:pt x="2550" y="451"/>
                      <a:pt x="2548" y="453"/>
                      <a:pt x="2546" y="453"/>
                    </a:cubicBezTo>
                    <a:cubicBezTo>
                      <a:pt x="2545" y="454"/>
                      <a:pt x="2543" y="451"/>
                      <a:pt x="2542" y="450"/>
                    </a:cubicBezTo>
                    <a:close/>
                    <a:moveTo>
                      <a:pt x="2552" y="410"/>
                    </a:moveTo>
                    <a:cubicBezTo>
                      <a:pt x="2550" y="411"/>
                      <a:pt x="2548" y="413"/>
                      <a:pt x="2547" y="413"/>
                    </a:cubicBezTo>
                    <a:cubicBezTo>
                      <a:pt x="2545" y="413"/>
                      <a:pt x="2543" y="411"/>
                      <a:pt x="2541" y="410"/>
                    </a:cubicBezTo>
                    <a:cubicBezTo>
                      <a:pt x="2541" y="410"/>
                      <a:pt x="2541" y="410"/>
                      <a:pt x="2541" y="409"/>
                    </a:cubicBezTo>
                    <a:cubicBezTo>
                      <a:pt x="2541" y="409"/>
                      <a:pt x="2541" y="408"/>
                      <a:pt x="2541" y="408"/>
                    </a:cubicBezTo>
                    <a:cubicBezTo>
                      <a:pt x="2543" y="406"/>
                      <a:pt x="2545" y="404"/>
                      <a:pt x="2546" y="402"/>
                    </a:cubicBezTo>
                    <a:cubicBezTo>
                      <a:pt x="2549" y="404"/>
                      <a:pt x="2551" y="406"/>
                      <a:pt x="2553" y="409"/>
                    </a:cubicBezTo>
                    <a:cubicBezTo>
                      <a:pt x="2553" y="409"/>
                      <a:pt x="2552" y="409"/>
                      <a:pt x="2552" y="410"/>
                    </a:cubicBezTo>
                    <a:close/>
                    <a:moveTo>
                      <a:pt x="2540" y="369"/>
                    </a:moveTo>
                    <a:cubicBezTo>
                      <a:pt x="2541" y="368"/>
                      <a:pt x="2541" y="368"/>
                      <a:pt x="2541" y="367"/>
                    </a:cubicBezTo>
                    <a:cubicBezTo>
                      <a:pt x="2543" y="366"/>
                      <a:pt x="2544" y="365"/>
                      <a:pt x="2545" y="363"/>
                    </a:cubicBezTo>
                    <a:cubicBezTo>
                      <a:pt x="2546" y="362"/>
                      <a:pt x="2547" y="362"/>
                      <a:pt x="2548" y="363"/>
                    </a:cubicBezTo>
                    <a:cubicBezTo>
                      <a:pt x="2548" y="364"/>
                      <a:pt x="2549" y="364"/>
                      <a:pt x="2549" y="364"/>
                    </a:cubicBezTo>
                    <a:cubicBezTo>
                      <a:pt x="2554" y="369"/>
                      <a:pt x="2553" y="368"/>
                      <a:pt x="2550" y="373"/>
                    </a:cubicBezTo>
                    <a:cubicBezTo>
                      <a:pt x="2548" y="375"/>
                      <a:pt x="2546" y="376"/>
                      <a:pt x="2544" y="373"/>
                    </a:cubicBezTo>
                    <a:cubicBezTo>
                      <a:pt x="2543" y="371"/>
                      <a:pt x="2542" y="370"/>
                      <a:pt x="2540" y="369"/>
                    </a:cubicBezTo>
                    <a:close/>
                    <a:moveTo>
                      <a:pt x="2553" y="328"/>
                    </a:moveTo>
                    <a:cubicBezTo>
                      <a:pt x="2552" y="330"/>
                      <a:pt x="2549" y="332"/>
                      <a:pt x="2547" y="334"/>
                    </a:cubicBezTo>
                    <a:cubicBezTo>
                      <a:pt x="2547" y="335"/>
                      <a:pt x="2547" y="335"/>
                      <a:pt x="2547" y="335"/>
                    </a:cubicBezTo>
                    <a:cubicBezTo>
                      <a:pt x="2544" y="333"/>
                      <a:pt x="2542" y="330"/>
                      <a:pt x="2540" y="328"/>
                    </a:cubicBezTo>
                    <a:cubicBezTo>
                      <a:pt x="2540" y="327"/>
                      <a:pt x="2540" y="326"/>
                      <a:pt x="2541" y="326"/>
                    </a:cubicBezTo>
                    <a:cubicBezTo>
                      <a:pt x="2542" y="325"/>
                      <a:pt x="2543" y="325"/>
                      <a:pt x="2544" y="323"/>
                    </a:cubicBezTo>
                    <a:cubicBezTo>
                      <a:pt x="2546" y="319"/>
                      <a:pt x="2547" y="319"/>
                      <a:pt x="2549" y="323"/>
                    </a:cubicBezTo>
                    <a:cubicBezTo>
                      <a:pt x="2550" y="325"/>
                      <a:pt x="2552" y="325"/>
                      <a:pt x="2553" y="326"/>
                    </a:cubicBezTo>
                    <a:cubicBezTo>
                      <a:pt x="2553" y="326"/>
                      <a:pt x="2554" y="328"/>
                      <a:pt x="2553" y="328"/>
                    </a:cubicBezTo>
                    <a:close/>
                    <a:moveTo>
                      <a:pt x="2554" y="289"/>
                    </a:moveTo>
                    <a:cubicBezTo>
                      <a:pt x="2550" y="291"/>
                      <a:pt x="2550" y="296"/>
                      <a:pt x="2546" y="296"/>
                    </a:cubicBezTo>
                    <a:cubicBezTo>
                      <a:pt x="2544" y="295"/>
                      <a:pt x="2543" y="291"/>
                      <a:pt x="2540" y="289"/>
                    </a:cubicBezTo>
                    <a:cubicBezTo>
                      <a:pt x="2539" y="289"/>
                      <a:pt x="2538" y="288"/>
                      <a:pt x="2537" y="287"/>
                    </a:cubicBezTo>
                    <a:cubicBezTo>
                      <a:pt x="2537" y="286"/>
                      <a:pt x="2537" y="286"/>
                      <a:pt x="2537" y="286"/>
                    </a:cubicBezTo>
                    <a:cubicBezTo>
                      <a:pt x="2541" y="285"/>
                      <a:pt x="2543" y="280"/>
                      <a:pt x="2546" y="278"/>
                    </a:cubicBezTo>
                    <a:cubicBezTo>
                      <a:pt x="2546" y="278"/>
                      <a:pt x="2547" y="278"/>
                      <a:pt x="2547" y="277"/>
                    </a:cubicBezTo>
                    <a:cubicBezTo>
                      <a:pt x="2547" y="278"/>
                      <a:pt x="2548" y="278"/>
                      <a:pt x="2548" y="279"/>
                    </a:cubicBezTo>
                    <a:cubicBezTo>
                      <a:pt x="2550" y="280"/>
                      <a:pt x="2551" y="282"/>
                      <a:pt x="2553" y="284"/>
                    </a:cubicBezTo>
                    <a:cubicBezTo>
                      <a:pt x="2557" y="287"/>
                      <a:pt x="2557" y="288"/>
                      <a:pt x="2554" y="289"/>
                    </a:cubicBezTo>
                    <a:close/>
                    <a:moveTo>
                      <a:pt x="2556" y="247"/>
                    </a:moveTo>
                    <a:cubicBezTo>
                      <a:pt x="2555" y="247"/>
                      <a:pt x="2554" y="248"/>
                      <a:pt x="2553" y="248"/>
                    </a:cubicBezTo>
                    <a:cubicBezTo>
                      <a:pt x="2551" y="250"/>
                      <a:pt x="2549" y="254"/>
                      <a:pt x="2547" y="254"/>
                    </a:cubicBezTo>
                    <a:cubicBezTo>
                      <a:pt x="2545" y="254"/>
                      <a:pt x="2543" y="250"/>
                      <a:pt x="2541" y="248"/>
                    </a:cubicBezTo>
                    <a:cubicBezTo>
                      <a:pt x="2540" y="248"/>
                      <a:pt x="2539" y="247"/>
                      <a:pt x="2538" y="247"/>
                    </a:cubicBezTo>
                    <a:cubicBezTo>
                      <a:pt x="2537" y="246"/>
                      <a:pt x="2537" y="246"/>
                      <a:pt x="2536" y="246"/>
                    </a:cubicBezTo>
                    <a:cubicBezTo>
                      <a:pt x="2537" y="245"/>
                      <a:pt x="2537" y="245"/>
                      <a:pt x="2538" y="244"/>
                    </a:cubicBezTo>
                    <a:cubicBezTo>
                      <a:pt x="2540" y="243"/>
                      <a:pt x="2542" y="242"/>
                      <a:pt x="2543" y="241"/>
                    </a:cubicBezTo>
                    <a:cubicBezTo>
                      <a:pt x="2545" y="239"/>
                      <a:pt x="2546" y="237"/>
                      <a:pt x="2547" y="235"/>
                    </a:cubicBezTo>
                    <a:cubicBezTo>
                      <a:pt x="2548" y="237"/>
                      <a:pt x="2549" y="239"/>
                      <a:pt x="2551" y="241"/>
                    </a:cubicBezTo>
                    <a:cubicBezTo>
                      <a:pt x="2552" y="242"/>
                      <a:pt x="2554" y="243"/>
                      <a:pt x="2556" y="244"/>
                    </a:cubicBezTo>
                    <a:cubicBezTo>
                      <a:pt x="2557" y="245"/>
                      <a:pt x="2558" y="246"/>
                      <a:pt x="2556" y="247"/>
                    </a:cubicBezTo>
                    <a:close/>
                    <a:moveTo>
                      <a:pt x="2538" y="203"/>
                    </a:moveTo>
                    <a:cubicBezTo>
                      <a:pt x="2541" y="200"/>
                      <a:pt x="2545" y="198"/>
                      <a:pt x="2546" y="194"/>
                    </a:cubicBezTo>
                    <a:cubicBezTo>
                      <a:pt x="2546" y="194"/>
                      <a:pt x="2547" y="193"/>
                      <a:pt x="2547" y="193"/>
                    </a:cubicBezTo>
                    <a:cubicBezTo>
                      <a:pt x="2547" y="193"/>
                      <a:pt x="2548" y="194"/>
                      <a:pt x="2548" y="194"/>
                    </a:cubicBezTo>
                    <a:cubicBezTo>
                      <a:pt x="2548" y="198"/>
                      <a:pt x="2552" y="200"/>
                      <a:pt x="2554" y="202"/>
                    </a:cubicBezTo>
                    <a:cubicBezTo>
                      <a:pt x="2558" y="206"/>
                      <a:pt x="2558" y="207"/>
                      <a:pt x="2554" y="208"/>
                    </a:cubicBezTo>
                    <a:cubicBezTo>
                      <a:pt x="2550" y="209"/>
                      <a:pt x="2550" y="212"/>
                      <a:pt x="2549" y="214"/>
                    </a:cubicBezTo>
                    <a:cubicBezTo>
                      <a:pt x="2548" y="215"/>
                      <a:pt x="2546" y="217"/>
                      <a:pt x="2545" y="214"/>
                    </a:cubicBezTo>
                    <a:cubicBezTo>
                      <a:pt x="2544" y="211"/>
                      <a:pt x="2542" y="209"/>
                      <a:pt x="2538" y="207"/>
                    </a:cubicBezTo>
                    <a:cubicBezTo>
                      <a:pt x="2536" y="207"/>
                      <a:pt x="2536" y="205"/>
                      <a:pt x="2538" y="203"/>
                    </a:cubicBezTo>
                    <a:close/>
                    <a:moveTo>
                      <a:pt x="2558" y="166"/>
                    </a:moveTo>
                    <a:cubicBezTo>
                      <a:pt x="2553" y="168"/>
                      <a:pt x="2550" y="172"/>
                      <a:pt x="2548" y="176"/>
                    </a:cubicBezTo>
                    <a:cubicBezTo>
                      <a:pt x="2547" y="178"/>
                      <a:pt x="2547" y="177"/>
                      <a:pt x="2546" y="176"/>
                    </a:cubicBezTo>
                    <a:cubicBezTo>
                      <a:pt x="2543" y="173"/>
                      <a:pt x="2541" y="168"/>
                      <a:pt x="2537" y="167"/>
                    </a:cubicBezTo>
                    <a:cubicBezTo>
                      <a:pt x="2534" y="165"/>
                      <a:pt x="2535" y="164"/>
                      <a:pt x="2537" y="163"/>
                    </a:cubicBezTo>
                    <a:cubicBezTo>
                      <a:pt x="2540" y="161"/>
                      <a:pt x="2543" y="159"/>
                      <a:pt x="2545" y="155"/>
                    </a:cubicBezTo>
                    <a:cubicBezTo>
                      <a:pt x="2545" y="154"/>
                      <a:pt x="2546" y="154"/>
                      <a:pt x="2547" y="153"/>
                    </a:cubicBezTo>
                    <a:cubicBezTo>
                      <a:pt x="2547" y="153"/>
                      <a:pt x="2548" y="154"/>
                      <a:pt x="2548" y="154"/>
                    </a:cubicBezTo>
                    <a:cubicBezTo>
                      <a:pt x="2550" y="159"/>
                      <a:pt x="2554" y="162"/>
                      <a:pt x="2558" y="164"/>
                    </a:cubicBezTo>
                    <a:cubicBezTo>
                      <a:pt x="2559" y="164"/>
                      <a:pt x="2560" y="165"/>
                      <a:pt x="2558" y="166"/>
                    </a:cubicBezTo>
                    <a:close/>
                    <a:moveTo>
                      <a:pt x="2558" y="126"/>
                    </a:moveTo>
                    <a:cubicBezTo>
                      <a:pt x="2554" y="128"/>
                      <a:pt x="2550" y="130"/>
                      <a:pt x="2549" y="135"/>
                    </a:cubicBezTo>
                    <a:cubicBezTo>
                      <a:pt x="2548" y="137"/>
                      <a:pt x="2545" y="137"/>
                      <a:pt x="2545" y="135"/>
                    </a:cubicBezTo>
                    <a:cubicBezTo>
                      <a:pt x="2543" y="129"/>
                      <a:pt x="2538" y="128"/>
                      <a:pt x="2534" y="126"/>
                    </a:cubicBezTo>
                    <a:cubicBezTo>
                      <a:pt x="2534" y="125"/>
                      <a:pt x="2533" y="125"/>
                      <a:pt x="2533" y="125"/>
                    </a:cubicBezTo>
                    <a:cubicBezTo>
                      <a:pt x="2533" y="124"/>
                      <a:pt x="2533" y="124"/>
                      <a:pt x="2534" y="124"/>
                    </a:cubicBezTo>
                    <a:cubicBezTo>
                      <a:pt x="2539" y="121"/>
                      <a:pt x="2543" y="117"/>
                      <a:pt x="2546" y="112"/>
                    </a:cubicBezTo>
                    <a:cubicBezTo>
                      <a:pt x="2547" y="110"/>
                      <a:pt x="2547" y="110"/>
                      <a:pt x="2548" y="112"/>
                    </a:cubicBezTo>
                    <a:cubicBezTo>
                      <a:pt x="2549" y="117"/>
                      <a:pt x="2554" y="120"/>
                      <a:pt x="2558" y="123"/>
                    </a:cubicBezTo>
                    <a:cubicBezTo>
                      <a:pt x="2559" y="124"/>
                      <a:pt x="2560" y="124"/>
                      <a:pt x="2561" y="125"/>
                    </a:cubicBezTo>
                    <a:cubicBezTo>
                      <a:pt x="2560" y="125"/>
                      <a:pt x="2559" y="126"/>
                      <a:pt x="2558" y="126"/>
                    </a:cubicBezTo>
                    <a:close/>
                    <a:moveTo>
                      <a:pt x="2581" y="368"/>
                    </a:moveTo>
                    <a:cubicBezTo>
                      <a:pt x="2583" y="366"/>
                      <a:pt x="2584" y="365"/>
                      <a:pt x="2585" y="364"/>
                    </a:cubicBezTo>
                    <a:cubicBezTo>
                      <a:pt x="2587" y="362"/>
                      <a:pt x="2587" y="362"/>
                      <a:pt x="2589" y="363"/>
                    </a:cubicBezTo>
                    <a:cubicBezTo>
                      <a:pt x="2590" y="365"/>
                      <a:pt x="2591" y="366"/>
                      <a:pt x="2592" y="367"/>
                    </a:cubicBezTo>
                    <a:cubicBezTo>
                      <a:pt x="2594" y="368"/>
                      <a:pt x="2594" y="369"/>
                      <a:pt x="2592" y="370"/>
                    </a:cubicBezTo>
                    <a:cubicBezTo>
                      <a:pt x="2591" y="372"/>
                      <a:pt x="2589" y="374"/>
                      <a:pt x="2588" y="376"/>
                    </a:cubicBezTo>
                    <a:cubicBezTo>
                      <a:pt x="2585" y="373"/>
                      <a:pt x="2583" y="371"/>
                      <a:pt x="2581" y="369"/>
                    </a:cubicBezTo>
                    <a:cubicBezTo>
                      <a:pt x="2581" y="369"/>
                      <a:pt x="2581" y="368"/>
                      <a:pt x="2581" y="368"/>
                    </a:cubicBezTo>
                    <a:close/>
                    <a:moveTo>
                      <a:pt x="2580" y="327"/>
                    </a:moveTo>
                    <a:cubicBezTo>
                      <a:pt x="2581" y="326"/>
                      <a:pt x="2581" y="325"/>
                      <a:pt x="2582" y="325"/>
                    </a:cubicBezTo>
                    <a:cubicBezTo>
                      <a:pt x="2586" y="326"/>
                      <a:pt x="2584" y="320"/>
                      <a:pt x="2587" y="320"/>
                    </a:cubicBezTo>
                    <a:cubicBezTo>
                      <a:pt x="2587" y="320"/>
                      <a:pt x="2588" y="321"/>
                      <a:pt x="2589" y="321"/>
                    </a:cubicBezTo>
                    <a:cubicBezTo>
                      <a:pt x="2591" y="322"/>
                      <a:pt x="2589" y="326"/>
                      <a:pt x="2593" y="326"/>
                    </a:cubicBezTo>
                    <a:cubicBezTo>
                      <a:pt x="2593" y="326"/>
                      <a:pt x="2594" y="328"/>
                      <a:pt x="2593" y="328"/>
                    </a:cubicBezTo>
                    <a:cubicBezTo>
                      <a:pt x="2592" y="330"/>
                      <a:pt x="2590" y="332"/>
                      <a:pt x="2589" y="333"/>
                    </a:cubicBezTo>
                    <a:cubicBezTo>
                      <a:pt x="2588" y="335"/>
                      <a:pt x="2587" y="335"/>
                      <a:pt x="2585" y="333"/>
                    </a:cubicBezTo>
                    <a:cubicBezTo>
                      <a:pt x="2584" y="332"/>
                      <a:pt x="2583" y="331"/>
                      <a:pt x="2581" y="329"/>
                    </a:cubicBezTo>
                    <a:cubicBezTo>
                      <a:pt x="2581" y="329"/>
                      <a:pt x="2581" y="328"/>
                      <a:pt x="2580" y="327"/>
                    </a:cubicBezTo>
                    <a:close/>
                    <a:moveTo>
                      <a:pt x="2587" y="736"/>
                    </a:moveTo>
                    <a:cubicBezTo>
                      <a:pt x="2587" y="736"/>
                      <a:pt x="2586" y="736"/>
                      <a:pt x="2586" y="735"/>
                    </a:cubicBezTo>
                    <a:cubicBezTo>
                      <a:pt x="2587" y="735"/>
                      <a:pt x="2587" y="735"/>
                      <a:pt x="2587" y="735"/>
                    </a:cubicBezTo>
                    <a:cubicBezTo>
                      <a:pt x="2588" y="735"/>
                      <a:pt x="2588" y="735"/>
                      <a:pt x="2588" y="735"/>
                    </a:cubicBezTo>
                    <a:cubicBezTo>
                      <a:pt x="2588" y="736"/>
                      <a:pt x="2587" y="736"/>
                      <a:pt x="2587" y="736"/>
                    </a:cubicBezTo>
                    <a:close/>
                    <a:moveTo>
                      <a:pt x="2587" y="697"/>
                    </a:moveTo>
                    <a:cubicBezTo>
                      <a:pt x="2586" y="695"/>
                      <a:pt x="2584" y="694"/>
                      <a:pt x="2584" y="694"/>
                    </a:cubicBezTo>
                    <a:cubicBezTo>
                      <a:pt x="2585" y="692"/>
                      <a:pt x="2586" y="691"/>
                      <a:pt x="2587" y="690"/>
                    </a:cubicBezTo>
                    <a:cubicBezTo>
                      <a:pt x="2588" y="692"/>
                      <a:pt x="2589" y="693"/>
                      <a:pt x="2590" y="695"/>
                    </a:cubicBezTo>
                    <a:cubicBezTo>
                      <a:pt x="2590" y="695"/>
                      <a:pt x="2588" y="696"/>
                      <a:pt x="2587" y="697"/>
                    </a:cubicBezTo>
                    <a:close/>
                    <a:moveTo>
                      <a:pt x="2585" y="653"/>
                    </a:moveTo>
                    <a:cubicBezTo>
                      <a:pt x="2584" y="652"/>
                      <a:pt x="2586" y="651"/>
                      <a:pt x="2588" y="649"/>
                    </a:cubicBezTo>
                    <a:cubicBezTo>
                      <a:pt x="2588" y="650"/>
                      <a:pt x="2590" y="651"/>
                      <a:pt x="2589" y="652"/>
                    </a:cubicBezTo>
                    <a:cubicBezTo>
                      <a:pt x="2589" y="653"/>
                      <a:pt x="2588" y="654"/>
                      <a:pt x="2587" y="656"/>
                    </a:cubicBezTo>
                    <a:cubicBezTo>
                      <a:pt x="2586" y="655"/>
                      <a:pt x="2585" y="654"/>
                      <a:pt x="2585" y="653"/>
                    </a:cubicBezTo>
                    <a:close/>
                    <a:moveTo>
                      <a:pt x="2587" y="615"/>
                    </a:moveTo>
                    <a:cubicBezTo>
                      <a:pt x="2586" y="615"/>
                      <a:pt x="2585" y="614"/>
                      <a:pt x="2583" y="612"/>
                    </a:cubicBezTo>
                    <a:cubicBezTo>
                      <a:pt x="2585" y="611"/>
                      <a:pt x="2586" y="610"/>
                      <a:pt x="2587" y="610"/>
                    </a:cubicBezTo>
                    <a:cubicBezTo>
                      <a:pt x="2588" y="610"/>
                      <a:pt x="2589" y="612"/>
                      <a:pt x="2590" y="612"/>
                    </a:cubicBezTo>
                    <a:cubicBezTo>
                      <a:pt x="2589" y="613"/>
                      <a:pt x="2588" y="615"/>
                      <a:pt x="2587" y="615"/>
                    </a:cubicBezTo>
                    <a:close/>
                    <a:moveTo>
                      <a:pt x="2583" y="531"/>
                    </a:moveTo>
                    <a:cubicBezTo>
                      <a:pt x="2585" y="529"/>
                      <a:pt x="2586" y="528"/>
                      <a:pt x="2587" y="527"/>
                    </a:cubicBezTo>
                    <a:cubicBezTo>
                      <a:pt x="2588" y="529"/>
                      <a:pt x="2590" y="530"/>
                      <a:pt x="2590" y="531"/>
                    </a:cubicBezTo>
                    <a:cubicBezTo>
                      <a:pt x="2590" y="532"/>
                      <a:pt x="2588" y="533"/>
                      <a:pt x="2587" y="534"/>
                    </a:cubicBezTo>
                    <a:cubicBezTo>
                      <a:pt x="2586" y="533"/>
                      <a:pt x="2585" y="532"/>
                      <a:pt x="2583" y="531"/>
                    </a:cubicBezTo>
                    <a:close/>
                    <a:moveTo>
                      <a:pt x="2587" y="575"/>
                    </a:moveTo>
                    <a:cubicBezTo>
                      <a:pt x="2586" y="575"/>
                      <a:pt x="2585" y="573"/>
                      <a:pt x="2583" y="571"/>
                    </a:cubicBezTo>
                    <a:cubicBezTo>
                      <a:pt x="2585" y="571"/>
                      <a:pt x="2586" y="570"/>
                      <a:pt x="2587" y="570"/>
                    </a:cubicBezTo>
                    <a:cubicBezTo>
                      <a:pt x="2588" y="570"/>
                      <a:pt x="2589" y="571"/>
                      <a:pt x="2590" y="572"/>
                    </a:cubicBezTo>
                    <a:cubicBezTo>
                      <a:pt x="2589" y="573"/>
                      <a:pt x="2588" y="575"/>
                      <a:pt x="2587" y="575"/>
                    </a:cubicBezTo>
                    <a:close/>
                    <a:moveTo>
                      <a:pt x="2587" y="496"/>
                    </a:moveTo>
                    <a:cubicBezTo>
                      <a:pt x="2585" y="494"/>
                      <a:pt x="2584" y="493"/>
                      <a:pt x="2581" y="491"/>
                    </a:cubicBezTo>
                    <a:cubicBezTo>
                      <a:pt x="2583" y="488"/>
                      <a:pt x="2585" y="487"/>
                      <a:pt x="2587" y="485"/>
                    </a:cubicBezTo>
                    <a:cubicBezTo>
                      <a:pt x="2589" y="487"/>
                      <a:pt x="2591" y="489"/>
                      <a:pt x="2592" y="491"/>
                    </a:cubicBezTo>
                    <a:cubicBezTo>
                      <a:pt x="2592" y="492"/>
                      <a:pt x="2589" y="494"/>
                      <a:pt x="2587" y="496"/>
                    </a:cubicBezTo>
                    <a:close/>
                    <a:moveTo>
                      <a:pt x="2587" y="454"/>
                    </a:moveTo>
                    <a:cubicBezTo>
                      <a:pt x="2585" y="453"/>
                      <a:pt x="2584" y="451"/>
                      <a:pt x="2582" y="449"/>
                    </a:cubicBezTo>
                    <a:cubicBezTo>
                      <a:pt x="2584" y="448"/>
                      <a:pt x="2586" y="445"/>
                      <a:pt x="2587" y="445"/>
                    </a:cubicBezTo>
                    <a:cubicBezTo>
                      <a:pt x="2589" y="445"/>
                      <a:pt x="2590" y="448"/>
                      <a:pt x="2592" y="450"/>
                    </a:cubicBezTo>
                    <a:cubicBezTo>
                      <a:pt x="2590" y="451"/>
                      <a:pt x="2588" y="454"/>
                      <a:pt x="2587" y="454"/>
                    </a:cubicBezTo>
                    <a:close/>
                    <a:moveTo>
                      <a:pt x="2591" y="410"/>
                    </a:moveTo>
                    <a:cubicBezTo>
                      <a:pt x="2589" y="411"/>
                      <a:pt x="2588" y="414"/>
                      <a:pt x="2587" y="413"/>
                    </a:cubicBezTo>
                    <a:cubicBezTo>
                      <a:pt x="2585" y="413"/>
                      <a:pt x="2583" y="411"/>
                      <a:pt x="2581" y="410"/>
                    </a:cubicBezTo>
                    <a:cubicBezTo>
                      <a:pt x="2581" y="409"/>
                      <a:pt x="2581" y="409"/>
                      <a:pt x="2581" y="408"/>
                    </a:cubicBezTo>
                    <a:cubicBezTo>
                      <a:pt x="2581" y="408"/>
                      <a:pt x="2582" y="407"/>
                      <a:pt x="2582" y="407"/>
                    </a:cubicBezTo>
                    <a:cubicBezTo>
                      <a:pt x="2584" y="405"/>
                      <a:pt x="2586" y="404"/>
                      <a:pt x="2587" y="402"/>
                    </a:cubicBezTo>
                    <a:cubicBezTo>
                      <a:pt x="2589" y="404"/>
                      <a:pt x="2591" y="406"/>
                      <a:pt x="2593" y="408"/>
                    </a:cubicBezTo>
                    <a:cubicBezTo>
                      <a:pt x="2593" y="408"/>
                      <a:pt x="2594" y="409"/>
                      <a:pt x="2594" y="409"/>
                    </a:cubicBezTo>
                    <a:cubicBezTo>
                      <a:pt x="2593" y="410"/>
                      <a:pt x="2591" y="410"/>
                      <a:pt x="2591" y="410"/>
                    </a:cubicBezTo>
                    <a:close/>
                    <a:moveTo>
                      <a:pt x="2597" y="287"/>
                    </a:moveTo>
                    <a:cubicBezTo>
                      <a:pt x="2594" y="290"/>
                      <a:pt x="2590" y="292"/>
                      <a:pt x="2588" y="296"/>
                    </a:cubicBezTo>
                    <a:cubicBezTo>
                      <a:pt x="2588" y="296"/>
                      <a:pt x="2587" y="296"/>
                      <a:pt x="2587" y="296"/>
                    </a:cubicBezTo>
                    <a:cubicBezTo>
                      <a:pt x="2586" y="296"/>
                      <a:pt x="2586" y="296"/>
                      <a:pt x="2586" y="295"/>
                    </a:cubicBezTo>
                    <a:cubicBezTo>
                      <a:pt x="2585" y="291"/>
                      <a:pt x="2580" y="290"/>
                      <a:pt x="2577" y="287"/>
                    </a:cubicBezTo>
                    <a:cubicBezTo>
                      <a:pt x="2577" y="287"/>
                      <a:pt x="2577" y="286"/>
                      <a:pt x="2577" y="286"/>
                    </a:cubicBezTo>
                    <a:cubicBezTo>
                      <a:pt x="2577" y="286"/>
                      <a:pt x="2578" y="285"/>
                      <a:pt x="2578" y="285"/>
                    </a:cubicBezTo>
                    <a:cubicBezTo>
                      <a:pt x="2581" y="283"/>
                      <a:pt x="2583" y="281"/>
                      <a:pt x="2586" y="279"/>
                    </a:cubicBezTo>
                    <a:cubicBezTo>
                      <a:pt x="2587" y="277"/>
                      <a:pt x="2588" y="278"/>
                      <a:pt x="2589" y="279"/>
                    </a:cubicBezTo>
                    <a:cubicBezTo>
                      <a:pt x="2591" y="281"/>
                      <a:pt x="2592" y="285"/>
                      <a:pt x="2597" y="285"/>
                    </a:cubicBezTo>
                    <a:cubicBezTo>
                      <a:pt x="2597" y="285"/>
                      <a:pt x="2597" y="287"/>
                      <a:pt x="2597" y="287"/>
                    </a:cubicBezTo>
                    <a:close/>
                    <a:moveTo>
                      <a:pt x="2596" y="247"/>
                    </a:moveTo>
                    <a:cubicBezTo>
                      <a:pt x="2594" y="248"/>
                      <a:pt x="2593" y="249"/>
                      <a:pt x="2591" y="250"/>
                    </a:cubicBezTo>
                    <a:cubicBezTo>
                      <a:pt x="2590" y="252"/>
                      <a:pt x="2588" y="254"/>
                      <a:pt x="2587" y="254"/>
                    </a:cubicBezTo>
                    <a:cubicBezTo>
                      <a:pt x="2585" y="254"/>
                      <a:pt x="2584" y="251"/>
                      <a:pt x="2583" y="250"/>
                    </a:cubicBezTo>
                    <a:cubicBezTo>
                      <a:pt x="2581" y="249"/>
                      <a:pt x="2580" y="246"/>
                      <a:pt x="2578" y="247"/>
                    </a:cubicBezTo>
                    <a:cubicBezTo>
                      <a:pt x="2578" y="246"/>
                      <a:pt x="2577" y="245"/>
                      <a:pt x="2578" y="245"/>
                    </a:cubicBezTo>
                    <a:cubicBezTo>
                      <a:pt x="2582" y="243"/>
                      <a:pt x="2584" y="240"/>
                      <a:pt x="2586" y="236"/>
                    </a:cubicBezTo>
                    <a:cubicBezTo>
                      <a:pt x="2586" y="236"/>
                      <a:pt x="2587" y="236"/>
                      <a:pt x="2587" y="235"/>
                    </a:cubicBezTo>
                    <a:cubicBezTo>
                      <a:pt x="2587" y="236"/>
                      <a:pt x="2588" y="236"/>
                      <a:pt x="2588" y="236"/>
                    </a:cubicBezTo>
                    <a:cubicBezTo>
                      <a:pt x="2590" y="240"/>
                      <a:pt x="2592" y="243"/>
                      <a:pt x="2596" y="244"/>
                    </a:cubicBezTo>
                    <a:cubicBezTo>
                      <a:pt x="2597" y="245"/>
                      <a:pt x="2599" y="246"/>
                      <a:pt x="2596" y="247"/>
                    </a:cubicBezTo>
                    <a:close/>
                    <a:moveTo>
                      <a:pt x="2578" y="204"/>
                    </a:moveTo>
                    <a:cubicBezTo>
                      <a:pt x="2581" y="201"/>
                      <a:pt x="2583" y="198"/>
                      <a:pt x="2586" y="194"/>
                    </a:cubicBezTo>
                    <a:cubicBezTo>
                      <a:pt x="2587" y="194"/>
                      <a:pt x="2587" y="193"/>
                      <a:pt x="2587" y="193"/>
                    </a:cubicBezTo>
                    <a:cubicBezTo>
                      <a:pt x="2587" y="193"/>
                      <a:pt x="2588" y="193"/>
                      <a:pt x="2588" y="194"/>
                    </a:cubicBezTo>
                    <a:cubicBezTo>
                      <a:pt x="2589" y="199"/>
                      <a:pt x="2593" y="200"/>
                      <a:pt x="2596" y="204"/>
                    </a:cubicBezTo>
                    <a:cubicBezTo>
                      <a:pt x="2597" y="205"/>
                      <a:pt x="2598" y="206"/>
                      <a:pt x="2596" y="207"/>
                    </a:cubicBezTo>
                    <a:cubicBezTo>
                      <a:pt x="2594" y="209"/>
                      <a:pt x="2591" y="209"/>
                      <a:pt x="2590" y="213"/>
                    </a:cubicBezTo>
                    <a:cubicBezTo>
                      <a:pt x="2589" y="216"/>
                      <a:pt x="2585" y="216"/>
                      <a:pt x="2585" y="213"/>
                    </a:cubicBezTo>
                    <a:cubicBezTo>
                      <a:pt x="2584" y="209"/>
                      <a:pt x="2580" y="209"/>
                      <a:pt x="2578" y="207"/>
                    </a:cubicBezTo>
                    <a:cubicBezTo>
                      <a:pt x="2577" y="206"/>
                      <a:pt x="2576" y="205"/>
                      <a:pt x="2578" y="204"/>
                    </a:cubicBezTo>
                    <a:close/>
                    <a:moveTo>
                      <a:pt x="2598" y="166"/>
                    </a:moveTo>
                    <a:cubicBezTo>
                      <a:pt x="2594" y="169"/>
                      <a:pt x="2590" y="173"/>
                      <a:pt x="2587" y="177"/>
                    </a:cubicBezTo>
                    <a:cubicBezTo>
                      <a:pt x="2585" y="172"/>
                      <a:pt x="2581" y="169"/>
                      <a:pt x="2576" y="166"/>
                    </a:cubicBezTo>
                    <a:cubicBezTo>
                      <a:pt x="2576" y="166"/>
                      <a:pt x="2575" y="165"/>
                      <a:pt x="2575" y="165"/>
                    </a:cubicBezTo>
                    <a:cubicBezTo>
                      <a:pt x="2575" y="165"/>
                      <a:pt x="2575" y="164"/>
                      <a:pt x="2576" y="164"/>
                    </a:cubicBezTo>
                    <a:cubicBezTo>
                      <a:pt x="2581" y="162"/>
                      <a:pt x="2584" y="158"/>
                      <a:pt x="2586" y="154"/>
                    </a:cubicBezTo>
                    <a:cubicBezTo>
                      <a:pt x="2587" y="152"/>
                      <a:pt x="2588" y="153"/>
                      <a:pt x="2589" y="154"/>
                    </a:cubicBezTo>
                    <a:cubicBezTo>
                      <a:pt x="2591" y="158"/>
                      <a:pt x="2594" y="161"/>
                      <a:pt x="2598" y="163"/>
                    </a:cubicBezTo>
                    <a:cubicBezTo>
                      <a:pt x="2599" y="164"/>
                      <a:pt x="2601" y="164"/>
                      <a:pt x="2598" y="166"/>
                    </a:cubicBezTo>
                    <a:close/>
                    <a:moveTo>
                      <a:pt x="2600" y="126"/>
                    </a:moveTo>
                    <a:cubicBezTo>
                      <a:pt x="2595" y="127"/>
                      <a:pt x="2591" y="130"/>
                      <a:pt x="2589" y="135"/>
                    </a:cubicBezTo>
                    <a:cubicBezTo>
                      <a:pt x="2588" y="138"/>
                      <a:pt x="2586" y="136"/>
                      <a:pt x="2585" y="135"/>
                    </a:cubicBezTo>
                    <a:cubicBezTo>
                      <a:pt x="2583" y="133"/>
                      <a:pt x="2582" y="130"/>
                      <a:pt x="2580" y="128"/>
                    </a:cubicBezTo>
                    <a:cubicBezTo>
                      <a:pt x="2578" y="127"/>
                      <a:pt x="2575" y="126"/>
                      <a:pt x="2573" y="124"/>
                    </a:cubicBezTo>
                    <a:cubicBezTo>
                      <a:pt x="2576" y="123"/>
                      <a:pt x="2579" y="122"/>
                      <a:pt x="2581" y="120"/>
                    </a:cubicBezTo>
                    <a:cubicBezTo>
                      <a:pt x="2583" y="118"/>
                      <a:pt x="2584" y="115"/>
                      <a:pt x="2586" y="112"/>
                    </a:cubicBezTo>
                    <a:cubicBezTo>
                      <a:pt x="2586" y="112"/>
                      <a:pt x="2587" y="111"/>
                      <a:pt x="2587" y="110"/>
                    </a:cubicBezTo>
                    <a:cubicBezTo>
                      <a:pt x="2587" y="111"/>
                      <a:pt x="2588" y="111"/>
                      <a:pt x="2588" y="112"/>
                    </a:cubicBezTo>
                    <a:cubicBezTo>
                      <a:pt x="2590" y="117"/>
                      <a:pt x="2595" y="121"/>
                      <a:pt x="2600" y="124"/>
                    </a:cubicBezTo>
                    <a:cubicBezTo>
                      <a:pt x="2602" y="125"/>
                      <a:pt x="2602" y="125"/>
                      <a:pt x="2600" y="126"/>
                    </a:cubicBezTo>
                    <a:close/>
                    <a:moveTo>
                      <a:pt x="2618" y="245"/>
                    </a:moveTo>
                    <a:cubicBezTo>
                      <a:pt x="2622" y="243"/>
                      <a:pt x="2625" y="241"/>
                      <a:pt x="2626" y="237"/>
                    </a:cubicBezTo>
                    <a:cubicBezTo>
                      <a:pt x="2627" y="235"/>
                      <a:pt x="2628" y="235"/>
                      <a:pt x="2629" y="237"/>
                    </a:cubicBezTo>
                    <a:cubicBezTo>
                      <a:pt x="2630" y="241"/>
                      <a:pt x="2633" y="243"/>
                      <a:pt x="2637" y="245"/>
                    </a:cubicBezTo>
                    <a:cubicBezTo>
                      <a:pt x="2638" y="245"/>
                      <a:pt x="2638" y="246"/>
                      <a:pt x="2636" y="247"/>
                    </a:cubicBezTo>
                    <a:cubicBezTo>
                      <a:pt x="2633" y="249"/>
                      <a:pt x="2630" y="252"/>
                      <a:pt x="2627" y="254"/>
                    </a:cubicBezTo>
                    <a:cubicBezTo>
                      <a:pt x="2624" y="252"/>
                      <a:pt x="2621" y="249"/>
                      <a:pt x="2619" y="247"/>
                    </a:cubicBezTo>
                    <a:cubicBezTo>
                      <a:pt x="2618" y="246"/>
                      <a:pt x="2618" y="246"/>
                      <a:pt x="2617" y="246"/>
                    </a:cubicBezTo>
                    <a:cubicBezTo>
                      <a:pt x="2617" y="245"/>
                      <a:pt x="2618" y="245"/>
                      <a:pt x="2618" y="245"/>
                    </a:cubicBezTo>
                    <a:close/>
                    <a:moveTo>
                      <a:pt x="2617" y="206"/>
                    </a:moveTo>
                    <a:cubicBezTo>
                      <a:pt x="2618" y="205"/>
                      <a:pt x="2618" y="204"/>
                      <a:pt x="2619" y="204"/>
                    </a:cubicBezTo>
                    <a:cubicBezTo>
                      <a:pt x="2622" y="200"/>
                      <a:pt x="2626" y="198"/>
                      <a:pt x="2627" y="193"/>
                    </a:cubicBezTo>
                    <a:cubicBezTo>
                      <a:pt x="2630" y="197"/>
                      <a:pt x="2633" y="200"/>
                      <a:pt x="2636" y="203"/>
                    </a:cubicBezTo>
                    <a:cubicBezTo>
                      <a:pt x="2638" y="205"/>
                      <a:pt x="2638" y="207"/>
                      <a:pt x="2636" y="207"/>
                    </a:cubicBezTo>
                    <a:cubicBezTo>
                      <a:pt x="2632" y="208"/>
                      <a:pt x="2631" y="211"/>
                      <a:pt x="2629" y="214"/>
                    </a:cubicBezTo>
                    <a:cubicBezTo>
                      <a:pt x="2629" y="216"/>
                      <a:pt x="2627" y="217"/>
                      <a:pt x="2626" y="214"/>
                    </a:cubicBezTo>
                    <a:cubicBezTo>
                      <a:pt x="2625" y="211"/>
                      <a:pt x="2622" y="209"/>
                      <a:pt x="2619" y="207"/>
                    </a:cubicBezTo>
                    <a:cubicBezTo>
                      <a:pt x="2618" y="207"/>
                      <a:pt x="2618" y="206"/>
                      <a:pt x="2617" y="206"/>
                    </a:cubicBezTo>
                    <a:close/>
                    <a:moveTo>
                      <a:pt x="2628" y="736"/>
                    </a:moveTo>
                    <a:cubicBezTo>
                      <a:pt x="2627" y="736"/>
                      <a:pt x="2627" y="736"/>
                      <a:pt x="2626" y="735"/>
                    </a:cubicBezTo>
                    <a:cubicBezTo>
                      <a:pt x="2627" y="735"/>
                      <a:pt x="2627" y="735"/>
                      <a:pt x="2627" y="735"/>
                    </a:cubicBezTo>
                    <a:cubicBezTo>
                      <a:pt x="2628" y="735"/>
                      <a:pt x="2628" y="735"/>
                      <a:pt x="2628" y="735"/>
                    </a:cubicBezTo>
                    <a:cubicBezTo>
                      <a:pt x="2628" y="736"/>
                      <a:pt x="2628" y="736"/>
                      <a:pt x="2628" y="736"/>
                    </a:cubicBezTo>
                    <a:close/>
                    <a:moveTo>
                      <a:pt x="2627" y="697"/>
                    </a:moveTo>
                    <a:cubicBezTo>
                      <a:pt x="2626" y="696"/>
                      <a:pt x="2625" y="694"/>
                      <a:pt x="2625" y="694"/>
                    </a:cubicBezTo>
                    <a:cubicBezTo>
                      <a:pt x="2625" y="693"/>
                      <a:pt x="2627" y="692"/>
                      <a:pt x="2628" y="690"/>
                    </a:cubicBezTo>
                    <a:cubicBezTo>
                      <a:pt x="2629" y="692"/>
                      <a:pt x="2630" y="693"/>
                      <a:pt x="2630" y="694"/>
                    </a:cubicBezTo>
                    <a:cubicBezTo>
                      <a:pt x="2630" y="695"/>
                      <a:pt x="2628" y="696"/>
                      <a:pt x="2627" y="697"/>
                    </a:cubicBezTo>
                    <a:close/>
                    <a:moveTo>
                      <a:pt x="2627" y="656"/>
                    </a:moveTo>
                    <a:cubicBezTo>
                      <a:pt x="2627" y="655"/>
                      <a:pt x="2626" y="654"/>
                      <a:pt x="2624" y="652"/>
                    </a:cubicBezTo>
                    <a:cubicBezTo>
                      <a:pt x="2625" y="652"/>
                      <a:pt x="2626" y="650"/>
                      <a:pt x="2627" y="650"/>
                    </a:cubicBezTo>
                    <a:cubicBezTo>
                      <a:pt x="2628" y="651"/>
                      <a:pt x="2629" y="652"/>
                      <a:pt x="2630" y="653"/>
                    </a:cubicBezTo>
                    <a:cubicBezTo>
                      <a:pt x="2629" y="654"/>
                      <a:pt x="2628" y="655"/>
                      <a:pt x="2627" y="656"/>
                    </a:cubicBezTo>
                    <a:close/>
                    <a:moveTo>
                      <a:pt x="2628" y="615"/>
                    </a:moveTo>
                    <a:cubicBezTo>
                      <a:pt x="2627" y="615"/>
                      <a:pt x="2626" y="614"/>
                      <a:pt x="2623" y="612"/>
                    </a:cubicBezTo>
                    <a:cubicBezTo>
                      <a:pt x="2625" y="611"/>
                      <a:pt x="2626" y="610"/>
                      <a:pt x="2627" y="610"/>
                    </a:cubicBezTo>
                    <a:cubicBezTo>
                      <a:pt x="2628" y="610"/>
                      <a:pt x="2629" y="612"/>
                      <a:pt x="2630" y="612"/>
                    </a:cubicBezTo>
                    <a:cubicBezTo>
                      <a:pt x="2629" y="613"/>
                      <a:pt x="2629" y="615"/>
                      <a:pt x="2628" y="615"/>
                    </a:cubicBezTo>
                    <a:close/>
                    <a:moveTo>
                      <a:pt x="2627" y="534"/>
                    </a:moveTo>
                    <a:cubicBezTo>
                      <a:pt x="2626" y="533"/>
                      <a:pt x="2625" y="532"/>
                      <a:pt x="2625" y="531"/>
                    </a:cubicBezTo>
                    <a:cubicBezTo>
                      <a:pt x="2625" y="530"/>
                      <a:pt x="2626" y="528"/>
                      <a:pt x="2627" y="527"/>
                    </a:cubicBezTo>
                    <a:cubicBezTo>
                      <a:pt x="2628" y="528"/>
                      <a:pt x="2630" y="529"/>
                      <a:pt x="2630" y="530"/>
                    </a:cubicBezTo>
                    <a:cubicBezTo>
                      <a:pt x="2630" y="532"/>
                      <a:pt x="2628" y="533"/>
                      <a:pt x="2627" y="534"/>
                    </a:cubicBezTo>
                    <a:close/>
                    <a:moveTo>
                      <a:pt x="2630" y="572"/>
                    </a:moveTo>
                    <a:cubicBezTo>
                      <a:pt x="2630" y="573"/>
                      <a:pt x="2628" y="574"/>
                      <a:pt x="2627" y="575"/>
                    </a:cubicBezTo>
                    <a:cubicBezTo>
                      <a:pt x="2626" y="574"/>
                      <a:pt x="2625" y="573"/>
                      <a:pt x="2625" y="572"/>
                    </a:cubicBezTo>
                    <a:cubicBezTo>
                      <a:pt x="2625" y="571"/>
                      <a:pt x="2626" y="570"/>
                      <a:pt x="2628" y="569"/>
                    </a:cubicBezTo>
                    <a:cubicBezTo>
                      <a:pt x="2629" y="570"/>
                      <a:pt x="2630" y="571"/>
                      <a:pt x="2630" y="572"/>
                    </a:cubicBezTo>
                    <a:close/>
                    <a:moveTo>
                      <a:pt x="2628" y="496"/>
                    </a:moveTo>
                    <a:cubicBezTo>
                      <a:pt x="2626" y="494"/>
                      <a:pt x="2624" y="493"/>
                      <a:pt x="2622" y="491"/>
                    </a:cubicBezTo>
                    <a:cubicBezTo>
                      <a:pt x="2624" y="489"/>
                      <a:pt x="2625" y="487"/>
                      <a:pt x="2627" y="485"/>
                    </a:cubicBezTo>
                    <a:cubicBezTo>
                      <a:pt x="2629" y="487"/>
                      <a:pt x="2632" y="489"/>
                      <a:pt x="2632" y="491"/>
                    </a:cubicBezTo>
                    <a:cubicBezTo>
                      <a:pt x="2632" y="492"/>
                      <a:pt x="2629" y="494"/>
                      <a:pt x="2628" y="496"/>
                    </a:cubicBezTo>
                    <a:close/>
                    <a:moveTo>
                      <a:pt x="2627" y="454"/>
                    </a:moveTo>
                    <a:cubicBezTo>
                      <a:pt x="2626" y="454"/>
                      <a:pt x="2624" y="451"/>
                      <a:pt x="2622" y="449"/>
                    </a:cubicBezTo>
                    <a:cubicBezTo>
                      <a:pt x="2624" y="448"/>
                      <a:pt x="2626" y="445"/>
                      <a:pt x="2627" y="445"/>
                    </a:cubicBezTo>
                    <a:cubicBezTo>
                      <a:pt x="2629" y="445"/>
                      <a:pt x="2630" y="448"/>
                      <a:pt x="2632" y="449"/>
                    </a:cubicBezTo>
                    <a:cubicBezTo>
                      <a:pt x="2630" y="451"/>
                      <a:pt x="2629" y="454"/>
                      <a:pt x="2627" y="454"/>
                    </a:cubicBezTo>
                    <a:close/>
                    <a:moveTo>
                      <a:pt x="2631" y="410"/>
                    </a:moveTo>
                    <a:cubicBezTo>
                      <a:pt x="2628" y="413"/>
                      <a:pt x="2626" y="413"/>
                      <a:pt x="2623" y="410"/>
                    </a:cubicBezTo>
                    <a:cubicBezTo>
                      <a:pt x="2622" y="409"/>
                      <a:pt x="2620" y="410"/>
                      <a:pt x="2622" y="407"/>
                    </a:cubicBezTo>
                    <a:cubicBezTo>
                      <a:pt x="2624" y="406"/>
                      <a:pt x="2626" y="404"/>
                      <a:pt x="2627" y="402"/>
                    </a:cubicBezTo>
                    <a:cubicBezTo>
                      <a:pt x="2628" y="403"/>
                      <a:pt x="2628" y="403"/>
                      <a:pt x="2629" y="403"/>
                    </a:cubicBezTo>
                    <a:cubicBezTo>
                      <a:pt x="2630" y="404"/>
                      <a:pt x="2631" y="406"/>
                      <a:pt x="2632" y="407"/>
                    </a:cubicBezTo>
                    <a:cubicBezTo>
                      <a:pt x="2634" y="408"/>
                      <a:pt x="2635" y="408"/>
                      <a:pt x="2631" y="410"/>
                    </a:cubicBezTo>
                    <a:close/>
                    <a:moveTo>
                      <a:pt x="2632" y="370"/>
                    </a:moveTo>
                    <a:cubicBezTo>
                      <a:pt x="2631" y="371"/>
                      <a:pt x="2630" y="373"/>
                      <a:pt x="2629" y="374"/>
                    </a:cubicBezTo>
                    <a:cubicBezTo>
                      <a:pt x="2628" y="376"/>
                      <a:pt x="2627" y="375"/>
                      <a:pt x="2626" y="373"/>
                    </a:cubicBezTo>
                    <a:cubicBezTo>
                      <a:pt x="2624" y="372"/>
                      <a:pt x="2622" y="370"/>
                      <a:pt x="2621" y="369"/>
                    </a:cubicBezTo>
                    <a:cubicBezTo>
                      <a:pt x="2621" y="368"/>
                      <a:pt x="2622" y="368"/>
                      <a:pt x="2622" y="367"/>
                    </a:cubicBezTo>
                    <a:cubicBezTo>
                      <a:pt x="2623" y="366"/>
                      <a:pt x="2625" y="365"/>
                      <a:pt x="2626" y="363"/>
                    </a:cubicBezTo>
                    <a:cubicBezTo>
                      <a:pt x="2627" y="361"/>
                      <a:pt x="2628" y="362"/>
                      <a:pt x="2629" y="364"/>
                    </a:cubicBezTo>
                    <a:cubicBezTo>
                      <a:pt x="2630" y="365"/>
                      <a:pt x="2631" y="366"/>
                      <a:pt x="2633" y="367"/>
                    </a:cubicBezTo>
                    <a:cubicBezTo>
                      <a:pt x="2635" y="368"/>
                      <a:pt x="2634" y="369"/>
                      <a:pt x="2632" y="370"/>
                    </a:cubicBezTo>
                    <a:close/>
                    <a:moveTo>
                      <a:pt x="2634" y="329"/>
                    </a:moveTo>
                    <a:cubicBezTo>
                      <a:pt x="2632" y="330"/>
                      <a:pt x="2630" y="332"/>
                      <a:pt x="2628" y="334"/>
                    </a:cubicBezTo>
                    <a:cubicBezTo>
                      <a:pt x="2628" y="334"/>
                      <a:pt x="2627" y="334"/>
                      <a:pt x="2626" y="334"/>
                    </a:cubicBezTo>
                    <a:cubicBezTo>
                      <a:pt x="2624" y="332"/>
                      <a:pt x="2623" y="330"/>
                      <a:pt x="2621" y="328"/>
                    </a:cubicBezTo>
                    <a:cubicBezTo>
                      <a:pt x="2621" y="328"/>
                      <a:pt x="2621" y="327"/>
                      <a:pt x="2621" y="326"/>
                    </a:cubicBezTo>
                    <a:cubicBezTo>
                      <a:pt x="2621" y="326"/>
                      <a:pt x="2622" y="325"/>
                      <a:pt x="2622" y="325"/>
                    </a:cubicBezTo>
                    <a:cubicBezTo>
                      <a:pt x="2626" y="326"/>
                      <a:pt x="2624" y="319"/>
                      <a:pt x="2628" y="320"/>
                    </a:cubicBezTo>
                    <a:cubicBezTo>
                      <a:pt x="2631" y="321"/>
                      <a:pt x="2629" y="326"/>
                      <a:pt x="2633" y="325"/>
                    </a:cubicBezTo>
                    <a:cubicBezTo>
                      <a:pt x="2633" y="325"/>
                      <a:pt x="2634" y="326"/>
                      <a:pt x="2634" y="327"/>
                    </a:cubicBezTo>
                    <a:cubicBezTo>
                      <a:pt x="2634" y="327"/>
                      <a:pt x="2634" y="328"/>
                      <a:pt x="2634" y="329"/>
                    </a:cubicBezTo>
                    <a:close/>
                    <a:moveTo>
                      <a:pt x="2635" y="289"/>
                    </a:moveTo>
                    <a:cubicBezTo>
                      <a:pt x="2631" y="290"/>
                      <a:pt x="2631" y="296"/>
                      <a:pt x="2627" y="296"/>
                    </a:cubicBezTo>
                    <a:cubicBezTo>
                      <a:pt x="2624" y="296"/>
                      <a:pt x="2624" y="290"/>
                      <a:pt x="2620" y="289"/>
                    </a:cubicBezTo>
                    <a:cubicBezTo>
                      <a:pt x="2619" y="289"/>
                      <a:pt x="2618" y="288"/>
                      <a:pt x="2618" y="287"/>
                    </a:cubicBezTo>
                    <a:cubicBezTo>
                      <a:pt x="2618" y="286"/>
                      <a:pt x="2618" y="285"/>
                      <a:pt x="2618" y="285"/>
                    </a:cubicBezTo>
                    <a:cubicBezTo>
                      <a:pt x="2619" y="284"/>
                      <a:pt x="2620" y="284"/>
                      <a:pt x="2621" y="283"/>
                    </a:cubicBezTo>
                    <a:cubicBezTo>
                      <a:pt x="2623" y="282"/>
                      <a:pt x="2625" y="278"/>
                      <a:pt x="2627" y="278"/>
                    </a:cubicBezTo>
                    <a:cubicBezTo>
                      <a:pt x="2629" y="278"/>
                      <a:pt x="2631" y="282"/>
                      <a:pt x="2634" y="283"/>
                    </a:cubicBezTo>
                    <a:cubicBezTo>
                      <a:pt x="2634" y="284"/>
                      <a:pt x="2636" y="284"/>
                      <a:pt x="2637" y="285"/>
                    </a:cubicBezTo>
                    <a:cubicBezTo>
                      <a:pt x="2637" y="285"/>
                      <a:pt x="2637" y="286"/>
                      <a:pt x="2638" y="286"/>
                    </a:cubicBezTo>
                    <a:cubicBezTo>
                      <a:pt x="2637" y="287"/>
                      <a:pt x="2636" y="289"/>
                      <a:pt x="2635" y="289"/>
                    </a:cubicBezTo>
                    <a:close/>
                    <a:moveTo>
                      <a:pt x="2633" y="170"/>
                    </a:moveTo>
                    <a:cubicBezTo>
                      <a:pt x="2627" y="176"/>
                      <a:pt x="2627" y="176"/>
                      <a:pt x="2622" y="170"/>
                    </a:cubicBezTo>
                    <a:cubicBezTo>
                      <a:pt x="2620" y="169"/>
                      <a:pt x="2618" y="167"/>
                      <a:pt x="2616" y="166"/>
                    </a:cubicBezTo>
                    <a:cubicBezTo>
                      <a:pt x="2616" y="166"/>
                      <a:pt x="2615" y="165"/>
                      <a:pt x="2615" y="165"/>
                    </a:cubicBezTo>
                    <a:cubicBezTo>
                      <a:pt x="2615" y="165"/>
                      <a:pt x="2616" y="164"/>
                      <a:pt x="2616" y="164"/>
                    </a:cubicBezTo>
                    <a:cubicBezTo>
                      <a:pt x="2621" y="162"/>
                      <a:pt x="2624" y="158"/>
                      <a:pt x="2626" y="154"/>
                    </a:cubicBezTo>
                    <a:cubicBezTo>
                      <a:pt x="2627" y="152"/>
                      <a:pt x="2628" y="153"/>
                      <a:pt x="2629" y="154"/>
                    </a:cubicBezTo>
                    <a:cubicBezTo>
                      <a:pt x="2630" y="156"/>
                      <a:pt x="2631" y="158"/>
                      <a:pt x="2633" y="160"/>
                    </a:cubicBezTo>
                    <a:cubicBezTo>
                      <a:pt x="2635" y="162"/>
                      <a:pt x="2637" y="164"/>
                      <a:pt x="2640" y="165"/>
                    </a:cubicBezTo>
                    <a:cubicBezTo>
                      <a:pt x="2637" y="167"/>
                      <a:pt x="2635" y="168"/>
                      <a:pt x="2633" y="170"/>
                    </a:cubicBezTo>
                    <a:close/>
                    <a:moveTo>
                      <a:pt x="2636" y="128"/>
                    </a:moveTo>
                    <a:cubicBezTo>
                      <a:pt x="2633" y="129"/>
                      <a:pt x="2631" y="131"/>
                      <a:pt x="2630" y="135"/>
                    </a:cubicBezTo>
                    <a:cubicBezTo>
                      <a:pt x="2629" y="137"/>
                      <a:pt x="2626" y="137"/>
                      <a:pt x="2625" y="134"/>
                    </a:cubicBezTo>
                    <a:cubicBezTo>
                      <a:pt x="2624" y="131"/>
                      <a:pt x="2622" y="130"/>
                      <a:pt x="2620" y="128"/>
                    </a:cubicBezTo>
                    <a:cubicBezTo>
                      <a:pt x="2618" y="126"/>
                      <a:pt x="2616" y="126"/>
                      <a:pt x="2613" y="124"/>
                    </a:cubicBezTo>
                    <a:cubicBezTo>
                      <a:pt x="2616" y="123"/>
                      <a:pt x="2618" y="121"/>
                      <a:pt x="2620" y="120"/>
                    </a:cubicBezTo>
                    <a:cubicBezTo>
                      <a:pt x="2624" y="118"/>
                      <a:pt x="2624" y="115"/>
                      <a:pt x="2626" y="112"/>
                    </a:cubicBezTo>
                    <a:cubicBezTo>
                      <a:pt x="2627" y="112"/>
                      <a:pt x="2627" y="111"/>
                      <a:pt x="2627" y="110"/>
                    </a:cubicBezTo>
                    <a:cubicBezTo>
                      <a:pt x="2628" y="111"/>
                      <a:pt x="2628" y="112"/>
                      <a:pt x="2628" y="112"/>
                    </a:cubicBezTo>
                    <a:cubicBezTo>
                      <a:pt x="2631" y="116"/>
                      <a:pt x="2633" y="119"/>
                      <a:pt x="2636" y="121"/>
                    </a:cubicBezTo>
                    <a:cubicBezTo>
                      <a:pt x="2638" y="122"/>
                      <a:pt x="2640" y="124"/>
                      <a:pt x="2642" y="125"/>
                    </a:cubicBezTo>
                    <a:cubicBezTo>
                      <a:pt x="2640" y="126"/>
                      <a:pt x="2638" y="127"/>
                      <a:pt x="2636" y="128"/>
                    </a:cubicBezTo>
                    <a:close/>
                    <a:moveTo>
                      <a:pt x="2669" y="610"/>
                    </a:moveTo>
                    <a:cubicBezTo>
                      <a:pt x="2670" y="610"/>
                      <a:pt x="2671" y="611"/>
                      <a:pt x="2672" y="612"/>
                    </a:cubicBezTo>
                    <a:cubicBezTo>
                      <a:pt x="2671" y="613"/>
                      <a:pt x="2670" y="614"/>
                      <a:pt x="2669" y="616"/>
                    </a:cubicBezTo>
                    <a:cubicBezTo>
                      <a:pt x="2668" y="615"/>
                      <a:pt x="2667" y="614"/>
                      <a:pt x="2665" y="613"/>
                    </a:cubicBezTo>
                    <a:cubicBezTo>
                      <a:pt x="2666" y="612"/>
                      <a:pt x="2667" y="610"/>
                      <a:pt x="2669" y="610"/>
                    </a:cubicBezTo>
                    <a:close/>
                    <a:moveTo>
                      <a:pt x="2669" y="567"/>
                    </a:moveTo>
                    <a:cubicBezTo>
                      <a:pt x="2670" y="569"/>
                      <a:pt x="2672" y="570"/>
                      <a:pt x="2672" y="572"/>
                    </a:cubicBezTo>
                    <a:cubicBezTo>
                      <a:pt x="2672" y="573"/>
                      <a:pt x="2670" y="574"/>
                      <a:pt x="2669" y="576"/>
                    </a:cubicBezTo>
                    <a:cubicBezTo>
                      <a:pt x="2668" y="575"/>
                      <a:pt x="2666" y="574"/>
                      <a:pt x="2665" y="573"/>
                    </a:cubicBezTo>
                    <a:cubicBezTo>
                      <a:pt x="2665" y="572"/>
                      <a:pt x="2668" y="567"/>
                      <a:pt x="2669" y="567"/>
                    </a:cubicBezTo>
                    <a:close/>
                    <a:moveTo>
                      <a:pt x="2670" y="537"/>
                    </a:moveTo>
                    <a:cubicBezTo>
                      <a:pt x="2670" y="537"/>
                      <a:pt x="2669" y="537"/>
                      <a:pt x="2669" y="537"/>
                    </a:cubicBezTo>
                    <a:cubicBezTo>
                      <a:pt x="2667" y="535"/>
                      <a:pt x="2666" y="533"/>
                      <a:pt x="2665" y="531"/>
                    </a:cubicBezTo>
                    <a:cubicBezTo>
                      <a:pt x="2665" y="530"/>
                      <a:pt x="2667" y="528"/>
                      <a:pt x="2668" y="526"/>
                    </a:cubicBezTo>
                    <a:cubicBezTo>
                      <a:pt x="2670" y="528"/>
                      <a:pt x="2672" y="529"/>
                      <a:pt x="2672" y="530"/>
                    </a:cubicBezTo>
                    <a:cubicBezTo>
                      <a:pt x="2672" y="532"/>
                      <a:pt x="2671" y="534"/>
                      <a:pt x="2670" y="537"/>
                    </a:cubicBezTo>
                    <a:close/>
                    <a:moveTo>
                      <a:pt x="2670" y="651"/>
                    </a:moveTo>
                    <a:cubicBezTo>
                      <a:pt x="2671" y="651"/>
                      <a:pt x="2674" y="652"/>
                      <a:pt x="2672" y="654"/>
                    </a:cubicBezTo>
                    <a:cubicBezTo>
                      <a:pt x="2670" y="655"/>
                      <a:pt x="2669" y="657"/>
                      <a:pt x="2667" y="655"/>
                    </a:cubicBezTo>
                    <a:cubicBezTo>
                      <a:pt x="2666" y="654"/>
                      <a:pt x="2666" y="653"/>
                      <a:pt x="2664" y="652"/>
                    </a:cubicBezTo>
                    <a:cubicBezTo>
                      <a:pt x="2667" y="651"/>
                      <a:pt x="2669" y="650"/>
                      <a:pt x="2670" y="651"/>
                    </a:cubicBezTo>
                    <a:close/>
                    <a:moveTo>
                      <a:pt x="2669" y="736"/>
                    </a:moveTo>
                    <a:cubicBezTo>
                      <a:pt x="2668" y="736"/>
                      <a:pt x="2667" y="735"/>
                      <a:pt x="2666" y="735"/>
                    </a:cubicBezTo>
                    <a:cubicBezTo>
                      <a:pt x="2667" y="733"/>
                      <a:pt x="2668" y="732"/>
                      <a:pt x="2668" y="733"/>
                    </a:cubicBezTo>
                    <a:cubicBezTo>
                      <a:pt x="2669" y="733"/>
                      <a:pt x="2670" y="734"/>
                      <a:pt x="2671" y="734"/>
                    </a:cubicBezTo>
                    <a:cubicBezTo>
                      <a:pt x="2671" y="735"/>
                      <a:pt x="2670" y="736"/>
                      <a:pt x="2669" y="736"/>
                    </a:cubicBezTo>
                    <a:close/>
                    <a:moveTo>
                      <a:pt x="2668" y="698"/>
                    </a:moveTo>
                    <a:cubicBezTo>
                      <a:pt x="2667" y="697"/>
                      <a:pt x="2665" y="695"/>
                      <a:pt x="2665" y="694"/>
                    </a:cubicBezTo>
                    <a:cubicBezTo>
                      <a:pt x="2665" y="692"/>
                      <a:pt x="2667" y="691"/>
                      <a:pt x="2669" y="689"/>
                    </a:cubicBezTo>
                    <a:cubicBezTo>
                      <a:pt x="2670" y="691"/>
                      <a:pt x="2672" y="692"/>
                      <a:pt x="2672" y="694"/>
                    </a:cubicBezTo>
                    <a:cubicBezTo>
                      <a:pt x="2673" y="695"/>
                      <a:pt x="2670" y="699"/>
                      <a:pt x="2668" y="698"/>
                    </a:cubicBezTo>
                    <a:close/>
                    <a:moveTo>
                      <a:pt x="2674" y="491"/>
                    </a:moveTo>
                    <a:cubicBezTo>
                      <a:pt x="2673" y="493"/>
                      <a:pt x="2671" y="496"/>
                      <a:pt x="2669" y="496"/>
                    </a:cubicBezTo>
                    <a:cubicBezTo>
                      <a:pt x="2667" y="496"/>
                      <a:pt x="2665" y="493"/>
                      <a:pt x="2662" y="491"/>
                    </a:cubicBezTo>
                    <a:cubicBezTo>
                      <a:pt x="2664" y="488"/>
                      <a:pt x="2666" y="486"/>
                      <a:pt x="2668" y="485"/>
                    </a:cubicBezTo>
                    <a:cubicBezTo>
                      <a:pt x="2670" y="484"/>
                      <a:pt x="2675" y="489"/>
                      <a:pt x="2674" y="491"/>
                    </a:cubicBezTo>
                    <a:close/>
                    <a:moveTo>
                      <a:pt x="2663" y="449"/>
                    </a:moveTo>
                    <a:cubicBezTo>
                      <a:pt x="2667" y="448"/>
                      <a:pt x="2666" y="442"/>
                      <a:pt x="2669" y="443"/>
                    </a:cubicBezTo>
                    <a:cubicBezTo>
                      <a:pt x="2671" y="443"/>
                      <a:pt x="2673" y="447"/>
                      <a:pt x="2674" y="450"/>
                    </a:cubicBezTo>
                    <a:cubicBezTo>
                      <a:pt x="2675" y="451"/>
                      <a:pt x="2669" y="455"/>
                      <a:pt x="2668" y="454"/>
                    </a:cubicBezTo>
                    <a:cubicBezTo>
                      <a:pt x="2666" y="452"/>
                      <a:pt x="2664" y="451"/>
                      <a:pt x="2663" y="449"/>
                    </a:cubicBezTo>
                    <a:close/>
                    <a:moveTo>
                      <a:pt x="2674" y="410"/>
                    </a:moveTo>
                    <a:cubicBezTo>
                      <a:pt x="2672" y="411"/>
                      <a:pt x="2665" y="411"/>
                      <a:pt x="2663" y="410"/>
                    </a:cubicBezTo>
                    <a:cubicBezTo>
                      <a:pt x="2663" y="410"/>
                      <a:pt x="2662" y="409"/>
                      <a:pt x="2661" y="409"/>
                    </a:cubicBezTo>
                    <a:cubicBezTo>
                      <a:pt x="2662" y="409"/>
                      <a:pt x="2662" y="408"/>
                      <a:pt x="2662" y="408"/>
                    </a:cubicBezTo>
                    <a:cubicBezTo>
                      <a:pt x="2663" y="407"/>
                      <a:pt x="2665" y="405"/>
                      <a:pt x="2666" y="404"/>
                    </a:cubicBezTo>
                    <a:cubicBezTo>
                      <a:pt x="2668" y="402"/>
                      <a:pt x="2670" y="402"/>
                      <a:pt x="2671" y="404"/>
                    </a:cubicBezTo>
                    <a:cubicBezTo>
                      <a:pt x="2672" y="405"/>
                      <a:pt x="2674" y="406"/>
                      <a:pt x="2675" y="407"/>
                    </a:cubicBezTo>
                    <a:cubicBezTo>
                      <a:pt x="2676" y="409"/>
                      <a:pt x="2677" y="409"/>
                      <a:pt x="2674" y="410"/>
                    </a:cubicBezTo>
                    <a:close/>
                    <a:moveTo>
                      <a:pt x="2661" y="369"/>
                    </a:moveTo>
                    <a:cubicBezTo>
                      <a:pt x="2662" y="368"/>
                      <a:pt x="2662" y="368"/>
                      <a:pt x="2662" y="367"/>
                    </a:cubicBezTo>
                    <a:cubicBezTo>
                      <a:pt x="2664" y="365"/>
                      <a:pt x="2666" y="362"/>
                      <a:pt x="2668" y="360"/>
                    </a:cubicBezTo>
                    <a:cubicBezTo>
                      <a:pt x="2671" y="362"/>
                      <a:pt x="2673" y="365"/>
                      <a:pt x="2675" y="367"/>
                    </a:cubicBezTo>
                    <a:cubicBezTo>
                      <a:pt x="2676" y="368"/>
                      <a:pt x="2677" y="368"/>
                      <a:pt x="2675" y="370"/>
                    </a:cubicBezTo>
                    <a:cubicBezTo>
                      <a:pt x="2674" y="371"/>
                      <a:pt x="2672" y="373"/>
                      <a:pt x="2671" y="374"/>
                    </a:cubicBezTo>
                    <a:cubicBezTo>
                      <a:pt x="2670" y="375"/>
                      <a:pt x="2669" y="375"/>
                      <a:pt x="2669" y="375"/>
                    </a:cubicBezTo>
                    <a:cubicBezTo>
                      <a:pt x="2666" y="373"/>
                      <a:pt x="2664" y="371"/>
                      <a:pt x="2661" y="369"/>
                    </a:cubicBezTo>
                    <a:close/>
                    <a:moveTo>
                      <a:pt x="2676" y="328"/>
                    </a:moveTo>
                    <a:cubicBezTo>
                      <a:pt x="2674" y="331"/>
                      <a:pt x="2671" y="333"/>
                      <a:pt x="2670" y="336"/>
                    </a:cubicBezTo>
                    <a:cubicBezTo>
                      <a:pt x="2670" y="337"/>
                      <a:pt x="2669" y="337"/>
                      <a:pt x="2668" y="337"/>
                    </a:cubicBezTo>
                    <a:cubicBezTo>
                      <a:pt x="2668" y="337"/>
                      <a:pt x="2667" y="336"/>
                      <a:pt x="2667" y="336"/>
                    </a:cubicBezTo>
                    <a:cubicBezTo>
                      <a:pt x="2666" y="335"/>
                      <a:pt x="2666" y="334"/>
                      <a:pt x="2666" y="333"/>
                    </a:cubicBezTo>
                    <a:cubicBezTo>
                      <a:pt x="2664" y="330"/>
                      <a:pt x="2660" y="330"/>
                      <a:pt x="2661" y="326"/>
                    </a:cubicBezTo>
                    <a:cubicBezTo>
                      <a:pt x="2665" y="326"/>
                      <a:pt x="2665" y="322"/>
                      <a:pt x="2667" y="321"/>
                    </a:cubicBezTo>
                    <a:cubicBezTo>
                      <a:pt x="2668" y="319"/>
                      <a:pt x="2670" y="320"/>
                      <a:pt x="2671" y="321"/>
                    </a:cubicBezTo>
                    <a:cubicBezTo>
                      <a:pt x="2673" y="323"/>
                      <a:pt x="2672" y="326"/>
                      <a:pt x="2676" y="326"/>
                    </a:cubicBezTo>
                    <a:cubicBezTo>
                      <a:pt x="2676" y="326"/>
                      <a:pt x="2677" y="328"/>
                      <a:pt x="2676" y="328"/>
                    </a:cubicBezTo>
                    <a:close/>
                    <a:moveTo>
                      <a:pt x="2679" y="287"/>
                    </a:moveTo>
                    <a:cubicBezTo>
                      <a:pt x="2676" y="290"/>
                      <a:pt x="2672" y="291"/>
                      <a:pt x="2671" y="295"/>
                    </a:cubicBezTo>
                    <a:cubicBezTo>
                      <a:pt x="2670" y="298"/>
                      <a:pt x="2667" y="297"/>
                      <a:pt x="2666" y="295"/>
                    </a:cubicBezTo>
                    <a:cubicBezTo>
                      <a:pt x="2665" y="290"/>
                      <a:pt x="2658" y="291"/>
                      <a:pt x="2658" y="285"/>
                    </a:cubicBezTo>
                    <a:cubicBezTo>
                      <a:pt x="2663" y="284"/>
                      <a:pt x="2666" y="280"/>
                      <a:pt x="2668" y="276"/>
                    </a:cubicBezTo>
                    <a:cubicBezTo>
                      <a:pt x="2668" y="275"/>
                      <a:pt x="2668" y="276"/>
                      <a:pt x="2669" y="275"/>
                    </a:cubicBezTo>
                    <a:cubicBezTo>
                      <a:pt x="2669" y="276"/>
                      <a:pt x="2670" y="276"/>
                      <a:pt x="2671" y="277"/>
                    </a:cubicBezTo>
                    <a:cubicBezTo>
                      <a:pt x="2672" y="281"/>
                      <a:pt x="2675" y="284"/>
                      <a:pt x="2679" y="285"/>
                    </a:cubicBezTo>
                    <a:cubicBezTo>
                      <a:pt x="2681" y="286"/>
                      <a:pt x="2680" y="286"/>
                      <a:pt x="2679" y="287"/>
                    </a:cubicBezTo>
                    <a:close/>
                    <a:moveTo>
                      <a:pt x="2679" y="247"/>
                    </a:moveTo>
                    <a:cubicBezTo>
                      <a:pt x="2677" y="247"/>
                      <a:pt x="2661" y="248"/>
                      <a:pt x="2659" y="247"/>
                    </a:cubicBezTo>
                    <a:cubicBezTo>
                      <a:pt x="2659" y="246"/>
                      <a:pt x="2658" y="246"/>
                      <a:pt x="2657" y="246"/>
                    </a:cubicBezTo>
                    <a:cubicBezTo>
                      <a:pt x="2658" y="245"/>
                      <a:pt x="2658" y="245"/>
                      <a:pt x="2658" y="245"/>
                    </a:cubicBezTo>
                    <a:cubicBezTo>
                      <a:pt x="2662" y="243"/>
                      <a:pt x="2665" y="241"/>
                      <a:pt x="2666" y="237"/>
                    </a:cubicBezTo>
                    <a:cubicBezTo>
                      <a:pt x="2667" y="234"/>
                      <a:pt x="2670" y="234"/>
                      <a:pt x="2671" y="236"/>
                    </a:cubicBezTo>
                    <a:cubicBezTo>
                      <a:pt x="2673" y="240"/>
                      <a:pt x="2675" y="243"/>
                      <a:pt x="2679" y="245"/>
                    </a:cubicBezTo>
                    <a:cubicBezTo>
                      <a:pt x="2680" y="245"/>
                      <a:pt x="2681" y="246"/>
                      <a:pt x="2679" y="247"/>
                    </a:cubicBezTo>
                    <a:close/>
                    <a:moveTo>
                      <a:pt x="2675" y="209"/>
                    </a:moveTo>
                    <a:cubicBezTo>
                      <a:pt x="2673" y="210"/>
                      <a:pt x="2672" y="213"/>
                      <a:pt x="2671" y="215"/>
                    </a:cubicBezTo>
                    <a:cubicBezTo>
                      <a:pt x="2669" y="217"/>
                      <a:pt x="2668" y="216"/>
                      <a:pt x="2666" y="215"/>
                    </a:cubicBezTo>
                    <a:cubicBezTo>
                      <a:pt x="2665" y="213"/>
                      <a:pt x="2664" y="211"/>
                      <a:pt x="2663" y="209"/>
                    </a:cubicBezTo>
                    <a:cubicBezTo>
                      <a:pt x="2661" y="208"/>
                      <a:pt x="2659" y="207"/>
                      <a:pt x="2657" y="205"/>
                    </a:cubicBezTo>
                    <a:cubicBezTo>
                      <a:pt x="2659" y="203"/>
                      <a:pt x="2661" y="202"/>
                      <a:pt x="2663" y="200"/>
                    </a:cubicBezTo>
                    <a:cubicBezTo>
                      <a:pt x="2664" y="198"/>
                      <a:pt x="2667" y="197"/>
                      <a:pt x="2667" y="194"/>
                    </a:cubicBezTo>
                    <a:cubicBezTo>
                      <a:pt x="2667" y="194"/>
                      <a:pt x="2668" y="193"/>
                      <a:pt x="2669" y="193"/>
                    </a:cubicBezTo>
                    <a:cubicBezTo>
                      <a:pt x="2669" y="193"/>
                      <a:pt x="2671" y="194"/>
                      <a:pt x="2671" y="194"/>
                    </a:cubicBezTo>
                    <a:cubicBezTo>
                      <a:pt x="2671" y="197"/>
                      <a:pt x="2674" y="198"/>
                      <a:pt x="2675" y="201"/>
                    </a:cubicBezTo>
                    <a:cubicBezTo>
                      <a:pt x="2677" y="202"/>
                      <a:pt x="2679" y="204"/>
                      <a:pt x="2680" y="205"/>
                    </a:cubicBezTo>
                    <a:cubicBezTo>
                      <a:pt x="2678" y="206"/>
                      <a:pt x="2676" y="207"/>
                      <a:pt x="2675" y="209"/>
                    </a:cubicBezTo>
                    <a:close/>
                    <a:moveTo>
                      <a:pt x="2681" y="166"/>
                    </a:moveTo>
                    <a:cubicBezTo>
                      <a:pt x="2679" y="167"/>
                      <a:pt x="2677" y="168"/>
                      <a:pt x="2676" y="169"/>
                    </a:cubicBezTo>
                    <a:cubicBezTo>
                      <a:pt x="2674" y="172"/>
                      <a:pt x="2671" y="175"/>
                      <a:pt x="2668" y="178"/>
                    </a:cubicBezTo>
                    <a:cubicBezTo>
                      <a:pt x="2666" y="175"/>
                      <a:pt x="2663" y="172"/>
                      <a:pt x="2661" y="169"/>
                    </a:cubicBezTo>
                    <a:cubicBezTo>
                      <a:pt x="2660" y="168"/>
                      <a:pt x="2659" y="167"/>
                      <a:pt x="2657" y="166"/>
                    </a:cubicBezTo>
                    <a:cubicBezTo>
                      <a:pt x="2656" y="166"/>
                      <a:pt x="2655" y="165"/>
                      <a:pt x="2656" y="164"/>
                    </a:cubicBezTo>
                    <a:cubicBezTo>
                      <a:pt x="2661" y="161"/>
                      <a:pt x="2666" y="158"/>
                      <a:pt x="2667" y="151"/>
                    </a:cubicBezTo>
                    <a:cubicBezTo>
                      <a:pt x="2667" y="151"/>
                      <a:pt x="2668" y="151"/>
                      <a:pt x="2669" y="150"/>
                    </a:cubicBezTo>
                    <a:cubicBezTo>
                      <a:pt x="2669" y="151"/>
                      <a:pt x="2670" y="151"/>
                      <a:pt x="2671" y="152"/>
                    </a:cubicBezTo>
                    <a:cubicBezTo>
                      <a:pt x="2672" y="158"/>
                      <a:pt x="2676" y="161"/>
                      <a:pt x="2681" y="164"/>
                    </a:cubicBezTo>
                    <a:cubicBezTo>
                      <a:pt x="2682" y="164"/>
                      <a:pt x="2683" y="165"/>
                      <a:pt x="2681" y="166"/>
                    </a:cubicBezTo>
                    <a:close/>
                    <a:moveTo>
                      <a:pt x="2683" y="126"/>
                    </a:moveTo>
                    <a:cubicBezTo>
                      <a:pt x="2676" y="128"/>
                      <a:pt x="2672" y="132"/>
                      <a:pt x="2671" y="138"/>
                    </a:cubicBezTo>
                    <a:cubicBezTo>
                      <a:pt x="2670" y="140"/>
                      <a:pt x="2667" y="140"/>
                      <a:pt x="2667" y="138"/>
                    </a:cubicBezTo>
                    <a:cubicBezTo>
                      <a:pt x="2665" y="132"/>
                      <a:pt x="2661" y="127"/>
                      <a:pt x="2654" y="126"/>
                    </a:cubicBezTo>
                    <a:cubicBezTo>
                      <a:pt x="2654" y="126"/>
                      <a:pt x="2654" y="125"/>
                      <a:pt x="2654" y="124"/>
                    </a:cubicBezTo>
                    <a:cubicBezTo>
                      <a:pt x="2654" y="124"/>
                      <a:pt x="2655" y="124"/>
                      <a:pt x="2655" y="124"/>
                    </a:cubicBezTo>
                    <a:cubicBezTo>
                      <a:pt x="2661" y="120"/>
                      <a:pt x="2666" y="117"/>
                      <a:pt x="2667" y="109"/>
                    </a:cubicBezTo>
                    <a:cubicBezTo>
                      <a:pt x="2667" y="109"/>
                      <a:pt x="2668" y="108"/>
                      <a:pt x="2668" y="108"/>
                    </a:cubicBezTo>
                    <a:cubicBezTo>
                      <a:pt x="2669" y="109"/>
                      <a:pt x="2670" y="109"/>
                      <a:pt x="2671" y="110"/>
                    </a:cubicBezTo>
                    <a:cubicBezTo>
                      <a:pt x="2672" y="117"/>
                      <a:pt x="2677" y="121"/>
                      <a:pt x="2683" y="124"/>
                    </a:cubicBezTo>
                    <a:cubicBezTo>
                      <a:pt x="2684" y="125"/>
                      <a:pt x="2684" y="125"/>
                      <a:pt x="2683" y="126"/>
                    </a:cubicBezTo>
                    <a:close/>
                    <a:moveTo>
                      <a:pt x="2706" y="531"/>
                    </a:moveTo>
                    <a:cubicBezTo>
                      <a:pt x="2708" y="530"/>
                      <a:pt x="2709" y="529"/>
                      <a:pt x="2710" y="527"/>
                    </a:cubicBezTo>
                    <a:cubicBezTo>
                      <a:pt x="2711" y="529"/>
                      <a:pt x="2712" y="530"/>
                      <a:pt x="2713" y="531"/>
                    </a:cubicBezTo>
                    <a:cubicBezTo>
                      <a:pt x="2713" y="532"/>
                      <a:pt x="2711" y="533"/>
                      <a:pt x="2710" y="535"/>
                    </a:cubicBezTo>
                    <a:cubicBezTo>
                      <a:pt x="2709" y="534"/>
                      <a:pt x="2708" y="533"/>
                      <a:pt x="2706" y="531"/>
                    </a:cubicBezTo>
                    <a:close/>
                    <a:moveTo>
                      <a:pt x="2710" y="569"/>
                    </a:moveTo>
                    <a:cubicBezTo>
                      <a:pt x="2711" y="569"/>
                      <a:pt x="2712" y="571"/>
                      <a:pt x="2713" y="572"/>
                    </a:cubicBezTo>
                    <a:cubicBezTo>
                      <a:pt x="2712" y="573"/>
                      <a:pt x="2711" y="574"/>
                      <a:pt x="2710" y="575"/>
                    </a:cubicBezTo>
                    <a:cubicBezTo>
                      <a:pt x="2709" y="575"/>
                      <a:pt x="2708" y="573"/>
                      <a:pt x="2707" y="572"/>
                    </a:cubicBezTo>
                    <a:cubicBezTo>
                      <a:pt x="2708" y="571"/>
                      <a:pt x="2709" y="570"/>
                      <a:pt x="2710" y="569"/>
                    </a:cubicBezTo>
                    <a:close/>
                    <a:moveTo>
                      <a:pt x="2710" y="610"/>
                    </a:moveTo>
                    <a:cubicBezTo>
                      <a:pt x="2711" y="610"/>
                      <a:pt x="2712" y="612"/>
                      <a:pt x="2713" y="613"/>
                    </a:cubicBezTo>
                    <a:cubicBezTo>
                      <a:pt x="2712" y="614"/>
                      <a:pt x="2711" y="615"/>
                      <a:pt x="2710" y="615"/>
                    </a:cubicBezTo>
                    <a:cubicBezTo>
                      <a:pt x="2709" y="615"/>
                      <a:pt x="2708" y="613"/>
                      <a:pt x="2707" y="612"/>
                    </a:cubicBezTo>
                    <a:cubicBezTo>
                      <a:pt x="2708" y="611"/>
                      <a:pt x="2709" y="610"/>
                      <a:pt x="2710" y="610"/>
                    </a:cubicBezTo>
                    <a:close/>
                    <a:moveTo>
                      <a:pt x="2713" y="653"/>
                    </a:moveTo>
                    <a:cubicBezTo>
                      <a:pt x="2713" y="654"/>
                      <a:pt x="2711" y="654"/>
                      <a:pt x="2710" y="655"/>
                    </a:cubicBezTo>
                    <a:cubicBezTo>
                      <a:pt x="2709" y="654"/>
                      <a:pt x="2708" y="654"/>
                      <a:pt x="2708" y="652"/>
                    </a:cubicBezTo>
                    <a:cubicBezTo>
                      <a:pt x="2707" y="652"/>
                      <a:pt x="2709" y="651"/>
                      <a:pt x="2710" y="650"/>
                    </a:cubicBezTo>
                    <a:cubicBezTo>
                      <a:pt x="2711" y="651"/>
                      <a:pt x="2713" y="652"/>
                      <a:pt x="2713" y="653"/>
                    </a:cubicBezTo>
                    <a:close/>
                    <a:moveTo>
                      <a:pt x="2710" y="736"/>
                    </a:moveTo>
                    <a:cubicBezTo>
                      <a:pt x="2709" y="736"/>
                      <a:pt x="2709" y="736"/>
                      <a:pt x="2709" y="735"/>
                    </a:cubicBezTo>
                    <a:cubicBezTo>
                      <a:pt x="2709" y="735"/>
                      <a:pt x="2710" y="735"/>
                      <a:pt x="2710" y="735"/>
                    </a:cubicBezTo>
                    <a:cubicBezTo>
                      <a:pt x="2710" y="735"/>
                      <a:pt x="2711" y="735"/>
                      <a:pt x="2711" y="735"/>
                    </a:cubicBezTo>
                    <a:cubicBezTo>
                      <a:pt x="2711" y="736"/>
                      <a:pt x="2710" y="736"/>
                      <a:pt x="2710" y="736"/>
                    </a:cubicBezTo>
                    <a:close/>
                    <a:moveTo>
                      <a:pt x="2711" y="696"/>
                    </a:moveTo>
                    <a:cubicBezTo>
                      <a:pt x="2710" y="696"/>
                      <a:pt x="2707" y="697"/>
                      <a:pt x="2707" y="694"/>
                    </a:cubicBezTo>
                    <a:cubicBezTo>
                      <a:pt x="2707" y="693"/>
                      <a:pt x="2709" y="692"/>
                      <a:pt x="2710" y="690"/>
                    </a:cubicBezTo>
                    <a:cubicBezTo>
                      <a:pt x="2711" y="691"/>
                      <a:pt x="2712" y="693"/>
                      <a:pt x="2713" y="694"/>
                    </a:cubicBezTo>
                    <a:cubicBezTo>
                      <a:pt x="2713" y="694"/>
                      <a:pt x="2712" y="696"/>
                      <a:pt x="2711" y="696"/>
                    </a:cubicBezTo>
                    <a:close/>
                    <a:moveTo>
                      <a:pt x="2713" y="494"/>
                    </a:moveTo>
                    <a:cubicBezTo>
                      <a:pt x="2711" y="497"/>
                      <a:pt x="2709" y="496"/>
                      <a:pt x="2707" y="493"/>
                    </a:cubicBezTo>
                    <a:cubicBezTo>
                      <a:pt x="2706" y="492"/>
                      <a:pt x="2705" y="490"/>
                      <a:pt x="2705" y="490"/>
                    </a:cubicBezTo>
                    <a:cubicBezTo>
                      <a:pt x="2707" y="488"/>
                      <a:pt x="2708" y="487"/>
                      <a:pt x="2711" y="485"/>
                    </a:cubicBezTo>
                    <a:cubicBezTo>
                      <a:pt x="2712" y="486"/>
                      <a:pt x="2713" y="487"/>
                      <a:pt x="2714" y="489"/>
                    </a:cubicBezTo>
                    <a:cubicBezTo>
                      <a:pt x="2714" y="489"/>
                      <a:pt x="2715" y="491"/>
                      <a:pt x="2714" y="492"/>
                    </a:cubicBezTo>
                    <a:cubicBezTo>
                      <a:pt x="2714" y="492"/>
                      <a:pt x="2713" y="493"/>
                      <a:pt x="2713" y="494"/>
                    </a:cubicBezTo>
                    <a:close/>
                    <a:moveTo>
                      <a:pt x="2710" y="454"/>
                    </a:moveTo>
                    <a:cubicBezTo>
                      <a:pt x="2708" y="453"/>
                      <a:pt x="2707" y="451"/>
                      <a:pt x="2705" y="449"/>
                    </a:cubicBezTo>
                    <a:cubicBezTo>
                      <a:pt x="2707" y="448"/>
                      <a:pt x="2708" y="445"/>
                      <a:pt x="2710" y="445"/>
                    </a:cubicBezTo>
                    <a:cubicBezTo>
                      <a:pt x="2712" y="445"/>
                      <a:pt x="2713" y="448"/>
                      <a:pt x="2715" y="450"/>
                    </a:cubicBezTo>
                    <a:cubicBezTo>
                      <a:pt x="2713" y="451"/>
                      <a:pt x="2711" y="454"/>
                      <a:pt x="2710" y="454"/>
                    </a:cubicBezTo>
                    <a:close/>
                    <a:moveTo>
                      <a:pt x="2714" y="410"/>
                    </a:moveTo>
                    <a:cubicBezTo>
                      <a:pt x="2710" y="413"/>
                      <a:pt x="2709" y="413"/>
                      <a:pt x="2706" y="410"/>
                    </a:cubicBezTo>
                    <a:cubicBezTo>
                      <a:pt x="2705" y="409"/>
                      <a:pt x="2702" y="410"/>
                      <a:pt x="2705" y="407"/>
                    </a:cubicBezTo>
                    <a:cubicBezTo>
                      <a:pt x="2707" y="406"/>
                      <a:pt x="2708" y="404"/>
                      <a:pt x="2710" y="402"/>
                    </a:cubicBezTo>
                    <a:cubicBezTo>
                      <a:pt x="2710" y="403"/>
                      <a:pt x="2711" y="403"/>
                      <a:pt x="2711" y="403"/>
                    </a:cubicBezTo>
                    <a:cubicBezTo>
                      <a:pt x="2712" y="404"/>
                      <a:pt x="2713" y="406"/>
                      <a:pt x="2714" y="407"/>
                    </a:cubicBezTo>
                    <a:cubicBezTo>
                      <a:pt x="2716" y="408"/>
                      <a:pt x="2717" y="408"/>
                      <a:pt x="2714" y="410"/>
                    </a:cubicBezTo>
                    <a:close/>
                    <a:moveTo>
                      <a:pt x="2704" y="369"/>
                    </a:moveTo>
                    <a:cubicBezTo>
                      <a:pt x="2704" y="367"/>
                      <a:pt x="2707" y="365"/>
                      <a:pt x="2709" y="363"/>
                    </a:cubicBezTo>
                    <a:cubicBezTo>
                      <a:pt x="2710" y="361"/>
                      <a:pt x="2711" y="363"/>
                      <a:pt x="2712" y="363"/>
                    </a:cubicBezTo>
                    <a:cubicBezTo>
                      <a:pt x="2712" y="364"/>
                      <a:pt x="2713" y="365"/>
                      <a:pt x="2714" y="366"/>
                    </a:cubicBezTo>
                    <a:cubicBezTo>
                      <a:pt x="2715" y="367"/>
                      <a:pt x="2716" y="369"/>
                      <a:pt x="2716" y="369"/>
                    </a:cubicBezTo>
                    <a:cubicBezTo>
                      <a:pt x="2714" y="372"/>
                      <a:pt x="2712" y="374"/>
                      <a:pt x="2710" y="376"/>
                    </a:cubicBezTo>
                    <a:cubicBezTo>
                      <a:pt x="2708" y="373"/>
                      <a:pt x="2705" y="371"/>
                      <a:pt x="2704" y="369"/>
                    </a:cubicBezTo>
                    <a:close/>
                    <a:moveTo>
                      <a:pt x="2710" y="335"/>
                    </a:moveTo>
                    <a:cubicBezTo>
                      <a:pt x="2710" y="335"/>
                      <a:pt x="2709" y="334"/>
                      <a:pt x="2709" y="334"/>
                    </a:cubicBezTo>
                    <a:cubicBezTo>
                      <a:pt x="2707" y="332"/>
                      <a:pt x="2705" y="331"/>
                      <a:pt x="2704" y="329"/>
                    </a:cubicBezTo>
                    <a:cubicBezTo>
                      <a:pt x="2703" y="327"/>
                      <a:pt x="2703" y="326"/>
                      <a:pt x="2705" y="325"/>
                    </a:cubicBezTo>
                    <a:cubicBezTo>
                      <a:pt x="2706" y="325"/>
                      <a:pt x="2707" y="324"/>
                      <a:pt x="2707" y="323"/>
                    </a:cubicBezTo>
                    <a:cubicBezTo>
                      <a:pt x="2710" y="319"/>
                      <a:pt x="2710" y="319"/>
                      <a:pt x="2713" y="323"/>
                    </a:cubicBezTo>
                    <a:cubicBezTo>
                      <a:pt x="2714" y="325"/>
                      <a:pt x="2715" y="325"/>
                      <a:pt x="2716" y="326"/>
                    </a:cubicBezTo>
                    <a:cubicBezTo>
                      <a:pt x="2716" y="326"/>
                      <a:pt x="2716" y="327"/>
                      <a:pt x="2717" y="328"/>
                    </a:cubicBezTo>
                    <a:cubicBezTo>
                      <a:pt x="2715" y="330"/>
                      <a:pt x="2712" y="333"/>
                      <a:pt x="2710" y="335"/>
                    </a:cubicBezTo>
                    <a:close/>
                    <a:moveTo>
                      <a:pt x="2719" y="287"/>
                    </a:moveTo>
                    <a:cubicBezTo>
                      <a:pt x="2718" y="290"/>
                      <a:pt x="2714" y="290"/>
                      <a:pt x="2712" y="294"/>
                    </a:cubicBezTo>
                    <a:cubicBezTo>
                      <a:pt x="2711" y="297"/>
                      <a:pt x="2708" y="297"/>
                      <a:pt x="2708" y="294"/>
                    </a:cubicBezTo>
                    <a:cubicBezTo>
                      <a:pt x="2707" y="290"/>
                      <a:pt x="2702" y="291"/>
                      <a:pt x="2701" y="288"/>
                    </a:cubicBezTo>
                    <a:cubicBezTo>
                      <a:pt x="2701" y="287"/>
                      <a:pt x="2700" y="287"/>
                      <a:pt x="2700" y="286"/>
                    </a:cubicBezTo>
                    <a:cubicBezTo>
                      <a:pt x="2700" y="286"/>
                      <a:pt x="2701" y="285"/>
                      <a:pt x="2701" y="285"/>
                    </a:cubicBezTo>
                    <a:cubicBezTo>
                      <a:pt x="2704" y="283"/>
                      <a:pt x="2707" y="280"/>
                      <a:pt x="2710" y="278"/>
                    </a:cubicBezTo>
                    <a:cubicBezTo>
                      <a:pt x="2713" y="280"/>
                      <a:pt x="2716" y="283"/>
                      <a:pt x="2719" y="285"/>
                    </a:cubicBezTo>
                    <a:cubicBezTo>
                      <a:pt x="2721" y="286"/>
                      <a:pt x="2720" y="286"/>
                      <a:pt x="2719" y="287"/>
                    </a:cubicBezTo>
                    <a:close/>
                    <a:moveTo>
                      <a:pt x="2717" y="247"/>
                    </a:moveTo>
                    <a:cubicBezTo>
                      <a:pt x="2717" y="247"/>
                      <a:pt x="2716" y="248"/>
                      <a:pt x="2716" y="248"/>
                    </a:cubicBezTo>
                    <a:cubicBezTo>
                      <a:pt x="2714" y="250"/>
                      <a:pt x="2712" y="254"/>
                      <a:pt x="2710" y="254"/>
                    </a:cubicBezTo>
                    <a:cubicBezTo>
                      <a:pt x="2708" y="254"/>
                      <a:pt x="2706" y="250"/>
                      <a:pt x="2704" y="248"/>
                    </a:cubicBezTo>
                    <a:cubicBezTo>
                      <a:pt x="2703" y="247"/>
                      <a:pt x="2702" y="247"/>
                      <a:pt x="2701" y="247"/>
                    </a:cubicBezTo>
                    <a:cubicBezTo>
                      <a:pt x="2700" y="246"/>
                      <a:pt x="2700" y="245"/>
                      <a:pt x="2700" y="245"/>
                    </a:cubicBezTo>
                    <a:cubicBezTo>
                      <a:pt x="2704" y="243"/>
                      <a:pt x="2707" y="240"/>
                      <a:pt x="2709" y="236"/>
                    </a:cubicBezTo>
                    <a:cubicBezTo>
                      <a:pt x="2709" y="236"/>
                      <a:pt x="2709" y="236"/>
                      <a:pt x="2710" y="235"/>
                    </a:cubicBezTo>
                    <a:cubicBezTo>
                      <a:pt x="2710" y="236"/>
                      <a:pt x="2711" y="236"/>
                      <a:pt x="2712" y="237"/>
                    </a:cubicBezTo>
                    <a:cubicBezTo>
                      <a:pt x="2713" y="239"/>
                      <a:pt x="2714" y="243"/>
                      <a:pt x="2718" y="243"/>
                    </a:cubicBezTo>
                    <a:cubicBezTo>
                      <a:pt x="2718" y="243"/>
                      <a:pt x="2724" y="246"/>
                      <a:pt x="2717" y="247"/>
                    </a:cubicBezTo>
                    <a:close/>
                    <a:moveTo>
                      <a:pt x="2715" y="209"/>
                    </a:moveTo>
                    <a:cubicBezTo>
                      <a:pt x="2714" y="210"/>
                      <a:pt x="2713" y="212"/>
                      <a:pt x="2712" y="214"/>
                    </a:cubicBezTo>
                    <a:cubicBezTo>
                      <a:pt x="2711" y="215"/>
                      <a:pt x="2711" y="215"/>
                      <a:pt x="2710" y="216"/>
                    </a:cubicBezTo>
                    <a:cubicBezTo>
                      <a:pt x="2709" y="215"/>
                      <a:pt x="2708" y="215"/>
                      <a:pt x="2708" y="214"/>
                    </a:cubicBezTo>
                    <a:cubicBezTo>
                      <a:pt x="2707" y="212"/>
                      <a:pt x="2706" y="210"/>
                      <a:pt x="2705" y="209"/>
                    </a:cubicBezTo>
                    <a:cubicBezTo>
                      <a:pt x="2704" y="208"/>
                      <a:pt x="2702" y="206"/>
                      <a:pt x="2700" y="205"/>
                    </a:cubicBezTo>
                    <a:cubicBezTo>
                      <a:pt x="2701" y="204"/>
                      <a:pt x="2703" y="202"/>
                      <a:pt x="2704" y="200"/>
                    </a:cubicBezTo>
                    <a:cubicBezTo>
                      <a:pt x="2711" y="193"/>
                      <a:pt x="2709" y="194"/>
                      <a:pt x="2715" y="200"/>
                    </a:cubicBezTo>
                    <a:cubicBezTo>
                      <a:pt x="2715" y="200"/>
                      <a:pt x="2716" y="200"/>
                      <a:pt x="2716" y="201"/>
                    </a:cubicBezTo>
                    <a:cubicBezTo>
                      <a:pt x="2717" y="202"/>
                      <a:pt x="2719" y="204"/>
                      <a:pt x="2721" y="205"/>
                    </a:cubicBezTo>
                    <a:cubicBezTo>
                      <a:pt x="2719" y="207"/>
                      <a:pt x="2717" y="207"/>
                      <a:pt x="2715" y="209"/>
                    </a:cubicBezTo>
                    <a:close/>
                    <a:moveTo>
                      <a:pt x="2721" y="166"/>
                    </a:moveTo>
                    <a:cubicBezTo>
                      <a:pt x="2717" y="170"/>
                      <a:pt x="2713" y="174"/>
                      <a:pt x="2710" y="177"/>
                    </a:cubicBezTo>
                    <a:cubicBezTo>
                      <a:pt x="2708" y="172"/>
                      <a:pt x="2704" y="169"/>
                      <a:pt x="2699" y="166"/>
                    </a:cubicBezTo>
                    <a:cubicBezTo>
                      <a:pt x="2699" y="166"/>
                      <a:pt x="2698" y="166"/>
                      <a:pt x="2698" y="165"/>
                    </a:cubicBezTo>
                    <a:cubicBezTo>
                      <a:pt x="2698" y="165"/>
                      <a:pt x="2698" y="164"/>
                      <a:pt x="2699" y="164"/>
                    </a:cubicBezTo>
                    <a:cubicBezTo>
                      <a:pt x="2703" y="162"/>
                      <a:pt x="2707" y="159"/>
                      <a:pt x="2709" y="154"/>
                    </a:cubicBezTo>
                    <a:cubicBezTo>
                      <a:pt x="2709" y="153"/>
                      <a:pt x="2711" y="152"/>
                      <a:pt x="2711" y="154"/>
                    </a:cubicBezTo>
                    <a:cubicBezTo>
                      <a:pt x="2713" y="158"/>
                      <a:pt x="2717" y="162"/>
                      <a:pt x="2721" y="164"/>
                    </a:cubicBezTo>
                    <a:cubicBezTo>
                      <a:pt x="2722" y="164"/>
                      <a:pt x="2722" y="165"/>
                      <a:pt x="2721" y="166"/>
                    </a:cubicBezTo>
                    <a:close/>
                    <a:moveTo>
                      <a:pt x="2718" y="128"/>
                    </a:moveTo>
                    <a:cubicBezTo>
                      <a:pt x="2715" y="129"/>
                      <a:pt x="2713" y="132"/>
                      <a:pt x="2712" y="135"/>
                    </a:cubicBezTo>
                    <a:cubicBezTo>
                      <a:pt x="2711" y="137"/>
                      <a:pt x="2709" y="137"/>
                      <a:pt x="2708" y="135"/>
                    </a:cubicBezTo>
                    <a:cubicBezTo>
                      <a:pt x="2706" y="130"/>
                      <a:pt x="2702" y="128"/>
                      <a:pt x="2698" y="126"/>
                    </a:cubicBezTo>
                    <a:cubicBezTo>
                      <a:pt x="2697" y="125"/>
                      <a:pt x="2695" y="125"/>
                      <a:pt x="2697" y="124"/>
                    </a:cubicBezTo>
                    <a:cubicBezTo>
                      <a:pt x="2702" y="121"/>
                      <a:pt x="2707" y="118"/>
                      <a:pt x="2709" y="111"/>
                    </a:cubicBezTo>
                    <a:cubicBezTo>
                      <a:pt x="2709" y="111"/>
                      <a:pt x="2709" y="111"/>
                      <a:pt x="2710" y="110"/>
                    </a:cubicBezTo>
                    <a:cubicBezTo>
                      <a:pt x="2710" y="111"/>
                      <a:pt x="2711" y="112"/>
                      <a:pt x="2711" y="112"/>
                    </a:cubicBezTo>
                    <a:cubicBezTo>
                      <a:pt x="2714" y="115"/>
                      <a:pt x="2714" y="119"/>
                      <a:pt x="2718" y="121"/>
                    </a:cubicBezTo>
                    <a:cubicBezTo>
                      <a:pt x="2720" y="121"/>
                      <a:pt x="2722" y="123"/>
                      <a:pt x="2724" y="125"/>
                    </a:cubicBezTo>
                    <a:cubicBezTo>
                      <a:pt x="2722" y="126"/>
                      <a:pt x="2720" y="127"/>
                      <a:pt x="2718" y="128"/>
                    </a:cubicBezTo>
                    <a:close/>
                    <a:moveTo>
                      <a:pt x="2750" y="736"/>
                    </a:moveTo>
                    <a:cubicBezTo>
                      <a:pt x="2750" y="736"/>
                      <a:pt x="2750" y="735"/>
                      <a:pt x="2750" y="735"/>
                    </a:cubicBezTo>
                    <a:cubicBezTo>
                      <a:pt x="2750" y="735"/>
                      <a:pt x="2750" y="735"/>
                      <a:pt x="2750" y="734"/>
                    </a:cubicBezTo>
                    <a:cubicBezTo>
                      <a:pt x="2751" y="735"/>
                      <a:pt x="2751" y="735"/>
                      <a:pt x="2751" y="736"/>
                    </a:cubicBezTo>
                    <a:cubicBezTo>
                      <a:pt x="2751" y="736"/>
                      <a:pt x="2751" y="736"/>
                      <a:pt x="2750" y="736"/>
                    </a:cubicBezTo>
                    <a:close/>
                    <a:moveTo>
                      <a:pt x="2751" y="696"/>
                    </a:moveTo>
                    <a:cubicBezTo>
                      <a:pt x="2750" y="696"/>
                      <a:pt x="2749" y="695"/>
                      <a:pt x="2746" y="695"/>
                    </a:cubicBezTo>
                    <a:cubicBezTo>
                      <a:pt x="2748" y="693"/>
                      <a:pt x="2749" y="692"/>
                      <a:pt x="2750" y="690"/>
                    </a:cubicBezTo>
                    <a:cubicBezTo>
                      <a:pt x="2751" y="691"/>
                      <a:pt x="2752" y="692"/>
                      <a:pt x="2753" y="694"/>
                    </a:cubicBezTo>
                    <a:cubicBezTo>
                      <a:pt x="2753" y="694"/>
                      <a:pt x="2752" y="696"/>
                      <a:pt x="2751" y="696"/>
                    </a:cubicBezTo>
                    <a:close/>
                    <a:moveTo>
                      <a:pt x="2750" y="655"/>
                    </a:moveTo>
                    <a:cubicBezTo>
                      <a:pt x="2749" y="655"/>
                      <a:pt x="2748" y="654"/>
                      <a:pt x="2746" y="654"/>
                    </a:cubicBezTo>
                    <a:cubicBezTo>
                      <a:pt x="2749" y="652"/>
                      <a:pt x="2750" y="650"/>
                      <a:pt x="2750" y="650"/>
                    </a:cubicBezTo>
                    <a:cubicBezTo>
                      <a:pt x="2751" y="650"/>
                      <a:pt x="2752" y="652"/>
                      <a:pt x="2753" y="653"/>
                    </a:cubicBezTo>
                    <a:cubicBezTo>
                      <a:pt x="2752" y="654"/>
                      <a:pt x="2751" y="655"/>
                      <a:pt x="2750" y="655"/>
                    </a:cubicBezTo>
                    <a:close/>
                    <a:moveTo>
                      <a:pt x="2750" y="610"/>
                    </a:moveTo>
                    <a:cubicBezTo>
                      <a:pt x="2751" y="610"/>
                      <a:pt x="2752" y="612"/>
                      <a:pt x="2753" y="613"/>
                    </a:cubicBezTo>
                    <a:cubicBezTo>
                      <a:pt x="2752" y="614"/>
                      <a:pt x="2751" y="615"/>
                      <a:pt x="2750" y="615"/>
                    </a:cubicBezTo>
                    <a:cubicBezTo>
                      <a:pt x="2749" y="615"/>
                      <a:pt x="2748" y="613"/>
                      <a:pt x="2747" y="612"/>
                    </a:cubicBezTo>
                    <a:cubicBezTo>
                      <a:pt x="2748" y="611"/>
                      <a:pt x="2749" y="610"/>
                      <a:pt x="2750" y="610"/>
                    </a:cubicBezTo>
                    <a:close/>
                    <a:moveTo>
                      <a:pt x="2748" y="572"/>
                    </a:moveTo>
                    <a:cubicBezTo>
                      <a:pt x="2748" y="571"/>
                      <a:pt x="2749" y="570"/>
                      <a:pt x="2751" y="568"/>
                    </a:cubicBezTo>
                    <a:cubicBezTo>
                      <a:pt x="2752" y="570"/>
                      <a:pt x="2753" y="571"/>
                      <a:pt x="2753" y="572"/>
                    </a:cubicBezTo>
                    <a:cubicBezTo>
                      <a:pt x="2752" y="573"/>
                      <a:pt x="2751" y="574"/>
                      <a:pt x="2750" y="575"/>
                    </a:cubicBezTo>
                    <a:cubicBezTo>
                      <a:pt x="2749" y="574"/>
                      <a:pt x="2748" y="573"/>
                      <a:pt x="2748" y="572"/>
                    </a:cubicBezTo>
                    <a:close/>
                    <a:moveTo>
                      <a:pt x="2750" y="535"/>
                    </a:moveTo>
                    <a:cubicBezTo>
                      <a:pt x="2749" y="534"/>
                      <a:pt x="2748" y="532"/>
                      <a:pt x="2747" y="531"/>
                    </a:cubicBezTo>
                    <a:cubicBezTo>
                      <a:pt x="2748" y="530"/>
                      <a:pt x="2749" y="528"/>
                      <a:pt x="2750" y="527"/>
                    </a:cubicBezTo>
                    <a:cubicBezTo>
                      <a:pt x="2751" y="529"/>
                      <a:pt x="2753" y="530"/>
                      <a:pt x="2753" y="531"/>
                    </a:cubicBezTo>
                    <a:cubicBezTo>
                      <a:pt x="2753" y="532"/>
                      <a:pt x="2751" y="533"/>
                      <a:pt x="2750" y="535"/>
                    </a:cubicBezTo>
                    <a:close/>
                    <a:moveTo>
                      <a:pt x="2750" y="496"/>
                    </a:moveTo>
                    <a:cubicBezTo>
                      <a:pt x="2749" y="494"/>
                      <a:pt x="2746" y="492"/>
                      <a:pt x="2746" y="490"/>
                    </a:cubicBezTo>
                    <a:cubicBezTo>
                      <a:pt x="2746" y="489"/>
                      <a:pt x="2748" y="487"/>
                      <a:pt x="2750" y="484"/>
                    </a:cubicBezTo>
                    <a:cubicBezTo>
                      <a:pt x="2752" y="486"/>
                      <a:pt x="2755" y="488"/>
                      <a:pt x="2755" y="490"/>
                    </a:cubicBezTo>
                    <a:cubicBezTo>
                      <a:pt x="2754" y="492"/>
                      <a:pt x="2752" y="494"/>
                      <a:pt x="2750" y="496"/>
                    </a:cubicBezTo>
                    <a:close/>
                    <a:moveTo>
                      <a:pt x="2746" y="449"/>
                    </a:moveTo>
                    <a:cubicBezTo>
                      <a:pt x="2746" y="447"/>
                      <a:pt x="2749" y="446"/>
                      <a:pt x="2750" y="444"/>
                    </a:cubicBezTo>
                    <a:cubicBezTo>
                      <a:pt x="2752" y="446"/>
                      <a:pt x="2754" y="448"/>
                      <a:pt x="2754" y="450"/>
                    </a:cubicBezTo>
                    <a:cubicBezTo>
                      <a:pt x="2755" y="451"/>
                      <a:pt x="2752" y="453"/>
                      <a:pt x="2751" y="455"/>
                    </a:cubicBezTo>
                    <a:cubicBezTo>
                      <a:pt x="2749" y="452"/>
                      <a:pt x="2746" y="451"/>
                      <a:pt x="2746" y="449"/>
                    </a:cubicBezTo>
                    <a:close/>
                    <a:moveTo>
                      <a:pt x="2754" y="411"/>
                    </a:moveTo>
                    <a:cubicBezTo>
                      <a:pt x="2752" y="411"/>
                      <a:pt x="2751" y="414"/>
                      <a:pt x="2750" y="413"/>
                    </a:cubicBezTo>
                    <a:cubicBezTo>
                      <a:pt x="2748" y="413"/>
                      <a:pt x="2746" y="411"/>
                      <a:pt x="2744" y="409"/>
                    </a:cubicBezTo>
                    <a:cubicBezTo>
                      <a:pt x="2744" y="409"/>
                      <a:pt x="2744" y="408"/>
                      <a:pt x="2744" y="408"/>
                    </a:cubicBezTo>
                    <a:cubicBezTo>
                      <a:pt x="2746" y="406"/>
                      <a:pt x="2748" y="405"/>
                      <a:pt x="2750" y="403"/>
                    </a:cubicBezTo>
                    <a:cubicBezTo>
                      <a:pt x="2750" y="403"/>
                      <a:pt x="2750" y="402"/>
                      <a:pt x="2750" y="402"/>
                    </a:cubicBezTo>
                    <a:cubicBezTo>
                      <a:pt x="2752" y="404"/>
                      <a:pt x="2753" y="405"/>
                      <a:pt x="2755" y="406"/>
                    </a:cubicBezTo>
                    <a:cubicBezTo>
                      <a:pt x="2758" y="409"/>
                      <a:pt x="2757" y="410"/>
                      <a:pt x="2754" y="411"/>
                    </a:cubicBezTo>
                    <a:close/>
                    <a:moveTo>
                      <a:pt x="2750" y="375"/>
                    </a:moveTo>
                    <a:cubicBezTo>
                      <a:pt x="2748" y="375"/>
                      <a:pt x="2746" y="371"/>
                      <a:pt x="2744" y="369"/>
                    </a:cubicBezTo>
                    <a:cubicBezTo>
                      <a:pt x="2746" y="367"/>
                      <a:pt x="2748" y="364"/>
                      <a:pt x="2750" y="362"/>
                    </a:cubicBezTo>
                    <a:cubicBezTo>
                      <a:pt x="2753" y="364"/>
                      <a:pt x="2756" y="366"/>
                      <a:pt x="2756" y="369"/>
                    </a:cubicBezTo>
                    <a:cubicBezTo>
                      <a:pt x="2756" y="371"/>
                      <a:pt x="2752" y="375"/>
                      <a:pt x="2750" y="375"/>
                    </a:cubicBezTo>
                    <a:close/>
                    <a:moveTo>
                      <a:pt x="2752" y="333"/>
                    </a:moveTo>
                    <a:cubicBezTo>
                      <a:pt x="2751" y="334"/>
                      <a:pt x="2750" y="335"/>
                      <a:pt x="2749" y="334"/>
                    </a:cubicBezTo>
                    <a:cubicBezTo>
                      <a:pt x="2747" y="332"/>
                      <a:pt x="2745" y="330"/>
                      <a:pt x="2744" y="328"/>
                    </a:cubicBezTo>
                    <a:cubicBezTo>
                      <a:pt x="2743" y="328"/>
                      <a:pt x="2744" y="326"/>
                      <a:pt x="2744" y="326"/>
                    </a:cubicBezTo>
                    <a:cubicBezTo>
                      <a:pt x="2748" y="326"/>
                      <a:pt x="2747" y="322"/>
                      <a:pt x="2749" y="321"/>
                    </a:cubicBezTo>
                    <a:cubicBezTo>
                      <a:pt x="2749" y="321"/>
                      <a:pt x="2750" y="320"/>
                      <a:pt x="2750" y="320"/>
                    </a:cubicBezTo>
                    <a:cubicBezTo>
                      <a:pt x="2751" y="320"/>
                      <a:pt x="2751" y="320"/>
                      <a:pt x="2751" y="321"/>
                    </a:cubicBezTo>
                    <a:cubicBezTo>
                      <a:pt x="2753" y="323"/>
                      <a:pt x="2755" y="325"/>
                      <a:pt x="2757" y="327"/>
                    </a:cubicBezTo>
                    <a:cubicBezTo>
                      <a:pt x="2755" y="329"/>
                      <a:pt x="2754" y="331"/>
                      <a:pt x="2752" y="333"/>
                    </a:cubicBezTo>
                    <a:close/>
                    <a:moveTo>
                      <a:pt x="2751" y="296"/>
                    </a:moveTo>
                    <a:cubicBezTo>
                      <a:pt x="2751" y="296"/>
                      <a:pt x="2750" y="296"/>
                      <a:pt x="2750" y="296"/>
                    </a:cubicBezTo>
                    <a:cubicBezTo>
                      <a:pt x="2750" y="296"/>
                      <a:pt x="2750" y="296"/>
                      <a:pt x="2750" y="296"/>
                    </a:cubicBezTo>
                    <a:cubicBezTo>
                      <a:pt x="2748" y="292"/>
                      <a:pt x="2744" y="290"/>
                      <a:pt x="2741" y="287"/>
                    </a:cubicBezTo>
                    <a:cubicBezTo>
                      <a:pt x="2739" y="286"/>
                      <a:pt x="2740" y="286"/>
                      <a:pt x="2742" y="285"/>
                    </a:cubicBezTo>
                    <a:cubicBezTo>
                      <a:pt x="2745" y="283"/>
                      <a:pt x="2748" y="280"/>
                      <a:pt x="2751" y="278"/>
                    </a:cubicBezTo>
                    <a:cubicBezTo>
                      <a:pt x="2754" y="280"/>
                      <a:pt x="2756" y="283"/>
                      <a:pt x="2759" y="285"/>
                    </a:cubicBezTo>
                    <a:cubicBezTo>
                      <a:pt x="2760" y="285"/>
                      <a:pt x="2760" y="286"/>
                      <a:pt x="2760" y="287"/>
                    </a:cubicBezTo>
                    <a:cubicBezTo>
                      <a:pt x="2757" y="290"/>
                      <a:pt x="2753" y="292"/>
                      <a:pt x="2751" y="296"/>
                    </a:cubicBezTo>
                    <a:close/>
                    <a:moveTo>
                      <a:pt x="2740" y="205"/>
                    </a:moveTo>
                    <a:cubicBezTo>
                      <a:pt x="2740" y="205"/>
                      <a:pt x="2741" y="204"/>
                      <a:pt x="2742" y="203"/>
                    </a:cubicBezTo>
                    <a:cubicBezTo>
                      <a:pt x="2744" y="200"/>
                      <a:pt x="2748" y="198"/>
                      <a:pt x="2749" y="194"/>
                    </a:cubicBezTo>
                    <a:cubicBezTo>
                      <a:pt x="2750" y="194"/>
                      <a:pt x="2751" y="194"/>
                      <a:pt x="2751" y="194"/>
                    </a:cubicBezTo>
                    <a:cubicBezTo>
                      <a:pt x="2752" y="199"/>
                      <a:pt x="2756" y="201"/>
                      <a:pt x="2759" y="204"/>
                    </a:cubicBezTo>
                    <a:cubicBezTo>
                      <a:pt x="2762" y="206"/>
                      <a:pt x="2760" y="207"/>
                      <a:pt x="2758" y="208"/>
                    </a:cubicBezTo>
                    <a:cubicBezTo>
                      <a:pt x="2755" y="209"/>
                      <a:pt x="2754" y="211"/>
                      <a:pt x="2752" y="214"/>
                    </a:cubicBezTo>
                    <a:cubicBezTo>
                      <a:pt x="2752" y="215"/>
                      <a:pt x="2750" y="217"/>
                      <a:pt x="2749" y="214"/>
                    </a:cubicBezTo>
                    <a:cubicBezTo>
                      <a:pt x="2747" y="211"/>
                      <a:pt x="2745" y="208"/>
                      <a:pt x="2741" y="207"/>
                    </a:cubicBezTo>
                    <a:cubicBezTo>
                      <a:pt x="2741" y="207"/>
                      <a:pt x="2740" y="206"/>
                      <a:pt x="2740" y="205"/>
                    </a:cubicBezTo>
                    <a:close/>
                    <a:moveTo>
                      <a:pt x="2759" y="247"/>
                    </a:moveTo>
                    <a:cubicBezTo>
                      <a:pt x="2757" y="248"/>
                      <a:pt x="2755" y="250"/>
                      <a:pt x="2754" y="251"/>
                    </a:cubicBezTo>
                    <a:cubicBezTo>
                      <a:pt x="2750" y="254"/>
                      <a:pt x="2750" y="254"/>
                      <a:pt x="2747" y="251"/>
                    </a:cubicBezTo>
                    <a:cubicBezTo>
                      <a:pt x="2742" y="246"/>
                      <a:pt x="2742" y="246"/>
                      <a:pt x="2746" y="241"/>
                    </a:cubicBezTo>
                    <a:cubicBezTo>
                      <a:pt x="2747" y="240"/>
                      <a:pt x="2748" y="238"/>
                      <a:pt x="2749" y="237"/>
                    </a:cubicBezTo>
                    <a:cubicBezTo>
                      <a:pt x="2749" y="236"/>
                      <a:pt x="2750" y="236"/>
                      <a:pt x="2750" y="235"/>
                    </a:cubicBezTo>
                    <a:cubicBezTo>
                      <a:pt x="2751" y="236"/>
                      <a:pt x="2751" y="236"/>
                      <a:pt x="2751" y="236"/>
                    </a:cubicBezTo>
                    <a:cubicBezTo>
                      <a:pt x="2753" y="240"/>
                      <a:pt x="2755" y="243"/>
                      <a:pt x="2759" y="244"/>
                    </a:cubicBezTo>
                    <a:cubicBezTo>
                      <a:pt x="2760" y="245"/>
                      <a:pt x="2762" y="246"/>
                      <a:pt x="2759" y="247"/>
                    </a:cubicBezTo>
                    <a:close/>
                    <a:moveTo>
                      <a:pt x="2755" y="171"/>
                    </a:moveTo>
                    <a:cubicBezTo>
                      <a:pt x="2750" y="176"/>
                      <a:pt x="2750" y="176"/>
                      <a:pt x="2746" y="172"/>
                    </a:cubicBezTo>
                    <a:cubicBezTo>
                      <a:pt x="2746" y="171"/>
                      <a:pt x="2745" y="170"/>
                      <a:pt x="2744" y="169"/>
                    </a:cubicBezTo>
                    <a:cubicBezTo>
                      <a:pt x="2742" y="168"/>
                      <a:pt x="2740" y="166"/>
                      <a:pt x="2738" y="165"/>
                    </a:cubicBezTo>
                    <a:cubicBezTo>
                      <a:pt x="2740" y="164"/>
                      <a:pt x="2742" y="163"/>
                      <a:pt x="2744" y="161"/>
                    </a:cubicBezTo>
                    <a:cubicBezTo>
                      <a:pt x="2746" y="159"/>
                      <a:pt x="2747" y="157"/>
                      <a:pt x="2749" y="154"/>
                    </a:cubicBezTo>
                    <a:cubicBezTo>
                      <a:pt x="2749" y="154"/>
                      <a:pt x="2750" y="153"/>
                      <a:pt x="2750" y="153"/>
                    </a:cubicBezTo>
                    <a:cubicBezTo>
                      <a:pt x="2751" y="153"/>
                      <a:pt x="2751" y="154"/>
                      <a:pt x="2752" y="154"/>
                    </a:cubicBezTo>
                    <a:cubicBezTo>
                      <a:pt x="2753" y="156"/>
                      <a:pt x="2754" y="158"/>
                      <a:pt x="2755" y="159"/>
                    </a:cubicBezTo>
                    <a:cubicBezTo>
                      <a:pt x="2757" y="162"/>
                      <a:pt x="2760" y="163"/>
                      <a:pt x="2762" y="165"/>
                    </a:cubicBezTo>
                    <a:cubicBezTo>
                      <a:pt x="2759" y="166"/>
                      <a:pt x="2757" y="169"/>
                      <a:pt x="2755" y="171"/>
                    </a:cubicBezTo>
                    <a:close/>
                    <a:moveTo>
                      <a:pt x="2751" y="136"/>
                    </a:moveTo>
                    <a:cubicBezTo>
                      <a:pt x="2751" y="137"/>
                      <a:pt x="2751" y="137"/>
                      <a:pt x="2750" y="137"/>
                    </a:cubicBezTo>
                    <a:cubicBezTo>
                      <a:pt x="2749" y="136"/>
                      <a:pt x="2749" y="136"/>
                      <a:pt x="2748" y="135"/>
                    </a:cubicBezTo>
                    <a:cubicBezTo>
                      <a:pt x="2746" y="133"/>
                      <a:pt x="2745" y="130"/>
                      <a:pt x="2743" y="128"/>
                    </a:cubicBezTo>
                    <a:cubicBezTo>
                      <a:pt x="2738" y="124"/>
                      <a:pt x="2738" y="125"/>
                      <a:pt x="2744" y="120"/>
                    </a:cubicBezTo>
                    <a:cubicBezTo>
                      <a:pt x="2746" y="118"/>
                      <a:pt x="2748" y="115"/>
                      <a:pt x="2749" y="112"/>
                    </a:cubicBezTo>
                    <a:cubicBezTo>
                      <a:pt x="2750" y="110"/>
                      <a:pt x="2750" y="110"/>
                      <a:pt x="2751" y="112"/>
                    </a:cubicBezTo>
                    <a:cubicBezTo>
                      <a:pt x="2754" y="117"/>
                      <a:pt x="2758" y="121"/>
                      <a:pt x="2763" y="124"/>
                    </a:cubicBezTo>
                    <a:cubicBezTo>
                      <a:pt x="2764" y="124"/>
                      <a:pt x="2764" y="125"/>
                      <a:pt x="2764" y="125"/>
                    </a:cubicBezTo>
                    <a:cubicBezTo>
                      <a:pt x="2758" y="127"/>
                      <a:pt x="2754" y="131"/>
                      <a:pt x="2751" y="136"/>
                    </a:cubicBezTo>
                    <a:close/>
                    <a:moveTo>
                      <a:pt x="2791" y="610"/>
                    </a:moveTo>
                    <a:cubicBezTo>
                      <a:pt x="2791" y="611"/>
                      <a:pt x="2793" y="612"/>
                      <a:pt x="2793" y="613"/>
                    </a:cubicBezTo>
                    <a:cubicBezTo>
                      <a:pt x="2793" y="614"/>
                      <a:pt x="2792" y="615"/>
                      <a:pt x="2791" y="616"/>
                    </a:cubicBezTo>
                    <a:cubicBezTo>
                      <a:pt x="2790" y="614"/>
                      <a:pt x="2788" y="613"/>
                      <a:pt x="2788" y="612"/>
                    </a:cubicBezTo>
                    <a:cubicBezTo>
                      <a:pt x="2788" y="611"/>
                      <a:pt x="2790" y="611"/>
                      <a:pt x="2791" y="610"/>
                    </a:cubicBezTo>
                    <a:close/>
                    <a:moveTo>
                      <a:pt x="2788" y="572"/>
                    </a:moveTo>
                    <a:cubicBezTo>
                      <a:pt x="2788" y="571"/>
                      <a:pt x="2790" y="570"/>
                      <a:pt x="2791" y="568"/>
                    </a:cubicBezTo>
                    <a:cubicBezTo>
                      <a:pt x="2792" y="570"/>
                      <a:pt x="2793" y="571"/>
                      <a:pt x="2793" y="572"/>
                    </a:cubicBezTo>
                    <a:cubicBezTo>
                      <a:pt x="2793" y="573"/>
                      <a:pt x="2791" y="574"/>
                      <a:pt x="2791" y="575"/>
                    </a:cubicBezTo>
                    <a:cubicBezTo>
                      <a:pt x="2790" y="574"/>
                      <a:pt x="2788" y="573"/>
                      <a:pt x="2788" y="572"/>
                    </a:cubicBezTo>
                    <a:close/>
                    <a:moveTo>
                      <a:pt x="2790" y="534"/>
                    </a:moveTo>
                    <a:cubicBezTo>
                      <a:pt x="2789" y="533"/>
                      <a:pt x="2788" y="532"/>
                      <a:pt x="2787" y="531"/>
                    </a:cubicBezTo>
                    <a:cubicBezTo>
                      <a:pt x="2788" y="529"/>
                      <a:pt x="2789" y="528"/>
                      <a:pt x="2790" y="527"/>
                    </a:cubicBezTo>
                    <a:cubicBezTo>
                      <a:pt x="2791" y="529"/>
                      <a:pt x="2793" y="530"/>
                      <a:pt x="2793" y="531"/>
                    </a:cubicBezTo>
                    <a:cubicBezTo>
                      <a:pt x="2793" y="532"/>
                      <a:pt x="2791" y="533"/>
                      <a:pt x="2790" y="534"/>
                    </a:cubicBezTo>
                    <a:close/>
                    <a:moveTo>
                      <a:pt x="2790" y="650"/>
                    </a:moveTo>
                    <a:cubicBezTo>
                      <a:pt x="2791" y="651"/>
                      <a:pt x="2792" y="652"/>
                      <a:pt x="2793" y="653"/>
                    </a:cubicBezTo>
                    <a:cubicBezTo>
                      <a:pt x="2792" y="654"/>
                      <a:pt x="2792" y="655"/>
                      <a:pt x="2791" y="655"/>
                    </a:cubicBezTo>
                    <a:cubicBezTo>
                      <a:pt x="2790" y="655"/>
                      <a:pt x="2789" y="654"/>
                      <a:pt x="2787" y="652"/>
                    </a:cubicBezTo>
                    <a:cubicBezTo>
                      <a:pt x="2788" y="652"/>
                      <a:pt x="2789" y="650"/>
                      <a:pt x="2790" y="650"/>
                    </a:cubicBezTo>
                    <a:close/>
                    <a:moveTo>
                      <a:pt x="2791" y="736"/>
                    </a:moveTo>
                    <a:cubicBezTo>
                      <a:pt x="2791" y="736"/>
                      <a:pt x="2790" y="736"/>
                      <a:pt x="2790" y="735"/>
                    </a:cubicBezTo>
                    <a:cubicBezTo>
                      <a:pt x="2790" y="735"/>
                      <a:pt x="2790" y="735"/>
                      <a:pt x="2790" y="735"/>
                    </a:cubicBezTo>
                    <a:cubicBezTo>
                      <a:pt x="2791" y="735"/>
                      <a:pt x="2791" y="735"/>
                      <a:pt x="2792" y="735"/>
                    </a:cubicBezTo>
                    <a:cubicBezTo>
                      <a:pt x="2791" y="736"/>
                      <a:pt x="2791" y="736"/>
                      <a:pt x="2791" y="736"/>
                    </a:cubicBezTo>
                    <a:close/>
                    <a:moveTo>
                      <a:pt x="2791" y="696"/>
                    </a:moveTo>
                    <a:cubicBezTo>
                      <a:pt x="2790" y="696"/>
                      <a:pt x="2789" y="695"/>
                      <a:pt x="2788" y="694"/>
                    </a:cubicBezTo>
                    <a:cubicBezTo>
                      <a:pt x="2789" y="693"/>
                      <a:pt x="2789" y="692"/>
                      <a:pt x="2790" y="690"/>
                    </a:cubicBezTo>
                    <a:cubicBezTo>
                      <a:pt x="2792" y="691"/>
                      <a:pt x="2793" y="692"/>
                      <a:pt x="2793" y="694"/>
                    </a:cubicBezTo>
                    <a:cubicBezTo>
                      <a:pt x="2794" y="696"/>
                      <a:pt x="2792" y="696"/>
                      <a:pt x="2791" y="696"/>
                    </a:cubicBezTo>
                    <a:close/>
                    <a:moveTo>
                      <a:pt x="2790" y="496"/>
                    </a:moveTo>
                    <a:cubicBezTo>
                      <a:pt x="2789" y="494"/>
                      <a:pt x="2787" y="493"/>
                      <a:pt x="2785" y="491"/>
                    </a:cubicBezTo>
                    <a:cubicBezTo>
                      <a:pt x="2787" y="488"/>
                      <a:pt x="2789" y="487"/>
                      <a:pt x="2790" y="485"/>
                    </a:cubicBezTo>
                    <a:cubicBezTo>
                      <a:pt x="2792" y="487"/>
                      <a:pt x="2795" y="489"/>
                      <a:pt x="2795" y="491"/>
                    </a:cubicBezTo>
                    <a:cubicBezTo>
                      <a:pt x="2795" y="492"/>
                      <a:pt x="2792" y="494"/>
                      <a:pt x="2790" y="496"/>
                    </a:cubicBezTo>
                    <a:close/>
                    <a:moveTo>
                      <a:pt x="2790" y="453"/>
                    </a:moveTo>
                    <a:cubicBezTo>
                      <a:pt x="2789" y="454"/>
                      <a:pt x="2787" y="451"/>
                      <a:pt x="2785" y="450"/>
                    </a:cubicBezTo>
                    <a:cubicBezTo>
                      <a:pt x="2788" y="447"/>
                      <a:pt x="2789" y="445"/>
                      <a:pt x="2791" y="445"/>
                    </a:cubicBezTo>
                    <a:cubicBezTo>
                      <a:pt x="2792" y="445"/>
                      <a:pt x="2794" y="448"/>
                      <a:pt x="2795" y="449"/>
                    </a:cubicBezTo>
                    <a:cubicBezTo>
                      <a:pt x="2794" y="451"/>
                      <a:pt x="2792" y="453"/>
                      <a:pt x="2790" y="453"/>
                    </a:cubicBezTo>
                    <a:close/>
                    <a:moveTo>
                      <a:pt x="2796" y="410"/>
                    </a:moveTo>
                    <a:cubicBezTo>
                      <a:pt x="2795" y="410"/>
                      <a:pt x="2794" y="411"/>
                      <a:pt x="2793" y="411"/>
                    </a:cubicBezTo>
                    <a:cubicBezTo>
                      <a:pt x="2791" y="414"/>
                      <a:pt x="2790" y="413"/>
                      <a:pt x="2788" y="411"/>
                    </a:cubicBezTo>
                    <a:cubicBezTo>
                      <a:pt x="2787" y="410"/>
                      <a:pt x="2786" y="410"/>
                      <a:pt x="2784" y="409"/>
                    </a:cubicBezTo>
                    <a:cubicBezTo>
                      <a:pt x="2784" y="409"/>
                      <a:pt x="2785" y="408"/>
                      <a:pt x="2785" y="408"/>
                    </a:cubicBezTo>
                    <a:cubicBezTo>
                      <a:pt x="2787" y="406"/>
                      <a:pt x="2788" y="405"/>
                      <a:pt x="2790" y="403"/>
                    </a:cubicBezTo>
                    <a:cubicBezTo>
                      <a:pt x="2790" y="403"/>
                      <a:pt x="2791" y="403"/>
                      <a:pt x="2792" y="403"/>
                    </a:cubicBezTo>
                    <a:cubicBezTo>
                      <a:pt x="2793" y="405"/>
                      <a:pt x="2795" y="406"/>
                      <a:pt x="2796" y="408"/>
                    </a:cubicBezTo>
                    <a:cubicBezTo>
                      <a:pt x="2797" y="408"/>
                      <a:pt x="2796" y="410"/>
                      <a:pt x="2796" y="410"/>
                    </a:cubicBezTo>
                    <a:close/>
                    <a:moveTo>
                      <a:pt x="2796" y="370"/>
                    </a:moveTo>
                    <a:cubicBezTo>
                      <a:pt x="2794" y="371"/>
                      <a:pt x="2793" y="373"/>
                      <a:pt x="2792" y="374"/>
                    </a:cubicBezTo>
                    <a:cubicBezTo>
                      <a:pt x="2791" y="376"/>
                      <a:pt x="2790" y="375"/>
                      <a:pt x="2789" y="373"/>
                    </a:cubicBezTo>
                    <a:cubicBezTo>
                      <a:pt x="2788" y="372"/>
                      <a:pt x="2787" y="371"/>
                      <a:pt x="2785" y="370"/>
                    </a:cubicBezTo>
                    <a:cubicBezTo>
                      <a:pt x="2783" y="369"/>
                      <a:pt x="2785" y="368"/>
                      <a:pt x="2786" y="367"/>
                    </a:cubicBezTo>
                    <a:cubicBezTo>
                      <a:pt x="2787" y="365"/>
                      <a:pt x="2789" y="364"/>
                      <a:pt x="2790" y="362"/>
                    </a:cubicBezTo>
                    <a:cubicBezTo>
                      <a:pt x="2791" y="362"/>
                      <a:pt x="2791" y="363"/>
                      <a:pt x="2792" y="363"/>
                    </a:cubicBezTo>
                    <a:cubicBezTo>
                      <a:pt x="2793" y="364"/>
                      <a:pt x="2794" y="366"/>
                      <a:pt x="2796" y="367"/>
                    </a:cubicBezTo>
                    <a:cubicBezTo>
                      <a:pt x="2798" y="368"/>
                      <a:pt x="2797" y="369"/>
                      <a:pt x="2796" y="370"/>
                    </a:cubicBezTo>
                    <a:close/>
                    <a:moveTo>
                      <a:pt x="2797" y="328"/>
                    </a:moveTo>
                    <a:cubicBezTo>
                      <a:pt x="2795" y="330"/>
                      <a:pt x="2793" y="332"/>
                      <a:pt x="2791" y="334"/>
                    </a:cubicBezTo>
                    <a:cubicBezTo>
                      <a:pt x="2791" y="335"/>
                      <a:pt x="2791" y="335"/>
                      <a:pt x="2791" y="335"/>
                    </a:cubicBezTo>
                    <a:cubicBezTo>
                      <a:pt x="2790" y="334"/>
                      <a:pt x="2790" y="334"/>
                      <a:pt x="2789" y="334"/>
                    </a:cubicBezTo>
                    <a:cubicBezTo>
                      <a:pt x="2788" y="332"/>
                      <a:pt x="2786" y="331"/>
                      <a:pt x="2785" y="329"/>
                    </a:cubicBezTo>
                    <a:cubicBezTo>
                      <a:pt x="2783" y="327"/>
                      <a:pt x="2783" y="326"/>
                      <a:pt x="2786" y="325"/>
                    </a:cubicBezTo>
                    <a:cubicBezTo>
                      <a:pt x="2786" y="325"/>
                      <a:pt x="2787" y="324"/>
                      <a:pt x="2788" y="323"/>
                    </a:cubicBezTo>
                    <a:cubicBezTo>
                      <a:pt x="2791" y="319"/>
                      <a:pt x="2791" y="319"/>
                      <a:pt x="2793" y="323"/>
                    </a:cubicBezTo>
                    <a:cubicBezTo>
                      <a:pt x="2794" y="325"/>
                      <a:pt x="2796" y="325"/>
                      <a:pt x="2797" y="326"/>
                    </a:cubicBezTo>
                    <a:cubicBezTo>
                      <a:pt x="2797" y="326"/>
                      <a:pt x="2798" y="328"/>
                      <a:pt x="2797" y="328"/>
                    </a:cubicBezTo>
                    <a:close/>
                    <a:moveTo>
                      <a:pt x="2795" y="291"/>
                    </a:moveTo>
                    <a:cubicBezTo>
                      <a:pt x="2794" y="291"/>
                      <a:pt x="2794" y="292"/>
                      <a:pt x="2794" y="293"/>
                    </a:cubicBezTo>
                    <a:cubicBezTo>
                      <a:pt x="2790" y="297"/>
                      <a:pt x="2790" y="297"/>
                      <a:pt x="2788" y="293"/>
                    </a:cubicBezTo>
                    <a:cubicBezTo>
                      <a:pt x="2786" y="290"/>
                      <a:pt x="2783" y="290"/>
                      <a:pt x="2781" y="287"/>
                    </a:cubicBezTo>
                    <a:cubicBezTo>
                      <a:pt x="2781" y="286"/>
                      <a:pt x="2780" y="286"/>
                      <a:pt x="2782" y="285"/>
                    </a:cubicBezTo>
                    <a:cubicBezTo>
                      <a:pt x="2784" y="283"/>
                      <a:pt x="2786" y="281"/>
                      <a:pt x="2789" y="279"/>
                    </a:cubicBezTo>
                    <a:cubicBezTo>
                      <a:pt x="2789" y="279"/>
                      <a:pt x="2790" y="278"/>
                      <a:pt x="2791" y="277"/>
                    </a:cubicBezTo>
                    <a:cubicBezTo>
                      <a:pt x="2791" y="278"/>
                      <a:pt x="2792" y="279"/>
                      <a:pt x="2792" y="279"/>
                    </a:cubicBezTo>
                    <a:cubicBezTo>
                      <a:pt x="2793" y="280"/>
                      <a:pt x="2794" y="281"/>
                      <a:pt x="2796" y="282"/>
                    </a:cubicBezTo>
                    <a:cubicBezTo>
                      <a:pt x="2797" y="284"/>
                      <a:pt x="2799" y="285"/>
                      <a:pt x="2801" y="286"/>
                    </a:cubicBezTo>
                    <a:cubicBezTo>
                      <a:pt x="2799" y="288"/>
                      <a:pt x="2797" y="289"/>
                      <a:pt x="2795" y="291"/>
                    </a:cubicBezTo>
                    <a:close/>
                    <a:moveTo>
                      <a:pt x="2780" y="246"/>
                    </a:moveTo>
                    <a:cubicBezTo>
                      <a:pt x="2782" y="245"/>
                      <a:pt x="2784" y="243"/>
                      <a:pt x="2786" y="242"/>
                    </a:cubicBezTo>
                    <a:cubicBezTo>
                      <a:pt x="2787" y="241"/>
                      <a:pt x="2787" y="240"/>
                      <a:pt x="2788" y="239"/>
                    </a:cubicBezTo>
                    <a:cubicBezTo>
                      <a:pt x="2791" y="234"/>
                      <a:pt x="2791" y="234"/>
                      <a:pt x="2793" y="239"/>
                    </a:cubicBezTo>
                    <a:cubicBezTo>
                      <a:pt x="2795" y="242"/>
                      <a:pt x="2798" y="242"/>
                      <a:pt x="2800" y="244"/>
                    </a:cubicBezTo>
                    <a:cubicBezTo>
                      <a:pt x="2800" y="245"/>
                      <a:pt x="2800" y="246"/>
                      <a:pt x="2800" y="246"/>
                    </a:cubicBezTo>
                    <a:cubicBezTo>
                      <a:pt x="2796" y="247"/>
                      <a:pt x="2795" y="251"/>
                      <a:pt x="2792" y="253"/>
                    </a:cubicBezTo>
                    <a:cubicBezTo>
                      <a:pt x="2791" y="254"/>
                      <a:pt x="2791" y="254"/>
                      <a:pt x="2790" y="254"/>
                    </a:cubicBezTo>
                    <a:cubicBezTo>
                      <a:pt x="2789" y="253"/>
                      <a:pt x="2788" y="251"/>
                      <a:pt x="2786" y="250"/>
                    </a:cubicBezTo>
                    <a:cubicBezTo>
                      <a:pt x="2784" y="249"/>
                      <a:pt x="2782" y="247"/>
                      <a:pt x="2780" y="246"/>
                    </a:cubicBezTo>
                    <a:close/>
                    <a:moveTo>
                      <a:pt x="2799" y="207"/>
                    </a:moveTo>
                    <a:cubicBezTo>
                      <a:pt x="2797" y="209"/>
                      <a:pt x="2794" y="209"/>
                      <a:pt x="2793" y="213"/>
                    </a:cubicBezTo>
                    <a:cubicBezTo>
                      <a:pt x="2793" y="216"/>
                      <a:pt x="2789" y="216"/>
                      <a:pt x="2788" y="213"/>
                    </a:cubicBezTo>
                    <a:cubicBezTo>
                      <a:pt x="2787" y="209"/>
                      <a:pt x="2783" y="209"/>
                      <a:pt x="2782" y="207"/>
                    </a:cubicBezTo>
                    <a:cubicBezTo>
                      <a:pt x="2781" y="206"/>
                      <a:pt x="2781" y="205"/>
                      <a:pt x="2781" y="205"/>
                    </a:cubicBezTo>
                    <a:cubicBezTo>
                      <a:pt x="2784" y="201"/>
                      <a:pt x="2789" y="199"/>
                      <a:pt x="2790" y="193"/>
                    </a:cubicBezTo>
                    <a:cubicBezTo>
                      <a:pt x="2790" y="193"/>
                      <a:pt x="2791" y="193"/>
                      <a:pt x="2791" y="193"/>
                    </a:cubicBezTo>
                    <a:cubicBezTo>
                      <a:pt x="2791" y="193"/>
                      <a:pt x="2791" y="193"/>
                      <a:pt x="2791" y="194"/>
                    </a:cubicBezTo>
                    <a:cubicBezTo>
                      <a:pt x="2792" y="199"/>
                      <a:pt x="2797" y="201"/>
                      <a:pt x="2800" y="204"/>
                    </a:cubicBezTo>
                    <a:cubicBezTo>
                      <a:pt x="2802" y="206"/>
                      <a:pt x="2800" y="206"/>
                      <a:pt x="2799" y="207"/>
                    </a:cubicBezTo>
                    <a:close/>
                    <a:moveTo>
                      <a:pt x="2795" y="172"/>
                    </a:moveTo>
                    <a:cubicBezTo>
                      <a:pt x="2794" y="173"/>
                      <a:pt x="2793" y="174"/>
                      <a:pt x="2792" y="176"/>
                    </a:cubicBezTo>
                    <a:cubicBezTo>
                      <a:pt x="2791" y="176"/>
                      <a:pt x="2791" y="177"/>
                      <a:pt x="2791" y="177"/>
                    </a:cubicBezTo>
                    <a:cubicBezTo>
                      <a:pt x="2790" y="177"/>
                      <a:pt x="2790" y="177"/>
                      <a:pt x="2790" y="176"/>
                    </a:cubicBezTo>
                    <a:cubicBezTo>
                      <a:pt x="2788" y="172"/>
                      <a:pt x="2784" y="168"/>
                      <a:pt x="2780" y="166"/>
                    </a:cubicBezTo>
                    <a:cubicBezTo>
                      <a:pt x="2777" y="165"/>
                      <a:pt x="2779" y="164"/>
                      <a:pt x="2780" y="164"/>
                    </a:cubicBezTo>
                    <a:cubicBezTo>
                      <a:pt x="2784" y="161"/>
                      <a:pt x="2787" y="159"/>
                      <a:pt x="2789" y="154"/>
                    </a:cubicBezTo>
                    <a:cubicBezTo>
                      <a:pt x="2790" y="152"/>
                      <a:pt x="2792" y="153"/>
                      <a:pt x="2793" y="155"/>
                    </a:cubicBezTo>
                    <a:cubicBezTo>
                      <a:pt x="2794" y="156"/>
                      <a:pt x="2794" y="158"/>
                      <a:pt x="2796" y="159"/>
                    </a:cubicBezTo>
                    <a:cubicBezTo>
                      <a:pt x="2798" y="162"/>
                      <a:pt x="2800" y="163"/>
                      <a:pt x="2803" y="165"/>
                    </a:cubicBezTo>
                    <a:cubicBezTo>
                      <a:pt x="2799" y="166"/>
                      <a:pt x="2797" y="169"/>
                      <a:pt x="2795" y="172"/>
                    </a:cubicBezTo>
                    <a:close/>
                    <a:moveTo>
                      <a:pt x="2804" y="126"/>
                    </a:moveTo>
                    <a:cubicBezTo>
                      <a:pt x="2798" y="127"/>
                      <a:pt x="2794" y="131"/>
                      <a:pt x="2792" y="136"/>
                    </a:cubicBezTo>
                    <a:cubicBezTo>
                      <a:pt x="2791" y="137"/>
                      <a:pt x="2790" y="137"/>
                      <a:pt x="2789" y="136"/>
                    </a:cubicBezTo>
                    <a:cubicBezTo>
                      <a:pt x="2787" y="131"/>
                      <a:pt x="2783" y="127"/>
                      <a:pt x="2778" y="126"/>
                    </a:cubicBezTo>
                    <a:cubicBezTo>
                      <a:pt x="2777" y="126"/>
                      <a:pt x="2777" y="125"/>
                      <a:pt x="2776" y="125"/>
                    </a:cubicBezTo>
                    <a:cubicBezTo>
                      <a:pt x="2777" y="124"/>
                      <a:pt x="2777" y="124"/>
                      <a:pt x="2778" y="124"/>
                    </a:cubicBezTo>
                    <a:cubicBezTo>
                      <a:pt x="2790" y="116"/>
                      <a:pt x="2792" y="116"/>
                      <a:pt x="2803" y="124"/>
                    </a:cubicBezTo>
                    <a:cubicBezTo>
                      <a:pt x="2805" y="125"/>
                      <a:pt x="2806" y="125"/>
                      <a:pt x="2804" y="126"/>
                    </a:cubicBezTo>
                    <a:close/>
                    <a:moveTo>
                      <a:pt x="2832" y="737"/>
                    </a:moveTo>
                    <a:cubicBezTo>
                      <a:pt x="2831" y="736"/>
                      <a:pt x="2830" y="735"/>
                      <a:pt x="2830" y="735"/>
                    </a:cubicBezTo>
                    <a:cubicBezTo>
                      <a:pt x="2830" y="734"/>
                      <a:pt x="2831" y="733"/>
                      <a:pt x="2832" y="733"/>
                    </a:cubicBezTo>
                    <a:cubicBezTo>
                      <a:pt x="2832" y="732"/>
                      <a:pt x="2834" y="733"/>
                      <a:pt x="2834" y="734"/>
                    </a:cubicBezTo>
                    <a:cubicBezTo>
                      <a:pt x="2834" y="735"/>
                      <a:pt x="2833" y="736"/>
                      <a:pt x="2832" y="737"/>
                    </a:cubicBezTo>
                    <a:close/>
                    <a:moveTo>
                      <a:pt x="2836" y="694"/>
                    </a:moveTo>
                    <a:cubicBezTo>
                      <a:pt x="2835" y="696"/>
                      <a:pt x="2833" y="697"/>
                      <a:pt x="2832" y="698"/>
                    </a:cubicBezTo>
                    <a:cubicBezTo>
                      <a:pt x="2831" y="698"/>
                      <a:pt x="2829" y="696"/>
                      <a:pt x="2827" y="694"/>
                    </a:cubicBezTo>
                    <a:cubicBezTo>
                      <a:pt x="2829" y="693"/>
                      <a:pt x="2830" y="691"/>
                      <a:pt x="2831" y="690"/>
                    </a:cubicBezTo>
                    <a:cubicBezTo>
                      <a:pt x="2833" y="689"/>
                      <a:pt x="2836" y="693"/>
                      <a:pt x="2836" y="694"/>
                    </a:cubicBezTo>
                    <a:close/>
                    <a:moveTo>
                      <a:pt x="2828" y="653"/>
                    </a:moveTo>
                    <a:cubicBezTo>
                      <a:pt x="2829" y="652"/>
                      <a:pt x="2831" y="650"/>
                      <a:pt x="2832" y="650"/>
                    </a:cubicBezTo>
                    <a:cubicBezTo>
                      <a:pt x="2833" y="650"/>
                      <a:pt x="2834" y="652"/>
                      <a:pt x="2835" y="653"/>
                    </a:cubicBezTo>
                    <a:cubicBezTo>
                      <a:pt x="2834" y="654"/>
                      <a:pt x="2833" y="655"/>
                      <a:pt x="2832" y="656"/>
                    </a:cubicBezTo>
                    <a:cubicBezTo>
                      <a:pt x="2830" y="655"/>
                      <a:pt x="2829" y="654"/>
                      <a:pt x="2828" y="653"/>
                    </a:cubicBezTo>
                    <a:close/>
                    <a:moveTo>
                      <a:pt x="2832" y="615"/>
                    </a:moveTo>
                    <a:cubicBezTo>
                      <a:pt x="2831" y="615"/>
                      <a:pt x="2830" y="614"/>
                      <a:pt x="2828" y="613"/>
                    </a:cubicBezTo>
                    <a:cubicBezTo>
                      <a:pt x="2829" y="611"/>
                      <a:pt x="2830" y="610"/>
                      <a:pt x="2831" y="610"/>
                    </a:cubicBezTo>
                    <a:cubicBezTo>
                      <a:pt x="2833" y="610"/>
                      <a:pt x="2834" y="611"/>
                      <a:pt x="2836" y="612"/>
                    </a:cubicBezTo>
                    <a:cubicBezTo>
                      <a:pt x="2834" y="613"/>
                      <a:pt x="2833" y="615"/>
                      <a:pt x="2832" y="615"/>
                    </a:cubicBezTo>
                    <a:close/>
                    <a:moveTo>
                      <a:pt x="2832" y="567"/>
                    </a:moveTo>
                    <a:cubicBezTo>
                      <a:pt x="2833" y="569"/>
                      <a:pt x="2834" y="570"/>
                      <a:pt x="2836" y="572"/>
                    </a:cubicBezTo>
                    <a:cubicBezTo>
                      <a:pt x="2834" y="573"/>
                      <a:pt x="2833" y="575"/>
                      <a:pt x="2831" y="575"/>
                    </a:cubicBezTo>
                    <a:cubicBezTo>
                      <a:pt x="2830" y="575"/>
                      <a:pt x="2829" y="573"/>
                      <a:pt x="2828" y="572"/>
                    </a:cubicBezTo>
                    <a:cubicBezTo>
                      <a:pt x="2829" y="570"/>
                      <a:pt x="2831" y="569"/>
                      <a:pt x="2832" y="567"/>
                    </a:cubicBezTo>
                    <a:close/>
                    <a:moveTo>
                      <a:pt x="2830" y="528"/>
                    </a:moveTo>
                    <a:cubicBezTo>
                      <a:pt x="2831" y="527"/>
                      <a:pt x="2831" y="527"/>
                      <a:pt x="2833" y="527"/>
                    </a:cubicBezTo>
                    <a:cubicBezTo>
                      <a:pt x="2834" y="528"/>
                      <a:pt x="2835" y="530"/>
                      <a:pt x="2836" y="532"/>
                    </a:cubicBezTo>
                    <a:cubicBezTo>
                      <a:pt x="2836" y="533"/>
                      <a:pt x="2835" y="534"/>
                      <a:pt x="2834" y="536"/>
                    </a:cubicBezTo>
                    <a:cubicBezTo>
                      <a:pt x="2833" y="537"/>
                      <a:pt x="2831" y="537"/>
                      <a:pt x="2830" y="536"/>
                    </a:cubicBezTo>
                    <a:cubicBezTo>
                      <a:pt x="2828" y="532"/>
                      <a:pt x="2828" y="529"/>
                      <a:pt x="2830" y="528"/>
                    </a:cubicBezTo>
                    <a:close/>
                    <a:moveTo>
                      <a:pt x="2838" y="491"/>
                    </a:moveTo>
                    <a:cubicBezTo>
                      <a:pt x="2836" y="493"/>
                      <a:pt x="2834" y="496"/>
                      <a:pt x="2832" y="496"/>
                    </a:cubicBezTo>
                    <a:cubicBezTo>
                      <a:pt x="2830" y="496"/>
                      <a:pt x="2828" y="493"/>
                      <a:pt x="2825" y="491"/>
                    </a:cubicBezTo>
                    <a:cubicBezTo>
                      <a:pt x="2828" y="488"/>
                      <a:pt x="2829" y="486"/>
                      <a:pt x="2832" y="485"/>
                    </a:cubicBezTo>
                    <a:cubicBezTo>
                      <a:pt x="2833" y="484"/>
                      <a:pt x="2838" y="489"/>
                      <a:pt x="2838" y="491"/>
                    </a:cubicBezTo>
                    <a:close/>
                    <a:moveTo>
                      <a:pt x="2829" y="446"/>
                    </a:moveTo>
                    <a:cubicBezTo>
                      <a:pt x="2829" y="445"/>
                      <a:pt x="2830" y="444"/>
                      <a:pt x="2830" y="443"/>
                    </a:cubicBezTo>
                    <a:cubicBezTo>
                      <a:pt x="2831" y="443"/>
                      <a:pt x="2832" y="442"/>
                      <a:pt x="2833" y="443"/>
                    </a:cubicBezTo>
                    <a:cubicBezTo>
                      <a:pt x="2834" y="445"/>
                      <a:pt x="2837" y="447"/>
                      <a:pt x="2837" y="449"/>
                    </a:cubicBezTo>
                    <a:cubicBezTo>
                      <a:pt x="2837" y="451"/>
                      <a:pt x="2834" y="453"/>
                      <a:pt x="2831" y="456"/>
                    </a:cubicBezTo>
                    <a:cubicBezTo>
                      <a:pt x="2829" y="453"/>
                      <a:pt x="2829" y="452"/>
                      <a:pt x="2827" y="450"/>
                    </a:cubicBezTo>
                    <a:cubicBezTo>
                      <a:pt x="2825" y="448"/>
                      <a:pt x="2829" y="448"/>
                      <a:pt x="2829" y="446"/>
                    </a:cubicBezTo>
                    <a:close/>
                    <a:moveTo>
                      <a:pt x="2838" y="410"/>
                    </a:moveTo>
                    <a:cubicBezTo>
                      <a:pt x="2836" y="411"/>
                      <a:pt x="2835" y="412"/>
                      <a:pt x="2834" y="413"/>
                    </a:cubicBezTo>
                    <a:cubicBezTo>
                      <a:pt x="2832" y="416"/>
                      <a:pt x="2832" y="416"/>
                      <a:pt x="2830" y="414"/>
                    </a:cubicBezTo>
                    <a:cubicBezTo>
                      <a:pt x="2830" y="413"/>
                      <a:pt x="2829" y="412"/>
                      <a:pt x="2829" y="411"/>
                    </a:cubicBezTo>
                    <a:cubicBezTo>
                      <a:pt x="2827" y="410"/>
                      <a:pt x="2826" y="410"/>
                      <a:pt x="2824" y="409"/>
                    </a:cubicBezTo>
                    <a:cubicBezTo>
                      <a:pt x="2827" y="407"/>
                      <a:pt x="2829" y="404"/>
                      <a:pt x="2831" y="402"/>
                    </a:cubicBezTo>
                    <a:cubicBezTo>
                      <a:pt x="2831" y="402"/>
                      <a:pt x="2832" y="402"/>
                      <a:pt x="2833" y="402"/>
                    </a:cubicBezTo>
                    <a:cubicBezTo>
                      <a:pt x="2835" y="404"/>
                      <a:pt x="2837" y="406"/>
                      <a:pt x="2839" y="409"/>
                    </a:cubicBezTo>
                    <a:cubicBezTo>
                      <a:pt x="2839" y="409"/>
                      <a:pt x="2838" y="409"/>
                      <a:pt x="2838" y="410"/>
                    </a:cubicBezTo>
                    <a:close/>
                    <a:moveTo>
                      <a:pt x="2824" y="368"/>
                    </a:moveTo>
                    <a:cubicBezTo>
                      <a:pt x="2825" y="368"/>
                      <a:pt x="2825" y="368"/>
                      <a:pt x="2826" y="367"/>
                    </a:cubicBezTo>
                    <a:cubicBezTo>
                      <a:pt x="2827" y="365"/>
                      <a:pt x="2829" y="363"/>
                      <a:pt x="2830" y="361"/>
                    </a:cubicBezTo>
                    <a:cubicBezTo>
                      <a:pt x="2831" y="359"/>
                      <a:pt x="2833" y="359"/>
                      <a:pt x="2834" y="361"/>
                    </a:cubicBezTo>
                    <a:cubicBezTo>
                      <a:pt x="2835" y="362"/>
                      <a:pt x="2836" y="365"/>
                      <a:pt x="2837" y="366"/>
                    </a:cubicBezTo>
                    <a:cubicBezTo>
                      <a:pt x="2841" y="368"/>
                      <a:pt x="2839" y="370"/>
                      <a:pt x="2837" y="371"/>
                    </a:cubicBezTo>
                    <a:cubicBezTo>
                      <a:pt x="2835" y="373"/>
                      <a:pt x="2833" y="375"/>
                      <a:pt x="2832" y="375"/>
                    </a:cubicBezTo>
                    <a:cubicBezTo>
                      <a:pt x="2829" y="374"/>
                      <a:pt x="2827" y="371"/>
                      <a:pt x="2825" y="369"/>
                    </a:cubicBezTo>
                    <a:cubicBezTo>
                      <a:pt x="2825" y="369"/>
                      <a:pt x="2825" y="369"/>
                      <a:pt x="2824" y="368"/>
                    </a:cubicBezTo>
                    <a:close/>
                    <a:moveTo>
                      <a:pt x="2839" y="328"/>
                    </a:moveTo>
                    <a:cubicBezTo>
                      <a:pt x="2837" y="331"/>
                      <a:pt x="2834" y="333"/>
                      <a:pt x="2833" y="336"/>
                    </a:cubicBezTo>
                    <a:cubicBezTo>
                      <a:pt x="2833" y="337"/>
                      <a:pt x="2832" y="337"/>
                      <a:pt x="2832" y="337"/>
                    </a:cubicBezTo>
                    <a:cubicBezTo>
                      <a:pt x="2831" y="337"/>
                      <a:pt x="2830" y="336"/>
                      <a:pt x="2830" y="336"/>
                    </a:cubicBezTo>
                    <a:cubicBezTo>
                      <a:pt x="2830" y="335"/>
                      <a:pt x="2829" y="334"/>
                      <a:pt x="2829" y="333"/>
                    </a:cubicBezTo>
                    <a:cubicBezTo>
                      <a:pt x="2828" y="330"/>
                      <a:pt x="2824" y="330"/>
                      <a:pt x="2824" y="326"/>
                    </a:cubicBezTo>
                    <a:cubicBezTo>
                      <a:pt x="2828" y="326"/>
                      <a:pt x="2828" y="322"/>
                      <a:pt x="2830" y="321"/>
                    </a:cubicBezTo>
                    <a:cubicBezTo>
                      <a:pt x="2832" y="319"/>
                      <a:pt x="2833" y="320"/>
                      <a:pt x="2834" y="321"/>
                    </a:cubicBezTo>
                    <a:cubicBezTo>
                      <a:pt x="2836" y="323"/>
                      <a:pt x="2835" y="326"/>
                      <a:pt x="2839" y="326"/>
                    </a:cubicBezTo>
                    <a:cubicBezTo>
                      <a:pt x="2839" y="326"/>
                      <a:pt x="2840" y="328"/>
                      <a:pt x="2839" y="328"/>
                    </a:cubicBezTo>
                    <a:close/>
                    <a:moveTo>
                      <a:pt x="2839" y="290"/>
                    </a:moveTo>
                    <a:cubicBezTo>
                      <a:pt x="2837" y="291"/>
                      <a:pt x="2836" y="293"/>
                      <a:pt x="2835" y="294"/>
                    </a:cubicBezTo>
                    <a:cubicBezTo>
                      <a:pt x="2834" y="295"/>
                      <a:pt x="2833" y="296"/>
                      <a:pt x="2832" y="297"/>
                    </a:cubicBezTo>
                    <a:cubicBezTo>
                      <a:pt x="2831" y="296"/>
                      <a:pt x="2830" y="296"/>
                      <a:pt x="2830" y="295"/>
                    </a:cubicBezTo>
                    <a:cubicBezTo>
                      <a:pt x="2828" y="293"/>
                      <a:pt x="2826" y="291"/>
                      <a:pt x="2824" y="289"/>
                    </a:cubicBezTo>
                    <a:cubicBezTo>
                      <a:pt x="2821" y="287"/>
                      <a:pt x="2821" y="287"/>
                      <a:pt x="2824" y="284"/>
                    </a:cubicBezTo>
                    <a:cubicBezTo>
                      <a:pt x="2826" y="282"/>
                      <a:pt x="2829" y="280"/>
                      <a:pt x="2830" y="277"/>
                    </a:cubicBezTo>
                    <a:cubicBezTo>
                      <a:pt x="2831" y="275"/>
                      <a:pt x="2833" y="275"/>
                      <a:pt x="2834" y="276"/>
                    </a:cubicBezTo>
                    <a:cubicBezTo>
                      <a:pt x="2834" y="280"/>
                      <a:pt x="2837" y="281"/>
                      <a:pt x="2839" y="283"/>
                    </a:cubicBezTo>
                    <a:cubicBezTo>
                      <a:pt x="2843" y="287"/>
                      <a:pt x="2843" y="288"/>
                      <a:pt x="2839" y="290"/>
                    </a:cubicBezTo>
                    <a:close/>
                    <a:moveTo>
                      <a:pt x="2824" y="243"/>
                    </a:moveTo>
                    <a:cubicBezTo>
                      <a:pt x="2827" y="242"/>
                      <a:pt x="2827" y="240"/>
                      <a:pt x="2829" y="238"/>
                    </a:cubicBezTo>
                    <a:cubicBezTo>
                      <a:pt x="2831" y="234"/>
                      <a:pt x="2833" y="234"/>
                      <a:pt x="2835" y="237"/>
                    </a:cubicBezTo>
                    <a:cubicBezTo>
                      <a:pt x="2836" y="238"/>
                      <a:pt x="2836" y="240"/>
                      <a:pt x="2837" y="241"/>
                    </a:cubicBezTo>
                    <a:cubicBezTo>
                      <a:pt x="2841" y="246"/>
                      <a:pt x="2841" y="246"/>
                      <a:pt x="2836" y="251"/>
                    </a:cubicBezTo>
                    <a:cubicBezTo>
                      <a:pt x="2835" y="252"/>
                      <a:pt x="2835" y="254"/>
                      <a:pt x="2834" y="256"/>
                    </a:cubicBezTo>
                    <a:cubicBezTo>
                      <a:pt x="2833" y="256"/>
                      <a:pt x="2833" y="256"/>
                      <a:pt x="2831" y="257"/>
                    </a:cubicBezTo>
                    <a:cubicBezTo>
                      <a:pt x="2831" y="257"/>
                      <a:pt x="2830" y="256"/>
                      <a:pt x="2830" y="255"/>
                    </a:cubicBezTo>
                    <a:cubicBezTo>
                      <a:pt x="2828" y="252"/>
                      <a:pt x="2826" y="250"/>
                      <a:pt x="2824" y="248"/>
                    </a:cubicBezTo>
                    <a:cubicBezTo>
                      <a:pt x="2821" y="245"/>
                      <a:pt x="2821" y="245"/>
                      <a:pt x="2824" y="243"/>
                    </a:cubicBezTo>
                    <a:close/>
                    <a:moveTo>
                      <a:pt x="2842" y="207"/>
                    </a:moveTo>
                    <a:cubicBezTo>
                      <a:pt x="2838" y="209"/>
                      <a:pt x="2836" y="211"/>
                      <a:pt x="2834" y="214"/>
                    </a:cubicBezTo>
                    <a:cubicBezTo>
                      <a:pt x="2834" y="215"/>
                      <a:pt x="2833" y="216"/>
                      <a:pt x="2832" y="216"/>
                    </a:cubicBezTo>
                    <a:cubicBezTo>
                      <a:pt x="2831" y="215"/>
                      <a:pt x="2829" y="215"/>
                      <a:pt x="2829" y="213"/>
                    </a:cubicBezTo>
                    <a:cubicBezTo>
                      <a:pt x="2828" y="210"/>
                      <a:pt x="2825" y="209"/>
                      <a:pt x="2823" y="207"/>
                    </a:cubicBezTo>
                    <a:cubicBezTo>
                      <a:pt x="2821" y="207"/>
                      <a:pt x="2820" y="205"/>
                      <a:pt x="2822" y="203"/>
                    </a:cubicBezTo>
                    <a:cubicBezTo>
                      <a:pt x="2825" y="200"/>
                      <a:pt x="2829" y="198"/>
                      <a:pt x="2831" y="194"/>
                    </a:cubicBezTo>
                    <a:cubicBezTo>
                      <a:pt x="2831" y="193"/>
                      <a:pt x="2833" y="193"/>
                      <a:pt x="2834" y="194"/>
                    </a:cubicBezTo>
                    <a:cubicBezTo>
                      <a:pt x="2835" y="199"/>
                      <a:pt x="2839" y="200"/>
                      <a:pt x="2842" y="204"/>
                    </a:cubicBezTo>
                    <a:cubicBezTo>
                      <a:pt x="2843" y="205"/>
                      <a:pt x="2844" y="206"/>
                      <a:pt x="2842" y="207"/>
                    </a:cubicBezTo>
                    <a:close/>
                    <a:moveTo>
                      <a:pt x="2844" y="166"/>
                    </a:moveTo>
                    <a:cubicBezTo>
                      <a:pt x="2839" y="168"/>
                      <a:pt x="2836" y="172"/>
                      <a:pt x="2833" y="177"/>
                    </a:cubicBezTo>
                    <a:cubicBezTo>
                      <a:pt x="2833" y="177"/>
                      <a:pt x="2831" y="177"/>
                      <a:pt x="2830" y="177"/>
                    </a:cubicBezTo>
                    <a:cubicBezTo>
                      <a:pt x="2828" y="172"/>
                      <a:pt x="2825" y="168"/>
                      <a:pt x="2820" y="166"/>
                    </a:cubicBezTo>
                    <a:cubicBezTo>
                      <a:pt x="2819" y="166"/>
                      <a:pt x="2819" y="165"/>
                      <a:pt x="2818" y="165"/>
                    </a:cubicBezTo>
                    <a:cubicBezTo>
                      <a:pt x="2819" y="164"/>
                      <a:pt x="2819" y="164"/>
                      <a:pt x="2820" y="164"/>
                    </a:cubicBezTo>
                    <a:cubicBezTo>
                      <a:pt x="2825" y="162"/>
                      <a:pt x="2828" y="158"/>
                      <a:pt x="2830" y="153"/>
                    </a:cubicBezTo>
                    <a:cubicBezTo>
                      <a:pt x="2830" y="152"/>
                      <a:pt x="2831" y="151"/>
                      <a:pt x="2831" y="151"/>
                    </a:cubicBezTo>
                    <a:cubicBezTo>
                      <a:pt x="2832" y="151"/>
                      <a:pt x="2833" y="152"/>
                      <a:pt x="2834" y="153"/>
                    </a:cubicBezTo>
                    <a:cubicBezTo>
                      <a:pt x="2836" y="158"/>
                      <a:pt x="2839" y="162"/>
                      <a:pt x="2844" y="164"/>
                    </a:cubicBezTo>
                    <a:cubicBezTo>
                      <a:pt x="2845" y="164"/>
                      <a:pt x="2846" y="165"/>
                      <a:pt x="2844" y="166"/>
                    </a:cubicBezTo>
                    <a:close/>
                    <a:moveTo>
                      <a:pt x="2845" y="126"/>
                    </a:moveTo>
                    <a:cubicBezTo>
                      <a:pt x="2839" y="128"/>
                      <a:pt x="2836" y="132"/>
                      <a:pt x="2834" y="137"/>
                    </a:cubicBezTo>
                    <a:cubicBezTo>
                      <a:pt x="2833" y="138"/>
                      <a:pt x="2832" y="138"/>
                      <a:pt x="2832" y="139"/>
                    </a:cubicBezTo>
                    <a:cubicBezTo>
                      <a:pt x="2831" y="139"/>
                      <a:pt x="2830" y="138"/>
                      <a:pt x="2830" y="137"/>
                    </a:cubicBezTo>
                    <a:cubicBezTo>
                      <a:pt x="2828" y="131"/>
                      <a:pt x="2824" y="128"/>
                      <a:pt x="2818" y="126"/>
                    </a:cubicBezTo>
                    <a:cubicBezTo>
                      <a:pt x="2818" y="126"/>
                      <a:pt x="2817" y="125"/>
                      <a:pt x="2816" y="125"/>
                    </a:cubicBezTo>
                    <a:cubicBezTo>
                      <a:pt x="2817" y="124"/>
                      <a:pt x="2818" y="124"/>
                      <a:pt x="2819" y="124"/>
                    </a:cubicBezTo>
                    <a:cubicBezTo>
                      <a:pt x="2822" y="121"/>
                      <a:pt x="2825" y="119"/>
                      <a:pt x="2828" y="116"/>
                    </a:cubicBezTo>
                    <a:cubicBezTo>
                      <a:pt x="2829" y="114"/>
                      <a:pt x="2830" y="112"/>
                      <a:pt x="2830" y="110"/>
                    </a:cubicBezTo>
                    <a:cubicBezTo>
                      <a:pt x="2830" y="110"/>
                      <a:pt x="2831" y="109"/>
                      <a:pt x="2832" y="109"/>
                    </a:cubicBezTo>
                    <a:cubicBezTo>
                      <a:pt x="2832" y="109"/>
                      <a:pt x="2834" y="109"/>
                      <a:pt x="2834" y="110"/>
                    </a:cubicBezTo>
                    <a:cubicBezTo>
                      <a:pt x="2834" y="117"/>
                      <a:pt x="2840" y="120"/>
                      <a:pt x="2845" y="124"/>
                    </a:cubicBezTo>
                    <a:cubicBezTo>
                      <a:pt x="2846" y="124"/>
                      <a:pt x="2846" y="124"/>
                      <a:pt x="2847" y="125"/>
                    </a:cubicBezTo>
                    <a:cubicBezTo>
                      <a:pt x="2846" y="125"/>
                      <a:pt x="2845" y="125"/>
                      <a:pt x="2845" y="126"/>
                    </a:cubicBezTo>
                    <a:close/>
                    <a:moveTo>
                      <a:pt x="2873" y="736"/>
                    </a:moveTo>
                    <a:cubicBezTo>
                      <a:pt x="2873" y="736"/>
                      <a:pt x="2873" y="735"/>
                      <a:pt x="2873" y="735"/>
                    </a:cubicBezTo>
                    <a:cubicBezTo>
                      <a:pt x="2873" y="735"/>
                      <a:pt x="2873" y="735"/>
                      <a:pt x="2873" y="734"/>
                    </a:cubicBezTo>
                    <a:cubicBezTo>
                      <a:pt x="2873" y="735"/>
                      <a:pt x="2874" y="735"/>
                      <a:pt x="2874" y="736"/>
                    </a:cubicBezTo>
                    <a:cubicBezTo>
                      <a:pt x="2874" y="736"/>
                      <a:pt x="2873" y="736"/>
                      <a:pt x="2873" y="736"/>
                    </a:cubicBezTo>
                    <a:close/>
                    <a:moveTo>
                      <a:pt x="2873" y="696"/>
                    </a:moveTo>
                    <a:cubicBezTo>
                      <a:pt x="2872" y="696"/>
                      <a:pt x="2871" y="695"/>
                      <a:pt x="2869" y="694"/>
                    </a:cubicBezTo>
                    <a:cubicBezTo>
                      <a:pt x="2871" y="693"/>
                      <a:pt x="2872" y="692"/>
                      <a:pt x="2874" y="690"/>
                    </a:cubicBezTo>
                    <a:cubicBezTo>
                      <a:pt x="2874" y="692"/>
                      <a:pt x="2876" y="693"/>
                      <a:pt x="2876" y="694"/>
                    </a:cubicBezTo>
                    <a:cubicBezTo>
                      <a:pt x="2876" y="697"/>
                      <a:pt x="2874" y="696"/>
                      <a:pt x="2873" y="696"/>
                    </a:cubicBezTo>
                    <a:close/>
                    <a:moveTo>
                      <a:pt x="2873" y="615"/>
                    </a:moveTo>
                    <a:cubicBezTo>
                      <a:pt x="2872" y="615"/>
                      <a:pt x="2871" y="614"/>
                      <a:pt x="2870" y="613"/>
                    </a:cubicBezTo>
                    <a:cubicBezTo>
                      <a:pt x="2871" y="611"/>
                      <a:pt x="2872" y="610"/>
                      <a:pt x="2873" y="610"/>
                    </a:cubicBezTo>
                    <a:cubicBezTo>
                      <a:pt x="2874" y="610"/>
                      <a:pt x="2875" y="611"/>
                      <a:pt x="2876" y="612"/>
                    </a:cubicBezTo>
                    <a:cubicBezTo>
                      <a:pt x="2875" y="613"/>
                      <a:pt x="2874" y="615"/>
                      <a:pt x="2873" y="615"/>
                    </a:cubicBezTo>
                    <a:close/>
                    <a:moveTo>
                      <a:pt x="2875" y="654"/>
                    </a:moveTo>
                    <a:cubicBezTo>
                      <a:pt x="2874" y="654"/>
                      <a:pt x="2873" y="655"/>
                      <a:pt x="2872" y="655"/>
                    </a:cubicBezTo>
                    <a:cubicBezTo>
                      <a:pt x="2872" y="654"/>
                      <a:pt x="2871" y="653"/>
                      <a:pt x="2870" y="652"/>
                    </a:cubicBezTo>
                    <a:cubicBezTo>
                      <a:pt x="2872" y="651"/>
                      <a:pt x="2873" y="651"/>
                      <a:pt x="2874" y="650"/>
                    </a:cubicBezTo>
                    <a:cubicBezTo>
                      <a:pt x="2874" y="652"/>
                      <a:pt x="2877" y="652"/>
                      <a:pt x="2875" y="654"/>
                    </a:cubicBezTo>
                    <a:close/>
                    <a:moveTo>
                      <a:pt x="2871" y="572"/>
                    </a:moveTo>
                    <a:cubicBezTo>
                      <a:pt x="2871" y="571"/>
                      <a:pt x="2872" y="570"/>
                      <a:pt x="2873" y="569"/>
                    </a:cubicBezTo>
                    <a:cubicBezTo>
                      <a:pt x="2874" y="570"/>
                      <a:pt x="2875" y="571"/>
                      <a:pt x="2875" y="573"/>
                    </a:cubicBezTo>
                    <a:cubicBezTo>
                      <a:pt x="2876" y="574"/>
                      <a:pt x="2875" y="575"/>
                      <a:pt x="2874" y="576"/>
                    </a:cubicBezTo>
                    <a:cubicBezTo>
                      <a:pt x="2872" y="574"/>
                      <a:pt x="2871" y="573"/>
                      <a:pt x="2871" y="572"/>
                    </a:cubicBezTo>
                    <a:close/>
                    <a:moveTo>
                      <a:pt x="2873" y="534"/>
                    </a:moveTo>
                    <a:cubicBezTo>
                      <a:pt x="2872" y="533"/>
                      <a:pt x="2871" y="532"/>
                      <a:pt x="2869" y="531"/>
                    </a:cubicBezTo>
                    <a:cubicBezTo>
                      <a:pt x="2871" y="529"/>
                      <a:pt x="2872" y="528"/>
                      <a:pt x="2873" y="527"/>
                    </a:cubicBezTo>
                    <a:cubicBezTo>
                      <a:pt x="2874" y="528"/>
                      <a:pt x="2876" y="529"/>
                      <a:pt x="2876" y="530"/>
                    </a:cubicBezTo>
                    <a:cubicBezTo>
                      <a:pt x="2876" y="532"/>
                      <a:pt x="2874" y="533"/>
                      <a:pt x="2873" y="534"/>
                    </a:cubicBezTo>
                    <a:close/>
                    <a:moveTo>
                      <a:pt x="2873" y="496"/>
                    </a:moveTo>
                    <a:cubicBezTo>
                      <a:pt x="2871" y="494"/>
                      <a:pt x="2870" y="493"/>
                      <a:pt x="2867" y="490"/>
                    </a:cubicBezTo>
                    <a:cubicBezTo>
                      <a:pt x="2870" y="488"/>
                      <a:pt x="2871" y="487"/>
                      <a:pt x="2873" y="485"/>
                    </a:cubicBezTo>
                    <a:cubicBezTo>
                      <a:pt x="2875" y="487"/>
                      <a:pt x="2878" y="489"/>
                      <a:pt x="2878" y="490"/>
                    </a:cubicBezTo>
                    <a:cubicBezTo>
                      <a:pt x="2877" y="492"/>
                      <a:pt x="2875" y="494"/>
                      <a:pt x="2873" y="496"/>
                    </a:cubicBezTo>
                    <a:close/>
                    <a:moveTo>
                      <a:pt x="2869" y="449"/>
                    </a:moveTo>
                    <a:cubicBezTo>
                      <a:pt x="2869" y="448"/>
                      <a:pt x="2872" y="446"/>
                      <a:pt x="2873" y="444"/>
                    </a:cubicBezTo>
                    <a:cubicBezTo>
                      <a:pt x="2875" y="446"/>
                      <a:pt x="2877" y="447"/>
                      <a:pt x="2878" y="449"/>
                    </a:cubicBezTo>
                    <a:cubicBezTo>
                      <a:pt x="2878" y="451"/>
                      <a:pt x="2875" y="452"/>
                      <a:pt x="2873" y="454"/>
                    </a:cubicBezTo>
                    <a:cubicBezTo>
                      <a:pt x="2872" y="452"/>
                      <a:pt x="2869" y="451"/>
                      <a:pt x="2869" y="449"/>
                    </a:cubicBezTo>
                    <a:close/>
                    <a:moveTo>
                      <a:pt x="2877" y="410"/>
                    </a:moveTo>
                    <a:cubicBezTo>
                      <a:pt x="2876" y="410"/>
                      <a:pt x="2874" y="412"/>
                      <a:pt x="2874" y="413"/>
                    </a:cubicBezTo>
                    <a:cubicBezTo>
                      <a:pt x="2871" y="412"/>
                      <a:pt x="2869" y="411"/>
                      <a:pt x="2867" y="409"/>
                    </a:cubicBezTo>
                    <a:cubicBezTo>
                      <a:pt x="2867" y="409"/>
                      <a:pt x="2867" y="408"/>
                      <a:pt x="2867" y="408"/>
                    </a:cubicBezTo>
                    <a:cubicBezTo>
                      <a:pt x="2869" y="407"/>
                      <a:pt x="2870" y="405"/>
                      <a:pt x="2871" y="404"/>
                    </a:cubicBezTo>
                    <a:cubicBezTo>
                      <a:pt x="2873" y="402"/>
                      <a:pt x="2874" y="402"/>
                      <a:pt x="2875" y="404"/>
                    </a:cubicBezTo>
                    <a:cubicBezTo>
                      <a:pt x="2876" y="405"/>
                      <a:pt x="2877" y="406"/>
                      <a:pt x="2878" y="407"/>
                    </a:cubicBezTo>
                    <a:cubicBezTo>
                      <a:pt x="2881" y="410"/>
                      <a:pt x="2879" y="409"/>
                      <a:pt x="2877" y="410"/>
                    </a:cubicBezTo>
                    <a:close/>
                    <a:moveTo>
                      <a:pt x="2867" y="369"/>
                    </a:moveTo>
                    <a:cubicBezTo>
                      <a:pt x="2867" y="368"/>
                      <a:pt x="2867" y="368"/>
                      <a:pt x="2868" y="367"/>
                    </a:cubicBezTo>
                    <a:cubicBezTo>
                      <a:pt x="2869" y="366"/>
                      <a:pt x="2870" y="365"/>
                      <a:pt x="2872" y="363"/>
                    </a:cubicBezTo>
                    <a:cubicBezTo>
                      <a:pt x="2873" y="361"/>
                      <a:pt x="2874" y="362"/>
                      <a:pt x="2875" y="364"/>
                    </a:cubicBezTo>
                    <a:cubicBezTo>
                      <a:pt x="2876" y="365"/>
                      <a:pt x="2877" y="366"/>
                      <a:pt x="2878" y="367"/>
                    </a:cubicBezTo>
                    <a:cubicBezTo>
                      <a:pt x="2880" y="368"/>
                      <a:pt x="2879" y="369"/>
                      <a:pt x="2878" y="370"/>
                    </a:cubicBezTo>
                    <a:cubicBezTo>
                      <a:pt x="2877" y="371"/>
                      <a:pt x="2876" y="373"/>
                      <a:pt x="2875" y="374"/>
                    </a:cubicBezTo>
                    <a:cubicBezTo>
                      <a:pt x="2873" y="376"/>
                      <a:pt x="2872" y="375"/>
                      <a:pt x="2871" y="373"/>
                    </a:cubicBezTo>
                    <a:cubicBezTo>
                      <a:pt x="2870" y="372"/>
                      <a:pt x="2868" y="370"/>
                      <a:pt x="2867" y="369"/>
                    </a:cubicBezTo>
                    <a:close/>
                    <a:moveTo>
                      <a:pt x="2874" y="335"/>
                    </a:moveTo>
                    <a:cubicBezTo>
                      <a:pt x="2873" y="334"/>
                      <a:pt x="2872" y="334"/>
                      <a:pt x="2872" y="334"/>
                    </a:cubicBezTo>
                    <a:cubicBezTo>
                      <a:pt x="2870" y="332"/>
                      <a:pt x="2868" y="330"/>
                      <a:pt x="2867" y="328"/>
                    </a:cubicBezTo>
                    <a:cubicBezTo>
                      <a:pt x="2866" y="328"/>
                      <a:pt x="2867" y="327"/>
                      <a:pt x="2867" y="326"/>
                    </a:cubicBezTo>
                    <a:cubicBezTo>
                      <a:pt x="2867" y="326"/>
                      <a:pt x="2868" y="325"/>
                      <a:pt x="2868" y="325"/>
                    </a:cubicBezTo>
                    <a:cubicBezTo>
                      <a:pt x="2872" y="326"/>
                      <a:pt x="2870" y="319"/>
                      <a:pt x="2874" y="320"/>
                    </a:cubicBezTo>
                    <a:cubicBezTo>
                      <a:pt x="2876" y="321"/>
                      <a:pt x="2875" y="326"/>
                      <a:pt x="2879" y="325"/>
                    </a:cubicBezTo>
                    <a:cubicBezTo>
                      <a:pt x="2879" y="325"/>
                      <a:pt x="2880" y="327"/>
                      <a:pt x="2880" y="327"/>
                    </a:cubicBezTo>
                    <a:cubicBezTo>
                      <a:pt x="2878" y="330"/>
                      <a:pt x="2876" y="332"/>
                      <a:pt x="2874" y="335"/>
                    </a:cubicBezTo>
                    <a:close/>
                    <a:moveTo>
                      <a:pt x="2882" y="287"/>
                    </a:moveTo>
                    <a:cubicBezTo>
                      <a:pt x="2880" y="290"/>
                      <a:pt x="2876" y="292"/>
                      <a:pt x="2874" y="295"/>
                    </a:cubicBezTo>
                    <a:cubicBezTo>
                      <a:pt x="2873" y="297"/>
                      <a:pt x="2872" y="296"/>
                      <a:pt x="2872" y="295"/>
                    </a:cubicBezTo>
                    <a:cubicBezTo>
                      <a:pt x="2871" y="294"/>
                      <a:pt x="2870" y="292"/>
                      <a:pt x="2869" y="291"/>
                    </a:cubicBezTo>
                    <a:cubicBezTo>
                      <a:pt x="2867" y="289"/>
                      <a:pt x="2865" y="288"/>
                      <a:pt x="2863" y="286"/>
                    </a:cubicBezTo>
                    <a:cubicBezTo>
                      <a:pt x="2865" y="285"/>
                      <a:pt x="2867" y="284"/>
                      <a:pt x="2868" y="282"/>
                    </a:cubicBezTo>
                    <a:cubicBezTo>
                      <a:pt x="2870" y="281"/>
                      <a:pt x="2871" y="280"/>
                      <a:pt x="2872" y="279"/>
                    </a:cubicBezTo>
                    <a:cubicBezTo>
                      <a:pt x="2872" y="278"/>
                      <a:pt x="2873" y="278"/>
                      <a:pt x="2873" y="277"/>
                    </a:cubicBezTo>
                    <a:cubicBezTo>
                      <a:pt x="2873" y="278"/>
                      <a:pt x="2874" y="278"/>
                      <a:pt x="2874" y="278"/>
                    </a:cubicBezTo>
                    <a:cubicBezTo>
                      <a:pt x="2877" y="280"/>
                      <a:pt x="2879" y="285"/>
                      <a:pt x="2883" y="285"/>
                    </a:cubicBezTo>
                    <a:cubicBezTo>
                      <a:pt x="2883" y="286"/>
                      <a:pt x="2883" y="287"/>
                      <a:pt x="2882" y="287"/>
                    </a:cubicBezTo>
                    <a:close/>
                    <a:moveTo>
                      <a:pt x="2863" y="246"/>
                    </a:moveTo>
                    <a:cubicBezTo>
                      <a:pt x="2864" y="246"/>
                      <a:pt x="2864" y="244"/>
                      <a:pt x="2864" y="244"/>
                    </a:cubicBezTo>
                    <a:cubicBezTo>
                      <a:pt x="2868" y="243"/>
                      <a:pt x="2870" y="240"/>
                      <a:pt x="2871" y="237"/>
                    </a:cubicBezTo>
                    <a:cubicBezTo>
                      <a:pt x="2873" y="234"/>
                      <a:pt x="2874" y="236"/>
                      <a:pt x="2875" y="237"/>
                    </a:cubicBezTo>
                    <a:cubicBezTo>
                      <a:pt x="2876" y="239"/>
                      <a:pt x="2877" y="240"/>
                      <a:pt x="2878" y="241"/>
                    </a:cubicBezTo>
                    <a:cubicBezTo>
                      <a:pt x="2882" y="246"/>
                      <a:pt x="2882" y="246"/>
                      <a:pt x="2877" y="251"/>
                    </a:cubicBezTo>
                    <a:cubicBezTo>
                      <a:pt x="2876" y="252"/>
                      <a:pt x="2874" y="253"/>
                      <a:pt x="2873" y="254"/>
                    </a:cubicBezTo>
                    <a:cubicBezTo>
                      <a:pt x="2873" y="254"/>
                      <a:pt x="2873" y="254"/>
                      <a:pt x="2873" y="254"/>
                    </a:cubicBezTo>
                    <a:cubicBezTo>
                      <a:pt x="2869" y="251"/>
                      <a:pt x="2868" y="247"/>
                      <a:pt x="2863" y="246"/>
                    </a:cubicBezTo>
                    <a:close/>
                    <a:moveTo>
                      <a:pt x="2879" y="208"/>
                    </a:moveTo>
                    <a:cubicBezTo>
                      <a:pt x="2878" y="210"/>
                      <a:pt x="2876" y="212"/>
                      <a:pt x="2875" y="214"/>
                    </a:cubicBezTo>
                    <a:cubicBezTo>
                      <a:pt x="2874" y="215"/>
                      <a:pt x="2874" y="215"/>
                      <a:pt x="2873" y="216"/>
                    </a:cubicBezTo>
                    <a:cubicBezTo>
                      <a:pt x="2873" y="215"/>
                      <a:pt x="2872" y="215"/>
                      <a:pt x="2872" y="214"/>
                    </a:cubicBezTo>
                    <a:cubicBezTo>
                      <a:pt x="2871" y="213"/>
                      <a:pt x="2870" y="211"/>
                      <a:pt x="2869" y="210"/>
                    </a:cubicBezTo>
                    <a:cubicBezTo>
                      <a:pt x="2867" y="208"/>
                      <a:pt x="2865" y="207"/>
                      <a:pt x="2863" y="205"/>
                    </a:cubicBezTo>
                    <a:cubicBezTo>
                      <a:pt x="2865" y="203"/>
                      <a:pt x="2867" y="201"/>
                      <a:pt x="2869" y="199"/>
                    </a:cubicBezTo>
                    <a:cubicBezTo>
                      <a:pt x="2873" y="195"/>
                      <a:pt x="2873" y="195"/>
                      <a:pt x="2877" y="199"/>
                    </a:cubicBezTo>
                    <a:cubicBezTo>
                      <a:pt x="2878" y="200"/>
                      <a:pt x="2879" y="201"/>
                      <a:pt x="2880" y="201"/>
                    </a:cubicBezTo>
                    <a:cubicBezTo>
                      <a:pt x="2881" y="203"/>
                      <a:pt x="2882" y="204"/>
                      <a:pt x="2884" y="205"/>
                    </a:cubicBezTo>
                    <a:cubicBezTo>
                      <a:pt x="2882" y="206"/>
                      <a:pt x="2880" y="207"/>
                      <a:pt x="2879" y="208"/>
                    </a:cubicBezTo>
                    <a:close/>
                    <a:moveTo>
                      <a:pt x="2883" y="166"/>
                    </a:moveTo>
                    <a:cubicBezTo>
                      <a:pt x="2879" y="169"/>
                      <a:pt x="2876" y="173"/>
                      <a:pt x="2873" y="177"/>
                    </a:cubicBezTo>
                    <a:cubicBezTo>
                      <a:pt x="2871" y="172"/>
                      <a:pt x="2867" y="170"/>
                      <a:pt x="2863" y="166"/>
                    </a:cubicBezTo>
                    <a:cubicBezTo>
                      <a:pt x="2863" y="166"/>
                      <a:pt x="2862" y="166"/>
                      <a:pt x="2861" y="165"/>
                    </a:cubicBezTo>
                    <a:cubicBezTo>
                      <a:pt x="2861" y="164"/>
                      <a:pt x="2862" y="164"/>
                      <a:pt x="2863" y="163"/>
                    </a:cubicBezTo>
                    <a:cubicBezTo>
                      <a:pt x="2867" y="162"/>
                      <a:pt x="2870" y="159"/>
                      <a:pt x="2871" y="155"/>
                    </a:cubicBezTo>
                    <a:cubicBezTo>
                      <a:pt x="2872" y="152"/>
                      <a:pt x="2874" y="152"/>
                      <a:pt x="2875" y="155"/>
                    </a:cubicBezTo>
                    <a:cubicBezTo>
                      <a:pt x="2877" y="159"/>
                      <a:pt x="2880" y="161"/>
                      <a:pt x="2884" y="163"/>
                    </a:cubicBezTo>
                    <a:cubicBezTo>
                      <a:pt x="2886" y="165"/>
                      <a:pt x="2885" y="165"/>
                      <a:pt x="2883" y="166"/>
                    </a:cubicBezTo>
                    <a:close/>
                    <a:moveTo>
                      <a:pt x="2881" y="128"/>
                    </a:moveTo>
                    <a:cubicBezTo>
                      <a:pt x="2878" y="129"/>
                      <a:pt x="2876" y="133"/>
                      <a:pt x="2875" y="136"/>
                    </a:cubicBezTo>
                    <a:cubicBezTo>
                      <a:pt x="2874" y="137"/>
                      <a:pt x="2873" y="137"/>
                      <a:pt x="2872" y="136"/>
                    </a:cubicBezTo>
                    <a:cubicBezTo>
                      <a:pt x="2869" y="131"/>
                      <a:pt x="2866" y="127"/>
                      <a:pt x="2860" y="126"/>
                    </a:cubicBezTo>
                    <a:cubicBezTo>
                      <a:pt x="2860" y="126"/>
                      <a:pt x="2860" y="124"/>
                      <a:pt x="2860" y="124"/>
                    </a:cubicBezTo>
                    <a:cubicBezTo>
                      <a:pt x="2866" y="122"/>
                      <a:pt x="2870" y="118"/>
                      <a:pt x="2872" y="111"/>
                    </a:cubicBezTo>
                    <a:cubicBezTo>
                      <a:pt x="2872" y="111"/>
                      <a:pt x="2873" y="111"/>
                      <a:pt x="2873" y="110"/>
                    </a:cubicBezTo>
                    <a:cubicBezTo>
                      <a:pt x="2874" y="111"/>
                      <a:pt x="2874" y="112"/>
                      <a:pt x="2874" y="112"/>
                    </a:cubicBezTo>
                    <a:cubicBezTo>
                      <a:pt x="2877" y="115"/>
                      <a:pt x="2878" y="120"/>
                      <a:pt x="2882" y="121"/>
                    </a:cubicBezTo>
                    <a:cubicBezTo>
                      <a:pt x="2884" y="122"/>
                      <a:pt x="2885" y="124"/>
                      <a:pt x="2887" y="125"/>
                    </a:cubicBezTo>
                    <a:cubicBezTo>
                      <a:pt x="2885" y="126"/>
                      <a:pt x="2883" y="127"/>
                      <a:pt x="2881" y="128"/>
                    </a:cubicBezTo>
                    <a:close/>
                    <a:moveTo>
                      <a:pt x="2914" y="650"/>
                    </a:moveTo>
                    <a:cubicBezTo>
                      <a:pt x="2915" y="651"/>
                      <a:pt x="2916" y="652"/>
                      <a:pt x="2916" y="653"/>
                    </a:cubicBezTo>
                    <a:cubicBezTo>
                      <a:pt x="2916" y="654"/>
                      <a:pt x="2914" y="655"/>
                      <a:pt x="2913" y="656"/>
                    </a:cubicBezTo>
                    <a:cubicBezTo>
                      <a:pt x="2913" y="655"/>
                      <a:pt x="2911" y="654"/>
                      <a:pt x="2911" y="653"/>
                    </a:cubicBezTo>
                    <a:cubicBezTo>
                      <a:pt x="2911" y="652"/>
                      <a:pt x="2913" y="651"/>
                      <a:pt x="2914" y="650"/>
                    </a:cubicBezTo>
                    <a:close/>
                    <a:moveTo>
                      <a:pt x="2911" y="612"/>
                    </a:moveTo>
                    <a:cubicBezTo>
                      <a:pt x="2911" y="611"/>
                      <a:pt x="2913" y="610"/>
                      <a:pt x="2914" y="610"/>
                    </a:cubicBezTo>
                    <a:cubicBezTo>
                      <a:pt x="2914" y="611"/>
                      <a:pt x="2916" y="612"/>
                      <a:pt x="2916" y="613"/>
                    </a:cubicBezTo>
                    <a:cubicBezTo>
                      <a:pt x="2916" y="614"/>
                      <a:pt x="2915" y="615"/>
                      <a:pt x="2914" y="616"/>
                    </a:cubicBezTo>
                    <a:cubicBezTo>
                      <a:pt x="2912" y="614"/>
                      <a:pt x="2911" y="613"/>
                      <a:pt x="2911" y="612"/>
                    </a:cubicBezTo>
                    <a:close/>
                    <a:moveTo>
                      <a:pt x="2914" y="575"/>
                    </a:moveTo>
                    <a:cubicBezTo>
                      <a:pt x="2913" y="574"/>
                      <a:pt x="2911" y="573"/>
                      <a:pt x="2911" y="572"/>
                    </a:cubicBezTo>
                    <a:cubicBezTo>
                      <a:pt x="2911" y="571"/>
                      <a:pt x="2912" y="570"/>
                      <a:pt x="2913" y="569"/>
                    </a:cubicBezTo>
                    <a:cubicBezTo>
                      <a:pt x="2915" y="570"/>
                      <a:pt x="2916" y="571"/>
                      <a:pt x="2916" y="572"/>
                    </a:cubicBezTo>
                    <a:cubicBezTo>
                      <a:pt x="2916" y="573"/>
                      <a:pt x="2915" y="574"/>
                      <a:pt x="2914" y="575"/>
                    </a:cubicBezTo>
                    <a:close/>
                    <a:moveTo>
                      <a:pt x="2914" y="534"/>
                    </a:moveTo>
                    <a:cubicBezTo>
                      <a:pt x="2913" y="534"/>
                      <a:pt x="2911" y="533"/>
                      <a:pt x="2910" y="531"/>
                    </a:cubicBezTo>
                    <a:cubicBezTo>
                      <a:pt x="2911" y="530"/>
                      <a:pt x="2912" y="529"/>
                      <a:pt x="2913" y="527"/>
                    </a:cubicBezTo>
                    <a:cubicBezTo>
                      <a:pt x="2914" y="529"/>
                      <a:pt x="2916" y="530"/>
                      <a:pt x="2916" y="531"/>
                    </a:cubicBezTo>
                    <a:cubicBezTo>
                      <a:pt x="2916" y="532"/>
                      <a:pt x="2915" y="533"/>
                      <a:pt x="2914" y="534"/>
                    </a:cubicBezTo>
                    <a:close/>
                    <a:moveTo>
                      <a:pt x="2914" y="736"/>
                    </a:moveTo>
                    <a:cubicBezTo>
                      <a:pt x="2913" y="736"/>
                      <a:pt x="2913" y="735"/>
                      <a:pt x="2913" y="735"/>
                    </a:cubicBezTo>
                    <a:cubicBezTo>
                      <a:pt x="2913" y="735"/>
                      <a:pt x="2913" y="735"/>
                      <a:pt x="2914" y="734"/>
                    </a:cubicBezTo>
                    <a:cubicBezTo>
                      <a:pt x="2914" y="735"/>
                      <a:pt x="2914" y="735"/>
                      <a:pt x="2914" y="736"/>
                    </a:cubicBezTo>
                    <a:cubicBezTo>
                      <a:pt x="2914" y="736"/>
                      <a:pt x="2914" y="736"/>
                      <a:pt x="2914" y="736"/>
                    </a:cubicBezTo>
                    <a:close/>
                    <a:moveTo>
                      <a:pt x="2913" y="697"/>
                    </a:moveTo>
                    <a:cubicBezTo>
                      <a:pt x="2912" y="696"/>
                      <a:pt x="2911" y="695"/>
                      <a:pt x="2911" y="694"/>
                    </a:cubicBezTo>
                    <a:cubicBezTo>
                      <a:pt x="2912" y="693"/>
                      <a:pt x="2913" y="692"/>
                      <a:pt x="2914" y="690"/>
                    </a:cubicBezTo>
                    <a:cubicBezTo>
                      <a:pt x="2915" y="692"/>
                      <a:pt x="2916" y="693"/>
                      <a:pt x="2916" y="694"/>
                    </a:cubicBezTo>
                    <a:cubicBezTo>
                      <a:pt x="2916" y="695"/>
                      <a:pt x="2914" y="696"/>
                      <a:pt x="2913" y="697"/>
                    </a:cubicBezTo>
                    <a:close/>
                    <a:moveTo>
                      <a:pt x="2914" y="497"/>
                    </a:moveTo>
                    <a:cubicBezTo>
                      <a:pt x="2912" y="495"/>
                      <a:pt x="2909" y="492"/>
                      <a:pt x="2909" y="491"/>
                    </a:cubicBezTo>
                    <a:cubicBezTo>
                      <a:pt x="2909" y="489"/>
                      <a:pt x="2912" y="487"/>
                      <a:pt x="2914" y="485"/>
                    </a:cubicBezTo>
                    <a:cubicBezTo>
                      <a:pt x="2915" y="487"/>
                      <a:pt x="2918" y="489"/>
                      <a:pt x="2918" y="491"/>
                    </a:cubicBezTo>
                    <a:cubicBezTo>
                      <a:pt x="2918" y="493"/>
                      <a:pt x="2915" y="494"/>
                      <a:pt x="2914" y="497"/>
                    </a:cubicBezTo>
                    <a:close/>
                    <a:moveTo>
                      <a:pt x="2913" y="453"/>
                    </a:moveTo>
                    <a:cubicBezTo>
                      <a:pt x="2912" y="454"/>
                      <a:pt x="2910" y="451"/>
                      <a:pt x="2909" y="449"/>
                    </a:cubicBezTo>
                    <a:cubicBezTo>
                      <a:pt x="2910" y="448"/>
                      <a:pt x="2912" y="445"/>
                      <a:pt x="2913" y="445"/>
                    </a:cubicBezTo>
                    <a:cubicBezTo>
                      <a:pt x="2915" y="445"/>
                      <a:pt x="2917" y="447"/>
                      <a:pt x="2918" y="449"/>
                    </a:cubicBezTo>
                    <a:cubicBezTo>
                      <a:pt x="2916" y="451"/>
                      <a:pt x="2915" y="453"/>
                      <a:pt x="2913" y="453"/>
                    </a:cubicBezTo>
                    <a:close/>
                    <a:moveTo>
                      <a:pt x="2920" y="409"/>
                    </a:moveTo>
                    <a:cubicBezTo>
                      <a:pt x="2918" y="411"/>
                      <a:pt x="2915" y="412"/>
                      <a:pt x="2913" y="413"/>
                    </a:cubicBezTo>
                    <a:cubicBezTo>
                      <a:pt x="2912" y="412"/>
                      <a:pt x="2909" y="410"/>
                      <a:pt x="2907" y="409"/>
                    </a:cubicBezTo>
                    <a:cubicBezTo>
                      <a:pt x="2907" y="409"/>
                      <a:pt x="2908" y="408"/>
                      <a:pt x="2908" y="408"/>
                    </a:cubicBezTo>
                    <a:cubicBezTo>
                      <a:pt x="2909" y="406"/>
                      <a:pt x="2911" y="405"/>
                      <a:pt x="2912" y="404"/>
                    </a:cubicBezTo>
                    <a:cubicBezTo>
                      <a:pt x="2913" y="403"/>
                      <a:pt x="2914" y="402"/>
                      <a:pt x="2915" y="403"/>
                    </a:cubicBezTo>
                    <a:cubicBezTo>
                      <a:pt x="2916" y="405"/>
                      <a:pt x="2918" y="407"/>
                      <a:pt x="2919" y="408"/>
                    </a:cubicBezTo>
                    <a:cubicBezTo>
                      <a:pt x="2920" y="408"/>
                      <a:pt x="2920" y="409"/>
                      <a:pt x="2920" y="409"/>
                    </a:cubicBezTo>
                    <a:close/>
                    <a:moveTo>
                      <a:pt x="2907" y="369"/>
                    </a:moveTo>
                    <a:cubicBezTo>
                      <a:pt x="2907" y="368"/>
                      <a:pt x="2908" y="368"/>
                      <a:pt x="2908" y="367"/>
                    </a:cubicBezTo>
                    <a:cubicBezTo>
                      <a:pt x="2909" y="366"/>
                      <a:pt x="2911" y="365"/>
                      <a:pt x="2912" y="363"/>
                    </a:cubicBezTo>
                    <a:cubicBezTo>
                      <a:pt x="2913" y="362"/>
                      <a:pt x="2914" y="362"/>
                      <a:pt x="2915" y="363"/>
                    </a:cubicBezTo>
                    <a:cubicBezTo>
                      <a:pt x="2915" y="364"/>
                      <a:pt x="2916" y="364"/>
                      <a:pt x="2916" y="364"/>
                    </a:cubicBezTo>
                    <a:cubicBezTo>
                      <a:pt x="2920" y="369"/>
                      <a:pt x="2920" y="368"/>
                      <a:pt x="2916" y="373"/>
                    </a:cubicBezTo>
                    <a:cubicBezTo>
                      <a:pt x="2914" y="375"/>
                      <a:pt x="2913" y="376"/>
                      <a:pt x="2911" y="373"/>
                    </a:cubicBezTo>
                    <a:cubicBezTo>
                      <a:pt x="2910" y="371"/>
                      <a:pt x="2908" y="370"/>
                      <a:pt x="2907" y="369"/>
                    </a:cubicBezTo>
                    <a:close/>
                    <a:moveTo>
                      <a:pt x="2920" y="329"/>
                    </a:moveTo>
                    <a:cubicBezTo>
                      <a:pt x="2918" y="331"/>
                      <a:pt x="2916" y="334"/>
                      <a:pt x="2914" y="334"/>
                    </a:cubicBezTo>
                    <a:cubicBezTo>
                      <a:pt x="2912" y="335"/>
                      <a:pt x="2910" y="331"/>
                      <a:pt x="2908" y="329"/>
                    </a:cubicBezTo>
                    <a:cubicBezTo>
                      <a:pt x="2907" y="329"/>
                      <a:pt x="2907" y="328"/>
                      <a:pt x="2906" y="326"/>
                    </a:cubicBezTo>
                    <a:cubicBezTo>
                      <a:pt x="2907" y="326"/>
                      <a:pt x="2907" y="326"/>
                      <a:pt x="2908" y="325"/>
                    </a:cubicBezTo>
                    <a:cubicBezTo>
                      <a:pt x="2909" y="325"/>
                      <a:pt x="2910" y="325"/>
                      <a:pt x="2911" y="324"/>
                    </a:cubicBezTo>
                    <a:cubicBezTo>
                      <a:pt x="2912" y="323"/>
                      <a:pt x="2912" y="321"/>
                      <a:pt x="2913" y="320"/>
                    </a:cubicBezTo>
                    <a:cubicBezTo>
                      <a:pt x="2914" y="321"/>
                      <a:pt x="2915" y="323"/>
                      <a:pt x="2916" y="324"/>
                    </a:cubicBezTo>
                    <a:cubicBezTo>
                      <a:pt x="2917" y="325"/>
                      <a:pt x="2918" y="325"/>
                      <a:pt x="2918" y="325"/>
                    </a:cubicBezTo>
                    <a:cubicBezTo>
                      <a:pt x="2921" y="326"/>
                      <a:pt x="2921" y="327"/>
                      <a:pt x="2920" y="329"/>
                    </a:cubicBezTo>
                    <a:close/>
                    <a:moveTo>
                      <a:pt x="2923" y="287"/>
                    </a:moveTo>
                    <a:cubicBezTo>
                      <a:pt x="2920" y="290"/>
                      <a:pt x="2916" y="292"/>
                      <a:pt x="2914" y="296"/>
                    </a:cubicBezTo>
                    <a:cubicBezTo>
                      <a:pt x="2914" y="296"/>
                      <a:pt x="2914" y="296"/>
                      <a:pt x="2913" y="296"/>
                    </a:cubicBezTo>
                    <a:cubicBezTo>
                      <a:pt x="2913" y="296"/>
                      <a:pt x="2912" y="296"/>
                      <a:pt x="2912" y="295"/>
                    </a:cubicBezTo>
                    <a:cubicBezTo>
                      <a:pt x="2911" y="291"/>
                      <a:pt x="2906" y="290"/>
                      <a:pt x="2904" y="287"/>
                    </a:cubicBezTo>
                    <a:cubicBezTo>
                      <a:pt x="2904" y="287"/>
                      <a:pt x="2903" y="286"/>
                      <a:pt x="2903" y="286"/>
                    </a:cubicBezTo>
                    <a:cubicBezTo>
                      <a:pt x="2903" y="286"/>
                      <a:pt x="2904" y="285"/>
                      <a:pt x="2904" y="285"/>
                    </a:cubicBezTo>
                    <a:cubicBezTo>
                      <a:pt x="2907" y="283"/>
                      <a:pt x="2910" y="281"/>
                      <a:pt x="2912" y="279"/>
                    </a:cubicBezTo>
                    <a:cubicBezTo>
                      <a:pt x="2914" y="277"/>
                      <a:pt x="2914" y="278"/>
                      <a:pt x="2915" y="279"/>
                    </a:cubicBezTo>
                    <a:cubicBezTo>
                      <a:pt x="2918" y="281"/>
                      <a:pt x="2919" y="285"/>
                      <a:pt x="2923" y="285"/>
                    </a:cubicBezTo>
                    <a:cubicBezTo>
                      <a:pt x="2923" y="285"/>
                      <a:pt x="2923" y="287"/>
                      <a:pt x="2923" y="287"/>
                    </a:cubicBezTo>
                    <a:close/>
                    <a:moveTo>
                      <a:pt x="2905" y="244"/>
                    </a:moveTo>
                    <a:cubicBezTo>
                      <a:pt x="2908" y="243"/>
                      <a:pt x="2910" y="240"/>
                      <a:pt x="2912" y="237"/>
                    </a:cubicBezTo>
                    <a:cubicBezTo>
                      <a:pt x="2912" y="236"/>
                      <a:pt x="2913" y="236"/>
                      <a:pt x="2913" y="235"/>
                    </a:cubicBezTo>
                    <a:cubicBezTo>
                      <a:pt x="2914" y="236"/>
                      <a:pt x="2915" y="236"/>
                      <a:pt x="2915" y="237"/>
                    </a:cubicBezTo>
                    <a:cubicBezTo>
                      <a:pt x="2917" y="239"/>
                      <a:pt x="2917" y="242"/>
                      <a:pt x="2920" y="243"/>
                    </a:cubicBezTo>
                    <a:cubicBezTo>
                      <a:pt x="2924" y="244"/>
                      <a:pt x="2923" y="245"/>
                      <a:pt x="2920" y="248"/>
                    </a:cubicBezTo>
                    <a:cubicBezTo>
                      <a:pt x="2920" y="248"/>
                      <a:pt x="2920" y="248"/>
                      <a:pt x="2920" y="248"/>
                    </a:cubicBezTo>
                    <a:cubicBezTo>
                      <a:pt x="2918" y="250"/>
                      <a:pt x="2916" y="254"/>
                      <a:pt x="2914" y="254"/>
                    </a:cubicBezTo>
                    <a:cubicBezTo>
                      <a:pt x="2911" y="254"/>
                      <a:pt x="2910" y="250"/>
                      <a:pt x="2907" y="248"/>
                    </a:cubicBezTo>
                    <a:cubicBezTo>
                      <a:pt x="2907" y="248"/>
                      <a:pt x="2905" y="247"/>
                      <a:pt x="2904" y="247"/>
                    </a:cubicBezTo>
                    <a:cubicBezTo>
                      <a:pt x="2902" y="246"/>
                      <a:pt x="2904" y="244"/>
                      <a:pt x="2905" y="244"/>
                    </a:cubicBezTo>
                    <a:close/>
                    <a:moveTo>
                      <a:pt x="2922" y="207"/>
                    </a:moveTo>
                    <a:cubicBezTo>
                      <a:pt x="2918" y="208"/>
                      <a:pt x="2917" y="211"/>
                      <a:pt x="2915" y="214"/>
                    </a:cubicBezTo>
                    <a:cubicBezTo>
                      <a:pt x="2915" y="216"/>
                      <a:pt x="2913" y="217"/>
                      <a:pt x="2912" y="214"/>
                    </a:cubicBezTo>
                    <a:cubicBezTo>
                      <a:pt x="2911" y="211"/>
                      <a:pt x="2908" y="209"/>
                      <a:pt x="2905" y="207"/>
                    </a:cubicBezTo>
                    <a:cubicBezTo>
                      <a:pt x="2904" y="207"/>
                      <a:pt x="2904" y="206"/>
                      <a:pt x="2903" y="206"/>
                    </a:cubicBezTo>
                    <a:cubicBezTo>
                      <a:pt x="2904" y="205"/>
                      <a:pt x="2904" y="204"/>
                      <a:pt x="2905" y="204"/>
                    </a:cubicBezTo>
                    <a:cubicBezTo>
                      <a:pt x="2908" y="200"/>
                      <a:pt x="2912" y="198"/>
                      <a:pt x="2913" y="193"/>
                    </a:cubicBezTo>
                    <a:cubicBezTo>
                      <a:pt x="2916" y="197"/>
                      <a:pt x="2919" y="200"/>
                      <a:pt x="2922" y="203"/>
                    </a:cubicBezTo>
                    <a:cubicBezTo>
                      <a:pt x="2924" y="205"/>
                      <a:pt x="2924" y="207"/>
                      <a:pt x="2922" y="207"/>
                    </a:cubicBezTo>
                    <a:close/>
                    <a:moveTo>
                      <a:pt x="2925" y="166"/>
                    </a:moveTo>
                    <a:cubicBezTo>
                      <a:pt x="2920" y="168"/>
                      <a:pt x="2917" y="172"/>
                      <a:pt x="2914" y="176"/>
                    </a:cubicBezTo>
                    <a:cubicBezTo>
                      <a:pt x="2914" y="178"/>
                      <a:pt x="2913" y="177"/>
                      <a:pt x="2912" y="176"/>
                    </a:cubicBezTo>
                    <a:cubicBezTo>
                      <a:pt x="2910" y="172"/>
                      <a:pt x="2906" y="169"/>
                      <a:pt x="2903" y="166"/>
                    </a:cubicBezTo>
                    <a:cubicBezTo>
                      <a:pt x="2903" y="166"/>
                      <a:pt x="2902" y="165"/>
                      <a:pt x="2901" y="165"/>
                    </a:cubicBezTo>
                    <a:cubicBezTo>
                      <a:pt x="2902" y="164"/>
                      <a:pt x="2902" y="164"/>
                      <a:pt x="2903" y="163"/>
                    </a:cubicBezTo>
                    <a:cubicBezTo>
                      <a:pt x="2907" y="162"/>
                      <a:pt x="2910" y="158"/>
                      <a:pt x="2912" y="154"/>
                    </a:cubicBezTo>
                    <a:cubicBezTo>
                      <a:pt x="2913" y="152"/>
                      <a:pt x="2915" y="153"/>
                      <a:pt x="2915" y="154"/>
                    </a:cubicBezTo>
                    <a:cubicBezTo>
                      <a:pt x="2917" y="159"/>
                      <a:pt x="2920" y="162"/>
                      <a:pt x="2925" y="164"/>
                    </a:cubicBezTo>
                    <a:cubicBezTo>
                      <a:pt x="2925" y="164"/>
                      <a:pt x="2927" y="165"/>
                      <a:pt x="2925" y="166"/>
                    </a:cubicBezTo>
                    <a:close/>
                    <a:moveTo>
                      <a:pt x="2926" y="126"/>
                    </a:moveTo>
                    <a:cubicBezTo>
                      <a:pt x="2921" y="127"/>
                      <a:pt x="2917" y="130"/>
                      <a:pt x="2915" y="135"/>
                    </a:cubicBezTo>
                    <a:cubicBezTo>
                      <a:pt x="2915" y="137"/>
                      <a:pt x="2913" y="138"/>
                      <a:pt x="2912" y="136"/>
                    </a:cubicBezTo>
                    <a:cubicBezTo>
                      <a:pt x="2910" y="130"/>
                      <a:pt x="2906" y="127"/>
                      <a:pt x="2900" y="126"/>
                    </a:cubicBezTo>
                    <a:cubicBezTo>
                      <a:pt x="2900" y="126"/>
                      <a:pt x="2900" y="125"/>
                      <a:pt x="2899" y="125"/>
                    </a:cubicBezTo>
                    <a:cubicBezTo>
                      <a:pt x="2900" y="124"/>
                      <a:pt x="2901" y="124"/>
                      <a:pt x="2901" y="124"/>
                    </a:cubicBezTo>
                    <a:cubicBezTo>
                      <a:pt x="2904" y="122"/>
                      <a:pt x="2907" y="120"/>
                      <a:pt x="2909" y="118"/>
                    </a:cubicBezTo>
                    <a:cubicBezTo>
                      <a:pt x="2911" y="116"/>
                      <a:pt x="2912" y="113"/>
                      <a:pt x="2913" y="110"/>
                    </a:cubicBezTo>
                    <a:cubicBezTo>
                      <a:pt x="2915" y="113"/>
                      <a:pt x="2917" y="115"/>
                      <a:pt x="2918" y="118"/>
                    </a:cubicBezTo>
                    <a:cubicBezTo>
                      <a:pt x="2920" y="121"/>
                      <a:pt x="2923" y="122"/>
                      <a:pt x="2926" y="124"/>
                    </a:cubicBezTo>
                    <a:cubicBezTo>
                      <a:pt x="2928" y="125"/>
                      <a:pt x="2928" y="125"/>
                      <a:pt x="2926" y="126"/>
                    </a:cubicBezTo>
                    <a:close/>
                    <a:moveTo>
                      <a:pt x="2950" y="613"/>
                    </a:moveTo>
                    <a:cubicBezTo>
                      <a:pt x="2952" y="611"/>
                      <a:pt x="2953" y="610"/>
                      <a:pt x="2954" y="610"/>
                    </a:cubicBezTo>
                    <a:cubicBezTo>
                      <a:pt x="2955" y="610"/>
                      <a:pt x="2956" y="611"/>
                      <a:pt x="2957" y="612"/>
                    </a:cubicBezTo>
                    <a:cubicBezTo>
                      <a:pt x="2956" y="613"/>
                      <a:pt x="2955" y="615"/>
                      <a:pt x="2953" y="615"/>
                    </a:cubicBezTo>
                    <a:cubicBezTo>
                      <a:pt x="2953" y="615"/>
                      <a:pt x="2951" y="614"/>
                      <a:pt x="2950" y="613"/>
                    </a:cubicBezTo>
                    <a:close/>
                    <a:moveTo>
                      <a:pt x="2953" y="650"/>
                    </a:moveTo>
                    <a:cubicBezTo>
                      <a:pt x="2955" y="651"/>
                      <a:pt x="2956" y="652"/>
                      <a:pt x="2957" y="653"/>
                    </a:cubicBezTo>
                    <a:cubicBezTo>
                      <a:pt x="2956" y="654"/>
                      <a:pt x="2955" y="655"/>
                      <a:pt x="2954" y="656"/>
                    </a:cubicBezTo>
                    <a:cubicBezTo>
                      <a:pt x="2953" y="655"/>
                      <a:pt x="2952" y="654"/>
                      <a:pt x="2950" y="652"/>
                    </a:cubicBezTo>
                    <a:cubicBezTo>
                      <a:pt x="2951" y="652"/>
                      <a:pt x="2953" y="650"/>
                      <a:pt x="2953" y="650"/>
                    </a:cubicBezTo>
                    <a:close/>
                    <a:moveTo>
                      <a:pt x="2954" y="736"/>
                    </a:moveTo>
                    <a:cubicBezTo>
                      <a:pt x="2953" y="736"/>
                      <a:pt x="2953" y="736"/>
                      <a:pt x="2953" y="735"/>
                    </a:cubicBezTo>
                    <a:cubicBezTo>
                      <a:pt x="2953" y="735"/>
                      <a:pt x="2954" y="735"/>
                      <a:pt x="2954" y="735"/>
                    </a:cubicBezTo>
                    <a:cubicBezTo>
                      <a:pt x="2954" y="735"/>
                      <a:pt x="2955" y="735"/>
                      <a:pt x="2955" y="735"/>
                    </a:cubicBezTo>
                    <a:cubicBezTo>
                      <a:pt x="2954" y="736"/>
                      <a:pt x="2954" y="736"/>
                      <a:pt x="2954" y="736"/>
                    </a:cubicBezTo>
                    <a:close/>
                    <a:moveTo>
                      <a:pt x="2954" y="696"/>
                    </a:moveTo>
                    <a:cubicBezTo>
                      <a:pt x="2953" y="696"/>
                      <a:pt x="2952" y="695"/>
                      <a:pt x="2951" y="694"/>
                    </a:cubicBezTo>
                    <a:cubicBezTo>
                      <a:pt x="2952" y="693"/>
                      <a:pt x="2953" y="692"/>
                      <a:pt x="2954" y="690"/>
                    </a:cubicBezTo>
                    <a:cubicBezTo>
                      <a:pt x="2955" y="691"/>
                      <a:pt x="2956" y="692"/>
                      <a:pt x="2957" y="694"/>
                    </a:cubicBezTo>
                    <a:cubicBezTo>
                      <a:pt x="2957" y="696"/>
                      <a:pt x="2955" y="696"/>
                      <a:pt x="2954" y="696"/>
                    </a:cubicBezTo>
                    <a:close/>
                    <a:moveTo>
                      <a:pt x="2953" y="574"/>
                    </a:moveTo>
                    <a:cubicBezTo>
                      <a:pt x="2952" y="575"/>
                      <a:pt x="2951" y="574"/>
                      <a:pt x="2950" y="573"/>
                    </a:cubicBezTo>
                    <a:cubicBezTo>
                      <a:pt x="2952" y="571"/>
                      <a:pt x="2953" y="569"/>
                      <a:pt x="2954" y="570"/>
                    </a:cubicBezTo>
                    <a:cubicBezTo>
                      <a:pt x="2955" y="570"/>
                      <a:pt x="2956" y="571"/>
                      <a:pt x="2957" y="572"/>
                    </a:cubicBezTo>
                    <a:cubicBezTo>
                      <a:pt x="2956" y="573"/>
                      <a:pt x="2955" y="574"/>
                      <a:pt x="2953" y="574"/>
                    </a:cubicBezTo>
                    <a:close/>
                    <a:moveTo>
                      <a:pt x="2950" y="531"/>
                    </a:moveTo>
                    <a:cubicBezTo>
                      <a:pt x="2951" y="530"/>
                      <a:pt x="2952" y="528"/>
                      <a:pt x="2954" y="527"/>
                    </a:cubicBezTo>
                    <a:cubicBezTo>
                      <a:pt x="2955" y="529"/>
                      <a:pt x="2956" y="530"/>
                      <a:pt x="2957" y="531"/>
                    </a:cubicBezTo>
                    <a:cubicBezTo>
                      <a:pt x="2957" y="532"/>
                      <a:pt x="2955" y="533"/>
                      <a:pt x="2954" y="535"/>
                    </a:cubicBezTo>
                    <a:cubicBezTo>
                      <a:pt x="2953" y="534"/>
                      <a:pt x="2952" y="532"/>
                      <a:pt x="2950" y="531"/>
                    </a:cubicBezTo>
                    <a:close/>
                    <a:moveTo>
                      <a:pt x="2954" y="496"/>
                    </a:moveTo>
                    <a:cubicBezTo>
                      <a:pt x="2952" y="494"/>
                      <a:pt x="2950" y="492"/>
                      <a:pt x="2949" y="490"/>
                    </a:cubicBezTo>
                    <a:cubicBezTo>
                      <a:pt x="2949" y="488"/>
                      <a:pt x="2952" y="486"/>
                      <a:pt x="2954" y="484"/>
                    </a:cubicBezTo>
                    <a:cubicBezTo>
                      <a:pt x="2956" y="487"/>
                      <a:pt x="2958" y="489"/>
                      <a:pt x="2958" y="490"/>
                    </a:cubicBezTo>
                    <a:cubicBezTo>
                      <a:pt x="2958" y="492"/>
                      <a:pt x="2956" y="494"/>
                      <a:pt x="2954" y="496"/>
                    </a:cubicBezTo>
                    <a:close/>
                    <a:moveTo>
                      <a:pt x="2949" y="449"/>
                    </a:moveTo>
                    <a:cubicBezTo>
                      <a:pt x="2949" y="448"/>
                      <a:pt x="2952" y="446"/>
                      <a:pt x="2954" y="444"/>
                    </a:cubicBezTo>
                    <a:cubicBezTo>
                      <a:pt x="2956" y="446"/>
                      <a:pt x="2958" y="447"/>
                      <a:pt x="2958" y="449"/>
                    </a:cubicBezTo>
                    <a:cubicBezTo>
                      <a:pt x="2958" y="451"/>
                      <a:pt x="2955" y="452"/>
                      <a:pt x="2954" y="454"/>
                    </a:cubicBezTo>
                    <a:cubicBezTo>
                      <a:pt x="2952" y="452"/>
                      <a:pt x="2949" y="451"/>
                      <a:pt x="2949" y="449"/>
                    </a:cubicBezTo>
                    <a:close/>
                    <a:moveTo>
                      <a:pt x="2959" y="410"/>
                    </a:moveTo>
                    <a:cubicBezTo>
                      <a:pt x="2957" y="411"/>
                      <a:pt x="2956" y="413"/>
                      <a:pt x="2954" y="413"/>
                    </a:cubicBezTo>
                    <a:cubicBezTo>
                      <a:pt x="2952" y="413"/>
                      <a:pt x="2951" y="411"/>
                      <a:pt x="2949" y="410"/>
                    </a:cubicBezTo>
                    <a:cubicBezTo>
                      <a:pt x="2948" y="410"/>
                      <a:pt x="2948" y="409"/>
                      <a:pt x="2947" y="409"/>
                    </a:cubicBezTo>
                    <a:cubicBezTo>
                      <a:pt x="2948" y="409"/>
                      <a:pt x="2948" y="408"/>
                      <a:pt x="2948" y="408"/>
                    </a:cubicBezTo>
                    <a:cubicBezTo>
                      <a:pt x="2950" y="406"/>
                      <a:pt x="2951" y="405"/>
                      <a:pt x="2952" y="404"/>
                    </a:cubicBezTo>
                    <a:cubicBezTo>
                      <a:pt x="2953" y="403"/>
                      <a:pt x="2954" y="402"/>
                      <a:pt x="2955" y="403"/>
                    </a:cubicBezTo>
                    <a:cubicBezTo>
                      <a:pt x="2957" y="405"/>
                      <a:pt x="2958" y="407"/>
                      <a:pt x="2960" y="408"/>
                    </a:cubicBezTo>
                    <a:cubicBezTo>
                      <a:pt x="2960" y="408"/>
                      <a:pt x="2960" y="409"/>
                      <a:pt x="2959" y="410"/>
                    </a:cubicBezTo>
                    <a:close/>
                    <a:moveTo>
                      <a:pt x="2959" y="370"/>
                    </a:moveTo>
                    <a:cubicBezTo>
                      <a:pt x="2958" y="371"/>
                      <a:pt x="2957" y="372"/>
                      <a:pt x="2956" y="373"/>
                    </a:cubicBezTo>
                    <a:cubicBezTo>
                      <a:pt x="2955" y="373"/>
                      <a:pt x="2954" y="375"/>
                      <a:pt x="2953" y="374"/>
                    </a:cubicBezTo>
                    <a:cubicBezTo>
                      <a:pt x="2951" y="373"/>
                      <a:pt x="2949" y="371"/>
                      <a:pt x="2947" y="369"/>
                    </a:cubicBezTo>
                    <a:cubicBezTo>
                      <a:pt x="2949" y="366"/>
                      <a:pt x="2951" y="363"/>
                      <a:pt x="2953" y="363"/>
                    </a:cubicBezTo>
                    <a:cubicBezTo>
                      <a:pt x="2955" y="362"/>
                      <a:pt x="2957" y="366"/>
                      <a:pt x="2959" y="367"/>
                    </a:cubicBezTo>
                    <a:cubicBezTo>
                      <a:pt x="2961" y="369"/>
                      <a:pt x="2960" y="369"/>
                      <a:pt x="2959" y="370"/>
                    </a:cubicBezTo>
                    <a:close/>
                    <a:moveTo>
                      <a:pt x="2955" y="333"/>
                    </a:moveTo>
                    <a:cubicBezTo>
                      <a:pt x="2954" y="335"/>
                      <a:pt x="2953" y="335"/>
                      <a:pt x="2952" y="333"/>
                    </a:cubicBezTo>
                    <a:cubicBezTo>
                      <a:pt x="2951" y="332"/>
                      <a:pt x="2949" y="331"/>
                      <a:pt x="2948" y="329"/>
                    </a:cubicBezTo>
                    <a:cubicBezTo>
                      <a:pt x="2947" y="328"/>
                      <a:pt x="2947" y="328"/>
                      <a:pt x="2947" y="327"/>
                    </a:cubicBezTo>
                    <a:cubicBezTo>
                      <a:pt x="2948" y="326"/>
                      <a:pt x="2948" y="325"/>
                      <a:pt x="2948" y="325"/>
                    </a:cubicBezTo>
                    <a:cubicBezTo>
                      <a:pt x="2953" y="326"/>
                      <a:pt x="2950" y="320"/>
                      <a:pt x="2954" y="320"/>
                    </a:cubicBezTo>
                    <a:cubicBezTo>
                      <a:pt x="2954" y="320"/>
                      <a:pt x="2955" y="320"/>
                      <a:pt x="2955" y="321"/>
                    </a:cubicBezTo>
                    <a:cubicBezTo>
                      <a:pt x="2957" y="323"/>
                      <a:pt x="2958" y="326"/>
                      <a:pt x="2961" y="327"/>
                    </a:cubicBezTo>
                    <a:cubicBezTo>
                      <a:pt x="2959" y="329"/>
                      <a:pt x="2957" y="331"/>
                      <a:pt x="2955" y="333"/>
                    </a:cubicBezTo>
                    <a:close/>
                    <a:moveTo>
                      <a:pt x="2959" y="291"/>
                    </a:moveTo>
                    <a:cubicBezTo>
                      <a:pt x="2958" y="291"/>
                      <a:pt x="2957" y="291"/>
                      <a:pt x="2957" y="292"/>
                    </a:cubicBezTo>
                    <a:cubicBezTo>
                      <a:pt x="2957" y="294"/>
                      <a:pt x="2956" y="296"/>
                      <a:pt x="2953" y="296"/>
                    </a:cubicBezTo>
                    <a:cubicBezTo>
                      <a:pt x="2952" y="296"/>
                      <a:pt x="2952" y="293"/>
                      <a:pt x="2951" y="292"/>
                    </a:cubicBezTo>
                    <a:cubicBezTo>
                      <a:pt x="2949" y="290"/>
                      <a:pt x="2947" y="289"/>
                      <a:pt x="2945" y="287"/>
                    </a:cubicBezTo>
                    <a:cubicBezTo>
                      <a:pt x="2944" y="287"/>
                      <a:pt x="2944" y="286"/>
                      <a:pt x="2943" y="286"/>
                    </a:cubicBezTo>
                    <a:cubicBezTo>
                      <a:pt x="2944" y="286"/>
                      <a:pt x="2944" y="285"/>
                      <a:pt x="2945" y="285"/>
                    </a:cubicBezTo>
                    <a:cubicBezTo>
                      <a:pt x="2947" y="284"/>
                      <a:pt x="2949" y="282"/>
                      <a:pt x="2951" y="281"/>
                    </a:cubicBezTo>
                    <a:cubicBezTo>
                      <a:pt x="2954" y="278"/>
                      <a:pt x="2954" y="277"/>
                      <a:pt x="2957" y="281"/>
                    </a:cubicBezTo>
                    <a:cubicBezTo>
                      <a:pt x="2958" y="282"/>
                      <a:pt x="2959" y="282"/>
                      <a:pt x="2959" y="283"/>
                    </a:cubicBezTo>
                    <a:cubicBezTo>
                      <a:pt x="2964" y="287"/>
                      <a:pt x="2964" y="287"/>
                      <a:pt x="2959" y="291"/>
                    </a:cubicBezTo>
                    <a:close/>
                    <a:moveTo>
                      <a:pt x="2962" y="247"/>
                    </a:moveTo>
                    <a:cubicBezTo>
                      <a:pt x="2959" y="248"/>
                      <a:pt x="2956" y="252"/>
                      <a:pt x="2953" y="254"/>
                    </a:cubicBezTo>
                    <a:cubicBezTo>
                      <a:pt x="2951" y="252"/>
                      <a:pt x="2948" y="249"/>
                      <a:pt x="2946" y="247"/>
                    </a:cubicBezTo>
                    <a:cubicBezTo>
                      <a:pt x="2945" y="246"/>
                      <a:pt x="2944" y="246"/>
                      <a:pt x="2943" y="246"/>
                    </a:cubicBezTo>
                    <a:cubicBezTo>
                      <a:pt x="2944" y="245"/>
                      <a:pt x="2944" y="244"/>
                      <a:pt x="2945" y="244"/>
                    </a:cubicBezTo>
                    <a:cubicBezTo>
                      <a:pt x="2949" y="243"/>
                      <a:pt x="2951" y="241"/>
                      <a:pt x="2952" y="237"/>
                    </a:cubicBezTo>
                    <a:cubicBezTo>
                      <a:pt x="2953" y="235"/>
                      <a:pt x="2955" y="235"/>
                      <a:pt x="2956" y="237"/>
                    </a:cubicBezTo>
                    <a:cubicBezTo>
                      <a:pt x="2957" y="241"/>
                      <a:pt x="2960" y="242"/>
                      <a:pt x="2963" y="244"/>
                    </a:cubicBezTo>
                    <a:cubicBezTo>
                      <a:pt x="2965" y="245"/>
                      <a:pt x="2965" y="246"/>
                      <a:pt x="2962" y="247"/>
                    </a:cubicBezTo>
                    <a:close/>
                    <a:moveTo>
                      <a:pt x="2943" y="205"/>
                    </a:moveTo>
                    <a:cubicBezTo>
                      <a:pt x="2944" y="205"/>
                      <a:pt x="2945" y="204"/>
                      <a:pt x="2945" y="204"/>
                    </a:cubicBezTo>
                    <a:cubicBezTo>
                      <a:pt x="2948" y="201"/>
                      <a:pt x="2951" y="198"/>
                      <a:pt x="2953" y="195"/>
                    </a:cubicBezTo>
                    <a:cubicBezTo>
                      <a:pt x="2955" y="192"/>
                      <a:pt x="2954" y="193"/>
                      <a:pt x="2955" y="195"/>
                    </a:cubicBezTo>
                    <a:cubicBezTo>
                      <a:pt x="2957" y="199"/>
                      <a:pt x="2960" y="201"/>
                      <a:pt x="2963" y="204"/>
                    </a:cubicBezTo>
                    <a:cubicBezTo>
                      <a:pt x="2965" y="206"/>
                      <a:pt x="2963" y="207"/>
                      <a:pt x="2962" y="208"/>
                    </a:cubicBezTo>
                    <a:cubicBezTo>
                      <a:pt x="2960" y="209"/>
                      <a:pt x="2958" y="210"/>
                      <a:pt x="2957" y="211"/>
                    </a:cubicBezTo>
                    <a:cubicBezTo>
                      <a:pt x="2956" y="213"/>
                      <a:pt x="2956" y="216"/>
                      <a:pt x="2954" y="215"/>
                    </a:cubicBezTo>
                    <a:cubicBezTo>
                      <a:pt x="2952" y="215"/>
                      <a:pt x="2951" y="212"/>
                      <a:pt x="2950" y="210"/>
                    </a:cubicBezTo>
                    <a:cubicBezTo>
                      <a:pt x="2949" y="209"/>
                      <a:pt x="2947" y="208"/>
                      <a:pt x="2945" y="207"/>
                    </a:cubicBezTo>
                    <a:cubicBezTo>
                      <a:pt x="2944" y="207"/>
                      <a:pt x="2944" y="206"/>
                      <a:pt x="2943" y="205"/>
                    </a:cubicBezTo>
                    <a:close/>
                    <a:moveTo>
                      <a:pt x="2964" y="166"/>
                    </a:moveTo>
                    <a:cubicBezTo>
                      <a:pt x="2961" y="168"/>
                      <a:pt x="2957" y="172"/>
                      <a:pt x="2955" y="175"/>
                    </a:cubicBezTo>
                    <a:cubicBezTo>
                      <a:pt x="2953" y="178"/>
                      <a:pt x="2954" y="178"/>
                      <a:pt x="2953" y="175"/>
                    </a:cubicBezTo>
                    <a:cubicBezTo>
                      <a:pt x="2950" y="172"/>
                      <a:pt x="2947" y="169"/>
                      <a:pt x="2944" y="166"/>
                    </a:cubicBezTo>
                    <a:cubicBezTo>
                      <a:pt x="2943" y="166"/>
                      <a:pt x="2942" y="165"/>
                      <a:pt x="2941" y="165"/>
                    </a:cubicBezTo>
                    <a:cubicBezTo>
                      <a:pt x="2942" y="164"/>
                      <a:pt x="2942" y="164"/>
                      <a:pt x="2943" y="164"/>
                    </a:cubicBezTo>
                    <a:cubicBezTo>
                      <a:pt x="2944" y="163"/>
                      <a:pt x="2944" y="162"/>
                      <a:pt x="2945" y="162"/>
                    </a:cubicBezTo>
                    <a:cubicBezTo>
                      <a:pt x="2951" y="162"/>
                      <a:pt x="2949" y="153"/>
                      <a:pt x="2955" y="154"/>
                    </a:cubicBezTo>
                    <a:cubicBezTo>
                      <a:pt x="2957" y="158"/>
                      <a:pt x="2960" y="162"/>
                      <a:pt x="2965" y="164"/>
                    </a:cubicBezTo>
                    <a:cubicBezTo>
                      <a:pt x="2967" y="164"/>
                      <a:pt x="2966" y="165"/>
                      <a:pt x="2964" y="166"/>
                    </a:cubicBezTo>
                    <a:close/>
                    <a:moveTo>
                      <a:pt x="2967" y="126"/>
                    </a:moveTo>
                    <a:cubicBezTo>
                      <a:pt x="2962" y="127"/>
                      <a:pt x="2958" y="130"/>
                      <a:pt x="2956" y="135"/>
                    </a:cubicBezTo>
                    <a:cubicBezTo>
                      <a:pt x="2954" y="138"/>
                      <a:pt x="2953" y="136"/>
                      <a:pt x="2952" y="135"/>
                    </a:cubicBezTo>
                    <a:cubicBezTo>
                      <a:pt x="2950" y="133"/>
                      <a:pt x="2949" y="130"/>
                      <a:pt x="2947" y="128"/>
                    </a:cubicBezTo>
                    <a:cubicBezTo>
                      <a:pt x="2945" y="127"/>
                      <a:pt x="2942" y="126"/>
                      <a:pt x="2940" y="124"/>
                    </a:cubicBezTo>
                    <a:cubicBezTo>
                      <a:pt x="2942" y="123"/>
                      <a:pt x="2945" y="122"/>
                      <a:pt x="2947" y="120"/>
                    </a:cubicBezTo>
                    <a:cubicBezTo>
                      <a:pt x="2950" y="118"/>
                      <a:pt x="2951" y="115"/>
                      <a:pt x="2953" y="112"/>
                    </a:cubicBezTo>
                    <a:cubicBezTo>
                      <a:pt x="2953" y="112"/>
                      <a:pt x="2953" y="111"/>
                      <a:pt x="2954" y="110"/>
                    </a:cubicBezTo>
                    <a:cubicBezTo>
                      <a:pt x="2954" y="111"/>
                      <a:pt x="2955" y="111"/>
                      <a:pt x="2955" y="112"/>
                    </a:cubicBezTo>
                    <a:cubicBezTo>
                      <a:pt x="2957" y="117"/>
                      <a:pt x="2961" y="121"/>
                      <a:pt x="2967" y="124"/>
                    </a:cubicBezTo>
                    <a:cubicBezTo>
                      <a:pt x="2969" y="125"/>
                      <a:pt x="2968" y="125"/>
                      <a:pt x="2967" y="126"/>
                    </a:cubicBezTo>
                    <a:close/>
                    <a:moveTo>
                      <a:pt x="2994" y="736"/>
                    </a:moveTo>
                    <a:cubicBezTo>
                      <a:pt x="2994" y="736"/>
                      <a:pt x="2994" y="735"/>
                      <a:pt x="2993" y="735"/>
                    </a:cubicBezTo>
                    <a:cubicBezTo>
                      <a:pt x="2994" y="735"/>
                      <a:pt x="2994" y="735"/>
                      <a:pt x="2994" y="734"/>
                    </a:cubicBezTo>
                    <a:cubicBezTo>
                      <a:pt x="2994" y="735"/>
                      <a:pt x="2995" y="735"/>
                      <a:pt x="2995" y="736"/>
                    </a:cubicBezTo>
                    <a:cubicBezTo>
                      <a:pt x="2995" y="736"/>
                      <a:pt x="2994" y="736"/>
                      <a:pt x="2994" y="736"/>
                    </a:cubicBezTo>
                    <a:close/>
                    <a:moveTo>
                      <a:pt x="2996" y="696"/>
                    </a:moveTo>
                    <a:cubicBezTo>
                      <a:pt x="2994" y="696"/>
                      <a:pt x="2991" y="697"/>
                      <a:pt x="2991" y="694"/>
                    </a:cubicBezTo>
                    <a:cubicBezTo>
                      <a:pt x="2991" y="693"/>
                      <a:pt x="2993" y="692"/>
                      <a:pt x="2994" y="690"/>
                    </a:cubicBezTo>
                    <a:cubicBezTo>
                      <a:pt x="2995" y="691"/>
                      <a:pt x="2996" y="693"/>
                      <a:pt x="2997" y="694"/>
                    </a:cubicBezTo>
                    <a:cubicBezTo>
                      <a:pt x="2997" y="694"/>
                      <a:pt x="2996" y="696"/>
                      <a:pt x="2996" y="696"/>
                    </a:cubicBezTo>
                    <a:close/>
                    <a:moveTo>
                      <a:pt x="2992" y="653"/>
                    </a:moveTo>
                    <a:cubicBezTo>
                      <a:pt x="2992" y="652"/>
                      <a:pt x="2993" y="651"/>
                      <a:pt x="2994" y="650"/>
                    </a:cubicBezTo>
                    <a:cubicBezTo>
                      <a:pt x="2995" y="651"/>
                      <a:pt x="2996" y="652"/>
                      <a:pt x="2997" y="653"/>
                    </a:cubicBezTo>
                    <a:cubicBezTo>
                      <a:pt x="2997" y="653"/>
                      <a:pt x="2995" y="654"/>
                      <a:pt x="2993" y="657"/>
                    </a:cubicBezTo>
                    <a:cubicBezTo>
                      <a:pt x="2993" y="655"/>
                      <a:pt x="2992" y="654"/>
                      <a:pt x="2992" y="653"/>
                    </a:cubicBezTo>
                    <a:close/>
                    <a:moveTo>
                      <a:pt x="2994" y="615"/>
                    </a:moveTo>
                    <a:cubicBezTo>
                      <a:pt x="2993" y="615"/>
                      <a:pt x="2992" y="614"/>
                      <a:pt x="2990" y="612"/>
                    </a:cubicBezTo>
                    <a:cubicBezTo>
                      <a:pt x="2992" y="611"/>
                      <a:pt x="2993" y="610"/>
                      <a:pt x="2994" y="610"/>
                    </a:cubicBezTo>
                    <a:cubicBezTo>
                      <a:pt x="2995" y="610"/>
                      <a:pt x="2996" y="612"/>
                      <a:pt x="2997" y="612"/>
                    </a:cubicBezTo>
                    <a:cubicBezTo>
                      <a:pt x="2996" y="613"/>
                      <a:pt x="2995" y="615"/>
                      <a:pt x="2994" y="615"/>
                    </a:cubicBezTo>
                    <a:close/>
                    <a:moveTo>
                      <a:pt x="2995" y="574"/>
                    </a:moveTo>
                    <a:cubicBezTo>
                      <a:pt x="2993" y="574"/>
                      <a:pt x="2992" y="573"/>
                      <a:pt x="2991" y="572"/>
                    </a:cubicBezTo>
                    <a:cubicBezTo>
                      <a:pt x="2992" y="571"/>
                      <a:pt x="2993" y="570"/>
                      <a:pt x="2994" y="569"/>
                    </a:cubicBezTo>
                    <a:cubicBezTo>
                      <a:pt x="2995" y="570"/>
                      <a:pt x="2996" y="571"/>
                      <a:pt x="2998" y="573"/>
                    </a:cubicBezTo>
                    <a:cubicBezTo>
                      <a:pt x="2997" y="573"/>
                      <a:pt x="2995" y="575"/>
                      <a:pt x="2995" y="574"/>
                    </a:cubicBezTo>
                    <a:close/>
                    <a:moveTo>
                      <a:pt x="2990" y="531"/>
                    </a:moveTo>
                    <a:cubicBezTo>
                      <a:pt x="2992" y="529"/>
                      <a:pt x="2993" y="528"/>
                      <a:pt x="2994" y="527"/>
                    </a:cubicBezTo>
                    <a:cubicBezTo>
                      <a:pt x="2995" y="529"/>
                      <a:pt x="2997" y="530"/>
                      <a:pt x="2997" y="531"/>
                    </a:cubicBezTo>
                    <a:cubicBezTo>
                      <a:pt x="2997" y="532"/>
                      <a:pt x="2995" y="533"/>
                      <a:pt x="2994" y="535"/>
                    </a:cubicBezTo>
                    <a:cubicBezTo>
                      <a:pt x="2993" y="533"/>
                      <a:pt x="2992" y="532"/>
                      <a:pt x="2990" y="531"/>
                    </a:cubicBezTo>
                    <a:close/>
                    <a:moveTo>
                      <a:pt x="2994" y="496"/>
                    </a:moveTo>
                    <a:cubicBezTo>
                      <a:pt x="2992" y="494"/>
                      <a:pt x="2991" y="493"/>
                      <a:pt x="2988" y="490"/>
                    </a:cubicBezTo>
                    <a:cubicBezTo>
                      <a:pt x="2991" y="488"/>
                      <a:pt x="2992" y="487"/>
                      <a:pt x="2994" y="485"/>
                    </a:cubicBezTo>
                    <a:cubicBezTo>
                      <a:pt x="2996" y="487"/>
                      <a:pt x="2999" y="489"/>
                      <a:pt x="2999" y="490"/>
                    </a:cubicBezTo>
                    <a:cubicBezTo>
                      <a:pt x="2998" y="492"/>
                      <a:pt x="2996" y="494"/>
                      <a:pt x="2994" y="496"/>
                    </a:cubicBezTo>
                    <a:close/>
                    <a:moveTo>
                      <a:pt x="2994" y="454"/>
                    </a:moveTo>
                    <a:cubicBezTo>
                      <a:pt x="2992" y="453"/>
                      <a:pt x="2991" y="451"/>
                      <a:pt x="2989" y="449"/>
                    </a:cubicBezTo>
                    <a:cubicBezTo>
                      <a:pt x="2991" y="448"/>
                      <a:pt x="2993" y="445"/>
                      <a:pt x="2994" y="445"/>
                    </a:cubicBezTo>
                    <a:cubicBezTo>
                      <a:pt x="2996" y="445"/>
                      <a:pt x="2997" y="448"/>
                      <a:pt x="2999" y="450"/>
                    </a:cubicBezTo>
                    <a:cubicBezTo>
                      <a:pt x="2997" y="451"/>
                      <a:pt x="2995" y="454"/>
                      <a:pt x="2994" y="454"/>
                    </a:cubicBezTo>
                    <a:close/>
                    <a:moveTo>
                      <a:pt x="2997" y="411"/>
                    </a:moveTo>
                    <a:cubicBezTo>
                      <a:pt x="2996" y="411"/>
                      <a:pt x="2995" y="414"/>
                      <a:pt x="2994" y="413"/>
                    </a:cubicBezTo>
                    <a:cubicBezTo>
                      <a:pt x="2992" y="413"/>
                      <a:pt x="2990" y="411"/>
                      <a:pt x="2988" y="409"/>
                    </a:cubicBezTo>
                    <a:cubicBezTo>
                      <a:pt x="2988" y="409"/>
                      <a:pt x="2988" y="408"/>
                      <a:pt x="2988" y="408"/>
                    </a:cubicBezTo>
                    <a:cubicBezTo>
                      <a:pt x="2990" y="406"/>
                      <a:pt x="2992" y="405"/>
                      <a:pt x="2994" y="403"/>
                    </a:cubicBezTo>
                    <a:cubicBezTo>
                      <a:pt x="2994" y="403"/>
                      <a:pt x="2994" y="402"/>
                      <a:pt x="2994" y="402"/>
                    </a:cubicBezTo>
                    <a:cubicBezTo>
                      <a:pt x="2996" y="404"/>
                      <a:pt x="2997" y="405"/>
                      <a:pt x="2998" y="406"/>
                    </a:cubicBezTo>
                    <a:cubicBezTo>
                      <a:pt x="3001" y="409"/>
                      <a:pt x="3001" y="410"/>
                      <a:pt x="2997" y="411"/>
                    </a:cubicBezTo>
                    <a:close/>
                    <a:moveTo>
                      <a:pt x="2989" y="367"/>
                    </a:moveTo>
                    <a:cubicBezTo>
                      <a:pt x="2989" y="367"/>
                      <a:pt x="2990" y="366"/>
                      <a:pt x="2990" y="366"/>
                    </a:cubicBezTo>
                    <a:cubicBezTo>
                      <a:pt x="2994" y="362"/>
                      <a:pt x="2994" y="362"/>
                      <a:pt x="2998" y="366"/>
                    </a:cubicBezTo>
                    <a:cubicBezTo>
                      <a:pt x="3000" y="368"/>
                      <a:pt x="3002" y="369"/>
                      <a:pt x="2998" y="371"/>
                    </a:cubicBezTo>
                    <a:cubicBezTo>
                      <a:pt x="2997" y="372"/>
                      <a:pt x="2996" y="374"/>
                      <a:pt x="2994" y="375"/>
                    </a:cubicBezTo>
                    <a:cubicBezTo>
                      <a:pt x="2994" y="375"/>
                      <a:pt x="2993" y="374"/>
                      <a:pt x="2993" y="374"/>
                    </a:cubicBezTo>
                    <a:cubicBezTo>
                      <a:pt x="2992" y="373"/>
                      <a:pt x="2990" y="371"/>
                      <a:pt x="2989" y="370"/>
                    </a:cubicBezTo>
                    <a:cubicBezTo>
                      <a:pt x="2988" y="369"/>
                      <a:pt x="2987" y="368"/>
                      <a:pt x="2989" y="367"/>
                    </a:cubicBezTo>
                    <a:close/>
                    <a:moveTo>
                      <a:pt x="2988" y="326"/>
                    </a:moveTo>
                    <a:cubicBezTo>
                      <a:pt x="2993" y="326"/>
                      <a:pt x="2991" y="320"/>
                      <a:pt x="2994" y="320"/>
                    </a:cubicBezTo>
                    <a:cubicBezTo>
                      <a:pt x="2995" y="320"/>
                      <a:pt x="2995" y="320"/>
                      <a:pt x="2995" y="321"/>
                    </a:cubicBezTo>
                    <a:cubicBezTo>
                      <a:pt x="2997" y="323"/>
                      <a:pt x="3000" y="325"/>
                      <a:pt x="3000" y="327"/>
                    </a:cubicBezTo>
                    <a:cubicBezTo>
                      <a:pt x="3000" y="329"/>
                      <a:pt x="2997" y="331"/>
                      <a:pt x="2996" y="334"/>
                    </a:cubicBezTo>
                    <a:cubicBezTo>
                      <a:pt x="2995" y="334"/>
                      <a:pt x="2995" y="334"/>
                      <a:pt x="2994" y="335"/>
                    </a:cubicBezTo>
                    <a:cubicBezTo>
                      <a:pt x="2992" y="332"/>
                      <a:pt x="2990" y="330"/>
                      <a:pt x="2987" y="327"/>
                    </a:cubicBezTo>
                    <a:cubicBezTo>
                      <a:pt x="2987" y="327"/>
                      <a:pt x="2988" y="326"/>
                      <a:pt x="2988" y="3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65" name="Freeform 6">
                <a:extLst>
                  <a:ext uri="{FF2B5EF4-FFF2-40B4-BE49-F238E27FC236}">
                    <a16:creationId xmlns="" xmlns:a16="http://schemas.microsoft.com/office/drawing/2014/main" id="{37E59903-C579-488C-B645-880D23A86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" y="4297"/>
                <a:ext cx="534" cy="218"/>
              </a:xfrm>
              <a:custGeom>
                <a:avLst/>
                <a:gdLst>
                  <a:gd name="T0" fmla="*/ 42 w 206"/>
                  <a:gd name="T1" fmla="*/ 65 h 84"/>
                  <a:gd name="T2" fmla="*/ 43 w 206"/>
                  <a:gd name="T3" fmla="*/ 65 h 84"/>
                  <a:gd name="T4" fmla="*/ 80 w 206"/>
                  <a:gd name="T5" fmla="*/ 69 h 84"/>
                  <a:gd name="T6" fmla="*/ 83 w 206"/>
                  <a:gd name="T7" fmla="*/ 65 h 84"/>
                  <a:gd name="T8" fmla="*/ 85 w 206"/>
                  <a:gd name="T9" fmla="*/ 69 h 84"/>
                  <a:gd name="T10" fmla="*/ 120 w 206"/>
                  <a:gd name="T11" fmla="*/ 69 h 84"/>
                  <a:gd name="T12" fmla="*/ 123 w 206"/>
                  <a:gd name="T13" fmla="*/ 65 h 84"/>
                  <a:gd name="T14" fmla="*/ 126 w 206"/>
                  <a:gd name="T15" fmla="*/ 69 h 84"/>
                  <a:gd name="T16" fmla="*/ 162 w 206"/>
                  <a:gd name="T17" fmla="*/ 67 h 84"/>
                  <a:gd name="T18" fmla="*/ 164 w 206"/>
                  <a:gd name="T19" fmla="*/ 67 h 84"/>
                  <a:gd name="T20" fmla="*/ 201 w 206"/>
                  <a:gd name="T21" fmla="*/ 70 h 84"/>
                  <a:gd name="T22" fmla="*/ 186 w 206"/>
                  <a:gd name="T23" fmla="*/ 40 h 84"/>
                  <a:gd name="T24" fmla="*/ 201 w 206"/>
                  <a:gd name="T25" fmla="*/ 11 h 84"/>
                  <a:gd name="T26" fmla="*/ 166 w 206"/>
                  <a:gd name="T27" fmla="*/ 11 h 84"/>
                  <a:gd name="T28" fmla="*/ 182 w 206"/>
                  <a:gd name="T29" fmla="*/ 41 h 84"/>
                  <a:gd name="T30" fmla="*/ 164 w 206"/>
                  <a:gd name="T31" fmla="*/ 54 h 84"/>
                  <a:gd name="T32" fmla="*/ 162 w 206"/>
                  <a:gd name="T33" fmla="*/ 55 h 84"/>
                  <a:gd name="T34" fmla="*/ 145 w 206"/>
                  <a:gd name="T35" fmla="*/ 40 h 84"/>
                  <a:gd name="T36" fmla="*/ 160 w 206"/>
                  <a:gd name="T37" fmla="*/ 11 h 84"/>
                  <a:gd name="T38" fmla="*/ 126 w 206"/>
                  <a:gd name="T39" fmla="*/ 11 h 84"/>
                  <a:gd name="T40" fmla="*/ 141 w 206"/>
                  <a:gd name="T41" fmla="*/ 41 h 84"/>
                  <a:gd name="T42" fmla="*/ 124 w 206"/>
                  <a:gd name="T43" fmla="*/ 54 h 84"/>
                  <a:gd name="T44" fmla="*/ 122 w 206"/>
                  <a:gd name="T45" fmla="*/ 55 h 84"/>
                  <a:gd name="T46" fmla="*/ 105 w 206"/>
                  <a:gd name="T47" fmla="*/ 40 h 84"/>
                  <a:gd name="T48" fmla="*/ 122 w 206"/>
                  <a:gd name="T49" fmla="*/ 14 h 84"/>
                  <a:gd name="T50" fmla="*/ 86 w 206"/>
                  <a:gd name="T51" fmla="*/ 12 h 84"/>
                  <a:gd name="T52" fmla="*/ 95 w 206"/>
                  <a:gd name="T53" fmla="*/ 39 h 84"/>
                  <a:gd name="T54" fmla="*/ 87 w 206"/>
                  <a:gd name="T55" fmla="*/ 49 h 84"/>
                  <a:gd name="T56" fmla="*/ 83 w 206"/>
                  <a:gd name="T57" fmla="*/ 57 h 84"/>
                  <a:gd name="T58" fmla="*/ 80 w 206"/>
                  <a:gd name="T59" fmla="*/ 52 h 84"/>
                  <a:gd name="T60" fmla="*/ 43 w 206"/>
                  <a:gd name="T61" fmla="*/ 56 h 84"/>
                  <a:gd name="T62" fmla="*/ 42 w 206"/>
                  <a:gd name="T63" fmla="*/ 56 h 84"/>
                  <a:gd name="T64" fmla="*/ 5 w 206"/>
                  <a:gd name="T65" fmla="*/ 6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6" h="84">
                    <a:moveTo>
                      <a:pt x="27" y="80"/>
                    </a:moveTo>
                    <a:cubicBezTo>
                      <a:pt x="33" y="79"/>
                      <a:pt x="39" y="73"/>
                      <a:pt x="42" y="65"/>
                    </a:cubicBezTo>
                    <a:cubicBezTo>
                      <a:pt x="42" y="65"/>
                      <a:pt x="42" y="64"/>
                      <a:pt x="42" y="63"/>
                    </a:cubicBezTo>
                    <a:cubicBezTo>
                      <a:pt x="43" y="64"/>
                      <a:pt x="43" y="64"/>
                      <a:pt x="43" y="65"/>
                    </a:cubicBezTo>
                    <a:cubicBezTo>
                      <a:pt x="45" y="73"/>
                      <a:pt x="50" y="79"/>
                      <a:pt x="58" y="80"/>
                    </a:cubicBezTo>
                    <a:cubicBezTo>
                      <a:pt x="70" y="82"/>
                      <a:pt x="75" y="79"/>
                      <a:pt x="80" y="69"/>
                    </a:cubicBezTo>
                    <a:cubicBezTo>
                      <a:pt x="81" y="68"/>
                      <a:pt x="81" y="67"/>
                      <a:pt x="82" y="66"/>
                    </a:cubicBezTo>
                    <a:cubicBezTo>
                      <a:pt x="82" y="66"/>
                      <a:pt x="82" y="65"/>
                      <a:pt x="83" y="65"/>
                    </a:cubicBezTo>
                    <a:cubicBezTo>
                      <a:pt x="83" y="65"/>
                      <a:pt x="83" y="66"/>
                      <a:pt x="84" y="66"/>
                    </a:cubicBezTo>
                    <a:cubicBezTo>
                      <a:pt x="84" y="67"/>
                      <a:pt x="85" y="68"/>
                      <a:pt x="85" y="69"/>
                    </a:cubicBezTo>
                    <a:cubicBezTo>
                      <a:pt x="89" y="77"/>
                      <a:pt x="94" y="80"/>
                      <a:pt x="103" y="80"/>
                    </a:cubicBezTo>
                    <a:cubicBezTo>
                      <a:pt x="111" y="80"/>
                      <a:pt x="117" y="77"/>
                      <a:pt x="120" y="69"/>
                    </a:cubicBezTo>
                    <a:cubicBezTo>
                      <a:pt x="121" y="68"/>
                      <a:pt x="122" y="67"/>
                      <a:pt x="122" y="66"/>
                    </a:cubicBezTo>
                    <a:cubicBezTo>
                      <a:pt x="122" y="66"/>
                      <a:pt x="123" y="65"/>
                      <a:pt x="123" y="65"/>
                    </a:cubicBezTo>
                    <a:cubicBezTo>
                      <a:pt x="123" y="65"/>
                      <a:pt x="124" y="66"/>
                      <a:pt x="124" y="66"/>
                    </a:cubicBezTo>
                    <a:cubicBezTo>
                      <a:pt x="125" y="67"/>
                      <a:pt x="125" y="68"/>
                      <a:pt x="126" y="69"/>
                    </a:cubicBezTo>
                    <a:cubicBezTo>
                      <a:pt x="130" y="83"/>
                      <a:pt x="151" y="84"/>
                      <a:pt x="159" y="73"/>
                    </a:cubicBezTo>
                    <a:cubicBezTo>
                      <a:pt x="160" y="71"/>
                      <a:pt x="161" y="69"/>
                      <a:pt x="162" y="67"/>
                    </a:cubicBezTo>
                    <a:cubicBezTo>
                      <a:pt x="163" y="66"/>
                      <a:pt x="163" y="66"/>
                      <a:pt x="163" y="65"/>
                    </a:cubicBezTo>
                    <a:cubicBezTo>
                      <a:pt x="164" y="66"/>
                      <a:pt x="164" y="66"/>
                      <a:pt x="164" y="67"/>
                    </a:cubicBezTo>
                    <a:cubicBezTo>
                      <a:pt x="169" y="76"/>
                      <a:pt x="175" y="81"/>
                      <a:pt x="185" y="80"/>
                    </a:cubicBezTo>
                    <a:cubicBezTo>
                      <a:pt x="193" y="80"/>
                      <a:pt x="198" y="76"/>
                      <a:pt x="201" y="70"/>
                    </a:cubicBezTo>
                    <a:cubicBezTo>
                      <a:pt x="206" y="59"/>
                      <a:pt x="203" y="46"/>
                      <a:pt x="189" y="42"/>
                    </a:cubicBezTo>
                    <a:cubicBezTo>
                      <a:pt x="188" y="41"/>
                      <a:pt x="187" y="41"/>
                      <a:pt x="186" y="40"/>
                    </a:cubicBezTo>
                    <a:cubicBezTo>
                      <a:pt x="187" y="40"/>
                      <a:pt x="187" y="40"/>
                      <a:pt x="188" y="40"/>
                    </a:cubicBezTo>
                    <a:cubicBezTo>
                      <a:pt x="203" y="36"/>
                      <a:pt x="206" y="23"/>
                      <a:pt x="201" y="11"/>
                    </a:cubicBezTo>
                    <a:cubicBezTo>
                      <a:pt x="198" y="5"/>
                      <a:pt x="192" y="1"/>
                      <a:pt x="185" y="1"/>
                    </a:cubicBezTo>
                    <a:cubicBezTo>
                      <a:pt x="176" y="1"/>
                      <a:pt x="170" y="4"/>
                      <a:pt x="166" y="11"/>
                    </a:cubicBezTo>
                    <a:cubicBezTo>
                      <a:pt x="161" y="21"/>
                      <a:pt x="164" y="36"/>
                      <a:pt x="179" y="40"/>
                    </a:cubicBezTo>
                    <a:cubicBezTo>
                      <a:pt x="180" y="40"/>
                      <a:pt x="181" y="40"/>
                      <a:pt x="182" y="41"/>
                    </a:cubicBezTo>
                    <a:cubicBezTo>
                      <a:pt x="181" y="41"/>
                      <a:pt x="180" y="42"/>
                      <a:pt x="180" y="42"/>
                    </a:cubicBezTo>
                    <a:cubicBezTo>
                      <a:pt x="172" y="42"/>
                      <a:pt x="168" y="48"/>
                      <a:pt x="164" y="54"/>
                    </a:cubicBezTo>
                    <a:cubicBezTo>
                      <a:pt x="164" y="55"/>
                      <a:pt x="164" y="56"/>
                      <a:pt x="164" y="57"/>
                    </a:cubicBezTo>
                    <a:cubicBezTo>
                      <a:pt x="163" y="56"/>
                      <a:pt x="163" y="55"/>
                      <a:pt x="162" y="55"/>
                    </a:cubicBezTo>
                    <a:cubicBezTo>
                      <a:pt x="159" y="49"/>
                      <a:pt x="155" y="43"/>
                      <a:pt x="148" y="42"/>
                    </a:cubicBezTo>
                    <a:cubicBezTo>
                      <a:pt x="147" y="41"/>
                      <a:pt x="146" y="41"/>
                      <a:pt x="145" y="40"/>
                    </a:cubicBezTo>
                    <a:cubicBezTo>
                      <a:pt x="146" y="40"/>
                      <a:pt x="147" y="40"/>
                      <a:pt x="148" y="40"/>
                    </a:cubicBezTo>
                    <a:cubicBezTo>
                      <a:pt x="162" y="36"/>
                      <a:pt x="166" y="23"/>
                      <a:pt x="160" y="11"/>
                    </a:cubicBezTo>
                    <a:cubicBezTo>
                      <a:pt x="157" y="5"/>
                      <a:pt x="152" y="1"/>
                      <a:pt x="144" y="1"/>
                    </a:cubicBezTo>
                    <a:cubicBezTo>
                      <a:pt x="136" y="1"/>
                      <a:pt x="130" y="4"/>
                      <a:pt x="126" y="11"/>
                    </a:cubicBezTo>
                    <a:cubicBezTo>
                      <a:pt x="121" y="21"/>
                      <a:pt x="124" y="36"/>
                      <a:pt x="139" y="40"/>
                    </a:cubicBezTo>
                    <a:cubicBezTo>
                      <a:pt x="140" y="40"/>
                      <a:pt x="140" y="41"/>
                      <a:pt x="141" y="41"/>
                    </a:cubicBezTo>
                    <a:cubicBezTo>
                      <a:pt x="141" y="41"/>
                      <a:pt x="140" y="42"/>
                      <a:pt x="140" y="42"/>
                    </a:cubicBezTo>
                    <a:cubicBezTo>
                      <a:pt x="131" y="42"/>
                      <a:pt x="128" y="48"/>
                      <a:pt x="124" y="54"/>
                    </a:cubicBezTo>
                    <a:cubicBezTo>
                      <a:pt x="124" y="55"/>
                      <a:pt x="123" y="56"/>
                      <a:pt x="123" y="57"/>
                    </a:cubicBezTo>
                    <a:cubicBezTo>
                      <a:pt x="123" y="56"/>
                      <a:pt x="123" y="55"/>
                      <a:pt x="122" y="55"/>
                    </a:cubicBezTo>
                    <a:cubicBezTo>
                      <a:pt x="119" y="48"/>
                      <a:pt x="115" y="43"/>
                      <a:pt x="107" y="42"/>
                    </a:cubicBezTo>
                    <a:cubicBezTo>
                      <a:pt x="106" y="42"/>
                      <a:pt x="106" y="41"/>
                      <a:pt x="105" y="40"/>
                    </a:cubicBezTo>
                    <a:cubicBezTo>
                      <a:pt x="106" y="40"/>
                      <a:pt x="106" y="40"/>
                      <a:pt x="107" y="40"/>
                    </a:cubicBezTo>
                    <a:cubicBezTo>
                      <a:pt x="120" y="36"/>
                      <a:pt x="126" y="25"/>
                      <a:pt x="122" y="14"/>
                    </a:cubicBezTo>
                    <a:cubicBezTo>
                      <a:pt x="119" y="6"/>
                      <a:pt x="111" y="0"/>
                      <a:pt x="103" y="1"/>
                    </a:cubicBezTo>
                    <a:cubicBezTo>
                      <a:pt x="94" y="1"/>
                      <a:pt x="89" y="4"/>
                      <a:pt x="86" y="12"/>
                    </a:cubicBezTo>
                    <a:cubicBezTo>
                      <a:pt x="83" y="18"/>
                      <a:pt x="83" y="28"/>
                      <a:pt x="87" y="32"/>
                    </a:cubicBezTo>
                    <a:cubicBezTo>
                      <a:pt x="89" y="35"/>
                      <a:pt x="92" y="37"/>
                      <a:pt x="95" y="39"/>
                    </a:cubicBezTo>
                    <a:cubicBezTo>
                      <a:pt x="97" y="40"/>
                      <a:pt x="97" y="42"/>
                      <a:pt x="96" y="42"/>
                    </a:cubicBezTo>
                    <a:cubicBezTo>
                      <a:pt x="93" y="45"/>
                      <a:pt x="90" y="47"/>
                      <a:pt x="87" y="49"/>
                    </a:cubicBezTo>
                    <a:cubicBezTo>
                      <a:pt x="85" y="51"/>
                      <a:pt x="85" y="53"/>
                      <a:pt x="84" y="55"/>
                    </a:cubicBezTo>
                    <a:cubicBezTo>
                      <a:pt x="83" y="56"/>
                      <a:pt x="83" y="56"/>
                      <a:pt x="83" y="57"/>
                    </a:cubicBezTo>
                    <a:cubicBezTo>
                      <a:pt x="82" y="57"/>
                      <a:pt x="82" y="56"/>
                      <a:pt x="82" y="56"/>
                    </a:cubicBezTo>
                    <a:cubicBezTo>
                      <a:pt x="81" y="55"/>
                      <a:pt x="81" y="53"/>
                      <a:pt x="80" y="52"/>
                    </a:cubicBezTo>
                    <a:cubicBezTo>
                      <a:pt x="75" y="43"/>
                      <a:pt x="70" y="40"/>
                      <a:pt x="58" y="42"/>
                    </a:cubicBezTo>
                    <a:cubicBezTo>
                      <a:pt x="50" y="43"/>
                      <a:pt x="45" y="49"/>
                      <a:pt x="43" y="56"/>
                    </a:cubicBezTo>
                    <a:cubicBezTo>
                      <a:pt x="43" y="57"/>
                      <a:pt x="43" y="58"/>
                      <a:pt x="42" y="59"/>
                    </a:cubicBezTo>
                    <a:cubicBezTo>
                      <a:pt x="42" y="58"/>
                      <a:pt x="42" y="57"/>
                      <a:pt x="42" y="56"/>
                    </a:cubicBezTo>
                    <a:cubicBezTo>
                      <a:pt x="38" y="44"/>
                      <a:pt x="26" y="37"/>
                      <a:pt x="15" y="42"/>
                    </a:cubicBezTo>
                    <a:cubicBezTo>
                      <a:pt x="3" y="48"/>
                      <a:pt x="0" y="58"/>
                      <a:pt x="5" y="69"/>
                    </a:cubicBezTo>
                    <a:cubicBezTo>
                      <a:pt x="9" y="78"/>
                      <a:pt x="15" y="81"/>
                      <a:pt x="27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66" name="Freeform 7">
                <a:extLst>
                  <a:ext uri="{FF2B5EF4-FFF2-40B4-BE49-F238E27FC236}">
                    <a16:creationId xmlns="" xmlns:a16="http://schemas.microsoft.com/office/drawing/2014/main" id="{F524A2C0-3CA3-4B57-9FF7-C58596FBF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6" y="3869"/>
                <a:ext cx="529" cy="117"/>
              </a:xfrm>
              <a:custGeom>
                <a:avLst/>
                <a:gdLst>
                  <a:gd name="T0" fmla="*/ 10 w 204"/>
                  <a:gd name="T1" fmla="*/ 40 h 45"/>
                  <a:gd name="T2" fmla="*/ 39 w 204"/>
                  <a:gd name="T3" fmla="*/ 27 h 45"/>
                  <a:gd name="T4" fmla="*/ 40 w 204"/>
                  <a:gd name="T5" fmla="*/ 24 h 45"/>
                  <a:gd name="T6" fmla="*/ 41 w 204"/>
                  <a:gd name="T7" fmla="*/ 27 h 45"/>
                  <a:gd name="T8" fmla="*/ 51 w 204"/>
                  <a:gd name="T9" fmla="*/ 40 h 45"/>
                  <a:gd name="T10" fmla="*/ 79 w 204"/>
                  <a:gd name="T11" fmla="*/ 26 h 45"/>
                  <a:gd name="T12" fmla="*/ 81 w 204"/>
                  <a:gd name="T13" fmla="*/ 25 h 45"/>
                  <a:gd name="T14" fmla="*/ 81 w 204"/>
                  <a:gd name="T15" fmla="*/ 26 h 45"/>
                  <a:gd name="T16" fmla="*/ 91 w 204"/>
                  <a:gd name="T17" fmla="*/ 40 h 45"/>
                  <a:gd name="T18" fmla="*/ 120 w 204"/>
                  <a:gd name="T19" fmla="*/ 26 h 45"/>
                  <a:gd name="T20" fmla="*/ 121 w 204"/>
                  <a:gd name="T21" fmla="*/ 25 h 45"/>
                  <a:gd name="T22" fmla="*/ 122 w 204"/>
                  <a:gd name="T23" fmla="*/ 26 h 45"/>
                  <a:gd name="T24" fmla="*/ 131 w 204"/>
                  <a:gd name="T25" fmla="*/ 40 h 45"/>
                  <a:gd name="T26" fmla="*/ 160 w 204"/>
                  <a:gd name="T27" fmla="*/ 26 h 45"/>
                  <a:gd name="T28" fmla="*/ 161 w 204"/>
                  <a:gd name="T29" fmla="*/ 25 h 45"/>
                  <a:gd name="T30" fmla="*/ 162 w 204"/>
                  <a:gd name="T31" fmla="*/ 26 h 45"/>
                  <a:gd name="T32" fmla="*/ 182 w 204"/>
                  <a:gd name="T33" fmla="*/ 42 h 45"/>
                  <a:gd name="T34" fmla="*/ 199 w 204"/>
                  <a:gd name="T35" fmla="*/ 15 h 45"/>
                  <a:gd name="T36" fmla="*/ 181 w 204"/>
                  <a:gd name="T37" fmla="*/ 3 h 45"/>
                  <a:gd name="T38" fmla="*/ 162 w 204"/>
                  <a:gd name="T39" fmla="*/ 17 h 45"/>
                  <a:gd name="T40" fmla="*/ 161 w 204"/>
                  <a:gd name="T41" fmla="*/ 20 h 45"/>
                  <a:gd name="T42" fmla="*/ 160 w 204"/>
                  <a:gd name="T43" fmla="*/ 18 h 45"/>
                  <a:gd name="T44" fmla="*/ 150 w 204"/>
                  <a:gd name="T45" fmla="*/ 5 h 45"/>
                  <a:gd name="T46" fmla="*/ 122 w 204"/>
                  <a:gd name="T47" fmla="*/ 18 h 45"/>
                  <a:gd name="T48" fmla="*/ 120 w 204"/>
                  <a:gd name="T49" fmla="*/ 20 h 45"/>
                  <a:gd name="T50" fmla="*/ 120 w 204"/>
                  <a:gd name="T51" fmla="*/ 19 h 45"/>
                  <a:gd name="T52" fmla="*/ 110 w 204"/>
                  <a:gd name="T53" fmla="*/ 5 h 45"/>
                  <a:gd name="T54" fmla="*/ 81 w 204"/>
                  <a:gd name="T55" fmla="*/ 18 h 45"/>
                  <a:gd name="T56" fmla="*/ 80 w 204"/>
                  <a:gd name="T57" fmla="*/ 20 h 45"/>
                  <a:gd name="T58" fmla="*/ 79 w 204"/>
                  <a:gd name="T59" fmla="*/ 19 h 45"/>
                  <a:gd name="T60" fmla="*/ 69 w 204"/>
                  <a:gd name="T61" fmla="*/ 5 h 45"/>
                  <a:gd name="T62" fmla="*/ 41 w 204"/>
                  <a:gd name="T63" fmla="*/ 17 h 45"/>
                  <a:gd name="T64" fmla="*/ 40 w 204"/>
                  <a:gd name="T65" fmla="*/ 20 h 45"/>
                  <a:gd name="T66" fmla="*/ 39 w 204"/>
                  <a:gd name="T67" fmla="*/ 18 h 45"/>
                  <a:gd name="T68" fmla="*/ 11 w 204"/>
                  <a:gd name="T69" fmla="*/ 5 h 45"/>
                  <a:gd name="T70" fmla="*/ 0 w 204"/>
                  <a:gd name="T71" fmla="*/ 21 h 45"/>
                  <a:gd name="T72" fmla="*/ 10 w 204"/>
                  <a:gd name="T73" fmla="*/ 4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4" h="45">
                    <a:moveTo>
                      <a:pt x="10" y="40"/>
                    </a:moveTo>
                    <a:cubicBezTo>
                      <a:pt x="21" y="45"/>
                      <a:pt x="34" y="42"/>
                      <a:pt x="39" y="27"/>
                    </a:cubicBezTo>
                    <a:cubicBezTo>
                      <a:pt x="39" y="26"/>
                      <a:pt x="40" y="25"/>
                      <a:pt x="40" y="24"/>
                    </a:cubicBezTo>
                    <a:cubicBezTo>
                      <a:pt x="40" y="25"/>
                      <a:pt x="41" y="26"/>
                      <a:pt x="41" y="27"/>
                    </a:cubicBezTo>
                    <a:cubicBezTo>
                      <a:pt x="42" y="33"/>
                      <a:pt x="45" y="37"/>
                      <a:pt x="51" y="40"/>
                    </a:cubicBezTo>
                    <a:cubicBezTo>
                      <a:pt x="61" y="44"/>
                      <a:pt x="76" y="42"/>
                      <a:pt x="79" y="26"/>
                    </a:cubicBezTo>
                    <a:cubicBezTo>
                      <a:pt x="80" y="26"/>
                      <a:pt x="80" y="25"/>
                      <a:pt x="81" y="25"/>
                    </a:cubicBezTo>
                    <a:cubicBezTo>
                      <a:pt x="81" y="25"/>
                      <a:pt x="81" y="26"/>
                      <a:pt x="81" y="26"/>
                    </a:cubicBezTo>
                    <a:cubicBezTo>
                      <a:pt x="82" y="32"/>
                      <a:pt x="86" y="37"/>
                      <a:pt x="91" y="40"/>
                    </a:cubicBezTo>
                    <a:cubicBezTo>
                      <a:pt x="101" y="45"/>
                      <a:pt x="116" y="42"/>
                      <a:pt x="120" y="26"/>
                    </a:cubicBezTo>
                    <a:cubicBezTo>
                      <a:pt x="120" y="26"/>
                      <a:pt x="120" y="25"/>
                      <a:pt x="121" y="25"/>
                    </a:cubicBezTo>
                    <a:cubicBezTo>
                      <a:pt x="121" y="25"/>
                      <a:pt x="121" y="26"/>
                      <a:pt x="122" y="26"/>
                    </a:cubicBezTo>
                    <a:cubicBezTo>
                      <a:pt x="122" y="32"/>
                      <a:pt x="126" y="37"/>
                      <a:pt x="131" y="40"/>
                    </a:cubicBezTo>
                    <a:cubicBezTo>
                      <a:pt x="142" y="45"/>
                      <a:pt x="157" y="42"/>
                      <a:pt x="160" y="26"/>
                    </a:cubicBezTo>
                    <a:cubicBezTo>
                      <a:pt x="160" y="26"/>
                      <a:pt x="161" y="25"/>
                      <a:pt x="161" y="25"/>
                    </a:cubicBezTo>
                    <a:cubicBezTo>
                      <a:pt x="161" y="25"/>
                      <a:pt x="162" y="26"/>
                      <a:pt x="162" y="26"/>
                    </a:cubicBezTo>
                    <a:cubicBezTo>
                      <a:pt x="165" y="37"/>
                      <a:pt x="171" y="41"/>
                      <a:pt x="182" y="42"/>
                    </a:cubicBezTo>
                    <a:cubicBezTo>
                      <a:pt x="197" y="42"/>
                      <a:pt x="204" y="27"/>
                      <a:pt x="199" y="15"/>
                    </a:cubicBezTo>
                    <a:cubicBezTo>
                      <a:pt x="196" y="6"/>
                      <a:pt x="188" y="2"/>
                      <a:pt x="181" y="3"/>
                    </a:cubicBezTo>
                    <a:cubicBezTo>
                      <a:pt x="171" y="3"/>
                      <a:pt x="165" y="8"/>
                      <a:pt x="162" y="17"/>
                    </a:cubicBezTo>
                    <a:cubicBezTo>
                      <a:pt x="162" y="18"/>
                      <a:pt x="161" y="19"/>
                      <a:pt x="161" y="20"/>
                    </a:cubicBezTo>
                    <a:cubicBezTo>
                      <a:pt x="160" y="19"/>
                      <a:pt x="160" y="18"/>
                      <a:pt x="160" y="18"/>
                    </a:cubicBezTo>
                    <a:cubicBezTo>
                      <a:pt x="159" y="12"/>
                      <a:pt x="155" y="8"/>
                      <a:pt x="150" y="5"/>
                    </a:cubicBezTo>
                    <a:cubicBezTo>
                      <a:pt x="140" y="0"/>
                      <a:pt x="125" y="3"/>
                      <a:pt x="122" y="18"/>
                    </a:cubicBezTo>
                    <a:cubicBezTo>
                      <a:pt x="121" y="19"/>
                      <a:pt x="121" y="20"/>
                      <a:pt x="120" y="20"/>
                    </a:cubicBezTo>
                    <a:cubicBezTo>
                      <a:pt x="120" y="20"/>
                      <a:pt x="120" y="19"/>
                      <a:pt x="120" y="19"/>
                    </a:cubicBezTo>
                    <a:cubicBezTo>
                      <a:pt x="119" y="12"/>
                      <a:pt x="115" y="8"/>
                      <a:pt x="110" y="5"/>
                    </a:cubicBezTo>
                    <a:cubicBezTo>
                      <a:pt x="100" y="0"/>
                      <a:pt x="85" y="3"/>
                      <a:pt x="81" y="18"/>
                    </a:cubicBezTo>
                    <a:cubicBezTo>
                      <a:pt x="81" y="19"/>
                      <a:pt x="80" y="20"/>
                      <a:pt x="80" y="20"/>
                    </a:cubicBezTo>
                    <a:cubicBezTo>
                      <a:pt x="80" y="20"/>
                      <a:pt x="79" y="19"/>
                      <a:pt x="79" y="19"/>
                    </a:cubicBezTo>
                    <a:cubicBezTo>
                      <a:pt x="79" y="12"/>
                      <a:pt x="75" y="8"/>
                      <a:pt x="69" y="5"/>
                    </a:cubicBezTo>
                    <a:cubicBezTo>
                      <a:pt x="58" y="0"/>
                      <a:pt x="45" y="3"/>
                      <a:pt x="41" y="17"/>
                    </a:cubicBezTo>
                    <a:cubicBezTo>
                      <a:pt x="41" y="18"/>
                      <a:pt x="40" y="19"/>
                      <a:pt x="40" y="20"/>
                    </a:cubicBezTo>
                    <a:cubicBezTo>
                      <a:pt x="39" y="19"/>
                      <a:pt x="39" y="18"/>
                      <a:pt x="39" y="18"/>
                    </a:cubicBezTo>
                    <a:cubicBezTo>
                      <a:pt x="35" y="3"/>
                      <a:pt x="22" y="0"/>
                      <a:pt x="11" y="5"/>
                    </a:cubicBezTo>
                    <a:cubicBezTo>
                      <a:pt x="4" y="8"/>
                      <a:pt x="1" y="14"/>
                      <a:pt x="0" y="21"/>
                    </a:cubicBezTo>
                    <a:cubicBezTo>
                      <a:pt x="0" y="30"/>
                      <a:pt x="3" y="36"/>
                      <a:pt x="1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67" name="Freeform 8">
                <a:extLst>
                  <a:ext uri="{FF2B5EF4-FFF2-40B4-BE49-F238E27FC236}">
                    <a16:creationId xmlns="" xmlns:a16="http://schemas.microsoft.com/office/drawing/2014/main" id="{241E9814-AD5A-485E-B3AF-E0312AD09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5" y="3867"/>
                <a:ext cx="522" cy="119"/>
              </a:xfrm>
              <a:custGeom>
                <a:avLst/>
                <a:gdLst>
                  <a:gd name="T0" fmla="*/ 27 w 201"/>
                  <a:gd name="T1" fmla="*/ 41 h 46"/>
                  <a:gd name="T2" fmla="*/ 39 w 201"/>
                  <a:gd name="T3" fmla="*/ 28 h 46"/>
                  <a:gd name="T4" fmla="*/ 39 w 201"/>
                  <a:gd name="T5" fmla="*/ 25 h 46"/>
                  <a:gd name="T6" fmla="*/ 40 w 201"/>
                  <a:gd name="T7" fmla="*/ 27 h 46"/>
                  <a:gd name="T8" fmla="*/ 54 w 201"/>
                  <a:gd name="T9" fmla="*/ 42 h 46"/>
                  <a:gd name="T10" fmla="*/ 75 w 201"/>
                  <a:gd name="T11" fmla="*/ 35 h 46"/>
                  <a:gd name="T12" fmla="*/ 79 w 201"/>
                  <a:gd name="T13" fmla="*/ 28 h 46"/>
                  <a:gd name="T14" fmla="*/ 80 w 201"/>
                  <a:gd name="T15" fmla="*/ 25 h 46"/>
                  <a:gd name="T16" fmla="*/ 81 w 201"/>
                  <a:gd name="T17" fmla="*/ 27 h 46"/>
                  <a:gd name="T18" fmla="*/ 101 w 201"/>
                  <a:gd name="T19" fmla="*/ 43 h 46"/>
                  <a:gd name="T20" fmla="*/ 119 w 201"/>
                  <a:gd name="T21" fmla="*/ 28 h 46"/>
                  <a:gd name="T22" fmla="*/ 120 w 201"/>
                  <a:gd name="T23" fmla="*/ 25 h 46"/>
                  <a:gd name="T24" fmla="*/ 121 w 201"/>
                  <a:gd name="T25" fmla="*/ 27 h 46"/>
                  <a:gd name="T26" fmla="*/ 141 w 201"/>
                  <a:gd name="T27" fmla="*/ 43 h 46"/>
                  <a:gd name="T28" fmla="*/ 159 w 201"/>
                  <a:gd name="T29" fmla="*/ 29 h 46"/>
                  <a:gd name="T30" fmla="*/ 160 w 201"/>
                  <a:gd name="T31" fmla="*/ 25 h 46"/>
                  <a:gd name="T32" fmla="*/ 161 w 201"/>
                  <a:gd name="T33" fmla="*/ 28 h 46"/>
                  <a:gd name="T34" fmla="*/ 188 w 201"/>
                  <a:gd name="T35" fmla="*/ 42 h 46"/>
                  <a:gd name="T36" fmla="*/ 200 w 201"/>
                  <a:gd name="T37" fmla="*/ 23 h 46"/>
                  <a:gd name="T38" fmla="*/ 174 w 201"/>
                  <a:gd name="T39" fmla="*/ 5 h 46"/>
                  <a:gd name="T40" fmla="*/ 161 w 201"/>
                  <a:gd name="T41" fmla="*/ 19 h 46"/>
                  <a:gd name="T42" fmla="*/ 161 w 201"/>
                  <a:gd name="T43" fmla="*/ 21 h 46"/>
                  <a:gd name="T44" fmla="*/ 160 w 201"/>
                  <a:gd name="T45" fmla="*/ 19 h 46"/>
                  <a:gd name="T46" fmla="*/ 146 w 201"/>
                  <a:gd name="T47" fmla="*/ 4 h 46"/>
                  <a:gd name="T48" fmla="*/ 124 w 201"/>
                  <a:gd name="T49" fmla="*/ 11 h 46"/>
                  <a:gd name="T50" fmla="*/ 121 w 201"/>
                  <a:gd name="T51" fmla="*/ 19 h 46"/>
                  <a:gd name="T52" fmla="*/ 120 w 201"/>
                  <a:gd name="T53" fmla="*/ 21 h 46"/>
                  <a:gd name="T54" fmla="*/ 119 w 201"/>
                  <a:gd name="T55" fmla="*/ 19 h 46"/>
                  <a:gd name="T56" fmla="*/ 99 w 201"/>
                  <a:gd name="T57" fmla="*/ 4 h 46"/>
                  <a:gd name="T58" fmla="*/ 81 w 201"/>
                  <a:gd name="T59" fmla="*/ 19 h 46"/>
                  <a:gd name="T60" fmla="*/ 80 w 201"/>
                  <a:gd name="T61" fmla="*/ 21 h 46"/>
                  <a:gd name="T62" fmla="*/ 79 w 201"/>
                  <a:gd name="T63" fmla="*/ 19 h 46"/>
                  <a:gd name="T64" fmla="*/ 59 w 201"/>
                  <a:gd name="T65" fmla="*/ 4 h 46"/>
                  <a:gd name="T66" fmla="*/ 40 w 201"/>
                  <a:gd name="T67" fmla="*/ 18 h 46"/>
                  <a:gd name="T68" fmla="*/ 40 w 201"/>
                  <a:gd name="T69" fmla="*/ 21 h 46"/>
                  <a:gd name="T70" fmla="*/ 39 w 201"/>
                  <a:gd name="T71" fmla="*/ 18 h 46"/>
                  <a:gd name="T72" fmla="*/ 12 w 201"/>
                  <a:gd name="T73" fmla="*/ 5 h 46"/>
                  <a:gd name="T74" fmla="*/ 0 w 201"/>
                  <a:gd name="T75" fmla="*/ 25 h 46"/>
                  <a:gd name="T76" fmla="*/ 27 w 201"/>
                  <a:gd name="T77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1" h="46">
                    <a:moveTo>
                      <a:pt x="27" y="41"/>
                    </a:moveTo>
                    <a:cubicBezTo>
                      <a:pt x="33" y="39"/>
                      <a:pt x="37" y="34"/>
                      <a:pt x="39" y="28"/>
                    </a:cubicBezTo>
                    <a:cubicBezTo>
                      <a:pt x="39" y="27"/>
                      <a:pt x="39" y="26"/>
                      <a:pt x="39" y="25"/>
                    </a:cubicBezTo>
                    <a:cubicBezTo>
                      <a:pt x="40" y="26"/>
                      <a:pt x="40" y="27"/>
                      <a:pt x="40" y="27"/>
                    </a:cubicBezTo>
                    <a:cubicBezTo>
                      <a:pt x="42" y="35"/>
                      <a:pt x="47" y="41"/>
                      <a:pt x="54" y="42"/>
                    </a:cubicBezTo>
                    <a:cubicBezTo>
                      <a:pt x="62" y="44"/>
                      <a:pt x="70" y="43"/>
                      <a:pt x="75" y="35"/>
                    </a:cubicBezTo>
                    <a:cubicBezTo>
                      <a:pt x="77" y="33"/>
                      <a:pt x="78" y="30"/>
                      <a:pt x="79" y="28"/>
                    </a:cubicBezTo>
                    <a:cubicBezTo>
                      <a:pt x="79" y="27"/>
                      <a:pt x="79" y="26"/>
                      <a:pt x="80" y="25"/>
                    </a:cubicBezTo>
                    <a:cubicBezTo>
                      <a:pt x="80" y="26"/>
                      <a:pt x="81" y="27"/>
                      <a:pt x="81" y="27"/>
                    </a:cubicBezTo>
                    <a:cubicBezTo>
                      <a:pt x="84" y="38"/>
                      <a:pt x="90" y="43"/>
                      <a:pt x="101" y="43"/>
                    </a:cubicBezTo>
                    <a:cubicBezTo>
                      <a:pt x="110" y="43"/>
                      <a:pt x="117" y="37"/>
                      <a:pt x="119" y="28"/>
                    </a:cubicBezTo>
                    <a:cubicBezTo>
                      <a:pt x="119" y="27"/>
                      <a:pt x="120" y="26"/>
                      <a:pt x="120" y="25"/>
                    </a:cubicBezTo>
                    <a:cubicBezTo>
                      <a:pt x="120" y="26"/>
                      <a:pt x="121" y="27"/>
                      <a:pt x="121" y="27"/>
                    </a:cubicBezTo>
                    <a:cubicBezTo>
                      <a:pt x="124" y="38"/>
                      <a:pt x="130" y="43"/>
                      <a:pt x="141" y="43"/>
                    </a:cubicBezTo>
                    <a:cubicBezTo>
                      <a:pt x="150" y="43"/>
                      <a:pt x="157" y="37"/>
                      <a:pt x="159" y="29"/>
                    </a:cubicBezTo>
                    <a:cubicBezTo>
                      <a:pt x="160" y="28"/>
                      <a:pt x="160" y="27"/>
                      <a:pt x="160" y="25"/>
                    </a:cubicBezTo>
                    <a:cubicBezTo>
                      <a:pt x="161" y="26"/>
                      <a:pt x="161" y="27"/>
                      <a:pt x="161" y="28"/>
                    </a:cubicBezTo>
                    <a:cubicBezTo>
                      <a:pt x="165" y="40"/>
                      <a:pt x="177" y="46"/>
                      <a:pt x="188" y="42"/>
                    </a:cubicBezTo>
                    <a:cubicBezTo>
                      <a:pt x="196" y="39"/>
                      <a:pt x="201" y="31"/>
                      <a:pt x="200" y="23"/>
                    </a:cubicBezTo>
                    <a:cubicBezTo>
                      <a:pt x="201" y="8"/>
                      <a:pt x="186" y="1"/>
                      <a:pt x="174" y="5"/>
                    </a:cubicBezTo>
                    <a:cubicBezTo>
                      <a:pt x="167" y="7"/>
                      <a:pt x="163" y="12"/>
                      <a:pt x="161" y="19"/>
                    </a:cubicBezTo>
                    <a:cubicBezTo>
                      <a:pt x="161" y="19"/>
                      <a:pt x="161" y="20"/>
                      <a:pt x="161" y="21"/>
                    </a:cubicBezTo>
                    <a:cubicBezTo>
                      <a:pt x="160" y="21"/>
                      <a:pt x="160" y="20"/>
                      <a:pt x="160" y="19"/>
                    </a:cubicBezTo>
                    <a:cubicBezTo>
                      <a:pt x="158" y="11"/>
                      <a:pt x="153" y="6"/>
                      <a:pt x="146" y="4"/>
                    </a:cubicBezTo>
                    <a:cubicBezTo>
                      <a:pt x="138" y="3"/>
                      <a:pt x="130" y="4"/>
                      <a:pt x="124" y="11"/>
                    </a:cubicBezTo>
                    <a:cubicBezTo>
                      <a:pt x="123" y="14"/>
                      <a:pt x="122" y="16"/>
                      <a:pt x="121" y="19"/>
                    </a:cubicBezTo>
                    <a:cubicBezTo>
                      <a:pt x="121" y="19"/>
                      <a:pt x="121" y="20"/>
                      <a:pt x="120" y="21"/>
                    </a:cubicBezTo>
                    <a:cubicBezTo>
                      <a:pt x="120" y="21"/>
                      <a:pt x="119" y="20"/>
                      <a:pt x="119" y="19"/>
                    </a:cubicBezTo>
                    <a:cubicBezTo>
                      <a:pt x="116" y="9"/>
                      <a:pt x="110" y="4"/>
                      <a:pt x="99" y="4"/>
                    </a:cubicBezTo>
                    <a:cubicBezTo>
                      <a:pt x="90" y="4"/>
                      <a:pt x="83" y="9"/>
                      <a:pt x="81" y="19"/>
                    </a:cubicBezTo>
                    <a:cubicBezTo>
                      <a:pt x="81" y="20"/>
                      <a:pt x="80" y="20"/>
                      <a:pt x="80" y="21"/>
                    </a:cubicBezTo>
                    <a:cubicBezTo>
                      <a:pt x="80" y="21"/>
                      <a:pt x="79" y="20"/>
                      <a:pt x="79" y="19"/>
                    </a:cubicBezTo>
                    <a:cubicBezTo>
                      <a:pt x="76" y="9"/>
                      <a:pt x="70" y="4"/>
                      <a:pt x="59" y="4"/>
                    </a:cubicBezTo>
                    <a:cubicBezTo>
                      <a:pt x="50" y="4"/>
                      <a:pt x="43" y="9"/>
                      <a:pt x="40" y="18"/>
                    </a:cubicBezTo>
                    <a:cubicBezTo>
                      <a:pt x="40" y="19"/>
                      <a:pt x="40" y="20"/>
                      <a:pt x="40" y="21"/>
                    </a:cubicBezTo>
                    <a:cubicBezTo>
                      <a:pt x="39" y="20"/>
                      <a:pt x="39" y="19"/>
                      <a:pt x="39" y="18"/>
                    </a:cubicBezTo>
                    <a:cubicBezTo>
                      <a:pt x="35" y="7"/>
                      <a:pt x="23" y="0"/>
                      <a:pt x="12" y="5"/>
                    </a:cubicBezTo>
                    <a:cubicBezTo>
                      <a:pt x="4" y="8"/>
                      <a:pt x="0" y="15"/>
                      <a:pt x="0" y="25"/>
                    </a:cubicBezTo>
                    <a:cubicBezTo>
                      <a:pt x="0" y="39"/>
                      <a:pt x="15" y="46"/>
                      <a:pt x="27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68" name="Freeform 9">
                <a:extLst>
                  <a:ext uri="{FF2B5EF4-FFF2-40B4-BE49-F238E27FC236}">
                    <a16:creationId xmlns="" xmlns:a16="http://schemas.microsoft.com/office/drawing/2014/main" id="{F76E126C-C8AF-4310-97F5-23D6E1ABF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4398"/>
                <a:ext cx="521" cy="114"/>
              </a:xfrm>
              <a:custGeom>
                <a:avLst/>
                <a:gdLst>
                  <a:gd name="T0" fmla="*/ 10 w 201"/>
                  <a:gd name="T1" fmla="*/ 39 h 44"/>
                  <a:gd name="T2" fmla="*/ 39 w 201"/>
                  <a:gd name="T3" fmla="*/ 26 h 44"/>
                  <a:gd name="T4" fmla="*/ 40 w 201"/>
                  <a:gd name="T5" fmla="*/ 24 h 44"/>
                  <a:gd name="T6" fmla="*/ 41 w 201"/>
                  <a:gd name="T7" fmla="*/ 26 h 44"/>
                  <a:gd name="T8" fmla="*/ 51 w 201"/>
                  <a:gd name="T9" fmla="*/ 39 h 44"/>
                  <a:gd name="T10" fmla="*/ 79 w 201"/>
                  <a:gd name="T11" fmla="*/ 26 h 44"/>
                  <a:gd name="T12" fmla="*/ 81 w 201"/>
                  <a:gd name="T13" fmla="*/ 24 h 44"/>
                  <a:gd name="T14" fmla="*/ 81 w 201"/>
                  <a:gd name="T15" fmla="*/ 26 h 44"/>
                  <a:gd name="T16" fmla="*/ 91 w 201"/>
                  <a:gd name="T17" fmla="*/ 39 h 44"/>
                  <a:gd name="T18" fmla="*/ 120 w 201"/>
                  <a:gd name="T19" fmla="*/ 26 h 44"/>
                  <a:gd name="T20" fmla="*/ 120 w 201"/>
                  <a:gd name="T21" fmla="*/ 24 h 44"/>
                  <a:gd name="T22" fmla="*/ 122 w 201"/>
                  <a:gd name="T23" fmla="*/ 26 h 44"/>
                  <a:gd name="T24" fmla="*/ 132 w 201"/>
                  <a:gd name="T25" fmla="*/ 39 h 44"/>
                  <a:gd name="T26" fmla="*/ 160 w 201"/>
                  <a:gd name="T27" fmla="*/ 26 h 44"/>
                  <a:gd name="T28" fmla="*/ 161 w 201"/>
                  <a:gd name="T29" fmla="*/ 24 h 44"/>
                  <a:gd name="T30" fmla="*/ 162 w 201"/>
                  <a:gd name="T31" fmla="*/ 26 h 44"/>
                  <a:gd name="T32" fmla="*/ 190 w 201"/>
                  <a:gd name="T33" fmla="*/ 39 h 44"/>
                  <a:gd name="T34" fmla="*/ 200 w 201"/>
                  <a:gd name="T35" fmla="*/ 23 h 44"/>
                  <a:gd name="T36" fmla="*/ 190 w 201"/>
                  <a:gd name="T37" fmla="*/ 5 h 44"/>
                  <a:gd name="T38" fmla="*/ 162 w 201"/>
                  <a:gd name="T39" fmla="*/ 18 h 44"/>
                  <a:gd name="T40" fmla="*/ 161 w 201"/>
                  <a:gd name="T41" fmla="*/ 20 h 44"/>
                  <a:gd name="T42" fmla="*/ 160 w 201"/>
                  <a:gd name="T43" fmla="*/ 18 h 44"/>
                  <a:gd name="T44" fmla="*/ 150 w 201"/>
                  <a:gd name="T45" fmla="*/ 5 h 44"/>
                  <a:gd name="T46" fmla="*/ 122 w 201"/>
                  <a:gd name="T47" fmla="*/ 18 h 44"/>
                  <a:gd name="T48" fmla="*/ 120 w 201"/>
                  <a:gd name="T49" fmla="*/ 20 h 44"/>
                  <a:gd name="T50" fmla="*/ 120 w 201"/>
                  <a:gd name="T51" fmla="*/ 18 h 44"/>
                  <a:gd name="T52" fmla="*/ 110 w 201"/>
                  <a:gd name="T53" fmla="*/ 5 h 44"/>
                  <a:gd name="T54" fmla="*/ 81 w 201"/>
                  <a:gd name="T55" fmla="*/ 18 h 44"/>
                  <a:gd name="T56" fmla="*/ 81 w 201"/>
                  <a:gd name="T57" fmla="*/ 20 h 44"/>
                  <a:gd name="T58" fmla="*/ 79 w 201"/>
                  <a:gd name="T59" fmla="*/ 18 h 44"/>
                  <a:gd name="T60" fmla="*/ 69 w 201"/>
                  <a:gd name="T61" fmla="*/ 5 h 44"/>
                  <a:gd name="T62" fmla="*/ 41 w 201"/>
                  <a:gd name="T63" fmla="*/ 18 h 44"/>
                  <a:gd name="T64" fmla="*/ 40 w 201"/>
                  <a:gd name="T65" fmla="*/ 20 h 44"/>
                  <a:gd name="T66" fmla="*/ 39 w 201"/>
                  <a:gd name="T67" fmla="*/ 18 h 44"/>
                  <a:gd name="T68" fmla="*/ 20 w 201"/>
                  <a:gd name="T69" fmla="*/ 2 h 44"/>
                  <a:gd name="T70" fmla="*/ 12 w 201"/>
                  <a:gd name="T71" fmla="*/ 4 h 44"/>
                  <a:gd name="T72" fmla="*/ 0 w 201"/>
                  <a:gd name="T73" fmla="*/ 21 h 44"/>
                  <a:gd name="T74" fmla="*/ 10 w 201"/>
                  <a:gd name="T75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1" h="44">
                    <a:moveTo>
                      <a:pt x="10" y="39"/>
                    </a:moveTo>
                    <a:cubicBezTo>
                      <a:pt x="21" y="44"/>
                      <a:pt x="36" y="41"/>
                      <a:pt x="39" y="26"/>
                    </a:cubicBezTo>
                    <a:cubicBezTo>
                      <a:pt x="39" y="25"/>
                      <a:pt x="40" y="25"/>
                      <a:pt x="40" y="24"/>
                    </a:cubicBezTo>
                    <a:cubicBezTo>
                      <a:pt x="40" y="25"/>
                      <a:pt x="41" y="25"/>
                      <a:pt x="41" y="26"/>
                    </a:cubicBezTo>
                    <a:cubicBezTo>
                      <a:pt x="42" y="32"/>
                      <a:pt x="45" y="36"/>
                      <a:pt x="51" y="39"/>
                    </a:cubicBezTo>
                    <a:cubicBezTo>
                      <a:pt x="61" y="44"/>
                      <a:pt x="76" y="41"/>
                      <a:pt x="79" y="26"/>
                    </a:cubicBezTo>
                    <a:cubicBezTo>
                      <a:pt x="79" y="25"/>
                      <a:pt x="80" y="25"/>
                      <a:pt x="81" y="24"/>
                    </a:cubicBezTo>
                    <a:cubicBezTo>
                      <a:pt x="81" y="25"/>
                      <a:pt x="81" y="25"/>
                      <a:pt x="81" y="26"/>
                    </a:cubicBezTo>
                    <a:cubicBezTo>
                      <a:pt x="82" y="32"/>
                      <a:pt x="86" y="36"/>
                      <a:pt x="91" y="39"/>
                    </a:cubicBezTo>
                    <a:cubicBezTo>
                      <a:pt x="101" y="44"/>
                      <a:pt x="116" y="41"/>
                      <a:pt x="120" y="26"/>
                    </a:cubicBezTo>
                    <a:cubicBezTo>
                      <a:pt x="120" y="25"/>
                      <a:pt x="120" y="25"/>
                      <a:pt x="120" y="24"/>
                    </a:cubicBezTo>
                    <a:cubicBezTo>
                      <a:pt x="121" y="25"/>
                      <a:pt x="121" y="25"/>
                      <a:pt x="122" y="26"/>
                    </a:cubicBezTo>
                    <a:cubicBezTo>
                      <a:pt x="122" y="32"/>
                      <a:pt x="126" y="36"/>
                      <a:pt x="132" y="39"/>
                    </a:cubicBezTo>
                    <a:cubicBezTo>
                      <a:pt x="141" y="44"/>
                      <a:pt x="157" y="42"/>
                      <a:pt x="160" y="26"/>
                    </a:cubicBezTo>
                    <a:cubicBezTo>
                      <a:pt x="160" y="25"/>
                      <a:pt x="160" y="25"/>
                      <a:pt x="161" y="24"/>
                    </a:cubicBezTo>
                    <a:cubicBezTo>
                      <a:pt x="161" y="25"/>
                      <a:pt x="162" y="25"/>
                      <a:pt x="162" y="26"/>
                    </a:cubicBezTo>
                    <a:cubicBezTo>
                      <a:pt x="165" y="41"/>
                      <a:pt x="180" y="44"/>
                      <a:pt x="190" y="39"/>
                    </a:cubicBezTo>
                    <a:cubicBezTo>
                      <a:pt x="197" y="36"/>
                      <a:pt x="200" y="31"/>
                      <a:pt x="200" y="23"/>
                    </a:cubicBezTo>
                    <a:cubicBezTo>
                      <a:pt x="201" y="14"/>
                      <a:pt x="198" y="8"/>
                      <a:pt x="190" y="5"/>
                    </a:cubicBezTo>
                    <a:cubicBezTo>
                      <a:pt x="180" y="0"/>
                      <a:pt x="165" y="2"/>
                      <a:pt x="162" y="18"/>
                    </a:cubicBezTo>
                    <a:cubicBezTo>
                      <a:pt x="162" y="19"/>
                      <a:pt x="161" y="19"/>
                      <a:pt x="161" y="20"/>
                    </a:cubicBezTo>
                    <a:cubicBezTo>
                      <a:pt x="160" y="19"/>
                      <a:pt x="160" y="19"/>
                      <a:pt x="160" y="18"/>
                    </a:cubicBezTo>
                    <a:cubicBezTo>
                      <a:pt x="159" y="12"/>
                      <a:pt x="156" y="7"/>
                      <a:pt x="150" y="5"/>
                    </a:cubicBezTo>
                    <a:cubicBezTo>
                      <a:pt x="140" y="0"/>
                      <a:pt x="125" y="2"/>
                      <a:pt x="122" y="18"/>
                    </a:cubicBezTo>
                    <a:cubicBezTo>
                      <a:pt x="121" y="19"/>
                      <a:pt x="121" y="19"/>
                      <a:pt x="120" y="20"/>
                    </a:cubicBezTo>
                    <a:cubicBezTo>
                      <a:pt x="120" y="19"/>
                      <a:pt x="120" y="19"/>
                      <a:pt x="120" y="18"/>
                    </a:cubicBezTo>
                    <a:cubicBezTo>
                      <a:pt x="119" y="12"/>
                      <a:pt x="115" y="7"/>
                      <a:pt x="110" y="5"/>
                    </a:cubicBezTo>
                    <a:cubicBezTo>
                      <a:pt x="100" y="0"/>
                      <a:pt x="84" y="2"/>
                      <a:pt x="81" y="18"/>
                    </a:cubicBezTo>
                    <a:cubicBezTo>
                      <a:pt x="81" y="19"/>
                      <a:pt x="81" y="19"/>
                      <a:pt x="81" y="20"/>
                    </a:cubicBezTo>
                    <a:cubicBezTo>
                      <a:pt x="80" y="19"/>
                      <a:pt x="79" y="19"/>
                      <a:pt x="79" y="18"/>
                    </a:cubicBezTo>
                    <a:cubicBezTo>
                      <a:pt x="78" y="12"/>
                      <a:pt x="75" y="7"/>
                      <a:pt x="69" y="5"/>
                    </a:cubicBezTo>
                    <a:cubicBezTo>
                      <a:pt x="60" y="0"/>
                      <a:pt x="44" y="2"/>
                      <a:pt x="41" y="18"/>
                    </a:cubicBezTo>
                    <a:cubicBezTo>
                      <a:pt x="41" y="19"/>
                      <a:pt x="40" y="19"/>
                      <a:pt x="40" y="20"/>
                    </a:cubicBezTo>
                    <a:cubicBezTo>
                      <a:pt x="40" y="19"/>
                      <a:pt x="39" y="19"/>
                      <a:pt x="39" y="18"/>
                    </a:cubicBezTo>
                    <a:cubicBezTo>
                      <a:pt x="36" y="7"/>
                      <a:pt x="30" y="3"/>
                      <a:pt x="20" y="2"/>
                    </a:cubicBezTo>
                    <a:cubicBezTo>
                      <a:pt x="17" y="3"/>
                      <a:pt x="14" y="3"/>
                      <a:pt x="12" y="4"/>
                    </a:cubicBezTo>
                    <a:cubicBezTo>
                      <a:pt x="5" y="7"/>
                      <a:pt x="1" y="12"/>
                      <a:pt x="0" y="21"/>
                    </a:cubicBezTo>
                    <a:cubicBezTo>
                      <a:pt x="0" y="29"/>
                      <a:pt x="3" y="35"/>
                      <a:pt x="1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69" name="Freeform 10">
                <a:extLst>
                  <a:ext uri="{FF2B5EF4-FFF2-40B4-BE49-F238E27FC236}">
                    <a16:creationId xmlns="" xmlns:a16="http://schemas.microsoft.com/office/drawing/2014/main" id="{C50F2E98-3F58-429D-9E05-0BB08FD75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7" y="3867"/>
                <a:ext cx="438" cy="119"/>
              </a:xfrm>
              <a:custGeom>
                <a:avLst/>
                <a:gdLst>
                  <a:gd name="T0" fmla="*/ 10 w 169"/>
                  <a:gd name="T1" fmla="*/ 41 h 46"/>
                  <a:gd name="T2" fmla="*/ 38 w 169"/>
                  <a:gd name="T3" fmla="*/ 27 h 46"/>
                  <a:gd name="T4" fmla="*/ 39 w 169"/>
                  <a:gd name="T5" fmla="*/ 26 h 46"/>
                  <a:gd name="T6" fmla="*/ 40 w 169"/>
                  <a:gd name="T7" fmla="*/ 27 h 46"/>
                  <a:gd name="T8" fmla="*/ 50 w 169"/>
                  <a:gd name="T9" fmla="*/ 41 h 46"/>
                  <a:gd name="T10" fmla="*/ 79 w 169"/>
                  <a:gd name="T11" fmla="*/ 27 h 46"/>
                  <a:gd name="T12" fmla="*/ 80 w 169"/>
                  <a:gd name="T13" fmla="*/ 25 h 46"/>
                  <a:gd name="T14" fmla="*/ 80 w 169"/>
                  <a:gd name="T15" fmla="*/ 27 h 46"/>
                  <a:gd name="T16" fmla="*/ 100 w 169"/>
                  <a:gd name="T17" fmla="*/ 43 h 46"/>
                  <a:gd name="T18" fmla="*/ 119 w 169"/>
                  <a:gd name="T19" fmla="*/ 27 h 46"/>
                  <a:gd name="T20" fmla="*/ 120 w 169"/>
                  <a:gd name="T21" fmla="*/ 25 h 46"/>
                  <a:gd name="T22" fmla="*/ 121 w 169"/>
                  <a:gd name="T23" fmla="*/ 28 h 46"/>
                  <a:gd name="T24" fmla="*/ 138 w 169"/>
                  <a:gd name="T25" fmla="*/ 43 h 46"/>
                  <a:gd name="T26" fmla="*/ 159 w 169"/>
                  <a:gd name="T27" fmla="*/ 28 h 46"/>
                  <a:gd name="T28" fmla="*/ 160 w 169"/>
                  <a:gd name="T29" fmla="*/ 25 h 46"/>
                  <a:gd name="T30" fmla="*/ 161 w 169"/>
                  <a:gd name="T31" fmla="*/ 28 h 46"/>
                  <a:gd name="T32" fmla="*/ 164 w 169"/>
                  <a:gd name="T33" fmla="*/ 35 h 46"/>
                  <a:gd name="T34" fmla="*/ 168 w 169"/>
                  <a:gd name="T35" fmla="*/ 39 h 46"/>
                  <a:gd name="T36" fmla="*/ 169 w 169"/>
                  <a:gd name="T37" fmla="*/ 33 h 46"/>
                  <a:gd name="T38" fmla="*/ 169 w 169"/>
                  <a:gd name="T39" fmla="*/ 24 h 46"/>
                  <a:gd name="T40" fmla="*/ 169 w 169"/>
                  <a:gd name="T41" fmla="*/ 13 h 46"/>
                  <a:gd name="T42" fmla="*/ 168 w 169"/>
                  <a:gd name="T43" fmla="*/ 8 h 46"/>
                  <a:gd name="T44" fmla="*/ 164 w 169"/>
                  <a:gd name="T45" fmla="*/ 12 h 46"/>
                  <a:gd name="T46" fmla="*/ 161 w 169"/>
                  <a:gd name="T47" fmla="*/ 19 h 46"/>
                  <a:gd name="T48" fmla="*/ 160 w 169"/>
                  <a:gd name="T49" fmla="*/ 21 h 46"/>
                  <a:gd name="T50" fmla="*/ 159 w 169"/>
                  <a:gd name="T51" fmla="*/ 19 h 46"/>
                  <a:gd name="T52" fmla="*/ 146 w 169"/>
                  <a:gd name="T53" fmla="*/ 4 h 46"/>
                  <a:gd name="T54" fmla="*/ 124 w 169"/>
                  <a:gd name="T55" fmla="*/ 11 h 46"/>
                  <a:gd name="T56" fmla="*/ 121 w 169"/>
                  <a:gd name="T57" fmla="*/ 19 h 46"/>
                  <a:gd name="T58" fmla="*/ 120 w 169"/>
                  <a:gd name="T59" fmla="*/ 21 h 46"/>
                  <a:gd name="T60" fmla="*/ 119 w 169"/>
                  <a:gd name="T61" fmla="*/ 18 h 46"/>
                  <a:gd name="T62" fmla="*/ 93 w 169"/>
                  <a:gd name="T63" fmla="*/ 5 h 46"/>
                  <a:gd name="T64" fmla="*/ 80 w 169"/>
                  <a:gd name="T65" fmla="*/ 19 h 46"/>
                  <a:gd name="T66" fmla="*/ 80 w 169"/>
                  <a:gd name="T67" fmla="*/ 21 h 46"/>
                  <a:gd name="T68" fmla="*/ 79 w 169"/>
                  <a:gd name="T69" fmla="*/ 18 h 46"/>
                  <a:gd name="T70" fmla="*/ 52 w 169"/>
                  <a:gd name="T71" fmla="*/ 5 h 46"/>
                  <a:gd name="T72" fmla="*/ 40 w 169"/>
                  <a:gd name="T73" fmla="*/ 19 h 46"/>
                  <a:gd name="T74" fmla="*/ 39 w 169"/>
                  <a:gd name="T75" fmla="*/ 21 h 46"/>
                  <a:gd name="T76" fmla="*/ 38 w 169"/>
                  <a:gd name="T77" fmla="*/ 18 h 46"/>
                  <a:gd name="T78" fmla="*/ 10 w 169"/>
                  <a:gd name="T79" fmla="*/ 6 h 46"/>
                  <a:gd name="T80" fmla="*/ 0 w 169"/>
                  <a:gd name="T81" fmla="*/ 24 h 46"/>
                  <a:gd name="T82" fmla="*/ 10 w 169"/>
                  <a:gd name="T83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46">
                    <a:moveTo>
                      <a:pt x="10" y="41"/>
                    </a:moveTo>
                    <a:cubicBezTo>
                      <a:pt x="20" y="46"/>
                      <a:pt x="35" y="43"/>
                      <a:pt x="38" y="27"/>
                    </a:cubicBezTo>
                    <a:cubicBezTo>
                      <a:pt x="38" y="27"/>
                      <a:pt x="39" y="26"/>
                      <a:pt x="39" y="26"/>
                    </a:cubicBezTo>
                    <a:cubicBezTo>
                      <a:pt x="40" y="26"/>
                      <a:pt x="40" y="27"/>
                      <a:pt x="40" y="27"/>
                    </a:cubicBezTo>
                    <a:cubicBezTo>
                      <a:pt x="41" y="33"/>
                      <a:pt x="45" y="38"/>
                      <a:pt x="50" y="41"/>
                    </a:cubicBezTo>
                    <a:cubicBezTo>
                      <a:pt x="60" y="46"/>
                      <a:pt x="75" y="43"/>
                      <a:pt x="79" y="27"/>
                    </a:cubicBezTo>
                    <a:cubicBezTo>
                      <a:pt x="79" y="27"/>
                      <a:pt x="79" y="26"/>
                      <a:pt x="80" y="25"/>
                    </a:cubicBezTo>
                    <a:cubicBezTo>
                      <a:pt x="80" y="26"/>
                      <a:pt x="80" y="27"/>
                      <a:pt x="80" y="27"/>
                    </a:cubicBezTo>
                    <a:cubicBezTo>
                      <a:pt x="84" y="38"/>
                      <a:pt x="89" y="43"/>
                      <a:pt x="100" y="43"/>
                    </a:cubicBezTo>
                    <a:cubicBezTo>
                      <a:pt x="110" y="43"/>
                      <a:pt x="116" y="38"/>
                      <a:pt x="119" y="27"/>
                    </a:cubicBezTo>
                    <a:cubicBezTo>
                      <a:pt x="119" y="27"/>
                      <a:pt x="120" y="26"/>
                      <a:pt x="120" y="25"/>
                    </a:cubicBezTo>
                    <a:cubicBezTo>
                      <a:pt x="120" y="26"/>
                      <a:pt x="121" y="27"/>
                      <a:pt x="121" y="28"/>
                    </a:cubicBezTo>
                    <a:cubicBezTo>
                      <a:pt x="123" y="37"/>
                      <a:pt x="130" y="42"/>
                      <a:pt x="138" y="43"/>
                    </a:cubicBezTo>
                    <a:cubicBezTo>
                      <a:pt x="149" y="44"/>
                      <a:pt x="156" y="37"/>
                      <a:pt x="159" y="28"/>
                    </a:cubicBezTo>
                    <a:cubicBezTo>
                      <a:pt x="160" y="27"/>
                      <a:pt x="160" y="26"/>
                      <a:pt x="160" y="25"/>
                    </a:cubicBezTo>
                    <a:cubicBezTo>
                      <a:pt x="161" y="26"/>
                      <a:pt x="161" y="27"/>
                      <a:pt x="161" y="28"/>
                    </a:cubicBezTo>
                    <a:cubicBezTo>
                      <a:pt x="162" y="30"/>
                      <a:pt x="163" y="33"/>
                      <a:pt x="164" y="35"/>
                    </a:cubicBezTo>
                    <a:cubicBezTo>
                      <a:pt x="165" y="36"/>
                      <a:pt x="166" y="37"/>
                      <a:pt x="168" y="39"/>
                    </a:cubicBezTo>
                    <a:cubicBezTo>
                      <a:pt x="168" y="37"/>
                      <a:pt x="169" y="35"/>
                      <a:pt x="169" y="33"/>
                    </a:cubicBezTo>
                    <a:cubicBezTo>
                      <a:pt x="169" y="30"/>
                      <a:pt x="169" y="27"/>
                      <a:pt x="169" y="24"/>
                    </a:cubicBezTo>
                    <a:cubicBezTo>
                      <a:pt x="169" y="20"/>
                      <a:pt x="169" y="17"/>
                      <a:pt x="169" y="13"/>
                    </a:cubicBezTo>
                    <a:cubicBezTo>
                      <a:pt x="169" y="12"/>
                      <a:pt x="168" y="10"/>
                      <a:pt x="168" y="8"/>
                    </a:cubicBezTo>
                    <a:cubicBezTo>
                      <a:pt x="166" y="9"/>
                      <a:pt x="165" y="11"/>
                      <a:pt x="164" y="12"/>
                    </a:cubicBezTo>
                    <a:cubicBezTo>
                      <a:pt x="163" y="14"/>
                      <a:pt x="162" y="16"/>
                      <a:pt x="161" y="19"/>
                    </a:cubicBezTo>
                    <a:cubicBezTo>
                      <a:pt x="161" y="20"/>
                      <a:pt x="161" y="20"/>
                      <a:pt x="160" y="21"/>
                    </a:cubicBezTo>
                    <a:cubicBezTo>
                      <a:pt x="160" y="21"/>
                      <a:pt x="159" y="20"/>
                      <a:pt x="159" y="19"/>
                    </a:cubicBezTo>
                    <a:cubicBezTo>
                      <a:pt x="158" y="11"/>
                      <a:pt x="153" y="6"/>
                      <a:pt x="146" y="4"/>
                    </a:cubicBezTo>
                    <a:cubicBezTo>
                      <a:pt x="138" y="3"/>
                      <a:pt x="130" y="4"/>
                      <a:pt x="124" y="11"/>
                    </a:cubicBezTo>
                    <a:cubicBezTo>
                      <a:pt x="123" y="14"/>
                      <a:pt x="122" y="16"/>
                      <a:pt x="121" y="19"/>
                    </a:cubicBezTo>
                    <a:cubicBezTo>
                      <a:pt x="120" y="19"/>
                      <a:pt x="120" y="20"/>
                      <a:pt x="120" y="21"/>
                    </a:cubicBezTo>
                    <a:cubicBezTo>
                      <a:pt x="120" y="20"/>
                      <a:pt x="119" y="19"/>
                      <a:pt x="119" y="18"/>
                    </a:cubicBezTo>
                    <a:cubicBezTo>
                      <a:pt x="115" y="7"/>
                      <a:pt x="103" y="0"/>
                      <a:pt x="93" y="5"/>
                    </a:cubicBezTo>
                    <a:cubicBezTo>
                      <a:pt x="86" y="7"/>
                      <a:pt x="82" y="12"/>
                      <a:pt x="80" y="19"/>
                    </a:cubicBezTo>
                    <a:cubicBezTo>
                      <a:pt x="80" y="19"/>
                      <a:pt x="80" y="20"/>
                      <a:pt x="80" y="21"/>
                    </a:cubicBezTo>
                    <a:cubicBezTo>
                      <a:pt x="79" y="20"/>
                      <a:pt x="79" y="19"/>
                      <a:pt x="79" y="18"/>
                    </a:cubicBezTo>
                    <a:cubicBezTo>
                      <a:pt x="75" y="7"/>
                      <a:pt x="63" y="0"/>
                      <a:pt x="52" y="5"/>
                    </a:cubicBezTo>
                    <a:cubicBezTo>
                      <a:pt x="46" y="7"/>
                      <a:pt x="42" y="12"/>
                      <a:pt x="40" y="19"/>
                    </a:cubicBezTo>
                    <a:cubicBezTo>
                      <a:pt x="40" y="19"/>
                      <a:pt x="40" y="20"/>
                      <a:pt x="39" y="21"/>
                    </a:cubicBezTo>
                    <a:cubicBezTo>
                      <a:pt x="39" y="20"/>
                      <a:pt x="39" y="19"/>
                      <a:pt x="38" y="18"/>
                    </a:cubicBezTo>
                    <a:cubicBezTo>
                      <a:pt x="34" y="4"/>
                      <a:pt x="21" y="1"/>
                      <a:pt x="10" y="6"/>
                    </a:cubicBezTo>
                    <a:cubicBezTo>
                      <a:pt x="2" y="10"/>
                      <a:pt x="0" y="16"/>
                      <a:pt x="0" y="24"/>
                    </a:cubicBezTo>
                    <a:cubicBezTo>
                      <a:pt x="0" y="32"/>
                      <a:pt x="3" y="37"/>
                      <a:pt x="1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70" name="Freeform 11">
                <a:extLst>
                  <a:ext uri="{FF2B5EF4-FFF2-40B4-BE49-F238E27FC236}">
                    <a16:creationId xmlns="" xmlns:a16="http://schemas.microsoft.com/office/drawing/2014/main" id="{DB82C990-3FCB-4BE4-A829-C19532370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3" y="3869"/>
                <a:ext cx="418" cy="119"/>
              </a:xfrm>
              <a:custGeom>
                <a:avLst/>
                <a:gdLst>
                  <a:gd name="T0" fmla="*/ 10 w 161"/>
                  <a:gd name="T1" fmla="*/ 40 h 46"/>
                  <a:gd name="T2" fmla="*/ 39 w 161"/>
                  <a:gd name="T3" fmla="*/ 26 h 46"/>
                  <a:gd name="T4" fmla="*/ 40 w 161"/>
                  <a:gd name="T5" fmla="*/ 25 h 46"/>
                  <a:gd name="T6" fmla="*/ 41 w 161"/>
                  <a:gd name="T7" fmla="*/ 26 h 46"/>
                  <a:gd name="T8" fmla="*/ 51 w 161"/>
                  <a:gd name="T9" fmla="*/ 40 h 46"/>
                  <a:gd name="T10" fmla="*/ 79 w 161"/>
                  <a:gd name="T11" fmla="*/ 26 h 46"/>
                  <a:gd name="T12" fmla="*/ 80 w 161"/>
                  <a:gd name="T13" fmla="*/ 25 h 46"/>
                  <a:gd name="T14" fmla="*/ 81 w 161"/>
                  <a:gd name="T15" fmla="*/ 26 h 46"/>
                  <a:gd name="T16" fmla="*/ 91 w 161"/>
                  <a:gd name="T17" fmla="*/ 40 h 46"/>
                  <a:gd name="T18" fmla="*/ 119 w 161"/>
                  <a:gd name="T19" fmla="*/ 26 h 46"/>
                  <a:gd name="T20" fmla="*/ 120 w 161"/>
                  <a:gd name="T21" fmla="*/ 25 h 46"/>
                  <a:gd name="T22" fmla="*/ 121 w 161"/>
                  <a:gd name="T23" fmla="*/ 26 h 46"/>
                  <a:gd name="T24" fmla="*/ 148 w 161"/>
                  <a:gd name="T25" fmla="*/ 41 h 46"/>
                  <a:gd name="T26" fmla="*/ 160 w 161"/>
                  <a:gd name="T27" fmla="*/ 22 h 46"/>
                  <a:gd name="T28" fmla="*/ 150 w 161"/>
                  <a:gd name="T29" fmla="*/ 5 h 46"/>
                  <a:gd name="T30" fmla="*/ 121 w 161"/>
                  <a:gd name="T31" fmla="*/ 18 h 46"/>
                  <a:gd name="T32" fmla="*/ 120 w 161"/>
                  <a:gd name="T33" fmla="*/ 20 h 46"/>
                  <a:gd name="T34" fmla="*/ 119 w 161"/>
                  <a:gd name="T35" fmla="*/ 18 h 46"/>
                  <a:gd name="T36" fmla="*/ 110 w 161"/>
                  <a:gd name="T37" fmla="*/ 5 h 46"/>
                  <a:gd name="T38" fmla="*/ 81 w 161"/>
                  <a:gd name="T39" fmla="*/ 18 h 46"/>
                  <a:gd name="T40" fmla="*/ 80 w 161"/>
                  <a:gd name="T41" fmla="*/ 20 h 46"/>
                  <a:gd name="T42" fmla="*/ 79 w 161"/>
                  <a:gd name="T43" fmla="*/ 18 h 46"/>
                  <a:gd name="T44" fmla="*/ 69 w 161"/>
                  <a:gd name="T45" fmla="*/ 5 h 46"/>
                  <a:gd name="T46" fmla="*/ 41 w 161"/>
                  <a:gd name="T47" fmla="*/ 18 h 46"/>
                  <a:gd name="T48" fmla="*/ 40 w 161"/>
                  <a:gd name="T49" fmla="*/ 20 h 46"/>
                  <a:gd name="T50" fmla="*/ 39 w 161"/>
                  <a:gd name="T51" fmla="*/ 18 h 46"/>
                  <a:gd name="T52" fmla="*/ 10 w 161"/>
                  <a:gd name="T53" fmla="*/ 5 h 46"/>
                  <a:gd name="T54" fmla="*/ 0 w 161"/>
                  <a:gd name="T55" fmla="*/ 21 h 46"/>
                  <a:gd name="T56" fmla="*/ 10 w 161"/>
                  <a:gd name="T57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1" h="46">
                    <a:moveTo>
                      <a:pt x="10" y="40"/>
                    </a:moveTo>
                    <a:cubicBezTo>
                      <a:pt x="20" y="45"/>
                      <a:pt x="35" y="42"/>
                      <a:pt x="39" y="26"/>
                    </a:cubicBezTo>
                    <a:cubicBezTo>
                      <a:pt x="39" y="26"/>
                      <a:pt x="40" y="25"/>
                      <a:pt x="40" y="25"/>
                    </a:cubicBezTo>
                    <a:cubicBezTo>
                      <a:pt x="40" y="25"/>
                      <a:pt x="41" y="26"/>
                      <a:pt x="41" y="26"/>
                    </a:cubicBezTo>
                    <a:cubicBezTo>
                      <a:pt x="42" y="32"/>
                      <a:pt x="45" y="37"/>
                      <a:pt x="51" y="40"/>
                    </a:cubicBezTo>
                    <a:cubicBezTo>
                      <a:pt x="61" y="45"/>
                      <a:pt x="76" y="42"/>
                      <a:pt x="79" y="26"/>
                    </a:cubicBezTo>
                    <a:cubicBezTo>
                      <a:pt x="79" y="26"/>
                      <a:pt x="80" y="25"/>
                      <a:pt x="80" y="25"/>
                    </a:cubicBezTo>
                    <a:cubicBezTo>
                      <a:pt x="81" y="25"/>
                      <a:pt x="81" y="26"/>
                      <a:pt x="81" y="26"/>
                    </a:cubicBezTo>
                    <a:cubicBezTo>
                      <a:pt x="82" y="32"/>
                      <a:pt x="85" y="37"/>
                      <a:pt x="91" y="40"/>
                    </a:cubicBezTo>
                    <a:cubicBezTo>
                      <a:pt x="101" y="44"/>
                      <a:pt x="116" y="42"/>
                      <a:pt x="119" y="26"/>
                    </a:cubicBezTo>
                    <a:cubicBezTo>
                      <a:pt x="120" y="26"/>
                      <a:pt x="120" y="25"/>
                      <a:pt x="120" y="25"/>
                    </a:cubicBezTo>
                    <a:cubicBezTo>
                      <a:pt x="120" y="25"/>
                      <a:pt x="121" y="26"/>
                      <a:pt x="121" y="26"/>
                    </a:cubicBezTo>
                    <a:cubicBezTo>
                      <a:pt x="125" y="39"/>
                      <a:pt x="136" y="46"/>
                      <a:pt x="148" y="41"/>
                    </a:cubicBezTo>
                    <a:cubicBezTo>
                      <a:pt x="155" y="38"/>
                      <a:pt x="161" y="30"/>
                      <a:pt x="160" y="22"/>
                    </a:cubicBezTo>
                    <a:cubicBezTo>
                      <a:pt x="160" y="14"/>
                      <a:pt x="157" y="9"/>
                      <a:pt x="150" y="5"/>
                    </a:cubicBezTo>
                    <a:cubicBezTo>
                      <a:pt x="140" y="0"/>
                      <a:pt x="125" y="3"/>
                      <a:pt x="121" y="18"/>
                    </a:cubicBezTo>
                    <a:cubicBezTo>
                      <a:pt x="121" y="19"/>
                      <a:pt x="121" y="20"/>
                      <a:pt x="120" y="20"/>
                    </a:cubicBezTo>
                    <a:cubicBezTo>
                      <a:pt x="120" y="20"/>
                      <a:pt x="120" y="19"/>
                      <a:pt x="119" y="18"/>
                    </a:cubicBezTo>
                    <a:cubicBezTo>
                      <a:pt x="119" y="12"/>
                      <a:pt x="115" y="8"/>
                      <a:pt x="110" y="5"/>
                    </a:cubicBezTo>
                    <a:cubicBezTo>
                      <a:pt x="99" y="0"/>
                      <a:pt x="84" y="3"/>
                      <a:pt x="81" y="18"/>
                    </a:cubicBezTo>
                    <a:cubicBezTo>
                      <a:pt x="81" y="19"/>
                      <a:pt x="80" y="20"/>
                      <a:pt x="80" y="20"/>
                    </a:cubicBezTo>
                    <a:cubicBezTo>
                      <a:pt x="80" y="20"/>
                      <a:pt x="79" y="19"/>
                      <a:pt x="79" y="18"/>
                    </a:cubicBezTo>
                    <a:cubicBezTo>
                      <a:pt x="78" y="12"/>
                      <a:pt x="75" y="8"/>
                      <a:pt x="69" y="5"/>
                    </a:cubicBezTo>
                    <a:cubicBezTo>
                      <a:pt x="59" y="0"/>
                      <a:pt x="44" y="3"/>
                      <a:pt x="41" y="18"/>
                    </a:cubicBezTo>
                    <a:cubicBezTo>
                      <a:pt x="41" y="19"/>
                      <a:pt x="40" y="20"/>
                      <a:pt x="40" y="20"/>
                    </a:cubicBezTo>
                    <a:cubicBezTo>
                      <a:pt x="40" y="20"/>
                      <a:pt x="39" y="19"/>
                      <a:pt x="39" y="18"/>
                    </a:cubicBezTo>
                    <a:cubicBezTo>
                      <a:pt x="36" y="3"/>
                      <a:pt x="20" y="0"/>
                      <a:pt x="10" y="5"/>
                    </a:cubicBezTo>
                    <a:cubicBezTo>
                      <a:pt x="4" y="8"/>
                      <a:pt x="0" y="14"/>
                      <a:pt x="0" y="21"/>
                    </a:cubicBezTo>
                    <a:cubicBezTo>
                      <a:pt x="0" y="30"/>
                      <a:pt x="3" y="36"/>
                      <a:pt x="1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71" name="Freeform 12">
                <a:extLst>
                  <a:ext uri="{FF2B5EF4-FFF2-40B4-BE49-F238E27FC236}">
                    <a16:creationId xmlns="" xmlns:a16="http://schemas.microsoft.com/office/drawing/2014/main" id="{935220C2-160F-4BD6-9D96-8B3671CC9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9" y="3867"/>
                <a:ext cx="426" cy="121"/>
              </a:xfrm>
              <a:custGeom>
                <a:avLst/>
                <a:gdLst>
                  <a:gd name="T0" fmla="*/ 3 w 164"/>
                  <a:gd name="T1" fmla="*/ 32 h 47"/>
                  <a:gd name="T2" fmla="*/ 22 w 164"/>
                  <a:gd name="T3" fmla="*/ 43 h 47"/>
                  <a:gd name="T4" fmla="*/ 40 w 164"/>
                  <a:gd name="T5" fmla="*/ 29 h 47"/>
                  <a:gd name="T6" fmla="*/ 41 w 164"/>
                  <a:gd name="T7" fmla="*/ 25 h 47"/>
                  <a:gd name="T8" fmla="*/ 42 w 164"/>
                  <a:gd name="T9" fmla="*/ 29 h 47"/>
                  <a:gd name="T10" fmla="*/ 63 w 164"/>
                  <a:gd name="T11" fmla="*/ 43 h 47"/>
                  <a:gd name="T12" fmla="*/ 80 w 164"/>
                  <a:gd name="T13" fmla="*/ 28 h 47"/>
                  <a:gd name="T14" fmla="*/ 81 w 164"/>
                  <a:gd name="T15" fmla="*/ 25 h 47"/>
                  <a:gd name="T16" fmla="*/ 82 w 164"/>
                  <a:gd name="T17" fmla="*/ 28 h 47"/>
                  <a:gd name="T18" fmla="*/ 101 w 164"/>
                  <a:gd name="T19" fmla="*/ 43 h 47"/>
                  <a:gd name="T20" fmla="*/ 121 w 164"/>
                  <a:gd name="T21" fmla="*/ 28 h 47"/>
                  <a:gd name="T22" fmla="*/ 122 w 164"/>
                  <a:gd name="T23" fmla="*/ 25 h 47"/>
                  <a:gd name="T24" fmla="*/ 123 w 164"/>
                  <a:gd name="T25" fmla="*/ 28 h 47"/>
                  <a:gd name="T26" fmla="*/ 149 w 164"/>
                  <a:gd name="T27" fmla="*/ 42 h 47"/>
                  <a:gd name="T28" fmla="*/ 159 w 164"/>
                  <a:gd name="T29" fmla="*/ 15 h 47"/>
                  <a:gd name="T30" fmla="*/ 141 w 164"/>
                  <a:gd name="T31" fmla="*/ 4 h 47"/>
                  <a:gd name="T32" fmla="*/ 123 w 164"/>
                  <a:gd name="T33" fmla="*/ 18 h 47"/>
                  <a:gd name="T34" fmla="*/ 122 w 164"/>
                  <a:gd name="T35" fmla="*/ 21 h 47"/>
                  <a:gd name="T36" fmla="*/ 121 w 164"/>
                  <a:gd name="T37" fmla="*/ 18 h 47"/>
                  <a:gd name="T38" fmla="*/ 100 w 164"/>
                  <a:gd name="T39" fmla="*/ 4 h 47"/>
                  <a:gd name="T40" fmla="*/ 82 w 164"/>
                  <a:gd name="T41" fmla="*/ 19 h 47"/>
                  <a:gd name="T42" fmla="*/ 81 w 164"/>
                  <a:gd name="T43" fmla="*/ 21 h 47"/>
                  <a:gd name="T44" fmla="*/ 80 w 164"/>
                  <a:gd name="T45" fmla="*/ 19 h 47"/>
                  <a:gd name="T46" fmla="*/ 61 w 164"/>
                  <a:gd name="T47" fmla="*/ 4 h 47"/>
                  <a:gd name="T48" fmla="*/ 42 w 164"/>
                  <a:gd name="T49" fmla="*/ 19 h 47"/>
                  <a:gd name="T50" fmla="*/ 41 w 164"/>
                  <a:gd name="T51" fmla="*/ 21 h 47"/>
                  <a:gd name="T52" fmla="*/ 40 w 164"/>
                  <a:gd name="T53" fmla="*/ 19 h 47"/>
                  <a:gd name="T54" fmla="*/ 14 w 164"/>
                  <a:gd name="T55" fmla="*/ 5 h 47"/>
                  <a:gd name="T56" fmla="*/ 1 w 164"/>
                  <a:gd name="T57" fmla="*/ 24 h 47"/>
                  <a:gd name="T58" fmla="*/ 3 w 164"/>
                  <a:gd name="T59" fmla="*/ 3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4" h="47">
                    <a:moveTo>
                      <a:pt x="3" y="32"/>
                    </a:moveTo>
                    <a:cubicBezTo>
                      <a:pt x="7" y="40"/>
                      <a:pt x="13" y="43"/>
                      <a:pt x="22" y="43"/>
                    </a:cubicBezTo>
                    <a:cubicBezTo>
                      <a:pt x="30" y="42"/>
                      <a:pt x="37" y="37"/>
                      <a:pt x="40" y="29"/>
                    </a:cubicBezTo>
                    <a:cubicBezTo>
                      <a:pt x="40" y="28"/>
                      <a:pt x="41" y="27"/>
                      <a:pt x="41" y="25"/>
                    </a:cubicBezTo>
                    <a:cubicBezTo>
                      <a:pt x="41" y="26"/>
                      <a:pt x="42" y="27"/>
                      <a:pt x="42" y="29"/>
                    </a:cubicBezTo>
                    <a:cubicBezTo>
                      <a:pt x="45" y="37"/>
                      <a:pt x="52" y="44"/>
                      <a:pt x="63" y="43"/>
                    </a:cubicBezTo>
                    <a:cubicBezTo>
                      <a:pt x="71" y="42"/>
                      <a:pt x="78" y="37"/>
                      <a:pt x="80" y="28"/>
                    </a:cubicBezTo>
                    <a:cubicBezTo>
                      <a:pt x="81" y="27"/>
                      <a:pt x="81" y="26"/>
                      <a:pt x="81" y="25"/>
                    </a:cubicBezTo>
                    <a:cubicBezTo>
                      <a:pt x="82" y="26"/>
                      <a:pt x="82" y="27"/>
                      <a:pt x="82" y="28"/>
                    </a:cubicBezTo>
                    <a:cubicBezTo>
                      <a:pt x="85" y="38"/>
                      <a:pt x="91" y="43"/>
                      <a:pt x="101" y="43"/>
                    </a:cubicBezTo>
                    <a:cubicBezTo>
                      <a:pt x="112" y="43"/>
                      <a:pt x="118" y="38"/>
                      <a:pt x="121" y="28"/>
                    </a:cubicBezTo>
                    <a:cubicBezTo>
                      <a:pt x="121" y="27"/>
                      <a:pt x="121" y="26"/>
                      <a:pt x="122" y="25"/>
                    </a:cubicBezTo>
                    <a:cubicBezTo>
                      <a:pt x="122" y="26"/>
                      <a:pt x="122" y="27"/>
                      <a:pt x="123" y="28"/>
                    </a:cubicBezTo>
                    <a:cubicBezTo>
                      <a:pt x="126" y="40"/>
                      <a:pt x="138" y="47"/>
                      <a:pt x="149" y="42"/>
                    </a:cubicBezTo>
                    <a:cubicBezTo>
                      <a:pt x="161" y="37"/>
                      <a:pt x="164" y="27"/>
                      <a:pt x="159" y="15"/>
                    </a:cubicBezTo>
                    <a:cubicBezTo>
                      <a:pt x="156" y="7"/>
                      <a:pt x="150" y="4"/>
                      <a:pt x="141" y="4"/>
                    </a:cubicBezTo>
                    <a:cubicBezTo>
                      <a:pt x="132" y="4"/>
                      <a:pt x="125" y="9"/>
                      <a:pt x="123" y="18"/>
                    </a:cubicBezTo>
                    <a:cubicBezTo>
                      <a:pt x="122" y="19"/>
                      <a:pt x="122" y="20"/>
                      <a:pt x="122" y="21"/>
                    </a:cubicBezTo>
                    <a:cubicBezTo>
                      <a:pt x="121" y="20"/>
                      <a:pt x="121" y="19"/>
                      <a:pt x="121" y="18"/>
                    </a:cubicBezTo>
                    <a:cubicBezTo>
                      <a:pt x="118" y="9"/>
                      <a:pt x="111" y="3"/>
                      <a:pt x="100" y="4"/>
                    </a:cubicBezTo>
                    <a:cubicBezTo>
                      <a:pt x="91" y="5"/>
                      <a:pt x="85" y="10"/>
                      <a:pt x="82" y="19"/>
                    </a:cubicBezTo>
                    <a:cubicBezTo>
                      <a:pt x="82" y="20"/>
                      <a:pt x="82" y="20"/>
                      <a:pt x="81" y="21"/>
                    </a:cubicBezTo>
                    <a:cubicBezTo>
                      <a:pt x="81" y="21"/>
                      <a:pt x="81" y="20"/>
                      <a:pt x="80" y="19"/>
                    </a:cubicBezTo>
                    <a:cubicBezTo>
                      <a:pt x="77" y="9"/>
                      <a:pt x="71" y="4"/>
                      <a:pt x="61" y="4"/>
                    </a:cubicBezTo>
                    <a:cubicBezTo>
                      <a:pt x="51" y="4"/>
                      <a:pt x="45" y="9"/>
                      <a:pt x="42" y="19"/>
                    </a:cubicBezTo>
                    <a:cubicBezTo>
                      <a:pt x="42" y="20"/>
                      <a:pt x="41" y="21"/>
                      <a:pt x="41" y="21"/>
                    </a:cubicBezTo>
                    <a:cubicBezTo>
                      <a:pt x="41" y="21"/>
                      <a:pt x="40" y="20"/>
                      <a:pt x="40" y="19"/>
                    </a:cubicBezTo>
                    <a:cubicBezTo>
                      <a:pt x="36" y="6"/>
                      <a:pt x="25" y="0"/>
                      <a:pt x="14" y="5"/>
                    </a:cubicBezTo>
                    <a:cubicBezTo>
                      <a:pt x="5" y="9"/>
                      <a:pt x="0" y="16"/>
                      <a:pt x="1" y="24"/>
                    </a:cubicBezTo>
                    <a:cubicBezTo>
                      <a:pt x="2" y="26"/>
                      <a:pt x="2" y="29"/>
                      <a:pt x="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72" name="Freeform 13">
                <a:extLst>
                  <a:ext uri="{FF2B5EF4-FFF2-40B4-BE49-F238E27FC236}">
                    <a16:creationId xmlns="" xmlns:a16="http://schemas.microsoft.com/office/drawing/2014/main" id="{54FCD75D-CBBB-4480-9003-817D05E5C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9" y="3867"/>
                <a:ext cx="322" cy="114"/>
              </a:xfrm>
              <a:custGeom>
                <a:avLst/>
                <a:gdLst>
                  <a:gd name="T0" fmla="*/ 26 w 124"/>
                  <a:gd name="T1" fmla="*/ 42 h 44"/>
                  <a:gd name="T2" fmla="*/ 41 w 124"/>
                  <a:gd name="T3" fmla="*/ 28 h 44"/>
                  <a:gd name="T4" fmla="*/ 42 w 124"/>
                  <a:gd name="T5" fmla="*/ 25 h 44"/>
                  <a:gd name="T6" fmla="*/ 43 w 124"/>
                  <a:gd name="T7" fmla="*/ 28 h 44"/>
                  <a:gd name="T8" fmla="*/ 62 w 124"/>
                  <a:gd name="T9" fmla="*/ 43 h 44"/>
                  <a:gd name="T10" fmla="*/ 81 w 124"/>
                  <a:gd name="T11" fmla="*/ 28 h 44"/>
                  <a:gd name="T12" fmla="*/ 82 w 124"/>
                  <a:gd name="T13" fmla="*/ 25 h 44"/>
                  <a:gd name="T14" fmla="*/ 83 w 124"/>
                  <a:gd name="T15" fmla="*/ 28 h 44"/>
                  <a:gd name="T16" fmla="*/ 104 w 124"/>
                  <a:gd name="T17" fmla="*/ 43 h 44"/>
                  <a:gd name="T18" fmla="*/ 110 w 124"/>
                  <a:gd name="T19" fmla="*/ 42 h 44"/>
                  <a:gd name="T20" fmla="*/ 120 w 124"/>
                  <a:gd name="T21" fmla="*/ 15 h 44"/>
                  <a:gd name="T22" fmla="*/ 98 w 124"/>
                  <a:gd name="T23" fmla="*/ 4 h 44"/>
                  <a:gd name="T24" fmla="*/ 83 w 124"/>
                  <a:gd name="T25" fmla="*/ 19 h 44"/>
                  <a:gd name="T26" fmla="*/ 82 w 124"/>
                  <a:gd name="T27" fmla="*/ 21 h 44"/>
                  <a:gd name="T28" fmla="*/ 81 w 124"/>
                  <a:gd name="T29" fmla="*/ 19 h 44"/>
                  <a:gd name="T30" fmla="*/ 62 w 124"/>
                  <a:gd name="T31" fmla="*/ 4 h 44"/>
                  <a:gd name="T32" fmla="*/ 43 w 124"/>
                  <a:gd name="T33" fmla="*/ 19 h 44"/>
                  <a:gd name="T34" fmla="*/ 42 w 124"/>
                  <a:gd name="T35" fmla="*/ 21 h 44"/>
                  <a:gd name="T36" fmla="*/ 41 w 124"/>
                  <a:gd name="T37" fmla="*/ 19 h 44"/>
                  <a:gd name="T38" fmla="*/ 14 w 124"/>
                  <a:gd name="T39" fmla="*/ 5 h 44"/>
                  <a:gd name="T40" fmla="*/ 4 w 124"/>
                  <a:gd name="T41" fmla="*/ 32 h 44"/>
                  <a:gd name="T42" fmla="*/ 26 w 124"/>
                  <a:gd name="T43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4" h="44">
                    <a:moveTo>
                      <a:pt x="26" y="42"/>
                    </a:moveTo>
                    <a:cubicBezTo>
                      <a:pt x="34" y="41"/>
                      <a:pt x="39" y="36"/>
                      <a:pt x="41" y="28"/>
                    </a:cubicBezTo>
                    <a:cubicBezTo>
                      <a:pt x="41" y="27"/>
                      <a:pt x="42" y="26"/>
                      <a:pt x="42" y="25"/>
                    </a:cubicBezTo>
                    <a:cubicBezTo>
                      <a:pt x="42" y="26"/>
                      <a:pt x="43" y="27"/>
                      <a:pt x="43" y="28"/>
                    </a:cubicBezTo>
                    <a:cubicBezTo>
                      <a:pt x="46" y="38"/>
                      <a:pt x="52" y="43"/>
                      <a:pt x="62" y="43"/>
                    </a:cubicBezTo>
                    <a:cubicBezTo>
                      <a:pt x="72" y="43"/>
                      <a:pt x="78" y="38"/>
                      <a:pt x="81" y="28"/>
                    </a:cubicBezTo>
                    <a:cubicBezTo>
                      <a:pt x="81" y="27"/>
                      <a:pt x="82" y="26"/>
                      <a:pt x="82" y="25"/>
                    </a:cubicBezTo>
                    <a:cubicBezTo>
                      <a:pt x="83" y="26"/>
                      <a:pt x="83" y="27"/>
                      <a:pt x="83" y="28"/>
                    </a:cubicBezTo>
                    <a:cubicBezTo>
                      <a:pt x="86" y="38"/>
                      <a:pt x="92" y="43"/>
                      <a:pt x="104" y="43"/>
                    </a:cubicBezTo>
                    <a:cubicBezTo>
                      <a:pt x="105" y="42"/>
                      <a:pt x="108" y="43"/>
                      <a:pt x="110" y="42"/>
                    </a:cubicBezTo>
                    <a:cubicBezTo>
                      <a:pt x="122" y="36"/>
                      <a:pt x="124" y="26"/>
                      <a:pt x="120" y="15"/>
                    </a:cubicBezTo>
                    <a:cubicBezTo>
                      <a:pt x="116" y="6"/>
                      <a:pt x="109" y="3"/>
                      <a:pt x="98" y="4"/>
                    </a:cubicBezTo>
                    <a:cubicBezTo>
                      <a:pt x="90" y="6"/>
                      <a:pt x="85" y="11"/>
                      <a:pt x="83" y="19"/>
                    </a:cubicBezTo>
                    <a:cubicBezTo>
                      <a:pt x="83" y="20"/>
                      <a:pt x="83" y="21"/>
                      <a:pt x="82" y="21"/>
                    </a:cubicBezTo>
                    <a:cubicBezTo>
                      <a:pt x="82" y="21"/>
                      <a:pt x="81" y="20"/>
                      <a:pt x="81" y="19"/>
                    </a:cubicBezTo>
                    <a:cubicBezTo>
                      <a:pt x="78" y="9"/>
                      <a:pt x="72" y="4"/>
                      <a:pt x="62" y="4"/>
                    </a:cubicBezTo>
                    <a:cubicBezTo>
                      <a:pt x="52" y="4"/>
                      <a:pt x="46" y="9"/>
                      <a:pt x="43" y="19"/>
                    </a:cubicBezTo>
                    <a:cubicBezTo>
                      <a:pt x="43" y="20"/>
                      <a:pt x="42" y="21"/>
                      <a:pt x="42" y="21"/>
                    </a:cubicBezTo>
                    <a:cubicBezTo>
                      <a:pt x="42" y="21"/>
                      <a:pt x="41" y="20"/>
                      <a:pt x="41" y="19"/>
                    </a:cubicBezTo>
                    <a:cubicBezTo>
                      <a:pt x="37" y="7"/>
                      <a:pt x="25" y="0"/>
                      <a:pt x="14" y="5"/>
                    </a:cubicBezTo>
                    <a:cubicBezTo>
                      <a:pt x="2" y="10"/>
                      <a:pt x="0" y="21"/>
                      <a:pt x="4" y="32"/>
                    </a:cubicBezTo>
                    <a:cubicBezTo>
                      <a:pt x="8" y="41"/>
                      <a:pt x="15" y="44"/>
                      <a:pt x="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73" name="Freeform 14">
                <a:extLst>
                  <a:ext uri="{FF2B5EF4-FFF2-40B4-BE49-F238E27FC236}">
                    <a16:creationId xmlns="" xmlns:a16="http://schemas.microsoft.com/office/drawing/2014/main" id="{C8740BA0-24F5-44DD-9797-B26A12CD6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" y="3867"/>
                <a:ext cx="216" cy="119"/>
              </a:xfrm>
              <a:custGeom>
                <a:avLst/>
                <a:gdLst>
                  <a:gd name="T0" fmla="*/ 26 w 83"/>
                  <a:gd name="T1" fmla="*/ 42 h 46"/>
                  <a:gd name="T2" fmla="*/ 39 w 83"/>
                  <a:gd name="T3" fmla="*/ 28 h 46"/>
                  <a:gd name="T4" fmla="*/ 39 w 83"/>
                  <a:gd name="T5" fmla="*/ 25 h 46"/>
                  <a:gd name="T6" fmla="*/ 40 w 83"/>
                  <a:gd name="T7" fmla="*/ 27 h 46"/>
                  <a:gd name="T8" fmla="*/ 60 w 83"/>
                  <a:gd name="T9" fmla="*/ 43 h 46"/>
                  <a:gd name="T10" fmla="*/ 77 w 83"/>
                  <a:gd name="T11" fmla="*/ 14 h 46"/>
                  <a:gd name="T12" fmla="*/ 60 w 83"/>
                  <a:gd name="T13" fmla="*/ 4 h 46"/>
                  <a:gd name="T14" fmla="*/ 40 w 83"/>
                  <a:gd name="T15" fmla="*/ 19 h 46"/>
                  <a:gd name="T16" fmla="*/ 39 w 83"/>
                  <a:gd name="T17" fmla="*/ 21 h 46"/>
                  <a:gd name="T18" fmla="*/ 39 w 83"/>
                  <a:gd name="T19" fmla="*/ 19 h 46"/>
                  <a:gd name="T20" fmla="*/ 12 w 83"/>
                  <a:gd name="T21" fmla="*/ 5 h 46"/>
                  <a:gd name="T22" fmla="*/ 0 w 83"/>
                  <a:gd name="T23" fmla="*/ 24 h 46"/>
                  <a:gd name="T24" fmla="*/ 26 w 83"/>
                  <a:gd name="T25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3" h="46">
                    <a:moveTo>
                      <a:pt x="26" y="42"/>
                    </a:moveTo>
                    <a:cubicBezTo>
                      <a:pt x="33" y="40"/>
                      <a:pt x="37" y="35"/>
                      <a:pt x="39" y="28"/>
                    </a:cubicBezTo>
                    <a:cubicBezTo>
                      <a:pt x="39" y="27"/>
                      <a:pt x="39" y="26"/>
                      <a:pt x="39" y="25"/>
                    </a:cubicBezTo>
                    <a:cubicBezTo>
                      <a:pt x="40" y="26"/>
                      <a:pt x="40" y="27"/>
                      <a:pt x="40" y="27"/>
                    </a:cubicBezTo>
                    <a:cubicBezTo>
                      <a:pt x="43" y="38"/>
                      <a:pt x="49" y="42"/>
                      <a:pt x="60" y="43"/>
                    </a:cubicBezTo>
                    <a:cubicBezTo>
                      <a:pt x="76" y="43"/>
                      <a:pt x="83" y="26"/>
                      <a:pt x="77" y="14"/>
                    </a:cubicBezTo>
                    <a:cubicBezTo>
                      <a:pt x="73" y="7"/>
                      <a:pt x="68" y="3"/>
                      <a:pt x="60" y="4"/>
                    </a:cubicBezTo>
                    <a:cubicBezTo>
                      <a:pt x="49" y="4"/>
                      <a:pt x="43" y="9"/>
                      <a:pt x="40" y="19"/>
                    </a:cubicBezTo>
                    <a:cubicBezTo>
                      <a:pt x="40" y="20"/>
                      <a:pt x="40" y="21"/>
                      <a:pt x="39" y="21"/>
                    </a:cubicBezTo>
                    <a:cubicBezTo>
                      <a:pt x="39" y="20"/>
                      <a:pt x="39" y="20"/>
                      <a:pt x="39" y="19"/>
                    </a:cubicBezTo>
                    <a:cubicBezTo>
                      <a:pt x="35" y="7"/>
                      <a:pt x="23" y="0"/>
                      <a:pt x="12" y="5"/>
                    </a:cubicBezTo>
                    <a:cubicBezTo>
                      <a:pt x="3" y="9"/>
                      <a:pt x="0" y="16"/>
                      <a:pt x="0" y="24"/>
                    </a:cubicBezTo>
                    <a:cubicBezTo>
                      <a:pt x="0" y="39"/>
                      <a:pt x="14" y="46"/>
                      <a:pt x="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74" name="Freeform 15">
                <a:extLst>
                  <a:ext uri="{FF2B5EF4-FFF2-40B4-BE49-F238E27FC236}">
                    <a16:creationId xmlns="" xmlns:a16="http://schemas.microsoft.com/office/drawing/2014/main" id="{BACA0FD4-D027-4B95-BFE2-0D7F857C7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3773"/>
                <a:ext cx="98" cy="99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19 h 38"/>
                  <a:gd name="T4" fmla="*/ 33 w 38"/>
                  <a:gd name="T5" fmla="*/ 5 h 38"/>
                  <a:gd name="T6" fmla="*/ 19 w 38"/>
                  <a:gd name="T7" fmla="*/ 0 h 38"/>
                  <a:gd name="T8" fmla="*/ 0 w 38"/>
                  <a:gd name="T9" fmla="*/ 19 h 38"/>
                  <a:gd name="T10" fmla="*/ 19 w 38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8" y="13"/>
                      <a:pt x="37" y="9"/>
                      <a:pt x="33" y="5"/>
                    </a:cubicBezTo>
                    <a:cubicBezTo>
                      <a:pt x="29" y="1"/>
                      <a:pt x="25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75" name="Freeform 16">
                <a:extLst>
                  <a:ext uri="{FF2B5EF4-FFF2-40B4-BE49-F238E27FC236}">
                    <a16:creationId xmlns="" xmlns:a16="http://schemas.microsoft.com/office/drawing/2014/main" id="{483A5666-3F73-42C7-AB38-146C5E265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3" y="3773"/>
                <a:ext cx="98" cy="99"/>
              </a:xfrm>
              <a:custGeom>
                <a:avLst/>
                <a:gdLst>
                  <a:gd name="T0" fmla="*/ 20 w 38"/>
                  <a:gd name="T1" fmla="*/ 38 h 38"/>
                  <a:gd name="T2" fmla="*/ 38 w 38"/>
                  <a:gd name="T3" fmla="*/ 19 h 38"/>
                  <a:gd name="T4" fmla="*/ 19 w 38"/>
                  <a:gd name="T5" fmla="*/ 0 h 38"/>
                  <a:gd name="T6" fmla="*/ 0 w 38"/>
                  <a:gd name="T7" fmla="*/ 19 h 38"/>
                  <a:gd name="T8" fmla="*/ 20 w 38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20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76" name="Freeform 17">
                <a:extLst>
                  <a:ext uri="{FF2B5EF4-FFF2-40B4-BE49-F238E27FC236}">
                    <a16:creationId xmlns="" xmlns:a16="http://schemas.microsoft.com/office/drawing/2014/main" id="{F6CCE848-8882-4A2A-9C28-AA195FC3F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3" y="3773"/>
                <a:ext cx="98" cy="99"/>
              </a:xfrm>
              <a:custGeom>
                <a:avLst/>
                <a:gdLst>
                  <a:gd name="T0" fmla="*/ 19 w 38"/>
                  <a:gd name="T1" fmla="*/ 38 h 38"/>
                  <a:gd name="T2" fmla="*/ 33 w 38"/>
                  <a:gd name="T3" fmla="*/ 33 h 38"/>
                  <a:gd name="T4" fmla="*/ 38 w 38"/>
                  <a:gd name="T5" fmla="*/ 19 h 38"/>
                  <a:gd name="T6" fmla="*/ 19 w 38"/>
                  <a:gd name="T7" fmla="*/ 0 h 38"/>
                  <a:gd name="T8" fmla="*/ 0 w 38"/>
                  <a:gd name="T9" fmla="*/ 19 h 38"/>
                  <a:gd name="T10" fmla="*/ 19 w 38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25" y="38"/>
                      <a:pt x="29" y="37"/>
                      <a:pt x="33" y="33"/>
                    </a:cubicBezTo>
                    <a:cubicBezTo>
                      <a:pt x="37" y="29"/>
                      <a:pt x="38" y="25"/>
                      <a:pt x="38" y="19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77" name="Freeform 18">
                <a:extLst>
                  <a:ext uri="{FF2B5EF4-FFF2-40B4-BE49-F238E27FC236}">
                    <a16:creationId xmlns="" xmlns:a16="http://schemas.microsoft.com/office/drawing/2014/main" id="{99CE1398-9B33-41AD-AC28-4E32787F8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6" y="3773"/>
                <a:ext cx="102" cy="99"/>
              </a:xfrm>
              <a:custGeom>
                <a:avLst/>
                <a:gdLst>
                  <a:gd name="T0" fmla="*/ 33 w 39"/>
                  <a:gd name="T1" fmla="*/ 5 h 38"/>
                  <a:gd name="T2" fmla="*/ 20 w 39"/>
                  <a:gd name="T3" fmla="*/ 0 h 38"/>
                  <a:gd name="T4" fmla="*/ 0 w 39"/>
                  <a:gd name="T5" fmla="*/ 19 h 38"/>
                  <a:gd name="T6" fmla="*/ 18 w 39"/>
                  <a:gd name="T7" fmla="*/ 38 h 38"/>
                  <a:gd name="T8" fmla="*/ 33 w 39"/>
                  <a:gd name="T9" fmla="*/ 33 h 38"/>
                  <a:gd name="T10" fmla="*/ 38 w 39"/>
                  <a:gd name="T11" fmla="*/ 20 h 38"/>
                  <a:gd name="T12" fmla="*/ 33 w 39"/>
                  <a:gd name="T13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8">
                    <a:moveTo>
                      <a:pt x="33" y="5"/>
                    </a:moveTo>
                    <a:cubicBezTo>
                      <a:pt x="29" y="1"/>
                      <a:pt x="25" y="0"/>
                      <a:pt x="20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0"/>
                      <a:pt x="7" y="38"/>
                      <a:pt x="18" y="38"/>
                    </a:cubicBezTo>
                    <a:cubicBezTo>
                      <a:pt x="24" y="38"/>
                      <a:pt x="29" y="38"/>
                      <a:pt x="33" y="33"/>
                    </a:cubicBezTo>
                    <a:cubicBezTo>
                      <a:pt x="36" y="29"/>
                      <a:pt x="39" y="25"/>
                      <a:pt x="38" y="20"/>
                    </a:cubicBezTo>
                    <a:cubicBezTo>
                      <a:pt x="39" y="14"/>
                      <a:pt x="37" y="9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78" name="Freeform 19">
                <a:extLst>
                  <a:ext uri="{FF2B5EF4-FFF2-40B4-BE49-F238E27FC236}">
                    <a16:creationId xmlns="" xmlns:a16="http://schemas.microsoft.com/office/drawing/2014/main" id="{9AEFD595-C255-45B7-926B-4693C191F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5" y="3773"/>
                <a:ext cx="101" cy="99"/>
              </a:xfrm>
              <a:custGeom>
                <a:avLst/>
                <a:gdLst>
                  <a:gd name="T0" fmla="*/ 18 w 39"/>
                  <a:gd name="T1" fmla="*/ 38 h 38"/>
                  <a:gd name="T2" fmla="*/ 33 w 39"/>
                  <a:gd name="T3" fmla="*/ 33 h 38"/>
                  <a:gd name="T4" fmla="*/ 38 w 39"/>
                  <a:gd name="T5" fmla="*/ 20 h 38"/>
                  <a:gd name="T6" fmla="*/ 33 w 39"/>
                  <a:gd name="T7" fmla="*/ 5 h 38"/>
                  <a:gd name="T8" fmla="*/ 20 w 39"/>
                  <a:gd name="T9" fmla="*/ 0 h 38"/>
                  <a:gd name="T10" fmla="*/ 0 w 39"/>
                  <a:gd name="T11" fmla="*/ 19 h 38"/>
                  <a:gd name="T12" fmla="*/ 18 w 39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8">
                    <a:moveTo>
                      <a:pt x="18" y="38"/>
                    </a:moveTo>
                    <a:cubicBezTo>
                      <a:pt x="24" y="38"/>
                      <a:pt x="29" y="38"/>
                      <a:pt x="33" y="33"/>
                    </a:cubicBezTo>
                    <a:cubicBezTo>
                      <a:pt x="37" y="29"/>
                      <a:pt x="39" y="25"/>
                      <a:pt x="38" y="20"/>
                    </a:cubicBezTo>
                    <a:cubicBezTo>
                      <a:pt x="39" y="14"/>
                      <a:pt x="38" y="9"/>
                      <a:pt x="33" y="5"/>
                    </a:cubicBezTo>
                    <a:cubicBezTo>
                      <a:pt x="29" y="1"/>
                      <a:pt x="25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0"/>
                      <a:pt x="7" y="38"/>
                      <a:pt x="18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79" name="Freeform 20">
                <a:extLst>
                  <a:ext uri="{FF2B5EF4-FFF2-40B4-BE49-F238E27FC236}">
                    <a16:creationId xmlns="" xmlns:a16="http://schemas.microsoft.com/office/drawing/2014/main" id="{6E30ADC7-5B29-41B8-8B12-B26FC5E23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9" y="3773"/>
                <a:ext cx="104" cy="99"/>
              </a:xfrm>
              <a:custGeom>
                <a:avLst/>
                <a:gdLst>
                  <a:gd name="T0" fmla="*/ 34 w 40"/>
                  <a:gd name="T1" fmla="*/ 5 h 38"/>
                  <a:gd name="T2" fmla="*/ 20 w 40"/>
                  <a:gd name="T3" fmla="*/ 0 h 38"/>
                  <a:gd name="T4" fmla="*/ 0 w 40"/>
                  <a:gd name="T5" fmla="*/ 19 h 38"/>
                  <a:gd name="T6" fmla="*/ 18 w 40"/>
                  <a:gd name="T7" fmla="*/ 38 h 38"/>
                  <a:gd name="T8" fmla="*/ 34 w 40"/>
                  <a:gd name="T9" fmla="*/ 33 h 38"/>
                  <a:gd name="T10" fmla="*/ 39 w 40"/>
                  <a:gd name="T11" fmla="*/ 20 h 38"/>
                  <a:gd name="T12" fmla="*/ 34 w 40"/>
                  <a:gd name="T13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34" y="5"/>
                    </a:moveTo>
                    <a:cubicBezTo>
                      <a:pt x="30" y="1"/>
                      <a:pt x="26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0"/>
                      <a:pt x="7" y="38"/>
                      <a:pt x="18" y="38"/>
                    </a:cubicBezTo>
                    <a:cubicBezTo>
                      <a:pt x="24" y="38"/>
                      <a:pt x="29" y="38"/>
                      <a:pt x="34" y="33"/>
                    </a:cubicBezTo>
                    <a:cubicBezTo>
                      <a:pt x="37" y="29"/>
                      <a:pt x="40" y="25"/>
                      <a:pt x="39" y="20"/>
                    </a:cubicBezTo>
                    <a:cubicBezTo>
                      <a:pt x="39" y="14"/>
                      <a:pt x="38" y="9"/>
                      <a:pt x="3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80" name="Freeform 21">
                <a:extLst>
                  <a:ext uri="{FF2B5EF4-FFF2-40B4-BE49-F238E27FC236}">
                    <a16:creationId xmlns="" xmlns:a16="http://schemas.microsoft.com/office/drawing/2014/main" id="{40A6306E-F7FC-472D-AB47-77A7D3CA9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5" y="3773"/>
                <a:ext cx="99" cy="99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9 h 38"/>
                  <a:gd name="T4" fmla="*/ 18 w 38"/>
                  <a:gd name="T5" fmla="*/ 38 h 38"/>
                  <a:gd name="T6" fmla="*/ 33 w 38"/>
                  <a:gd name="T7" fmla="*/ 33 h 38"/>
                  <a:gd name="T8" fmla="*/ 38 w 38"/>
                  <a:gd name="T9" fmla="*/ 20 h 38"/>
                  <a:gd name="T10" fmla="*/ 19 w 38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8" y="38"/>
                    </a:cubicBezTo>
                    <a:cubicBezTo>
                      <a:pt x="24" y="38"/>
                      <a:pt x="29" y="37"/>
                      <a:pt x="33" y="33"/>
                    </a:cubicBezTo>
                    <a:cubicBezTo>
                      <a:pt x="37" y="29"/>
                      <a:pt x="38" y="25"/>
                      <a:pt x="38" y="20"/>
                    </a:cubicBezTo>
                    <a:cubicBezTo>
                      <a:pt x="38" y="7"/>
                      <a:pt x="31" y="0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81" name="Freeform 22">
                <a:extLst>
                  <a:ext uri="{FF2B5EF4-FFF2-40B4-BE49-F238E27FC236}">
                    <a16:creationId xmlns="" xmlns:a16="http://schemas.microsoft.com/office/drawing/2014/main" id="{8B873D9A-A05B-4507-8B1F-785AE9A3F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9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8 w 39"/>
                  <a:gd name="T3" fmla="*/ 19 h 38"/>
                  <a:gd name="T4" fmla="*/ 19 w 39"/>
                  <a:gd name="T5" fmla="*/ 0 h 38"/>
                  <a:gd name="T6" fmla="*/ 0 w 39"/>
                  <a:gd name="T7" fmla="*/ 19 h 38"/>
                  <a:gd name="T8" fmla="*/ 19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9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82" name="Freeform 23">
                <a:extLst>
                  <a:ext uri="{FF2B5EF4-FFF2-40B4-BE49-F238E27FC236}">
                    <a16:creationId xmlns="" xmlns:a16="http://schemas.microsoft.com/office/drawing/2014/main" id="{69410496-AD75-45B1-A854-FAE338C9B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3" y="3773"/>
                <a:ext cx="101" cy="99"/>
              </a:xfrm>
              <a:custGeom>
                <a:avLst/>
                <a:gdLst>
                  <a:gd name="T0" fmla="*/ 19 w 39"/>
                  <a:gd name="T1" fmla="*/ 0 h 38"/>
                  <a:gd name="T2" fmla="*/ 0 w 39"/>
                  <a:gd name="T3" fmla="*/ 19 h 38"/>
                  <a:gd name="T4" fmla="*/ 20 w 39"/>
                  <a:gd name="T5" fmla="*/ 38 h 38"/>
                  <a:gd name="T6" fmla="*/ 33 w 39"/>
                  <a:gd name="T7" fmla="*/ 33 h 38"/>
                  <a:gd name="T8" fmla="*/ 39 w 39"/>
                  <a:gd name="T9" fmla="*/ 19 h 38"/>
                  <a:gd name="T10" fmla="*/ 19 w 39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19" y="0"/>
                    </a:move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8" y="38"/>
                      <a:pt x="20" y="38"/>
                    </a:cubicBezTo>
                    <a:cubicBezTo>
                      <a:pt x="26" y="38"/>
                      <a:pt x="30" y="37"/>
                      <a:pt x="33" y="33"/>
                    </a:cubicBezTo>
                    <a:cubicBezTo>
                      <a:pt x="37" y="29"/>
                      <a:pt x="39" y="25"/>
                      <a:pt x="39" y="19"/>
                    </a:cubicBezTo>
                    <a:cubicBezTo>
                      <a:pt x="39" y="7"/>
                      <a:pt x="32" y="0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83" name="Freeform 24">
                <a:extLst>
                  <a:ext uri="{FF2B5EF4-FFF2-40B4-BE49-F238E27FC236}">
                    <a16:creationId xmlns="" xmlns:a16="http://schemas.microsoft.com/office/drawing/2014/main" id="{D71C75BA-EAA7-42E2-A16B-176321036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3877"/>
                <a:ext cx="101" cy="101"/>
              </a:xfrm>
              <a:custGeom>
                <a:avLst/>
                <a:gdLst>
                  <a:gd name="T0" fmla="*/ 20 w 39"/>
                  <a:gd name="T1" fmla="*/ 0 h 39"/>
                  <a:gd name="T2" fmla="*/ 0 w 39"/>
                  <a:gd name="T3" fmla="*/ 19 h 39"/>
                  <a:gd name="T4" fmla="*/ 18 w 39"/>
                  <a:gd name="T5" fmla="*/ 39 h 39"/>
                  <a:gd name="T6" fmla="*/ 39 w 39"/>
                  <a:gd name="T7" fmla="*/ 19 h 39"/>
                  <a:gd name="T8" fmla="*/ 33 w 39"/>
                  <a:gd name="T9" fmla="*/ 5 h 39"/>
                  <a:gd name="T10" fmla="*/ 20 w 39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20" y="0"/>
                    </a:moveTo>
                    <a:cubicBezTo>
                      <a:pt x="8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8" y="39"/>
                    </a:cubicBezTo>
                    <a:cubicBezTo>
                      <a:pt x="31" y="39"/>
                      <a:pt x="38" y="32"/>
                      <a:pt x="39" y="19"/>
                    </a:cubicBezTo>
                    <a:cubicBezTo>
                      <a:pt x="39" y="14"/>
                      <a:pt x="38" y="9"/>
                      <a:pt x="33" y="5"/>
                    </a:cubicBezTo>
                    <a:cubicBezTo>
                      <a:pt x="29" y="2"/>
                      <a:pt x="25" y="0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84" name="Freeform 25">
                <a:extLst>
                  <a:ext uri="{FF2B5EF4-FFF2-40B4-BE49-F238E27FC236}">
                    <a16:creationId xmlns="" xmlns:a16="http://schemas.microsoft.com/office/drawing/2014/main" id="{962D9078-09E5-4FAE-9162-86B208234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4" y="3773"/>
                <a:ext cx="99" cy="99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19 h 38"/>
                  <a:gd name="T4" fmla="*/ 33 w 38"/>
                  <a:gd name="T5" fmla="*/ 5 h 38"/>
                  <a:gd name="T6" fmla="*/ 20 w 38"/>
                  <a:gd name="T7" fmla="*/ 0 h 38"/>
                  <a:gd name="T8" fmla="*/ 0 w 38"/>
                  <a:gd name="T9" fmla="*/ 19 h 38"/>
                  <a:gd name="T10" fmla="*/ 19 w 38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8" y="13"/>
                      <a:pt x="37" y="9"/>
                      <a:pt x="33" y="5"/>
                    </a:cubicBezTo>
                    <a:cubicBezTo>
                      <a:pt x="29" y="1"/>
                      <a:pt x="25" y="0"/>
                      <a:pt x="20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85" name="Freeform 26">
                <a:extLst>
                  <a:ext uri="{FF2B5EF4-FFF2-40B4-BE49-F238E27FC236}">
                    <a16:creationId xmlns="" xmlns:a16="http://schemas.microsoft.com/office/drawing/2014/main" id="{72D17140-3AB5-410A-9D98-E3FA0CFD4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8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8 w 39"/>
                  <a:gd name="T3" fmla="*/ 19 h 38"/>
                  <a:gd name="T4" fmla="*/ 33 w 39"/>
                  <a:gd name="T5" fmla="*/ 5 h 38"/>
                  <a:gd name="T6" fmla="*/ 20 w 39"/>
                  <a:gd name="T7" fmla="*/ 0 h 38"/>
                  <a:gd name="T8" fmla="*/ 0 w 39"/>
                  <a:gd name="T9" fmla="*/ 19 h 38"/>
                  <a:gd name="T10" fmla="*/ 19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9" y="13"/>
                      <a:pt x="37" y="9"/>
                      <a:pt x="33" y="5"/>
                    </a:cubicBezTo>
                    <a:cubicBezTo>
                      <a:pt x="29" y="1"/>
                      <a:pt x="25" y="0"/>
                      <a:pt x="20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86" name="Freeform 27">
                <a:extLst>
                  <a:ext uri="{FF2B5EF4-FFF2-40B4-BE49-F238E27FC236}">
                    <a16:creationId xmlns="" xmlns:a16="http://schemas.microsoft.com/office/drawing/2014/main" id="{6A2FDD08-384B-4EFA-9D44-B857E1B5D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4196"/>
                <a:ext cx="102" cy="98"/>
              </a:xfrm>
              <a:custGeom>
                <a:avLst/>
                <a:gdLst>
                  <a:gd name="T0" fmla="*/ 19 w 39"/>
                  <a:gd name="T1" fmla="*/ 38 h 38"/>
                  <a:gd name="T2" fmla="*/ 38 w 39"/>
                  <a:gd name="T3" fmla="*/ 19 h 38"/>
                  <a:gd name="T4" fmla="*/ 33 w 39"/>
                  <a:gd name="T5" fmla="*/ 5 h 38"/>
                  <a:gd name="T6" fmla="*/ 20 w 39"/>
                  <a:gd name="T7" fmla="*/ 0 h 38"/>
                  <a:gd name="T8" fmla="*/ 0 w 39"/>
                  <a:gd name="T9" fmla="*/ 19 h 38"/>
                  <a:gd name="T10" fmla="*/ 19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9" y="14"/>
                      <a:pt x="37" y="9"/>
                      <a:pt x="33" y="5"/>
                    </a:cubicBezTo>
                    <a:cubicBezTo>
                      <a:pt x="29" y="2"/>
                      <a:pt x="25" y="0"/>
                      <a:pt x="20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87" name="Freeform 28">
                <a:extLst>
                  <a:ext uri="{FF2B5EF4-FFF2-40B4-BE49-F238E27FC236}">
                    <a16:creationId xmlns="" xmlns:a16="http://schemas.microsoft.com/office/drawing/2014/main" id="{11E0DB18-D096-4B69-87B9-96E8EDEAE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8" y="3773"/>
                <a:ext cx="99" cy="99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19 h 38"/>
                  <a:gd name="T4" fmla="*/ 33 w 38"/>
                  <a:gd name="T5" fmla="*/ 5 h 38"/>
                  <a:gd name="T6" fmla="*/ 20 w 38"/>
                  <a:gd name="T7" fmla="*/ 0 h 38"/>
                  <a:gd name="T8" fmla="*/ 0 w 38"/>
                  <a:gd name="T9" fmla="*/ 19 h 38"/>
                  <a:gd name="T10" fmla="*/ 19 w 38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8" y="13"/>
                      <a:pt x="37" y="9"/>
                      <a:pt x="33" y="5"/>
                    </a:cubicBezTo>
                    <a:cubicBezTo>
                      <a:pt x="29" y="1"/>
                      <a:pt x="25" y="0"/>
                      <a:pt x="20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88" name="Freeform 29">
                <a:extLst>
                  <a:ext uri="{FF2B5EF4-FFF2-40B4-BE49-F238E27FC236}">
                    <a16:creationId xmlns="" xmlns:a16="http://schemas.microsoft.com/office/drawing/2014/main" id="{A5E9D369-D2F0-4718-A68F-2BDDAC780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7" y="3773"/>
                <a:ext cx="99" cy="99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20 h 38"/>
                  <a:gd name="T4" fmla="*/ 19 w 38"/>
                  <a:gd name="T5" fmla="*/ 0 h 38"/>
                  <a:gd name="T6" fmla="*/ 0 w 38"/>
                  <a:gd name="T7" fmla="*/ 19 h 38"/>
                  <a:gd name="T8" fmla="*/ 19 w 38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31" y="38"/>
                      <a:pt x="38" y="31"/>
                      <a:pt x="38" y="20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89" name="Freeform 30">
                <a:extLst>
                  <a:ext uri="{FF2B5EF4-FFF2-40B4-BE49-F238E27FC236}">
                    <a16:creationId xmlns="" xmlns:a16="http://schemas.microsoft.com/office/drawing/2014/main" id="{25D63701-103E-4BD3-ABA3-4F558768A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6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9 w 39"/>
                  <a:gd name="T3" fmla="*/ 19 h 38"/>
                  <a:gd name="T4" fmla="*/ 33 w 39"/>
                  <a:gd name="T5" fmla="*/ 5 h 38"/>
                  <a:gd name="T6" fmla="*/ 20 w 39"/>
                  <a:gd name="T7" fmla="*/ 0 h 38"/>
                  <a:gd name="T8" fmla="*/ 0 w 39"/>
                  <a:gd name="T9" fmla="*/ 19 h 38"/>
                  <a:gd name="T10" fmla="*/ 19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1" y="38"/>
                      <a:pt x="38" y="31"/>
                      <a:pt x="39" y="19"/>
                    </a:cubicBezTo>
                    <a:cubicBezTo>
                      <a:pt x="39" y="13"/>
                      <a:pt x="37" y="9"/>
                      <a:pt x="33" y="5"/>
                    </a:cubicBezTo>
                    <a:cubicBezTo>
                      <a:pt x="30" y="1"/>
                      <a:pt x="25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90" name="Freeform 31">
                <a:extLst>
                  <a:ext uri="{FF2B5EF4-FFF2-40B4-BE49-F238E27FC236}">
                    <a16:creationId xmlns="" xmlns:a16="http://schemas.microsoft.com/office/drawing/2014/main" id="{4929AF33-5112-4039-B868-0EF54029F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4299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31" y="39"/>
                      <a:pt x="39" y="32"/>
                      <a:pt x="39" y="20"/>
                    </a:cubicBezTo>
                    <a:cubicBezTo>
                      <a:pt x="39" y="8"/>
                      <a:pt x="32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2"/>
                      <a:pt x="7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91" name="Freeform 32">
                <a:extLst>
                  <a:ext uri="{FF2B5EF4-FFF2-40B4-BE49-F238E27FC236}">
                    <a16:creationId xmlns="" xmlns:a16="http://schemas.microsoft.com/office/drawing/2014/main" id="{88670968-362C-45A8-9D54-B0DF847BB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1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9 w 39"/>
                  <a:gd name="T3" fmla="*/ 19 h 38"/>
                  <a:gd name="T4" fmla="*/ 33 w 39"/>
                  <a:gd name="T5" fmla="*/ 5 h 38"/>
                  <a:gd name="T6" fmla="*/ 20 w 39"/>
                  <a:gd name="T7" fmla="*/ 0 h 38"/>
                  <a:gd name="T8" fmla="*/ 0 w 39"/>
                  <a:gd name="T9" fmla="*/ 19 h 38"/>
                  <a:gd name="T10" fmla="*/ 19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1" y="38"/>
                      <a:pt x="38" y="31"/>
                      <a:pt x="39" y="19"/>
                    </a:cubicBezTo>
                    <a:cubicBezTo>
                      <a:pt x="39" y="13"/>
                      <a:pt x="37" y="9"/>
                      <a:pt x="33" y="5"/>
                    </a:cubicBezTo>
                    <a:cubicBezTo>
                      <a:pt x="29" y="1"/>
                      <a:pt x="25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92" name="Freeform 33">
                <a:extLst>
                  <a:ext uri="{FF2B5EF4-FFF2-40B4-BE49-F238E27FC236}">
                    <a16:creationId xmlns="" xmlns:a16="http://schemas.microsoft.com/office/drawing/2014/main" id="{D1A455B9-B727-4884-B4E5-C3F2F795B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" y="3877"/>
                <a:ext cx="98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20 h 39"/>
                  <a:gd name="T4" fmla="*/ 19 w 38"/>
                  <a:gd name="T5" fmla="*/ 0 h 39"/>
                  <a:gd name="T6" fmla="*/ 0 w 38"/>
                  <a:gd name="T7" fmla="*/ 19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31" y="39"/>
                      <a:pt x="38" y="31"/>
                      <a:pt x="38" y="20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93" name="Freeform 34">
                <a:extLst>
                  <a:ext uri="{FF2B5EF4-FFF2-40B4-BE49-F238E27FC236}">
                    <a16:creationId xmlns="" xmlns:a16="http://schemas.microsoft.com/office/drawing/2014/main" id="{5E568363-C9D3-4E06-B509-3D97153AC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5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9 w 39"/>
                  <a:gd name="T3" fmla="*/ 19 h 38"/>
                  <a:gd name="T4" fmla="*/ 21 w 39"/>
                  <a:gd name="T5" fmla="*/ 0 h 38"/>
                  <a:gd name="T6" fmla="*/ 6 w 39"/>
                  <a:gd name="T7" fmla="*/ 5 h 38"/>
                  <a:gd name="T8" fmla="*/ 0 w 39"/>
                  <a:gd name="T9" fmla="*/ 18 h 38"/>
                  <a:gd name="T10" fmla="*/ 19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2" y="38"/>
                      <a:pt x="39" y="31"/>
                      <a:pt x="39" y="19"/>
                    </a:cubicBezTo>
                    <a:cubicBezTo>
                      <a:pt x="39" y="7"/>
                      <a:pt x="32" y="0"/>
                      <a:pt x="21" y="0"/>
                    </a:cubicBezTo>
                    <a:cubicBezTo>
                      <a:pt x="15" y="0"/>
                      <a:pt x="10" y="1"/>
                      <a:pt x="6" y="5"/>
                    </a:cubicBezTo>
                    <a:cubicBezTo>
                      <a:pt x="2" y="9"/>
                      <a:pt x="0" y="13"/>
                      <a:pt x="0" y="18"/>
                    </a:cubicBezTo>
                    <a:cubicBezTo>
                      <a:pt x="1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94" name="Freeform 35">
                <a:extLst>
                  <a:ext uri="{FF2B5EF4-FFF2-40B4-BE49-F238E27FC236}">
                    <a16:creationId xmlns="" xmlns:a16="http://schemas.microsoft.com/office/drawing/2014/main" id="{58CF3FE4-3633-4782-940D-20461783C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4196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3 w 39"/>
                  <a:gd name="T3" fmla="*/ 33 h 39"/>
                  <a:gd name="T4" fmla="*/ 39 w 39"/>
                  <a:gd name="T5" fmla="*/ 20 h 39"/>
                  <a:gd name="T6" fmla="*/ 20 w 39"/>
                  <a:gd name="T7" fmla="*/ 0 h 39"/>
                  <a:gd name="T8" fmla="*/ 0 w 39"/>
                  <a:gd name="T9" fmla="*/ 19 h 39"/>
                  <a:gd name="T10" fmla="*/ 19 w 39"/>
                  <a:gd name="T1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5" y="39"/>
                      <a:pt x="30" y="37"/>
                      <a:pt x="33" y="33"/>
                    </a:cubicBezTo>
                    <a:cubicBezTo>
                      <a:pt x="37" y="29"/>
                      <a:pt x="39" y="25"/>
                      <a:pt x="39" y="20"/>
                    </a:cubicBezTo>
                    <a:cubicBezTo>
                      <a:pt x="38" y="7"/>
                      <a:pt x="32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95" name="Freeform 36">
                <a:extLst>
                  <a:ext uri="{FF2B5EF4-FFF2-40B4-BE49-F238E27FC236}">
                    <a16:creationId xmlns="" xmlns:a16="http://schemas.microsoft.com/office/drawing/2014/main" id="{C42BA0D7-A7D8-4F62-80F5-570C5741B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1" y="3773"/>
                <a:ext cx="98" cy="99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19 h 38"/>
                  <a:gd name="T4" fmla="*/ 19 w 38"/>
                  <a:gd name="T5" fmla="*/ 0 h 38"/>
                  <a:gd name="T6" fmla="*/ 0 w 38"/>
                  <a:gd name="T7" fmla="*/ 20 h 38"/>
                  <a:gd name="T8" fmla="*/ 19 w 38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20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96" name="Oval 37">
                <a:extLst>
                  <a:ext uri="{FF2B5EF4-FFF2-40B4-BE49-F238E27FC236}">
                    <a16:creationId xmlns="" xmlns:a16="http://schemas.microsoft.com/office/drawing/2014/main" id="{0810F9F9-FD17-4EB5-87E6-BFE74BF29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4092"/>
                <a:ext cx="99" cy="9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97" name="Freeform 38">
                <a:extLst>
                  <a:ext uri="{FF2B5EF4-FFF2-40B4-BE49-F238E27FC236}">
                    <a16:creationId xmlns="" xmlns:a16="http://schemas.microsoft.com/office/drawing/2014/main" id="{45821EC9-0CFC-4642-8860-5E7ADC23E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387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19 h 39"/>
                  <a:gd name="T4" fmla="*/ 33 w 39"/>
                  <a:gd name="T5" fmla="*/ 5 h 39"/>
                  <a:gd name="T6" fmla="*/ 20 w 39"/>
                  <a:gd name="T7" fmla="*/ 0 h 39"/>
                  <a:gd name="T8" fmla="*/ 0 w 39"/>
                  <a:gd name="T9" fmla="*/ 19 h 39"/>
                  <a:gd name="T10" fmla="*/ 19 w 39"/>
                  <a:gd name="T1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31" y="39"/>
                      <a:pt x="38" y="31"/>
                      <a:pt x="38" y="19"/>
                    </a:cubicBezTo>
                    <a:cubicBezTo>
                      <a:pt x="39" y="14"/>
                      <a:pt x="37" y="9"/>
                      <a:pt x="33" y="5"/>
                    </a:cubicBezTo>
                    <a:cubicBezTo>
                      <a:pt x="29" y="2"/>
                      <a:pt x="25" y="0"/>
                      <a:pt x="20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98" name="Freeform 39">
                <a:extLst>
                  <a:ext uri="{FF2B5EF4-FFF2-40B4-BE49-F238E27FC236}">
                    <a16:creationId xmlns="" xmlns:a16="http://schemas.microsoft.com/office/drawing/2014/main" id="{75E3DF08-6D59-487C-9FF5-76BA707CE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87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3 w 39"/>
                  <a:gd name="T3" fmla="*/ 33 h 39"/>
                  <a:gd name="T4" fmla="*/ 39 w 39"/>
                  <a:gd name="T5" fmla="*/ 19 h 39"/>
                  <a:gd name="T6" fmla="*/ 19 w 39"/>
                  <a:gd name="T7" fmla="*/ 0 h 39"/>
                  <a:gd name="T8" fmla="*/ 0 w 39"/>
                  <a:gd name="T9" fmla="*/ 20 h 39"/>
                  <a:gd name="T10" fmla="*/ 20 w 39"/>
                  <a:gd name="T1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5" y="39"/>
                      <a:pt x="30" y="37"/>
                      <a:pt x="33" y="33"/>
                    </a:cubicBezTo>
                    <a:cubicBezTo>
                      <a:pt x="37" y="29"/>
                      <a:pt x="39" y="25"/>
                      <a:pt x="39" y="19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20"/>
                    </a:cubicBezTo>
                    <a:cubicBezTo>
                      <a:pt x="0" y="32"/>
                      <a:pt x="8" y="38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99" name="Freeform 40">
                <a:extLst>
                  <a:ext uri="{FF2B5EF4-FFF2-40B4-BE49-F238E27FC236}">
                    <a16:creationId xmlns="" xmlns:a16="http://schemas.microsoft.com/office/drawing/2014/main" id="{C89FE8B9-9B45-4B81-871B-85FC92F1A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387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31" y="39"/>
                      <a:pt x="39" y="31"/>
                      <a:pt x="39" y="20"/>
                    </a:cubicBezTo>
                    <a:cubicBezTo>
                      <a:pt x="39" y="7"/>
                      <a:pt x="32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1"/>
                      <a:pt x="8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00" name="Freeform 41">
                <a:extLst>
                  <a:ext uri="{FF2B5EF4-FFF2-40B4-BE49-F238E27FC236}">
                    <a16:creationId xmlns="" xmlns:a16="http://schemas.microsoft.com/office/drawing/2014/main" id="{7709AB51-42CD-40C1-BD4F-E846EA17D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4299"/>
                <a:ext cx="99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20 h 39"/>
                  <a:gd name="T4" fmla="*/ 19 w 38"/>
                  <a:gd name="T5" fmla="*/ 0 h 39"/>
                  <a:gd name="T6" fmla="*/ 0 w 38"/>
                  <a:gd name="T7" fmla="*/ 19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31" y="39"/>
                      <a:pt x="38" y="32"/>
                      <a:pt x="38" y="20"/>
                    </a:cubicBezTo>
                    <a:cubicBezTo>
                      <a:pt x="38" y="8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2"/>
                      <a:pt x="7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01" name="Freeform 42">
                <a:extLst>
                  <a:ext uri="{FF2B5EF4-FFF2-40B4-BE49-F238E27FC236}">
                    <a16:creationId xmlns="" xmlns:a16="http://schemas.microsoft.com/office/drawing/2014/main" id="{03361ED8-D8F5-429A-B2EF-19654A932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4299"/>
                <a:ext cx="98" cy="101"/>
              </a:xfrm>
              <a:custGeom>
                <a:avLst/>
                <a:gdLst>
                  <a:gd name="T0" fmla="*/ 20 w 38"/>
                  <a:gd name="T1" fmla="*/ 39 h 39"/>
                  <a:gd name="T2" fmla="*/ 38 w 38"/>
                  <a:gd name="T3" fmla="*/ 20 h 39"/>
                  <a:gd name="T4" fmla="*/ 19 w 38"/>
                  <a:gd name="T5" fmla="*/ 0 h 39"/>
                  <a:gd name="T6" fmla="*/ 0 w 38"/>
                  <a:gd name="T7" fmla="*/ 20 h 39"/>
                  <a:gd name="T8" fmla="*/ 20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0" y="39"/>
                    </a:moveTo>
                    <a:cubicBezTo>
                      <a:pt x="31" y="39"/>
                      <a:pt x="38" y="31"/>
                      <a:pt x="38" y="20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8"/>
                      <a:pt x="0" y="20"/>
                    </a:cubicBezTo>
                    <a:cubicBezTo>
                      <a:pt x="0" y="32"/>
                      <a:pt x="7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02" name="Freeform 43">
                <a:extLst>
                  <a:ext uri="{FF2B5EF4-FFF2-40B4-BE49-F238E27FC236}">
                    <a16:creationId xmlns="" xmlns:a16="http://schemas.microsoft.com/office/drawing/2014/main" id="{37DFE15A-4F28-40B8-AA2A-E9DDE1575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4299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3 w 39"/>
                  <a:gd name="T3" fmla="*/ 34 h 39"/>
                  <a:gd name="T4" fmla="*/ 39 w 39"/>
                  <a:gd name="T5" fmla="*/ 20 h 39"/>
                  <a:gd name="T6" fmla="*/ 19 w 39"/>
                  <a:gd name="T7" fmla="*/ 0 h 39"/>
                  <a:gd name="T8" fmla="*/ 0 w 39"/>
                  <a:gd name="T9" fmla="*/ 20 h 39"/>
                  <a:gd name="T10" fmla="*/ 20 w 39"/>
                  <a:gd name="T1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5" y="39"/>
                      <a:pt x="30" y="37"/>
                      <a:pt x="33" y="34"/>
                    </a:cubicBezTo>
                    <a:cubicBezTo>
                      <a:pt x="37" y="30"/>
                      <a:pt x="39" y="25"/>
                      <a:pt x="39" y="20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8"/>
                      <a:pt x="0" y="20"/>
                    </a:cubicBezTo>
                    <a:cubicBezTo>
                      <a:pt x="0" y="32"/>
                      <a:pt x="8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03" name="Freeform 44">
                <a:extLst>
                  <a:ext uri="{FF2B5EF4-FFF2-40B4-BE49-F238E27FC236}">
                    <a16:creationId xmlns="" xmlns:a16="http://schemas.microsoft.com/office/drawing/2014/main" id="{C14ADDF2-93F1-4354-9709-516C20F45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4299"/>
                <a:ext cx="98" cy="101"/>
              </a:xfrm>
              <a:custGeom>
                <a:avLst/>
                <a:gdLst>
                  <a:gd name="T0" fmla="*/ 19 w 38"/>
                  <a:gd name="T1" fmla="*/ 0 h 39"/>
                  <a:gd name="T2" fmla="*/ 0 w 38"/>
                  <a:gd name="T3" fmla="*/ 19 h 39"/>
                  <a:gd name="T4" fmla="*/ 19 w 38"/>
                  <a:gd name="T5" fmla="*/ 39 h 39"/>
                  <a:gd name="T6" fmla="*/ 38 w 38"/>
                  <a:gd name="T7" fmla="*/ 20 h 39"/>
                  <a:gd name="T8" fmla="*/ 33 w 38"/>
                  <a:gd name="T9" fmla="*/ 5 h 39"/>
                  <a:gd name="T10" fmla="*/ 19 w 38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9">
                    <a:moveTo>
                      <a:pt x="19" y="0"/>
                    </a:move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9"/>
                      <a:pt x="19" y="39"/>
                    </a:cubicBezTo>
                    <a:cubicBezTo>
                      <a:pt x="30" y="39"/>
                      <a:pt x="38" y="32"/>
                      <a:pt x="38" y="20"/>
                    </a:cubicBezTo>
                    <a:cubicBezTo>
                      <a:pt x="38" y="14"/>
                      <a:pt x="37" y="10"/>
                      <a:pt x="33" y="5"/>
                    </a:cubicBezTo>
                    <a:cubicBezTo>
                      <a:pt x="29" y="2"/>
                      <a:pt x="25" y="0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04" name="Freeform 45">
                <a:extLst>
                  <a:ext uri="{FF2B5EF4-FFF2-40B4-BE49-F238E27FC236}">
                    <a16:creationId xmlns="" xmlns:a16="http://schemas.microsoft.com/office/drawing/2014/main" id="{96A5962B-5EBA-4720-9267-E421AC4E7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4299"/>
                <a:ext cx="98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21 h 39"/>
                  <a:gd name="T4" fmla="*/ 19 w 38"/>
                  <a:gd name="T5" fmla="*/ 0 h 39"/>
                  <a:gd name="T6" fmla="*/ 5 w 38"/>
                  <a:gd name="T7" fmla="*/ 6 h 39"/>
                  <a:gd name="T8" fmla="*/ 0 w 38"/>
                  <a:gd name="T9" fmla="*/ 19 h 39"/>
                  <a:gd name="T10" fmla="*/ 19 w 38"/>
                  <a:gd name="T1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31" y="39"/>
                      <a:pt x="38" y="32"/>
                      <a:pt x="38" y="21"/>
                    </a:cubicBezTo>
                    <a:cubicBezTo>
                      <a:pt x="38" y="8"/>
                      <a:pt x="32" y="0"/>
                      <a:pt x="19" y="0"/>
                    </a:cubicBezTo>
                    <a:cubicBezTo>
                      <a:pt x="14" y="0"/>
                      <a:pt x="9" y="1"/>
                      <a:pt x="5" y="6"/>
                    </a:cubicBezTo>
                    <a:cubicBezTo>
                      <a:pt x="1" y="9"/>
                      <a:pt x="0" y="13"/>
                      <a:pt x="0" y="19"/>
                    </a:cubicBezTo>
                    <a:cubicBezTo>
                      <a:pt x="0" y="31"/>
                      <a:pt x="7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05" name="Freeform 46">
                <a:extLst>
                  <a:ext uri="{FF2B5EF4-FFF2-40B4-BE49-F238E27FC236}">
                    <a16:creationId xmlns="" xmlns:a16="http://schemas.microsoft.com/office/drawing/2014/main" id="{29696B73-030A-434C-B623-2166FBF21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4299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31" y="39"/>
                      <a:pt x="38" y="31"/>
                      <a:pt x="39" y="20"/>
                    </a:cubicBezTo>
                    <a:cubicBezTo>
                      <a:pt x="39" y="8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20"/>
                    </a:cubicBezTo>
                    <a:cubicBezTo>
                      <a:pt x="0" y="32"/>
                      <a:pt x="7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06" name="Freeform 47">
                <a:extLst>
                  <a:ext uri="{FF2B5EF4-FFF2-40B4-BE49-F238E27FC236}">
                    <a16:creationId xmlns="" xmlns:a16="http://schemas.microsoft.com/office/drawing/2014/main" id="{C1E4DC17-AB06-43C5-9A8A-A7306A5A1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4299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31" y="39"/>
                      <a:pt x="39" y="32"/>
                      <a:pt x="39" y="20"/>
                    </a:cubicBezTo>
                    <a:cubicBezTo>
                      <a:pt x="39" y="8"/>
                      <a:pt x="32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2"/>
                      <a:pt x="8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07" name="Freeform 48">
                <a:extLst>
                  <a:ext uri="{FF2B5EF4-FFF2-40B4-BE49-F238E27FC236}">
                    <a16:creationId xmlns="" xmlns:a16="http://schemas.microsoft.com/office/drawing/2014/main" id="{AF84FBC1-D73E-45C1-9D89-46D921447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2" y="3773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9 w 39"/>
                  <a:gd name="T3" fmla="*/ 19 h 38"/>
                  <a:gd name="T4" fmla="*/ 20 w 39"/>
                  <a:gd name="T5" fmla="*/ 0 h 38"/>
                  <a:gd name="T6" fmla="*/ 0 w 39"/>
                  <a:gd name="T7" fmla="*/ 19 h 38"/>
                  <a:gd name="T8" fmla="*/ 20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31" y="38"/>
                      <a:pt x="39" y="31"/>
                      <a:pt x="39" y="19"/>
                    </a:cubicBezTo>
                    <a:cubicBezTo>
                      <a:pt x="39" y="7"/>
                      <a:pt x="32" y="0"/>
                      <a:pt x="20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8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08" name="Freeform 49">
                <a:extLst>
                  <a:ext uri="{FF2B5EF4-FFF2-40B4-BE49-F238E27FC236}">
                    <a16:creationId xmlns="" xmlns:a16="http://schemas.microsoft.com/office/drawing/2014/main" id="{C5A4C074-E5D3-4E78-BA4D-A6378E76F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3877"/>
                <a:ext cx="99" cy="101"/>
              </a:xfrm>
              <a:custGeom>
                <a:avLst/>
                <a:gdLst>
                  <a:gd name="T0" fmla="*/ 18 w 38"/>
                  <a:gd name="T1" fmla="*/ 39 h 39"/>
                  <a:gd name="T2" fmla="*/ 38 w 38"/>
                  <a:gd name="T3" fmla="*/ 20 h 39"/>
                  <a:gd name="T4" fmla="*/ 19 w 38"/>
                  <a:gd name="T5" fmla="*/ 0 h 39"/>
                  <a:gd name="T6" fmla="*/ 0 w 38"/>
                  <a:gd name="T7" fmla="*/ 20 h 39"/>
                  <a:gd name="T8" fmla="*/ 18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8" y="39"/>
                    </a:moveTo>
                    <a:cubicBezTo>
                      <a:pt x="31" y="39"/>
                      <a:pt x="38" y="31"/>
                      <a:pt x="38" y="20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20"/>
                    </a:cubicBezTo>
                    <a:cubicBezTo>
                      <a:pt x="0" y="31"/>
                      <a:pt x="7" y="39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09" name="Freeform 50">
                <a:extLst>
                  <a:ext uri="{FF2B5EF4-FFF2-40B4-BE49-F238E27FC236}">
                    <a16:creationId xmlns="" xmlns:a16="http://schemas.microsoft.com/office/drawing/2014/main" id="{27932FF5-2E65-4234-88BA-C2DABA435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" y="3773"/>
                <a:ext cx="102" cy="99"/>
              </a:xfrm>
              <a:custGeom>
                <a:avLst/>
                <a:gdLst>
                  <a:gd name="T0" fmla="*/ 20 w 39"/>
                  <a:gd name="T1" fmla="*/ 38 h 38"/>
                  <a:gd name="T2" fmla="*/ 33 w 39"/>
                  <a:gd name="T3" fmla="*/ 33 h 38"/>
                  <a:gd name="T4" fmla="*/ 39 w 39"/>
                  <a:gd name="T5" fmla="*/ 19 h 38"/>
                  <a:gd name="T6" fmla="*/ 19 w 39"/>
                  <a:gd name="T7" fmla="*/ 0 h 38"/>
                  <a:gd name="T8" fmla="*/ 0 w 39"/>
                  <a:gd name="T9" fmla="*/ 19 h 38"/>
                  <a:gd name="T10" fmla="*/ 20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25" y="38"/>
                      <a:pt x="29" y="37"/>
                      <a:pt x="33" y="33"/>
                    </a:cubicBezTo>
                    <a:cubicBezTo>
                      <a:pt x="37" y="29"/>
                      <a:pt x="39" y="25"/>
                      <a:pt x="39" y="19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8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10" name="Freeform 51">
                <a:extLst>
                  <a:ext uri="{FF2B5EF4-FFF2-40B4-BE49-F238E27FC236}">
                    <a16:creationId xmlns="" xmlns:a16="http://schemas.microsoft.com/office/drawing/2014/main" id="{19D3A835-C6FD-423E-A02D-EB5481386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" y="3773"/>
                <a:ext cx="98" cy="99"/>
              </a:xfrm>
              <a:custGeom>
                <a:avLst/>
                <a:gdLst>
                  <a:gd name="T0" fmla="*/ 20 w 38"/>
                  <a:gd name="T1" fmla="*/ 0 h 38"/>
                  <a:gd name="T2" fmla="*/ 0 w 38"/>
                  <a:gd name="T3" fmla="*/ 19 h 38"/>
                  <a:gd name="T4" fmla="*/ 19 w 38"/>
                  <a:gd name="T5" fmla="*/ 38 h 38"/>
                  <a:gd name="T6" fmla="*/ 38 w 38"/>
                  <a:gd name="T7" fmla="*/ 19 h 38"/>
                  <a:gd name="T8" fmla="*/ 20 w 38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20" y="0"/>
                    </a:move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ubicBezTo>
                      <a:pt x="31" y="38"/>
                      <a:pt x="38" y="31"/>
                      <a:pt x="38" y="19"/>
                    </a:cubicBezTo>
                    <a:cubicBezTo>
                      <a:pt x="38" y="7"/>
                      <a:pt x="31" y="0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11" name="Freeform 52">
                <a:extLst>
                  <a:ext uri="{FF2B5EF4-FFF2-40B4-BE49-F238E27FC236}">
                    <a16:creationId xmlns="" xmlns:a16="http://schemas.microsoft.com/office/drawing/2014/main" id="{4223E3B5-56BE-49EF-8992-FE81400E4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3986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19 w 39"/>
                  <a:gd name="T5" fmla="*/ 0 h 39"/>
                  <a:gd name="T6" fmla="*/ 0 w 39"/>
                  <a:gd name="T7" fmla="*/ 20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31" y="39"/>
                      <a:pt x="39" y="32"/>
                      <a:pt x="39" y="20"/>
                    </a:cubicBezTo>
                    <a:cubicBezTo>
                      <a:pt x="39" y="8"/>
                      <a:pt x="31" y="0"/>
                      <a:pt x="19" y="0"/>
                    </a:cubicBezTo>
                    <a:cubicBezTo>
                      <a:pt x="7" y="0"/>
                      <a:pt x="0" y="8"/>
                      <a:pt x="0" y="20"/>
                    </a:cubicBezTo>
                    <a:cubicBezTo>
                      <a:pt x="0" y="31"/>
                      <a:pt x="7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12" name="Freeform 53">
                <a:extLst>
                  <a:ext uri="{FF2B5EF4-FFF2-40B4-BE49-F238E27FC236}">
                    <a16:creationId xmlns="" xmlns:a16="http://schemas.microsoft.com/office/drawing/2014/main" id="{2365DE7A-37BD-4577-B522-286DD39F8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4092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3 w 39"/>
                  <a:gd name="T3" fmla="*/ 33 h 38"/>
                  <a:gd name="T4" fmla="*/ 39 w 39"/>
                  <a:gd name="T5" fmla="*/ 19 h 38"/>
                  <a:gd name="T6" fmla="*/ 19 w 39"/>
                  <a:gd name="T7" fmla="*/ 0 h 38"/>
                  <a:gd name="T8" fmla="*/ 0 w 39"/>
                  <a:gd name="T9" fmla="*/ 19 h 38"/>
                  <a:gd name="T10" fmla="*/ 20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25" y="38"/>
                      <a:pt x="30" y="37"/>
                      <a:pt x="33" y="33"/>
                    </a:cubicBezTo>
                    <a:cubicBezTo>
                      <a:pt x="37" y="29"/>
                      <a:pt x="39" y="25"/>
                      <a:pt x="39" y="19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8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13" name="Freeform 54">
                <a:extLst>
                  <a:ext uri="{FF2B5EF4-FFF2-40B4-BE49-F238E27FC236}">
                    <a16:creationId xmlns="" xmlns:a16="http://schemas.microsoft.com/office/drawing/2014/main" id="{006AC230-54EB-4E4F-A5A8-3F2F3C2D3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3986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20 h 39"/>
                  <a:gd name="T4" fmla="*/ 33 w 39"/>
                  <a:gd name="T5" fmla="*/ 5 h 39"/>
                  <a:gd name="T6" fmla="*/ 20 w 39"/>
                  <a:gd name="T7" fmla="*/ 0 h 39"/>
                  <a:gd name="T8" fmla="*/ 0 w 39"/>
                  <a:gd name="T9" fmla="*/ 19 h 39"/>
                  <a:gd name="T10" fmla="*/ 19 w 39"/>
                  <a:gd name="T1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31" y="39"/>
                      <a:pt x="38" y="32"/>
                      <a:pt x="38" y="20"/>
                    </a:cubicBezTo>
                    <a:cubicBezTo>
                      <a:pt x="39" y="15"/>
                      <a:pt x="37" y="10"/>
                      <a:pt x="33" y="5"/>
                    </a:cubicBezTo>
                    <a:cubicBezTo>
                      <a:pt x="29" y="2"/>
                      <a:pt x="25" y="0"/>
                      <a:pt x="20" y="0"/>
                    </a:cubicBezTo>
                    <a:cubicBezTo>
                      <a:pt x="7" y="1"/>
                      <a:pt x="0" y="7"/>
                      <a:pt x="0" y="19"/>
                    </a:cubicBezTo>
                    <a:cubicBezTo>
                      <a:pt x="0" y="31"/>
                      <a:pt x="7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14" name="Freeform 55">
                <a:extLst>
                  <a:ext uri="{FF2B5EF4-FFF2-40B4-BE49-F238E27FC236}">
                    <a16:creationId xmlns="" xmlns:a16="http://schemas.microsoft.com/office/drawing/2014/main" id="{4A180FAF-B1F5-4245-9D15-A377124FE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3986"/>
                <a:ext cx="101" cy="101"/>
              </a:xfrm>
              <a:custGeom>
                <a:avLst/>
                <a:gdLst>
                  <a:gd name="T0" fmla="*/ 0 w 39"/>
                  <a:gd name="T1" fmla="*/ 20 h 39"/>
                  <a:gd name="T2" fmla="*/ 19 w 39"/>
                  <a:gd name="T3" fmla="*/ 39 h 39"/>
                  <a:gd name="T4" fmla="*/ 39 w 39"/>
                  <a:gd name="T5" fmla="*/ 20 h 39"/>
                  <a:gd name="T6" fmla="*/ 20 w 39"/>
                  <a:gd name="T7" fmla="*/ 0 h 39"/>
                  <a:gd name="T8" fmla="*/ 0 w 39"/>
                  <a:gd name="T9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20"/>
                    </a:moveTo>
                    <a:cubicBezTo>
                      <a:pt x="0" y="31"/>
                      <a:pt x="8" y="39"/>
                      <a:pt x="19" y="39"/>
                    </a:cubicBezTo>
                    <a:cubicBezTo>
                      <a:pt x="31" y="39"/>
                      <a:pt x="39" y="32"/>
                      <a:pt x="39" y="20"/>
                    </a:cubicBezTo>
                    <a:cubicBezTo>
                      <a:pt x="39" y="8"/>
                      <a:pt x="32" y="0"/>
                      <a:pt x="20" y="0"/>
                    </a:cubicBezTo>
                    <a:cubicBezTo>
                      <a:pt x="7" y="0"/>
                      <a:pt x="0" y="7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15" name="Freeform 56">
                <a:extLst>
                  <a:ext uri="{FF2B5EF4-FFF2-40B4-BE49-F238E27FC236}">
                    <a16:creationId xmlns="" xmlns:a16="http://schemas.microsoft.com/office/drawing/2014/main" id="{11CCA0EC-4C6E-42FF-9C99-D684BA4B8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5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3 w 39"/>
                  <a:gd name="T3" fmla="*/ 33 h 38"/>
                  <a:gd name="T4" fmla="*/ 39 w 39"/>
                  <a:gd name="T5" fmla="*/ 20 h 38"/>
                  <a:gd name="T6" fmla="*/ 20 w 39"/>
                  <a:gd name="T7" fmla="*/ 0 h 38"/>
                  <a:gd name="T8" fmla="*/ 0 w 39"/>
                  <a:gd name="T9" fmla="*/ 19 h 38"/>
                  <a:gd name="T10" fmla="*/ 19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25" y="38"/>
                      <a:pt x="29" y="37"/>
                      <a:pt x="33" y="33"/>
                    </a:cubicBezTo>
                    <a:cubicBezTo>
                      <a:pt x="37" y="29"/>
                      <a:pt x="39" y="25"/>
                      <a:pt x="39" y="20"/>
                    </a:cubicBezTo>
                    <a:cubicBezTo>
                      <a:pt x="38" y="7"/>
                      <a:pt x="32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16" name="Freeform 57">
                <a:extLst>
                  <a:ext uri="{FF2B5EF4-FFF2-40B4-BE49-F238E27FC236}">
                    <a16:creationId xmlns="" xmlns:a16="http://schemas.microsoft.com/office/drawing/2014/main" id="{FC3150ED-6389-4A2F-B35A-F84D7EE98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3" y="3773"/>
                <a:ext cx="102" cy="99"/>
              </a:xfrm>
              <a:custGeom>
                <a:avLst/>
                <a:gdLst>
                  <a:gd name="T0" fmla="*/ 19 w 39"/>
                  <a:gd name="T1" fmla="*/ 38 h 38"/>
                  <a:gd name="T2" fmla="*/ 39 w 39"/>
                  <a:gd name="T3" fmla="*/ 20 h 38"/>
                  <a:gd name="T4" fmla="*/ 20 w 39"/>
                  <a:gd name="T5" fmla="*/ 0 h 38"/>
                  <a:gd name="T6" fmla="*/ 0 w 39"/>
                  <a:gd name="T7" fmla="*/ 19 h 38"/>
                  <a:gd name="T8" fmla="*/ 19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1" y="38"/>
                      <a:pt x="39" y="31"/>
                      <a:pt x="39" y="20"/>
                    </a:cubicBezTo>
                    <a:cubicBezTo>
                      <a:pt x="39" y="7"/>
                      <a:pt x="32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17" name="Freeform 58">
                <a:extLst>
                  <a:ext uri="{FF2B5EF4-FFF2-40B4-BE49-F238E27FC236}">
                    <a16:creationId xmlns="" xmlns:a16="http://schemas.microsoft.com/office/drawing/2014/main" id="{E02F0252-5883-40B1-BEDB-22841A309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0" y="3773"/>
                <a:ext cx="98" cy="99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20 h 38"/>
                  <a:gd name="T4" fmla="*/ 19 w 38"/>
                  <a:gd name="T5" fmla="*/ 0 h 38"/>
                  <a:gd name="T6" fmla="*/ 0 w 38"/>
                  <a:gd name="T7" fmla="*/ 19 h 38"/>
                  <a:gd name="T8" fmla="*/ 19 w 38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31" y="38"/>
                      <a:pt x="38" y="31"/>
                      <a:pt x="38" y="20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18" name="Oval 59">
                <a:extLst>
                  <a:ext uri="{FF2B5EF4-FFF2-40B4-BE49-F238E27FC236}">
                    <a16:creationId xmlns="" xmlns:a16="http://schemas.microsoft.com/office/drawing/2014/main" id="{531C8AA2-B54B-4AF0-8FB2-361CF4484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4" y="3773"/>
                <a:ext cx="98" cy="9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19" name="Freeform 60">
                <a:extLst>
                  <a:ext uri="{FF2B5EF4-FFF2-40B4-BE49-F238E27FC236}">
                    <a16:creationId xmlns="" xmlns:a16="http://schemas.microsoft.com/office/drawing/2014/main" id="{6BE7B6DC-0C64-4528-99D1-868F87EA5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" y="3773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3 w 39"/>
                  <a:gd name="T3" fmla="*/ 33 h 38"/>
                  <a:gd name="T4" fmla="*/ 39 w 39"/>
                  <a:gd name="T5" fmla="*/ 19 h 38"/>
                  <a:gd name="T6" fmla="*/ 19 w 39"/>
                  <a:gd name="T7" fmla="*/ 0 h 38"/>
                  <a:gd name="T8" fmla="*/ 0 w 39"/>
                  <a:gd name="T9" fmla="*/ 19 h 38"/>
                  <a:gd name="T10" fmla="*/ 20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26" y="38"/>
                      <a:pt x="30" y="37"/>
                      <a:pt x="33" y="33"/>
                    </a:cubicBezTo>
                    <a:cubicBezTo>
                      <a:pt x="37" y="29"/>
                      <a:pt x="39" y="25"/>
                      <a:pt x="39" y="19"/>
                    </a:cubicBezTo>
                    <a:cubicBezTo>
                      <a:pt x="39" y="7"/>
                      <a:pt x="32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8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20" name="Freeform 61">
                <a:extLst>
                  <a:ext uri="{FF2B5EF4-FFF2-40B4-BE49-F238E27FC236}">
                    <a16:creationId xmlns="" xmlns:a16="http://schemas.microsoft.com/office/drawing/2014/main" id="{E5977951-ED24-4267-942E-180DA4501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4196"/>
                <a:ext cx="101" cy="101"/>
              </a:xfrm>
              <a:custGeom>
                <a:avLst/>
                <a:gdLst>
                  <a:gd name="T0" fmla="*/ 0 w 39"/>
                  <a:gd name="T1" fmla="*/ 19 h 39"/>
                  <a:gd name="T2" fmla="*/ 19 w 39"/>
                  <a:gd name="T3" fmla="*/ 38 h 39"/>
                  <a:gd name="T4" fmla="*/ 39 w 39"/>
                  <a:gd name="T5" fmla="*/ 20 h 39"/>
                  <a:gd name="T6" fmla="*/ 20 w 39"/>
                  <a:gd name="T7" fmla="*/ 0 h 39"/>
                  <a:gd name="T8" fmla="*/ 0 w 39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cubicBezTo>
                      <a:pt x="1" y="30"/>
                      <a:pt x="8" y="38"/>
                      <a:pt x="19" y="38"/>
                    </a:cubicBezTo>
                    <a:cubicBezTo>
                      <a:pt x="30" y="39"/>
                      <a:pt x="39" y="30"/>
                      <a:pt x="39" y="20"/>
                    </a:cubicBezTo>
                    <a:cubicBezTo>
                      <a:pt x="39" y="8"/>
                      <a:pt x="30" y="0"/>
                      <a:pt x="20" y="0"/>
                    </a:cubicBezTo>
                    <a:cubicBezTo>
                      <a:pt x="9" y="0"/>
                      <a:pt x="0" y="9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21" name="Freeform 62">
                <a:extLst>
                  <a:ext uri="{FF2B5EF4-FFF2-40B4-BE49-F238E27FC236}">
                    <a16:creationId xmlns="" xmlns:a16="http://schemas.microsoft.com/office/drawing/2014/main" id="{1BE67EDE-48A6-4571-B9A2-F6BF97AFA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4196"/>
                <a:ext cx="101" cy="101"/>
              </a:xfrm>
              <a:custGeom>
                <a:avLst/>
                <a:gdLst>
                  <a:gd name="T0" fmla="*/ 19 w 39"/>
                  <a:gd name="T1" fmla="*/ 38 h 39"/>
                  <a:gd name="T2" fmla="*/ 38 w 39"/>
                  <a:gd name="T3" fmla="*/ 20 h 39"/>
                  <a:gd name="T4" fmla="*/ 19 w 39"/>
                  <a:gd name="T5" fmla="*/ 0 h 39"/>
                  <a:gd name="T6" fmla="*/ 0 w 39"/>
                  <a:gd name="T7" fmla="*/ 19 h 39"/>
                  <a:gd name="T8" fmla="*/ 19 w 39"/>
                  <a:gd name="T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cubicBezTo>
                      <a:pt x="30" y="38"/>
                      <a:pt x="37" y="31"/>
                      <a:pt x="38" y="20"/>
                    </a:cubicBezTo>
                    <a:cubicBezTo>
                      <a:pt x="39" y="9"/>
                      <a:pt x="30" y="0"/>
                      <a:pt x="19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30"/>
                      <a:pt x="9" y="39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22" name="Freeform 63">
                <a:extLst>
                  <a:ext uri="{FF2B5EF4-FFF2-40B4-BE49-F238E27FC236}">
                    <a16:creationId xmlns="" xmlns:a16="http://schemas.microsoft.com/office/drawing/2014/main" id="{FF6D8518-8777-4CF9-AAD4-15AD98871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4196"/>
                <a:ext cx="101" cy="98"/>
              </a:xfrm>
              <a:custGeom>
                <a:avLst/>
                <a:gdLst>
                  <a:gd name="T0" fmla="*/ 0 w 39"/>
                  <a:gd name="T1" fmla="*/ 19 h 38"/>
                  <a:gd name="T2" fmla="*/ 19 w 39"/>
                  <a:gd name="T3" fmla="*/ 38 h 38"/>
                  <a:gd name="T4" fmla="*/ 38 w 39"/>
                  <a:gd name="T5" fmla="*/ 20 h 38"/>
                  <a:gd name="T6" fmla="*/ 20 w 39"/>
                  <a:gd name="T7" fmla="*/ 0 h 38"/>
                  <a:gd name="T8" fmla="*/ 0 w 39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0" y="19"/>
                    </a:moveTo>
                    <a:cubicBezTo>
                      <a:pt x="0" y="29"/>
                      <a:pt x="8" y="38"/>
                      <a:pt x="19" y="38"/>
                    </a:cubicBezTo>
                    <a:cubicBezTo>
                      <a:pt x="31" y="38"/>
                      <a:pt x="38" y="31"/>
                      <a:pt x="38" y="20"/>
                    </a:cubicBezTo>
                    <a:cubicBezTo>
                      <a:pt x="39" y="7"/>
                      <a:pt x="30" y="1"/>
                      <a:pt x="20" y="0"/>
                    </a:cubicBezTo>
                    <a:cubicBezTo>
                      <a:pt x="9" y="0"/>
                      <a:pt x="1" y="7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23" name="Freeform 64">
                <a:extLst>
                  <a:ext uri="{FF2B5EF4-FFF2-40B4-BE49-F238E27FC236}">
                    <a16:creationId xmlns="" xmlns:a16="http://schemas.microsoft.com/office/drawing/2014/main" id="{5247D69E-05E7-4CCC-AB17-A967A9418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3773"/>
                <a:ext cx="99" cy="99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19 h 38"/>
                  <a:gd name="T4" fmla="*/ 19 w 38"/>
                  <a:gd name="T5" fmla="*/ 0 h 38"/>
                  <a:gd name="T6" fmla="*/ 0 w 38"/>
                  <a:gd name="T7" fmla="*/ 19 h 38"/>
                  <a:gd name="T8" fmla="*/ 19 w 38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30" y="38"/>
                      <a:pt x="37" y="31"/>
                      <a:pt x="38" y="19"/>
                    </a:cubicBezTo>
                    <a:cubicBezTo>
                      <a:pt x="38" y="8"/>
                      <a:pt x="29" y="0"/>
                      <a:pt x="19" y="0"/>
                    </a:cubicBezTo>
                    <a:cubicBezTo>
                      <a:pt x="8" y="0"/>
                      <a:pt x="0" y="9"/>
                      <a:pt x="0" y="19"/>
                    </a:cubicBezTo>
                    <a:cubicBezTo>
                      <a:pt x="0" y="29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24" name="Freeform 65">
                <a:extLst>
                  <a:ext uri="{FF2B5EF4-FFF2-40B4-BE49-F238E27FC236}">
                    <a16:creationId xmlns="" xmlns:a16="http://schemas.microsoft.com/office/drawing/2014/main" id="{BAB2C9DB-7A7C-412A-863B-B1D4A3E35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3986"/>
                <a:ext cx="104" cy="101"/>
              </a:xfrm>
              <a:custGeom>
                <a:avLst/>
                <a:gdLst>
                  <a:gd name="T0" fmla="*/ 1 w 40"/>
                  <a:gd name="T1" fmla="*/ 19 h 39"/>
                  <a:gd name="T2" fmla="*/ 19 w 40"/>
                  <a:gd name="T3" fmla="*/ 39 h 39"/>
                  <a:gd name="T4" fmla="*/ 39 w 40"/>
                  <a:gd name="T5" fmla="*/ 21 h 39"/>
                  <a:gd name="T6" fmla="*/ 21 w 40"/>
                  <a:gd name="T7" fmla="*/ 0 h 39"/>
                  <a:gd name="T8" fmla="*/ 1 w 40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1" y="19"/>
                    </a:moveTo>
                    <a:cubicBezTo>
                      <a:pt x="0" y="30"/>
                      <a:pt x="8" y="39"/>
                      <a:pt x="19" y="39"/>
                    </a:cubicBezTo>
                    <a:cubicBezTo>
                      <a:pt x="31" y="39"/>
                      <a:pt x="38" y="31"/>
                      <a:pt x="39" y="21"/>
                    </a:cubicBezTo>
                    <a:cubicBezTo>
                      <a:pt x="40" y="7"/>
                      <a:pt x="31" y="2"/>
                      <a:pt x="21" y="0"/>
                    </a:cubicBezTo>
                    <a:cubicBezTo>
                      <a:pt x="10" y="0"/>
                      <a:pt x="1" y="8"/>
                      <a:pt x="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25" name="Freeform 66">
                <a:extLst>
                  <a:ext uri="{FF2B5EF4-FFF2-40B4-BE49-F238E27FC236}">
                    <a16:creationId xmlns="" xmlns:a16="http://schemas.microsoft.com/office/drawing/2014/main" id="{86BDEF70-F2BB-486A-B325-EE380E2EF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3986"/>
                <a:ext cx="101" cy="101"/>
              </a:xfrm>
              <a:custGeom>
                <a:avLst/>
                <a:gdLst>
                  <a:gd name="T0" fmla="*/ 0 w 39"/>
                  <a:gd name="T1" fmla="*/ 19 h 39"/>
                  <a:gd name="T2" fmla="*/ 19 w 39"/>
                  <a:gd name="T3" fmla="*/ 39 h 39"/>
                  <a:gd name="T4" fmla="*/ 38 w 39"/>
                  <a:gd name="T5" fmla="*/ 19 h 39"/>
                  <a:gd name="T6" fmla="*/ 19 w 39"/>
                  <a:gd name="T7" fmla="*/ 0 h 39"/>
                  <a:gd name="T8" fmla="*/ 0 w 39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cubicBezTo>
                      <a:pt x="0" y="31"/>
                      <a:pt x="9" y="39"/>
                      <a:pt x="19" y="39"/>
                    </a:cubicBezTo>
                    <a:cubicBezTo>
                      <a:pt x="29" y="39"/>
                      <a:pt x="39" y="31"/>
                      <a:pt x="38" y="19"/>
                    </a:cubicBezTo>
                    <a:cubicBezTo>
                      <a:pt x="38" y="8"/>
                      <a:pt x="31" y="1"/>
                      <a:pt x="19" y="0"/>
                    </a:cubicBezTo>
                    <a:cubicBezTo>
                      <a:pt x="8" y="0"/>
                      <a:pt x="0" y="9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26" name="Freeform 67">
                <a:extLst>
                  <a:ext uri="{FF2B5EF4-FFF2-40B4-BE49-F238E27FC236}">
                    <a16:creationId xmlns="" xmlns:a16="http://schemas.microsoft.com/office/drawing/2014/main" id="{EA755E8D-3FE3-47BE-AC36-5910A642F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4092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8 w 39"/>
                  <a:gd name="T3" fmla="*/ 19 h 38"/>
                  <a:gd name="T4" fmla="*/ 19 w 39"/>
                  <a:gd name="T5" fmla="*/ 0 h 38"/>
                  <a:gd name="T6" fmla="*/ 0 w 39"/>
                  <a:gd name="T7" fmla="*/ 19 h 38"/>
                  <a:gd name="T8" fmla="*/ 19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0" y="38"/>
                      <a:pt x="38" y="30"/>
                      <a:pt x="38" y="19"/>
                    </a:cubicBezTo>
                    <a:cubicBezTo>
                      <a:pt x="39" y="8"/>
                      <a:pt x="30" y="0"/>
                      <a:pt x="19" y="0"/>
                    </a:cubicBezTo>
                    <a:cubicBezTo>
                      <a:pt x="8" y="0"/>
                      <a:pt x="0" y="9"/>
                      <a:pt x="0" y="19"/>
                    </a:cubicBezTo>
                    <a:cubicBezTo>
                      <a:pt x="0" y="29"/>
                      <a:pt x="8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27" name="Freeform 68">
                <a:extLst>
                  <a:ext uri="{FF2B5EF4-FFF2-40B4-BE49-F238E27FC236}">
                    <a16:creationId xmlns="" xmlns:a16="http://schemas.microsoft.com/office/drawing/2014/main" id="{10AF6D1C-CED5-490A-BBA2-4DC60F51D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9 w 39"/>
                  <a:gd name="T3" fmla="*/ 19 h 38"/>
                  <a:gd name="T4" fmla="*/ 19 w 39"/>
                  <a:gd name="T5" fmla="*/ 0 h 38"/>
                  <a:gd name="T6" fmla="*/ 0 w 39"/>
                  <a:gd name="T7" fmla="*/ 19 h 38"/>
                  <a:gd name="T8" fmla="*/ 19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1" y="38"/>
                      <a:pt x="39" y="29"/>
                      <a:pt x="39" y="19"/>
                    </a:cubicBezTo>
                    <a:cubicBezTo>
                      <a:pt x="39" y="9"/>
                      <a:pt x="31" y="0"/>
                      <a:pt x="19" y="0"/>
                    </a:cubicBezTo>
                    <a:cubicBezTo>
                      <a:pt x="8" y="0"/>
                      <a:pt x="1" y="7"/>
                      <a:pt x="0" y="19"/>
                    </a:cubicBezTo>
                    <a:cubicBezTo>
                      <a:pt x="0" y="30"/>
                      <a:pt x="9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28" name="Freeform 69">
                <a:extLst>
                  <a:ext uri="{FF2B5EF4-FFF2-40B4-BE49-F238E27FC236}">
                    <a16:creationId xmlns="" xmlns:a16="http://schemas.microsoft.com/office/drawing/2014/main" id="{89E8F1D5-F479-433D-928F-8212CE735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3771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21 h 39"/>
                  <a:gd name="T4" fmla="*/ 20 w 39"/>
                  <a:gd name="T5" fmla="*/ 1 h 39"/>
                  <a:gd name="T6" fmla="*/ 0 w 39"/>
                  <a:gd name="T7" fmla="*/ 20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30" y="39"/>
                      <a:pt x="37" y="32"/>
                      <a:pt x="38" y="21"/>
                    </a:cubicBezTo>
                    <a:cubicBezTo>
                      <a:pt x="39" y="10"/>
                      <a:pt x="31" y="1"/>
                      <a:pt x="20" y="1"/>
                    </a:cubicBezTo>
                    <a:cubicBezTo>
                      <a:pt x="8" y="0"/>
                      <a:pt x="0" y="9"/>
                      <a:pt x="0" y="20"/>
                    </a:cubicBezTo>
                    <a:cubicBezTo>
                      <a:pt x="0" y="31"/>
                      <a:pt x="9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29" name="Freeform 70">
                <a:extLst>
                  <a:ext uri="{FF2B5EF4-FFF2-40B4-BE49-F238E27FC236}">
                    <a16:creationId xmlns="" xmlns:a16="http://schemas.microsoft.com/office/drawing/2014/main" id="{4250F2BB-DB4E-4AC4-A170-46492F663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3877"/>
                <a:ext cx="101" cy="101"/>
              </a:xfrm>
              <a:custGeom>
                <a:avLst/>
                <a:gdLst>
                  <a:gd name="T0" fmla="*/ 0 w 39"/>
                  <a:gd name="T1" fmla="*/ 19 h 39"/>
                  <a:gd name="T2" fmla="*/ 19 w 39"/>
                  <a:gd name="T3" fmla="*/ 39 h 39"/>
                  <a:gd name="T4" fmla="*/ 39 w 39"/>
                  <a:gd name="T5" fmla="*/ 19 h 39"/>
                  <a:gd name="T6" fmla="*/ 20 w 39"/>
                  <a:gd name="T7" fmla="*/ 0 h 39"/>
                  <a:gd name="T8" fmla="*/ 0 w 39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cubicBezTo>
                      <a:pt x="0" y="30"/>
                      <a:pt x="8" y="38"/>
                      <a:pt x="19" y="39"/>
                    </a:cubicBezTo>
                    <a:cubicBezTo>
                      <a:pt x="31" y="39"/>
                      <a:pt x="39" y="30"/>
                      <a:pt x="39" y="19"/>
                    </a:cubicBezTo>
                    <a:cubicBezTo>
                      <a:pt x="39" y="9"/>
                      <a:pt x="30" y="0"/>
                      <a:pt x="20" y="0"/>
                    </a:cubicBezTo>
                    <a:cubicBezTo>
                      <a:pt x="9" y="0"/>
                      <a:pt x="1" y="7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30" name="Freeform 71">
                <a:extLst>
                  <a:ext uri="{FF2B5EF4-FFF2-40B4-BE49-F238E27FC236}">
                    <a16:creationId xmlns="" xmlns:a16="http://schemas.microsoft.com/office/drawing/2014/main" id="{C7D65650-1166-447B-BA9B-8DBBBA783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4089"/>
                <a:ext cx="101" cy="102"/>
              </a:xfrm>
              <a:custGeom>
                <a:avLst/>
                <a:gdLst>
                  <a:gd name="T0" fmla="*/ 1 w 39"/>
                  <a:gd name="T1" fmla="*/ 20 h 39"/>
                  <a:gd name="T2" fmla="*/ 20 w 39"/>
                  <a:gd name="T3" fmla="*/ 39 h 39"/>
                  <a:gd name="T4" fmla="*/ 39 w 39"/>
                  <a:gd name="T5" fmla="*/ 19 h 39"/>
                  <a:gd name="T6" fmla="*/ 19 w 39"/>
                  <a:gd name="T7" fmla="*/ 1 h 39"/>
                  <a:gd name="T8" fmla="*/ 1 w 39"/>
                  <a:gd name="T9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" y="20"/>
                    </a:moveTo>
                    <a:cubicBezTo>
                      <a:pt x="1" y="31"/>
                      <a:pt x="9" y="39"/>
                      <a:pt x="20" y="39"/>
                    </a:cubicBezTo>
                    <a:cubicBezTo>
                      <a:pt x="31" y="39"/>
                      <a:pt x="39" y="30"/>
                      <a:pt x="39" y="19"/>
                    </a:cubicBezTo>
                    <a:cubicBezTo>
                      <a:pt x="38" y="8"/>
                      <a:pt x="30" y="0"/>
                      <a:pt x="19" y="1"/>
                    </a:cubicBezTo>
                    <a:cubicBezTo>
                      <a:pt x="9" y="1"/>
                      <a:pt x="0" y="1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31" name="Freeform 72">
                <a:extLst>
                  <a:ext uri="{FF2B5EF4-FFF2-40B4-BE49-F238E27FC236}">
                    <a16:creationId xmlns="" xmlns:a16="http://schemas.microsoft.com/office/drawing/2014/main" id="{F2F96A00-F5EF-4CE9-ADC9-B1EE14FF6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4196"/>
                <a:ext cx="98" cy="98"/>
              </a:xfrm>
              <a:custGeom>
                <a:avLst/>
                <a:gdLst>
                  <a:gd name="T0" fmla="*/ 0 w 38"/>
                  <a:gd name="T1" fmla="*/ 19 h 38"/>
                  <a:gd name="T2" fmla="*/ 19 w 38"/>
                  <a:gd name="T3" fmla="*/ 38 h 38"/>
                  <a:gd name="T4" fmla="*/ 38 w 38"/>
                  <a:gd name="T5" fmla="*/ 20 h 38"/>
                  <a:gd name="T6" fmla="*/ 19 w 38"/>
                  <a:gd name="T7" fmla="*/ 0 h 38"/>
                  <a:gd name="T8" fmla="*/ 0 w 38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0" y="19"/>
                    </a:moveTo>
                    <a:cubicBezTo>
                      <a:pt x="0" y="30"/>
                      <a:pt x="8" y="38"/>
                      <a:pt x="19" y="38"/>
                    </a:cubicBezTo>
                    <a:cubicBezTo>
                      <a:pt x="29" y="38"/>
                      <a:pt x="38" y="30"/>
                      <a:pt x="38" y="20"/>
                    </a:cubicBezTo>
                    <a:cubicBezTo>
                      <a:pt x="38" y="9"/>
                      <a:pt x="31" y="1"/>
                      <a:pt x="19" y="0"/>
                    </a:cubicBezTo>
                    <a:cubicBezTo>
                      <a:pt x="8" y="0"/>
                      <a:pt x="0" y="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32" name="Freeform 73">
                <a:extLst>
                  <a:ext uri="{FF2B5EF4-FFF2-40B4-BE49-F238E27FC236}">
                    <a16:creationId xmlns="" xmlns:a16="http://schemas.microsoft.com/office/drawing/2014/main" id="{9F41BBD7-FDC4-43D5-83EA-90690D1FE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8 w 39"/>
                  <a:gd name="T3" fmla="*/ 20 h 38"/>
                  <a:gd name="T4" fmla="*/ 19 w 39"/>
                  <a:gd name="T5" fmla="*/ 0 h 38"/>
                  <a:gd name="T6" fmla="*/ 0 w 39"/>
                  <a:gd name="T7" fmla="*/ 19 h 38"/>
                  <a:gd name="T8" fmla="*/ 19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0" y="38"/>
                      <a:pt x="37" y="31"/>
                      <a:pt x="38" y="20"/>
                    </a:cubicBezTo>
                    <a:cubicBezTo>
                      <a:pt x="39" y="9"/>
                      <a:pt x="30" y="0"/>
                      <a:pt x="19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30"/>
                      <a:pt x="9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33" name="Freeform 74">
                <a:extLst>
                  <a:ext uri="{FF2B5EF4-FFF2-40B4-BE49-F238E27FC236}">
                    <a16:creationId xmlns="" xmlns:a16="http://schemas.microsoft.com/office/drawing/2014/main" id="{13C72D76-C592-4C21-B807-F2ED0E3D6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4196"/>
                <a:ext cx="101" cy="101"/>
              </a:xfrm>
              <a:custGeom>
                <a:avLst/>
                <a:gdLst>
                  <a:gd name="T0" fmla="*/ 20 w 39"/>
                  <a:gd name="T1" fmla="*/ 0 h 39"/>
                  <a:gd name="T2" fmla="*/ 1 w 39"/>
                  <a:gd name="T3" fmla="*/ 19 h 39"/>
                  <a:gd name="T4" fmla="*/ 19 w 39"/>
                  <a:gd name="T5" fmla="*/ 38 h 39"/>
                  <a:gd name="T6" fmla="*/ 39 w 39"/>
                  <a:gd name="T7" fmla="*/ 19 h 39"/>
                  <a:gd name="T8" fmla="*/ 20 w 3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0"/>
                    </a:moveTo>
                    <a:cubicBezTo>
                      <a:pt x="10" y="0"/>
                      <a:pt x="0" y="8"/>
                      <a:pt x="1" y="19"/>
                    </a:cubicBezTo>
                    <a:cubicBezTo>
                      <a:pt x="1" y="30"/>
                      <a:pt x="8" y="38"/>
                      <a:pt x="19" y="38"/>
                    </a:cubicBezTo>
                    <a:cubicBezTo>
                      <a:pt x="31" y="39"/>
                      <a:pt x="39" y="30"/>
                      <a:pt x="39" y="19"/>
                    </a:cubicBezTo>
                    <a:cubicBezTo>
                      <a:pt x="39" y="8"/>
                      <a:pt x="30" y="0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34" name="Freeform 75">
                <a:extLst>
                  <a:ext uri="{FF2B5EF4-FFF2-40B4-BE49-F238E27FC236}">
                    <a16:creationId xmlns="" xmlns:a16="http://schemas.microsoft.com/office/drawing/2014/main" id="{0689B4C2-B9A0-44B5-8E55-3263BFD92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387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30" y="38"/>
                      <a:pt x="39" y="30"/>
                      <a:pt x="38" y="19"/>
                    </a:cubicBezTo>
                    <a:cubicBezTo>
                      <a:pt x="37" y="7"/>
                      <a:pt x="30" y="1"/>
                      <a:pt x="19" y="0"/>
                    </a:cubicBezTo>
                    <a:cubicBezTo>
                      <a:pt x="9" y="0"/>
                      <a:pt x="0" y="8"/>
                      <a:pt x="0" y="20"/>
                    </a:cubicBezTo>
                    <a:cubicBezTo>
                      <a:pt x="0" y="30"/>
                      <a:pt x="8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35" name="Freeform 76">
                <a:extLst>
                  <a:ext uri="{FF2B5EF4-FFF2-40B4-BE49-F238E27FC236}">
                    <a16:creationId xmlns="" xmlns:a16="http://schemas.microsoft.com/office/drawing/2014/main" id="{B0D307BC-F2A8-4EFC-872F-5EE2BDED2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4196"/>
                <a:ext cx="102" cy="98"/>
              </a:xfrm>
              <a:custGeom>
                <a:avLst/>
                <a:gdLst>
                  <a:gd name="T0" fmla="*/ 0 w 39"/>
                  <a:gd name="T1" fmla="*/ 19 h 38"/>
                  <a:gd name="T2" fmla="*/ 19 w 39"/>
                  <a:gd name="T3" fmla="*/ 38 h 38"/>
                  <a:gd name="T4" fmla="*/ 38 w 39"/>
                  <a:gd name="T5" fmla="*/ 20 h 38"/>
                  <a:gd name="T6" fmla="*/ 20 w 39"/>
                  <a:gd name="T7" fmla="*/ 0 h 38"/>
                  <a:gd name="T8" fmla="*/ 0 w 39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0" y="19"/>
                    </a:moveTo>
                    <a:cubicBezTo>
                      <a:pt x="0" y="29"/>
                      <a:pt x="8" y="38"/>
                      <a:pt x="19" y="38"/>
                    </a:cubicBezTo>
                    <a:cubicBezTo>
                      <a:pt x="31" y="38"/>
                      <a:pt x="38" y="31"/>
                      <a:pt x="38" y="20"/>
                    </a:cubicBezTo>
                    <a:cubicBezTo>
                      <a:pt x="39" y="7"/>
                      <a:pt x="30" y="1"/>
                      <a:pt x="20" y="0"/>
                    </a:cubicBezTo>
                    <a:cubicBezTo>
                      <a:pt x="9" y="0"/>
                      <a:pt x="1" y="7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36" name="Freeform 77">
                <a:extLst>
                  <a:ext uri="{FF2B5EF4-FFF2-40B4-BE49-F238E27FC236}">
                    <a16:creationId xmlns="" xmlns:a16="http://schemas.microsoft.com/office/drawing/2014/main" id="{EEE2C159-CC29-412C-95A4-4F3D34325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4196"/>
                <a:ext cx="101" cy="101"/>
              </a:xfrm>
              <a:custGeom>
                <a:avLst/>
                <a:gdLst>
                  <a:gd name="T0" fmla="*/ 20 w 39"/>
                  <a:gd name="T1" fmla="*/ 38 h 39"/>
                  <a:gd name="T2" fmla="*/ 39 w 39"/>
                  <a:gd name="T3" fmla="*/ 18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8"/>
                    </a:moveTo>
                    <a:cubicBezTo>
                      <a:pt x="32" y="38"/>
                      <a:pt x="39" y="29"/>
                      <a:pt x="39" y="18"/>
                    </a:cubicBezTo>
                    <a:cubicBezTo>
                      <a:pt x="39" y="8"/>
                      <a:pt x="30" y="0"/>
                      <a:pt x="19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1" y="31"/>
                      <a:pt x="9" y="39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37" name="Freeform 78">
                <a:extLst>
                  <a:ext uri="{FF2B5EF4-FFF2-40B4-BE49-F238E27FC236}">
                    <a16:creationId xmlns="" xmlns:a16="http://schemas.microsoft.com/office/drawing/2014/main" id="{6EBF7CF4-A8E2-4970-B979-467F046F7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" y="3667"/>
                <a:ext cx="98" cy="101"/>
              </a:xfrm>
              <a:custGeom>
                <a:avLst/>
                <a:gdLst>
                  <a:gd name="T0" fmla="*/ 0 w 38"/>
                  <a:gd name="T1" fmla="*/ 19 h 39"/>
                  <a:gd name="T2" fmla="*/ 19 w 38"/>
                  <a:gd name="T3" fmla="*/ 39 h 39"/>
                  <a:gd name="T4" fmla="*/ 38 w 38"/>
                  <a:gd name="T5" fmla="*/ 20 h 39"/>
                  <a:gd name="T6" fmla="*/ 19 w 38"/>
                  <a:gd name="T7" fmla="*/ 1 h 39"/>
                  <a:gd name="T8" fmla="*/ 0 w 38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0" y="19"/>
                    </a:moveTo>
                    <a:cubicBezTo>
                      <a:pt x="0" y="30"/>
                      <a:pt x="8" y="39"/>
                      <a:pt x="19" y="39"/>
                    </a:cubicBezTo>
                    <a:cubicBezTo>
                      <a:pt x="30" y="39"/>
                      <a:pt x="38" y="30"/>
                      <a:pt x="38" y="20"/>
                    </a:cubicBezTo>
                    <a:cubicBezTo>
                      <a:pt x="38" y="10"/>
                      <a:pt x="30" y="0"/>
                      <a:pt x="19" y="1"/>
                    </a:cubicBezTo>
                    <a:cubicBezTo>
                      <a:pt x="8" y="1"/>
                      <a:pt x="1" y="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38" name="Freeform 79">
                <a:extLst>
                  <a:ext uri="{FF2B5EF4-FFF2-40B4-BE49-F238E27FC236}">
                    <a16:creationId xmlns="" xmlns:a16="http://schemas.microsoft.com/office/drawing/2014/main" id="{B9171BDA-5EA3-4DCF-91AB-C4635AD7C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" y="3773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9 w 39"/>
                  <a:gd name="T3" fmla="*/ 20 h 38"/>
                  <a:gd name="T4" fmla="*/ 20 w 39"/>
                  <a:gd name="T5" fmla="*/ 0 h 38"/>
                  <a:gd name="T6" fmla="*/ 0 w 39"/>
                  <a:gd name="T7" fmla="*/ 19 h 38"/>
                  <a:gd name="T8" fmla="*/ 20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31" y="38"/>
                      <a:pt x="38" y="31"/>
                      <a:pt x="39" y="20"/>
                    </a:cubicBezTo>
                    <a:cubicBezTo>
                      <a:pt x="39" y="9"/>
                      <a:pt x="31" y="0"/>
                      <a:pt x="20" y="0"/>
                    </a:cubicBezTo>
                    <a:cubicBezTo>
                      <a:pt x="9" y="0"/>
                      <a:pt x="1" y="9"/>
                      <a:pt x="0" y="19"/>
                    </a:cubicBezTo>
                    <a:cubicBezTo>
                      <a:pt x="0" y="30"/>
                      <a:pt x="9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39" name="Freeform 80">
                <a:extLst>
                  <a:ext uri="{FF2B5EF4-FFF2-40B4-BE49-F238E27FC236}">
                    <a16:creationId xmlns="" xmlns:a16="http://schemas.microsoft.com/office/drawing/2014/main" id="{B1C9BEE2-EE51-49E8-9A40-6301FB095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3877"/>
                <a:ext cx="101" cy="101"/>
              </a:xfrm>
              <a:custGeom>
                <a:avLst/>
                <a:gdLst>
                  <a:gd name="T0" fmla="*/ 0 w 39"/>
                  <a:gd name="T1" fmla="*/ 19 h 39"/>
                  <a:gd name="T2" fmla="*/ 19 w 39"/>
                  <a:gd name="T3" fmla="*/ 39 h 39"/>
                  <a:gd name="T4" fmla="*/ 39 w 39"/>
                  <a:gd name="T5" fmla="*/ 19 h 39"/>
                  <a:gd name="T6" fmla="*/ 19 w 39"/>
                  <a:gd name="T7" fmla="*/ 0 h 39"/>
                  <a:gd name="T8" fmla="*/ 0 w 39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cubicBezTo>
                      <a:pt x="0" y="30"/>
                      <a:pt x="8" y="38"/>
                      <a:pt x="19" y="39"/>
                    </a:cubicBezTo>
                    <a:cubicBezTo>
                      <a:pt x="31" y="39"/>
                      <a:pt x="39" y="30"/>
                      <a:pt x="39" y="19"/>
                    </a:cubicBezTo>
                    <a:cubicBezTo>
                      <a:pt x="39" y="9"/>
                      <a:pt x="30" y="0"/>
                      <a:pt x="19" y="0"/>
                    </a:cubicBezTo>
                    <a:cubicBezTo>
                      <a:pt x="9" y="1"/>
                      <a:pt x="1" y="7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40" name="Freeform 81">
                <a:extLst>
                  <a:ext uri="{FF2B5EF4-FFF2-40B4-BE49-F238E27FC236}">
                    <a16:creationId xmlns="" xmlns:a16="http://schemas.microsoft.com/office/drawing/2014/main" id="{1450FC61-6749-4446-A57D-CE7F428E5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" y="3667"/>
                <a:ext cx="102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1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31" y="38"/>
                      <a:pt x="39" y="30"/>
                      <a:pt x="39" y="19"/>
                    </a:cubicBezTo>
                    <a:cubicBezTo>
                      <a:pt x="38" y="8"/>
                      <a:pt x="31" y="1"/>
                      <a:pt x="19" y="1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1" y="31"/>
                      <a:pt x="9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41" name="Freeform 82">
                <a:extLst>
                  <a:ext uri="{FF2B5EF4-FFF2-40B4-BE49-F238E27FC236}">
                    <a16:creationId xmlns="" xmlns:a16="http://schemas.microsoft.com/office/drawing/2014/main" id="{9D20FED4-7B25-407B-A260-251910B29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3877"/>
                <a:ext cx="101" cy="101"/>
              </a:xfrm>
              <a:custGeom>
                <a:avLst/>
                <a:gdLst>
                  <a:gd name="T0" fmla="*/ 1 w 39"/>
                  <a:gd name="T1" fmla="*/ 19 h 39"/>
                  <a:gd name="T2" fmla="*/ 20 w 39"/>
                  <a:gd name="T3" fmla="*/ 39 h 39"/>
                  <a:gd name="T4" fmla="*/ 39 w 39"/>
                  <a:gd name="T5" fmla="*/ 19 h 39"/>
                  <a:gd name="T6" fmla="*/ 21 w 39"/>
                  <a:gd name="T7" fmla="*/ 0 h 39"/>
                  <a:gd name="T8" fmla="*/ 1 w 39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" y="19"/>
                    </a:moveTo>
                    <a:cubicBezTo>
                      <a:pt x="0" y="30"/>
                      <a:pt x="9" y="38"/>
                      <a:pt x="20" y="39"/>
                    </a:cubicBezTo>
                    <a:cubicBezTo>
                      <a:pt x="31" y="39"/>
                      <a:pt x="39" y="29"/>
                      <a:pt x="39" y="19"/>
                    </a:cubicBezTo>
                    <a:cubicBezTo>
                      <a:pt x="39" y="9"/>
                      <a:pt x="32" y="1"/>
                      <a:pt x="21" y="0"/>
                    </a:cubicBezTo>
                    <a:cubicBezTo>
                      <a:pt x="10" y="0"/>
                      <a:pt x="1" y="8"/>
                      <a:pt x="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42" name="Freeform 83">
                <a:extLst>
                  <a:ext uri="{FF2B5EF4-FFF2-40B4-BE49-F238E27FC236}">
                    <a16:creationId xmlns="" xmlns:a16="http://schemas.microsoft.com/office/drawing/2014/main" id="{DC08B816-2B28-4B53-8553-0E64C65C0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3773"/>
                <a:ext cx="101" cy="101"/>
              </a:xfrm>
              <a:custGeom>
                <a:avLst/>
                <a:gdLst>
                  <a:gd name="T0" fmla="*/ 0 w 39"/>
                  <a:gd name="T1" fmla="*/ 19 h 39"/>
                  <a:gd name="T2" fmla="*/ 19 w 39"/>
                  <a:gd name="T3" fmla="*/ 38 h 39"/>
                  <a:gd name="T4" fmla="*/ 38 w 39"/>
                  <a:gd name="T5" fmla="*/ 19 h 39"/>
                  <a:gd name="T6" fmla="*/ 19 w 39"/>
                  <a:gd name="T7" fmla="*/ 0 h 39"/>
                  <a:gd name="T8" fmla="*/ 0 w 39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cubicBezTo>
                      <a:pt x="0" y="29"/>
                      <a:pt x="8" y="39"/>
                      <a:pt x="19" y="38"/>
                    </a:cubicBezTo>
                    <a:cubicBezTo>
                      <a:pt x="30" y="38"/>
                      <a:pt x="38" y="31"/>
                      <a:pt x="38" y="19"/>
                    </a:cubicBezTo>
                    <a:cubicBezTo>
                      <a:pt x="39" y="8"/>
                      <a:pt x="30" y="0"/>
                      <a:pt x="19" y="0"/>
                    </a:cubicBezTo>
                    <a:cubicBezTo>
                      <a:pt x="8" y="0"/>
                      <a:pt x="0" y="9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43" name="Freeform 84">
                <a:extLst>
                  <a:ext uri="{FF2B5EF4-FFF2-40B4-BE49-F238E27FC236}">
                    <a16:creationId xmlns="" xmlns:a16="http://schemas.microsoft.com/office/drawing/2014/main" id="{C828285B-9070-4374-BF5A-685E52318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3877"/>
                <a:ext cx="101" cy="101"/>
              </a:xfrm>
              <a:custGeom>
                <a:avLst/>
                <a:gdLst>
                  <a:gd name="T0" fmla="*/ 0 w 39"/>
                  <a:gd name="T1" fmla="*/ 20 h 39"/>
                  <a:gd name="T2" fmla="*/ 20 w 39"/>
                  <a:gd name="T3" fmla="*/ 39 h 39"/>
                  <a:gd name="T4" fmla="*/ 38 w 39"/>
                  <a:gd name="T5" fmla="*/ 19 h 39"/>
                  <a:gd name="T6" fmla="*/ 18 w 39"/>
                  <a:gd name="T7" fmla="*/ 0 h 39"/>
                  <a:gd name="T8" fmla="*/ 0 w 39"/>
                  <a:gd name="T9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20"/>
                    </a:moveTo>
                    <a:cubicBezTo>
                      <a:pt x="0" y="30"/>
                      <a:pt x="9" y="39"/>
                      <a:pt x="20" y="39"/>
                    </a:cubicBezTo>
                    <a:cubicBezTo>
                      <a:pt x="31" y="38"/>
                      <a:pt x="39" y="30"/>
                      <a:pt x="38" y="19"/>
                    </a:cubicBezTo>
                    <a:cubicBezTo>
                      <a:pt x="38" y="7"/>
                      <a:pt x="29" y="0"/>
                      <a:pt x="18" y="0"/>
                    </a:cubicBezTo>
                    <a:cubicBezTo>
                      <a:pt x="8" y="0"/>
                      <a:pt x="0" y="9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44" name="Freeform 85">
                <a:extLst>
                  <a:ext uri="{FF2B5EF4-FFF2-40B4-BE49-F238E27FC236}">
                    <a16:creationId xmlns="" xmlns:a16="http://schemas.microsoft.com/office/drawing/2014/main" id="{334AA6B7-C880-4CF9-A1A7-8DB8C082E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3986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31" y="38"/>
                      <a:pt x="38" y="31"/>
                      <a:pt x="39" y="20"/>
                    </a:cubicBezTo>
                    <a:cubicBezTo>
                      <a:pt x="39" y="9"/>
                      <a:pt x="31" y="1"/>
                      <a:pt x="20" y="0"/>
                    </a:cubicBezTo>
                    <a:cubicBezTo>
                      <a:pt x="9" y="0"/>
                      <a:pt x="1" y="9"/>
                      <a:pt x="0" y="19"/>
                    </a:cubicBezTo>
                    <a:cubicBezTo>
                      <a:pt x="0" y="30"/>
                      <a:pt x="9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45" name="Freeform 86">
                <a:extLst>
                  <a:ext uri="{FF2B5EF4-FFF2-40B4-BE49-F238E27FC236}">
                    <a16:creationId xmlns="" xmlns:a16="http://schemas.microsoft.com/office/drawing/2014/main" id="{F7F2987F-74F0-4980-8437-1A9488B90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20 h 39"/>
                  <a:gd name="T4" fmla="*/ 20 w 39"/>
                  <a:gd name="T5" fmla="*/ 1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30" y="39"/>
                      <a:pt x="38" y="32"/>
                      <a:pt x="38" y="20"/>
                    </a:cubicBezTo>
                    <a:cubicBezTo>
                      <a:pt x="39" y="9"/>
                      <a:pt x="31" y="1"/>
                      <a:pt x="20" y="1"/>
                    </a:cubicBezTo>
                    <a:cubicBezTo>
                      <a:pt x="8" y="0"/>
                      <a:pt x="0" y="9"/>
                      <a:pt x="0" y="19"/>
                    </a:cubicBezTo>
                    <a:cubicBezTo>
                      <a:pt x="0" y="31"/>
                      <a:pt x="9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46" name="Freeform 87">
                <a:extLst>
                  <a:ext uri="{FF2B5EF4-FFF2-40B4-BE49-F238E27FC236}">
                    <a16:creationId xmlns="" xmlns:a16="http://schemas.microsoft.com/office/drawing/2014/main" id="{467733DF-BE74-4DE6-96EE-59B4D781A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20 h 39"/>
                  <a:gd name="T4" fmla="*/ 19 w 39"/>
                  <a:gd name="T5" fmla="*/ 1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30" y="39"/>
                      <a:pt x="37" y="32"/>
                      <a:pt x="38" y="20"/>
                    </a:cubicBezTo>
                    <a:cubicBezTo>
                      <a:pt x="39" y="9"/>
                      <a:pt x="30" y="1"/>
                      <a:pt x="19" y="1"/>
                    </a:cubicBezTo>
                    <a:cubicBezTo>
                      <a:pt x="8" y="0"/>
                      <a:pt x="0" y="9"/>
                      <a:pt x="0" y="19"/>
                    </a:cubicBezTo>
                    <a:cubicBezTo>
                      <a:pt x="0" y="31"/>
                      <a:pt x="9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47" name="Freeform 88">
                <a:extLst>
                  <a:ext uri="{FF2B5EF4-FFF2-40B4-BE49-F238E27FC236}">
                    <a16:creationId xmlns="" xmlns:a16="http://schemas.microsoft.com/office/drawing/2014/main" id="{C1CD69C6-FF94-4565-A313-81ABD8D90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4092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9 w 39"/>
                  <a:gd name="T3" fmla="*/ 19 h 38"/>
                  <a:gd name="T4" fmla="*/ 20 w 39"/>
                  <a:gd name="T5" fmla="*/ 0 h 38"/>
                  <a:gd name="T6" fmla="*/ 0 w 39"/>
                  <a:gd name="T7" fmla="*/ 19 h 38"/>
                  <a:gd name="T8" fmla="*/ 20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31" y="38"/>
                      <a:pt x="38" y="31"/>
                      <a:pt x="39" y="19"/>
                    </a:cubicBezTo>
                    <a:cubicBezTo>
                      <a:pt x="39" y="8"/>
                      <a:pt x="31" y="0"/>
                      <a:pt x="20" y="0"/>
                    </a:cubicBezTo>
                    <a:cubicBezTo>
                      <a:pt x="8" y="0"/>
                      <a:pt x="0" y="9"/>
                      <a:pt x="0" y="19"/>
                    </a:cubicBezTo>
                    <a:cubicBezTo>
                      <a:pt x="0" y="29"/>
                      <a:pt x="9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48" name="Freeform 89">
                <a:extLst>
                  <a:ext uri="{FF2B5EF4-FFF2-40B4-BE49-F238E27FC236}">
                    <a16:creationId xmlns="" xmlns:a16="http://schemas.microsoft.com/office/drawing/2014/main" id="{B2B04EC9-7951-45EF-8939-69AD066FD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4089"/>
                <a:ext cx="101" cy="102"/>
              </a:xfrm>
              <a:custGeom>
                <a:avLst/>
                <a:gdLst>
                  <a:gd name="T0" fmla="*/ 19 w 39"/>
                  <a:gd name="T1" fmla="*/ 1 h 39"/>
                  <a:gd name="T2" fmla="*/ 1 w 39"/>
                  <a:gd name="T3" fmla="*/ 20 h 39"/>
                  <a:gd name="T4" fmla="*/ 20 w 39"/>
                  <a:gd name="T5" fmla="*/ 39 h 39"/>
                  <a:gd name="T6" fmla="*/ 39 w 39"/>
                  <a:gd name="T7" fmla="*/ 19 h 39"/>
                  <a:gd name="T8" fmla="*/ 19 w 39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1"/>
                    </a:moveTo>
                    <a:cubicBezTo>
                      <a:pt x="9" y="1"/>
                      <a:pt x="0" y="10"/>
                      <a:pt x="1" y="20"/>
                    </a:cubicBezTo>
                    <a:cubicBezTo>
                      <a:pt x="1" y="31"/>
                      <a:pt x="9" y="39"/>
                      <a:pt x="20" y="39"/>
                    </a:cubicBezTo>
                    <a:cubicBezTo>
                      <a:pt x="31" y="39"/>
                      <a:pt x="39" y="30"/>
                      <a:pt x="39" y="19"/>
                    </a:cubicBezTo>
                    <a:cubicBezTo>
                      <a:pt x="38" y="8"/>
                      <a:pt x="30" y="0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49" name="Freeform 90">
                <a:extLst>
                  <a:ext uri="{FF2B5EF4-FFF2-40B4-BE49-F238E27FC236}">
                    <a16:creationId xmlns="" xmlns:a16="http://schemas.microsoft.com/office/drawing/2014/main" id="{6C2F15A7-91E8-4B2B-97A4-D043F92DF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986"/>
                <a:ext cx="99" cy="101"/>
              </a:xfrm>
              <a:custGeom>
                <a:avLst/>
                <a:gdLst>
                  <a:gd name="T0" fmla="*/ 0 w 38"/>
                  <a:gd name="T1" fmla="*/ 20 h 39"/>
                  <a:gd name="T2" fmla="*/ 18 w 38"/>
                  <a:gd name="T3" fmla="*/ 39 h 39"/>
                  <a:gd name="T4" fmla="*/ 38 w 38"/>
                  <a:gd name="T5" fmla="*/ 20 h 39"/>
                  <a:gd name="T6" fmla="*/ 19 w 38"/>
                  <a:gd name="T7" fmla="*/ 0 h 39"/>
                  <a:gd name="T8" fmla="*/ 0 w 38"/>
                  <a:gd name="T9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0" y="20"/>
                    </a:moveTo>
                    <a:cubicBezTo>
                      <a:pt x="0" y="31"/>
                      <a:pt x="7" y="38"/>
                      <a:pt x="18" y="39"/>
                    </a:cubicBezTo>
                    <a:cubicBezTo>
                      <a:pt x="29" y="39"/>
                      <a:pt x="38" y="31"/>
                      <a:pt x="38" y="20"/>
                    </a:cubicBezTo>
                    <a:cubicBezTo>
                      <a:pt x="38" y="9"/>
                      <a:pt x="29" y="0"/>
                      <a:pt x="19" y="0"/>
                    </a:cubicBezTo>
                    <a:cubicBezTo>
                      <a:pt x="8" y="0"/>
                      <a:pt x="0" y="9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50" name="Freeform 91">
                <a:extLst>
                  <a:ext uri="{FF2B5EF4-FFF2-40B4-BE49-F238E27FC236}">
                    <a16:creationId xmlns="" xmlns:a16="http://schemas.microsoft.com/office/drawing/2014/main" id="{FFB4D77F-D930-4F4A-82D1-A8DA7E410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" y="3773"/>
                <a:ext cx="101" cy="99"/>
              </a:xfrm>
              <a:custGeom>
                <a:avLst/>
                <a:gdLst>
                  <a:gd name="T0" fmla="*/ 1 w 39"/>
                  <a:gd name="T1" fmla="*/ 18 h 38"/>
                  <a:gd name="T2" fmla="*/ 20 w 39"/>
                  <a:gd name="T3" fmla="*/ 38 h 38"/>
                  <a:gd name="T4" fmla="*/ 39 w 39"/>
                  <a:gd name="T5" fmla="*/ 19 h 38"/>
                  <a:gd name="T6" fmla="*/ 20 w 39"/>
                  <a:gd name="T7" fmla="*/ 0 h 38"/>
                  <a:gd name="T8" fmla="*/ 1 w 39"/>
                  <a:gd name="T9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" y="18"/>
                    </a:moveTo>
                    <a:cubicBezTo>
                      <a:pt x="0" y="29"/>
                      <a:pt x="9" y="38"/>
                      <a:pt x="20" y="38"/>
                    </a:cubicBezTo>
                    <a:cubicBezTo>
                      <a:pt x="31" y="38"/>
                      <a:pt x="39" y="29"/>
                      <a:pt x="39" y="19"/>
                    </a:cubicBezTo>
                    <a:cubicBezTo>
                      <a:pt x="39" y="8"/>
                      <a:pt x="31" y="0"/>
                      <a:pt x="20" y="0"/>
                    </a:cubicBezTo>
                    <a:cubicBezTo>
                      <a:pt x="9" y="0"/>
                      <a:pt x="2" y="7"/>
                      <a:pt x="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51" name="Freeform 92">
                <a:extLst>
                  <a:ext uri="{FF2B5EF4-FFF2-40B4-BE49-F238E27FC236}">
                    <a16:creationId xmlns="" xmlns:a16="http://schemas.microsoft.com/office/drawing/2014/main" id="{CAEF1367-5CD4-4E02-B026-5E672F5DD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3877"/>
                <a:ext cx="101" cy="101"/>
              </a:xfrm>
              <a:custGeom>
                <a:avLst/>
                <a:gdLst>
                  <a:gd name="T0" fmla="*/ 20 w 39"/>
                  <a:gd name="T1" fmla="*/ 38 h 39"/>
                  <a:gd name="T2" fmla="*/ 38 w 39"/>
                  <a:gd name="T3" fmla="*/ 18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8"/>
                    </a:moveTo>
                    <a:cubicBezTo>
                      <a:pt x="31" y="38"/>
                      <a:pt x="39" y="29"/>
                      <a:pt x="38" y="18"/>
                    </a:cubicBezTo>
                    <a:cubicBezTo>
                      <a:pt x="38" y="8"/>
                      <a:pt x="29" y="0"/>
                      <a:pt x="19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1" y="31"/>
                      <a:pt x="9" y="39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52" name="Freeform 93">
                <a:extLst>
                  <a:ext uri="{FF2B5EF4-FFF2-40B4-BE49-F238E27FC236}">
                    <a16:creationId xmlns="" xmlns:a16="http://schemas.microsoft.com/office/drawing/2014/main" id="{AA27CAE9-4612-4CD4-93CA-21D83CACA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3986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19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9" y="39"/>
                      <a:pt x="38" y="29"/>
                      <a:pt x="39" y="20"/>
                    </a:cubicBezTo>
                    <a:cubicBezTo>
                      <a:pt x="39" y="10"/>
                      <a:pt x="29" y="0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53" name="Freeform 94">
                <a:extLst>
                  <a:ext uri="{FF2B5EF4-FFF2-40B4-BE49-F238E27FC236}">
                    <a16:creationId xmlns="" xmlns:a16="http://schemas.microsoft.com/office/drawing/2014/main" id="{0970A4FA-F9CB-4EC5-BF97-57968E19D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" y="3563"/>
                <a:ext cx="102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19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9" y="39"/>
                      <a:pt x="39" y="29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54" name="Freeform 95">
                <a:extLst>
                  <a:ext uri="{FF2B5EF4-FFF2-40B4-BE49-F238E27FC236}">
                    <a16:creationId xmlns="" xmlns:a16="http://schemas.microsoft.com/office/drawing/2014/main" id="{BC9545AC-CCF2-49CF-BCBA-290D54FFA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" y="3563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9" y="39"/>
                      <a:pt x="39" y="29"/>
                      <a:pt x="38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9" y="0"/>
                      <a:pt x="0" y="10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55" name="Freeform 96">
                <a:extLst>
                  <a:ext uri="{FF2B5EF4-FFF2-40B4-BE49-F238E27FC236}">
                    <a16:creationId xmlns="" xmlns:a16="http://schemas.microsoft.com/office/drawing/2014/main" id="{5754538E-CE83-48F7-A636-B7E8290EB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20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1" y="0"/>
                      <a:pt x="0" y="10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56" name="Freeform 97">
                <a:extLst>
                  <a:ext uri="{FF2B5EF4-FFF2-40B4-BE49-F238E27FC236}">
                    <a16:creationId xmlns="" xmlns:a16="http://schemas.microsoft.com/office/drawing/2014/main" id="{182FB47B-2D5E-4513-A4FA-7A816FA8C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3986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9" y="0"/>
                      <a:pt x="0" y="11"/>
                      <a:pt x="0" y="20"/>
                    </a:cubicBezTo>
                    <a:cubicBezTo>
                      <a:pt x="0" y="29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57" name="Freeform 98">
                <a:extLst>
                  <a:ext uri="{FF2B5EF4-FFF2-40B4-BE49-F238E27FC236}">
                    <a16:creationId xmlns="" xmlns:a16="http://schemas.microsoft.com/office/drawing/2014/main" id="{AE4023AD-4D7C-477D-896F-906A76578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3773"/>
                <a:ext cx="101" cy="99"/>
              </a:xfrm>
              <a:custGeom>
                <a:avLst/>
                <a:gdLst>
                  <a:gd name="T0" fmla="*/ 18 w 39"/>
                  <a:gd name="T1" fmla="*/ 38 h 38"/>
                  <a:gd name="T2" fmla="*/ 39 w 39"/>
                  <a:gd name="T3" fmla="*/ 19 h 38"/>
                  <a:gd name="T4" fmla="*/ 20 w 39"/>
                  <a:gd name="T5" fmla="*/ 0 h 38"/>
                  <a:gd name="T6" fmla="*/ 0 w 39"/>
                  <a:gd name="T7" fmla="*/ 19 h 38"/>
                  <a:gd name="T8" fmla="*/ 18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8" y="38"/>
                    </a:moveTo>
                    <a:cubicBezTo>
                      <a:pt x="28" y="38"/>
                      <a:pt x="38" y="29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0" y="0"/>
                      <a:pt x="0" y="9"/>
                      <a:pt x="0" y="19"/>
                    </a:cubicBezTo>
                    <a:cubicBezTo>
                      <a:pt x="0" y="28"/>
                      <a:pt x="9" y="38"/>
                      <a:pt x="18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58" name="Freeform 99">
                <a:extLst>
                  <a:ext uri="{FF2B5EF4-FFF2-40B4-BE49-F238E27FC236}">
                    <a16:creationId xmlns="" xmlns:a16="http://schemas.microsoft.com/office/drawing/2014/main" id="{462B132B-D92C-48C4-8DFC-AF9BF7A2D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3773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9 w 39"/>
                  <a:gd name="T3" fmla="*/ 19 h 38"/>
                  <a:gd name="T4" fmla="*/ 19 w 39"/>
                  <a:gd name="T5" fmla="*/ 0 h 38"/>
                  <a:gd name="T6" fmla="*/ 0 w 39"/>
                  <a:gd name="T7" fmla="*/ 19 h 38"/>
                  <a:gd name="T8" fmla="*/ 20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29" y="38"/>
                      <a:pt x="39" y="28"/>
                      <a:pt x="39" y="19"/>
                    </a:cubicBezTo>
                    <a:cubicBezTo>
                      <a:pt x="39" y="9"/>
                      <a:pt x="29" y="0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11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59" name="Freeform 100">
                <a:extLst>
                  <a:ext uri="{FF2B5EF4-FFF2-40B4-BE49-F238E27FC236}">
                    <a16:creationId xmlns="" xmlns:a16="http://schemas.microsoft.com/office/drawing/2014/main" id="{93D9B7FA-48D2-4C06-B7E9-00469617E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387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8"/>
                      <a:pt x="39" y="28"/>
                      <a:pt x="39" y="19"/>
                    </a:cubicBezTo>
                    <a:cubicBezTo>
                      <a:pt x="39" y="9"/>
                      <a:pt x="28" y="0"/>
                      <a:pt x="19" y="0"/>
                    </a:cubicBezTo>
                    <a:cubicBezTo>
                      <a:pt x="10" y="0"/>
                      <a:pt x="0" y="10"/>
                      <a:pt x="0" y="20"/>
                    </a:cubicBezTo>
                    <a:cubicBezTo>
                      <a:pt x="0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60" name="Freeform 101">
                <a:extLst>
                  <a:ext uri="{FF2B5EF4-FFF2-40B4-BE49-F238E27FC236}">
                    <a16:creationId xmlns="" xmlns:a16="http://schemas.microsoft.com/office/drawing/2014/main" id="{1F4C8C6B-6A49-42B6-9276-A20E0D481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4089"/>
                <a:ext cx="98" cy="102"/>
              </a:xfrm>
              <a:custGeom>
                <a:avLst/>
                <a:gdLst>
                  <a:gd name="T0" fmla="*/ 20 w 38"/>
                  <a:gd name="T1" fmla="*/ 1 h 39"/>
                  <a:gd name="T2" fmla="*/ 0 w 38"/>
                  <a:gd name="T3" fmla="*/ 19 h 39"/>
                  <a:gd name="T4" fmla="*/ 18 w 38"/>
                  <a:gd name="T5" fmla="*/ 39 h 39"/>
                  <a:gd name="T6" fmla="*/ 38 w 38"/>
                  <a:gd name="T7" fmla="*/ 20 h 39"/>
                  <a:gd name="T8" fmla="*/ 20 w 38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0" y="1"/>
                    </a:move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9" y="39"/>
                      <a:pt x="18" y="39"/>
                    </a:cubicBezTo>
                    <a:cubicBezTo>
                      <a:pt x="28" y="39"/>
                      <a:pt x="38" y="30"/>
                      <a:pt x="38" y="20"/>
                    </a:cubicBezTo>
                    <a:cubicBezTo>
                      <a:pt x="38" y="11"/>
                      <a:pt x="29" y="1"/>
                      <a:pt x="2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61" name="Freeform 102">
                <a:extLst>
                  <a:ext uri="{FF2B5EF4-FFF2-40B4-BE49-F238E27FC236}">
                    <a16:creationId xmlns="" xmlns:a16="http://schemas.microsoft.com/office/drawing/2014/main" id="{8A1F2B99-1C26-486A-AF2F-B13F3FEB6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4196"/>
                <a:ext cx="101" cy="101"/>
              </a:xfrm>
              <a:custGeom>
                <a:avLst/>
                <a:gdLst>
                  <a:gd name="T0" fmla="*/ 19 w 39"/>
                  <a:gd name="T1" fmla="*/ 38 h 39"/>
                  <a:gd name="T2" fmla="*/ 39 w 39"/>
                  <a:gd name="T3" fmla="*/ 19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cubicBezTo>
                      <a:pt x="28" y="39"/>
                      <a:pt x="38" y="29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8"/>
                      <a:pt x="10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62" name="Freeform 103">
                <a:extLst>
                  <a:ext uri="{FF2B5EF4-FFF2-40B4-BE49-F238E27FC236}">
                    <a16:creationId xmlns="" xmlns:a16="http://schemas.microsoft.com/office/drawing/2014/main" id="{9A5DA9D6-A145-4EB4-B903-1B9FD385B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4196"/>
                <a:ext cx="98" cy="98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20 h 38"/>
                  <a:gd name="T4" fmla="*/ 19 w 38"/>
                  <a:gd name="T5" fmla="*/ 0 h 38"/>
                  <a:gd name="T6" fmla="*/ 0 w 38"/>
                  <a:gd name="T7" fmla="*/ 19 h 38"/>
                  <a:gd name="T8" fmla="*/ 19 w 38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28" y="38"/>
                      <a:pt x="38" y="29"/>
                      <a:pt x="38" y="20"/>
                    </a:cubicBezTo>
                    <a:cubicBezTo>
                      <a:pt x="38" y="10"/>
                      <a:pt x="29" y="0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8"/>
                      <a:pt x="9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63" name="Freeform 104">
                <a:extLst>
                  <a:ext uri="{FF2B5EF4-FFF2-40B4-BE49-F238E27FC236}">
                    <a16:creationId xmlns="" xmlns:a16="http://schemas.microsoft.com/office/drawing/2014/main" id="{103A5A7B-1AC2-4067-9F4F-EA0A88171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4196"/>
                <a:ext cx="101" cy="101"/>
              </a:xfrm>
              <a:custGeom>
                <a:avLst/>
                <a:gdLst>
                  <a:gd name="T0" fmla="*/ 21 w 39"/>
                  <a:gd name="T1" fmla="*/ 0 h 39"/>
                  <a:gd name="T2" fmla="*/ 1 w 39"/>
                  <a:gd name="T3" fmla="*/ 19 h 39"/>
                  <a:gd name="T4" fmla="*/ 19 w 39"/>
                  <a:gd name="T5" fmla="*/ 38 h 39"/>
                  <a:gd name="T6" fmla="*/ 39 w 39"/>
                  <a:gd name="T7" fmla="*/ 19 h 39"/>
                  <a:gd name="T8" fmla="*/ 21 w 3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1" y="0"/>
                    </a:moveTo>
                    <a:cubicBezTo>
                      <a:pt x="11" y="0"/>
                      <a:pt x="1" y="9"/>
                      <a:pt x="1" y="19"/>
                    </a:cubicBezTo>
                    <a:cubicBezTo>
                      <a:pt x="0" y="28"/>
                      <a:pt x="10" y="38"/>
                      <a:pt x="19" y="38"/>
                    </a:cubicBezTo>
                    <a:cubicBezTo>
                      <a:pt x="29" y="39"/>
                      <a:pt x="39" y="29"/>
                      <a:pt x="39" y="19"/>
                    </a:cubicBezTo>
                    <a:cubicBezTo>
                      <a:pt x="39" y="10"/>
                      <a:pt x="29" y="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64" name="Freeform 105">
                <a:extLst>
                  <a:ext uri="{FF2B5EF4-FFF2-40B4-BE49-F238E27FC236}">
                    <a16:creationId xmlns="" xmlns:a16="http://schemas.microsoft.com/office/drawing/2014/main" id="{F3AFAF03-FE52-471B-9EB9-22EC6B9D0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4196"/>
                <a:ext cx="101" cy="101"/>
              </a:xfrm>
              <a:custGeom>
                <a:avLst/>
                <a:gdLst>
                  <a:gd name="T0" fmla="*/ 19 w 39"/>
                  <a:gd name="T1" fmla="*/ 38 h 39"/>
                  <a:gd name="T2" fmla="*/ 39 w 39"/>
                  <a:gd name="T3" fmla="*/ 19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cubicBezTo>
                      <a:pt x="29" y="39"/>
                      <a:pt x="39" y="29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0" y="0"/>
                      <a:pt x="0" y="9"/>
                      <a:pt x="0" y="19"/>
                    </a:cubicBezTo>
                    <a:cubicBezTo>
                      <a:pt x="0" y="28"/>
                      <a:pt x="10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65" name="Freeform 106">
                <a:extLst>
                  <a:ext uri="{FF2B5EF4-FFF2-40B4-BE49-F238E27FC236}">
                    <a16:creationId xmlns="" xmlns:a16="http://schemas.microsoft.com/office/drawing/2014/main" id="{56B93BD4-F78A-44C9-8694-798D2CB8F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4196"/>
                <a:ext cx="98" cy="98"/>
              </a:xfrm>
              <a:custGeom>
                <a:avLst/>
                <a:gdLst>
                  <a:gd name="T0" fmla="*/ 0 w 38"/>
                  <a:gd name="T1" fmla="*/ 20 h 38"/>
                  <a:gd name="T2" fmla="*/ 19 w 38"/>
                  <a:gd name="T3" fmla="*/ 38 h 38"/>
                  <a:gd name="T4" fmla="*/ 38 w 38"/>
                  <a:gd name="T5" fmla="*/ 19 h 38"/>
                  <a:gd name="T6" fmla="*/ 19 w 38"/>
                  <a:gd name="T7" fmla="*/ 0 h 38"/>
                  <a:gd name="T8" fmla="*/ 0 w 38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0" y="20"/>
                    </a:moveTo>
                    <a:cubicBezTo>
                      <a:pt x="0" y="29"/>
                      <a:pt x="10" y="38"/>
                      <a:pt x="19" y="38"/>
                    </a:cubicBezTo>
                    <a:cubicBezTo>
                      <a:pt x="29" y="38"/>
                      <a:pt x="38" y="28"/>
                      <a:pt x="38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9" y="0"/>
                      <a:pt x="0" y="10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66" name="Freeform 107">
                <a:extLst>
                  <a:ext uri="{FF2B5EF4-FFF2-40B4-BE49-F238E27FC236}">
                    <a16:creationId xmlns="" xmlns:a16="http://schemas.microsoft.com/office/drawing/2014/main" id="{D8AE9461-573E-482D-B4A1-4E156BE55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4196"/>
                <a:ext cx="101" cy="101"/>
              </a:xfrm>
              <a:custGeom>
                <a:avLst/>
                <a:gdLst>
                  <a:gd name="T0" fmla="*/ 20 w 39"/>
                  <a:gd name="T1" fmla="*/ 38 h 39"/>
                  <a:gd name="T2" fmla="*/ 39 w 39"/>
                  <a:gd name="T3" fmla="*/ 18 h 39"/>
                  <a:gd name="T4" fmla="*/ 19 w 39"/>
                  <a:gd name="T5" fmla="*/ 0 h 39"/>
                  <a:gd name="T6" fmla="*/ 1 w 39"/>
                  <a:gd name="T7" fmla="*/ 20 h 39"/>
                  <a:gd name="T8" fmla="*/ 20 w 39"/>
                  <a:gd name="T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8"/>
                    </a:moveTo>
                    <a:cubicBezTo>
                      <a:pt x="30" y="38"/>
                      <a:pt x="39" y="28"/>
                      <a:pt x="39" y="18"/>
                    </a:cubicBezTo>
                    <a:cubicBezTo>
                      <a:pt x="39" y="9"/>
                      <a:pt x="29" y="0"/>
                      <a:pt x="19" y="0"/>
                    </a:cubicBezTo>
                    <a:cubicBezTo>
                      <a:pt x="10" y="0"/>
                      <a:pt x="0" y="10"/>
                      <a:pt x="1" y="20"/>
                    </a:cubicBezTo>
                    <a:cubicBezTo>
                      <a:pt x="1" y="29"/>
                      <a:pt x="11" y="39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67" name="Freeform 108">
                <a:extLst>
                  <a:ext uri="{FF2B5EF4-FFF2-40B4-BE49-F238E27FC236}">
                    <a16:creationId xmlns="" xmlns:a16="http://schemas.microsoft.com/office/drawing/2014/main" id="{DC4E8EAC-B72A-4D57-BB71-E60815036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4196"/>
                <a:ext cx="101" cy="101"/>
              </a:xfrm>
              <a:custGeom>
                <a:avLst/>
                <a:gdLst>
                  <a:gd name="T0" fmla="*/ 19 w 39"/>
                  <a:gd name="T1" fmla="*/ 38 h 39"/>
                  <a:gd name="T2" fmla="*/ 39 w 39"/>
                  <a:gd name="T3" fmla="*/ 20 h 39"/>
                  <a:gd name="T4" fmla="*/ 21 w 39"/>
                  <a:gd name="T5" fmla="*/ 0 h 39"/>
                  <a:gd name="T6" fmla="*/ 0 w 39"/>
                  <a:gd name="T7" fmla="*/ 19 h 39"/>
                  <a:gd name="T8" fmla="*/ 19 w 39"/>
                  <a:gd name="T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cubicBezTo>
                      <a:pt x="28" y="39"/>
                      <a:pt x="39" y="29"/>
                      <a:pt x="39" y="20"/>
                    </a:cubicBezTo>
                    <a:cubicBezTo>
                      <a:pt x="39" y="10"/>
                      <a:pt x="29" y="0"/>
                      <a:pt x="21" y="0"/>
                    </a:cubicBezTo>
                    <a:cubicBezTo>
                      <a:pt x="11" y="0"/>
                      <a:pt x="0" y="9"/>
                      <a:pt x="0" y="19"/>
                    </a:cubicBezTo>
                    <a:cubicBezTo>
                      <a:pt x="0" y="28"/>
                      <a:pt x="10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68" name="Freeform 109">
                <a:extLst>
                  <a:ext uri="{FF2B5EF4-FFF2-40B4-BE49-F238E27FC236}">
                    <a16:creationId xmlns="" xmlns:a16="http://schemas.microsoft.com/office/drawing/2014/main" id="{9C72A383-2BB9-400A-83C9-922FB2C32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3773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8 w 39"/>
                  <a:gd name="T3" fmla="*/ 19 h 38"/>
                  <a:gd name="T4" fmla="*/ 18 w 39"/>
                  <a:gd name="T5" fmla="*/ 0 h 38"/>
                  <a:gd name="T6" fmla="*/ 0 w 39"/>
                  <a:gd name="T7" fmla="*/ 19 h 38"/>
                  <a:gd name="T8" fmla="*/ 20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29" y="38"/>
                      <a:pt x="39" y="28"/>
                      <a:pt x="38" y="19"/>
                    </a:cubicBezTo>
                    <a:cubicBezTo>
                      <a:pt x="38" y="9"/>
                      <a:pt x="28" y="0"/>
                      <a:pt x="18" y="0"/>
                    </a:cubicBezTo>
                    <a:cubicBezTo>
                      <a:pt x="9" y="0"/>
                      <a:pt x="0" y="10"/>
                      <a:pt x="0" y="19"/>
                    </a:cubicBezTo>
                    <a:cubicBezTo>
                      <a:pt x="0" y="29"/>
                      <a:pt x="10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69" name="Freeform 110">
                <a:extLst>
                  <a:ext uri="{FF2B5EF4-FFF2-40B4-BE49-F238E27FC236}">
                    <a16:creationId xmlns="" xmlns:a16="http://schemas.microsoft.com/office/drawing/2014/main" id="{EEA48D3B-82DF-4E54-A10D-22046279D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9 w 39"/>
                  <a:gd name="T3" fmla="*/ 19 h 38"/>
                  <a:gd name="T4" fmla="*/ 20 w 39"/>
                  <a:gd name="T5" fmla="*/ 0 h 38"/>
                  <a:gd name="T6" fmla="*/ 0 w 39"/>
                  <a:gd name="T7" fmla="*/ 19 h 38"/>
                  <a:gd name="T8" fmla="*/ 19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29" y="38"/>
                      <a:pt x="39" y="29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0" y="0"/>
                      <a:pt x="0" y="9"/>
                      <a:pt x="0" y="19"/>
                    </a:cubicBezTo>
                    <a:cubicBezTo>
                      <a:pt x="0" y="28"/>
                      <a:pt x="10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70" name="Freeform 111">
                <a:extLst>
                  <a:ext uri="{FF2B5EF4-FFF2-40B4-BE49-F238E27FC236}">
                    <a16:creationId xmlns="" xmlns:a16="http://schemas.microsoft.com/office/drawing/2014/main" id="{0478969E-4908-4519-B8CF-8473E43B9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4092"/>
                <a:ext cx="101" cy="99"/>
              </a:xfrm>
              <a:custGeom>
                <a:avLst/>
                <a:gdLst>
                  <a:gd name="T0" fmla="*/ 20 w 39"/>
                  <a:gd name="T1" fmla="*/ 0 h 38"/>
                  <a:gd name="T2" fmla="*/ 0 w 39"/>
                  <a:gd name="T3" fmla="*/ 19 h 38"/>
                  <a:gd name="T4" fmla="*/ 19 w 39"/>
                  <a:gd name="T5" fmla="*/ 38 h 38"/>
                  <a:gd name="T6" fmla="*/ 39 w 39"/>
                  <a:gd name="T7" fmla="*/ 19 h 38"/>
                  <a:gd name="T8" fmla="*/ 20 w 3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20" y="0"/>
                    </a:moveTo>
                    <a:cubicBezTo>
                      <a:pt x="11" y="0"/>
                      <a:pt x="1" y="9"/>
                      <a:pt x="0" y="19"/>
                    </a:cubicBezTo>
                    <a:cubicBezTo>
                      <a:pt x="0" y="28"/>
                      <a:pt x="10" y="38"/>
                      <a:pt x="19" y="38"/>
                    </a:cubicBezTo>
                    <a:cubicBezTo>
                      <a:pt x="29" y="38"/>
                      <a:pt x="39" y="29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71" name="Freeform 112">
                <a:extLst>
                  <a:ext uri="{FF2B5EF4-FFF2-40B4-BE49-F238E27FC236}">
                    <a16:creationId xmlns="" xmlns:a16="http://schemas.microsoft.com/office/drawing/2014/main" id="{53DDE903-17C0-442A-A3C2-30C6B01BC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4092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9 w 39"/>
                  <a:gd name="T3" fmla="*/ 18 h 38"/>
                  <a:gd name="T4" fmla="*/ 19 w 39"/>
                  <a:gd name="T5" fmla="*/ 0 h 38"/>
                  <a:gd name="T6" fmla="*/ 0 w 39"/>
                  <a:gd name="T7" fmla="*/ 19 h 38"/>
                  <a:gd name="T8" fmla="*/ 19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29" y="38"/>
                      <a:pt x="39" y="28"/>
                      <a:pt x="39" y="18"/>
                    </a:cubicBezTo>
                    <a:cubicBezTo>
                      <a:pt x="38" y="9"/>
                      <a:pt x="28" y="0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10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72" name="Freeform 113">
                <a:extLst>
                  <a:ext uri="{FF2B5EF4-FFF2-40B4-BE49-F238E27FC236}">
                    <a16:creationId xmlns="" xmlns:a16="http://schemas.microsoft.com/office/drawing/2014/main" id="{78838423-F923-46D5-A703-0E94E6348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387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19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29"/>
                      <a:pt x="39" y="20"/>
                    </a:cubicBezTo>
                    <a:cubicBezTo>
                      <a:pt x="39" y="10"/>
                      <a:pt x="29" y="0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8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73" name="Freeform 114">
                <a:extLst>
                  <a:ext uri="{FF2B5EF4-FFF2-40B4-BE49-F238E27FC236}">
                    <a16:creationId xmlns="" xmlns:a16="http://schemas.microsoft.com/office/drawing/2014/main" id="{16D3D442-18D6-4C7E-BE87-42F919ABF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877"/>
                <a:ext cx="99" cy="101"/>
              </a:xfrm>
              <a:custGeom>
                <a:avLst/>
                <a:gdLst>
                  <a:gd name="T0" fmla="*/ 20 w 38"/>
                  <a:gd name="T1" fmla="*/ 39 h 39"/>
                  <a:gd name="T2" fmla="*/ 38 w 38"/>
                  <a:gd name="T3" fmla="*/ 19 h 39"/>
                  <a:gd name="T4" fmla="*/ 18 w 38"/>
                  <a:gd name="T5" fmla="*/ 0 h 39"/>
                  <a:gd name="T6" fmla="*/ 0 w 38"/>
                  <a:gd name="T7" fmla="*/ 20 h 39"/>
                  <a:gd name="T8" fmla="*/ 20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0" y="39"/>
                    </a:moveTo>
                    <a:cubicBezTo>
                      <a:pt x="29" y="38"/>
                      <a:pt x="38" y="28"/>
                      <a:pt x="38" y="19"/>
                    </a:cubicBezTo>
                    <a:cubicBezTo>
                      <a:pt x="38" y="9"/>
                      <a:pt x="28" y="0"/>
                      <a:pt x="18" y="0"/>
                    </a:cubicBezTo>
                    <a:cubicBezTo>
                      <a:pt x="9" y="0"/>
                      <a:pt x="0" y="10"/>
                      <a:pt x="0" y="20"/>
                    </a:cubicBezTo>
                    <a:cubicBezTo>
                      <a:pt x="0" y="29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74" name="Freeform 115">
                <a:extLst>
                  <a:ext uri="{FF2B5EF4-FFF2-40B4-BE49-F238E27FC236}">
                    <a16:creationId xmlns="" xmlns:a16="http://schemas.microsoft.com/office/drawing/2014/main" id="{28C89881-39D9-43F8-82A1-0E2E984AA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" y="3667"/>
                <a:ext cx="102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1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9" y="1"/>
                      <a:pt x="0" y="11"/>
                      <a:pt x="0" y="21"/>
                    </a:cubicBezTo>
                    <a:cubicBezTo>
                      <a:pt x="0" y="29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75" name="Freeform 116">
                <a:extLst>
                  <a:ext uri="{FF2B5EF4-FFF2-40B4-BE49-F238E27FC236}">
                    <a16:creationId xmlns="" xmlns:a16="http://schemas.microsoft.com/office/drawing/2014/main" id="{1ADD9515-D619-483B-BF4E-7DEF5C422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667"/>
                <a:ext cx="101" cy="101"/>
              </a:xfrm>
              <a:custGeom>
                <a:avLst/>
                <a:gdLst>
                  <a:gd name="T0" fmla="*/ 20 w 39"/>
                  <a:gd name="T1" fmla="*/ 0 h 39"/>
                  <a:gd name="T2" fmla="*/ 0 w 39"/>
                  <a:gd name="T3" fmla="*/ 20 h 39"/>
                  <a:gd name="T4" fmla="*/ 19 w 39"/>
                  <a:gd name="T5" fmla="*/ 39 h 39"/>
                  <a:gd name="T6" fmla="*/ 39 w 39"/>
                  <a:gd name="T7" fmla="*/ 20 h 39"/>
                  <a:gd name="T8" fmla="*/ 20 w 3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0"/>
                    </a:moveTo>
                    <a:cubicBezTo>
                      <a:pt x="10" y="0"/>
                      <a:pt x="0" y="10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76" name="Freeform 117">
                <a:extLst>
                  <a:ext uri="{FF2B5EF4-FFF2-40B4-BE49-F238E27FC236}">
                    <a16:creationId xmlns="" xmlns:a16="http://schemas.microsoft.com/office/drawing/2014/main" id="{164E1BC2-7011-4EF3-B481-47F29BC48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3667"/>
                <a:ext cx="102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19 w 39"/>
                  <a:gd name="T5" fmla="*/ 1 h 39"/>
                  <a:gd name="T6" fmla="*/ 1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0"/>
                      <a:pt x="29" y="0"/>
                      <a:pt x="19" y="1"/>
                    </a:cubicBezTo>
                    <a:cubicBezTo>
                      <a:pt x="10" y="1"/>
                      <a:pt x="0" y="11"/>
                      <a:pt x="1" y="20"/>
                    </a:cubicBezTo>
                    <a:cubicBezTo>
                      <a:pt x="1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77" name="Freeform 118">
                <a:extLst>
                  <a:ext uri="{FF2B5EF4-FFF2-40B4-BE49-F238E27FC236}">
                    <a16:creationId xmlns="" xmlns:a16="http://schemas.microsoft.com/office/drawing/2014/main" id="{5C56A037-2314-4CCA-A4DD-A97DC1CEB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3667"/>
                <a:ext cx="98" cy="101"/>
              </a:xfrm>
              <a:custGeom>
                <a:avLst/>
                <a:gdLst>
                  <a:gd name="T0" fmla="*/ 19 w 38"/>
                  <a:gd name="T1" fmla="*/ 0 h 39"/>
                  <a:gd name="T2" fmla="*/ 0 w 38"/>
                  <a:gd name="T3" fmla="*/ 19 h 39"/>
                  <a:gd name="T4" fmla="*/ 19 w 38"/>
                  <a:gd name="T5" fmla="*/ 39 h 39"/>
                  <a:gd name="T6" fmla="*/ 38 w 38"/>
                  <a:gd name="T7" fmla="*/ 20 h 39"/>
                  <a:gd name="T8" fmla="*/ 19 w 38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0"/>
                    </a:move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9" y="39"/>
                      <a:pt x="19" y="39"/>
                    </a:cubicBezTo>
                    <a:cubicBezTo>
                      <a:pt x="28" y="39"/>
                      <a:pt x="38" y="29"/>
                      <a:pt x="38" y="20"/>
                    </a:cubicBezTo>
                    <a:cubicBezTo>
                      <a:pt x="38" y="11"/>
                      <a:pt x="29" y="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78" name="Freeform 119">
                <a:extLst>
                  <a:ext uri="{FF2B5EF4-FFF2-40B4-BE49-F238E27FC236}">
                    <a16:creationId xmlns="" xmlns:a16="http://schemas.microsoft.com/office/drawing/2014/main" id="{B61DAC56-D958-48C0-B26A-F799723A0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5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30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79" name="Freeform 120">
                <a:extLst>
                  <a:ext uri="{FF2B5EF4-FFF2-40B4-BE49-F238E27FC236}">
                    <a16:creationId xmlns="" xmlns:a16="http://schemas.microsoft.com/office/drawing/2014/main" id="{CE6ADAF6-1A4B-444E-BADC-FAF3E6898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3" y="3667"/>
                <a:ext cx="102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0" y="0"/>
                      <a:pt x="1" y="10"/>
                      <a:pt x="0" y="19"/>
                    </a:cubicBezTo>
                    <a:cubicBezTo>
                      <a:pt x="0" y="29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80" name="Freeform 121">
                <a:extLst>
                  <a:ext uri="{FF2B5EF4-FFF2-40B4-BE49-F238E27FC236}">
                    <a16:creationId xmlns="" xmlns:a16="http://schemas.microsoft.com/office/drawing/2014/main" id="{45BDB338-5B66-44EC-A446-82DE4A58B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0" y="3667"/>
                <a:ext cx="98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19 h 39"/>
                  <a:gd name="T4" fmla="*/ 19 w 38"/>
                  <a:gd name="T5" fmla="*/ 0 h 39"/>
                  <a:gd name="T6" fmla="*/ 0 w 38"/>
                  <a:gd name="T7" fmla="*/ 21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9" y="39"/>
                      <a:pt x="38" y="29"/>
                      <a:pt x="38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9" y="1"/>
                      <a:pt x="0" y="11"/>
                      <a:pt x="0" y="21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81" name="Freeform 122">
                <a:extLst>
                  <a:ext uri="{FF2B5EF4-FFF2-40B4-BE49-F238E27FC236}">
                    <a16:creationId xmlns="" xmlns:a16="http://schemas.microsoft.com/office/drawing/2014/main" id="{A6BD7F3A-D652-43E0-A7D5-022262957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21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29"/>
                      <a:pt x="38" y="21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9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82" name="Freeform 123">
                <a:extLst>
                  <a:ext uri="{FF2B5EF4-FFF2-40B4-BE49-F238E27FC236}">
                    <a16:creationId xmlns="" xmlns:a16="http://schemas.microsoft.com/office/drawing/2014/main" id="{A53EB8E7-3C8C-4A12-9611-227675A17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" y="366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0" y="1"/>
                      <a:pt x="0" y="11"/>
                      <a:pt x="0" y="20"/>
                    </a:cubicBezTo>
                    <a:cubicBezTo>
                      <a:pt x="0" y="29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83" name="Freeform 124">
                <a:extLst>
                  <a:ext uri="{FF2B5EF4-FFF2-40B4-BE49-F238E27FC236}">
                    <a16:creationId xmlns="" xmlns:a16="http://schemas.microsoft.com/office/drawing/2014/main" id="{794DC420-4630-4467-A07B-2EA803BBE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6" y="366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1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0" y="1"/>
                      <a:pt x="0" y="11"/>
                      <a:pt x="1" y="20"/>
                    </a:cubicBezTo>
                    <a:cubicBezTo>
                      <a:pt x="1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84" name="Freeform 125">
                <a:extLst>
                  <a:ext uri="{FF2B5EF4-FFF2-40B4-BE49-F238E27FC236}">
                    <a16:creationId xmlns="" xmlns:a16="http://schemas.microsoft.com/office/drawing/2014/main" id="{9FC92F20-28E8-4146-A06C-FA45944FD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3" y="3667"/>
                <a:ext cx="98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20 h 39"/>
                  <a:gd name="T4" fmla="*/ 19 w 38"/>
                  <a:gd name="T5" fmla="*/ 0 h 39"/>
                  <a:gd name="T6" fmla="*/ 0 w 38"/>
                  <a:gd name="T7" fmla="*/ 19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8" y="39"/>
                      <a:pt x="38" y="29"/>
                      <a:pt x="38" y="20"/>
                    </a:cubicBezTo>
                    <a:cubicBezTo>
                      <a:pt x="38" y="11"/>
                      <a:pt x="29" y="1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9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85" name="Freeform 126">
                <a:extLst>
                  <a:ext uri="{FF2B5EF4-FFF2-40B4-BE49-F238E27FC236}">
                    <a16:creationId xmlns="" xmlns:a16="http://schemas.microsoft.com/office/drawing/2014/main" id="{F6C33804-F9F8-4EE0-B66C-D023958FD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6" y="366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19"/>
                    </a:cubicBezTo>
                    <a:cubicBezTo>
                      <a:pt x="39" y="10"/>
                      <a:pt x="28" y="0"/>
                      <a:pt x="19" y="0"/>
                    </a:cubicBezTo>
                    <a:cubicBezTo>
                      <a:pt x="10" y="1"/>
                      <a:pt x="0" y="11"/>
                      <a:pt x="0" y="20"/>
                    </a:cubicBezTo>
                    <a:cubicBezTo>
                      <a:pt x="0" y="30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86" name="Freeform 127">
                <a:extLst>
                  <a:ext uri="{FF2B5EF4-FFF2-40B4-BE49-F238E27FC236}">
                    <a16:creationId xmlns="" xmlns:a16="http://schemas.microsoft.com/office/drawing/2014/main" id="{6ADA2F74-3F65-4565-A387-2F586018B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1 w 39"/>
                  <a:gd name="T5" fmla="*/ 0 h 39"/>
                  <a:gd name="T6" fmla="*/ 1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9" y="39"/>
                      <a:pt x="39" y="30"/>
                      <a:pt x="39" y="20"/>
                    </a:cubicBezTo>
                    <a:cubicBezTo>
                      <a:pt x="39" y="11"/>
                      <a:pt x="30" y="1"/>
                      <a:pt x="21" y="0"/>
                    </a:cubicBezTo>
                    <a:cubicBezTo>
                      <a:pt x="11" y="0"/>
                      <a:pt x="1" y="10"/>
                      <a:pt x="1" y="19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87" name="Freeform 128">
                <a:extLst>
                  <a:ext uri="{FF2B5EF4-FFF2-40B4-BE49-F238E27FC236}">
                    <a16:creationId xmlns="" xmlns:a16="http://schemas.microsoft.com/office/drawing/2014/main" id="{9A04A566-DDFD-4CA5-B3E2-7C050D2E7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6" y="3667"/>
                <a:ext cx="99" cy="101"/>
              </a:xfrm>
              <a:custGeom>
                <a:avLst/>
                <a:gdLst>
                  <a:gd name="T0" fmla="*/ 20 w 38"/>
                  <a:gd name="T1" fmla="*/ 1 h 39"/>
                  <a:gd name="T2" fmla="*/ 0 w 38"/>
                  <a:gd name="T3" fmla="*/ 19 h 39"/>
                  <a:gd name="T4" fmla="*/ 18 w 38"/>
                  <a:gd name="T5" fmla="*/ 39 h 39"/>
                  <a:gd name="T6" fmla="*/ 38 w 38"/>
                  <a:gd name="T7" fmla="*/ 20 h 39"/>
                  <a:gd name="T8" fmla="*/ 20 w 38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0" y="1"/>
                    </a:move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9" y="39"/>
                      <a:pt x="18" y="39"/>
                    </a:cubicBezTo>
                    <a:cubicBezTo>
                      <a:pt x="28" y="39"/>
                      <a:pt x="38" y="30"/>
                      <a:pt x="38" y="20"/>
                    </a:cubicBezTo>
                    <a:cubicBezTo>
                      <a:pt x="38" y="11"/>
                      <a:pt x="29" y="1"/>
                      <a:pt x="2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88" name="Freeform 129">
                <a:extLst>
                  <a:ext uri="{FF2B5EF4-FFF2-40B4-BE49-F238E27FC236}">
                    <a16:creationId xmlns="" xmlns:a16="http://schemas.microsoft.com/office/drawing/2014/main" id="{015952F6-A3B7-42C5-8936-804714E58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5" y="366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1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9" y="1"/>
                      <a:pt x="0" y="11"/>
                      <a:pt x="0" y="21"/>
                    </a:cubicBezTo>
                    <a:cubicBezTo>
                      <a:pt x="0" y="30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89" name="Freeform 130">
                <a:extLst>
                  <a:ext uri="{FF2B5EF4-FFF2-40B4-BE49-F238E27FC236}">
                    <a16:creationId xmlns="" xmlns:a16="http://schemas.microsoft.com/office/drawing/2014/main" id="{182C91C1-DC61-4686-9D0E-C879B97C8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9" y="3667"/>
                <a:ext cx="101" cy="101"/>
              </a:xfrm>
              <a:custGeom>
                <a:avLst/>
                <a:gdLst>
                  <a:gd name="T0" fmla="*/ 21 w 39"/>
                  <a:gd name="T1" fmla="*/ 0 h 39"/>
                  <a:gd name="T2" fmla="*/ 0 w 39"/>
                  <a:gd name="T3" fmla="*/ 19 h 39"/>
                  <a:gd name="T4" fmla="*/ 19 w 39"/>
                  <a:gd name="T5" fmla="*/ 39 h 39"/>
                  <a:gd name="T6" fmla="*/ 39 w 39"/>
                  <a:gd name="T7" fmla="*/ 20 h 39"/>
                  <a:gd name="T8" fmla="*/ 21 w 3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1" y="0"/>
                    </a:moveTo>
                    <a:cubicBezTo>
                      <a:pt x="11" y="0"/>
                      <a:pt x="1" y="10"/>
                      <a:pt x="0" y="19"/>
                    </a:cubicBezTo>
                    <a:cubicBezTo>
                      <a:pt x="0" y="29"/>
                      <a:pt x="10" y="39"/>
                      <a:pt x="19" y="39"/>
                    </a:cubicBezTo>
                    <a:cubicBezTo>
                      <a:pt x="29" y="39"/>
                      <a:pt x="39" y="30"/>
                      <a:pt x="39" y="20"/>
                    </a:cubicBezTo>
                    <a:cubicBezTo>
                      <a:pt x="39" y="11"/>
                      <a:pt x="30" y="1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90" name="Freeform 131">
                <a:extLst>
                  <a:ext uri="{FF2B5EF4-FFF2-40B4-BE49-F238E27FC236}">
                    <a16:creationId xmlns="" xmlns:a16="http://schemas.microsoft.com/office/drawing/2014/main" id="{D4E6420F-7531-4128-B375-4DECEB9C2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5" y="3667"/>
                <a:ext cx="99" cy="101"/>
              </a:xfrm>
              <a:custGeom>
                <a:avLst/>
                <a:gdLst>
                  <a:gd name="T0" fmla="*/ 20 w 38"/>
                  <a:gd name="T1" fmla="*/ 0 h 39"/>
                  <a:gd name="T2" fmla="*/ 0 w 38"/>
                  <a:gd name="T3" fmla="*/ 19 h 39"/>
                  <a:gd name="T4" fmla="*/ 18 w 38"/>
                  <a:gd name="T5" fmla="*/ 39 h 39"/>
                  <a:gd name="T6" fmla="*/ 38 w 38"/>
                  <a:gd name="T7" fmla="*/ 20 h 39"/>
                  <a:gd name="T8" fmla="*/ 20 w 38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0" y="0"/>
                    </a:move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9" y="39"/>
                      <a:pt x="18" y="39"/>
                    </a:cubicBezTo>
                    <a:cubicBezTo>
                      <a:pt x="28" y="39"/>
                      <a:pt x="38" y="30"/>
                      <a:pt x="38" y="20"/>
                    </a:cubicBezTo>
                    <a:cubicBezTo>
                      <a:pt x="38" y="11"/>
                      <a:pt x="29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91" name="Freeform 132">
                <a:extLst>
                  <a:ext uri="{FF2B5EF4-FFF2-40B4-BE49-F238E27FC236}">
                    <a16:creationId xmlns="" xmlns:a16="http://schemas.microsoft.com/office/drawing/2014/main" id="{0A60BDFC-EB25-43EA-A87E-8A21F87AB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9" y="3667"/>
                <a:ext cx="101" cy="101"/>
              </a:xfrm>
              <a:custGeom>
                <a:avLst/>
                <a:gdLst>
                  <a:gd name="T0" fmla="*/ 18 w 39"/>
                  <a:gd name="T1" fmla="*/ 39 h 39"/>
                  <a:gd name="T2" fmla="*/ 38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18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8" y="39"/>
                    </a:moveTo>
                    <a:cubicBezTo>
                      <a:pt x="28" y="39"/>
                      <a:pt x="38" y="30"/>
                      <a:pt x="38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9" y="39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92" name="Freeform 133">
                <a:extLst>
                  <a:ext uri="{FF2B5EF4-FFF2-40B4-BE49-F238E27FC236}">
                    <a16:creationId xmlns="" xmlns:a16="http://schemas.microsoft.com/office/drawing/2014/main" id="{F3B51835-021D-4041-9FC5-0B6F1AA3E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3" y="3667"/>
                <a:ext cx="101" cy="101"/>
              </a:xfrm>
              <a:custGeom>
                <a:avLst/>
                <a:gdLst>
                  <a:gd name="T0" fmla="*/ 19 w 39"/>
                  <a:gd name="T1" fmla="*/ 0 h 39"/>
                  <a:gd name="T2" fmla="*/ 0 w 39"/>
                  <a:gd name="T3" fmla="*/ 20 h 39"/>
                  <a:gd name="T4" fmla="*/ 20 w 39"/>
                  <a:gd name="T5" fmla="*/ 39 h 39"/>
                  <a:gd name="T6" fmla="*/ 39 w 39"/>
                  <a:gd name="T7" fmla="*/ 19 h 39"/>
                  <a:gd name="T8" fmla="*/ 19 w 3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0"/>
                    </a:moveTo>
                    <a:cubicBezTo>
                      <a:pt x="10" y="1"/>
                      <a:pt x="0" y="11"/>
                      <a:pt x="0" y="20"/>
                    </a:cubicBezTo>
                    <a:cubicBezTo>
                      <a:pt x="1" y="29"/>
                      <a:pt x="11" y="39"/>
                      <a:pt x="20" y="39"/>
                    </a:cubicBezTo>
                    <a:cubicBezTo>
                      <a:pt x="29" y="39"/>
                      <a:pt x="39" y="29"/>
                      <a:pt x="39" y="19"/>
                    </a:cubicBezTo>
                    <a:cubicBezTo>
                      <a:pt x="39" y="10"/>
                      <a:pt x="29" y="0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93" name="Freeform 134">
                <a:extLst>
                  <a:ext uri="{FF2B5EF4-FFF2-40B4-BE49-F238E27FC236}">
                    <a16:creationId xmlns="" xmlns:a16="http://schemas.microsoft.com/office/drawing/2014/main" id="{A6305F20-CE7A-4B62-BFE4-FB314F198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4" y="3667"/>
                <a:ext cx="99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20 h 39"/>
                  <a:gd name="T4" fmla="*/ 18 w 38"/>
                  <a:gd name="T5" fmla="*/ 0 h 39"/>
                  <a:gd name="T6" fmla="*/ 0 w 38"/>
                  <a:gd name="T7" fmla="*/ 20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8" y="39"/>
                      <a:pt x="38" y="29"/>
                      <a:pt x="38" y="20"/>
                    </a:cubicBezTo>
                    <a:cubicBezTo>
                      <a:pt x="38" y="10"/>
                      <a:pt x="28" y="0"/>
                      <a:pt x="18" y="0"/>
                    </a:cubicBezTo>
                    <a:cubicBezTo>
                      <a:pt x="9" y="1"/>
                      <a:pt x="0" y="11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94" name="Freeform 135">
                <a:extLst>
                  <a:ext uri="{FF2B5EF4-FFF2-40B4-BE49-F238E27FC236}">
                    <a16:creationId xmlns="" xmlns:a16="http://schemas.microsoft.com/office/drawing/2014/main" id="{2D6C5B8D-E4C8-490A-BB4D-639BC669D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4089"/>
                <a:ext cx="99" cy="102"/>
              </a:xfrm>
              <a:custGeom>
                <a:avLst/>
                <a:gdLst>
                  <a:gd name="T0" fmla="*/ 20 w 38"/>
                  <a:gd name="T1" fmla="*/ 39 h 39"/>
                  <a:gd name="T2" fmla="*/ 38 w 38"/>
                  <a:gd name="T3" fmla="*/ 19 h 39"/>
                  <a:gd name="T4" fmla="*/ 18 w 38"/>
                  <a:gd name="T5" fmla="*/ 1 h 39"/>
                  <a:gd name="T6" fmla="*/ 0 w 38"/>
                  <a:gd name="T7" fmla="*/ 20 h 39"/>
                  <a:gd name="T8" fmla="*/ 20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0" y="39"/>
                    </a:moveTo>
                    <a:cubicBezTo>
                      <a:pt x="29" y="39"/>
                      <a:pt x="38" y="29"/>
                      <a:pt x="38" y="19"/>
                    </a:cubicBezTo>
                    <a:cubicBezTo>
                      <a:pt x="38" y="10"/>
                      <a:pt x="28" y="0"/>
                      <a:pt x="18" y="1"/>
                    </a:cubicBezTo>
                    <a:cubicBezTo>
                      <a:pt x="9" y="1"/>
                      <a:pt x="0" y="11"/>
                      <a:pt x="0" y="20"/>
                    </a:cubicBezTo>
                    <a:cubicBezTo>
                      <a:pt x="0" y="30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95" name="Freeform 136">
                <a:extLst>
                  <a:ext uri="{FF2B5EF4-FFF2-40B4-BE49-F238E27FC236}">
                    <a16:creationId xmlns="" xmlns:a16="http://schemas.microsoft.com/office/drawing/2014/main" id="{ABA52B87-9BEE-47E3-B0CA-13D7F58D0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8" y="3667"/>
                <a:ext cx="99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20 h 39"/>
                  <a:gd name="T4" fmla="*/ 19 w 38"/>
                  <a:gd name="T5" fmla="*/ 0 h 39"/>
                  <a:gd name="T6" fmla="*/ 0 w 38"/>
                  <a:gd name="T7" fmla="*/ 20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8" y="39"/>
                      <a:pt x="38" y="29"/>
                      <a:pt x="38" y="20"/>
                    </a:cubicBezTo>
                    <a:cubicBezTo>
                      <a:pt x="38" y="10"/>
                      <a:pt x="29" y="0"/>
                      <a:pt x="19" y="0"/>
                    </a:cubicBezTo>
                    <a:cubicBezTo>
                      <a:pt x="10" y="1"/>
                      <a:pt x="0" y="11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96" name="Freeform 137">
                <a:extLst>
                  <a:ext uri="{FF2B5EF4-FFF2-40B4-BE49-F238E27FC236}">
                    <a16:creationId xmlns="" xmlns:a16="http://schemas.microsoft.com/office/drawing/2014/main" id="{875726FF-B404-48C6-A60A-14AC170EA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2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20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0" y="0"/>
                      <a:pt x="0" y="10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97" name="Freeform 138">
                <a:extLst>
                  <a:ext uri="{FF2B5EF4-FFF2-40B4-BE49-F238E27FC236}">
                    <a16:creationId xmlns="" xmlns:a16="http://schemas.microsoft.com/office/drawing/2014/main" id="{2E66C457-A342-49F8-974A-E56385C6E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6" y="366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1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1"/>
                      <a:pt x="30" y="1"/>
                      <a:pt x="20" y="0"/>
                    </a:cubicBezTo>
                    <a:cubicBezTo>
                      <a:pt x="11" y="0"/>
                      <a:pt x="1" y="10"/>
                      <a:pt x="1" y="19"/>
                    </a:cubicBezTo>
                    <a:cubicBezTo>
                      <a:pt x="0" y="29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98" name="Freeform 139">
                <a:extLst>
                  <a:ext uri="{FF2B5EF4-FFF2-40B4-BE49-F238E27FC236}">
                    <a16:creationId xmlns="" xmlns:a16="http://schemas.microsoft.com/office/drawing/2014/main" id="{6FA4E0F7-E3D3-47A7-9FBD-A8862FB2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7" y="3667"/>
                <a:ext cx="99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20 h 39"/>
                  <a:gd name="T4" fmla="*/ 20 w 38"/>
                  <a:gd name="T5" fmla="*/ 0 h 39"/>
                  <a:gd name="T6" fmla="*/ 0 w 38"/>
                  <a:gd name="T7" fmla="*/ 20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8" y="39"/>
                      <a:pt x="38" y="29"/>
                      <a:pt x="38" y="20"/>
                    </a:cubicBezTo>
                    <a:cubicBezTo>
                      <a:pt x="38" y="11"/>
                      <a:pt x="29" y="1"/>
                      <a:pt x="20" y="0"/>
                    </a:cubicBezTo>
                    <a:cubicBezTo>
                      <a:pt x="10" y="0"/>
                      <a:pt x="0" y="10"/>
                      <a:pt x="0" y="20"/>
                    </a:cubicBezTo>
                    <a:cubicBezTo>
                      <a:pt x="0" y="29"/>
                      <a:pt x="9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99" name="Freeform 140">
                <a:extLst>
                  <a:ext uri="{FF2B5EF4-FFF2-40B4-BE49-F238E27FC236}">
                    <a16:creationId xmlns="" xmlns:a16="http://schemas.microsoft.com/office/drawing/2014/main" id="{81A91E9C-B55A-4354-B2BD-F8EB25709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3986"/>
                <a:ext cx="99" cy="101"/>
              </a:xfrm>
              <a:custGeom>
                <a:avLst/>
                <a:gdLst>
                  <a:gd name="T0" fmla="*/ 19 w 38"/>
                  <a:gd name="T1" fmla="*/ 0 h 39"/>
                  <a:gd name="T2" fmla="*/ 0 w 38"/>
                  <a:gd name="T3" fmla="*/ 21 h 39"/>
                  <a:gd name="T4" fmla="*/ 20 w 38"/>
                  <a:gd name="T5" fmla="*/ 39 h 39"/>
                  <a:gd name="T6" fmla="*/ 38 w 38"/>
                  <a:gd name="T7" fmla="*/ 19 h 39"/>
                  <a:gd name="T8" fmla="*/ 19 w 38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0"/>
                    </a:moveTo>
                    <a:cubicBezTo>
                      <a:pt x="9" y="1"/>
                      <a:pt x="0" y="11"/>
                      <a:pt x="0" y="21"/>
                    </a:cubicBezTo>
                    <a:cubicBezTo>
                      <a:pt x="0" y="29"/>
                      <a:pt x="10" y="39"/>
                      <a:pt x="20" y="39"/>
                    </a:cubicBezTo>
                    <a:cubicBezTo>
                      <a:pt x="29" y="39"/>
                      <a:pt x="38" y="28"/>
                      <a:pt x="38" y="19"/>
                    </a:cubicBezTo>
                    <a:cubicBezTo>
                      <a:pt x="38" y="10"/>
                      <a:pt x="28" y="0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00" name="Freeform 141">
                <a:extLst>
                  <a:ext uri="{FF2B5EF4-FFF2-40B4-BE49-F238E27FC236}">
                    <a16:creationId xmlns="" xmlns:a16="http://schemas.microsoft.com/office/drawing/2014/main" id="{119D97E4-9A16-4F46-969A-DAEC4EB89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4196"/>
                <a:ext cx="101" cy="101"/>
              </a:xfrm>
              <a:custGeom>
                <a:avLst/>
                <a:gdLst>
                  <a:gd name="T0" fmla="*/ 21 w 39"/>
                  <a:gd name="T1" fmla="*/ 0 h 39"/>
                  <a:gd name="T2" fmla="*/ 0 w 39"/>
                  <a:gd name="T3" fmla="*/ 19 h 39"/>
                  <a:gd name="T4" fmla="*/ 19 w 39"/>
                  <a:gd name="T5" fmla="*/ 38 h 39"/>
                  <a:gd name="T6" fmla="*/ 39 w 39"/>
                  <a:gd name="T7" fmla="*/ 20 h 39"/>
                  <a:gd name="T8" fmla="*/ 21 w 3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1" y="0"/>
                    </a:moveTo>
                    <a:cubicBezTo>
                      <a:pt x="11" y="0"/>
                      <a:pt x="1" y="9"/>
                      <a:pt x="0" y="19"/>
                    </a:cubicBezTo>
                    <a:cubicBezTo>
                      <a:pt x="0" y="28"/>
                      <a:pt x="10" y="38"/>
                      <a:pt x="19" y="38"/>
                    </a:cubicBez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0"/>
                      <a:pt x="30" y="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01" name="Freeform 142">
                <a:extLst>
                  <a:ext uri="{FF2B5EF4-FFF2-40B4-BE49-F238E27FC236}">
                    <a16:creationId xmlns="" xmlns:a16="http://schemas.microsoft.com/office/drawing/2014/main" id="{D5768FE1-7491-4A34-89FD-4E62B4316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3877"/>
                <a:ext cx="103" cy="101"/>
              </a:xfrm>
              <a:custGeom>
                <a:avLst/>
                <a:gdLst>
                  <a:gd name="T0" fmla="*/ 20 w 40"/>
                  <a:gd name="T1" fmla="*/ 39 h 39"/>
                  <a:gd name="T2" fmla="*/ 39 w 40"/>
                  <a:gd name="T3" fmla="*/ 19 h 39"/>
                  <a:gd name="T4" fmla="*/ 20 w 40"/>
                  <a:gd name="T5" fmla="*/ 0 h 39"/>
                  <a:gd name="T6" fmla="*/ 1 w 40"/>
                  <a:gd name="T7" fmla="*/ 20 h 39"/>
                  <a:gd name="T8" fmla="*/ 20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39"/>
                    </a:moveTo>
                    <a:cubicBezTo>
                      <a:pt x="30" y="38"/>
                      <a:pt x="40" y="28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1" y="0"/>
                      <a:pt x="0" y="11"/>
                      <a:pt x="1" y="20"/>
                    </a:cubicBezTo>
                    <a:cubicBezTo>
                      <a:pt x="1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02" name="Freeform 143">
                <a:extLst>
                  <a:ext uri="{FF2B5EF4-FFF2-40B4-BE49-F238E27FC236}">
                    <a16:creationId xmlns="" xmlns:a16="http://schemas.microsoft.com/office/drawing/2014/main" id="{781B41E8-3D20-4716-9D17-F31661602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387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8"/>
                      <a:pt x="39" y="28"/>
                      <a:pt x="39" y="19"/>
                    </a:cubicBezTo>
                    <a:cubicBezTo>
                      <a:pt x="38" y="9"/>
                      <a:pt x="28" y="0"/>
                      <a:pt x="19" y="0"/>
                    </a:cubicBezTo>
                    <a:cubicBezTo>
                      <a:pt x="10" y="0"/>
                      <a:pt x="0" y="11"/>
                      <a:pt x="0" y="20"/>
                    </a:cubicBezTo>
                    <a:cubicBezTo>
                      <a:pt x="1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03" name="Freeform 144">
                <a:extLst>
                  <a:ext uri="{FF2B5EF4-FFF2-40B4-BE49-F238E27FC236}">
                    <a16:creationId xmlns="" xmlns:a16="http://schemas.microsoft.com/office/drawing/2014/main" id="{84D547AE-CB47-4626-8F81-158F2E873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3986"/>
                <a:ext cx="101" cy="101"/>
              </a:xfrm>
              <a:custGeom>
                <a:avLst/>
                <a:gdLst>
                  <a:gd name="T0" fmla="*/ 21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1 w 39"/>
                  <a:gd name="T7" fmla="*/ 20 h 39"/>
                  <a:gd name="T8" fmla="*/ 21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1" y="39"/>
                    </a:moveTo>
                    <a:cubicBezTo>
                      <a:pt x="30" y="38"/>
                      <a:pt x="39" y="28"/>
                      <a:pt x="39" y="19"/>
                    </a:cubicBezTo>
                    <a:cubicBezTo>
                      <a:pt x="39" y="10"/>
                      <a:pt x="28" y="0"/>
                      <a:pt x="19" y="0"/>
                    </a:cubicBezTo>
                    <a:cubicBezTo>
                      <a:pt x="10" y="1"/>
                      <a:pt x="0" y="11"/>
                      <a:pt x="1" y="20"/>
                    </a:cubicBezTo>
                    <a:cubicBezTo>
                      <a:pt x="1" y="29"/>
                      <a:pt x="11" y="39"/>
                      <a:pt x="21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04" name="Freeform 145">
                <a:extLst>
                  <a:ext uri="{FF2B5EF4-FFF2-40B4-BE49-F238E27FC236}">
                    <a16:creationId xmlns="" xmlns:a16="http://schemas.microsoft.com/office/drawing/2014/main" id="{EBF98EDF-DA3F-4444-8853-356FD8835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3771"/>
                <a:ext cx="101" cy="103"/>
              </a:xfrm>
              <a:custGeom>
                <a:avLst/>
                <a:gdLst>
                  <a:gd name="T0" fmla="*/ 21 w 39"/>
                  <a:gd name="T1" fmla="*/ 1 h 40"/>
                  <a:gd name="T2" fmla="*/ 1 w 39"/>
                  <a:gd name="T3" fmla="*/ 20 h 40"/>
                  <a:gd name="T4" fmla="*/ 19 w 39"/>
                  <a:gd name="T5" fmla="*/ 39 h 40"/>
                  <a:gd name="T6" fmla="*/ 39 w 39"/>
                  <a:gd name="T7" fmla="*/ 20 h 40"/>
                  <a:gd name="T8" fmla="*/ 21 w 39"/>
                  <a:gd name="T9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21" y="1"/>
                    </a:moveTo>
                    <a:cubicBezTo>
                      <a:pt x="12" y="0"/>
                      <a:pt x="1" y="10"/>
                      <a:pt x="1" y="20"/>
                    </a:cubicBezTo>
                    <a:cubicBezTo>
                      <a:pt x="0" y="28"/>
                      <a:pt x="10" y="39"/>
                      <a:pt x="19" y="39"/>
                    </a:cubicBezTo>
                    <a:cubicBezTo>
                      <a:pt x="28" y="40"/>
                      <a:pt x="39" y="30"/>
                      <a:pt x="39" y="20"/>
                    </a:cubicBezTo>
                    <a:cubicBezTo>
                      <a:pt x="39" y="12"/>
                      <a:pt x="30" y="1"/>
                      <a:pt x="2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05" name="Freeform 146">
                <a:extLst>
                  <a:ext uri="{FF2B5EF4-FFF2-40B4-BE49-F238E27FC236}">
                    <a16:creationId xmlns="" xmlns:a16="http://schemas.microsoft.com/office/drawing/2014/main" id="{40DB6B78-3886-4AE9-9977-9BFD42383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4092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9 w 39"/>
                  <a:gd name="T3" fmla="*/ 19 h 38"/>
                  <a:gd name="T4" fmla="*/ 20 w 39"/>
                  <a:gd name="T5" fmla="*/ 0 h 38"/>
                  <a:gd name="T6" fmla="*/ 0 w 39"/>
                  <a:gd name="T7" fmla="*/ 18 h 38"/>
                  <a:gd name="T8" fmla="*/ 20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29" y="38"/>
                      <a:pt x="38" y="28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1" y="0"/>
                      <a:pt x="1" y="9"/>
                      <a:pt x="0" y="18"/>
                    </a:cubicBezTo>
                    <a:cubicBezTo>
                      <a:pt x="0" y="28"/>
                      <a:pt x="10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06" name="Freeform 147">
                <a:extLst>
                  <a:ext uri="{FF2B5EF4-FFF2-40B4-BE49-F238E27FC236}">
                    <a16:creationId xmlns="" xmlns:a16="http://schemas.microsoft.com/office/drawing/2014/main" id="{34ADCCB2-A0D2-4B5C-9CC4-CB7FB6220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1" y="3667"/>
                <a:ext cx="98" cy="101"/>
              </a:xfrm>
              <a:custGeom>
                <a:avLst/>
                <a:gdLst>
                  <a:gd name="T0" fmla="*/ 20 w 38"/>
                  <a:gd name="T1" fmla="*/ 39 h 39"/>
                  <a:gd name="T2" fmla="*/ 38 w 38"/>
                  <a:gd name="T3" fmla="*/ 20 h 39"/>
                  <a:gd name="T4" fmla="*/ 18 w 38"/>
                  <a:gd name="T5" fmla="*/ 1 h 39"/>
                  <a:gd name="T6" fmla="*/ 0 w 38"/>
                  <a:gd name="T7" fmla="*/ 20 h 39"/>
                  <a:gd name="T8" fmla="*/ 20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0" y="39"/>
                    </a:moveTo>
                    <a:cubicBezTo>
                      <a:pt x="29" y="38"/>
                      <a:pt x="38" y="29"/>
                      <a:pt x="38" y="20"/>
                    </a:cubicBezTo>
                    <a:cubicBezTo>
                      <a:pt x="38" y="10"/>
                      <a:pt x="28" y="0"/>
                      <a:pt x="18" y="1"/>
                    </a:cubicBezTo>
                    <a:cubicBezTo>
                      <a:pt x="9" y="1"/>
                      <a:pt x="0" y="11"/>
                      <a:pt x="0" y="20"/>
                    </a:cubicBezTo>
                    <a:cubicBezTo>
                      <a:pt x="0" y="29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07" name="Freeform 148">
                <a:extLst>
                  <a:ext uri="{FF2B5EF4-FFF2-40B4-BE49-F238E27FC236}">
                    <a16:creationId xmlns="" xmlns:a16="http://schemas.microsoft.com/office/drawing/2014/main" id="{56A054B9-2B46-4BB2-A195-7C9A508DE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4089"/>
                <a:ext cx="98" cy="104"/>
              </a:xfrm>
              <a:custGeom>
                <a:avLst/>
                <a:gdLst>
                  <a:gd name="T0" fmla="*/ 20 w 38"/>
                  <a:gd name="T1" fmla="*/ 39 h 40"/>
                  <a:gd name="T2" fmla="*/ 38 w 38"/>
                  <a:gd name="T3" fmla="*/ 20 h 40"/>
                  <a:gd name="T4" fmla="*/ 19 w 38"/>
                  <a:gd name="T5" fmla="*/ 1 h 40"/>
                  <a:gd name="T6" fmla="*/ 0 w 38"/>
                  <a:gd name="T7" fmla="*/ 20 h 40"/>
                  <a:gd name="T8" fmla="*/ 20 w 38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20" y="39"/>
                    </a:moveTo>
                    <a:cubicBezTo>
                      <a:pt x="29" y="39"/>
                      <a:pt x="38" y="29"/>
                      <a:pt x="38" y="20"/>
                    </a:cubicBezTo>
                    <a:cubicBezTo>
                      <a:pt x="38" y="10"/>
                      <a:pt x="28" y="0"/>
                      <a:pt x="19" y="1"/>
                    </a:cubicBezTo>
                    <a:cubicBezTo>
                      <a:pt x="10" y="1"/>
                      <a:pt x="0" y="11"/>
                      <a:pt x="0" y="20"/>
                    </a:cubicBezTo>
                    <a:cubicBezTo>
                      <a:pt x="0" y="29"/>
                      <a:pt x="11" y="40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08" name="Freeform 149">
                <a:extLst>
                  <a:ext uri="{FF2B5EF4-FFF2-40B4-BE49-F238E27FC236}">
                    <a16:creationId xmlns="" xmlns:a16="http://schemas.microsoft.com/office/drawing/2014/main" id="{33023ADF-770B-4BD2-9F03-7E6202A41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5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9" y="30"/>
                      <a:pt x="39" y="20"/>
                    </a:cubicBezTo>
                    <a:cubicBezTo>
                      <a:pt x="39" y="11"/>
                      <a:pt x="30" y="1"/>
                      <a:pt x="20" y="0"/>
                    </a:cubicBezTo>
                    <a:cubicBezTo>
                      <a:pt x="11" y="0"/>
                      <a:pt x="1" y="10"/>
                      <a:pt x="0" y="19"/>
                    </a:cubicBezTo>
                    <a:cubicBezTo>
                      <a:pt x="0" y="28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09" name="Freeform 150">
                <a:extLst>
                  <a:ext uri="{FF2B5EF4-FFF2-40B4-BE49-F238E27FC236}">
                    <a16:creationId xmlns="" xmlns:a16="http://schemas.microsoft.com/office/drawing/2014/main" id="{D5DCBAC3-BC6C-4032-8794-B32998FC2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1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1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30"/>
                      <a:pt x="39" y="21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1" y="0"/>
                      <a:pt x="1" y="10"/>
                      <a:pt x="0" y="19"/>
                    </a:cubicBezTo>
                    <a:cubicBezTo>
                      <a:pt x="0" y="28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10" name="Freeform 151">
                <a:extLst>
                  <a:ext uri="{FF2B5EF4-FFF2-40B4-BE49-F238E27FC236}">
                    <a16:creationId xmlns="" xmlns:a16="http://schemas.microsoft.com/office/drawing/2014/main" id="{958F2740-BFBB-4120-869C-1919CD637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3771"/>
                <a:ext cx="101" cy="103"/>
              </a:xfrm>
              <a:custGeom>
                <a:avLst/>
                <a:gdLst>
                  <a:gd name="T0" fmla="*/ 19 w 39"/>
                  <a:gd name="T1" fmla="*/ 39 h 40"/>
                  <a:gd name="T2" fmla="*/ 39 w 39"/>
                  <a:gd name="T3" fmla="*/ 20 h 40"/>
                  <a:gd name="T4" fmla="*/ 21 w 39"/>
                  <a:gd name="T5" fmla="*/ 1 h 40"/>
                  <a:gd name="T6" fmla="*/ 1 w 39"/>
                  <a:gd name="T7" fmla="*/ 20 h 40"/>
                  <a:gd name="T8" fmla="*/ 19 w 39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19" y="39"/>
                    </a:moveTo>
                    <a:cubicBezTo>
                      <a:pt x="28" y="40"/>
                      <a:pt x="39" y="30"/>
                      <a:pt x="39" y="20"/>
                    </a:cubicBezTo>
                    <a:cubicBezTo>
                      <a:pt x="39" y="12"/>
                      <a:pt x="30" y="1"/>
                      <a:pt x="21" y="1"/>
                    </a:cubicBezTo>
                    <a:cubicBezTo>
                      <a:pt x="12" y="0"/>
                      <a:pt x="1" y="10"/>
                      <a:pt x="1" y="20"/>
                    </a:cubicBezTo>
                    <a:cubicBezTo>
                      <a:pt x="0" y="28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11" name="Freeform 152">
                <a:extLst>
                  <a:ext uri="{FF2B5EF4-FFF2-40B4-BE49-F238E27FC236}">
                    <a16:creationId xmlns="" xmlns:a16="http://schemas.microsoft.com/office/drawing/2014/main" id="{D7228A75-A90F-4CDE-B387-37955052F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3667"/>
                <a:ext cx="104" cy="101"/>
              </a:xfrm>
              <a:custGeom>
                <a:avLst/>
                <a:gdLst>
                  <a:gd name="T0" fmla="*/ 20 w 40"/>
                  <a:gd name="T1" fmla="*/ 39 h 39"/>
                  <a:gd name="T2" fmla="*/ 39 w 40"/>
                  <a:gd name="T3" fmla="*/ 20 h 39"/>
                  <a:gd name="T4" fmla="*/ 20 w 40"/>
                  <a:gd name="T5" fmla="*/ 0 h 39"/>
                  <a:gd name="T6" fmla="*/ 1 w 40"/>
                  <a:gd name="T7" fmla="*/ 19 h 39"/>
                  <a:gd name="T8" fmla="*/ 20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40" y="11"/>
                      <a:pt x="30" y="1"/>
                      <a:pt x="20" y="0"/>
                    </a:cubicBezTo>
                    <a:cubicBezTo>
                      <a:pt x="11" y="0"/>
                      <a:pt x="1" y="10"/>
                      <a:pt x="1" y="19"/>
                    </a:cubicBezTo>
                    <a:cubicBezTo>
                      <a:pt x="0" y="28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12" name="Freeform 153">
                <a:extLst>
                  <a:ext uri="{FF2B5EF4-FFF2-40B4-BE49-F238E27FC236}">
                    <a16:creationId xmlns="" xmlns:a16="http://schemas.microsoft.com/office/drawing/2014/main" id="{4B8CB0E1-0FE9-4A3E-9FA8-B8B20ACDD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3667"/>
                <a:ext cx="104" cy="101"/>
              </a:xfrm>
              <a:custGeom>
                <a:avLst/>
                <a:gdLst>
                  <a:gd name="T0" fmla="*/ 20 w 40"/>
                  <a:gd name="T1" fmla="*/ 39 h 39"/>
                  <a:gd name="T2" fmla="*/ 39 w 40"/>
                  <a:gd name="T3" fmla="*/ 19 h 39"/>
                  <a:gd name="T4" fmla="*/ 19 w 40"/>
                  <a:gd name="T5" fmla="*/ 0 h 39"/>
                  <a:gd name="T6" fmla="*/ 1 w 40"/>
                  <a:gd name="T7" fmla="*/ 21 h 39"/>
                  <a:gd name="T8" fmla="*/ 20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39"/>
                    </a:moveTo>
                    <a:cubicBezTo>
                      <a:pt x="30" y="39"/>
                      <a:pt x="40" y="28"/>
                      <a:pt x="39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10" y="1"/>
                      <a:pt x="0" y="11"/>
                      <a:pt x="1" y="21"/>
                    </a:cubicBezTo>
                    <a:cubicBezTo>
                      <a:pt x="1" y="30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13" name="Freeform 154">
                <a:extLst>
                  <a:ext uri="{FF2B5EF4-FFF2-40B4-BE49-F238E27FC236}">
                    <a16:creationId xmlns="" xmlns:a16="http://schemas.microsoft.com/office/drawing/2014/main" id="{EBACEE58-B52A-4E6A-9AB9-F9F1C3456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387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8" y="29"/>
                      <a:pt x="39" y="20"/>
                    </a:cubicBezTo>
                    <a:cubicBezTo>
                      <a:pt x="39" y="11"/>
                      <a:pt x="29" y="0"/>
                      <a:pt x="20" y="0"/>
                    </a:cubicBezTo>
                    <a:cubicBezTo>
                      <a:pt x="11" y="0"/>
                      <a:pt x="1" y="10"/>
                      <a:pt x="0" y="19"/>
                    </a:cubicBezTo>
                    <a:cubicBezTo>
                      <a:pt x="0" y="28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14" name="Freeform 155">
                <a:extLst>
                  <a:ext uri="{FF2B5EF4-FFF2-40B4-BE49-F238E27FC236}">
                    <a16:creationId xmlns="" xmlns:a16="http://schemas.microsoft.com/office/drawing/2014/main" id="{D4A1933A-6F80-422F-ACA6-CE17E95D8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3986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20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9" y="29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1" y="0"/>
                      <a:pt x="0" y="10"/>
                      <a:pt x="0" y="20"/>
                    </a:cubicBezTo>
                    <a:cubicBezTo>
                      <a:pt x="0" y="29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15" name="Freeform 156">
                <a:extLst>
                  <a:ext uri="{FF2B5EF4-FFF2-40B4-BE49-F238E27FC236}">
                    <a16:creationId xmlns="" xmlns:a16="http://schemas.microsoft.com/office/drawing/2014/main" id="{41F24B30-0656-4F86-A079-0F3804E7C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3986"/>
                <a:ext cx="102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20 h 39"/>
                  <a:gd name="T4" fmla="*/ 19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29"/>
                      <a:pt x="38" y="20"/>
                    </a:cubicBezTo>
                    <a:cubicBezTo>
                      <a:pt x="39" y="11"/>
                      <a:pt x="29" y="0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8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16" name="Freeform 157">
                <a:extLst>
                  <a:ext uri="{FF2B5EF4-FFF2-40B4-BE49-F238E27FC236}">
                    <a16:creationId xmlns="" xmlns:a16="http://schemas.microsoft.com/office/drawing/2014/main" id="{20E419B2-D40E-4409-84F7-660A038D0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4089"/>
                <a:ext cx="103" cy="102"/>
              </a:xfrm>
              <a:custGeom>
                <a:avLst/>
                <a:gdLst>
                  <a:gd name="T0" fmla="*/ 19 w 40"/>
                  <a:gd name="T1" fmla="*/ 39 h 39"/>
                  <a:gd name="T2" fmla="*/ 39 w 40"/>
                  <a:gd name="T3" fmla="*/ 21 h 39"/>
                  <a:gd name="T4" fmla="*/ 20 w 40"/>
                  <a:gd name="T5" fmla="*/ 1 h 39"/>
                  <a:gd name="T6" fmla="*/ 1 w 40"/>
                  <a:gd name="T7" fmla="*/ 19 h 39"/>
                  <a:gd name="T8" fmla="*/ 19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19" y="39"/>
                    </a:moveTo>
                    <a:cubicBezTo>
                      <a:pt x="28" y="39"/>
                      <a:pt x="38" y="30"/>
                      <a:pt x="39" y="21"/>
                    </a:cubicBezTo>
                    <a:cubicBezTo>
                      <a:pt x="40" y="12"/>
                      <a:pt x="30" y="1"/>
                      <a:pt x="20" y="1"/>
                    </a:cubicBezTo>
                    <a:cubicBezTo>
                      <a:pt x="11" y="0"/>
                      <a:pt x="1" y="10"/>
                      <a:pt x="1" y="19"/>
                    </a:cubicBezTo>
                    <a:cubicBezTo>
                      <a:pt x="0" y="28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17" name="Freeform 158">
                <a:extLst>
                  <a:ext uri="{FF2B5EF4-FFF2-40B4-BE49-F238E27FC236}">
                    <a16:creationId xmlns="" xmlns:a16="http://schemas.microsoft.com/office/drawing/2014/main" id="{6AAC1B2A-9A62-46D1-BB87-60902D06D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30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1" y="0"/>
                      <a:pt x="1" y="10"/>
                      <a:pt x="0" y="19"/>
                    </a:cubicBezTo>
                    <a:cubicBezTo>
                      <a:pt x="0" y="28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18" name="Freeform 159">
                <a:extLst>
                  <a:ext uri="{FF2B5EF4-FFF2-40B4-BE49-F238E27FC236}">
                    <a16:creationId xmlns="" xmlns:a16="http://schemas.microsoft.com/office/drawing/2014/main" id="{3A761926-CE37-49AC-95A2-858A81D1E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3877"/>
                <a:ext cx="104" cy="101"/>
              </a:xfrm>
              <a:custGeom>
                <a:avLst/>
                <a:gdLst>
                  <a:gd name="T0" fmla="*/ 20 w 40"/>
                  <a:gd name="T1" fmla="*/ 0 h 39"/>
                  <a:gd name="T2" fmla="*/ 1 w 40"/>
                  <a:gd name="T3" fmla="*/ 19 h 39"/>
                  <a:gd name="T4" fmla="*/ 19 w 40"/>
                  <a:gd name="T5" fmla="*/ 39 h 39"/>
                  <a:gd name="T6" fmla="*/ 39 w 40"/>
                  <a:gd name="T7" fmla="*/ 20 h 39"/>
                  <a:gd name="T8" fmla="*/ 20 w 40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0"/>
                    </a:moveTo>
                    <a:cubicBezTo>
                      <a:pt x="11" y="0"/>
                      <a:pt x="1" y="9"/>
                      <a:pt x="1" y="19"/>
                    </a:cubicBezTo>
                    <a:cubicBezTo>
                      <a:pt x="0" y="28"/>
                      <a:pt x="10" y="38"/>
                      <a:pt x="19" y="39"/>
                    </a:cubicBezTo>
                    <a:cubicBezTo>
                      <a:pt x="28" y="39"/>
                      <a:pt x="38" y="29"/>
                      <a:pt x="39" y="20"/>
                    </a:cubicBezTo>
                    <a:cubicBezTo>
                      <a:pt x="40" y="11"/>
                      <a:pt x="30" y="0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19" name="Freeform 160">
                <a:extLst>
                  <a:ext uri="{FF2B5EF4-FFF2-40B4-BE49-F238E27FC236}">
                    <a16:creationId xmlns="" xmlns:a16="http://schemas.microsoft.com/office/drawing/2014/main" id="{8BB66AF1-ACED-4FCD-8DD4-8B2611A17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3771"/>
                <a:ext cx="99" cy="103"/>
              </a:xfrm>
              <a:custGeom>
                <a:avLst/>
                <a:gdLst>
                  <a:gd name="T0" fmla="*/ 19 w 38"/>
                  <a:gd name="T1" fmla="*/ 39 h 40"/>
                  <a:gd name="T2" fmla="*/ 38 w 38"/>
                  <a:gd name="T3" fmla="*/ 20 h 40"/>
                  <a:gd name="T4" fmla="*/ 20 w 38"/>
                  <a:gd name="T5" fmla="*/ 1 h 40"/>
                  <a:gd name="T6" fmla="*/ 0 w 38"/>
                  <a:gd name="T7" fmla="*/ 20 h 40"/>
                  <a:gd name="T8" fmla="*/ 19 w 38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19" y="39"/>
                    </a:moveTo>
                    <a:cubicBezTo>
                      <a:pt x="28" y="40"/>
                      <a:pt x="38" y="29"/>
                      <a:pt x="38" y="20"/>
                    </a:cubicBezTo>
                    <a:cubicBezTo>
                      <a:pt x="38" y="11"/>
                      <a:pt x="29" y="1"/>
                      <a:pt x="20" y="1"/>
                    </a:cubicBezTo>
                    <a:cubicBezTo>
                      <a:pt x="11" y="0"/>
                      <a:pt x="0" y="11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20" name="Freeform 161">
                <a:extLst>
                  <a:ext uri="{FF2B5EF4-FFF2-40B4-BE49-F238E27FC236}">
                    <a16:creationId xmlns="" xmlns:a16="http://schemas.microsoft.com/office/drawing/2014/main" id="{FE9621B6-5A82-4739-8954-E24F90D23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366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8"/>
                      <a:pt x="39" y="29"/>
                      <a:pt x="39" y="20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10" y="1"/>
                      <a:pt x="0" y="11"/>
                      <a:pt x="0" y="20"/>
                    </a:cubicBezTo>
                    <a:cubicBezTo>
                      <a:pt x="0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21" name="Freeform 162">
                <a:extLst>
                  <a:ext uri="{FF2B5EF4-FFF2-40B4-BE49-F238E27FC236}">
                    <a16:creationId xmlns="" xmlns:a16="http://schemas.microsoft.com/office/drawing/2014/main" id="{331FF375-4A16-4FC0-BFAF-AE518DED7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3986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8"/>
                      <a:pt x="39" y="28"/>
                      <a:pt x="39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9" y="1"/>
                      <a:pt x="0" y="11"/>
                      <a:pt x="0" y="20"/>
                    </a:cubicBezTo>
                    <a:cubicBezTo>
                      <a:pt x="0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22" name="Freeform 163">
                <a:extLst>
                  <a:ext uri="{FF2B5EF4-FFF2-40B4-BE49-F238E27FC236}">
                    <a16:creationId xmlns="" xmlns:a16="http://schemas.microsoft.com/office/drawing/2014/main" id="{0EA1956E-F9A9-483B-B8F3-9EBE1BED4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" y="3667"/>
                <a:ext cx="98" cy="101"/>
              </a:xfrm>
              <a:custGeom>
                <a:avLst/>
                <a:gdLst>
                  <a:gd name="T0" fmla="*/ 18 w 38"/>
                  <a:gd name="T1" fmla="*/ 0 h 39"/>
                  <a:gd name="T2" fmla="*/ 0 w 38"/>
                  <a:gd name="T3" fmla="*/ 20 h 39"/>
                  <a:gd name="T4" fmla="*/ 20 w 38"/>
                  <a:gd name="T5" fmla="*/ 39 h 39"/>
                  <a:gd name="T6" fmla="*/ 38 w 38"/>
                  <a:gd name="T7" fmla="*/ 19 h 39"/>
                  <a:gd name="T8" fmla="*/ 18 w 38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8" y="0"/>
                    </a:moveTo>
                    <a:cubicBezTo>
                      <a:pt x="9" y="1"/>
                      <a:pt x="0" y="11"/>
                      <a:pt x="0" y="20"/>
                    </a:cubicBezTo>
                    <a:cubicBezTo>
                      <a:pt x="0" y="29"/>
                      <a:pt x="11" y="39"/>
                      <a:pt x="20" y="39"/>
                    </a:cubicBezTo>
                    <a:cubicBezTo>
                      <a:pt x="29" y="38"/>
                      <a:pt x="38" y="28"/>
                      <a:pt x="38" y="19"/>
                    </a:cubicBezTo>
                    <a:cubicBezTo>
                      <a:pt x="38" y="10"/>
                      <a:pt x="27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23" name="Freeform 164">
                <a:extLst>
                  <a:ext uri="{FF2B5EF4-FFF2-40B4-BE49-F238E27FC236}">
                    <a16:creationId xmlns="" xmlns:a16="http://schemas.microsoft.com/office/drawing/2014/main" id="{CCB71202-75C8-4572-9868-1FB2AA11C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3986"/>
                <a:ext cx="103" cy="101"/>
              </a:xfrm>
              <a:custGeom>
                <a:avLst/>
                <a:gdLst>
                  <a:gd name="T0" fmla="*/ 20 w 40"/>
                  <a:gd name="T1" fmla="*/ 39 h 39"/>
                  <a:gd name="T2" fmla="*/ 39 w 40"/>
                  <a:gd name="T3" fmla="*/ 20 h 39"/>
                  <a:gd name="T4" fmla="*/ 20 w 40"/>
                  <a:gd name="T5" fmla="*/ 0 h 39"/>
                  <a:gd name="T6" fmla="*/ 1 w 40"/>
                  <a:gd name="T7" fmla="*/ 19 h 39"/>
                  <a:gd name="T8" fmla="*/ 20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40" y="11"/>
                      <a:pt x="30" y="1"/>
                      <a:pt x="20" y="0"/>
                    </a:cubicBezTo>
                    <a:cubicBezTo>
                      <a:pt x="11" y="0"/>
                      <a:pt x="1" y="10"/>
                      <a:pt x="1" y="19"/>
                    </a:cubicBezTo>
                    <a:cubicBezTo>
                      <a:pt x="0" y="28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24" name="Freeform 165">
                <a:extLst>
                  <a:ext uri="{FF2B5EF4-FFF2-40B4-BE49-F238E27FC236}">
                    <a16:creationId xmlns="" xmlns:a16="http://schemas.microsoft.com/office/drawing/2014/main" id="{6C80DDFB-BC07-4A70-911B-BDDC3DC8B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" y="3563"/>
                <a:ext cx="104" cy="101"/>
              </a:xfrm>
              <a:custGeom>
                <a:avLst/>
                <a:gdLst>
                  <a:gd name="T0" fmla="*/ 20 w 40"/>
                  <a:gd name="T1" fmla="*/ 39 h 39"/>
                  <a:gd name="T2" fmla="*/ 39 w 40"/>
                  <a:gd name="T3" fmla="*/ 20 h 39"/>
                  <a:gd name="T4" fmla="*/ 20 w 40"/>
                  <a:gd name="T5" fmla="*/ 0 h 39"/>
                  <a:gd name="T6" fmla="*/ 1 w 40"/>
                  <a:gd name="T7" fmla="*/ 19 h 39"/>
                  <a:gd name="T8" fmla="*/ 20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40" y="11"/>
                      <a:pt x="30" y="0"/>
                      <a:pt x="20" y="0"/>
                    </a:cubicBezTo>
                    <a:cubicBezTo>
                      <a:pt x="12" y="0"/>
                      <a:pt x="1" y="10"/>
                      <a:pt x="1" y="19"/>
                    </a:cubicBezTo>
                    <a:cubicBezTo>
                      <a:pt x="0" y="28"/>
                      <a:pt x="10" y="38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25" name="Freeform 166">
                <a:extLst>
                  <a:ext uri="{FF2B5EF4-FFF2-40B4-BE49-F238E27FC236}">
                    <a16:creationId xmlns="" xmlns:a16="http://schemas.microsoft.com/office/drawing/2014/main" id="{787D84AA-A253-447F-9508-8D54BC249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" y="3563"/>
                <a:ext cx="102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29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1" y="0"/>
                      <a:pt x="0" y="10"/>
                      <a:pt x="0" y="19"/>
                    </a:cubicBezTo>
                    <a:cubicBezTo>
                      <a:pt x="0" y="28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26" name="Freeform 167">
                <a:extLst>
                  <a:ext uri="{FF2B5EF4-FFF2-40B4-BE49-F238E27FC236}">
                    <a16:creationId xmlns="" xmlns:a16="http://schemas.microsoft.com/office/drawing/2014/main" id="{885622FD-7ED2-4477-ABF2-2F8DEFCBA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3986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1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9" y="29"/>
                      <a:pt x="39" y="20"/>
                    </a:cubicBezTo>
                    <a:cubicBezTo>
                      <a:pt x="39" y="11"/>
                      <a:pt x="30" y="1"/>
                      <a:pt x="20" y="0"/>
                    </a:cubicBezTo>
                    <a:cubicBezTo>
                      <a:pt x="11" y="0"/>
                      <a:pt x="1" y="10"/>
                      <a:pt x="1" y="19"/>
                    </a:cubicBezTo>
                    <a:cubicBezTo>
                      <a:pt x="0" y="28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27" name="Freeform 168">
                <a:extLst>
                  <a:ext uri="{FF2B5EF4-FFF2-40B4-BE49-F238E27FC236}">
                    <a16:creationId xmlns="" xmlns:a16="http://schemas.microsoft.com/office/drawing/2014/main" id="{03A3F488-D04D-4AE3-A7C4-D08DDF878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3" y="3563"/>
                <a:ext cx="102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29"/>
                      <a:pt x="39" y="20"/>
                    </a:cubicBezTo>
                    <a:cubicBezTo>
                      <a:pt x="39" y="11"/>
                      <a:pt x="30" y="1"/>
                      <a:pt x="20" y="0"/>
                    </a:cubicBezTo>
                    <a:cubicBezTo>
                      <a:pt x="11" y="0"/>
                      <a:pt x="1" y="10"/>
                      <a:pt x="0" y="19"/>
                    </a:cubicBezTo>
                    <a:cubicBezTo>
                      <a:pt x="0" y="28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28" name="Freeform 169">
                <a:extLst>
                  <a:ext uri="{FF2B5EF4-FFF2-40B4-BE49-F238E27FC236}">
                    <a16:creationId xmlns="" xmlns:a16="http://schemas.microsoft.com/office/drawing/2014/main" id="{0E42F0A4-DDBE-4A74-9EE3-EE147D967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0" y="3563"/>
                <a:ext cx="98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19 h 39"/>
                  <a:gd name="T4" fmla="*/ 18 w 38"/>
                  <a:gd name="T5" fmla="*/ 0 h 39"/>
                  <a:gd name="T6" fmla="*/ 0 w 38"/>
                  <a:gd name="T7" fmla="*/ 19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9" y="38"/>
                      <a:pt x="38" y="28"/>
                      <a:pt x="38" y="19"/>
                    </a:cubicBezTo>
                    <a:cubicBezTo>
                      <a:pt x="38" y="10"/>
                      <a:pt x="28" y="0"/>
                      <a:pt x="18" y="0"/>
                    </a:cubicBezTo>
                    <a:cubicBezTo>
                      <a:pt x="9" y="1"/>
                      <a:pt x="0" y="11"/>
                      <a:pt x="0" y="19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29" name="Freeform 170">
                <a:extLst>
                  <a:ext uri="{FF2B5EF4-FFF2-40B4-BE49-F238E27FC236}">
                    <a16:creationId xmlns="" xmlns:a16="http://schemas.microsoft.com/office/drawing/2014/main" id="{5F25F998-958E-4964-A706-A97711A6D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" y="3561"/>
                <a:ext cx="101" cy="103"/>
              </a:xfrm>
              <a:custGeom>
                <a:avLst/>
                <a:gdLst>
                  <a:gd name="T0" fmla="*/ 18 w 39"/>
                  <a:gd name="T1" fmla="*/ 40 h 40"/>
                  <a:gd name="T2" fmla="*/ 38 w 39"/>
                  <a:gd name="T3" fmla="*/ 21 h 40"/>
                  <a:gd name="T4" fmla="*/ 20 w 39"/>
                  <a:gd name="T5" fmla="*/ 1 h 40"/>
                  <a:gd name="T6" fmla="*/ 0 w 39"/>
                  <a:gd name="T7" fmla="*/ 20 h 40"/>
                  <a:gd name="T8" fmla="*/ 18 w 39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18" y="40"/>
                    </a:moveTo>
                    <a:cubicBezTo>
                      <a:pt x="27" y="40"/>
                      <a:pt x="38" y="30"/>
                      <a:pt x="38" y="21"/>
                    </a:cubicBezTo>
                    <a:cubicBezTo>
                      <a:pt x="39" y="12"/>
                      <a:pt x="29" y="2"/>
                      <a:pt x="20" y="1"/>
                    </a:cubicBezTo>
                    <a:cubicBezTo>
                      <a:pt x="11" y="0"/>
                      <a:pt x="0" y="10"/>
                      <a:pt x="0" y="20"/>
                    </a:cubicBezTo>
                    <a:cubicBezTo>
                      <a:pt x="0" y="29"/>
                      <a:pt x="9" y="39"/>
                      <a:pt x="1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30" name="Freeform 171">
                <a:extLst>
                  <a:ext uri="{FF2B5EF4-FFF2-40B4-BE49-F238E27FC236}">
                    <a16:creationId xmlns="" xmlns:a16="http://schemas.microsoft.com/office/drawing/2014/main" id="{000116BA-91B6-48F5-AE07-C1C4F7490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4089"/>
                <a:ext cx="104" cy="102"/>
              </a:xfrm>
              <a:custGeom>
                <a:avLst/>
                <a:gdLst>
                  <a:gd name="T0" fmla="*/ 20 w 40"/>
                  <a:gd name="T1" fmla="*/ 39 h 39"/>
                  <a:gd name="T2" fmla="*/ 39 w 40"/>
                  <a:gd name="T3" fmla="*/ 19 h 39"/>
                  <a:gd name="T4" fmla="*/ 20 w 40"/>
                  <a:gd name="T5" fmla="*/ 1 h 39"/>
                  <a:gd name="T6" fmla="*/ 1 w 40"/>
                  <a:gd name="T7" fmla="*/ 21 h 39"/>
                  <a:gd name="T8" fmla="*/ 20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39"/>
                    </a:moveTo>
                    <a:cubicBezTo>
                      <a:pt x="30" y="39"/>
                      <a:pt x="40" y="28"/>
                      <a:pt x="39" y="19"/>
                    </a:cubicBezTo>
                    <a:cubicBezTo>
                      <a:pt x="39" y="10"/>
                      <a:pt x="28" y="0"/>
                      <a:pt x="20" y="1"/>
                    </a:cubicBezTo>
                    <a:cubicBezTo>
                      <a:pt x="10" y="1"/>
                      <a:pt x="0" y="12"/>
                      <a:pt x="1" y="21"/>
                    </a:cubicBezTo>
                    <a:cubicBezTo>
                      <a:pt x="1" y="30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31" name="Freeform 172">
                <a:extLst>
                  <a:ext uri="{FF2B5EF4-FFF2-40B4-BE49-F238E27FC236}">
                    <a16:creationId xmlns="" xmlns:a16="http://schemas.microsoft.com/office/drawing/2014/main" id="{F57573BC-776E-4301-8C25-265CC296F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4089"/>
                <a:ext cx="101" cy="104"/>
              </a:xfrm>
              <a:custGeom>
                <a:avLst/>
                <a:gdLst>
                  <a:gd name="T0" fmla="*/ 20 w 39"/>
                  <a:gd name="T1" fmla="*/ 39 h 40"/>
                  <a:gd name="T2" fmla="*/ 39 w 39"/>
                  <a:gd name="T3" fmla="*/ 20 h 40"/>
                  <a:gd name="T4" fmla="*/ 19 w 39"/>
                  <a:gd name="T5" fmla="*/ 1 h 40"/>
                  <a:gd name="T6" fmla="*/ 0 w 39"/>
                  <a:gd name="T7" fmla="*/ 20 h 40"/>
                  <a:gd name="T8" fmla="*/ 20 w 39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20" y="39"/>
                    </a:moveTo>
                    <a:cubicBezTo>
                      <a:pt x="30" y="39"/>
                      <a:pt x="39" y="28"/>
                      <a:pt x="39" y="20"/>
                    </a:cubicBezTo>
                    <a:cubicBezTo>
                      <a:pt x="39" y="10"/>
                      <a:pt x="28" y="0"/>
                      <a:pt x="19" y="1"/>
                    </a:cubicBezTo>
                    <a:cubicBezTo>
                      <a:pt x="10" y="1"/>
                      <a:pt x="0" y="11"/>
                      <a:pt x="0" y="20"/>
                    </a:cubicBezTo>
                    <a:cubicBezTo>
                      <a:pt x="1" y="30"/>
                      <a:pt x="11" y="40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32" name="Freeform 173">
                <a:extLst>
                  <a:ext uri="{FF2B5EF4-FFF2-40B4-BE49-F238E27FC236}">
                    <a16:creationId xmlns="" xmlns:a16="http://schemas.microsoft.com/office/drawing/2014/main" id="{7808E2D4-EA65-4CDC-969A-2C904221A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3771"/>
                <a:ext cx="101" cy="103"/>
              </a:xfrm>
              <a:custGeom>
                <a:avLst/>
                <a:gdLst>
                  <a:gd name="T0" fmla="*/ 20 w 39"/>
                  <a:gd name="T1" fmla="*/ 39 h 40"/>
                  <a:gd name="T2" fmla="*/ 39 w 39"/>
                  <a:gd name="T3" fmla="*/ 19 h 40"/>
                  <a:gd name="T4" fmla="*/ 19 w 39"/>
                  <a:gd name="T5" fmla="*/ 1 h 40"/>
                  <a:gd name="T6" fmla="*/ 0 w 39"/>
                  <a:gd name="T7" fmla="*/ 21 h 40"/>
                  <a:gd name="T8" fmla="*/ 20 w 39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20" y="39"/>
                    </a:moveTo>
                    <a:cubicBezTo>
                      <a:pt x="29" y="39"/>
                      <a:pt x="39" y="28"/>
                      <a:pt x="39" y="19"/>
                    </a:cubicBezTo>
                    <a:cubicBezTo>
                      <a:pt x="38" y="10"/>
                      <a:pt x="28" y="0"/>
                      <a:pt x="19" y="1"/>
                    </a:cubicBezTo>
                    <a:cubicBezTo>
                      <a:pt x="9" y="1"/>
                      <a:pt x="0" y="12"/>
                      <a:pt x="0" y="21"/>
                    </a:cubicBezTo>
                    <a:cubicBezTo>
                      <a:pt x="1" y="30"/>
                      <a:pt x="11" y="40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33" name="Freeform 174">
                <a:extLst>
                  <a:ext uri="{FF2B5EF4-FFF2-40B4-BE49-F238E27FC236}">
                    <a16:creationId xmlns="" xmlns:a16="http://schemas.microsoft.com/office/drawing/2014/main" id="{223A8C1C-0836-43C0-BE19-52B6437E7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3771"/>
                <a:ext cx="101" cy="103"/>
              </a:xfrm>
              <a:custGeom>
                <a:avLst/>
                <a:gdLst>
                  <a:gd name="T0" fmla="*/ 19 w 39"/>
                  <a:gd name="T1" fmla="*/ 39 h 40"/>
                  <a:gd name="T2" fmla="*/ 39 w 39"/>
                  <a:gd name="T3" fmla="*/ 20 h 40"/>
                  <a:gd name="T4" fmla="*/ 20 w 39"/>
                  <a:gd name="T5" fmla="*/ 1 h 40"/>
                  <a:gd name="T6" fmla="*/ 0 w 39"/>
                  <a:gd name="T7" fmla="*/ 20 h 40"/>
                  <a:gd name="T8" fmla="*/ 19 w 39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19" y="39"/>
                    </a:moveTo>
                    <a:cubicBezTo>
                      <a:pt x="28" y="40"/>
                      <a:pt x="39" y="29"/>
                      <a:pt x="39" y="20"/>
                    </a:cubicBezTo>
                    <a:cubicBezTo>
                      <a:pt x="39" y="11"/>
                      <a:pt x="29" y="1"/>
                      <a:pt x="20" y="1"/>
                    </a:cubicBezTo>
                    <a:cubicBezTo>
                      <a:pt x="11" y="0"/>
                      <a:pt x="0" y="11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34" name="Freeform 175">
                <a:extLst>
                  <a:ext uri="{FF2B5EF4-FFF2-40B4-BE49-F238E27FC236}">
                    <a16:creationId xmlns="" xmlns:a16="http://schemas.microsoft.com/office/drawing/2014/main" id="{C5002360-8E0F-4AE8-8F13-A8DD53986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" y="3563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8"/>
                      <a:pt x="39" y="28"/>
                      <a:pt x="39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10" y="0"/>
                      <a:pt x="0" y="11"/>
                      <a:pt x="0" y="20"/>
                    </a:cubicBezTo>
                    <a:cubicBezTo>
                      <a:pt x="1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35" name="Freeform 176">
                <a:extLst>
                  <a:ext uri="{FF2B5EF4-FFF2-40B4-BE49-F238E27FC236}">
                    <a16:creationId xmlns="" xmlns:a16="http://schemas.microsoft.com/office/drawing/2014/main" id="{068E8FA9-C7DC-431E-B758-BF19789E4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3563"/>
                <a:ext cx="98" cy="101"/>
              </a:xfrm>
              <a:custGeom>
                <a:avLst/>
                <a:gdLst>
                  <a:gd name="T0" fmla="*/ 18 w 38"/>
                  <a:gd name="T1" fmla="*/ 39 h 39"/>
                  <a:gd name="T2" fmla="*/ 38 w 38"/>
                  <a:gd name="T3" fmla="*/ 19 h 39"/>
                  <a:gd name="T4" fmla="*/ 19 w 38"/>
                  <a:gd name="T5" fmla="*/ 0 h 39"/>
                  <a:gd name="T6" fmla="*/ 0 w 38"/>
                  <a:gd name="T7" fmla="*/ 19 h 39"/>
                  <a:gd name="T8" fmla="*/ 18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8" y="39"/>
                    </a:moveTo>
                    <a:cubicBezTo>
                      <a:pt x="27" y="39"/>
                      <a:pt x="38" y="29"/>
                      <a:pt x="38" y="19"/>
                    </a:cubicBezTo>
                    <a:cubicBezTo>
                      <a:pt x="38" y="11"/>
                      <a:pt x="28" y="1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8"/>
                      <a:pt x="9" y="38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36" name="Freeform 177">
                <a:extLst>
                  <a:ext uri="{FF2B5EF4-FFF2-40B4-BE49-F238E27FC236}">
                    <a16:creationId xmlns="" xmlns:a16="http://schemas.microsoft.com/office/drawing/2014/main" id="{F0C7C070-931A-4E58-9DB3-9C5B38F74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4089"/>
                <a:ext cx="102" cy="102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21 h 39"/>
                  <a:gd name="T4" fmla="*/ 20 w 39"/>
                  <a:gd name="T5" fmla="*/ 1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30"/>
                      <a:pt x="38" y="21"/>
                    </a:cubicBezTo>
                    <a:cubicBezTo>
                      <a:pt x="39" y="12"/>
                      <a:pt x="29" y="1"/>
                      <a:pt x="20" y="1"/>
                    </a:cubicBezTo>
                    <a:cubicBezTo>
                      <a:pt x="11" y="0"/>
                      <a:pt x="1" y="10"/>
                      <a:pt x="0" y="19"/>
                    </a:cubicBezTo>
                    <a:cubicBezTo>
                      <a:pt x="0" y="28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37" name="Freeform 178">
                <a:extLst>
                  <a:ext uri="{FF2B5EF4-FFF2-40B4-BE49-F238E27FC236}">
                    <a16:creationId xmlns="" xmlns:a16="http://schemas.microsoft.com/office/drawing/2014/main" id="{D75FD417-BD3C-4D4D-8126-5D776D968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4089"/>
                <a:ext cx="101" cy="104"/>
              </a:xfrm>
              <a:custGeom>
                <a:avLst/>
                <a:gdLst>
                  <a:gd name="T0" fmla="*/ 20 w 39"/>
                  <a:gd name="T1" fmla="*/ 39 h 40"/>
                  <a:gd name="T2" fmla="*/ 39 w 39"/>
                  <a:gd name="T3" fmla="*/ 20 h 40"/>
                  <a:gd name="T4" fmla="*/ 19 w 39"/>
                  <a:gd name="T5" fmla="*/ 1 h 40"/>
                  <a:gd name="T6" fmla="*/ 0 w 39"/>
                  <a:gd name="T7" fmla="*/ 20 h 40"/>
                  <a:gd name="T8" fmla="*/ 20 w 39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20" y="39"/>
                    </a:moveTo>
                    <a:cubicBezTo>
                      <a:pt x="30" y="39"/>
                      <a:pt x="39" y="28"/>
                      <a:pt x="39" y="20"/>
                    </a:cubicBezTo>
                    <a:cubicBezTo>
                      <a:pt x="38" y="10"/>
                      <a:pt x="28" y="0"/>
                      <a:pt x="19" y="1"/>
                    </a:cubicBezTo>
                    <a:cubicBezTo>
                      <a:pt x="10" y="1"/>
                      <a:pt x="0" y="11"/>
                      <a:pt x="0" y="20"/>
                    </a:cubicBezTo>
                    <a:cubicBezTo>
                      <a:pt x="1" y="30"/>
                      <a:pt x="11" y="40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38" name="Freeform 179">
                <a:extLst>
                  <a:ext uri="{FF2B5EF4-FFF2-40B4-BE49-F238E27FC236}">
                    <a16:creationId xmlns="" xmlns:a16="http://schemas.microsoft.com/office/drawing/2014/main" id="{FF00E1D2-13B1-4751-92F2-92E76E60D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4089"/>
                <a:ext cx="103" cy="102"/>
              </a:xfrm>
              <a:custGeom>
                <a:avLst/>
                <a:gdLst>
                  <a:gd name="T0" fmla="*/ 20 w 40"/>
                  <a:gd name="T1" fmla="*/ 39 h 39"/>
                  <a:gd name="T2" fmla="*/ 39 w 40"/>
                  <a:gd name="T3" fmla="*/ 21 h 39"/>
                  <a:gd name="T4" fmla="*/ 20 w 40"/>
                  <a:gd name="T5" fmla="*/ 1 h 39"/>
                  <a:gd name="T6" fmla="*/ 1 w 40"/>
                  <a:gd name="T7" fmla="*/ 19 h 39"/>
                  <a:gd name="T8" fmla="*/ 20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39"/>
                    </a:moveTo>
                    <a:cubicBezTo>
                      <a:pt x="28" y="39"/>
                      <a:pt x="39" y="30"/>
                      <a:pt x="39" y="21"/>
                    </a:cubicBezTo>
                    <a:cubicBezTo>
                      <a:pt x="40" y="12"/>
                      <a:pt x="30" y="1"/>
                      <a:pt x="20" y="1"/>
                    </a:cubicBezTo>
                    <a:cubicBezTo>
                      <a:pt x="12" y="0"/>
                      <a:pt x="1" y="10"/>
                      <a:pt x="1" y="19"/>
                    </a:cubicBezTo>
                    <a:cubicBezTo>
                      <a:pt x="0" y="28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39" name="Freeform 180">
                <a:extLst>
                  <a:ext uri="{FF2B5EF4-FFF2-40B4-BE49-F238E27FC236}">
                    <a16:creationId xmlns="" xmlns:a16="http://schemas.microsoft.com/office/drawing/2014/main" id="{09D15FE1-5865-49FA-9AC6-FC875902B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" y="3563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1 w 39"/>
                  <a:gd name="T5" fmla="*/ 0 h 39"/>
                  <a:gd name="T6" fmla="*/ 1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9" y="29"/>
                      <a:pt x="39" y="20"/>
                    </a:cubicBezTo>
                    <a:cubicBezTo>
                      <a:pt x="39" y="11"/>
                      <a:pt x="30" y="1"/>
                      <a:pt x="21" y="0"/>
                    </a:cubicBezTo>
                    <a:cubicBezTo>
                      <a:pt x="12" y="0"/>
                      <a:pt x="1" y="10"/>
                      <a:pt x="1" y="19"/>
                    </a:cubicBezTo>
                    <a:cubicBezTo>
                      <a:pt x="0" y="28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40" name="Freeform 181">
                <a:extLst>
                  <a:ext uri="{FF2B5EF4-FFF2-40B4-BE49-F238E27FC236}">
                    <a16:creationId xmlns="" xmlns:a16="http://schemas.microsoft.com/office/drawing/2014/main" id="{C73CC068-962F-498E-BF3D-8B65CA319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" y="3563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1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7" y="39"/>
                      <a:pt x="38" y="28"/>
                      <a:pt x="39" y="20"/>
                    </a:cubicBezTo>
                    <a:cubicBezTo>
                      <a:pt x="39" y="12"/>
                      <a:pt x="28" y="0"/>
                      <a:pt x="20" y="0"/>
                    </a:cubicBezTo>
                    <a:cubicBezTo>
                      <a:pt x="12" y="0"/>
                      <a:pt x="1" y="11"/>
                      <a:pt x="1" y="19"/>
                    </a:cubicBezTo>
                    <a:cubicBezTo>
                      <a:pt x="0" y="27"/>
                      <a:pt x="11" y="38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41" name="Freeform 182">
                <a:extLst>
                  <a:ext uri="{FF2B5EF4-FFF2-40B4-BE49-F238E27FC236}">
                    <a16:creationId xmlns="" xmlns:a16="http://schemas.microsoft.com/office/drawing/2014/main" id="{8E114DE1-159F-4D12-9A12-C3266C5C7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366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8"/>
                      <a:pt x="39" y="27"/>
                      <a:pt x="39" y="19"/>
                    </a:cubicBezTo>
                    <a:cubicBezTo>
                      <a:pt x="38" y="11"/>
                      <a:pt x="27" y="0"/>
                      <a:pt x="19" y="0"/>
                    </a:cubicBezTo>
                    <a:cubicBezTo>
                      <a:pt x="11" y="1"/>
                      <a:pt x="0" y="12"/>
                      <a:pt x="0" y="20"/>
                    </a:cubicBezTo>
                    <a:cubicBezTo>
                      <a:pt x="1" y="28"/>
                      <a:pt x="12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42" name="Freeform 183">
                <a:extLst>
                  <a:ext uri="{FF2B5EF4-FFF2-40B4-BE49-F238E27FC236}">
                    <a16:creationId xmlns="" xmlns:a16="http://schemas.microsoft.com/office/drawing/2014/main" id="{FBA0FAEB-F759-495D-B190-62A60F9E2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4089"/>
                <a:ext cx="101" cy="102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1 h 39"/>
                  <a:gd name="T6" fmla="*/ 0 w 39"/>
                  <a:gd name="T7" fmla="*/ 21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8" y="39"/>
                      <a:pt x="39" y="27"/>
                      <a:pt x="39" y="19"/>
                    </a:cubicBezTo>
                    <a:cubicBezTo>
                      <a:pt x="38" y="11"/>
                      <a:pt x="27" y="0"/>
                      <a:pt x="19" y="1"/>
                    </a:cubicBezTo>
                    <a:cubicBezTo>
                      <a:pt x="11" y="1"/>
                      <a:pt x="0" y="13"/>
                      <a:pt x="0" y="21"/>
                    </a:cubicBezTo>
                    <a:cubicBezTo>
                      <a:pt x="1" y="29"/>
                      <a:pt x="12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43" name="Freeform 184">
                <a:extLst>
                  <a:ext uri="{FF2B5EF4-FFF2-40B4-BE49-F238E27FC236}">
                    <a16:creationId xmlns="" xmlns:a16="http://schemas.microsoft.com/office/drawing/2014/main" id="{25F798BC-CF1D-40EF-9319-CA37C59A5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" y="3452"/>
                <a:ext cx="101" cy="104"/>
              </a:xfrm>
              <a:custGeom>
                <a:avLst/>
                <a:gdLst>
                  <a:gd name="T0" fmla="*/ 18 w 39"/>
                  <a:gd name="T1" fmla="*/ 39 h 40"/>
                  <a:gd name="T2" fmla="*/ 38 w 39"/>
                  <a:gd name="T3" fmla="*/ 20 h 40"/>
                  <a:gd name="T4" fmla="*/ 20 w 39"/>
                  <a:gd name="T5" fmla="*/ 1 h 40"/>
                  <a:gd name="T6" fmla="*/ 0 w 39"/>
                  <a:gd name="T7" fmla="*/ 20 h 40"/>
                  <a:gd name="T8" fmla="*/ 18 w 39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18" y="39"/>
                    </a:moveTo>
                    <a:cubicBezTo>
                      <a:pt x="26" y="40"/>
                      <a:pt x="38" y="29"/>
                      <a:pt x="38" y="20"/>
                    </a:cubicBezTo>
                    <a:cubicBezTo>
                      <a:pt x="39" y="12"/>
                      <a:pt x="28" y="1"/>
                      <a:pt x="20" y="1"/>
                    </a:cubicBezTo>
                    <a:cubicBezTo>
                      <a:pt x="12" y="0"/>
                      <a:pt x="0" y="12"/>
                      <a:pt x="0" y="20"/>
                    </a:cubicBezTo>
                    <a:cubicBezTo>
                      <a:pt x="0" y="28"/>
                      <a:pt x="10" y="39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44" name="Freeform 185">
                <a:extLst>
                  <a:ext uri="{FF2B5EF4-FFF2-40B4-BE49-F238E27FC236}">
                    <a16:creationId xmlns="" xmlns:a16="http://schemas.microsoft.com/office/drawing/2014/main" id="{81B4E697-DA28-4155-843E-DCD5A275F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" y="3563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8" y="38"/>
                      <a:pt x="39" y="27"/>
                      <a:pt x="39" y="19"/>
                    </a:cubicBezTo>
                    <a:cubicBezTo>
                      <a:pt x="38" y="10"/>
                      <a:pt x="27" y="0"/>
                      <a:pt x="19" y="0"/>
                    </a:cubicBezTo>
                    <a:cubicBezTo>
                      <a:pt x="11" y="0"/>
                      <a:pt x="0" y="12"/>
                      <a:pt x="0" y="20"/>
                    </a:cubicBezTo>
                    <a:cubicBezTo>
                      <a:pt x="1" y="28"/>
                      <a:pt x="12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45" name="Freeform 186">
                <a:extLst>
                  <a:ext uri="{FF2B5EF4-FFF2-40B4-BE49-F238E27FC236}">
                    <a16:creationId xmlns="" xmlns:a16="http://schemas.microsoft.com/office/drawing/2014/main" id="{BBCD82CD-C963-4066-A726-02A7459C2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5" y="3561"/>
                <a:ext cx="101" cy="103"/>
              </a:xfrm>
              <a:custGeom>
                <a:avLst/>
                <a:gdLst>
                  <a:gd name="T0" fmla="*/ 20 w 39"/>
                  <a:gd name="T1" fmla="*/ 40 h 40"/>
                  <a:gd name="T2" fmla="*/ 39 w 39"/>
                  <a:gd name="T3" fmla="*/ 20 h 40"/>
                  <a:gd name="T4" fmla="*/ 18 w 39"/>
                  <a:gd name="T5" fmla="*/ 1 h 40"/>
                  <a:gd name="T6" fmla="*/ 0 w 39"/>
                  <a:gd name="T7" fmla="*/ 21 h 40"/>
                  <a:gd name="T8" fmla="*/ 20 w 39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20" y="40"/>
                    </a:moveTo>
                    <a:cubicBezTo>
                      <a:pt x="28" y="39"/>
                      <a:pt x="39" y="28"/>
                      <a:pt x="39" y="20"/>
                    </a:cubicBezTo>
                    <a:cubicBezTo>
                      <a:pt x="38" y="12"/>
                      <a:pt x="26" y="0"/>
                      <a:pt x="18" y="1"/>
                    </a:cubicBezTo>
                    <a:cubicBezTo>
                      <a:pt x="10" y="2"/>
                      <a:pt x="0" y="13"/>
                      <a:pt x="0" y="21"/>
                    </a:cubicBezTo>
                    <a:cubicBezTo>
                      <a:pt x="1" y="29"/>
                      <a:pt x="13" y="40"/>
                      <a:pt x="2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46" name="Freeform 187">
                <a:extLst>
                  <a:ext uri="{FF2B5EF4-FFF2-40B4-BE49-F238E27FC236}">
                    <a16:creationId xmlns="" xmlns:a16="http://schemas.microsoft.com/office/drawing/2014/main" id="{49BB36B4-9598-472A-8192-480DF8C00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4089"/>
                <a:ext cx="104" cy="102"/>
              </a:xfrm>
              <a:custGeom>
                <a:avLst/>
                <a:gdLst>
                  <a:gd name="T0" fmla="*/ 21 w 40"/>
                  <a:gd name="T1" fmla="*/ 39 h 39"/>
                  <a:gd name="T2" fmla="*/ 39 w 40"/>
                  <a:gd name="T3" fmla="*/ 19 h 39"/>
                  <a:gd name="T4" fmla="*/ 20 w 40"/>
                  <a:gd name="T5" fmla="*/ 1 h 39"/>
                  <a:gd name="T6" fmla="*/ 1 w 40"/>
                  <a:gd name="T7" fmla="*/ 21 h 39"/>
                  <a:gd name="T8" fmla="*/ 21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1" y="39"/>
                    </a:moveTo>
                    <a:cubicBezTo>
                      <a:pt x="29" y="39"/>
                      <a:pt x="40" y="27"/>
                      <a:pt x="39" y="19"/>
                    </a:cubicBezTo>
                    <a:cubicBezTo>
                      <a:pt x="39" y="11"/>
                      <a:pt x="27" y="0"/>
                      <a:pt x="20" y="1"/>
                    </a:cubicBezTo>
                    <a:cubicBezTo>
                      <a:pt x="11" y="1"/>
                      <a:pt x="0" y="13"/>
                      <a:pt x="1" y="21"/>
                    </a:cubicBezTo>
                    <a:cubicBezTo>
                      <a:pt x="2" y="29"/>
                      <a:pt x="13" y="39"/>
                      <a:pt x="21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47" name="Freeform 188">
                <a:extLst>
                  <a:ext uri="{FF2B5EF4-FFF2-40B4-BE49-F238E27FC236}">
                    <a16:creationId xmlns="" xmlns:a16="http://schemas.microsoft.com/office/drawing/2014/main" id="{5611DC1D-F915-40D2-8667-FEC6DEA88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3" y="3563"/>
                <a:ext cx="101" cy="101"/>
              </a:xfrm>
              <a:custGeom>
                <a:avLst/>
                <a:gdLst>
                  <a:gd name="T0" fmla="*/ 18 w 39"/>
                  <a:gd name="T1" fmla="*/ 39 h 39"/>
                  <a:gd name="T2" fmla="*/ 38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18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8" y="39"/>
                    </a:moveTo>
                    <a:cubicBezTo>
                      <a:pt x="26" y="39"/>
                      <a:pt x="38" y="28"/>
                      <a:pt x="38" y="20"/>
                    </a:cubicBezTo>
                    <a:cubicBezTo>
                      <a:pt x="39" y="12"/>
                      <a:pt x="28" y="1"/>
                      <a:pt x="20" y="0"/>
                    </a:cubicBezTo>
                    <a:cubicBezTo>
                      <a:pt x="12" y="0"/>
                      <a:pt x="0" y="11"/>
                      <a:pt x="0" y="19"/>
                    </a:cubicBezTo>
                    <a:cubicBezTo>
                      <a:pt x="0" y="27"/>
                      <a:pt x="10" y="38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48" name="Freeform 189">
                <a:extLst>
                  <a:ext uri="{FF2B5EF4-FFF2-40B4-BE49-F238E27FC236}">
                    <a16:creationId xmlns="" xmlns:a16="http://schemas.microsoft.com/office/drawing/2014/main" id="{24203BCA-1A76-4C95-BD2F-F975922C6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6" y="3563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8" y="38"/>
                      <a:pt x="39" y="27"/>
                      <a:pt x="39" y="19"/>
                    </a:cubicBezTo>
                    <a:cubicBezTo>
                      <a:pt x="38" y="10"/>
                      <a:pt x="27" y="0"/>
                      <a:pt x="19" y="0"/>
                    </a:cubicBezTo>
                    <a:cubicBezTo>
                      <a:pt x="11" y="0"/>
                      <a:pt x="0" y="12"/>
                      <a:pt x="0" y="20"/>
                    </a:cubicBezTo>
                    <a:cubicBezTo>
                      <a:pt x="1" y="28"/>
                      <a:pt x="12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49" name="Freeform 190">
                <a:extLst>
                  <a:ext uri="{FF2B5EF4-FFF2-40B4-BE49-F238E27FC236}">
                    <a16:creationId xmlns="" xmlns:a16="http://schemas.microsoft.com/office/drawing/2014/main" id="{33E68EA4-3C51-44FD-A08D-1F5578B79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4092"/>
                <a:ext cx="98" cy="99"/>
              </a:xfrm>
              <a:custGeom>
                <a:avLst/>
                <a:gdLst>
                  <a:gd name="T0" fmla="*/ 19 w 38"/>
                  <a:gd name="T1" fmla="*/ 38 h 38"/>
                  <a:gd name="T2" fmla="*/ 31 w 38"/>
                  <a:gd name="T3" fmla="*/ 33 h 38"/>
                  <a:gd name="T4" fmla="*/ 38 w 38"/>
                  <a:gd name="T5" fmla="*/ 20 h 38"/>
                  <a:gd name="T6" fmla="*/ 33 w 38"/>
                  <a:gd name="T7" fmla="*/ 7 h 38"/>
                  <a:gd name="T8" fmla="*/ 19 w 38"/>
                  <a:gd name="T9" fmla="*/ 0 h 38"/>
                  <a:gd name="T10" fmla="*/ 7 w 38"/>
                  <a:gd name="T11" fmla="*/ 5 h 38"/>
                  <a:gd name="T12" fmla="*/ 0 w 38"/>
                  <a:gd name="T13" fmla="*/ 18 h 38"/>
                  <a:gd name="T14" fmla="*/ 5 w 38"/>
                  <a:gd name="T15" fmla="*/ 31 h 38"/>
                  <a:gd name="T16" fmla="*/ 19 w 38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23" y="37"/>
                      <a:pt x="27" y="35"/>
                      <a:pt x="31" y="33"/>
                    </a:cubicBezTo>
                    <a:cubicBezTo>
                      <a:pt x="36" y="30"/>
                      <a:pt x="35" y="24"/>
                      <a:pt x="38" y="20"/>
                    </a:cubicBezTo>
                    <a:cubicBezTo>
                      <a:pt x="37" y="15"/>
                      <a:pt x="36" y="11"/>
                      <a:pt x="33" y="7"/>
                    </a:cubicBezTo>
                    <a:cubicBezTo>
                      <a:pt x="29" y="2"/>
                      <a:pt x="24" y="1"/>
                      <a:pt x="19" y="0"/>
                    </a:cubicBezTo>
                    <a:cubicBezTo>
                      <a:pt x="16" y="0"/>
                      <a:pt x="11" y="3"/>
                      <a:pt x="7" y="5"/>
                    </a:cubicBezTo>
                    <a:cubicBezTo>
                      <a:pt x="2" y="8"/>
                      <a:pt x="3" y="14"/>
                      <a:pt x="0" y="18"/>
                    </a:cubicBezTo>
                    <a:cubicBezTo>
                      <a:pt x="2" y="23"/>
                      <a:pt x="2" y="27"/>
                      <a:pt x="5" y="31"/>
                    </a:cubicBezTo>
                    <a:cubicBezTo>
                      <a:pt x="9" y="36"/>
                      <a:pt x="15" y="35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50" name="Freeform 191">
                <a:extLst>
                  <a:ext uri="{FF2B5EF4-FFF2-40B4-BE49-F238E27FC236}">
                    <a16:creationId xmlns="" xmlns:a16="http://schemas.microsoft.com/office/drawing/2014/main" id="{58FFE5F9-0D7A-4B3B-A37E-E9B86E66B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4092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2 w 39"/>
                  <a:gd name="T3" fmla="*/ 32 h 38"/>
                  <a:gd name="T4" fmla="*/ 38 w 39"/>
                  <a:gd name="T5" fmla="*/ 19 h 38"/>
                  <a:gd name="T6" fmla="*/ 33 w 39"/>
                  <a:gd name="T7" fmla="*/ 6 h 38"/>
                  <a:gd name="T8" fmla="*/ 20 w 39"/>
                  <a:gd name="T9" fmla="*/ 0 h 38"/>
                  <a:gd name="T10" fmla="*/ 7 w 39"/>
                  <a:gd name="T11" fmla="*/ 5 h 38"/>
                  <a:gd name="T12" fmla="*/ 0 w 39"/>
                  <a:gd name="T13" fmla="*/ 19 h 38"/>
                  <a:gd name="T14" fmla="*/ 7 w 39"/>
                  <a:gd name="T15" fmla="*/ 32 h 38"/>
                  <a:gd name="T16" fmla="*/ 19 w 39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23" y="36"/>
                      <a:pt x="28" y="36"/>
                      <a:pt x="32" y="32"/>
                    </a:cubicBezTo>
                    <a:cubicBezTo>
                      <a:pt x="36" y="29"/>
                      <a:pt x="38" y="23"/>
                      <a:pt x="38" y="19"/>
                    </a:cubicBezTo>
                    <a:cubicBezTo>
                      <a:pt x="39" y="15"/>
                      <a:pt x="36" y="10"/>
                      <a:pt x="33" y="6"/>
                    </a:cubicBezTo>
                    <a:cubicBezTo>
                      <a:pt x="29" y="2"/>
                      <a:pt x="24" y="3"/>
                      <a:pt x="20" y="0"/>
                    </a:cubicBezTo>
                    <a:cubicBezTo>
                      <a:pt x="16" y="2"/>
                      <a:pt x="11" y="2"/>
                      <a:pt x="7" y="5"/>
                    </a:cubicBezTo>
                    <a:cubicBezTo>
                      <a:pt x="3" y="9"/>
                      <a:pt x="3" y="14"/>
                      <a:pt x="0" y="19"/>
                    </a:cubicBezTo>
                    <a:cubicBezTo>
                      <a:pt x="2" y="23"/>
                      <a:pt x="4" y="28"/>
                      <a:pt x="7" y="32"/>
                    </a:cubicBezTo>
                    <a:cubicBezTo>
                      <a:pt x="10" y="36"/>
                      <a:pt x="15" y="35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51" name="Freeform 192">
                <a:extLst>
                  <a:ext uri="{FF2B5EF4-FFF2-40B4-BE49-F238E27FC236}">
                    <a16:creationId xmlns="" xmlns:a16="http://schemas.microsoft.com/office/drawing/2014/main" id="{BEEFA7CE-AF2F-4C1C-AAB1-E447A41E6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4092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2 w 39"/>
                  <a:gd name="T3" fmla="*/ 33 h 38"/>
                  <a:gd name="T4" fmla="*/ 39 w 39"/>
                  <a:gd name="T5" fmla="*/ 19 h 38"/>
                  <a:gd name="T6" fmla="*/ 33 w 39"/>
                  <a:gd name="T7" fmla="*/ 7 h 38"/>
                  <a:gd name="T8" fmla="*/ 20 w 39"/>
                  <a:gd name="T9" fmla="*/ 0 h 38"/>
                  <a:gd name="T10" fmla="*/ 7 w 39"/>
                  <a:gd name="T11" fmla="*/ 5 h 38"/>
                  <a:gd name="T12" fmla="*/ 1 w 39"/>
                  <a:gd name="T13" fmla="*/ 19 h 38"/>
                  <a:gd name="T14" fmla="*/ 6 w 39"/>
                  <a:gd name="T15" fmla="*/ 31 h 38"/>
                  <a:gd name="T16" fmla="*/ 19 w 39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23" y="36"/>
                      <a:pt x="28" y="36"/>
                      <a:pt x="32" y="33"/>
                    </a:cubicBezTo>
                    <a:cubicBezTo>
                      <a:pt x="36" y="29"/>
                      <a:pt x="36" y="23"/>
                      <a:pt x="39" y="19"/>
                    </a:cubicBezTo>
                    <a:cubicBezTo>
                      <a:pt x="37" y="15"/>
                      <a:pt x="36" y="11"/>
                      <a:pt x="33" y="7"/>
                    </a:cubicBezTo>
                    <a:cubicBezTo>
                      <a:pt x="30" y="2"/>
                      <a:pt x="24" y="3"/>
                      <a:pt x="20" y="0"/>
                    </a:cubicBezTo>
                    <a:cubicBezTo>
                      <a:pt x="16" y="2"/>
                      <a:pt x="11" y="2"/>
                      <a:pt x="7" y="5"/>
                    </a:cubicBezTo>
                    <a:cubicBezTo>
                      <a:pt x="3" y="9"/>
                      <a:pt x="1" y="14"/>
                      <a:pt x="1" y="19"/>
                    </a:cubicBezTo>
                    <a:cubicBezTo>
                      <a:pt x="0" y="23"/>
                      <a:pt x="3" y="27"/>
                      <a:pt x="6" y="31"/>
                    </a:cubicBezTo>
                    <a:cubicBezTo>
                      <a:pt x="8" y="36"/>
                      <a:pt x="15" y="35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52" name="Freeform 193">
                <a:extLst>
                  <a:ext uri="{FF2B5EF4-FFF2-40B4-BE49-F238E27FC236}">
                    <a16:creationId xmlns="" xmlns:a16="http://schemas.microsoft.com/office/drawing/2014/main" id="{448EA18C-9F87-49CE-966E-BC3A910C3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3986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3 w 39"/>
                  <a:gd name="T3" fmla="*/ 32 h 39"/>
                  <a:gd name="T4" fmla="*/ 38 w 39"/>
                  <a:gd name="T5" fmla="*/ 20 h 39"/>
                  <a:gd name="T6" fmla="*/ 32 w 39"/>
                  <a:gd name="T7" fmla="*/ 6 h 39"/>
                  <a:gd name="T8" fmla="*/ 19 w 39"/>
                  <a:gd name="T9" fmla="*/ 0 h 39"/>
                  <a:gd name="T10" fmla="*/ 6 w 39"/>
                  <a:gd name="T11" fmla="*/ 8 h 39"/>
                  <a:gd name="T12" fmla="*/ 0 w 39"/>
                  <a:gd name="T13" fmla="*/ 19 h 39"/>
                  <a:gd name="T14" fmla="*/ 7 w 39"/>
                  <a:gd name="T15" fmla="*/ 33 h 39"/>
                  <a:gd name="T16" fmla="*/ 20 w 39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4" y="36"/>
                      <a:pt x="30" y="36"/>
                      <a:pt x="33" y="32"/>
                    </a:cubicBezTo>
                    <a:cubicBezTo>
                      <a:pt x="36" y="28"/>
                      <a:pt x="39" y="23"/>
                      <a:pt x="38" y="20"/>
                    </a:cubicBezTo>
                    <a:cubicBezTo>
                      <a:pt x="38" y="15"/>
                      <a:pt x="36" y="10"/>
                      <a:pt x="32" y="6"/>
                    </a:cubicBezTo>
                    <a:cubicBezTo>
                      <a:pt x="28" y="3"/>
                      <a:pt x="23" y="2"/>
                      <a:pt x="19" y="0"/>
                    </a:cubicBezTo>
                    <a:cubicBezTo>
                      <a:pt x="15" y="3"/>
                      <a:pt x="9" y="3"/>
                      <a:pt x="6" y="8"/>
                    </a:cubicBezTo>
                    <a:cubicBezTo>
                      <a:pt x="4" y="11"/>
                      <a:pt x="2" y="16"/>
                      <a:pt x="0" y="19"/>
                    </a:cubicBezTo>
                    <a:cubicBezTo>
                      <a:pt x="3" y="24"/>
                      <a:pt x="3" y="30"/>
                      <a:pt x="7" y="33"/>
                    </a:cubicBezTo>
                    <a:cubicBezTo>
                      <a:pt x="11" y="36"/>
                      <a:pt x="16" y="37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53" name="Freeform 194">
                <a:extLst>
                  <a:ext uri="{FF2B5EF4-FFF2-40B4-BE49-F238E27FC236}">
                    <a16:creationId xmlns="" xmlns:a16="http://schemas.microsoft.com/office/drawing/2014/main" id="{2583EF77-9DA8-4B74-B3D6-DC5C51196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" y="3454"/>
                <a:ext cx="98" cy="99"/>
              </a:xfrm>
              <a:custGeom>
                <a:avLst/>
                <a:gdLst>
                  <a:gd name="T0" fmla="*/ 7 w 38"/>
                  <a:gd name="T1" fmla="*/ 33 h 38"/>
                  <a:gd name="T2" fmla="*/ 19 w 38"/>
                  <a:gd name="T3" fmla="*/ 38 h 38"/>
                  <a:gd name="T4" fmla="*/ 32 w 38"/>
                  <a:gd name="T5" fmla="*/ 31 h 38"/>
                  <a:gd name="T6" fmla="*/ 38 w 38"/>
                  <a:gd name="T7" fmla="*/ 18 h 38"/>
                  <a:gd name="T8" fmla="*/ 31 w 38"/>
                  <a:gd name="T9" fmla="*/ 5 h 38"/>
                  <a:gd name="T10" fmla="*/ 19 w 38"/>
                  <a:gd name="T11" fmla="*/ 0 h 38"/>
                  <a:gd name="T12" fmla="*/ 5 w 38"/>
                  <a:gd name="T13" fmla="*/ 7 h 38"/>
                  <a:gd name="T14" fmla="*/ 0 w 38"/>
                  <a:gd name="T15" fmla="*/ 20 h 38"/>
                  <a:gd name="T16" fmla="*/ 7 w 38"/>
                  <a:gd name="T1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8">
                    <a:moveTo>
                      <a:pt x="7" y="33"/>
                    </a:moveTo>
                    <a:cubicBezTo>
                      <a:pt x="11" y="35"/>
                      <a:pt x="15" y="38"/>
                      <a:pt x="19" y="38"/>
                    </a:cubicBezTo>
                    <a:cubicBezTo>
                      <a:pt x="24" y="37"/>
                      <a:pt x="29" y="36"/>
                      <a:pt x="32" y="31"/>
                    </a:cubicBezTo>
                    <a:cubicBezTo>
                      <a:pt x="36" y="28"/>
                      <a:pt x="36" y="23"/>
                      <a:pt x="38" y="18"/>
                    </a:cubicBezTo>
                    <a:cubicBezTo>
                      <a:pt x="35" y="14"/>
                      <a:pt x="36" y="8"/>
                      <a:pt x="31" y="5"/>
                    </a:cubicBezTo>
                    <a:cubicBezTo>
                      <a:pt x="27" y="3"/>
                      <a:pt x="23" y="2"/>
                      <a:pt x="19" y="0"/>
                    </a:cubicBezTo>
                    <a:cubicBezTo>
                      <a:pt x="14" y="3"/>
                      <a:pt x="9" y="2"/>
                      <a:pt x="5" y="7"/>
                    </a:cubicBezTo>
                    <a:cubicBezTo>
                      <a:pt x="2" y="11"/>
                      <a:pt x="1" y="15"/>
                      <a:pt x="0" y="20"/>
                    </a:cubicBezTo>
                    <a:cubicBezTo>
                      <a:pt x="3" y="24"/>
                      <a:pt x="2" y="30"/>
                      <a:pt x="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54" name="Freeform 195">
                <a:extLst>
                  <a:ext uri="{FF2B5EF4-FFF2-40B4-BE49-F238E27FC236}">
                    <a16:creationId xmlns="" xmlns:a16="http://schemas.microsoft.com/office/drawing/2014/main" id="{C4320A53-E496-402D-ACCF-1308DB7D9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" y="3454"/>
                <a:ext cx="102" cy="99"/>
              </a:xfrm>
              <a:custGeom>
                <a:avLst/>
                <a:gdLst>
                  <a:gd name="T0" fmla="*/ 20 w 39"/>
                  <a:gd name="T1" fmla="*/ 38 h 38"/>
                  <a:gd name="T2" fmla="*/ 31 w 39"/>
                  <a:gd name="T3" fmla="*/ 33 h 38"/>
                  <a:gd name="T4" fmla="*/ 39 w 39"/>
                  <a:gd name="T5" fmla="*/ 20 h 38"/>
                  <a:gd name="T6" fmla="*/ 33 w 39"/>
                  <a:gd name="T7" fmla="*/ 7 h 38"/>
                  <a:gd name="T8" fmla="*/ 20 w 39"/>
                  <a:gd name="T9" fmla="*/ 0 h 38"/>
                  <a:gd name="T10" fmla="*/ 7 w 39"/>
                  <a:gd name="T11" fmla="*/ 5 h 38"/>
                  <a:gd name="T12" fmla="*/ 0 w 39"/>
                  <a:gd name="T13" fmla="*/ 19 h 38"/>
                  <a:gd name="T14" fmla="*/ 6 w 39"/>
                  <a:gd name="T15" fmla="*/ 32 h 38"/>
                  <a:gd name="T16" fmla="*/ 20 w 39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23" y="37"/>
                      <a:pt x="28" y="35"/>
                      <a:pt x="31" y="33"/>
                    </a:cubicBezTo>
                    <a:cubicBezTo>
                      <a:pt x="36" y="30"/>
                      <a:pt x="36" y="24"/>
                      <a:pt x="39" y="20"/>
                    </a:cubicBezTo>
                    <a:cubicBezTo>
                      <a:pt x="37" y="15"/>
                      <a:pt x="36" y="11"/>
                      <a:pt x="33" y="7"/>
                    </a:cubicBezTo>
                    <a:cubicBezTo>
                      <a:pt x="30" y="2"/>
                      <a:pt x="24" y="2"/>
                      <a:pt x="20" y="0"/>
                    </a:cubicBezTo>
                    <a:cubicBezTo>
                      <a:pt x="16" y="2"/>
                      <a:pt x="11" y="2"/>
                      <a:pt x="7" y="5"/>
                    </a:cubicBezTo>
                    <a:cubicBezTo>
                      <a:pt x="3" y="9"/>
                      <a:pt x="3" y="14"/>
                      <a:pt x="0" y="19"/>
                    </a:cubicBezTo>
                    <a:cubicBezTo>
                      <a:pt x="2" y="23"/>
                      <a:pt x="3" y="28"/>
                      <a:pt x="6" y="32"/>
                    </a:cubicBezTo>
                    <a:cubicBezTo>
                      <a:pt x="9" y="36"/>
                      <a:pt x="15" y="36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55" name="Freeform 196">
                <a:extLst>
                  <a:ext uri="{FF2B5EF4-FFF2-40B4-BE49-F238E27FC236}">
                    <a16:creationId xmlns="" xmlns:a16="http://schemas.microsoft.com/office/drawing/2014/main" id="{FD1C73E0-251F-4A93-8C55-E5B3217CF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3986"/>
                <a:ext cx="98" cy="101"/>
              </a:xfrm>
              <a:custGeom>
                <a:avLst/>
                <a:gdLst>
                  <a:gd name="T0" fmla="*/ 18 w 38"/>
                  <a:gd name="T1" fmla="*/ 39 h 39"/>
                  <a:gd name="T2" fmla="*/ 31 w 38"/>
                  <a:gd name="T3" fmla="*/ 33 h 39"/>
                  <a:gd name="T4" fmla="*/ 38 w 38"/>
                  <a:gd name="T5" fmla="*/ 20 h 39"/>
                  <a:gd name="T6" fmla="*/ 33 w 38"/>
                  <a:gd name="T7" fmla="*/ 8 h 39"/>
                  <a:gd name="T8" fmla="*/ 19 w 38"/>
                  <a:gd name="T9" fmla="*/ 0 h 39"/>
                  <a:gd name="T10" fmla="*/ 6 w 38"/>
                  <a:gd name="T11" fmla="*/ 6 h 39"/>
                  <a:gd name="T12" fmla="*/ 0 w 38"/>
                  <a:gd name="T13" fmla="*/ 20 h 39"/>
                  <a:gd name="T14" fmla="*/ 5 w 38"/>
                  <a:gd name="T15" fmla="*/ 32 h 39"/>
                  <a:gd name="T16" fmla="*/ 18 w 38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18" y="39"/>
                    </a:moveTo>
                    <a:cubicBezTo>
                      <a:pt x="23" y="37"/>
                      <a:pt x="27" y="36"/>
                      <a:pt x="31" y="33"/>
                    </a:cubicBezTo>
                    <a:cubicBezTo>
                      <a:pt x="36" y="30"/>
                      <a:pt x="36" y="24"/>
                      <a:pt x="38" y="20"/>
                    </a:cubicBezTo>
                    <a:cubicBezTo>
                      <a:pt x="36" y="16"/>
                      <a:pt x="36" y="11"/>
                      <a:pt x="33" y="8"/>
                    </a:cubicBezTo>
                    <a:cubicBezTo>
                      <a:pt x="29" y="3"/>
                      <a:pt x="24" y="3"/>
                      <a:pt x="19" y="0"/>
                    </a:cubicBezTo>
                    <a:cubicBezTo>
                      <a:pt x="15" y="2"/>
                      <a:pt x="10" y="3"/>
                      <a:pt x="6" y="6"/>
                    </a:cubicBezTo>
                    <a:cubicBezTo>
                      <a:pt x="2" y="9"/>
                      <a:pt x="2" y="15"/>
                      <a:pt x="0" y="20"/>
                    </a:cubicBezTo>
                    <a:cubicBezTo>
                      <a:pt x="1" y="24"/>
                      <a:pt x="3" y="28"/>
                      <a:pt x="5" y="32"/>
                    </a:cubicBezTo>
                    <a:cubicBezTo>
                      <a:pt x="8" y="36"/>
                      <a:pt x="14" y="36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56" name="Freeform 197">
                <a:extLst>
                  <a:ext uri="{FF2B5EF4-FFF2-40B4-BE49-F238E27FC236}">
                    <a16:creationId xmlns="" xmlns:a16="http://schemas.microsoft.com/office/drawing/2014/main" id="{021064AA-4142-4B7B-8789-4DD80595D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3" y="3563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3 w 39"/>
                  <a:gd name="T3" fmla="*/ 31 h 39"/>
                  <a:gd name="T4" fmla="*/ 38 w 39"/>
                  <a:gd name="T5" fmla="*/ 19 h 39"/>
                  <a:gd name="T6" fmla="*/ 32 w 39"/>
                  <a:gd name="T7" fmla="*/ 6 h 39"/>
                  <a:gd name="T8" fmla="*/ 19 w 39"/>
                  <a:gd name="T9" fmla="*/ 0 h 39"/>
                  <a:gd name="T10" fmla="*/ 6 w 39"/>
                  <a:gd name="T11" fmla="*/ 7 h 39"/>
                  <a:gd name="T12" fmla="*/ 0 w 39"/>
                  <a:gd name="T13" fmla="*/ 19 h 39"/>
                  <a:gd name="T14" fmla="*/ 7 w 39"/>
                  <a:gd name="T15" fmla="*/ 33 h 39"/>
                  <a:gd name="T16" fmla="*/ 20 w 39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4" y="36"/>
                      <a:pt x="30" y="36"/>
                      <a:pt x="33" y="31"/>
                    </a:cubicBezTo>
                    <a:cubicBezTo>
                      <a:pt x="36" y="28"/>
                      <a:pt x="39" y="23"/>
                      <a:pt x="38" y="19"/>
                    </a:cubicBezTo>
                    <a:cubicBezTo>
                      <a:pt x="38" y="15"/>
                      <a:pt x="36" y="9"/>
                      <a:pt x="32" y="6"/>
                    </a:cubicBezTo>
                    <a:cubicBezTo>
                      <a:pt x="28" y="3"/>
                      <a:pt x="23" y="2"/>
                      <a:pt x="19" y="0"/>
                    </a:cubicBezTo>
                    <a:cubicBezTo>
                      <a:pt x="15" y="3"/>
                      <a:pt x="9" y="3"/>
                      <a:pt x="6" y="7"/>
                    </a:cubicBezTo>
                    <a:cubicBezTo>
                      <a:pt x="4" y="11"/>
                      <a:pt x="2" y="15"/>
                      <a:pt x="0" y="19"/>
                    </a:cubicBezTo>
                    <a:cubicBezTo>
                      <a:pt x="3" y="24"/>
                      <a:pt x="3" y="29"/>
                      <a:pt x="7" y="33"/>
                    </a:cubicBezTo>
                    <a:cubicBezTo>
                      <a:pt x="11" y="36"/>
                      <a:pt x="16" y="37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57" name="Freeform 198">
                <a:extLst>
                  <a:ext uri="{FF2B5EF4-FFF2-40B4-BE49-F238E27FC236}">
                    <a16:creationId xmlns="" xmlns:a16="http://schemas.microsoft.com/office/drawing/2014/main" id="{DD1895BB-484B-4D14-8112-87AFA35C1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" y="3563"/>
                <a:ext cx="98" cy="101"/>
              </a:xfrm>
              <a:custGeom>
                <a:avLst/>
                <a:gdLst>
                  <a:gd name="T0" fmla="*/ 18 w 38"/>
                  <a:gd name="T1" fmla="*/ 39 h 39"/>
                  <a:gd name="T2" fmla="*/ 31 w 38"/>
                  <a:gd name="T3" fmla="*/ 33 h 39"/>
                  <a:gd name="T4" fmla="*/ 38 w 38"/>
                  <a:gd name="T5" fmla="*/ 20 h 39"/>
                  <a:gd name="T6" fmla="*/ 33 w 38"/>
                  <a:gd name="T7" fmla="*/ 7 h 39"/>
                  <a:gd name="T8" fmla="*/ 20 w 38"/>
                  <a:gd name="T9" fmla="*/ 0 h 39"/>
                  <a:gd name="T10" fmla="*/ 7 w 38"/>
                  <a:gd name="T11" fmla="*/ 6 h 39"/>
                  <a:gd name="T12" fmla="*/ 0 w 38"/>
                  <a:gd name="T13" fmla="*/ 19 h 39"/>
                  <a:gd name="T14" fmla="*/ 5 w 38"/>
                  <a:gd name="T15" fmla="*/ 31 h 39"/>
                  <a:gd name="T16" fmla="*/ 18 w 38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18" y="39"/>
                    </a:moveTo>
                    <a:cubicBezTo>
                      <a:pt x="23" y="37"/>
                      <a:pt x="28" y="36"/>
                      <a:pt x="31" y="33"/>
                    </a:cubicBezTo>
                    <a:cubicBezTo>
                      <a:pt x="36" y="29"/>
                      <a:pt x="36" y="24"/>
                      <a:pt x="38" y="20"/>
                    </a:cubicBezTo>
                    <a:cubicBezTo>
                      <a:pt x="36" y="16"/>
                      <a:pt x="36" y="11"/>
                      <a:pt x="33" y="7"/>
                    </a:cubicBezTo>
                    <a:cubicBezTo>
                      <a:pt x="29" y="3"/>
                      <a:pt x="24" y="3"/>
                      <a:pt x="20" y="0"/>
                    </a:cubicBezTo>
                    <a:cubicBezTo>
                      <a:pt x="15" y="2"/>
                      <a:pt x="10" y="3"/>
                      <a:pt x="7" y="6"/>
                    </a:cubicBezTo>
                    <a:cubicBezTo>
                      <a:pt x="2" y="9"/>
                      <a:pt x="2" y="15"/>
                      <a:pt x="0" y="19"/>
                    </a:cubicBezTo>
                    <a:cubicBezTo>
                      <a:pt x="1" y="23"/>
                      <a:pt x="3" y="28"/>
                      <a:pt x="5" y="31"/>
                    </a:cubicBezTo>
                    <a:cubicBezTo>
                      <a:pt x="8" y="36"/>
                      <a:pt x="14" y="36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58" name="Freeform 199">
                <a:extLst>
                  <a:ext uri="{FF2B5EF4-FFF2-40B4-BE49-F238E27FC236}">
                    <a16:creationId xmlns="" xmlns:a16="http://schemas.microsoft.com/office/drawing/2014/main" id="{AAA4DC9A-FE83-45DB-8F0B-D3E15052C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563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3 w 39"/>
                  <a:gd name="T3" fmla="*/ 31 h 39"/>
                  <a:gd name="T4" fmla="*/ 38 w 39"/>
                  <a:gd name="T5" fmla="*/ 19 h 39"/>
                  <a:gd name="T6" fmla="*/ 32 w 39"/>
                  <a:gd name="T7" fmla="*/ 6 h 39"/>
                  <a:gd name="T8" fmla="*/ 19 w 39"/>
                  <a:gd name="T9" fmla="*/ 0 h 39"/>
                  <a:gd name="T10" fmla="*/ 6 w 39"/>
                  <a:gd name="T11" fmla="*/ 7 h 39"/>
                  <a:gd name="T12" fmla="*/ 0 w 39"/>
                  <a:gd name="T13" fmla="*/ 19 h 39"/>
                  <a:gd name="T14" fmla="*/ 7 w 39"/>
                  <a:gd name="T15" fmla="*/ 33 h 39"/>
                  <a:gd name="T16" fmla="*/ 20 w 39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4" y="36"/>
                      <a:pt x="30" y="36"/>
                      <a:pt x="33" y="31"/>
                    </a:cubicBezTo>
                    <a:cubicBezTo>
                      <a:pt x="35" y="28"/>
                      <a:pt x="39" y="23"/>
                      <a:pt x="38" y="19"/>
                    </a:cubicBezTo>
                    <a:cubicBezTo>
                      <a:pt x="38" y="15"/>
                      <a:pt x="36" y="9"/>
                      <a:pt x="32" y="6"/>
                    </a:cubicBezTo>
                    <a:cubicBezTo>
                      <a:pt x="28" y="3"/>
                      <a:pt x="23" y="2"/>
                      <a:pt x="19" y="0"/>
                    </a:cubicBezTo>
                    <a:cubicBezTo>
                      <a:pt x="15" y="3"/>
                      <a:pt x="9" y="3"/>
                      <a:pt x="6" y="7"/>
                    </a:cubicBezTo>
                    <a:cubicBezTo>
                      <a:pt x="3" y="11"/>
                      <a:pt x="2" y="15"/>
                      <a:pt x="0" y="19"/>
                    </a:cubicBezTo>
                    <a:cubicBezTo>
                      <a:pt x="3" y="24"/>
                      <a:pt x="3" y="29"/>
                      <a:pt x="7" y="33"/>
                    </a:cubicBezTo>
                    <a:cubicBezTo>
                      <a:pt x="11" y="36"/>
                      <a:pt x="16" y="37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59" name="Freeform 200">
                <a:extLst>
                  <a:ext uri="{FF2B5EF4-FFF2-40B4-BE49-F238E27FC236}">
                    <a16:creationId xmlns="" xmlns:a16="http://schemas.microsoft.com/office/drawing/2014/main" id="{498740EC-DBF1-4C82-BCB5-45CF1D5C4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3563"/>
                <a:ext cx="99" cy="101"/>
              </a:xfrm>
              <a:custGeom>
                <a:avLst/>
                <a:gdLst>
                  <a:gd name="T0" fmla="*/ 7 w 38"/>
                  <a:gd name="T1" fmla="*/ 33 h 39"/>
                  <a:gd name="T2" fmla="*/ 19 w 38"/>
                  <a:gd name="T3" fmla="*/ 38 h 39"/>
                  <a:gd name="T4" fmla="*/ 32 w 38"/>
                  <a:gd name="T5" fmla="*/ 32 h 39"/>
                  <a:gd name="T6" fmla="*/ 38 w 38"/>
                  <a:gd name="T7" fmla="*/ 19 h 39"/>
                  <a:gd name="T8" fmla="*/ 31 w 38"/>
                  <a:gd name="T9" fmla="*/ 6 h 39"/>
                  <a:gd name="T10" fmla="*/ 19 w 38"/>
                  <a:gd name="T11" fmla="*/ 0 h 39"/>
                  <a:gd name="T12" fmla="*/ 5 w 38"/>
                  <a:gd name="T13" fmla="*/ 7 h 39"/>
                  <a:gd name="T14" fmla="*/ 0 w 38"/>
                  <a:gd name="T15" fmla="*/ 20 h 39"/>
                  <a:gd name="T16" fmla="*/ 7 w 38"/>
                  <a:gd name="T17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7" y="33"/>
                    </a:moveTo>
                    <a:cubicBezTo>
                      <a:pt x="10" y="35"/>
                      <a:pt x="15" y="39"/>
                      <a:pt x="19" y="38"/>
                    </a:cubicBezTo>
                    <a:cubicBezTo>
                      <a:pt x="23" y="38"/>
                      <a:pt x="29" y="36"/>
                      <a:pt x="32" y="32"/>
                    </a:cubicBezTo>
                    <a:cubicBezTo>
                      <a:pt x="35" y="28"/>
                      <a:pt x="36" y="23"/>
                      <a:pt x="38" y="19"/>
                    </a:cubicBezTo>
                    <a:cubicBezTo>
                      <a:pt x="35" y="15"/>
                      <a:pt x="35" y="9"/>
                      <a:pt x="31" y="6"/>
                    </a:cubicBezTo>
                    <a:cubicBezTo>
                      <a:pt x="27" y="3"/>
                      <a:pt x="23" y="2"/>
                      <a:pt x="19" y="0"/>
                    </a:cubicBezTo>
                    <a:cubicBezTo>
                      <a:pt x="14" y="3"/>
                      <a:pt x="9" y="3"/>
                      <a:pt x="5" y="7"/>
                    </a:cubicBezTo>
                    <a:cubicBezTo>
                      <a:pt x="2" y="11"/>
                      <a:pt x="1" y="16"/>
                      <a:pt x="0" y="20"/>
                    </a:cubicBezTo>
                    <a:cubicBezTo>
                      <a:pt x="2" y="24"/>
                      <a:pt x="2" y="30"/>
                      <a:pt x="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60" name="Freeform 201">
                <a:extLst>
                  <a:ext uri="{FF2B5EF4-FFF2-40B4-BE49-F238E27FC236}">
                    <a16:creationId xmlns="" xmlns:a16="http://schemas.microsoft.com/office/drawing/2014/main" id="{AA7838B8-4131-415F-B29F-EA173E12C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3563"/>
                <a:ext cx="98" cy="101"/>
              </a:xfrm>
              <a:custGeom>
                <a:avLst/>
                <a:gdLst>
                  <a:gd name="T0" fmla="*/ 18 w 38"/>
                  <a:gd name="T1" fmla="*/ 39 h 39"/>
                  <a:gd name="T2" fmla="*/ 31 w 38"/>
                  <a:gd name="T3" fmla="*/ 33 h 39"/>
                  <a:gd name="T4" fmla="*/ 38 w 38"/>
                  <a:gd name="T5" fmla="*/ 20 h 39"/>
                  <a:gd name="T6" fmla="*/ 33 w 38"/>
                  <a:gd name="T7" fmla="*/ 7 h 39"/>
                  <a:gd name="T8" fmla="*/ 20 w 38"/>
                  <a:gd name="T9" fmla="*/ 0 h 39"/>
                  <a:gd name="T10" fmla="*/ 7 w 38"/>
                  <a:gd name="T11" fmla="*/ 6 h 39"/>
                  <a:gd name="T12" fmla="*/ 0 w 38"/>
                  <a:gd name="T13" fmla="*/ 19 h 39"/>
                  <a:gd name="T14" fmla="*/ 5 w 38"/>
                  <a:gd name="T15" fmla="*/ 31 h 39"/>
                  <a:gd name="T16" fmla="*/ 18 w 38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18" y="39"/>
                    </a:moveTo>
                    <a:cubicBezTo>
                      <a:pt x="23" y="37"/>
                      <a:pt x="28" y="36"/>
                      <a:pt x="31" y="33"/>
                    </a:cubicBezTo>
                    <a:cubicBezTo>
                      <a:pt x="36" y="29"/>
                      <a:pt x="36" y="24"/>
                      <a:pt x="38" y="20"/>
                    </a:cubicBezTo>
                    <a:cubicBezTo>
                      <a:pt x="36" y="16"/>
                      <a:pt x="36" y="11"/>
                      <a:pt x="33" y="7"/>
                    </a:cubicBezTo>
                    <a:cubicBezTo>
                      <a:pt x="29" y="3"/>
                      <a:pt x="24" y="3"/>
                      <a:pt x="20" y="0"/>
                    </a:cubicBezTo>
                    <a:cubicBezTo>
                      <a:pt x="15" y="2"/>
                      <a:pt x="11" y="3"/>
                      <a:pt x="7" y="6"/>
                    </a:cubicBezTo>
                    <a:cubicBezTo>
                      <a:pt x="2" y="9"/>
                      <a:pt x="2" y="15"/>
                      <a:pt x="0" y="19"/>
                    </a:cubicBezTo>
                    <a:cubicBezTo>
                      <a:pt x="1" y="23"/>
                      <a:pt x="3" y="28"/>
                      <a:pt x="5" y="31"/>
                    </a:cubicBezTo>
                    <a:cubicBezTo>
                      <a:pt x="8" y="36"/>
                      <a:pt x="14" y="36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61" name="Freeform 202">
                <a:extLst>
                  <a:ext uri="{FF2B5EF4-FFF2-40B4-BE49-F238E27FC236}">
                    <a16:creationId xmlns="" xmlns:a16="http://schemas.microsoft.com/office/drawing/2014/main" id="{E7554D68-F261-4AE8-97E1-8BEDA9AB1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6" y="3563"/>
                <a:ext cx="99" cy="101"/>
              </a:xfrm>
              <a:custGeom>
                <a:avLst/>
                <a:gdLst>
                  <a:gd name="T0" fmla="*/ 8 w 38"/>
                  <a:gd name="T1" fmla="*/ 34 h 39"/>
                  <a:gd name="T2" fmla="*/ 20 w 38"/>
                  <a:gd name="T3" fmla="*/ 39 h 39"/>
                  <a:gd name="T4" fmla="*/ 33 w 38"/>
                  <a:gd name="T5" fmla="*/ 31 h 39"/>
                  <a:gd name="T6" fmla="*/ 38 w 38"/>
                  <a:gd name="T7" fmla="*/ 19 h 39"/>
                  <a:gd name="T8" fmla="*/ 31 w 38"/>
                  <a:gd name="T9" fmla="*/ 5 h 39"/>
                  <a:gd name="T10" fmla="*/ 18 w 38"/>
                  <a:gd name="T11" fmla="*/ 0 h 39"/>
                  <a:gd name="T12" fmla="*/ 5 w 38"/>
                  <a:gd name="T13" fmla="*/ 8 h 39"/>
                  <a:gd name="T14" fmla="*/ 0 w 38"/>
                  <a:gd name="T15" fmla="*/ 19 h 39"/>
                  <a:gd name="T16" fmla="*/ 8 w 38"/>
                  <a:gd name="T17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8" y="34"/>
                    </a:moveTo>
                    <a:cubicBezTo>
                      <a:pt x="11" y="36"/>
                      <a:pt x="16" y="37"/>
                      <a:pt x="20" y="39"/>
                    </a:cubicBezTo>
                    <a:cubicBezTo>
                      <a:pt x="24" y="36"/>
                      <a:pt x="30" y="36"/>
                      <a:pt x="33" y="31"/>
                    </a:cubicBezTo>
                    <a:cubicBezTo>
                      <a:pt x="35" y="27"/>
                      <a:pt x="38" y="23"/>
                      <a:pt x="38" y="19"/>
                    </a:cubicBezTo>
                    <a:cubicBezTo>
                      <a:pt x="37" y="14"/>
                      <a:pt x="36" y="8"/>
                      <a:pt x="31" y="5"/>
                    </a:cubicBezTo>
                    <a:cubicBezTo>
                      <a:pt x="27" y="3"/>
                      <a:pt x="22" y="2"/>
                      <a:pt x="18" y="0"/>
                    </a:cubicBezTo>
                    <a:cubicBezTo>
                      <a:pt x="14" y="3"/>
                      <a:pt x="8" y="3"/>
                      <a:pt x="5" y="8"/>
                    </a:cubicBezTo>
                    <a:cubicBezTo>
                      <a:pt x="3" y="11"/>
                      <a:pt x="1" y="16"/>
                      <a:pt x="0" y="19"/>
                    </a:cubicBezTo>
                    <a:cubicBezTo>
                      <a:pt x="0" y="23"/>
                      <a:pt x="5" y="32"/>
                      <a:pt x="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62" name="Freeform 203">
                <a:extLst>
                  <a:ext uri="{FF2B5EF4-FFF2-40B4-BE49-F238E27FC236}">
                    <a16:creationId xmlns="" xmlns:a16="http://schemas.microsoft.com/office/drawing/2014/main" id="{7EDC6362-719B-4346-8E25-00E42F243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5" y="3563"/>
                <a:ext cx="101" cy="101"/>
              </a:xfrm>
              <a:custGeom>
                <a:avLst/>
                <a:gdLst>
                  <a:gd name="T0" fmla="*/ 19 w 39"/>
                  <a:gd name="T1" fmla="*/ 38 h 39"/>
                  <a:gd name="T2" fmla="*/ 31 w 39"/>
                  <a:gd name="T3" fmla="*/ 33 h 39"/>
                  <a:gd name="T4" fmla="*/ 39 w 39"/>
                  <a:gd name="T5" fmla="*/ 20 h 39"/>
                  <a:gd name="T6" fmla="*/ 34 w 39"/>
                  <a:gd name="T7" fmla="*/ 8 h 39"/>
                  <a:gd name="T8" fmla="*/ 19 w 39"/>
                  <a:gd name="T9" fmla="*/ 0 h 39"/>
                  <a:gd name="T10" fmla="*/ 7 w 39"/>
                  <a:gd name="T11" fmla="*/ 5 h 39"/>
                  <a:gd name="T12" fmla="*/ 0 w 39"/>
                  <a:gd name="T13" fmla="*/ 19 h 39"/>
                  <a:gd name="T14" fmla="*/ 5 w 39"/>
                  <a:gd name="T15" fmla="*/ 31 h 39"/>
                  <a:gd name="T16" fmla="*/ 19 w 39"/>
                  <a:gd name="T17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cubicBezTo>
                      <a:pt x="23" y="39"/>
                      <a:pt x="27" y="35"/>
                      <a:pt x="31" y="33"/>
                    </a:cubicBezTo>
                    <a:cubicBezTo>
                      <a:pt x="36" y="31"/>
                      <a:pt x="35" y="24"/>
                      <a:pt x="39" y="20"/>
                    </a:cubicBezTo>
                    <a:cubicBezTo>
                      <a:pt x="37" y="16"/>
                      <a:pt x="36" y="12"/>
                      <a:pt x="34" y="8"/>
                    </a:cubicBezTo>
                    <a:cubicBezTo>
                      <a:pt x="31" y="3"/>
                      <a:pt x="24" y="3"/>
                      <a:pt x="19" y="0"/>
                    </a:cubicBezTo>
                    <a:cubicBezTo>
                      <a:pt x="15" y="2"/>
                      <a:pt x="11" y="3"/>
                      <a:pt x="7" y="5"/>
                    </a:cubicBezTo>
                    <a:cubicBezTo>
                      <a:pt x="2" y="8"/>
                      <a:pt x="3" y="15"/>
                      <a:pt x="0" y="19"/>
                    </a:cubicBezTo>
                    <a:cubicBezTo>
                      <a:pt x="2" y="23"/>
                      <a:pt x="3" y="27"/>
                      <a:pt x="5" y="31"/>
                    </a:cubicBezTo>
                    <a:cubicBezTo>
                      <a:pt x="8" y="36"/>
                      <a:pt x="14" y="37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63" name="Freeform 204">
                <a:extLst>
                  <a:ext uri="{FF2B5EF4-FFF2-40B4-BE49-F238E27FC236}">
                    <a16:creationId xmlns="" xmlns:a16="http://schemas.microsoft.com/office/drawing/2014/main" id="{57437CA3-3204-4CC8-9DB5-79E887037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9" y="3563"/>
                <a:ext cx="101" cy="101"/>
              </a:xfrm>
              <a:custGeom>
                <a:avLst/>
                <a:gdLst>
                  <a:gd name="T0" fmla="*/ 8 w 39"/>
                  <a:gd name="T1" fmla="*/ 34 h 39"/>
                  <a:gd name="T2" fmla="*/ 21 w 39"/>
                  <a:gd name="T3" fmla="*/ 39 h 39"/>
                  <a:gd name="T4" fmla="*/ 34 w 39"/>
                  <a:gd name="T5" fmla="*/ 31 h 39"/>
                  <a:gd name="T6" fmla="*/ 38 w 39"/>
                  <a:gd name="T7" fmla="*/ 19 h 39"/>
                  <a:gd name="T8" fmla="*/ 31 w 39"/>
                  <a:gd name="T9" fmla="*/ 5 h 39"/>
                  <a:gd name="T10" fmla="*/ 19 w 39"/>
                  <a:gd name="T11" fmla="*/ 0 h 39"/>
                  <a:gd name="T12" fmla="*/ 6 w 39"/>
                  <a:gd name="T13" fmla="*/ 8 h 39"/>
                  <a:gd name="T14" fmla="*/ 0 w 39"/>
                  <a:gd name="T15" fmla="*/ 19 h 39"/>
                  <a:gd name="T16" fmla="*/ 8 w 39"/>
                  <a:gd name="T17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9">
                    <a:moveTo>
                      <a:pt x="8" y="34"/>
                    </a:moveTo>
                    <a:cubicBezTo>
                      <a:pt x="12" y="36"/>
                      <a:pt x="16" y="37"/>
                      <a:pt x="21" y="39"/>
                    </a:cubicBezTo>
                    <a:cubicBezTo>
                      <a:pt x="25" y="35"/>
                      <a:pt x="31" y="36"/>
                      <a:pt x="34" y="31"/>
                    </a:cubicBezTo>
                    <a:cubicBezTo>
                      <a:pt x="36" y="27"/>
                      <a:pt x="39" y="23"/>
                      <a:pt x="38" y="19"/>
                    </a:cubicBezTo>
                    <a:cubicBezTo>
                      <a:pt x="38" y="14"/>
                      <a:pt x="36" y="8"/>
                      <a:pt x="31" y="5"/>
                    </a:cubicBezTo>
                    <a:cubicBezTo>
                      <a:pt x="27" y="3"/>
                      <a:pt x="23" y="2"/>
                      <a:pt x="19" y="0"/>
                    </a:cubicBezTo>
                    <a:cubicBezTo>
                      <a:pt x="15" y="3"/>
                      <a:pt x="8" y="3"/>
                      <a:pt x="6" y="8"/>
                    </a:cubicBezTo>
                    <a:cubicBezTo>
                      <a:pt x="3" y="11"/>
                      <a:pt x="2" y="16"/>
                      <a:pt x="0" y="19"/>
                    </a:cubicBezTo>
                    <a:cubicBezTo>
                      <a:pt x="1" y="23"/>
                      <a:pt x="6" y="32"/>
                      <a:pt x="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</p:grpSp>
        <p:grpSp>
          <p:nvGrpSpPr>
            <p:cNvPr id="2400" name="Group 406">
              <a:extLst>
                <a:ext uri="{FF2B5EF4-FFF2-40B4-BE49-F238E27FC236}">
                  <a16:creationId xmlns="" xmlns:a16="http://schemas.microsoft.com/office/drawing/2014/main" id="{B8236350-8BBF-4029-B6F5-10C92D975D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50" y="4826000"/>
              <a:ext cx="12215813" cy="1662113"/>
              <a:chOff x="12" y="3040"/>
              <a:chExt cx="7695" cy="1047"/>
            </a:xfrm>
            <a:grpFill/>
          </p:grpSpPr>
          <p:sp>
            <p:nvSpPr>
              <p:cNvPr id="4364" name="Freeform 206">
                <a:extLst>
                  <a:ext uri="{FF2B5EF4-FFF2-40B4-BE49-F238E27FC236}">
                    <a16:creationId xmlns="" xmlns:a16="http://schemas.microsoft.com/office/drawing/2014/main" id="{63545746-2B33-46F5-BFEF-2343D8D1F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5" y="3563"/>
                <a:ext cx="99" cy="101"/>
              </a:xfrm>
              <a:custGeom>
                <a:avLst/>
                <a:gdLst>
                  <a:gd name="T0" fmla="*/ 19 w 38"/>
                  <a:gd name="T1" fmla="*/ 39 h 39"/>
                  <a:gd name="T2" fmla="*/ 33 w 38"/>
                  <a:gd name="T3" fmla="*/ 31 h 39"/>
                  <a:gd name="T4" fmla="*/ 38 w 38"/>
                  <a:gd name="T5" fmla="*/ 19 h 39"/>
                  <a:gd name="T6" fmla="*/ 31 w 38"/>
                  <a:gd name="T7" fmla="*/ 6 h 39"/>
                  <a:gd name="T8" fmla="*/ 18 w 38"/>
                  <a:gd name="T9" fmla="*/ 0 h 39"/>
                  <a:gd name="T10" fmla="*/ 5 w 38"/>
                  <a:gd name="T11" fmla="*/ 7 h 39"/>
                  <a:gd name="T12" fmla="*/ 0 w 38"/>
                  <a:gd name="T13" fmla="*/ 19 h 39"/>
                  <a:gd name="T14" fmla="*/ 6 w 38"/>
                  <a:gd name="T15" fmla="*/ 33 h 39"/>
                  <a:gd name="T16" fmla="*/ 19 w 38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4" y="36"/>
                      <a:pt x="30" y="36"/>
                      <a:pt x="33" y="31"/>
                    </a:cubicBezTo>
                    <a:cubicBezTo>
                      <a:pt x="35" y="28"/>
                      <a:pt x="38" y="23"/>
                      <a:pt x="38" y="19"/>
                    </a:cubicBezTo>
                    <a:cubicBezTo>
                      <a:pt x="37" y="15"/>
                      <a:pt x="36" y="9"/>
                      <a:pt x="31" y="6"/>
                    </a:cubicBezTo>
                    <a:cubicBezTo>
                      <a:pt x="28" y="3"/>
                      <a:pt x="23" y="2"/>
                      <a:pt x="18" y="0"/>
                    </a:cubicBezTo>
                    <a:cubicBezTo>
                      <a:pt x="14" y="3"/>
                      <a:pt x="8" y="3"/>
                      <a:pt x="5" y="7"/>
                    </a:cubicBezTo>
                    <a:cubicBezTo>
                      <a:pt x="3" y="11"/>
                      <a:pt x="1" y="15"/>
                      <a:pt x="0" y="19"/>
                    </a:cubicBezTo>
                    <a:cubicBezTo>
                      <a:pt x="2" y="24"/>
                      <a:pt x="2" y="29"/>
                      <a:pt x="6" y="33"/>
                    </a:cubicBezTo>
                    <a:cubicBezTo>
                      <a:pt x="10" y="36"/>
                      <a:pt x="15" y="37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65" name="Freeform 207">
                <a:extLst>
                  <a:ext uri="{FF2B5EF4-FFF2-40B4-BE49-F238E27FC236}">
                    <a16:creationId xmlns="" xmlns:a16="http://schemas.microsoft.com/office/drawing/2014/main" id="{8D70A4BC-3177-4F6F-B2F0-C0830ADB0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9" y="3563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2 w 39"/>
                  <a:gd name="T3" fmla="*/ 33 h 39"/>
                  <a:gd name="T4" fmla="*/ 39 w 39"/>
                  <a:gd name="T5" fmla="*/ 19 h 39"/>
                  <a:gd name="T6" fmla="*/ 33 w 39"/>
                  <a:gd name="T7" fmla="*/ 7 h 39"/>
                  <a:gd name="T8" fmla="*/ 20 w 39"/>
                  <a:gd name="T9" fmla="*/ 0 h 39"/>
                  <a:gd name="T10" fmla="*/ 7 w 39"/>
                  <a:gd name="T11" fmla="*/ 6 h 39"/>
                  <a:gd name="T12" fmla="*/ 1 w 39"/>
                  <a:gd name="T13" fmla="*/ 19 h 39"/>
                  <a:gd name="T14" fmla="*/ 5 w 39"/>
                  <a:gd name="T15" fmla="*/ 31 h 39"/>
                  <a:gd name="T16" fmla="*/ 19 w 39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3" y="37"/>
                      <a:pt x="28" y="36"/>
                      <a:pt x="32" y="33"/>
                    </a:cubicBezTo>
                    <a:cubicBezTo>
                      <a:pt x="36" y="30"/>
                      <a:pt x="36" y="24"/>
                      <a:pt x="39" y="19"/>
                    </a:cubicBezTo>
                    <a:cubicBezTo>
                      <a:pt x="37" y="15"/>
                      <a:pt x="35" y="11"/>
                      <a:pt x="33" y="7"/>
                    </a:cubicBezTo>
                    <a:cubicBezTo>
                      <a:pt x="30" y="3"/>
                      <a:pt x="24" y="3"/>
                      <a:pt x="20" y="0"/>
                    </a:cubicBezTo>
                    <a:cubicBezTo>
                      <a:pt x="16" y="2"/>
                      <a:pt x="11" y="3"/>
                      <a:pt x="7" y="6"/>
                    </a:cubicBezTo>
                    <a:cubicBezTo>
                      <a:pt x="3" y="9"/>
                      <a:pt x="1" y="15"/>
                      <a:pt x="1" y="19"/>
                    </a:cubicBezTo>
                    <a:cubicBezTo>
                      <a:pt x="0" y="23"/>
                      <a:pt x="3" y="28"/>
                      <a:pt x="5" y="31"/>
                    </a:cubicBezTo>
                    <a:cubicBezTo>
                      <a:pt x="8" y="36"/>
                      <a:pt x="14" y="36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66" name="Freeform 208">
                <a:extLst>
                  <a:ext uri="{FF2B5EF4-FFF2-40B4-BE49-F238E27FC236}">
                    <a16:creationId xmlns="" xmlns:a16="http://schemas.microsoft.com/office/drawing/2014/main" id="{585196A8-CB2D-4BD0-B6F2-0B82D7367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3667"/>
                <a:ext cx="98" cy="101"/>
              </a:xfrm>
              <a:custGeom>
                <a:avLst/>
                <a:gdLst>
                  <a:gd name="T0" fmla="*/ 18 w 38"/>
                  <a:gd name="T1" fmla="*/ 39 h 39"/>
                  <a:gd name="T2" fmla="*/ 31 w 38"/>
                  <a:gd name="T3" fmla="*/ 33 h 39"/>
                  <a:gd name="T4" fmla="*/ 38 w 38"/>
                  <a:gd name="T5" fmla="*/ 20 h 39"/>
                  <a:gd name="T6" fmla="*/ 33 w 38"/>
                  <a:gd name="T7" fmla="*/ 8 h 39"/>
                  <a:gd name="T8" fmla="*/ 19 w 38"/>
                  <a:gd name="T9" fmla="*/ 0 h 39"/>
                  <a:gd name="T10" fmla="*/ 6 w 38"/>
                  <a:gd name="T11" fmla="*/ 6 h 39"/>
                  <a:gd name="T12" fmla="*/ 0 w 38"/>
                  <a:gd name="T13" fmla="*/ 20 h 39"/>
                  <a:gd name="T14" fmla="*/ 5 w 38"/>
                  <a:gd name="T15" fmla="*/ 32 h 39"/>
                  <a:gd name="T16" fmla="*/ 18 w 38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18" y="39"/>
                    </a:moveTo>
                    <a:cubicBezTo>
                      <a:pt x="23" y="37"/>
                      <a:pt x="28" y="37"/>
                      <a:pt x="31" y="33"/>
                    </a:cubicBezTo>
                    <a:cubicBezTo>
                      <a:pt x="36" y="30"/>
                      <a:pt x="37" y="24"/>
                      <a:pt x="38" y="20"/>
                    </a:cubicBezTo>
                    <a:cubicBezTo>
                      <a:pt x="38" y="16"/>
                      <a:pt x="35" y="11"/>
                      <a:pt x="33" y="8"/>
                    </a:cubicBezTo>
                    <a:cubicBezTo>
                      <a:pt x="30" y="3"/>
                      <a:pt x="24" y="3"/>
                      <a:pt x="19" y="0"/>
                    </a:cubicBezTo>
                    <a:cubicBezTo>
                      <a:pt x="15" y="3"/>
                      <a:pt x="10" y="3"/>
                      <a:pt x="6" y="6"/>
                    </a:cubicBezTo>
                    <a:cubicBezTo>
                      <a:pt x="2" y="10"/>
                      <a:pt x="2" y="15"/>
                      <a:pt x="0" y="20"/>
                    </a:cubicBezTo>
                    <a:cubicBezTo>
                      <a:pt x="1" y="24"/>
                      <a:pt x="3" y="28"/>
                      <a:pt x="5" y="32"/>
                    </a:cubicBezTo>
                    <a:cubicBezTo>
                      <a:pt x="8" y="37"/>
                      <a:pt x="14" y="36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67" name="Freeform 209">
                <a:extLst>
                  <a:ext uri="{FF2B5EF4-FFF2-40B4-BE49-F238E27FC236}">
                    <a16:creationId xmlns="" xmlns:a16="http://schemas.microsoft.com/office/drawing/2014/main" id="{3EA9B591-51D4-484D-96C4-6C1F217D9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3773"/>
                <a:ext cx="101" cy="99"/>
              </a:xfrm>
              <a:custGeom>
                <a:avLst/>
                <a:gdLst>
                  <a:gd name="T0" fmla="*/ 8 w 39"/>
                  <a:gd name="T1" fmla="*/ 33 h 38"/>
                  <a:gd name="T2" fmla="*/ 19 w 39"/>
                  <a:gd name="T3" fmla="*/ 38 h 38"/>
                  <a:gd name="T4" fmla="*/ 33 w 39"/>
                  <a:gd name="T5" fmla="*/ 31 h 38"/>
                  <a:gd name="T6" fmla="*/ 39 w 39"/>
                  <a:gd name="T7" fmla="*/ 18 h 38"/>
                  <a:gd name="T8" fmla="*/ 31 w 39"/>
                  <a:gd name="T9" fmla="*/ 5 h 38"/>
                  <a:gd name="T10" fmla="*/ 19 w 39"/>
                  <a:gd name="T11" fmla="*/ 0 h 38"/>
                  <a:gd name="T12" fmla="*/ 6 w 39"/>
                  <a:gd name="T13" fmla="*/ 7 h 38"/>
                  <a:gd name="T14" fmla="*/ 0 w 39"/>
                  <a:gd name="T15" fmla="*/ 20 h 38"/>
                  <a:gd name="T16" fmla="*/ 8 w 39"/>
                  <a:gd name="T1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8">
                    <a:moveTo>
                      <a:pt x="8" y="33"/>
                    </a:moveTo>
                    <a:cubicBezTo>
                      <a:pt x="11" y="35"/>
                      <a:pt x="16" y="37"/>
                      <a:pt x="19" y="38"/>
                    </a:cubicBezTo>
                    <a:cubicBezTo>
                      <a:pt x="24" y="36"/>
                      <a:pt x="30" y="36"/>
                      <a:pt x="33" y="31"/>
                    </a:cubicBezTo>
                    <a:cubicBezTo>
                      <a:pt x="36" y="28"/>
                      <a:pt x="37" y="23"/>
                      <a:pt x="39" y="18"/>
                    </a:cubicBezTo>
                    <a:cubicBezTo>
                      <a:pt x="36" y="14"/>
                      <a:pt x="36" y="8"/>
                      <a:pt x="31" y="5"/>
                    </a:cubicBezTo>
                    <a:cubicBezTo>
                      <a:pt x="28" y="3"/>
                      <a:pt x="23" y="0"/>
                      <a:pt x="19" y="0"/>
                    </a:cubicBezTo>
                    <a:cubicBezTo>
                      <a:pt x="15" y="1"/>
                      <a:pt x="9" y="2"/>
                      <a:pt x="6" y="7"/>
                    </a:cubicBezTo>
                    <a:cubicBezTo>
                      <a:pt x="3" y="11"/>
                      <a:pt x="2" y="15"/>
                      <a:pt x="0" y="20"/>
                    </a:cubicBezTo>
                    <a:cubicBezTo>
                      <a:pt x="3" y="24"/>
                      <a:pt x="3" y="30"/>
                      <a:pt x="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68" name="Freeform 210">
                <a:extLst>
                  <a:ext uri="{FF2B5EF4-FFF2-40B4-BE49-F238E27FC236}">
                    <a16:creationId xmlns="" xmlns:a16="http://schemas.microsoft.com/office/drawing/2014/main" id="{410A2EA8-49DE-40ED-A20E-947C72DF2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2 w 39"/>
                  <a:gd name="T3" fmla="*/ 33 h 38"/>
                  <a:gd name="T4" fmla="*/ 39 w 39"/>
                  <a:gd name="T5" fmla="*/ 19 h 38"/>
                  <a:gd name="T6" fmla="*/ 33 w 39"/>
                  <a:gd name="T7" fmla="*/ 6 h 38"/>
                  <a:gd name="T8" fmla="*/ 20 w 39"/>
                  <a:gd name="T9" fmla="*/ 0 h 38"/>
                  <a:gd name="T10" fmla="*/ 7 w 39"/>
                  <a:gd name="T11" fmla="*/ 5 h 38"/>
                  <a:gd name="T12" fmla="*/ 0 w 39"/>
                  <a:gd name="T13" fmla="*/ 19 h 38"/>
                  <a:gd name="T14" fmla="*/ 7 w 39"/>
                  <a:gd name="T15" fmla="*/ 32 h 38"/>
                  <a:gd name="T16" fmla="*/ 19 w 39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24" y="36"/>
                      <a:pt x="29" y="36"/>
                      <a:pt x="32" y="33"/>
                    </a:cubicBezTo>
                    <a:cubicBezTo>
                      <a:pt x="36" y="29"/>
                      <a:pt x="38" y="24"/>
                      <a:pt x="39" y="19"/>
                    </a:cubicBezTo>
                    <a:cubicBezTo>
                      <a:pt x="39" y="15"/>
                      <a:pt x="36" y="10"/>
                      <a:pt x="33" y="6"/>
                    </a:cubicBezTo>
                    <a:cubicBezTo>
                      <a:pt x="29" y="2"/>
                      <a:pt x="24" y="3"/>
                      <a:pt x="20" y="0"/>
                    </a:cubicBezTo>
                    <a:cubicBezTo>
                      <a:pt x="16" y="2"/>
                      <a:pt x="11" y="2"/>
                      <a:pt x="7" y="5"/>
                    </a:cubicBezTo>
                    <a:cubicBezTo>
                      <a:pt x="3" y="9"/>
                      <a:pt x="3" y="15"/>
                      <a:pt x="0" y="19"/>
                    </a:cubicBezTo>
                    <a:cubicBezTo>
                      <a:pt x="2" y="23"/>
                      <a:pt x="4" y="28"/>
                      <a:pt x="7" y="32"/>
                    </a:cubicBezTo>
                    <a:cubicBezTo>
                      <a:pt x="10" y="36"/>
                      <a:pt x="16" y="35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69" name="Freeform 211">
                <a:extLst>
                  <a:ext uri="{FF2B5EF4-FFF2-40B4-BE49-F238E27FC236}">
                    <a16:creationId xmlns="" xmlns:a16="http://schemas.microsoft.com/office/drawing/2014/main" id="{5D5BFAC9-A340-4BDF-84FB-E632275DD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773"/>
                <a:ext cx="99" cy="99"/>
              </a:xfrm>
              <a:custGeom>
                <a:avLst/>
                <a:gdLst>
                  <a:gd name="T0" fmla="*/ 19 w 38"/>
                  <a:gd name="T1" fmla="*/ 38 h 38"/>
                  <a:gd name="T2" fmla="*/ 31 w 38"/>
                  <a:gd name="T3" fmla="*/ 33 h 38"/>
                  <a:gd name="T4" fmla="*/ 38 w 38"/>
                  <a:gd name="T5" fmla="*/ 20 h 38"/>
                  <a:gd name="T6" fmla="*/ 33 w 38"/>
                  <a:gd name="T7" fmla="*/ 7 h 38"/>
                  <a:gd name="T8" fmla="*/ 19 w 38"/>
                  <a:gd name="T9" fmla="*/ 0 h 38"/>
                  <a:gd name="T10" fmla="*/ 7 w 38"/>
                  <a:gd name="T11" fmla="*/ 5 h 38"/>
                  <a:gd name="T12" fmla="*/ 0 w 38"/>
                  <a:gd name="T13" fmla="*/ 18 h 38"/>
                  <a:gd name="T14" fmla="*/ 5 w 38"/>
                  <a:gd name="T15" fmla="*/ 31 h 38"/>
                  <a:gd name="T16" fmla="*/ 19 w 38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23" y="37"/>
                      <a:pt x="27" y="35"/>
                      <a:pt x="31" y="33"/>
                    </a:cubicBezTo>
                    <a:cubicBezTo>
                      <a:pt x="36" y="30"/>
                      <a:pt x="35" y="24"/>
                      <a:pt x="38" y="20"/>
                    </a:cubicBezTo>
                    <a:cubicBezTo>
                      <a:pt x="36" y="15"/>
                      <a:pt x="36" y="10"/>
                      <a:pt x="33" y="7"/>
                    </a:cubicBezTo>
                    <a:cubicBezTo>
                      <a:pt x="29" y="2"/>
                      <a:pt x="24" y="2"/>
                      <a:pt x="19" y="0"/>
                    </a:cubicBezTo>
                    <a:cubicBezTo>
                      <a:pt x="15" y="2"/>
                      <a:pt x="11" y="2"/>
                      <a:pt x="7" y="5"/>
                    </a:cubicBezTo>
                    <a:cubicBezTo>
                      <a:pt x="3" y="9"/>
                      <a:pt x="3" y="14"/>
                      <a:pt x="0" y="18"/>
                    </a:cubicBezTo>
                    <a:cubicBezTo>
                      <a:pt x="2" y="23"/>
                      <a:pt x="2" y="28"/>
                      <a:pt x="5" y="31"/>
                    </a:cubicBezTo>
                    <a:cubicBezTo>
                      <a:pt x="9" y="36"/>
                      <a:pt x="14" y="36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70" name="Freeform 212">
                <a:extLst>
                  <a:ext uri="{FF2B5EF4-FFF2-40B4-BE49-F238E27FC236}">
                    <a16:creationId xmlns="" xmlns:a16="http://schemas.microsoft.com/office/drawing/2014/main" id="{6E76654A-DC7A-4B61-8A63-23E59F026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3667"/>
                <a:ext cx="99" cy="101"/>
              </a:xfrm>
              <a:custGeom>
                <a:avLst/>
                <a:gdLst>
                  <a:gd name="T0" fmla="*/ 19 w 38"/>
                  <a:gd name="T1" fmla="*/ 39 h 39"/>
                  <a:gd name="T2" fmla="*/ 31 w 38"/>
                  <a:gd name="T3" fmla="*/ 34 h 39"/>
                  <a:gd name="T4" fmla="*/ 38 w 38"/>
                  <a:gd name="T5" fmla="*/ 21 h 39"/>
                  <a:gd name="T6" fmla="*/ 33 w 38"/>
                  <a:gd name="T7" fmla="*/ 8 h 39"/>
                  <a:gd name="T8" fmla="*/ 19 w 38"/>
                  <a:gd name="T9" fmla="*/ 1 h 39"/>
                  <a:gd name="T10" fmla="*/ 7 w 38"/>
                  <a:gd name="T11" fmla="*/ 6 h 39"/>
                  <a:gd name="T12" fmla="*/ 0 w 38"/>
                  <a:gd name="T13" fmla="*/ 19 h 39"/>
                  <a:gd name="T14" fmla="*/ 5 w 38"/>
                  <a:gd name="T15" fmla="*/ 31 h 39"/>
                  <a:gd name="T16" fmla="*/ 19 w 38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3" y="37"/>
                      <a:pt x="27" y="36"/>
                      <a:pt x="31" y="34"/>
                    </a:cubicBezTo>
                    <a:cubicBezTo>
                      <a:pt x="36" y="31"/>
                      <a:pt x="35" y="25"/>
                      <a:pt x="38" y="21"/>
                    </a:cubicBezTo>
                    <a:cubicBezTo>
                      <a:pt x="37" y="16"/>
                      <a:pt x="36" y="12"/>
                      <a:pt x="33" y="8"/>
                    </a:cubicBezTo>
                    <a:cubicBezTo>
                      <a:pt x="31" y="3"/>
                      <a:pt x="24" y="2"/>
                      <a:pt x="19" y="1"/>
                    </a:cubicBezTo>
                    <a:cubicBezTo>
                      <a:pt x="16" y="0"/>
                      <a:pt x="11" y="4"/>
                      <a:pt x="7" y="6"/>
                    </a:cubicBezTo>
                    <a:cubicBezTo>
                      <a:pt x="2" y="8"/>
                      <a:pt x="3" y="15"/>
                      <a:pt x="0" y="19"/>
                    </a:cubicBezTo>
                    <a:cubicBezTo>
                      <a:pt x="2" y="23"/>
                      <a:pt x="3" y="27"/>
                      <a:pt x="5" y="31"/>
                    </a:cubicBezTo>
                    <a:cubicBezTo>
                      <a:pt x="8" y="36"/>
                      <a:pt x="14" y="36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71" name="Freeform 213">
                <a:extLst>
                  <a:ext uri="{FF2B5EF4-FFF2-40B4-BE49-F238E27FC236}">
                    <a16:creationId xmlns="" xmlns:a16="http://schemas.microsoft.com/office/drawing/2014/main" id="{80788687-C20E-4A56-9B6E-EE8EEE6A4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3877"/>
                <a:ext cx="101" cy="101"/>
              </a:xfrm>
              <a:custGeom>
                <a:avLst/>
                <a:gdLst>
                  <a:gd name="T0" fmla="*/ 7 w 39"/>
                  <a:gd name="T1" fmla="*/ 33 h 39"/>
                  <a:gd name="T2" fmla="*/ 19 w 39"/>
                  <a:gd name="T3" fmla="*/ 39 h 39"/>
                  <a:gd name="T4" fmla="*/ 33 w 39"/>
                  <a:gd name="T5" fmla="*/ 32 h 39"/>
                  <a:gd name="T6" fmla="*/ 39 w 39"/>
                  <a:gd name="T7" fmla="*/ 19 h 39"/>
                  <a:gd name="T8" fmla="*/ 31 w 39"/>
                  <a:gd name="T9" fmla="*/ 5 h 39"/>
                  <a:gd name="T10" fmla="*/ 19 w 39"/>
                  <a:gd name="T11" fmla="*/ 1 h 39"/>
                  <a:gd name="T12" fmla="*/ 6 w 39"/>
                  <a:gd name="T13" fmla="*/ 7 h 39"/>
                  <a:gd name="T14" fmla="*/ 0 w 39"/>
                  <a:gd name="T15" fmla="*/ 20 h 39"/>
                  <a:gd name="T16" fmla="*/ 7 w 39"/>
                  <a:gd name="T17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9">
                    <a:moveTo>
                      <a:pt x="7" y="33"/>
                    </a:moveTo>
                    <a:cubicBezTo>
                      <a:pt x="11" y="35"/>
                      <a:pt x="15" y="37"/>
                      <a:pt x="19" y="39"/>
                    </a:cubicBezTo>
                    <a:cubicBezTo>
                      <a:pt x="24" y="36"/>
                      <a:pt x="30" y="36"/>
                      <a:pt x="33" y="32"/>
                    </a:cubicBezTo>
                    <a:cubicBezTo>
                      <a:pt x="36" y="28"/>
                      <a:pt x="37" y="23"/>
                      <a:pt x="39" y="19"/>
                    </a:cubicBezTo>
                    <a:cubicBezTo>
                      <a:pt x="36" y="15"/>
                      <a:pt x="36" y="8"/>
                      <a:pt x="31" y="5"/>
                    </a:cubicBezTo>
                    <a:cubicBezTo>
                      <a:pt x="28" y="3"/>
                      <a:pt x="23" y="0"/>
                      <a:pt x="19" y="1"/>
                    </a:cubicBezTo>
                    <a:cubicBezTo>
                      <a:pt x="15" y="1"/>
                      <a:pt x="9" y="3"/>
                      <a:pt x="6" y="7"/>
                    </a:cubicBezTo>
                    <a:cubicBezTo>
                      <a:pt x="3" y="11"/>
                      <a:pt x="2" y="16"/>
                      <a:pt x="0" y="20"/>
                    </a:cubicBezTo>
                    <a:cubicBezTo>
                      <a:pt x="3" y="24"/>
                      <a:pt x="3" y="30"/>
                      <a:pt x="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72" name="Freeform 214">
                <a:extLst>
                  <a:ext uri="{FF2B5EF4-FFF2-40B4-BE49-F238E27FC236}">
                    <a16:creationId xmlns="" xmlns:a16="http://schemas.microsoft.com/office/drawing/2014/main" id="{5FE355FC-62EA-4EE0-B94E-5DA14F187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3877"/>
                <a:ext cx="99" cy="101"/>
              </a:xfrm>
              <a:custGeom>
                <a:avLst/>
                <a:gdLst>
                  <a:gd name="T0" fmla="*/ 7 w 38"/>
                  <a:gd name="T1" fmla="*/ 33 h 39"/>
                  <a:gd name="T2" fmla="*/ 20 w 38"/>
                  <a:gd name="T3" fmla="*/ 39 h 39"/>
                  <a:gd name="T4" fmla="*/ 33 w 38"/>
                  <a:gd name="T5" fmla="*/ 31 h 39"/>
                  <a:gd name="T6" fmla="*/ 38 w 38"/>
                  <a:gd name="T7" fmla="*/ 19 h 39"/>
                  <a:gd name="T8" fmla="*/ 31 w 38"/>
                  <a:gd name="T9" fmla="*/ 6 h 39"/>
                  <a:gd name="T10" fmla="*/ 18 w 38"/>
                  <a:gd name="T11" fmla="*/ 0 h 39"/>
                  <a:gd name="T12" fmla="*/ 5 w 38"/>
                  <a:gd name="T13" fmla="*/ 7 h 39"/>
                  <a:gd name="T14" fmla="*/ 0 w 38"/>
                  <a:gd name="T15" fmla="*/ 19 h 39"/>
                  <a:gd name="T16" fmla="*/ 7 w 38"/>
                  <a:gd name="T17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7" y="33"/>
                    </a:moveTo>
                    <a:cubicBezTo>
                      <a:pt x="11" y="36"/>
                      <a:pt x="15" y="37"/>
                      <a:pt x="20" y="39"/>
                    </a:cubicBezTo>
                    <a:cubicBezTo>
                      <a:pt x="24" y="36"/>
                      <a:pt x="29" y="36"/>
                      <a:pt x="33" y="31"/>
                    </a:cubicBezTo>
                    <a:cubicBezTo>
                      <a:pt x="36" y="28"/>
                      <a:pt x="36" y="23"/>
                      <a:pt x="38" y="19"/>
                    </a:cubicBezTo>
                    <a:cubicBezTo>
                      <a:pt x="36" y="15"/>
                      <a:pt x="36" y="9"/>
                      <a:pt x="31" y="6"/>
                    </a:cubicBezTo>
                    <a:cubicBezTo>
                      <a:pt x="28" y="3"/>
                      <a:pt x="23" y="2"/>
                      <a:pt x="18" y="0"/>
                    </a:cubicBezTo>
                    <a:cubicBezTo>
                      <a:pt x="14" y="3"/>
                      <a:pt x="8" y="3"/>
                      <a:pt x="5" y="7"/>
                    </a:cubicBezTo>
                    <a:cubicBezTo>
                      <a:pt x="3" y="11"/>
                      <a:pt x="1" y="15"/>
                      <a:pt x="0" y="19"/>
                    </a:cubicBezTo>
                    <a:cubicBezTo>
                      <a:pt x="2" y="24"/>
                      <a:pt x="2" y="29"/>
                      <a:pt x="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73" name="Freeform 215">
                <a:extLst>
                  <a:ext uri="{FF2B5EF4-FFF2-40B4-BE49-F238E27FC236}">
                    <a16:creationId xmlns="" xmlns:a16="http://schemas.microsoft.com/office/drawing/2014/main" id="{32B6AFA0-A730-4AC9-882C-C32EE61BE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3991"/>
                <a:ext cx="90" cy="91"/>
              </a:xfrm>
              <a:custGeom>
                <a:avLst/>
                <a:gdLst>
                  <a:gd name="T0" fmla="*/ 0 w 35"/>
                  <a:gd name="T1" fmla="*/ 18 h 35"/>
                  <a:gd name="T2" fmla="*/ 16 w 35"/>
                  <a:gd name="T3" fmla="*/ 35 h 35"/>
                  <a:gd name="T4" fmla="*/ 35 w 35"/>
                  <a:gd name="T5" fmla="*/ 18 h 35"/>
                  <a:gd name="T6" fmla="*/ 18 w 35"/>
                  <a:gd name="T7" fmla="*/ 0 h 35"/>
                  <a:gd name="T8" fmla="*/ 0 w 35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0" y="18"/>
                    </a:moveTo>
                    <a:cubicBezTo>
                      <a:pt x="0" y="29"/>
                      <a:pt x="6" y="35"/>
                      <a:pt x="16" y="35"/>
                    </a:cubicBezTo>
                    <a:cubicBezTo>
                      <a:pt x="29" y="35"/>
                      <a:pt x="35" y="30"/>
                      <a:pt x="35" y="18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6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74" name="Freeform 216">
                <a:extLst>
                  <a:ext uri="{FF2B5EF4-FFF2-40B4-BE49-F238E27FC236}">
                    <a16:creationId xmlns="" xmlns:a16="http://schemas.microsoft.com/office/drawing/2014/main" id="{FA37DCCB-5589-4DFF-B47B-9A7D58E94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569"/>
                <a:ext cx="88" cy="90"/>
              </a:xfrm>
              <a:custGeom>
                <a:avLst/>
                <a:gdLst>
                  <a:gd name="T0" fmla="*/ 16 w 34"/>
                  <a:gd name="T1" fmla="*/ 35 h 35"/>
                  <a:gd name="T2" fmla="*/ 34 w 34"/>
                  <a:gd name="T3" fmla="*/ 18 h 35"/>
                  <a:gd name="T4" fmla="*/ 17 w 34"/>
                  <a:gd name="T5" fmla="*/ 0 h 35"/>
                  <a:gd name="T6" fmla="*/ 0 w 34"/>
                  <a:gd name="T7" fmla="*/ 18 h 35"/>
                  <a:gd name="T8" fmla="*/ 16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6" y="35"/>
                    </a:moveTo>
                    <a:cubicBezTo>
                      <a:pt x="29" y="35"/>
                      <a:pt x="34" y="29"/>
                      <a:pt x="34" y="18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5" y="0"/>
                      <a:pt x="0" y="6"/>
                      <a:pt x="0" y="18"/>
                    </a:cubicBezTo>
                    <a:cubicBezTo>
                      <a:pt x="0" y="29"/>
                      <a:pt x="5" y="35"/>
                      <a:pt x="1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75" name="Freeform 217">
                <a:extLst>
                  <a:ext uri="{FF2B5EF4-FFF2-40B4-BE49-F238E27FC236}">
                    <a16:creationId xmlns="" xmlns:a16="http://schemas.microsoft.com/office/drawing/2014/main" id="{1F68C8C3-691E-45CE-B99F-2C8D139CD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" y="3356"/>
                <a:ext cx="88" cy="88"/>
              </a:xfrm>
              <a:custGeom>
                <a:avLst/>
                <a:gdLst>
                  <a:gd name="T0" fmla="*/ 17 w 34"/>
                  <a:gd name="T1" fmla="*/ 34 h 34"/>
                  <a:gd name="T2" fmla="*/ 34 w 34"/>
                  <a:gd name="T3" fmla="*/ 17 h 34"/>
                  <a:gd name="T4" fmla="*/ 17 w 34"/>
                  <a:gd name="T5" fmla="*/ 0 h 34"/>
                  <a:gd name="T6" fmla="*/ 0 w 34"/>
                  <a:gd name="T7" fmla="*/ 16 h 34"/>
                  <a:gd name="T8" fmla="*/ 17 w 34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cubicBezTo>
                      <a:pt x="29" y="34"/>
                      <a:pt x="34" y="29"/>
                      <a:pt x="34" y="17"/>
                    </a:cubicBezTo>
                    <a:cubicBezTo>
                      <a:pt x="34" y="5"/>
                      <a:pt x="29" y="0"/>
                      <a:pt x="17" y="0"/>
                    </a:cubicBezTo>
                    <a:cubicBezTo>
                      <a:pt x="6" y="0"/>
                      <a:pt x="0" y="5"/>
                      <a:pt x="0" y="16"/>
                    </a:cubicBezTo>
                    <a:cubicBezTo>
                      <a:pt x="0" y="29"/>
                      <a:pt x="5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76" name="Freeform 218">
                <a:extLst>
                  <a:ext uri="{FF2B5EF4-FFF2-40B4-BE49-F238E27FC236}">
                    <a16:creationId xmlns="" xmlns:a16="http://schemas.microsoft.com/office/drawing/2014/main" id="{ED5477DD-E50D-406E-8B34-FC7EE354F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" y="3356"/>
                <a:ext cx="90" cy="88"/>
              </a:xfrm>
              <a:custGeom>
                <a:avLst/>
                <a:gdLst>
                  <a:gd name="T0" fmla="*/ 0 w 35"/>
                  <a:gd name="T1" fmla="*/ 17 h 34"/>
                  <a:gd name="T2" fmla="*/ 17 w 35"/>
                  <a:gd name="T3" fmla="*/ 34 h 34"/>
                  <a:gd name="T4" fmla="*/ 35 w 35"/>
                  <a:gd name="T5" fmla="*/ 17 h 34"/>
                  <a:gd name="T6" fmla="*/ 18 w 35"/>
                  <a:gd name="T7" fmla="*/ 0 h 34"/>
                  <a:gd name="T8" fmla="*/ 0 w 35"/>
                  <a:gd name="T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0" y="17"/>
                    </a:moveTo>
                    <a:cubicBezTo>
                      <a:pt x="0" y="28"/>
                      <a:pt x="6" y="34"/>
                      <a:pt x="17" y="34"/>
                    </a:cubicBezTo>
                    <a:cubicBezTo>
                      <a:pt x="29" y="34"/>
                      <a:pt x="35" y="29"/>
                      <a:pt x="35" y="17"/>
                    </a:cubicBezTo>
                    <a:cubicBezTo>
                      <a:pt x="35" y="5"/>
                      <a:pt x="30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77" name="Freeform 219">
                <a:extLst>
                  <a:ext uri="{FF2B5EF4-FFF2-40B4-BE49-F238E27FC236}">
                    <a16:creationId xmlns="" xmlns:a16="http://schemas.microsoft.com/office/drawing/2014/main" id="{77635E51-1F42-4424-8448-1D1EE616A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2" y="3460"/>
                <a:ext cx="91" cy="88"/>
              </a:xfrm>
              <a:custGeom>
                <a:avLst/>
                <a:gdLst>
                  <a:gd name="T0" fmla="*/ 17 w 35"/>
                  <a:gd name="T1" fmla="*/ 34 h 34"/>
                  <a:gd name="T2" fmla="*/ 35 w 35"/>
                  <a:gd name="T3" fmla="*/ 17 h 34"/>
                  <a:gd name="T4" fmla="*/ 18 w 35"/>
                  <a:gd name="T5" fmla="*/ 0 h 34"/>
                  <a:gd name="T6" fmla="*/ 0 w 35"/>
                  <a:gd name="T7" fmla="*/ 17 h 34"/>
                  <a:gd name="T8" fmla="*/ 17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34"/>
                    </a:moveTo>
                    <a:cubicBezTo>
                      <a:pt x="29" y="34"/>
                      <a:pt x="35" y="29"/>
                      <a:pt x="35" y="17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ubicBezTo>
                      <a:pt x="0" y="29"/>
                      <a:pt x="6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78" name="Freeform 220">
                <a:extLst>
                  <a:ext uri="{FF2B5EF4-FFF2-40B4-BE49-F238E27FC236}">
                    <a16:creationId xmlns="" xmlns:a16="http://schemas.microsoft.com/office/drawing/2014/main" id="{80815748-7BE5-4CBE-8922-B8758133B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9" y="3460"/>
                <a:ext cx="91" cy="88"/>
              </a:xfrm>
              <a:custGeom>
                <a:avLst/>
                <a:gdLst>
                  <a:gd name="T0" fmla="*/ 0 w 35"/>
                  <a:gd name="T1" fmla="*/ 17 h 34"/>
                  <a:gd name="T2" fmla="*/ 17 w 35"/>
                  <a:gd name="T3" fmla="*/ 34 h 34"/>
                  <a:gd name="T4" fmla="*/ 35 w 35"/>
                  <a:gd name="T5" fmla="*/ 18 h 34"/>
                  <a:gd name="T6" fmla="*/ 17 w 35"/>
                  <a:gd name="T7" fmla="*/ 0 h 34"/>
                  <a:gd name="T8" fmla="*/ 0 w 35"/>
                  <a:gd name="T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0" y="17"/>
                    </a:moveTo>
                    <a:cubicBezTo>
                      <a:pt x="0" y="29"/>
                      <a:pt x="6" y="34"/>
                      <a:pt x="17" y="34"/>
                    </a:cubicBezTo>
                    <a:cubicBezTo>
                      <a:pt x="29" y="34"/>
                      <a:pt x="34" y="29"/>
                      <a:pt x="35" y="18"/>
                    </a:cubicBezTo>
                    <a:cubicBezTo>
                      <a:pt x="35" y="5"/>
                      <a:pt x="29" y="0"/>
                      <a:pt x="17" y="0"/>
                    </a:cubicBezTo>
                    <a:cubicBezTo>
                      <a:pt x="6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79" name="Freeform 221">
                <a:extLst>
                  <a:ext uri="{FF2B5EF4-FFF2-40B4-BE49-F238E27FC236}">
                    <a16:creationId xmlns="" xmlns:a16="http://schemas.microsoft.com/office/drawing/2014/main" id="{3BDBBA7E-9376-4DC1-9297-81DE23A0F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460"/>
                <a:ext cx="91" cy="88"/>
              </a:xfrm>
              <a:custGeom>
                <a:avLst/>
                <a:gdLst>
                  <a:gd name="T0" fmla="*/ 0 w 35"/>
                  <a:gd name="T1" fmla="*/ 17 h 34"/>
                  <a:gd name="T2" fmla="*/ 18 w 35"/>
                  <a:gd name="T3" fmla="*/ 34 h 34"/>
                  <a:gd name="T4" fmla="*/ 35 w 35"/>
                  <a:gd name="T5" fmla="*/ 18 h 34"/>
                  <a:gd name="T6" fmla="*/ 18 w 35"/>
                  <a:gd name="T7" fmla="*/ 0 h 34"/>
                  <a:gd name="T8" fmla="*/ 0 w 35"/>
                  <a:gd name="T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0" y="17"/>
                    </a:moveTo>
                    <a:cubicBezTo>
                      <a:pt x="0" y="29"/>
                      <a:pt x="6" y="34"/>
                      <a:pt x="18" y="34"/>
                    </a:cubicBezTo>
                    <a:cubicBezTo>
                      <a:pt x="29" y="34"/>
                      <a:pt x="35" y="29"/>
                      <a:pt x="35" y="18"/>
                    </a:cubicBezTo>
                    <a:cubicBezTo>
                      <a:pt x="35" y="6"/>
                      <a:pt x="30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80" name="Freeform 222">
                <a:extLst>
                  <a:ext uri="{FF2B5EF4-FFF2-40B4-BE49-F238E27FC236}">
                    <a16:creationId xmlns="" xmlns:a16="http://schemas.microsoft.com/office/drawing/2014/main" id="{9A601705-D9E2-4289-987B-1AB1FB533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3778"/>
                <a:ext cx="91" cy="89"/>
              </a:xfrm>
              <a:custGeom>
                <a:avLst/>
                <a:gdLst>
                  <a:gd name="T0" fmla="*/ 18 w 35"/>
                  <a:gd name="T1" fmla="*/ 34 h 34"/>
                  <a:gd name="T2" fmla="*/ 35 w 35"/>
                  <a:gd name="T3" fmla="*/ 17 h 34"/>
                  <a:gd name="T4" fmla="*/ 18 w 35"/>
                  <a:gd name="T5" fmla="*/ 0 h 34"/>
                  <a:gd name="T6" fmla="*/ 0 w 35"/>
                  <a:gd name="T7" fmla="*/ 17 h 34"/>
                  <a:gd name="T8" fmla="*/ 18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8" y="34"/>
                    </a:moveTo>
                    <a:cubicBezTo>
                      <a:pt x="29" y="34"/>
                      <a:pt x="35" y="29"/>
                      <a:pt x="35" y="17"/>
                    </a:cubicBezTo>
                    <a:cubicBezTo>
                      <a:pt x="35" y="5"/>
                      <a:pt x="30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ubicBezTo>
                      <a:pt x="0" y="29"/>
                      <a:pt x="6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81" name="Freeform 223">
                <a:extLst>
                  <a:ext uri="{FF2B5EF4-FFF2-40B4-BE49-F238E27FC236}">
                    <a16:creationId xmlns="" xmlns:a16="http://schemas.microsoft.com/office/drawing/2014/main" id="{1CFCCFFB-AFF6-4B21-A36F-579280373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1" y="3569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1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30" y="0"/>
                      <a:pt x="18" y="0"/>
                    </a:cubicBezTo>
                    <a:cubicBezTo>
                      <a:pt x="6" y="0"/>
                      <a:pt x="1" y="5"/>
                      <a:pt x="1" y="17"/>
                    </a:cubicBezTo>
                    <a:cubicBezTo>
                      <a:pt x="0" y="29"/>
                      <a:pt x="6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82" name="Freeform 224">
                <a:extLst>
                  <a:ext uri="{FF2B5EF4-FFF2-40B4-BE49-F238E27FC236}">
                    <a16:creationId xmlns="" xmlns:a16="http://schemas.microsoft.com/office/drawing/2014/main" id="{58BF9B47-477F-4229-B1ED-8272DE793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3672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4 w 35"/>
                  <a:gd name="T3" fmla="*/ 19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9" y="35"/>
                      <a:pt x="34" y="30"/>
                      <a:pt x="34" y="19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6"/>
                      <a:pt x="0" y="17"/>
                    </a:cubicBezTo>
                    <a:cubicBezTo>
                      <a:pt x="0" y="29"/>
                      <a:pt x="5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83" name="Freeform 225">
                <a:extLst>
                  <a:ext uri="{FF2B5EF4-FFF2-40B4-BE49-F238E27FC236}">
                    <a16:creationId xmlns="" xmlns:a16="http://schemas.microsoft.com/office/drawing/2014/main" id="{F69FB23C-2B92-4386-88DB-5516FE274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3672"/>
                <a:ext cx="91" cy="91"/>
              </a:xfrm>
              <a:custGeom>
                <a:avLst/>
                <a:gdLst>
                  <a:gd name="T0" fmla="*/ 0 w 35"/>
                  <a:gd name="T1" fmla="*/ 18 h 35"/>
                  <a:gd name="T2" fmla="*/ 18 w 35"/>
                  <a:gd name="T3" fmla="*/ 35 h 35"/>
                  <a:gd name="T4" fmla="*/ 35 w 35"/>
                  <a:gd name="T5" fmla="*/ 18 h 35"/>
                  <a:gd name="T6" fmla="*/ 17 w 35"/>
                  <a:gd name="T7" fmla="*/ 0 h 35"/>
                  <a:gd name="T8" fmla="*/ 0 w 35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0" y="18"/>
                    </a:moveTo>
                    <a:cubicBezTo>
                      <a:pt x="0" y="30"/>
                      <a:pt x="6" y="35"/>
                      <a:pt x="18" y="35"/>
                    </a:cubicBez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29" y="0"/>
                      <a:pt x="17" y="0"/>
                    </a:cubicBezTo>
                    <a:cubicBezTo>
                      <a:pt x="6" y="0"/>
                      <a:pt x="0" y="6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84" name="Freeform 226">
                <a:extLst>
                  <a:ext uri="{FF2B5EF4-FFF2-40B4-BE49-F238E27FC236}">
                    <a16:creationId xmlns="" xmlns:a16="http://schemas.microsoft.com/office/drawing/2014/main" id="{F9FABE57-D13B-4924-9CC5-1466DF477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5" y="3460"/>
                <a:ext cx="88" cy="88"/>
              </a:xfrm>
              <a:custGeom>
                <a:avLst/>
                <a:gdLst>
                  <a:gd name="T0" fmla="*/ 18 w 34"/>
                  <a:gd name="T1" fmla="*/ 34 h 34"/>
                  <a:gd name="T2" fmla="*/ 34 w 34"/>
                  <a:gd name="T3" fmla="*/ 17 h 34"/>
                  <a:gd name="T4" fmla="*/ 17 w 34"/>
                  <a:gd name="T5" fmla="*/ 0 h 34"/>
                  <a:gd name="T6" fmla="*/ 0 w 34"/>
                  <a:gd name="T7" fmla="*/ 18 h 34"/>
                  <a:gd name="T8" fmla="*/ 18 w 34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18" y="34"/>
                    </a:moveTo>
                    <a:cubicBezTo>
                      <a:pt x="29" y="34"/>
                      <a:pt x="34" y="29"/>
                      <a:pt x="34" y="17"/>
                    </a:cubicBezTo>
                    <a:cubicBezTo>
                      <a:pt x="34" y="5"/>
                      <a:pt x="29" y="0"/>
                      <a:pt x="17" y="0"/>
                    </a:cubicBezTo>
                    <a:cubicBezTo>
                      <a:pt x="5" y="0"/>
                      <a:pt x="0" y="5"/>
                      <a:pt x="0" y="18"/>
                    </a:cubicBezTo>
                    <a:cubicBezTo>
                      <a:pt x="0" y="29"/>
                      <a:pt x="5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85" name="Freeform 227">
                <a:extLst>
                  <a:ext uri="{FF2B5EF4-FFF2-40B4-BE49-F238E27FC236}">
                    <a16:creationId xmlns="" xmlns:a16="http://schemas.microsoft.com/office/drawing/2014/main" id="{EA5735E5-8BA8-4318-BDB3-5ADB99190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" y="3460"/>
                <a:ext cx="90" cy="88"/>
              </a:xfrm>
              <a:custGeom>
                <a:avLst/>
                <a:gdLst>
                  <a:gd name="T0" fmla="*/ 0 w 35"/>
                  <a:gd name="T1" fmla="*/ 16 h 34"/>
                  <a:gd name="T2" fmla="*/ 17 w 35"/>
                  <a:gd name="T3" fmla="*/ 34 h 34"/>
                  <a:gd name="T4" fmla="*/ 35 w 35"/>
                  <a:gd name="T5" fmla="*/ 18 h 34"/>
                  <a:gd name="T6" fmla="*/ 19 w 35"/>
                  <a:gd name="T7" fmla="*/ 0 h 34"/>
                  <a:gd name="T8" fmla="*/ 0 w 35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0" y="16"/>
                    </a:moveTo>
                    <a:cubicBezTo>
                      <a:pt x="0" y="29"/>
                      <a:pt x="5" y="34"/>
                      <a:pt x="17" y="34"/>
                    </a:cubicBezTo>
                    <a:cubicBezTo>
                      <a:pt x="29" y="34"/>
                      <a:pt x="35" y="29"/>
                      <a:pt x="35" y="18"/>
                    </a:cubicBezTo>
                    <a:cubicBezTo>
                      <a:pt x="35" y="6"/>
                      <a:pt x="29" y="0"/>
                      <a:pt x="19" y="0"/>
                    </a:cubicBezTo>
                    <a:cubicBezTo>
                      <a:pt x="6" y="0"/>
                      <a:pt x="0" y="5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86" name="Freeform 228">
                <a:extLst>
                  <a:ext uri="{FF2B5EF4-FFF2-40B4-BE49-F238E27FC236}">
                    <a16:creationId xmlns="" xmlns:a16="http://schemas.microsoft.com/office/drawing/2014/main" id="{E0739C90-5384-4BC2-B0B2-D0A380A39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" y="3460"/>
                <a:ext cx="88" cy="88"/>
              </a:xfrm>
              <a:custGeom>
                <a:avLst/>
                <a:gdLst>
                  <a:gd name="T0" fmla="*/ 0 w 34"/>
                  <a:gd name="T1" fmla="*/ 17 h 34"/>
                  <a:gd name="T2" fmla="*/ 17 w 34"/>
                  <a:gd name="T3" fmla="*/ 34 h 34"/>
                  <a:gd name="T4" fmla="*/ 34 w 34"/>
                  <a:gd name="T5" fmla="*/ 18 h 34"/>
                  <a:gd name="T6" fmla="*/ 17 w 34"/>
                  <a:gd name="T7" fmla="*/ 0 h 34"/>
                  <a:gd name="T8" fmla="*/ 0 w 34"/>
                  <a:gd name="T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0" y="17"/>
                    </a:moveTo>
                    <a:cubicBezTo>
                      <a:pt x="0" y="29"/>
                      <a:pt x="5" y="34"/>
                      <a:pt x="17" y="34"/>
                    </a:cubicBezTo>
                    <a:cubicBezTo>
                      <a:pt x="29" y="34"/>
                      <a:pt x="34" y="29"/>
                      <a:pt x="34" y="18"/>
                    </a:cubicBezTo>
                    <a:cubicBezTo>
                      <a:pt x="34" y="5"/>
                      <a:pt x="29" y="0"/>
                      <a:pt x="17" y="0"/>
                    </a:cubicBezTo>
                    <a:cubicBezTo>
                      <a:pt x="5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87" name="Freeform 229">
                <a:extLst>
                  <a:ext uri="{FF2B5EF4-FFF2-40B4-BE49-F238E27FC236}">
                    <a16:creationId xmlns="" xmlns:a16="http://schemas.microsoft.com/office/drawing/2014/main" id="{6CDA7A7C-A2B6-48D6-834D-A03209CE7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6" y="3569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6"/>
                      <a:pt x="0" y="17"/>
                    </a:cubicBezTo>
                    <a:cubicBezTo>
                      <a:pt x="0" y="29"/>
                      <a:pt x="6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88" name="Freeform 230">
                <a:extLst>
                  <a:ext uri="{FF2B5EF4-FFF2-40B4-BE49-F238E27FC236}">
                    <a16:creationId xmlns="" xmlns:a16="http://schemas.microsoft.com/office/drawing/2014/main" id="{FCCA1A21-2993-442A-A47F-B07A5B944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3672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9" y="35"/>
                      <a:pt x="35" y="30"/>
                      <a:pt x="35" y="18"/>
                    </a:cubicBezTo>
                    <a:cubicBezTo>
                      <a:pt x="35" y="6"/>
                      <a:pt x="30" y="0"/>
                      <a:pt x="18" y="0"/>
                    </a:cubicBezTo>
                    <a:cubicBezTo>
                      <a:pt x="6" y="0"/>
                      <a:pt x="0" y="6"/>
                      <a:pt x="0" y="18"/>
                    </a:cubicBezTo>
                    <a:cubicBezTo>
                      <a:pt x="0" y="29"/>
                      <a:pt x="6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89" name="Oval 231">
                <a:extLst>
                  <a:ext uri="{FF2B5EF4-FFF2-40B4-BE49-F238E27FC236}">
                    <a16:creationId xmlns="" xmlns:a16="http://schemas.microsoft.com/office/drawing/2014/main" id="{60D9CBEB-8DA2-4D01-8F1D-3E06A0799F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8" y="3882"/>
                <a:ext cx="88" cy="9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90" name="Freeform 232">
                <a:extLst>
                  <a:ext uri="{FF2B5EF4-FFF2-40B4-BE49-F238E27FC236}">
                    <a16:creationId xmlns="" xmlns:a16="http://schemas.microsoft.com/office/drawing/2014/main" id="{9A06FECA-2C44-4737-89F3-30865A14F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2" y="3569"/>
                <a:ext cx="88" cy="90"/>
              </a:xfrm>
              <a:custGeom>
                <a:avLst/>
                <a:gdLst>
                  <a:gd name="T0" fmla="*/ 18 w 34"/>
                  <a:gd name="T1" fmla="*/ 35 h 35"/>
                  <a:gd name="T2" fmla="*/ 34 w 34"/>
                  <a:gd name="T3" fmla="*/ 17 h 35"/>
                  <a:gd name="T4" fmla="*/ 17 w 34"/>
                  <a:gd name="T5" fmla="*/ 0 h 35"/>
                  <a:gd name="T6" fmla="*/ 0 w 34"/>
                  <a:gd name="T7" fmla="*/ 18 h 35"/>
                  <a:gd name="T8" fmla="*/ 18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8" y="35"/>
                    </a:moveTo>
                    <a:cubicBezTo>
                      <a:pt x="29" y="35"/>
                      <a:pt x="34" y="29"/>
                      <a:pt x="34" y="17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5" y="0"/>
                      <a:pt x="0" y="6"/>
                      <a:pt x="0" y="18"/>
                    </a:cubicBezTo>
                    <a:cubicBezTo>
                      <a:pt x="0" y="29"/>
                      <a:pt x="5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91" name="Freeform 233">
                <a:extLst>
                  <a:ext uri="{FF2B5EF4-FFF2-40B4-BE49-F238E27FC236}">
                    <a16:creationId xmlns="" xmlns:a16="http://schemas.microsoft.com/office/drawing/2014/main" id="{8BCC0FC7-FD23-4C31-94FB-2E43CDF3D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3882"/>
                <a:ext cx="91" cy="91"/>
              </a:xfrm>
              <a:custGeom>
                <a:avLst/>
                <a:gdLst>
                  <a:gd name="T0" fmla="*/ 0 w 35"/>
                  <a:gd name="T1" fmla="*/ 17 h 35"/>
                  <a:gd name="T2" fmla="*/ 17 w 35"/>
                  <a:gd name="T3" fmla="*/ 35 h 35"/>
                  <a:gd name="T4" fmla="*/ 35 w 35"/>
                  <a:gd name="T5" fmla="*/ 18 h 35"/>
                  <a:gd name="T6" fmla="*/ 18 w 35"/>
                  <a:gd name="T7" fmla="*/ 0 h 35"/>
                  <a:gd name="T8" fmla="*/ 0 w 35"/>
                  <a:gd name="T9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0" y="17"/>
                    </a:moveTo>
                    <a:cubicBezTo>
                      <a:pt x="0" y="29"/>
                      <a:pt x="6" y="35"/>
                      <a:pt x="17" y="35"/>
                    </a:cubicBez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92" name="Freeform 234">
                <a:extLst>
                  <a:ext uri="{FF2B5EF4-FFF2-40B4-BE49-F238E27FC236}">
                    <a16:creationId xmlns="" xmlns:a16="http://schemas.microsoft.com/office/drawing/2014/main" id="{56CEDB7F-1490-4AA9-B4DA-F5B94234B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3882"/>
                <a:ext cx="88" cy="91"/>
              </a:xfrm>
              <a:custGeom>
                <a:avLst/>
                <a:gdLst>
                  <a:gd name="T0" fmla="*/ 18 w 34"/>
                  <a:gd name="T1" fmla="*/ 35 h 35"/>
                  <a:gd name="T2" fmla="*/ 34 w 34"/>
                  <a:gd name="T3" fmla="*/ 18 h 35"/>
                  <a:gd name="T4" fmla="*/ 17 w 34"/>
                  <a:gd name="T5" fmla="*/ 0 h 35"/>
                  <a:gd name="T6" fmla="*/ 0 w 34"/>
                  <a:gd name="T7" fmla="*/ 18 h 35"/>
                  <a:gd name="T8" fmla="*/ 18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8" y="35"/>
                    </a:moveTo>
                    <a:cubicBezTo>
                      <a:pt x="29" y="35"/>
                      <a:pt x="34" y="29"/>
                      <a:pt x="34" y="18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5" y="0"/>
                      <a:pt x="0" y="6"/>
                      <a:pt x="0" y="18"/>
                    </a:cubicBezTo>
                    <a:cubicBezTo>
                      <a:pt x="0" y="29"/>
                      <a:pt x="5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93" name="Freeform 235">
                <a:extLst>
                  <a:ext uri="{FF2B5EF4-FFF2-40B4-BE49-F238E27FC236}">
                    <a16:creationId xmlns="" xmlns:a16="http://schemas.microsoft.com/office/drawing/2014/main" id="{16FA38A4-7A68-418B-B378-FA58327B7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3882"/>
                <a:ext cx="91" cy="91"/>
              </a:xfrm>
              <a:custGeom>
                <a:avLst/>
                <a:gdLst>
                  <a:gd name="T0" fmla="*/ 0 w 35"/>
                  <a:gd name="T1" fmla="*/ 17 h 35"/>
                  <a:gd name="T2" fmla="*/ 18 w 35"/>
                  <a:gd name="T3" fmla="*/ 35 h 35"/>
                  <a:gd name="T4" fmla="*/ 35 w 35"/>
                  <a:gd name="T5" fmla="*/ 18 h 35"/>
                  <a:gd name="T6" fmla="*/ 18 w 35"/>
                  <a:gd name="T7" fmla="*/ 0 h 35"/>
                  <a:gd name="T8" fmla="*/ 0 w 35"/>
                  <a:gd name="T9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0" y="17"/>
                    </a:moveTo>
                    <a:cubicBezTo>
                      <a:pt x="0" y="29"/>
                      <a:pt x="6" y="35"/>
                      <a:pt x="18" y="35"/>
                    </a:cubicBez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30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94" name="Freeform 236">
                <a:extLst>
                  <a:ext uri="{FF2B5EF4-FFF2-40B4-BE49-F238E27FC236}">
                    <a16:creationId xmlns="" xmlns:a16="http://schemas.microsoft.com/office/drawing/2014/main" id="{71BD5363-4247-44A1-92D1-6C0B11B9B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3672"/>
                <a:ext cx="89" cy="91"/>
              </a:xfrm>
              <a:custGeom>
                <a:avLst/>
                <a:gdLst>
                  <a:gd name="T0" fmla="*/ 0 w 34"/>
                  <a:gd name="T1" fmla="*/ 18 h 35"/>
                  <a:gd name="T2" fmla="*/ 18 w 34"/>
                  <a:gd name="T3" fmla="*/ 35 h 35"/>
                  <a:gd name="T4" fmla="*/ 34 w 34"/>
                  <a:gd name="T5" fmla="*/ 18 h 35"/>
                  <a:gd name="T6" fmla="*/ 17 w 34"/>
                  <a:gd name="T7" fmla="*/ 0 h 35"/>
                  <a:gd name="T8" fmla="*/ 0 w 34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0" y="18"/>
                    </a:moveTo>
                    <a:cubicBezTo>
                      <a:pt x="0" y="30"/>
                      <a:pt x="5" y="35"/>
                      <a:pt x="18" y="35"/>
                    </a:cubicBezTo>
                    <a:cubicBezTo>
                      <a:pt x="29" y="35"/>
                      <a:pt x="34" y="29"/>
                      <a:pt x="34" y="18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5" y="0"/>
                      <a:pt x="0" y="6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95" name="Freeform 237">
                <a:extLst>
                  <a:ext uri="{FF2B5EF4-FFF2-40B4-BE49-F238E27FC236}">
                    <a16:creationId xmlns="" xmlns:a16="http://schemas.microsoft.com/office/drawing/2014/main" id="{477B035E-4685-412F-8C68-35FA09DF9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3778"/>
                <a:ext cx="89" cy="89"/>
              </a:xfrm>
              <a:custGeom>
                <a:avLst/>
                <a:gdLst>
                  <a:gd name="T0" fmla="*/ 0 w 34"/>
                  <a:gd name="T1" fmla="*/ 16 h 34"/>
                  <a:gd name="T2" fmla="*/ 17 w 34"/>
                  <a:gd name="T3" fmla="*/ 34 h 34"/>
                  <a:gd name="T4" fmla="*/ 34 w 34"/>
                  <a:gd name="T5" fmla="*/ 17 h 34"/>
                  <a:gd name="T6" fmla="*/ 17 w 34"/>
                  <a:gd name="T7" fmla="*/ 0 h 34"/>
                  <a:gd name="T8" fmla="*/ 0 w 34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0" y="16"/>
                    </a:moveTo>
                    <a:cubicBezTo>
                      <a:pt x="0" y="29"/>
                      <a:pt x="5" y="34"/>
                      <a:pt x="17" y="34"/>
                    </a:cubicBezTo>
                    <a:cubicBezTo>
                      <a:pt x="29" y="34"/>
                      <a:pt x="34" y="29"/>
                      <a:pt x="34" y="17"/>
                    </a:cubicBezTo>
                    <a:cubicBezTo>
                      <a:pt x="34" y="5"/>
                      <a:pt x="29" y="0"/>
                      <a:pt x="17" y="0"/>
                    </a:cubicBezTo>
                    <a:cubicBezTo>
                      <a:pt x="6" y="0"/>
                      <a:pt x="0" y="5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96" name="Freeform 238">
                <a:extLst>
                  <a:ext uri="{FF2B5EF4-FFF2-40B4-BE49-F238E27FC236}">
                    <a16:creationId xmlns="" xmlns:a16="http://schemas.microsoft.com/office/drawing/2014/main" id="{05C1DDBE-7162-4E0C-ADFB-10D8D2170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3569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7 h 35"/>
                  <a:gd name="T4" fmla="*/ 18 w 35"/>
                  <a:gd name="T5" fmla="*/ 0 h 35"/>
                  <a:gd name="T6" fmla="*/ 0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9" y="35"/>
                      <a:pt x="35" y="29"/>
                      <a:pt x="35" y="17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ubicBezTo>
                      <a:pt x="0" y="29"/>
                      <a:pt x="6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97" name="Oval 239">
                <a:extLst>
                  <a:ext uri="{FF2B5EF4-FFF2-40B4-BE49-F238E27FC236}">
                    <a16:creationId xmlns="" xmlns:a16="http://schemas.microsoft.com/office/drawing/2014/main" id="{6CAA0C76-A8AE-48D9-A4CC-E9C6B2B3B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87" y="3569"/>
                <a:ext cx="91" cy="9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98" name="Freeform 240">
                <a:extLst>
                  <a:ext uri="{FF2B5EF4-FFF2-40B4-BE49-F238E27FC236}">
                    <a16:creationId xmlns="" xmlns:a16="http://schemas.microsoft.com/office/drawing/2014/main" id="{ADFE465C-012F-4C0E-9BF1-D0FA27F74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3778"/>
                <a:ext cx="91" cy="89"/>
              </a:xfrm>
              <a:custGeom>
                <a:avLst/>
                <a:gdLst>
                  <a:gd name="T0" fmla="*/ 17 w 35"/>
                  <a:gd name="T1" fmla="*/ 34 h 34"/>
                  <a:gd name="T2" fmla="*/ 35 w 35"/>
                  <a:gd name="T3" fmla="*/ 18 h 34"/>
                  <a:gd name="T4" fmla="*/ 18 w 35"/>
                  <a:gd name="T5" fmla="*/ 0 h 34"/>
                  <a:gd name="T6" fmla="*/ 0 w 35"/>
                  <a:gd name="T7" fmla="*/ 17 h 34"/>
                  <a:gd name="T8" fmla="*/ 17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34"/>
                    </a:moveTo>
                    <a:cubicBezTo>
                      <a:pt x="29" y="34"/>
                      <a:pt x="35" y="29"/>
                      <a:pt x="35" y="18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ubicBezTo>
                      <a:pt x="0" y="29"/>
                      <a:pt x="5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99" name="Freeform 241">
                <a:extLst>
                  <a:ext uri="{FF2B5EF4-FFF2-40B4-BE49-F238E27FC236}">
                    <a16:creationId xmlns="" xmlns:a16="http://schemas.microsoft.com/office/drawing/2014/main" id="{910ACCB4-D552-46ED-ABCD-E2AA371A8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3991"/>
                <a:ext cx="88" cy="91"/>
              </a:xfrm>
              <a:custGeom>
                <a:avLst/>
                <a:gdLst>
                  <a:gd name="T0" fmla="*/ 17 w 34"/>
                  <a:gd name="T1" fmla="*/ 35 h 35"/>
                  <a:gd name="T2" fmla="*/ 34 w 34"/>
                  <a:gd name="T3" fmla="*/ 17 h 35"/>
                  <a:gd name="T4" fmla="*/ 17 w 34"/>
                  <a:gd name="T5" fmla="*/ 0 h 35"/>
                  <a:gd name="T6" fmla="*/ 0 w 34"/>
                  <a:gd name="T7" fmla="*/ 18 h 35"/>
                  <a:gd name="T8" fmla="*/ 17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9" y="35"/>
                      <a:pt x="34" y="29"/>
                      <a:pt x="34" y="17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5" y="0"/>
                      <a:pt x="0" y="6"/>
                      <a:pt x="0" y="18"/>
                    </a:cubicBezTo>
                    <a:cubicBezTo>
                      <a:pt x="0" y="29"/>
                      <a:pt x="5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00" name="Freeform 242">
                <a:extLst>
                  <a:ext uri="{FF2B5EF4-FFF2-40B4-BE49-F238E27FC236}">
                    <a16:creationId xmlns="" xmlns:a16="http://schemas.microsoft.com/office/drawing/2014/main" id="{AC9BBA67-1A08-4837-B5A4-77C6828B0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3991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7 h 35"/>
                  <a:gd name="T4" fmla="*/ 17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9" y="35"/>
                      <a:pt x="35" y="29"/>
                      <a:pt x="35" y="17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6" y="0"/>
                      <a:pt x="0" y="6"/>
                      <a:pt x="0" y="18"/>
                    </a:cubicBezTo>
                    <a:cubicBezTo>
                      <a:pt x="0" y="29"/>
                      <a:pt x="6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01" name="Freeform 243">
                <a:extLst>
                  <a:ext uri="{FF2B5EF4-FFF2-40B4-BE49-F238E27FC236}">
                    <a16:creationId xmlns="" xmlns:a16="http://schemas.microsoft.com/office/drawing/2014/main" id="{F4B12756-3F1F-4625-AF73-1D1D51D6B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3991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7 h 35"/>
                  <a:gd name="T4" fmla="*/ 18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30" y="35"/>
                      <a:pt x="35" y="29"/>
                      <a:pt x="35" y="17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6"/>
                      <a:pt x="0" y="18"/>
                    </a:cubicBezTo>
                    <a:cubicBezTo>
                      <a:pt x="0" y="29"/>
                      <a:pt x="6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02" name="Freeform 244">
                <a:extLst>
                  <a:ext uri="{FF2B5EF4-FFF2-40B4-BE49-F238E27FC236}">
                    <a16:creationId xmlns="" xmlns:a16="http://schemas.microsoft.com/office/drawing/2014/main" id="{B6413762-DFCB-49FC-9B6E-B75D6EB9E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3991"/>
                <a:ext cx="90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9" y="35"/>
                      <a:pt x="35" y="30"/>
                      <a:pt x="35" y="18"/>
                    </a:cubicBezTo>
                    <a:cubicBezTo>
                      <a:pt x="35" y="6"/>
                      <a:pt x="30" y="0"/>
                      <a:pt x="18" y="0"/>
                    </a:cubicBezTo>
                    <a:cubicBezTo>
                      <a:pt x="6" y="0"/>
                      <a:pt x="0" y="6"/>
                      <a:pt x="0" y="18"/>
                    </a:cubicBezTo>
                    <a:cubicBezTo>
                      <a:pt x="0" y="29"/>
                      <a:pt x="6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03" name="Freeform 245">
                <a:extLst>
                  <a:ext uri="{FF2B5EF4-FFF2-40B4-BE49-F238E27FC236}">
                    <a16:creationId xmlns="" xmlns:a16="http://schemas.microsoft.com/office/drawing/2014/main" id="{746B642D-A6C0-4A56-9C7C-054E2D5EB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3991"/>
                <a:ext cx="88" cy="91"/>
              </a:xfrm>
              <a:custGeom>
                <a:avLst/>
                <a:gdLst>
                  <a:gd name="T0" fmla="*/ 16 w 34"/>
                  <a:gd name="T1" fmla="*/ 35 h 35"/>
                  <a:gd name="T2" fmla="*/ 34 w 34"/>
                  <a:gd name="T3" fmla="*/ 18 h 35"/>
                  <a:gd name="T4" fmla="*/ 17 w 34"/>
                  <a:gd name="T5" fmla="*/ 0 h 35"/>
                  <a:gd name="T6" fmla="*/ 0 w 34"/>
                  <a:gd name="T7" fmla="*/ 18 h 35"/>
                  <a:gd name="T8" fmla="*/ 16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6" y="35"/>
                    </a:moveTo>
                    <a:cubicBezTo>
                      <a:pt x="29" y="35"/>
                      <a:pt x="34" y="30"/>
                      <a:pt x="34" y="18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5" y="0"/>
                      <a:pt x="0" y="6"/>
                      <a:pt x="0" y="18"/>
                    </a:cubicBezTo>
                    <a:cubicBezTo>
                      <a:pt x="0" y="29"/>
                      <a:pt x="5" y="35"/>
                      <a:pt x="1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04" name="Oval 246">
                <a:extLst>
                  <a:ext uri="{FF2B5EF4-FFF2-40B4-BE49-F238E27FC236}">
                    <a16:creationId xmlns="" xmlns:a16="http://schemas.microsoft.com/office/drawing/2014/main" id="{5C652EC5-18B4-4D11-BA35-11A4B0E3B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3" y="3569"/>
                <a:ext cx="88" cy="9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05" name="Freeform 247">
                <a:extLst>
                  <a:ext uri="{FF2B5EF4-FFF2-40B4-BE49-F238E27FC236}">
                    <a16:creationId xmlns="" xmlns:a16="http://schemas.microsoft.com/office/drawing/2014/main" id="{F8FA9B5F-4036-4753-B161-984E822C2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3991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30" y="0"/>
                      <a:pt x="18" y="0"/>
                    </a:cubicBezTo>
                    <a:cubicBezTo>
                      <a:pt x="6" y="0"/>
                      <a:pt x="0" y="6"/>
                      <a:pt x="0" y="18"/>
                    </a:cubicBezTo>
                    <a:cubicBezTo>
                      <a:pt x="0" y="29"/>
                      <a:pt x="6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06" name="Freeform 248">
                <a:extLst>
                  <a:ext uri="{FF2B5EF4-FFF2-40B4-BE49-F238E27FC236}">
                    <a16:creationId xmlns="" xmlns:a16="http://schemas.microsoft.com/office/drawing/2014/main" id="{635BA9B0-39E8-46AB-87B3-88B3A4202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3882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6"/>
                      <a:pt x="0" y="17"/>
                    </a:cubicBezTo>
                    <a:cubicBezTo>
                      <a:pt x="0" y="29"/>
                      <a:pt x="6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07" name="Freeform 249">
                <a:extLst>
                  <a:ext uri="{FF2B5EF4-FFF2-40B4-BE49-F238E27FC236}">
                    <a16:creationId xmlns="" xmlns:a16="http://schemas.microsoft.com/office/drawing/2014/main" id="{7955B505-535E-4110-8A5D-89E9C5CD1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0" y="3569"/>
                <a:ext cx="88" cy="90"/>
              </a:xfrm>
              <a:custGeom>
                <a:avLst/>
                <a:gdLst>
                  <a:gd name="T0" fmla="*/ 0 w 34"/>
                  <a:gd name="T1" fmla="*/ 17 h 35"/>
                  <a:gd name="T2" fmla="*/ 16 w 34"/>
                  <a:gd name="T3" fmla="*/ 35 h 35"/>
                  <a:gd name="T4" fmla="*/ 34 w 34"/>
                  <a:gd name="T5" fmla="*/ 18 h 35"/>
                  <a:gd name="T6" fmla="*/ 18 w 34"/>
                  <a:gd name="T7" fmla="*/ 0 h 35"/>
                  <a:gd name="T8" fmla="*/ 0 w 34"/>
                  <a:gd name="T9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0" y="17"/>
                    </a:moveTo>
                    <a:cubicBezTo>
                      <a:pt x="0" y="29"/>
                      <a:pt x="5" y="35"/>
                      <a:pt x="16" y="35"/>
                    </a:cubicBezTo>
                    <a:cubicBezTo>
                      <a:pt x="29" y="35"/>
                      <a:pt x="34" y="29"/>
                      <a:pt x="34" y="18"/>
                    </a:cubicBezTo>
                    <a:cubicBezTo>
                      <a:pt x="34" y="6"/>
                      <a:pt x="29" y="0"/>
                      <a:pt x="18" y="0"/>
                    </a:cubicBezTo>
                    <a:cubicBezTo>
                      <a:pt x="5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08" name="Freeform 250">
                <a:extLst>
                  <a:ext uri="{FF2B5EF4-FFF2-40B4-BE49-F238E27FC236}">
                    <a16:creationId xmlns="" xmlns:a16="http://schemas.microsoft.com/office/drawing/2014/main" id="{A3E30AA6-8F45-4EE2-B477-D3E3FE989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569"/>
                <a:ext cx="88" cy="90"/>
              </a:xfrm>
              <a:custGeom>
                <a:avLst/>
                <a:gdLst>
                  <a:gd name="T0" fmla="*/ 0 w 34"/>
                  <a:gd name="T1" fmla="*/ 18 h 35"/>
                  <a:gd name="T2" fmla="*/ 17 w 34"/>
                  <a:gd name="T3" fmla="*/ 35 h 35"/>
                  <a:gd name="T4" fmla="*/ 34 w 34"/>
                  <a:gd name="T5" fmla="*/ 17 h 35"/>
                  <a:gd name="T6" fmla="*/ 17 w 34"/>
                  <a:gd name="T7" fmla="*/ 0 h 35"/>
                  <a:gd name="T8" fmla="*/ 0 w 34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0" y="18"/>
                    </a:moveTo>
                    <a:cubicBezTo>
                      <a:pt x="0" y="29"/>
                      <a:pt x="5" y="35"/>
                      <a:pt x="17" y="35"/>
                    </a:cubicBezTo>
                    <a:cubicBezTo>
                      <a:pt x="29" y="35"/>
                      <a:pt x="34" y="29"/>
                      <a:pt x="34" y="17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5" y="0"/>
                      <a:pt x="0" y="6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09" name="Freeform 251">
                <a:extLst>
                  <a:ext uri="{FF2B5EF4-FFF2-40B4-BE49-F238E27FC236}">
                    <a16:creationId xmlns="" xmlns:a16="http://schemas.microsoft.com/office/drawing/2014/main" id="{E5A1F2AA-8C18-4CA6-9EC7-2EAF5EDA4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3569"/>
                <a:ext cx="88" cy="90"/>
              </a:xfrm>
              <a:custGeom>
                <a:avLst/>
                <a:gdLst>
                  <a:gd name="T0" fmla="*/ 0 w 34"/>
                  <a:gd name="T1" fmla="*/ 17 h 35"/>
                  <a:gd name="T2" fmla="*/ 17 w 34"/>
                  <a:gd name="T3" fmla="*/ 35 h 35"/>
                  <a:gd name="T4" fmla="*/ 34 w 34"/>
                  <a:gd name="T5" fmla="*/ 17 h 35"/>
                  <a:gd name="T6" fmla="*/ 18 w 34"/>
                  <a:gd name="T7" fmla="*/ 0 h 35"/>
                  <a:gd name="T8" fmla="*/ 0 w 34"/>
                  <a:gd name="T9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0" y="17"/>
                    </a:moveTo>
                    <a:cubicBezTo>
                      <a:pt x="0" y="29"/>
                      <a:pt x="5" y="35"/>
                      <a:pt x="17" y="35"/>
                    </a:cubicBezTo>
                    <a:cubicBezTo>
                      <a:pt x="29" y="35"/>
                      <a:pt x="34" y="29"/>
                      <a:pt x="34" y="17"/>
                    </a:cubicBezTo>
                    <a:cubicBezTo>
                      <a:pt x="34" y="6"/>
                      <a:pt x="29" y="0"/>
                      <a:pt x="18" y="0"/>
                    </a:cubicBezTo>
                    <a:cubicBezTo>
                      <a:pt x="5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10" name="Freeform 252">
                <a:extLst>
                  <a:ext uri="{FF2B5EF4-FFF2-40B4-BE49-F238E27FC236}">
                    <a16:creationId xmlns="" xmlns:a16="http://schemas.microsoft.com/office/drawing/2014/main" id="{0D72E93C-CEB3-4E1F-AF2A-944BD1873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3569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7 h 35"/>
                  <a:gd name="T4" fmla="*/ 18 w 35"/>
                  <a:gd name="T5" fmla="*/ 0 h 35"/>
                  <a:gd name="T6" fmla="*/ 0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30" y="35"/>
                      <a:pt x="35" y="29"/>
                      <a:pt x="35" y="17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6"/>
                      <a:pt x="0" y="17"/>
                    </a:cubicBezTo>
                    <a:cubicBezTo>
                      <a:pt x="0" y="29"/>
                      <a:pt x="6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11" name="Freeform 253">
                <a:extLst>
                  <a:ext uri="{FF2B5EF4-FFF2-40B4-BE49-F238E27FC236}">
                    <a16:creationId xmlns="" xmlns:a16="http://schemas.microsoft.com/office/drawing/2014/main" id="{47F16886-E8C0-4242-8EC9-A969F0E04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3569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6"/>
                      <a:pt x="0" y="18"/>
                    </a:cubicBezTo>
                    <a:cubicBezTo>
                      <a:pt x="0" y="29"/>
                      <a:pt x="6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12" name="Oval 254">
                <a:extLst>
                  <a:ext uri="{FF2B5EF4-FFF2-40B4-BE49-F238E27FC236}">
                    <a16:creationId xmlns="" xmlns:a16="http://schemas.microsoft.com/office/drawing/2014/main" id="{78CAED2D-4225-4BA3-9E7C-EB223AFBD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" y="3569"/>
                <a:ext cx="91" cy="9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13" name="Freeform 255">
                <a:extLst>
                  <a:ext uri="{FF2B5EF4-FFF2-40B4-BE49-F238E27FC236}">
                    <a16:creationId xmlns="" xmlns:a16="http://schemas.microsoft.com/office/drawing/2014/main" id="{5DBA0F82-A1FD-4021-B003-5A401F069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3991"/>
                <a:ext cx="93" cy="96"/>
              </a:xfrm>
              <a:custGeom>
                <a:avLst/>
                <a:gdLst>
                  <a:gd name="T0" fmla="*/ 17 w 36"/>
                  <a:gd name="T1" fmla="*/ 34 h 37"/>
                  <a:gd name="T2" fmla="*/ 31 w 36"/>
                  <a:gd name="T3" fmla="*/ 30 h 37"/>
                  <a:gd name="T4" fmla="*/ 35 w 36"/>
                  <a:gd name="T5" fmla="*/ 18 h 37"/>
                  <a:gd name="T6" fmla="*/ 31 w 36"/>
                  <a:gd name="T7" fmla="*/ 5 h 37"/>
                  <a:gd name="T8" fmla="*/ 19 w 36"/>
                  <a:gd name="T9" fmla="*/ 0 h 37"/>
                  <a:gd name="T10" fmla="*/ 5 w 36"/>
                  <a:gd name="T11" fmla="*/ 5 h 37"/>
                  <a:gd name="T12" fmla="*/ 0 w 36"/>
                  <a:gd name="T13" fmla="*/ 17 h 37"/>
                  <a:gd name="T14" fmla="*/ 5 w 36"/>
                  <a:gd name="T15" fmla="*/ 30 h 37"/>
                  <a:gd name="T16" fmla="*/ 17 w 36"/>
                  <a:gd name="T17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7">
                    <a:moveTo>
                      <a:pt x="17" y="34"/>
                    </a:moveTo>
                    <a:cubicBezTo>
                      <a:pt x="23" y="37"/>
                      <a:pt x="27" y="33"/>
                      <a:pt x="31" y="30"/>
                    </a:cubicBezTo>
                    <a:cubicBezTo>
                      <a:pt x="33" y="27"/>
                      <a:pt x="36" y="23"/>
                      <a:pt x="35" y="18"/>
                    </a:cubicBezTo>
                    <a:cubicBezTo>
                      <a:pt x="35" y="13"/>
                      <a:pt x="34" y="8"/>
                      <a:pt x="31" y="5"/>
                    </a:cubicBezTo>
                    <a:cubicBezTo>
                      <a:pt x="28" y="3"/>
                      <a:pt x="24" y="0"/>
                      <a:pt x="19" y="0"/>
                    </a:cubicBezTo>
                    <a:cubicBezTo>
                      <a:pt x="13" y="0"/>
                      <a:pt x="9" y="2"/>
                      <a:pt x="5" y="5"/>
                    </a:cubicBezTo>
                    <a:cubicBezTo>
                      <a:pt x="3" y="7"/>
                      <a:pt x="0" y="11"/>
                      <a:pt x="0" y="17"/>
                    </a:cubicBezTo>
                    <a:cubicBezTo>
                      <a:pt x="0" y="22"/>
                      <a:pt x="2" y="27"/>
                      <a:pt x="5" y="30"/>
                    </a:cubicBezTo>
                    <a:cubicBezTo>
                      <a:pt x="8" y="33"/>
                      <a:pt x="12" y="37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14" name="Freeform 256">
                <a:extLst>
                  <a:ext uri="{FF2B5EF4-FFF2-40B4-BE49-F238E27FC236}">
                    <a16:creationId xmlns="" xmlns:a16="http://schemas.microsoft.com/office/drawing/2014/main" id="{2A4744FB-0D81-4560-AA44-2D96D58A4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3986"/>
                <a:ext cx="94" cy="98"/>
              </a:xfrm>
              <a:custGeom>
                <a:avLst/>
                <a:gdLst>
                  <a:gd name="T0" fmla="*/ 18 w 36"/>
                  <a:gd name="T1" fmla="*/ 37 h 38"/>
                  <a:gd name="T2" fmla="*/ 31 w 36"/>
                  <a:gd name="T3" fmla="*/ 32 h 38"/>
                  <a:gd name="T4" fmla="*/ 36 w 36"/>
                  <a:gd name="T5" fmla="*/ 20 h 38"/>
                  <a:gd name="T6" fmla="*/ 31 w 36"/>
                  <a:gd name="T7" fmla="*/ 7 h 38"/>
                  <a:gd name="T8" fmla="*/ 18 w 36"/>
                  <a:gd name="T9" fmla="*/ 3 h 38"/>
                  <a:gd name="T10" fmla="*/ 5 w 36"/>
                  <a:gd name="T11" fmla="*/ 7 h 38"/>
                  <a:gd name="T12" fmla="*/ 0 w 36"/>
                  <a:gd name="T13" fmla="*/ 20 h 38"/>
                  <a:gd name="T14" fmla="*/ 5 w 36"/>
                  <a:gd name="T15" fmla="*/ 32 h 38"/>
                  <a:gd name="T16" fmla="*/ 18 w 36"/>
                  <a:gd name="T17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8">
                    <a:moveTo>
                      <a:pt x="18" y="37"/>
                    </a:moveTo>
                    <a:cubicBezTo>
                      <a:pt x="23" y="37"/>
                      <a:pt x="28" y="35"/>
                      <a:pt x="31" y="32"/>
                    </a:cubicBezTo>
                    <a:cubicBezTo>
                      <a:pt x="34" y="29"/>
                      <a:pt x="36" y="25"/>
                      <a:pt x="36" y="20"/>
                    </a:cubicBezTo>
                    <a:cubicBezTo>
                      <a:pt x="36" y="15"/>
                      <a:pt x="34" y="10"/>
                      <a:pt x="31" y="7"/>
                    </a:cubicBezTo>
                    <a:cubicBezTo>
                      <a:pt x="28" y="4"/>
                      <a:pt x="24" y="0"/>
                      <a:pt x="18" y="3"/>
                    </a:cubicBezTo>
                    <a:cubicBezTo>
                      <a:pt x="12" y="0"/>
                      <a:pt x="8" y="4"/>
                      <a:pt x="5" y="7"/>
                    </a:cubicBezTo>
                    <a:cubicBezTo>
                      <a:pt x="2" y="10"/>
                      <a:pt x="1" y="15"/>
                      <a:pt x="0" y="20"/>
                    </a:cubicBezTo>
                    <a:cubicBezTo>
                      <a:pt x="0" y="25"/>
                      <a:pt x="3" y="29"/>
                      <a:pt x="5" y="32"/>
                    </a:cubicBezTo>
                    <a:cubicBezTo>
                      <a:pt x="8" y="35"/>
                      <a:pt x="12" y="38"/>
                      <a:pt x="18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15" name="Freeform 257">
                <a:extLst>
                  <a:ext uri="{FF2B5EF4-FFF2-40B4-BE49-F238E27FC236}">
                    <a16:creationId xmlns="" xmlns:a16="http://schemas.microsoft.com/office/drawing/2014/main" id="{90E8DCF3-3E71-4F0C-8837-89A0B47F9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3986"/>
                <a:ext cx="91" cy="96"/>
              </a:xfrm>
              <a:custGeom>
                <a:avLst/>
                <a:gdLst>
                  <a:gd name="T0" fmla="*/ 16 w 35"/>
                  <a:gd name="T1" fmla="*/ 37 h 37"/>
                  <a:gd name="T2" fmla="*/ 30 w 35"/>
                  <a:gd name="T3" fmla="*/ 33 h 37"/>
                  <a:gd name="T4" fmla="*/ 35 w 35"/>
                  <a:gd name="T5" fmla="*/ 20 h 37"/>
                  <a:gd name="T6" fmla="*/ 30 w 35"/>
                  <a:gd name="T7" fmla="*/ 7 h 37"/>
                  <a:gd name="T8" fmla="*/ 18 w 35"/>
                  <a:gd name="T9" fmla="*/ 3 h 37"/>
                  <a:gd name="T10" fmla="*/ 5 w 35"/>
                  <a:gd name="T11" fmla="*/ 7 h 37"/>
                  <a:gd name="T12" fmla="*/ 0 w 35"/>
                  <a:gd name="T13" fmla="*/ 19 h 37"/>
                  <a:gd name="T14" fmla="*/ 4 w 35"/>
                  <a:gd name="T15" fmla="*/ 32 h 37"/>
                  <a:gd name="T16" fmla="*/ 16 w 35"/>
                  <a:gd name="T1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7">
                    <a:moveTo>
                      <a:pt x="16" y="37"/>
                    </a:moveTo>
                    <a:cubicBezTo>
                      <a:pt x="22" y="37"/>
                      <a:pt x="27" y="36"/>
                      <a:pt x="30" y="33"/>
                    </a:cubicBezTo>
                    <a:cubicBezTo>
                      <a:pt x="33" y="30"/>
                      <a:pt x="35" y="26"/>
                      <a:pt x="35" y="20"/>
                    </a:cubicBezTo>
                    <a:cubicBezTo>
                      <a:pt x="35" y="15"/>
                      <a:pt x="34" y="10"/>
                      <a:pt x="30" y="7"/>
                    </a:cubicBezTo>
                    <a:cubicBezTo>
                      <a:pt x="27" y="4"/>
                      <a:pt x="23" y="0"/>
                      <a:pt x="18" y="3"/>
                    </a:cubicBezTo>
                    <a:cubicBezTo>
                      <a:pt x="12" y="0"/>
                      <a:pt x="8" y="4"/>
                      <a:pt x="5" y="7"/>
                    </a:cubicBezTo>
                    <a:cubicBezTo>
                      <a:pt x="2" y="10"/>
                      <a:pt x="0" y="14"/>
                      <a:pt x="0" y="19"/>
                    </a:cubicBezTo>
                    <a:cubicBezTo>
                      <a:pt x="0" y="24"/>
                      <a:pt x="1" y="29"/>
                      <a:pt x="4" y="32"/>
                    </a:cubicBezTo>
                    <a:cubicBezTo>
                      <a:pt x="7" y="35"/>
                      <a:pt x="11" y="37"/>
                      <a:pt x="16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16" name="Freeform 258">
                <a:extLst>
                  <a:ext uri="{FF2B5EF4-FFF2-40B4-BE49-F238E27FC236}">
                    <a16:creationId xmlns="" xmlns:a16="http://schemas.microsoft.com/office/drawing/2014/main" id="{6531BEF3-2023-4936-92FE-D0C4D965A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991"/>
                <a:ext cx="95" cy="91"/>
              </a:xfrm>
              <a:custGeom>
                <a:avLst/>
                <a:gdLst>
                  <a:gd name="T0" fmla="*/ 17 w 37"/>
                  <a:gd name="T1" fmla="*/ 35 h 35"/>
                  <a:gd name="T2" fmla="*/ 30 w 37"/>
                  <a:gd name="T3" fmla="*/ 30 h 35"/>
                  <a:gd name="T4" fmla="*/ 35 w 37"/>
                  <a:gd name="T5" fmla="*/ 18 h 35"/>
                  <a:gd name="T6" fmla="*/ 30 w 37"/>
                  <a:gd name="T7" fmla="*/ 5 h 35"/>
                  <a:gd name="T8" fmla="*/ 18 w 37"/>
                  <a:gd name="T9" fmla="*/ 0 h 35"/>
                  <a:gd name="T10" fmla="*/ 6 w 37"/>
                  <a:gd name="T11" fmla="*/ 4 h 35"/>
                  <a:gd name="T12" fmla="*/ 0 w 37"/>
                  <a:gd name="T13" fmla="*/ 17 h 35"/>
                  <a:gd name="T14" fmla="*/ 5 w 37"/>
                  <a:gd name="T15" fmla="*/ 30 h 35"/>
                  <a:gd name="T16" fmla="*/ 17 w 37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5">
                    <a:moveTo>
                      <a:pt x="17" y="35"/>
                    </a:moveTo>
                    <a:cubicBezTo>
                      <a:pt x="22" y="35"/>
                      <a:pt x="27" y="34"/>
                      <a:pt x="30" y="30"/>
                    </a:cubicBezTo>
                    <a:cubicBezTo>
                      <a:pt x="33" y="27"/>
                      <a:pt x="37" y="24"/>
                      <a:pt x="35" y="18"/>
                    </a:cubicBezTo>
                    <a:cubicBezTo>
                      <a:pt x="37" y="12"/>
                      <a:pt x="33" y="8"/>
                      <a:pt x="30" y="5"/>
                    </a:cubicBezTo>
                    <a:cubicBezTo>
                      <a:pt x="28" y="2"/>
                      <a:pt x="23" y="0"/>
                      <a:pt x="18" y="0"/>
                    </a:cubicBezTo>
                    <a:cubicBezTo>
                      <a:pt x="13" y="0"/>
                      <a:pt x="8" y="2"/>
                      <a:pt x="6" y="4"/>
                    </a:cubicBezTo>
                    <a:cubicBezTo>
                      <a:pt x="3" y="7"/>
                      <a:pt x="0" y="11"/>
                      <a:pt x="0" y="17"/>
                    </a:cubicBezTo>
                    <a:cubicBezTo>
                      <a:pt x="0" y="22"/>
                      <a:pt x="2" y="27"/>
                      <a:pt x="5" y="30"/>
                    </a:cubicBezTo>
                    <a:cubicBezTo>
                      <a:pt x="8" y="33"/>
                      <a:pt x="12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17" name="Freeform 259">
                <a:extLst>
                  <a:ext uri="{FF2B5EF4-FFF2-40B4-BE49-F238E27FC236}">
                    <a16:creationId xmlns="" xmlns:a16="http://schemas.microsoft.com/office/drawing/2014/main" id="{5F89E8B8-C7D6-4B19-BA2C-8F11BECAD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988"/>
                <a:ext cx="99" cy="94"/>
              </a:xfrm>
              <a:custGeom>
                <a:avLst/>
                <a:gdLst>
                  <a:gd name="T0" fmla="*/ 7 w 38"/>
                  <a:gd name="T1" fmla="*/ 31 h 36"/>
                  <a:gd name="T2" fmla="*/ 20 w 38"/>
                  <a:gd name="T3" fmla="*/ 36 h 36"/>
                  <a:gd name="T4" fmla="*/ 32 w 38"/>
                  <a:gd name="T5" fmla="*/ 32 h 36"/>
                  <a:gd name="T6" fmla="*/ 38 w 38"/>
                  <a:gd name="T7" fmla="*/ 19 h 36"/>
                  <a:gd name="T8" fmla="*/ 33 w 38"/>
                  <a:gd name="T9" fmla="*/ 6 h 36"/>
                  <a:gd name="T10" fmla="*/ 21 w 38"/>
                  <a:gd name="T11" fmla="*/ 1 h 36"/>
                  <a:gd name="T12" fmla="*/ 7 w 38"/>
                  <a:gd name="T13" fmla="*/ 6 h 36"/>
                  <a:gd name="T14" fmla="*/ 3 w 38"/>
                  <a:gd name="T15" fmla="*/ 18 h 36"/>
                  <a:gd name="T16" fmla="*/ 7 w 38"/>
                  <a:gd name="T1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7" y="31"/>
                    </a:moveTo>
                    <a:cubicBezTo>
                      <a:pt x="10" y="34"/>
                      <a:pt x="14" y="36"/>
                      <a:pt x="20" y="36"/>
                    </a:cubicBezTo>
                    <a:cubicBezTo>
                      <a:pt x="25" y="36"/>
                      <a:pt x="30" y="34"/>
                      <a:pt x="32" y="32"/>
                    </a:cubicBezTo>
                    <a:cubicBezTo>
                      <a:pt x="35" y="29"/>
                      <a:pt x="37" y="25"/>
                      <a:pt x="38" y="19"/>
                    </a:cubicBezTo>
                    <a:cubicBezTo>
                      <a:pt x="38" y="14"/>
                      <a:pt x="36" y="9"/>
                      <a:pt x="33" y="6"/>
                    </a:cubicBezTo>
                    <a:cubicBezTo>
                      <a:pt x="30" y="3"/>
                      <a:pt x="26" y="0"/>
                      <a:pt x="21" y="1"/>
                    </a:cubicBezTo>
                    <a:cubicBezTo>
                      <a:pt x="15" y="1"/>
                      <a:pt x="10" y="2"/>
                      <a:pt x="7" y="6"/>
                    </a:cubicBezTo>
                    <a:cubicBezTo>
                      <a:pt x="5" y="9"/>
                      <a:pt x="0" y="13"/>
                      <a:pt x="3" y="18"/>
                    </a:cubicBezTo>
                    <a:cubicBezTo>
                      <a:pt x="1" y="23"/>
                      <a:pt x="4" y="28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18" name="Freeform 260">
                <a:extLst>
                  <a:ext uri="{FF2B5EF4-FFF2-40B4-BE49-F238E27FC236}">
                    <a16:creationId xmlns="" xmlns:a16="http://schemas.microsoft.com/office/drawing/2014/main" id="{9B34091D-2B92-40CE-A04E-6812F47D7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3991"/>
                <a:ext cx="96" cy="91"/>
              </a:xfrm>
              <a:custGeom>
                <a:avLst/>
                <a:gdLst>
                  <a:gd name="T0" fmla="*/ 6 w 37"/>
                  <a:gd name="T1" fmla="*/ 30 h 35"/>
                  <a:gd name="T2" fmla="*/ 19 w 37"/>
                  <a:gd name="T3" fmla="*/ 35 h 35"/>
                  <a:gd name="T4" fmla="*/ 32 w 37"/>
                  <a:gd name="T5" fmla="*/ 30 h 35"/>
                  <a:gd name="T6" fmla="*/ 37 w 37"/>
                  <a:gd name="T7" fmla="*/ 18 h 35"/>
                  <a:gd name="T8" fmla="*/ 32 w 37"/>
                  <a:gd name="T9" fmla="*/ 5 h 35"/>
                  <a:gd name="T10" fmla="*/ 20 w 37"/>
                  <a:gd name="T11" fmla="*/ 0 h 35"/>
                  <a:gd name="T12" fmla="*/ 7 w 37"/>
                  <a:gd name="T13" fmla="*/ 5 h 35"/>
                  <a:gd name="T14" fmla="*/ 2 w 37"/>
                  <a:gd name="T15" fmla="*/ 17 h 35"/>
                  <a:gd name="T16" fmla="*/ 6 w 37"/>
                  <a:gd name="T17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5">
                    <a:moveTo>
                      <a:pt x="6" y="30"/>
                    </a:moveTo>
                    <a:cubicBezTo>
                      <a:pt x="9" y="33"/>
                      <a:pt x="14" y="35"/>
                      <a:pt x="19" y="35"/>
                    </a:cubicBezTo>
                    <a:cubicBezTo>
                      <a:pt x="25" y="35"/>
                      <a:pt x="29" y="33"/>
                      <a:pt x="32" y="30"/>
                    </a:cubicBezTo>
                    <a:cubicBezTo>
                      <a:pt x="34" y="28"/>
                      <a:pt x="37" y="24"/>
                      <a:pt x="37" y="18"/>
                    </a:cubicBezTo>
                    <a:cubicBezTo>
                      <a:pt x="36" y="13"/>
                      <a:pt x="36" y="8"/>
                      <a:pt x="32" y="5"/>
                    </a:cubicBezTo>
                    <a:cubicBezTo>
                      <a:pt x="29" y="2"/>
                      <a:pt x="25" y="0"/>
                      <a:pt x="20" y="0"/>
                    </a:cubicBezTo>
                    <a:cubicBezTo>
                      <a:pt x="14" y="0"/>
                      <a:pt x="9" y="2"/>
                      <a:pt x="7" y="5"/>
                    </a:cubicBezTo>
                    <a:cubicBezTo>
                      <a:pt x="4" y="8"/>
                      <a:pt x="0" y="12"/>
                      <a:pt x="2" y="17"/>
                    </a:cubicBezTo>
                    <a:cubicBezTo>
                      <a:pt x="0" y="23"/>
                      <a:pt x="3" y="27"/>
                      <a:pt x="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19" name="Freeform 261">
                <a:extLst>
                  <a:ext uri="{FF2B5EF4-FFF2-40B4-BE49-F238E27FC236}">
                    <a16:creationId xmlns="" xmlns:a16="http://schemas.microsoft.com/office/drawing/2014/main" id="{27BF2279-8C37-4E63-977C-70B5BDE65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7" y="3452"/>
                <a:ext cx="94" cy="98"/>
              </a:xfrm>
              <a:custGeom>
                <a:avLst/>
                <a:gdLst>
                  <a:gd name="T0" fmla="*/ 17 w 36"/>
                  <a:gd name="T1" fmla="*/ 38 h 38"/>
                  <a:gd name="T2" fmla="*/ 31 w 36"/>
                  <a:gd name="T3" fmla="*/ 33 h 38"/>
                  <a:gd name="T4" fmla="*/ 36 w 36"/>
                  <a:gd name="T5" fmla="*/ 21 h 38"/>
                  <a:gd name="T6" fmla="*/ 31 w 36"/>
                  <a:gd name="T7" fmla="*/ 8 h 38"/>
                  <a:gd name="T8" fmla="*/ 19 w 36"/>
                  <a:gd name="T9" fmla="*/ 3 h 38"/>
                  <a:gd name="T10" fmla="*/ 6 w 36"/>
                  <a:gd name="T11" fmla="*/ 8 h 38"/>
                  <a:gd name="T12" fmla="*/ 1 w 36"/>
                  <a:gd name="T13" fmla="*/ 20 h 38"/>
                  <a:gd name="T14" fmla="*/ 5 w 36"/>
                  <a:gd name="T15" fmla="*/ 32 h 38"/>
                  <a:gd name="T16" fmla="*/ 17 w 36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8">
                    <a:moveTo>
                      <a:pt x="17" y="38"/>
                    </a:moveTo>
                    <a:cubicBezTo>
                      <a:pt x="23" y="38"/>
                      <a:pt x="28" y="36"/>
                      <a:pt x="31" y="33"/>
                    </a:cubicBezTo>
                    <a:cubicBezTo>
                      <a:pt x="34" y="30"/>
                      <a:pt x="36" y="26"/>
                      <a:pt x="36" y="21"/>
                    </a:cubicBezTo>
                    <a:cubicBezTo>
                      <a:pt x="36" y="15"/>
                      <a:pt x="34" y="10"/>
                      <a:pt x="31" y="8"/>
                    </a:cubicBezTo>
                    <a:cubicBezTo>
                      <a:pt x="28" y="5"/>
                      <a:pt x="24" y="0"/>
                      <a:pt x="19" y="3"/>
                    </a:cubicBezTo>
                    <a:cubicBezTo>
                      <a:pt x="13" y="1"/>
                      <a:pt x="9" y="4"/>
                      <a:pt x="6" y="8"/>
                    </a:cubicBezTo>
                    <a:cubicBezTo>
                      <a:pt x="3" y="10"/>
                      <a:pt x="0" y="15"/>
                      <a:pt x="1" y="20"/>
                    </a:cubicBezTo>
                    <a:cubicBezTo>
                      <a:pt x="1" y="25"/>
                      <a:pt x="2" y="30"/>
                      <a:pt x="5" y="32"/>
                    </a:cubicBezTo>
                    <a:cubicBezTo>
                      <a:pt x="8" y="35"/>
                      <a:pt x="12" y="38"/>
                      <a:pt x="17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20" name="Freeform 262">
                <a:extLst>
                  <a:ext uri="{FF2B5EF4-FFF2-40B4-BE49-F238E27FC236}">
                    <a16:creationId xmlns="" xmlns:a16="http://schemas.microsoft.com/office/drawing/2014/main" id="{F62BF39D-A5ED-4618-BF84-21040B0EE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3452"/>
                <a:ext cx="96" cy="98"/>
              </a:xfrm>
              <a:custGeom>
                <a:avLst/>
                <a:gdLst>
                  <a:gd name="T0" fmla="*/ 18 w 37"/>
                  <a:gd name="T1" fmla="*/ 38 h 38"/>
                  <a:gd name="T2" fmla="*/ 31 w 37"/>
                  <a:gd name="T3" fmla="*/ 33 h 38"/>
                  <a:gd name="T4" fmla="*/ 36 w 37"/>
                  <a:gd name="T5" fmla="*/ 21 h 38"/>
                  <a:gd name="T6" fmla="*/ 32 w 37"/>
                  <a:gd name="T7" fmla="*/ 8 h 38"/>
                  <a:gd name="T8" fmla="*/ 19 w 37"/>
                  <a:gd name="T9" fmla="*/ 2 h 38"/>
                  <a:gd name="T10" fmla="*/ 11 w 37"/>
                  <a:gd name="T11" fmla="*/ 4 h 38"/>
                  <a:gd name="T12" fmla="*/ 3 w 37"/>
                  <a:gd name="T13" fmla="*/ 13 h 38"/>
                  <a:gd name="T14" fmla="*/ 1 w 37"/>
                  <a:gd name="T15" fmla="*/ 20 h 38"/>
                  <a:gd name="T16" fmla="*/ 6 w 37"/>
                  <a:gd name="T17" fmla="*/ 32 h 38"/>
                  <a:gd name="T18" fmla="*/ 18 w 37"/>
                  <a:gd name="T1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8">
                    <a:moveTo>
                      <a:pt x="18" y="38"/>
                    </a:moveTo>
                    <a:cubicBezTo>
                      <a:pt x="23" y="38"/>
                      <a:pt x="28" y="36"/>
                      <a:pt x="31" y="33"/>
                    </a:cubicBezTo>
                    <a:cubicBezTo>
                      <a:pt x="34" y="30"/>
                      <a:pt x="37" y="26"/>
                      <a:pt x="36" y="21"/>
                    </a:cubicBezTo>
                    <a:cubicBezTo>
                      <a:pt x="36" y="15"/>
                      <a:pt x="35" y="10"/>
                      <a:pt x="32" y="8"/>
                    </a:cubicBezTo>
                    <a:cubicBezTo>
                      <a:pt x="29" y="5"/>
                      <a:pt x="25" y="0"/>
                      <a:pt x="19" y="2"/>
                    </a:cubicBezTo>
                    <a:cubicBezTo>
                      <a:pt x="17" y="3"/>
                      <a:pt x="14" y="3"/>
                      <a:pt x="11" y="4"/>
                    </a:cubicBezTo>
                    <a:cubicBezTo>
                      <a:pt x="7" y="6"/>
                      <a:pt x="5" y="9"/>
                      <a:pt x="3" y="13"/>
                    </a:cubicBezTo>
                    <a:cubicBezTo>
                      <a:pt x="1" y="15"/>
                      <a:pt x="2" y="18"/>
                      <a:pt x="1" y="20"/>
                    </a:cubicBezTo>
                    <a:cubicBezTo>
                      <a:pt x="0" y="25"/>
                      <a:pt x="3" y="30"/>
                      <a:pt x="6" y="32"/>
                    </a:cubicBezTo>
                    <a:cubicBezTo>
                      <a:pt x="9" y="35"/>
                      <a:pt x="13" y="38"/>
                      <a:pt x="18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21" name="Freeform 263">
                <a:extLst>
                  <a:ext uri="{FF2B5EF4-FFF2-40B4-BE49-F238E27FC236}">
                    <a16:creationId xmlns="" xmlns:a16="http://schemas.microsoft.com/office/drawing/2014/main" id="{9B36DA70-B402-4585-BC69-7CF2D6DCF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3880"/>
                <a:ext cx="91" cy="98"/>
              </a:xfrm>
              <a:custGeom>
                <a:avLst/>
                <a:gdLst>
                  <a:gd name="T0" fmla="*/ 17 w 35"/>
                  <a:gd name="T1" fmla="*/ 35 h 38"/>
                  <a:gd name="T2" fmla="*/ 30 w 35"/>
                  <a:gd name="T3" fmla="*/ 31 h 38"/>
                  <a:gd name="T4" fmla="*/ 35 w 35"/>
                  <a:gd name="T5" fmla="*/ 18 h 38"/>
                  <a:gd name="T6" fmla="*/ 30 w 35"/>
                  <a:gd name="T7" fmla="*/ 6 h 38"/>
                  <a:gd name="T8" fmla="*/ 18 w 35"/>
                  <a:gd name="T9" fmla="*/ 1 h 38"/>
                  <a:gd name="T10" fmla="*/ 5 w 35"/>
                  <a:gd name="T11" fmla="*/ 6 h 38"/>
                  <a:gd name="T12" fmla="*/ 0 w 35"/>
                  <a:gd name="T13" fmla="*/ 18 h 38"/>
                  <a:gd name="T14" fmla="*/ 5 w 35"/>
                  <a:gd name="T15" fmla="*/ 31 h 38"/>
                  <a:gd name="T16" fmla="*/ 17 w 35"/>
                  <a:gd name="T17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8">
                    <a:moveTo>
                      <a:pt x="17" y="35"/>
                    </a:moveTo>
                    <a:cubicBezTo>
                      <a:pt x="23" y="38"/>
                      <a:pt x="27" y="34"/>
                      <a:pt x="30" y="31"/>
                    </a:cubicBezTo>
                    <a:cubicBezTo>
                      <a:pt x="33" y="28"/>
                      <a:pt x="35" y="24"/>
                      <a:pt x="35" y="18"/>
                    </a:cubicBezTo>
                    <a:cubicBezTo>
                      <a:pt x="35" y="13"/>
                      <a:pt x="33" y="9"/>
                      <a:pt x="30" y="6"/>
                    </a:cubicBezTo>
                    <a:cubicBezTo>
                      <a:pt x="28" y="3"/>
                      <a:pt x="24" y="0"/>
                      <a:pt x="18" y="1"/>
                    </a:cubicBezTo>
                    <a:cubicBezTo>
                      <a:pt x="13" y="1"/>
                      <a:pt x="8" y="2"/>
                      <a:pt x="5" y="6"/>
                    </a:cubicBezTo>
                    <a:cubicBezTo>
                      <a:pt x="2" y="9"/>
                      <a:pt x="0" y="12"/>
                      <a:pt x="0" y="18"/>
                    </a:cubicBezTo>
                    <a:cubicBezTo>
                      <a:pt x="0" y="23"/>
                      <a:pt x="2" y="28"/>
                      <a:pt x="5" y="31"/>
                    </a:cubicBezTo>
                    <a:cubicBezTo>
                      <a:pt x="8" y="34"/>
                      <a:pt x="12" y="38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22" name="Freeform 264">
                <a:extLst>
                  <a:ext uri="{FF2B5EF4-FFF2-40B4-BE49-F238E27FC236}">
                    <a16:creationId xmlns="" xmlns:a16="http://schemas.microsoft.com/office/drawing/2014/main" id="{574AD4E2-4E21-4355-AF02-409472A3D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3771"/>
                <a:ext cx="91" cy="98"/>
              </a:xfrm>
              <a:custGeom>
                <a:avLst/>
                <a:gdLst>
                  <a:gd name="T0" fmla="*/ 16 w 35"/>
                  <a:gd name="T1" fmla="*/ 38 h 38"/>
                  <a:gd name="T2" fmla="*/ 30 w 35"/>
                  <a:gd name="T3" fmla="*/ 33 h 38"/>
                  <a:gd name="T4" fmla="*/ 35 w 35"/>
                  <a:gd name="T5" fmla="*/ 21 h 38"/>
                  <a:gd name="T6" fmla="*/ 30 w 35"/>
                  <a:gd name="T7" fmla="*/ 7 h 38"/>
                  <a:gd name="T8" fmla="*/ 18 w 35"/>
                  <a:gd name="T9" fmla="*/ 3 h 38"/>
                  <a:gd name="T10" fmla="*/ 5 w 35"/>
                  <a:gd name="T11" fmla="*/ 7 h 38"/>
                  <a:gd name="T12" fmla="*/ 0 w 35"/>
                  <a:gd name="T13" fmla="*/ 20 h 38"/>
                  <a:gd name="T14" fmla="*/ 4 w 35"/>
                  <a:gd name="T15" fmla="*/ 32 h 38"/>
                  <a:gd name="T16" fmla="*/ 16 w 35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8">
                    <a:moveTo>
                      <a:pt x="16" y="38"/>
                    </a:moveTo>
                    <a:cubicBezTo>
                      <a:pt x="22" y="38"/>
                      <a:pt x="27" y="36"/>
                      <a:pt x="30" y="33"/>
                    </a:cubicBezTo>
                    <a:cubicBezTo>
                      <a:pt x="33" y="30"/>
                      <a:pt x="35" y="26"/>
                      <a:pt x="35" y="21"/>
                    </a:cubicBezTo>
                    <a:cubicBezTo>
                      <a:pt x="35" y="15"/>
                      <a:pt x="33" y="10"/>
                      <a:pt x="30" y="7"/>
                    </a:cubicBezTo>
                    <a:cubicBezTo>
                      <a:pt x="27" y="5"/>
                      <a:pt x="23" y="0"/>
                      <a:pt x="18" y="3"/>
                    </a:cubicBezTo>
                    <a:cubicBezTo>
                      <a:pt x="12" y="1"/>
                      <a:pt x="8" y="4"/>
                      <a:pt x="5" y="7"/>
                    </a:cubicBezTo>
                    <a:cubicBezTo>
                      <a:pt x="2" y="10"/>
                      <a:pt x="0" y="14"/>
                      <a:pt x="0" y="20"/>
                    </a:cubicBezTo>
                    <a:cubicBezTo>
                      <a:pt x="0" y="25"/>
                      <a:pt x="1" y="29"/>
                      <a:pt x="4" y="32"/>
                    </a:cubicBezTo>
                    <a:cubicBezTo>
                      <a:pt x="7" y="35"/>
                      <a:pt x="11" y="37"/>
                      <a:pt x="1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23" name="Freeform 265">
                <a:extLst>
                  <a:ext uri="{FF2B5EF4-FFF2-40B4-BE49-F238E27FC236}">
                    <a16:creationId xmlns="" xmlns:a16="http://schemas.microsoft.com/office/drawing/2014/main" id="{2A544283-E370-4837-9951-AA0358FD8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3776"/>
                <a:ext cx="98" cy="93"/>
              </a:xfrm>
              <a:custGeom>
                <a:avLst/>
                <a:gdLst>
                  <a:gd name="T0" fmla="*/ 7 w 38"/>
                  <a:gd name="T1" fmla="*/ 31 h 36"/>
                  <a:gd name="T2" fmla="*/ 20 w 38"/>
                  <a:gd name="T3" fmla="*/ 36 h 36"/>
                  <a:gd name="T4" fmla="*/ 32 w 38"/>
                  <a:gd name="T5" fmla="*/ 31 h 36"/>
                  <a:gd name="T6" fmla="*/ 38 w 38"/>
                  <a:gd name="T7" fmla="*/ 19 h 36"/>
                  <a:gd name="T8" fmla="*/ 33 w 38"/>
                  <a:gd name="T9" fmla="*/ 6 h 36"/>
                  <a:gd name="T10" fmla="*/ 21 w 38"/>
                  <a:gd name="T11" fmla="*/ 0 h 36"/>
                  <a:gd name="T12" fmla="*/ 7 w 38"/>
                  <a:gd name="T13" fmla="*/ 5 h 36"/>
                  <a:gd name="T14" fmla="*/ 3 w 38"/>
                  <a:gd name="T15" fmla="*/ 17 h 36"/>
                  <a:gd name="T16" fmla="*/ 7 w 38"/>
                  <a:gd name="T1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7" y="31"/>
                    </a:moveTo>
                    <a:cubicBezTo>
                      <a:pt x="10" y="34"/>
                      <a:pt x="14" y="36"/>
                      <a:pt x="20" y="36"/>
                    </a:cubicBezTo>
                    <a:cubicBezTo>
                      <a:pt x="25" y="35"/>
                      <a:pt x="29" y="34"/>
                      <a:pt x="32" y="31"/>
                    </a:cubicBezTo>
                    <a:cubicBezTo>
                      <a:pt x="35" y="28"/>
                      <a:pt x="37" y="24"/>
                      <a:pt x="38" y="19"/>
                    </a:cubicBezTo>
                    <a:cubicBezTo>
                      <a:pt x="38" y="13"/>
                      <a:pt x="36" y="9"/>
                      <a:pt x="33" y="6"/>
                    </a:cubicBezTo>
                    <a:cubicBezTo>
                      <a:pt x="30" y="3"/>
                      <a:pt x="26" y="0"/>
                      <a:pt x="21" y="0"/>
                    </a:cubicBezTo>
                    <a:cubicBezTo>
                      <a:pt x="15" y="1"/>
                      <a:pt x="10" y="2"/>
                      <a:pt x="7" y="5"/>
                    </a:cubicBezTo>
                    <a:cubicBezTo>
                      <a:pt x="5" y="8"/>
                      <a:pt x="0" y="12"/>
                      <a:pt x="3" y="17"/>
                    </a:cubicBezTo>
                    <a:cubicBezTo>
                      <a:pt x="1" y="23"/>
                      <a:pt x="4" y="28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24" name="Freeform 266">
                <a:extLst>
                  <a:ext uri="{FF2B5EF4-FFF2-40B4-BE49-F238E27FC236}">
                    <a16:creationId xmlns="" xmlns:a16="http://schemas.microsoft.com/office/drawing/2014/main" id="{5B9DCD68-2F17-4BF0-B899-F878BADA9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3563"/>
                <a:ext cx="93" cy="96"/>
              </a:xfrm>
              <a:custGeom>
                <a:avLst/>
                <a:gdLst>
                  <a:gd name="T0" fmla="*/ 17 w 36"/>
                  <a:gd name="T1" fmla="*/ 37 h 37"/>
                  <a:gd name="T2" fmla="*/ 31 w 36"/>
                  <a:gd name="T3" fmla="*/ 32 h 37"/>
                  <a:gd name="T4" fmla="*/ 36 w 36"/>
                  <a:gd name="T5" fmla="*/ 20 h 37"/>
                  <a:gd name="T6" fmla="*/ 31 w 36"/>
                  <a:gd name="T7" fmla="*/ 7 h 37"/>
                  <a:gd name="T8" fmla="*/ 19 w 36"/>
                  <a:gd name="T9" fmla="*/ 2 h 37"/>
                  <a:gd name="T10" fmla="*/ 6 w 36"/>
                  <a:gd name="T11" fmla="*/ 6 h 37"/>
                  <a:gd name="T12" fmla="*/ 1 w 36"/>
                  <a:gd name="T13" fmla="*/ 19 h 37"/>
                  <a:gd name="T14" fmla="*/ 5 w 36"/>
                  <a:gd name="T15" fmla="*/ 32 h 37"/>
                  <a:gd name="T16" fmla="*/ 17 w 36"/>
                  <a:gd name="T1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7">
                    <a:moveTo>
                      <a:pt x="17" y="37"/>
                    </a:moveTo>
                    <a:cubicBezTo>
                      <a:pt x="23" y="37"/>
                      <a:pt x="28" y="35"/>
                      <a:pt x="31" y="32"/>
                    </a:cubicBezTo>
                    <a:cubicBezTo>
                      <a:pt x="33" y="29"/>
                      <a:pt x="36" y="25"/>
                      <a:pt x="36" y="20"/>
                    </a:cubicBezTo>
                    <a:cubicBezTo>
                      <a:pt x="35" y="15"/>
                      <a:pt x="34" y="10"/>
                      <a:pt x="31" y="7"/>
                    </a:cubicBezTo>
                    <a:cubicBezTo>
                      <a:pt x="28" y="4"/>
                      <a:pt x="24" y="0"/>
                      <a:pt x="19" y="2"/>
                    </a:cubicBezTo>
                    <a:cubicBezTo>
                      <a:pt x="13" y="0"/>
                      <a:pt x="9" y="3"/>
                      <a:pt x="6" y="6"/>
                    </a:cubicBezTo>
                    <a:cubicBezTo>
                      <a:pt x="3" y="9"/>
                      <a:pt x="0" y="14"/>
                      <a:pt x="1" y="19"/>
                    </a:cubicBezTo>
                    <a:cubicBezTo>
                      <a:pt x="1" y="24"/>
                      <a:pt x="2" y="29"/>
                      <a:pt x="5" y="32"/>
                    </a:cubicBezTo>
                    <a:cubicBezTo>
                      <a:pt x="8" y="35"/>
                      <a:pt x="12" y="37"/>
                      <a:pt x="17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25" name="Freeform 267">
                <a:extLst>
                  <a:ext uri="{FF2B5EF4-FFF2-40B4-BE49-F238E27FC236}">
                    <a16:creationId xmlns="" xmlns:a16="http://schemas.microsoft.com/office/drawing/2014/main" id="{F2104505-5A83-4EFF-A239-F3FD2674A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9" y="3452"/>
                <a:ext cx="90" cy="98"/>
              </a:xfrm>
              <a:custGeom>
                <a:avLst/>
                <a:gdLst>
                  <a:gd name="T0" fmla="*/ 17 w 35"/>
                  <a:gd name="T1" fmla="*/ 38 h 38"/>
                  <a:gd name="T2" fmla="*/ 30 w 35"/>
                  <a:gd name="T3" fmla="*/ 33 h 38"/>
                  <a:gd name="T4" fmla="*/ 35 w 35"/>
                  <a:gd name="T5" fmla="*/ 21 h 38"/>
                  <a:gd name="T6" fmla="*/ 30 w 35"/>
                  <a:gd name="T7" fmla="*/ 8 h 38"/>
                  <a:gd name="T8" fmla="*/ 18 w 35"/>
                  <a:gd name="T9" fmla="*/ 3 h 38"/>
                  <a:gd name="T10" fmla="*/ 5 w 35"/>
                  <a:gd name="T11" fmla="*/ 8 h 38"/>
                  <a:gd name="T12" fmla="*/ 0 w 35"/>
                  <a:gd name="T13" fmla="*/ 20 h 38"/>
                  <a:gd name="T14" fmla="*/ 4 w 35"/>
                  <a:gd name="T15" fmla="*/ 32 h 38"/>
                  <a:gd name="T16" fmla="*/ 17 w 35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8">
                    <a:moveTo>
                      <a:pt x="17" y="38"/>
                    </a:moveTo>
                    <a:cubicBezTo>
                      <a:pt x="22" y="38"/>
                      <a:pt x="27" y="36"/>
                      <a:pt x="30" y="33"/>
                    </a:cubicBezTo>
                    <a:cubicBezTo>
                      <a:pt x="33" y="30"/>
                      <a:pt x="35" y="26"/>
                      <a:pt x="35" y="21"/>
                    </a:cubicBezTo>
                    <a:cubicBezTo>
                      <a:pt x="35" y="15"/>
                      <a:pt x="34" y="10"/>
                      <a:pt x="30" y="8"/>
                    </a:cubicBezTo>
                    <a:cubicBezTo>
                      <a:pt x="27" y="5"/>
                      <a:pt x="24" y="0"/>
                      <a:pt x="18" y="3"/>
                    </a:cubicBezTo>
                    <a:cubicBezTo>
                      <a:pt x="12" y="1"/>
                      <a:pt x="8" y="4"/>
                      <a:pt x="5" y="8"/>
                    </a:cubicBezTo>
                    <a:cubicBezTo>
                      <a:pt x="2" y="10"/>
                      <a:pt x="0" y="15"/>
                      <a:pt x="0" y="20"/>
                    </a:cubicBezTo>
                    <a:cubicBezTo>
                      <a:pt x="0" y="25"/>
                      <a:pt x="2" y="30"/>
                      <a:pt x="4" y="32"/>
                    </a:cubicBezTo>
                    <a:cubicBezTo>
                      <a:pt x="7" y="35"/>
                      <a:pt x="11" y="38"/>
                      <a:pt x="17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26" name="Freeform 268">
                <a:extLst>
                  <a:ext uri="{FF2B5EF4-FFF2-40B4-BE49-F238E27FC236}">
                    <a16:creationId xmlns="" xmlns:a16="http://schemas.microsoft.com/office/drawing/2014/main" id="{22494F0C-A118-479A-A4EF-B859354C8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3880"/>
                <a:ext cx="96" cy="93"/>
              </a:xfrm>
              <a:custGeom>
                <a:avLst/>
                <a:gdLst>
                  <a:gd name="T0" fmla="*/ 6 w 37"/>
                  <a:gd name="T1" fmla="*/ 31 h 36"/>
                  <a:gd name="T2" fmla="*/ 19 w 37"/>
                  <a:gd name="T3" fmla="*/ 36 h 36"/>
                  <a:gd name="T4" fmla="*/ 32 w 37"/>
                  <a:gd name="T5" fmla="*/ 31 h 36"/>
                  <a:gd name="T6" fmla="*/ 37 w 37"/>
                  <a:gd name="T7" fmla="*/ 19 h 36"/>
                  <a:gd name="T8" fmla="*/ 32 w 37"/>
                  <a:gd name="T9" fmla="*/ 6 h 36"/>
                  <a:gd name="T10" fmla="*/ 20 w 37"/>
                  <a:gd name="T11" fmla="*/ 1 h 36"/>
                  <a:gd name="T12" fmla="*/ 6 w 37"/>
                  <a:gd name="T13" fmla="*/ 6 h 36"/>
                  <a:gd name="T14" fmla="*/ 2 w 37"/>
                  <a:gd name="T15" fmla="*/ 18 h 36"/>
                  <a:gd name="T16" fmla="*/ 6 w 37"/>
                  <a:gd name="T1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6">
                    <a:moveTo>
                      <a:pt x="6" y="31"/>
                    </a:moveTo>
                    <a:cubicBezTo>
                      <a:pt x="9" y="34"/>
                      <a:pt x="13" y="36"/>
                      <a:pt x="19" y="36"/>
                    </a:cubicBezTo>
                    <a:cubicBezTo>
                      <a:pt x="24" y="36"/>
                      <a:pt x="29" y="34"/>
                      <a:pt x="32" y="31"/>
                    </a:cubicBezTo>
                    <a:cubicBezTo>
                      <a:pt x="34" y="29"/>
                      <a:pt x="36" y="24"/>
                      <a:pt x="37" y="19"/>
                    </a:cubicBezTo>
                    <a:cubicBezTo>
                      <a:pt x="37" y="14"/>
                      <a:pt x="35" y="9"/>
                      <a:pt x="32" y="6"/>
                    </a:cubicBezTo>
                    <a:cubicBezTo>
                      <a:pt x="29" y="3"/>
                      <a:pt x="25" y="0"/>
                      <a:pt x="20" y="1"/>
                    </a:cubicBezTo>
                    <a:cubicBezTo>
                      <a:pt x="14" y="1"/>
                      <a:pt x="9" y="2"/>
                      <a:pt x="6" y="6"/>
                    </a:cubicBezTo>
                    <a:cubicBezTo>
                      <a:pt x="4" y="9"/>
                      <a:pt x="0" y="13"/>
                      <a:pt x="2" y="18"/>
                    </a:cubicBezTo>
                    <a:cubicBezTo>
                      <a:pt x="0" y="23"/>
                      <a:pt x="3" y="28"/>
                      <a:pt x="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27" name="Freeform 269">
                <a:extLst>
                  <a:ext uri="{FF2B5EF4-FFF2-40B4-BE49-F238E27FC236}">
                    <a16:creationId xmlns="" xmlns:a16="http://schemas.microsoft.com/office/drawing/2014/main" id="{77F0D24B-5C70-4CA0-86B9-AA199CE9B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3452"/>
                <a:ext cx="94" cy="98"/>
              </a:xfrm>
              <a:custGeom>
                <a:avLst/>
                <a:gdLst>
                  <a:gd name="T0" fmla="*/ 17 w 36"/>
                  <a:gd name="T1" fmla="*/ 38 h 38"/>
                  <a:gd name="T2" fmla="*/ 30 w 36"/>
                  <a:gd name="T3" fmla="*/ 33 h 38"/>
                  <a:gd name="T4" fmla="*/ 36 w 36"/>
                  <a:gd name="T5" fmla="*/ 21 h 38"/>
                  <a:gd name="T6" fmla="*/ 31 w 36"/>
                  <a:gd name="T7" fmla="*/ 8 h 38"/>
                  <a:gd name="T8" fmla="*/ 19 w 36"/>
                  <a:gd name="T9" fmla="*/ 3 h 38"/>
                  <a:gd name="T10" fmla="*/ 5 w 36"/>
                  <a:gd name="T11" fmla="*/ 8 h 38"/>
                  <a:gd name="T12" fmla="*/ 0 w 36"/>
                  <a:gd name="T13" fmla="*/ 20 h 38"/>
                  <a:gd name="T14" fmla="*/ 5 w 36"/>
                  <a:gd name="T15" fmla="*/ 32 h 38"/>
                  <a:gd name="T16" fmla="*/ 17 w 36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8">
                    <a:moveTo>
                      <a:pt x="17" y="38"/>
                    </a:moveTo>
                    <a:cubicBezTo>
                      <a:pt x="23" y="38"/>
                      <a:pt x="27" y="36"/>
                      <a:pt x="30" y="33"/>
                    </a:cubicBezTo>
                    <a:cubicBezTo>
                      <a:pt x="33" y="30"/>
                      <a:pt x="36" y="26"/>
                      <a:pt x="36" y="21"/>
                    </a:cubicBezTo>
                    <a:cubicBezTo>
                      <a:pt x="35" y="15"/>
                      <a:pt x="34" y="10"/>
                      <a:pt x="31" y="8"/>
                    </a:cubicBezTo>
                    <a:cubicBezTo>
                      <a:pt x="28" y="5"/>
                      <a:pt x="24" y="0"/>
                      <a:pt x="19" y="3"/>
                    </a:cubicBezTo>
                    <a:cubicBezTo>
                      <a:pt x="13" y="1"/>
                      <a:pt x="8" y="4"/>
                      <a:pt x="5" y="8"/>
                    </a:cubicBezTo>
                    <a:cubicBezTo>
                      <a:pt x="2" y="10"/>
                      <a:pt x="0" y="15"/>
                      <a:pt x="0" y="20"/>
                    </a:cubicBezTo>
                    <a:cubicBezTo>
                      <a:pt x="1" y="25"/>
                      <a:pt x="2" y="30"/>
                      <a:pt x="5" y="32"/>
                    </a:cubicBezTo>
                    <a:cubicBezTo>
                      <a:pt x="8" y="35"/>
                      <a:pt x="12" y="38"/>
                      <a:pt x="17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28" name="Freeform 270">
                <a:extLst>
                  <a:ext uri="{FF2B5EF4-FFF2-40B4-BE49-F238E27FC236}">
                    <a16:creationId xmlns="" xmlns:a16="http://schemas.microsoft.com/office/drawing/2014/main" id="{B8F8D2F6-C800-487C-BC8B-67A3EE699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3454"/>
                <a:ext cx="94" cy="96"/>
              </a:xfrm>
              <a:custGeom>
                <a:avLst/>
                <a:gdLst>
                  <a:gd name="T0" fmla="*/ 18 w 36"/>
                  <a:gd name="T1" fmla="*/ 37 h 37"/>
                  <a:gd name="T2" fmla="*/ 31 w 36"/>
                  <a:gd name="T3" fmla="*/ 32 h 37"/>
                  <a:gd name="T4" fmla="*/ 36 w 36"/>
                  <a:gd name="T5" fmla="*/ 19 h 37"/>
                  <a:gd name="T6" fmla="*/ 31 w 36"/>
                  <a:gd name="T7" fmla="*/ 7 h 37"/>
                  <a:gd name="T8" fmla="*/ 18 w 36"/>
                  <a:gd name="T9" fmla="*/ 2 h 37"/>
                  <a:gd name="T10" fmla="*/ 5 w 36"/>
                  <a:gd name="T11" fmla="*/ 7 h 37"/>
                  <a:gd name="T12" fmla="*/ 0 w 36"/>
                  <a:gd name="T13" fmla="*/ 19 h 37"/>
                  <a:gd name="T14" fmla="*/ 5 w 36"/>
                  <a:gd name="T15" fmla="*/ 32 h 37"/>
                  <a:gd name="T16" fmla="*/ 18 w 36"/>
                  <a:gd name="T1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7">
                    <a:moveTo>
                      <a:pt x="18" y="37"/>
                    </a:moveTo>
                    <a:cubicBezTo>
                      <a:pt x="23" y="36"/>
                      <a:pt x="28" y="35"/>
                      <a:pt x="31" y="32"/>
                    </a:cubicBezTo>
                    <a:cubicBezTo>
                      <a:pt x="34" y="29"/>
                      <a:pt x="36" y="25"/>
                      <a:pt x="36" y="19"/>
                    </a:cubicBezTo>
                    <a:cubicBezTo>
                      <a:pt x="36" y="14"/>
                      <a:pt x="34" y="10"/>
                      <a:pt x="31" y="7"/>
                    </a:cubicBezTo>
                    <a:cubicBezTo>
                      <a:pt x="28" y="4"/>
                      <a:pt x="24" y="0"/>
                      <a:pt x="18" y="2"/>
                    </a:cubicBezTo>
                    <a:cubicBezTo>
                      <a:pt x="12" y="0"/>
                      <a:pt x="8" y="4"/>
                      <a:pt x="5" y="7"/>
                    </a:cubicBezTo>
                    <a:cubicBezTo>
                      <a:pt x="2" y="10"/>
                      <a:pt x="1" y="14"/>
                      <a:pt x="0" y="19"/>
                    </a:cubicBezTo>
                    <a:cubicBezTo>
                      <a:pt x="0" y="25"/>
                      <a:pt x="3" y="29"/>
                      <a:pt x="5" y="32"/>
                    </a:cubicBezTo>
                    <a:cubicBezTo>
                      <a:pt x="8" y="34"/>
                      <a:pt x="12" y="37"/>
                      <a:pt x="18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29" name="Freeform 271">
                <a:extLst>
                  <a:ext uri="{FF2B5EF4-FFF2-40B4-BE49-F238E27FC236}">
                    <a16:creationId xmlns="" xmlns:a16="http://schemas.microsoft.com/office/drawing/2014/main" id="{84373CA5-6E4F-477D-8A75-F5429DF40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3670"/>
                <a:ext cx="98" cy="93"/>
              </a:xfrm>
              <a:custGeom>
                <a:avLst/>
                <a:gdLst>
                  <a:gd name="T0" fmla="*/ 18 w 38"/>
                  <a:gd name="T1" fmla="*/ 36 h 36"/>
                  <a:gd name="T2" fmla="*/ 31 w 38"/>
                  <a:gd name="T3" fmla="*/ 31 h 36"/>
                  <a:gd name="T4" fmla="*/ 36 w 38"/>
                  <a:gd name="T5" fmla="*/ 19 h 36"/>
                  <a:gd name="T6" fmla="*/ 34 w 38"/>
                  <a:gd name="T7" fmla="*/ 11 h 36"/>
                  <a:gd name="T8" fmla="*/ 26 w 38"/>
                  <a:gd name="T9" fmla="*/ 2 h 36"/>
                  <a:gd name="T10" fmla="*/ 19 w 38"/>
                  <a:gd name="T11" fmla="*/ 1 h 36"/>
                  <a:gd name="T12" fmla="*/ 6 w 38"/>
                  <a:gd name="T13" fmla="*/ 6 h 36"/>
                  <a:gd name="T14" fmla="*/ 1 w 38"/>
                  <a:gd name="T15" fmla="*/ 18 h 36"/>
                  <a:gd name="T16" fmla="*/ 5 w 38"/>
                  <a:gd name="T17" fmla="*/ 31 h 36"/>
                  <a:gd name="T18" fmla="*/ 18 w 38"/>
                  <a:gd name="T1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6">
                    <a:moveTo>
                      <a:pt x="18" y="36"/>
                    </a:moveTo>
                    <a:cubicBezTo>
                      <a:pt x="23" y="36"/>
                      <a:pt x="28" y="35"/>
                      <a:pt x="31" y="31"/>
                    </a:cubicBezTo>
                    <a:cubicBezTo>
                      <a:pt x="33" y="28"/>
                      <a:pt x="38" y="25"/>
                      <a:pt x="36" y="19"/>
                    </a:cubicBezTo>
                    <a:cubicBezTo>
                      <a:pt x="36" y="16"/>
                      <a:pt x="36" y="13"/>
                      <a:pt x="34" y="11"/>
                    </a:cubicBezTo>
                    <a:cubicBezTo>
                      <a:pt x="33" y="7"/>
                      <a:pt x="29" y="5"/>
                      <a:pt x="26" y="2"/>
                    </a:cubicBezTo>
                    <a:cubicBezTo>
                      <a:pt x="24" y="1"/>
                      <a:pt x="21" y="2"/>
                      <a:pt x="19" y="1"/>
                    </a:cubicBezTo>
                    <a:cubicBezTo>
                      <a:pt x="13" y="0"/>
                      <a:pt x="9" y="3"/>
                      <a:pt x="6" y="6"/>
                    </a:cubicBezTo>
                    <a:cubicBezTo>
                      <a:pt x="3" y="8"/>
                      <a:pt x="1" y="13"/>
                      <a:pt x="1" y="18"/>
                    </a:cubicBezTo>
                    <a:cubicBezTo>
                      <a:pt x="0" y="23"/>
                      <a:pt x="2" y="28"/>
                      <a:pt x="5" y="31"/>
                    </a:cubicBezTo>
                    <a:cubicBezTo>
                      <a:pt x="8" y="34"/>
                      <a:pt x="12" y="36"/>
                      <a:pt x="18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30" name="Freeform 272">
                <a:extLst>
                  <a:ext uri="{FF2B5EF4-FFF2-40B4-BE49-F238E27FC236}">
                    <a16:creationId xmlns="" xmlns:a16="http://schemas.microsoft.com/office/drawing/2014/main" id="{77132637-A5C8-4CD0-BF9F-A80494C67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5" y="3452"/>
                <a:ext cx="94" cy="98"/>
              </a:xfrm>
              <a:custGeom>
                <a:avLst/>
                <a:gdLst>
                  <a:gd name="T0" fmla="*/ 17 w 36"/>
                  <a:gd name="T1" fmla="*/ 38 h 38"/>
                  <a:gd name="T2" fmla="*/ 31 w 36"/>
                  <a:gd name="T3" fmla="*/ 33 h 38"/>
                  <a:gd name="T4" fmla="*/ 36 w 36"/>
                  <a:gd name="T5" fmla="*/ 21 h 38"/>
                  <a:gd name="T6" fmla="*/ 31 w 36"/>
                  <a:gd name="T7" fmla="*/ 8 h 38"/>
                  <a:gd name="T8" fmla="*/ 19 w 36"/>
                  <a:gd name="T9" fmla="*/ 3 h 38"/>
                  <a:gd name="T10" fmla="*/ 5 w 36"/>
                  <a:gd name="T11" fmla="*/ 8 h 38"/>
                  <a:gd name="T12" fmla="*/ 0 w 36"/>
                  <a:gd name="T13" fmla="*/ 20 h 38"/>
                  <a:gd name="T14" fmla="*/ 5 w 36"/>
                  <a:gd name="T15" fmla="*/ 32 h 38"/>
                  <a:gd name="T16" fmla="*/ 17 w 36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8">
                    <a:moveTo>
                      <a:pt x="17" y="38"/>
                    </a:moveTo>
                    <a:cubicBezTo>
                      <a:pt x="23" y="38"/>
                      <a:pt x="27" y="36"/>
                      <a:pt x="31" y="33"/>
                    </a:cubicBezTo>
                    <a:cubicBezTo>
                      <a:pt x="33" y="30"/>
                      <a:pt x="36" y="26"/>
                      <a:pt x="36" y="21"/>
                    </a:cubicBezTo>
                    <a:cubicBezTo>
                      <a:pt x="36" y="15"/>
                      <a:pt x="34" y="10"/>
                      <a:pt x="31" y="8"/>
                    </a:cubicBezTo>
                    <a:cubicBezTo>
                      <a:pt x="28" y="5"/>
                      <a:pt x="24" y="0"/>
                      <a:pt x="19" y="3"/>
                    </a:cubicBezTo>
                    <a:cubicBezTo>
                      <a:pt x="13" y="1"/>
                      <a:pt x="8" y="4"/>
                      <a:pt x="5" y="8"/>
                    </a:cubicBezTo>
                    <a:cubicBezTo>
                      <a:pt x="3" y="10"/>
                      <a:pt x="0" y="15"/>
                      <a:pt x="0" y="20"/>
                    </a:cubicBezTo>
                    <a:cubicBezTo>
                      <a:pt x="1" y="25"/>
                      <a:pt x="2" y="30"/>
                      <a:pt x="5" y="32"/>
                    </a:cubicBezTo>
                    <a:cubicBezTo>
                      <a:pt x="8" y="35"/>
                      <a:pt x="12" y="38"/>
                      <a:pt x="17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31" name="Freeform 273">
                <a:extLst>
                  <a:ext uri="{FF2B5EF4-FFF2-40B4-BE49-F238E27FC236}">
                    <a16:creationId xmlns="" xmlns:a16="http://schemas.microsoft.com/office/drawing/2014/main" id="{88178E13-82B3-4211-BD27-056DB2F9E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" y="3353"/>
                <a:ext cx="99" cy="94"/>
              </a:xfrm>
              <a:custGeom>
                <a:avLst/>
                <a:gdLst>
                  <a:gd name="T0" fmla="*/ 7 w 38"/>
                  <a:gd name="T1" fmla="*/ 31 h 36"/>
                  <a:gd name="T2" fmla="*/ 20 w 38"/>
                  <a:gd name="T3" fmla="*/ 35 h 36"/>
                  <a:gd name="T4" fmla="*/ 32 w 38"/>
                  <a:gd name="T5" fmla="*/ 31 h 36"/>
                  <a:gd name="T6" fmla="*/ 37 w 38"/>
                  <a:gd name="T7" fmla="*/ 19 h 36"/>
                  <a:gd name="T8" fmla="*/ 33 w 38"/>
                  <a:gd name="T9" fmla="*/ 5 h 36"/>
                  <a:gd name="T10" fmla="*/ 21 w 38"/>
                  <a:gd name="T11" fmla="*/ 0 h 36"/>
                  <a:gd name="T12" fmla="*/ 7 w 38"/>
                  <a:gd name="T13" fmla="*/ 5 h 36"/>
                  <a:gd name="T14" fmla="*/ 3 w 38"/>
                  <a:gd name="T15" fmla="*/ 17 h 36"/>
                  <a:gd name="T16" fmla="*/ 7 w 38"/>
                  <a:gd name="T1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7" y="31"/>
                    </a:moveTo>
                    <a:cubicBezTo>
                      <a:pt x="10" y="33"/>
                      <a:pt x="14" y="36"/>
                      <a:pt x="20" y="35"/>
                    </a:cubicBezTo>
                    <a:cubicBezTo>
                      <a:pt x="25" y="35"/>
                      <a:pt x="29" y="34"/>
                      <a:pt x="32" y="31"/>
                    </a:cubicBezTo>
                    <a:cubicBezTo>
                      <a:pt x="35" y="28"/>
                      <a:pt x="37" y="24"/>
                      <a:pt x="37" y="19"/>
                    </a:cubicBezTo>
                    <a:cubicBezTo>
                      <a:pt x="38" y="13"/>
                      <a:pt x="36" y="9"/>
                      <a:pt x="33" y="5"/>
                    </a:cubicBezTo>
                    <a:cubicBezTo>
                      <a:pt x="30" y="3"/>
                      <a:pt x="26" y="0"/>
                      <a:pt x="21" y="0"/>
                    </a:cubicBezTo>
                    <a:cubicBezTo>
                      <a:pt x="15" y="0"/>
                      <a:pt x="10" y="2"/>
                      <a:pt x="7" y="5"/>
                    </a:cubicBezTo>
                    <a:cubicBezTo>
                      <a:pt x="5" y="8"/>
                      <a:pt x="0" y="12"/>
                      <a:pt x="3" y="17"/>
                    </a:cubicBezTo>
                    <a:cubicBezTo>
                      <a:pt x="0" y="23"/>
                      <a:pt x="4" y="27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32" name="Freeform 274">
                <a:extLst>
                  <a:ext uri="{FF2B5EF4-FFF2-40B4-BE49-F238E27FC236}">
                    <a16:creationId xmlns="" xmlns:a16="http://schemas.microsoft.com/office/drawing/2014/main" id="{5DF19C15-7321-4231-992B-7E9E9A729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1" y="3457"/>
                <a:ext cx="96" cy="93"/>
              </a:xfrm>
              <a:custGeom>
                <a:avLst/>
                <a:gdLst>
                  <a:gd name="T0" fmla="*/ 17 w 37"/>
                  <a:gd name="T1" fmla="*/ 36 h 36"/>
                  <a:gd name="T2" fmla="*/ 30 w 37"/>
                  <a:gd name="T3" fmla="*/ 31 h 36"/>
                  <a:gd name="T4" fmla="*/ 34 w 37"/>
                  <a:gd name="T5" fmla="*/ 19 h 36"/>
                  <a:gd name="T6" fmla="*/ 30 w 37"/>
                  <a:gd name="T7" fmla="*/ 5 h 36"/>
                  <a:gd name="T8" fmla="*/ 18 w 37"/>
                  <a:gd name="T9" fmla="*/ 0 h 36"/>
                  <a:gd name="T10" fmla="*/ 5 w 37"/>
                  <a:gd name="T11" fmla="*/ 5 h 36"/>
                  <a:gd name="T12" fmla="*/ 0 w 37"/>
                  <a:gd name="T13" fmla="*/ 17 h 36"/>
                  <a:gd name="T14" fmla="*/ 5 w 37"/>
                  <a:gd name="T15" fmla="*/ 31 h 36"/>
                  <a:gd name="T16" fmla="*/ 17 w 37"/>
                  <a:gd name="T1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6">
                    <a:moveTo>
                      <a:pt x="17" y="36"/>
                    </a:moveTo>
                    <a:cubicBezTo>
                      <a:pt x="22" y="36"/>
                      <a:pt x="27" y="34"/>
                      <a:pt x="30" y="31"/>
                    </a:cubicBezTo>
                    <a:cubicBezTo>
                      <a:pt x="33" y="28"/>
                      <a:pt x="37" y="24"/>
                      <a:pt x="34" y="19"/>
                    </a:cubicBezTo>
                    <a:cubicBezTo>
                      <a:pt x="37" y="13"/>
                      <a:pt x="33" y="8"/>
                      <a:pt x="30" y="5"/>
                    </a:cubicBezTo>
                    <a:cubicBezTo>
                      <a:pt x="27" y="3"/>
                      <a:pt x="23" y="0"/>
                      <a:pt x="18" y="0"/>
                    </a:cubicBezTo>
                    <a:cubicBezTo>
                      <a:pt x="13" y="1"/>
                      <a:pt x="8" y="2"/>
                      <a:pt x="5" y="5"/>
                    </a:cubicBezTo>
                    <a:cubicBezTo>
                      <a:pt x="2" y="8"/>
                      <a:pt x="0" y="12"/>
                      <a:pt x="0" y="17"/>
                    </a:cubicBezTo>
                    <a:cubicBezTo>
                      <a:pt x="0" y="23"/>
                      <a:pt x="1" y="27"/>
                      <a:pt x="5" y="31"/>
                    </a:cubicBezTo>
                    <a:cubicBezTo>
                      <a:pt x="7" y="33"/>
                      <a:pt x="11" y="36"/>
                      <a:pt x="1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33" name="Freeform 275">
                <a:extLst>
                  <a:ext uri="{FF2B5EF4-FFF2-40B4-BE49-F238E27FC236}">
                    <a16:creationId xmlns="" xmlns:a16="http://schemas.microsoft.com/office/drawing/2014/main" id="{DCAFBC7C-83C6-4360-A894-3B17A9D01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3563"/>
                <a:ext cx="96" cy="96"/>
              </a:xfrm>
              <a:custGeom>
                <a:avLst/>
                <a:gdLst>
                  <a:gd name="T0" fmla="*/ 18 w 37"/>
                  <a:gd name="T1" fmla="*/ 37 h 37"/>
                  <a:gd name="T2" fmla="*/ 31 w 37"/>
                  <a:gd name="T3" fmla="*/ 32 h 37"/>
                  <a:gd name="T4" fmla="*/ 37 w 37"/>
                  <a:gd name="T5" fmla="*/ 20 h 37"/>
                  <a:gd name="T6" fmla="*/ 32 w 37"/>
                  <a:gd name="T7" fmla="*/ 7 h 37"/>
                  <a:gd name="T8" fmla="*/ 19 w 37"/>
                  <a:gd name="T9" fmla="*/ 2 h 37"/>
                  <a:gd name="T10" fmla="*/ 11 w 37"/>
                  <a:gd name="T11" fmla="*/ 3 h 37"/>
                  <a:gd name="T12" fmla="*/ 3 w 37"/>
                  <a:gd name="T13" fmla="*/ 12 h 37"/>
                  <a:gd name="T14" fmla="*/ 2 w 37"/>
                  <a:gd name="T15" fmla="*/ 19 h 37"/>
                  <a:gd name="T16" fmla="*/ 6 w 37"/>
                  <a:gd name="T17" fmla="*/ 32 h 37"/>
                  <a:gd name="T18" fmla="*/ 18 w 37"/>
                  <a:gd name="T1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7">
                    <a:moveTo>
                      <a:pt x="18" y="37"/>
                    </a:moveTo>
                    <a:cubicBezTo>
                      <a:pt x="23" y="37"/>
                      <a:pt x="28" y="35"/>
                      <a:pt x="31" y="32"/>
                    </a:cubicBezTo>
                    <a:cubicBezTo>
                      <a:pt x="34" y="29"/>
                      <a:pt x="37" y="25"/>
                      <a:pt x="37" y="20"/>
                    </a:cubicBezTo>
                    <a:cubicBezTo>
                      <a:pt x="36" y="15"/>
                      <a:pt x="35" y="10"/>
                      <a:pt x="32" y="7"/>
                    </a:cubicBezTo>
                    <a:cubicBezTo>
                      <a:pt x="29" y="4"/>
                      <a:pt x="25" y="0"/>
                      <a:pt x="19" y="2"/>
                    </a:cubicBezTo>
                    <a:cubicBezTo>
                      <a:pt x="17" y="2"/>
                      <a:pt x="14" y="2"/>
                      <a:pt x="11" y="3"/>
                    </a:cubicBezTo>
                    <a:cubicBezTo>
                      <a:pt x="7" y="5"/>
                      <a:pt x="5" y="9"/>
                      <a:pt x="3" y="12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24"/>
                      <a:pt x="3" y="29"/>
                      <a:pt x="6" y="32"/>
                    </a:cubicBezTo>
                    <a:cubicBezTo>
                      <a:pt x="9" y="34"/>
                      <a:pt x="13" y="37"/>
                      <a:pt x="18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34" name="Freeform 276">
                <a:extLst>
                  <a:ext uri="{FF2B5EF4-FFF2-40B4-BE49-F238E27FC236}">
                    <a16:creationId xmlns="" xmlns:a16="http://schemas.microsoft.com/office/drawing/2014/main" id="{0CF2479B-9CF9-4D7D-B043-1F9032A37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" y="3353"/>
                <a:ext cx="99" cy="94"/>
              </a:xfrm>
              <a:custGeom>
                <a:avLst/>
                <a:gdLst>
                  <a:gd name="T0" fmla="*/ 17 w 38"/>
                  <a:gd name="T1" fmla="*/ 35 h 36"/>
                  <a:gd name="T2" fmla="*/ 31 w 38"/>
                  <a:gd name="T3" fmla="*/ 31 h 36"/>
                  <a:gd name="T4" fmla="*/ 35 w 38"/>
                  <a:gd name="T5" fmla="*/ 18 h 36"/>
                  <a:gd name="T6" fmla="*/ 31 w 38"/>
                  <a:gd name="T7" fmla="*/ 5 h 36"/>
                  <a:gd name="T8" fmla="*/ 18 w 38"/>
                  <a:gd name="T9" fmla="*/ 0 h 36"/>
                  <a:gd name="T10" fmla="*/ 6 w 38"/>
                  <a:gd name="T11" fmla="*/ 5 h 36"/>
                  <a:gd name="T12" fmla="*/ 0 w 38"/>
                  <a:gd name="T13" fmla="*/ 17 h 36"/>
                  <a:gd name="T14" fmla="*/ 5 w 38"/>
                  <a:gd name="T15" fmla="*/ 30 h 36"/>
                  <a:gd name="T16" fmla="*/ 17 w 38"/>
                  <a:gd name="T17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17" y="35"/>
                    </a:moveTo>
                    <a:cubicBezTo>
                      <a:pt x="23" y="35"/>
                      <a:pt x="28" y="34"/>
                      <a:pt x="31" y="31"/>
                    </a:cubicBezTo>
                    <a:cubicBezTo>
                      <a:pt x="33" y="28"/>
                      <a:pt x="38" y="24"/>
                      <a:pt x="35" y="18"/>
                    </a:cubicBezTo>
                    <a:cubicBezTo>
                      <a:pt x="38" y="13"/>
                      <a:pt x="34" y="8"/>
                      <a:pt x="31" y="5"/>
                    </a:cubicBezTo>
                    <a:cubicBezTo>
                      <a:pt x="28" y="2"/>
                      <a:pt x="24" y="0"/>
                      <a:pt x="18" y="0"/>
                    </a:cubicBezTo>
                    <a:cubicBezTo>
                      <a:pt x="13" y="0"/>
                      <a:pt x="9" y="2"/>
                      <a:pt x="6" y="5"/>
                    </a:cubicBezTo>
                    <a:cubicBezTo>
                      <a:pt x="3" y="8"/>
                      <a:pt x="1" y="12"/>
                      <a:pt x="0" y="17"/>
                    </a:cubicBezTo>
                    <a:cubicBezTo>
                      <a:pt x="0" y="22"/>
                      <a:pt x="2" y="27"/>
                      <a:pt x="5" y="30"/>
                    </a:cubicBezTo>
                    <a:cubicBezTo>
                      <a:pt x="8" y="33"/>
                      <a:pt x="12" y="36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35" name="Freeform 277">
                <a:extLst>
                  <a:ext uri="{FF2B5EF4-FFF2-40B4-BE49-F238E27FC236}">
                    <a16:creationId xmlns="" xmlns:a16="http://schemas.microsoft.com/office/drawing/2014/main" id="{77E496E2-8391-411A-BCE0-6CBE739B9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3667"/>
                <a:ext cx="96" cy="99"/>
              </a:xfrm>
              <a:custGeom>
                <a:avLst/>
                <a:gdLst>
                  <a:gd name="T0" fmla="*/ 18 w 37"/>
                  <a:gd name="T1" fmla="*/ 37 h 38"/>
                  <a:gd name="T2" fmla="*/ 31 w 37"/>
                  <a:gd name="T3" fmla="*/ 33 h 38"/>
                  <a:gd name="T4" fmla="*/ 36 w 37"/>
                  <a:gd name="T5" fmla="*/ 20 h 38"/>
                  <a:gd name="T6" fmla="*/ 32 w 37"/>
                  <a:gd name="T7" fmla="*/ 7 h 38"/>
                  <a:gd name="T8" fmla="*/ 19 w 37"/>
                  <a:gd name="T9" fmla="*/ 2 h 38"/>
                  <a:gd name="T10" fmla="*/ 11 w 37"/>
                  <a:gd name="T11" fmla="*/ 4 h 38"/>
                  <a:gd name="T12" fmla="*/ 3 w 37"/>
                  <a:gd name="T13" fmla="*/ 12 h 38"/>
                  <a:gd name="T14" fmla="*/ 2 w 37"/>
                  <a:gd name="T15" fmla="*/ 19 h 38"/>
                  <a:gd name="T16" fmla="*/ 6 w 37"/>
                  <a:gd name="T17" fmla="*/ 32 h 38"/>
                  <a:gd name="T18" fmla="*/ 18 w 37"/>
                  <a:gd name="T19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8">
                    <a:moveTo>
                      <a:pt x="18" y="37"/>
                    </a:moveTo>
                    <a:cubicBezTo>
                      <a:pt x="23" y="38"/>
                      <a:pt x="28" y="36"/>
                      <a:pt x="31" y="33"/>
                    </a:cubicBezTo>
                    <a:cubicBezTo>
                      <a:pt x="34" y="30"/>
                      <a:pt x="37" y="26"/>
                      <a:pt x="36" y="20"/>
                    </a:cubicBezTo>
                    <a:cubicBezTo>
                      <a:pt x="36" y="15"/>
                      <a:pt x="35" y="10"/>
                      <a:pt x="32" y="7"/>
                    </a:cubicBezTo>
                    <a:cubicBezTo>
                      <a:pt x="29" y="5"/>
                      <a:pt x="25" y="0"/>
                      <a:pt x="19" y="2"/>
                    </a:cubicBezTo>
                    <a:cubicBezTo>
                      <a:pt x="17" y="2"/>
                      <a:pt x="14" y="2"/>
                      <a:pt x="11" y="4"/>
                    </a:cubicBezTo>
                    <a:cubicBezTo>
                      <a:pt x="7" y="5"/>
                      <a:pt x="5" y="9"/>
                      <a:pt x="3" y="12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25"/>
                      <a:pt x="3" y="29"/>
                      <a:pt x="6" y="32"/>
                    </a:cubicBezTo>
                    <a:cubicBezTo>
                      <a:pt x="9" y="35"/>
                      <a:pt x="13" y="37"/>
                      <a:pt x="18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36" name="Freeform 278">
                <a:extLst>
                  <a:ext uri="{FF2B5EF4-FFF2-40B4-BE49-F238E27FC236}">
                    <a16:creationId xmlns="" xmlns:a16="http://schemas.microsoft.com/office/drawing/2014/main" id="{C7F22913-293E-4F28-B20C-830110F08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9" y="3457"/>
                <a:ext cx="99" cy="93"/>
              </a:xfrm>
              <a:custGeom>
                <a:avLst/>
                <a:gdLst>
                  <a:gd name="T0" fmla="*/ 17 w 38"/>
                  <a:gd name="T1" fmla="*/ 36 h 36"/>
                  <a:gd name="T2" fmla="*/ 31 w 38"/>
                  <a:gd name="T3" fmla="*/ 31 h 36"/>
                  <a:gd name="T4" fmla="*/ 35 w 38"/>
                  <a:gd name="T5" fmla="*/ 19 h 36"/>
                  <a:gd name="T6" fmla="*/ 31 w 38"/>
                  <a:gd name="T7" fmla="*/ 5 h 36"/>
                  <a:gd name="T8" fmla="*/ 18 w 38"/>
                  <a:gd name="T9" fmla="*/ 0 h 36"/>
                  <a:gd name="T10" fmla="*/ 6 w 38"/>
                  <a:gd name="T11" fmla="*/ 5 h 36"/>
                  <a:gd name="T12" fmla="*/ 0 w 38"/>
                  <a:gd name="T13" fmla="*/ 17 h 36"/>
                  <a:gd name="T14" fmla="*/ 5 w 38"/>
                  <a:gd name="T15" fmla="*/ 31 h 36"/>
                  <a:gd name="T16" fmla="*/ 17 w 38"/>
                  <a:gd name="T1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17" y="36"/>
                    </a:moveTo>
                    <a:cubicBezTo>
                      <a:pt x="23" y="36"/>
                      <a:pt x="28" y="34"/>
                      <a:pt x="31" y="31"/>
                    </a:cubicBezTo>
                    <a:cubicBezTo>
                      <a:pt x="33" y="28"/>
                      <a:pt x="38" y="24"/>
                      <a:pt x="35" y="19"/>
                    </a:cubicBezTo>
                    <a:cubicBezTo>
                      <a:pt x="37" y="13"/>
                      <a:pt x="34" y="8"/>
                      <a:pt x="31" y="5"/>
                    </a:cubicBezTo>
                    <a:cubicBezTo>
                      <a:pt x="28" y="3"/>
                      <a:pt x="24" y="0"/>
                      <a:pt x="18" y="0"/>
                    </a:cubicBezTo>
                    <a:cubicBezTo>
                      <a:pt x="13" y="1"/>
                      <a:pt x="9" y="2"/>
                      <a:pt x="6" y="5"/>
                    </a:cubicBezTo>
                    <a:cubicBezTo>
                      <a:pt x="3" y="8"/>
                      <a:pt x="1" y="12"/>
                      <a:pt x="0" y="17"/>
                    </a:cubicBezTo>
                    <a:cubicBezTo>
                      <a:pt x="0" y="23"/>
                      <a:pt x="2" y="27"/>
                      <a:pt x="5" y="31"/>
                    </a:cubicBezTo>
                    <a:cubicBezTo>
                      <a:pt x="8" y="33"/>
                      <a:pt x="12" y="36"/>
                      <a:pt x="1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37" name="Freeform 279">
                <a:extLst>
                  <a:ext uri="{FF2B5EF4-FFF2-40B4-BE49-F238E27FC236}">
                    <a16:creationId xmlns="" xmlns:a16="http://schemas.microsoft.com/office/drawing/2014/main" id="{50E5D9C8-2970-4786-A24D-EB18A65D4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5" y="3457"/>
                <a:ext cx="96" cy="96"/>
              </a:xfrm>
              <a:custGeom>
                <a:avLst/>
                <a:gdLst>
                  <a:gd name="T0" fmla="*/ 16 w 37"/>
                  <a:gd name="T1" fmla="*/ 36 h 37"/>
                  <a:gd name="T2" fmla="*/ 25 w 37"/>
                  <a:gd name="T3" fmla="*/ 35 h 37"/>
                  <a:gd name="T4" fmla="*/ 34 w 37"/>
                  <a:gd name="T5" fmla="*/ 26 h 37"/>
                  <a:gd name="T6" fmla="*/ 35 w 37"/>
                  <a:gd name="T7" fmla="*/ 18 h 37"/>
                  <a:gd name="T8" fmla="*/ 30 w 37"/>
                  <a:gd name="T9" fmla="*/ 6 h 37"/>
                  <a:gd name="T10" fmla="*/ 18 w 37"/>
                  <a:gd name="T11" fmla="*/ 0 h 37"/>
                  <a:gd name="T12" fmla="*/ 5 w 37"/>
                  <a:gd name="T13" fmla="*/ 6 h 37"/>
                  <a:gd name="T14" fmla="*/ 0 w 37"/>
                  <a:gd name="T15" fmla="*/ 18 h 37"/>
                  <a:gd name="T16" fmla="*/ 5 w 37"/>
                  <a:gd name="T17" fmla="*/ 30 h 37"/>
                  <a:gd name="T18" fmla="*/ 16 w 37"/>
                  <a:gd name="T1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7">
                    <a:moveTo>
                      <a:pt x="16" y="36"/>
                    </a:moveTo>
                    <a:cubicBezTo>
                      <a:pt x="20" y="35"/>
                      <a:pt x="23" y="36"/>
                      <a:pt x="25" y="35"/>
                    </a:cubicBezTo>
                    <a:cubicBezTo>
                      <a:pt x="28" y="32"/>
                      <a:pt x="32" y="30"/>
                      <a:pt x="34" y="26"/>
                    </a:cubicBezTo>
                    <a:cubicBezTo>
                      <a:pt x="35" y="23"/>
                      <a:pt x="34" y="20"/>
                      <a:pt x="35" y="18"/>
                    </a:cubicBezTo>
                    <a:cubicBezTo>
                      <a:pt x="37" y="12"/>
                      <a:pt x="33" y="8"/>
                      <a:pt x="30" y="6"/>
                    </a:cubicBezTo>
                    <a:cubicBezTo>
                      <a:pt x="28" y="3"/>
                      <a:pt x="24" y="0"/>
                      <a:pt x="18" y="0"/>
                    </a:cubicBezTo>
                    <a:cubicBezTo>
                      <a:pt x="13" y="1"/>
                      <a:pt x="8" y="2"/>
                      <a:pt x="5" y="6"/>
                    </a:cubicBezTo>
                    <a:cubicBezTo>
                      <a:pt x="2" y="9"/>
                      <a:pt x="0" y="13"/>
                      <a:pt x="0" y="18"/>
                    </a:cubicBezTo>
                    <a:cubicBezTo>
                      <a:pt x="0" y="23"/>
                      <a:pt x="2" y="28"/>
                      <a:pt x="5" y="30"/>
                    </a:cubicBezTo>
                    <a:cubicBezTo>
                      <a:pt x="8" y="33"/>
                      <a:pt x="12" y="37"/>
                      <a:pt x="1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38" name="Freeform 280">
                <a:extLst>
                  <a:ext uri="{FF2B5EF4-FFF2-40B4-BE49-F238E27FC236}">
                    <a16:creationId xmlns="" xmlns:a16="http://schemas.microsoft.com/office/drawing/2014/main" id="{F92E0D47-81F4-4CB2-BD72-ECAE9FF0A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3880"/>
                <a:ext cx="94" cy="95"/>
              </a:xfrm>
              <a:custGeom>
                <a:avLst/>
                <a:gdLst>
                  <a:gd name="T0" fmla="*/ 5 w 36"/>
                  <a:gd name="T1" fmla="*/ 30 h 37"/>
                  <a:gd name="T2" fmla="*/ 17 w 36"/>
                  <a:gd name="T3" fmla="*/ 35 h 37"/>
                  <a:gd name="T4" fmla="*/ 30 w 36"/>
                  <a:gd name="T5" fmla="*/ 31 h 37"/>
                  <a:gd name="T6" fmla="*/ 35 w 36"/>
                  <a:gd name="T7" fmla="*/ 19 h 37"/>
                  <a:gd name="T8" fmla="*/ 31 w 36"/>
                  <a:gd name="T9" fmla="*/ 7 h 37"/>
                  <a:gd name="T10" fmla="*/ 19 w 36"/>
                  <a:gd name="T11" fmla="*/ 1 h 37"/>
                  <a:gd name="T12" fmla="*/ 6 w 36"/>
                  <a:gd name="T13" fmla="*/ 6 h 37"/>
                  <a:gd name="T14" fmla="*/ 0 w 36"/>
                  <a:gd name="T15" fmla="*/ 18 h 37"/>
                  <a:gd name="T16" fmla="*/ 5 w 36"/>
                  <a:gd name="T17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7">
                    <a:moveTo>
                      <a:pt x="5" y="30"/>
                    </a:moveTo>
                    <a:cubicBezTo>
                      <a:pt x="9" y="33"/>
                      <a:pt x="12" y="37"/>
                      <a:pt x="17" y="35"/>
                    </a:cubicBezTo>
                    <a:cubicBezTo>
                      <a:pt x="23" y="37"/>
                      <a:pt x="26" y="34"/>
                      <a:pt x="30" y="31"/>
                    </a:cubicBezTo>
                    <a:cubicBezTo>
                      <a:pt x="33" y="27"/>
                      <a:pt x="36" y="24"/>
                      <a:pt x="35" y="19"/>
                    </a:cubicBezTo>
                    <a:cubicBezTo>
                      <a:pt x="35" y="14"/>
                      <a:pt x="35" y="10"/>
                      <a:pt x="31" y="7"/>
                    </a:cubicBezTo>
                    <a:cubicBezTo>
                      <a:pt x="27" y="4"/>
                      <a:pt x="25" y="0"/>
                      <a:pt x="19" y="1"/>
                    </a:cubicBezTo>
                    <a:cubicBezTo>
                      <a:pt x="14" y="1"/>
                      <a:pt x="10" y="1"/>
                      <a:pt x="6" y="6"/>
                    </a:cubicBezTo>
                    <a:cubicBezTo>
                      <a:pt x="4" y="9"/>
                      <a:pt x="0" y="12"/>
                      <a:pt x="0" y="18"/>
                    </a:cubicBezTo>
                    <a:cubicBezTo>
                      <a:pt x="1" y="22"/>
                      <a:pt x="1" y="27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39" name="Freeform 281">
                <a:extLst>
                  <a:ext uri="{FF2B5EF4-FFF2-40B4-BE49-F238E27FC236}">
                    <a16:creationId xmlns="" xmlns:a16="http://schemas.microsoft.com/office/drawing/2014/main" id="{531FD23A-5740-4A21-BD42-9066EFA97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5" y="3457"/>
                <a:ext cx="99" cy="93"/>
              </a:xfrm>
              <a:custGeom>
                <a:avLst/>
                <a:gdLst>
                  <a:gd name="T0" fmla="*/ 7 w 38"/>
                  <a:gd name="T1" fmla="*/ 30 h 36"/>
                  <a:gd name="T2" fmla="*/ 19 w 38"/>
                  <a:gd name="T3" fmla="*/ 36 h 36"/>
                  <a:gd name="T4" fmla="*/ 31 w 38"/>
                  <a:gd name="T5" fmla="*/ 31 h 36"/>
                  <a:gd name="T6" fmla="*/ 37 w 38"/>
                  <a:gd name="T7" fmla="*/ 19 h 36"/>
                  <a:gd name="T8" fmla="*/ 33 w 38"/>
                  <a:gd name="T9" fmla="*/ 7 h 36"/>
                  <a:gd name="T10" fmla="*/ 20 w 38"/>
                  <a:gd name="T11" fmla="*/ 1 h 36"/>
                  <a:gd name="T12" fmla="*/ 8 w 38"/>
                  <a:gd name="T13" fmla="*/ 6 h 36"/>
                  <a:gd name="T14" fmla="*/ 2 w 38"/>
                  <a:gd name="T15" fmla="*/ 18 h 36"/>
                  <a:gd name="T16" fmla="*/ 7 w 38"/>
                  <a:gd name="T17" fmla="*/ 3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7" y="30"/>
                    </a:moveTo>
                    <a:cubicBezTo>
                      <a:pt x="11" y="34"/>
                      <a:pt x="14" y="36"/>
                      <a:pt x="19" y="36"/>
                    </a:cubicBezTo>
                    <a:cubicBezTo>
                      <a:pt x="24" y="35"/>
                      <a:pt x="28" y="35"/>
                      <a:pt x="31" y="31"/>
                    </a:cubicBezTo>
                    <a:cubicBezTo>
                      <a:pt x="34" y="27"/>
                      <a:pt x="38" y="25"/>
                      <a:pt x="37" y="19"/>
                    </a:cubicBezTo>
                    <a:cubicBezTo>
                      <a:pt x="36" y="15"/>
                      <a:pt x="37" y="10"/>
                      <a:pt x="33" y="7"/>
                    </a:cubicBezTo>
                    <a:cubicBezTo>
                      <a:pt x="29" y="4"/>
                      <a:pt x="26" y="0"/>
                      <a:pt x="20" y="1"/>
                    </a:cubicBezTo>
                    <a:cubicBezTo>
                      <a:pt x="15" y="1"/>
                      <a:pt x="11" y="2"/>
                      <a:pt x="8" y="6"/>
                    </a:cubicBezTo>
                    <a:cubicBezTo>
                      <a:pt x="4" y="9"/>
                      <a:pt x="0" y="12"/>
                      <a:pt x="2" y="18"/>
                    </a:cubicBezTo>
                    <a:cubicBezTo>
                      <a:pt x="1" y="23"/>
                      <a:pt x="4" y="27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40" name="Freeform 282">
                <a:extLst>
                  <a:ext uri="{FF2B5EF4-FFF2-40B4-BE49-F238E27FC236}">
                    <a16:creationId xmlns="" xmlns:a16="http://schemas.microsoft.com/office/drawing/2014/main" id="{FF3AF8BF-D77C-432D-ABA7-E70FC19A4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670"/>
                <a:ext cx="99" cy="93"/>
              </a:xfrm>
              <a:custGeom>
                <a:avLst/>
                <a:gdLst>
                  <a:gd name="T0" fmla="*/ 7 w 38"/>
                  <a:gd name="T1" fmla="*/ 31 h 36"/>
                  <a:gd name="T2" fmla="*/ 19 w 38"/>
                  <a:gd name="T3" fmla="*/ 36 h 36"/>
                  <a:gd name="T4" fmla="*/ 30 w 38"/>
                  <a:gd name="T5" fmla="*/ 31 h 36"/>
                  <a:gd name="T6" fmla="*/ 36 w 38"/>
                  <a:gd name="T7" fmla="*/ 19 h 36"/>
                  <a:gd name="T8" fmla="*/ 32 w 38"/>
                  <a:gd name="T9" fmla="*/ 8 h 36"/>
                  <a:gd name="T10" fmla="*/ 20 w 38"/>
                  <a:gd name="T11" fmla="*/ 1 h 36"/>
                  <a:gd name="T12" fmla="*/ 7 w 38"/>
                  <a:gd name="T13" fmla="*/ 6 h 36"/>
                  <a:gd name="T14" fmla="*/ 2 w 38"/>
                  <a:gd name="T15" fmla="*/ 18 h 36"/>
                  <a:gd name="T16" fmla="*/ 7 w 38"/>
                  <a:gd name="T1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7" y="31"/>
                    </a:moveTo>
                    <a:cubicBezTo>
                      <a:pt x="10" y="34"/>
                      <a:pt x="14" y="36"/>
                      <a:pt x="19" y="36"/>
                    </a:cubicBezTo>
                    <a:cubicBezTo>
                      <a:pt x="24" y="36"/>
                      <a:pt x="27" y="35"/>
                      <a:pt x="30" y="31"/>
                    </a:cubicBezTo>
                    <a:cubicBezTo>
                      <a:pt x="33" y="28"/>
                      <a:pt x="38" y="25"/>
                      <a:pt x="36" y="19"/>
                    </a:cubicBezTo>
                    <a:cubicBezTo>
                      <a:pt x="36" y="15"/>
                      <a:pt x="37" y="11"/>
                      <a:pt x="32" y="8"/>
                    </a:cubicBezTo>
                    <a:cubicBezTo>
                      <a:pt x="28" y="5"/>
                      <a:pt x="26" y="0"/>
                      <a:pt x="20" y="1"/>
                    </a:cubicBezTo>
                    <a:cubicBezTo>
                      <a:pt x="15" y="2"/>
                      <a:pt x="11" y="2"/>
                      <a:pt x="7" y="6"/>
                    </a:cubicBezTo>
                    <a:cubicBezTo>
                      <a:pt x="4" y="10"/>
                      <a:pt x="0" y="13"/>
                      <a:pt x="2" y="18"/>
                    </a:cubicBezTo>
                    <a:cubicBezTo>
                      <a:pt x="1" y="24"/>
                      <a:pt x="3" y="27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41" name="Freeform 283">
                <a:extLst>
                  <a:ext uri="{FF2B5EF4-FFF2-40B4-BE49-F238E27FC236}">
                    <a16:creationId xmlns="" xmlns:a16="http://schemas.microsoft.com/office/drawing/2014/main" id="{00219DC8-1049-4E73-B9F5-7FFC0E322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3776"/>
                <a:ext cx="96" cy="93"/>
              </a:xfrm>
              <a:custGeom>
                <a:avLst/>
                <a:gdLst>
                  <a:gd name="T0" fmla="*/ 6 w 37"/>
                  <a:gd name="T1" fmla="*/ 30 h 36"/>
                  <a:gd name="T2" fmla="*/ 18 w 37"/>
                  <a:gd name="T3" fmla="*/ 35 h 36"/>
                  <a:gd name="T4" fmla="*/ 30 w 37"/>
                  <a:gd name="T5" fmla="*/ 31 h 36"/>
                  <a:gd name="T6" fmla="*/ 36 w 37"/>
                  <a:gd name="T7" fmla="*/ 19 h 36"/>
                  <a:gd name="T8" fmla="*/ 32 w 37"/>
                  <a:gd name="T9" fmla="*/ 7 h 36"/>
                  <a:gd name="T10" fmla="*/ 19 w 37"/>
                  <a:gd name="T11" fmla="*/ 1 h 36"/>
                  <a:gd name="T12" fmla="*/ 7 w 37"/>
                  <a:gd name="T13" fmla="*/ 6 h 36"/>
                  <a:gd name="T14" fmla="*/ 2 w 37"/>
                  <a:gd name="T15" fmla="*/ 17 h 36"/>
                  <a:gd name="T16" fmla="*/ 6 w 37"/>
                  <a:gd name="T17" fmla="*/ 3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6">
                    <a:moveTo>
                      <a:pt x="6" y="30"/>
                    </a:moveTo>
                    <a:cubicBezTo>
                      <a:pt x="10" y="33"/>
                      <a:pt x="13" y="36"/>
                      <a:pt x="18" y="35"/>
                    </a:cubicBezTo>
                    <a:cubicBezTo>
                      <a:pt x="23" y="35"/>
                      <a:pt x="27" y="35"/>
                      <a:pt x="30" y="31"/>
                    </a:cubicBezTo>
                    <a:cubicBezTo>
                      <a:pt x="33" y="27"/>
                      <a:pt x="37" y="25"/>
                      <a:pt x="36" y="19"/>
                    </a:cubicBezTo>
                    <a:cubicBezTo>
                      <a:pt x="35" y="15"/>
                      <a:pt x="37" y="10"/>
                      <a:pt x="32" y="7"/>
                    </a:cubicBezTo>
                    <a:cubicBezTo>
                      <a:pt x="28" y="4"/>
                      <a:pt x="26" y="0"/>
                      <a:pt x="19" y="1"/>
                    </a:cubicBezTo>
                    <a:cubicBezTo>
                      <a:pt x="15" y="1"/>
                      <a:pt x="10" y="1"/>
                      <a:pt x="7" y="6"/>
                    </a:cubicBezTo>
                    <a:cubicBezTo>
                      <a:pt x="4" y="9"/>
                      <a:pt x="0" y="12"/>
                      <a:pt x="2" y="17"/>
                    </a:cubicBezTo>
                    <a:cubicBezTo>
                      <a:pt x="0" y="23"/>
                      <a:pt x="3" y="26"/>
                      <a:pt x="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42" name="Freeform 284">
                <a:extLst>
                  <a:ext uri="{FF2B5EF4-FFF2-40B4-BE49-F238E27FC236}">
                    <a16:creationId xmlns="" xmlns:a16="http://schemas.microsoft.com/office/drawing/2014/main" id="{CE6DA449-96B1-4D55-A301-701933AEA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3454"/>
                <a:ext cx="93" cy="96"/>
              </a:xfrm>
              <a:custGeom>
                <a:avLst/>
                <a:gdLst>
                  <a:gd name="T0" fmla="*/ 5 w 36"/>
                  <a:gd name="T1" fmla="*/ 30 h 37"/>
                  <a:gd name="T2" fmla="*/ 17 w 36"/>
                  <a:gd name="T3" fmla="*/ 37 h 37"/>
                  <a:gd name="T4" fmla="*/ 29 w 36"/>
                  <a:gd name="T5" fmla="*/ 32 h 37"/>
                  <a:gd name="T6" fmla="*/ 35 w 36"/>
                  <a:gd name="T7" fmla="*/ 20 h 37"/>
                  <a:gd name="T8" fmla="*/ 30 w 36"/>
                  <a:gd name="T9" fmla="*/ 7 h 37"/>
                  <a:gd name="T10" fmla="*/ 18 w 36"/>
                  <a:gd name="T11" fmla="*/ 2 h 37"/>
                  <a:gd name="T12" fmla="*/ 6 w 36"/>
                  <a:gd name="T13" fmla="*/ 7 h 37"/>
                  <a:gd name="T14" fmla="*/ 0 w 36"/>
                  <a:gd name="T15" fmla="*/ 19 h 37"/>
                  <a:gd name="T16" fmla="*/ 5 w 36"/>
                  <a:gd name="T17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7">
                    <a:moveTo>
                      <a:pt x="5" y="30"/>
                    </a:moveTo>
                    <a:cubicBezTo>
                      <a:pt x="9" y="33"/>
                      <a:pt x="11" y="37"/>
                      <a:pt x="17" y="37"/>
                    </a:cubicBezTo>
                    <a:cubicBezTo>
                      <a:pt x="22" y="36"/>
                      <a:pt x="26" y="36"/>
                      <a:pt x="29" y="32"/>
                    </a:cubicBezTo>
                    <a:cubicBezTo>
                      <a:pt x="32" y="28"/>
                      <a:pt x="36" y="26"/>
                      <a:pt x="35" y="20"/>
                    </a:cubicBezTo>
                    <a:cubicBezTo>
                      <a:pt x="35" y="15"/>
                      <a:pt x="34" y="11"/>
                      <a:pt x="30" y="7"/>
                    </a:cubicBezTo>
                    <a:cubicBezTo>
                      <a:pt x="27" y="5"/>
                      <a:pt x="24" y="0"/>
                      <a:pt x="18" y="2"/>
                    </a:cubicBezTo>
                    <a:cubicBezTo>
                      <a:pt x="13" y="1"/>
                      <a:pt x="9" y="3"/>
                      <a:pt x="6" y="7"/>
                    </a:cubicBezTo>
                    <a:cubicBezTo>
                      <a:pt x="3" y="10"/>
                      <a:pt x="0" y="13"/>
                      <a:pt x="0" y="19"/>
                    </a:cubicBezTo>
                    <a:cubicBezTo>
                      <a:pt x="1" y="23"/>
                      <a:pt x="1" y="27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43" name="Freeform 285">
                <a:extLst>
                  <a:ext uri="{FF2B5EF4-FFF2-40B4-BE49-F238E27FC236}">
                    <a16:creationId xmlns="" xmlns:a16="http://schemas.microsoft.com/office/drawing/2014/main" id="{659BD558-FC3E-4222-9370-CD6B87840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3569"/>
                <a:ext cx="89" cy="90"/>
              </a:xfrm>
              <a:custGeom>
                <a:avLst/>
                <a:gdLst>
                  <a:gd name="T0" fmla="*/ 17 w 34"/>
                  <a:gd name="T1" fmla="*/ 0 h 35"/>
                  <a:gd name="T2" fmla="*/ 0 w 34"/>
                  <a:gd name="T3" fmla="*/ 17 h 35"/>
                  <a:gd name="T4" fmla="*/ 16 w 34"/>
                  <a:gd name="T5" fmla="*/ 35 h 35"/>
                  <a:gd name="T6" fmla="*/ 34 w 34"/>
                  <a:gd name="T7" fmla="*/ 18 h 35"/>
                  <a:gd name="T8" fmla="*/ 17 w 34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5"/>
                      <a:pt x="16" y="35"/>
                    </a:cubicBezTo>
                    <a:cubicBezTo>
                      <a:pt x="26" y="35"/>
                      <a:pt x="34" y="27"/>
                      <a:pt x="34" y="18"/>
                    </a:cubicBezTo>
                    <a:cubicBezTo>
                      <a:pt x="34" y="8"/>
                      <a:pt x="26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44" name="Freeform 286">
                <a:extLst>
                  <a:ext uri="{FF2B5EF4-FFF2-40B4-BE49-F238E27FC236}">
                    <a16:creationId xmlns="" xmlns:a16="http://schemas.microsoft.com/office/drawing/2014/main" id="{CCC39CA6-428D-498B-B783-2BD952C97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3882"/>
                <a:ext cx="90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7 h 35"/>
                  <a:gd name="T4" fmla="*/ 17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6"/>
                      <a:pt x="35" y="17"/>
                    </a:cubicBezTo>
                    <a:cubicBezTo>
                      <a:pt x="35" y="8"/>
                      <a:pt x="26" y="0"/>
                      <a:pt x="17" y="0"/>
                    </a:cubicBezTo>
                    <a:cubicBezTo>
                      <a:pt x="8" y="0"/>
                      <a:pt x="0" y="9"/>
                      <a:pt x="0" y="18"/>
                    </a:cubicBezTo>
                    <a:cubicBezTo>
                      <a:pt x="0" y="27"/>
                      <a:pt x="9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45" name="Freeform 287">
                <a:extLst>
                  <a:ext uri="{FF2B5EF4-FFF2-40B4-BE49-F238E27FC236}">
                    <a16:creationId xmlns="" xmlns:a16="http://schemas.microsoft.com/office/drawing/2014/main" id="{318FA82D-71B2-43A7-B872-4EEF47649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3672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9"/>
                      <a:pt x="27" y="1"/>
                      <a:pt x="18" y="0"/>
                    </a:cubicBezTo>
                    <a:cubicBezTo>
                      <a:pt x="9" y="0"/>
                      <a:pt x="1" y="8"/>
                      <a:pt x="0" y="17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46" name="Freeform 288">
                <a:extLst>
                  <a:ext uri="{FF2B5EF4-FFF2-40B4-BE49-F238E27FC236}">
                    <a16:creationId xmlns="" xmlns:a16="http://schemas.microsoft.com/office/drawing/2014/main" id="{F0050C32-E9D6-4762-90B6-D758488B5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3672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7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1"/>
                      <a:pt x="0" y="9"/>
                      <a:pt x="0" y="18"/>
                    </a:cubicBezTo>
                    <a:cubicBezTo>
                      <a:pt x="0" y="27"/>
                      <a:pt x="9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47" name="Freeform 289">
                <a:extLst>
                  <a:ext uri="{FF2B5EF4-FFF2-40B4-BE49-F238E27FC236}">
                    <a16:creationId xmlns="" xmlns:a16="http://schemas.microsoft.com/office/drawing/2014/main" id="{F5E17DB6-3CAC-4F2E-95AD-AD362383F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3882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48" name="Freeform 290">
                <a:extLst>
                  <a:ext uri="{FF2B5EF4-FFF2-40B4-BE49-F238E27FC236}">
                    <a16:creationId xmlns="" xmlns:a16="http://schemas.microsoft.com/office/drawing/2014/main" id="{3A7F2161-8205-445E-892C-BC5FAEC72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3882"/>
                <a:ext cx="91" cy="93"/>
              </a:xfrm>
              <a:custGeom>
                <a:avLst/>
                <a:gdLst>
                  <a:gd name="T0" fmla="*/ 17 w 35"/>
                  <a:gd name="T1" fmla="*/ 35 h 36"/>
                  <a:gd name="T2" fmla="*/ 35 w 35"/>
                  <a:gd name="T3" fmla="*/ 19 h 36"/>
                  <a:gd name="T4" fmla="*/ 18 w 35"/>
                  <a:gd name="T5" fmla="*/ 0 h 36"/>
                  <a:gd name="T6" fmla="*/ 0 w 35"/>
                  <a:gd name="T7" fmla="*/ 17 h 36"/>
                  <a:gd name="T8" fmla="*/ 17 w 35"/>
                  <a:gd name="T9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17" y="35"/>
                    </a:moveTo>
                    <a:cubicBezTo>
                      <a:pt x="24" y="36"/>
                      <a:pt x="34" y="26"/>
                      <a:pt x="35" y="19"/>
                    </a:cubicBezTo>
                    <a:cubicBezTo>
                      <a:pt x="35" y="10"/>
                      <a:pt x="26" y="0"/>
                      <a:pt x="18" y="0"/>
                    </a:cubicBezTo>
                    <a:cubicBezTo>
                      <a:pt x="9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49" name="Freeform 291">
                <a:extLst>
                  <a:ext uri="{FF2B5EF4-FFF2-40B4-BE49-F238E27FC236}">
                    <a16:creationId xmlns="" xmlns:a16="http://schemas.microsoft.com/office/drawing/2014/main" id="{4A90B594-3EB2-4164-874A-467DBCDC5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3672"/>
                <a:ext cx="91" cy="91"/>
              </a:xfrm>
              <a:custGeom>
                <a:avLst/>
                <a:gdLst>
                  <a:gd name="T0" fmla="*/ 17 w 35"/>
                  <a:gd name="T1" fmla="*/ 0 h 35"/>
                  <a:gd name="T2" fmla="*/ 0 w 35"/>
                  <a:gd name="T3" fmla="*/ 18 h 35"/>
                  <a:gd name="T4" fmla="*/ 18 w 35"/>
                  <a:gd name="T5" fmla="*/ 35 h 35"/>
                  <a:gd name="T6" fmla="*/ 34 w 35"/>
                  <a:gd name="T7" fmla="*/ 17 h 35"/>
                  <a:gd name="T8" fmla="*/ 17 w 35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0"/>
                    </a:moveTo>
                    <a:cubicBezTo>
                      <a:pt x="8" y="0"/>
                      <a:pt x="0" y="9"/>
                      <a:pt x="0" y="18"/>
                    </a:cubicBezTo>
                    <a:cubicBezTo>
                      <a:pt x="0" y="27"/>
                      <a:pt x="8" y="35"/>
                      <a:pt x="18" y="35"/>
                    </a:cubicBezTo>
                    <a:cubicBezTo>
                      <a:pt x="27" y="35"/>
                      <a:pt x="35" y="26"/>
                      <a:pt x="34" y="17"/>
                    </a:cubicBezTo>
                    <a:cubicBezTo>
                      <a:pt x="34" y="8"/>
                      <a:pt x="26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50" name="Freeform 292">
                <a:extLst>
                  <a:ext uri="{FF2B5EF4-FFF2-40B4-BE49-F238E27FC236}">
                    <a16:creationId xmlns="" xmlns:a16="http://schemas.microsoft.com/office/drawing/2014/main" id="{867E6E78-2B03-42E8-902D-186B1A50A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3672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6" y="35"/>
                      <a:pt x="35" y="27"/>
                      <a:pt x="35" y="18"/>
                    </a:cubicBezTo>
                    <a:cubicBezTo>
                      <a:pt x="35" y="9"/>
                      <a:pt x="27" y="1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51" name="Freeform 293">
                <a:extLst>
                  <a:ext uri="{FF2B5EF4-FFF2-40B4-BE49-F238E27FC236}">
                    <a16:creationId xmlns="" xmlns:a16="http://schemas.microsoft.com/office/drawing/2014/main" id="{CC932A2C-BEEB-4665-BDD2-4D5281117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3672"/>
                <a:ext cx="91" cy="91"/>
              </a:xfrm>
              <a:custGeom>
                <a:avLst/>
                <a:gdLst>
                  <a:gd name="T0" fmla="*/ 18 w 35"/>
                  <a:gd name="T1" fmla="*/ 0 h 35"/>
                  <a:gd name="T2" fmla="*/ 0 w 35"/>
                  <a:gd name="T3" fmla="*/ 18 h 35"/>
                  <a:gd name="T4" fmla="*/ 18 w 35"/>
                  <a:gd name="T5" fmla="*/ 35 h 35"/>
                  <a:gd name="T6" fmla="*/ 35 w 35"/>
                  <a:gd name="T7" fmla="*/ 17 h 35"/>
                  <a:gd name="T8" fmla="*/ 18 w 35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0"/>
                    </a:moveTo>
                    <a:cubicBezTo>
                      <a:pt x="8" y="0"/>
                      <a:pt x="0" y="9"/>
                      <a:pt x="0" y="18"/>
                    </a:cubicBezTo>
                    <a:cubicBezTo>
                      <a:pt x="1" y="27"/>
                      <a:pt x="9" y="35"/>
                      <a:pt x="18" y="35"/>
                    </a:cubicBezTo>
                    <a:cubicBezTo>
                      <a:pt x="27" y="35"/>
                      <a:pt x="35" y="26"/>
                      <a:pt x="35" y="17"/>
                    </a:cubicBezTo>
                    <a:cubicBezTo>
                      <a:pt x="35" y="8"/>
                      <a:pt x="26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52" name="Freeform 294">
                <a:extLst>
                  <a:ext uri="{FF2B5EF4-FFF2-40B4-BE49-F238E27FC236}">
                    <a16:creationId xmlns="" xmlns:a16="http://schemas.microsoft.com/office/drawing/2014/main" id="{5DC47503-1EA7-43D2-B060-AE9875349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3882"/>
                <a:ext cx="88" cy="91"/>
              </a:xfrm>
              <a:custGeom>
                <a:avLst/>
                <a:gdLst>
                  <a:gd name="T0" fmla="*/ 17 w 34"/>
                  <a:gd name="T1" fmla="*/ 35 h 35"/>
                  <a:gd name="T2" fmla="*/ 34 w 34"/>
                  <a:gd name="T3" fmla="*/ 18 h 35"/>
                  <a:gd name="T4" fmla="*/ 18 w 34"/>
                  <a:gd name="T5" fmla="*/ 0 h 35"/>
                  <a:gd name="T6" fmla="*/ 0 w 34"/>
                  <a:gd name="T7" fmla="*/ 17 h 35"/>
                  <a:gd name="T8" fmla="*/ 17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6" y="35"/>
                      <a:pt x="34" y="27"/>
                      <a:pt x="34" y="18"/>
                    </a:cubicBezTo>
                    <a:cubicBezTo>
                      <a:pt x="34" y="9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7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53" name="Freeform 295">
                <a:extLst>
                  <a:ext uri="{FF2B5EF4-FFF2-40B4-BE49-F238E27FC236}">
                    <a16:creationId xmlns="" xmlns:a16="http://schemas.microsoft.com/office/drawing/2014/main" id="{1721B922-2D4D-4A9C-BE20-9B8B5831C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" y="3250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4 w 35"/>
                  <a:gd name="T3" fmla="*/ 17 h 35"/>
                  <a:gd name="T4" fmla="*/ 16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6"/>
                      <a:pt x="34" y="17"/>
                    </a:cubicBezTo>
                    <a:cubicBezTo>
                      <a:pt x="34" y="8"/>
                      <a:pt x="26" y="0"/>
                      <a:pt x="16" y="0"/>
                    </a:cubicBezTo>
                    <a:cubicBezTo>
                      <a:pt x="8" y="0"/>
                      <a:pt x="0" y="9"/>
                      <a:pt x="0" y="18"/>
                    </a:cubicBezTo>
                    <a:cubicBezTo>
                      <a:pt x="0" y="27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54" name="Freeform 296">
                <a:extLst>
                  <a:ext uri="{FF2B5EF4-FFF2-40B4-BE49-F238E27FC236}">
                    <a16:creationId xmlns="" xmlns:a16="http://schemas.microsoft.com/office/drawing/2014/main" id="{8C2B3A34-1F2A-4F6A-811E-05331DC9E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" y="3250"/>
                <a:ext cx="90" cy="90"/>
              </a:xfrm>
              <a:custGeom>
                <a:avLst/>
                <a:gdLst>
                  <a:gd name="T0" fmla="*/ 17 w 35"/>
                  <a:gd name="T1" fmla="*/ 0 h 35"/>
                  <a:gd name="T2" fmla="*/ 0 w 35"/>
                  <a:gd name="T3" fmla="*/ 18 h 35"/>
                  <a:gd name="T4" fmla="*/ 18 w 35"/>
                  <a:gd name="T5" fmla="*/ 35 h 35"/>
                  <a:gd name="T6" fmla="*/ 35 w 35"/>
                  <a:gd name="T7" fmla="*/ 17 h 35"/>
                  <a:gd name="T8" fmla="*/ 17 w 35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0"/>
                    </a:moveTo>
                    <a:cubicBezTo>
                      <a:pt x="8" y="0"/>
                      <a:pt x="0" y="9"/>
                      <a:pt x="0" y="18"/>
                    </a:cubicBezTo>
                    <a:cubicBezTo>
                      <a:pt x="0" y="27"/>
                      <a:pt x="8" y="35"/>
                      <a:pt x="18" y="35"/>
                    </a:cubicBezTo>
                    <a:cubicBezTo>
                      <a:pt x="27" y="35"/>
                      <a:pt x="35" y="26"/>
                      <a:pt x="35" y="17"/>
                    </a:cubicBezTo>
                    <a:cubicBezTo>
                      <a:pt x="35" y="8"/>
                      <a:pt x="26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55" name="Freeform 297">
                <a:extLst>
                  <a:ext uri="{FF2B5EF4-FFF2-40B4-BE49-F238E27FC236}">
                    <a16:creationId xmlns="" xmlns:a16="http://schemas.microsoft.com/office/drawing/2014/main" id="{B2F0097D-4BF9-4179-9A98-73246B653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1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9" y="0"/>
                      <a:pt x="0" y="8"/>
                      <a:pt x="1" y="18"/>
                    </a:cubicBezTo>
                    <a:cubicBezTo>
                      <a:pt x="1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56" name="Freeform 298">
                <a:extLst>
                  <a:ext uri="{FF2B5EF4-FFF2-40B4-BE49-F238E27FC236}">
                    <a16:creationId xmlns="" xmlns:a16="http://schemas.microsoft.com/office/drawing/2014/main" id="{C5BBFD1C-5B5E-4739-A630-A72A15DCB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" y="3247"/>
                <a:ext cx="91" cy="93"/>
              </a:xfrm>
              <a:custGeom>
                <a:avLst/>
                <a:gdLst>
                  <a:gd name="T0" fmla="*/ 16 w 35"/>
                  <a:gd name="T1" fmla="*/ 36 h 36"/>
                  <a:gd name="T2" fmla="*/ 35 w 35"/>
                  <a:gd name="T3" fmla="*/ 19 h 36"/>
                  <a:gd name="T4" fmla="*/ 18 w 35"/>
                  <a:gd name="T5" fmla="*/ 1 h 36"/>
                  <a:gd name="T6" fmla="*/ 0 w 35"/>
                  <a:gd name="T7" fmla="*/ 18 h 36"/>
                  <a:gd name="T8" fmla="*/ 16 w 35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16" y="36"/>
                    </a:moveTo>
                    <a:cubicBezTo>
                      <a:pt x="26" y="36"/>
                      <a:pt x="34" y="28"/>
                      <a:pt x="35" y="19"/>
                    </a:cubicBezTo>
                    <a:cubicBezTo>
                      <a:pt x="35" y="11"/>
                      <a:pt x="25" y="1"/>
                      <a:pt x="18" y="1"/>
                    </a:cubicBezTo>
                    <a:cubicBezTo>
                      <a:pt x="10" y="0"/>
                      <a:pt x="0" y="9"/>
                      <a:pt x="0" y="18"/>
                    </a:cubicBezTo>
                    <a:cubicBezTo>
                      <a:pt x="0" y="27"/>
                      <a:pt x="7" y="36"/>
                      <a:pt x="1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57" name="Freeform 299">
                <a:extLst>
                  <a:ext uri="{FF2B5EF4-FFF2-40B4-BE49-F238E27FC236}">
                    <a16:creationId xmlns="" xmlns:a16="http://schemas.microsoft.com/office/drawing/2014/main" id="{C6894336-AC02-4029-88F0-CC06B747A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" y="3250"/>
                <a:ext cx="90" cy="90"/>
              </a:xfrm>
              <a:custGeom>
                <a:avLst/>
                <a:gdLst>
                  <a:gd name="T0" fmla="*/ 17 w 35"/>
                  <a:gd name="T1" fmla="*/ 0 h 35"/>
                  <a:gd name="T2" fmla="*/ 0 w 35"/>
                  <a:gd name="T3" fmla="*/ 18 h 35"/>
                  <a:gd name="T4" fmla="*/ 17 w 35"/>
                  <a:gd name="T5" fmla="*/ 35 h 35"/>
                  <a:gd name="T6" fmla="*/ 35 w 35"/>
                  <a:gd name="T7" fmla="*/ 18 h 35"/>
                  <a:gd name="T8" fmla="*/ 17 w 35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6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58" name="Oval 300">
                <a:extLst>
                  <a:ext uri="{FF2B5EF4-FFF2-40B4-BE49-F238E27FC236}">
                    <a16:creationId xmlns="" xmlns:a16="http://schemas.microsoft.com/office/drawing/2014/main" id="{ECC1ECEB-BFB1-43A6-AF7B-D40289312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8" y="3778"/>
                <a:ext cx="88" cy="8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59" name="Oval 301">
                <a:extLst>
                  <a:ext uri="{FF2B5EF4-FFF2-40B4-BE49-F238E27FC236}">
                    <a16:creationId xmlns="" xmlns:a16="http://schemas.microsoft.com/office/drawing/2014/main" id="{D37F39EC-353B-4F55-AA42-B9C8C91FC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1" y="3778"/>
                <a:ext cx="91" cy="8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60" name="Freeform 302">
                <a:extLst>
                  <a:ext uri="{FF2B5EF4-FFF2-40B4-BE49-F238E27FC236}">
                    <a16:creationId xmlns="" xmlns:a16="http://schemas.microsoft.com/office/drawing/2014/main" id="{F61B99EB-470A-4E71-AA75-99D3B6C8B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" y="3353"/>
                <a:ext cx="90" cy="91"/>
              </a:xfrm>
              <a:custGeom>
                <a:avLst/>
                <a:gdLst>
                  <a:gd name="T0" fmla="*/ 18 w 35"/>
                  <a:gd name="T1" fmla="*/ 1 h 35"/>
                  <a:gd name="T2" fmla="*/ 0 w 35"/>
                  <a:gd name="T3" fmla="*/ 17 h 35"/>
                  <a:gd name="T4" fmla="*/ 17 w 35"/>
                  <a:gd name="T5" fmla="*/ 35 h 35"/>
                  <a:gd name="T6" fmla="*/ 35 w 35"/>
                  <a:gd name="T7" fmla="*/ 18 h 35"/>
                  <a:gd name="T8" fmla="*/ 18 w 35"/>
                  <a:gd name="T9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1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9"/>
                      <a:pt x="27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61" name="Freeform 303">
                <a:extLst>
                  <a:ext uri="{FF2B5EF4-FFF2-40B4-BE49-F238E27FC236}">
                    <a16:creationId xmlns="" xmlns:a16="http://schemas.microsoft.com/office/drawing/2014/main" id="{B8805236-9B79-4FFE-B542-746270618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353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9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6" y="35"/>
                      <a:pt x="35" y="28"/>
                      <a:pt x="35" y="19"/>
                    </a:cubicBezTo>
                    <a:cubicBezTo>
                      <a:pt x="35" y="9"/>
                      <a:pt x="27" y="1"/>
                      <a:pt x="18" y="0"/>
                    </a:cubicBezTo>
                    <a:cubicBezTo>
                      <a:pt x="10" y="0"/>
                      <a:pt x="1" y="10"/>
                      <a:pt x="0" y="17"/>
                    </a:cubicBezTo>
                    <a:cubicBezTo>
                      <a:pt x="0" y="25"/>
                      <a:pt x="9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62" name="Freeform 304">
                <a:extLst>
                  <a:ext uri="{FF2B5EF4-FFF2-40B4-BE49-F238E27FC236}">
                    <a16:creationId xmlns="" xmlns:a16="http://schemas.microsoft.com/office/drawing/2014/main" id="{303889A5-AB49-4AD1-913A-1C9756CCC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3353"/>
                <a:ext cx="88" cy="91"/>
              </a:xfrm>
              <a:custGeom>
                <a:avLst/>
                <a:gdLst>
                  <a:gd name="T0" fmla="*/ 17 w 34"/>
                  <a:gd name="T1" fmla="*/ 35 h 35"/>
                  <a:gd name="T2" fmla="*/ 34 w 34"/>
                  <a:gd name="T3" fmla="*/ 18 h 35"/>
                  <a:gd name="T4" fmla="*/ 17 w 34"/>
                  <a:gd name="T5" fmla="*/ 1 h 35"/>
                  <a:gd name="T6" fmla="*/ 0 w 34"/>
                  <a:gd name="T7" fmla="*/ 18 h 35"/>
                  <a:gd name="T8" fmla="*/ 17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6" y="35"/>
                      <a:pt x="34" y="27"/>
                      <a:pt x="34" y="18"/>
                    </a:cubicBezTo>
                    <a:cubicBezTo>
                      <a:pt x="34" y="9"/>
                      <a:pt x="26" y="1"/>
                      <a:pt x="17" y="1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63" name="Freeform 305">
                <a:extLst>
                  <a:ext uri="{FF2B5EF4-FFF2-40B4-BE49-F238E27FC236}">
                    <a16:creationId xmlns="" xmlns:a16="http://schemas.microsoft.com/office/drawing/2014/main" id="{7CBEB645-004B-441F-8030-E85CB237D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3353"/>
                <a:ext cx="90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9 h 35"/>
                  <a:gd name="T4" fmla="*/ 18 w 35"/>
                  <a:gd name="T5" fmla="*/ 1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7"/>
                      <a:pt x="35" y="19"/>
                    </a:cubicBezTo>
                    <a:cubicBezTo>
                      <a:pt x="35" y="9"/>
                      <a:pt x="27" y="1"/>
                      <a:pt x="18" y="1"/>
                    </a:cubicBezTo>
                    <a:cubicBezTo>
                      <a:pt x="9" y="0"/>
                      <a:pt x="1" y="8"/>
                      <a:pt x="0" y="18"/>
                    </a:cubicBezTo>
                    <a:cubicBezTo>
                      <a:pt x="0" y="27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64" name="Freeform 306">
                <a:extLst>
                  <a:ext uri="{FF2B5EF4-FFF2-40B4-BE49-F238E27FC236}">
                    <a16:creationId xmlns="" xmlns:a16="http://schemas.microsoft.com/office/drawing/2014/main" id="{8686B803-02B0-4579-A935-C1718D0DB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3353"/>
                <a:ext cx="88" cy="91"/>
              </a:xfrm>
              <a:custGeom>
                <a:avLst/>
                <a:gdLst>
                  <a:gd name="T0" fmla="*/ 17 w 34"/>
                  <a:gd name="T1" fmla="*/ 35 h 35"/>
                  <a:gd name="T2" fmla="*/ 34 w 34"/>
                  <a:gd name="T3" fmla="*/ 19 h 35"/>
                  <a:gd name="T4" fmla="*/ 18 w 34"/>
                  <a:gd name="T5" fmla="*/ 1 h 35"/>
                  <a:gd name="T6" fmla="*/ 0 w 34"/>
                  <a:gd name="T7" fmla="*/ 18 h 35"/>
                  <a:gd name="T8" fmla="*/ 17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6" y="35"/>
                      <a:pt x="34" y="27"/>
                      <a:pt x="34" y="19"/>
                    </a:cubicBezTo>
                    <a:cubicBezTo>
                      <a:pt x="34" y="9"/>
                      <a:pt x="27" y="1"/>
                      <a:pt x="18" y="1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65" name="Freeform 307">
                <a:extLst>
                  <a:ext uri="{FF2B5EF4-FFF2-40B4-BE49-F238E27FC236}">
                    <a16:creationId xmlns="" xmlns:a16="http://schemas.microsoft.com/office/drawing/2014/main" id="{DCF94F71-3E77-4BBD-B001-9DA85EF64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3356"/>
                <a:ext cx="91" cy="88"/>
              </a:xfrm>
              <a:custGeom>
                <a:avLst/>
                <a:gdLst>
                  <a:gd name="T0" fmla="*/ 18 w 35"/>
                  <a:gd name="T1" fmla="*/ 34 h 34"/>
                  <a:gd name="T2" fmla="*/ 35 w 35"/>
                  <a:gd name="T3" fmla="*/ 16 h 34"/>
                  <a:gd name="T4" fmla="*/ 17 w 35"/>
                  <a:gd name="T5" fmla="*/ 0 h 34"/>
                  <a:gd name="T6" fmla="*/ 0 w 35"/>
                  <a:gd name="T7" fmla="*/ 17 h 34"/>
                  <a:gd name="T8" fmla="*/ 18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8" y="34"/>
                    </a:moveTo>
                    <a:cubicBezTo>
                      <a:pt x="27" y="34"/>
                      <a:pt x="35" y="26"/>
                      <a:pt x="35" y="16"/>
                    </a:cubicBezTo>
                    <a:cubicBezTo>
                      <a:pt x="34" y="7"/>
                      <a:pt x="26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66" name="Freeform 308">
                <a:extLst>
                  <a:ext uri="{FF2B5EF4-FFF2-40B4-BE49-F238E27FC236}">
                    <a16:creationId xmlns="" xmlns:a16="http://schemas.microsoft.com/office/drawing/2014/main" id="{43695C9A-AB2C-4C17-BA47-0A83E518F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9" y="3353"/>
                <a:ext cx="90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1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9"/>
                      <a:pt x="27" y="1"/>
                      <a:pt x="18" y="1"/>
                    </a:cubicBezTo>
                    <a:cubicBezTo>
                      <a:pt x="9" y="0"/>
                      <a:pt x="0" y="8"/>
                      <a:pt x="0" y="17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67" name="Freeform 309">
                <a:extLst>
                  <a:ext uri="{FF2B5EF4-FFF2-40B4-BE49-F238E27FC236}">
                    <a16:creationId xmlns="" xmlns:a16="http://schemas.microsoft.com/office/drawing/2014/main" id="{7D04FD45-8B44-4EB8-9F5B-BB64653D7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5" y="3356"/>
                <a:ext cx="88" cy="88"/>
              </a:xfrm>
              <a:custGeom>
                <a:avLst/>
                <a:gdLst>
                  <a:gd name="T0" fmla="*/ 17 w 34"/>
                  <a:gd name="T1" fmla="*/ 34 h 34"/>
                  <a:gd name="T2" fmla="*/ 34 w 34"/>
                  <a:gd name="T3" fmla="*/ 16 h 34"/>
                  <a:gd name="T4" fmla="*/ 17 w 34"/>
                  <a:gd name="T5" fmla="*/ 0 h 34"/>
                  <a:gd name="T6" fmla="*/ 0 w 34"/>
                  <a:gd name="T7" fmla="*/ 17 h 34"/>
                  <a:gd name="T8" fmla="*/ 17 w 34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cubicBezTo>
                      <a:pt x="27" y="34"/>
                      <a:pt x="34" y="26"/>
                      <a:pt x="34" y="16"/>
                    </a:cubicBezTo>
                    <a:cubicBezTo>
                      <a:pt x="34" y="7"/>
                      <a:pt x="26" y="0"/>
                      <a:pt x="17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68" name="Freeform 310">
                <a:extLst>
                  <a:ext uri="{FF2B5EF4-FFF2-40B4-BE49-F238E27FC236}">
                    <a16:creationId xmlns="" xmlns:a16="http://schemas.microsoft.com/office/drawing/2014/main" id="{A2C88007-8B89-42A0-89B5-B811AA533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9" y="3353"/>
                <a:ext cx="91" cy="91"/>
              </a:xfrm>
              <a:custGeom>
                <a:avLst/>
                <a:gdLst>
                  <a:gd name="T0" fmla="*/ 16 w 35"/>
                  <a:gd name="T1" fmla="*/ 1 h 35"/>
                  <a:gd name="T2" fmla="*/ 0 w 35"/>
                  <a:gd name="T3" fmla="*/ 18 h 35"/>
                  <a:gd name="T4" fmla="*/ 18 w 35"/>
                  <a:gd name="T5" fmla="*/ 35 h 35"/>
                  <a:gd name="T6" fmla="*/ 35 w 35"/>
                  <a:gd name="T7" fmla="*/ 17 h 35"/>
                  <a:gd name="T8" fmla="*/ 16 w 35"/>
                  <a:gd name="T9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6" y="1"/>
                    </a:moveTo>
                    <a:cubicBezTo>
                      <a:pt x="8" y="1"/>
                      <a:pt x="0" y="9"/>
                      <a:pt x="0" y="18"/>
                    </a:cubicBezTo>
                    <a:cubicBezTo>
                      <a:pt x="0" y="27"/>
                      <a:pt x="8" y="35"/>
                      <a:pt x="18" y="35"/>
                    </a:cubicBezTo>
                    <a:cubicBezTo>
                      <a:pt x="27" y="35"/>
                      <a:pt x="35" y="27"/>
                      <a:pt x="35" y="17"/>
                    </a:cubicBezTo>
                    <a:cubicBezTo>
                      <a:pt x="34" y="8"/>
                      <a:pt x="26" y="0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69" name="Freeform 311">
                <a:extLst>
                  <a:ext uri="{FF2B5EF4-FFF2-40B4-BE49-F238E27FC236}">
                    <a16:creationId xmlns="" xmlns:a16="http://schemas.microsoft.com/office/drawing/2014/main" id="{677B3A14-33A0-4778-9FED-74E928415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2" y="3356"/>
                <a:ext cx="91" cy="88"/>
              </a:xfrm>
              <a:custGeom>
                <a:avLst/>
                <a:gdLst>
                  <a:gd name="T0" fmla="*/ 17 w 35"/>
                  <a:gd name="T1" fmla="*/ 34 h 34"/>
                  <a:gd name="T2" fmla="*/ 35 w 35"/>
                  <a:gd name="T3" fmla="*/ 17 h 34"/>
                  <a:gd name="T4" fmla="*/ 18 w 35"/>
                  <a:gd name="T5" fmla="*/ 0 h 34"/>
                  <a:gd name="T6" fmla="*/ 0 w 35"/>
                  <a:gd name="T7" fmla="*/ 16 h 34"/>
                  <a:gd name="T8" fmla="*/ 17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34"/>
                    </a:moveTo>
                    <a:cubicBezTo>
                      <a:pt x="27" y="34"/>
                      <a:pt x="35" y="26"/>
                      <a:pt x="35" y="17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9" y="0"/>
                      <a:pt x="0" y="7"/>
                      <a:pt x="0" y="16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70" name="Freeform 312">
                <a:extLst>
                  <a:ext uri="{FF2B5EF4-FFF2-40B4-BE49-F238E27FC236}">
                    <a16:creationId xmlns="" xmlns:a16="http://schemas.microsoft.com/office/drawing/2014/main" id="{A7B72DCD-0227-47FC-99A9-6A8A51B49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" y="3353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1 h 35"/>
                  <a:gd name="T6" fmla="*/ 1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9"/>
                      <a:pt x="27" y="1"/>
                      <a:pt x="18" y="1"/>
                    </a:cubicBezTo>
                    <a:cubicBezTo>
                      <a:pt x="9" y="0"/>
                      <a:pt x="1" y="8"/>
                      <a:pt x="1" y="18"/>
                    </a:cubicBezTo>
                    <a:cubicBezTo>
                      <a:pt x="0" y="27"/>
                      <a:pt x="9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71" name="Freeform 313">
                <a:extLst>
                  <a:ext uri="{FF2B5EF4-FFF2-40B4-BE49-F238E27FC236}">
                    <a16:creationId xmlns="" xmlns:a16="http://schemas.microsoft.com/office/drawing/2014/main" id="{645E263E-A515-4B08-BEF0-632695E15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8" y="3353"/>
                <a:ext cx="91" cy="91"/>
              </a:xfrm>
              <a:custGeom>
                <a:avLst/>
                <a:gdLst>
                  <a:gd name="T0" fmla="*/ 16 w 35"/>
                  <a:gd name="T1" fmla="*/ 35 h 35"/>
                  <a:gd name="T2" fmla="*/ 34 w 35"/>
                  <a:gd name="T3" fmla="*/ 18 h 35"/>
                  <a:gd name="T4" fmla="*/ 17 w 35"/>
                  <a:gd name="T5" fmla="*/ 1 h 35"/>
                  <a:gd name="T6" fmla="*/ 0 w 35"/>
                  <a:gd name="T7" fmla="*/ 18 h 35"/>
                  <a:gd name="T8" fmla="*/ 16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6" y="35"/>
                    </a:moveTo>
                    <a:cubicBezTo>
                      <a:pt x="26" y="35"/>
                      <a:pt x="34" y="28"/>
                      <a:pt x="34" y="18"/>
                    </a:cubicBezTo>
                    <a:cubicBezTo>
                      <a:pt x="35" y="9"/>
                      <a:pt x="27" y="1"/>
                      <a:pt x="17" y="1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72" name="Freeform 314">
                <a:extLst>
                  <a:ext uri="{FF2B5EF4-FFF2-40B4-BE49-F238E27FC236}">
                    <a16:creationId xmlns="" xmlns:a16="http://schemas.microsoft.com/office/drawing/2014/main" id="{04271C8D-AB31-4B4A-B20A-457ED56AB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1" y="3353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1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9"/>
                      <a:pt x="27" y="1"/>
                      <a:pt x="18" y="1"/>
                    </a:cubicBezTo>
                    <a:cubicBezTo>
                      <a:pt x="9" y="0"/>
                      <a:pt x="0" y="8"/>
                      <a:pt x="0" y="17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73" name="Freeform 315">
                <a:extLst>
                  <a:ext uri="{FF2B5EF4-FFF2-40B4-BE49-F238E27FC236}">
                    <a16:creationId xmlns="" xmlns:a16="http://schemas.microsoft.com/office/drawing/2014/main" id="{C453BA1E-6D28-4796-A319-3F95A15D6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5" y="3356"/>
                <a:ext cx="91" cy="88"/>
              </a:xfrm>
              <a:custGeom>
                <a:avLst/>
                <a:gdLst>
                  <a:gd name="T0" fmla="*/ 17 w 35"/>
                  <a:gd name="T1" fmla="*/ 34 h 34"/>
                  <a:gd name="T2" fmla="*/ 35 w 35"/>
                  <a:gd name="T3" fmla="*/ 17 h 34"/>
                  <a:gd name="T4" fmla="*/ 18 w 35"/>
                  <a:gd name="T5" fmla="*/ 0 h 34"/>
                  <a:gd name="T6" fmla="*/ 0 w 35"/>
                  <a:gd name="T7" fmla="*/ 16 h 34"/>
                  <a:gd name="T8" fmla="*/ 17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34"/>
                    </a:moveTo>
                    <a:cubicBezTo>
                      <a:pt x="27" y="34"/>
                      <a:pt x="35" y="26"/>
                      <a:pt x="35" y="17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9" y="0"/>
                      <a:pt x="1" y="7"/>
                      <a:pt x="0" y="16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74" name="Freeform 316">
                <a:extLst>
                  <a:ext uri="{FF2B5EF4-FFF2-40B4-BE49-F238E27FC236}">
                    <a16:creationId xmlns="" xmlns:a16="http://schemas.microsoft.com/office/drawing/2014/main" id="{4C10D1E2-2D03-4BDF-B311-4CD2E8C9A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2" y="3353"/>
                <a:ext cx="90" cy="91"/>
              </a:xfrm>
              <a:custGeom>
                <a:avLst/>
                <a:gdLst>
                  <a:gd name="T0" fmla="*/ 17 w 35"/>
                  <a:gd name="T1" fmla="*/ 35 h 35"/>
                  <a:gd name="T2" fmla="*/ 34 w 35"/>
                  <a:gd name="T3" fmla="*/ 19 h 35"/>
                  <a:gd name="T4" fmla="*/ 18 w 35"/>
                  <a:gd name="T5" fmla="*/ 1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6" y="35"/>
                      <a:pt x="34" y="27"/>
                      <a:pt x="34" y="19"/>
                    </a:cubicBezTo>
                    <a:cubicBezTo>
                      <a:pt x="35" y="9"/>
                      <a:pt x="27" y="1"/>
                      <a:pt x="18" y="1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75" name="Freeform 317">
                <a:extLst>
                  <a:ext uri="{FF2B5EF4-FFF2-40B4-BE49-F238E27FC236}">
                    <a16:creationId xmlns="" xmlns:a16="http://schemas.microsoft.com/office/drawing/2014/main" id="{8E265FBB-9495-4AE4-9BE3-A30C49E7F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3882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7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76" name="Freeform 318">
                <a:extLst>
                  <a:ext uri="{FF2B5EF4-FFF2-40B4-BE49-F238E27FC236}">
                    <a16:creationId xmlns="" xmlns:a16="http://schemas.microsoft.com/office/drawing/2014/main" id="{77DEEC08-69E9-45C7-AE27-35F3723A2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353"/>
                <a:ext cx="91" cy="91"/>
              </a:xfrm>
              <a:custGeom>
                <a:avLst/>
                <a:gdLst>
                  <a:gd name="T0" fmla="*/ 17 w 35"/>
                  <a:gd name="T1" fmla="*/ 1 h 35"/>
                  <a:gd name="T2" fmla="*/ 0 w 35"/>
                  <a:gd name="T3" fmla="*/ 18 h 35"/>
                  <a:gd name="T4" fmla="*/ 18 w 35"/>
                  <a:gd name="T5" fmla="*/ 35 h 35"/>
                  <a:gd name="T6" fmla="*/ 35 w 35"/>
                  <a:gd name="T7" fmla="*/ 18 h 35"/>
                  <a:gd name="T8" fmla="*/ 17 w 35"/>
                  <a:gd name="T9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1"/>
                    </a:moveTo>
                    <a:cubicBezTo>
                      <a:pt x="8" y="1"/>
                      <a:pt x="0" y="9"/>
                      <a:pt x="0" y="18"/>
                    </a:cubicBezTo>
                    <a:cubicBezTo>
                      <a:pt x="0" y="27"/>
                      <a:pt x="8" y="35"/>
                      <a:pt x="18" y="35"/>
                    </a:cubicBez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9"/>
                      <a:pt x="27" y="0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77" name="Freeform 319">
                <a:extLst>
                  <a:ext uri="{FF2B5EF4-FFF2-40B4-BE49-F238E27FC236}">
                    <a16:creationId xmlns="" xmlns:a16="http://schemas.microsoft.com/office/drawing/2014/main" id="{6798F376-4451-4A39-B155-2EE29095F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3778"/>
                <a:ext cx="91" cy="89"/>
              </a:xfrm>
              <a:custGeom>
                <a:avLst/>
                <a:gdLst>
                  <a:gd name="T0" fmla="*/ 17 w 35"/>
                  <a:gd name="T1" fmla="*/ 0 h 34"/>
                  <a:gd name="T2" fmla="*/ 0 w 35"/>
                  <a:gd name="T3" fmla="*/ 17 h 34"/>
                  <a:gd name="T4" fmla="*/ 18 w 35"/>
                  <a:gd name="T5" fmla="*/ 34 h 34"/>
                  <a:gd name="T6" fmla="*/ 35 w 35"/>
                  <a:gd name="T7" fmla="*/ 17 h 34"/>
                  <a:gd name="T8" fmla="*/ 17 w 3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8" y="34"/>
                    </a:cubicBezTo>
                    <a:cubicBezTo>
                      <a:pt x="27" y="34"/>
                      <a:pt x="35" y="26"/>
                      <a:pt x="35" y="17"/>
                    </a:cubicBezTo>
                    <a:cubicBezTo>
                      <a:pt x="35" y="7"/>
                      <a:pt x="26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78" name="Freeform 320">
                <a:extLst>
                  <a:ext uri="{FF2B5EF4-FFF2-40B4-BE49-F238E27FC236}">
                    <a16:creationId xmlns="" xmlns:a16="http://schemas.microsoft.com/office/drawing/2014/main" id="{C2AF5848-A23D-4932-9BE6-72F6BD0AD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460"/>
                <a:ext cx="91" cy="90"/>
              </a:xfrm>
              <a:custGeom>
                <a:avLst/>
                <a:gdLst>
                  <a:gd name="T0" fmla="*/ 17 w 35"/>
                  <a:gd name="T1" fmla="*/ 0 h 35"/>
                  <a:gd name="T2" fmla="*/ 0 w 35"/>
                  <a:gd name="T3" fmla="*/ 17 h 35"/>
                  <a:gd name="T4" fmla="*/ 17 w 35"/>
                  <a:gd name="T5" fmla="*/ 34 h 35"/>
                  <a:gd name="T6" fmla="*/ 35 w 35"/>
                  <a:gd name="T7" fmla="*/ 17 h 35"/>
                  <a:gd name="T8" fmla="*/ 17 w 35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ubicBezTo>
                      <a:pt x="26" y="35"/>
                      <a:pt x="35" y="27"/>
                      <a:pt x="35" y="17"/>
                    </a:cubicBezTo>
                    <a:cubicBezTo>
                      <a:pt x="35" y="8"/>
                      <a:pt x="27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79" name="Freeform 321">
                <a:extLst>
                  <a:ext uri="{FF2B5EF4-FFF2-40B4-BE49-F238E27FC236}">
                    <a16:creationId xmlns="" xmlns:a16="http://schemas.microsoft.com/office/drawing/2014/main" id="{2E0F078D-A52F-46E0-BD59-EEE001911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3460"/>
                <a:ext cx="91" cy="88"/>
              </a:xfrm>
              <a:custGeom>
                <a:avLst/>
                <a:gdLst>
                  <a:gd name="T0" fmla="*/ 18 w 35"/>
                  <a:gd name="T1" fmla="*/ 34 h 34"/>
                  <a:gd name="T2" fmla="*/ 35 w 35"/>
                  <a:gd name="T3" fmla="*/ 18 h 34"/>
                  <a:gd name="T4" fmla="*/ 18 w 35"/>
                  <a:gd name="T5" fmla="*/ 0 h 34"/>
                  <a:gd name="T6" fmla="*/ 0 w 35"/>
                  <a:gd name="T7" fmla="*/ 17 h 34"/>
                  <a:gd name="T8" fmla="*/ 18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8" y="34"/>
                    </a:moveTo>
                    <a:cubicBezTo>
                      <a:pt x="26" y="34"/>
                      <a:pt x="35" y="26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9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80" name="Freeform 322">
                <a:extLst>
                  <a:ext uri="{FF2B5EF4-FFF2-40B4-BE49-F238E27FC236}">
                    <a16:creationId xmlns="" xmlns:a16="http://schemas.microsoft.com/office/drawing/2014/main" id="{3082CE66-3E1B-4BB8-AAAE-1F1CD74B3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3460"/>
                <a:ext cx="88" cy="88"/>
              </a:xfrm>
              <a:custGeom>
                <a:avLst/>
                <a:gdLst>
                  <a:gd name="T0" fmla="*/ 17 w 34"/>
                  <a:gd name="T1" fmla="*/ 34 h 34"/>
                  <a:gd name="T2" fmla="*/ 34 w 34"/>
                  <a:gd name="T3" fmla="*/ 18 h 34"/>
                  <a:gd name="T4" fmla="*/ 17 w 34"/>
                  <a:gd name="T5" fmla="*/ 0 h 34"/>
                  <a:gd name="T6" fmla="*/ 0 w 34"/>
                  <a:gd name="T7" fmla="*/ 17 h 34"/>
                  <a:gd name="T8" fmla="*/ 17 w 34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cubicBezTo>
                      <a:pt x="26" y="34"/>
                      <a:pt x="34" y="26"/>
                      <a:pt x="34" y="18"/>
                    </a:cubicBezTo>
                    <a:cubicBezTo>
                      <a:pt x="34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81" name="Freeform 323">
                <a:extLst>
                  <a:ext uri="{FF2B5EF4-FFF2-40B4-BE49-F238E27FC236}">
                    <a16:creationId xmlns="" xmlns:a16="http://schemas.microsoft.com/office/drawing/2014/main" id="{51418658-06C4-45F1-A7B7-FCD907E14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3460"/>
                <a:ext cx="91" cy="88"/>
              </a:xfrm>
              <a:custGeom>
                <a:avLst/>
                <a:gdLst>
                  <a:gd name="T0" fmla="*/ 17 w 35"/>
                  <a:gd name="T1" fmla="*/ 34 h 34"/>
                  <a:gd name="T2" fmla="*/ 34 w 35"/>
                  <a:gd name="T3" fmla="*/ 18 h 34"/>
                  <a:gd name="T4" fmla="*/ 18 w 35"/>
                  <a:gd name="T5" fmla="*/ 0 h 34"/>
                  <a:gd name="T6" fmla="*/ 0 w 35"/>
                  <a:gd name="T7" fmla="*/ 17 h 34"/>
                  <a:gd name="T8" fmla="*/ 17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34"/>
                    </a:moveTo>
                    <a:cubicBezTo>
                      <a:pt x="26" y="34"/>
                      <a:pt x="34" y="26"/>
                      <a:pt x="34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82" name="Freeform 324">
                <a:extLst>
                  <a:ext uri="{FF2B5EF4-FFF2-40B4-BE49-F238E27FC236}">
                    <a16:creationId xmlns="" xmlns:a16="http://schemas.microsoft.com/office/drawing/2014/main" id="{23625A2F-D65A-49B7-817B-C008E8AB8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3460"/>
                <a:ext cx="91" cy="90"/>
              </a:xfrm>
              <a:custGeom>
                <a:avLst/>
                <a:gdLst>
                  <a:gd name="T0" fmla="*/ 17 w 35"/>
                  <a:gd name="T1" fmla="*/ 34 h 35"/>
                  <a:gd name="T2" fmla="*/ 35 w 35"/>
                  <a:gd name="T3" fmla="*/ 17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4"/>
                    </a:moveTo>
                    <a:cubicBezTo>
                      <a:pt x="27" y="35"/>
                      <a:pt x="35" y="27"/>
                      <a:pt x="35" y="17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9" y="0"/>
                      <a:pt x="0" y="7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83" name="Freeform 325">
                <a:extLst>
                  <a:ext uri="{FF2B5EF4-FFF2-40B4-BE49-F238E27FC236}">
                    <a16:creationId xmlns="" xmlns:a16="http://schemas.microsoft.com/office/drawing/2014/main" id="{60003CCA-49BA-4797-922F-F09310021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3460"/>
                <a:ext cx="88" cy="88"/>
              </a:xfrm>
              <a:custGeom>
                <a:avLst/>
                <a:gdLst>
                  <a:gd name="T0" fmla="*/ 17 w 34"/>
                  <a:gd name="T1" fmla="*/ 0 h 34"/>
                  <a:gd name="T2" fmla="*/ 0 w 34"/>
                  <a:gd name="T3" fmla="*/ 17 h 34"/>
                  <a:gd name="T4" fmla="*/ 17 w 34"/>
                  <a:gd name="T5" fmla="*/ 34 h 34"/>
                  <a:gd name="T6" fmla="*/ 34 w 34"/>
                  <a:gd name="T7" fmla="*/ 18 h 34"/>
                  <a:gd name="T8" fmla="*/ 17 w 34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7"/>
                      <a:pt x="8" y="34"/>
                      <a:pt x="17" y="34"/>
                    </a:cubicBezTo>
                    <a:cubicBezTo>
                      <a:pt x="26" y="34"/>
                      <a:pt x="34" y="26"/>
                      <a:pt x="34" y="18"/>
                    </a:cubicBezTo>
                    <a:cubicBezTo>
                      <a:pt x="34" y="8"/>
                      <a:pt x="26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84" name="Freeform 326">
                <a:extLst>
                  <a:ext uri="{FF2B5EF4-FFF2-40B4-BE49-F238E27FC236}">
                    <a16:creationId xmlns="" xmlns:a16="http://schemas.microsoft.com/office/drawing/2014/main" id="{3A294187-E759-4924-A739-C8A8E28F5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460"/>
                <a:ext cx="91" cy="88"/>
              </a:xfrm>
              <a:custGeom>
                <a:avLst/>
                <a:gdLst>
                  <a:gd name="T0" fmla="*/ 17 w 35"/>
                  <a:gd name="T1" fmla="*/ 0 h 34"/>
                  <a:gd name="T2" fmla="*/ 0 w 35"/>
                  <a:gd name="T3" fmla="*/ 17 h 34"/>
                  <a:gd name="T4" fmla="*/ 17 w 35"/>
                  <a:gd name="T5" fmla="*/ 34 h 34"/>
                  <a:gd name="T6" fmla="*/ 34 w 35"/>
                  <a:gd name="T7" fmla="*/ 18 h 34"/>
                  <a:gd name="T8" fmla="*/ 17 w 3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ubicBezTo>
                      <a:pt x="26" y="34"/>
                      <a:pt x="34" y="26"/>
                      <a:pt x="34" y="18"/>
                    </a:cubicBezTo>
                    <a:cubicBezTo>
                      <a:pt x="35" y="8"/>
                      <a:pt x="27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85" name="Freeform 327">
                <a:extLst>
                  <a:ext uri="{FF2B5EF4-FFF2-40B4-BE49-F238E27FC236}">
                    <a16:creationId xmlns="" xmlns:a16="http://schemas.microsoft.com/office/drawing/2014/main" id="{5CDD232F-6DA0-4CD9-9640-E69070433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3460"/>
                <a:ext cx="91" cy="90"/>
              </a:xfrm>
              <a:custGeom>
                <a:avLst/>
                <a:gdLst>
                  <a:gd name="T0" fmla="*/ 0 w 35"/>
                  <a:gd name="T1" fmla="*/ 17 h 35"/>
                  <a:gd name="T2" fmla="*/ 17 w 35"/>
                  <a:gd name="T3" fmla="*/ 34 h 35"/>
                  <a:gd name="T4" fmla="*/ 35 w 35"/>
                  <a:gd name="T5" fmla="*/ 17 h 35"/>
                  <a:gd name="T6" fmla="*/ 18 w 35"/>
                  <a:gd name="T7" fmla="*/ 0 h 35"/>
                  <a:gd name="T8" fmla="*/ 0 w 35"/>
                  <a:gd name="T9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0" y="17"/>
                    </a:moveTo>
                    <a:cubicBezTo>
                      <a:pt x="0" y="26"/>
                      <a:pt x="8" y="34"/>
                      <a:pt x="17" y="34"/>
                    </a:cubicBezTo>
                    <a:cubicBezTo>
                      <a:pt x="27" y="35"/>
                      <a:pt x="35" y="27"/>
                      <a:pt x="35" y="17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9" y="0"/>
                      <a:pt x="0" y="7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86" name="Freeform 328">
                <a:extLst>
                  <a:ext uri="{FF2B5EF4-FFF2-40B4-BE49-F238E27FC236}">
                    <a16:creationId xmlns="" xmlns:a16="http://schemas.microsoft.com/office/drawing/2014/main" id="{5856203D-B449-46F0-A242-A7160C081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4" y="3460"/>
                <a:ext cx="91" cy="88"/>
              </a:xfrm>
              <a:custGeom>
                <a:avLst/>
                <a:gdLst>
                  <a:gd name="T0" fmla="*/ 18 w 35"/>
                  <a:gd name="T1" fmla="*/ 34 h 34"/>
                  <a:gd name="T2" fmla="*/ 35 w 35"/>
                  <a:gd name="T3" fmla="*/ 18 h 34"/>
                  <a:gd name="T4" fmla="*/ 18 w 35"/>
                  <a:gd name="T5" fmla="*/ 0 h 34"/>
                  <a:gd name="T6" fmla="*/ 0 w 35"/>
                  <a:gd name="T7" fmla="*/ 17 h 34"/>
                  <a:gd name="T8" fmla="*/ 18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8" y="34"/>
                    </a:moveTo>
                    <a:cubicBezTo>
                      <a:pt x="27" y="34"/>
                      <a:pt x="35" y="26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87" name="Freeform 329">
                <a:extLst>
                  <a:ext uri="{FF2B5EF4-FFF2-40B4-BE49-F238E27FC236}">
                    <a16:creationId xmlns="" xmlns:a16="http://schemas.microsoft.com/office/drawing/2014/main" id="{7EC9F078-B0CD-4798-9FD4-B3689BF61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1" y="3460"/>
                <a:ext cx="88" cy="88"/>
              </a:xfrm>
              <a:custGeom>
                <a:avLst/>
                <a:gdLst>
                  <a:gd name="T0" fmla="*/ 0 w 34"/>
                  <a:gd name="T1" fmla="*/ 17 h 34"/>
                  <a:gd name="T2" fmla="*/ 17 w 34"/>
                  <a:gd name="T3" fmla="*/ 34 h 34"/>
                  <a:gd name="T4" fmla="*/ 34 w 34"/>
                  <a:gd name="T5" fmla="*/ 18 h 34"/>
                  <a:gd name="T6" fmla="*/ 17 w 34"/>
                  <a:gd name="T7" fmla="*/ 0 h 34"/>
                  <a:gd name="T8" fmla="*/ 0 w 34"/>
                  <a:gd name="T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0" y="17"/>
                    </a:moveTo>
                    <a:cubicBezTo>
                      <a:pt x="0" y="26"/>
                      <a:pt x="8" y="34"/>
                      <a:pt x="17" y="34"/>
                    </a:cubicBezTo>
                    <a:cubicBezTo>
                      <a:pt x="26" y="34"/>
                      <a:pt x="34" y="26"/>
                      <a:pt x="34" y="18"/>
                    </a:cubicBezTo>
                    <a:cubicBezTo>
                      <a:pt x="34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88" name="Freeform 330">
                <a:extLst>
                  <a:ext uri="{FF2B5EF4-FFF2-40B4-BE49-F238E27FC236}">
                    <a16:creationId xmlns="" xmlns:a16="http://schemas.microsoft.com/office/drawing/2014/main" id="{77829760-6C8B-42A0-BFB0-17CAC56A5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4" y="3460"/>
                <a:ext cx="91" cy="88"/>
              </a:xfrm>
              <a:custGeom>
                <a:avLst/>
                <a:gdLst>
                  <a:gd name="T0" fmla="*/ 17 w 35"/>
                  <a:gd name="T1" fmla="*/ 34 h 34"/>
                  <a:gd name="T2" fmla="*/ 35 w 35"/>
                  <a:gd name="T3" fmla="*/ 18 h 34"/>
                  <a:gd name="T4" fmla="*/ 18 w 35"/>
                  <a:gd name="T5" fmla="*/ 0 h 34"/>
                  <a:gd name="T6" fmla="*/ 0 w 35"/>
                  <a:gd name="T7" fmla="*/ 17 h 34"/>
                  <a:gd name="T8" fmla="*/ 17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34"/>
                    </a:moveTo>
                    <a:cubicBezTo>
                      <a:pt x="26" y="34"/>
                      <a:pt x="34" y="27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89" name="Freeform 331">
                <a:extLst>
                  <a:ext uri="{FF2B5EF4-FFF2-40B4-BE49-F238E27FC236}">
                    <a16:creationId xmlns="" xmlns:a16="http://schemas.microsoft.com/office/drawing/2014/main" id="{90629122-2F5C-4637-AEB4-9AC276396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8" y="3460"/>
                <a:ext cx="91" cy="90"/>
              </a:xfrm>
              <a:custGeom>
                <a:avLst/>
                <a:gdLst>
                  <a:gd name="T0" fmla="*/ 18 w 35"/>
                  <a:gd name="T1" fmla="*/ 34 h 35"/>
                  <a:gd name="T2" fmla="*/ 35 w 35"/>
                  <a:gd name="T3" fmla="*/ 16 h 35"/>
                  <a:gd name="T4" fmla="*/ 17 w 35"/>
                  <a:gd name="T5" fmla="*/ 0 h 35"/>
                  <a:gd name="T6" fmla="*/ 0 w 35"/>
                  <a:gd name="T7" fmla="*/ 18 h 35"/>
                  <a:gd name="T8" fmla="*/ 18 w 3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4"/>
                    </a:moveTo>
                    <a:cubicBezTo>
                      <a:pt x="27" y="34"/>
                      <a:pt x="35" y="26"/>
                      <a:pt x="35" y="16"/>
                    </a:cubicBezTo>
                    <a:cubicBezTo>
                      <a:pt x="35" y="8"/>
                      <a:pt x="26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9" y="35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90" name="Freeform 332">
                <a:extLst>
                  <a:ext uri="{FF2B5EF4-FFF2-40B4-BE49-F238E27FC236}">
                    <a16:creationId xmlns="" xmlns:a16="http://schemas.microsoft.com/office/drawing/2014/main" id="{0CD4F580-D7D0-4B17-93EE-1552F44E5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7" y="3460"/>
                <a:ext cx="91" cy="88"/>
              </a:xfrm>
              <a:custGeom>
                <a:avLst/>
                <a:gdLst>
                  <a:gd name="T0" fmla="*/ 19 w 35"/>
                  <a:gd name="T1" fmla="*/ 0 h 34"/>
                  <a:gd name="T2" fmla="*/ 1 w 35"/>
                  <a:gd name="T3" fmla="*/ 17 h 34"/>
                  <a:gd name="T4" fmla="*/ 18 w 35"/>
                  <a:gd name="T5" fmla="*/ 34 h 34"/>
                  <a:gd name="T6" fmla="*/ 35 w 35"/>
                  <a:gd name="T7" fmla="*/ 17 h 34"/>
                  <a:gd name="T8" fmla="*/ 19 w 3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9" y="0"/>
                    </a:moveTo>
                    <a:cubicBezTo>
                      <a:pt x="9" y="0"/>
                      <a:pt x="1" y="7"/>
                      <a:pt x="1" y="17"/>
                    </a:cubicBezTo>
                    <a:cubicBezTo>
                      <a:pt x="0" y="26"/>
                      <a:pt x="8" y="34"/>
                      <a:pt x="18" y="34"/>
                    </a:cubicBezTo>
                    <a:cubicBezTo>
                      <a:pt x="27" y="34"/>
                      <a:pt x="35" y="26"/>
                      <a:pt x="35" y="17"/>
                    </a:cubicBezTo>
                    <a:cubicBezTo>
                      <a:pt x="35" y="8"/>
                      <a:pt x="27" y="0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91" name="Freeform 333">
                <a:extLst>
                  <a:ext uri="{FF2B5EF4-FFF2-40B4-BE49-F238E27FC236}">
                    <a16:creationId xmlns="" xmlns:a16="http://schemas.microsoft.com/office/drawing/2014/main" id="{94F2C9DA-110B-4A0D-8847-2C8BA4578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3" y="3460"/>
                <a:ext cx="91" cy="90"/>
              </a:xfrm>
              <a:custGeom>
                <a:avLst/>
                <a:gdLst>
                  <a:gd name="T0" fmla="*/ 17 w 35"/>
                  <a:gd name="T1" fmla="*/ 34 h 35"/>
                  <a:gd name="T2" fmla="*/ 34 w 35"/>
                  <a:gd name="T3" fmla="*/ 18 h 35"/>
                  <a:gd name="T4" fmla="*/ 17 w 35"/>
                  <a:gd name="T5" fmla="*/ 0 h 35"/>
                  <a:gd name="T6" fmla="*/ 0 w 35"/>
                  <a:gd name="T7" fmla="*/ 17 h 35"/>
                  <a:gd name="T8" fmla="*/ 17 w 3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4"/>
                    </a:moveTo>
                    <a:cubicBezTo>
                      <a:pt x="26" y="34"/>
                      <a:pt x="34" y="26"/>
                      <a:pt x="34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7"/>
                      <a:pt x="8" y="35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92" name="Freeform 334">
                <a:extLst>
                  <a:ext uri="{FF2B5EF4-FFF2-40B4-BE49-F238E27FC236}">
                    <a16:creationId xmlns="" xmlns:a16="http://schemas.microsoft.com/office/drawing/2014/main" id="{C1B98B35-D2AC-4657-A578-FF20922A5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4" y="3457"/>
                <a:ext cx="94" cy="93"/>
              </a:xfrm>
              <a:custGeom>
                <a:avLst/>
                <a:gdLst>
                  <a:gd name="T0" fmla="*/ 18 w 36"/>
                  <a:gd name="T1" fmla="*/ 35 h 36"/>
                  <a:gd name="T2" fmla="*/ 36 w 36"/>
                  <a:gd name="T3" fmla="*/ 19 h 36"/>
                  <a:gd name="T4" fmla="*/ 19 w 36"/>
                  <a:gd name="T5" fmla="*/ 1 h 36"/>
                  <a:gd name="T6" fmla="*/ 1 w 36"/>
                  <a:gd name="T7" fmla="*/ 17 h 36"/>
                  <a:gd name="T8" fmla="*/ 18 w 36"/>
                  <a:gd name="T9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18" y="35"/>
                    </a:moveTo>
                    <a:cubicBezTo>
                      <a:pt x="27" y="36"/>
                      <a:pt x="36" y="28"/>
                      <a:pt x="36" y="19"/>
                    </a:cubicBezTo>
                    <a:cubicBezTo>
                      <a:pt x="36" y="9"/>
                      <a:pt x="28" y="2"/>
                      <a:pt x="19" y="1"/>
                    </a:cubicBezTo>
                    <a:cubicBezTo>
                      <a:pt x="11" y="0"/>
                      <a:pt x="1" y="10"/>
                      <a:pt x="1" y="17"/>
                    </a:cubicBezTo>
                    <a:cubicBezTo>
                      <a:pt x="0" y="26"/>
                      <a:pt x="9" y="36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93" name="Freeform 335">
                <a:extLst>
                  <a:ext uri="{FF2B5EF4-FFF2-40B4-BE49-F238E27FC236}">
                    <a16:creationId xmlns="" xmlns:a16="http://schemas.microsoft.com/office/drawing/2014/main" id="{27F56525-9885-4B3A-9424-025D385FD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1" y="3460"/>
                <a:ext cx="91" cy="90"/>
              </a:xfrm>
              <a:custGeom>
                <a:avLst/>
                <a:gdLst>
                  <a:gd name="T0" fmla="*/ 17 w 35"/>
                  <a:gd name="T1" fmla="*/ 34 h 35"/>
                  <a:gd name="T2" fmla="*/ 35 w 35"/>
                  <a:gd name="T3" fmla="*/ 17 h 35"/>
                  <a:gd name="T4" fmla="*/ 18 w 35"/>
                  <a:gd name="T5" fmla="*/ 0 h 35"/>
                  <a:gd name="T6" fmla="*/ 1 w 35"/>
                  <a:gd name="T7" fmla="*/ 17 h 35"/>
                  <a:gd name="T8" fmla="*/ 17 w 3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4"/>
                    </a:moveTo>
                    <a:cubicBezTo>
                      <a:pt x="27" y="35"/>
                      <a:pt x="35" y="27"/>
                      <a:pt x="35" y="17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8" y="0"/>
                      <a:pt x="0" y="8"/>
                      <a:pt x="1" y="17"/>
                    </a:cubicBezTo>
                    <a:cubicBezTo>
                      <a:pt x="1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94" name="Freeform 336">
                <a:extLst>
                  <a:ext uri="{FF2B5EF4-FFF2-40B4-BE49-F238E27FC236}">
                    <a16:creationId xmlns="" xmlns:a16="http://schemas.microsoft.com/office/drawing/2014/main" id="{F5A59AE8-8CE5-4CBC-8A2E-16C2CD0E9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3778"/>
                <a:ext cx="88" cy="89"/>
              </a:xfrm>
              <a:custGeom>
                <a:avLst/>
                <a:gdLst>
                  <a:gd name="T0" fmla="*/ 16 w 34"/>
                  <a:gd name="T1" fmla="*/ 34 h 34"/>
                  <a:gd name="T2" fmla="*/ 34 w 34"/>
                  <a:gd name="T3" fmla="*/ 17 h 34"/>
                  <a:gd name="T4" fmla="*/ 17 w 34"/>
                  <a:gd name="T5" fmla="*/ 0 h 34"/>
                  <a:gd name="T6" fmla="*/ 0 w 34"/>
                  <a:gd name="T7" fmla="*/ 17 h 34"/>
                  <a:gd name="T8" fmla="*/ 16 w 34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16" y="34"/>
                    </a:moveTo>
                    <a:cubicBezTo>
                      <a:pt x="26" y="34"/>
                      <a:pt x="34" y="27"/>
                      <a:pt x="34" y="17"/>
                    </a:cubicBezTo>
                    <a:cubicBezTo>
                      <a:pt x="34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6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95" name="Freeform 337">
                <a:extLst>
                  <a:ext uri="{FF2B5EF4-FFF2-40B4-BE49-F238E27FC236}">
                    <a16:creationId xmlns="" xmlns:a16="http://schemas.microsoft.com/office/drawing/2014/main" id="{6F8E2DA6-AEA2-4D9F-862E-15DD6C652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3882"/>
                <a:ext cx="90" cy="91"/>
              </a:xfrm>
              <a:custGeom>
                <a:avLst/>
                <a:gdLst>
                  <a:gd name="T0" fmla="*/ 18 w 35"/>
                  <a:gd name="T1" fmla="*/ 0 h 35"/>
                  <a:gd name="T2" fmla="*/ 0 w 35"/>
                  <a:gd name="T3" fmla="*/ 17 h 35"/>
                  <a:gd name="T4" fmla="*/ 17 w 35"/>
                  <a:gd name="T5" fmla="*/ 35 h 35"/>
                  <a:gd name="T6" fmla="*/ 35 w 35"/>
                  <a:gd name="T7" fmla="*/ 18 h 35"/>
                  <a:gd name="T8" fmla="*/ 18 w 35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5"/>
                      <a:pt x="17" y="35"/>
                    </a:cubicBezTo>
                    <a:cubicBezTo>
                      <a:pt x="26" y="35"/>
                      <a:pt x="34" y="27"/>
                      <a:pt x="35" y="18"/>
                    </a:cubicBezTo>
                    <a:cubicBezTo>
                      <a:pt x="35" y="9"/>
                      <a:pt x="27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96" name="Freeform 338">
                <a:extLst>
                  <a:ext uri="{FF2B5EF4-FFF2-40B4-BE49-F238E27FC236}">
                    <a16:creationId xmlns="" xmlns:a16="http://schemas.microsoft.com/office/drawing/2014/main" id="{BE350ED3-61BD-42DB-BF9C-9E1FC3293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3882"/>
                <a:ext cx="88" cy="91"/>
              </a:xfrm>
              <a:custGeom>
                <a:avLst/>
                <a:gdLst>
                  <a:gd name="T0" fmla="*/ 16 w 34"/>
                  <a:gd name="T1" fmla="*/ 35 h 35"/>
                  <a:gd name="T2" fmla="*/ 34 w 34"/>
                  <a:gd name="T3" fmla="*/ 18 h 35"/>
                  <a:gd name="T4" fmla="*/ 17 w 34"/>
                  <a:gd name="T5" fmla="*/ 0 h 35"/>
                  <a:gd name="T6" fmla="*/ 0 w 34"/>
                  <a:gd name="T7" fmla="*/ 17 h 35"/>
                  <a:gd name="T8" fmla="*/ 16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6" y="35"/>
                    </a:moveTo>
                    <a:cubicBezTo>
                      <a:pt x="26" y="35"/>
                      <a:pt x="34" y="27"/>
                      <a:pt x="34" y="18"/>
                    </a:cubicBezTo>
                    <a:cubicBezTo>
                      <a:pt x="34" y="8"/>
                      <a:pt x="26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97" name="Freeform 339">
                <a:extLst>
                  <a:ext uri="{FF2B5EF4-FFF2-40B4-BE49-F238E27FC236}">
                    <a16:creationId xmlns="" xmlns:a16="http://schemas.microsoft.com/office/drawing/2014/main" id="{A58C08FB-1B26-49AB-9C6A-3EA67241A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3569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4 w 35"/>
                  <a:gd name="T3" fmla="*/ 18 h 35"/>
                  <a:gd name="T4" fmla="*/ 17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6" y="35"/>
                      <a:pt x="34" y="27"/>
                      <a:pt x="34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98" name="Freeform 340">
                <a:extLst>
                  <a:ext uri="{FF2B5EF4-FFF2-40B4-BE49-F238E27FC236}">
                    <a16:creationId xmlns="" xmlns:a16="http://schemas.microsoft.com/office/drawing/2014/main" id="{6942F7CF-633F-4DA4-9130-E0C20ED1D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3569"/>
                <a:ext cx="91" cy="90"/>
              </a:xfrm>
              <a:custGeom>
                <a:avLst/>
                <a:gdLst>
                  <a:gd name="T0" fmla="*/ 18 w 35"/>
                  <a:gd name="T1" fmla="*/ 0 h 35"/>
                  <a:gd name="T2" fmla="*/ 0 w 35"/>
                  <a:gd name="T3" fmla="*/ 17 h 35"/>
                  <a:gd name="T4" fmla="*/ 18 w 35"/>
                  <a:gd name="T5" fmla="*/ 35 h 35"/>
                  <a:gd name="T6" fmla="*/ 35 w 35"/>
                  <a:gd name="T7" fmla="*/ 18 h 35"/>
                  <a:gd name="T8" fmla="*/ 18 w 35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7"/>
                      <a:pt x="8" y="35"/>
                      <a:pt x="18" y="35"/>
                    </a:cubicBez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99" name="Freeform 341">
                <a:extLst>
                  <a:ext uri="{FF2B5EF4-FFF2-40B4-BE49-F238E27FC236}">
                    <a16:creationId xmlns="" xmlns:a16="http://schemas.microsoft.com/office/drawing/2014/main" id="{B9F4D0F0-22F7-43CA-8337-727E68A75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3569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1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9"/>
                      <a:pt x="28" y="0"/>
                      <a:pt x="18" y="0"/>
                    </a:cubicBezTo>
                    <a:cubicBezTo>
                      <a:pt x="9" y="0"/>
                      <a:pt x="1" y="8"/>
                      <a:pt x="1" y="17"/>
                    </a:cubicBezTo>
                    <a:cubicBezTo>
                      <a:pt x="0" y="27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00" name="Freeform 342">
                <a:extLst>
                  <a:ext uri="{FF2B5EF4-FFF2-40B4-BE49-F238E27FC236}">
                    <a16:creationId xmlns="" xmlns:a16="http://schemas.microsoft.com/office/drawing/2014/main" id="{AFFC9730-E693-44DF-A915-F3A097B27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569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7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6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01" name="Freeform 343">
                <a:extLst>
                  <a:ext uri="{FF2B5EF4-FFF2-40B4-BE49-F238E27FC236}">
                    <a16:creationId xmlns="" xmlns:a16="http://schemas.microsoft.com/office/drawing/2014/main" id="{900F47C8-8CEA-41BA-9D24-4D9939849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3569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7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02" name="Freeform 344">
                <a:extLst>
                  <a:ext uri="{FF2B5EF4-FFF2-40B4-BE49-F238E27FC236}">
                    <a16:creationId xmlns="" xmlns:a16="http://schemas.microsoft.com/office/drawing/2014/main" id="{AD9B6122-3717-4382-B84B-432C4320E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0" y="3457"/>
                <a:ext cx="93" cy="91"/>
              </a:xfrm>
              <a:custGeom>
                <a:avLst/>
                <a:gdLst>
                  <a:gd name="T0" fmla="*/ 18 w 36"/>
                  <a:gd name="T1" fmla="*/ 35 h 35"/>
                  <a:gd name="T2" fmla="*/ 29 w 36"/>
                  <a:gd name="T3" fmla="*/ 31 h 35"/>
                  <a:gd name="T4" fmla="*/ 35 w 36"/>
                  <a:gd name="T5" fmla="*/ 18 h 35"/>
                  <a:gd name="T6" fmla="*/ 31 w 36"/>
                  <a:gd name="T7" fmla="*/ 7 h 35"/>
                  <a:gd name="T8" fmla="*/ 19 w 36"/>
                  <a:gd name="T9" fmla="*/ 1 h 35"/>
                  <a:gd name="T10" fmla="*/ 7 w 36"/>
                  <a:gd name="T11" fmla="*/ 5 h 35"/>
                  <a:gd name="T12" fmla="*/ 1 w 36"/>
                  <a:gd name="T13" fmla="*/ 18 h 35"/>
                  <a:gd name="T14" fmla="*/ 18 w 36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5">
                    <a:moveTo>
                      <a:pt x="18" y="35"/>
                    </a:moveTo>
                    <a:cubicBezTo>
                      <a:pt x="22" y="34"/>
                      <a:pt x="26" y="34"/>
                      <a:pt x="29" y="31"/>
                    </a:cubicBezTo>
                    <a:cubicBezTo>
                      <a:pt x="33" y="28"/>
                      <a:pt x="34" y="23"/>
                      <a:pt x="35" y="18"/>
                    </a:cubicBezTo>
                    <a:cubicBezTo>
                      <a:pt x="36" y="17"/>
                      <a:pt x="32" y="8"/>
                      <a:pt x="31" y="7"/>
                    </a:cubicBezTo>
                    <a:cubicBezTo>
                      <a:pt x="28" y="3"/>
                      <a:pt x="24" y="2"/>
                      <a:pt x="19" y="1"/>
                    </a:cubicBezTo>
                    <a:cubicBezTo>
                      <a:pt x="15" y="0"/>
                      <a:pt x="11" y="2"/>
                      <a:pt x="7" y="5"/>
                    </a:cubicBezTo>
                    <a:cubicBezTo>
                      <a:pt x="3" y="8"/>
                      <a:pt x="1" y="13"/>
                      <a:pt x="1" y="18"/>
                    </a:cubicBezTo>
                    <a:cubicBezTo>
                      <a:pt x="0" y="27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03" name="Freeform 345">
                <a:extLst>
                  <a:ext uri="{FF2B5EF4-FFF2-40B4-BE49-F238E27FC236}">
                    <a16:creationId xmlns="" xmlns:a16="http://schemas.microsoft.com/office/drawing/2014/main" id="{C2CDA732-FA0D-45AB-8967-A2DF23507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2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29 w 35"/>
                  <a:gd name="T3" fmla="*/ 30 h 35"/>
                  <a:gd name="T4" fmla="*/ 35 w 35"/>
                  <a:gd name="T5" fmla="*/ 19 h 35"/>
                  <a:gd name="T6" fmla="*/ 30 w 35"/>
                  <a:gd name="T7" fmla="*/ 5 h 35"/>
                  <a:gd name="T8" fmla="*/ 17 w 35"/>
                  <a:gd name="T9" fmla="*/ 0 h 35"/>
                  <a:gd name="T10" fmla="*/ 0 w 35"/>
                  <a:gd name="T11" fmla="*/ 17 h 35"/>
                  <a:gd name="T12" fmla="*/ 17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1" y="35"/>
                      <a:pt x="25" y="33"/>
                      <a:pt x="29" y="30"/>
                    </a:cubicBezTo>
                    <a:cubicBezTo>
                      <a:pt x="33" y="27"/>
                      <a:pt x="33" y="22"/>
                      <a:pt x="35" y="19"/>
                    </a:cubicBezTo>
                    <a:cubicBezTo>
                      <a:pt x="35" y="15"/>
                      <a:pt x="32" y="8"/>
                      <a:pt x="30" y="5"/>
                    </a:cubicBezTo>
                    <a:cubicBezTo>
                      <a:pt x="27" y="3"/>
                      <a:pt x="20" y="0"/>
                      <a:pt x="17" y="0"/>
                    </a:cubicBezTo>
                    <a:cubicBezTo>
                      <a:pt x="9" y="0"/>
                      <a:pt x="1" y="8"/>
                      <a:pt x="0" y="17"/>
                    </a:cubicBezTo>
                    <a:cubicBezTo>
                      <a:pt x="0" y="26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04" name="Freeform 346">
                <a:extLst>
                  <a:ext uri="{FF2B5EF4-FFF2-40B4-BE49-F238E27FC236}">
                    <a16:creationId xmlns="" xmlns:a16="http://schemas.microsoft.com/office/drawing/2014/main" id="{2FE9F9FC-4510-4EE2-9085-A7EA7F8CE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9" y="3250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4 w 35"/>
                  <a:gd name="T3" fmla="*/ 17 h 35"/>
                  <a:gd name="T4" fmla="*/ 29 w 35"/>
                  <a:gd name="T5" fmla="*/ 5 h 35"/>
                  <a:gd name="T6" fmla="*/ 17 w 35"/>
                  <a:gd name="T7" fmla="*/ 0 h 35"/>
                  <a:gd name="T8" fmla="*/ 5 w 35"/>
                  <a:gd name="T9" fmla="*/ 5 h 35"/>
                  <a:gd name="T10" fmla="*/ 0 w 35"/>
                  <a:gd name="T11" fmla="*/ 17 h 35"/>
                  <a:gd name="T12" fmla="*/ 18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4"/>
                      <a:pt x="35" y="26"/>
                      <a:pt x="34" y="17"/>
                    </a:cubicBezTo>
                    <a:cubicBezTo>
                      <a:pt x="34" y="13"/>
                      <a:pt x="33" y="8"/>
                      <a:pt x="29" y="5"/>
                    </a:cubicBezTo>
                    <a:cubicBezTo>
                      <a:pt x="25" y="2"/>
                      <a:pt x="21" y="0"/>
                      <a:pt x="17" y="0"/>
                    </a:cubicBezTo>
                    <a:cubicBezTo>
                      <a:pt x="13" y="0"/>
                      <a:pt x="9" y="2"/>
                      <a:pt x="5" y="5"/>
                    </a:cubicBezTo>
                    <a:cubicBezTo>
                      <a:pt x="1" y="9"/>
                      <a:pt x="1" y="13"/>
                      <a:pt x="0" y="17"/>
                    </a:cubicBezTo>
                    <a:cubicBezTo>
                      <a:pt x="0" y="27"/>
                      <a:pt x="9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05" name="Freeform 347">
                <a:extLst>
                  <a:ext uri="{FF2B5EF4-FFF2-40B4-BE49-F238E27FC236}">
                    <a16:creationId xmlns="" xmlns:a16="http://schemas.microsoft.com/office/drawing/2014/main" id="{3DAED618-6E25-44E8-985C-40E92263E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2" y="3250"/>
                <a:ext cx="94" cy="90"/>
              </a:xfrm>
              <a:custGeom>
                <a:avLst/>
                <a:gdLst>
                  <a:gd name="T0" fmla="*/ 18 w 36"/>
                  <a:gd name="T1" fmla="*/ 35 h 35"/>
                  <a:gd name="T2" fmla="*/ 29 w 36"/>
                  <a:gd name="T3" fmla="*/ 30 h 35"/>
                  <a:gd name="T4" fmla="*/ 36 w 36"/>
                  <a:gd name="T5" fmla="*/ 18 h 35"/>
                  <a:gd name="T6" fmla="*/ 30 w 36"/>
                  <a:gd name="T7" fmla="*/ 5 h 35"/>
                  <a:gd name="T8" fmla="*/ 18 w 36"/>
                  <a:gd name="T9" fmla="*/ 0 h 35"/>
                  <a:gd name="T10" fmla="*/ 1 w 36"/>
                  <a:gd name="T11" fmla="*/ 17 h 35"/>
                  <a:gd name="T12" fmla="*/ 18 w 36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5">
                    <a:moveTo>
                      <a:pt x="18" y="35"/>
                    </a:moveTo>
                    <a:cubicBezTo>
                      <a:pt x="22" y="35"/>
                      <a:pt x="26" y="33"/>
                      <a:pt x="29" y="30"/>
                    </a:cubicBezTo>
                    <a:cubicBezTo>
                      <a:pt x="33" y="27"/>
                      <a:pt x="34" y="22"/>
                      <a:pt x="36" y="18"/>
                    </a:cubicBezTo>
                    <a:cubicBezTo>
                      <a:pt x="34" y="13"/>
                      <a:pt x="34" y="9"/>
                      <a:pt x="30" y="5"/>
                    </a:cubicBezTo>
                    <a:cubicBezTo>
                      <a:pt x="27" y="3"/>
                      <a:pt x="21" y="0"/>
                      <a:pt x="18" y="0"/>
                    </a:cubicBezTo>
                    <a:cubicBezTo>
                      <a:pt x="9" y="0"/>
                      <a:pt x="1" y="8"/>
                      <a:pt x="1" y="17"/>
                    </a:cubicBezTo>
                    <a:cubicBezTo>
                      <a:pt x="0" y="26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06" name="Freeform 348">
                <a:extLst>
                  <a:ext uri="{FF2B5EF4-FFF2-40B4-BE49-F238E27FC236}">
                    <a16:creationId xmlns="" xmlns:a16="http://schemas.microsoft.com/office/drawing/2014/main" id="{2EDDDE4A-0389-4540-BABD-8523B057B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3353"/>
                <a:ext cx="91" cy="91"/>
              </a:xfrm>
              <a:custGeom>
                <a:avLst/>
                <a:gdLst>
                  <a:gd name="T0" fmla="*/ 17 w 35"/>
                  <a:gd name="T1" fmla="*/ 1 h 35"/>
                  <a:gd name="T2" fmla="*/ 0 w 35"/>
                  <a:gd name="T3" fmla="*/ 18 h 35"/>
                  <a:gd name="T4" fmla="*/ 17 w 35"/>
                  <a:gd name="T5" fmla="*/ 35 h 35"/>
                  <a:gd name="T6" fmla="*/ 30 w 35"/>
                  <a:gd name="T7" fmla="*/ 30 h 35"/>
                  <a:gd name="T8" fmla="*/ 35 w 35"/>
                  <a:gd name="T9" fmla="*/ 18 h 35"/>
                  <a:gd name="T10" fmla="*/ 17 w 35"/>
                  <a:gd name="T11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5">
                    <a:moveTo>
                      <a:pt x="17" y="1"/>
                    </a:moveTo>
                    <a:cubicBezTo>
                      <a:pt x="8" y="1"/>
                      <a:pt x="0" y="9"/>
                      <a:pt x="0" y="18"/>
                    </a:cubicBezTo>
                    <a:cubicBezTo>
                      <a:pt x="1" y="27"/>
                      <a:pt x="9" y="35"/>
                      <a:pt x="17" y="35"/>
                    </a:cubicBezTo>
                    <a:cubicBezTo>
                      <a:pt x="22" y="35"/>
                      <a:pt x="26" y="33"/>
                      <a:pt x="30" y="30"/>
                    </a:cubicBezTo>
                    <a:cubicBezTo>
                      <a:pt x="33" y="26"/>
                      <a:pt x="33" y="22"/>
                      <a:pt x="35" y="18"/>
                    </a:cubicBezTo>
                    <a:cubicBezTo>
                      <a:pt x="34" y="8"/>
                      <a:pt x="26" y="0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07" name="Freeform 349">
                <a:extLst>
                  <a:ext uri="{FF2B5EF4-FFF2-40B4-BE49-F238E27FC236}">
                    <a16:creationId xmlns="" xmlns:a16="http://schemas.microsoft.com/office/drawing/2014/main" id="{83F825FC-D2DB-4E7E-905C-40541753D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3776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29 w 35"/>
                  <a:gd name="T3" fmla="*/ 31 h 35"/>
                  <a:gd name="T4" fmla="*/ 35 w 35"/>
                  <a:gd name="T5" fmla="*/ 18 h 35"/>
                  <a:gd name="T6" fmla="*/ 31 w 35"/>
                  <a:gd name="T7" fmla="*/ 7 h 35"/>
                  <a:gd name="T8" fmla="*/ 18 w 35"/>
                  <a:gd name="T9" fmla="*/ 1 h 35"/>
                  <a:gd name="T10" fmla="*/ 7 w 35"/>
                  <a:gd name="T11" fmla="*/ 5 h 35"/>
                  <a:gd name="T12" fmla="*/ 0 w 35"/>
                  <a:gd name="T13" fmla="*/ 17 h 35"/>
                  <a:gd name="T14" fmla="*/ 18 w 35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1" y="34"/>
                      <a:pt x="25" y="34"/>
                      <a:pt x="29" y="31"/>
                    </a:cubicBezTo>
                    <a:cubicBezTo>
                      <a:pt x="33" y="27"/>
                      <a:pt x="34" y="23"/>
                      <a:pt x="35" y="18"/>
                    </a:cubicBezTo>
                    <a:cubicBezTo>
                      <a:pt x="35" y="17"/>
                      <a:pt x="32" y="8"/>
                      <a:pt x="31" y="7"/>
                    </a:cubicBezTo>
                    <a:cubicBezTo>
                      <a:pt x="28" y="3"/>
                      <a:pt x="23" y="2"/>
                      <a:pt x="18" y="1"/>
                    </a:cubicBezTo>
                    <a:cubicBezTo>
                      <a:pt x="14" y="0"/>
                      <a:pt x="10" y="2"/>
                      <a:pt x="7" y="5"/>
                    </a:cubicBezTo>
                    <a:cubicBezTo>
                      <a:pt x="2" y="8"/>
                      <a:pt x="1" y="13"/>
                      <a:pt x="0" y="17"/>
                    </a:cubicBezTo>
                    <a:cubicBezTo>
                      <a:pt x="0" y="26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08" name="Freeform 350">
                <a:extLst>
                  <a:ext uri="{FF2B5EF4-FFF2-40B4-BE49-F238E27FC236}">
                    <a16:creationId xmlns="" xmlns:a16="http://schemas.microsoft.com/office/drawing/2014/main" id="{6A7E4A29-4C06-440E-A6BC-0FB5DB28B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3882"/>
                <a:ext cx="91" cy="91"/>
              </a:xfrm>
              <a:custGeom>
                <a:avLst/>
                <a:gdLst>
                  <a:gd name="T0" fmla="*/ 16 w 35"/>
                  <a:gd name="T1" fmla="*/ 35 h 35"/>
                  <a:gd name="T2" fmla="*/ 28 w 35"/>
                  <a:gd name="T3" fmla="*/ 31 h 35"/>
                  <a:gd name="T4" fmla="*/ 34 w 35"/>
                  <a:gd name="T5" fmla="*/ 18 h 35"/>
                  <a:gd name="T6" fmla="*/ 18 w 35"/>
                  <a:gd name="T7" fmla="*/ 0 h 35"/>
                  <a:gd name="T8" fmla="*/ 0 w 35"/>
                  <a:gd name="T9" fmla="*/ 16 h 35"/>
                  <a:gd name="T10" fmla="*/ 3 w 35"/>
                  <a:gd name="T11" fmla="*/ 27 h 35"/>
                  <a:gd name="T12" fmla="*/ 16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6" y="35"/>
                    </a:moveTo>
                    <a:cubicBezTo>
                      <a:pt x="21" y="34"/>
                      <a:pt x="25" y="33"/>
                      <a:pt x="28" y="31"/>
                    </a:cubicBezTo>
                    <a:cubicBezTo>
                      <a:pt x="32" y="28"/>
                      <a:pt x="34" y="23"/>
                      <a:pt x="34" y="18"/>
                    </a:cubicBezTo>
                    <a:cubicBezTo>
                      <a:pt x="35" y="9"/>
                      <a:pt x="27" y="0"/>
                      <a:pt x="18" y="0"/>
                    </a:cubicBezTo>
                    <a:cubicBezTo>
                      <a:pt x="9" y="0"/>
                      <a:pt x="1" y="7"/>
                      <a:pt x="0" y="16"/>
                    </a:cubicBezTo>
                    <a:cubicBezTo>
                      <a:pt x="0" y="20"/>
                      <a:pt x="2" y="24"/>
                      <a:pt x="3" y="27"/>
                    </a:cubicBezTo>
                    <a:cubicBezTo>
                      <a:pt x="6" y="32"/>
                      <a:pt x="11" y="33"/>
                      <a:pt x="1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09" name="Freeform 351">
                <a:extLst>
                  <a:ext uri="{FF2B5EF4-FFF2-40B4-BE49-F238E27FC236}">
                    <a16:creationId xmlns="" xmlns:a16="http://schemas.microsoft.com/office/drawing/2014/main" id="{D8C71634-AA70-4495-9509-44E68723A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3672"/>
                <a:ext cx="90" cy="91"/>
              </a:xfrm>
              <a:custGeom>
                <a:avLst/>
                <a:gdLst>
                  <a:gd name="T0" fmla="*/ 17 w 35"/>
                  <a:gd name="T1" fmla="*/ 35 h 35"/>
                  <a:gd name="T2" fmla="*/ 28 w 35"/>
                  <a:gd name="T3" fmla="*/ 31 h 35"/>
                  <a:gd name="T4" fmla="*/ 34 w 35"/>
                  <a:gd name="T5" fmla="*/ 19 h 35"/>
                  <a:gd name="T6" fmla="*/ 30 w 35"/>
                  <a:gd name="T7" fmla="*/ 7 h 35"/>
                  <a:gd name="T8" fmla="*/ 18 w 35"/>
                  <a:gd name="T9" fmla="*/ 1 h 35"/>
                  <a:gd name="T10" fmla="*/ 0 w 35"/>
                  <a:gd name="T11" fmla="*/ 18 h 35"/>
                  <a:gd name="T12" fmla="*/ 4 w 35"/>
                  <a:gd name="T13" fmla="*/ 29 h 35"/>
                  <a:gd name="T14" fmla="*/ 17 w 35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18" y="35"/>
                      <a:pt x="27" y="32"/>
                      <a:pt x="28" y="31"/>
                    </a:cubicBezTo>
                    <a:cubicBezTo>
                      <a:pt x="32" y="28"/>
                      <a:pt x="33" y="23"/>
                      <a:pt x="34" y="19"/>
                    </a:cubicBezTo>
                    <a:cubicBezTo>
                      <a:pt x="35" y="14"/>
                      <a:pt x="33" y="10"/>
                      <a:pt x="30" y="7"/>
                    </a:cubicBezTo>
                    <a:cubicBezTo>
                      <a:pt x="27" y="3"/>
                      <a:pt x="22" y="1"/>
                      <a:pt x="18" y="1"/>
                    </a:cubicBezTo>
                    <a:cubicBezTo>
                      <a:pt x="9" y="0"/>
                      <a:pt x="0" y="8"/>
                      <a:pt x="0" y="18"/>
                    </a:cubicBezTo>
                    <a:cubicBezTo>
                      <a:pt x="1" y="21"/>
                      <a:pt x="1" y="25"/>
                      <a:pt x="4" y="29"/>
                    </a:cubicBezTo>
                    <a:cubicBezTo>
                      <a:pt x="8" y="33"/>
                      <a:pt x="12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10" name="Freeform 352">
                <a:extLst>
                  <a:ext uri="{FF2B5EF4-FFF2-40B4-BE49-F238E27FC236}">
                    <a16:creationId xmlns="" xmlns:a16="http://schemas.microsoft.com/office/drawing/2014/main" id="{CCB94A9A-5D29-4222-9F8C-76356C7BE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3778"/>
                <a:ext cx="91" cy="91"/>
              </a:xfrm>
              <a:custGeom>
                <a:avLst/>
                <a:gdLst>
                  <a:gd name="T0" fmla="*/ 19 w 35"/>
                  <a:gd name="T1" fmla="*/ 34 h 35"/>
                  <a:gd name="T2" fmla="*/ 32 w 35"/>
                  <a:gd name="T3" fmla="*/ 28 h 35"/>
                  <a:gd name="T4" fmla="*/ 35 w 35"/>
                  <a:gd name="T5" fmla="*/ 17 h 35"/>
                  <a:gd name="T6" fmla="*/ 29 w 35"/>
                  <a:gd name="T7" fmla="*/ 4 h 35"/>
                  <a:gd name="T8" fmla="*/ 19 w 35"/>
                  <a:gd name="T9" fmla="*/ 0 h 35"/>
                  <a:gd name="T10" fmla="*/ 1 w 35"/>
                  <a:gd name="T11" fmla="*/ 18 h 35"/>
                  <a:gd name="T12" fmla="*/ 19 w 35"/>
                  <a:gd name="T13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9" y="34"/>
                    </a:moveTo>
                    <a:cubicBezTo>
                      <a:pt x="24" y="34"/>
                      <a:pt x="28" y="32"/>
                      <a:pt x="32" y="28"/>
                    </a:cubicBezTo>
                    <a:cubicBezTo>
                      <a:pt x="34" y="25"/>
                      <a:pt x="35" y="21"/>
                      <a:pt x="35" y="17"/>
                    </a:cubicBezTo>
                    <a:cubicBezTo>
                      <a:pt x="35" y="12"/>
                      <a:pt x="33" y="8"/>
                      <a:pt x="29" y="4"/>
                    </a:cubicBezTo>
                    <a:cubicBezTo>
                      <a:pt x="26" y="1"/>
                      <a:pt x="22" y="1"/>
                      <a:pt x="19" y="0"/>
                    </a:cubicBezTo>
                    <a:cubicBezTo>
                      <a:pt x="9" y="0"/>
                      <a:pt x="0" y="9"/>
                      <a:pt x="1" y="18"/>
                    </a:cubicBezTo>
                    <a:cubicBezTo>
                      <a:pt x="1" y="27"/>
                      <a:pt x="10" y="35"/>
                      <a:pt x="1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11" name="Freeform 353">
                <a:extLst>
                  <a:ext uri="{FF2B5EF4-FFF2-40B4-BE49-F238E27FC236}">
                    <a16:creationId xmlns="" xmlns:a16="http://schemas.microsoft.com/office/drawing/2014/main" id="{D4DEEA3F-845F-4F31-96B0-60262C231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4" y="3353"/>
                <a:ext cx="91" cy="94"/>
              </a:xfrm>
              <a:custGeom>
                <a:avLst/>
                <a:gdLst>
                  <a:gd name="T0" fmla="*/ 17 w 35"/>
                  <a:gd name="T1" fmla="*/ 35 h 36"/>
                  <a:gd name="T2" fmla="*/ 35 w 35"/>
                  <a:gd name="T3" fmla="*/ 18 h 36"/>
                  <a:gd name="T4" fmla="*/ 31 w 35"/>
                  <a:gd name="T5" fmla="*/ 7 h 36"/>
                  <a:gd name="T6" fmla="*/ 18 w 35"/>
                  <a:gd name="T7" fmla="*/ 0 h 36"/>
                  <a:gd name="T8" fmla="*/ 6 w 35"/>
                  <a:gd name="T9" fmla="*/ 6 h 36"/>
                  <a:gd name="T10" fmla="*/ 0 w 35"/>
                  <a:gd name="T11" fmla="*/ 18 h 36"/>
                  <a:gd name="T12" fmla="*/ 17 w 35"/>
                  <a:gd name="T1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17" y="35"/>
                    </a:moveTo>
                    <a:cubicBezTo>
                      <a:pt x="26" y="36"/>
                      <a:pt x="35" y="27"/>
                      <a:pt x="35" y="18"/>
                    </a:cubicBezTo>
                    <a:cubicBezTo>
                      <a:pt x="35" y="14"/>
                      <a:pt x="33" y="10"/>
                      <a:pt x="31" y="7"/>
                    </a:cubicBezTo>
                    <a:cubicBezTo>
                      <a:pt x="27" y="2"/>
                      <a:pt x="22" y="2"/>
                      <a:pt x="18" y="0"/>
                    </a:cubicBezTo>
                    <a:cubicBezTo>
                      <a:pt x="14" y="2"/>
                      <a:pt x="9" y="2"/>
                      <a:pt x="6" y="6"/>
                    </a:cubicBezTo>
                    <a:cubicBezTo>
                      <a:pt x="3" y="8"/>
                      <a:pt x="0" y="15"/>
                      <a:pt x="0" y="18"/>
                    </a:cubicBezTo>
                    <a:cubicBezTo>
                      <a:pt x="1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12" name="Freeform 354">
                <a:extLst>
                  <a:ext uri="{FF2B5EF4-FFF2-40B4-BE49-F238E27FC236}">
                    <a16:creationId xmlns="" xmlns:a16="http://schemas.microsoft.com/office/drawing/2014/main" id="{3D9101E9-DA39-4697-BC69-83A9FE3A9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" y="3146"/>
                <a:ext cx="91" cy="91"/>
              </a:xfrm>
              <a:custGeom>
                <a:avLst/>
                <a:gdLst>
                  <a:gd name="T0" fmla="*/ 16 w 35"/>
                  <a:gd name="T1" fmla="*/ 35 h 35"/>
                  <a:gd name="T2" fmla="*/ 28 w 35"/>
                  <a:gd name="T3" fmla="*/ 30 h 35"/>
                  <a:gd name="T4" fmla="*/ 34 w 35"/>
                  <a:gd name="T5" fmla="*/ 18 h 35"/>
                  <a:gd name="T6" fmla="*/ 18 w 35"/>
                  <a:gd name="T7" fmla="*/ 0 h 35"/>
                  <a:gd name="T8" fmla="*/ 0 w 35"/>
                  <a:gd name="T9" fmla="*/ 16 h 35"/>
                  <a:gd name="T10" fmla="*/ 3 w 35"/>
                  <a:gd name="T11" fmla="*/ 27 h 35"/>
                  <a:gd name="T12" fmla="*/ 16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6" y="35"/>
                    </a:moveTo>
                    <a:cubicBezTo>
                      <a:pt x="20" y="34"/>
                      <a:pt x="24" y="33"/>
                      <a:pt x="28" y="30"/>
                    </a:cubicBezTo>
                    <a:cubicBezTo>
                      <a:pt x="32" y="27"/>
                      <a:pt x="34" y="23"/>
                      <a:pt x="34" y="18"/>
                    </a:cubicBezTo>
                    <a:cubicBezTo>
                      <a:pt x="35" y="9"/>
                      <a:pt x="27" y="0"/>
                      <a:pt x="18" y="0"/>
                    </a:cubicBezTo>
                    <a:cubicBezTo>
                      <a:pt x="9" y="0"/>
                      <a:pt x="1" y="7"/>
                      <a:pt x="0" y="16"/>
                    </a:cubicBezTo>
                    <a:cubicBezTo>
                      <a:pt x="0" y="20"/>
                      <a:pt x="1" y="24"/>
                      <a:pt x="3" y="27"/>
                    </a:cubicBezTo>
                    <a:cubicBezTo>
                      <a:pt x="6" y="32"/>
                      <a:pt x="11" y="33"/>
                      <a:pt x="1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13" name="Freeform 355">
                <a:extLst>
                  <a:ext uri="{FF2B5EF4-FFF2-40B4-BE49-F238E27FC236}">
                    <a16:creationId xmlns="" xmlns:a16="http://schemas.microsoft.com/office/drawing/2014/main" id="{800FD92E-CD5E-4FA8-AC3C-994BFBD7A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29 w 35"/>
                  <a:gd name="T3" fmla="*/ 30 h 35"/>
                  <a:gd name="T4" fmla="*/ 35 w 35"/>
                  <a:gd name="T5" fmla="*/ 19 h 35"/>
                  <a:gd name="T6" fmla="*/ 30 w 35"/>
                  <a:gd name="T7" fmla="*/ 5 h 35"/>
                  <a:gd name="T8" fmla="*/ 18 w 35"/>
                  <a:gd name="T9" fmla="*/ 0 h 35"/>
                  <a:gd name="T10" fmla="*/ 0 w 35"/>
                  <a:gd name="T11" fmla="*/ 17 h 35"/>
                  <a:gd name="T12" fmla="*/ 17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1" y="35"/>
                      <a:pt x="25" y="33"/>
                      <a:pt x="29" y="30"/>
                    </a:cubicBezTo>
                    <a:cubicBezTo>
                      <a:pt x="33" y="27"/>
                      <a:pt x="33" y="22"/>
                      <a:pt x="35" y="19"/>
                    </a:cubicBezTo>
                    <a:cubicBezTo>
                      <a:pt x="35" y="15"/>
                      <a:pt x="32" y="8"/>
                      <a:pt x="30" y="5"/>
                    </a:cubicBezTo>
                    <a:cubicBezTo>
                      <a:pt x="27" y="3"/>
                      <a:pt x="21" y="0"/>
                      <a:pt x="18" y="0"/>
                    </a:cubicBezTo>
                    <a:cubicBezTo>
                      <a:pt x="9" y="0"/>
                      <a:pt x="1" y="8"/>
                      <a:pt x="0" y="17"/>
                    </a:cubicBezTo>
                    <a:cubicBezTo>
                      <a:pt x="0" y="26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14" name="Freeform 356">
                <a:extLst>
                  <a:ext uri="{FF2B5EF4-FFF2-40B4-BE49-F238E27FC236}">
                    <a16:creationId xmlns="" xmlns:a16="http://schemas.microsoft.com/office/drawing/2014/main" id="{10D1406F-C273-43BA-B362-E5602A51D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3457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29 w 35"/>
                  <a:gd name="T3" fmla="*/ 31 h 35"/>
                  <a:gd name="T4" fmla="*/ 34 w 35"/>
                  <a:gd name="T5" fmla="*/ 19 h 35"/>
                  <a:gd name="T6" fmla="*/ 18 w 35"/>
                  <a:gd name="T7" fmla="*/ 1 h 35"/>
                  <a:gd name="T8" fmla="*/ 0 w 35"/>
                  <a:gd name="T9" fmla="*/ 18 h 35"/>
                  <a:gd name="T10" fmla="*/ 5 w 35"/>
                  <a:gd name="T11" fmla="*/ 30 h 35"/>
                  <a:gd name="T12" fmla="*/ 17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1" y="35"/>
                      <a:pt x="25" y="34"/>
                      <a:pt x="29" y="31"/>
                    </a:cubicBezTo>
                    <a:cubicBezTo>
                      <a:pt x="33" y="28"/>
                      <a:pt x="34" y="23"/>
                      <a:pt x="34" y="19"/>
                    </a:cubicBezTo>
                    <a:cubicBezTo>
                      <a:pt x="35" y="10"/>
                      <a:pt x="27" y="1"/>
                      <a:pt x="18" y="1"/>
                    </a:cubicBezTo>
                    <a:cubicBezTo>
                      <a:pt x="9" y="0"/>
                      <a:pt x="0" y="9"/>
                      <a:pt x="0" y="18"/>
                    </a:cubicBezTo>
                    <a:cubicBezTo>
                      <a:pt x="0" y="21"/>
                      <a:pt x="3" y="28"/>
                      <a:pt x="5" y="30"/>
                    </a:cubicBezTo>
                    <a:cubicBezTo>
                      <a:pt x="8" y="34"/>
                      <a:pt x="13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15" name="Freeform 357">
                <a:extLst>
                  <a:ext uri="{FF2B5EF4-FFF2-40B4-BE49-F238E27FC236}">
                    <a16:creationId xmlns="" xmlns:a16="http://schemas.microsoft.com/office/drawing/2014/main" id="{E81C5AB8-20CB-46C4-BDD6-45E963295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353"/>
                <a:ext cx="88" cy="91"/>
              </a:xfrm>
              <a:custGeom>
                <a:avLst/>
                <a:gdLst>
                  <a:gd name="T0" fmla="*/ 17 w 34"/>
                  <a:gd name="T1" fmla="*/ 0 h 35"/>
                  <a:gd name="T2" fmla="*/ 5 w 34"/>
                  <a:gd name="T3" fmla="*/ 6 h 35"/>
                  <a:gd name="T4" fmla="*/ 0 w 34"/>
                  <a:gd name="T5" fmla="*/ 18 h 35"/>
                  <a:gd name="T6" fmla="*/ 17 w 34"/>
                  <a:gd name="T7" fmla="*/ 35 h 35"/>
                  <a:gd name="T8" fmla="*/ 34 w 34"/>
                  <a:gd name="T9" fmla="*/ 18 h 35"/>
                  <a:gd name="T10" fmla="*/ 29 w 34"/>
                  <a:gd name="T11" fmla="*/ 6 h 35"/>
                  <a:gd name="T12" fmla="*/ 17 w 34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cubicBezTo>
                      <a:pt x="13" y="2"/>
                      <a:pt x="8" y="2"/>
                      <a:pt x="5" y="6"/>
                    </a:cubicBezTo>
                    <a:cubicBezTo>
                      <a:pt x="2" y="9"/>
                      <a:pt x="0" y="14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6" y="35"/>
                      <a:pt x="34" y="27"/>
                      <a:pt x="34" y="18"/>
                    </a:cubicBezTo>
                    <a:cubicBezTo>
                      <a:pt x="34" y="13"/>
                      <a:pt x="33" y="9"/>
                      <a:pt x="29" y="6"/>
                    </a:cubicBezTo>
                    <a:cubicBezTo>
                      <a:pt x="26" y="2"/>
                      <a:pt x="21" y="2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16" name="Freeform 358">
                <a:extLst>
                  <a:ext uri="{FF2B5EF4-FFF2-40B4-BE49-F238E27FC236}">
                    <a16:creationId xmlns="" xmlns:a16="http://schemas.microsoft.com/office/drawing/2014/main" id="{4A3AEF88-923F-4C7B-816E-7E139462A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" y="3146"/>
                <a:ext cx="90" cy="91"/>
              </a:xfrm>
              <a:custGeom>
                <a:avLst/>
                <a:gdLst>
                  <a:gd name="T0" fmla="*/ 29 w 35"/>
                  <a:gd name="T1" fmla="*/ 4 h 35"/>
                  <a:gd name="T2" fmla="*/ 18 w 35"/>
                  <a:gd name="T3" fmla="*/ 0 h 35"/>
                  <a:gd name="T4" fmla="*/ 0 w 35"/>
                  <a:gd name="T5" fmla="*/ 18 h 35"/>
                  <a:gd name="T6" fmla="*/ 18 w 35"/>
                  <a:gd name="T7" fmla="*/ 34 h 35"/>
                  <a:gd name="T8" fmla="*/ 31 w 35"/>
                  <a:gd name="T9" fmla="*/ 28 h 35"/>
                  <a:gd name="T10" fmla="*/ 35 w 35"/>
                  <a:gd name="T11" fmla="*/ 17 h 35"/>
                  <a:gd name="T12" fmla="*/ 29 w 35"/>
                  <a:gd name="T13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29" y="4"/>
                    </a:moveTo>
                    <a:cubicBezTo>
                      <a:pt x="25" y="1"/>
                      <a:pt x="21" y="1"/>
                      <a:pt x="18" y="0"/>
                    </a:cubicBezTo>
                    <a:cubicBezTo>
                      <a:pt x="8" y="0"/>
                      <a:pt x="0" y="9"/>
                      <a:pt x="0" y="18"/>
                    </a:cubicBezTo>
                    <a:cubicBezTo>
                      <a:pt x="1" y="27"/>
                      <a:pt x="9" y="35"/>
                      <a:pt x="18" y="34"/>
                    </a:cubicBezTo>
                    <a:cubicBezTo>
                      <a:pt x="23" y="34"/>
                      <a:pt x="28" y="32"/>
                      <a:pt x="31" y="28"/>
                    </a:cubicBezTo>
                    <a:cubicBezTo>
                      <a:pt x="31" y="27"/>
                      <a:pt x="35" y="18"/>
                      <a:pt x="35" y="17"/>
                    </a:cubicBezTo>
                    <a:cubicBezTo>
                      <a:pt x="34" y="12"/>
                      <a:pt x="33" y="8"/>
                      <a:pt x="2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17" name="Freeform 359">
                <a:extLst>
                  <a:ext uri="{FF2B5EF4-FFF2-40B4-BE49-F238E27FC236}">
                    <a16:creationId xmlns="" xmlns:a16="http://schemas.microsoft.com/office/drawing/2014/main" id="{56669A5C-B1DC-4716-B09B-48BD21D6B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" y="3143"/>
                <a:ext cx="91" cy="94"/>
              </a:xfrm>
              <a:custGeom>
                <a:avLst/>
                <a:gdLst>
                  <a:gd name="T0" fmla="*/ 18 w 35"/>
                  <a:gd name="T1" fmla="*/ 36 h 36"/>
                  <a:gd name="T2" fmla="*/ 31 w 35"/>
                  <a:gd name="T3" fmla="*/ 29 h 36"/>
                  <a:gd name="T4" fmla="*/ 35 w 35"/>
                  <a:gd name="T5" fmla="*/ 18 h 36"/>
                  <a:gd name="T6" fmla="*/ 17 w 35"/>
                  <a:gd name="T7" fmla="*/ 1 h 36"/>
                  <a:gd name="T8" fmla="*/ 1 w 35"/>
                  <a:gd name="T9" fmla="*/ 18 h 36"/>
                  <a:gd name="T10" fmla="*/ 6 w 35"/>
                  <a:gd name="T11" fmla="*/ 30 h 36"/>
                  <a:gd name="T12" fmla="*/ 18 w 35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18" y="36"/>
                    </a:moveTo>
                    <a:cubicBezTo>
                      <a:pt x="22" y="34"/>
                      <a:pt x="27" y="34"/>
                      <a:pt x="31" y="29"/>
                    </a:cubicBezTo>
                    <a:cubicBezTo>
                      <a:pt x="34" y="26"/>
                      <a:pt x="35" y="22"/>
                      <a:pt x="35" y="18"/>
                    </a:cubicBezTo>
                    <a:cubicBezTo>
                      <a:pt x="35" y="9"/>
                      <a:pt x="26" y="0"/>
                      <a:pt x="17" y="1"/>
                    </a:cubicBezTo>
                    <a:cubicBezTo>
                      <a:pt x="8" y="1"/>
                      <a:pt x="1" y="9"/>
                      <a:pt x="1" y="18"/>
                    </a:cubicBezTo>
                    <a:cubicBezTo>
                      <a:pt x="0" y="21"/>
                      <a:pt x="4" y="28"/>
                      <a:pt x="6" y="30"/>
                    </a:cubicBezTo>
                    <a:cubicBezTo>
                      <a:pt x="9" y="34"/>
                      <a:pt x="14" y="34"/>
                      <a:pt x="18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18" name="Freeform 360">
                <a:extLst>
                  <a:ext uri="{FF2B5EF4-FFF2-40B4-BE49-F238E27FC236}">
                    <a16:creationId xmlns="" xmlns:a16="http://schemas.microsoft.com/office/drawing/2014/main" id="{C97F08B7-F315-40E7-A36D-85E3ADC5D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3778"/>
                <a:ext cx="91" cy="91"/>
              </a:xfrm>
              <a:custGeom>
                <a:avLst/>
                <a:gdLst>
                  <a:gd name="T0" fmla="*/ 17 w 35"/>
                  <a:gd name="T1" fmla="*/ 34 h 35"/>
                  <a:gd name="T2" fmla="*/ 34 w 35"/>
                  <a:gd name="T3" fmla="*/ 16 h 35"/>
                  <a:gd name="T4" fmla="*/ 17 w 35"/>
                  <a:gd name="T5" fmla="*/ 0 h 35"/>
                  <a:gd name="T6" fmla="*/ 5 w 35"/>
                  <a:gd name="T7" fmla="*/ 5 h 35"/>
                  <a:gd name="T8" fmla="*/ 0 w 35"/>
                  <a:gd name="T9" fmla="*/ 16 h 35"/>
                  <a:gd name="T10" fmla="*/ 17 w 35"/>
                  <a:gd name="T11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5">
                    <a:moveTo>
                      <a:pt x="17" y="34"/>
                    </a:moveTo>
                    <a:cubicBezTo>
                      <a:pt x="27" y="34"/>
                      <a:pt x="35" y="25"/>
                      <a:pt x="34" y="16"/>
                    </a:cubicBezTo>
                    <a:cubicBezTo>
                      <a:pt x="34" y="8"/>
                      <a:pt x="26" y="0"/>
                      <a:pt x="17" y="0"/>
                    </a:cubicBezTo>
                    <a:cubicBezTo>
                      <a:pt x="12" y="0"/>
                      <a:pt x="8" y="2"/>
                      <a:pt x="5" y="5"/>
                    </a:cubicBezTo>
                    <a:cubicBezTo>
                      <a:pt x="1" y="8"/>
                      <a:pt x="1" y="13"/>
                      <a:pt x="0" y="16"/>
                    </a:cubicBezTo>
                    <a:cubicBezTo>
                      <a:pt x="0" y="26"/>
                      <a:pt x="8" y="35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19" name="Freeform 361">
                <a:extLst>
                  <a:ext uri="{FF2B5EF4-FFF2-40B4-BE49-F238E27FC236}">
                    <a16:creationId xmlns="" xmlns:a16="http://schemas.microsoft.com/office/drawing/2014/main" id="{6DAD7066-254A-44D9-BDB5-E49AB2643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3460"/>
                <a:ext cx="93" cy="88"/>
              </a:xfrm>
              <a:custGeom>
                <a:avLst/>
                <a:gdLst>
                  <a:gd name="T0" fmla="*/ 7 w 36"/>
                  <a:gd name="T1" fmla="*/ 30 h 34"/>
                  <a:gd name="T2" fmla="*/ 18 w 36"/>
                  <a:gd name="T3" fmla="*/ 34 h 34"/>
                  <a:gd name="T4" fmla="*/ 35 w 36"/>
                  <a:gd name="T5" fmla="*/ 17 h 34"/>
                  <a:gd name="T6" fmla="*/ 18 w 36"/>
                  <a:gd name="T7" fmla="*/ 0 h 34"/>
                  <a:gd name="T8" fmla="*/ 6 w 36"/>
                  <a:gd name="T9" fmla="*/ 5 h 34"/>
                  <a:gd name="T10" fmla="*/ 0 w 36"/>
                  <a:gd name="T11" fmla="*/ 17 h 34"/>
                  <a:gd name="T12" fmla="*/ 7 w 36"/>
                  <a:gd name="T13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4">
                    <a:moveTo>
                      <a:pt x="7" y="30"/>
                    </a:moveTo>
                    <a:cubicBezTo>
                      <a:pt x="10" y="33"/>
                      <a:pt x="14" y="34"/>
                      <a:pt x="18" y="34"/>
                    </a:cubicBezTo>
                    <a:cubicBezTo>
                      <a:pt x="27" y="34"/>
                      <a:pt x="36" y="26"/>
                      <a:pt x="35" y="17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15" y="0"/>
                      <a:pt x="8" y="3"/>
                      <a:pt x="6" y="5"/>
                    </a:cubicBezTo>
                    <a:cubicBezTo>
                      <a:pt x="2" y="8"/>
                      <a:pt x="2" y="13"/>
                      <a:pt x="0" y="17"/>
                    </a:cubicBezTo>
                    <a:cubicBezTo>
                      <a:pt x="2" y="22"/>
                      <a:pt x="2" y="27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20" name="Freeform 362">
                <a:extLst>
                  <a:ext uri="{FF2B5EF4-FFF2-40B4-BE49-F238E27FC236}">
                    <a16:creationId xmlns="" xmlns:a16="http://schemas.microsoft.com/office/drawing/2014/main" id="{8765A07D-1C6A-4D9A-B394-413C98F11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" y="3353"/>
                <a:ext cx="93" cy="91"/>
              </a:xfrm>
              <a:custGeom>
                <a:avLst/>
                <a:gdLst>
                  <a:gd name="T0" fmla="*/ 7 w 36"/>
                  <a:gd name="T1" fmla="*/ 31 h 35"/>
                  <a:gd name="T2" fmla="*/ 18 w 36"/>
                  <a:gd name="T3" fmla="*/ 35 h 35"/>
                  <a:gd name="T4" fmla="*/ 35 w 36"/>
                  <a:gd name="T5" fmla="*/ 17 h 35"/>
                  <a:gd name="T6" fmla="*/ 18 w 36"/>
                  <a:gd name="T7" fmla="*/ 1 h 35"/>
                  <a:gd name="T8" fmla="*/ 6 w 36"/>
                  <a:gd name="T9" fmla="*/ 6 h 35"/>
                  <a:gd name="T10" fmla="*/ 0 w 36"/>
                  <a:gd name="T11" fmla="*/ 18 h 35"/>
                  <a:gd name="T12" fmla="*/ 7 w 36"/>
                  <a:gd name="T13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5">
                    <a:moveTo>
                      <a:pt x="7" y="31"/>
                    </a:moveTo>
                    <a:cubicBezTo>
                      <a:pt x="10" y="34"/>
                      <a:pt x="14" y="35"/>
                      <a:pt x="18" y="35"/>
                    </a:cubicBezTo>
                    <a:cubicBezTo>
                      <a:pt x="27" y="35"/>
                      <a:pt x="36" y="26"/>
                      <a:pt x="35" y="17"/>
                    </a:cubicBezTo>
                    <a:cubicBezTo>
                      <a:pt x="35" y="8"/>
                      <a:pt x="27" y="1"/>
                      <a:pt x="18" y="1"/>
                    </a:cubicBezTo>
                    <a:cubicBezTo>
                      <a:pt x="15" y="0"/>
                      <a:pt x="8" y="4"/>
                      <a:pt x="6" y="6"/>
                    </a:cubicBezTo>
                    <a:cubicBezTo>
                      <a:pt x="2" y="9"/>
                      <a:pt x="2" y="14"/>
                      <a:pt x="0" y="18"/>
                    </a:cubicBezTo>
                    <a:cubicBezTo>
                      <a:pt x="2" y="22"/>
                      <a:pt x="2" y="27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21" name="Freeform 363">
                <a:extLst>
                  <a:ext uri="{FF2B5EF4-FFF2-40B4-BE49-F238E27FC236}">
                    <a16:creationId xmlns="" xmlns:a16="http://schemas.microsoft.com/office/drawing/2014/main" id="{BC24A593-5A08-41D2-910D-29F9FB5D2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6" y="3457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0 w 35"/>
                  <a:gd name="T3" fmla="*/ 29 h 35"/>
                  <a:gd name="T4" fmla="*/ 34 w 35"/>
                  <a:gd name="T5" fmla="*/ 18 h 35"/>
                  <a:gd name="T6" fmla="*/ 17 w 35"/>
                  <a:gd name="T7" fmla="*/ 1 h 35"/>
                  <a:gd name="T8" fmla="*/ 0 w 35"/>
                  <a:gd name="T9" fmla="*/ 18 h 35"/>
                  <a:gd name="T10" fmla="*/ 5 w 35"/>
                  <a:gd name="T11" fmla="*/ 30 h 35"/>
                  <a:gd name="T12" fmla="*/ 17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1" y="35"/>
                      <a:pt x="27" y="32"/>
                      <a:pt x="30" y="29"/>
                    </a:cubicBezTo>
                    <a:cubicBezTo>
                      <a:pt x="34" y="26"/>
                      <a:pt x="34" y="22"/>
                      <a:pt x="34" y="18"/>
                    </a:cubicBezTo>
                    <a:cubicBezTo>
                      <a:pt x="35" y="8"/>
                      <a:pt x="26" y="0"/>
                      <a:pt x="17" y="1"/>
                    </a:cubicBezTo>
                    <a:cubicBezTo>
                      <a:pt x="8" y="1"/>
                      <a:pt x="0" y="9"/>
                      <a:pt x="0" y="18"/>
                    </a:cubicBezTo>
                    <a:cubicBezTo>
                      <a:pt x="0" y="23"/>
                      <a:pt x="2" y="27"/>
                      <a:pt x="5" y="30"/>
                    </a:cubicBezTo>
                    <a:cubicBezTo>
                      <a:pt x="9" y="34"/>
                      <a:pt x="13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22" name="Freeform 364">
                <a:extLst>
                  <a:ext uri="{FF2B5EF4-FFF2-40B4-BE49-F238E27FC236}">
                    <a16:creationId xmlns="" xmlns:a16="http://schemas.microsoft.com/office/drawing/2014/main" id="{476B8E74-06B2-40EF-BAE4-725080EB5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3569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4 w 35"/>
                  <a:gd name="T3" fmla="*/ 17 h 35"/>
                  <a:gd name="T4" fmla="*/ 29 w 35"/>
                  <a:gd name="T5" fmla="*/ 5 h 35"/>
                  <a:gd name="T6" fmla="*/ 17 w 35"/>
                  <a:gd name="T7" fmla="*/ 0 h 35"/>
                  <a:gd name="T8" fmla="*/ 5 w 35"/>
                  <a:gd name="T9" fmla="*/ 5 h 35"/>
                  <a:gd name="T10" fmla="*/ 0 w 35"/>
                  <a:gd name="T11" fmla="*/ 17 h 35"/>
                  <a:gd name="T12" fmla="*/ 18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4"/>
                      <a:pt x="35" y="26"/>
                      <a:pt x="34" y="17"/>
                    </a:cubicBezTo>
                    <a:cubicBezTo>
                      <a:pt x="34" y="12"/>
                      <a:pt x="32" y="8"/>
                      <a:pt x="29" y="5"/>
                    </a:cubicBezTo>
                    <a:cubicBezTo>
                      <a:pt x="25" y="2"/>
                      <a:pt x="21" y="0"/>
                      <a:pt x="17" y="0"/>
                    </a:cubicBezTo>
                    <a:cubicBezTo>
                      <a:pt x="13" y="0"/>
                      <a:pt x="8" y="2"/>
                      <a:pt x="5" y="5"/>
                    </a:cubicBezTo>
                    <a:cubicBezTo>
                      <a:pt x="1" y="9"/>
                      <a:pt x="1" y="13"/>
                      <a:pt x="0" y="17"/>
                    </a:cubicBezTo>
                    <a:cubicBezTo>
                      <a:pt x="0" y="27"/>
                      <a:pt x="9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23" name="Freeform 365">
                <a:extLst>
                  <a:ext uri="{FF2B5EF4-FFF2-40B4-BE49-F238E27FC236}">
                    <a16:creationId xmlns="" xmlns:a16="http://schemas.microsoft.com/office/drawing/2014/main" id="{3ABC631F-6F6C-450B-BA3B-B3AAABD35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3569"/>
                <a:ext cx="91" cy="93"/>
              </a:xfrm>
              <a:custGeom>
                <a:avLst/>
                <a:gdLst>
                  <a:gd name="T0" fmla="*/ 19 w 35"/>
                  <a:gd name="T1" fmla="*/ 34 h 36"/>
                  <a:gd name="T2" fmla="*/ 31 w 35"/>
                  <a:gd name="T3" fmla="*/ 29 h 36"/>
                  <a:gd name="T4" fmla="*/ 35 w 35"/>
                  <a:gd name="T5" fmla="*/ 17 h 36"/>
                  <a:gd name="T6" fmla="*/ 30 w 35"/>
                  <a:gd name="T7" fmla="*/ 5 h 36"/>
                  <a:gd name="T8" fmla="*/ 19 w 35"/>
                  <a:gd name="T9" fmla="*/ 0 h 36"/>
                  <a:gd name="T10" fmla="*/ 1 w 35"/>
                  <a:gd name="T11" fmla="*/ 18 h 36"/>
                  <a:gd name="T12" fmla="*/ 19 w 35"/>
                  <a:gd name="T13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19" y="34"/>
                    </a:moveTo>
                    <a:cubicBezTo>
                      <a:pt x="23" y="34"/>
                      <a:pt x="27" y="33"/>
                      <a:pt x="31" y="29"/>
                    </a:cubicBezTo>
                    <a:cubicBezTo>
                      <a:pt x="34" y="25"/>
                      <a:pt x="35" y="22"/>
                      <a:pt x="35" y="17"/>
                    </a:cubicBezTo>
                    <a:cubicBezTo>
                      <a:pt x="35" y="13"/>
                      <a:pt x="33" y="9"/>
                      <a:pt x="30" y="5"/>
                    </a:cubicBezTo>
                    <a:cubicBezTo>
                      <a:pt x="27" y="2"/>
                      <a:pt x="22" y="1"/>
                      <a:pt x="19" y="0"/>
                    </a:cubicBezTo>
                    <a:cubicBezTo>
                      <a:pt x="9" y="0"/>
                      <a:pt x="0" y="9"/>
                      <a:pt x="1" y="18"/>
                    </a:cubicBezTo>
                    <a:cubicBezTo>
                      <a:pt x="1" y="27"/>
                      <a:pt x="10" y="36"/>
                      <a:pt x="1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24" name="Freeform 366">
                <a:extLst>
                  <a:ext uri="{FF2B5EF4-FFF2-40B4-BE49-F238E27FC236}">
                    <a16:creationId xmlns="" xmlns:a16="http://schemas.microsoft.com/office/drawing/2014/main" id="{068DFBC1-EF6C-40AD-826E-5D80E9626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8" y="3356"/>
                <a:ext cx="93" cy="88"/>
              </a:xfrm>
              <a:custGeom>
                <a:avLst/>
                <a:gdLst>
                  <a:gd name="T0" fmla="*/ 6 w 36"/>
                  <a:gd name="T1" fmla="*/ 29 h 34"/>
                  <a:gd name="T2" fmla="*/ 18 w 36"/>
                  <a:gd name="T3" fmla="*/ 34 h 34"/>
                  <a:gd name="T4" fmla="*/ 35 w 36"/>
                  <a:gd name="T5" fmla="*/ 17 h 34"/>
                  <a:gd name="T6" fmla="*/ 18 w 36"/>
                  <a:gd name="T7" fmla="*/ 0 h 34"/>
                  <a:gd name="T8" fmla="*/ 7 w 36"/>
                  <a:gd name="T9" fmla="*/ 4 h 34"/>
                  <a:gd name="T10" fmla="*/ 0 w 36"/>
                  <a:gd name="T11" fmla="*/ 17 h 34"/>
                  <a:gd name="T12" fmla="*/ 6 w 36"/>
                  <a:gd name="T1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4">
                    <a:moveTo>
                      <a:pt x="6" y="29"/>
                    </a:moveTo>
                    <a:cubicBezTo>
                      <a:pt x="9" y="31"/>
                      <a:pt x="15" y="34"/>
                      <a:pt x="18" y="34"/>
                    </a:cubicBezTo>
                    <a:cubicBezTo>
                      <a:pt x="27" y="34"/>
                      <a:pt x="35" y="26"/>
                      <a:pt x="35" y="17"/>
                    </a:cubicBezTo>
                    <a:cubicBezTo>
                      <a:pt x="36" y="8"/>
                      <a:pt x="28" y="0"/>
                      <a:pt x="18" y="0"/>
                    </a:cubicBezTo>
                    <a:cubicBezTo>
                      <a:pt x="14" y="0"/>
                      <a:pt x="10" y="1"/>
                      <a:pt x="7" y="4"/>
                    </a:cubicBezTo>
                    <a:cubicBezTo>
                      <a:pt x="3" y="7"/>
                      <a:pt x="2" y="12"/>
                      <a:pt x="0" y="17"/>
                    </a:cubicBezTo>
                    <a:cubicBezTo>
                      <a:pt x="2" y="21"/>
                      <a:pt x="2" y="26"/>
                      <a:pt x="6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25" name="Freeform 367">
                <a:extLst>
                  <a:ext uri="{FF2B5EF4-FFF2-40B4-BE49-F238E27FC236}">
                    <a16:creationId xmlns="" xmlns:a16="http://schemas.microsoft.com/office/drawing/2014/main" id="{826F7851-29C7-438F-BB9D-587BD3998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0" y="3353"/>
                <a:ext cx="91" cy="94"/>
              </a:xfrm>
              <a:custGeom>
                <a:avLst/>
                <a:gdLst>
                  <a:gd name="T0" fmla="*/ 17 w 35"/>
                  <a:gd name="T1" fmla="*/ 35 h 36"/>
                  <a:gd name="T2" fmla="*/ 34 w 35"/>
                  <a:gd name="T3" fmla="*/ 18 h 36"/>
                  <a:gd name="T4" fmla="*/ 30 w 35"/>
                  <a:gd name="T5" fmla="*/ 7 h 36"/>
                  <a:gd name="T6" fmla="*/ 17 w 35"/>
                  <a:gd name="T7" fmla="*/ 0 h 36"/>
                  <a:gd name="T8" fmla="*/ 5 w 35"/>
                  <a:gd name="T9" fmla="*/ 6 h 36"/>
                  <a:gd name="T10" fmla="*/ 0 w 35"/>
                  <a:gd name="T11" fmla="*/ 18 h 36"/>
                  <a:gd name="T12" fmla="*/ 17 w 35"/>
                  <a:gd name="T1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17" y="35"/>
                    </a:moveTo>
                    <a:cubicBezTo>
                      <a:pt x="26" y="36"/>
                      <a:pt x="35" y="27"/>
                      <a:pt x="34" y="18"/>
                    </a:cubicBezTo>
                    <a:cubicBezTo>
                      <a:pt x="34" y="14"/>
                      <a:pt x="33" y="10"/>
                      <a:pt x="30" y="7"/>
                    </a:cubicBezTo>
                    <a:cubicBezTo>
                      <a:pt x="27" y="2"/>
                      <a:pt x="22" y="2"/>
                      <a:pt x="17" y="0"/>
                    </a:cubicBezTo>
                    <a:cubicBezTo>
                      <a:pt x="13" y="2"/>
                      <a:pt x="8" y="2"/>
                      <a:pt x="5" y="6"/>
                    </a:cubicBezTo>
                    <a:cubicBezTo>
                      <a:pt x="3" y="8"/>
                      <a:pt x="0" y="15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26" name="Freeform 368">
                <a:extLst>
                  <a:ext uri="{FF2B5EF4-FFF2-40B4-BE49-F238E27FC236}">
                    <a16:creationId xmlns="" xmlns:a16="http://schemas.microsoft.com/office/drawing/2014/main" id="{E23CEBDF-C391-41E6-ADB5-E8B47EFA6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882"/>
                <a:ext cx="94" cy="91"/>
              </a:xfrm>
              <a:custGeom>
                <a:avLst/>
                <a:gdLst>
                  <a:gd name="T0" fmla="*/ 19 w 36"/>
                  <a:gd name="T1" fmla="*/ 35 h 35"/>
                  <a:gd name="T2" fmla="*/ 29 w 36"/>
                  <a:gd name="T3" fmla="*/ 30 h 35"/>
                  <a:gd name="T4" fmla="*/ 35 w 36"/>
                  <a:gd name="T5" fmla="*/ 17 h 35"/>
                  <a:gd name="T6" fmla="*/ 31 w 36"/>
                  <a:gd name="T7" fmla="*/ 7 h 35"/>
                  <a:gd name="T8" fmla="*/ 19 w 36"/>
                  <a:gd name="T9" fmla="*/ 0 h 35"/>
                  <a:gd name="T10" fmla="*/ 7 w 36"/>
                  <a:gd name="T11" fmla="*/ 4 h 35"/>
                  <a:gd name="T12" fmla="*/ 1 w 36"/>
                  <a:gd name="T13" fmla="*/ 17 h 35"/>
                  <a:gd name="T14" fmla="*/ 19 w 36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5">
                    <a:moveTo>
                      <a:pt x="19" y="35"/>
                    </a:moveTo>
                    <a:cubicBezTo>
                      <a:pt x="21" y="32"/>
                      <a:pt x="26" y="34"/>
                      <a:pt x="29" y="30"/>
                    </a:cubicBezTo>
                    <a:cubicBezTo>
                      <a:pt x="33" y="27"/>
                      <a:pt x="34" y="22"/>
                      <a:pt x="35" y="17"/>
                    </a:cubicBezTo>
                    <a:cubicBezTo>
                      <a:pt x="36" y="16"/>
                      <a:pt x="32" y="8"/>
                      <a:pt x="31" y="7"/>
                    </a:cubicBezTo>
                    <a:cubicBezTo>
                      <a:pt x="28" y="2"/>
                      <a:pt x="24" y="1"/>
                      <a:pt x="19" y="0"/>
                    </a:cubicBezTo>
                    <a:cubicBezTo>
                      <a:pt x="15" y="0"/>
                      <a:pt x="11" y="2"/>
                      <a:pt x="7" y="4"/>
                    </a:cubicBezTo>
                    <a:cubicBezTo>
                      <a:pt x="3" y="7"/>
                      <a:pt x="1" y="12"/>
                      <a:pt x="1" y="17"/>
                    </a:cubicBezTo>
                    <a:cubicBezTo>
                      <a:pt x="0" y="26"/>
                      <a:pt x="8" y="34"/>
                      <a:pt x="1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27" name="Freeform 369">
                <a:extLst>
                  <a:ext uri="{FF2B5EF4-FFF2-40B4-BE49-F238E27FC236}">
                    <a16:creationId xmlns="" xmlns:a16="http://schemas.microsoft.com/office/drawing/2014/main" id="{66A78EE8-6345-42D1-A0D0-6F68C458F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882"/>
                <a:ext cx="90" cy="91"/>
              </a:xfrm>
              <a:custGeom>
                <a:avLst/>
                <a:gdLst>
                  <a:gd name="T0" fmla="*/ 17 w 35"/>
                  <a:gd name="T1" fmla="*/ 34 h 35"/>
                  <a:gd name="T2" fmla="*/ 29 w 35"/>
                  <a:gd name="T3" fmla="*/ 30 h 35"/>
                  <a:gd name="T4" fmla="*/ 35 w 35"/>
                  <a:gd name="T5" fmla="*/ 18 h 35"/>
                  <a:gd name="T6" fmla="*/ 30 w 35"/>
                  <a:gd name="T7" fmla="*/ 5 h 35"/>
                  <a:gd name="T8" fmla="*/ 18 w 35"/>
                  <a:gd name="T9" fmla="*/ 0 h 35"/>
                  <a:gd name="T10" fmla="*/ 0 w 35"/>
                  <a:gd name="T11" fmla="*/ 17 h 35"/>
                  <a:gd name="T12" fmla="*/ 17 w 35"/>
                  <a:gd name="T13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7" y="34"/>
                    </a:moveTo>
                    <a:cubicBezTo>
                      <a:pt x="21" y="34"/>
                      <a:pt x="25" y="33"/>
                      <a:pt x="29" y="30"/>
                    </a:cubicBezTo>
                    <a:cubicBezTo>
                      <a:pt x="33" y="27"/>
                      <a:pt x="33" y="22"/>
                      <a:pt x="35" y="18"/>
                    </a:cubicBezTo>
                    <a:cubicBezTo>
                      <a:pt x="34" y="13"/>
                      <a:pt x="34" y="8"/>
                      <a:pt x="30" y="5"/>
                    </a:cubicBezTo>
                    <a:cubicBezTo>
                      <a:pt x="27" y="3"/>
                      <a:pt x="21" y="0"/>
                      <a:pt x="18" y="0"/>
                    </a:cubicBezTo>
                    <a:cubicBezTo>
                      <a:pt x="9" y="0"/>
                      <a:pt x="1" y="8"/>
                      <a:pt x="0" y="17"/>
                    </a:cubicBezTo>
                    <a:cubicBezTo>
                      <a:pt x="0" y="26"/>
                      <a:pt x="8" y="35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28" name="Freeform 370">
                <a:extLst>
                  <a:ext uri="{FF2B5EF4-FFF2-40B4-BE49-F238E27FC236}">
                    <a16:creationId xmlns="" xmlns:a16="http://schemas.microsoft.com/office/drawing/2014/main" id="{5F6779FA-3719-464A-A3B8-19BEF7AEE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3672"/>
                <a:ext cx="93" cy="91"/>
              </a:xfrm>
              <a:custGeom>
                <a:avLst/>
                <a:gdLst>
                  <a:gd name="T0" fmla="*/ 6 w 36"/>
                  <a:gd name="T1" fmla="*/ 30 h 35"/>
                  <a:gd name="T2" fmla="*/ 18 w 36"/>
                  <a:gd name="T3" fmla="*/ 35 h 35"/>
                  <a:gd name="T4" fmla="*/ 35 w 36"/>
                  <a:gd name="T5" fmla="*/ 18 h 35"/>
                  <a:gd name="T6" fmla="*/ 18 w 36"/>
                  <a:gd name="T7" fmla="*/ 1 h 35"/>
                  <a:gd name="T8" fmla="*/ 7 w 36"/>
                  <a:gd name="T9" fmla="*/ 5 h 35"/>
                  <a:gd name="T10" fmla="*/ 0 w 36"/>
                  <a:gd name="T11" fmla="*/ 18 h 35"/>
                  <a:gd name="T12" fmla="*/ 6 w 36"/>
                  <a:gd name="T13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5">
                    <a:moveTo>
                      <a:pt x="6" y="30"/>
                    </a:moveTo>
                    <a:cubicBezTo>
                      <a:pt x="9" y="32"/>
                      <a:pt x="15" y="35"/>
                      <a:pt x="18" y="35"/>
                    </a:cubicBezTo>
                    <a:cubicBezTo>
                      <a:pt x="27" y="35"/>
                      <a:pt x="35" y="27"/>
                      <a:pt x="35" y="18"/>
                    </a:cubicBezTo>
                    <a:cubicBezTo>
                      <a:pt x="36" y="9"/>
                      <a:pt x="28" y="0"/>
                      <a:pt x="18" y="1"/>
                    </a:cubicBezTo>
                    <a:cubicBezTo>
                      <a:pt x="14" y="1"/>
                      <a:pt x="10" y="2"/>
                      <a:pt x="7" y="5"/>
                    </a:cubicBezTo>
                    <a:cubicBezTo>
                      <a:pt x="3" y="8"/>
                      <a:pt x="2" y="13"/>
                      <a:pt x="0" y="18"/>
                    </a:cubicBezTo>
                    <a:cubicBezTo>
                      <a:pt x="2" y="22"/>
                      <a:pt x="2" y="27"/>
                      <a:pt x="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29" name="Freeform 371">
                <a:extLst>
                  <a:ext uri="{FF2B5EF4-FFF2-40B4-BE49-F238E27FC236}">
                    <a16:creationId xmlns="" xmlns:a16="http://schemas.microsoft.com/office/drawing/2014/main" id="{B1C52AB4-FAFF-484B-AAD4-59B5838AF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3882"/>
                <a:ext cx="91" cy="91"/>
              </a:xfrm>
              <a:custGeom>
                <a:avLst/>
                <a:gdLst>
                  <a:gd name="T0" fmla="*/ 17 w 35"/>
                  <a:gd name="T1" fmla="*/ 34 h 35"/>
                  <a:gd name="T2" fmla="*/ 29 w 35"/>
                  <a:gd name="T3" fmla="*/ 30 h 35"/>
                  <a:gd name="T4" fmla="*/ 35 w 35"/>
                  <a:gd name="T5" fmla="*/ 18 h 35"/>
                  <a:gd name="T6" fmla="*/ 29 w 35"/>
                  <a:gd name="T7" fmla="*/ 5 h 35"/>
                  <a:gd name="T8" fmla="*/ 17 w 35"/>
                  <a:gd name="T9" fmla="*/ 0 h 35"/>
                  <a:gd name="T10" fmla="*/ 0 w 35"/>
                  <a:gd name="T11" fmla="*/ 17 h 35"/>
                  <a:gd name="T12" fmla="*/ 17 w 35"/>
                  <a:gd name="T13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7" y="34"/>
                    </a:moveTo>
                    <a:cubicBezTo>
                      <a:pt x="21" y="34"/>
                      <a:pt x="25" y="33"/>
                      <a:pt x="29" y="30"/>
                    </a:cubicBezTo>
                    <a:cubicBezTo>
                      <a:pt x="33" y="27"/>
                      <a:pt x="33" y="22"/>
                      <a:pt x="35" y="18"/>
                    </a:cubicBezTo>
                    <a:cubicBezTo>
                      <a:pt x="35" y="14"/>
                      <a:pt x="32" y="8"/>
                      <a:pt x="29" y="5"/>
                    </a:cubicBezTo>
                    <a:cubicBezTo>
                      <a:pt x="27" y="3"/>
                      <a:pt x="20" y="0"/>
                      <a:pt x="17" y="0"/>
                    </a:cubicBezTo>
                    <a:cubicBezTo>
                      <a:pt x="9" y="0"/>
                      <a:pt x="1" y="8"/>
                      <a:pt x="0" y="17"/>
                    </a:cubicBezTo>
                    <a:cubicBezTo>
                      <a:pt x="0" y="26"/>
                      <a:pt x="8" y="35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30" name="Freeform 372">
                <a:extLst>
                  <a:ext uri="{FF2B5EF4-FFF2-40B4-BE49-F238E27FC236}">
                    <a16:creationId xmlns="" xmlns:a16="http://schemas.microsoft.com/office/drawing/2014/main" id="{54CC1BB9-FACC-4BAF-88AD-668009970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3880"/>
                <a:ext cx="94" cy="93"/>
              </a:xfrm>
              <a:custGeom>
                <a:avLst/>
                <a:gdLst>
                  <a:gd name="T0" fmla="*/ 17 w 36"/>
                  <a:gd name="T1" fmla="*/ 36 h 36"/>
                  <a:gd name="T2" fmla="*/ 28 w 36"/>
                  <a:gd name="T3" fmla="*/ 32 h 36"/>
                  <a:gd name="T4" fmla="*/ 36 w 36"/>
                  <a:gd name="T5" fmla="*/ 20 h 36"/>
                  <a:gd name="T6" fmla="*/ 31 w 36"/>
                  <a:gd name="T7" fmla="*/ 8 h 36"/>
                  <a:gd name="T8" fmla="*/ 19 w 36"/>
                  <a:gd name="T9" fmla="*/ 1 h 36"/>
                  <a:gd name="T10" fmla="*/ 1 w 36"/>
                  <a:gd name="T11" fmla="*/ 18 h 36"/>
                  <a:gd name="T12" fmla="*/ 17 w 36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6">
                    <a:moveTo>
                      <a:pt x="17" y="36"/>
                    </a:moveTo>
                    <a:cubicBezTo>
                      <a:pt x="21" y="36"/>
                      <a:pt x="25" y="34"/>
                      <a:pt x="28" y="32"/>
                    </a:cubicBezTo>
                    <a:cubicBezTo>
                      <a:pt x="33" y="30"/>
                      <a:pt x="34" y="24"/>
                      <a:pt x="36" y="20"/>
                    </a:cubicBezTo>
                    <a:cubicBezTo>
                      <a:pt x="35" y="15"/>
                      <a:pt x="34" y="11"/>
                      <a:pt x="31" y="8"/>
                    </a:cubicBezTo>
                    <a:cubicBezTo>
                      <a:pt x="28" y="3"/>
                      <a:pt x="24" y="2"/>
                      <a:pt x="19" y="1"/>
                    </a:cubicBezTo>
                    <a:cubicBezTo>
                      <a:pt x="10" y="0"/>
                      <a:pt x="1" y="9"/>
                      <a:pt x="1" y="18"/>
                    </a:cubicBezTo>
                    <a:cubicBezTo>
                      <a:pt x="0" y="26"/>
                      <a:pt x="8" y="35"/>
                      <a:pt x="1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31" name="Freeform 373">
                <a:extLst>
                  <a:ext uri="{FF2B5EF4-FFF2-40B4-BE49-F238E27FC236}">
                    <a16:creationId xmlns="" xmlns:a16="http://schemas.microsoft.com/office/drawing/2014/main" id="{EF2773B9-9CA8-49EB-89EE-D6CBFF8EF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3882"/>
                <a:ext cx="90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7 h 35"/>
                  <a:gd name="T4" fmla="*/ 30 w 35"/>
                  <a:gd name="T5" fmla="*/ 5 h 35"/>
                  <a:gd name="T6" fmla="*/ 18 w 35"/>
                  <a:gd name="T7" fmla="*/ 0 h 35"/>
                  <a:gd name="T8" fmla="*/ 1 w 35"/>
                  <a:gd name="T9" fmla="*/ 18 h 35"/>
                  <a:gd name="T10" fmla="*/ 18 w 35"/>
                  <a:gd name="T1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4"/>
                      <a:pt x="35" y="26"/>
                      <a:pt x="35" y="17"/>
                    </a:cubicBezTo>
                    <a:cubicBezTo>
                      <a:pt x="35" y="13"/>
                      <a:pt x="33" y="9"/>
                      <a:pt x="30" y="5"/>
                    </a:cubicBezTo>
                    <a:cubicBezTo>
                      <a:pt x="26" y="2"/>
                      <a:pt x="22" y="1"/>
                      <a:pt x="18" y="0"/>
                    </a:cubicBezTo>
                    <a:cubicBezTo>
                      <a:pt x="8" y="0"/>
                      <a:pt x="0" y="9"/>
                      <a:pt x="1" y="18"/>
                    </a:cubicBezTo>
                    <a:cubicBezTo>
                      <a:pt x="1" y="27"/>
                      <a:pt x="9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32" name="Freeform 374">
                <a:extLst>
                  <a:ext uri="{FF2B5EF4-FFF2-40B4-BE49-F238E27FC236}">
                    <a16:creationId xmlns="" xmlns:a16="http://schemas.microsoft.com/office/drawing/2014/main" id="{A1606D04-8720-46B7-BBDE-2AFA1721A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3353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0 w 35"/>
                  <a:gd name="T3" fmla="*/ 30 h 35"/>
                  <a:gd name="T4" fmla="*/ 35 w 35"/>
                  <a:gd name="T5" fmla="*/ 18 h 35"/>
                  <a:gd name="T6" fmla="*/ 18 w 35"/>
                  <a:gd name="T7" fmla="*/ 1 h 35"/>
                  <a:gd name="T8" fmla="*/ 0 w 35"/>
                  <a:gd name="T9" fmla="*/ 17 h 35"/>
                  <a:gd name="T10" fmla="*/ 5 w 35"/>
                  <a:gd name="T11" fmla="*/ 29 h 35"/>
                  <a:gd name="T12" fmla="*/ 17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2" y="34"/>
                      <a:pt x="26" y="34"/>
                      <a:pt x="30" y="30"/>
                    </a:cubicBezTo>
                    <a:cubicBezTo>
                      <a:pt x="32" y="27"/>
                      <a:pt x="35" y="21"/>
                      <a:pt x="35" y="18"/>
                    </a:cubicBezTo>
                    <a:cubicBezTo>
                      <a:pt x="35" y="9"/>
                      <a:pt x="27" y="1"/>
                      <a:pt x="18" y="1"/>
                    </a:cubicBezTo>
                    <a:cubicBezTo>
                      <a:pt x="9" y="0"/>
                      <a:pt x="0" y="8"/>
                      <a:pt x="0" y="17"/>
                    </a:cubicBezTo>
                    <a:cubicBezTo>
                      <a:pt x="1" y="22"/>
                      <a:pt x="2" y="26"/>
                      <a:pt x="5" y="29"/>
                    </a:cubicBezTo>
                    <a:cubicBezTo>
                      <a:pt x="8" y="33"/>
                      <a:pt x="13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33" name="Freeform 375">
                <a:extLst>
                  <a:ext uri="{FF2B5EF4-FFF2-40B4-BE49-F238E27FC236}">
                    <a16:creationId xmlns="" xmlns:a16="http://schemas.microsoft.com/office/drawing/2014/main" id="{EF562570-1A12-42FF-B6D7-EC80C9DDA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3460"/>
                <a:ext cx="91" cy="90"/>
              </a:xfrm>
              <a:custGeom>
                <a:avLst/>
                <a:gdLst>
                  <a:gd name="T0" fmla="*/ 17 w 35"/>
                  <a:gd name="T1" fmla="*/ 34 h 35"/>
                  <a:gd name="T2" fmla="*/ 35 w 35"/>
                  <a:gd name="T3" fmla="*/ 17 h 35"/>
                  <a:gd name="T4" fmla="*/ 17 w 35"/>
                  <a:gd name="T5" fmla="*/ 0 h 35"/>
                  <a:gd name="T6" fmla="*/ 0 w 35"/>
                  <a:gd name="T7" fmla="*/ 17 h 35"/>
                  <a:gd name="T8" fmla="*/ 17 w 3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4"/>
                    </a:moveTo>
                    <a:cubicBezTo>
                      <a:pt x="25" y="35"/>
                      <a:pt x="35" y="25"/>
                      <a:pt x="35" y="17"/>
                    </a:cubicBezTo>
                    <a:cubicBezTo>
                      <a:pt x="35" y="9"/>
                      <a:pt x="25" y="0"/>
                      <a:pt x="17" y="0"/>
                    </a:cubicBezTo>
                    <a:cubicBezTo>
                      <a:pt x="10" y="0"/>
                      <a:pt x="1" y="9"/>
                      <a:pt x="0" y="17"/>
                    </a:cubicBezTo>
                    <a:cubicBezTo>
                      <a:pt x="0" y="24"/>
                      <a:pt x="10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34" name="Freeform 376">
                <a:extLst>
                  <a:ext uri="{FF2B5EF4-FFF2-40B4-BE49-F238E27FC236}">
                    <a16:creationId xmlns="" xmlns:a16="http://schemas.microsoft.com/office/drawing/2014/main" id="{B9B8F60B-FB14-4C7D-8645-61549B200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4" y="3460"/>
                <a:ext cx="93" cy="90"/>
              </a:xfrm>
              <a:custGeom>
                <a:avLst/>
                <a:gdLst>
                  <a:gd name="T0" fmla="*/ 19 w 36"/>
                  <a:gd name="T1" fmla="*/ 34 h 35"/>
                  <a:gd name="T2" fmla="*/ 35 w 36"/>
                  <a:gd name="T3" fmla="*/ 16 h 35"/>
                  <a:gd name="T4" fmla="*/ 18 w 36"/>
                  <a:gd name="T5" fmla="*/ 0 h 35"/>
                  <a:gd name="T6" fmla="*/ 1 w 36"/>
                  <a:gd name="T7" fmla="*/ 17 h 35"/>
                  <a:gd name="T8" fmla="*/ 19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19" y="34"/>
                    </a:moveTo>
                    <a:cubicBezTo>
                      <a:pt x="26" y="34"/>
                      <a:pt x="36" y="24"/>
                      <a:pt x="35" y="16"/>
                    </a:cubicBezTo>
                    <a:cubicBezTo>
                      <a:pt x="35" y="9"/>
                      <a:pt x="25" y="0"/>
                      <a:pt x="18" y="0"/>
                    </a:cubicBezTo>
                    <a:cubicBezTo>
                      <a:pt x="10" y="0"/>
                      <a:pt x="0" y="10"/>
                      <a:pt x="1" y="17"/>
                    </a:cubicBezTo>
                    <a:cubicBezTo>
                      <a:pt x="1" y="25"/>
                      <a:pt x="11" y="35"/>
                      <a:pt x="1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35" name="Freeform 377">
                <a:extLst>
                  <a:ext uri="{FF2B5EF4-FFF2-40B4-BE49-F238E27FC236}">
                    <a16:creationId xmlns="" xmlns:a16="http://schemas.microsoft.com/office/drawing/2014/main" id="{42CE8499-5997-430F-9B7A-985A0BC06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3778"/>
                <a:ext cx="93" cy="91"/>
              </a:xfrm>
              <a:custGeom>
                <a:avLst/>
                <a:gdLst>
                  <a:gd name="T0" fmla="*/ 19 w 36"/>
                  <a:gd name="T1" fmla="*/ 34 h 35"/>
                  <a:gd name="T2" fmla="*/ 35 w 36"/>
                  <a:gd name="T3" fmla="*/ 16 h 35"/>
                  <a:gd name="T4" fmla="*/ 18 w 36"/>
                  <a:gd name="T5" fmla="*/ 0 h 35"/>
                  <a:gd name="T6" fmla="*/ 1 w 36"/>
                  <a:gd name="T7" fmla="*/ 17 h 35"/>
                  <a:gd name="T8" fmla="*/ 19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19" y="34"/>
                    </a:moveTo>
                    <a:cubicBezTo>
                      <a:pt x="26" y="34"/>
                      <a:pt x="36" y="23"/>
                      <a:pt x="35" y="16"/>
                    </a:cubicBezTo>
                    <a:cubicBezTo>
                      <a:pt x="35" y="9"/>
                      <a:pt x="25" y="0"/>
                      <a:pt x="18" y="0"/>
                    </a:cubicBezTo>
                    <a:cubicBezTo>
                      <a:pt x="10" y="0"/>
                      <a:pt x="0" y="10"/>
                      <a:pt x="1" y="17"/>
                    </a:cubicBezTo>
                    <a:cubicBezTo>
                      <a:pt x="1" y="25"/>
                      <a:pt x="11" y="35"/>
                      <a:pt x="1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36" name="Freeform 378">
                <a:extLst>
                  <a:ext uri="{FF2B5EF4-FFF2-40B4-BE49-F238E27FC236}">
                    <a16:creationId xmlns="" xmlns:a16="http://schemas.microsoft.com/office/drawing/2014/main" id="{4DC2BF5F-B21D-4198-8087-5631FD42D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4" y="3353"/>
                <a:ext cx="91" cy="94"/>
              </a:xfrm>
              <a:custGeom>
                <a:avLst/>
                <a:gdLst>
                  <a:gd name="T0" fmla="*/ 17 w 35"/>
                  <a:gd name="T1" fmla="*/ 35 h 36"/>
                  <a:gd name="T2" fmla="*/ 35 w 35"/>
                  <a:gd name="T3" fmla="*/ 18 h 36"/>
                  <a:gd name="T4" fmla="*/ 18 w 35"/>
                  <a:gd name="T5" fmla="*/ 1 h 36"/>
                  <a:gd name="T6" fmla="*/ 0 w 35"/>
                  <a:gd name="T7" fmla="*/ 18 h 36"/>
                  <a:gd name="T8" fmla="*/ 17 w 35"/>
                  <a:gd name="T9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17" y="35"/>
                    </a:moveTo>
                    <a:cubicBezTo>
                      <a:pt x="24" y="36"/>
                      <a:pt x="34" y="26"/>
                      <a:pt x="35" y="18"/>
                    </a:cubicBezTo>
                    <a:cubicBezTo>
                      <a:pt x="35" y="11"/>
                      <a:pt x="25" y="1"/>
                      <a:pt x="18" y="1"/>
                    </a:cubicBezTo>
                    <a:cubicBezTo>
                      <a:pt x="10" y="0"/>
                      <a:pt x="0" y="10"/>
                      <a:pt x="0" y="18"/>
                    </a:cubicBezTo>
                    <a:cubicBezTo>
                      <a:pt x="0" y="25"/>
                      <a:pt x="9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37" name="Freeform 379">
                <a:extLst>
                  <a:ext uri="{FF2B5EF4-FFF2-40B4-BE49-F238E27FC236}">
                    <a16:creationId xmlns="" xmlns:a16="http://schemas.microsoft.com/office/drawing/2014/main" id="{1C97B613-9642-4098-84FC-DCB724DDA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3569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7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5" y="35"/>
                      <a:pt x="35" y="25"/>
                      <a:pt x="35" y="17"/>
                    </a:cubicBezTo>
                    <a:cubicBezTo>
                      <a:pt x="35" y="10"/>
                      <a:pt x="25" y="1"/>
                      <a:pt x="18" y="0"/>
                    </a:cubicBezTo>
                    <a:cubicBezTo>
                      <a:pt x="11" y="0"/>
                      <a:pt x="0" y="9"/>
                      <a:pt x="0" y="17"/>
                    </a:cubicBezTo>
                    <a:cubicBezTo>
                      <a:pt x="0" y="24"/>
                      <a:pt x="9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38" name="Freeform 380">
                <a:extLst>
                  <a:ext uri="{FF2B5EF4-FFF2-40B4-BE49-F238E27FC236}">
                    <a16:creationId xmlns="" xmlns:a16="http://schemas.microsoft.com/office/drawing/2014/main" id="{C0A0315D-2034-47D8-B575-11C78B254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3569"/>
                <a:ext cx="93" cy="90"/>
              </a:xfrm>
              <a:custGeom>
                <a:avLst/>
                <a:gdLst>
                  <a:gd name="T0" fmla="*/ 18 w 36"/>
                  <a:gd name="T1" fmla="*/ 35 h 35"/>
                  <a:gd name="T2" fmla="*/ 35 w 36"/>
                  <a:gd name="T3" fmla="*/ 16 h 35"/>
                  <a:gd name="T4" fmla="*/ 17 w 36"/>
                  <a:gd name="T5" fmla="*/ 0 h 35"/>
                  <a:gd name="T6" fmla="*/ 0 w 36"/>
                  <a:gd name="T7" fmla="*/ 18 h 35"/>
                  <a:gd name="T8" fmla="*/ 18 w 36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18" y="35"/>
                    </a:moveTo>
                    <a:cubicBezTo>
                      <a:pt x="26" y="34"/>
                      <a:pt x="36" y="24"/>
                      <a:pt x="35" y="16"/>
                    </a:cubicBezTo>
                    <a:cubicBezTo>
                      <a:pt x="34" y="9"/>
                      <a:pt x="25" y="0"/>
                      <a:pt x="17" y="0"/>
                    </a:cubicBezTo>
                    <a:cubicBezTo>
                      <a:pt x="10" y="0"/>
                      <a:pt x="0" y="10"/>
                      <a:pt x="0" y="18"/>
                    </a:cubicBezTo>
                    <a:cubicBezTo>
                      <a:pt x="1" y="26"/>
                      <a:pt x="11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39" name="Freeform 381">
                <a:extLst>
                  <a:ext uri="{FF2B5EF4-FFF2-40B4-BE49-F238E27FC236}">
                    <a16:creationId xmlns="" xmlns:a16="http://schemas.microsoft.com/office/drawing/2014/main" id="{2C8941F1-EDB9-41C3-87FA-374C96589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3353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1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5" y="35"/>
                      <a:pt x="35" y="26"/>
                      <a:pt x="35" y="18"/>
                    </a:cubicBezTo>
                    <a:cubicBezTo>
                      <a:pt x="35" y="11"/>
                      <a:pt x="26" y="1"/>
                      <a:pt x="18" y="1"/>
                    </a:cubicBezTo>
                    <a:cubicBezTo>
                      <a:pt x="11" y="0"/>
                      <a:pt x="1" y="10"/>
                      <a:pt x="0" y="17"/>
                    </a:cubicBezTo>
                    <a:cubicBezTo>
                      <a:pt x="0" y="25"/>
                      <a:pt x="9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40" name="Freeform 382">
                <a:extLst>
                  <a:ext uri="{FF2B5EF4-FFF2-40B4-BE49-F238E27FC236}">
                    <a16:creationId xmlns="" xmlns:a16="http://schemas.microsoft.com/office/drawing/2014/main" id="{DE349F3B-D1B3-4588-AE7B-F013414C7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1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5" y="35"/>
                      <a:pt x="35" y="26"/>
                      <a:pt x="35" y="18"/>
                    </a:cubicBezTo>
                    <a:cubicBezTo>
                      <a:pt x="35" y="10"/>
                      <a:pt x="26" y="0"/>
                      <a:pt x="18" y="0"/>
                    </a:cubicBezTo>
                    <a:cubicBezTo>
                      <a:pt x="10" y="0"/>
                      <a:pt x="0" y="10"/>
                      <a:pt x="1" y="18"/>
                    </a:cubicBezTo>
                    <a:cubicBezTo>
                      <a:pt x="1" y="25"/>
                      <a:pt x="10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41" name="Freeform 383">
                <a:extLst>
                  <a:ext uri="{FF2B5EF4-FFF2-40B4-BE49-F238E27FC236}">
                    <a16:creationId xmlns="" xmlns:a16="http://schemas.microsoft.com/office/drawing/2014/main" id="{4AD2441B-2D72-4700-9AC5-D7795299A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3776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9 h 35"/>
                  <a:gd name="T4" fmla="*/ 18 w 35"/>
                  <a:gd name="T5" fmla="*/ 1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5" y="35"/>
                      <a:pt x="34" y="26"/>
                      <a:pt x="35" y="19"/>
                    </a:cubicBezTo>
                    <a:cubicBezTo>
                      <a:pt x="35" y="11"/>
                      <a:pt x="26" y="1"/>
                      <a:pt x="18" y="1"/>
                    </a:cubicBezTo>
                    <a:cubicBezTo>
                      <a:pt x="11" y="0"/>
                      <a:pt x="1" y="10"/>
                      <a:pt x="0" y="18"/>
                    </a:cubicBezTo>
                    <a:cubicBezTo>
                      <a:pt x="0" y="25"/>
                      <a:pt x="10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42" name="Freeform 384">
                <a:extLst>
                  <a:ext uri="{FF2B5EF4-FFF2-40B4-BE49-F238E27FC236}">
                    <a16:creationId xmlns="" xmlns:a16="http://schemas.microsoft.com/office/drawing/2014/main" id="{793C2CB1-F0F0-417F-9471-83A9AFD05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4 w 35"/>
                  <a:gd name="T3" fmla="*/ 18 h 35"/>
                  <a:gd name="T4" fmla="*/ 17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4" y="35"/>
                      <a:pt x="34" y="25"/>
                      <a:pt x="34" y="18"/>
                    </a:cubicBezTo>
                    <a:cubicBezTo>
                      <a:pt x="35" y="11"/>
                      <a:pt x="25" y="1"/>
                      <a:pt x="17" y="0"/>
                    </a:cubicBezTo>
                    <a:cubicBezTo>
                      <a:pt x="10" y="0"/>
                      <a:pt x="0" y="10"/>
                      <a:pt x="0" y="17"/>
                    </a:cubicBezTo>
                    <a:cubicBezTo>
                      <a:pt x="0" y="25"/>
                      <a:pt x="9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43" name="Freeform 385">
                <a:extLst>
                  <a:ext uri="{FF2B5EF4-FFF2-40B4-BE49-F238E27FC236}">
                    <a16:creationId xmlns="" xmlns:a16="http://schemas.microsoft.com/office/drawing/2014/main" id="{9EC438C9-5DF2-432A-A7DF-636CB2662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8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4 w 35"/>
                  <a:gd name="T3" fmla="*/ 18 h 35"/>
                  <a:gd name="T4" fmla="*/ 17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4" y="35"/>
                      <a:pt x="34" y="26"/>
                      <a:pt x="34" y="18"/>
                    </a:cubicBezTo>
                    <a:cubicBezTo>
                      <a:pt x="35" y="10"/>
                      <a:pt x="25" y="0"/>
                      <a:pt x="17" y="0"/>
                    </a:cubicBezTo>
                    <a:cubicBezTo>
                      <a:pt x="10" y="0"/>
                      <a:pt x="0" y="10"/>
                      <a:pt x="0" y="18"/>
                    </a:cubicBezTo>
                    <a:cubicBezTo>
                      <a:pt x="0" y="25"/>
                      <a:pt x="9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44" name="Freeform 386">
                <a:extLst>
                  <a:ext uri="{FF2B5EF4-FFF2-40B4-BE49-F238E27FC236}">
                    <a16:creationId xmlns="" xmlns:a16="http://schemas.microsoft.com/office/drawing/2014/main" id="{1483CA1F-A201-4592-829D-63F4A9AD9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" y="3143"/>
                <a:ext cx="91" cy="94"/>
              </a:xfrm>
              <a:custGeom>
                <a:avLst/>
                <a:gdLst>
                  <a:gd name="T0" fmla="*/ 18 w 35"/>
                  <a:gd name="T1" fmla="*/ 35 h 36"/>
                  <a:gd name="T2" fmla="*/ 34 w 35"/>
                  <a:gd name="T3" fmla="*/ 17 h 36"/>
                  <a:gd name="T4" fmla="*/ 16 w 35"/>
                  <a:gd name="T5" fmla="*/ 1 h 36"/>
                  <a:gd name="T6" fmla="*/ 0 w 35"/>
                  <a:gd name="T7" fmla="*/ 18 h 36"/>
                  <a:gd name="T8" fmla="*/ 18 w 35"/>
                  <a:gd name="T9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18" y="35"/>
                    </a:moveTo>
                    <a:cubicBezTo>
                      <a:pt x="25" y="35"/>
                      <a:pt x="35" y="25"/>
                      <a:pt x="34" y="17"/>
                    </a:cubicBezTo>
                    <a:cubicBezTo>
                      <a:pt x="34" y="10"/>
                      <a:pt x="23" y="0"/>
                      <a:pt x="16" y="1"/>
                    </a:cubicBezTo>
                    <a:cubicBezTo>
                      <a:pt x="9" y="2"/>
                      <a:pt x="0" y="11"/>
                      <a:pt x="0" y="18"/>
                    </a:cubicBezTo>
                    <a:cubicBezTo>
                      <a:pt x="0" y="26"/>
                      <a:pt x="10" y="36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45" name="Freeform 387">
                <a:extLst>
                  <a:ext uri="{FF2B5EF4-FFF2-40B4-BE49-F238E27FC236}">
                    <a16:creationId xmlns="" xmlns:a16="http://schemas.microsoft.com/office/drawing/2014/main" id="{B0D16901-6FFD-4B55-8BAC-2D2E5F0D6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9" y="3250"/>
                <a:ext cx="90" cy="90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7 h 35"/>
                  <a:gd name="T4" fmla="*/ 17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6" y="34"/>
                      <a:pt x="35" y="24"/>
                      <a:pt x="35" y="17"/>
                    </a:cubicBezTo>
                    <a:cubicBezTo>
                      <a:pt x="34" y="9"/>
                      <a:pt x="24" y="0"/>
                      <a:pt x="17" y="0"/>
                    </a:cubicBezTo>
                    <a:cubicBezTo>
                      <a:pt x="9" y="1"/>
                      <a:pt x="0" y="10"/>
                      <a:pt x="0" y="18"/>
                    </a:cubicBezTo>
                    <a:cubicBezTo>
                      <a:pt x="0" y="25"/>
                      <a:pt x="10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46" name="Freeform 388">
                <a:extLst>
                  <a:ext uri="{FF2B5EF4-FFF2-40B4-BE49-F238E27FC236}">
                    <a16:creationId xmlns="" xmlns:a16="http://schemas.microsoft.com/office/drawing/2014/main" id="{46B1D2B6-EFC1-4B9C-B5EE-E77B137E0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3250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7 h 35"/>
                  <a:gd name="T4" fmla="*/ 17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6" y="34"/>
                      <a:pt x="35" y="24"/>
                      <a:pt x="35" y="17"/>
                    </a:cubicBezTo>
                    <a:cubicBezTo>
                      <a:pt x="34" y="9"/>
                      <a:pt x="24" y="0"/>
                      <a:pt x="17" y="0"/>
                    </a:cubicBezTo>
                    <a:cubicBezTo>
                      <a:pt x="9" y="0"/>
                      <a:pt x="0" y="10"/>
                      <a:pt x="0" y="18"/>
                    </a:cubicBezTo>
                    <a:cubicBezTo>
                      <a:pt x="0" y="26"/>
                      <a:pt x="11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47" name="Freeform 389">
                <a:extLst>
                  <a:ext uri="{FF2B5EF4-FFF2-40B4-BE49-F238E27FC236}">
                    <a16:creationId xmlns="" xmlns:a16="http://schemas.microsoft.com/office/drawing/2014/main" id="{9D24B759-B808-4F34-B079-D43FB66CC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5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5" y="35"/>
                      <a:pt x="35" y="25"/>
                      <a:pt x="35" y="18"/>
                    </a:cubicBezTo>
                    <a:cubicBezTo>
                      <a:pt x="35" y="10"/>
                      <a:pt x="25" y="0"/>
                      <a:pt x="18" y="0"/>
                    </a:cubicBezTo>
                    <a:cubicBezTo>
                      <a:pt x="10" y="0"/>
                      <a:pt x="0" y="10"/>
                      <a:pt x="0" y="18"/>
                    </a:cubicBezTo>
                    <a:cubicBezTo>
                      <a:pt x="1" y="25"/>
                      <a:pt x="10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48" name="Freeform 390">
                <a:extLst>
                  <a:ext uri="{FF2B5EF4-FFF2-40B4-BE49-F238E27FC236}">
                    <a16:creationId xmlns="" xmlns:a16="http://schemas.microsoft.com/office/drawing/2014/main" id="{37DD65EB-F644-4CE9-A222-20BC00AB2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3250"/>
                <a:ext cx="90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7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5" y="35"/>
                      <a:pt x="35" y="25"/>
                      <a:pt x="35" y="17"/>
                    </a:cubicBezTo>
                    <a:cubicBezTo>
                      <a:pt x="35" y="10"/>
                      <a:pt x="26" y="1"/>
                      <a:pt x="18" y="0"/>
                    </a:cubicBezTo>
                    <a:cubicBezTo>
                      <a:pt x="11" y="0"/>
                      <a:pt x="1" y="9"/>
                      <a:pt x="0" y="17"/>
                    </a:cubicBezTo>
                    <a:cubicBezTo>
                      <a:pt x="0" y="24"/>
                      <a:pt x="10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49" name="Freeform 391">
                <a:extLst>
                  <a:ext uri="{FF2B5EF4-FFF2-40B4-BE49-F238E27FC236}">
                    <a16:creationId xmlns="" xmlns:a16="http://schemas.microsoft.com/office/drawing/2014/main" id="{685F8654-18D4-418C-B623-B1760E4BB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4 w 35"/>
                  <a:gd name="T3" fmla="*/ 17 h 35"/>
                  <a:gd name="T4" fmla="*/ 17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5" y="35"/>
                      <a:pt x="35" y="25"/>
                      <a:pt x="34" y="17"/>
                    </a:cubicBezTo>
                    <a:cubicBezTo>
                      <a:pt x="34" y="9"/>
                      <a:pt x="24" y="0"/>
                      <a:pt x="17" y="0"/>
                    </a:cubicBezTo>
                    <a:cubicBezTo>
                      <a:pt x="9" y="1"/>
                      <a:pt x="0" y="10"/>
                      <a:pt x="0" y="17"/>
                    </a:cubicBezTo>
                    <a:cubicBezTo>
                      <a:pt x="0" y="25"/>
                      <a:pt x="9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50" name="Freeform 392">
                <a:extLst>
                  <a:ext uri="{FF2B5EF4-FFF2-40B4-BE49-F238E27FC236}">
                    <a16:creationId xmlns="" xmlns:a16="http://schemas.microsoft.com/office/drawing/2014/main" id="{4178B1D8-4B9E-420E-B85B-01233422C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353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9 w 35"/>
                  <a:gd name="T5" fmla="*/ 1 h 35"/>
                  <a:gd name="T6" fmla="*/ 1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5" y="35"/>
                      <a:pt x="35" y="26"/>
                      <a:pt x="35" y="18"/>
                    </a:cubicBezTo>
                    <a:cubicBezTo>
                      <a:pt x="35" y="11"/>
                      <a:pt x="26" y="1"/>
                      <a:pt x="19" y="1"/>
                    </a:cubicBezTo>
                    <a:cubicBezTo>
                      <a:pt x="11" y="0"/>
                      <a:pt x="1" y="10"/>
                      <a:pt x="1" y="17"/>
                    </a:cubicBezTo>
                    <a:cubicBezTo>
                      <a:pt x="0" y="25"/>
                      <a:pt x="10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51" name="Freeform 393">
                <a:extLst>
                  <a:ext uri="{FF2B5EF4-FFF2-40B4-BE49-F238E27FC236}">
                    <a16:creationId xmlns="" xmlns:a16="http://schemas.microsoft.com/office/drawing/2014/main" id="{3FB36D77-82B5-49E4-939F-739317579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3672"/>
                <a:ext cx="88" cy="91"/>
              </a:xfrm>
              <a:custGeom>
                <a:avLst/>
                <a:gdLst>
                  <a:gd name="T0" fmla="*/ 17 w 34"/>
                  <a:gd name="T1" fmla="*/ 35 h 35"/>
                  <a:gd name="T2" fmla="*/ 34 w 34"/>
                  <a:gd name="T3" fmla="*/ 18 h 35"/>
                  <a:gd name="T4" fmla="*/ 17 w 34"/>
                  <a:gd name="T5" fmla="*/ 0 h 35"/>
                  <a:gd name="T6" fmla="*/ 0 w 34"/>
                  <a:gd name="T7" fmla="*/ 18 h 35"/>
                  <a:gd name="T8" fmla="*/ 17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4" y="35"/>
                      <a:pt x="34" y="25"/>
                      <a:pt x="34" y="18"/>
                    </a:cubicBezTo>
                    <a:cubicBezTo>
                      <a:pt x="34" y="11"/>
                      <a:pt x="25" y="1"/>
                      <a:pt x="17" y="0"/>
                    </a:cubicBezTo>
                    <a:cubicBezTo>
                      <a:pt x="9" y="0"/>
                      <a:pt x="0" y="10"/>
                      <a:pt x="0" y="18"/>
                    </a:cubicBezTo>
                    <a:cubicBezTo>
                      <a:pt x="0" y="25"/>
                      <a:pt x="9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52" name="Freeform 394">
                <a:extLst>
                  <a:ext uri="{FF2B5EF4-FFF2-40B4-BE49-F238E27FC236}">
                    <a16:creationId xmlns="" xmlns:a16="http://schemas.microsoft.com/office/drawing/2014/main" id="{AC49B5A5-0A13-400C-B3DE-F95F33C23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8" y="3353"/>
                <a:ext cx="91" cy="94"/>
              </a:xfrm>
              <a:custGeom>
                <a:avLst/>
                <a:gdLst>
                  <a:gd name="T0" fmla="*/ 18 w 35"/>
                  <a:gd name="T1" fmla="*/ 35 h 36"/>
                  <a:gd name="T2" fmla="*/ 35 w 35"/>
                  <a:gd name="T3" fmla="*/ 18 h 36"/>
                  <a:gd name="T4" fmla="*/ 17 w 35"/>
                  <a:gd name="T5" fmla="*/ 1 h 36"/>
                  <a:gd name="T6" fmla="*/ 0 w 35"/>
                  <a:gd name="T7" fmla="*/ 18 h 36"/>
                  <a:gd name="T8" fmla="*/ 18 w 35"/>
                  <a:gd name="T9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18" y="35"/>
                    </a:moveTo>
                    <a:cubicBezTo>
                      <a:pt x="26" y="34"/>
                      <a:pt x="35" y="25"/>
                      <a:pt x="35" y="18"/>
                    </a:cubicBezTo>
                    <a:cubicBezTo>
                      <a:pt x="35" y="10"/>
                      <a:pt x="25" y="0"/>
                      <a:pt x="17" y="1"/>
                    </a:cubicBezTo>
                    <a:cubicBezTo>
                      <a:pt x="9" y="1"/>
                      <a:pt x="0" y="11"/>
                      <a:pt x="0" y="18"/>
                    </a:cubicBezTo>
                    <a:cubicBezTo>
                      <a:pt x="1" y="26"/>
                      <a:pt x="11" y="36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53" name="Freeform 395">
                <a:extLst>
                  <a:ext uri="{FF2B5EF4-FFF2-40B4-BE49-F238E27FC236}">
                    <a16:creationId xmlns="" xmlns:a16="http://schemas.microsoft.com/office/drawing/2014/main" id="{8D8B2DB1-C644-46A8-9260-8F4FFE8E0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3457"/>
                <a:ext cx="91" cy="93"/>
              </a:xfrm>
              <a:custGeom>
                <a:avLst/>
                <a:gdLst>
                  <a:gd name="T0" fmla="*/ 17 w 35"/>
                  <a:gd name="T1" fmla="*/ 35 h 36"/>
                  <a:gd name="T2" fmla="*/ 35 w 35"/>
                  <a:gd name="T3" fmla="*/ 18 h 36"/>
                  <a:gd name="T4" fmla="*/ 18 w 35"/>
                  <a:gd name="T5" fmla="*/ 1 h 36"/>
                  <a:gd name="T6" fmla="*/ 0 w 35"/>
                  <a:gd name="T7" fmla="*/ 18 h 36"/>
                  <a:gd name="T8" fmla="*/ 17 w 35"/>
                  <a:gd name="T9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17" y="35"/>
                    </a:moveTo>
                    <a:cubicBezTo>
                      <a:pt x="25" y="36"/>
                      <a:pt x="35" y="26"/>
                      <a:pt x="35" y="18"/>
                    </a:cubicBezTo>
                    <a:cubicBezTo>
                      <a:pt x="35" y="11"/>
                      <a:pt x="25" y="1"/>
                      <a:pt x="18" y="1"/>
                    </a:cubicBezTo>
                    <a:cubicBezTo>
                      <a:pt x="11" y="0"/>
                      <a:pt x="1" y="10"/>
                      <a:pt x="0" y="18"/>
                    </a:cubicBezTo>
                    <a:cubicBezTo>
                      <a:pt x="0" y="25"/>
                      <a:pt x="10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54" name="Freeform 396">
                <a:extLst>
                  <a:ext uri="{FF2B5EF4-FFF2-40B4-BE49-F238E27FC236}">
                    <a16:creationId xmlns="" xmlns:a16="http://schemas.microsoft.com/office/drawing/2014/main" id="{311FCC66-0673-4785-AA2B-08AF7C705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3457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7 w 35"/>
                  <a:gd name="T5" fmla="*/ 1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5" y="35"/>
                      <a:pt x="35" y="25"/>
                      <a:pt x="35" y="18"/>
                    </a:cubicBezTo>
                    <a:cubicBezTo>
                      <a:pt x="35" y="10"/>
                      <a:pt x="24" y="0"/>
                      <a:pt x="17" y="1"/>
                    </a:cubicBezTo>
                    <a:cubicBezTo>
                      <a:pt x="10" y="1"/>
                      <a:pt x="0" y="11"/>
                      <a:pt x="0" y="18"/>
                    </a:cubicBezTo>
                    <a:cubicBezTo>
                      <a:pt x="0" y="26"/>
                      <a:pt x="10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55" name="Freeform 397">
                <a:extLst>
                  <a:ext uri="{FF2B5EF4-FFF2-40B4-BE49-F238E27FC236}">
                    <a16:creationId xmlns="" xmlns:a16="http://schemas.microsoft.com/office/drawing/2014/main" id="{951A6F5E-7246-4545-B389-594F25C50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1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7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5" y="35"/>
                      <a:pt x="35" y="25"/>
                      <a:pt x="35" y="17"/>
                    </a:cubicBezTo>
                    <a:cubicBezTo>
                      <a:pt x="35" y="10"/>
                      <a:pt x="25" y="1"/>
                      <a:pt x="18" y="0"/>
                    </a:cubicBezTo>
                    <a:cubicBezTo>
                      <a:pt x="11" y="0"/>
                      <a:pt x="1" y="9"/>
                      <a:pt x="0" y="17"/>
                    </a:cubicBezTo>
                    <a:cubicBezTo>
                      <a:pt x="0" y="24"/>
                      <a:pt x="9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56" name="Freeform 398">
                <a:extLst>
                  <a:ext uri="{FF2B5EF4-FFF2-40B4-BE49-F238E27FC236}">
                    <a16:creationId xmlns="" xmlns:a16="http://schemas.microsoft.com/office/drawing/2014/main" id="{68FFA404-C69A-45EC-BBD8-ADC538997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3460"/>
                <a:ext cx="88" cy="88"/>
              </a:xfrm>
              <a:custGeom>
                <a:avLst/>
                <a:gdLst>
                  <a:gd name="T0" fmla="*/ 16 w 34"/>
                  <a:gd name="T1" fmla="*/ 34 h 34"/>
                  <a:gd name="T2" fmla="*/ 28 w 34"/>
                  <a:gd name="T3" fmla="*/ 29 h 34"/>
                  <a:gd name="T4" fmla="*/ 34 w 34"/>
                  <a:gd name="T5" fmla="*/ 17 h 34"/>
                  <a:gd name="T6" fmla="*/ 29 w 34"/>
                  <a:gd name="T7" fmla="*/ 6 h 34"/>
                  <a:gd name="T8" fmla="*/ 17 w 34"/>
                  <a:gd name="T9" fmla="*/ 0 h 34"/>
                  <a:gd name="T10" fmla="*/ 5 w 34"/>
                  <a:gd name="T11" fmla="*/ 5 h 34"/>
                  <a:gd name="T12" fmla="*/ 0 w 34"/>
                  <a:gd name="T13" fmla="*/ 17 h 34"/>
                  <a:gd name="T14" fmla="*/ 5 w 34"/>
                  <a:gd name="T15" fmla="*/ 29 h 34"/>
                  <a:gd name="T16" fmla="*/ 16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16" y="34"/>
                    </a:moveTo>
                    <a:cubicBezTo>
                      <a:pt x="20" y="34"/>
                      <a:pt x="25" y="32"/>
                      <a:pt x="28" y="29"/>
                    </a:cubicBezTo>
                    <a:cubicBezTo>
                      <a:pt x="31" y="26"/>
                      <a:pt x="34" y="22"/>
                      <a:pt x="34" y="17"/>
                    </a:cubicBezTo>
                    <a:cubicBezTo>
                      <a:pt x="34" y="13"/>
                      <a:pt x="32" y="9"/>
                      <a:pt x="29" y="6"/>
                    </a:cubicBezTo>
                    <a:cubicBezTo>
                      <a:pt x="26" y="3"/>
                      <a:pt x="21" y="2"/>
                      <a:pt x="17" y="0"/>
                    </a:cubicBezTo>
                    <a:cubicBezTo>
                      <a:pt x="13" y="2"/>
                      <a:pt x="8" y="3"/>
                      <a:pt x="5" y="5"/>
                    </a:cubicBezTo>
                    <a:cubicBezTo>
                      <a:pt x="1" y="8"/>
                      <a:pt x="0" y="13"/>
                      <a:pt x="0" y="17"/>
                    </a:cubicBezTo>
                    <a:cubicBezTo>
                      <a:pt x="0" y="21"/>
                      <a:pt x="2" y="26"/>
                      <a:pt x="5" y="29"/>
                    </a:cubicBezTo>
                    <a:cubicBezTo>
                      <a:pt x="8" y="32"/>
                      <a:pt x="13" y="34"/>
                      <a:pt x="16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57" name="Freeform 399">
                <a:extLst>
                  <a:ext uri="{FF2B5EF4-FFF2-40B4-BE49-F238E27FC236}">
                    <a16:creationId xmlns="" xmlns:a16="http://schemas.microsoft.com/office/drawing/2014/main" id="{383F3A4F-37FF-4F0D-921C-6C5DC4A0A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" y="3040"/>
                <a:ext cx="88" cy="91"/>
              </a:xfrm>
              <a:custGeom>
                <a:avLst/>
                <a:gdLst>
                  <a:gd name="T0" fmla="*/ 17 w 34"/>
                  <a:gd name="T1" fmla="*/ 35 h 35"/>
                  <a:gd name="T2" fmla="*/ 29 w 34"/>
                  <a:gd name="T3" fmla="*/ 30 h 35"/>
                  <a:gd name="T4" fmla="*/ 34 w 34"/>
                  <a:gd name="T5" fmla="*/ 18 h 35"/>
                  <a:gd name="T6" fmla="*/ 29 w 34"/>
                  <a:gd name="T7" fmla="*/ 6 h 35"/>
                  <a:gd name="T8" fmla="*/ 17 w 34"/>
                  <a:gd name="T9" fmla="*/ 0 h 35"/>
                  <a:gd name="T10" fmla="*/ 5 w 34"/>
                  <a:gd name="T11" fmla="*/ 6 h 35"/>
                  <a:gd name="T12" fmla="*/ 0 w 34"/>
                  <a:gd name="T13" fmla="*/ 18 h 35"/>
                  <a:gd name="T14" fmla="*/ 6 w 34"/>
                  <a:gd name="T15" fmla="*/ 30 h 35"/>
                  <a:gd name="T16" fmla="*/ 17 w 34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1" y="35"/>
                      <a:pt x="26" y="33"/>
                      <a:pt x="29" y="30"/>
                    </a:cubicBezTo>
                    <a:cubicBezTo>
                      <a:pt x="32" y="27"/>
                      <a:pt x="34" y="22"/>
                      <a:pt x="34" y="18"/>
                    </a:cubicBezTo>
                    <a:cubicBezTo>
                      <a:pt x="34" y="14"/>
                      <a:pt x="32" y="9"/>
                      <a:pt x="29" y="6"/>
                    </a:cubicBezTo>
                    <a:cubicBezTo>
                      <a:pt x="26" y="3"/>
                      <a:pt x="21" y="2"/>
                      <a:pt x="17" y="0"/>
                    </a:cubicBezTo>
                    <a:cubicBezTo>
                      <a:pt x="13" y="2"/>
                      <a:pt x="9" y="3"/>
                      <a:pt x="5" y="6"/>
                    </a:cubicBezTo>
                    <a:cubicBezTo>
                      <a:pt x="2" y="9"/>
                      <a:pt x="1" y="14"/>
                      <a:pt x="0" y="18"/>
                    </a:cubicBezTo>
                    <a:cubicBezTo>
                      <a:pt x="0" y="22"/>
                      <a:pt x="3" y="27"/>
                      <a:pt x="6" y="30"/>
                    </a:cubicBezTo>
                    <a:cubicBezTo>
                      <a:pt x="8" y="33"/>
                      <a:pt x="13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58" name="Freeform 400">
                <a:extLst>
                  <a:ext uri="{FF2B5EF4-FFF2-40B4-BE49-F238E27FC236}">
                    <a16:creationId xmlns="" xmlns:a16="http://schemas.microsoft.com/office/drawing/2014/main" id="{1F538D8A-13AF-4822-A06C-DF02C2BEC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2" y="3250"/>
                <a:ext cx="88" cy="88"/>
              </a:xfrm>
              <a:custGeom>
                <a:avLst/>
                <a:gdLst>
                  <a:gd name="T0" fmla="*/ 16 w 34"/>
                  <a:gd name="T1" fmla="*/ 34 h 34"/>
                  <a:gd name="T2" fmla="*/ 28 w 34"/>
                  <a:gd name="T3" fmla="*/ 30 h 34"/>
                  <a:gd name="T4" fmla="*/ 34 w 34"/>
                  <a:gd name="T5" fmla="*/ 18 h 34"/>
                  <a:gd name="T6" fmla="*/ 29 w 34"/>
                  <a:gd name="T7" fmla="*/ 6 h 34"/>
                  <a:gd name="T8" fmla="*/ 17 w 34"/>
                  <a:gd name="T9" fmla="*/ 0 h 34"/>
                  <a:gd name="T10" fmla="*/ 5 w 34"/>
                  <a:gd name="T11" fmla="*/ 6 h 34"/>
                  <a:gd name="T12" fmla="*/ 0 w 34"/>
                  <a:gd name="T13" fmla="*/ 18 h 34"/>
                  <a:gd name="T14" fmla="*/ 5 w 34"/>
                  <a:gd name="T15" fmla="*/ 29 h 34"/>
                  <a:gd name="T16" fmla="*/ 16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16" y="34"/>
                    </a:moveTo>
                    <a:cubicBezTo>
                      <a:pt x="21" y="34"/>
                      <a:pt x="26" y="32"/>
                      <a:pt x="28" y="30"/>
                    </a:cubicBezTo>
                    <a:cubicBezTo>
                      <a:pt x="31" y="27"/>
                      <a:pt x="34" y="22"/>
                      <a:pt x="34" y="18"/>
                    </a:cubicBezTo>
                    <a:cubicBezTo>
                      <a:pt x="34" y="14"/>
                      <a:pt x="32" y="9"/>
                      <a:pt x="29" y="6"/>
                    </a:cubicBezTo>
                    <a:cubicBezTo>
                      <a:pt x="26" y="3"/>
                      <a:pt x="21" y="2"/>
                      <a:pt x="17" y="0"/>
                    </a:cubicBezTo>
                    <a:cubicBezTo>
                      <a:pt x="13" y="2"/>
                      <a:pt x="9" y="3"/>
                      <a:pt x="5" y="6"/>
                    </a:cubicBezTo>
                    <a:cubicBezTo>
                      <a:pt x="2" y="8"/>
                      <a:pt x="0" y="14"/>
                      <a:pt x="0" y="18"/>
                    </a:cubicBezTo>
                    <a:cubicBezTo>
                      <a:pt x="0" y="22"/>
                      <a:pt x="3" y="26"/>
                      <a:pt x="5" y="29"/>
                    </a:cubicBezTo>
                    <a:cubicBezTo>
                      <a:pt x="8" y="32"/>
                      <a:pt x="13" y="34"/>
                      <a:pt x="16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59" name="Freeform 401">
                <a:extLst>
                  <a:ext uri="{FF2B5EF4-FFF2-40B4-BE49-F238E27FC236}">
                    <a16:creationId xmlns="" xmlns:a16="http://schemas.microsoft.com/office/drawing/2014/main" id="{3320A9B1-0309-4321-A463-890313C06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0" y="3250"/>
                <a:ext cx="89" cy="90"/>
              </a:xfrm>
              <a:custGeom>
                <a:avLst/>
                <a:gdLst>
                  <a:gd name="T0" fmla="*/ 17 w 34"/>
                  <a:gd name="T1" fmla="*/ 35 h 35"/>
                  <a:gd name="T2" fmla="*/ 29 w 34"/>
                  <a:gd name="T3" fmla="*/ 29 h 35"/>
                  <a:gd name="T4" fmla="*/ 34 w 34"/>
                  <a:gd name="T5" fmla="*/ 18 h 35"/>
                  <a:gd name="T6" fmla="*/ 30 w 34"/>
                  <a:gd name="T7" fmla="*/ 6 h 35"/>
                  <a:gd name="T8" fmla="*/ 18 w 34"/>
                  <a:gd name="T9" fmla="*/ 1 h 35"/>
                  <a:gd name="T10" fmla="*/ 6 w 34"/>
                  <a:gd name="T11" fmla="*/ 5 h 35"/>
                  <a:gd name="T12" fmla="*/ 0 w 34"/>
                  <a:gd name="T13" fmla="*/ 17 h 35"/>
                  <a:gd name="T14" fmla="*/ 5 w 34"/>
                  <a:gd name="T15" fmla="*/ 29 h 35"/>
                  <a:gd name="T16" fmla="*/ 17 w 34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1" y="33"/>
                      <a:pt x="26" y="32"/>
                      <a:pt x="29" y="29"/>
                    </a:cubicBezTo>
                    <a:cubicBezTo>
                      <a:pt x="32" y="27"/>
                      <a:pt x="34" y="22"/>
                      <a:pt x="34" y="18"/>
                    </a:cubicBezTo>
                    <a:cubicBezTo>
                      <a:pt x="34" y="14"/>
                      <a:pt x="32" y="9"/>
                      <a:pt x="30" y="6"/>
                    </a:cubicBezTo>
                    <a:cubicBezTo>
                      <a:pt x="27" y="3"/>
                      <a:pt x="22" y="1"/>
                      <a:pt x="18" y="1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1" y="13"/>
                      <a:pt x="0" y="17"/>
                    </a:cubicBezTo>
                    <a:cubicBezTo>
                      <a:pt x="0" y="21"/>
                      <a:pt x="2" y="26"/>
                      <a:pt x="5" y="29"/>
                    </a:cubicBezTo>
                    <a:cubicBezTo>
                      <a:pt x="8" y="32"/>
                      <a:pt x="13" y="33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60" name="Freeform 402">
                <a:extLst>
                  <a:ext uri="{FF2B5EF4-FFF2-40B4-BE49-F238E27FC236}">
                    <a16:creationId xmlns="" xmlns:a16="http://schemas.microsoft.com/office/drawing/2014/main" id="{52607DE9-5EAE-4E47-B797-4CAF87CBF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3569"/>
                <a:ext cx="89" cy="90"/>
              </a:xfrm>
              <a:custGeom>
                <a:avLst/>
                <a:gdLst>
                  <a:gd name="T0" fmla="*/ 17 w 34"/>
                  <a:gd name="T1" fmla="*/ 35 h 35"/>
                  <a:gd name="T2" fmla="*/ 29 w 34"/>
                  <a:gd name="T3" fmla="*/ 29 h 35"/>
                  <a:gd name="T4" fmla="*/ 34 w 34"/>
                  <a:gd name="T5" fmla="*/ 17 h 35"/>
                  <a:gd name="T6" fmla="*/ 29 w 34"/>
                  <a:gd name="T7" fmla="*/ 5 h 35"/>
                  <a:gd name="T8" fmla="*/ 18 w 34"/>
                  <a:gd name="T9" fmla="*/ 0 h 35"/>
                  <a:gd name="T10" fmla="*/ 6 w 34"/>
                  <a:gd name="T11" fmla="*/ 5 h 35"/>
                  <a:gd name="T12" fmla="*/ 0 w 34"/>
                  <a:gd name="T13" fmla="*/ 17 h 35"/>
                  <a:gd name="T14" fmla="*/ 5 w 34"/>
                  <a:gd name="T15" fmla="*/ 29 h 35"/>
                  <a:gd name="T16" fmla="*/ 17 w 34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1" y="33"/>
                      <a:pt x="26" y="32"/>
                      <a:pt x="29" y="29"/>
                    </a:cubicBezTo>
                    <a:cubicBezTo>
                      <a:pt x="32" y="26"/>
                      <a:pt x="34" y="21"/>
                      <a:pt x="34" y="17"/>
                    </a:cubicBezTo>
                    <a:cubicBezTo>
                      <a:pt x="34" y="13"/>
                      <a:pt x="32" y="8"/>
                      <a:pt x="29" y="5"/>
                    </a:cubicBezTo>
                    <a:cubicBezTo>
                      <a:pt x="26" y="3"/>
                      <a:pt x="22" y="0"/>
                      <a:pt x="18" y="0"/>
                    </a:cubicBezTo>
                    <a:cubicBezTo>
                      <a:pt x="14" y="1"/>
                      <a:pt x="9" y="2"/>
                      <a:pt x="6" y="5"/>
                    </a:cubicBezTo>
                    <a:cubicBezTo>
                      <a:pt x="3" y="8"/>
                      <a:pt x="1" y="13"/>
                      <a:pt x="0" y="17"/>
                    </a:cubicBezTo>
                    <a:cubicBezTo>
                      <a:pt x="0" y="21"/>
                      <a:pt x="3" y="26"/>
                      <a:pt x="5" y="29"/>
                    </a:cubicBezTo>
                    <a:cubicBezTo>
                      <a:pt x="8" y="32"/>
                      <a:pt x="13" y="33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61" name="Freeform 403">
                <a:extLst>
                  <a:ext uri="{FF2B5EF4-FFF2-40B4-BE49-F238E27FC236}">
                    <a16:creationId xmlns="" xmlns:a16="http://schemas.microsoft.com/office/drawing/2014/main" id="{8C43D83C-6B96-458D-955E-A0D05E6F3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3569"/>
                <a:ext cx="91" cy="88"/>
              </a:xfrm>
              <a:custGeom>
                <a:avLst/>
                <a:gdLst>
                  <a:gd name="T0" fmla="*/ 18 w 35"/>
                  <a:gd name="T1" fmla="*/ 34 h 34"/>
                  <a:gd name="T2" fmla="*/ 29 w 35"/>
                  <a:gd name="T3" fmla="*/ 30 h 34"/>
                  <a:gd name="T4" fmla="*/ 35 w 35"/>
                  <a:gd name="T5" fmla="*/ 18 h 34"/>
                  <a:gd name="T6" fmla="*/ 30 w 35"/>
                  <a:gd name="T7" fmla="*/ 6 h 34"/>
                  <a:gd name="T8" fmla="*/ 18 w 35"/>
                  <a:gd name="T9" fmla="*/ 0 h 34"/>
                  <a:gd name="T10" fmla="*/ 6 w 35"/>
                  <a:gd name="T11" fmla="*/ 5 h 34"/>
                  <a:gd name="T12" fmla="*/ 0 w 35"/>
                  <a:gd name="T13" fmla="*/ 17 h 34"/>
                  <a:gd name="T14" fmla="*/ 6 w 35"/>
                  <a:gd name="T15" fmla="*/ 29 h 34"/>
                  <a:gd name="T16" fmla="*/ 18 w 35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4">
                    <a:moveTo>
                      <a:pt x="18" y="34"/>
                    </a:moveTo>
                    <a:cubicBezTo>
                      <a:pt x="21" y="34"/>
                      <a:pt x="26" y="32"/>
                      <a:pt x="29" y="30"/>
                    </a:cubicBezTo>
                    <a:cubicBezTo>
                      <a:pt x="32" y="27"/>
                      <a:pt x="34" y="22"/>
                      <a:pt x="35" y="18"/>
                    </a:cubicBezTo>
                    <a:cubicBezTo>
                      <a:pt x="35" y="14"/>
                      <a:pt x="33" y="9"/>
                      <a:pt x="30" y="6"/>
                    </a:cubicBezTo>
                    <a:cubicBezTo>
                      <a:pt x="27" y="3"/>
                      <a:pt x="22" y="1"/>
                      <a:pt x="18" y="0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2" y="13"/>
                      <a:pt x="0" y="17"/>
                    </a:cubicBezTo>
                    <a:cubicBezTo>
                      <a:pt x="2" y="21"/>
                      <a:pt x="3" y="26"/>
                      <a:pt x="6" y="29"/>
                    </a:cubicBezTo>
                    <a:cubicBezTo>
                      <a:pt x="9" y="32"/>
                      <a:pt x="14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62" name="Freeform 404">
                <a:extLst>
                  <a:ext uri="{FF2B5EF4-FFF2-40B4-BE49-F238E27FC236}">
                    <a16:creationId xmlns="" xmlns:a16="http://schemas.microsoft.com/office/drawing/2014/main" id="{8866D7B9-7062-4737-9A99-AD3F5C1BD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" y="3146"/>
                <a:ext cx="88" cy="88"/>
              </a:xfrm>
              <a:custGeom>
                <a:avLst/>
                <a:gdLst>
                  <a:gd name="T0" fmla="*/ 17 w 34"/>
                  <a:gd name="T1" fmla="*/ 34 h 34"/>
                  <a:gd name="T2" fmla="*/ 28 w 34"/>
                  <a:gd name="T3" fmla="*/ 30 h 34"/>
                  <a:gd name="T4" fmla="*/ 34 w 34"/>
                  <a:gd name="T5" fmla="*/ 18 h 34"/>
                  <a:gd name="T6" fmla="*/ 30 w 34"/>
                  <a:gd name="T7" fmla="*/ 6 h 34"/>
                  <a:gd name="T8" fmla="*/ 18 w 34"/>
                  <a:gd name="T9" fmla="*/ 0 h 34"/>
                  <a:gd name="T10" fmla="*/ 6 w 34"/>
                  <a:gd name="T11" fmla="*/ 5 h 34"/>
                  <a:gd name="T12" fmla="*/ 0 w 34"/>
                  <a:gd name="T13" fmla="*/ 17 h 34"/>
                  <a:gd name="T14" fmla="*/ 5 w 34"/>
                  <a:gd name="T15" fmla="*/ 29 h 34"/>
                  <a:gd name="T16" fmla="*/ 17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cubicBezTo>
                      <a:pt x="21" y="34"/>
                      <a:pt x="26" y="32"/>
                      <a:pt x="28" y="30"/>
                    </a:cubicBezTo>
                    <a:cubicBezTo>
                      <a:pt x="31" y="27"/>
                      <a:pt x="34" y="22"/>
                      <a:pt x="34" y="18"/>
                    </a:cubicBezTo>
                    <a:cubicBezTo>
                      <a:pt x="34" y="14"/>
                      <a:pt x="32" y="9"/>
                      <a:pt x="30" y="6"/>
                    </a:cubicBezTo>
                    <a:cubicBezTo>
                      <a:pt x="27" y="3"/>
                      <a:pt x="22" y="0"/>
                      <a:pt x="18" y="0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2" y="13"/>
                      <a:pt x="0" y="17"/>
                    </a:cubicBezTo>
                    <a:cubicBezTo>
                      <a:pt x="2" y="21"/>
                      <a:pt x="3" y="26"/>
                      <a:pt x="5" y="29"/>
                    </a:cubicBezTo>
                    <a:cubicBezTo>
                      <a:pt x="8" y="32"/>
                      <a:pt x="13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63" name="Freeform 405">
                <a:extLst>
                  <a:ext uri="{FF2B5EF4-FFF2-40B4-BE49-F238E27FC236}">
                    <a16:creationId xmlns="" xmlns:a16="http://schemas.microsoft.com/office/drawing/2014/main" id="{1CF2ED6E-F54A-46ED-AE13-2E4348A88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3252"/>
                <a:ext cx="88" cy="86"/>
              </a:xfrm>
              <a:custGeom>
                <a:avLst/>
                <a:gdLst>
                  <a:gd name="T0" fmla="*/ 18 w 34"/>
                  <a:gd name="T1" fmla="*/ 33 h 33"/>
                  <a:gd name="T2" fmla="*/ 29 w 34"/>
                  <a:gd name="T3" fmla="*/ 28 h 33"/>
                  <a:gd name="T4" fmla="*/ 34 w 34"/>
                  <a:gd name="T5" fmla="*/ 16 h 33"/>
                  <a:gd name="T6" fmla="*/ 29 w 34"/>
                  <a:gd name="T7" fmla="*/ 5 h 33"/>
                  <a:gd name="T8" fmla="*/ 18 w 34"/>
                  <a:gd name="T9" fmla="*/ 0 h 33"/>
                  <a:gd name="T10" fmla="*/ 6 w 34"/>
                  <a:gd name="T11" fmla="*/ 5 h 33"/>
                  <a:gd name="T12" fmla="*/ 0 w 34"/>
                  <a:gd name="T13" fmla="*/ 17 h 33"/>
                  <a:gd name="T14" fmla="*/ 6 w 34"/>
                  <a:gd name="T15" fmla="*/ 28 h 33"/>
                  <a:gd name="T16" fmla="*/ 18 w 34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3">
                    <a:moveTo>
                      <a:pt x="18" y="33"/>
                    </a:moveTo>
                    <a:cubicBezTo>
                      <a:pt x="22" y="33"/>
                      <a:pt x="27" y="31"/>
                      <a:pt x="29" y="28"/>
                    </a:cubicBezTo>
                    <a:cubicBezTo>
                      <a:pt x="32" y="25"/>
                      <a:pt x="34" y="20"/>
                      <a:pt x="34" y="16"/>
                    </a:cubicBezTo>
                    <a:cubicBezTo>
                      <a:pt x="34" y="12"/>
                      <a:pt x="32" y="8"/>
                      <a:pt x="29" y="5"/>
                    </a:cubicBezTo>
                    <a:cubicBezTo>
                      <a:pt x="26" y="2"/>
                      <a:pt x="22" y="0"/>
                      <a:pt x="18" y="0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2" y="12"/>
                      <a:pt x="0" y="17"/>
                    </a:cubicBezTo>
                    <a:cubicBezTo>
                      <a:pt x="2" y="21"/>
                      <a:pt x="3" y="26"/>
                      <a:pt x="6" y="28"/>
                    </a:cubicBezTo>
                    <a:cubicBezTo>
                      <a:pt x="9" y="31"/>
                      <a:pt x="14" y="3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</p:grpSp>
        <p:grpSp>
          <p:nvGrpSpPr>
            <p:cNvPr id="2401" name="Group 607">
              <a:extLst>
                <a:ext uri="{FF2B5EF4-FFF2-40B4-BE49-F238E27FC236}">
                  <a16:creationId xmlns="" xmlns:a16="http://schemas.microsoft.com/office/drawing/2014/main" id="{3FBBA25A-F9E1-4B5B-AF5E-E374AA193E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988" y="4492625"/>
              <a:ext cx="12199938" cy="1646238"/>
              <a:chOff x="17" y="2830"/>
              <a:chExt cx="7685" cy="1037"/>
            </a:xfrm>
            <a:grpFill/>
          </p:grpSpPr>
          <p:sp>
            <p:nvSpPr>
              <p:cNvPr id="4164" name="Freeform 407">
                <a:extLst>
                  <a:ext uri="{FF2B5EF4-FFF2-40B4-BE49-F238E27FC236}">
                    <a16:creationId xmlns="" xmlns:a16="http://schemas.microsoft.com/office/drawing/2014/main" id="{39A0E438-32F2-4611-BFFD-F879E0A1E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250"/>
                <a:ext cx="88" cy="90"/>
              </a:xfrm>
              <a:custGeom>
                <a:avLst/>
                <a:gdLst>
                  <a:gd name="T0" fmla="*/ 18 w 34"/>
                  <a:gd name="T1" fmla="*/ 34 h 35"/>
                  <a:gd name="T2" fmla="*/ 29 w 34"/>
                  <a:gd name="T3" fmla="*/ 29 h 35"/>
                  <a:gd name="T4" fmla="*/ 34 w 34"/>
                  <a:gd name="T5" fmla="*/ 17 h 35"/>
                  <a:gd name="T6" fmla="*/ 28 w 34"/>
                  <a:gd name="T7" fmla="*/ 5 h 35"/>
                  <a:gd name="T8" fmla="*/ 17 w 34"/>
                  <a:gd name="T9" fmla="*/ 1 h 35"/>
                  <a:gd name="T10" fmla="*/ 5 w 34"/>
                  <a:gd name="T11" fmla="*/ 6 h 35"/>
                  <a:gd name="T12" fmla="*/ 0 w 34"/>
                  <a:gd name="T13" fmla="*/ 18 h 35"/>
                  <a:gd name="T14" fmla="*/ 6 w 34"/>
                  <a:gd name="T15" fmla="*/ 30 h 35"/>
                  <a:gd name="T16" fmla="*/ 18 w 34"/>
                  <a:gd name="T17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5">
                    <a:moveTo>
                      <a:pt x="18" y="34"/>
                    </a:moveTo>
                    <a:cubicBezTo>
                      <a:pt x="22" y="34"/>
                      <a:pt x="27" y="32"/>
                      <a:pt x="29" y="29"/>
                    </a:cubicBezTo>
                    <a:cubicBezTo>
                      <a:pt x="32" y="26"/>
                      <a:pt x="34" y="21"/>
                      <a:pt x="34" y="17"/>
                    </a:cubicBezTo>
                    <a:cubicBezTo>
                      <a:pt x="34" y="13"/>
                      <a:pt x="31" y="8"/>
                      <a:pt x="28" y="5"/>
                    </a:cubicBezTo>
                    <a:cubicBezTo>
                      <a:pt x="25" y="2"/>
                      <a:pt x="21" y="0"/>
                      <a:pt x="17" y="1"/>
                    </a:cubicBezTo>
                    <a:cubicBezTo>
                      <a:pt x="13" y="1"/>
                      <a:pt x="8" y="3"/>
                      <a:pt x="5" y="6"/>
                    </a:cubicBezTo>
                    <a:cubicBezTo>
                      <a:pt x="2" y="9"/>
                      <a:pt x="1" y="14"/>
                      <a:pt x="0" y="18"/>
                    </a:cubicBezTo>
                    <a:cubicBezTo>
                      <a:pt x="2" y="22"/>
                      <a:pt x="3" y="27"/>
                      <a:pt x="6" y="30"/>
                    </a:cubicBezTo>
                    <a:cubicBezTo>
                      <a:pt x="9" y="32"/>
                      <a:pt x="14" y="35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65" name="Freeform 408">
                <a:extLst>
                  <a:ext uri="{FF2B5EF4-FFF2-40B4-BE49-F238E27FC236}">
                    <a16:creationId xmlns="" xmlns:a16="http://schemas.microsoft.com/office/drawing/2014/main" id="{53B061A9-C33D-4935-8478-2406108D1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252"/>
                <a:ext cx="89" cy="86"/>
              </a:xfrm>
              <a:custGeom>
                <a:avLst/>
                <a:gdLst>
                  <a:gd name="T0" fmla="*/ 18 w 34"/>
                  <a:gd name="T1" fmla="*/ 33 h 33"/>
                  <a:gd name="T2" fmla="*/ 29 w 34"/>
                  <a:gd name="T3" fmla="*/ 28 h 33"/>
                  <a:gd name="T4" fmla="*/ 34 w 34"/>
                  <a:gd name="T5" fmla="*/ 17 h 33"/>
                  <a:gd name="T6" fmla="*/ 29 w 34"/>
                  <a:gd name="T7" fmla="*/ 5 h 33"/>
                  <a:gd name="T8" fmla="*/ 18 w 34"/>
                  <a:gd name="T9" fmla="*/ 0 h 33"/>
                  <a:gd name="T10" fmla="*/ 6 w 34"/>
                  <a:gd name="T11" fmla="*/ 5 h 33"/>
                  <a:gd name="T12" fmla="*/ 0 w 34"/>
                  <a:gd name="T13" fmla="*/ 17 h 33"/>
                  <a:gd name="T14" fmla="*/ 6 w 34"/>
                  <a:gd name="T15" fmla="*/ 28 h 33"/>
                  <a:gd name="T16" fmla="*/ 18 w 34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3">
                    <a:moveTo>
                      <a:pt x="18" y="33"/>
                    </a:moveTo>
                    <a:cubicBezTo>
                      <a:pt x="22" y="33"/>
                      <a:pt x="26" y="31"/>
                      <a:pt x="29" y="28"/>
                    </a:cubicBezTo>
                    <a:cubicBezTo>
                      <a:pt x="32" y="25"/>
                      <a:pt x="34" y="21"/>
                      <a:pt x="34" y="17"/>
                    </a:cubicBezTo>
                    <a:cubicBezTo>
                      <a:pt x="34" y="13"/>
                      <a:pt x="32" y="8"/>
                      <a:pt x="29" y="5"/>
                    </a:cubicBezTo>
                    <a:cubicBezTo>
                      <a:pt x="26" y="2"/>
                      <a:pt x="22" y="0"/>
                      <a:pt x="18" y="0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2" y="12"/>
                      <a:pt x="0" y="17"/>
                    </a:cubicBezTo>
                    <a:cubicBezTo>
                      <a:pt x="2" y="21"/>
                      <a:pt x="3" y="25"/>
                      <a:pt x="6" y="28"/>
                    </a:cubicBezTo>
                    <a:cubicBezTo>
                      <a:pt x="9" y="31"/>
                      <a:pt x="14" y="3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66" name="Freeform 409">
                <a:extLst>
                  <a:ext uri="{FF2B5EF4-FFF2-40B4-BE49-F238E27FC236}">
                    <a16:creationId xmlns="" xmlns:a16="http://schemas.microsoft.com/office/drawing/2014/main" id="{5E13D644-9531-433E-B589-267975341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7" y="3356"/>
                <a:ext cx="91" cy="88"/>
              </a:xfrm>
              <a:custGeom>
                <a:avLst/>
                <a:gdLst>
                  <a:gd name="T0" fmla="*/ 18 w 35"/>
                  <a:gd name="T1" fmla="*/ 34 h 34"/>
                  <a:gd name="T2" fmla="*/ 30 w 35"/>
                  <a:gd name="T3" fmla="*/ 28 h 34"/>
                  <a:gd name="T4" fmla="*/ 35 w 35"/>
                  <a:gd name="T5" fmla="*/ 16 h 34"/>
                  <a:gd name="T6" fmla="*/ 30 w 35"/>
                  <a:gd name="T7" fmla="*/ 5 h 34"/>
                  <a:gd name="T8" fmla="*/ 18 w 35"/>
                  <a:gd name="T9" fmla="*/ 0 h 34"/>
                  <a:gd name="T10" fmla="*/ 6 w 35"/>
                  <a:gd name="T11" fmla="*/ 5 h 34"/>
                  <a:gd name="T12" fmla="*/ 0 w 35"/>
                  <a:gd name="T13" fmla="*/ 17 h 34"/>
                  <a:gd name="T14" fmla="*/ 6 w 35"/>
                  <a:gd name="T15" fmla="*/ 29 h 34"/>
                  <a:gd name="T16" fmla="*/ 18 w 35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4">
                    <a:moveTo>
                      <a:pt x="18" y="34"/>
                    </a:moveTo>
                    <a:cubicBezTo>
                      <a:pt x="22" y="34"/>
                      <a:pt x="27" y="31"/>
                      <a:pt x="30" y="28"/>
                    </a:cubicBezTo>
                    <a:cubicBezTo>
                      <a:pt x="33" y="25"/>
                      <a:pt x="35" y="20"/>
                      <a:pt x="35" y="16"/>
                    </a:cubicBezTo>
                    <a:cubicBezTo>
                      <a:pt x="35" y="13"/>
                      <a:pt x="33" y="8"/>
                      <a:pt x="30" y="5"/>
                    </a:cubicBezTo>
                    <a:cubicBezTo>
                      <a:pt x="27" y="2"/>
                      <a:pt x="22" y="0"/>
                      <a:pt x="18" y="0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2" y="13"/>
                      <a:pt x="0" y="17"/>
                    </a:cubicBezTo>
                    <a:cubicBezTo>
                      <a:pt x="2" y="21"/>
                      <a:pt x="3" y="26"/>
                      <a:pt x="6" y="29"/>
                    </a:cubicBezTo>
                    <a:cubicBezTo>
                      <a:pt x="9" y="32"/>
                      <a:pt x="14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67" name="Freeform 410">
                <a:extLst>
                  <a:ext uri="{FF2B5EF4-FFF2-40B4-BE49-F238E27FC236}">
                    <a16:creationId xmlns="" xmlns:a16="http://schemas.microsoft.com/office/drawing/2014/main" id="{8BEEA0C4-9307-4540-B017-0B67A7AD9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3672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0 w 35"/>
                  <a:gd name="T3" fmla="*/ 29 h 35"/>
                  <a:gd name="T4" fmla="*/ 34 w 35"/>
                  <a:gd name="T5" fmla="*/ 18 h 35"/>
                  <a:gd name="T6" fmla="*/ 29 w 35"/>
                  <a:gd name="T7" fmla="*/ 6 h 35"/>
                  <a:gd name="T8" fmla="*/ 17 w 35"/>
                  <a:gd name="T9" fmla="*/ 0 h 35"/>
                  <a:gd name="T10" fmla="*/ 5 w 35"/>
                  <a:gd name="T11" fmla="*/ 6 h 35"/>
                  <a:gd name="T12" fmla="*/ 1 w 35"/>
                  <a:gd name="T13" fmla="*/ 18 h 35"/>
                  <a:gd name="T14" fmla="*/ 6 w 35"/>
                  <a:gd name="T15" fmla="*/ 30 h 35"/>
                  <a:gd name="T16" fmla="*/ 18 w 3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2" y="34"/>
                      <a:pt x="27" y="32"/>
                      <a:pt x="30" y="29"/>
                    </a:cubicBezTo>
                    <a:cubicBezTo>
                      <a:pt x="33" y="26"/>
                      <a:pt x="35" y="21"/>
                      <a:pt x="34" y="18"/>
                    </a:cubicBezTo>
                    <a:cubicBezTo>
                      <a:pt x="34" y="13"/>
                      <a:pt x="32" y="9"/>
                      <a:pt x="29" y="6"/>
                    </a:cubicBezTo>
                    <a:cubicBezTo>
                      <a:pt x="26" y="3"/>
                      <a:pt x="21" y="2"/>
                      <a:pt x="17" y="0"/>
                    </a:cubicBezTo>
                    <a:cubicBezTo>
                      <a:pt x="13" y="2"/>
                      <a:pt x="8" y="3"/>
                      <a:pt x="5" y="6"/>
                    </a:cubicBezTo>
                    <a:cubicBezTo>
                      <a:pt x="3" y="9"/>
                      <a:pt x="0" y="14"/>
                      <a:pt x="1" y="18"/>
                    </a:cubicBezTo>
                    <a:cubicBezTo>
                      <a:pt x="1" y="22"/>
                      <a:pt x="3" y="27"/>
                      <a:pt x="6" y="30"/>
                    </a:cubicBezTo>
                    <a:cubicBezTo>
                      <a:pt x="9" y="33"/>
                      <a:pt x="14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68" name="Freeform 411">
                <a:extLst>
                  <a:ext uri="{FF2B5EF4-FFF2-40B4-BE49-F238E27FC236}">
                    <a16:creationId xmlns="" xmlns:a16="http://schemas.microsoft.com/office/drawing/2014/main" id="{F8065D33-C703-4031-A324-0C9820ADF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3675"/>
                <a:ext cx="88" cy="88"/>
              </a:xfrm>
              <a:custGeom>
                <a:avLst/>
                <a:gdLst>
                  <a:gd name="T0" fmla="*/ 18 w 34"/>
                  <a:gd name="T1" fmla="*/ 34 h 34"/>
                  <a:gd name="T2" fmla="*/ 30 w 34"/>
                  <a:gd name="T3" fmla="*/ 28 h 34"/>
                  <a:gd name="T4" fmla="*/ 34 w 34"/>
                  <a:gd name="T5" fmla="*/ 16 h 34"/>
                  <a:gd name="T6" fmla="*/ 28 w 34"/>
                  <a:gd name="T7" fmla="*/ 4 h 34"/>
                  <a:gd name="T8" fmla="*/ 17 w 34"/>
                  <a:gd name="T9" fmla="*/ 0 h 34"/>
                  <a:gd name="T10" fmla="*/ 5 w 34"/>
                  <a:gd name="T11" fmla="*/ 5 h 34"/>
                  <a:gd name="T12" fmla="*/ 0 w 34"/>
                  <a:gd name="T13" fmla="*/ 17 h 34"/>
                  <a:gd name="T14" fmla="*/ 6 w 34"/>
                  <a:gd name="T15" fmla="*/ 29 h 34"/>
                  <a:gd name="T16" fmla="*/ 18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18" y="34"/>
                    </a:moveTo>
                    <a:cubicBezTo>
                      <a:pt x="22" y="33"/>
                      <a:pt x="27" y="31"/>
                      <a:pt x="30" y="28"/>
                    </a:cubicBezTo>
                    <a:cubicBezTo>
                      <a:pt x="32" y="25"/>
                      <a:pt x="34" y="20"/>
                      <a:pt x="34" y="16"/>
                    </a:cubicBezTo>
                    <a:cubicBezTo>
                      <a:pt x="34" y="12"/>
                      <a:pt x="31" y="7"/>
                      <a:pt x="28" y="4"/>
                    </a:cubicBezTo>
                    <a:cubicBezTo>
                      <a:pt x="26" y="2"/>
                      <a:pt x="21" y="0"/>
                      <a:pt x="17" y="0"/>
                    </a:cubicBezTo>
                    <a:cubicBezTo>
                      <a:pt x="13" y="0"/>
                      <a:pt x="8" y="2"/>
                      <a:pt x="5" y="5"/>
                    </a:cubicBezTo>
                    <a:cubicBezTo>
                      <a:pt x="3" y="8"/>
                      <a:pt x="2" y="13"/>
                      <a:pt x="0" y="17"/>
                    </a:cubicBezTo>
                    <a:cubicBezTo>
                      <a:pt x="2" y="21"/>
                      <a:pt x="3" y="26"/>
                      <a:pt x="6" y="29"/>
                    </a:cubicBezTo>
                    <a:cubicBezTo>
                      <a:pt x="9" y="32"/>
                      <a:pt x="14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69" name="Freeform 412">
                <a:extLst>
                  <a:ext uri="{FF2B5EF4-FFF2-40B4-BE49-F238E27FC236}">
                    <a16:creationId xmlns="" xmlns:a16="http://schemas.microsoft.com/office/drawing/2014/main" id="{9816DA94-789D-454B-8264-9FF8FEB63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3778"/>
                <a:ext cx="91" cy="89"/>
              </a:xfrm>
              <a:custGeom>
                <a:avLst/>
                <a:gdLst>
                  <a:gd name="T0" fmla="*/ 17 w 35"/>
                  <a:gd name="T1" fmla="*/ 34 h 34"/>
                  <a:gd name="T2" fmla="*/ 29 w 35"/>
                  <a:gd name="T3" fmla="*/ 29 h 34"/>
                  <a:gd name="T4" fmla="*/ 35 w 35"/>
                  <a:gd name="T5" fmla="*/ 17 h 34"/>
                  <a:gd name="T6" fmla="*/ 29 w 35"/>
                  <a:gd name="T7" fmla="*/ 5 h 34"/>
                  <a:gd name="T8" fmla="*/ 17 w 35"/>
                  <a:gd name="T9" fmla="*/ 0 h 34"/>
                  <a:gd name="T10" fmla="*/ 5 w 35"/>
                  <a:gd name="T11" fmla="*/ 5 h 34"/>
                  <a:gd name="T12" fmla="*/ 0 w 35"/>
                  <a:gd name="T13" fmla="*/ 16 h 34"/>
                  <a:gd name="T14" fmla="*/ 5 w 35"/>
                  <a:gd name="T15" fmla="*/ 28 h 34"/>
                  <a:gd name="T16" fmla="*/ 17 w 35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4">
                    <a:moveTo>
                      <a:pt x="17" y="34"/>
                    </a:moveTo>
                    <a:cubicBezTo>
                      <a:pt x="21" y="34"/>
                      <a:pt x="26" y="32"/>
                      <a:pt x="29" y="29"/>
                    </a:cubicBezTo>
                    <a:cubicBezTo>
                      <a:pt x="32" y="26"/>
                      <a:pt x="33" y="21"/>
                      <a:pt x="35" y="17"/>
                    </a:cubicBezTo>
                    <a:cubicBezTo>
                      <a:pt x="33" y="13"/>
                      <a:pt x="32" y="9"/>
                      <a:pt x="29" y="5"/>
                    </a:cubicBezTo>
                    <a:cubicBezTo>
                      <a:pt x="26" y="1"/>
                      <a:pt x="21" y="0"/>
                      <a:pt x="17" y="0"/>
                    </a:cubicBezTo>
                    <a:cubicBezTo>
                      <a:pt x="13" y="0"/>
                      <a:pt x="8" y="3"/>
                      <a:pt x="5" y="5"/>
                    </a:cubicBezTo>
                    <a:cubicBezTo>
                      <a:pt x="3" y="8"/>
                      <a:pt x="0" y="13"/>
                      <a:pt x="0" y="16"/>
                    </a:cubicBezTo>
                    <a:cubicBezTo>
                      <a:pt x="0" y="21"/>
                      <a:pt x="2" y="25"/>
                      <a:pt x="5" y="28"/>
                    </a:cubicBezTo>
                    <a:cubicBezTo>
                      <a:pt x="8" y="31"/>
                      <a:pt x="13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70" name="Freeform 413">
                <a:extLst>
                  <a:ext uri="{FF2B5EF4-FFF2-40B4-BE49-F238E27FC236}">
                    <a16:creationId xmlns="" xmlns:a16="http://schemas.microsoft.com/office/drawing/2014/main" id="{36BA2635-C7D1-4551-9F45-3508CE0D9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3778"/>
                <a:ext cx="88" cy="89"/>
              </a:xfrm>
              <a:custGeom>
                <a:avLst/>
                <a:gdLst>
                  <a:gd name="T0" fmla="*/ 17 w 34"/>
                  <a:gd name="T1" fmla="*/ 34 h 34"/>
                  <a:gd name="T2" fmla="*/ 28 w 34"/>
                  <a:gd name="T3" fmla="*/ 29 h 34"/>
                  <a:gd name="T4" fmla="*/ 34 w 34"/>
                  <a:gd name="T5" fmla="*/ 18 h 34"/>
                  <a:gd name="T6" fmla="*/ 29 w 34"/>
                  <a:gd name="T7" fmla="*/ 6 h 34"/>
                  <a:gd name="T8" fmla="*/ 18 w 34"/>
                  <a:gd name="T9" fmla="*/ 0 h 34"/>
                  <a:gd name="T10" fmla="*/ 6 w 34"/>
                  <a:gd name="T11" fmla="*/ 5 h 34"/>
                  <a:gd name="T12" fmla="*/ 0 w 34"/>
                  <a:gd name="T13" fmla="*/ 17 h 34"/>
                  <a:gd name="T14" fmla="*/ 5 w 34"/>
                  <a:gd name="T15" fmla="*/ 29 h 34"/>
                  <a:gd name="T16" fmla="*/ 17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cubicBezTo>
                      <a:pt x="21" y="34"/>
                      <a:pt x="26" y="32"/>
                      <a:pt x="28" y="29"/>
                    </a:cubicBezTo>
                    <a:cubicBezTo>
                      <a:pt x="31" y="26"/>
                      <a:pt x="34" y="22"/>
                      <a:pt x="34" y="18"/>
                    </a:cubicBezTo>
                    <a:cubicBezTo>
                      <a:pt x="34" y="14"/>
                      <a:pt x="32" y="9"/>
                      <a:pt x="29" y="6"/>
                    </a:cubicBezTo>
                    <a:cubicBezTo>
                      <a:pt x="27" y="3"/>
                      <a:pt x="22" y="0"/>
                      <a:pt x="18" y="0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2" y="13"/>
                      <a:pt x="0" y="17"/>
                    </a:cubicBezTo>
                    <a:cubicBezTo>
                      <a:pt x="2" y="21"/>
                      <a:pt x="3" y="26"/>
                      <a:pt x="5" y="29"/>
                    </a:cubicBezTo>
                    <a:cubicBezTo>
                      <a:pt x="8" y="32"/>
                      <a:pt x="13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71" name="Freeform 414">
                <a:extLst>
                  <a:ext uri="{FF2B5EF4-FFF2-40B4-BE49-F238E27FC236}">
                    <a16:creationId xmlns="" xmlns:a16="http://schemas.microsoft.com/office/drawing/2014/main" id="{37C6643D-9BD1-4D72-9D40-05C5446E1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3356"/>
                <a:ext cx="88" cy="88"/>
              </a:xfrm>
              <a:custGeom>
                <a:avLst/>
                <a:gdLst>
                  <a:gd name="T0" fmla="*/ 17 w 34"/>
                  <a:gd name="T1" fmla="*/ 34 h 34"/>
                  <a:gd name="T2" fmla="*/ 29 w 34"/>
                  <a:gd name="T3" fmla="*/ 28 h 34"/>
                  <a:gd name="T4" fmla="*/ 34 w 34"/>
                  <a:gd name="T5" fmla="*/ 16 h 34"/>
                  <a:gd name="T6" fmla="*/ 28 w 34"/>
                  <a:gd name="T7" fmla="*/ 4 h 34"/>
                  <a:gd name="T8" fmla="*/ 17 w 34"/>
                  <a:gd name="T9" fmla="*/ 0 h 34"/>
                  <a:gd name="T10" fmla="*/ 5 w 34"/>
                  <a:gd name="T11" fmla="*/ 5 h 34"/>
                  <a:gd name="T12" fmla="*/ 0 w 34"/>
                  <a:gd name="T13" fmla="*/ 17 h 34"/>
                  <a:gd name="T14" fmla="*/ 6 w 34"/>
                  <a:gd name="T15" fmla="*/ 29 h 34"/>
                  <a:gd name="T16" fmla="*/ 17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cubicBezTo>
                      <a:pt x="22" y="32"/>
                      <a:pt x="27" y="31"/>
                      <a:pt x="29" y="28"/>
                    </a:cubicBezTo>
                    <a:cubicBezTo>
                      <a:pt x="32" y="25"/>
                      <a:pt x="34" y="20"/>
                      <a:pt x="34" y="16"/>
                    </a:cubicBezTo>
                    <a:cubicBezTo>
                      <a:pt x="34" y="12"/>
                      <a:pt x="31" y="7"/>
                      <a:pt x="28" y="4"/>
                    </a:cubicBezTo>
                    <a:cubicBezTo>
                      <a:pt x="26" y="2"/>
                      <a:pt x="21" y="0"/>
                      <a:pt x="17" y="0"/>
                    </a:cubicBezTo>
                    <a:cubicBezTo>
                      <a:pt x="13" y="0"/>
                      <a:pt x="8" y="2"/>
                      <a:pt x="5" y="5"/>
                    </a:cubicBezTo>
                    <a:cubicBezTo>
                      <a:pt x="2" y="8"/>
                      <a:pt x="0" y="13"/>
                      <a:pt x="0" y="17"/>
                    </a:cubicBezTo>
                    <a:cubicBezTo>
                      <a:pt x="0" y="21"/>
                      <a:pt x="3" y="26"/>
                      <a:pt x="6" y="29"/>
                    </a:cubicBezTo>
                    <a:cubicBezTo>
                      <a:pt x="9" y="32"/>
                      <a:pt x="14" y="33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72" name="Freeform 415">
                <a:extLst>
                  <a:ext uri="{FF2B5EF4-FFF2-40B4-BE49-F238E27FC236}">
                    <a16:creationId xmlns="" xmlns:a16="http://schemas.microsoft.com/office/drawing/2014/main" id="{7CB6FDC9-7A66-4F51-84AD-E64B6979F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460"/>
                <a:ext cx="88" cy="90"/>
              </a:xfrm>
              <a:custGeom>
                <a:avLst/>
                <a:gdLst>
                  <a:gd name="T0" fmla="*/ 18 w 34"/>
                  <a:gd name="T1" fmla="*/ 35 h 35"/>
                  <a:gd name="T2" fmla="*/ 29 w 34"/>
                  <a:gd name="T3" fmla="*/ 28 h 35"/>
                  <a:gd name="T4" fmla="*/ 34 w 34"/>
                  <a:gd name="T5" fmla="*/ 16 h 35"/>
                  <a:gd name="T6" fmla="*/ 29 w 34"/>
                  <a:gd name="T7" fmla="*/ 5 h 35"/>
                  <a:gd name="T8" fmla="*/ 17 w 34"/>
                  <a:gd name="T9" fmla="*/ 0 h 35"/>
                  <a:gd name="T10" fmla="*/ 6 w 34"/>
                  <a:gd name="T11" fmla="*/ 5 h 35"/>
                  <a:gd name="T12" fmla="*/ 0 w 34"/>
                  <a:gd name="T13" fmla="*/ 17 h 35"/>
                  <a:gd name="T14" fmla="*/ 6 w 34"/>
                  <a:gd name="T15" fmla="*/ 29 h 35"/>
                  <a:gd name="T16" fmla="*/ 18 w 34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5">
                    <a:moveTo>
                      <a:pt x="18" y="35"/>
                    </a:moveTo>
                    <a:cubicBezTo>
                      <a:pt x="22" y="33"/>
                      <a:pt x="27" y="32"/>
                      <a:pt x="29" y="28"/>
                    </a:cubicBezTo>
                    <a:cubicBezTo>
                      <a:pt x="32" y="25"/>
                      <a:pt x="34" y="20"/>
                      <a:pt x="34" y="16"/>
                    </a:cubicBezTo>
                    <a:cubicBezTo>
                      <a:pt x="34" y="12"/>
                      <a:pt x="31" y="8"/>
                      <a:pt x="29" y="5"/>
                    </a:cubicBezTo>
                    <a:cubicBezTo>
                      <a:pt x="26" y="2"/>
                      <a:pt x="21" y="0"/>
                      <a:pt x="17" y="0"/>
                    </a:cubicBezTo>
                    <a:cubicBezTo>
                      <a:pt x="13" y="0"/>
                      <a:pt x="8" y="3"/>
                      <a:pt x="6" y="5"/>
                    </a:cubicBezTo>
                    <a:cubicBezTo>
                      <a:pt x="3" y="8"/>
                      <a:pt x="0" y="13"/>
                      <a:pt x="0" y="17"/>
                    </a:cubicBezTo>
                    <a:cubicBezTo>
                      <a:pt x="0" y="21"/>
                      <a:pt x="3" y="26"/>
                      <a:pt x="6" y="29"/>
                    </a:cubicBezTo>
                    <a:cubicBezTo>
                      <a:pt x="9" y="32"/>
                      <a:pt x="14" y="33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73" name="Freeform 416">
                <a:extLst>
                  <a:ext uri="{FF2B5EF4-FFF2-40B4-BE49-F238E27FC236}">
                    <a16:creationId xmlns="" xmlns:a16="http://schemas.microsoft.com/office/drawing/2014/main" id="{85A8A181-E68F-44F3-9A63-92390F644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" y="3040"/>
                <a:ext cx="90" cy="96"/>
              </a:xfrm>
              <a:custGeom>
                <a:avLst/>
                <a:gdLst>
                  <a:gd name="T0" fmla="*/ 10 w 35"/>
                  <a:gd name="T1" fmla="*/ 32 h 37"/>
                  <a:gd name="T2" fmla="*/ 21 w 35"/>
                  <a:gd name="T3" fmla="*/ 33 h 37"/>
                  <a:gd name="T4" fmla="*/ 30 w 35"/>
                  <a:gd name="T5" fmla="*/ 28 h 37"/>
                  <a:gd name="T6" fmla="*/ 33 w 35"/>
                  <a:gd name="T7" fmla="*/ 13 h 37"/>
                  <a:gd name="T8" fmla="*/ 24 w 35"/>
                  <a:gd name="T9" fmla="*/ 3 h 37"/>
                  <a:gd name="T10" fmla="*/ 12 w 35"/>
                  <a:gd name="T11" fmla="*/ 2 h 37"/>
                  <a:gd name="T12" fmla="*/ 0 w 35"/>
                  <a:gd name="T13" fmla="*/ 18 h 37"/>
                  <a:gd name="T14" fmla="*/ 1 w 35"/>
                  <a:gd name="T15" fmla="*/ 20 h 37"/>
                  <a:gd name="T16" fmla="*/ 10 w 35"/>
                  <a:gd name="T17" fmla="*/ 3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7">
                    <a:moveTo>
                      <a:pt x="10" y="32"/>
                    </a:moveTo>
                    <a:cubicBezTo>
                      <a:pt x="13" y="34"/>
                      <a:pt x="17" y="37"/>
                      <a:pt x="21" y="33"/>
                    </a:cubicBezTo>
                    <a:cubicBezTo>
                      <a:pt x="25" y="34"/>
                      <a:pt x="27" y="30"/>
                      <a:pt x="30" y="28"/>
                    </a:cubicBezTo>
                    <a:cubicBezTo>
                      <a:pt x="34" y="24"/>
                      <a:pt x="35" y="19"/>
                      <a:pt x="33" y="13"/>
                    </a:cubicBezTo>
                    <a:cubicBezTo>
                      <a:pt x="32" y="8"/>
                      <a:pt x="28" y="5"/>
                      <a:pt x="24" y="3"/>
                    </a:cubicBezTo>
                    <a:cubicBezTo>
                      <a:pt x="21" y="1"/>
                      <a:pt x="17" y="0"/>
                      <a:pt x="12" y="2"/>
                    </a:cubicBezTo>
                    <a:cubicBezTo>
                      <a:pt x="8" y="5"/>
                      <a:pt x="1" y="13"/>
                      <a:pt x="0" y="18"/>
                    </a:cubicBezTo>
                    <a:cubicBezTo>
                      <a:pt x="0" y="18"/>
                      <a:pt x="1" y="19"/>
                      <a:pt x="1" y="20"/>
                    </a:cubicBezTo>
                    <a:cubicBezTo>
                      <a:pt x="2" y="26"/>
                      <a:pt x="6" y="30"/>
                      <a:pt x="1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74" name="Freeform 417">
                <a:extLst>
                  <a:ext uri="{FF2B5EF4-FFF2-40B4-BE49-F238E27FC236}">
                    <a16:creationId xmlns="" xmlns:a16="http://schemas.microsoft.com/office/drawing/2014/main" id="{0232CF5E-23A5-475D-806C-0DE73A2AF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3" y="3348"/>
                <a:ext cx="88" cy="104"/>
              </a:xfrm>
              <a:custGeom>
                <a:avLst/>
                <a:gdLst>
                  <a:gd name="T0" fmla="*/ 12 w 34"/>
                  <a:gd name="T1" fmla="*/ 35 h 40"/>
                  <a:gd name="T2" fmla="*/ 20 w 34"/>
                  <a:gd name="T3" fmla="*/ 35 h 40"/>
                  <a:gd name="T4" fmla="*/ 33 w 34"/>
                  <a:gd name="T5" fmla="*/ 23 h 40"/>
                  <a:gd name="T6" fmla="*/ 34 w 34"/>
                  <a:gd name="T7" fmla="*/ 19 h 40"/>
                  <a:gd name="T8" fmla="*/ 24 w 34"/>
                  <a:gd name="T9" fmla="*/ 5 h 40"/>
                  <a:gd name="T10" fmla="*/ 14 w 34"/>
                  <a:gd name="T11" fmla="*/ 4 h 40"/>
                  <a:gd name="T12" fmla="*/ 2 w 34"/>
                  <a:gd name="T13" fmla="*/ 13 h 40"/>
                  <a:gd name="T14" fmla="*/ 0 w 34"/>
                  <a:gd name="T15" fmla="*/ 21 h 40"/>
                  <a:gd name="T16" fmla="*/ 12 w 34"/>
                  <a:gd name="T17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40">
                    <a:moveTo>
                      <a:pt x="12" y="35"/>
                    </a:moveTo>
                    <a:cubicBezTo>
                      <a:pt x="15" y="35"/>
                      <a:pt x="17" y="40"/>
                      <a:pt x="20" y="35"/>
                    </a:cubicBezTo>
                    <a:cubicBezTo>
                      <a:pt x="28" y="33"/>
                      <a:pt x="30" y="31"/>
                      <a:pt x="33" y="23"/>
                    </a:cubicBezTo>
                    <a:cubicBezTo>
                      <a:pt x="33" y="21"/>
                      <a:pt x="34" y="20"/>
                      <a:pt x="34" y="19"/>
                    </a:cubicBezTo>
                    <a:cubicBezTo>
                      <a:pt x="33" y="13"/>
                      <a:pt x="28" y="9"/>
                      <a:pt x="24" y="5"/>
                    </a:cubicBezTo>
                    <a:cubicBezTo>
                      <a:pt x="21" y="6"/>
                      <a:pt x="18" y="0"/>
                      <a:pt x="14" y="4"/>
                    </a:cubicBezTo>
                    <a:cubicBezTo>
                      <a:pt x="8" y="4"/>
                      <a:pt x="6" y="9"/>
                      <a:pt x="2" y="13"/>
                    </a:cubicBezTo>
                    <a:cubicBezTo>
                      <a:pt x="1" y="14"/>
                      <a:pt x="1" y="18"/>
                      <a:pt x="0" y="21"/>
                    </a:cubicBezTo>
                    <a:cubicBezTo>
                      <a:pt x="0" y="25"/>
                      <a:pt x="7" y="34"/>
                      <a:pt x="1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75" name="Freeform 418">
                <a:extLst>
                  <a:ext uri="{FF2B5EF4-FFF2-40B4-BE49-F238E27FC236}">
                    <a16:creationId xmlns="" xmlns:a16="http://schemas.microsoft.com/office/drawing/2014/main" id="{FE890D21-7E0C-44DC-88FA-A87E03A35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3359"/>
                <a:ext cx="96" cy="93"/>
              </a:xfrm>
              <a:custGeom>
                <a:avLst/>
                <a:gdLst>
                  <a:gd name="T0" fmla="*/ 12 w 37"/>
                  <a:gd name="T1" fmla="*/ 31 h 36"/>
                  <a:gd name="T2" fmla="*/ 20 w 37"/>
                  <a:gd name="T3" fmla="*/ 32 h 36"/>
                  <a:gd name="T4" fmla="*/ 31 w 37"/>
                  <a:gd name="T5" fmla="*/ 23 h 36"/>
                  <a:gd name="T6" fmla="*/ 33 w 37"/>
                  <a:gd name="T7" fmla="*/ 13 h 36"/>
                  <a:gd name="T8" fmla="*/ 27 w 37"/>
                  <a:gd name="T9" fmla="*/ 3 h 36"/>
                  <a:gd name="T10" fmla="*/ 13 w 37"/>
                  <a:gd name="T11" fmla="*/ 0 h 36"/>
                  <a:gd name="T12" fmla="*/ 4 w 37"/>
                  <a:gd name="T13" fmla="*/ 7 h 36"/>
                  <a:gd name="T14" fmla="*/ 0 w 37"/>
                  <a:gd name="T15" fmla="*/ 15 h 36"/>
                  <a:gd name="T16" fmla="*/ 2 w 37"/>
                  <a:gd name="T17" fmla="*/ 23 h 36"/>
                  <a:gd name="T18" fmla="*/ 12 w 37"/>
                  <a:gd name="T19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6">
                    <a:moveTo>
                      <a:pt x="12" y="31"/>
                    </a:moveTo>
                    <a:cubicBezTo>
                      <a:pt x="15" y="31"/>
                      <a:pt x="17" y="36"/>
                      <a:pt x="20" y="32"/>
                    </a:cubicBezTo>
                    <a:cubicBezTo>
                      <a:pt x="25" y="32"/>
                      <a:pt x="29" y="27"/>
                      <a:pt x="31" y="23"/>
                    </a:cubicBezTo>
                    <a:cubicBezTo>
                      <a:pt x="33" y="21"/>
                      <a:pt x="37" y="17"/>
                      <a:pt x="33" y="13"/>
                    </a:cubicBezTo>
                    <a:cubicBezTo>
                      <a:pt x="33" y="8"/>
                      <a:pt x="29" y="6"/>
                      <a:pt x="27" y="3"/>
                    </a:cubicBezTo>
                    <a:cubicBezTo>
                      <a:pt x="23" y="0"/>
                      <a:pt x="18" y="0"/>
                      <a:pt x="13" y="0"/>
                    </a:cubicBezTo>
                    <a:cubicBezTo>
                      <a:pt x="8" y="1"/>
                      <a:pt x="6" y="5"/>
                      <a:pt x="4" y="7"/>
                    </a:cubicBezTo>
                    <a:cubicBezTo>
                      <a:pt x="2" y="9"/>
                      <a:pt x="1" y="13"/>
                      <a:pt x="0" y="15"/>
                    </a:cubicBezTo>
                    <a:cubicBezTo>
                      <a:pt x="1" y="18"/>
                      <a:pt x="1" y="21"/>
                      <a:pt x="2" y="23"/>
                    </a:cubicBezTo>
                    <a:cubicBezTo>
                      <a:pt x="5" y="26"/>
                      <a:pt x="8" y="31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76" name="Freeform 419">
                <a:extLst>
                  <a:ext uri="{FF2B5EF4-FFF2-40B4-BE49-F238E27FC236}">
                    <a16:creationId xmlns="" xmlns:a16="http://schemas.microsoft.com/office/drawing/2014/main" id="{284F8565-FAB2-4A4D-9F05-AAAD9AB15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3778"/>
                <a:ext cx="93" cy="89"/>
              </a:xfrm>
              <a:custGeom>
                <a:avLst/>
                <a:gdLst>
                  <a:gd name="T0" fmla="*/ 17 w 36"/>
                  <a:gd name="T1" fmla="*/ 34 h 34"/>
                  <a:gd name="T2" fmla="*/ 18 w 36"/>
                  <a:gd name="T3" fmla="*/ 34 h 34"/>
                  <a:gd name="T4" fmla="*/ 31 w 36"/>
                  <a:gd name="T5" fmla="*/ 24 h 34"/>
                  <a:gd name="T6" fmla="*/ 32 w 36"/>
                  <a:gd name="T7" fmla="*/ 14 h 34"/>
                  <a:gd name="T8" fmla="*/ 26 w 36"/>
                  <a:gd name="T9" fmla="*/ 4 h 34"/>
                  <a:gd name="T10" fmla="*/ 13 w 36"/>
                  <a:gd name="T11" fmla="*/ 1 h 34"/>
                  <a:gd name="T12" fmla="*/ 5 w 36"/>
                  <a:gd name="T13" fmla="*/ 7 h 34"/>
                  <a:gd name="T14" fmla="*/ 0 w 36"/>
                  <a:gd name="T15" fmla="*/ 16 h 34"/>
                  <a:gd name="T16" fmla="*/ 2 w 36"/>
                  <a:gd name="T17" fmla="*/ 22 h 34"/>
                  <a:gd name="T18" fmla="*/ 17 w 36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4">
                    <a:moveTo>
                      <a:pt x="17" y="34"/>
                    </a:moveTo>
                    <a:cubicBezTo>
                      <a:pt x="17" y="34"/>
                      <a:pt x="18" y="34"/>
                      <a:pt x="18" y="34"/>
                    </a:cubicBezTo>
                    <a:cubicBezTo>
                      <a:pt x="23" y="33"/>
                      <a:pt x="30" y="28"/>
                      <a:pt x="31" y="24"/>
                    </a:cubicBezTo>
                    <a:cubicBezTo>
                      <a:pt x="33" y="21"/>
                      <a:pt x="36" y="18"/>
                      <a:pt x="32" y="14"/>
                    </a:cubicBezTo>
                    <a:cubicBezTo>
                      <a:pt x="33" y="9"/>
                      <a:pt x="29" y="7"/>
                      <a:pt x="26" y="4"/>
                    </a:cubicBezTo>
                    <a:cubicBezTo>
                      <a:pt x="22" y="1"/>
                      <a:pt x="18" y="0"/>
                      <a:pt x="13" y="1"/>
                    </a:cubicBezTo>
                    <a:cubicBezTo>
                      <a:pt x="9" y="2"/>
                      <a:pt x="8" y="5"/>
                      <a:pt x="5" y="7"/>
                    </a:cubicBezTo>
                    <a:cubicBezTo>
                      <a:pt x="1" y="9"/>
                      <a:pt x="2" y="13"/>
                      <a:pt x="0" y="16"/>
                    </a:cubicBezTo>
                    <a:cubicBezTo>
                      <a:pt x="0" y="17"/>
                      <a:pt x="1" y="20"/>
                      <a:pt x="2" y="22"/>
                    </a:cubicBezTo>
                    <a:cubicBezTo>
                      <a:pt x="3" y="27"/>
                      <a:pt x="12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77" name="Freeform 420">
                <a:extLst>
                  <a:ext uri="{FF2B5EF4-FFF2-40B4-BE49-F238E27FC236}">
                    <a16:creationId xmlns="" xmlns:a16="http://schemas.microsoft.com/office/drawing/2014/main" id="{A019ECAB-D47C-4B9A-B403-48B34A467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" y="3250"/>
                <a:ext cx="88" cy="90"/>
              </a:xfrm>
              <a:custGeom>
                <a:avLst/>
                <a:gdLst>
                  <a:gd name="T0" fmla="*/ 10 w 34"/>
                  <a:gd name="T1" fmla="*/ 33 h 35"/>
                  <a:gd name="T2" fmla="*/ 17 w 34"/>
                  <a:gd name="T3" fmla="*/ 35 h 35"/>
                  <a:gd name="T4" fmla="*/ 30 w 34"/>
                  <a:gd name="T5" fmla="*/ 26 h 35"/>
                  <a:gd name="T6" fmla="*/ 34 w 34"/>
                  <a:gd name="T7" fmla="*/ 17 h 35"/>
                  <a:gd name="T8" fmla="*/ 26 w 34"/>
                  <a:gd name="T9" fmla="*/ 4 h 35"/>
                  <a:gd name="T10" fmla="*/ 16 w 34"/>
                  <a:gd name="T11" fmla="*/ 0 h 35"/>
                  <a:gd name="T12" fmla="*/ 3 w 34"/>
                  <a:gd name="T13" fmla="*/ 9 h 35"/>
                  <a:gd name="T14" fmla="*/ 0 w 34"/>
                  <a:gd name="T15" fmla="*/ 17 h 35"/>
                  <a:gd name="T16" fmla="*/ 2 w 34"/>
                  <a:gd name="T17" fmla="*/ 24 h 35"/>
                  <a:gd name="T18" fmla="*/ 10 w 34"/>
                  <a:gd name="T19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35">
                    <a:moveTo>
                      <a:pt x="10" y="33"/>
                    </a:moveTo>
                    <a:cubicBezTo>
                      <a:pt x="12" y="34"/>
                      <a:pt x="15" y="35"/>
                      <a:pt x="17" y="35"/>
                    </a:cubicBezTo>
                    <a:cubicBezTo>
                      <a:pt x="22" y="33"/>
                      <a:pt x="26" y="31"/>
                      <a:pt x="30" y="26"/>
                    </a:cubicBezTo>
                    <a:cubicBezTo>
                      <a:pt x="33" y="24"/>
                      <a:pt x="31" y="20"/>
                      <a:pt x="34" y="17"/>
                    </a:cubicBezTo>
                    <a:cubicBezTo>
                      <a:pt x="32" y="13"/>
                      <a:pt x="30" y="8"/>
                      <a:pt x="26" y="4"/>
                    </a:cubicBezTo>
                    <a:cubicBezTo>
                      <a:pt x="23" y="2"/>
                      <a:pt x="19" y="2"/>
                      <a:pt x="16" y="0"/>
                    </a:cubicBezTo>
                    <a:cubicBezTo>
                      <a:pt x="11" y="2"/>
                      <a:pt x="7" y="5"/>
                      <a:pt x="3" y="9"/>
                    </a:cubicBezTo>
                    <a:cubicBezTo>
                      <a:pt x="1" y="11"/>
                      <a:pt x="2" y="15"/>
                      <a:pt x="0" y="17"/>
                    </a:cubicBezTo>
                    <a:cubicBezTo>
                      <a:pt x="0" y="20"/>
                      <a:pt x="0" y="23"/>
                      <a:pt x="2" y="24"/>
                    </a:cubicBezTo>
                    <a:cubicBezTo>
                      <a:pt x="4" y="27"/>
                      <a:pt x="7" y="30"/>
                      <a:pt x="10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78" name="Freeform 421">
                <a:extLst>
                  <a:ext uri="{FF2B5EF4-FFF2-40B4-BE49-F238E27FC236}">
                    <a16:creationId xmlns="" xmlns:a16="http://schemas.microsoft.com/office/drawing/2014/main" id="{52F6DE93-BCD2-449E-8524-DA48A5D08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3356"/>
                <a:ext cx="96" cy="96"/>
              </a:xfrm>
              <a:custGeom>
                <a:avLst/>
                <a:gdLst>
                  <a:gd name="T0" fmla="*/ 12 w 37"/>
                  <a:gd name="T1" fmla="*/ 32 h 37"/>
                  <a:gd name="T2" fmla="*/ 20 w 37"/>
                  <a:gd name="T3" fmla="*/ 32 h 37"/>
                  <a:gd name="T4" fmla="*/ 31 w 37"/>
                  <a:gd name="T5" fmla="*/ 24 h 37"/>
                  <a:gd name="T6" fmla="*/ 32 w 37"/>
                  <a:gd name="T7" fmla="*/ 14 h 37"/>
                  <a:gd name="T8" fmla="*/ 24 w 37"/>
                  <a:gd name="T9" fmla="*/ 2 h 37"/>
                  <a:gd name="T10" fmla="*/ 15 w 37"/>
                  <a:gd name="T11" fmla="*/ 0 h 37"/>
                  <a:gd name="T12" fmla="*/ 2 w 37"/>
                  <a:gd name="T13" fmla="*/ 10 h 37"/>
                  <a:gd name="T14" fmla="*/ 0 w 37"/>
                  <a:gd name="T15" fmla="*/ 17 h 37"/>
                  <a:gd name="T16" fmla="*/ 12 w 37"/>
                  <a:gd name="T17" fmla="*/ 3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7">
                    <a:moveTo>
                      <a:pt x="12" y="32"/>
                    </a:moveTo>
                    <a:cubicBezTo>
                      <a:pt x="14" y="32"/>
                      <a:pt x="17" y="37"/>
                      <a:pt x="20" y="32"/>
                    </a:cubicBezTo>
                    <a:cubicBezTo>
                      <a:pt x="26" y="33"/>
                      <a:pt x="29" y="28"/>
                      <a:pt x="31" y="24"/>
                    </a:cubicBezTo>
                    <a:cubicBezTo>
                      <a:pt x="33" y="22"/>
                      <a:pt x="37" y="17"/>
                      <a:pt x="32" y="14"/>
                    </a:cubicBezTo>
                    <a:cubicBezTo>
                      <a:pt x="33" y="7"/>
                      <a:pt x="27" y="5"/>
                      <a:pt x="24" y="2"/>
                    </a:cubicBezTo>
                    <a:cubicBezTo>
                      <a:pt x="22" y="0"/>
                      <a:pt x="18" y="0"/>
                      <a:pt x="15" y="0"/>
                    </a:cubicBezTo>
                    <a:cubicBezTo>
                      <a:pt x="11" y="1"/>
                      <a:pt x="4" y="6"/>
                      <a:pt x="2" y="10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0" y="22"/>
                      <a:pt x="7" y="31"/>
                      <a:pt x="12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79" name="Freeform 422">
                <a:extLst>
                  <a:ext uri="{FF2B5EF4-FFF2-40B4-BE49-F238E27FC236}">
                    <a16:creationId xmlns="" xmlns:a16="http://schemas.microsoft.com/office/drawing/2014/main" id="{78F83623-BF2D-422B-8DB0-9EA2B7EDE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3574"/>
                <a:ext cx="86" cy="80"/>
              </a:xfrm>
              <a:custGeom>
                <a:avLst/>
                <a:gdLst>
                  <a:gd name="T0" fmla="*/ 27 w 33"/>
                  <a:gd name="T1" fmla="*/ 4 h 31"/>
                  <a:gd name="T2" fmla="*/ 16 w 33"/>
                  <a:gd name="T3" fmla="*/ 0 h 31"/>
                  <a:gd name="T4" fmla="*/ 5 w 33"/>
                  <a:gd name="T5" fmla="*/ 4 h 31"/>
                  <a:gd name="T6" fmla="*/ 1 w 33"/>
                  <a:gd name="T7" fmla="*/ 14 h 31"/>
                  <a:gd name="T8" fmla="*/ 5 w 33"/>
                  <a:gd name="T9" fmla="*/ 26 h 31"/>
                  <a:gd name="T10" fmla="*/ 15 w 33"/>
                  <a:gd name="T11" fmla="*/ 31 h 31"/>
                  <a:gd name="T12" fmla="*/ 27 w 33"/>
                  <a:gd name="T13" fmla="*/ 27 h 31"/>
                  <a:gd name="T14" fmla="*/ 31 w 33"/>
                  <a:gd name="T15" fmla="*/ 16 h 31"/>
                  <a:gd name="T16" fmla="*/ 27 w 33"/>
                  <a:gd name="T1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27" y="4"/>
                    </a:moveTo>
                    <a:cubicBezTo>
                      <a:pt x="24" y="1"/>
                      <a:pt x="21" y="0"/>
                      <a:pt x="16" y="0"/>
                    </a:cubicBezTo>
                    <a:cubicBezTo>
                      <a:pt x="12" y="0"/>
                      <a:pt x="8" y="0"/>
                      <a:pt x="5" y="4"/>
                    </a:cubicBezTo>
                    <a:cubicBezTo>
                      <a:pt x="2" y="7"/>
                      <a:pt x="0" y="10"/>
                      <a:pt x="1" y="14"/>
                    </a:cubicBezTo>
                    <a:cubicBezTo>
                      <a:pt x="1" y="19"/>
                      <a:pt x="0" y="23"/>
                      <a:pt x="5" y="26"/>
                    </a:cubicBezTo>
                    <a:cubicBezTo>
                      <a:pt x="8" y="29"/>
                      <a:pt x="11" y="31"/>
                      <a:pt x="15" y="31"/>
                    </a:cubicBezTo>
                    <a:cubicBezTo>
                      <a:pt x="20" y="30"/>
                      <a:pt x="24" y="31"/>
                      <a:pt x="27" y="27"/>
                    </a:cubicBezTo>
                    <a:cubicBezTo>
                      <a:pt x="30" y="23"/>
                      <a:pt x="33" y="21"/>
                      <a:pt x="31" y="16"/>
                    </a:cubicBezTo>
                    <a:cubicBezTo>
                      <a:pt x="32" y="11"/>
                      <a:pt x="31" y="8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80" name="Freeform 423">
                <a:extLst>
                  <a:ext uri="{FF2B5EF4-FFF2-40B4-BE49-F238E27FC236}">
                    <a16:creationId xmlns="" xmlns:a16="http://schemas.microsoft.com/office/drawing/2014/main" id="{8F7BDFCD-DF99-4785-8AEB-91C1EE452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3460"/>
                <a:ext cx="81" cy="85"/>
              </a:xfrm>
              <a:custGeom>
                <a:avLst/>
                <a:gdLst>
                  <a:gd name="T0" fmla="*/ 14 w 31"/>
                  <a:gd name="T1" fmla="*/ 33 h 33"/>
                  <a:gd name="T2" fmla="*/ 26 w 31"/>
                  <a:gd name="T3" fmla="*/ 29 h 33"/>
                  <a:gd name="T4" fmla="*/ 31 w 31"/>
                  <a:gd name="T5" fmla="*/ 18 h 33"/>
                  <a:gd name="T6" fmla="*/ 27 w 31"/>
                  <a:gd name="T7" fmla="*/ 6 h 33"/>
                  <a:gd name="T8" fmla="*/ 16 w 31"/>
                  <a:gd name="T9" fmla="*/ 2 h 33"/>
                  <a:gd name="T10" fmla="*/ 4 w 31"/>
                  <a:gd name="T11" fmla="*/ 6 h 33"/>
                  <a:gd name="T12" fmla="*/ 0 w 31"/>
                  <a:gd name="T13" fmla="*/ 17 h 33"/>
                  <a:gd name="T14" fmla="*/ 4 w 31"/>
                  <a:gd name="T15" fmla="*/ 28 h 33"/>
                  <a:gd name="T16" fmla="*/ 14 w 31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14" y="33"/>
                    </a:moveTo>
                    <a:cubicBezTo>
                      <a:pt x="19" y="32"/>
                      <a:pt x="23" y="33"/>
                      <a:pt x="26" y="29"/>
                    </a:cubicBezTo>
                    <a:cubicBezTo>
                      <a:pt x="29" y="25"/>
                      <a:pt x="31" y="22"/>
                      <a:pt x="31" y="18"/>
                    </a:cubicBezTo>
                    <a:cubicBezTo>
                      <a:pt x="30" y="13"/>
                      <a:pt x="31" y="9"/>
                      <a:pt x="27" y="6"/>
                    </a:cubicBezTo>
                    <a:cubicBezTo>
                      <a:pt x="23" y="3"/>
                      <a:pt x="21" y="0"/>
                      <a:pt x="16" y="2"/>
                    </a:cubicBezTo>
                    <a:cubicBezTo>
                      <a:pt x="11" y="1"/>
                      <a:pt x="8" y="2"/>
                      <a:pt x="4" y="6"/>
                    </a:cubicBezTo>
                    <a:cubicBezTo>
                      <a:pt x="1" y="9"/>
                      <a:pt x="0" y="12"/>
                      <a:pt x="0" y="17"/>
                    </a:cubicBezTo>
                    <a:cubicBezTo>
                      <a:pt x="0" y="21"/>
                      <a:pt x="0" y="25"/>
                      <a:pt x="4" y="28"/>
                    </a:cubicBezTo>
                    <a:cubicBezTo>
                      <a:pt x="7" y="31"/>
                      <a:pt x="10" y="33"/>
                      <a:pt x="1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81" name="Freeform 424">
                <a:extLst>
                  <a:ext uri="{FF2B5EF4-FFF2-40B4-BE49-F238E27FC236}">
                    <a16:creationId xmlns="" xmlns:a16="http://schemas.microsoft.com/office/drawing/2014/main" id="{71FA3110-E454-4853-BFB9-4AD6A5894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3677"/>
                <a:ext cx="83" cy="81"/>
              </a:xfrm>
              <a:custGeom>
                <a:avLst/>
                <a:gdLst>
                  <a:gd name="T0" fmla="*/ 5 w 32"/>
                  <a:gd name="T1" fmla="*/ 27 h 31"/>
                  <a:gd name="T2" fmla="*/ 17 w 32"/>
                  <a:gd name="T3" fmla="*/ 31 h 31"/>
                  <a:gd name="T4" fmla="*/ 27 w 32"/>
                  <a:gd name="T5" fmla="*/ 27 h 31"/>
                  <a:gd name="T6" fmla="*/ 32 w 32"/>
                  <a:gd name="T7" fmla="*/ 16 h 31"/>
                  <a:gd name="T8" fmla="*/ 27 w 32"/>
                  <a:gd name="T9" fmla="*/ 4 h 31"/>
                  <a:gd name="T10" fmla="*/ 16 w 32"/>
                  <a:gd name="T11" fmla="*/ 0 h 31"/>
                  <a:gd name="T12" fmla="*/ 5 w 32"/>
                  <a:gd name="T13" fmla="*/ 4 h 31"/>
                  <a:gd name="T14" fmla="*/ 1 w 32"/>
                  <a:gd name="T15" fmla="*/ 16 h 31"/>
                  <a:gd name="T16" fmla="*/ 5 w 32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1">
                    <a:moveTo>
                      <a:pt x="5" y="27"/>
                    </a:moveTo>
                    <a:cubicBezTo>
                      <a:pt x="8" y="31"/>
                      <a:pt x="12" y="31"/>
                      <a:pt x="17" y="31"/>
                    </a:cubicBezTo>
                    <a:cubicBezTo>
                      <a:pt x="21" y="31"/>
                      <a:pt x="24" y="30"/>
                      <a:pt x="27" y="27"/>
                    </a:cubicBezTo>
                    <a:cubicBezTo>
                      <a:pt x="31" y="24"/>
                      <a:pt x="32" y="20"/>
                      <a:pt x="32" y="16"/>
                    </a:cubicBezTo>
                    <a:cubicBezTo>
                      <a:pt x="32" y="11"/>
                      <a:pt x="31" y="8"/>
                      <a:pt x="27" y="4"/>
                    </a:cubicBezTo>
                    <a:cubicBezTo>
                      <a:pt x="24" y="1"/>
                      <a:pt x="20" y="0"/>
                      <a:pt x="16" y="0"/>
                    </a:cubicBezTo>
                    <a:cubicBezTo>
                      <a:pt x="12" y="0"/>
                      <a:pt x="9" y="1"/>
                      <a:pt x="5" y="4"/>
                    </a:cubicBezTo>
                    <a:cubicBezTo>
                      <a:pt x="2" y="8"/>
                      <a:pt x="0" y="11"/>
                      <a:pt x="1" y="16"/>
                    </a:cubicBezTo>
                    <a:cubicBezTo>
                      <a:pt x="0" y="21"/>
                      <a:pt x="2" y="23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82" name="Freeform 425">
                <a:extLst>
                  <a:ext uri="{FF2B5EF4-FFF2-40B4-BE49-F238E27FC236}">
                    <a16:creationId xmlns="" xmlns:a16="http://schemas.microsoft.com/office/drawing/2014/main" id="{E3498230-30BB-4194-8AFC-0452686A4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3460"/>
                <a:ext cx="83" cy="85"/>
              </a:xfrm>
              <a:custGeom>
                <a:avLst/>
                <a:gdLst>
                  <a:gd name="T0" fmla="*/ 4 w 32"/>
                  <a:gd name="T1" fmla="*/ 28 h 33"/>
                  <a:gd name="T2" fmla="*/ 15 w 32"/>
                  <a:gd name="T3" fmla="*/ 33 h 33"/>
                  <a:gd name="T4" fmla="*/ 27 w 32"/>
                  <a:gd name="T5" fmla="*/ 29 h 33"/>
                  <a:gd name="T6" fmla="*/ 31 w 32"/>
                  <a:gd name="T7" fmla="*/ 18 h 33"/>
                  <a:gd name="T8" fmla="*/ 27 w 32"/>
                  <a:gd name="T9" fmla="*/ 6 h 33"/>
                  <a:gd name="T10" fmla="*/ 16 w 32"/>
                  <a:gd name="T11" fmla="*/ 2 h 33"/>
                  <a:gd name="T12" fmla="*/ 4 w 32"/>
                  <a:gd name="T13" fmla="*/ 6 h 33"/>
                  <a:gd name="T14" fmla="*/ 0 w 32"/>
                  <a:gd name="T15" fmla="*/ 17 h 33"/>
                  <a:gd name="T16" fmla="*/ 4 w 32"/>
                  <a:gd name="T1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4" y="28"/>
                    </a:moveTo>
                    <a:cubicBezTo>
                      <a:pt x="7" y="31"/>
                      <a:pt x="10" y="33"/>
                      <a:pt x="15" y="33"/>
                    </a:cubicBezTo>
                    <a:cubicBezTo>
                      <a:pt x="19" y="32"/>
                      <a:pt x="23" y="33"/>
                      <a:pt x="27" y="29"/>
                    </a:cubicBezTo>
                    <a:cubicBezTo>
                      <a:pt x="29" y="25"/>
                      <a:pt x="32" y="22"/>
                      <a:pt x="31" y="18"/>
                    </a:cubicBezTo>
                    <a:cubicBezTo>
                      <a:pt x="31" y="13"/>
                      <a:pt x="31" y="9"/>
                      <a:pt x="27" y="6"/>
                    </a:cubicBezTo>
                    <a:cubicBezTo>
                      <a:pt x="24" y="3"/>
                      <a:pt x="21" y="0"/>
                      <a:pt x="16" y="2"/>
                    </a:cubicBezTo>
                    <a:cubicBezTo>
                      <a:pt x="11" y="0"/>
                      <a:pt x="8" y="3"/>
                      <a:pt x="4" y="6"/>
                    </a:cubicBezTo>
                    <a:cubicBezTo>
                      <a:pt x="1" y="9"/>
                      <a:pt x="0" y="12"/>
                      <a:pt x="0" y="17"/>
                    </a:cubicBezTo>
                    <a:cubicBezTo>
                      <a:pt x="0" y="21"/>
                      <a:pt x="1" y="25"/>
                      <a:pt x="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83" name="Freeform 426">
                <a:extLst>
                  <a:ext uri="{FF2B5EF4-FFF2-40B4-BE49-F238E27FC236}">
                    <a16:creationId xmlns="" xmlns:a16="http://schemas.microsoft.com/office/drawing/2014/main" id="{9908AD8A-C140-486B-B3DB-9E1BA8768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462"/>
                <a:ext cx="83" cy="83"/>
              </a:xfrm>
              <a:custGeom>
                <a:avLst/>
                <a:gdLst>
                  <a:gd name="T0" fmla="*/ 17 w 32"/>
                  <a:gd name="T1" fmla="*/ 32 h 32"/>
                  <a:gd name="T2" fmla="*/ 27 w 32"/>
                  <a:gd name="T3" fmla="*/ 27 h 32"/>
                  <a:gd name="T4" fmla="*/ 31 w 32"/>
                  <a:gd name="T5" fmla="*/ 16 h 32"/>
                  <a:gd name="T6" fmla="*/ 27 w 32"/>
                  <a:gd name="T7" fmla="*/ 5 h 32"/>
                  <a:gd name="T8" fmla="*/ 15 w 32"/>
                  <a:gd name="T9" fmla="*/ 1 h 32"/>
                  <a:gd name="T10" fmla="*/ 5 w 32"/>
                  <a:gd name="T11" fmla="*/ 5 h 32"/>
                  <a:gd name="T12" fmla="*/ 1 w 32"/>
                  <a:gd name="T13" fmla="*/ 17 h 32"/>
                  <a:gd name="T14" fmla="*/ 5 w 32"/>
                  <a:gd name="T15" fmla="*/ 27 h 32"/>
                  <a:gd name="T16" fmla="*/ 17 w 32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17" y="32"/>
                    </a:moveTo>
                    <a:cubicBezTo>
                      <a:pt x="21" y="32"/>
                      <a:pt x="24" y="30"/>
                      <a:pt x="27" y="27"/>
                    </a:cubicBezTo>
                    <a:cubicBezTo>
                      <a:pt x="31" y="24"/>
                      <a:pt x="31" y="20"/>
                      <a:pt x="31" y="16"/>
                    </a:cubicBezTo>
                    <a:cubicBezTo>
                      <a:pt x="32" y="12"/>
                      <a:pt x="31" y="8"/>
                      <a:pt x="27" y="5"/>
                    </a:cubicBezTo>
                    <a:cubicBezTo>
                      <a:pt x="24" y="1"/>
                      <a:pt x="20" y="0"/>
                      <a:pt x="15" y="1"/>
                    </a:cubicBezTo>
                    <a:cubicBezTo>
                      <a:pt x="11" y="0"/>
                      <a:pt x="8" y="2"/>
                      <a:pt x="5" y="5"/>
                    </a:cubicBezTo>
                    <a:cubicBezTo>
                      <a:pt x="1" y="8"/>
                      <a:pt x="1" y="12"/>
                      <a:pt x="1" y="17"/>
                    </a:cubicBezTo>
                    <a:cubicBezTo>
                      <a:pt x="0" y="21"/>
                      <a:pt x="2" y="24"/>
                      <a:pt x="5" y="27"/>
                    </a:cubicBezTo>
                    <a:cubicBezTo>
                      <a:pt x="8" y="32"/>
                      <a:pt x="12" y="31"/>
                      <a:pt x="17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84" name="Freeform 427">
                <a:extLst>
                  <a:ext uri="{FF2B5EF4-FFF2-40B4-BE49-F238E27FC236}">
                    <a16:creationId xmlns="" xmlns:a16="http://schemas.microsoft.com/office/drawing/2014/main" id="{87D9A792-61FD-4CFC-9D37-20491700D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3781"/>
                <a:ext cx="86" cy="83"/>
              </a:xfrm>
              <a:custGeom>
                <a:avLst/>
                <a:gdLst>
                  <a:gd name="T0" fmla="*/ 5 w 33"/>
                  <a:gd name="T1" fmla="*/ 27 h 32"/>
                  <a:gd name="T2" fmla="*/ 16 w 33"/>
                  <a:gd name="T3" fmla="*/ 31 h 32"/>
                  <a:gd name="T4" fmla="*/ 27 w 33"/>
                  <a:gd name="T5" fmla="*/ 28 h 32"/>
                  <a:gd name="T6" fmla="*/ 32 w 33"/>
                  <a:gd name="T7" fmla="*/ 17 h 32"/>
                  <a:gd name="T8" fmla="*/ 28 w 33"/>
                  <a:gd name="T9" fmla="*/ 5 h 32"/>
                  <a:gd name="T10" fmla="*/ 17 w 33"/>
                  <a:gd name="T11" fmla="*/ 1 h 32"/>
                  <a:gd name="T12" fmla="*/ 5 w 33"/>
                  <a:gd name="T13" fmla="*/ 5 h 32"/>
                  <a:gd name="T14" fmla="*/ 1 w 33"/>
                  <a:gd name="T15" fmla="*/ 15 h 32"/>
                  <a:gd name="T16" fmla="*/ 5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5" y="27"/>
                    </a:moveTo>
                    <a:cubicBezTo>
                      <a:pt x="9" y="30"/>
                      <a:pt x="12" y="32"/>
                      <a:pt x="16" y="31"/>
                    </a:cubicBezTo>
                    <a:cubicBezTo>
                      <a:pt x="21" y="31"/>
                      <a:pt x="24" y="31"/>
                      <a:pt x="27" y="28"/>
                    </a:cubicBezTo>
                    <a:cubicBezTo>
                      <a:pt x="30" y="24"/>
                      <a:pt x="33" y="22"/>
                      <a:pt x="32" y="17"/>
                    </a:cubicBezTo>
                    <a:cubicBezTo>
                      <a:pt x="32" y="13"/>
                      <a:pt x="32" y="8"/>
                      <a:pt x="28" y="5"/>
                    </a:cubicBezTo>
                    <a:cubicBezTo>
                      <a:pt x="25" y="2"/>
                      <a:pt x="22" y="0"/>
                      <a:pt x="17" y="1"/>
                    </a:cubicBezTo>
                    <a:cubicBezTo>
                      <a:pt x="13" y="1"/>
                      <a:pt x="9" y="0"/>
                      <a:pt x="5" y="5"/>
                    </a:cubicBezTo>
                    <a:cubicBezTo>
                      <a:pt x="3" y="8"/>
                      <a:pt x="0" y="11"/>
                      <a:pt x="1" y="15"/>
                    </a:cubicBezTo>
                    <a:cubicBezTo>
                      <a:pt x="1" y="20"/>
                      <a:pt x="2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85" name="Freeform 428">
                <a:extLst>
                  <a:ext uri="{FF2B5EF4-FFF2-40B4-BE49-F238E27FC236}">
                    <a16:creationId xmlns="" xmlns:a16="http://schemas.microsoft.com/office/drawing/2014/main" id="{61861B91-01EE-47FE-9DBC-10F860E03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781"/>
                <a:ext cx="83" cy="86"/>
              </a:xfrm>
              <a:custGeom>
                <a:avLst/>
                <a:gdLst>
                  <a:gd name="T0" fmla="*/ 16 w 32"/>
                  <a:gd name="T1" fmla="*/ 31 h 33"/>
                  <a:gd name="T2" fmla="*/ 27 w 32"/>
                  <a:gd name="T3" fmla="*/ 27 h 33"/>
                  <a:gd name="T4" fmla="*/ 31 w 32"/>
                  <a:gd name="T5" fmla="*/ 15 h 33"/>
                  <a:gd name="T6" fmla="*/ 27 w 32"/>
                  <a:gd name="T7" fmla="*/ 5 h 33"/>
                  <a:gd name="T8" fmla="*/ 15 w 32"/>
                  <a:gd name="T9" fmla="*/ 1 h 33"/>
                  <a:gd name="T10" fmla="*/ 4 w 32"/>
                  <a:gd name="T11" fmla="*/ 5 h 33"/>
                  <a:gd name="T12" fmla="*/ 0 w 32"/>
                  <a:gd name="T13" fmla="*/ 16 h 33"/>
                  <a:gd name="T14" fmla="*/ 4 w 32"/>
                  <a:gd name="T15" fmla="*/ 27 h 33"/>
                  <a:gd name="T16" fmla="*/ 16 w 32"/>
                  <a:gd name="T17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16" y="31"/>
                    </a:moveTo>
                    <a:cubicBezTo>
                      <a:pt x="21" y="33"/>
                      <a:pt x="24" y="30"/>
                      <a:pt x="27" y="27"/>
                    </a:cubicBezTo>
                    <a:cubicBezTo>
                      <a:pt x="31" y="24"/>
                      <a:pt x="31" y="20"/>
                      <a:pt x="31" y="15"/>
                    </a:cubicBezTo>
                    <a:cubicBezTo>
                      <a:pt x="32" y="11"/>
                      <a:pt x="30" y="8"/>
                      <a:pt x="27" y="5"/>
                    </a:cubicBezTo>
                    <a:cubicBezTo>
                      <a:pt x="23" y="0"/>
                      <a:pt x="19" y="1"/>
                      <a:pt x="15" y="1"/>
                    </a:cubicBezTo>
                    <a:cubicBezTo>
                      <a:pt x="10" y="0"/>
                      <a:pt x="7" y="2"/>
                      <a:pt x="4" y="5"/>
                    </a:cubicBezTo>
                    <a:cubicBezTo>
                      <a:pt x="1" y="8"/>
                      <a:pt x="0" y="12"/>
                      <a:pt x="0" y="16"/>
                    </a:cubicBezTo>
                    <a:cubicBezTo>
                      <a:pt x="0" y="21"/>
                      <a:pt x="1" y="24"/>
                      <a:pt x="4" y="27"/>
                    </a:cubicBezTo>
                    <a:cubicBezTo>
                      <a:pt x="8" y="31"/>
                      <a:pt x="12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86" name="Freeform 429">
                <a:extLst>
                  <a:ext uri="{FF2B5EF4-FFF2-40B4-BE49-F238E27FC236}">
                    <a16:creationId xmlns="" xmlns:a16="http://schemas.microsoft.com/office/drawing/2014/main" id="{2DA1BE9B-C556-4A50-991D-5E422644D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" y="3356"/>
                <a:ext cx="81" cy="86"/>
              </a:xfrm>
              <a:custGeom>
                <a:avLst/>
                <a:gdLst>
                  <a:gd name="T0" fmla="*/ 15 w 31"/>
                  <a:gd name="T1" fmla="*/ 32 h 33"/>
                  <a:gd name="T2" fmla="*/ 27 w 31"/>
                  <a:gd name="T3" fmla="*/ 28 h 33"/>
                  <a:gd name="T4" fmla="*/ 31 w 31"/>
                  <a:gd name="T5" fmla="*/ 18 h 33"/>
                  <a:gd name="T6" fmla="*/ 27 w 31"/>
                  <a:gd name="T7" fmla="*/ 6 h 33"/>
                  <a:gd name="T8" fmla="*/ 16 w 31"/>
                  <a:gd name="T9" fmla="*/ 2 h 33"/>
                  <a:gd name="T10" fmla="*/ 4 w 31"/>
                  <a:gd name="T11" fmla="*/ 6 h 33"/>
                  <a:gd name="T12" fmla="*/ 0 w 31"/>
                  <a:gd name="T13" fmla="*/ 17 h 33"/>
                  <a:gd name="T14" fmla="*/ 4 w 31"/>
                  <a:gd name="T15" fmla="*/ 28 h 33"/>
                  <a:gd name="T16" fmla="*/ 15 w 31"/>
                  <a:gd name="T17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15" y="32"/>
                    </a:moveTo>
                    <a:cubicBezTo>
                      <a:pt x="19" y="32"/>
                      <a:pt x="23" y="33"/>
                      <a:pt x="27" y="28"/>
                    </a:cubicBezTo>
                    <a:cubicBezTo>
                      <a:pt x="29" y="25"/>
                      <a:pt x="31" y="22"/>
                      <a:pt x="31" y="18"/>
                    </a:cubicBezTo>
                    <a:cubicBezTo>
                      <a:pt x="31" y="13"/>
                      <a:pt x="31" y="9"/>
                      <a:pt x="27" y="6"/>
                    </a:cubicBezTo>
                    <a:cubicBezTo>
                      <a:pt x="23" y="3"/>
                      <a:pt x="21" y="0"/>
                      <a:pt x="16" y="2"/>
                    </a:cubicBezTo>
                    <a:cubicBezTo>
                      <a:pt x="11" y="1"/>
                      <a:pt x="8" y="2"/>
                      <a:pt x="4" y="6"/>
                    </a:cubicBezTo>
                    <a:cubicBezTo>
                      <a:pt x="1" y="9"/>
                      <a:pt x="0" y="12"/>
                      <a:pt x="0" y="17"/>
                    </a:cubicBezTo>
                    <a:cubicBezTo>
                      <a:pt x="0" y="21"/>
                      <a:pt x="0" y="24"/>
                      <a:pt x="4" y="28"/>
                    </a:cubicBezTo>
                    <a:cubicBezTo>
                      <a:pt x="7" y="30"/>
                      <a:pt x="10" y="33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87" name="Freeform 430">
                <a:extLst>
                  <a:ext uri="{FF2B5EF4-FFF2-40B4-BE49-F238E27FC236}">
                    <a16:creationId xmlns="" xmlns:a16="http://schemas.microsoft.com/office/drawing/2014/main" id="{A5238284-84E9-440D-8A38-913DEC5A4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3359"/>
                <a:ext cx="85" cy="80"/>
              </a:xfrm>
              <a:custGeom>
                <a:avLst/>
                <a:gdLst>
                  <a:gd name="T0" fmla="*/ 6 w 33"/>
                  <a:gd name="T1" fmla="*/ 27 h 31"/>
                  <a:gd name="T2" fmla="*/ 17 w 33"/>
                  <a:gd name="T3" fmla="*/ 31 h 31"/>
                  <a:gd name="T4" fmla="*/ 28 w 33"/>
                  <a:gd name="T5" fmla="*/ 27 h 31"/>
                  <a:gd name="T6" fmla="*/ 32 w 33"/>
                  <a:gd name="T7" fmla="*/ 17 h 31"/>
                  <a:gd name="T8" fmla="*/ 28 w 33"/>
                  <a:gd name="T9" fmla="*/ 5 h 31"/>
                  <a:gd name="T10" fmla="*/ 18 w 33"/>
                  <a:gd name="T11" fmla="*/ 0 h 31"/>
                  <a:gd name="T12" fmla="*/ 6 w 33"/>
                  <a:gd name="T13" fmla="*/ 5 h 31"/>
                  <a:gd name="T14" fmla="*/ 2 w 33"/>
                  <a:gd name="T15" fmla="*/ 16 h 31"/>
                  <a:gd name="T16" fmla="*/ 6 w 33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6" y="27"/>
                    </a:moveTo>
                    <a:cubicBezTo>
                      <a:pt x="9" y="30"/>
                      <a:pt x="12" y="31"/>
                      <a:pt x="17" y="31"/>
                    </a:cubicBezTo>
                    <a:cubicBezTo>
                      <a:pt x="21" y="31"/>
                      <a:pt x="24" y="31"/>
                      <a:pt x="28" y="27"/>
                    </a:cubicBezTo>
                    <a:cubicBezTo>
                      <a:pt x="30" y="24"/>
                      <a:pt x="33" y="21"/>
                      <a:pt x="32" y="17"/>
                    </a:cubicBezTo>
                    <a:cubicBezTo>
                      <a:pt x="32" y="12"/>
                      <a:pt x="33" y="8"/>
                      <a:pt x="28" y="5"/>
                    </a:cubicBezTo>
                    <a:cubicBezTo>
                      <a:pt x="25" y="2"/>
                      <a:pt x="22" y="0"/>
                      <a:pt x="18" y="0"/>
                    </a:cubicBezTo>
                    <a:cubicBezTo>
                      <a:pt x="13" y="1"/>
                      <a:pt x="9" y="0"/>
                      <a:pt x="6" y="5"/>
                    </a:cubicBezTo>
                    <a:cubicBezTo>
                      <a:pt x="3" y="8"/>
                      <a:pt x="0" y="11"/>
                      <a:pt x="2" y="16"/>
                    </a:cubicBezTo>
                    <a:cubicBezTo>
                      <a:pt x="0" y="20"/>
                      <a:pt x="2" y="24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88" name="Freeform 431">
                <a:extLst>
                  <a:ext uri="{FF2B5EF4-FFF2-40B4-BE49-F238E27FC236}">
                    <a16:creationId xmlns="" xmlns:a16="http://schemas.microsoft.com/office/drawing/2014/main" id="{D99E474D-DEFB-4CE0-93AD-9B2BB2F1C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3356"/>
                <a:ext cx="81" cy="86"/>
              </a:xfrm>
              <a:custGeom>
                <a:avLst/>
                <a:gdLst>
                  <a:gd name="T0" fmla="*/ 4 w 31"/>
                  <a:gd name="T1" fmla="*/ 28 h 33"/>
                  <a:gd name="T2" fmla="*/ 15 w 31"/>
                  <a:gd name="T3" fmla="*/ 32 h 33"/>
                  <a:gd name="T4" fmla="*/ 27 w 31"/>
                  <a:gd name="T5" fmla="*/ 28 h 33"/>
                  <a:gd name="T6" fmla="*/ 31 w 31"/>
                  <a:gd name="T7" fmla="*/ 17 h 33"/>
                  <a:gd name="T8" fmla="*/ 26 w 31"/>
                  <a:gd name="T9" fmla="*/ 5 h 33"/>
                  <a:gd name="T10" fmla="*/ 15 w 31"/>
                  <a:gd name="T11" fmla="*/ 2 h 33"/>
                  <a:gd name="T12" fmla="*/ 4 w 31"/>
                  <a:gd name="T13" fmla="*/ 6 h 33"/>
                  <a:gd name="T14" fmla="*/ 0 w 31"/>
                  <a:gd name="T15" fmla="*/ 17 h 33"/>
                  <a:gd name="T16" fmla="*/ 4 w 31"/>
                  <a:gd name="T1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4" y="28"/>
                    </a:moveTo>
                    <a:cubicBezTo>
                      <a:pt x="7" y="31"/>
                      <a:pt x="10" y="33"/>
                      <a:pt x="15" y="32"/>
                    </a:cubicBezTo>
                    <a:cubicBezTo>
                      <a:pt x="19" y="32"/>
                      <a:pt x="23" y="32"/>
                      <a:pt x="27" y="28"/>
                    </a:cubicBezTo>
                    <a:cubicBezTo>
                      <a:pt x="29" y="25"/>
                      <a:pt x="31" y="22"/>
                      <a:pt x="31" y="17"/>
                    </a:cubicBezTo>
                    <a:cubicBezTo>
                      <a:pt x="31" y="13"/>
                      <a:pt x="30" y="9"/>
                      <a:pt x="26" y="5"/>
                    </a:cubicBezTo>
                    <a:cubicBezTo>
                      <a:pt x="23" y="3"/>
                      <a:pt x="20" y="0"/>
                      <a:pt x="15" y="2"/>
                    </a:cubicBezTo>
                    <a:cubicBezTo>
                      <a:pt x="10" y="0"/>
                      <a:pt x="7" y="3"/>
                      <a:pt x="4" y="6"/>
                    </a:cubicBezTo>
                    <a:cubicBezTo>
                      <a:pt x="0" y="9"/>
                      <a:pt x="0" y="13"/>
                      <a:pt x="0" y="17"/>
                    </a:cubicBezTo>
                    <a:cubicBezTo>
                      <a:pt x="0" y="21"/>
                      <a:pt x="1" y="25"/>
                      <a:pt x="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89" name="Freeform 432">
                <a:extLst>
                  <a:ext uri="{FF2B5EF4-FFF2-40B4-BE49-F238E27FC236}">
                    <a16:creationId xmlns="" xmlns:a16="http://schemas.microsoft.com/office/drawing/2014/main" id="{1CEDAEF9-17A8-440A-9E2A-3A8323722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3359"/>
                <a:ext cx="83" cy="83"/>
              </a:xfrm>
              <a:custGeom>
                <a:avLst/>
                <a:gdLst>
                  <a:gd name="T0" fmla="*/ 4 w 32"/>
                  <a:gd name="T1" fmla="*/ 27 h 32"/>
                  <a:gd name="T2" fmla="*/ 15 w 32"/>
                  <a:gd name="T3" fmla="*/ 31 h 32"/>
                  <a:gd name="T4" fmla="*/ 27 w 32"/>
                  <a:gd name="T5" fmla="*/ 27 h 32"/>
                  <a:gd name="T6" fmla="*/ 31 w 32"/>
                  <a:gd name="T7" fmla="*/ 17 h 32"/>
                  <a:gd name="T8" fmla="*/ 27 w 32"/>
                  <a:gd name="T9" fmla="*/ 5 h 32"/>
                  <a:gd name="T10" fmla="*/ 16 w 32"/>
                  <a:gd name="T11" fmla="*/ 0 h 32"/>
                  <a:gd name="T12" fmla="*/ 5 w 32"/>
                  <a:gd name="T13" fmla="*/ 4 h 32"/>
                  <a:gd name="T14" fmla="*/ 0 w 32"/>
                  <a:gd name="T15" fmla="*/ 15 h 32"/>
                  <a:gd name="T16" fmla="*/ 4 w 32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4" y="27"/>
                    </a:moveTo>
                    <a:cubicBezTo>
                      <a:pt x="8" y="29"/>
                      <a:pt x="10" y="32"/>
                      <a:pt x="15" y="31"/>
                    </a:cubicBezTo>
                    <a:cubicBezTo>
                      <a:pt x="19" y="31"/>
                      <a:pt x="23" y="31"/>
                      <a:pt x="27" y="27"/>
                    </a:cubicBezTo>
                    <a:cubicBezTo>
                      <a:pt x="29" y="24"/>
                      <a:pt x="32" y="21"/>
                      <a:pt x="31" y="17"/>
                    </a:cubicBezTo>
                    <a:cubicBezTo>
                      <a:pt x="31" y="12"/>
                      <a:pt x="30" y="8"/>
                      <a:pt x="27" y="5"/>
                    </a:cubicBezTo>
                    <a:cubicBezTo>
                      <a:pt x="23" y="1"/>
                      <a:pt x="20" y="0"/>
                      <a:pt x="16" y="0"/>
                    </a:cubicBezTo>
                    <a:cubicBezTo>
                      <a:pt x="12" y="0"/>
                      <a:pt x="8" y="1"/>
                      <a:pt x="5" y="4"/>
                    </a:cubicBezTo>
                    <a:cubicBezTo>
                      <a:pt x="2" y="7"/>
                      <a:pt x="0" y="10"/>
                      <a:pt x="0" y="15"/>
                    </a:cubicBezTo>
                    <a:cubicBezTo>
                      <a:pt x="1" y="19"/>
                      <a:pt x="0" y="23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90" name="Freeform 433">
                <a:extLst>
                  <a:ext uri="{FF2B5EF4-FFF2-40B4-BE49-F238E27FC236}">
                    <a16:creationId xmlns="" xmlns:a16="http://schemas.microsoft.com/office/drawing/2014/main" id="{2A6DBD57-07B5-4C63-82E3-90F3F3C42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2" y="3359"/>
                <a:ext cx="81" cy="85"/>
              </a:xfrm>
              <a:custGeom>
                <a:avLst/>
                <a:gdLst>
                  <a:gd name="T0" fmla="*/ 4 w 31"/>
                  <a:gd name="T1" fmla="*/ 27 h 33"/>
                  <a:gd name="T2" fmla="*/ 16 w 31"/>
                  <a:gd name="T3" fmla="*/ 31 h 33"/>
                  <a:gd name="T4" fmla="*/ 27 w 31"/>
                  <a:gd name="T5" fmla="*/ 27 h 33"/>
                  <a:gd name="T6" fmla="*/ 31 w 31"/>
                  <a:gd name="T7" fmla="*/ 16 h 33"/>
                  <a:gd name="T8" fmla="*/ 27 w 31"/>
                  <a:gd name="T9" fmla="*/ 5 h 33"/>
                  <a:gd name="T10" fmla="*/ 16 w 31"/>
                  <a:gd name="T11" fmla="*/ 0 h 33"/>
                  <a:gd name="T12" fmla="*/ 4 w 31"/>
                  <a:gd name="T13" fmla="*/ 5 h 33"/>
                  <a:gd name="T14" fmla="*/ 0 w 31"/>
                  <a:gd name="T15" fmla="*/ 15 h 33"/>
                  <a:gd name="T16" fmla="*/ 4 w 31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4" y="27"/>
                    </a:moveTo>
                    <a:cubicBezTo>
                      <a:pt x="8" y="30"/>
                      <a:pt x="11" y="32"/>
                      <a:pt x="16" y="31"/>
                    </a:cubicBezTo>
                    <a:cubicBezTo>
                      <a:pt x="21" y="33"/>
                      <a:pt x="23" y="30"/>
                      <a:pt x="27" y="27"/>
                    </a:cubicBezTo>
                    <a:cubicBezTo>
                      <a:pt x="30" y="24"/>
                      <a:pt x="31" y="20"/>
                      <a:pt x="31" y="16"/>
                    </a:cubicBezTo>
                    <a:cubicBezTo>
                      <a:pt x="31" y="11"/>
                      <a:pt x="30" y="8"/>
                      <a:pt x="27" y="5"/>
                    </a:cubicBezTo>
                    <a:cubicBezTo>
                      <a:pt x="24" y="2"/>
                      <a:pt x="21" y="0"/>
                      <a:pt x="16" y="0"/>
                    </a:cubicBezTo>
                    <a:cubicBezTo>
                      <a:pt x="12" y="1"/>
                      <a:pt x="8" y="1"/>
                      <a:pt x="4" y="5"/>
                    </a:cubicBezTo>
                    <a:cubicBezTo>
                      <a:pt x="1" y="8"/>
                      <a:pt x="0" y="11"/>
                      <a:pt x="0" y="15"/>
                    </a:cubicBezTo>
                    <a:cubicBezTo>
                      <a:pt x="0" y="20"/>
                      <a:pt x="1" y="24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91" name="Freeform 434">
                <a:extLst>
                  <a:ext uri="{FF2B5EF4-FFF2-40B4-BE49-F238E27FC236}">
                    <a16:creationId xmlns="" xmlns:a16="http://schemas.microsoft.com/office/drawing/2014/main" id="{752FA022-9F7C-452C-A410-1B0A08979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3" y="3359"/>
                <a:ext cx="83" cy="80"/>
              </a:xfrm>
              <a:custGeom>
                <a:avLst/>
                <a:gdLst>
                  <a:gd name="T0" fmla="*/ 5 w 32"/>
                  <a:gd name="T1" fmla="*/ 27 h 31"/>
                  <a:gd name="T2" fmla="*/ 17 w 32"/>
                  <a:gd name="T3" fmla="*/ 31 h 31"/>
                  <a:gd name="T4" fmla="*/ 28 w 32"/>
                  <a:gd name="T5" fmla="*/ 27 h 31"/>
                  <a:gd name="T6" fmla="*/ 32 w 32"/>
                  <a:gd name="T7" fmla="*/ 16 h 31"/>
                  <a:gd name="T8" fmla="*/ 28 w 32"/>
                  <a:gd name="T9" fmla="*/ 4 h 31"/>
                  <a:gd name="T10" fmla="*/ 17 w 32"/>
                  <a:gd name="T11" fmla="*/ 0 h 31"/>
                  <a:gd name="T12" fmla="*/ 5 w 32"/>
                  <a:gd name="T13" fmla="*/ 5 h 31"/>
                  <a:gd name="T14" fmla="*/ 2 w 32"/>
                  <a:gd name="T15" fmla="*/ 16 h 31"/>
                  <a:gd name="T16" fmla="*/ 5 w 32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1">
                    <a:moveTo>
                      <a:pt x="5" y="27"/>
                    </a:moveTo>
                    <a:cubicBezTo>
                      <a:pt x="9" y="31"/>
                      <a:pt x="12" y="31"/>
                      <a:pt x="17" y="31"/>
                    </a:cubicBezTo>
                    <a:cubicBezTo>
                      <a:pt x="22" y="31"/>
                      <a:pt x="25" y="30"/>
                      <a:pt x="28" y="27"/>
                    </a:cubicBezTo>
                    <a:cubicBezTo>
                      <a:pt x="31" y="24"/>
                      <a:pt x="32" y="21"/>
                      <a:pt x="32" y="16"/>
                    </a:cubicBezTo>
                    <a:cubicBezTo>
                      <a:pt x="32" y="12"/>
                      <a:pt x="32" y="8"/>
                      <a:pt x="28" y="4"/>
                    </a:cubicBezTo>
                    <a:cubicBezTo>
                      <a:pt x="24" y="1"/>
                      <a:pt x="21" y="0"/>
                      <a:pt x="17" y="0"/>
                    </a:cubicBezTo>
                    <a:cubicBezTo>
                      <a:pt x="12" y="0"/>
                      <a:pt x="9" y="1"/>
                      <a:pt x="5" y="5"/>
                    </a:cubicBezTo>
                    <a:cubicBezTo>
                      <a:pt x="2" y="8"/>
                      <a:pt x="1" y="12"/>
                      <a:pt x="2" y="16"/>
                    </a:cubicBezTo>
                    <a:cubicBezTo>
                      <a:pt x="0" y="20"/>
                      <a:pt x="2" y="23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92" name="Freeform 435">
                <a:extLst>
                  <a:ext uri="{FF2B5EF4-FFF2-40B4-BE49-F238E27FC236}">
                    <a16:creationId xmlns="" xmlns:a16="http://schemas.microsoft.com/office/drawing/2014/main" id="{12A50DE1-2784-4C8B-8181-FECD94A15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5" y="3359"/>
                <a:ext cx="83" cy="85"/>
              </a:xfrm>
              <a:custGeom>
                <a:avLst/>
                <a:gdLst>
                  <a:gd name="T0" fmla="*/ 5 w 32"/>
                  <a:gd name="T1" fmla="*/ 27 h 33"/>
                  <a:gd name="T2" fmla="*/ 16 w 32"/>
                  <a:gd name="T3" fmla="*/ 31 h 33"/>
                  <a:gd name="T4" fmla="*/ 27 w 32"/>
                  <a:gd name="T5" fmla="*/ 27 h 33"/>
                  <a:gd name="T6" fmla="*/ 32 w 32"/>
                  <a:gd name="T7" fmla="*/ 16 h 33"/>
                  <a:gd name="T8" fmla="*/ 28 w 32"/>
                  <a:gd name="T9" fmla="*/ 5 h 33"/>
                  <a:gd name="T10" fmla="*/ 17 w 32"/>
                  <a:gd name="T11" fmla="*/ 0 h 33"/>
                  <a:gd name="T12" fmla="*/ 5 w 32"/>
                  <a:gd name="T13" fmla="*/ 4 h 33"/>
                  <a:gd name="T14" fmla="*/ 1 w 32"/>
                  <a:gd name="T15" fmla="*/ 15 h 33"/>
                  <a:gd name="T16" fmla="*/ 5 w 32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5" y="27"/>
                    </a:moveTo>
                    <a:cubicBezTo>
                      <a:pt x="8" y="30"/>
                      <a:pt x="11" y="32"/>
                      <a:pt x="16" y="31"/>
                    </a:cubicBezTo>
                    <a:cubicBezTo>
                      <a:pt x="21" y="33"/>
                      <a:pt x="24" y="30"/>
                      <a:pt x="27" y="27"/>
                    </a:cubicBezTo>
                    <a:cubicBezTo>
                      <a:pt x="31" y="24"/>
                      <a:pt x="32" y="20"/>
                      <a:pt x="32" y="16"/>
                    </a:cubicBezTo>
                    <a:cubicBezTo>
                      <a:pt x="31" y="12"/>
                      <a:pt x="31" y="8"/>
                      <a:pt x="28" y="5"/>
                    </a:cubicBezTo>
                    <a:cubicBezTo>
                      <a:pt x="24" y="2"/>
                      <a:pt x="22" y="0"/>
                      <a:pt x="17" y="0"/>
                    </a:cubicBezTo>
                    <a:cubicBezTo>
                      <a:pt x="13" y="1"/>
                      <a:pt x="8" y="0"/>
                      <a:pt x="5" y="4"/>
                    </a:cubicBezTo>
                    <a:cubicBezTo>
                      <a:pt x="2" y="8"/>
                      <a:pt x="0" y="10"/>
                      <a:pt x="1" y="15"/>
                    </a:cubicBezTo>
                    <a:cubicBezTo>
                      <a:pt x="1" y="20"/>
                      <a:pt x="0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93" name="Freeform 436">
                <a:extLst>
                  <a:ext uri="{FF2B5EF4-FFF2-40B4-BE49-F238E27FC236}">
                    <a16:creationId xmlns="" xmlns:a16="http://schemas.microsoft.com/office/drawing/2014/main" id="{506B692D-9A1F-49B8-8428-DBE531B32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3781"/>
                <a:ext cx="83" cy="86"/>
              </a:xfrm>
              <a:custGeom>
                <a:avLst/>
                <a:gdLst>
                  <a:gd name="T0" fmla="*/ 5 w 32"/>
                  <a:gd name="T1" fmla="*/ 27 h 33"/>
                  <a:gd name="T2" fmla="*/ 15 w 32"/>
                  <a:gd name="T3" fmla="*/ 31 h 33"/>
                  <a:gd name="T4" fmla="*/ 27 w 32"/>
                  <a:gd name="T5" fmla="*/ 27 h 33"/>
                  <a:gd name="T6" fmla="*/ 32 w 32"/>
                  <a:gd name="T7" fmla="*/ 16 h 33"/>
                  <a:gd name="T8" fmla="*/ 28 w 32"/>
                  <a:gd name="T9" fmla="*/ 5 h 33"/>
                  <a:gd name="T10" fmla="*/ 17 w 32"/>
                  <a:gd name="T11" fmla="*/ 1 h 33"/>
                  <a:gd name="T12" fmla="*/ 5 w 32"/>
                  <a:gd name="T13" fmla="*/ 5 h 33"/>
                  <a:gd name="T14" fmla="*/ 1 w 32"/>
                  <a:gd name="T15" fmla="*/ 15 h 33"/>
                  <a:gd name="T16" fmla="*/ 5 w 32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5" y="27"/>
                    </a:moveTo>
                    <a:cubicBezTo>
                      <a:pt x="8" y="30"/>
                      <a:pt x="11" y="33"/>
                      <a:pt x="15" y="31"/>
                    </a:cubicBezTo>
                    <a:cubicBezTo>
                      <a:pt x="20" y="32"/>
                      <a:pt x="24" y="31"/>
                      <a:pt x="27" y="27"/>
                    </a:cubicBezTo>
                    <a:cubicBezTo>
                      <a:pt x="30" y="24"/>
                      <a:pt x="32" y="21"/>
                      <a:pt x="32" y="16"/>
                    </a:cubicBezTo>
                    <a:cubicBezTo>
                      <a:pt x="31" y="12"/>
                      <a:pt x="31" y="8"/>
                      <a:pt x="28" y="5"/>
                    </a:cubicBezTo>
                    <a:cubicBezTo>
                      <a:pt x="25" y="2"/>
                      <a:pt x="22" y="0"/>
                      <a:pt x="17" y="1"/>
                    </a:cubicBezTo>
                    <a:cubicBezTo>
                      <a:pt x="13" y="1"/>
                      <a:pt x="9" y="0"/>
                      <a:pt x="5" y="5"/>
                    </a:cubicBezTo>
                    <a:cubicBezTo>
                      <a:pt x="3" y="8"/>
                      <a:pt x="0" y="11"/>
                      <a:pt x="1" y="15"/>
                    </a:cubicBezTo>
                    <a:cubicBezTo>
                      <a:pt x="1" y="20"/>
                      <a:pt x="1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94" name="Freeform 437">
                <a:extLst>
                  <a:ext uri="{FF2B5EF4-FFF2-40B4-BE49-F238E27FC236}">
                    <a16:creationId xmlns="" xmlns:a16="http://schemas.microsoft.com/office/drawing/2014/main" id="{46C27909-725F-4311-ABF1-A2C6B26A9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3781"/>
                <a:ext cx="80" cy="86"/>
              </a:xfrm>
              <a:custGeom>
                <a:avLst/>
                <a:gdLst>
                  <a:gd name="T0" fmla="*/ 16 w 31"/>
                  <a:gd name="T1" fmla="*/ 31 h 33"/>
                  <a:gd name="T2" fmla="*/ 27 w 31"/>
                  <a:gd name="T3" fmla="*/ 27 h 33"/>
                  <a:gd name="T4" fmla="*/ 31 w 31"/>
                  <a:gd name="T5" fmla="*/ 15 h 33"/>
                  <a:gd name="T6" fmla="*/ 26 w 31"/>
                  <a:gd name="T7" fmla="*/ 5 h 33"/>
                  <a:gd name="T8" fmla="*/ 15 w 31"/>
                  <a:gd name="T9" fmla="*/ 1 h 33"/>
                  <a:gd name="T10" fmla="*/ 4 w 31"/>
                  <a:gd name="T11" fmla="*/ 5 h 33"/>
                  <a:gd name="T12" fmla="*/ 0 w 31"/>
                  <a:gd name="T13" fmla="*/ 16 h 33"/>
                  <a:gd name="T14" fmla="*/ 4 w 31"/>
                  <a:gd name="T15" fmla="*/ 27 h 33"/>
                  <a:gd name="T16" fmla="*/ 16 w 31"/>
                  <a:gd name="T17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16" y="31"/>
                    </a:moveTo>
                    <a:cubicBezTo>
                      <a:pt x="20" y="33"/>
                      <a:pt x="23" y="30"/>
                      <a:pt x="27" y="27"/>
                    </a:cubicBezTo>
                    <a:cubicBezTo>
                      <a:pt x="31" y="24"/>
                      <a:pt x="31" y="20"/>
                      <a:pt x="31" y="15"/>
                    </a:cubicBezTo>
                    <a:cubicBezTo>
                      <a:pt x="31" y="11"/>
                      <a:pt x="29" y="8"/>
                      <a:pt x="26" y="5"/>
                    </a:cubicBezTo>
                    <a:cubicBezTo>
                      <a:pt x="23" y="0"/>
                      <a:pt x="19" y="1"/>
                      <a:pt x="15" y="1"/>
                    </a:cubicBezTo>
                    <a:cubicBezTo>
                      <a:pt x="10" y="0"/>
                      <a:pt x="7" y="2"/>
                      <a:pt x="4" y="5"/>
                    </a:cubicBezTo>
                    <a:cubicBezTo>
                      <a:pt x="0" y="8"/>
                      <a:pt x="0" y="12"/>
                      <a:pt x="0" y="16"/>
                    </a:cubicBezTo>
                    <a:cubicBezTo>
                      <a:pt x="0" y="21"/>
                      <a:pt x="1" y="24"/>
                      <a:pt x="4" y="27"/>
                    </a:cubicBezTo>
                    <a:cubicBezTo>
                      <a:pt x="8" y="31"/>
                      <a:pt x="11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95" name="Freeform 438">
                <a:extLst>
                  <a:ext uri="{FF2B5EF4-FFF2-40B4-BE49-F238E27FC236}">
                    <a16:creationId xmlns="" xmlns:a16="http://schemas.microsoft.com/office/drawing/2014/main" id="{54945755-18EB-4D25-B310-EC2C917E4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3781"/>
                <a:ext cx="80" cy="86"/>
              </a:xfrm>
              <a:custGeom>
                <a:avLst/>
                <a:gdLst>
                  <a:gd name="T0" fmla="*/ 5 w 31"/>
                  <a:gd name="T1" fmla="*/ 27 h 33"/>
                  <a:gd name="T2" fmla="*/ 16 w 31"/>
                  <a:gd name="T3" fmla="*/ 31 h 33"/>
                  <a:gd name="T4" fmla="*/ 27 w 31"/>
                  <a:gd name="T5" fmla="*/ 27 h 33"/>
                  <a:gd name="T6" fmla="*/ 31 w 31"/>
                  <a:gd name="T7" fmla="*/ 16 h 33"/>
                  <a:gd name="T8" fmla="*/ 27 w 31"/>
                  <a:gd name="T9" fmla="*/ 5 h 33"/>
                  <a:gd name="T10" fmla="*/ 16 w 31"/>
                  <a:gd name="T11" fmla="*/ 1 h 33"/>
                  <a:gd name="T12" fmla="*/ 5 w 31"/>
                  <a:gd name="T13" fmla="*/ 5 h 33"/>
                  <a:gd name="T14" fmla="*/ 0 w 31"/>
                  <a:gd name="T15" fmla="*/ 16 h 33"/>
                  <a:gd name="T16" fmla="*/ 5 w 31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5" y="27"/>
                    </a:moveTo>
                    <a:cubicBezTo>
                      <a:pt x="8" y="30"/>
                      <a:pt x="11" y="32"/>
                      <a:pt x="16" y="31"/>
                    </a:cubicBezTo>
                    <a:cubicBezTo>
                      <a:pt x="21" y="33"/>
                      <a:pt x="24" y="30"/>
                      <a:pt x="27" y="27"/>
                    </a:cubicBezTo>
                    <a:cubicBezTo>
                      <a:pt x="31" y="24"/>
                      <a:pt x="31" y="20"/>
                      <a:pt x="31" y="16"/>
                    </a:cubicBezTo>
                    <a:cubicBezTo>
                      <a:pt x="31" y="12"/>
                      <a:pt x="30" y="8"/>
                      <a:pt x="27" y="5"/>
                    </a:cubicBezTo>
                    <a:cubicBezTo>
                      <a:pt x="24" y="2"/>
                      <a:pt x="21" y="0"/>
                      <a:pt x="16" y="1"/>
                    </a:cubicBezTo>
                    <a:cubicBezTo>
                      <a:pt x="12" y="1"/>
                      <a:pt x="8" y="1"/>
                      <a:pt x="5" y="5"/>
                    </a:cubicBezTo>
                    <a:cubicBezTo>
                      <a:pt x="2" y="8"/>
                      <a:pt x="0" y="11"/>
                      <a:pt x="0" y="16"/>
                    </a:cubicBezTo>
                    <a:cubicBezTo>
                      <a:pt x="0" y="20"/>
                      <a:pt x="1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96" name="Freeform 439">
                <a:extLst>
                  <a:ext uri="{FF2B5EF4-FFF2-40B4-BE49-F238E27FC236}">
                    <a16:creationId xmlns="" xmlns:a16="http://schemas.microsoft.com/office/drawing/2014/main" id="{0A0EA2CD-DE2D-4A4A-85E1-0ED5610EC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781"/>
                <a:ext cx="86" cy="83"/>
              </a:xfrm>
              <a:custGeom>
                <a:avLst/>
                <a:gdLst>
                  <a:gd name="T0" fmla="*/ 5 w 33"/>
                  <a:gd name="T1" fmla="*/ 27 h 32"/>
                  <a:gd name="T2" fmla="*/ 15 w 33"/>
                  <a:gd name="T3" fmla="*/ 31 h 32"/>
                  <a:gd name="T4" fmla="*/ 27 w 33"/>
                  <a:gd name="T5" fmla="*/ 27 h 32"/>
                  <a:gd name="T6" fmla="*/ 31 w 33"/>
                  <a:gd name="T7" fmla="*/ 17 h 32"/>
                  <a:gd name="T8" fmla="*/ 27 w 33"/>
                  <a:gd name="T9" fmla="*/ 5 h 32"/>
                  <a:gd name="T10" fmla="*/ 16 w 33"/>
                  <a:gd name="T11" fmla="*/ 1 h 32"/>
                  <a:gd name="T12" fmla="*/ 5 w 33"/>
                  <a:gd name="T13" fmla="*/ 4 h 32"/>
                  <a:gd name="T14" fmla="*/ 1 w 33"/>
                  <a:gd name="T15" fmla="*/ 15 h 32"/>
                  <a:gd name="T16" fmla="*/ 5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5" y="27"/>
                    </a:moveTo>
                    <a:cubicBezTo>
                      <a:pt x="8" y="30"/>
                      <a:pt x="11" y="32"/>
                      <a:pt x="15" y="31"/>
                    </a:cubicBezTo>
                    <a:cubicBezTo>
                      <a:pt x="20" y="31"/>
                      <a:pt x="24" y="32"/>
                      <a:pt x="27" y="27"/>
                    </a:cubicBezTo>
                    <a:cubicBezTo>
                      <a:pt x="30" y="24"/>
                      <a:pt x="33" y="21"/>
                      <a:pt x="31" y="17"/>
                    </a:cubicBezTo>
                    <a:cubicBezTo>
                      <a:pt x="32" y="12"/>
                      <a:pt x="31" y="8"/>
                      <a:pt x="27" y="5"/>
                    </a:cubicBezTo>
                    <a:cubicBezTo>
                      <a:pt x="24" y="2"/>
                      <a:pt x="21" y="0"/>
                      <a:pt x="16" y="1"/>
                    </a:cubicBezTo>
                    <a:cubicBezTo>
                      <a:pt x="12" y="1"/>
                      <a:pt x="9" y="1"/>
                      <a:pt x="5" y="4"/>
                    </a:cubicBezTo>
                    <a:cubicBezTo>
                      <a:pt x="2" y="8"/>
                      <a:pt x="0" y="10"/>
                      <a:pt x="1" y="15"/>
                    </a:cubicBezTo>
                    <a:cubicBezTo>
                      <a:pt x="1" y="19"/>
                      <a:pt x="0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97" name="Freeform 440">
                <a:extLst>
                  <a:ext uri="{FF2B5EF4-FFF2-40B4-BE49-F238E27FC236}">
                    <a16:creationId xmlns="" xmlns:a16="http://schemas.microsoft.com/office/drawing/2014/main" id="{BA8BB85D-02A2-4A9D-8BFA-48BAC6038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3781"/>
                <a:ext cx="85" cy="83"/>
              </a:xfrm>
              <a:custGeom>
                <a:avLst/>
                <a:gdLst>
                  <a:gd name="T0" fmla="*/ 6 w 33"/>
                  <a:gd name="T1" fmla="*/ 27 h 32"/>
                  <a:gd name="T2" fmla="*/ 17 w 33"/>
                  <a:gd name="T3" fmla="*/ 31 h 32"/>
                  <a:gd name="T4" fmla="*/ 28 w 33"/>
                  <a:gd name="T5" fmla="*/ 28 h 32"/>
                  <a:gd name="T6" fmla="*/ 33 w 33"/>
                  <a:gd name="T7" fmla="*/ 17 h 32"/>
                  <a:gd name="T8" fmla="*/ 29 w 33"/>
                  <a:gd name="T9" fmla="*/ 5 h 32"/>
                  <a:gd name="T10" fmla="*/ 18 w 33"/>
                  <a:gd name="T11" fmla="*/ 1 h 32"/>
                  <a:gd name="T12" fmla="*/ 6 w 33"/>
                  <a:gd name="T13" fmla="*/ 5 h 32"/>
                  <a:gd name="T14" fmla="*/ 2 w 33"/>
                  <a:gd name="T15" fmla="*/ 16 h 32"/>
                  <a:gd name="T16" fmla="*/ 6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6" y="27"/>
                    </a:moveTo>
                    <a:cubicBezTo>
                      <a:pt x="9" y="31"/>
                      <a:pt x="13" y="32"/>
                      <a:pt x="17" y="31"/>
                    </a:cubicBezTo>
                    <a:cubicBezTo>
                      <a:pt x="21" y="31"/>
                      <a:pt x="25" y="31"/>
                      <a:pt x="28" y="28"/>
                    </a:cubicBezTo>
                    <a:cubicBezTo>
                      <a:pt x="31" y="24"/>
                      <a:pt x="33" y="22"/>
                      <a:pt x="33" y="17"/>
                    </a:cubicBezTo>
                    <a:cubicBezTo>
                      <a:pt x="32" y="13"/>
                      <a:pt x="33" y="8"/>
                      <a:pt x="29" y="5"/>
                    </a:cubicBezTo>
                    <a:cubicBezTo>
                      <a:pt x="25" y="2"/>
                      <a:pt x="23" y="0"/>
                      <a:pt x="18" y="1"/>
                    </a:cubicBezTo>
                    <a:cubicBezTo>
                      <a:pt x="14" y="1"/>
                      <a:pt x="10" y="0"/>
                      <a:pt x="6" y="5"/>
                    </a:cubicBezTo>
                    <a:cubicBezTo>
                      <a:pt x="4" y="8"/>
                      <a:pt x="1" y="11"/>
                      <a:pt x="2" y="16"/>
                    </a:cubicBezTo>
                    <a:cubicBezTo>
                      <a:pt x="0" y="21"/>
                      <a:pt x="3" y="24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98" name="Freeform 441">
                <a:extLst>
                  <a:ext uri="{FF2B5EF4-FFF2-40B4-BE49-F238E27FC236}">
                    <a16:creationId xmlns="" xmlns:a16="http://schemas.microsoft.com/office/drawing/2014/main" id="{24BF1CEA-F23F-4241-81F0-1F35BE21B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3778"/>
                <a:ext cx="83" cy="86"/>
              </a:xfrm>
              <a:custGeom>
                <a:avLst/>
                <a:gdLst>
                  <a:gd name="T0" fmla="*/ 27 w 32"/>
                  <a:gd name="T1" fmla="*/ 6 h 33"/>
                  <a:gd name="T2" fmla="*/ 16 w 32"/>
                  <a:gd name="T3" fmla="*/ 2 h 33"/>
                  <a:gd name="T4" fmla="*/ 4 w 32"/>
                  <a:gd name="T5" fmla="*/ 6 h 33"/>
                  <a:gd name="T6" fmla="*/ 0 w 32"/>
                  <a:gd name="T7" fmla="*/ 17 h 33"/>
                  <a:gd name="T8" fmla="*/ 4 w 32"/>
                  <a:gd name="T9" fmla="*/ 28 h 33"/>
                  <a:gd name="T10" fmla="*/ 15 w 32"/>
                  <a:gd name="T11" fmla="*/ 32 h 33"/>
                  <a:gd name="T12" fmla="*/ 27 w 32"/>
                  <a:gd name="T13" fmla="*/ 28 h 33"/>
                  <a:gd name="T14" fmla="*/ 31 w 32"/>
                  <a:gd name="T15" fmla="*/ 18 h 33"/>
                  <a:gd name="T16" fmla="*/ 27 w 32"/>
                  <a:gd name="T17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27" y="6"/>
                    </a:moveTo>
                    <a:cubicBezTo>
                      <a:pt x="24" y="3"/>
                      <a:pt x="21" y="0"/>
                      <a:pt x="16" y="2"/>
                    </a:cubicBezTo>
                    <a:cubicBezTo>
                      <a:pt x="12" y="1"/>
                      <a:pt x="8" y="2"/>
                      <a:pt x="4" y="6"/>
                    </a:cubicBezTo>
                    <a:cubicBezTo>
                      <a:pt x="1" y="9"/>
                      <a:pt x="0" y="12"/>
                      <a:pt x="0" y="17"/>
                    </a:cubicBezTo>
                    <a:cubicBezTo>
                      <a:pt x="0" y="21"/>
                      <a:pt x="0" y="25"/>
                      <a:pt x="4" y="28"/>
                    </a:cubicBezTo>
                    <a:cubicBezTo>
                      <a:pt x="7" y="31"/>
                      <a:pt x="10" y="33"/>
                      <a:pt x="15" y="32"/>
                    </a:cubicBezTo>
                    <a:cubicBezTo>
                      <a:pt x="19" y="32"/>
                      <a:pt x="23" y="33"/>
                      <a:pt x="27" y="28"/>
                    </a:cubicBezTo>
                    <a:cubicBezTo>
                      <a:pt x="29" y="25"/>
                      <a:pt x="32" y="22"/>
                      <a:pt x="31" y="18"/>
                    </a:cubicBezTo>
                    <a:cubicBezTo>
                      <a:pt x="31" y="13"/>
                      <a:pt x="31" y="9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99" name="Freeform 442">
                <a:extLst>
                  <a:ext uri="{FF2B5EF4-FFF2-40B4-BE49-F238E27FC236}">
                    <a16:creationId xmlns="" xmlns:a16="http://schemas.microsoft.com/office/drawing/2014/main" id="{E5C382A1-8DA5-488F-9944-0441014B8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" y="3045"/>
                <a:ext cx="80" cy="83"/>
              </a:xfrm>
              <a:custGeom>
                <a:avLst/>
                <a:gdLst>
                  <a:gd name="T0" fmla="*/ 5 w 31"/>
                  <a:gd name="T1" fmla="*/ 27 h 32"/>
                  <a:gd name="T2" fmla="*/ 15 w 31"/>
                  <a:gd name="T3" fmla="*/ 31 h 32"/>
                  <a:gd name="T4" fmla="*/ 27 w 31"/>
                  <a:gd name="T5" fmla="*/ 27 h 32"/>
                  <a:gd name="T6" fmla="*/ 31 w 31"/>
                  <a:gd name="T7" fmla="*/ 16 h 32"/>
                  <a:gd name="T8" fmla="*/ 27 w 31"/>
                  <a:gd name="T9" fmla="*/ 4 h 32"/>
                  <a:gd name="T10" fmla="*/ 16 w 31"/>
                  <a:gd name="T11" fmla="*/ 1 h 32"/>
                  <a:gd name="T12" fmla="*/ 5 w 31"/>
                  <a:gd name="T13" fmla="*/ 4 h 32"/>
                  <a:gd name="T14" fmla="*/ 0 w 31"/>
                  <a:gd name="T15" fmla="*/ 16 h 32"/>
                  <a:gd name="T16" fmla="*/ 5 w 31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5" y="27"/>
                    </a:moveTo>
                    <a:cubicBezTo>
                      <a:pt x="8" y="30"/>
                      <a:pt x="11" y="32"/>
                      <a:pt x="15" y="31"/>
                    </a:cubicBezTo>
                    <a:cubicBezTo>
                      <a:pt x="20" y="31"/>
                      <a:pt x="24" y="31"/>
                      <a:pt x="27" y="27"/>
                    </a:cubicBezTo>
                    <a:cubicBezTo>
                      <a:pt x="30" y="24"/>
                      <a:pt x="31" y="20"/>
                      <a:pt x="31" y="16"/>
                    </a:cubicBezTo>
                    <a:cubicBezTo>
                      <a:pt x="31" y="11"/>
                      <a:pt x="30" y="8"/>
                      <a:pt x="27" y="4"/>
                    </a:cubicBezTo>
                    <a:cubicBezTo>
                      <a:pt x="23" y="1"/>
                      <a:pt x="20" y="0"/>
                      <a:pt x="16" y="1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1" y="8"/>
                      <a:pt x="0" y="12"/>
                      <a:pt x="0" y="16"/>
                    </a:cubicBezTo>
                    <a:cubicBezTo>
                      <a:pt x="0" y="21"/>
                      <a:pt x="1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00" name="Freeform 443">
                <a:extLst>
                  <a:ext uri="{FF2B5EF4-FFF2-40B4-BE49-F238E27FC236}">
                    <a16:creationId xmlns="" xmlns:a16="http://schemas.microsoft.com/office/drawing/2014/main" id="{24C084CF-1B37-46CF-AE3E-DB210D4FF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" y="3042"/>
                <a:ext cx="83" cy="86"/>
              </a:xfrm>
              <a:custGeom>
                <a:avLst/>
                <a:gdLst>
                  <a:gd name="T0" fmla="*/ 15 w 32"/>
                  <a:gd name="T1" fmla="*/ 32 h 33"/>
                  <a:gd name="T2" fmla="*/ 27 w 32"/>
                  <a:gd name="T3" fmla="*/ 28 h 33"/>
                  <a:gd name="T4" fmla="*/ 32 w 32"/>
                  <a:gd name="T5" fmla="*/ 18 h 33"/>
                  <a:gd name="T6" fmla="*/ 27 w 32"/>
                  <a:gd name="T7" fmla="*/ 6 h 33"/>
                  <a:gd name="T8" fmla="*/ 17 w 32"/>
                  <a:gd name="T9" fmla="*/ 2 h 33"/>
                  <a:gd name="T10" fmla="*/ 5 w 32"/>
                  <a:gd name="T11" fmla="*/ 6 h 33"/>
                  <a:gd name="T12" fmla="*/ 1 w 32"/>
                  <a:gd name="T13" fmla="*/ 17 h 33"/>
                  <a:gd name="T14" fmla="*/ 5 w 32"/>
                  <a:gd name="T15" fmla="*/ 28 h 33"/>
                  <a:gd name="T16" fmla="*/ 15 w 32"/>
                  <a:gd name="T17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15" y="32"/>
                    </a:moveTo>
                    <a:cubicBezTo>
                      <a:pt x="19" y="32"/>
                      <a:pt x="24" y="33"/>
                      <a:pt x="27" y="28"/>
                    </a:cubicBezTo>
                    <a:cubicBezTo>
                      <a:pt x="30" y="25"/>
                      <a:pt x="32" y="22"/>
                      <a:pt x="32" y="18"/>
                    </a:cubicBezTo>
                    <a:cubicBezTo>
                      <a:pt x="31" y="13"/>
                      <a:pt x="32" y="9"/>
                      <a:pt x="27" y="6"/>
                    </a:cubicBezTo>
                    <a:cubicBezTo>
                      <a:pt x="24" y="3"/>
                      <a:pt x="21" y="0"/>
                      <a:pt x="17" y="2"/>
                    </a:cubicBezTo>
                    <a:cubicBezTo>
                      <a:pt x="12" y="1"/>
                      <a:pt x="8" y="2"/>
                      <a:pt x="5" y="6"/>
                    </a:cubicBezTo>
                    <a:cubicBezTo>
                      <a:pt x="2" y="9"/>
                      <a:pt x="0" y="12"/>
                      <a:pt x="1" y="17"/>
                    </a:cubicBezTo>
                    <a:cubicBezTo>
                      <a:pt x="1" y="21"/>
                      <a:pt x="1" y="24"/>
                      <a:pt x="5" y="28"/>
                    </a:cubicBezTo>
                    <a:cubicBezTo>
                      <a:pt x="8" y="30"/>
                      <a:pt x="10" y="33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01" name="Freeform 444">
                <a:extLst>
                  <a:ext uri="{FF2B5EF4-FFF2-40B4-BE49-F238E27FC236}">
                    <a16:creationId xmlns="" xmlns:a16="http://schemas.microsoft.com/office/drawing/2014/main" id="{93F907E9-76D0-4B90-B455-B00128E86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3045"/>
                <a:ext cx="80" cy="86"/>
              </a:xfrm>
              <a:custGeom>
                <a:avLst/>
                <a:gdLst>
                  <a:gd name="T0" fmla="*/ 16 w 31"/>
                  <a:gd name="T1" fmla="*/ 31 h 33"/>
                  <a:gd name="T2" fmla="*/ 26 w 31"/>
                  <a:gd name="T3" fmla="*/ 27 h 33"/>
                  <a:gd name="T4" fmla="*/ 31 w 31"/>
                  <a:gd name="T5" fmla="*/ 15 h 33"/>
                  <a:gd name="T6" fmla="*/ 26 w 31"/>
                  <a:gd name="T7" fmla="*/ 5 h 33"/>
                  <a:gd name="T8" fmla="*/ 16 w 31"/>
                  <a:gd name="T9" fmla="*/ 0 h 33"/>
                  <a:gd name="T10" fmla="*/ 4 w 31"/>
                  <a:gd name="T11" fmla="*/ 5 h 33"/>
                  <a:gd name="T12" fmla="*/ 0 w 31"/>
                  <a:gd name="T13" fmla="*/ 16 h 33"/>
                  <a:gd name="T14" fmla="*/ 4 w 31"/>
                  <a:gd name="T15" fmla="*/ 27 h 33"/>
                  <a:gd name="T16" fmla="*/ 16 w 31"/>
                  <a:gd name="T17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16" y="31"/>
                    </a:moveTo>
                    <a:cubicBezTo>
                      <a:pt x="20" y="33"/>
                      <a:pt x="23" y="30"/>
                      <a:pt x="26" y="27"/>
                    </a:cubicBezTo>
                    <a:cubicBezTo>
                      <a:pt x="31" y="24"/>
                      <a:pt x="31" y="20"/>
                      <a:pt x="31" y="15"/>
                    </a:cubicBezTo>
                    <a:cubicBezTo>
                      <a:pt x="31" y="11"/>
                      <a:pt x="30" y="8"/>
                      <a:pt x="26" y="5"/>
                    </a:cubicBezTo>
                    <a:cubicBezTo>
                      <a:pt x="23" y="1"/>
                      <a:pt x="20" y="0"/>
                      <a:pt x="16" y="0"/>
                    </a:cubicBezTo>
                    <a:cubicBezTo>
                      <a:pt x="11" y="0"/>
                      <a:pt x="7" y="1"/>
                      <a:pt x="4" y="5"/>
                    </a:cubicBezTo>
                    <a:cubicBezTo>
                      <a:pt x="1" y="8"/>
                      <a:pt x="0" y="12"/>
                      <a:pt x="0" y="16"/>
                    </a:cubicBezTo>
                    <a:cubicBezTo>
                      <a:pt x="0" y="20"/>
                      <a:pt x="1" y="23"/>
                      <a:pt x="4" y="27"/>
                    </a:cubicBezTo>
                    <a:cubicBezTo>
                      <a:pt x="7" y="30"/>
                      <a:pt x="11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02" name="Freeform 445">
                <a:extLst>
                  <a:ext uri="{FF2B5EF4-FFF2-40B4-BE49-F238E27FC236}">
                    <a16:creationId xmlns="" xmlns:a16="http://schemas.microsoft.com/office/drawing/2014/main" id="{FC94612C-0F31-4495-9531-36453F6EE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3252"/>
                <a:ext cx="80" cy="83"/>
              </a:xfrm>
              <a:custGeom>
                <a:avLst/>
                <a:gdLst>
                  <a:gd name="T0" fmla="*/ 15 w 31"/>
                  <a:gd name="T1" fmla="*/ 32 h 32"/>
                  <a:gd name="T2" fmla="*/ 27 w 31"/>
                  <a:gd name="T3" fmla="*/ 28 h 32"/>
                  <a:gd name="T4" fmla="*/ 31 w 31"/>
                  <a:gd name="T5" fmla="*/ 17 h 32"/>
                  <a:gd name="T6" fmla="*/ 27 w 31"/>
                  <a:gd name="T7" fmla="*/ 5 h 32"/>
                  <a:gd name="T8" fmla="*/ 16 w 31"/>
                  <a:gd name="T9" fmla="*/ 1 h 32"/>
                  <a:gd name="T10" fmla="*/ 4 w 31"/>
                  <a:gd name="T11" fmla="*/ 5 h 32"/>
                  <a:gd name="T12" fmla="*/ 0 w 31"/>
                  <a:gd name="T13" fmla="*/ 16 h 32"/>
                  <a:gd name="T14" fmla="*/ 4 w 31"/>
                  <a:gd name="T15" fmla="*/ 27 h 32"/>
                  <a:gd name="T16" fmla="*/ 15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5" y="32"/>
                    </a:moveTo>
                    <a:cubicBezTo>
                      <a:pt x="19" y="31"/>
                      <a:pt x="23" y="32"/>
                      <a:pt x="27" y="28"/>
                    </a:cubicBezTo>
                    <a:cubicBezTo>
                      <a:pt x="29" y="25"/>
                      <a:pt x="31" y="22"/>
                      <a:pt x="31" y="17"/>
                    </a:cubicBezTo>
                    <a:cubicBezTo>
                      <a:pt x="31" y="13"/>
                      <a:pt x="31" y="9"/>
                      <a:pt x="27" y="5"/>
                    </a:cubicBezTo>
                    <a:cubicBezTo>
                      <a:pt x="23" y="3"/>
                      <a:pt x="21" y="0"/>
                      <a:pt x="16" y="1"/>
                    </a:cubicBezTo>
                    <a:cubicBezTo>
                      <a:pt x="11" y="1"/>
                      <a:pt x="8" y="2"/>
                      <a:pt x="4" y="5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0" y="20"/>
                      <a:pt x="0" y="24"/>
                      <a:pt x="4" y="27"/>
                    </a:cubicBezTo>
                    <a:cubicBezTo>
                      <a:pt x="7" y="30"/>
                      <a:pt x="10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03" name="Freeform 446">
                <a:extLst>
                  <a:ext uri="{FF2B5EF4-FFF2-40B4-BE49-F238E27FC236}">
                    <a16:creationId xmlns="" xmlns:a16="http://schemas.microsoft.com/office/drawing/2014/main" id="{4D460756-B377-421F-9865-368BA5C53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" y="3149"/>
                <a:ext cx="83" cy="83"/>
              </a:xfrm>
              <a:custGeom>
                <a:avLst/>
                <a:gdLst>
                  <a:gd name="T0" fmla="*/ 15 w 32"/>
                  <a:gd name="T1" fmla="*/ 32 h 32"/>
                  <a:gd name="T2" fmla="*/ 27 w 32"/>
                  <a:gd name="T3" fmla="*/ 28 h 32"/>
                  <a:gd name="T4" fmla="*/ 31 w 32"/>
                  <a:gd name="T5" fmla="*/ 17 h 32"/>
                  <a:gd name="T6" fmla="*/ 27 w 32"/>
                  <a:gd name="T7" fmla="*/ 5 h 32"/>
                  <a:gd name="T8" fmla="*/ 17 w 32"/>
                  <a:gd name="T9" fmla="*/ 1 h 32"/>
                  <a:gd name="T10" fmla="*/ 5 w 32"/>
                  <a:gd name="T11" fmla="*/ 5 h 32"/>
                  <a:gd name="T12" fmla="*/ 1 w 32"/>
                  <a:gd name="T13" fmla="*/ 16 h 32"/>
                  <a:gd name="T14" fmla="*/ 4 w 32"/>
                  <a:gd name="T15" fmla="*/ 27 h 32"/>
                  <a:gd name="T16" fmla="*/ 15 w 32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15" y="32"/>
                    </a:moveTo>
                    <a:cubicBezTo>
                      <a:pt x="19" y="31"/>
                      <a:pt x="24" y="32"/>
                      <a:pt x="27" y="28"/>
                    </a:cubicBezTo>
                    <a:cubicBezTo>
                      <a:pt x="30" y="24"/>
                      <a:pt x="32" y="22"/>
                      <a:pt x="31" y="17"/>
                    </a:cubicBezTo>
                    <a:cubicBezTo>
                      <a:pt x="31" y="13"/>
                      <a:pt x="32" y="8"/>
                      <a:pt x="27" y="5"/>
                    </a:cubicBezTo>
                    <a:cubicBezTo>
                      <a:pt x="24" y="2"/>
                      <a:pt x="21" y="0"/>
                      <a:pt x="17" y="1"/>
                    </a:cubicBezTo>
                    <a:cubicBezTo>
                      <a:pt x="12" y="0"/>
                      <a:pt x="8" y="1"/>
                      <a:pt x="5" y="5"/>
                    </a:cubicBezTo>
                    <a:cubicBezTo>
                      <a:pt x="2" y="8"/>
                      <a:pt x="0" y="12"/>
                      <a:pt x="1" y="16"/>
                    </a:cubicBezTo>
                    <a:cubicBezTo>
                      <a:pt x="1" y="20"/>
                      <a:pt x="1" y="24"/>
                      <a:pt x="4" y="27"/>
                    </a:cubicBezTo>
                    <a:cubicBezTo>
                      <a:pt x="8" y="30"/>
                      <a:pt x="10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04" name="Freeform 447">
                <a:extLst>
                  <a:ext uri="{FF2B5EF4-FFF2-40B4-BE49-F238E27FC236}">
                    <a16:creationId xmlns="" xmlns:a16="http://schemas.microsoft.com/office/drawing/2014/main" id="{82901D98-F3EF-4FAA-8054-D987DC258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3149"/>
                <a:ext cx="83" cy="83"/>
              </a:xfrm>
              <a:custGeom>
                <a:avLst/>
                <a:gdLst>
                  <a:gd name="T0" fmla="*/ 15 w 32"/>
                  <a:gd name="T1" fmla="*/ 32 h 32"/>
                  <a:gd name="T2" fmla="*/ 27 w 32"/>
                  <a:gd name="T3" fmla="*/ 28 h 32"/>
                  <a:gd name="T4" fmla="*/ 31 w 32"/>
                  <a:gd name="T5" fmla="*/ 17 h 32"/>
                  <a:gd name="T6" fmla="*/ 27 w 32"/>
                  <a:gd name="T7" fmla="*/ 5 h 32"/>
                  <a:gd name="T8" fmla="*/ 17 w 32"/>
                  <a:gd name="T9" fmla="*/ 1 h 32"/>
                  <a:gd name="T10" fmla="*/ 4 w 32"/>
                  <a:gd name="T11" fmla="*/ 5 h 32"/>
                  <a:gd name="T12" fmla="*/ 0 w 32"/>
                  <a:gd name="T13" fmla="*/ 16 h 32"/>
                  <a:gd name="T14" fmla="*/ 4 w 32"/>
                  <a:gd name="T15" fmla="*/ 27 h 32"/>
                  <a:gd name="T16" fmla="*/ 15 w 32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15" y="32"/>
                    </a:moveTo>
                    <a:cubicBezTo>
                      <a:pt x="19" y="31"/>
                      <a:pt x="23" y="32"/>
                      <a:pt x="27" y="28"/>
                    </a:cubicBezTo>
                    <a:cubicBezTo>
                      <a:pt x="29" y="24"/>
                      <a:pt x="32" y="22"/>
                      <a:pt x="31" y="17"/>
                    </a:cubicBezTo>
                    <a:cubicBezTo>
                      <a:pt x="31" y="12"/>
                      <a:pt x="31" y="8"/>
                      <a:pt x="27" y="5"/>
                    </a:cubicBezTo>
                    <a:cubicBezTo>
                      <a:pt x="24" y="2"/>
                      <a:pt x="21" y="0"/>
                      <a:pt x="17" y="1"/>
                    </a:cubicBezTo>
                    <a:cubicBezTo>
                      <a:pt x="12" y="0"/>
                      <a:pt x="8" y="1"/>
                      <a:pt x="4" y="5"/>
                    </a:cubicBezTo>
                    <a:cubicBezTo>
                      <a:pt x="1" y="8"/>
                      <a:pt x="0" y="12"/>
                      <a:pt x="0" y="16"/>
                    </a:cubicBezTo>
                    <a:cubicBezTo>
                      <a:pt x="0" y="20"/>
                      <a:pt x="1" y="24"/>
                      <a:pt x="4" y="27"/>
                    </a:cubicBezTo>
                    <a:cubicBezTo>
                      <a:pt x="7" y="30"/>
                      <a:pt x="10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05" name="Freeform 448">
                <a:extLst>
                  <a:ext uri="{FF2B5EF4-FFF2-40B4-BE49-F238E27FC236}">
                    <a16:creationId xmlns="" xmlns:a16="http://schemas.microsoft.com/office/drawing/2014/main" id="{46130B5F-B1D2-49C7-B636-61852FA46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3252"/>
                <a:ext cx="81" cy="83"/>
              </a:xfrm>
              <a:custGeom>
                <a:avLst/>
                <a:gdLst>
                  <a:gd name="T0" fmla="*/ 4 w 31"/>
                  <a:gd name="T1" fmla="*/ 27 h 32"/>
                  <a:gd name="T2" fmla="*/ 14 w 31"/>
                  <a:gd name="T3" fmla="*/ 32 h 32"/>
                  <a:gd name="T4" fmla="*/ 26 w 31"/>
                  <a:gd name="T5" fmla="*/ 28 h 32"/>
                  <a:gd name="T6" fmla="*/ 31 w 31"/>
                  <a:gd name="T7" fmla="*/ 17 h 32"/>
                  <a:gd name="T8" fmla="*/ 26 w 31"/>
                  <a:gd name="T9" fmla="*/ 5 h 32"/>
                  <a:gd name="T10" fmla="*/ 15 w 31"/>
                  <a:gd name="T11" fmla="*/ 2 h 32"/>
                  <a:gd name="T12" fmla="*/ 4 w 31"/>
                  <a:gd name="T13" fmla="*/ 5 h 32"/>
                  <a:gd name="T14" fmla="*/ 0 w 31"/>
                  <a:gd name="T15" fmla="*/ 16 h 32"/>
                  <a:gd name="T16" fmla="*/ 4 w 31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4" y="27"/>
                    </a:moveTo>
                    <a:cubicBezTo>
                      <a:pt x="7" y="30"/>
                      <a:pt x="10" y="32"/>
                      <a:pt x="14" y="32"/>
                    </a:cubicBezTo>
                    <a:cubicBezTo>
                      <a:pt x="19" y="31"/>
                      <a:pt x="23" y="32"/>
                      <a:pt x="26" y="28"/>
                    </a:cubicBezTo>
                    <a:cubicBezTo>
                      <a:pt x="29" y="25"/>
                      <a:pt x="31" y="22"/>
                      <a:pt x="31" y="17"/>
                    </a:cubicBezTo>
                    <a:cubicBezTo>
                      <a:pt x="30" y="13"/>
                      <a:pt x="31" y="9"/>
                      <a:pt x="26" y="5"/>
                    </a:cubicBezTo>
                    <a:cubicBezTo>
                      <a:pt x="23" y="3"/>
                      <a:pt x="20" y="0"/>
                      <a:pt x="15" y="2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0" y="20"/>
                      <a:pt x="0" y="24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06" name="Freeform 449">
                <a:extLst>
                  <a:ext uri="{FF2B5EF4-FFF2-40B4-BE49-F238E27FC236}">
                    <a16:creationId xmlns="" xmlns:a16="http://schemas.microsoft.com/office/drawing/2014/main" id="{89FD22F7-6BAB-433F-B361-F6BBE4297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3149"/>
                <a:ext cx="81" cy="83"/>
              </a:xfrm>
              <a:custGeom>
                <a:avLst/>
                <a:gdLst>
                  <a:gd name="T0" fmla="*/ 14 w 31"/>
                  <a:gd name="T1" fmla="*/ 32 h 32"/>
                  <a:gd name="T2" fmla="*/ 26 w 31"/>
                  <a:gd name="T3" fmla="*/ 28 h 32"/>
                  <a:gd name="T4" fmla="*/ 31 w 31"/>
                  <a:gd name="T5" fmla="*/ 17 h 32"/>
                  <a:gd name="T6" fmla="*/ 26 w 31"/>
                  <a:gd name="T7" fmla="*/ 5 h 32"/>
                  <a:gd name="T8" fmla="*/ 16 w 31"/>
                  <a:gd name="T9" fmla="*/ 1 h 32"/>
                  <a:gd name="T10" fmla="*/ 4 w 31"/>
                  <a:gd name="T11" fmla="*/ 5 h 32"/>
                  <a:gd name="T12" fmla="*/ 0 w 31"/>
                  <a:gd name="T13" fmla="*/ 16 h 32"/>
                  <a:gd name="T14" fmla="*/ 4 w 31"/>
                  <a:gd name="T15" fmla="*/ 27 h 32"/>
                  <a:gd name="T16" fmla="*/ 14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4" y="32"/>
                    </a:moveTo>
                    <a:cubicBezTo>
                      <a:pt x="19" y="31"/>
                      <a:pt x="23" y="32"/>
                      <a:pt x="26" y="28"/>
                    </a:cubicBezTo>
                    <a:cubicBezTo>
                      <a:pt x="29" y="24"/>
                      <a:pt x="31" y="21"/>
                      <a:pt x="31" y="17"/>
                    </a:cubicBezTo>
                    <a:cubicBezTo>
                      <a:pt x="30" y="12"/>
                      <a:pt x="30" y="8"/>
                      <a:pt x="26" y="5"/>
                    </a:cubicBezTo>
                    <a:cubicBezTo>
                      <a:pt x="23" y="2"/>
                      <a:pt x="20" y="0"/>
                      <a:pt x="16" y="1"/>
                    </a:cubicBezTo>
                    <a:cubicBezTo>
                      <a:pt x="11" y="0"/>
                      <a:pt x="7" y="1"/>
                      <a:pt x="4" y="5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0" y="20"/>
                      <a:pt x="0" y="24"/>
                      <a:pt x="4" y="27"/>
                    </a:cubicBezTo>
                    <a:cubicBezTo>
                      <a:pt x="7" y="30"/>
                      <a:pt x="10" y="32"/>
                      <a:pt x="1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07" name="Freeform 450">
                <a:extLst>
                  <a:ext uri="{FF2B5EF4-FFF2-40B4-BE49-F238E27FC236}">
                    <a16:creationId xmlns="" xmlns:a16="http://schemas.microsoft.com/office/drawing/2014/main" id="{97778A7E-21F5-4B99-BFB3-C07E22F0C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3149"/>
                <a:ext cx="80" cy="83"/>
              </a:xfrm>
              <a:custGeom>
                <a:avLst/>
                <a:gdLst>
                  <a:gd name="T0" fmla="*/ 4 w 31"/>
                  <a:gd name="T1" fmla="*/ 27 h 32"/>
                  <a:gd name="T2" fmla="*/ 15 w 31"/>
                  <a:gd name="T3" fmla="*/ 32 h 32"/>
                  <a:gd name="T4" fmla="*/ 27 w 31"/>
                  <a:gd name="T5" fmla="*/ 27 h 32"/>
                  <a:gd name="T6" fmla="*/ 31 w 31"/>
                  <a:gd name="T7" fmla="*/ 16 h 32"/>
                  <a:gd name="T8" fmla="*/ 26 w 31"/>
                  <a:gd name="T9" fmla="*/ 5 h 32"/>
                  <a:gd name="T10" fmla="*/ 16 w 31"/>
                  <a:gd name="T11" fmla="*/ 1 h 32"/>
                  <a:gd name="T12" fmla="*/ 5 w 31"/>
                  <a:gd name="T13" fmla="*/ 5 h 32"/>
                  <a:gd name="T14" fmla="*/ 0 w 31"/>
                  <a:gd name="T15" fmla="*/ 16 h 32"/>
                  <a:gd name="T16" fmla="*/ 4 w 31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4" y="27"/>
                    </a:moveTo>
                    <a:cubicBezTo>
                      <a:pt x="7" y="30"/>
                      <a:pt x="10" y="32"/>
                      <a:pt x="15" y="32"/>
                    </a:cubicBezTo>
                    <a:cubicBezTo>
                      <a:pt x="19" y="31"/>
                      <a:pt x="23" y="31"/>
                      <a:pt x="27" y="27"/>
                    </a:cubicBezTo>
                    <a:cubicBezTo>
                      <a:pt x="30" y="24"/>
                      <a:pt x="31" y="21"/>
                      <a:pt x="31" y="16"/>
                    </a:cubicBezTo>
                    <a:cubicBezTo>
                      <a:pt x="31" y="12"/>
                      <a:pt x="30" y="8"/>
                      <a:pt x="26" y="5"/>
                    </a:cubicBezTo>
                    <a:cubicBezTo>
                      <a:pt x="23" y="2"/>
                      <a:pt x="20" y="0"/>
                      <a:pt x="16" y="1"/>
                    </a:cubicBezTo>
                    <a:cubicBezTo>
                      <a:pt x="11" y="0"/>
                      <a:pt x="8" y="2"/>
                      <a:pt x="5" y="5"/>
                    </a:cubicBezTo>
                    <a:cubicBezTo>
                      <a:pt x="1" y="8"/>
                      <a:pt x="0" y="12"/>
                      <a:pt x="0" y="16"/>
                    </a:cubicBezTo>
                    <a:cubicBezTo>
                      <a:pt x="0" y="21"/>
                      <a:pt x="1" y="24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08" name="Freeform 451">
                <a:extLst>
                  <a:ext uri="{FF2B5EF4-FFF2-40B4-BE49-F238E27FC236}">
                    <a16:creationId xmlns="" xmlns:a16="http://schemas.microsoft.com/office/drawing/2014/main" id="{0F6BEC38-6C34-4B8A-91CF-0373BAB0F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3151"/>
                <a:ext cx="86" cy="81"/>
              </a:xfrm>
              <a:custGeom>
                <a:avLst/>
                <a:gdLst>
                  <a:gd name="T0" fmla="*/ 5 w 33"/>
                  <a:gd name="T1" fmla="*/ 26 h 31"/>
                  <a:gd name="T2" fmla="*/ 17 w 33"/>
                  <a:gd name="T3" fmla="*/ 31 h 31"/>
                  <a:gd name="T4" fmla="*/ 28 w 33"/>
                  <a:gd name="T5" fmla="*/ 26 h 31"/>
                  <a:gd name="T6" fmla="*/ 32 w 33"/>
                  <a:gd name="T7" fmla="*/ 16 h 31"/>
                  <a:gd name="T8" fmla="*/ 28 w 33"/>
                  <a:gd name="T9" fmla="*/ 4 h 31"/>
                  <a:gd name="T10" fmla="*/ 17 w 33"/>
                  <a:gd name="T11" fmla="*/ 0 h 31"/>
                  <a:gd name="T12" fmla="*/ 5 w 33"/>
                  <a:gd name="T13" fmla="*/ 4 h 31"/>
                  <a:gd name="T14" fmla="*/ 2 w 33"/>
                  <a:gd name="T15" fmla="*/ 15 h 31"/>
                  <a:gd name="T16" fmla="*/ 5 w 33"/>
                  <a:gd name="T17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5" y="26"/>
                    </a:moveTo>
                    <a:cubicBezTo>
                      <a:pt x="9" y="30"/>
                      <a:pt x="12" y="31"/>
                      <a:pt x="17" y="31"/>
                    </a:cubicBezTo>
                    <a:cubicBezTo>
                      <a:pt x="21" y="31"/>
                      <a:pt x="25" y="30"/>
                      <a:pt x="28" y="26"/>
                    </a:cubicBezTo>
                    <a:cubicBezTo>
                      <a:pt x="31" y="23"/>
                      <a:pt x="33" y="20"/>
                      <a:pt x="32" y="16"/>
                    </a:cubicBezTo>
                    <a:cubicBezTo>
                      <a:pt x="32" y="11"/>
                      <a:pt x="32" y="7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  <a:cubicBezTo>
                      <a:pt x="12" y="0"/>
                      <a:pt x="9" y="0"/>
                      <a:pt x="5" y="4"/>
                    </a:cubicBezTo>
                    <a:cubicBezTo>
                      <a:pt x="2" y="8"/>
                      <a:pt x="0" y="11"/>
                      <a:pt x="2" y="15"/>
                    </a:cubicBezTo>
                    <a:cubicBezTo>
                      <a:pt x="1" y="19"/>
                      <a:pt x="2" y="23"/>
                      <a:pt x="5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09" name="Freeform 452">
                <a:extLst>
                  <a:ext uri="{FF2B5EF4-FFF2-40B4-BE49-F238E27FC236}">
                    <a16:creationId xmlns="" xmlns:a16="http://schemas.microsoft.com/office/drawing/2014/main" id="{236DA365-3E97-4026-B8B7-C63A5EA22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" y="3149"/>
                <a:ext cx="83" cy="83"/>
              </a:xfrm>
              <a:custGeom>
                <a:avLst/>
                <a:gdLst>
                  <a:gd name="T0" fmla="*/ 17 w 32"/>
                  <a:gd name="T1" fmla="*/ 32 h 32"/>
                  <a:gd name="T2" fmla="*/ 28 w 32"/>
                  <a:gd name="T3" fmla="*/ 27 h 32"/>
                  <a:gd name="T4" fmla="*/ 32 w 32"/>
                  <a:gd name="T5" fmla="*/ 16 h 32"/>
                  <a:gd name="T6" fmla="*/ 27 w 32"/>
                  <a:gd name="T7" fmla="*/ 5 h 32"/>
                  <a:gd name="T8" fmla="*/ 15 w 32"/>
                  <a:gd name="T9" fmla="*/ 1 h 32"/>
                  <a:gd name="T10" fmla="*/ 5 w 32"/>
                  <a:gd name="T11" fmla="*/ 5 h 32"/>
                  <a:gd name="T12" fmla="*/ 1 w 32"/>
                  <a:gd name="T13" fmla="*/ 17 h 32"/>
                  <a:gd name="T14" fmla="*/ 5 w 32"/>
                  <a:gd name="T15" fmla="*/ 28 h 32"/>
                  <a:gd name="T16" fmla="*/ 17 w 32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17" y="32"/>
                    </a:moveTo>
                    <a:cubicBezTo>
                      <a:pt x="22" y="32"/>
                      <a:pt x="24" y="30"/>
                      <a:pt x="28" y="27"/>
                    </a:cubicBezTo>
                    <a:cubicBezTo>
                      <a:pt x="31" y="24"/>
                      <a:pt x="31" y="20"/>
                      <a:pt x="32" y="16"/>
                    </a:cubicBezTo>
                    <a:cubicBezTo>
                      <a:pt x="32" y="12"/>
                      <a:pt x="31" y="8"/>
                      <a:pt x="27" y="5"/>
                    </a:cubicBezTo>
                    <a:cubicBezTo>
                      <a:pt x="24" y="1"/>
                      <a:pt x="20" y="0"/>
                      <a:pt x="15" y="1"/>
                    </a:cubicBezTo>
                    <a:cubicBezTo>
                      <a:pt x="11" y="0"/>
                      <a:pt x="8" y="2"/>
                      <a:pt x="5" y="5"/>
                    </a:cubicBezTo>
                    <a:cubicBezTo>
                      <a:pt x="1" y="8"/>
                      <a:pt x="1" y="12"/>
                      <a:pt x="1" y="17"/>
                    </a:cubicBezTo>
                    <a:cubicBezTo>
                      <a:pt x="0" y="21"/>
                      <a:pt x="2" y="24"/>
                      <a:pt x="5" y="28"/>
                    </a:cubicBezTo>
                    <a:cubicBezTo>
                      <a:pt x="8" y="32"/>
                      <a:pt x="13" y="31"/>
                      <a:pt x="17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10" name="Freeform 453">
                <a:extLst>
                  <a:ext uri="{FF2B5EF4-FFF2-40B4-BE49-F238E27FC236}">
                    <a16:creationId xmlns="" xmlns:a16="http://schemas.microsoft.com/office/drawing/2014/main" id="{5291DCBC-E876-445E-BDE1-A8A757A30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3149"/>
                <a:ext cx="85" cy="83"/>
              </a:xfrm>
              <a:custGeom>
                <a:avLst/>
                <a:gdLst>
                  <a:gd name="T0" fmla="*/ 6 w 33"/>
                  <a:gd name="T1" fmla="*/ 27 h 32"/>
                  <a:gd name="T2" fmla="*/ 17 w 33"/>
                  <a:gd name="T3" fmla="*/ 32 h 32"/>
                  <a:gd name="T4" fmla="*/ 28 w 33"/>
                  <a:gd name="T5" fmla="*/ 28 h 32"/>
                  <a:gd name="T6" fmla="*/ 33 w 33"/>
                  <a:gd name="T7" fmla="*/ 17 h 32"/>
                  <a:gd name="T8" fmla="*/ 29 w 33"/>
                  <a:gd name="T9" fmla="*/ 5 h 32"/>
                  <a:gd name="T10" fmla="*/ 18 w 33"/>
                  <a:gd name="T11" fmla="*/ 1 h 32"/>
                  <a:gd name="T12" fmla="*/ 6 w 33"/>
                  <a:gd name="T13" fmla="*/ 5 h 32"/>
                  <a:gd name="T14" fmla="*/ 2 w 33"/>
                  <a:gd name="T15" fmla="*/ 16 h 32"/>
                  <a:gd name="T16" fmla="*/ 6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6" y="27"/>
                    </a:moveTo>
                    <a:cubicBezTo>
                      <a:pt x="9" y="31"/>
                      <a:pt x="13" y="32"/>
                      <a:pt x="17" y="32"/>
                    </a:cubicBezTo>
                    <a:cubicBezTo>
                      <a:pt x="21" y="32"/>
                      <a:pt x="25" y="31"/>
                      <a:pt x="28" y="28"/>
                    </a:cubicBezTo>
                    <a:cubicBezTo>
                      <a:pt x="31" y="25"/>
                      <a:pt x="33" y="22"/>
                      <a:pt x="33" y="17"/>
                    </a:cubicBezTo>
                    <a:cubicBezTo>
                      <a:pt x="32" y="13"/>
                      <a:pt x="33" y="9"/>
                      <a:pt x="29" y="5"/>
                    </a:cubicBezTo>
                    <a:cubicBezTo>
                      <a:pt x="25" y="3"/>
                      <a:pt x="23" y="0"/>
                      <a:pt x="18" y="1"/>
                    </a:cubicBezTo>
                    <a:cubicBezTo>
                      <a:pt x="14" y="1"/>
                      <a:pt x="10" y="1"/>
                      <a:pt x="6" y="5"/>
                    </a:cubicBezTo>
                    <a:cubicBezTo>
                      <a:pt x="4" y="8"/>
                      <a:pt x="1" y="11"/>
                      <a:pt x="2" y="16"/>
                    </a:cubicBezTo>
                    <a:cubicBezTo>
                      <a:pt x="0" y="21"/>
                      <a:pt x="3" y="24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11" name="Freeform 454">
                <a:extLst>
                  <a:ext uri="{FF2B5EF4-FFF2-40B4-BE49-F238E27FC236}">
                    <a16:creationId xmlns="" xmlns:a16="http://schemas.microsoft.com/office/drawing/2014/main" id="{A1EA0A9B-C495-47D1-967B-348C6B39D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1" y="3149"/>
                <a:ext cx="86" cy="83"/>
              </a:xfrm>
              <a:custGeom>
                <a:avLst/>
                <a:gdLst>
                  <a:gd name="T0" fmla="*/ 5 w 33"/>
                  <a:gd name="T1" fmla="*/ 27 h 32"/>
                  <a:gd name="T2" fmla="*/ 16 w 33"/>
                  <a:gd name="T3" fmla="*/ 32 h 32"/>
                  <a:gd name="T4" fmla="*/ 27 w 33"/>
                  <a:gd name="T5" fmla="*/ 28 h 32"/>
                  <a:gd name="T6" fmla="*/ 32 w 33"/>
                  <a:gd name="T7" fmla="*/ 17 h 32"/>
                  <a:gd name="T8" fmla="*/ 28 w 33"/>
                  <a:gd name="T9" fmla="*/ 5 h 32"/>
                  <a:gd name="T10" fmla="*/ 17 w 33"/>
                  <a:gd name="T11" fmla="*/ 1 h 32"/>
                  <a:gd name="T12" fmla="*/ 5 w 33"/>
                  <a:gd name="T13" fmla="*/ 5 h 32"/>
                  <a:gd name="T14" fmla="*/ 1 w 33"/>
                  <a:gd name="T15" fmla="*/ 15 h 32"/>
                  <a:gd name="T16" fmla="*/ 5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5" y="27"/>
                    </a:moveTo>
                    <a:cubicBezTo>
                      <a:pt x="9" y="31"/>
                      <a:pt x="12" y="32"/>
                      <a:pt x="16" y="32"/>
                    </a:cubicBezTo>
                    <a:cubicBezTo>
                      <a:pt x="21" y="32"/>
                      <a:pt x="24" y="31"/>
                      <a:pt x="27" y="28"/>
                    </a:cubicBezTo>
                    <a:cubicBezTo>
                      <a:pt x="30" y="25"/>
                      <a:pt x="33" y="22"/>
                      <a:pt x="32" y="17"/>
                    </a:cubicBezTo>
                    <a:cubicBezTo>
                      <a:pt x="32" y="13"/>
                      <a:pt x="33" y="9"/>
                      <a:pt x="28" y="5"/>
                    </a:cubicBezTo>
                    <a:cubicBezTo>
                      <a:pt x="25" y="3"/>
                      <a:pt x="22" y="0"/>
                      <a:pt x="17" y="1"/>
                    </a:cubicBezTo>
                    <a:cubicBezTo>
                      <a:pt x="13" y="1"/>
                      <a:pt x="9" y="1"/>
                      <a:pt x="5" y="5"/>
                    </a:cubicBezTo>
                    <a:cubicBezTo>
                      <a:pt x="3" y="8"/>
                      <a:pt x="0" y="11"/>
                      <a:pt x="1" y="15"/>
                    </a:cubicBezTo>
                    <a:cubicBezTo>
                      <a:pt x="1" y="20"/>
                      <a:pt x="2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12" name="Freeform 455">
                <a:extLst>
                  <a:ext uri="{FF2B5EF4-FFF2-40B4-BE49-F238E27FC236}">
                    <a16:creationId xmlns="" xmlns:a16="http://schemas.microsoft.com/office/drawing/2014/main" id="{5E46A0B9-E5A1-4D8F-BD05-AECD045D4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5" y="3149"/>
                <a:ext cx="86" cy="83"/>
              </a:xfrm>
              <a:custGeom>
                <a:avLst/>
                <a:gdLst>
                  <a:gd name="T0" fmla="*/ 6 w 33"/>
                  <a:gd name="T1" fmla="*/ 27 h 32"/>
                  <a:gd name="T2" fmla="*/ 17 w 33"/>
                  <a:gd name="T3" fmla="*/ 32 h 32"/>
                  <a:gd name="T4" fmla="*/ 28 w 33"/>
                  <a:gd name="T5" fmla="*/ 28 h 32"/>
                  <a:gd name="T6" fmla="*/ 32 w 33"/>
                  <a:gd name="T7" fmla="*/ 17 h 32"/>
                  <a:gd name="T8" fmla="*/ 28 w 33"/>
                  <a:gd name="T9" fmla="*/ 5 h 32"/>
                  <a:gd name="T10" fmla="*/ 18 w 33"/>
                  <a:gd name="T11" fmla="*/ 1 h 32"/>
                  <a:gd name="T12" fmla="*/ 6 w 33"/>
                  <a:gd name="T13" fmla="*/ 5 h 32"/>
                  <a:gd name="T14" fmla="*/ 2 w 33"/>
                  <a:gd name="T15" fmla="*/ 16 h 32"/>
                  <a:gd name="T16" fmla="*/ 6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6" y="27"/>
                    </a:moveTo>
                    <a:cubicBezTo>
                      <a:pt x="9" y="31"/>
                      <a:pt x="12" y="32"/>
                      <a:pt x="17" y="32"/>
                    </a:cubicBezTo>
                    <a:cubicBezTo>
                      <a:pt x="21" y="32"/>
                      <a:pt x="24" y="31"/>
                      <a:pt x="28" y="28"/>
                    </a:cubicBezTo>
                    <a:cubicBezTo>
                      <a:pt x="31" y="25"/>
                      <a:pt x="33" y="22"/>
                      <a:pt x="32" y="17"/>
                    </a:cubicBezTo>
                    <a:cubicBezTo>
                      <a:pt x="32" y="13"/>
                      <a:pt x="33" y="9"/>
                      <a:pt x="28" y="5"/>
                    </a:cubicBezTo>
                    <a:cubicBezTo>
                      <a:pt x="25" y="3"/>
                      <a:pt x="22" y="0"/>
                      <a:pt x="18" y="1"/>
                    </a:cubicBezTo>
                    <a:cubicBezTo>
                      <a:pt x="13" y="1"/>
                      <a:pt x="9" y="1"/>
                      <a:pt x="6" y="5"/>
                    </a:cubicBezTo>
                    <a:cubicBezTo>
                      <a:pt x="3" y="8"/>
                      <a:pt x="0" y="11"/>
                      <a:pt x="2" y="16"/>
                    </a:cubicBezTo>
                    <a:cubicBezTo>
                      <a:pt x="0" y="21"/>
                      <a:pt x="3" y="24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13" name="Freeform 456">
                <a:extLst>
                  <a:ext uri="{FF2B5EF4-FFF2-40B4-BE49-F238E27FC236}">
                    <a16:creationId xmlns="" xmlns:a16="http://schemas.microsoft.com/office/drawing/2014/main" id="{111B7658-3941-4FFE-A5B8-9F93776E4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4" y="3149"/>
                <a:ext cx="80" cy="83"/>
              </a:xfrm>
              <a:custGeom>
                <a:avLst/>
                <a:gdLst>
                  <a:gd name="T0" fmla="*/ 14 w 31"/>
                  <a:gd name="T1" fmla="*/ 32 h 32"/>
                  <a:gd name="T2" fmla="*/ 26 w 31"/>
                  <a:gd name="T3" fmla="*/ 28 h 32"/>
                  <a:gd name="T4" fmla="*/ 31 w 31"/>
                  <a:gd name="T5" fmla="*/ 17 h 32"/>
                  <a:gd name="T6" fmla="*/ 26 w 31"/>
                  <a:gd name="T7" fmla="*/ 5 h 32"/>
                  <a:gd name="T8" fmla="*/ 16 w 31"/>
                  <a:gd name="T9" fmla="*/ 1 h 32"/>
                  <a:gd name="T10" fmla="*/ 4 w 31"/>
                  <a:gd name="T11" fmla="*/ 5 h 32"/>
                  <a:gd name="T12" fmla="*/ 0 w 31"/>
                  <a:gd name="T13" fmla="*/ 16 h 32"/>
                  <a:gd name="T14" fmla="*/ 4 w 31"/>
                  <a:gd name="T15" fmla="*/ 27 h 32"/>
                  <a:gd name="T16" fmla="*/ 14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4" y="32"/>
                    </a:moveTo>
                    <a:cubicBezTo>
                      <a:pt x="19" y="31"/>
                      <a:pt x="23" y="32"/>
                      <a:pt x="26" y="28"/>
                    </a:cubicBezTo>
                    <a:cubicBezTo>
                      <a:pt x="29" y="24"/>
                      <a:pt x="31" y="22"/>
                      <a:pt x="31" y="17"/>
                    </a:cubicBezTo>
                    <a:cubicBezTo>
                      <a:pt x="30" y="12"/>
                      <a:pt x="31" y="8"/>
                      <a:pt x="26" y="5"/>
                    </a:cubicBezTo>
                    <a:cubicBezTo>
                      <a:pt x="23" y="2"/>
                      <a:pt x="20" y="0"/>
                      <a:pt x="16" y="1"/>
                    </a:cubicBezTo>
                    <a:cubicBezTo>
                      <a:pt x="11" y="0"/>
                      <a:pt x="7" y="1"/>
                      <a:pt x="4" y="5"/>
                    </a:cubicBezTo>
                    <a:cubicBezTo>
                      <a:pt x="1" y="8"/>
                      <a:pt x="0" y="12"/>
                      <a:pt x="0" y="16"/>
                    </a:cubicBezTo>
                    <a:cubicBezTo>
                      <a:pt x="0" y="20"/>
                      <a:pt x="0" y="24"/>
                      <a:pt x="4" y="27"/>
                    </a:cubicBezTo>
                    <a:cubicBezTo>
                      <a:pt x="7" y="30"/>
                      <a:pt x="10" y="32"/>
                      <a:pt x="1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14" name="Freeform 457">
                <a:extLst>
                  <a:ext uri="{FF2B5EF4-FFF2-40B4-BE49-F238E27FC236}">
                    <a16:creationId xmlns="" xmlns:a16="http://schemas.microsoft.com/office/drawing/2014/main" id="{4722C1CB-35ED-4726-A863-E35293CE1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5" y="3151"/>
                <a:ext cx="86" cy="81"/>
              </a:xfrm>
              <a:custGeom>
                <a:avLst/>
                <a:gdLst>
                  <a:gd name="T0" fmla="*/ 5 w 33"/>
                  <a:gd name="T1" fmla="*/ 26 h 31"/>
                  <a:gd name="T2" fmla="*/ 17 w 33"/>
                  <a:gd name="T3" fmla="*/ 31 h 31"/>
                  <a:gd name="T4" fmla="*/ 28 w 33"/>
                  <a:gd name="T5" fmla="*/ 26 h 31"/>
                  <a:gd name="T6" fmla="*/ 32 w 33"/>
                  <a:gd name="T7" fmla="*/ 14 h 31"/>
                  <a:gd name="T8" fmla="*/ 27 w 33"/>
                  <a:gd name="T9" fmla="*/ 4 h 31"/>
                  <a:gd name="T10" fmla="*/ 16 w 33"/>
                  <a:gd name="T11" fmla="*/ 0 h 31"/>
                  <a:gd name="T12" fmla="*/ 6 w 33"/>
                  <a:gd name="T13" fmla="*/ 4 h 31"/>
                  <a:gd name="T14" fmla="*/ 1 w 33"/>
                  <a:gd name="T15" fmla="*/ 16 h 31"/>
                  <a:gd name="T16" fmla="*/ 5 w 33"/>
                  <a:gd name="T17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5" y="26"/>
                    </a:moveTo>
                    <a:cubicBezTo>
                      <a:pt x="9" y="30"/>
                      <a:pt x="13" y="30"/>
                      <a:pt x="17" y="31"/>
                    </a:cubicBezTo>
                    <a:cubicBezTo>
                      <a:pt x="22" y="31"/>
                      <a:pt x="25" y="29"/>
                      <a:pt x="28" y="26"/>
                    </a:cubicBezTo>
                    <a:cubicBezTo>
                      <a:pt x="32" y="23"/>
                      <a:pt x="32" y="19"/>
                      <a:pt x="32" y="14"/>
                    </a:cubicBezTo>
                    <a:cubicBezTo>
                      <a:pt x="33" y="10"/>
                      <a:pt x="30" y="7"/>
                      <a:pt x="27" y="4"/>
                    </a:cubicBezTo>
                    <a:cubicBezTo>
                      <a:pt x="24" y="0"/>
                      <a:pt x="21" y="0"/>
                      <a:pt x="16" y="0"/>
                    </a:cubicBezTo>
                    <a:cubicBezTo>
                      <a:pt x="12" y="0"/>
                      <a:pt x="9" y="1"/>
                      <a:pt x="6" y="4"/>
                    </a:cubicBezTo>
                    <a:cubicBezTo>
                      <a:pt x="2" y="7"/>
                      <a:pt x="1" y="11"/>
                      <a:pt x="1" y="16"/>
                    </a:cubicBezTo>
                    <a:cubicBezTo>
                      <a:pt x="0" y="20"/>
                      <a:pt x="3" y="23"/>
                      <a:pt x="5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15" name="Freeform 458">
                <a:extLst>
                  <a:ext uri="{FF2B5EF4-FFF2-40B4-BE49-F238E27FC236}">
                    <a16:creationId xmlns="" xmlns:a16="http://schemas.microsoft.com/office/drawing/2014/main" id="{402CD02C-755B-4E18-84AF-8FF376A1C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4" y="3149"/>
                <a:ext cx="86" cy="83"/>
              </a:xfrm>
              <a:custGeom>
                <a:avLst/>
                <a:gdLst>
                  <a:gd name="T0" fmla="*/ 6 w 33"/>
                  <a:gd name="T1" fmla="*/ 27 h 32"/>
                  <a:gd name="T2" fmla="*/ 17 w 33"/>
                  <a:gd name="T3" fmla="*/ 32 h 32"/>
                  <a:gd name="T4" fmla="*/ 28 w 33"/>
                  <a:gd name="T5" fmla="*/ 28 h 32"/>
                  <a:gd name="T6" fmla="*/ 32 w 33"/>
                  <a:gd name="T7" fmla="*/ 17 h 32"/>
                  <a:gd name="T8" fmla="*/ 28 w 33"/>
                  <a:gd name="T9" fmla="*/ 5 h 32"/>
                  <a:gd name="T10" fmla="*/ 17 w 33"/>
                  <a:gd name="T11" fmla="*/ 1 h 32"/>
                  <a:gd name="T12" fmla="*/ 6 w 33"/>
                  <a:gd name="T13" fmla="*/ 5 h 32"/>
                  <a:gd name="T14" fmla="*/ 2 w 33"/>
                  <a:gd name="T15" fmla="*/ 16 h 32"/>
                  <a:gd name="T16" fmla="*/ 6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6" y="27"/>
                    </a:moveTo>
                    <a:cubicBezTo>
                      <a:pt x="9" y="31"/>
                      <a:pt x="12" y="32"/>
                      <a:pt x="17" y="32"/>
                    </a:cubicBezTo>
                    <a:cubicBezTo>
                      <a:pt x="21" y="32"/>
                      <a:pt x="24" y="31"/>
                      <a:pt x="28" y="28"/>
                    </a:cubicBezTo>
                    <a:cubicBezTo>
                      <a:pt x="31" y="25"/>
                      <a:pt x="33" y="22"/>
                      <a:pt x="32" y="17"/>
                    </a:cubicBezTo>
                    <a:cubicBezTo>
                      <a:pt x="32" y="13"/>
                      <a:pt x="33" y="9"/>
                      <a:pt x="28" y="5"/>
                    </a:cubicBezTo>
                    <a:cubicBezTo>
                      <a:pt x="25" y="2"/>
                      <a:pt x="22" y="0"/>
                      <a:pt x="17" y="1"/>
                    </a:cubicBezTo>
                    <a:cubicBezTo>
                      <a:pt x="13" y="1"/>
                      <a:pt x="9" y="1"/>
                      <a:pt x="6" y="5"/>
                    </a:cubicBezTo>
                    <a:cubicBezTo>
                      <a:pt x="3" y="8"/>
                      <a:pt x="0" y="11"/>
                      <a:pt x="2" y="16"/>
                    </a:cubicBezTo>
                    <a:cubicBezTo>
                      <a:pt x="0" y="21"/>
                      <a:pt x="3" y="24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16" name="Freeform 459">
                <a:extLst>
                  <a:ext uri="{FF2B5EF4-FFF2-40B4-BE49-F238E27FC236}">
                    <a16:creationId xmlns="" xmlns:a16="http://schemas.microsoft.com/office/drawing/2014/main" id="{FADA4281-7384-4951-98CD-9B8BDA629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0" y="3151"/>
                <a:ext cx="83" cy="81"/>
              </a:xfrm>
              <a:custGeom>
                <a:avLst/>
                <a:gdLst>
                  <a:gd name="T0" fmla="*/ 5 w 32"/>
                  <a:gd name="T1" fmla="*/ 26 h 31"/>
                  <a:gd name="T2" fmla="*/ 17 w 32"/>
                  <a:gd name="T3" fmla="*/ 31 h 31"/>
                  <a:gd name="T4" fmla="*/ 27 w 32"/>
                  <a:gd name="T5" fmla="*/ 26 h 31"/>
                  <a:gd name="T6" fmla="*/ 32 w 32"/>
                  <a:gd name="T7" fmla="*/ 14 h 31"/>
                  <a:gd name="T8" fmla="*/ 27 w 32"/>
                  <a:gd name="T9" fmla="*/ 4 h 31"/>
                  <a:gd name="T10" fmla="*/ 16 w 32"/>
                  <a:gd name="T11" fmla="*/ 0 h 31"/>
                  <a:gd name="T12" fmla="*/ 5 w 32"/>
                  <a:gd name="T13" fmla="*/ 4 h 31"/>
                  <a:gd name="T14" fmla="*/ 1 w 32"/>
                  <a:gd name="T15" fmla="*/ 16 h 31"/>
                  <a:gd name="T16" fmla="*/ 5 w 32"/>
                  <a:gd name="T17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1">
                    <a:moveTo>
                      <a:pt x="5" y="26"/>
                    </a:moveTo>
                    <a:cubicBezTo>
                      <a:pt x="8" y="30"/>
                      <a:pt x="12" y="30"/>
                      <a:pt x="17" y="31"/>
                    </a:cubicBezTo>
                    <a:cubicBezTo>
                      <a:pt x="21" y="31"/>
                      <a:pt x="24" y="29"/>
                      <a:pt x="27" y="26"/>
                    </a:cubicBezTo>
                    <a:cubicBezTo>
                      <a:pt x="32" y="23"/>
                      <a:pt x="31" y="19"/>
                      <a:pt x="32" y="14"/>
                    </a:cubicBezTo>
                    <a:cubicBezTo>
                      <a:pt x="32" y="10"/>
                      <a:pt x="30" y="7"/>
                      <a:pt x="27" y="4"/>
                    </a:cubicBezTo>
                    <a:cubicBezTo>
                      <a:pt x="24" y="0"/>
                      <a:pt x="20" y="0"/>
                      <a:pt x="16" y="0"/>
                    </a:cubicBezTo>
                    <a:cubicBezTo>
                      <a:pt x="12" y="0"/>
                      <a:pt x="8" y="1"/>
                      <a:pt x="5" y="4"/>
                    </a:cubicBezTo>
                    <a:cubicBezTo>
                      <a:pt x="1" y="7"/>
                      <a:pt x="0" y="11"/>
                      <a:pt x="1" y="16"/>
                    </a:cubicBezTo>
                    <a:cubicBezTo>
                      <a:pt x="0" y="20"/>
                      <a:pt x="2" y="23"/>
                      <a:pt x="5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17" name="Freeform 460">
                <a:extLst>
                  <a:ext uri="{FF2B5EF4-FFF2-40B4-BE49-F238E27FC236}">
                    <a16:creationId xmlns="" xmlns:a16="http://schemas.microsoft.com/office/drawing/2014/main" id="{D81BD104-D738-4D89-940A-1741F7D56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7" y="3149"/>
                <a:ext cx="80" cy="85"/>
              </a:xfrm>
              <a:custGeom>
                <a:avLst/>
                <a:gdLst>
                  <a:gd name="T0" fmla="*/ 4 w 31"/>
                  <a:gd name="T1" fmla="*/ 28 h 33"/>
                  <a:gd name="T2" fmla="*/ 16 w 31"/>
                  <a:gd name="T3" fmla="*/ 31 h 33"/>
                  <a:gd name="T4" fmla="*/ 27 w 31"/>
                  <a:gd name="T5" fmla="*/ 27 h 33"/>
                  <a:gd name="T6" fmla="*/ 31 w 31"/>
                  <a:gd name="T7" fmla="*/ 16 h 33"/>
                  <a:gd name="T8" fmla="*/ 27 w 31"/>
                  <a:gd name="T9" fmla="*/ 5 h 33"/>
                  <a:gd name="T10" fmla="*/ 16 w 31"/>
                  <a:gd name="T11" fmla="*/ 1 h 33"/>
                  <a:gd name="T12" fmla="*/ 4 w 31"/>
                  <a:gd name="T13" fmla="*/ 5 h 33"/>
                  <a:gd name="T14" fmla="*/ 0 w 31"/>
                  <a:gd name="T15" fmla="*/ 16 h 33"/>
                  <a:gd name="T16" fmla="*/ 4 w 31"/>
                  <a:gd name="T1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4" y="28"/>
                    </a:moveTo>
                    <a:cubicBezTo>
                      <a:pt x="8" y="30"/>
                      <a:pt x="11" y="33"/>
                      <a:pt x="16" y="31"/>
                    </a:cubicBezTo>
                    <a:cubicBezTo>
                      <a:pt x="21" y="33"/>
                      <a:pt x="23" y="30"/>
                      <a:pt x="27" y="27"/>
                    </a:cubicBezTo>
                    <a:cubicBezTo>
                      <a:pt x="30" y="24"/>
                      <a:pt x="31" y="20"/>
                      <a:pt x="31" y="16"/>
                    </a:cubicBezTo>
                    <a:cubicBezTo>
                      <a:pt x="31" y="12"/>
                      <a:pt x="30" y="8"/>
                      <a:pt x="27" y="5"/>
                    </a:cubicBezTo>
                    <a:cubicBezTo>
                      <a:pt x="24" y="2"/>
                      <a:pt x="21" y="0"/>
                      <a:pt x="16" y="1"/>
                    </a:cubicBezTo>
                    <a:cubicBezTo>
                      <a:pt x="12" y="1"/>
                      <a:pt x="8" y="1"/>
                      <a:pt x="4" y="5"/>
                    </a:cubicBezTo>
                    <a:cubicBezTo>
                      <a:pt x="1" y="8"/>
                      <a:pt x="0" y="11"/>
                      <a:pt x="0" y="16"/>
                    </a:cubicBezTo>
                    <a:cubicBezTo>
                      <a:pt x="0" y="20"/>
                      <a:pt x="0" y="24"/>
                      <a:pt x="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18" name="Freeform 461">
                <a:extLst>
                  <a:ext uri="{FF2B5EF4-FFF2-40B4-BE49-F238E27FC236}">
                    <a16:creationId xmlns="" xmlns:a16="http://schemas.microsoft.com/office/drawing/2014/main" id="{CA775877-CEEE-4642-80DA-2BDF2A7D9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" y="3149"/>
                <a:ext cx="81" cy="85"/>
              </a:xfrm>
              <a:custGeom>
                <a:avLst/>
                <a:gdLst>
                  <a:gd name="T0" fmla="*/ 0 w 31"/>
                  <a:gd name="T1" fmla="*/ 15 h 33"/>
                  <a:gd name="T2" fmla="*/ 5 w 31"/>
                  <a:gd name="T3" fmla="*/ 27 h 33"/>
                  <a:gd name="T4" fmla="*/ 16 w 31"/>
                  <a:gd name="T5" fmla="*/ 31 h 33"/>
                  <a:gd name="T6" fmla="*/ 27 w 31"/>
                  <a:gd name="T7" fmla="*/ 27 h 33"/>
                  <a:gd name="T8" fmla="*/ 31 w 31"/>
                  <a:gd name="T9" fmla="*/ 16 h 33"/>
                  <a:gd name="T10" fmla="*/ 27 w 31"/>
                  <a:gd name="T11" fmla="*/ 5 h 33"/>
                  <a:gd name="T12" fmla="*/ 17 w 31"/>
                  <a:gd name="T13" fmla="*/ 1 h 33"/>
                  <a:gd name="T14" fmla="*/ 5 w 31"/>
                  <a:gd name="T15" fmla="*/ 5 h 33"/>
                  <a:gd name="T16" fmla="*/ 0 w 31"/>
                  <a:gd name="T17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0" y="15"/>
                    </a:moveTo>
                    <a:cubicBezTo>
                      <a:pt x="1" y="20"/>
                      <a:pt x="0" y="24"/>
                      <a:pt x="5" y="27"/>
                    </a:cubicBezTo>
                    <a:cubicBezTo>
                      <a:pt x="8" y="30"/>
                      <a:pt x="11" y="33"/>
                      <a:pt x="16" y="31"/>
                    </a:cubicBezTo>
                    <a:cubicBezTo>
                      <a:pt x="20" y="33"/>
                      <a:pt x="24" y="31"/>
                      <a:pt x="27" y="27"/>
                    </a:cubicBezTo>
                    <a:cubicBezTo>
                      <a:pt x="30" y="24"/>
                      <a:pt x="31" y="21"/>
                      <a:pt x="31" y="16"/>
                    </a:cubicBezTo>
                    <a:cubicBezTo>
                      <a:pt x="31" y="12"/>
                      <a:pt x="31" y="9"/>
                      <a:pt x="27" y="5"/>
                    </a:cubicBezTo>
                    <a:cubicBezTo>
                      <a:pt x="24" y="3"/>
                      <a:pt x="21" y="0"/>
                      <a:pt x="17" y="1"/>
                    </a:cubicBezTo>
                    <a:cubicBezTo>
                      <a:pt x="12" y="1"/>
                      <a:pt x="8" y="0"/>
                      <a:pt x="5" y="5"/>
                    </a:cubicBezTo>
                    <a:cubicBezTo>
                      <a:pt x="2" y="8"/>
                      <a:pt x="0" y="11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19" name="Freeform 462">
                <a:extLst>
                  <a:ext uri="{FF2B5EF4-FFF2-40B4-BE49-F238E27FC236}">
                    <a16:creationId xmlns="" xmlns:a16="http://schemas.microsoft.com/office/drawing/2014/main" id="{9A3DD499-8937-4C2A-8D3C-5F43387C0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7" y="3146"/>
                <a:ext cx="80" cy="86"/>
              </a:xfrm>
              <a:custGeom>
                <a:avLst/>
                <a:gdLst>
                  <a:gd name="T0" fmla="*/ 14 w 31"/>
                  <a:gd name="T1" fmla="*/ 33 h 33"/>
                  <a:gd name="T2" fmla="*/ 26 w 31"/>
                  <a:gd name="T3" fmla="*/ 28 h 33"/>
                  <a:gd name="T4" fmla="*/ 31 w 31"/>
                  <a:gd name="T5" fmla="*/ 18 h 33"/>
                  <a:gd name="T6" fmla="*/ 26 w 31"/>
                  <a:gd name="T7" fmla="*/ 6 h 33"/>
                  <a:gd name="T8" fmla="*/ 15 w 31"/>
                  <a:gd name="T9" fmla="*/ 2 h 33"/>
                  <a:gd name="T10" fmla="*/ 4 w 31"/>
                  <a:gd name="T11" fmla="*/ 6 h 33"/>
                  <a:gd name="T12" fmla="*/ 0 w 31"/>
                  <a:gd name="T13" fmla="*/ 17 h 33"/>
                  <a:gd name="T14" fmla="*/ 4 w 31"/>
                  <a:gd name="T15" fmla="*/ 28 h 33"/>
                  <a:gd name="T16" fmla="*/ 14 w 31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14" y="33"/>
                    </a:moveTo>
                    <a:cubicBezTo>
                      <a:pt x="19" y="32"/>
                      <a:pt x="23" y="32"/>
                      <a:pt x="26" y="28"/>
                    </a:cubicBezTo>
                    <a:cubicBezTo>
                      <a:pt x="29" y="25"/>
                      <a:pt x="31" y="22"/>
                      <a:pt x="31" y="18"/>
                    </a:cubicBezTo>
                    <a:cubicBezTo>
                      <a:pt x="30" y="13"/>
                      <a:pt x="30" y="9"/>
                      <a:pt x="26" y="6"/>
                    </a:cubicBezTo>
                    <a:cubicBezTo>
                      <a:pt x="23" y="3"/>
                      <a:pt x="20" y="1"/>
                      <a:pt x="15" y="2"/>
                    </a:cubicBezTo>
                    <a:cubicBezTo>
                      <a:pt x="10" y="0"/>
                      <a:pt x="7" y="3"/>
                      <a:pt x="4" y="6"/>
                    </a:cubicBezTo>
                    <a:cubicBezTo>
                      <a:pt x="0" y="9"/>
                      <a:pt x="0" y="13"/>
                      <a:pt x="0" y="17"/>
                    </a:cubicBezTo>
                    <a:cubicBezTo>
                      <a:pt x="0" y="22"/>
                      <a:pt x="0" y="25"/>
                      <a:pt x="4" y="28"/>
                    </a:cubicBezTo>
                    <a:cubicBezTo>
                      <a:pt x="7" y="31"/>
                      <a:pt x="10" y="33"/>
                      <a:pt x="1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20" name="Freeform 463">
                <a:extLst>
                  <a:ext uri="{FF2B5EF4-FFF2-40B4-BE49-F238E27FC236}">
                    <a16:creationId xmlns="" xmlns:a16="http://schemas.microsoft.com/office/drawing/2014/main" id="{B6C57751-3D34-46B6-9051-D7DB3F447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6" y="3149"/>
                <a:ext cx="80" cy="83"/>
              </a:xfrm>
              <a:custGeom>
                <a:avLst/>
                <a:gdLst>
                  <a:gd name="T0" fmla="*/ 16 w 31"/>
                  <a:gd name="T1" fmla="*/ 32 h 32"/>
                  <a:gd name="T2" fmla="*/ 27 w 31"/>
                  <a:gd name="T3" fmla="*/ 27 h 32"/>
                  <a:gd name="T4" fmla="*/ 31 w 31"/>
                  <a:gd name="T5" fmla="*/ 16 h 32"/>
                  <a:gd name="T6" fmla="*/ 27 w 31"/>
                  <a:gd name="T7" fmla="*/ 5 h 32"/>
                  <a:gd name="T8" fmla="*/ 15 w 31"/>
                  <a:gd name="T9" fmla="*/ 1 h 32"/>
                  <a:gd name="T10" fmla="*/ 4 w 31"/>
                  <a:gd name="T11" fmla="*/ 5 h 32"/>
                  <a:gd name="T12" fmla="*/ 0 w 31"/>
                  <a:gd name="T13" fmla="*/ 17 h 32"/>
                  <a:gd name="T14" fmla="*/ 4 w 31"/>
                  <a:gd name="T15" fmla="*/ 28 h 32"/>
                  <a:gd name="T16" fmla="*/ 16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6" y="32"/>
                    </a:moveTo>
                    <a:cubicBezTo>
                      <a:pt x="21" y="32"/>
                      <a:pt x="24" y="30"/>
                      <a:pt x="27" y="27"/>
                    </a:cubicBezTo>
                    <a:cubicBezTo>
                      <a:pt x="30" y="24"/>
                      <a:pt x="31" y="20"/>
                      <a:pt x="31" y="16"/>
                    </a:cubicBezTo>
                    <a:cubicBezTo>
                      <a:pt x="31" y="12"/>
                      <a:pt x="30" y="9"/>
                      <a:pt x="27" y="5"/>
                    </a:cubicBezTo>
                    <a:cubicBezTo>
                      <a:pt x="23" y="1"/>
                      <a:pt x="20" y="0"/>
                      <a:pt x="15" y="1"/>
                    </a:cubicBezTo>
                    <a:cubicBezTo>
                      <a:pt x="10" y="0"/>
                      <a:pt x="8" y="2"/>
                      <a:pt x="4" y="5"/>
                    </a:cubicBezTo>
                    <a:cubicBezTo>
                      <a:pt x="0" y="8"/>
                      <a:pt x="0" y="12"/>
                      <a:pt x="0" y="17"/>
                    </a:cubicBezTo>
                    <a:cubicBezTo>
                      <a:pt x="0" y="21"/>
                      <a:pt x="1" y="24"/>
                      <a:pt x="4" y="28"/>
                    </a:cubicBezTo>
                    <a:cubicBezTo>
                      <a:pt x="8" y="32"/>
                      <a:pt x="12" y="31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21" name="Freeform 464">
                <a:extLst>
                  <a:ext uri="{FF2B5EF4-FFF2-40B4-BE49-F238E27FC236}">
                    <a16:creationId xmlns="" xmlns:a16="http://schemas.microsoft.com/office/drawing/2014/main" id="{A795ED6A-43EB-428F-BC18-07F5816BB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3252"/>
                <a:ext cx="83" cy="83"/>
              </a:xfrm>
              <a:custGeom>
                <a:avLst/>
                <a:gdLst>
                  <a:gd name="T0" fmla="*/ 15 w 32"/>
                  <a:gd name="T1" fmla="*/ 32 h 32"/>
                  <a:gd name="T2" fmla="*/ 27 w 32"/>
                  <a:gd name="T3" fmla="*/ 28 h 32"/>
                  <a:gd name="T4" fmla="*/ 31 w 32"/>
                  <a:gd name="T5" fmla="*/ 17 h 32"/>
                  <a:gd name="T6" fmla="*/ 27 w 32"/>
                  <a:gd name="T7" fmla="*/ 5 h 32"/>
                  <a:gd name="T8" fmla="*/ 16 w 32"/>
                  <a:gd name="T9" fmla="*/ 2 h 32"/>
                  <a:gd name="T10" fmla="*/ 5 w 32"/>
                  <a:gd name="T11" fmla="*/ 5 h 32"/>
                  <a:gd name="T12" fmla="*/ 0 w 32"/>
                  <a:gd name="T13" fmla="*/ 16 h 32"/>
                  <a:gd name="T14" fmla="*/ 4 w 32"/>
                  <a:gd name="T15" fmla="*/ 27 h 32"/>
                  <a:gd name="T16" fmla="*/ 15 w 32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15" y="32"/>
                    </a:moveTo>
                    <a:cubicBezTo>
                      <a:pt x="19" y="31"/>
                      <a:pt x="23" y="32"/>
                      <a:pt x="27" y="28"/>
                    </a:cubicBezTo>
                    <a:cubicBezTo>
                      <a:pt x="29" y="25"/>
                      <a:pt x="32" y="22"/>
                      <a:pt x="31" y="17"/>
                    </a:cubicBezTo>
                    <a:cubicBezTo>
                      <a:pt x="31" y="13"/>
                      <a:pt x="31" y="9"/>
                      <a:pt x="27" y="5"/>
                    </a:cubicBezTo>
                    <a:cubicBezTo>
                      <a:pt x="24" y="3"/>
                      <a:pt x="21" y="0"/>
                      <a:pt x="16" y="2"/>
                    </a:cubicBezTo>
                    <a:cubicBezTo>
                      <a:pt x="11" y="0"/>
                      <a:pt x="8" y="2"/>
                      <a:pt x="5" y="5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1" y="20"/>
                      <a:pt x="1" y="24"/>
                      <a:pt x="4" y="27"/>
                    </a:cubicBezTo>
                    <a:cubicBezTo>
                      <a:pt x="7" y="30"/>
                      <a:pt x="10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22" name="Freeform 465">
                <a:extLst>
                  <a:ext uri="{FF2B5EF4-FFF2-40B4-BE49-F238E27FC236}">
                    <a16:creationId xmlns="" xmlns:a16="http://schemas.microsoft.com/office/drawing/2014/main" id="{1F7E8030-DDB2-4570-89D7-D92214661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252"/>
                <a:ext cx="80" cy="83"/>
              </a:xfrm>
              <a:custGeom>
                <a:avLst/>
                <a:gdLst>
                  <a:gd name="T0" fmla="*/ 15 w 31"/>
                  <a:gd name="T1" fmla="*/ 32 h 32"/>
                  <a:gd name="T2" fmla="*/ 27 w 31"/>
                  <a:gd name="T3" fmla="*/ 28 h 32"/>
                  <a:gd name="T4" fmla="*/ 31 w 31"/>
                  <a:gd name="T5" fmla="*/ 17 h 32"/>
                  <a:gd name="T6" fmla="*/ 27 w 31"/>
                  <a:gd name="T7" fmla="*/ 5 h 32"/>
                  <a:gd name="T8" fmla="*/ 16 w 31"/>
                  <a:gd name="T9" fmla="*/ 2 h 32"/>
                  <a:gd name="T10" fmla="*/ 4 w 31"/>
                  <a:gd name="T11" fmla="*/ 5 h 32"/>
                  <a:gd name="T12" fmla="*/ 0 w 31"/>
                  <a:gd name="T13" fmla="*/ 16 h 32"/>
                  <a:gd name="T14" fmla="*/ 4 w 31"/>
                  <a:gd name="T15" fmla="*/ 27 h 32"/>
                  <a:gd name="T16" fmla="*/ 15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5" y="32"/>
                    </a:moveTo>
                    <a:cubicBezTo>
                      <a:pt x="19" y="31"/>
                      <a:pt x="23" y="32"/>
                      <a:pt x="27" y="28"/>
                    </a:cubicBezTo>
                    <a:cubicBezTo>
                      <a:pt x="29" y="25"/>
                      <a:pt x="31" y="22"/>
                      <a:pt x="31" y="17"/>
                    </a:cubicBezTo>
                    <a:cubicBezTo>
                      <a:pt x="31" y="13"/>
                      <a:pt x="31" y="9"/>
                      <a:pt x="27" y="5"/>
                    </a:cubicBezTo>
                    <a:cubicBezTo>
                      <a:pt x="23" y="3"/>
                      <a:pt x="21" y="0"/>
                      <a:pt x="16" y="2"/>
                    </a:cubicBezTo>
                    <a:cubicBezTo>
                      <a:pt x="11" y="0"/>
                      <a:pt x="8" y="2"/>
                      <a:pt x="4" y="5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0" y="20"/>
                      <a:pt x="0" y="24"/>
                      <a:pt x="4" y="27"/>
                    </a:cubicBezTo>
                    <a:cubicBezTo>
                      <a:pt x="7" y="30"/>
                      <a:pt x="10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23" name="Freeform 466">
                <a:extLst>
                  <a:ext uri="{FF2B5EF4-FFF2-40B4-BE49-F238E27FC236}">
                    <a16:creationId xmlns="" xmlns:a16="http://schemas.microsoft.com/office/drawing/2014/main" id="{F37A613D-CD40-44B6-ACB9-F08E3D5A2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3252"/>
                <a:ext cx="83" cy="83"/>
              </a:xfrm>
              <a:custGeom>
                <a:avLst/>
                <a:gdLst>
                  <a:gd name="T0" fmla="*/ 15 w 32"/>
                  <a:gd name="T1" fmla="*/ 32 h 32"/>
                  <a:gd name="T2" fmla="*/ 27 w 32"/>
                  <a:gd name="T3" fmla="*/ 28 h 32"/>
                  <a:gd name="T4" fmla="*/ 31 w 32"/>
                  <a:gd name="T5" fmla="*/ 17 h 32"/>
                  <a:gd name="T6" fmla="*/ 27 w 32"/>
                  <a:gd name="T7" fmla="*/ 5 h 32"/>
                  <a:gd name="T8" fmla="*/ 16 w 32"/>
                  <a:gd name="T9" fmla="*/ 2 h 32"/>
                  <a:gd name="T10" fmla="*/ 5 w 32"/>
                  <a:gd name="T11" fmla="*/ 5 h 32"/>
                  <a:gd name="T12" fmla="*/ 0 w 32"/>
                  <a:gd name="T13" fmla="*/ 16 h 32"/>
                  <a:gd name="T14" fmla="*/ 4 w 32"/>
                  <a:gd name="T15" fmla="*/ 27 h 32"/>
                  <a:gd name="T16" fmla="*/ 15 w 32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15" y="32"/>
                    </a:moveTo>
                    <a:cubicBezTo>
                      <a:pt x="19" y="31"/>
                      <a:pt x="23" y="32"/>
                      <a:pt x="27" y="28"/>
                    </a:cubicBezTo>
                    <a:cubicBezTo>
                      <a:pt x="29" y="25"/>
                      <a:pt x="32" y="22"/>
                      <a:pt x="31" y="17"/>
                    </a:cubicBezTo>
                    <a:cubicBezTo>
                      <a:pt x="31" y="13"/>
                      <a:pt x="31" y="9"/>
                      <a:pt x="27" y="5"/>
                    </a:cubicBezTo>
                    <a:cubicBezTo>
                      <a:pt x="24" y="3"/>
                      <a:pt x="21" y="0"/>
                      <a:pt x="16" y="2"/>
                    </a:cubicBezTo>
                    <a:cubicBezTo>
                      <a:pt x="11" y="0"/>
                      <a:pt x="8" y="2"/>
                      <a:pt x="5" y="5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1" y="20"/>
                      <a:pt x="1" y="24"/>
                      <a:pt x="4" y="27"/>
                    </a:cubicBezTo>
                    <a:cubicBezTo>
                      <a:pt x="7" y="30"/>
                      <a:pt x="10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24" name="Freeform 467">
                <a:extLst>
                  <a:ext uri="{FF2B5EF4-FFF2-40B4-BE49-F238E27FC236}">
                    <a16:creationId xmlns="" xmlns:a16="http://schemas.microsoft.com/office/drawing/2014/main" id="{C15022EB-5E75-4D00-ABAD-712675D49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3" y="3250"/>
                <a:ext cx="83" cy="85"/>
              </a:xfrm>
              <a:custGeom>
                <a:avLst/>
                <a:gdLst>
                  <a:gd name="T0" fmla="*/ 15 w 32"/>
                  <a:gd name="T1" fmla="*/ 2 h 33"/>
                  <a:gd name="T2" fmla="*/ 5 w 32"/>
                  <a:gd name="T3" fmla="*/ 6 h 33"/>
                  <a:gd name="T4" fmla="*/ 0 w 32"/>
                  <a:gd name="T5" fmla="*/ 18 h 33"/>
                  <a:gd name="T6" fmla="*/ 5 w 32"/>
                  <a:gd name="T7" fmla="*/ 29 h 33"/>
                  <a:gd name="T8" fmla="*/ 17 w 32"/>
                  <a:gd name="T9" fmla="*/ 33 h 33"/>
                  <a:gd name="T10" fmla="*/ 27 w 32"/>
                  <a:gd name="T11" fmla="*/ 28 h 33"/>
                  <a:gd name="T12" fmla="*/ 31 w 32"/>
                  <a:gd name="T13" fmla="*/ 17 h 33"/>
                  <a:gd name="T14" fmla="*/ 27 w 32"/>
                  <a:gd name="T15" fmla="*/ 6 h 33"/>
                  <a:gd name="T16" fmla="*/ 15 w 32"/>
                  <a:gd name="T17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15" y="2"/>
                    </a:moveTo>
                    <a:cubicBezTo>
                      <a:pt x="11" y="0"/>
                      <a:pt x="8" y="4"/>
                      <a:pt x="5" y="6"/>
                    </a:cubicBezTo>
                    <a:cubicBezTo>
                      <a:pt x="0" y="10"/>
                      <a:pt x="1" y="14"/>
                      <a:pt x="0" y="18"/>
                    </a:cubicBezTo>
                    <a:cubicBezTo>
                      <a:pt x="0" y="23"/>
                      <a:pt x="2" y="26"/>
                      <a:pt x="5" y="29"/>
                    </a:cubicBezTo>
                    <a:cubicBezTo>
                      <a:pt x="8" y="33"/>
                      <a:pt x="12" y="32"/>
                      <a:pt x="17" y="33"/>
                    </a:cubicBezTo>
                    <a:cubicBezTo>
                      <a:pt x="21" y="33"/>
                      <a:pt x="24" y="31"/>
                      <a:pt x="27" y="28"/>
                    </a:cubicBezTo>
                    <a:cubicBezTo>
                      <a:pt x="31" y="25"/>
                      <a:pt x="31" y="22"/>
                      <a:pt x="31" y="17"/>
                    </a:cubicBezTo>
                    <a:cubicBezTo>
                      <a:pt x="32" y="13"/>
                      <a:pt x="30" y="10"/>
                      <a:pt x="27" y="6"/>
                    </a:cubicBezTo>
                    <a:cubicBezTo>
                      <a:pt x="24" y="3"/>
                      <a:pt x="20" y="2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25" name="Freeform 468">
                <a:extLst>
                  <a:ext uri="{FF2B5EF4-FFF2-40B4-BE49-F238E27FC236}">
                    <a16:creationId xmlns="" xmlns:a16="http://schemas.microsoft.com/office/drawing/2014/main" id="{88BA177D-DB55-4DC3-93D0-BDB1F5994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7" y="3255"/>
                <a:ext cx="85" cy="80"/>
              </a:xfrm>
              <a:custGeom>
                <a:avLst/>
                <a:gdLst>
                  <a:gd name="T0" fmla="*/ 1 w 33"/>
                  <a:gd name="T1" fmla="*/ 15 h 31"/>
                  <a:gd name="T2" fmla="*/ 5 w 33"/>
                  <a:gd name="T3" fmla="*/ 26 h 31"/>
                  <a:gd name="T4" fmla="*/ 16 w 33"/>
                  <a:gd name="T5" fmla="*/ 31 h 31"/>
                  <a:gd name="T6" fmla="*/ 27 w 33"/>
                  <a:gd name="T7" fmla="*/ 27 h 31"/>
                  <a:gd name="T8" fmla="*/ 31 w 33"/>
                  <a:gd name="T9" fmla="*/ 16 h 31"/>
                  <a:gd name="T10" fmla="*/ 27 w 33"/>
                  <a:gd name="T11" fmla="*/ 4 h 31"/>
                  <a:gd name="T12" fmla="*/ 17 w 33"/>
                  <a:gd name="T13" fmla="*/ 0 h 31"/>
                  <a:gd name="T14" fmla="*/ 6 w 33"/>
                  <a:gd name="T15" fmla="*/ 4 h 31"/>
                  <a:gd name="T16" fmla="*/ 1 w 33"/>
                  <a:gd name="T1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1" y="15"/>
                    </a:moveTo>
                    <a:cubicBezTo>
                      <a:pt x="1" y="19"/>
                      <a:pt x="0" y="23"/>
                      <a:pt x="5" y="26"/>
                    </a:cubicBezTo>
                    <a:cubicBezTo>
                      <a:pt x="8" y="29"/>
                      <a:pt x="11" y="31"/>
                      <a:pt x="16" y="31"/>
                    </a:cubicBezTo>
                    <a:cubicBezTo>
                      <a:pt x="20" y="31"/>
                      <a:pt x="24" y="31"/>
                      <a:pt x="27" y="27"/>
                    </a:cubicBezTo>
                    <a:cubicBezTo>
                      <a:pt x="30" y="23"/>
                      <a:pt x="33" y="21"/>
                      <a:pt x="31" y="16"/>
                    </a:cubicBezTo>
                    <a:cubicBezTo>
                      <a:pt x="32" y="11"/>
                      <a:pt x="31" y="8"/>
                      <a:pt x="27" y="4"/>
                    </a:cubicBezTo>
                    <a:cubicBezTo>
                      <a:pt x="24" y="1"/>
                      <a:pt x="21" y="0"/>
                      <a:pt x="17" y="0"/>
                    </a:cubicBezTo>
                    <a:cubicBezTo>
                      <a:pt x="12" y="0"/>
                      <a:pt x="9" y="0"/>
                      <a:pt x="6" y="4"/>
                    </a:cubicBezTo>
                    <a:cubicBezTo>
                      <a:pt x="3" y="7"/>
                      <a:pt x="0" y="10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26" name="Freeform 469">
                <a:extLst>
                  <a:ext uri="{FF2B5EF4-FFF2-40B4-BE49-F238E27FC236}">
                    <a16:creationId xmlns="" xmlns:a16="http://schemas.microsoft.com/office/drawing/2014/main" id="{FEFD3192-00E8-4E29-BFB5-1AC77B874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3" y="3255"/>
                <a:ext cx="86" cy="80"/>
              </a:xfrm>
              <a:custGeom>
                <a:avLst/>
                <a:gdLst>
                  <a:gd name="T0" fmla="*/ 4 w 33"/>
                  <a:gd name="T1" fmla="*/ 26 h 31"/>
                  <a:gd name="T2" fmla="*/ 15 w 33"/>
                  <a:gd name="T3" fmla="*/ 31 h 31"/>
                  <a:gd name="T4" fmla="*/ 27 w 33"/>
                  <a:gd name="T5" fmla="*/ 27 h 31"/>
                  <a:gd name="T6" fmla="*/ 31 w 33"/>
                  <a:gd name="T7" fmla="*/ 16 h 31"/>
                  <a:gd name="T8" fmla="*/ 27 w 33"/>
                  <a:gd name="T9" fmla="*/ 4 h 31"/>
                  <a:gd name="T10" fmla="*/ 16 w 33"/>
                  <a:gd name="T11" fmla="*/ 0 h 31"/>
                  <a:gd name="T12" fmla="*/ 5 w 33"/>
                  <a:gd name="T13" fmla="*/ 4 h 31"/>
                  <a:gd name="T14" fmla="*/ 0 w 33"/>
                  <a:gd name="T15" fmla="*/ 15 h 31"/>
                  <a:gd name="T16" fmla="*/ 4 w 33"/>
                  <a:gd name="T17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4" y="26"/>
                    </a:moveTo>
                    <a:cubicBezTo>
                      <a:pt x="8" y="29"/>
                      <a:pt x="10" y="31"/>
                      <a:pt x="15" y="31"/>
                    </a:cubicBezTo>
                    <a:cubicBezTo>
                      <a:pt x="19" y="31"/>
                      <a:pt x="23" y="31"/>
                      <a:pt x="27" y="27"/>
                    </a:cubicBezTo>
                    <a:cubicBezTo>
                      <a:pt x="29" y="23"/>
                      <a:pt x="32" y="21"/>
                      <a:pt x="31" y="16"/>
                    </a:cubicBezTo>
                    <a:cubicBezTo>
                      <a:pt x="33" y="11"/>
                      <a:pt x="30" y="8"/>
                      <a:pt x="27" y="4"/>
                    </a:cubicBezTo>
                    <a:cubicBezTo>
                      <a:pt x="24" y="1"/>
                      <a:pt x="20" y="0"/>
                      <a:pt x="16" y="0"/>
                    </a:cubicBezTo>
                    <a:cubicBezTo>
                      <a:pt x="12" y="0"/>
                      <a:pt x="8" y="0"/>
                      <a:pt x="5" y="4"/>
                    </a:cubicBezTo>
                    <a:cubicBezTo>
                      <a:pt x="2" y="7"/>
                      <a:pt x="0" y="10"/>
                      <a:pt x="0" y="15"/>
                    </a:cubicBezTo>
                    <a:cubicBezTo>
                      <a:pt x="1" y="19"/>
                      <a:pt x="0" y="23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27" name="Freeform 470">
                <a:extLst>
                  <a:ext uri="{FF2B5EF4-FFF2-40B4-BE49-F238E27FC236}">
                    <a16:creationId xmlns="" xmlns:a16="http://schemas.microsoft.com/office/drawing/2014/main" id="{F1B459A9-E8EF-4825-9E40-CB97490CA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3677"/>
                <a:ext cx="86" cy="81"/>
              </a:xfrm>
              <a:custGeom>
                <a:avLst/>
                <a:gdLst>
                  <a:gd name="T0" fmla="*/ 5 w 33"/>
                  <a:gd name="T1" fmla="*/ 27 h 31"/>
                  <a:gd name="T2" fmla="*/ 16 w 33"/>
                  <a:gd name="T3" fmla="*/ 31 h 31"/>
                  <a:gd name="T4" fmla="*/ 27 w 33"/>
                  <a:gd name="T5" fmla="*/ 27 h 31"/>
                  <a:gd name="T6" fmla="*/ 32 w 33"/>
                  <a:gd name="T7" fmla="*/ 17 h 31"/>
                  <a:gd name="T8" fmla="*/ 28 w 33"/>
                  <a:gd name="T9" fmla="*/ 5 h 31"/>
                  <a:gd name="T10" fmla="*/ 17 w 33"/>
                  <a:gd name="T11" fmla="*/ 0 h 31"/>
                  <a:gd name="T12" fmla="*/ 5 w 33"/>
                  <a:gd name="T13" fmla="*/ 4 h 31"/>
                  <a:gd name="T14" fmla="*/ 1 w 33"/>
                  <a:gd name="T15" fmla="*/ 15 h 31"/>
                  <a:gd name="T16" fmla="*/ 5 w 33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5" y="27"/>
                    </a:moveTo>
                    <a:cubicBezTo>
                      <a:pt x="9" y="30"/>
                      <a:pt x="12" y="31"/>
                      <a:pt x="16" y="31"/>
                    </a:cubicBezTo>
                    <a:cubicBezTo>
                      <a:pt x="21" y="31"/>
                      <a:pt x="24" y="31"/>
                      <a:pt x="27" y="27"/>
                    </a:cubicBezTo>
                    <a:cubicBezTo>
                      <a:pt x="30" y="24"/>
                      <a:pt x="33" y="21"/>
                      <a:pt x="32" y="17"/>
                    </a:cubicBezTo>
                    <a:cubicBezTo>
                      <a:pt x="32" y="12"/>
                      <a:pt x="32" y="8"/>
                      <a:pt x="28" y="5"/>
                    </a:cubicBezTo>
                    <a:cubicBezTo>
                      <a:pt x="25" y="2"/>
                      <a:pt x="22" y="0"/>
                      <a:pt x="17" y="0"/>
                    </a:cubicBezTo>
                    <a:cubicBezTo>
                      <a:pt x="13" y="1"/>
                      <a:pt x="9" y="0"/>
                      <a:pt x="5" y="4"/>
                    </a:cubicBezTo>
                    <a:cubicBezTo>
                      <a:pt x="3" y="8"/>
                      <a:pt x="0" y="11"/>
                      <a:pt x="1" y="15"/>
                    </a:cubicBezTo>
                    <a:cubicBezTo>
                      <a:pt x="1" y="20"/>
                      <a:pt x="2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28" name="Freeform 471">
                <a:extLst>
                  <a:ext uri="{FF2B5EF4-FFF2-40B4-BE49-F238E27FC236}">
                    <a16:creationId xmlns="" xmlns:a16="http://schemas.microsoft.com/office/drawing/2014/main" id="{7ED9263E-D1A8-4879-A592-356AE7963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3675"/>
                <a:ext cx="83" cy="85"/>
              </a:xfrm>
              <a:custGeom>
                <a:avLst/>
                <a:gdLst>
                  <a:gd name="T0" fmla="*/ 15 w 32"/>
                  <a:gd name="T1" fmla="*/ 32 h 33"/>
                  <a:gd name="T2" fmla="*/ 27 w 32"/>
                  <a:gd name="T3" fmla="*/ 28 h 33"/>
                  <a:gd name="T4" fmla="*/ 31 w 32"/>
                  <a:gd name="T5" fmla="*/ 17 h 33"/>
                  <a:gd name="T6" fmla="*/ 27 w 32"/>
                  <a:gd name="T7" fmla="*/ 6 h 33"/>
                  <a:gd name="T8" fmla="*/ 17 w 32"/>
                  <a:gd name="T9" fmla="*/ 1 h 33"/>
                  <a:gd name="T10" fmla="*/ 5 w 32"/>
                  <a:gd name="T11" fmla="*/ 6 h 33"/>
                  <a:gd name="T12" fmla="*/ 0 w 32"/>
                  <a:gd name="T13" fmla="*/ 16 h 33"/>
                  <a:gd name="T14" fmla="*/ 4 w 32"/>
                  <a:gd name="T15" fmla="*/ 27 h 33"/>
                  <a:gd name="T16" fmla="*/ 15 w 32"/>
                  <a:gd name="T17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15" y="32"/>
                    </a:moveTo>
                    <a:cubicBezTo>
                      <a:pt x="19" y="32"/>
                      <a:pt x="23" y="33"/>
                      <a:pt x="27" y="28"/>
                    </a:cubicBezTo>
                    <a:cubicBezTo>
                      <a:pt x="29" y="25"/>
                      <a:pt x="32" y="22"/>
                      <a:pt x="31" y="17"/>
                    </a:cubicBezTo>
                    <a:cubicBezTo>
                      <a:pt x="31" y="13"/>
                      <a:pt x="31" y="9"/>
                      <a:pt x="27" y="6"/>
                    </a:cubicBezTo>
                    <a:cubicBezTo>
                      <a:pt x="24" y="3"/>
                      <a:pt x="21" y="0"/>
                      <a:pt x="17" y="1"/>
                    </a:cubicBezTo>
                    <a:cubicBezTo>
                      <a:pt x="12" y="1"/>
                      <a:pt x="8" y="2"/>
                      <a:pt x="5" y="6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1" y="21"/>
                      <a:pt x="1" y="24"/>
                      <a:pt x="4" y="27"/>
                    </a:cubicBezTo>
                    <a:cubicBezTo>
                      <a:pt x="7" y="30"/>
                      <a:pt x="10" y="33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29" name="Freeform 472">
                <a:extLst>
                  <a:ext uri="{FF2B5EF4-FFF2-40B4-BE49-F238E27FC236}">
                    <a16:creationId xmlns="" xmlns:a16="http://schemas.microsoft.com/office/drawing/2014/main" id="{6C94F892-AEE8-4B11-B225-8DB7C7663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3460"/>
                <a:ext cx="80" cy="85"/>
              </a:xfrm>
              <a:custGeom>
                <a:avLst/>
                <a:gdLst>
                  <a:gd name="T0" fmla="*/ 14 w 31"/>
                  <a:gd name="T1" fmla="*/ 33 h 33"/>
                  <a:gd name="T2" fmla="*/ 26 w 31"/>
                  <a:gd name="T3" fmla="*/ 28 h 33"/>
                  <a:gd name="T4" fmla="*/ 31 w 31"/>
                  <a:gd name="T5" fmla="*/ 18 h 33"/>
                  <a:gd name="T6" fmla="*/ 26 w 31"/>
                  <a:gd name="T7" fmla="*/ 6 h 33"/>
                  <a:gd name="T8" fmla="*/ 15 w 31"/>
                  <a:gd name="T9" fmla="*/ 2 h 33"/>
                  <a:gd name="T10" fmla="*/ 4 w 31"/>
                  <a:gd name="T11" fmla="*/ 6 h 33"/>
                  <a:gd name="T12" fmla="*/ 0 w 31"/>
                  <a:gd name="T13" fmla="*/ 17 h 33"/>
                  <a:gd name="T14" fmla="*/ 4 w 31"/>
                  <a:gd name="T15" fmla="*/ 28 h 33"/>
                  <a:gd name="T16" fmla="*/ 14 w 31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14" y="33"/>
                    </a:moveTo>
                    <a:cubicBezTo>
                      <a:pt x="19" y="32"/>
                      <a:pt x="23" y="32"/>
                      <a:pt x="26" y="28"/>
                    </a:cubicBezTo>
                    <a:cubicBezTo>
                      <a:pt x="29" y="25"/>
                      <a:pt x="31" y="22"/>
                      <a:pt x="31" y="18"/>
                    </a:cubicBezTo>
                    <a:cubicBezTo>
                      <a:pt x="30" y="13"/>
                      <a:pt x="30" y="9"/>
                      <a:pt x="26" y="6"/>
                    </a:cubicBezTo>
                    <a:cubicBezTo>
                      <a:pt x="23" y="3"/>
                      <a:pt x="20" y="1"/>
                      <a:pt x="15" y="2"/>
                    </a:cubicBezTo>
                    <a:cubicBezTo>
                      <a:pt x="10" y="0"/>
                      <a:pt x="7" y="3"/>
                      <a:pt x="4" y="6"/>
                    </a:cubicBezTo>
                    <a:cubicBezTo>
                      <a:pt x="0" y="9"/>
                      <a:pt x="0" y="13"/>
                      <a:pt x="0" y="17"/>
                    </a:cubicBezTo>
                    <a:cubicBezTo>
                      <a:pt x="0" y="22"/>
                      <a:pt x="0" y="25"/>
                      <a:pt x="4" y="28"/>
                    </a:cubicBezTo>
                    <a:cubicBezTo>
                      <a:pt x="7" y="31"/>
                      <a:pt x="10" y="33"/>
                      <a:pt x="1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30" name="Freeform 473">
                <a:extLst>
                  <a:ext uri="{FF2B5EF4-FFF2-40B4-BE49-F238E27FC236}">
                    <a16:creationId xmlns="" xmlns:a16="http://schemas.microsoft.com/office/drawing/2014/main" id="{F9B59E0F-7015-4631-BB97-A5D512606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3" y="3571"/>
                <a:ext cx="83" cy="86"/>
              </a:xfrm>
              <a:custGeom>
                <a:avLst/>
                <a:gdLst>
                  <a:gd name="T0" fmla="*/ 5 w 32"/>
                  <a:gd name="T1" fmla="*/ 28 h 33"/>
                  <a:gd name="T2" fmla="*/ 15 w 32"/>
                  <a:gd name="T3" fmla="*/ 32 h 33"/>
                  <a:gd name="T4" fmla="*/ 27 w 32"/>
                  <a:gd name="T5" fmla="*/ 27 h 33"/>
                  <a:gd name="T6" fmla="*/ 32 w 32"/>
                  <a:gd name="T7" fmla="*/ 17 h 33"/>
                  <a:gd name="T8" fmla="*/ 28 w 32"/>
                  <a:gd name="T9" fmla="*/ 6 h 33"/>
                  <a:gd name="T10" fmla="*/ 17 w 32"/>
                  <a:gd name="T11" fmla="*/ 1 h 33"/>
                  <a:gd name="T12" fmla="*/ 5 w 32"/>
                  <a:gd name="T13" fmla="*/ 5 h 33"/>
                  <a:gd name="T14" fmla="*/ 1 w 32"/>
                  <a:gd name="T15" fmla="*/ 16 h 33"/>
                  <a:gd name="T16" fmla="*/ 5 w 32"/>
                  <a:gd name="T1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5" y="28"/>
                    </a:moveTo>
                    <a:cubicBezTo>
                      <a:pt x="8" y="30"/>
                      <a:pt x="11" y="33"/>
                      <a:pt x="15" y="32"/>
                    </a:cubicBezTo>
                    <a:cubicBezTo>
                      <a:pt x="20" y="32"/>
                      <a:pt x="24" y="31"/>
                      <a:pt x="27" y="27"/>
                    </a:cubicBezTo>
                    <a:cubicBezTo>
                      <a:pt x="30" y="24"/>
                      <a:pt x="32" y="21"/>
                      <a:pt x="32" y="17"/>
                    </a:cubicBezTo>
                    <a:cubicBezTo>
                      <a:pt x="31" y="12"/>
                      <a:pt x="31" y="9"/>
                      <a:pt x="28" y="6"/>
                    </a:cubicBezTo>
                    <a:cubicBezTo>
                      <a:pt x="24" y="3"/>
                      <a:pt x="22" y="0"/>
                      <a:pt x="17" y="1"/>
                    </a:cubicBezTo>
                    <a:cubicBezTo>
                      <a:pt x="13" y="1"/>
                      <a:pt x="8" y="0"/>
                      <a:pt x="5" y="5"/>
                    </a:cubicBezTo>
                    <a:cubicBezTo>
                      <a:pt x="2" y="8"/>
                      <a:pt x="0" y="11"/>
                      <a:pt x="1" y="16"/>
                    </a:cubicBezTo>
                    <a:cubicBezTo>
                      <a:pt x="1" y="20"/>
                      <a:pt x="0" y="24"/>
                      <a:pt x="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31" name="Freeform 474">
                <a:extLst>
                  <a:ext uri="{FF2B5EF4-FFF2-40B4-BE49-F238E27FC236}">
                    <a16:creationId xmlns="" xmlns:a16="http://schemas.microsoft.com/office/drawing/2014/main" id="{1068A03F-2607-4B05-8913-3B95E67E4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3571"/>
                <a:ext cx="81" cy="83"/>
              </a:xfrm>
              <a:custGeom>
                <a:avLst/>
                <a:gdLst>
                  <a:gd name="T0" fmla="*/ 17 w 31"/>
                  <a:gd name="T1" fmla="*/ 32 h 32"/>
                  <a:gd name="T2" fmla="*/ 27 w 31"/>
                  <a:gd name="T3" fmla="*/ 27 h 32"/>
                  <a:gd name="T4" fmla="*/ 31 w 31"/>
                  <a:gd name="T5" fmla="*/ 16 h 32"/>
                  <a:gd name="T6" fmla="*/ 27 w 31"/>
                  <a:gd name="T7" fmla="*/ 5 h 32"/>
                  <a:gd name="T8" fmla="*/ 15 w 31"/>
                  <a:gd name="T9" fmla="*/ 1 h 32"/>
                  <a:gd name="T10" fmla="*/ 5 w 31"/>
                  <a:gd name="T11" fmla="*/ 5 h 32"/>
                  <a:gd name="T12" fmla="*/ 0 w 31"/>
                  <a:gd name="T13" fmla="*/ 17 h 32"/>
                  <a:gd name="T14" fmla="*/ 5 w 31"/>
                  <a:gd name="T15" fmla="*/ 28 h 32"/>
                  <a:gd name="T16" fmla="*/ 17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7" y="32"/>
                    </a:moveTo>
                    <a:cubicBezTo>
                      <a:pt x="21" y="32"/>
                      <a:pt x="24" y="30"/>
                      <a:pt x="27" y="27"/>
                    </a:cubicBezTo>
                    <a:cubicBezTo>
                      <a:pt x="31" y="24"/>
                      <a:pt x="31" y="20"/>
                      <a:pt x="31" y="16"/>
                    </a:cubicBezTo>
                    <a:cubicBezTo>
                      <a:pt x="31" y="12"/>
                      <a:pt x="30" y="9"/>
                      <a:pt x="27" y="5"/>
                    </a:cubicBezTo>
                    <a:cubicBezTo>
                      <a:pt x="24" y="2"/>
                      <a:pt x="20" y="0"/>
                      <a:pt x="15" y="1"/>
                    </a:cubicBezTo>
                    <a:cubicBezTo>
                      <a:pt x="11" y="0"/>
                      <a:pt x="8" y="3"/>
                      <a:pt x="5" y="5"/>
                    </a:cubicBezTo>
                    <a:cubicBezTo>
                      <a:pt x="0" y="9"/>
                      <a:pt x="1" y="13"/>
                      <a:pt x="0" y="17"/>
                    </a:cubicBezTo>
                    <a:cubicBezTo>
                      <a:pt x="0" y="22"/>
                      <a:pt x="2" y="24"/>
                      <a:pt x="5" y="28"/>
                    </a:cubicBezTo>
                    <a:cubicBezTo>
                      <a:pt x="8" y="32"/>
                      <a:pt x="12" y="31"/>
                      <a:pt x="17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32" name="Freeform 475">
                <a:extLst>
                  <a:ext uri="{FF2B5EF4-FFF2-40B4-BE49-F238E27FC236}">
                    <a16:creationId xmlns="" xmlns:a16="http://schemas.microsoft.com/office/drawing/2014/main" id="{43A33B41-1B0B-4C45-9FBE-D1D098583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3677"/>
                <a:ext cx="85" cy="81"/>
              </a:xfrm>
              <a:custGeom>
                <a:avLst/>
                <a:gdLst>
                  <a:gd name="T0" fmla="*/ 6 w 33"/>
                  <a:gd name="T1" fmla="*/ 27 h 31"/>
                  <a:gd name="T2" fmla="*/ 17 w 33"/>
                  <a:gd name="T3" fmla="*/ 31 h 31"/>
                  <a:gd name="T4" fmla="*/ 27 w 33"/>
                  <a:gd name="T5" fmla="*/ 27 h 31"/>
                  <a:gd name="T6" fmla="*/ 32 w 33"/>
                  <a:gd name="T7" fmla="*/ 16 h 31"/>
                  <a:gd name="T8" fmla="*/ 28 w 33"/>
                  <a:gd name="T9" fmla="*/ 5 h 31"/>
                  <a:gd name="T10" fmla="*/ 17 w 33"/>
                  <a:gd name="T11" fmla="*/ 0 h 31"/>
                  <a:gd name="T12" fmla="*/ 5 w 33"/>
                  <a:gd name="T13" fmla="*/ 5 h 31"/>
                  <a:gd name="T14" fmla="*/ 1 w 33"/>
                  <a:gd name="T15" fmla="*/ 15 h 31"/>
                  <a:gd name="T16" fmla="*/ 6 w 33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6" y="27"/>
                    </a:moveTo>
                    <a:cubicBezTo>
                      <a:pt x="9" y="30"/>
                      <a:pt x="12" y="31"/>
                      <a:pt x="17" y="31"/>
                    </a:cubicBezTo>
                    <a:cubicBezTo>
                      <a:pt x="21" y="31"/>
                      <a:pt x="24" y="31"/>
                      <a:pt x="27" y="27"/>
                    </a:cubicBezTo>
                    <a:cubicBezTo>
                      <a:pt x="30" y="24"/>
                      <a:pt x="33" y="21"/>
                      <a:pt x="32" y="16"/>
                    </a:cubicBezTo>
                    <a:cubicBezTo>
                      <a:pt x="32" y="12"/>
                      <a:pt x="32" y="8"/>
                      <a:pt x="28" y="5"/>
                    </a:cubicBezTo>
                    <a:cubicBezTo>
                      <a:pt x="25" y="2"/>
                      <a:pt x="22" y="0"/>
                      <a:pt x="17" y="0"/>
                    </a:cubicBezTo>
                    <a:cubicBezTo>
                      <a:pt x="13" y="1"/>
                      <a:pt x="9" y="0"/>
                      <a:pt x="5" y="5"/>
                    </a:cubicBezTo>
                    <a:cubicBezTo>
                      <a:pt x="3" y="8"/>
                      <a:pt x="0" y="11"/>
                      <a:pt x="1" y="15"/>
                    </a:cubicBezTo>
                    <a:cubicBezTo>
                      <a:pt x="1" y="20"/>
                      <a:pt x="2" y="24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33" name="Freeform 476">
                <a:extLst>
                  <a:ext uri="{FF2B5EF4-FFF2-40B4-BE49-F238E27FC236}">
                    <a16:creationId xmlns="" xmlns:a16="http://schemas.microsoft.com/office/drawing/2014/main" id="{E21D46F8-BF18-4A1E-884D-F75509468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3677"/>
                <a:ext cx="86" cy="81"/>
              </a:xfrm>
              <a:custGeom>
                <a:avLst/>
                <a:gdLst>
                  <a:gd name="T0" fmla="*/ 5 w 33"/>
                  <a:gd name="T1" fmla="*/ 27 h 31"/>
                  <a:gd name="T2" fmla="*/ 17 w 33"/>
                  <a:gd name="T3" fmla="*/ 31 h 31"/>
                  <a:gd name="T4" fmla="*/ 28 w 33"/>
                  <a:gd name="T5" fmla="*/ 27 h 31"/>
                  <a:gd name="T6" fmla="*/ 32 w 33"/>
                  <a:gd name="T7" fmla="*/ 16 h 31"/>
                  <a:gd name="T8" fmla="*/ 28 w 33"/>
                  <a:gd name="T9" fmla="*/ 4 h 31"/>
                  <a:gd name="T10" fmla="*/ 17 w 33"/>
                  <a:gd name="T11" fmla="*/ 0 h 31"/>
                  <a:gd name="T12" fmla="*/ 5 w 33"/>
                  <a:gd name="T13" fmla="*/ 5 h 31"/>
                  <a:gd name="T14" fmla="*/ 2 w 33"/>
                  <a:gd name="T15" fmla="*/ 16 h 31"/>
                  <a:gd name="T16" fmla="*/ 5 w 33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5" y="27"/>
                    </a:moveTo>
                    <a:cubicBezTo>
                      <a:pt x="9" y="30"/>
                      <a:pt x="12" y="31"/>
                      <a:pt x="17" y="31"/>
                    </a:cubicBezTo>
                    <a:cubicBezTo>
                      <a:pt x="22" y="31"/>
                      <a:pt x="25" y="30"/>
                      <a:pt x="28" y="27"/>
                    </a:cubicBezTo>
                    <a:cubicBezTo>
                      <a:pt x="31" y="24"/>
                      <a:pt x="33" y="21"/>
                      <a:pt x="32" y="16"/>
                    </a:cubicBezTo>
                    <a:cubicBezTo>
                      <a:pt x="32" y="12"/>
                      <a:pt x="32" y="8"/>
                      <a:pt x="28" y="4"/>
                    </a:cubicBezTo>
                    <a:cubicBezTo>
                      <a:pt x="25" y="1"/>
                      <a:pt x="22" y="0"/>
                      <a:pt x="17" y="0"/>
                    </a:cubicBezTo>
                    <a:cubicBezTo>
                      <a:pt x="12" y="0"/>
                      <a:pt x="9" y="1"/>
                      <a:pt x="5" y="5"/>
                    </a:cubicBezTo>
                    <a:cubicBezTo>
                      <a:pt x="2" y="8"/>
                      <a:pt x="1" y="11"/>
                      <a:pt x="2" y="16"/>
                    </a:cubicBezTo>
                    <a:cubicBezTo>
                      <a:pt x="0" y="20"/>
                      <a:pt x="3" y="23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34" name="Freeform 477">
                <a:extLst>
                  <a:ext uri="{FF2B5EF4-FFF2-40B4-BE49-F238E27FC236}">
                    <a16:creationId xmlns="" xmlns:a16="http://schemas.microsoft.com/office/drawing/2014/main" id="{477A3D8A-F6B7-4E47-BD6D-D89F010AD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6" y="304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35" name="Freeform 478">
                <a:extLst>
                  <a:ext uri="{FF2B5EF4-FFF2-40B4-BE49-F238E27FC236}">
                    <a16:creationId xmlns="" xmlns:a16="http://schemas.microsoft.com/office/drawing/2014/main" id="{0E337EA7-942D-444D-A44C-98ED00AF0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2" y="3255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1" y="25"/>
                      <a:pt x="7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36" name="Freeform 479">
                <a:extLst>
                  <a:ext uri="{FF2B5EF4-FFF2-40B4-BE49-F238E27FC236}">
                    <a16:creationId xmlns="" xmlns:a16="http://schemas.microsoft.com/office/drawing/2014/main" id="{7D2E3DBB-3A24-4E96-B142-F35F9A6AD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8" y="3255"/>
                <a:ext cx="81" cy="80"/>
              </a:xfrm>
              <a:custGeom>
                <a:avLst/>
                <a:gdLst>
                  <a:gd name="T0" fmla="*/ 0 w 31"/>
                  <a:gd name="T1" fmla="*/ 16 h 31"/>
                  <a:gd name="T2" fmla="*/ 16 w 31"/>
                  <a:gd name="T3" fmla="*/ 31 h 31"/>
                  <a:gd name="T4" fmla="*/ 31 w 31"/>
                  <a:gd name="T5" fmla="*/ 15 h 31"/>
                  <a:gd name="T6" fmla="*/ 15 w 31"/>
                  <a:gd name="T7" fmla="*/ 0 h 31"/>
                  <a:gd name="T8" fmla="*/ 0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6"/>
                    </a:moveTo>
                    <a:cubicBezTo>
                      <a:pt x="0" y="25"/>
                      <a:pt x="6" y="31"/>
                      <a:pt x="16" y="31"/>
                    </a:cubicBezTo>
                    <a:cubicBezTo>
                      <a:pt x="24" y="31"/>
                      <a:pt x="31" y="24"/>
                      <a:pt x="31" y="15"/>
                    </a:cubicBezTo>
                    <a:cubicBezTo>
                      <a:pt x="31" y="6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37" name="Freeform 480">
                <a:extLst>
                  <a:ext uri="{FF2B5EF4-FFF2-40B4-BE49-F238E27FC236}">
                    <a16:creationId xmlns="" xmlns:a16="http://schemas.microsoft.com/office/drawing/2014/main" id="{4458D201-CD68-4C28-9AC8-C2149130F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2" y="3255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4"/>
                      <a:pt x="31" y="15"/>
                    </a:cubicBezTo>
                    <a:cubicBezTo>
                      <a:pt x="31" y="6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38" name="Freeform 481">
                <a:extLst>
                  <a:ext uri="{FF2B5EF4-FFF2-40B4-BE49-F238E27FC236}">
                    <a16:creationId xmlns="" xmlns:a16="http://schemas.microsoft.com/office/drawing/2014/main" id="{5DF48FE3-29DA-4FC4-A59C-7C153CD94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6" y="325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1" y="6"/>
                      <a:pt x="0" y="15"/>
                    </a:cubicBezTo>
                    <a:cubicBezTo>
                      <a:pt x="0" y="24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39" name="Freeform 482">
                <a:extLst>
                  <a:ext uri="{FF2B5EF4-FFF2-40B4-BE49-F238E27FC236}">
                    <a16:creationId xmlns="" xmlns:a16="http://schemas.microsoft.com/office/drawing/2014/main" id="{40C46528-73E2-4DB9-80BB-4F46B5E31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3465"/>
                <a:ext cx="80" cy="80"/>
              </a:xfrm>
              <a:custGeom>
                <a:avLst/>
                <a:gdLst>
                  <a:gd name="T0" fmla="*/ 15 w 31"/>
                  <a:gd name="T1" fmla="*/ 0 h 31"/>
                  <a:gd name="T2" fmla="*/ 0 w 31"/>
                  <a:gd name="T3" fmla="*/ 15 h 31"/>
                  <a:gd name="T4" fmla="*/ 16 w 31"/>
                  <a:gd name="T5" fmla="*/ 30 h 31"/>
                  <a:gd name="T6" fmla="*/ 31 w 31"/>
                  <a:gd name="T7" fmla="*/ 14 h 31"/>
                  <a:gd name="T8" fmla="*/ 15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cubicBezTo>
                      <a:pt x="6" y="0"/>
                      <a:pt x="0" y="6"/>
                      <a:pt x="0" y="15"/>
                    </a:cubicBezTo>
                    <a:cubicBezTo>
                      <a:pt x="0" y="25"/>
                      <a:pt x="7" y="31"/>
                      <a:pt x="16" y="30"/>
                    </a:cubicBezTo>
                    <a:cubicBezTo>
                      <a:pt x="25" y="30"/>
                      <a:pt x="31" y="24"/>
                      <a:pt x="31" y="14"/>
                    </a:cubicBezTo>
                    <a:cubicBezTo>
                      <a:pt x="31" y="6"/>
                      <a:pt x="24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40" name="Freeform 483">
                <a:extLst>
                  <a:ext uri="{FF2B5EF4-FFF2-40B4-BE49-F238E27FC236}">
                    <a16:creationId xmlns="" xmlns:a16="http://schemas.microsoft.com/office/drawing/2014/main" id="{6061A534-1F3B-460D-BC67-8D918DD9D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7" y="3045"/>
                <a:ext cx="80" cy="80"/>
              </a:xfrm>
              <a:custGeom>
                <a:avLst/>
                <a:gdLst>
                  <a:gd name="T0" fmla="*/ 0 w 31"/>
                  <a:gd name="T1" fmla="*/ 16 h 31"/>
                  <a:gd name="T2" fmla="*/ 15 w 31"/>
                  <a:gd name="T3" fmla="*/ 31 h 31"/>
                  <a:gd name="T4" fmla="*/ 31 w 31"/>
                  <a:gd name="T5" fmla="*/ 17 h 31"/>
                  <a:gd name="T6" fmla="*/ 16 w 31"/>
                  <a:gd name="T7" fmla="*/ 0 h 31"/>
                  <a:gd name="T8" fmla="*/ 0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6"/>
                    </a:moveTo>
                    <a:cubicBezTo>
                      <a:pt x="0" y="25"/>
                      <a:pt x="6" y="31"/>
                      <a:pt x="15" y="31"/>
                    </a:cubicBezTo>
                    <a:cubicBezTo>
                      <a:pt x="24" y="31"/>
                      <a:pt x="31" y="25"/>
                      <a:pt x="31" y="17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6" y="0"/>
                      <a:pt x="0" y="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41" name="Freeform 484">
                <a:extLst>
                  <a:ext uri="{FF2B5EF4-FFF2-40B4-BE49-F238E27FC236}">
                    <a16:creationId xmlns="" xmlns:a16="http://schemas.microsoft.com/office/drawing/2014/main" id="{231E3F9F-E3D1-4A1A-A42D-2187B35FF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3" y="3045"/>
                <a:ext cx="80" cy="80"/>
              </a:xfrm>
              <a:custGeom>
                <a:avLst/>
                <a:gdLst>
                  <a:gd name="T0" fmla="*/ 0 w 31"/>
                  <a:gd name="T1" fmla="*/ 16 h 31"/>
                  <a:gd name="T2" fmla="*/ 14 w 31"/>
                  <a:gd name="T3" fmla="*/ 31 h 31"/>
                  <a:gd name="T4" fmla="*/ 30 w 31"/>
                  <a:gd name="T5" fmla="*/ 16 h 31"/>
                  <a:gd name="T6" fmla="*/ 15 w 31"/>
                  <a:gd name="T7" fmla="*/ 0 h 31"/>
                  <a:gd name="T8" fmla="*/ 0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6"/>
                    </a:moveTo>
                    <a:cubicBezTo>
                      <a:pt x="0" y="25"/>
                      <a:pt x="6" y="31"/>
                      <a:pt x="14" y="31"/>
                    </a:cubicBezTo>
                    <a:cubicBezTo>
                      <a:pt x="24" y="31"/>
                      <a:pt x="30" y="25"/>
                      <a:pt x="30" y="16"/>
                    </a:cubicBezTo>
                    <a:cubicBezTo>
                      <a:pt x="31" y="7"/>
                      <a:pt x="24" y="1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42" name="Freeform 485">
                <a:extLst>
                  <a:ext uri="{FF2B5EF4-FFF2-40B4-BE49-F238E27FC236}">
                    <a16:creationId xmlns="" xmlns:a16="http://schemas.microsoft.com/office/drawing/2014/main" id="{B4C59DE1-7A2B-404F-9192-F6FF15F2D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7" y="3045"/>
                <a:ext cx="80" cy="80"/>
              </a:xfrm>
              <a:custGeom>
                <a:avLst/>
                <a:gdLst>
                  <a:gd name="T0" fmla="*/ 0 w 31"/>
                  <a:gd name="T1" fmla="*/ 16 h 31"/>
                  <a:gd name="T2" fmla="*/ 15 w 31"/>
                  <a:gd name="T3" fmla="*/ 31 h 31"/>
                  <a:gd name="T4" fmla="*/ 31 w 31"/>
                  <a:gd name="T5" fmla="*/ 16 h 31"/>
                  <a:gd name="T6" fmla="*/ 16 w 31"/>
                  <a:gd name="T7" fmla="*/ 0 h 31"/>
                  <a:gd name="T8" fmla="*/ 0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6"/>
                    </a:moveTo>
                    <a:cubicBezTo>
                      <a:pt x="0" y="25"/>
                      <a:pt x="7" y="31"/>
                      <a:pt x="15" y="31"/>
                    </a:cubicBez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43" name="Freeform 486">
                <a:extLst>
                  <a:ext uri="{FF2B5EF4-FFF2-40B4-BE49-F238E27FC236}">
                    <a16:creationId xmlns="" xmlns:a16="http://schemas.microsoft.com/office/drawing/2014/main" id="{23064E00-1185-45D8-8536-A2F4EA66F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3465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0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4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44" name="Freeform 487">
                <a:extLst>
                  <a:ext uri="{FF2B5EF4-FFF2-40B4-BE49-F238E27FC236}">
                    <a16:creationId xmlns="" xmlns:a16="http://schemas.microsoft.com/office/drawing/2014/main" id="{7355A06E-537F-4C99-9A77-59C486126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2936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45" name="Freeform 488">
                <a:extLst>
                  <a:ext uri="{FF2B5EF4-FFF2-40B4-BE49-F238E27FC236}">
                    <a16:creationId xmlns="" xmlns:a16="http://schemas.microsoft.com/office/drawing/2014/main" id="{07F3A02C-3D8E-41AD-A424-12739F6B3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" y="2936"/>
                <a:ext cx="80" cy="80"/>
              </a:xfrm>
              <a:custGeom>
                <a:avLst/>
                <a:gdLst>
                  <a:gd name="T0" fmla="*/ 15 w 31"/>
                  <a:gd name="T1" fmla="*/ 0 h 31"/>
                  <a:gd name="T2" fmla="*/ 0 w 31"/>
                  <a:gd name="T3" fmla="*/ 16 h 31"/>
                  <a:gd name="T4" fmla="*/ 16 w 31"/>
                  <a:gd name="T5" fmla="*/ 31 h 31"/>
                  <a:gd name="T6" fmla="*/ 31 w 31"/>
                  <a:gd name="T7" fmla="*/ 15 h 31"/>
                  <a:gd name="T8" fmla="*/ 15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ubicBezTo>
                      <a:pt x="24" y="31"/>
                      <a:pt x="31" y="23"/>
                      <a:pt x="31" y="15"/>
                    </a:cubicBezTo>
                    <a:cubicBezTo>
                      <a:pt x="30" y="6"/>
                      <a:pt x="24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46" name="Freeform 489">
                <a:extLst>
                  <a:ext uri="{FF2B5EF4-FFF2-40B4-BE49-F238E27FC236}">
                    <a16:creationId xmlns="" xmlns:a16="http://schemas.microsoft.com/office/drawing/2014/main" id="{94A5A2D3-CCCF-4EFE-AA52-A250D4576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" y="2936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6"/>
                    </a:cubicBezTo>
                    <a:cubicBezTo>
                      <a:pt x="0" y="24"/>
                      <a:pt x="7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47" name="Freeform 490">
                <a:extLst>
                  <a:ext uri="{FF2B5EF4-FFF2-40B4-BE49-F238E27FC236}">
                    <a16:creationId xmlns="" xmlns:a16="http://schemas.microsoft.com/office/drawing/2014/main" id="{CEBAA1F9-5231-4619-8E65-23E1BFCD1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" y="2936"/>
                <a:ext cx="80" cy="80"/>
              </a:xfrm>
              <a:custGeom>
                <a:avLst/>
                <a:gdLst>
                  <a:gd name="T0" fmla="*/ 0 w 31"/>
                  <a:gd name="T1" fmla="*/ 16 h 31"/>
                  <a:gd name="T2" fmla="*/ 16 w 31"/>
                  <a:gd name="T3" fmla="*/ 31 h 31"/>
                  <a:gd name="T4" fmla="*/ 31 w 31"/>
                  <a:gd name="T5" fmla="*/ 15 h 31"/>
                  <a:gd name="T6" fmla="*/ 15 w 31"/>
                  <a:gd name="T7" fmla="*/ 0 h 31"/>
                  <a:gd name="T8" fmla="*/ 0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6"/>
                    </a:moveTo>
                    <a:cubicBezTo>
                      <a:pt x="0" y="25"/>
                      <a:pt x="6" y="31"/>
                      <a:pt x="16" y="31"/>
                    </a:cubicBezTo>
                    <a:cubicBezTo>
                      <a:pt x="25" y="31"/>
                      <a:pt x="31" y="25"/>
                      <a:pt x="31" y="15"/>
                    </a:cubicBezTo>
                    <a:cubicBezTo>
                      <a:pt x="31" y="6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48" name="Freeform 491">
                <a:extLst>
                  <a:ext uri="{FF2B5EF4-FFF2-40B4-BE49-F238E27FC236}">
                    <a16:creationId xmlns="" xmlns:a16="http://schemas.microsoft.com/office/drawing/2014/main" id="{D2ACB0AC-196D-4E58-9F13-0946DC6BD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" y="2936"/>
                <a:ext cx="80" cy="80"/>
              </a:xfrm>
              <a:custGeom>
                <a:avLst/>
                <a:gdLst>
                  <a:gd name="T0" fmla="*/ 15 w 31"/>
                  <a:gd name="T1" fmla="*/ 0 h 31"/>
                  <a:gd name="T2" fmla="*/ 0 w 31"/>
                  <a:gd name="T3" fmla="*/ 16 h 31"/>
                  <a:gd name="T4" fmla="*/ 15 w 31"/>
                  <a:gd name="T5" fmla="*/ 31 h 31"/>
                  <a:gd name="T6" fmla="*/ 31 w 31"/>
                  <a:gd name="T7" fmla="*/ 16 h 31"/>
                  <a:gd name="T8" fmla="*/ 15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cubicBezTo>
                      <a:pt x="6" y="0"/>
                      <a:pt x="0" y="6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ubicBezTo>
                      <a:pt x="24" y="31"/>
                      <a:pt x="30" y="25"/>
                      <a:pt x="31" y="16"/>
                    </a:cubicBezTo>
                    <a:cubicBezTo>
                      <a:pt x="31" y="7"/>
                      <a:pt x="25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49" name="Freeform 492">
                <a:extLst>
                  <a:ext uri="{FF2B5EF4-FFF2-40B4-BE49-F238E27FC236}">
                    <a16:creationId xmlns="" xmlns:a16="http://schemas.microsoft.com/office/drawing/2014/main" id="{6262C597-7CE3-42C7-84D3-36434BE5F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3151"/>
                <a:ext cx="81" cy="81"/>
              </a:xfrm>
              <a:custGeom>
                <a:avLst/>
                <a:gdLst>
                  <a:gd name="T0" fmla="*/ 16 w 31"/>
                  <a:gd name="T1" fmla="*/ 0 h 31"/>
                  <a:gd name="T2" fmla="*/ 1 w 31"/>
                  <a:gd name="T3" fmla="*/ 15 h 31"/>
                  <a:gd name="T4" fmla="*/ 16 w 31"/>
                  <a:gd name="T5" fmla="*/ 31 h 31"/>
                  <a:gd name="T6" fmla="*/ 31 w 31"/>
                  <a:gd name="T7" fmla="*/ 15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7" y="0"/>
                      <a:pt x="1" y="6"/>
                      <a:pt x="1" y="15"/>
                    </a:cubicBezTo>
                    <a:cubicBezTo>
                      <a:pt x="0" y="24"/>
                      <a:pt x="6" y="30"/>
                      <a:pt x="16" y="31"/>
                    </a:cubicBezTo>
                    <a:cubicBezTo>
                      <a:pt x="25" y="31"/>
                      <a:pt x="31" y="24"/>
                      <a:pt x="31" y="15"/>
                    </a:cubicBezTo>
                    <a:cubicBezTo>
                      <a:pt x="31" y="6"/>
                      <a:pt x="25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50" name="Freeform 493">
                <a:extLst>
                  <a:ext uri="{FF2B5EF4-FFF2-40B4-BE49-F238E27FC236}">
                    <a16:creationId xmlns="" xmlns:a16="http://schemas.microsoft.com/office/drawing/2014/main" id="{C297F8FD-8B06-4E56-97D6-90273C375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3465"/>
                <a:ext cx="80" cy="80"/>
              </a:xfrm>
              <a:custGeom>
                <a:avLst/>
                <a:gdLst>
                  <a:gd name="T0" fmla="*/ 16 w 31"/>
                  <a:gd name="T1" fmla="*/ 0 h 31"/>
                  <a:gd name="T2" fmla="*/ 0 w 31"/>
                  <a:gd name="T3" fmla="*/ 15 h 31"/>
                  <a:gd name="T4" fmla="*/ 15 w 31"/>
                  <a:gd name="T5" fmla="*/ 30 h 31"/>
                  <a:gd name="T6" fmla="*/ 31 w 31"/>
                  <a:gd name="T7" fmla="*/ 15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6" y="0"/>
                      <a:pt x="0" y="6"/>
                      <a:pt x="0" y="15"/>
                    </a:cubicBezTo>
                    <a:cubicBezTo>
                      <a:pt x="0" y="24"/>
                      <a:pt x="6" y="30"/>
                      <a:pt x="15" y="30"/>
                    </a:cubicBezTo>
                    <a:cubicBezTo>
                      <a:pt x="24" y="31"/>
                      <a:pt x="30" y="24"/>
                      <a:pt x="31" y="15"/>
                    </a:cubicBezTo>
                    <a:cubicBezTo>
                      <a:pt x="31" y="8"/>
                      <a:pt x="23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51" name="Freeform 494">
                <a:extLst>
                  <a:ext uri="{FF2B5EF4-FFF2-40B4-BE49-F238E27FC236}">
                    <a16:creationId xmlns="" xmlns:a16="http://schemas.microsoft.com/office/drawing/2014/main" id="{0D01C24E-84FF-415B-94D0-0B58DB050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3465"/>
                <a:ext cx="80" cy="80"/>
              </a:xfrm>
              <a:custGeom>
                <a:avLst/>
                <a:gdLst>
                  <a:gd name="T0" fmla="*/ 15 w 31"/>
                  <a:gd name="T1" fmla="*/ 30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0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4"/>
                      <a:pt x="6" y="30"/>
                      <a:pt x="1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52" name="Freeform 495">
                <a:extLst>
                  <a:ext uri="{FF2B5EF4-FFF2-40B4-BE49-F238E27FC236}">
                    <a16:creationId xmlns="" xmlns:a16="http://schemas.microsoft.com/office/drawing/2014/main" id="{86958517-C7D3-460C-9622-27BB5EE51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" y="2832"/>
                <a:ext cx="80" cy="81"/>
              </a:xfrm>
              <a:custGeom>
                <a:avLst/>
                <a:gdLst>
                  <a:gd name="T0" fmla="*/ 16 w 31"/>
                  <a:gd name="T1" fmla="*/ 0 h 31"/>
                  <a:gd name="T2" fmla="*/ 0 w 31"/>
                  <a:gd name="T3" fmla="*/ 15 h 31"/>
                  <a:gd name="T4" fmla="*/ 15 w 31"/>
                  <a:gd name="T5" fmla="*/ 31 h 31"/>
                  <a:gd name="T6" fmla="*/ 31 w 31"/>
                  <a:gd name="T7" fmla="*/ 15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6" y="0"/>
                      <a:pt x="0" y="6"/>
                      <a:pt x="0" y="15"/>
                    </a:cubicBezTo>
                    <a:cubicBezTo>
                      <a:pt x="0" y="24"/>
                      <a:pt x="6" y="31"/>
                      <a:pt x="15" y="31"/>
                    </a:cubicBezTo>
                    <a:cubicBezTo>
                      <a:pt x="24" y="31"/>
                      <a:pt x="31" y="24"/>
                      <a:pt x="31" y="15"/>
                    </a:cubicBezTo>
                    <a:cubicBezTo>
                      <a:pt x="31" y="6"/>
                      <a:pt x="24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53" name="Freeform 496">
                <a:extLst>
                  <a:ext uri="{FF2B5EF4-FFF2-40B4-BE49-F238E27FC236}">
                    <a16:creationId xmlns="" xmlns:a16="http://schemas.microsoft.com/office/drawing/2014/main" id="{749D4A95-7B28-466E-8D47-287D7D00E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3677"/>
                <a:ext cx="80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4" y="31"/>
                      <a:pt x="31" y="23"/>
                      <a:pt x="31" y="16"/>
                    </a:cubicBezTo>
                    <a:cubicBezTo>
                      <a:pt x="30" y="6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54" name="Freeform 497">
                <a:extLst>
                  <a:ext uri="{FF2B5EF4-FFF2-40B4-BE49-F238E27FC236}">
                    <a16:creationId xmlns="" xmlns:a16="http://schemas.microsoft.com/office/drawing/2014/main" id="{718A79C1-A3EA-4843-8300-969AC0B31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3677"/>
                <a:ext cx="81" cy="81"/>
              </a:xfrm>
              <a:custGeom>
                <a:avLst/>
                <a:gdLst>
                  <a:gd name="T0" fmla="*/ 16 w 31"/>
                  <a:gd name="T1" fmla="*/ 0 h 31"/>
                  <a:gd name="T2" fmla="*/ 1 w 31"/>
                  <a:gd name="T3" fmla="*/ 16 h 31"/>
                  <a:gd name="T4" fmla="*/ 17 w 31"/>
                  <a:gd name="T5" fmla="*/ 31 h 31"/>
                  <a:gd name="T6" fmla="*/ 31 w 31"/>
                  <a:gd name="T7" fmla="*/ 16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7" y="0"/>
                      <a:pt x="0" y="7"/>
                      <a:pt x="1" y="16"/>
                    </a:cubicBezTo>
                    <a:cubicBezTo>
                      <a:pt x="1" y="25"/>
                      <a:pt x="7" y="31"/>
                      <a:pt x="17" y="31"/>
                    </a:cubicBez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55" name="Freeform 498">
                <a:extLst>
                  <a:ext uri="{FF2B5EF4-FFF2-40B4-BE49-F238E27FC236}">
                    <a16:creationId xmlns="" xmlns:a16="http://schemas.microsoft.com/office/drawing/2014/main" id="{CB72478A-4827-4281-B7E1-EF3A7F419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3677"/>
                <a:ext cx="80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4"/>
                      <a:pt x="31" y="15"/>
                    </a:cubicBezTo>
                    <a:cubicBezTo>
                      <a:pt x="31" y="6"/>
                      <a:pt x="24" y="0"/>
                      <a:pt x="16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56" name="Freeform 499">
                <a:extLst>
                  <a:ext uri="{FF2B5EF4-FFF2-40B4-BE49-F238E27FC236}">
                    <a16:creationId xmlns="" xmlns:a16="http://schemas.microsoft.com/office/drawing/2014/main" id="{25EAAC01-2CE6-4DBF-AB30-657804B19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3677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57" name="Freeform 500">
                <a:extLst>
                  <a:ext uri="{FF2B5EF4-FFF2-40B4-BE49-F238E27FC236}">
                    <a16:creationId xmlns="" xmlns:a16="http://schemas.microsoft.com/office/drawing/2014/main" id="{B0B0E8B8-8EDF-4F87-9A0A-F62FECFE2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3677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30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0" y="25"/>
                      <a:pt x="30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58" name="Freeform 501">
                <a:extLst>
                  <a:ext uri="{FF2B5EF4-FFF2-40B4-BE49-F238E27FC236}">
                    <a16:creationId xmlns="" xmlns:a16="http://schemas.microsoft.com/office/drawing/2014/main" id="{34281B7F-9494-48D4-8DD4-F2E6093FB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3675"/>
                <a:ext cx="83" cy="83"/>
              </a:xfrm>
              <a:custGeom>
                <a:avLst/>
                <a:gdLst>
                  <a:gd name="T0" fmla="*/ 15 w 32"/>
                  <a:gd name="T1" fmla="*/ 32 h 32"/>
                  <a:gd name="T2" fmla="*/ 31 w 32"/>
                  <a:gd name="T3" fmla="*/ 18 h 32"/>
                  <a:gd name="T4" fmla="*/ 17 w 32"/>
                  <a:gd name="T5" fmla="*/ 1 h 32"/>
                  <a:gd name="T6" fmla="*/ 0 w 32"/>
                  <a:gd name="T7" fmla="*/ 16 h 32"/>
                  <a:gd name="T8" fmla="*/ 15 w 32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5" y="32"/>
                    </a:moveTo>
                    <a:cubicBezTo>
                      <a:pt x="24" y="32"/>
                      <a:pt x="30" y="26"/>
                      <a:pt x="31" y="18"/>
                    </a:cubicBezTo>
                    <a:cubicBezTo>
                      <a:pt x="32" y="9"/>
                      <a:pt x="24" y="1"/>
                      <a:pt x="17" y="1"/>
                    </a:cubicBezTo>
                    <a:cubicBezTo>
                      <a:pt x="8" y="0"/>
                      <a:pt x="0" y="9"/>
                      <a:pt x="0" y="16"/>
                    </a:cubicBezTo>
                    <a:cubicBezTo>
                      <a:pt x="1" y="25"/>
                      <a:pt x="6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59" name="Freeform 502">
                <a:extLst>
                  <a:ext uri="{FF2B5EF4-FFF2-40B4-BE49-F238E27FC236}">
                    <a16:creationId xmlns="" xmlns:a16="http://schemas.microsoft.com/office/drawing/2014/main" id="{8C921A4D-30F4-4625-8BC6-53D1F3257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7" y="3045"/>
                <a:ext cx="80" cy="80"/>
              </a:xfrm>
              <a:custGeom>
                <a:avLst/>
                <a:gdLst>
                  <a:gd name="T0" fmla="*/ 16 w 31"/>
                  <a:gd name="T1" fmla="*/ 0 h 31"/>
                  <a:gd name="T2" fmla="*/ 0 w 31"/>
                  <a:gd name="T3" fmla="*/ 15 h 31"/>
                  <a:gd name="T4" fmla="*/ 15 w 31"/>
                  <a:gd name="T5" fmla="*/ 31 h 31"/>
                  <a:gd name="T6" fmla="*/ 31 w 31"/>
                  <a:gd name="T7" fmla="*/ 16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6" y="1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ubicBezTo>
                      <a:pt x="24" y="31"/>
                      <a:pt x="30" y="25"/>
                      <a:pt x="31" y="16"/>
                    </a:cubicBezTo>
                    <a:cubicBezTo>
                      <a:pt x="31" y="9"/>
                      <a:pt x="24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60" name="Freeform 503">
                <a:extLst>
                  <a:ext uri="{FF2B5EF4-FFF2-40B4-BE49-F238E27FC236}">
                    <a16:creationId xmlns="" xmlns:a16="http://schemas.microsoft.com/office/drawing/2014/main" id="{AC4749E2-6AD6-41D2-8A79-428DB4472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3045"/>
                <a:ext cx="83" cy="80"/>
              </a:xfrm>
              <a:custGeom>
                <a:avLst/>
                <a:gdLst>
                  <a:gd name="T0" fmla="*/ 17 w 32"/>
                  <a:gd name="T1" fmla="*/ 0 h 31"/>
                  <a:gd name="T2" fmla="*/ 0 w 32"/>
                  <a:gd name="T3" fmla="*/ 15 h 31"/>
                  <a:gd name="T4" fmla="*/ 15 w 32"/>
                  <a:gd name="T5" fmla="*/ 31 h 31"/>
                  <a:gd name="T6" fmla="*/ 31 w 32"/>
                  <a:gd name="T7" fmla="*/ 16 h 31"/>
                  <a:gd name="T8" fmla="*/ 17 w 3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7" y="0"/>
                    </a:moveTo>
                    <a:cubicBezTo>
                      <a:pt x="7" y="1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ubicBezTo>
                      <a:pt x="25" y="31"/>
                      <a:pt x="31" y="25"/>
                      <a:pt x="31" y="16"/>
                    </a:cubicBezTo>
                    <a:cubicBezTo>
                      <a:pt x="32" y="9"/>
                      <a:pt x="24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61" name="Freeform 504">
                <a:extLst>
                  <a:ext uri="{FF2B5EF4-FFF2-40B4-BE49-F238E27FC236}">
                    <a16:creationId xmlns="" xmlns:a16="http://schemas.microsoft.com/office/drawing/2014/main" id="{EEC588F6-CB64-4170-87BA-D8C90847F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9" y="3045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62" name="Freeform 505">
                <a:extLst>
                  <a:ext uri="{FF2B5EF4-FFF2-40B4-BE49-F238E27FC236}">
                    <a16:creationId xmlns="" xmlns:a16="http://schemas.microsoft.com/office/drawing/2014/main" id="{6532DEAE-B96A-4509-ACF8-2407CB093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7" y="2936"/>
                <a:ext cx="80" cy="80"/>
              </a:xfrm>
              <a:custGeom>
                <a:avLst/>
                <a:gdLst>
                  <a:gd name="T0" fmla="*/ 16 w 31"/>
                  <a:gd name="T1" fmla="*/ 0 h 31"/>
                  <a:gd name="T2" fmla="*/ 0 w 31"/>
                  <a:gd name="T3" fmla="*/ 16 h 31"/>
                  <a:gd name="T4" fmla="*/ 16 w 31"/>
                  <a:gd name="T5" fmla="*/ 31 h 31"/>
                  <a:gd name="T6" fmla="*/ 31 w 31"/>
                  <a:gd name="T7" fmla="*/ 16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6" y="0"/>
                      <a:pt x="0" y="6"/>
                      <a:pt x="0" y="16"/>
                    </a:cubicBezTo>
                    <a:cubicBezTo>
                      <a:pt x="0" y="25"/>
                      <a:pt x="6" y="31"/>
                      <a:pt x="16" y="31"/>
                    </a:cubicBez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63" name="Freeform 506">
                <a:extLst>
                  <a:ext uri="{FF2B5EF4-FFF2-40B4-BE49-F238E27FC236}">
                    <a16:creationId xmlns="" xmlns:a16="http://schemas.microsoft.com/office/drawing/2014/main" id="{0AC72864-1253-42B9-BA05-FE83BEF3E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3" y="2936"/>
                <a:ext cx="80" cy="80"/>
              </a:xfrm>
              <a:custGeom>
                <a:avLst/>
                <a:gdLst>
                  <a:gd name="T0" fmla="*/ 15 w 31"/>
                  <a:gd name="T1" fmla="*/ 0 h 31"/>
                  <a:gd name="T2" fmla="*/ 0 w 31"/>
                  <a:gd name="T3" fmla="*/ 16 h 31"/>
                  <a:gd name="T4" fmla="*/ 15 w 31"/>
                  <a:gd name="T5" fmla="*/ 31 h 31"/>
                  <a:gd name="T6" fmla="*/ 30 w 31"/>
                  <a:gd name="T7" fmla="*/ 16 h 31"/>
                  <a:gd name="T8" fmla="*/ 15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ubicBezTo>
                      <a:pt x="24" y="31"/>
                      <a:pt x="30" y="25"/>
                      <a:pt x="30" y="16"/>
                    </a:cubicBezTo>
                    <a:cubicBezTo>
                      <a:pt x="31" y="7"/>
                      <a:pt x="24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64" name="Freeform 507">
                <a:extLst>
                  <a:ext uri="{FF2B5EF4-FFF2-40B4-BE49-F238E27FC236}">
                    <a16:creationId xmlns="" xmlns:a16="http://schemas.microsoft.com/office/drawing/2014/main" id="{CA20463D-51B7-40FE-BCE5-A3925D449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7" y="2936"/>
                <a:ext cx="80" cy="80"/>
              </a:xfrm>
              <a:custGeom>
                <a:avLst/>
                <a:gdLst>
                  <a:gd name="T0" fmla="*/ 16 w 31"/>
                  <a:gd name="T1" fmla="*/ 0 h 31"/>
                  <a:gd name="T2" fmla="*/ 0 w 31"/>
                  <a:gd name="T3" fmla="*/ 15 h 31"/>
                  <a:gd name="T4" fmla="*/ 16 w 31"/>
                  <a:gd name="T5" fmla="*/ 31 h 31"/>
                  <a:gd name="T6" fmla="*/ 31 w 31"/>
                  <a:gd name="T7" fmla="*/ 16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7" y="0"/>
                      <a:pt x="1" y="6"/>
                      <a:pt x="0" y="15"/>
                    </a:cubicBezTo>
                    <a:cubicBezTo>
                      <a:pt x="0" y="25"/>
                      <a:pt x="7" y="31"/>
                      <a:pt x="16" y="31"/>
                    </a:cubicBez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65" name="Freeform 508">
                <a:extLst>
                  <a:ext uri="{FF2B5EF4-FFF2-40B4-BE49-F238E27FC236}">
                    <a16:creationId xmlns="" xmlns:a16="http://schemas.microsoft.com/office/drawing/2014/main" id="{820D1559-81CB-462C-81D2-32D223C45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8" y="2936"/>
                <a:ext cx="80" cy="80"/>
              </a:xfrm>
              <a:custGeom>
                <a:avLst/>
                <a:gdLst>
                  <a:gd name="T0" fmla="*/ 31 w 31"/>
                  <a:gd name="T1" fmla="*/ 16 h 31"/>
                  <a:gd name="T2" fmla="*/ 16 w 31"/>
                  <a:gd name="T3" fmla="*/ 0 h 31"/>
                  <a:gd name="T4" fmla="*/ 0 w 31"/>
                  <a:gd name="T5" fmla="*/ 16 h 31"/>
                  <a:gd name="T6" fmla="*/ 16 w 31"/>
                  <a:gd name="T7" fmla="*/ 31 h 31"/>
                  <a:gd name="T8" fmla="*/ 31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ubicBezTo>
                      <a:pt x="25" y="31"/>
                      <a:pt x="31" y="25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66" name="Freeform 509">
                <a:extLst>
                  <a:ext uri="{FF2B5EF4-FFF2-40B4-BE49-F238E27FC236}">
                    <a16:creationId xmlns="" xmlns:a16="http://schemas.microsoft.com/office/drawing/2014/main" id="{B05574E8-CFED-4033-9B68-9E351CA92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3359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0" y="24"/>
                      <a:pt x="31" y="15"/>
                    </a:cubicBezTo>
                    <a:cubicBezTo>
                      <a:pt x="31" y="7"/>
                      <a:pt x="22" y="0"/>
                      <a:pt x="15" y="0"/>
                    </a:cubicBezTo>
                    <a:cubicBezTo>
                      <a:pt x="6" y="1"/>
                      <a:pt x="0" y="7"/>
                      <a:pt x="0" y="16"/>
                    </a:cubicBezTo>
                    <a:cubicBezTo>
                      <a:pt x="0" y="25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67" name="Freeform 510">
                <a:extLst>
                  <a:ext uri="{FF2B5EF4-FFF2-40B4-BE49-F238E27FC236}">
                    <a16:creationId xmlns="" xmlns:a16="http://schemas.microsoft.com/office/drawing/2014/main" id="{2B04F74C-A5E6-4486-A9E6-C69F20542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3359"/>
                <a:ext cx="83" cy="83"/>
              </a:xfrm>
              <a:custGeom>
                <a:avLst/>
                <a:gdLst>
                  <a:gd name="T0" fmla="*/ 16 w 32"/>
                  <a:gd name="T1" fmla="*/ 31 h 32"/>
                  <a:gd name="T2" fmla="*/ 31 w 32"/>
                  <a:gd name="T3" fmla="*/ 15 h 32"/>
                  <a:gd name="T4" fmla="*/ 15 w 32"/>
                  <a:gd name="T5" fmla="*/ 0 h 32"/>
                  <a:gd name="T6" fmla="*/ 0 w 32"/>
                  <a:gd name="T7" fmla="*/ 16 h 32"/>
                  <a:gd name="T8" fmla="*/ 16 w 3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1"/>
                    </a:moveTo>
                    <a:cubicBezTo>
                      <a:pt x="23" y="32"/>
                      <a:pt x="32" y="24"/>
                      <a:pt x="31" y="15"/>
                    </a:cubicBezTo>
                    <a:cubicBezTo>
                      <a:pt x="30" y="7"/>
                      <a:pt x="24" y="0"/>
                      <a:pt x="15" y="0"/>
                    </a:cubicBezTo>
                    <a:cubicBezTo>
                      <a:pt x="6" y="1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68" name="Freeform 511">
                <a:extLst>
                  <a:ext uri="{FF2B5EF4-FFF2-40B4-BE49-F238E27FC236}">
                    <a16:creationId xmlns="" xmlns:a16="http://schemas.microsoft.com/office/drawing/2014/main" id="{2E49B4C0-66C3-4398-B7A6-0402F05CD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3045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69" name="Freeform 512">
                <a:extLst>
                  <a:ext uri="{FF2B5EF4-FFF2-40B4-BE49-F238E27FC236}">
                    <a16:creationId xmlns="" xmlns:a16="http://schemas.microsoft.com/office/drawing/2014/main" id="{171AEB0D-9816-4C3C-A0CC-753FF397E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" y="3045"/>
                <a:ext cx="83" cy="80"/>
              </a:xfrm>
              <a:custGeom>
                <a:avLst/>
                <a:gdLst>
                  <a:gd name="T0" fmla="*/ 17 w 32"/>
                  <a:gd name="T1" fmla="*/ 0 h 31"/>
                  <a:gd name="T2" fmla="*/ 1 w 32"/>
                  <a:gd name="T3" fmla="*/ 15 h 31"/>
                  <a:gd name="T4" fmla="*/ 16 w 32"/>
                  <a:gd name="T5" fmla="*/ 31 h 31"/>
                  <a:gd name="T6" fmla="*/ 32 w 32"/>
                  <a:gd name="T7" fmla="*/ 16 h 31"/>
                  <a:gd name="T8" fmla="*/ 17 w 3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7" y="0"/>
                    </a:moveTo>
                    <a:cubicBezTo>
                      <a:pt x="7" y="1"/>
                      <a:pt x="1" y="6"/>
                      <a:pt x="1" y="15"/>
                    </a:cubicBezTo>
                    <a:cubicBezTo>
                      <a:pt x="0" y="25"/>
                      <a:pt x="6" y="31"/>
                      <a:pt x="16" y="31"/>
                    </a:cubicBezTo>
                    <a:cubicBezTo>
                      <a:pt x="25" y="31"/>
                      <a:pt x="31" y="25"/>
                      <a:pt x="32" y="16"/>
                    </a:cubicBezTo>
                    <a:cubicBezTo>
                      <a:pt x="32" y="9"/>
                      <a:pt x="24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70" name="Freeform 513">
                <a:extLst>
                  <a:ext uri="{FF2B5EF4-FFF2-40B4-BE49-F238E27FC236}">
                    <a16:creationId xmlns="" xmlns:a16="http://schemas.microsoft.com/office/drawing/2014/main" id="{B199350A-7567-4CFD-BA60-AD7E5259F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3359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7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7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6" y="0"/>
                      <a:pt x="0" y="6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71" name="Freeform 514">
                <a:extLst>
                  <a:ext uri="{FF2B5EF4-FFF2-40B4-BE49-F238E27FC236}">
                    <a16:creationId xmlns="" xmlns:a16="http://schemas.microsoft.com/office/drawing/2014/main" id="{6124AD13-3F97-46AC-B6B7-A23ADBE4B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3359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72" name="Freeform 515">
                <a:extLst>
                  <a:ext uri="{FF2B5EF4-FFF2-40B4-BE49-F238E27FC236}">
                    <a16:creationId xmlns="" xmlns:a16="http://schemas.microsoft.com/office/drawing/2014/main" id="{8CE24EAE-4569-4E5E-B7B0-358F21389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359"/>
                <a:ext cx="83" cy="85"/>
              </a:xfrm>
              <a:custGeom>
                <a:avLst/>
                <a:gdLst>
                  <a:gd name="T0" fmla="*/ 15 w 32"/>
                  <a:gd name="T1" fmla="*/ 31 h 33"/>
                  <a:gd name="T2" fmla="*/ 31 w 32"/>
                  <a:gd name="T3" fmla="*/ 17 h 33"/>
                  <a:gd name="T4" fmla="*/ 16 w 32"/>
                  <a:gd name="T5" fmla="*/ 0 h 33"/>
                  <a:gd name="T6" fmla="*/ 1 w 32"/>
                  <a:gd name="T7" fmla="*/ 15 h 33"/>
                  <a:gd name="T8" fmla="*/ 15 w 32"/>
                  <a:gd name="T9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3">
                    <a:moveTo>
                      <a:pt x="15" y="31"/>
                    </a:moveTo>
                    <a:cubicBezTo>
                      <a:pt x="24" y="33"/>
                      <a:pt x="32" y="24"/>
                      <a:pt x="31" y="17"/>
                    </a:cubicBezTo>
                    <a:cubicBezTo>
                      <a:pt x="31" y="7"/>
                      <a:pt x="26" y="1"/>
                      <a:pt x="16" y="0"/>
                    </a:cubicBezTo>
                    <a:cubicBezTo>
                      <a:pt x="8" y="0"/>
                      <a:pt x="1" y="6"/>
                      <a:pt x="1" y="15"/>
                    </a:cubicBezTo>
                    <a:cubicBezTo>
                      <a:pt x="0" y="24"/>
                      <a:pt x="8" y="32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73" name="Freeform 516">
                <a:extLst>
                  <a:ext uri="{FF2B5EF4-FFF2-40B4-BE49-F238E27FC236}">
                    <a16:creationId xmlns="" xmlns:a16="http://schemas.microsoft.com/office/drawing/2014/main" id="{785A4077-B4EB-41E5-9E4B-AC3493196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4" y="2936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0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74" name="Freeform 517">
                <a:extLst>
                  <a:ext uri="{FF2B5EF4-FFF2-40B4-BE49-F238E27FC236}">
                    <a16:creationId xmlns="" xmlns:a16="http://schemas.microsoft.com/office/drawing/2014/main" id="{8284A354-36BB-40BD-8655-4842A4F30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" y="2936"/>
                <a:ext cx="85" cy="83"/>
              </a:xfrm>
              <a:custGeom>
                <a:avLst/>
                <a:gdLst>
                  <a:gd name="T0" fmla="*/ 15 w 33"/>
                  <a:gd name="T1" fmla="*/ 31 h 32"/>
                  <a:gd name="T2" fmla="*/ 31 w 33"/>
                  <a:gd name="T3" fmla="*/ 17 h 32"/>
                  <a:gd name="T4" fmla="*/ 17 w 33"/>
                  <a:gd name="T5" fmla="*/ 0 h 32"/>
                  <a:gd name="T6" fmla="*/ 1 w 33"/>
                  <a:gd name="T7" fmla="*/ 15 h 32"/>
                  <a:gd name="T8" fmla="*/ 15 w 33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2">
                    <a:moveTo>
                      <a:pt x="15" y="31"/>
                    </a:moveTo>
                    <a:cubicBezTo>
                      <a:pt x="24" y="32"/>
                      <a:pt x="32" y="24"/>
                      <a:pt x="31" y="17"/>
                    </a:cubicBezTo>
                    <a:cubicBezTo>
                      <a:pt x="33" y="8"/>
                      <a:pt x="24" y="0"/>
                      <a:pt x="17" y="0"/>
                    </a:cubicBezTo>
                    <a:cubicBezTo>
                      <a:pt x="7" y="0"/>
                      <a:pt x="1" y="6"/>
                      <a:pt x="1" y="15"/>
                    </a:cubicBezTo>
                    <a:cubicBezTo>
                      <a:pt x="0" y="24"/>
                      <a:pt x="6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75" name="Freeform 518">
                <a:extLst>
                  <a:ext uri="{FF2B5EF4-FFF2-40B4-BE49-F238E27FC236}">
                    <a16:creationId xmlns="" xmlns:a16="http://schemas.microsoft.com/office/drawing/2014/main" id="{6029F2FF-DFCC-43DA-99B4-C50C7C00B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4" y="2936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76" name="Freeform 519">
                <a:extLst>
                  <a:ext uri="{FF2B5EF4-FFF2-40B4-BE49-F238E27FC236}">
                    <a16:creationId xmlns="" xmlns:a16="http://schemas.microsoft.com/office/drawing/2014/main" id="{A3E73EFF-1406-406A-A2F3-F7C2B29E5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3677"/>
                <a:ext cx="83" cy="81"/>
              </a:xfrm>
              <a:custGeom>
                <a:avLst/>
                <a:gdLst>
                  <a:gd name="T0" fmla="*/ 0 w 32"/>
                  <a:gd name="T1" fmla="*/ 16 h 31"/>
                  <a:gd name="T2" fmla="*/ 16 w 32"/>
                  <a:gd name="T3" fmla="*/ 31 h 31"/>
                  <a:gd name="T4" fmla="*/ 31 w 32"/>
                  <a:gd name="T5" fmla="*/ 15 h 31"/>
                  <a:gd name="T6" fmla="*/ 15 w 32"/>
                  <a:gd name="T7" fmla="*/ 0 h 31"/>
                  <a:gd name="T8" fmla="*/ 0 w 32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0" y="16"/>
                    </a:moveTo>
                    <a:cubicBezTo>
                      <a:pt x="0" y="25"/>
                      <a:pt x="6" y="31"/>
                      <a:pt x="16" y="31"/>
                    </a:cubicBezTo>
                    <a:cubicBezTo>
                      <a:pt x="23" y="31"/>
                      <a:pt x="32" y="23"/>
                      <a:pt x="31" y="15"/>
                    </a:cubicBezTo>
                    <a:cubicBezTo>
                      <a:pt x="30" y="6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77" name="Freeform 520">
                <a:extLst>
                  <a:ext uri="{FF2B5EF4-FFF2-40B4-BE49-F238E27FC236}">
                    <a16:creationId xmlns="" xmlns:a16="http://schemas.microsoft.com/office/drawing/2014/main" id="{9414A01B-6470-4C3E-844E-058C0F37F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3151"/>
                <a:ext cx="81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4" y="31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4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78" name="Freeform 521">
                <a:extLst>
                  <a:ext uri="{FF2B5EF4-FFF2-40B4-BE49-F238E27FC236}">
                    <a16:creationId xmlns="" xmlns:a16="http://schemas.microsoft.com/office/drawing/2014/main" id="{33ADFB19-6CA7-4A15-87CD-891162076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574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4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79" name="Freeform 522">
                <a:extLst>
                  <a:ext uri="{FF2B5EF4-FFF2-40B4-BE49-F238E27FC236}">
                    <a16:creationId xmlns="" xmlns:a16="http://schemas.microsoft.com/office/drawing/2014/main" id="{10F4362E-DB8F-448F-892C-F0941CB47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3574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4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80" name="Freeform 523">
                <a:extLst>
                  <a:ext uri="{FF2B5EF4-FFF2-40B4-BE49-F238E27FC236}">
                    <a16:creationId xmlns="" xmlns:a16="http://schemas.microsoft.com/office/drawing/2014/main" id="{EBA3F841-FEF6-43AE-8B7D-7FBAC39E8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3574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1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6"/>
                      <a:pt x="1" y="16"/>
                    </a:cubicBezTo>
                    <a:cubicBezTo>
                      <a:pt x="1" y="24"/>
                      <a:pt x="7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81" name="Freeform 524">
                <a:extLst>
                  <a:ext uri="{FF2B5EF4-FFF2-40B4-BE49-F238E27FC236}">
                    <a16:creationId xmlns="" xmlns:a16="http://schemas.microsoft.com/office/drawing/2014/main" id="{04F9FC22-5A7F-4F60-9795-ABD4BAA74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3677"/>
                <a:ext cx="80" cy="83"/>
              </a:xfrm>
              <a:custGeom>
                <a:avLst/>
                <a:gdLst>
                  <a:gd name="T0" fmla="*/ 17 w 31"/>
                  <a:gd name="T1" fmla="*/ 31 h 32"/>
                  <a:gd name="T2" fmla="*/ 31 w 31"/>
                  <a:gd name="T3" fmla="*/ 15 h 32"/>
                  <a:gd name="T4" fmla="*/ 15 w 31"/>
                  <a:gd name="T5" fmla="*/ 0 h 32"/>
                  <a:gd name="T6" fmla="*/ 0 w 31"/>
                  <a:gd name="T7" fmla="*/ 16 h 32"/>
                  <a:gd name="T8" fmla="*/ 17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7" y="31"/>
                    </a:moveTo>
                    <a:cubicBezTo>
                      <a:pt x="25" y="30"/>
                      <a:pt x="31" y="24"/>
                      <a:pt x="31" y="15"/>
                    </a:cubicBezTo>
                    <a:cubicBezTo>
                      <a:pt x="31" y="6"/>
                      <a:pt x="25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3"/>
                      <a:pt x="8" y="32"/>
                      <a:pt x="1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82" name="Freeform 525">
                <a:extLst>
                  <a:ext uri="{FF2B5EF4-FFF2-40B4-BE49-F238E27FC236}">
                    <a16:creationId xmlns="" xmlns:a16="http://schemas.microsoft.com/office/drawing/2014/main" id="{5B269183-815B-4222-8773-F2F56C555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677"/>
                <a:ext cx="80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5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83" name="Freeform 526">
                <a:extLst>
                  <a:ext uri="{FF2B5EF4-FFF2-40B4-BE49-F238E27FC236}">
                    <a16:creationId xmlns="" xmlns:a16="http://schemas.microsoft.com/office/drawing/2014/main" id="{70A96208-145D-49C7-A8FA-FDADB7149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3677"/>
                <a:ext cx="81" cy="81"/>
              </a:xfrm>
              <a:custGeom>
                <a:avLst/>
                <a:gdLst>
                  <a:gd name="T0" fmla="*/ 0 w 31"/>
                  <a:gd name="T1" fmla="*/ 16 h 31"/>
                  <a:gd name="T2" fmla="*/ 16 w 31"/>
                  <a:gd name="T3" fmla="*/ 31 h 31"/>
                  <a:gd name="T4" fmla="*/ 30 w 31"/>
                  <a:gd name="T5" fmla="*/ 15 h 31"/>
                  <a:gd name="T6" fmla="*/ 15 w 31"/>
                  <a:gd name="T7" fmla="*/ 0 h 31"/>
                  <a:gd name="T8" fmla="*/ 0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6"/>
                    </a:moveTo>
                    <a:cubicBezTo>
                      <a:pt x="0" y="25"/>
                      <a:pt x="6" y="31"/>
                      <a:pt x="16" y="31"/>
                    </a:cubicBezTo>
                    <a:cubicBezTo>
                      <a:pt x="25" y="31"/>
                      <a:pt x="31" y="24"/>
                      <a:pt x="30" y="15"/>
                    </a:cubicBezTo>
                    <a:cubicBezTo>
                      <a:pt x="30" y="6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84" name="Freeform 527">
                <a:extLst>
                  <a:ext uri="{FF2B5EF4-FFF2-40B4-BE49-F238E27FC236}">
                    <a16:creationId xmlns="" xmlns:a16="http://schemas.microsoft.com/office/drawing/2014/main" id="{076489F5-D350-47EA-9EA1-CE1DB4101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3677"/>
                <a:ext cx="83" cy="81"/>
              </a:xfrm>
              <a:custGeom>
                <a:avLst/>
                <a:gdLst>
                  <a:gd name="T0" fmla="*/ 15 w 32"/>
                  <a:gd name="T1" fmla="*/ 31 h 31"/>
                  <a:gd name="T2" fmla="*/ 31 w 32"/>
                  <a:gd name="T3" fmla="*/ 16 h 31"/>
                  <a:gd name="T4" fmla="*/ 16 w 32"/>
                  <a:gd name="T5" fmla="*/ 0 h 31"/>
                  <a:gd name="T6" fmla="*/ 0 w 32"/>
                  <a:gd name="T7" fmla="*/ 15 h 31"/>
                  <a:gd name="T8" fmla="*/ 15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5" y="31"/>
                    </a:moveTo>
                    <a:cubicBezTo>
                      <a:pt x="24" y="31"/>
                      <a:pt x="30" y="25"/>
                      <a:pt x="31" y="16"/>
                    </a:cubicBezTo>
                    <a:cubicBezTo>
                      <a:pt x="32" y="8"/>
                      <a:pt x="24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85" name="Freeform 528">
                <a:extLst>
                  <a:ext uri="{FF2B5EF4-FFF2-40B4-BE49-F238E27FC236}">
                    <a16:creationId xmlns="" xmlns:a16="http://schemas.microsoft.com/office/drawing/2014/main" id="{7BBE148D-E9FB-4678-9FAC-A01D25285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3574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4" y="31"/>
                      <a:pt x="31" y="23"/>
                      <a:pt x="31" y="15"/>
                    </a:cubicBezTo>
                    <a:cubicBezTo>
                      <a:pt x="30" y="6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86" name="Freeform 529">
                <a:extLst>
                  <a:ext uri="{FF2B5EF4-FFF2-40B4-BE49-F238E27FC236}">
                    <a16:creationId xmlns="" xmlns:a16="http://schemas.microsoft.com/office/drawing/2014/main" id="{0B820B89-EA02-4981-B2DF-7212C00E8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3574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4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87" name="Freeform 530">
                <a:extLst>
                  <a:ext uri="{FF2B5EF4-FFF2-40B4-BE49-F238E27FC236}">
                    <a16:creationId xmlns="" xmlns:a16="http://schemas.microsoft.com/office/drawing/2014/main" id="{2D5CD99F-C72B-4674-AF94-B4162A231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3574"/>
                <a:ext cx="83" cy="80"/>
              </a:xfrm>
              <a:custGeom>
                <a:avLst/>
                <a:gdLst>
                  <a:gd name="T0" fmla="*/ 17 w 32"/>
                  <a:gd name="T1" fmla="*/ 0 h 31"/>
                  <a:gd name="T2" fmla="*/ 0 w 32"/>
                  <a:gd name="T3" fmla="*/ 15 h 31"/>
                  <a:gd name="T4" fmla="*/ 15 w 32"/>
                  <a:gd name="T5" fmla="*/ 31 h 31"/>
                  <a:gd name="T6" fmla="*/ 31 w 32"/>
                  <a:gd name="T7" fmla="*/ 16 h 31"/>
                  <a:gd name="T8" fmla="*/ 17 w 3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7" y="0"/>
                    </a:moveTo>
                    <a:cubicBezTo>
                      <a:pt x="7" y="0"/>
                      <a:pt x="1" y="6"/>
                      <a:pt x="0" y="15"/>
                    </a:cubicBezTo>
                    <a:cubicBezTo>
                      <a:pt x="0" y="24"/>
                      <a:pt x="6" y="31"/>
                      <a:pt x="15" y="31"/>
                    </a:cubicBezTo>
                    <a:cubicBezTo>
                      <a:pt x="25" y="31"/>
                      <a:pt x="31" y="25"/>
                      <a:pt x="31" y="16"/>
                    </a:cubicBezTo>
                    <a:cubicBezTo>
                      <a:pt x="32" y="8"/>
                      <a:pt x="24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88" name="Freeform 531">
                <a:extLst>
                  <a:ext uri="{FF2B5EF4-FFF2-40B4-BE49-F238E27FC236}">
                    <a16:creationId xmlns="" xmlns:a16="http://schemas.microsoft.com/office/drawing/2014/main" id="{4BEFEFC2-C89A-4071-BBFB-550FF58C9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3571"/>
                <a:ext cx="85" cy="83"/>
              </a:xfrm>
              <a:custGeom>
                <a:avLst/>
                <a:gdLst>
                  <a:gd name="T0" fmla="*/ 16 w 33"/>
                  <a:gd name="T1" fmla="*/ 32 h 32"/>
                  <a:gd name="T2" fmla="*/ 33 w 33"/>
                  <a:gd name="T3" fmla="*/ 17 h 32"/>
                  <a:gd name="T4" fmla="*/ 18 w 33"/>
                  <a:gd name="T5" fmla="*/ 1 h 32"/>
                  <a:gd name="T6" fmla="*/ 2 w 33"/>
                  <a:gd name="T7" fmla="*/ 15 h 32"/>
                  <a:gd name="T8" fmla="*/ 16 w 33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2">
                    <a:moveTo>
                      <a:pt x="16" y="32"/>
                    </a:moveTo>
                    <a:cubicBezTo>
                      <a:pt x="26" y="32"/>
                      <a:pt x="32" y="26"/>
                      <a:pt x="33" y="17"/>
                    </a:cubicBezTo>
                    <a:cubicBezTo>
                      <a:pt x="33" y="8"/>
                      <a:pt x="27" y="2"/>
                      <a:pt x="18" y="1"/>
                    </a:cubicBezTo>
                    <a:cubicBezTo>
                      <a:pt x="9" y="0"/>
                      <a:pt x="1" y="8"/>
                      <a:pt x="2" y="15"/>
                    </a:cubicBezTo>
                    <a:cubicBezTo>
                      <a:pt x="0" y="24"/>
                      <a:pt x="9" y="32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89" name="Freeform 532">
                <a:extLst>
                  <a:ext uri="{FF2B5EF4-FFF2-40B4-BE49-F238E27FC236}">
                    <a16:creationId xmlns="" xmlns:a16="http://schemas.microsoft.com/office/drawing/2014/main" id="{76B0E5DC-706F-4667-9336-F385194A3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3574"/>
                <a:ext cx="80" cy="80"/>
              </a:xfrm>
              <a:custGeom>
                <a:avLst/>
                <a:gdLst>
                  <a:gd name="T0" fmla="*/ 16 w 31"/>
                  <a:gd name="T1" fmla="*/ 0 h 31"/>
                  <a:gd name="T2" fmla="*/ 0 w 31"/>
                  <a:gd name="T3" fmla="*/ 16 h 31"/>
                  <a:gd name="T4" fmla="*/ 15 w 31"/>
                  <a:gd name="T5" fmla="*/ 31 h 31"/>
                  <a:gd name="T6" fmla="*/ 31 w 31"/>
                  <a:gd name="T7" fmla="*/ 16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6" y="0"/>
                      <a:pt x="0" y="6"/>
                      <a:pt x="0" y="16"/>
                    </a:cubicBezTo>
                    <a:cubicBezTo>
                      <a:pt x="0" y="24"/>
                      <a:pt x="6" y="31"/>
                      <a:pt x="15" y="31"/>
                    </a:cubicBez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90" name="Freeform 533">
                <a:extLst>
                  <a:ext uri="{FF2B5EF4-FFF2-40B4-BE49-F238E27FC236}">
                    <a16:creationId xmlns="" xmlns:a16="http://schemas.microsoft.com/office/drawing/2014/main" id="{2609A185-0CF8-4431-8684-BE3912FB9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1" y="3356"/>
                <a:ext cx="81" cy="83"/>
              </a:xfrm>
              <a:custGeom>
                <a:avLst/>
                <a:gdLst>
                  <a:gd name="T0" fmla="*/ 16 w 31"/>
                  <a:gd name="T1" fmla="*/ 32 h 32"/>
                  <a:gd name="T2" fmla="*/ 31 w 31"/>
                  <a:gd name="T3" fmla="*/ 16 h 32"/>
                  <a:gd name="T4" fmla="*/ 14 w 31"/>
                  <a:gd name="T5" fmla="*/ 1 h 32"/>
                  <a:gd name="T6" fmla="*/ 0 w 31"/>
                  <a:gd name="T7" fmla="*/ 17 h 32"/>
                  <a:gd name="T8" fmla="*/ 16 w 3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6" y="32"/>
                    </a:moveTo>
                    <a:cubicBezTo>
                      <a:pt x="25" y="32"/>
                      <a:pt x="31" y="26"/>
                      <a:pt x="31" y="16"/>
                    </a:cubicBezTo>
                    <a:cubicBezTo>
                      <a:pt x="31" y="9"/>
                      <a:pt x="23" y="0"/>
                      <a:pt x="14" y="1"/>
                    </a:cubicBezTo>
                    <a:cubicBezTo>
                      <a:pt x="6" y="2"/>
                      <a:pt x="0" y="8"/>
                      <a:pt x="0" y="17"/>
                    </a:cubicBezTo>
                    <a:cubicBezTo>
                      <a:pt x="0" y="26"/>
                      <a:pt x="6" y="32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91" name="Freeform 534">
                <a:extLst>
                  <a:ext uri="{FF2B5EF4-FFF2-40B4-BE49-F238E27FC236}">
                    <a16:creationId xmlns="" xmlns:a16="http://schemas.microsoft.com/office/drawing/2014/main" id="{5CB2A29B-F09B-40D7-9214-D44503211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5" y="3359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92" name="Freeform 535">
                <a:extLst>
                  <a:ext uri="{FF2B5EF4-FFF2-40B4-BE49-F238E27FC236}">
                    <a16:creationId xmlns="" xmlns:a16="http://schemas.microsoft.com/office/drawing/2014/main" id="{C802275B-DAD6-4389-B8FE-766B58533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1" y="3359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30 w 31"/>
                  <a:gd name="T3" fmla="*/ 17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0" y="25"/>
                      <a:pt x="30" y="17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93" name="Freeform 536">
                <a:extLst>
                  <a:ext uri="{FF2B5EF4-FFF2-40B4-BE49-F238E27FC236}">
                    <a16:creationId xmlns="" xmlns:a16="http://schemas.microsoft.com/office/drawing/2014/main" id="{D1963345-00AF-45FC-AD79-056492C0E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3151"/>
                <a:ext cx="80" cy="81"/>
              </a:xfrm>
              <a:custGeom>
                <a:avLst/>
                <a:gdLst>
                  <a:gd name="T0" fmla="*/ 16 w 31"/>
                  <a:gd name="T1" fmla="*/ 0 h 31"/>
                  <a:gd name="T2" fmla="*/ 1 w 31"/>
                  <a:gd name="T3" fmla="*/ 15 h 31"/>
                  <a:gd name="T4" fmla="*/ 16 w 31"/>
                  <a:gd name="T5" fmla="*/ 31 h 31"/>
                  <a:gd name="T6" fmla="*/ 31 w 31"/>
                  <a:gd name="T7" fmla="*/ 16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7" y="0"/>
                      <a:pt x="1" y="6"/>
                      <a:pt x="1" y="15"/>
                    </a:cubicBezTo>
                    <a:cubicBezTo>
                      <a:pt x="0" y="24"/>
                      <a:pt x="7" y="31"/>
                      <a:pt x="16" y="31"/>
                    </a:cubicBezTo>
                    <a:cubicBezTo>
                      <a:pt x="25" y="30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94" name="Freeform 537">
                <a:extLst>
                  <a:ext uri="{FF2B5EF4-FFF2-40B4-BE49-F238E27FC236}">
                    <a16:creationId xmlns="" xmlns:a16="http://schemas.microsoft.com/office/drawing/2014/main" id="{A450BF58-954A-44CD-B11C-0B9A18F67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3151"/>
                <a:ext cx="81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5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0" y="25"/>
                      <a:pt x="31" y="16"/>
                    </a:cubicBezTo>
                    <a:cubicBezTo>
                      <a:pt x="31" y="6"/>
                      <a:pt x="25" y="0"/>
                      <a:pt x="15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4"/>
                      <a:pt x="6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95" name="Freeform 538">
                <a:extLst>
                  <a:ext uri="{FF2B5EF4-FFF2-40B4-BE49-F238E27FC236}">
                    <a16:creationId xmlns="" xmlns:a16="http://schemas.microsoft.com/office/drawing/2014/main" id="{E5F8BCA8-EA43-4310-9B8D-F3046C80C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151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3" y="31"/>
                      <a:pt x="31" y="24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4"/>
                      <a:pt x="6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96" name="Freeform 539">
                <a:extLst>
                  <a:ext uri="{FF2B5EF4-FFF2-40B4-BE49-F238E27FC236}">
                    <a16:creationId xmlns="" xmlns:a16="http://schemas.microsoft.com/office/drawing/2014/main" id="{B62B6357-5D4F-4FFD-860D-BAC957808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3151"/>
                <a:ext cx="80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1" y="6"/>
                      <a:pt x="0" y="15"/>
                    </a:cubicBezTo>
                    <a:cubicBezTo>
                      <a:pt x="0" y="24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97" name="Freeform 540">
                <a:extLst>
                  <a:ext uri="{FF2B5EF4-FFF2-40B4-BE49-F238E27FC236}">
                    <a16:creationId xmlns="" xmlns:a16="http://schemas.microsoft.com/office/drawing/2014/main" id="{C634DD8B-BB18-41B9-B8ED-1B6CE0365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8" y="3045"/>
                <a:ext cx="83" cy="80"/>
              </a:xfrm>
              <a:custGeom>
                <a:avLst/>
                <a:gdLst>
                  <a:gd name="T0" fmla="*/ 15 w 32"/>
                  <a:gd name="T1" fmla="*/ 31 h 31"/>
                  <a:gd name="T2" fmla="*/ 31 w 32"/>
                  <a:gd name="T3" fmla="*/ 16 h 31"/>
                  <a:gd name="T4" fmla="*/ 16 w 32"/>
                  <a:gd name="T5" fmla="*/ 0 h 31"/>
                  <a:gd name="T6" fmla="*/ 0 w 32"/>
                  <a:gd name="T7" fmla="*/ 15 h 31"/>
                  <a:gd name="T8" fmla="*/ 15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5" y="31"/>
                    </a:moveTo>
                    <a:cubicBezTo>
                      <a:pt x="25" y="31"/>
                      <a:pt x="30" y="25"/>
                      <a:pt x="31" y="16"/>
                    </a:cubicBezTo>
                    <a:cubicBezTo>
                      <a:pt x="32" y="9"/>
                      <a:pt x="24" y="0"/>
                      <a:pt x="16" y="0"/>
                    </a:cubicBezTo>
                    <a:cubicBezTo>
                      <a:pt x="7" y="1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98" name="Freeform 541">
                <a:extLst>
                  <a:ext uri="{FF2B5EF4-FFF2-40B4-BE49-F238E27FC236}">
                    <a16:creationId xmlns="" xmlns:a16="http://schemas.microsoft.com/office/drawing/2014/main" id="{1A93654F-8487-41A8-9F20-F7FC1E627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3151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4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99" name="Freeform 542">
                <a:extLst>
                  <a:ext uri="{FF2B5EF4-FFF2-40B4-BE49-F238E27FC236}">
                    <a16:creationId xmlns="" xmlns:a16="http://schemas.microsoft.com/office/drawing/2014/main" id="{27E88557-A5BC-4D0A-81A8-B685345E3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3151"/>
                <a:ext cx="83" cy="81"/>
              </a:xfrm>
              <a:custGeom>
                <a:avLst/>
                <a:gdLst>
                  <a:gd name="T0" fmla="*/ 15 w 32"/>
                  <a:gd name="T1" fmla="*/ 0 h 31"/>
                  <a:gd name="T2" fmla="*/ 0 w 32"/>
                  <a:gd name="T3" fmla="*/ 16 h 31"/>
                  <a:gd name="T4" fmla="*/ 16 w 32"/>
                  <a:gd name="T5" fmla="*/ 31 h 31"/>
                  <a:gd name="T6" fmla="*/ 31 w 32"/>
                  <a:gd name="T7" fmla="*/ 14 h 31"/>
                  <a:gd name="T8" fmla="*/ 15 w 3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5" y="0"/>
                    </a:moveTo>
                    <a:cubicBezTo>
                      <a:pt x="6" y="0"/>
                      <a:pt x="0" y="6"/>
                      <a:pt x="0" y="16"/>
                    </a:cubicBezTo>
                    <a:cubicBezTo>
                      <a:pt x="0" y="25"/>
                      <a:pt x="7" y="30"/>
                      <a:pt x="16" y="31"/>
                    </a:cubicBezTo>
                    <a:cubicBezTo>
                      <a:pt x="23" y="31"/>
                      <a:pt x="32" y="23"/>
                      <a:pt x="31" y="14"/>
                    </a:cubicBezTo>
                    <a:cubicBezTo>
                      <a:pt x="30" y="6"/>
                      <a:pt x="24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00" name="Freeform 543">
                <a:extLst>
                  <a:ext uri="{FF2B5EF4-FFF2-40B4-BE49-F238E27FC236}">
                    <a16:creationId xmlns="" xmlns:a16="http://schemas.microsoft.com/office/drawing/2014/main" id="{1E3D114D-FEE0-4A24-8E3D-70AB9CBDC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4" y="3045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0" y="25"/>
                      <a:pt x="31" y="16"/>
                    </a:cubicBezTo>
                    <a:cubicBezTo>
                      <a:pt x="31" y="7"/>
                      <a:pt x="25" y="1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01" name="Freeform 544">
                <a:extLst>
                  <a:ext uri="{FF2B5EF4-FFF2-40B4-BE49-F238E27FC236}">
                    <a16:creationId xmlns="" xmlns:a16="http://schemas.microsoft.com/office/drawing/2014/main" id="{E3FD3396-79A1-4381-92A4-9BE77D9D5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" y="304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7 w 31"/>
                  <a:gd name="T5" fmla="*/ 0 h 31"/>
                  <a:gd name="T6" fmla="*/ 1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1"/>
                      <a:pt x="17" y="0"/>
                    </a:cubicBezTo>
                    <a:cubicBezTo>
                      <a:pt x="7" y="0"/>
                      <a:pt x="1" y="6"/>
                      <a:pt x="1" y="15"/>
                    </a:cubicBezTo>
                    <a:cubicBezTo>
                      <a:pt x="0" y="25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02" name="Freeform 545">
                <a:extLst>
                  <a:ext uri="{FF2B5EF4-FFF2-40B4-BE49-F238E27FC236}">
                    <a16:creationId xmlns="" xmlns:a16="http://schemas.microsoft.com/office/drawing/2014/main" id="{2236CAAD-3977-4E15-923B-B736625C9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4" y="304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5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03" name="Freeform 546">
                <a:extLst>
                  <a:ext uri="{FF2B5EF4-FFF2-40B4-BE49-F238E27FC236}">
                    <a16:creationId xmlns="" xmlns:a16="http://schemas.microsoft.com/office/drawing/2014/main" id="{5B4F8CB3-DFFA-490F-B386-9F206D60C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304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5"/>
                    </a:cubicBezTo>
                    <a:cubicBezTo>
                      <a:pt x="31" y="7"/>
                      <a:pt x="24" y="0"/>
                      <a:pt x="15" y="0"/>
                    </a:cubicBezTo>
                    <a:cubicBezTo>
                      <a:pt x="6" y="1"/>
                      <a:pt x="0" y="7"/>
                      <a:pt x="0" y="16"/>
                    </a:cubicBezTo>
                    <a:cubicBezTo>
                      <a:pt x="0" y="25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04" name="Freeform 547">
                <a:extLst>
                  <a:ext uri="{FF2B5EF4-FFF2-40B4-BE49-F238E27FC236}">
                    <a16:creationId xmlns="" xmlns:a16="http://schemas.microsoft.com/office/drawing/2014/main" id="{E45F9D88-9EFC-46A5-B22F-77D22F47D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" y="3045"/>
                <a:ext cx="81" cy="80"/>
              </a:xfrm>
              <a:custGeom>
                <a:avLst/>
                <a:gdLst>
                  <a:gd name="T0" fmla="*/ 14 w 31"/>
                  <a:gd name="T1" fmla="*/ 31 h 31"/>
                  <a:gd name="T2" fmla="*/ 30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4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4" y="31"/>
                    </a:moveTo>
                    <a:cubicBezTo>
                      <a:pt x="24" y="31"/>
                      <a:pt x="30" y="25"/>
                      <a:pt x="30" y="16"/>
                    </a:cubicBezTo>
                    <a:cubicBezTo>
                      <a:pt x="31" y="7"/>
                      <a:pt x="24" y="1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4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05" name="Freeform 548">
                <a:extLst>
                  <a:ext uri="{FF2B5EF4-FFF2-40B4-BE49-F238E27FC236}">
                    <a16:creationId xmlns="" xmlns:a16="http://schemas.microsoft.com/office/drawing/2014/main" id="{33776385-3135-4B28-820D-FB169F1FF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5" y="304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7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7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7" y="0"/>
                      <a:pt x="0" y="6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06" name="Freeform 549">
                <a:extLst>
                  <a:ext uri="{FF2B5EF4-FFF2-40B4-BE49-F238E27FC236}">
                    <a16:creationId xmlns="" xmlns:a16="http://schemas.microsoft.com/office/drawing/2014/main" id="{09AEAA9C-3019-4EED-BD6D-59B57A332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3045"/>
                <a:ext cx="80" cy="80"/>
              </a:xfrm>
              <a:custGeom>
                <a:avLst/>
                <a:gdLst>
                  <a:gd name="T0" fmla="*/ 31 w 31"/>
                  <a:gd name="T1" fmla="*/ 16 h 31"/>
                  <a:gd name="T2" fmla="*/ 16 w 31"/>
                  <a:gd name="T3" fmla="*/ 0 h 31"/>
                  <a:gd name="T4" fmla="*/ 0 w 31"/>
                  <a:gd name="T5" fmla="*/ 16 h 31"/>
                  <a:gd name="T6" fmla="*/ 15 w 31"/>
                  <a:gd name="T7" fmla="*/ 31 h 31"/>
                  <a:gd name="T8" fmla="*/ 31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cubicBezTo>
                      <a:pt x="31" y="7"/>
                      <a:pt x="25" y="1"/>
                      <a:pt x="16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ubicBezTo>
                      <a:pt x="24" y="31"/>
                      <a:pt x="31" y="25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07" name="Freeform 550">
                <a:extLst>
                  <a:ext uri="{FF2B5EF4-FFF2-40B4-BE49-F238E27FC236}">
                    <a16:creationId xmlns="" xmlns:a16="http://schemas.microsoft.com/office/drawing/2014/main" id="{F65B96B9-4F56-4877-87A3-2A6D78240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3045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30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0" y="25"/>
                      <a:pt x="30" y="16"/>
                    </a:cubicBezTo>
                    <a:cubicBezTo>
                      <a:pt x="31" y="7"/>
                      <a:pt x="25" y="1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08" name="Freeform 551">
                <a:extLst>
                  <a:ext uri="{FF2B5EF4-FFF2-40B4-BE49-F238E27FC236}">
                    <a16:creationId xmlns="" xmlns:a16="http://schemas.microsoft.com/office/drawing/2014/main" id="{CD6265DD-BCF5-4DD9-A988-EC814E922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304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7 h 31"/>
                  <a:gd name="T4" fmla="*/ 16 w 31"/>
                  <a:gd name="T5" fmla="*/ 1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7"/>
                    </a:cubicBezTo>
                    <a:cubicBezTo>
                      <a:pt x="31" y="7"/>
                      <a:pt x="25" y="1"/>
                      <a:pt x="16" y="1"/>
                    </a:cubicBezTo>
                    <a:cubicBezTo>
                      <a:pt x="7" y="0"/>
                      <a:pt x="1" y="6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09" name="Freeform 552">
                <a:extLst>
                  <a:ext uri="{FF2B5EF4-FFF2-40B4-BE49-F238E27FC236}">
                    <a16:creationId xmlns="" xmlns:a16="http://schemas.microsoft.com/office/drawing/2014/main" id="{06311C22-6FE8-4B83-9C0F-3AB8CB7A9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045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1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10" name="Freeform 553">
                <a:extLst>
                  <a:ext uri="{FF2B5EF4-FFF2-40B4-BE49-F238E27FC236}">
                    <a16:creationId xmlns="" xmlns:a16="http://schemas.microsoft.com/office/drawing/2014/main" id="{1D99973A-5B43-4678-93FC-D8A056633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9" y="3151"/>
                <a:ext cx="81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4"/>
                      <a:pt x="6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11" name="Freeform 554">
                <a:extLst>
                  <a:ext uri="{FF2B5EF4-FFF2-40B4-BE49-F238E27FC236}">
                    <a16:creationId xmlns="" xmlns:a16="http://schemas.microsoft.com/office/drawing/2014/main" id="{3483E102-EB09-4A99-8C0B-1FAA2FA3B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3" y="3151"/>
                <a:ext cx="81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5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0"/>
                      <a:pt x="31" y="24"/>
                      <a:pt x="31" y="15"/>
                    </a:cubicBezTo>
                    <a:cubicBezTo>
                      <a:pt x="31" y="6"/>
                      <a:pt x="25" y="0"/>
                      <a:pt x="15" y="0"/>
                    </a:cubicBezTo>
                    <a:cubicBezTo>
                      <a:pt x="8" y="0"/>
                      <a:pt x="0" y="8"/>
                      <a:pt x="0" y="15"/>
                    </a:cubicBezTo>
                    <a:cubicBezTo>
                      <a:pt x="1" y="24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12" name="Freeform 555">
                <a:extLst>
                  <a:ext uri="{FF2B5EF4-FFF2-40B4-BE49-F238E27FC236}">
                    <a16:creationId xmlns="" xmlns:a16="http://schemas.microsoft.com/office/drawing/2014/main" id="{058921D5-9D2B-43C7-A86E-C8EFDDEDE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" y="3151"/>
                <a:ext cx="81" cy="81"/>
              </a:xfrm>
              <a:custGeom>
                <a:avLst/>
                <a:gdLst>
                  <a:gd name="T0" fmla="*/ 31 w 31"/>
                  <a:gd name="T1" fmla="*/ 16 h 31"/>
                  <a:gd name="T2" fmla="*/ 16 w 31"/>
                  <a:gd name="T3" fmla="*/ 0 h 31"/>
                  <a:gd name="T4" fmla="*/ 0 w 31"/>
                  <a:gd name="T5" fmla="*/ 15 h 31"/>
                  <a:gd name="T6" fmla="*/ 15 w 31"/>
                  <a:gd name="T7" fmla="*/ 31 h 31"/>
                  <a:gd name="T8" fmla="*/ 31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cubicBezTo>
                      <a:pt x="31" y="6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4"/>
                      <a:pt x="6" y="31"/>
                      <a:pt x="15" y="31"/>
                    </a:cubicBezTo>
                    <a:cubicBezTo>
                      <a:pt x="24" y="31"/>
                      <a:pt x="30" y="24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13" name="Freeform 556">
                <a:extLst>
                  <a:ext uri="{FF2B5EF4-FFF2-40B4-BE49-F238E27FC236}">
                    <a16:creationId xmlns="" xmlns:a16="http://schemas.microsoft.com/office/drawing/2014/main" id="{7E279F84-B425-495B-9CFF-2A2011507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3" y="3151"/>
                <a:ext cx="81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5" y="31"/>
                      <a:pt x="31" y="24"/>
                      <a:pt x="31" y="15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4"/>
                      <a:pt x="6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14" name="Freeform 557">
                <a:extLst>
                  <a:ext uri="{FF2B5EF4-FFF2-40B4-BE49-F238E27FC236}">
                    <a16:creationId xmlns="" xmlns:a16="http://schemas.microsoft.com/office/drawing/2014/main" id="{CD9EAD28-377E-4ADE-AC8D-1C4F7643A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2" y="3151"/>
                <a:ext cx="81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1" y="6"/>
                      <a:pt x="0" y="15"/>
                    </a:cubicBezTo>
                    <a:cubicBezTo>
                      <a:pt x="0" y="24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15" name="Freeform 558">
                <a:extLst>
                  <a:ext uri="{FF2B5EF4-FFF2-40B4-BE49-F238E27FC236}">
                    <a16:creationId xmlns="" xmlns:a16="http://schemas.microsoft.com/office/drawing/2014/main" id="{49DAE6EE-359B-48A1-9091-897BEAC22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936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16" name="Freeform 559">
                <a:extLst>
                  <a:ext uri="{FF2B5EF4-FFF2-40B4-BE49-F238E27FC236}">
                    <a16:creationId xmlns="" xmlns:a16="http://schemas.microsoft.com/office/drawing/2014/main" id="{8B1C9413-AC41-4585-B547-63FFA40B8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" y="2936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30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0" y="25"/>
                      <a:pt x="30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17" name="Freeform 560">
                <a:extLst>
                  <a:ext uri="{FF2B5EF4-FFF2-40B4-BE49-F238E27FC236}">
                    <a16:creationId xmlns="" xmlns:a16="http://schemas.microsoft.com/office/drawing/2014/main" id="{5A723273-7C55-47D3-B419-FFD2B56B6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" y="3045"/>
                <a:ext cx="81" cy="80"/>
              </a:xfrm>
              <a:custGeom>
                <a:avLst/>
                <a:gdLst>
                  <a:gd name="T0" fmla="*/ 17 w 31"/>
                  <a:gd name="T1" fmla="*/ 31 h 31"/>
                  <a:gd name="T2" fmla="*/ 31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7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7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5" y="0"/>
                    </a:cubicBezTo>
                    <a:cubicBezTo>
                      <a:pt x="6" y="1"/>
                      <a:pt x="0" y="7"/>
                      <a:pt x="0" y="16"/>
                    </a:cubicBezTo>
                    <a:cubicBezTo>
                      <a:pt x="1" y="25"/>
                      <a:pt x="7" y="31"/>
                      <a:pt x="1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18" name="Freeform 561">
                <a:extLst>
                  <a:ext uri="{FF2B5EF4-FFF2-40B4-BE49-F238E27FC236}">
                    <a16:creationId xmlns="" xmlns:a16="http://schemas.microsoft.com/office/drawing/2014/main" id="{618451E1-80A0-4624-8686-71674CEB6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3255"/>
                <a:ext cx="80" cy="80"/>
              </a:xfrm>
              <a:custGeom>
                <a:avLst/>
                <a:gdLst>
                  <a:gd name="T0" fmla="*/ 0 w 31"/>
                  <a:gd name="T1" fmla="*/ 15 h 31"/>
                  <a:gd name="T2" fmla="*/ 14 w 31"/>
                  <a:gd name="T3" fmla="*/ 31 h 31"/>
                  <a:gd name="T4" fmla="*/ 31 w 31"/>
                  <a:gd name="T5" fmla="*/ 16 h 31"/>
                  <a:gd name="T6" fmla="*/ 16 w 31"/>
                  <a:gd name="T7" fmla="*/ 0 h 31"/>
                  <a:gd name="T8" fmla="*/ 0 w 31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5"/>
                    </a:moveTo>
                    <a:cubicBezTo>
                      <a:pt x="0" y="24"/>
                      <a:pt x="6" y="31"/>
                      <a:pt x="14" y="31"/>
                    </a:cubicBezTo>
                    <a:cubicBezTo>
                      <a:pt x="24" y="31"/>
                      <a:pt x="30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19" name="Freeform 562">
                <a:extLst>
                  <a:ext uri="{FF2B5EF4-FFF2-40B4-BE49-F238E27FC236}">
                    <a16:creationId xmlns="" xmlns:a16="http://schemas.microsoft.com/office/drawing/2014/main" id="{90CC0238-A830-40C4-A216-F0E131F4E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" y="3255"/>
                <a:ext cx="81" cy="80"/>
              </a:xfrm>
              <a:custGeom>
                <a:avLst/>
                <a:gdLst>
                  <a:gd name="T0" fmla="*/ 0 w 31"/>
                  <a:gd name="T1" fmla="*/ 15 h 31"/>
                  <a:gd name="T2" fmla="*/ 16 w 31"/>
                  <a:gd name="T3" fmla="*/ 31 h 31"/>
                  <a:gd name="T4" fmla="*/ 31 w 31"/>
                  <a:gd name="T5" fmla="*/ 16 h 31"/>
                  <a:gd name="T6" fmla="*/ 16 w 31"/>
                  <a:gd name="T7" fmla="*/ 0 h 31"/>
                  <a:gd name="T8" fmla="*/ 0 w 31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5"/>
                    </a:moveTo>
                    <a:cubicBezTo>
                      <a:pt x="0" y="24"/>
                      <a:pt x="6" y="31"/>
                      <a:pt x="16" y="31"/>
                    </a:cubicBez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20" name="Freeform 563">
                <a:extLst>
                  <a:ext uri="{FF2B5EF4-FFF2-40B4-BE49-F238E27FC236}">
                    <a16:creationId xmlns="" xmlns:a16="http://schemas.microsoft.com/office/drawing/2014/main" id="{BD4C2FBC-1982-4580-9ABE-172CE2466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3255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21" name="Freeform 564">
                <a:extLst>
                  <a:ext uri="{FF2B5EF4-FFF2-40B4-BE49-F238E27FC236}">
                    <a16:creationId xmlns="" xmlns:a16="http://schemas.microsoft.com/office/drawing/2014/main" id="{B62D1FE5-CF14-472D-B8B6-37A153B19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3255"/>
                <a:ext cx="80" cy="80"/>
              </a:xfrm>
              <a:custGeom>
                <a:avLst/>
                <a:gdLst>
                  <a:gd name="T0" fmla="*/ 0 w 31"/>
                  <a:gd name="T1" fmla="*/ 15 h 31"/>
                  <a:gd name="T2" fmla="*/ 15 w 31"/>
                  <a:gd name="T3" fmla="*/ 31 h 31"/>
                  <a:gd name="T4" fmla="*/ 30 w 31"/>
                  <a:gd name="T5" fmla="*/ 16 h 31"/>
                  <a:gd name="T6" fmla="*/ 16 w 31"/>
                  <a:gd name="T7" fmla="*/ 0 h 31"/>
                  <a:gd name="T8" fmla="*/ 0 w 31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5"/>
                    </a:moveTo>
                    <a:cubicBezTo>
                      <a:pt x="0" y="24"/>
                      <a:pt x="6" y="31"/>
                      <a:pt x="15" y="31"/>
                    </a:cubicBezTo>
                    <a:cubicBezTo>
                      <a:pt x="24" y="31"/>
                      <a:pt x="30" y="25"/>
                      <a:pt x="30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22" name="Freeform 565">
                <a:extLst>
                  <a:ext uri="{FF2B5EF4-FFF2-40B4-BE49-F238E27FC236}">
                    <a16:creationId xmlns="" xmlns:a16="http://schemas.microsoft.com/office/drawing/2014/main" id="{DAD4029A-11F2-4B79-8F49-450F413B9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3255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6"/>
                    </a:cubicBezTo>
                    <a:cubicBezTo>
                      <a:pt x="0" y="25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23" name="Freeform 566">
                <a:extLst>
                  <a:ext uri="{FF2B5EF4-FFF2-40B4-BE49-F238E27FC236}">
                    <a16:creationId xmlns="" xmlns:a16="http://schemas.microsoft.com/office/drawing/2014/main" id="{D0D8E297-247A-4F0C-98DF-C5A2AEBD5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3255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24" name="Freeform 567">
                <a:extLst>
                  <a:ext uri="{FF2B5EF4-FFF2-40B4-BE49-F238E27FC236}">
                    <a16:creationId xmlns="" xmlns:a16="http://schemas.microsoft.com/office/drawing/2014/main" id="{C2951D0D-45C3-4CA4-94EC-0669A71A2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3465"/>
                <a:ext cx="81" cy="80"/>
              </a:xfrm>
              <a:custGeom>
                <a:avLst/>
                <a:gdLst>
                  <a:gd name="T0" fmla="*/ 0 w 31"/>
                  <a:gd name="T1" fmla="*/ 15 h 31"/>
                  <a:gd name="T2" fmla="*/ 16 w 31"/>
                  <a:gd name="T3" fmla="*/ 30 h 31"/>
                  <a:gd name="T4" fmla="*/ 31 w 31"/>
                  <a:gd name="T5" fmla="*/ 16 h 31"/>
                  <a:gd name="T6" fmla="*/ 16 w 31"/>
                  <a:gd name="T7" fmla="*/ 0 h 31"/>
                  <a:gd name="T8" fmla="*/ 0 w 31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5"/>
                    </a:moveTo>
                    <a:cubicBezTo>
                      <a:pt x="0" y="24"/>
                      <a:pt x="7" y="30"/>
                      <a:pt x="16" y="30"/>
                    </a:cubicBezTo>
                    <a:cubicBezTo>
                      <a:pt x="24" y="31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25" name="Freeform 568">
                <a:extLst>
                  <a:ext uri="{FF2B5EF4-FFF2-40B4-BE49-F238E27FC236}">
                    <a16:creationId xmlns="" xmlns:a16="http://schemas.microsoft.com/office/drawing/2014/main" id="{3617D83D-2BEB-4E71-A274-D12CA58C0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3465"/>
                <a:ext cx="78" cy="80"/>
              </a:xfrm>
              <a:custGeom>
                <a:avLst/>
                <a:gdLst>
                  <a:gd name="T0" fmla="*/ 0 w 30"/>
                  <a:gd name="T1" fmla="*/ 15 h 31"/>
                  <a:gd name="T2" fmla="*/ 15 w 30"/>
                  <a:gd name="T3" fmla="*/ 30 h 31"/>
                  <a:gd name="T4" fmla="*/ 30 w 30"/>
                  <a:gd name="T5" fmla="*/ 15 h 31"/>
                  <a:gd name="T6" fmla="*/ 16 w 30"/>
                  <a:gd name="T7" fmla="*/ 0 h 31"/>
                  <a:gd name="T8" fmla="*/ 0 w 30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1">
                    <a:moveTo>
                      <a:pt x="0" y="15"/>
                    </a:moveTo>
                    <a:cubicBezTo>
                      <a:pt x="0" y="24"/>
                      <a:pt x="6" y="30"/>
                      <a:pt x="15" y="30"/>
                    </a:cubicBezTo>
                    <a:cubicBezTo>
                      <a:pt x="24" y="31"/>
                      <a:pt x="30" y="24"/>
                      <a:pt x="30" y="15"/>
                    </a:cubicBezTo>
                    <a:cubicBezTo>
                      <a:pt x="30" y="6"/>
                      <a:pt x="24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26" name="Freeform 569">
                <a:extLst>
                  <a:ext uri="{FF2B5EF4-FFF2-40B4-BE49-F238E27FC236}">
                    <a16:creationId xmlns="" xmlns:a16="http://schemas.microsoft.com/office/drawing/2014/main" id="{7C1D820D-D939-4240-8BC0-3726AB22C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3255"/>
                <a:ext cx="80" cy="80"/>
              </a:xfrm>
              <a:custGeom>
                <a:avLst/>
                <a:gdLst>
                  <a:gd name="T0" fmla="*/ 1 w 31"/>
                  <a:gd name="T1" fmla="*/ 15 h 31"/>
                  <a:gd name="T2" fmla="*/ 16 w 31"/>
                  <a:gd name="T3" fmla="*/ 31 h 31"/>
                  <a:gd name="T4" fmla="*/ 31 w 31"/>
                  <a:gd name="T5" fmla="*/ 16 h 31"/>
                  <a:gd name="T6" fmla="*/ 16 w 31"/>
                  <a:gd name="T7" fmla="*/ 0 h 31"/>
                  <a:gd name="T8" fmla="*/ 1 w 31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5"/>
                    </a:moveTo>
                    <a:cubicBezTo>
                      <a:pt x="0" y="24"/>
                      <a:pt x="7" y="31"/>
                      <a:pt x="16" y="31"/>
                    </a:cubicBez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1" y="6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27" name="Freeform 570">
                <a:extLst>
                  <a:ext uri="{FF2B5EF4-FFF2-40B4-BE49-F238E27FC236}">
                    <a16:creationId xmlns="" xmlns:a16="http://schemas.microsoft.com/office/drawing/2014/main" id="{30238B10-340E-4998-AEBC-F608C284E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" y="2830"/>
                <a:ext cx="85" cy="83"/>
              </a:xfrm>
              <a:custGeom>
                <a:avLst/>
                <a:gdLst>
                  <a:gd name="T0" fmla="*/ 17 w 33"/>
                  <a:gd name="T1" fmla="*/ 32 h 32"/>
                  <a:gd name="T2" fmla="*/ 28 w 33"/>
                  <a:gd name="T3" fmla="*/ 28 h 32"/>
                  <a:gd name="T4" fmla="*/ 33 w 33"/>
                  <a:gd name="T5" fmla="*/ 17 h 32"/>
                  <a:gd name="T6" fmla="*/ 28 w 33"/>
                  <a:gd name="T7" fmla="*/ 6 h 32"/>
                  <a:gd name="T8" fmla="*/ 18 w 33"/>
                  <a:gd name="T9" fmla="*/ 1 h 32"/>
                  <a:gd name="T10" fmla="*/ 2 w 33"/>
                  <a:gd name="T11" fmla="*/ 17 h 32"/>
                  <a:gd name="T12" fmla="*/ 6 w 33"/>
                  <a:gd name="T13" fmla="*/ 27 h 32"/>
                  <a:gd name="T14" fmla="*/ 17 w 33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2">
                    <a:moveTo>
                      <a:pt x="17" y="32"/>
                    </a:moveTo>
                    <a:cubicBezTo>
                      <a:pt x="22" y="32"/>
                      <a:pt x="24" y="28"/>
                      <a:pt x="28" y="28"/>
                    </a:cubicBezTo>
                    <a:cubicBezTo>
                      <a:pt x="29" y="24"/>
                      <a:pt x="33" y="22"/>
                      <a:pt x="33" y="17"/>
                    </a:cubicBezTo>
                    <a:cubicBezTo>
                      <a:pt x="33" y="12"/>
                      <a:pt x="31" y="8"/>
                      <a:pt x="28" y="6"/>
                    </a:cubicBezTo>
                    <a:cubicBezTo>
                      <a:pt x="26" y="3"/>
                      <a:pt x="23" y="0"/>
                      <a:pt x="18" y="1"/>
                    </a:cubicBezTo>
                    <a:cubicBezTo>
                      <a:pt x="10" y="1"/>
                      <a:pt x="2" y="8"/>
                      <a:pt x="2" y="17"/>
                    </a:cubicBezTo>
                    <a:cubicBezTo>
                      <a:pt x="0" y="21"/>
                      <a:pt x="6" y="23"/>
                      <a:pt x="6" y="27"/>
                    </a:cubicBezTo>
                    <a:cubicBezTo>
                      <a:pt x="10" y="28"/>
                      <a:pt x="12" y="32"/>
                      <a:pt x="17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28" name="Freeform 571">
                <a:extLst>
                  <a:ext uri="{FF2B5EF4-FFF2-40B4-BE49-F238E27FC236}">
                    <a16:creationId xmlns="" xmlns:a16="http://schemas.microsoft.com/office/drawing/2014/main" id="{763690F8-6F8A-4AC7-BE85-D6CF21B7B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3359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5 w 31"/>
                  <a:gd name="T5" fmla="*/ 0 h 31"/>
                  <a:gd name="T6" fmla="*/ 5 w 31"/>
                  <a:gd name="T7" fmla="*/ 5 h 31"/>
                  <a:gd name="T8" fmla="*/ 0 w 31"/>
                  <a:gd name="T9" fmla="*/ 16 h 31"/>
                  <a:gd name="T10" fmla="*/ 16 w 31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4" y="31"/>
                      <a:pt x="31" y="23"/>
                      <a:pt x="31" y="15"/>
                    </a:cubicBezTo>
                    <a:cubicBezTo>
                      <a:pt x="31" y="8"/>
                      <a:pt x="23" y="1"/>
                      <a:pt x="15" y="0"/>
                    </a:cubicBezTo>
                    <a:cubicBezTo>
                      <a:pt x="11" y="0"/>
                      <a:pt x="9" y="4"/>
                      <a:pt x="5" y="5"/>
                    </a:cubicBezTo>
                    <a:cubicBezTo>
                      <a:pt x="4" y="9"/>
                      <a:pt x="0" y="11"/>
                      <a:pt x="0" y="16"/>
                    </a:cubicBezTo>
                    <a:cubicBezTo>
                      <a:pt x="1" y="24"/>
                      <a:pt x="8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29" name="Freeform 572">
                <a:extLst>
                  <a:ext uri="{FF2B5EF4-FFF2-40B4-BE49-F238E27FC236}">
                    <a16:creationId xmlns="" xmlns:a16="http://schemas.microsoft.com/office/drawing/2014/main" id="{6E5B4DDA-20C5-4B7F-8111-5FC0BF5BB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3574"/>
                <a:ext cx="83" cy="80"/>
              </a:xfrm>
              <a:custGeom>
                <a:avLst/>
                <a:gdLst>
                  <a:gd name="T0" fmla="*/ 15 w 32"/>
                  <a:gd name="T1" fmla="*/ 31 h 31"/>
                  <a:gd name="T2" fmla="*/ 27 w 32"/>
                  <a:gd name="T3" fmla="*/ 26 h 31"/>
                  <a:gd name="T4" fmla="*/ 32 w 32"/>
                  <a:gd name="T5" fmla="*/ 16 h 31"/>
                  <a:gd name="T6" fmla="*/ 17 w 32"/>
                  <a:gd name="T7" fmla="*/ 0 h 31"/>
                  <a:gd name="T8" fmla="*/ 1 w 32"/>
                  <a:gd name="T9" fmla="*/ 15 h 31"/>
                  <a:gd name="T10" fmla="*/ 5 w 32"/>
                  <a:gd name="T11" fmla="*/ 26 h 31"/>
                  <a:gd name="T12" fmla="*/ 15 w 32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1">
                    <a:moveTo>
                      <a:pt x="15" y="31"/>
                    </a:moveTo>
                    <a:cubicBezTo>
                      <a:pt x="20" y="31"/>
                      <a:pt x="24" y="29"/>
                      <a:pt x="27" y="26"/>
                    </a:cubicBezTo>
                    <a:cubicBezTo>
                      <a:pt x="29" y="24"/>
                      <a:pt x="32" y="21"/>
                      <a:pt x="32" y="16"/>
                    </a:cubicBezTo>
                    <a:cubicBezTo>
                      <a:pt x="31" y="8"/>
                      <a:pt x="24" y="0"/>
                      <a:pt x="17" y="0"/>
                    </a:cubicBezTo>
                    <a:cubicBezTo>
                      <a:pt x="9" y="0"/>
                      <a:pt x="2" y="8"/>
                      <a:pt x="1" y="15"/>
                    </a:cubicBezTo>
                    <a:cubicBezTo>
                      <a:pt x="0" y="20"/>
                      <a:pt x="5" y="22"/>
                      <a:pt x="5" y="26"/>
                    </a:cubicBezTo>
                    <a:cubicBezTo>
                      <a:pt x="9" y="27"/>
                      <a:pt x="11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30" name="Freeform 573">
                <a:extLst>
                  <a:ext uri="{FF2B5EF4-FFF2-40B4-BE49-F238E27FC236}">
                    <a16:creationId xmlns="" xmlns:a16="http://schemas.microsoft.com/office/drawing/2014/main" id="{03B424C6-D7C8-4220-9C83-7351A3F90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2931"/>
                <a:ext cx="86" cy="85"/>
              </a:xfrm>
              <a:custGeom>
                <a:avLst/>
                <a:gdLst>
                  <a:gd name="T0" fmla="*/ 16 w 33"/>
                  <a:gd name="T1" fmla="*/ 33 h 33"/>
                  <a:gd name="T2" fmla="*/ 32 w 33"/>
                  <a:gd name="T3" fmla="*/ 18 h 33"/>
                  <a:gd name="T4" fmla="*/ 28 w 33"/>
                  <a:gd name="T5" fmla="*/ 7 h 33"/>
                  <a:gd name="T6" fmla="*/ 17 w 33"/>
                  <a:gd name="T7" fmla="*/ 3 h 33"/>
                  <a:gd name="T8" fmla="*/ 5 w 33"/>
                  <a:gd name="T9" fmla="*/ 7 h 33"/>
                  <a:gd name="T10" fmla="*/ 1 w 33"/>
                  <a:gd name="T11" fmla="*/ 18 h 33"/>
                  <a:gd name="T12" fmla="*/ 16 w 33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33"/>
                    </a:moveTo>
                    <a:cubicBezTo>
                      <a:pt x="24" y="33"/>
                      <a:pt x="31" y="26"/>
                      <a:pt x="32" y="18"/>
                    </a:cubicBezTo>
                    <a:cubicBezTo>
                      <a:pt x="33" y="13"/>
                      <a:pt x="28" y="11"/>
                      <a:pt x="28" y="7"/>
                    </a:cubicBezTo>
                    <a:cubicBezTo>
                      <a:pt x="24" y="6"/>
                      <a:pt x="22" y="0"/>
                      <a:pt x="17" y="3"/>
                    </a:cubicBezTo>
                    <a:cubicBezTo>
                      <a:pt x="11" y="0"/>
                      <a:pt x="10" y="6"/>
                      <a:pt x="5" y="7"/>
                    </a:cubicBezTo>
                    <a:cubicBezTo>
                      <a:pt x="5" y="11"/>
                      <a:pt x="0" y="13"/>
                      <a:pt x="1" y="18"/>
                    </a:cubicBezTo>
                    <a:cubicBezTo>
                      <a:pt x="2" y="25"/>
                      <a:pt x="9" y="33"/>
                      <a:pt x="16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31" name="Freeform 574">
                <a:extLst>
                  <a:ext uri="{FF2B5EF4-FFF2-40B4-BE49-F238E27FC236}">
                    <a16:creationId xmlns="" xmlns:a16="http://schemas.microsoft.com/office/drawing/2014/main" id="{0011BECD-4CCB-444F-9A5C-4488DCE5A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465"/>
                <a:ext cx="81" cy="80"/>
              </a:xfrm>
              <a:custGeom>
                <a:avLst/>
                <a:gdLst>
                  <a:gd name="T0" fmla="*/ 16 w 31"/>
                  <a:gd name="T1" fmla="*/ 30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0"/>
                    </a:moveTo>
                    <a:cubicBezTo>
                      <a:pt x="23" y="30"/>
                      <a:pt x="31" y="23"/>
                      <a:pt x="31" y="16"/>
                    </a:cubicBezTo>
                    <a:cubicBezTo>
                      <a:pt x="31" y="8"/>
                      <a:pt x="23" y="0"/>
                      <a:pt x="16" y="0"/>
                    </a:cubicBezTo>
                    <a:cubicBezTo>
                      <a:pt x="8" y="0"/>
                      <a:pt x="0" y="7"/>
                      <a:pt x="0" y="15"/>
                    </a:cubicBezTo>
                    <a:cubicBezTo>
                      <a:pt x="0" y="23"/>
                      <a:pt x="7" y="31"/>
                      <a:pt x="1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32" name="Freeform 575">
                <a:extLst>
                  <a:ext uri="{FF2B5EF4-FFF2-40B4-BE49-F238E27FC236}">
                    <a16:creationId xmlns="" xmlns:a16="http://schemas.microsoft.com/office/drawing/2014/main" id="{589C3B29-5434-43C3-A088-F66FE9512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045"/>
                <a:ext cx="80" cy="83"/>
              </a:xfrm>
              <a:custGeom>
                <a:avLst/>
                <a:gdLst>
                  <a:gd name="T0" fmla="*/ 15 w 31"/>
                  <a:gd name="T1" fmla="*/ 1 h 32"/>
                  <a:gd name="T2" fmla="*/ 0 w 31"/>
                  <a:gd name="T3" fmla="*/ 18 h 32"/>
                  <a:gd name="T4" fmla="*/ 4 w 31"/>
                  <a:gd name="T5" fmla="*/ 27 h 32"/>
                  <a:gd name="T6" fmla="*/ 16 w 31"/>
                  <a:gd name="T7" fmla="*/ 32 h 32"/>
                  <a:gd name="T8" fmla="*/ 26 w 31"/>
                  <a:gd name="T9" fmla="*/ 27 h 32"/>
                  <a:gd name="T10" fmla="*/ 31 w 31"/>
                  <a:gd name="T11" fmla="*/ 15 h 32"/>
                  <a:gd name="T12" fmla="*/ 15 w 31"/>
                  <a:gd name="T13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2">
                    <a:moveTo>
                      <a:pt x="15" y="1"/>
                    </a:moveTo>
                    <a:cubicBezTo>
                      <a:pt x="7" y="1"/>
                      <a:pt x="0" y="8"/>
                      <a:pt x="0" y="18"/>
                    </a:cubicBezTo>
                    <a:cubicBezTo>
                      <a:pt x="1" y="20"/>
                      <a:pt x="1" y="25"/>
                      <a:pt x="4" y="27"/>
                    </a:cubicBezTo>
                    <a:cubicBezTo>
                      <a:pt x="7" y="29"/>
                      <a:pt x="11" y="32"/>
                      <a:pt x="16" y="32"/>
                    </a:cubicBezTo>
                    <a:cubicBezTo>
                      <a:pt x="20" y="31"/>
                      <a:pt x="22" y="27"/>
                      <a:pt x="26" y="27"/>
                    </a:cubicBezTo>
                    <a:cubicBezTo>
                      <a:pt x="27" y="23"/>
                      <a:pt x="31" y="20"/>
                      <a:pt x="31" y="15"/>
                    </a:cubicBezTo>
                    <a:cubicBezTo>
                      <a:pt x="29" y="8"/>
                      <a:pt x="22" y="0"/>
                      <a:pt x="1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33" name="Freeform 576">
                <a:extLst>
                  <a:ext uri="{FF2B5EF4-FFF2-40B4-BE49-F238E27FC236}">
                    <a16:creationId xmlns="" xmlns:a16="http://schemas.microsoft.com/office/drawing/2014/main" id="{FE74C242-D569-4468-BC3D-530C8DD2C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5" y="3255"/>
                <a:ext cx="80" cy="83"/>
              </a:xfrm>
              <a:custGeom>
                <a:avLst/>
                <a:gdLst>
                  <a:gd name="T0" fmla="*/ 5 w 31"/>
                  <a:gd name="T1" fmla="*/ 26 h 32"/>
                  <a:gd name="T2" fmla="*/ 17 w 31"/>
                  <a:gd name="T3" fmla="*/ 31 h 32"/>
                  <a:gd name="T4" fmla="*/ 27 w 31"/>
                  <a:gd name="T5" fmla="*/ 26 h 32"/>
                  <a:gd name="T6" fmla="*/ 31 w 31"/>
                  <a:gd name="T7" fmla="*/ 15 h 32"/>
                  <a:gd name="T8" fmla="*/ 26 w 31"/>
                  <a:gd name="T9" fmla="*/ 4 h 32"/>
                  <a:gd name="T10" fmla="*/ 16 w 31"/>
                  <a:gd name="T11" fmla="*/ 0 h 32"/>
                  <a:gd name="T12" fmla="*/ 5 w 31"/>
                  <a:gd name="T13" fmla="*/ 5 h 32"/>
                  <a:gd name="T14" fmla="*/ 1 w 31"/>
                  <a:gd name="T15" fmla="*/ 16 h 32"/>
                  <a:gd name="T16" fmla="*/ 5 w 31"/>
                  <a:gd name="T1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5" y="26"/>
                    </a:moveTo>
                    <a:cubicBezTo>
                      <a:pt x="8" y="29"/>
                      <a:pt x="12" y="32"/>
                      <a:pt x="17" y="31"/>
                    </a:cubicBezTo>
                    <a:cubicBezTo>
                      <a:pt x="20" y="30"/>
                      <a:pt x="25" y="29"/>
                      <a:pt x="27" y="26"/>
                    </a:cubicBezTo>
                    <a:cubicBezTo>
                      <a:pt x="29" y="23"/>
                      <a:pt x="31" y="20"/>
                      <a:pt x="31" y="15"/>
                    </a:cubicBezTo>
                    <a:cubicBezTo>
                      <a:pt x="31" y="11"/>
                      <a:pt x="29" y="7"/>
                      <a:pt x="26" y="4"/>
                    </a:cubicBezTo>
                    <a:cubicBezTo>
                      <a:pt x="24" y="2"/>
                      <a:pt x="20" y="1"/>
                      <a:pt x="16" y="0"/>
                    </a:cubicBezTo>
                    <a:cubicBezTo>
                      <a:pt x="12" y="1"/>
                      <a:pt x="7" y="2"/>
                      <a:pt x="5" y="5"/>
                    </a:cubicBezTo>
                    <a:cubicBezTo>
                      <a:pt x="3" y="8"/>
                      <a:pt x="0" y="11"/>
                      <a:pt x="1" y="16"/>
                    </a:cubicBezTo>
                    <a:cubicBezTo>
                      <a:pt x="2" y="20"/>
                      <a:pt x="3" y="24"/>
                      <a:pt x="5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34" name="Freeform 577">
                <a:extLst>
                  <a:ext uri="{FF2B5EF4-FFF2-40B4-BE49-F238E27FC236}">
                    <a16:creationId xmlns="" xmlns:a16="http://schemas.microsoft.com/office/drawing/2014/main" id="{98897978-34D9-4655-9626-2DBF96BD9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2936"/>
                <a:ext cx="80" cy="83"/>
              </a:xfrm>
              <a:custGeom>
                <a:avLst/>
                <a:gdLst>
                  <a:gd name="T0" fmla="*/ 15 w 31"/>
                  <a:gd name="T1" fmla="*/ 31 h 32"/>
                  <a:gd name="T2" fmla="*/ 26 w 31"/>
                  <a:gd name="T3" fmla="*/ 26 h 32"/>
                  <a:gd name="T4" fmla="*/ 31 w 31"/>
                  <a:gd name="T5" fmla="*/ 16 h 32"/>
                  <a:gd name="T6" fmla="*/ 27 w 31"/>
                  <a:gd name="T7" fmla="*/ 5 h 32"/>
                  <a:gd name="T8" fmla="*/ 16 w 31"/>
                  <a:gd name="T9" fmla="*/ 0 h 32"/>
                  <a:gd name="T10" fmla="*/ 5 w 31"/>
                  <a:gd name="T11" fmla="*/ 4 h 32"/>
                  <a:gd name="T12" fmla="*/ 0 w 31"/>
                  <a:gd name="T13" fmla="*/ 16 h 32"/>
                  <a:gd name="T14" fmla="*/ 5 w 31"/>
                  <a:gd name="T15" fmla="*/ 26 h 32"/>
                  <a:gd name="T16" fmla="*/ 15 w 31"/>
                  <a:gd name="T1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5" y="31"/>
                    </a:moveTo>
                    <a:cubicBezTo>
                      <a:pt x="20" y="32"/>
                      <a:pt x="23" y="29"/>
                      <a:pt x="26" y="26"/>
                    </a:cubicBezTo>
                    <a:cubicBezTo>
                      <a:pt x="29" y="24"/>
                      <a:pt x="31" y="20"/>
                      <a:pt x="31" y="16"/>
                    </a:cubicBezTo>
                    <a:cubicBezTo>
                      <a:pt x="31" y="12"/>
                      <a:pt x="29" y="8"/>
                      <a:pt x="27" y="5"/>
                    </a:cubicBezTo>
                    <a:cubicBezTo>
                      <a:pt x="24" y="3"/>
                      <a:pt x="20" y="1"/>
                      <a:pt x="16" y="0"/>
                    </a:cubicBezTo>
                    <a:cubicBezTo>
                      <a:pt x="12" y="1"/>
                      <a:pt x="7" y="2"/>
                      <a:pt x="5" y="4"/>
                    </a:cubicBezTo>
                    <a:cubicBezTo>
                      <a:pt x="3" y="7"/>
                      <a:pt x="0" y="11"/>
                      <a:pt x="0" y="16"/>
                    </a:cubicBezTo>
                    <a:cubicBezTo>
                      <a:pt x="0" y="20"/>
                      <a:pt x="3" y="23"/>
                      <a:pt x="5" y="26"/>
                    </a:cubicBezTo>
                    <a:cubicBezTo>
                      <a:pt x="7" y="29"/>
                      <a:pt x="11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35" name="Freeform 578">
                <a:extLst>
                  <a:ext uri="{FF2B5EF4-FFF2-40B4-BE49-F238E27FC236}">
                    <a16:creationId xmlns="" xmlns:a16="http://schemas.microsoft.com/office/drawing/2014/main" id="{917A5AE9-A0E6-42CE-B858-028DEDDAA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" y="2830"/>
                <a:ext cx="83" cy="85"/>
              </a:xfrm>
              <a:custGeom>
                <a:avLst/>
                <a:gdLst>
                  <a:gd name="T0" fmla="*/ 5 w 32"/>
                  <a:gd name="T1" fmla="*/ 27 h 33"/>
                  <a:gd name="T2" fmla="*/ 16 w 32"/>
                  <a:gd name="T3" fmla="*/ 32 h 33"/>
                  <a:gd name="T4" fmla="*/ 27 w 32"/>
                  <a:gd name="T5" fmla="*/ 27 h 33"/>
                  <a:gd name="T6" fmla="*/ 31 w 32"/>
                  <a:gd name="T7" fmla="*/ 17 h 33"/>
                  <a:gd name="T8" fmla="*/ 26 w 32"/>
                  <a:gd name="T9" fmla="*/ 5 h 33"/>
                  <a:gd name="T10" fmla="*/ 16 w 32"/>
                  <a:gd name="T11" fmla="*/ 1 h 33"/>
                  <a:gd name="T12" fmla="*/ 5 w 32"/>
                  <a:gd name="T13" fmla="*/ 5 h 33"/>
                  <a:gd name="T14" fmla="*/ 0 w 32"/>
                  <a:gd name="T15" fmla="*/ 16 h 33"/>
                  <a:gd name="T16" fmla="*/ 5 w 32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5" y="27"/>
                    </a:moveTo>
                    <a:cubicBezTo>
                      <a:pt x="8" y="29"/>
                      <a:pt x="12" y="33"/>
                      <a:pt x="16" y="32"/>
                    </a:cubicBezTo>
                    <a:cubicBezTo>
                      <a:pt x="20" y="31"/>
                      <a:pt x="24" y="30"/>
                      <a:pt x="27" y="27"/>
                    </a:cubicBezTo>
                    <a:cubicBezTo>
                      <a:pt x="29" y="25"/>
                      <a:pt x="30" y="20"/>
                      <a:pt x="31" y="17"/>
                    </a:cubicBezTo>
                    <a:cubicBezTo>
                      <a:pt x="32" y="12"/>
                      <a:pt x="29" y="8"/>
                      <a:pt x="26" y="5"/>
                    </a:cubicBezTo>
                    <a:cubicBezTo>
                      <a:pt x="24" y="3"/>
                      <a:pt x="20" y="2"/>
                      <a:pt x="16" y="1"/>
                    </a:cubicBezTo>
                    <a:cubicBezTo>
                      <a:pt x="12" y="0"/>
                      <a:pt x="8" y="3"/>
                      <a:pt x="5" y="5"/>
                    </a:cubicBezTo>
                    <a:cubicBezTo>
                      <a:pt x="2" y="7"/>
                      <a:pt x="2" y="12"/>
                      <a:pt x="0" y="16"/>
                    </a:cubicBezTo>
                    <a:cubicBezTo>
                      <a:pt x="2" y="20"/>
                      <a:pt x="2" y="25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36" name="Freeform 579">
                <a:extLst>
                  <a:ext uri="{FF2B5EF4-FFF2-40B4-BE49-F238E27FC236}">
                    <a16:creationId xmlns="" xmlns:a16="http://schemas.microsoft.com/office/drawing/2014/main" id="{FC50010E-BD29-4446-9AD5-7E3BF043F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7" y="2936"/>
                <a:ext cx="80" cy="83"/>
              </a:xfrm>
              <a:custGeom>
                <a:avLst/>
                <a:gdLst>
                  <a:gd name="T0" fmla="*/ 14 w 31"/>
                  <a:gd name="T1" fmla="*/ 31 h 32"/>
                  <a:gd name="T2" fmla="*/ 26 w 31"/>
                  <a:gd name="T3" fmla="*/ 26 h 32"/>
                  <a:gd name="T4" fmla="*/ 30 w 31"/>
                  <a:gd name="T5" fmla="*/ 16 h 32"/>
                  <a:gd name="T6" fmla="*/ 26 w 31"/>
                  <a:gd name="T7" fmla="*/ 5 h 32"/>
                  <a:gd name="T8" fmla="*/ 15 w 31"/>
                  <a:gd name="T9" fmla="*/ 0 h 32"/>
                  <a:gd name="T10" fmla="*/ 5 w 31"/>
                  <a:gd name="T11" fmla="*/ 4 h 32"/>
                  <a:gd name="T12" fmla="*/ 0 w 31"/>
                  <a:gd name="T13" fmla="*/ 16 h 32"/>
                  <a:gd name="T14" fmla="*/ 4 w 31"/>
                  <a:gd name="T15" fmla="*/ 26 h 32"/>
                  <a:gd name="T16" fmla="*/ 14 w 31"/>
                  <a:gd name="T1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4" y="31"/>
                    </a:moveTo>
                    <a:cubicBezTo>
                      <a:pt x="19" y="32"/>
                      <a:pt x="23" y="29"/>
                      <a:pt x="26" y="26"/>
                    </a:cubicBezTo>
                    <a:cubicBezTo>
                      <a:pt x="28" y="24"/>
                      <a:pt x="29" y="20"/>
                      <a:pt x="30" y="16"/>
                    </a:cubicBezTo>
                    <a:cubicBezTo>
                      <a:pt x="31" y="12"/>
                      <a:pt x="28" y="8"/>
                      <a:pt x="26" y="5"/>
                    </a:cubicBezTo>
                    <a:cubicBezTo>
                      <a:pt x="24" y="2"/>
                      <a:pt x="19" y="1"/>
                      <a:pt x="15" y="0"/>
                    </a:cubicBezTo>
                    <a:cubicBezTo>
                      <a:pt x="12" y="1"/>
                      <a:pt x="7" y="2"/>
                      <a:pt x="5" y="4"/>
                    </a:cubicBezTo>
                    <a:cubicBezTo>
                      <a:pt x="2" y="7"/>
                      <a:pt x="0" y="11"/>
                      <a:pt x="0" y="16"/>
                    </a:cubicBezTo>
                    <a:cubicBezTo>
                      <a:pt x="0" y="20"/>
                      <a:pt x="2" y="23"/>
                      <a:pt x="4" y="26"/>
                    </a:cubicBezTo>
                    <a:cubicBezTo>
                      <a:pt x="6" y="29"/>
                      <a:pt x="11" y="30"/>
                      <a:pt x="14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37" name="Freeform 580">
                <a:extLst>
                  <a:ext uri="{FF2B5EF4-FFF2-40B4-BE49-F238E27FC236}">
                    <a16:creationId xmlns="" xmlns:a16="http://schemas.microsoft.com/office/drawing/2014/main" id="{5E3DDFEA-80E3-4228-A5EF-C6321AC38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" y="2934"/>
                <a:ext cx="83" cy="85"/>
              </a:xfrm>
              <a:custGeom>
                <a:avLst/>
                <a:gdLst>
                  <a:gd name="T0" fmla="*/ 5 w 32"/>
                  <a:gd name="T1" fmla="*/ 28 h 33"/>
                  <a:gd name="T2" fmla="*/ 16 w 32"/>
                  <a:gd name="T3" fmla="*/ 32 h 33"/>
                  <a:gd name="T4" fmla="*/ 26 w 32"/>
                  <a:gd name="T5" fmla="*/ 28 h 33"/>
                  <a:gd name="T6" fmla="*/ 31 w 32"/>
                  <a:gd name="T7" fmla="*/ 17 h 33"/>
                  <a:gd name="T8" fmla="*/ 26 w 32"/>
                  <a:gd name="T9" fmla="*/ 6 h 33"/>
                  <a:gd name="T10" fmla="*/ 16 w 32"/>
                  <a:gd name="T11" fmla="*/ 1 h 33"/>
                  <a:gd name="T12" fmla="*/ 5 w 32"/>
                  <a:gd name="T13" fmla="*/ 6 h 33"/>
                  <a:gd name="T14" fmla="*/ 0 w 32"/>
                  <a:gd name="T15" fmla="*/ 17 h 33"/>
                  <a:gd name="T16" fmla="*/ 5 w 32"/>
                  <a:gd name="T1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5" y="28"/>
                    </a:moveTo>
                    <a:cubicBezTo>
                      <a:pt x="8" y="30"/>
                      <a:pt x="12" y="33"/>
                      <a:pt x="16" y="32"/>
                    </a:cubicBezTo>
                    <a:cubicBezTo>
                      <a:pt x="20" y="31"/>
                      <a:pt x="24" y="30"/>
                      <a:pt x="26" y="28"/>
                    </a:cubicBezTo>
                    <a:cubicBezTo>
                      <a:pt x="29" y="25"/>
                      <a:pt x="30" y="21"/>
                      <a:pt x="31" y="17"/>
                    </a:cubicBezTo>
                    <a:cubicBezTo>
                      <a:pt x="32" y="13"/>
                      <a:pt x="29" y="9"/>
                      <a:pt x="26" y="6"/>
                    </a:cubicBezTo>
                    <a:cubicBezTo>
                      <a:pt x="24" y="3"/>
                      <a:pt x="20" y="2"/>
                      <a:pt x="16" y="1"/>
                    </a:cubicBezTo>
                    <a:cubicBezTo>
                      <a:pt x="12" y="0"/>
                      <a:pt x="8" y="4"/>
                      <a:pt x="5" y="6"/>
                    </a:cubicBezTo>
                    <a:cubicBezTo>
                      <a:pt x="2" y="8"/>
                      <a:pt x="2" y="13"/>
                      <a:pt x="0" y="17"/>
                    </a:cubicBezTo>
                    <a:cubicBezTo>
                      <a:pt x="2" y="21"/>
                      <a:pt x="2" y="26"/>
                      <a:pt x="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38" name="Freeform 581">
                <a:extLst>
                  <a:ext uri="{FF2B5EF4-FFF2-40B4-BE49-F238E27FC236}">
                    <a16:creationId xmlns="" xmlns:a16="http://schemas.microsoft.com/office/drawing/2014/main" id="{DC9B5999-0E96-46EB-A674-F571F4A30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3359"/>
                <a:ext cx="85" cy="83"/>
              </a:xfrm>
              <a:custGeom>
                <a:avLst/>
                <a:gdLst>
                  <a:gd name="T0" fmla="*/ 6 w 33"/>
                  <a:gd name="T1" fmla="*/ 27 h 32"/>
                  <a:gd name="T2" fmla="*/ 18 w 33"/>
                  <a:gd name="T3" fmla="*/ 31 h 32"/>
                  <a:gd name="T4" fmla="*/ 28 w 33"/>
                  <a:gd name="T5" fmla="*/ 26 h 32"/>
                  <a:gd name="T6" fmla="*/ 32 w 33"/>
                  <a:gd name="T7" fmla="*/ 16 h 32"/>
                  <a:gd name="T8" fmla="*/ 27 w 33"/>
                  <a:gd name="T9" fmla="*/ 5 h 32"/>
                  <a:gd name="T10" fmla="*/ 17 w 33"/>
                  <a:gd name="T11" fmla="*/ 0 h 32"/>
                  <a:gd name="T12" fmla="*/ 6 w 33"/>
                  <a:gd name="T13" fmla="*/ 5 h 32"/>
                  <a:gd name="T14" fmla="*/ 1 w 33"/>
                  <a:gd name="T15" fmla="*/ 16 h 32"/>
                  <a:gd name="T16" fmla="*/ 6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6" y="27"/>
                    </a:moveTo>
                    <a:cubicBezTo>
                      <a:pt x="9" y="29"/>
                      <a:pt x="13" y="32"/>
                      <a:pt x="18" y="31"/>
                    </a:cubicBezTo>
                    <a:cubicBezTo>
                      <a:pt x="21" y="30"/>
                      <a:pt x="26" y="29"/>
                      <a:pt x="28" y="26"/>
                    </a:cubicBezTo>
                    <a:cubicBezTo>
                      <a:pt x="30" y="23"/>
                      <a:pt x="33" y="20"/>
                      <a:pt x="32" y="16"/>
                    </a:cubicBezTo>
                    <a:cubicBezTo>
                      <a:pt x="32" y="11"/>
                      <a:pt x="30" y="7"/>
                      <a:pt x="27" y="5"/>
                    </a:cubicBezTo>
                    <a:cubicBezTo>
                      <a:pt x="25" y="2"/>
                      <a:pt x="20" y="1"/>
                      <a:pt x="17" y="0"/>
                    </a:cubicBezTo>
                    <a:cubicBezTo>
                      <a:pt x="13" y="2"/>
                      <a:pt x="8" y="2"/>
                      <a:pt x="6" y="5"/>
                    </a:cubicBezTo>
                    <a:cubicBezTo>
                      <a:pt x="4" y="8"/>
                      <a:pt x="0" y="12"/>
                      <a:pt x="1" y="16"/>
                    </a:cubicBezTo>
                    <a:cubicBezTo>
                      <a:pt x="2" y="20"/>
                      <a:pt x="3" y="25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39" name="Freeform 582">
                <a:extLst>
                  <a:ext uri="{FF2B5EF4-FFF2-40B4-BE49-F238E27FC236}">
                    <a16:creationId xmlns="" xmlns:a16="http://schemas.microsoft.com/office/drawing/2014/main" id="{8C729B3A-B1AB-4D6B-B265-88F9977BF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3149"/>
                <a:ext cx="85" cy="85"/>
              </a:xfrm>
              <a:custGeom>
                <a:avLst/>
                <a:gdLst>
                  <a:gd name="T0" fmla="*/ 6 w 33"/>
                  <a:gd name="T1" fmla="*/ 27 h 33"/>
                  <a:gd name="T2" fmla="*/ 17 w 33"/>
                  <a:gd name="T3" fmla="*/ 31 h 33"/>
                  <a:gd name="T4" fmla="*/ 27 w 33"/>
                  <a:gd name="T5" fmla="*/ 27 h 33"/>
                  <a:gd name="T6" fmla="*/ 32 w 33"/>
                  <a:gd name="T7" fmla="*/ 17 h 33"/>
                  <a:gd name="T8" fmla="*/ 27 w 33"/>
                  <a:gd name="T9" fmla="*/ 5 h 33"/>
                  <a:gd name="T10" fmla="*/ 17 w 33"/>
                  <a:gd name="T11" fmla="*/ 1 h 33"/>
                  <a:gd name="T12" fmla="*/ 6 w 33"/>
                  <a:gd name="T13" fmla="*/ 5 h 33"/>
                  <a:gd name="T14" fmla="*/ 0 w 33"/>
                  <a:gd name="T15" fmla="*/ 16 h 33"/>
                  <a:gd name="T16" fmla="*/ 6 w 33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6" y="27"/>
                    </a:moveTo>
                    <a:cubicBezTo>
                      <a:pt x="9" y="29"/>
                      <a:pt x="12" y="33"/>
                      <a:pt x="17" y="31"/>
                    </a:cubicBezTo>
                    <a:cubicBezTo>
                      <a:pt x="20" y="30"/>
                      <a:pt x="25" y="30"/>
                      <a:pt x="27" y="27"/>
                    </a:cubicBezTo>
                    <a:cubicBezTo>
                      <a:pt x="30" y="25"/>
                      <a:pt x="31" y="20"/>
                      <a:pt x="32" y="17"/>
                    </a:cubicBezTo>
                    <a:cubicBezTo>
                      <a:pt x="33" y="12"/>
                      <a:pt x="29" y="8"/>
                      <a:pt x="27" y="5"/>
                    </a:cubicBezTo>
                    <a:cubicBezTo>
                      <a:pt x="25" y="3"/>
                      <a:pt x="20" y="2"/>
                      <a:pt x="17" y="1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7"/>
                      <a:pt x="2" y="12"/>
                      <a:pt x="0" y="16"/>
                    </a:cubicBezTo>
                    <a:cubicBezTo>
                      <a:pt x="2" y="20"/>
                      <a:pt x="3" y="25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40" name="Freeform 583">
                <a:extLst>
                  <a:ext uri="{FF2B5EF4-FFF2-40B4-BE49-F238E27FC236}">
                    <a16:creationId xmlns="" xmlns:a16="http://schemas.microsoft.com/office/drawing/2014/main" id="{F9478098-4F03-40D6-B852-6AF222788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3571"/>
                <a:ext cx="83" cy="83"/>
              </a:xfrm>
              <a:custGeom>
                <a:avLst/>
                <a:gdLst>
                  <a:gd name="T0" fmla="*/ 15 w 32"/>
                  <a:gd name="T1" fmla="*/ 32 h 32"/>
                  <a:gd name="T2" fmla="*/ 26 w 32"/>
                  <a:gd name="T3" fmla="*/ 27 h 32"/>
                  <a:gd name="T4" fmla="*/ 31 w 32"/>
                  <a:gd name="T5" fmla="*/ 17 h 32"/>
                  <a:gd name="T6" fmla="*/ 26 w 32"/>
                  <a:gd name="T7" fmla="*/ 6 h 32"/>
                  <a:gd name="T8" fmla="*/ 16 w 32"/>
                  <a:gd name="T9" fmla="*/ 1 h 32"/>
                  <a:gd name="T10" fmla="*/ 5 w 32"/>
                  <a:gd name="T11" fmla="*/ 6 h 32"/>
                  <a:gd name="T12" fmla="*/ 0 w 32"/>
                  <a:gd name="T13" fmla="*/ 16 h 32"/>
                  <a:gd name="T14" fmla="*/ 4 w 32"/>
                  <a:gd name="T15" fmla="*/ 27 h 32"/>
                  <a:gd name="T16" fmla="*/ 15 w 32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15" y="32"/>
                    </a:moveTo>
                    <a:cubicBezTo>
                      <a:pt x="20" y="32"/>
                      <a:pt x="23" y="29"/>
                      <a:pt x="26" y="27"/>
                    </a:cubicBezTo>
                    <a:cubicBezTo>
                      <a:pt x="29" y="26"/>
                      <a:pt x="30" y="21"/>
                      <a:pt x="31" y="17"/>
                    </a:cubicBezTo>
                    <a:cubicBezTo>
                      <a:pt x="32" y="13"/>
                      <a:pt x="29" y="9"/>
                      <a:pt x="26" y="6"/>
                    </a:cubicBezTo>
                    <a:cubicBezTo>
                      <a:pt x="24" y="3"/>
                      <a:pt x="20" y="2"/>
                      <a:pt x="16" y="1"/>
                    </a:cubicBezTo>
                    <a:cubicBezTo>
                      <a:pt x="12" y="0"/>
                      <a:pt x="8" y="3"/>
                      <a:pt x="5" y="6"/>
                    </a:cubicBezTo>
                    <a:cubicBezTo>
                      <a:pt x="2" y="8"/>
                      <a:pt x="1" y="12"/>
                      <a:pt x="0" y="16"/>
                    </a:cubicBezTo>
                    <a:cubicBezTo>
                      <a:pt x="1" y="20"/>
                      <a:pt x="2" y="24"/>
                      <a:pt x="4" y="27"/>
                    </a:cubicBezTo>
                    <a:cubicBezTo>
                      <a:pt x="7" y="29"/>
                      <a:pt x="11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41" name="Freeform 584">
                <a:extLst>
                  <a:ext uri="{FF2B5EF4-FFF2-40B4-BE49-F238E27FC236}">
                    <a16:creationId xmlns="" xmlns:a16="http://schemas.microsoft.com/office/drawing/2014/main" id="{375E7B14-8A57-4C48-BD68-B31DDF92E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3574"/>
                <a:ext cx="83" cy="83"/>
              </a:xfrm>
              <a:custGeom>
                <a:avLst/>
                <a:gdLst>
                  <a:gd name="T0" fmla="*/ 5 w 32"/>
                  <a:gd name="T1" fmla="*/ 26 h 32"/>
                  <a:gd name="T2" fmla="*/ 16 w 32"/>
                  <a:gd name="T3" fmla="*/ 31 h 32"/>
                  <a:gd name="T4" fmla="*/ 27 w 32"/>
                  <a:gd name="T5" fmla="*/ 26 h 32"/>
                  <a:gd name="T6" fmla="*/ 31 w 32"/>
                  <a:gd name="T7" fmla="*/ 15 h 32"/>
                  <a:gd name="T8" fmla="*/ 26 w 32"/>
                  <a:gd name="T9" fmla="*/ 4 h 32"/>
                  <a:gd name="T10" fmla="*/ 15 w 32"/>
                  <a:gd name="T11" fmla="*/ 0 h 32"/>
                  <a:gd name="T12" fmla="*/ 4 w 32"/>
                  <a:gd name="T13" fmla="*/ 5 h 32"/>
                  <a:gd name="T14" fmla="*/ 0 w 32"/>
                  <a:gd name="T15" fmla="*/ 16 h 32"/>
                  <a:gd name="T16" fmla="*/ 5 w 32"/>
                  <a:gd name="T1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5" y="26"/>
                    </a:moveTo>
                    <a:cubicBezTo>
                      <a:pt x="8" y="28"/>
                      <a:pt x="12" y="32"/>
                      <a:pt x="16" y="31"/>
                    </a:cubicBezTo>
                    <a:cubicBezTo>
                      <a:pt x="20" y="30"/>
                      <a:pt x="25" y="29"/>
                      <a:pt x="27" y="26"/>
                    </a:cubicBezTo>
                    <a:cubicBezTo>
                      <a:pt x="29" y="23"/>
                      <a:pt x="32" y="19"/>
                      <a:pt x="31" y="15"/>
                    </a:cubicBezTo>
                    <a:cubicBezTo>
                      <a:pt x="30" y="11"/>
                      <a:pt x="29" y="6"/>
                      <a:pt x="26" y="4"/>
                    </a:cubicBezTo>
                    <a:cubicBezTo>
                      <a:pt x="23" y="3"/>
                      <a:pt x="20" y="0"/>
                      <a:pt x="15" y="0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2" y="8"/>
                      <a:pt x="1" y="12"/>
                      <a:pt x="0" y="16"/>
                    </a:cubicBezTo>
                    <a:cubicBezTo>
                      <a:pt x="1" y="19"/>
                      <a:pt x="2" y="24"/>
                      <a:pt x="5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42" name="Freeform 585">
                <a:extLst>
                  <a:ext uri="{FF2B5EF4-FFF2-40B4-BE49-F238E27FC236}">
                    <a16:creationId xmlns="" xmlns:a16="http://schemas.microsoft.com/office/drawing/2014/main" id="{94A91499-6DE1-49D8-81F5-A76391410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3571"/>
                <a:ext cx="80" cy="86"/>
              </a:xfrm>
              <a:custGeom>
                <a:avLst/>
                <a:gdLst>
                  <a:gd name="T0" fmla="*/ 26 w 31"/>
                  <a:gd name="T1" fmla="*/ 5 h 33"/>
                  <a:gd name="T2" fmla="*/ 15 w 31"/>
                  <a:gd name="T3" fmla="*/ 0 h 33"/>
                  <a:gd name="T4" fmla="*/ 5 w 31"/>
                  <a:gd name="T5" fmla="*/ 5 h 33"/>
                  <a:gd name="T6" fmla="*/ 0 w 31"/>
                  <a:gd name="T7" fmla="*/ 16 h 33"/>
                  <a:gd name="T8" fmla="*/ 4 w 31"/>
                  <a:gd name="T9" fmla="*/ 27 h 33"/>
                  <a:gd name="T10" fmla="*/ 14 w 31"/>
                  <a:gd name="T11" fmla="*/ 32 h 33"/>
                  <a:gd name="T12" fmla="*/ 26 w 31"/>
                  <a:gd name="T13" fmla="*/ 27 h 33"/>
                  <a:gd name="T14" fmla="*/ 30 w 31"/>
                  <a:gd name="T15" fmla="*/ 17 h 33"/>
                  <a:gd name="T16" fmla="*/ 26 w 31"/>
                  <a:gd name="T17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26" y="5"/>
                    </a:moveTo>
                    <a:cubicBezTo>
                      <a:pt x="24" y="3"/>
                      <a:pt x="19" y="2"/>
                      <a:pt x="15" y="0"/>
                    </a:cubicBezTo>
                    <a:cubicBezTo>
                      <a:pt x="11" y="2"/>
                      <a:pt x="7" y="3"/>
                      <a:pt x="5" y="5"/>
                    </a:cubicBezTo>
                    <a:cubicBezTo>
                      <a:pt x="2" y="8"/>
                      <a:pt x="0" y="12"/>
                      <a:pt x="0" y="16"/>
                    </a:cubicBezTo>
                    <a:cubicBezTo>
                      <a:pt x="0" y="21"/>
                      <a:pt x="2" y="24"/>
                      <a:pt x="4" y="27"/>
                    </a:cubicBezTo>
                    <a:cubicBezTo>
                      <a:pt x="6" y="30"/>
                      <a:pt x="11" y="31"/>
                      <a:pt x="14" y="32"/>
                    </a:cubicBezTo>
                    <a:cubicBezTo>
                      <a:pt x="19" y="33"/>
                      <a:pt x="23" y="29"/>
                      <a:pt x="26" y="27"/>
                    </a:cubicBezTo>
                    <a:cubicBezTo>
                      <a:pt x="28" y="25"/>
                      <a:pt x="29" y="21"/>
                      <a:pt x="30" y="17"/>
                    </a:cubicBezTo>
                    <a:cubicBezTo>
                      <a:pt x="31" y="12"/>
                      <a:pt x="28" y="9"/>
                      <a:pt x="2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43" name="Freeform 586">
                <a:extLst>
                  <a:ext uri="{FF2B5EF4-FFF2-40B4-BE49-F238E27FC236}">
                    <a16:creationId xmlns="" xmlns:a16="http://schemas.microsoft.com/office/drawing/2014/main" id="{85835D75-4FFA-456A-B75B-08E654536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7" y="3045"/>
                <a:ext cx="83" cy="80"/>
              </a:xfrm>
              <a:custGeom>
                <a:avLst/>
                <a:gdLst>
                  <a:gd name="T0" fmla="*/ 27 w 32"/>
                  <a:gd name="T1" fmla="*/ 5 h 31"/>
                  <a:gd name="T2" fmla="*/ 16 w 32"/>
                  <a:gd name="T3" fmla="*/ 1 h 31"/>
                  <a:gd name="T4" fmla="*/ 6 w 32"/>
                  <a:gd name="T5" fmla="*/ 5 h 31"/>
                  <a:gd name="T6" fmla="*/ 1 w 32"/>
                  <a:gd name="T7" fmla="*/ 15 h 31"/>
                  <a:gd name="T8" fmla="*/ 6 w 32"/>
                  <a:gd name="T9" fmla="*/ 27 h 31"/>
                  <a:gd name="T10" fmla="*/ 16 w 32"/>
                  <a:gd name="T11" fmla="*/ 31 h 31"/>
                  <a:gd name="T12" fmla="*/ 27 w 32"/>
                  <a:gd name="T13" fmla="*/ 27 h 31"/>
                  <a:gd name="T14" fmla="*/ 32 w 32"/>
                  <a:gd name="T15" fmla="*/ 16 h 31"/>
                  <a:gd name="T16" fmla="*/ 27 w 32"/>
                  <a:gd name="T17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1">
                    <a:moveTo>
                      <a:pt x="27" y="5"/>
                    </a:moveTo>
                    <a:cubicBezTo>
                      <a:pt x="24" y="3"/>
                      <a:pt x="20" y="0"/>
                      <a:pt x="16" y="1"/>
                    </a:cubicBezTo>
                    <a:cubicBezTo>
                      <a:pt x="12" y="2"/>
                      <a:pt x="8" y="2"/>
                      <a:pt x="6" y="5"/>
                    </a:cubicBezTo>
                    <a:cubicBezTo>
                      <a:pt x="3" y="7"/>
                      <a:pt x="2" y="12"/>
                      <a:pt x="1" y="15"/>
                    </a:cubicBezTo>
                    <a:cubicBezTo>
                      <a:pt x="0" y="20"/>
                      <a:pt x="3" y="24"/>
                      <a:pt x="6" y="27"/>
                    </a:cubicBezTo>
                    <a:cubicBezTo>
                      <a:pt x="8" y="29"/>
                      <a:pt x="12" y="31"/>
                      <a:pt x="16" y="31"/>
                    </a:cubicBezTo>
                    <a:cubicBezTo>
                      <a:pt x="20" y="31"/>
                      <a:pt x="24" y="30"/>
                      <a:pt x="27" y="27"/>
                    </a:cubicBezTo>
                    <a:cubicBezTo>
                      <a:pt x="29" y="24"/>
                      <a:pt x="30" y="20"/>
                      <a:pt x="32" y="16"/>
                    </a:cubicBezTo>
                    <a:cubicBezTo>
                      <a:pt x="30" y="12"/>
                      <a:pt x="30" y="7"/>
                      <a:pt x="2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44" name="Freeform 587">
                <a:extLst>
                  <a:ext uri="{FF2B5EF4-FFF2-40B4-BE49-F238E27FC236}">
                    <a16:creationId xmlns="" xmlns:a16="http://schemas.microsoft.com/office/drawing/2014/main" id="{E711CF8B-5BE1-47BB-9ADE-48B30FA87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3042"/>
                <a:ext cx="85" cy="86"/>
              </a:xfrm>
              <a:custGeom>
                <a:avLst/>
                <a:gdLst>
                  <a:gd name="T0" fmla="*/ 5 w 33"/>
                  <a:gd name="T1" fmla="*/ 28 h 33"/>
                  <a:gd name="T2" fmla="*/ 17 w 33"/>
                  <a:gd name="T3" fmla="*/ 32 h 33"/>
                  <a:gd name="T4" fmla="*/ 27 w 33"/>
                  <a:gd name="T5" fmla="*/ 27 h 33"/>
                  <a:gd name="T6" fmla="*/ 31 w 33"/>
                  <a:gd name="T7" fmla="*/ 16 h 33"/>
                  <a:gd name="T8" fmla="*/ 27 w 33"/>
                  <a:gd name="T9" fmla="*/ 6 h 33"/>
                  <a:gd name="T10" fmla="*/ 16 w 33"/>
                  <a:gd name="T11" fmla="*/ 2 h 33"/>
                  <a:gd name="T12" fmla="*/ 5 w 33"/>
                  <a:gd name="T13" fmla="*/ 6 h 33"/>
                  <a:gd name="T14" fmla="*/ 0 w 33"/>
                  <a:gd name="T15" fmla="*/ 17 h 33"/>
                  <a:gd name="T16" fmla="*/ 5 w 33"/>
                  <a:gd name="T1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5" y="28"/>
                    </a:moveTo>
                    <a:cubicBezTo>
                      <a:pt x="9" y="30"/>
                      <a:pt x="12" y="33"/>
                      <a:pt x="17" y="32"/>
                    </a:cubicBezTo>
                    <a:cubicBezTo>
                      <a:pt x="21" y="31"/>
                      <a:pt x="25" y="30"/>
                      <a:pt x="27" y="27"/>
                    </a:cubicBezTo>
                    <a:cubicBezTo>
                      <a:pt x="29" y="24"/>
                      <a:pt x="33" y="20"/>
                      <a:pt x="31" y="16"/>
                    </a:cubicBezTo>
                    <a:cubicBezTo>
                      <a:pt x="30" y="12"/>
                      <a:pt x="29" y="7"/>
                      <a:pt x="27" y="6"/>
                    </a:cubicBezTo>
                    <a:cubicBezTo>
                      <a:pt x="24" y="4"/>
                      <a:pt x="20" y="0"/>
                      <a:pt x="16" y="2"/>
                    </a:cubicBezTo>
                    <a:cubicBezTo>
                      <a:pt x="12" y="3"/>
                      <a:pt x="8" y="3"/>
                      <a:pt x="5" y="6"/>
                    </a:cubicBezTo>
                    <a:cubicBezTo>
                      <a:pt x="3" y="9"/>
                      <a:pt x="2" y="13"/>
                      <a:pt x="0" y="17"/>
                    </a:cubicBezTo>
                    <a:cubicBezTo>
                      <a:pt x="2" y="21"/>
                      <a:pt x="3" y="26"/>
                      <a:pt x="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45" name="Freeform 588">
                <a:extLst>
                  <a:ext uri="{FF2B5EF4-FFF2-40B4-BE49-F238E27FC236}">
                    <a16:creationId xmlns="" xmlns:a16="http://schemas.microsoft.com/office/drawing/2014/main" id="{3FB0269A-C7C6-49B3-B2ED-3D3DD843A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3042"/>
                <a:ext cx="83" cy="86"/>
              </a:xfrm>
              <a:custGeom>
                <a:avLst/>
                <a:gdLst>
                  <a:gd name="T0" fmla="*/ 16 w 32"/>
                  <a:gd name="T1" fmla="*/ 33 h 33"/>
                  <a:gd name="T2" fmla="*/ 27 w 32"/>
                  <a:gd name="T3" fmla="*/ 28 h 33"/>
                  <a:gd name="T4" fmla="*/ 32 w 32"/>
                  <a:gd name="T5" fmla="*/ 17 h 33"/>
                  <a:gd name="T6" fmla="*/ 28 w 32"/>
                  <a:gd name="T7" fmla="*/ 6 h 33"/>
                  <a:gd name="T8" fmla="*/ 17 w 32"/>
                  <a:gd name="T9" fmla="*/ 2 h 33"/>
                  <a:gd name="T10" fmla="*/ 6 w 32"/>
                  <a:gd name="T11" fmla="*/ 6 h 33"/>
                  <a:gd name="T12" fmla="*/ 1 w 32"/>
                  <a:gd name="T13" fmla="*/ 16 h 33"/>
                  <a:gd name="T14" fmla="*/ 6 w 32"/>
                  <a:gd name="T15" fmla="*/ 28 h 33"/>
                  <a:gd name="T16" fmla="*/ 16 w 32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16" y="33"/>
                    </a:moveTo>
                    <a:cubicBezTo>
                      <a:pt x="20" y="31"/>
                      <a:pt x="25" y="31"/>
                      <a:pt x="27" y="28"/>
                    </a:cubicBezTo>
                    <a:cubicBezTo>
                      <a:pt x="29" y="25"/>
                      <a:pt x="32" y="21"/>
                      <a:pt x="32" y="17"/>
                    </a:cubicBezTo>
                    <a:cubicBezTo>
                      <a:pt x="32" y="13"/>
                      <a:pt x="30" y="9"/>
                      <a:pt x="28" y="6"/>
                    </a:cubicBezTo>
                    <a:cubicBezTo>
                      <a:pt x="26" y="4"/>
                      <a:pt x="21" y="3"/>
                      <a:pt x="17" y="2"/>
                    </a:cubicBezTo>
                    <a:cubicBezTo>
                      <a:pt x="13" y="0"/>
                      <a:pt x="9" y="4"/>
                      <a:pt x="6" y="6"/>
                    </a:cubicBezTo>
                    <a:cubicBezTo>
                      <a:pt x="3" y="8"/>
                      <a:pt x="2" y="13"/>
                      <a:pt x="1" y="16"/>
                    </a:cubicBezTo>
                    <a:cubicBezTo>
                      <a:pt x="0" y="21"/>
                      <a:pt x="4" y="25"/>
                      <a:pt x="6" y="28"/>
                    </a:cubicBezTo>
                    <a:cubicBezTo>
                      <a:pt x="8" y="30"/>
                      <a:pt x="13" y="31"/>
                      <a:pt x="16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46" name="Freeform 589">
                <a:extLst>
                  <a:ext uri="{FF2B5EF4-FFF2-40B4-BE49-F238E27FC236}">
                    <a16:creationId xmlns="" xmlns:a16="http://schemas.microsoft.com/office/drawing/2014/main" id="{EAC0826B-4824-4A8E-915C-45BD504D8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3149"/>
                <a:ext cx="86" cy="85"/>
              </a:xfrm>
              <a:custGeom>
                <a:avLst/>
                <a:gdLst>
                  <a:gd name="T0" fmla="*/ 5 w 33"/>
                  <a:gd name="T1" fmla="*/ 27 h 33"/>
                  <a:gd name="T2" fmla="*/ 17 w 33"/>
                  <a:gd name="T3" fmla="*/ 31 h 33"/>
                  <a:gd name="T4" fmla="*/ 27 w 33"/>
                  <a:gd name="T5" fmla="*/ 27 h 33"/>
                  <a:gd name="T6" fmla="*/ 31 w 33"/>
                  <a:gd name="T7" fmla="*/ 15 h 33"/>
                  <a:gd name="T8" fmla="*/ 27 w 33"/>
                  <a:gd name="T9" fmla="*/ 5 h 33"/>
                  <a:gd name="T10" fmla="*/ 16 w 33"/>
                  <a:gd name="T11" fmla="*/ 1 h 33"/>
                  <a:gd name="T12" fmla="*/ 5 w 33"/>
                  <a:gd name="T13" fmla="*/ 6 h 33"/>
                  <a:gd name="T14" fmla="*/ 0 w 33"/>
                  <a:gd name="T15" fmla="*/ 16 h 33"/>
                  <a:gd name="T16" fmla="*/ 5 w 33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5" y="27"/>
                    </a:moveTo>
                    <a:cubicBezTo>
                      <a:pt x="9" y="29"/>
                      <a:pt x="12" y="33"/>
                      <a:pt x="17" y="31"/>
                    </a:cubicBezTo>
                    <a:cubicBezTo>
                      <a:pt x="20" y="31"/>
                      <a:pt x="25" y="29"/>
                      <a:pt x="27" y="27"/>
                    </a:cubicBezTo>
                    <a:cubicBezTo>
                      <a:pt x="29" y="24"/>
                      <a:pt x="33" y="20"/>
                      <a:pt x="31" y="15"/>
                    </a:cubicBezTo>
                    <a:cubicBezTo>
                      <a:pt x="31" y="12"/>
                      <a:pt x="29" y="7"/>
                      <a:pt x="27" y="5"/>
                    </a:cubicBezTo>
                    <a:cubicBezTo>
                      <a:pt x="24" y="3"/>
                      <a:pt x="20" y="0"/>
                      <a:pt x="16" y="1"/>
                    </a:cubicBezTo>
                    <a:cubicBezTo>
                      <a:pt x="12" y="1"/>
                      <a:pt x="8" y="3"/>
                      <a:pt x="5" y="6"/>
                    </a:cubicBezTo>
                    <a:cubicBezTo>
                      <a:pt x="2" y="8"/>
                      <a:pt x="2" y="13"/>
                      <a:pt x="0" y="16"/>
                    </a:cubicBezTo>
                    <a:cubicBezTo>
                      <a:pt x="2" y="20"/>
                      <a:pt x="3" y="25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47" name="Freeform 590">
                <a:extLst>
                  <a:ext uri="{FF2B5EF4-FFF2-40B4-BE49-F238E27FC236}">
                    <a16:creationId xmlns="" xmlns:a16="http://schemas.microsoft.com/office/drawing/2014/main" id="{5D023773-09C3-413E-B522-9EFB4B0F9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3462"/>
                <a:ext cx="86" cy="83"/>
              </a:xfrm>
              <a:custGeom>
                <a:avLst/>
                <a:gdLst>
                  <a:gd name="T0" fmla="*/ 16 w 33"/>
                  <a:gd name="T1" fmla="*/ 32 h 32"/>
                  <a:gd name="T2" fmla="*/ 27 w 33"/>
                  <a:gd name="T3" fmla="*/ 27 h 32"/>
                  <a:gd name="T4" fmla="*/ 31 w 33"/>
                  <a:gd name="T5" fmla="*/ 17 h 32"/>
                  <a:gd name="T6" fmla="*/ 27 w 33"/>
                  <a:gd name="T7" fmla="*/ 6 h 32"/>
                  <a:gd name="T8" fmla="*/ 17 w 33"/>
                  <a:gd name="T9" fmla="*/ 1 h 32"/>
                  <a:gd name="T10" fmla="*/ 5 w 33"/>
                  <a:gd name="T11" fmla="*/ 5 h 32"/>
                  <a:gd name="T12" fmla="*/ 0 w 33"/>
                  <a:gd name="T13" fmla="*/ 16 h 32"/>
                  <a:gd name="T14" fmla="*/ 5 w 33"/>
                  <a:gd name="T15" fmla="*/ 26 h 32"/>
                  <a:gd name="T16" fmla="*/ 16 w 33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16" y="32"/>
                    </a:moveTo>
                    <a:cubicBezTo>
                      <a:pt x="20" y="32"/>
                      <a:pt x="24" y="29"/>
                      <a:pt x="27" y="27"/>
                    </a:cubicBezTo>
                    <a:cubicBezTo>
                      <a:pt x="29" y="25"/>
                      <a:pt x="30" y="21"/>
                      <a:pt x="31" y="17"/>
                    </a:cubicBezTo>
                    <a:cubicBezTo>
                      <a:pt x="33" y="13"/>
                      <a:pt x="29" y="9"/>
                      <a:pt x="27" y="6"/>
                    </a:cubicBezTo>
                    <a:cubicBezTo>
                      <a:pt x="25" y="3"/>
                      <a:pt x="20" y="2"/>
                      <a:pt x="17" y="1"/>
                    </a:cubicBezTo>
                    <a:cubicBezTo>
                      <a:pt x="12" y="0"/>
                      <a:pt x="8" y="3"/>
                      <a:pt x="5" y="5"/>
                    </a:cubicBezTo>
                    <a:cubicBezTo>
                      <a:pt x="3" y="7"/>
                      <a:pt x="2" y="12"/>
                      <a:pt x="0" y="16"/>
                    </a:cubicBezTo>
                    <a:cubicBezTo>
                      <a:pt x="2" y="20"/>
                      <a:pt x="2" y="24"/>
                      <a:pt x="5" y="26"/>
                    </a:cubicBezTo>
                    <a:cubicBezTo>
                      <a:pt x="8" y="29"/>
                      <a:pt x="12" y="31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48" name="Freeform 591">
                <a:extLst>
                  <a:ext uri="{FF2B5EF4-FFF2-40B4-BE49-F238E27FC236}">
                    <a16:creationId xmlns="" xmlns:a16="http://schemas.microsoft.com/office/drawing/2014/main" id="{038B7E85-464C-4AAA-A6BA-0129AF8AB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3252"/>
                <a:ext cx="85" cy="83"/>
              </a:xfrm>
              <a:custGeom>
                <a:avLst/>
                <a:gdLst>
                  <a:gd name="T0" fmla="*/ 27 w 33"/>
                  <a:gd name="T1" fmla="*/ 5 h 32"/>
                  <a:gd name="T2" fmla="*/ 17 w 33"/>
                  <a:gd name="T3" fmla="*/ 1 h 32"/>
                  <a:gd name="T4" fmla="*/ 6 w 33"/>
                  <a:gd name="T5" fmla="*/ 6 h 32"/>
                  <a:gd name="T6" fmla="*/ 1 w 33"/>
                  <a:gd name="T7" fmla="*/ 16 h 32"/>
                  <a:gd name="T8" fmla="*/ 6 w 33"/>
                  <a:gd name="T9" fmla="*/ 27 h 32"/>
                  <a:gd name="T10" fmla="*/ 16 w 33"/>
                  <a:gd name="T11" fmla="*/ 32 h 32"/>
                  <a:gd name="T12" fmla="*/ 27 w 33"/>
                  <a:gd name="T13" fmla="*/ 28 h 32"/>
                  <a:gd name="T14" fmla="*/ 33 w 33"/>
                  <a:gd name="T15" fmla="*/ 17 h 32"/>
                  <a:gd name="T16" fmla="*/ 27 w 33"/>
                  <a:gd name="T17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27" y="5"/>
                    </a:moveTo>
                    <a:cubicBezTo>
                      <a:pt x="24" y="4"/>
                      <a:pt x="21" y="0"/>
                      <a:pt x="17" y="1"/>
                    </a:cubicBezTo>
                    <a:cubicBezTo>
                      <a:pt x="13" y="2"/>
                      <a:pt x="9" y="3"/>
                      <a:pt x="6" y="6"/>
                    </a:cubicBezTo>
                    <a:cubicBezTo>
                      <a:pt x="3" y="8"/>
                      <a:pt x="2" y="12"/>
                      <a:pt x="1" y="16"/>
                    </a:cubicBezTo>
                    <a:cubicBezTo>
                      <a:pt x="0" y="21"/>
                      <a:pt x="4" y="24"/>
                      <a:pt x="6" y="27"/>
                    </a:cubicBezTo>
                    <a:cubicBezTo>
                      <a:pt x="8" y="30"/>
                      <a:pt x="13" y="31"/>
                      <a:pt x="16" y="32"/>
                    </a:cubicBezTo>
                    <a:cubicBezTo>
                      <a:pt x="20" y="32"/>
                      <a:pt x="24" y="30"/>
                      <a:pt x="27" y="28"/>
                    </a:cubicBezTo>
                    <a:cubicBezTo>
                      <a:pt x="30" y="25"/>
                      <a:pt x="31" y="21"/>
                      <a:pt x="33" y="17"/>
                    </a:cubicBezTo>
                    <a:cubicBezTo>
                      <a:pt x="31" y="13"/>
                      <a:pt x="30" y="8"/>
                      <a:pt x="2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49" name="Freeform 592">
                <a:extLst>
                  <a:ext uri="{FF2B5EF4-FFF2-40B4-BE49-F238E27FC236}">
                    <a16:creationId xmlns="" xmlns:a16="http://schemas.microsoft.com/office/drawing/2014/main" id="{CBE48251-160E-4D05-9C3C-AE41C361B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2934"/>
                <a:ext cx="83" cy="82"/>
              </a:xfrm>
              <a:custGeom>
                <a:avLst/>
                <a:gdLst>
                  <a:gd name="T0" fmla="*/ 4 w 32"/>
                  <a:gd name="T1" fmla="*/ 27 h 32"/>
                  <a:gd name="T2" fmla="*/ 15 w 32"/>
                  <a:gd name="T3" fmla="*/ 32 h 32"/>
                  <a:gd name="T4" fmla="*/ 26 w 32"/>
                  <a:gd name="T5" fmla="*/ 28 h 32"/>
                  <a:gd name="T6" fmla="*/ 31 w 32"/>
                  <a:gd name="T7" fmla="*/ 17 h 32"/>
                  <a:gd name="T8" fmla="*/ 26 w 32"/>
                  <a:gd name="T9" fmla="*/ 6 h 32"/>
                  <a:gd name="T10" fmla="*/ 16 w 32"/>
                  <a:gd name="T11" fmla="*/ 1 h 32"/>
                  <a:gd name="T12" fmla="*/ 5 w 32"/>
                  <a:gd name="T13" fmla="*/ 6 h 32"/>
                  <a:gd name="T14" fmla="*/ 0 w 32"/>
                  <a:gd name="T15" fmla="*/ 17 h 32"/>
                  <a:gd name="T16" fmla="*/ 4 w 32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4" y="27"/>
                    </a:moveTo>
                    <a:cubicBezTo>
                      <a:pt x="7" y="29"/>
                      <a:pt x="11" y="32"/>
                      <a:pt x="15" y="32"/>
                    </a:cubicBezTo>
                    <a:cubicBezTo>
                      <a:pt x="20" y="32"/>
                      <a:pt x="23" y="30"/>
                      <a:pt x="26" y="28"/>
                    </a:cubicBezTo>
                    <a:cubicBezTo>
                      <a:pt x="29" y="26"/>
                      <a:pt x="30" y="21"/>
                      <a:pt x="31" y="17"/>
                    </a:cubicBezTo>
                    <a:cubicBezTo>
                      <a:pt x="32" y="13"/>
                      <a:pt x="28" y="9"/>
                      <a:pt x="26" y="6"/>
                    </a:cubicBezTo>
                    <a:cubicBezTo>
                      <a:pt x="24" y="3"/>
                      <a:pt x="20" y="2"/>
                      <a:pt x="16" y="1"/>
                    </a:cubicBezTo>
                    <a:cubicBezTo>
                      <a:pt x="11" y="0"/>
                      <a:pt x="8" y="4"/>
                      <a:pt x="5" y="6"/>
                    </a:cubicBezTo>
                    <a:cubicBezTo>
                      <a:pt x="2" y="8"/>
                      <a:pt x="1" y="13"/>
                      <a:pt x="0" y="17"/>
                    </a:cubicBezTo>
                    <a:cubicBezTo>
                      <a:pt x="1" y="20"/>
                      <a:pt x="2" y="25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50" name="Freeform 593">
                <a:extLst>
                  <a:ext uri="{FF2B5EF4-FFF2-40B4-BE49-F238E27FC236}">
                    <a16:creationId xmlns="" xmlns:a16="http://schemas.microsoft.com/office/drawing/2014/main" id="{901E9D3A-9AC3-4AC3-AA13-B1C8A342D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" y="3149"/>
                <a:ext cx="85" cy="85"/>
              </a:xfrm>
              <a:custGeom>
                <a:avLst/>
                <a:gdLst>
                  <a:gd name="T0" fmla="*/ 5 w 33"/>
                  <a:gd name="T1" fmla="*/ 27 h 33"/>
                  <a:gd name="T2" fmla="*/ 17 w 33"/>
                  <a:gd name="T3" fmla="*/ 31 h 33"/>
                  <a:gd name="T4" fmla="*/ 27 w 33"/>
                  <a:gd name="T5" fmla="*/ 27 h 33"/>
                  <a:gd name="T6" fmla="*/ 31 w 33"/>
                  <a:gd name="T7" fmla="*/ 15 h 33"/>
                  <a:gd name="T8" fmla="*/ 27 w 33"/>
                  <a:gd name="T9" fmla="*/ 5 h 33"/>
                  <a:gd name="T10" fmla="*/ 16 w 33"/>
                  <a:gd name="T11" fmla="*/ 1 h 33"/>
                  <a:gd name="T12" fmla="*/ 5 w 33"/>
                  <a:gd name="T13" fmla="*/ 6 h 33"/>
                  <a:gd name="T14" fmla="*/ 0 w 33"/>
                  <a:gd name="T15" fmla="*/ 16 h 33"/>
                  <a:gd name="T16" fmla="*/ 5 w 33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5" y="27"/>
                    </a:moveTo>
                    <a:cubicBezTo>
                      <a:pt x="8" y="29"/>
                      <a:pt x="12" y="33"/>
                      <a:pt x="17" y="31"/>
                    </a:cubicBezTo>
                    <a:cubicBezTo>
                      <a:pt x="20" y="30"/>
                      <a:pt x="25" y="29"/>
                      <a:pt x="27" y="27"/>
                    </a:cubicBezTo>
                    <a:cubicBezTo>
                      <a:pt x="29" y="24"/>
                      <a:pt x="33" y="20"/>
                      <a:pt x="31" y="15"/>
                    </a:cubicBezTo>
                    <a:cubicBezTo>
                      <a:pt x="30" y="12"/>
                      <a:pt x="29" y="7"/>
                      <a:pt x="27" y="5"/>
                    </a:cubicBezTo>
                    <a:cubicBezTo>
                      <a:pt x="24" y="3"/>
                      <a:pt x="20" y="0"/>
                      <a:pt x="16" y="1"/>
                    </a:cubicBezTo>
                    <a:cubicBezTo>
                      <a:pt x="12" y="1"/>
                      <a:pt x="8" y="3"/>
                      <a:pt x="5" y="6"/>
                    </a:cubicBezTo>
                    <a:cubicBezTo>
                      <a:pt x="2" y="8"/>
                      <a:pt x="2" y="13"/>
                      <a:pt x="0" y="16"/>
                    </a:cubicBezTo>
                    <a:cubicBezTo>
                      <a:pt x="2" y="20"/>
                      <a:pt x="3" y="25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51" name="Freeform 594">
                <a:extLst>
                  <a:ext uri="{FF2B5EF4-FFF2-40B4-BE49-F238E27FC236}">
                    <a16:creationId xmlns="" xmlns:a16="http://schemas.microsoft.com/office/drawing/2014/main" id="{AE73D702-0F18-4E3D-9558-FCA070600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3462"/>
                <a:ext cx="81" cy="83"/>
              </a:xfrm>
              <a:custGeom>
                <a:avLst/>
                <a:gdLst>
                  <a:gd name="T0" fmla="*/ 15 w 31"/>
                  <a:gd name="T1" fmla="*/ 31 h 32"/>
                  <a:gd name="T2" fmla="*/ 31 w 31"/>
                  <a:gd name="T3" fmla="*/ 17 h 32"/>
                  <a:gd name="T4" fmla="*/ 16 w 31"/>
                  <a:gd name="T5" fmla="*/ 1 h 32"/>
                  <a:gd name="T6" fmla="*/ 0 w 31"/>
                  <a:gd name="T7" fmla="*/ 16 h 32"/>
                  <a:gd name="T8" fmla="*/ 15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5" y="31"/>
                    </a:moveTo>
                    <a:cubicBezTo>
                      <a:pt x="22" y="32"/>
                      <a:pt x="31" y="23"/>
                      <a:pt x="31" y="17"/>
                    </a:cubicBezTo>
                    <a:cubicBezTo>
                      <a:pt x="31" y="10"/>
                      <a:pt x="23" y="1"/>
                      <a:pt x="16" y="1"/>
                    </a:cubicBezTo>
                    <a:cubicBezTo>
                      <a:pt x="10" y="0"/>
                      <a:pt x="0" y="10"/>
                      <a:pt x="0" y="16"/>
                    </a:cubicBezTo>
                    <a:cubicBezTo>
                      <a:pt x="1" y="23"/>
                      <a:pt x="8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52" name="Freeform 595">
                <a:extLst>
                  <a:ext uri="{FF2B5EF4-FFF2-40B4-BE49-F238E27FC236}">
                    <a16:creationId xmlns="" xmlns:a16="http://schemas.microsoft.com/office/drawing/2014/main" id="{4DA469CF-9A27-42FE-BD43-2B7FC0DAD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3462"/>
                <a:ext cx="80" cy="83"/>
              </a:xfrm>
              <a:custGeom>
                <a:avLst/>
                <a:gdLst>
                  <a:gd name="T0" fmla="*/ 16 w 31"/>
                  <a:gd name="T1" fmla="*/ 31 h 32"/>
                  <a:gd name="T2" fmla="*/ 31 w 31"/>
                  <a:gd name="T3" fmla="*/ 16 h 32"/>
                  <a:gd name="T4" fmla="*/ 15 w 31"/>
                  <a:gd name="T5" fmla="*/ 1 h 32"/>
                  <a:gd name="T6" fmla="*/ 0 w 31"/>
                  <a:gd name="T7" fmla="*/ 17 h 32"/>
                  <a:gd name="T8" fmla="*/ 16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6" y="31"/>
                    </a:moveTo>
                    <a:cubicBezTo>
                      <a:pt x="23" y="31"/>
                      <a:pt x="31" y="22"/>
                      <a:pt x="31" y="16"/>
                    </a:cubicBezTo>
                    <a:cubicBezTo>
                      <a:pt x="31" y="9"/>
                      <a:pt x="22" y="0"/>
                      <a:pt x="15" y="1"/>
                    </a:cubicBezTo>
                    <a:cubicBezTo>
                      <a:pt x="8" y="1"/>
                      <a:pt x="0" y="10"/>
                      <a:pt x="0" y="17"/>
                    </a:cubicBezTo>
                    <a:cubicBezTo>
                      <a:pt x="1" y="24"/>
                      <a:pt x="10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53" name="Freeform 596">
                <a:extLst>
                  <a:ext uri="{FF2B5EF4-FFF2-40B4-BE49-F238E27FC236}">
                    <a16:creationId xmlns="" xmlns:a16="http://schemas.microsoft.com/office/drawing/2014/main" id="{B32DACB2-7926-4B6D-AB03-83E0EA58C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3462"/>
                <a:ext cx="80" cy="83"/>
              </a:xfrm>
              <a:custGeom>
                <a:avLst/>
                <a:gdLst>
                  <a:gd name="T0" fmla="*/ 16 w 31"/>
                  <a:gd name="T1" fmla="*/ 32 h 32"/>
                  <a:gd name="T2" fmla="*/ 31 w 31"/>
                  <a:gd name="T3" fmla="*/ 17 h 32"/>
                  <a:gd name="T4" fmla="*/ 16 w 31"/>
                  <a:gd name="T5" fmla="*/ 1 h 32"/>
                  <a:gd name="T6" fmla="*/ 0 w 31"/>
                  <a:gd name="T7" fmla="*/ 16 h 32"/>
                  <a:gd name="T8" fmla="*/ 16 w 3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6" y="32"/>
                    </a:moveTo>
                    <a:cubicBezTo>
                      <a:pt x="22" y="31"/>
                      <a:pt x="30" y="23"/>
                      <a:pt x="31" y="17"/>
                    </a:cubicBezTo>
                    <a:cubicBezTo>
                      <a:pt x="31" y="10"/>
                      <a:pt x="22" y="1"/>
                      <a:pt x="16" y="1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3"/>
                      <a:pt x="10" y="32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54" name="Freeform 597">
                <a:extLst>
                  <a:ext uri="{FF2B5EF4-FFF2-40B4-BE49-F238E27FC236}">
                    <a16:creationId xmlns="" xmlns:a16="http://schemas.microsoft.com/office/drawing/2014/main" id="{CA93218C-376E-4285-B6DE-C0AD8D181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3462"/>
                <a:ext cx="83" cy="83"/>
              </a:xfrm>
              <a:custGeom>
                <a:avLst/>
                <a:gdLst>
                  <a:gd name="T0" fmla="*/ 16 w 32"/>
                  <a:gd name="T1" fmla="*/ 31 h 32"/>
                  <a:gd name="T2" fmla="*/ 31 w 32"/>
                  <a:gd name="T3" fmla="*/ 17 h 32"/>
                  <a:gd name="T4" fmla="*/ 17 w 32"/>
                  <a:gd name="T5" fmla="*/ 1 h 32"/>
                  <a:gd name="T6" fmla="*/ 1 w 32"/>
                  <a:gd name="T7" fmla="*/ 16 h 32"/>
                  <a:gd name="T8" fmla="*/ 16 w 3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1"/>
                    </a:moveTo>
                    <a:cubicBezTo>
                      <a:pt x="22" y="32"/>
                      <a:pt x="31" y="23"/>
                      <a:pt x="31" y="17"/>
                    </a:cubicBezTo>
                    <a:cubicBezTo>
                      <a:pt x="32" y="11"/>
                      <a:pt x="23" y="1"/>
                      <a:pt x="17" y="1"/>
                    </a:cubicBezTo>
                    <a:cubicBezTo>
                      <a:pt x="10" y="0"/>
                      <a:pt x="1" y="9"/>
                      <a:pt x="1" y="16"/>
                    </a:cubicBezTo>
                    <a:cubicBezTo>
                      <a:pt x="0" y="22"/>
                      <a:pt x="9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55" name="Freeform 598">
                <a:extLst>
                  <a:ext uri="{FF2B5EF4-FFF2-40B4-BE49-F238E27FC236}">
                    <a16:creationId xmlns="" xmlns:a16="http://schemas.microsoft.com/office/drawing/2014/main" id="{2B64AF2F-1D32-43C8-A7D6-349A20B6C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3465"/>
                <a:ext cx="83" cy="80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6 h 31"/>
                  <a:gd name="T4" fmla="*/ 16 w 32"/>
                  <a:gd name="T5" fmla="*/ 0 h 31"/>
                  <a:gd name="T6" fmla="*/ 0 w 32"/>
                  <a:gd name="T7" fmla="*/ 15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2" y="30"/>
                      <a:pt x="30" y="23"/>
                      <a:pt x="31" y="16"/>
                    </a:cubicBezTo>
                    <a:cubicBezTo>
                      <a:pt x="32" y="9"/>
                      <a:pt x="23" y="0"/>
                      <a:pt x="16" y="0"/>
                    </a:cubicBezTo>
                    <a:cubicBezTo>
                      <a:pt x="9" y="0"/>
                      <a:pt x="0" y="8"/>
                      <a:pt x="0" y="15"/>
                    </a:cubicBezTo>
                    <a:cubicBezTo>
                      <a:pt x="0" y="21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56" name="Freeform 599">
                <a:extLst>
                  <a:ext uri="{FF2B5EF4-FFF2-40B4-BE49-F238E27FC236}">
                    <a16:creationId xmlns="" xmlns:a16="http://schemas.microsoft.com/office/drawing/2014/main" id="{A268B4BF-74B9-4E0A-B06E-EA274F25E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3359"/>
                <a:ext cx="83" cy="83"/>
              </a:xfrm>
              <a:custGeom>
                <a:avLst/>
                <a:gdLst>
                  <a:gd name="T0" fmla="*/ 16 w 32"/>
                  <a:gd name="T1" fmla="*/ 31 h 32"/>
                  <a:gd name="T2" fmla="*/ 31 w 32"/>
                  <a:gd name="T3" fmla="*/ 16 h 32"/>
                  <a:gd name="T4" fmla="*/ 16 w 32"/>
                  <a:gd name="T5" fmla="*/ 0 h 32"/>
                  <a:gd name="T6" fmla="*/ 0 w 32"/>
                  <a:gd name="T7" fmla="*/ 16 h 32"/>
                  <a:gd name="T8" fmla="*/ 16 w 3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1"/>
                    </a:moveTo>
                    <a:cubicBezTo>
                      <a:pt x="23" y="31"/>
                      <a:pt x="31" y="23"/>
                      <a:pt x="31" y="16"/>
                    </a:cubicBezTo>
                    <a:cubicBezTo>
                      <a:pt x="32" y="10"/>
                      <a:pt x="23" y="1"/>
                      <a:pt x="16" y="0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3"/>
                      <a:pt x="10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57" name="Freeform 600">
                <a:extLst>
                  <a:ext uri="{FF2B5EF4-FFF2-40B4-BE49-F238E27FC236}">
                    <a16:creationId xmlns="" xmlns:a16="http://schemas.microsoft.com/office/drawing/2014/main" id="{6F3C2F8D-6B42-4E57-9D62-ACD3E15BB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3359"/>
                <a:ext cx="83" cy="80"/>
              </a:xfrm>
              <a:custGeom>
                <a:avLst/>
                <a:gdLst>
                  <a:gd name="T0" fmla="*/ 16 w 32"/>
                  <a:gd name="T1" fmla="*/ 31 h 31"/>
                  <a:gd name="T2" fmla="*/ 32 w 32"/>
                  <a:gd name="T3" fmla="*/ 17 h 31"/>
                  <a:gd name="T4" fmla="*/ 17 w 32"/>
                  <a:gd name="T5" fmla="*/ 0 h 31"/>
                  <a:gd name="T6" fmla="*/ 1 w 32"/>
                  <a:gd name="T7" fmla="*/ 16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3" y="31"/>
                      <a:pt x="31" y="23"/>
                      <a:pt x="32" y="17"/>
                    </a:cubicBezTo>
                    <a:cubicBezTo>
                      <a:pt x="32" y="10"/>
                      <a:pt x="24" y="1"/>
                      <a:pt x="17" y="0"/>
                    </a:cubicBezTo>
                    <a:cubicBezTo>
                      <a:pt x="10" y="0"/>
                      <a:pt x="1" y="9"/>
                      <a:pt x="1" y="16"/>
                    </a:cubicBezTo>
                    <a:cubicBezTo>
                      <a:pt x="0" y="21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58" name="Freeform 601">
                <a:extLst>
                  <a:ext uri="{FF2B5EF4-FFF2-40B4-BE49-F238E27FC236}">
                    <a16:creationId xmlns="" xmlns:a16="http://schemas.microsoft.com/office/drawing/2014/main" id="{F695ABD2-70AE-4B96-BC2E-CC9C07432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3359"/>
                <a:ext cx="81" cy="83"/>
              </a:xfrm>
              <a:custGeom>
                <a:avLst/>
                <a:gdLst>
                  <a:gd name="T0" fmla="*/ 14 w 31"/>
                  <a:gd name="T1" fmla="*/ 31 h 32"/>
                  <a:gd name="T2" fmla="*/ 30 w 31"/>
                  <a:gd name="T3" fmla="*/ 16 h 32"/>
                  <a:gd name="T4" fmla="*/ 15 w 31"/>
                  <a:gd name="T5" fmla="*/ 0 h 32"/>
                  <a:gd name="T6" fmla="*/ 0 w 31"/>
                  <a:gd name="T7" fmla="*/ 16 h 32"/>
                  <a:gd name="T8" fmla="*/ 14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4" y="31"/>
                    </a:moveTo>
                    <a:cubicBezTo>
                      <a:pt x="21" y="32"/>
                      <a:pt x="30" y="23"/>
                      <a:pt x="30" y="16"/>
                    </a:cubicBezTo>
                    <a:cubicBezTo>
                      <a:pt x="31" y="10"/>
                      <a:pt x="22" y="1"/>
                      <a:pt x="15" y="0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2"/>
                      <a:pt x="8" y="31"/>
                      <a:pt x="14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59" name="Freeform 602">
                <a:extLst>
                  <a:ext uri="{FF2B5EF4-FFF2-40B4-BE49-F238E27FC236}">
                    <a16:creationId xmlns="" xmlns:a16="http://schemas.microsoft.com/office/drawing/2014/main" id="{E02D597D-5612-4530-A991-32E753147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1" y="3255"/>
                <a:ext cx="81" cy="83"/>
              </a:xfrm>
              <a:custGeom>
                <a:avLst/>
                <a:gdLst>
                  <a:gd name="T0" fmla="*/ 15 w 31"/>
                  <a:gd name="T1" fmla="*/ 31 h 32"/>
                  <a:gd name="T2" fmla="*/ 31 w 31"/>
                  <a:gd name="T3" fmla="*/ 15 h 32"/>
                  <a:gd name="T4" fmla="*/ 16 w 31"/>
                  <a:gd name="T5" fmla="*/ 0 h 32"/>
                  <a:gd name="T6" fmla="*/ 0 w 31"/>
                  <a:gd name="T7" fmla="*/ 15 h 32"/>
                  <a:gd name="T8" fmla="*/ 15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5" y="31"/>
                    </a:moveTo>
                    <a:cubicBezTo>
                      <a:pt x="21" y="32"/>
                      <a:pt x="31" y="22"/>
                      <a:pt x="31" y="15"/>
                    </a:cubicBezTo>
                    <a:cubicBezTo>
                      <a:pt x="31" y="9"/>
                      <a:pt x="22" y="1"/>
                      <a:pt x="16" y="0"/>
                    </a:cubicBezTo>
                    <a:cubicBezTo>
                      <a:pt x="10" y="0"/>
                      <a:pt x="0" y="8"/>
                      <a:pt x="0" y="15"/>
                    </a:cubicBezTo>
                    <a:cubicBezTo>
                      <a:pt x="0" y="22"/>
                      <a:pt x="8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60" name="Freeform 603">
                <a:extLst>
                  <a:ext uri="{FF2B5EF4-FFF2-40B4-BE49-F238E27FC236}">
                    <a16:creationId xmlns="" xmlns:a16="http://schemas.microsoft.com/office/drawing/2014/main" id="{7F842B24-187E-4F5D-9B37-3488350F8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325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2" y="30"/>
                      <a:pt x="31" y="21"/>
                      <a:pt x="31" y="15"/>
                    </a:cubicBezTo>
                    <a:cubicBezTo>
                      <a:pt x="30" y="8"/>
                      <a:pt x="22" y="1"/>
                      <a:pt x="16" y="0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2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61" name="Freeform 604">
                <a:extLst>
                  <a:ext uri="{FF2B5EF4-FFF2-40B4-BE49-F238E27FC236}">
                    <a16:creationId xmlns="" xmlns:a16="http://schemas.microsoft.com/office/drawing/2014/main" id="{34DEF4F9-04F7-4598-9586-9FEE9D3D5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3252"/>
                <a:ext cx="81" cy="83"/>
              </a:xfrm>
              <a:custGeom>
                <a:avLst/>
                <a:gdLst>
                  <a:gd name="T0" fmla="*/ 17 w 31"/>
                  <a:gd name="T1" fmla="*/ 32 h 32"/>
                  <a:gd name="T2" fmla="*/ 31 w 31"/>
                  <a:gd name="T3" fmla="*/ 16 h 32"/>
                  <a:gd name="T4" fmla="*/ 16 w 31"/>
                  <a:gd name="T5" fmla="*/ 1 h 32"/>
                  <a:gd name="T6" fmla="*/ 1 w 31"/>
                  <a:gd name="T7" fmla="*/ 17 h 32"/>
                  <a:gd name="T8" fmla="*/ 17 w 3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7" y="32"/>
                    </a:moveTo>
                    <a:cubicBezTo>
                      <a:pt x="23" y="31"/>
                      <a:pt x="31" y="23"/>
                      <a:pt x="31" y="16"/>
                    </a:cubicBezTo>
                    <a:cubicBezTo>
                      <a:pt x="31" y="10"/>
                      <a:pt x="21" y="0"/>
                      <a:pt x="16" y="1"/>
                    </a:cubicBezTo>
                    <a:cubicBezTo>
                      <a:pt x="9" y="1"/>
                      <a:pt x="0" y="11"/>
                      <a:pt x="1" y="17"/>
                    </a:cubicBezTo>
                    <a:cubicBezTo>
                      <a:pt x="1" y="24"/>
                      <a:pt x="10" y="32"/>
                      <a:pt x="17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62" name="Freeform 605">
                <a:extLst>
                  <a:ext uri="{FF2B5EF4-FFF2-40B4-BE49-F238E27FC236}">
                    <a16:creationId xmlns="" xmlns:a16="http://schemas.microsoft.com/office/drawing/2014/main" id="{66128F23-9F70-4E5B-882D-32DA268EA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3255"/>
                <a:ext cx="83" cy="80"/>
              </a:xfrm>
              <a:custGeom>
                <a:avLst/>
                <a:gdLst>
                  <a:gd name="T0" fmla="*/ 17 w 32"/>
                  <a:gd name="T1" fmla="*/ 31 h 31"/>
                  <a:gd name="T2" fmla="*/ 32 w 32"/>
                  <a:gd name="T3" fmla="*/ 15 h 31"/>
                  <a:gd name="T4" fmla="*/ 16 w 32"/>
                  <a:gd name="T5" fmla="*/ 0 h 31"/>
                  <a:gd name="T6" fmla="*/ 1 w 32"/>
                  <a:gd name="T7" fmla="*/ 16 h 31"/>
                  <a:gd name="T8" fmla="*/ 17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7" y="31"/>
                    </a:moveTo>
                    <a:cubicBezTo>
                      <a:pt x="24" y="31"/>
                      <a:pt x="32" y="21"/>
                      <a:pt x="32" y="15"/>
                    </a:cubicBezTo>
                    <a:cubicBezTo>
                      <a:pt x="31" y="7"/>
                      <a:pt x="22" y="0"/>
                      <a:pt x="16" y="0"/>
                    </a:cubicBezTo>
                    <a:cubicBezTo>
                      <a:pt x="10" y="0"/>
                      <a:pt x="0" y="10"/>
                      <a:pt x="1" y="16"/>
                    </a:cubicBezTo>
                    <a:cubicBezTo>
                      <a:pt x="1" y="22"/>
                      <a:pt x="10" y="31"/>
                      <a:pt x="1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63" name="Freeform 606">
                <a:extLst>
                  <a:ext uri="{FF2B5EF4-FFF2-40B4-BE49-F238E27FC236}">
                    <a16:creationId xmlns="" xmlns:a16="http://schemas.microsoft.com/office/drawing/2014/main" id="{44F49533-7608-49E3-AC69-93C1EA761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3255"/>
                <a:ext cx="83" cy="83"/>
              </a:xfrm>
              <a:custGeom>
                <a:avLst/>
                <a:gdLst>
                  <a:gd name="T0" fmla="*/ 16 w 32"/>
                  <a:gd name="T1" fmla="*/ 31 h 32"/>
                  <a:gd name="T2" fmla="*/ 31 w 32"/>
                  <a:gd name="T3" fmla="*/ 15 h 32"/>
                  <a:gd name="T4" fmla="*/ 17 w 32"/>
                  <a:gd name="T5" fmla="*/ 0 h 32"/>
                  <a:gd name="T6" fmla="*/ 1 w 32"/>
                  <a:gd name="T7" fmla="*/ 15 h 32"/>
                  <a:gd name="T8" fmla="*/ 16 w 3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1"/>
                    </a:moveTo>
                    <a:cubicBezTo>
                      <a:pt x="22" y="32"/>
                      <a:pt x="32" y="22"/>
                      <a:pt x="31" y="15"/>
                    </a:cubicBezTo>
                    <a:cubicBezTo>
                      <a:pt x="31" y="9"/>
                      <a:pt x="23" y="1"/>
                      <a:pt x="17" y="0"/>
                    </a:cubicBezTo>
                    <a:cubicBezTo>
                      <a:pt x="10" y="0"/>
                      <a:pt x="1" y="8"/>
                      <a:pt x="1" y="15"/>
                    </a:cubicBezTo>
                    <a:cubicBezTo>
                      <a:pt x="0" y="22"/>
                      <a:pt x="9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</p:grpSp>
        <p:grpSp>
          <p:nvGrpSpPr>
            <p:cNvPr id="2402" name="Group 808">
              <a:extLst>
                <a:ext uri="{FF2B5EF4-FFF2-40B4-BE49-F238E27FC236}">
                  <a16:creationId xmlns="" xmlns:a16="http://schemas.microsoft.com/office/drawing/2014/main" id="{3A1E998B-719E-4C00-92E8-70511D775D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4138" y="4002088"/>
              <a:ext cx="12303125" cy="1984375"/>
              <a:chOff x="-53" y="2521"/>
              <a:chExt cx="7750" cy="1250"/>
            </a:xfrm>
            <a:grpFill/>
          </p:grpSpPr>
          <p:sp>
            <p:nvSpPr>
              <p:cNvPr id="3964" name="Freeform 608">
                <a:extLst>
                  <a:ext uri="{FF2B5EF4-FFF2-40B4-BE49-F238E27FC236}">
                    <a16:creationId xmlns="" xmlns:a16="http://schemas.microsoft.com/office/drawing/2014/main" id="{5C8A3188-29DB-4DC3-8A03-7C9934BEF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2" y="3149"/>
                <a:ext cx="81" cy="83"/>
              </a:xfrm>
              <a:custGeom>
                <a:avLst/>
                <a:gdLst>
                  <a:gd name="T0" fmla="*/ 15 w 31"/>
                  <a:gd name="T1" fmla="*/ 32 h 32"/>
                  <a:gd name="T2" fmla="*/ 31 w 31"/>
                  <a:gd name="T3" fmla="*/ 17 h 32"/>
                  <a:gd name="T4" fmla="*/ 16 w 31"/>
                  <a:gd name="T5" fmla="*/ 1 h 32"/>
                  <a:gd name="T6" fmla="*/ 0 w 31"/>
                  <a:gd name="T7" fmla="*/ 16 h 32"/>
                  <a:gd name="T8" fmla="*/ 15 w 3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5" y="32"/>
                    </a:moveTo>
                    <a:cubicBezTo>
                      <a:pt x="21" y="32"/>
                      <a:pt x="30" y="23"/>
                      <a:pt x="31" y="17"/>
                    </a:cubicBezTo>
                    <a:cubicBezTo>
                      <a:pt x="31" y="11"/>
                      <a:pt x="23" y="1"/>
                      <a:pt x="16" y="1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2"/>
                      <a:pt x="9" y="31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65" name="Freeform 609">
                <a:extLst>
                  <a:ext uri="{FF2B5EF4-FFF2-40B4-BE49-F238E27FC236}">
                    <a16:creationId xmlns="" xmlns:a16="http://schemas.microsoft.com/office/drawing/2014/main" id="{A63F07F3-923C-43B7-A965-1CAAD8332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3149"/>
                <a:ext cx="80" cy="83"/>
              </a:xfrm>
              <a:custGeom>
                <a:avLst/>
                <a:gdLst>
                  <a:gd name="T0" fmla="*/ 14 w 31"/>
                  <a:gd name="T1" fmla="*/ 32 h 32"/>
                  <a:gd name="T2" fmla="*/ 30 w 31"/>
                  <a:gd name="T3" fmla="*/ 17 h 32"/>
                  <a:gd name="T4" fmla="*/ 15 w 31"/>
                  <a:gd name="T5" fmla="*/ 1 h 32"/>
                  <a:gd name="T6" fmla="*/ 0 w 31"/>
                  <a:gd name="T7" fmla="*/ 16 h 32"/>
                  <a:gd name="T8" fmla="*/ 14 w 3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4" y="32"/>
                    </a:moveTo>
                    <a:cubicBezTo>
                      <a:pt x="21" y="32"/>
                      <a:pt x="30" y="23"/>
                      <a:pt x="30" y="17"/>
                    </a:cubicBezTo>
                    <a:cubicBezTo>
                      <a:pt x="31" y="10"/>
                      <a:pt x="22" y="1"/>
                      <a:pt x="15" y="1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2"/>
                      <a:pt x="8" y="31"/>
                      <a:pt x="1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66" name="Freeform 610">
                <a:extLst>
                  <a:ext uri="{FF2B5EF4-FFF2-40B4-BE49-F238E27FC236}">
                    <a16:creationId xmlns="" xmlns:a16="http://schemas.microsoft.com/office/drawing/2014/main" id="{D9DF3EAA-71EB-4DED-929C-0C01932E5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" y="3151"/>
                <a:ext cx="81" cy="81"/>
              </a:xfrm>
              <a:custGeom>
                <a:avLst/>
                <a:gdLst>
                  <a:gd name="T0" fmla="*/ 15 w 31"/>
                  <a:gd name="T1" fmla="*/ 30 h 31"/>
                  <a:gd name="T2" fmla="*/ 31 w 31"/>
                  <a:gd name="T3" fmla="*/ 15 h 31"/>
                  <a:gd name="T4" fmla="*/ 15 w 31"/>
                  <a:gd name="T5" fmla="*/ 0 h 31"/>
                  <a:gd name="T6" fmla="*/ 0 w 31"/>
                  <a:gd name="T7" fmla="*/ 15 h 31"/>
                  <a:gd name="T8" fmla="*/ 15 w 31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0"/>
                    </a:moveTo>
                    <a:cubicBezTo>
                      <a:pt x="22" y="31"/>
                      <a:pt x="31" y="22"/>
                      <a:pt x="31" y="15"/>
                    </a:cubicBezTo>
                    <a:cubicBezTo>
                      <a:pt x="31" y="10"/>
                      <a:pt x="22" y="0"/>
                      <a:pt x="15" y="0"/>
                    </a:cubicBezTo>
                    <a:cubicBezTo>
                      <a:pt x="9" y="0"/>
                      <a:pt x="0" y="10"/>
                      <a:pt x="0" y="15"/>
                    </a:cubicBezTo>
                    <a:cubicBezTo>
                      <a:pt x="1" y="22"/>
                      <a:pt x="8" y="30"/>
                      <a:pt x="1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67" name="Freeform 611">
                <a:extLst>
                  <a:ext uri="{FF2B5EF4-FFF2-40B4-BE49-F238E27FC236}">
                    <a16:creationId xmlns="" xmlns:a16="http://schemas.microsoft.com/office/drawing/2014/main" id="{9C2291F3-098B-495F-A8EC-310EEB1DF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" y="2832"/>
                <a:ext cx="83" cy="81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6 h 31"/>
                  <a:gd name="T4" fmla="*/ 17 w 32"/>
                  <a:gd name="T5" fmla="*/ 0 h 31"/>
                  <a:gd name="T6" fmla="*/ 1 w 32"/>
                  <a:gd name="T7" fmla="*/ 15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2" y="31"/>
                      <a:pt x="31" y="22"/>
                      <a:pt x="31" y="16"/>
                    </a:cubicBezTo>
                    <a:cubicBezTo>
                      <a:pt x="32" y="9"/>
                      <a:pt x="23" y="0"/>
                      <a:pt x="17" y="0"/>
                    </a:cubicBezTo>
                    <a:cubicBezTo>
                      <a:pt x="10" y="0"/>
                      <a:pt x="1" y="8"/>
                      <a:pt x="1" y="15"/>
                    </a:cubicBezTo>
                    <a:cubicBezTo>
                      <a:pt x="0" y="21"/>
                      <a:pt x="9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68" name="Freeform 612">
                <a:extLst>
                  <a:ext uri="{FF2B5EF4-FFF2-40B4-BE49-F238E27FC236}">
                    <a16:creationId xmlns="" xmlns:a16="http://schemas.microsoft.com/office/drawing/2014/main" id="{DB3BD7B2-CD82-42C8-BCA4-D4E9086DA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5" y="2832"/>
                <a:ext cx="83" cy="81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6 h 31"/>
                  <a:gd name="T4" fmla="*/ 16 w 32"/>
                  <a:gd name="T5" fmla="*/ 0 h 31"/>
                  <a:gd name="T6" fmla="*/ 0 w 32"/>
                  <a:gd name="T7" fmla="*/ 15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3" y="30"/>
                      <a:pt x="30" y="23"/>
                      <a:pt x="31" y="16"/>
                    </a:cubicBezTo>
                    <a:cubicBezTo>
                      <a:pt x="32" y="9"/>
                      <a:pt x="23" y="0"/>
                      <a:pt x="16" y="0"/>
                    </a:cubicBezTo>
                    <a:cubicBezTo>
                      <a:pt x="10" y="0"/>
                      <a:pt x="0" y="9"/>
                      <a:pt x="0" y="15"/>
                    </a:cubicBezTo>
                    <a:cubicBezTo>
                      <a:pt x="0" y="22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69" name="Freeform 613">
                <a:extLst>
                  <a:ext uri="{FF2B5EF4-FFF2-40B4-BE49-F238E27FC236}">
                    <a16:creationId xmlns="" xmlns:a16="http://schemas.microsoft.com/office/drawing/2014/main" id="{42990B6B-4AF9-4508-9249-65771EC64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" y="2830"/>
                <a:ext cx="83" cy="83"/>
              </a:xfrm>
              <a:custGeom>
                <a:avLst/>
                <a:gdLst>
                  <a:gd name="T0" fmla="*/ 16 w 32"/>
                  <a:gd name="T1" fmla="*/ 32 h 32"/>
                  <a:gd name="T2" fmla="*/ 31 w 32"/>
                  <a:gd name="T3" fmla="*/ 16 h 32"/>
                  <a:gd name="T4" fmla="*/ 16 w 32"/>
                  <a:gd name="T5" fmla="*/ 1 h 32"/>
                  <a:gd name="T6" fmla="*/ 1 w 32"/>
                  <a:gd name="T7" fmla="*/ 16 h 32"/>
                  <a:gd name="T8" fmla="*/ 16 w 32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23" y="31"/>
                      <a:pt x="32" y="22"/>
                      <a:pt x="31" y="16"/>
                    </a:cubicBezTo>
                    <a:cubicBezTo>
                      <a:pt x="31" y="9"/>
                      <a:pt x="23" y="1"/>
                      <a:pt x="16" y="1"/>
                    </a:cubicBezTo>
                    <a:cubicBezTo>
                      <a:pt x="10" y="0"/>
                      <a:pt x="0" y="10"/>
                      <a:pt x="1" y="16"/>
                    </a:cubicBezTo>
                    <a:cubicBezTo>
                      <a:pt x="1" y="23"/>
                      <a:pt x="11" y="32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70" name="Freeform 614">
                <a:extLst>
                  <a:ext uri="{FF2B5EF4-FFF2-40B4-BE49-F238E27FC236}">
                    <a16:creationId xmlns="" xmlns:a16="http://schemas.microsoft.com/office/drawing/2014/main" id="{8AE8B71B-0556-40BD-B5A3-E4A11891C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832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1" y="31"/>
                      <a:pt x="31" y="22"/>
                      <a:pt x="31" y="15"/>
                    </a:cubicBezTo>
                    <a:cubicBezTo>
                      <a:pt x="31" y="9"/>
                      <a:pt x="22" y="0"/>
                      <a:pt x="16" y="0"/>
                    </a:cubicBezTo>
                    <a:cubicBezTo>
                      <a:pt x="10" y="0"/>
                      <a:pt x="0" y="8"/>
                      <a:pt x="0" y="15"/>
                    </a:cubicBezTo>
                    <a:cubicBezTo>
                      <a:pt x="0" y="21"/>
                      <a:pt x="8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71" name="Freeform 615">
                <a:extLst>
                  <a:ext uri="{FF2B5EF4-FFF2-40B4-BE49-F238E27FC236}">
                    <a16:creationId xmlns="" xmlns:a16="http://schemas.microsoft.com/office/drawing/2014/main" id="{E9FD6988-E6FF-4FB0-BFAA-3E2F3832D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4" y="2832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1" y="31"/>
                      <a:pt x="31" y="22"/>
                      <a:pt x="31" y="15"/>
                    </a:cubicBezTo>
                    <a:cubicBezTo>
                      <a:pt x="31" y="9"/>
                      <a:pt x="23" y="0"/>
                      <a:pt x="16" y="0"/>
                    </a:cubicBezTo>
                    <a:cubicBezTo>
                      <a:pt x="10" y="0"/>
                      <a:pt x="1" y="8"/>
                      <a:pt x="0" y="15"/>
                    </a:cubicBezTo>
                    <a:cubicBezTo>
                      <a:pt x="0" y="21"/>
                      <a:pt x="9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72" name="Freeform 616">
                <a:extLst>
                  <a:ext uri="{FF2B5EF4-FFF2-40B4-BE49-F238E27FC236}">
                    <a16:creationId xmlns="" xmlns:a16="http://schemas.microsoft.com/office/drawing/2014/main" id="{5146CE76-7672-4208-9FD4-54AF725B1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" y="2830"/>
                <a:ext cx="80" cy="83"/>
              </a:xfrm>
              <a:custGeom>
                <a:avLst/>
                <a:gdLst>
                  <a:gd name="T0" fmla="*/ 17 w 31"/>
                  <a:gd name="T1" fmla="*/ 32 h 32"/>
                  <a:gd name="T2" fmla="*/ 31 w 31"/>
                  <a:gd name="T3" fmla="*/ 16 h 32"/>
                  <a:gd name="T4" fmla="*/ 16 w 31"/>
                  <a:gd name="T5" fmla="*/ 1 h 32"/>
                  <a:gd name="T6" fmla="*/ 1 w 31"/>
                  <a:gd name="T7" fmla="*/ 17 h 32"/>
                  <a:gd name="T8" fmla="*/ 17 w 3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7" y="32"/>
                    </a:moveTo>
                    <a:cubicBezTo>
                      <a:pt x="23" y="31"/>
                      <a:pt x="31" y="22"/>
                      <a:pt x="31" y="16"/>
                    </a:cubicBezTo>
                    <a:cubicBezTo>
                      <a:pt x="31" y="9"/>
                      <a:pt x="21" y="0"/>
                      <a:pt x="16" y="1"/>
                    </a:cubicBezTo>
                    <a:cubicBezTo>
                      <a:pt x="9" y="1"/>
                      <a:pt x="0" y="10"/>
                      <a:pt x="1" y="17"/>
                    </a:cubicBezTo>
                    <a:cubicBezTo>
                      <a:pt x="1" y="24"/>
                      <a:pt x="10" y="32"/>
                      <a:pt x="17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73" name="Freeform 617">
                <a:extLst>
                  <a:ext uri="{FF2B5EF4-FFF2-40B4-BE49-F238E27FC236}">
                    <a16:creationId xmlns="" xmlns:a16="http://schemas.microsoft.com/office/drawing/2014/main" id="{BE46D993-2DCE-497B-B86A-AB8E41807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4" y="2832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1" y="31"/>
                      <a:pt x="30" y="22"/>
                      <a:pt x="31" y="16"/>
                    </a:cubicBezTo>
                    <a:cubicBezTo>
                      <a:pt x="31" y="10"/>
                      <a:pt x="23" y="0"/>
                      <a:pt x="16" y="0"/>
                    </a:cubicBezTo>
                    <a:cubicBezTo>
                      <a:pt x="9" y="0"/>
                      <a:pt x="0" y="8"/>
                      <a:pt x="0" y="15"/>
                    </a:cubicBezTo>
                    <a:cubicBezTo>
                      <a:pt x="0" y="22"/>
                      <a:pt x="8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74" name="Freeform 618">
                <a:extLst>
                  <a:ext uri="{FF2B5EF4-FFF2-40B4-BE49-F238E27FC236}">
                    <a16:creationId xmlns="" xmlns:a16="http://schemas.microsoft.com/office/drawing/2014/main" id="{CC4C6F25-EDB7-4045-91AB-BC46F292D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8" y="2832"/>
                <a:ext cx="80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2" y="31"/>
                      <a:pt x="30" y="22"/>
                      <a:pt x="31" y="16"/>
                    </a:cubicBezTo>
                    <a:cubicBezTo>
                      <a:pt x="31" y="10"/>
                      <a:pt x="23" y="0"/>
                      <a:pt x="16" y="0"/>
                    </a:cubicBezTo>
                    <a:cubicBezTo>
                      <a:pt x="10" y="0"/>
                      <a:pt x="0" y="8"/>
                      <a:pt x="0" y="15"/>
                    </a:cubicBezTo>
                    <a:cubicBezTo>
                      <a:pt x="0" y="21"/>
                      <a:pt x="9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75" name="Freeform 619">
                <a:extLst>
                  <a:ext uri="{FF2B5EF4-FFF2-40B4-BE49-F238E27FC236}">
                    <a16:creationId xmlns="" xmlns:a16="http://schemas.microsoft.com/office/drawing/2014/main" id="{AD9CC118-C267-4AA1-8932-F8C0FF2FD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7" y="2832"/>
                <a:ext cx="83" cy="81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5 h 31"/>
                  <a:gd name="T4" fmla="*/ 16 w 32"/>
                  <a:gd name="T5" fmla="*/ 0 h 31"/>
                  <a:gd name="T6" fmla="*/ 0 w 32"/>
                  <a:gd name="T7" fmla="*/ 16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3" y="30"/>
                      <a:pt x="32" y="21"/>
                      <a:pt x="31" y="15"/>
                    </a:cubicBezTo>
                    <a:cubicBezTo>
                      <a:pt x="31" y="8"/>
                      <a:pt x="22" y="0"/>
                      <a:pt x="16" y="0"/>
                    </a:cubicBezTo>
                    <a:cubicBezTo>
                      <a:pt x="8" y="0"/>
                      <a:pt x="0" y="10"/>
                      <a:pt x="0" y="16"/>
                    </a:cubicBezTo>
                    <a:cubicBezTo>
                      <a:pt x="1" y="22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76" name="Freeform 620">
                <a:extLst>
                  <a:ext uri="{FF2B5EF4-FFF2-40B4-BE49-F238E27FC236}">
                    <a16:creationId xmlns="" xmlns:a16="http://schemas.microsoft.com/office/drawing/2014/main" id="{A719F362-058A-42E2-B2B8-C19509625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0" y="2832"/>
                <a:ext cx="83" cy="81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6 h 31"/>
                  <a:gd name="T4" fmla="*/ 16 w 32"/>
                  <a:gd name="T5" fmla="*/ 0 h 31"/>
                  <a:gd name="T6" fmla="*/ 1 w 32"/>
                  <a:gd name="T7" fmla="*/ 15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2" y="31"/>
                      <a:pt x="31" y="22"/>
                      <a:pt x="31" y="16"/>
                    </a:cubicBezTo>
                    <a:cubicBezTo>
                      <a:pt x="32" y="9"/>
                      <a:pt x="23" y="0"/>
                      <a:pt x="16" y="0"/>
                    </a:cubicBezTo>
                    <a:cubicBezTo>
                      <a:pt x="10" y="0"/>
                      <a:pt x="0" y="9"/>
                      <a:pt x="1" y="15"/>
                    </a:cubicBezTo>
                    <a:cubicBezTo>
                      <a:pt x="1" y="22"/>
                      <a:pt x="8" y="30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77" name="Freeform 621">
                <a:extLst>
                  <a:ext uri="{FF2B5EF4-FFF2-40B4-BE49-F238E27FC236}">
                    <a16:creationId xmlns="" xmlns:a16="http://schemas.microsoft.com/office/drawing/2014/main" id="{77579834-A4F6-4801-8C08-4DCB517C5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4" y="2832"/>
                <a:ext cx="83" cy="81"/>
              </a:xfrm>
              <a:custGeom>
                <a:avLst/>
                <a:gdLst>
                  <a:gd name="T0" fmla="*/ 17 w 32"/>
                  <a:gd name="T1" fmla="*/ 31 h 31"/>
                  <a:gd name="T2" fmla="*/ 32 w 32"/>
                  <a:gd name="T3" fmla="*/ 15 h 31"/>
                  <a:gd name="T4" fmla="*/ 16 w 32"/>
                  <a:gd name="T5" fmla="*/ 0 h 31"/>
                  <a:gd name="T6" fmla="*/ 1 w 32"/>
                  <a:gd name="T7" fmla="*/ 16 h 31"/>
                  <a:gd name="T8" fmla="*/ 17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7" y="31"/>
                    </a:moveTo>
                    <a:cubicBezTo>
                      <a:pt x="24" y="30"/>
                      <a:pt x="32" y="21"/>
                      <a:pt x="32" y="15"/>
                    </a:cubicBezTo>
                    <a:cubicBezTo>
                      <a:pt x="31" y="8"/>
                      <a:pt x="23" y="0"/>
                      <a:pt x="16" y="0"/>
                    </a:cubicBezTo>
                    <a:cubicBezTo>
                      <a:pt x="9" y="0"/>
                      <a:pt x="0" y="10"/>
                      <a:pt x="1" y="16"/>
                    </a:cubicBezTo>
                    <a:cubicBezTo>
                      <a:pt x="1" y="22"/>
                      <a:pt x="10" y="31"/>
                      <a:pt x="1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78" name="Freeform 622">
                <a:extLst>
                  <a:ext uri="{FF2B5EF4-FFF2-40B4-BE49-F238E27FC236}">
                    <a16:creationId xmlns="" xmlns:a16="http://schemas.microsoft.com/office/drawing/2014/main" id="{AAC2EFC0-77B3-4658-9BDA-136A7E950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" y="2936"/>
                <a:ext cx="83" cy="80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6 h 31"/>
                  <a:gd name="T4" fmla="*/ 16 w 32"/>
                  <a:gd name="T5" fmla="*/ 0 h 31"/>
                  <a:gd name="T6" fmla="*/ 1 w 32"/>
                  <a:gd name="T7" fmla="*/ 15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2" y="31"/>
                      <a:pt x="31" y="23"/>
                      <a:pt x="31" y="16"/>
                    </a:cubicBezTo>
                    <a:cubicBezTo>
                      <a:pt x="32" y="10"/>
                      <a:pt x="23" y="1"/>
                      <a:pt x="16" y="0"/>
                    </a:cubicBezTo>
                    <a:cubicBezTo>
                      <a:pt x="10" y="0"/>
                      <a:pt x="1" y="9"/>
                      <a:pt x="1" y="15"/>
                    </a:cubicBezTo>
                    <a:cubicBezTo>
                      <a:pt x="0" y="21"/>
                      <a:pt x="9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79" name="Freeform 623">
                <a:extLst>
                  <a:ext uri="{FF2B5EF4-FFF2-40B4-BE49-F238E27FC236}">
                    <a16:creationId xmlns="" xmlns:a16="http://schemas.microsoft.com/office/drawing/2014/main" id="{4CC852FC-2D60-492B-B4CA-F690D2BAA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936"/>
                <a:ext cx="80" cy="83"/>
              </a:xfrm>
              <a:custGeom>
                <a:avLst/>
                <a:gdLst>
                  <a:gd name="T0" fmla="*/ 16 w 31"/>
                  <a:gd name="T1" fmla="*/ 31 h 32"/>
                  <a:gd name="T2" fmla="*/ 31 w 31"/>
                  <a:gd name="T3" fmla="*/ 15 h 32"/>
                  <a:gd name="T4" fmla="*/ 15 w 31"/>
                  <a:gd name="T5" fmla="*/ 0 h 32"/>
                  <a:gd name="T6" fmla="*/ 0 w 31"/>
                  <a:gd name="T7" fmla="*/ 16 h 32"/>
                  <a:gd name="T8" fmla="*/ 16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6" y="31"/>
                    </a:moveTo>
                    <a:cubicBezTo>
                      <a:pt x="23" y="30"/>
                      <a:pt x="31" y="22"/>
                      <a:pt x="31" y="15"/>
                    </a:cubicBezTo>
                    <a:cubicBezTo>
                      <a:pt x="31" y="9"/>
                      <a:pt x="22" y="0"/>
                      <a:pt x="15" y="0"/>
                    </a:cubicBezTo>
                    <a:cubicBezTo>
                      <a:pt x="8" y="1"/>
                      <a:pt x="0" y="10"/>
                      <a:pt x="0" y="16"/>
                    </a:cubicBezTo>
                    <a:cubicBezTo>
                      <a:pt x="1" y="23"/>
                      <a:pt x="10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80" name="Freeform 624">
                <a:extLst>
                  <a:ext uri="{FF2B5EF4-FFF2-40B4-BE49-F238E27FC236}">
                    <a16:creationId xmlns="" xmlns:a16="http://schemas.microsoft.com/office/drawing/2014/main" id="{AC15A8F8-2422-407E-96C0-C7D950847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2936"/>
                <a:ext cx="83" cy="80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5 h 31"/>
                  <a:gd name="T4" fmla="*/ 16 w 32"/>
                  <a:gd name="T5" fmla="*/ 0 h 31"/>
                  <a:gd name="T6" fmla="*/ 0 w 32"/>
                  <a:gd name="T7" fmla="*/ 16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3" y="31"/>
                      <a:pt x="32" y="22"/>
                      <a:pt x="31" y="15"/>
                    </a:cubicBezTo>
                    <a:cubicBezTo>
                      <a:pt x="31" y="8"/>
                      <a:pt x="23" y="1"/>
                      <a:pt x="16" y="0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3"/>
                      <a:pt x="11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81" name="Freeform 625">
                <a:extLst>
                  <a:ext uri="{FF2B5EF4-FFF2-40B4-BE49-F238E27FC236}">
                    <a16:creationId xmlns="" xmlns:a16="http://schemas.microsoft.com/office/drawing/2014/main" id="{35934758-E27E-4628-AB98-011CD86AA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2936"/>
                <a:ext cx="83" cy="80"/>
              </a:xfrm>
              <a:custGeom>
                <a:avLst/>
                <a:gdLst>
                  <a:gd name="T0" fmla="*/ 17 w 32"/>
                  <a:gd name="T1" fmla="*/ 31 h 31"/>
                  <a:gd name="T2" fmla="*/ 31 w 32"/>
                  <a:gd name="T3" fmla="*/ 15 h 31"/>
                  <a:gd name="T4" fmla="*/ 16 w 32"/>
                  <a:gd name="T5" fmla="*/ 0 h 31"/>
                  <a:gd name="T6" fmla="*/ 1 w 32"/>
                  <a:gd name="T7" fmla="*/ 16 h 31"/>
                  <a:gd name="T8" fmla="*/ 17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7" y="31"/>
                    </a:moveTo>
                    <a:cubicBezTo>
                      <a:pt x="24" y="31"/>
                      <a:pt x="32" y="21"/>
                      <a:pt x="31" y="15"/>
                    </a:cubicBezTo>
                    <a:cubicBezTo>
                      <a:pt x="31" y="8"/>
                      <a:pt x="22" y="0"/>
                      <a:pt x="16" y="0"/>
                    </a:cubicBezTo>
                    <a:cubicBezTo>
                      <a:pt x="9" y="0"/>
                      <a:pt x="0" y="10"/>
                      <a:pt x="1" y="16"/>
                    </a:cubicBezTo>
                    <a:cubicBezTo>
                      <a:pt x="1" y="23"/>
                      <a:pt x="10" y="31"/>
                      <a:pt x="1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82" name="Freeform 626">
                <a:extLst>
                  <a:ext uri="{FF2B5EF4-FFF2-40B4-BE49-F238E27FC236}">
                    <a16:creationId xmlns="" xmlns:a16="http://schemas.microsoft.com/office/drawing/2014/main" id="{B95BACB9-69BD-4D9E-BF34-23B3A3C85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6" y="2936"/>
                <a:ext cx="80" cy="83"/>
              </a:xfrm>
              <a:custGeom>
                <a:avLst/>
                <a:gdLst>
                  <a:gd name="T0" fmla="*/ 16 w 31"/>
                  <a:gd name="T1" fmla="*/ 31 h 32"/>
                  <a:gd name="T2" fmla="*/ 31 w 31"/>
                  <a:gd name="T3" fmla="*/ 16 h 32"/>
                  <a:gd name="T4" fmla="*/ 16 w 31"/>
                  <a:gd name="T5" fmla="*/ 0 h 32"/>
                  <a:gd name="T6" fmla="*/ 0 w 31"/>
                  <a:gd name="T7" fmla="*/ 16 h 32"/>
                  <a:gd name="T8" fmla="*/ 16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6" y="31"/>
                    </a:moveTo>
                    <a:cubicBezTo>
                      <a:pt x="22" y="30"/>
                      <a:pt x="30" y="23"/>
                      <a:pt x="31" y="16"/>
                    </a:cubicBezTo>
                    <a:cubicBezTo>
                      <a:pt x="31" y="10"/>
                      <a:pt x="22" y="1"/>
                      <a:pt x="16" y="0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2"/>
                      <a:pt x="10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83" name="Freeform 627">
                <a:extLst>
                  <a:ext uri="{FF2B5EF4-FFF2-40B4-BE49-F238E27FC236}">
                    <a16:creationId xmlns="" xmlns:a16="http://schemas.microsoft.com/office/drawing/2014/main" id="{46F07815-C3C1-4EF9-B65B-790A37C29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9" y="2936"/>
                <a:ext cx="81" cy="83"/>
              </a:xfrm>
              <a:custGeom>
                <a:avLst/>
                <a:gdLst>
                  <a:gd name="T0" fmla="*/ 15 w 31"/>
                  <a:gd name="T1" fmla="*/ 31 h 32"/>
                  <a:gd name="T2" fmla="*/ 31 w 31"/>
                  <a:gd name="T3" fmla="*/ 16 h 32"/>
                  <a:gd name="T4" fmla="*/ 16 w 31"/>
                  <a:gd name="T5" fmla="*/ 0 h 32"/>
                  <a:gd name="T6" fmla="*/ 0 w 31"/>
                  <a:gd name="T7" fmla="*/ 15 h 32"/>
                  <a:gd name="T8" fmla="*/ 15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5" y="31"/>
                    </a:moveTo>
                    <a:cubicBezTo>
                      <a:pt x="21" y="32"/>
                      <a:pt x="31" y="22"/>
                      <a:pt x="31" y="16"/>
                    </a:cubicBezTo>
                    <a:cubicBezTo>
                      <a:pt x="31" y="9"/>
                      <a:pt x="23" y="1"/>
                      <a:pt x="16" y="0"/>
                    </a:cubicBezTo>
                    <a:cubicBezTo>
                      <a:pt x="10" y="0"/>
                      <a:pt x="1" y="8"/>
                      <a:pt x="0" y="15"/>
                    </a:cubicBezTo>
                    <a:cubicBezTo>
                      <a:pt x="0" y="22"/>
                      <a:pt x="9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84" name="Freeform 628">
                <a:extLst>
                  <a:ext uri="{FF2B5EF4-FFF2-40B4-BE49-F238E27FC236}">
                    <a16:creationId xmlns="" xmlns:a16="http://schemas.microsoft.com/office/drawing/2014/main" id="{501A95AC-2967-45C2-8E55-5E4E242E6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3045"/>
                <a:ext cx="83" cy="83"/>
              </a:xfrm>
              <a:custGeom>
                <a:avLst/>
                <a:gdLst>
                  <a:gd name="T0" fmla="*/ 16 w 32"/>
                  <a:gd name="T1" fmla="*/ 31 h 32"/>
                  <a:gd name="T2" fmla="*/ 31 w 32"/>
                  <a:gd name="T3" fmla="*/ 16 h 32"/>
                  <a:gd name="T4" fmla="*/ 16 w 32"/>
                  <a:gd name="T5" fmla="*/ 0 h 32"/>
                  <a:gd name="T6" fmla="*/ 1 w 32"/>
                  <a:gd name="T7" fmla="*/ 16 h 32"/>
                  <a:gd name="T8" fmla="*/ 16 w 3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1"/>
                    </a:moveTo>
                    <a:cubicBezTo>
                      <a:pt x="23" y="31"/>
                      <a:pt x="30" y="24"/>
                      <a:pt x="31" y="16"/>
                    </a:cubicBezTo>
                    <a:cubicBezTo>
                      <a:pt x="32" y="10"/>
                      <a:pt x="23" y="1"/>
                      <a:pt x="16" y="0"/>
                    </a:cubicBezTo>
                    <a:cubicBezTo>
                      <a:pt x="10" y="0"/>
                      <a:pt x="1" y="9"/>
                      <a:pt x="1" y="16"/>
                    </a:cubicBezTo>
                    <a:cubicBezTo>
                      <a:pt x="0" y="22"/>
                      <a:pt x="10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85" name="Freeform 629">
                <a:extLst>
                  <a:ext uri="{FF2B5EF4-FFF2-40B4-BE49-F238E27FC236}">
                    <a16:creationId xmlns="" xmlns:a16="http://schemas.microsoft.com/office/drawing/2014/main" id="{D300F777-32D7-4014-8038-D855950C6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3045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1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2" y="31"/>
                      <a:pt x="31" y="23"/>
                      <a:pt x="31" y="16"/>
                    </a:cubicBezTo>
                    <a:cubicBezTo>
                      <a:pt x="31" y="10"/>
                      <a:pt x="23" y="1"/>
                      <a:pt x="16" y="1"/>
                    </a:cubicBezTo>
                    <a:cubicBezTo>
                      <a:pt x="10" y="0"/>
                      <a:pt x="1" y="9"/>
                      <a:pt x="0" y="15"/>
                    </a:cubicBezTo>
                    <a:cubicBezTo>
                      <a:pt x="0" y="22"/>
                      <a:pt x="8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86" name="Freeform 630">
                <a:extLst>
                  <a:ext uri="{FF2B5EF4-FFF2-40B4-BE49-F238E27FC236}">
                    <a16:creationId xmlns="" xmlns:a16="http://schemas.microsoft.com/office/drawing/2014/main" id="{3B1E159A-1376-4C08-AB49-F3C1E76F9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3045"/>
                <a:ext cx="83" cy="83"/>
              </a:xfrm>
              <a:custGeom>
                <a:avLst/>
                <a:gdLst>
                  <a:gd name="T0" fmla="*/ 16 w 32"/>
                  <a:gd name="T1" fmla="*/ 31 h 32"/>
                  <a:gd name="T2" fmla="*/ 31 w 32"/>
                  <a:gd name="T3" fmla="*/ 15 h 32"/>
                  <a:gd name="T4" fmla="*/ 16 w 32"/>
                  <a:gd name="T5" fmla="*/ 0 h 32"/>
                  <a:gd name="T6" fmla="*/ 1 w 32"/>
                  <a:gd name="T7" fmla="*/ 16 h 32"/>
                  <a:gd name="T8" fmla="*/ 16 w 3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1"/>
                    </a:moveTo>
                    <a:cubicBezTo>
                      <a:pt x="23" y="31"/>
                      <a:pt x="32" y="22"/>
                      <a:pt x="31" y="15"/>
                    </a:cubicBezTo>
                    <a:cubicBezTo>
                      <a:pt x="31" y="9"/>
                      <a:pt x="22" y="0"/>
                      <a:pt x="16" y="0"/>
                    </a:cubicBezTo>
                    <a:cubicBezTo>
                      <a:pt x="8" y="1"/>
                      <a:pt x="0" y="11"/>
                      <a:pt x="1" y="16"/>
                    </a:cubicBezTo>
                    <a:cubicBezTo>
                      <a:pt x="1" y="23"/>
                      <a:pt x="10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87" name="Freeform 631">
                <a:extLst>
                  <a:ext uri="{FF2B5EF4-FFF2-40B4-BE49-F238E27FC236}">
                    <a16:creationId xmlns="" xmlns:a16="http://schemas.microsoft.com/office/drawing/2014/main" id="{41D4A56D-7CBA-42B7-BE98-D20D6C5A1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3" y="3045"/>
                <a:ext cx="83" cy="83"/>
              </a:xfrm>
              <a:custGeom>
                <a:avLst/>
                <a:gdLst>
                  <a:gd name="T0" fmla="*/ 16 w 32"/>
                  <a:gd name="T1" fmla="*/ 31 h 32"/>
                  <a:gd name="T2" fmla="*/ 31 w 32"/>
                  <a:gd name="T3" fmla="*/ 15 h 32"/>
                  <a:gd name="T4" fmla="*/ 15 w 32"/>
                  <a:gd name="T5" fmla="*/ 0 h 32"/>
                  <a:gd name="T6" fmla="*/ 0 w 32"/>
                  <a:gd name="T7" fmla="*/ 16 h 32"/>
                  <a:gd name="T8" fmla="*/ 16 w 3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1"/>
                    </a:moveTo>
                    <a:cubicBezTo>
                      <a:pt x="23" y="31"/>
                      <a:pt x="32" y="21"/>
                      <a:pt x="31" y="15"/>
                    </a:cubicBezTo>
                    <a:cubicBezTo>
                      <a:pt x="30" y="9"/>
                      <a:pt x="21" y="0"/>
                      <a:pt x="15" y="0"/>
                    </a:cubicBezTo>
                    <a:cubicBezTo>
                      <a:pt x="9" y="1"/>
                      <a:pt x="0" y="10"/>
                      <a:pt x="0" y="16"/>
                    </a:cubicBezTo>
                    <a:cubicBezTo>
                      <a:pt x="1" y="23"/>
                      <a:pt x="10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88" name="Freeform 632">
                <a:extLst>
                  <a:ext uri="{FF2B5EF4-FFF2-40B4-BE49-F238E27FC236}">
                    <a16:creationId xmlns="" xmlns:a16="http://schemas.microsoft.com/office/drawing/2014/main" id="{235FAF78-D8F5-477F-AE83-57884E148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2" y="3045"/>
                <a:ext cx="81" cy="83"/>
              </a:xfrm>
              <a:custGeom>
                <a:avLst/>
                <a:gdLst>
                  <a:gd name="T0" fmla="*/ 16 w 31"/>
                  <a:gd name="T1" fmla="*/ 31 h 32"/>
                  <a:gd name="T2" fmla="*/ 31 w 31"/>
                  <a:gd name="T3" fmla="*/ 16 h 32"/>
                  <a:gd name="T4" fmla="*/ 17 w 31"/>
                  <a:gd name="T5" fmla="*/ 1 h 32"/>
                  <a:gd name="T6" fmla="*/ 0 w 31"/>
                  <a:gd name="T7" fmla="*/ 15 h 32"/>
                  <a:gd name="T8" fmla="*/ 16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6" y="31"/>
                    </a:moveTo>
                    <a:cubicBezTo>
                      <a:pt x="21" y="32"/>
                      <a:pt x="31" y="23"/>
                      <a:pt x="31" y="16"/>
                    </a:cubicBezTo>
                    <a:cubicBezTo>
                      <a:pt x="31" y="10"/>
                      <a:pt x="23" y="1"/>
                      <a:pt x="17" y="1"/>
                    </a:cubicBezTo>
                    <a:cubicBezTo>
                      <a:pt x="10" y="0"/>
                      <a:pt x="1" y="9"/>
                      <a:pt x="0" y="15"/>
                    </a:cubicBezTo>
                    <a:cubicBezTo>
                      <a:pt x="0" y="22"/>
                      <a:pt x="9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89" name="Freeform 633">
                <a:extLst>
                  <a:ext uri="{FF2B5EF4-FFF2-40B4-BE49-F238E27FC236}">
                    <a16:creationId xmlns="" xmlns:a16="http://schemas.microsoft.com/office/drawing/2014/main" id="{26E4757E-E481-4F1A-8F1C-E53F06F41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3574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2" y="30"/>
                      <a:pt x="31" y="21"/>
                      <a:pt x="31" y="15"/>
                    </a:cubicBezTo>
                    <a:cubicBezTo>
                      <a:pt x="30" y="8"/>
                      <a:pt x="22" y="1"/>
                      <a:pt x="16" y="0"/>
                    </a:cubicBezTo>
                    <a:cubicBezTo>
                      <a:pt x="10" y="0"/>
                      <a:pt x="0" y="9"/>
                      <a:pt x="0" y="15"/>
                    </a:cubicBezTo>
                    <a:cubicBezTo>
                      <a:pt x="0" y="23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90" name="Freeform 634">
                <a:extLst>
                  <a:ext uri="{FF2B5EF4-FFF2-40B4-BE49-F238E27FC236}">
                    <a16:creationId xmlns="" xmlns:a16="http://schemas.microsoft.com/office/drawing/2014/main" id="{528DA8D7-D068-405D-92B5-76B3F09BA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574"/>
                <a:ext cx="83" cy="80"/>
              </a:xfrm>
              <a:custGeom>
                <a:avLst/>
                <a:gdLst>
                  <a:gd name="T0" fmla="*/ 17 w 32"/>
                  <a:gd name="T1" fmla="*/ 31 h 31"/>
                  <a:gd name="T2" fmla="*/ 31 w 32"/>
                  <a:gd name="T3" fmla="*/ 14 h 31"/>
                  <a:gd name="T4" fmla="*/ 16 w 32"/>
                  <a:gd name="T5" fmla="*/ 0 h 31"/>
                  <a:gd name="T6" fmla="*/ 1 w 32"/>
                  <a:gd name="T7" fmla="*/ 16 h 31"/>
                  <a:gd name="T8" fmla="*/ 17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7" y="31"/>
                    </a:moveTo>
                    <a:cubicBezTo>
                      <a:pt x="23" y="30"/>
                      <a:pt x="32" y="21"/>
                      <a:pt x="31" y="14"/>
                    </a:cubicBezTo>
                    <a:cubicBezTo>
                      <a:pt x="31" y="8"/>
                      <a:pt x="22" y="0"/>
                      <a:pt x="16" y="0"/>
                    </a:cubicBezTo>
                    <a:cubicBezTo>
                      <a:pt x="9" y="0"/>
                      <a:pt x="0" y="9"/>
                      <a:pt x="1" y="16"/>
                    </a:cubicBezTo>
                    <a:cubicBezTo>
                      <a:pt x="1" y="23"/>
                      <a:pt x="10" y="31"/>
                      <a:pt x="1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91" name="Freeform 635">
                <a:extLst>
                  <a:ext uri="{FF2B5EF4-FFF2-40B4-BE49-F238E27FC236}">
                    <a16:creationId xmlns="" xmlns:a16="http://schemas.microsoft.com/office/drawing/2014/main" id="{0FEC9E3B-7062-4200-929E-BE6808F50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3574"/>
                <a:ext cx="83" cy="80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6 h 31"/>
                  <a:gd name="T4" fmla="*/ 16 w 32"/>
                  <a:gd name="T5" fmla="*/ 0 h 31"/>
                  <a:gd name="T6" fmla="*/ 0 w 32"/>
                  <a:gd name="T7" fmla="*/ 15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3" y="30"/>
                      <a:pt x="30" y="23"/>
                      <a:pt x="31" y="16"/>
                    </a:cubicBezTo>
                    <a:cubicBezTo>
                      <a:pt x="32" y="9"/>
                      <a:pt x="23" y="0"/>
                      <a:pt x="16" y="0"/>
                    </a:cubicBezTo>
                    <a:cubicBezTo>
                      <a:pt x="10" y="0"/>
                      <a:pt x="0" y="9"/>
                      <a:pt x="0" y="15"/>
                    </a:cubicBezTo>
                    <a:cubicBezTo>
                      <a:pt x="0" y="22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92" name="Freeform 636">
                <a:extLst>
                  <a:ext uri="{FF2B5EF4-FFF2-40B4-BE49-F238E27FC236}">
                    <a16:creationId xmlns="" xmlns:a16="http://schemas.microsoft.com/office/drawing/2014/main" id="{8C9979E6-1DE8-4817-897A-B2D5A04A2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3574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4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3" y="30"/>
                      <a:pt x="31" y="21"/>
                      <a:pt x="31" y="14"/>
                    </a:cubicBezTo>
                    <a:cubicBezTo>
                      <a:pt x="30" y="8"/>
                      <a:pt x="21" y="0"/>
                      <a:pt x="15" y="0"/>
                    </a:cubicBezTo>
                    <a:cubicBezTo>
                      <a:pt x="9" y="0"/>
                      <a:pt x="0" y="9"/>
                      <a:pt x="0" y="16"/>
                    </a:cubicBezTo>
                    <a:cubicBezTo>
                      <a:pt x="0" y="23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93" name="Freeform 637">
                <a:extLst>
                  <a:ext uri="{FF2B5EF4-FFF2-40B4-BE49-F238E27FC236}">
                    <a16:creationId xmlns="" xmlns:a16="http://schemas.microsoft.com/office/drawing/2014/main" id="{1FF1175E-2DA0-4300-BFCE-45452812C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3571"/>
                <a:ext cx="83" cy="83"/>
              </a:xfrm>
              <a:custGeom>
                <a:avLst/>
                <a:gdLst>
                  <a:gd name="T0" fmla="*/ 16 w 32"/>
                  <a:gd name="T1" fmla="*/ 32 h 32"/>
                  <a:gd name="T2" fmla="*/ 31 w 32"/>
                  <a:gd name="T3" fmla="*/ 16 h 32"/>
                  <a:gd name="T4" fmla="*/ 17 w 32"/>
                  <a:gd name="T5" fmla="*/ 1 h 32"/>
                  <a:gd name="T6" fmla="*/ 1 w 32"/>
                  <a:gd name="T7" fmla="*/ 16 h 32"/>
                  <a:gd name="T8" fmla="*/ 16 w 32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22" y="32"/>
                      <a:pt x="32" y="22"/>
                      <a:pt x="31" y="16"/>
                    </a:cubicBezTo>
                    <a:cubicBezTo>
                      <a:pt x="31" y="10"/>
                      <a:pt x="24" y="2"/>
                      <a:pt x="17" y="1"/>
                    </a:cubicBezTo>
                    <a:cubicBezTo>
                      <a:pt x="10" y="0"/>
                      <a:pt x="1" y="9"/>
                      <a:pt x="1" y="16"/>
                    </a:cubicBezTo>
                    <a:cubicBezTo>
                      <a:pt x="0" y="21"/>
                      <a:pt x="9" y="32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94" name="Freeform 638">
                <a:extLst>
                  <a:ext uri="{FF2B5EF4-FFF2-40B4-BE49-F238E27FC236}">
                    <a16:creationId xmlns="" xmlns:a16="http://schemas.microsoft.com/office/drawing/2014/main" id="{5DF965AD-65EC-4A3A-AC28-8C368E0BF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574"/>
                <a:ext cx="80" cy="80"/>
              </a:xfrm>
              <a:custGeom>
                <a:avLst/>
                <a:gdLst>
                  <a:gd name="T0" fmla="*/ 17 w 31"/>
                  <a:gd name="T1" fmla="*/ 31 h 31"/>
                  <a:gd name="T2" fmla="*/ 31 w 31"/>
                  <a:gd name="T3" fmla="*/ 15 h 31"/>
                  <a:gd name="T4" fmla="*/ 15 w 31"/>
                  <a:gd name="T5" fmla="*/ 0 h 31"/>
                  <a:gd name="T6" fmla="*/ 0 w 31"/>
                  <a:gd name="T7" fmla="*/ 16 h 31"/>
                  <a:gd name="T8" fmla="*/ 17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7" y="31"/>
                    </a:moveTo>
                    <a:cubicBezTo>
                      <a:pt x="23" y="30"/>
                      <a:pt x="31" y="21"/>
                      <a:pt x="31" y="15"/>
                    </a:cubicBezTo>
                    <a:cubicBezTo>
                      <a:pt x="31" y="8"/>
                      <a:pt x="22" y="0"/>
                      <a:pt x="15" y="0"/>
                    </a:cubicBezTo>
                    <a:cubicBezTo>
                      <a:pt x="9" y="0"/>
                      <a:pt x="0" y="10"/>
                      <a:pt x="0" y="16"/>
                    </a:cubicBezTo>
                    <a:cubicBezTo>
                      <a:pt x="1" y="23"/>
                      <a:pt x="10" y="31"/>
                      <a:pt x="1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95" name="Freeform 639">
                <a:extLst>
                  <a:ext uri="{FF2B5EF4-FFF2-40B4-BE49-F238E27FC236}">
                    <a16:creationId xmlns="" xmlns:a16="http://schemas.microsoft.com/office/drawing/2014/main" id="{B2D73A8B-1389-4150-BDC9-0FD798ADE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2832"/>
                <a:ext cx="80" cy="81"/>
              </a:xfrm>
              <a:custGeom>
                <a:avLst/>
                <a:gdLst>
                  <a:gd name="T0" fmla="*/ 6 w 31"/>
                  <a:gd name="T1" fmla="*/ 26 h 31"/>
                  <a:gd name="T2" fmla="*/ 16 w 31"/>
                  <a:gd name="T3" fmla="*/ 31 h 31"/>
                  <a:gd name="T4" fmla="*/ 27 w 31"/>
                  <a:gd name="T5" fmla="*/ 24 h 31"/>
                  <a:gd name="T6" fmla="*/ 30 w 31"/>
                  <a:gd name="T7" fmla="*/ 15 h 31"/>
                  <a:gd name="T8" fmla="*/ 24 w 31"/>
                  <a:gd name="T9" fmla="*/ 3 h 31"/>
                  <a:gd name="T10" fmla="*/ 15 w 31"/>
                  <a:gd name="T11" fmla="*/ 0 h 31"/>
                  <a:gd name="T12" fmla="*/ 3 w 31"/>
                  <a:gd name="T13" fmla="*/ 7 h 31"/>
                  <a:gd name="T14" fmla="*/ 0 w 31"/>
                  <a:gd name="T15" fmla="*/ 15 h 31"/>
                  <a:gd name="T16" fmla="*/ 6 w 31"/>
                  <a:gd name="T17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6" y="26"/>
                    </a:moveTo>
                    <a:cubicBezTo>
                      <a:pt x="9" y="29"/>
                      <a:pt x="13" y="28"/>
                      <a:pt x="16" y="31"/>
                    </a:cubicBezTo>
                    <a:cubicBezTo>
                      <a:pt x="19" y="28"/>
                      <a:pt x="25" y="28"/>
                      <a:pt x="27" y="24"/>
                    </a:cubicBezTo>
                    <a:cubicBezTo>
                      <a:pt x="29" y="21"/>
                      <a:pt x="31" y="17"/>
                      <a:pt x="30" y="15"/>
                    </a:cubicBezTo>
                    <a:cubicBezTo>
                      <a:pt x="29" y="11"/>
                      <a:pt x="28" y="6"/>
                      <a:pt x="24" y="3"/>
                    </a:cubicBezTo>
                    <a:cubicBezTo>
                      <a:pt x="21" y="2"/>
                      <a:pt x="17" y="0"/>
                      <a:pt x="15" y="0"/>
                    </a:cubicBezTo>
                    <a:cubicBezTo>
                      <a:pt x="11" y="1"/>
                      <a:pt x="6" y="3"/>
                      <a:pt x="3" y="7"/>
                    </a:cubicBezTo>
                    <a:cubicBezTo>
                      <a:pt x="2" y="10"/>
                      <a:pt x="0" y="13"/>
                      <a:pt x="0" y="15"/>
                    </a:cubicBezTo>
                    <a:cubicBezTo>
                      <a:pt x="1" y="19"/>
                      <a:pt x="3" y="23"/>
                      <a:pt x="6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96" name="Freeform 640">
                <a:extLst>
                  <a:ext uri="{FF2B5EF4-FFF2-40B4-BE49-F238E27FC236}">
                    <a16:creationId xmlns="" xmlns:a16="http://schemas.microsoft.com/office/drawing/2014/main" id="{730786B8-A0D9-48A1-9998-676169E36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3151"/>
                <a:ext cx="81" cy="81"/>
              </a:xfrm>
              <a:custGeom>
                <a:avLst/>
                <a:gdLst>
                  <a:gd name="T0" fmla="*/ 7 w 31"/>
                  <a:gd name="T1" fmla="*/ 27 h 31"/>
                  <a:gd name="T2" fmla="*/ 16 w 31"/>
                  <a:gd name="T3" fmla="*/ 30 h 31"/>
                  <a:gd name="T4" fmla="*/ 27 w 31"/>
                  <a:gd name="T5" fmla="*/ 24 h 31"/>
                  <a:gd name="T6" fmla="*/ 31 w 31"/>
                  <a:gd name="T7" fmla="*/ 15 h 31"/>
                  <a:gd name="T8" fmla="*/ 25 w 31"/>
                  <a:gd name="T9" fmla="*/ 4 h 31"/>
                  <a:gd name="T10" fmla="*/ 16 w 31"/>
                  <a:gd name="T11" fmla="*/ 0 h 31"/>
                  <a:gd name="T12" fmla="*/ 5 w 31"/>
                  <a:gd name="T13" fmla="*/ 6 h 31"/>
                  <a:gd name="T14" fmla="*/ 0 w 31"/>
                  <a:gd name="T15" fmla="*/ 15 h 31"/>
                  <a:gd name="T16" fmla="*/ 7 w 31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7" y="27"/>
                    </a:moveTo>
                    <a:cubicBezTo>
                      <a:pt x="10" y="28"/>
                      <a:pt x="14" y="31"/>
                      <a:pt x="16" y="30"/>
                    </a:cubicBezTo>
                    <a:cubicBezTo>
                      <a:pt x="20" y="29"/>
                      <a:pt x="25" y="28"/>
                      <a:pt x="27" y="24"/>
                    </a:cubicBezTo>
                    <a:cubicBezTo>
                      <a:pt x="29" y="21"/>
                      <a:pt x="31" y="17"/>
                      <a:pt x="31" y="15"/>
                    </a:cubicBezTo>
                    <a:cubicBezTo>
                      <a:pt x="29" y="11"/>
                      <a:pt x="28" y="7"/>
                      <a:pt x="25" y="4"/>
                    </a:cubicBezTo>
                    <a:cubicBezTo>
                      <a:pt x="22" y="1"/>
                      <a:pt x="18" y="3"/>
                      <a:pt x="16" y="0"/>
                    </a:cubicBezTo>
                    <a:cubicBezTo>
                      <a:pt x="12" y="2"/>
                      <a:pt x="8" y="2"/>
                      <a:pt x="5" y="6"/>
                    </a:cubicBezTo>
                    <a:cubicBezTo>
                      <a:pt x="2" y="9"/>
                      <a:pt x="3" y="13"/>
                      <a:pt x="0" y="15"/>
                    </a:cubicBezTo>
                    <a:cubicBezTo>
                      <a:pt x="3" y="19"/>
                      <a:pt x="3" y="24"/>
                      <a:pt x="7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97" name="Freeform 641">
                <a:extLst>
                  <a:ext uri="{FF2B5EF4-FFF2-40B4-BE49-F238E27FC236}">
                    <a16:creationId xmlns="" xmlns:a16="http://schemas.microsoft.com/office/drawing/2014/main" id="{D0B0E5DE-D25B-4DEC-B949-96DECA705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6" y="3151"/>
                <a:ext cx="80" cy="81"/>
              </a:xfrm>
              <a:custGeom>
                <a:avLst/>
                <a:gdLst>
                  <a:gd name="T0" fmla="*/ 16 w 31"/>
                  <a:gd name="T1" fmla="*/ 31 h 31"/>
                  <a:gd name="T2" fmla="*/ 24 w 31"/>
                  <a:gd name="T3" fmla="*/ 27 h 31"/>
                  <a:gd name="T4" fmla="*/ 31 w 31"/>
                  <a:gd name="T5" fmla="*/ 15 h 31"/>
                  <a:gd name="T6" fmla="*/ 28 w 31"/>
                  <a:gd name="T7" fmla="*/ 7 h 31"/>
                  <a:gd name="T8" fmla="*/ 17 w 31"/>
                  <a:gd name="T9" fmla="*/ 0 h 31"/>
                  <a:gd name="T10" fmla="*/ 8 w 31"/>
                  <a:gd name="T11" fmla="*/ 3 h 31"/>
                  <a:gd name="T12" fmla="*/ 1 w 31"/>
                  <a:gd name="T13" fmla="*/ 15 h 31"/>
                  <a:gd name="T14" fmla="*/ 4 w 31"/>
                  <a:gd name="T15" fmla="*/ 24 h 31"/>
                  <a:gd name="T16" fmla="*/ 16 w 31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18" y="29"/>
                      <a:pt x="22" y="28"/>
                      <a:pt x="24" y="27"/>
                    </a:cubicBezTo>
                    <a:cubicBezTo>
                      <a:pt x="29" y="24"/>
                      <a:pt x="30" y="19"/>
                      <a:pt x="31" y="15"/>
                    </a:cubicBezTo>
                    <a:cubicBezTo>
                      <a:pt x="31" y="13"/>
                      <a:pt x="29" y="10"/>
                      <a:pt x="28" y="7"/>
                    </a:cubicBezTo>
                    <a:cubicBezTo>
                      <a:pt x="25" y="3"/>
                      <a:pt x="21" y="1"/>
                      <a:pt x="17" y="0"/>
                    </a:cubicBezTo>
                    <a:cubicBezTo>
                      <a:pt x="14" y="0"/>
                      <a:pt x="10" y="2"/>
                      <a:pt x="8" y="3"/>
                    </a:cubicBezTo>
                    <a:cubicBezTo>
                      <a:pt x="3" y="6"/>
                      <a:pt x="2" y="11"/>
                      <a:pt x="1" y="15"/>
                    </a:cubicBezTo>
                    <a:cubicBezTo>
                      <a:pt x="0" y="17"/>
                      <a:pt x="3" y="21"/>
                      <a:pt x="4" y="24"/>
                    </a:cubicBezTo>
                    <a:cubicBezTo>
                      <a:pt x="6" y="28"/>
                      <a:pt x="12" y="28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98" name="Freeform 642">
                <a:extLst>
                  <a:ext uri="{FF2B5EF4-FFF2-40B4-BE49-F238E27FC236}">
                    <a16:creationId xmlns="" xmlns:a16="http://schemas.microsoft.com/office/drawing/2014/main" id="{D252E61C-D3E9-4512-9C0E-0783EBB34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2832"/>
                <a:ext cx="80" cy="81"/>
              </a:xfrm>
              <a:custGeom>
                <a:avLst/>
                <a:gdLst>
                  <a:gd name="T0" fmla="*/ 15 w 31"/>
                  <a:gd name="T1" fmla="*/ 30 h 31"/>
                  <a:gd name="T2" fmla="*/ 24 w 31"/>
                  <a:gd name="T3" fmla="*/ 27 h 31"/>
                  <a:gd name="T4" fmla="*/ 30 w 31"/>
                  <a:gd name="T5" fmla="*/ 16 h 31"/>
                  <a:gd name="T6" fmla="*/ 27 w 31"/>
                  <a:gd name="T7" fmla="*/ 7 h 31"/>
                  <a:gd name="T8" fmla="*/ 15 w 31"/>
                  <a:gd name="T9" fmla="*/ 0 h 31"/>
                  <a:gd name="T10" fmla="*/ 5 w 31"/>
                  <a:gd name="T11" fmla="*/ 5 h 31"/>
                  <a:gd name="T12" fmla="*/ 0 w 31"/>
                  <a:gd name="T13" fmla="*/ 15 h 31"/>
                  <a:gd name="T14" fmla="*/ 4 w 31"/>
                  <a:gd name="T15" fmla="*/ 24 h 31"/>
                  <a:gd name="T16" fmla="*/ 15 w 31"/>
                  <a:gd name="T17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5" y="30"/>
                    </a:moveTo>
                    <a:cubicBezTo>
                      <a:pt x="17" y="31"/>
                      <a:pt x="21" y="28"/>
                      <a:pt x="24" y="27"/>
                    </a:cubicBezTo>
                    <a:cubicBezTo>
                      <a:pt x="28" y="25"/>
                      <a:pt x="29" y="20"/>
                      <a:pt x="30" y="16"/>
                    </a:cubicBezTo>
                    <a:cubicBezTo>
                      <a:pt x="31" y="13"/>
                      <a:pt x="28" y="10"/>
                      <a:pt x="27" y="7"/>
                    </a:cubicBezTo>
                    <a:cubicBezTo>
                      <a:pt x="25" y="2"/>
                      <a:pt x="19" y="2"/>
                      <a:pt x="15" y="0"/>
                    </a:cubicBezTo>
                    <a:cubicBezTo>
                      <a:pt x="12" y="2"/>
                      <a:pt x="8" y="2"/>
                      <a:pt x="5" y="5"/>
                    </a:cubicBezTo>
                    <a:cubicBezTo>
                      <a:pt x="2" y="8"/>
                      <a:pt x="2" y="12"/>
                      <a:pt x="0" y="15"/>
                    </a:cubicBezTo>
                    <a:cubicBezTo>
                      <a:pt x="3" y="18"/>
                      <a:pt x="2" y="22"/>
                      <a:pt x="4" y="24"/>
                    </a:cubicBezTo>
                    <a:cubicBezTo>
                      <a:pt x="7" y="28"/>
                      <a:pt x="11" y="29"/>
                      <a:pt x="1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99" name="Freeform 643">
                <a:extLst>
                  <a:ext uri="{FF2B5EF4-FFF2-40B4-BE49-F238E27FC236}">
                    <a16:creationId xmlns="" xmlns:a16="http://schemas.microsoft.com/office/drawing/2014/main" id="{04D38E45-A2A7-4A6D-ACB4-6E701F007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7" y="2832"/>
                <a:ext cx="80" cy="81"/>
              </a:xfrm>
              <a:custGeom>
                <a:avLst/>
                <a:gdLst>
                  <a:gd name="T0" fmla="*/ 15 w 31"/>
                  <a:gd name="T1" fmla="*/ 30 h 31"/>
                  <a:gd name="T2" fmla="*/ 23 w 31"/>
                  <a:gd name="T3" fmla="*/ 27 h 31"/>
                  <a:gd name="T4" fmla="*/ 30 w 31"/>
                  <a:gd name="T5" fmla="*/ 16 h 31"/>
                  <a:gd name="T6" fmla="*/ 27 w 31"/>
                  <a:gd name="T7" fmla="*/ 7 h 31"/>
                  <a:gd name="T8" fmla="*/ 15 w 31"/>
                  <a:gd name="T9" fmla="*/ 0 h 31"/>
                  <a:gd name="T10" fmla="*/ 5 w 31"/>
                  <a:gd name="T11" fmla="*/ 5 h 31"/>
                  <a:gd name="T12" fmla="*/ 0 w 31"/>
                  <a:gd name="T13" fmla="*/ 15 h 31"/>
                  <a:gd name="T14" fmla="*/ 4 w 31"/>
                  <a:gd name="T15" fmla="*/ 24 h 31"/>
                  <a:gd name="T16" fmla="*/ 15 w 31"/>
                  <a:gd name="T17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5" y="30"/>
                    </a:moveTo>
                    <a:cubicBezTo>
                      <a:pt x="17" y="31"/>
                      <a:pt x="21" y="28"/>
                      <a:pt x="23" y="27"/>
                    </a:cubicBezTo>
                    <a:cubicBezTo>
                      <a:pt x="28" y="25"/>
                      <a:pt x="29" y="20"/>
                      <a:pt x="30" y="16"/>
                    </a:cubicBezTo>
                    <a:cubicBezTo>
                      <a:pt x="31" y="13"/>
                      <a:pt x="28" y="10"/>
                      <a:pt x="27" y="7"/>
                    </a:cubicBezTo>
                    <a:cubicBezTo>
                      <a:pt x="24" y="2"/>
                      <a:pt x="19" y="2"/>
                      <a:pt x="15" y="0"/>
                    </a:cubicBezTo>
                    <a:cubicBezTo>
                      <a:pt x="12" y="2"/>
                      <a:pt x="8" y="2"/>
                      <a:pt x="5" y="5"/>
                    </a:cubicBezTo>
                    <a:cubicBezTo>
                      <a:pt x="2" y="8"/>
                      <a:pt x="2" y="12"/>
                      <a:pt x="0" y="15"/>
                    </a:cubicBezTo>
                    <a:cubicBezTo>
                      <a:pt x="2" y="18"/>
                      <a:pt x="1" y="22"/>
                      <a:pt x="4" y="24"/>
                    </a:cubicBezTo>
                    <a:cubicBezTo>
                      <a:pt x="7" y="28"/>
                      <a:pt x="11" y="29"/>
                      <a:pt x="1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00" name="Freeform 644">
                <a:extLst>
                  <a:ext uri="{FF2B5EF4-FFF2-40B4-BE49-F238E27FC236}">
                    <a16:creationId xmlns="" xmlns:a16="http://schemas.microsoft.com/office/drawing/2014/main" id="{49C5AED2-E0DA-4E42-8C9A-23B7B4DEB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" y="3045"/>
                <a:ext cx="83" cy="83"/>
              </a:xfrm>
              <a:custGeom>
                <a:avLst/>
                <a:gdLst>
                  <a:gd name="T0" fmla="*/ 8 w 32"/>
                  <a:gd name="T1" fmla="*/ 28 h 32"/>
                  <a:gd name="T2" fmla="*/ 17 w 32"/>
                  <a:gd name="T3" fmla="*/ 31 h 32"/>
                  <a:gd name="T4" fmla="*/ 28 w 32"/>
                  <a:gd name="T5" fmla="*/ 24 h 32"/>
                  <a:gd name="T6" fmla="*/ 31 w 32"/>
                  <a:gd name="T7" fmla="*/ 16 h 32"/>
                  <a:gd name="T8" fmla="*/ 26 w 32"/>
                  <a:gd name="T9" fmla="*/ 5 h 32"/>
                  <a:gd name="T10" fmla="*/ 16 w 32"/>
                  <a:gd name="T11" fmla="*/ 0 h 32"/>
                  <a:gd name="T12" fmla="*/ 4 w 32"/>
                  <a:gd name="T13" fmla="*/ 7 h 32"/>
                  <a:gd name="T14" fmla="*/ 1 w 32"/>
                  <a:gd name="T15" fmla="*/ 16 h 32"/>
                  <a:gd name="T16" fmla="*/ 8 w 32"/>
                  <a:gd name="T1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8" y="28"/>
                    </a:moveTo>
                    <a:cubicBezTo>
                      <a:pt x="11" y="29"/>
                      <a:pt x="14" y="32"/>
                      <a:pt x="17" y="31"/>
                    </a:cubicBezTo>
                    <a:cubicBezTo>
                      <a:pt x="21" y="30"/>
                      <a:pt x="26" y="28"/>
                      <a:pt x="28" y="24"/>
                    </a:cubicBezTo>
                    <a:cubicBezTo>
                      <a:pt x="30" y="21"/>
                      <a:pt x="32" y="18"/>
                      <a:pt x="31" y="16"/>
                    </a:cubicBezTo>
                    <a:cubicBezTo>
                      <a:pt x="30" y="12"/>
                      <a:pt x="29" y="8"/>
                      <a:pt x="26" y="5"/>
                    </a:cubicBezTo>
                    <a:cubicBezTo>
                      <a:pt x="23" y="2"/>
                      <a:pt x="19" y="3"/>
                      <a:pt x="16" y="0"/>
                    </a:cubicBezTo>
                    <a:cubicBezTo>
                      <a:pt x="12" y="3"/>
                      <a:pt x="7" y="3"/>
                      <a:pt x="4" y="7"/>
                    </a:cubicBezTo>
                    <a:cubicBezTo>
                      <a:pt x="3" y="10"/>
                      <a:pt x="0" y="14"/>
                      <a:pt x="1" y="16"/>
                    </a:cubicBezTo>
                    <a:cubicBezTo>
                      <a:pt x="2" y="20"/>
                      <a:pt x="3" y="25"/>
                      <a:pt x="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01" name="Freeform 645">
                <a:extLst>
                  <a:ext uri="{FF2B5EF4-FFF2-40B4-BE49-F238E27FC236}">
                    <a16:creationId xmlns="" xmlns:a16="http://schemas.microsoft.com/office/drawing/2014/main" id="{0108E0B3-095C-4E45-AC87-C4480EDEE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3255"/>
                <a:ext cx="81" cy="80"/>
              </a:xfrm>
              <a:custGeom>
                <a:avLst/>
                <a:gdLst>
                  <a:gd name="T0" fmla="*/ 15 w 31"/>
                  <a:gd name="T1" fmla="*/ 30 h 31"/>
                  <a:gd name="T2" fmla="*/ 24 w 31"/>
                  <a:gd name="T3" fmla="*/ 27 h 31"/>
                  <a:gd name="T4" fmla="*/ 31 w 31"/>
                  <a:gd name="T5" fmla="*/ 16 h 31"/>
                  <a:gd name="T6" fmla="*/ 27 w 31"/>
                  <a:gd name="T7" fmla="*/ 7 h 31"/>
                  <a:gd name="T8" fmla="*/ 16 w 31"/>
                  <a:gd name="T9" fmla="*/ 0 h 31"/>
                  <a:gd name="T10" fmla="*/ 6 w 31"/>
                  <a:gd name="T11" fmla="*/ 4 h 31"/>
                  <a:gd name="T12" fmla="*/ 0 w 31"/>
                  <a:gd name="T13" fmla="*/ 15 h 31"/>
                  <a:gd name="T14" fmla="*/ 4 w 31"/>
                  <a:gd name="T15" fmla="*/ 24 h 31"/>
                  <a:gd name="T16" fmla="*/ 15 w 31"/>
                  <a:gd name="T17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5" y="30"/>
                    </a:moveTo>
                    <a:cubicBezTo>
                      <a:pt x="18" y="31"/>
                      <a:pt x="21" y="29"/>
                      <a:pt x="24" y="27"/>
                    </a:cubicBezTo>
                    <a:cubicBezTo>
                      <a:pt x="29" y="25"/>
                      <a:pt x="30" y="20"/>
                      <a:pt x="31" y="16"/>
                    </a:cubicBezTo>
                    <a:cubicBezTo>
                      <a:pt x="31" y="13"/>
                      <a:pt x="29" y="10"/>
                      <a:pt x="27" y="7"/>
                    </a:cubicBezTo>
                    <a:cubicBezTo>
                      <a:pt x="25" y="2"/>
                      <a:pt x="20" y="3"/>
                      <a:pt x="16" y="0"/>
                    </a:cubicBezTo>
                    <a:cubicBezTo>
                      <a:pt x="13" y="3"/>
                      <a:pt x="9" y="2"/>
                      <a:pt x="6" y="4"/>
                    </a:cubicBezTo>
                    <a:cubicBezTo>
                      <a:pt x="3" y="8"/>
                      <a:pt x="2" y="12"/>
                      <a:pt x="0" y="15"/>
                    </a:cubicBezTo>
                    <a:cubicBezTo>
                      <a:pt x="3" y="18"/>
                      <a:pt x="2" y="22"/>
                      <a:pt x="4" y="24"/>
                    </a:cubicBezTo>
                    <a:cubicBezTo>
                      <a:pt x="7" y="28"/>
                      <a:pt x="11" y="29"/>
                      <a:pt x="1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02" name="Freeform 646">
                <a:extLst>
                  <a:ext uri="{FF2B5EF4-FFF2-40B4-BE49-F238E27FC236}">
                    <a16:creationId xmlns="" xmlns:a16="http://schemas.microsoft.com/office/drawing/2014/main" id="{8BF6C90B-692F-40D4-A69F-7002048F4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" y="2726"/>
                <a:ext cx="80" cy="83"/>
              </a:xfrm>
              <a:custGeom>
                <a:avLst/>
                <a:gdLst>
                  <a:gd name="T0" fmla="*/ 15 w 31"/>
                  <a:gd name="T1" fmla="*/ 32 h 32"/>
                  <a:gd name="T2" fmla="*/ 27 w 31"/>
                  <a:gd name="T3" fmla="*/ 24 h 32"/>
                  <a:gd name="T4" fmla="*/ 30 w 31"/>
                  <a:gd name="T5" fmla="*/ 16 h 32"/>
                  <a:gd name="T6" fmla="*/ 24 w 31"/>
                  <a:gd name="T7" fmla="*/ 4 h 32"/>
                  <a:gd name="T8" fmla="*/ 15 w 31"/>
                  <a:gd name="T9" fmla="*/ 1 h 32"/>
                  <a:gd name="T10" fmla="*/ 4 w 31"/>
                  <a:gd name="T11" fmla="*/ 7 h 32"/>
                  <a:gd name="T12" fmla="*/ 0 w 31"/>
                  <a:gd name="T13" fmla="*/ 16 h 32"/>
                  <a:gd name="T14" fmla="*/ 6 w 31"/>
                  <a:gd name="T15" fmla="*/ 27 h 32"/>
                  <a:gd name="T16" fmla="*/ 15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5" y="32"/>
                    </a:moveTo>
                    <a:cubicBezTo>
                      <a:pt x="19" y="29"/>
                      <a:pt x="25" y="29"/>
                      <a:pt x="27" y="24"/>
                    </a:cubicBezTo>
                    <a:cubicBezTo>
                      <a:pt x="29" y="22"/>
                      <a:pt x="31" y="18"/>
                      <a:pt x="30" y="16"/>
                    </a:cubicBezTo>
                    <a:cubicBezTo>
                      <a:pt x="29" y="12"/>
                      <a:pt x="28" y="7"/>
                      <a:pt x="24" y="4"/>
                    </a:cubicBezTo>
                    <a:cubicBezTo>
                      <a:pt x="21" y="3"/>
                      <a:pt x="17" y="0"/>
                      <a:pt x="15" y="1"/>
                    </a:cubicBezTo>
                    <a:cubicBezTo>
                      <a:pt x="11" y="2"/>
                      <a:pt x="7" y="3"/>
                      <a:pt x="4" y="7"/>
                    </a:cubicBezTo>
                    <a:cubicBezTo>
                      <a:pt x="2" y="10"/>
                      <a:pt x="3" y="14"/>
                      <a:pt x="0" y="16"/>
                    </a:cubicBezTo>
                    <a:cubicBezTo>
                      <a:pt x="2" y="19"/>
                      <a:pt x="3" y="24"/>
                      <a:pt x="6" y="27"/>
                    </a:cubicBezTo>
                    <a:cubicBezTo>
                      <a:pt x="9" y="30"/>
                      <a:pt x="13" y="28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03" name="Freeform 647">
                <a:extLst>
                  <a:ext uri="{FF2B5EF4-FFF2-40B4-BE49-F238E27FC236}">
                    <a16:creationId xmlns="" xmlns:a16="http://schemas.microsoft.com/office/drawing/2014/main" id="{BACF7D87-9C9E-4BFB-BEFE-073FE854D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832"/>
                <a:ext cx="81" cy="81"/>
              </a:xfrm>
              <a:custGeom>
                <a:avLst/>
                <a:gdLst>
                  <a:gd name="T0" fmla="*/ 6 w 31"/>
                  <a:gd name="T1" fmla="*/ 26 h 31"/>
                  <a:gd name="T2" fmla="*/ 15 w 31"/>
                  <a:gd name="T3" fmla="*/ 31 h 31"/>
                  <a:gd name="T4" fmla="*/ 27 w 31"/>
                  <a:gd name="T5" fmla="*/ 24 h 31"/>
                  <a:gd name="T6" fmla="*/ 30 w 31"/>
                  <a:gd name="T7" fmla="*/ 15 h 31"/>
                  <a:gd name="T8" fmla="*/ 23 w 31"/>
                  <a:gd name="T9" fmla="*/ 3 h 31"/>
                  <a:gd name="T10" fmla="*/ 14 w 31"/>
                  <a:gd name="T11" fmla="*/ 0 h 31"/>
                  <a:gd name="T12" fmla="*/ 3 w 31"/>
                  <a:gd name="T13" fmla="*/ 7 h 31"/>
                  <a:gd name="T14" fmla="*/ 0 w 31"/>
                  <a:gd name="T15" fmla="*/ 15 h 31"/>
                  <a:gd name="T16" fmla="*/ 6 w 31"/>
                  <a:gd name="T17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6" y="26"/>
                    </a:moveTo>
                    <a:cubicBezTo>
                      <a:pt x="9" y="29"/>
                      <a:pt x="13" y="28"/>
                      <a:pt x="15" y="31"/>
                    </a:cubicBezTo>
                    <a:cubicBezTo>
                      <a:pt x="19" y="28"/>
                      <a:pt x="24" y="28"/>
                      <a:pt x="27" y="24"/>
                    </a:cubicBezTo>
                    <a:cubicBezTo>
                      <a:pt x="28" y="21"/>
                      <a:pt x="31" y="17"/>
                      <a:pt x="30" y="15"/>
                    </a:cubicBezTo>
                    <a:cubicBezTo>
                      <a:pt x="29" y="11"/>
                      <a:pt x="28" y="6"/>
                      <a:pt x="23" y="3"/>
                    </a:cubicBezTo>
                    <a:cubicBezTo>
                      <a:pt x="20" y="2"/>
                      <a:pt x="17" y="0"/>
                      <a:pt x="14" y="0"/>
                    </a:cubicBezTo>
                    <a:cubicBezTo>
                      <a:pt x="10" y="1"/>
                      <a:pt x="5" y="3"/>
                      <a:pt x="3" y="7"/>
                    </a:cubicBezTo>
                    <a:cubicBezTo>
                      <a:pt x="2" y="10"/>
                      <a:pt x="0" y="13"/>
                      <a:pt x="0" y="15"/>
                    </a:cubicBezTo>
                    <a:cubicBezTo>
                      <a:pt x="1" y="19"/>
                      <a:pt x="2" y="23"/>
                      <a:pt x="6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04" name="Freeform 648">
                <a:extLst>
                  <a:ext uri="{FF2B5EF4-FFF2-40B4-BE49-F238E27FC236}">
                    <a16:creationId xmlns="" xmlns:a16="http://schemas.microsoft.com/office/drawing/2014/main" id="{4ECA2136-3687-41F2-A0E3-C7AEE9BE2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3255"/>
                <a:ext cx="80" cy="80"/>
              </a:xfrm>
              <a:custGeom>
                <a:avLst/>
                <a:gdLst>
                  <a:gd name="T0" fmla="*/ 8 w 31"/>
                  <a:gd name="T1" fmla="*/ 29 h 31"/>
                  <a:gd name="T2" fmla="*/ 15 w 31"/>
                  <a:gd name="T3" fmla="*/ 31 h 31"/>
                  <a:gd name="T4" fmla="*/ 24 w 31"/>
                  <a:gd name="T5" fmla="*/ 27 h 31"/>
                  <a:gd name="T6" fmla="*/ 30 w 31"/>
                  <a:gd name="T7" fmla="*/ 16 h 31"/>
                  <a:gd name="T8" fmla="*/ 27 w 31"/>
                  <a:gd name="T9" fmla="*/ 7 h 31"/>
                  <a:gd name="T10" fmla="*/ 15 w 31"/>
                  <a:gd name="T11" fmla="*/ 0 h 31"/>
                  <a:gd name="T12" fmla="*/ 6 w 31"/>
                  <a:gd name="T13" fmla="*/ 4 h 31"/>
                  <a:gd name="T14" fmla="*/ 0 w 31"/>
                  <a:gd name="T15" fmla="*/ 15 h 31"/>
                  <a:gd name="T16" fmla="*/ 1 w 31"/>
                  <a:gd name="T17" fmla="*/ 22 h 31"/>
                  <a:gd name="T18" fmla="*/ 8 w 31"/>
                  <a:gd name="T19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1">
                    <a:moveTo>
                      <a:pt x="8" y="29"/>
                    </a:moveTo>
                    <a:cubicBezTo>
                      <a:pt x="10" y="29"/>
                      <a:pt x="14" y="31"/>
                      <a:pt x="15" y="31"/>
                    </a:cubicBezTo>
                    <a:cubicBezTo>
                      <a:pt x="18" y="29"/>
                      <a:pt x="21" y="29"/>
                      <a:pt x="24" y="27"/>
                    </a:cubicBezTo>
                    <a:cubicBezTo>
                      <a:pt x="28" y="24"/>
                      <a:pt x="29" y="20"/>
                      <a:pt x="30" y="16"/>
                    </a:cubicBezTo>
                    <a:cubicBezTo>
                      <a:pt x="31" y="14"/>
                      <a:pt x="28" y="10"/>
                      <a:pt x="27" y="7"/>
                    </a:cubicBezTo>
                    <a:cubicBezTo>
                      <a:pt x="24" y="3"/>
                      <a:pt x="19" y="2"/>
                      <a:pt x="15" y="0"/>
                    </a:cubicBezTo>
                    <a:cubicBezTo>
                      <a:pt x="13" y="0"/>
                      <a:pt x="9" y="2"/>
                      <a:pt x="6" y="4"/>
                    </a:cubicBezTo>
                    <a:cubicBezTo>
                      <a:pt x="2" y="6"/>
                      <a:pt x="2" y="11"/>
                      <a:pt x="0" y="15"/>
                    </a:cubicBezTo>
                    <a:cubicBezTo>
                      <a:pt x="0" y="18"/>
                      <a:pt x="0" y="20"/>
                      <a:pt x="1" y="22"/>
                    </a:cubicBezTo>
                    <a:cubicBezTo>
                      <a:pt x="3" y="25"/>
                      <a:pt x="6" y="28"/>
                      <a:pt x="8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05" name="Freeform 649">
                <a:extLst>
                  <a:ext uri="{FF2B5EF4-FFF2-40B4-BE49-F238E27FC236}">
                    <a16:creationId xmlns="" xmlns:a16="http://schemas.microsoft.com/office/drawing/2014/main" id="{C8B34EAB-F7B0-4B07-A43B-0267BF2C0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3359"/>
                <a:ext cx="80" cy="83"/>
              </a:xfrm>
              <a:custGeom>
                <a:avLst/>
                <a:gdLst>
                  <a:gd name="T0" fmla="*/ 15 w 31"/>
                  <a:gd name="T1" fmla="*/ 31 h 32"/>
                  <a:gd name="T2" fmla="*/ 24 w 31"/>
                  <a:gd name="T3" fmla="*/ 28 h 32"/>
                  <a:gd name="T4" fmla="*/ 30 w 31"/>
                  <a:gd name="T5" fmla="*/ 16 h 32"/>
                  <a:gd name="T6" fmla="*/ 27 w 31"/>
                  <a:gd name="T7" fmla="*/ 7 h 32"/>
                  <a:gd name="T8" fmla="*/ 15 w 31"/>
                  <a:gd name="T9" fmla="*/ 0 h 32"/>
                  <a:gd name="T10" fmla="*/ 5 w 31"/>
                  <a:gd name="T11" fmla="*/ 6 h 32"/>
                  <a:gd name="T12" fmla="*/ 0 w 31"/>
                  <a:gd name="T13" fmla="*/ 16 h 32"/>
                  <a:gd name="T14" fmla="*/ 4 w 31"/>
                  <a:gd name="T15" fmla="*/ 25 h 32"/>
                  <a:gd name="T16" fmla="*/ 15 w 31"/>
                  <a:gd name="T1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5" y="31"/>
                    </a:moveTo>
                    <a:cubicBezTo>
                      <a:pt x="17" y="32"/>
                      <a:pt x="21" y="29"/>
                      <a:pt x="24" y="28"/>
                    </a:cubicBezTo>
                    <a:cubicBezTo>
                      <a:pt x="28" y="25"/>
                      <a:pt x="29" y="20"/>
                      <a:pt x="30" y="16"/>
                    </a:cubicBezTo>
                    <a:cubicBezTo>
                      <a:pt x="31" y="14"/>
                      <a:pt x="28" y="10"/>
                      <a:pt x="27" y="7"/>
                    </a:cubicBezTo>
                    <a:cubicBezTo>
                      <a:pt x="24" y="3"/>
                      <a:pt x="19" y="3"/>
                      <a:pt x="15" y="0"/>
                    </a:cubicBezTo>
                    <a:cubicBezTo>
                      <a:pt x="12" y="3"/>
                      <a:pt x="8" y="2"/>
                      <a:pt x="5" y="6"/>
                    </a:cubicBezTo>
                    <a:cubicBezTo>
                      <a:pt x="2" y="9"/>
                      <a:pt x="2" y="13"/>
                      <a:pt x="0" y="16"/>
                    </a:cubicBezTo>
                    <a:cubicBezTo>
                      <a:pt x="3" y="18"/>
                      <a:pt x="1" y="22"/>
                      <a:pt x="4" y="25"/>
                    </a:cubicBezTo>
                    <a:cubicBezTo>
                      <a:pt x="7" y="29"/>
                      <a:pt x="11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06" name="Freeform 650">
                <a:extLst>
                  <a:ext uri="{FF2B5EF4-FFF2-40B4-BE49-F238E27FC236}">
                    <a16:creationId xmlns="" xmlns:a16="http://schemas.microsoft.com/office/drawing/2014/main" id="{E9FCB390-F80F-4D7B-A0B2-A74B72421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359"/>
                <a:ext cx="81" cy="83"/>
              </a:xfrm>
              <a:custGeom>
                <a:avLst/>
                <a:gdLst>
                  <a:gd name="T0" fmla="*/ 16 w 31"/>
                  <a:gd name="T1" fmla="*/ 32 h 32"/>
                  <a:gd name="T2" fmla="*/ 25 w 31"/>
                  <a:gd name="T3" fmla="*/ 27 h 32"/>
                  <a:gd name="T4" fmla="*/ 31 w 31"/>
                  <a:gd name="T5" fmla="*/ 16 h 32"/>
                  <a:gd name="T6" fmla="*/ 27 w 31"/>
                  <a:gd name="T7" fmla="*/ 7 h 32"/>
                  <a:gd name="T8" fmla="*/ 16 w 31"/>
                  <a:gd name="T9" fmla="*/ 1 h 32"/>
                  <a:gd name="T10" fmla="*/ 7 w 31"/>
                  <a:gd name="T11" fmla="*/ 4 h 32"/>
                  <a:gd name="T12" fmla="*/ 0 w 31"/>
                  <a:gd name="T13" fmla="*/ 15 h 32"/>
                  <a:gd name="T14" fmla="*/ 4 w 31"/>
                  <a:gd name="T15" fmla="*/ 24 h 32"/>
                  <a:gd name="T16" fmla="*/ 16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6" y="32"/>
                    </a:moveTo>
                    <a:cubicBezTo>
                      <a:pt x="17" y="28"/>
                      <a:pt x="22" y="30"/>
                      <a:pt x="25" y="27"/>
                    </a:cubicBezTo>
                    <a:cubicBezTo>
                      <a:pt x="28" y="23"/>
                      <a:pt x="29" y="19"/>
                      <a:pt x="31" y="16"/>
                    </a:cubicBezTo>
                    <a:cubicBezTo>
                      <a:pt x="28" y="13"/>
                      <a:pt x="29" y="10"/>
                      <a:pt x="27" y="7"/>
                    </a:cubicBezTo>
                    <a:cubicBezTo>
                      <a:pt x="24" y="3"/>
                      <a:pt x="20" y="2"/>
                      <a:pt x="16" y="1"/>
                    </a:cubicBezTo>
                    <a:cubicBezTo>
                      <a:pt x="14" y="0"/>
                      <a:pt x="10" y="3"/>
                      <a:pt x="7" y="4"/>
                    </a:cubicBezTo>
                    <a:cubicBezTo>
                      <a:pt x="3" y="6"/>
                      <a:pt x="1" y="11"/>
                      <a:pt x="0" y="15"/>
                    </a:cubicBezTo>
                    <a:cubicBezTo>
                      <a:pt x="0" y="18"/>
                      <a:pt x="2" y="21"/>
                      <a:pt x="4" y="24"/>
                    </a:cubicBezTo>
                    <a:cubicBezTo>
                      <a:pt x="6" y="29"/>
                      <a:pt x="11" y="29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07" name="Freeform 651">
                <a:extLst>
                  <a:ext uri="{FF2B5EF4-FFF2-40B4-BE49-F238E27FC236}">
                    <a16:creationId xmlns="" xmlns:a16="http://schemas.microsoft.com/office/drawing/2014/main" id="{8BD8A6B1-1913-4A5B-8B4C-7203A2AED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3465"/>
                <a:ext cx="80" cy="78"/>
              </a:xfrm>
              <a:custGeom>
                <a:avLst/>
                <a:gdLst>
                  <a:gd name="T0" fmla="*/ 16 w 31"/>
                  <a:gd name="T1" fmla="*/ 30 h 30"/>
                  <a:gd name="T2" fmla="*/ 25 w 31"/>
                  <a:gd name="T3" fmla="*/ 26 h 30"/>
                  <a:gd name="T4" fmla="*/ 31 w 31"/>
                  <a:gd name="T5" fmla="*/ 16 h 30"/>
                  <a:gd name="T6" fmla="*/ 27 w 31"/>
                  <a:gd name="T7" fmla="*/ 7 h 30"/>
                  <a:gd name="T8" fmla="*/ 16 w 31"/>
                  <a:gd name="T9" fmla="*/ 0 h 30"/>
                  <a:gd name="T10" fmla="*/ 6 w 31"/>
                  <a:gd name="T11" fmla="*/ 4 h 30"/>
                  <a:gd name="T12" fmla="*/ 0 w 31"/>
                  <a:gd name="T13" fmla="*/ 15 h 30"/>
                  <a:gd name="T14" fmla="*/ 5 w 31"/>
                  <a:gd name="T15" fmla="*/ 25 h 30"/>
                  <a:gd name="T16" fmla="*/ 16 w 31"/>
                  <a:gd name="T1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0">
                    <a:moveTo>
                      <a:pt x="16" y="30"/>
                    </a:moveTo>
                    <a:cubicBezTo>
                      <a:pt x="18" y="28"/>
                      <a:pt x="22" y="29"/>
                      <a:pt x="25" y="26"/>
                    </a:cubicBezTo>
                    <a:cubicBezTo>
                      <a:pt x="29" y="23"/>
                      <a:pt x="29" y="19"/>
                      <a:pt x="31" y="16"/>
                    </a:cubicBezTo>
                    <a:cubicBezTo>
                      <a:pt x="31" y="13"/>
                      <a:pt x="29" y="10"/>
                      <a:pt x="27" y="7"/>
                    </a:cubicBezTo>
                    <a:cubicBezTo>
                      <a:pt x="25" y="2"/>
                      <a:pt x="20" y="2"/>
                      <a:pt x="16" y="0"/>
                    </a:cubicBezTo>
                    <a:cubicBezTo>
                      <a:pt x="13" y="2"/>
                      <a:pt x="9" y="1"/>
                      <a:pt x="6" y="4"/>
                    </a:cubicBezTo>
                    <a:cubicBezTo>
                      <a:pt x="3" y="7"/>
                      <a:pt x="2" y="11"/>
                      <a:pt x="0" y="15"/>
                    </a:cubicBezTo>
                    <a:cubicBezTo>
                      <a:pt x="3" y="18"/>
                      <a:pt x="2" y="22"/>
                      <a:pt x="5" y="25"/>
                    </a:cubicBezTo>
                    <a:cubicBezTo>
                      <a:pt x="8" y="28"/>
                      <a:pt x="13" y="28"/>
                      <a:pt x="1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08" name="Freeform 652">
                <a:extLst>
                  <a:ext uri="{FF2B5EF4-FFF2-40B4-BE49-F238E27FC236}">
                    <a16:creationId xmlns="" xmlns:a16="http://schemas.microsoft.com/office/drawing/2014/main" id="{F36DB51D-B52F-4936-93BB-32B28D191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" y="2726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24 w 31"/>
                  <a:gd name="T3" fmla="*/ 28 h 31"/>
                  <a:gd name="T4" fmla="*/ 30 w 31"/>
                  <a:gd name="T5" fmla="*/ 17 h 31"/>
                  <a:gd name="T6" fmla="*/ 27 w 31"/>
                  <a:gd name="T7" fmla="*/ 8 h 31"/>
                  <a:gd name="T8" fmla="*/ 16 w 31"/>
                  <a:gd name="T9" fmla="*/ 1 h 31"/>
                  <a:gd name="T10" fmla="*/ 7 w 31"/>
                  <a:gd name="T11" fmla="*/ 4 h 31"/>
                  <a:gd name="T12" fmla="*/ 0 w 31"/>
                  <a:gd name="T13" fmla="*/ 16 h 31"/>
                  <a:gd name="T14" fmla="*/ 4 w 31"/>
                  <a:gd name="T15" fmla="*/ 25 h 31"/>
                  <a:gd name="T16" fmla="*/ 15 w 31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18" y="29"/>
                      <a:pt x="21" y="30"/>
                      <a:pt x="24" y="28"/>
                    </a:cubicBezTo>
                    <a:cubicBezTo>
                      <a:pt x="28" y="25"/>
                      <a:pt x="29" y="20"/>
                      <a:pt x="30" y="17"/>
                    </a:cubicBezTo>
                    <a:cubicBezTo>
                      <a:pt x="31" y="14"/>
                      <a:pt x="28" y="11"/>
                      <a:pt x="27" y="8"/>
                    </a:cubicBezTo>
                    <a:cubicBezTo>
                      <a:pt x="25" y="3"/>
                      <a:pt x="20" y="2"/>
                      <a:pt x="16" y="1"/>
                    </a:cubicBezTo>
                    <a:cubicBezTo>
                      <a:pt x="13" y="0"/>
                      <a:pt x="10" y="3"/>
                      <a:pt x="7" y="4"/>
                    </a:cubicBezTo>
                    <a:cubicBezTo>
                      <a:pt x="2" y="7"/>
                      <a:pt x="2" y="12"/>
                      <a:pt x="0" y="16"/>
                    </a:cubicBezTo>
                    <a:cubicBezTo>
                      <a:pt x="3" y="18"/>
                      <a:pt x="1" y="23"/>
                      <a:pt x="4" y="25"/>
                    </a:cubicBezTo>
                    <a:cubicBezTo>
                      <a:pt x="7" y="29"/>
                      <a:pt x="12" y="29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09" name="Freeform 653">
                <a:extLst>
                  <a:ext uri="{FF2B5EF4-FFF2-40B4-BE49-F238E27FC236}">
                    <a16:creationId xmlns="" xmlns:a16="http://schemas.microsoft.com/office/drawing/2014/main" id="{4D0E87A7-AF38-4026-90C3-1B1598F51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3045"/>
                <a:ext cx="80" cy="80"/>
              </a:xfrm>
              <a:custGeom>
                <a:avLst/>
                <a:gdLst>
                  <a:gd name="T0" fmla="*/ 7 w 31"/>
                  <a:gd name="T1" fmla="*/ 28 h 31"/>
                  <a:gd name="T2" fmla="*/ 15 w 31"/>
                  <a:gd name="T3" fmla="*/ 31 h 31"/>
                  <a:gd name="T4" fmla="*/ 27 w 31"/>
                  <a:gd name="T5" fmla="*/ 24 h 31"/>
                  <a:gd name="T6" fmla="*/ 30 w 31"/>
                  <a:gd name="T7" fmla="*/ 15 h 31"/>
                  <a:gd name="T8" fmla="*/ 24 w 31"/>
                  <a:gd name="T9" fmla="*/ 4 h 31"/>
                  <a:gd name="T10" fmla="*/ 15 w 31"/>
                  <a:gd name="T11" fmla="*/ 0 h 31"/>
                  <a:gd name="T12" fmla="*/ 4 w 31"/>
                  <a:gd name="T13" fmla="*/ 6 h 31"/>
                  <a:gd name="T14" fmla="*/ 0 w 31"/>
                  <a:gd name="T15" fmla="*/ 16 h 31"/>
                  <a:gd name="T16" fmla="*/ 7 w 31"/>
                  <a:gd name="T17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7" y="28"/>
                    </a:moveTo>
                    <a:cubicBezTo>
                      <a:pt x="10" y="29"/>
                      <a:pt x="13" y="30"/>
                      <a:pt x="15" y="31"/>
                    </a:cubicBezTo>
                    <a:cubicBezTo>
                      <a:pt x="19" y="29"/>
                      <a:pt x="25" y="29"/>
                      <a:pt x="27" y="24"/>
                    </a:cubicBezTo>
                    <a:cubicBezTo>
                      <a:pt x="28" y="21"/>
                      <a:pt x="31" y="18"/>
                      <a:pt x="30" y="15"/>
                    </a:cubicBezTo>
                    <a:cubicBezTo>
                      <a:pt x="29" y="12"/>
                      <a:pt x="28" y="7"/>
                      <a:pt x="24" y="4"/>
                    </a:cubicBezTo>
                    <a:cubicBezTo>
                      <a:pt x="21" y="2"/>
                      <a:pt x="18" y="3"/>
                      <a:pt x="15" y="0"/>
                    </a:cubicBezTo>
                    <a:cubicBezTo>
                      <a:pt x="12" y="3"/>
                      <a:pt x="7" y="3"/>
                      <a:pt x="4" y="6"/>
                    </a:cubicBezTo>
                    <a:cubicBezTo>
                      <a:pt x="2" y="9"/>
                      <a:pt x="2" y="13"/>
                      <a:pt x="0" y="16"/>
                    </a:cubicBezTo>
                    <a:cubicBezTo>
                      <a:pt x="2" y="20"/>
                      <a:pt x="2" y="25"/>
                      <a:pt x="7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10" name="Freeform 654">
                <a:extLst>
                  <a:ext uri="{FF2B5EF4-FFF2-40B4-BE49-F238E27FC236}">
                    <a16:creationId xmlns="" xmlns:a16="http://schemas.microsoft.com/office/drawing/2014/main" id="{BB27DD13-1BD7-4670-89CC-02CF477C3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936"/>
                <a:ext cx="80" cy="80"/>
              </a:xfrm>
              <a:custGeom>
                <a:avLst/>
                <a:gdLst>
                  <a:gd name="T0" fmla="*/ 7 w 31"/>
                  <a:gd name="T1" fmla="*/ 27 h 31"/>
                  <a:gd name="T2" fmla="*/ 16 w 31"/>
                  <a:gd name="T3" fmla="*/ 31 h 31"/>
                  <a:gd name="T4" fmla="*/ 27 w 31"/>
                  <a:gd name="T5" fmla="*/ 24 h 31"/>
                  <a:gd name="T6" fmla="*/ 30 w 31"/>
                  <a:gd name="T7" fmla="*/ 15 h 31"/>
                  <a:gd name="T8" fmla="*/ 24 w 31"/>
                  <a:gd name="T9" fmla="*/ 4 h 31"/>
                  <a:gd name="T10" fmla="*/ 15 w 31"/>
                  <a:gd name="T11" fmla="*/ 0 h 31"/>
                  <a:gd name="T12" fmla="*/ 5 w 31"/>
                  <a:gd name="T13" fmla="*/ 5 h 31"/>
                  <a:gd name="T14" fmla="*/ 0 w 31"/>
                  <a:gd name="T15" fmla="*/ 16 h 31"/>
                  <a:gd name="T16" fmla="*/ 7 w 31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7" y="27"/>
                    </a:moveTo>
                    <a:cubicBezTo>
                      <a:pt x="10" y="29"/>
                      <a:pt x="13" y="31"/>
                      <a:pt x="16" y="31"/>
                    </a:cubicBezTo>
                    <a:cubicBezTo>
                      <a:pt x="20" y="30"/>
                      <a:pt x="25" y="29"/>
                      <a:pt x="27" y="24"/>
                    </a:cubicBezTo>
                    <a:cubicBezTo>
                      <a:pt x="29" y="21"/>
                      <a:pt x="31" y="17"/>
                      <a:pt x="30" y="15"/>
                    </a:cubicBezTo>
                    <a:cubicBezTo>
                      <a:pt x="29" y="11"/>
                      <a:pt x="28" y="7"/>
                      <a:pt x="24" y="4"/>
                    </a:cubicBezTo>
                    <a:cubicBezTo>
                      <a:pt x="22" y="2"/>
                      <a:pt x="18" y="3"/>
                      <a:pt x="15" y="0"/>
                    </a:cubicBezTo>
                    <a:cubicBezTo>
                      <a:pt x="12" y="3"/>
                      <a:pt x="8" y="2"/>
                      <a:pt x="5" y="5"/>
                    </a:cubicBezTo>
                    <a:cubicBezTo>
                      <a:pt x="2" y="9"/>
                      <a:pt x="2" y="13"/>
                      <a:pt x="0" y="16"/>
                    </a:cubicBezTo>
                    <a:cubicBezTo>
                      <a:pt x="2" y="20"/>
                      <a:pt x="2" y="25"/>
                      <a:pt x="7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11" name="Freeform 655">
                <a:extLst>
                  <a:ext uri="{FF2B5EF4-FFF2-40B4-BE49-F238E27FC236}">
                    <a16:creationId xmlns="" xmlns:a16="http://schemas.microsoft.com/office/drawing/2014/main" id="{CFED9ED4-86EF-48F3-86DE-6927BEFFD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2936"/>
                <a:ext cx="78" cy="80"/>
              </a:xfrm>
              <a:custGeom>
                <a:avLst/>
                <a:gdLst>
                  <a:gd name="T0" fmla="*/ 7 w 30"/>
                  <a:gd name="T1" fmla="*/ 27 h 31"/>
                  <a:gd name="T2" fmla="*/ 16 w 30"/>
                  <a:gd name="T3" fmla="*/ 31 h 31"/>
                  <a:gd name="T4" fmla="*/ 26 w 30"/>
                  <a:gd name="T5" fmla="*/ 25 h 31"/>
                  <a:gd name="T6" fmla="*/ 30 w 30"/>
                  <a:gd name="T7" fmla="*/ 16 h 31"/>
                  <a:gd name="T8" fmla="*/ 26 w 30"/>
                  <a:gd name="T9" fmla="*/ 6 h 31"/>
                  <a:gd name="T10" fmla="*/ 15 w 30"/>
                  <a:gd name="T11" fmla="*/ 0 h 31"/>
                  <a:gd name="T12" fmla="*/ 4 w 30"/>
                  <a:gd name="T13" fmla="*/ 6 h 31"/>
                  <a:gd name="T14" fmla="*/ 0 w 30"/>
                  <a:gd name="T15" fmla="*/ 16 h 31"/>
                  <a:gd name="T16" fmla="*/ 7 w 30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1">
                    <a:moveTo>
                      <a:pt x="7" y="27"/>
                    </a:moveTo>
                    <a:cubicBezTo>
                      <a:pt x="10" y="29"/>
                      <a:pt x="13" y="31"/>
                      <a:pt x="16" y="31"/>
                    </a:cubicBezTo>
                    <a:cubicBezTo>
                      <a:pt x="19" y="29"/>
                      <a:pt x="23" y="29"/>
                      <a:pt x="26" y="25"/>
                    </a:cubicBezTo>
                    <a:cubicBezTo>
                      <a:pt x="29" y="22"/>
                      <a:pt x="30" y="19"/>
                      <a:pt x="30" y="16"/>
                    </a:cubicBezTo>
                    <a:cubicBezTo>
                      <a:pt x="30" y="13"/>
                      <a:pt x="29" y="9"/>
                      <a:pt x="26" y="6"/>
                    </a:cubicBezTo>
                    <a:cubicBezTo>
                      <a:pt x="23" y="3"/>
                      <a:pt x="19" y="2"/>
                      <a:pt x="15" y="0"/>
                    </a:cubicBezTo>
                    <a:cubicBezTo>
                      <a:pt x="12" y="2"/>
                      <a:pt x="7" y="3"/>
                      <a:pt x="4" y="6"/>
                    </a:cubicBezTo>
                    <a:cubicBezTo>
                      <a:pt x="2" y="9"/>
                      <a:pt x="2" y="13"/>
                      <a:pt x="0" y="16"/>
                    </a:cubicBezTo>
                    <a:cubicBezTo>
                      <a:pt x="2" y="20"/>
                      <a:pt x="2" y="25"/>
                      <a:pt x="7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12" name="Freeform 656">
                <a:extLst>
                  <a:ext uri="{FF2B5EF4-FFF2-40B4-BE49-F238E27FC236}">
                    <a16:creationId xmlns="" xmlns:a16="http://schemas.microsoft.com/office/drawing/2014/main" id="{1E89B0DC-1F38-47E6-9CDE-0B525FC96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2936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25 w 31"/>
                  <a:gd name="T3" fmla="*/ 26 h 31"/>
                  <a:gd name="T4" fmla="*/ 30 w 31"/>
                  <a:gd name="T5" fmla="*/ 16 h 31"/>
                  <a:gd name="T6" fmla="*/ 27 w 31"/>
                  <a:gd name="T7" fmla="*/ 7 h 31"/>
                  <a:gd name="T8" fmla="*/ 15 w 31"/>
                  <a:gd name="T9" fmla="*/ 0 h 31"/>
                  <a:gd name="T10" fmla="*/ 6 w 31"/>
                  <a:gd name="T11" fmla="*/ 5 h 31"/>
                  <a:gd name="T12" fmla="*/ 0 w 31"/>
                  <a:gd name="T13" fmla="*/ 16 h 31"/>
                  <a:gd name="T14" fmla="*/ 5 w 31"/>
                  <a:gd name="T15" fmla="*/ 26 h 31"/>
                  <a:gd name="T16" fmla="*/ 15 w 31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18" y="28"/>
                      <a:pt x="22" y="29"/>
                      <a:pt x="25" y="26"/>
                    </a:cubicBezTo>
                    <a:cubicBezTo>
                      <a:pt x="28" y="23"/>
                      <a:pt x="29" y="19"/>
                      <a:pt x="30" y="16"/>
                    </a:cubicBezTo>
                    <a:cubicBezTo>
                      <a:pt x="31" y="14"/>
                      <a:pt x="28" y="10"/>
                      <a:pt x="27" y="7"/>
                    </a:cubicBezTo>
                    <a:cubicBezTo>
                      <a:pt x="24" y="3"/>
                      <a:pt x="19" y="3"/>
                      <a:pt x="15" y="0"/>
                    </a:cubicBezTo>
                    <a:cubicBezTo>
                      <a:pt x="12" y="2"/>
                      <a:pt x="9" y="2"/>
                      <a:pt x="6" y="5"/>
                    </a:cubicBezTo>
                    <a:cubicBezTo>
                      <a:pt x="2" y="8"/>
                      <a:pt x="2" y="12"/>
                      <a:pt x="0" y="16"/>
                    </a:cubicBezTo>
                    <a:cubicBezTo>
                      <a:pt x="2" y="19"/>
                      <a:pt x="1" y="23"/>
                      <a:pt x="5" y="26"/>
                    </a:cubicBezTo>
                    <a:cubicBezTo>
                      <a:pt x="8" y="29"/>
                      <a:pt x="12" y="29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13" name="Freeform 657">
                <a:extLst>
                  <a:ext uri="{FF2B5EF4-FFF2-40B4-BE49-F238E27FC236}">
                    <a16:creationId xmlns="" xmlns:a16="http://schemas.microsoft.com/office/drawing/2014/main" id="{4FE1741B-149D-4975-9C76-3E781801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" y="2936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24 w 31"/>
                  <a:gd name="T3" fmla="*/ 27 h 31"/>
                  <a:gd name="T4" fmla="*/ 30 w 31"/>
                  <a:gd name="T5" fmla="*/ 16 h 31"/>
                  <a:gd name="T6" fmla="*/ 27 w 31"/>
                  <a:gd name="T7" fmla="*/ 7 h 31"/>
                  <a:gd name="T8" fmla="*/ 16 w 31"/>
                  <a:gd name="T9" fmla="*/ 1 h 31"/>
                  <a:gd name="T10" fmla="*/ 7 w 31"/>
                  <a:gd name="T11" fmla="*/ 4 h 31"/>
                  <a:gd name="T12" fmla="*/ 0 w 31"/>
                  <a:gd name="T13" fmla="*/ 16 h 31"/>
                  <a:gd name="T14" fmla="*/ 4 w 31"/>
                  <a:gd name="T15" fmla="*/ 25 h 31"/>
                  <a:gd name="T16" fmla="*/ 15 w 31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18" y="28"/>
                      <a:pt x="21" y="29"/>
                      <a:pt x="24" y="27"/>
                    </a:cubicBezTo>
                    <a:cubicBezTo>
                      <a:pt x="28" y="24"/>
                      <a:pt x="29" y="20"/>
                      <a:pt x="30" y="16"/>
                    </a:cubicBezTo>
                    <a:cubicBezTo>
                      <a:pt x="31" y="14"/>
                      <a:pt x="29" y="10"/>
                      <a:pt x="27" y="7"/>
                    </a:cubicBezTo>
                    <a:cubicBezTo>
                      <a:pt x="25" y="3"/>
                      <a:pt x="20" y="2"/>
                      <a:pt x="16" y="1"/>
                    </a:cubicBezTo>
                    <a:cubicBezTo>
                      <a:pt x="13" y="0"/>
                      <a:pt x="10" y="3"/>
                      <a:pt x="7" y="4"/>
                    </a:cubicBezTo>
                    <a:cubicBezTo>
                      <a:pt x="2" y="6"/>
                      <a:pt x="2" y="12"/>
                      <a:pt x="0" y="16"/>
                    </a:cubicBezTo>
                    <a:cubicBezTo>
                      <a:pt x="3" y="18"/>
                      <a:pt x="1" y="22"/>
                      <a:pt x="4" y="25"/>
                    </a:cubicBezTo>
                    <a:cubicBezTo>
                      <a:pt x="8" y="28"/>
                      <a:pt x="12" y="29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14" name="Freeform 658">
                <a:extLst>
                  <a:ext uri="{FF2B5EF4-FFF2-40B4-BE49-F238E27FC236}">
                    <a16:creationId xmlns="" xmlns:a16="http://schemas.microsoft.com/office/drawing/2014/main" id="{136EACAF-1EF3-43BF-8E0E-156EC6D0A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3462"/>
                <a:ext cx="83" cy="81"/>
              </a:xfrm>
              <a:custGeom>
                <a:avLst/>
                <a:gdLst>
                  <a:gd name="T0" fmla="*/ 16 w 32"/>
                  <a:gd name="T1" fmla="*/ 31 h 31"/>
                  <a:gd name="T2" fmla="*/ 25 w 32"/>
                  <a:gd name="T3" fmla="*/ 28 h 31"/>
                  <a:gd name="T4" fmla="*/ 31 w 32"/>
                  <a:gd name="T5" fmla="*/ 17 h 31"/>
                  <a:gd name="T6" fmla="*/ 28 w 32"/>
                  <a:gd name="T7" fmla="*/ 8 h 31"/>
                  <a:gd name="T8" fmla="*/ 16 w 32"/>
                  <a:gd name="T9" fmla="*/ 1 h 31"/>
                  <a:gd name="T10" fmla="*/ 8 w 32"/>
                  <a:gd name="T11" fmla="*/ 4 h 31"/>
                  <a:gd name="T12" fmla="*/ 0 w 32"/>
                  <a:gd name="T13" fmla="*/ 16 h 31"/>
                  <a:gd name="T14" fmla="*/ 5 w 32"/>
                  <a:gd name="T15" fmla="*/ 26 h 31"/>
                  <a:gd name="T16" fmla="*/ 16 w 32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18" y="29"/>
                      <a:pt x="22" y="30"/>
                      <a:pt x="25" y="28"/>
                    </a:cubicBezTo>
                    <a:cubicBezTo>
                      <a:pt x="29" y="25"/>
                      <a:pt x="30" y="20"/>
                      <a:pt x="31" y="17"/>
                    </a:cubicBezTo>
                    <a:cubicBezTo>
                      <a:pt x="32" y="14"/>
                      <a:pt x="29" y="11"/>
                      <a:pt x="28" y="8"/>
                    </a:cubicBezTo>
                    <a:cubicBezTo>
                      <a:pt x="25" y="3"/>
                      <a:pt x="20" y="2"/>
                      <a:pt x="16" y="1"/>
                    </a:cubicBezTo>
                    <a:cubicBezTo>
                      <a:pt x="14" y="0"/>
                      <a:pt x="10" y="3"/>
                      <a:pt x="8" y="4"/>
                    </a:cubicBezTo>
                    <a:cubicBezTo>
                      <a:pt x="3" y="7"/>
                      <a:pt x="3" y="12"/>
                      <a:pt x="0" y="16"/>
                    </a:cubicBezTo>
                    <a:cubicBezTo>
                      <a:pt x="3" y="19"/>
                      <a:pt x="2" y="23"/>
                      <a:pt x="5" y="26"/>
                    </a:cubicBezTo>
                    <a:cubicBezTo>
                      <a:pt x="8" y="29"/>
                      <a:pt x="12" y="29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15" name="Freeform 659">
                <a:extLst>
                  <a:ext uri="{FF2B5EF4-FFF2-40B4-BE49-F238E27FC236}">
                    <a16:creationId xmlns="" xmlns:a16="http://schemas.microsoft.com/office/drawing/2014/main" id="{9AA6E314-B2C0-4F2F-9CA1-B648D4695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3462"/>
                <a:ext cx="80" cy="81"/>
              </a:xfrm>
              <a:custGeom>
                <a:avLst/>
                <a:gdLst>
                  <a:gd name="T0" fmla="*/ 16 w 31"/>
                  <a:gd name="T1" fmla="*/ 31 h 31"/>
                  <a:gd name="T2" fmla="*/ 25 w 31"/>
                  <a:gd name="T3" fmla="*/ 28 h 31"/>
                  <a:gd name="T4" fmla="*/ 31 w 31"/>
                  <a:gd name="T5" fmla="*/ 17 h 31"/>
                  <a:gd name="T6" fmla="*/ 27 w 31"/>
                  <a:gd name="T7" fmla="*/ 8 h 31"/>
                  <a:gd name="T8" fmla="*/ 16 w 31"/>
                  <a:gd name="T9" fmla="*/ 1 h 31"/>
                  <a:gd name="T10" fmla="*/ 7 w 31"/>
                  <a:gd name="T11" fmla="*/ 5 h 31"/>
                  <a:gd name="T12" fmla="*/ 0 w 31"/>
                  <a:gd name="T13" fmla="*/ 16 h 31"/>
                  <a:gd name="T14" fmla="*/ 5 w 31"/>
                  <a:gd name="T15" fmla="*/ 26 h 31"/>
                  <a:gd name="T16" fmla="*/ 16 w 31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18" y="29"/>
                      <a:pt x="22" y="30"/>
                      <a:pt x="25" y="28"/>
                    </a:cubicBezTo>
                    <a:cubicBezTo>
                      <a:pt x="28" y="25"/>
                      <a:pt x="30" y="20"/>
                      <a:pt x="31" y="17"/>
                    </a:cubicBezTo>
                    <a:cubicBezTo>
                      <a:pt x="31" y="14"/>
                      <a:pt x="29" y="11"/>
                      <a:pt x="27" y="8"/>
                    </a:cubicBezTo>
                    <a:cubicBezTo>
                      <a:pt x="25" y="3"/>
                      <a:pt x="20" y="2"/>
                      <a:pt x="16" y="1"/>
                    </a:cubicBezTo>
                    <a:cubicBezTo>
                      <a:pt x="14" y="0"/>
                      <a:pt x="10" y="3"/>
                      <a:pt x="7" y="5"/>
                    </a:cubicBezTo>
                    <a:cubicBezTo>
                      <a:pt x="3" y="7"/>
                      <a:pt x="3" y="12"/>
                      <a:pt x="0" y="16"/>
                    </a:cubicBezTo>
                    <a:cubicBezTo>
                      <a:pt x="3" y="19"/>
                      <a:pt x="2" y="23"/>
                      <a:pt x="5" y="26"/>
                    </a:cubicBezTo>
                    <a:cubicBezTo>
                      <a:pt x="8" y="29"/>
                      <a:pt x="12" y="29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16" name="Freeform 660">
                <a:extLst>
                  <a:ext uri="{FF2B5EF4-FFF2-40B4-BE49-F238E27FC236}">
                    <a16:creationId xmlns="" xmlns:a16="http://schemas.microsoft.com/office/drawing/2014/main" id="{B53922E1-BD81-4F91-952E-71999CF6D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3465"/>
                <a:ext cx="81" cy="80"/>
              </a:xfrm>
              <a:custGeom>
                <a:avLst/>
                <a:gdLst>
                  <a:gd name="T0" fmla="*/ 15 w 31"/>
                  <a:gd name="T1" fmla="*/ 30 h 31"/>
                  <a:gd name="T2" fmla="*/ 24 w 31"/>
                  <a:gd name="T3" fmla="*/ 27 h 31"/>
                  <a:gd name="T4" fmla="*/ 30 w 31"/>
                  <a:gd name="T5" fmla="*/ 15 h 31"/>
                  <a:gd name="T6" fmla="*/ 27 w 31"/>
                  <a:gd name="T7" fmla="*/ 7 h 31"/>
                  <a:gd name="T8" fmla="*/ 15 w 31"/>
                  <a:gd name="T9" fmla="*/ 0 h 31"/>
                  <a:gd name="T10" fmla="*/ 5 w 31"/>
                  <a:gd name="T11" fmla="*/ 5 h 31"/>
                  <a:gd name="T12" fmla="*/ 0 w 31"/>
                  <a:gd name="T13" fmla="*/ 15 h 31"/>
                  <a:gd name="T14" fmla="*/ 4 w 31"/>
                  <a:gd name="T15" fmla="*/ 24 h 31"/>
                  <a:gd name="T16" fmla="*/ 15 w 31"/>
                  <a:gd name="T17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5" y="30"/>
                    </a:moveTo>
                    <a:cubicBezTo>
                      <a:pt x="17" y="31"/>
                      <a:pt x="21" y="28"/>
                      <a:pt x="24" y="27"/>
                    </a:cubicBezTo>
                    <a:cubicBezTo>
                      <a:pt x="28" y="25"/>
                      <a:pt x="29" y="20"/>
                      <a:pt x="30" y="15"/>
                    </a:cubicBezTo>
                    <a:cubicBezTo>
                      <a:pt x="31" y="13"/>
                      <a:pt x="28" y="9"/>
                      <a:pt x="27" y="7"/>
                    </a:cubicBezTo>
                    <a:cubicBezTo>
                      <a:pt x="24" y="2"/>
                      <a:pt x="19" y="2"/>
                      <a:pt x="15" y="0"/>
                    </a:cubicBezTo>
                    <a:cubicBezTo>
                      <a:pt x="12" y="2"/>
                      <a:pt x="8" y="2"/>
                      <a:pt x="5" y="5"/>
                    </a:cubicBezTo>
                    <a:cubicBezTo>
                      <a:pt x="2" y="8"/>
                      <a:pt x="2" y="12"/>
                      <a:pt x="0" y="15"/>
                    </a:cubicBezTo>
                    <a:cubicBezTo>
                      <a:pt x="3" y="18"/>
                      <a:pt x="2" y="21"/>
                      <a:pt x="4" y="24"/>
                    </a:cubicBezTo>
                    <a:cubicBezTo>
                      <a:pt x="7" y="28"/>
                      <a:pt x="11" y="29"/>
                      <a:pt x="1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17" name="Freeform 661">
                <a:extLst>
                  <a:ext uri="{FF2B5EF4-FFF2-40B4-BE49-F238E27FC236}">
                    <a16:creationId xmlns="" xmlns:a16="http://schemas.microsoft.com/office/drawing/2014/main" id="{CBAB7C87-A340-4069-8D72-BECF7B7F1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3045"/>
                <a:ext cx="81" cy="83"/>
              </a:xfrm>
              <a:custGeom>
                <a:avLst/>
                <a:gdLst>
                  <a:gd name="T0" fmla="*/ 7 w 31"/>
                  <a:gd name="T1" fmla="*/ 28 h 32"/>
                  <a:gd name="T2" fmla="*/ 16 w 31"/>
                  <a:gd name="T3" fmla="*/ 31 h 32"/>
                  <a:gd name="T4" fmla="*/ 28 w 31"/>
                  <a:gd name="T5" fmla="*/ 23 h 32"/>
                  <a:gd name="T6" fmla="*/ 30 w 31"/>
                  <a:gd name="T7" fmla="*/ 15 h 32"/>
                  <a:gd name="T8" fmla="*/ 23 w 31"/>
                  <a:gd name="T9" fmla="*/ 4 h 32"/>
                  <a:gd name="T10" fmla="*/ 15 w 31"/>
                  <a:gd name="T11" fmla="*/ 1 h 32"/>
                  <a:gd name="T12" fmla="*/ 4 w 31"/>
                  <a:gd name="T13" fmla="*/ 7 h 32"/>
                  <a:gd name="T14" fmla="*/ 0 w 31"/>
                  <a:gd name="T15" fmla="*/ 16 h 32"/>
                  <a:gd name="T16" fmla="*/ 7 w 31"/>
                  <a:gd name="T1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7" y="28"/>
                    </a:moveTo>
                    <a:cubicBezTo>
                      <a:pt x="10" y="29"/>
                      <a:pt x="13" y="32"/>
                      <a:pt x="16" y="31"/>
                    </a:cubicBezTo>
                    <a:cubicBezTo>
                      <a:pt x="20" y="30"/>
                      <a:pt x="25" y="28"/>
                      <a:pt x="28" y="23"/>
                    </a:cubicBezTo>
                    <a:cubicBezTo>
                      <a:pt x="29" y="21"/>
                      <a:pt x="31" y="17"/>
                      <a:pt x="30" y="15"/>
                    </a:cubicBezTo>
                    <a:cubicBezTo>
                      <a:pt x="29" y="11"/>
                      <a:pt x="28" y="6"/>
                      <a:pt x="23" y="4"/>
                    </a:cubicBezTo>
                    <a:cubicBezTo>
                      <a:pt x="21" y="2"/>
                      <a:pt x="17" y="0"/>
                      <a:pt x="15" y="1"/>
                    </a:cubicBezTo>
                    <a:cubicBezTo>
                      <a:pt x="11" y="2"/>
                      <a:pt x="6" y="3"/>
                      <a:pt x="4" y="7"/>
                    </a:cubicBezTo>
                    <a:cubicBezTo>
                      <a:pt x="2" y="10"/>
                      <a:pt x="1" y="13"/>
                      <a:pt x="0" y="16"/>
                    </a:cubicBezTo>
                    <a:cubicBezTo>
                      <a:pt x="2" y="20"/>
                      <a:pt x="2" y="25"/>
                      <a:pt x="7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18" name="Freeform 662">
                <a:extLst>
                  <a:ext uri="{FF2B5EF4-FFF2-40B4-BE49-F238E27FC236}">
                    <a16:creationId xmlns="" xmlns:a16="http://schemas.microsoft.com/office/drawing/2014/main" id="{A4935895-8EB4-4416-8934-F434B5EAC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" y="2832"/>
                <a:ext cx="81" cy="81"/>
              </a:xfrm>
              <a:custGeom>
                <a:avLst/>
                <a:gdLst>
                  <a:gd name="T0" fmla="*/ 16 w 31"/>
                  <a:gd name="T1" fmla="*/ 31 h 31"/>
                  <a:gd name="T2" fmla="*/ 24 w 31"/>
                  <a:gd name="T3" fmla="*/ 27 h 31"/>
                  <a:gd name="T4" fmla="*/ 31 w 31"/>
                  <a:gd name="T5" fmla="*/ 15 h 31"/>
                  <a:gd name="T6" fmla="*/ 28 w 31"/>
                  <a:gd name="T7" fmla="*/ 7 h 31"/>
                  <a:gd name="T8" fmla="*/ 17 w 31"/>
                  <a:gd name="T9" fmla="*/ 0 h 31"/>
                  <a:gd name="T10" fmla="*/ 8 w 31"/>
                  <a:gd name="T11" fmla="*/ 3 h 31"/>
                  <a:gd name="T12" fmla="*/ 1 w 31"/>
                  <a:gd name="T13" fmla="*/ 15 h 31"/>
                  <a:gd name="T14" fmla="*/ 4 w 31"/>
                  <a:gd name="T15" fmla="*/ 24 h 31"/>
                  <a:gd name="T16" fmla="*/ 16 w 31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18" y="30"/>
                      <a:pt x="21" y="28"/>
                      <a:pt x="24" y="27"/>
                    </a:cubicBezTo>
                    <a:cubicBezTo>
                      <a:pt x="29" y="24"/>
                      <a:pt x="30" y="20"/>
                      <a:pt x="31" y="15"/>
                    </a:cubicBezTo>
                    <a:cubicBezTo>
                      <a:pt x="31" y="13"/>
                      <a:pt x="29" y="10"/>
                      <a:pt x="28" y="7"/>
                    </a:cubicBezTo>
                    <a:cubicBezTo>
                      <a:pt x="25" y="3"/>
                      <a:pt x="21" y="1"/>
                      <a:pt x="17" y="0"/>
                    </a:cubicBezTo>
                    <a:cubicBezTo>
                      <a:pt x="14" y="0"/>
                      <a:pt x="10" y="2"/>
                      <a:pt x="8" y="3"/>
                    </a:cubicBezTo>
                    <a:cubicBezTo>
                      <a:pt x="3" y="6"/>
                      <a:pt x="2" y="11"/>
                      <a:pt x="1" y="15"/>
                    </a:cubicBezTo>
                    <a:cubicBezTo>
                      <a:pt x="0" y="17"/>
                      <a:pt x="3" y="21"/>
                      <a:pt x="4" y="24"/>
                    </a:cubicBezTo>
                    <a:cubicBezTo>
                      <a:pt x="6" y="28"/>
                      <a:pt x="12" y="28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19" name="Freeform 663">
                <a:extLst>
                  <a:ext uri="{FF2B5EF4-FFF2-40B4-BE49-F238E27FC236}">
                    <a16:creationId xmlns="" xmlns:a16="http://schemas.microsoft.com/office/drawing/2014/main" id="{AA02D00E-3820-4221-BE03-3DB9E7510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5" y="3255"/>
                <a:ext cx="80" cy="80"/>
              </a:xfrm>
              <a:custGeom>
                <a:avLst/>
                <a:gdLst>
                  <a:gd name="T0" fmla="*/ 7 w 31"/>
                  <a:gd name="T1" fmla="*/ 27 h 31"/>
                  <a:gd name="T2" fmla="*/ 16 w 31"/>
                  <a:gd name="T3" fmla="*/ 30 h 31"/>
                  <a:gd name="T4" fmla="*/ 26 w 31"/>
                  <a:gd name="T5" fmla="*/ 25 h 31"/>
                  <a:gd name="T6" fmla="*/ 31 w 31"/>
                  <a:gd name="T7" fmla="*/ 16 h 31"/>
                  <a:gd name="T8" fmla="*/ 27 w 31"/>
                  <a:gd name="T9" fmla="*/ 6 h 31"/>
                  <a:gd name="T10" fmla="*/ 16 w 31"/>
                  <a:gd name="T11" fmla="*/ 0 h 31"/>
                  <a:gd name="T12" fmla="*/ 9 w 31"/>
                  <a:gd name="T13" fmla="*/ 2 h 31"/>
                  <a:gd name="T14" fmla="*/ 2 w 31"/>
                  <a:gd name="T15" fmla="*/ 9 h 31"/>
                  <a:gd name="T16" fmla="*/ 1 w 31"/>
                  <a:gd name="T17" fmla="*/ 16 h 31"/>
                  <a:gd name="T18" fmla="*/ 7 w 31"/>
                  <a:gd name="T19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1">
                    <a:moveTo>
                      <a:pt x="7" y="27"/>
                    </a:moveTo>
                    <a:cubicBezTo>
                      <a:pt x="10" y="29"/>
                      <a:pt x="14" y="31"/>
                      <a:pt x="16" y="30"/>
                    </a:cubicBezTo>
                    <a:cubicBezTo>
                      <a:pt x="19" y="29"/>
                      <a:pt x="23" y="29"/>
                      <a:pt x="26" y="25"/>
                    </a:cubicBezTo>
                    <a:cubicBezTo>
                      <a:pt x="29" y="22"/>
                      <a:pt x="30" y="19"/>
                      <a:pt x="31" y="16"/>
                    </a:cubicBezTo>
                    <a:cubicBezTo>
                      <a:pt x="31" y="13"/>
                      <a:pt x="29" y="9"/>
                      <a:pt x="27" y="6"/>
                    </a:cubicBezTo>
                    <a:cubicBezTo>
                      <a:pt x="24" y="3"/>
                      <a:pt x="19" y="2"/>
                      <a:pt x="16" y="0"/>
                    </a:cubicBezTo>
                    <a:cubicBezTo>
                      <a:pt x="13" y="1"/>
                      <a:pt x="11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2" y="20"/>
                      <a:pt x="3" y="25"/>
                      <a:pt x="7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20" name="Freeform 664">
                <a:extLst>
                  <a:ext uri="{FF2B5EF4-FFF2-40B4-BE49-F238E27FC236}">
                    <a16:creationId xmlns="" xmlns:a16="http://schemas.microsoft.com/office/drawing/2014/main" id="{5AC1A70B-5AE1-48E9-BCE1-93A2C6B0C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3151"/>
                <a:ext cx="83" cy="81"/>
              </a:xfrm>
              <a:custGeom>
                <a:avLst/>
                <a:gdLst>
                  <a:gd name="T0" fmla="*/ 8 w 32"/>
                  <a:gd name="T1" fmla="*/ 28 h 31"/>
                  <a:gd name="T2" fmla="*/ 17 w 32"/>
                  <a:gd name="T3" fmla="*/ 30 h 31"/>
                  <a:gd name="T4" fmla="*/ 28 w 32"/>
                  <a:gd name="T5" fmla="*/ 23 h 31"/>
                  <a:gd name="T6" fmla="*/ 31 w 32"/>
                  <a:gd name="T7" fmla="*/ 15 h 31"/>
                  <a:gd name="T8" fmla="*/ 24 w 32"/>
                  <a:gd name="T9" fmla="*/ 4 h 31"/>
                  <a:gd name="T10" fmla="*/ 16 w 32"/>
                  <a:gd name="T11" fmla="*/ 0 h 31"/>
                  <a:gd name="T12" fmla="*/ 4 w 32"/>
                  <a:gd name="T13" fmla="*/ 7 h 31"/>
                  <a:gd name="T14" fmla="*/ 1 w 32"/>
                  <a:gd name="T15" fmla="*/ 16 h 31"/>
                  <a:gd name="T16" fmla="*/ 8 w 32"/>
                  <a:gd name="T17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1">
                    <a:moveTo>
                      <a:pt x="8" y="28"/>
                    </a:moveTo>
                    <a:cubicBezTo>
                      <a:pt x="11" y="29"/>
                      <a:pt x="14" y="31"/>
                      <a:pt x="17" y="30"/>
                    </a:cubicBezTo>
                    <a:cubicBezTo>
                      <a:pt x="21" y="29"/>
                      <a:pt x="26" y="27"/>
                      <a:pt x="28" y="23"/>
                    </a:cubicBezTo>
                    <a:cubicBezTo>
                      <a:pt x="29" y="21"/>
                      <a:pt x="32" y="17"/>
                      <a:pt x="31" y="15"/>
                    </a:cubicBezTo>
                    <a:cubicBezTo>
                      <a:pt x="30" y="11"/>
                      <a:pt x="29" y="6"/>
                      <a:pt x="24" y="4"/>
                    </a:cubicBezTo>
                    <a:cubicBezTo>
                      <a:pt x="21" y="2"/>
                      <a:pt x="18" y="1"/>
                      <a:pt x="16" y="0"/>
                    </a:cubicBezTo>
                    <a:cubicBezTo>
                      <a:pt x="12" y="2"/>
                      <a:pt x="6" y="2"/>
                      <a:pt x="4" y="7"/>
                    </a:cubicBezTo>
                    <a:cubicBezTo>
                      <a:pt x="3" y="10"/>
                      <a:pt x="0" y="13"/>
                      <a:pt x="1" y="16"/>
                    </a:cubicBezTo>
                    <a:cubicBezTo>
                      <a:pt x="2" y="20"/>
                      <a:pt x="4" y="25"/>
                      <a:pt x="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21" name="Freeform 665">
                <a:extLst>
                  <a:ext uri="{FF2B5EF4-FFF2-40B4-BE49-F238E27FC236}">
                    <a16:creationId xmlns="" xmlns:a16="http://schemas.microsoft.com/office/drawing/2014/main" id="{56F2DC6E-BF82-4C4E-86C2-C69273D0C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3667"/>
                <a:ext cx="60" cy="104"/>
              </a:xfrm>
              <a:custGeom>
                <a:avLst/>
                <a:gdLst>
                  <a:gd name="T0" fmla="*/ 0 w 23"/>
                  <a:gd name="T1" fmla="*/ 20 h 40"/>
                  <a:gd name="T2" fmla="*/ 0 w 23"/>
                  <a:gd name="T3" fmla="*/ 35 h 40"/>
                  <a:gd name="T4" fmla="*/ 4 w 23"/>
                  <a:gd name="T5" fmla="*/ 39 h 40"/>
                  <a:gd name="T6" fmla="*/ 19 w 23"/>
                  <a:gd name="T7" fmla="*/ 27 h 40"/>
                  <a:gd name="T8" fmla="*/ 17 w 23"/>
                  <a:gd name="T9" fmla="*/ 8 h 40"/>
                  <a:gd name="T10" fmla="*/ 3 w 23"/>
                  <a:gd name="T11" fmla="*/ 0 h 40"/>
                  <a:gd name="T12" fmla="*/ 0 w 23"/>
                  <a:gd name="T13" fmla="*/ 3 h 40"/>
                  <a:gd name="T14" fmla="*/ 0 w 23"/>
                  <a:gd name="T15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0">
                    <a:moveTo>
                      <a:pt x="0" y="20"/>
                    </a:moveTo>
                    <a:cubicBezTo>
                      <a:pt x="0" y="25"/>
                      <a:pt x="0" y="30"/>
                      <a:pt x="0" y="35"/>
                    </a:cubicBezTo>
                    <a:cubicBezTo>
                      <a:pt x="0" y="39"/>
                      <a:pt x="1" y="40"/>
                      <a:pt x="4" y="39"/>
                    </a:cubicBezTo>
                    <a:cubicBezTo>
                      <a:pt x="11" y="37"/>
                      <a:pt x="16" y="34"/>
                      <a:pt x="19" y="27"/>
                    </a:cubicBezTo>
                    <a:cubicBezTo>
                      <a:pt x="23" y="19"/>
                      <a:pt x="20" y="14"/>
                      <a:pt x="17" y="8"/>
                    </a:cubicBezTo>
                    <a:cubicBezTo>
                      <a:pt x="16" y="5"/>
                      <a:pt x="7" y="1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9"/>
                      <a:pt x="0" y="14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22" name="Freeform 666">
                <a:extLst>
                  <a:ext uri="{FF2B5EF4-FFF2-40B4-BE49-F238E27FC236}">
                    <a16:creationId xmlns="" xmlns:a16="http://schemas.microsoft.com/office/drawing/2014/main" id="{CD790DB0-7836-4805-83EC-89CF48762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3561"/>
                <a:ext cx="60" cy="103"/>
              </a:xfrm>
              <a:custGeom>
                <a:avLst/>
                <a:gdLst>
                  <a:gd name="T0" fmla="*/ 3 w 23"/>
                  <a:gd name="T1" fmla="*/ 40 h 40"/>
                  <a:gd name="T2" fmla="*/ 15 w 23"/>
                  <a:gd name="T3" fmla="*/ 33 h 40"/>
                  <a:gd name="T4" fmla="*/ 20 w 23"/>
                  <a:gd name="T5" fmla="*/ 15 h 40"/>
                  <a:gd name="T6" fmla="*/ 6 w 23"/>
                  <a:gd name="T7" fmla="*/ 1 h 40"/>
                  <a:gd name="T8" fmla="*/ 0 w 23"/>
                  <a:gd name="T9" fmla="*/ 6 h 40"/>
                  <a:gd name="T10" fmla="*/ 0 w 23"/>
                  <a:gd name="T11" fmla="*/ 20 h 40"/>
                  <a:gd name="T12" fmla="*/ 0 w 23"/>
                  <a:gd name="T13" fmla="*/ 37 h 40"/>
                  <a:gd name="T14" fmla="*/ 3 w 23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0">
                    <a:moveTo>
                      <a:pt x="3" y="40"/>
                    </a:moveTo>
                    <a:cubicBezTo>
                      <a:pt x="8" y="40"/>
                      <a:pt x="12" y="36"/>
                      <a:pt x="15" y="33"/>
                    </a:cubicBezTo>
                    <a:cubicBezTo>
                      <a:pt x="21" y="28"/>
                      <a:pt x="23" y="22"/>
                      <a:pt x="20" y="15"/>
                    </a:cubicBezTo>
                    <a:cubicBezTo>
                      <a:pt x="18" y="9"/>
                      <a:pt x="13" y="4"/>
                      <a:pt x="6" y="1"/>
                    </a:cubicBezTo>
                    <a:cubicBezTo>
                      <a:pt x="1" y="0"/>
                      <a:pt x="0" y="1"/>
                      <a:pt x="0" y="6"/>
                    </a:cubicBezTo>
                    <a:cubicBezTo>
                      <a:pt x="0" y="10"/>
                      <a:pt x="0" y="15"/>
                      <a:pt x="0" y="20"/>
                    </a:cubicBezTo>
                    <a:cubicBezTo>
                      <a:pt x="0" y="26"/>
                      <a:pt x="0" y="31"/>
                      <a:pt x="0" y="37"/>
                    </a:cubicBezTo>
                    <a:cubicBezTo>
                      <a:pt x="0" y="39"/>
                      <a:pt x="1" y="40"/>
                      <a:pt x="3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23" name="Freeform 667">
                <a:extLst>
                  <a:ext uri="{FF2B5EF4-FFF2-40B4-BE49-F238E27FC236}">
                    <a16:creationId xmlns="" xmlns:a16="http://schemas.microsoft.com/office/drawing/2014/main" id="{51E59F87-1F31-48A0-A6CB-A3CEBC24A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3" y="2729"/>
                <a:ext cx="75" cy="75"/>
              </a:xfrm>
              <a:custGeom>
                <a:avLst/>
                <a:gdLst>
                  <a:gd name="T0" fmla="*/ 0 w 29"/>
                  <a:gd name="T1" fmla="*/ 17 h 29"/>
                  <a:gd name="T2" fmla="*/ 4 w 29"/>
                  <a:gd name="T3" fmla="*/ 25 h 29"/>
                  <a:gd name="T4" fmla="*/ 12 w 29"/>
                  <a:gd name="T5" fmla="*/ 28 h 29"/>
                  <a:gd name="T6" fmla="*/ 17 w 29"/>
                  <a:gd name="T7" fmla="*/ 28 h 29"/>
                  <a:gd name="T8" fmla="*/ 27 w 29"/>
                  <a:gd name="T9" fmla="*/ 21 h 29"/>
                  <a:gd name="T10" fmla="*/ 27 w 29"/>
                  <a:gd name="T11" fmla="*/ 9 h 29"/>
                  <a:gd name="T12" fmla="*/ 23 w 29"/>
                  <a:gd name="T13" fmla="*/ 4 h 29"/>
                  <a:gd name="T14" fmla="*/ 11 w 29"/>
                  <a:gd name="T15" fmla="*/ 2 h 29"/>
                  <a:gd name="T16" fmla="*/ 4 w 29"/>
                  <a:gd name="T17" fmla="*/ 4 h 29"/>
                  <a:gd name="T18" fmla="*/ 0 w 29"/>
                  <a:gd name="T19" fmla="*/ 14 h 29"/>
                  <a:gd name="T20" fmla="*/ 0 w 29"/>
                  <a:gd name="T21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9">
                    <a:moveTo>
                      <a:pt x="0" y="17"/>
                    </a:moveTo>
                    <a:cubicBezTo>
                      <a:pt x="0" y="20"/>
                      <a:pt x="1" y="23"/>
                      <a:pt x="4" y="25"/>
                    </a:cubicBezTo>
                    <a:cubicBezTo>
                      <a:pt x="6" y="28"/>
                      <a:pt x="9" y="29"/>
                      <a:pt x="12" y="28"/>
                    </a:cubicBezTo>
                    <a:cubicBezTo>
                      <a:pt x="14" y="28"/>
                      <a:pt x="15" y="28"/>
                      <a:pt x="17" y="28"/>
                    </a:cubicBezTo>
                    <a:cubicBezTo>
                      <a:pt x="22" y="29"/>
                      <a:pt x="25" y="25"/>
                      <a:pt x="27" y="21"/>
                    </a:cubicBezTo>
                    <a:cubicBezTo>
                      <a:pt x="29" y="18"/>
                      <a:pt x="28" y="13"/>
                      <a:pt x="27" y="9"/>
                    </a:cubicBezTo>
                    <a:cubicBezTo>
                      <a:pt x="27" y="7"/>
                      <a:pt x="25" y="6"/>
                      <a:pt x="23" y="4"/>
                    </a:cubicBezTo>
                    <a:cubicBezTo>
                      <a:pt x="20" y="0"/>
                      <a:pt x="15" y="2"/>
                      <a:pt x="11" y="2"/>
                    </a:cubicBezTo>
                    <a:cubicBezTo>
                      <a:pt x="8" y="1"/>
                      <a:pt x="7" y="2"/>
                      <a:pt x="4" y="4"/>
                    </a:cubicBezTo>
                    <a:cubicBezTo>
                      <a:pt x="1" y="7"/>
                      <a:pt x="0" y="11"/>
                      <a:pt x="0" y="14"/>
                    </a:cubicBezTo>
                    <a:cubicBezTo>
                      <a:pt x="0" y="16"/>
                      <a:pt x="1" y="16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24" name="Freeform 668">
                <a:extLst>
                  <a:ext uri="{FF2B5EF4-FFF2-40B4-BE49-F238E27FC236}">
                    <a16:creationId xmlns="" xmlns:a16="http://schemas.microsoft.com/office/drawing/2014/main" id="{7F9E10DF-4064-4C4F-B372-CB1DD30D0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9" y="2731"/>
                <a:ext cx="70" cy="73"/>
              </a:xfrm>
              <a:custGeom>
                <a:avLst/>
                <a:gdLst>
                  <a:gd name="T0" fmla="*/ 14 w 27"/>
                  <a:gd name="T1" fmla="*/ 27 h 28"/>
                  <a:gd name="T2" fmla="*/ 24 w 27"/>
                  <a:gd name="T3" fmla="*/ 24 h 28"/>
                  <a:gd name="T4" fmla="*/ 27 w 27"/>
                  <a:gd name="T5" fmla="*/ 14 h 28"/>
                  <a:gd name="T6" fmla="*/ 24 w 27"/>
                  <a:gd name="T7" fmla="*/ 4 h 28"/>
                  <a:gd name="T8" fmla="*/ 13 w 27"/>
                  <a:gd name="T9" fmla="*/ 1 h 28"/>
                  <a:gd name="T10" fmla="*/ 3 w 27"/>
                  <a:gd name="T11" fmla="*/ 4 h 28"/>
                  <a:gd name="T12" fmla="*/ 0 w 27"/>
                  <a:gd name="T13" fmla="*/ 16 h 28"/>
                  <a:gd name="T14" fmla="*/ 3 w 27"/>
                  <a:gd name="T15" fmla="*/ 24 h 28"/>
                  <a:gd name="T16" fmla="*/ 14 w 27"/>
                  <a:gd name="T1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14" y="27"/>
                    </a:moveTo>
                    <a:cubicBezTo>
                      <a:pt x="18" y="28"/>
                      <a:pt x="21" y="27"/>
                      <a:pt x="24" y="24"/>
                    </a:cubicBezTo>
                    <a:cubicBezTo>
                      <a:pt x="27" y="21"/>
                      <a:pt x="27" y="18"/>
                      <a:pt x="27" y="14"/>
                    </a:cubicBezTo>
                    <a:cubicBezTo>
                      <a:pt x="27" y="10"/>
                      <a:pt x="27" y="7"/>
                      <a:pt x="24" y="4"/>
                    </a:cubicBezTo>
                    <a:cubicBezTo>
                      <a:pt x="21" y="0"/>
                      <a:pt x="17" y="1"/>
                      <a:pt x="13" y="1"/>
                    </a:cubicBezTo>
                    <a:cubicBezTo>
                      <a:pt x="10" y="0"/>
                      <a:pt x="6" y="1"/>
                      <a:pt x="3" y="4"/>
                    </a:cubicBezTo>
                    <a:cubicBezTo>
                      <a:pt x="0" y="7"/>
                      <a:pt x="0" y="10"/>
                      <a:pt x="0" y="16"/>
                    </a:cubicBezTo>
                    <a:cubicBezTo>
                      <a:pt x="0" y="18"/>
                      <a:pt x="0" y="21"/>
                      <a:pt x="3" y="24"/>
                    </a:cubicBezTo>
                    <a:cubicBezTo>
                      <a:pt x="7" y="28"/>
                      <a:pt x="10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25" name="Freeform 669">
                <a:extLst>
                  <a:ext uri="{FF2B5EF4-FFF2-40B4-BE49-F238E27FC236}">
                    <a16:creationId xmlns="" xmlns:a16="http://schemas.microsoft.com/office/drawing/2014/main" id="{97105B37-961B-4105-A7B5-B34C70435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3260"/>
                <a:ext cx="70" cy="70"/>
              </a:xfrm>
              <a:custGeom>
                <a:avLst/>
                <a:gdLst>
                  <a:gd name="T0" fmla="*/ 0 w 27"/>
                  <a:gd name="T1" fmla="*/ 13 h 27"/>
                  <a:gd name="T2" fmla="*/ 13 w 27"/>
                  <a:gd name="T3" fmla="*/ 27 h 27"/>
                  <a:gd name="T4" fmla="*/ 26 w 27"/>
                  <a:gd name="T5" fmla="*/ 14 h 27"/>
                  <a:gd name="T6" fmla="*/ 14 w 27"/>
                  <a:gd name="T7" fmla="*/ 0 h 27"/>
                  <a:gd name="T8" fmla="*/ 0 w 27"/>
                  <a:gd name="T9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3"/>
                    </a:moveTo>
                    <a:cubicBezTo>
                      <a:pt x="0" y="23"/>
                      <a:pt x="3" y="27"/>
                      <a:pt x="13" y="27"/>
                    </a:cubicBezTo>
                    <a:cubicBezTo>
                      <a:pt x="23" y="27"/>
                      <a:pt x="26" y="23"/>
                      <a:pt x="26" y="14"/>
                    </a:cubicBezTo>
                    <a:cubicBezTo>
                      <a:pt x="27" y="4"/>
                      <a:pt x="23" y="0"/>
                      <a:pt x="14" y="0"/>
                    </a:cubicBezTo>
                    <a:cubicBezTo>
                      <a:pt x="4" y="0"/>
                      <a:pt x="0" y="4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26" name="Freeform 670">
                <a:extLst>
                  <a:ext uri="{FF2B5EF4-FFF2-40B4-BE49-F238E27FC236}">
                    <a16:creationId xmlns="" xmlns:a16="http://schemas.microsoft.com/office/drawing/2014/main" id="{89D8B853-801E-4B91-9A03-B390F4619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731"/>
                <a:ext cx="75" cy="76"/>
              </a:xfrm>
              <a:custGeom>
                <a:avLst/>
                <a:gdLst>
                  <a:gd name="T0" fmla="*/ 5 w 29"/>
                  <a:gd name="T1" fmla="*/ 25 h 29"/>
                  <a:gd name="T2" fmla="*/ 17 w 29"/>
                  <a:gd name="T3" fmla="*/ 27 h 29"/>
                  <a:gd name="T4" fmla="*/ 24 w 29"/>
                  <a:gd name="T5" fmla="*/ 25 h 29"/>
                  <a:gd name="T6" fmla="*/ 28 w 29"/>
                  <a:gd name="T7" fmla="*/ 15 h 29"/>
                  <a:gd name="T8" fmla="*/ 28 w 29"/>
                  <a:gd name="T9" fmla="*/ 12 h 29"/>
                  <a:gd name="T10" fmla="*/ 25 w 29"/>
                  <a:gd name="T11" fmla="*/ 4 h 29"/>
                  <a:gd name="T12" fmla="*/ 16 w 29"/>
                  <a:gd name="T13" fmla="*/ 1 h 29"/>
                  <a:gd name="T14" fmla="*/ 12 w 29"/>
                  <a:gd name="T15" fmla="*/ 0 h 29"/>
                  <a:gd name="T16" fmla="*/ 1 w 29"/>
                  <a:gd name="T17" fmla="*/ 7 h 29"/>
                  <a:gd name="T18" fmla="*/ 1 w 29"/>
                  <a:gd name="T19" fmla="*/ 20 h 29"/>
                  <a:gd name="T20" fmla="*/ 5 w 29"/>
                  <a:gd name="T21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9">
                    <a:moveTo>
                      <a:pt x="5" y="25"/>
                    </a:moveTo>
                    <a:cubicBezTo>
                      <a:pt x="8" y="29"/>
                      <a:pt x="13" y="27"/>
                      <a:pt x="17" y="27"/>
                    </a:cubicBezTo>
                    <a:cubicBezTo>
                      <a:pt x="20" y="28"/>
                      <a:pt x="22" y="27"/>
                      <a:pt x="24" y="25"/>
                    </a:cubicBezTo>
                    <a:cubicBezTo>
                      <a:pt x="27" y="22"/>
                      <a:pt x="29" y="18"/>
                      <a:pt x="28" y="15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9"/>
                      <a:pt x="27" y="6"/>
                      <a:pt x="25" y="4"/>
                    </a:cubicBezTo>
                    <a:cubicBezTo>
                      <a:pt x="22" y="1"/>
                      <a:pt x="20" y="0"/>
                      <a:pt x="16" y="1"/>
                    </a:cubicBezTo>
                    <a:cubicBezTo>
                      <a:pt x="15" y="1"/>
                      <a:pt x="13" y="1"/>
                      <a:pt x="12" y="0"/>
                    </a:cubicBezTo>
                    <a:cubicBezTo>
                      <a:pt x="6" y="0"/>
                      <a:pt x="3" y="4"/>
                      <a:pt x="1" y="7"/>
                    </a:cubicBezTo>
                    <a:cubicBezTo>
                      <a:pt x="0" y="11"/>
                      <a:pt x="1" y="16"/>
                      <a:pt x="1" y="20"/>
                    </a:cubicBezTo>
                    <a:cubicBezTo>
                      <a:pt x="1" y="21"/>
                      <a:pt x="4" y="23"/>
                      <a:pt x="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27" name="Freeform 671">
                <a:extLst>
                  <a:ext uri="{FF2B5EF4-FFF2-40B4-BE49-F238E27FC236}">
                    <a16:creationId xmlns="" xmlns:a16="http://schemas.microsoft.com/office/drawing/2014/main" id="{5FF8FD05-B33D-422C-9F7E-FE98DCEBA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" y="2734"/>
                <a:ext cx="70" cy="67"/>
              </a:xfrm>
              <a:custGeom>
                <a:avLst/>
                <a:gdLst>
                  <a:gd name="T0" fmla="*/ 0 w 27"/>
                  <a:gd name="T1" fmla="*/ 13 h 26"/>
                  <a:gd name="T2" fmla="*/ 14 w 27"/>
                  <a:gd name="T3" fmla="*/ 26 h 26"/>
                  <a:gd name="T4" fmla="*/ 27 w 27"/>
                  <a:gd name="T5" fmla="*/ 13 h 26"/>
                  <a:gd name="T6" fmla="*/ 14 w 27"/>
                  <a:gd name="T7" fmla="*/ 0 h 26"/>
                  <a:gd name="T8" fmla="*/ 0 w 27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0" y="13"/>
                    </a:moveTo>
                    <a:cubicBezTo>
                      <a:pt x="0" y="23"/>
                      <a:pt x="4" y="26"/>
                      <a:pt x="14" y="26"/>
                    </a:cubicBezTo>
                    <a:cubicBezTo>
                      <a:pt x="24" y="26"/>
                      <a:pt x="27" y="23"/>
                      <a:pt x="27" y="13"/>
                    </a:cubicBezTo>
                    <a:cubicBezTo>
                      <a:pt x="27" y="3"/>
                      <a:pt x="23" y="0"/>
                      <a:pt x="14" y="0"/>
                    </a:cubicBezTo>
                    <a:cubicBezTo>
                      <a:pt x="4" y="0"/>
                      <a:pt x="0" y="3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28" name="Freeform 672">
                <a:extLst>
                  <a:ext uri="{FF2B5EF4-FFF2-40B4-BE49-F238E27FC236}">
                    <a16:creationId xmlns="" xmlns:a16="http://schemas.microsoft.com/office/drawing/2014/main" id="{214682B2-4CF1-4125-9F09-DF6BE041F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3156"/>
                <a:ext cx="70" cy="70"/>
              </a:xfrm>
              <a:custGeom>
                <a:avLst/>
                <a:gdLst>
                  <a:gd name="T0" fmla="*/ 0 w 27"/>
                  <a:gd name="T1" fmla="*/ 13 h 27"/>
                  <a:gd name="T2" fmla="*/ 13 w 27"/>
                  <a:gd name="T3" fmla="*/ 27 h 27"/>
                  <a:gd name="T4" fmla="*/ 27 w 27"/>
                  <a:gd name="T5" fmla="*/ 13 h 27"/>
                  <a:gd name="T6" fmla="*/ 13 w 27"/>
                  <a:gd name="T7" fmla="*/ 0 h 27"/>
                  <a:gd name="T8" fmla="*/ 0 w 27"/>
                  <a:gd name="T9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3"/>
                    </a:moveTo>
                    <a:cubicBezTo>
                      <a:pt x="0" y="23"/>
                      <a:pt x="3" y="27"/>
                      <a:pt x="13" y="27"/>
                    </a:cubicBezTo>
                    <a:cubicBezTo>
                      <a:pt x="23" y="27"/>
                      <a:pt x="27" y="23"/>
                      <a:pt x="27" y="13"/>
                    </a:cubicBezTo>
                    <a:cubicBezTo>
                      <a:pt x="27" y="3"/>
                      <a:pt x="23" y="0"/>
                      <a:pt x="13" y="0"/>
                    </a:cubicBezTo>
                    <a:cubicBezTo>
                      <a:pt x="3" y="0"/>
                      <a:pt x="0" y="4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29" name="Freeform 673">
                <a:extLst>
                  <a:ext uri="{FF2B5EF4-FFF2-40B4-BE49-F238E27FC236}">
                    <a16:creationId xmlns="" xmlns:a16="http://schemas.microsoft.com/office/drawing/2014/main" id="{1A757570-0DF6-4F72-BD55-9EFC81985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8" y="2731"/>
                <a:ext cx="77" cy="73"/>
              </a:xfrm>
              <a:custGeom>
                <a:avLst/>
                <a:gdLst>
                  <a:gd name="T0" fmla="*/ 2 w 30"/>
                  <a:gd name="T1" fmla="*/ 16 h 28"/>
                  <a:gd name="T2" fmla="*/ 5 w 30"/>
                  <a:gd name="T3" fmla="*/ 24 h 28"/>
                  <a:gd name="T4" fmla="*/ 14 w 30"/>
                  <a:gd name="T5" fmla="*/ 27 h 28"/>
                  <a:gd name="T6" fmla="*/ 18 w 30"/>
                  <a:gd name="T7" fmla="*/ 27 h 28"/>
                  <a:gd name="T8" fmla="*/ 26 w 30"/>
                  <a:gd name="T9" fmla="*/ 24 h 28"/>
                  <a:gd name="T10" fmla="*/ 29 w 30"/>
                  <a:gd name="T11" fmla="*/ 17 h 28"/>
                  <a:gd name="T12" fmla="*/ 29 w 30"/>
                  <a:gd name="T13" fmla="*/ 12 h 28"/>
                  <a:gd name="T14" fmla="*/ 26 w 30"/>
                  <a:gd name="T15" fmla="*/ 4 h 28"/>
                  <a:gd name="T16" fmla="*/ 17 w 30"/>
                  <a:gd name="T17" fmla="*/ 0 h 28"/>
                  <a:gd name="T18" fmla="*/ 8 w 30"/>
                  <a:gd name="T19" fmla="*/ 1 h 28"/>
                  <a:gd name="T20" fmla="*/ 2 w 30"/>
                  <a:gd name="T21" fmla="*/ 12 h 28"/>
                  <a:gd name="T22" fmla="*/ 2 w 30"/>
                  <a:gd name="T2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28">
                    <a:moveTo>
                      <a:pt x="2" y="16"/>
                    </a:moveTo>
                    <a:cubicBezTo>
                      <a:pt x="2" y="19"/>
                      <a:pt x="3" y="22"/>
                      <a:pt x="5" y="24"/>
                    </a:cubicBezTo>
                    <a:cubicBezTo>
                      <a:pt x="8" y="27"/>
                      <a:pt x="10" y="28"/>
                      <a:pt x="14" y="27"/>
                    </a:cubicBezTo>
                    <a:cubicBezTo>
                      <a:pt x="15" y="27"/>
                      <a:pt x="17" y="27"/>
                      <a:pt x="18" y="27"/>
                    </a:cubicBezTo>
                    <a:cubicBezTo>
                      <a:pt x="22" y="28"/>
                      <a:pt x="24" y="26"/>
                      <a:pt x="26" y="24"/>
                    </a:cubicBezTo>
                    <a:cubicBezTo>
                      <a:pt x="28" y="22"/>
                      <a:pt x="30" y="20"/>
                      <a:pt x="29" y="17"/>
                    </a:cubicBezTo>
                    <a:cubicBezTo>
                      <a:pt x="29" y="15"/>
                      <a:pt x="29" y="14"/>
                      <a:pt x="29" y="12"/>
                    </a:cubicBezTo>
                    <a:cubicBezTo>
                      <a:pt x="30" y="9"/>
                      <a:pt x="28" y="6"/>
                      <a:pt x="26" y="4"/>
                    </a:cubicBezTo>
                    <a:cubicBezTo>
                      <a:pt x="23" y="1"/>
                      <a:pt x="21" y="0"/>
                      <a:pt x="17" y="0"/>
                    </a:cubicBezTo>
                    <a:cubicBezTo>
                      <a:pt x="14" y="1"/>
                      <a:pt x="11" y="0"/>
                      <a:pt x="8" y="1"/>
                    </a:cubicBezTo>
                    <a:cubicBezTo>
                      <a:pt x="5" y="4"/>
                      <a:pt x="0" y="7"/>
                      <a:pt x="2" y="12"/>
                    </a:cubicBezTo>
                    <a:cubicBezTo>
                      <a:pt x="2" y="14"/>
                      <a:pt x="2" y="15"/>
                      <a:pt x="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30" name="Freeform 674">
                <a:extLst>
                  <a:ext uri="{FF2B5EF4-FFF2-40B4-BE49-F238E27FC236}">
                    <a16:creationId xmlns="" xmlns:a16="http://schemas.microsoft.com/office/drawing/2014/main" id="{728A4048-F4A8-4E8A-BB25-049D1E188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3467"/>
                <a:ext cx="77" cy="73"/>
              </a:xfrm>
              <a:custGeom>
                <a:avLst/>
                <a:gdLst>
                  <a:gd name="T0" fmla="*/ 1 w 30"/>
                  <a:gd name="T1" fmla="*/ 16 h 28"/>
                  <a:gd name="T2" fmla="*/ 4 w 30"/>
                  <a:gd name="T3" fmla="*/ 24 h 28"/>
                  <a:gd name="T4" fmla="*/ 12 w 30"/>
                  <a:gd name="T5" fmla="*/ 28 h 28"/>
                  <a:gd name="T6" fmla="*/ 22 w 30"/>
                  <a:gd name="T7" fmla="*/ 27 h 28"/>
                  <a:gd name="T8" fmla="*/ 28 w 30"/>
                  <a:gd name="T9" fmla="*/ 16 h 28"/>
                  <a:gd name="T10" fmla="*/ 28 w 30"/>
                  <a:gd name="T11" fmla="*/ 12 h 28"/>
                  <a:gd name="T12" fmla="*/ 25 w 30"/>
                  <a:gd name="T13" fmla="*/ 4 h 28"/>
                  <a:gd name="T14" fmla="*/ 16 w 30"/>
                  <a:gd name="T15" fmla="*/ 1 h 28"/>
                  <a:gd name="T16" fmla="*/ 11 w 30"/>
                  <a:gd name="T17" fmla="*/ 1 h 28"/>
                  <a:gd name="T18" fmla="*/ 4 w 30"/>
                  <a:gd name="T19" fmla="*/ 4 h 28"/>
                  <a:gd name="T20" fmla="*/ 1 w 30"/>
                  <a:gd name="T21" fmla="*/ 11 h 28"/>
                  <a:gd name="T22" fmla="*/ 1 w 30"/>
                  <a:gd name="T2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28">
                    <a:moveTo>
                      <a:pt x="1" y="16"/>
                    </a:moveTo>
                    <a:cubicBezTo>
                      <a:pt x="0" y="20"/>
                      <a:pt x="2" y="22"/>
                      <a:pt x="4" y="24"/>
                    </a:cubicBezTo>
                    <a:cubicBezTo>
                      <a:pt x="7" y="27"/>
                      <a:pt x="9" y="28"/>
                      <a:pt x="12" y="28"/>
                    </a:cubicBezTo>
                    <a:cubicBezTo>
                      <a:pt x="15" y="27"/>
                      <a:pt x="19" y="28"/>
                      <a:pt x="22" y="27"/>
                    </a:cubicBezTo>
                    <a:cubicBezTo>
                      <a:pt x="25" y="24"/>
                      <a:pt x="30" y="21"/>
                      <a:pt x="28" y="16"/>
                    </a:cubicBezTo>
                    <a:cubicBezTo>
                      <a:pt x="28" y="14"/>
                      <a:pt x="28" y="13"/>
                      <a:pt x="28" y="12"/>
                    </a:cubicBezTo>
                    <a:cubicBezTo>
                      <a:pt x="28" y="9"/>
                      <a:pt x="27" y="6"/>
                      <a:pt x="25" y="4"/>
                    </a:cubicBezTo>
                    <a:cubicBezTo>
                      <a:pt x="22" y="2"/>
                      <a:pt x="20" y="0"/>
                      <a:pt x="16" y="1"/>
                    </a:cubicBezTo>
                    <a:cubicBezTo>
                      <a:pt x="15" y="1"/>
                      <a:pt x="13" y="1"/>
                      <a:pt x="11" y="1"/>
                    </a:cubicBezTo>
                    <a:cubicBezTo>
                      <a:pt x="8" y="0"/>
                      <a:pt x="6" y="2"/>
                      <a:pt x="4" y="4"/>
                    </a:cubicBezTo>
                    <a:cubicBezTo>
                      <a:pt x="2" y="6"/>
                      <a:pt x="0" y="8"/>
                      <a:pt x="1" y="11"/>
                    </a:cubicBezTo>
                    <a:cubicBezTo>
                      <a:pt x="1" y="13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31" name="Freeform 675">
                <a:extLst>
                  <a:ext uri="{FF2B5EF4-FFF2-40B4-BE49-F238E27FC236}">
                    <a16:creationId xmlns="" xmlns:a16="http://schemas.microsoft.com/office/drawing/2014/main" id="{BF9C32D1-827D-4CD9-9A25-4D6884331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465"/>
                <a:ext cx="75" cy="78"/>
              </a:xfrm>
              <a:custGeom>
                <a:avLst/>
                <a:gdLst>
                  <a:gd name="T0" fmla="*/ 1 w 29"/>
                  <a:gd name="T1" fmla="*/ 17 h 30"/>
                  <a:gd name="T2" fmla="*/ 4 w 29"/>
                  <a:gd name="T3" fmla="*/ 25 h 30"/>
                  <a:gd name="T4" fmla="*/ 12 w 29"/>
                  <a:gd name="T5" fmla="*/ 29 h 30"/>
                  <a:gd name="T6" fmla="*/ 17 w 29"/>
                  <a:gd name="T7" fmla="*/ 29 h 30"/>
                  <a:gd name="T8" fmla="*/ 27 w 29"/>
                  <a:gd name="T9" fmla="*/ 22 h 30"/>
                  <a:gd name="T10" fmla="*/ 27 w 29"/>
                  <a:gd name="T11" fmla="*/ 9 h 30"/>
                  <a:gd name="T12" fmla="*/ 23 w 29"/>
                  <a:gd name="T13" fmla="*/ 4 h 30"/>
                  <a:gd name="T14" fmla="*/ 11 w 29"/>
                  <a:gd name="T15" fmla="*/ 2 h 30"/>
                  <a:gd name="T16" fmla="*/ 5 w 29"/>
                  <a:gd name="T17" fmla="*/ 4 h 30"/>
                  <a:gd name="T18" fmla="*/ 1 w 29"/>
                  <a:gd name="T19" fmla="*/ 14 h 30"/>
                  <a:gd name="T20" fmla="*/ 1 w 29"/>
                  <a:gd name="T21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30">
                    <a:moveTo>
                      <a:pt x="1" y="17"/>
                    </a:moveTo>
                    <a:cubicBezTo>
                      <a:pt x="0" y="21"/>
                      <a:pt x="1" y="23"/>
                      <a:pt x="4" y="25"/>
                    </a:cubicBezTo>
                    <a:cubicBezTo>
                      <a:pt x="6" y="28"/>
                      <a:pt x="9" y="29"/>
                      <a:pt x="12" y="29"/>
                    </a:cubicBezTo>
                    <a:cubicBezTo>
                      <a:pt x="14" y="28"/>
                      <a:pt x="15" y="28"/>
                      <a:pt x="17" y="29"/>
                    </a:cubicBezTo>
                    <a:cubicBezTo>
                      <a:pt x="23" y="30"/>
                      <a:pt x="25" y="25"/>
                      <a:pt x="27" y="22"/>
                    </a:cubicBezTo>
                    <a:cubicBezTo>
                      <a:pt x="29" y="18"/>
                      <a:pt x="28" y="13"/>
                      <a:pt x="27" y="9"/>
                    </a:cubicBezTo>
                    <a:cubicBezTo>
                      <a:pt x="27" y="8"/>
                      <a:pt x="25" y="6"/>
                      <a:pt x="23" y="4"/>
                    </a:cubicBezTo>
                    <a:cubicBezTo>
                      <a:pt x="20" y="0"/>
                      <a:pt x="15" y="2"/>
                      <a:pt x="11" y="2"/>
                    </a:cubicBezTo>
                    <a:cubicBezTo>
                      <a:pt x="8" y="1"/>
                      <a:pt x="7" y="2"/>
                      <a:pt x="5" y="4"/>
                    </a:cubicBezTo>
                    <a:cubicBezTo>
                      <a:pt x="1" y="7"/>
                      <a:pt x="0" y="11"/>
                      <a:pt x="1" y="14"/>
                    </a:cubicBezTo>
                    <a:cubicBezTo>
                      <a:pt x="1" y="16"/>
                      <a:pt x="1" y="16"/>
                      <a:pt x="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32" name="Freeform 676">
                <a:extLst>
                  <a:ext uri="{FF2B5EF4-FFF2-40B4-BE49-F238E27FC236}">
                    <a16:creationId xmlns="" xmlns:a16="http://schemas.microsoft.com/office/drawing/2014/main" id="{31DF9764-109C-4FB7-A3DB-17EEAC6AB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3470"/>
                <a:ext cx="70" cy="70"/>
              </a:xfrm>
              <a:custGeom>
                <a:avLst/>
                <a:gdLst>
                  <a:gd name="T0" fmla="*/ 0 w 27"/>
                  <a:gd name="T1" fmla="*/ 13 h 27"/>
                  <a:gd name="T2" fmla="*/ 13 w 27"/>
                  <a:gd name="T3" fmla="*/ 27 h 27"/>
                  <a:gd name="T4" fmla="*/ 27 w 27"/>
                  <a:gd name="T5" fmla="*/ 14 h 27"/>
                  <a:gd name="T6" fmla="*/ 14 w 27"/>
                  <a:gd name="T7" fmla="*/ 0 h 27"/>
                  <a:gd name="T8" fmla="*/ 0 w 27"/>
                  <a:gd name="T9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3"/>
                    </a:moveTo>
                    <a:cubicBezTo>
                      <a:pt x="0" y="23"/>
                      <a:pt x="4" y="27"/>
                      <a:pt x="13" y="27"/>
                    </a:cubicBez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4"/>
                      <a:pt x="24" y="0"/>
                      <a:pt x="14" y="0"/>
                    </a:cubicBezTo>
                    <a:cubicBezTo>
                      <a:pt x="4" y="0"/>
                      <a:pt x="0" y="3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33" name="Freeform 677">
                <a:extLst>
                  <a:ext uri="{FF2B5EF4-FFF2-40B4-BE49-F238E27FC236}">
                    <a16:creationId xmlns="" xmlns:a16="http://schemas.microsoft.com/office/drawing/2014/main" id="{2A51630D-3AD4-41D4-8B4D-DB03FB820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3467"/>
                <a:ext cx="77" cy="73"/>
              </a:xfrm>
              <a:custGeom>
                <a:avLst/>
                <a:gdLst>
                  <a:gd name="T0" fmla="*/ 1 w 30"/>
                  <a:gd name="T1" fmla="*/ 16 h 28"/>
                  <a:gd name="T2" fmla="*/ 4 w 30"/>
                  <a:gd name="T3" fmla="*/ 24 h 28"/>
                  <a:gd name="T4" fmla="*/ 13 w 30"/>
                  <a:gd name="T5" fmla="*/ 28 h 28"/>
                  <a:gd name="T6" fmla="*/ 22 w 30"/>
                  <a:gd name="T7" fmla="*/ 27 h 28"/>
                  <a:gd name="T8" fmla="*/ 28 w 30"/>
                  <a:gd name="T9" fmla="*/ 16 h 28"/>
                  <a:gd name="T10" fmla="*/ 28 w 30"/>
                  <a:gd name="T11" fmla="*/ 12 h 28"/>
                  <a:gd name="T12" fmla="*/ 25 w 30"/>
                  <a:gd name="T13" fmla="*/ 4 h 28"/>
                  <a:gd name="T14" fmla="*/ 16 w 30"/>
                  <a:gd name="T15" fmla="*/ 1 h 28"/>
                  <a:gd name="T16" fmla="*/ 12 w 30"/>
                  <a:gd name="T17" fmla="*/ 1 h 28"/>
                  <a:gd name="T18" fmla="*/ 4 w 30"/>
                  <a:gd name="T19" fmla="*/ 4 h 28"/>
                  <a:gd name="T20" fmla="*/ 1 w 30"/>
                  <a:gd name="T21" fmla="*/ 11 h 28"/>
                  <a:gd name="T22" fmla="*/ 1 w 30"/>
                  <a:gd name="T2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28">
                    <a:moveTo>
                      <a:pt x="1" y="16"/>
                    </a:moveTo>
                    <a:cubicBezTo>
                      <a:pt x="0" y="19"/>
                      <a:pt x="2" y="22"/>
                      <a:pt x="4" y="24"/>
                    </a:cubicBezTo>
                    <a:cubicBezTo>
                      <a:pt x="7" y="27"/>
                      <a:pt x="9" y="28"/>
                      <a:pt x="13" y="28"/>
                    </a:cubicBezTo>
                    <a:cubicBezTo>
                      <a:pt x="16" y="27"/>
                      <a:pt x="19" y="28"/>
                      <a:pt x="22" y="27"/>
                    </a:cubicBezTo>
                    <a:cubicBezTo>
                      <a:pt x="25" y="24"/>
                      <a:pt x="30" y="21"/>
                      <a:pt x="28" y="16"/>
                    </a:cubicBezTo>
                    <a:cubicBezTo>
                      <a:pt x="28" y="14"/>
                      <a:pt x="28" y="13"/>
                      <a:pt x="28" y="12"/>
                    </a:cubicBezTo>
                    <a:cubicBezTo>
                      <a:pt x="28" y="9"/>
                      <a:pt x="27" y="6"/>
                      <a:pt x="25" y="4"/>
                    </a:cubicBezTo>
                    <a:cubicBezTo>
                      <a:pt x="22" y="2"/>
                      <a:pt x="20" y="0"/>
                      <a:pt x="16" y="1"/>
                    </a:cubicBezTo>
                    <a:cubicBezTo>
                      <a:pt x="15" y="1"/>
                      <a:pt x="13" y="1"/>
                      <a:pt x="12" y="1"/>
                    </a:cubicBezTo>
                    <a:cubicBezTo>
                      <a:pt x="8" y="0"/>
                      <a:pt x="6" y="2"/>
                      <a:pt x="4" y="4"/>
                    </a:cubicBezTo>
                    <a:cubicBezTo>
                      <a:pt x="2" y="6"/>
                      <a:pt x="0" y="8"/>
                      <a:pt x="1" y="11"/>
                    </a:cubicBezTo>
                    <a:cubicBezTo>
                      <a:pt x="1" y="13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34" name="Freeform 678">
                <a:extLst>
                  <a:ext uri="{FF2B5EF4-FFF2-40B4-BE49-F238E27FC236}">
                    <a16:creationId xmlns="" xmlns:a16="http://schemas.microsoft.com/office/drawing/2014/main" id="{92C0751F-5F14-4772-BC79-2873A5BE6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7" y="2729"/>
                <a:ext cx="77" cy="75"/>
              </a:xfrm>
              <a:custGeom>
                <a:avLst/>
                <a:gdLst>
                  <a:gd name="T0" fmla="*/ 4 w 30"/>
                  <a:gd name="T1" fmla="*/ 25 h 29"/>
                  <a:gd name="T2" fmla="*/ 14 w 30"/>
                  <a:gd name="T3" fmla="*/ 29 h 29"/>
                  <a:gd name="T4" fmla="*/ 21 w 30"/>
                  <a:gd name="T5" fmla="*/ 28 h 29"/>
                  <a:gd name="T6" fmla="*/ 28 w 30"/>
                  <a:gd name="T7" fmla="*/ 20 h 29"/>
                  <a:gd name="T8" fmla="*/ 25 w 30"/>
                  <a:gd name="T9" fmla="*/ 5 h 29"/>
                  <a:gd name="T10" fmla="*/ 16 w 30"/>
                  <a:gd name="T11" fmla="*/ 2 h 29"/>
                  <a:gd name="T12" fmla="*/ 6 w 30"/>
                  <a:gd name="T13" fmla="*/ 3 h 29"/>
                  <a:gd name="T14" fmla="*/ 1 w 30"/>
                  <a:gd name="T15" fmla="*/ 15 h 29"/>
                  <a:gd name="T16" fmla="*/ 4 w 30"/>
                  <a:gd name="T17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9">
                    <a:moveTo>
                      <a:pt x="4" y="25"/>
                    </a:moveTo>
                    <a:cubicBezTo>
                      <a:pt x="7" y="28"/>
                      <a:pt x="10" y="29"/>
                      <a:pt x="14" y="29"/>
                    </a:cubicBezTo>
                    <a:cubicBezTo>
                      <a:pt x="17" y="28"/>
                      <a:pt x="20" y="29"/>
                      <a:pt x="21" y="28"/>
                    </a:cubicBezTo>
                    <a:cubicBezTo>
                      <a:pt x="24" y="26"/>
                      <a:pt x="28" y="24"/>
                      <a:pt x="28" y="20"/>
                    </a:cubicBezTo>
                    <a:cubicBezTo>
                      <a:pt x="27" y="15"/>
                      <a:pt x="30" y="9"/>
                      <a:pt x="25" y="5"/>
                    </a:cubicBezTo>
                    <a:cubicBezTo>
                      <a:pt x="22" y="3"/>
                      <a:pt x="20" y="1"/>
                      <a:pt x="16" y="2"/>
                    </a:cubicBezTo>
                    <a:cubicBezTo>
                      <a:pt x="13" y="2"/>
                      <a:pt x="9" y="0"/>
                      <a:pt x="6" y="3"/>
                    </a:cubicBezTo>
                    <a:cubicBezTo>
                      <a:pt x="2" y="7"/>
                      <a:pt x="0" y="10"/>
                      <a:pt x="1" y="15"/>
                    </a:cubicBezTo>
                    <a:cubicBezTo>
                      <a:pt x="1" y="19"/>
                      <a:pt x="1" y="22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35" name="Freeform 679">
                <a:extLst>
                  <a:ext uri="{FF2B5EF4-FFF2-40B4-BE49-F238E27FC236}">
                    <a16:creationId xmlns="" xmlns:a16="http://schemas.microsoft.com/office/drawing/2014/main" id="{64784F76-AD89-4958-A363-77736D22A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6" y="2939"/>
                <a:ext cx="78" cy="75"/>
              </a:xfrm>
              <a:custGeom>
                <a:avLst/>
                <a:gdLst>
                  <a:gd name="T0" fmla="*/ 8 w 30"/>
                  <a:gd name="T1" fmla="*/ 28 h 29"/>
                  <a:gd name="T2" fmla="*/ 20 w 30"/>
                  <a:gd name="T3" fmla="*/ 28 h 29"/>
                  <a:gd name="T4" fmla="*/ 25 w 30"/>
                  <a:gd name="T5" fmla="*/ 24 h 29"/>
                  <a:gd name="T6" fmla="*/ 28 w 30"/>
                  <a:gd name="T7" fmla="*/ 12 h 29"/>
                  <a:gd name="T8" fmla="*/ 25 w 30"/>
                  <a:gd name="T9" fmla="*/ 5 h 29"/>
                  <a:gd name="T10" fmla="*/ 15 w 30"/>
                  <a:gd name="T11" fmla="*/ 1 h 29"/>
                  <a:gd name="T12" fmla="*/ 13 w 30"/>
                  <a:gd name="T13" fmla="*/ 1 h 29"/>
                  <a:gd name="T14" fmla="*/ 4 w 30"/>
                  <a:gd name="T15" fmla="*/ 4 h 29"/>
                  <a:gd name="T16" fmla="*/ 1 w 30"/>
                  <a:gd name="T17" fmla="*/ 13 h 29"/>
                  <a:gd name="T18" fmla="*/ 1 w 30"/>
                  <a:gd name="T19" fmla="*/ 17 h 29"/>
                  <a:gd name="T20" fmla="*/ 8 w 30"/>
                  <a:gd name="T21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9">
                    <a:moveTo>
                      <a:pt x="8" y="28"/>
                    </a:moveTo>
                    <a:cubicBezTo>
                      <a:pt x="11" y="29"/>
                      <a:pt x="16" y="28"/>
                      <a:pt x="20" y="28"/>
                    </a:cubicBezTo>
                    <a:cubicBezTo>
                      <a:pt x="22" y="28"/>
                      <a:pt x="24" y="25"/>
                      <a:pt x="25" y="24"/>
                    </a:cubicBezTo>
                    <a:cubicBezTo>
                      <a:pt x="30" y="21"/>
                      <a:pt x="27" y="16"/>
                      <a:pt x="28" y="12"/>
                    </a:cubicBezTo>
                    <a:cubicBezTo>
                      <a:pt x="29" y="9"/>
                      <a:pt x="27" y="7"/>
                      <a:pt x="25" y="5"/>
                    </a:cubicBezTo>
                    <a:cubicBezTo>
                      <a:pt x="22" y="2"/>
                      <a:pt x="19" y="0"/>
                      <a:pt x="15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9" y="1"/>
                      <a:pt x="7" y="2"/>
                      <a:pt x="4" y="4"/>
                    </a:cubicBezTo>
                    <a:cubicBezTo>
                      <a:pt x="2" y="7"/>
                      <a:pt x="1" y="9"/>
                      <a:pt x="1" y="13"/>
                    </a:cubicBezTo>
                    <a:cubicBezTo>
                      <a:pt x="1" y="14"/>
                      <a:pt x="1" y="16"/>
                      <a:pt x="1" y="17"/>
                    </a:cubicBezTo>
                    <a:cubicBezTo>
                      <a:pt x="0" y="23"/>
                      <a:pt x="5" y="26"/>
                      <a:pt x="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36" name="Freeform 680">
                <a:extLst>
                  <a:ext uri="{FF2B5EF4-FFF2-40B4-BE49-F238E27FC236}">
                    <a16:creationId xmlns="" xmlns:a16="http://schemas.microsoft.com/office/drawing/2014/main" id="{0303255C-70F0-4AAB-88A7-1FF3A24E0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939"/>
                <a:ext cx="78" cy="75"/>
              </a:xfrm>
              <a:custGeom>
                <a:avLst/>
                <a:gdLst>
                  <a:gd name="T0" fmla="*/ 2 w 30"/>
                  <a:gd name="T1" fmla="*/ 17 h 29"/>
                  <a:gd name="T2" fmla="*/ 5 w 30"/>
                  <a:gd name="T3" fmla="*/ 24 h 29"/>
                  <a:gd name="T4" fmla="*/ 15 w 30"/>
                  <a:gd name="T5" fmla="*/ 28 h 29"/>
                  <a:gd name="T6" fmla="*/ 18 w 30"/>
                  <a:gd name="T7" fmla="*/ 28 h 29"/>
                  <a:gd name="T8" fmla="*/ 26 w 30"/>
                  <a:gd name="T9" fmla="*/ 25 h 29"/>
                  <a:gd name="T10" fmla="*/ 29 w 30"/>
                  <a:gd name="T11" fmla="*/ 17 h 29"/>
                  <a:gd name="T12" fmla="*/ 29 w 30"/>
                  <a:gd name="T13" fmla="*/ 12 h 29"/>
                  <a:gd name="T14" fmla="*/ 22 w 30"/>
                  <a:gd name="T15" fmla="*/ 2 h 29"/>
                  <a:gd name="T16" fmla="*/ 10 w 30"/>
                  <a:gd name="T17" fmla="*/ 1 h 29"/>
                  <a:gd name="T18" fmla="*/ 5 w 30"/>
                  <a:gd name="T19" fmla="*/ 5 h 29"/>
                  <a:gd name="T20" fmla="*/ 2 w 30"/>
                  <a:gd name="T21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9">
                    <a:moveTo>
                      <a:pt x="2" y="17"/>
                    </a:moveTo>
                    <a:cubicBezTo>
                      <a:pt x="2" y="20"/>
                      <a:pt x="3" y="22"/>
                      <a:pt x="5" y="24"/>
                    </a:cubicBezTo>
                    <a:cubicBezTo>
                      <a:pt x="8" y="28"/>
                      <a:pt x="12" y="29"/>
                      <a:pt x="15" y="28"/>
                    </a:cubicBezTo>
                    <a:cubicBezTo>
                      <a:pt x="17" y="28"/>
                      <a:pt x="17" y="28"/>
                      <a:pt x="18" y="28"/>
                    </a:cubicBezTo>
                    <a:cubicBezTo>
                      <a:pt x="21" y="29"/>
                      <a:pt x="24" y="27"/>
                      <a:pt x="26" y="25"/>
                    </a:cubicBezTo>
                    <a:cubicBezTo>
                      <a:pt x="29" y="22"/>
                      <a:pt x="30" y="20"/>
                      <a:pt x="29" y="17"/>
                    </a:cubicBezTo>
                    <a:cubicBezTo>
                      <a:pt x="29" y="15"/>
                      <a:pt x="29" y="13"/>
                      <a:pt x="29" y="12"/>
                    </a:cubicBezTo>
                    <a:cubicBezTo>
                      <a:pt x="30" y="6"/>
                      <a:pt x="26" y="3"/>
                      <a:pt x="22" y="2"/>
                    </a:cubicBezTo>
                    <a:cubicBezTo>
                      <a:pt x="19" y="0"/>
                      <a:pt x="14" y="1"/>
                      <a:pt x="10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0" y="9"/>
                      <a:pt x="3" y="13"/>
                      <a:pt x="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37" name="Freeform 681">
                <a:extLst>
                  <a:ext uri="{FF2B5EF4-FFF2-40B4-BE49-F238E27FC236}">
                    <a16:creationId xmlns="" xmlns:a16="http://schemas.microsoft.com/office/drawing/2014/main" id="{ACEF859E-654D-4637-A208-4EC4DE165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3467"/>
                <a:ext cx="75" cy="76"/>
              </a:xfrm>
              <a:custGeom>
                <a:avLst/>
                <a:gdLst>
                  <a:gd name="T0" fmla="*/ 5 w 29"/>
                  <a:gd name="T1" fmla="*/ 24 h 29"/>
                  <a:gd name="T2" fmla="*/ 13 w 29"/>
                  <a:gd name="T3" fmla="*/ 28 h 29"/>
                  <a:gd name="T4" fmla="*/ 24 w 29"/>
                  <a:gd name="T5" fmla="*/ 26 h 29"/>
                  <a:gd name="T6" fmla="*/ 29 w 29"/>
                  <a:gd name="T7" fmla="*/ 14 h 29"/>
                  <a:gd name="T8" fmla="*/ 25 w 29"/>
                  <a:gd name="T9" fmla="*/ 4 h 29"/>
                  <a:gd name="T10" fmla="*/ 15 w 29"/>
                  <a:gd name="T11" fmla="*/ 0 h 29"/>
                  <a:gd name="T12" fmla="*/ 8 w 29"/>
                  <a:gd name="T13" fmla="*/ 1 h 29"/>
                  <a:gd name="T14" fmla="*/ 2 w 29"/>
                  <a:gd name="T15" fmla="*/ 9 h 29"/>
                  <a:gd name="T16" fmla="*/ 5 w 29"/>
                  <a:gd name="T17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9">
                    <a:moveTo>
                      <a:pt x="5" y="24"/>
                    </a:moveTo>
                    <a:cubicBezTo>
                      <a:pt x="7" y="26"/>
                      <a:pt x="10" y="28"/>
                      <a:pt x="13" y="28"/>
                    </a:cubicBezTo>
                    <a:cubicBezTo>
                      <a:pt x="17" y="27"/>
                      <a:pt x="20" y="29"/>
                      <a:pt x="24" y="26"/>
                    </a:cubicBezTo>
                    <a:cubicBezTo>
                      <a:pt x="27" y="22"/>
                      <a:pt x="29" y="19"/>
                      <a:pt x="29" y="14"/>
                    </a:cubicBezTo>
                    <a:cubicBezTo>
                      <a:pt x="28" y="11"/>
                      <a:pt x="29" y="7"/>
                      <a:pt x="25" y="4"/>
                    </a:cubicBezTo>
                    <a:cubicBezTo>
                      <a:pt x="22" y="1"/>
                      <a:pt x="19" y="1"/>
                      <a:pt x="15" y="0"/>
                    </a:cubicBezTo>
                    <a:cubicBezTo>
                      <a:pt x="13" y="1"/>
                      <a:pt x="10" y="0"/>
                      <a:pt x="8" y="1"/>
                    </a:cubicBezTo>
                    <a:cubicBezTo>
                      <a:pt x="6" y="4"/>
                      <a:pt x="1" y="5"/>
                      <a:pt x="2" y="9"/>
                    </a:cubicBezTo>
                    <a:cubicBezTo>
                      <a:pt x="2" y="14"/>
                      <a:pt x="0" y="20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38" name="Freeform 682">
                <a:extLst>
                  <a:ext uri="{FF2B5EF4-FFF2-40B4-BE49-F238E27FC236}">
                    <a16:creationId xmlns="" xmlns:a16="http://schemas.microsoft.com/office/drawing/2014/main" id="{B3FA50EF-4D37-45E6-9119-8163F50DA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2" y="2731"/>
                <a:ext cx="70" cy="73"/>
              </a:xfrm>
              <a:custGeom>
                <a:avLst/>
                <a:gdLst>
                  <a:gd name="T0" fmla="*/ 3 w 27"/>
                  <a:gd name="T1" fmla="*/ 4 h 28"/>
                  <a:gd name="T2" fmla="*/ 0 w 27"/>
                  <a:gd name="T3" fmla="*/ 14 h 28"/>
                  <a:gd name="T4" fmla="*/ 4 w 27"/>
                  <a:gd name="T5" fmla="*/ 24 h 28"/>
                  <a:gd name="T6" fmla="*/ 15 w 27"/>
                  <a:gd name="T7" fmla="*/ 27 h 28"/>
                  <a:gd name="T8" fmla="*/ 24 w 27"/>
                  <a:gd name="T9" fmla="*/ 24 h 28"/>
                  <a:gd name="T10" fmla="*/ 27 w 27"/>
                  <a:gd name="T11" fmla="*/ 14 h 28"/>
                  <a:gd name="T12" fmla="*/ 24 w 27"/>
                  <a:gd name="T13" fmla="*/ 4 h 28"/>
                  <a:gd name="T14" fmla="*/ 14 w 27"/>
                  <a:gd name="T15" fmla="*/ 1 h 28"/>
                  <a:gd name="T16" fmla="*/ 3 w 27"/>
                  <a:gd name="T17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3" y="4"/>
                    </a:moveTo>
                    <a:cubicBezTo>
                      <a:pt x="0" y="7"/>
                      <a:pt x="0" y="10"/>
                      <a:pt x="0" y="14"/>
                    </a:cubicBezTo>
                    <a:cubicBezTo>
                      <a:pt x="0" y="18"/>
                      <a:pt x="0" y="21"/>
                      <a:pt x="4" y="24"/>
                    </a:cubicBezTo>
                    <a:cubicBezTo>
                      <a:pt x="7" y="28"/>
                      <a:pt x="10" y="27"/>
                      <a:pt x="15" y="27"/>
                    </a:cubicBezTo>
                    <a:cubicBezTo>
                      <a:pt x="18" y="28"/>
                      <a:pt x="21" y="27"/>
                      <a:pt x="24" y="24"/>
                    </a:cubicBezTo>
                    <a:cubicBezTo>
                      <a:pt x="27" y="21"/>
                      <a:pt x="27" y="18"/>
                      <a:pt x="27" y="14"/>
                    </a:cubicBezTo>
                    <a:cubicBezTo>
                      <a:pt x="27" y="10"/>
                      <a:pt x="27" y="7"/>
                      <a:pt x="24" y="4"/>
                    </a:cubicBezTo>
                    <a:cubicBezTo>
                      <a:pt x="21" y="0"/>
                      <a:pt x="17" y="1"/>
                      <a:pt x="14" y="1"/>
                    </a:cubicBezTo>
                    <a:cubicBezTo>
                      <a:pt x="10" y="0"/>
                      <a:pt x="7" y="1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39" name="Freeform 683">
                <a:extLst>
                  <a:ext uri="{FF2B5EF4-FFF2-40B4-BE49-F238E27FC236}">
                    <a16:creationId xmlns="" xmlns:a16="http://schemas.microsoft.com/office/drawing/2014/main" id="{03D2C320-8651-462B-BD7C-625A03FFF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3364"/>
                <a:ext cx="73" cy="75"/>
              </a:xfrm>
              <a:custGeom>
                <a:avLst/>
                <a:gdLst>
                  <a:gd name="T0" fmla="*/ 9 w 28"/>
                  <a:gd name="T1" fmla="*/ 27 h 29"/>
                  <a:gd name="T2" fmla="*/ 24 w 28"/>
                  <a:gd name="T3" fmla="*/ 24 h 29"/>
                  <a:gd name="T4" fmla="*/ 27 w 28"/>
                  <a:gd name="T5" fmla="*/ 16 h 29"/>
                  <a:gd name="T6" fmla="*/ 25 w 28"/>
                  <a:gd name="T7" fmla="*/ 5 h 29"/>
                  <a:gd name="T8" fmla="*/ 14 w 28"/>
                  <a:gd name="T9" fmla="*/ 0 h 29"/>
                  <a:gd name="T10" fmla="*/ 3 w 28"/>
                  <a:gd name="T11" fmla="*/ 3 h 29"/>
                  <a:gd name="T12" fmla="*/ 0 w 28"/>
                  <a:gd name="T13" fmla="*/ 14 h 29"/>
                  <a:gd name="T14" fmla="*/ 1 w 28"/>
                  <a:gd name="T15" fmla="*/ 21 h 29"/>
                  <a:gd name="T16" fmla="*/ 9 w 28"/>
                  <a:gd name="T1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9" y="27"/>
                    </a:moveTo>
                    <a:cubicBezTo>
                      <a:pt x="14" y="27"/>
                      <a:pt x="19" y="29"/>
                      <a:pt x="24" y="24"/>
                    </a:cubicBezTo>
                    <a:cubicBezTo>
                      <a:pt x="26" y="22"/>
                      <a:pt x="28" y="19"/>
                      <a:pt x="27" y="16"/>
                    </a:cubicBezTo>
                    <a:cubicBezTo>
                      <a:pt x="26" y="12"/>
                      <a:pt x="28" y="9"/>
                      <a:pt x="25" y="5"/>
                    </a:cubicBezTo>
                    <a:cubicBezTo>
                      <a:pt x="22" y="2"/>
                      <a:pt x="19" y="0"/>
                      <a:pt x="14" y="0"/>
                    </a:cubicBezTo>
                    <a:cubicBezTo>
                      <a:pt x="10" y="1"/>
                      <a:pt x="7" y="0"/>
                      <a:pt x="3" y="3"/>
                    </a:cubicBezTo>
                    <a:cubicBezTo>
                      <a:pt x="0" y="7"/>
                      <a:pt x="0" y="10"/>
                      <a:pt x="0" y="14"/>
                    </a:cubicBezTo>
                    <a:cubicBezTo>
                      <a:pt x="0" y="16"/>
                      <a:pt x="0" y="19"/>
                      <a:pt x="1" y="21"/>
                    </a:cubicBezTo>
                    <a:cubicBezTo>
                      <a:pt x="3" y="23"/>
                      <a:pt x="5" y="27"/>
                      <a:pt x="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40" name="Freeform 684">
                <a:extLst>
                  <a:ext uri="{FF2B5EF4-FFF2-40B4-BE49-F238E27FC236}">
                    <a16:creationId xmlns="" xmlns:a16="http://schemas.microsoft.com/office/drawing/2014/main" id="{555420B4-491C-4353-8049-2F5D07A96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3470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3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4"/>
                      <a:pt x="24" y="0"/>
                      <a:pt x="14" y="0"/>
                    </a:cubicBezTo>
                    <a:cubicBezTo>
                      <a:pt x="4" y="0"/>
                      <a:pt x="0" y="3"/>
                      <a:pt x="0" y="13"/>
                    </a:cubicBezTo>
                    <a:cubicBezTo>
                      <a:pt x="0" y="23"/>
                      <a:pt x="4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41" name="Freeform 685">
                <a:extLst>
                  <a:ext uri="{FF2B5EF4-FFF2-40B4-BE49-F238E27FC236}">
                    <a16:creationId xmlns="" xmlns:a16="http://schemas.microsoft.com/office/drawing/2014/main" id="{9C15B124-EB8D-42EF-8D2D-4CE8FF1DF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2835"/>
                <a:ext cx="77" cy="75"/>
              </a:xfrm>
              <a:custGeom>
                <a:avLst/>
                <a:gdLst>
                  <a:gd name="T0" fmla="*/ 22 w 30"/>
                  <a:gd name="T1" fmla="*/ 1 h 29"/>
                  <a:gd name="T2" fmla="*/ 10 w 30"/>
                  <a:gd name="T3" fmla="*/ 1 h 29"/>
                  <a:gd name="T4" fmla="*/ 5 w 30"/>
                  <a:gd name="T5" fmla="*/ 5 h 29"/>
                  <a:gd name="T6" fmla="*/ 2 w 30"/>
                  <a:gd name="T7" fmla="*/ 17 h 29"/>
                  <a:gd name="T8" fmla="*/ 5 w 30"/>
                  <a:gd name="T9" fmla="*/ 24 h 29"/>
                  <a:gd name="T10" fmla="*/ 15 w 30"/>
                  <a:gd name="T11" fmla="*/ 28 h 29"/>
                  <a:gd name="T12" fmla="*/ 18 w 30"/>
                  <a:gd name="T13" fmla="*/ 28 h 29"/>
                  <a:gd name="T14" fmla="*/ 26 w 30"/>
                  <a:gd name="T15" fmla="*/ 24 h 29"/>
                  <a:gd name="T16" fmla="*/ 29 w 30"/>
                  <a:gd name="T17" fmla="*/ 16 h 29"/>
                  <a:gd name="T18" fmla="*/ 29 w 30"/>
                  <a:gd name="T19" fmla="*/ 11 h 29"/>
                  <a:gd name="T20" fmla="*/ 22 w 30"/>
                  <a:gd name="T21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9">
                    <a:moveTo>
                      <a:pt x="22" y="1"/>
                    </a:moveTo>
                    <a:cubicBezTo>
                      <a:pt x="19" y="0"/>
                      <a:pt x="14" y="0"/>
                      <a:pt x="10" y="1"/>
                    </a:cubicBezTo>
                    <a:cubicBezTo>
                      <a:pt x="8" y="1"/>
                      <a:pt x="7" y="4"/>
                      <a:pt x="5" y="5"/>
                    </a:cubicBezTo>
                    <a:cubicBezTo>
                      <a:pt x="0" y="8"/>
                      <a:pt x="3" y="13"/>
                      <a:pt x="2" y="17"/>
                    </a:cubicBezTo>
                    <a:cubicBezTo>
                      <a:pt x="2" y="20"/>
                      <a:pt x="3" y="22"/>
                      <a:pt x="5" y="24"/>
                    </a:cubicBezTo>
                    <a:cubicBezTo>
                      <a:pt x="8" y="27"/>
                      <a:pt x="11" y="29"/>
                      <a:pt x="15" y="28"/>
                    </a:cubicBezTo>
                    <a:cubicBezTo>
                      <a:pt x="16" y="28"/>
                      <a:pt x="17" y="28"/>
                      <a:pt x="18" y="28"/>
                    </a:cubicBezTo>
                    <a:cubicBezTo>
                      <a:pt x="21" y="28"/>
                      <a:pt x="23" y="27"/>
                      <a:pt x="26" y="24"/>
                    </a:cubicBezTo>
                    <a:cubicBezTo>
                      <a:pt x="28" y="22"/>
                      <a:pt x="30" y="20"/>
                      <a:pt x="29" y="16"/>
                    </a:cubicBezTo>
                    <a:cubicBezTo>
                      <a:pt x="29" y="15"/>
                      <a:pt x="29" y="13"/>
                      <a:pt x="29" y="11"/>
                    </a:cubicBezTo>
                    <a:cubicBezTo>
                      <a:pt x="30" y="6"/>
                      <a:pt x="26" y="3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42" name="Freeform 686">
                <a:extLst>
                  <a:ext uri="{FF2B5EF4-FFF2-40B4-BE49-F238E27FC236}">
                    <a16:creationId xmlns="" xmlns:a16="http://schemas.microsoft.com/office/drawing/2014/main" id="{939697A9-2E32-4A02-BEE8-5C7C680A1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3050"/>
                <a:ext cx="72" cy="75"/>
              </a:xfrm>
              <a:custGeom>
                <a:avLst/>
                <a:gdLst>
                  <a:gd name="T0" fmla="*/ 25 w 28"/>
                  <a:gd name="T1" fmla="*/ 5 h 29"/>
                  <a:gd name="T2" fmla="*/ 14 w 28"/>
                  <a:gd name="T3" fmla="*/ 0 h 29"/>
                  <a:gd name="T4" fmla="*/ 3 w 28"/>
                  <a:gd name="T5" fmla="*/ 3 h 29"/>
                  <a:gd name="T6" fmla="*/ 0 w 28"/>
                  <a:gd name="T7" fmla="*/ 14 h 29"/>
                  <a:gd name="T8" fmla="*/ 1 w 28"/>
                  <a:gd name="T9" fmla="*/ 21 h 29"/>
                  <a:gd name="T10" fmla="*/ 9 w 28"/>
                  <a:gd name="T11" fmla="*/ 27 h 29"/>
                  <a:gd name="T12" fmla="*/ 24 w 28"/>
                  <a:gd name="T13" fmla="*/ 24 h 29"/>
                  <a:gd name="T14" fmla="*/ 27 w 28"/>
                  <a:gd name="T15" fmla="*/ 16 h 29"/>
                  <a:gd name="T16" fmla="*/ 25 w 28"/>
                  <a:gd name="T17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25" y="5"/>
                    </a:moveTo>
                    <a:cubicBezTo>
                      <a:pt x="22" y="2"/>
                      <a:pt x="19" y="0"/>
                      <a:pt x="14" y="0"/>
                    </a:cubicBezTo>
                    <a:cubicBezTo>
                      <a:pt x="10" y="1"/>
                      <a:pt x="7" y="0"/>
                      <a:pt x="3" y="3"/>
                    </a:cubicBezTo>
                    <a:cubicBezTo>
                      <a:pt x="0" y="7"/>
                      <a:pt x="0" y="10"/>
                      <a:pt x="0" y="14"/>
                    </a:cubicBezTo>
                    <a:cubicBezTo>
                      <a:pt x="0" y="16"/>
                      <a:pt x="0" y="19"/>
                      <a:pt x="1" y="21"/>
                    </a:cubicBezTo>
                    <a:cubicBezTo>
                      <a:pt x="3" y="23"/>
                      <a:pt x="5" y="27"/>
                      <a:pt x="9" y="27"/>
                    </a:cubicBezTo>
                    <a:cubicBezTo>
                      <a:pt x="14" y="27"/>
                      <a:pt x="19" y="29"/>
                      <a:pt x="24" y="24"/>
                    </a:cubicBezTo>
                    <a:cubicBezTo>
                      <a:pt x="26" y="22"/>
                      <a:pt x="28" y="19"/>
                      <a:pt x="27" y="16"/>
                    </a:cubicBezTo>
                    <a:cubicBezTo>
                      <a:pt x="26" y="12"/>
                      <a:pt x="28" y="9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43" name="Freeform 687">
                <a:extLst>
                  <a:ext uri="{FF2B5EF4-FFF2-40B4-BE49-F238E27FC236}">
                    <a16:creationId xmlns="" xmlns:a16="http://schemas.microsoft.com/office/drawing/2014/main" id="{882ECB1C-DB8D-49A3-A94A-92DE31CEE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2941"/>
                <a:ext cx="70" cy="70"/>
              </a:xfrm>
              <a:custGeom>
                <a:avLst/>
                <a:gdLst>
                  <a:gd name="T0" fmla="*/ 14 w 27"/>
                  <a:gd name="T1" fmla="*/ 0 h 27"/>
                  <a:gd name="T2" fmla="*/ 0 w 27"/>
                  <a:gd name="T3" fmla="*/ 13 h 27"/>
                  <a:gd name="T4" fmla="*/ 13 w 27"/>
                  <a:gd name="T5" fmla="*/ 27 h 27"/>
                  <a:gd name="T6" fmla="*/ 27 w 27"/>
                  <a:gd name="T7" fmla="*/ 14 h 27"/>
                  <a:gd name="T8" fmla="*/ 14 w 2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0"/>
                    </a:moveTo>
                    <a:cubicBezTo>
                      <a:pt x="4" y="0"/>
                      <a:pt x="0" y="4"/>
                      <a:pt x="0" y="13"/>
                    </a:cubicBezTo>
                    <a:cubicBezTo>
                      <a:pt x="0" y="23"/>
                      <a:pt x="4" y="27"/>
                      <a:pt x="13" y="27"/>
                    </a:cubicBez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4"/>
                      <a:pt x="23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44" name="Freeform 688">
                <a:extLst>
                  <a:ext uri="{FF2B5EF4-FFF2-40B4-BE49-F238E27FC236}">
                    <a16:creationId xmlns="" xmlns:a16="http://schemas.microsoft.com/office/drawing/2014/main" id="{E8575F86-F79F-4E02-9363-253C64485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3361"/>
                <a:ext cx="78" cy="75"/>
              </a:xfrm>
              <a:custGeom>
                <a:avLst/>
                <a:gdLst>
                  <a:gd name="T0" fmla="*/ 22 w 30"/>
                  <a:gd name="T1" fmla="*/ 2 h 29"/>
                  <a:gd name="T2" fmla="*/ 10 w 30"/>
                  <a:gd name="T3" fmla="*/ 2 h 29"/>
                  <a:gd name="T4" fmla="*/ 5 w 30"/>
                  <a:gd name="T5" fmla="*/ 5 h 29"/>
                  <a:gd name="T6" fmla="*/ 2 w 30"/>
                  <a:gd name="T7" fmla="*/ 18 h 29"/>
                  <a:gd name="T8" fmla="*/ 5 w 30"/>
                  <a:gd name="T9" fmla="*/ 24 h 29"/>
                  <a:gd name="T10" fmla="*/ 15 w 30"/>
                  <a:gd name="T11" fmla="*/ 28 h 29"/>
                  <a:gd name="T12" fmla="*/ 18 w 30"/>
                  <a:gd name="T13" fmla="*/ 28 h 29"/>
                  <a:gd name="T14" fmla="*/ 26 w 30"/>
                  <a:gd name="T15" fmla="*/ 25 h 29"/>
                  <a:gd name="T16" fmla="*/ 29 w 30"/>
                  <a:gd name="T17" fmla="*/ 17 h 29"/>
                  <a:gd name="T18" fmla="*/ 29 w 30"/>
                  <a:gd name="T19" fmla="*/ 12 h 29"/>
                  <a:gd name="T20" fmla="*/ 22 w 30"/>
                  <a:gd name="T2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9">
                    <a:moveTo>
                      <a:pt x="22" y="2"/>
                    </a:moveTo>
                    <a:cubicBezTo>
                      <a:pt x="19" y="0"/>
                      <a:pt x="14" y="1"/>
                      <a:pt x="10" y="2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0" y="9"/>
                      <a:pt x="3" y="14"/>
                      <a:pt x="2" y="18"/>
                    </a:cubicBezTo>
                    <a:cubicBezTo>
                      <a:pt x="2" y="20"/>
                      <a:pt x="3" y="22"/>
                      <a:pt x="5" y="24"/>
                    </a:cubicBezTo>
                    <a:cubicBezTo>
                      <a:pt x="8" y="28"/>
                      <a:pt x="11" y="29"/>
                      <a:pt x="15" y="28"/>
                    </a:cubicBezTo>
                    <a:cubicBezTo>
                      <a:pt x="16" y="28"/>
                      <a:pt x="17" y="28"/>
                      <a:pt x="18" y="28"/>
                    </a:cubicBezTo>
                    <a:cubicBezTo>
                      <a:pt x="21" y="29"/>
                      <a:pt x="24" y="27"/>
                      <a:pt x="26" y="25"/>
                    </a:cubicBezTo>
                    <a:cubicBezTo>
                      <a:pt x="28" y="23"/>
                      <a:pt x="30" y="20"/>
                      <a:pt x="29" y="17"/>
                    </a:cubicBezTo>
                    <a:cubicBezTo>
                      <a:pt x="29" y="15"/>
                      <a:pt x="29" y="13"/>
                      <a:pt x="29" y="12"/>
                    </a:cubicBezTo>
                    <a:cubicBezTo>
                      <a:pt x="30" y="6"/>
                      <a:pt x="26" y="3"/>
                      <a:pt x="2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45" name="Freeform 689">
                <a:extLst>
                  <a:ext uri="{FF2B5EF4-FFF2-40B4-BE49-F238E27FC236}">
                    <a16:creationId xmlns="" xmlns:a16="http://schemas.microsoft.com/office/drawing/2014/main" id="{CE855E05-DAB1-4979-854C-8E08018A0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045"/>
                <a:ext cx="75" cy="78"/>
              </a:xfrm>
              <a:custGeom>
                <a:avLst/>
                <a:gdLst>
                  <a:gd name="T0" fmla="*/ 4 w 29"/>
                  <a:gd name="T1" fmla="*/ 26 h 30"/>
                  <a:gd name="T2" fmla="*/ 12 w 29"/>
                  <a:gd name="T3" fmla="*/ 29 h 30"/>
                  <a:gd name="T4" fmla="*/ 17 w 29"/>
                  <a:gd name="T5" fmla="*/ 29 h 30"/>
                  <a:gd name="T6" fmla="*/ 27 w 29"/>
                  <a:gd name="T7" fmla="*/ 22 h 30"/>
                  <a:gd name="T8" fmla="*/ 27 w 29"/>
                  <a:gd name="T9" fmla="*/ 10 h 30"/>
                  <a:gd name="T10" fmla="*/ 23 w 29"/>
                  <a:gd name="T11" fmla="*/ 5 h 30"/>
                  <a:gd name="T12" fmla="*/ 11 w 29"/>
                  <a:gd name="T13" fmla="*/ 2 h 30"/>
                  <a:gd name="T14" fmla="*/ 4 w 29"/>
                  <a:gd name="T15" fmla="*/ 5 h 30"/>
                  <a:gd name="T16" fmla="*/ 1 w 29"/>
                  <a:gd name="T17" fmla="*/ 15 h 30"/>
                  <a:gd name="T18" fmla="*/ 1 w 29"/>
                  <a:gd name="T19" fmla="*/ 18 h 30"/>
                  <a:gd name="T20" fmla="*/ 4 w 29"/>
                  <a:gd name="T21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30">
                    <a:moveTo>
                      <a:pt x="4" y="26"/>
                    </a:moveTo>
                    <a:cubicBezTo>
                      <a:pt x="6" y="28"/>
                      <a:pt x="9" y="30"/>
                      <a:pt x="12" y="29"/>
                    </a:cubicBezTo>
                    <a:cubicBezTo>
                      <a:pt x="14" y="29"/>
                      <a:pt x="15" y="29"/>
                      <a:pt x="17" y="29"/>
                    </a:cubicBezTo>
                    <a:cubicBezTo>
                      <a:pt x="23" y="30"/>
                      <a:pt x="25" y="26"/>
                      <a:pt x="27" y="22"/>
                    </a:cubicBezTo>
                    <a:cubicBezTo>
                      <a:pt x="29" y="19"/>
                      <a:pt x="28" y="14"/>
                      <a:pt x="27" y="10"/>
                    </a:cubicBezTo>
                    <a:cubicBezTo>
                      <a:pt x="27" y="8"/>
                      <a:pt x="25" y="7"/>
                      <a:pt x="23" y="5"/>
                    </a:cubicBezTo>
                    <a:cubicBezTo>
                      <a:pt x="20" y="0"/>
                      <a:pt x="15" y="3"/>
                      <a:pt x="11" y="2"/>
                    </a:cubicBezTo>
                    <a:cubicBezTo>
                      <a:pt x="8" y="2"/>
                      <a:pt x="7" y="3"/>
                      <a:pt x="4" y="5"/>
                    </a:cubicBezTo>
                    <a:cubicBezTo>
                      <a:pt x="1" y="8"/>
                      <a:pt x="0" y="11"/>
                      <a:pt x="1" y="15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0" y="21"/>
                      <a:pt x="1" y="24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46" name="Freeform 690">
                <a:extLst>
                  <a:ext uri="{FF2B5EF4-FFF2-40B4-BE49-F238E27FC236}">
                    <a16:creationId xmlns="" xmlns:a16="http://schemas.microsoft.com/office/drawing/2014/main" id="{C8CE91A6-8920-499B-BB2D-F548F8812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7" y="3151"/>
                <a:ext cx="76" cy="75"/>
              </a:xfrm>
              <a:custGeom>
                <a:avLst/>
                <a:gdLst>
                  <a:gd name="T0" fmla="*/ 22 w 29"/>
                  <a:gd name="T1" fmla="*/ 2 h 29"/>
                  <a:gd name="T2" fmla="*/ 9 w 29"/>
                  <a:gd name="T3" fmla="*/ 2 h 29"/>
                  <a:gd name="T4" fmla="*/ 4 w 29"/>
                  <a:gd name="T5" fmla="*/ 6 h 29"/>
                  <a:gd name="T6" fmla="*/ 2 w 29"/>
                  <a:gd name="T7" fmla="*/ 18 h 29"/>
                  <a:gd name="T8" fmla="*/ 4 w 29"/>
                  <a:gd name="T9" fmla="*/ 25 h 29"/>
                  <a:gd name="T10" fmla="*/ 14 w 29"/>
                  <a:gd name="T11" fmla="*/ 29 h 29"/>
                  <a:gd name="T12" fmla="*/ 17 w 29"/>
                  <a:gd name="T13" fmla="*/ 29 h 29"/>
                  <a:gd name="T14" fmla="*/ 25 w 29"/>
                  <a:gd name="T15" fmla="*/ 25 h 29"/>
                  <a:gd name="T16" fmla="*/ 29 w 29"/>
                  <a:gd name="T17" fmla="*/ 17 h 29"/>
                  <a:gd name="T18" fmla="*/ 29 w 29"/>
                  <a:gd name="T19" fmla="*/ 12 h 29"/>
                  <a:gd name="T20" fmla="*/ 22 w 29"/>
                  <a:gd name="T2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9">
                    <a:moveTo>
                      <a:pt x="22" y="2"/>
                    </a:moveTo>
                    <a:cubicBezTo>
                      <a:pt x="18" y="0"/>
                      <a:pt x="13" y="1"/>
                      <a:pt x="9" y="2"/>
                    </a:cubicBezTo>
                    <a:cubicBezTo>
                      <a:pt x="8" y="2"/>
                      <a:pt x="6" y="5"/>
                      <a:pt x="4" y="6"/>
                    </a:cubicBezTo>
                    <a:cubicBezTo>
                      <a:pt x="0" y="9"/>
                      <a:pt x="2" y="14"/>
                      <a:pt x="2" y="18"/>
                    </a:cubicBezTo>
                    <a:cubicBezTo>
                      <a:pt x="1" y="21"/>
                      <a:pt x="2" y="23"/>
                      <a:pt x="4" y="25"/>
                    </a:cubicBezTo>
                    <a:cubicBezTo>
                      <a:pt x="7" y="28"/>
                      <a:pt x="11" y="29"/>
                      <a:pt x="14" y="29"/>
                    </a:cubicBezTo>
                    <a:cubicBezTo>
                      <a:pt x="16" y="29"/>
                      <a:pt x="16" y="29"/>
                      <a:pt x="17" y="29"/>
                    </a:cubicBezTo>
                    <a:cubicBezTo>
                      <a:pt x="20" y="29"/>
                      <a:pt x="23" y="28"/>
                      <a:pt x="25" y="25"/>
                    </a:cubicBezTo>
                    <a:cubicBezTo>
                      <a:pt x="28" y="23"/>
                      <a:pt x="29" y="21"/>
                      <a:pt x="29" y="17"/>
                    </a:cubicBezTo>
                    <a:cubicBezTo>
                      <a:pt x="28" y="16"/>
                      <a:pt x="28" y="14"/>
                      <a:pt x="29" y="12"/>
                    </a:cubicBezTo>
                    <a:cubicBezTo>
                      <a:pt x="29" y="7"/>
                      <a:pt x="25" y="4"/>
                      <a:pt x="2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47" name="Freeform 691">
                <a:extLst>
                  <a:ext uri="{FF2B5EF4-FFF2-40B4-BE49-F238E27FC236}">
                    <a16:creationId xmlns="" xmlns:a16="http://schemas.microsoft.com/office/drawing/2014/main" id="{13F58304-9F6F-4D8F-AE23-9B86FB2F5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3156"/>
                <a:ext cx="70" cy="70"/>
              </a:xfrm>
              <a:custGeom>
                <a:avLst/>
                <a:gdLst>
                  <a:gd name="T0" fmla="*/ 0 w 27"/>
                  <a:gd name="T1" fmla="*/ 13 h 27"/>
                  <a:gd name="T2" fmla="*/ 13 w 27"/>
                  <a:gd name="T3" fmla="*/ 27 h 27"/>
                  <a:gd name="T4" fmla="*/ 27 w 27"/>
                  <a:gd name="T5" fmla="*/ 14 h 27"/>
                  <a:gd name="T6" fmla="*/ 14 w 27"/>
                  <a:gd name="T7" fmla="*/ 0 h 27"/>
                  <a:gd name="T8" fmla="*/ 0 w 27"/>
                  <a:gd name="T9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3"/>
                    </a:moveTo>
                    <a:cubicBezTo>
                      <a:pt x="0" y="23"/>
                      <a:pt x="3" y="27"/>
                      <a:pt x="13" y="27"/>
                    </a:cubicBez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4"/>
                      <a:pt x="23" y="0"/>
                      <a:pt x="14" y="0"/>
                    </a:cubicBezTo>
                    <a:cubicBezTo>
                      <a:pt x="4" y="0"/>
                      <a:pt x="0" y="3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48" name="Freeform 692">
                <a:extLst>
                  <a:ext uri="{FF2B5EF4-FFF2-40B4-BE49-F238E27FC236}">
                    <a16:creationId xmlns="" xmlns:a16="http://schemas.microsoft.com/office/drawing/2014/main" id="{FE719FA5-EFBA-4A5E-98A0-E15750E12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2838"/>
                <a:ext cx="70" cy="70"/>
              </a:xfrm>
              <a:custGeom>
                <a:avLst/>
                <a:gdLst>
                  <a:gd name="T0" fmla="*/ 14 w 27"/>
                  <a:gd name="T1" fmla="*/ 0 h 27"/>
                  <a:gd name="T2" fmla="*/ 0 w 27"/>
                  <a:gd name="T3" fmla="*/ 13 h 27"/>
                  <a:gd name="T4" fmla="*/ 13 w 27"/>
                  <a:gd name="T5" fmla="*/ 27 h 27"/>
                  <a:gd name="T6" fmla="*/ 27 w 27"/>
                  <a:gd name="T7" fmla="*/ 14 h 27"/>
                  <a:gd name="T8" fmla="*/ 14 w 2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0"/>
                    </a:moveTo>
                    <a:cubicBezTo>
                      <a:pt x="4" y="0"/>
                      <a:pt x="0" y="4"/>
                      <a:pt x="0" y="13"/>
                    </a:cubicBezTo>
                    <a:cubicBezTo>
                      <a:pt x="0" y="23"/>
                      <a:pt x="4" y="27"/>
                      <a:pt x="13" y="27"/>
                    </a:cubicBez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4"/>
                      <a:pt x="23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49" name="Freeform 693">
                <a:extLst>
                  <a:ext uri="{FF2B5EF4-FFF2-40B4-BE49-F238E27FC236}">
                    <a16:creationId xmlns="" xmlns:a16="http://schemas.microsoft.com/office/drawing/2014/main" id="{8DFFC18D-02ED-43E2-9F4A-5CB737BA4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832"/>
                <a:ext cx="75" cy="78"/>
              </a:xfrm>
              <a:custGeom>
                <a:avLst/>
                <a:gdLst>
                  <a:gd name="T0" fmla="*/ 0 w 29"/>
                  <a:gd name="T1" fmla="*/ 17 h 30"/>
                  <a:gd name="T2" fmla="*/ 4 w 29"/>
                  <a:gd name="T3" fmla="*/ 25 h 30"/>
                  <a:gd name="T4" fmla="*/ 12 w 29"/>
                  <a:gd name="T5" fmla="*/ 29 h 30"/>
                  <a:gd name="T6" fmla="*/ 17 w 29"/>
                  <a:gd name="T7" fmla="*/ 29 h 30"/>
                  <a:gd name="T8" fmla="*/ 27 w 29"/>
                  <a:gd name="T9" fmla="*/ 22 h 30"/>
                  <a:gd name="T10" fmla="*/ 27 w 29"/>
                  <a:gd name="T11" fmla="*/ 10 h 30"/>
                  <a:gd name="T12" fmla="*/ 23 w 29"/>
                  <a:gd name="T13" fmla="*/ 5 h 30"/>
                  <a:gd name="T14" fmla="*/ 11 w 29"/>
                  <a:gd name="T15" fmla="*/ 2 h 30"/>
                  <a:gd name="T16" fmla="*/ 4 w 29"/>
                  <a:gd name="T17" fmla="*/ 4 h 30"/>
                  <a:gd name="T18" fmla="*/ 0 w 29"/>
                  <a:gd name="T19" fmla="*/ 15 h 30"/>
                  <a:gd name="T20" fmla="*/ 0 w 29"/>
                  <a:gd name="T21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30">
                    <a:moveTo>
                      <a:pt x="0" y="17"/>
                    </a:moveTo>
                    <a:cubicBezTo>
                      <a:pt x="0" y="21"/>
                      <a:pt x="1" y="23"/>
                      <a:pt x="4" y="25"/>
                    </a:cubicBezTo>
                    <a:cubicBezTo>
                      <a:pt x="6" y="28"/>
                      <a:pt x="9" y="29"/>
                      <a:pt x="12" y="29"/>
                    </a:cubicBezTo>
                    <a:cubicBezTo>
                      <a:pt x="14" y="29"/>
                      <a:pt x="15" y="29"/>
                      <a:pt x="17" y="29"/>
                    </a:cubicBezTo>
                    <a:cubicBezTo>
                      <a:pt x="22" y="30"/>
                      <a:pt x="25" y="25"/>
                      <a:pt x="27" y="22"/>
                    </a:cubicBezTo>
                    <a:cubicBezTo>
                      <a:pt x="29" y="18"/>
                      <a:pt x="28" y="14"/>
                      <a:pt x="27" y="10"/>
                    </a:cubicBezTo>
                    <a:cubicBezTo>
                      <a:pt x="27" y="8"/>
                      <a:pt x="24" y="6"/>
                      <a:pt x="23" y="5"/>
                    </a:cubicBezTo>
                    <a:cubicBezTo>
                      <a:pt x="20" y="0"/>
                      <a:pt x="15" y="3"/>
                      <a:pt x="11" y="2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1" y="7"/>
                      <a:pt x="0" y="11"/>
                      <a:pt x="0" y="15"/>
                    </a:cubicBezTo>
                    <a:cubicBezTo>
                      <a:pt x="0" y="16"/>
                      <a:pt x="0" y="17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50" name="Freeform 694">
                <a:extLst>
                  <a:ext uri="{FF2B5EF4-FFF2-40B4-BE49-F238E27FC236}">
                    <a16:creationId xmlns="" xmlns:a16="http://schemas.microsoft.com/office/drawing/2014/main" id="{8A5DDE14-28EF-45B3-AECD-B8E540799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7" y="3050"/>
                <a:ext cx="70" cy="70"/>
              </a:xfrm>
              <a:custGeom>
                <a:avLst/>
                <a:gdLst>
                  <a:gd name="T0" fmla="*/ 14 w 27"/>
                  <a:gd name="T1" fmla="*/ 0 h 27"/>
                  <a:gd name="T2" fmla="*/ 0 w 27"/>
                  <a:gd name="T3" fmla="*/ 13 h 27"/>
                  <a:gd name="T4" fmla="*/ 13 w 27"/>
                  <a:gd name="T5" fmla="*/ 27 h 27"/>
                  <a:gd name="T6" fmla="*/ 27 w 27"/>
                  <a:gd name="T7" fmla="*/ 14 h 27"/>
                  <a:gd name="T8" fmla="*/ 14 w 2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0"/>
                    </a:moveTo>
                    <a:cubicBezTo>
                      <a:pt x="4" y="0"/>
                      <a:pt x="0" y="4"/>
                      <a:pt x="0" y="13"/>
                    </a:cubicBezTo>
                    <a:cubicBezTo>
                      <a:pt x="0" y="23"/>
                      <a:pt x="4" y="27"/>
                      <a:pt x="13" y="27"/>
                    </a:cubicBezTo>
                    <a:cubicBezTo>
                      <a:pt x="23" y="27"/>
                      <a:pt x="27" y="24"/>
                      <a:pt x="27" y="14"/>
                    </a:cubicBezTo>
                    <a:cubicBezTo>
                      <a:pt x="27" y="4"/>
                      <a:pt x="23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51" name="Freeform 695">
                <a:extLst>
                  <a:ext uri="{FF2B5EF4-FFF2-40B4-BE49-F238E27FC236}">
                    <a16:creationId xmlns="" xmlns:a16="http://schemas.microsoft.com/office/drawing/2014/main" id="{586648D1-E044-4C25-AC40-20E21E0F0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3258"/>
                <a:ext cx="78" cy="75"/>
              </a:xfrm>
              <a:custGeom>
                <a:avLst/>
                <a:gdLst>
                  <a:gd name="T0" fmla="*/ 8 w 30"/>
                  <a:gd name="T1" fmla="*/ 28 h 29"/>
                  <a:gd name="T2" fmla="*/ 20 w 30"/>
                  <a:gd name="T3" fmla="*/ 28 h 29"/>
                  <a:gd name="T4" fmla="*/ 25 w 30"/>
                  <a:gd name="T5" fmla="*/ 24 h 29"/>
                  <a:gd name="T6" fmla="*/ 28 w 30"/>
                  <a:gd name="T7" fmla="*/ 12 h 29"/>
                  <a:gd name="T8" fmla="*/ 25 w 30"/>
                  <a:gd name="T9" fmla="*/ 5 h 29"/>
                  <a:gd name="T10" fmla="*/ 15 w 30"/>
                  <a:gd name="T11" fmla="*/ 1 h 29"/>
                  <a:gd name="T12" fmla="*/ 13 w 30"/>
                  <a:gd name="T13" fmla="*/ 1 h 29"/>
                  <a:gd name="T14" fmla="*/ 4 w 30"/>
                  <a:gd name="T15" fmla="*/ 4 h 29"/>
                  <a:gd name="T16" fmla="*/ 1 w 30"/>
                  <a:gd name="T17" fmla="*/ 13 h 29"/>
                  <a:gd name="T18" fmla="*/ 1 w 30"/>
                  <a:gd name="T19" fmla="*/ 17 h 29"/>
                  <a:gd name="T20" fmla="*/ 8 w 30"/>
                  <a:gd name="T21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9">
                    <a:moveTo>
                      <a:pt x="8" y="28"/>
                    </a:moveTo>
                    <a:cubicBezTo>
                      <a:pt x="11" y="29"/>
                      <a:pt x="16" y="28"/>
                      <a:pt x="20" y="28"/>
                    </a:cubicBezTo>
                    <a:cubicBezTo>
                      <a:pt x="22" y="27"/>
                      <a:pt x="24" y="25"/>
                      <a:pt x="25" y="24"/>
                    </a:cubicBezTo>
                    <a:cubicBezTo>
                      <a:pt x="30" y="21"/>
                      <a:pt x="27" y="16"/>
                      <a:pt x="28" y="12"/>
                    </a:cubicBezTo>
                    <a:cubicBezTo>
                      <a:pt x="28" y="9"/>
                      <a:pt x="27" y="7"/>
                      <a:pt x="25" y="5"/>
                    </a:cubicBezTo>
                    <a:cubicBezTo>
                      <a:pt x="22" y="1"/>
                      <a:pt x="19" y="0"/>
                      <a:pt x="15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9" y="0"/>
                      <a:pt x="7" y="2"/>
                      <a:pt x="4" y="4"/>
                    </a:cubicBezTo>
                    <a:cubicBezTo>
                      <a:pt x="2" y="7"/>
                      <a:pt x="0" y="9"/>
                      <a:pt x="1" y="13"/>
                    </a:cubicBezTo>
                    <a:cubicBezTo>
                      <a:pt x="1" y="14"/>
                      <a:pt x="1" y="16"/>
                      <a:pt x="1" y="17"/>
                    </a:cubicBezTo>
                    <a:cubicBezTo>
                      <a:pt x="0" y="23"/>
                      <a:pt x="5" y="26"/>
                      <a:pt x="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52" name="Freeform 696">
                <a:extLst>
                  <a:ext uri="{FF2B5EF4-FFF2-40B4-BE49-F238E27FC236}">
                    <a16:creationId xmlns="" xmlns:a16="http://schemas.microsoft.com/office/drawing/2014/main" id="{1737DFEB-4322-4AD7-96C1-B0A6262F2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8" y="2835"/>
                <a:ext cx="78" cy="75"/>
              </a:xfrm>
              <a:custGeom>
                <a:avLst/>
                <a:gdLst>
                  <a:gd name="T0" fmla="*/ 8 w 30"/>
                  <a:gd name="T1" fmla="*/ 27 h 29"/>
                  <a:gd name="T2" fmla="*/ 20 w 30"/>
                  <a:gd name="T3" fmla="*/ 28 h 29"/>
                  <a:gd name="T4" fmla="*/ 25 w 30"/>
                  <a:gd name="T5" fmla="*/ 24 h 29"/>
                  <a:gd name="T6" fmla="*/ 28 w 30"/>
                  <a:gd name="T7" fmla="*/ 11 h 29"/>
                  <a:gd name="T8" fmla="*/ 25 w 30"/>
                  <a:gd name="T9" fmla="*/ 5 h 29"/>
                  <a:gd name="T10" fmla="*/ 15 w 30"/>
                  <a:gd name="T11" fmla="*/ 1 h 29"/>
                  <a:gd name="T12" fmla="*/ 12 w 30"/>
                  <a:gd name="T13" fmla="*/ 1 h 29"/>
                  <a:gd name="T14" fmla="*/ 4 w 30"/>
                  <a:gd name="T15" fmla="*/ 4 h 29"/>
                  <a:gd name="T16" fmla="*/ 1 w 30"/>
                  <a:gd name="T17" fmla="*/ 12 h 29"/>
                  <a:gd name="T18" fmla="*/ 1 w 30"/>
                  <a:gd name="T19" fmla="*/ 17 h 29"/>
                  <a:gd name="T20" fmla="*/ 8 w 30"/>
                  <a:gd name="T21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9">
                    <a:moveTo>
                      <a:pt x="8" y="27"/>
                    </a:moveTo>
                    <a:cubicBezTo>
                      <a:pt x="11" y="29"/>
                      <a:pt x="16" y="28"/>
                      <a:pt x="20" y="28"/>
                    </a:cubicBezTo>
                    <a:cubicBezTo>
                      <a:pt x="22" y="27"/>
                      <a:pt x="23" y="25"/>
                      <a:pt x="25" y="24"/>
                    </a:cubicBezTo>
                    <a:cubicBezTo>
                      <a:pt x="30" y="20"/>
                      <a:pt x="27" y="16"/>
                      <a:pt x="28" y="11"/>
                    </a:cubicBezTo>
                    <a:cubicBezTo>
                      <a:pt x="28" y="9"/>
                      <a:pt x="27" y="7"/>
                      <a:pt x="25" y="5"/>
                    </a:cubicBezTo>
                    <a:cubicBezTo>
                      <a:pt x="22" y="1"/>
                      <a:pt x="19" y="0"/>
                      <a:pt x="15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9" y="0"/>
                      <a:pt x="7" y="2"/>
                      <a:pt x="4" y="4"/>
                    </a:cubicBezTo>
                    <a:cubicBezTo>
                      <a:pt x="2" y="7"/>
                      <a:pt x="0" y="9"/>
                      <a:pt x="1" y="12"/>
                    </a:cubicBezTo>
                    <a:cubicBezTo>
                      <a:pt x="1" y="14"/>
                      <a:pt x="1" y="16"/>
                      <a:pt x="1" y="17"/>
                    </a:cubicBezTo>
                    <a:cubicBezTo>
                      <a:pt x="0" y="23"/>
                      <a:pt x="4" y="26"/>
                      <a:pt x="8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53" name="Freeform 697">
                <a:extLst>
                  <a:ext uri="{FF2B5EF4-FFF2-40B4-BE49-F238E27FC236}">
                    <a16:creationId xmlns="" xmlns:a16="http://schemas.microsoft.com/office/drawing/2014/main" id="{40E2A999-FB67-4F57-B762-C9F8D9A13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2" y="2832"/>
                <a:ext cx="75" cy="76"/>
              </a:xfrm>
              <a:custGeom>
                <a:avLst/>
                <a:gdLst>
                  <a:gd name="T0" fmla="*/ 5 w 29"/>
                  <a:gd name="T1" fmla="*/ 25 h 29"/>
                  <a:gd name="T2" fmla="*/ 12 w 29"/>
                  <a:gd name="T3" fmla="*/ 29 h 29"/>
                  <a:gd name="T4" fmla="*/ 17 w 29"/>
                  <a:gd name="T5" fmla="*/ 29 h 29"/>
                  <a:gd name="T6" fmla="*/ 25 w 29"/>
                  <a:gd name="T7" fmla="*/ 25 h 29"/>
                  <a:gd name="T8" fmla="*/ 28 w 29"/>
                  <a:gd name="T9" fmla="*/ 17 h 29"/>
                  <a:gd name="T10" fmla="*/ 27 w 29"/>
                  <a:gd name="T11" fmla="*/ 8 h 29"/>
                  <a:gd name="T12" fmla="*/ 16 w 29"/>
                  <a:gd name="T13" fmla="*/ 2 h 29"/>
                  <a:gd name="T14" fmla="*/ 13 w 29"/>
                  <a:gd name="T15" fmla="*/ 2 h 29"/>
                  <a:gd name="T16" fmla="*/ 4 w 29"/>
                  <a:gd name="T17" fmla="*/ 5 h 29"/>
                  <a:gd name="T18" fmla="*/ 1 w 29"/>
                  <a:gd name="T19" fmla="*/ 13 h 29"/>
                  <a:gd name="T20" fmla="*/ 1 w 29"/>
                  <a:gd name="T21" fmla="*/ 18 h 29"/>
                  <a:gd name="T22" fmla="*/ 5 w 29"/>
                  <a:gd name="T23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29">
                    <a:moveTo>
                      <a:pt x="5" y="25"/>
                    </a:moveTo>
                    <a:cubicBezTo>
                      <a:pt x="7" y="27"/>
                      <a:pt x="8" y="29"/>
                      <a:pt x="12" y="29"/>
                    </a:cubicBezTo>
                    <a:cubicBezTo>
                      <a:pt x="13" y="28"/>
                      <a:pt x="15" y="29"/>
                      <a:pt x="17" y="29"/>
                    </a:cubicBezTo>
                    <a:cubicBezTo>
                      <a:pt x="20" y="29"/>
                      <a:pt x="22" y="28"/>
                      <a:pt x="25" y="25"/>
                    </a:cubicBezTo>
                    <a:cubicBezTo>
                      <a:pt x="27" y="23"/>
                      <a:pt x="29" y="21"/>
                      <a:pt x="28" y="17"/>
                    </a:cubicBezTo>
                    <a:cubicBezTo>
                      <a:pt x="28" y="14"/>
                      <a:pt x="29" y="10"/>
                      <a:pt x="27" y="8"/>
                    </a:cubicBezTo>
                    <a:cubicBezTo>
                      <a:pt x="25" y="4"/>
                      <a:pt x="22" y="0"/>
                      <a:pt x="16" y="2"/>
                    </a:cubicBezTo>
                    <a:cubicBezTo>
                      <a:pt x="15" y="2"/>
                      <a:pt x="14" y="2"/>
                      <a:pt x="13" y="2"/>
                    </a:cubicBezTo>
                    <a:cubicBezTo>
                      <a:pt x="9" y="1"/>
                      <a:pt x="7" y="3"/>
                      <a:pt x="4" y="5"/>
                    </a:cubicBezTo>
                    <a:cubicBezTo>
                      <a:pt x="2" y="8"/>
                      <a:pt x="1" y="10"/>
                      <a:pt x="1" y="13"/>
                    </a:cubicBezTo>
                    <a:cubicBezTo>
                      <a:pt x="1" y="15"/>
                      <a:pt x="1" y="17"/>
                      <a:pt x="1" y="18"/>
                    </a:cubicBezTo>
                    <a:cubicBezTo>
                      <a:pt x="0" y="22"/>
                      <a:pt x="3" y="23"/>
                      <a:pt x="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54" name="Freeform 698">
                <a:extLst>
                  <a:ext uri="{FF2B5EF4-FFF2-40B4-BE49-F238E27FC236}">
                    <a16:creationId xmlns="" xmlns:a16="http://schemas.microsoft.com/office/drawing/2014/main" id="{7B911ED1-14DB-40C3-9C53-59310A0E7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364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4 h 27"/>
                  <a:gd name="T4" fmla="*/ 13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4"/>
                      <a:pt x="23" y="0"/>
                      <a:pt x="13" y="0"/>
                    </a:cubicBezTo>
                    <a:cubicBezTo>
                      <a:pt x="4" y="0"/>
                      <a:pt x="0" y="4"/>
                      <a:pt x="0" y="14"/>
                    </a:cubicBezTo>
                    <a:cubicBezTo>
                      <a:pt x="0" y="24"/>
                      <a:pt x="4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55" name="Freeform 699">
                <a:extLst>
                  <a:ext uri="{FF2B5EF4-FFF2-40B4-BE49-F238E27FC236}">
                    <a16:creationId xmlns="" xmlns:a16="http://schemas.microsoft.com/office/drawing/2014/main" id="{39B1AF5A-C4F3-406F-932D-84F132A67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3454"/>
                <a:ext cx="57" cy="104"/>
              </a:xfrm>
              <a:custGeom>
                <a:avLst/>
                <a:gdLst>
                  <a:gd name="T0" fmla="*/ 0 w 22"/>
                  <a:gd name="T1" fmla="*/ 18 h 40"/>
                  <a:gd name="T2" fmla="*/ 0 w 22"/>
                  <a:gd name="T3" fmla="*/ 30 h 40"/>
                  <a:gd name="T4" fmla="*/ 10 w 22"/>
                  <a:gd name="T5" fmla="*/ 35 h 40"/>
                  <a:gd name="T6" fmla="*/ 11 w 22"/>
                  <a:gd name="T7" fmla="*/ 34 h 40"/>
                  <a:gd name="T8" fmla="*/ 21 w 22"/>
                  <a:gd name="T9" fmla="*/ 17 h 40"/>
                  <a:gd name="T10" fmla="*/ 3 w 22"/>
                  <a:gd name="T11" fmla="*/ 0 h 40"/>
                  <a:gd name="T12" fmla="*/ 0 w 22"/>
                  <a:gd name="T13" fmla="*/ 3 h 40"/>
                  <a:gd name="T14" fmla="*/ 0 w 22"/>
                  <a:gd name="T15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40">
                    <a:moveTo>
                      <a:pt x="0" y="18"/>
                    </a:moveTo>
                    <a:cubicBezTo>
                      <a:pt x="0" y="22"/>
                      <a:pt x="0" y="26"/>
                      <a:pt x="0" y="30"/>
                    </a:cubicBezTo>
                    <a:cubicBezTo>
                      <a:pt x="0" y="40"/>
                      <a:pt x="0" y="40"/>
                      <a:pt x="10" y="35"/>
                    </a:cubicBezTo>
                    <a:cubicBezTo>
                      <a:pt x="10" y="35"/>
                      <a:pt x="11" y="35"/>
                      <a:pt x="11" y="34"/>
                    </a:cubicBezTo>
                    <a:cubicBezTo>
                      <a:pt x="17" y="31"/>
                      <a:pt x="22" y="22"/>
                      <a:pt x="21" y="17"/>
                    </a:cubicBezTo>
                    <a:cubicBezTo>
                      <a:pt x="20" y="10"/>
                      <a:pt x="11" y="1"/>
                      <a:pt x="3" y="0"/>
                    </a:cubicBezTo>
                    <a:cubicBezTo>
                      <a:pt x="1" y="0"/>
                      <a:pt x="0" y="0"/>
                      <a:pt x="0" y="3"/>
                    </a:cubicBezTo>
                    <a:cubicBezTo>
                      <a:pt x="0" y="8"/>
                      <a:pt x="0" y="13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56" name="Freeform 700">
                <a:extLst>
                  <a:ext uri="{FF2B5EF4-FFF2-40B4-BE49-F238E27FC236}">
                    <a16:creationId xmlns="" xmlns:a16="http://schemas.microsoft.com/office/drawing/2014/main" id="{6B3F8BC4-E33B-4D7A-AF1E-EE91BE99B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8" y="2731"/>
                <a:ext cx="70" cy="70"/>
              </a:xfrm>
              <a:custGeom>
                <a:avLst/>
                <a:gdLst>
                  <a:gd name="T0" fmla="*/ 0 w 27"/>
                  <a:gd name="T1" fmla="*/ 14 h 27"/>
                  <a:gd name="T2" fmla="*/ 13 w 27"/>
                  <a:gd name="T3" fmla="*/ 27 h 27"/>
                  <a:gd name="T4" fmla="*/ 27 w 27"/>
                  <a:gd name="T5" fmla="*/ 14 h 27"/>
                  <a:gd name="T6" fmla="*/ 13 w 27"/>
                  <a:gd name="T7" fmla="*/ 1 h 27"/>
                  <a:gd name="T8" fmla="*/ 0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4"/>
                    </a:moveTo>
                    <a:cubicBezTo>
                      <a:pt x="0" y="23"/>
                      <a:pt x="4" y="27"/>
                      <a:pt x="13" y="27"/>
                    </a:cubicBezTo>
                    <a:cubicBezTo>
                      <a:pt x="22" y="27"/>
                      <a:pt x="27" y="23"/>
                      <a:pt x="27" y="14"/>
                    </a:cubicBezTo>
                    <a:cubicBezTo>
                      <a:pt x="27" y="5"/>
                      <a:pt x="22" y="0"/>
                      <a:pt x="13" y="1"/>
                    </a:cubicBezTo>
                    <a:cubicBezTo>
                      <a:pt x="4" y="1"/>
                      <a:pt x="0" y="5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57" name="Freeform 701">
                <a:extLst>
                  <a:ext uri="{FF2B5EF4-FFF2-40B4-BE49-F238E27FC236}">
                    <a16:creationId xmlns="" xmlns:a16="http://schemas.microsoft.com/office/drawing/2014/main" id="{5997E392-1D89-47E6-AEB2-031703D5D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2" y="2731"/>
                <a:ext cx="70" cy="70"/>
              </a:xfrm>
              <a:custGeom>
                <a:avLst/>
                <a:gdLst>
                  <a:gd name="T0" fmla="*/ 13 w 27"/>
                  <a:gd name="T1" fmla="*/ 1 h 27"/>
                  <a:gd name="T2" fmla="*/ 0 w 27"/>
                  <a:gd name="T3" fmla="*/ 14 h 27"/>
                  <a:gd name="T4" fmla="*/ 14 w 27"/>
                  <a:gd name="T5" fmla="*/ 27 h 27"/>
                  <a:gd name="T6" fmla="*/ 27 w 27"/>
                  <a:gd name="T7" fmla="*/ 14 h 27"/>
                  <a:gd name="T8" fmla="*/ 13 w 27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1"/>
                    </a:moveTo>
                    <a:cubicBezTo>
                      <a:pt x="4" y="1"/>
                      <a:pt x="0" y="5"/>
                      <a:pt x="0" y="14"/>
                    </a:cubicBezTo>
                    <a:cubicBezTo>
                      <a:pt x="0" y="23"/>
                      <a:pt x="5" y="27"/>
                      <a:pt x="14" y="27"/>
                    </a:cubicBezTo>
                    <a:cubicBezTo>
                      <a:pt x="22" y="27"/>
                      <a:pt x="27" y="23"/>
                      <a:pt x="27" y="14"/>
                    </a:cubicBezTo>
                    <a:cubicBezTo>
                      <a:pt x="27" y="5"/>
                      <a:pt x="22" y="0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58" name="Freeform 702">
                <a:extLst>
                  <a:ext uri="{FF2B5EF4-FFF2-40B4-BE49-F238E27FC236}">
                    <a16:creationId xmlns="" xmlns:a16="http://schemas.microsoft.com/office/drawing/2014/main" id="{B48CD90B-4497-4289-96C2-983FEDC4D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6" y="2731"/>
                <a:ext cx="70" cy="70"/>
              </a:xfrm>
              <a:custGeom>
                <a:avLst/>
                <a:gdLst>
                  <a:gd name="T0" fmla="*/ 0 w 27"/>
                  <a:gd name="T1" fmla="*/ 14 h 27"/>
                  <a:gd name="T2" fmla="*/ 14 w 27"/>
                  <a:gd name="T3" fmla="*/ 27 h 27"/>
                  <a:gd name="T4" fmla="*/ 27 w 27"/>
                  <a:gd name="T5" fmla="*/ 14 h 27"/>
                  <a:gd name="T6" fmla="*/ 14 w 27"/>
                  <a:gd name="T7" fmla="*/ 1 h 27"/>
                  <a:gd name="T8" fmla="*/ 0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4"/>
                    </a:moveTo>
                    <a:cubicBezTo>
                      <a:pt x="0" y="23"/>
                      <a:pt x="5" y="27"/>
                      <a:pt x="14" y="27"/>
                    </a:cubicBez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5"/>
                      <a:pt x="23" y="0"/>
                      <a:pt x="14" y="1"/>
                    </a:cubicBezTo>
                    <a:cubicBezTo>
                      <a:pt x="5" y="1"/>
                      <a:pt x="0" y="5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59" name="Freeform 703">
                <a:extLst>
                  <a:ext uri="{FF2B5EF4-FFF2-40B4-BE49-F238E27FC236}">
                    <a16:creationId xmlns="" xmlns:a16="http://schemas.microsoft.com/office/drawing/2014/main" id="{A63A84BF-B242-4EC8-867C-72179991C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2" y="2731"/>
                <a:ext cx="70" cy="70"/>
              </a:xfrm>
              <a:custGeom>
                <a:avLst/>
                <a:gdLst>
                  <a:gd name="T0" fmla="*/ 0 w 27"/>
                  <a:gd name="T1" fmla="*/ 14 h 27"/>
                  <a:gd name="T2" fmla="*/ 13 w 27"/>
                  <a:gd name="T3" fmla="*/ 27 h 27"/>
                  <a:gd name="T4" fmla="*/ 27 w 27"/>
                  <a:gd name="T5" fmla="*/ 14 h 27"/>
                  <a:gd name="T6" fmla="*/ 13 w 27"/>
                  <a:gd name="T7" fmla="*/ 1 h 27"/>
                  <a:gd name="T8" fmla="*/ 0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4"/>
                    </a:moveTo>
                    <a:cubicBezTo>
                      <a:pt x="0" y="23"/>
                      <a:pt x="4" y="27"/>
                      <a:pt x="13" y="27"/>
                    </a:cubicBezTo>
                    <a:cubicBezTo>
                      <a:pt x="22" y="27"/>
                      <a:pt x="27" y="23"/>
                      <a:pt x="27" y="14"/>
                    </a:cubicBezTo>
                    <a:cubicBezTo>
                      <a:pt x="26" y="5"/>
                      <a:pt x="22" y="0"/>
                      <a:pt x="13" y="1"/>
                    </a:cubicBezTo>
                    <a:cubicBezTo>
                      <a:pt x="4" y="1"/>
                      <a:pt x="0" y="5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60" name="Freeform 704">
                <a:extLst>
                  <a:ext uri="{FF2B5EF4-FFF2-40B4-BE49-F238E27FC236}">
                    <a16:creationId xmlns="" xmlns:a16="http://schemas.microsoft.com/office/drawing/2014/main" id="{F7A6F9DB-22A4-4F94-ABA2-DAB68315F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8" y="2731"/>
                <a:ext cx="73" cy="73"/>
              </a:xfrm>
              <a:custGeom>
                <a:avLst/>
                <a:gdLst>
                  <a:gd name="T0" fmla="*/ 14 w 28"/>
                  <a:gd name="T1" fmla="*/ 28 h 28"/>
                  <a:gd name="T2" fmla="*/ 28 w 28"/>
                  <a:gd name="T3" fmla="*/ 14 h 28"/>
                  <a:gd name="T4" fmla="*/ 15 w 28"/>
                  <a:gd name="T5" fmla="*/ 0 h 28"/>
                  <a:gd name="T6" fmla="*/ 1 w 28"/>
                  <a:gd name="T7" fmla="*/ 14 h 28"/>
                  <a:gd name="T8" fmla="*/ 14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21" y="28"/>
                      <a:pt x="28" y="22"/>
                      <a:pt x="28" y="14"/>
                    </a:cubicBezTo>
                    <a:cubicBezTo>
                      <a:pt x="28" y="7"/>
                      <a:pt x="22" y="0"/>
                      <a:pt x="15" y="0"/>
                    </a:cubicBezTo>
                    <a:cubicBezTo>
                      <a:pt x="7" y="0"/>
                      <a:pt x="0" y="6"/>
                      <a:pt x="1" y="14"/>
                    </a:cubicBezTo>
                    <a:cubicBezTo>
                      <a:pt x="0" y="21"/>
                      <a:pt x="6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61" name="Oval 705">
                <a:extLst>
                  <a:ext uri="{FF2B5EF4-FFF2-40B4-BE49-F238E27FC236}">
                    <a16:creationId xmlns="" xmlns:a16="http://schemas.microsoft.com/office/drawing/2014/main" id="{D35A1008-1324-41C0-BF12-BF001CAB9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9" y="3364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62" name="Freeform 706">
                <a:extLst>
                  <a:ext uri="{FF2B5EF4-FFF2-40B4-BE49-F238E27FC236}">
                    <a16:creationId xmlns="" xmlns:a16="http://schemas.microsoft.com/office/drawing/2014/main" id="{672F6FDB-6BA7-4B3E-9BBE-F97F4606D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3364"/>
                <a:ext cx="70" cy="70"/>
              </a:xfrm>
              <a:custGeom>
                <a:avLst/>
                <a:gdLst>
                  <a:gd name="T0" fmla="*/ 1 w 27"/>
                  <a:gd name="T1" fmla="*/ 14 h 27"/>
                  <a:gd name="T2" fmla="*/ 14 w 27"/>
                  <a:gd name="T3" fmla="*/ 27 h 27"/>
                  <a:gd name="T4" fmla="*/ 27 w 27"/>
                  <a:gd name="T5" fmla="*/ 14 h 27"/>
                  <a:gd name="T6" fmla="*/ 14 w 27"/>
                  <a:gd name="T7" fmla="*/ 0 h 27"/>
                  <a:gd name="T8" fmla="*/ 1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" y="14"/>
                    </a:moveTo>
                    <a:cubicBezTo>
                      <a:pt x="1" y="23"/>
                      <a:pt x="5" y="27"/>
                      <a:pt x="14" y="27"/>
                    </a:cubicBez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5"/>
                      <a:pt x="23" y="0"/>
                      <a:pt x="14" y="0"/>
                    </a:cubicBezTo>
                    <a:cubicBezTo>
                      <a:pt x="5" y="0"/>
                      <a:pt x="0" y="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63" name="Freeform 707">
                <a:extLst>
                  <a:ext uri="{FF2B5EF4-FFF2-40B4-BE49-F238E27FC236}">
                    <a16:creationId xmlns="" xmlns:a16="http://schemas.microsoft.com/office/drawing/2014/main" id="{CE22A273-5CBF-4708-8097-940767D90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3364"/>
                <a:ext cx="70" cy="70"/>
              </a:xfrm>
              <a:custGeom>
                <a:avLst/>
                <a:gdLst>
                  <a:gd name="T0" fmla="*/ 0 w 27"/>
                  <a:gd name="T1" fmla="*/ 14 h 27"/>
                  <a:gd name="T2" fmla="*/ 14 w 27"/>
                  <a:gd name="T3" fmla="*/ 27 h 27"/>
                  <a:gd name="T4" fmla="*/ 27 w 27"/>
                  <a:gd name="T5" fmla="*/ 14 h 27"/>
                  <a:gd name="T6" fmla="*/ 13 w 27"/>
                  <a:gd name="T7" fmla="*/ 0 h 27"/>
                  <a:gd name="T8" fmla="*/ 0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4"/>
                    </a:moveTo>
                    <a:cubicBezTo>
                      <a:pt x="0" y="23"/>
                      <a:pt x="4" y="27"/>
                      <a:pt x="14" y="27"/>
                    </a:cubicBezTo>
                    <a:cubicBezTo>
                      <a:pt x="22" y="27"/>
                      <a:pt x="27" y="23"/>
                      <a:pt x="27" y="14"/>
                    </a:cubicBezTo>
                    <a:cubicBezTo>
                      <a:pt x="27" y="5"/>
                      <a:pt x="22" y="0"/>
                      <a:pt x="13" y="0"/>
                    </a:cubicBezTo>
                    <a:cubicBezTo>
                      <a:pt x="4" y="0"/>
                      <a:pt x="0" y="5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64" name="Freeform 708">
                <a:extLst>
                  <a:ext uri="{FF2B5EF4-FFF2-40B4-BE49-F238E27FC236}">
                    <a16:creationId xmlns="" xmlns:a16="http://schemas.microsoft.com/office/drawing/2014/main" id="{E5628E65-1FC5-4002-A203-E629F66FD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2628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3 h 27"/>
                  <a:gd name="T4" fmla="*/ 13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2" y="27"/>
                      <a:pt x="27" y="22"/>
                      <a:pt x="27" y="13"/>
                    </a:cubicBezTo>
                    <a:cubicBezTo>
                      <a:pt x="27" y="5"/>
                      <a:pt x="22" y="0"/>
                      <a:pt x="13" y="0"/>
                    </a:cubicBezTo>
                    <a:cubicBezTo>
                      <a:pt x="4" y="0"/>
                      <a:pt x="0" y="5"/>
                      <a:pt x="0" y="14"/>
                    </a:cubicBezTo>
                    <a:cubicBezTo>
                      <a:pt x="0" y="23"/>
                      <a:pt x="4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65" name="Freeform 709">
                <a:extLst>
                  <a:ext uri="{FF2B5EF4-FFF2-40B4-BE49-F238E27FC236}">
                    <a16:creationId xmlns="" xmlns:a16="http://schemas.microsoft.com/office/drawing/2014/main" id="{6B6DAED1-46C0-4E16-9C67-CF0E50D2B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" y="2628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4 h 27"/>
                  <a:gd name="T4" fmla="*/ 13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5"/>
                      <a:pt x="22" y="0"/>
                      <a:pt x="13" y="0"/>
                    </a:cubicBezTo>
                    <a:cubicBezTo>
                      <a:pt x="4" y="0"/>
                      <a:pt x="0" y="5"/>
                      <a:pt x="0" y="14"/>
                    </a:cubicBezTo>
                    <a:cubicBezTo>
                      <a:pt x="0" y="23"/>
                      <a:pt x="5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66" name="Freeform 710">
                <a:extLst>
                  <a:ext uri="{FF2B5EF4-FFF2-40B4-BE49-F238E27FC236}">
                    <a16:creationId xmlns="" xmlns:a16="http://schemas.microsoft.com/office/drawing/2014/main" id="{5A82D578-9FB6-4B81-85D8-47BC59A67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3050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5"/>
                      <a:pt x="23" y="0"/>
                      <a:pt x="14" y="0"/>
                    </a:cubicBezTo>
                    <a:cubicBezTo>
                      <a:pt x="5" y="1"/>
                      <a:pt x="0" y="5"/>
                      <a:pt x="0" y="14"/>
                    </a:cubicBezTo>
                    <a:cubicBezTo>
                      <a:pt x="0" y="23"/>
                      <a:pt x="5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67" name="Freeform 711">
                <a:extLst>
                  <a:ext uri="{FF2B5EF4-FFF2-40B4-BE49-F238E27FC236}">
                    <a16:creationId xmlns="" xmlns:a16="http://schemas.microsoft.com/office/drawing/2014/main" id="{B6679FE3-D5C2-4102-AB0F-024413864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3050"/>
                <a:ext cx="75" cy="73"/>
              </a:xfrm>
              <a:custGeom>
                <a:avLst/>
                <a:gdLst>
                  <a:gd name="T0" fmla="*/ 15 w 29"/>
                  <a:gd name="T1" fmla="*/ 28 h 28"/>
                  <a:gd name="T2" fmla="*/ 29 w 29"/>
                  <a:gd name="T3" fmla="*/ 14 h 28"/>
                  <a:gd name="T4" fmla="*/ 16 w 29"/>
                  <a:gd name="T5" fmla="*/ 0 h 28"/>
                  <a:gd name="T6" fmla="*/ 2 w 29"/>
                  <a:gd name="T7" fmla="*/ 13 h 28"/>
                  <a:gd name="T8" fmla="*/ 15 w 29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15" y="28"/>
                    </a:moveTo>
                    <a:cubicBezTo>
                      <a:pt x="22" y="28"/>
                      <a:pt x="29" y="22"/>
                      <a:pt x="29" y="14"/>
                    </a:cubicBezTo>
                    <a:cubicBezTo>
                      <a:pt x="29" y="7"/>
                      <a:pt x="23" y="0"/>
                      <a:pt x="16" y="0"/>
                    </a:cubicBezTo>
                    <a:cubicBezTo>
                      <a:pt x="8" y="0"/>
                      <a:pt x="1" y="6"/>
                      <a:pt x="2" y="13"/>
                    </a:cubicBezTo>
                    <a:cubicBezTo>
                      <a:pt x="0" y="21"/>
                      <a:pt x="7" y="27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68" name="Oval 712">
                <a:extLst>
                  <a:ext uri="{FF2B5EF4-FFF2-40B4-BE49-F238E27FC236}">
                    <a16:creationId xmlns="" xmlns:a16="http://schemas.microsoft.com/office/drawing/2014/main" id="{4CA055D8-E8D8-492A-AD9B-A18EAE656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5" y="2838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69" name="Freeform 713">
                <a:extLst>
                  <a:ext uri="{FF2B5EF4-FFF2-40B4-BE49-F238E27FC236}">
                    <a16:creationId xmlns="" xmlns:a16="http://schemas.microsoft.com/office/drawing/2014/main" id="{0DA20C47-7D48-4879-8619-A97FC2D0A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8" y="2835"/>
                <a:ext cx="70" cy="75"/>
              </a:xfrm>
              <a:custGeom>
                <a:avLst/>
                <a:gdLst>
                  <a:gd name="T0" fmla="*/ 13 w 27"/>
                  <a:gd name="T1" fmla="*/ 28 h 29"/>
                  <a:gd name="T2" fmla="*/ 27 w 27"/>
                  <a:gd name="T3" fmla="*/ 15 h 29"/>
                  <a:gd name="T4" fmla="*/ 14 w 27"/>
                  <a:gd name="T5" fmla="*/ 1 h 29"/>
                  <a:gd name="T6" fmla="*/ 0 w 27"/>
                  <a:gd name="T7" fmla="*/ 14 h 29"/>
                  <a:gd name="T8" fmla="*/ 13 w 27"/>
                  <a:gd name="T9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9">
                    <a:moveTo>
                      <a:pt x="13" y="28"/>
                    </a:moveTo>
                    <a:cubicBezTo>
                      <a:pt x="21" y="29"/>
                      <a:pt x="27" y="22"/>
                      <a:pt x="27" y="15"/>
                    </a:cubicBezTo>
                    <a:cubicBezTo>
                      <a:pt x="27" y="7"/>
                      <a:pt x="22" y="1"/>
                      <a:pt x="14" y="1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21"/>
                      <a:pt x="6" y="29"/>
                      <a:pt x="1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70" name="Oval 714">
                <a:extLst>
                  <a:ext uri="{FF2B5EF4-FFF2-40B4-BE49-F238E27FC236}">
                    <a16:creationId xmlns="" xmlns:a16="http://schemas.microsoft.com/office/drawing/2014/main" id="{001D9865-163B-406F-A547-34AD4447A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9" y="2628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71" name="Freeform 715">
                <a:extLst>
                  <a:ext uri="{FF2B5EF4-FFF2-40B4-BE49-F238E27FC236}">
                    <a16:creationId xmlns="" xmlns:a16="http://schemas.microsoft.com/office/drawing/2014/main" id="{D596213D-8580-49C5-AB50-8D225E7D9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3" y="2628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5"/>
                      <a:pt x="23" y="0"/>
                      <a:pt x="14" y="0"/>
                    </a:cubicBezTo>
                    <a:cubicBezTo>
                      <a:pt x="5" y="0"/>
                      <a:pt x="0" y="5"/>
                      <a:pt x="0" y="14"/>
                    </a:cubicBezTo>
                    <a:cubicBezTo>
                      <a:pt x="1" y="23"/>
                      <a:pt x="5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72" name="Freeform 716">
                <a:extLst>
                  <a:ext uri="{FF2B5EF4-FFF2-40B4-BE49-F238E27FC236}">
                    <a16:creationId xmlns="" xmlns:a16="http://schemas.microsoft.com/office/drawing/2014/main" id="{21F9EA10-33A0-4F06-A4D5-6A4D2C927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7" y="2628"/>
                <a:ext cx="72" cy="70"/>
              </a:xfrm>
              <a:custGeom>
                <a:avLst/>
                <a:gdLst>
                  <a:gd name="T0" fmla="*/ 15 w 28"/>
                  <a:gd name="T1" fmla="*/ 27 h 27"/>
                  <a:gd name="T2" fmla="*/ 28 w 28"/>
                  <a:gd name="T3" fmla="*/ 13 h 27"/>
                  <a:gd name="T4" fmla="*/ 14 w 28"/>
                  <a:gd name="T5" fmla="*/ 0 h 27"/>
                  <a:gd name="T6" fmla="*/ 1 w 28"/>
                  <a:gd name="T7" fmla="*/ 14 h 27"/>
                  <a:gd name="T8" fmla="*/ 15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5" y="27"/>
                    </a:moveTo>
                    <a:cubicBezTo>
                      <a:pt x="22" y="27"/>
                      <a:pt x="28" y="21"/>
                      <a:pt x="28" y="13"/>
                    </a:cubicBezTo>
                    <a:cubicBezTo>
                      <a:pt x="28" y="6"/>
                      <a:pt x="21" y="0"/>
                      <a:pt x="14" y="0"/>
                    </a:cubicBezTo>
                    <a:cubicBezTo>
                      <a:pt x="6" y="0"/>
                      <a:pt x="0" y="7"/>
                      <a:pt x="1" y="14"/>
                    </a:cubicBezTo>
                    <a:cubicBezTo>
                      <a:pt x="0" y="22"/>
                      <a:pt x="7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73" name="Freeform 717">
                <a:extLst>
                  <a:ext uri="{FF2B5EF4-FFF2-40B4-BE49-F238E27FC236}">
                    <a16:creationId xmlns="" xmlns:a16="http://schemas.microsoft.com/office/drawing/2014/main" id="{7FFF2665-EF83-48D4-9A43-EAB85ED06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0" y="2628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8 w 28"/>
                  <a:gd name="T3" fmla="*/ 14 h 27"/>
                  <a:gd name="T4" fmla="*/ 15 w 28"/>
                  <a:gd name="T5" fmla="*/ 0 h 27"/>
                  <a:gd name="T6" fmla="*/ 1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2" y="27"/>
                      <a:pt x="28" y="22"/>
                      <a:pt x="28" y="14"/>
                    </a:cubicBezTo>
                    <a:cubicBezTo>
                      <a:pt x="28" y="7"/>
                      <a:pt x="22" y="0"/>
                      <a:pt x="15" y="0"/>
                    </a:cubicBezTo>
                    <a:cubicBezTo>
                      <a:pt x="8" y="0"/>
                      <a:pt x="0" y="6"/>
                      <a:pt x="1" y="13"/>
                    </a:cubicBezTo>
                    <a:cubicBezTo>
                      <a:pt x="0" y="21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74" name="Freeform 718">
                <a:extLst>
                  <a:ext uri="{FF2B5EF4-FFF2-40B4-BE49-F238E27FC236}">
                    <a16:creationId xmlns="" xmlns:a16="http://schemas.microsoft.com/office/drawing/2014/main" id="{62E540E0-6EB1-47FD-9B8C-CAE063CD0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2941"/>
                <a:ext cx="73" cy="73"/>
              </a:xfrm>
              <a:custGeom>
                <a:avLst/>
                <a:gdLst>
                  <a:gd name="T0" fmla="*/ 15 w 28"/>
                  <a:gd name="T1" fmla="*/ 27 h 28"/>
                  <a:gd name="T2" fmla="*/ 28 w 28"/>
                  <a:gd name="T3" fmla="*/ 13 h 28"/>
                  <a:gd name="T4" fmla="*/ 14 w 28"/>
                  <a:gd name="T5" fmla="*/ 0 h 28"/>
                  <a:gd name="T6" fmla="*/ 1 w 28"/>
                  <a:gd name="T7" fmla="*/ 14 h 28"/>
                  <a:gd name="T8" fmla="*/ 15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5" y="27"/>
                    </a:moveTo>
                    <a:cubicBezTo>
                      <a:pt x="22" y="28"/>
                      <a:pt x="28" y="21"/>
                      <a:pt x="28" y="13"/>
                    </a:cubicBezTo>
                    <a:cubicBezTo>
                      <a:pt x="28" y="6"/>
                      <a:pt x="21" y="0"/>
                      <a:pt x="14" y="0"/>
                    </a:cubicBezTo>
                    <a:cubicBezTo>
                      <a:pt x="6" y="0"/>
                      <a:pt x="0" y="7"/>
                      <a:pt x="1" y="14"/>
                    </a:cubicBezTo>
                    <a:cubicBezTo>
                      <a:pt x="1" y="22"/>
                      <a:pt x="7" y="28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75" name="Freeform 719">
                <a:extLst>
                  <a:ext uri="{FF2B5EF4-FFF2-40B4-BE49-F238E27FC236}">
                    <a16:creationId xmlns="" xmlns:a16="http://schemas.microsoft.com/office/drawing/2014/main" id="{A64C3BB7-D654-4488-99AB-EA18C8B80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3154"/>
                <a:ext cx="75" cy="72"/>
              </a:xfrm>
              <a:custGeom>
                <a:avLst/>
                <a:gdLst>
                  <a:gd name="T0" fmla="*/ 14 w 29"/>
                  <a:gd name="T1" fmla="*/ 28 h 28"/>
                  <a:gd name="T2" fmla="*/ 28 w 29"/>
                  <a:gd name="T3" fmla="*/ 15 h 28"/>
                  <a:gd name="T4" fmla="*/ 15 w 29"/>
                  <a:gd name="T5" fmla="*/ 1 h 28"/>
                  <a:gd name="T6" fmla="*/ 1 w 29"/>
                  <a:gd name="T7" fmla="*/ 13 h 28"/>
                  <a:gd name="T8" fmla="*/ 14 w 29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14" y="28"/>
                    </a:moveTo>
                    <a:cubicBezTo>
                      <a:pt x="22" y="28"/>
                      <a:pt x="28" y="23"/>
                      <a:pt x="28" y="15"/>
                    </a:cubicBezTo>
                    <a:cubicBezTo>
                      <a:pt x="29" y="7"/>
                      <a:pt x="23" y="1"/>
                      <a:pt x="15" y="1"/>
                    </a:cubicBezTo>
                    <a:cubicBezTo>
                      <a:pt x="7" y="0"/>
                      <a:pt x="1" y="6"/>
                      <a:pt x="1" y="13"/>
                    </a:cubicBezTo>
                    <a:cubicBezTo>
                      <a:pt x="0" y="21"/>
                      <a:pt x="6" y="27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76" name="Freeform 720">
                <a:extLst>
                  <a:ext uri="{FF2B5EF4-FFF2-40B4-BE49-F238E27FC236}">
                    <a16:creationId xmlns="" xmlns:a16="http://schemas.microsoft.com/office/drawing/2014/main" id="{0B9CF0F2-DE42-4673-A5A0-395EC7699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941"/>
                <a:ext cx="67" cy="70"/>
              </a:xfrm>
              <a:custGeom>
                <a:avLst/>
                <a:gdLst>
                  <a:gd name="T0" fmla="*/ 26 w 26"/>
                  <a:gd name="T1" fmla="*/ 13 h 27"/>
                  <a:gd name="T2" fmla="*/ 13 w 26"/>
                  <a:gd name="T3" fmla="*/ 0 h 27"/>
                  <a:gd name="T4" fmla="*/ 0 w 26"/>
                  <a:gd name="T5" fmla="*/ 14 h 27"/>
                  <a:gd name="T6" fmla="*/ 13 w 26"/>
                  <a:gd name="T7" fmla="*/ 27 h 27"/>
                  <a:gd name="T8" fmla="*/ 26 w 26"/>
                  <a:gd name="T9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26" y="13"/>
                    </a:moveTo>
                    <a:cubicBezTo>
                      <a:pt x="26" y="5"/>
                      <a:pt x="22" y="0"/>
                      <a:pt x="13" y="0"/>
                    </a:cubicBezTo>
                    <a:cubicBezTo>
                      <a:pt x="4" y="0"/>
                      <a:pt x="0" y="5"/>
                      <a:pt x="0" y="14"/>
                    </a:cubicBezTo>
                    <a:cubicBezTo>
                      <a:pt x="0" y="23"/>
                      <a:pt x="4" y="27"/>
                      <a:pt x="13" y="27"/>
                    </a:cubicBezTo>
                    <a:cubicBezTo>
                      <a:pt x="22" y="27"/>
                      <a:pt x="26" y="23"/>
                      <a:pt x="2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77" name="Oval 721">
                <a:extLst>
                  <a:ext uri="{FF2B5EF4-FFF2-40B4-BE49-F238E27FC236}">
                    <a16:creationId xmlns="" xmlns:a16="http://schemas.microsoft.com/office/drawing/2014/main" id="{3C45C1D8-CC92-47C5-AA8E-290E6FAB0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5" y="2941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78" name="Oval 722">
                <a:extLst>
                  <a:ext uri="{FF2B5EF4-FFF2-40B4-BE49-F238E27FC236}">
                    <a16:creationId xmlns="" xmlns:a16="http://schemas.microsoft.com/office/drawing/2014/main" id="{633C30FE-73F7-44E2-B4D7-82D5DAD17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2941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79" name="Freeform 723">
                <a:extLst>
                  <a:ext uri="{FF2B5EF4-FFF2-40B4-BE49-F238E27FC236}">
                    <a16:creationId xmlns="" xmlns:a16="http://schemas.microsoft.com/office/drawing/2014/main" id="{586FEDED-31E1-4D73-87EB-88FDFB997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3050"/>
                <a:ext cx="73" cy="73"/>
              </a:xfrm>
              <a:custGeom>
                <a:avLst/>
                <a:gdLst>
                  <a:gd name="T0" fmla="*/ 14 w 28"/>
                  <a:gd name="T1" fmla="*/ 28 h 28"/>
                  <a:gd name="T2" fmla="*/ 28 w 28"/>
                  <a:gd name="T3" fmla="*/ 14 h 28"/>
                  <a:gd name="T4" fmla="*/ 15 w 28"/>
                  <a:gd name="T5" fmla="*/ 0 h 28"/>
                  <a:gd name="T6" fmla="*/ 1 w 28"/>
                  <a:gd name="T7" fmla="*/ 13 h 28"/>
                  <a:gd name="T8" fmla="*/ 14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21" y="28"/>
                      <a:pt x="28" y="22"/>
                      <a:pt x="28" y="14"/>
                    </a:cubicBezTo>
                    <a:cubicBezTo>
                      <a:pt x="28" y="7"/>
                      <a:pt x="22" y="0"/>
                      <a:pt x="15" y="0"/>
                    </a:cubicBezTo>
                    <a:cubicBezTo>
                      <a:pt x="7" y="0"/>
                      <a:pt x="0" y="6"/>
                      <a:pt x="1" y="13"/>
                    </a:cubicBezTo>
                    <a:cubicBezTo>
                      <a:pt x="0" y="21"/>
                      <a:pt x="6" y="27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80" name="Freeform 724">
                <a:extLst>
                  <a:ext uri="{FF2B5EF4-FFF2-40B4-BE49-F238E27FC236}">
                    <a16:creationId xmlns="" xmlns:a16="http://schemas.microsoft.com/office/drawing/2014/main" id="{609C614A-DFC0-46E3-BBCE-6F5ABA7F5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3050"/>
                <a:ext cx="72" cy="73"/>
              </a:xfrm>
              <a:custGeom>
                <a:avLst/>
                <a:gdLst>
                  <a:gd name="T0" fmla="*/ 15 w 28"/>
                  <a:gd name="T1" fmla="*/ 0 h 28"/>
                  <a:gd name="T2" fmla="*/ 1 w 28"/>
                  <a:gd name="T3" fmla="*/ 13 h 28"/>
                  <a:gd name="T4" fmla="*/ 14 w 28"/>
                  <a:gd name="T5" fmla="*/ 28 h 28"/>
                  <a:gd name="T6" fmla="*/ 28 w 28"/>
                  <a:gd name="T7" fmla="*/ 14 h 28"/>
                  <a:gd name="T8" fmla="*/ 15 w 28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5" y="0"/>
                    </a:moveTo>
                    <a:cubicBezTo>
                      <a:pt x="8" y="0"/>
                      <a:pt x="0" y="6"/>
                      <a:pt x="1" y="13"/>
                    </a:cubicBezTo>
                    <a:cubicBezTo>
                      <a:pt x="0" y="21"/>
                      <a:pt x="7" y="27"/>
                      <a:pt x="14" y="28"/>
                    </a:cubicBezTo>
                    <a:cubicBezTo>
                      <a:pt x="22" y="28"/>
                      <a:pt x="28" y="22"/>
                      <a:pt x="28" y="14"/>
                    </a:cubicBezTo>
                    <a:cubicBezTo>
                      <a:pt x="28" y="7"/>
                      <a:pt x="23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81" name="Freeform 725">
                <a:extLst>
                  <a:ext uri="{FF2B5EF4-FFF2-40B4-BE49-F238E27FC236}">
                    <a16:creationId xmlns="" xmlns:a16="http://schemas.microsoft.com/office/drawing/2014/main" id="{414C80E4-698C-4EEC-BF6E-7912C6559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1" y="3048"/>
                <a:ext cx="73" cy="75"/>
              </a:xfrm>
              <a:custGeom>
                <a:avLst/>
                <a:gdLst>
                  <a:gd name="T0" fmla="*/ 13 w 28"/>
                  <a:gd name="T1" fmla="*/ 29 h 29"/>
                  <a:gd name="T2" fmla="*/ 27 w 28"/>
                  <a:gd name="T3" fmla="*/ 15 h 29"/>
                  <a:gd name="T4" fmla="*/ 14 w 28"/>
                  <a:gd name="T5" fmla="*/ 1 h 29"/>
                  <a:gd name="T6" fmla="*/ 0 w 28"/>
                  <a:gd name="T7" fmla="*/ 14 h 29"/>
                  <a:gd name="T8" fmla="*/ 13 w 28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9">
                    <a:moveTo>
                      <a:pt x="13" y="29"/>
                    </a:moveTo>
                    <a:cubicBezTo>
                      <a:pt x="21" y="29"/>
                      <a:pt x="27" y="23"/>
                      <a:pt x="27" y="15"/>
                    </a:cubicBezTo>
                    <a:cubicBezTo>
                      <a:pt x="28" y="8"/>
                      <a:pt x="22" y="1"/>
                      <a:pt x="14" y="1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22"/>
                      <a:pt x="6" y="28"/>
                      <a:pt x="13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82" name="Freeform 726">
                <a:extLst>
                  <a:ext uri="{FF2B5EF4-FFF2-40B4-BE49-F238E27FC236}">
                    <a16:creationId xmlns="" xmlns:a16="http://schemas.microsoft.com/office/drawing/2014/main" id="{9898F18A-BE03-49F4-B614-2A56FEE05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5" y="2941"/>
                <a:ext cx="75" cy="70"/>
              </a:xfrm>
              <a:custGeom>
                <a:avLst/>
                <a:gdLst>
                  <a:gd name="T0" fmla="*/ 14 w 29"/>
                  <a:gd name="T1" fmla="*/ 0 h 27"/>
                  <a:gd name="T2" fmla="*/ 1 w 29"/>
                  <a:gd name="T3" fmla="*/ 14 h 27"/>
                  <a:gd name="T4" fmla="*/ 15 w 29"/>
                  <a:gd name="T5" fmla="*/ 27 h 27"/>
                  <a:gd name="T6" fmla="*/ 29 w 29"/>
                  <a:gd name="T7" fmla="*/ 13 h 27"/>
                  <a:gd name="T8" fmla="*/ 14 w 2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14" y="0"/>
                    </a:moveTo>
                    <a:cubicBezTo>
                      <a:pt x="7" y="0"/>
                      <a:pt x="0" y="7"/>
                      <a:pt x="1" y="14"/>
                    </a:cubicBezTo>
                    <a:cubicBezTo>
                      <a:pt x="1" y="22"/>
                      <a:pt x="8" y="27"/>
                      <a:pt x="15" y="27"/>
                    </a:cubicBezTo>
                    <a:cubicBezTo>
                      <a:pt x="23" y="27"/>
                      <a:pt x="29" y="21"/>
                      <a:pt x="29" y="13"/>
                    </a:cubicBezTo>
                    <a:cubicBezTo>
                      <a:pt x="28" y="6"/>
                      <a:pt x="22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83" name="Oval 727">
                <a:extLst>
                  <a:ext uri="{FF2B5EF4-FFF2-40B4-BE49-F238E27FC236}">
                    <a16:creationId xmlns="" xmlns:a16="http://schemas.microsoft.com/office/drawing/2014/main" id="{3F6D3556-0AC8-4358-9F2E-B15007652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4" y="2941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84" name="Oval 728">
                <a:extLst>
                  <a:ext uri="{FF2B5EF4-FFF2-40B4-BE49-F238E27FC236}">
                    <a16:creationId xmlns="" xmlns:a16="http://schemas.microsoft.com/office/drawing/2014/main" id="{AA2F1883-5AD0-48CA-A53B-E98B38E7E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" y="3156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85" name="Freeform 729">
                <a:extLst>
                  <a:ext uri="{FF2B5EF4-FFF2-40B4-BE49-F238E27FC236}">
                    <a16:creationId xmlns="" xmlns:a16="http://schemas.microsoft.com/office/drawing/2014/main" id="{B46E196D-127F-4883-B298-70D727931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" y="3154"/>
                <a:ext cx="70" cy="72"/>
              </a:xfrm>
              <a:custGeom>
                <a:avLst/>
                <a:gdLst>
                  <a:gd name="T0" fmla="*/ 13 w 27"/>
                  <a:gd name="T1" fmla="*/ 28 h 28"/>
                  <a:gd name="T2" fmla="*/ 27 w 27"/>
                  <a:gd name="T3" fmla="*/ 14 h 28"/>
                  <a:gd name="T4" fmla="*/ 13 w 27"/>
                  <a:gd name="T5" fmla="*/ 1 h 28"/>
                  <a:gd name="T6" fmla="*/ 0 w 27"/>
                  <a:gd name="T7" fmla="*/ 14 h 28"/>
                  <a:gd name="T8" fmla="*/ 13 w 27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3" y="28"/>
                    </a:moveTo>
                    <a:cubicBezTo>
                      <a:pt x="21" y="28"/>
                      <a:pt x="27" y="22"/>
                      <a:pt x="27" y="14"/>
                    </a:cubicBezTo>
                    <a:cubicBezTo>
                      <a:pt x="27" y="7"/>
                      <a:pt x="21" y="0"/>
                      <a:pt x="13" y="1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21"/>
                      <a:pt x="6" y="28"/>
                      <a:pt x="1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86" name="Freeform 730">
                <a:extLst>
                  <a:ext uri="{FF2B5EF4-FFF2-40B4-BE49-F238E27FC236}">
                    <a16:creationId xmlns="" xmlns:a16="http://schemas.microsoft.com/office/drawing/2014/main" id="{81738651-53EE-4F6A-A069-CD42CD7ED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" y="2731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3 w 27"/>
                  <a:gd name="T5" fmla="*/ 1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2" y="27"/>
                      <a:pt x="27" y="23"/>
                      <a:pt x="27" y="14"/>
                    </a:cubicBezTo>
                    <a:cubicBezTo>
                      <a:pt x="27" y="5"/>
                      <a:pt x="22" y="0"/>
                      <a:pt x="13" y="1"/>
                    </a:cubicBezTo>
                    <a:cubicBezTo>
                      <a:pt x="4" y="1"/>
                      <a:pt x="0" y="5"/>
                      <a:pt x="0" y="14"/>
                    </a:cubicBezTo>
                    <a:cubicBezTo>
                      <a:pt x="0" y="23"/>
                      <a:pt x="4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87" name="Oval 731">
                <a:extLst>
                  <a:ext uri="{FF2B5EF4-FFF2-40B4-BE49-F238E27FC236}">
                    <a16:creationId xmlns="" xmlns:a16="http://schemas.microsoft.com/office/drawing/2014/main" id="{81098F76-6D1A-4407-8ED3-C4466429F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" y="2838"/>
                <a:ext cx="68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88" name="Freeform 732">
                <a:extLst>
                  <a:ext uri="{FF2B5EF4-FFF2-40B4-BE49-F238E27FC236}">
                    <a16:creationId xmlns="" xmlns:a16="http://schemas.microsoft.com/office/drawing/2014/main" id="{D581DF8E-419C-44F9-9073-4C8D1B15A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2731"/>
                <a:ext cx="70" cy="76"/>
              </a:xfrm>
              <a:custGeom>
                <a:avLst/>
                <a:gdLst>
                  <a:gd name="T0" fmla="*/ 13 w 27"/>
                  <a:gd name="T1" fmla="*/ 27 h 29"/>
                  <a:gd name="T2" fmla="*/ 27 w 27"/>
                  <a:gd name="T3" fmla="*/ 14 h 29"/>
                  <a:gd name="T4" fmla="*/ 13 w 27"/>
                  <a:gd name="T5" fmla="*/ 0 h 29"/>
                  <a:gd name="T6" fmla="*/ 0 w 27"/>
                  <a:gd name="T7" fmla="*/ 14 h 29"/>
                  <a:gd name="T8" fmla="*/ 13 w 27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9">
                    <a:moveTo>
                      <a:pt x="13" y="27"/>
                    </a:moveTo>
                    <a:cubicBezTo>
                      <a:pt x="21" y="29"/>
                      <a:pt x="27" y="21"/>
                      <a:pt x="27" y="14"/>
                    </a:cubicBezTo>
                    <a:cubicBezTo>
                      <a:pt x="27" y="7"/>
                      <a:pt x="21" y="0"/>
                      <a:pt x="13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21"/>
                      <a:pt x="6" y="29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89" name="Oval 733">
                <a:extLst>
                  <a:ext uri="{FF2B5EF4-FFF2-40B4-BE49-F238E27FC236}">
                    <a16:creationId xmlns="" xmlns:a16="http://schemas.microsoft.com/office/drawing/2014/main" id="{9A3624D8-7BE9-443E-8E70-8F5390102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1" y="2734"/>
                <a:ext cx="70" cy="6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90" name="Oval 734">
                <a:extLst>
                  <a:ext uri="{FF2B5EF4-FFF2-40B4-BE49-F238E27FC236}">
                    <a16:creationId xmlns="" xmlns:a16="http://schemas.microsoft.com/office/drawing/2014/main" id="{AA2B3A99-D68D-4263-9650-3E28BB449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6" y="3156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91" name="Freeform 735">
                <a:extLst>
                  <a:ext uri="{FF2B5EF4-FFF2-40B4-BE49-F238E27FC236}">
                    <a16:creationId xmlns="" xmlns:a16="http://schemas.microsoft.com/office/drawing/2014/main" id="{9A0A4EE8-C15E-4A2F-A44A-21831CADF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3154"/>
                <a:ext cx="73" cy="72"/>
              </a:xfrm>
              <a:custGeom>
                <a:avLst/>
                <a:gdLst>
                  <a:gd name="T0" fmla="*/ 14 w 28"/>
                  <a:gd name="T1" fmla="*/ 28 h 28"/>
                  <a:gd name="T2" fmla="*/ 28 w 28"/>
                  <a:gd name="T3" fmla="*/ 15 h 28"/>
                  <a:gd name="T4" fmla="*/ 14 w 28"/>
                  <a:gd name="T5" fmla="*/ 1 h 28"/>
                  <a:gd name="T6" fmla="*/ 0 w 28"/>
                  <a:gd name="T7" fmla="*/ 14 h 28"/>
                  <a:gd name="T8" fmla="*/ 14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21" y="28"/>
                      <a:pt x="28" y="22"/>
                      <a:pt x="28" y="15"/>
                    </a:cubicBezTo>
                    <a:cubicBezTo>
                      <a:pt x="28" y="7"/>
                      <a:pt x="22" y="0"/>
                      <a:pt x="14" y="1"/>
                    </a:cubicBezTo>
                    <a:cubicBezTo>
                      <a:pt x="7" y="0"/>
                      <a:pt x="1" y="6"/>
                      <a:pt x="0" y="14"/>
                    </a:cubicBezTo>
                    <a:cubicBezTo>
                      <a:pt x="0" y="21"/>
                      <a:pt x="6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92" name="Freeform 736">
                <a:extLst>
                  <a:ext uri="{FF2B5EF4-FFF2-40B4-BE49-F238E27FC236}">
                    <a16:creationId xmlns="" xmlns:a16="http://schemas.microsoft.com/office/drawing/2014/main" id="{07CAA48C-D2BE-44E0-AF43-4CD7E4FC8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731"/>
                <a:ext cx="76" cy="73"/>
              </a:xfrm>
              <a:custGeom>
                <a:avLst/>
                <a:gdLst>
                  <a:gd name="T0" fmla="*/ 15 w 29"/>
                  <a:gd name="T1" fmla="*/ 28 h 28"/>
                  <a:gd name="T2" fmla="*/ 29 w 29"/>
                  <a:gd name="T3" fmla="*/ 14 h 28"/>
                  <a:gd name="T4" fmla="*/ 15 w 29"/>
                  <a:gd name="T5" fmla="*/ 0 h 28"/>
                  <a:gd name="T6" fmla="*/ 2 w 29"/>
                  <a:gd name="T7" fmla="*/ 14 h 28"/>
                  <a:gd name="T8" fmla="*/ 15 w 29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15" y="28"/>
                    </a:moveTo>
                    <a:cubicBezTo>
                      <a:pt x="22" y="28"/>
                      <a:pt x="29" y="21"/>
                      <a:pt x="29" y="14"/>
                    </a:cubicBezTo>
                    <a:cubicBezTo>
                      <a:pt x="29" y="7"/>
                      <a:pt x="23" y="0"/>
                      <a:pt x="15" y="0"/>
                    </a:cubicBezTo>
                    <a:cubicBezTo>
                      <a:pt x="8" y="0"/>
                      <a:pt x="0" y="7"/>
                      <a:pt x="2" y="14"/>
                    </a:cubicBezTo>
                    <a:cubicBezTo>
                      <a:pt x="0" y="21"/>
                      <a:pt x="8" y="28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93" name="Freeform 737">
                <a:extLst>
                  <a:ext uri="{FF2B5EF4-FFF2-40B4-BE49-F238E27FC236}">
                    <a16:creationId xmlns="" xmlns:a16="http://schemas.microsoft.com/office/drawing/2014/main" id="{29F3CF71-5603-4230-9F8E-D2013D476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4" y="2731"/>
                <a:ext cx="72" cy="73"/>
              </a:xfrm>
              <a:custGeom>
                <a:avLst/>
                <a:gdLst>
                  <a:gd name="T0" fmla="*/ 14 w 28"/>
                  <a:gd name="T1" fmla="*/ 0 h 28"/>
                  <a:gd name="T2" fmla="*/ 1 w 28"/>
                  <a:gd name="T3" fmla="*/ 14 h 28"/>
                  <a:gd name="T4" fmla="*/ 15 w 28"/>
                  <a:gd name="T5" fmla="*/ 28 h 28"/>
                  <a:gd name="T6" fmla="*/ 28 w 28"/>
                  <a:gd name="T7" fmla="*/ 14 h 28"/>
                  <a:gd name="T8" fmla="*/ 14 w 28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0"/>
                    </a:moveTo>
                    <a:cubicBezTo>
                      <a:pt x="6" y="0"/>
                      <a:pt x="0" y="7"/>
                      <a:pt x="1" y="14"/>
                    </a:cubicBezTo>
                    <a:cubicBezTo>
                      <a:pt x="0" y="22"/>
                      <a:pt x="7" y="28"/>
                      <a:pt x="15" y="28"/>
                    </a:cubicBezTo>
                    <a:cubicBezTo>
                      <a:pt x="22" y="28"/>
                      <a:pt x="28" y="21"/>
                      <a:pt x="28" y="14"/>
                    </a:cubicBezTo>
                    <a:cubicBezTo>
                      <a:pt x="28" y="6"/>
                      <a:pt x="21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94" name="Oval 738">
                <a:extLst>
                  <a:ext uri="{FF2B5EF4-FFF2-40B4-BE49-F238E27FC236}">
                    <a16:creationId xmlns="" xmlns:a16="http://schemas.microsoft.com/office/drawing/2014/main" id="{0270B572-6E93-4BA1-9911-BB2312C60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" y="2734"/>
                <a:ext cx="70" cy="6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95" name="Oval 739">
                <a:extLst>
                  <a:ext uri="{FF2B5EF4-FFF2-40B4-BE49-F238E27FC236}">
                    <a16:creationId xmlns="" xmlns:a16="http://schemas.microsoft.com/office/drawing/2014/main" id="{0174009C-A3DA-4876-9962-9ED8C5688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2734"/>
                <a:ext cx="68" cy="6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96" name="Freeform 740">
                <a:extLst>
                  <a:ext uri="{FF2B5EF4-FFF2-40B4-BE49-F238E27FC236}">
                    <a16:creationId xmlns="" xmlns:a16="http://schemas.microsoft.com/office/drawing/2014/main" id="{5CD229B1-7F8F-49F7-B434-E90DCCF48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3260"/>
                <a:ext cx="70" cy="70"/>
              </a:xfrm>
              <a:custGeom>
                <a:avLst/>
                <a:gdLst>
                  <a:gd name="T0" fmla="*/ 14 w 27"/>
                  <a:gd name="T1" fmla="*/ 0 h 27"/>
                  <a:gd name="T2" fmla="*/ 0 w 27"/>
                  <a:gd name="T3" fmla="*/ 13 h 27"/>
                  <a:gd name="T4" fmla="*/ 13 w 27"/>
                  <a:gd name="T5" fmla="*/ 27 h 27"/>
                  <a:gd name="T6" fmla="*/ 27 w 27"/>
                  <a:gd name="T7" fmla="*/ 14 h 27"/>
                  <a:gd name="T8" fmla="*/ 14 w 2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0"/>
                    </a:moveTo>
                    <a:cubicBezTo>
                      <a:pt x="5" y="0"/>
                      <a:pt x="0" y="4"/>
                      <a:pt x="0" y="13"/>
                    </a:cubicBezTo>
                    <a:cubicBezTo>
                      <a:pt x="0" y="22"/>
                      <a:pt x="4" y="27"/>
                      <a:pt x="13" y="27"/>
                    </a:cubicBezTo>
                    <a:cubicBezTo>
                      <a:pt x="22" y="27"/>
                      <a:pt x="27" y="23"/>
                      <a:pt x="27" y="14"/>
                    </a:cubicBezTo>
                    <a:cubicBezTo>
                      <a:pt x="27" y="5"/>
                      <a:pt x="22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97" name="Freeform 741">
                <a:extLst>
                  <a:ext uri="{FF2B5EF4-FFF2-40B4-BE49-F238E27FC236}">
                    <a16:creationId xmlns="" xmlns:a16="http://schemas.microsoft.com/office/drawing/2014/main" id="{0D97B479-1A9A-4400-B525-EEE377BD8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3260"/>
                <a:ext cx="72" cy="70"/>
              </a:xfrm>
              <a:custGeom>
                <a:avLst/>
                <a:gdLst>
                  <a:gd name="T0" fmla="*/ 15 w 28"/>
                  <a:gd name="T1" fmla="*/ 27 h 27"/>
                  <a:gd name="T2" fmla="*/ 28 w 28"/>
                  <a:gd name="T3" fmla="*/ 13 h 27"/>
                  <a:gd name="T4" fmla="*/ 14 w 28"/>
                  <a:gd name="T5" fmla="*/ 0 h 27"/>
                  <a:gd name="T6" fmla="*/ 1 w 28"/>
                  <a:gd name="T7" fmla="*/ 14 h 27"/>
                  <a:gd name="T8" fmla="*/ 15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5" y="27"/>
                    </a:moveTo>
                    <a:cubicBezTo>
                      <a:pt x="23" y="27"/>
                      <a:pt x="28" y="21"/>
                      <a:pt x="28" y="13"/>
                    </a:cubicBezTo>
                    <a:cubicBezTo>
                      <a:pt x="28" y="6"/>
                      <a:pt x="22" y="0"/>
                      <a:pt x="14" y="0"/>
                    </a:cubicBezTo>
                    <a:cubicBezTo>
                      <a:pt x="7" y="0"/>
                      <a:pt x="0" y="6"/>
                      <a:pt x="1" y="14"/>
                    </a:cubicBezTo>
                    <a:cubicBezTo>
                      <a:pt x="0" y="21"/>
                      <a:pt x="8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98" name="Freeform 742">
                <a:extLst>
                  <a:ext uri="{FF2B5EF4-FFF2-40B4-BE49-F238E27FC236}">
                    <a16:creationId xmlns="" xmlns:a16="http://schemas.microsoft.com/office/drawing/2014/main" id="{24C6992B-E057-4774-A620-BCA388AE6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260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3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3" y="27"/>
                      <a:pt x="27" y="22"/>
                      <a:pt x="27" y="13"/>
                    </a:cubicBezTo>
                    <a:cubicBezTo>
                      <a:pt x="27" y="4"/>
                      <a:pt x="22" y="0"/>
                      <a:pt x="13" y="0"/>
                    </a:cubicBezTo>
                    <a:cubicBezTo>
                      <a:pt x="4" y="0"/>
                      <a:pt x="0" y="5"/>
                      <a:pt x="0" y="14"/>
                    </a:cubicBezTo>
                    <a:cubicBezTo>
                      <a:pt x="0" y="23"/>
                      <a:pt x="5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99" name="Freeform 743">
                <a:extLst>
                  <a:ext uri="{FF2B5EF4-FFF2-40B4-BE49-F238E27FC236}">
                    <a16:creationId xmlns="" xmlns:a16="http://schemas.microsoft.com/office/drawing/2014/main" id="{6DECADDC-EAB4-4CC9-934B-8120C4181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3260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4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3" y="27"/>
                      <a:pt x="27" y="23"/>
                      <a:pt x="27" y="13"/>
                    </a:cubicBezTo>
                    <a:cubicBezTo>
                      <a:pt x="27" y="4"/>
                      <a:pt x="23" y="0"/>
                      <a:pt x="14" y="0"/>
                    </a:cubicBezTo>
                    <a:cubicBezTo>
                      <a:pt x="5" y="0"/>
                      <a:pt x="0" y="4"/>
                      <a:pt x="0" y="14"/>
                    </a:cubicBezTo>
                    <a:cubicBezTo>
                      <a:pt x="0" y="23"/>
                      <a:pt x="5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00" name="Freeform 744">
                <a:extLst>
                  <a:ext uri="{FF2B5EF4-FFF2-40B4-BE49-F238E27FC236}">
                    <a16:creationId xmlns="" xmlns:a16="http://schemas.microsoft.com/office/drawing/2014/main" id="{2DC9A3D4-1A46-4DCD-9570-E62F39DAC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3260"/>
                <a:ext cx="70" cy="70"/>
              </a:xfrm>
              <a:custGeom>
                <a:avLst/>
                <a:gdLst>
                  <a:gd name="T0" fmla="*/ 0 w 27"/>
                  <a:gd name="T1" fmla="*/ 14 h 27"/>
                  <a:gd name="T2" fmla="*/ 13 w 27"/>
                  <a:gd name="T3" fmla="*/ 27 h 27"/>
                  <a:gd name="T4" fmla="*/ 27 w 27"/>
                  <a:gd name="T5" fmla="*/ 13 h 27"/>
                  <a:gd name="T6" fmla="*/ 13 w 27"/>
                  <a:gd name="T7" fmla="*/ 0 h 27"/>
                  <a:gd name="T8" fmla="*/ 0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4"/>
                    </a:moveTo>
                    <a:cubicBezTo>
                      <a:pt x="0" y="23"/>
                      <a:pt x="4" y="27"/>
                      <a:pt x="13" y="27"/>
                    </a:cubicBezTo>
                    <a:cubicBezTo>
                      <a:pt x="22" y="27"/>
                      <a:pt x="27" y="23"/>
                      <a:pt x="27" y="13"/>
                    </a:cubicBezTo>
                    <a:cubicBezTo>
                      <a:pt x="27" y="4"/>
                      <a:pt x="22" y="0"/>
                      <a:pt x="13" y="0"/>
                    </a:cubicBezTo>
                    <a:cubicBezTo>
                      <a:pt x="4" y="0"/>
                      <a:pt x="0" y="4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01" name="Oval 745">
                <a:extLst>
                  <a:ext uri="{FF2B5EF4-FFF2-40B4-BE49-F238E27FC236}">
                    <a16:creationId xmlns="" xmlns:a16="http://schemas.microsoft.com/office/drawing/2014/main" id="{5D2E77C6-1661-4687-B1F6-D26AFC946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" y="2838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02" name="Freeform 746">
                <a:extLst>
                  <a:ext uri="{FF2B5EF4-FFF2-40B4-BE49-F238E27FC236}">
                    <a16:creationId xmlns="" xmlns:a16="http://schemas.microsoft.com/office/drawing/2014/main" id="{425709CC-8739-4F09-A0C9-46F378D83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4" y="3260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3 h 27"/>
                  <a:gd name="T4" fmla="*/ 14 w 28"/>
                  <a:gd name="T5" fmla="*/ 0 h 27"/>
                  <a:gd name="T6" fmla="*/ 1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3" y="27"/>
                      <a:pt x="28" y="22"/>
                      <a:pt x="27" y="13"/>
                    </a:cubicBezTo>
                    <a:cubicBezTo>
                      <a:pt x="27" y="4"/>
                      <a:pt x="23" y="0"/>
                      <a:pt x="14" y="0"/>
                    </a:cubicBezTo>
                    <a:cubicBezTo>
                      <a:pt x="5" y="0"/>
                      <a:pt x="0" y="5"/>
                      <a:pt x="1" y="14"/>
                    </a:cubicBezTo>
                    <a:cubicBezTo>
                      <a:pt x="1" y="23"/>
                      <a:pt x="5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03" name="Oval 747">
                <a:extLst>
                  <a:ext uri="{FF2B5EF4-FFF2-40B4-BE49-F238E27FC236}">
                    <a16:creationId xmlns="" xmlns:a16="http://schemas.microsoft.com/office/drawing/2014/main" id="{FE4E30CA-19CA-4169-AB9F-F57E9962F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7" y="2838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04" name="Oval 748">
                <a:extLst>
                  <a:ext uri="{FF2B5EF4-FFF2-40B4-BE49-F238E27FC236}">
                    <a16:creationId xmlns="" xmlns:a16="http://schemas.microsoft.com/office/drawing/2014/main" id="{43D78DE9-1AD4-4B95-9212-FDAAA5312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4" y="2838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05" name="Freeform 749">
                <a:extLst>
                  <a:ext uri="{FF2B5EF4-FFF2-40B4-BE49-F238E27FC236}">
                    <a16:creationId xmlns="" xmlns:a16="http://schemas.microsoft.com/office/drawing/2014/main" id="{80B4810E-36E4-488B-A149-71505DF19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8" y="2835"/>
                <a:ext cx="73" cy="75"/>
              </a:xfrm>
              <a:custGeom>
                <a:avLst/>
                <a:gdLst>
                  <a:gd name="T0" fmla="*/ 0 w 28"/>
                  <a:gd name="T1" fmla="*/ 13 h 29"/>
                  <a:gd name="T2" fmla="*/ 13 w 28"/>
                  <a:gd name="T3" fmla="*/ 28 h 29"/>
                  <a:gd name="T4" fmla="*/ 28 w 28"/>
                  <a:gd name="T5" fmla="*/ 15 h 29"/>
                  <a:gd name="T6" fmla="*/ 15 w 28"/>
                  <a:gd name="T7" fmla="*/ 1 h 29"/>
                  <a:gd name="T8" fmla="*/ 0 w 28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9">
                    <a:moveTo>
                      <a:pt x="0" y="13"/>
                    </a:moveTo>
                    <a:cubicBezTo>
                      <a:pt x="0" y="22"/>
                      <a:pt x="5" y="28"/>
                      <a:pt x="13" y="28"/>
                    </a:cubicBezTo>
                    <a:cubicBezTo>
                      <a:pt x="21" y="29"/>
                      <a:pt x="27" y="23"/>
                      <a:pt x="28" y="15"/>
                    </a:cubicBezTo>
                    <a:cubicBezTo>
                      <a:pt x="28" y="7"/>
                      <a:pt x="23" y="1"/>
                      <a:pt x="15" y="1"/>
                    </a:cubicBezTo>
                    <a:cubicBezTo>
                      <a:pt x="7" y="0"/>
                      <a:pt x="1" y="6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06" name="Freeform 750">
                <a:extLst>
                  <a:ext uri="{FF2B5EF4-FFF2-40B4-BE49-F238E27FC236}">
                    <a16:creationId xmlns="" xmlns:a16="http://schemas.microsoft.com/office/drawing/2014/main" id="{CC4C675B-91AE-444A-BDFA-9B650BF5E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3154"/>
                <a:ext cx="75" cy="72"/>
              </a:xfrm>
              <a:custGeom>
                <a:avLst/>
                <a:gdLst>
                  <a:gd name="T0" fmla="*/ 16 w 29"/>
                  <a:gd name="T1" fmla="*/ 1 h 28"/>
                  <a:gd name="T2" fmla="*/ 1 w 29"/>
                  <a:gd name="T3" fmla="*/ 13 h 28"/>
                  <a:gd name="T4" fmla="*/ 14 w 29"/>
                  <a:gd name="T5" fmla="*/ 28 h 28"/>
                  <a:gd name="T6" fmla="*/ 28 w 29"/>
                  <a:gd name="T7" fmla="*/ 15 h 28"/>
                  <a:gd name="T8" fmla="*/ 16 w 29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16" y="1"/>
                    </a:moveTo>
                    <a:cubicBezTo>
                      <a:pt x="8" y="0"/>
                      <a:pt x="1" y="6"/>
                      <a:pt x="1" y="13"/>
                    </a:cubicBezTo>
                    <a:cubicBezTo>
                      <a:pt x="0" y="21"/>
                      <a:pt x="6" y="27"/>
                      <a:pt x="14" y="28"/>
                    </a:cubicBezTo>
                    <a:cubicBezTo>
                      <a:pt x="22" y="28"/>
                      <a:pt x="28" y="23"/>
                      <a:pt x="28" y="15"/>
                    </a:cubicBezTo>
                    <a:cubicBezTo>
                      <a:pt x="29" y="7"/>
                      <a:pt x="23" y="1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07" name="Freeform 751">
                <a:extLst>
                  <a:ext uri="{FF2B5EF4-FFF2-40B4-BE49-F238E27FC236}">
                    <a16:creationId xmlns="" xmlns:a16="http://schemas.microsoft.com/office/drawing/2014/main" id="{7A6780E4-3A36-4F5F-97CE-1C3D37B21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3364"/>
                <a:ext cx="76" cy="72"/>
              </a:xfrm>
              <a:custGeom>
                <a:avLst/>
                <a:gdLst>
                  <a:gd name="T0" fmla="*/ 16 w 29"/>
                  <a:gd name="T1" fmla="*/ 0 h 28"/>
                  <a:gd name="T2" fmla="*/ 1 w 29"/>
                  <a:gd name="T3" fmla="*/ 13 h 28"/>
                  <a:gd name="T4" fmla="*/ 14 w 29"/>
                  <a:gd name="T5" fmla="*/ 27 h 28"/>
                  <a:gd name="T6" fmla="*/ 28 w 29"/>
                  <a:gd name="T7" fmla="*/ 15 h 28"/>
                  <a:gd name="T8" fmla="*/ 16 w 29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16" y="0"/>
                    </a:moveTo>
                    <a:cubicBezTo>
                      <a:pt x="8" y="0"/>
                      <a:pt x="1" y="5"/>
                      <a:pt x="1" y="13"/>
                    </a:cubicBezTo>
                    <a:cubicBezTo>
                      <a:pt x="0" y="21"/>
                      <a:pt x="6" y="27"/>
                      <a:pt x="14" y="27"/>
                    </a:cubicBezTo>
                    <a:cubicBezTo>
                      <a:pt x="22" y="28"/>
                      <a:pt x="28" y="22"/>
                      <a:pt x="28" y="15"/>
                    </a:cubicBezTo>
                    <a:cubicBezTo>
                      <a:pt x="29" y="7"/>
                      <a:pt x="23" y="1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08" name="Oval 752">
                <a:extLst>
                  <a:ext uri="{FF2B5EF4-FFF2-40B4-BE49-F238E27FC236}">
                    <a16:creationId xmlns="" xmlns:a16="http://schemas.microsoft.com/office/drawing/2014/main" id="{2F0F4BCE-75CA-44A5-BE0F-E3BBC0604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3" y="3364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09" name="Freeform 753">
                <a:extLst>
                  <a:ext uri="{FF2B5EF4-FFF2-40B4-BE49-F238E27FC236}">
                    <a16:creationId xmlns="" xmlns:a16="http://schemas.microsoft.com/office/drawing/2014/main" id="{BD1E16D1-7EC3-4CD9-87E6-115F38B2C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364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2" y="27"/>
                      <a:pt x="27" y="23"/>
                      <a:pt x="27" y="14"/>
                    </a:cubicBezTo>
                    <a:cubicBezTo>
                      <a:pt x="27" y="5"/>
                      <a:pt x="23" y="0"/>
                      <a:pt x="14" y="0"/>
                    </a:cubicBezTo>
                    <a:cubicBezTo>
                      <a:pt x="5" y="0"/>
                      <a:pt x="0" y="5"/>
                      <a:pt x="0" y="14"/>
                    </a:cubicBezTo>
                    <a:cubicBezTo>
                      <a:pt x="0" y="23"/>
                      <a:pt x="5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10" name="Oval 754">
                <a:extLst>
                  <a:ext uri="{FF2B5EF4-FFF2-40B4-BE49-F238E27FC236}">
                    <a16:creationId xmlns="" xmlns:a16="http://schemas.microsoft.com/office/drawing/2014/main" id="{802A867A-165F-4AED-B639-CFE7C37E3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6" y="3364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11" name="Freeform 755">
                <a:extLst>
                  <a:ext uri="{FF2B5EF4-FFF2-40B4-BE49-F238E27FC236}">
                    <a16:creationId xmlns="" xmlns:a16="http://schemas.microsoft.com/office/drawing/2014/main" id="{ADECABC2-6675-4E0F-8EB9-AD8FA5CEE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3364"/>
                <a:ext cx="72" cy="72"/>
              </a:xfrm>
              <a:custGeom>
                <a:avLst/>
                <a:gdLst>
                  <a:gd name="T0" fmla="*/ 15 w 28"/>
                  <a:gd name="T1" fmla="*/ 27 h 28"/>
                  <a:gd name="T2" fmla="*/ 28 w 28"/>
                  <a:gd name="T3" fmla="*/ 13 h 28"/>
                  <a:gd name="T4" fmla="*/ 14 w 28"/>
                  <a:gd name="T5" fmla="*/ 0 h 28"/>
                  <a:gd name="T6" fmla="*/ 0 w 28"/>
                  <a:gd name="T7" fmla="*/ 14 h 28"/>
                  <a:gd name="T8" fmla="*/ 15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5" y="27"/>
                    </a:moveTo>
                    <a:cubicBezTo>
                      <a:pt x="22" y="28"/>
                      <a:pt x="28" y="21"/>
                      <a:pt x="28" y="13"/>
                    </a:cubicBezTo>
                    <a:cubicBezTo>
                      <a:pt x="28" y="6"/>
                      <a:pt x="21" y="0"/>
                      <a:pt x="14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1" y="22"/>
                      <a:pt x="7" y="28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12" name="Oval 756">
                <a:extLst>
                  <a:ext uri="{FF2B5EF4-FFF2-40B4-BE49-F238E27FC236}">
                    <a16:creationId xmlns="" xmlns:a16="http://schemas.microsoft.com/office/drawing/2014/main" id="{6B10896C-565B-44BD-80CF-7CDE0334C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6" y="3364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13" name="Freeform 757">
                <a:extLst>
                  <a:ext uri="{FF2B5EF4-FFF2-40B4-BE49-F238E27FC236}">
                    <a16:creationId xmlns="" xmlns:a16="http://schemas.microsoft.com/office/drawing/2014/main" id="{38F7CE2F-4ECF-4E0E-BCEB-F58137F62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941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4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3" y="27"/>
                      <a:pt x="27" y="23"/>
                      <a:pt x="27" y="13"/>
                    </a:cubicBezTo>
                    <a:cubicBezTo>
                      <a:pt x="27" y="5"/>
                      <a:pt x="23" y="0"/>
                      <a:pt x="14" y="0"/>
                    </a:cubicBezTo>
                    <a:cubicBezTo>
                      <a:pt x="5" y="0"/>
                      <a:pt x="0" y="5"/>
                      <a:pt x="0" y="14"/>
                    </a:cubicBezTo>
                    <a:cubicBezTo>
                      <a:pt x="0" y="23"/>
                      <a:pt x="5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14" name="Oval 758">
                <a:extLst>
                  <a:ext uri="{FF2B5EF4-FFF2-40B4-BE49-F238E27FC236}">
                    <a16:creationId xmlns="" xmlns:a16="http://schemas.microsoft.com/office/drawing/2014/main" id="{60C45B92-58D8-4FF4-8962-BBEE0A26A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" y="3364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15" name="Freeform 759">
                <a:extLst>
                  <a:ext uri="{FF2B5EF4-FFF2-40B4-BE49-F238E27FC236}">
                    <a16:creationId xmlns="" xmlns:a16="http://schemas.microsoft.com/office/drawing/2014/main" id="{D96258E3-575C-4CC5-AB78-D7A6087FF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3364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3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2" y="27"/>
                      <a:pt x="26" y="23"/>
                      <a:pt x="27" y="14"/>
                    </a:cubicBezTo>
                    <a:cubicBezTo>
                      <a:pt x="27" y="5"/>
                      <a:pt x="22" y="0"/>
                      <a:pt x="13" y="0"/>
                    </a:cubicBezTo>
                    <a:cubicBezTo>
                      <a:pt x="4" y="0"/>
                      <a:pt x="0" y="5"/>
                      <a:pt x="0" y="14"/>
                    </a:cubicBezTo>
                    <a:cubicBezTo>
                      <a:pt x="0" y="23"/>
                      <a:pt x="4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16" name="Freeform 760">
                <a:extLst>
                  <a:ext uri="{FF2B5EF4-FFF2-40B4-BE49-F238E27FC236}">
                    <a16:creationId xmlns="" xmlns:a16="http://schemas.microsoft.com/office/drawing/2014/main" id="{C6F7DD23-3F99-4814-9BA7-A29ABA382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364"/>
                <a:ext cx="70" cy="70"/>
              </a:xfrm>
              <a:custGeom>
                <a:avLst/>
                <a:gdLst>
                  <a:gd name="T0" fmla="*/ 0 w 27"/>
                  <a:gd name="T1" fmla="*/ 14 h 27"/>
                  <a:gd name="T2" fmla="*/ 14 w 27"/>
                  <a:gd name="T3" fmla="*/ 27 h 27"/>
                  <a:gd name="T4" fmla="*/ 27 w 27"/>
                  <a:gd name="T5" fmla="*/ 14 h 27"/>
                  <a:gd name="T6" fmla="*/ 13 w 27"/>
                  <a:gd name="T7" fmla="*/ 0 h 27"/>
                  <a:gd name="T8" fmla="*/ 0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4"/>
                    </a:moveTo>
                    <a:cubicBezTo>
                      <a:pt x="0" y="23"/>
                      <a:pt x="5" y="27"/>
                      <a:pt x="14" y="27"/>
                    </a:cubicBezTo>
                    <a:cubicBezTo>
                      <a:pt x="22" y="27"/>
                      <a:pt x="27" y="23"/>
                      <a:pt x="27" y="14"/>
                    </a:cubicBezTo>
                    <a:cubicBezTo>
                      <a:pt x="27" y="5"/>
                      <a:pt x="22" y="0"/>
                      <a:pt x="13" y="0"/>
                    </a:cubicBezTo>
                    <a:cubicBezTo>
                      <a:pt x="4" y="0"/>
                      <a:pt x="0" y="5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17" name="Freeform 761">
                <a:extLst>
                  <a:ext uri="{FF2B5EF4-FFF2-40B4-BE49-F238E27FC236}">
                    <a16:creationId xmlns="" xmlns:a16="http://schemas.microsoft.com/office/drawing/2014/main" id="{D36DECAE-FB7E-49A9-988C-D33CE7CD5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5" y="2731"/>
                <a:ext cx="72" cy="76"/>
              </a:xfrm>
              <a:custGeom>
                <a:avLst/>
                <a:gdLst>
                  <a:gd name="T0" fmla="*/ 15 w 28"/>
                  <a:gd name="T1" fmla="*/ 27 h 29"/>
                  <a:gd name="T2" fmla="*/ 22 w 28"/>
                  <a:gd name="T3" fmla="*/ 24 h 29"/>
                  <a:gd name="T4" fmla="*/ 27 w 28"/>
                  <a:gd name="T5" fmla="*/ 14 h 29"/>
                  <a:gd name="T6" fmla="*/ 24 w 28"/>
                  <a:gd name="T7" fmla="*/ 6 h 29"/>
                  <a:gd name="T8" fmla="*/ 14 w 28"/>
                  <a:gd name="T9" fmla="*/ 0 h 29"/>
                  <a:gd name="T10" fmla="*/ 5 w 28"/>
                  <a:gd name="T11" fmla="*/ 4 h 29"/>
                  <a:gd name="T12" fmla="*/ 0 w 28"/>
                  <a:gd name="T13" fmla="*/ 14 h 29"/>
                  <a:gd name="T14" fmla="*/ 15 w 28"/>
                  <a:gd name="T1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15" y="27"/>
                    </a:moveTo>
                    <a:cubicBezTo>
                      <a:pt x="18" y="29"/>
                      <a:pt x="20" y="26"/>
                      <a:pt x="22" y="24"/>
                    </a:cubicBezTo>
                    <a:cubicBezTo>
                      <a:pt x="25" y="21"/>
                      <a:pt x="28" y="19"/>
                      <a:pt x="27" y="14"/>
                    </a:cubicBezTo>
                    <a:cubicBezTo>
                      <a:pt x="27" y="11"/>
                      <a:pt x="26" y="8"/>
                      <a:pt x="24" y="6"/>
                    </a:cubicBezTo>
                    <a:cubicBezTo>
                      <a:pt x="21" y="4"/>
                      <a:pt x="19" y="0"/>
                      <a:pt x="14" y="0"/>
                    </a:cubicBezTo>
                    <a:cubicBezTo>
                      <a:pt x="11" y="1"/>
                      <a:pt x="8" y="1"/>
                      <a:pt x="5" y="4"/>
                    </a:cubicBezTo>
                    <a:cubicBezTo>
                      <a:pt x="3" y="7"/>
                      <a:pt x="0" y="9"/>
                      <a:pt x="0" y="14"/>
                    </a:cubicBezTo>
                    <a:cubicBezTo>
                      <a:pt x="1" y="21"/>
                      <a:pt x="6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18" name="Freeform 762">
                <a:extLst>
                  <a:ext uri="{FF2B5EF4-FFF2-40B4-BE49-F238E27FC236}">
                    <a16:creationId xmlns="" xmlns:a16="http://schemas.microsoft.com/office/drawing/2014/main" id="{EF0AF0DA-5EF3-46E6-B488-DF20B2D7A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8" y="2731"/>
                <a:ext cx="73" cy="76"/>
              </a:xfrm>
              <a:custGeom>
                <a:avLst/>
                <a:gdLst>
                  <a:gd name="T0" fmla="*/ 14 w 28"/>
                  <a:gd name="T1" fmla="*/ 27 h 29"/>
                  <a:gd name="T2" fmla="*/ 24 w 28"/>
                  <a:gd name="T3" fmla="*/ 23 h 29"/>
                  <a:gd name="T4" fmla="*/ 28 w 28"/>
                  <a:gd name="T5" fmla="*/ 14 h 29"/>
                  <a:gd name="T6" fmla="*/ 22 w 28"/>
                  <a:gd name="T7" fmla="*/ 4 h 29"/>
                  <a:gd name="T8" fmla="*/ 13 w 28"/>
                  <a:gd name="T9" fmla="*/ 0 h 29"/>
                  <a:gd name="T10" fmla="*/ 5 w 28"/>
                  <a:gd name="T11" fmla="*/ 5 h 29"/>
                  <a:gd name="T12" fmla="*/ 0 w 28"/>
                  <a:gd name="T13" fmla="*/ 14 h 29"/>
                  <a:gd name="T14" fmla="*/ 4 w 28"/>
                  <a:gd name="T15" fmla="*/ 23 h 29"/>
                  <a:gd name="T16" fmla="*/ 14 w 28"/>
                  <a:gd name="T1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14" y="27"/>
                    </a:moveTo>
                    <a:cubicBezTo>
                      <a:pt x="19" y="29"/>
                      <a:pt x="21" y="25"/>
                      <a:pt x="24" y="23"/>
                    </a:cubicBezTo>
                    <a:cubicBezTo>
                      <a:pt x="26" y="20"/>
                      <a:pt x="27" y="18"/>
                      <a:pt x="28" y="14"/>
                    </a:cubicBezTo>
                    <a:cubicBezTo>
                      <a:pt x="28" y="9"/>
                      <a:pt x="25" y="7"/>
                      <a:pt x="22" y="4"/>
                    </a:cubicBezTo>
                    <a:cubicBezTo>
                      <a:pt x="20" y="1"/>
                      <a:pt x="17" y="1"/>
                      <a:pt x="13" y="0"/>
                    </a:cubicBezTo>
                    <a:cubicBezTo>
                      <a:pt x="9" y="0"/>
                      <a:pt x="7" y="3"/>
                      <a:pt x="5" y="5"/>
                    </a:cubicBezTo>
                    <a:cubicBezTo>
                      <a:pt x="2" y="7"/>
                      <a:pt x="0" y="10"/>
                      <a:pt x="0" y="14"/>
                    </a:cubicBezTo>
                    <a:cubicBezTo>
                      <a:pt x="0" y="18"/>
                      <a:pt x="2" y="20"/>
                      <a:pt x="4" y="23"/>
                    </a:cubicBezTo>
                    <a:cubicBezTo>
                      <a:pt x="7" y="25"/>
                      <a:pt x="9" y="29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19" name="Freeform 763">
                <a:extLst>
                  <a:ext uri="{FF2B5EF4-FFF2-40B4-BE49-F238E27FC236}">
                    <a16:creationId xmlns="" xmlns:a16="http://schemas.microsoft.com/office/drawing/2014/main" id="{C6D8C7CA-8341-4F2B-9B77-60089DC22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9" y="2628"/>
                <a:ext cx="75" cy="72"/>
              </a:xfrm>
              <a:custGeom>
                <a:avLst/>
                <a:gdLst>
                  <a:gd name="T0" fmla="*/ 5 w 29"/>
                  <a:gd name="T1" fmla="*/ 22 h 28"/>
                  <a:gd name="T2" fmla="*/ 14 w 29"/>
                  <a:gd name="T3" fmla="*/ 27 h 28"/>
                  <a:gd name="T4" fmla="*/ 23 w 29"/>
                  <a:gd name="T5" fmla="*/ 24 h 28"/>
                  <a:gd name="T6" fmla="*/ 28 w 29"/>
                  <a:gd name="T7" fmla="*/ 15 h 28"/>
                  <a:gd name="T8" fmla="*/ 24 w 29"/>
                  <a:gd name="T9" fmla="*/ 5 h 28"/>
                  <a:gd name="T10" fmla="*/ 15 w 29"/>
                  <a:gd name="T11" fmla="*/ 0 h 28"/>
                  <a:gd name="T12" fmla="*/ 6 w 29"/>
                  <a:gd name="T13" fmla="*/ 4 h 28"/>
                  <a:gd name="T14" fmla="*/ 1 w 29"/>
                  <a:gd name="T15" fmla="*/ 13 h 28"/>
                  <a:gd name="T16" fmla="*/ 5 w 29"/>
                  <a:gd name="T1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8">
                    <a:moveTo>
                      <a:pt x="5" y="22"/>
                    </a:moveTo>
                    <a:cubicBezTo>
                      <a:pt x="8" y="25"/>
                      <a:pt x="10" y="28"/>
                      <a:pt x="14" y="27"/>
                    </a:cubicBezTo>
                    <a:cubicBezTo>
                      <a:pt x="18" y="27"/>
                      <a:pt x="20" y="27"/>
                      <a:pt x="23" y="24"/>
                    </a:cubicBezTo>
                    <a:cubicBezTo>
                      <a:pt x="25" y="21"/>
                      <a:pt x="29" y="19"/>
                      <a:pt x="28" y="15"/>
                    </a:cubicBezTo>
                    <a:cubicBezTo>
                      <a:pt x="28" y="11"/>
                      <a:pt x="28" y="8"/>
                      <a:pt x="24" y="5"/>
                    </a:cubicBezTo>
                    <a:cubicBezTo>
                      <a:pt x="22" y="3"/>
                      <a:pt x="20" y="0"/>
                      <a:pt x="15" y="0"/>
                    </a:cubicBezTo>
                    <a:cubicBezTo>
                      <a:pt x="11" y="0"/>
                      <a:pt x="8" y="1"/>
                      <a:pt x="6" y="4"/>
                    </a:cubicBezTo>
                    <a:cubicBezTo>
                      <a:pt x="4" y="7"/>
                      <a:pt x="0" y="9"/>
                      <a:pt x="1" y="13"/>
                    </a:cubicBezTo>
                    <a:cubicBezTo>
                      <a:pt x="0" y="17"/>
                      <a:pt x="2" y="20"/>
                      <a:pt x="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20" name="Freeform 764">
                <a:extLst>
                  <a:ext uri="{FF2B5EF4-FFF2-40B4-BE49-F238E27FC236}">
                    <a16:creationId xmlns="" xmlns:a16="http://schemas.microsoft.com/office/drawing/2014/main" id="{92924BDE-E112-4DB4-A6E7-3DFAF7AA5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6" y="2623"/>
                <a:ext cx="72" cy="77"/>
              </a:xfrm>
              <a:custGeom>
                <a:avLst/>
                <a:gdLst>
                  <a:gd name="T0" fmla="*/ 13 w 28"/>
                  <a:gd name="T1" fmla="*/ 29 h 30"/>
                  <a:gd name="T2" fmla="*/ 27 w 28"/>
                  <a:gd name="T3" fmla="*/ 16 h 30"/>
                  <a:gd name="T4" fmla="*/ 23 w 28"/>
                  <a:gd name="T5" fmla="*/ 7 h 30"/>
                  <a:gd name="T6" fmla="*/ 14 w 28"/>
                  <a:gd name="T7" fmla="*/ 3 h 30"/>
                  <a:gd name="T8" fmla="*/ 4 w 28"/>
                  <a:gd name="T9" fmla="*/ 7 h 30"/>
                  <a:gd name="T10" fmla="*/ 0 w 28"/>
                  <a:gd name="T11" fmla="*/ 16 h 30"/>
                  <a:gd name="T12" fmla="*/ 5 w 28"/>
                  <a:gd name="T13" fmla="*/ 25 h 30"/>
                  <a:gd name="T14" fmla="*/ 13 w 28"/>
                  <a:gd name="T15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0">
                    <a:moveTo>
                      <a:pt x="13" y="29"/>
                    </a:moveTo>
                    <a:cubicBezTo>
                      <a:pt x="20" y="29"/>
                      <a:pt x="27" y="23"/>
                      <a:pt x="27" y="16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1" y="5"/>
                      <a:pt x="19" y="1"/>
                      <a:pt x="14" y="3"/>
                    </a:cubicBezTo>
                    <a:cubicBezTo>
                      <a:pt x="9" y="0"/>
                      <a:pt x="7" y="5"/>
                      <a:pt x="4" y="7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0" y="20"/>
                      <a:pt x="2" y="22"/>
                      <a:pt x="5" y="25"/>
                    </a:cubicBezTo>
                    <a:cubicBezTo>
                      <a:pt x="7" y="27"/>
                      <a:pt x="9" y="30"/>
                      <a:pt x="13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21" name="Freeform 765">
                <a:extLst>
                  <a:ext uri="{FF2B5EF4-FFF2-40B4-BE49-F238E27FC236}">
                    <a16:creationId xmlns="" xmlns:a16="http://schemas.microsoft.com/office/drawing/2014/main" id="{F055EC52-EF21-4A69-A4D0-D1414E01E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" y="2628"/>
                <a:ext cx="75" cy="72"/>
              </a:xfrm>
              <a:custGeom>
                <a:avLst/>
                <a:gdLst>
                  <a:gd name="T0" fmla="*/ 6 w 29"/>
                  <a:gd name="T1" fmla="*/ 23 h 28"/>
                  <a:gd name="T2" fmla="*/ 15 w 29"/>
                  <a:gd name="T3" fmla="*/ 27 h 28"/>
                  <a:gd name="T4" fmla="*/ 24 w 29"/>
                  <a:gd name="T5" fmla="*/ 23 h 28"/>
                  <a:gd name="T6" fmla="*/ 28 w 29"/>
                  <a:gd name="T7" fmla="*/ 14 h 28"/>
                  <a:gd name="T8" fmla="*/ 15 w 29"/>
                  <a:gd name="T9" fmla="*/ 0 h 28"/>
                  <a:gd name="T10" fmla="*/ 6 w 29"/>
                  <a:gd name="T11" fmla="*/ 4 h 28"/>
                  <a:gd name="T12" fmla="*/ 2 w 29"/>
                  <a:gd name="T13" fmla="*/ 14 h 28"/>
                  <a:gd name="T14" fmla="*/ 6 w 29"/>
                  <a:gd name="T15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6" y="23"/>
                    </a:moveTo>
                    <a:cubicBezTo>
                      <a:pt x="8" y="26"/>
                      <a:pt x="11" y="27"/>
                      <a:pt x="15" y="27"/>
                    </a:cubicBezTo>
                    <a:cubicBezTo>
                      <a:pt x="19" y="28"/>
                      <a:pt x="21" y="25"/>
                      <a:pt x="24" y="23"/>
                    </a:cubicBezTo>
                    <a:cubicBezTo>
                      <a:pt x="26" y="20"/>
                      <a:pt x="29" y="18"/>
                      <a:pt x="28" y="14"/>
                    </a:cubicBezTo>
                    <a:cubicBezTo>
                      <a:pt x="28" y="7"/>
                      <a:pt x="22" y="1"/>
                      <a:pt x="15" y="0"/>
                    </a:cubicBezTo>
                    <a:cubicBezTo>
                      <a:pt x="11" y="0"/>
                      <a:pt x="8" y="1"/>
                      <a:pt x="6" y="4"/>
                    </a:cubicBezTo>
                    <a:cubicBezTo>
                      <a:pt x="4" y="7"/>
                      <a:pt x="0" y="9"/>
                      <a:pt x="2" y="14"/>
                    </a:cubicBezTo>
                    <a:cubicBezTo>
                      <a:pt x="0" y="18"/>
                      <a:pt x="4" y="20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22" name="Freeform 766">
                <a:extLst>
                  <a:ext uri="{FF2B5EF4-FFF2-40B4-BE49-F238E27FC236}">
                    <a16:creationId xmlns="" xmlns:a16="http://schemas.microsoft.com/office/drawing/2014/main" id="{CE362275-ABC7-4D88-A3C9-9BA8D9193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3050"/>
                <a:ext cx="76" cy="73"/>
              </a:xfrm>
              <a:custGeom>
                <a:avLst/>
                <a:gdLst>
                  <a:gd name="T0" fmla="*/ 7 w 29"/>
                  <a:gd name="T1" fmla="*/ 23 h 28"/>
                  <a:gd name="T2" fmla="*/ 16 w 29"/>
                  <a:gd name="T3" fmla="*/ 28 h 28"/>
                  <a:gd name="T4" fmla="*/ 24 w 29"/>
                  <a:gd name="T5" fmla="*/ 23 h 28"/>
                  <a:gd name="T6" fmla="*/ 29 w 29"/>
                  <a:gd name="T7" fmla="*/ 14 h 28"/>
                  <a:gd name="T8" fmla="*/ 16 w 29"/>
                  <a:gd name="T9" fmla="*/ 0 h 28"/>
                  <a:gd name="T10" fmla="*/ 7 w 29"/>
                  <a:gd name="T11" fmla="*/ 4 h 28"/>
                  <a:gd name="T12" fmla="*/ 2 w 29"/>
                  <a:gd name="T13" fmla="*/ 14 h 28"/>
                  <a:gd name="T14" fmla="*/ 7 w 29"/>
                  <a:gd name="T15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7" y="23"/>
                    </a:moveTo>
                    <a:cubicBezTo>
                      <a:pt x="9" y="26"/>
                      <a:pt x="12" y="27"/>
                      <a:pt x="16" y="28"/>
                    </a:cubicBezTo>
                    <a:cubicBezTo>
                      <a:pt x="20" y="28"/>
                      <a:pt x="22" y="26"/>
                      <a:pt x="24" y="23"/>
                    </a:cubicBezTo>
                    <a:cubicBezTo>
                      <a:pt x="27" y="21"/>
                      <a:pt x="29" y="19"/>
                      <a:pt x="29" y="14"/>
                    </a:cubicBezTo>
                    <a:cubicBezTo>
                      <a:pt x="28" y="7"/>
                      <a:pt x="23" y="1"/>
                      <a:pt x="16" y="0"/>
                    </a:cubicBezTo>
                    <a:cubicBezTo>
                      <a:pt x="12" y="0"/>
                      <a:pt x="9" y="1"/>
                      <a:pt x="7" y="4"/>
                    </a:cubicBezTo>
                    <a:cubicBezTo>
                      <a:pt x="4" y="7"/>
                      <a:pt x="0" y="9"/>
                      <a:pt x="2" y="14"/>
                    </a:cubicBezTo>
                    <a:cubicBezTo>
                      <a:pt x="0" y="19"/>
                      <a:pt x="4" y="21"/>
                      <a:pt x="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23" name="Freeform 767">
                <a:extLst>
                  <a:ext uri="{FF2B5EF4-FFF2-40B4-BE49-F238E27FC236}">
                    <a16:creationId xmlns="" xmlns:a16="http://schemas.microsoft.com/office/drawing/2014/main" id="{3393106A-0B7C-4553-B728-3AEF0A1E2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0" y="3154"/>
                <a:ext cx="73" cy="72"/>
              </a:xfrm>
              <a:custGeom>
                <a:avLst/>
                <a:gdLst>
                  <a:gd name="T0" fmla="*/ 3 w 28"/>
                  <a:gd name="T1" fmla="*/ 22 h 28"/>
                  <a:gd name="T2" fmla="*/ 12 w 28"/>
                  <a:gd name="T3" fmla="*/ 28 h 28"/>
                  <a:gd name="T4" fmla="*/ 22 w 28"/>
                  <a:gd name="T5" fmla="*/ 24 h 28"/>
                  <a:gd name="T6" fmla="*/ 27 w 28"/>
                  <a:gd name="T7" fmla="*/ 14 h 28"/>
                  <a:gd name="T8" fmla="*/ 24 w 28"/>
                  <a:gd name="T9" fmla="*/ 6 h 28"/>
                  <a:gd name="T10" fmla="*/ 14 w 28"/>
                  <a:gd name="T11" fmla="*/ 1 h 28"/>
                  <a:gd name="T12" fmla="*/ 5 w 28"/>
                  <a:gd name="T13" fmla="*/ 4 h 28"/>
                  <a:gd name="T14" fmla="*/ 0 w 28"/>
                  <a:gd name="T15" fmla="*/ 14 h 28"/>
                  <a:gd name="T16" fmla="*/ 3 w 28"/>
                  <a:gd name="T1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8">
                    <a:moveTo>
                      <a:pt x="3" y="22"/>
                    </a:moveTo>
                    <a:cubicBezTo>
                      <a:pt x="6" y="24"/>
                      <a:pt x="8" y="28"/>
                      <a:pt x="12" y="28"/>
                    </a:cubicBezTo>
                    <a:cubicBezTo>
                      <a:pt x="16" y="27"/>
                      <a:pt x="19" y="28"/>
                      <a:pt x="22" y="24"/>
                    </a:cubicBezTo>
                    <a:cubicBezTo>
                      <a:pt x="24" y="21"/>
                      <a:pt x="28" y="20"/>
                      <a:pt x="27" y="14"/>
                    </a:cubicBezTo>
                    <a:cubicBezTo>
                      <a:pt x="28" y="11"/>
                      <a:pt x="27" y="8"/>
                      <a:pt x="24" y="6"/>
                    </a:cubicBezTo>
                    <a:cubicBezTo>
                      <a:pt x="21" y="4"/>
                      <a:pt x="19" y="0"/>
                      <a:pt x="14" y="1"/>
                    </a:cubicBezTo>
                    <a:cubicBezTo>
                      <a:pt x="11" y="1"/>
                      <a:pt x="8" y="1"/>
                      <a:pt x="5" y="4"/>
                    </a:cubicBezTo>
                    <a:cubicBezTo>
                      <a:pt x="3" y="7"/>
                      <a:pt x="0" y="9"/>
                      <a:pt x="0" y="14"/>
                    </a:cubicBezTo>
                    <a:cubicBezTo>
                      <a:pt x="0" y="17"/>
                      <a:pt x="0" y="20"/>
                      <a:pt x="3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24" name="Freeform 768">
                <a:extLst>
                  <a:ext uri="{FF2B5EF4-FFF2-40B4-BE49-F238E27FC236}">
                    <a16:creationId xmlns="" xmlns:a16="http://schemas.microsoft.com/office/drawing/2014/main" id="{CA24386F-614D-4F19-BAC5-A018228EB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2941"/>
                <a:ext cx="75" cy="73"/>
              </a:xfrm>
              <a:custGeom>
                <a:avLst/>
                <a:gdLst>
                  <a:gd name="T0" fmla="*/ 5 w 29"/>
                  <a:gd name="T1" fmla="*/ 22 h 28"/>
                  <a:gd name="T2" fmla="*/ 15 w 29"/>
                  <a:gd name="T3" fmla="*/ 27 h 28"/>
                  <a:gd name="T4" fmla="*/ 23 w 29"/>
                  <a:gd name="T5" fmla="*/ 24 h 28"/>
                  <a:gd name="T6" fmla="*/ 28 w 29"/>
                  <a:gd name="T7" fmla="*/ 14 h 28"/>
                  <a:gd name="T8" fmla="*/ 24 w 29"/>
                  <a:gd name="T9" fmla="*/ 5 h 28"/>
                  <a:gd name="T10" fmla="*/ 15 w 29"/>
                  <a:gd name="T11" fmla="*/ 0 h 28"/>
                  <a:gd name="T12" fmla="*/ 1 w 29"/>
                  <a:gd name="T13" fmla="*/ 14 h 28"/>
                  <a:gd name="T14" fmla="*/ 5 w 29"/>
                  <a:gd name="T15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5" y="22"/>
                    </a:moveTo>
                    <a:cubicBezTo>
                      <a:pt x="8" y="25"/>
                      <a:pt x="10" y="28"/>
                      <a:pt x="15" y="27"/>
                    </a:cubicBezTo>
                    <a:cubicBezTo>
                      <a:pt x="18" y="27"/>
                      <a:pt x="21" y="26"/>
                      <a:pt x="23" y="24"/>
                    </a:cubicBezTo>
                    <a:cubicBezTo>
                      <a:pt x="25" y="21"/>
                      <a:pt x="29" y="19"/>
                      <a:pt x="28" y="14"/>
                    </a:cubicBezTo>
                    <a:cubicBezTo>
                      <a:pt x="28" y="11"/>
                      <a:pt x="28" y="8"/>
                      <a:pt x="24" y="5"/>
                    </a:cubicBezTo>
                    <a:cubicBezTo>
                      <a:pt x="22" y="3"/>
                      <a:pt x="20" y="0"/>
                      <a:pt x="15" y="0"/>
                    </a:cubicBezTo>
                    <a:cubicBezTo>
                      <a:pt x="8" y="0"/>
                      <a:pt x="1" y="6"/>
                      <a:pt x="1" y="14"/>
                    </a:cubicBezTo>
                    <a:cubicBezTo>
                      <a:pt x="0" y="17"/>
                      <a:pt x="2" y="20"/>
                      <a:pt x="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25" name="Freeform 769">
                <a:extLst>
                  <a:ext uri="{FF2B5EF4-FFF2-40B4-BE49-F238E27FC236}">
                    <a16:creationId xmlns="" xmlns:a16="http://schemas.microsoft.com/office/drawing/2014/main" id="{1B26A21F-6731-485B-A8F8-B429FC488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2" y="2625"/>
                <a:ext cx="72" cy="75"/>
              </a:xfrm>
              <a:custGeom>
                <a:avLst/>
                <a:gdLst>
                  <a:gd name="T0" fmla="*/ 4 w 28"/>
                  <a:gd name="T1" fmla="*/ 23 h 29"/>
                  <a:gd name="T2" fmla="*/ 13 w 28"/>
                  <a:gd name="T3" fmla="*/ 28 h 29"/>
                  <a:gd name="T4" fmla="*/ 22 w 28"/>
                  <a:gd name="T5" fmla="*/ 25 h 29"/>
                  <a:gd name="T6" fmla="*/ 27 w 28"/>
                  <a:gd name="T7" fmla="*/ 15 h 29"/>
                  <a:gd name="T8" fmla="*/ 24 w 28"/>
                  <a:gd name="T9" fmla="*/ 6 h 29"/>
                  <a:gd name="T10" fmla="*/ 14 w 28"/>
                  <a:gd name="T11" fmla="*/ 1 h 29"/>
                  <a:gd name="T12" fmla="*/ 5 w 28"/>
                  <a:gd name="T13" fmla="*/ 5 h 29"/>
                  <a:gd name="T14" fmla="*/ 0 w 28"/>
                  <a:gd name="T15" fmla="*/ 15 h 29"/>
                  <a:gd name="T16" fmla="*/ 4 w 28"/>
                  <a:gd name="T17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4" y="23"/>
                    </a:moveTo>
                    <a:cubicBezTo>
                      <a:pt x="7" y="25"/>
                      <a:pt x="8" y="29"/>
                      <a:pt x="13" y="28"/>
                    </a:cubicBezTo>
                    <a:cubicBezTo>
                      <a:pt x="17" y="28"/>
                      <a:pt x="20" y="28"/>
                      <a:pt x="22" y="25"/>
                    </a:cubicBezTo>
                    <a:cubicBezTo>
                      <a:pt x="24" y="22"/>
                      <a:pt x="28" y="20"/>
                      <a:pt x="27" y="15"/>
                    </a:cubicBezTo>
                    <a:cubicBezTo>
                      <a:pt x="27" y="12"/>
                      <a:pt x="27" y="9"/>
                      <a:pt x="24" y="6"/>
                    </a:cubicBezTo>
                    <a:cubicBezTo>
                      <a:pt x="21" y="4"/>
                      <a:pt x="19" y="0"/>
                      <a:pt x="14" y="1"/>
                    </a:cubicBezTo>
                    <a:cubicBezTo>
                      <a:pt x="10" y="0"/>
                      <a:pt x="8" y="2"/>
                      <a:pt x="5" y="5"/>
                    </a:cubicBezTo>
                    <a:cubicBezTo>
                      <a:pt x="3" y="8"/>
                      <a:pt x="0" y="10"/>
                      <a:pt x="0" y="15"/>
                    </a:cubicBezTo>
                    <a:cubicBezTo>
                      <a:pt x="1" y="18"/>
                      <a:pt x="1" y="21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26" name="Freeform 770">
                <a:extLst>
                  <a:ext uri="{FF2B5EF4-FFF2-40B4-BE49-F238E27FC236}">
                    <a16:creationId xmlns="" xmlns:a16="http://schemas.microsoft.com/office/drawing/2014/main" id="{D36572C4-CB50-4817-B002-359A9AC4D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2628"/>
                <a:ext cx="72" cy="75"/>
              </a:xfrm>
              <a:custGeom>
                <a:avLst/>
                <a:gdLst>
                  <a:gd name="T0" fmla="*/ 15 w 28"/>
                  <a:gd name="T1" fmla="*/ 27 h 29"/>
                  <a:gd name="T2" fmla="*/ 23 w 28"/>
                  <a:gd name="T3" fmla="*/ 23 h 29"/>
                  <a:gd name="T4" fmla="*/ 28 w 28"/>
                  <a:gd name="T5" fmla="*/ 14 h 29"/>
                  <a:gd name="T6" fmla="*/ 24 w 28"/>
                  <a:gd name="T7" fmla="*/ 5 h 29"/>
                  <a:gd name="T8" fmla="*/ 15 w 28"/>
                  <a:gd name="T9" fmla="*/ 0 h 29"/>
                  <a:gd name="T10" fmla="*/ 6 w 28"/>
                  <a:gd name="T11" fmla="*/ 4 h 29"/>
                  <a:gd name="T12" fmla="*/ 1 w 28"/>
                  <a:gd name="T13" fmla="*/ 13 h 29"/>
                  <a:gd name="T14" fmla="*/ 15 w 28"/>
                  <a:gd name="T1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15" y="27"/>
                    </a:moveTo>
                    <a:cubicBezTo>
                      <a:pt x="18" y="29"/>
                      <a:pt x="20" y="26"/>
                      <a:pt x="23" y="23"/>
                    </a:cubicBezTo>
                    <a:cubicBezTo>
                      <a:pt x="25" y="21"/>
                      <a:pt x="28" y="18"/>
                      <a:pt x="28" y="14"/>
                    </a:cubicBezTo>
                    <a:cubicBezTo>
                      <a:pt x="27" y="10"/>
                      <a:pt x="27" y="8"/>
                      <a:pt x="24" y="5"/>
                    </a:cubicBezTo>
                    <a:cubicBezTo>
                      <a:pt x="21" y="3"/>
                      <a:pt x="20" y="0"/>
                      <a:pt x="15" y="0"/>
                    </a:cubicBezTo>
                    <a:cubicBezTo>
                      <a:pt x="11" y="0"/>
                      <a:pt x="8" y="0"/>
                      <a:pt x="6" y="4"/>
                    </a:cubicBezTo>
                    <a:cubicBezTo>
                      <a:pt x="3" y="7"/>
                      <a:pt x="0" y="9"/>
                      <a:pt x="1" y="13"/>
                    </a:cubicBezTo>
                    <a:cubicBezTo>
                      <a:pt x="1" y="20"/>
                      <a:pt x="7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27" name="Freeform 771">
                <a:extLst>
                  <a:ext uri="{FF2B5EF4-FFF2-40B4-BE49-F238E27FC236}">
                    <a16:creationId xmlns="" xmlns:a16="http://schemas.microsoft.com/office/drawing/2014/main" id="{6CB4DACC-F664-48E2-B3C2-D0F7DD718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3353"/>
                <a:ext cx="49" cy="94"/>
              </a:xfrm>
              <a:custGeom>
                <a:avLst/>
                <a:gdLst>
                  <a:gd name="T0" fmla="*/ 0 w 19"/>
                  <a:gd name="T1" fmla="*/ 29 h 36"/>
                  <a:gd name="T2" fmla="*/ 7 w 19"/>
                  <a:gd name="T3" fmla="*/ 35 h 36"/>
                  <a:gd name="T4" fmla="*/ 17 w 19"/>
                  <a:gd name="T5" fmla="*/ 27 h 36"/>
                  <a:gd name="T6" fmla="*/ 19 w 19"/>
                  <a:gd name="T7" fmla="*/ 16 h 36"/>
                  <a:gd name="T8" fmla="*/ 3 w 19"/>
                  <a:gd name="T9" fmla="*/ 0 h 36"/>
                  <a:gd name="T10" fmla="*/ 0 w 19"/>
                  <a:gd name="T11" fmla="*/ 4 h 36"/>
                  <a:gd name="T12" fmla="*/ 0 w 19"/>
                  <a:gd name="T13" fmla="*/ 17 h 36"/>
                  <a:gd name="T14" fmla="*/ 0 w 19"/>
                  <a:gd name="T15" fmla="*/ 2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36">
                    <a:moveTo>
                      <a:pt x="0" y="29"/>
                    </a:moveTo>
                    <a:cubicBezTo>
                      <a:pt x="0" y="35"/>
                      <a:pt x="1" y="36"/>
                      <a:pt x="7" y="35"/>
                    </a:cubicBezTo>
                    <a:cubicBezTo>
                      <a:pt x="11" y="34"/>
                      <a:pt x="15" y="32"/>
                      <a:pt x="17" y="27"/>
                    </a:cubicBezTo>
                    <a:cubicBezTo>
                      <a:pt x="19" y="23"/>
                      <a:pt x="19" y="19"/>
                      <a:pt x="19" y="16"/>
                    </a:cubicBezTo>
                    <a:cubicBezTo>
                      <a:pt x="19" y="6"/>
                      <a:pt x="13" y="0"/>
                      <a:pt x="3" y="0"/>
                    </a:cubicBezTo>
                    <a:cubicBezTo>
                      <a:pt x="0" y="0"/>
                      <a:pt x="0" y="2"/>
                      <a:pt x="0" y="4"/>
                    </a:cubicBezTo>
                    <a:cubicBezTo>
                      <a:pt x="0" y="9"/>
                      <a:pt x="0" y="13"/>
                      <a:pt x="0" y="17"/>
                    </a:cubicBezTo>
                    <a:cubicBezTo>
                      <a:pt x="0" y="21"/>
                      <a:pt x="0" y="25"/>
                      <a:pt x="0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28" name="Freeform 772">
                <a:extLst>
                  <a:ext uri="{FF2B5EF4-FFF2-40B4-BE49-F238E27FC236}">
                    <a16:creationId xmlns="" xmlns:a16="http://schemas.microsoft.com/office/drawing/2014/main" id="{DBBA9792-C80F-4B5F-AE10-61965FBA6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2939"/>
                <a:ext cx="75" cy="77"/>
              </a:xfrm>
              <a:custGeom>
                <a:avLst/>
                <a:gdLst>
                  <a:gd name="T0" fmla="*/ 15 w 29"/>
                  <a:gd name="T1" fmla="*/ 28 h 30"/>
                  <a:gd name="T2" fmla="*/ 24 w 29"/>
                  <a:gd name="T3" fmla="*/ 23 h 30"/>
                  <a:gd name="T4" fmla="*/ 28 w 29"/>
                  <a:gd name="T5" fmla="*/ 14 h 30"/>
                  <a:gd name="T6" fmla="*/ 23 w 29"/>
                  <a:gd name="T7" fmla="*/ 5 h 30"/>
                  <a:gd name="T8" fmla="*/ 14 w 29"/>
                  <a:gd name="T9" fmla="*/ 1 h 30"/>
                  <a:gd name="T10" fmla="*/ 4 w 29"/>
                  <a:gd name="T11" fmla="*/ 7 h 30"/>
                  <a:gd name="T12" fmla="*/ 1 w 29"/>
                  <a:gd name="T13" fmla="*/ 15 h 30"/>
                  <a:gd name="T14" fmla="*/ 6 w 29"/>
                  <a:gd name="T15" fmla="*/ 24 h 30"/>
                  <a:gd name="T16" fmla="*/ 15 w 29"/>
                  <a:gd name="T1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0">
                    <a:moveTo>
                      <a:pt x="15" y="28"/>
                    </a:moveTo>
                    <a:cubicBezTo>
                      <a:pt x="20" y="30"/>
                      <a:pt x="21" y="25"/>
                      <a:pt x="24" y="23"/>
                    </a:cubicBezTo>
                    <a:cubicBezTo>
                      <a:pt x="28" y="21"/>
                      <a:pt x="28" y="18"/>
                      <a:pt x="28" y="14"/>
                    </a:cubicBezTo>
                    <a:cubicBezTo>
                      <a:pt x="29" y="9"/>
                      <a:pt x="25" y="8"/>
                      <a:pt x="23" y="5"/>
                    </a:cubicBezTo>
                    <a:cubicBezTo>
                      <a:pt x="20" y="1"/>
                      <a:pt x="17" y="1"/>
                      <a:pt x="14" y="1"/>
                    </a:cubicBezTo>
                    <a:cubicBezTo>
                      <a:pt x="9" y="0"/>
                      <a:pt x="7" y="4"/>
                      <a:pt x="4" y="7"/>
                    </a:cubicBezTo>
                    <a:cubicBezTo>
                      <a:pt x="1" y="9"/>
                      <a:pt x="1" y="11"/>
                      <a:pt x="1" y="15"/>
                    </a:cubicBezTo>
                    <a:cubicBezTo>
                      <a:pt x="0" y="20"/>
                      <a:pt x="3" y="21"/>
                      <a:pt x="6" y="24"/>
                    </a:cubicBezTo>
                    <a:cubicBezTo>
                      <a:pt x="8" y="27"/>
                      <a:pt x="11" y="29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29" name="Freeform 773">
                <a:extLst>
                  <a:ext uri="{FF2B5EF4-FFF2-40B4-BE49-F238E27FC236}">
                    <a16:creationId xmlns="" xmlns:a16="http://schemas.microsoft.com/office/drawing/2014/main" id="{A97A7532-8E82-43A8-8CBD-02DE5FBD7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731"/>
                <a:ext cx="78" cy="73"/>
              </a:xfrm>
              <a:custGeom>
                <a:avLst/>
                <a:gdLst>
                  <a:gd name="T0" fmla="*/ 7 w 30"/>
                  <a:gd name="T1" fmla="*/ 23 h 28"/>
                  <a:gd name="T2" fmla="*/ 16 w 30"/>
                  <a:gd name="T3" fmla="*/ 28 h 28"/>
                  <a:gd name="T4" fmla="*/ 24 w 30"/>
                  <a:gd name="T5" fmla="*/ 23 h 28"/>
                  <a:gd name="T6" fmla="*/ 29 w 30"/>
                  <a:gd name="T7" fmla="*/ 15 h 28"/>
                  <a:gd name="T8" fmla="*/ 25 w 30"/>
                  <a:gd name="T9" fmla="*/ 5 h 28"/>
                  <a:gd name="T10" fmla="*/ 16 w 30"/>
                  <a:gd name="T11" fmla="*/ 0 h 28"/>
                  <a:gd name="T12" fmla="*/ 7 w 30"/>
                  <a:gd name="T13" fmla="*/ 4 h 28"/>
                  <a:gd name="T14" fmla="*/ 2 w 30"/>
                  <a:gd name="T15" fmla="*/ 14 h 28"/>
                  <a:gd name="T16" fmla="*/ 7 w 30"/>
                  <a:gd name="T17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8">
                    <a:moveTo>
                      <a:pt x="7" y="23"/>
                    </a:moveTo>
                    <a:cubicBezTo>
                      <a:pt x="9" y="26"/>
                      <a:pt x="12" y="28"/>
                      <a:pt x="16" y="28"/>
                    </a:cubicBezTo>
                    <a:cubicBezTo>
                      <a:pt x="20" y="28"/>
                      <a:pt x="22" y="26"/>
                      <a:pt x="24" y="23"/>
                    </a:cubicBezTo>
                    <a:cubicBezTo>
                      <a:pt x="27" y="21"/>
                      <a:pt x="30" y="19"/>
                      <a:pt x="29" y="15"/>
                    </a:cubicBezTo>
                    <a:cubicBezTo>
                      <a:pt x="29" y="11"/>
                      <a:pt x="28" y="8"/>
                      <a:pt x="25" y="5"/>
                    </a:cubicBezTo>
                    <a:cubicBezTo>
                      <a:pt x="22" y="3"/>
                      <a:pt x="21" y="0"/>
                      <a:pt x="16" y="0"/>
                    </a:cubicBezTo>
                    <a:cubicBezTo>
                      <a:pt x="12" y="1"/>
                      <a:pt x="9" y="1"/>
                      <a:pt x="7" y="4"/>
                    </a:cubicBezTo>
                    <a:cubicBezTo>
                      <a:pt x="4" y="7"/>
                      <a:pt x="1" y="9"/>
                      <a:pt x="2" y="14"/>
                    </a:cubicBezTo>
                    <a:cubicBezTo>
                      <a:pt x="0" y="19"/>
                      <a:pt x="4" y="21"/>
                      <a:pt x="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30" name="Freeform 774">
                <a:extLst>
                  <a:ext uri="{FF2B5EF4-FFF2-40B4-BE49-F238E27FC236}">
                    <a16:creationId xmlns="" xmlns:a16="http://schemas.microsoft.com/office/drawing/2014/main" id="{9BF836B3-C6EE-4831-B229-78CDD0E42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3048"/>
                <a:ext cx="73" cy="75"/>
              </a:xfrm>
              <a:custGeom>
                <a:avLst/>
                <a:gdLst>
                  <a:gd name="T0" fmla="*/ 15 w 28"/>
                  <a:gd name="T1" fmla="*/ 28 h 29"/>
                  <a:gd name="T2" fmla="*/ 24 w 28"/>
                  <a:gd name="T3" fmla="*/ 23 h 29"/>
                  <a:gd name="T4" fmla="*/ 27 w 28"/>
                  <a:gd name="T5" fmla="*/ 15 h 29"/>
                  <a:gd name="T6" fmla="*/ 22 w 28"/>
                  <a:gd name="T7" fmla="*/ 5 h 29"/>
                  <a:gd name="T8" fmla="*/ 14 w 28"/>
                  <a:gd name="T9" fmla="*/ 2 h 29"/>
                  <a:gd name="T10" fmla="*/ 4 w 28"/>
                  <a:gd name="T11" fmla="*/ 6 h 29"/>
                  <a:gd name="T12" fmla="*/ 0 w 28"/>
                  <a:gd name="T13" fmla="*/ 15 h 29"/>
                  <a:gd name="T14" fmla="*/ 5 w 28"/>
                  <a:gd name="T15" fmla="*/ 25 h 29"/>
                  <a:gd name="T16" fmla="*/ 15 w 28"/>
                  <a:gd name="T17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15" y="28"/>
                    </a:moveTo>
                    <a:cubicBezTo>
                      <a:pt x="19" y="29"/>
                      <a:pt x="21" y="25"/>
                      <a:pt x="24" y="23"/>
                    </a:cubicBezTo>
                    <a:cubicBezTo>
                      <a:pt x="27" y="21"/>
                      <a:pt x="27" y="18"/>
                      <a:pt x="27" y="15"/>
                    </a:cubicBezTo>
                    <a:cubicBezTo>
                      <a:pt x="28" y="10"/>
                      <a:pt x="25" y="8"/>
                      <a:pt x="22" y="5"/>
                    </a:cubicBezTo>
                    <a:cubicBezTo>
                      <a:pt x="20" y="2"/>
                      <a:pt x="17" y="0"/>
                      <a:pt x="14" y="2"/>
                    </a:cubicBezTo>
                    <a:cubicBezTo>
                      <a:pt x="9" y="0"/>
                      <a:pt x="7" y="4"/>
                      <a:pt x="4" y="6"/>
                    </a:cubicBezTo>
                    <a:cubicBezTo>
                      <a:pt x="1" y="9"/>
                      <a:pt x="0" y="12"/>
                      <a:pt x="0" y="15"/>
                    </a:cubicBezTo>
                    <a:cubicBezTo>
                      <a:pt x="0" y="20"/>
                      <a:pt x="3" y="22"/>
                      <a:pt x="5" y="25"/>
                    </a:cubicBezTo>
                    <a:cubicBezTo>
                      <a:pt x="8" y="28"/>
                      <a:pt x="11" y="28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31" name="Freeform 775">
                <a:extLst>
                  <a:ext uri="{FF2B5EF4-FFF2-40B4-BE49-F238E27FC236}">
                    <a16:creationId xmlns="" xmlns:a16="http://schemas.microsoft.com/office/drawing/2014/main" id="{1AB77C64-2738-4B23-8B6F-C1B7079B8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2941"/>
                <a:ext cx="75" cy="73"/>
              </a:xfrm>
              <a:custGeom>
                <a:avLst/>
                <a:gdLst>
                  <a:gd name="T0" fmla="*/ 6 w 29"/>
                  <a:gd name="T1" fmla="*/ 24 h 28"/>
                  <a:gd name="T2" fmla="*/ 15 w 29"/>
                  <a:gd name="T3" fmla="*/ 27 h 28"/>
                  <a:gd name="T4" fmla="*/ 25 w 29"/>
                  <a:gd name="T5" fmla="*/ 22 h 28"/>
                  <a:gd name="T6" fmla="*/ 28 w 29"/>
                  <a:gd name="T7" fmla="*/ 13 h 28"/>
                  <a:gd name="T8" fmla="*/ 23 w 29"/>
                  <a:gd name="T9" fmla="*/ 3 h 28"/>
                  <a:gd name="T10" fmla="*/ 14 w 29"/>
                  <a:gd name="T11" fmla="*/ 0 h 28"/>
                  <a:gd name="T12" fmla="*/ 1 w 29"/>
                  <a:gd name="T13" fmla="*/ 15 h 28"/>
                  <a:gd name="T14" fmla="*/ 6 w 29"/>
                  <a:gd name="T15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6" y="24"/>
                    </a:moveTo>
                    <a:cubicBezTo>
                      <a:pt x="9" y="27"/>
                      <a:pt x="12" y="27"/>
                      <a:pt x="15" y="27"/>
                    </a:cubicBezTo>
                    <a:cubicBezTo>
                      <a:pt x="20" y="28"/>
                      <a:pt x="22" y="24"/>
                      <a:pt x="25" y="22"/>
                    </a:cubicBezTo>
                    <a:cubicBezTo>
                      <a:pt x="28" y="19"/>
                      <a:pt x="28" y="16"/>
                      <a:pt x="28" y="13"/>
                    </a:cubicBezTo>
                    <a:cubicBezTo>
                      <a:pt x="29" y="8"/>
                      <a:pt x="25" y="6"/>
                      <a:pt x="23" y="3"/>
                    </a:cubicBezTo>
                    <a:cubicBezTo>
                      <a:pt x="21" y="1"/>
                      <a:pt x="18" y="0"/>
                      <a:pt x="14" y="0"/>
                    </a:cubicBezTo>
                    <a:cubicBezTo>
                      <a:pt x="8" y="0"/>
                      <a:pt x="1" y="7"/>
                      <a:pt x="1" y="15"/>
                    </a:cubicBezTo>
                    <a:cubicBezTo>
                      <a:pt x="0" y="19"/>
                      <a:pt x="4" y="21"/>
                      <a:pt x="6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32" name="Freeform 776">
                <a:extLst>
                  <a:ext uri="{FF2B5EF4-FFF2-40B4-BE49-F238E27FC236}">
                    <a16:creationId xmlns="" xmlns:a16="http://schemas.microsoft.com/office/drawing/2014/main" id="{7BF97962-5ECA-4310-AFD3-EBDA38DD4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3050"/>
                <a:ext cx="75" cy="73"/>
              </a:xfrm>
              <a:custGeom>
                <a:avLst/>
                <a:gdLst>
                  <a:gd name="T0" fmla="*/ 5 w 29"/>
                  <a:gd name="T1" fmla="*/ 23 h 28"/>
                  <a:gd name="T2" fmla="*/ 15 w 29"/>
                  <a:gd name="T3" fmla="*/ 28 h 28"/>
                  <a:gd name="T4" fmla="*/ 23 w 29"/>
                  <a:gd name="T5" fmla="*/ 24 h 28"/>
                  <a:gd name="T6" fmla="*/ 29 w 29"/>
                  <a:gd name="T7" fmla="*/ 15 h 28"/>
                  <a:gd name="T8" fmla="*/ 25 w 29"/>
                  <a:gd name="T9" fmla="*/ 5 h 28"/>
                  <a:gd name="T10" fmla="*/ 16 w 29"/>
                  <a:gd name="T11" fmla="*/ 0 h 28"/>
                  <a:gd name="T12" fmla="*/ 7 w 29"/>
                  <a:gd name="T13" fmla="*/ 4 h 28"/>
                  <a:gd name="T14" fmla="*/ 2 w 29"/>
                  <a:gd name="T15" fmla="*/ 14 h 28"/>
                  <a:gd name="T16" fmla="*/ 5 w 29"/>
                  <a:gd name="T17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8">
                    <a:moveTo>
                      <a:pt x="5" y="23"/>
                    </a:moveTo>
                    <a:cubicBezTo>
                      <a:pt x="8" y="25"/>
                      <a:pt x="10" y="28"/>
                      <a:pt x="15" y="28"/>
                    </a:cubicBezTo>
                    <a:cubicBezTo>
                      <a:pt x="18" y="27"/>
                      <a:pt x="21" y="27"/>
                      <a:pt x="23" y="24"/>
                    </a:cubicBezTo>
                    <a:cubicBezTo>
                      <a:pt x="25" y="21"/>
                      <a:pt x="29" y="19"/>
                      <a:pt x="29" y="15"/>
                    </a:cubicBezTo>
                    <a:cubicBezTo>
                      <a:pt x="28" y="11"/>
                      <a:pt x="28" y="8"/>
                      <a:pt x="25" y="5"/>
                    </a:cubicBezTo>
                    <a:cubicBezTo>
                      <a:pt x="22" y="3"/>
                      <a:pt x="20" y="0"/>
                      <a:pt x="16" y="0"/>
                    </a:cubicBezTo>
                    <a:cubicBezTo>
                      <a:pt x="12" y="1"/>
                      <a:pt x="9" y="1"/>
                      <a:pt x="7" y="4"/>
                    </a:cubicBezTo>
                    <a:cubicBezTo>
                      <a:pt x="4" y="7"/>
                      <a:pt x="0" y="9"/>
                      <a:pt x="2" y="14"/>
                    </a:cubicBezTo>
                    <a:cubicBezTo>
                      <a:pt x="0" y="18"/>
                      <a:pt x="3" y="20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33" name="Freeform 777">
                <a:extLst>
                  <a:ext uri="{FF2B5EF4-FFF2-40B4-BE49-F238E27FC236}">
                    <a16:creationId xmlns="" xmlns:a16="http://schemas.microsoft.com/office/drawing/2014/main" id="{1D763722-6F4A-402B-A5F5-81971BFC2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2835"/>
                <a:ext cx="75" cy="73"/>
              </a:xfrm>
              <a:custGeom>
                <a:avLst/>
                <a:gdLst>
                  <a:gd name="T0" fmla="*/ 15 w 29"/>
                  <a:gd name="T1" fmla="*/ 28 h 28"/>
                  <a:gd name="T2" fmla="*/ 25 w 29"/>
                  <a:gd name="T3" fmla="*/ 23 h 28"/>
                  <a:gd name="T4" fmla="*/ 28 w 29"/>
                  <a:gd name="T5" fmla="*/ 14 h 28"/>
                  <a:gd name="T6" fmla="*/ 23 w 29"/>
                  <a:gd name="T7" fmla="*/ 4 h 28"/>
                  <a:gd name="T8" fmla="*/ 15 w 29"/>
                  <a:gd name="T9" fmla="*/ 1 h 28"/>
                  <a:gd name="T10" fmla="*/ 5 w 29"/>
                  <a:gd name="T11" fmla="*/ 6 h 28"/>
                  <a:gd name="T12" fmla="*/ 1 w 29"/>
                  <a:gd name="T13" fmla="*/ 14 h 28"/>
                  <a:gd name="T14" fmla="*/ 15 w 29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15" y="28"/>
                    </a:moveTo>
                    <a:cubicBezTo>
                      <a:pt x="20" y="28"/>
                      <a:pt x="22" y="25"/>
                      <a:pt x="25" y="23"/>
                    </a:cubicBezTo>
                    <a:cubicBezTo>
                      <a:pt x="28" y="20"/>
                      <a:pt x="28" y="17"/>
                      <a:pt x="28" y="14"/>
                    </a:cubicBezTo>
                    <a:cubicBezTo>
                      <a:pt x="29" y="9"/>
                      <a:pt x="25" y="7"/>
                      <a:pt x="23" y="4"/>
                    </a:cubicBezTo>
                    <a:cubicBezTo>
                      <a:pt x="21" y="1"/>
                      <a:pt x="18" y="1"/>
                      <a:pt x="15" y="1"/>
                    </a:cubicBezTo>
                    <a:cubicBezTo>
                      <a:pt x="10" y="0"/>
                      <a:pt x="8" y="3"/>
                      <a:pt x="5" y="6"/>
                    </a:cubicBezTo>
                    <a:cubicBezTo>
                      <a:pt x="2" y="8"/>
                      <a:pt x="0" y="10"/>
                      <a:pt x="1" y="14"/>
                    </a:cubicBezTo>
                    <a:cubicBezTo>
                      <a:pt x="1" y="21"/>
                      <a:pt x="8" y="27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34" name="Freeform 778">
                <a:extLst>
                  <a:ext uri="{FF2B5EF4-FFF2-40B4-BE49-F238E27FC236}">
                    <a16:creationId xmlns="" xmlns:a16="http://schemas.microsoft.com/office/drawing/2014/main" id="{E183E398-FF02-4F71-902D-DCBADBBCC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835"/>
                <a:ext cx="73" cy="78"/>
              </a:xfrm>
              <a:custGeom>
                <a:avLst/>
                <a:gdLst>
                  <a:gd name="T0" fmla="*/ 15 w 28"/>
                  <a:gd name="T1" fmla="*/ 27 h 30"/>
                  <a:gd name="T2" fmla="*/ 24 w 28"/>
                  <a:gd name="T3" fmla="*/ 23 h 30"/>
                  <a:gd name="T4" fmla="*/ 28 w 28"/>
                  <a:gd name="T5" fmla="*/ 14 h 30"/>
                  <a:gd name="T6" fmla="*/ 23 w 28"/>
                  <a:gd name="T7" fmla="*/ 4 h 30"/>
                  <a:gd name="T8" fmla="*/ 13 w 28"/>
                  <a:gd name="T9" fmla="*/ 1 h 30"/>
                  <a:gd name="T10" fmla="*/ 4 w 28"/>
                  <a:gd name="T11" fmla="*/ 6 h 30"/>
                  <a:gd name="T12" fmla="*/ 1 w 28"/>
                  <a:gd name="T13" fmla="*/ 14 h 30"/>
                  <a:gd name="T14" fmla="*/ 6 w 28"/>
                  <a:gd name="T15" fmla="*/ 24 h 30"/>
                  <a:gd name="T16" fmla="*/ 15 w 28"/>
                  <a:gd name="T1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0">
                    <a:moveTo>
                      <a:pt x="15" y="27"/>
                    </a:moveTo>
                    <a:cubicBezTo>
                      <a:pt x="20" y="30"/>
                      <a:pt x="21" y="25"/>
                      <a:pt x="24" y="23"/>
                    </a:cubicBezTo>
                    <a:cubicBezTo>
                      <a:pt x="27" y="20"/>
                      <a:pt x="28" y="17"/>
                      <a:pt x="28" y="14"/>
                    </a:cubicBezTo>
                    <a:cubicBezTo>
                      <a:pt x="28" y="9"/>
                      <a:pt x="25" y="7"/>
                      <a:pt x="23" y="4"/>
                    </a:cubicBezTo>
                    <a:cubicBezTo>
                      <a:pt x="20" y="1"/>
                      <a:pt x="17" y="1"/>
                      <a:pt x="13" y="1"/>
                    </a:cubicBezTo>
                    <a:cubicBezTo>
                      <a:pt x="9" y="0"/>
                      <a:pt x="7" y="4"/>
                      <a:pt x="4" y="6"/>
                    </a:cubicBezTo>
                    <a:cubicBezTo>
                      <a:pt x="1" y="8"/>
                      <a:pt x="1" y="11"/>
                      <a:pt x="1" y="14"/>
                    </a:cubicBezTo>
                    <a:cubicBezTo>
                      <a:pt x="0" y="19"/>
                      <a:pt x="3" y="21"/>
                      <a:pt x="6" y="24"/>
                    </a:cubicBezTo>
                    <a:cubicBezTo>
                      <a:pt x="8" y="27"/>
                      <a:pt x="11" y="29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35" name="Freeform 779">
                <a:extLst>
                  <a:ext uri="{FF2B5EF4-FFF2-40B4-BE49-F238E27FC236}">
                    <a16:creationId xmlns="" xmlns:a16="http://schemas.microsoft.com/office/drawing/2014/main" id="{634E2883-E75B-4B2F-AC3D-7355C75C9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0" y="3048"/>
                <a:ext cx="73" cy="75"/>
              </a:xfrm>
              <a:custGeom>
                <a:avLst/>
                <a:gdLst>
                  <a:gd name="T0" fmla="*/ 15 w 28"/>
                  <a:gd name="T1" fmla="*/ 28 h 29"/>
                  <a:gd name="T2" fmla="*/ 24 w 28"/>
                  <a:gd name="T3" fmla="*/ 23 h 29"/>
                  <a:gd name="T4" fmla="*/ 28 w 28"/>
                  <a:gd name="T5" fmla="*/ 15 h 29"/>
                  <a:gd name="T6" fmla="*/ 23 w 28"/>
                  <a:gd name="T7" fmla="*/ 5 h 29"/>
                  <a:gd name="T8" fmla="*/ 14 w 28"/>
                  <a:gd name="T9" fmla="*/ 2 h 29"/>
                  <a:gd name="T10" fmla="*/ 4 w 28"/>
                  <a:gd name="T11" fmla="*/ 6 h 29"/>
                  <a:gd name="T12" fmla="*/ 0 w 28"/>
                  <a:gd name="T13" fmla="*/ 15 h 29"/>
                  <a:gd name="T14" fmla="*/ 6 w 28"/>
                  <a:gd name="T15" fmla="*/ 25 h 29"/>
                  <a:gd name="T16" fmla="*/ 15 w 28"/>
                  <a:gd name="T17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15" y="28"/>
                    </a:moveTo>
                    <a:cubicBezTo>
                      <a:pt x="20" y="29"/>
                      <a:pt x="21" y="25"/>
                      <a:pt x="24" y="23"/>
                    </a:cubicBezTo>
                    <a:cubicBezTo>
                      <a:pt x="27" y="21"/>
                      <a:pt x="27" y="18"/>
                      <a:pt x="28" y="15"/>
                    </a:cubicBezTo>
                    <a:cubicBezTo>
                      <a:pt x="28" y="10"/>
                      <a:pt x="25" y="8"/>
                      <a:pt x="23" y="5"/>
                    </a:cubicBezTo>
                    <a:cubicBezTo>
                      <a:pt x="20" y="2"/>
                      <a:pt x="18" y="0"/>
                      <a:pt x="14" y="2"/>
                    </a:cubicBezTo>
                    <a:cubicBezTo>
                      <a:pt x="9" y="0"/>
                      <a:pt x="7" y="4"/>
                      <a:pt x="4" y="6"/>
                    </a:cubicBezTo>
                    <a:cubicBezTo>
                      <a:pt x="1" y="9"/>
                      <a:pt x="1" y="12"/>
                      <a:pt x="0" y="15"/>
                    </a:cubicBezTo>
                    <a:cubicBezTo>
                      <a:pt x="0" y="20"/>
                      <a:pt x="4" y="22"/>
                      <a:pt x="6" y="25"/>
                    </a:cubicBezTo>
                    <a:cubicBezTo>
                      <a:pt x="8" y="28"/>
                      <a:pt x="11" y="28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36" name="Freeform 780">
                <a:extLst>
                  <a:ext uri="{FF2B5EF4-FFF2-40B4-BE49-F238E27FC236}">
                    <a16:creationId xmlns="" xmlns:a16="http://schemas.microsoft.com/office/drawing/2014/main" id="{EB73A677-99DF-460F-AA48-D79D78437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2835"/>
                <a:ext cx="72" cy="75"/>
              </a:xfrm>
              <a:custGeom>
                <a:avLst/>
                <a:gdLst>
                  <a:gd name="T0" fmla="*/ 22 w 28"/>
                  <a:gd name="T1" fmla="*/ 4 h 29"/>
                  <a:gd name="T2" fmla="*/ 13 w 28"/>
                  <a:gd name="T3" fmla="*/ 1 h 29"/>
                  <a:gd name="T4" fmla="*/ 3 w 28"/>
                  <a:gd name="T5" fmla="*/ 6 h 29"/>
                  <a:gd name="T6" fmla="*/ 0 w 28"/>
                  <a:gd name="T7" fmla="*/ 15 h 29"/>
                  <a:gd name="T8" fmla="*/ 15 w 28"/>
                  <a:gd name="T9" fmla="*/ 28 h 29"/>
                  <a:gd name="T10" fmla="*/ 23 w 28"/>
                  <a:gd name="T11" fmla="*/ 23 h 29"/>
                  <a:gd name="T12" fmla="*/ 27 w 28"/>
                  <a:gd name="T13" fmla="*/ 14 h 29"/>
                  <a:gd name="T14" fmla="*/ 22 w 28"/>
                  <a:gd name="T1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22" y="4"/>
                    </a:moveTo>
                    <a:cubicBezTo>
                      <a:pt x="19" y="1"/>
                      <a:pt x="16" y="1"/>
                      <a:pt x="13" y="1"/>
                    </a:cubicBezTo>
                    <a:cubicBezTo>
                      <a:pt x="8" y="0"/>
                      <a:pt x="6" y="4"/>
                      <a:pt x="3" y="6"/>
                    </a:cubicBezTo>
                    <a:cubicBezTo>
                      <a:pt x="0" y="8"/>
                      <a:pt x="0" y="11"/>
                      <a:pt x="0" y="15"/>
                    </a:cubicBezTo>
                    <a:cubicBezTo>
                      <a:pt x="0" y="21"/>
                      <a:pt x="7" y="28"/>
                      <a:pt x="15" y="28"/>
                    </a:cubicBezTo>
                    <a:cubicBezTo>
                      <a:pt x="19" y="29"/>
                      <a:pt x="20" y="25"/>
                      <a:pt x="23" y="23"/>
                    </a:cubicBezTo>
                    <a:cubicBezTo>
                      <a:pt x="27" y="20"/>
                      <a:pt x="27" y="17"/>
                      <a:pt x="27" y="14"/>
                    </a:cubicBezTo>
                    <a:cubicBezTo>
                      <a:pt x="28" y="9"/>
                      <a:pt x="24" y="7"/>
                      <a:pt x="2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37" name="Freeform 781">
                <a:extLst>
                  <a:ext uri="{FF2B5EF4-FFF2-40B4-BE49-F238E27FC236}">
                    <a16:creationId xmlns="" xmlns:a16="http://schemas.microsoft.com/office/drawing/2014/main" id="{D3737753-7368-46C0-9E2E-750C448A2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3260"/>
                <a:ext cx="75" cy="70"/>
              </a:xfrm>
              <a:custGeom>
                <a:avLst/>
                <a:gdLst>
                  <a:gd name="T0" fmla="*/ 7 w 29"/>
                  <a:gd name="T1" fmla="*/ 23 h 27"/>
                  <a:gd name="T2" fmla="*/ 16 w 29"/>
                  <a:gd name="T3" fmla="*/ 27 h 27"/>
                  <a:gd name="T4" fmla="*/ 24 w 29"/>
                  <a:gd name="T5" fmla="*/ 23 h 27"/>
                  <a:gd name="T6" fmla="*/ 29 w 29"/>
                  <a:gd name="T7" fmla="*/ 14 h 27"/>
                  <a:gd name="T8" fmla="*/ 16 w 29"/>
                  <a:gd name="T9" fmla="*/ 0 h 27"/>
                  <a:gd name="T10" fmla="*/ 7 w 29"/>
                  <a:gd name="T11" fmla="*/ 4 h 27"/>
                  <a:gd name="T12" fmla="*/ 2 w 29"/>
                  <a:gd name="T13" fmla="*/ 13 h 27"/>
                  <a:gd name="T14" fmla="*/ 7 w 29"/>
                  <a:gd name="T15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7">
                    <a:moveTo>
                      <a:pt x="7" y="23"/>
                    </a:moveTo>
                    <a:cubicBezTo>
                      <a:pt x="9" y="26"/>
                      <a:pt x="12" y="27"/>
                      <a:pt x="16" y="27"/>
                    </a:cubicBezTo>
                    <a:cubicBezTo>
                      <a:pt x="20" y="27"/>
                      <a:pt x="22" y="25"/>
                      <a:pt x="24" y="23"/>
                    </a:cubicBezTo>
                    <a:cubicBezTo>
                      <a:pt x="27" y="20"/>
                      <a:pt x="29" y="18"/>
                      <a:pt x="29" y="14"/>
                    </a:cubicBezTo>
                    <a:cubicBezTo>
                      <a:pt x="28" y="7"/>
                      <a:pt x="22" y="0"/>
                      <a:pt x="16" y="0"/>
                    </a:cubicBezTo>
                    <a:cubicBezTo>
                      <a:pt x="12" y="0"/>
                      <a:pt x="9" y="1"/>
                      <a:pt x="7" y="4"/>
                    </a:cubicBezTo>
                    <a:cubicBezTo>
                      <a:pt x="4" y="7"/>
                      <a:pt x="0" y="9"/>
                      <a:pt x="2" y="13"/>
                    </a:cubicBezTo>
                    <a:cubicBezTo>
                      <a:pt x="0" y="18"/>
                      <a:pt x="4" y="20"/>
                      <a:pt x="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38" name="Freeform 782">
                <a:extLst>
                  <a:ext uri="{FF2B5EF4-FFF2-40B4-BE49-F238E27FC236}">
                    <a16:creationId xmlns="" xmlns:a16="http://schemas.microsoft.com/office/drawing/2014/main" id="{A77D174E-5466-4AB6-9A3B-EC69794A6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3260"/>
                <a:ext cx="75" cy="73"/>
              </a:xfrm>
              <a:custGeom>
                <a:avLst/>
                <a:gdLst>
                  <a:gd name="T0" fmla="*/ 5 w 29"/>
                  <a:gd name="T1" fmla="*/ 22 h 28"/>
                  <a:gd name="T2" fmla="*/ 15 w 29"/>
                  <a:gd name="T3" fmla="*/ 27 h 28"/>
                  <a:gd name="T4" fmla="*/ 23 w 29"/>
                  <a:gd name="T5" fmla="*/ 24 h 28"/>
                  <a:gd name="T6" fmla="*/ 29 w 29"/>
                  <a:gd name="T7" fmla="*/ 14 h 28"/>
                  <a:gd name="T8" fmla="*/ 25 w 29"/>
                  <a:gd name="T9" fmla="*/ 5 h 28"/>
                  <a:gd name="T10" fmla="*/ 15 w 29"/>
                  <a:gd name="T11" fmla="*/ 0 h 28"/>
                  <a:gd name="T12" fmla="*/ 2 w 29"/>
                  <a:gd name="T13" fmla="*/ 14 h 28"/>
                  <a:gd name="T14" fmla="*/ 5 w 29"/>
                  <a:gd name="T15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5" y="22"/>
                    </a:moveTo>
                    <a:cubicBezTo>
                      <a:pt x="8" y="25"/>
                      <a:pt x="10" y="28"/>
                      <a:pt x="15" y="27"/>
                    </a:cubicBezTo>
                    <a:cubicBezTo>
                      <a:pt x="18" y="27"/>
                      <a:pt x="21" y="26"/>
                      <a:pt x="23" y="24"/>
                    </a:cubicBezTo>
                    <a:cubicBezTo>
                      <a:pt x="25" y="21"/>
                      <a:pt x="29" y="19"/>
                      <a:pt x="29" y="14"/>
                    </a:cubicBezTo>
                    <a:cubicBezTo>
                      <a:pt x="28" y="11"/>
                      <a:pt x="28" y="8"/>
                      <a:pt x="25" y="5"/>
                    </a:cubicBezTo>
                    <a:cubicBezTo>
                      <a:pt x="22" y="3"/>
                      <a:pt x="20" y="0"/>
                      <a:pt x="15" y="0"/>
                    </a:cubicBezTo>
                    <a:cubicBezTo>
                      <a:pt x="8" y="0"/>
                      <a:pt x="2" y="6"/>
                      <a:pt x="2" y="14"/>
                    </a:cubicBezTo>
                    <a:cubicBezTo>
                      <a:pt x="0" y="17"/>
                      <a:pt x="3" y="20"/>
                      <a:pt x="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39" name="Freeform 783">
                <a:extLst>
                  <a:ext uri="{FF2B5EF4-FFF2-40B4-BE49-F238E27FC236}">
                    <a16:creationId xmlns="" xmlns:a16="http://schemas.microsoft.com/office/drawing/2014/main" id="{3900E701-A2B2-43B0-9A84-0CA30D8BE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3258"/>
                <a:ext cx="76" cy="77"/>
              </a:xfrm>
              <a:custGeom>
                <a:avLst/>
                <a:gdLst>
                  <a:gd name="T0" fmla="*/ 15 w 29"/>
                  <a:gd name="T1" fmla="*/ 28 h 30"/>
                  <a:gd name="T2" fmla="*/ 24 w 29"/>
                  <a:gd name="T3" fmla="*/ 23 h 30"/>
                  <a:gd name="T4" fmla="*/ 28 w 29"/>
                  <a:gd name="T5" fmla="*/ 14 h 30"/>
                  <a:gd name="T6" fmla="*/ 23 w 29"/>
                  <a:gd name="T7" fmla="*/ 4 h 30"/>
                  <a:gd name="T8" fmla="*/ 14 w 29"/>
                  <a:gd name="T9" fmla="*/ 1 h 30"/>
                  <a:gd name="T10" fmla="*/ 4 w 29"/>
                  <a:gd name="T11" fmla="*/ 6 h 30"/>
                  <a:gd name="T12" fmla="*/ 1 w 29"/>
                  <a:gd name="T13" fmla="*/ 15 h 30"/>
                  <a:gd name="T14" fmla="*/ 6 w 29"/>
                  <a:gd name="T15" fmla="*/ 24 h 30"/>
                  <a:gd name="T16" fmla="*/ 15 w 29"/>
                  <a:gd name="T1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0">
                    <a:moveTo>
                      <a:pt x="15" y="28"/>
                    </a:moveTo>
                    <a:cubicBezTo>
                      <a:pt x="20" y="30"/>
                      <a:pt x="22" y="25"/>
                      <a:pt x="24" y="23"/>
                    </a:cubicBezTo>
                    <a:cubicBezTo>
                      <a:pt x="28" y="21"/>
                      <a:pt x="28" y="17"/>
                      <a:pt x="28" y="14"/>
                    </a:cubicBezTo>
                    <a:cubicBezTo>
                      <a:pt x="29" y="9"/>
                      <a:pt x="25" y="7"/>
                      <a:pt x="23" y="4"/>
                    </a:cubicBezTo>
                    <a:cubicBezTo>
                      <a:pt x="21" y="1"/>
                      <a:pt x="17" y="1"/>
                      <a:pt x="14" y="1"/>
                    </a:cubicBezTo>
                    <a:cubicBezTo>
                      <a:pt x="9" y="0"/>
                      <a:pt x="7" y="4"/>
                      <a:pt x="4" y="6"/>
                    </a:cubicBezTo>
                    <a:cubicBezTo>
                      <a:pt x="2" y="9"/>
                      <a:pt x="1" y="11"/>
                      <a:pt x="1" y="15"/>
                    </a:cubicBezTo>
                    <a:cubicBezTo>
                      <a:pt x="0" y="19"/>
                      <a:pt x="4" y="21"/>
                      <a:pt x="6" y="24"/>
                    </a:cubicBezTo>
                    <a:cubicBezTo>
                      <a:pt x="8" y="27"/>
                      <a:pt x="11" y="29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40" name="Freeform 784">
                <a:extLst>
                  <a:ext uri="{FF2B5EF4-FFF2-40B4-BE49-F238E27FC236}">
                    <a16:creationId xmlns="" xmlns:a16="http://schemas.microsoft.com/office/drawing/2014/main" id="{DF0936AC-5469-49F2-A12F-E937554E2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3154"/>
                <a:ext cx="73" cy="75"/>
              </a:xfrm>
              <a:custGeom>
                <a:avLst/>
                <a:gdLst>
                  <a:gd name="T0" fmla="*/ 14 w 28"/>
                  <a:gd name="T1" fmla="*/ 27 h 29"/>
                  <a:gd name="T2" fmla="*/ 23 w 28"/>
                  <a:gd name="T3" fmla="*/ 24 h 29"/>
                  <a:gd name="T4" fmla="*/ 28 w 28"/>
                  <a:gd name="T5" fmla="*/ 14 h 29"/>
                  <a:gd name="T6" fmla="*/ 23 w 28"/>
                  <a:gd name="T7" fmla="*/ 5 h 29"/>
                  <a:gd name="T8" fmla="*/ 15 w 28"/>
                  <a:gd name="T9" fmla="*/ 1 h 29"/>
                  <a:gd name="T10" fmla="*/ 6 w 28"/>
                  <a:gd name="T11" fmla="*/ 4 h 29"/>
                  <a:gd name="T12" fmla="*/ 0 w 28"/>
                  <a:gd name="T13" fmla="*/ 14 h 29"/>
                  <a:gd name="T14" fmla="*/ 4 w 28"/>
                  <a:gd name="T15" fmla="*/ 23 h 29"/>
                  <a:gd name="T16" fmla="*/ 14 w 28"/>
                  <a:gd name="T1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14" y="27"/>
                    </a:moveTo>
                    <a:cubicBezTo>
                      <a:pt x="18" y="29"/>
                      <a:pt x="20" y="26"/>
                      <a:pt x="23" y="24"/>
                    </a:cubicBezTo>
                    <a:cubicBezTo>
                      <a:pt x="25" y="21"/>
                      <a:pt x="28" y="19"/>
                      <a:pt x="28" y="14"/>
                    </a:cubicBezTo>
                    <a:cubicBezTo>
                      <a:pt x="28" y="10"/>
                      <a:pt x="26" y="8"/>
                      <a:pt x="23" y="5"/>
                    </a:cubicBezTo>
                    <a:cubicBezTo>
                      <a:pt x="21" y="3"/>
                      <a:pt x="19" y="0"/>
                      <a:pt x="15" y="1"/>
                    </a:cubicBezTo>
                    <a:cubicBezTo>
                      <a:pt x="11" y="1"/>
                      <a:pt x="8" y="1"/>
                      <a:pt x="6" y="4"/>
                    </a:cubicBezTo>
                    <a:cubicBezTo>
                      <a:pt x="3" y="7"/>
                      <a:pt x="0" y="9"/>
                      <a:pt x="0" y="14"/>
                    </a:cubicBezTo>
                    <a:cubicBezTo>
                      <a:pt x="1" y="18"/>
                      <a:pt x="1" y="20"/>
                      <a:pt x="4" y="23"/>
                    </a:cubicBezTo>
                    <a:cubicBezTo>
                      <a:pt x="7" y="25"/>
                      <a:pt x="9" y="29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41" name="Freeform 785">
                <a:extLst>
                  <a:ext uri="{FF2B5EF4-FFF2-40B4-BE49-F238E27FC236}">
                    <a16:creationId xmlns="" xmlns:a16="http://schemas.microsoft.com/office/drawing/2014/main" id="{ACE0E08B-1890-4AA7-8944-C440FE94C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2628"/>
                <a:ext cx="75" cy="72"/>
              </a:xfrm>
              <a:custGeom>
                <a:avLst/>
                <a:gdLst>
                  <a:gd name="T0" fmla="*/ 7 w 29"/>
                  <a:gd name="T1" fmla="*/ 23 h 28"/>
                  <a:gd name="T2" fmla="*/ 16 w 29"/>
                  <a:gd name="T3" fmla="*/ 27 h 28"/>
                  <a:gd name="T4" fmla="*/ 24 w 29"/>
                  <a:gd name="T5" fmla="*/ 23 h 28"/>
                  <a:gd name="T6" fmla="*/ 29 w 29"/>
                  <a:gd name="T7" fmla="*/ 14 h 28"/>
                  <a:gd name="T8" fmla="*/ 16 w 29"/>
                  <a:gd name="T9" fmla="*/ 0 h 28"/>
                  <a:gd name="T10" fmla="*/ 7 w 29"/>
                  <a:gd name="T11" fmla="*/ 4 h 28"/>
                  <a:gd name="T12" fmla="*/ 2 w 29"/>
                  <a:gd name="T13" fmla="*/ 14 h 28"/>
                  <a:gd name="T14" fmla="*/ 7 w 29"/>
                  <a:gd name="T15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7" y="23"/>
                    </a:moveTo>
                    <a:cubicBezTo>
                      <a:pt x="9" y="26"/>
                      <a:pt x="12" y="27"/>
                      <a:pt x="16" y="27"/>
                    </a:cubicBezTo>
                    <a:cubicBezTo>
                      <a:pt x="20" y="28"/>
                      <a:pt x="22" y="25"/>
                      <a:pt x="24" y="23"/>
                    </a:cubicBezTo>
                    <a:cubicBezTo>
                      <a:pt x="27" y="20"/>
                      <a:pt x="29" y="18"/>
                      <a:pt x="29" y="14"/>
                    </a:cubicBezTo>
                    <a:cubicBezTo>
                      <a:pt x="28" y="7"/>
                      <a:pt x="23" y="1"/>
                      <a:pt x="16" y="0"/>
                    </a:cubicBezTo>
                    <a:cubicBezTo>
                      <a:pt x="12" y="0"/>
                      <a:pt x="9" y="1"/>
                      <a:pt x="7" y="4"/>
                    </a:cubicBezTo>
                    <a:cubicBezTo>
                      <a:pt x="4" y="7"/>
                      <a:pt x="0" y="9"/>
                      <a:pt x="2" y="14"/>
                    </a:cubicBezTo>
                    <a:cubicBezTo>
                      <a:pt x="0" y="18"/>
                      <a:pt x="4" y="20"/>
                      <a:pt x="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42" name="Freeform 786">
                <a:extLst>
                  <a:ext uri="{FF2B5EF4-FFF2-40B4-BE49-F238E27FC236}">
                    <a16:creationId xmlns="" xmlns:a16="http://schemas.microsoft.com/office/drawing/2014/main" id="{1B35A01F-CCEA-4F0D-92BD-0584008ED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0" y="2628"/>
                <a:ext cx="73" cy="75"/>
              </a:xfrm>
              <a:custGeom>
                <a:avLst/>
                <a:gdLst>
                  <a:gd name="T0" fmla="*/ 15 w 28"/>
                  <a:gd name="T1" fmla="*/ 27 h 29"/>
                  <a:gd name="T2" fmla="*/ 22 w 28"/>
                  <a:gd name="T3" fmla="*/ 23 h 29"/>
                  <a:gd name="T4" fmla="*/ 27 w 28"/>
                  <a:gd name="T5" fmla="*/ 14 h 29"/>
                  <a:gd name="T6" fmla="*/ 24 w 28"/>
                  <a:gd name="T7" fmla="*/ 5 h 29"/>
                  <a:gd name="T8" fmla="*/ 14 w 28"/>
                  <a:gd name="T9" fmla="*/ 0 h 29"/>
                  <a:gd name="T10" fmla="*/ 5 w 28"/>
                  <a:gd name="T11" fmla="*/ 4 h 29"/>
                  <a:gd name="T12" fmla="*/ 0 w 28"/>
                  <a:gd name="T13" fmla="*/ 13 h 29"/>
                  <a:gd name="T14" fmla="*/ 15 w 28"/>
                  <a:gd name="T1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15" y="27"/>
                    </a:moveTo>
                    <a:cubicBezTo>
                      <a:pt x="18" y="29"/>
                      <a:pt x="20" y="26"/>
                      <a:pt x="22" y="23"/>
                    </a:cubicBezTo>
                    <a:cubicBezTo>
                      <a:pt x="25" y="21"/>
                      <a:pt x="28" y="18"/>
                      <a:pt x="27" y="14"/>
                    </a:cubicBezTo>
                    <a:cubicBezTo>
                      <a:pt x="27" y="10"/>
                      <a:pt x="27" y="8"/>
                      <a:pt x="24" y="5"/>
                    </a:cubicBezTo>
                    <a:cubicBezTo>
                      <a:pt x="21" y="3"/>
                      <a:pt x="19" y="0"/>
                      <a:pt x="14" y="0"/>
                    </a:cubicBezTo>
                    <a:cubicBezTo>
                      <a:pt x="11" y="0"/>
                      <a:pt x="8" y="0"/>
                      <a:pt x="5" y="4"/>
                    </a:cubicBezTo>
                    <a:cubicBezTo>
                      <a:pt x="3" y="7"/>
                      <a:pt x="0" y="9"/>
                      <a:pt x="0" y="13"/>
                    </a:cubicBezTo>
                    <a:cubicBezTo>
                      <a:pt x="1" y="20"/>
                      <a:pt x="7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43" name="Freeform 787">
                <a:extLst>
                  <a:ext uri="{FF2B5EF4-FFF2-40B4-BE49-F238E27FC236}">
                    <a16:creationId xmlns="" xmlns:a16="http://schemas.microsoft.com/office/drawing/2014/main" id="{3CCCF0F0-0760-43E1-887B-F64FC603D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" y="2625"/>
                <a:ext cx="75" cy="75"/>
              </a:xfrm>
              <a:custGeom>
                <a:avLst/>
                <a:gdLst>
                  <a:gd name="T0" fmla="*/ 7 w 29"/>
                  <a:gd name="T1" fmla="*/ 25 h 29"/>
                  <a:gd name="T2" fmla="*/ 16 w 29"/>
                  <a:gd name="T3" fmla="*/ 28 h 29"/>
                  <a:gd name="T4" fmla="*/ 25 w 29"/>
                  <a:gd name="T5" fmla="*/ 23 h 29"/>
                  <a:gd name="T6" fmla="*/ 29 w 29"/>
                  <a:gd name="T7" fmla="*/ 14 h 29"/>
                  <a:gd name="T8" fmla="*/ 23 w 29"/>
                  <a:gd name="T9" fmla="*/ 4 h 29"/>
                  <a:gd name="T10" fmla="*/ 15 w 29"/>
                  <a:gd name="T11" fmla="*/ 1 h 29"/>
                  <a:gd name="T12" fmla="*/ 5 w 29"/>
                  <a:gd name="T13" fmla="*/ 6 h 29"/>
                  <a:gd name="T14" fmla="*/ 2 w 29"/>
                  <a:gd name="T15" fmla="*/ 15 h 29"/>
                  <a:gd name="T16" fmla="*/ 7 w 29"/>
                  <a:gd name="T17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9">
                    <a:moveTo>
                      <a:pt x="7" y="25"/>
                    </a:moveTo>
                    <a:cubicBezTo>
                      <a:pt x="9" y="28"/>
                      <a:pt x="12" y="28"/>
                      <a:pt x="16" y="28"/>
                    </a:cubicBezTo>
                    <a:cubicBezTo>
                      <a:pt x="20" y="29"/>
                      <a:pt x="22" y="25"/>
                      <a:pt x="25" y="23"/>
                    </a:cubicBezTo>
                    <a:cubicBezTo>
                      <a:pt x="29" y="21"/>
                      <a:pt x="28" y="17"/>
                      <a:pt x="29" y="14"/>
                    </a:cubicBezTo>
                    <a:cubicBezTo>
                      <a:pt x="29" y="9"/>
                      <a:pt x="25" y="7"/>
                      <a:pt x="23" y="4"/>
                    </a:cubicBezTo>
                    <a:cubicBezTo>
                      <a:pt x="21" y="2"/>
                      <a:pt x="18" y="1"/>
                      <a:pt x="15" y="1"/>
                    </a:cubicBezTo>
                    <a:cubicBezTo>
                      <a:pt x="10" y="0"/>
                      <a:pt x="8" y="4"/>
                      <a:pt x="5" y="6"/>
                    </a:cubicBezTo>
                    <a:cubicBezTo>
                      <a:pt x="2" y="8"/>
                      <a:pt x="1" y="11"/>
                      <a:pt x="2" y="15"/>
                    </a:cubicBezTo>
                    <a:cubicBezTo>
                      <a:pt x="0" y="20"/>
                      <a:pt x="5" y="22"/>
                      <a:pt x="7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44" name="Freeform 788">
                <a:extLst>
                  <a:ext uri="{FF2B5EF4-FFF2-40B4-BE49-F238E27FC236}">
                    <a16:creationId xmlns="" xmlns:a16="http://schemas.microsoft.com/office/drawing/2014/main" id="{B7C6AE30-61A7-49D9-B481-CE6F52094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625"/>
                <a:ext cx="72" cy="75"/>
              </a:xfrm>
              <a:custGeom>
                <a:avLst/>
                <a:gdLst>
                  <a:gd name="T0" fmla="*/ 4 w 28"/>
                  <a:gd name="T1" fmla="*/ 23 h 29"/>
                  <a:gd name="T2" fmla="*/ 14 w 28"/>
                  <a:gd name="T3" fmla="*/ 28 h 29"/>
                  <a:gd name="T4" fmla="*/ 23 w 28"/>
                  <a:gd name="T5" fmla="*/ 25 h 29"/>
                  <a:gd name="T6" fmla="*/ 28 w 28"/>
                  <a:gd name="T7" fmla="*/ 15 h 29"/>
                  <a:gd name="T8" fmla="*/ 14 w 28"/>
                  <a:gd name="T9" fmla="*/ 1 h 29"/>
                  <a:gd name="T10" fmla="*/ 6 w 28"/>
                  <a:gd name="T11" fmla="*/ 5 h 29"/>
                  <a:gd name="T12" fmla="*/ 1 w 28"/>
                  <a:gd name="T13" fmla="*/ 15 h 29"/>
                  <a:gd name="T14" fmla="*/ 4 w 28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4" y="23"/>
                    </a:moveTo>
                    <a:cubicBezTo>
                      <a:pt x="7" y="25"/>
                      <a:pt x="9" y="29"/>
                      <a:pt x="14" y="28"/>
                    </a:cubicBezTo>
                    <a:cubicBezTo>
                      <a:pt x="17" y="28"/>
                      <a:pt x="20" y="28"/>
                      <a:pt x="23" y="25"/>
                    </a:cubicBezTo>
                    <a:cubicBezTo>
                      <a:pt x="25" y="22"/>
                      <a:pt x="28" y="20"/>
                      <a:pt x="28" y="15"/>
                    </a:cubicBezTo>
                    <a:cubicBezTo>
                      <a:pt x="27" y="8"/>
                      <a:pt x="22" y="1"/>
                      <a:pt x="14" y="1"/>
                    </a:cubicBezTo>
                    <a:cubicBezTo>
                      <a:pt x="11" y="0"/>
                      <a:pt x="8" y="2"/>
                      <a:pt x="6" y="5"/>
                    </a:cubicBezTo>
                    <a:cubicBezTo>
                      <a:pt x="3" y="8"/>
                      <a:pt x="0" y="10"/>
                      <a:pt x="1" y="15"/>
                    </a:cubicBezTo>
                    <a:cubicBezTo>
                      <a:pt x="1" y="18"/>
                      <a:pt x="2" y="21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45" name="Freeform 789">
                <a:extLst>
                  <a:ext uri="{FF2B5EF4-FFF2-40B4-BE49-F238E27FC236}">
                    <a16:creationId xmlns="" xmlns:a16="http://schemas.microsoft.com/office/drawing/2014/main" id="{A86118BD-4D69-4AAD-977C-8F2AB35FB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" y="2731"/>
                <a:ext cx="75" cy="73"/>
              </a:xfrm>
              <a:custGeom>
                <a:avLst/>
                <a:gdLst>
                  <a:gd name="T0" fmla="*/ 6 w 29"/>
                  <a:gd name="T1" fmla="*/ 24 h 28"/>
                  <a:gd name="T2" fmla="*/ 15 w 29"/>
                  <a:gd name="T3" fmla="*/ 28 h 28"/>
                  <a:gd name="T4" fmla="*/ 24 w 29"/>
                  <a:gd name="T5" fmla="*/ 23 h 28"/>
                  <a:gd name="T6" fmla="*/ 28 w 29"/>
                  <a:gd name="T7" fmla="*/ 14 h 28"/>
                  <a:gd name="T8" fmla="*/ 15 w 29"/>
                  <a:gd name="T9" fmla="*/ 0 h 28"/>
                  <a:gd name="T10" fmla="*/ 6 w 29"/>
                  <a:gd name="T11" fmla="*/ 4 h 28"/>
                  <a:gd name="T12" fmla="*/ 1 w 29"/>
                  <a:gd name="T13" fmla="*/ 14 h 28"/>
                  <a:gd name="T14" fmla="*/ 6 w 29"/>
                  <a:gd name="T15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6" y="24"/>
                    </a:moveTo>
                    <a:cubicBezTo>
                      <a:pt x="8" y="26"/>
                      <a:pt x="11" y="27"/>
                      <a:pt x="15" y="28"/>
                    </a:cubicBezTo>
                    <a:cubicBezTo>
                      <a:pt x="19" y="28"/>
                      <a:pt x="21" y="26"/>
                      <a:pt x="24" y="23"/>
                    </a:cubicBezTo>
                    <a:cubicBezTo>
                      <a:pt x="26" y="21"/>
                      <a:pt x="29" y="19"/>
                      <a:pt x="28" y="14"/>
                    </a:cubicBezTo>
                    <a:cubicBezTo>
                      <a:pt x="28" y="7"/>
                      <a:pt x="22" y="1"/>
                      <a:pt x="15" y="0"/>
                    </a:cubicBezTo>
                    <a:cubicBezTo>
                      <a:pt x="11" y="0"/>
                      <a:pt x="8" y="2"/>
                      <a:pt x="6" y="4"/>
                    </a:cubicBezTo>
                    <a:cubicBezTo>
                      <a:pt x="4" y="7"/>
                      <a:pt x="0" y="9"/>
                      <a:pt x="1" y="14"/>
                    </a:cubicBezTo>
                    <a:cubicBezTo>
                      <a:pt x="0" y="19"/>
                      <a:pt x="4" y="21"/>
                      <a:pt x="6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46" name="Freeform 790">
                <a:extLst>
                  <a:ext uri="{FF2B5EF4-FFF2-40B4-BE49-F238E27FC236}">
                    <a16:creationId xmlns="" xmlns:a16="http://schemas.microsoft.com/office/drawing/2014/main" id="{DEB83DDF-F35F-48C0-8E02-9AA74E50B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731"/>
                <a:ext cx="73" cy="76"/>
              </a:xfrm>
              <a:custGeom>
                <a:avLst/>
                <a:gdLst>
                  <a:gd name="T0" fmla="*/ 15 w 28"/>
                  <a:gd name="T1" fmla="*/ 27 h 29"/>
                  <a:gd name="T2" fmla="*/ 24 w 28"/>
                  <a:gd name="T3" fmla="*/ 22 h 29"/>
                  <a:gd name="T4" fmla="*/ 28 w 28"/>
                  <a:gd name="T5" fmla="*/ 13 h 29"/>
                  <a:gd name="T6" fmla="*/ 23 w 28"/>
                  <a:gd name="T7" fmla="*/ 4 h 29"/>
                  <a:gd name="T8" fmla="*/ 13 w 28"/>
                  <a:gd name="T9" fmla="*/ 0 h 29"/>
                  <a:gd name="T10" fmla="*/ 4 w 28"/>
                  <a:gd name="T11" fmla="*/ 6 h 29"/>
                  <a:gd name="T12" fmla="*/ 1 w 28"/>
                  <a:gd name="T13" fmla="*/ 14 h 29"/>
                  <a:gd name="T14" fmla="*/ 6 w 28"/>
                  <a:gd name="T15" fmla="*/ 24 h 29"/>
                  <a:gd name="T16" fmla="*/ 15 w 28"/>
                  <a:gd name="T1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15" y="27"/>
                    </a:moveTo>
                    <a:cubicBezTo>
                      <a:pt x="20" y="29"/>
                      <a:pt x="21" y="25"/>
                      <a:pt x="24" y="22"/>
                    </a:cubicBezTo>
                    <a:cubicBezTo>
                      <a:pt x="27" y="20"/>
                      <a:pt x="27" y="17"/>
                      <a:pt x="28" y="13"/>
                    </a:cubicBezTo>
                    <a:cubicBezTo>
                      <a:pt x="28" y="9"/>
                      <a:pt x="25" y="7"/>
                      <a:pt x="23" y="4"/>
                    </a:cubicBezTo>
                    <a:cubicBezTo>
                      <a:pt x="20" y="0"/>
                      <a:pt x="17" y="1"/>
                      <a:pt x="13" y="0"/>
                    </a:cubicBezTo>
                    <a:cubicBezTo>
                      <a:pt x="9" y="0"/>
                      <a:pt x="7" y="4"/>
                      <a:pt x="4" y="6"/>
                    </a:cubicBezTo>
                    <a:cubicBezTo>
                      <a:pt x="1" y="8"/>
                      <a:pt x="1" y="11"/>
                      <a:pt x="1" y="14"/>
                    </a:cubicBezTo>
                    <a:cubicBezTo>
                      <a:pt x="0" y="19"/>
                      <a:pt x="3" y="21"/>
                      <a:pt x="6" y="24"/>
                    </a:cubicBezTo>
                    <a:cubicBezTo>
                      <a:pt x="8" y="27"/>
                      <a:pt x="11" y="28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47" name="Freeform 791">
                <a:extLst>
                  <a:ext uri="{FF2B5EF4-FFF2-40B4-BE49-F238E27FC236}">
                    <a16:creationId xmlns="" xmlns:a16="http://schemas.microsoft.com/office/drawing/2014/main" id="{F7E29118-CAE4-4F8B-829C-7EF75A750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7" y="2832"/>
                <a:ext cx="73" cy="76"/>
              </a:xfrm>
              <a:custGeom>
                <a:avLst/>
                <a:gdLst>
                  <a:gd name="T0" fmla="*/ 13 w 28"/>
                  <a:gd name="T1" fmla="*/ 29 h 29"/>
                  <a:gd name="T2" fmla="*/ 27 w 28"/>
                  <a:gd name="T3" fmla="*/ 16 h 29"/>
                  <a:gd name="T4" fmla="*/ 23 w 28"/>
                  <a:gd name="T5" fmla="*/ 7 h 29"/>
                  <a:gd name="T6" fmla="*/ 14 w 28"/>
                  <a:gd name="T7" fmla="*/ 2 h 29"/>
                  <a:gd name="T8" fmla="*/ 4 w 28"/>
                  <a:gd name="T9" fmla="*/ 7 h 29"/>
                  <a:gd name="T10" fmla="*/ 0 w 28"/>
                  <a:gd name="T11" fmla="*/ 16 h 29"/>
                  <a:gd name="T12" fmla="*/ 5 w 28"/>
                  <a:gd name="T13" fmla="*/ 24 h 29"/>
                  <a:gd name="T14" fmla="*/ 13 w 28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13" y="29"/>
                    </a:moveTo>
                    <a:cubicBezTo>
                      <a:pt x="21" y="28"/>
                      <a:pt x="27" y="22"/>
                      <a:pt x="27" y="16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1" y="4"/>
                      <a:pt x="19" y="0"/>
                      <a:pt x="14" y="2"/>
                    </a:cubicBezTo>
                    <a:cubicBezTo>
                      <a:pt x="9" y="0"/>
                      <a:pt x="7" y="4"/>
                      <a:pt x="4" y="7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0" y="20"/>
                      <a:pt x="2" y="22"/>
                      <a:pt x="5" y="24"/>
                    </a:cubicBezTo>
                    <a:cubicBezTo>
                      <a:pt x="7" y="27"/>
                      <a:pt x="9" y="29"/>
                      <a:pt x="13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48" name="Freeform 792">
                <a:extLst>
                  <a:ext uri="{FF2B5EF4-FFF2-40B4-BE49-F238E27FC236}">
                    <a16:creationId xmlns="" xmlns:a16="http://schemas.microsoft.com/office/drawing/2014/main" id="{C7BE7592-ED6D-431C-9203-F03AD59FF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3255"/>
                <a:ext cx="72" cy="78"/>
              </a:xfrm>
              <a:custGeom>
                <a:avLst/>
                <a:gdLst>
                  <a:gd name="T0" fmla="*/ 23 w 28"/>
                  <a:gd name="T1" fmla="*/ 6 h 30"/>
                  <a:gd name="T2" fmla="*/ 14 w 28"/>
                  <a:gd name="T3" fmla="*/ 2 h 30"/>
                  <a:gd name="T4" fmla="*/ 4 w 28"/>
                  <a:gd name="T5" fmla="*/ 7 h 30"/>
                  <a:gd name="T6" fmla="*/ 1 w 28"/>
                  <a:gd name="T7" fmla="*/ 16 h 30"/>
                  <a:gd name="T8" fmla="*/ 6 w 28"/>
                  <a:gd name="T9" fmla="*/ 25 h 30"/>
                  <a:gd name="T10" fmla="*/ 15 w 28"/>
                  <a:gd name="T11" fmla="*/ 29 h 30"/>
                  <a:gd name="T12" fmla="*/ 24 w 28"/>
                  <a:gd name="T13" fmla="*/ 24 h 30"/>
                  <a:gd name="T14" fmla="*/ 28 w 28"/>
                  <a:gd name="T15" fmla="*/ 15 h 30"/>
                  <a:gd name="T16" fmla="*/ 23 w 28"/>
                  <a:gd name="T17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0">
                    <a:moveTo>
                      <a:pt x="23" y="6"/>
                    </a:moveTo>
                    <a:cubicBezTo>
                      <a:pt x="20" y="3"/>
                      <a:pt x="18" y="1"/>
                      <a:pt x="14" y="2"/>
                    </a:cubicBezTo>
                    <a:cubicBezTo>
                      <a:pt x="9" y="0"/>
                      <a:pt x="7" y="5"/>
                      <a:pt x="4" y="7"/>
                    </a:cubicBezTo>
                    <a:cubicBezTo>
                      <a:pt x="1" y="9"/>
                      <a:pt x="1" y="12"/>
                      <a:pt x="1" y="16"/>
                    </a:cubicBezTo>
                    <a:cubicBezTo>
                      <a:pt x="0" y="21"/>
                      <a:pt x="4" y="23"/>
                      <a:pt x="6" y="25"/>
                    </a:cubicBezTo>
                    <a:cubicBezTo>
                      <a:pt x="8" y="29"/>
                      <a:pt x="11" y="29"/>
                      <a:pt x="15" y="29"/>
                    </a:cubicBezTo>
                    <a:cubicBezTo>
                      <a:pt x="20" y="30"/>
                      <a:pt x="22" y="26"/>
                      <a:pt x="24" y="24"/>
                    </a:cubicBezTo>
                    <a:cubicBezTo>
                      <a:pt x="27" y="21"/>
                      <a:pt x="27" y="19"/>
                      <a:pt x="28" y="15"/>
                    </a:cubicBezTo>
                    <a:cubicBezTo>
                      <a:pt x="28" y="11"/>
                      <a:pt x="25" y="9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49" name="Freeform 793">
                <a:extLst>
                  <a:ext uri="{FF2B5EF4-FFF2-40B4-BE49-F238E27FC236}">
                    <a16:creationId xmlns="" xmlns:a16="http://schemas.microsoft.com/office/drawing/2014/main" id="{600A1E3C-7D56-4A8B-BA01-31FEABBEC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3258"/>
                <a:ext cx="76" cy="75"/>
              </a:xfrm>
              <a:custGeom>
                <a:avLst/>
                <a:gdLst>
                  <a:gd name="T0" fmla="*/ 6 w 29"/>
                  <a:gd name="T1" fmla="*/ 24 h 29"/>
                  <a:gd name="T2" fmla="*/ 16 w 29"/>
                  <a:gd name="T3" fmla="*/ 28 h 29"/>
                  <a:gd name="T4" fmla="*/ 25 w 29"/>
                  <a:gd name="T5" fmla="*/ 23 h 29"/>
                  <a:gd name="T6" fmla="*/ 28 w 29"/>
                  <a:gd name="T7" fmla="*/ 14 h 29"/>
                  <a:gd name="T8" fmla="*/ 23 w 29"/>
                  <a:gd name="T9" fmla="*/ 4 h 29"/>
                  <a:gd name="T10" fmla="*/ 15 w 29"/>
                  <a:gd name="T11" fmla="*/ 1 h 29"/>
                  <a:gd name="T12" fmla="*/ 5 w 29"/>
                  <a:gd name="T13" fmla="*/ 6 h 29"/>
                  <a:gd name="T14" fmla="*/ 2 w 29"/>
                  <a:gd name="T15" fmla="*/ 15 h 29"/>
                  <a:gd name="T16" fmla="*/ 6 w 29"/>
                  <a:gd name="T17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9">
                    <a:moveTo>
                      <a:pt x="6" y="24"/>
                    </a:moveTo>
                    <a:cubicBezTo>
                      <a:pt x="9" y="28"/>
                      <a:pt x="12" y="28"/>
                      <a:pt x="16" y="28"/>
                    </a:cubicBezTo>
                    <a:cubicBezTo>
                      <a:pt x="20" y="29"/>
                      <a:pt x="22" y="25"/>
                      <a:pt x="25" y="23"/>
                    </a:cubicBezTo>
                    <a:cubicBezTo>
                      <a:pt x="28" y="20"/>
                      <a:pt x="28" y="17"/>
                      <a:pt x="28" y="14"/>
                    </a:cubicBezTo>
                    <a:cubicBezTo>
                      <a:pt x="29" y="9"/>
                      <a:pt x="25" y="7"/>
                      <a:pt x="23" y="4"/>
                    </a:cubicBezTo>
                    <a:cubicBezTo>
                      <a:pt x="21" y="2"/>
                      <a:pt x="18" y="1"/>
                      <a:pt x="15" y="1"/>
                    </a:cubicBezTo>
                    <a:cubicBezTo>
                      <a:pt x="10" y="0"/>
                      <a:pt x="8" y="3"/>
                      <a:pt x="5" y="6"/>
                    </a:cubicBezTo>
                    <a:cubicBezTo>
                      <a:pt x="2" y="8"/>
                      <a:pt x="0" y="11"/>
                      <a:pt x="2" y="15"/>
                    </a:cubicBezTo>
                    <a:cubicBezTo>
                      <a:pt x="0" y="20"/>
                      <a:pt x="4" y="21"/>
                      <a:pt x="6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50" name="Freeform 794">
                <a:extLst>
                  <a:ext uri="{FF2B5EF4-FFF2-40B4-BE49-F238E27FC236}">
                    <a16:creationId xmlns="" xmlns:a16="http://schemas.microsoft.com/office/drawing/2014/main" id="{7B8ACEEE-CB76-49FE-87EF-16C9103D1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3151"/>
                <a:ext cx="73" cy="75"/>
              </a:xfrm>
              <a:custGeom>
                <a:avLst/>
                <a:gdLst>
                  <a:gd name="T0" fmla="*/ 4 w 28"/>
                  <a:gd name="T1" fmla="*/ 23 h 29"/>
                  <a:gd name="T2" fmla="*/ 13 w 28"/>
                  <a:gd name="T3" fmla="*/ 29 h 29"/>
                  <a:gd name="T4" fmla="*/ 23 w 28"/>
                  <a:gd name="T5" fmla="*/ 25 h 29"/>
                  <a:gd name="T6" fmla="*/ 28 w 28"/>
                  <a:gd name="T7" fmla="*/ 16 h 29"/>
                  <a:gd name="T8" fmla="*/ 13 w 28"/>
                  <a:gd name="T9" fmla="*/ 2 h 29"/>
                  <a:gd name="T10" fmla="*/ 5 w 28"/>
                  <a:gd name="T11" fmla="*/ 6 h 29"/>
                  <a:gd name="T12" fmla="*/ 1 w 28"/>
                  <a:gd name="T13" fmla="*/ 15 h 29"/>
                  <a:gd name="T14" fmla="*/ 4 w 28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4" y="23"/>
                    </a:moveTo>
                    <a:cubicBezTo>
                      <a:pt x="7" y="26"/>
                      <a:pt x="9" y="29"/>
                      <a:pt x="13" y="29"/>
                    </a:cubicBezTo>
                    <a:cubicBezTo>
                      <a:pt x="17" y="28"/>
                      <a:pt x="20" y="28"/>
                      <a:pt x="23" y="25"/>
                    </a:cubicBezTo>
                    <a:cubicBezTo>
                      <a:pt x="25" y="22"/>
                      <a:pt x="28" y="20"/>
                      <a:pt x="28" y="16"/>
                    </a:cubicBezTo>
                    <a:cubicBezTo>
                      <a:pt x="27" y="8"/>
                      <a:pt x="21" y="2"/>
                      <a:pt x="13" y="2"/>
                    </a:cubicBezTo>
                    <a:cubicBezTo>
                      <a:pt x="10" y="0"/>
                      <a:pt x="8" y="3"/>
                      <a:pt x="5" y="6"/>
                    </a:cubicBezTo>
                    <a:cubicBezTo>
                      <a:pt x="3" y="8"/>
                      <a:pt x="0" y="10"/>
                      <a:pt x="1" y="15"/>
                    </a:cubicBezTo>
                    <a:cubicBezTo>
                      <a:pt x="1" y="19"/>
                      <a:pt x="1" y="21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51" name="Freeform 795">
                <a:extLst>
                  <a:ext uri="{FF2B5EF4-FFF2-40B4-BE49-F238E27FC236}">
                    <a16:creationId xmlns="" xmlns:a16="http://schemas.microsoft.com/office/drawing/2014/main" id="{963EF3C9-EF87-4F23-8060-04A9157EF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2521"/>
                <a:ext cx="70" cy="73"/>
              </a:xfrm>
              <a:custGeom>
                <a:avLst/>
                <a:gdLst>
                  <a:gd name="T0" fmla="*/ 14 w 27"/>
                  <a:gd name="T1" fmla="*/ 28 h 28"/>
                  <a:gd name="T2" fmla="*/ 27 w 27"/>
                  <a:gd name="T3" fmla="*/ 14 h 28"/>
                  <a:gd name="T4" fmla="*/ 12 w 27"/>
                  <a:gd name="T5" fmla="*/ 1 h 28"/>
                  <a:gd name="T6" fmla="*/ 0 w 27"/>
                  <a:gd name="T7" fmla="*/ 15 h 28"/>
                  <a:gd name="T8" fmla="*/ 14 w 27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4" y="28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6" y="7"/>
                      <a:pt x="19" y="0"/>
                      <a:pt x="12" y="1"/>
                    </a:cubicBezTo>
                    <a:cubicBezTo>
                      <a:pt x="6" y="1"/>
                      <a:pt x="0" y="9"/>
                      <a:pt x="0" y="15"/>
                    </a:cubicBezTo>
                    <a:cubicBezTo>
                      <a:pt x="0" y="21"/>
                      <a:pt x="7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52" name="Freeform 796">
                <a:extLst>
                  <a:ext uri="{FF2B5EF4-FFF2-40B4-BE49-F238E27FC236}">
                    <a16:creationId xmlns="" xmlns:a16="http://schemas.microsoft.com/office/drawing/2014/main" id="{78922CC5-C9EE-4467-86EF-0558ACA92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" y="2524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3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0" y="26"/>
                      <a:pt x="27" y="19"/>
                      <a:pt x="27" y="13"/>
                    </a:cubicBezTo>
                    <a:cubicBezTo>
                      <a:pt x="27" y="7"/>
                      <a:pt x="20" y="0"/>
                      <a:pt x="13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53" name="Freeform 797">
                <a:extLst>
                  <a:ext uri="{FF2B5EF4-FFF2-40B4-BE49-F238E27FC236}">
                    <a16:creationId xmlns="" xmlns:a16="http://schemas.microsoft.com/office/drawing/2014/main" id="{0786312B-D65F-47F6-BC89-CD41171A1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2" y="2524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3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19" y="27"/>
                      <a:pt x="27" y="20"/>
                      <a:pt x="27" y="14"/>
                    </a:cubicBezTo>
                    <a:cubicBezTo>
                      <a:pt x="27" y="7"/>
                      <a:pt x="20" y="0"/>
                      <a:pt x="14" y="0"/>
                    </a:cubicBezTo>
                    <a:cubicBezTo>
                      <a:pt x="8" y="0"/>
                      <a:pt x="0" y="6"/>
                      <a:pt x="0" y="13"/>
                    </a:cubicBezTo>
                    <a:cubicBezTo>
                      <a:pt x="0" y="20"/>
                      <a:pt x="7" y="26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54" name="Freeform 798">
                <a:extLst>
                  <a:ext uri="{FF2B5EF4-FFF2-40B4-BE49-F238E27FC236}">
                    <a16:creationId xmlns="" xmlns:a16="http://schemas.microsoft.com/office/drawing/2014/main" id="{90C8AC1A-5169-484D-84D7-D1ADD4166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" y="2524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3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7" y="8"/>
                      <a:pt x="21" y="0"/>
                      <a:pt x="14" y="0"/>
                    </a:cubicBezTo>
                    <a:cubicBezTo>
                      <a:pt x="7" y="0"/>
                      <a:pt x="1" y="6"/>
                      <a:pt x="0" y="13"/>
                    </a:cubicBezTo>
                    <a:cubicBezTo>
                      <a:pt x="0" y="19"/>
                      <a:pt x="6" y="26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55" name="Freeform 799">
                <a:extLst>
                  <a:ext uri="{FF2B5EF4-FFF2-40B4-BE49-F238E27FC236}">
                    <a16:creationId xmlns="" xmlns:a16="http://schemas.microsoft.com/office/drawing/2014/main" id="{6A7FDBB2-555E-4003-BC9A-1DB893E5C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9" y="2524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3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19" y="27"/>
                      <a:pt x="26" y="20"/>
                      <a:pt x="27" y="14"/>
                    </a:cubicBezTo>
                    <a:cubicBezTo>
                      <a:pt x="27" y="8"/>
                      <a:pt x="20" y="0"/>
                      <a:pt x="14" y="0"/>
                    </a:cubicBezTo>
                    <a:cubicBezTo>
                      <a:pt x="7" y="0"/>
                      <a:pt x="0" y="6"/>
                      <a:pt x="0" y="13"/>
                    </a:cubicBezTo>
                    <a:cubicBezTo>
                      <a:pt x="0" y="19"/>
                      <a:pt x="7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56" name="Freeform 800">
                <a:extLst>
                  <a:ext uri="{FF2B5EF4-FFF2-40B4-BE49-F238E27FC236}">
                    <a16:creationId xmlns="" xmlns:a16="http://schemas.microsoft.com/office/drawing/2014/main" id="{89C0DF1D-D59F-42EB-9259-8B6D93E70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3" y="2524"/>
                <a:ext cx="72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4 h 27"/>
                  <a:gd name="T4" fmla="*/ 14 w 28"/>
                  <a:gd name="T5" fmla="*/ 0 h 27"/>
                  <a:gd name="T6" fmla="*/ 0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8" y="8"/>
                      <a:pt x="21" y="0"/>
                      <a:pt x="14" y="0"/>
                    </a:cubicBezTo>
                    <a:cubicBezTo>
                      <a:pt x="8" y="0"/>
                      <a:pt x="1" y="6"/>
                      <a:pt x="0" y="13"/>
                    </a:cubicBezTo>
                    <a:cubicBezTo>
                      <a:pt x="0" y="19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57" name="Freeform 801">
                <a:extLst>
                  <a:ext uri="{FF2B5EF4-FFF2-40B4-BE49-F238E27FC236}">
                    <a16:creationId xmlns="" xmlns:a16="http://schemas.microsoft.com/office/drawing/2014/main" id="{0FCAB5D7-B295-4EEF-BD89-0BBE1D221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628"/>
                <a:ext cx="72" cy="70"/>
              </a:xfrm>
              <a:custGeom>
                <a:avLst/>
                <a:gdLst>
                  <a:gd name="T0" fmla="*/ 14 w 28"/>
                  <a:gd name="T1" fmla="*/ 27 h 27"/>
                  <a:gd name="T2" fmla="*/ 28 w 28"/>
                  <a:gd name="T3" fmla="*/ 14 h 27"/>
                  <a:gd name="T4" fmla="*/ 15 w 28"/>
                  <a:gd name="T5" fmla="*/ 0 h 27"/>
                  <a:gd name="T6" fmla="*/ 1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0"/>
                      <a:pt x="28" y="14"/>
                    </a:cubicBezTo>
                    <a:cubicBezTo>
                      <a:pt x="28" y="8"/>
                      <a:pt x="21" y="1"/>
                      <a:pt x="15" y="0"/>
                    </a:cubicBezTo>
                    <a:cubicBezTo>
                      <a:pt x="9" y="0"/>
                      <a:pt x="1" y="6"/>
                      <a:pt x="1" y="13"/>
                    </a:cubicBezTo>
                    <a:cubicBezTo>
                      <a:pt x="0" y="19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58" name="Freeform 802">
                <a:extLst>
                  <a:ext uri="{FF2B5EF4-FFF2-40B4-BE49-F238E27FC236}">
                    <a16:creationId xmlns="" xmlns:a16="http://schemas.microsoft.com/office/drawing/2014/main" id="{ABD8D528-229A-41A1-A0EC-2CB9951C8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2628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2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0" y="27"/>
                      <a:pt x="27" y="19"/>
                      <a:pt x="27" y="13"/>
                    </a:cubicBezTo>
                    <a:cubicBezTo>
                      <a:pt x="26" y="6"/>
                      <a:pt x="19" y="0"/>
                      <a:pt x="12" y="0"/>
                    </a:cubicBezTo>
                    <a:cubicBezTo>
                      <a:pt x="6" y="1"/>
                      <a:pt x="0" y="8"/>
                      <a:pt x="0" y="14"/>
                    </a:cubicBezTo>
                    <a:cubicBezTo>
                      <a:pt x="0" y="21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59" name="Freeform 803">
                <a:extLst>
                  <a:ext uri="{FF2B5EF4-FFF2-40B4-BE49-F238E27FC236}">
                    <a16:creationId xmlns="" xmlns:a16="http://schemas.microsoft.com/office/drawing/2014/main" id="{A1FAA778-D318-4D5F-8ADC-0DFD15CAE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941"/>
                <a:ext cx="70" cy="70"/>
              </a:xfrm>
              <a:custGeom>
                <a:avLst/>
                <a:gdLst>
                  <a:gd name="T0" fmla="*/ 15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4 h 27"/>
                  <a:gd name="T8" fmla="*/ 15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5" y="27"/>
                    </a:moveTo>
                    <a:cubicBezTo>
                      <a:pt x="21" y="27"/>
                      <a:pt x="27" y="20"/>
                      <a:pt x="27" y="14"/>
                    </a:cubicBezTo>
                    <a:cubicBezTo>
                      <a:pt x="27" y="6"/>
                      <a:pt x="19" y="0"/>
                      <a:pt x="14" y="0"/>
                    </a:cubicBezTo>
                    <a:cubicBezTo>
                      <a:pt x="7" y="0"/>
                      <a:pt x="0" y="8"/>
                      <a:pt x="0" y="14"/>
                    </a:cubicBezTo>
                    <a:cubicBezTo>
                      <a:pt x="1" y="21"/>
                      <a:pt x="8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60" name="Freeform 804">
                <a:extLst>
                  <a:ext uri="{FF2B5EF4-FFF2-40B4-BE49-F238E27FC236}">
                    <a16:creationId xmlns="" xmlns:a16="http://schemas.microsoft.com/office/drawing/2014/main" id="{22FFAD96-A07A-480C-87E2-6BC20415E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3154"/>
                <a:ext cx="70" cy="72"/>
              </a:xfrm>
              <a:custGeom>
                <a:avLst/>
                <a:gdLst>
                  <a:gd name="T0" fmla="*/ 14 w 27"/>
                  <a:gd name="T1" fmla="*/ 1 h 28"/>
                  <a:gd name="T2" fmla="*/ 0 w 27"/>
                  <a:gd name="T3" fmla="*/ 14 h 28"/>
                  <a:gd name="T4" fmla="*/ 13 w 27"/>
                  <a:gd name="T5" fmla="*/ 28 h 28"/>
                  <a:gd name="T6" fmla="*/ 27 w 27"/>
                  <a:gd name="T7" fmla="*/ 14 h 28"/>
                  <a:gd name="T8" fmla="*/ 14 w 27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4" y="1"/>
                    </a:moveTo>
                    <a:cubicBezTo>
                      <a:pt x="8" y="0"/>
                      <a:pt x="0" y="7"/>
                      <a:pt x="0" y="14"/>
                    </a:cubicBezTo>
                    <a:cubicBezTo>
                      <a:pt x="0" y="20"/>
                      <a:pt x="6" y="27"/>
                      <a:pt x="13" y="28"/>
                    </a:cubicBezTo>
                    <a:cubicBezTo>
                      <a:pt x="19" y="28"/>
                      <a:pt x="27" y="22"/>
                      <a:pt x="27" y="14"/>
                    </a:cubicBezTo>
                    <a:cubicBezTo>
                      <a:pt x="27" y="8"/>
                      <a:pt x="20" y="1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61" name="Freeform 805">
                <a:extLst>
                  <a:ext uri="{FF2B5EF4-FFF2-40B4-BE49-F238E27FC236}">
                    <a16:creationId xmlns="" xmlns:a16="http://schemas.microsoft.com/office/drawing/2014/main" id="{185036B6-86CB-4EC8-A158-1B650604A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2941"/>
                <a:ext cx="73" cy="70"/>
              </a:xfrm>
              <a:custGeom>
                <a:avLst/>
                <a:gdLst>
                  <a:gd name="T0" fmla="*/ 15 w 28"/>
                  <a:gd name="T1" fmla="*/ 27 h 27"/>
                  <a:gd name="T2" fmla="*/ 28 w 28"/>
                  <a:gd name="T3" fmla="*/ 13 h 27"/>
                  <a:gd name="T4" fmla="*/ 14 w 28"/>
                  <a:gd name="T5" fmla="*/ 0 h 27"/>
                  <a:gd name="T6" fmla="*/ 1 w 28"/>
                  <a:gd name="T7" fmla="*/ 14 h 27"/>
                  <a:gd name="T8" fmla="*/ 15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5" y="27"/>
                    </a:moveTo>
                    <a:cubicBezTo>
                      <a:pt x="21" y="27"/>
                      <a:pt x="28" y="19"/>
                      <a:pt x="28" y="13"/>
                    </a:cubicBezTo>
                    <a:cubicBezTo>
                      <a:pt x="27" y="7"/>
                      <a:pt x="20" y="0"/>
                      <a:pt x="14" y="0"/>
                    </a:cubicBezTo>
                    <a:cubicBezTo>
                      <a:pt x="7" y="0"/>
                      <a:pt x="0" y="8"/>
                      <a:pt x="1" y="14"/>
                    </a:cubicBezTo>
                    <a:cubicBezTo>
                      <a:pt x="1" y="21"/>
                      <a:pt x="8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62" name="Freeform 806">
                <a:extLst>
                  <a:ext uri="{FF2B5EF4-FFF2-40B4-BE49-F238E27FC236}">
                    <a16:creationId xmlns="" xmlns:a16="http://schemas.microsoft.com/office/drawing/2014/main" id="{0EA5E1EB-6BEF-4A45-8D14-4E48D79D0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" y="2628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4 w 27"/>
                  <a:gd name="T5" fmla="*/ 0 h 27"/>
                  <a:gd name="T6" fmla="*/ 0 w 27"/>
                  <a:gd name="T7" fmla="*/ 13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1" y="27"/>
                      <a:pt x="27" y="19"/>
                      <a:pt x="27" y="13"/>
                    </a:cubicBezTo>
                    <a:cubicBezTo>
                      <a:pt x="27" y="7"/>
                      <a:pt x="20" y="1"/>
                      <a:pt x="14" y="0"/>
                    </a:cubicBezTo>
                    <a:cubicBezTo>
                      <a:pt x="8" y="0"/>
                      <a:pt x="1" y="7"/>
                      <a:pt x="0" y="13"/>
                    </a:cubicBezTo>
                    <a:cubicBezTo>
                      <a:pt x="0" y="19"/>
                      <a:pt x="6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63" name="Freeform 807">
                <a:extLst>
                  <a:ext uri="{FF2B5EF4-FFF2-40B4-BE49-F238E27FC236}">
                    <a16:creationId xmlns="" xmlns:a16="http://schemas.microsoft.com/office/drawing/2014/main" id="{5E63FB7D-1C0F-43AE-913B-1C802D0FF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838"/>
                <a:ext cx="73" cy="70"/>
              </a:xfrm>
              <a:custGeom>
                <a:avLst/>
                <a:gdLst>
                  <a:gd name="T0" fmla="*/ 14 w 28"/>
                  <a:gd name="T1" fmla="*/ 0 h 27"/>
                  <a:gd name="T2" fmla="*/ 1 w 28"/>
                  <a:gd name="T3" fmla="*/ 13 h 27"/>
                  <a:gd name="T4" fmla="*/ 14 w 28"/>
                  <a:gd name="T5" fmla="*/ 27 h 27"/>
                  <a:gd name="T6" fmla="*/ 27 w 28"/>
                  <a:gd name="T7" fmla="*/ 14 h 27"/>
                  <a:gd name="T8" fmla="*/ 14 w 2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0"/>
                    </a:moveTo>
                    <a:cubicBezTo>
                      <a:pt x="8" y="0"/>
                      <a:pt x="1" y="6"/>
                      <a:pt x="1" y="13"/>
                    </a:cubicBezTo>
                    <a:cubicBezTo>
                      <a:pt x="0" y="18"/>
                      <a:pt x="7" y="27"/>
                      <a:pt x="14" y="27"/>
                    </a:cubicBezTo>
                    <a:cubicBezTo>
                      <a:pt x="20" y="27"/>
                      <a:pt x="27" y="20"/>
                      <a:pt x="27" y="14"/>
                    </a:cubicBezTo>
                    <a:cubicBezTo>
                      <a:pt x="28" y="8"/>
                      <a:pt x="21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</p:grpSp>
        <p:grpSp>
          <p:nvGrpSpPr>
            <p:cNvPr id="2403" name="Group 1009">
              <a:extLst>
                <a:ext uri="{FF2B5EF4-FFF2-40B4-BE49-F238E27FC236}">
                  <a16:creationId xmlns="" xmlns:a16="http://schemas.microsoft.com/office/drawing/2014/main" id="{67E49EEC-A24A-4DF9-BD4F-FDE80F167C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4138" y="3673475"/>
              <a:ext cx="12303125" cy="1638300"/>
              <a:chOff x="-53" y="2314"/>
              <a:chExt cx="7750" cy="1032"/>
            </a:xfrm>
            <a:grpFill/>
          </p:grpSpPr>
          <p:sp>
            <p:nvSpPr>
              <p:cNvPr id="3764" name="Freeform 809">
                <a:extLst>
                  <a:ext uri="{FF2B5EF4-FFF2-40B4-BE49-F238E27FC236}">
                    <a16:creationId xmlns="" xmlns:a16="http://schemas.microsoft.com/office/drawing/2014/main" id="{3314E6E4-5E6A-4036-8700-D63161888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2941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4 h 27"/>
                  <a:gd name="T4" fmla="*/ 14 w 28"/>
                  <a:gd name="T5" fmla="*/ 0 h 27"/>
                  <a:gd name="T6" fmla="*/ 0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8" y="8"/>
                      <a:pt x="21" y="0"/>
                      <a:pt x="14" y="0"/>
                    </a:cubicBezTo>
                    <a:cubicBezTo>
                      <a:pt x="9" y="0"/>
                      <a:pt x="0" y="6"/>
                      <a:pt x="0" y="14"/>
                    </a:cubicBezTo>
                    <a:cubicBezTo>
                      <a:pt x="1" y="21"/>
                      <a:pt x="9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65" name="Freeform 810">
                <a:extLst>
                  <a:ext uri="{FF2B5EF4-FFF2-40B4-BE49-F238E27FC236}">
                    <a16:creationId xmlns="" xmlns:a16="http://schemas.microsoft.com/office/drawing/2014/main" id="{E7AE5A30-477F-4598-8B5C-A2FB970C2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941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6 w 27"/>
                  <a:gd name="T3" fmla="*/ 14 h 27"/>
                  <a:gd name="T4" fmla="*/ 13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19" y="27"/>
                      <a:pt x="26" y="20"/>
                      <a:pt x="26" y="14"/>
                    </a:cubicBezTo>
                    <a:cubicBezTo>
                      <a:pt x="27" y="8"/>
                      <a:pt x="20" y="0"/>
                      <a:pt x="13" y="0"/>
                    </a:cubicBezTo>
                    <a:cubicBezTo>
                      <a:pt x="8" y="0"/>
                      <a:pt x="0" y="6"/>
                      <a:pt x="0" y="14"/>
                    </a:cubicBezTo>
                    <a:cubicBezTo>
                      <a:pt x="0" y="21"/>
                      <a:pt x="8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66" name="Freeform 811">
                <a:extLst>
                  <a:ext uri="{FF2B5EF4-FFF2-40B4-BE49-F238E27FC236}">
                    <a16:creationId xmlns="" xmlns:a16="http://schemas.microsoft.com/office/drawing/2014/main" id="{CF024BFD-ED30-4E00-B4E8-3EC90A1BE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941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3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1" y="27"/>
                      <a:pt x="27" y="19"/>
                      <a:pt x="27" y="13"/>
                    </a:cubicBezTo>
                    <a:cubicBezTo>
                      <a:pt x="26" y="6"/>
                      <a:pt x="19" y="0"/>
                      <a:pt x="13" y="0"/>
                    </a:cubicBezTo>
                    <a:cubicBezTo>
                      <a:pt x="6" y="0"/>
                      <a:pt x="0" y="8"/>
                      <a:pt x="0" y="14"/>
                    </a:cubicBezTo>
                    <a:cubicBezTo>
                      <a:pt x="0" y="21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67" name="Freeform 812">
                <a:extLst>
                  <a:ext uri="{FF2B5EF4-FFF2-40B4-BE49-F238E27FC236}">
                    <a16:creationId xmlns="" xmlns:a16="http://schemas.microsoft.com/office/drawing/2014/main" id="{137F9851-55F9-436D-AD98-FE3416224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1" y="2941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3 h 27"/>
                  <a:gd name="T4" fmla="*/ 14 w 28"/>
                  <a:gd name="T5" fmla="*/ 0 h 27"/>
                  <a:gd name="T6" fmla="*/ 0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7"/>
                      <a:pt x="28" y="19"/>
                      <a:pt x="27" y="13"/>
                    </a:cubicBezTo>
                    <a:cubicBezTo>
                      <a:pt x="27" y="7"/>
                      <a:pt x="20" y="0"/>
                      <a:pt x="14" y="0"/>
                    </a:cubicBezTo>
                    <a:cubicBezTo>
                      <a:pt x="6" y="0"/>
                      <a:pt x="0" y="8"/>
                      <a:pt x="0" y="14"/>
                    </a:cubicBezTo>
                    <a:cubicBezTo>
                      <a:pt x="1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68" name="Freeform 813">
                <a:extLst>
                  <a:ext uri="{FF2B5EF4-FFF2-40B4-BE49-F238E27FC236}">
                    <a16:creationId xmlns="" xmlns:a16="http://schemas.microsoft.com/office/drawing/2014/main" id="{F54B03EA-9A1A-48AE-9119-6FC2BFD37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1" y="2628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3 h 27"/>
                  <a:gd name="T4" fmla="*/ 14 w 27"/>
                  <a:gd name="T5" fmla="*/ 0 h 27"/>
                  <a:gd name="T6" fmla="*/ 0 w 27"/>
                  <a:gd name="T7" fmla="*/ 13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1" y="27"/>
                      <a:pt x="27" y="19"/>
                      <a:pt x="27" y="13"/>
                    </a:cubicBezTo>
                    <a:cubicBezTo>
                      <a:pt x="26" y="7"/>
                      <a:pt x="20" y="1"/>
                      <a:pt x="14" y="0"/>
                    </a:cubicBezTo>
                    <a:cubicBezTo>
                      <a:pt x="7" y="0"/>
                      <a:pt x="0" y="7"/>
                      <a:pt x="0" y="13"/>
                    </a:cubicBezTo>
                    <a:cubicBezTo>
                      <a:pt x="0" y="19"/>
                      <a:pt x="6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69" name="Freeform 814">
                <a:extLst>
                  <a:ext uri="{FF2B5EF4-FFF2-40B4-BE49-F238E27FC236}">
                    <a16:creationId xmlns="" xmlns:a16="http://schemas.microsoft.com/office/drawing/2014/main" id="{331EC2E7-B678-468D-96EB-96A3C679D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5" y="2628"/>
                <a:ext cx="72" cy="72"/>
              </a:xfrm>
              <a:custGeom>
                <a:avLst/>
                <a:gdLst>
                  <a:gd name="T0" fmla="*/ 14 w 28"/>
                  <a:gd name="T1" fmla="*/ 27 h 28"/>
                  <a:gd name="T2" fmla="*/ 27 w 28"/>
                  <a:gd name="T3" fmla="*/ 13 h 28"/>
                  <a:gd name="T4" fmla="*/ 13 w 28"/>
                  <a:gd name="T5" fmla="*/ 0 h 28"/>
                  <a:gd name="T6" fmla="*/ 0 w 28"/>
                  <a:gd name="T7" fmla="*/ 14 h 28"/>
                  <a:gd name="T8" fmla="*/ 14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7"/>
                    </a:moveTo>
                    <a:cubicBezTo>
                      <a:pt x="21" y="27"/>
                      <a:pt x="28" y="19"/>
                      <a:pt x="27" y="13"/>
                    </a:cubicBezTo>
                    <a:cubicBezTo>
                      <a:pt x="27" y="7"/>
                      <a:pt x="19" y="0"/>
                      <a:pt x="13" y="0"/>
                    </a:cubicBezTo>
                    <a:cubicBezTo>
                      <a:pt x="7" y="0"/>
                      <a:pt x="0" y="8"/>
                      <a:pt x="0" y="14"/>
                    </a:cubicBezTo>
                    <a:cubicBezTo>
                      <a:pt x="1" y="21"/>
                      <a:pt x="8" y="28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70" name="Freeform 815">
                <a:extLst>
                  <a:ext uri="{FF2B5EF4-FFF2-40B4-BE49-F238E27FC236}">
                    <a16:creationId xmlns="" xmlns:a16="http://schemas.microsoft.com/office/drawing/2014/main" id="{8C5D4A9B-09D0-4924-920C-1413FF9B1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2628"/>
                <a:ext cx="70" cy="72"/>
              </a:xfrm>
              <a:custGeom>
                <a:avLst/>
                <a:gdLst>
                  <a:gd name="T0" fmla="*/ 12 w 27"/>
                  <a:gd name="T1" fmla="*/ 27 h 28"/>
                  <a:gd name="T2" fmla="*/ 27 w 27"/>
                  <a:gd name="T3" fmla="*/ 14 h 28"/>
                  <a:gd name="T4" fmla="*/ 13 w 27"/>
                  <a:gd name="T5" fmla="*/ 0 h 28"/>
                  <a:gd name="T6" fmla="*/ 0 w 27"/>
                  <a:gd name="T7" fmla="*/ 14 h 28"/>
                  <a:gd name="T8" fmla="*/ 12 w 27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2" y="27"/>
                    </a:moveTo>
                    <a:cubicBezTo>
                      <a:pt x="19" y="28"/>
                      <a:pt x="26" y="21"/>
                      <a:pt x="27" y="14"/>
                    </a:cubicBezTo>
                    <a:cubicBezTo>
                      <a:pt x="27" y="8"/>
                      <a:pt x="20" y="0"/>
                      <a:pt x="13" y="0"/>
                    </a:cubicBezTo>
                    <a:cubicBezTo>
                      <a:pt x="8" y="0"/>
                      <a:pt x="0" y="6"/>
                      <a:pt x="0" y="14"/>
                    </a:cubicBezTo>
                    <a:cubicBezTo>
                      <a:pt x="0" y="20"/>
                      <a:pt x="6" y="27"/>
                      <a:pt x="12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71" name="Freeform 816">
                <a:extLst>
                  <a:ext uri="{FF2B5EF4-FFF2-40B4-BE49-F238E27FC236}">
                    <a16:creationId xmlns="" xmlns:a16="http://schemas.microsoft.com/office/drawing/2014/main" id="{D0C96BDE-AB27-40A1-B2D1-68F8B7F3A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2628"/>
                <a:ext cx="70" cy="70"/>
              </a:xfrm>
              <a:custGeom>
                <a:avLst/>
                <a:gdLst>
                  <a:gd name="T0" fmla="*/ 14 w 27"/>
                  <a:gd name="T1" fmla="*/ 0 h 27"/>
                  <a:gd name="T2" fmla="*/ 0 w 27"/>
                  <a:gd name="T3" fmla="*/ 13 h 27"/>
                  <a:gd name="T4" fmla="*/ 13 w 27"/>
                  <a:gd name="T5" fmla="*/ 27 h 27"/>
                  <a:gd name="T6" fmla="*/ 27 w 27"/>
                  <a:gd name="T7" fmla="*/ 14 h 27"/>
                  <a:gd name="T8" fmla="*/ 14 w 2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0"/>
                    </a:moveTo>
                    <a:cubicBezTo>
                      <a:pt x="8" y="0"/>
                      <a:pt x="0" y="7"/>
                      <a:pt x="0" y="13"/>
                    </a:cubicBezTo>
                    <a:cubicBezTo>
                      <a:pt x="0" y="20"/>
                      <a:pt x="7" y="27"/>
                      <a:pt x="13" y="27"/>
                    </a:cubicBezTo>
                    <a:cubicBezTo>
                      <a:pt x="19" y="27"/>
                      <a:pt x="27" y="21"/>
                      <a:pt x="27" y="14"/>
                    </a:cubicBezTo>
                    <a:cubicBezTo>
                      <a:pt x="27" y="8"/>
                      <a:pt x="20" y="1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72" name="Freeform 817">
                <a:extLst>
                  <a:ext uri="{FF2B5EF4-FFF2-40B4-BE49-F238E27FC236}">
                    <a16:creationId xmlns="" xmlns:a16="http://schemas.microsoft.com/office/drawing/2014/main" id="{296DF78D-C26B-4F5A-8B6B-7EA81A096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8" y="2628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5 h 27"/>
                  <a:gd name="T4" fmla="*/ 15 w 28"/>
                  <a:gd name="T5" fmla="*/ 0 h 27"/>
                  <a:gd name="T6" fmla="*/ 1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1"/>
                      <a:pt x="27" y="15"/>
                    </a:cubicBezTo>
                    <a:cubicBezTo>
                      <a:pt x="28" y="8"/>
                      <a:pt x="21" y="1"/>
                      <a:pt x="15" y="0"/>
                    </a:cubicBezTo>
                    <a:cubicBezTo>
                      <a:pt x="8" y="0"/>
                      <a:pt x="1" y="7"/>
                      <a:pt x="1" y="13"/>
                    </a:cubicBezTo>
                    <a:cubicBezTo>
                      <a:pt x="0" y="20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73" name="Freeform 818">
                <a:extLst>
                  <a:ext uri="{FF2B5EF4-FFF2-40B4-BE49-F238E27FC236}">
                    <a16:creationId xmlns="" xmlns:a16="http://schemas.microsoft.com/office/drawing/2014/main" id="{E2F3A30C-798A-4DBA-9F27-6F64D1196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838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4 h 27"/>
                  <a:gd name="T4" fmla="*/ 14 w 28"/>
                  <a:gd name="T5" fmla="*/ 0 h 27"/>
                  <a:gd name="T6" fmla="*/ 0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8" y="8"/>
                      <a:pt x="21" y="0"/>
                      <a:pt x="14" y="0"/>
                    </a:cubicBezTo>
                    <a:cubicBezTo>
                      <a:pt x="8" y="0"/>
                      <a:pt x="0" y="6"/>
                      <a:pt x="0" y="13"/>
                    </a:cubicBezTo>
                    <a:cubicBezTo>
                      <a:pt x="0" y="19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74" name="Freeform 819">
                <a:extLst>
                  <a:ext uri="{FF2B5EF4-FFF2-40B4-BE49-F238E27FC236}">
                    <a16:creationId xmlns="" xmlns:a16="http://schemas.microsoft.com/office/drawing/2014/main" id="{3491BB9A-6628-4701-B65B-3C139FB7C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9" y="2524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2 h 27"/>
                  <a:gd name="T4" fmla="*/ 13 w 28"/>
                  <a:gd name="T5" fmla="*/ 0 h 27"/>
                  <a:gd name="T6" fmla="*/ 0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6"/>
                      <a:pt x="28" y="19"/>
                      <a:pt x="27" y="12"/>
                    </a:cubicBezTo>
                    <a:cubicBezTo>
                      <a:pt x="27" y="6"/>
                      <a:pt x="19" y="0"/>
                      <a:pt x="13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75" name="Freeform 820">
                <a:extLst>
                  <a:ext uri="{FF2B5EF4-FFF2-40B4-BE49-F238E27FC236}">
                    <a16:creationId xmlns="" xmlns:a16="http://schemas.microsoft.com/office/drawing/2014/main" id="{D917B410-1FD9-4609-BD3D-67C722173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628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3 h 27"/>
                  <a:gd name="T4" fmla="*/ 14 w 28"/>
                  <a:gd name="T5" fmla="*/ 0 h 27"/>
                  <a:gd name="T6" fmla="*/ 0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7"/>
                      <a:pt x="28" y="20"/>
                      <a:pt x="27" y="13"/>
                    </a:cubicBezTo>
                    <a:cubicBezTo>
                      <a:pt x="27" y="7"/>
                      <a:pt x="20" y="0"/>
                      <a:pt x="14" y="0"/>
                    </a:cubicBezTo>
                    <a:cubicBezTo>
                      <a:pt x="7" y="0"/>
                      <a:pt x="0" y="8"/>
                      <a:pt x="0" y="14"/>
                    </a:cubicBezTo>
                    <a:cubicBezTo>
                      <a:pt x="0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76" name="Freeform 821">
                <a:extLst>
                  <a:ext uri="{FF2B5EF4-FFF2-40B4-BE49-F238E27FC236}">
                    <a16:creationId xmlns="" xmlns:a16="http://schemas.microsoft.com/office/drawing/2014/main" id="{F76CCD88-EA96-4D8C-8A70-97BB0AFA8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2628"/>
                <a:ext cx="73" cy="72"/>
              </a:xfrm>
              <a:custGeom>
                <a:avLst/>
                <a:gdLst>
                  <a:gd name="T0" fmla="*/ 15 w 28"/>
                  <a:gd name="T1" fmla="*/ 27 h 28"/>
                  <a:gd name="T2" fmla="*/ 28 w 28"/>
                  <a:gd name="T3" fmla="*/ 14 h 28"/>
                  <a:gd name="T4" fmla="*/ 14 w 28"/>
                  <a:gd name="T5" fmla="*/ 0 h 28"/>
                  <a:gd name="T6" fmla="*/ 1 w 28"/>
                  <a:gd name="T7" fmla="*/ 14 h 28"/>
                  <a:gd name="T8" fmla="*/ 15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5" y="27"/>
                    </a:moveTo>
                    <a:cubicBezTo>
                      <a:pt x="21" y="27"/>
                      <a:pt x="28" y="20"/>
                      <a:pt x="28" y="14"/>
                    </a:cubicBezTo>
                    <a:cubicBezTo>
                      <a:pt x="27" y="6"/>
                      <a:pt x="19" y="0"/>
                      <a:pt x="14" y="0"/>
                    </a:cubicBezTo>
                    <a:cubicBezTo>
                      <a:pt x="7" y="0"/>
                      <a:pt x="0" y="8"/>
                      <a:pt x="1" y="14"/>
                    </a:cubicBezTo>
                    <a:cubicBezTo>
                      <a:pt x="1" y="21"/>
                      <a:pt x="8" y="28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77" name="Freeform 822">
                <a:extLst>
                  <a:ext uri="{FF2B5EF4-FFF2-40B4-BE49-F238E27FC236}">
                    <a16:creationId xmlns="" xmlns:a16="http://schemas.microsoft.com/office/drawing/2014/main" id="{1B5C4FE7-0EEB-49F1-8F38-A9EADF5DF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3156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2 h 27"/>
                  <a:gd name="T4" fmla="*/ 14 w 28"/>
                  <a:gd name="T5" fmla="*/ 0 h 27"/>
                  <a:gd name="T6" fmla="*/ 0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6"/>
                      <a:pt x="28" y="19"/>
                      <a:pt x="27" y="12"/>
                    </a:cubicBezTo>
                    <a:cubicBezTo>
                      <a:pt x="27" y="6"/>
                      <a:pt x="20" y="0"/>
                      <a:pt x="14" y="0"/>
                    </a:cubicBezTo>
                    <a:cubicBezTo>
                      <a:pt x="7" y="0"/>
                      <a:pt x="0" y="7"/>
                      <a:pt x="0" y="13"/>
                    </a:cubicBezTo>
                    <a:cubicBezTo>
                      <a:pt x="1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78" name="Freeform 823">
                <a:extLst>
                  <a:ext uri="{FF2B5EF4-FFF2-40B4-BE49-F238E27FC236}">
                    <a16:creationId xmlns="" xmlns:a16="http://schemas.microsoft.com/office/drawing/2014/main" id="{B72C6D5A-1F35-40D6-A923-050CB270A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2838"/>
                <a:ext cx="73" cy="70"/>
              </a:xfrm>
              <a:custGeom>
                <a:avLst/>
                <a:gdLst>
                  <a:gd name="T0" fmla="*/ 15 w 28"/>
                  <a:gd name="T1" fmla="*/ 27 h 27"/>
                  <a:gd name="T2" fmla="*/ 28 w 28"/>
                  <a:gd name="T3" fmla="*/ 12 h 27"/>
                  <a:gd name="T4" fmla="*/ 14 w 28"/>
                  <a:gd name="T5" fmla="*/ 0 h 27"/>
                  <a:gd name="T6" fmla="*/ 1 w 28"/>
                  <a:gd name="T7" fmla="*/ 14 h 27"/>
                  <a:gd name="T8" fmla="*/ 15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5" y="27"/>
                    </a:moveTo>
                    <a:cubicBezTo>
                      <a:pt x="21" y="26"/>
                      <a:pt x="28" y="19"/>
                      <a:pt x="28" y="12"/>
                    </a:cubicBezTo>
                    <a:cubicBezTo>
                      <a:pt x="27" y="6"/>
                      <a:pt x="20" y="0"/>
                      <a:pt x="14" y="0"/>
                    </a:cubicBezTo>
                    <a:cubicBezTo>
                      <a:pt x="7" y="0"/>
                      <a:pt x="0" y="7"/>
                      <a:pt x="1" y="14"/>
                    </a:cubicBezTo>
                    <a:cubicBezTo>
                      <a:pt x="1" y="20"/>
                      <a:pt x="8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79" name="Freeform 824">
                <a:extLst>
                  <a:ext uri="{FF2B5EF4-FFF2-40B4-BE49-F238E27FC236}">
                    <a16:creationId xmlns="" xmlns:a16="http://schemas.microsoft.com/office/drawing/2014/main" id="{F94B479B-B8DC-4A0A-A7A6-C0B21C1B9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5" y="2731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4 w 27"/>
                  <a:gd name="T5" fmla="*/ 1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1" y="27"/>
                      <a:pt x="27" y="19"/>
                      <a:pt x="27" y="14"/>
                    </a:cubicBezTo>
                    <a:cubicBezTo>
                      <a:pt x="26" y="7"/>
                      <a:pt x="21" y="2"/>
                      <a:pt x="14" y="1"/>
                    </a:cubicBezTo>
                    <a:cubicBezTo>
                      <a:pt x="8" y="0"/>
                      <a:pt x="0" y="7"/>
                      <a:pt x="0" y="14"/>
                    </a:cubicBezTo>
                    <a:cubicBezTo>
                      <a:pt x="0" y="20"/>
                      <a:pt x="7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80" name="Freeform 825">
                <a:extLst>
                  <a:ext uri="{FF2B5EF4-FFF2-40B4-BE49-F238E27FC236}">
                    <a16:creationId xmlns="" xmlns:a16="http://schemas.microsoft.com/office/drawing/2014/main" id="{C393DEC9-AB7F-45EA-A309-E66A524CB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8" y="2731"/>
                <a:ext cx="73" cy="73"/>
              </a:xfrm>
              <a:custGeom>
                <a:avLst/>
                <a:gdLst>
                  <a:gd name="T0" fmla="*/ 14 w 28"/>
                  <a:gd name="T1" fmla="*/ 27 h 28"/>
                  <a:gd name="T2" fmla="*/ 27 w 28"/>
                  <a:gd name="T3" fmla="*/ 13 h 28"/>
                  <a:gd name="T4" fmla="*/ 13 w 28"/>
                  <a:gd name="T5" fmla="*/ 1 h 28"/>
                  <a:gd name="T6" fmla="*/ 0 w 28"/>
                  <a:gd name="T7" fmla="*/ 14 h 28"/>
                  <a:gd name="T8" fmla="*/ 14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7"/>
                    </a:moveTo>
                    <a:cubicBezTo>
                      <a:pt x="21" y="27"/>
                      <a:pt x="28" y="19"/>
                      <a:pt x="27" y="13"/>
                    </a:cubicBezTo>
                    <a:cubicBezTo>
                      <a:pt x="26" y="7"/>
                      <a:pt x="19" y="0"/>
                      <a:pt x="13" y="1"/>
                    </a:cubicBezTo>
                    <a:cubicBezTo>
                      <a:pt x="7" y="1"/>
                      <a:pt x="0" y="8"/>
                      <a:pt x="0" y="14"/>
                    </a:cubicBezTo>
                    <a:cubicBezTo>
                      <a:pt x="0" y="21"/>
                      <a:pt x="8" y="28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81" name="Freeform 826">
                <a:extLst>
                  <a:ext uri="{FF2B5EF4-FFF2-40B4-BE49-F238E27FC236}">
                    <a16:creationId xmlns="" xmlns:a16="http://schemas.microsoft.com/office/drawing/2014/main" id="{476C55F0-35F9-4ED7-8E81-FD0052F9B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7" y="2731"/>
                <a:ext cx="70" cy="73"/>
              </a:xfrm>
              <a:custGeom>
                <a:avLst/>
                <a:gdLst>
                  <a:gd name="T0" fmla="*/ 15 w 27"/>
                  <a:gd name="T1" fmla="*/ 27 h 28"/>
                  <a:gd name="T2" fmla="*/ 27 w 27"/>
                  <a:gd name="T3" fmla="*/ 14 h 28"/>
                  <a:gd name="T4" fmla="*/ 14 w 27"/>
                  <a:gd name="T5" fmla="*/ 1 h 28"/>
                  <a:gd name="T6" fmla="*/ 0 w 27"/>
                  <a:gd name="T7" fmla="*/ 15 h 28"/>
                  <a:gd name="T8" fmla="*/ 15 w 27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5" y="27"/>
                    </a:moveTo>
                    <a:cubicBezTo>
                      <a:pt x="21" y="27"/>
                      <a:pt x="27" y="20"/>
                      <a:pt x="27" y="14"/>
                    </a:cubicBezTo>
                    <a:cubicBezTo>
                      <a:pt x="27" y="7"/>
                      <a:pt x="20" y="0"/>
                      <a:pt x="14" y="1"/>
                    </a:cubicBezTo>
                    <a:cubicBezTo>
                      <a:pt x="7" y="1"/>
                      <a:pt x="0" y="8"/>
                      <a:pt x="0" y="15"/>
                    </a:cubicBezTo>
                    <a:cubicBezTo>
                      <a:pt x="1" y="21"/>
                      <a:pt x="8" y="28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82" name="Freeform 827">
                <a:extLst>
                  <a:ext uri="{FF2B5EF4-FFF2-40B4-BE49-F238E27FC236}">
                    <a16:creationId xmlns="" xmlns:a16="http://schemas.microsoft.com/office/drawing/2014/main" id="{A1FCD0F1-9047-4AFC-8AF1-A0AA4DCDB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3050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5 h 27"/>
                  <a:gd name="T4" fmla="*/ 14 w 28"/>
                  <a:gd name="T5" fmla="*/ 0 h 27"/>
                  <a:gd name="T6" fmla="*/ 0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1"/>
                      <a:pt x="27" y="15"/>
                    </a:cubicBezTo>
                    <a:cubicBezTo>
                      <a:pt x="28" y="8"/>
                      <a:pt x="21" y="1"/>
                      <a:pt x="14" y="0"/>
                    </a:cubicBezTo>
                    <a:cubicBezTo>
                      <a:pt x="8" y="0"/>
                      <a:pt x="1" y="7"/>
                      <a:pt x="0" y="13"/>
                    </a:cubicBezTo>
                    <a:cubicBezTo>
                      <a:pt x="0" y="20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83" name="Freeform 828">
                <a:extLst>
                  <a:ext uri="{FF2B5EF4-FFF2-40B4-BE49-F238E27FC236}">
                    <a16:creationId xmlns="" xmlns:a16="http://schemas.microsoft.com/office/drawing/2014/main" id="{B47471E1-7519-4914-8484-705E7ABFF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260"/>
                <a:ext cx="70" cy="70"/>
              </a:xfrm>
              <a:custGeom>
                <a:avLst/>
                <a:gdLst>
                  <a:gd name="T0" fmla="*/ 13 w 27"/>
                  <a:gd name="T1" fmla="*/ 0 h 27"/>
                  <a:gd name="T2" fmla="*/ 0 w 27"/>
                  <a:gd name="T3" fmla="*/ 13 h 27"/>
                  <a:gd name="T4" fmla="*/ 13 w 27"/>
                  <a:gd name="T5" fmla="*/ 27 h 27"/>
                  <a:gd name="T6" fmla="*/ 27 w 27"/>
                  <a:gd name="T7" fmla="*/ 14 h 27"/>
                  <a:gd name="T8" fmla="*/ 13 w 2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cubicBezTo>
                      <a:pt x="7" y="0"/>
                      <a:pt x="0" y="7"/>
                      <a:pt x="0" y="13"/>
                    </a:cubicBezTo>
                    <a:cubicBezTo>
                      <a:pt x="0" y="19"/>
                      <a:pt x="6" y="27"/>
                      <a:pt x="13" y="27"/>
                    </a:cubicBezTo>
                    <a:cubicBezTo>
                      <a:pt x="19" y="27"/>
                      <a:pt x="27" y="20"/>
                      <a:pt x="27" y="14"/>
                    </a:cubicBezTo>
                    <a:cubicBezTo>
                      <a:pt x="27" y="8"/>
                      <a:pt x="21" y="0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84" name="Freeform 829">
                <a:extLst>
                  <a:ext uri="{FF2B5EF4-FFF2-40B4-BE49-F238E27FC236}">
                    <a16:creationId xmlns="" xmlns:a16="http://schemas.microsoft.com/office/drawing/2014/main" id="{B20D5510-66AD-406A-B17B-B4674F070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3260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3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0" y="27"/>
                      <a:pt x="26" y="20"/>
                      <a:pt x="27" y="14"/>
                    </a:cubicBezTo>
                    <a:cubicBezTo>
                      <a:pt x="27" y="8"/>
                      <a:pt x="20" y="0"/>
                      <a:pt x="13" y="0"/>
                    </a:cubicBezTo>
                    <a:cubicBezTo>
                      <a:pt x="8" y="0"/>
                      <a:pt x="0" y="6"/>
                      <a:pt x="0" y="14"/>
                    </a:cubicBezTo>
                    <a:cubicBezTo>
                      <a:pt x="0" y="21"/>
                      <a:pt x="8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85" name="Freeform 830">
                <a:extLst>
                  <a:ext uri="{FF2B5EF4-FFF2-40B4-BE49-F238E27FC236}">
                    <a16:creationId xmlns="" xmlns:a16="http://schemas.microsoft.com/office/drawing/2014/main" id="{9948D41B-A3A4-433D-B3D5-B344DDBD6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3050"/>
                <a:ext cx="73" cy="73"/>
              </a:xfrm>
              <a:custGeom>
                <a:avLst/>
                <a:gdLst>
                  <a:gd name="T0" fmla="*/ 15 w 28"/>
                  <a:gd name="T1" fmla="*/ 27 h 28"/>
                  <a:gd name="T2" fmla="*/ 27 w 28"/>
                  <a:gd name="T3" fmla="*/ 13 h 28"/>
                  <a:gd name="T4" fmla="*/ 14 w 28"/>
                  <a:gd name="T5" fmla="*/ 0 h 28"/>
                  <a:gd name="T6" fmla="*/ 1 w 28"/>
                  <a:gd name="T7" fmla="*/ 14 h 28"/>
                  <a:gd name="T8" fmla="*/ 15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5" y="27"/>
                    </a:moveTo>
                    <a:cubicBezTo>
                      <a:pt x="21" y="27"/>
                      <a:pt x="28" y="19"/>
                      <a:pt x="27" y="13"/>
                    </a:cubicBezTo>
                    <a:cubicBezTo>
                      <a:pt x="27" y="7"/>
                      <a:pt x="20" y="0"/>
                      <a:pt x="14" y="0"/>
                    </a:cubicBezTo>
                    <a:cubicBezTo>
                      <a:pt x="7" y="0"/>
                      <a:pt x="0" y="8"/>
                      <a:pt x="1" y="14"/>
                    </a:cubicBezTo>
                    <a:cubicBezTo>
                      <a:pt x="1" y="21"/>
                      <a:pt x="8" y="28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86" name="Freeform 831">
                <a:extLst>
                  <a:ext uri="{FF2B5EF4-FFF2-40B4-BE49-F238E27FC236}">
                    <a16:creationId xmlns="" xmlns:a16="http://schemas.microsoft.com/office/drawing/2014/main" id="{B0C05150-6AA6-411D-9142-FDA95C2D5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3050"/>
                <a:ext cx="70" cy="73"/>
              </a:xfrm>
              <a:custGeom>
                <a:avLst/>
                <a:gdLst>
                  <a:gd name="T0" fmla="*/ 12 w 27"/>
                  <a:gd name="T1" fmla="*/ 27 h 28"/>
                  <a:gd name="T2" fmla="*/ 27 w 27"/>
                  <a:gd name="T3" fmla="*/ 14 h 28"/>
                  <a:gd name="T4" fmla="*/ 13 w 27"/>
                  <a:gd name="T5" fmla="*/ 0 h 28"/>
                  <a:gd name="T6" fmla="*/ 0 w 27"/>
                  <a:gd name="T7" fmla="*/ 14 h 28"/>
                  <a:gd name="T8" fmla="*/ 12 w 27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2" y="27"/>
                    </a:moveTo>
                    <a:cubicBezTo>
                      <a:pt x="19" y="28"/>
                      <a:pt x="26" y="21"/>
                      <a:pt x="27" y="14"/>
                    </a:cubicBezTo>
                    <a:cubicBezTo>
                      <a:pt x="27" y="8"/>
                      <a:pt x="20" y="1"/>
                      <a:pt x="13" y="0"/>
                    </a:cubicBezTo>
                    <a:cubicBezTo>
                      <a:pt x="8" y="0"/>
                      <a:pt x="0" y="7"/>
                      <a:pt x="0" y="14"/>
                    </a:cubicBezTo>
                    <a:cubicBezTo>
                      <a:pt x="0" y="20"/>
                      <a:pt x="6" y="27"/>
                      <a:pt x="12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87" name="Freeform 832">
                <a:extLst>
                  <a:ext uri="{FF2B5EF4-FFF2-40B4-BE49-F238E27FC236}">
                    <a16:creationId xmlns="" xmlns:a16="http://schemas.microsoft.com/office/drawing/2014/main" id="{7F36FCA7-C2B7-4BC3-B5AF-84D21D021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3260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7" y="8"/>
                      <a:pt x="21" y="0"/>
                      <a:pt x="14" y="0"/>
                    </a:cubicBezTo>
                    <a:cubicBezTo>
                      <a:pt x="6" y="0"/>
                      <a:pt x="0" y="8"/>
                      <a:pt x="0" y="14"/>
                    </a:cubicBezTo>
                    <a:cubicBezTo>
                      <a:pt x="1" y="20"/>
                      <a:pt x="7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88" name="Freeform 833">
                <a:extLst>
                  <a:ext uri="{FF2B5EF4-FFF2-40B4-BE49-F238E27FC236}">
                    <a16:creationId xmlns="" xmlns:a16="http://schemas.microsoft.com/office/drawing/2014/main" id="{6A978118-1A72-4B6F-83AB-DC7515ED1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838"/>
                <a:ext cx="72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4 h 27"/>
                  <a:gd name="T4" fmla="*/ 14 w 28"/>
                  <a:gd name="T5" fmla="*/ 0 h 27"/>
                  <a:gd name="T6" fmla="*/ 0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6"/>
                      <a:pt x="26" y="21"/>
                      <a:pt x="27" y="14"/>
                    </a:cubicBezTo>
                    <a:cubicBezTo>
                      <a:pt x="28" y="8"/>
                      <a:pt x="21" y="0"/>
                      <a:pt x="14" y="0"/>
                    </a:cubicBezTo>
                    <a:cubicBezTo>
                      <a:pt x="8" y="0"/>
                      <a:pt x="1" y="7"/>
                      <a:pt x="0" y="13"/>
                    </a:cubicBezTo>
                    <a:cubicBezTo>
                      <a:pt x="0" y="21"/>
                      <a:pt x="9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89" name="Freeform 834">
                <a:extLst>
                  <a:ext uri="{FF2B5EF4-FFF2-40B4-BE49-F238E27FC236}">
                    <a16:creationId xmlns="" xmlns:a16="http://schemas.microsoft.com/office/drawing/2014/main" id="{89BC1B9C-5B98-4ECB-9169-C2D310D74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3258"/>
                <a:ext cx="70" cy="72"/>
              </a:xfrm>
              <a:custGeom>
                <a:avLst/>
                <a:gdLst>
                  <a:gd name="T0" fmla="*/ 14 w 27"/>
                  <a:gd name="T1" fmla="*/ 28 h 28"/>
                  <a:gd name="T2" fmla="*/ 27 w 27"/>
                  <a:gd name="T3" fmla="*/ 14 h 28"/>
                  <a:gd name="T4" fmla="*/ 13 w 27"/>
                  <a:gd name="T5" fmla="*/ 1 h 28"/>
                  <a:gd name="T6" fmla="*/ 0 w 27"/>
                  <a:gd name="T7" fmla="*/ 14 h 28"/>
                  <a:gd name="T8" fmla="*/ 14 w 27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4" y="28"/>
                    </a:moveTo>
                    <a:cubicBezTo>
                      <a:pt x="20" y="28"/>
                      <a:pt x="27" y="21"/>
                      <a:pt x="27" y="14"/>
                    </a:cubicBezTo>
                    <a:cubicBezTo>
                      <a:pt x="27" y="7"/>
                      <a:pt x="19" y="0"/>
                      <a:pt x="13" y="1"/>
                    </a:cubicBezTo>
                    <a:cubicBezTo>
                      <a:pt x="6" y="2"/>
                      <a:pt x="1" y="7"/>
                      <a:pt x="0" y="14"/>
                    </a:cubicBezTo>
                    <a:cubicBezTo>
                      <a:pt x="0" y="20"/>
                      <a:pt x="6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90" name="Freeform 835">
                <a:extLst>
                  <a:ext uri="{FF2B5EF4-FFF2-40B4-BE49-F238E27FC236}">
                    <a16:creationId xmlns="" xmlns:a16="http://schemas.microsoft.com/office/drawing/2014/main" id="{91FAD9C5-4D30-4AAE-99A0-78A4B7C59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3260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3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19" y="27"/>
                      <a:pt x="26" y="20"/>
                      <a:pt x="27" y="14"/>
                    </a:cubicBezTo>
                    <a:cubicBezTo>
                      <a:pt x="27" y="7"/>
                      <a:pt x="20" y="0"/>
                      <a:pt x="13" y="0"/>
                    </a:cubicBezTo>
                    <a:cubicBezTo>
                      <a:pt x="8" y="0"/>
                      <a:pt x="0" y="6"/>
                      <a:pt x="0" y="14"/>
                    </a:cubicBezTo>
                    <a:cubicBezTo>
                      <a:pt x="0" y="20"/>
                      <a:pt x="6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91" name="Freeform 836">
                <a:extLst>
                  <a:ext uri="{FF2B5EF4-FFF2-40B4-BE49-F238E27FC236}">
                    <a16:creationId xmlns="" xmlns:a16="http://schemas.microsoft.com/office/drawing/2014/main" id="{DA3EF26C-E6C4-46D3-A089-2DB7BCE15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3050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5 h 27"/>
                  <a:gd name="T4" fmla="*/ 14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0" y="27"/>
                      <a:pt x="27" y="21"/>
                      <a:pt x="27" y="15"/>
                    </a:cubicBezTo>
                    <a:cubicBezTo>
                      <a:pt x="27" y="8"/>
                      <a:pt x="21" y="1"/>
                      <a:pt x="14" y="0"/>
                    </a:cubicBezTo>
                    <a:cubicBezTo>
                      <a:pt x="8" y="0"/>
                      <a:pt x="0" y="7"/>
                      <a:pt x="0" y="14"/>
                    </a:cubicBezTo>
                    <a:cubicBezTo>
                      <a:pt x="0" y="19"/>
                      <a:pt x="6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92" name="Freeform 837">
                <a:extLst>
                  <a:ext uri="{FF2B5EF4-FFF2-40B4-BE49-F238E27FC236}">
                    <a16:creationId xmlns="" xmlns:a16="http://schemas.microsoft.com/office/drawing/2014/main" id="{678853A0-9470-4E9E-9FE5-BCCF2A39C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3260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5 w 27"/>
                  <a:gd name="T5" fmla="*/ 0 h 27"/>
                  <a:gd name="T6" fmla="*/ 0 w 27"/>
                  <a:gd name="T7" fmla="*/ 13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19" y="27"/>
                      <a:pt x="27" y="21"/>
                      <a:pt x="27" y="13"/>
                    </a:cubicBezTo>
                    <a:cubicBezTo>
                      <a:pt x="27" y="7"/>
                      <a:pt x="21" y="0"/>
                      <a:pt x="15" y="0"/>
                    </a:cubicBezTo>
                    <a:cubicBezTo>
                      <a:pt x="8" y="0"/>
                      <a:pt x="1" y="6"/>
                      <a:pt x="0" y="13"/>
                    </a:cubicBezTo>
                    <a:cubicBezTo>
                      <a:pt x="0" y="19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93" name="Freeform 838">
                <a:extLst>
                  <a:ext uri="{FF2B5EF4-FFF2-40B4-BE49-F238E27FC236}">
                    <a16:creationId xmlns="" xmlns:a16="http://schemas.microsoft.com/office/drawing/2014/main" id="{C3D040D2-22C3-469E-890D-505D71AE7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260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4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1" y="27"/>
                      <a:pt x="27" y="19"/>
                      <a:pt x="27" y="13"/>
                    </a:cubicBezTo>
                    <a:cubicBezTo>
                      <a:pt x="27" y="7"/>
                      <a:pt x="20" y="0"/>
                      <a:pt x="14" y="0"/>
                    </a:cubicBezTo>
                    <a:cubicBezTo>
                      <a:pt x="6" y="0"/>
                      <a:pt x="0" y="8"/>
                      <a:pt x="0" y="14"/>
                    </a:cubicBezTo>
                    <a:cubicBezTo>
                      <a:pt x="0" y="20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94" name="Freeform 839">
                <a:extLst>
                  <a:ext uri="{FF2B5EF4-FFF2-40B4-BE49-F238E27FC236}">
                    <a16:creationId xmlns="" xmlns:a16="http://schemas.microsoft.com/office/drawing/2014/main" id="{4C60C949-02CB-4FA4-B6FC-393E897B6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3154"/>
                <a:ext cx="72" cy="72"/>
              </a:xfrm>
              <a:custGeom>
                <a:avLst/>
                <a:gdLst>
                  <a:gd name="T0" fmla="*/ 14 w 28"/>
                  <a:gd name="T1" fmla="*/ 28 h 28"/>
                  <a:gd name="T2" fmla="*/ 27 w 28"/>
                  <a:gd name="T3" fmla="*/ 15 h 28"/>
                  <a:gd name="T4" fmla="*/ 14 w 28"/>
                  <a:gd name="T5" fmla="*/ 1 h 28"/>
                  <a:gd name="T6" fmla="*/ 0 w 28"/>
                  <a:gd name="T7" fmla="*/ 14 h 28"/>
                  <a:gd name="T8" fmla="*/ 14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20" y="28"/>
                      <a:pt x="27" y="21"/>
                      <a:pt x="27" y="15"/>
                    </a:cubicBezTo>
                    <a:cubicBezTo>
                      <a:pt x="28" y="8"/>
                      <a:pt x="21" y="1"/>
                      <a:pt x="14" y="1"/>
                    </a:cubicBezTo>
                    <a:cubicBezTo>
                      <a:pt x="8" y="0"/>
                      <a:pt x="0" y="8"/>
                      <a:pt x="0" y="14"/>
                    </a:cubicBezTo>
                    <a:cubicBezTo>
                      <a:pt x="0" y="19"/>
                      <a:pt x="6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95" name="Freeform 840">
                <a:extLst>
                  <a:ext uri="{FF2B5EF4-FFF2-40B4-BE49-F238E27FC236}">
                    <a16:creationId xmlns="" xmlns:a16="http://schemas.microsoft.com/office/drawing/2014/main" id="{7C31474D-D9E0-4C64-92A1-DE0FA5336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0" y="2941"/>
                <a:ext cx="73" cy="70"/>
              </a:xfrm>
              <a:custGeom>
                <a:avLst/>
                <a:gdLst>
                  <a:gd name="T0" fmla="*/ 15 w 28"/>
                  <a:gd name="T1" fmla="*/ 27 h 27"/>
                  <a:gd name="T2" fmla="*/ 27 w 28"/>
                  <a:gd name="T3" fmla="*/ 13 h 27"/>
                  <a:gd name="T4" fmla="*/ 14 w 28"/>
                  <a:gd name="T5" fmla="*/ 0 h 27"/>
                  <a:gd name="T6" fmla="*/ 1 w 28"/>
                  <a:gd name="T7" fmla="*/ 14 h 27"/>
                  <a:gd name="T8" fmla="*/ 15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5" y="27"/>
                    </a:moveTo>
                    <a:cubicBezTo>
                      <a:pt x="21" y="27"/>
                      <a:pt x="28" y="19"/>
                      <a:pt x="27" y="13"/>
                    </a:cubicBezTo>
                    <a:cubicBezTo>
                      <a:pt x="27" y="7"/>
                      <a:pt x="20" y="0"/>
                      <a:pt x="14" y="0"/>
                    </a:cubicBezTo>
                    <a:cubicBezTo>
                      <a:pt x="7" y="0"/>
                      <a:pt x="0" y="8"/>
                      <a:pt x="1" y="14"/>
                    </a:cubicBezTo>
                    <a:cubicBezTo>
                      <a:pt x="1" y="21"/>
                      <a:pt x="8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96" name="Freeform 841">
                <a:extLst>
                  <a:ext uri="{FF2B5EF4-FFF2-40B4-BE49-F238E27FC236}">
                    <a16:creationId xmlns="" xmlns:a16="http://schemas.microsoft.com/office/drawing/2014/main" id="{7186DF1B-BAE2-4B90-8C00-97930F506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3154"/>
                <a:ext cx="70" cy="72"/>
              </a:xfrm>
              <a:custGeom>
                <a:avLst/>
                <a:gdLst>
                  <a:gd name="T0" fmla="*/ 14 w 27"/>
                  <a:gd name="T1" fmla="*/ 28 h 28"/>
                  <a:gd name="T2" fmla="*/ 27 w 27"/>
                  <a:gd name="T3" fmla="*/ 13 h 28"/>
                  <a:gd name="T4" fmla="*/ 12 w 27"/>
                  <a:gd name="T5" fmla="*/ 1 h 28"/>
                  <a:gd name="T6" fmla="*/ 0 w 27"/>
                  <a:gd name="T7" fmla="*/ 14 h 28"/>
                  <a:gd name="T8" fmla="*/ 14 w 27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4" y="28"/>
                    </a:moveTo>
                    <a:cubicBezTo>
                      <a:pt x="20" y="27"/>
                      <a:pt x="27" y="20"/>
                      <a:pt x="27" y="13"/>
                    </a:cubicBezTo>
                    <a:cubicBezTo>
                      <a:pt x="26" y="7"/>
                      <a:pt x="19" y="0"/>
                      <a:pt x="12" y="1"/>
                    </a:cubicBezTo>
                    <a:cubicBezTo>
                      <a:pt x="6" y="1"/>
                      <a:pt x="0" y="8"/>
                      <a:pt x="0" y="14"/>
                    </a:cubicBezTo>
                    <a:cubicBezTo>
                      <a:pt x="0" y="21"/>
                      <a:pt x="7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97" name="Freeform 842">
                <a:extLst>
                  <a:ext uri="{FF2B5EF4-FFF2-40B4-BE49-F238E27FC236}">
                    <a16:creationId xmlns="" xmlns:a16="http://schemas.microsoft.com/office/drawing/2014/main" id="{43E77CE3-BD4A-4CE8-8F8C-F37D8CD43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" y="2731"/>
                <a:ext cx="72" cy="73"/>
              </a:xfrm>
              <a:custGeom>
                <a:avLst/>
                <a:gdLst>
                  <a:gd name="T0" fmla="*/ 14 w 28"/>
                  <a:gd name="T1" fmla="*/ 27 h 28"/>
                  <a:gd name="T2" fmla="*/ 27 w 28"/>
                  <a:gd name="T3" fmla="*/ 14 h 28"/>
                  <a:gd name="T4" fmla="*/ 15 w 28"/>
                  <a:gd name="T5" fmla="*/ 1 h 28"/>
                  <a:gd name="T6" fmla="*/ 1 w 28"/>
                  <a:gd name="T7" fmla="*/ 13 h 28"/>
                  <a:gd name="T8" fmla="*/ 14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7"/>
                    </a:moveTo>
                    <a:cubicBezTo>
                      <a:pt x="20" y="28"/>
                      <a:pt x="27" y="21"/>
                      <a:pt x="27" y="14"/>
                    </a:cubicBezTo>
                    <a:cubicBezTo>
                      <a:pt x="28" y="8"/>
                      <a:pt x="21" y="1"/>
                      <a:pt x="15" y="1"/>
                    </a:cubicBezTo>
                    <a:cubicBezTo>
                      <a:pt x="9" y="0"/>
                      <a:pt x="1" y="7"/>
                      <a:pt x="1" y="13"/>
                    </a:cubicBezTo>
                    <a:cubicBezTo>
                      <a:pt x="0" y="20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98" name="Freeform 843">
                <a:extLst>
                  <a:ext uri="{FF2B5EF4-FFF2-40B4-BE49-F238E27FC236}">
                    <a16:creationId xmlns="" xmlns:a16="http://schemas.microsoft.com/office/drawing/2014/main" id="{938C7AC0-3EE3-426F-88EB-E89B4135C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731"/>
                <a:ext cx="70" cy="73"/>
              </a:xfrm>
              <a:custGeom>
                <a:avLst/>
                <a:gdLst>
                  <a:gd name="T0" fmla="*/ 14 w 27"/>
                  <a:gd name="T1" fmla="*/ 27 h 28"/>
                  <a:gd name="T2" fmla="*/ 27 w 27"/>
                  <a:gd name="T3" fmla="*/ 14 h 28"/>
                  <a:gd name="T4" fmla="*/ 13 w 27"/>
                  <a:gd name="T5" fmla="*/ 1 h 28"/>
                  <a:gd name="T6" fmla="*/ 0 w 27"/>
                  <a:gd name="T7" fmla="*/ 14 h 28"/>
                  <a:gd name="T8" fmla="*/ 14 w 27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4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6" y="7"/>
                      <a:pt x="19" y="0"/>
                      <a:pt x="13" y="1"/>
                    </a:cubicBezTo>
                    <a:cubicBezTo>
                      <a:pt x="6" y="1"/>
                      <a:pt x="0" y="8"/>
                      <a:pt x="0" y="14"/>
                    </a:cubicBezTo>
                    <a:cubicBezTo>
                      <a:pt x="0" y="21"/>
                      <a:pt x="8" y="28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99" name="Freeform 844">
                <a:extLst>
                  <a:ext uri="{FF2B5EF4-FFF2-40B4-BE49-F238E27FC236}">
                    <a16:creationId xmlns="" xmlns:a16="http://schemas.microsoft.com/office/drawing/2014/main" id="{514C855C-145A-4FDB-9E7C-9A7901A29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2731"/>
                <a:ext cx="70" cy="73"/>
              </a:xfrm>
              <a:custGeom>
                <a:avLst/>
                <a:gdLst>
                  <a:gd name="T0" fmla="*/ 13 w 27"/>
                  <a:gd name="T1" fmla="*/ 27 h 28"/>
                  <a:gd name="T2" fmla="*/ 27 w 27"/>
                  <a:gd name="T3" fmla="*/ 14 h 28"/>
                  <a:gd name="T4" fmla="*/ 13 w 27"/>
                  <a:gd name="T5" fmla="*/ 1 h 28"/>
                  <a:gd name="T6" fmla="*/ 0 w 27"/>
                  <a:gd name="T7" fmla="*/ 13 h 28"/>
                  <a:gd name="T8" fmla="*/ 13 w 27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3" y="27"/>
                    </a:moveTo>
                    <a:cubicBezTo>
                      <a:pt x="19" y="28"/>
                      <a:pt x="27" y="21"/>
                      <a:pt x="27" y="14"/>
                    </a:cubicBezTo>
                    <a:cubicBezTo>
                      <a:pt x="27" y="9"/>
                      <a:pt x="21" y="0"/>
                      <a:pt x="13" y="1"/>
                    </a:cubicBezTo>
                    <a:cubicBezTo>
                      <a:pt x="7" y="1"/>
                      <a:pt x="0" y="7"/>
                      <a:pt x="0" y="13"/>
                    </a:cubicBezTo>
                    <a:cubicBezTo>
                      <a:pt x="0" y="20"/>
                      <a:pt x="6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00" name="Freeform 845">
                <a:extLst>
                  <a:ext uri="{FF2B5EF4-FFF2-40B4-BE49-F238E27FC236}">
                    <a16:creationId xmlns="" xmlns:a16="http://schemas.microsoft.com/office/drawing/2014/main" id="{6CB27679-D885-4804-9E84-0AE3A3583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2731"/>
                <a:ext cx="73" cy="73"/>
              </a:xfrm>
              <a:custGeom>
                <a:avLst/>
                <a:gdLst>
                  <a:gd name="T0" fmla="*/ 14 w 28"/>
                  <a:gd name="T1" fmla="*/ 27 h 28"/>
                  <a:gd name="T2" fmla="*/ 27 w 28"/>
                  <a:gd name="T3" fmla="*/ 15 h 28"/>
                  <a:gd name="T4" fmla="*/ 14 w 28"/>
                  <a:gd name="T5" fmla="*/ 1 h 28"/>
                  <a:gd name="T6" fmla="*/ 0 w 28"/>
                  <a:gd name="T7" fmla="*/ 14 h 28"/>
                  <a:gd name="T8" fmla="*/ 14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7"/>
                    </a:moveTo>
                    <a:cubicBezTo>
                      <a:pt x="21" y="27"/>
                      <a:pt x="26" y="21"/>
                      <a:pt x="27" y="15"/>
                    </a:cubicBezTo>
                    <a:cubicBezTo>
                      <a:pt x="28" y="8"/>
                      <a:pt x="21" y="1"/>
                      <a:pt x="14" y="1"/>
                    </a:cubicBezTo>
                    <a:cubicBezTo>
                      <a:pt x="8" y="0"/>
                      <a:pt x="0" y="7"/>
                      <a:pt x="0" y="14"/>
                    </a:cubicBezTo>
                    <a:cubicBezTo>
                      <a:pt x="0" y="21"/>
                      <a:pt x="8" y="28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01" name="Freeform 846">
                <a:extLst>
                  <a:ext uri="{FF2B5EF4-FFF2-40B4-BE49-F238E27FC236}">
                    <a16:creationId xmlns="" xmlns:a16="http://schemas.microsoft.com/office/drawing/2014/main" id="{6E154770-BF7D-4B5C-BE03-6FCF42807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2731"/>
                <a:ext cx="70" cy="73"/>
              </a:xfrm>
              <a:custGeom>
                <a:avLst/>
                <a:gdLst>
                  <a:gd name="T0" fmla="*/ 14 w 27"/>
                  <a:gd name="T1" fmla="*/ 27 h 28"/>
                  <a:gd name="T2" fmla="*/ 27 w 27"/>
                  <a:gd name="T3" fmla="*/ 14 h 28"/>
                  <a:gd name="T4" fmla="*/ 15 w 27"/>
                  <a:gd name="T5" fmla="*/ 1 h 28"/>
                  <a:gd name="T6" fmla="*/ 0 w 27"/>
                  <a:gd name="T7" fmla="*/ 14 h 28"/>
                  <a:gd name="T8" fmla="*/ 14 w 27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4" y="27"/>
                    </a:moveTo>
                    <a:cubicBezTo>
                      <a:pt x="19" y="28"/>
                      <a:pt x="27" y="21"/>
                      <a:pt x="27" y="14"/>
                    </a:cubicBezTo>
                    <a:cubicBezTo>
                      <a:pt x="27" y="8"/>
                      <a:pt x="21" y="1"/>
                      <a:pt x="15" y="1"/>
                    </a:cubicBezTo>
                    <a:cubicBezTo>
                      <a:pt x="8" y="0"/>
                      <a:pt x="1" y="7"/>
                      <a:pt x="0" y="14"/>
                    </a:cubicBezTo>
                    <a:cubicBezTo>
                      <a:pt x="0" y="20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02" name="Freeform 847">
                <a:extLst>
                  <a:ext uri="{FF2B5EF4-FFF2-40B4-BE49-F238E27FC236}">
                    <a16:creationId xmlns="" xmlns:a16="http://schemas.microsoft.com/office/drawing/2014/main" id="{E9CAB623-4E58-4E29-A9F1-28CDEBA37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3154"/>
                <a:ext cx="72" cy="72"/>
              </a:xfrm>
              <a:custGeom>
                <a:avLst/>
                <a:gdLst>
                  <a:gd name="T0" fmla="*/ 14 w 28"/>
                  <a:gd name="T1" fmla="*/ 28 h 28"/>
                  <a:gd name="T2" fmla="*/ 27 w 28"/>
                  <a:gd name="T3" fmla="*/ 14 h 28"/>
                  <a:gd name="T4" fmla="*/ 13 w 28"/>
                  <a:gd name="T5" fmla="*/ 1 h 28"/>
                  <a:gd name="T6" fmla="*/ 1 w 28"/>
                  <a:gd name="T7" fmla="*/ 14 h 28"/>
                  <a:gd name="T8" fmla="*/ 14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21" y="28"/>
                      <a:pt x="28" y="20"/>
                      <a:pt x="27" y="14"/>
                    </a:cubicBezTo>
                    <a:cubicBezTo>
                      <a:pt x="27" y="7"/>
                      <a:pt x="20" y="0"/>
                      <a:pt x="13" y="1"/>
                    </a:cubicBezTo>
                    <a:cubicBezTo>
                      <a:pt x="7" y="1"/>
                      <a:pt x="1" y="8"/>
                      <a:pt x="1" y="14"/>
                    </a:cubicBezTo>
                    <a:cubicBezTo>
                      <a:pt x="0" y="21"/>
                      <a:pt x="9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03" name="Freeform 848">
                <a:extLst>
                  <a:ext uri="{FF2B5EF4-FFF2-40B4-BE49-F238E27FC236}">
                    <a16:creationId xmlns="" xmlns:a16="http://schemas.microsoft.com/office/drawing/2014/main" id="{A86EFD95-39B2-4ABD-A9F5-25973E3F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2" y="2628"/>
                <a:ext cx="70" cy="72"/>
              </a:xfrm>
              <a:custGeom>
                <a:avLst/>
                <a:gdLst>
                  <a:gd name="T0" fmla="*/ 13 w 27"/>
                  <a:gd name="T1" fmla="*/ 0 h 28"/>
                  <a:gd name="T2" fmla="*/ 0 w 27"/>
                  <a:gd name="T3" fmla="*/ 14 h 28"/>
                  <a:gd name="T4" fmla="*/ 12 w 27"/>
                  <a:gd name="T5" fmla="*/ 27 h 28"/>
                  <a:gd name="T6" fmla="*/ 27 w 27"/>
                  <a:gd name="T7" fmla="*/ 14 h 28"/>
                  <a:gd name="T8" fmla="*/ 13 w 27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3" y="0"/>
                    </a:moveTo>
                    <a:cubicBezTo>
                      <a:pt x="8" y="0"/>
                      <a:pt x="0" y="6"/>
                      <a:pt x="0" y="14"/>
                    </a:cubicBezTo>
                    <a:cubicBezTo>
                      <a:pt x="0" y="20"/>
                      <a:pt x="6" y="27"/>
                      <a:pt x="12" y="27"/>
                    </a:cubicBezTo>
                    <a:cubicBezTo>
                      <a:pt x="19" y="28"/>
                      <a:pt x="26" y="21"/>
                      <a:pt x="27" y="14"/>
                    </a:cubicBezTo>
                    <a:cubicBezTo>
                      <a:pt x="27" y="8"/>
                      <a:pt x="20" y="0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04" name="Freeform 849">
                <a:extLst>
                  <a:ext uri="{FF2B5EF4-FFF2-40B4-BE49-F238E27FC236}">
                    <a16:creationId xmlns="" xmlns:a16="http://schemas.microsoft.com/office/drawing/2014/main" id="{E66DB783-98D0-4C99-B61D-F2797B29A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8" y="2521"/>
                <a:ext cx="70" cy="73"/>
              </a:xfrm>
              <a:custGeom>
                <a:avLst/>
                <a:gdLst>
                  <a:gd name="T0" fmla="*/ 14 w 27"/>
                  <a:gd name="T1" fmla="*/ 28 h 28"/>
                  <a:gd name="T2" fmla="*/ 27 w 27"/>
                  <a:gd name="T3" fmla="*/ 14 h 28"/>
                  <a:gd name="T4" fmla="*/ 12 w 27"/>
                  <a:gd name="T5" fmla="*/ 1 h 28"/>
                  <a:gd name="T6" fmla="*/ 0 w 27"/>
                  <a:gd name="T7" fmla="*/ 15 h 28"/>
                  <a:gd name="T8" fmla="*/ 14 w 27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4" y="28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6" y="7"/>
                      <a:pt x="19" y="0"/>
                      <a:pt x="12" y="1"/>
                    </a:cubicBezTo>
                    <a:cubicBezTo>
                      <a:pt x="6" y="1"/>
                      <a:pt x="0" y="8"/>
                      <a:pt x="0" y="15"/>
                    </a:cubicBezTo>
                    <a:cubicBezTo>
                      <a:pt x="0" y="21"/>
                      <a:pt x="7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05" name="Freeform 850">
                <a:extLst>
                  <a:ext uri="{FF2B5EF4-FFF2-40B4-BE49-F238E27FC236}">
                    <a16:creationId xmlns="" xmlns:a16="http://schemas.microsoft.com/office/drawing/2014/main" id="{7BC87C6C-ADB7-433A-9D42-00AEF9473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2" y="2521"/>
                <a:ext cx="70" cy="73"/>
              </a:xfrm>
              <a:custGeom>
                <a:avLst/>
                <a:gdLst>
                  <a:gd name="T0" fmla="*/ 13 w 27"/>
                  <a:gd name="T1" fmla="*/ 28 h 28"/>
                  <a:gd name="T2" fmla="*/ 27 w 27"/>
                  <a:gd name="T3" fmla="*/ 14 h 28"/>
                  <a:gd name="T4" fmla="*/ 15 w 27"/>
                  <a:gd name="T5" fmla="*/ 1 h 28"/>
                  <a:gd name="T6" fmla="*/ 0 w 27"/>
                  <a:gd name="T7" fmla="*/ 14 h 28"/>
                  <a:gd name="T8" fmla="*/ 13 w 27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3" y="28"/>
                    </a:moveTo>
                    <a:cubicBezTo>
                      <a:pt x="20" y="28"/>
                      <a:pt x="27" y="21"/>
                      <a:pt x="27" y="14"/>
                    </a:cubicBezTo>
                    <a:cubicBezTo>
                      <a:pt x="27" y="8"/>
                      <a:pt x="21" y="1"/>
                      <a:pt x="15" y="1"/>
                    </a:cubicBezTo>
                    <a:cubicBezTo>
                      <a:pt x="8" y="0"/>
                      <a:pt x="1" y="7"/>
                      <a:pt x="0" y="14"/>
                    </a:cubicBezTo>
                    <a:cubicBezTo>
                      <a:pt x="0" y="20"/>
                      <a:pt x="7" y="27"/>
                      <a:pt x="1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06" name="Freeform 851">
                <a:extLst>
                  <a:ext uri="{FF2B5EF4-FFF2-40B4-BE49-F238E27FC236}">
                    <a16:creationId xmlns="" xmlns:a16="http://schemas.microsoft.com/office/drawing/2014/main" id="{AA29A1EF-551F-411F-B98D-7DB96C053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6" y="3050"/>
                <a:ext cx="70" cy="73"/>
              </a:xfrm>
              <a:custGeom>
                <a:avLst/>
                <a:gdLst>
                  <a:gd name="T0" fmla="*/ 13 w 27"/>
                  <a:gd name="T1" fmla="*/ 0 h 28"/>
                  <a:gd name="T2" fmla="*/ 0 w 27"/>
                  <a:gd name="T3" fmla="*/ 14 h 28"/>
                  <a:gd name="T4" fmla="*/ 13 w 27"/>
                  <a:gd name="T5" fmla="*/ 27 h 28"/>
                  <a:gd name="T6" fmla="*/ 27 w 27"/>
                  <a:gd name="T7" fmla="*/ 14 h 28"/>
                  <a:gd name="T8" fmla="*/ 13 w 27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3" y="0"/>
                    </a:moveTo>
                    <a:cubicBezTo>
                      <a:pt x="8" y="0"/>
                      <a:pt x="0" y="7"/>
                      <a:pt x="0" y="14"/>
                    </a:cubicBezTo>
                    <a:cubicBezTo>
                      <a:pt x="0" y="20"/>
                      <a:pt x="7" y="27"/>
                      <a:pt x="13" y="27"/>
                    </a:cubicBezTo>
                    <a:cubicBezTo>
                      <a:pt x="19" y="28"/>
                      <a:pt x="27" y="21"/>
                      <a:pt x="27" y="14"/>
                    </a:cubicBezTo>
                    <a:cubicBezTo>
                      <a:pt x="27" y="8"/>
                      <a:pt x="20" y="0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07" name="Freeform 852">
                <a:extLst>
                  <a:ext uri="{FF2B5EF4-FFF2-40B4-BE49-F238E27FC236}">
                    <a16:creationId xmlns="" xmlns:a16="http://schemas.microsoft.com/office/drawing/2014/main" id="{02B220BB-62C4-4F7E-8325-104C5ACE3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1" y="2835"/>
                <a:ext cx="73" cy="73"/>
              </a:xfrm>
              <a:custGeom>
                <a:avLst/>
                <a:gdLst>
                  <a:gd name="T0" fmla="*/ 14 w 28"/>
                  <a:gd name="T1" fmla="*/ 28 h 28"/>
                  <a:gd name="T2" fmla="*/ 28 w 28"/>
                  <a:gd name="T3" fmla="*/ 14 h 28"/>
                  <a:gd name="T4" fmla="*/ 15 w 28"/>
                  <a:gd name="T5" fmla="*/ 1 h 28"/>
                  <a:gd name="T6" fmla="*/ 1 w 28"/>
                  <a:gd name="T7" fmla="*/ 14 h 28"/>
                  <a:gd name="T8" fmla="*/ 14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9" y="28"/>
                      <a:pt x="28" y="22"/>
                      <a:pt x="28" y="14"/>
                    </a:cubicBezTo>
                    <a:cubicBezTo>
                      <a:pt x="28" y="8"/>
                      <a:pt x="21" y="1"/>
                      <a:pt x="15" y="1"/>
                    </a:cubicBezTo>
                    <a:cubicBezTo>
                      <a:pt x="8" y="0"/>
                      <a:pt x="1" y="7"/>
                      <a:pt x="1" y="14"/>
                    </a:cubicBezTo>
                    <a:cubicBezTo>
                      <a:pt x="0" y="20"/>
                      <a:pt x="7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08" name="Freeform 853">
                <a:extLst>
                  <a:ext uri="{FF2B5EF4-FFF2-40B4-BE49-F238E27FC236}">
                    <a16:creationId xmlns="" xmlns:a16="http://schemas.microsoft.com/office/drawing/2014/main" id="{E059A69E-95A0-4344-843F-1702C57C8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7" y="2838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2 h 27"/>
                  <a:gd name="T4" fmla="*/ 13 w 28"/>
                  <a:gd name="T5" fmla="*/ 0 h 27"/>
                  <a:gd name="T6" fmla="*/ 0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6"/>
                      <a:pt x="28" y="19"/>
                      <a:pt x="27" y="12"/>
                    </a:cubicBezTo>
                    <a:cubicBezTo>
                      <a:pt x="26" y="6"/>
                      <a:pt x="19" y="0"/>
                      <a:pt x="13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09" name="Freeform 854">
                <a:extLst>
                  <a:ext uri="{FF2B5EF4-FFF2-40B4-BE49-F238E27FC236}">
                    <a16:creationId xmlns="" xmlns:a16="http://schemas.microsoft.com/office/drawing/2014/main" id="{DB42485C-883C-4D00-B2A7-D22C6A1D2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0" y="3050"/>
                <a:ext cx="70" cy="73"/>
              </a:xfrm>
              <a:custGeom>
                <a:avLst/>
                <a:gdLst>
                  <a:gd name="T0" fmla="*/ 13 w 27"/>
                  <a:gd name="T1" fmla="*/ 27 h 28"/>
                  <a:gd name="T2" fmla="*/ 27 w 27"/>
                  <a:gd name="T3" fmla="*/ 14 h 28"/>
                  <a:gd name="T4" fmla="*/ 14 w 27"/>
                  <a:gd name="T5" fmla="*/ 0 h 28"/>
                  <a:gd name="T6" fmla="*/ 0 w 27"/>
                  <a:gd name="T7" fmla="*/ 13 h 28"/>
                  <a:gd name="T8" fmla="*/ 13 w 27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3" y="27"/>
                    </a:moveTo>
                    <a:cubicBezTo>
                      <a:pt x="20" y="28"/>
                      <a:pt x="27" y="21"/>
                      <a:pt x="27" y="14"/>
                    </a:cubicBezTo>
                    <a:cubicBezTo>
                      <a:pt x="27" y="8"/>
                      <a:pt x="21" y="1"/>
                      <a:pt x="14" y="0"/>
                    </a:cubicBezTo>
                    <a:cubicBezTo>
                      <a:pt x="8" y="0"/>
                      <a:pt x="1" y="7"/>
                      <a:pt x="0" y="13"/>
                    </a:cubicBezTo>
                    <a:cubicBezTo>
                      <a:pt x="0" y="20"/>
                      <a:pt x="7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10" name="Freeform 855">
                <a:extLst>
                  <a:ext uri="{FF2B5EF4-FFF2-40B4-BE49-F238E27FC236}">
                    <a16:creationId xmlns="" xmlns:a16="http://schemas.microsoft.com/office/drawing/2014/main" id="{27D6A1B9-F962-4D1E-9C9D-57747AAE1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4" y="3154"/>
                <a:ext cx="73" cy="72"/>
              </a:xfrm>
              <a:custGeom>
                <a:avLst/>
                <a:gdLst>
                  <a:gd name="T0" fmla="*/ 14 w 28"/>
                  <a:gd name="T1" fmla="*/ 28 h 28"/>
                  <a:gd name="T2" fmla="*/ 27 w 28"/>
                  <a:gd name="T3" fmla="*/ 15 h 28"/>
                  <a:gd name="T4" fmla="*/ 15 w 28"/>
                  <a:gd name="T5" fmla="*/ 1 h 28"/>
                  <a:gd name="T6" fmla="*/ 1 w 28"/>
                  <a:gd name="T7" fmla="*/ 14 h 28"/>
                  <a:gd name="T8" fmla="*/ 14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20" y="28"/>
                      <a:pt x="27" y="21"/>
                      <a:pt x="27" y="15"/>
                    </a:cubicBezTo>
                    <a:cubicBezTo>
                      <a:pt x="28" y="9"/>
                      <a:pt x="21" y="1"/>
                      <a:pt x="15" y="1"/>
                    </a:cubicBezTo>
                    <a:cubicBezTo>
                      <a:pt x="8" y="0"/>
                      <a:pt x="1" y="7"/>
                      <a:pt x="1" y="14"/>
                    </a:cubicBezTo>
                    <a:cubicBezTo>
                      <a:pt x="0" y="20"/>
                      <a:pt x="7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11" name="Freeform 856">
                <a:extLst>
                  <a:ext uri="{FF2B5EF4-FFF2-40B4-BE49-F238E27FC236}">
                    <a16:creationId xmlns="" xmlns:a16="http://schemas.microsoft.com/office/drawing/2014/main" id="{3A486995-E422-4EE0-83EF-2F3B86392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2521"/>
                <a:ext cx="70" cy="73"/>
              </a:xfrm>
              <a:custGeom>
                <a:avLst/>
                <a:gdLst>
                  <a:gd name="T0" fmla="*/ 13 w 27"/>
                  <a:gd name="T1" fmla="*/ 28 h 28"/>
                  <a:gd name="T2" fmla="*/ 27 w 27"/>
                  <a:gd name="T3" fmla="*/ 14 h 28"/>
                  <a:gd name="T4" fmla="*/ 14 w 27"/>
                  <a:gd name="T5" fmla="*/ 1 h 28"/>
                  <a:gd name="T6" fmla="*/ 0 w 27"/>
                  <a:gd name="T7" fmla="*/ 14 h 28"/>
                  <a:gd name="T8" fmla="*/ 13 w 27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3" y="28"/>
                    </a:moveTo>
                    <a:cubicBezTo>
                      <a:pt x="19" y="28"/>
                      <a:pt x="27" y="21"/>
                      <a:pt x="27" y="14"/>
                    </a:cubicBezTo>
                    <a:cubicBezTo>
                      <a:pt x="27" y="8"/>
                      <a:pt x="20" y="1"/>
                      <a:pt x="14" y="1"/>
                    </a:cubicBezTo>
                    <a:cubicBezTo>
                      <a:pt x="8" y="0"/>
                      <a:pt x="0" y="7"/>
                      <a:pt x="0" y="14"/>
                    </a:cubicBezTo>
                    <a:cubicBezTo>
                      <a:pt x="0" y="20"/>
                      <a:pt x="6" y="27"/>
                      <a:pt x="1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12" name="Freeform 857">
                <a:extLst>
                  <a:ext uri="{FF2B5EF4-FFF2-40B4-BE49-F238E27FC236}">
                    <a16:creationId xmlns="" xmlns:a16="http://schemas.microsoft.com/office/drawing/2014/main" id="{DBD5FE84-B6CC-4E4E-841F-CB8D020D4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" y="2524"/>
                <a:ext cx="72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4 h 27"/>
                  <a:gd name="T4" fmla="*/ 15 w 28"/>
                  <a:gd name="T5" fmla="*/ 0 h 27"/>
                  <a:gd name="T6" fmla="*/ 1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8" y="8"/>
                      <a:pt x="21" y="0"/>
                      <a:pt x="15" y="0"/>
                    </a:cubicBezTo>
                    <a:cubicBezTo>
                      <a:pt x="8" y="0"/>
                      <a:pt x="1" y="6"/>
                      <a:pt x="1" y="13"/>
                    </a:cubicBezTo>
                    <a:cubicBezTo>
                      <a:pt x="0" y="19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13" name="Freeform 858">
                <a:extLst>
                  <a:ext uri="{FF2B5EF4-FFF2-40B4-BE49-F238E27FC236}">
                    <a16:creationId xmlns="" xmlns:a16="http://schemas.microsoft.com/office/drawing/2014/main" id="{48AC17A8-2AD9-480C-92CC-2BDC4C710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0" y="2524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4 h 27"/>
                  <a:gd name="T4" fmla="*/ 14 w 28"/>
                  <a:gd name="T5" fmla="*/ 0 h 27"/>
                  <a:gd name="T6" fmla="*/ 0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8" y="8"/>
                      <a:pt x="21" y="0"/>
                      <a:pt x="14" y="0"/>
                    </a:cubicBezTo>
                    <a:cubicBezTo>
                      <a:pt x="8" y="0"/>
                      <a:pt x="1" y="6"/>
                      <a:pt x="0" y="13"/>
                    </a:cubicBezTo>
                    <a:cubicBezTo>
                      <a:pt x="0" y="19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14" name="Freeform 859">
                <a:extLst>
                  <a:ext uri="{FF2B5EF4-FFF2-40B4-BE49-F238E27FC236}">
                    <a16:creationId xmlns="" xmlns:a16="http://schemas.microsoft.com/office/drawing/2014/main" id="{55F73D43-5BD2-4357-88CE-A8D37AB53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3156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2 h 27"/>
                  <a:gd name="T4" fmla="*/ 13 w 28"/>
                  <a:gd name="T5" fmla="*/ 0 h 27"/>
                  <a:gd name="T6" fmla="*/ 0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6"/>
                      <a:pt x="28" y="19"/>
                      <a:pt x="27" y="12"/>
                    </a:cubicBezTo>
                    <a:cubicBezTo>
                      <a:pt x="27" y="6"/>
                      <a:pt x="19" y="0"/>
                      <a:pt x="13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15" name="Freeform 860">
                <a:extLst>
                  <a:ext uri="{FF2B5EF4-FFF2-40B4-BE49-F238E27FC236}">
                    <a16:creationId xmlns="" xmlns:a16="http://schemas.microsoft.com/office/drawing/2014/main" id="{F6A199E0-1D89-48ED-B78D-A3662A9F5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156"/>
                <a:ext cx="72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2 h 27"/>
                  <a:gd name="T4" fmla="*/ 13 w 28"/>
                  <a:gd name="T5" fmla="*/ 0 h 27"/>
                  <a:gd name="T6" fmla="*/ 0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6"/>
                      <a:pt x="28" y="19"/>
                      <a:pt x="27" y="12"/>
                    </a:cubicBezTo>
                    <a:cubicBezTo>
                      <a:pt x="26" y="6"/>
                      <a:pt x="19" y="0"/>
                      <a:pt x="13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16" name="Freeform 861">
                <a:extLst>
                  <a:ext uri="{FF2B5EF4-FFF2-40B4-BE49-F238E27FC236}">
                    <a16:creationId xmlns="" xmlns:a16="http://schemas.microsoft.com/office/drawing/2014/main" id="{75C965A7-BC22-485B-B283-22251F79A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3247"/>
                <a:ext cx="52" cy="99"/>
              </a:xfrm>
              <a:custGeom>
                <a:avLst/>
                <a:gdLst>
                  <a:gd name="T0" fmla="*/ 19 w 20"/>
                  <a:gd name="T1" fmla="*/ 13 h 38"/>
                  <a:gd name="T2" fmla="*/ 6 w 20"/>
                  <a:gd name="T3" fmla="*/ 1 h 38"/>
                  <a:gd name="T4" fmla="*/ 0 w 20"/>
                  <a:gd name="T5" fmla="*/ 6 h 38"/>
                  <a:gd name="T6" fmla="*/ 0 w 20"/>
                  <a:gd name="T7" fmla="*/ 18 h 38"/>
                  <a:gd name="T8" fmla="*/ 0 w 20"/>
                  <a:gd name="T9" fmla="*/ 30 h 38"/>
                  <a:gd name="T10" fmla="*/ 8 w 20"/>
                  <a:gd name="T11" fmla="*/ 34 h 38"/>
                  <a:gd name="T12" fmla="*/ 15 w 20"/>
                  <a:gd name="T13" fmla="*/ 29 h 38"/>
                  <a:gd name="T14" fmla="*/ 19 w 20"/>
                  <a:gd name="T15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8">
                    <a:moveTo>
                      <a:pt x="19" y="13"/>
                    </a:moveTo>
                    <a:cubicBezTo>
                      <a:pt x="16" y="7"/>
                      <a:pt x="12" y="3"/>
                      <a:pt x="6" y="1"/>
                    </a:cubicBezTo>
                    <a:cubicBezTo>
                      <a:pt x="1" y="0"/>
                      <a:pt x="0" y="1"/>
                      <a:pt x="0" y="6"/>
                    </a:cubicBezTo>
                    <a:cubicBezTo>
                      <a:pt x="0" y="10"/>
                      <a:pt x="0" y="14"/>
                      <a:pt x="0" y="18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7"/>
                      <a:pt x="1" y="38"/>
                      <a:pt x="8" y="34"/>
                    </a:cubicBezTo>
                    <a:cubicBezTo>
                      <a:pt x="11" y="33"/>
                      <a:pt x="13" y="31"/>
                      <a:pt x="15" y="29"/>
                    </a:cubicBezTo>
                    <a:cubicBezTo>
                      <a:pt x="20" y="25"/>
                      <a:pt x="20" y="19"/>
                      <a:pt x="1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17" name="Freeform 862">
                <a:extLst>
                  <a:ext uri="{FF2B5EF4-FFF2-40B4-BE49-F238E27FC236}">
                    <a16:creationId xmlns="" xmlns:a16="http://schemas.microsoft.com/office/drawing/2014/main" id="{06F3A123-9E38-4EE6-A321-1F0C0A833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3143"/>
                <a:ext cx="55" cy="94"/>
              </a:xfrm>
              <a:custGeom>
                <a:avLst/>
                <a:gdLst>
                  <a:gd name="T0" fmla="*/ 4 w 21"/>
                  <a:gd name="T1" fmla="*/ 1 h 36"/>
                  <a:gd name="T2" fmla="*/ 0 w 21"/>
                  <a:gd name="T3" fmla="*/ 3 h 36"/>
                  <a:gd name="T4" fmla="*/ 0 w 21"/>
                  <a:gd name="T5" fmla="*/ 18 h 36"/>
                  <a:gd name="T6" fmla="*/ 0 w 21"/>
                  <a:gd name="T7" fmla="*/ 33 h 36"/>
                  <a:gd name="T8" fmla="*/ 3 w 21"/>
                  <a:gd name="T9" fmla="*/ 35 h 36"/>
                  <a:gd name="T10" fmla="*/ 9 w 21"/>
                  <a:gd name="T11" fmla="*/ 34 h 36"/>
                  <a:gd name="T12" fmla="*/ 19 w 21"/>
                  <a:gd name="T13" fmla="*/ 15 h 36"/>
                  <a:gd name="T14" fmla="*/ 4 w 21"/>
                  <a:gd name="T15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36">
                    <a:moveTo>
                      <a:pt x="4" y="1"/>
                    </a:moveTo>
                    <a:cubicBezTo>
                      <a:pt x="2" y="1"/>
                      <a:pt x="0" y="0"/>
                      <a:pt x="0" y="3"/>
                    </a:cubicBezTo>
                    <a:cubicBezTo>
                      <a:pt x="0" y="8"/>
                      <a:pt x="0" y="13"/>
                      <a:pt x="0" y="18"/>
                    </a:cubicBezTo>
                    <a:cubicBezTo>
                      <a:pt x="0" y="23"/>
                      <a:pt x="0" y="28"/>
                      <a:pt x="0" y="33"/>
                    </a:cubicBezTo>
                    <a:cubicBezTo>
                      <a:pt x="0" y="36"/>
                      <a:pt x="1" y="36"/>
                      <a:pt x="3" y="35"/>
                    </a:cubicBezTo>
                    <a:cubicBezTo>
                      <a:pt x="5" y="35"/>
                      <a:pt x="7" y="34"/>
                      <a:pt x="9" y="34"/>
                    </a:cubicBezTo>
                    <a:cubicBezTo>
                      <a:pt x="16" y="31"/>
                      <a:pt x="21" y="22"/>
                      <a:pt x="19" y="15"/>
                    </a:cubicBezTo>
                    <a:cubicBezTo>
                      <a:pt x="16" y="7"/>
                      <a:pt x="12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18" name="Freeform 863">
                <a:extLst>
                  <a:ext uri="{FF2B5EF4-FFF2-40B4-BE49-F238E27FC236}">
                    <a16:creationId xmlns="" xmlns:a16="http://schemas.microsoft.com/office/drawing/2014/main" id="{119C70CC-F51E-4EA7-9B1A-3C80C6BC2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2628"/>
                <a:ext cx="70" cy="70"/>
              </a:xfrm>
              <a:custGeom>
                <a:avLst/>
                <a:gdLst>
                  <a:gd name="T0" fmla="*/ 5 w 27"/>
                  <a:gd name="T1" fmla="*/ 23 h 27"/>
                  <a:gd name="T2" fmla="*/ 14 w 27"/>
                  <a:gd name="T3" fmla="*/ 27 h 27"/>
                  <a:gd name="T4" fmla="*/ 23 w 27"/>
                  <a:gd name="T5" fmla="*/ 23 h 27"/>
                  <a:gd name="T6" fmla="*/ 27 w 27"/>
                  <a:gd name="T7" fmla="*/ 14 h 27"/>
                  <a:gd name="T8" fmla="*/ 24 w 27"/>
                  <a:gd name="T9" fmla="*/ 5 h 27"/>
                  <a:gd name="T10" fmla="*/ 14 w 27"/>
                  <a:gd name="T11" fmla="*/ 0 h 27"/>
                  <a:gd name="T12" fmla="*/ 4 w 27"/>
                  <a:gd name="T13" fmla="*/ 5 h 27"/>
                  <a:gd name="T14" fmla="*/ 1 w 27"/>
                  <a:gd name="T15" fmla="*/ 14 h 27"/>
                  <a:gd name="T16" fmla="*/ 5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5" y="23"/>
                    </a:moveTo>
                    <a:cubicBezTo>
                      <a:pt x="8" y="25"/>
                      <a:pt x="11" y="26"/>
                      <a:pt x="14" y="27"/>
                    </a:cubicBezTo>
                    <a:cubicBezTo>
                      <a:pt x="16" y="24"/>
                      <a:pt x="21" y="26"/>
                      <a:pt x="23" y="23"/>
                    </a:cubicBezTo>
                    <a:cubicBezTo>
                      <a:pt x="26" y="20"/>
                      <a:pt x="25" y="16"/>
                      <a:pt x="27" y="14"/>
                    </a:cubicBezTo>
                    <a:cubicBezTo>
                      <a:pt x="25" y="11"/>
                      <a:pt x="26" y="8"/>
                      <a:pt x="24" y="5"/>
                    </a:cubicBezTo>
                    <a:cubicBezTo>
                      <a:pt x="21" y="1"/>
                      <a:pt x="16" y="3"/>
                      <a:pt x="14" y="0"/>
                    </a:cubicBezTo>
                    <a:cubicBezTo>
                      <a:pt x="11" y="3"/>
                      <a:pt x="6" y="1"/>
                      <a:pt x="4" y="5"/>
                    </a:cubicBezTo>
                    <a:cubicBezTo>
                      <a:pt x="3" y="8"/>
                      <a:pt x="0" y="11"/>
                      <a:pt x="1" y="14"/>
                    </a:cubicBezTo>
                    <a:cubicBezTo>
                      <a:pt x="2" y="17"/>
                      <a:pt x="2" y="21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19" name="Freeform 864">
                <a:extLst>
                  <a:ext uri="{FF2B5EF4-FFF2-40B4-BE49-F238E27FC236}">
                    <a16:creationId xmlns="" xmlns:a16="http://schemas.microsoft.com/office/drawing/2014/main" id="{37032C54-2392-41D9-81BE-FF20DEF44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838"/>
                <a:ext cx="70" cy="70"/>
              </a:xfrm>
              <a:custGeom>
                <a:avLst/>
                <a:gdLst>
                  <a:gd name="T0" fmla="*/ 5 w 27"/>
                  <a:gd name="T1" fmla="*/ 23 h 27"/>
                  <a:gd name="T2" fmla="*/ 14 w 27"/>
                  <a:gd name="T3" fmla="*/ 26 h 27"/>
                  <a:gd name="T4" fmla="*/ 23 w 27"/>
                  <a:gd name="T5" fmla="*/ 22 h 27"/>
                  <a:gd name="T6" fmla="*/ 27 w 27"/>
                  <a:gd name="T7" fmla="*/ 13 h 27"/>
                  <a:gd name="T8" fmla="*/ 23 w 27"/>
                  <a:gd name="T9" fmla="*/ 4 h 27"/>
                  <a:gd name="T10" fmla="*/ 14 w 27"/>
                  <a:gd name="T11" fmla="*/ 0 h 27"/>
                  <a:gd name="T12" fmla="*/ 4 w 27"/>
                  <a:gd name="T13" fmla="*/ 5 h 27"/>
                  <a:gd name="T14" fmla="*/ 0 w 27"/>
                  <a:gd name="T15" fmla="*/ 13 h 27"/>
                  <a:gd name="T16" fmla="*/ 5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5" y="23"/>
                    </a:moveTo>
                    <a:cubicBezTo>
                      <a:pt x="8" y="24"/>
                      <a:pt x="12" y="27"/>
                      <a:pt x="14" y="26"/>
                    </a:cubicBezTo>
                    <a:cubicBezTo>
                      <a:pt x="17" y="25"/>
                      <a:pt x="21" y="25"/>
                      <a:pt x="23" y="22"/>
                    </a:cubicBezTo>
                    <a:cubicBezTo>
                      <a:pt x="25" y="19"/>
                      <a:pt x="26" y="16"/>
                      <a:pt x="27" y="13"/>
                    </a:cubicBezTo>
                    <a:cubicBezTo>
                      <a:pt x="24" y="11"/>
                      <a:pt x="26" y="6"/>
                      <a:pt x="23" y="4"/>
                    </a:cubicBezTo>
                    <a:cubicBezTo>
                      <a:pt x="20" y="1"/>
                      <a:pt x="16" y="3"/>
                      <a:pt x="14" y="0"/>
                    </a:cubicBezTo>
                    <a:cubicBezTo>
                      <a:pt x="11" y="3"/>
                      <a:pt x="6" y="1"/>
                      <a:pt x="4" y="5"/>
                    </a:cubicBezTo>
                    <a:cubicBezTo>
                      <a:pt x="3" y="8"/>
                      <a:pt x="1" y="11"/>
                      <a:pt x="0" y="13"/>
                    </a:cubicBezTo>
                    <a:cubicBezTo>
                      <a:pt x="3" y="16"/>
                      <a:pt x="1" y="21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20" name="Freeform 865">
                <a:extLst>
                  <a:ext uri="{FF2B5EF4-FFF2-40B4-BE49-F238E27FC236}">
                    <a16:creationId xmlns="" xmlns:a16="http://schemas.microsoft.com/office/drawing/2014/main" id="{E5E59C7A-2C95-43EC-9CAB-7379E9FBF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838"/>
                <a:ext cx="70" cy="70"/>
              </a:xfrm>
              <a:custGeom>
                <a:avLst/>
                <a:gdLst>
                  <a:gd name="T0" fmla="*/ 6 w 27"/>
                  <a:gd name="T1" fmla="*/ 23 h 27"/>
                  <a:gd name="T2" fmla="*/ 15 w 27"/>
                  <a:gd name="T3" fmla="*/ 27 h 27"/>
                  <a:gd name="T4" fmla="*/ 24 w 27"/>
                  <a:gd name="T5" fmla="*/ 22 h 27"/>
                  <a:gd name="T6" fmla="*/ 27 w 27"/>
                  <a:gd name="T7" fmla="*/ 13 h 27"/>
                  <a:gd name="T8" fmla="*/ 23 w 27"/>
                  <a:gd name="T9" fmla="*/ 4 h 27"/>
                  <a:gd name="T10" fmla="*/ 14 w 27"/>
                  <a:gd name="T11" fmla="*/ 0 h 27"/>
                  <a:gd name="T12" fmla="*/ 4 w 27"/>
                  <a:gd name="T13" fmla="*/ 5 h 27"/>
                  <a:gd name="T14" fmla="*/ 1 w 27"/>
                  <a:gd name="T15" fmla="*/ 14 h 27"/>
                  <a:gd name="T16" fmla="*/ 6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6" y="23"/>
                    </a:moveTo>
                    <a:cubicBezTo>
                      <a:pt x="9" y="25"/>
                      <a:pt x="12" y="26"/>
                      <a:pt x="15" y="27"/>
                    </a:cubicBezTo>
                    <a:cubicBezTo>
                      <a:pt x="17" y="24"/>
                      <a:pt x="21" y="25"/>
                      <a:pt x="24" y="22"/>
                    </a:cubicBezTo>
                    <a:cubicBezTo>
                      <a:pt x="26" y="19"/>
                      <a:pt x="25" y="16"/>
                      <a:pt x="27" y="13"/>
                    </a:cubicBezTo>
                    <a:cubicBezTo>
                      <a:pt x="25" y="11"/>
                      <a:pt x="27" y="6"/>
                      <a:pt x="23" y="4"/>
                    </a:cubicBezTo>
                    <a:cubicBezTo>
                      <a:pt x="20" y="2"/>
                      <a:pt x="17" y="1"/>
                      <a:pt x="14" y="0"/>
                    </a:cubicBezTo>
                    <a:cubicBezTo>
                      <a:pt x="11" y="2"/>
                      <a:pt x="6" y="1"/>
                      <a:pt x="4" y="5"/>
                    </a:cubicBezTo>
                    <a:cubicBezTo>
                      <a:pt x="3" y="8"/>
                      <a:pt x="0" y="11"/>
                      <a:pt x="1" y="14"/>
                    </a:cubicBezTo>
                    <a:cubicBezTo>
                      <a:pt x="2" y="17"/>
                      <a:pt x="2" y="21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21" name="Freeform 866">
                <a:extLst>
                  <a:ext uri="{FF2B5EF4-FFF2-40B4-BE49-F238E27FC236}">
                    <a16:creationId xmlns="" xmlns:a16="http://schemas.microsoft.com/office/drawing/2014/main" id="{519D4C50-A929-460E-96C9-627C476BC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838"/>
                <a:ext cx="70" cy="70"/>
              </a:xfrm>
              <a:custGeom>
                <a:avLst/>
                <a:gdLst>
                  <a:gd name="T0" fmla="*/ 4 w 27"/>
                  <a:gd name="T1" fmla="*/ 23 h 27"/>
                  <a:gd name="T2" fmla="*/ 13 w 27"/>
                  <a:gd name="T3" fmla="*/ 27 h 27"/>
                  <a:gd name="T4" fmla="*/ 23 w 27"/>
                  <a:gd name="T5" fmla="*/ 22 h 27"/>
                  <a:gd name="T6" fmla="*/ 27 w 27"/>
                  <a:gd name="T7" fmla="*/ 13 h 27"/>
                  <a:gd name="T8" fmla="*/ 22 w 27"/>
                  <a:gd name="T9" fmla="*/ 4 h 27"/>
                  <a:gd name="T10" fmla="*/ 13 w 27"/>
                  <a:gd name="T11" fmla="*/ 0 h 27"/>
                  <a:gd name="T12" fmla="*/ 4 w 27"/>
                  <a:gd name="T13" fmla="*/ 5 h 27"/>
                  <a:gd name="T14" fmla="*/ 0 w 27"/>
                  <a:gd name="T15" fmla="*/ 14 h 27"/>
                  <a:gd name="T16" fmla="*/ 4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4" y="23"/>
                    </a:moveTo>
                    <a:cubicBezTo>
                      <a:pt x="7" y="25"/>
                      <a:pt x="11" y="24"/>
                      <a:pt x="13" y="27"/>
                    </a:cubicBezTo>
                    <a:cubicBezTo>
                      <a:pt x="16" y="24"/>
                      <a:pt x="20" y="26"/>
                      <a:pt x="23" y="22"/>
                    </a:cubicBezTo>
                    <a:cubicBezTo>
                      <a:pt x="25" y="19"/>
                      <a:pt x="25" y="16"/>
                      <a:pt x="27" y="13"/>
                    </a:cubicBezTo>
                    <a:cubicBezTo>
                      <a:pt x="24" y="10"/>
                      <a:pt x="26" y="6"/>
                      <a:pt x="22" y="4"/>
                    </a:cubicBezTo>
                    <a:cubicBezTo>
                      <a:pt x="19" y="2"/>
                      <a:pt x="16" y="1"/>
                      <a:pt x="13" y="0"/>
                    </a:cubicBezTo>
                    <a:cubicBezTo>
                      <a:pt x="10" y="2"/>
                      <a:pt x="5" y="1"/>
                      <a:pt x="4" y="5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3" y="16"/>
                      <a:pt x="1" y="20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22" name="Freeform 867">
                <a:extLst>
                  <a:ext uri="{FF2B5EF4-FFF2-40B4-BE49-F238E27FC236}">
                    <a16:creationId xmlns="" xmlns:a16="http://schemas.microsoft.com/office/drawing/2014/main" id="{90792E9C-1005-47BE-99D4-E43F878D7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3154"/>
                <a:ext cx="70" cy="72"/>
              </a:xfrm>
              <a:custGeom>
                <a:avLst/>
                <a:gdLst>
                  <a:gd name="T0" fmla="*/ 5 w 27"/>
                  <a:gd name="T1" fmla="*/ 24 h 28"/>
                  <a:gd name="T2" fmla="*/ 14 w 27"/>
                  <a:gd name="T3" fmla="*/ 27 h 28"/>
                  <a:gd name="T4" fmla="*/ 23 w 27"/>
                  <a:gd name="T5" fmla="*/ 22 h 28"/>
                  <a:gd name="T6" fmla="*/ 26 w 27"/>
                  <a:gd name="T7" fmla="*/ 13 h 28"/>
                  <a:gd name="T8" fmla="*/ 21 w 27"/>
                  <a:gd name="T9" fmla="*/ 4 h 28"/>
                  <a:gd name="T10" fmla="*/ 13 w 27"/>
                  <a:gd name="T11" fmla="*/ 1 h 28"/>
                  <a:gd name="T12" fmla="*/ 4 w 27"/>
                  <a:gd name="T13" fmla="*/ 6 h 28"/>
                  <a:gd name="T14" fmla="*/ 0 w 27"/>
                  <a:gd name="T15" fmla="*/ 14 h 28"/>
                  <a:gd name="T16" fmla="*/ 5 w 27"/>
                  <a:gd name="T17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5" y="24"/>
                    </a:moveTo>
                    <a:cubicBezTo>
                      <a:pt x="8" y="25"/>
                      <a:pt x="12" y="28"/>
                      <a:pt x="14" y="27"/>
                    </a:cubicBezTo>
                    <a:cubicBezTo>
                      <a:pt x="17" y="26"/>
                      <a:pt x="22" y="27"/>
                      <a:pt x="23" y="22"/>
                    </a:cubicBezTo>
                    <a:cubicBezTo>
                      <a:pt x="24" y="19"/>
                      <a:pt x="27" y="16"/>
                      <a:pt x="26" y="13"/>
                    </a:cubicBezTo>
                    <a:cubicBezTo>
                      <a:pt x="25" y="10"/>
                      <a:pt x="26" y="6"/>
                      <a:pt x="21" y="4"/>
                    </a:cubicBezTo>
                    <a:cubicBezTo>
                      <a:pt x="19" y="3"/>
                      <a:pt x="15" y="0"/>
                      <a:pt x="13" y="1"/>
                    </a:cubicBezTo>
                    <a:cubicBezTo>
                      <a:pt x="10" y="2"/>
                      <a:pt x="6" y="2"/>
                      <a:pt x="4" y="6"/>
                    </a:cubicBezTo>
                    <a:cubicBezTo>
                      <a:pt x="2" y="8"/>
                      <a:pt x="1" y="12"/>
                      <a:pt x="0" y="14"/>
                    </a:cubicBezTo>
                    <a:cubicBezTo>
                      <a:pt x="2" y="17"/>
                      <a:pt x="1" y="22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23" name="Freeform 868">
                <a:extLst>
                  <a:ext uri="{FF2B5EF4-FFF2-40B4-BE49-F238E27FC236}">
                    <a16:creationId xmlns="" xmlns:a16="http://schemas.microsoft.com/office/drawing/2014/main" id="{C67A3ADC-578E-436B-80B0-AA33631EB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9" y="2524"/>
                <a:ext cx="73" cy="70"/>
              </a:xfrm>
              <a:custGeom>
                <a:avLst/>
                <a:gdLst>
                  <a:gd name="T0" fmla="*/ 5 w 28"/>
                  <a:gd name="T1" fmla="*/ 23 h 27"/>
                  <a:gd name="T2" fmla="*/ 14 w 28"/>
                  <a:gd name="T3" fmla="*/ 26 h 27"/>
                  <a:gd name="T4" fmla="*/ 24 w 28"/>
                  <a:gd name="T5" fmla="*/ 22 h 27"/>
                  <a:gd name="T6" fmla="*/ 28 w 28"/>
                  <a:gd name="T7" fmla="*/ 13 h 27"/>
                  <a:gd name="T8" fmla="*/ 23 w 28"/>
                  <a:gd name="T9" fmla="*/ 4 h 27"/>
                  <a:gd name="T10" fmla="*/ 14 w 28"/>
                  <a:gd name="T11" fmla="*/ 0 h 27"/>
                  <a:gd name="T12" fmla="*/ 5 w 28"/>
                  <a:gd name="T13" fmla="*/ 4 h 27"/>
                  <a:gd name="T14" fmla="*/ 0 w 28"/>
                  <a:gd name="T15" fmla="*/ 13 h 27"/>
                  <a:gd name="T16" fmla="*/ 5 w 28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7">
                    <a:moveTo>
                      <a:pt x="5" y="23"/>
                    </a:moveTo>
                    <a:cubicBezTo>
                      <a:pt x="8" y="24"/>
                      <a:pt x="12" y="27"/>
                      <a:pt x="14" y="26"/>
                    </a:cubicBezTo>
                    <a:cubicBezTo>
                      <a:pt x="17" y="26"/>
                      <a:pt x="22" y="26"/>
                      <a:pt x="24" y="22"/>
                    </a:cubicBezTo>
                    <a:cubicBezTo>
                      <a:pt x="25" y="19"/>
                      <a:pt x="26" y="16"/>
                      <a:pt x="28" y="13"/>
                    </a:cubicBezTo>
                    <a:cubicBezTo>
                      <a:pt x="24" y="11"/>
                      <a:pt x="26" y="6"/>
                      <a:pt x="23" y="4"/>
                    </a:cubicBezTo>
                    <a:cubicBezTo>
                      <a:pt x="20" y="2"/>
                      <a:pt x="17" y="3"/>
                      <a:pt x="14" y="0"/>
                    </a:cubicBezTo>
                    <a:cubicBezTo>
                      <a:pt x="12" y="2"/>
                      <a:pt x="8" y="1"/>
                      <a:pt x="5" y="4"/>
                    </a:cubicBezTo>
                    <a:cubicBezTo>
                      <a:pt x="2" y="6"/>
                      <a:pt x="4" y="11"/>
                      <a:pt x="0" y="13"/>
                    </a:cubicBezTo>
                    <a:cubicBezTo>
                      <a:pt x="3" y="16"/>
                      <a:pt x="2" y="21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24" name="Freeform 869">
                <a:extLst>
                  <a:ext uri="{FF2B5EF4-FFF2-40B4-BE49-F238E27FC236}">
                    <a16:creationId xmlns="" xmlns:a16="http://schemas.microsoft.com/office/drawing/2014/main" id="{4C175AAC-167D-426C-A42A-E5C95C1C9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" y="2521"/>
                <a:ext cx="70" cy="73"/>
              </a:xfrm>
              <a:custGeom>
                <a:avLst/>
                <a:gdLst>
                  <a:gd name="T0" fmla="*/ 13 w 27"/>
                  <a:gd name="T1" fmla="*/ 27 h 28"/>
                  <a:gd name="T2" fmla="*/ 22 w 27"/>
                  <a:gd name="T3" fmla="*/ 24 h 28"/>
                  <a:gd name="T4" fmla="*/ 27 w 27"/>
                  <a:gd name="T5" fmla="*/ 15 h 28"/>
                  <a:gd name="T6" fmla="*/ 23 w 27"/>
                  <a:gd name="T7" fmla="*/ 6 h 28"/>
                  <a:gd name="T8" fmla="*/ 14 w 27"/>
                  <a:gd name="T9" fmla="*/ 1 h 28"/>
                  <a:gd name="T10" fmla="*/ 5 w 27"/>
                  <a:gd name="T11" fmla="*/ 5 h 28"/>
                  <a:gd name="T12" fmla="*/ 0 w 27"/>
                  <a:gd name="T13" fmla="*/ 14 h 28"/>
                  <a:gd name="T14" fmla="*/ 4 w 27"/>
                  <a:gd name="T15" fmla="*/ 23 h 28"/>
                  <a:gd name="T16" fmla="*/ 13 w 27"/>
                  <a:gd name="T1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13" y="27"/>
                    </a:moveTo>
                    <a:cubicBezTo>
                      <a:pt x="15" y="28"/>
                      <a:pt x="19" y="26"/>
                      <a:pt x="22" y="24"/>
                    </a:cubicBezTo>
                    <a:cubicBezTo>
                      <a:pt x="26" y="23"/>
                      <a:pt x="24" y="18"/>
                      <a:pt x="27" y="15"/>
                    </a:cubicBezTo>
                    <a:cubicBezTo>
                      <a:pt x="26" y="12"/>
                      <a:pt x="25" y="9"/>
                      <a:pt x="23" y="6"/>
                    </a:cubicBezTo>
                    <a:cubicBezTo>
                      <a:pt x="21" y="2"/>
                      <a:pt x="17" y="2"/>
                      <a:pt x="14" y="1"/>
                    </a:cubicBezTo>
                    <a:cubicBezTo>
                      <a:pt x="12" y="0"/>
                      <a:pt x="8" y="3"/>
                      <a:pt x="5" y="5"/>
                    </a:cubicBezTo>
                    <a:cubicBezTo>
                      <a:pt x="1" y="6"/>
                      <a:pt x="3" y="11"/>
                      <a:pt x="0" y="14"/>
                    </a:cubicBezTo>
                    <a:cubicBezTo>
                      <a:pt x="1" y="17"/>
                      <a:pt x="2" y="20"/>
                      <a:pt x="4" y="23"/>
                    </a:cubicBezTo>
                    <a:cubicBezTo>
                      <a:pt x="6" y="27"/>
                      <a:pt x="10" y="26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25" name="Freeform 870">
                <a:extLst>
                  <a:ext uri="{FF2B5EF4-FFF2-40B4-BE49-F238E27FC236}">
                    <a16:creationId xmlns="" xmlns:a16="http://schemas.microsoft.com/office/drawing/2014/main" id="{863E7FC4-8617-4190-BA73-638B13190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2524"/>
                <a:ext cx="73" cy="70"/>
              </a:xfrm>
              <a:custGeom>
                <a:avLst/>
                <a:gdLst>
                  <a:gd name="T0" fmla="*/ 6 w 28"/>
                  <a:gd name="T1" fmla="*/ 23 h 27"/>
                  <a:gd name="T2" fmla="*/ 14 w 28"/>
                  <a:gd name="T3" fmla="*/ 26 h 27"/>
                  <a:gd name="T4" fmla="*/ 24 w 28"/>
                  <a:gd name="T5" fmla="*/ 22 h 27"/>
                  <a:gd name="T6" fmla="*/ 28 w 28"/>
                  <a:gd name="T7" fmla="*/ 13 h 27"/>
                  <a:gd name="T8" fmla="*/ 23 w 28"/>
                  <a:gd name="T9" fmla="*/ 4 h 27"/>
                  <a:gd name="T10" fmla="*/ 14 w 28"/>
                  <a:gd name="T11" fmla="*/ 0 h 27"/>
                  <a:gd name="T12" fmla="*/ 4 w 28"/>
                  <a:gd name="T13" fmla="*/ 4 h 27"/>
                  <a:gd name="T14" fmla="*/ 0 w 28"/>
                  <a:gd name="T15" fmla="*/ 13 h 27"/>
                  <a:gd name="T16" fmla="*/ 6 w 28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7">
                    <a:moveTo>
                      <a:pt x="6" y="23"/>
                    </a:moveTo>
                    <a:cubicBezTo>
                      <a:pt x="8" y="24"/>
                      <a:pt x="12" y="27"/>
                      <a:pt x="14" y="26"/>
                    </a:cubicBezTo>
                    <a:cubicBezTo>
                      <a:pt x="18" y="25"/>
                      <a:pt x="22" y="26"/>
                      <a:pt x="24" y="22"/>
                    </a:cubicBezTo>
                    <a:cubicBezTo>
                      <a:pt x="25" y="19"/>
                      <a:pt x="26" y="16"/>
                      <a:pt x="28" y="13"/>
                    </a:cubicBezTo>
                    <a:cubicBezTo>
                      <a:pt x="24" y="11"/>
                      <a:pt x="26" y="6"/>
                      <a:pt x="23" y="4"/>
                    </a:cubicBezTo>
                    <a:cubicBezTo>
                      <a:pt x="20" y="2"/>
                      <a:pt x="16" y="3"/>
                      <a:pt x="14" y="0"/>
                    </a:cubicBezTo>
                    <a:cubicBezTo>
                      <a:pt x="11" y="3"/>
                      <a:pt x="7" y="1"/>
                      <a:pt x="4" y="4"/>
                    </a:cubicBezTo>
                    <a:cubicBezTo>
                      <a:pt x="2" y="7"/>
                      <a:pt x="4" y="11"/>
                      <a:pt x="0" y="13"/>
                    </a:cubicBezTo>
                    <a:cubicBezTo>
                      <a:pt x="3" y="16"/>
                      <a:pt x="2" y="21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26" name="Freeform 871">
                <a:extLst>
                  <a:ext uri="{FF2B5EF4-FFF2-40B4-BE49-F238E27FC236}">
                    <a16:creationId xmlns="" xmlns:a16="http://schemas.microsoft.com/office/drawing/2014/main" id="{60525952-D856-43A1-886C-D2224CBB9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524"/>
                <a:ext cx="70" cy="70"/>
              </a:xfrm>
              <a:custGeom>
                <a:avLst/>
                <a:gdLst>
                  <a:gd name="T0" fmla="*/ 6 w 27"/>
                  <a:gd name="T1" fmla="*/ 23 h 27"/>
                  <a:gd name="T2" fmla="*/ 15 w 27"/>
                  <a:gd name="T3" fmla="*/ 27 h 27"/>
                  <a:gd name="T4" fmla="*/ 23 w 27"/>
                  <a:gd name="T5" fmla="*/ 22 h 27"/>
                  <a:gd name="T6" fmla="*/ 27 w 27"/>
                  <a:gd name="T7" fmla="*/ 13 h 27"/>
                  <a:gd name="T8" fmla="*/ 23 w 27"/>
                  <a:gd name="T9" fmla="*/ 4 h 27"/>
                  <a:gd name="T10" fmla="*/ 14 w 27"/>
                  <a:gd name="T11" fmla="*/ 0 h 27"/>
                  <a:gd name="T12" fmla="*/ 4 w 27"/>
                  <a:gd name="T13" fmla="*/ 5 h 27"/>
                  <a:gd name="T14" fmla="*/ 1 w 27"/>
                  <a:gd name="T15" fmla="*/ 14 h 27"/>
                  <a:gd name="T16" fmla="*/ 6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6" y="23"/>
                    </a:moveTo>
                    <a:cubicBezTo>
                      <a:pt x="8" y="25"/>
                      <a:pt x="12" y="26"/>
                      <a:pt x="15" y="27"/>
                    </a:cubicBezTo>
                    <a:cubicBezTo>
                      <a:pt x="17" y="24"/>
                      <a:pt x="21" y="25"/>
                      <a:pt x="23" y="22"/>
                    </a:cubicBezTo>
                    <a:cubicBezTo>
                      <a:pt x="26" y="20"/>
                      <a:pt x="25" y="16"/>
                      <a:pt x="27" y="13"/>
                    </a:cubicBezTo>
                    <a:cubicBezTo>
                      <a:pt x="25" y="11"/>
                      <a:pt x="26" y="6"/>
                      <a:pt x="23" y="4"/>
                    </a:cubicBezTo>
                    <a:cubicBezTo>
                      <a:pt x="20" y="2"/>
                      <a:pt x="17" y="1"/>
                      <a:pt x="14" y="0"/>
                    </a:cubicBezTo>
                    <a:cubicBezTo>
                      <a:pt x="11" y="2"/>
                      <a:pt x="6" y="1"/>
                      <a:pt x="4" y="5"/>
                    </a:cubicBezTo>
                    <a:cubicBezTo>
                      <a:pt x="3" y="8"/>
                      <a:pt x="0" y="11"/>
                      <a:pt x="1" y="14"/>
                    </a:cubicBezTo>
                    <a:cubicBezTo>
                      <a:pt x="2" y="17"/>
                      <a:pt x="2" y="21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27" name="Freeform 872">
                <a:extLst>
                  <a:ext uri="{FF2B5EF4-FFF2-40B4-BE49-F238E27FC236}">
                    <a16:creationId xmlns="" xmlns:a16="http://schemas.microsoft.com/office/drawing/2014/main" id="{3D1A070D-6F61-4589-A118-D697DF12D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" y="2524"/>
                <a:ext cx="70" cy="70"/>
              </a:xfrm>
              <a:custGeom>
                <a:avLst/>
                <a:gdLst>
                  <a:gd name="T0" fmla="*/ 5 w 27"/>
                  <a:gd name="T1" fmla="*/ 23 h 27"/>
                  <a:gd name="T2" fmla="*/ 14 w 27"/>
                  <a:gd name="T3" fmla="*/ 26 h 27"/>
                  <a:gd name="T4" fmla="*/ 24 w 27"/>
                  <a:gd name="T5" fmla="*/ 22 h 27"/>
                  <a:gd name="T6" fmla="*/ 27 w 27"/>
                  <a:gd name="T7" fmla="*/ 13 h 27"/>
                  <a:gd name="T8" fmla="*/ 23 w 27"/>
                  <a:gd name="T9" fmla="*/ 4 h 27"/>
                  <a:gd name="T10" fmla="*/ 14 w 27"/>
                  <a:gd name="T11" fmla="*/ 0 h 27"/>
                  <a:gd name="T12" fmla="*/ 4 w 27"/>
                  <a:gd name="T13" fmla="*/ 5 h 27"/>
                  <a:gd name="T14" fmla="*/ 0 w 27"/>
                  <a:gd name="T15" fmla="*/ 13 h 27"/>
                  <a:gd name="T16" fmla="*/ 5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5" y="23"/>
                    </a:moveTo>
                    <a:cubicBezTo>
                      <a:pt x="8" y="24"/>
                      <a:pt x="12" y="27"/>
                      <a:pt x="14" y="26"/>
                    </a:cubicBezTo>
                    <a:cubicBezTo>
                      <a:pt x="17" y="25"/>
                      <a:pt x="22" y="25"/>
                      <a:pt x="24" y="22"/>
                    </a:cubicBezTo>
                    <a:cubicBezTo>
                      <a:pt x="25" y="19"/>
                      <a:pt x="26" y="16"/>
                      <a:pt x="27" y="13"/>
                    </a:cubicBezTo>
                    <a:cubicBezTo>
                      <a:pt x="24" y="11"/>
                      <a:pt x="26" y="6"/>
                      <a:pt x="23" y="4"/>
                    </a:cubicBezTo>
                    <a:cubicBezTo>
                      <a:pt x="20" y="1"/>
                      <a:pt x="16" y="3"/>
                      <a:pt x="14" y="0"/>
                    </a:cubicBezTo>
                    <a:cubicBezTo>
                      <a:pt x="11" y="3"/>
                      <a:pt x="6" y="1"/>
                      <a:pt x="4" y="5"/>
                    </a:cubicBezTo>
                    <a:cubicBezTo>
                      <a:pt x="3" y="8"/>
                      <a:pt x="2" y="11"/>
                      <a:pt x="0" y="13"/>
                    </a:cubicBezTo>
                    <a:cubicBezTo>
                      <a:pt x="3" y="16"/>
                      <a:pt x="1" y="21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28" name="Freeform 873">
                <a:extLst>
                  <a:ext uri="{FF2B5EF4-FFF2-40B4-BE49-F238E27FC236}">
                    <a16:creationId xmlns="" xmlns:a16="http://schemas.microsoft.com/office/drawing/2014/main" id="{A26A5DEC-F491-4ECD-9420-66C79F14D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" y="2941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3 w 27"/>
                  <a:gd name="T3" fmla="*/ 22 h 27"/>
                  <a:gd name="T4" fmla="*/ 26 w 27"/>
                  <a:gd name="T5" fmla="*/ 13 h 27"/>
                  <a:gd name="T6" fmla="*/ 22 w 27"/>
                  <a:gd name="T7" fmla="*/ 4 h 27"/>
                  <a:gd name="T8" fmla="*/ 13 w 27"/>
                  <a:gd name="T9" fmla="*/ 0 h 27"/>
                  <a:gd name="T10" fmla="*/ 4 w 27"/>
                  <a:gd name="T11" fmla="*/ 5 h 27"/>
                  <a:gd name="T12" fmla="*/ 0 w 27"/>
                  <a:gd name="T13" fmla="*/ 14 h 27"/>
                  <a:gd name="T14" fmla="*/ 4 w 27"/>
                  <a:gd name="T15" fmla="*/ 23 h 27"/>
                  <a:gd name="T16" fmla="*/ 13 w 27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16" y="25"/>
                      <a:pt x="21" y="26"/>
                      <a:pt x="23" y="22"/>
                    </a:cubicBezTo>
                    <a:cubicBezTo>
                      <a:pt x="24" y="19"/>
                      <a:pt x="27" y="16"/>
                      <a:pt x="26" y="13"/>
                    </a:cubicBezTo>
                    <a:cubicBezTo>
                      <a:pt x="25" y="10"/>
                      <a:pt x="26" y="6"/>
                      <a:pt x="22" y="4"/>
                    </a:cubicBezTo>
                    <a:cubicBezTo>
                      <a:pt x="19" y="2"/>
                      <a:pt x="16" y="1"/>
                      <a:pt x="13" y="0"/>
                    </a:cubicBezTo>
                    <a:cubicBezTo>
                      <a:pt x="11" y="3"/>
                      <a:pt x="6" y="1"/>
                      <a:pt x="4" y="5"/>
                    </a:cubicBezTo>
                    <a:cubicBezTo>
                      <a:pt x="2" y="7"/>
                      <a:pt x="3" y="11"/>
                      <a:pt x="0" y="14"/>
                    </a:cubicBezTo>
                    <a:cubicBezTo>
                      <a:pt x="3" y="16"/>
                      <a:pt x="1" y="20"/>
                      <a:pt x="4" y="23"/>
                    </a:cubicBezTo>
                    <a:cubicBezTo>
                      <a:pt x="7" y="26"/>
                      <a:pt x="11" y="24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29" name="Freeform 874">
                <a:extLst>
                  <a:ext uri="{FF2B5EF4-FFF2-40B4-BE49-F238E27FC236}">
                    <a16:creationId xmlns="" xmlns:a16="http://schemas.microsoft.com/office/drawing/2014/main" id="{327769E9-2B33-40CF-BDCD-7380C7A56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941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2 w 27"/>
                  <a:gd name="T3" fmla="*/ 23 h 27"/>
                  <a:gd name="T4" fmla="*/ 27 w 27"/>
                  <a:gd name="T5" fmla="*/ 14 h 27"/>
                  <a:gd name="T6" fmla="*/ 23 w 27"/>
                  <a:gd name="T7" fmla="*/ 5 h 27"/>
                  <a:gd name="T8" fmla="*/ 14 w 27"/>
                  <a:gd name="T9" fmla="*/ 0 h 27"/>
                  <a:gd name="T10" fmla="*/ 5 w 27"/>
                  <a:gd name="T11" fmla="*/ 4 h 27"/>
                  <a:gd name="T12" fmla="*/ 0 w 27"/>
                  <a:gd name="T13" fmla="*/ 13 h 27"/>
                  <a:gd name="T14" fmla="*/ 4 w 27"/>
                  <a:gd name="T15" fmla="*/ 22 h 27"/>
                  <a:gd name="T16" fmla="*/ 14 w 27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16" y="24"/>
                      <a:pt x="20" y="26"/>
                      <a:pt x="22" y="23"/>
                    </a:cubicBezTo>
                    <a:cubicBezTo>
                      <a:pt x="26" y="20"/>
                      <a:pt x="24" y="16"/>
                      <a:pt x="27" y="14"/>
                    </a:cubicBezTo>
                    <a:cubicBezTo>
                      <a:pt x="24" y="11"/>
                      <a:pt x="25" y="7"/>
                      <a:pt x="23" y="5"/>
                    </a:cubicBezTo>
                    <a:cubicBezTo>
                      <a:pt x="20" y="1"/>
                      <a:pt x="16" y="3"/>
                      <a:pt x="14" y="0"/>
                    </a:cubicBezTo>
                    <a:cubicBezTo>
                      <a:pt x="11" y="1"/>
                      <a:pt x="8" y="2"/>
                      <a:pt x="5" y="4"/>
                    </a:cubicBezTo>
                    <a:cubicBezTo>
                      <a:pt x="1" y="6"/>
                      <a:pt x="1" y="10"/>
                      <a:pt x="0" y="13"/>
                    </a:cubicBezTo>
                    <a:cubicBezTo>
                      <a:pt x="0" y="16"/>
                      <a:pt x="2" y="19"/>
                      <a:pt x="4" y="22"/>
                    </a:cubicBezTo>
                    <a:cubicBezTo>
                      <a:pt x="6" y="26"/>
                      <a:pt x="11" y="25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30" name="Freeform 875">
                <a:extLst>
                  <a:ext uri="{FF2B5EF4-FFF2-40B4-BE49-F238E27FC236}">
                    <a16:creationId xmlns="" xmlns:a16="http://schemas.microsoft.com/office/drawing/2014/main" id="{CAC84B15-AB05-444B-B577-2355F5A2B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154"/>
                <a:ext cx="70" cy="72"/>
              </a:xfrm>
              <a:custGeom>
                <a:avLst/>
                <a:gdLst>
                  <a:gd name="T0" fmla="*/ 4 w 27"/>
                  <a:gd name="T1" fmla="*/ 24 h 28"/>
                  <a:gd name="T2" fmla="*/ 13 w 27"/>
                  <a:gd name="T3" fmla="*/ 28 h 28"/>
                  <a:gd name="T4" fmla="*/ 22 w 27"/>
                  <a:gd name="T5" fmla="*/ 24 h 28"/>
                  <a:gd name="T6" fmla="*/ 27 w 27"/>
                  <a:gd name="T7" fmla="*/ 15 h 28"/>
                  <a:gd name="T8" fmla="*/ 23 w 27"/>
                  <a:gd name="T9" fmla="*/ 6 h 28"/>
                  <a:gd name="T10" fmla="*/ 14 w 27"/>
                  <a:gd name="T11" fmla="*/ 1 h 28"/>
                  <a:gd name="T12" fmla="*/ 5 w 27"/>
                  <a:gd name="T13" fmla="*/ 5 h 28"/>
                  <a:gd name="T14" fmla="*/ 0 w 27"/>
                  <a:gd name="T15" fmla="*/ 14 h 28"/>
                  <a:gd name="T16" fmla="*/ 4 w 27"/>
                  <a:gd name="T17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4" y="24"/>
                    </a:moveTo>
                    <a:cubicBezTo>
                      <a:pt x="7" y="26"/>
                      <a:pt x="11" y="25"/>
                      <a:pt x="13" y="28"/>
                    </a:cubicBezTo>
                    <a:cubicBezTo>
                      <a:pt x="16" y="25"/>
                      <a:pt x="20" y="26"/>
                      <a:pt x="22" y="24"/>
                    </a:cubicBezTo>
                    <a:cubicBezTo>
                      <a:pt x="26" y="21"/>
                      <a:pt x="24" y="17"/>
                      <a:pt x="27" y="15"/>
                    </a:cubicBezTo>
                    <a:cubicBezTo>
                      <a:pt x="26" y="12"/>
                      <a:pt x="24" y="9"/>
                      <a:pt x="23" y="6"/>
                    </a:cubicBezTo>
                    <a:cubicBezTo>
                      <a:pt x="21" y="2"/>
                      <a:pt x="17" y="2"/>
                      <a:pt x="14" y="1"/>
                    </a:cubicBezTo>
                    <a:cubicBezTo>
                      <a:pt x="11" y="0"/>
                      <a:pt x="8" y="3"/>
                      <a:pt x="5" y="5"/>
                    </a:cubicBezTo>
                    <a:cubicBezTo>
                      <a:pt x="1" y="7"/>
                      <a:pt x="2" y="11"/>
                      <a:pt x="0" y="14"/>
                    </a:cubicBezTo>
                    <a:cubicBezTo>
                      <a:pt x="3" y="17"/>
                      <a:pt x="1" y="21"/>
                      <a:pt x="4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31" name="Freeform 876">
                <a:extLst>
                  <a:ext uri="{FF2B5EF4-FFF2-40B4-BE49-F238E27FC236}">
                    <a16:creationId xmlns="" xmlns:a16="http://schemas.microsoft.com/office/drawing/2014/main" id="{09CD74B2-B133-4460-B99E-2871E320C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3156"/>
                <a:ext cx="68" cy="70"/>
              </a:xfrm>
              <a:custGeom>
                <a:avLst/>
                <a:gdLst>
                  <a:gd name="T0" fmla="*/ 4 w 26"/>
                  <a:gd name="T1" fmla="*/ 23 h 27"/>
                  <a:gd name="T2" fmla="*/ 13 w 26"/>
                  <a:gd name="T3" fmla="*/ 26 h 27"/>
                  <a:gd name="T4" fmla="*/ 22 w 26"/>
                  <a:gd name="T5" fmla="*/ 22 h 27"/>
                  <a:gd name="T6" fmla="*/ 26 w 26"/>
                  <a:gd name="T7" fmla="*/ 14 h 27"/>
                  <a:gd name="T8" fmla="*/ 23 w 26"/>
                  <a:gd name="T9" fmla="*/ 5 h 27"/>
                  <a:gd name="T10" fmla="*/ 13 w 26"/>
                  <a:gd name="T11" fmla="*/ 0 h 27"/>
                  <a:gd name="T12" fmla="*/ 4 w 26"/>
                  <a:gd name="T13" fmla="*/ 3 h 27"/>
                  <a:gd name="T14" fmla="*/ 0 w 26"/>
                  <a:gd name="T15" fmla="*/ 13 h 27"/>
                  <a:gd name="T16" fmla="*/ 4 w 26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7">
                    <a:moveTo>
                      <a:pt x="4" y="23"/>
                    </a:moveTo>
                    <a:cubicBezTo>
                      <a:pt x="7" y="25"/>
                      <a:pt x="11" y="26"/>
                      <a:pt x="13" y="26"/>
                    </a:cubicBezTo>
                    <a:cubicBezTo>
                      <a:pt x="16" y="27"/>
                      <a:pt x="20" y="24"/>
                      <a:pt x="22" y="22"/>
                    </a:cubicBezTo>
                    <a:cubicBezTo>
                      <a:pt x="24" y="20"/>
                      <a:pt x="26" y="17"/>
                      <a:pt x="26" y="14"/>
                    </a:cubicBezTo>
                    <a:cubicBezTo>
                      <a:pt x="26" y="11"/>
                      <a:pt x="24" y="8"/>
                      <a:pt x="23" y="5"/>
                    </a:cubicBezTo>
                    <a:cubicBezTo>
                      <a:pt x="21" y="1"/>
                      <a:pt x="16" y="2"/>
                      <a:pt x="13" y="0"/>
                    </a:cubicBezTo>
                    <a:cubicBezTo>
                      <a:pt x="11" y="2"/>
                      <a:pt x="7" y="1"/>
                      <a:pt x="4" y="3"/>
                    </a:cubicBezTo>
                    <a:cubicBezTo>
                      <a:pt x="1" y="6"/>
                      <a:pt x="2" y="11"/>
                      <a:pt x="0" y="13"/>
                    </a:cubicBezTo>
                    <a:cubicBezTo>
                      <a:pt x="2" y="16"/>
                      <a:pt x="1" y="20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32" name="Freeform 877">
                <a:extLst>
                  <a:ext uri="{FF2B5EF4-FFF2-40B4-BE49-F238E27FC236}">
                    <a16:creationId xmlns="" xmlns:a16="http://schemas.microsoft.com/office/drawing/2014/main" id="{36455FA1-2AE6-4C90-99EC-C5940E21C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3154"/>
                <a:ext cx="70" cy="72"/>
              </a:xfrm>
              <a:custGeom>
                <a:avLst/>
                <a:gdLst>
                  <a:gd name="T0" fmla="*/ 13 w 27"/>
                  <a:gd name="T1" fmla="*/ 28 h 28"/>
                  <a:gd name="T2" fmla="*/ 22 w 27"/>
                  <a:gd name="T3" fmla="*/ 24 h 28"/>
                  <a:gd name="T4" fmla="*/ 27 w 27"/>
                  <a:gd name="T5" fmla="*/ 14 h 28"/>
                  <a:gd name="T6" fmla="*/ 24 w 27"/>
                  <a:gd name="T7" fmla="*/ 6 h 28"/>
                  <a:gd name="T8" fmla="*/ 14 w 27"/>
                  <a:gd name="T9" fmla="*/ 1 h 28"/>
                  <a:gd name="T10" fmla="*/ 5 w 27"/>
                  <a:gd name="T11" fmla="*/ 4 h 28"/>
                  <a:gd name="T12" fmla="*/ 1 w 27"/>
                  <a:gd name="T13" fmla="*/ 14 h 28"/>
                  <a:gd name="T14" fmla="*/ 4 w 27"/>
                  <a:gd name="T15" fmla="*/ 23 h 28"/>
                  <a:gd name="T16" fmla="*/ 13 w 27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13" y="28"/>
                    </a:moveTo>
                    <a:cubicBezTo>
                      <a:pt x="16" y="27"/>
                      <a:pt x="19" y="25"/>
                      <a:pt x="22" y="24"/>
                    </a:cubicBezTo>
                    <a:cubicBezTo>
                      <a:pt x="26" y="22"/>
                      <a:pt x="26" y="17"/>
                      <a:pt x="27" y="14"/>
                    </a:cubicBezTo>
                    <a:cubicBezTo>
                      <a:pt x="27" y="12"/>
                      <a:pt x="25" y="9"/>
                      <a:pt x="24" y="6"/>
                    </a:cubicBezTo>
                    <a:cubicBezTo>
                      <a:pt x="22" y="2"/>
                      <a:pt x="17" y="2"/>
                      <a:pt x="14" y="1"/>
                    </a:cubicBezTo>
                    <a:cubicBezTo>
                      <a:pt x="12" y="0"/>
                      <a:pt x="8" y="3"/>
                      <a:pt x="5" y="4"/>
                    </a:cubicBezTo>
                    <a:cubicBezTo>
                      <a:pt x="1" y="6"/>
                      <a:pt x="2" y="11"/>
                      <a:pt x="1" y="14"/>
                    </a:cubicBezTo>
                    <a:cubicBezTo>
                      <a:pt x="0" y="16"/>
                      <a:pt x="2" y="20"/>
                      <a:pt x="4" y="23"/>
                    </a:cubicBezTo>
                    <a:cubicBezTo>
                      <a:pt x="6" y="26"/>
                      <a:pt x="11" y="25"/>
                      <a:pt x="1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33" name="Freeform 878">
                <a:extLst>
                  <a:ext uri="{FF2B5EF4-FFF2-40B4-BE49-F238E27FC236}">
                    <a16:creationId xmlns="" xmlns:a16="http://schemas.microsoft.com/office/drawing/2014/main" id="{96273F92-6E4D-4B17-99DE-8359A255A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6" y="2524"/>
                <a:ext cx="70" cy="73"/>
              </a:xfrm>
              <a:custGeom>
                <a:avLst/>
                <a:gdLst>
                  <a:gd name="T0" fmla="*/ 14 w 27"/>
                  <a:gd name="T1" fmla="*/ 28 h 28"/>
                  <a:gd name="T2" fmla="*/ 23 w 27"/>
                  <a:gd name="T3" fmla="*/ 22 h 28"/>
                  <a:gd name="T4" fmla="*/ 27 w 27"/>
                  <a:gd name="T5" fmla="*/ 13 h 28"/>
                  <a:gd name="T6" fmla="*/ 22 w 27"/>
                  <a:gd name="T7" fmla="*/ 4 h 28"/>
                  <a:gd name="T8" fmla="*/ 13 w 27"/>
                  <a:gd name="T9" fmla="*/ 0 h 28"/>
                  <a:gd name="T10" fmla="*/ 4 w 27"/>
                  <a:gd name="T11" fmla="*/ 4 h 28"/>
                  <a:gd name="T12" fmla="*/ 0 w 27"/>
                  <a:gd name="T13" fmla="*/ 13 h 28"/>
                  <a:gd name="T14" fmla="*/ 4 w 27"/>
                  <a:gd name="T15" fmla="*/ 22 h 28"/>
                  <a:gd name="T16" fmla="*/ 14 w 27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14" y="28"/>
                    </a:moveTo>
                    <a:cubicBezTo>
                      <a:pt x="16" y="23"/>
                      <a:pt x="22" y="26"/>
                      <a:pt x="23" y="22"/>
                    </a:cubicBezTo>
                    <a:cubicBezTo>
                      <a:pt x="25" y="19"/>
                      <a:pt x="27" y="16"/>
                      <a:pt x="27" y="13"/>
                    </a:cubicBezTo>
                    <a:cubicBezTo>
                      <a:pt x="26" y="10"/>
                      <a:pt x="26" y="6"/>
                      <a:pt x="22" y="4"/>
                    </a:cubicBezTo>
                    <a:cubicBezTo>
                      <a:pt x="19" y="2"/>
                      <a:pt x="16" y="1"/>
                      <a:pt x="13" y="0"/>
                    </a:cubicBezTo>
                    <a:cubicBezTo>
                      <a:pt x="11" y="3"/>
                      <a:pt x="7" y="1"/>
                      <a:pt x="4" y="4"/>
                    </a:cubicBezTo>
                    <a:cubicBezTo>
                      <a:pt x="2" y="7"/>
                      <a:pt x="3" y="11"/>
                      <a:pt x="0" y="13"/>
                    </a:cubicBezTo>
                    <a:cubicBezTo>
                      <a:pt x="3" y="16"/>
                      <a:pt x="2" y="19"/>
                      <a:pt x="4" y="22"/>
                    </a:cubicBezTo>
                    <a:cubicBezTo>
                      <a:pt x="7" y="26"/>
                      <a:pt x="11" y="24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34" name="Freeform 879">
                <a:extLst>
                  <a:ext uri="{FF2B5EF4-FFF2-40B4-BE49-F238E27FC236}">
                    <a16:creationId xmlns="" xmlns:a16="http://schemas.microsoft.com/office/drawing/2014/main" id="{B28760F6-5112-419D-BE89-8301E2C7F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6" y="3050"/>
                <a:ext cx="68" cy="70"/>
              </a:xfrm>
              <a:custGeom>
                <a:avLst/>
                <a:gdLst>
                  <a:gd name="T0" fmla="*/ 4 w 26"/>
                  <a:gd name="T1" fmla="*/ 23 h 27"/>
                  <a:gd name="T2" fmla="*/ 13 w 26"/>
                  <a:gd name="T3" fmla="*/ 27 h 27"/>
                  <a:gd name="T4" fmla="*/ 23 w 26"/>
                  <a:gd name="T5" fmla="*/ 23 h 27"/>
                  <a:gd name="T6" fmla="*/ 26 w 26"/>
                  <a:gd name="T7" fmla="*/ 14 h 27"/>
                  <a:gd name="T8" fmla="*/ 22 w 26"/>
                  <a:gd name="T9" fmla="*/ 4 h 27"/>
                  <a:gd name="T10" fmla="*/ 13 w 26"/>
                  <a:gd name="T11" fmla="*/ 0 h 27"/>
                  <a:gd name="T12" fmla="*/ 3 w 26"/>
                  <a:gd name="T13" fmla="*/ 6 h 27"/>
                  <a:gd name="T14" fmla="*/ 0 w 26"/>
                  <a:gd name="T15" fmla="*/ 15 h 27"/>
                  <a:gd name="T16" fmla="*/ 4 w 26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7">
                    <a:moveTo>
                      <a:pt x="4" y="23"/>
                    </a:moveTo>
                    <a:cubicBezTo>
                      <a:pt x="7" y="26"/>
                      <a:pt x="11" y="25"/>
                      <a:pt x="13" y="27"/>
                    </a:cubicBezTo>
                    <a:cubicBezTo>
                      <a:pt x="16" y="25"/>
                      <a:pt x="20" y="26"/>
                      <a:pt x="23" y="23"/>
                    </a:cubicBezTo>
                    <a:cubicBezTo>
                      <a:pt x="25" y="20"/>
                      <a:pt x="24" y="16"/>
                      <a:pt x="26" y="14"/>
                    </a:cubicBezTo>
                    <a:cubicBezTo>
                      <a:pt x="24" y="11"/>
                      <a:pt x="25" y="6"/>
                      <a:pt x="22" y="4"/>
                    </a:cubicBezTo>
                    <a:cubicBezTo>
                      <a:pt x="19" y="3"/>
                      <a:pt x="16" y="2"/>
                      <a:pt x="13" y="0"/>
                    </a:cubicBezTo>
                    <a:cubicBezTo>
                      <a:pt x="10" y="3"/>
                      <a:pt x="5" y="2"/>
                      <a:pt x="3" y="6"/>
                    </a:cubicBezTo>
                    <a:cubicBezTo>
                      <a:pt x="2" y="8"/>
                      <a:pt x="1" y="12"/>
                      <a:pt x="0" y="15"/>
                    </a:cubicBezTo>
                    <a:cubicBezTo>
                      <a:pt x="3" y="17"/>
                      <a:pt x="1" y="21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35" name="Freeform 880">
                <a:extLst>
                  <a:ext uri="{FF2B5EF4-FFF2-40B4-BE49-F238E27FC236}">
                    <a16:creationId xmlns="" xmlns:a16="http://schemas.microsoft.com/office/drawing/2014/main" id="{3C5B7E25-FB5E-45F5-9170-7420DE6AF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3050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3 w 27"/>
                  <a:gd name="T3" fmla="*/ 23 h 27"/>
                  <a:gd name="T4" fmla="*/ 27 w 27"/>
                  <a:gd name="T5" fmla="*/ 15 h 27"/>
                  <a:gd name="T6" fmla="*/ 24 w 27"/>
                  <a:gd name="T7" fmla="*/ 6 h 27"/>
                  <a:gd name="T8" fmla="*/ 14 w 27"/>
                  <a:gd name="T9" fmla="*/ 1 h 27"/>
                  <a:gd name="T10" fmla="*/ 5 w 27"/>
                  <a:gd name="T11" fmla="*/ 4 h 27"/>
                  <a:gd name="T12" fmla="*/ 0 w 27"/>
                  <a:gd name="T13" fmla="*/ 14 h 27"/>
                  <a:gd name="T14" fmla="*/ 4 w 27"/>
                  <a:gd name="T15" fmla="*/ 23 h 27"/>
                  <a:gd name="T16" fmla="*/ 14 w 27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16" y="25"/>
                      <a:pt x="20" y="26"/>
                      <a:pt x="23" y="23"/>
                    </a:cubicBezTo>
                    <a:cubicBezTo>
                      <a:pt x="26" y="21"/>
                      <a:pt x="24" y="17"/>
                      <a:pt x="27" y="15"/>
                    </a:cubicBezTo>
                    <a:cubicBezTo>
                      <a:pt x="26" y="12"/>
                      <a:pt x="25" y="8"/>
                      <a:pt x="24" y="6"/>
                    </a:cubicBezTo>
                    <a:cubicBezTo>
                      <a:pt x="22" y="2"/>
                      <a:pt x="17" y="2"/>
                      <a:pt x="14" y="1"/>
                    </a:cubicBezTo>
                    <a:cubicBezTo>
                      <a:pt x="12" y="0"/>
                      <a:pt x="8" y="3"/>
                      <a:pt x="5" y="4"/>
                    </a:cubicBezTo>
                    <a:cubicBezTo>
                      <a:pt x="2" y="6"/>
                      <a:pt x="3" y="11"/>
                      <a:pt x="0" y="14"/>
                    </a:cubicBezTo>
                    <a:cubicBezTo>
                      <a:pt x="2" y="17"/>
                      <a:pt x="3" y="20"/>
                      <a:pt x="4" y="23"/>
                    </a:cubicBezTo>
                    <a:cubicBezTo>
                      <a:pt x="6" y="26"/>
                      <a:pt x="11" y="25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36" name="Freeform 881">
                <a:extLst>
                  <a:ext uri="{FF2B5EF4-FFF2-40B4-BE49-F238E27FC236}">
                    <a16:creationId xmlns="" xmlns:a16="http://schemas.microsoft.com/office/drawing/2014/main" id="{9997FBEF-3B52-4AC7-BD41-B569C5145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050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2 w 27"/>
                  <a:gd name="T3" fmla="*/ 24 h 27"/>
                  <a:gd name="T4" fmla="*/ 27 w 27"/>
                  <a:gd name="T5" fmla="*/ 14 h 27"/>
                  <a:gd name="T6" fmla="*/ 23 w 27"/>
                  <a:gd name="T7" fmla="*/ 5 h 27"/>
                  <a:gd name="T8" fmla="*/ 14 w 27"/>
                  <a:gd name="T9" fmla="*/ 0 h 27"/>
                  <a:gd name="T10" fmla="*/ 5 w 27"/>
                  <a:gd name="T11" fmla="*/ 4 h 27"/>
                  <a:gd name="T12" fmla="*/ 0 w 27"/>
                  <a:gd name="T13" fmla="*/ 14 h 27"/>
                  <a:gd name="T14" fmla="*/ 4 w 27"/>
                  <a:gd name="T15" fmla="*/ 23 h 27"/>
                  <a:gd name="T16" fmla="*/ 13 w 27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16" y="26"/>
                      <a:pt x="19" y="25"/>
                      <a:pt x="22" y="24"/>
                    </a:cubicBezTo>
                    <a:cubicBezTo>
                      <a:pt x="26" y="22"/>
                      <a:pt x="26" y="17"/>
                      <a:pt x="27" y="14"/>
                    </a:cubicBezTo>
                    <a:cubicBezTo>
                      <a:pt x="27" y="12"/>
                      <a:pt x="25" y="8"/>
                      <a:pt x="23" y="5"/>
                    </a:cubicBezTo>
                    <a:cubicBezTo>
                      <a:pt x="21" y="2"/>
                      <a:pt x="17" y="3"/>
                      <a:pt x="14" y="0"/>
                    </a:cubicBezTo>
                    <a:cubicBezTo>
                      <a:pt x="11" y="2"/>
                      <a:pt x="8" y="3"/>
                      <a:pt x="5" y="4"/>
                    </a:cubicBezTo>
                    <a:cubicBezTo>
                      <a:pt x="1" y="6"/>
                      <a:pt x="3" y="11"/>
                      <a:pt x="0" y="14"/>
                    </a:cubicBezTo>
                    <a:cubicBezTo>
                      <a:pt x="3" y="16"/>
                      <a:pt x="2" y="20"/>
                      <a:pt x="4" y="23"/>
                    </a:cubicBezTo>
                    <a:cubicBezTo>
                      <a:pt x="7" y="26"/>
                      <a:pt x="11" y="24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37" name="Freeform 882">
                <a:extLst>
                  <a:ext uri="{FF2B5EF4-FFF2-40B4-BE49-F238E27FC236}">
                    <a16:creationId xmlns="" xmlns:a16="http://schemas.microsoft.com/office/drawing/2014/main" id="{AE044155-AB15-4603-9EB2-E60B20169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3050"/>
                <a:ext cx="70" cy="73"/>
              </a:xfrm>
              <a:custGeom>
                <a:avLst/>
                <a:gdLst>
                  <a:gd name="T0" fmla="*/ 13 w 27"/>
                  <a:gd name="T1" fmla="*/ 27 h 28"/>
                  <a:gd name="T2" fmla="*/ 21 w 27"/>
                  <a:gd name="T3" fmla="*/ 24 h 28"/>
                  <a:gd name="T4" fmla="*/ 26 w 27"/>
                  <a:gd name="T5" fmla="*/ 15 h 28"/>
                  <a:gd name="T6" fmla="*/ 23 w 27"/>
                  <a:gd name="T7" fmla="*/ 6 h 28"/>
                  <a:gd name="T8" fmla="*/ 14 w 27"/>
                  <a:gd name="T9" fmla="*/ 1 h 28"/>
                  <a:gd name="T10" fmla="*/ 5 w 27"/>
                  <a:gd name="T11" fmla="*/ 4 h 28"/>
                  <a:gd name="T12" fmla="*/ 0 w 27"/>
                  <a:gd name="T13" fmla="*/ 14 h 28"/>
                  <a:gd name="T14" fmla="*/ 4 w 27"/>
                  <a:gd name="T15" fmla="*/ 22 h 28"/>
                  <a:gd name="T16" fmla="*/ 13 w 27"/>
                  <a:gd name="T1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13" y="27"/>
                    </a:moveTo>
                    <a:cubicBezTo>
                      <a:pt x="15" y="28"/>
                      <a:pt x="19" y="25"/>
                      <a:pt x="21" y="24"/>
                    </a:cubicBezTo>
                    <a:cubicBezTo>
                      <a:pt x="26" y="22"/>
                      <a:pt x="25" y="18"/>
                      <a:pt x="26" y="15"/>
                    </a:cubicBezTo>
                    <a:cubicBezTo>
                      <a:pt x="27" y="12"/>
                      <a:pt x="25" y="9"/>
                      <a:pt x="23" y="6"/>
                    </a:cubicBezTo>
                    <a:cubicBezTo>
                      <a:pt x="22" y="1"/>
                      <a:pt x="17" y="2"/>
                      <a:pt x="14" y="1"/>
                    </a:cubicBezTo>
                    <a:cubicBezTo>
                      <a:pt x="12" y="0"/>
                      <a:pt x="8" y="3"/>
                      <a:pt x="5" y="4"/>
                    </a:cubicBezTo>
                    <a:cubicBezTo>
                      <a:pt x="1" y="6"/>
                      <a:pt x="3" y="11"/>
                      <a:pt x="0" y="14"/>
                    </a:cubicBezTo>
                    <a:cubicBezTo>
                      <a:pt x="1" y="17"/>
                      <a:pt x="2" y="20"/>
                      <a:pt x="4" y="22"/>
                    </a:cubicBezTo>
                    <a:cubicBezTo>
                      <a:pt x="6" y="26"/>
                      <a:pt x="10" y="26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38" name="Freeform 883">
                <a:extLst>
                  <a:ext uri="{FF2B5EF4-FFF2-40B4-BE49-F238E27FC236}">
                    <a16:creationId xmlns="" xmlns:a16="http://schemas.microsoft.com/office/drawing/2014/main" id="{685A87E0-489E-4CC7-AA8C-3B6415EFF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6" y="2941"/>
                <a:ext cx="70" cy="70"/>
              </a:xfrm>
              <a:custGeom>
                <a:avLst/>
                <a:gdLst>
                  <a:gd name="T0" fmla="*/ 5 w 27"/>
                  <a:gd name="T1" fmla="*/ 23 h 27"/>
                  <a:gd name="T2" fmla="*/ 14 w 27"/>
                  <a:gd name="T3" fmla="*/ 27 h 27"/>
                  <a:gd name="T4" fmla="*/ 23 w 27"/>
                  <a:gd name="T5" fmla="*/ 22 h 27"/>
                  <a:gd name="T6" fmla="*/ 27 w 27"/>
                  <a:gd name="T7" fmla="*/ 13 h 27"/>
                  <a:gd name="T8" fmla="*/ 22 w 27"/>
                  <a:gd name="T9" fmla="*/ 4 h 27"/>
                  <a:gd name="T10" fmla="*/ 13 w 27"/>
                  <a:gd name="T11" fmla="*/ 0 h 27"/>
                  <a:gd name="T12" fmla="*/ 4 w 27"/>
                  <a:gd name="T13" fmla="*/ 5 h 27"/>
                  <a:gd name="T14" fmla="*/ 0 w 27"/>
                  <a:gd name="T15" fmla="*/ 14 h 27"/>
                  <a:gd name="T16" fmla="*/ 5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5" y="23"/>
                    </a:moveTo>
                    <a:cubicBezTo>
                      <a:pt x="8" y="25"/>
                      <a:pt x="11" y="26"/>
                      <a:pt x="14" y="27"/>
                    </a:cubicBezTo>
                    <a:cubicBezTo>
                      <a:pt x="16" y="24"/>
                      <a:pt x="21" y="26"/>
                      <a:pt x="23" y="22"/>
                    </a:cubicBezTo>
                    <a:cubicBezTo>
                      <a:pt x="25" y="19"/>
                      <a:pt x="26" y="16"/>
                      <a:pt x="27" y="13"/>
                    </a:cubicBezTo>
                    <a:cubicBezTo>
                      <a:pt x="24" y="11"/>
                      <a:pt x="26" y="7"/>
                      <a:pt x="22" y="4"/>
                    </a:cubicBezTo>
                    <a:cubicBezTo>
                      <a:pt x="20" y="2"/>
                      <a:pt x="16" y="3"/>
                      <a:pt x="13" y="0"/>
                    </a:cubicBezTo>
                    <a:cubicBezTo>
                      <a:pt x="11" y="3"/>
                      <a:pt x="6" y="1"/>
                      <a:pt x="4" y="5"/>
                    </a:cubicBezTo>
                    <a:cubicBezTo>
                      <a:pt x="1" y="8"/>
                      <a:pt x="2" y="11"/>
                      <a:pt x="0" y="14"/>
                    </a:cubicBezTo>
                    <a:cubicBezTo>
                      <a:pt x="2" y="17"/>
                      <a:pt x="1" y="21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39" name="Freeform 884">
                <a:extLst>
                  <a:ext uri="{FF2B5EF4-FFF2-40B4-BE49-F238E27FC236}">
                    <a16:creationId xmlns="" xmlns:a16="http://schemas.microsoft.com/office/drawing/2014/main" id="{4CCBF6E0-1DE8-41D0-B6BD-1F39E4D5D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1" y="2731"/>
                <a:ext cx="73" cy="73"/>
              </a:xfrm>
              <a:custGeom>
                <a:avLst/>
                <a:gdLst>
                  <a:gd name="T0" fmla="*/ 14 w 28"/>
                  <a:gd name="T1" fmla="*/ 28 h 28"/>
                  <a:gd name="T2" fmla="*/ 23 w 28"/>
                  <a:gd name="T3" fmla="*/ 24 h 28"/>
                  <a:gd name="T4" fmla="*/ 27 w 28"/>
                  <a:gd name="T5" fmla="*/ 14 h 28"/>
                  <a:gd name="T6" fmla="*/ 24 w 28"/>
                  <a:gd name="T7" fmla="*/ 6 h 28"/>
                  <a:gd name="T8" fmla="*/ 15 w 28"/>
                  <a:gd name="T9" fmla="*/ 1 h 28"/>
                  <a:gd name="T10" fmla="*/ 6 w 28"/>
                  <a:gd name="T11" fmla="*/ 4 h 28"/>
                  <a:gd name="T12" fmla="*/ 1 w 28"/>
                  <a:gd name="T13" fmla="*/ 14 h 28"/>
                  <a:gd name="T14" fmla="*/ 4 w 28"/>
                  <a:gd name="T15" fmla="*/ 22 h 28"/>
                  <a:gd name="T16" fmla="*/ 14 w 28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7" y="26"/>
                      <a:pt x="20" y="25"/>
                      <a:pt x="23" y="24"/>
                    </a:cubicBezTo>
                    <a:cubicBezTo>
                      <a:pt x="27" y="22"/>
                      <a:pt x="26" y="17"/>
                      <a:pt x="27" y="14"/>
                    </a:cubicBezTo>
                    <a:cubicBezTo>
                      <a:pt x="28" y="12"/>
                      <a:pt x="25" y="9"/>
                      <a:pt x="24" y="6"/>
                    </a:cubicBezTo>
                    <a:cubicBezTo>
                      <a:pt x="23" y="2"/>
                      <a:pt x="18" y="2"/>
                      <a:pt x="15" y="1"/>
                    </a:cubicBezTo>
                    <a:cubicBezTo>
                      <a:pt x="13" y="0"/>
                      <a:pt x="9" y="3"/>
                      <a:pt x="6" y="4"/>
                    </a:cubicBezTo>
                    <a:cubicBezTo>
                      <a:pt x="2" y="6"/>
                      <a:pt x="3" y="10"/>
                      <a:pt x="1" y="14"/>
                    </a:cubicBezTo>
                    <a:cubicBezTo>
                      <a:pt x="0" y="16"/>
                      <a:pt x="3" y="19"/>
                      <a:pt x="4" y="22"/>
                    </a:cubicBezTo>
                    <a:cubicBezTo>
                      <a:pt x="6" y="26"/>
                      <a:pt x="11" y="25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40" name="Freeform 885">
                <a:extLst>
                  <a:ext uri="{FF2B5EF4-FFF2-40B4-BE49-F238E27FC236}">
                    <a16:creationId xmlns="" xmlns:a16="http://schemas.microsoft.com/office/drawing/2014/main" id="{39F265CB-9686-4B81-B518-BE867CB55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731"/>
                <a:ext cx="73" cy="73"/>
              </a:xfrm>
              <a:custGeom>
                <a:avLst/>
                <a:gdLst>
                  <a:gd name="T0" fmla="*/ 14 w 28"/>
                  <a:gd name="T1" fmla="*/ 27 h 28"/>
                  <a:gd name="T2" fmla="*/ 22 w 28"/>
                  <a:gd name="T3" fmla="*/ 24 h 28"/>
                  <a:gd name="T4" fmla="*/ 27 w 28"/>
                  <a:gd name="T5" fmla="*/ 15 h 28"/>
                  <a:gd name="T6" fmla="*/ 24 w 28"/>
                  <a:gd name="T7" fmla="*/ 6 h 28"/>
                  <a:gd name="T8" fmla="*/ 14 w 28"/>
                  <a:gd name="T9" fmla="*/ 1 h 28"/>
                  <a:gd name="T10" fmla="*/ 6 w 28"/>
                  <a:gd name="T11" fmla="*/ 4 h 28"/>
                  <a:gd name="T12" fmla="*/ 0 w 28"/>
                  <a:gd name="T13" fmla="*/ 14 h 28"/>
                  <a:gd name="T14" fmla="*/ 4 w 28"/>
                  <a:gd name="T15" fmla="*/ 23 h 28"/>
                  <a:gd name="T16" fmla="*/ 14 w 28"/>
                  <a:gd name="T1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8">
                    <a:moveTo>
                      <a:pt x="14" y="27"/>
                    </a:moveTo>
                    <a:cubicBezTo>
                      <a:pt x="16" y="28"/>
                      <a:pt x="19" y="25"/>
                      <a:pt x="22" y="24"/>
                    </a:cubicBezTo>
                    <a:cubicBezTo>
                      <a:pt x="26" y="22"/>
                      <a:pt x="26" y="18"/>
                      <a:pt x="27" y="15"/>
                    </a:cubicBezTo>
                    <a:cubicBezTo>
                      <a:pt x="28" y="13"/>
                      <a:pt x="25" y="9"/>
                      <a:pt x="24" y="6"/>
                    </a:cubicBezTo>
                    <a:cubicBezTo>
                      <a:pt x="22" y="2"/>
                      <a:pt x="18" y="2"/>
                      <a:pt x="14" y="1"/>
                    </a:cubicBezTo>
                    <a:cubicBezTo>
                      <a:pt x="12" y="0"/>
                      <a:pt x="9" y="3"/>
                      <a:pt x="6" y="4"/>
                    </a:cubicBezTo>
                    <a:cubicBezTo>
                      <a:pt x="2" y="6"/>
                      <a:pt x="3" y="11"/>
                      <a:pt x="0" y="14"/>
                    </a:cubicBezTo>
                    <a:cubicBezTo>
                      <a:pt x="2" y="17"/>
                      <a:pt x="3" y="20"/>
                      <a:pt x="4" y="23"/>
                    </a:cubicBezTo>
                    <a:cubicBezTo>
                      <a:pt x="6" y="26"/>
                      <a:pt x="11" y="26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41" name="Freeform 886">
                <a:extLst>
                  <a:ext uri="{FF2B5EF4-FFF2-40B4-BE49-F238E27FC236}">
                    <a16:creationId xmlns="" xmlns:a16="http://schemas.microsoft.com/office/drawing/2014/main" id="{A66D4997-F3E4-4A42-A759-3E653DDE6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1" y="2838"/>
                <a:ext cx="70" cy="70"/>
              </a:xfrm>
              <a:custGeom>
                <a:avLst/>
                <a:gdLst>
                  <a:gd name="T0" fmla="*/ 5 w 27"/>
                  <a:gd name="T1" fmla="*/ 23 h 27"/>
                  <a:gd name="T2" fmla="*/ 14 w 27"/>
                  <a:gd name="T3" fmla="*/ 26 h 27"/>
                  <a:gd name="T4" fmla="*/ 24 w 27"/>
                  <a:gd name="T5" fmla="*/ 22 h 27"/>
                  <a:gd name="T6" fmla="*/ 27 w 27"/>
                  <a:gd name="T7" fmla="*/ 13 h 27"/>
                  <a:gd name="T8" fmla="*/ 23 w 27"/>
                  <a:gd name="T9" fmla="*/ 4 h 27"/>
                  <a:gd name="T10" fmla="*/ 14 w 27"/>
                  <a:gd name="T11" fmla="*/ 0 h 27"/>
                  <a:gd name="T12" fmla="*/ 4 w 27"/>
                  <a:gd name="T13" fmla="*/ 5 h 27"/>
                  <a:gd name="T14" fmla="*/ 0 w 27"/>
                  <a:gd name="T15" fmla="*/ 14 h 27"/>
                  <a:gd name="T16" fmla="*/ 5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5" y="23"/>
                    </a:moveTo>
                    <a:cubicBezTo>
                      <a:pt x="8" y="24"/>
                      <a:pt x="12" y="27"/>
                      <a:pt x="14" y="26"/>
                    </a:cubicBezTo>
                    <a:cubicBezTo>
                      <a:pt x="17" y="25"/>
                      <a:pt x="22" y="25"/>
                      <a:pt x="24" y="22"/>
                    </a:cubicBezTo>
                    <a:cubicBezTo>
                      <a:pt x="25" y="19"/>
                      <a:pt x="26" y="16"/>
                      <a:pt x="27" y="13"/>
                    </a:cubicBezTo>
                    <a:cubicBezTo>
                      <a:pt x="24" y="11"/>
                      <a:pt x="26" y="6"/>
                      <a:pt x="23" y="4"/>
                    </a:cubicBezTo>
                    <a:cubicBezTo>
                      <a:pt x="20" y="1"/>
                      <a:pt x="16" y="3"/>
                      <a:pt x="14" y="0"/>
                    </a:cubicBezTo>
                    <a:cubicBezTo>
                      <a:pt x="11" y="3"/>
                      <a:pt x="6" y="1"/>
                      <a:pt x="4" y="5"/>
                    </a:cubicBezTo>
                    <a:cubicBezTo>
                      <a:pt x="3" y="8"/>
                      <a:pt x="2" y="11"/>
                      <a:pt x="0" y="14"/>
                    </a:cubicBezTo>
                    <a:cubicBezTo>
                      <a:pt x="4" y="16"/>
                      <a:pt x="1" y="21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42" name="Freeform 887">
                <a:extLst>
                  <a:ext uri="{FF2B5EF4-FFF2-40B4-BE49-F238E27FC236}">
                    <a16:creationId xmlns="" xmlns:a16="http://schemas.microsoft.com/office/drawing/2014/main" id="{78CCB798-C1E5-4CB2-AE47-45424A14C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2734"/>
                <a:ext cx="70" cy="67"/>
              </a:xfrm>
              <a:custGeom>
                <a:avLst/>
                <a:gdLst>
                  <a:gd name="T0" fmla="*/ 5 w 27"/>
                  <a:gd name="T1" fmla="*/ 23 h 26"/>
                  <a:gd name="T2" fmla="*/ 14 w 27"/>
                  <a:gd name="T3" fmla="*/ 26 h 26"/>
                  <a:gd name="T4" fmla="*/ 23 w 27"/>
                  <a:gd name="T5" fmla="*/ 22 h 26"/>
                  <a:gd name="T6" fmla="*/ 27 w 27"/>
                  <a:gd name="T7" fmla="*/ 13 h 26"/>
                  <a:gd name="T8" fmla="*/ 22 w 27"/>
                  <a:gd name="T9" fmla="*/ 3 h 26"/>
                  <a:gd name="T10" fmla="*/ 13 w 27"/>
                  <a:gd name="T11" fmla="*/ 0 h 26"/>
                  <a:gd name="T12" fmla="*/ 4 w 27"/>
                  <a:gd name="T13" fmla="*/ 4 h 26"/>
                  <a:gd name="T14" fmla="*/ 0 w 27"/>
                  <a:gd name="T15" fmla="*/ 13 h 26"/>
                  <a:gd name="T16" fmla="*/ 5 w 27"/>
                  <a:gd name="T17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5" y="23"/>
                    </a:moveTo>
                    <a:cubicBezTo>
                      <a:pt x="8" y="24"/>
                      <a:pt x="11" y="25"/>
                      <a:pt x="14" y="26"/>
                    </a:cubicBezTo>
                    <a:cubicBezTo>
                      <a:pt x="16" y="23"/>
                      <a:pt x="21" y="25"/>
                      <a:pt x="23" y="22"/>
                    </a:cubicBezTo>
                    <a:cubicBezTo>
                      <a:pt x="25" y="19"/>
                      <a:pt x="24" y="15"/>
                      <a:pt x="27" y="13"/>
                    </a:cubicBezTo>
                    <a:cubicBezTo>
                      <a:pt x="24" y="10"/>
                      <a:pt x="26" y="6"/>
                      <a:pt x="22" y="3"/>
                    </a:cubicBezTo>
                    <a:cubicBezTo>
                      <a:pt x="20" y="1"/>
                      <a:pt x="16" y="2"/>
                      <a:pt x="13" y="0"/>
                    </a:cubicBezTo>
                    <a:cubicBezTo>
                      <a:pt x="11" y="2"/>
                      <a:pt x="6" y="1"/>
                      <a:pt x="4" y="4"/>
                    </a:cubicBezTo>
                    <a:cubicBezTo>
                      <a:pt x="2" y="7"/>
                      <a:pt x="1" y="10"/>
                      <a:pt x="0" y="13"/>
                    </a:cubicBezTo>
                    <a:cubicBezTo>
                      <a:pt x="3" y="16"/>
                      <a:pt x="1" y="21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43" name="Freeform 888">
                <a:extLst>
                  <a:ext uri="{FF2B5EF4-FFF2-40B4-BE49-F238E27FC236}">
                    <a16:creationId xmlns="" xmlns:a16="http://schemas.microsoft.com/office/drawing/2014/main" id="{5FABFD30-5268-4404-970B-1D4FC8AE7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5" y="2628"/>
                <a:ext cx="70" cy="72"/>
              </a:xfrm>
              <a:custGeom>
                <a:avLst/>
                <a:gdLst>
                  <a:gd name="T0" fmla="*/ 13 w 27"/>
                  <a:gd name="T1" fmla="*/ 27 h 28"/>
                  <a:gd name="T2" fmla="*/ 21 w 27"/>
                  <a:gd name="T3" fmla="*/ 24 h 28"/>
                  <a:gd name="T4" fmla="*/ 27 w 27"/>
                  <a:gd name="T5" fmla="*/ 14 h 28"/>
                  <a:gd name="T6" fmla="*/ 23 w 27"/>
                  <a:gd name="T7" fmla="*/ 5 h 28"/>
                  <a:gd name="T8" fmla="*/ 14 w 27"/>
                  <a:gd name="T9" fmla="*/ 1 h 28"/>
                  <a:gd name="T10" fmla="*/ 5 w 27"/>
                  <a:gd name="T11" fmla="*/ 4 h 28"/>
                  <a:gd name="T12" fmla="*/ 0 w 27"/>
                  <a:gd name="T13" fmla="*/ 14 h 28"/>
                  <a:gd name="T14" fmla="*/ 4 w 27"/>
                  <a:gd name="T15" fmla="*/ 22 h 28"/>
                  <a:gd name="T16" fmla="*/ 13 w 27"/>
                  <a:gd name="T1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13" y="27"/>
                    </a:moveTo>
                    <a:cubicBezTo>
                      <a:pt x="15" y="28"/>
                      <a:pt x="19" y="25"/>
                      <a:pt x="21" y="24"/>
                    </a:cubicBezTo>
                    <a:cubicBezTo>
                      <a:pt x="26" y="22"/>
                      <a:pt x="24" y="17"/>
                      <a:pt x="27" y="14"/>
                    </a:cubicBezTo>
                    <a:cubicBezTo>
                      <a:pt x="26" y="11"/>
                      <a:pt x="25" y="8"/>
                      <a:pt x="23" y="5"/>
                    </a:cubicBezTo>
                    <a:cubicBezTo>
                      <a:pt x="21" y="1"/>
                      <a:pt x="17" y="2"/>
                      <a:pt x="14" y="1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1" y="6"/>
                      <a:pt x="2" y="11"/>
                      <a:pt x="0" y="14"/>
                    </a:cubicBezTo>
                    <a:cubicBezTo>
                      <a:pt x="1" y="16"/>
                      <a:pt x="2" y="19"/>
                      <a:pt x="4" y="22"/>
                    </a:cubicBezTo>
                    <a:cubicBezTo>
                      <a:pt x="6" y="26"/>
                      <a:pt x="10" y="25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44" name="Freeform 889">
                <a:extLst>
                  <a:ext uri="{FF2B5EF4-FFF2-40B4-BE49-F238E27FC236}">
                    <a16:creationId xmlns="" xmlns:a16="http://schemas.microsoft.com/office/drawing/2014/main" id="{0043AF2B-8D91-43A7-A990-5E7D95F0E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3042"/>
                <a:ext cx="55" cy="89"/>
              </a:xfrm>
              <a:custGeom>
                <a:avLst/>
                <a:gdLst>
                  <a:gd name="T0" fmla="*/ 8 w 21"/>
                  <a:gd name="T1" fmla="*/ 2 h 34"/>
                  <a:gd name="T2" fmla="*/ 3 w 21"/>
                  <a:gd name="T3" fmla="*/ 0 h 34"/>
                  <a:gd name="T4" fmla="*/ 0 w 21"/>
                  <a:gd name="T5" fmla="*/ 1 h 34"/>
                  <a:gd name="T6" fmla="*/ 0 w 21"/>
                  <a:gd name="T7" fmla="*/ 17 h 34"/>
                  <a:gd name="T8" fmla="*/ 0 w 21"/>
                  <a:gd name="T9" fmla="*/ 32 h 34"/>
                  <a:gd name="T10" fmla="*/ 2 w 21"/>
                  <a:gd name="T11" fmla="*/ 34 h 34"/>
                  <a:gd name="T12" fmla="*/ 17 w 21"/>
                  <a:gd name="T13" fmla="*/ 20 h 34"/>
                  <a:gd name="T14" fmla="*/ 16 w 21"/>
                  <a:gd name="T15" fmla="*/ 10 h 34"/>
                  <a:gd name="T16" fmla="*/ 8 w 21"/>
                  <a:gd name="T1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34">
                    <a:moveTo>
                      <a:pt x="8" y="2"/>
                    </a:moveTo>
                    <a:cubicBezTo>
                      <a:pt x="7" y="1"/>
                      <a:pt x="4" y="2"/>
                      <a:pt x="3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6"/>
                      <a:pt x="0" y="12"/>
                      <a:pt x="0" y="17"/>
                    </a:cubicBezTo>
                    <a:cubicBezTo>
                      <a:pt x="0" y="22"/>
                      <a:pt x="0" y="27"/>
                      <a:pt x="0" y="32"/>
                    </a:cubicBezTo>
                    <a:cubicBezTo>
                      <a:pt x="0" y="33"/>
                      <a:pt x="2" y="34"/>
                      <a:pt x="2" y="34"/>
                    </a:cubicBezTo>
                    <a:cubicBezTo>
                      <a:pt x="9" y="31"/>
                      <a:pt x="17" y="30"/>
                      <a:pt x="17" y="20"/>
                    </a:cubicBezTo>
                    <a:cubicBezTo>
                      <a:pt x="21" y="16"/>
                      <a:pt x="17" y="13"/>
                      <a:pt x="16" y="10"/>
                    </a:cubicBezTo>
                    <a:cubicBezTo>
                      <a:pt x="16" y="5"/>
                      <a:pt x="12" y="3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45" name="Freeform 890">
                <a:extLst>
                  <a:ext uri="{FF2B5EF4-FFF2-40B4-BE49-F238E27FC236}">
                    <a16:creationId xmlns="" xmlns:a16="http://schemas.microsoft.com/office/drawing/2014/main" id="{FEE7E91F-385A-42A6-AF68-D8A04DC15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2628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2 w 27"/>
                  <a:gd name="T3" fmla="*/ 23 h 27"/>
                  <a:gd name="T4" fmla="*/ 27 w 27"/>
                  <a:gd name="T5" fmla="*/ 14 h 27"/>
                  <a:gd name="T6" fmla="*/ 23 w 27"/>
                  <a:gd name="T7" fmla="*/ 5 h 27"/>
                  <a:gd name="T8" fmla="*/ 14 w 27"/>
                  <a:gd name="T9" fmla="*/ 0 h 27"/>
                  <a:gd name="T10" fmla="*/ 4 w 27"/>
                  <a:gd name="T11" fmla="*/ 5 h 27"/>
                  <a:gd name="T12" fmla="*/ 0 w 27"/>
                  <a:gd name="T13" fmla="*/ 14 h 27"/>
                  <a:gd name="T14" fmla="*/ 4 w 27"/>
                  <a:gd name="T15" fmla="*/ 22 h 27"/>
                  <a:gd name="T16" fmla="*/ 13 w 27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16" y="27"/>
                      <a:pt x="20" y="25"/>
                      <a:pt x="22" y="23"/>
                    </a:cubicBezTo>
                    <a:cubicBezTo>
                      <a:pt x="24" y="21"/>
                      <a:pt x="26" y="17"/>
                      <a:pt x="27" y="14"/>
                    </a:cubicBezTo>
                    <a:cubicBezTo>
                      <a:pt x="27" y="11"/>
                      <a:pt x="25" y="7"/>
                      <a:pt x="23" y="5"/>
                    </a:cubicBezTo>
                    <a:cubicBezTo>
                      <a:pt x="21" y="3"/>
                      <a:pt x="17" y="2"/>
                      <a:pt x="14" y="0"/>
                    </a:cubicBezTo>
                    <a:cubicBezTo>
                      <a:pt x="10" y="2"/>
                      <a:pt x="7" y="3"/>
                      <a:pt x="4" y="5"/>
                    </a:cubicBezTo>
                    <a:cubicBezTo>
                      <a:pt x="2" y="7"/>
                      <a:pt x="0" y="11"/>
                      <a:pt x="0" y="14"/>
                    </a:cubicBezTo>
                    <a:cubicBezTo>
                      <a:pt x="0" y="17"/>
                      <a:pt x="2" y="20"/>
                      <a:pt x="4" y="22"/>
                    </a:cubicBezTo>
                    <a:cubicBezTo>
                      <a:pt x="7" y="25"/>
                      <a:pt x="10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46" name="Freeform 891">
                <a:extLst>
                  <a:ext uri="{FF2B5EF4-FFF2-40B4-BE49-F238E27FC236}">
                    <a16:creationId xmlns="" xmlns:a16="http://schemas.microsoft.com/office/drawing/2014/main" id="{1BF66935-45BA-4C05-AA56-F4570E8CC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2628"/>
                <a:ext cx="68" cy="70"/>
              </a:xfrm>
              <a:custGeom>
                <a:avLst/>
                <a:gdLst>
                  <a:gd name="T0" fmla="*/ 13 w 26"/>
                  <a:gd name="T1" fmla="*/ 27 h 27"/>
                  <a:gd name="T2" fmla="*/ 22 w 26"/>
                  <a:gd name="T3" fmla="*/ 23 h 27"/>
                  <a:gd name="T4" fmla="*/ 26 w 26"/>
                  <a:gd name="T5" fmla="*/ 14 h 27"/>
                  <a:gd name="T6" fmla="*/ 22 w 26"/>
                  <a:gd name="T7" fmla="*/ 6 h 27"/>
                  <a:gd name="T8" fmla="*/ 14 w 26"/>
                  <a:gd name="T9" fmla="*/ 1 h 27"/>
                  <a:gd name="T10" fmla="*/ 5 w 26"/>
                  <a:gd name="T11" fmla="*/ 4 h 27"/>
                  <a:gd name="T12" fmla="*/ 0 w 26"/>
                  <a:gd name="T13" fmla="*/ 13 h 27"/>
                  <a:gd name="T14" fmla="*/ 4 w 26"/>
                  <a:gd name="T15" fmla="*/ 22 h 27"/>
                  <a:gd name="T16" fmla="*/ 13 w 26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7">
                    <a:moveTo>
                      <a:pt x="13" y="27"/>
                    </a:moveTo>
                    <a:cubicBezTo>
                      <a:pt x="16" y="27"/>
                      <a:pt x="19" y="25"/>
                      <a:pt x="22" y="23"/>
                    </a:cubicBezTo>
                    <a:cubicBezTo>
                      <a:pt x="24" y="21"/>
                      <a:pt x="26" y="17"/>
                      <a:pt x="26" y="14"/>
                    </a:cubicBezTo>
                    <a:cubicBezTo>
                      <a:pt x="26" y="12"/>
                      <a:pt x="25" y="8"/>
                      <a:pt x="22" y="6"/>
                    </a:cubicBezTo>
                    <a:cubicBezTo>
                      <a:pt x="20" y="3"/>
                      <a:pt x="17" y="1"/>
                      <a:pt x="14" y="1"/>
                    </a:cubicBezTo>
                    <a:cubicBezTo>
                      <a:pt x="11" y="0"/>
                      <a:pt x="7" y="2"/>
                      <a:pt x="5" y="4"/>
                    </a:cubicBezTo>
                    <a:cubicBezTo>
                      <a:pt x="2" y="7"/>
                      <a:pt x="1" y="10"/>
                      <a:pt x="0" y="13"/>
                    </a:cubicBezTo>
                    <a:cubicBezTo>
                      <a:pt x="1" y="16"/>
                      <a:pt x="1" y="20"/>
                      <a:pt x="4" y="22"/>
                    </a:cubicBezTo>
                    <a:cubicBezTo>
                      <a:pt x="6" y="25"/>
                      <a:pt x="10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47" name="Freeform 892">
                <a:extLst>
                  <a:ext uri="{FF2B5EF4-FFF2-40B4-BE49-F238E27FC236}">
                    <a16:creationId xmlns="" xmlns:a16="http://schemas.microsoft.com/office/drawing/2014/main" id="{0D0FC250-E544-4F2E-A22B-3148ED849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731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3 w 27"/>
                  <a:gd name="T3" fmla="*/ 23 h 27"/>
                  <a:gd name="T4" fmla="*/ 27 w 27"/>
                  <a:gd name="T5" fmla="*/ 14 h 27"/>
                  <a:gd name="T6" fmla="*/ 23 w 27"/>
                  <a:gd name="T7" fmla="*/ 5 h 27"/>
                  <a:gd name="T8" fmla="*/ 14 w 27"/>
                  <a:gd name="T9" fmla="*/ 0 h 27"/>
                  <a:gd name="T10" fmla="*/ 4 w 27"/>
                  <a:gd name="T11" fmla="*/ 6 h 27"/>
                  <a:gd name="T12" fmla="*/ 1 w 27"/>
                  <a:gd name="T13" fmla="*/ 14 h 27"/>
                  <a:gd name="T14" fmla="*/ 5 w 27"/>
                  <a:gd name="T15" fmla="*/ 23 h 27"/>
                  <a:gd name="T16" fmla="*/ 14 w 27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17" y="27"/>
                      <a:pt x="21" y="25"/>
                      <a:pt x="23" y="23"/>
                    </a:cubicBezTo>
                    <a:cubicBezTo>
                      <a:pt x="25" y="21"/>
                      <a:pt x="27" y="17"/>
                      <a:pt x="27" y="14"/>
                    </a:cubicBezTo>
                    <a:cubicBezTo>
                      <a:pt x="27" y="11"/>
                      <a:pt x="25" y="8"/>
                      <a:pt x="23" y="5"/>
                    </a:cubicBezTo>
                    <a:cubicBezTo>
                      <a:pt x="21" y="3"/>
                      <a:pt x="17" y="2"/>
                      <a:pt x="14" y="0"/>
                    </a:cubicBezTo>
                    <a:cubicBezTo>
                      <a:pt x="10" y="2"/>
                      <a:pt x="7" y="3"/>
                      <a:pt x="4" y="6"/>
                    </a:cubicBezTo>
                    <a:cubicBezTo>
                      <a:pt x="2" y="8"/>
                      <a:pt x="0" y="11"/>
                      <a:pt x="1" y="14"/>
                    </a:cubicBezTo>
                    <a:cubicBezTo>
                      <a:pt x="1" y="17"/>
                      <a:pt x="3" y="21"/>
                      <a:pt x="5" y="23"/>
                    </a:cubicBezTo>
                    <a:cubicBezTo>
                      <a:pt x="8" y="26"/>
                      <a:pt x="11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48" name="Freeform 893">
                <a:extLst>
                  <a:ext uri="{FF2B5EF4-FFF2-40B4-BE49-F238E27FC236}">
                    <a16:creationId xmlns="" xmlns:a16="http://schemas.microsoft.com/office/drawing/2014/main" id="{C812ED92-EA74-4D10-91D2-36A158DB4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2524"/>
                <a:ext cx="70" cy="70"/>
              </a:xfrm>
              <a:custGeom>
                <a:avLst/>
                <a:gdLst>
                  <a:gd name="T0" fmla="*/ 14 w 27"/>
                  <a:gd name="T1" fmla="*/ 26 h 27"/>
                  <a:gd name="T2" fmla="*/ 22 w 27"/>
                  <a:gd name="T3" fmla="*/ 22 h 27"/>
                  <a:gd name="T4" fmla="*/ 27 w 27"/>
                  <a:gd name="T5" fmla="*/ 14 h 27"/>
                  <a:gd name="T6" fmla="*/ 23 w 27"/>
                  <a:gd name="T7" fmla="*/ 5 h 27"/>
                  <a:gd name="T8" fmla="*/ 14 w 27"/>
                  <a:gd name="T9" fmla="*/ 0 h 27"/>
                  <a:gd name="T10" fmla="*/ 5 w 27"/>
                  <a:gd name="T11" fmla="*/ 4 h 27"/>
                  <a:gd name="T12" fmla="*/ 0 w 27"/>
                  <a:gd name="T13" fmla="*/ 13 h 27"/>
                  <a:gd name="T14" fmla="*/ 5 w 27"/>
                  <a:gd name="T15" fmla="*/ 23 h 27"/>
                  <a:gd name="T16" fmla="*/ 14 w 27"/>
                  <a:gd name="T1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4" y="26"/>
                    </a:moveTo>
                    <a:cubicBezTo>
                      <a:pt x="17" y="26"/>
                      <a:pt x="20" y="25"/>
                      <a:pt x="22" y="22"/>
                    </a:cubicBezTo>
                    <a:cubicBezTo>
                      <a:pt x="25" y="20"/>
                      <a:pt x="27" y="17"/>
                      <a:pt x="27" y="14"/>
                    </a:cubicBezTo>
                    <a:cubicBezTo>
                      <a:pt x="27" y="11"/>
                      <a:pt x="25" y="7"/>
                      <a:pt x="23" y="5"/>
                    </a:cubicBezTo>
                    <a:cubicBezTo>
                      <a:pt x="21" y="3"/>
                      <a:pt x="17" y="1"/>
                      <a:pt x="14" y="0"/>
                    </a:cubicBezTo>
                    <a:cubicBezTo>
                      <a:pt x="11" y="0"/>
                      <a:pt x="7" y="2"/>
                      <a:pt x="5" y="4"/>
                    </a:cubicBezTo>
                    <a:cubicBezTo>
                      <a:pt x="3" y="6"/>
                      <a:pt x="2" y="10"/>
                      <a:pt x="0" y="13"/>
                    </a:cubicBezTo>
                    <a:cubicBezTo>
                      <a:pt x="2" y="16"/>
                      <a:pt x="3" y="20"/>
                      <a:pt x="5" y="23"/>
                    </a:cubicBezTo>
                    <a:cubicBezTo>
                      <a:pt x="7" y="25"/>
                      <a:pt x="11" y="27"/>
                      <a:pt x="1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49" name="Freeform 894">
                <a:extLst>
                  <a:ext uri="{FF2B5EF4-FFF2-40B4-BE49-F238E27FC236}">
                    <a16:creationId xmlns="" xmlns:a16="http://schemas.microsoft.com/office/drawing/2014/main" id="{D3B60CAE-C11B-46F5-9DD7-C3F87F672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" y="2524"/>
                <a:ext cx="68" cy="70"/>
              </a:xfrm>
              <a:custGeom>
                <a:avLst/>
                <a:gdLst>
                  <a:gd name="T0" fmla="*/ 13 w 26"/>
                  <a:gd name="T1" fmla="*/ 26 h 27"/>
                  <a:gd name="T2" fmla="*/ 21 w 26"/>
                  <a:gd name="T3" fmla="*/ 23 h 27"/>
                  <a:gd name="T4" fmla="*/ 26 w 26"/>
                  <a:gd name="T5" fmla="*/ 14 h 27"/>
                  <a:gd name="T6" fmla="*/ 22 w 26"/>
                  <a:gd name="T7" fmla="*/ 5 h 27"/>
                  <a:gd name="T8" fmla="*/ 13 w 26"/>
                  <a:gd name="T9" fmla="*/ 0 h 27"/>
                  <a:gd name="T10" fmla="*/ 4 w 26"/>
                  <a:gd name="T11" fmla="*/ 5 h 27"/>
                  <a:gd name="T12" fmla="*/ 0 w 26"/>
                  <a:gd name="T13" fmla="*/ 14 h 27"/>
                  <a:gd name="T14" fmla="*/ 4 w 26"/>
                  <a:gd name="T15" fmla="*/ 22 h 27"/>
                  <a:gd name="T16" fmla="*/ 13 w 26"/>
                  <a:gd name="T1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7">
                    <a:moveTo>
                      <a:pt x="13" y="26"/>
                    </a:moveTo>
                    <a:cubicBezTo>
                      <a:pt x="16" y="27"/>
                      <a:pt x="19" y="25"/>
                      <a:pt x="21" y="23"/>
                    </a:cubicBezTo>
                    <a:cubicBezTo>
                      <a:pt x="24" y="20"/>
                      <a:pt x="26" y="17"/>
                      <a:pt x="26" y="14"/>
                    </a:cubicBezTo>
                    <a:cubicBezTo>
                      <a:pt x="26" y="11"/>
                      <a:pt x="25" y="7"/>
                      <a:pt x="22" y="5"/>
                    </a:cubicBezTo>
                    <a:cubicBezTo>
                      <a:pt x="20" y="2"/>
                      <a:pt x="16" y="1"/>
                      <a:pt x="13" y="0"/>
                    </a:cubicBezTo>
                    <a:cubicBezTo>
                      <a:pt x="10" y="1"/>
                      <a:pt x="6" y="2"/>
                      <a:pt x="4" y="5"/>
                    </a:cubicBezTo>
                    <a:cubicBezTo>
                      <a:pt x="2" y="7"/>
                      <a:pt x="0" y="11"/>
                      <a:pt x="0" y="14"/>
                    </a:cubicBezTo>
                    <a:cubicBezTo>
                      <a:pt x="0" y="17"/>
                      <a:pt x="2" y="20"/>
                      <a:pt x="4" y="22"/>
                    </a:cubicBezTo>
                    <a:cubicBezTo>
                      <a:pt x="6" y="24"/>
                      <a:pt x="10" y="26"/>
                      <a:pt x="1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50" name="Freeform 895">
                <a:extLst>
                  <a:ext uri="{FF2B5EF4-FFF2-40B4-BE49-F238E27FC236}">
                    <a16:creationId xmlns="" xmlns:a16="http://schemas.microsoft.com/office/drawing/2014/main" id="{32E8454C-26DB-45E9-93C8-BC70C0ACF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156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3 w 27"/>
                  <a:gd name="T3" fmla="*/ 22 h 27"/>
                  <a:gd name="T4" fmla="*/ 27 w 27"/>
                  <a:gd name="T5" fmla="*/ 13 h 27"/>
                  <a:gd name="T6" fmla="*/ 22 w 27"/>
                  <a:gd name="T7" fmla="*/ 4 h 27"/>
                  <a:gd name="T8" fmla="*/ 13 w 27"/>
                  <a:gd name="T9" fmla="*/ 0 h 27"/>
                  <a:gd name="T10" fmla="*/ 4 w 27"/>
                  <a:gd name="T11" fmla="*/ 4 h 27"/>
                  <a:gd name="T12" fmla="*/ 0 w 27"/>
                  <a:gd name="T13" fmla="*/ 13 h 27"/>
                  <a:gd name="T14" fmla="*/ 4 w 27"/>
                  <a:gd name="T15" fmla="*/ 22 h 27"/>
                  <a:gd name="T16" fmla="*/ 14 w 27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17" y="25"/>
                      <a:pt x="21" y="24"/>
                      <a:pt x="23" y="22"/>
                    </a:cubicBezTo>
                    <a:cubicBezTo>
                      <a:pt x="25" y="20"/>
                      <a:pt x="27" y="16"/>
                      <a:pt x="27" y="13"/>
                    </a:cubicBezTo>
                    <a:cubicBezTo>
                      <a:pt x="26" y="10"/>
                      <a:pt x="24" y="6"/>
                      <a:pt x="22" y="4"/>
                    </a:cubicBezTo>
                    <a:cubicBezTo>
                      <a:pt x="20" y="2"/>
                      <a:pt x="16" y="0"/>
                      <a:pt x="13" y="0"/>
                    </a:cubicBezTo>
                    <a:cubicBezTo>
                      <a:pt x="10" y="0"/>
                      <a:pt x="7" y="2"/>
                      <a:pt x="4" y="4"/>
                    </a:cubicBezTo>
                    <a:cubicBezTo>
                      <a:pt x="2" y="7"/>
                      <a:pt x="0" y="10"/>
                      <a:pt x="0" y="13"/>
                    </a:cubicBezTo>
                    <a:cubicBezTo>
                      <a:pt x="0" y="16"/>
                      <a:pt x="2" y="20"/>
                      <a:pt x="4" y="22"/>
                    </a:cubicBezTo>
                    <a:cubicBezTo>
                      <a:pt x="7" y="24"/>
                      <a:pt x="10" y="25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51" name="Freeform 896">
                <a:extLst>
                  <a:ext uri="{FF2B5EF4-FFF2-40B4-BE49-F238E27FC236}">
                    <a16:creationId xmlns="" xmlns:a16="http://schemas.microsoft.com/office/drawing/2014/main" id="{84E4C7DF-EAB7-4B4D-9FB5-CE2777E3A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734"/>
                <a:ext cx="70" cy="67"/>
              </a:xfrm>
              <a:custGeom>
                <a:avLst/>
                <a:gdLst>
                  <a:gd name="T0" fmla="*/ 14 w 27"/>
                  <a:gd name="T1" fmla="*/ 26 h 26"/>
                  <a:gd name="T2" fmla="*/ 23 w 27"/>
                  <a:gd name="T3" fmla="*/ 22 h 26"/>
                  <a:gd name="T4" fmla="*/ 27 w 27"/>
                  <a:gd name="T5" fmla="*/ 14 h 26"/>
                  <a:gd name="T6" fmla="*/ 23 w 27"/>
                  <a:gd name="T7" fmla="*/ 5 h 26"/>
                  <a:gd name="T8" fmla="*/ 14 w 27"/>
                  <a:gd name="T9" fmla="*/ 0 h 26"/>
                  <a:gd name="T10" fmla="*/ 6 w 27"/>
                  <a:gd name="T11" fmla="*/ 4 h 26"/>
                  <a:gd name="T12" fmla="*/ 0 w 27"/>
                  <a:gd name="T13" fmla="*/ 13 h 26"/>
                  <a:gd name="T14" fmla="*/ 4 w 27"/>
                  <a:gd name="T15" fmla="*/ 21 h 26"/>
                  <a:gd name="T16" fmla="*/ 14 w 27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14" y="26"/>
                    </a:moveTo>
                    <a:cubicBezTo>
                      <a:pt x="17" y="26"/>
                      <a:pt x="20" y="24"/>
                      <a:pt x="23" y="22"/>
                    </a:cubicBezTo>
                    <a:cubicBezTo>
                      <a:pt x="25" y="20"/>
                      <a:pt x="27" y="17"/>
                      <a:pt x="27" y="14"/>
                    </a:cubicBezTo>
                    <a:cubicBezTo>
                      <a:pt x="27" y="11"/>
                      <a:pt x="25" y="7"/>
                      <a:pt x="23" y="5"/>
                    </a:cubicBezTo>
                    <a:cubicBezTo>
                      <a:pt x="21" y="3"/>
                      <a:pt x="18" y="0"/>
                      <a:pt x="14" y="0"/>
                    </a:cubicBezTo>
                    <a:cubicBezTo>
                      <a:pt x="12" y="0"/>
                      <a:pt x="8" y="1"/>
                      <a:pt x="6" y="4"/>
                    </a:cubicBezTo>
                    <a:cubicBezTo>
                      <a:pt x="3" y="6"/>
                      <a:pt x="2" y="10"/>
                      <a:pt x="0" y="13"/>
                    </a:cubicBezTo>
                    <a:cubicBezTo>
                      <a:pt x="2" y="16"/>
                      <a:pt x="2" y="19"/>
                      <a:pt x="4" y="21"/>
                    </a:cubicBezTo>
                    <a:cubicBezTo>
                      <a:pt x="7" y="24"/>
                      <a:pt x="11" y="26"/>
                      <a:pt x="1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52" name="Freeform 897">
                <a:extLst>
                  <a:ext uri="{FF2B5EF4-FFF2-40B4-BE49-F238E27FC236}">
                    <a16:creationId xmlns="" xmlns:a16="http://schemas.microsoft.com/office/drawing/2014/main" id="{3B0877B8-9C1D-4A44-A186-94FFA40E5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1" y="2524"/>
                <a:ext cx="70" cy="70"/>
              </a:xfrm>
              <a:custGeom>
                <a:avLst/>
                <a:gdLst>
                  <a:gd name="T0" fmla="*/ 13 w 27"/>
                  <a:gd name="T1" fmla="*/ 26 h 27"/>
                  <a:gd name="T2" fmla="*/ 22 w 27"/>
                  <a:gd name="T3" fmla="*/ 23 h 27"/>
                  <a:gd name="T4" fmla="*/ 26 w 27"/>
                  <a:gd name="T5" fmla="*/ 14 h 27"/>
                  <a:gd name="T6" fmla="*/ 23 w 27"/>
                  <a:gd name="T7" fmla="*/ 5 h 27"/>
                  <a:gd name="T8" fmla="*/ 14 w 27"/>
                  <a:gd name="T9" fmla="*/ 0 h 27"/>
                  <a:gd name="T10" fmla="*/ 5 w 27"/>
                  <a:gd name="T11" fmla="*/ 4 h 27"/>
                  <a:gd name="T12" fmla="*/ 0 w 27"/>
                  <a:gd name="T13" fmla="*/ 13 h 27"/>
                  <a:gd name="T14" fmla="*/ 4 w 27"/>
                  <a:gd name="T15" fmla="*/ 22 h 27"/>
                  <a:gd name="T16" fmla="*/ 13 w 27"/>
                  <a:gd name="T1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3" y="26"/>
                    </a:moveTo>
                    <a:cubicBezTo>
                      <a:pt x="16" y="27"/>
                      <a:pt x="20" y="25"/>
                      <a:pt x="22" y="23"/>
                    </a:cubicBezTo>
                    <a:cubicBezTo>
                      <a:pt x="24" y="20"/>
                      <a:pt x="26" y="17"/>
                      <a:pt x="26" y="14"/>
                    </a:cubicBezTo>
                    <a:cubicBezTo>
                      <a:pt x="27" y="11"/>
                      <a:pt x="25" y="8"/>
                      <a:pt x="23" y="5"/>
                    </a:cubicBezTo>
                    <a:cubicBezTo>
                      <a:pt x="20" y="3"/>
                      <a:pt x="17" y="1"/>
                      <a:pt x="14" y="0"/>
                    </a:cubicBezTo>
                    <a:cubicBezTo>
                      <a:pt x="11" y="0"/>
                      <a:pt x="7" y="2"/>
                      <a:pt x="5" y="4"/>
                    </a:cubicBezTo>
                    <a:cubicBezTo>
                      <a:pt x="3" y="6"/>
                      <a:pt x="2" y="10"/>
                      <a:pt x="0" y="13"/>
                    </a:cubicBezTo>
                    <a:cubicBezTo>
                      <a:pt x="1" y="16"/>
                      <a:pt x="2" y="20"/>
                      <a:pt x="4" y="22"/>
                    </a:cubicBezTo>
                    <a:cubicBezTo>
                      <a:pt x="6" y="24"/>
                      <a:pt x="10" y="26"/>
                      <a:pt x="1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53" name="Freeform 898">
                <a:extLst>
                  <a:ext uri="{FF2B5EF4-FFF2-40B4-BE49-F238E27FC236}">
                    <a16:creationId xmlns="" xmlns:a16="http://schemas.microsoft.com/office/drawing/2014/main" id="{9A17F198-9A29-4BD5-A2ED-473FF32E1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3156"/>
                <a:ext cx="70" cy="70"/>
              </a:xfrm>
              <a:custGeom>
                <a:avLst/>
                <a:gdLst>
                  <a:gd name="T0" fmla="*/ 13 w 27"/>
                  <a:gd name="T1" fmla="*/ 26 h 27"/>
                  <a:gd name="T2" fmla="*/ 18 w 27"/>
                  <a:gd name="T3" fmla="*/ 25 h 27"/>
                  <a:gd name="T4" fmla="*/ 20 w 27"/>
                  <a:gd name="T5" fmla="*/ 23 h 27"/>
                  <a:gd name="T6" fmla="*/ 27 w 27"/>
                  <a:gd name="T7" fmla="*/ 14 h 27"/>
                  <a:gd name="T8" fmla="*/ 25 w 27"/>
                  <a:gd name="T9" fmla="*/ 9 h 27"/>
                  <a:gd name="T10" fmla="*/ 14 w 27"/>
                  <a:gd name="T11" fmla="*/ 0 h 27"/>
                  <a:gd name="T12" fmla="*/ 9 w 27"/>
                  <a:gd name="T13" fmla="*/ 2 h 27"/>
                  <a:gd name="T14" fmla="*/ 1 w 27"/>
                  <a:gd name="T15" fmla="*/ 12 h 27"/>
                  <a:gd name="T16" fmla="*/ 4 w 27"/>
                  <a:gd name="T17" fmla="*/ 20 h 27"/>
                  <a:gd name="T18" fmla="*/ 13 w 27"/>
                  <a:gd name="T1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7">
                    <a:moveTo>
                      <a:pt x="13" y="26"/>
                    </a:moveTo>
                    <a:cubicBezTo>
                      <a:pt x="13" y="27"/>
                      <a:pt x="16" y="25"/>
                      <a:pt x="18" y="25"/>
                    </a:cubicBezTo>
                    <a:cubicBezTo>
                      <a:pt x="19" y="24"/>
                      <a:pt x="19" y="23"/>
                      <a:pt x="20" y="23"/>
                    </a:cubicBezTo>
                    <a:cubicBezTo>
                      <a:pt x="25" y="22"/>
                      <a:pt x="24" y="17"/>
                      <a:pt x="27" y="14"/>
                    </a:cubicBezTo>
                    <a:cubicBezTo>
                      <a:pt x="27" y="13"/>
                      <a:pt x="26" y="10"/>
                      <a:pt x="25" y="9"/>
                    </a:cubicBezTo>
                    <a:cubicBezTo>
                      <a:pt x="23" y="4"/>
                      <a:pt x="18" y="2"/>
                      <a:pt x="14" y="0"/>
                    </a:cubicBezTo>
                    <a:cubicBezTo>
                      <a:pt x="12" y="0"/>
                      <a:pt x="11" y="1"/>
                      <a:pt x="9" y="2"/>
                    </a:cubicBezTo>
                    <a:cubicBezTo>
                      <a:pt x="4" y="3"/>
                      <a:pt x="3" y="8"/>
                      <a:pt x="1" y="12"/>
                    </a:cubicBezTo>
                    <a:cubicBezTo>
                      <a:pt x="0" y="15"/>
                      <a:pt x="3" y="17"/>
                      <a:pt x="4" y="20"/>
                    </a:cubicBezTo>
                    <a:cubicBezTo>
                      <a:pt x="5" y="25"/>
                      <a:pt x="10" y="24"/>
                      <a:pt x="1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54" name="Freeform 899">
                <a:extLst>
                  <a:ext uri="{FF2B5EF4-FFF2-40B4-BE49-F238E27FC236}">
                    <a16:creationId xmlns="" xmlns:a16="http://schemas.microsoft.com/office/drawing/2014/main" id="{E132547A-F67D-410F-B107-4F1F45FD3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843"/>
                <a:ext cx="62" cy="59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0 h 23"/>
                  <a:gd name="T4" fmla="*/ 11 w 24"/>
                  <a:gd name="T5" fmla="*/ 0 h 23"/>
                  <a:gd name="T6" fmla="*/ 0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9" y="23"/>
                      <a:pt x="24" y="19"/>
                      <a:pt x="23" y="10"/>
                    </a:cubicBezTo>
                    <a:cubicBezTo>
                      <a:pt x="23" y="3"/>
                      <a:pt x="19" y="0"/>
                      <a:pt x="11" y="0"/>
                    </a:cubicBezTo>
                    <a:cubicBezTo>
                      <a:pt x="3" y="0"/>
                      <a:pt x="0" y="3"/>
                      <a:pt x="0" y="12"/>
                    </a:cubicBezTo>
                    <a:cubicBezTo>
                      <a:pt x="0" y="20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55" name="Freeform 900">
                <a:extLst>
                  <a:ext uri="{FF2B5EF4-FFF2-40B4-BE49-F238E27FC236}">
                    <a16:creationId xmlns="" xmlns:a16="http://schemas.microsoft.com/office/drawing/2014/main" id="{53BDF1CB-FA6C-4ECF-BAB9-B64ED6B07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8" y="2840"/>
                <a:ext cx="60" cy="62"/>
              </a:xfrm>
              <a:custGeom>
                <a:avLst/>
                <a:gdLst>
                  <a:gd name="T0" fmla="*/ 12 w 23"/>
                  <a:gd name="T1" fmla="*/ 24 h 24"/>
                  <a:gd name="T2" fmla="*/ 23 w 23"/>
                  <a:gd name="T3" fmla="*/ 12 h 24"/>
                  <a:gd name="T4" fmla="*/ 11 w 23"/>
                  <a:gd name="T5" fmla="*/ 1 h 24"/>
                  <a:gd name="T6" fmla="*/ 0 w 23"/>
                  <a:gd name="T7" fmla="*/ 12 h 24"/>
                  <a:gd name="T8" fmla="*/ 12 w 2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4"/>
                    </a:moveTo>
                    <a:cubicBezTo>
                      <a:pt x="20" y="24"/>
                      <a:pt x="22" y="20"/>
                      <a:pt x="23" y="12"/>
                    </a:cubicBezTo>
                    <a:cubicBezTo>
                      <a:pt x="23" y="5"/>
                      <a:pt x="17" y="0"/>
                      <a:pt x="11" y="1"/>
                    </a:cubicBezTo>
                    <a:cubicBezTo>
                      <a:pt x="3" y="1"/>
                      <a:pt x="0" y="4"/>
                      <a:pt x="0" y="12"/>
                    </a:cubicBezTo>
                    <a:cubicBezTo>
                      <a:pt x="0" y="21"/>
                      <a:pt x="3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56" name="Freeform 901">
                <a:extLst>
                  <a:ext uri="{FF2B5EF4-FFF2-40B4-BE49-F238E27FC236}">
                    <a16:creationId xmlns="" xmlns:a16="http://schemas.microsoft.com/office/drawing/2014/main" id="{597B8CA7-CE5F-45A0-B382-4A6C69DCE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420"/>
                <a:ext cx="60" cy="60"/>
              </a:xfrm>
              <a:custGeom>
                <a:avLst/>
                <a:gdLst>
                  <a:gd name="T0" fmla="*/ 0 w 23"/>
                  <a:gd name="T1" fmla="*/ 11 h 23"/>
                  <a:gd name="T2" fmla="*/ 11 w 23"/>
                  <a:gd name="T3" fmla="*/ 23 h 23"/>
                  <a:gd name="T4" fmla="*/ 23 w 23"/>
                  <a:gd name="T5" fmla="*/ 11 h 23"/>
                  <a:gd name="T6" fmla="*/ 11 w 23"/>
                  <a:gd name="T7" fmla="*/ 0 h 23"/>
                  <a:gd name="T8" fmla="*/ 0 w 23"/>
                  <a:gd name="T9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0" y="11"/>
                    </a:moveTo>
                    <a:cubicBezTo>
                      <a:pt x="0" y="19"/>
                      <a:pt x="3" y="23"/>
                      <a:pt x="11" y="23"/>
                    </a:cubicBezTo>
                    <a:cubicBezTo>
                      <a:pt x="20" y="23"/>
                      <a:pt x="23" y="20"/>
                      <a:pt x="23" y="11"/>
                    </a:cubicBezTo>
                    <a:cubicBezTo>
                      <a:pt x="23" y="3"/>
                      <a:pt x="19" y="0"/>
                      <a:pt x="11" y="0"/>
                    </a:cubicBezTo>
                    <a:cubicBezTo>
                      <a:pt x="3" y="0"/>
                      <a:pt x="0" y="3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57" name="Freeform 902">
                <a:extLst>
                  <a:ext uri="{FF2B5EF4-FFF2-40B4-BE49-F238E27FC236}">
                    <a16:creationId xmlns="" xmlns:a16="http://schemas.microsoft.com/office/drawing/2014/main" id="{FC2D4C70-F490-4735-9918-0B44328BC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6" y="2418"/>
                <a:ext cx="65" cy="62"/>
              </a:xfrm>
              <a:custGeom>
                <a:avLst/>
                <a:gdLst>
                  <a:gd name="T0" fmla="*/ 13 w 25"/>
                  <a:gd name="T1" fmla="*/ 24 h 24"/>
                  <a:gd name="T2" fmla="*/ 25 w 25"/>
                  <a:gd name="T3" fmla="*/ 13 h 24"/>
                  <a:gd name="T4" fmla="*/ 13 w 25"/>
                  <a:gd name="T5" fmla="*/ 0 h 24"/>
                  <a:gd name="T6" fmla="*/ 2 w 25"/>
                  <a:gd name="T7" fmla="*/ 12 h 24"/>
                  <a:gd name="T8" fmla="*/ 13 w 2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3" y="24"/>
                    </a:moveTo>
                    <a:cubicBezTo>
                      <a:pt x="19" y="24"/>
                      <a:pt x="25" y="20"/>
                      <a:pt x="25" y="13"/>
                    </a:cubicBezTo>
                    <a:cubicBezTo>
                      <a:pt x="24" y="4"/>
                      <a:pt x="21" y="1"/>
                      <a:pt x="13" y="0"/>
                    </a:cubicBezTo>
                    <a:cubicBezTo>
                      <a:pt x="6" y="0"/>
                      <a:pt x="0" y="5"/>
                      <a:pt x="2" y="12"/>
                    </a:cubicBezTo>
                    <a:cubicBezTo>
                      <a:pt x="1" y="20"/>
                      <a:pt x="5" y="23"/>
                      <a:pt x="1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58" name="Freeform 903">
                <a:extLst>
                  <a:ext uri="{FF2B5EF4-FFF2-40B4-BE49-F238E27FC236}">
                    <a16:creationId xmlns="" xmlns:a16="http://schemas.microsoft.com/office/drawing/2014/main" id="{892C3DA2-A8D9-4458-85CC-DBD0C4F6D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4" y="2418"/>
                <a:ext cx="60" cy="62"/>
              </a:xfrm>
              <a:custGeom>
                <a:avLst/>
                <a:gdLst>
                  <a:gd name="T0" fmla="*/ 0 w 23"/>
                  <a:gd name="T1" fmla="*/ 12 h 24"/>
                  <a:gd name="T2" fmla="*/ 11 w 23"/>
                  <a:gd name="T3" fmla="*/ 24 h 24"/>
                  <a:gd name="T4" fmla="*/ 23 w 23"/>
                  <a:gd name="T5" fmla="*/ 11 h 24"/>
                  <a:gd name="T6" fmla="*/ 11 w 23"/>
                  <a:gd name="T7" fmla="*/ 1 h 24"/>
                  <a:gd name="T8" fmla="*/ 0 w 23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0" y="12"/>
                    </a:moveTo>
                    <a:cubicBezTo>
                      <a:pt x="0" y="20"/>
                      <a:pt x="3" y="24"/>
                      <a:pt x="11" y="24"/>
                    </a:cubicBezTo>
                    <a:cubicBezTo>
                      <a:pt x="20" y="24"/>
                      <a:pt x="23" y="20"/>
                      <a:pt x="23" y="11"/>
                    </a:cubicBezTo>
                    <a:cubicBezTo>
                      <a:pt x="23" y="3"/>
                      <a:pt x="19" y="0"/>
                      <a:pt x="11" y="1"/>
                    </a:cubicBezTo>
                    <a:cubicBezTo>
                      <a:pt x="3" y="1"/>
                      <a:pt x="0" y="4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59" name="Freeform 904">
                <a:extLst>
                  <a:ext uri="{FF2B5EF4-FFF2-40B4-BE49-F238E27FC236}">
                    <a16:creationId xmlns="" xmlns:a16="http://schemas.microsoft.com/office/drawing/2014/main" id="{F0BD6ABA-EE89-4873-A25F-621A0CE3C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8" y="2420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7 w 23"/>
                  <a:gd name="T5" fmla="*/ 1 h 23"/>
                  <a:gd name="T6" fmla="*/ 6 w 23"/>
                  <a:gd name="T7" fmla="*/ 0 h 23"/>
                  <a:gd name="T8" fmla="*/ 0 w 23"/>
                  <a:gd name="T9" fmla="*/ 7 h 23"/>
                  <a:gd name="T10" fmla="*/ 0 w 23"/>
                  <a:gd name="T11" fmla="*/ 13 h 23"/>
                  <a:gd name="T12" fmla="*/ 12 w 23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9"/>
                      <a:pt x="23" y="12"/>
                    </a:cubicBezTo>
                    <a:cubicBezTo>
                      <a:pt x="23" y="5"/>
                      <a:pt x="22" y="2"/>
                      <a:pt x="17" y="1"/>
                    </a:cubicBezTo>
                    <a:cubicBezTo>
                      <a:pt x="14" y="0"/>
                      <a:pt x="10" y="0"/>
                      <a:pt x="6" y="0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0" y="9"/>
                      <a:pt x="0" y="11"/>
                      <a:pt x="0" y="13"/>
                    </a:cubicBezTo>
                    <a:cubicBezTo>
                      <a:pt x="0" y="19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60" name="Freeform 905">
                <a:extLst>
                  <a:ext uri="{FF2B5EF4-FFF2-40B4-BE49-F238E27FC236}">
                    <a16:creationId xmlns="" xmlns:a16="http://schemas.microsoft.com/office/drawing/2014/main" id="{79F54A3D-D70D-4A68-950C-586FFD50D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7" y="2420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20" y="23"/>
                      <a:pt x="23" y="20"/>
                      <a:pt x="23" y="11"/>
                    </a:cubicBezTo>
                    <a:cubicBezTo>
                      <a:pt x="23" y="3"/>
                      <a:pt x="19" y="0"/>
                      <a:pt x="11" y="0"/>
                    </a:cubicBezTo>
                    <a:cubicBezTo>
                      <a:pt x="3" y="0"/>
                      <a:pt x="0" y="3"/>
                      <a:pt x="0" y="11"/>
                    </a:cubicBezTo>
                    <a:cubicBezTo>
                      <a:pt x="0" y="19"/>
                      <a:pt x="3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61" name="Freeform 906">
                <a:extLst>
                  <a:ext uri="{FF2B5EF4-FFF2-40B4-BE49-F238E27FC236}">
                    <a16:creationId xmlns="" xmlns:a16="http://schemas.microsoft.com/office/drawing/2014/main" id="{711002FD-6D42-46C7-B9F2-A6D5EDBCA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3" y="2633"/>
                <a:ext cx="62" cy="60"/>
              </a:xfrm>
              <a:custGeom>
                <a:avLst/>
                <a:gdLst>
                  <a:gd name="T0" fmla="*/ 11 w 24"/>
                  <a:gd name="T1" fmla="*/ 23 h 23"/>
                  <a:gd name="T2" fmla="*/ 23 w 24"/>
                  <a:gd name="T3" fmla="*/ 12 h 23"/>
                  <a:gd name="T4" fmla="*/ 12 w 24"/>
                  <a:gd name="T5" fmla="*/ 0 h 23"/>
                  <a:gd name="T6" fmla="*/ 0 w 24"/>
                  <a:gd name="T7" fmla="*/ 11 h 23"/>
                  <a:gd name="T8" fmla="*/ 11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1" y="23"/>
                    </a:moveTo>
                    <a:cubicBezTo>
                      <a:pt x="20" y="23"/>
                      <a:pt x="23" y="20"/>
                      <a:pt x="23" y="12"/>
                    </a:cubicBezTo>
                    <a:cubicBezTo>
                      <a:pt x="24" y="4"/>
                      <a:pt x="20" y="0"/>
                      <a:pt x="12" y="0"/>
                    </a:cubicBezTo>
                    <a:cubicBezTo>
                      <a:pt x="4" y="0"/>
                      <a:pt x="0" y="3"/>
                      <a:pt x="0" y="11"/>
                    </a:cubicBezTo>
                    <a:cubicBezTo>
                      <a:pt x="0" y="20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62" name="Freeform 907">
                <a:extLst>
                  <a:ext uri="{FF2B5EF4-FFF2-40B4-BE49-F238E27FC236}">
                    <a16:creationId xmlns="" xmlns:a16="http://schemas.microsoft.com/office/drawing/2014/main" id="{491EFFD2-6526-4645-AAB4-179EAD821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2529"/>
                <a:ext cx="59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9" y="23"/>
                      <a:pt x="23" y="20"/>
                      <a:pt x="23" y="12"/>
                    </a:cubicBezTo>
                    <a:cubicBezTo>
                      <a:pt x="23" y="3"/>
                      <a:pt x="20" y="0"/>
                      <a:pt x="11" y="0"/>
                    </a:cubicBezTo>
                    <a:cubicBezTo>
                      <a:pt x="3" y="0"/>
                      <a:pt x="0" y="3"/>
                      <a:pt x="0" y="11"/>
                    </a:cubicBezTo>
                    <a:cubicBezTo>
                      <a:pt x="0" y="19"/>
                      <a:pt x="3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63" name="Freeform 908">
                <a:extLst>
                  <a:ext uri="{FF2B5EF4-FFF2-40B4-BE49-F238E27FC236}">
                    <a16:creationId xmlns="" xmlns:a16="http://schemas.microsoft.com/office/drawing/2014/main" id="{49AC5655-DC59-4415-B6D3-1A25C0DC9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4" y="2527"/>
                <a:ext cx="62" cy="62"/>
              </a:xfrm>
              <a:custGeom>
                <a:avLst/>
                <a:gdLst>
                  <a:gd name="T0" fmla="*/ 11 w 24"/>
                  <a:gd name="T1" fmla="*/ 24 h 24"/>
                  <a:gd name="T2" fmla="*/ 24 w 24"/>
                  <a:gd name="T3" fmla="*/ 12 h 24"/>
                  <a:gd name="T4" fmla="*/ 12 w 24"/>
                  <a:gd name="T5" fmla="*/ 1 h 24"/>
                  <a:gd name="T6" fmla="*/ 0 w 24"/>
                  <a:gd name="T7" fmla="*/ 12 h 24"/>
                  <a:gd name="T8" fmla="*/ 11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1" y="24"/>
                    </a:moveTo>
                    <a:cubicBezTo>
                      <a:pt x="20" y="24"/>
                      <a:pt x="23" y="21"/>
                      <a:pt x="24" y="12"/>
                    </a:cubicBezTo>
                    <a:cubicBezTo>
                      <a:pt x="24" y="6"/>
                      <a:pt x="19" y="0"/>
                      <a:pt x="12" y="1"/>
                    </a:cubicBezTo>
                    <a:cubicBezTo>
                      <a:pt x="4" y="1"/>
                      <a:pt x="1" y="4"/>
                      <a:pt x="0" y="12"/>
                    </a:cubicBezTo>
                    <a:cubicBezTo>
                      <a:pt x="0" y="19"/>
                      <a:pt x="4" y="24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64" name="Freeform 909">
                <a:extLst>
                  <a:ext uri="{FF2B5EF4-FFF2-40B4-BE49-F238E27FC236}">
                    <a16:creationId xmlns="" xmlns:a16="http://schemas.microsoft.com/office/drawing/2014/main" id="{6951ED31-AFEA-4862-B697-95BBA17A6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7" y="2420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20" y="23"/>
                      <a:pt x="23" y="19"/>
                      <a:pt x="23" y="12"/>
                    </a:cubicBezTo>
                    <a:cubicBezTo>
                      <a:pt x="23" y="3"/>
                      <a:pt x="20" y="0"/>
                      <a:pt x="12" y="0"/>
                    </a:cubicBezTo>
                    <a:cubicBezTo>
                      <a:pt x="4" y="0"/>
                      <a:pt x="0" y="3"/>
                      <a:pt x="0" y="11"/>
                    </a:cubicBezTo>
                    <a:cubicBezTo>
                      <a:pt x="0" y="19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65" name="Freeform 910">
                <a:extLst>
                  <a:ext uri="{FF2B5EF4-FFF2-40B4-BE49-F238E27FC236}">
                    <a16:creationId xmlns="" xmlns:a16="http://schemas.microsoft.com/office/drawing/2014/main" id="{FEBBF699-94F5-4D52-8231-4E0E837F7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3055"/>
                <a:ext cx="59" cy="63"/>
              </a:xfrm>
              <a:custGeom>
                <a:avLst/>
                <a:gdLst>
                  <a:gd name="T0" fmla="*/ 11 w 23"/>
                  <a:gd name="T1" fmla="*/ 0 h 24"/>
                  <a:gd name="T2" fmla="*/ 0 w 23"/>
                  <a:gd name="T3" fmla="*/ 12 h 24"/>
                  <a:gd name="T4" fmla="*/ 12 w 23"/>
                  <a:gd name="T5" fmla="*/ 23 h 24"/>
                  <a:gd name="T6" fmla="*/ 23 w 23"/>
                  <a:gd name="T7" fmla="*/ 11 h 24"/>
                  <a:gd name="T8" fmla="*/ 11 w 23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0"/>
                    </a:moveTo>
                    <a:cubicBezTo>
                      <a:pt x="3" y="0"/>
                      <a:pt x="0" y="4"/>
                      <a:pt x="0" y="12"/>
                    </a:cubicBezTo>
                    <a:cubicBezTo>
                      <a:pt x="0" y="20"/>
                      <a:pt x="4" y="24"/>
                      <a:pt x="12" y="23"/>
                    </a:cubicBezTo>
                    <a:cubicBezTo>
                      <a:pt x="20" y="23"/>
                      <a:pt x="23" y="20"/>
                      <a:pt x="23" y="11"/>
                    </a:cubicBezTo>
                    <a:cubicBezTo>
                      <a:pt x="23" y="4"/>
                      <a:pt x="20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66" name="Freeform 911">
                <a:extLst>
                  <a:ext uri="{FF2B5EF4-FFF2-40B4-BE49-F238E27FC236}">
                    <a16:creationId xmlns="" xmlns:a16="http://schemas.microsoft.com/office/drawing/2014/main" id="{7A719AC5-0C7E-4B2E-B1A6-7A11818BC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737"/>
                <a:ext cx="63" cy="64"/>
              </a:xfrm>
              <a:custGeom>
                <a:avLst/>
                <a:gdLst>
                  <a:gd name="T0" fmla="*/ 13 w 24"/>
                  <a:gd name="T1" fmla="*/ 23 h 25"/>
                  <a:gd name="T2" fmla="*/ 24 w 24"/>
                  <a:gd name="T3" fmla="*/ 12 h 25"/>
                  <a:gd name="T4" fmla="*/ 12 w 24"/>
                  <a:gd name="T5" fmla="*/ 0 h 25"/>
                  <a:gd name="T6" fmla="*/ 1 w 24"/>
                  <a:gd name="T7" fmla="*/ 12 h 25"/>
                  <a:gd name="T8" fmla="*/ 13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3" y="23"/>
                    </a:moveTo>
                    <a:cubicBezTo>
                      <a:pt x="21" y="23"/>
                      <a:pt x="24" y="20"/>
                      <a:pt x="24" y="12"/>
                    </a:cubicBezTo>
                    <a:cubicBezTo>
                      <a:pt x="24" y="4"/>
                      <a:pt x="20" y="0"/>
                      <a:pt x="12" y="0"/>
                    </a:cubicBezTo>
                    <a:cubicBezTo>
                      <a:pt x="4" y="1"/>
                      <a:pt x="1" y="4"/>
                      <a:pt x="1" y="12"/>
                    </a:cubicBezTo>
                    <a:cubicBezTo>
                      <a:pt x="0" y="19"/>
                      <a:pt x="5" y="25"/>
                      <a:pt x="1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67" name="Freeform 912">
                <a:extLst>
                  <a:ext uri="{FF2B5EF4-FFF2-40B4-BE49-F238E27FC236}">
                    <a16:creationId xmlns="" xmlns:a16="http://schemas.microsoft.com/office/drawing/2014/main" id="{ECA7C7B6-37CE-4A27-833E-D4C682702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3" y="2737"/>
                <a:ext cx="59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1 h 24"/>
                  <a:gd name="T4" fmla="*/ 11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20" y="23"/>
                      <a:pt x="23" y="20"/>
                      <a:pt x="23" y="11"/>
                    </a:cubicBezTo>
                    <a:cubicBezTo>
                      <a:pt x="23" y="3"/>
                      <a:pt x="20" y="0"/>
                      <a:pt x="11" y="0"/>
                    </a:cubicBezTo>
                    <a:cubicBezTo>
                      <a:pt x="3" y="1"/>
                      <a:pt x="0" y="4"/>
                      <a:pt x="0" y="12"/>
                    </a:cubicBezTo>
                    <a:cubicBezTo>
                      <a:pt x="0" y="20"/>
                      <a:pt x="3" y="24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68" name="Freeform 913">
                <a:extLst>
                  <a:ext uri="{FF2B5EF4-FFF2-40B4-BE49-F238E27FC236}">
                    <a16:creationId xmlns="" xmlns:a16="http://schemas.microsoft.com/office/drawing/2014/main" id="{8DD3EF37-AFC6-4F29-927F-D35BD7E2D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4" y="2633"/>
                <a:ext cx="59" cy="60"/>
              </a:xfrm>
              <a:custGeom>
                <a:avLst/>
                <a:gdLst>
                  <a:gd name="T0" fmla="*/ 11 w 23"/>
                  <a:gd name="T1" fmla="*/ 23 h 23"/>
                  <a:gd name="T2" fmla="*/ 22 w 23"/>
                  <a:gd name="T3" fmla="*/ 17 h 23"/>
                  <a:gd name="T4" fmla="*/ 22 w 23"/>
                  <a:gd name="T5" fmla="*/ 6 h 23"/>
                  <a:gd name="T6" fmla="*/ 16 w 23"/>
                  <a:gd name="T7" fmla="*/ 0 h 23"/>
                  <a:gd name="T8" fmla="*/ 10 w 23"/>
                  <a:gd name="T9" fmla="*/ 0 h 23"/>
                  <a:gd name="T10" fmla="*/ 0 w 23"/>
                  <a:gd name="T11" fmla="*/ 12 h 23"/>
                  <a:gd name="T12" fmla="*/ 11 w 23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1" y="22"/>
                      <a:pt x="22" y="17"/>
                    </a:cubicBezTo>
                    <a:cubicBezTo>
                      <a:pt x="23" y="14"/>
                      <a:pt x="23" y="10"/>
                      <a:pt x="22" y="6"/>
                    </a:cubicBezTo>
                    <a:cubicBezTo>
                      <a:pt x="22" y="3"/>
                      <a:pt x="19" y="1"/>
                      <a:pt x="16" y="0"/>
                    </a:cubicBezTo>
                    <a:cubicBezTo>
                      <a:pt x="14" y="0"/>
                      <a:pt x="12" y="0"/>
                      <a:pt x="10" y="0"/>
                    </a:cubicBezTo>
                    <a:cubicBezTo>
                      <a:pt x="3" y="0"/>
                      <a:pt x="0" y="4"/>
                      <a:pt x="0" y="12"/>
                    </a:cubicBezTo>
                    <a:cubicBezTo>
                      <a:pt x="0" y="20"/>
                      <a:pt x="3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69" name="Freeform 914">
                <a:extLst>
                  <a:ext uri="{FF2B5EF4-FFF2-40B4-BE49-F238E27FC236}">
                    <a16:creationId xmlns="" xmlns:a16="http://schemas.microsoft.com/office/drawing/2014/main" id="{25666E1D-6878-4B89-8AC7-7FC053A51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633"/>
                <a:ext cx="59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9" y="23"/>
                      <a:pt x="23" y="20"/>
                      <a:pt x="23" y="12"/>
                    </a:cubicBezTo>
                    <a:cubicBezTo>
                      <a:pt x="23" y="3"/>
                      <a:pt x="20" y="0"/>
                      <a:pt x="11" y="0"/>
                    </a:cubicBezTo>
                    <a:cubicBezTo>
                      <a:pt x="3" y="0"/>
                      <a:pt x="0" y="4"/>
                      <a:pt x="0" y="12"/>
                    </a:cubicBezTo>
                    <a:cubicBezTo>
                      <a:pt x="0" y="20"/>
                      <a:pt x="3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70" name="Freeform 915">
                <a:extLst>
                  <a:ext uri="{FF2B5EF4-FFF2-40B4-BE49-F238E27FC236}">
                    <a16:creationId xmlns="" xmlns:a16="http://schemas.microsoft.com/office/drawing/2014/main" id="{9C8ADA09-0C12-4B8C-9084-F63841243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0" y="2529"/>
                <a:ext cx="62" cy="62"/>
              </a:xfrm>
              <a:custGeom>
                <a:avLst/>
                <a:gdLst>
                  <a:gd name="T0" fmla="*/ 11 w 24"/>
                  <a:gd name="T1" fmla="*/ 23 h 24"/>
                  <a:gd name="T2" fmla="*/ 23 w 24"/>
                  <a:gd name="T3" fmla="*/ 12 h 24"/>
                  <a:gd name="T4" fmla="*/ 12 w 24"/>
                  <a:gd name="T5" fmla="*/ 0 h 24"/>
                  <a:gd name="T6" fmla="*/ 0 w 24"/>
                  <a:gd name="T7" fmla="*/ 11 h 24"/>
                  <a:gd name="T8" fmla="*/ 11 w 24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1" y="23"/>
                    </a:moveTo>
                    <a:cubicBezTo>
                      <a:pt x="19" y="24"/>
                      <a:pt x="24" y="18"/>
                      <a:pt x="23" y="12"/>
                    </a:cubicBezTo>
                    <a:cubicBezTo>
                      <a:pt x="23" y="3"/>
                      <a:pt x="20" y="0"/>
                      <a:pt x="12" y="0"/>
                    </a:cubicBezTo>
                    <a:cubicBezTo>
                      <a:pt x="4" y="0"/>
                      <a:pt x="0" y="3"/>
                      <a:pt x="0" y="11"/>
                    </a:cubicBezTo>
                    <a:cubicBezTo>
                      <a:pt x="0" y="19"/>
                      <a:pt x="3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71" name="Freeform 916">
                <a:extLst>
                  <a:ext uri="{FF2B5EF4-FFF2-40B4-BE49-F238E27FC236}">
                    <a16:creationId xmlns="" xmlns:a16="http://schemas.microsoft.com/office/drawing/2014/main" id="{12C74DCE-53F0-4257-9D37-2F154683D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3162"/>
                <a:ext cx="60" cy="59"/>
              </a:xfrm>
              <a:custGeom>
                <a:avLst/>
                <a:gdLst>
                  <a:gd name="T0" fmla="*/ 0 w 23"/>
                  <a:gd name="T1" fmla="*/ 11 h 23"/>
                  <a:gd name="T2" fmla="*/ 11 w 23"/>
                  <a:gd name="T3" fmla="*/ 23 h 23"/>
                  <a:gd name="T4" fmla="*/ 23 w 23"/>
                  <a:gd name="T5" fmla="*/ 11 h 23"/>
                  <a:gd name="T6" fmla="*/ 11 w 23"/>
                  <a:gd name="T7" fmla="*/ 0 h 23"/>
                  <a:gd name="T8" fmla="*/ 0 w 23"/>
                  <a:gd name="T9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0" y="11"/>
                    </a:moveTo>
                    <a:cubicBezTo>
                      <a:pt x="0" y="19"/>
                      <a:pt x="3" y="23"/>
                      <a:pt x="11" y="23"/>
                    </a:cubicBezTo>
                    <a:cubicBezTo>
                      <a:pt x="20" y="23"/>
                      <a:pt x="23" y="19"/>
                      <a:pt x="23" y="11"/>
                    </a:cubicBezTo>
                    <a:cubicBezTo>
                      <a:pt x="23" y="2"/>
                      <a:pt x="20" y="0"/>
                      <a:pt x="11" y="0"/>
                    </a:cubicBezTo>
                    <a:cubicBezTo>
                      <a:pt x="3" y="0"/>
                      <a:pt x="0" y="3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72" name="Freeform 917">
                <a:extLst>
                  <a:ext uri="{FF2B5EF4-FFF2-40B4-BE49-F238E27FC236}">
                    <a16:creationId xmlns="" xmlns:a16="http://schemas.microsoft.com/office/drawing/2014/main" id="{0BCBCE8A-FB91-4A26-A3E1-DE3EFC7AB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" y="2527"/>
                <a:ext cx="64" cy="62"/>
              </a:xfrm>
              <a:custGeom>
                <a:avLst/>
                <a:gdLst>
                  <a:gd name="T0" fmla="*/ 13 w 25"/>
                  <a:gd name="T1" fmla="*/ 24 h 24"/>
                  <a:gd name="T2" fmla="*/ 24 w 25"/>
                  <a:gd name="T3" fmla="*/ 12 h 24"/>
                  <a:gd name="T4" fmla="*/ 12 w 25"/>
                  <a:gd name="T5" fmla="*/ 1 h 24"/>
                  <a:gd name="T6" fmla="*/ 1 w 25"/>
                  <a:gd name="T7" fmla="*/ 13 h 24"/>
                  <a:gd name="T8" fmla="*/ 13 w 2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3" y="24"/>
                    </a:moveTo>
                    <a:cubicBezTo>
                      <a:pt x="20" y="24"/>
                      <a:pt x="25" y="19"/>
                      <a:pt x="24" y="12"/>
                    </a:cubicBezTo>
                    <a:cubicBezTo>
                      <a:pt x="24" y="4"/>
                      <a:pt x="20" y="1"/>
                      <a:pt x="12" y="1"/>
                    </a:cubicBezTo>
                    <a:cubicBezTo>
                      <a:pt x="4" y="0"/>
                      <a:pt x="0" y="6"/>
                      <a:pt x="1" y="13"/>
                    </a:cubicBezTo>
                    <a:cubicBezTo>
                      <a:pt x="1" y="21"/>
                      <a:pt x="4" y="24"/>
                      <a:pt x="1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73" name="Freeform 918">
                <a:extLst>
                  <a:ext uri="{FF2B5EF4-FFF2-40B4-BE49-F238E27FC236}">
                    <a16:creationId xmlns="" xmlns:a16="http://schemas.microsoft.com/office/drawing/2014/main" id="{DD12185C-0FFC-439D-AE4E-24401C44F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3" y="2420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20" y="22"/>
                      <a:pt x="23" y="19"/>
                      <a:pt x="23" y="11"/>
                    </a:cubicBezTo>
                    <a:cubicBezTo>
                      <a:pt x="23" y="3"/>
                      <a:pt x="19" y="0"/>
                      <a:pt x="11" y="0"/>
                    </a:cubicBezTo>
                    <a:cubicBezTo>
                      <a:pt x="3" y="0"/>
                      <a:pt x="0" y="3"/>
                      <a:pt x="0" y="11"/>
                    </a:cubicBezTo>
                    <a:cubicBezTo>
                      <a:pt x="0" y="20"/>
                      <a:pt x="3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74" name="Freeform 919">
                <a:extLst>
                  <a:ext uri="{FF2B5EF4-FFF2-40B4-BE49-F238E27FC236}">
                    <a16:creationId xmlns="" xmlns:a16="http://schemas.microsoft.com/office/drawing/2014/main" id="{AEBE0C05-8CE0-4BD2-8648-0664C8077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947"/>
                <a:ext cx="59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21" y="23"/>
                      <a:pt x="23" y="20"/>
                      <a:pt x="23" y="11"/>
                    </a:cubicBezTo>
                    <a:cubicBezTo>
                      <a:pt x="23" y="3"/>
                      <a:pt x="20" y="0"/>
                      <a:pt x="12" y="0"/>
                    </a:cubicBezTo>
                    <a:cubicBezTo>
                      <a:pt x="4" y="0"/>
                      <a:pt x="0" y="4"/>
                      <a:pt x="0" y="12"/>
                    </a:cubicBezTo>
                    <a:cubicBezTo>
                      <a:pt x="0" y="20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75" name="Freeform 920">
                <a:extLst>
                  <a:ext uri="{FF2B5EF4-FFF2-40B4-BE49-F238E27FC236}">
                    <a16:creationId xmlns="" xmlns:a16="http://schemas.microsoft.com/office/drawing/2014/main" id="{C1DDFDF5-F18C-4239-BD93-10C893695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3055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9" y="23"/>
                      <a:pt x="23" y="20"/>
                      <a:pt x="23" y="12"/>
                    </a:cubicBezTo>
                    <a:cubicBezTo>
                      <a:pt x="23" y="3"/>
                      <a:pt x="20" y="0"/>
                      <a:pt x="11" y="0"/>
                    </a:cubicBezTo>
                    <a:cubicBezTo>
                      <a:pt x="3" y="0"/>
                      <a:pt x="0" y="4"/>
                      <a:pt x="0" y="12"/>
                    </a:cubicBezTo>
                    <a:cubicBezTo>
                      <a:pt x="0" y="20"/>
                      <a:pt x="3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76" name="Freeform 921">
                <a:extLst>
                  <a:ext uri="{FF2B5EF4-FFF2-40B4-BE49-F238E27FC236}">
                    <a16:creationId xmlns="" xmlns:a16="http://schemas.microsoft.com/office/drawing/2014/main" id="{E90B838F-3F0B-4637-BE36-C8D47FC8B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3159"/>
                <a:ext cx="62" cy="62"/>
              </a:xfrm>
              <a:custGeom>
                <a:avLst/>
                <a:gdLst>
                  <a:gd name="T0" fmla="*/ 12 w 24"/>
                  <a:gd name="T1" fmla="*/ 24 h 24"/>
                  <a:gd name="T2" fmla="*/ 24 w 24"/>
                  <a:gd name="T3" fmla="*/ 12 h 24"/>
                  <a:gd name="T4" fmla="*/ 12 w 24"/>
                  <a:gd name="T5" fmla="*/ 1 h 24"/>
                  <a:gd name="T6" fmla="*/ 0 w 24"/>
                  <a:gd name="T7" fmla="*/ 12 h 24"/>
                  <a:gd name="T8" fmla="*/ 12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20" y="23"/>
                      <a:pt x="23" y="21"/>
                      <a:pt x="24" y="12"/>
                    </a:cubicBezTo>
                    <a:cubicBezTo>
                      <a:pt x="24" y="6"/>
                      <a:pt x="19" y="0"/>
                      <a:pt x="12" y="1"/>
                    </a:cubicBezTo>
                    <a:cubicBezTo>
                      <a:pt x="4" y="1"/>
                      <a:pt x="1" y="4"/>
                      <a:pt x="0" y="12"/>
                    </a:cubicBezTo>
                    <a:cubicBezTo>
                      <a:pt x="0" y="18"/>
                      <a:pt x="5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77" name="Freeform 922">
                <a:extLst>
                  <a:ext uri="{FF2B5EF4-FFF2-40B4-BE49-F238E27FC236}">
                    <a16:creationId xmlns="" xmlns:a16="http://schemas.microsoft.com/office/drawing/2014/main" id="{21D00A1A-4876-4684-844A-8B7A064FF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3055"/>
                <a:ext cx="62" cy="63"/>
              </a:xfrm>
              <a:custGeom>
                <a:avLst/>
                <a:gdLst>
                  <a:gd name="T0" fmla="*/ 0 w 24"/>
                  <a:gd name="T1" fmla="*/ 11 h 24"/>
                  <a:gd name="T2" fmla="*/ 11 w 24"/>
                  <a:gd name="T3" fmla="*/ 23 h 24"/>
                  <a:gd name="T4" fmla="*/ 23 w 24"/>
                  <a:gd name="T5" fmla="*/ 13 h 24"/>
                  <a:gd name="T6" fmla="*/ 12 w 24"/>
                  <a:gd name="T7" fmla="*/ 0 h 24"/>
                  <a:gd name="T8" fmla="*/ 0 w 24"/>
                  <a:gd name="T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0" y="11"/>
                    </a:moveTo>
                    <a:cubicBezTo>
                      <a:pt x="0" y="20"/>
                      <a:pt x="3" y="23"/>
                      <a:pt x="11" y="23"/>
                    </a:cubicBezTo>
                    <a:cubicBezTo>
                      <a:pt x="19" y="24"/>
                      <a:pt x="23" y="20"/>
                      <a:pt x="23" y="13"/>
                    </a:cubicBezTo>
                    <a:cubicBezTo>
                      <a:pt x="24" y="5"/>
                      <a:pt x="19" y="0"/>
                      <a:pt x="12" y="0"/>
                    </a:cubicBezTo>
                    <a:cubicBezTo>
                      <a:pt x="4" y="1"/>
                      <a:pt x="0" y="4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78" name="Freeform 923">
                <a:extLst>
                  <a:ext uri="{FF2B5EF4-FFF2-40B4-BE49-F238E27FC236}">
                    <a16:creationId xmlns="" xmlns:a16="http://schemas.microsoft.com/office/drawing/2014/main" id="{059E4674-C887-4EEC-879F-3AEE205BD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4" y="2418"/>
                <a:ext cx="60" cy="65"/>
              </a:xfrm>
              <a:custGeom>
                <a:avLst/>
                <a:gdLst>
                  <a:gd name="T0" fmla="*/ 12 w 23"/>
                  <a:gd name="T1" fmla="*/ 24 h 25"/>
                  <a:gd name="T2" fmla="*/ 23 w 23"/>
                  <a:gd name="T3" fmla="*/ 12 h 25"/>
                  <a:gd name="T4" fmla="*/ 11 w 23"/>
                  <a:gd name="T5" fmla="*/ 1 h 25"/>
                  <a:gd name="T6" fmla="*/ 0 w 23"/>
                  <a:gd name="T7" fmla="*/ 13 h 25"/>
                  <a:gd name="T8" fmla="*/ 12 w 23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12" y="24"/>
                    </a:moveTo>
                    <a:cubicBezTo>
                      <a:pt x="20" y="24"/>
                      <a:pt x="23" y="20"/>
                      <a:pt x="23" y="12"/>
                    </a:cubicBezTo>
                    <a:cubicBezTo>
                      <a:pt x="23" y="4"/>
                      <a:pt x="20" y="0"/>
                      <a:pt x="11" y="1"/>
                    </a:cubicBezTo>
                    <a:cubicBezTo>
                      <a:pt x="3" y="1"/>
                      <a:pt x="0" y="4"/>
                      <a:pt x="0" y="13"/>
                    </a:cubicBezTo>
                    <a:cubicBezTo>
                      <a:pt x="0" y="19"/>
                      <a:pt x="5" y="25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79" name="Freeform 924">
                <a:extLst>
                  <a:ext uri="{FF2B5EF4-FFF2-40B4-BE49-F238E27FC236}">
                    <a16:creationId xmlns="" xmlns:a16="http://schemas.microsoft.com/office/drawing/2014/main" id="{49EEF731-0846-496A-B057-18F65E75E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" y="2418"/>
                <a:ext cx="60" cy="62"/>
              </a:xfrm>
              <a:custGeom>
                <a:avLst/>
                <a:gdLst>
                  <a:gd name="T0" fmla="*/ 1 w 23"/>
                  <a:gd name="T1" fmla="*/ 7 h 24"/>
                  <a:gd name="T2" fmla="*/ 1 w 23"/>
                  <a:gd name="T3" fmla="*/ 17 h 24"/>
                  <a:gd name="T4" fmla="*/ 8 w 23"/>
                  <a:gd name="T5" fmla="*/ 24 h 24"/>
                  <a:gd name="T6" fmla="*/ 13 w 23"/>
                  <a:gd name="T7" fmla="*/ 24 h 24"/>
                  <a:gd name="T8" fmla="*/ 23 w 23"/>
                  <a:gd name="T9" fmla="*/ 12 h 24"/>
                  <a:gd name="T10" fmla="*/ 13 w 23"/>
                  <a:gd name="T11" fmla="*/ 1 h 24"/>
                  <a:gd name="T12" fmla="*/ 1 w 23"/>
                  <a:gd name="T13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" y="7"/>
                    </a:moveTo>
                    <a:cubicBezTo>
                      <a:pt x="0" y="10"/>
                      <a:pt x="0" y="14"/>
                      <a:pt x="1" y="17"/>
                    </a:cubicBezTo>
                    <a:cubicBezTo>
                      <a:pt x="2" y="20"/>
                      <a:pt x="5" y="23"/>
                      <a:pt x="8" y="24"/>
                    </a:cubicBezTo>
                    <a:cubicBezTo>
                      <a:pt x="9" y="24"/>
                      <a:pt x="11" y="24"/>
                      <a:pt x="13" y="24"/>
                    </a:cubicBezTo>
                    <a:cubicBezTo>
                      <a:pt x="20" y="23"/>
                      <a:pt x="23" y="19"/>
                      <a:pt x="23" y="12"/>
                    </a:cubicBezTo>
                    <a:cubicBezTo>
                      <a:pt x="23" y="4"/>
                      <a:pt x="20" y="1"/>
                      <a:pt x="13" y="1"/>
                    </a:cubicBezTo>
                    <a:cubicBezTo>
                      <a:pt x="6" y="0"/>
                      <a:pt x="3" y="2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80" name="Freeform 925">
                <a:extLst>
                  <a:ext uri="{FF2B5EF4-FFF2-40B4-BE49-F238E27FC236}">
                    <a16:creationId xmlns="" xmlns:a16="http://schemas.microsoft.com/office/drawing/2014/main" id="{E3475934-C2E8-44CE-B933-27B4A4066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633"/>
                <a:ext cx="62" cy="60"/>
              </a:xfrm>
              <a:custGeom>
                <a:avLst/>
                <a:gdLst>
                  <a:gd name="T0" fmla="*/ 11 w 24"/>
                  <a:gd name="T1" fmla="*/ 23 h 23"/>
                  <a:gd name="T2" fmla="*/ 23 w 24"/>
                  <a:gd name="T3" fmla="*/ 13 h 23"/>
                  <a:gd name="T4" fmla="*/ 11 w 24"/>
                  <a:gd name="T5" fmla="*/ 0 h 23"/>
                  <a:gd name="T6" fmla="*/ 0 w 24"/>
                  <a:gd name="T7" fmla="*/ 11 h 23"/>
                  <a:gd name="T8" fmla="*/ 11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1" y="23"/>
                    </a:moveTo>
                    <a:cubicBezTo>
                      <a:pt x="19" y="23"/>
                      <a:pt x="22" y="20"/>
                      <a:pt x="23" y="13"/>
                    </a:cubicBezTo>
                    <a:cubicBezTo>
                      <a:pt x="24" y="5"/>
                      <a:pt x="19" y="0"/>
                      <a:pt x="11" y="0"/>
                    </a:cubicBezTo>
                    <a:cubicBezTo>
                      <a:pt x="3" y="0"/>
                      <a:pt x="0" y="3"/>
                      <a:pt x="0" y="11"/>
                    </a:cubicBezTo>
                    <a:cubicBezTo>
                      <a:pt x="0" y="20"/>
                      <a:pt x="3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81" name="Freeform 926">
                <a:extLst>
                  <a:ext uri="{FF2B5EF4-FFF2-40B4-BE49-F238E27FC236}">
                    <a16:creationId xmlns="" xmlns:a16="http://schemas.microsoft.com/office/drawing/2014/main" id="{653F69B3-A554-46F2-8E04-C23BFAD36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3055"/>
                <a:ext cx="62" cy="63"/>
              </a:xfrm>
              <a:custGeom>
                <a:avLst/>
                <a:gdLst>
                  <a:gd name="T0" fmla="*/ 11 w 24"/>
                  <a:gd name="T1" fmla="*/ 24 h 24"/>
                  <a:gd name="T2" fmla="*/ 23 w 24"/>
                  <a:gd name="T3" fmla="*/ 12 h 24"/>
                  <a:gd name="T4" fmla="*/ 12 w 24"/>
                  <a:gd name="T5" fmla="*/ 0 h 24"/>
                  <a:gd name="T6" fmla="*/ 0 w 24"/>
                  <a:gd name="T7" fmla="*/ 12 h 24"/>
                  <a:gd name="T8" fmla="*/ 11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1" y="24"/>
                    </a:moveTo>
                    <a:cubicBezTo>
                      <a:pt x="20" y="23"/>
                      <a:pt x="24" y="20"/>
                      <a:pt x="23" y="12"/>
                    </a:cubicBezTo>
                    <a:cubicBezTo>
                      <a:pt x="23" y="4"/>
                      <a:pt x="20" y="0"/>
                      <a:pt x="12" y="0"/>
                    </a:cubicBezTo>
                    <a:cubicBezTo>
                      <a:pt x="4" y="0"/>
                      <a:pt x="1" y="4"/>
                      <a:pt x="0" y="12"/>
                    </a:cubicBezTo>
                    <a:cubicBezTo>
                      <a:pt x="0" y="18"/>
                      <a:pt x="5" y="24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82" name="Freeform 927">
                <a:extLst>
                  <a:ext uri="{FF2B5EF4-FFF2-40B4-BE49-F238E27FC236}">
                    <a16:creationId xmlns="" xmlns:a16="http://schemas.microsoft.com/office/drawing/2014/main" id="{8F9C67C5-8463-4B56-9FBC-F19E2D819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3159"/>
                <a:ext cx="60" cy="62"/>
              </a:xfrm>
              <a:custGeom>
                <a:avLst/>
                <a:gdLst>
                  <a:gd name="T0" fmla="*/ 16 w 23"/>
                  <a:gd name="T1" fmla="*/ 1 h 24"/>
                  <a:gd name="T2" fmla="*/ 10 w 23"/>
                  <a:gd name="T3" fmla="*/ 1 h 24"/>
                  <a:gd name="T4" fmla="*/ 0 w 23"/>
                  <a:gd name="T5" fmla="*/ 12 h 24"/>
                  <a:gd name="T6" fmla="*/ 11 w 23"/>
                  <a:gd name="T7" fmla="*/ 24 h 24"/>
                  <a:gd name="T8" fmla="*/ 22 w 23"/>
                  <a:gd name="T9" fmla="*/ 18 h 24"/>
                  <a:gd name="T10" fmla="*/ 23 w 23"/>
                  <a:gd name="T11" fmla="*/ 7 h 24"/>
                  <a:gd name="T12" fmla="*/ 16 w 23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6" y="1"/>
                    </a:moveTo>
                    <a:cubicBezTo>
                      <a:pt x="14" y="0"/>
                      <a:pt x="12" y="1"/>
                      <a:pt x="10" y="1"/>
                    </a:cubicBezTo>
                    <a:cubicBezTo>
                      <a:pt x="4" y="1"/>
                      <a:pt x="0" y="5"/>
                      <a:pt x="0" y="12"/>
                    </a:cubicBezTo>
                    <a:cubicBezTo>
                      <a:pt x="0" y="20"/>
                      <a:pt x="4" y="24"/>
                      <a:pt x="11" y="24"/>
                    </a:cubicBezTo>
                    <a:cubicBezTo>
                      <a:pt x="18" y="24"/>
                      <a:pt x="21" y="22"/>
                      <a:pt x="22" y="18"/>
                    </a:cubicBezTo>
                    <a:cubicBezTo>
                      <a:pt x="23" y="14"/>
                      <a:pt x="23" y="10"/>
                      <a:pt x="23" y="7"/>
                    </a:cubicBezTo>
                    <a:cubicBezTo>
                      <a:pt x="22" y="4"/>
                      <a:pt x="19" y="2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83" name="Freeform 928">
                <a:extLst>
                  <a:ext uri="{FF2B5EF4-FFF2-40B4-BE49-F238E27FC236}">
                    <a16:creationId xmlns="" xmlns:a16="http://schemas.microsoft.com/office/drawing/2014/main" id="{4A0949CC-8291-424C-B575-DAB443DDD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2840"/>
                <a:ext cx="65" cy="62"/>
              </a:xfrm>
              <a:custGeom>
                <a:avLst/>
                <a:gdLst>
                  <a:gd name="T0" fmla="*/ 12 w 25"/>
                  <a:gd name="T1" fmla="*/ 24 h 24"/>
                  <a:gd name="T2" fmla="*/ 24 w 25"/>
                  <a:gd name="T3" fmla="*/ 13 h 24"/>
                  <a:gd name="T4" fmla="*/ 13 w 25"/>
                  <a:gd name="T5" fmla="*/ 1 h 24"/>
                  <a:gd name="T6" fmla="*/ 1 w 25"/>
                  <a:gd name="T7" fmla="*/ 12 h 24"/>
                  <a:gd name="T8" fmla="*/ 12 w 2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2" y="24"/>
                    </a:moveTo>
                    <a:cubicBezTo>
                      <a:pt x="19" y="24"/>
                      <a:pt x="25" y="20"/>
                      <a:pt x="24" y="13"/>
                    </a:cubicBezTo>
                    <a:cubicBezTo>
                      <a:pt x="24" y="4"/>
                      <a:pt x="21" y="1"/>
                      <a:pt x="13" y="1"/>
                    </a:cubicBezTo>
                    <a:cubicBezTo>
                      <a:pt x="6" y="0"/>
                      <a:pt x="0" y="5"/>
                      <a:pt x="1" y="12"/>
                    </a:cubicBezTo>
                    <a:cubicBezTo>
                      <a:pt x="1" y="20"/>
                      <a:pt x="5" y="23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84" name="Freeform 929">
                <a:extLst>
                  <a:ext uri="{FF2B5EF4-FFF2-40B4-BE49-F238E27FC236}">
                    <a16:creationId xmlns="" xmlns:a16="http://schemas.microsoft.com/office/drawing/2014/main" id="{7D33041B-2C81-4F48-B738-9C3BA4D72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947"/>
                <a:ext cx="62" cy="62"/>
              </a:xfrm>
              <a:custGeom>
                <a:avLst/>
                <a:gdLst>
                  <a:gd name="T0" fmla="*/ 12 w 24"/>
                  <a:gd name="T1" fmla="*/ 23 h 24"/>
                  <a:gd name="T2" fmla="*/ 23 w 24"/>
                  <a:gd name="T3" fmla="*/ 12 h 24"/>
                  <a:gd name="T4" fmla="*/ 12 w 24"/>
                  <a:gd name="T5" fmla="*/ 0 h 24"/>
                  <a:gd name="T6" fmla="*/ 0 w 24"/>
                  <a:gd name="T7" fmla="*/ 12 h 24"/>
                  <a:gd name="T8" fmla="*/ 12 w 24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3"/>
                    </a:moveTo>
                    <a:cubicBezTo>
                      <a:pt x="18" y="24"/>
                      <a:pt x="24" y="19"/>
                      <a:pt x="23" y="12"/>
                    </a:cubicBezTo>
                    <a:cubicBezTo>
                      <a:pt x="23" y="3"/>
                      <a:pt x="20" y="0"/>
                      <a:pt x="12" y="0"/>
                    </a:cubicBezTo>
                    <a:cubicBezTo>
                      <a:pt x="4" y="0"/>
                      <a:pt x="0" y="3"/>
                      <a:pt x="0" y="12"/>
                    </a:cubicBezTo>
                    <a:cubicBezTo>
                      <a:pt x="0" y="20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85" name="Freeform 930">
                <a:extLst>
                  <a:ext uri="{FF2B5EF4-FFF2-40B4-BE49-F238E27FC236}">
                    <a16:creationId xmlns="" xmlns:a16="http://schemas.microsoft.com/office/drawing/2014/main" id="{CA8BD8B8-801B-4788-82B3-EC90119E8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2947"/>
                <a:ext cx="60" cy="59"/>
              </a:xfrm>
              <a:custGeom>
                <a:avLst/>
                <a:gdLst>
                  <a:gd name="T0" fmla="*/ 10 w 23"/>
                  <a:gd name="T1" fmla="*/ 23 h 23"/>
                  <a:gd name="T2" fmla="*/ 22 w 23"/>
                  <a:gd name="T3" fmla="*/ 17 h 23"/>
                  <a:gd name="T4" fmla="*/ 22 w 23"/>
                  <a:gd name="T5" fmla="*/ 6 h 23"/>
                  <a:gd name="T6" fmla="*/ 15 w 23"/>
                  <a:gd name="T7" fmla="*/ 0 h 23"/>
                  <a:gd name="T8" fmla="*/ 10 w 23"/>
                  <a:gd name="T9" fmla="*/ 0 h 23"/>
                  <a:gd name="T10" fmla="*/ 0 w 23"/>
                  <a:gd name="T11" fmla="*/ 12 h 23"/>
                  <a:gd name="T12" fmla="*/ 10 w 23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3">
                    <a:moveTo>
                      <a:pt x="10" y="23"/>
                    </a:moveTo>
                    <a:cubicBezTo>
                      <a:pt x="17" y="23"/>
                      <a:pt x="21" y="22"/>
                      <a:pt x="22" y="17"/>
                    </a:cubicBezTo>
                    <a:cubicBezTo>
                      <a:pt x="23" y="14"/>
                      <a:pt x="23" y="10"/>
                      <a:pt x="22" y="6"/>
                    </a:cubicBezTo>
                    <a:cubicBezTo>
                      <a:pt x="21" y="3"/>
                      <a:pt x="19" y="1"/>
                      <a:pt x="15" y="0"/>
                    </a:cubicBezTo>
                    <a:cubicBezTo>
                      <a:pt x="14" y="0"/>
                      <a:pt x="12" y="0"/>
                      <a:pt x="10" y="0"/>
                    </a:cubicBezTo>
                    <a:cubicBezTo>
                      <a:pt x="3" y="0"/>
                      <a:pt x="0" y="4"/>
                      <a:pt x="0" y="12"/>
                    </a:cubicBezTo>
                    <a:cubicBezTo>
                      <a:pt x="0" y="19"/>
                      <a:pt x="3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86" name="Freeform 931">
                <a:extLst>
                  <a:ext uri="{FF2B5EF4-FFF2-40B4-BE49-F238E27FC236}">
                    <a16:creationId xmlns="" xmlns:a16="http://schemas.microsoft.com/office/drawing/2014/main" id="{D394BF8F-F18F-4343-833C-41C1DF1C3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5" y="2947"/>
                <a:ext cx="60" cy="59"/>
              </a:xfrm>
              <a:custGeom>
                <a:avLst/>
                <a:gdLst>
                  <a:gd name="T0" fmla="*/ 11 w 23"/>
                  <a:gd name="T1" fmla="*/ 0 h 23"/>
                  <a:gd name="T2" fmla="*/ 0 w 23"/>
                  <a:gd name="T3" fmla="*/ 12 h 23"/>
                  <a:gd name="T4" fmla="*/ 12 w 23"/>
                  <a:gd name="T5" fmla="*/ 23 h 23"/>
                  <a:gd name="T6" fmla="*/ 23 w 23"/>
                  <a:gd name="T7" fmla="*/ 12 h 23"/>
                  <a:gd name="T8" fmla="*/ 11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0"/>
                    </a:moveTo>
                    <a:cubicBezTo>
                      <a:pt x="3" y="0"/>
                      <a:pt x="0" y="4"/>
                      <a:pt x="0" y="12"/>
                    </a:cubicBezTo>
                    <a:cubicBezTo>
                      <a:pt x="0" y="20"/>
                      <a:pt x="4" y="23"/>
                      <a:pt x="12" y="23"/>
                    </a:cubicBezTo>
                    <a:cubicBezTo>
                      <a:pt x="20" y="23"/>
                      <a:pt x="23" y="20"/>
                      <a:pt x="23" y="12"/>
                    </a:cubicBezTo>
                    <a:cubicBezTo>
                      <a:pt x="23" y="3"/>
                      <a:pt x="20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87" name="Freeform 932">
                <a:extLst>
                  <a:ext uri="{FF2B5EF4-FFF2-40B4-BE49-F238E27FC236}">
                    <a16:creationId xmlns="" xmlns:a16="http://schemas.microsoft.com/office/drawing/2014/main" id="{A3D02C6A-F385-4D1C-98CE-83719EFBB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4" y="2529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8"/>
                      <a:pt x="23" y="11"/>
                    </a:cubicBezTo>
                    <a:cubicBezTo>
                      <a:pt x="23" y="4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88" name="Oval 933">
                <a:extLst>
                  <a:ext uri="{FF2B5EF4-FFF2-40B4-BE49-F238E27FC236}">
                    <a16:creationId xmlns="" xmlns:a16="http://schemas.microsoft.com/office/drawing/2014/main" id="{D51BAF23-0BFC-4B9A-B824-0F4F69D9C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" y="2529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89" name="Oval 934">
                <a:extLst>
                  <a:ext uri="{FF2B5EF4-FFF2-40B4-BE49-F238E27FC236}">
                    <a16:creationId xmlns="" xmlns:a16="http://schemas.microsoft.com/office/drawing/2014/main" id="{19EC0A58-4A0F-47E5-A266-0A7126C6D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4" y="2314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90" name="Freeform 935">
                <a:extLst>
                  <a:ext uri="{FF2B5EF4-FFF2-40B4-BE49-F238E27FC236}">
                    <a16:creationId xmlns="" xmlns:a16="http://schemas.microsoft.com/office/drawing/2014/main" id="{FECAAEF5-4E12-4A10-91ED-E17E84B86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843"/>
                <a:ext cx="59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8"/>
                      <a:pt x="23" y="11"/>
                    </a:cubicBezTo>
                    <a:cubicBezTo>
                      <a:pt x="23" y="4"/>
                      <a:pt x="19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91" name="Oval 936">
                <a:extLst>
                  <a:ext uri="{FF2B5EF4-FFF2-40B4-BE49-F238E27FC236}">
                    <a16:creationId xmlns="" xmlns:a16="http://schemas.microsoft.com/office/drawing/2014/main" id="{8AD333E5-D309-424C-94F2-E733CF279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" y="2843"/>
                <a:ext cx="60" cy="5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92" name="Freeform 937">
                <a:extLst>
                  <a:ext uri="{FF2B5EF4-FFF2-40B4-BE49-F238E27FC236}">
                    <a16:creationId xmlns="" xmlns:a16="http://schemas.microsoft.com/office/drawing/2014/main" id="{48FFCABA-96F6-4670-809D-BCA1029EE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2840"/>
                <a:ext cx="65" cy="65"/>
              </a:xfrm>
              <a:custGeom>
                <a:avLst/>
                <a:gdLst>
                  <a:gd name="T0" fmla="*/ 4 w 25"/>
                  <a:gd name="T1" fmla="*/ 20 h 25"/>
                  <a:gd name="T2" fmla="*/ 12 w 25"/>
                  <a:gd name="T3" fmla="*/ 24 h 25"/>
                  <a:gd name="T4" fmla="*/ 20 w 25"/>
                  <a:gd name="T5" fmla="*/ 21 h 25"/>
                  <a:gd name="T6" fmla="*/ 24 w 25"/>
                  <a:gd name="T7" fmla="*/ 14 h 25"/>
                  <a:gd name="T8" fmla="*/ 21 w 25"/>
                  <a:gd name="T9" fmla="*/ 5 h 25"/>
                  <a:gd name="T10" fmla="*/ 13 w 25"/>
                  <a:gd name="T11" fmla="*/ 1 h 25"/>
                  <a:gd name="T12" fmla="*/ 5 w 25"/>
                  <a:gd name="T13" fmla="*/ 3 h 25"/>
                  <a:gd name="T14" fmla="*/ 1 w 25"/>
                  <a:gd name="T15" fmla="*/ 11 h 25"/>
                  <a:gd name="T16" fmla="*/ 4 w 25"/>
                  <a:gd name="T1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5">
                    <a:moveTo>
                      <a:pt x="4" y="20"/>
                    </a:moveTo>
                    <a:cubicBezTo>
                      <a:pt x="6" y="22"/>
                      <a:pt x="8" y="25"/>
                      <a:pt x="12" y="24"/>
                    </a:cubicBezTo>
                    <a:cubicBezTo>
                      <a:pt x="15" y="23"/>
                      <a:pt x="18" y="24"/>
                      <a:pt x="20" y="21"/>
                    </a:cubicBezTo>
                    <a:cubicBezTo>
                      <a:pt x="22" y="19"/>
                      <a:pt x="25" y="17"/>
                      <a:pt x="24" y="14"/>
                    </a:cubicBezTo>
                    <a:cubicBezTo>
                      <a:pt x="24" y="10"/>
                      <a:pt x="25" y="7"/>
                      <a:pt x="21" y="5"/>
                    </a:cubicBezTo>
                    <a:cubicBezTo>
                      <a:pt x="19" y="3"/>
                      <a:pt x="17" y="0"/>
                      <a:pt x="13" y="1"/>
                    </a:cubicBezTo>
                    <a:cubicBezTo>
                      <a:pt x="10" y="1"/>
                      <a:pt x="7" y="0"/>
                      <a:pt x="5" y="3"/>
                    </a:cubicBezTo>
                    <a:cubicBezTo>
                      <a:pt x="3" y="6"/>
                      <a:pt x="0" y="7"/>
                      <a:pt x="1" y="11"/>
                    </a:cubicBezTo>
                    <a:cubicBezTo>
                      <a:pt x="1" y="14"/>
                      <a:pt x="0" y="18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93" name="Oval 938">
                <a:extLst>
                  <a:ext uri="{FF2B5EF4-FFF2-40B4-BE49-F238E27FC236}">
                    <a16:creationId xmlns="" xmlns:a16="http://schemas.microsoft.com/office/drawing/2014/main" id="{E294E934-690F-4CF4-A89E-94737E3BD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2" y="2843"/>
                <a:ext cx="59" cy="5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94" name="Freeform 939">
                <a:extLst>
                  <a:ext uri="{FF2B5EF4-FFF2-40B4-BE49-F238E27FC236}">
                    <a16:creationId xmlns="" xmlns:a16="http://schemas.microsoft.com/office/drawing/2014/main" id="{C0F54329-BF72-458E-B6A8-98E697D24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3" y="2633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8"/>
                      <a:pt x="23" y="11"/>
                    </a:cubicBezTo>
                    <a:cubicBezTo>
                      <a:pt x="23" y="4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9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95" name="Freeform 940">
                <a:extLst>
                  <a:ext uri="{FF2B5EF4-FFF2-40B4-BE49-F238E27FC236}">
                    <a16:creationId xmlns="" xmlns:a16="http://schemas.microsoft.com/office/drawing/2014/main" id="{D48619D8-FEF2-4FE1-ADBC-E4FE288FA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9" y="2633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4" y="0"/>
                      <a:pt x="0" y="4"/>
                      <a:pt x="0" y="11"/>
                    </a:cubicBezTo>
                    <a:cubicBezTo>
                      <a:pt x="0" y="18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96" name="Freeform 941">
                <a:extLst>
                  <a:ext uri="{FF2B5EF4-FFF2-40B4-BE49-F238E27FC236}">
                    <a16:creationId xmlns="" xmlns:a16="http://schemas.microsoft.com/office/drawing/2014/main" id="{C0665B24-6FED-4EAB-8E9A-3D3019DF9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2843"/>
                <a:ext cx="63" cy="59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2 h 23"/>
                  <a:gd name="T4" fmla="*/ 13 w 24"/>
                  <a:gd name="T5" fmla="*/ 0 h 23"/>
                  <a:gd name="T6" fmla="*/ 1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9" y="23"/>
                      <a:pt x="24" y="18"/>
                      <a:pt x="24" y="12"/>
                    </a:cubicBezTo>
                    <a:cubicBezTo>
                      <a:pt x="24" y="5"/>
                      <a:pt x="19" y="0"/>
                      <a:pt x="13" y="0"/>
                    </a:cubicBezTo>
                    <a:cubicBezTo>
                      <a:pt x="5" y="0"/>
                      <a:pt x="1" y="4"/>
                      <a:pt x="1" y="11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97" name="Oval 942">
                <a:extLst>
                  <a:ext uri="{FF2B5EF4-FFF2-40B4-BE49-F238E27FC236}">
                    <a16:creationId xmlns="" xmlns:a16="http://schemas.microsoft.com/office/drawing/2014/main" id="{2D2CDF52-A6A6-4851-9B6C-7CD36C928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6" y="2843"/>
                <a:ext cx="59" cy="5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98" name="Oval 943">
                <a:extLst>
                  <a:ext uri="{FF2B5EF4-FFF2-40B4-BE49-F238E27FC236}">
                    <a16:creationId xmlns="" xmlns:a16="http://schemas.microsoft.com/office/drawing/2014/main" id="{DE156E7E-D9B2-4691-9076-950145D68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7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99" name="Freeform 944">
                <a:extLst>
                  <a:ext uri="{FF2B5EF4-FFF2-40B4-BE49-F238E27FC236}">
                    <a16:creationId xmlns="" xmlns:a16="http://schemas.microsoft.com/office/drawing/2014/main" id="{2F86CF0C-E77A-435D-AD07-5E3A9A8D3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1" y="2420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8"/>
                      <a:pt x="23" y="11"/>
                    </a:cubicBezTo>
                    <a:cubicBezTo>
                      <a:pt x="23" y="4"/>
                      <a:pt x="19" y="0"/>
                      <a:pt x="11" y="0"/>
                    </a:cubicBezTo>
                    <a:cubicBezTo>
                      <a:pt x="5" y="0"/>
                      <a:pt x="0" y="4"/>
                      <a:pt x="0" y="11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00" name="Oval 945">
                <a:extLst>
                  <a:ext uri="{FF2B5EF4-FFF2-40B4-BE49-F238E27FC236}">
                    <a16:creationId xmlns="" xmlns:a16="http://schemas.microsoft.com/office/drawing/2014/main" id="{DABA6894-B91C-4F7C-A399-C716965BA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6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01" name="Freeform 946">
                <a:extLst>
                  <a:ext uri="{FF2B5EF4-FFF2-40B4-BE49-F238E27FC236}">
                    <a16:creationId xmlns="" xmlns:a16="http://schemas.microsoft.com/office/drawing/2014/main" id="{7A5F42A7-317D-4335-B0A3-F9AE2043D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8" y="2314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02" name="Freeform 947">
                <a:extLst>
                  <a:ext uri="{FF2B5EF4-FFF2-40B4-BE49-F238E27FC236}">
                    <a16:creationId xmlns="" xmlns:a16="http://schemas.microsoft.com/office/drawing/2014/main" id="{13CA2D00-141E-49C0-BB5D-09613A96C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947"/>
                <a:ext cx="60" cy="59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9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9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03" name="Oval 948">
                <a:extLst>
                  <a:ext uri="{FF2B5EF4-FFF2-40B4-BE49-F238E27FC236}">
                    <a16:creationId xmlns="" xmlns:a16="http://schemas.microsoft.com/office/drawing/2014/main" id="{F5AADD0E-89A9-4C89-BB05-5C2DB8BA6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3" y="2633"/>
                <a:ext cx="63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04" name="Oval 949">
                <a:extLst>
                  <a:ext uri="{FF2B5EF4-FFF2-40B4-BE49-F238E27FC236}">
                    <a16:creationId xmlns="" xmlns:a16="http://schemas.microsoft.com/office/drawing/2014/main" id="{2C5DBFF5-8FF2-4A09-9AFE-13BD30501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8" y="2947"/>
                <a:ext cx="59" cy="5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05" name="Freeform 950">
                <a:extLst>
                  <a:ext uri="{FF2B5EF4-FFF2-40B4-BE49-F238E27FC236}">
                    <a16:creationId xmlns="" xmlns:a16="http://schemas.microsoft.com/office/drawing/2014/main" id="{B848ECD1-BF1F-4264-8EF4-7C223E412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944"/>
                <a:ext cx="65" cy="65"/>
              </a:xfrm>
              <a:custGeom>
                <a:avLst/>
                <a:gdLst>
                  <a:gd name="T0" fmla="*/ 4 w 25"/>
                  <a:gd name="T1" fmla="*/ 20 h 25"/>
                  <a:gd name="T2" fmla="*/ 12 w 25"/>
                  <a:gd name="T3" fmla="*/ 24 h 25"/>
                  <a:gd name="T4" fmla="*/ 20 w 25"/>
                  <a:gd name="T5" fmla="*/ 22 h 25"/>
                  <a:gd name="T6" fmla="*/ 24 w 25"/>
                  <a:gd name="T7" fmla="*/ 14 h 25"/>
                  <a:gd name="T8" fmla="*/ 22 w 25"/>
                  <a:gd name="T9" fmla="*/ 5 h 25"/>
                  <a:gd name="T10" fmla="*/ 14 w 25"/>
                  <a:gd name="T11" fmla="*/ 1 h 25"/>
                  <a:gd name="T12" fmla="*/ 5 w 25"/>
                  <a:gd name="T13" fmla="*/ 4 h 25"/>
                  <a:gd name="T14" fmla="*/ 1 w 25"/>
                  <a:gd name="T15" fmla="*/ 11 h 25"/>
                  <a:gd name="T16" fmla="*/ 4 w 25"/>
                  <a:gd name="T1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5">
                    <a:moveTo>
                      <a:pt x="4" y="20"/>
                    </a:moveTo>
                    <a:cubicBezTo>
                      <a:pt x="6" y="22"/>
                      <a:pt x="8" y="25"/>
                      <a:pt x="12" y="24"/>
                    </a:cubicBezTo>
                    <a:cubicBezTo>
                      <a:pt x="15" y="24"/>
                      <a:pt x="18" y="25"/>
                      <a:pt x="20" y="22"/>
                    </a:cubicBezTo>
                    <a:cubicBezTo>
                      <a:pt x="22" y="19"/>
                      <a:pt x="25" y="17"/>
                      <a:pt x="24" y="14"/>
                    </a:cubicBezTo>
                    <a:cubicBezTo>
                      <a:pt x="24" y="11"/>
                      <a:pt x="25" y="7"/>
                      <a:pt x="22" y="5"/>
                    </a:cubicBezTo>
                    <a:cubicBezTo>
                      <a:pt x="19" y="3"/>
                      <a:pt x="17" y="0"/>
                      <a:pt x="14" y="1"/>
                    </a:cubicBezTo>
                    <a:cubicBezTo>
                      <a:pt x="11" y="2"/>
                      <a:pt x="7" y="1"/>
                      <a:pt x="5" y="4"/>
                    </a:cubicBezTo>
                    <a:cubicBezTo>
                      <a:pt x="3" y="6"/>
                      <a:pt x="0" y="8"/>
                      <a:pt x="1" y="11"/>
                    </a:cubicBezTo>
                    <a:cubicBezTo>
                      <a:pt x="1" y="15"/>
                      <a:pt x="1" y="18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06" name="Freeform 951">
                <a:extLst>
                  <a:ext uri="{FF2B5EF4-FFF2-40B4-BE49-F238E27FC236}">
                    <a16:creationId xmlns="" xmlns:a16="http://schemas.microsoft.com/office/drawing/2014/main" id="{FE40A548-A376-4320-A646-3C1B923C4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2529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0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9" y="23"/>
                      <a:pt x="23" y="18"/>
                      <a:pt x="24" y="11"/>
                    </a:cubicBezTo>
                    <a:cubicBezTo>
                      <a:pt x="24" y="4"/>
                      <a:pt x="19" y="0"/>
                      <a:pt x="12" y="0"/>
                    </a:cubicBezTo>
                    <a:cubicBezTo>
                      <a:pt x="5" y="0"/>
                      <a:pt x="1" y="4"/>
                      <a:pt x="0" y="11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07" name="Freeform 952">
                <a:extLst>
                  <a:ext uri="{FF2B5EF4-FFF2-40B4-BE49-F238E27FC236}">
                    <a16:creationId xmlns="" xmlns:a16="http://schemas.microsoft.com/office/drawing/2014/main" id="{266445BA-C0B2-407B-A5B4-312C0B9C0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" y="2529"/>
                <a:ext cx="60" cy="60"/>
              </a:xfrm>
              <a:custGeom>
                <a:avLst/>
                <a:gdLst>
                  <a:gd name="T0" fmla="*/ 11 w 23"/>
                  <a:gd name="T1" fmla="*/ 0 h 23"/>
                  <a:gd name="T2" fmla="*/ 0 w 23"/>
                  <a:gd name="T3" fmla="*/ 12 h 23"/>
                  <a:gd name="T4" fmla="*/ 12 w 23"/>
                  <a:gd name="T5" fmla="*/ 23 h 23"/>
                  <a:gd name="T6" fmla="*/ 23 w 23"/>
                  <a:gd name="T7" fmla="*/ 11 h 23"/>
                  <a:gd name="T8" fmla="*/ 11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ubicBezTo>
                      <a:pt x="19" y="23"/>
                      <a:pt x="23" y="18"/>
                      <a:pt x="23" y="11"/>
                    </a:cubicBezTo>
                    <a:cubicBezTo>
                      <a:pt x="23" y="4"/>
                      <a:pt x="18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08" name="Oval 953">
                <a:extLst>
                  <a:ext uri="{FF2B5EF4-FFF2-40B4-BE49-F238E27FC236}">
                    <a16:creationId xmlns="" xmlns:a16="http://schemas.microsoft.com/office/drawing/2014/main" id="{6917D957-974E-4383-AB59-E2A01C701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1" y="3055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09" name="Oval 954">
                <a:extLst>
                  <a:ext uri="{FF2B5EF4-FFF2-40B4-BE49-F238E27FC236}">
                    <a16:creationId xmlns="" xmlns:a16="http://schemas.microsoft.com/office/drawing/2014/main" id="{97DE6020-26A5-4A95-89A3-79DEF1F27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0" y="2633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10" name="Freeform 955">
                <a:extLst>
                  <a:ext uri="{FF2B5EF4-FFF2-40B4-BE49-F238E27FC236}">
                    <a16:creationId xmlns="" xmlns:a16="http://schemas.microsoft.com/office/drawing/2014/main" id="{B3651093-EF00-4EA8-9796-DB52F4B3D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934"/>
                <a:ext cx="47" cy="82"/>
              </a:xfrm>
              <a:custGeom>
                <a:avLst/>
                <a:gdLst>
                  <a:gd name="T0" fmla="*/ 4 w 18"/>
                  <a:gd name="T1" fmla="*/ 32 h 32"/>
                  <a:gd name="T2" fmla="*/ 17 w 18"/>
                  <a:gd name="T3" fmla="*/ 19 h 32"/>
                  <a:gd name="T4" fmla="*/ 6 w 18"/>
                  <a:gd name="T5" fmla="*/ 1 h 32"/>
                  <a:gd name="T6" fmla="*/ 0 w 18"/>
                  <a:gd name="T7" fmla="*/ 6 h 32"/>
                  <a:gd name="T8" fmla="*/ 0 w 18"/>
                  <a:gd name="T9" fmla="*/ 17 h 32"/>
                  <a:gd name="T10" fmla="*/ 0 w 18"/>
                  <a:gd name="T11" fmla="*/ 28 h 32"/>
                  <a:gd name="T12" fmla="*/ 4 w 1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2">
                    <a:moveTo>
                      <a:pt x="4" y="32"/>
                    </a:moveTo>
                    <a:cubicBezTo>
                      <a:pt x="11" y="31"/>
                      <a:pt x="17" y="25"/>
                      <a:pt x="17" y="19"/>
                    </a:cubicBezTo>
                    <a:cubicBezTo>
                      <a:pt x="18" y="10"/>
                      <a:pt x="13" y="3"/>
                      <a:pt x="6" y="1"/>
                    </a:cubicBezTo>
                    <a:cubicBezTo>
                      <a:pt x="1" y="0"/>
                      <a:pt x="0" y="1"/>
                      <a:pt x="0" y="6"/>
                    </a:cubicBezTo>
                    <a:cubicBezTo>
                      <a:pt x="0" y="10"/>
                      <a:pt x="0" y="13"/>
                      <a:pt x="0" y="17"/>
                    </a:cubicBezTo>
                    <a:cubicBezTo>
                      <a:pt x="0" y="21"/>
                      <a:pt x="0" y="25"/>
                      <a:pt x="0" y="28"/>
                    </a:cubicBezTo>
                    <a:cubicBezTo>
                      <a:pt x="0" y="32"/>
                      <a:pt x="1" y="32"/>
                      <a:pt x="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11" name="Oval 956">
                <a:extLst>
                  <a:ext uri="{FF2B5EF4-FFF2-40B4-BE49-F238E27FC236}">
                    <a16:creationId xmlns="" xmlns:a16="http://schemas.microsoft.com/office/drawing/2014/main" id="{9F38D1EC-760B-469D-AB7D-5B13F7966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5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12" name="Freeform 957">
                <a:extLst>
                  <a:ext uri="{FF2B5EF4-FFF2-40B4-BE49-F238E27FC236}">
                    <a16:creationId xmlns="" xmlns:a16="http://schemas.microsoft.com/office/drawing/2014/main" id="{2199591A-C900-4C32-81D6-F71FE4806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3055"/>
                <a:ext cx="63" cy="60"/>
              </a:xfrm>
              <a:custGeom>
                <a:avLst/>
                <a:gdLst>
                  <a:gd name="T0" fmla="*/ 12 w 24"/>
                  <a:gd name="T1" fmla="*/ 0 h 23"/>
                  <a:gd name="T2" fmla="*/ 0 w 24"/>
                  <a:gd name="T3" fmla="*/ 11 h 23"/>
                  <a:gd name="T4" fmla="*/ 11 w 24"/>
                  <a:gd name="T5" fmla="*/ 23 h 23"/>
                  <a:gd name="T6" fmla="*/ 23 w 24"/>
                  <a:gd name="T7" fmla="*/ 12 h 23"/>
                  <a:gd name="T8" fmla="*/ 12 w 24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9"/>
                      <a:pt x="5" y="23"/>
                      <a:pt x="11" y="23"/>
                    </a:cubicBezTo>
                    <a:cubicBezTo>
                      <a:pt x="19" y="23"/>
                      <a:pt x="23" y="19"/>
                      <a:pt x="23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13" name="Freeform 958">
                <a:extLst>
                  <a:ext uri="{FF2B5EF4-FFF2-40B4-BE49-F238E27FC236}">
                    <a16:creationId xmlns="" xmlns:a16="http://schemas.microsoft.com/office/drawing/2014/main" id="{8373B953-C90F-4661-84B7-22C5402FB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633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14" name="Oval 959">
                <a:extLst>
                  <a:ext uri="{FF2B5EF4-FFF2-40B4-BE49-F238E27FC236}">
                    <a16:creationId xmlns="" xmlns:a16="http://schemas.microsoft.com/office/drawing/2014/main" id="{1E58E505-BDC7-4D76-B8E7-31049E419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" y="3055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15" name="Freeform 960">
                <a:extLst>
                  <a:ext uri="{FF2B5EF4-FFF2-40B4-BE49-F238E27FC236}">
                    <a16:creationId xmlns="" xmlns:a16="http://schemas.microsoft.com/office/drawing/2014/main" id="{947F5089-601D-45E0-A87E-9253E3AB5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947"/>
                <a:ext cx="59" cy="59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16" name="Oval 961">
                <a:extLst>
                  <a:ext uri="{FF2B5EF4-FFF2-40B4-BE49-F238E27FC236}">
                    <a16:creationId xmlns="" xmlns:a16="http://schemas.microsoft.com/office/drawing/2014/main" id="{3A459F1F-2A10-4D58-975E-B5074AAC40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" y="2947"/>
                <a:ext cx="60" cy="5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17" name="Freeform 962">
                <a:extLst>
                  <a:ext uri="{FF2B5EF4-FFF2-40B4-BE49-F238E27FC236}">
                    <a16:creationId xmlns="" xmlns:a16="http://schemas.microsoft.com/office/drawing/2014/main" id="{74B294BE-AD52-4FD9-81D3-9B9C913F4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2420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8"/>
                      <a:pt x="23" y="11"/>
                    </a:cubicBezTo>
                    <a:cubicBezTo>
                      <a:pt x="23" y="4"/>
                      <a:pt x="19" y="0"/>
                      <a:pt x="12" y="0"/>
                    </a:cubicBezTo>
                    <a:cubicBezTo>
                      <a:pt x="5" y="0"/>
                      <a:pt x="0" y="4"/>
                      <a:pt x="0" y="11"/>
                    </a:cubicBezTo>
                    <a:cubicBezTo>
                      <a:pt x="0" y="18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18" name="Freeform 963">
                <a:extLst>
                  <a:ext uri="{FF2B5EF4-FFF2-40B4-BE49-F238E27FC236}">
                    <a16:creationId xmlns="" xmlns:a16="http://schemas.microsoft.com/office/drawing/2014/main" id="{C6EC1B1F-B46A-492E-B792-0B500FDEA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7" y="2314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9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19" name="Oval 964">
                <a:extLst>
                  <a:ext uri="{FF2B5EF4-FFF2-40B4-BE49-F238E27FC236}">
                    <a16:creationId xmlns="" xmlns:a16="http://schemas.microsoft.com/office/drawing/2014/main" id="{73C3F278-3D0E-4C4B-A619-576303B02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3" y="2314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20" name="Oval 965">
                <a:extLst>
                  <a:ext uri="{FF2B5EF4-FFF2-40B4-BE49-F238E27FC236}">
                    <a16:creationId xmlns="" xmlns:a16="http://schemas.microsoft.com/office/drawing/2014/main" id="{7708747E-C6E2-4135-B7C3-6280B2988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7" y="2314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21" name="Oval 966">
                <a:extLst>
                  <a:ext uri="{FF2B5EF4-FFF2-40B4-BE49-F238E27FC236}">
                    <a16:creationId xmlns="" xmlns:a16="http://schemas.microsoft.com/office/drawing/2014/main" id="{B059E333-7CBC-4A42-9B4F-CB75A0F17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314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22" name="Oval 967">
                <a:extLst>
                  <a:ext uri="{FF2B5EF4-FFF2-40B4-BE49-F238E27FC236}">
                    <a16:creationId xmlns="" xmlns:a16="http://schemas.microsoft.com/office/drawing/2014/main" id="{45F3D1B2-ED04-4DD3-A5D1-F70F7C3E1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2" y="3055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23" name="Freeform 968">
                <a:extLst>
                  <a:ext uri="{FF2B5EF4-FFF2-40B4-BE49-F238E27FC236}">
                    <a16:creationId xmlns="" xmlns:a16="http://schemas.microsoft.com/office/drawing/2014/main" id="{D8DF3311-A8DA-46A7-A1FE-96ED1EE68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3055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9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24" name="Oval 969">
                <a:extLst>
                  <a:ext uri="{FF2B5EF4-FFF2-40B4-BE49-F238E27FC236}">
                    <a16:creationId xmlns="" xmlns:a16="http://schemas.microsoft.com/office/drawing/2014/main" id="{A53F48E7-611D-41CE-8BB7-93AF2C163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4" y="2314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25" name="Freeform 970">
                <a:extLst>
                  <a:ext uri="{FF2B5EF4-FFF2-40B4-BE49-F238E27FC236}">
                    <a16:creationId xmlns="" xmlns:a16="http://schemas.microsoft.com/office/drawing/2014/main" id="{A4B61DDB-B21C-4C5C-8CEA-5090D69CC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314"/>
                <a:ext cx="60" cy="60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2 h 23"/>
                  <a:gd name="T4" fmla="*/ 11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4" y="23"/>
                      <a:pt x="11" y="23"/>
                    </a:cubicBez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26" name="Freeform 971">
                <a:extLst>
                  <a:ext uri="{FF2B5EF4-FFF2-40B4-BE49-F238E27FC236}">
                    <a16:creationId xmlns="" xmlns:a16="http://schemas.microsoft.com/office/drawing/2014/main" id="{1A11EAA4-A87A-4555-B823-71E6A1A00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9" y="2314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1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9" y="23"/>
                      <a:pt x="24" y="18"/>
                      <a:pt x="24" y="11"/>
                    </a:cubicBezTo>
                    <a:cubicBezTo>
                      <a:pt x="23" y="5"/>
                      <a:pt x="19" y="0"/>
                      <a:pt x="12" y="0"/>
                    </a:cubicBezTo>
                    <a:cubicBezTo>
                      <a:pt x="5" y="0"/>
                      <a:pt x="0" y="5"/>
                      <a:pt x="1" y="12"/>
                    </a:cubicBezTo>
                    <a:cubicBezTo>
                      <a:pt x="1" y="19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27" name="Freeform 972">
                <a:extLst>
                  <a:ext uri="{FF2B5EF4-FFF2-40B4-BE49-F238E27FC236}">
                    <a16:creationId xmlns="" xmlns:a16="http://schemas.microsoft.com/office/drawing/2014/main" id="{35468A78-054E-4F24-974B-53F1F4B1C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3055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9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9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28" name="Freeform 973">
                <a:extLst>
                  <a:ext uri="{FF2B5EF4-FFF2-40B4-BE49-F238E27FC236}">
                    <a16:creationId xmlns="" xmlns:a16="http://schemas.microsoft.com/office/drawing/2014/main" id="{FC961166-A477-412B-B4C4-FB6258B26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3055"/>
                <a:ext cx="60" cy="60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2 h 23"/>
                  <a:gd name="T4" fmla="*/ 11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4" y="23"/>
                      <a:pt x="11" y="23"/>
                    </a:cubicBez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9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29" name="Freeform 974">
                <a:extLst>
                  <a:ext uri="{FF2B5EF4-FFF2-40B4-BE49-F238E27FC236}">
                    <a16:creationId xmlns="" xmlns:a16="http://schemas.microsoft.com/office/drawing/2014/main" id="{AFA085D0-AA3F-408F-BA21-2BDECEE2C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832"/>
                <a:ext cx="44" cy="81"/>
              </a:xfrm>
              <a:custGeom>
                <a:avLst/>
                <a:gdLst>
                  <a:gd name="T0" fmla="*/ 3 w 17"/>
                  <a:gd name="T1" fmla="*/ 0 h 31"/>
                  <a:gd name="T2" fmla="*/ 0 w 17"/>
                  <a:gd name="T3" fmla="*/ 3 h 31"/>
                  <a:gd name="T4" fmla="*/ 0 w 17"/>
                  <a:gd name="T5" fmla="*/ 15 h 31"/>
                  <a:gd name="T6" fmla="*/ 0 w 17"/>
                  <a:gd name="T7" fmla="*/ 28 h 31"/>
                  <a:gd name="T8" fmla="*/ 3 w 17"/>
                  <a:gd name="T9" fmla="*/ 31 h 31"/>
                  <a:gd name="T10" fmla="*/ 17 w 17"/>
                  <a:gd name="T11" fmla="*/ 16 h 31"/>
                  <a:gd name="T12" fmla="*/ 3 w 17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1">
                    <a:moveTo>
                      <a:pt x="3" y="0"/>
                    </a:moveTo>
                    <a:cubicBezTo>
                      <a:pt x="1" y="0"/>
                      <a:pt x="0" y="0"/>
                      <a:pt x="0" y="3"/>
                    </a:cubicBezTo>
                    <a:cubicBezTo>
                      <a:pt x="0" y="7"/>
                      <a:pt x="0" y="11"/>
                      <a:pt x="0" y="15"/>
                    </a:cubicBezTo>
                    <a:cubicBezTo>
                      <a:pt x="0" y="19"/>
                      <a:pt x="0" y="24"/>
                      <a:pt x="0" y="28"/>
                    </a:cubicBezTo>
                    <a:cubicBezTo>
                      <a:pt x="0" y="30"/>
                      <a:pt x="1" y="31"/>
                      <a:pt x="3" y="31"/>
                    </a:cubicBezTo>
                    <a:cubicBezTo>
                      <a:pt x="11" y="30"/>
                      <a:pt x="17" y="24"/>
                      <a:pt x="17" y="16"/>
                    </a:cubicBezTo>
                    <a:cubicBezTo>
                      <a:pt x="17" y="7"/>
                      <a:pt x="11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30" name="Freeform 975">
                <a:extLst>
                  <a:ext uri="{FF2B5EF4-FFF2-40B4-BE49-F238E27FC236}">
                    <a16:creationId xmlns="" xmlns:a16="http://schemas.microsoft.com/office/drawing/2014/main" id="{4997A974-37B1-4B00-9F1A-258556B3B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418"/>
                <a:ext cx="64" cy="62"/>
              </a:xfrm>
              <a:custGeom>
                <a:avLst/>
                <a:gdLst>
                  <a:gd name="T0" fmla="*/ 4 w 25"/>
                  <a:gd name="T1" fmla="*/ 20 h 24"/>
                  <a:gd name="T2" fmla="*/ 12 w 25"/>
                  <a:gd name="T3" fmla="*/ 24 h 24"/>
                  <a:gd name="T4" fmla="*/ 21 w 25"/>
                  <a:gd name="T5" fmla="*/ 21 h 24"/>
                  <a:gd name="T6" fmla="*/ 25 w 25"/>
                  <a:gd name="T7" fmla="*/ 13 h 24"/>
                  <a:gd name="T8" fmla="*/ 22 w 25"/>
                  <a:gd name="T9" fmla="*/ 5 h 24"/>
                  <a:gd name="T10" fmla="*/ 14 w 25"/>
                  <a:gd name="T11" fmla="*/ 0 h 24"/>
                  <a:gd name="T12" fmla="*/ 6 w 25"/>
                  <a:gd name="T13" fmla="*/ 3 h 24"/>
                  <a:gd name="T14" fmla="*/ 2 w 25"/>
                  <a:gd name="T15" fmla="*/ 11 h 24"/>
                  <a:gd name="T16" fmla="*/ 4 w 25"/>
                  <a:gd name="T1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4">
                    <a:moveTo>
                      <a:pt x="4" y="20"/>
                    </a:moveTo>
                    <a:cubicBezTo>
                      <a:pt x="7" y="21"/>
                      <a:pt x="8" y="24"/>
                      <a:pt x="12" y="24"/>
                    </a:cubicBezTo>
                    <a:cubicBezTo>
                      <a:pt x="15" y="23"/>
                      <a:pt x="18" y="24"/>
                      <a:pt x="21" y="21"/>
                    </a:cubicBezTo>
                    <a:cubicBezTo>
                      <a:pt x="22" y="19"/>
                      <a:pt x="25" y="17"/>
                      <a:pt x="25" y="13"/>
                    </a:cubicBezTo>
                    <a:cubicBezTo>
                      <a:pt x="24" y="10"/>
                      <a:pt x="25" y="7"/>
                      <a:pt x="22" y="5"/>
                    </a:cubicBezTo>
                    <a:cubicBezTo>
                      <a:pt x="19" y="3"/>
                      <a:pt x="18" y="0"/>
                      <a:pt x="14" y="0"/>
                    </a:cubicBezTo>
                    <a:cubicBezTo>
                      <a:pt x="11" y="1"/>
                      <a:pt x="8" y="0"/>
                      <a:pt x="6" y="3"/>
                    </a:cubicBezTo>
                    <a:cubicBezTo>
                      <a:pt x="4" y="6"/>
                      <a:pt x="0" y="7"/>
                      <a:pt x="2" y="11"/>
                    </a:cubicBezTo>
                    <a:cubicBezTo>
                      <a:pt x="2" y="14"/>
                      <a:pt x="1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31" name="Freeform 976">
                <a:extLst>
                  <a:ext uri="{FF2B5EF4-FFF2-40B4-BE49-F238E27FC236}">
                    <a16:creationId xmlns="" xmlns:a16="http://schemas.microsoft.com/office/drawing/2014/main" id="{FD7C9398-4326-4D25-99C3-E7A32D65A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420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4"/>
                      <a:pt x="19" y="0"/>
                      <a:pt x="12" y="0"/>
                    </a:cubicBezTo>
                    <a:cubicBezTo>
                      <a:pt x="5" y="0"/>
                      <a:pt x="0" y="4"/>
                      <a:pt x="0" y="11"/>
                    </a:cubicBezTo>
                    <a:cubicBezTo>
                      <a:pt x="0" y="18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32" name="Freeform 977">
                <a:extLst>
                  <a:ext uri="{FF2B5EF4-FFF2-40B4-BE49-F238E27FC236}">
                    <a16:creationId xmlns="" xmlns:a16="http://schemas.microsoft.com/office/drawing/2014/main" id="{8DDDBAD9-7A79-4FAB-A3A8-E080C5044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737"/>
                <a:ext cx="60" cy="62"/>
              </a:xfrm>
              <a:custGeom>
                <a:avLst/>
                <a:gdLst>
                  <a:gd name="T0" fmla="*/ 11 w 23"/>
                  <a:gd name="T1" fmla="*/ 24 h 24"/>
                  <a:gd name="T2" fmla="*/ 23 w 23"/>
                  <a:gd name="T3" fmla="*/ 12 h 24"/>
                  <a:gd name="T4" fmla="*/ 12 w 23"/>
                  <a:gd name="T5" fmla="*/ 0 h 24"/>
                  <a:gd name="T6" fmla="*/ 0 w 23"/>
                  <a:gd name="T7" fmla="*/ 12 h 24"/>
                  <a:gd name="T8" fmla="*/ 11 w 2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4"/>
                    </a:moveTo>
                    <a:cubicBezTo>
                      <a:pt x="18" y="24"/>
                      <a:pt x="23" y="19"/>
                      <a:pt x="23" y="12"/>
                    </a:cubicBezTo>
                    <a:cubicBezTo>
                      <a:pt x="23" y="5"/>
                      <a:pt x="19" y="1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4" y="23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33" name="Freeform 978">
                <a:extLst>
                  <a:ext uri="{FF2B5EF4-FFF2-40B4-BE49-F238E27FC236}">
                    <a16:creationId xmlns="" xmlns:a16="http://schemas.microsoft.com/office/drawing/2014/main" id="{977B3CC7-FDB5-4288-99A7-BE6B2501F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3055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9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34" name="Freeform 979">
                <a:extLst>
                  <a:ext uri="{FF2B5EF4-FFF2-40B4-BE49-F238E27FC236}">
                    <a16:creationId xmlns="" xmlns:a16="http://schemas.microsoft.com/office/drawing/2014/main" id="{C7BFFDD1-00CC-474D-AE20-32959FA4B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737"/>
                <a:ext cx="59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2 h 24"/>
                  <a:gd name="T4" fmla="*/ 12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19" y="24"/>
                      <a:pt x="23" y="19"/>
                      <a:pt x="23" y="12"/>
                    </a:cubicBezTo>
                    <a:cubicBezTo>
                      <a:pt x="23" y="5"/>
                      <a:pt x="19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35" name="Oval 980">
                <a:extLst>
                  <a:ext uri="{FF2B5EF4-FFF2-40B4-BE49-F238E27FC236}">
                    <a16:creationId xmlns="" xmlns:a16="http://schemas.microsoft.com/office/drawing/2014/main" id="{CB8297A2-EE50-4CE0-82B7-9DACBB2B3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9" y="2420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36" name="Freeform 981">
                <a:extLst>
                  <a:ext uri="{FF2B5EF4-FFF2-40B4-BE49-F238E27FC236}">
                    <a16:creationId xmlns="" xmlns:a16="http://schemas.microsoft.com/office/drawing/2014/main" id="{8EEA159E-76CC-4206-B601-62536046E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2314"/>
                <a:ext cx="64" cy="62"/>
              </a:xfrm>
              <a:custGeom>
                <a:avLst/>
                <a:gdLst>
                  <a:gd name="T0" fmla="*/ 4 w 25"/>
                  <a:gd name="T1" fmla="*/ 19 h 24"/>
                  <a:gd name="T2" fmla="*/ 12 w 25"/>
                  <a:gd name="T3" fmla="*/ 23 h 24"/>
                  <a:gd name="T4" fmla="*/ 20 w 25"/>
                  <a:gd name="T5" fmla="*/ 21 h 24"/>
                  <a:gd name="T6" fmla="*/ 24 w 25"/>
                  <a:gd name="T7" fmla="*/ 13 h 24"/>
                  <a:gd name="T8" fmla="*/ 22 w 25"/>
                  <a:gd name="T9" fmla="*/ 4 h 24"/>
                  <a:gd name="T10" fmla="*/ 14 w 25"/>
                  <a:gd name="T11" fmla="*/ 0 h 24"/>
                  <a:gd name="T12" fmla="*/ 5 w 25"/>
                  <a:gd name="T13" fmla="*/ 3 h 24"/>
                  <a:gd name="T14" fmla="*/ 1 w 25"/>
                  <a:gd name="T15" fmla="*/ 11 h 24"/>
                  <a:gd name="T16" fmla="*/ 4 w 25"/>
                  <a:gd name="T17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4">
                    <a:moveTo>
                      <a:pt x="4" y="19"/>
                    </a:moveTo>
                    <a:cubicBezTo>
                      <a:pt x="6" y="21"/>
                      <a:pt x="8" y="24"/>
                      <a:pt x="12" y="23"/>
                    </a:cubicBezTo>
                    <a:cubicBezTo>
                      <a:pt x="15" y="23"/>
                      <a:pt x="18" y="24"/>
                      <a:pt x="20" y="21"/>
                    </a:cubicBezTo>
                    <a:cubicBezTo>
                      <a:pt x="22" y="18"/>
                      <a:pt x="25" y="17"/>
                      <a:pt x="24" y="13"/>
                    </a:cubicBezTo>
                    <a:cubicBezTo>
                      <a:pt x="24" y="10"/>
                      <a:pt x="25" y="7"/>
                      <a:pt x="22" y="4"/>
                    </a:cubicBezTo>
                    <a:cubicBezTo>
                      <a:pt x="19" y="2"/>
                      <a:pt x="18" y="0"/>
                      <a:pt x="14" y="0"/>
                    </a:cubicBezTo>
                    <a:cubicBezTo>
                      <a:pt x="11" y="1"/>
                      <a:pt x="7" y="0"/>
                      <a:pt x="5" y="3"/>
                    </a:cubicBezTo>
                    <a:cubicBezTo>
                      <a:pt x="3" y="5"/>
                      <a:pt x="0" y="7"/>
                      <a:pt x="1" y="11"/>
                    </a:cubicBezTo>
                    <a:cubicBezTo>
                      <a:pt x="1" y="14"/>
                      <a:pt x="1" y="17"/>
                      <a:pt x="4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37" name="Freeform 982">
                <a:extLst>
                  <a:ext uri="{FF2B5EF4-FFF2-40B4-BE49-F238E27FC236}">
                    <a16:creationId xmlns="" xmlns:a16="http://schemas.microsoft.com/office/drawing/2014/main" id="{FBA2928F-90E0-446A-97BB-49AE45BE7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527"/>
                <a:ext cx="65" cy="64"/>
              </a:xfrm>
              <a:custGeom>
                <a:avLst/>
                <a:gdLst>
                  <a:gd name="T0" fmla="*/ 4 w 25"/>
                  <a:gd name="T1" fmla="*/ 20 h 25"/>
                  <a:gd name="T2" fmla="*/ 12 w 25"/>
                  <a:gd name="T3" fmla="*/ 24 h 25"/>
                  <a:gd name="T4" fmla="*/ 21 w 25"/>
                  <a:gd name="T5" fmla="*/ 21 h 25"/>
                  <a:gd name="T6" fmla="*/ 25 w 25"/>
                  <a:gd name="T7" fmla="*/ 13 h 25"/>
                  <a:gd name="T8" fmla="*/ 22 w 25"/>
                  <a:gd name="T9" fmla="*/ 5 h 25"/>
                  <a:gd name="T10" fmla="*/ 14 w 25"/>
                  <a:gd name="T11" fmla="*/ 1 h 25"/>
                  <a:gd name="T12" fmla="*/ 5 w 25"/>
                  <a:gd name="T13" fmla="*/ 3 h 25"/>
                  <a:gd name="T14" fmla="*/ 1 w 25"/>
                  <a:gd name="T15" fmla="*/ 11 h 25"/>
                  <a:gd name="T16" fmla="*/ 4 w 25"/>
                  <a:gd name="T1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5">
                    <a:moveTo>
                      <a:pt x="4" y="20"/>
                    </a:moveTo>
                    <a:cubicBezTo>
                      <a:pt x="7" y="22"/>
                      <a:pt x="8" y="25"/>
                      <a:pt x="12" y="24"/>
                    </a:cubicBezTo>
                    <a:cubicBezTo>
                      <a:pt x="15" y="23"/>
                      <a:pt x="18" y="24"/>
                      <a:pt x="21" y="21"/>
                    </a:cubicBezTo>
                    <a:cubicBezTo>
                      <a:pt x="22" y="19"/>
                      <a:pt x="25" y="17"/>
                      <a:pt x="25" y="13"/>
                    </a:cubicBezTo>
                    <a:cubicBezTo>
                      <a:pt x="24" y="10"/>
                      <a:pt x="25" y="7"/>
                      <a:pt x="22" y="5"/>
                    </a:cubicBezTo>
                    <a:cubicBezTo>
                      <a:pt x="19" y="3"/>
                      <a:pt x="18" y="0"/>
                      <a:pt x="14" y="1"/>
                    </a:cubicBezTo>
                    <a:cubicBezTo>
                      <a:pt x="11" y="1"/>
                      <a:pt x="8" y="0"/>
                      <a:pt x="5" y="3"/>
                    </a:cubicBezTo>
                    <a:cubicBezTo>
                      <a:pt x="4" y="6"/>
                      <a:pt x="0" y="8"/>
                      <a:pt x="1" y="11"/>
                    </a:cubicBezTo>
                    <a:cubicBezTo>
                      <a:pt x="2" y="14"/>
                      <a:pt x="1" y="18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38" name="Freeform 983">
                <a:extLst>
                  <a:ext uri="{FF2B5EF4-FFF2-40B4-BE49-F238E27FC236}">
                    <a16:creationId xmlns="" xmlns:a16="http://schemas.microsoft.com/office/drawing/2014/main" id="{92B243B0-7142-4B25-8CC1-E670D94B6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2633"/>
                <a:ext cx="59" cy="60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1 h 23"/>
                  <a:gd name="T4" fmla="*/ 12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5" y="23"/>
                      <a:pt x="12" y="23"/>
                    </a:cubicBezTo>
                    <a:cubicBezTo>
                      <a:pt x="19" y="23"/>
                      <a:pt x="23" y="19"/>
                      <a:pt x="23" y="12"/>
                    </a:cubicBezTo>
                    <a:cubicBezTo>
                      <a:pt x="23" y="5"/>
                      <a:pt x="19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39" name="Freeform 984">
                <a:extLst>
                  <a:ext uri="{FF2B5EF4-FFF2-40B4-BE49-F238E27FC236}">
                    <a16:creationId xmlns="" xmlns:a16="http://schemas.microsoft.com/office/drawing/2014/main" id="{1D6D9ABA-0A81-4BC6-8179-DDF337E2B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" y="2630"/>
                <a:ext cx="65" cy="65"/>
              </a:xfrm>
              <a:custGeom>
                <a:avLst/>
                <a:gdLst>
                  <a:gd name="T0" fmla="*/ 4 w 25"/>
                  <a:gd name="T1" fmla="*/ 20 h 25"/>
                  <a:gd name="T2" fmla="*/ 12 w 25"/>
                  <a:gd name="T3" fmla="*/ 24 h 25"/>
                  <a:gd name="T4" fmla="*/ 20 w 25"/>
                  <a:gd name="T5" fmla="*/ 22 h 25"/>
                  <a:gd name="T6" fmla="*/ 24 w 25"/>
                  <a:gd name="T7" fmla="*/ 14 h 25"/>
                  <a:gd name="T8" fmla="*/ 21 w 25"/>
                  <a:gd name="T9" fmla="*/ 5 h 25"/>
                  <a:gd name="T10" fmla="*/ 14 w 25"/>
                  <a:gd name="T11" fmla="*/ 1 h 25"/>
                  <a:gd name="T12" fmla="*/ 5 w 25"/>
                  <a:gd name="T13" fmla="*/ 4 h 25"/>
                  <a:gd name="T14" fmla="*/ 1 w 25"/>
                  <a:gd name="T15" fmla="*/ 11 h 25"/>
                  <a:gd name="T16" fmla="*/ 4 w 25"/>
                  <a:gd name="T1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5">
                    <a:moveTo>
                      <a:pt x="4" y="20"/>
                    </a:moveTo>
                    <a:cubicBezTo>
                      <a:pt x="6" y="22"/>
                      <a:pt x="8" y="25"/>
                      <a:pt x="12" y="24"/>
                    </a:cubicBezTo>
                    <a:cubicBezTo>
                      <a:pt x="15" y="24"/>
                      <a:pt x="18" y="25"/>
                      <a:pt x="20" y="22"/>
                    </a:cubicBezTo>
                    <a:cubicBezTo>
                      <a:pt x="22" y="19"/>
                      <a:pt x="25" y="17"/>
                      <a:pt x="24" y="14"/>
                    </a:cubicBezTo>
                    <a:cubicBezTo>
                      <a:pt x="24" y="11"/>
                      <a:pt x="25" y="7"/>
                      <a:pt x="21" y="5"/>
                    </a:cubicBezTo>
                    <a:cubicBezTo>
                      <a:pt x="19" y="3"/>
                      <a:pt x="17" y="0"/>
                      <a:pt x="14" y="1"/>
                    </a:cubicBezTo>
                    <a:cubicBezTo>
                      <a:pt x="11" y="2"/>
                      <a:pt x="7" y="1"/>
                      <a:pt x="5" y="4"/>
                    </a:cubicBezTo>
                    <a:cubicBezTo>
                      <a:pt x="3" y="6"/>
                      <a:pt x="0" y="8"/>
                      <a:pt x="1" y="11"/>
                    </a:cubicBezTo>
                    <a:cubicBezTo>
                      <a:pt x="1" y="15"/>
                      <a:pt x="0" y="18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40" name="Freeform 985">
                <a:extLst>
                  <a:ext uri="{FF2B5EF4-FFF2-40B4-BE49-F238E27FC236}">
                    <a16:creationId xmlns="" xmlns:a16="http://schemas.microsoft.com/office/drawing/2014/main" id="{B5EA6BC8-8FC8-483F-A572-7F580D334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737"/>
                <a:ext cx="60" cy="62"/>
              </a:xfrm>
              <a:custGeom>
                <a:avLst/>
                <a:gdLst>
                  <a:gd name="T0" fmla="*/ 11 w 23"/>
                  <a:gd name="T1" fmla="*/ 23 h 24"/>
                  <a:gd name="T2" fmla="*/ 23 w 23"/>
                  <a:gd name="T3" fmla="*/ 12 h 24"/>
                  <a:gd name="T4" fmla="*/ 11 w 23"/>
                  <a:gd name="T5" fmla="*/ 0 h 24"/>
                  <a:gd name="T6" fmla="*/ 0 w 23"/>
                  <a:gd name="T7" fmla="*/ 12 h 24"/>
                  <a:gd name="T8" fmla="*/ 11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3"/>
                    </a:moveTo>
                    <a:cubicBezTo>
                      <a:pt x="18" y="24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9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41" name="Freeform 986">
                <a:extLst>
                  <a:ext uri="{FF2B5EF4-FFF2-40B4-BE49-F238E27FC236}">
                    <a16:creationId xmlns="" xmlns:a16="http://schemas.microsoft.com/office/drawing/2014/main" id="{F48836B8-05FD-44A2-8FA9-E50701D3E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529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8"/>
                      <a:pt x="23" y="11"/>
                    </a:cubicBezTo>
                    <a:cubicBezTo>
                      <a:pt x="23" y="4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42" name="Oval 987">
                <a:extLst>
                  <a:ext uri="{FF2B5EF4-FFF2-40B4-BE49-F238E27FC236}">
                    <a16:creationId xmlns="" xmlns:a16="http://schemas.microsoft.com/office/drawing/2014/main" id="{BBC66175-C738-460D-98EF-7E89CA637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9" y="2529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43" name="Oval 988">
                <a:extLst>
                  <a:ext uri="{FF2B5EF4-FFF2-40B4-BE49-F238E27FC236}">
                    <a16:creationId xmlns="" xmlns:a16="http://schemas.microsoft.com/office/drawing/2014/main" id="{673047FC-74D3-4E3B-9156-3400DB2C6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2529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44" name="Freeform 989">
                <a:extLst>
                  <a:ext uri="{FF2B5EF4-FFF2-40B4-BE49-F238E27FC236}">
                    <a16:creationId xmlns="" xmlns:a16="http://schemas.microsoft.com/office/drawing/2014/main" id="{A424693C-F99E-4829-9888-23E942A15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6" y="2737"/>
                <a:ext cx="60" cy="62"/>
              </a:xfrm>
              <a:custGeom>
                <a:avLst/>
                <a:gdLst>
                  <a:gd name="T0" fmla="*/ 0 w 23"/>
                  <a:gd name="T1" fmla="*/ 12 h 24"/>
                  <a:gd name="T2" fmla="*/ 12 w 23"/>
                  <a:gd name="T3" fmla="*/ 23 h 24"/>
                  <a:gd name="T4" fmla="*/ 23 w 23"/>
                  <a:gd name="T5" fmla="*/ 12 h 24"/>
                  <a:gd name="T6" fmla="*/ 12 w 23"/>
                  <a:gd name="T7" fmla="*/ 0 h 24"/>
                  <a:gd name="T8" fmla="*/ 0 w 23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0" y="12"/>
                    </a:moveTo>
                    <a:cubicBezTo>
                      <a:pt x="0" y="19"/>
                      <a:pt x="5" y="24"/>
                      <a:pt x="12" y="23"/>
                    </a:cubicBezTo>
                    <a:cubicBezTo>
                      <a:pt x="19" y="23"/>
                      <a:pt x="23" y="19"/>
                      <a:pt x="23" y="12"/>
                    </a:cubicBezTo>
                    <a:cubicBezTo>
                      <a:pt x="23" y="5"/>
                      <a:pt x="19" y="0"/>
                      <a:pt x="12" y="0"/>
                    </a:cubicBezTo>
                    <a:cubicBezTo>
                      <a:pt x="5" y="1"/>
                      <a:pt x="0" y="5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45" name="Oval 990">
                <a:extLst>
                  <a:ext uri="{FF2B5EF4-FFF2-40B4-BE49-F238E27FC236}">
                    <a16:creationId xmlns="" xmlns:a16="http://schemas.microsoft.com/office/drawing/2014/main" id="{E170A436-DCA9-4028-9544-A0072AC39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4" y="2420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46" name="Oval 991">
                <a:extLst>
                  <a:ext uri="{FF2B5EF4-FFF2-40B4-BE49-F238E27FC236}">
                    <a16:creationId xmlns="" xmlns:a16="http://schemas.microsoft.com/office/drawing/2014/main" id="{CEDEB52E-EE29-438A-B11B-96E38C744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70" y="2420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47" name="Oval 992">
                <a:extLst>
                  <a:ext uri="{FF2B5EF4-FFF2-40B4-BE49-F238E27FC236}">
                    <a16:creationId xmlns="" xmlns:a16="http://schemas.microsoft.com/office/drawing/2014/main" id="{733A495B-A68B-40B7-BA63-61BAA2F5E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6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48" name="Oval 993">
                <a:extLst>
                  <a:ext uri="{FF2B5EF4-FFF2-40B4-BE49-F238E27FC236}">
                    <a16:creationId xmlns="" xmlns:a16="http://schemas.microsoft.com/office/drawing/2014/main" id="{4C464EA0-F4F7-423E-9AA7-D15CA0EA50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49" name="Oval 994">
                <a:extLst>
                  <a:ext uri="{FF2B5EF4-FFF2-40B4-BE49-F238E27FC236}">
                    <a16:creationId xmlns="" xmlns:a16="http://schemas.microsoft.com/office/drawing/2014/main" id="{DCC941EE-007F-4DC5-9B4F-7260F85CE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50" name="Freeform 995">
                <a:extLst>
                  <a:ext uri="{FF2B5EF4-FFF2-40B4-BE49-F238E27FC236}">
                    <a16:creationId xmlns="" xmlns:a16="http://schemas.microsoft.com/office/drawing/2014/main" id="{2DCA77D9-8A9B-41EB-B30D-B8E8594FA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947"/>
                <a:ext cx="60" cy="59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9" y="23"/>
                      <a:pt x="23" y="19"/>
                      <a:pt x="23" y="12"/>
                    </a:cubicBezTo>
                    <a:cubicBezTo>
                      <a:pt x="23" y="5"/>
                      <a:pt x="19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9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51" name="Freeform 996">
                <a:extLst>
                  <a:ext uri="{FF2B5EF4-FFF2-40B4-BE49-F238E27FC236}">
                    <a16:creationId xmlns="" xmlns:a16="http://schemas.microsoft.com/office/drawing/2014/main" id="{8F078A5F-82FC-4A96-A29A-BADF7C5C2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5" y="2737"/>
                <a:ext cx="63" cy="62"/>
              </a:xfrm>
              <a:custGeom>
                <a:avLst/>
                <a:gdLst>
                  <a:gd name="T0" fmla="*/ 12 w 24"/>
                  <a:gd name="T1" fmla="*/ 23 h 24"/>
                  <a:gd name="T2" fmla="*/ 24 w 24"/>
                  <a:gd name="T3" fmla="*/ 12 h 24"/>
                  <a:gd name="T4" fmla="*/ 12 w 24"/>
                  <a:gd name="T5" fmla="*/ 0 h 24"/>
                  <a:gd name="T6" fmla="*/ 1 w 24"/>
                  <a:gd name="T7" fmla="*/ 12 h 24"/>
                  <a:gd name="T8" fmla="*/ 12 w 24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3"/>
                    </a:move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ubicBezTo>
                      <a:pt x="5" y="0"/>
                      <a:pt x="1" y="5"/>
                      <a:pt x="1" y="12"/>
                    </a:cubicBezTo>
                    <a:cubicBezTo>
                      <a:pt x="0" y="19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52" name="Freeform 997">
                <a:extLst>
                  <a:ext uri="{FF2B5EF4-FFF2-40B4-BE49-F238E27FC236}">
                    <a16:creationId xmlns="" xmlns:a16="http://schemas.microsoft.com/office/drawing/2014/main" id="{C5B16BC7-6765-4414-A04F-E50ED8915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0" y="2529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8"/>
                      <a:pt x="23" y="11"/>
                    </a:cubicBezTo>
                    <a:cubicBezTo>
                      <a:pt x="23" y="4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8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53" name="Oval 998">
                <a:extLst>
                  <a:ext uri="{FF2B5EF4-FFF2-40B4-BE49-F238E27FC236}">
                    <a16:creationId xmlns="" xmlns:a16="http://schemas.microsoft.com/office/drawing/2014/main" id="{F01C5F18-E51D-4CE9-A415-F47FFD4A0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5" y="3055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54" name="Oval 999">
                <a:extLst>
                  <a:ext uri="{FF2B5EF4-FFF2-40B4-BE49-F238E27FC236}">
                    <a16:creationId xmlns="" xmlns:a16="http://schemas.microsoft.com/office/drawing/2014/main" id="{DBAA90F5-1E62-47F7-A0B3-EFED2F20E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55" name="Freeform 1000">
                <a:extLst>
                  <a:ext uri="{FF2B5EF4-FFF2-40B4-BE49-F238E27FC236}">
                    <a16:creationId xmlns="" xmlns:a16="http://schemas.microsoft.com/office/drawing/2014/main" id="{9E21D317-47B8-4375-9AF6-780797DD0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9" y="2947"/>
                <a:ext cx="62" cy="59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0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9" y="23"/>
                      <a:pt x="24" y="18"/>
                      <a:pt x="24" y="11"/>
                    </a:cubicBezTo>
                    <a:cubicBezTo>
                      <a:pt x="23" y="5"/>
                      <a:pt x="19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1" y="19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56" name="Freeform 1001">
                <a:extLst>
                  <a:ext uri="{FF2B5EF4-FFF2-40B4-BE49-F238E27FC236}">
                    <a16:creationId xmlns="" xmlns:a16="http://schemas.microsoft.com/office/drawing/2014/main" id="{A8525AF2-F2B5-47BE-8CC6-5FA4278C5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2737"/>
                <a:ext cx="60" cy="62"/>
              </a:xfrm>
              <a:custGeom>
                <a:avLst/>
                <a:gdLst>
                  <a:gd name="T0" fmla="*/ 11 w 23"/>
                  <a:gd name="T1" fmla="*/ 23 h 24"/>
                  <a:gd name="T2" fmla="*/ 23 w 23"/>
                  <a:gd name="T3" fmla="*/ 12 h 24"/>
                  <a:gd name="T4" fmla="*/ 11 w 23"/>
                  <a:gd name="T5" fmla="*/ 0 h 24"/>
                  <a:gd name="T6" fmla="*/ 0 w 23"/>
                  <a:gd name="T7" fmla="*/ 12 h 24"/>
                  <a:gd name="T8" fmla="*/ 11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3"/>
                    </a:moveTo>
                    <a:cubicBezTo>
                      <a:pt x="18" y="24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9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57" name="Freeform 1002">
                <a:extLst>
                  <a:ext uri="{FF2B5EF4-FFF2-40B4-BE49-F238E27FC236}">
                    <a16:creationId xmlns="" xmlns:a16="http://schemas.microsoft.com/office/drawing/2014/main" id="{B64CD32B-EDCC-493C-AEE5-B9A9D0BA1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737"/>
                <a:ext cx="59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2 h 24"/>
                  <a:gd name="T4" fmla="*/ 12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19" y="23"/>
                      <a:pt x="23" y="19"/>
                      <a:pt x="23" y="12"/>
                    </a:cubicBezTo>
                    <a:cubicBezTo>
                      <a:pt x="23" y="5"/>
                      <a:pt x="19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4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58" name="Freeform 1003">
                <a:extLst>
                  <a:ext uri="{FF2B5EF4-FFF2-40B4-BE49-F238E27FC236}">
                    <a16:creationId xmlns="" xmlns:a16="http://schemas.microsoft.com/office/drawing/2014/main" id="{6CB84D90-4EFD-4709-9723-744E418F7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5" y="2843"/>
                <a:ext cx="60" cy="59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1 h 23"/>
                  <a:gd name="T4" fmla="*/ 12 w 23"/>
                  <a:gd name="T5" fmla="*/ 23 h 23"/>
                  <a:gd name="T6" fmla="*/ 23 w 23"/>
                  <a:gd name="T7" fmla="*/ 11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5" y="0"/>
                      <a:pt x="0" y="6"/>
                      <a:pt x="0" y="11"/>
                    </a:cubicBezTo>
                    <a:cubicBezTo>
                      <a:pt x="0" y="18"/>
                      <a:pt x="6" y="23"/>
                      <a:pt x="12" y="23"/>
                    </a:cubicBez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7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59" name="Freeform 1004">
                <a:extLst>
                  <a:ext uri="{FF2B5EF4-FFF2-40B4-BE49-F238E27FC236}">
                    <a16:creationId xmlns="" xmlns:a16="http://schemas.microsoft.com/office/drawing/2014/main" id="{052C808F-C9B1-4516-A03B-C2E36DA56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9" y="2843"/>
                <a:ext cx="62" cy="59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1 h 23"/>
                  <a:gd name="T4" fmla="*/ 12 w 24"/>
                  <a:gd name="T5" fmla="*/ 0 h 23"/>
                  <a:gd name="T6" fmla="*/ 0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8" y="23"/>
                      <a:pt x="24" y="19"/>
                      <a:pt x="23" y="11"/>
                    </a:cubicBezTo>
                    <a:cubicBezTo>
                      <a:pt x="23" y="6"/>
                      <a:pt x="19" y="0"/>
                      <a:pt x="12" y="0"/>
                    </a:cubicBezTo>
                    <a:cubicBezTo>
                      <a:pt x="6" y="0"/>
                      <a:pt x="1" y="4"/>
                      <a:pt x="0" y="12"/>
                    </a:cubicBezTo>
                    <a:cubicBezTo>
                      <a:pt x="1" y="17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60" name="Freeform 1005">
                <a:extLst>
                  <a:ext uri="{FF2B5EF4-FFF2-40B4-BE49-F238E27FC236}">
                    <a16:creationId xmlns="" xmlns:a16="http://schemas.microsoft.com/office/drawing/2014/main" id="{30DCD5F6-F9AF-4B09-96F3-C3333AF8F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843"/>
                <a:ext cx="59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61" name="Freeform 1006">
                <a:extLst>
                  <a:ext uri="{FF2B5EF4-FFF2-40B4-BE49-F238E27FC236}">
                    <a16:creationId xmlns="" xmlns:a16="http://schemas.microsoft.com/office/drawing/2014/main" id="{8DA7B5E0-0836-4D74-8254-2FDE4A682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6" y="2843"/>
                <a:ext cx="60" cy="59"/>
              </a:xfrm>
              <a:custGeom>
                <a:avLst/>
                <a:gdLst>
                  <a:gd name="T0" fmla="*/ 11 w 23"/>
                  <a:gd name="T1" fmla="*/ 23 h 23"/>
                  <a:gd name="T2" fmla="*/ 22 w 23"/>
                  <a:gd name="T3" fmla="*/ 12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2" y="18"/>
                      <a:pt x="22" y="12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5" y="0"/>
                      <a:pt x="0" y="4"/>
                      <a:pt x="0" y="11"/>
                    </a:cubicBezTo>
                    <a:cubicBezTo>
                      <a:pt x="0" y="18"/>
                      <a:pt x="4" y="22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62" name="Freeform 1007">
                <a:extLst>
                  <a:ext uri="{FF2B5EF4-FFF2-40B4-BE49-F238E27FC236}">
                    <a16:creationId xmlns="" xmlns:a16="http://schemas.microsoft.com/office/drawing/2014/main" id="{079F5F75-19CA-4A39-9C91-22639465C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843"/>
                <a:ext cx="59" cy="59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63" name="Freeform 1008">
                <a:extLst>
                  <a:ext uri="{FF2B5EF4-FFF2-40B4-BE49-F238E27FC236}">
                    <a16:creationId xmlns="" xmlns:a16="http://schemas.microsoft.com/office/drawing/2014/main" id="{E82AE8AD-0281-4A1B-AF61-8DA4678A9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2843"/>
                <a:ext cx="59" cy="59"/>
              </a:xfrm>
              <a:custGeom>
                <a:avLst/>
                <a:gdLst>
                  <a:gd name="T0" fmla="*/ 1 w 23"/>
                  <a:gd name="T1" fmla="*/ 12 h 23"/>
                  <a:gd name="T2" fmla="*/ 12 w 23"/>
                  <a:gd name="T3" fmla="*/ 23 h 23"/>
                  <a:gd name="T4" fmla="*/ 23 w 23"/>
                  <a:gd name="T5" fmla="*/ 11 h 23"/>
                  <a:gd name="T6" fmla="*/ 12 w 23"/>
                  <a:gd name="T7" fmla="*/ 0 h 23"/>
                  <a:gd name="T8" fmla="*/ 1 w 23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" y="12"/>
                    </a:moveTo>
                    <a:cubicBezTo>
                      <a:pt x="1" y="17"/>
                      <a:pt x="5" y="23"/>
                      <a:pt x="12" y="23"/>
                    </a:cubicBezTo>
                    <a:cubicBezTo>
                      <a:pt x="18" y="22"/>
                      <a:pt x="23" y="19"/>
                      <a:pt x="23" y="11"/>
                    </a:cubicBezTo>
                    <a:cubicBezTo>
                      <a:pt x="23" y="6"/>
                      <a:pt x="19" y="0"/>
                      <a:pt x="12" y="0"/>
                    </a:cubicBezTo>
                    <a:cubicBezTo>
                      <a:pt x="6" y="0"/>
                      <a:pt x="0" y="4"/>
                      <a:pt x="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</p:grpSp>
        <p:grpSp>
          <p:nvGrpSpPr>
            <p:cNvPr id="2404" name="Group 1210">
              <a:extLst>
                <a:ext uri="{FF2B5EF4-FFF2-40B4-BE49-F238E27FC236}">
                  <a16:creationId xmlns="" xmlns:a16="http://schemas.microsoft.com/office/drawing/2014/main" id="{927F9277-1B93-4EA7-AB62-065B073C0E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4138" y="3176588"/>
              <a:ext cx="12285663" cy="1595438"/>
              <a:chOff x="-53" y="2001"/>
              <a:chExt cx="7739" cy="1005"/>
            </a:xfrm>
            <a:grpFill/>
          </p:grpSpPr>
          <p:sp>
            <p:nvSpPr>
              <p:cNvPr id="3564" name="Freeform 1010">
                <a:extLst>
                  <a:ext uri="{FF2B5EF4-FFF2-40B4-BE49-F238E27FC236}">
                    <a16:creationId xmlns="" xmlns:a16="http://schemas.microsoft.com/office/drawing/2014/main" id="{F290A739-E55B-462C-BE4D-F260ECFE4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2737"/>
                <a:ext cx="60" cy="62"/>
              </a:xfrm>
              <a:custGeom>
                <a:avLst/>
                <a:gdLst>
                  <a:gd name="T0" fmla="*/ 11 w 23"/>
                  <a:gd name="T1" fmla="*/ 23 h 24"/>
                  <a:gd name="T2" fmla="*/ 23 w 23"/>
                  <a:gd name="T3" fmla="*/ 12 h 24"/>
                  <a:gd name="T4" fmla="*/ 11 w 23"/>
                  <a:gd name="T5" fmla="*/ 0 h 24"/>
                  <a:gd name="T6" fmla="*/ 0 w 23"/>
                  <a:gd name="T7" fmla="*/ 12 h 24"/>
                  <a:gd name="T8" fmla="*/ 11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7" y="0"/>
                      <a:pt x="11" y="0"/>
                    </a:cubicBezTo>
                    <a:cubicBezTo>
                      <a:pt x="5" y="1"/>
                      <a:pt x="0" y="6"/>
                      <a:pt x="0" y="12"/>
                    </a:cubicBezTo>
                    <a:cubicBezTo>
                      <a:pt x="0" y="18"/>
                      <a:pt x="5" y="24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65" name="Freeform 1011">
                <a:extLst>
                  <a:ext uri="{FF2B5EF4-FFF2-40B4-BE49-F238E27FC236}">
                    <a16:creationId xmlns="" xmlns:a16="http://schemas.microsoft.com/office/drawing/2014/main" id="{70292CE0-0C6A-46D9-84BE-DD07311EC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" y="2529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2"/>
                      <a:pt x="23" y="18"/>
                      <a:pt x="23" y="11"/>
                    </a:cubicBezTo>
                    <a:cubicBezTo>
                      <a:pt x="23" y="4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1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66" name="Freeform 1012">
                <a:extLst>
                  <a:ext uri="{FF2B5EF4-FFF2-40B4-BE49-F238E27FC236}">
                    <a16:creationId xmlns="" xmlns:a16="http://schemas.microsoft.com/office/drawing/2014/main" id="{38DCB066-731B-4AA1-90AA-AF857C5C0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529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1"/>
                    </a:cubicBezTo>
                    <a:cubicBezTo>
                      <a:pt x="23" y="6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67" name="Freeform 1013">
                <a:extLst>
                  <a:ext uri="{FF2B5EF4-FFF2-40B4-BE49-F238E27FC236}">
                    <a16:creationId xmlns="" xmlns:a16="http://schemas.microsoft.com/office/drawing/2014/main" id="{7C30195C-A418-434C-87BA-9CFB8CFF0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529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7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68" name="Freeform 1014">
                <a:extLst>
                  <a:ext uri="{FF2B5EF4-FFF2-40B4-BE49-F238E27FC236}">
                    <a16:creationId xmlns="" xmlns:a16="http://schemas.microsoft.com/office/drawing/2014/main" id="{FF09D265-F212-4BD9-BF74-608A00901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529"/>
                <a:ext cx="59" cy="60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1 h 23"/>
                  <a:gd name="T4" fmla="*/ 12 w 23"/>
                  <a:gd name="T5" fmla="*/ 23 h 23"/>
                  <a:gd name="T6" fmla="*/ 23 w 23"/>
                  <a:gd name="T7" fmla="*/ 11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2" y="23"/>
                    </a:cubicBezTo>
                    <a:cubicBezTo>
                      <a:pt x="18" y="23"/>
                      <a:pt x="23" y="18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69" name="Freeform 1015">
                <a:extLst>
                  <a:ext uri="{FF2B5EF4-FFF2-40B4-BE49-F238E27FC236}">
                    <a16:creationId xmlns="" xmlns:a16="http://schemas.microsoft.com/office/drawing/2014/main" id="{40707C08-86BD-45FB-BF53-C0E0AE903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2210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70" name="Freeform 1016">
                <a:extLst>
                  <a:ext uri="{FF2B5EF4-FFF2-40B4-BE49-F238E27FC236}">
                    <a16:creationId xmlns="" xmlns:a16="http://schemas.microsoft.com/office/drawing/2014/main" id="{12763D3C-682B-48FF-86E3-B7F68E013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2" y="2210"/>
                <a:ext cx="59" cy="60"/>
              </a:xfrm>
              <a:custGeom>
                <a:avLst/>
                <a:gdLst>
                  <a:gd name="T0" fmla="*/ 11 w 23"/>
                  <a:gd name="T1" fmla="*/ 23 h 23"/>
                  <a:gd name="T2" fmla="*/ 22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9"/>
                      <a:pt x="22" y="11"/>
                    </a:cubicBezTo>
                    <a:cubicBezTo>
                      <a:pt x="22" y="6"/>
                      <a:pt x="18" y="0"/>
                      <a:pt x="11" y="0"/>
                    </a:cubicBezTo>
                    <a:cubicBezTo>
                      <a:pt x="5" y="0"/>
                      <a:pt x="0" y="4"/>
                      <a:pt x="0" y="12"/>
                    </a:cubicBezTo>
                    <a:cubicBezTo>
                      <a:pt x="0" y="17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71" name="Freeform 1017">
                <a:extLst>
                  <a:ext uri="{FF2B5EF4-FFF2-40B4-BE49-F238E27FC236}">
                    <a16:creationId xmlns="" xmlns:a16="http://schemas.microsoft.com/office/drawing/2014/main" id="{AF8EDF15-4FB4-4344-AEEB-85ED4338D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210"/>
                <a:ext cx="60" cy="60"/>
              </a:xfrm>
              <a:custGeom>
                <a:avLst/>
                <a:gdLst>
                  <a:gd name="T0" fmla="*/ 11 w 23"/>
                  <a:gd name="T1" fmla="*/ 0 h 23"/>
                  <a:gd name="T2" fmla="*/ 0 w 23"/>
                  <a:gd name="T3" fmla="*/ 11 h 23"/>
                  <a:gd name="T4" fmla="*/ 11 w 23"/>
                  <a:gd name="T5" fmla="*/ 23 h 23"/>
                  <a:gd name="T6" fmla="*/ 23 w 23"/>
                  <a:gd name="T7" fmla="*/ 11 h 23"/>
                  <a:gd name="T8" fmla="*/ 11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0"/>
                    </a:move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ubicBezTo>
                      <a:pt x="17" y="23"/>
                      <a:pt x="23" y="18"/>
                      <a:pt x="23" y="11"/>
                    </a:cubicBezTo>
                    <a:cubicBezTo>
                      <a:pt x="23" y="6"/>
                      <a:pt x="18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72" name="Freeform 1018">
                <a:extLst>
                  <a:ext uri="{FF2B5EF4-FFF2-40B4-BE49-F238E27FC236}">
                    <a16:creationId xmlns="" xmlns:a16="http://schemas.microsoft.com/office/drawing/2014/main" id="{6E085457-B878-4C55-9DFB-3780E0094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4" y="2210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73" name="Freeform 1019">
                <a:extLst>
                  <a:ext uri="{FF2B5EF4-FFF2-40B4-BE49-F238E27FC236}">
                    <a16:creationId xmlns="" xmlns:a16="http://schemas.microsoft.com/office/drawing/2014/main" id="{FD2A4031-C8CD-47EB-8638-F23D26BF9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" y="2210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1 h 23"/>
                  <a:gd name="T4" fmla="*/ 12 w 24"/>
                  <a:gd name="T5" fmla="*/ 0 h 23"/>
                  <a:gd name="T6" fmla="*/ 1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9" y="23"/>
                      <a:pt x="24" y="18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1"/>
                      <a:pt x="0" y="5"/>
                      <a:pt x="1" y="12"/>
                    </a:cubicBezTo>
                    <a:cubicBezTo>
                      <a:pt x="1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74" name="Freeform 1020">
                <a:extLst>
                  <a:ext uri="{FF2B5EF4-FFF2-40B4-BE49-F238E27FC236}">
                    <a16:creationId xmlns="" xmlns:a16="http://schemas.microsoft.com/office/drawing/2014/main" id="{79D8A5C6-F097-4738-90F7-CD1DD1A72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4" y="2210"/>
                <a:ext cx="60" cy="60"/>
              </a:xfrm>
              <a:custGeom>
                <a:avLst/>
                <a:gdLst>
                  <a:gd name="T0" fmla="*/ 11 w 23"/>
                  <a:gd name="T1" fmla="*/ 0 h 23"/>
                  <a:gd name="T2" fmla="*/ 0 w 23"/>
                  <a:gd name="T3" fmla="*/ 11 h 23"/>
                  <a:gd name="T4" fmla="*/ 11 w 23"/>
                  <a:gd name="T5" fmla="*/ 23 h 23"/>
                  <a:gd name="T6" fmla="*/ 23 w 23"/>
                  <a:gd name="T7" fmla="*/ 12 h 23"/>
                  <a:gd name="T8" fmla="*/ 11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ubicBezTo>
                      <a:pt x="17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75" name="Freeform 1021">
                <a:extLst>
                  <a:ext uri="{FF2B5EF4-FFF2-40B4-BE49-F238E27FC236}">
                    <a16:creationId xmlns="" xmlns:a16="http://schemas.microsoft.com/office/drawing/2014/main" id="{5CF8C289-F7FF-4316-ADB9-28C61F849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8" y="2210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76" name="Freeform 1022">
                <a:extLst>
                  <a:ext uri="{FF2B5EF4-FFF2-40B4-BE49-F238E27FC236}">
                    <a16:creationId xmlns="" xmlns:a16="http://schemas.microsoft.com/office/drawing/2014/main" id="{875DCFA9-A5BD-4831-BDFE-69C0BBF83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7" y="2210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6" y="0"/>
                      <a:pt x="0" y="6"/>
                      <a:pt x="0" y="12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77" name="Freeform 1023">
                <a:extLst>
                  <a:ext uri="{FF2B5EF4-FFF2-40B4-BE49-F238E27FC236}">
                    <a16:creationId xmlns="" xmlns:a16="http://schemas.microsoft.com/office/drawing/2014/main" id="{3B18F518-5C82-4FA3-9FAE-9DDC597B2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1" y="2210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1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8" y="23"/>
                      <a:pt x="24" y="17"/>
                      <a:pt x="24" y="11"/>
                    </a:cubicBezTo>
                    <a:cubicBezTo>
                      <a:pt x="24" y="5"/>
                      <a:pt x="18" y="0"/>
                      <a:pt x="12" y="0"/>
                    </a:cubicBezTo>
                    <a:cubicBezTo>
                      <a:pt x="6" y="0"/>
                      <a:pt x="0" y="6"/>
                      <a:pt x="1" y="12"/>
                    </a:cubicBezTo>
                    <a:cubicBezTo>
                      <a:pt x="1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78" name="Freeform 1024">
                <a:extLst>
                  <a:ext uri="{FF2B5EF4-FFF2-40B4-BE49-F238E27FC236}">
                    <a16:creationId xmlns="" xmlns:a16="http://schemas.microsoft.com/office/drawing/2014/main" id="{A73B95E9-7D15-4A0A-8DF2-FD426652F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7" y="2210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7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79" name="Freeform 1025">
                <a:extLst>
                  <a:ext uri="{FF2B5EF4-FFF2-40B4-BE49-F238E27FC236}">
                    <a16:creationId xmlns="" xmlns:a16="http://schemas.microsoft.com/office/drawing/2014/main" id="{E1D39066-88C1-4EFC-9DD5-AAF0B8DEC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1" y="2210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7" y="0"/>
                      <a:pt x="12" y="0"/>
                    </a:cubicBezTo>
                    <a:cubicBezTo>
                      <a:pt x="5" y="0"/>
                      <a:pt x="0" y="6"/>
                      <a:pt x="0" y="11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80" name="Freeform 1026">
                <a:extLst>
                  <a:ext uri="{FF2B5EF4-FFF2-40B4-BE49-F238E27FC236}">
                    <a16:creationId xmlns="" xmlns:a16="http://schemas.microsoft.com/office/drawing/2014/main" id="{1C8C6B4B-9FF2-4441-99A1-7643AF2A1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9" y="2529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7"/>
                      <a:pt x="23" y="11"/>
                    </a:cubicBezTo>
                    <a:cubicBezTo>
                      <a:pt x="23" y="5"/>
                      <a:pt x="17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81" name="Freeform 1027">
                <a:extLst>
                  <a:ext uri="{FF2B5EF4-FFF2-40B4-BE49-F238E27FC236}">
                    <a16:creationId xmlns="" xmlns:a16="http://schemas.microsoft.com/office/drawing/2014/main" id="{E13D2DC0-95B2-4F5C-B351-EC8302A30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3" y="2529"/>
                <a:ext cx="59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1"/>
                    </a:cubicBezTo>
                    <a:cubicBezTo>
                      <a:pt x="23" y="6"/>
                      <a:pt x="18" y="0"/>
                      <a:pt x="11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82" name="Freeform 1028">
                <a:extLst>
                  <a:ext uri="{FF2B5EF4-FFF2-40B4-BE49-F238E27FC236}">
                    <a16:creationId xmlns="" xmlns:a16="http://schemas.microsoft.com/office/drawing/2014/main" id="{CE28D564-BA0F-4548-851C-4D42B4D68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2210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7" y="23"/>
                      <a:pt x="23" y="19"/>
                      <a:pt x="23" y="11"/>
                    </a:cubicBezTo>
                    <a:cubicBezTo>
                      <a:pt x="23" y="6"/>
                      <a:pt x="19" y="0"/>
                      <a:pt x="11" y="0"/>
                    </a:cubicBezTo>
                    <a:cubicBezTo>
                      <a:pt x="6" y="0"/>
                      <a:pt x="0" y="4"/>
                      <a:pt x="0" y="12"/>
                    </a:cubicBezTo>
                    <a:cubicBezTo>
                      <a:pt x="1" y="17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83" name="Oval 1029">
                <a:extLst>
                  <a:ext uri="{FF2B5EF4-FFF2-40B4-BE49-F238E27FC236}">
                    <a16:creationId xmlns="" xmlns:a16="http://schemas.microsoft.com/office/drawing/2014/main" id="{5953434B-04EE-41CD-BF43-41A1C934F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84" name="Freeform 1030">
                <a:extLst>
                  <a:ext uri="{FF2B5EF4-FFF2-40B4-BE49-F238E27FC236}">
                    <a16:creationId xmlns="" xmlns:a16="http://schemas.microsoft.com/office/drawing/2014/main" id="{1DE4FF51-8378-49CA-A253-0EBCF870C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4" y="2420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85" name="Oval 1031">
                <a:extLst>
                  <a:ext uri="{FF2B5EF4-FFF2-40B4-BE49-F238E27FC236}">
                    <a16:creationId xmlns="" xmlns:a16="http://schemas.microsoft.com/office/drawing/2014/main" id="{2936EDC2-F92C-412A-A22B-9D3C05C4C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" y="2420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86" name="Freeform 1032">
                <a:extLst>
                  <a:ext uri="{FF2B5EF4-FFF2-40B4-BE49-F238E27FC236}">
                    <a16:creationId xmlns="" xmlns:a16="http://schemas.microsoft.com/office/drawing/2014/main" id="{8DA0869C-D693-4B36-9F0C-F7E6E7B0D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2947"/>
                <a:ext cx="60" cy="59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1 h 23"/>
                  <a:gd name="T4" fmla="*/ 11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4" y="0"/>
                      <a:pt x="0" y="6"/>
                      <a:pt x="0" y="11"/>
                    </a:cubicBezTo>
                    <a:cubicBezTo>
                      <a:pt x="0" y="19"/>
                      <a:pt x="6" y="23"/>
                      <a:pt x="11" y="23"/>
                    </a:cubicBezTo>
                    <a:cubicBezTo>
                      <a:pt x="19" y="23"/>
                      <a:pt x="23" y="17"/>
                      <a:pt x="23" y="12"/>
                    </a:cubicBezTo>
                    <a:cubicBezTo>
                      <a:pt x="23" y="4"/>
                      <a:pt x="17" y="1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87" name="Freeform 1033">
                <a:extLst>
                  <a:ext uri="{FF2B5EF4-FFF2-40B4-BE49-F238E27FC236}">
                    <a16:creationId xmlns="" xmlns:a16="http://schemas.microsoft.com/office/drawing/2014/main" id="{9935F76F-1DD1-4EC8-AB4F-CCF19485D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314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88" name="Freeform 1034">
                <a:extLst>
                  <a:ext uri="{FF2B5EF4-FFF2-40B4-BE49-F238E27FC236}">
                    <a16:creationId xmlns="" xmlns:a16="http://schemas.microsoft.com/office/drawing/2014/main" id="{F607D95C-9B59-43C6-9DB2-035353E0F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314"/>
                <a:ext cx="62" cy="62"/>
              </a:xfrm>
              <a:custGeom>
                <a:avLst/>
                <a:gdLst>
                  <a:gd name="T0" fmla="*/ 1 w 24"/>
                  <a:gd name="T1" fmla="*/ 11 h 24"/>
                  <a:gd name="T2" fmla="*/ 12 w 24"/>
                  <a:gd name="T3" fmla="*/ 23 h 24"/>
                  <a:gd name="T4" fmla="*/ 24 w 24"/>
                  <a:gd name="T5" fmla="*/ 12 h 24"/>
                  <a:gd name="T6" fmla="*/ 13 w 24"/>
                  <a:gd name="T7" fmla="*/ 0 h 24"/>
                  <a:gd name="T8" fmla="*/ 1 w 24"/>
                  <a:gd name="T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" y="11"/>
                    </a:moveTo>
                    <a:cubicBezTo>
                      <a:pt x="0" y="18"/>
                      <a:pt x="5" y="23"/>
                      <a:pt x="12" y="23"/>
                    </a:cubicBezTo>
                    <a:cubicBezTo>
                      <a:pt x="19" y="24"/>
                      <a:pt x="23" y="19"/>
                      <a:pt x="24" y="12"/>
                    </a:cubicBezTo>
                    <a:cubicBezTo>
                      <a:pt x="24" y="5"/>
                      <a:pt x="19" y="1"/>
                      <a:pt x="13" y="0"/>
                    </a:cubicBezTo>
                    <a:cubicBezTo>
                      <a:pt x="6" y="0"/>
                      <a:pt x="1" y="5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89" name="Freeform 1035">
                <a:extLst>
                  <a:ext uri="{FF2B5EF4-FFF2-40B4-BE49-F238E27FC236}">
                    <a16:creationId xmlns="" xmlns:a16="http://schemas.microsoft.com/office/drawing/2014/main" id="{6D80D7C3-242B-4EEA-A6D4-28EF448D6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314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9" y="23"/>
                      <a:pt x="23" y="18"/>
                      <a:pt x="23" y="12"/>
                    </a:cubicBezTo>
                    <a:cubicBezTo>
                      <a:pt x="23" y="4"/>
                      <a:pt x="17" y="0"/>
                      <a:pt x="12" y="0"/>
                    </a:cubicBezTo>
                    <a:cubicBezTo>
                      <a:pt x="4" y="0"/>
                      <a:pt x="1" y="6"/>
                      <a:pt x="0" y="12"/>
                    </a:cubicBezTo>
                    <a:cubicBezTo>
                      <a:pt x="0" y="19"/>
                      <a:pt x="6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90" name="Oval 1036">
                <a:extLst>
                  <a:ext uri="{FF2B5EF4-FFF2-40B4-BE49-F238E27FC236}">
                    <a16:creationId xmlns="" xmlns:a16="http://schemas.microsoft.com/office/drawing/2014/main" id="{E0F5AE62-A544-4C0C-ABFE-B1E5A9CC0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6" y="2314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91" name="Freeform 1037">
                <a:extLst>
                  <a:ext uri="{FF2B5EF4-FFF2-40B4-BE49-F238E27FC236}">
                    <a16:creationId xmlns="" xmlns:a16="http://schemas.microsoft.com/office/drawing/2014/main" id="{BAFD6890-1408-4F41-9B83-2AC2CEC87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8" y="2314"/>
                <a:ext cx="59" cy="62"/>
              </a:xfrm>
              <a:custGeom>
                <a:avLst/>
                <a:gdLst>
                  <a:gd name="T0" fmla="*/ 11 w 23"/>
                  <a:gd name="T1" fmla="*/ 23 h 24"/>
                  <a:gd name="T2" fmla="*/ 22 w 23"/>
                  <a:gd name="T3" fmla="*/ 11 h 24"/>
                  <a:gd name="T4" fmla="*/ 11 w 23"/>
                  <a:gd name="T5" fmla="*/ 0 h 24"/>
                  <a:gd name="T6" fmla="*/ 0 w 23"/>
                  <a:gd name="T7" fmla="*/ 12 h 24"/>
                  <a:gd name="T8" fmla="*/ 11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3"/>
                    </a:moveTo>
                    <a:cubicBezTo>
                      <a:pt x="18" y="23"/>
                      <a:pt x="23" y="18"/>
                      <a:pt x="22" y="11"/>
                    </a:cubicBezTo>
                    <a:cubicBezTo>
                      <a:pt x="22" y="5"/>
                      <a:pt x="17" y="0"/>
                      <a:pt x="11" y="0"/>
                    </a:cubicBezTo>
                    <a:cubicBezTo>
                      <a:pt x="4" y="1"/>
                      <a:pt x="0" y="5"/>
                      <a:pt x="0" y="12"/>
                    </a:cubicBezTo>
                    <a:cubicBezTo>
                      <a:pt x="0" y="19"/>
                      <a:pt x="5" y="24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92" name="Freeform 1038">
                <a:extLst>
                  <a:ext uri="{FF2B5EF4-FFF2-40B4-BE49-F238E27FC236}">
                    <a16:creationId xmlns="" xmlns:a16="http://schemas.microsoft.com/office/drawing/2014/main" id="{13F3FA51-D3A2-416E-8F46-67578E4E3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2314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5"/>
                      <a:pt x="17" y="0"/>
                      <a:pt x="11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93" name="Freeform 1039">
                <a:extLst>
                  <a:ext uri="{FF2B5EF4-FFF2-40B4-BE49-F238E27FC236}">
                    <a16:creationId xmlns="" xmlns:a16="http://schemas.microsoft.com/office/drawing/2014/main" id="{21627805-8DD4-4775-9FF4-4B20BC80C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2633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2"/>
                    </a:cubicBezTo>
                    <a:cubicBezTo>
                      <a:pt x="23" y="6"/>
                      <a:pt x="17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94" name="Freeform 1040">
                <a:extLst>
                  <a:ext uri="{FF2B5EF4-FFF2-40B4-BE49-F238E27FC236}">
                    <a16:creationId xmlns="" xmlns:a16="http://schemas.microsoft.com/office/drawing/2014/main" id="{E58E0283-9258-4C37-8BFE-3F6B44385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1" y="2314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0"/>
                      <a:pt x="0" y="6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95" name="Freeform 1041">
                <a:extLst>
                  <a:ext uri="{FF2B5EF4-FFF2-40B4-BE49-F238E27FC236}">
                    <a16:creationId xmlns="" xmlns:a16="http://schemas.microsoft.com/office/drawing/2014/main" id="{7160F303-ECEB-4F24-BD99-D14E25B79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5" y="2314"/>
                <a:ext cx="62" cy="62"/>
              </a:xfrm>
              <a:custGeom>
                <a:avLst/>
                <a:gdLst>
                  <a:gd name="T0" fmla="*/ 1 w 24"/>
                  <a:gd name="T1" fmla="*/ 11 h 24"/>
                  <a:gd name="T2" fmla="*/ 12 w 24"/>
                  <a:gd name="T3" fmla="*/ 23 h 24"/>
                  <a:gd name="T4" fmla="*/ 23 w 24"/>
                  <a:gd name="T5" fmla="*/ 12 h 24"/>
                  <a:gd name="T6" fmla="*/ 12 w 24"/>
                  <a:gd name="T7" fmla="*/ 0 h 24"/>
                  <a:gd name="T8" fmla="*/ 1 w 24"/>
                  <a:gd name="T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" y="11"/>
                    </a:moveTo>
                    <a:cubicBezTo>
                      <a:pt x="0" y="18"/>
                      <a:pt x="5" y="23"/>
                      <a:pt x="12" y="23"/>
                    </a:cubicBezTo>
                    <a:cubicBezTo>
                      <a:pt x="18" y="24"/>
                      <a:pt x="23" y="19"/>
                      <a:pt x="23" y="12"/>
                    </a:cubicBezTo>
                    <a:cubicBezTo>
                      <a:pt x="24" y="5"/>
                      <a:pt x="19" y="1"/>
                      <a:pt x="12" y="0"/>
                    </a:cubicBezTo>
                    <a:cubicBezTo>
                      <a:pt x="6" y="0"/>
                      <a:pt x="1" y="5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96" name="Freeform 1042">
                <a:extLst>
                  <a:ext uri="{FF2B5EF4-FFF2-40B4-BE49-F238E27FC236}">
                    <a16:creationId xmlns="" xmlns:a16="http://schemas.microsoft.com/office/drawing/2014/main" id="{2EA2E530-94D0-4E82-80AE-76657FF7A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6" y="2314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1" y="0"/>
                    </a:cubicBezTo>
                    <a:cubicBezTo>
                      <a:pt x="6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97" name="Freeform 1043">
                <a:extLst>
                  <a:ext uri="{FF2B5EF4-FFF2-40B4-BE49-F238E27FC236}">
                    <a16:creationId xmlns="" xmlns:a16="http://schemas.microsoft.com/office/drawing/2014/main" id="{7D7B2B07-3EBE-4981-8791-389DD8373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0" y="2314"/>
                <a:ext cx="59" cy="60"/>
              </a:xfrm>
              <a:custGeom>
                <a:avLst/>
                <a:gdLst>
                  <a:gd name="T0" fmla="*/ 0 w 23"/>
                  <a:gd name="T1" fmla="*/ 12 h 23"/>
                  <a:gd name="T2" fmla="*/ 12 w 23"/>
                  <a:gd name="T3" fmla="*/ 23 h 23"/>
                  <a:gd name="T4" fmla="*/ 23 w 23"/>
                  <a:gd name="T5" fmla="*/ 12 h 23"/>
                  <a:gd name="T6" fmla="*/ 12 w 23"/>
                  <a:gd name="T7" fmla="*/ 0 h 23"/>
                  <a:gd name="T8" fmla="*/ 0 w 23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0" y="12"/>
                    </a:moveTo>
                    <a:cubicBezTo>
                      <a:pt x="0" y="18"/>
                      <a:pt x="5" y="23"/>
                      <a:pt x="12" y="23"/>
                    </a:cubicBez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0"/>
                      <a:pt x="0" y="6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98" name="Freeform 1044">
                <a:extLst>
                  <a:ext uri="{FF2B5EF4-FFF2-40B4-BE49-F238E27FC236}">
                    <a16:creationId xmlns="" xmlns:a16="http://schemas.microsoft.com/office/drawing/2014/main" id="{A8BAA991-7F24-47BA-867E-783043CEA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4" y="2314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99" name="Freeform 1045">
                <a:extLst>
                  <a:ext uri="{FF2B5EF4-FFF2-40B4-BE49-F238E27FC236}">
                    <a16:creationId xmlns="" xmlns:a16="http://schemas.microsoft.com/office/drawing/2014/main" id="{318300D3-8036-4160-99A0-0000AC45D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0" y="2314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00" name="Freeform 1046">
                <a:extLst>
                  <a:ext uri="{FF2B5EF4-FFF2-40B4-BE49-F238E27FC236}">
                    <a16:creationId xmlns="" xmlns:a16="http://schemas.microsoft.com/office/drawing/2014/main" id="{BCEC0E4C-16A7-4D5C-B174-A462BBCB8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947"/>
                <a:ext cx="59" cy="59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2 h 23"/>
                  <a:gd name="T4" fmla="*/ 12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6" y="0"/>
                      <a:pt x="0" y="5"/>
                      <a:pt x="0" y="12"/>
                    </a:cubicBezTo>
                    <a:cubicBezTo>
                      <a:pt x="0" y="17"/>
                      <a:pt x="5" y="23"/>
                      <a:pt x="12" y="23"/>
                    </a:cubicBezTo>
                    <a:cubicBezTo>
                      <a:pt x="17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01" name="Freeform 1047">
                <a:extLst>
                  <a:ext uri="{FF2B5EF4-FFF2-40B4-BE49-F238E27FC236}">
                    <a16:creationId xmlns="" xmlns:a16="http://schemas.microsoft.com/office/drawing/2014/main" id="{46584A9B-F92A-41B1-B230-60CBBC77D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947"/>
                <a:ext cx="60" cy="59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2 h 23"/>
                  <a:gd name="T4" fmla="*/ 12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6" y="0"/>
                      <a:pt x="0" y="5"/>
                      <a:pt x="0" y="12"/>
                    </a:cubicBezTo>
                    <a:cubicBezTo>
                      <a:pt x="0" y="17"/>
                      <a:pt x="5" y="23"/>
                      <a:pt x="12" y="23"/>
                    </a:cubicBez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02" name="Freeform 1048">
                <a:extLst>
                  <a:ext uri="{FF2B5EF4-FFF2-40B4-BE49-F238E27FC236}">
                    <a16:creationId xmlns="" xmlns:a16="http://schemas.microsoft.com/office/drawing/2014/main" id="{64F2056C-80E3-4C14-ADC4-D1BE42081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2947"/>
                <a:ext cx="59" cy="59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7"/>
                      <a:pt x="23" y="12"/>
                    </a:cubicBezTo>
                    <a:cubicBezTo>
                      <a:pt x="23" y="5"/>
                      <a:pt x="17" y="0"/>
                      <a:pt x="11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8"/>
                      <a:pt x="6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03" name="Freeform 1049">
                <a:extLst>
                  <a:ext uri="{FF2B5EF4-FFF2-40B4-BE49-F238E27FC236}">
                    <a16:creationId xmlns="" xmlns:a16="http://schemas.microsoft.com/office/drawing/2014/main" id="{8AD0AF47-CD35-4940-89A2-4D1A8E35B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2947"/>
                <a:ext cx="60" cy="59"/>
              </a:xfrm>
              <a:custGeom>
                <a:avLst/>
                <a:gdLst>
                  <a:gd name="T0" fmla="*/ 0 w 23"/>
                  <a:gd name="T1" fmla="*/ 12 h 23"/>
                  <a:gd name="T2" fmla="*/ 12 w 23"/>
                  <a:gd name="T3" fmla="*/ 23 h 23"/>
                  <a:gd name="T4" fmla="*/ 23 w 23"/>
                  <a:gd name="T5" fmla="*/ 11 h 23"/>
                  <a:gd name="T6" fmla="*/ 11 w 23"/>
                  <a:gd name="T7" fmla="*/ 0 h 23"/>
                  <a:gd name="T8" fmla="*/ 0 w 23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0" y="12"/>
                    </a:moveTo>
                    <a:cubicBezTo>
                      <a:pt x="0" y="17"/>
                      <a:pt x="4" y="23"/>
                      <a:pt x="12" y="23"/>
                    </a:cubicBezTo>
                    <a:cubicBezTo>
                      <a:pt x="17" y="23"/>
                      <a:pt x="23" y="19"/>
                      <a:pt x="23" y="11"/>
                    </a:cubicBezTo>
                    <a:cubicBezTo>
                      <a:pt x="23" y="6"/>
                      <a:pt x="19" y="0"/>
                      <a:pt x="11" y="0"/>
                    </a:cubicBezTo>
                    <a:cubicBezTo>
                      <a:pt x="6" y="1"/>
                      <a:pt x="0" y="4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04" name="Freeform 1050">
                <a:extLst>
                  <a:ext uri="{FF2B5EF4-FFF2-40B4-BE49-F238E27FC236}">
                    <a16:creationId xmlns="" xmlns:a16="http://schemas.microsoft.com/office/drawing/2014/main" id="{B73D982C-FFCB-43D5-9297-EBECE44CA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2947"/>
                <a:ext cx="60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05" name="Freeform 1051">
                <a:extLst>
                  <a:ext uri="{FF2B5EF4-FFF2-40B4-BE49-F238E27FC236}">
                    <a16:creationId xmlns="" xmlns:a16="http://schemas.microsoft.com/office/drawing/2014/main" id="{7DEC3461-7BD9-4A82-B2B3-D90E1FAAE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2947"/>
                <a:ext cx="62" cy="59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1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8" y="23"/>
                      <a:pt x="24" y="18"/>
                      <a:pt x="24" y="11"/>
                    </a:cubicBezTo>
                    <a:cubicBezTo>
                      <a:pt x="24" y="5"/>
                      <a:pt x="18" y="0"/>
                      <a:pt x="12" y="0"/>
                    </a:cubicBezTo>
                    <a:cubicBezTo>
                      <a:pt x="6" y="0"/>
                      <a:pt x="0" y="6"/>
                      <a:pt x="1" y="12"/>
                    </a:cubicBezTo>
                    <a:cubicBezTo>
                      <a:pt x="1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06" name="Freeform 1052">
                <a:extLst>
                  <a:ext uri="{FF2B5EF4-FFF2-40B4-BE49-F238E27FC236}">
                    <a16:creationId xmlns="" xmlns:a16="http://schemas.microsoft.com/office/drawing/2014/main" id="{3EB39B45-4016-450A-AE72-6A0719A57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2947"/>
                <a:ext cx="60" cy="59"/>
              </a:xfrm>
              <a:custGeom>
                <a:avLst/>
                <a:gdLst>
                  <a:gd name="T0" fmla="*/ 11 w 23"/>
                  <a:gd name="T1" fmla="*/ 0 h 23"/>
                  <a:gd name="T2" fmla="*/ 0 w 23"/>
                  <a:gd name="T3" fmla="*/ 12 h 23"/>
                  <a:gd name="T4" fmla="*/ 12 w 23"/>
                  <a:gd name="T5" fmla="*/ 23 h 23"/>
                  <a:gd name="T6" fmla="*/ 23 w 23"/>
                  <a:gd name="T7" fmla="*/ 11 h 23"/>
                  <a:gd name="T8" fmla="*/ 11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0"/>
                    </a:moveTo>
                    <a:cubicBezTo>
                      <a:pt x="5" y="1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ubicBezTo>
                      <a:pt x="18" y="22"/>
                      <a:pt x="23" y="18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07" name="Freeform 1053">
                <a:extLst>
                  <a:ext uri="{FF2B5EF4-FFF2-40B4-BE49-F238E27FC236}">
                    <a16:creationId xmlns="" xmlns:a16="http://schemas.microsoft.com/office/drawing/2014/main" id="{D9026668-30C7-4D55-A183-CEA7338D9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2947"/>
                <a:ext cx="60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2"/>
                    </a:cubicBezTo>
                    <a:cubicBezTo>
                      <a:pt x="23" y="5"/>
                      <a:pt x="17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08" name="Freeform 1054">
                <a:extLst>
                  <a:ext uri="{FF2B5EF4-FFF2-40B4-BE49-F238E27FC236}">
                    <a16:creationId xmlns="" xmlns:a16="http://schemas.microsoft.com/office/drawing/2014/main" id="{DB354532-6A9C-48EC-82EF-A34ED036E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2947"/>
                <a:ext cx="62" cy="59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2 h 23"/>
                  <a:gd name="T4" fmla="*/ 12 w 24"/>
                  <a:gd name="T5" fmla="*/ 0 h 23"/>
                  <a:gd name="T6" fmla="*/ 1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8" y="23"/>
                      <a:pt x="23" y="18"/>
                      <a:pt x="24" y="12"/>
                    </a:cubicBezTo>
                    <a:cubicBezTo>
                      <a:pt x="24" y="6"/>
                      <a:pt x="18" y="0"/>
                      <a:pt x="12" y="0"/>
                    </a:cubicBezTo>
                    <a:cubicBezTo>
                      <a:pt x="6" y="0"/>
                      <a:pt x="1" y="5"/>
                      <a:pt x="1" y="11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09" name="Freeform 1055">
                <a:extLst>
                  <a:ext uri="{FF2B5EF4-FFF2-40B4-BE49-F238E27FC236}">
                    <a16:creationId xmlns="" xmlns:a16="http://schemas.microsoft.com/office/drawing/2014/main" id="{F2046BF4-5DA5-4247-9093-C551E1622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2633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2 h 23"/>
                  <a:gd name="T4" fmla="*/ 13 w 24"/>
                  <a:gd name="T5" fmla="*/ 0 h 23"/>
                  <a:gd name="T6" fmla="*/ 1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9" y="23"/>
                      <a:pt x="23" y="19"/>
                      <a:pt x="24" y="12"/>
                    </a:cubicBezTo>
                    <a:cubicBezTo>
                      <a:pt x="24" y="5"/>
                      <a:pt x="19" y="1"/>
                      <a:pt x="13" y="0"/>
                    </a:cubicBezTo>
                    <a:cubicBezTo>
                      <a:pt x="6" y="0"/>
                      <a:pt x="1" y="5"/>
                      <a:pt x="1" y="11"/>
                    </a:cubicBezTo>
                    <a:cubicBezTo>
                      <a:pt x="0" y="18"/>
                      <a:pt x="5" y="22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10" name="Freeform 1056">
                <a:extLst>
                  <a:ext uri="{FF2B5EF4-FFF2-40B4-BE49-F238E27FC236}">
                    <a16:creationId xmlns="" xmlns:a16="http://schemas.microsoft.com/office/drawing/2014/main" id="{AED1CD3F-E6A5-4097-86F1-AAB19BCDC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633"/>
                <a:ext cx="60" cy="60"/>
              </a:xfrm>
              <a:custGeom>
                <a:avLst/>
                <a:gdLst>
                  <a:gd name="T0" fmla="*/ 0 w 23"/>
                  <a:gd name="T1" fmla="*/ 11 h 23"/>
                  <a:gd name="T2" fmla="*/ 11 w 23"/>
                  <a:gd name="T3" fmla="*/ 23 h 23"/>
                  <a:gd name="T4" fmla="*/ 23 w 23"/>
                  <a:gd name="T5" fmla="*/ 12 h 23"/>
                  <a:gd name="T6" fmla="*/ 12 w 23"/>
                  <a:gd name="T7" fmla="*/ 0 h 23"/>
                  <a:gd name="T8" fmla="*/ 0 w 23"/>
                  <a:gd name="T9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0" y="11"/>
                    </a:moveTo>
                    <a:cubicBezTo>
                      <a:pt x="0" y="18"/>
                      <a:pt x="5" y="22"/>
                      <a:pt x="11" y="23"/>
                    </a:cubicBez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8" y="1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11" name="Freeform 1057">
                <a:extLst>
                  <a:ext uri="{FF2B5EF4-FFF2-40B4-BE49-F238E27FC236}">
                    <a16:creationId xmlns="" xmlns:a16="http://schemas.microsoft.com/office/drawing/2014/main" id="{1711DBA8-2227-4C52-A81D-C0C8ED13B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633"/>
                <a:ext cx="59" cy="60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2 h 23"/>
                  <a:gd name="T4" fmla="*/ 12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6" y="0"/>
                      <a:pt x="0" y="6"/>
                      <a:pt x="0" y="12"/>
                    </a:cubicBezTo>
                    <a:cubicBezTo>
                      <a:pt x="0" y="18"/>
                      <a:pt x="6" y="23"/>
                      <a:pt x="12" y="23"/>
                    </a:cubicBez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12" name="Freeform 1058">
                <a:extLst>
                  <a:ext uri="{FF2B5EF4-FFF2-40B4-BE49-F238E27FC236}">
                    <a16:creationId xmlns="" xmlns:a16="http://schemas.microsoft.com/office/drawing/2014/main" id="{31D5CB0D-96BE-4549-860B-7395A3ED7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633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7"/>
                      <a:pt x="23" y="12"/>
                    </a:cubicBezTo>
                    <a:cubicBezTo>
                      <a:pt x="23" y="5"/>
                      <a:pt x="17" y="0"/>
                      <a:pt x="11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13" name="Freeform 1059">
                <a:extLst>
                  <a:ext uri="{FF2B5EF4-FFF2-40B4-BE49-F238E27FC236}">
                    <a16:creationId xmlns="" xmlns:a16="http://schemas.microsoft.com/office/drawing/2014/main" id="{EAA087E5-A747-43F1-A253-0BAC95BD5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" y="2418"/>
                <a:ext cx="60" cy="62"/>
              </a:xfrm>
              <a:custGeom>
                <a:avLst/>
                <a:gdLst>
                  <a:gd name="T0" fmla="*/ 11 w 23"/>
                  <a:gd name="T1" fmla="*/ 24 h 24"/>
                  <a:gd name="T2" fmla="*/ 23 w 23"/>
                  <a:gd name="T3" fmla="*/ 12 h 24"/>
                  <a:gd name="T4" fmla="*/ 11 w 23"/>
                  <a:gd name="T5" fmla="*/ 1 h 24"/>
                  <a:gd name="T6" fmla="*/ 0 w 23"/>
                  <a:gd name="T7" fmla="*/ 12 h 24"/>
                  <a:gd name="T8" fmla="*/ 11 w 2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4"/>
                    </a:moveTo>
                    <a:cubicBezTo>
                      <a:pt x="17" y="24"/>
                      <a:pt x="23" y="18"/>
                      <a:pt x="23" y="12"/>
                    </a:cubicBezTo>
                    <a:cubicBezTo>
                      <a:pt x="23" y="6"/>
                      <a:pt x="17" y="0"/>
                      <a:pt x="11" y="1"/>
                    </a:cubicBezTo>
                    <a:cubicBezTo>
                      <a:pt x="5" y="1"/>
                      <a:pt x="0" y="6"/>
                      <a:pt x="0" y="12"/>
                    </a:cubicBezTo>
                    <a:cubicBezTo>
                      <a:pt x="0" y="18"/>
                      <a:pt x="5" y="24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14" name="Freeform 1060">
                <a:extLst>
                  <a:ext uri="{FF2B5EF4-FFF2-40B4-BE49-F238E27FC236}">
                    <a16:creationId xmlns="" xmlns:a16="http://schemas.microsoft.com/office/drawing/2014/main" id="{F0C51639-F7E8-4223-A056-22A79C66C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" y="2418"/>
                <a:ext cx="60" cy="62"/>
              </a:xfrm>
              <a:custGeom>
                <a:avLst/>
                <a:gdLst>
                  <a:gd name="T0" fmla="*/ 11 w 23"/>
                  <a:gd name="T1" fmla="*/ 24 h 24"/>
                  <a:gd name="T2" fmla="*/ 23 w 23"/>
                  <a:gd name="T3" fmla="*/ 12 h 24"/>
                  <a:gd name="T4" fmla="*/ 11 w 23"/>
                  <a:gd name="T5" fmla="*/ 1 h 24"/>
                  <a:gd name="T6" fmla="*/ 0 w 23"/>
                  <a:gd name="T7" fmla="*/ 12 h 24"/>
                  <a:gd name="T8" fmla="*/ 11 w 2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4"/>
                    </a:moveTo>
                    <a:cubicBezTo>
                      <a:pt x="18" y="24"/>
                      <a:pt x="23" y="18"/>
                      <a:pt x="23" y="12"/>
                    </a:cubicBezTo>
                    <a:cubicBezTo>
                      <a:pt x="23" y="6"/>
                      <a:pt x="17" y="0"/>
                      <a:pt x="11" y="1"/>
                    </a:cubicBezTo>
                    <a:cubicBezTo>
                      <a:pt x="5" y="1"/>
                      <a:pt x="0" y="6"/>
                      <a:pt x="0" y="12"/>
                    </a:cubicBezTo>
                    <a:cubicBezTo>
                      <a:pt x="0" y="18"/>
                      <a:pt x="5" y="24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15" name="Freeform 1061">
                <a:extLst>
                  <a:ext uri="{FF2B5EF4-FFF2-40B4-BE49-F238E27FC236}">
                    <a16:creationId xmlns="" xmlns:a16="http://schemas.microsoft.com/office/drawing/2014/main" id="{186D2554-10C5-4156-9B67-E447EAE70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2420"/>
                <a:ext cx="63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0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8" y="23"/>
                      <a:pt x="24" y="17"/>
                      <a:pt x="24" y="11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6" y="0"/>
                      <a:pt x="1" y="5"/>
                      <a:pt x="0" y="11"/>
                    </a:cubicBezTo>
                    <a:cubicBezTo>
                      <a:pt x="1" y="17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16" name="Freeform 1062">
                <a:extLst>
                  <a:ext uri="{FF2B5EF4-FFF2-40B4-BE49-F238E27FC236}">
                    <a16:creationId xmlns="" xmlns:a16="http://schemas.microsoft.com/office/drawing/2014/main" id="{748688D7-DB5B-40AE-B70C-59155C1A0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420"/>
                <a:ext cx="59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17" name="Freeform 1063">
                <a:extLst>
                  <a:ext uri="{FF2B5EF4-FFF2-40B4-BE49-F238E27FC236}">
                    <a16:creationId xmlns="" xmlns:a16="http://schemas.microsoft.com/office/drawing/2014/main" id="{A815A6B9-4402-4ECB-AD24-FF51240A7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420"/>
                <a:ext cx="59" cy="60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1 h 23"/>
                  <a:gd name="T4" fmla="*/ 12 w 23"/>
                  <a:gd name="T5" fmla="*/ 23 h 23"/>
                  <a:gd name="T6" fmla="*/ 23 w 23"/>
                  <a:gd name="T7" fmla="*/ 11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2" y="23"/>
                    </a:cubicBez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18" name="Oval 1064">
                <a:extLst>
                  <a:ext uri="{FF2B5EF4-FFF2-40B4-BE49-F238E27FC236}">
                    <a16:creationId xmlns="" xmlns:a16="http://schemas.microsoft.com/office/drawing/2014/main" id="{90060A96-D90C-42BB-BDB1-4BB49D895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19" name="Freeform 1065">
                <a:extLst>
                  <a:ext uri="{FF2B5EF4-FFF2-40B4-BE49-F238E27FC236}">
                    <a16:creationId xmlns="" xmlns:a16="http://schemas.microsoft.com/office/drawing/2014/main" id="{0211CA7F-9957-4919-A497-773FE099F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6" y="2633"/>
                <a:ext cx="60" cy="60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2 h 23"/>
                  <a:gd name="T4" fmla="*/ 12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6" y="0"/>
                      <a:pt x="0" y="6"/>
                      <a:pt x="0" y="12"/>
                    </a:cubicBezTo>
                    <a:cubicBezTo>
                      <a:pt x="0" y="18"/>
                      <a:pt x="6" y="23"/>
                      <a:pt x="12" y="23"/>
                    </a:cubicBez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20" name="Freeform 1066">
                <a:extLst>
                  <a:ext uri="{FF2B5EF4-FFF2-40B4-BE49-F238E27FC236}">
                    <a16:creationId xmlns="" xmlns:a16="http://schemas.microsoft.com/office/drawing/2014/main" id="{9CE949E3-EB47-4524-B099-C5BC7C04F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5" y="2633"/>
                <a:ext cx="63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2 h 23"/>
                  <a:gd name="T4" fmla="*/ 12 w 24"/>
                  <a:gd name="T5" fmla="*/ 0 h 23"/>
                  <a:gd name="T6" fmla="*/ 1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8" y="23"/>
                      <a:pt x="24" y="18"/>
                      <a:pt x="24" y="12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6" y="0"/>
                      <a:pt x="0" y="6"/>
                      <a:pt x="1" y="12"/>
                    </a:cubicBezTo>
                    <a:cubicBezTo>
                      <a:pt x="1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21" name="Freeform 1067">
                <a:extLst>
                  <a:ext uri="{FF2B5EF4-FFF2-40B4-BE49-F238E27FC236}">
                    <a16:creationId xmlns="" xmlns:a16="http://schemas.microsoft.com/office/drawing/2014/main" id="{609C689C-4042-4229-A051-0CC643CEB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529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1"/>
                    </a:cubicBezTo>
                    <a:cubicBezTo>
                      <a:pt x="23" y="6"/>
                      <a:pt x="18" y="0"/>
                      <a:pt x="11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22" name="Freeform 1068">
                <a:extLst>
                  <a:ext uri="{FF2B5EF4-FFF2-40B4-BE49-F238E27FC236}">
                    <a16:creationId xmlns="" xmlns:a16="http://schemas.microsoft.com/office/drawing/2014/main" id="{5D44193F-7BEA-4CDA-B559-7E6D5EED3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2737"/>
                <a:ext cx="63" cy="62"/>
              </a:xfrm>
              <a:custGeom>
                <a:avLst/>
                <a:gdLst>
                  <a:gd name="T0" fmla="*/ 12 w 24"/>
                  <a:gd name="T1" fmla="*/ 23 h 24"/>
                  <a:gd name="T2" fmla="*/ 24 w 24"/>
                  <a:gd name="T3" fmla="*/ 12 h 24"/>
                  <a:gd name="T4" fmla="*/ 12 w 24"/>
                  <a:gd name="T5" fmla="*/ 0 h 24"/>
                  <a:gd name="T6" fmla="*/ 1 w 24"/>
                  <a:gd name="T7" fmla="*/ 12 h 24"/>
                  <a:gd name="T8" fmla="*/ 12 w 24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3"/>
                    </a:moveTo>
                    <a:cubicBezTo>
                      <a:pt x="18" y="24"/>
                      <a:pt x="23" y="18"/>
                      <a:pt x="24" y="12"/>
                    </a:cubicBezTo>
                    <a:cubicBezTo>
                      <a:pt x="24" y="6"/>
                      <a:pt x="18" y="1"/>
                      <a:pt x="12" y="0"/>
                    </a:cubicBezTo>
                    <a:cubicBezTo>
                      <a:pt x="6" y="0"/>
                      <a:pt x="1" y="6"/>
                      <a:pt x="1" y="12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23" name="Freeform 1069">
                <a:extLst>
                  <a:ext uri="{FF2B5EF4-FFF2-40B4-BE49-F238E27FC236}">
                    <a16:creationId xmlns="" xmlns:a16="http://schemas.microsoft.com/office/drawing/2014/main" id="{CF6984DD-851B-4187-B34E-9A196376F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737"/>
                <a:ext cx="60" cy="62"/>
              </a:xfrm>
              <a:custGeom>
                <a:avLst/>
                <a:gdLst>
                  <a:gd name="T0" fmla="*/ 11 w 23"/>
                  <a:gd name="T1" fmla="*/ 23 h 24"/>
                  <a:gd name="T2" fmla="*/ 23 w 23"/>
                  <a:gd name="T3" fmla="*/ 12 h 24"/>
                  <a:gd name="T4" fmla="*/ 11 w 23"/>
                  <a:gd name="T5" fmla="*/ 0 h 24"/>
                  <a:gd name="T6" fmla="*/ 0 w 23"/>
                  <a:gd name="T7" fmla="*/ 12 h 24"/>
                  <a:gd name="T8" fmla="*/ 11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3"/>
                    </a:moveTo>
                    <a:cubicBezTo>
                      <a:pt x="17" y="24"/>
                      <a:pt x="23" y="18"/>
                      <a:pt x="23" y="12"/>
                    </a:cubicBezTo>
                    <a:cubicBezTo>
                      <a:pt x="23" y="6"/>
                      <a:pt x="18" y="1"/>
                      <a:pt x="11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24" name="Freeform 1070">
                <a:extLst>
                  <a:ext uri="{FF2B5EF4-FFF2-40B4-BE49-F238E27FC236}">
                    <a16:creationId xmlns="" xmlns:a16="http://schemas.microsoft.com/office/drawing/2014/main" id="{D7C0CA36-1181-47E8-BD3E-92CAAF265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737"/>
                <a:ext cx="60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2 h 24"/>
                  <a:gd name="T4" fmla="*/ 12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7" y="1"/>
                      <a:pt x="12" y="0"/>
                    </a:cubicBezTo>
                    <a:cubicBezTo>
                      <a:pt x="5" y="1"/>
                      <a:pt x="0" y="6"/>
                      <a:pt x="0" y="12"/>
                    </a:cubicBezTo>
                    <a:cubicBezTo>
                      <a:pt x="0" y="18"/>
                      <a:pt x="6" y="24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25" name="Freeform 1071">
                <a:extLst>
                  <a:ext uri="{FF2B5EF4-FFF2-40B4-BE49-F238E27FC236}">
                    <a16:creationId xmlns="" xmlns:a16="http://schemas.microsoft.com/office/drawing/2014/main" id="{773998C4-0145-4BB1-864F-1E74AFEAD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737"/>
                <a:ext cx="59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2 w 23"/>
                  <a:gd name="T5" fmla="*/ 1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8"/>
                      <a:pt x="23" y="12"/>
                    </a:cubicBezTo>
                    <a:cubicBezTo>
                      <a:pt x="23" y="5"/>
                      <a:pt x="18" y="1"/>
                      <a:pt x="12" y="1"/>
                    </a:cubicBezTo>
                    <a:cubicBezTo>
                      <a:pt x="4" y="0"/>
                      <a:pt x="1" y="6"/>
                      <a:pt x="0" y="12"/>
                    </a:cubicBezTo>
                    <a:cubicBezTo>
                      <a:pt x="0" y="19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26" name="Freeform 1072">
                <a:extLst>
                  <a:ext uri="{FF2B5EF4-FFF2-40B4-BE49-F238E27FC236}">
                    <a16:creationId xmlns="" xmlns:a16="http://schemas.microsoft.com/office/drawing/2014/main" id="{D6C0ECD6-20BB-41CF-887A-682FCDEC9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2" y="2737"/>
                <a:ext cx="59" cy="62"/>
              </a:xfrm>
              <a:custGeom>
                <a:avLst/>
                <a:gdLst>
                  <a:gd name="T0" fmla="*/ 11 w 23"/>
                  <a:gd name="T1" fmla="*/ 23 h 24"/>
                  <a:gd name="T2" fmla="*/ 23 w 23"/>
                  <a:gd name="T3" fmla="*/ 12 h 24"/>
                  <a:gd name="T4" fmla="*/ 11 w 23"/>
                  <a:gd name="T5" fmla="*/ 0 h 24"/>
                  <a:gd name="T6" fmla="*/ 0 w 23"/>
                  <a:gd name="T7" fmla="*/ 12 h 24"/>
                  <a:gd name="T8" fmla="*/ 11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7" y="0"/>
                      <a:pt x="11" y="0"/>
                    </a:cubicBezTo>
                    <a:cubicBezTo>
                      <a:pt x="5" y="1"/>
                      <a:pt x="0" y="6"/>
                      <a:pt x="0" y="12"/>
                    </a:cubicBezTo>
                    <a:cubicBezTo>
                      <a:pt x="0" y="18"/>
                      <a:pt x="5" y="24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27" name="Freeform 1073">
                <a:extLst>
                  <a:ext uri="{FF2B5EF4-FFF2-40B4-BE49-F238E27FC236}">
                    <a16:creationId xmlns="" xmlns:a16="http://schemas.microsoft.com/office/drawing/2014/main" id="{995BC445-0EEB-4743-82CB-0AA5EF656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2843"/>
                <a:ext cx="62" cy="59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1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8" y="23"/>
                      <a:pt x="23" y="18"/>
                      <a:pt x="24" y="11"/>
                    </a:cubicBezTo>
                    <a:cubicBezTo>
                      <a:pt x="24" y="5"/>
                      <a:pt x="18" y="0"/>
                      <a:pt x="12" y="0"/>
                    </a:cubicBezTo>
                    <a:cubicBezTo>
                      <a:pt x="6" y="0"/>
                      <a:pt x="1" y="5"/>
                      <a:pt x="1" y="11"/>
                    </a:cubicBezTo>
                    <a:cubicBezTo>
                      <a:pt x="0" y="17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28" name="Freeform 1074">
                <a:extLst>
                  <a:ext uri="{FF2B5EF4-FFF2-40B4-BE49-F238E27FC236}">
                    <a16:creationId xmlns="" xmlns:a16="http://schemas.microsoft.com/office/drawing/2014/main" id="{65F26492-A729-4B84-B664-94C19CB04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2843"/>
                <a:ext cx="60" cy="59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7" y="0"/>
                      <a:pt x="11" y="0"/>
                    </a:cubicBezTo>
                    <a:cubicBezTo>
                      <a:pt x="5" y="0"/>
                      <a:pt x="0" y="6"/>
                      <a:pt x="0" y="11"/>
                    </a:cubicBezTo>
                    <a:cubicBezTo>
                      <a:pt x="0" y="18"/>
                      <a:pt x="6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29" name="Freeform 1075">
                <a:extLst>
                  <a:ext uri="{FF2B5EF4-FFF2-40B4-BE49-F238E27FC236}">
                    <a16:creationId xmlns="" xmlns:a16="http://schemas.microsoft.com/office/drawing/2014/main" id="{7822EB85-ABB6-43A5-906B-03330442B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2843"/>
                <a:ext cx="60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30" name="Freeform 1076">
                <a:extLst>
                  <a:ext uri="{FF2B5EF4-FFF2-40B4-BE49-F238E27FC236}">
                    <a16:creationId xmlns="" xmlns:a16="http://schemas.microsoft.com/office/drawing/2014/main" id="{B583EDEA-4EFC-4FE2-A9FB-C33F49149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843"/>
                <a:ext cx="60" cy="59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2" y="18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0"/>
                      <a:pt x="1" y="4"/>
                      <a:pt x="0" y="11"/>
                    </a:cubicBezTo>
                    <a:cubicBezTo>
                      <a:pt x="0" y="18"/>
                      <a:pt x="4" y="22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31" name="Freeform 1077">
                <a:extLst>
                  <a:ext uri="{FF2B5EF4-FFF2-40B4-BE49-F238E27FC236}">
                    <a16:creationId xmlns="" xmlns:a16="http://schemas.microsoft.com/office/drawing/2014/main" id="{3AE754CA-FC82-40CE-8675-0696DC9A0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843"/>
                <a:ext cx="60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32" name="Freeform 1078">
                <a:extLst>
                  <a:ext uri="{FF2B5EF4-FFF2-40B4-BE49-F238E27FC236}">
                    <a16:creationId xmlns="" xmlns:a16="http://schemas.microsoft.com/office/drawing/2014/main" id="{AEE9E3DF-090B-444C-A57D-0F7BC8D28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737"/>
                <a:ext cx="59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2 h 24"/>
                  <a:gd name="T4" fmla="*/ 12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1"/>
                      <a:pt x="0" y="6"/>
                      <a:pt x="0" y="12"/>
                    </a:cubicBezTo>
                    <a:cubicBezTo>
                      <a:pt x="0" y="18"/>
                      <a:pt x="6" y="24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33" name="Freeform 1079">
                <a:extLst>
                  <a:ext uri="{FF2B5EF4-FFF2-40B4-BE49-F238E27FC236}">
                    <a16:creationId xmlns="" xmlns:a16="http://schemas.microsoft.com/office/drawing/2014/main" id="{7DFEB919-C7B7-4E4D-91E8-29D966506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729"/>
                <a:ext cx="47" cy="78"/>
              </a:xfrm>
              <a:custGeom>
                <a:avLst/>
                <a:gdLst>
                  <a:gd name="T0" fmla="*/ 9 w 18"/>
                  <a:gd name="T1" fmla="*/ 2 h 30"/>
                  <a:gd name="T2" fmla="*/ 1 w 18"/>
                  <a:gd name="T3" fmla="*/ 0 h 30"/>
                  <a:gd name="T4" fmla="*/ 0 w 18"/>
                  <a:gd name="T5" fmla="*/ 6 h 30"/>
                  <a:gd name="T6" fmla="*/ 0 w 18"/>
                  <a:gd name="T7" fmla="*/ 14 h 30"/>
                  <a:gd name="T8" fmla="*/ 0 w 18"/>
                  <a:gd name="T9" fmla="*/ 26 h 30"/>
                  <a:gd name="T10" fmla="*/ 5 w 18"/>
                  <a:gd name="T11" fmla="*/ 29 h 30"/>
                  <a:gd name="T12" fmla="*/ 14 w 18"/>
                  <a:gd name="T13" fmla="*/ 23 h 30"/>
                  <a:gd name="T14" fmla="*/ 17 w 18"/>
                  <a:gd name="T15" fmla="*/ 14 h 30"/>
                  <a:gd name="T16" fmla="*/ 9 w 18"/>
                  <a:gd name="T17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9" y="2"/>
                    </a:moveTo>
                    <a:cubicBezTo>
                      <a:pt x="6" y="1"/>
                      <a:pt x="3" y="1"/>
                      <a:pt x="1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9"/>
                      <a:pt x="0" y="11"/>
                      <a:pt x="0" y="14"/>
                    </a:cubicBezTo>
                    <a:cubicBezTo>
                      <a:pt x="0" y="18"/>
                      <a:pt x="0" y="22"/>
                      <a:pt x="0" y="26"/>
                    </a:cubicBezTo>
                    <a:cubicBezTo>
                      <a:pt x="0" y="30"/>
                      <a:pt x="0" y="29"/>
                      <a:pt x="5" y="29"/>
                    </a:cubicBezTo>
                    <a:cubicBezTo>
                      <a:pt x="9" y="28"/>
                      <a:pt x="12" y="26"/>
                      <a:pt x="14" y="23"/>
                    </a:cubicBezTo>
                    <a:cubicBezTo>
                      <a:pt x="15" y="21"/>
                      <a:pt x="18" y="17"/>
                      <a:pt x="17" y="14"/>
                    </a:cubicBezTo>
                    <a:cubicBezTo>
                      <a:pt x="16" y="10"/>
                      <a:pt x="14" y="5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34" name="Freeform 1080">
                <a:extLst>
                  <a:ext uri="{FF2B5EF4-FFF2-40B4-BE49-F238E27FC236}">
                    <a16:creationId xmlns="" xmlns:a16="http://schemas.microsoft.com/office/drawing/2014/main" id="{7BD69271-A61C-40DA-86B6-45D282F9A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2840"/>
                <a:ext cx="60" cy="65"/>
              </a:xfrm>
              <a:custGeom>
                <a:avLst/>
                <a:gdLst>
                  <a:gd name="T0" fmla="*/ 20 w 23"/>
                  <a:gd name="T1" fmla="*/ 18 h 25"/>
                  <a:gd name="T2" fmla="*/ 20 w 23"/>
                  <a:gd name="T3" fmla="*/ 6 h 25"/>
                  <a:gd name="T4" fmla="*/ 3 w 23"/>
                  <a:gd name="T5" fmla="*/ 6 h 25"/>
                  <a:gd name="T6" fmla="*/ 0 w 23"/>
                  <a:gd name="T7" fmla="*/ 12 h 25"/>
                  <a:gd name="T8" fmla="*/ 2 w 23"/>
                  <a:gd name="T9" fmla="*/ 17 h 25"/>
                  <a:gd name="T10" fmla="*/ 20 w 23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5">
                    <a:moveTo>
                      <a:pt x="20" y="18"/>
                    </a:moveTo>
                    <a:cubicBezTo>
                      <a:pt x="23" y="14"/>
                      <a:pt x="23" y="10"/>
                      <a:pt x="20" y="6"/>
                    </a:cubicBezTo>
                    <a:cubicBezTo>
                      <a:pt x="14" y="0"/>
                      <a:pt x="8" y="0"/>
                      <a:pt x="3" y="6"/>
                    </a:cubicBezTo>
                    <a:cubicBezTo>
                      <a:pt x="2" y="8"/>
                      <a:pt x="1" y="11"/>
                      <a:pt x="0" y="12"/>
                    </a:cubicBezTo>
                    <a:cubicBezTo>
                      <a:pt x="1" y="14"/>
                      <a:pt x="1" y="16"/>
                      <a:pt x="2" y="17"/>
                    </a:cubicBezTo>
                    <a:cubicBezTo>
                      <a:pt x="7" y="25"/>
                      <a:pt x="15" y="25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35" name="Freeform 1081">
                <a:extLst>
                  <a:ext uri="{FF2B5EF4-FFF2-40B4-BE49-F238E27FC236}">
                    <a16:creationId xmlns="" xmlns:a16="http://schemas.microsoft.com/office/drawing/2014/main" id="{1E53F532-8F5B-4B69-A0F5-EECDE822A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2843"/>
                <a:ext cx="65" cy="59"/>
              </a:xfrm>
              <a:custGeom>
                <a:avLst/>
                <a:gdLst>
                  <a:gd name="T0" fmla="*/ 7 w 25"/>
                  <a:gd name="T1" fmla="*/ 20 h 23"/>
                  <a:gd name="T2" fmla="*/ 18 w 25"/>
                  <a:gd name="T3" fmla="*/ 20 h 23"/>
                  <a:gd name="T4" fmla="*/ 17 w 25"/>
                  <a:gd name="T5" fmla="*/ 2 h 23"/>
                  <a:gd name="T6" fmla="*/ 12 w 25"/>
                  <a:gd name="T7" fmla="*/ 0 h 23"/>
                  <a:gd name="T8" fmla="*/ 7 w 25"/>
                  <a:gd name="T9" fmla="*/ 2 h 23"/>
                  <a:gd name="T10" fmla="*/ 7 w 25"/>
                  <a:gd name="T11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3">
                    <a:moveTo>
                      <a:pt x="7" y="20"/>
                    </a:moveTo>
                    <a:cubicBezTo>
                      <a:pt x="10" y="23"/>
                      <a:pt x="14" y="23"/>
                      <a:pt x="18" y="20"/>
                    </a:cubicBezTo>
                    <a:cubicBezTo>
                      <a:pt x="25" y="15"/>
                      <a:pt x="24" y="7"/>
                      <a:pt x="17" y="2"/>
                    </a:cubicBezTo>
                    <a:cubicBezTo>
                      <a:pt x="16" y="1"/>
                      <a:pt x="14" y="1"/>
                      <a:pt x="12" y="0"/>
                    </a:cubicBezTo>
                    <a:cubicBezTo>
                      <a:pt x="10" y="1"/>
                      <a:pt x="8" y="1"/>
                      <a:pt x="7" y="2"/>
                    </a:cubicBezTo>
                    <a:cubicBezTo>
                      <a:pt x="0" y="7"/>
                      <a:pt x="0" y="15"/>
                      <a:pt x="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36" name="Freeform 1082">
                <a:extLst>
                  <a:ext uri="{FF2B5EF4-FFF2-40B4-BE49-F238E27FC236}">
                    <a16:creationId xmlns="" xmlns:a16="http://schemas.microsoft.com/office/drawing/2014/main" id="{35297592-D405-4B4E-B0B6-184AC53E6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2843"/>
                <a:ext cx="63" cy="59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1 h 23"/>
                  <a:gd name="T4" fmla="*/ 12 w 24"/>
                  <a:gd name="T5" fmla="*/ 0 h 23"/>
                  <a:gd name="T6" fmla="*/ 0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6" y="22"/>
                      <a:pt x="24" y="14"/>
                      <a:pt x="23" y="11"/>
                    </a:cubicBezTo>
                    <a:cubicBezTo>
                      <a:pt x="23" y="7"/>
                      <a:pt x="15" y="0"/>
                      <a:pt x="12" y="0"/>
                    </a:cubicBezTo>
                    <a:cubicBezTo>
                      <a:pt x="8" y="0"/>
                      <a:pt x="0" y="8"/>
                      <a:pt x="0" y="11"/>
                    </a:cubicBezTo>
                    <a:cubicBezTo>
                      <a:pt x="1" y="16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37" name="Freeform 1083">
                <a:extLst>
                  <a:ext uri="{FF2B5EF4-FFF2-40B4-BE49-F238E27FC236}">
                    <a16:creationId xmlns="" xmlns:a16="http://schemas.microsoft.com/office/drawing/2014/main" id="{37D0F913-AE2F-40E8-ADF0-E04692872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2843"/>
                <a:ext cx="63" cy="59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1 h 23"/>
                  <a:gd name="T4" fmla="*/ 12 w 24"/>
                  <a:gd name="T5" fmla="*/ 0 h 23"/>
                  <a:gd name="T6" fmla="*/ 0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6" y="22"/>
                      <a:pt x="24" y="14"/>
                      <a:pt x="23" y="11"/>
                    </a:cubicBezTo>
                    <a:cubicBezTo>
                      <a:pt x="22" y="7"/>
                      <a:pt x="15" y="0"/>
                      <a:pt x="12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38" name="Freeform 1084">
                <a:extLst>
                  <a:ext uri="{FF2B5EF4-FFF2-40B4-BE49-F238E27FC236}">
                    <a16:creationId xmlns="" xmlns:a16="http://schemas.microsoft.com/office/drawing/2014/main" id="{60839B0B-81D6-49F5-A8FD-6019D0D81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2843"/>
                <a:ext cx="62" cy="59"/>
              </a:xfrm>
              <a:custGeom>
                <a:avLst/>
                <a:gdLst>
                  <a:gd name="T0" fmla="*/ 13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1 w 24"/>
                  <a:gd name="T7" fmla="*/ 11 h 23"/>
                  <a:gd name="T8" fmla="*/ 13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3" y="23"/>
                    </a:moveTo>
                    <a:cubicBezTo>
                      <a:pt x="17" y="22"/>
                      <a:pt x="24" y="14"/>
                      <a:pt x="24" y="11"/>
                    </a:cubicBezTo>
                    <a:cubicBezTo>
                      <a:pt x="23" y="7"/>
                      <a:pt x="16" y="0"/>
                      <a:pt x="12" y="0"/>
                    </a:cubicBezTo>
                    <a:cubicBezTo>
                      <a:pt x="8" y="0"/>
                      <a:pt x="0" y="8"/>
                      <a:pt x="1" y="11"/>
                    </a:cubicBezTo>
                    <a:cubicBezTo>
                      <a:pt x="1" y="16"/>
                      <a:pt x="9" y="23"/>
                      <a:pt x="1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39" name="Freeform 1085">
                <a:extLst>
                  <a:ext uri="{FF2B5EF4-FFF2-40B4-BE49-F238E27FC236}">
                    <a16:creationId xmlns="" xmlns:a16="http://schemas.microsoft.com/office/drawing/2014/main" id="{5EBAC7F2-B97E-4EED-AF92-007DDDEA2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840"/>
                <a:ext cx="63" cy="65"/>
              </a:xfrm>
              <a:custGeom>
                <a:avLst/>
                <a:gdLst>
                  <a:gd name="T0" fmla="*/ 21 w 24"/>
                  <a:gd name="T1" fmla="*/ 18 h 25"/>
                  <a:gd name="T2" fmla="*/ 20 w 24"/>
                  <a:gd name="T3" fmla="*/ 6 h 25"/>
                  <a:gd name="T4" fmla="*/ 4 w 24"/>
                  <a:gd name="T5" fmla="*/ 6 h 25"/>
                  <a:gd name="T6" fmla="*/ 0 w 24"/>
                  <a:gd name="T7" fmla="*/ 12 h 25"/>
                  <a:gd name="T8" fmla="*/ 3 w 24"/>
                  <a:gd name="T9" fmla="*/ 17 h 25"/>
                  <a:gd name="T10" fmla="*/ 21 w 24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5">
                    <a:moveTo>
                      <a:pt x="21" y="18"/>
                    </a:moveTo>
                    <a:cubicBezTo>
                      <a:pt x="24" y="14"/>
                      <a:pt x="24" y="10"/>
                      <a:pt x="20" y="6"/>
                    </a:cubicBezTo>
                    <a:cubicBezTo>
                      <a:pt x="15" y="0"/>
                      <a:pt x="9" y="0"/>
                      <a:pt x="4" y="6"/>
                    </a:cubicBezTo>
                    <a:cubicBezTo>
                      <a:pt x="2" y="8"/>
                      <a:pt x="1" y="11"/>
                      <a:pt x="0" y="12"/>
                    </a:cubicBezTo>
                    <a:cubicBezTo>
                      <a:pt x="1" y="14"/>
                      <a:pt x="2" y="16"/>
                      <a:pt x="3" y="17"/>
                    </a:cubicBezTo>
                    <a:cubicBezTo>
                      <a:pt x="8" y="25"/>
                      <a:pt x="15" y="25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40" name="Freeform 1086">
                <a:extLst>
                  <a:ext uri="{FF2B5EF4-FFF2-40B4-BE49-F238E27FC236}">
                    <a16:creationId xmlns="" xmlns:a16="http://schemas.microsoft.com/office/drawing/2014/main" id="{F748F0D1-8F06-4469-BEC2-4D19F49F1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840"/>
                <a:ext cx="59" cy="65"/>
              </a:xfrm>
              <a:custGeom>
                <a:avLst/>
                <a:gdLst>
                  <a:gd name="T0" fmla="*/ 20 w 23"/>
                  <a:gd name="T1" fmla="*/ 18 h 25"/>
                  <a:gd name="T2" fmla="*/ 20 w 23"/>
                  <a:gd name="T3" fmla="*/ 6 h 25"/>
                  <a:gd name="T4" fmla="*/ 3 w 23"/>
                  <a:gd name="T5" fmla="*/ 6 h 25"/>
                  <a:gd name="T6" fmla="*/ 0 w 23"/>
                  <a:gd name="T7" fmla="*/ 12 h 25"/>
                  <a:gd name="T8" fmla="*/ 2 w 23"/>
                  <a:gd name="T9" fmla="*/ 17 h 25"/>
                  <a:gd name="T10" fmla="*/ 20 w 23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5">
                    <a:moveTo>
                      <a:pt x="20" y="18"/>
                    </a:moveTo>
                    <a:cubicBezTo>
                      <a:pt x="23" y="14"/>
                      <a:pt x="23" y="10"/>
                      <a:pt x="20" y="6"/>
                    </a:cubicBezTo>
                    <a:cubicBezTo>
                      <a:pt x="15" y="0"/>
                      <a:pt x="8" y="0"/>
                      <a:pt x="3" y="6"/>
                    </a:cubicBezTo>
                    <a:cubicBezTo>
                      <a:pt x="2" y="8"/>
                      <a:pt x="1" y="11"/>
                      <a:pt x="0" y="12"/>
                    </a:cubicBezTo>
                    <a:cubicBezTo>
                      <a:pt x="1" y="14"/>
                      <a:pt x="1" y="16"/>
                      <a:pt x="2" y="17"/>
                    </a:cubicBezTo>
                    <a:cubicBezTo>
                      <a:pt x="7" y="25"/>
                      <a:pt x="15" y="25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41" name="Freeform 1087">
                <a:extLst>
                  <a:ext uri="{FF2B5EF4-FFF2-40B4-BE49-F238E27FC236}">
                    <a16:creationId xmlns="" xmlns:a16="http://schemas.microsoft.com/office/drawing/2014/main" id="{B78E8428-4CCD-4BB1-A50A-C6D7BB539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5" y="2737"/>
                <a:ext cx="63" cy="64"/>
              </a:xfrm>
              <a:custGeom>
                <a:avLst/>
                <a:gdLst>
                  <a:gd name="T0" fmla="*/ 19 w 24"/>
                  <a:gd name="T1" fmla="*/ 19 h 25"/>
                  <a:gd name="T2" fmla="*/ 19 w 24"/>
                  <a:gd name="T3" fmla="*/ 5 h 25"/>
                  <a:gd name="T4" fmla="*/ 11 w 24"/>
                  <a:gd name="T5" fmla="*/ 1 h 25"/>
                  <a:gd name="T6" fmla="*/ 0 w 24"/>
                  <a:gd name="T7" fmla="*/ 12 h 25"/>
                  <a:gd name="T8" fmla="*/ 4 w 24"/>
                  <a:gd name="T9" fmla="*/ 19 h 25"/>
                  <a:gd name="T10" fmla="*/ 19 w 24"/>
                  <a:gd name="T11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5">
                    <a:moveTo>
                      <a:pt x="19" y="19"/>
                    </a:moveTo>
                    <a:cubicBezTo>
                      <a:pt x="24" y="14"/>
                      <a:pt x="24" y="10"/>
                      <a:pt x="19" y="5"/>
                    </a:cubicBezTo>
                    <a:cubicBezTo>
                      <a:pt x="17" y="3"/>
                      <a:pt x="14" y="1"/>
                      <a:pt x="11" y="1"/>
                    </a:cubicBezTo>
                    <a:cubicBezTo>
                      <a:pt x="8" y="0"/>
                      <a:pt x="1" y="8"/>
                      <a:pt x="0" y="12"/>
                    </a:cubicBezTo>
                    <a:cubicBezTo>
                      <a:pt x="1" y="14"/>
                      <a:pt x="2" y="17"/>
                      <a:pt x="4" y="19"/>
                    </a:cubicBezTo>
                    <a:cubicBezTo>
                      <a:pt x="10" y="24"/>
                      <a:pt x="13" y="25"/>
                      <a:pt x="1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42" name="Freeform 1088">
                <a:extLst>
                  <a:ext uri="{FF2B5EF4-FFF2-40B4-BE49-F238E27FC236}">
                    <a16:creationId xmlns="" xmlns:a16="http://schemas.microsoft.com/office/drawing/2014/main" id="{0619DD09-5190-4ED2-A5F5-3B79078E1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1" y="2104"/>
                <a:ext cx="62" cy="62"/>
              </a:xfrm>
              <a:custGeom>
                <a:avLst/>
                <a:gdLst>
                  <a:gd name="T0" fmla="*/ 12 w 24"/>
                  <a:gd name="T1" fmla="*/ 24 h 24"/>
                  <a:gd name="T2" fmla="*/ 24 w 24"/>
                  <a:gd name="T3" fmla="*/ 12 h 24"/>
                  <a:gd name="T4" fmla="*/ 13 w 24"/>
                  <a:gd name="T5" fmla="*/ 1 h 24"/>
                  <a:gd name="T6" fmla="*/ 1 w 24"/>
                  <a:gd name="T7" fmla="*/ 12 h 24"/>
                  <a:gd name="T8" fmla="*/ 12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16" y="24"/>
                      <a:pt x="24" y="16"/>
                      <a:pt x="24" y="12"/>
                    </a:cubicBezTo>
                    <a:cubicBezTo>
                      <a:pt x="24" y="9"/>
                      <a:pt x="17" y="1"/>
                      <a:pt x="13" y="1"/>
                    </a:cubicBezTo>
                    <a:cubicBezTo>
                      <a:pt x="9" y="0"/>
                      <a:pt x="1" y="8"/>
                      <a:pt x="1" y="12"/>
                    </a:cubicBezTo>
                    <a:cubicBezTo>
                      <a:pt x="0" y="15"/>
                      <a:pt x="8" y="23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43" name="Freeform 1089">
                <a:extLst>
                  <a:ext uri="{FF2B5EF4-FFF2-40B4-BE49-F238E27FC236}">
                    <a16:creationId xmlns="" xmlns:a16="http://schemas.microsoft.com/office/drawing/2014/main" id="{7BF53673-D353-431E-B750-27DDDF046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" y="2418"/>
                <a:ext cx="62" cy="65"/>
              </a:xfrm>
              <a:custGeom>
                <a:avLst/>
                <a:gdLst>
                  <a:gd name="T0" fmla="*/ 19 w 24"/>
                  <a:gd name="T1" fmla="*/ 19 h 25"/>
                  <a:gd name="T2" fmla="*/ 19 w 24"/>
                  <a:gd name="T3" fmla="*/ 5 h 25"/>
                  <a:gd name="T4" fmla="*/ 11 w 24"/>
                  <a:gd name="T5" fmla="*/ 1 h 25"/>
                  <a:gd name="T6" fmla="*/ 0 w 24"/>
                  <a:gd name="T7" fmla="*/ 12 h 25"/>
                  <a:gd name="T8" fmla="*/ 4 w 24"/>
                  <a:gd name="T9" fmla="*/ 19 h 25"/>
                  <a:gd name="T10" fmla="*/ 19 w 24"/>
                  <a:gd name="T11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5">
                    <a:moveTo>
                      <a:pt x="19" y="19"/>
                    </a:moveTo>
                    <a:cubicBezTo>
                      <a:pt x="24" y="14"/>
                      <a:pt x="24" y="10"/>
                      <a:pt x="19" y="5"/>
                    </a:cubicBezTo>
                    <a:cubicBezTo>
                      <a:pt x="17" y="3"/>
                      <a:pt x="14" y="1"/>
                      <a:pt x="11" y="1"/>
                    </a:cubicBezTo>
                    <a:cubicBezTo>
                      <a:pt x="8" y="0"/>
                      <a:pt x="1" y="8"/>
                      <a:pt x="0" y="12"/>
                    </a:cubicBezTo>
                    <a:cubicBezTo>
                      <a:pt x="1" y="14"/>
                      <a:pt x="2" y="17"/>
                      <a:pt x="4" y="19"/>
                    </a:cubicBezTo>
                    <a:cubicBezTo>
                      <a:pt x="10" y="24"/>
                      <a:pt x="13" y="25"/>
                      <a:pt x="1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44" name="Freeform 1090">
                <a:extLst>
                  <a:ext uri="{FF2B5EF4-FFF2-40B4-BE49-F238E27FC236}">
                    <a16:creationId xmlns="" xmlns:a16="http://schemas.microsoft.com/office/drawing/2014/main" id="{AE21EF67-CB67-4751-A868-5B37B15E5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418"/>
                <a:ext cx="60" cy="62"/>
              </a:xfrm>
              <a:custGeom>
                <a:avLst/>
                <a:gdLst>
                  <a:gd name="T0" fmla="*/ 12 w 23"/>
                  <a:gd name="T1" fmla="*/ 24 h 24"/>
                  <a:gd name="T2" fmla="*/ 23 w 23"/>
                  <a:gd name="T3" fmla="*/ 12 h 24"/>
                  <a:gd name="T4" fmla="*/ 12 w 23"/>
                  <a:gd name="T5" fmla="*/ 1 h 24"/>
                  <a:gd name="T6" fmla="*/ 0 w 23"/>
                  <a:gd name="T7" fmla="*/ 12 h 24"/>
                  <a:gd name="T8" fmla="*/ 12 w 2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4"/>
                    </a:moveTo>
                    <a:cubicBezTo>
                      <a:pt x="16" y="23"/>
                      <a:pt x="23" y="15"/>
                      <a:pt x="23" y="12"/>
                    </a:cubicBezTo>
                    <a:cubicBezTo>
                      <a:pt x="22" y="8"/>
                      <a:pt x="15" y="1"/>
                      <a:pt x="12" y="1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45" name="Freeform 1091">
                <a:extLst>
                  <a:ext uri="{FF2B5EF4-FFF2-40B4-BE49-F238E27FC236}">
                    <a16:creationId xmlns="" xmlns:a16="http://schemas.microsoft.com/office/drawing/2014/main" id="{E1CF4D2E-35DD-4787-B91B-0060DED85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418"/>
                <a:ext cx="62" cy="65"/>
              </a:xfrm>
              <a:custGeom>
                <a:avLst/>
                <a:gdLst>
                  <a:gd name="T0" fmla="*/ 20 w 24"/>
                  <a:gd name="T1" fmla="*/ 18 h 25"/>
                  <a:gd name="T2" fmla="*/ 19 w 24"/>
                  <a:gd name="T3" fmla="*/ 5 h 25"/>
                  <a:gd name="T4" fmla="*/ 5 w 24"/>
                  <a:gd name="T5" fmla="*/ 5 h 25"/>
                  <a:gd name="T6" fmla="*/ 0 w 24"/>
                  <a:gd name="T7" fmla="*/ 12 h 25"/>
                  <a:gd name="T8" fmla="*/ 4 w 24"/>
                  <a:gd name="T9" fmla="*/ 19 h 25"/>
                  <a:gd name="T10" fmla="*/ 20 w 24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5">
                    <a:moveTo>
                      <a:pt x="20" y="18"/>
                    </a:moveTo>
                    <a:cubicBezTo>
                      <a:pt x="24" y="14"/>
                      <a:pt x="24" y="9"/>
                      <a:pt x="19" y="5"/>
                    </a:cubicBezTo>
                    <a:cubicBezTo>
                      <a:pt x="14" y="0"/>
                      <a:pt x="9" y="0"/>
                      <a:pt x="5" y="5"/>
                    </a:cubicBezTo>
                    <a:cubicBezTo>
                      <a:pt x="3" y="7"/>
                      <a:pt x="1" y="10"/>
                      <a:pt x="0" y="12"/>
                    </a:cubicBezTo>
                    <a:cubicBezTo>
                      <a:pt x="1" y="14"/>
                      <a:pt x="2" y="17"/>
                      <a:pt x="4" y="19"/>
                    </a:cubicBezTo>
                    <a:cubicBezTo>
                      <a:pt x="10" y="25"/>
                      <a:pt x="13" y="25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46" name="Freeform 1092">
                <a:extLst>
                  <a:ext uri="{FF2B5EF4-FFF2-40B4-BE49-F238E27FC236}">
                    <a16:creationId xmlns="" xmlns:a16="http://schemas.microsoft.com/office/drawing/2014/main" id="{52F36C1D-76A0-4CFE-B7AD-CE93FF42A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0" y="2210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2 h 23"/>
                  <a:gd name="T4" fmla="*/ 12 w 24"/>
                  <a:gd name="T5" fmla="*/ 0 h 23"/>
                  <a:gd name="T6" fmla="*/ 0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5" y="23"/>
                      <a:pt x="23" y="16"/>
                      <a:pt x="23" y="12"/>
                    </a:cubicBezTo>
                    <a:cubicBezTo>
                      <a:pt x="24" y="9"/>
                      <a:pt x="16" y="0"/>
                      <a:pt x="12" y="0"/>
                    </a:cubicBezTo>
                    <a:cubicBezTo>
                      <a:pt x="8" y="0"/>
                      <a:pt x="0" y="7"/>
                      <a:pt x="0" y="11"/>
                    </a:cubicBezTo>
                    <a:cubicBezTo>
                      <a:pt x="0" y="15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47" name="Freeform 1093">
                <a:extLst>
                  <a:ext uri="{FF2B5EF4-FFF2-40B4-BE49-F238E27FC236}">
                    <a16:creationId xmlns="" xmlns:a16="http://schemas.microsoft.com/office/drawing/2014/main" id="{BDF35BD6-C293-4B7F-983B-668D9F39E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7" y="2107"/>
                <a:ext cx="62" cy="59"/>
              </a:xfrm>
              <a:custGeom>
                <a:avLst/>
                <a:gdLst>
                  <a:gd name="T0" fmla="*/ 11 w 24"/>
                  <a:gd name="T1" fmla="*/ 23 h 23"/>
                  <a:gd name="T2" fmla="*/ 23 w 24"/>
                  <a:gd name="T3" fmla="*/ 11 h 23"/>
                  <a:gd name="T4" fmla="*/ 12 w 24"/>
                  <a:gd name="T5" fmla="*/ 0 h 23"/>
                  <a:gd name="T6" fmla="*/ 0 w 24"/>
                  <a:gd name="T7" fmla="*/ 11 h 23"/>
                  <a:gd name="T8" fmla="*/ 11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1" y="23"/>
                    </a:moveTo>
                    <a:cubicBezTo>
                      <a:pt x="15" y="23"/>
                      <a:pt x="23" y="16"/>
                      <a:pt x="23" y="11"/>
                    </a:cubicBezTo>
                    <a:cubicBezTo>
                      <a:pt x="24" y="8"/>
                      <a:pt x="16" y="0"/>
                      <a:pt x="12" y="0"/>
                    </a:cubicBezTo>
                    <a:cubicBezTo>
                      <a:pt x="8" y="0"/>
                      <a:pt x="0" y="8"/>
                      <a:pt x="0" y="11"/>
                    </a:cubicBezTo>
                    <a:cubicBezTo>
                      <a:pt x="1" y="15"/>
                      <a:pt x="8" y="22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48" name="Freeform 1094">
                <a:extLst>
                  <a:ext uri="{FF2B5EF4-FFF2-40B4-BE49-F238E27FC236}">
                    <a16:creationId xmlns="" xmlns:a16="http://schemas.microsoft.com/office/drawing/2014/main" id="{A6B4208A-11C4-4808-9252-0C7F5C0EB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8" y="2104"/>
                <a:ext cx="60" cy="65"/>
              </a:xfrm>
              <a:custGeom>
                <a:avLst/>
                <a:gdLst>
                  <a:gd name="T0" fmla="*/ 20 w 23"/>
                  <a:gd name="T1" fmla="*/ 18 h 25"/>
                  <a:gd name="T2" fmla="*/ 20 w 23"/>
                  <a:gd name="T3" fmla="*/ 7 h 25"/>
                  <a:gd name="T4" fmla="*/ 2 w 23"/>
                  <a:gd name="T5" fmla="*/ 7 h 25"/>
                  <a:gd name="T6" fmla="*/ 0 w 23"/>
                  <a:gd name="T7" fmla="*/ 12 h 25"/>
                  <a:gd name="T8" fmla="*/ 2 w 23"/>
                  <a:gd name="T9" fmla="*/ 17 h 25"/>
                  <a:gd name="T10" fmla="*/ 20 w 23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5">
                    <a:moveTo>
                      <a:pt x="20" y="18"/>
                    </a:moveTo>
                    <a:cubicBezTo>
                      <a:pt x="23" y="14"/>
                      <a:pt x="23" y="10"/>
                      <a:pt x="20" y="7"/>
                    </a:cubicBezTo>
                    <a:cubicBezTo>
                      <a:pt x="15" y="0"/>
                      <a:pt x="7" y="0"/>
                      <a:pt x="2" y="7"/>
                    </a:cubicBezTo>
                    <a:cubicBezTo>
                      <a:pt x="1" y="9"/>
                      <a:pt x="1" y="11"/>
                      <a:pt x="0" y="12"/>
                    </a:cubicBezTo>
                    <a:cubicBezTo>
                      <a:pt x="1" y="14"/>
                      <a:pt x="1" y="16"/>
                      <a:pt x="2" y="17"/>
                    </a:cubicBezTo>
                    <a:cubicBezTo>
                      <a:pt x="7" y="24"/>
                      <a:pt x="15" y="25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49" name="Freeform 1095">
                <a:extLst>
                  <a:ext uri="{FF2B5EF4-FFF2-40B4-BE49-F238E27FC236}">
                    <a16:creationId xmlns="" xmlns:a16="http://schemas.microsoft.com/office/drawing/2014/main" id="{2A98E3C1-E0D6-46D5-A6A1-8C6DD85BA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2737"/>
                <a:ext cx="62" cy="62"/>
              </a:xfrm>
              <a:custGeom>
                <a:avLst/>
                <a:gdLst>
                  <a:gd name="T0" fmla="*/ 12 w 24"/>
                  <a:gd name="T1" fmla="*/ 24 h 24"/>
                  <a:gd name="T2" fmla="*/ 23 w 24"/>
                  <a:gd name="T3" fmla="*/ 13 h 24"/>
                  <a:gd name="T4" fmla="*/ 12 w 24"/>
                  <a:gd name="T5" fmla="*/ 0 h 24"/>
                  <a:gd name="T6" fmla="*/ 0 w 24"/>
                  <a:gd name="T7" fmla="*/ 12 h 24"/>
                  <a:gd name="T8" fmla="*/ 12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16" y="23"/>
                      <a:pt x="23" y="16"/>
                      <a:pt x="23" y="13"/>
                    </a:cubicBezTo>
                    <a:cubicBezTo>
                      <a:pt x="24" y="9"/>
                      <a:pt x="17" y="1"/>
                      <a:pt x="12" y="0"/>
                    </a:cubicBezTo>
                    <a:cubicBezTo>
                      <a:pt x="9" y="0"/>
                      <a:pt x="1" y="8"/>
                      <a:pt x="0" y="12"/>
                    </a:cubicBezTo>
                    <a:cubicBezTo>
                      <a:pt x="0" y="16"/>
                      <a:pt x="8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50" name="Freeform 1096">
                <a:extLst>
                  <a:ext uri="{FF2B5EF4-FFF2-40B4-BE49-F238E27FC236}">
                    <a16:creationId xmlns="" xmlns:a16="http://schemas.microsoft.com/office/drawing/2014/main" id="{E789400B-0271-46F5-8FBE-AA49BF525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2737"/>
                <a:ext cx="62" cy="62"/>
              </a:xfrm>
              <a:custGeom>
                <a:avLst/>
                <a:gdLst>
                  <a:gd name="T0" fmla="*/ 12 w 24"/>
                  <a:gd name="T1" fmla="*/ 23 h 24"/>
                  <a:gd name="T2" fmla="*/ 23 w 24"/>
                  <a:gd name="T3" fmla="*/ 13 h 24"/>
                  <a:gd name="T4" fmla="*/ 12 w 24"/>
                  <a:gd name="T5" fmla="*/ 0 h 24"/>
                  <a:gd name="T6" fmla="*/ 0 w 24"/>
                  <a:gd name="T7" fmla="*/ 12 h 24"/>
                  <a:gd name="T8" fmla="*/ 12 w 24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3"/>
                    </a:moveTo>
                    <a:cubicBezTo>
                      <a:pt x="15" y="23"/>
                      <a:pt x="23" y="16"/>
                      <a:pt x="23" y="13"/>
                    </a:cubicBezTo>
                    <a:cubicBezTo>
                      <a:pt x="24" y="9"/>
                      <a:pt x="16" y="1"/>
                      <a:pt x="12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4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51" name="Freeform 1097">
                <a:extLst>
                  <a:ext uri="{FF2B5EF4-FFF2-40B4-BE49-F238E27FC236}">
                    <a16:creationId xmlns="" xmlns:a16="http://schemas.microsoft.com/office/drawing/2014/main" id="{F6BA9F4E-38BD-43CE-9889-D06552A59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2737"/>
                <a:ext cx="60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2 h 24"/>
                  <a:gd name="T4" fmla="*/ 12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15" y="23"/>
                      <a:pt x="22" y="16"/>
                      <a:pt x="23" y="12"/>
                    </a:cubicBezTo>
                    <a:cubicBezTo>
                      <a:pt x="23" y="9"/>
                      <a:pt x="16" y="1"/>
                      <a:pt x="12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4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52" name="Freeform 1098">
                <a:extLst>
                  <a:ext uri="{FF2B5EF4-FFF2-40B4-BE49-F238E27FC236}">
                    <a16:creationId xmlns="" xmlns:a16="http://schemas.microsoft.com/office/drawing/2014/main" id="{C6AF813F-FD61-4A17-98CE-37F0C3C9F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737"/>
                <a:ext cx="59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2 h 24"/>
                  <a:gd name="T4" fmla="*/ 12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15" y="24"/>
                      <a:pt x="23" y="16"/>
                      <a:pt x="23" y="12"/>
                    </a:cubicBezTo>
                    <a:cubicBezTo>
                      <a:pt x="23" y="8"/>
                      <a:pt x="16" y="1"/>
                      <a:pt x="12" y="0"/>
                    </a:cubicBezTo>
                    <a:cubicBezTo>
                      <a:pt x="9" y="0"/>
                      <a:pt x="1" y="7"/>
                      <a:pt x="0" y="12"/>
                    </a:cubicBezTo>
                    <a:cubicBezTo>
                      <a:pt x="0" y="15"/>
                      <a:pt x="7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53" name="Freeform 1099">
                <a:extLst>
                  <a:ext uri="{FF2B5EF4-FFF2-40B4-BE49-F238E27FC236}">
                    <a16:creationId xmlns="" xmlns:a16="http://schemas.microsoft.com/office/drawing/2014/main" id="{C6BEF6C4-69A8-4244-8154-A6311D995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2" y="2104"/>
                <a:ext cx="65" cy="65"/>
              </a:xfrm>
              <a:custGeom>
                <a:avLst/>
                <a:gdLst>
                  <a:gd name="T0" fmla="*/ 20 w 25"/>
                  <a:gd name="T1" fmla="*/ 18 h 25"/>
                  <a:gd name="T2" fmla="*/ 19 w 25"/>
                  <a:gd name="T3" fmla="*/ 5 h 25"/>
                  <a:gd name="T4" fmla="*/ 5 w 25"/>
                  <a:gd name="T5" fmla="*/ 5 h 25"/>
                  <a:gd name="T6" fmla="*/ 0 w 25"/>
                  <a:gd name="T7" fmla="*/ 12 h 25"/>
                  <a:gd name="T8" fmla="*/ 4 w 25"/>
                  <a:gd name="T9" fmla="*/ 19 h 25"/>
                  <a:gd name="T10" fmla="*/ 20 w 25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5">
                    <a:moveTo>
                      <a:pt x="20" y="18"/>
                    </a:moveTo>
                    <a:cubicBezTo>
                      <a:pt x="25" y="14"/>
                      <a:pt x="24" y="9"/>
                      <a:pt x="19" y="5"/>
                    </a:cubicBezTo>
                    <a:cubicBezTo>
                      <a:pt x="14" y="0"/>
                      <a:pt x="10" y="0"/>
                      <a:pt x="5" y="5"/>
                    </a:cubicBezTo>
                    <a:cubicBezTo>
                      <a:pt x="3" y="7"/>
                      <a:pt x="2" y="10"/>
                      <a:pt x="0" y="12"/>
                    </a:cubicBezTo>
                    <a:cubicBezTo>
                      <a:pt x="2" y="15"/>
                      <a:pt x="3" y="17"/>
                      <a:pt x="4" y="19"/>
                    </a:cubicBezTo>
                    <a:cubicBezTo>
                      <a:pt x="11" y="25"/>
                      <a:pt x="14" y="25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54" name="Freeform 1100">
                <a:extLst>
                  <a:ext uri="{FF2B5EF4-FFF2-40B4-BE49-F238E27FC236}">
                    <a16:creationId xmlns="" xmlns:a16="http://schemas.microsoft.com/office/drawing/2014/main" id="{50D11FBF-2E67-4FCC-A080-38D3E50EE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6" y="2418"/>
                <a:ext cx="63" cy="62"/>
              </a:xfrm>
              <a:custGeom>
                <a:avLst/>
                <a:gdLst>
                  <a:gd name="T0" fmla="*/ 12 w 24"/>
                  <a:gd name="T1" fmla="*/ 24 h 24"/>
                  <a:gd name="T2" fmla="*/ 24 w 24"/>
                  <a:gd name="T3" fmla="*/ 13 h 24"/>
                  <a:gd name="T4" fmla="*/ 13 w 24"/>
                  <a:gd name="T5" fmla="*/ 1 h 24"/>
                  <a:gd name="T6" fmla="*/ 1 w 24"/>
                  <a:gd name="T7" fmla="*/ 12 h 24"/>
                  <a:gd name="T8" fmla="*/ 12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16" y="24"/>
                      <a:pt x="23" y="17"/>
                      <a:pt x="24" y="13"/>
                    </a:cubicBezTo>
                    <a:cubicBezTo>
                      <a:pt x="24" y="9"/>
                      <a:pt x="17" y="1"/>
                      <a:pt x="13" y="1"/>
                    </a:cubicBezTo>
                    <a:cubicBezTo>
                      <a:pt x="9" y="0"/>
                      <a:pt x="1" y="8"/>
                      <a:pt x="1" y="12"/>
                    </a:cubicBezTo>
                    <a:cubicBezTo>
                      <a:pt x="0" y="16"/>
                      <a:pt x="8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55" name="Freeform 1101">
                <a:extLst>
                  <a:ext uri="{FF2B5EF4-FFF2-40B4-BE49-F238E27FC236}">
                    <a16:creationId xmlns="" xmlns:a16="http://schemas.microsoft.com/office/drawing/2014/main" id="{C1B6864C-9C1E-4E2F-A1B4-26629DA68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9" y="2633"/>
                <a:ext cx="65" cy="60"/>
              </a:xfrm>
              <a:custGeom>
                <a:avLst/>
                <a:gdLst>
                  <a:gd name="T0" fmla="*/ 6 w 25"/>
                  <a:gd name="T1" fmla="*/ 20 h 23"/>
                  <a:gd name="T2" fmla="*/ 12 w 25"/>
                  <a:gd name="T3" fmla="*/ 23 h 23"/>
                  <a:gd name="T4" fmla="*/ 18 w 25"/>
                  <a:gd name="T5" fmla="*/ 21 h 23"/>
                  <a:gd name="T6" fmla="*/ 18 w 25"/>
                  <a:gd name="T7" fmla="*/ 3 h 23"/>
                  <a:gd name="T8" fmla="*/ 6 w 25"/>
                  <a:gd name="T9" fmla="*/ 3 h 23"/>
                  <a:gd name="T10" fmla="*/ 6 w 25"/>
                  <a:gd name="T11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3">
                    <a:moveTo>
                      <a:pt x="6" y="20"/>
                    </a:moveTo>
                    <a:cubicBezTo>
                      <a:pt x="8" y="21"/>
                      <a:pt x="11" y="22"/>
                      <a:pt x="12" y="23"/>
                    </a:cubicBezTo>
                    <a:cubicBezTo>
                      <a:pt x="14" y="22"/>
                      <a:pt x="16" y="22"/>
                      <a:pt x="18" y="21"/>
                    </a:cubicBezTo>
                    <a:cubicBezTo>
                      <a:pt x="25" y="16"/>
                      <a:pt x="25" y="8"/>
                      <a:pt x="18" y="3"/>
                    </a:cubicBezTo>
                    <a:cubicBezTo>
                      <a:pt x="14" y="0"/>
                      <a:pt x="10" y="0"/>
                      <a:pt x="6" y="3"/>
                    </a:cubicBezTo>
                    <a:cubicBezTo>
                      <a:pt x="0" y="9"/>
                      <a:pt x="0" y="15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56" name="Freeform 1102">
                <a:extLst>
                  <a:ext uri="{FF2B5EF4-FFF2-40B4-BE49-F238E27FC236}">
                    <a16:creationId xmlns="" xmlns:a16="http://schemas.microsoft.com/office/drawing/2014/main" id="{9B2CB6D8-E72F-48C8-AF32-6598D2014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6" y="2208"/>
                <a:ext cx="60" cy="62"/>
              </a:xfrm>
              <a:custGeom>
                <a:avLst/>
                <a:gdLst>
                  <a:gd name="T0" fmla="*/ 12 w 23"/>
                  <a:gd name="T1" fmla="*/ 24 h 24"/>
                  <a:gd name="T2" fmla="*/ 19 w 23"/>
                  <a:gd name="T3" fmla="*/ 19 h 24"/>
                  <a:gd name="T4" fmla="*/ 20 w 23"/>
                  <a:gd name="T5" fmla="*/ 6 h 24"/>
                  <a:gd name="T6" fmla="*/ 3 w 23"/>
                  <a:gd name="T7" fmla="*/ 7 h 24"/>
                  <a:gd name="T8" fmla="*/ 0 w 23"/>
                  <a:gd name="T9" fmla="*/ 13 h 24"/>
                  <a:gd name="T10" fmla="*/ 12 w 23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4">
                    <a:moveTo>
                      <a:pt x="12" y="24"/>
                    </a:moveTo>
                    <a:cubicBezTo>
                      <a:pt x="14" y="23"/>
                      <a:pt x="17" y="21"/>
                      <a:pt x="19" y="19"/>
                    </a:cubicBezTo>
                    <a:cubicBezTo>
                      <a:pt x="23" y="15"/>
                      <a:pt x="23" y="11"/>
                      <a:pt x="20" y="6"/>
                    </a:cubicBezTo>
                    <a:cubicBezTo>
                      <a:pt x="14" y="0"/>
                      <a:pt x="8" y="0"/>
                      <a:pt x="3" y="7"/>
                    </a:cubicBezTo>
                    <a:cubicBezTo>
                      <a:pt x="2" y="8"/>
                      <a:pt x="0" y="11"/>
                      <a:pt x="0" y="13"/>
                    </a:cubicBezTo>
                    <a:cubicBezTo>
                      <a:pt x="0" y="17"/>
                      <a:pt x="7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57" name="Freeform 1103">
                <a:extLst>
                  <a:ext uri="{FF2B5EF4-FFF2-40B4-BE49-F238E27FC236}">
                    <a16:creationId xmlns="" xmlns:a16="http://schemas.microsoft.com/office/drawing/2014/main" id="{20FBE4E3-3DF6-4FA3-AAFA-AC1E05EC9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2737"/>
                <a:ext cx="59" cy="62"/>
              </a:xfrm>
              <a:custGeom>
                <a:avLst/>
                <a:gdLst>
                  <a:gd name="T0" fmla="*/ 11 w 23"/>
                  <a:gd name="T1" fmla="*/ 24 h 24"/>
                  <a:gd name="T2" fmla="*/ 23 w 23"/>
                  <a:gd name="T3" fmla="*/ 13 h 24"/>
                  <a:gd name="T4" fmla="*/ 12 w 23"/>
                  <a:gd name="T5" fmla="*/ 0 h 24"/>
                  <a:gd name="T6" fmla="*/ 0 w 23"/>
                  <a:gd name="T7" fmla="*/ 12 h 24"/>
                  <a:gd name="T8" fmla="*/ 11 w 2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4"/>
                    </a:moveTo>
                    <a:cubicBezTo>
                      <a:pt x="15" y="23"/>
                      <a:pt x="22" y="16"/>
                      <a:pt x="23" y="13"/>
                    </a:cubicBezTo>
                    <a:cubicBezTo>
                      <a:pt x="23" y="9"/>
                      <a:pt x="16" y="1"/>
                      <a:pt x="12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4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58" name="Freeform 1104">
                <a:extLst>
                  <a:ext uri="{FF2B5EF4-FFF2-40B4-BE49-F238E27FC236}">
                    <a16:creationId xmlns="" xmlns:a16="http://schemas.microsoft.com/office/drawing/2014/main" id="{3282E9A6-50F2-4719-9D4A-1818F79D3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7" y="2210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5" y="23"/>
                      <a:pt x="22" y="16"/>
                      <a:pt x="23" y="12"/>
                    </a:cubicBezTo>
                    <a:cubicBezTo>
                      <a:pt x="23" y="8"/>
                      <a:pt x="15" y="0"/>
                      <a:pt x="11" y="0"/>
                    </a:cubicBezTo>
                    <a:cubicBezTo>
                      <a:pt x="8" y="0"/>
                      <a:pt x="0" y="7"/>
                      <a:pt x="0" y="11"/>
                    </a:cubicBezTo>
                    <a:cubicBezTo>
                      <a:pt x="0" y="15"/>
                      <a:pt x="8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59" name="Freeform 1105">
                <a:extLst>
                  <a:ext uri="{FF2B5EF4-FFF2-40B4-BE49-F238E27FC236}">
                    <a16:creationId xmlns="" xmlns:a16="http://schemas.microsoft.com/office/drawing/2014/main" id="{AB5639EB-C5AB-49F1-8209-EF1B117D2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2210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2 h 23"/>
                  <a:gd name="T4" fmla="*/ 12 w 24"/>
                  <a:gd name="T5" fmla="*/ 0 h 23"/>
                  <a:gd name="T6" fmla="*/ 1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5" y="23"/>
                      <a:pt x="23" y="16"/>
                      <a:pt x="24" y="12"/>
                    </a:cubicBezTo>
                    <a:cubicBezTo>
                      <a:pt x="24" y="8"/>
                      <a:pt x="16" y="0"/>
                      <a:pt x="12" y="0"/>
                    </a:cubicBezTo>
                    <a:cubicBezTo>
                      <a:pt x="8" y="0"/>
                      <a:pt x="0" y="8"/>
                      <a:pt x="1" y="12"/>
                    </a:cubicBezTo>
                    <a:cubicBezTo>
                      <a:pt x="1" y="15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60" name="Freeform 1106">
                <a:extLst>
                  <a:ext uri="{FF2B5EF4-FFF2-40B4-BE49-F238E27FC236}">
                    <a16:creationId xmlns="" xmlns:a16="http://schemas.microsoft.com/office/drawing/2014/main" id="{02F12CE8-73F7-4FDE-8B73-4A8493C74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2210"/>
                <a:ext cx="62" cy="60"/>
              </a:xfrm>
              <a:custGeom>
                <a:avLst/>
                <a:gdLst>
                  <a:gd name="T0" fmla="*/ 11 w 24"/>
                  <a:gd name="T1" fmla="*/ 23 h 23"/>
                  <a:gd name="T2" fmla="*/ 23 w 24"/>
                  <a:gd name="T3" fmla="*/ 12 h 23"/>
                  <a:gd name="T4" fmla="*/ 12 w 24"/>
                  <a:gd name="T5" fmla="*/ 0 h 23"/>
                  <a:gd name="T6" fmla="*/ 0 w 24"/>
                  <a:gd name="T7" fmla="*/ 12 h 23"/>
                  <a:gd name="T8" fmla="*/ 11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1" y="23"/>
                    </a:moveTo>
                    <a:cubicBezTo>
                      <a:pt x="15" y="23"/>
                      <a:pt x="23" y="16"/>
                      <a:pt x="23" y="12"/>
                    </a:cubicBezTo>
                    <a:cubicBezTo>
                      <a:pt x="24" y="8"/>
                      <a:pt x="16" y="0"/>
                      <a:pt x="12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1" y="15"/>
                      <a:pt x="8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61" name="Freeform 1107">
                <a:extLst>
                  <a:ext uri="{FF2B5EF4-FFF2-40B4-BE49-F238E27FC236}">
                    <a16:creationId xmlns="" xmlns:a16="http://schemas.microsoft.com/office/drawing/2014/main" id="{5B25F8F8-EC2D-4313-9B23-B752CC8C3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2210"/>
                <a:ext cx="59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5" y="23"/>
                      <a:pt x="22" y="16"/>
                      <a:pt x="23" y="12"/>
                    </a:cubicBezTo>
                    <a:cubicBezTo>
                      <a:pt x="23" y="8"/>
                      <a:pt x="16" y="0"/>
                      <a:pt x="12" y="0"/>
                    </a:cubicBezTo>
                    <a:cubicBezTo>
                      <a:pt x="8" y="0"/>
                      <a:pt x="0" y="7"/>
                      <a:pt x="0" y="11"/>
                    </a:cubicBezTo>
                    <a:cubicBezTo>
                      <a:pt x="0" y="15"/>
                      <a:pt x="8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62" name="Freeform 1108">
                <a:extLst>
                  <a:ext uri="{FF2B5EF4-FFF2-40B4-BE49-F238E27FC236}">
                    <a16:creationId xmlns="" xmlns:a16="http://schemas.microsoft.com/office/drawing/2014/main" id="{5F93E9B3-5A2B-4B0B-9B99-77194D440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529"/>
                <a:ext cx="62" cy="60"/>
              </a:xfrm>
              <a:custGeom>
                <a:avLst/>
                <a:gdLst>
                  <a:gd name="T0" fmla="*/ 18 w 24"/>
                  <a:gd name="T1" fmla="*/ 20 h 23"/>
                  <a:gd name="T2" fmla="*/ 18 w 24"/>
                  <a:gd name="T3" fmla="*/ 3 h 23"/>
                  <a:gd name="T4" fmla="*/ 11 w 24"/>
                  <a:gd name="T5" fmla="*/ 0 h 23"/>
                  <a:gd name="T6" fmla="*/ 0 w 24"/>
                  <a:gd name="T7" fmla="*/ 12 h 23"/>
                  <a:gd name="T8" fmla="*/ 6 w 24"/>
                  <a:gd name="T9" fmla="*/ 19 h 23"/>
                  <a:gd name="T10" fmla="*/ 18 w 24"/>
                  <a:gd name="T11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3">
                    <a:moveTo>
                      <a:pt x="18" y="20"/>
                    </a:moveTo>
                    <a:cubicBezTo>
                      <a:pt x="24" y="14"/>
                      <a:pt x="24" y="8"/>
                      <a:pt x="18" y="3"/>
                    </a:cubicBezTo>
                    <a:cubicBezTo>
                      <a:pt x="16" y="2"/>
                      <a:pt x="14" y="0"/>
                      <a:pt x="11" y="0"/>
                    </a:cubicBezTo>
                    <a:cubicBezTo>
                      <a:pt x="8" y="0"/>
                      <a:pt x="1" y="7"/>
                      <a:pt x="0" y="12"/>
                    </a:cubicBezTo>
                    <a:cubicBezTo>
                      <a:pt x="2" y="14"/>
                      <a:pt x="3" y="17"/>
                      <a:pt x="6" y="19"/>
                    </a:cubicBezTo>
                    <a:cubicBezTo>
                      <a:pt x="10" y="23"/>
                      <a:pt x="14" y="23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63" name="Freeform 1109">
                <a:extLst>
                  <a:ext uri="{FF2B5EF4-FFF2-40B4-BE49-F238E27FC236}">
                    <a16:creationId xmlns="" xmlns:a16="http://schemas.microsoft.com/office/drawing/2014/main" id="{38A1AF4C-3F69-4DC2-9698-7506D7044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210"/>
                <a:ext cx="63" cy="60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2 h 23"/>
                  <a:gd name="T4" fmla="*/ 12 w 24"/>
                  <a:gd name="T5" fmla="*/ 0 h 23"/>
                  <a:gd name="T6" fmla="*/ 0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5" y="23"/>
                      <a:pt x="22" y="16"/>
                      <a:pt x="23" y="12"/>
                    </a:cubicBezTo>
                    <a:cubicBezTo>
                      <a:pt x="24" y="9"/>
                      <a:pt x="16" y="0"/>
                      <a:pt x="12" y="0"/>
                    </a:cubicBezTo>
                    <a:cubicBezTo>
                      <a:pt x="8" y="0"/>
                      <a:pt x="0" y="7"/>
                      <a:pt x="0" y="11"/>
                    </a:cubicBezTo>
                    <a:cubicBezTo>
                      <a:pt x="0" y="15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64" name="Freeform 1110">
                <a:extLst>
                  <a:ext uri="{FF2B5EF4-FFF2-40B4-BE49-F238E27FC236}">
                    <a16:creationId xmlns="" xmlns:a16="http://schemas.microsoft.com/office/drawing/2014/main" id="{8F790753-1A34-4BA0-892F-D634EE339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527"/>
                <a:ext cx="62" cy="62"/>
              </a:xfrm>
              <a:custGeom>
                <a:avLst/>
                <a:gdLst>
                  <a:gd name="T0" fmla="*/ 11 w 24"/>
                  <a:gd name="T1" fmla="*/ 24 h 24"/>
                  <a:gd name="T2" fmla="*/ 23 w 24"/>
                  <a:gd name="T3" fmla="*/ 13 h 24"/>
                  <a:gd name="T4" fmla="*/ 12 w 24"/>
                  <a:gd name="T5" fmla="*/ 1 h 24"/>
                  <a:gd name="T6" fmla="*/ 0 w 24"/>
                  <a:gd name="T7" fmla="*/ 12 h 24"/>
                  <a:gd name="T8" fmla="*/ 11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1" y="24"/>
                    </a:moveTo>
                    <a:cubicBezTo>
                      <a:pt x="15" y="24"/>
                      <a:pt x="22" y="17"/>
                      <a:pt x="23" y="13"/>
                    </a:cubicBezTo>
                    <a:cubicBezTo>
                      <a:pt x="24" y="9"/>
                      <a:pt x="16" y="1"/>
                      <a:pt x="12" y="1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4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65" name="Freeform 1111">
                <a:extLst>
                  <a:ext uri="{FF2B5EF4-FFF2-40B4-BE49-F238E27FC236}">
                    <a16:creationId xmlns="" xmlns:a16="http://schemas.microsoft.com/office/drawing/2014/main" id="{996117F8-815C-4590-AAA5-0A0BF7798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6" y="2529"/>
                <a:ext cx="63" cy="60"/>
              </a:xfrm>
              <a:custGeom>
                <a:avLst/>
                <a:gdLst>
                  <a:gd name="T0" fmla="*/ 18 w 24"/>
                  <a:gd name="T1" fmla="*/ 20 h 23"/>
                  <a:gd name="T2" fmla="*/ 18 w 24"/>
                  <a:gd name="T3" fmla="*/ 3 h 23"/>
                  <a:gd name="T4" fmla="*/ 11 w 24"/>
                  <a:gd name="T5" fmla="*/ 0 h 23"/>
                  <a:gd name="T6" fmla="*/ 0 w 24"/>
                  <a:gd name="T7" fmla="*/ 12 h 23"/>
                  <a:gd name="T8" fmla="*/ 6 w 24"/>
                  <a:gd name="T9" fmla="*/ 19 h 23"/>
                  <a:gd name="T10" fmla="*/ 18 w 24"/>
                  <a:gd name="T11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3">
                    <a:moveTo>
                      <a:pt x="18" y="20"/>
                    </a:moveTo>
                    <a:cubicBezTo>
                      <a:pt x="24" y="14"/>
                      <a:pt x="24" y="8"/>
                      <a:pt x="18" y="3"/>
                    </a:cubicBezTo>
                    <a:cubicBezTo>
                      <a:pt x="16" y="2"/>
                      <a:pt x="14" y="0"/>
                      <a:pt x="11" y="0"/>
                    </a:cubicBezTo>
                    <a:cubicBezTo>
                      <a:pt x="8" y="0"/>
                      <a:pt x="1" y="7"/>
                      <a:pt x="0" y="12"/>
                    </a:cubicBezTo>
                    <a:cubicBezTo>
                      <a:pt x="2" y="14"/>
                      <a:pt x="3" y="17"/>
                      <a:pt x="6" y="19"/>
                    </a:cubicBezTo>
                    <a:cubicBezTo>
                      <a:pt x="10" y="23"/>
                      <a:pt x="14" y="23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66" name="Freeform 1112">
                <a:extLst>
                  <a:ext uri="{FF2B5EF4-FFF2-40B4-BE49-F238E27FC236}">
                    <a16:creationId xmlns="" xmlns:a16="http://schemas.microsoft.com/office/drawing/2014/main" id="{F956F5F0-FD24-4BEB-A7BE-DE69CDB36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2527"/>
                <a:ext cx="62" cy="64"/>
              </a:xfrm>
              <a:custGeom>
                <a:avLst/>
                <a:gdLst>
                  <a:gd name="T0" fmla="*/ 21 w 24"/>
                  <a:gd name="T1" fmla="*/ 18 h 25"/>
                  <a:gd name="T2" fmla="*/ 20 w 24"/>
                  <a:gd name="T3" fmla="*/ 6 h 25"/>
                  <a:gd name="T4" fmla="*/ 4 w 24"/>
                  <a:gd name="T5" fmla="*/ 6 h 25"/>
                  <a:gd name="T6" fmla="*/ 0 w 24"/>
                  <a:gd name="T7" fmla="*/ 12 h 25"/>
                  <a:gd name="T8" fmla="*/ 3 w 24"/>
                  <a:gd name="T9" fmla="*/ 18 h 25"/>
                  <a:gd name="T10" fmla="*/ 21 w 24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5">
                    <a:moveTo>
                      <a:pt x="21" y="18"/>
                    </a:moveTo>
                    <a:cubicBezTo>
                      <a:pt x="24" y="14"/>
                      <a:pt x="24" y="10"/>
                      <a:pt x="20" y="6"/>
                    </a:cubicBezTo>
                    <a:cubicBezTo>
                      <a:pt x="15" y="0"/>
                      <a:pt x="9" y="0"/>
                      <a:pt x="4" y="6"/>
                    </a:cubicBezTo>
                    <a:cubicBezTo>
                      <a:pt x="2" y="8"/>
                      <a:pt x="1" y="11"/>
                      <a:pt x="0" y="12"/>
                    </a:cubicBezTo>
                    <a:cubicBezTo>
                      <a:pt x="1" y="14"/>
                      <a:pt x="2" y="16"/>
                      <a:pt x="3" y="18"/>
                    </a:cubicBezTo>
                    <a:cubicBezTo>
                      <a:pt x="8" y="25"/>
                      <a:pt x="15" y="25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67" name="Freeform 1113">
                <a:extLst>
                  <a:ext uri="{FF2B5EF4-FFF2-40B4-BE49-F238E27FC236}">
                    <a16:creationId xmlns="" xmlns:a16="http://schemas.microsoft.com/office/drawing/2014/main" id="{9FA8A8D1-678D-4208-B91D-59877074F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4" y="2314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3 h 23"/>
                  <a:gd name="T4" fmla="*/ 12 w 24"/>
                  <a:gd name="T5" fmla="*/ 0 h 23"/>
                  <a:gd name="T6" fmla="*/ 0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5" y="23"/>
                      <a:pt x="23" y="16"/>
                      <a:pt x="23" y="13"/>
                    </a:cubicBezTo>
                    <a:cubicBezTo>
                      <a:pt x="24" y="9"/>
                      <a:pt x="16" y="1"/>
                      <a:pt x="12" y="0"/>
                    </a:cubicBezTo>
                    <a:cubicBezTo>
                      <a:pt x="8" y="0"/>
                      <a:pt x="0" y="7"/>
                      <a:pt x="0" y="12"/>
                    </a:cubicBezTo>
                    <a:cubicBezTo>
                      <a:pt x="0" y="15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68" name="Freeform 1114">
                <a:extLst>
                  <a:ext uri="{FF2B5EF4-FFF2-40B4-BE49-F238E27FC236}">
                    <a16:creationId xmlns="" xmlns:a16="http://schemas.microsoft.com/office/drawing/2014/main" id="{352263DE-2F73-47F8-89C8-6B1C5F766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5" y="2104"/>
                <a:ext cx="65" cy="65"/>
              </a:xfrm>
              <a:custGeom>
                <a:avLst/>
                <a:gdLst>
                  <a:gd name="T0" fmla="*/ 20 w 25"/>
                  <a:gd name="T1" fmla="*/ 19 h 25"/>
                  <a:gd name="T2" fmla="*/ 20 w 25"/>
                  <a:gd name="T3" fmla="*/ 5 h 25"/>
                  <a:gd name="T4" fmla="*/ 13 w 25"/>
                  <a:gd name="T5" fmla="*/ 0 h 25"/>
                  <a:gd name="T6" fmla="*/ 6 w 25"/>
                  <a:gd name="T7" fmla="*/ 4 h 25"/>
                  <a:gd name="T8" fmla="*/ 7 w 25"/>
                  <a:gd name="T9" fmla="*/ 20 h 25"/>
                  <a:gd name="T10" fmla="*/ 20 w 25"/>
                  <a:gd name="T11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5">
                    <a:moveTo>
                      <a:pt x="20" y="19"/>
                    </a:moveTo>
                    <a:cubicBezTo>
                      <a:pt x="25" y="14"/>
                      <a:pt x="25" y="10"/>
                      <a:pt x="20" y="5"/>
                    </a:cubicBezTo>
                    <a:cubicBezTo>
                      <a:pt x="18" y="3"/>
                      <a:pt x="15" y="2"/>
                      <a:pt x="13" y="0"/>
                    </a:cubicBezTo>
                    <a:cubicBezTo>
                      <a:pt x="11" y="2"/>
                      <a:pt x="8" y="3"/>
                      <a:pt x="6" y="4"/>
                    </a:cubicBezTo>
                    <a:cubicBezTo>
                      <a:pt x="0" y="11"/>
                      <a:pt x="0" y="14"/>
                      <a:pt x="7" y="20"/>
                    </a:cubicBezTo>
                    <a:cubicBezTo>
                      <a:pt x="11" y="25"/>
                      <a:pt x="16" y="24"/>
                      <a:pt x="2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69" name="Freeform 1115">
                <a:extLst>
                  <a:ext uri="{FF2B5EF4-FFF2-40B4-BE49-F238E27FC236}">
                    <a16:creationId xmlns="" xmlns:a16="http://schemas.microsoft.com/office/drawing/2014/main" id="{D20C90E1-7243-491C-9BF0-7553B55E1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4" y="2104"/>
                <a:ext cx="62" cy="62"/>
              </a:xfrm>
              <a:custGeom>
                <a:avLst/>
                <a:gdLst>
                  <a:gd name="T0" fmla="*/ 12 w 24"/>
                  <a:gd name="T1" fmla="*/ 24 h 24"/>
                  <a:gd name="T2" fmla="*/ 23 w 24"/>
                  <a:gd name="T3" fmla="*/ 12 h 24"/>
                  <a:gd name="T4" fmla="*/ 11 w 24"/>
                  <a:gd name="T5" fmla="*/ 1 h 24"/>
                  <a:gd name="T6" fmla="*/ 0 w 24"/>
                  <a:gd name="T7" fmla="*/ 12 h 24"/>
                  <a:gd name="T8" fmla="*/ 12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16" y="23"/>
                      <a:pt x="24" y="15"/>
                      <a:pt x="23" y="12"/>
                    </a:cubicBezTo>
                    <a:cubicBezTo>
                      <a:pt x="23" y="7"/>
                      <a:pt x="14" y="0"/>
                      <a:pt x="11" y="1"/>
                    </a:cubicBezTo>
                    <a:cubicBezTo>
                      <a:pt x="7" y="1"/>
                      <a:pt x="0" y="9"/>
                      <a:pt x="0" y="12"/>
                    </a:cubicBezTo>
                    <a:cubicBezTo>
                      <a:pt x="0" y="16"/>
                      <a:pt x="8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70" name="Freeform 1116">
                <a:extLst>
                  <a:ext uri="{FF2B5EF4-FFF2-40B4-BE49-F238E27FC236}">
                    <a16:creationId xmlns="" xmlns:a16="http://schemas.microsoft.com/office/drawing/2014/main" id="{05304079-A5BA-4B22-8035-2AA9523B6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104"/>
                <a:ext cx="60" cy="65"/>
              </a:xfrm>
              <a:custGeom>
                <a:avLst/>
                <a:gdLst>
                  <a:gd name="T0" fmla="*/ 20 w 23"/>
                  <a:gd name="T1" fmla="*/ 18 h 25"/>
                  <a:gd name="T2" fmla="*/ 20 w 23"/>
                  <a:gd name="T3" fmla="*/ 6 h 25"/>
                  <a:gd name="T4" fmla="*/ 3 w 23"/>
                  <a:gd name="T5" fmla="*/ 6 h 25"/>
                  <a:gd name="T6" fmla="*/ 0 w 23"/>
                  <a:gd name="T7" fmla="*/ 12 h 25"/>
                  <a:gd name="T8" fmla="*/ 2 w 23"/>
                  <a:gd name="T9" fmla="*/ 17 h 25"/>
                  <a:gd name="T10" fmla="*/ 20 w 23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5">
                    <a:moveTo>
                      <a:pt x="20" y="18"/>
                    </a:moveTo>
                    <a:cubicBezTo>
                      <a:pt x="23" y="14"/>
                      <a:pt x="23" y="10"/>
                      <a:pt x="20" y="6"/>
                    </a:cubicBezTo>
                    <a:cubicBezTo>
                      <a:pt x="14" y="0"/>
                      <a:pt x="8" y="0"/>
                      <a:pt x="3" y="6"/>
                    </a:cubicBezTo>
                    <a:cubicBezTo>
                      <a:pt x="2" y="8"/>
                      <a:pt x="1" y="10"/>
                      <a:pt x="0" y="12"/>
                    </a:cubicBezTo>
                    <a:cubicBezTo>
                      <a:pt x="1" y="14"/>
                      <a:pt x="1" y="16"/>
                      <a:pt x="2" y="17"/>
                    </a:cubicBezTo>
                    <a:cubicBezTo>
                      <a:pt x="7" y="24"/>
                      <a:pt x="15" y="25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71" name="Freeform 1117">
                <a:extLst>
                  <a:ext uri="{FF2B5EF4-FFF2-40B4-BE49-F238E27FC236}">
                    <a16:creationId xmlns="" xmlns:a16="http://schemas.microsoft.com/office/drawing/2014/main" id="{6A6E2F7E-0DC9-4496-A24A-BA4F19BE3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" y="2314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2 h 23"/>
                  <a:gd name="T4" fmla="*/ 13 w 24"/>
                  <a:gd name="T5" fmla="*/ 0 h 23"/>
                  <a:gd name="T6" fmla="*/ 1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6" y="23"/>
                      <a:pt x="23" y="16"/>
                      <a:pt x="24" y="12"/>
                    </a:cubicBezTo>
                    <a:cubicBezTo>
                      <a:pt x="24" y="9"/>
                      <a:pt x="17" y="1"/>
                      <a:pt x="13" y="0"/>
                    </a:cubicBezTo>
                    <a:cubicBezTo>
                      <a:pt x="9" y="0"/>
                      <a:pt x="1" y="7"/>
                      <a:pt x="1" y="12"/>
                    </a:cubicBezTo>
                    <a:cubicBezTo>
                      <a:pt x="0" y="15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72" name="Freeform 1118">
                <a:extLst>
                  <a:ext uri="{FF2B5EF4-FFF2-40B4-BE49-F238E27FC236}">
                    <a16:creationId xmlns="" xmlns:a16="http://schemas.microsoft.com/office/drawing/2014/main" id="{C939AFF7-B26D-4EF4-81AC-FE460C1D0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" y="2312"/>
                <a:ext cx="60" cy="64"/>
              </a:xfrm>
              <a:custGeom>
                <a:avLst/>
                <a:gdLst>
                  <a:gd name="T0" fmla="*/ 20 w 23"/>
                  <a:gd name="T1" fmla="*/ 18 h 25"/>
                  <a:gd name="T2" fmla="*/ 20 w 23"/>
                  <a:gd name="T3" fmla="*/ 7 h 25"/>
                  <a:gd name="T4" fmla="*/ 3 w 23"/>
                  <a:gd name="T5" fmla="*/ 7 h 25"/>
                  <a:gd name="T6" fmla="*/ 0 w 23"/>
                  <a:gd name="T7" fmla="*/ 13 h 25"/>
                  <a:gd name="T8" fmla="*/ 2 w 23"/>
                  <a:gd name="T9" fmla="*/ 18 h 25"/>
                  <a:gd name="T10" fmla="*/ 20 w 23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5">
                    <a:moveTo>
                      <a:pt x="20" y="18"/>
                    </a:moveTo>
                    <a:cubicBezTo>
                      <a:pt x="23" y="14"/>
                      <a:pt x="23" y="11"/>
                      <a:pt x="20" y="7"/>
                    </a:cubicBezTo>
                    <a:cubicBezTo>
                      <a:pt x="14" y="0"/>
                      <a:pt x="8" y="0"/>
                      <a:pt x="3" y="7"/>
                    </a:cubicBezTo>
                    <a:cubicBezTo>
                      <a:pt x="2" y="9"/>
                      <a:pt x="1" y="11"/>
                      <a:pt x="0" y="13"/>
                    </a:cubicBezTo>
                    <a:cubicBezTo>
                      <a:pt x="1" y="15"/>
                      <a:pt x="1" y="17"/>
                      <a:pt x="2" y="18"/>
                    </a:cubicBezTo>
                    <a:cubicBezTo>
                      <a:pt x="7" y="25"/>
                      <a:pt x="15" y="25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73" name="Freeform 1119">
                <a:extLst>
                  <a:ext uri="{FF2B5EF4-FFF2-40B4-BE49-F238E27FC236}">
                    <a16:creationId xmlns="" xmlns:a16="http://schemas.microsoft.com/office/drawing/2014/main" id="{0ADBF7F9-9693-4B19-BC2E-59E027764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314"/>
                <a:ext cx="65" cy="60"/>
              </a:xfrm>
              <a:custGeom>
                <a:avLst/>
                <a:gdLst>
                  <a:gd name="T0" fmla="*/ 7 w 25"/>
                  <a:gd name="T1" fmla="*/ 21 h 23"/>
                  <a:gd name="T2" fmla="*/ 18 w 25"/>
                  <a:gd name="T3" fmla="*/ 21 h 23"/>
                  <a:gd name="T4" fmla="*/ 18 w 25"/>
                  <a:gd name="T5" fmla="*/ 3 h 23"/>
                  <a:gd name="T6" fmla="*/ 12 w 25"/>
                  <a:gd name="T7" fmla="*/ 0 h 23"/>
                  <a:gd name="T8" fmla="*/ 7 w 25"/>
                  <a:gd name="T9" fmla="*/ 3 h 23"/>
                  <a:gd name="T10" fmla="*/ 7 w 25"/>
                  <a:gd name="T11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3">
                    <a:moveTo>
                      <a:pt x="7" y="21"/>
                    </a:moveTo>
                    <a:cubicBezTo>
                      <a:pt x="11" y="23"/>
                      <a:pt x="14" y="23"/>
                      <a:pt x="18" y="21"/>
                    </a:cubicBezTo>
                    <a:cubicBezTo>
                      <a:pt x="25" y="15"/>
                      <a:pt x="25" y="7"/>
                      <a:pt x="18" y="3"/>
                    </a:cubicBezTo>
                    <a:cubicBezTo>
                      <a:pt x="16" y="2"/>
                      <a:pt x="14" y="1"/>
                      <a:pt x="12" y="0"/>
                    </a:cubicBezTo>
                    <a:cubicBezTo>
                      <a:pt x="10" y="1"/>
                      <a:pt x="9" y="2"/>
                      <a:pt x="7" y="3"/>
                    </a:cubicBezTo>
                    <a:cubicBezTo>
                      <a:pt x="0" y="7"/>
                      <a:pt x="0" y="15"/>
                      <a:pt x="7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74" name="Freeform 1120">
                <a:extLst>
                  <a:ext uri="{FF2B5EF4-FFF2-40B4-BE49-F238E27FC236}">
                    <a16:creationId xmlns="" xmlns:a16="http://schemas.microsoft.com/office/drawing/2014/main" id="{509BF107-F135-420A-83F1-065853973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633"/>
                <a:ext cx="59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1 h 24"/>
                  <a:gd name="T4" fmla="*/ 12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16" y="23"/>
                      <a:pt x="23" y="15"/>
                      <a:pt x="23" y="11"/>
                    </a:cubicBezTo>
                    <a:cubicBezTo>
                      <a:pt x="23" y="7"/>
                      <a:pt x="15" y="0"/>
                      <a:pt x="12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4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75" name="Freeform 1121">
                <a:extLst>
                  <a:ext uri="{FF2B5EF4-FFF2-40B4-BE49-F238E27FC236}">
                    <a16:creationId xmlns="" xmlns:a16="http://schemas.microsoft.com/office/drawing/2014/main" id="{295D54D0-5F31-4AE1-8E58-FA7C14F8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633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2 h 23"/>
                  <a:gd name="T4" fmla="*/ 12 w 24"/>
                  <a:gd name="T5" fmla="*/ 0 h 23"/>
                  <a:gd name="T6" fmla="*/ 0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6" y="23"/>
                      <a:pt x="23" y="16"/>
                      <a:pt x="23" y="12"/>
                    </a:cubicBezTo>
                    <a:cubicBezTo>
                      <a:pt x="24" y="8"/>
                      <a:pt x="16" y="0"/>
                      <a:pt x="12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76" name="Freeform 1122">
                <a:extLst>
                  <a:ext uri="{FF2B5EF4-FFF2-40B4-BE49-F238E27FC236}">
                    <a16:creationId xmlns="" xmlns:a16="http://schemas.microsoft.com/office/drawing/2014/main" id="{1253DE84-674C-4A54-8643-4D4E2F847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2633"/>
                <a:ext cx="65" cy="62"/>
              </a:xfrm>
              <a:custGeom>
                <a:avLst/>
                <a:gdLst>
                  <a:gd name="T0" fmla="*/ 20 w 25"/>
                  <a:gd name="T1" fmla="*/ 19 h 24"/>
                  <a:gd name="T2" fmla="*/ 20 w 25"/>
                  <a:gd name="T3" fmla="*/ 5 h 24"/>
                  <a:gd name="T4" fmla="*/ 13 w 25"/>
                  <a:gd name="T5" fmla="*/ 0 h 24"/>
                  <a:gd name="T6" fmla="*/ 6 w 25"/>
                  <a:gd name="T7" fmla="*/ 4 h 24"/>
                  <a:gd name="T8" fmla="*/ 6 w 25"/>
                  <a:gd name="T9" fmla="*/ 20 h 24"/>
                  <a:gd name="T10" fmla="*/ 20 w 25"/>
                  <a:gd name="T11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4">
                    <a:moveTo>
                      <a:pt x="20" y="19"/>
                    </a:moveTo>
                    <a:cubicBezTo>
                      <a:pt x="25" y="14"/>
                      <a:pt x="25" y="9"/>
                      <a:pt x="20" y="5"/>
                    </a:cubicBezTo>
                    <a:cubicBezTo>
                      <a:pt x="18" y="3"/>
                      <a:pt x="15" y="1"/>
                      <a:pt x="13" y="0"/>
                    </a:cubicBezTo>
                    <a:cubicBezTo>
                      <a:pt x="10" y="1"/>
                      <a:pt x="8" y="2"/>
                      <a:pt x="6" y="4"/>
                    </a:cubicBezTo>
                    <a:cubicBezTo>
                      <a:pt x="0" y="10"/>
                      <a:pt x="0" y="13"/>
                      <a:pt x="6" y="20"/>
                    </a:cubicBezTo>
                    <a:cubicBezTo>
                      <a:pt x="11" y="24"/>
                      <a:pt x="15" y="24"/>
                      <a:pt x="2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77" name="Freeform 1123">
                <a:extLst>
                  <a:ext uri="{FF2B5EF4-FFF2-40B4-BE49-F238E27FC236}">
                    <a16:creationId xmlns="" xmlns:a16="http://schemas.microsoft.com/office/drawing/2014/main" id="{C85EB7C7-2A45-4A7D-ADC5-469AC1D0C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630"/>
                <a:ext cx="65" cy="63"/>
              </a:xfrm>
              <a:custGeom>
                <a:avLst/>
                <a:gdLst>
                  <a:gd name="T0" fmla="*/ 12 w 25"/>
                  <a:gd name="T1" fmla="*/ 24 h 24"/>
                  <a:gd name="T2" fmla="*/ 18 w 25"/>
                  <a:gd name="T3" fmla="*/ 20 h 24"/>
                  <a:gd name="T4" fmla="*/ 19 w 25"/>
                  <a:gd name="T5" fmla="*/ 5 h 24"/>
                  <a:gd name="T6" fmla="*/ 5 w 25"/>
                  <a:gd name="T7" fmla="*/ 5 h 24"/>
                  <a:gd name="T8" fmla="*/ 1 w 25"/>
                  <a:gd name="T9" fmla="*/ 13 h 24"/>
                  <a:gd name="T10" fmla="*/ 12 w 25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4">
                    <a:moveTo>
                      <a:pt x="12" y="24"/>
                    </a:moveTo>
                    <a:cubicBezTo>
                      <a:pt x="14" y="23"/>
                      <a:pt x="17" y="22"/>
                      <a:pt x="18" y="20"/>
                    </a:cubicBezTo>
                    <a:cubicBezTo>
                      <a:pt x="24" y="15"/>
                      <a:pt x="25" y="12"/>
                      <a:pt x="19" y="5"/>
                    </a:cubicBezTo>
                    <a:cubicBezTo>
                      <a:pt x="14" y="0"/>
                      <a:pt x="10" y="0"/>
                      <a:pt x="5" y="5"/>
                    </a:cubicBezTo>
                    <a:cubicBezTo>
                      <a:pt x="3" y="7"/>
                      <a:pt x="1" y="10"/>
                      <a:pt x="1" y="13"/>
                    </a:cubicBezTo>
                    <a:cubicBezTo>
                      <a:pt x="0" y="17"/>
                      <a:pt x="8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78" name="Freeform 1124">
                <a:extLst>
                  <a:ext uri="{FF2B5EF4-FFF2-40B4-BE49-F238E27FC236}">
                    <a16:creationId xmlns="" xmlns:a16="http://schemas.microsoft.com/office/drawing/2014/main" id="{76E27B5A-1428-4108-95C5-54A5AF2DB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4" y="2208"/>
                <a:ext cx="62" cy="62"/>
              </a:xfrm>
              <a:custGeom>
                <a:avLst/>
                <a:gdLst>
                  <a:gd name="T0" fmla="*/ 13 w 24"/>
                  <a:gd name="T1" fmla="*/ 24 h 24"/>
                  <a:gd name="T2" fmla="*/ 20 w 24"/>
                  <a:gd name="T3" fmla="*/ 19 h 24"/>
                  <a:gd name="T4" fmla="*/ 20 w 24"/>
                  <a:gd name="T5" fmla="*/ 6 h 24"/>
                  <a:gd name="T6" fmla="*/ 4 w 24"/>
                  <a:gd name="T7" fmla="*/ 7 h 24"/>
                  <a:gd name="T8" fmla="*/ 1 w 24"/>
                  <a:gd name="T9" fmla="*/ 13 h 24"/>
                  <a:gd name="T10" fmla="*/ 13 w 24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4">
                    <a:moveTo>
                      <a:pt x="13" y="24"/>
                    </a:moveTo>
                    <a:cubicBezTo>
                      <a:pt x="15" y="23"/>
                      <a:pt x="18" y="21"/>
                      <a:pt x="20" y="19"/>
                    </a:cubicBezTo>
                    <a:cubicBezTo>
                      <a:pt x="24" y="15"/>
                      <a:pt x="24" y="11"/>
                      <a:pt x="20" y="6"/>
                    </a:cubicBezTo>
                    <a:cubicBezTo>
                      <a:pt x="15" y="0"/>
                      <a:pt x="9" y="0"/>
                      <a:pt x="4" y="7"/>
                    </a:cubicBezTo>
                    <a:cubicBezTo>
                      <a:pt x="2" y="8"/>
                      <a:pt x="1" y="11"/>
                      <a:pt x="1" y="13"/>
                    </a:cubicBezTo>
                    <a:cubicBezTo>
                      <a:pt x="0" y="17"/>
                      <a:pt x="8" y="24"/>
                      <a:pt x="1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79" name="Freeform 1125">
                <a:extLst>
                  <a:ext uri="{FF2B5EF4-FFF2-40B4-BE49-F238E27FC236}">
                    <a16:creationId xmlns="" xmlns:a16="http://schemas.microsoft.com/office/drawing/2014/main" id="{41DA2C92-F4B4-4B2C-A523-BDD3ACC84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314"/>
                <a:ext cx="62" cy="62"/>
              </a:xfrm>
              <a:custGeom>
                <a:avLst/>
                <a:gdLst>
                  <a:gd name="T0" fmla="*/ 18 w 24"/>
                  <a:gd name="T1" fmla="*/ 20 h 24"/>
                  <a:gd name="T2" fmla="*/ 18 w 24"/>
                  <a:gd name="T3" fmla="*/ 3 h 24"/>
                  <a:gd name="T4" fmla="*/ 11 w 24"/>
                  <a:gd name="T5" fmla="*/ 0 h 24"/>
                  <a:gd name="T6" fmla="*/ 0 w 24"/>
                  <a:gd name="T7" fmla="*/ 12 h 24"/>
                  <a:gd name="T8" fmla="*/ 5 w 24"/>
                  <a:gd name="T9" fmla="*/ 20 h 24"/>
                  <a:gd name="T10" fmla="*/ 18 w 24"/>
                  <a:gd name="T1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4">
                    <a:moveTo>
                      <a:pt x="18" y="20"/>
                    </a:moveTo>
                    <a:cubicBezTo>
                      <a:pt x="24" y="15"/>
                      <a:pt x="24" y="8"/>
                      <a:pt x="18" y="3"/>
                    </a:cubicBezTo>
                    <a:cubicBezTo>
                      <a:pt x="16" y="2"/>
                      <a:pt x="13" y="1"/>
                      <a:pt x="11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1" y="14"/>
                      <a:pt x="3" y="18"/>
                      <a:pt x="5" y="20"/>
                    </a:cubicBezTo>
                    <a:cubicBezTo>
                      <a:pt x="9" y="24"/>
                      <a:pt x="13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80" name="Freeform 1126">
                <a:extLst>
                  <a:ext uri="{FF2B5EF4-FFF2-40B4-BE49-F238E27FC236}">
                    <a16:creationId xmlns="" xmlns:a16="http://schemas.microsoft.com/office/drawing/2014/main" id="{F5A9DCC5-E543-449D-B118-F982140AF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2840"/>
                <a:ext cx="65" cy="65"/>
              </a:xfrm>
              <a:custGeom>
                <a:avLst/>
                <a:gdLst>
                  <a:gd name="T0" fmla="*/ 20 w 25"/>
                  <a:gd name="T1" fmla="*/ 19 h 25"/>
                  <a:gd name="T2" fmla="*/ 20 w 25"/>
                  <a:gd name="T3" fmla="*/ 5 h 25"/>
                  <a:gd name="T4" fmla="*/ 13 w 25"/>
                  <a:gd name="T5" fmla="*/ 0 h 25"/>
                  <a:gd name="T6" fmla="*/ 6 w 25"/>
                  <a:gd name="T7" fmla="*/ 4 h 25"/>
                  <a:gd name="T8" fmla="*/ 6 w 25"/>
                  <a:gd name="T9" fmla="*/ 20 h 25"/>
                  <a:gd name="T10" fmla="*/ 20 w 25"/>
                  <a:gd name="T11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5">
                    <a:moveTo>
                      <a:pt x="20" y="19"/>
                    </a:moveTo>
                    <a:cubicBezTo>
                      <a:pt x="25" y="14"/>
                      <a:pt x="25" y="10"/>
                      <a:pt x="20" y="5"/>
                    </a:cubicBezTo>
                    <a:cubicBezTo>
                      <a:pt x="18" y="3"/>
                      <a:pt x="15" y="2"/>
                      <a:pt x="13" y="0"/>
                    </a:cubicBezTo>
                    <a:cubicBezTo>
                      <a:pt x="10" y="2"/>
                      <a:pt x="8" y="3"/>
                      <a:pt x="6" y="4"/>
                    </a:cubicBezTo>
                    <a:cubicBezTo>
                      <a:pt x="0" y="11"/>
                      <a:pt x="0" y="14"/>
                      <a:pt x="6" y="20"/>
                    </a:cubicBezTo>
                    <a:cubicBezTo>
                      <a:pt x="11" y="25"/>
                      <a:pt x="15" y="24"/>
                      <a:pt x="2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81" name="Freeform 1127">
                <a:extLst>
                  <a:ext uri="{FF2B5EF4-FFF2-40B4-BE49-F238E27FC236}">
                    <a16:creationId xmlns="" xmlns:a16="http://schemas.microsoft.com/office/drawing/2014/main" id="{543122E2-1A7A-4726-B969-54D0B99FC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628"/>
                <a:ext cx="42" cy="70"/>
              </a:xfrm>
              <a:custGeom>
                <a:avLst/>
                <a:gdLst>
                  <a:gd name="T0" fmla="*/ 4 w 16"/>
                  <a:gd name="T1" fmla="*/ 27 h 27"/>
                  <a:gd name="T2" fmla="*/ 15 w 16"/>
                  <a:gd name="T3" fmla="*/ 13 h 27"/>
                  <a:gd name="T4" fmla="*/ 4 w 16"/>
                  <a:gd name="T5" fmla="*/ 0 h 27"/>
                  <a:gd name="T6" fmla="*/ 0 w 16"/>
                  <a:gd name="T7" fmla="*/ 4 h 27"/>
                  <a:gd name="T8" fmla="*/ 0 w 16"/>
                  <a:gd name="T9" fmla="*/ 13 h 27"/>
                  <a:gd name="T10" fmla="*/ 0 w 16"/>
                  <a:gd name="T11" fmla="*/ 24 h 27"/>
                  <a:gd name="T12" fmla="*/ 4 w 16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7">
                    <a:moveTo>
                      <a:pt x="4" y="27"/>
                    </a:moveTo>
                    <a:cubicBezTo>
                      <a:pt x="11" y="27"/>
                      <a:pt x="16" y="21"/>
                      <a:pt x="15" y="13"/>
                    </a:cubicBezTo>
                    <a:cubicBezTo>
                      <a:pt x="15" y="5"/>
                      <a:pt x="11" y="1"/>
                      <a:pt x="4" y="0"/>
                    </a:cubicBezTo>
                    <a:cubicBezTo>
                      <a:pt x="1" y="0"/>
                      <a:pt x="0" y="1"/>
                      <a:pt x="0" y="4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0" y="17"/>
                      <a:pt x="0" y="20"/>
                      <a:pt x="0" y="24"/>
                    </a:cubicBezTo>
                    <a:cubicBezTo>
                      <a:pt x="0" y="27"/>
                      <a:pt x="1" y="27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82" name="Freeform 1128">
                <a:extLst>
                  <a:ext uri="{FF2B5EF4-FFF2-40B4-BE49-F238E27FC236}">
                    <a16:creationId xmlns="" xmlns:a16="http://schemas.microsoft.com/office/drawing/2014/main" id="{57CFB8A7-01A6-400B-81EF-AB36B564F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" y="2109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11 w 19"/>
                  <a:gd name="T5" fmla="*/ 1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8"/>
                      <a:pt x="19" y="11"/>
                    </a:cubicBezTo>
                    <a:cubicBezTo>
                      <a:pt x="19" y="4"/>
                      <a:pt x="17" y="1"/>
                      <a:pt x="11" y="1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2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83" name="Freeform 1129">
                <a:extLst>
                  <a:ext uri="{FF2B5EF4-FFF2-40B4-BE49-F238E27FC236}">
                    <a16:creationId xmlns="" xmlns:a16="http://schemas.microsoft.com/office/drawing/2014/main" id="{0AA83A51-8DDC-46E2-8D6A-036548406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2638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2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84" name="Oval 1130">
                <a:extLst>
                  <a:ext uri="{FF2B5EF4-FFF2-40B4-BE49-F238E27FC236}">
                    <a16:creationId xmlns="" xmlns:a16="http://schemas.microsoft.com/office/drawing/2014/main" id="{0325BF4E-573A-479E-B3E9-614425FD9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" y="2742"/>
                <a:ext cx="52" cy="5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85" name="Freeform 1131">
                <a:extLst>
                  <a:ext uri="{FF2B5EF4-FFF2-40B4-BE49-F238E27FC236}">
                    <a16:creationId xmlns="" xmlns:a16="http://schemas.microsoft.com/office/drawing/2014/main" id="{8B7FE800-897D-4056-A4C0-2D5CEDD00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638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9"/>
                    </a:cubicBezTo>
                    <a:cubicBezTo>
                      <a:pt x="0" y="16"/>
                      <a:pt x="3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86" name="Freeform 1132">
                <a:extLst>
                  <a:ext uri="{FF2B5EF4-FFF2-40B4-BE49-F238E27FC236}">
                    <a16:creationId xmlns="" xmlns:a16="http://schemas.microsoft.com/office/drawing/2014/main" id="{31CDF000-E872-4B0D-969B-D67863593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742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6" y="20"/>
                      <a:pt x="19" y="17"/>
                      <a:pt x="19" y="10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1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87" name="Freeform 1133">
                <a:extLst>
                  <a:ext uri="{FF2B5EF4-FFF2-40B4-BE49-F238E27FC236}">
                    <a16:creationId xmlns="" xmlns:a16="http://schemas.microsoft.com/office/drawing/2014/main" id="{0A520F39-1B4F-4D2D-8226-08365D416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2534"/>
                <a:ext cx="49" cy="50"/>
              </a:xfrm>
              <a:custGeom>
                <a:avLst/>
                <a:gdLst>
                  <a:gd name="T0" fmla="*/ 0 w 19"/>
                  <a:gd name="T1" fmla="*/ 9 h 19"/>
                  <a:gd name="T2" fmla="*/ 9 w 19"/>
                  <a:gd name="T3" fmla="*/ 19 h 19"/>
                  <a:gd name="T4" fmla="*/ 19 w 19"/>
                  <a:gd name="T5" fmla="*/ 10 h 19"/>
                  <a:gd name="T6" fmla="*/ 9 w 19"/>
                  <a:gd name="T7" fmla="*/ 0 h 19"/>
                  <a:gd name="T8" fmla="*/ 0 w 19"/>
                  <a:gd name="T9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0" y="16"/>
                      <a:pt x="3" y="19"/>
                      <a:pt x="9" y="19"/>
                    </a:cubicBezTo>
                    <a:cubicBezTo>
                      <a:pt x="16" y="19"/>
                      <a:pt x="19" y="16"/>
                      <a:pt x="19" y="10"/>
                    </a:cubicBezTo>
                    <a:cubicBezTo>
                      <a:pt x="19" y="2"/>
                      <a:pt x="17" y="0"/>
                      <a:pt x="9" y="0"/>
                    </a:cubicBezTo>
                    <a:cubicBezTo>
                      <a:pt x="3" y="0"/>
                      <a:pt x="0" y="2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88" name="Freeform 1134">
                <a:extLst>
                  <a:ext uri="{FF2B5EF4-FFF2-40B4-BE49-F238E27FC236}">
                    <a16:creationId xmlns="" xmlns:a16="http://schemas.microsoft.com/office/drawing/2014/main" id="{2D9C7741-8B5A-44B6-90A1-A98B30167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742"/>
                <a:ext cx="50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9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9"/>
                    </a:cubicBezTo>
                    <a:cubicBezTo>
                      <a:pt x="0" y="16"/>
                      <a:pt x="2" y="19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89" name="Freeform 1135">
                <a:extLst>
                  <a:ext uri="{FF2B5EF4-FFF2-40B4-BE49-F238E27FC236}">
                    <a16:creationId xmlns="" xmlns:a16="http://schemas.microsoft.com/office/drawing/2014/main" id="{1C1F1BA6-9D56-4FAF-8150-F1A079A9C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2742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10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1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90" name="Freeform 1136">
                <a:extLst>
                  <a:ext uri="{FF2B5EF4-FFF2-40B4-BE49-F238E27FC236}">
                    <a16:creationId xmlns="" xmlns:a16="http://schemas.microsoft.com/office/drawing/2014/main" id="{9E96AD9D-52EA-406B-A671-45E9F9228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4" y="2742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9 h 20"/>
                  <a:gd name="T4" fmla="*/ 9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9"/>
                    </a:cubicBezTo>
                    <a:cubicBezTo>
                      <a:pt x="19" y="3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91" name="Freeform 1137">
                <a:extLst>
                  <a:ext uri="{FF2B5EF4-FFF2-40B4-BE49-F238E27FC236}">
                    <a16:creationId xmlns="" xmlns:a16="http://schemas.microsoft.com/office/drawing/2014/main" id="{C7581562-BF7E-41E0-B955-81F1B9AA3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2534"/>
                <a:ext cx="50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6"/>
                      <a:pt x="19" y="10"/>
                    </a:cubicBezTo>
                    <a:cubicBezTo>
                      <a:pt x="19" y="2"/>
                      <a:pt x="16" y="0"/>
                      <a:pt x="9" y="0"/>
                    </a:cubicBezTo>
                    <a:cubicBezTo>
                      <a:pt x="2" y="0"/>
                      <a:pt x="0" y="2"/>
                      <a:pt x="0" y="9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92" name="Freeform 1138">
                <a:extLst>
                  <a:ext uri="{FF2B5EF4-FFF2-40B4-BE49-F238E27FC236}">
                    <a16:creationId xmlns="" xmlns:a16="http://schemas.microsoft.com/office/drawing/2014/main" id="{D43C30BC-675E-496A-878E-6D05B373D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2001"/>
                <a:ext cx="50" cy="51"/>
              </a:xfrm>
              <a:custGeom>
                <a:avLst/>
                <a:gdLst>
                  <a:gd name="T0" fmla="*/ 9 w 19"/>
                  <a:gd name="T1" fmla="*/ 19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9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19"/>
                    </a:moveTo>
                    <a:cubicBezTo>
                      <a:pt x="17" y="20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93" name="Freeform 1139">
                <a:extLst>
                  <a:ext uri="{FF2B5EF4-FFF2-40B4-BE49-F238E27FC236}">
                    <a16:creationId xmlns="" xmlns:a16="http://schemas.microsoft.com/office/drawing/2014/main" id="{7074F572-F02C-44CC-8AE5-52527D95F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4" y="2001"/>
                <a:ext cx="52" cy="51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9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7" y="20"/>
                      <a:pt x="20" y="17"/>
                      <a:pt x="20" y="9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94" name="Freeform 1140">
                <a:extLst>
                  <a:ext uri="{FF2B5EF4-FFF2-40B4-BE49-F238E27FC236}">
                    <a16:creationId xmlns="" xmlns:a16="http://schemas.microsoft.com/office/drawing/2014/main" id="{086F94C1-7D5B-41A4-86B9-2D7C2BE3E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" y="2001"/>
                <a:ext cx="50" cy="51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9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19"/>
                      <a:pt x="19" y="17"/>
                      <a:pt x="19" y="9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2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95" name="Freeform 1141">
                <a:extLst>
                  <a:ext uri="{FF2B5EF4-FFF2-40B4-BE49-F238E27FC236}">
                    <a16:creationId xmlns="" xmlns:a16="http://schemas.microsoft.com/office/drawing/2014/main" id="{2609B5E6-C4B7-46DB-AC98-159B23132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2001"/>
                <a:ext cx="50" cy="51"/>
              </a:xfrm>
              <a:custGeom>
                <a:avLst/>
                <a:gdLst>
                  <a:gd name="T0" fmla="*/ 9 w 19"/>
                  <a:gd name="T1" fmla="*/ 19 h 20"/>
                  <a:gd name="T2" fmla="*/ 19 w 19"/>
                  <a:gd name="T3" fmla="*/ 11 h 20"/>
                  <a:gd name="T4" fmla="*/ 11 w 19"/>
                  <a:gd name="T5" fmla="*/ 0 h 20"/>
                  <a:gd name="T6" fmla="*/ 0 w 19"/>
                  <a:gd name="T7" fmla="*/ 9 h 20"/>
                  <a:gd name="T8" fmla="*/ 9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19"/>
                    </a:moveTo>
                    <a:cubicBezTo>
                      <a:pt x="16" y="20"/>
                      <a:pt x="19" y="17"/>
                      <a:pt x="19" y="11"/>
                    </a:cubicBezTo>
                    <a:cubicBezTo>
                      <a:pt x="19" y="4"/>
                      <a:pt x="17" y="0"/>
                      <a:pt x="11" y="0"/>
                    </a:cubicBezTo>
                    <a:cubicBezTo>
                      <a:pt x="3" y="0"/>
                      <a:pt x="0" y="3"/>
                      <a:pt x="0" y="9"/>
                    </a:cubicBezTo>
                    <a:cubicBezTo>
                      <a:pt x="0" y="17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96" name="Freeform 1142">
                <a:extLst>
                  <a:ext uri="{FF2B5EF4-FFF2-40B4-BE49-F238E27FC236}">
                    <a16:creationId xmlns="" xmlns:a16="http://schemas.microsoft.com/office/drawing/2014/main" id="{83D7909C-E72A-4C8A-AD6A-9B5EB5602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" y="2001"/>
                <a:ext cx="52" cy="51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7" y="19"/>
                      <a:pt x="20" y="17"/>
                      <a:pt x="20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97" name="Freeform 1143">
                <a:extLst>
                  <a:ext uri="{FF2B5EF4-FFF2-40B4-BE49-F238E27FC236}">
                    <a16:creationId xmlns="" xmlns:a16="http://schemas.microsoft.com/office/drawing/2014/main" id="{09213D65-9462-45BE-A93F-386CFFF2E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" y="2001"/>
                <a:ext cx="50" cy="51"/>
              </a:xfrm>
              <a:custGeom>
                <a:avLst/>
                <a:gdLst>
                  <a:gd name="T0" fmla="*/ 9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9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2" y="20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98" name="Freeform 1144">
                <a:extLst>
                  <a:ext uri="{FF2B5EF4-FFF2-40B4-BE49-F238E27FC236}">
                    <a16:creationId xmlns="" xmlns:a16="http://schemas.microsoft.com/office/drawing/2014/main" id="{0A8122BA-0641-4358-B029-595609AE6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3" y="2001"/>
                <a:ext cx="49" cy="51"/>
              </a:xfrm>
              <a:custGeom>
                <a:avLst/>
                <a:gdLst>
                  <a:gd name="T0" fmla="*/ 0 w 19"/>
                  <a:gd name="T1" fmla="*/ 10 h 20"/>
                  <a:gd name="T2" fmla="*/ 10 w 19"/>
                  <a:gd name="T3" fmla="*/ 19 h 20"/>
                  <a:gd name="T4" fmla="*/ 19 w 19"/>
                  <a:gd name="T5" fmla="*/ 10 h 20"/>
                  <a:gd name="T6" fmla="*/ 10 w 19"/>
                  <a:gd name="T7" fmla="*/ 0 h 20"/>
                  <a:gd name="T8" fmla="*/ 0 w 19"/>
                  <a:gd name="T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0" y="10"/>
                    </a:moveTo>
                    <a:cubicBezTo>
                      <a:pt x="0" y="17"/>
                      <a:pt x="3" y="20"/>
                      <a:pt x="10" y="19"/>
                    </a:cubicBez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2" y="0"/>
                      <a:pt x="0" y="3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99" name="Freeform 1145">
                <a:extLst>
                  <a:ext uri="{FF2B5EF4-FFF2-40B4-BE49-F238E27FC236}">
                    <a16:creationId xmlns="" xmlns:a16="http://schemas.microsoft.com/office/drawing/2014/main" id="{8953F257-84D3-4E15-B52A-CC92DA31C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2" y="2001"/>
                <a:ext cx="52" cy="51"/>
              </a:xfrm>
              <a:custGeom>
                <a:avLst/>
                <a:gdLst>
                  <a:gd name="T0" fmla="*/ 0 w 20"/>
                  <a:gd name="T1" fmla="*/ 10 h 20"/>
                  <a:gd name="T2" fmla="*/ 10 w 20"/>
                  <a:gd name="T3" fmla="*/ 19 h 20"/>
                  <a:gd name="T4" fmla="*/ 19 w 20"/>
                  <a:gd name="T5" fmla="*/ 9 h 20"/>
                  <a:gd name="T6" fmla="*/ 9 w 20"/>
                  <a:gd name="T7" fmla="*/ 0 h 20"/>
                  <a:gd name="T8" fmla="*/ 0 w 20"/>
                  <a:gd name="T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10"/>
                    </a:moveTo>
                    <a:cubicBezTo>
                      <a:pt x="0" y="17"/>
                      <a:pt x="3" y="19"/>
                      <a:pt x="10" y="19"/>
                    </a:cubicBezTo>
                    <a:cubicBezTo>
                      <a:pt x="17" y="20"/>
                      <a:pt x="20" y="17"/>
                      <a:pt x="19" y="9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00" name="Freeform 1146">
                <a:extLst>
                  <a:ext uri="{FF2B5EF4-FFF2-40B4-BE49-F238E27FC236}">
                    <a16:creationId xmlns="" xmlns:a16="http://schemas.microsoft.com/office/drawing/2014/main" id="{F41EAA81-46A2-4F14-B35B-C4C909F51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6" y="2001"/>
                <a:ext cx="52" cy="51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10 h 20"/>
                  <a:gd name="T4" fmla="*/ 10 w 20"/>
                  <a:gd name="T5" fmla="*/ 0 h 20"/>
                  <a:gd name="T6" fmla="*/ 1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7" y="19"/>
                      <a:pt x="20" y="17"/>
                      <a:pt x="20" y="10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1" y="10"/>
                    </a:cubicBezTo>
                    <a:cubicBezTo>
                      <a:pt x="1" y="17"/>
                      <a:pt x="3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01" name="Freeform 1147">
                <a:extLst>
                  <a:ext uri="{FF2B5EF4-FFF2-40B4-BE49-F238E27FC236}">
                    <a16:creationId xmlns="" xmlns:a16="http://schemas.microsoft.com/office/drawing/2014/main" id="{CE12F581-81E4-4955-AD24-6C7B3C65D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02" name="Freeform 1148">
                <a:extLst>
                  <a:ext uri="{FF2B5EF4-FFF2-40B4-BE49-F238E27FC236}">
                    <a16:creationId xmlns="" xmlns:a16="http://schemas.microsoft.com/office/drawing/2014/main" id="{654AD4E1-CE2A-4136-BAFD-6D0EA76A7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7" y="19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03" name="Oval 1149">
                <a:extLst>
                  <a:ext uri="{FF2B5EF4-FFF2-40B4-BE49-F238E27FC236}">
                    <a16:creationId xmlns="" xmlns:a16="http://schemas.microsoft.com/office/drawing/2014/main" id="{DA572F9C-0C47-4552-BCAA-8468F61E6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4" y="2319"/>
                <a:ext cx="49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04" name="Freeform 1150">
                <a:extLst>
                  <a:ext uri="{FF2B5EF4-FFF2-40B4-BE49-F238E27FC236}">
                    <a16:creationId xmlns="" xmlns:a16="http://schemas.microsoft.com/office/drawing/2014/main" id="{A5C82C29-51E7-4B3A-968E-6B1FA85CB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8" y="2319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19 w 20"/>
                  <a:gd name="T3" fmla="*/ 9 h 19"/>
                  <a:gd name="T4" fmla="*/ 9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7"/>
                      <a:pt x="19" y="9"/>
                    </a:cubicBezTo>
                    <a:cubicBezTo>
                      <a:pt x="19" y="2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05" name="Oval 1151">
                <a:extLst>
                  <a:ext uri="{FF2B5EF4-FFF2-40B4-BE49-F238E27FC236}">
                    <a16:creationId xmlns="" xmlns:a16="http://schemas.microsoft.com/office/drawing/2014/main" id="{0B908FDC-775B-4C85-A755-5AFFDB4CF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9" y="2319"/>
                <a:ext cx="51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06" name="Freeform 1152">
                <a:extLst>
                  <a:ext uri="{FF2B5EF4-FFF2-40B4-BE49-F238E27FC236}">
                    <a16:creationId xmlns="" xmlns:a16="http://schemas.microsoft.com/office/drawing/2014/main" id="{0C8D635D-E96E-413C-8134-E6166000E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2319"/>
                <a:ext cx="49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07" name="Freeform 1153">
                <a:extLst>
                  <a:ext uri="{FF2B5EF4-FFF2-40B4-BE49-F238E27FC236}">
                    <a16:creationId xmlns="" xmlns:a16="http://schemas.microsoft.com/office/drawing/2014/main" id="{C41A6C22-F021-4F1B-8CC3-E5173DBF8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319"/>
                <a:ext cx="49" cy="50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7" y="19"/>
                      <a:pt x="19" y="17"/>
                      <a:pt x="19" y="9"/>
                    </a:cubicBezTo>
                    <a:cubicBezTo>
                      <a:pt x="19" y="2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08" name="Freeform 1154">
                <a:extLst>
                  <a:ext uri="{FF2B5EF4-FFF2-40B4-BE49-F238E27FC236}">
                    <a16:creationId xmlns="" xmlns:a16="http://schemas.microsoft.com/office/drawing/2014/main" id="{D4E8ADE1-F492-4E52-9028-91D15B6FD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423"/>
                <a:ext cx="50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9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7"/>
                      <a:pt x="19" y="11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2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09" name="Freeform 1155">
                <a:extLst>
                  <a:ext uri="{FF2B5EF4-FFF2-40B4-BE49-F238E27FC236}">
                    <a16:creationId xmlns="" xmlns:a16="http://schemas.microsoft.com/office/drawing/2014/main" id="{291DDCEA-6960-49EF-8710-053EF1C3E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9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20"/>
                      <a:pt x="19" y="17"/>
                      <a:pt x="19" y="9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2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10" name="Freeform 1156">
                <a:extLst>
                  <a:ext uri="{FF2B5EF4-FFF2-40B4-BE49-F238E27FC236}">
                    <a16:creationId xmlns="" xmlns:a16="http://schemas.microsoft.com/office/drawing/2014/main" id="{717F81B8-8A3B-4EED-B8E9-B33360DB5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20"/>
                      <a:pt x="19" y="17"/>
                      <a:pt x="19" y="10"/>
                    </a:cubicBezTo>
                    <a:cubicBezTo>
                      <a:pt x="19" y="3"/>
                      <a:pt x="17" y="1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11" name="Oval 1157">
                <a:extLst>
                  <a:ext uri="{FF2B5EF4-FFF2-40B4-BE49-F238E27FC236}">
                    <a16:creationId xmlns="" xmlns:a16="http://schemas.microsoft.com/office/drawing/2014/main" id="{C6ADAAC2-FF2D-45B1-886D-CF09E2418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2" y="2534"/>
                <a:ext cx="49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12" name="Freeform 1158">
                <a:extLst>
                  <a:ext uri="{FF2B5EF4-FFF2-40B4-BE49-F238E27FC236}">
                    <a16:creationId xmlns="" xmlns:a16="http://schemas.microsoft.com/office/drawing/2014/main" id="{A18C5A99-A50C-4EBD-99B1-5E03C3E41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534"/>
                <a:ext cx="50" cy="50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9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6" y="19"/>
                      <a:pt x="19" y="16"/>
                      <a:pt x="19" y="9"/>
                    </a:cubicBezTo>
                    <a:cubicBezTo>
                      <a:pt x="19" y="2"/>
                      <a:pt x="16" y="0"/>
                      <a:pt x="9" y="0"/>
                    </a:cubicBezTo>
                    <a:cubicBezTo>
                      <a:pt x="2" y="0"/>
                      <a:pt x="0" y="2"/>
                      <a:pt x="0" y="9"/>
                    </a:cubicBezTo>
                    <a:cubicBezTo>
                      <a:pt x="0" y="17"/>
                      <a:pt x="2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13" name="Oval 1159">
                <a:extLst>
                  <a:ext uri="{FF2B5EF4-FFF2-40B4-BE49-F238E27FC236}">
                    <a16:creationId xmlns="" xmlns:a16="http://schemas.microsoft.com/office/drawing/2014/main" id="{695D24FD-CD4B-4B9A-A657-D5E3F8DC3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5" y="2319"/>
                <a:ext cx="52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14" name="Freeform 1160">
                <a:extLst>
                  <a:ext uri="{FF2B5EF4-FFF2-40B4-BE49-F238E27FC236}">
                    <a16:creationId xmlns="" xmlns:a16="http://schemas.microsoft.com/office/drawing/2014/main" id="{4043BE54-79DF-40F5-BD8F-2EFE267B9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8" y="2216"/>
                <a:ext cx="52" cy="49"/>
              </a:xfrm>
              <a:custGeom>
                <a:avLst/>
                <a:gdLst>
                  <a:gd name="T0" fmla="*/ 9 w 20"/>
                  <a:gd name="T1" fmla="*/ 19 h 19"/>
                  <a:gd name="T2" fmla="*/ 19 w 20"/>
                  <a:gd name="T3" fmla="*/ 11 h 19"/>
                  <a:gd name="T4" fmla="*/ 10 w 20"/>
                  <a:gd name="T5" fmla="*/ 0 h 19"/>
                  <a:gd name="T6" fmla="*/ 0 w 20"/>
                  <a:gd name="T7" fmla="*/ 9 h 19"/>
                  <a:gd name="T8" fmla="*/ 9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9" y="19"/>
                    </a:moveTo>
                    <a:cubicBezTo>
                      <a:pt x="16" y="19"/>
                      <a:pt x="19" y="17"/>
                      <a:pt x="19" y="11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2"/>
                      <a:pt x="0" y="9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15" name="Freeform 1161">
                <a:extLst>
                  <a:ext uri="{FF2B5EF4-FFF2-40B4-BE49-F238E27FC236}">
                    <a16:creationId xmlns="" xmlns:a16="http://schemas.microsoft.com/office/drawing/2014/main" id="{BA41FB97-0FE6-4A98-A48C-E34019A11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" y="2319"/>
                <a:ext cx="50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2" y="0"/>
                      <a:pt x="0" y="2"/>
                      <a:pt x="0" y="10"/>
                    </a:cubicBezTo>
                    <a:cubicBezTo>
                      <a:pt x="0" y="17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16" name="Freeform 1162">
                <a:extLst>
                  <a:ext uri="{FF2B5EF4-FFF2-40B4-BE49-F238E27FC236}">
                    <a16:creationId xmlns="" xmlns:a16="http://schemas.microsoft.com/office/drawing/2014/main" id="{82A01AC0-F542-4D1A-8B06-3D49CB842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521"/>
                <a:ext cx="47" cy="73"/>
              </a:xfrm>
              <a:custGeom>
                <a:avLst/>
                <a:gdLst>
                  <a:gd name="T0" fmla="*/ 6 w 18"/>
                  <a:gd name="T1" fmla="*/ 2 h 28"/>
                  <a:gd name="T2" fmla="*/ 0 w 18"/>
                  <a:gd name="T3" fmla="*/ 6 h 28"/>
                  <a:gd name="T4" fmla="*/ 0 w 18"/>
                  <a:gd name="T5" fmla="*/ 13 h 28"/>
                  <a:gd name="T6" fmla="*/ 0 w 18"/>
                  <a:gd name="T7" fmla="*/ 26 h 28"/>
                  <a:gd name="T8" fmla="*/ 2 w 18"/>
                  <a:gd name="T9" fmla="*/ 28 h 28"/>
                  <a:gd name="T10" fmla="*/ 13 w 18"/>
                  <a:gd name="T11" fmla="*/ 8 h 28"/>
                  <a:gd name="T12" fmla="*/ 6 w 18"/>
                  <a:gd name="T13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8">
                    <a:moveTo>
                      <a:pt x="6" y="2"/>
                    </a:moveTo>
                    <a:cubicBezTo>
                      <a:pt x="1" y="0"/>
                      <a:pt x="0" y="0"/>
                      <a:pt x="0" y="6"/>
                    </a:cubicBezTo>
                    <a:cubicBezTo>
                      <a:pt x="0" y="8"/>
                      <a:pt x="0" y="11"/>
                      <a:pt x="0" y="13"/>
                    </a:cubicBezTo>
                    <a:cubicBezTo>
                      <a:pt x="0" y="18"/>
                      <a:pt x="0" y="22"/>
                      <a:pt x="0" y="26"/>
                    </a:cubicBezTo>
                    <a:cubicBezTo>
                      <a:pt x="0" y="26"/>
                      <a:pt x="1" y="28"/>
                      <a:pt x="2" y="28"/>
                    </a:cubicBezTo>
                    <a:cubicBezTo>
                      <a:pt x="12" y="27"/>
                      <a:pt x="18" y="16"/>
                      <a:pt x="13" y="8"/>
                    </a:cubicBezTo>
                    <a:cubicBezTo>
                      <a:pt x="12" y="6"/>
                      <a:pt x="10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17" name="Freeform 1163">
                <a:extLst>
                  <a:ext uri="{FF2B5EF4-FFF2-40B4-BE49-F238E27FC236}">
                    <a16:creationId xmlns="" xmlns:a16="http://schemas.microsoft.com/office/drawing/2014/main" id="{0F307390-CA55-41BF-AB2D-4ECF42A93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" y="2319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1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7"/>
                      <a:pt x="20" y="9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1" y="10"/>
                    </a:cubicBezTo>
                    <a:cubicBezTo>
                      <a:pt x="1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18" name="Freeform 1164">
                <a:extLst>
                  <a:ext uri="{FF2B5EF4-FFF2-40B4-BE49-F238E27FC236}">
                    <a16:creationId xmlns="" xmlns:a16="http://schemas.microsoft.com/office/drawing/2014/main" id="{1F89BC88-48E8-4BA5-977D-7A37DFA7A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109"/>
                <a:ext cx="51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9 h 20"/>
                  <a:gd name="T4" fmla="*/ 9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19" y="9"/>
                    </a:cubicBezTo>
                    <a:cubicBezTo>
                      <a:pt x="19" y="3"/>
                      <a:pt x="17" y="0"/>
                      <a:pt x="9" y="1"/>
                    </a:cubicBezTo>
                    <a:cubicBezTo>
                      <a:pt x="3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19" name="Oval 1165">
                <a:extLst>
                  <a:ext uri="{FF2B5EF4-FFF2-40B4-BE49-F238E27FC236}">
                    <a16:creationId xmlns="" xmlns:a16="http://schemas.microsoft.com/office/drawing/2014/main" id="{CCB4AFC4-0745-4880-AED0-D1D306CF24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4" y="2112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20" name="Freeform 1166">
                <a:extLst>
                  <a:ext uri="{FF2B5EF4-FFF2-40B4-BE49-F238E27FC236}">
                    <a16:creationId xmlns="" xmlns:a16="http://schemas.microsoft.com/office/drawing/2014/main" id="{B349B134-87DD-43B9-8BEB-D6E0502B8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2109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9 h 20"/>
                  <a:gd name="T4" fmla="*/ 9 w 19"/>
                  <a:gd name="T5" fmla="*/ 1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20"/>
                      <a:pt x="19" y="17"/>
                      <a:pt x="19" y="9"/>
                    </a:cubicBezTo>
                    <a:cubicBezTo>
                      <a:pt x="19" y="3"/>
                      <a:pt x="16" y="0"/>
                      <a:pt x="9" y="1"/>
                    </a:cubicBezTo>
                    <a:cubicBezTo>
                      <a:pt x="2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21" name="Freeform 1167">
                <a:extLst>
                  <a:ext uri="{FF2B5EF4-FFF2-40B4-BE49-F238E27FC236}">
                    <a16:creationId xmlns="" xmlns:a16="http://schemas.microsoft.com/office/drawing/2014/main" id="{01FE16FA-8729-4C7F-83A6-773DEE3D3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2109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9 h 20"/>
                  <a:gd name="T4" fmla="*/ 9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19" y="9"/>
                    </a:cubicBezTo>
                    <a:cubicBezTo>
                      <a:pt x="19" y="3"/>
                      <a:pt x="16" y="0"/>
                      <a:pt x="9" y="1"/>
                    </a:cubicBezTo>
                    <a:cubicBezTo>
                      <a:pt x="3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22" name="Freeform 1168">
                <a:extLst>
                  <a:ext uri="{FF2B5EF4-FFF2-40B4-BE49-F238E27FC236}">
                    <a16:creationId xmlns="" xmlns:a16="http://schemas.microsoft.com/office/drawing/2014/main" id="{3A364EE3-E939-4342-A3E6-B1321DE70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2109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9 h 20"/>
                  <a:gd name="T4" fmla="*/ 10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9"/>
                    </a:cubicBezTo>
                    <a:cubicBezTo>
                      <a:pt x="20" y="3"/>
                      <a:pt x="17" y="0"/>
                      <a:pt x="10" y="1"/>
                    </a:cubicBezTo>
                    <a:cubicBezTo>
                      <a:pt x="3" y="1"/>
                      <a:pt x="0" y="3"/>
                      <a:pt x="0" y="10"/>
                    </a:cubicBezTo>
                    <a:cubicBezTo>
                      <a:pt x="1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23" name="Freeform 1169">
                <a:extLst>
                  <a:ext uri="{FF2B5EF4-FFF2-40B4-BE49-F238E27FC236}">
                    <a16:creationId xmlns="" xmlns:a16="http://schemas.microsoft.com/office/drawing/2014/main" id="{832D2D36-7B4B-4C1E-B0B9-437FBC94A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2109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9 h 20"/>
                  <a:gd name="T4" fmla="*/ 9 w 19"/>
                  <a:gd name="T5" fmla="*/ 1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20"/>
                      <a:pt x="19" y="17"/>
                      <a:pt x="19" y="9"/>
                    </a:cubicBezTo>
                    <a:cubicBezTo>
                      <a:pt x="19" y="3"/>
                      <a:pt x="16" y="0"/>
                      <a:pt x="9" y="1"/>
                    </a:cubicBezTo>
                    <a:cubicBezTo>
                      <a:pt x="2" y="1"/>
                      <a:pt x="0" y="3"/>
                      <a:pt x="0" y="11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24" name="Freeform 1170">
                <a:extLst>
                  <a:ext uri="{FF2B5EF4-FFF2-40B4-BE49-F238E27FC236}">
                    <a16:creationId xmlns="" xmlns:a16="http://schemas.microsoft.com/office/drawing/2014/main" id="{C23A15A3-7FE9-4152-9FF5-FA32426AE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2109"/>
                <a:ext cx="50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9 w 19"/>
                  <a:gd name="T5" fmla="*/ 1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7" y="20"/>
                      <a:pt x="19" y="17"/>
                      <a:pt x="19" y="11"/>
                    </a:cubicBezTo>
                    <a:cubicBezTo>
                      <a:pt x="19" y="3"/>
                      <a:pt x="17" y="0"/>
                      <a:pt x="9" y="1"/>
                    </a:cubicBezTo>
                    <a:cubicBezTo>
                      <a:pt x="3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25" name="Freeform 1171">
                <a:extLst>
                  <a:ext uri="{FF2B5EF4-FFF2-40B4-BE49-F238E27FC236}">
                    <a16:creationId xmlns="" xmlns:a16="http://schemas.microsoft.com/office/drawing/2014/main" id="{EFA9CFE9-A464-472D-AF41-5396A0313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4" y="2109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9 w 20"/>
                  <a:gd name="T5" fmla="*/ 1 h 20"/>
                  <a:gd name="T6" fmla="*/ 0 w 20"/>
                  <a:gd name="T7" fmla="*/ 11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10"/>
                    </a:cubicBezTo>
                    <a:cubicBezTo>
                      <a:pt x="20" y="3"/>
                      <a:pt x="17" y="0"/>
                      <a:pt x="9" y="1"/>
                    </a:cubicBezTo>
                    <a:cubicBezTo>
                      <a:pt x="3" y="1"/>
                      <a:pt x="0" y="4"/>
                      <a:pt x="0" y="11"/>
                    </a:cubicBezTo>
                    <a:cubicBezTo>
                      <a:pt x="1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26" name="Freeform 1172">
                <a:extLst>
                  <a:ext uri="{FF2B5EF4-FFF2-40B4-BE49-F238E27FC236}">
                    <a16:creationId xmlns="" xmlns:a16="http://schemas.microsoft.com/office/drawing/2014/main" id="{32204787-243E-4711-88DF-DD33BBC08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" y="2112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2"/>
                      <a:pt x="17" y="0"/>
                      <a:pt x="10" y="0"/>
                    </a:cubicBezTo>
                    <a:cubicBezTo>
                      <a:pt x="3" y="0"/>
                      <a:pt x="0" y="2"/>
                      <a:pt x="0" y="9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27" name="Freeform 1173">
                <a:extLst>
                  <a:ext uri="{FF2B5EF4-FFF2-40B4-BE49-F238E27FC236}">
                    <a16:creationId xmlns="" xmlns:a16="http://schemas.microsoft.com/office/drawing/2014/main" id="{41C1EF31-03E6-462F-BC86-7EF77E5FC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" y="2109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20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9" y="1"/>
                    </a:cubicBezTo>
                    <a:cubicBezTo>
                      <a:pt x="2" y="1"/>
                      <a:pt x="0" y="3"/>
                      <a:pt x="0" y="11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28" name="Freeform 1174">
                <a:extLst>
                  <a:ext uri="{FF2B5EF4-FFF2-40B4-BE49-F238E27FC236}">
                    <a16:creationId xmlns="" xmlns:a16="http://schemas.microsoft.com/office/drawing/2014/main" id="{84AD8654-48D8-4029-844D-9CC72A2F8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0" y="2109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9 w 20"/>
                  <a:gd name="T5" fmla="*/ 1 h 20"/>
                  <a:gd name="T6" fmla="*/ 0 w 20"/>
                  <a:gd name="T7" fmla="*/ 11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10"/>
                    </a:cubicBezTo>
                    <a:cubicBezTo>
                      <a:pt x="20" y="3"/>
                      <a:pt x="17" y="0"/>
                      <a:pt x="9" y="1"/>
                    </a:cubicBezTo>
                    <a:cubicBezTo>
                      <a:pt x="3" y="1"/>
                      <a:pt x="0" y="4"/>
                      <a:pt x="0" y="11"/>
                    </a:cubicBezTo>
                    <a:cubicBezTo>
                      <a:pt x="1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29" name="Freeform 1175">
                <a:extLst>
                  <a:ext uri="{FF2B5EF4-FFF2-40B4-BE49-F238E27FC236}">
                    <a16:creationId xmlns="" xmlns:a16="http://schemas.microsoft.com/office/drawing/2014/main" id="{EB8A8B11-A809-4163-8522-FCEEB5CAF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1" y="2109"/>
                <a:ext cx="50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6" y="20"/>
                      <a:pt x="19" y="17"/>
                      <a:pt x="19" y="10"/>
                    </a:cubicBezTo>
                    <a:cubicBezTo>
                      <a:pt x="19" y="3"/>
                      <a:pt x="16" y="0"/>
                      <a:pt x="9" y="1"/>
                    </a:cubicBezTo>
                    <a:cubicBezTo>
                      <a:pt x="2" y="1"/>
                      <a:pt x="0" y="4"/>
                      <a:pt x="0" y="11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30" name="Freeform 1176">
                <a:extLst>
                  <a:ext uri="{FF2B5EF4-FFF2-40B4-BE49-F238E27FC236}">
                    <a16:creationId xmlns="" xmlns:a16="http://schemas.microsoft.com/office/drawing/2014/main" id="{CD48F45A-68D5-4FDF-ACEA-7B3A07070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" y="2319"/>
                <a:ext cx="49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7" y="19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9"/>
                    </a:cubicBezTo>
                    <a:cubicBezTo>
                      <a:pt x="0" y="16"/>
                      <a:pt x="3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31" name="Freeform 1177">
                <a:extLst>
                  <a:ext uri="{FF2B5EF4-FFF2-40B4-BE49-F238E27FC236}">
                    <a16:creationId xmlns="" xmlns:a16="http://schemas.microsoft.com/office/drawing/2014/main" id="{6536F649-DC4D-41CE-9149-A5F040166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9" y="2109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9 w 20"/>
                  <a:gd name="T5" fmla="*/ 1 h 20"/>
                  <a:gd name="T6" fmla="*/ 0 w 20"/>
                  <a:gd name="T7" fmla="*/ 11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10"/>
                    </a:cubicBezTo>
                    <a:cubicBezTo>
                      <a:pt x="20" y="3"/>
                      <a:pt x="17" y="0"/>
                      <a:pt x="9" y="1"/>
                    </a:cubicBezTo>
                    <a:cubicBezTo>
                      <a:pt x="3" y="1"/>
                      <a:pt x="0" y="4"/>
                      <a:pt x="0" y="11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32" name="Freeform 1178">
                <a:extLst>
                  <a:ext uri="{FF2B5EF4-FFF2-40B4-BE49-F238E27FC236}">
                    <a16:creationId xmlns="" xmlns:a16="http://schemas.microsoft.com/office/drawing/2014/main" id="{D658C093-D1BD-4DA8-B7A8-D3F86C9F7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5" y="2109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6" y="20"/>
                      <a:pt x="19" y="17"/>
                      <a:pt x="19" y="10"/>
                    </a:cubicBezTo>
                    <a:cubicBezTo>
                      <a:pt x="19" y="3"/>
                      <a:pt x="16" y="0"/>
                      <a:pt x="9" y="1"/>
                    </a:cubicBezTo>
                    <a:cubicBezTo>
                      <a:pt x="2" y="1"/>
                      <a:pt x="0" y="4"/>
                      <a:pt x="0" y="11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33" name="Oval 1179">
                <a:extLst>
                  <a:ext uri="{FF2B5EF4-FFF2-40B4-BE49-F238E27FC236}">
                    <a16:creationId xmlns="" xmlns:a16="http://schemas.microsoft.com/office/drawing/2014/main" id="{824E5DF2-FBF6-4466-94A5-9B3E62008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2742"/>
                <a:ext cx="49" cy="5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34" name="Freeform 1180">
                <a:extLst>
                  <a:ext uri="{FF2B5EF4-FFF2-40B4-BE49-F238E27FC236}">
                    <a16:creationId xmlns="" xmlns:a16="http://schemas.microsoft.com/office/drawing/2014/main" id="{75C30B17-B69A-4255-AA04-B7BA346DA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1" y="2216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9 w 20"/>
                  <a:gd name="T5" fmla="*/ 0 h 19"/>
                  <a:gd name="T6" fmla="*/ 1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6"/>
                      <a:pt x="20" y="9"/>
                    </a:cubicBezTo>
                    <a:cubicBezTo>
                      <a:pt x="20" y="2"/>
                      <a:pt x="17" y="0"/>
                      <a:pt x="9" y="0"/>
                    </a:cubicBezTo>
                    <a:cubicBezTo>
                      <a:pt x="3" y="0"/>
                      <a:pt x="0" y="3"/>
                      <a:pt x="1" y="10"/>
                    </a:cubicBezTo>
                    <a:cubicBezTo>
                      <a:pt x="1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35" name="Freeform 1181">
                <a:extLst>
                  <a:ext uri="{FF2B5EF4-FFF2-40B4-BE49-F238E27FC236}">
                    <a16:creationId xmlns="" xmlns:a16="http://schemas.microsoft.com/office/drawing/2014/main" id="{7AF8FEA3-508E-499F-976A-766652DBB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2742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7"/>
                      <a:pt x="19" y="10"/>
                    </a:cubicBezTo>
                    <a:cubicBezTo>
                      <a:pt x="19" y="3"/>
                      <a:pt x="16" y="0"/>
                      <a:pt x="10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2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36" name="Freeform 1182">
                <a:extLst>
                  <a:ext uri="{FF2B5EF4-FFF2-40B4-BE49-F238E27FC236}">
                    <a16:creationId xmlns="" xmlns:a16="http://schemas.microsoft.com/office/drawing/2014/main" id="{154133D6-2251-4079-9719-F8E7D7ED5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1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11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37" name="Freeform 1183">
                <a:extLst>
                  <a:ext uri="{FF2B5EF4-FFF2-40B4-BE49-F238E27FC236}">
                    <a16:creationId xmlns="" xmlns:a16="http://schemas.microsoft.com/office/drawing/2014/main" id="{2BA198FB-6929-49DF-87AC-605282B51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9" y="2216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6" y="19"/>
                      <a:pt x="19" y="16"/>
                      <a:pt x="19" y="10"/>
                    </a:cubicBezTo>
                    <a:cubicBezTo>
                      <a:pt x="19" y="2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6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38" name="Freeform 1184">
                <a:extLst>
                  <a:ext uri="{FF2B5EF4-FFF2-40B4-BE49-F238E27FC236}">
                    <a16:creationId xmlns="" xmlns:a16="http://schemas.microsoft.com/office/drawing/2014/main" id="{E8B775E7-D93E-4E6D-AF28-70042EAB3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216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7" y="19"/>
                      <a:pt x="19" y="16"/>
                      <a:pt x="19" y="9"/>
                    </a:cubicBezTo>
                    <a:cubicBezTo>
                      <a:pt x="19" y="2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39" name="Freeform 1185">
                <a:extLst>
                  <a:ext uri="{FF2B5EF4-FFF2-40B4-BE49-F238E27FC236}">
                    <a16:creationId xmlns="" xmlns:a16="http://schemas.microsoft.com/office/drawing/2014/main" id="{921CA64B-FBE8-420A-8054-1C8D223E6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8" y="2423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9 w 19"/>
                  <a:gd name="T5" fmla="*/ 1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7"/>
                      <a:pt x="19" y="11"/>
                    </a:cubicBezTo>
                    <a:cubicBezTo>
                      <a:pt x="19" y="3"/>
                      <a:pt x="17" y="0"/>
                      <a:pt x="9" y="1"/>
                    </a:cubicBezTo>
                    <a:cubicBezTo>
                      <a:pt x="3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40" name="Freeform 1186">
                <a:extLst>
                  <a:ext uri="{FF2B5EF4-FFF2-40B4-BE49-F238E27FC236}">
                    <a16:creationId xmlns="" xmlns:a16="http://schemas.microsoft.com/office/drawing/2014/main" id="{2806F46E-384D-4735-98F1-A5DACD485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216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6" y="19"/>
                      <a:pt x="19" y="16"/>
                      <a:pt x="19" y="10"/>
                    </a:cubicBezTo>
                    <a:cubicBezTo>
                      <a:pt x="19" y="2"/>
                      <a:pt x="17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6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41" name="Freeform 1187">
                <a:extLst>
                  <a:ext uri="{FF2B5EF4-FFF2-40B4-BE49-F238E27FC236}">
                    <a16:creationId xmlns="" xmlns:a16="http://schemas.microsoft.com/office/drawing/2014/main" id="{6BC40AC8-325B-4CD4-9334-D50B0D6EE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216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7" y="19"/>
                      <a:pt x="19" y="16"/>
                      <a:pt x="19" y="9"/>
                    </a:cubicBezTo>
                    <a:cubicBezTo>
                      <a:pt x="19" y="2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42" name="Freeform 1188">
                <a:extLst>
                  <a:ext uri="{FF2B5EF4-FFF2-40B4-BE49-F238E27FC236}">
                    <a16:creationId xmlns="" xmlns:a16="http://schemas.microsoft.com/office/drawing/2014/main" id="{23CC8375-DDE5-4D3C-BFCC-2D17F1272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2638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7"/>
                      <a:pt x="20" y="9"/>
                    </a:cubicBezTo>
                    <a:cubicBezTo>
                      <a:pt x="20" y="2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1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43" name="Oval 1189">
                <a:extLst>
                  <a:ext uri="{FF2B5EF4-FFF2-40B4-BE49-F238E27FC236}">
                    <a16:creationId xmlns="" xmlns:a16="http://schemas.microsoft.com/office/drawing/2014/main" id="{C3812D27-8C33-48D2-9A64-77EDCE2A3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2638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44" name="Freeform 1190">
                <a:extLst>
                  <a:ext uri="{FF2B5EF4-FFF2-40B4-BE49-F238E27FC236}">
                    <a16:creationId xmlns="" xmlns:a16="http://schemas.microsoft.com/office/drawing/2014/main" id="{A5888A80-C9EE-4B16-BB73-D811C8C0D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2638"/>
                <a:ext cx="50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7" y="19"/>
                      <a:pt x="19" y="17"/>
                      <a:pt x="19" y="10"/>
                    </a:cubicBezTo>
                    <a:cubicBezTo>
                      <a:pt x="19" y="2"/>
                      <a:pt x="17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45" name="Freeform 1191">
                <a:extLst>
                  <a:ext uri="{FF2B5EF4-FFF2-40B4-BE49-F238E27FC236}">
                    <a16:creationId xmlns="" xmlns:a16="http://schemas.microsoft.com/office/drawing/2014/main" id="{E4123196-1246-42DA-9A8A-104F1F0A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2638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0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19" y="17"/>
                      <a:pt x="20" y="10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46" name="Freeform 1192">
                <a:extLst>
                  <a:ext uri="{FF2B5EF4-FFF2-40B4-BE49-F238E27FC236}">
                    <a16:creationId xmlns="" xmlns:a16="http://schemas.microsoft.com/office/drawing/2014/main" id="{08C5ADAB-250E-4F3B-B5DA-297ACB006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2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1 h 20"/>
                  <a:gd name="T4" fmla="*/ 10 w 19"/>
                  <a:gd name="T5" fmla="*/ 1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20"/>
                      <a:pt x="19" y="17"/>
                      <a:pt x="19" y="11"/>
                    </a:cubicBezTo>
                    <a:cubicBezTo>
                      <a:pt x="19" y="3"/>
                      <a:pt x="17" y="0"/>
                      <a:pt x="10" y="1"/>
                    </a:cubicBezTo>
                    <a:cubicBezTo>
                      <a:pt x="3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47" name="Freeform 1193">
                <a:extLst>
                  <a:ext uri="{FF2B5EF4-FFF2-40B4-BE49-F238E27FC236}">
                    <a16:creationId xmlns="" xmlns:a16="http://schemas.microsoft.com/office/drawing/2014/main" id="{13B41AC4-7EFA-4E4C-B185-C1B0F1F0D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2216"/>
                <a:ext cx="51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9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6"/>
                      <a:pt x="20" y="9"/>
                    </a:cubicBezTo>
                    <a:cubicBezTo>
                      <a:pt x="19" y="2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48" name="Freeform 1194">
                <a:extLst>
                  <a:ext uri="{FF2B5EF4-FFF2-40B4-BE49-F238E27FC236}">
                    <a16:creationId xmlns="" xmlns:a16="http://schemas.microsoft.com/office/drawing/2014/main" id="{453E8A49-88BA-4B1F-B5E1-B5F1B255D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9" y="2638"/>
                <a:ext cx="50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3"/>
                      <a:pt x="16" y="0"/>
                      <a:pt x="10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49" name="Freeform 1195">
                <a:extLst>
                  <a:ext uri="{FF2B5EF4-FFF2-40B4-BE49-F238E27FC236}">
                    <a16:creationId xmlns="" xmlns:a16="http://schemas.microsoft.com/office/drawing/2014/main" id="{0327AB80-4F89-4BCF-A241-0C2A20A30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" y="2638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7" y="19"/>
                      <a:pt x="19" y="16"/>
                      <a:pt x="19" y="9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50" name="Freeform 1196">
                <a:extLst>
                  <a:ext uri="{FF2B5EF4-FFF2-40B4-BE49-F238E27FC236}">
                    <a16:creationId xmlns="" xmlns:a16="http://schemas.microsoft.com/office/drawing/2014/main" id="{36D6805F-F46D-45D4-BB72-33A42D1C9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4" y="2638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6"/>
                      <a:pt x="20" y="10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9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51" name="Freeform 1197">
                <a:extLst>
                  <a:ext uri="{FF2B5EF4-FFF2-40B4-BE49-F238E27FC236}">
                    <a16:creationId xmlns="" xmlns:a16="http://schemas.microsoft.com/office/drawing/2014/main" id="{AD80D43B-1494-4E6B-9AC6-BE68FD47C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742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52" name="Freeform 1198">
                <a:extLst>
                  <a:ext uri="{FF2B5EF4-FFF2-40B4-BE49-F238E27FC236}">
                    <a16:creationId xmlns="" xmlns:a16="http://schemas.microsoft.com/office/drawing/2014/main" id="{9959CB72-0EBF-4C7E-BF21-8CD4D1E2C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0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1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11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53" name="Freeform 1199">
                <a:extLst>
                  <a:ext uri="{FF2B5EF4-FFF2-40B4-BE49-F238E27FC236}">
                    <a16:creationId xmlns="" xmlns:a16="http://schemas.microsoft.com/office/drawing/2014/main" id="{26AD5789-F0F8-4FAF-A072-636C939C5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2742"/>
                <a:ext cx="52" cy="52"/>
              </a:xfrm>
              <a:custGeom>
                <a:avLst/>
                <a:gdLst>
                  <a:gd name="T0" fmla="*/ 9 w 20"/>
                  <a:gd name="T1" fmla="*/ 20 h 20"/>
                  <a:gd name="T2" fmla="*/ 19 w 20"/>
                  <a:gd name="T3" fmla="*/ 11 h 20"/>
                  <a:gd name="T4" fmla="*/ 10 w 20"/>
                  <a:gd name="T5" fmla="*/ 0 h 20"/>
                  <a:gd name="T6" fmla="*/ 0 w 20"/>
                  <a:gd name="T7" fmla="*/ 10 h 20"/>
                  <a:gd name="T8" fmla="*/ 9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20"/>
                    </a:moveTo>
                    <a:cubicBezTo>
                      <a:pt x="17" y="20"/>
                      <a:pt x="19" y="17"/>
                      <a:pt x="19" y="11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54" name="Freeform 1200">
                <a:extLst>
                  <a:ext uri="{FF2B5EF4-FFF2-40B4-BE49-F238E27FC236}">
                    <a16:creationId xmlns="" xmlns:a16="http://schemas.microsoft.com/office/drawing/2014/main" id="{C55E6888-EBCB-4CB4-9F2D-D7B108636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2742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10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7"/>
                      <a:pt x="19" y="11"/>
                    </a:cubicBezTo>
                    <a:cubicBezTo>
                      <a:pt x="19" y="3"/>
                      <a:pt x="17" y="1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55" name="Freeform 1201">
                <a:extLst>
                  <a:ext uri="{FF2B5EF4-FFF2-40B4-BE49-F238E27FC236}">
                    <a16:creationId xmlns="" xmlns:a16="http://schemas.microsoft.com/office/drawing/2014/main" id="{AD8BF67D-708F-4BCE-9693-EC7BA2B72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2534"/>
                <a:ext cx="49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6"/>
                      <a:pt x="19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2" y="0"/>
                      <a:pt x="0" y="2"/>
                      <a:pt x="0" y="9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56" name="Freeform 1202">
                <a:extLst>
                  <a:ext uri="{FF2B5EF4-FFF2-40B4-BE49-F238E27FC236}">
                    <a16:creationId xmlns="" xmlns:a16="http://schemas.microsoft.com/office/drawing/2014/main" id="{78A21991-14A4-4E88-83C8-E538978DC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0" y="2534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9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6"/>
                      <a:pt x="20" y="9"/>
                    </a:cubicBezTo>
                    <a:cubicBezTo>
                      <a:pt x="20" y="2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1" y="16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57" name="Oval 1203">
                <a:extLst>
                  <a:ext uri="{FF2B5EF4-FFF2-40B4-BE49-F238E27FC236}">
                    <a16:creationId xmlns="" xmlns:a16="http://schemas.microsoft.com/office/drawing/2014/main" id="{883B2081-13DA-4397-BA69-82CC713B6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" y="2742"/>
                <a:ext cx="49" cy="5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58" name="Freeform 1204">
                <a:extLst>
                  <a:ext uri="{FF2B5EF4-FFF2-40B4-BE49-F238E27FC236}">
                    <a16:creationId xmlns="" xmlns:a16="http://schemas.microsoft.com/office/drawing/2014/main" id="{646EEBA9-E020-4293-B1A1-2EBDC6F4E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9 h 20"/>
                  <a:gd name="T4" fmla="*/ 9 w 19"/>
                  <a:gd name="T5" fmla="*/ 0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20"/>
                      <a:pt x="19" y="17"/>
                      <a:pt x="19" y="9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2" y="1"/>
                      <a:pt x="0" y="3"/>
                      <a:pt x="0" y="11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59" name="Freeform 1205">
                <a:extLst>
                  <a:ext uri="{FF2B5EF4-FFF2-40B4-BE49-F238E27FC236}">
                    <a16:creationId xmlns="" xmlns:a16="http://schemas.microsoft.com/office/drawing/2014/main" id="{F010BDBB-DD20-4DCD-8801-85CF4ADE7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2423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10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7"/>
                      <a:pt x="19" y="11"/>
                    </a:cubicBezTo>
                    <a:cubicBezTo>
                      <a:pt x="19" y="3"/>
                      <a:pt x="17" y="1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60" name="Freeform 1206">
                <a:extLst>
                  <a:ext uri="{FF2B5EF4-FFF2-40B4-BE49-F238E27FC236}">
                    <a16:creationId xmlns="" xmlns:a16="http://schemas.microsoft.com/office/drawing/2014/main" id="{695BC781-4DB5-4799-95CD-492DD3F70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2742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9 h 20"/>
                  <a:gd name="T4" fmla="*/ 9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9"/>
                    </a:cubicBezTo>
                    <a:cubicBezTo>
                      <a:pt x="19" y="3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61" name="Freeform 1207">
                <a:extLst>
                  <a:ext uri="{FF2B5EF4-FFF2-40B4-BE49-F238E27FC236}">
                    <a16:creationId xmlns="" xmlns:a16="http://schemas.microsoft.com/office/drawing/2014/main" id="{3D6233B2-554E-466B-893F-3B2FA4388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638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9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7"/>
                      <a:pt x="20" y="9"/>
                    </a:cubicBezTo>
                    <a:cubicBezTo>
                      <a:pt x="20" y="2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1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62" name="Freeform 1208">
                <a:extLst>
                  <a:ext uri="{FF2B5EF4-FFF2-40B4-BE49-F238E27FC236}">
                    <a16:creationId xmlns="" xmlns:a16="http://schemas.microsoft.com/office/drawing/2014/main" id="{3B7BF4FD-B224-485E-87C7-F601F1500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2" y="2319"/>
                <a:ext cx="51" cy="50"/>
              </a:xfrm>
              <a:custGeom>
                <a:avLst/>
                <a:gdLst>
                  <a:gd name="T0" fmla="*/ 9 w 20"/>
                  <a:gd name="T1" fmla="*/ 19 h 19"/>
                  <a:gd name="T2" fmla="*/ 19 w 20"/>
                  <a:gd name="T3" fmla="*/ 11 h 19"/>
                  <a:gd name="T4" fmla="*/ 11 w 20"/>
                  <a:gd name="T5" fmla="*/ 0 h 19"/>
                  <a:gd name="T6" fmla="*/ 0 w 20"/>
                  <a:gd name="T7" fmla="*/ 9 h 19"/>
                  <a:gd name="T8" fmla="*/ 9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9" y="19"/>
                    </a:moveTo>
                    <a:cubicBezTo>
                      <a:pt x="16" y="19"/>
                      <a:pt x="19" y="17"/>
                      <a:pt x="19" y="11"/>
                    </a:cubicBezTo>
                    <a:cubicBezTo>
                      <a:pt x="20" y="3"/>
                      <a:pt x="17" y="0"/>
                      <a:pt x="11" y="0"/>
                    </a:cubicBezTo>
                    <a:cubicBezTo>
                      <a:pt x="3" y="0"/>
                      <a:pt x="0" y="3"/>
                      <a:pt x="0" y="9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63" name="Freeform 1209">
                <a:extLst>
                  <a:ext uri="{FF2B5EF4-FFF2-40B4-BE49-F238E27FC236}">
                    <a16:creationId xmlns="" xmlns:a16="http://schemas.microsoft.com/office/drawing/2014/main" id="{20856DC4-8CDF-4EE6-9D68-8A29A976D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534"/>
                <a:ext cx="49" cy="50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7" y="19"/>
                      <a:pt x="19" y="16"/>
                      <a:pt x="19" y="9"/>
                    </a:cubicBezTo>
                    <a:cubicBezTo>
                      <a:pt x="19" y="2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6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</p:grpSp>
        <p:grpSp>
          <p:nvGrpSpPr>
            <p:cNvPr id="2405" name="Group 1411">
              <a:extLst>
                <a:ext uri="{FF2B5EF4-FFF2-40B4-BE49-F238E27FC236}">
                  <a16:creationId xmlns="" xmlns:a16="http://schemas.microsoft.com/office/drawing/2014/main" id="{2D957E0B-7984-4B56-A123-AE67A65EF8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4138" y="2520950"/>
              <a:ext cx="12285663" cy="1749425"/>
              <a:chOff x="-53" y="1588"/>
              <a:chExt cx="7739" cy="1102"/>
            </a:xfrm>
            <a:grpFill/>
          </p:grpSpPr>
          <p:sp>
            <p:nvSpPr>
              <p:cNvPr id="3364" name="Freeform 1211">
                <a:extLst>
                  <a:ext uri="{FF2B5EF4-FFF2-40B4-BE49-F238E27FC236}">
                    <a16:creationId xmlns="" xmlns:a16="http://schemas.microsoft.com/office/drawing/2014/main" id="{3D8059A6-198D-4E6E-AE07-BE2CB1621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9" y="2534"/>
                <a:ext cx="50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7" y="19"/>
                      <a:pt x="19" y="16"/>
                      <a:pt x="19" y="9"/>
                    </a:cubicBezTo>
                    <a:cubicBezTo>
                      <a:pt x="19" y="2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65" name="Freeform 1212">
                <a:extLst>
                  <a:ext uri="{FF2B5EF4-FFF2-40B4-BE49-F238E27FC236}">
                    <a16:creationId xmlns="" xmlns:a16="http://schemas.microsoft.com/office/drawing/2014/main" id="{DAA82965-3714-4087-B522-B63ADE3C0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8" y="2319"/>
                <a:ext cx="49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1 h 19"/>
                  <a:gd name="T4" fmla="*/ 11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7"/>
                      <a:pt x="19" y="11"/>
                    </a:cubicBezTo>
                    <a:cubicBezTo>
                      <a:pt x="19" y="3"/>
                      <a:pt x="17" y="0"/>
                      <a:pt x="11" y="0"/>
                    </a:cubicBezTo>
                    <a:cubicBezTo>
                      <a:pt x="3" y="0"/>
                      <a:pt x="0" y="2"/>
                      <a:pt x="0" y="9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66" name="Freeform 1213">
                <a:extLst>
                  <a:ext uri="{FF2B5EF4-FFF2-40B4-BE49-F238E27FC236}">
                    <a16:creationId xmlns="" xmlns:a16="http://schemas.microsoft.com/office/drawing/2014/main" id="{E4950350-7326-4448-8314-70C5A0DAC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1 h 20"/>
                  <a:gd name="T4" fmla="*/ 10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11"/>
                    </a:cubicBezTo>
                    <a:cubicBezTo>
                      <a:pt x="20" y="3"/>
                      <a:pt x="17" y="0"/>
                      <a:pt x="10" y="1"/>
                    </a:cubicBezTo>
                    <a:cubicBezTo>
                      <a:pt x="3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67" name="Freeform 1214">
                <a:extLst>
                  <a:ext uri="{FF2B5EF4-FFF2-40B4-BE49-F238E27FC236}">
                    <a16:creationId xmlns="" xmlns:a16="http://schemas.microsoft.com/office/drawing/2014/main" id="{E00280E5-F53E-4BDC-864C-AD7BCDAD9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2" y="2216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1 w 20"/>
                  <a:gd name="T5" fmla="*/ 0 h 19"/>
                  <a:gd name="T6" fmla="*/ 1 w 20"/>
                  <a:gd name="T7" fmla="*/ 8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7"/>
                      <a:pt x="20" y="10"/>
                    </a:cubicBezTo>
                    <a:cubicBezTo>
                      <a:pt x="20" y="3"/>
                      <a:pt x="18" y="0"/>
                      <a:pt x="11" y="0"/>
                    </a:cubicBezTo>
                    <a:cubicBezTo>
                      <a:pt x="4" y="0"/>
                      <a:pt x="1" y="2"/>
                      <a:pt x="1" y="8"/>
                    </a:cubicBezTo>
                    <a:cubicBezTo>
                      <a:pt x="0" y="16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68" name="Freeform 1215">
                <a:extLst>
                  <a:ext uri="{FF2B5EF4-FFF2-40B4-BE49-F238E27FC236}">
                    <a16:creationId xmlns="" xmlns:a16="http://schemas.microsoft.com/office/drawing/2014/main" id="{0DFD7302-FC54-42DC-8C2A-E70FEBDFF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9" y="2109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5" y="19"/>
                      <a:pt x="19" y="15"/>
                      <a:pt x="19" y="10"/>
                    </a:cubicBezTo>
                    <a:cubicBezTo>
                      <a:pt x="19" y="5"/>
                      <a:pt x="14" y="0"/>
                      <a:pt x="9" y="1"/>
                    </a:cubicBezTo>
                    <a:cubicBezTo>
                      <a:pt x="4" y="1"/>
                      <a:pt x="0" y="5"/>
                      <a:pt x="0" y="10"/>
                    </a:cubicBezTo>
                    <a:cubicBezTo>
                      <a:pt x="0" y="16"/>
                      <a:pt x="5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69" name="Freeform 1216">
                <a:extLst>
                  <a:ext uri="{FF2B5EF4-FFF2-40B4-BE49-F238E27FC236}">
                    <a16:creationId xmlns="" xmlns:a16="http://schemas.microsoft.com/office/drawing/2014/main" id="{610BDA61-F3E0-43FC-AB5B-437FEA4E5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2638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0 w 20"/>
                  <a:gd name="T5" fmla="*/ 0 h 19"/>
                  <a:gd name="T6" fmla="*/ 1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5" y="19"/>
                      <a:pt x="19" y="15"/>
                      <a:pt x="20" y="10"/>
                    </a:cubicBezTo>
                    <a:cubicBezTo>
                      <a:pt x="20" y="5"/>
                      <a:pt x="16" y="0"/>
                      <a:pt x="10" y="0"/>
                    </a:cubicBezTo>
                    <a:cubicBezTo>
                      <a:pt x="5" y="0"/>
                      <a:pt x="0" y="4"/>
                      <a:pt x="1" y="10"/>
                    </a:cubicBezTo>
                    <a:cubicBezTo>
                      <a:pt x="0" y="15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70" name="Freeform 1217">
                <a:extLst>
                  <a:ext uri="{FF2B5EF4-FFF2-40B4-BE49-F238E27FC236}">
                    <a16:creationId xmlns="" xmlns:a16="http://schemas.microsoft.com/office/drawing/2014/main" id="{F9244F00-00B3-440F-AFDF-C1D0DFD23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5" y="2001"/>
                <a:ext cx="52" cy="51"/>
              </a:xfrm>
              <a:custGeom>
                <a:avLst/>
                <a:gdLst>
                  <a:gd name="T0" fmla="*/ 10 w 20"/>
                  <a:gd name="T1" fmla="*/ 19 h 20"/>
                  <a:gd name="T2" fmla="*/ 19 w 20"/>
                  <a:gd name="T3" fmla="*/ 9 h 20"/>
                  <a:gd name="T4" fmla="*/ 9 w 20"/>
                  <a:gd name="T5" fmla="*/ 0 h 20"/>
                  <a:gd name="T6" fmla="*/ 0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5" y="19"/>
                      <a:pt x="20" y="15"/>
                      <a:pt x="19" y="9"/>
                    </a:cubicBezTo>
                    <a:cubicBezTo>
                      <a:pt x="18" y="3"/>
                      <a:pt x="14" y="0"/>
                      <a:pt x="9" y="0"/>
                    </a:cubicBezTo>
                    <a:cubicBezTo>
                      <a:pt x="3" y="1"/>
                      <a:pt x="0" y="5"/>
                      <a:pt x="0" y="10"/>
                    </a:cubicBezTo>
                    <a:cubicBezTo>
                      <a:pt x="0" y="15"/>
                      <a:pt x="4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71" name="Freeform 1218">
                <a:extLst>
                  <a:ext uri="{FF2B5EF4-FFF2-40B4-BE49-F238E27FC236}">
                    <a16:creationId xmlns="" xmlns:a16="http://schemas.microsoft.com/office/drawing/2014/main" id="{0EE44433-D38B-4AC4-801C-A2150DA02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" y="2001"/>
                <a:ext cx="52" cy="51"/>
              </a:xfrm>
              <a:custGeom>
                <a:avLst/>
                <a:gdLst>
                  <a:gd name="T0" fmla="*/ 9 w 20"/>
                  <a:gd name="T1" fmla="*/ 20 h 20"/>
                  <a:gd name="T2" fmla="*/ 19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9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20"/>
                    </a:moveTo>
                    <a:cubicBezTo>
                      <a:pt x="14" y="20"/>
                      <a:pt x="19" y="15"/>
                      <a:pt x="19" y="10"/>
                    </a:cubicBezTo>
                    <a:cubicBezTo>
                      <a:pt x="20" y="5"/>
                      <a:pt x="15" y="0"/>
                      <a:pt x="10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15"/>
                      <a:pt x="4" y="19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72" name="Freeform 1219">
                <a:extLst>
                  <a:ext uri="{FF2B5EF4-FFF2-40B4-BE49-F238E27FC236}">
                    <a16:creationId xmlns="" xmlns:a16="http://schemas.microsoft.com/office/drawing/2014/main" id="{83E4DCB4-CC23-4F87-9255-5C894E002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7" y="1897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1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6" y="19"/>
                      <a:pt x="20" y="14"/>
                      <a:pt x="20" y="9"/>
                    </a:cubicBezTo>
                    <a:cubicBezTo>
                      <a:pt x="19" y="3"/>
                      <a:pt x="15" y="0"/>
                      <a:pt x="10" y="0"/>
                    </a:cubicBezTo>
                    <a:cubicBezTo>
                      <a:pt x="5" y="0"/>
                      <a:pt x="0" y="5"/>
                      <a:pt x="1" y="10"/>
                    </a:cubicBezTo>
                    <a:cubicBezTo>
                      <a:pt x="1" y="15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73" name="Freeform 1220">
                <a:extLst>
                  <a:ext uri="{FF2B5EF4-FFF2-40B4-BE49-F238E27FC236}">
                    <a16:creationId xmlns="" xmlns:a16="http://schemas.microsoft.com/office/drawing/2014/main" id="{11A436D7-5337-4E53-88E0-929E45A04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1" y="2001"/>
                <a:ext cx="50" cy="51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4" y="20"/>
                      <a:pt x="19" y="15"/>
                      <a:pt x="19" y="10"/>
                    </a:cubicBezTo>
                    <a:cubicBezTo>
                      <a:pt x="19" y="5"/>
                      <a:pt x="15" y="0"/>
                      <a:pt x="9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5"/>
                      <a:pt x="4" y="19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74" name="Freeform 1221">
                <a:extLst>
                  <a:ext uri="{FF2B5EF4-FFF2-40B4-BE49-F238E27FC236}">
                    <a16:creationId xmlns="" xmlns:a16="http://schemas.microsoft.com/office/drawing/2014/main" id="{170994B6-8F8A-46E5-A58D-070C372BF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0" y="2001"/>
                <a:ext cx="52" cy="51"/>
              </a:xfrm>
              <a:custGeom>
                <a:avLst/>
                <a:gdLst>
                  <a:gd name="T0" fmla="*/ 11 w 20"/>
                  <a:gd name="T1" fmla="*/ 20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1 h 20"/>
                  <a:gd name="T8" fmla="*/ 11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1" y="20"/>
                    </a:moveTo>
                    <a:cubicBezTo>
                      <a:pt x="16" y="19"/>
                      <a:pt x="20" y="15"/>
                      <a:pt x="20" y="10"/>
                    </a:cubicBezTo>
                    <a:cubicBezTo>
                      <a:pt x="19" y="4"/>
                      <a:pt x="15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1" y="16"/>
                      <a:pt x="6" y="20"/>
                      <a:pt x="1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75" name="Freeform 1222">
                <a:extLst>
                  <a:ext uri="{FF2B5EF4-FFF2-40B4-BE49-F238E27FC236}">
                    <a16:creationId xmlns="" xmlns:a16="http://schemas.microsoft.com/office/drawing/2014/main" id="{11592697-B6C1-4C72-A4D9-D9EB6A0EA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" y="1897"/>
                <a:ext cx="52" cy="52"/>
              </a:xfrm>
              <a:custGeom>
                <a:avLst/>
                <a:gdLst>
                  <a:gd name="T0" fmla="*/ 9 w 20"/>
                  <a:gd name="T1" fmla="*/ 19 h 20"/>
                  <a:gd name="T2" fmla="*/ 20 w 20"/>
                  <a:gd name="T3" fmla="*/ 9 h 20"/>
                  <a:gd name="T4" fmla="*/ 10 w 20"/>
                  <a:gd name="T5" fmla="*/ 0 h 20"/>
                  <a:gd name="T6" fmla="*/ 0 w 20"/>
                  <a:gd name="T7" fmla="*/ 9 h 20"/>
                  <a:gd name="T8" fmla="*/ 9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19"/>
                    </a:moveTo>
                    <a:cubicBezTo>
                      <a:pt x="14" y="20"/>
                      <a:pt x="20" y="16"/>
                      <a:pt x="20" y="9"/>
                    </a:cubicBezTo>
                    <a:cubicBezTo>
                      <a:pt x="19" y="4"/>
                      <a:pt x="15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14"/>
                      <a:pt x="4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76" name="Freeform 1223">
                <a:extLst>
                  <a:ext uri="{FF2B5EF4-FFF2-40B4-BE49-F238E27FC236}">
                    <a16:creationId xmlns="" xmlns:a16="http://schemas.microsoft.com/office/drawing/2014/main" id="{931E68A3-218C-4BCF-ACCB-E49F9CA97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1897"/>
                <a:ext cx="52" cy="49"/>
              </a:xfrm>
              <a:custGeom>
                <a:avLst/>
                <a:gdLst>
                  <a:gd name="T0" fmla="*/ 9 w 20"/>
                  <a:gd name="T1" fmla="*/ 19 h 19"/>
                  <a:gd name="T2" fmla="*/ 19 w 20"/>
                  <a:gd name="T3" fmla="*/ 10 h 19"/>
                  <a:gd name="T4" fmla="*/ 9 w 20"/>
                  <a:gd name="T5" fmla="*/ 0 h 19"/>
                  <a:gd name="T6" fmla="*/ 0 w 20"/>
                  <a:gd name="T7" fmla="*/ 9 h 19"/>
                  <a:gd name="T8" fmla="*/ 9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9" y="19"/>
                    </a:moveTo>
                    <a:cubicBezTo>
                      <a:pt x="14" y="19"/>
                      <a:pt x="19" y="15"/>
                      <a:pt x="19" y="10"/>
                    </a:cubicBezTo>
                    <a:cubicBezTo>
                      <a:pt x="20" y="4"/>
                      <a:pt x="15" y="0"/>
                      <a:pt x="9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15"/>
                      <a:pt x="4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77" name="Freeform 1224">
                <a:extLst>
                  <a:ext uri="{FF2B5EF4-FFF2-40B4-BE49-F238E27FC236}">
                    <a16:creationId xmlns="" xmlns:a16="http://schemas.microsoft.com/office/drawing/2014/main" id="{A1106E2E-8B74-43DB-A747-9BD9D7B2A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4" y="2001"/>
                <a:ext cx="52" cy="51"/>
              </a:xfrm>
              <a:custGeom>
                <a:avLst/>
                <a:gdLst>
                  <a:gd name="T0" fmla="*/ 11 w 20"/>
                  <a:gd name="T1" fmla="*/ 19 h 20"/>
                  <a:gd name="T2" fmla="*/ 20 w 20"/>
                  <a:gd name="T3" fmla="*/ 10 h 20"/>
                  <a:gd name="T4" fmla="*/ 10 w 20"/>
                  <a:gd name="T5" fmla="*/ 0 h 20"/>
                  <a:gd name="T6" fmla="*/ 1 w 20"/>
                  <a:gd name="T7" fmla="*/ 11 h 20"/>
                  <a:gd name="T8" fmla="*/ 11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1" y="19"/>
                    </a:moveTo>
                    <a:cubicBezTo>
                      <a:pt x="16" y="19"/>
                      <a:pt x="20" y="15"/>
                      <a:pt x="20" y="10"/>
                    </a:cubicBezTo>
                    <a:cubicBezTo>
                      <a:pt x="20" y="4"/>
                      <a:pt x="15" y="0"/>
                      <a:pt x="10" y="0"/>
                    </a:cubicBezTo>
                    <a:cubicBezTo>
                      <a:pt x="5" y="0"/>
                      <a:pt x="0" y="5"/>
                      <a:pt x="1" y="11"/>
                    </a:cubicBezTo>
                    <a:cubicBezTo>
                      <a:pt x="1" y="16"/>
                      <a:pt x="6" y="20"/>
                      <a:pt x="1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78" name="Freeform 1225">
                <a:extLst>
                  <a:ext uri="{FF2B5EF4-FFF2-40B4-BE49-F238E27FC236}">
                    <a16:creationId xmlns="" xmlns:a16="http://schemas.microsoft.com/office/drawing/2014/main" id="{5A8A71BE-1F80-4FBD-879A-E67415B4B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" y="1897"/>
                <a:ext cx="52" cy="49"/>
              </a:xfrm>
              <a:custGeom>
                <a:avLst/>
                <a:gdLst>
                  <a:gd name="T0" fmla="*/ 9 w 20"/>
                  <a:gd name="T1" fmla="*/ 19 h 19"/>
                  <a:gd name="T2" fmla="*/ 19 w 20"/>
                  <a:gd name="T3" fmla="*/ 9 h 19"/>
                  <a:gd name="T4" fmla="*/ 9 w 20"/>
                  <a:gd name="T5" fmla="*/ 0 h 19"/>
                  <a:gd name="T6" fmla="*/ 0 w 20"/>
                  <a:gd name="T7" fmla="*/ 10 h 19"/>
                  <a:gd name="T8" fmla="*/ 9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9" y="19"/>
                    </a:moveTo>
                    <a:cubicBezTo>
                      <a:pt x="15" y="19"/>
                      <a:pt x="20" y="15"/>
                      <a:pt x="19" y="9"/>
                    </a:cubicBezTo>
                    <a:cubicBezTo>
                      <a:pt x="18" y="3"/>
                      <a:pt x="15" y="0"/>
                      <a:pt x="9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5"/>
                      <a:pt x="4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79" name="Freeform 1226">
                <a:extLst>
                  <a:ext uri="{FF2B5EF4-FFF2-40B4-BE49-F238E27FC236}">
                    <a16:creationId xmlns="" xmlns:a16="http://schemas.microsoft.com/office/drawing/2014/main" id="{F8FCD007-7E3F-4958-B909-F353221EF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2001"/>
                <a:ext cx="52" cy="51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10 h 20"/>
                  <a:gd name="T4" fmla="*/ 11 w 20"/>
                  <a:gd name="T5" fmla="*/ 0 h 20"/>
                  <a:gd name="T6" fmla="*/ 0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5" y="20"/>
                      <a:pt x="20" y="15"/>
                      <a:pt x="20" y="10"/>
                    </a:cubicBezTo>
                    <a:cubicBezTo>
                      <a:pt x="20" y="5"/>
                      <a:pt x="17" y="1"/>
                      <a:pt x="11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80" name="Freeform 1227">
                <a:extLst>
                  <a:ext uri="{FF2B5EF4-FFF2-40B4-BE49-F238E27FC236}">
                    <a16:creationId xmlns="" xmlns:a16="http://schemas.microsoft.com/office/drawing/2014/main" id="{23DBCBC5-9E1D-4581-BB92-4291A4284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2001"/>
                <a:ext cx="50" cy="51"/>
              </a:xfrm>
              <a:custGeom>
                <a:avLst/>
                <a:gdLst>
                  <a:gd name="T0" fmla="*/ 9 w 19"/>
                  <a:gd name="T1" fmla="*/ 19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9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19"/>
                    </a:moveTo>
                    <a:cubicBezTo>
                      <a:pt x="15" y="20"/>
                      <a:pt x="19" y="15"/>
                      <a:pt x="19" y="10"/>
                    </a:cubicBezTo>
                    <a:cubicBezTo>
                      <a:pt x="19" y="5"/>
                      <a:pt x="15" y="0"/>
                      <a:pt x="10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5"/>
                      <a:pt x="4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81" name="Freeform 1228">
                <a:extLst>
                  <a:ext uri="{FF2B5EF4-FFF2-40B4-BE49-F238E27FC236}">
                    <a16:creationId xmlns="" xmlns:a16="http://schemas.microsoft.com/office/drawing/2014/main" id="{99A37E3A-C880-4FF1-9B21-4890993BE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2001"/>
                <a:ext cx="49" cy="51"/>
              </a:xfrm>
              <a:custGeom>
                <a:avLst/>
                <a:gdLst>
                  <a:gd name="T0" fmla="*/ 9 w 19"/>
                  <a:gd name="T1" fmla="*/ 0 h 20"/>
                  <a:gd name="T2" fmla="*/ 0 w 19"/>
                  <a:gd name="T3" fmla="*/ 10 h 20"/>
                  <a:gd name="T4" fmla="*/ 10 w 19"/>
                  <a:gd name="T5" fmla="*/ 19 h 20"/>
                  <a:gd name="T6" fmla="*/ 19 w 19"/>
                  <a:gd name="T7" fmla="*/ 10 h 20"/>
                  <a:gd name="T8" fmla="*/ 9 w 19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0"/>
                    </a:moveTo>
                    <a:cubicBezTo>
                      <a:pt x="3" y="1"/>
                      <a:pt x="0" y="5"/>
                      <a:pt x="0" y="10"/>
                    </a:cubicBezTo>
                    <a:cubicBezTo>
                      <a:pt x="0" y="15"/>
                      <a:pt x="5" y="20"/>
                      <a:pt x="10" y="19"/>
                    </a:cubicBezTo>
                    <a:cubicBezTo>
                      <a:pt x="15" y="19"/>
                      <a:pt x="19" y="15"/>
                      <a:pt x="19" y="10"/>
                    </a:cubicBezTo>
                    <a:cubicBezTo>
                      <a:pt x="19" y="4"/>
                      <a:pt x="14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82" name="Freeform 1229">
                <a:extLst>
                  <a:ext uri="{FF2B5EF4-FFF2-40B4-BE49-F238E27FC236}">
                    <a16:creationId xmlns="" xmlns:a16="http://schemas.microsoft.com/office/drawing/2014/main" id="{D5040C46-A2C1-493C-AAC7-7C6BF07F1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10 h 20"/>
                  <a:gd name="T4" fmla="*/ 10 w 20"/>
                  <a:gd name="T5" fmla="*/ 0 h 20"/>
                  <a:gd name="T6" fmla="*/ 0 w 20"/>
                  <a:gd name="T7" fmla="*/ 11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5" y="19"/>
                      <a:pt x="20" y="15"/>
                      <a:pt x="19" y="10"/>
                    </a:cubicBezTo>
                    <a:cubicBezTo>
                      <a:pt x="19" y="5"/>
                      <a:pt x="15" y="0"/>
                      <a:pt x="10" y="0"/>
                    </a:cubicBezTo>
                    <a:cubicBezTo>
                      <a:pt x="4" y="1"/>
                      <a:pt x="0" y="5"/>
                      <a:pt x="0" y="11"/>
                    </a:cubicBezTo>
                    <a:cubicBezTo>
                      <a:pt x="1" y="16"/>
                      <a:pt x="5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83" name="Freeform 1230">
                <a:extLst>
                  <a:ext uri="{FF2B5EF4-FFF2-40B4-BE49-F238E27FC236}">
                    <a16:creationId xmlns="" xmlns:a16="http://schemas.microsoft.com/office/drawing/2014/main" id="{79F1FA34-9A47-462D-86CB-8A0FDEF3C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638"/>
                <a:ext cx="52" cy="49"/>
              </a:xfrm>
              <a:custGeom>
                <a:avLst/>
                <a:gdLst>
                  <a:gd name="T0" fmla="*/ 1 w 20"/>
                  <a:gd name="T1" fmla="*/ 10 h 19"/>
                  <a:gd name="T2" fmla="*/ 11 w 20"/>
                  <a:gd name="T3" fmla="*/ 19 h 19"/>
                  <a:gd name="T4" fmla="*/ 20 w 20"/>
                  <a:gd name="T5" fmla="*/ 9 h 19"/>
                  <a:gd name="T6" fmla="*/ 10 w 20"/>
                  <a:gd name="T7" fmla="*/ 0 h 19"/>
                  <a:gd name="T8" fmla="*/ 1 w 20"/>
                  <a:gd name="T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" y="10"/>
                    </a:moveTo>
                    <a:cubicBezTo>
                      <a:pt x="1" y="16"/>
                      <a:pt x="5" y="19"/>
                      <a:pt x="11" y="19"/>
                    </a:cubicBezTo>
                    <a:cubicBezTo>
                      <a:pt x="16" y="19"/>
                      <a:pt x="20" y="14"/>
                      <a:pt x="20" y="9"/>
                    </a:cubicBezTo>
                    <a:cubicBezTo>
                      <a:pt x="20" y="4"/>
                      <a:pt x="16" y="0"/>
                      <a:pt x="10" y="0"/>
                    </a:cubicBezTo>
                    <a:cubicBezTo>
                      <a:pt x="5" y="0"/>
                      <a:pt x="0" y="5"/>
                      <a:pt x="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84" name="Freeform 1231">
                <a:extLst>
                  <a:ext uri="{FF2B5EF4-FFF2-40B4-BE49-F238E27FC236}">
                    <a16:creationId xmlns="" xmlns:a16="http://schemas.microsoft.com/office/drawing/2014/main" id="{AB7169D0-3062-4B2C-B2D4-41BDA1FC4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2638"/>
                <a:ext cx="52" cy="52"/>
              </a:xfrm>
              <a:custGeom>
                <a:avLst/>
                <a:gdLst>
                  <a:gd name="T0" fmla="*/ 11 w 20"/>
                  <a:gd name="T1" fmla="*/ 19 h 20"/>
                  <a:gd name="T2" fmla="*/ 20 w 20"/>
                  <a:gd name="T3" fmla="*/ 9 h 20"/>
                  <a:gd name="T4" fmla="*/ 10 w 20"/>
                  <a:gd name="T5" fmla="*/ 0 h 20"/>
                  <a:gd name="T6" fmla="*/ 0 w 20"/>
                  <a:gd name="T7" fmla="*/ 10 h 20"/>
                  <a:gd name="T8" fmla="*/ 11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1" y="19"/>
                    </a:moveTo>
                    <a:cubicBezTo>
                      <a:pt x="16" y="19"/>
                      <a:pt x="20" y="15"/>
                      <a:pt x="20" y="9"/>
                    </a:cubicBezTo>
                    <a:cubicBezTo>
                      <a:pt x="19" y="4"/>
                      <a:pt x="15" y="0"/>
                      <a:pt x="10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5"/>
                      <a:pt x="5" y="20"/>
                      <a:pt x="1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85" name="Freeform 1232">
                <a:extLst>
                  <a:ext uri="{FF2B5EF4-FFF2-40B4-BE49-F238E27FC236}">
                    <a16:creationId xmlns="" xmlns:a16="http://schemas.microsoft.com/office/drawing/2014/main" id="{3D54F246-C0E2-4043-950E-0EAAF0C29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6" y="19"/>
                      <a:pt x="19" y="15"/>
                      <a:pt x="19" y="10"/>
                    </a:cubicBezTo>
                    <a:cubicBezTo>
                      <a:pt x="19" y="5"/>
                      <a:pt x="14" y="0"/>
                      <a:pt x="9" y="0"/>
                    </a:cubicBezTo>
                    <a:cubicBezTo>
                      <a:pt x="4" y="1"/>
                      <a:pt x="0" y="5"/>
                      <a:pt x="0" y="10"/>
                    </a:cubicBezTo>
                    <a:cubicBezTo>
                      <a:pt x="0" y="16"/>
                      <a:pt x="4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86" name="Freeform 1233">
                <a:extLst>
                  <a:ext uri="{FF2B5EF4-FFF2-40B4-BE49-F238E27FC236}">
                    <a16:creationId xmlns="" xmlns:a16="http://schemas.microsoft.com/office/drawing/2014/main" id="{7927FB6E-F84C-46DF-8092-D32EE146F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9 h 20"/>
                  <a:gd name="T4" fmla="*/ 9 w 20"/>
                  <a:gd name="T5" fmla="*/ 1 h 20"/>
                  <a:gd name="T6" fmla="*/ 0 w 20"/>
                  <a:gd name="T7" fmla="*/ 11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5" y="20"/>
                      <a:pt x="20" y="15"/>
                      <a:pt x="19" y="9"/>
                    </a:cubicBezTo>
                    <a:cubicBezTo>
                      <a:pt x="19" y="3"/>
                      <a:pt x="15" y="0"/>
                      <a:pt x="9" y="1"/>
                    </a:cubicBezTo>
                    <a:cubicBezTo>
                      <a:pt x="3" y="1"/>
                      <a:pt x="0" y="5"/>
                      <a:pt x="0" y="11"/>
                    </a:cubicBezTo>
                    <a:cubicBezTo>
                      <a:pt x="1" y="16"/>
                      <a:pt x="5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87" name="Freeform 1234">
                <a:extLst>
                  <a:ext uri="{FF2B5EF4-FFF2-40B4-BE49-F238E27FC236}">
                    <a16:creationId xmlns="" xmlns:a16="http://schemas.microsoft.com/office/drawing/2014/main" id="{DD52F260-B135-4932-99BF-4161D63E1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2534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19 w 20"/>
                  <a:gd name="T3" fmla="*/ 10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5" y="19"/>
                      <a:pt x="19" y="16"/>
                      <a:pt x="19" y="10"/>
                    </a:cubicBezTo>
                    <a:cubicBezTo>
                      <a:pt x="20" y="4"/>
                      <a:pt x="16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14"/>
                      <a:pt x="4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88" name="Freeform 1235">
                <a:extLst>
                  <a:ext uri="{FF2B5EF4-FFF2-40B4-BE49-F238E27FC236}">
                    <a16:creationId xmlns="" xmlns:a16="http://schemas.microsoft.com/office/drawing/2014/main" id="{18ABE9CA-29AE-4B7B-ACAD-7AD02E37E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2532"/>
                <a:ext cx="50" cy="52"/>
              </a:xfrm>
              <a:custGeom>
                <a:avLst/>
                <a:gdLst>
                  <a:gd name="T0" fmla="*/ 0 w 19"/>
                  <a:gd name="T1" fmla="*/ 10 h 20"/>
                  <a:gd name="T2" fmla="*/ 9 w 19"/>
                  <a:gd name="T3" fmla="*/ 20 h 20"/>
                  <a:gd name="T4" fmla="*/ 19 w 19"/>
                  <a:gd name="T5" fmla="*/ 11 h 20"/>
                  <a:gd name="T6" fmla="*/ 10 w 19"/>
                  <a:gd name="T7" fmla="*/ 1 h 20"/>
                  <a:gd name="T8" fmla="*/ 0 w 19"/>
                  <a:gd name="T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0" y="10"/>
                    </a:moveTo>
                    <a:cubicBezTo>
                      <a:pt x="0" y="16"/>
                      <a:pt x="4" y="20"/>
                      <a:pt x="9" y="20"/>
                    </a:cubicBezTo>
                    <a:cubicBezTo>
                      <a:pt x="14" y="20"/>
                      <a:pt x="19" y="16"/>
                      <a:pt x="19" y="11"/>
                    </a:cubicBezTo>
                    <a:cubicBezTo>
                      <a:pt x="19" y="5"/>
                      <a:pt x="16" y="2"/>
                      <a:pt x="10" y="1"/>
                    </a:cubicBezTo>
                    <a:cubicBezTo>
                      <a:pt x="5" y="0"/>
                      <a:pt x="0" y="5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89" name="Freeform 1236">
                <a:extLst>
                  <a:ext uri="{FF2B5EF4-FFF2-40B4-BE49-F238E27FC236}">
                    <a16:creationId xmlns="" xmlns:a16="http://schemas.microsoft.com/office/drawing/2014/main" id="{DF4C114F-FD1A-4647-AA35-667C6D8F7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4" y="1897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6" y="19"/>
                      <a:pt x="20" y="15"/>
                      <a:pt x="20" y="9"/>
                    </a:cubicBezTo>
                    <a:cubicBezTo>
                      <a:pt x="19" y="4"/>
                      <a:pt x="15" y="0"/>
                      <a:pt x="10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90" name="Freeform 1237">
                <a:extLst>
                  <a:ext uri="{FF2B5EF4-FFF2-40B4-BE49-F238E27FC236}">
                    <a16:creationId xmlns="" xmlns:a16="http://schemas.microsoft.com/office/drawing/2014/main" id="{1F2410D4-F689-4020-9631-53FB35847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2534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19 w 20"/>
                  <a:gd name="T3" fmla="*/ 9 h 19"/>
                  <a:gd name="T4" fmla="*/ 9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6" y="19"/>
                      <a:pt x="20" y="14"/>
                      <a:pt x="19" y="9"/>
                    </a:cubicBezTo>
                    <a:cubicBezTo>
                      <a:pt x="19" y="3"/>
                      <a:pt x="15" y="0"/>
                      <a:pt x="9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91" name="Freeform 1238">
                <a:extLst>
                  <a:ext uri="{FF2B5EF4-FFF2-40B4-BE49-F238E27FC236}">
                    <a16:creationId xmlns="" xmlns:a16="http://schemas.microsoft.com/office/drawing/2014/main" id="{41C92438-25C8-471E-A01B-EEAC1DB65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" y="2532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5" y="20"/>
                      <a:pt x="19" y="16"/>
                      <a:pt x="19" y="10"/>
                    </a:cubicBezTo>
                    <a:cubicBezTo>
                      <a:pt x="19" y="5"/>
                      <a:pt x="15" y="0"/>
                      <a:pt x="9" y="1"/>
                    </a:cubicBezTo>
                    <a:cubicBezTo>
                      <a:pt x="4" y="1"/>
                      <a:pt x="0" y="6"/>
                      <a:pt x="0" y="11"/>
                    </a:cubicBezTo>
                    <a:cubicBezTo>
                      <a:pt x="0" y="16"/>
                      <a:pt x="5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92" name="Freeform 1239">
                <a:extLst>
                  <a:ext uri="{FF2B5EF4-FFF2-40B4-BE49-F238E27FC236}">
                    <a16:creationId xmlns="" xmlns:a16="http://schemas.microsoft.com/office/drawing/2014/main" id="{3CE55251-D0DA-46C7-BC97-C2FB4FB21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0" y="2319"/>
                <a:ext cx="52" cy="52"/>
              </a:xfrm>
              <a:custGeom>
                <a:avLst/>
                <a:gdLst>
                  <a:gd name="T0" fmla="*/ 9 w 20"/>
                  <a:gd name="T1" fmla="*/ 19 h 20"/>
                  <a:gd name="T2" fmla="*/ 20 w 20"/>
                  <a:gd name="T3" fmla="*/ 11 h 20"/>
                  <a:gd name="T4" fmla="*/ 10 w 20"/>
                  <a:gd name="T5" fmla="*/ 0 h 20"/>
                  <a:gd name="T6" fmla="*/ 0 w 20"/>
                  <a:gd name="T7" fmla="*/ 9 h 20"/>
                  <a:gd name="T8" fmla="*/ 9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19"/>
                    </a:moveTo>
                    <a:cubicBezTo>
                      <a:pt x="15" y="20"/>
                      <a:pt x="19" y="16"/>
                      <a:pt x="20" y="11"/>
                    </a:cubicBezTo>
                    <a:cubicBezTo>
                      <a:pt x="20" y="5"/>
                      <a:pt x="16" y="0"/>
                      <a:pt x="10" y="0"/>
                    </a:cubicBezTo>
                    <a:cubicBezTo>
                      <a:pt x="5" y="0"/>
                      <a:pt x="1" y="4"/>
                      <a:pt x="0" y="9"/>
                    </a:cubicBezTo>
                    <a:cubicBezTo>
                      <a:pt x="0" y="14"/>
                      <a:pt x="4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93" name="Freeform 1240">
                <a:extLst>
                  <a:ext uri="{FF2B5EF4-FFF2-40B4-BE49-F238E27FC236}">
                    <a16:creationId xmlns="" xmlns:a16="http://schemas.microsoft.com/office/drawing/2014/main" id="{5E57E09B-413A-4276-ABAB-11761BB15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112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5" y="19"/>
                      <a:pt x="19" y="15"/>
                      <a:pt x="19" y="9"/>
                    </a:cubicBezTo>
                    <a:cubicBezTo>
                      <a:pt x="19" y="4"/>
                      <a:pt x="15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94" name="Freeform 1241">
                <a:extLst>
                  <a:ext uri="{FF2B5EF4-FFF2-40B4-BE49-F238E27FC236}">
                    <a16:creationId xmlns="" xmlns:a16="http://schemas.microsoft.com/office/drawing/2014/main" id="{3B281E7D-DBB8-47D8-A912-67331CE40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2319"/>
                <a:ext cx="49" cy="52"/>
              </a:xfrm>
              <a:custGeom>
                <a:avLst/>
                <a:gdLst>
                  <a:gd name="T0" fmla="*/ 9 w 19"/>
                  <a:gd name="T1" fmla="*/ 0 h 20"/>
                  <a:gd name="T2" fmla="*/ 0 w 19"/>
                  <a:gd name="T3" fmla="*/ 10 h 20"/>
                  <a:gd name="T4" fmla="*/ 10 w 19"/>
                  <a:gd name="T5" fmla="*/ 19 h 20"/>
                  <a:gd name="T6" fmla="*/ 19 w 19"/>
                  <a:gd name="T7" fmla="*/ 10 h 20"/>
                  <a:gd name="T8" fmla="*/ 9 w 19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0"/>
                    </a:moveTo>
                    <a:cubicBezTo>
                      <a:pt x="3" y="1"/>
                      <a:pt x="0" y="5"/>
                      <a:pt x="0" y="10"/>
                    </a:cubicBezTo>
                    <a:cubicBezTo>
                      <a:pt x="0" y="15"/>
                      <a:pt x="5" y="20"/>
                      <a:pt x="10" y="19"/>
                    </a:cubicBezTo>
                    <a:cubicBezTo>
                      <a:pt x="15" y="19"/>
                      <a:pt x="19" y="15"/>
                      <a:pt x="19" y="10"/>
                    </a:cubicBezTo>
                    <a:cubicBezTo>
                      <a:pt x="19" y="4"/>
                      <a:pt x="15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95" name="Freeform 1242">
                <a:extLst>
                  <a:ext uri="{FF2B5EF4-FFF2-40B4-BE49-F238E27FC236}">
                    <a16:creationId xmlns="" xmlns:a16="http://schemas.microsoft.com/office/drawing/2014/main" id="{91C0E46F-25A7-4E35-ACA1-34957CBD1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2319"/>
                <a:ext cx="49" cy="52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9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6" y="19"/>
                      <a:pt x="19" y="15"/>
                      <a:pt x="19" y="9"/>
                    </a:cubicBezTo>
                    <a:cubicBezTo>
                      <a:pt x="19" y="4"/>
                      <a:pt x="15" y="0"/>
                      <a:pt x="9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5"/>
                      <a:pt x="5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96" name="Freeform 1243">
                <a:extLst>
                  <a:ext uri="{FF2B5EF4-FFF2-40B4-BE49-F238E27FC236}">
                    <a16:creationId xmlns="" xmlns:a16="http://schemas.microsoft.com/office/drawing/2014/main" id="{C071E47B-C9A4-41D0-A68B-AF117B247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216"/>
                <a:ext cx="52" cy="49"/>
              </a:xfrm>
              <a:custGeom>
                <a:avLst/>
                <a:gdLst>
                  <a:gd name="T0" fmla="*/ 1 w 20"/>
                  <a:gd name="T1" fmla="*/ 10 h 19"/>
                  <a:gd name="T2" fmla="*/ 11 w 20"/>
                  <a:gd name="T3" fmla="*/ 19 h 19"/>
                  <a:gd name="T4" fmla="*/ 20 w 20"/>
                  <a:gd name="T5" fmla="*/ 9 h 19"/>
                  <a:gd name="T6" fmla="*/ 11 w 20"/>
                  <a:gd name="T7" fmla="*/ 0 h 19"/>
                  <a:gd name="T8" fmla="*/ 1 w 20"/>
                  <a:gd name="T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" y="10"/>
                    </a:moveTo>
                    <a:cubicBezTo>
                      <a:pt x="2" y="16"/>
                      <a:pt x="5" y="19"/>
                      <a:pt x="11" y="19"/>
                    </a:cubicBezTo>
                    <a:cubicBezTo>
                      <a:pt x="16" y="19"/>
                      <a:pt x="20" y="14"/>
                      <a:pt x="20" y="9"/>
                    </a:cubicBezTo>
                    <a:cubicBezTo>
                      <a:pt x="20" y="4"/>
                      <a:pt x="16" y="0"/>
                      <a:pt x="11" y="0"/>
                    </a:cubicBezTo>
                    <a:cubicBezTo>
                      <a:pt x="5" y="0"/>
                      <a:pt x="0" y="5"/>
                      <a:pt x="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97" name="Freeform 1244">
                <a:extLst>
                  <a:ext uri="{FF2B5EF4-FFF2-40B4-BE49-F238E27FC236}">
                    <a16:creationId xmlns="" xmlns:a16="http://schemas.microsoft.com/office/drawing/2014/main" id="{7D81CFBA-40F3-4B71-96FF-6A5ABC23B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216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5" y="19"/>
                      <a:pt x="19" y="14"/>
                      <a:pt x="19" y="9"/>
                    </a:cubicBezTo>
                    <a:cubicBezTo>
                      <a:pt x="19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98" name="Freeform 1245">
                <a:extLst>
                  <a:ext uri="{FF2B5EF4-FFF2-40B4-BE49-F238E27FC236}">
                    <a16:creationId xmlns="" xmlns:a16="http://schemas.microsoft.com/office/drawing/2014/main" id="{4C64CAF8-1CD3-40B2-B83B-4942716A1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636"/>
                <a:ext cx="50" cy="51"/>
              </a:xfrm>
              <a:custGeom>
                <a:avLst/>
                <a:gdLst>
                  <a:gd name="T0" fmla="*/ 9 w 19"/>
                  <a:gd name="T1" fmla="*/ 1 h 20"/>
                  <a:gd name="T2" fmla="*/ 0 w 19"/>
                  <a:gd name="T3" fmla="*/ 11 h 20"/>
                  <a:gd name="T4" fmla="*/ 10 w 19"/>
                  <a:gd name="T5" fmla="*/ 20 h 20"/>
                  <a:gd name="T6" fmla="*/ 19 w 19"/>
                  <a:gd name="T7" fmla="*/ 11 h 20"/>
                  <a:gd name="T8" fmla="*/ 9 w 19"/>
                  <a:gd name="T9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1"/>
                    </a:moveTo>
                    <a:cubicBezTo>
                      <a:pt x="3" y="2"/>
                      <a:pt x="0" y="6"/>
                      <a:pt x="0" y="11"/>
                    </a:cubicBezTo>
                    <a:cubicBezTo>
                      <a:pt x="0" y="16"/>
                      <a:pt x="5" y="20"/>
                      <a:pt x="10" y="20"/>
                    </a:cubicBezTo>
                    <a:cubicBezTo>
                      <a:pt x="15" y="20"/>
                      <a:pt x="19" y="16"/>
                      <a:pt x="19" y="11"/>
                    </a:cubicBezTo>
                    <a:cubicBezTo>
                      <a:pt x="19" y="5"/>
                      <a:pt x="15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99" name="Freeform 1246">
                <a:extLst>
                  <a:ext uri="{FF2B5EF4-FFF2-40B4-BE49-F238E27FC236}">
                    <a16:creationId xmlns="" xmlns:a16="http://schemas.microsoft.com/office/drawing/2014/main" id="{9B8F9A73-91E6-4249-8E3A-71DB644D5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8" y="2216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5"/>
                      <a:pt x="19" y="10"/>
                    </a:cubicBezTo>
                    <a:cubicBezTo>
                      <a:pt x="19" y="4"/>
                      <a:pt x="15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5"/>
                      <a:pt x="4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00" name="Freeform 1247">
                <a:extLst>
                  <a:ext uri="{FF2B5EF4-FFF2-40B4-BE49-F238E27FC236}">
                    <a16:creationId xmlns="" xmlns:a16="http://schemas.microsoft.com/office/drawing/2014/main" id="{9A176F57-02EE-4478-9442-2164E7BEE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638"/>
                <a:ext cx="51" cy="52"/>
              </a:xfrm>
              <a:custGeom>
                <a:avLst/>
                <a:gdLst>
                  <a:gd name="T0" fmla="*/ 9 w 20"/>
                  <a:gd name="T1" fmla="*/ 19 h 20"/>
                  <a:gd name="T2" fmla="*/ 19 w 20"/>
                  <a:gd name="T3" fmla="*/ 11 h 20"/>
                  <a:gd name="T4" fmla="*/ 10 w 20"/>
                  <a:gd name="T5" fmla="*/ 0 h 20"/>
                  <a:gd name="T6" fmla="*/ 0 w 20"/>
                  <a:gd name="T7" fmla="*/ 9 h 20"/>
                  <a:gd name="T8" fmla="*/ 9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19"/>
                    </a:moveTo>
                    <a:cubicBezTo>
                      <a:pt x="14" y="20"/>
                      <a:pt x="19" y="16"/>
                      <a:pt x="19" y="11"/>
                    </a:cubicBezTo>
                    <a:cubicBezTo>
                      <a:pt x="20" y="5"/>
                      <a:pt x="16" y="0"/>
                      <a:pt x="10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01" name="Freeform 1248">
                <a:extLst>
                  <a:ext uri="{FF2B5EF4-FFF2-40B4-BE49-F238E27FC236}">
                    <a16:creationId xmlns="" xmlns:a16="http://schemas.microsoft.com/office/drawing/2014/main" id="{25EE0C4C-327E-4714-9DBE-127031AAF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8" y="2109"/>
                <a:ext cx="52" cy="52"/>
              </a:xfrm>
              <a:custGeom>
                <a:avLst/>
                <a:gdLst>
                  <a:gd name="T0" fmla="*/ 11 w 20"/>
                  <a:gd name="T1" fmla="*/ 20 h 20"/>
                  <a:gd name="T2" fmla="*/ 19 w 20"/>
                  <a:gd name="T3" fmla="*/ 10 h 20"/>
                  <a:gd name="T4" fmla="*/ 10 w 20"/>
                  <a:gd name="T5" fmla="*/ 1 h 20"/>
                  <a:gd name="T6" fmla="*/ 0 w 20"/>
                  <a:gd name="T7" fmla="*/ 10 h 20"/>
                  <a:gd name="T8" fmla="*/ 11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1" y="20"/>
                    </a:moveTo>
                    <a:cubicBezTo>
                      <a:pt x="16" y="19"/>
                      <a:pt x="20" y="15"/>
                      <a:pt x="19" y="10"/>
                    </a:cubicBezTo>
                    <a:cubicBezTo>
                      <a:pt x="19" y="5"/>
                      <a:pt x="14" y="0"/>
                      <a:pt x="10" y="1"/>
                    </a:cubicBezTo>
                    <a:cubicBezTo>
                      <a:pt x="4" y="1"/>
                      <a:pt x="0" y="5"/>
                      <a:pt x="0" y="10"/>
                    </a:cubicBezTo>
                    <a:cubicBezTo>
                      <a:pt x="0" y="16"/>
                      <a:pt x="5" y="20"/>
                      <a:pt x="1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02" name="Freeform 1249">
                <a:extLst>
                  <a:ext uri="{FF2B5EF4-FFF2-40B4-BE49-F238E27FC236}">
                    <a16:creationId xmlns="" xmlns:a16="http://schemas.microsoft.com/office/drawing/2014/main" id="{C1F1A208-EE60-4DB8-B361-A3B409D43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9" y="2001"/>
                <a:ext cx="52" cy="51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9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6" y="19"/>
                      <a:pt x="20" y="15"/>
                      <a:pt x="20" y="9"/>
                    </a:cubicBezTo>
                    <a:cubicBezTo>
                      <a:pt x="19" y="4"/>
                      <a:pt x="15" y="0"/>
                      <a:pt x="10" y="0"/>
                    </a:cubicBezTo>
                    <a:cubicBezTo>
                      <a:pt x="4" y="1"/>
                      <a:pt x="0" y="5"/>
                      <a:pt x="0" y="10"/>
                    </a:cubicBezTo>
                    <a:cubicBezTo>
                      <a:pt x="0" y="15"/>
                      <a:pt x="4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03" name="Freeform 1250">
                <a:extLst>
                  <a:ext uri="{FF2B5EF4-FFF2-40B4-BE49-F238E27FC236}">
                    <a16:creationId xmlns="" xmlns:a16="http://schemas.microsoft.com/office/drawing/2014/main" id="{887ABB6F-79D2-44CA-80B9-577EEAE2B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109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6" y="19"/>
                      <a:pt x="19" y="15"/>
                      <a:pt x="19" y="10"/>
                    </a:cubicBezTo>
                    <a:cubicBezTo>
                      <a:pt x="19" y="5"/>
                      <a:pt x="14" y="0"/>
                      <a:pt x="9" y="1"/>
                    </a:cubicBezTo>
                    <a:cubicBezTo>
                      <a:pt x="4" y="1"/>
                      <a:pt x="0" y="5"/>
                      <a:pt x="0" y="10"/>
                    </a:cubicBezTo>
                    <a:cubicBezTo>
                      <a:pt x="0" y="16"/>
                      <a:pt x="5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04" name="Freeform 1251">
                <a:extLst>
                  <a:ext uri="{FF2B5EF4-FFF2-40B4-BE49-F238E27FC236}">
                    <a16:creationId xmlns="" xmlns:a16="http://schemas.microsoft.com/office/drawing/2014/main" id="{8AB679FB-EC27-46A1-BEB5-4C5A0476F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2" y="1894"/>
                <a:ext cx="52" cy="52"/>
              </a:xfrm>
              <a:custGeom>
                <a:avLst/>
                <a:gdLst>
                  <a:gd name="T0" fmla="*/ 9 w 20"/>
                  <a:gd name="T1" fmla="*/ 20 h 20"/>
                  <a:gd name="T2" fmla="*/ 19 w 20"/>
                  <a:gd name="T3" fmla="*/ 11 h 20"/>
                  <a:gd name="T4" fmla="*/ 11 w 20"/>
                  <a:gd name="T5" fmla="*/ 1 h 20"/>
                  <a:gd name="T6" fmla="*/ 0 w 20"/>
                  <a:gd name="T7" fmla="*/ 10 h 20"/>
                  <a:gd name="T8" fmla="*/ 9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20"/>
                    </a:moveTo>
                    <a:cubicBezTo>
                      <a:pt x="14" y="20"/>
                      <a:pt x="19" y="16"/>
                      <a:pt x="19" y="11"/>
                    </a:cubicBezTo>
                    <a:cubicBezTo>
                      <a:pt x="20" y="6"/>
                      <a:pt x="16" y="1"/>
                      <a:pt x="11" y="1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6"/>
                      <a:pt x="4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05" name="Freeform 1252">
                <a:extLst>
                  <a:ext uri="{FF2B5EF4-FFF2-40B4-BE49-F238E27FC236}">
                    <a16:creationId xmlns="" xmlns:a16="http://schemas.microsoft.com/office/drawing/2014/main" id="{E392291C-5A6E-4EC1-93AE-1D9AE6258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3" y="1894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10 w 19"/>
                  <a:gd name="T5" fmla="*/ 1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4" y="20"/>
                      <a:pt x="19" y="16"/>
                      <a:pt x="19" y="11"/>
                    </a:cubicBezTo>
                    <a:cubicBezTo>
                      <a:pt x="19" y="6"/>
                      <a:pt x="15" y="1"/>
                      <a:pt x="10" y="1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6"/>
                      <a:pt x="4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06" name="Freeform 1253">
                <a:extLst>
                  <a:ext uri="{FF2B5EF4-FFF2-40B4-BE49-F238E27FC236}">
                    <a16:creationId xmlns="" xmlns:a16="http://schemas.microsoft.com/office/drawing/2014/main" id="{FDBECB77-51A6-43D4-8118-02F69D686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534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10"/>
                    </a:cubicBezTo>
                    <a:cubicBezTo>
                      <a:pt x="20" y="5"/>
                      <a:pt x="15" y="0"/>
                      <a:pt x="10" y="0"/>
                    </a:cubicBezTo>
                    <a:cubicBezTo>
                      <a:pt x="6" y="0"/>
                      <a:pt x="1" y="5"/>
                      <a:pt x="0" y="9"/>
                    </a:cubicBezTo>
                    <a:cubicBezTo>
                      <a:pt x="0" y="13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07" name="Freeform 1254">
                <a:extLst>
                  <a:ext uri="{FF2B5EF4-FFF2-40B4-BE49-F238E27FC236}">
                    <a16:creationId xmlns="" xmlns:a16="http://schemas.microsoft.com/office/drawing/2014/main" id="{CBF57C48-0F36-463D-B027-F4B44A1AA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4" y="20"/>
                      <a:pt x="20" y="14"/>
                      <a:pt x="20" y="10"/>
                    </a:cubicBezTo>
                    <a:cubicBezTo>
                      <a:pt x="20" y="6"/>
                      <a:pt x="14" y="1"/>
                      <a:pt x="10" y="0"/>
                    </a:cubicBezTo>
                    <a:cubicBezTo>
                      <a:pt x="6" y="0"/>
                      <a:pt x="0" y="6"/>
                      <a:pt x="0" y="10"/>
                    </a:cubicBezTo>
                    <a:cubicBezTo>
                      <a:pt x="0" y="14"/>
                      <a:pt x="6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08" name="Oval 1255">
                <a:extLst>
                  <a:ext uri="{FF2B5EF4-FFF2-40B4-BE49-F238E27FC236}">
                    <a16:creationId xmlns="" xmlns:a16="http://schemas.microsoft.com/office/drawing/2014/main" id="{4BEB306D-F768-463D-A47A-3049543D5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8" y="2638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09" name="Freeform 1256">
                <a:extLst>
                  <a:ext uri="{FF2B5EF4-FFF2-40B4-BE49-F238E27FC236}">
                    <a16:creationId xmlns="" xmlns:a16="http://schemas.microsoft.com/office/drawing/2014/main" id="{691434A4-628D-4929-A079-74122593E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5"/>
                      <a:pt x="13" y="0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5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10" name="Freeform 1257">
                <a:extLst>
                  <a:ext uri="{FF2B5EF4-FFF2-40B4-BE49-F238E27FC236}">
                    <a16:creationId xmlns="" xmlns:a16="http://schemas.microsoft.com/office/drawing/2014/main" id="{183BB80A-B51A-4C2D-9D24-320086D7E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6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11" name="Freeform 1258">
                <a:extLst>
                  <a:ext uri="{FF2B5EF4-FFF2-40B4-BE49-F238E27FC236}">
                    <a16:creationId xmlns="" xmlns:a16="http://schemas.microsoft.com/office/drawing/2014/main" id="{69C711EC-1288-4266-8DA0-BF7C9E424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4" y="20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6"/>
                      <a:pt x="0" y="10"/>
                    </a:cubicBezTo>
                    <a:cubicBezTo>
                      <a:pt x="0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12" name="Freeform 1259">
                <a:extLst>
                  <a:ext uri="{FF2B5EF4-FFF2-40B4-BE49-F238E27FC236}">
                    <a16:creationId xmlns="" xmlns:a16="http://schemas.microsoft.com/office/drawing/2014/main" id="{A4CF1D9A-B290-47AA-BFA0-857A24BCE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001"/>
                <a:ext cx="52" cy="51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10 h 20"/>
                  <a:gd name="T4" fmla="*/ 11 w 20"/>
                  <a:gd name="T5" fmla="*/ 0 h 20"/>
                  <a:gd name="T6" fmla="*/ 1 w 20"/>
                  <a:gd name="T7" fmla="*/ 9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4" y="20"/>
                      <a:pt x="20" y="14"/>
                      <a:pt x="20" y="10"/>
                    </a:cubicBezTo>
                    <a:cubicBezTo>
                      <a:pt x="20" y="6"/>
                      <a:pt x="15" y="0"/>
                      <a:pt x="11" y="0"/>
                    </a:cubicBezTo>
                    <a:cubicBezTo>
                      <a:pt x="6" y="0"/>
                      <a:pt x="1" y="5"/>
                      <a:pt x="1" y="9"/>
                    </a:cubicBezTo>
                    <a:cubicBezTo>
                      <a:pt x="0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13" name="Freeform 1260">
                <a:extLst>
                  <a:ext uri="{FF2B5EF4-FFF2-40B4-BE49-F238E27FC236}">
                    <a16:creationId xmlns="" xmlns:a16="http://schemas.microsoft.com/office/drawing/2014/main" id="{DF31185A-4491-4A8E-A531-C26E6D0B8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9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6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14" name="Freeform 1261">
                <a:extLst>
                  <a:ext uri="{FF2B5EF4-FFF2-40B4-BE49-F238E27FC236}">
                    <a16:creationId xmlns="" xmlns:a16="http://schemas.microsoft.com/office/drawing/2014/main" id="{DFFE2247-B966-4943-85CB-F8B83E15F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8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6"/>
                      <a:pt x="0" y="10"/>
                    </a:cubicBezTo>
                    <a:cubicBezTo>
                      <a:pt x="0" y="14"/>
                      <a:pt x="6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15" name="Freeform 1262">
                <a:extLst>
                  <a:ext uri="{FF2B5EF4-FFF2-40B4-BE49-F238E27FC236}">
                    <a16:creationId xmlns="" xmlns:a16="http://schemas.microsoft.com/office/drawing/2014/main" id="{158B0FA0-3C41-4FF6-9FF0-7CEE61579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2638"/>
                <a:ext cx="50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10"/>
                    </a:cubicBezTo>
                    <a:cubicBezTo>
                      <a:pt x="0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16" name="Freeform 1263">
                <a:extLst>
                  <a:ext uri="{FF2B5EF4-FFF2-40B4-BE49-F238E27FC236}">
                    <a16:creationId xmlns="" xmlns:a16="http://schemas.microsoft.com/office/drawing/2014/main" id="{4497CF4C-28EE-41B2-8816-2748A4E5A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" y="1897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3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3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17" name="Freeform 1264">
                <a:extLst>
                  <a:ext uri="{FF2B5EF4-FFF2-40B4-BE49-F238E27FC236}">
                    <a16:creationId xmlns="" xmlns:a16="http://schemas.microsoft.com/office/drawing/2014/main" id="{234FBE26-727C-428E-BA63-4B0F17FEA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2319"/>
                <a:ext cx="49" cy="50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5"/>
                      <a:pt x="14" y="0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18" name="Oval 1265">
                <a:extLst>
                  <a:ext uri="{FF2B5EF4-FFF2-40B4-BE49-F238E27FC236}">
                    <a16:creationId xmlns="" xmlns:a16="http://schemas.microsoft.com/office/drawing/2014/main" id="{FCB7D61E-A2B2-4E34-99C5-CED4D17B8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19"/>
                <a:ext cx="50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19" name="Freeform 1266">
                <a:extLst>
                  <a:ext uri="{FF2B5EF4-FFF2-40B4-BE49-F238E27FC236}">
                    <a16:creationId xmlns="" xmlns:a16="http://schemas.microsoft.com/office/drawing/2014/main" id="{83BB4104-8B27-4645-835A-9EA3B04F7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319"/>
                <a:ext cx="52" cy="52"/>
              </a:xfrm>
              <a:custGeom>
                <a:avLst/>
                <a:gdLst>
                  <a:gd name="T0" fmla="*/ 10 w 20"/>
                  <a:gd name="T1" fmla="*/ 19 h 20"/>
                  <a:gd name="T2" fmla="*/ 19 w 20"/>
                  <a:gd name="T3" fmla="*/ 9 h 20"/>
                  <a:gd name="T4" fmla="*/ 9 w 20"/>
                  <a:gd name="T5" fmla="*/ 0 h 20"/>
                  <a:gd name="T6" fmla="*/ 0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4" y="19"/>
                      <a:pt x="20" y="14"/>
                      <a:pt x="19" y="9"/>
                    </a:cubicBezTo>
                    <a:cubicBezTo>
                      <a:pt x="19" y="5"/>
                      <a:pt x="14" y="0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6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20" name="Freeform 1267">
                <a:extLst>
                  <a:ext uri="{FF2B5EF4-FFF2-40B4-BE49-F238E27FC236}">
                    <a16:creationId xmlns="" xmlns:a16="http://schemas.microsoft.com/office/drawing/2014/main" id="{0F9791A3-A434-4C0F-9853-5B3901D90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2109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10 w 19"/>
                  <a:gd name="T5" fmla="*/ 1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3" y="20"/>
                      <a:pt x="19" y="15"/>
                      <a:pt x="19" y="11"/>
                    </a:cubicBezTo>
                    <a:cubicBezTo>
                      <a:pt x="19" y="6"/>
                      <a:pt x="14" y="1"/>
                      <a:pt x="10" y="1"/>
                    </a:cubicBezTo>
                    <a:cubicBezTo>
                      <a:pt x="6" y="0"/>
                      <a:pt x="0" y="6"/>
                      <a:pt x="0" y="10"/>
                    </a:cubicBezTo>
                    <a:cubicBezTo>
                      <a:pt x="0" y="14"/>
                      <a:pt x="5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21" name="Freeform 1268">
                <a:extLst>
                  <a:ext uri="{FF2B5EF4-FFF2-40B4-BE49-F238E27FC236}">
                    <a16:creationId xmlns="" xmlns:a16="http://schemas.microsoft.com/office/drawing/2014/main" id="{3B963CE0-686E-4202-92A0-E21D14232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2109"/>
                <a:ext cx="51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4" y="20"/>
                      <a:pt x="19" y="15"/>
                      <a:pt x="20" y="10"/>
                    </a:cubicBezTo>
                    <a:cubicBezTo>
                      <a:pt x="20" y="6"/>
                      <a:pt x="14" y="1"/>
                      <a:pt x="10" y="1"/>
                    </a:cubicBezTo>
                    <a:cubicBezTo>
                      <a:pt x="6" y="0"/>
                      <a:pt x="1" y="6"/>
                      <a:pt x="0" y="10"/>
                    </a:cubicBezTo>
                    <a:cubicBezTo>
                      <a:pt x="0" y="14"/>
                      <a:pt x="6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22" name="Freeform 1269">
                <a:extLst>
                  <a:ext uri="{FF2B5EF4-FFF2-40B4-BE49-F238E27FC236}">
                    <a16:creationId xmlns="" xmlns:a16="http://schemas.microsoft.com/office/drawing/2014/main" id="{A369ACF8-E151-4CC1-A766-13F2D0B2F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2638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1 w 20"/>
                  <a:gd name="T5" fmla="*/ 0 h 19"/>
                  <a:gd name="T6" fmla="*/ 1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10"/>
                    </a:cubicBezTo>
                    <a:cubicBezTo>
                      <a:pt x="20" y="6"/>
                      <a:pt x="15" y="0"/>
                      <a:pt x="11" y="0"/>
                    </a:cubicBezTo>
                    <a:cubicBezTo>
                      <a:pt x="7" y="0"/>
                      <a:pt x="1" y="5"/>
                      <a:pt x="1" y="9"/>
                    </a:cubicBezTo>
                    <a:cubicBezTo>
                      <a:pt x="0" y="13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23" name="Oval 1270">
                <a:extLst>
                  <a:ext uri="{FF2B5EF4-FFF2-40B4-BE49-F238E27FC236}">
                    <a16:creationId xmlns="" xmlns:a16="http://schemas.microsoft.com/office/drawing/2014/main" id="{65666F26-440C-4901-8EE2-40ABFE656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" y="2319"/>
                <a:ext cx="49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24" name="Oval 1271">
                <a:extLst>
                  <a:ext uri="{FF2B5EF4-FFF2-40B4-BE49-F238E27FC236}">
                    <a16:creationId xmlns="" xmlns:a16="http://schemas.microsoft.com/office/drawing/2014/main" id="{61867411-9A6D-4AFB-A2E7-8BEC964D1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3" y="2319"/>
                <a:ext cx="52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25" name="Freeform 1272">
                <a:extLst>
                  <a:ext uri="{FF2B5EF4-FFF2-40B4-BE49-F238E27FC236}">
                    <a16:creationId xmlns="" xmlns:a16="http://schemas.microsoft.com/office/drawing/2014/main" id="{0B3CB2DE-E608-4D3E-8BBD-C907EB40F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2638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19" y="14"/>
                      <a:pt x="20" y="10"/>
                    </a:cubicBezTo>
                    <a:cubicBezTo>
                      <a:pt x="20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4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26" name="Freeform 1273">
                <a:extLst>
                  <a:ext uri="{FF2B5EF4-FFF2-40B4-BE49-F238E27FC236}">
                    <a16:creationId xmlns="" xmlns:a16="http://schemas.microsoft.com/office/drawing/2014/main" id="{FE090D5A-FA02-4451-AF0E-5757A7211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638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3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3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27" name="Oval 1274">
                <a:extLst>
                  <a:ext uri="{FF2B5EF4-FFF2-40B4-BE49-F238E27FC236}">
                    <a16:creationId xmlns="" xmlns:a16="http://schemas.microsoft.com/office/drawing/2014/main" id="{773B1C8D-AF05-4C45-A700-054658613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4" y="2112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28" name="Freeform 1275">
                <a:extLst>
                  <a:ext uri="{FF2B5EF4-FFF2-40B4-BE49-F238E27FC236}">
                    <a16:creationId xmlns="" xmlns:a16="http://schemas.microsoft.com/office/drawing/2014/main" id="{635593CE-8A88-4712-BA8B-0403D678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8" y="2109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4" y="20"/>
                      <a:pt x="19" y="14"/>
                      <a:pt x="19" y="10"/>
                    </a:cubicBezTo>
                    <a:cubicBezTo>
                      <a:pt x="19" y="6"/>
                      <a:pt x="13" y="0"/>
                      <a:pt x="9" y="1"/>
                    </a:cubicBezTo>
                    <a:cubicBezTo>
                      <a:pt x="5" y="1"/>
                      <a:pt x="0" y="6"/>
                      <a:pt x="0" y="11"/>
                    </a:cubicBezTo>
                    <a:cubicBezTo>
                      <a:pt x="0" y="15"/>
                      <a:pt x="6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29" name="Freeform 1276">
                <a:extLst>
                  <a:ext uri="{FF2B5EF4-FFF2-40B4-BE49-F238E27FC236}">
                    <a16:creationId xmlns="" xmlns:a16="http://schemas.microsoft.com/office/drawing/2014/main" id="{7D8C9CAF-A4F2-4B79-9E4E-DF7ECC00C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" y="2216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1 w 20"/>
                  <a:gd name="T5" fmla="*/ 0 h 19"/>
                  <a:gd name="T6" fmla="*/ 1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10"/>
                    </a:cubicBezTo>
                    <a:cubicBezTo>
                      <a:pt x="20" y="6"/>
                      <a:pt x="15" y="0"/>
                      <a:pt x="11" y="0"/>
                    </a:cubicBezTo>
                    <a:cubicBezTo>
                      <a:pt x="6" y="0"/>
                      <a:pt x="1" y="5"/>
                      <a:pt x="1" y="9"/>
                    </a:cubicBezTo>
                    <a:cubicBezTo>
                      <a:pt x="0" y="13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30" name="Oval 1277">
                <a:extLst>
                  <a:ext uri="{FF2B5EF4-FFF2-40B4-BE49-F238E27FC236}">
                    <a16:creationId xmlns="" xmlns:a16="http://schemas.microsoft.com/office/drawing/2014/main" id="{A4D567BD-E228-499D-AB72-D16F65B23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" y="2216"/>
                <a:ext cx="50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31" name="Freeform 1278">
                <a:extLst>
                  <a:ext uri="{FF2B5EF4-FFF2-40B4-BE49-F238E27FC236}">
                    <a16:creationId xmlns="" xmlns:a16="http://schemas.microsoft.com/office/drawing/2014/main" id="{68AC2285-21FF-4AE4-89DB-33635B9D5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" y="2216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5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32" name="Oval 1279">
                <a:extLst>
                  <a:ext uri="{FF2B5EF4-FFF2-40B4-BE49-F238E27FC236}">
                    <a16:creationId xmlns="" xmlns:a16="http://schemas.microsoft.com/office/drawing/2014/main" id="{198EFDE3-D586-45B1-9F90-4CC718E4C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5" y="2216"/>
                <a:ext cx="52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33" name="Freeform 1280">
                <a:extLst>
                  <a:ext uri="{FF2B5EF4-FFF2-40B4-BE49-F238E27FC236}">
                    <a16:creationId xmlns="" xmlns:a16="http://schemas.microsoft.com/office/drawing/2014/main" id="{51E275F4-CC71-4EB6-BD0A-3ECD4D074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2319"/>
                <a:ext cx="49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5"/>
                      <a:pt x="13" y="0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34" name="Freeform 1281">
                <a:extLst>
                  <a:ext uri="{FF2B5EF4-FFF2-40B4-BE49-F238E27FC236}">
                    <a16:creationId xmlns="" xmlns:a16="http://schemas.microsoft.com/office/drawing/2014/main" id="{74BB8FED-C2E8-4CB6-A812-47AFBF1FC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0" y="2216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10"/>
                    </a:cubicBezTo>
                    <a:cubicBezTo>
                      <a:pt x="20" y="6"/>
                      <a:pt x="15" y="0"/>
                      <a:pt x="10" y="0"/>
                    </a:cubicBezTo>
                    <a:cubicBezTo>
                      <a:pt x="6" y="0"/>
                      <a:pt x="1" y="5"/>
                      <a:pt x="0" y="9"/>
                    </a:cubicBezTo>
                    <a:cubicBezTo>
                      <a:pt x="0" y="13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35" name="Oval 1282">
                <a:extLst>
                  <a:ext uri="{FF2B5EF4-FFF2-40B4-BE49-F238E27FC236}">
                    <a16:creationId xmlns="" xmlns:a16="http://schemas.microsoft.com/office/drawing/2014/main" id="{CE983003-EDCF-499D-9A94-CE36388EA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2" y="2216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36" name="Freeform 1283">
                <a:extLst>
                  <a:ext uri="{FF2B5EF4-FFF2-40B4-BE49-F238E27FC236}">
                    <a16:creationId xmlns="" xmlns:a16="http://schemas.microsoft.com/office/drawing/2014/main" id="{CD742980-ABB5-4222-92CE-31E4F625F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534"/>
                <a:ext cx="49" cy="50"/>
              </a:xfrm>
              <a:custGeom>
                <a:avLst/>
                <a:gdLst>
                  <a:gd name="T0" fmla="*/ 0 w 19"/>
                  <a:gd name="T1" fmla="*/ 9 h 19"/>
                  <a:gd name="T2" fmla="*/ 9 w 19"/>
                  <a:gd name="T3" fmla="*/ 19 h 19"/>
                  <a:gd name="T4" fmla="*/ 19 w 19"/>
                  <a:gd name="T5" fmla="*/ 9 h 19"/>
                  <a:gd name="T6" fmla="*/ 9 w 19"/>
                  <a:gd name="T7" fmla="*/ 0 h 19"/>
                  <a:gd name="T8" fmla="*/ 0 w 19"/>
                  <a:gd name="T9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0" y="14"/>
                      <a:pt x="5" y="19"/>
                      <a:pt x="9" y="19"/>
                    </a:cubicBezTo>
                    <a:cubicBezTo>
                      <a:pt x="14" y="19"/>
                      <a:pt x="19" y="13"/>
                      <a:pt x="19" y="9"/>
                    </a:cubicBezTo>
                    <a:cubicBezTo>
                      <a:pt x="19" y="5"/>
                      <a:pt x="13" y="0"/>
                      <a:pt x="9" y="0"/>
                    </a:cubicBezTo>
                    <a:cubicBezTo>
                      <a:pt x="5" y="0"/>
                      <a:pt x="0" y="5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37" name="Freeform 1284">
                <a:extLst>
                  <a:ext uri="{FF2B5EF4-FFF2-40B4-BE49-F238E27FC236}">
                    <a16:creationId xmlns="" xmlns:a16="http://schemas.microsoft.com/office/drawing/2014/main" id="{934854BF-7B90-4F18-B599-10D07892A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2216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19 w 20"/>
                  <a:gd name="T3" fmla="*/ 9 h 19"/>
                  <a:gd name="T4" fmla="*/ 9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3"/>
                      <a:pt x="19" y="9"/>
                    </a:cubicBezTo>
                    <a:cubicBezTo>
                      <a:pt x="19" y="5"/>
                      <a:pt x="14" y="0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38" name="Freeform 1285">
                <a:extLst>
                  <a:ext uri="{FF2B5EF4-FFF2-40B4-BE49-F238E27FC236}">
                    <a16:creationId xmlns="" xmlns:a16="http://schemas.microsoft.com/office/drawing/2014/main" id="{F07339D1-5039-4FB5-B346-F48F3E297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2423"/>
                <a:ext cx="50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3" y="20"/>
                      <a:pt x="19" y="14"/>
                      <a:pt x="19" y="10"/>
                    </a:cubicBezTo>
                    <a:cubicBezTo>
                      <a:pt x="19" y="6"/>
                      <a:pt x="13" y="0"/>
                      <a:pt x="9" y="0"/>
                    </a:cubicBezTo>
                    <a:cubicBezTo>
                      <a:pt x="5" y="1"/>
                      <a:pt x="0" y="6"/>
                      <a:pt x="0" y="10"/>
                    </a:cubicBezTo>
                    <a:cubicBezTo>
                      <a:pt x="0" y="14"/>
                      <a:pt x="5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39" name="Oval 1286">
                <a:extLst>
                  <a:ext uri="{FF2B5EF4-FFF2-40B4-BE49-F238E27FC236}">
                    <a16:creationId xmlns="" xmlns:a16="http://schemas.microsoft.com/office/drawing/2014/main" id="{76377558-178D-4863-9392-A51F37583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34" y="2534"/>
                <a:ext cx="52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40" name="Freeform 1287">
                <a:extLst>
                  <a:ext uri="{FF2B5EF4-FFF2-40B4-BE49-F238E27FC236}">
                    <a16:creationId xmlns="" xmlns:a16="http://schemas.microsoft.com/office/drawing/2014/main" id="{EF0F6093-1021-4D72-A640-F9D42C135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9" y="2423"/>
                <a:ext cx="50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3" y="20"/>
                      <a:pt x="19" y="14"/>
                      <a:pt x="19" y="10"/>
                    </a:cubicBezTo>
                    <a:cubicBezTo>
                      <a:pt x="19" y="6"/>
                      <a:pt x="13" y="1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5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41" name="Freeform 1288">
                <a:extLst>
                  <a:ext uri="{FF2B5EF4-FFF2-40B4-BE49-F238E27FC236}">
                    <a16:creationId xmlns="" xmlns:a16="http://schemas.microsoft.com/office/drawing/2014/main" id="{A7B89847-7405-46B9-8901-75ED76894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4" y="20"/>
                      <a:pt x="19" y="14"/>
                      <a:pt x="19" y="10"/>
                    </a:cubicBezTo>
                    <a:cubicBezTo>
                      <a:pt x="19" y="6"/>
                      <a:pt x="13" y="0"/>
                      <a:pt x="9" y="0"/>
                    </a:cubicBezTo>
                    <a:cubicBezTo>
                      <a:pt x="5" y="1"/>
                      <a:pt x="0" y="6"/>
                      <a:pt x="0" y="11"/>
                    </a:cubicBezTo>
                    <a:cubicBezTo>
                      <a:pt x="0" y="15"/>
                      <a:pt x="6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42" name="Oval 1289">
                <a:extLst>
                  <a:ext uri="{FF2B5EF4-FFF2-40B4-BE49-F238E27FC236}">
                    <a16:creationId xmlns="" xmlns:a16="http://schemas.microsoft.com/office/drawing/2014/main" id="{EB65AEAA-874C-42E1-8850-F6C820B6B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5" y="1897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43" name="Oval 1290">
                <a:extLst>
                  <a:ext uri="{FF2B5EF4-FFF2-40B4-BE49-F238E27FC236}">
                    <a16:creationId xmlns="" xmlns:a16="http://schemas.microsoft.com/office/drawing/2014/main" id="{77689403-6F91-4E0E-B2E7-8B69D9B5A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9" y="1897"/>
                <a:ext cx="52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44" name="Freeform 1291">
                <a:extLst>
                  <a:ext uri="{FF2B5EF4-FFF2-40B4-BE49-F238E27FC236}">
                    <a16:creationId xmlns="" xmlns:a16="http://schemas.microsoft.com/office/drawing/2014/main" id="{A9F5D175-DF60-42FA-95AD-FF580BBCA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" y="1897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4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45" name="Freeform 1292">
                <a:extLst>
                  <a:ext uri="{FF2B5EF4-FFF2-40B4-BE49-F238E27FC236}">
                    <a16:creationId xmlns="" xmlns:a16="http://schemas.microsoft.com/office/drawing/2014/main" id="{3B65EF1F-616A-489E-8AFD-D4D1E3BE0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1" y="1897"/>
                <a:ext cx="50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3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5" y="0"/>
                      <a:pt x="0" y="5"/>
                      <a:pt x="0" y="9"/>
                    </a:cubicBezTo>
                    <a:cubicBezTo>
                      <a:pt x="0" y="14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46" name="Freeform 1293">
                <a:extLst>
                  <a:ext uri="{FF2B5EF4-FFF2-40B4-BE49-F238E27FC236}">
                    <a16:creationId xmlns="" xmlns:a16="http://schemas.microsoft.com/office/drawing/2014/main" id="{66AC2F7E-D858-4C9E-A4A2-D1CF1704E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0" y="1897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9"/>
                    </a:cubicBezTo>
                    <a:cubicBezTo>
                      <a:pt x="20" y="5"/>
                      <a:pt x="14" y="0"/>
                      <a:pt x="10" y="0"/>
                    </a:cubicBezTo>
                    <a:cubicBezTo>
                      <a:pt x="6" y="0"/>
                      <a:pt x="0" y="6"/>
                      <a:pt x="0" y="10"/>
                    </a:cubicBezTo>
                    <a:cubicBezTo>
                      <a:pt x="1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47" name="Freeform 1294">
                <a:extLst>
                  <a:ext uri="{FF2B5EF4-FFF2-40B4-BE49-F238E27FC236}">
                    <a16:creationId xmlns="" xmlns:a16="http://schemas.microsoft.com/office/drawing/2014/main" id="{129E9E21-C352-4BBD-903A-1DC9A655D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" y="1897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4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48" name="Freeform 1295">
                <a:extLst>
                  <a:ext uri="{FF2B5EF4-FFF2-40B4-BE49-F238E27FC236}">
                    <a16:creationId xmlns="" xmlns:a16="http://schemas.microsoft.com/office/drawing/2014/main" id="{B9FA6701-3ED9-4B75-A5A3-8F0E1AD9A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6" y="1897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1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9"/>
                    </a:cubicBezTo>
                    <a:cubicBezTo>
                      <a:pt x="20" y="5"/>
                      <a:pt x="14" y="0"/>
                      <a:pt x="10" y="0"/>
                    </a:cubicBezTo>
                    <a:cubicBezTo>
                      <a:pt x="6" y="0"/>
                      <a:pt x="0" y="6"/>
                      <a:pt x="1" y="10"/>
                    </a:cubicBezTo>
                    <a:cubicBezTo>
                      <a:pt x="1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49" name="Freeform 1296">
                <a:extLst>
                  <a:ext uri="{FF2B5EF4-FFF2-40B4-BE49-F238E27FC236}">
                    <a16:creationId xmlns="" xmlns:a16="http://schemas.microsoft.com/office/drawing/2014/main" id="{87D8E63C-DBD9-4BC1-A4D2-F80DF854F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2534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9"/>
                    </a:cubicBezTo>
                    <a:cubicBezTo>
                      <a:pt x="20" y="5"/>
                      <a:pt x="14" y="0"/>
                      <a:pt x="10" y="0"/>
                    </a:cubicBezTo>
                    <a:cubicBezTo>
                      <a:pt x="6" y="0"/>
                      <a:pt x="1" y="5"/>
                      <a:pt x="0" y="9"/>
                    </a:cubicBezTo>
                    <a:cubicBezTo>
                      <a:pt x="0" y="13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50" name="Oval 1297">
                <a:extLst>
                  <a:ext uri="{FF2B5EF4-FFF2-40B4-BE49-F238E27FC236}">
                    <a16:creationId xmlns="" xmlns:a16="http://schemas.microsoft.com/office/drawing/2014/main" id="{174F697C-2795-43D9-B74D-733350DCA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2534"/>
                <a:ext cx="50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51" name="Freeform 1298">
                <a:extLst>
                  <a:ext uri="{FF2B5EF4-FFF2-40B4-BE49-F238E27FC236}">
                    <a16:creationId xmlns="" xmlns:a16="http://schemas.microsoft.com/office/drawing/2014/main" id="{271F7E12-6219-46B8-85E5-6913B87EF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534"/>
                <a:ext cx="49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4"/>
                      <a:pt x="19" y="9"/>
                    </a:cubicBezTo>
                    <a:cubicBezTo>
                      <a:pt x="19" y="5"/>
                      <a:pt x="14" y="0"/>
                      <a:pt x="9" y="0"/>
                    </a:cubicBezTo>
                    <a:cubicBezTo>
                      <a:pt x="5" y="0"/>
                      <a:pt x="0" y="5"/>
                      <a:pt x="0" y="9"/>
                    </a:cubicBezTo>
                    <a:cubicBezTo>
                      <a:pt x="0" y="13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52" name="Freeform 1299">
                <a:extLst>
                  <a:ext uri="{FF2B5EF4-FFF2-40B4-BE49-F238E27FC236}">
                    <a16:creationId xmlns="" xmlns:a16="http://schemas.microsoft.com/office/drawing/2014/main" id="{2764E0C1-3D02-4180-B886-EB505E46C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4" y="20"/>
                      <a:pt x="19" y="14"/>
                      <a:pt x="19" y="10"/>
                    </a:cubicBezTo>
                    <a:cubicBezTo>
                      <a:pt x="19" y="6"/>
                      <a:pt x="14" y="1"/>
                      <a:pt x="10" y="0"/>
                    </a:cubicBezTo>
                    <a:cubicBezTo>
                      <a:pt x="6" y="0"/>
                      <a:pt x="0" y="6"/>
                      <a:pt x="0" y="10"/>
                    </a:cubicBezTo>
                    <a:cubicBezTo>
                      <a:pt x="0" y="14"/>
                      <a:pt x="6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53" name="Freeform 1300">
                <a:extLst>
                  <a:ext uri="{FF2B5EF4-FFF2-40B4-BE49-F238E27FC236}">
                    <a16:creationId xmlns="" xmlns:a16="http://schemas.microsoft.com/office/drawing/2014/main" id="{499243F2-95CC-4791-B40A-AC4576E1A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534"/>
                <a:ext cx="49" cy="50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4" y="19"/>
                      <a:pt x="19" y="13"/>
                      <a:pt x="19" y="9"/>
                    </a:cubicBezTo>
                    <a:cubicBezTo>
                      <a:pt x="19" y="5"/>
                      <a:pt x="14" y="0"/>
                      <a:pt x="9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54" name="Freeform 1301">
                <a:extLst>
                  <a:ext uri="{FF2B5EF4-FFF2-40B4-BE49-F238E27FC236}">
                    <a16:creationId xmlns="" xmlns:a16="http://schemas.microsoft.com/office/drawing/2014/main" id="{50B0E203-332D-4A17-8028-D63F67517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2534"/>
                <a:ext cx="49" cy="50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9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4" y="19"/>
                      <a:pt x="19" y="13"/>
                      <a:pt x="19" y="9"/>
                    </a:cubicBezTo>
                    <a:cubicBezTo>
                      <a:pt x="19" y="5"/>
                      <a:pt x="13" y="0"/>
                      <a:pt x="9" y="0"/>
                    </a:cubicBezTo>
                    <a:cubicBezTo>
                      <a:pt x="5" y="0"/>
                      <a:pt x="0" y="5"/>
                      <a:pt x="0" y="9"/>
                    </a:cubicBezTo>
                    <a:cubicBezTo>
                      <a:pt x="0" y="14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55" name="Freeform 1302">
                <a:extLst>
                  <a:ext uri="{FF2B5EF4-FFF2-40B4-BE49-F238E27FC236}">
                    <a16:creationId xmlns="" xmlns:a16="http://schemas.microsoft.com/office/drawing/2014/main" id="{4A30D6D7-B75A-44EC-9FF2-1D702B39A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1897"/>
                <a:ext cx="50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4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56" name="Freeform 1303">
                <a:extLst>
                  <a:ext uri="{FF2B5EF4-FFF2-40B4-BE49-F238E27FC236}">
                    <a16:creationId xmlns="" xmlns:a16="http://schemas.microsoft.com/office/drawing/2014/main" id="{58C44BE3-6A4C-463A-AC0F-A346A5C59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1897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3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3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57" name="Freeform 1304">
                <a:extLst>
                  <a:ext uri="{FF2B5EF4-FFF2-40B4-BE49-F238E27FC236}">
                    <a16:creationId xmlns="" xmlns:a16="http://schemas.microsoft.com/office/drawing/2014/main" id="{AB0C07A2-6AE1-4FB5-8370-E72B8917F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897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1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19" y="14"/>
                      <a:pt x="20" y="10"/>
                    </a:cubicBezTo>
                    <a:cubicBezTo>
                      <a:pt x="20" y="6"/>
                      <a:pt x="15" y="0"/>
                      <a:pt x="11" y="0"/>
                    </a:cubicBezTo>
                    <a:cubicBezTo>
                      <a:pt x="6" y="0"/>
                      <a:pt x="1" y="5"/>
                      <a:pt x="0" y="9"/>
                    </a:cubicBezTo>
                    <a:cubicBezTo>
                      <a:pt x="0" y="13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58" name="Freeform 1305">
                <a:extLst>
                  <a:ext uri="{FF2B5EF4-FFF2-40B4-BE49-F238E27FC236}">
                    <a16:creationId xmlns="" xmlns:a16="http://schemas.microsoft.com/office/drawing/2014/main" id="{36260A33-E576-4919-B160-E97093C70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897"/>
                <a:ext cx="52" cy="49"/>
              </a:xfrm>
              <a:custGeom>
                <a:avLst/>
                <a:gdLst>
                  <a:gd name="T0" fmla="*/ 9 w 20"/>
                  <a:gd name="T1" fmla="*/ 19 h 19"/>
                  <a:gd name="T2" fmla="*/ 19 w 20"/>
                  <a:gd name="T3" fmla="*/ 10 h 19"/>
                  <a:gd name="T4" fmla="*/ 10 w 20"/>
                  <a:gd name="T5" fmla="*/ 0 h 19"/>
                  <a:gd name="T6" fmla="*/ 0 w 20"/>
                  <a:gd name="T7" fmla="*/ 9 h 19"/>
                  <a:gd name="T8" fmla="*/ 9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9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20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3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59" name="Oval 1306">
                <a:extLst>
                  <a:ext uri="{FF2B5EF4-FFF2-40B4-BE49-F238E27FC236}">
                    <a16:creationId xmlns="" xmlns:a16="http://schemas.microsoft.com/office/drawing/2014/main" id="{A1526DF8-ECE9-4998-9DAA-D9D8CA9D6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8" y="1897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60" name="Freeform 1307">
                <a:extLst>
                  <a:ext uri="{FF2B5EF4-FFF2-40B4-BE49-F238E27FC236}">
                    <a16:creationId xmlns="" xmlns:a16="http://schemas.microsoft.com/office/drawing/2014/main" id="{3B2C6A90-0354-4DE9-8455-5BB4A0FD6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6" y="1793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1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9"/>
                    </a:cubicBezTo>
                    <a:cubicBezTo>
                      <a:pt x="20" y="5"/>
                      <a:pt x="14" y="0"/>
                      <a:pt x="10" y="0"/>
                    </a:cubicBezTo>
                    <a:cubicBezTo>
                      <a:pt x="6" y="0"/>
                      <a:pt x="1" y="5"/>
                      <a:pt x="1" y="9"/>
                    </a:cubicBezTo>
                    <a:cubicBezTo>
                      <a:pt x="0" y="13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61" name="Freeform 1308">
                <a:extLst>
                  <a:ext uri="{FF2B5EF4-FFF2-40B4-BE49-F238E27FC236}">
                    <a16:creationId xmlns="" xmlns:a16="http://schemas.microsoft.com/office/drawing/2014/main" id="{5EACCB63-3EC0-45E1-AA8F-BD407736C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2" y="1791"/>
                <a:ext cx="52" cy="51"/>
              </a:xfrm>
              <a:custGeom>
                <a:avLst/>
                <a:gdLst>
                  <a:gd name="T0" fmla="*/ 9 w 20"/>
                  <a:gd name="T1" fmla="*/ 20 h 20"/>
                  <a:gd name="T2" fmla="*/ 19 w 20"/>
                  <a:gd name="T3" fmla="*/ 11 h 20"/>
                  <a:gd name="T4" fmla="*/ 10 w 20"/>
                  <a:gd name="T5" fmla="*/ 1 h 20"/>
                  <a:gd name="T6" fmla="*/ 0 w 20"/>
                  <a:gd name="T7" fmla="*/ 10 h 20"/>
                  <a:gd name="T8" fmla="*/ 9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20"/>
                    </a:moveTo>
                    <a:cubicBezTo>
                      <a:pt x="14" y="20"/>
                      <a:pt x="19" y="15"/>
                      <a:pt x="19" y="11"/>
                    </a:cubicBezTo>
                    <a:cubicBezTo>
                      <a:pt x="20" y="7"/>
                      <a:pt x="14" y="1"/>
                      <a:pt x="10" y="1"/>
                    </a:cubicBezTo>
                    <a:cubicBezTo>
                      <a:pt x="6" y="0"/>
                      <a:pt x="0" y="6"/>
                      <a:pt x="0" y="10"/>
                    </a:cubicBezTo>
                    <a:cubicBezTo>
                      <a:pt x="0" y="14"/>
                      <a:pt x="5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62" name="Freeform 1309">
                <a:extLst>
                  <a:ext uri="{FF2B5EF4-FFF2-40B4-BE49-F238E27FC236}">
                    <a16:creationId xmlns="" xmlns:a16="http://schemas.microsoft.com/office/drawing/2014/main" id="{583681F3-DEFB-4664-B251-BF4940204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3" y="1793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3" y="19"/>
                      <a:pt x="19" y="14"/>
                      <a:pt x="19" y="10"/>
                    </a:cubicBezTo>
                    <a:cubicBezTo>
                      <a:pt x="19" y="5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3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63" name="Oval 1310">
                <a:extLst>
                  <a:ext uri="{FF2B5EF4-FFF2-40B4-BE49-F238E27FC236}">
                    <a16:creationId xmlns="" xmlns:a16="http://schemas.microsoft.com/office/drawing/2014/main" id="{E1FA92DE-7FEC-4303-8E98-F9D686AD0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9" y="1793"/>
                <a:ext cx="50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64" name="Oval 1311">
                <a:extLst>
                  <a:ext uri="{FF2B5EF4-FFF2-40B4-BE49-F238E27FC236}">
                    <a16:creationId xmlns="" xmlns:a16="http://schemas.microsoft.com/office/drawing/2014/main" id="{F4FB1BBE-B2F1-49BF-9D76-5CF98FB4F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3" y="1793"/>
                <a:ext cx="52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65" name="Freeform 1312">
                <a:extLst>
                  <a:ext uri="{FF2B5EF4-FFF2-40B4-BE49-F238E27FC236}">
                    <a16:creationId xmlns="" xmlns:a16="http://schemas.microsoft.com/office/drawing/2014/main" id="{87DFA511-AF22-4C44-8EDF-03995EB26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1793"/>
                <a:ext cx="50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4"/>
                      <a:pt x="19" y="9"/>
                    </a:cubicBezTo>
                    <a:cubicBezTo>
                      <a:pt x="19" y="5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3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66" name="Freeform 1313">
                <a:extLst>
                  <a:ext uri="{FF2B5EF4-FFF2-40B4-BE49-F238E27FC236}">
                    <a16:creationId xmlns="" xmlns:a16="http://schemas.microsoft.com/office/drawing/2014/main" id="{6DD108E9-28A4-4E83-9918-9BA5A24B3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" y="1793"/>
                <a:ext cx="50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3"/>
                      <a:pt x="19" y="9"/>
                    </a:cubicBezTo>
                    <a:cubicBezTo>
                      <a:pt x="19" y="5"/>
                      <a:pt x="13" y="0"/>
                      <a:pt x="9" y="0"/>
                    </a:cubicBezTo>
                    <a:cubicBezTo>
                      <a:pt x="5" y="0"/>
                      <a:pt x="0" y="5"/>
                      <a:pt x="0" y="9"/>
                    </a:cubicBezTo>
                    <a:cubicBezTo>
                      <a:pt x="0" y="14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67" name="Freeform 1314">
                <a:extLst>
                  <a:ext uri="{FF2B5EF4-FFF2-40B4-BE49-F238E27FC236}">
                    <a16:creationId xmlns="" xmlns:a16="http://schemas.microsoft.com/office/drawing/2014/main" id="{A9C81D42-2B44-47FA-82C5-ABE5099D9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4" y="1791"/>
                <a:ext cx="52" cy="51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1 h 20"/>
                  <a:gd name="T4" fmla="*/ 10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4" y="20"/>
                      <a:pt x="19" y="15"/>
                      <a:pt x="20" y="11"/>
                    </a:cubicBezTo>
                    <a:cubicBezTo>
                      <a:pt x="20" y="7"/>
                      <a:pt x="15" y="1"/>
                      <a:pt x="10" y="1"/>
                    </a:cubicBezTo>
                    <a:cubicBezTo>
                      <a:pt x="6" y="0"/>
                      <a:pt x="1" y="6"/>
                      <a:pt x="0" y="10"/>
                    </a:cubicBezTo>
                    <a:cubicBezTo>
                      <a:pt x="0" y="14"/>
                      <a:pt x="5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68" name="Freeform 1315">
                <a:extLst>
                  <a:ext uri="{FF2B5EF4-FFF2-40B4-BE49-F238E27FC236}">
                    <a16:creationId xmlns="" xmlns:a16="http://schemas.microsoft.com/office/drawing/2014/main" id="{85847CC4-582D-452F-97F3-60A44E54D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418"/>
                <a:ext cx="39" cy="65"/>
              </a:xfrm>
              <a:custGeom>
                <a:avLst/>
                <a:gdLst>
                  <a:gd name="T0" fmla="*/ 7 w 15"/>
                  <a:gd name="T1" fmla="*/ 1 h 25"/>
                  <a:gd name="T2" fmla="*/ 1 w 15"/>
                  <a:gd name="T3" fmla="*/ 1 h 25"/>
                  <a:gd name="T4" fmla="*/ 0 w 15"/>
                  <a:gd name="T5" fmla="*/ 5 h 25"/>
                  <a:gd name="T6" fmla="*/ 0 w 15"/>
                  <a:gd name="T7" fmla="*/ 12 h 25"/>
                  <a:gd name="T8" fmla="*/ 0 w 15"/>
                  <a:gd name="T9" fmla="*/ 19 h 25"/>
                  <a:gd name="T10" fmla="*/ 6 w 15"/>
                  <a:gd name="T11" fmla="*/ 23 h 25"/>
                  <a:gd name="T12" fmla="*/ 13 w 15"/>
                  <a:gd name="T13" fmla="*/ 16 h 25"/>
                  <a:gd name="T14" fmla="*/ 7 w 15"/>
                  <a:gd name="T15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5">
                    <a:moveTo>
                      <a:pt x="7" y="1"/>
                    </a:moveTo>
                    <a:cubicBezTo>
                      <a:pt x="6" y="0"/>
                      <a:pt x="3" y="1"/>
                      <a:pt x="1" y="1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0" y="7"/>
                      <a:pt x="0" y="9"/>
                      <a:pt x="0" y="12"/>
                    </a:cubicBezTo>
                    <a:cubicBezTo>
                      <a:pt x="0" y="14"/>
                      <a:pt x="0" y="17"/>
                      <a:pt x="0" y="19"/>
                    </a:cubicBezTo>
                    <a:cubicBezTo>
                      <a:pt x="0" y="23"/>
                      <a:pt x="2" y="25"/>
                      <a:pt x="6" y="23"/>
                    </a:cubicBezTo>
                    <a:cubicBezTo>
                      <a:pt x="9" y="22"/>
                      <a:pt x="12" y="19"/>
                      <a:pt x="13" y="16"/>
                    </a:cubicBezTo>
                    <a:cubicBezTo>
                      <a:pt x="15" y="11"/>
                      <a:pt x="12" y="4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69" name="Freeform 1316">
                <a:extLst>
                  <a:ext uri="{FF2B5EF4-FFF2-40B4-BE49-F238E27FC236}">
                    <a16:creationId xmlns="" xmlns:a16="http://schemas.microsoft.com/office/drawing/2014/main" id="{0411A817-08E5-44B5-9FA2-3F58D9F8F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793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3" y="19"/>
                      <a:pt x="20" y="12"/>
                      <a:pt x="20" y="9"/>
                    </a:cubicBezTo>
                    <a:cubicBezTo>
                      <a:pt x="20" y="6"/>
                      <a:pt x="13" y="0"/>
                      <a:pt x="10" y="0"/>
                    </a:cubicBezTo>
                    <a:cubicBezTo>
                      <a:pt x="7" y="0"/>
                      <a:pt x="0" y="6"/>
                      <a:pt x="0" y="9"/>
                    </a:cubicBezTo>
                    <a:cubicBezTo>
                      <a:pt x="1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70" name="Freeform 1317">
                <a:extLst>
                  <a:ext uri="{FF2B5EF4-FFF2-40B4-BE49-F238E27FC236}">
                    <a16:creationId xmlns="" xmlns:a16="http://schemas.microsoft.com/office/drawing/2014/main" id="{1FAE6972-4AB7-4F46-836A-9E83DF2F8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793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19 w 20"/>
                  <a:gd name="T3" fmla="*/ 9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3" y="19"/>
                      <a:pt x="19" y="13"/>
                      <a:pt x="19" y="9"/>
                    </a:cubicBezTo>
                    <a:cubicBezTo>
                      <a:pt x="20" y="6"/>
                      <a:pt x="13" y="0"/>
                      <a:pt x="10" y="0"/>
                    </a:cubicBezTo>
                    <a:cubicBezTo>
                      <a:pt x="7" y="0"/>
                      <a:pt x="0" y="6"/>
                      <a:pt x="0" y="9"/>
                    </a:cubicBezTo>
                    <a:cubicBezTo>
                      <a:pt x="0" y="12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71" name="Freeform 1318">
                <a:extLst>
                  <a:ext uri="{FF2B5EF4-FFF2-40B4-BE49-F238E27FC236}">
                    <a16:creationId xmlns="" xmlns:a16="http://schemas.microsoft.com/office/drawing/2014/main" id="{5F78D4FF-EF56-4E27-AC41-56A2CE1A0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2" y="1687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3" y="20"/>
                      <a:pt x="19" y="14"/>
                      <a:pt x="19" y="10"/>
                    </a:cubicBezTo>
                    <a:cubicBezTo>
                      <a:pt x="20" y="7"/>
                      <a:pt x="13" y="1"/>
                      <a:pt x="10" y="0"/>
                    </a:cubicBezTo>
                    <a:cubicBezTo>
                      <a:pt x="7" y="0"/>
                      <a:pt x="0" y="6"/>
                      <a:pt x="0" y="10"/>
                    </a:cubicBezTo>
                    <a:cubicBezTo>
                      <a:pt x="0" y="13"/>
                      <a:pt x="6" y="19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72" name="Oval 1319">
                <a:extLst>
                  <a:ext uri="{FF2B5EF4-FFF2-40B4-BE49-F238E27FC236}">
                    <a16:creationId xmlns="" xmlns:a16="http://schemas.microsoft.com/office/drawing/2014/main" id="{ABE7C7E1-CA2A-419D-A8DC-68FE5EFA7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2534"/>
                <a:ext cx="49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73" name="Freeform 1320">
                <a:extLst>
                  <a:ext uri="{FF2B5EF4-FFF2-40B4-BE49-F238E27FC236}">
                    <a16:creationId xmlns="" xmlns:a16="http://schemas.microsoft.com/office/drawing/2014/main" id="{534C3FD9-C3D6-454F-87C0-870463BA3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3" y="1687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3" y="19"/>
                      <a:pt x="19" y="13"/>
                      <a:pt x="19" y="10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1"/>
                      <a:pt x="0" y="7"/>
                      <a:pt x="0" y="10"/>
                    </a:cubicBezTo>
                    <a:cubicBezTo>
                      <a:pt x="0" y="14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74" name="Freeform 1321">
                <a:extLst>
                  <a:ext uri="{FF2B5EF4-FFF2-40B4-BE49-F238E27FC236}">
                    <a16:creationId xmlns="" xmlns:a16="http://schemas.microsoft.com/office/drawing/2014/main" id="{177977CF-A935-42B5-BBB1-240E88470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2532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10 h 20"/>
                  <a:gd name="T4" fmla="*/ 9 w 20"/>
                  <a:gd name="T5" fmla="*/ 1 h 20"/>
                  <a:gd name="T6" fmla="*/ 0 w 20"/>
                  <a:gd name="T7" fmla="*/ 11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4" y="20"/>
                      <a:pt x="20" y="13"/>
                      <a:pt x="19" y="10"/>
                    </a:cubicBezTo>
                    <a:cubicBezTo>
                      <a:pt x="19" y="7"/>
                      <a:pt x="12" y="0"/>
                      <a:pt x="9" y="1"/>
                    </a:cubicBezTo>
                    <a:cubicBezTo>
                      <a:pt x="6" y="1"/>
                      <a:pt x="0" y="8"/>
                      <a:pt x="0" y="11"/>
                    </a:cubicBezTo>
                    <a:cubicBezTo>
                      <a:pt x="1" y="14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75" name="Freeform 1322">
                <a:extLst>
                  <a:ext uri="{FF2B5EF4-FFF2-40B4-BE49-F238E27FC236}">
                    <a16:creationId xmlns="" xmlns:a16="http://schemas.microsoft.com/office/drawing/2014/main" id="{C826F3BA-8D48-4A73-8235-EFCAC0381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2534"/>
                <a:ext cx="49" cy="50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3" y="19"/>
                      <a:pt x="19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0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76" name="Freeform 1323">
                <a:extLst>
                  <a:ext uri="{FF2B5EF4-FFF2-40B4-BE49-F238E27FC236}">
                    <a16:creationId xmlns="" xmlns:a16="http://schemas.microsoft.com/office/drawing/2014/main" id="{64C14C63-B79E-4ACA-9506-641D2793B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2534"/>
                <a:ext cx="52" cy="50"/>
              </a:xfrm>
              <a:custGeom>
                <a:avLst/>
                <a:gdLst>
                  <a:gd name="T0" fmla="*/ 11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1 w 20"/>
                  <a:gd name="T7" fmla="*/ 10 h 19"/>
                  <a:gd name="T8" fmla="*/ 11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1" y="19"/>
                    </a:moveTo>
                    <a:cubicBezTo>
                      <a:pt x="14" y="19"/>
                      <a:pt x="20" y="12"/>
                      <a:pt x="20" y="9"/>
                    </a:cubicBezTo>
                    <a:cubicBezTo>
                      <a:pt x="20" y="6"/>
                      <a:pt x="13" y="0"/>
                      <a:pt x="10" y="0"/>
                    </a:cubicBezTo>
                    <a:cubicBezTo>
                      <a:pt x="7" y="0"/>
                      <a:pt x="0" y="7"/>
                      <a:pt x="1" y="10"/>
                    </a:cubicBezTo>
                    <a:cubicBezTo>
                      <a:pt x="1" y="13"/>
                      <a:pt x="7" y="19"/>
                      <a:pt x="1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77" name="Freeform 1324">
                <a:extLst>
                  <a:ext uri="{FF2B5EF4-FFF2-40B4-BE49-F238E27FC236}">
                    <a16:creationId xmlns="" xmlns:a16="http://schemas.microsoft.com/office/drawing/2014/main" id="{022BB3AB-3C13-4964-B356-E4314CE9F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2534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2"/>
                      <a:pt x="20" y="9"/>
                    </a:cubicBezTo>
                    <a:cubicBezTo>
                      <a:pt x="19" y="6"/>
                      <a:pt x="13" y="0"/>
                      <a:pt x="10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1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78" name="Freeform 1325">
                <a:extLst>
                  <a:ext uri="{FF2B5EF4-FFF2-40B4-BE49-F238E27FC236}">
                    <a16:creationId xmlns="" xmlns:a16="http://schemas.microsoft.com/office/drawing/2014/main" id="{276C58B6-D6EF-41A0-BB5B-8767D6227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2534"/>
                <a:ext cx="49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2" y="19"/>
                      <a:pt x="19" y="13"/>
                      <a:pt x="19" y="9"/>
                    </a:cubicBezTo>
                    <a:cubicBezTo>
                      <a:pt x="19" y="6"/>
                      <a:pt x="13" y="0"/>
                      <a:pt x="10" y="0"/>
                    </a:cubicBezTo>
                    <a:cubicBezTo>
                      <a:pt x="7" y="0"/>
                      <a:pt x="0" y="6"/>
                      <a:pt x="0" y="9"/>
                    </a:cubicBezTo>
                    <a:cubicBezTo>
                      <a:pt x="0" y="12"/>
                      <a:pt x="6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79" name="Freeform 1326">
                <a:extLst>
                  <a:ext uri="{FF2B5EF4-FFF2-40B4-BE49-F238E27FC236}">
                    <a16:creationId xmlns="" xmlns:a16="http://schemas.microsoft.com/office/drawing/2014/main" id="{9E2A7B7E-458D-4696-BA76-7ED870D54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2534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3" y="19"/>
                      <a:pt x="19" y="13"/>
                      <a:pt x="20" y="9"/>
                    </a:cubicBezTo>
                    <a:cubicBezTo>
                      <a:pt x="20" y="6"/>
                      <a:pt x="13" y="0"/>
                      <a:pt x="10" y="0"/>
                    </a:cubicBezTo>
                    <a:cubicBezTo>
                      <a:pt x="7" y="0"/>
                      <a:pt x="1" y="6"/>
                      <a:pt x="0" y="9"/>
                    </a:cubicBezTo>
                    <a:cubicBezTo>
                      <a:pt x="0" y="12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80" name="Oval 1327">
                <a:extLst>
                  <a:ext uri="{FF2B5EF4-FFF2-40B4-BE49-F238E27FC236}">
                    <a16:creationId xmlns="" xmlns:a16="http://schemas.microsoft.com/office/drawing/2014/main" id="{104B0A07-3DC3-4D85-990E-BC1AA1557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9" y="1687"/>
                <a:ext cx="50" cy="5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81" name="Freeform 1328">
                <a:extLst>
                  <a:ext uri="{FF2B5EF4-FFF2-40B4-BE49-F238E27FC236}">
                    <a16:creationId xmlns="" xmlns:a16="http://schemas.microsoft.com/office/drawing/2014/main" id="{31F1981A-06ED-4429-A065-0C8F1D796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4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3" y="20"/>
                      <a:pt x="20" y="13"/>
                      <a:pt x="20" y="10"/>
                    </a:cubicBezTo>
                    <a:cubicBezTo>
                      <a:pt x="19" y="7"/>
                      <a:pt x="13" y="0"/>
                      <a:pt x="10" y="0"/>
                    </a:cubicBezTo>
                    <a:cubicBezTo>
                      <a:pt x="7" y="1"/>
                      <a:pt x="0" y="7"/>
                      <a:pt x="0" y="10"/>
                    </a:cubicBezTo>
                    <a:cubicBezTo>
                      <a:pt x="1" y="13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82" name="Freeform 1329">
                <a:extLst>
                  <a:ext uri="{FF2B5EF4-FFF2-40B4-BE49-F238E27FC236}">
                    <a16:creationId xmlns="" xmlns:a16="http://schemas.microsoft.com/office/drawing/2014/main" id="{0462A3CE-6035-429E-AC40-DF55C5A38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" y="1687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3" y="19"/>
                      <a:pt x="20" y="13"/>
                      <a:pt x="20" y="10"/>
                    </a:cubicBezTo>
                    <a:cubicBezTo>
                      <a:pt x="19" y="7"/>
                      <a:pt x="13" y="0"/>
                      <a:pt x="10" y="0"/>
                    </a:cubicBezTo>
                    <a:cubicBezTo>
                      <a:pt x="7" y="1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83" name="Freeform 1330">
                <a:extLst>
                  <a:ext uri="{FF2B5EF4-FFF2-40B4-BE49-F238E27FC236}">
                    <a16:creationId xmlns="" xmlns:a16="http://schemas.microsoft.com/office/drawing/2014/main" id="{7743C8CD-FE63-47B3-AFF9-5E8819AF0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1687"/>
                <a:ext cx="50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3" y="19"/>
                      <a:pt x="19" y="13"/>
                      <a:pt x="19" y="10"/>
                    </a:cubicBezTo>
                    <a:cubicBezTo>
                      <a:pt x="19" y="7"/>
                      <a:pt x="12" y="0"/>
                      <a:pt x="9" y="0"/>
                    </a:cubicBezTo>
                    <a:cubicBezTo>
                      <a:pt x="6" y="1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84" name="Freeform 1331">
                <a:extLst>
                  <a:ext uri="{FF2B5EF4-FFF2-40B4-BE49-F238E27FC236}">
                    <a16:creationId xmlns="" xmlns:a16="http://schemas.microsoft.com/office/drawing/2014/main" id="{52186C01-AEF3-43DF-85FF-EEF46EC97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319"/>
                <a:ext cx="49" cy="52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3" y="19"/>
                      <a:pt x="19" y="13"/>
                      <a:pt x="19" y="10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85" name="Freeform 1332">
                <a:extLst>
                  <a:ext uri="{FF2B5EF4-FFF2-40B4-BE49-F238E27FC236}">
                    <a16:creationId xmlns="" xmlns:a16="http://schemas.microsoft.com/office/drawing/2014/main" id="{DEDB334D-09CB-499C-9AFD-C1C086816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2319"/>
                <a:ext cx="52" cy="52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10 h 20"/>
                  <a:gd name="T4" fmla="*/ 11 w 20"/>
                  <a:gd name="T5" fmla="*/ 0 h 20"/>
                  <a:gd name="T6" fmla="*/ 1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3" y="20"/>
                      <a:pt x="20" y="13"/>
                      <a:pt x="20" y="10"/>
                    </a:cubicBezTo>
                    <a:cubicBezTo>
                      <a:pt x="20" y="7"/>
                      <a:pt x="14" y="0"/>
                      <a:pt x="11" y="0"/>
                    </a:cubicBezTo>
                    <a:cubicBezTo>
                      <a:pt x="8" y="0"/>
                      <a:pt x="1" y="6"/>
                      <a:pt x="1" y="10"/>
                    </a:cubicBezTo>
                    <a:cubicBezTo>
                      <a:pt x="0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86" name="Freeform 1333">
                <a:extLst>
                  <a:ext uri="{FF2B5EF4-FFF2-40B4-BE49-F238E27FC236}">
                    <a16:creationId xmlns="" xmlns:a16="http://schemas.microsoft.com/office/drawing/2014/main" id="{FC33046D-CA81-4EE7-8A5E-BE59D5694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2319"/>
                <a:ext cx="49" cy="52"/>
              </a:xfrm>
              <a:custGeom>
                <a:avLst/>
                <a:gdLst>
                  <a:gd name="T0" fmla="*/ 9 w 19"/>
                  <a:gd name="T1" fmla="*/ 19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9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19"/>
                    </a:moveTo>
                    <a:cubicBezTo>
                      <a:pt x="12" y="20"/>
                      <a:pt x="19" y="13"/>
                      <a:pt x="19" y="10"/>
                    </a:cubicBezTo>
                    <a:cubicBezTo>
                      <a:pt x="19" y="7"/>
                      <a:pt x="13" y="0"/>
                      <a:pt x="10" y="0"/>
                    </a:cubicBezTo>
                    <a:cubicBezTo>
                      <a:pt x="7" y="0"/>
                      <a:pt x="0" y="6"/>
                      <a:pt x="0" y="10"/>
                    </a:cubicBezTo>
                    <a:cubicBezTo>
                      <a:pt x="0" y="13"/>
                      <a:pt x="6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87" name="Freeform 1334">
                <a:extLst>
                  <a:ext uri="{FF2B5EF4-FFF2-40B4-BE49-F238E27FC236}">
                    <a16:creationId xmlns="" xmlns:a16="http://schemas.microsoft.com/office/drawing/2014/main" id="{76C9A91A-B028-4699-B533-DE5691163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2001"/>
                <a:ext cx="49" cy="51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3" y="20"/>
                      <a:pt x="19" y="13"/>
                      <a:pt x="19" y="10"/>
                    </a:cubicBezTo>
                    <a:cubicBezTo>
                      <a:pt x="19" y="7"/>
                      <a:pt x="13" y="0"/>
                      <a:pt x="10" y="0"/>
                    </a:cubicBezTo>
                    <a:cubicBezTo>
                      <a:pt x="7" y="0"/>
                      <a:pt x="0" y="7"/>
                      <a:pt x="0" y="10"/>
                    </a:cubicBezTo>
                    <a:cubicBezTo>
                      <a:pt x="0" y="13"/>
                      <a:pt x="6" y="19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88" name="Freeform 1335">
                <a:extLst>
                  <a:ext uri="{FF2B5EF4-FFF2-40B4-BE49-F238E27FC236}">
                    <a16:creationId xmlns="" xmlns:a16="http://schemas.microsoft.com/office/drawing/2014/main" id="{D30608B8-C0D1-4231-B063-91AF2BC0B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2423"/>
                <a:ext cx="50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3" y="20"/>
                      <a:pt x="19" y="13"/>
                      <a:pt x="19" y="10"/>
                    </a:cubicBezTo>
                    <a:cubicBezTo>
                      <a:pt x="19" y="7"/>
                      <a:pt x="12" y="0"/>
                      <a:pt x="9" y="0"/>
                    </a:cubicBezTo>
                    <a:cubicBezTo>
                      <a:pt x="6" y="1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89" name="Freeform 1336">
                <a:extLst>
                  <a:ext uri="{FF2B5EF4-FFF2-40B4-BE49-F238E27FC236}">
                    <a16:creationId xmlns="" xmlns:a16="http://schemas.microsoft.com/office/drawing/2014/main" id="{BC8BADE7-C109-489E-9C2E-DF2820757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423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3" y="20"/>
                      <a:pt x="19" y="13"/>
                      <a:pt x="19" y="10"/>
                    </a:cubicBezTo>
                    <a:cubicBezTo>
                      <a:pt x="19" y="7"/>
                      <a:pt x="12" y="0"/>
                      <a:pt x="9" y="0"/>
                    </a:cubicBezTo>
                    <a:cubicBezTo>
                      <a:pt x="6" y="1"/>
                      <a:pt x="0" y="7"/>
                      <a:pt x="0" y="10"/>
                    </a:cubicBezTo>
                    <a:cubicBezTo>
                      <a:pt x="0" y="13"/>
                      <a:pt x="6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90" name="Freeform 1337">
                <a:extLst>
                  <a:ext uri="{FF2B5EF4-FFF2-40B4-BE49-F238E27FC236}">
                    <a16:creationId xmlns="" xmlns:a16="http://schemas.microsoft.com/office/drawing/2014/main" id="{CD46A4B4-07D5-4CCF-91B9-4BD4464F1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3" y="20"/>
                      <a:pt x="19" y="14"/>
                      <a:pt x="20" y="10"/>
                    </a:cubicBezTo>
                    <a:cubicBezTo>
                      <a:pt x="20" y="7"/>
                      <a:pt x="14" y="1"/>
                      <a:pt x="10" y="1"/>
                    </a:cubicBezTo>
                    <a:cubicBezTo>
                      <a:pt x="7" y="0"/>
                      <a:pt x="1" y="6"/>
                      <a:pt x="0" y="10"/>
                    </a:cubicBezTo>
                    <a:cubicBezTo>
                      <a:pt x="0" y="13"/>
                      <a:pt x="6" y="19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91" name="Freeform 1338">
                <a:extLst>
                  <a:ext uri="{FF2B5EF4-FFF2-40B4-BE49-F238E27FC236}">
                    <a16:creationId xmlns="" xmlns:a16="http://schemas.microsoft.com/office/drawing/2014/main" id="{3DBC6CC8-090E-4EE2-B260-F0C9287E0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3" y="20"/>
                      <a:pt x="20" y="13"/>
                      <a:pt x="19" y="10"/>
                    </a:cubicBezTo>
                    <a:cubicBezTo>
                      <a:pt x="19" y="7"/>
                      <a:pt x="13" y="0"/>
                      <a:pt x="10" y="0"/>
                    </a:cubicBezTo>
                    <a:cubicBezTo>
                      <a:pt x="7" y="1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92" name="Freeform 1339">
                <a:extLst>
                  <a:ext uri="{FF2B5EF4-FFF2-40B4-BE49-F238E27FC236}">
                    <a16:creationId xmlns="" xmlns:a16="http://schemas.microsoft.com/office/drawing/2014/main" id="{FB3972F8-3F36-4C11-BF06-A69C86312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3" y="20"/>
                      <a:pt x="19" y="13"/>
                      <a:pt x="19" y="10"/>
                    </a:cubicBezTo>
                    <a:cubicBezTo>
                      <a:pt x="19" y="7"/>
                      <a:pt x="12" y="0"/>
                      <a:pt x="9" y="0"/>
                    </a:cubicBezTo>
                    <a:cubicBezTo>
                      <a:pt x="6" y="1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93" name="Freeform 1340">
                <a:extLst>
                  <a:ext uri="{FF2B5EF4-FFF2-40B4-BE49-F238E27FC236}">
                    <a16:creationId xmlns="" xmlns:a16="http://schemas.microsoft.com/office/drawing/2014/main" id="{B9231A81-9378-438D-A42C-92B60B34C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2216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3" y="19"/>
                      <a:pt x="19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0" y="13"/>
                      <a:pt x="7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94" name="Freeform 1341">
                <a:extLst>
                  <a:ext uri="{FF2B5EF4-FFF2-40B4-BE49-F238E27FC236}">
                    <a16:creationId xmlns="" xmlns:a16="http://schemas.microsoft.com/office/drawing/2014/main" id="{EDFE26B4-7D89-476A-9D83-2F57206B0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" y="2216"/>
                <a:ext cx="52" cy="49"/>
              </a:xfrm>
              <a:custGeom>
                <a:avLst/>
                <a:gdLst>
                  <a:gd name="T0" fmla="*/ 11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1 w 20"/>
                  <a:gd name="T7" fmla="*/ 10 h 19"/>
                  <a:gd name="T8" fmla="*/ 11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1" y="19"/>
                    </a:moveTo>
                    <a:cubicBezTo>
                      <a:pt x="14" y="19"/>
                      <a:pt x="20" y="12"/>
                      <a:pt x="20" y="9"/>
                    </a:cubicBezTo>
                    <a:cubicBezTo>
                      <a:pt x="19" y="6"/>
                      <a:pt x="13" y="0"/>
                      <a:pt x="10" y="0"/>
                    </a:cubicBezTo>
                    <a:cubicBezTo>
                      <a:pt x="6" y="0"/>
                      <a:pt x="0" y="7"/>
                      <a:pt x="1" y="10"/>
                    </a:cubicBezTo>
                    <a:cubicBezTo>
                      <a:pt x="1" y="13"/>
                      <a:pt x="8" y="19"/>
                      <a:pt x="1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95" name="Freeform 1342">
                <a:extLst>
                  <a:ext uri="{FF2B5EF4-FFF2-40B4-BE49-F238E27FC236}">
                    <a16:creationId xmlns="" xmlns:a16="http://schemas.microsoft.com/office/drawing/2014/main" id="{E69050E3-AE49-4D2E-92E7-6C74CEA1F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" y="2319"/>
                <a:ext cx="51" cy="52"/>
              </a:xfrm>
              <a:custGeom>
                <a:avLst/>
                <a:gdLst>
                  <a:gd name="T0" fmla="*/ 10 w 20"/>
                  <a:gd name="T1" fmla="*/ 19 h 20"/>
                  <a:gd name="T2" fmla="*/ 19 w 20"/>
                  <a:gd name="T3" fmla="*/ 9 h 20"/>
                  <a:gd name="T4" fmla="*/ 9 w 20"/>
                  <a:gd name="T5" fmla="*/ 0 h 20"/>
                  <a:gd name="T6" fmla="*/ 0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3" y="19"/>
                      <a:pt x="20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1"/>
                      <a:pt x="0" y="7"/>
                      <a:pt x="0" y="10"/>
                    </a:cubicBezTo>
                    <a:cubicBezTo>
                      <a:pt x="0" y="14"/>
                      <a:pt x="7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96" name="Freeform 1343">
                <a:extLst>
                  <a:ext uri="{FF2B5EF4-FFF2-40B4-BE49-F238E27FC236}">
                    <a16:creationId xmlns="" xmlns:a16="http://schemas.microsoft.com/office/drawing/2014/main" id="{4E1F6100-2852-471B-AE60-21A0F544B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532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10 w 19"/>
                  <a:gd name="T5" fmla="*/ 1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2" y="20"/>
                      <a:pt x="19" y="14"/>
                      <a:pt x="19" y="11"/>
                    </a:cubicBezTo>
                    <a:cubicBezTo>
                      <a:pt x="19" y="8"/>
                      <a:pt x="13" y="1"/>
                      <a:pt x="10" y="1"/>
                    </a:cubicBezTo>
                    <a:cubicBezTo>
                      <a:pt x="7" y="0"/>
                      <a:pt x="0" y="7"/>
                      <a:pt x="0" y="10"/>
                    </a:cubicBezTo>
                    <a:cubicBezTo>
                      <a:pt x="0" y="13"/>
                      <a:pt x="6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97" name="Freeform 1344">
                <a:extLst>
                  <a:ext uri="{FF2B5EF4-FFF2-40B4-BE49-F238E27FC236}">
                    <a16:creationId xmlns="" xmlns:a16="http://schemas.microsoft.com/office/drawing/2014/main" id="{D4205F6C-5227-4868-AA74-F3C9C17DE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8" y="1897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19 w 20"/>
                  <a:gd name="T3" fmla="*/ 10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3" y="19"/>
                      <a:pt x="19" y="13"/>
                      <a:pt x="19" y="10"/>
                    </a:cubicBezTo>
                    <a:cubicBezTo>
                      <a:pt x="20" y="7"/>
                      <a:pt x="13" y="0"/>
                      <a:pt x="10" y="0"/>
                    </a:cubicBezTo>
                    <a:cubicBezTo>
                      <a:pt x="7" y="0"/>
                      <a:pt x="0" y="6"/>
                      <a:pt x="0" y="9"/>
                    </a:cubicBezTo>
                    <a:cubicBezTo>
                      <a:pt x="0" y="12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98" name="Freeform 1345">
                <a:extLst>
                  <a:ext uri="{FF2B5EF4-FFF2-40B4-BE49-F238E27FC236}">
                    <a16:creationId xmlns="" xmlns:a16="http://schemas.microsoft.com/office/drawing/2014/main" id="{5E984A92-DCEA-40AA-B4A8-95DC00A41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9" y="1897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2" y="19"/>
                      <a:pt x="19" y="13"/>
                      <a:pt x="19" y="10"/>
                    </a:cubicBezTo>
                    <a:cubicBezTo>
                      <a:pt x="19" y="7"/>
                      <a:pt x="13" y="0"/>
                      <a:pt x="10" y="0"/>
                    </a:cubicBezTo>
                    <a:cubicBezTo>
                      <a:pt x="7" y="0"/>
                      <a:pt x="0" y="6"/>
                      <a:pt x="0" y="9"/>
                    </a:cubicBezTo>
                    <a:cubicBezTo>
                      <a:pt x="0" y="12"/>
                      <a:pt x="6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99" name="Freeform 1346">
                <a:extLst>
                  <a:ext uri="{FF2B5EF4-FFF2-40B4-BE49-F238E27FC236}">
                    <a16:creationId xmlns="" xmlns:a16="http://schemas.microsoft.com/office/drawing/2014/main" id="{3BE3BE15-CDFB-41F1-8E3F-79A8B3354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2216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3" y="19"/>
                      <a:pt x="19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0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00" name="Freeform 1347">
                <a:extLst>
                  <a:ext uri="{FF2B5EF4-FFF2-40B4-BE49-F238E27FC236}">
                    <a16:creationId xmlns="" xmlns:a16="http://schemas.microsoft.com/office/drawing/2014/main" id="{DA29E9EC-A33D-40A8-A57F-11910993C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216"/>
                <a:ext cx="50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2" y="19"/>
                      <a:pt x="19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6"/>
                      <a:pt x="0" y="9"/>
                    </a:cubicBezTo>
                    <a:cubicBezTo>
                      <a:pt x="0" y="13"/>
                      <a:pt x="6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01" name="Freeform 1348">
                <a:extLst>
                  <a:ext uri="{FF2B5EF4-FFF2-40B4-BE49-F238E27FC236}">
                    <a16:creationId xmlns="" xmlns:a16="http://schemas.microsoft.com/office/drawing/2014/main" id="{5B24F5F6-67E2-4121-84FA-AD142FF02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" y="2216"/>
                <a:ext cx="50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3" y="19"/>
                      <a:pt x="19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0" y="13"/>
                      <a:pt x="7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02" name="Freeform 1349">
                <a:extLst>
                  <a:ext uri="{FF2B5EF4-FFF2-40B4-BE49-F238E27FC236}">
                    <a16:creationId xmlns="" xmlns:a16="http://schemas.microsoft.com/office/drawing/2014/main" id="{6AA9205E-ABAA-4BA9-85B1-FE6BEA4B6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0" y="2109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1 h 20"/>
                  <a:gd name="T4" fmla="*/ 10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3" y="20"/>
                      <a:pt x="19" y="14"/>
                      <a:pt x="20" y="11"/>
                    </a:cubicBezTo>
                    <a:cubicBezTo>
                      <a:pt x="20" y="8"/>
                      <a:pt x="14" y="1"/>
                      <a:pt x="10" y="1"/>
                    </a:cubicBezTo>
                    <a:cubicBezTo>
                      <a:pt x="7" y="0"/>
                      <a:pt x="1" y="6"/>
                      <a:pt x="0" y="10"/>
                    </a:cubicBezTo>
                    <a:cubicBezTo>
                      <a:pt x="0" y="13"/>
                      <a:pt x="6" y="19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03" name="Freeform 1350">
                <a:extLst>
                  <a:ext uri="{FF2B5EF4-FFF2-40B4-BE49-F238E27FC236}">
                    <a16:creationId xmlns="" xmlns:a16="http://schemas.microsoft.com/office/drawing/2014/main" id="{EBB8A9D5-E0EF-4D9B-BADA-AD57C5711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2" y="2109"/>
                <a:ext cx="51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10 h 20"/>
                  <a:gd name="T4" fmla="*/ 10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3" y="20"/>
                      <a:pt x="19" y="13"/>
                      <a:pt x="19" y="10"/>
                    </a:cubicBezTo>
                    <a:cubicBezTo>
                      <a:pt x="20" y="7"/>
                      <a:pt x="13" y="1"/>
                      <a:pt x="10" y="1"/>
                    </a:cubicBezTo>
                    <a:cubicBezTo>
                      <a:pt x="7" y="0"/>
                      <a:pt x="0" y="7"/>
                      <a:pt x="0" y="10"/>
                    </a:cubicBezTo>
                    <a:cubicBezTo>
                      <a:pt x="0" y="13"/>
                      <a:pt x="6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04" name="Freeform 1351">
                <a:extLst>
                  <a:ext uri="{FF2B5EF4-FFF2-40B4-BE49-F238E27FC236}">
                    <a16:creationId xmlns="" xmlns:a16="http://schemas.microsoft.com/office/drawing/2014/main" id="{1ADB7A13-56A4-4C6A-A512-8EB15AA00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109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3" y="20"/>
                      <a:pt x="19" y="13"/>
                      <a:pt x="19" y="10"/>
                    </a:cubicBezTo>
                    <a:cubicBezTo>
                      <a:pt x="19" y="7"/>
                      <a:pt x="12" y="0"/>
                      <a:pt x="9" y="1"/>
                    </a:cubicBezTo>
                    <a:cubicBezTo>
                      <a:pt x="6" y="1"/>
                      <a:pt x="0" y="7"/>
                      <a:pt x="0" y="10"/>
                    </a:cubicBezTo>
                    <a:cubicBezTo>
                      <a:pt x="0" y="13"/>
                      <a:pt x="7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05" name="Freeform 1352">
                <a:extLst>
                  <a:ext uri="{FF2B5EF4-FFF2-40B4-BE49-F238E27FC236}">
                    <a16:creationId xmlns="" xmlns:a16="http://schemas.microsoft.com/office/drawing/2014/main" id="{A83D55CE-2382-4B81-95F3-87B9F71E2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109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1 h 20"/>
                  <a:gd name="T6" fmla="*/ 0 w 20"/>
                  <a:gd name="T7" fmla="*/ 11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4" y="19"/>
                      <a:pt x="20" y="13"/>
                      <a:pt x="20" y="10"/>
                    </a:cubicBezTo>
                    <a:cubicBezTo>
                      <a:pt x="19" y="6"/>
                      <a:pt x="13" y="0"/>
                      <a:pt x="10" y="1"/>
                    </a:cubicBezTo>
                    <a:cubicBezTo>
                      <a:pt x="6" y="1"/>
                      <a:pt x="0" y="8"/>
                      <a:pt x="0" y="11"/>
                    </a:cubicBezTo>
                    <a:cubicBezTo>
                      <a:pt x="1" y="14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06" name="Freeform 1353">
                <a:extLst>
                  <a:ext uri="{FF2B5EF4-FFF2-40B4-BE49-F238E27FC236}">
                    <a16:creationId xmlns="" xmlns:a16="http://schemas.microsoft.com/office/drawing/2014/main" id="{F7A5537E-D931-46C2-89FE-E128CEE9E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8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3" y="19"/>
                      <a:pt x="19" y="13"/>
                      <a:pt x="19" y="10"/>
                    </a:cubicBezTo>
                    <a:cubicBezTo>
                      <a:pt x="19" y="7"/>
                      <a:pt x="12" y="0"/>
                      <a:pt x="9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07" name="Freeform 1354">
                <a:extLst>
                  <a:ext uri="{FF2B5EF4-FFF2-40B4-BE49-F238E27FC236}">
                    <a16:creationId xmlns="" xmlns:a16="http://schemas.microsoft.com/office/drawing/2014/main" id="{A1A5B6D2-0478-49E4-A437-93E0F6603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1" y="2001"/>
                <a:ext cx="52" cy="51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10 h 20"/>
                  <a:gd name="T4" fmla="*/ 11 w 20"/>
                  <a:gd name="T5" fmla="*/ 0 h 20"/>
                  <a:gd name="T6" fmla="*/ 1 w 20"/>
                  <a:gd name="T7" fmla="*/ 9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3" y="20"/>
                      <a:pt x="19" y="14"/>
                      <a:pt x="20" y="10"/>
                    </a:cubicBezTo>
                    <a:cubicBezTo>
                      <a:pt x="20" y="7"/>
                      <a:pt x="14" y="1"/>
                      <a:pt x="11" y="0"/>
                    </a:cubicBezTo>
                    <a:cubicBezTo>
                      <a:pt x="8" y="0"/>
                      <a:pt x="1" y="6"/>
                      <a:pt x="1" y="9"/>
                    </a:cubicBezTo>
                    <a:cubicBezTo>
                      <a:pt x="0" y="12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08" name="Freeform 1355">
                <a:extLst>
                  <a:ext uri="{FF2B5EF4-FFF2-40B4-BE49-F238E27FC236}">
                    <a16:creationId xmlns="" xmlns:a16="http://schemas.microsoft.com/office/drawing/2014/main" id="{A2D04994-A460-41D9-BDD5-97072C777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2001"/>
                <a:ext cx="51" cy="51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3" y="19"/>
                      <a:pt x="20" y="13"/>
                      <a:pt x="20" y="10"/>
                    </a:cubicBezTo>
                    <a:cubicBezTo>
                      <a:pt x="20" y="7"/>
                      <a:pt x="13" y="0"/>
                      <a:pt x="10" y="0"/>
                    </a:cubicBezTo>
                    <a:cubicBezTo>
                      <a:pt x="7" y="0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09" name="Freeform 1356">
                <a:extLst>
                  <a:ext uri="{FF2B5EF4-FFF2-40B4-BE49-F238E27FC236}">
                    <a16:creationId xmlns="" xmlns:a16="http://schemas.microsoft.com/office/drawing/2014/main" id="{7526CA08-9F7D-4ED3-A6BF-A290F304F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1897"/>
                <a:ext cx="52" cy="49"/>
              </a:xfrm>
              <a:custGeom>
                <a:avLst/>
                <a:gdLst>
                  <a:gd name="T0" fmla="*/ 11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1 w 20"/>
                  <a:gd name="T7" fmla="*/ 10 h 19"/>
                  <a:gd name="T8" fmla="*/ 11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1" y="19"/>
                    </a:moveTo>
                    <a:cubicBezTo>
                      <a:pt x="14" y="19"/>
                      <a:pt x="20" y="12"/>
                      <a:pt x="20" y="9"/>
                    </a:cubicBezTo>
                    <a:cubicBezTo>
                      <a:pt x="19" y="6"/>
                      <a:pt x="13" y="0"/>
                      <a:pt x="10" y="0"/>
                    </a:cubicBezTo>
                    <a:cubicBezTo>
                      <a:pt x="6" y="0"/>
                      <a:pt x="0" y="7"/>
                      <a:pt x="1" y="10"/>
                    </a:cubicBezTo>
                    <a:cubicBezTo>
                      <a:pt x="1" y="13"/>
                      <a:pt x="8" y="19"/>
                      <a:pt x="1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10" name="Oval 1357">
                <a:extLst>
                  <a:ext uri="{FF2B5EF4-FFF2-40B4-BE49-F238E27FC236}">
                    <a16:creationId xmlns="" xmlns:a16="http://schemas.microsoft.com/office/drawing/2014/main" id="{F9B262E9-C74C-491D-9A49-B9F09E30A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1897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11" name="Freeform 1358">
                <a:extLst>
                  <a:ext uri="{FF2B5EF4-FFF2-40B4-BE49-F238E27FC236}">
                    <a16:creationId xmlns="" xmlns:a16="http://schemas.microsoft.com/office/drawing/2014/main" id="{F7A2EEF8-8550-4AD2-B8CF-29F8D0F4F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1897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3" y="19"/>
                      <a:pt x="19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0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12" name="Freeform 1359">
                <a:extLst>
                  <a:ext uri="{FF2B5EF4-FFF2-40B4-BE49-F238E27FC236}">
                    <a16:creationId xmlns="" xmlns:a16="http://schemas.microsoft.com/office/drawing/2014/main" id="{F15C898A-98E1-44F7-861C-5BEB7097E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9" y="1793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3" y="19"/>
                      <a:pt x="20" y="12"/>
                      <a:pt x="20" y="9"/>
                    </a:cubicBezTo>
                    <a:cubicBezTo>
                      <a:pt x="19" y="6"/>
                      <a:pt x="13" y="0"/>
                      <a:pt x="10" y="0"/>
                    </a:cubicBezTo>
                    <a:cubicBezTo>
                      <a:pt x="7" y="0"/>
                      <a:pt x="0" y="6"/>
                      <a:pt x="0" y="9"/>
                    </a:cubicBezTo>
                    <a:cubicBezTo>
                      <a:pt x="1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13" name="Freeform 1360">
                <a:extLst>
                  <a:ext uri="{FF2B5EF4-FFF2-40B4-BE49-F238E27FC236}">
                    <a16:creationId xmlns="" xmlns:a16="http://schemas.microsoft.com/office/drawing/2014/main" id="{D4FC048E-E7B9-4E57-B0F6-ED59CECB2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" y="1791"/>
                <a:ext cx="52" cy="51"/>
              </a:xfrm>
              <a:custGeom>
                <a:avLst/>
                <a:gdLst>
                  <a:gd name="T0" fmla="*/ 9 w 20"/>
                  <a:gd name="T1" fmla="*/ 20 h 20"/>
                  <a:gd name="T2" fmla="*/ 19 w 20"/>
                  <a:gd name="T3" fmla="*/ 11 h 20"/>
                  <a:gd name="T4" fmla="*/ 10 w 20"/>
                  <a:gd name="T5" fmla="*/ 1 h 20"/>
                  <a:gd name="T6" fmla="*/ 0 w 20"/>
                  <a:gd name="T7" fmla="*/ 10 h 20"/>
                  <a:gd name="T8" fmla="*/ 9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20"/>
                    </a:moveTo>
                    <a:cubicBezTo>
                      <a:pt x="12" y="20"/>
                      <a:pt x="19" y="14"/>
                      <a:pt x="19" y="11"/>
                    </a:cubicBezTo>
                    <a:cubicBezTo>
                      <a:pt x="20" y="8"/>
                      <a:pt x="13" y="1"/>
                      <a:pt x="10" y="1"/>
                    </a:cubicBezTo>
                    <a:cubicBezTo>
                      <a:pt x="7" y="0"/>
                      <a:pt x="0" y="7"/>
                      <a:pt x="0" y="10"/>
                    </a:cubicBezTo>
                    <a:cubicBezTo>
                      <a:pt x="0" y="13"/>
                      <a:pt x="6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14" name="Freeform 1361">
                <a:extLst>
                  <a:ext uri="{FF2B5EF4-FFF2-40B4-BE49-F238E27FC236}">
                    <a16:creationId xmlns="" xmlns:a16="http://schemas.microsoft.com/office/drawing/2014/main" id="{F25CAEFC-5987-4EA9-B04A-387A91DA3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" y="1791"/>
                <a:ext cx="52" cy="51"/>
              </a:xfrm>
              <a:custGeom>
                <a:avLst/>
                <a:gdLst>
                  <a:gd name="T0" fmla="*/ 11 w 20"/>
                  <a:gd name="T1" fmla="*/ 20 h 20"/>
                  <a:gd name="T2" fmla="*/ 20 w 20"/>
                  <a:gd name="T3" fmla="*/ 10 h 20"/>
                  <a:gd name="T4" fmla="*/ 10 w 20"/>
                  <a:gd name="T5" fmla="*/ 1 h 20"/>
                  <a:gd name="T6" fmla="*/ 1 w 20"/>
                  <a:gd name="T7" fmla="*/ 11 h 20"/>
                  <a:gd name="T8" fmla="*/ 11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1" y="20"/>
                    </a:moveTo>
                    <a:cubicBezTo>
                      <a:pt x="14" y="20"/>
                      <a:pt x="20" y="13"/>
                      <a:pt x="20" y="10"/>
                    </a:cubicBezTo>
                    <a:cubicBezTo>
                      <a:pt x="20" y="7"/>
                      <a:pt x="13" y="0"/>
                      <a:pt x="10" y="1"/>
                    </a:cubicBezTo>
                    <a:cubicBezTo>
                      <a:pt x="7" y="1"/>
                      <a:pt x="0" y="8"/>
                      <a:pt x="1" y="11"/>
                    </a:cubicBezTo>
                    <a:cubicBezTo>
                      <a:pt x="1" y="14"/>
                      <a:pt x="8" y="20"/>
                      <a:pt x="1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15" name="Freeform 1362">
                <a:extLst>
                  <a:ext uri="{FF2B5EF4-FFF2-40B4-BE49-F238E27FC236}">
                    <a16:creationId xmlns="" xmlns:a16="http://schemas.microsoft.com/office/drawing/2014/main" id="{DBD31BE7-AE60-4437-A8D8-764E29A64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0" y="1793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3" y="19"/>
                      <a:pt x="20" y="13"/>
                      <a:pt x="20" y="9"/>
                    </a:cubicBezTo>
                    <a:cubicBezTo>
                      <a:pt x="20" y="6"/>
                      <a:pt x="13" y="0"/>
                      <a:pt x="10" y="0"/>
                    </a:cubicBezTo>
                    <a:cubicBezTo>
                      <a:pt x="7" y="0"/>
                      <a:pt x="1" y="6"/>
                      <a:pt x="0" y="9"/>
                    </a:cubicBezTo>
                    <a:cubicBezTo>
                      <a:pt x="0" y="12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16" name="Freeform 1363">
                <a:extLst>
                  <a:ext uri="{FF2B5EF4-FFF2-40B4-BE49-F238E27FC236}">
                    <a16:creationId xmlns="" xmlns:a16="http://schemas.microsoft.com/office/drawing/2014/main" id="{FD197DCC-07D9-48B7-987D-942DFCCBD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" y="1793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19 w 20"/>
                  <a:gd name="T3" fmla="*/ 9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3" y="19"/>
                      <a:pt x="20" y="12"/>
                      <a:pt x="19" y="9"/>
                    </a:cubicBezTo>
                    <a:cubicBezTo>
                      <a:pt x="19" y="6"/>
                      <a:pt x="13" y="0"/>
                      <a:pt x="10" y="0"/>
                    </a:cubicBezTo>
                    <a:cubicBezTo>
                      <a:pt x="6" y="0"/>
                      <a:pt x="0" y="6"/>
                      <a:pt x="0" y="9"/>
                    </a:cubicBezTo>
                    <a:cubicBezTo>
                      <a:pt x="0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17" name="Freeform 1364">
                <a:extLst>
                  <a:ext uri="{FF2B5EF4-FFF2-40B4-BE49-F238E27FC236}">
                    <a16:creationId xmlns="" xmlns:a16="http://schemas.microsoft.com/office/drawing/2014/main" id="{0EA5E2E4-A962-403B-9B8B-A22E940FE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" y="1793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9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3" y="19"/>
                      <a:pt x="19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6"/>
                      <a:pt x="0" y="9"/>
                    </a:cubicBezTo>
                    <a:cubicBezTo>
                      <a:pt x="0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18" name="Oval 1365">
                <a:extLst>
                  <a:ext uri="{FF2B5EF4-FFF2-40B4-BE49-F238E27FC236}">
                    <a16:creationId xmlns="" xmlns:a16="http://schemas.microsoft.com/office/drawing/2014/main" id="{7DE938BE-D4D4-43E2-8A08-C8047FD73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0" y="1687"/>
                <a:ext cx="50" cy="5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19" name="Oval 1366">
                <a:extLst>
                  <a:ext uri="{FF2B5EF4-FFF2-40B4-BE49-F238E27FC236}">
                    <a16:creationId xmlns="" xmlns:a16="http://schemas.microsoft.com/office/drawing/2014/main" id="{08065826-311A-4F9A-9696-C21DA4F2F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0" y="1793"/>
                <a:ext cx="50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20" name="Freeform 1367">
                <a:extLst>
                  <a:ext uri="{FF2B5EF4-FFF2-40B4-BE49-F238E27FC236}">
                    <a16:creationId xmlns="" xmlns:a16="http://schemas.microsoft.com/office/drawing/2014/main" id="{3AB956D0-8312-4471-AD51-2153F9C1D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1791"/>
                <a:ext cx="49" cy="51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3" y="20"/>
                      <a:pt x="19" y="13"/>
                      <a:pt x="19" y="10"/>
                    </a:cubicBezTo>
                    <a:cubicBezTo>
                      <a:pt x="19" y="7"/>
                      <a:pt x="12" y="0"/>
                      <a:pt x="9" y="1"/>
                    </a:cubicBezTo>
                    <a:cubicBezTo>
                      <a:pt x="6" y="1"/>
                      <a:pt x="0" y="7"/>
                      <a:pt x="0" y="11"/>
                    </a:cubicBezTo>
                    <a:cubicBezTo>
                      <a:pt x="0" y="14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21" name="Freeform 1368">
                <a:extLst>
                  <a:ext uri="{FF2B5EF4-FFF2-40B4-BE49-F238E27FC236}">
                    <a16:creationId xmlns="" xmlns:a16="http://schemas.microsoft.com/office/drawing/2014/main" id="{BC8118E0-9943-402F-82F3-C9FA3BD1A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221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6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5" y="15"/>
                      <a:pt x="15" y="15"/>
                      <a:pt x="15" y="8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6"/>
                    </a:cubicBezTo>
                    <a:cubicBezTo>
                      <a:pt x="0" y="14"/>
                      <a:pt x="1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22" name="Freeform 1369">
                <a:extLst>
                  <a:ext uri="{FF2B5EF4-FFF2-40B4-BE49-F238E27FC236}">
                    <a16:creationId xmlns="" xmlns:a16="http://schemas.microsoft.com/office/drawing/2014/main" id="{0942D2E3-8BED-4393-9C02-264BF441A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2" y="1588"/>
                <a:ext cx="42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8 h 15"/>
                  <a:gd name="T4" fmla="*/ 9 w 16"/>
                  <a:gd name="T5" fmla="*/ 0 h 15"/>
                  <a:gd name="T6" fmla="*/ 1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5" y="15"/>
                      <a:pt x="16" y="15"/>
                      <a:pt x="16" y="8"/>
                    </a:cubicBezTo>
                    <a:cubicBezTo>
                      <a:pt x="16" y="1"/>
                      <a:pt x="15" y="0"/>
                      <a:pt x="9" y="0"/>
                    </a:cubicBezTo>
                    <a:cubicBezTo>
                      <a:pt x="1" y="0"/>
                      <a:pt x="1" y="0"/>
                      <a:pt x="1" y="7"/>
                    </a:cubicBezTo>
                    <a:cubicBezTo>
                      <a:pt x="0" y="14"/>
                      <a:pt x="1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23" name="Freeform 1370">
                <a:extLst>
                  <a:ext uri="{FF2B5EF4-FFF2-40B4-BE49-F238E27FC236}">
                    <a16:creationId xmlns="" xmlns:a16="http://schemas.microsoft.com/office/drawing/2014/main" id="{77F8D507-AA52-4AF3-AC85-F7D2C1224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8" y="1588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5" y="15"/>
                      <a:pt x="15" y="15"/>
                      <a:pt x="15" y="8"/>
                    </a:cubicBezTo>
                    <a:cubicBezTo>
                      <a:pt x="15" y="1"/>
                      <a:pt x="14" y="0"/>
                      <a:pt x="8" y="0"/>
                    </a:cubicBezTo>
                    <a:cubicBezTo>
                      <a:pt x="1" y="0"/>
                      <a:pt x="0" y="0"/>
                      <a:pt x="0" y="7"/>
                    </a:cubicBezTo>
                    <a:cubicBezTo>
                      <a:pt x="0" y="15"/>
                      <a:pt x="0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24" name="Freeform 1371">
                <a:extLst>
                  <a:ext uri="{FF2B5EF4-FFF2-40B4-BE49-F238E27FC236}">
                    <a16:creationId xmlns="" xmlns:a16="http://schemas.microsoft.com/office/drawing/2014/main" id="{0E0CA205-BFFF-467B-8244-3678376BB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1692"/>
                <a:ext cx="41" cy="42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5" y="16"/>
                      <a:pt x="15" y="15"/>
                      <a:pt x="16" y="8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4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25" name="Freeform 1372">
                <a:extLst>
                  <a:ext uri="{FF2B5EF4-FFF2-40B4-BE49-F238E27FC236}">
                    <a16:creationId xmlns="" xmlns:a16="http://schemas.microsoft.com/office/drawing/2014/main" id="{0CE1B88E-D982-494A-B88D-89D24B716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1692"/>
                <a:ext cx="41" cy="42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8 h 16"/>
                  <a:gd name="T4" fmla="*/ 9 w 16"/>
                  <a:gd name="T5" fmla="*/ 0 h 16"/>
                  <a:gd name="T6" fmla="*/ 0 w 16"/>
                  <a:gd name="T7" fmla="*/ 7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5" y="16"/>
                      <a:pt x="16" y="15"/>
                      <a:pt x="16" y="8"/>
                    </a:cubicBezTo>
                    <a:cubicBezTo>
                      <a:pt x="16" y="1"/>
                      <a:pt x="15" y="0"/>
                      <a:pt x="9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4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26" name="Freeform 1373">
                <a:extLst>
                  <a:ext uri="{FF2B5EF4-FFF2-40B4-BE49-F238E27FC236}">
                    <a16:creationId xmlns="" xmlns:a16="http://schemas.microsoft.com/office/drawing/2014/main" id="{FA6AF188-B95A-45EA-8BA1-D0D277CD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692"/>
                <a:ext cx="39" cy="42"/>
              </a:xfrm>
              <a:custGeom>
                <a:avLst/>
                <a:gdLst>
                  <a:gd name="T0" fmla="*/ 6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7 h 16"/>
                  <a:gd name="T8" fmla="*/ 6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6" y="16"/>
                    </a:moveTo>
                    <a:cubicBezTo>
                      <a:pt x="14" y="16"/>
                      <a:pt x="15" y="15"/>
                      <a:pt x="15" y="8"/>
                    </a:cubicBezTo>
                    <a:cubicBezTo>
                      <a:pt x="15" y="1"/>
                      <a:pt x="14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4"/>
                      <a:pt x="0" y="16"/>
                      <a:pt x="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27" name="Freeform 1374">
                <a:extLst>
                  <a:ext uri="{FF2B5EF4-FFF2-40B4-BE49-F238E27FC236}">
                    <a16:creationId xmlns="" xmlns:a16="http://schemas.microsoft.com/office/drawing/2014/main" id="{56461C02-1E2B-43EB-956F-ECEE31160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6" y="1692"/>
                <a:ext cx="38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8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4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28" name="Freeform 1375">
                <a:extLst>
                  <a:ext uri="{FF2B5EF4-FFF2-40B4-BE49-F238E27FC236}">
                    <a16:creationId xmlns="" xmlns:a16="http://schemas.microsoft.com/office/drawing/2014/main" id="{C6C83D36-D1F4-4DE4-A579-DCA74AAD8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428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5" y="16"/>
                      <a:pt x="15" y="15"/>
                      <a:pt x="15" y="8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29" name="Freeform 1376">
                <a:extLst>
                  <a:ext uri="{FF2B5EF4-FFF2-40B4-BE49-F238E27FC236}">
                    <a16:creationId xmlns="" xmlns:a16="http://schemas.microsoft.com/office/drawing/2014/main" id="{4DBE5391-D01E-40FE-AB63-A80076BA2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2428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8"/>
                    </a:cubicBezTo>
                    <a:cubicBezTo>
                      <a:pt x="0" y="15"/>
                      <a:pt x="0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30" name="Freeform 1377">
                <a:extLst>
                  <a:ext uri="{FF2B5EF4-FFF2-40B4-BE49-F238E27FC236}">
                    <a16:creationId xmlns="" xmlns:a16="http://schemas.microsoft.com/office/drawing/2014/main" id="{80AA447C-3E88-46AA-B844-2B9866AB8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428"/>
                <a:ext cx="42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9 w 16"/>
                  <a:gd name="T5" fmla="*/ 0 h 16"/>
                  <a:gd name="T6" fmla="*/ 0 w 16"/>
                  <a:gd name="T7" fmla="*/ 7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5" y="16"/>
                      <a:pt x="16" y="15"/>
                      <a:pt x="16" y="9"/>
                    </a:cubicBezTo>
                    <a:cubicBezTo>
                      <a:pt x="16" y="1"/>
                      <a:pt x="15" y="1"/>
                      <a:pt x="9" y="0"/>
                    </a:cubicBezTo>
                    <a:cubicBezTo>
                      <a:pt x="2" y="0"/>
                      <a:pt x="1" y="1"/>
                      <a:pt x="0" y="7"/>
                    </a:cubicBezTo>
                    <a:cubicBezTo>
                      <a:pt x="0" y="15"/>
                      <a:pt x="1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31" name="Freeform 1378">
                <a:extLst>
                  <a:ext uri="{FF2B5EF4-FFF2-40B4-BE49-F238E27FC236}">
                    <a16:creationId xmlns="" xmlns:a16="http://schemas.microsoft.com/office/drawing/2014/main" id="{1800BF54-5575-474E-9EDA-D4AFB7CE8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1692"/>
                <a:ext cx="42" cy="42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9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5" y="16"/>
                      <a:pt x="16" y="15"/>
                      <a:pt x="16" y="9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32" name="Freeform 1379">
                <a:extLst>
                  <a:ext uri="{FF2B5EF4-FFF2-40B4-BE49-F238E27FC236}">
                    <a16:creationId xmlns="" xmlns:a16="http://schemas.microsoft.com/office/drawing/2014/main" id="{B9D32678-08BF-49FE-AFFD-9A8359649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6" y="200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9 w 16"/>
                  <a:gd name="T5" fmla="*/ 0 h 16"/>
                  <a:gd name="T6" fmla="*/ 0 w 16"/>
                  <a:gd name="T7" fmla="*/ 7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5" y="16"/>
                      <a:pt x="16" y="15"/>
                      <a:pt x="16" y="8"/>
                    </a:cubicBezTo>
                    <a:cubicBezTo>
                      <a:pt x="16" y="1"/>
                      <a:pt x="15" y="0"/>
                      <a:pt x="9" y="0"/>
                    </a:cubicBezTo>
                    <a:cubicBezTo>
                      <a:pt x="2" y="0"/>
                      <a:pt x="0" y="1"/>
                      <a:pt x="0" y="7"/>
                    </a:cubicBezTo>
                    <a:cubicBezTo>
                      <a:pt x="0" y="15"/>
                      <a:pt x="1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33" name="Freeform 1380">
                <a:extLst>
                  <a:ext uri="{FF2B5EF4-FFF2-40B4-BE49-F238E27FC236}">
                    <a16:creationId xmlns="" xmlns:a16="http://schemas.microsoft.com/office/drawing/2014/main" id="{9080DD9E-2D97-4578-A2D2-A4A956F3A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2324"/>
                <a:ext cx="42" cy="42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5" y="16"/>
                      <a:pt x="15" y="15"/>
                      <a:pt x="16" y="8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0" y="0"/>
                      <a:pt x="0" y="0"/>
                      <a:pt x="0" y="8"/>
                    </a:cubicBezTo>
                    <a:cubicBezTo>
                      <a:pt x="0" y="15"/>
                      <a:pt x="0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34" name="Freeform 1381">
                <a:extLst>
                  <a:ext uri="{FF2B5EF4-FFF2-40B4-BE49-F238E27FC236}">
                    <a16:creationId xmlns="" xmlns:a16="http://schemas.microsoft.com/office/drawing/2014/main" id="{DCBB73D1-F73D-4EB2-A552-7738FB8DA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" y="2221"/>
                <a:ext cx="42" cy="39"/>
              </a:xfrm>
              <a:custGeom>
                <a:avLst/>
                <a:gdLst>
                  <a:gd name="T0" fmla="*/ 9 w 16"/>
                  <a:gd name="T1" fmla="*/ 0 h 15"/>
                  <a:gd name="T2" fmla="*/ 0 w 16"/>
                  <a:gd name="T3" fmla="*/ 7 h 15"/>
                  <a:gd name="T4" fmla="*/ 8 w 16"/>
                  <a:gd name="T5" fmla="*/ 15 h 15"/>
                  <a:gd name="T6" fmla="*/ 16 w 16"/>
                  <a:gd name="T7" fmla="*/ 8 h 15"/>
                  <a:gd name="T8" fmla="*/ 9 w 1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9" y="0"/>
                    </a:moveTo>
                    <a:cubicBezTo>
                      <a:pt x="2" y="0"/>
                      <a:pt x="0" y="1"/>
                      <a:pt x="0" y="7"/>
                    </a:cubicBezTo>
                    <a:cubicBezTo>
                      <a:pt x="0" y="14"/>
                      <a:pt x="1" y="15"/>
                      <a:pt x="8" y="15"/>
                    </a:cubicBezTo>
                    <a:cubicBezTo>
                      <a:pt x="15" y="15"/>
                      <a:pt x="16" y="15"/>
                      <a:pt x="16" y="8"/>
                    </a:cubicBezTo>
                    <a:cubicBezTo>
                      <a:pt x="16" y="1"/>
                      <a:pt x="15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35" name="Freeform 1382">
                <a:extLst>
                  <a:ext uri="{FF2B5EF4-FFF2-40B4-BE49-F238E27FC236}">
                    <a16:creationId xmlns="" xmlns:a16="http://schemas.microsoft.com/office/drawing/2014/main" id="{491644FD-846C-4A32-AFE9-AAEC569ED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6" y="2221"/>
                <a:ext cx="39" cy="39"/>
              </a:xfrm>
              <a:custGeom>
                <a:avLst/>
                <a:gdLst>
                  <a:gd name="T0" fmla="*/ 0 w 15"/>
                  <a:gd name="T1" fmla="*/ 7 h 15"/>
                  <a:gd name="T2" fmla="*/ 7 w 15"/>
                  <a:gd name="T3" fmla="*/ 15 h 15"/>
                  <a:gd name="T4" fmla="*/ 15 w 15"/>
                  <a:gd name="T5" fmla="*/ 8 h 15"/>
                  <a:gd name="T6" fmla="*/ 9 w 15"/>
                  <a:gd name="T7" fmla="*/ 0 h 15"/>
                  <a:gd name="T8" fmla="*/ 0 w 15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0" y="7"/>
                    </a:moveTo>
                    <a:cubicBezTo>
                      <a:pt x="0" y="14"/>
                      <a:pt x="1" y="15"/>
                      <a:pt x="7" y="15"/>
                    </a:cubicBezTo>
                    <a:cubicBezTo>
                      <a:pt x="15" y="15"/>
                      <a:pt x="15" y="15"/>
                      <a:pt x="15" y="8"/>
                    </a:cubicBezTo>
                    <a:cubicBezTo>
                      <a:pt x="15" y="1"/>
                      <a:pt x="15" y="0"/>
                      <a:pt x="9" y="0"/>
                    </a:cubicBezTo>
                    <a:cubicBezTo>
                      <a:pt x="1" y="0"/>
                      <a:pt x="0" y="0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36" name="Freeform 1383">
                <a:extLst>
                  <a:ext uri="{FF2B5EF4-FFF2-40B4-BE49-F238E27FC236}">
                    <a16:creationId xmlns="" xmlns:a16="http://schemas.microsoft.com/office/drawing/2014/main" id="{47874E53-80A3-474C-A44C-A5BCE0C67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2221"/>
                <a:ext cx="42" cy="39"/>
              </a:xfrm>
              <a:custGeom>
                <a:avLst/>
                <a:gdLst>
                  <a:gd name="T0" fmla="*/ 0 w 16"/>
                  <a:gd name="T1" fmla="*/ 7 h 15"/>
                  <a:gd name="T2" fmla="*/ 7 w 16"/>
                  <a:gd name="T3" fmla="*/ 15 h 15"/>
                  <a:gd name="T4" fmla="*/ 16 w 16"/>
                  <a:gd name="T5" fmla="*/ 8 h 15"/>
                  <a:gd name="T6" fmla="*/ 8 w 16"/>
                  <a:gd name="T7" fmla="*/ 0 h 15"/>
                  <a:gd name="T8" fmla="*/ 0 w 16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0" y="7"/>
                    </a:moveTo>
                    <a:cubicBezTo>
                      <a:pt x="0" y="14"/>
                      <a:pt x="1" y="15"/>
                      <a:pt x="7" y="15"/>
                    </a:cubicBezTo>
                    <a:cubicBezTo>
                      <a:pt x="15" y="15"/>
                      <a:pt x="15" y="15"/>
                      <a:pt x="16" y="8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0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37" name="Freeform 1384">
                <a:extLst>
                  <a:ext uri="{FF2B5EF4-FFF2-40B4-BE49-F238E27FC236}">
                    <a16:creationId xmlns="" xmlns:a16="http://schemas.microsoft.com/office/drawing/2014/main" id="{A2FEB16B-C6B3-4E97-8AE9-BB840E4BD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7" y="2006"/>
                <a:ext cx="41" cy="41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1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38" name="Freeform 1385">
                <a:extLst>
                  <a:ext uri="{FF2B5EF4-FFF2-40B4-BE49-F238E27FC236}">
                    <a16:creationId xmlns="" xmlns:a16="http://schemas.microsoft.com/office/drawing/2014/main" id="{B6F15ED5-81DA-4C67-B4E8-8A8C69469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006"/>
                <a:ext cx="39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8"/>
                    </a:cubicBezTo>
                    <a:cubicBezTo>
                      <a:pt x="15" y="1"/>
                      <a:pt x="14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0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39" name="Freeform 1386">
                <a:extLst>
                  <a:ext uri="{FF2B5EF4-FFF2-40B4-BE49-F238E27FC236}">
                    <a16:creationId xmlns="" xmlns:a16="http://schemas.microsoft.com/office/drawing/2014/main" id="{CF9F6A2A-D2A6-43E9-8043-E4AA71119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2428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5" y="1"/>
                      <a:pt x="14" y="0"/>
                      <a:pt x="8" y="0"/>
                    </a:cubicBezTo>
                    <a:cubicBezTo>
                      <a:pt x="0" y="0"/>
                      <a:pt x="0" y="1"/>
                      <a:pt x="0" y="8"/>
                    </a:cubicBezTo>
                    <a:cubicBezTo>
                      <a:pt x="0" y="15"/>
                      <a:pt x="0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40" name="Freeform 1387">
                <a:extLst>
                  <a:ext uri="{FF2B5EF4-FFF2-40B4-BE49-F238E27FC236}">
                    <a16:creationId xmlns="" xmlns:a16="http://schemas.microsoft.com/office/drawing/2014/main" id="{DC1D29A0-E48C-4B19-BE43-FC7766884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428"/>
                <a:ext cx="41" cy="42"/>
              </a:xfrm>
              <a:custGeom>
                <a:avLst/>
                <a:gdLst>
                  <a:gd name="T0" fmla="*/ 0 w 16"/>
                  <a:gd name="T1" fmla="*/ 7 h 16"/>
                  <a:gd name="T2" fmla="*/ 7 w 16"/>
                  <a:gd name="T3" fmla="*/ 16 h 16"/>
                  <a:gd name="T4" fmla="*/ 16 w 16"/>
                  <a:gd name="T5" fmla="*/ 8 h 16"/>
                  <a:gd name="T6" fmla="*/ 9 w 16"/>
                  <a:gd name="T7" fmla="*/ 0 h 16"/>
                  <a:gd name="T8" fmla="*/ 0 w 16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0" y="7"/>
                    </a:moveTo>
                    <a:cubicBezTo>
                      <a:pt x="0" y="15"/>
                      <a:pt x="1" y="16"/>
                      <a:pt x="7" y="16"/>
                    </a:cubicBezTo>
                    <a:cubicBezTo>
                      <a:pt x="15" y="16"/>
                      <a:pt x="16" y="15"/>
                      <a:pt x="16" y="8"/>
                    </a:cubicBezTo>
                    <a:cubicBezTo>
                      <a:pt x="16" y="1"/>
                      <a:pt x="15" y="0"/>
                      <a:pt x="9" y="0"/>
                    </a:cubicBezTo>
                    <a:cubicBezTo>
                      <a:pt x="1" y="0"/>
                      <a:pt x="0" y="1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41" name="Freeform 1388">
                <a:extLst>
                  <a:ext uri="{FF2B5EF4-FFF2-40B4-BE49-F238E27FC236}">
                    <a16:creationId xmlns="" xmlns:a16="http://schemas.microsoft.com/office/drawing/2014/main" id="{79CBB543-A2C8-42C8-9E45-67913B08F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314"/>
                <a:ext cx="34" cy="62"/>
              </a:xfrm>
              <a:custGeom>
                <a:avLst/>
                <a:gdLst>
                  <a:gd name="T0" fmla="*/ 5 w 13"/>
                  <a:gd name="T1" fmla="*/ 2 h 24"/>
                  <a:gd name="T2" fmla="*/ 0 w 13"/>
                  <a:gd name="T3" fmla="*/ 5 h 24"/>
                  <a:gd name="T4" fmla="*/ 0 w 13"/>
                  <a:gd name="T5" fmla="*/ 12 h 24"/>
                  <a:gd name="T6" fmla="*/ 0 w 13"/>
                  <a:gd name="T7" fmla="*/ 21 h 24"/>
                  <a:gd name="T8" fmla="*/ 3 w 13"/>
                  <a:gd name="T9" fmla="*/ 23 h 24"/>
                  <a:gd name="T10" fmla="*/ 5 w 13"/>
                  <a:gd name="T11" fmla="*/ 21 h 24"/>
                  <a:gd name="T12" fmla="*/ 13 w 13"/>
                  <a:gd name="T13" fmla="*/ 12 h 24"/>
                  <a:gd name="T14" fmla="*/ 5 w 13"/>
                  <a:gd name="T15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4">
                    <a:moveTo>
                      <a:pt x="5" y="2"/>
                    </a:moveTo>
                    <a:cubicBezTo>
                      <a:pt x="0" y="0"/>
                      <a:pt x="0" y="0"/>
                      <a:pt x="0" y="5"/>
                    </a:cubicBezTo>
                    <a:cubicBezTo>
                      <a:pt x="0" y="7"/>
                      <a:pt x="0" y="10"/>
                      <a:pt x="0" y="12"/>
                    </a:cubicBezTo>
                    <a:cubicBezTo>
                      <a:pt x="0" y="15"/>
                      <a:pt x="0" y="18"/>
                      <a:pt x="0" y="21"/>
                    </a:cubicBezTo>
                    <a:cubicBezTo>
                      <a:pt x="0" y="24"/>
                      <a:pt x="2" y="24"/>
                      <a:pt x="3" y="23"/>
                    </a:cubicBezTo>
                    <a:cubicBezTo>
                      <a:pt x="4" y="23"/>
                      <a:pt x="5" y="22"/>
                      <a:pt x="5" y="21"/>
                    </a:cubicBezTo>
                    <a:cubicBezTo>
                      <a:pt x="10" y="20"/>
                      <a:pt x="13" y="16"/>
                      <a:pt x="13" y="12"/>
                    </a:cubicBezTo>
                    <a:cubicBezTo>
                      <a:pt x="13" y="8"/>
                      <a:pt x="10" y="4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42" name="Freeform 1389">
                <a:extLst>
                  <a:ext uri="{FF2B5EF4-FFF2-40B4-BE49-F238E27FC236}">
                    <a16:creationId xmlns="" xmlns:a16="http://schemas.microsoft.com/office/drawing/2014/main" id="{0C61A3D3-EDA8-476F-A8C5-132022167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" y="1692"/>
                <a:ext cx="42" cy="42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5" y="16"/>
                      <a:pt x="16" y="15"/>
                      <a:pt x="16" y="8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1" y="1"/>
                      <a:pt x="0" y="8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43" name="Freeform 1390">
                <a:extLst>
                  <a:ext uri="{FF2B5EF4-FFF2-40B4-BE49-F238E27FC236}">
                    <a16:creationId xmlns="" xmlns:a16="http://schemas.microsoft.com/office/drawing/2014/main" id="{E4D774A1-A4FA-481F-A113-18B5D9E29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5" y="1692"/>
                <a:ext cx="41" cy="42"/>
              </a:xfrm>
              <a:custGeom>
                <a:avLst/>
                <a:gdLst>
                  <a:gd name="T0" fmla="*/ 9 w 16"/>
                  <a:gd name="T1" fmla="*/ 16 h 16"/>
                  <a:gd name="T2" fmla="*/ 16 w 16"/>
                  <a:gd name="T3" fmla="*/ 7 h 16"/>
                  <a:gd name="T4" fmla="*/ 8 w 16"/>
                  <a:gd name="T5" fmla="*/ 0 h 16"/>
                  <a:gd name="T6" fmla="*/ 1 w 16"/>
                  <a:gd name="T7" fmla="*/ 8 h 16"/>
                  <a:gd name="T8" fmla="*/ 9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6"/>
                    </a:moveTo>
                    <a:cubicBezTo>
                      <a:pt x="15" y="15"/>
                      <a:pt x="16" y="15"/>
                      <a:pt x="16" y="7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1" y="1"/>
                      <a:pt x="1" y="8"/>
                    </a:cubicBezTo>
                    <a:cubicBezTo>
                      <a:pt x="0" y="15"/>
                      <a:pt x="3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44" name="Freeform 1391">
                <a:extLst>
                  <a:ext uri="{FF2B5EF4-FFF2-40B4-BE49-F238E27FC236}">
                    <a16:creationId xmlns="" xmlns:a16="http://schemas.microsoft.com/office/drawing/2014/main" id="{830F3C52-8CB5-48F2-9DC1-5EEEC9EFF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" y="2324"/>
                <a:ext cx="42" cy="42"/>
              </a:xfrm>
              <a:custGeom>
                <a:avLst/>
                <a:gdLst>
                  <a:gd name="T0" fmla="*/ 0 w 16"/>
                  <a:gd name="T1" fmla="*/ 7 h 16"/>
                  <a:gd name="T2" fmla="*/ 7 w 16"/>
                  <a:gd name="T3" fmla="*/ 15 h 16"/>
                  <a:gd name="T4" fmla="*/ 16 w 16"/>
                  <a:gd name="T5" fmla="*/ 8 h 16"/>
                  <a:gd name="T6" fmla="*/ 8 w 16"/>
                  <a:gd name="T7" fmla="*/ 0 h 16"/>
                  <a:gd name="T8" fmla="*/ 0 w 16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0" y="7"/>
                    </a:moveTo>
                    <a:cubicBezTo>
                      <a:pt x="0" y="15"/>
                      <a:pt x="1" y="15"/>
                      <a:pt x="7" y="15"/>
                    </a:cubicBezTo>
                    <a:cubicBezTo>
                      <a:pt x="15" y="16"/>
                      <a:pt x="16" y="15"/>
                      <a:pt x="16" y="8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45" name="Freeform 1392">
                <a:extLst>
                  <a:ext uri="{FF2B5EF4-FFF2-40B4-BE49-F238E27FC236}">
                    <a16:creationId xmlns="" xmlns:a16="http://schemas.microsoft.com/office/drawing/2014/main" id="{3B5F5DE6-F25D-4B8A-975E-D666DB155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1" y="1692"/>
                <a:ext cx="42" cy="42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8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0" y="0"/>
                      <a:pt x="0" y="0"/>
                      <a:pt x="0" y="8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46" name="Freeform 1393">
                <a:extLst>
                  <a:ext uri="{FF2B5EF4-FFF2-40B4-BE49-F238E27FC236}">
                    <a16:creationId xmlns="" xmlns:a16="http://schemas.microsoft.com/office/drawing/2014/main" id="{A0DB671D-37C5-4471-A19B-78C5647C8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5" y="1692"/>
                <a:ext cx="41" cy="42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9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5" y="16"/>
                      <a:pt x="16" y="15"/>
                      <a:pt x="16" y="9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47" name="Freeform 1394">
                <a:extLst>
                  <a:ext uri="{FF2B5EF4-FFF2-40B4-BE49-F238E27FC236}">
                    <a16:creationId xmlns="" xmlns:a16="http://schemas.microsoft.com/office/drawing/2014/main" id="{E90E7A91-8337-4290-9D91-9F32ABF84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" y="1692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0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5" y="1"/>
                      <a:pt x="14" y="0"/>
                      <a:pt x="8" y="0"/>
                    </a:cubicBezTo>
                    <a:cubicBezTo>
                      <a:pt x="0" y="0"/>
                      <a:pt x="0" y="1"/>
                      <a:pt x="0" y="7"/>
                    </a:cubicBezTo>
                    <a:cubicBezTo>
                      <a:pt x="0" y="15"/>
                      <a:pt x="0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48" name="Freeform 1395">
                <a:extLst>
                  <a:ext uri="{FF2B5EF4-FFF2-40B4-BE49-F238E27FC236}">
                    <a16:creationId xmlns="" xmlns:a16="http://schemas.microsoft.com/office/drawing/2014/main" id="{C4C1D150-DD23-445A-84A1-A12F170B2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324"/>
                <a:ext cx="42" cy="42"/>
              </a:xfrm>
              <a:custGeom>
                <a:avLst/>
                <a:gdLst>
                  <a:gd name="T0" fmla="*/ 0 w 16"/>
                  <a:gd name="T1" fmla="*/ 8 h 16"/>
                  <a:gd name="T2" fmla="*/ 7 w 16"/>
                  <a:gd name="T3" fmla="*/ 15 h 16"/>
                  <a:gd name="T4" fmla="*/ 16 w 16"/>
                  <a:gd name="T5" fmla="*/ 9 h 16"/>
                  <a:gd name="T6" fmla="*/ 9 w 16"/>
                  <a:gd name="T7" fmla="*/ 0 h 16"/>
                  <a:gd name="T8" fmla="*/ 0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0" y="8"/>
                    </a:moveTo>
                    <a:cubicBezTo>
                      <a:pt x="0" y="15"/>
                      <a:pt x="1" y="15"/>
                      <a:pt x="7" y="15"/>
                    </a:cubicBezTo>
                    <a:cubicBezTo>
                      <a:pt x="15" y="16"/>
                      <a:pt x="16" y="15"/>
                      <a:pt x="16" y="9"/>
                    </a:cubicBezTo>
                    <a:cubicBezTo>
                      <a:pt x="16" y="1"/>
                      <a:pt x="15" y="0"/>
                      <a:pt x="9" y="0"/>
                    </a:cubicBezTo>
                    <a:cubicBezTo>
                      <a:pt x="1" y="0"/>
                      <a:pt x="0" y="1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49" name="Freeform 1396">
                <a:extLst>
                  <a:ext uri="{FF2B5EF4-FFF2-40B4-BE49-F238E27FC236}">
                    <a16:creationId xmlns="" xmlns:a16="http://schemas.microsoft.com/office/drawing/2014/main" id="{CE575207-D6FF-4628-80A7-81FA0A610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2324"/>
                <a:ext cx="39" cy="42"/>
              </a:xfrm>
              <a:custGeom>
                <a:avLst/>
                <a:gdLst>
                  <a:gd name="T0" fmla="*/ 0 w 15"/>
                  <a:gd name="T1" fmla="*/ 7 h 16"/>
                  <a:gd name="T2" fmla="*/ 7 w 15"/>
                  <a:gd name="T3" fmla="*/ 15 h 16"/>
                  <a:gd name="T4" fmla="*/ 15 w 15"/>
                  <a:gd name="T5" fmla="*/ 8 h 16"/>
                  <a:gd name="T6" fmla="*/ 8 w 15"/>
                  <a:gd name="T7" fmla="*/ 0 h 16"/>
                  <a:gd name="T8" fmla="*/ 0 w 15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0" y="7"/>
                    </a:moveTo>
                    <a:cubicBezTo>
                      <a:pt x="0" y="14"/>
                      <a:pt x="1" y="15"/>
                      <a:pt x="7" y="15"/>
                    </a:cubicBezTo>
                    <a:cubicBezTo>
                      <a:pt x="14" y="16"/>
                      <a:pt x="15" y="15"/>
                      <a:pt x="15" y="8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50" name="Freeform 1397">
                <a:extLst>
                  <a:ext uri="{FF2B5EF4-FFF2-40B4-BE49-F238E27FC236}">
                    <a16:creationId xmlns="" xmlns:a16="http://schemas.microsoft.com/office/drawing/2014/main" id="{468AB6F6-3618-4983-BCD9-47BD7457A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" y="1692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0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51" name="Freeform 1398">
                <a:extLst>
                  <a:ext uri="{FF2B5EF4-FFF2-40B4-BE49-F238E27FC236}">
                    <a16:creationId xmlns="" xmlns:a16="http://schemas.microsoft.com/office/drawing/2014/main" id="{D224EED2-F310-4637-A759-9A5496738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" y="1692"/>
                <a:ext cx="41" cy="42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9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4" y="16"/>
                      <a:pt x="16" y="15"/>
                      <a:pt x="16" y="9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52" name="Freeform 1399">
                <a:extLst>
                  <a:ext uri="{FF2B5EF4-FFF2-40B4-BE49-F238E27FC236}">
                    <a16:creationId xmlns="" xmlns:a16="http://schemas.microsoft.com/office/drawing/2014/main" id="{EC4BB828-7DF3-49DC-A269-FDBC78530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" y="1902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9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5" y="15"/>
                      <a:pt x="16" y="14"/>
                      <a:pt x="16" y="9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1" y="0"/>
                      <a:pt x="0" y="7"/>
                    </a:cubicBezTo>
                    <a:cubicBezTo>
                      <a:pt x="0" y="14"/>
                      <a:pt x="1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53" name="Freeform 1400">
                <a:extLst>
                  <a:ext uri="{FF2B5EF4-FFF2-40B4-BE49-F238E27FC236}">
                    <a16:creationId xmlns="" xmlns:a16="http://schemas.microsoft.com/office/drawing/2014/main" id="{FC41EDB6-A3E2-4464-8B94-746259069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798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5" y="15"/>
                      <a:pt x="16" y="14"/>
                      <a:pt x="16" y="7"/>
                    </a:cubicBezTo>
                    <a:cubicBezTo>
                      <a:pt x="16" y="0"/>
                      <a:pt x="15" y="0"/>
                      <a:pt x="8" y="0"/>
                    </a:cubicBezTo>
                    <a:cubicBezTo>
                      <a:pt x="1" y="0"/>
                      <a:pt x="0" y="0"/>
                      <a:pt x="0" y="7"/>
                    </a:cubicBezTo>
                    <a:cubicBezTo>
                      <a:pt x="0" y="14"/>
                      <a:pt x="1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54" name="Freeform 1401">
                <a:extLst>
                  <a:ext uri="{FF2B5EF4-FFF2-40B4-BE49-F238E27FC236}">
                    <a16:creationId xmlns="" xmlns:a16="http://schemas.microsoft.com/office/drawing/2014/main" id="{F5BEFC74-8025-419A-AB63-354FEB47E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1796"/>
                <a:ext cx="41" cy="41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8 h 16"/>
                  <a:gd name="T4" fmla="*/ 9 w 16"/>
                  <a:gd name="T5" fmla="*/ 1 h 16"/>
                  <a:gd name="T6" fmla="*/ 1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5" y="16"/>
                      <a:pt x="16" y="15"/>
                      <a:pt x="16" y="8"/>
                    </a:cubicBezTo>
                    <a:cubicBezTo>
                      <a:pt x="16" y="1"/>
                      <a:pt x="15" y="1"/>
                      <a:pt x="9" y="1"/>
                    </a:cubicBezTo>
                    <a:cubicBezTo>
                      <a:pt x="1" y="0"/>
                      <a:pt x="1" y="1"/>
                      <a:pt x="1" y="8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55" name="Freeform 1402">
                <a:extLst>
                  <a:ext uri="{FF2B5EF4-FFF2-40B4-BE49-F238E27FC236}">
                    <a16:creationId xmlns="" xmlns:a16="http://schemas.microsoft.com/office/drawing/2014/main" id="{11AB643A-77BA-4B63-8098-79A493625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1796"/>
                <a:ext cx="39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1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5" y="1"/>
                      <a:pt x="15" y="1"/>
                      <a:pt x="8" y="1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0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56" name="Freeform 1403">
                <a:extLst>
                  <a:ext uri="{FF2B5EF4-FFF2-40B4-BE49-F238E27FC236}">
                    <a16:creationId xmlns="" xmlns:a16="http://schemas.microsoft.com/office/drawing/2014/main" id="{56D2810D-9862-4327-B7EA-936FBB098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0" y="1798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4" y="15"/>
                      <a:pt x="15" y="14"/>
                      <a:pt x="15" y="8"/>
                    </a:cubicBezTo>
                    <a:cubicBezTo>
                      <a:pt x="15" y="0"/>
                      <a:pt x="14" y="0"/>
                      <a:pt x="8" y="0"/>
                    </a:cubicBezTo>
                    <a:cubicBezTo>
                      <a:pt x="0" y="0"/>
                      <a:pt x="0" y="0"/>
                      <a:pt x="0" y="7"/>
                    </a:cubicBezTo>
                    <a:cubicBezTo>
                      <a:pt x="0" y="14"/>
                      <a:pt x="0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57" name="Freeform 1404">
                <a:extLst>
                  <a:ext uri="{FF2B5EF4-FFF2-40B4-BE49-F238E27FC236}">
                    <a16:creationId xmlns="" xmlns:a16="http://schemas.microsoft.com/office/drawing/2014/main" id="{20A8CF7F-AB72-4E7F-B452-209E1D3C1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" y="1798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5" y="15"/>
                      <a:pt x="15" y="14"/>
                      <a:pt x="15" y="7"/>
                    </a:cubicBezTo>
                    <a:cubicBezTo>
                      <a:pt x="15" y="0"/>
                      <a:pt x="15" y="0"/>
                      <a:pt x="8" y="0"/>
                    </a:cubicBezTo>
                    <a:cubicBezTo>
                      <a:pt x="1" y="0"/>
                      <a:pt x="0" y="0"/>
                      <a:pt x="0" y="7"/>
                    </a:cubicBezTo>
                    <a:cubicBezTo>
                      <a:pt x="0" y="14"/>
                      <a:pt x="0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58" name="Freeform 1405">
                <a:extLst>
                  <a:ext uri="{FF2B5EF4-FFF2-40B4-BE49-F238E27FC236}">
                    <a16:creationId xmlns="" xmlns:a16="http://schemas.microsoft.com/office/drawing/2014/main" id="{4EA1F694-5AC8-4129-8987-C9901E604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" y="2221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5" y="15"/>
                      <a:pt x="15" y="15"/>
                      <a:pt x="15" y="8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0"/>
                      <a:pt x="0" y="7"/>
                    </a:cubicBezTo>
                    <a:cubicBezTo>
                      <a:pt x="0" y="15"/>
                      <a:pt x="0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59" name="Freeform 1406">
                <a:extLst>
                  <a:ext uri="{FF2B5EF4-FFF2-40B4-BE49-F238E27FC236}">
                    <a16:creationId xmlns="" xmlns:a16="http://schemas.microsoft.com/office/drawing/2014/main" id="{096D53F3-AB2F-4F2C-AA6E-D04B9D7AF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2" y="2115"/>
                <a:ext cx="39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0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5" y="1"/>
                      <a:pt x="14" y="1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0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60" name="Freeform 1407">
                <a:extLst>
                  <a:ext uri="{FF2B5EF4-FFF2-40B4-BE49-F238E27FC236}">
                    <a16:creationId xmlns="" xmlns:a16="http://schemas.microsoft.com/office/drawing/2014/main" id="{BC9D5331-BFDC-4D51-A839-E59D88D0F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115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9 h 16"/>
                  <a:gd name="T4" fmla="*/ 9 w 16"/>
                  <a:gd name="T5" fmla="*/ 0 h 16"/>
                  <a:gd name="T6" fmla="*/ 0 w 16"/>
                  <a:gd name="T7" fmla="*/ 7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5" y="16"/>
                      <a:pt x="15" y="15"/>
                      <a:pt x="15" y="9"/>
                    </a:cubicBezTo>
                    <a:cubicBezTo>
                      <a:pt x="16" y="1"/>
                      <a:pt x="15" y="1"/>
                      <a:pt x="9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1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61" name="Freeform 1408">
                <a:extLst>
                  <a:ext uri="{FF2B5EF4-FFF2-40B4-BE49-F238E27FC236}">
                    <a16:creationId xmlns="" xmlns:a16="http://schemas.microsoft.com/office/drawing/2014/main" id="{396F7E89-EAA4-4A2F-9FB9-A616BBD71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115"/>
                <a:ext cx="39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0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5" y="1"/>
                      <a:pt x="15" y="1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0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62" name="Freeform 1409">
                <a:extLst>
                  <a:ext uri="{FF2B5EF4-FFF2-40B4-BE49-F238E27FC236}">
                    <a16:creationId xmlns="" xmlns:a16="http://schemas.microsoft.com/office/drawing/2014/main" id="{0290EB47-3BF6-4290-BC28-678977995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3" y="1902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4" y="15"/>
                      <a:pt x="15" y="15"/>
                      <a:pt x="15" y="8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4"/>
                      <a:pt x="0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63" name="Freeform 1410">
                <a:extLst>
                  <a:ext uri="{FF2B5EF4-FFF2-40B4-BE49-F238E27FC236}">
                    <a16:creationId xmlns="" xmlns:a16="http://schemas.microsoft.com/office/drawing/2014/main" id="{31DBC108-2773-45D4-90CA-282D9823C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1902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5" y="15"/>
                      <a:pt x="16" y="15"/>
                      <a:pt x="16" y="8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0"/>
                      <a:pt x="0" y="7"/>
                    </a:cubicBezTo>
                    <a:cubicBezTo>
                      <a:pt x="0" y="15"/>
                      <a:pt x="1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</p:grpSp>
        <p:grpSp>
          <p:nvGrpSpPr>
            <p:cNvPr id="2406" name="Group 1612">
              <a:extLst>
                <a:ext uri="{FF2B5EF4-FFF2-40B4-BE49-F238E27FC236}">
                  <a16:creationId xmlns="" xmlns:a16="http://schemas.microsoft.com/office/drawing/2014/main" id="{5ECB52AF-7DE6-488D-902D-0490C6681D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8900" y="2016125"/>
              <a:ext cx="12368213" cy="4113213"/>
              <a:chOff x="-56" y="1270"/>
              <a:chExt cx="7791" cy="2591"/>
            </a:xfrm>
            <a:grpFill/>
          </p:grpSpPr>
          <p:sp>
            <p:nvSpPr>
              <p:cNvPr id="3164" name="Freeform 1412">
                <a:extLst>
                  <a:ext uri="{FF2B5EF4-FFF2-40B4-BE49-F238E27FC236}">
                    <a16:creationId xmlns="" xmlns:a16="http://schemas.microsoft.com/office/drawing/2014/main" id="{4165925C-5E30-414B-AB2D-A684069EC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" y="1902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4" y="15"/>
                      <a:pt x="15" y="15"/>
                      <a:pt x="15" y="8"/>
                    </a:cubicBezTo>
                    <a:cubicBezTo>
                      <a:pt x="15" y="0"/>
                      <a:pt x="15" y="0"/>
                      <a:pt x="7" y="0"/>
                    </a:cubicBezTo>
                    <a:cubicBezTo>
                      <a:pt x="0" y="0"/>
                      <a:pt x="0" y="1"/>
                      <a:pt x="0" y="7"/>
                    </a:cubicBezTo>
                    <a:cubicBezTo>
                      <a:pt x="0" y="15"/>
                      <a:pt x="0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65" name="Freeform 1413">
                <a:extLst>
                  <a:ext uri="{FF2B5EF4-FFF2-40B4-BE49-F238E27FC236}">
                    <a16:creationId xmlns="" xmlns:a16="http://schemas.microsoft.com/office/drawing/2014/main" id="{D02A7030-DE23-4BED-85C3-AAB9830EF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" y="1588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4" y="15"/>
                      <a:pt x="15" y="15"/>
                      <a:pt x="15" y="8"/>
                    </a:cubicBezTo>
                    <a:cubicBezTo>
                      <a:pt x="15" y="1"/>
                      <a:pt x="14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0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66" name="Freeform 1414">
                <a:extLst>
                  <a:ext uri="{FF2B5EF4-FFF2-40B4-BE49-F238E27FC236}">
                    <a16:creationId xmlns="" xmlns:a16="http://schemas.microsoft.com/office/drawing/2014/main" id="{4AC80854-8202-4FCB-AED6-89582D209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5" y="1588"/>
                <a:ext cx="41" cy="42"/>
              </a:xfrm>
              <a:custGeom>
                <a:avLst/>
                <a:gdLst>
                  <a:gd name="T0" fmla="*/ 8 w 16"/>
                  <a:gd name="T1" fmla="*/ 15 h 16"/>
                  <a:gd name="T2" fmla="*/ 15 w 16"/>
                  <a:gd name="T3" fmla="*/ 7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4" y="16"/>
                      <a:pt x="16" y="13"/>
                      <a:pt x="15" y="7"/>
                    </a:cubicBezTo>
                    <a:cubicBezTo>
                      <a:pt x="15" y="1"/>
                      <a:pt x="14" y="0"/>
                      <a:pt x="7" y="0"/>
                    </a:cubicBezTo>
                    <a:cubicBezTo>
                      <a:pt x="0" y="0"/>
                      <a:pt x="0" y="1"/>
                      <a:pt x="0" y="8"/>
                    </a:cubicBezTo>
                    <a:cubicBezTo>
                      <a:pt x="0" y="15"/>
                      <a:pt x="1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67" name="Freeform 1415">
                <a:extLst>
                  <a:ext uri="{FF2B5EF4-FFF2-40B4-BE49-F238E27FC236}">
                    <a16:creationId xmlns="" xmlns:a16="http://schemas.microsoft.com/office/drawing/2014/main" id="{C8F12F90-547C-4926-B282-EB36426C7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" y="1588"/>
                <a:ext cx="42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9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4" y="15"/>
                      <a:pt x="15" y="15"/>
                      <a:pt x="16" y="9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4"/>
                      <a:pt x="1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68" name="Freeform 1416">
                <a:extLst>
                  <a:ext uri="{FF2B5EF4-FFF2-40B4-BE49-F238E27FC236}">
                    <a16:creationId xmlns="" xmlns:a16="http://schemas.microsoft.com/office/drawing/2014/main" id="{DC4F5D7A-A764-4744-92FE-9A3B29E26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428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9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3"/>
                      <a:pt x="15" y="9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69" name="Freeform 1417">
                <a:extLst>
                  <a:ext uri="{FF2B5EF4-FFF2-40B4-BE49-F238E27FC236}">
                    <a16:creationId xmlns="" xmlns:a16="http://schemas.microsoft.com/office/drawing/2014/main" id="{DA1A0DEA-91C4-4FF9-8763-9D65D3CCF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2428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70" name="Freeform 1418">
                <a:extLst>
                  <a:ext uri="{FF2B5EF4-FFF2-40B4-BE49-F238E27FC236}">
                    <a16:creationId xmlns="" xmlns:a16="http://schemas.microsoft.com/office/drawing/2014/main" id="{CC1A6238-C53D-4A83-AB28-ACC35DB39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428"/>
                <a:ext cx="42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3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1" y="4"/>
                      <a:pt x="1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71" name="Oval 1419">
                <a:extLst>
                  <a:ext uri="{FF2B5EF4-FFF2-40B4-BE49-F238E27FC236}">
                    <a16:creationId xmlns="" xmlns:a16="http://schemas.microsoft.com/office/drawing/2014/main" id="{F8A84DAA-4A7D-40E8-A087-0F0C2B64E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3" y="2428"/>
                <a:ext cx="41" cy="4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72" name="Freeform 1420">
                <a:extLst>
                  <a:ext uri="{FF2B5EF4-FFF2-40B4-BE49-F238E27FC236}">
                    <a16:creationId xmlns="" xmlns:a16="http://schemas.microsoft.com/office/drawing/2014/main" id="{562F6B92-E5AA-42AC-BC06-CCDA3B2AC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428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3"/>
                      <a:pt x="15" y="9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73" name="Freeform 1421">
                <a:extLst>
                  <a:ext uri="{FF2B5EF4-FFF2-40B4-BE49-F238E27FC236}">
                    <a16:creationId xmlns="" xmlns:a16="http://schemas.microsoft.com/office/drawing/2014/main" id="{8B24A780-E383-4FDE-9CCE-2CAAEB1AE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428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3"/>
                      <a:pt x="15" y="8"/>
                    </a:cubicBezTo>
                    <a:cubicBezTo>
                      <a:pt x="15" y="4"/>
                      <a:pt x="11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74" name="Freeform 1422">
                <a:extLst>
                  <a:ext uri="{FF2B5EF4-FFF2-40B4-BE49-F238E27FC236}">
                    <a16:creationId xmlns="" xmlns:a16="http://schemas.microsoft.com/office/drawing/2014/main" id="{B067B3B5-FBFD-4587-9408-74A0FECFB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" y="2428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75" name="Oval 1423">
                <a:extLst>
                  <a:ext uri="{FF2B5EF4-FFF2-40B4-BE49-F238E27FC236}">
                    <a16:creationId xmlns="" xmlns:a16="http://schemas.microsoft.com/office/drawing/2014/main" id="{B972501B-ED7F-4DB0-80B0-62A4AAA9D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" y="2428"/>
                <a:ext cx="39" cy="4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76" name="Freeform 1424">
                <a:extLst>
                  <a:ext uri="{FF2B5EF4-FFF2-40B4-BE49-F238E27FC236}">
                    <a16:creationId xmlns="" xmlns:a16="http://schemas.microsoft.com/office/drawing/2014/main" id="{B6D27109-6AF2-4EE0-84CB-B0240C4B1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" y="1373"/>
                <a:ext cx="42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2"/>
                      <a:pt x="16" y="9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77" name="Freeform 1425">
                <a:extLst>
                  <a:ext uri="{FF2B5EF4-FFF2-40B4-BE49-F238E27FC236}">
                    <a16:creationId xmlns="" xmlns:a16="http://schemas.microsoft.com/office/drawing/2014/main" id="{F0B9586C-B55E-46DD-A82E-F191829F8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5" y="1373"/>
                <a:ext cx="38" cy="42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8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78" name="Freeform 1426">
                <a:extLst>
                  <a:ext uri="{FF2B5EF4-FFF2-40B4-BE49-F238E27FC236}">
                    <a16:creationId xmlns="" xmlns:a16="http://schemas.microsoft.com/office/drawing/2014/main" id="{1034E5D5-D374-427F-BA6D-BFEAD8DEA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324"/>
                <a:ext cx="42" cy="42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7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1" y="3"/>
                      <a:pt x="1" y="7"/>
                    </a:cubicBezTo>
                    <a:cubicBezTo>
                      <a:pt x="0" y="11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79" name="Freeform 1427">
                <a:extLst>
                  <a:ext uri="{FF2B5EF4-FFF2-40B4-BE49-F238E27FC236}">
                    <a16:creationId xmlns="" xmlns:a16="http://schemas.microsoft.com/office/drawing/2014/main" id="{60B3B173-8715-4AC2-9AFC-C5384FE2C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324"/>
                <a:ext cx="42" cy="42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1" y="12"/>
                      <a:pt x="4" y="16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80" name="Freeform 1428">
                <a:extLst>
                  <a:ext uri="{FF2B5EF4-FFF2-40B4-BE49-F238E27FC236}">
                    <a16:creationId xmlns="" xmlns:a16="http://schemas.microsoft.com/office/drawing/2014/main" id="{ED394473-F036-44CD-AB32-947475C42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324"/>
                <a:ext cx="42" cy="42"/>
              </a:xfrm>
              <a:custGeom>
                <a:avLst/>
                <a:gdLst>
                  <a:gd name="T0" fmla="*/ 8 w 16"/>
                  <a:gd name="T1" fmla="*/ 15 h 16"/>
                  <a:gd name="T2" fmla="*/ 15 w 16"/>
                  <a:gd name="T3" fmla="*/ 7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2" y="16"/>
                      <a:pt x="16" y="12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81" name="Freeform 1429">
                <a:extLst>
                  <a:ext uri="{FF2B5EF4-FFF2-40B4-BE49-F238E27FC236}">
                    <a16:creationId xmlns="" xmlns:a16="http://schemas.microsoft.com/office/drawing/2014/main" id="{EEF38B26-34B7-4AE1-B0D0-94AB69D4F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" y="1373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2"/>
                      <a:pt x="15" y="8"/>
                    </a:cubicBezTo>
                    <a:cubicBezTo>
                      <a:pt x="15" y="4"/>
                      <a:pt x="11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82" name="Freeform 1430">
                <a:extLst>
                  <a:ext uri="{FF2B5EF4-FFF2-40B4-BE49-F238E27FC236}">
                    <a16:creationId xmlns="" xmlns:a16="http://schemas.microsoft.com/office/drawing/2014/main" id="{45C81ADC-305F-4C66-A752-BB4E4B0CA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324"/>
                <a:ext cx="42" cy="42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7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2" y="16"/>
                      <a:pt x="16" y="12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83" name="Freeform 1431">
                <a:extLst>
                  <a:ext uri="{FF2B5EF4-FFF2-40B4-BE49-F238E27FC236}">
                    <a16:creationId xmlns="" xmlns:a16="http://schemas.microsoft.com/office/drawing/2014/main" id="{D4AE8E59-AFF0-4308-80E8-A68B4D8F2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324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5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84" name="Freeform 1432">
                <a:extLst>
                  <a:ext uri="{FF2B5EF4-FFF2-40B4-BE49-F238E27FC236}">
                    <a16:creationId xmlns="" xmlns:a16="http://schemas.microsoft.com/office/drawing/2014/main" id="{A3424DC4-CED7-4F06-AE84-6E3AE1194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2324"/>
                <a:ext cx="39" cy="42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12" y="16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85" name="Freeform 1433">
                <a:extLst>
                  <a:ext uri="{FF2B5EF4-FFF2-40B4-BE49-F238E27FC236}">
                    <a16:creationId xmlns="" xmlns:a16="http://schemas.microsoft.com/office/drawing/2014/main" id="{6BA5D0CC-BC71-473F-B37E-B043EC730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324"/>
                <a:ext cx="41" cy="42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86" name="Freeform 1434">
                <a:extLst>
                  <a:ext uri="{FF2B5EF4-FFF2-40B4-BE49-F238E27FC236}">
                    <a16:creationId xmlns="" xmlns:a16="http://schemas.microsoft.com/office/drawing/2014/main" id="{A66F9076-48D2-48D8-90FF-935088336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324"/>
                <a:ext cx="42" cy="42"/>
              </a:xfrm>
              <a:custGeom>
                <a:avLst/>
                <a:gdLst>
                  <a:gd name="T0" fmla="*/ 9 w 16"/>
                  <a:gd name="T1" fmla="*/ 15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7 h 16"/>
                  <a:gd name="T8" fmla="*/ 9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5"/>
                    </a:moveTo>
                    <a:cubicBezTo>
                      <a:pt x="13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1" y="3"/>
                      <a:pt x="1" y="7"/>
                    </a:cubicBezTo>
                    <a:cubicBezTo>
                      <a:pt x="0" y="12"/>
                      <a:pt x="4" y="16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87" name="Freeform 1435">
                <a:extLst>
                  <a:ext uri="{FF2B5EF4-FFF2-40B4-BE49-F238E27FC236}">
                    <a16:creationId xmlns="" xmlns:a16="http://schemas.microsoft.com/office/drawing/2014/main" id="{2EC7DCDF-8150-4F89-8338-449570ACF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324"/>
                <a:ext cx="39" cy="42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12" y="16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88" name="Freeform 1436">
                <a:extLst>
                  <a:ext uri="{FF2B5EF4-FFF2-40B4-BE49-F238E27FC236}">
                    <a16:creationId xmlns="" xmlns:a16="http://schemas.microsoft.com/office/drawing/2014/main" id="{65C1517D-EABA-46C6-A0B4-D7C8B20A1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324"/>
                <a:ext cx="39" cy="42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89" name="Freeform 1437">
                <a:extLst>
                  <a:ext uri="{FF2B5EF4-FFF2-40B4-BE49-F238E27FC236}">
                    <a16:creationId xmlns="" xmlns:a16="http://schemas.microsoft.com/office/drawing/2014/main" id="{40DFADA9-5F29-4281-B557-FD729E6D3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" y="2324"/>
                <a:ext cx="41" cy="42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1" y="12"/>
                      <a:pt x="4" y="16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90" name="Freeform 1438">
                <a:extLst>
                  <a:ext uri="{FF2B5EF4-FFF2-40B4-BE49-F238E27FC236}">
                    <a16:creationId xmlns="" xmlns:a16="http://schemas.microsoft.com/office/drawing/2014/main" id="{8801F625-BCAC-4CA4-AEEA-76B62AD96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324"/>
                <a:ext cx="41" cy="42"/>
              </a:xfrm>
              <a:custGeom>
                <a:avLst/>
                <a:gdLst>
                  <a:gd name="T0" fmla="*/ 7 w 16"/>
                  <a:gd name="T1" fmla="*/ 15 h 16"/>
                  <a:gd name="T2" fmla="*/ 15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7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5"/>
                    </a:moveTo>
                    <a:cubicBezTo>
                      <a:pt x="12" y="16"/>
                      <a:pt x="16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91" name="Freeform 1439">
                <a:extLst>
                  <a:ext uri="{FF2B5EF4-FFF2-40B4-BE49-F238E27FC236}">
                    <a16:creationId xmlns="" xmlns:a16="http://schemas.microsoft.com/office/drawing/2014/main" id="{77CC4839-5DE1-4E4A-B078-BC2220A15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2324"/>
                <a:ext cx="39" cy="42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12" y="16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92" name="Freeform 1440">
                <a:extLst>
                  <a:ext uri="{FF2B5EF4-FFF2-40B4-BE49-F238E27FC236}">
                    <a16:creationId xmlns="" xmlns:a16="http://schemas.microsoft.com/office/drawing/2014/main" id="{B076ABD6-4C9D-46D9-880D-F274DB5FB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324"/>
                <a:ext cx="41" cy="42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9 w 16"/>
                  <a:gd name="T5" fmla="*/ 15 h 16"/>
                  <a:gd name="T6" fmla="*/ 16 w 16"/>
                  <a:gd name="T7" fmla="*/ 8 h 16"/>
                  <a:gd name="T8" fmla="*/ 8 w 1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9" y="15"/>
                    </a:cubicBezTo>
                    <a:cubicBezTo>
                      <a:pt x="13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93" name="Freeform 1441">
                <a:extLst>
                  <a:ext uri="{FF2B5EF4-FFF2-40B4-BE49-F238E27FC236}">
                    <a16:creationId xmlns="" xmlns:a16="http://schemas.microsoft.com/office/drawing/2014/main" id="{E2AEFB27-3452-41D8-9129-C4C4AD188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" y="2324"/>
                <a:ext cx="41" cy="39"/>
              </a:xfrm>
              <a:custGeom>
                <a:avLst/>
                <a:gdLst>
                  <a:gd name="T0" fmla="*/ 7 w 16"/>
                  <a:gd name="T1" fmla="*/ 0 h 15"/>
                  <a:gd name="T2" fmla="*/ 0 w 16"/>
                  <a:gd name="T3" fmla="*/ 8 h 15"/>
                  <a:gd name="T4" fmla="*/ 8 w 16"/>
                  <a:gd name="T5" fmla="*/ 15 h 15"/>
                  <a:gd name="T6" fmla="*/ 16 w 16"/>
                  <a:gd name="T7" fmla="*/ 8 h 15"/>
                  <a:gd name="T8" fmla="*/ 7 w 1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ubicBezTo>
                      <a:pt x="12" y="15"/>
                      <a:pt x="15" y="12"/>
                      <a:pt x="16" y="8"/>
                    </a:cubicBezTo>
                    <a:cubicBezTo>
                      <a:pt x="16" y="3"/>
                      <a:pt x="12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94" name="Freeform 1442">
                <a:extLst>
                  <a:ext uri="{FF2B5EF4-FFF2-40B4-BE49-F238E27FC236}">
                    <a16:creationId xmlns="" xmlns:a16="http://schemas.microsoft.com/office/drawing/2014/main" id="{8C7D2F5E-9914-40FA-8E96-29C83EE16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324"/>
                <a:ext cx="39" cy="42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11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95" name="Freeform 1443">
                <a:extLst>
                  <a:ext uri="{FF2B5EF4-FFF2-40B4-BE49-F238E27FC236}">
                    <a16:creationId xmlns="" xmlns:a16="http://schemas.microsoft.com/office/drawing/2014/main" id="{966580FB-90CE-47B8-879B-3798ECD06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1" y="2324"/>
                <a:ext cx="41" cy="42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1" y="8"/>
                    </a:cubicBezTo>
                    <a:cubicBezTo>
                      <a:pt x="1" y="12"/>
                      <a:pt x="4" y="16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96" name="Freeform 1444">
                <a:extLst>
                  <a:ext uri="{FF2B5EF4-FFF2-40B4-BE49-F238E27FC236}">
                    <a16:creationId xmlns="" xmlns:a16="http://schemas.microsoft.com/office/drawing/2014/main" id="{C32AD5B5-48A3-4161-BBC1-714AB84A3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2324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8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1" y="15"/>
                      <a:pt x="15" y="12"/>
                      <a:pt x="15" y="8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97" name="Freeform 1445">
                <a:extLst>
                  <a:ext uri="{FF2B5EF4-FFF2-40B4-BE49-F238E27FC236}">
                    <a16:creationId xmlns="" xmlns:a16="http://schemas.microsoft.com/office/drawing/2014/main" id="{91126D45-B288-4BF3-BBBD-6E266E5C8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2221"/>
                <a:ext cx="41" cy="39"/>
              </a:xfrm>
              <a:custGeom>
                <a:avLst/>
                <a:gdLst>
                  <a:gd name="T0" fmla="*/ 9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1 w 16"/>
                  <a:gd name="T7" fmla="*/ 7 h 15"/>
                  <a:gd name="T8" fmla="*/ 9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9" y="15"/>
                    </a:moveTo>
                    <a:cubicBezTo>
                      <a:pt x="12" y="15"/>
                      <a:pt x="16" y="11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1" y="3"/>
                      <a:pt x="1" y="7"/>
                    </a:cubicBezTo>
                    <a:cubicBezTo>
                      <a:pt x="0" y="12"/>
                      <a:pt x="4" y="15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98" name="Freeform 1446">
                <a:extLst>
                  <a:ext uri="{FF2B5EF4-FFF2-40B4-BE49-F238E27FC236}">
                    <a16:creationId xmlns="" xmlns:a16="http://schemas.microsoft.com/office/drawing/2014/main" id="{1DEBD10A-217F-4FC2-A89A-20191FAB4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221"/>
                <a:ext cx="42" cy="39"/>
              </a:xfrm>
              <a:custGeom>
                <a:avLst/>
                <a:gdLst>
                  <a:gd name="T0" fmla="*/ 8 w 16"/>
                  <a:gd name="T1" fmla="*/ 0 h 15"/>
                  <a:gd name="T2" fmla="*/ 0 w 16"/>
                  <a:gd name="T3" fmla="*/ 8 h 15"/>
                  <a:gd name="T4" fmla="*/ 8 w 16"/>
                  <a:gd name="T5" fmla="*/ 15 h 15"/>
                  <a:gd name="T6" fmla="*/ 16 w 16"/>
                  <a:gd name="T7" fmla="*/ 8 h 15"/>
                  <a:gd name="T8" fmla="*/ 8 w 1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99" name="Freeform 1447">
                <a:extLst>
                  <a:ext uri="{FF2B5EF4-FFF2-40B4-BE49-F238E27FC236}">
                    <a16:creationId xmlns="" xmlns:a16="http://schemas.microsoft.com/office/drawing/2014/main" id="{250DD13A-7381-469E-8B55-21A7244E3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2221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8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00" name="Freeform 1448">
                <a:extLst>
                  <a:ext uri="{FF2B5EF4-FFF2-40B4-BE49-F238E27FC236}">
                    <a16:creationId xmlns="" xmlns:a16="http://schemas.microsoft.com/office/drawing/2014/main" id="{F6D60C9D-03F9-4443-9C1C-1EC478DDC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2221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1" y="15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01" name="Freeform 1449">
                <a:extLst>
                  <a:ext uri="{FF2B5EF4-FFF2-40B4-BE49-F238E27FC236}">
                    <a16:creationId xmlns="" xmlns:a16="http://schemas.microsoft.com/office/drawing/2014/main" id="{E92A32A0-BCBB-432B-AA83-9CF5F13A5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221"/>
                <a:ext cx="42" cy="39"/>
              </a:xfrm>
              <a:custGeom>
                <a:avLst/>
                <a:gdLst>
                  <a:gd name="T0" fmla="*/ 8 w 16"/>
                  <a:gd name="T1" fmla="*/ 0 h 15"/>
                  <a:gd name="T2" fmla="*/ 0 w 16"/>
                  <a:gd name="T3" fmla="*/ 7 h 15"/>
                  <a:gd name="T4" fmla="*/ 8 w 16"/>
                  <a:gd name="T5" fmla="*/ 15 h 15"/>
                  <a:gd name="T6" fmla="*/ 16 w 16"/>
                  <a:gd name="T7" fmla="*/ 7 h 15"/>
                  <a:gd name="T8" fmla="*/ 8 w 1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4" y="0"/>
                      <a:pt x="1" y="3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ubicBezTo>
                      <a:pt x="12" y="15"/>
                      <a:pt x="16" y="11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02" name="Freeform 1450">
                <a:extLst>
                  <a:ext uri="{FF2B5EF4-FFF2-40B4-BE49-F238E27FC236}">
                    <a16:creationId xmlns="" xmlns:a16="http://schemas.microsoft.com/office/drawing/2014/main" id="{02CABDDB-CD75-4EEE-AADD-4C8409CA3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221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1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03" name="Freeform 1451">
                <a:extLst>
                  <a:ext uri="{FF2B5EF4-FFF2-40B4-BE49-F238E27FC236}">
                    <a16:creationId xmlns="" xmlns:a16="http://schemas.microsoft.com/office/drawing/2014/main" id="{0267A466-7999-4A54-905E-9BF9B8D74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2221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1" y="15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04" name="Freeform 1452">
                <a:extLst>
                  <a:ext uri="{FF2B5EF4-FFF2-40B4-BE49-F238E27FC236}">
                    <a16:creationId xmlns="" xmlns:a16="http://schemas.microsoft.com/office/drawing/2014/main" id="{DF2036F6-CF00-46AA-80E0-1F9410F4B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" y="2221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2" y="15"/>
                      <a:pt x="16" y="12"/>
                      <a:pt x="16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05" name="Freeform 1453">
                <a:extLst>
                  <a:ext uri="{FF2B5EF4-FFF2-40B4-BE49-F238E27FC236}">
                    <a16:creationId xmlns="" xmlns:a16="http://schemas.microsoft.com/office/drawing/2014/main" id="{136C5C30-2B0B-471B-804C-CDD687D24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221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8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06" name="Freeform 1454">
                <a:extLst>
                  <a:ext uri="{FF2B5EF4-FFF2-40B4-BE49-F238E27FC236}">
                    <a16:creationId xmlns="" xmlns:a16="http://schemas.microsoft.com/office/drawing/2014/main" id="{4B98B27F-437E-49E0-8E65-12D743249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1" y="2221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1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1" y="3"/>
                      <a:pt x="1" y="7"/>
                    </a:cubicBezTo>
                    <a:cubicBezTo>
                      <a:pt x="0" y="11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07" name="Freeform 1455">
                <a:extLst>
                  <a:ext uri="{FF2B5EF4-FFF2-40B4-BE49-F238E27FC236}">
                    <a16:creationId xmlns="" xmlns:a16="http://schemas.microsoft.com/office/drawing/2014/main" id="{037D86DF-DC56-4225-868F-81D7CA4D2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2221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08" name="Freeform 1456">
                <a:extLst>
                  <a:ext uri="{FF2B5EF4-FFF2-40B4-BE49-F238E27FC236}">
                    <a16:creationId xmlns="" xmlns:a16="http://schemas.microsoft.com/office/drawing/2014/main" id="{4A3D66BD-5843-4093-89E8-35FD1D98A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2221"/>
                <a:ext cx="39" cy="39"/>
              </a:xfrm>
              <a:custGeom>
                <a:avLst/>
                <a:gdLst>
                  <a:gd name="T0" fmla="*/ 8 w 15"/>
                  <a:gd name="T1" fmla="*/ 0 h 15"/>
                  <a:gd name="T2" fmla="*/ 0 w 15"/>
                  <a:gd name="T3" fmla="*/ 7 h 15"/>
                  <a:gd name="T4" fmla="*/ 7 w 15"/>
                  <a:gd name="T5" fmla="*/ 15 h 15"/>
                  <a:gd name="T6" fmla="*/ 15 w 15"/>
                  <a:gd name="T7" fmla="*/ 7 h 15"/>
                  <a:gd name="T8" fmla="*/ 8 w 15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0"/>
                    </a:move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ubicBezTo>
                      <a:pt x="12" y="15"/>
                      <a:pt x="15" y="12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09" name="Freeform 1457">
                <a:extLst>
                  <a:ext uri="{FF2B5EF4-FFF2-40B4-BE49-F238E27FC236}">
                    <a16:creationId xmlns="" xmlns:a16="http://schemas.microsoft.com/office/drawing/2014/main" id="{9B61EA0B-6CFF-4C96-A218-D0865E997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2221"/>
                <a:ext cx="39" cy="39"/>
              </a:xfrm>
              <a:custGeom>
                <a:avLst/>
                <a:gdLst>
                  <a:gd name="T0" fmla="*/ 0 w 15"/>
                  <a:gd name="T1" fmla="*/ 8 h 15"/>
                  <a:gd name="T2" fmla="*/ 7 w 15"/>
                  <a:gd name="T3" fmla="*/ 15 h 15"/>
                  <a:gd name="T4" fmla="*/ 15 w 15"/>
                  <a:gd name="T5" fmla="*/ 8 h 15"/>
                  <a:gd name="T6" fmla="*/ 7 w 15"/>
                  <a:gd name="T7" fmla="*/ 0 h 15"/>
                  <a:gd name="T8" fmla="*/ 0 w 15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0" y="8"/>
                    </a:moveTo>
                    <a:cubicBezTo>
                      <a:pt x="0" y="12"/>
                      <a:pt x="3" y="15"/>
                      <a:pt x="7" y="15"/>
                    </a:cubicBezTo>
                    <a:cubicBezTo>
                      <a:pt x="11" y="15"/>
                      <a:pt x="15" y="12"/>
                      <a:pt x="15" y="8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10" name="Freeform 1458">
                <a:extLst>
                  <a:ext uri="{FF2B5EF4-FFF2-40B4-BE49-F238E27FC236}">
                    <a16:creationId xmlns="" xmlns:a16="http://schemas.microsoft.com/office/drawing/2014/main" id="{5AB0BB5B-02EA-437A-8B9C-74CE8035F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" y="2221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1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1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11" name="Freeform 1459">
                <a:extLst>
                  <a:ext uri="{FF2B5EF4-FFF2-40B4-BE49-F238E27FC236}">
                    <a16:creationId xmlns="" xmlns:a16="http://schemas.microsoft.com/office/drawing/2014/main" id="{E072F741-75AF-471E-95E6-2A066502A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" y="2115"/>
                <a:ext cx="42" cy="41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6 w 16"/>
                  <a:gd name="T7" fmla="*/ 9 h 16"/>
                  <a:gd name="T8" fmla="*/ 8 w 1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2" y="16"/>
                      <a:pt x="15" y="13"/>
                      <a:pt x="16" y="9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12" name="Freeform 1460">
                <a:extLst>
                  <a:ext uri="{FF2B5EF4-FFF2-40B4-BE49-F238E27FC236}">
                    <a16:creationId xmlns="" xmlns:a16="http://schemas.microsoft.com/office/drawing/2014/main" id="{AA2092F6-3ED2-4949-AD0C-23856A01E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6" y="2115"/>
                <a:ext cx="39" cy="41"/>
              </a:xfrm>
              <a:custGeom>
                <a:avLst/>
                <a:gdLst>
                  <a:gd name="T0" fmla="*/ 7 w 15"/>
                  <a:gd name="T1" fmla="*/ 0 h 16"/>
                  <a:gd name="T2" fmla="*/ 0 w 15"/>
                  <a:gd name="T3" fmla="*/ 8 h 16"/>
                  <a:gd name="T4" fmla="*/ 8 w 15"/>
                  <a:gd name="T5" fmla="*/ 16 h 16"/>
                  <a:gd name="T6" fmla="*/ 15 w 15"/>
                  <a:gd name="T7" fmla="*/ 8 h 16"/>
                  <a:gd name="T8" fmla="*/ 7 w 15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13" name="Freeform 1461">
                <a:extLst>
                  <a:ext uri="{FF2B5EF4-FFF2-40B4-BE49-F238E27FC236}">
                    <a16:creationId xmlns="" xmlns:a16="http://schemas.microsoft.com/office/drawing/2014/main" id="{EBC7419D-8AB9-4F43-B131-A14993AEC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2115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14" name="Freeform 1462">
                <a:extLst>
                  <a:ext uri="{FF2B5EF4-FFF2-40B4-BE49-F238E27FC236}">
                    <a16:creationId xmlns="" xmlns:a16="http://schemas.microsoft.com/office/drawing/2014/main" id="{E1670426-A3E4-4968-A043-CCF3E2A46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2115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2"/>
                      <a:pt x="16" y="8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15" name="Freeform 1463">
                <a:extLst>
                  <a:ext uri="{FF2B5EF4-FFF2-40B4-BE49-F238E27FC236}">
                    <a16:creationId xmlns="" xmlns:a16="http://schemas.microsoft.com/office/drawing/2014/main" id="{A665F07C-B631-46A6-A54D-5E9EC2EFC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115"/>
                <a:ext cx="39" cy="41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9 h 16"/>
                  <a:gd name="T8" fmla="*/ 8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3" y="0"/>
                      <a:pt x="0" y="4"/>
                      <a:pt x="0" y="9"/>
                    </a:cubicBezTo>
                    <a:cubicBezTo>
                      <a:pt x="0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16" name="Freeform 1464">
                <a:extLst>
                  <a:ext uri="{FF2B5EF4-FFF2-40B4-BE49-F238E27FC236}">
                    <a16:creationId xmlns="" xmlns:a16="http://schemas.microsoft.com/office/drawing/2014/main" id="{585544B8-E6D6-4EB5-88E2-9F781AB80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115"/>
                <a:ext cx="38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17" name="Freeform 1465">
                <a:extLst>
                  <a:ext uri="{FF2B5EF4-FFF2-40B4-BE49-F238E27FC236}">
                    <a16:creationId xmlns="" xmlns:a16="http://schemas.microsoft.com/office/drawing/2014/main" id="{14E8B8B4-FF3C-4E10-84B0-7E5F96095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115"/>
                <a:ext cx="42" cy="41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6 w 16"/>
                  <a:gd name="T7" fmla="*/ 9 h 16"/>
                  <a:gd name="T8" fmla="*/ 8 w 1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2" y="16"/>
                      <a:pt x="15" y="13"/>
                      <a:pt x="16" y="9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18" name="Freeform 1466">
                <a:extLst>
                  <a:ext uri="{FF2B5EF4-FFF2-40B4-BE49-F238E27FC236}">
                    <a16:creationId xmlns="" xmlns:a16="http://schemas.microsoft.com/office/drawing/2014/main" id="{00A014E8-6399-48EA-88EC-6689CA5FB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2115"/>
                <a:ext cx="39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19" name="Freeform 1467">
                <a:extLst>
                  <a:ext uri="{FF2B5EF4-FFF2-40B4-BE49-F238E27FC236}">
                    <a16:creationId xmlns="" xmlns:a16="http://schemas.microsoft.com/office/drawing/2014/main" id="{280362E0-1B74-4E92-BCF4-8BE559FFA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" y="2115"/>
                <a:ext cx="42" cy="41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7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2" y="16"/>
                      <a:pt x="15" y="13"/>
                      <a:pt x="15" y="9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20" name="Freeform 1468">
                <a:extLst>
                  <a:ext uri="{FF2B5EF4-FFF2-40B4-BE49-F238E27FC236}">
                    <a16:creationId xmlns="" xmlns:a16="http://schemas.microsoft.com/office/drawing/2014/main" id="{8A233EC0-34BC-45CB-8065-A7B7014EA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" y="2115"/>
                <a:ext cx="38" cy="41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9 h 16"/>
                  <a:gd name="T8" fmla="*/ 8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6"/>
                    </a:moveTo>
                    <a:cubicBezTo>
                      <a:pt x="11" y="16"/>
                      <a:pt x="15" y="12"/>
                      <a:pt x="15" y="8"/>
                    </a:cubicBezTo>
                    <a:cubicBezTo>
                      <a:pt x="15" y="4"/>
                      <a:pt x="12" y="1"/>
                      <a:pt x="8" y="0"/>
                    </a:cubicBezTo>
                    <a:cubicBezTo>
                      <a:pt x="3" y="0"/>
                      <a:pt x="0" y="4"/>
                      <a:pt x="0" y="9"/>
                    </a:cubicBezTo>
                    <a:cubicBezTo>
                      <a:pt x="0" y="12"/>
                      <a:pt x="3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21" name="Freeform 1469">
                <a:extLst>
                  <a:ext uri="{FF2B5EF4-FFF2-40B4-BE49-F238E27FC236}">
                    <a16:creationId xmlns="" xmlns:a16="http://schemas.microsoft.com/office/drawing/2014/main" id="{12B71C23-20BA-4A09-A38B-7FCA2D03E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1902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7 h 15"/>
                  <a:gd name="T4" fmla="*/ 7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1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22" name="Oval 1470">
                <a:extLst>
                  <a:ext uri="{FF2B5EF4-FFF2-40B4-BE49-F238E27FC236}">
                    <a16:creationId xmlns="" xmlns:a16="http://schemas.microsoft.com/office/drawing/2014/main" id="{0B5FEC81-4E93-4339-8EA3-3EF4A46A8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9" y="1373"/>
                <a:ext cx="42" cy="4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23" name="Freeform 1471">
                <a:extLst>
                  <a:ext uri="{FF2B5EF4-FFF2-40B4-BE49-F238E27FC236}">
                    <a16:creationId xmlns="" xmlns:a16="http://schemas.microsoft.com/office/drawing/2014/main" id="{134868D9-190F-47B7-B722-959DC5C6E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6" y="1373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24" name="Freeform 1472">
                <a:extLst>
                  <a:ext uri="{FF2B5EF4-FFF2-40B4-BE49-F238E27FC236}">
                    <a16:creationId xmlns="" xmlns:a16="http://schemas.microsoft.com/office/drawing/2014/main" id="{69F42F45-7749-4879-BEE8-38D4E940F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" y="2006"/>
                <a:ext cx="42" cy="41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6 w 16"/>
                  <a:gd name="T7" fmla="*/ 8 h 16"/>
                  <a:gd name="T8" fmla="*/ 8 w 1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2" y="16"/>
                      <a:pt x="15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25" name="Freeform 1473">
                <a:extLst>
                  <a:ext uri="{FF2B5EF4-FFF2-40B4-BE49-F238E27FC236}">
                    <a16:creationId xmlns="" xmlns:a16="http://schemas.microsoft.com/office/drawing/2014/main" id="{23987FBD-86A5-4E8B-A9D7-217FC85DA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6" y="1902"/>
                <a:ext cx="39" cy="39"/>
              </a:xfrm>
              <a:custGeom>
                <a:avLst/>
                <a:gdLst>
                  <a:gd name="T0" fmla="*/ 8 w 15"/>
                  <a:gd name="T1" fmla="*/ 0 h 15"/>
                  <a:gd name="T2" fmla="*/ 0 w 15"/>
                  <a:gd name="T3" fmla="*/ 8 h 15"/>
                  <a:gd name="T4" fmla="*/ 8 w 15"/>
                  <a:gd name="T5" fmla="*/ 15 h 15"/>
                  <a:gd name="T6" fmla="*/ 15 w 15"/>
                  <a:gd name="T7" fmla="*/ 8 h 15"/>
                  <a:gd name="T8" fmla="*/ 8 w 15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ubicBezTo>
                      <a:pt x="12" y="15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26" name="Freeform 1474">
                <a:extLst>
                  <a:ext uri="{FF2B5EF4-FFF2-40B4-BE49-F238E27FC236}">
                    <a16:creationId xmlns="" xmlns:a16="http://schemas.microsoft.com/office/drawing/2014/main" id="{69B41889-A924-4D49-9A38-C602F4B46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2" y="1902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8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1" y="15"/>
                      <a:pt x="15" y="12"/>
                      <a:pt x="15" y="8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27" name="Freeform 1475">
                <a:extLst>
                  <a:ext uri="{FF2B5EF4-FFF2-40B4-BE49-F238E27FC236}">
                    <a16:creationId xmlns="" xmlns:a16="http://schemas.microsoft.com/office/drawing/2014/main" id="{EACF1032-E627-492F-A81A-5C835EC13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6" y="1902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28" name="Freeform 1476">
                <a:extLst>
                  <a:ext uri="{FF2B5EF4-FFF2-40B4-BE49-F238E27FC236}">
                    <a16:creationId xmlns="" xmlns:a16="http://schemas.microsoft.com/office/drawing/2014/main" id="{60EE38D9-AC9F-48F8-829A-9E4AD1287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7" y="1902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5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2" y="15"/>
                      <a:pt x="16" y="12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7"/>
                    </a:cubicBezTo>
                    <a:cubicBezTo>
                      <a:pt x="0" y="12"/>
                      <a:pt x="4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29" name="Freeform 1477">
                <a:extLst>
                  <a:ext uri="{FF2B5EF4-FFF2-40B4-BE49-F238E27FC236}">
                    <a16:creationId xmlns="" xmlns:a16="http://schemas.microsoft.com/office/drawing/2014/main" id="{72093FBB-B46E-44D0-81E5-5AD73693F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2" y="1798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7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2" y="15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30" name="Freeform 1478">
                <a:extLst>
                  <a:ext uri="{FF2B5EF4-FFF2-40B4-BE49-F238E27FC236}">
                    <a16:creationId xmlns="" xmlns:a16="http://schemas.microsoft.com/office/drawing/2014/main" id="{B8E0E814-2EA7-435F-95A7-4A63F057E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6" y="179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1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3"/>
                      <a:pt x="16" y="9"/>
                    </a:cubicBezTo>
                    <a:cubicBezTo>
                      <a:pt x="16" y="4"/>
                      <a:pt x="12" y="0"/>
                      <a:pt x="8" y="1"/>
                    </a:cubicBez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31" name="Freeform 1479">
                <a:extLst>
                  <a:ext uri="{FF2B5EF4-FFF2-40B4-BE49-F238E27FC236}">
                    <a16:creationId xmlns="" xmlns:a16="http://schemas.microsoft.com/office/drawing/2014/main" id="{6555B258-DB8E-4DDF-83F3-BCCD624B3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7" y="179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9 h 16"/>
                  <a:gd name="T4" fmla="*/ 7 w 16"/>
                  <a:gd name="T5" fmla="*/ 1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2"/>
                      <a:pt x="15" y="9"/>
                    </a:cubicBezTo>
                    <a:cubicBezTo>
                      <a:pt x="16" y="4"/>
                      <a:pt x="12" y="0"/>
                      <a:pt x="7" y="1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32" name="Freeform 1480">
                <a:extLst>
                  <a:ext uri="{FF2B5EF4-FFF2-40B4-BE49-F238E27FC236}">
                    <a16:creationId xmlns="" xmlns:a16="http://schemas.microsoft.com/office/drawing/2014/main" id="{A81A4C44-2BC9-448B-86D8-599C64CCC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3" y="1798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7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2" y="15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33" name="Freeform 1481">
                <a:extLst>
                  <a:ext uri="{FF2B5EF4-FFF2-40B4-BE49-F238E27FC236}">
                    <a16:creationId xmlns="" xmlns:a16="http://schemas.microsoft.com/office/drawing/2014/main" id="{C13AEEB5-EEAA-4795-99A1-E2C38DF2A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" y="179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1 h 16"/>
                  <a:gd name="T6" fmla="*/ 0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1"/>
                    </a:cubicBezTo>
                    <a:cubicBezTo>
                      <a:pt x="4" y="1"/>
                      <a:pt x="0" y="4"/>
                      <a:pt x="0" y="9"/>
                    </a:cubicBezTo>
                    <a:cubicBezTo>
                      <a:pt x="1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34" name="Freeform 1482">
                <a:extLst>
                  <a:ext uri="{FF2B5EF4-FFF2-40B4-BE49-F238E27FC236}">
                    <a16:creationId xmlns="" xmlns:a16="http://schemas.microsoft.com/office/drawing/2014/main" id="{1E6DD079-C079-4A64-A106-A47A2ABE6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1798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2" y="15"/>
                      <a:pt x="16" y="12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35" name="Freeform 1483">
                <a:extLst>
                  <a:ext uri="{FF2B5EF4-FFF2-40B4-BE49-F238E27FC236}">
                    <a16:creationId xmlns="" xmlns:a16="http://schemas.microsoft.com/office/drawing/2014/main" id="{F95D371D-F72E-4A15-B9F1-8CB81F1EE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1798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2" y="15"/>
                      <a:pt x="15" y="12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36" name="Freeform 1484">
                <a:extLst>
                  <a:ext uri="{FF2B5EF4-FFF2-40B4-BE49-F238E27FC236}">
                    <a16:creationId xmlns="" xmlns:a16="http://schemas.microsoft.com/office/drawing/2014/main" id="{17FC0365-77F1-47FF-AD37-30DDE0FE5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1798"/>
                <a:ext cx="41" cy="39"/>
              </a:xfrm>
              <a:custGeom>
                <a:avLst/>
                <a:gdLst>
                  <a:gd name="T0" fmla="*/ 9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1 w 16"/>
                  <a:gd name="T7" fmla="*/ 8 h 15"/>
                  <a:gd name="T8" fmla="*/ 9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9" y="15"/>
                    </a:moveTo>
                    <a:cubicBezTo>
                      <a:pt x="13" y="15"/>
                      <a:pt x="16" y="11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1" y="8"/>
                    </a:cubicBezTo>
                    <a:cubicBezTo>
                      <a:pt x="1" y="12"/>
                      <a:pt x="5" y="15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37" name="Freeform 1485">
                <a:extLst>
                  <a:ext uri="{FF2B5EF4-FFF2-40B4-BE49-F238E27FC236}">
                    <a16:creationId xmlns="" xmlns:a16="http://schemas.microsoft.com/office/drawing/2014/main" id="{BD7E5476-60D1-4B94-99D5-3515DFEF0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179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7 w 16"/>
                  <a:gd name="T5" fmla="*/ 1 h 16"/>
                  <a:gd name="T6" fmla="*/ 0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7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38" name="Freeform 1486">
                <a:extLst>
                  <a:ext uri="{FF2B5EF4-FFF2-40B4-BE49-F238E27FC236}">
                    <a16:creationId xmlns="" xmlns:a16="http://schemas.microsoft.com/office/drawing/2014/main" id="{13BA4801-4DB7-47ED-9A9C-C9FFDBE36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796"/>
                <a:ext cx="42" cy="41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7 w 16"/>
                  <a:gd name="T5" fmla="*/ 1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2" y="16"/>
                      <a:pt x="15" y="13"/>
                      <a:pt x="15" y="9"/>
                    </a:cubicBezTo>
                    <a:cubicBezTo>
                      <a:pt x="16" y="4"/>
                      <a:pt x="12" y="0"/>
                      <a:pt x="7" y="1"/>
                    </a:cubicBez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39" name="Freeform 1487">
                <a:extLst>
                  <a:ext uri="{FF2B5EF4-FFF2-40B4-BE49-F238E27FC236}">
                    <a16:creationId xmlns="" xmlns:a16="http://schemas.microsoft.com/office/drawing/2014/main" id="{9A0095C4-3B97-401E-82A7-65D03F504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1798"/>
                <a:ext cx="41" cy="39"/>
              </a:xfrm>
              <a:custGeom>
                <a:avLst/>
                <a:gdLst>
                  <a:gd name="T0" fmla="*/ 9 w 16"/>
                  <a:gd name="T1" fmla="*/ 15 h 15"/>
                  <a:gd name="T2" fmla="*/ 16 w 16"/>
                  <a:gd name="T3" fmla="*/ 7 h 15"/>
                  <a:gd name="T4" fmla="*/ 9 w 16"/>
                  <a:gd name="T5" fmla="*/ 0 h 15"/>
                  <a:gd name="T6" fmla="*/ 1 w 16"/>
                  <a:gd name="T7" fmla="*/ 7 h 15"/>
                  <a:gd name="T8" fmla="*/ 9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9" y="15"/>
                    </a:moveTo>
                    <a:cubicBezTo>
                      <a:pt x="13" y="15"/>
                      <a:pt x="16" y="11"/>
                      <a:pt x="16" y="7"/>
                    </a:cubicBezTo>
                    <a:cubicBezTo>
                      <a:pt x="16" y="3"/>
                      <a:pt x="13" y="0"/>
                      <a:pt x="9" y="0"/>
                    </a:cubicBezTo>
                    <a:cubicBezTo>
                      <a:pt x="5" y="0"/>
                      <a:pt x="1" y="3"/>
                      <a:pt x="1" y="7"/>
                    </a:cubicBezTo>
                    <a:cubicBezTo>
                      <a:pt x="0" y="11"/>
                      <a:pt x="4" y="15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40" name="Freeform 1488">
                <a:extLst>
                  <a:ext uri="{FF2B5EF4-FFF2-40B4-BE49-F238E27FC236}">
                    <a16:creationId xmlns="" xmlns:a16="http://schemas.microsoft.com/office/drawing/2014/main" id="{0176BA81-8035-41AD-8D65-FE03A0D45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79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1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5" y="4"/>
                      <a:pt x="12" y="0"/>
                      <a:pt x="8" y="1"/>
                    </a:cubicBez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41" name="Freeform 1489">
                <a:extLst>
                  <a:ext uri="{FF2B5EF4-FFF2-40B4-BE49-F238E27FC236}">
                    <a16:creationId xmlns="" xmlns:a16="http://schemas.microsoft.com/office/drawing/2014/main" id="{574C34E2-BFF3-48C8-975B-21D647D17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902"/>
                <a:ext cx="42" cy="39"/>
              </a:xfrm>
              <a:custGeom>
                <a:avLst/>
                <a:gdLst>
                  <a:gd name="T0" fmla="*/ 7 w 16"/>
                  <a:gd name="T1" fmla="*/ 15 h 15"/>
                  <a:gd name="T2" fmla="*/ 15 w 16"/>
                  <a:gd name="T3" fmla="*/ 8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1" y="15"/>
                      <a:pt x="15" y="12"/>
                      <a:pt x="15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42" name="Freeform 1490">
                <a:extLst>
                  <a:ext uri="{FF2B5EF4-FFF2-40B4-BE49-F238E27FC236}">
                    <a16:creationId xmlns="" xmlns:a16="http://schemas.microsoft.com/office/drawing/2014/main" id="{CBB2C51B-4922-4EB3-8B3F-361D52F0C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1902"/>
                <a:ext cx="41" cy="39"/>
              </a:xfrm>
              <a:custGeom>
                <a:avLst/>
                <a:gdLst>
                  <a:gd name="T0" fmla="*/ 9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1 w 16"/>
                  <a:gd name="T7" fmla="*/ 8 h 15"/>
                  <a:gd name="T8" fmla="*/ 9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9" y="15"/>
                    </a:moveTo>
                    <a:cubicBezTo>
                      <a:pt x="13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1" y="8"/>
                    </a:cubicBezTo>
                    <a:cubicBezTo>
                      <a:pt x="1" y="12"/>
                      <a:pt x="5" y="15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43" name="Freeform 1491">
                <a:extLst>
                  <a:ext uri="{FF2B5EF4-FFF2-40B4-BE49-F238E27FC236}">
                    <a16:creationId xmlns="" xmlns:a16="http://schemas.microsoft.com/office/drawing/2014/main" id="{EB430243-4221-4EF6-9EBF-06FEF863F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902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1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44" name="Freeform 1492">
                <a:extLst>
                  <a:ext uri="{FF2B5EF4-FFF2-40B4-BE49-F238E27FC236}">
                    <a16:creationId xmlns="" xmlns:a16="http://schemas.microsoft.com/office/drawing/2014/main" id="{F12B3E02-3034-4CB0-8BCB-7F35FA793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902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5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45" name="Freeform 1493">
                <a:extLst>
                  <a:ext uri="{FF2B5EF4-FFF2-40B4-BE49-F238E27FC236}">
                    <a16:creationId xmlns="" xmlns:a16="http://schemas.microsoft.com/office/drawing/2014/main" id="{5501F46E-62D8-4750-9F32-5CABE6E05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7" y="1692"/>
                <a:ext cx="39" cy="42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7 h 16"/>
                  <a:gd name="T8" fmla="*/ 8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7"/>
                    </a:cubicBezTo>
                    <a:cubicBezTo>
                      <a:pt x="0" y="12"/>
                      <a:pt x="3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46" name="Freeform 1494">
                <a:extLst>
                  <a:ext uri="{FF2B5EF4-FFF2-40B4-BE49-F238E27FC236}">
                    <a16:creationId xmlns="" xmlns:a16="http://schemas.microsoft.com/office/drawing/2014/main" id="{BCB6777A-A869-4A21-AEDE-5AD263970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3" y="1692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47" name="Freeform 1495">
                <a:extLst>
                  <a:ext uri="{FF2B5EF4-FFF2-40B4-BE49-F238E27FC236}">
                    <a16:creationId xmlns="" xmlns:a16="http://schemas.microsoft.com/office/drawing/2014/main" id="{A8C8659F-C3C1-467D-86A6-8DDBDBD35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" y="1692"/>
                <a:ext cx="41" cy="42"/>
              </a:xfrm>
              <a:custGeom>
                <a:avLst/>
                <a:gdLst>
                  <a:gd name="T0" fmla="*/ 9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9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6"/>
                    </a:moveTo>
                    <a:cubicBezTo>
                      <a:pt x="13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1" y="4"/>
                      <a:pt x="0" y="8"/>
                    </a:cubicBezTo>
                    <a:cubicBezTo>
                      <a:pt x="0" y="12"/>
                      <a:pt x="4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48" name="Freeform 1496">
                <a:extLst>
                  <a:ext uri="{FF2B5EF4-FFF2-40B4-BE49-F238E27FC236}">
                    <a16:creationId xmlns="" xmlns:a16="http://schemas.microsoft.com/office/drawing/2014/main" id="{ABF38311-A9D7-4C8D-9700-8B7EEA9A0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1692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49" name="Freeform 1497">
                <a:extLst>
                  <a:ext uri="{FF2B5EF4-FFF2-40B4-BE49-F238E27FC236}">
                    <a16:creationId xmlns="" xmlns:a16="http://schemas.microsoft.com/office/drawing/2014/main" id="{EC856E66-ECEF-4068-AE42-932C7A7B6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" y="1692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50" name="Freeform 1498">
                <a:extLst>
                  <a:ext uri="{FF2B5EF4-FFF2-40B4-BE49-F238E27FC236}">
                    <a16:creationId xmlns="" xmlns:a16="http://schemas.microsoft.com/office/drawing/2014/main" id="{41A92C0D-AC3A-4ED4-A0BC-E83DF9AC3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" y="1692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1"/>
                      <a:pt x="0" y="4"/>
                      <a:pt x="1" y="8"/>
                    </a:cubicBezTo>
                    <a:cubicBezTo>
                      <a:pt x="1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51" name="Freeform 1499">
                <a:extLst>
                  <a:ext uri="{FF2B5EF4-FFF2-40B4-BE49-F238E27FC236}">
                    <a16:creationId xmlns="" xmlns:a16="http://schemas.microsoft.com/office/drawing/2014/main" id="{7CCB20A7-28D0-4A1A-A455-CF92E0A86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006"/>
                <a:ext cx="39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52" name="Freeform 1500">
                <a:extLst>
                  <a:ext uri="{FF2B5EF4-FFF2-40B4-BE49-F238E27FC236}">
                    <a16:creationId xmlns="" xmlns:a16="http://schemas.microsoft.com/office/drawing/2014/main" id="{EF29C176-CEC3-4A60-A44E-2A9753E07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2006"/>
                <a:ext cx="42" cy="41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53" name="Freeform 1501">
                <a:extLst>
                  <a:ext uri="{FF2B5EF4-FFF2-40B4-BE49-F238E27FC236}">
                    <a16:creationId xmlns="" xmlns:a16="http://schemas.microsoft.com/office/drawing/2014/main" id="{EB0921A9-2136-4D11-BB3F-C7300D6CE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200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1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54" name="Freeform 1502">
                <a:extLst>
                  <a:ext uri="{FF2B5EF4-FFF2-40B4-BE49-F238E27FC236}">
                    <a16:creationId xmlns="" xmlns:a16="http://schemas.microsoft.com/office/drawing/2014/main" id="{E4F78786-221D-42E7-A47C-09CD1C9E1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006"/>
                <a:ext cx="39" cy="41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8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55" name="Freeform 1503">
                <a:extLst>
                  <a:ext uri="{FF2B5EF4-FFF2-40B4-BE49-F238E27FC236}">
                    <a16:creationId xmlns="" xmlns:a16="http://schemas.microsoft.com/office/drawing/2014/main" id="{34F9EBB2-D397-4E87-A397-00AA972F9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006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56" name="Freeform 1504">
                <a:extLst>
                  <a:ext uri="{FF2B5EF4-FFF2-40B4-BE49-F238E27FC236}">
                    <a16:creationId xmlns="" xmlns:a16="http://schemas.microsoft.com/office/drawing/2014/main" id="{12B86D14-E99B-4430-BAAB-8146BCCBE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200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57" name="Freeform 1505">
                <a:extLst>
                  <a:ext uri="{FF2B5EF4-FFF2-40B4-BE49-F238E27FC236}">
                    <a16:creationId xmlns="" xmlns:a16="http://schemas.microsoft.com/office/drawing/2014/main" id="{59EC63F9-AEDE-48FE-8B2C-99D743096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9" y="2006"/>
                <a:ext cx="42" cy="41"/>
              </a:xfrm>
              <a:custGeom>
                <a:avLst/>
                <a:gdLst>
                  <a:gd name="T0" fmla="*/ 9 w 16"/>
                  <a:gd name="T1" fmla="*/ 16 h 16"/>
                  <a:gd name="T2" fmla="*/ 16 w 16"/>
                  <a:gd name="T3" fmla="*/ 8 h 16"/>
                  <a:gd name="T4" fmla="*/ 9 w 16"/>
                  <a:gd name="T5" fmla="*/ 0 h 16"/>
                  <a:gd name="T6" fmla="*/ 1 w 16"/>
                  <a:gd name="T7" fmla="*/ 8 h 16"/>
                  <a:gd name="T8" fmla="*/ 9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6"/>
                    </a:moveTo>
                    <a:cubicBezTo>
                      <a:pt x="13" y="15"/>
                      <a:pt x="16" y="12"/>
                      <a:pt x="16" y="8"/>
                    </a:cubicBezTo>
                    <a:cubicBezTo>
                      <a:pt x="16" y="4"/>
                      <a:pt x="13" y="0"/>
                      <a:pt x="9" y="0"/>
                    </a:cubicBezTo>
                    <a:cubicBezTo>
                      <a:pt x="4" y="0"/>
                      <a:pt x="0" y="4"/>
                      <a:pt x="1" y="8"/>
                    </a:cubicBezTo>
                    <a:cubicBezTo>
                      <a:pt x="1" y="12"/>
                      <a:pt x="5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58" name="Freeform 1506">
                <a:extLst>
                  <a:ext uri="{FF2B5EF4-FFF2-40B4-BE49-F238E27FC236}">
                    <a16:creationId xmlns="" xmlns:a16="http://schemas.microsoft.com/office/drawing/2014/main" id="{E0392D90-167B-4212-B5F9-A24FCCD9F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6" y="2006"/>
                <a:ext cx="39" cy="41"/>
              </a:xfrm>
              <a:custGeom>
                <a:avLst/>
                <a:gdLst>
                  <a:gd name="T0" fmla="*/ 7 w 15"/>
                  <a:gd name="T1" fmla="*/ 0 h 16"/>
                  <a:gd name="T2" fmla="*/ 0 w 15"/>
                  <a:gd name="T3" fmla="*/ 8 h 16"/>
                  <a:gd name="T4" fmla="*/ 8 w 15"/>
                  <a:gd name="T5" fmla="*/ 16 h 16"/>
                  <a:gd name="T6" fmla="*/ 15 w 15"/>
                  <a:gd name="T7" fmla="*/ 8 h 16"/>
                  <a:gd name="T8" fmla="*/ 7 w 15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2" y="16"/>
                      <a:pt x="15" y="12"/>
                      <a:pt x="15" y="8"/>
                    </a:cubicBezTo>
                    <a:cubicBezTo>
                      <a:pt x="15" y="3"/>
                      <a:pt x="11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59" name="Freeform 1507">
                <a:extLst>
                  <a:ext uri="{FF2B5EF4-FFF2-40B4-BE49-F238E27FC236}">
                    <a16:creationId xmlns="" xmlns:a16="http://schemas.microsoft.com/office/drawing/2014/main" id="{ED443D74-ED18-4D32-8B67-CD5988286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1692"/>
                <a:ext cx="39" cy="42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8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60" name="Freeform 1508">
                <a:extLst>
                  <a:ext uri="{FF2B5EF4-FFF2-40B4-BE49-F238E27FC236}">
                    <a16:creationId xmlns="" xmlns:a16="http://schemas.microsoft.com/office/drawing/2014/main" id="{DB0F69AC-55D9-4824-B446-482D62BF4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1692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1" y="4"/>
                      <a:pt x="1" y="8"/>
                    </a:cubicBezTo>
                    <a:cubicBezTo>
                      <a:pt x="0" y="12"/>
                      <a:pt x="4" y="15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61" name="Freeform 1509">
                <a:extLst>
                  <a:ext uri="{FF2B5EF4-FFF2-40B4-BE49-F238E27FC236}">
                    <a16:creationId xmlns="" xmlns:a16="http://schemas.microsoft.com/office/drawing/2014/main" id="{E59EBB0F-E7B3-47F8-B6F1-3106EE9D1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692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62" name="Freeform 1510">
                <a:extLst>
                  <a:ext uri="{FF2B5EF4-FFF2-40B4-BE49-F238E27FC236}">
                    <a16:creationId xmlns="" xmlns:a16="http://schemas.microsoft.com/office/drawing/2014/main" id="{A2E4E3E2-0929-4C4B-9885-B0F3D9966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1692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63" name="Freeform 1511">
                <a:extLst>
                  <a:ext uri="{FF2B5EF4-FFF2-40B4-BE49-F238E27FC236}">
                    <a16:creationId xmlns="" xmlns:a16="http://schemas.microsoft.com/office/drawing/2014/main" id="{30008679-7E35-408A-9485-FC04D53C2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" y="1692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64" name="Oval 1512">
                <a:extLst>
                  <a:ext uri="{FF2B5EF4-FFF2-40B4-BE49-F238E27FC236}">
                    <a16:creationId xmlns="" xmlns:a16="http://schemas.microsoft.com/office/drawing/2014/main" id="{1B0C6594-EC78-4FA3-8AF9-83D066343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4" y="1692"/>
                <a:ext cx="41" cy="4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65" name="Freeform 1513">
                <a:extLst>
                  <a:ext uri="{FF2B5EF4-FFF2-40B4-BE49-F238E27FC236}">
                    <a16:creationId xmlns="" xmlns:a16="http://schemas.microsoft.com/office/drawing/2014/main" id="{CCB308E9-D68C-4079-8801-83F699F94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692"/>
                <a:ext cx="42" cy="42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66" name="Freeform 1514">
                <a:extLst>
                  <a:ext uri="{FF2B5EF4-FFF2-40B4-BE49-F238E27FC236}">
                    <a16:creationId xmlns="" xmlns:a16="http://schemas.microsoft.com/office/drawing/2014/main" id="{A4102E76-0746-4ACD-8C91-F21F68C9E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" y="1588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1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67" name="Freeform 1515">
                <a:extLst>
                  <a:ext uri="{FF2B5EF4-FFF2-40B4-BE49-F238E27FC236}">
                    <a16:creationId xmlns="" xmlns:a16="http://schemas.microsoft.com/office/drawing/2014/main" id="{791D9585-2E5E-4D68-85F5-E04096339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1588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7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68" name="Freeform 1516">
                <a:extLst>
                  <a:ext uri="{FF2B5EF4-FFF2-40B4-BE49-F238E27FC236}">
                    <a16:creationId xmlns="" xmlns:a16="http://schemas.microsoft.com/office/drawing/2014/main" id="{5A4E6343-F50B-4B47-A4BB-2D3BCCB82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" y="1588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8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1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69" name="Freeform 1517">
                <a:extLst>
                  <a:ext uri="{FF2B5EF4-FFF2-40B4-BE49-F238E27FC236}">
                    <a16:creationId xmlns="" xmlns:a16="http://schemas.microsoft.com/office/drawing/2014/main" id="{9078B4F4-3AC0-446A-8882-37CA4928D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" y="1588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9 w 16"/>
                  <a:gd name="T5" fmla="*/ 0 h 15"/>
                  <a:gd name="T6" fmla="*/ 1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3" y="0"/>
                      <a:pt x="9" y="0"/>
                    </a:cubicBezTo>
                    <a:cubicBezTo>
                      <a:pt x="4" y="0"/>
                      <a:pt x="0" y="3"/>
                      <a:pt x="1" y="8"/>
                    </a:cubicBezTo>
                    <a:cubicBezTo>
                      <a:pt x="1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70" name="Freeform 1518">
                <a:extLst>
                  <a:ext uri="{FF2B5EF4-FFF2-40B4-BE49-F238E27FC236}">
                    <a16:creationId xmlns="" xmlns:a16="http://schemas.microsoft.com/office/drawing/2014/main" id="{3472708D-280E-410C-BD17-84C265E80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" y="1588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5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71" name="Freeform 1519">
                <a:extLst>
                  <a:ext uri="{FF2B5EF4-FFF2-40B4-BE49-F238E27FC236}">
                    <a16:creationId xmlns="" xmlns:a16="http://schemas.microsoft.com/office/drawing/2014/main" id="{9E5A60D0-AEB1-4938-938C-A27A7A299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" y="1588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72" name="Freeform 1520">
                <a:extLst>
                  <a:ext uri="{FF2B5EF4-FFF2-40B4-BE49-F238E27FC236}">
                    <a16:creationId xmlns="" xmlns:a16="http://schemas.microsoft.com/office/drawing/2014/main" id="{72CCBF06-104F-4E96-8DAE-556207953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4" y="1588"/>
                <a:ext cx="41" cy="39"/>
              </a:xfrm>
              <a:custGeom>
                <a:avLst/>
                <a:gdLst>
                  <a:gd name="T0" fmla="*/ 9 w 16"/>
                  <a:gd name="T1" fmla="*/ 15 h 15"/>
                  <a:gd name="T2" fmla="*/ 16 w 16"/>
                  <a:gd name="T3" fmla="*/ 8 h 15"/>
                  <a:gd name="T4" fmla="*/ 9 w 16"/>
                  <a:gd name="T5" fmla="*/ 0 h 15"/>
                  <a:gd name="T6" fmla="*/ 1 w 16"/>
                  <a:gd name="T7" fmla="*/ 8 h 15"/>
                  <a:gd name="T8" fmla="*/ 9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9" y="15"/>
                    </a:moveTo>
                    <a:cubicBezTo>
                      <a:pt x="13" y="15"/>
                      <a:pt x="16" y="12"/>
                      <a:pt x="16" y="8"/>
                    </a:cubicBezTo>
                    <a:cubicBezTo>
                      <a:pt x="16" y="4"/>
                      <a:pt x="13" y="0"/>
                      <a:pt x="9" y="0"/>
                    </a:cubicBezTo>
                    <a:cubicBezTo>
                      <a:pt x="4" y="0"/>
                      <a:pt x="0" y="4"/>
                      <a:pt x="1" y="8"/>
                    </a:cubicBezTo>
                    <a:cubicBezTo>
                      <a:pt x="1" y="12"/>
                      <a:pt x="4" y="15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73" name="Freeform 1521">
                <a:extLst>
                  <a:ext uri="{FF2B5EF4-FFF2-40B4-BE49-F238E27FC236}">
                    <a16:creationId xmlns="" xmlns:a16="http://schemas.microsoft.com/office/drawing/2014/main" id="{D2BD2AB5-4226-49B6-B636-2D2C7162D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5" y="1588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74" name="Freeform 1522">
                <a:extLst>
                  <a:ext uri="{FF2B5EF4-FFF2-40B4-BE49-F238E27FC236}">
                    <a16:creationId xmlns="" xmlns:a16="http://schemas.microsoft.com/office/drawing/2014/main" id="{14489CC4-649A-4D87-90CF-1A4D787D2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1" y="1588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8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75" name="Freeform 1523">
                <a:extLst>
                  <a:ext uri="{FF2B5EF4-FFF2-40B4-BE49-F238E27FC236}">
                    <a16:creationId xmlns="" xmlns:a16="http://schemas.microsoft.com/office/drawing/2014/main" id="{85DA95F2-081A-4463-B6ED-970178FC4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7" y="1588"/>
                <a:ext cx="39" cy="42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7 h 16"/>
                  <a:gd name="T8" fmla="*/ 7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12" y="16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76" name="Freeform 1524">
                <a:extLst>
                  <a:ext uri="{FF2B5EF4-FFF2-40B4-BE49-F238E27FC236}">
                    <a16:creationId xmlns="" xmlns:a16="http://schemas.microsoft.com/office/drawing/2014/main" id="{58ECC63A-9A52-4553-89AC-C37FFFD49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" y="1588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77" name="Freeform 1525">
                <a:extLst>
                  <a:ext uri="{FF2B5EF4-FFF2-40B4-BE49-F238E27FC236}">
                    <a16:creationId xmlns="" xmlns:a16="http://schemas.microsoft.com/office/drawing/2014/main" id="{6A56509A-7089-4E69-BEC5-E2A2F829E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7" y="1588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8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78" name="Freeform 1526">
                <a:extLst>
                  <a:ext uri="{FF2B5EF4-FFF2-40B4-BE49-F238E27FC236}">
                    <a16:creationId xmlns="" xmlns:a16="http://schemas.microsoft.com/office/drawing/2014/main" id="{277C4E95-57ED-463B-901C-01A8C5EAA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7" y="1480"/>
                <a:ext cx="42" cy="38"/>
              </a:xfrm>
              <a:custGeom>
                <a:avLst/>
                <a:gdLst>
                  <a:gd name="T0" fmla="*/ 7 w 16"/>
                  <a:gd name="T1" fmla="*/ 15 h 15"/>
                  <a:gd name="T2" fmla="*/ 15 w 16"/>
                  <a:gd name="T3" fmla="*/ 8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79" name="Freeform 1527">
                <a:extLst>
                  <a:ext uri="{FF2B5EF4-FFF2-40B4-BE49-F238E27FC236}">
                    <a16:creationId xmlns="" xmlns:a16="http://schemas.microsoft.com/office/drawing/2014/main" id="{06CCBA75-B488-4974-A10D-2C7E9C96F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" y="2115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3"/>
                      <a:pt x="16" y="9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80" name="Freeform 1528">
                <a:extLst>
                  <a:ext uri="{FF2B5EF4-FFF2-40B4-BE49-F238E27FC236}">
                    <a16:creationId xmlns="" xmlns:a16="http://schemas.microsoft.com/office/drawing/2014/main" id="{6DAB5E16-DA57-439E-AC73-9EC6B7FAD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" y="2115"/>
                <a:ext cx="38" cy="41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9 h 16"/>
                  <a:gd name="T8" fmla="*/ 8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1"/>
                      <a:pt x="8" y="0"/>
                    </a:cubicBezTo>
                    <a:cubicBezTo>
                      <a:pt x="3" y="0"/>
                      <a:pt x="0" y="4"/>
                      <a:pt x="0" y="9"/>
                    </a:cubicBezTo>
                    <a:cubicBezTo>
                      <a:pt x="0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81" name="Freeform 1529">
                <a:extLst>
                  <a:ext uri="{FF2B5EF4-FFF2-40B4-BE49-F238E27FC236}">
                    <a16:creationId xmlns="" xmlns:a16="http://schemas.microsoft.com/office/drawing/2014/main" id="{6E9AD547-A7D1-42F1-AF6C-E945D0221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" y="2115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82" name="Freeform 1530">
                <a:extLst>
                  <a:ext uri="{FF2B5EF4-FFF2-40B4-BE49-F238E27FC236}">
                    <a16:creationId xmlns="" xmlns:a16="http://schemas.microsoft.com/office/drawing/2014/main" id="{7BB0813B-7E88-4E6C-B831-390597A8B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" y="2115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3"/>
                      <a:pt x="16" y="9"/>
                    </a:cubicBezTo>
                    <a:cubicBezTo>
                      <a:pt x="16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83" name="Freeform 1531">
                <a:extLst>
                  <a:ext uri="{FF2B5EF4-FFF2-40B4-BE49-F238E27FC236}">
                    <a16:creationId xmlns="" xmlns:a16="http://schemas.microsoft.com/office/drawing/2014/main" id="{11DF37BB-AF45-4E99-A8CD-F7744F7E8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1588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84" name="Freeform 1532">
                <a:extLst>
                  <a:ext uri="{FF2B5EF4-FFF2-40B4-BE49-F238E27FC236}">
                    <a16:creationId xmlns="" xmlns:a16="http://schemas.microsoft.com/office/drawing/2014/main" id="{D1C3F115-1C16-40BA-8405-F6CC5D68D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6" y="1588"/>
                <a:ext cx="38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8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85" name="Freeform 1533">
                <a:extLst>
                  <a:ext uri="{FF2B5EF4-FFF2-40B4-BE49-F238E27FC236}">
                    <a16:creationId xmlns="" xmlns:a16="http://schemas.microsoft.com/office/drawing/2014/main" id="{4E51963B-B915-454C-974D-0D59FF846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588"/>
                <a:ext cx="39" cy="42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7 h 16"/>
                  <a:gd name="T8" fmla="*/ 7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12" y="16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86" name="Freeform 1534">
                <a:extLst>
                  <a:ext uri="{FF2B5EF4-FFF2-40B4-BE49-F238E27FC236}">
                    <a16:creationId xmlns="" xmlns:a16="http://schemas.microsoft.com/office/drawing/2014/main" id="{B5BD1E7C-E0AE-41F1-B091-A60C5E46C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1588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87" name="Freeform 1535">
                <a:extLst>
                  <a:ext uri="{FF2B5EF4-FFF2-40B4-BE49-F238E27FC236}">
                    <a16:creationId xmlns="" xmlns:a16="http://schemas.microsoft.com/office/drawing/2014/main" id="{3C2B3663-B502-4023-9782-D1CDF59A1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1588"/>
                <a:ext cx="41" cy="42"/>
              </a:xfrm>
              <a:custGeom>
                <a:avLst/>
                <a:gdLst>
                  <a:gd name="T0" fmla="*/ 7 w 16"/>
                  <a:gd name="T1" fmla="*/ 15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5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88" name="Freeform 1536">
                <a:extLst>
                  <a:ext uri="{FF2B5EF4-FFF2-40B4-BE49-F238E27FC236}">
                    <a16:creationId xmlns="" xmlns:a16="http://schemas.microsoft.com/office/drawing/2014/main" id="{53BD6D7B-7CA9-4B5B-8FE7-BEC3B32DD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1588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89" name="Freeform 1537">
                <a:extLst>
                  <a:ext uri="{FF2B5EF4-FFF2-40B4-BE49-F238E27FC236}">
                    <a16:creationId xmlns="" xmlns:a16="http://schemas.microsoft.com/office/drawing/2014/main" id="{BDF62935-9F74-47BC-B779-EC2AE4EB5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1588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1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1" y="3"/>
                      <a:pt x="1" y="7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90" name="Freeform 1538">
                <a:extLst>
                  <a:ext uri="{FF2B5EF4-FFF2-40B4-BE49-F238E27FC236}">
                    <a16:creationId xmlns="" xmlns:a16="http://schemas.microsoft.com/office/drawing/2014/main" id="{980D532F-315F-48F7-8957-5060422A8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588"/>
                <a:ext cx="41" cy="42"/>
              </a:xfrm>
              <a:custGeom>
                <a:avLst/>
                <a:gdLst>
                  <a:gd name="T0" fmla="*/ 7 w 16"/>
                  <a:gd name="T1" fmla="*/ 15 h 16"/>
                  <a:gd name="T2" fmla="*/ 16 w 16"/>
                  <a:gd name="T3" fmla="*/ 7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5"/>
                    </a:moveTo>
                    <a:cubicBezTo>
                      <a:pt x="12" y="16"/>
                      <a:pt x="16" y="12"/>
                      <a:pt x="16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91" name="Freeform 1539">
                <a:extLst>
                  <a:ext uri="{FF2B5EF4-FFF2-40B4-BE49-F238E27FC236}">
                    <a16:creationId xmlns="" xmlns:a16="http://schemas.microsoft.com/office/drawing/2014/main" id="{AAB465E3-6957-4F61-A3BE-7DA1974F4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1588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92" name="Freeform 1540">
                <a:extLst>
                  <a:ext uri="{FF2B5EF4-FFF2-40B4-BE49-F238E27FC236}">
                    <a16:creationId xmlns="" xmlns:a16="http://schemas.microsoft.com/office/drawing/2014/main" id="{6A6647C0-E23D-4DBE-9D3D-1B798A276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" y="1588"/>
                <a:ext cx="39" cy="42"/>
              </a:xfrm>
              <a:custGeom>
                <a:avLst/>
                <a:gdLst>
                  <a:gd name="T0" fmla="*/ 8 w 15"/>
                  <a:gd name="T1" fmla="*/ 15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7 h 16"/>
                  <a:gd name="T8" fmla="*/ 8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5"/>
                    </a:moveTo>
                    <a:cubicBezTo>
                      <a:pt x="12" y="15"/>
                      <a:pt x="15" y="11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2"/>
                      <a:pt x="3" y="16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93" name="Freeform 1541">
                <a:extLst>
                  <a:ext uri="{FF2B5EF4-FFF2-40B4-BE49-F238E27FC236}">
                    <a16:creationId xmlns="" xmlns:a16="http://schemas.microsoft.com/office/drawing/2014/main" id="{44BE2A61-BB54-4933-BE36-7BF48B0C1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0" y="1480"/>
                <a:ext cx="39" cy="38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1" y="15"/>
                      <a:pt x="15" y="12"/>
                      <a:pt x="15" y="8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94" name="Freeform 1542">
                <a:extLst>
                  <a:ext uri="{FF2B5EF4-FFF2-40B4-BE49-F238E27FC236}">
                    <a16:creationId xmlns="" xmlns:a16="http://schemas.microsoft.com/office/drawing/2014/main" id="{DB5557A8-AD4E-456F-AFE7-081506FE5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" y="1477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7 w 16"/>
                  <a:gd name="T5" fmla="*/ 1 h 16"/>
                  <a:gd name="T6" fmla="*/ 0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7" y="1"/>
                    </a:cubicBezTo>
                    <a:cubicBezTo>
                      <a:pt x="3" y="1"/>
                      <a:pt x="0" y="5"/>
                      <a:pt x="0" y="9"/>
                    </a:cubicBezTo>
                    <a:cubicBezTo>
                      <a:pt x="0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95" name="Freeform 1543">
                <a:extLst>
                  <a:ext uri="{FF2B5EF4-FFF2-40B4-BE49-F238E27FC236}">
                    <a16:creationId xmlns="" xmlns:a16="http://schemas.microsoft.com/office/drawing/2014/main" id="{FE6289FF-F54E-4A29-A6C6-5E5EC0F93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" y="1480"/>
                <a:ext cx="42" cy="38"/>
              </a:xfrm>
              <a:custGeom>
                <a:avLst/>
                <a:gdLst>
                  <a:gd name="T0" fmla="*/ 7 w 16"/>
                  <a:gd name="T1" fmla="*/ 15 h 15"/>
                  <a:gd name="T2" fmla="*/ 15 w 16"/>
                  <a:gd name="T3" fmla="*/ 8 h 15"/>
                  <a:gd name="T4" fmla="*/ 7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6" y="3"/>
                      <a:pt x="12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96" name="Freeform 1544">
                <a:extLst>
                  <a:ext uri="{FF2B5EF4-FFF2-40B4-BE49-F238E27FC236}">
                    <a16:creationId xmlns="" xmlns:a16="http://schemas.microsoft.com/office/drawing/2014/main" id="{472C4694-4916-4586-BFDF-06D91FB42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4" y="1477"/>
                <a:ext cx="41" cy="41"/>
              </a:xfrm>
              <a:custGeom>
                <a:avLst/>
                <a:gdLst>
                  <a:gd name="T0" fmla="*/ 9 w 16"/>
                  <a:gd name="T1" fmla="*/ 16 h 16"/>
                  <a:gd name="T2" fmla="*/ 16 w 16"/>
                  <a:gd name="T3" fmla="*/ 8 h 16"/>
                  <a:gd name="T4" fmla="*/ 8 w 16"/>
                  <a:gd name="T5" fmla="*/ 1 h 16"/>
                  <a:gd name="T6" fmla="*/ 1 w 16"/>
                  <a:gd name="T7" fmla="*/ 9 h 16"/>
                  <a:gd name="T8" fmla="*/ 9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1"/>
                    </a:cubicBezTo>
                    <a:cubicBezTo>
                      <a:pt x="4" y="1"/>
                      <a:pt x="0" y="5"/>
                      <a:pt x="1" y="9"/>
                    </a:cubicBezTo>
                    <a:cubicBezTo>
                      <a:pt x="1" y="13"/>
                      <a:pt x="4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97" name="Freeform 1545">
                <a:extLst>
                  <a:ext uri="{FF2B5EF4-FFF2-40B4-BE49-F238E27FC236}">
                    <a16:creationId xmlns="" xmlns:a16="http://schemas.microsoft.com/office/drawing/2014/main" id="{1D9FFDCB-4DD6-404C-BE19-21EAD215A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5" y="1477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1 h 16"/>
                  <a:gd name="T6" fmla="*/ 0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3"/>
                      <a:pt x="16" y="9"/>
                    </a:cubicBezTo>
                    <a:cubicBezTo>
                      <a:pt x="16" y="4"/>
                      <a:pt x="12" y="0"/>
                      <a:pt x="8" y="1"/>
                    </a:cubicBezTo>
                    <a:cubicBezTo>
                      <a:pt x="4" y="1"/>
                      <a:pt x="0" y="5"/>
                      <a:pt x="0" y="9"/>
                    </a:cubicBezTo>
                    <a:cubicBezTo>
                      <a:pt x="0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98" name="Freeform 1546">
                <a:extLst>
                  <a:ext uri="{FF2B5EF4-FFF2-40B4-BE49-F238E27FC236}">
                    <a16:creationId xmlns="" xmlns:a16="http://schemas.microsoft.com/office/drawing/2014/main" id="{E63A4856-90C0-4BAA-9FFD-9FC6ACC69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1" y="1480"/>
                <a:ext cx="42" cy="38"/>
              </a:xfrm>
              <a:custGeom>
                <a:avLst/>
                <a:gdLst>
                  <a:gd name="T0" fmla="*/ 8 w 16"/>
                  <a:gd name="T1" fmla="*/ 15 h 15"/>
                  <a:gd name="T2" fmla="*/ 15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1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99" name="Freeform 1547">
                <a:extLst>
                  <a:ext uri="{FF2B5EF4-FFF2-40B4-BE49-F238E27FC236}">
                    <a16:creationId xmlns="" xmlns:a16="http://schemas.microsoft.com/office/drawing/2014/main" id="{C7105EB8-552C-40A7-B7D9-193EFFF90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7" y="1480"/>
                <a:ext cx="39" cy="38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1" y="15"/>
                      <a:pt x="15" y="12"/>
                      <a:pt x="15" y="8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00" name="Freeform 1548">
                <a:extLst>
                  <a:ext uri="{FF2B5EF4-FFF2-40B4-BE49-F238E27FC236}">
                    <a16:creationId xmlns="" xmlns:a16="http://schemas.microsoft.com/office/drawing/2014/main" id="{52096481-B2AB-4513-B41C-7AE88BF5D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" y="1480"/>
                <a:ext cx="42" cy="38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1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1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01" name="Freeform 1549">
                <a:extLst>
                  <a:ext uri="{FF2B5EF4-FFF2-40B4-BE49-F238E27FC236}">
                    <a16:creationId xmlns="" xmlns:a16="http://schemas.microsoft.com/office/drawing/2014/main" id="{D9E47EF0-4FC4-4C38-990D-4F24D1CF9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373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02" name="Freeform 1550">
                <a:extLst>
                  <a:ext uri="{FF2B5EF4-FFF2-40B4-BE49-F238E27FC236}">
                    <a16:creationId xmlns="" xmlns:a16="http://schemas.microsoft.com/office/drawing/2014/main" id="{8E1EC98B-C592-4000-ADF2-9A945914B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8" y="1480"/>
                <a:ext cx="39" cy="38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1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03" name="Freeform 1551">
                <a:extLst>
                  <a:ext uri="{FF2B5EF4-FFF2-40B4-BE49-F238E27FC236}">
                    <a16:creationId xmlns="" xmlns:a16="http://schemas.microsoft.com/office/drawing/2014/main" id="{0E986105-B009-4503-AFBD-027D2B84A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2" y="1477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1 h 16"/>
                  <a:gd name="T6" fmla="*/ 1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3"/>
                      <a:pt x="16" y="9"/>
                    </a:cubicBezTo>
                    <a:cubicBezTo>
                      <a:pt x="16" y="4"/>
                      <a:pt x="12" y="0"/>
                      <a:pt x="8" y="1"/>
                    </a:cubicBezTo>
                    <a:cubicBezTo>
                      <a:pt x="4" y="1"/>
                      <a:pt x="0" y="5"/>
                      <a:pt x="1" y="9"/>
                    </a:cubicBezTo>
                    <a:cubicBezTo>
                      <a:pt x="1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04" name="Freeform 1552">
                <a:extLst>
                  <a:ext uri="{FF2B5EF4-FFF2-40B4-BE49-F238E27FC236}">
                    <a16:creationId xmlns="" xmlns:a16="http://schemas.microsoft.com/office/drawing/2014/main" id="{700FB8E8-BB6D-40AA-B214-4F5EAADF9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" y="1477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7 w 16"/>
                  <a:gd name="T5" fmla="*/ 1 h 16"/>
                  <a:gd name="T6" fmla="*/ 0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3"/>
                      <a:pt x="16" y="9"/>
                    </a:cubicBezTo>
                    <a:cubicBezTo>
                      <a:pt x="16" y="4"/>
                      <a:pt x="12" y="0"/>
                      <a:pt x="7" y="1"/>
                    </a:cubicBezTo>
                    <a:cubicBezTo>
                      <a:pt x="4" y="1"/>
                      <a:pt x="0" y="5"/>
                      <a:pt x="0" y="9"/>
                    </a:cubicBezTo>
                    <a:cubicBezTo>
                      <a:pt x="0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05" name="Freeform 1553">
                <a:extLst>
                  <a:ext uri="{FF2B5EF4-FFF2-40B4-BE49-F238E27FC236}">
                    <a16:creationId xmlns="" xmlns:a16="http://schemas.microsoft.com/office/drawing/2014/main" id="{A19D89CC-AE0E-47E4-AF8E-8F2ADD169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5" y="1480"/>
                <a:ext cx="38" cy="38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2" y="15"/>
                      <a:pt x="15" y="12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06" name="Freeform 1554">
                <a:extLst>
                  <a:ext uri="{FF2B5EF4-FFF2-40B4-BE49-F238E27FC236}">
                    <a16:creationId xmlns="" xmlns:a16="http://schemas.microsoft.com/office/drawing/2014/main" id="{638D8AD0-FCC9-42CA-B7F6-7B3C15BFF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" y="1480"/>
                <a:ext cx="39" cy="38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7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2" y="15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07" name="Freeform 1555">
                <a:extLst>
                  <a:ext uri="{FF2B5EF4-FFF2-40B4-BE49-F238E27FC236}">
                    <a16:creationId xmlns="" xmlns:a16="http://schemas.microsoft.com/office/drawing/2014/main" id="{6CE01F43-82A8-4252-81BD-5FA5DBC45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1480"/>
                <a:ext cx="42" cy="38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08" name="Freeform 1556">
                <a:extLst>
                  <a:ext uri="{FF2B5EF4-FFF2-40B4-BE49-F238E27FC236}">
                    <a16:creationId xmlns="" xmlns:a16="http://schemas.microsoft.com/office/drawing/2014/main" id="{31DA3179-E4D2-4852-A3D4-1B0142F6F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6" y="1480"/>
                <a:ext cx="38" cy="38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1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09" name="Freeform 1557">
                <a:extLst>
                  <a:ext uri="{FF2B5EF4-FFF2-40B4-BE49-F238E27FC236}">
                    <a16:creationId xmlns="" xmlns:a16="http://schemas.microsoft.com/office/drawing/2014/main" id="{022F91B9-D481-4081-A49E-B99BD8F84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480"/>
                <a:ext cx="39" cy="38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1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10" name="Freeform 1558">
                <a:extLst>
                  <a:ext uri="{FF2B5EF4-FFF2-40B4-BE49-F238E27FC236}">
                    <a16:creationId xmlns="" xmlns:a16="http://schemas.microsoft.com/office/drawing/2014/main" id="{36B41192-9F3C-4981-A10C-FBD076E88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1477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7 w 16"/>
                  <a:gd name="T5" fmla="*/ 1 h 16"/>
                  <a:gd name="T6" fmla="*/ 0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7" y="1"/>
                    </a:cubicBezTo>
                    <a:cubicBezTo>
                      <a:pt x="3" y="1"/>
                      <a:pt x="0" y="5"/>
                      <a:pt x="0" y="9"/>
                    </a:cubicBezTo>
                    <a:cubicBezTo>
                      <a:pt x="1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11" name="Freeform 1559">
                <a:extLst>
                  <a:ext uri="{FF2B5EF4-FFF2-40B4-BE49-F238E27FC236}">
                    <a16:creationId xmlns="" xmlns:a16="http://schemas.microsoft.com/office/drawing/2014/main" id="{3FCE47D7-7651-4D27-973C-796B0B59B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1480"/>
                <a:ext cx="41" cy="38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1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12" name="Freeform 1560">
                <a:extLst>
                  <a:ext uri="{FF2B5EF4-FFF2-40B4-BE49-F238E27FC236}">
                    <a16:creationId xmlns="" xmlns:a16="http://schemas.microsoft.com/office/drawing/2014/main" id="{DBAC462E-1919-46E7-90EC-B5258A930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1480"/>
                <a:ext cx="39" cy="38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2" y="15"/>
                      <a:pt x="15" y="12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13" name="Freeform 1561">
                <a:extLst>
                  <a:ext uri="{FF2B5EF4-FFF2-40B4-BE49-F238E27FC236}">
                    <a16:creationId xmlns="" xmlns:a16="http://schemas.microsoft.com/office/drawing/2014/main" id="{A6618690-53FA-41B7-9326-9FAE96116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1" y="1373"/>
                <a:ext cx="42" cy="42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14" name="Freeform 1562">
                <a:extLst>
                  <a:ext uri="{FF2B5EF4-FFF2-40B4-BE49-F238E27FC236}">
                    <a16:creationId xmlns="" xmlns:a16="http://schemas.microsoft.com/office/drawing/2014/main" id="{5BC0E365-3A4D-4E4C-9251-EC9DE6CEE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5" y="1373"/>
                <a:ext cx="41" cy="42"/>
              </a:xfrm>
              <a:custGeom>
                <a:avLst/>
                <a:gdLst>
                  <a:gd name="T0" fmla="*/ 9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9 h 16"/>
                  <a:gd name="T8" fmla="*/ 9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6"/>
                    </a:moveTo>
                    <a:cubicBezTo>
                      <a:pt x="13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3"/>
                      <a:pt x="5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15" name="Freeform 1563">
                <a:extLst>
                  <a:ext uri="{FF2B5EF4-FFF2-40B4-BE49-F238E27FC236}">
                    <a16:creationId xmlns="" xmlns:a16="http://schemas.microsoft.com/office/drawing/2014/main" id="{C30448E9-5A43-41A6-910F-A53BE2295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" y="1373"/>
                <a:ext cx="42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1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16" name="Freeform 1564">
                <a:extLst>
                  <a:ext uri="{FF2B5EF4-FFF2-40B4-BE49-F238E27FC236}">
                    <a16:creationId xmlns="" xmlns:a16="http://schemas.microsoft.com/office/drawing/2014/main" id="{CF3D3899-84D2-40F4-8D26-8CB4D4D50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7" y="1373"/>
                <a:ext cx="42" cy="42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7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17" name="Freeform 1565">
                <a:extLst>
                  <a:ext uri="{FF2B5EF4-FFF2-40B4-BE49-F238E27FC236}">
                    <a16:creationId xmlns="" xmlns:a16="http://schemas.microsoft.com/office/drawing/2014/main" id="{1278C843-7FD0-45C5-93C0-D42D6ED26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8" y="1373"/>
                <a:ext cx="42" cy="42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7 h 16"/>
                  <a:gd name="T4" fmla="*/ 7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2" y="16"/>
                      <a:pt x="16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18" name="Freeform 1566">
                <a:extLst>
                  <a:ext uri="{FF2B5EF4-FFF2-40B4-BE49-F238E27FC236}">
                    <a16:creationId xmlns="" xmlns:a16="http://schemas.microsoft.com/office/drawing/2014/main" id="{44EFF83D-19F6-497E-AAB7-6F69A160F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5" y="1373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2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19" name="Freeform 1567">
                <a:extLst>
                  <a:ext uri="{FF2B5EF4-FFF2-40B4-BE49-F238E27FC236}">
                    <a16:creationId xmlns="" xmlns:a16="http://schemas.microsoft.com/office/drawing/2014/main" id="{AA52C6F0-BECA-4FB2-8818-41DD0F690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2" y="3784"/>
                <a:ext cx="23" cy="77"/>
              </a:xfrm>
              <a:custGeom>
                <a:avLst/>
                <a:gdLst>
                  <a:gd name="T0" fmla="*/ 8 w 9"/>
                  <a:gd name="T1" fmla="*/ 30 h 30"/>
                  <a:gd name="T2" fmla="*/ 9 w 9"/>
                  <a:gd name="T3" fmla="*/ 26 h 30"/>
                  <a:gd name="T4" fmla="*/ 9 w 9"/>
                  <a:gd name="T5" fmla="*/ 15 h 30"/>
                  <a:gd name="T6" fmla="*/ 9 w 9"/>
                  <a:gd name="T7" fmla="*/ 5 h 30"/>
                  <a:gd name="T8" fmla="*/ 8 w 9"/>
                  <a:gd name="T9" fmla="*/ 0 h 30"/>
                  <a:gd name="T10" fmla="*/ 4 w 9"/>
                  <a:gd name="T11" fmla="*/ 4 h 30"/>
                  <a:gd name="T12" fmla="*/ 4 w 9"/>
                  <a:gd name="T13" fmla="*/ 27 h 30"/>
                  <a:gd name="T14" fmla="*/ 8 w 9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0">
                    <a:moveTo>
                      <a:pt x="8" y="30"/>
                    </a:moveTo>
                    <a:cubicBezTo>
                      <a:pt x="8" y="29"/>
                      <a:pt x="9" y="27"/>
                      <a:pt x="9" y="26"/>
                    </a:cubicBezTo>
                    <a:cubicBezTo>
                      <a:pt x="9" y="23"/>
                      <a:pt x="9" y="19"/>
                      <a:pt x="9" y="15"/>
                    </a:cubicBezTo>
                    <a:cubicBezTo>
                      <a:pt x="9" y="12"/>
                      <a:pt x="9" y="8"/>
                      <a:pt x="9" y="5"/>
                    </a:cubicBezTo>
                    <a:cubicBezTo>
                      <a:pt x="9" y="3"/>
                      <a:pt x="8" y="1"/>
                      <a:pt x="8" y="0"/>
                    </a:cubicBezTo>
                    <a:cubicBezTo>
                      <a:pt x="6" y="1"/>
                      <a:pt x="5" y="2"/>
                      <a:pt x="4" y="4"/>
                    </a:cubicBezTo>
                    <a:cubicBezTo>
                      <a:pt x="0" y="9"/>
                      <a:pt x="0" y="21"/>
                      <a:pt x="4" y="27"/>
                    </a:cubicBezTo>
                    <a:cubicBezTo>
                      <a:pt x="6" y="28"/>
                      <a:pt x="7" y="29"/>
                      <a:pt x="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20" name="Freeform 1568">
                <a:extLst>
                  <a:ext uri="{FF2B5EF4-FFF2-40B4-BE49-F238E27FC236}">
                    <a16:creationId xmlns="" xmlns:a16="http://schemas.microsoft.com/office/drawing/2014/main" id="{AD8CA80A-3297-412A-B59F-E97066D79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" y="2213"/>
                <a:ext cx="34" cy="52"/>
              </a:xfrm>
              <a:custGeom>
                <a:avLst/>
                <a:gdLst>
                  <a:gd name="T0" fmla="*/ 2 w 13"/>
                  <a:gd name="T1" fmla="*/ 20 h 20"/>
                  <a:gd name="T2" fmla="*/ 7 w 13"/>
                  <a:gd name="T3" fmla="*/ 19 h 20"/>
                  <a:gd name="T4" fmla="*/ 11 w 13"/>
                  <a:gd name="T5" fmla="*/ 14 h 20"/>
                  <a:gd name="T6" fmla="*/ 12 w 13"/>
                  <a:gd name="T7" fmla="*/ 7 h 20"/>
                  <a:gd name="T8" fmla="*/ 5 w 13"/>
                  <a:gd name="T9" fmla="*/ 1 h 20"/>
                  <a:gd name="T10" fmla="*/ 1 w 13"/>
                  <a:gd name="T11" fmla="*/ 4 h 20"/>
                  <a:gd name="T12" fmla="*/ 1 w 13"/>
                  <a:gd name="T13" fmla="*/ 9 h 20"/>
                  <a:gd name="T14" fmla="*/ 1 w 13"/>
                  <a:gd name="T15" fmla="*/ 16 h 20"/>
                  <a:gd name="T16" fmla="*/ 2 w 13"/>
                  <a:gd name="T1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0">
                    <a:moveTo>
                      <a:pt x="2" y="20"/>
                    </a:moveTo>
                    <a:cubicBezTo>
                      <a:pt x="4" y="20"/>
                      <a:pt x="6" y="20"/>
                      <a:pt x="7" y="19"/>
                    </a:cubicBezTo>
                    <a:cubicBezTo>
                      <a:pt x="8" y="18"/>
                      <a:pt x="10" y="16"/>
                      <a:pt x="11" y="14"/>
                    </a:cubicBezTo>
                    <a:cubicBezTo>
                      <a:pt x="12" y="12"/>
                      <a:pt x="13" y="9"/>
                      <a:pt x="12" y="7"/>
                    </a:cubicBezTo>
                    <a:cubicBezTo>
                      <a:pt x="10" y="5"/>
                      <a:pt x="8" y="3"/>
                      <a:pt x="5" y="1"/>
                    </a:cubicBezTo>
                    <a:cubicBezTo>
                      <a:pt x="4" y="0"/>
                      <a:pt x="1" y="2"/>
                      <a:pt x="1" y="4"/>
                    </a:cubicBezTo>
                    <a:cubicBezTo>
                      <a:pt x="1" y="6"/>
                      <a:pt x="1" y="8"/>
                      <a:pt x="1" y="9"/>
                    </a:cubicBezTo>
                    <a:cubicBezTo>
                      <a:pt x="1" y="12"/>
                      <a:pt x="1" y="14"/>
                      <a:pt x="1" y="16"/>
                    </a:cubicBezTo>
                    <a:cubicBezTo>
                      <a:pt x="1" y="18"/>
                      <a:pt x="0" y="20"/>
                      <a:pt x="2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21" name="Freeform 1569">
                <a:extLst>
                  <a:ext uri="{FF2B5EF4-FFF2-40B4-BE49-F238E27FC236}">
                    <a16:creationId xmlns="" xmlns:a16="http://schemas.microsoft.com/office/drawing/2014/main" id="{E5B0A8F5-6E28-49C4-99B4-EEE818332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1480"/>
                <a:ext cx="42" cy="38"/>
              </a:xfrm>
              <a:custGeom>
                <a:avLst/>
                <a:gdLst>
                  <a:gd name="T0" fmla="*/ 8 w 16"/>
                  <a:gd name="T1" fmla="*/ 15 h 15"/>
                  <a:gd name="T2" fmla="*/ 15 w 16"/>
                  <a:gd name="T3" fmla="*/ 7 h 15"/>
                  <a:gd name="T4" fmla="*/ 7 w 16"/>
                  <a:gd name="T5" fmla="*/ 0 h 15"/>
                  <a:gd name="T6" fmla="*/ 0 w 16"/>
                  <a:gd name="T7" fmla="*/ 8 h 15"/>
                  <a:gd name="T8" fmla="*/ 3 w 16"/>
                  <a:gd name="T9" fmla="*/ 13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6" y="9"/>
                      <a:pt x="15" y="7"/>
                    </a:cubicBezTo>
                    <a:cubicBezTo>
                      <a:pt x="15" y="4"/>
                      <a:pt x="9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1" y="9"/>
                      <a:pt x="1" y="12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22" name="Freeform 1570">
                <a:extLst>
                  <a:ext uri="{FF2B5EF4-FFF2-40B4-BE49-F238E27FC236}">
                    <a16:creationId xmlns="" xmlns:a16="http://schemas.microsoft.com/office/drawing/2014/main" id="{6287AFA5-3521-4C7D-B6E2-A4C74A556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179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7 h 16"/>
                  <a:gd name="T4" fmla="*/ 8 w 16"/>
                  <a:gd name="T5" fmla="*/ 1 h 16"/>
                  <a:gd name="T6" fmla="*/ 0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1" y="16"/>
                      <a:pt x="16" y="10"/>
                      <a:pt x="16" y="7"/>
                    </a:cubicBezTo>
                    <a:cubicBezTo>
                      <a:pt x="15" y="5"/>
                      <a:pt x="10" y="0"/>
                      <a:pt x="8" y="1"/>
                    </a:cubicBezTo>
                    <a:cubicBezTo>
                      <a:pt x="5" y="1"/>
                      <a:pt x="0" y="7"/>
                      <a:pt x="0" y="9"/>
                    </a:cubicBezTo>
                    <a:cubicBezTo>
                      <a:pt x="1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23" name="Freeform 1571">
                <a:extLst>
                  <a:ext uri="{FF2B5EF4-FFF2-40B4-BE49-F238E27FC236}">
                    <a16:creationId xmlns="" xmlns:a16="http://schemas.microsoft.com/office/drawing/2014/main" id="{01A84F0D-F4CA-4E2C-BC16-8A8A957AB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1477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14 w 16"/>
                  <a:gd name="T5" fmla="*/ 4 h 16"/>
                  <a:gd name="T6" fmla="*/ 8 w 16"/>
                  <a:gd name="T7" fmla="*/ 1 h 16"/>
                  <a:gd name="T8" fmla="*/ 1 w 16"/>
                  <a:gd name="T9" fmla="*/ 8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6" y="11"/>
                      <a:pt x="16" y="8"/>
                    </a:cubicBezTo>
                    <a:cubicBezTo>
                      <a:pt x="16" y="7"/>
                      <a:pt x="15" y="5"/>
                      <a:pt x="14" y="4"/>
                    </a:cubicBezTo>
                    <a:cubicBezTo>
                      <a:pt x="12" y="2"/>
                      <a:pt x="10" y="1"/>
                      <a:pt x="8" y="1"/>
                    </a:cubicBezTo>
                    <a:cubicBezTo>
                      <a:pt x="7" y="0"/>
                      <a:pt x="1" y="6"/>
                      <a:pt x="1" y="8"/>
                    </a:cubicBezTo>
                    <a:cubicBezTo>
                      <a:pt x="0" y="10"/>
                      <a:pt x="5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24" name="Freeform 1572">
                <a:extLst>
                  <a:ext uri="{FF2B5EF4-FFF2-40B4-BE49-F238E27FC236}">
                    <a16:creationId xmlns="" xmlns:a16="http://schemas.microsoft.com/office/drawing/2014/main" id="{92608483-F916-4C08-8BEA-6CDF1D8A8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" y="1373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3 w 16"/>
                  <a:gd name="T3" fmla="*/ 13 h 16"/>
                  <a:gd name="T4" fmla="*/ 15 w 16"/>
                  <a:gd name="T5" fmla="*/ 8 h 16"/>
                  <a:gd name="T6" fmla="*/ 7 w 16"/>
                  <a:gd name="T7" fmla="*/ 0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3" y="13"/>
                    </a:cubicBezTo>
                    <a:cubicBezTo>
                      <a:pt x="14" y="12"/>
                      <a:pt x="15" y="10"/>
                      <a:pt x="15" y="8"/>
                    </a:cubicBezTo>
                    <a:cubicBezTo>
                      <a:pt x="16" y="6"/>
                      <a:pt x="9" y="0"/>
                      <a:pt x="7" y="0"/>
                    </a:cubicBezTo>
                    <a:cubicBezTo>
                      <a:pt x="5" y="1"/>
                      <a:pt x="0" y="6"/>
                      <a:pt x="0" y="9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25" name="Freeform 1573">
                <a:extLst>
                  <a:ext uri="{FF2B5EF4-FFF2-40B4-BE49-F238E27FC236}">
                    <a16:creationId xmlns="" xmlns:a16="http://schemas.microsoft.com/office/drawing/2014/main" id="{6D780167-184B-47A2-9F44-C61031399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" y="1373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3 h 16"/>
                  <a:gd name="T4" fmla="*/ 16 w 16"/>
                  <a:gd name="T5" fmla="*/ 8 h 16"/>
                  <a:gd name="T6" fmla="*/ 8 w 16"/>
                  <a:gd name="T7" fmla="*/ 0 h 16"/>
                  <a:gd name="T8" fmla="*/ 1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0" y="0"/>
                      <a:pt x="8" y="0"/>
                    </a:cubicBezTo>
                    <a:cubicBezTo>
                      <a:pt x="5" y="1"/>
                      <a:pt x="0" y="6"/>
                      <a:pt x="1" y="9"/>
                    </a:cubicBezTo>
                    <a:cubicBezTo>
                      <a:pt x="1" y="11"/>
                      <a:pt x="7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26" name="Freeform 1574">
                <a:extLst>
                  <a:ext uri="{FF2B5EF4-FFF2-40B4-BE49-F238E27FC236}">
                    <a16:creationId xmlns="" xmlns:a16="http://schemas.microsoft.com/office/drawing/2014/main" id="{3F7F0D62-0C7E-4E8B-868B-2023F4518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2006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7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1" y="15"/>
                      <a:pt x="16" y="9"/>
                      <a:pt x="15" y="7"/>
                    </a:cubicBezTo>
                    <a:cubicBezTo>
                      <a:pt x="15" y="5"/>
                      <a:pt x="9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27" name="Freeform 1575">
                <a:extLst>
                  <a:ext uri="{FF2B5EF4-FFF2-40B4-BE49-F238E27FC236}">
                    <a16:creationId xmlns="" xmlns:a16="http://schemas.microsoft.com/office/drawing/2014/main" id="{8EDF33E1-75DF-4AEA-A3E6-FE9406751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006"/>
                <a:ext cx="38" cy="41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8 h 16"/>
                  <a:gd name="T4" fmla="*/ 7 w 15"/>
                  <a:gd name="T5" fmla="*/ 0 h 16"/>
                  <a:gd name="T6" fmla="*/ 2 w 15"/>
                  <a:gd name="T7" fmla="*/ 3 h 16"/>
                  <a:gd name="T8" fmla="*/ 0 w 15"/>
                  <a:gd name="T9" fmla="*/ 8 h 16"/>
                  <a:gd name="T10" fmla="*/ 2 w 15"/>
                  <a:gd name="T11" fmla="*/ 13 h 16"/>
                  <a:gd name="T12" fmla="*/ 7 w 15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9" y="16"/>
                      <a:pt x="15" y="11"/>
                      <a:pt x="15" y="8"/>
                    </a:cubicBezTo>
                    <a:cubicBezTo>
                      <a:pt x="15" y="6"/>
                      <a:pt x="10" y="0"/>
                      <a:pt x="7" y="0"/>
                    </a:cubicBezTo>
                    <a:cubicBezTo>
                      <a:pt x="5" y="1"/>
                      <a:pt x="3" y="2"/>
                      <a:pt x="2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3"/>
                    </a:cubicBezTo>
                    <a:cubicBezTo>
                      <a:pt x="3" y="14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28" name="Freeform 1576">
                <a:extLst>
                  <a:ext uri="{FF2B5EF4-FFF2-40B4-BE49-F238E27FC236}">
                    <a16:creationId xmlns="" xmlns:a16="http://schemas.microsoft.com/office/drawing/2014/main" id="{797082D1-0B62-4204-B5D1-3D92A058E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1373"/>
                <a:ext cx="41" cy="42"/>
              </a:xfrm>
              <a:custGeom>
                <a:avLst/>
                <a:gdLst>
                  <a:gd name="T0" fmla="*/ 9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9 h 16"/>
                  <a:gd name="T8" fmla="*/ 9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6"/>
                    </a:moveTo>
                    <a:cubicBezTo>
                      <a:pt x="11" y="15"/>
                      <a:pt x="16" y="10"/>
                      <a:pt x="16" y="8"/>
                    </a:cubicBezTo>
                    <a:cubicBezTo>
                      <a:pt x="16" y="6"/>
                      <a:pt x="10" y="0"/>
                      <a:pt x="8" y="0"/>
                    </a:cubicBezTo>
                    <a:cubicBezTo>
                      <a:pt x="5" y="0"/>
                      <a:pt x="0" y="6"/>
                      <a:pt x="1" y="9"/>
                    </a:cubicBezTo>
                    <a:cubicBezTo>
                      <a:pt x="1" y="11"/>
                      <a:pt x="7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29" name="Freeform 1577">
                <a:extLst>
                  <a:ext uri="{FF2B5EF4-FFF2-40B4-BE49-F238E27FC236}">
                    <a16:creationId xmlns="" xmlns:a16="http://schemas.microsoft.com/office/drawing/2014/main" id="{5480C071-1045-4D07-BDC1-A21671E40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1270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4 w 16"/>
                  <a:gd name="T3" fmla="*/ 13 h 15"/>
                  <a:gd name="T4" fmla="*/ 16 w 16"/>
                  <a:gd name="T5" fmla="*/ 8 h 15"/>
                  <a:gd name="T6" fmla="*/ 7 w 16"/>
                  <a:gd name="T7" fmla="*/ 0 h 15"/>
                  <a:gd name="T8" fmla="*/ 0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1"/>
                      <a:pt x="15" y="9"/>
                      <a:pt x="16" y="8"/>
                    </a:cubicBezTo>
                    <a:cubicBezTo>
                      <a:pt x="16" y="5"/>
                      <a:pt x="10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1" y="10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30" name="Freeform 1578">
                <a:extLst>
                  <a:ext uri="{FF2B5EF4-FFF2-40B4-BE49-F238E27FC236}">
                    <a16:creationId xmlns="" xmlns:a16="http://schemas.microsoft.com/office/drawing/2014/main" id="{2F0CFE95-9400-42BE-8B1E-7DD4B4074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3" y="1270"/>
                <a:ext cx="42" cy="41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13 w 16"/>
                  <a:gd name="T5" fmla="*/ 2 h 16"/>
                  <a:gd name="T6" fmla="*/ 8 w 16"/>
                  <a:gd name="T7" fmla="*/ 0 h 16"/>
                  <a:gd name="T8" fmla="*/ 4 w 16"/>
                  <a:gd name="T9" fmla="*/ 2 h 16"/>
                  <a:gd name="T10" fmla="*/ 1 w 16"/>
                  <a:gd name="T11" fmla="*/ 8 h 16"/>
                  <a:gd name="T12" fmla="*/ 8 w 16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0" y="16"/>
                      <a:pt x="16" y="10"/>
                      <a:pt x="16" y="8"/>
                    </a:cubicBezTo>
                    <a:cubicBezTo>
                      <a:pt x="16" y="6"/>
                      <a:pt x="14" y="4"/>
                      <a:pt x="13" y="2"/>
                    </a:cubicBezTo>
                    <a:cubicBezTo>
                      <a:pt x="12" y="1"/>
                      <a:pt x="10" y="1"/>
                      <a:pt x="8" y="0"/>
                    </a:cubicBezTo>
                    <a:cubicBezTo>
                      <a:pt x="7" y="1"/>
                      <a:pt x="5" y="1"/>
                      <a:pt x="4" y="2"/>
                    </a:cubicBezTo>
                    <a:cubicBezTo>
                      <a:pt x="2" y="4"/>
                      <a:pt x="1" y="6"/>
                      <a:pt x="1" y="8"/>
                    </a:cubicBezTo>
                    <a:cubicBezTo>
                      <a:pt x="0" y="9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31" name="Freeform 1579">
                <a:extLst>
                  <a:ext uri="{FF2B5EF4-FFF2-40B4-BE49-F238E27FC236}">
                    <a16:creationId xmlns="" xmlns:a16="http://schemas.microsoft.com/office/drawing/2014/main" id="{6B326166-197B-4B5D-9AA8-C05BB4598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" y="1373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3 h 16"/>
                  <a:gd name="T4" fmla="*/ 16 w 16"/>
                  <a:gd name="T5" fmla="*/ 8 h 16"/>
                  <a:gd name="T6" fmla="*/ 7 w 16"/>
                  <a:gd name="T7" fmla="*/ 0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2"/>
                      <a:pt x="15" y="10"/>
                      <a:pt x="16" y="8"/>
                    </a:cubicBezTo>
                    <a:cubicBezTo>
                      <a:pt x="16" y="6"/>
                      <a:pt x="10" y="0"/>
                      <a:pt x="7" y="0"/>
                    </a:cubicBezTo>
                    <a:cubicBezTo>
                      <a:pt x="5" y="1"/>
                      <a:pt x="0" y="6"/>
                      <a:pt x="0" y="9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32" name="Freeform 1580">
                <a:extLst>
                  <a:ext uri="{FF2B5EF4-FFF2-40B4-BE49-F238E27FC236}">
                    <a16:creationId xmlns="" xmlns:a16="http://schemas.microsoft.com/office/drawing/2014/main" id="{7834D745-DA0E-44A4-B4E2-FD0951BC3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" y="1373"/>
                <a:ext cx="42" cy="42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8 h 16"/>
                  <a:gd name="T4" fmla="*/ 7 w 16"/>
                  <a:gd name="T5" fmla="*/ 0 h 16"/>
                  <a:gd name="T6" fmla="*/ 2 w 16"/>
                  <a:gd name="T7" fmla="*/ 3 h 16"/>
                  <a:gd name="T8" fmla="*/ 0 w 16"/>
                  <a:gd name="T9" fmla="*/ 8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1" y="15"/>
                      <a:pt x="16" y="10"/>
                      <a:pt x="15" y="8"/>
                    </a:cubicBezTo>
                    <a:cubicBezTo>
                      <a:pt x="15" y="5"/>
                      <a:pt x="9" y="0"/>
                      <a:pt x="7" y="0"/>
                    </a:cubicBezTo>
                    <a:cubicBezTo>
                      <a:pt x="6" y="1"/>
                      <a:pt x="3" y="2"/>
                      <a:pt x="2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33" name="Freeform 1581">
                <a:extLst>
                  <a:ext uri="{FF2B5EF4-FFF2-40B4-BE49-F238E27FC236}">
                    <a16:creationId xmlns="" xmlns:a16="http://schemas.microsoft.com/office/drawing/2014/main" id="{AAF71BC7-B4B3-4B92-8B04-7616E1566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" y="1373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9" y="16"/>
                      <a:pt x="15" y="11"/>
                      <a:pt x="15" y="9"/>
                    </a:cubicBezTo>
                    <a:cubicBezTo>
                      <a:pt x="15" y="7"/>
                      <a:pt x="10" y="1"/>
                      <a:pt x="8" y="0"/>
                    </a:cubicBezTo>
                    <a:cubicBezTo>
                      <a:pt x="6" y="0"/>
                      <a:pt x="0" y="5"/>
                      <a:pt x="0" y="8"/>
                    </a:cubicBezTo>
                    <a:cubicBezTo>
                      <a:pt x="0" y="10"/>
                      <a:pt x="5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34" name="Freeform 1582">
                <a:extLst>
                  <a:ext uri="{FF2B5EF4-FFF2-40B4-BE49-F238E27FC236}">
                    <a16:creationId xmlns="" xmlns:a16="http://schemas.microsoft.com/office/drawing/2014/main" id="{0D8BB74D-3D3A-4E39-ABDD-3013B0090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5" y="1270"/>
                <a:ext cx="41" cy="41"/>
              </a:xfrm>
              <a:custGeom>
                <a:avLst/>
                <a:gdLst>
                  <a:gd name="T0" fmla="*/ 7 w 16"/>
                  <a:gd name="T1" fmla="*/ 15 h 16"/>
                  <a:gd name="T2" fmla="*/ 15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7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5"/>
                    </a:moveTo>
                    <a:cubicBezTo>
                      <a:pt x="9" y="16"/>
                      <a:pt x="15" y="10"/>
                      <a:pt x="15" y="8"/>
                    </a:cubicBezTo>
                    <a:cubicBezTo>
                      <a:pt x="16" y="6"/>
                      <a:pt x="11" y="0"/>
                      <a:pt x="8" y="0"/>
                    </a:cubicBezTo>
                    <a:cubicBezTo>
                      <a:pt x="6" y="0"/>
                      <a:pt x="0" y="5"/>
                      <a:pt x="0" y="8"/>
                    </a:cubicBezTo>
                    <a:cubicBezTo>
                      <a:pt x="0" y="10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35" name="Freeform 1583">
                <a:extLst>
                  <a:ext uri="{FF2B5EF4-FFF2-40B4-BE49-F238E27FC236}">
                    <a16:creationId xmlns="" xmlns:a16="http://schemas.microsoft.com/office/drawing/2014/main" id="{CD548847-C5E2-405E-BD19-DB77AA032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5" y="1373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13 w 16"/>
                  <a:gd name="T5" fmla="*/ 2 h 16"/>
                  <a:gd name="T6" fmla="*/ 8 w 16"/>
                  <a:gd name="T7" fmla="*/ 0 h 16"/>
                  <a:gd name="T8" fmla="*/ 3 w 16"/>
                  <a:gd name="T9" fmla="*/ 2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6" y="10"/>
                      <a:pt x="16" y="8"/>
                    </a:cubicBezTo>
                    <a:cubicBezTo>
                      <a:pt x="15" y="6"/>
                      <a:pt x="14" y="4"/>
                      <a:pt x="13" y="2"/>
                    </a:cubicBezTo>
                    <a:cubicBezTo>
                      <a:pt x="12" y="1"/>
                      <a:pt x="10" y="1"/>
                      <a:pt x="8" y="0"/>
                    </a:cubicBezTo>
                    <a:cubicBezTo>
                      <a:pt x="6" y="1"/>
                      <a:pt x="4" y="1"/>
                      <a:pt x="3" y="2"/>
                    </a:cubicBezTo>
                    <a:cubicBezTo>
                      <a:pt x="2" y="4"/>
                      <a:pt x="1" y="6"/>
                      <a:pt x="0" y="8"/>
                    </a:cubicBezTo>
                    <a:cubicBezTo>
                      <a:pt x="0" y="10"/>
                      <a:pt x="5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36" name="Freeform 1584">
                <a:extLst>
                  <a:ext uri="{FF2B5EF4-FFF2-40B4-BE49-F238E27FC236}">
                    <a16:creationId xmlns="" xmlns:a16="http://schemas.microsoft.com/office/drawing/2014/main" id="{1FF48779-A727-452D-B957-55FCCB724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221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7 h 15"/>
                  <a:gd name="T4" fmla="*/ 13 w 16"/>
                  <a:gd name="T5" fmla="*/ 3 h 15"/>
                  <a:gd name="T6" fmla="*/ 8 w 16"/>
                  <a:gd name="T7" fmla="*/ 0 h 15"/>
                  <a:gd name="T8" fmla="*/ 0 w 16"/>
                  <a:gd name="T9" fmla="*/ 7 h 15"/>
                  <a:gd name="T10" fmla="*/ 7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0" y="15"/>
                      <a:pt x="16" y="10"/>
                      <a:pt x="16" y="7"/>
                    </a:cubicBezTo>
                    <a:cubicBezTo>
                      <a:pt x="15" y="6"/>
                      <a:pt x="15" y="4"/>
                      <a:pt x="13" y="3"/>
                    </a:cubicBezTo>
                    <a:cubicBezTo>
                      <a:pt x="12" y="1"/>
                      <a:pt x="10" y="1"/>
                      <a:pt x="8" y="0"/>
                    </a:cubicBezTo>
                    <a:cubicBezTo>
                      <a:pt x="6" y="0"/>
                      <a:pt x="0" y="5"/>
                      <a:pt x="0" y="7"/>
                    </a:cubicBezTo>
                    <a:cubicBezTo>
                      <a:pt x="0" y="9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37" name="Freeform 1585">
                <a:extLst>
                  <a:ext uri="{FF2B5EF4-FFF2-40B4-BE49-F238E27FC236}">
                    <a16:creationId xmlns="" xmlns:a16="http://schemas.microsoft.com/office/drawing/2014/main" id="{185628CD-4AA4-45F0-A162-8CD889FD7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221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1 w 16"/>
                  <a:gd name="T7" fmla="*/ 8 h 15"/>
                  <a:gd name="T8" fmla="*/ 3 w 16"/>
                  <a:gd name="T9" fmla="*/ 13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1" y="15"/>
                      <a:pt x="16" y="9"/>
                      <a:pt x="16" y="7"/>
                    </a:cubicBezTo>
                    <a:cubicBezTo>
                      <a:pt x="16" y="5"/>
                      <a:pt x="10" y="0"/>
                      <a:pt x="8" y="0"/>
                    </a:cubicBezTo>
                    <a:cubicBezTo>
                      <a:pt x="6" y="0"/>
                      <a:pt x="0" y="6"/>
                      <a:pt x="1" y="8"/>
                    </a:cubicBezTo>
                    <a:cubicBezTo>
                      <a:pt x="1" y="9"/>
                      <a:pt x="2" y="12"/>
                      <a:pt x="3" y="13"/>
                    </a:cubicBezTo>
                    <a:cubicBezTo>
                      <a:pt x="5" y="14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38" name="Freeform 1586">
                <a:extLst>
                  <a:ext uri="{FF2B5EF4-FFF2-40B4-BE49-F238E27FC236}">
                    <a16:creationId xmlns="" xmlns:a16="http://schemas.microsoft.com/office/drawing/2014/main" id="{CE26D531-D8B0-46AA-B1B8-582F5325C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2221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5 w 16"/>
                  <a:gd name="T3" fmla="*/ 8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9" y="15"/>
                      <a:pt x="15" y="10"/>
                      <a:pt x="15" y="8"/>
                    </a:cubicBezTo>
                    <a:cubicBezTo>
                      <a:pt x="16" y="6"/>
                      <a:pt x="10" y="0"/>
                      <a:pt x="8" y="0"/>
                    </a:cubicBezTo>
                    <a:cubicBezTo>
                      <a:pt x="6" y="0"/>
                      <a:pt x="0" y="5"/>
                      <a:pt x="0" y="7"/>
                    </a:cubicBezTo>
                    <a:cubicBezTo>
                      <a:pt x="0" y="9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39" name="Freeform 1587">
                <a:extLst>
                  <a:ext uri="{FF2B5EF4-FFF2-40B4-BE49-F238E27FC236}">
                    <a16:creationId xmlns="" xmlns:a16="http://schemas.microsoft.com/office/drawing/2014/main" id="{088BC846-E4C4-44BE-B233-9D7BE2D35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218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3 w 16"/>
                  <a:gd name="T3" fmla="*/ 13 h 16"/>
                  <a:gd name="T4" fmla="*/ 15 w 16"/>
                  <a:gd name="T5" fmla="*/ 8 h 16"/>
                  <a:gd name="T6" fmla="*/ 7 w 16"/>
                  <a:gd name="T7" fmla="*/ 1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5"/>
                      <a:pt x="13" y="13"/>
                    </a:cubicBezTo>
                    <a:cubicBezTo>
                      <a:pt x="15" y="12"/>
                      <a:pt x="15" y="10"/>
                      <a:pt x="15" y="8"/>
                    </a:cubicBezTo>
                    <a:cubicBezTo>
                      <a:pt x="16" y="6"/>
                      <a:pt x="9" y="0"/>
                      <a:pt x="7" y="1"/>
                    </a:cubicBezTo>
                    <a:cubicBezTo>
                      <a:pt x="5" y="1"/>
                      <a:pt x="0" y="7"/>
                      <a:pt x="0" y="9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40" name="Freeform 1588">
                <a:extLst>
                  <a:ext uri="{FF2B5EF4-FFF2-40B4-BE49-F238E27FC236}">
                    <a16:creationId xmlns="" xmlns:a16="http://schemas.microsoft.com/office/drawing/2014/main" id="{23722DC8-1E57-4B0F-9755-2DF683EFA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221"/>
                <a:ext cx="42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7 h 15"/>
                  <a:gd name="T4" fmla="*/ 14 w 16"/>
                  <a:gd name="T5" fmla="*/ 3 h 15"/>
                  <a:gd name="T6" fmla="*/ 8 w 16"/>
                  <a:gd name="T7" fmla="*/ 0 h 15"/>
                  <a:gd name="T8" fmla="*/ 0 w 16"/>
                  <a:gd name="T9" fmla="*/ 7 h 15"/>
                  <a:gd name="T10" fmla="*/ 7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0" y="15"/>
                      <a:pt x="16" y="10"/>
                      <a:pt x="16" y="7"/>
                    </a:cubicBezTo>
                    <a:cubicBezTo>
                      <a:pt x="15" y="6"/>
                      <a:pt x="15" y="4"/>
                      <a:pt x="14" y="3"/>
                    </a:cubicBezTo>
                    <a:cubicBezTo>
                      <a:pt x="12" y="1"/>
                      <a:pt x="10" y="1"/>
                      <a:pt x="8" y="0"/>
                    </a:cubicBezTo>
                    <a:cubicBezTo>
                      <a:pt x="6" y="0"/>
                      <a:pt x="1" y="5"/>
                      <a:pt x="0" y="7"/>
                    </a:cubicBezTo>
                    <a:cubicBezTo>
                      <a:pt x="0" y="9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41" name="Freeform 1589">
                <a:extLst>
                  <a:ext uri="{FF2B5EF4-FFF2-40B4-BE49-F238E27FC236}">
                    <a16:creationId xmlns="" xmlns:a16="http://schemas.microsoft.com/office/drawing/2014/main" id="{98FED53B-25B5-45DC-AE51-3FA133FA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1588"/>
                <a:ext cx="41" cy="42"/>
              </a:xfrm>
              <a:custGeom>
                <a:avLst/>
                <a:gdLst>
                  <a:gd name="T0" fmla="*/ 9 w 16"/>
                  <a:gd name="T1" fmla="*/ 15 h 16"/>
                  <a:gd name="T2" fmla="*/ 16 w 16"/>
                  <a:gd name="T3" fmla="*/ 7 h 16"/>
                  <a:gd name="T4" fmla="*/ 8 w 16"/>
                  <a:gd name="T5" fmla="*/ 0 h 16"/>
                  <a:gd name="T6" fmla="*/ 0 w 16"/>
                  <a:gd name="T7" fmla="*/ 8 h 16"/>
                  <a:gd name="T8" fmla="*/ 9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5"/>
                    </a:moveTo>
                    <a:cubicBezTo>
                      <a:pt x="11" y="15"/>
                      <a:pt x="16" y="9"/>
                      <a:pt x="16" y="7"/>
                    </a:cubicBezTo>
                    <a:cubicBezTo>
                      <a:pt x="15" y="5"/>
                      <a:pt x="10" y="0"/>
                      <a:pt x="8" y="0"/>
                    </a:cubicBezTo>
                    <a:cubicBezTo>
                      <a:pt x="6" y="0"/>
                      <a:pt x="0" y="6"/>
                      <a:pt x="0" y="8"/>
                    </a:cubicBezTo>
                    <a:cubicBezTo>
                      <a:pt x="0" y="10"/>
                      <a:pt x="6" y="16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42" name="Freeform 1590">
                <a:extLst>
                  <a:ext uri="{FF2B5EF4-FFF2-40B4-BE49-F238E27FC236}">
                    <a16:creationId xmlns="" xmlns:a16="http://schemas.microsoft.com/office/drawing/2014/main" id="{5FC3EA43-4A0E-4D35-8D21-08F356A4F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2" y="1692"/>
                <a:ext cx="41" cy="42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8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9" y="16"/>
                      <a:pt x="15" y="11"/>
                      <a:pt x="15" y="9"/>
                    </a:cubicBezTo>
                    <a:cubicBezTo>
                      <a:pt x="16" y="6"/>
                      <a:pt x="10" y="0"/>
                      <a:pt x="8" y="0"/>
                    </a:cubicBezTo>
                    <a:cubicBezTo>
                      <a:pt x="5" y="0"/>
                      <a:pt x="0" y="5"/>
                      <a:pt x="0" y="8"/>
                    </a:cubicBezTo>
                    <a:cubicBezTo>
                      <a:pt x="0" y="10"/>
                      <a:pt x="5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43" name="Freeform 1591">
                <a:extLst>
                  <a:ext uri="{FF2B5EF4-FFF2-40B4-BE49-F238E27FC236}">
                    <a16:creationId xmlns="" xmlns:a16="http://schemas.microsoft.com/office/drawing/2014/main" id="{7158A3F5-AD3D-44E9-8013-48FB87B18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6" y="1692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13 w 16"/>
                  <a:gd name="T5" fmla="*/ 2 h 16"/>
                  <a:gd name="T6" fmla="*/ 8 w 16"/>
                  <a:gd name="T7" fmla="*/ 0 h 16"/>
                  <a:gd name="T8" fmla="*/ 3 w 16"/>
                  <a:gd name="T9" fmla="*/ 2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6" y="10"/>
                      <a:pt x="16" y="8"/>
                    </a:cubicBezTo>
                    <a:cubicBezTo>
                      <a:pt x="15" y="6"/>
                      <a:pt x="14" y="4"/>
                      <a:pt x="13" y="2"/>
                    </a:cubicBezTo>
                    <a:cubicBezTo>
                      <a:pt x="12" y="1"/>
                      <a:pt x="10" y="1"/>
                      <a:pt x="8" y="0"/>
                    </a:cubicBezTo>
                    <a:cubicBezTo>
                      <a:pt x="6" y="1"/>
                      <a:pt x="4" y="1"/>
                      <a:pt x="3" y="2"/>
                    </a:cubicBezTo>
                    <a:cubicBezTo>
                      <a:pt x="2" y="4"/>
                      <a:pt x="1" y="6"/>
                      <a:pt x="0" y="8"/>
                    </a:cubicBezTo>
                    <a:cubicBezTo>
                      <a:pt x="0" y="10"/>
                      <a:pt x="5" y="15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44" name="Freeform 1592">
                <a:extLst>
                  <a:ext uri="{FF2B5EF4-FFF2-40B4-BE49-F238E27FC236}">
                    <a16:creationId xmlns="" xmlns:a16="http://schemas.microsoft.com/office/drawing/2014/main" id="{782411A4-A10C-4112-9449-784A6EAD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796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3 w 16"/>
                  <a:gd name="T3" fmla="*/ 13 h 16"/>
                  <a:gd name="T4" fmla="*/ 15 w 16"/>
                  <a:gd name="T5" fmla="*/ 8 h 16"/>
                  <a:gd name="T6" fmla="*/ 7 w 16"/>
                  <a:gd name="T7" fmla="*/ 1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3" y="13"/>
                    </a:cubicBezTo>
                    <a:cubicBezTo>
                      <a:pt x="15" y="12"/>
                      <a:pt x="15" y="10"/>
                      <a:pt x="15" y="8"/>
                    </a:cubicBezTo>
                    <a:cubicBezTo>
                      <a:pt x="16" y="6"/>
                      <a:pt x="9" y="0"/>
                      <a:pt x="7" y="1"/>
                    </a:cubicBezTo>
                    <a:cubicBezTo>
                      <a:pt x="5" y="1"/>
                      <a:pt x="0" y="7"/>
                      <a:pt x="0" y="9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45" name="Freeform 1593">
                <a:extLst>
                  <a:ext uri="{FF2B5EF4-FFF2-40B4-BE49-F238E27FC236}">
                    <a16:creationId xmlns="" xmlns:a16="http://schemas.microsoft.com/office/drawing/2014/main" id="{31D7784E-4B3E-4C93-92EF-E64E563FD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588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5 w 16"/>
                  <a:gd name="T3" fmla="*/ 7 h 15"/>
                  <a:gd name="T4" fmla="*/ 7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1" y="15"/>
                      <a:pt x="16" y="9"/>
                      <a:pt x="15" y="7"/>
                    </a:cubicBezTo>
                    <a:cubicBezTo>
                      <a:pt x="15" y="5"/>
                      <a:pt x="9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0" y="10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46" name="Freeform 1594">
                <a:extLst>
                  <a:ext uri="{FF2B5EF4-FFF2-40B4-BE49-F238E27FC236}">
                    <a16:creationId xmlns="" xmlns:a16="http://schemas.microsoft.com/office/drawing/2014/main" id="{D0DBD143-2CC5-4D0F-876E-B834D4FAD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1477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3 h 16"/>
                  <a:gd name="T4" fmla="*/ 16 w 16"/>
                  <a:gd name="T5" fmla="*/ 8 h 16"/>
                  <a:gd name="T6" fmla="*/ 7 w 16"/>
                  <a:gd name="T7" fmla="*/ 1 h 16"/>
                  <a:gd name="T8" fmla="*/ 1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0" y="0"/>
                      <a:pt x="7" y="1"/>
                    </a:cubicBezTo>
                    <a:cubicBezTo>
                      <a:pt x="5" y="1"/>
                      <a:pt x="0" y="7"/>
                      <a:pt x="1" y="9"/>
                    </a:cubicBezTo>
                    <a:cubicBezTo>
                      <a:pt x="1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47" name="Freeform 1595">
                <a:extLst>
                  <a:ext uri="{FF2B5EF4-FFF2-40B4-BE49-F238E27FC236}">
                    <a16:creationId xmlns="" xmlns:a16="http://schemas.microsoft.com/office/drawing/2014/main" id="{F9E84E2B-D764-4BEF-B93D-F7E06CFDD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1480"/>
                <a:ext cx="41" cy="38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7 w 16"/>
                  <a:gd name="T5" fmla="*/ 0 h 15"/>
                  <a:gd name="T6" fmla="*/ 0 w 16"/>
                  <a:gd name="T7" fmla="*/ 8 h 15"/>
                  <a:gd name="T8" fmla="*/ 3 w 16"/>
                  <a:gd name="T9" fmla="*/ 13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6" y="9"/>
                      <a:pt x="16" y="7"/>
                    </a:cubicBezTo>
                    <a:cubicBezTo>
                      <a:pt x="15" y="5"/>
                      <a:pt x="10" y="0"/>
                      <a:pt x="7" y="0"/>
                    </a:cubicBezTo>
                    <a:cubicBezTo>
                      <a:pt x="5" y="0"/>
                      <a:pt x="0" y="5"/>
                      <a:pt x="0" y="8"/>
                    </a:cubicBezTo>
                    <a:cubicBezTo>
                      <a:pt x="1" y="9"/>
                      <a:pt x="2" y="11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48" name="Freeform 1596">
                <a:extLst>
                  <a:ext uri="{FF2B5EF4-FFF2-40B4-BE49-F238E27FC236}">
                    <a16:creationId xmlns="" xmlns:a16="http://schemas.microsoft.com/office/drawing/2014/main" id="{14D1AD8D-1886-4B39-8860-BC2A3A54C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" y="2115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3 h 16"/>
                  <a:gd name="T4" fmla="*/ 16 w 16"/>
                  <a:gd name="T5" fmla="*/ 8 h 16"/>
                  <a:gd name="T6" fmla="*/ 7 w 16"/>
                  <a:gd name="T7" fmla="*/ 0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2"/>
                      <a:pt x="15" y="10"/>
                      <a:pt x="16" y="8"/>
                    </a:cubicBezTo>
                    <a:cubicBezTo>
                      <a:pt x="16" y="6"/>
                      <a:pt x="10" y="0"/>
                      <a:pt x="7" y="0"/>
                    </a:cubicBezTo>
                    <a:cubicBezTo>
                      <a:pt x="5" y="1"/>
                      <a:pt x="0" y="6"/>
                      <a:pt x="0" y="9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49" name="Freeform 1597">
                <a:extLst>
                  <a:ext uri="{FF2B5EF4-FFF2-40B4-BE49-F238E27FC236}">
                    <a16:creationId xmlns="" xmlns:a16="http://schemas.microsoft.com/office/drawing/2014/main" id="{D7C9DBFE-4634-4107-B2AE-24BE7E74D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2115"/>
                <a:ext cx="39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8 h 16"/>
                  <a:gd name="T8" fmla="*/ 3 w 15"/>
                  <a:gd name="T9" fmla="*/ 14 h 16"/>
                  <a:gd name="T10" fmla="*/ 7 w 15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0" y="16"/>
                      <a:pt x="15" y="10"/>
                      <a:pt x="15" y="7"/>
                    </a:cubicBezTo>
                    <a:cubicBezTo>
                      <a:pt x="15" y="5"/>
                      <a:pt x="9" y="0"/>
                      <a:pt x="7" y="0"/>
                    </a:cubicBezTo>
                    <a:cubicBezTo>
                      <a:pt x="5" y="1"/>
                      <a:pt x="0" y="6"/>
                      <a:pt x="0" y="8"/>
                    </a:cubicBezTo>
                    <a:cubicBezTo>
                      <a:pt x="1" y="10"/>
                      <a:pt x="1" y="12"/>
                      <a:pt x="3" y="14"/>
                    </a:cubicBezTo>
                    <a:cubicBezTo>
                      <a:pt x="4" y="15"/>
                      <a:pt x="6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50" name="Freeform 1598">
                <a:extLst>
                  <a:ext uri="{FF2B5EF4-FFF2-40B4-BE49-F238E27FC236}">
                    <a16:creationId xmlns="" xmlns:a16="http://schemas.microsoft.com/office/drawing/2014/main" id="{AF2569F1-3E09-4522-A2A4-97B9BA6E5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2115"/>
                <a:ext cx="42" cy="41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7 w 16"/>
                  <a:gd name="T5" fmla="*/ 1 h 16"/>
                  <a:gd name="T6" fmla="*/ 2 w 16"/>
                  <a:gd name="T7" fmla="*/ 3 h 16"/>
                  <a:gd name="T8" fmla="*/ 0 w 16"/>
                  <a:gd name="T9" fmla="*/ 8 h 16"/>
                  <a:gd name="T10" fmla="*/ 7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9" y="16"/>
                      <a:pt x="15" y="11"/>
                      <a:pt x="15" y="9"/>
                    </a:cubicBezTo>
                    <a:cubicBezTo>
                      <a:pt x="16" y="6"/>
                      <a:pt x="10" y="0"/>
                      <a:pt x="7" y="1"/>
                    </a:cubicBezTo>
                    <a:cubicBezTo>
                      <a:pt x="5" y="1"/>
                      <a:pt x="3" y="2"/>
                      <a:pt x="2" y="3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0" y="10"/>
                      <a:pt x="5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51" name="Freeform 1599">
                <a:extLst>
                  <a:ext uri="{FF2B5EF4-FFF2-40B4-BE49-F238E27FC236}">
                    <a16:creationId xmlns="" xmlns:a16="http://schemas.microsoft.com/office/drawing/2014/main" id="{AED570DC-0A13-4610-ABF3-1C23EA9D4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1902"/>
                <a:ext cx="42" cy="42"/>
              </a:xfrm>
              <a:custGeom>
                <a:avLst/>
                <a:gdLst>
                  <a:gd name="T0" fmla="*/ 7 w 16"/>
                  <a:gd name="T1" fmla="*/ 15 h 16"/>
                  <a:gd name="T2" fmla="*/ 15 w 16"/>
                  <a:gd name="T3" fmla="*/ 8 h 16"/>
                  <a:gd name="T4" fmla="*/ 13 w 16"/>
                  <a:gd name="T5" fmla="*/ 3 h 16"/>
                  <a:gd name="T6" fmla="*/ 8 w 16"/>
                  <a:gd name="T7" fmla="*/ 0 h 16"/>
                  <a:gd name="T8" fmla="*/ 0 w 16"/>
                  <a:gd name="T9" fmla="*/ 7 h 16"/>
                  <a:gd name="T10" fmla="*/ 7 w 16"/>
                  <a:gd name="T1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7" y="15"/>
                    </a:moveTo>
                    <a:cubicBezTo>
                      <a:pt x="9" y="16"/>
                      <a:pt x="16" y="10"/>
                      <a:pt x="15" y="8"/>
                    </a:cubicBezTo>
                    <a:cubicBezTo>
                      <a:pt x="15" y="6"/>
                      <a:pt x="14" y="4"/>
                      <a:pt x="13" y="3"/>
                    </a:cubicBezTo>
                    <a:cubicBezTo>
                      <a:pt x="12" y="1"/>
                      <a:pt x="10" y="1"/>
                      <a:pt x="8" y="0"/>
                    </a:cubicBezTo>
                    <a:cubicBezTo>
                      <a:pt x="6" y="0"/>
                      <a:pt x="0" y="5"/>
                      <a:pt x="0" y="7"/>
                    </a:cubicBezTo>
                    <a:cubicBezTo>
                      <a:pt x="0" y="9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52" name="Freeform 1600">
                <a:extLst>
                  <a:ext uri="{FF2B5EF4-FFF2-40B4-BE49-F238E27FC236}">
                    <a16:creationId xmlns="" xmlns:a16="http://schemas.microsoft.com/office/drawing/2014/main" id="{4F9E6DC7-AA05-4927-9A5F-2B65AEC2D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1902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3 w 16"/>
                  <a:gd name="T3" fmla="*/ 13 h 15"/>
                  <a:gd name="T4" fmla="*/ 15 w 16"/>
                  <a:gd name="T5" fmla="*/ 8 h 15"/>
                  <a:gd name="T6" fmla="*/ 8 w 16"/>
                  <a:gd name="T7" fmla="*/ 0 h 15"/>
                  <a:gd name="T8" fmla="*/ 0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9" y="15"/>
                      <a:pt x="12" y="14"/>
                      <a:pt x="13" y="13"/>
                    </a:cubicBezTo>
                    <a:cubicBezTo>
                      <a:pt x="14" y="12"/>
                      <a:pt x="15" y="10"/>
                      <a:pt x="15" y="8"/>
                    </a:cubicBezTo>
                    <a:cubicBezTo>
                      <a:pt x="16" y="6"/>
                      <a:pt x="10" y="0"/>
                      <a:pt x="8" y="0"/>
                    </a:cubicBezTo>
                    <a:cubicBezTo>
                      <a:pt x="6" y="0"/>
                      <a:pt x="0" y="5"/>
                      <a:pt x="0" y="8"/>
                    </a:cubicBezTo>
                    <a:cubicBezTo>
                      <a:pt x="0" y="10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53" name="Freeform 1601">
                <a:extLst>
                  <a:ext uri="{FF2B5EF4-FFF2-40B4-BE49-F238E27FC236}">
                    <a16:creationId xmlns="" xmlns:a16="http://schemas.microsoft.com/office/drawing/2014/main" id="{C494FD6B-006D-4379-B906-4ED17979B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1902"/>
                <a:ext cx="41" cy="42"/>
              </a:xfrm>
              <a:custGeom>
                <a:avLst/>
                <a:gdLst>
                  <a:gd name="T0" fmla="*/ 9 w 16"/>
                  <a:gd name="T1" fmla="*/ 15 h 16"/>
                  <a:gd name="T2" fmla="*/ 16 w 16"/>
                  <a:gd name="T3" fmla="*/ 7 h 16"/>
                  <a:gd name="T4" fmla="*/ 8 w 16"/>
                  <a:gd name="T5" fmla="*/ 0 h 16"/>
                  <a:gd name="T6" fmla="*/ 0 w 16"/>
                  <a:gd name="T7" fmla="*/ 8 h 16"/>
                  <a:gd name="T8" fmla="*/ 9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5"/>
                    </a:moveTo>
                    <a:cubicBezTo>
                      <a:pt x="11" y="15"/>
                      <a:pt x="16" y="9"/>
                      <a:pt x="16" y="7"/>
                    </a:cubicBezTo>
                    <a:cubicBezTo>
                      <a:pt x="16" y="5"/>
                      <a:pt x="10" y="0"/>
                      <a:pt x="8" y="0"/>
                    </a:cubicBezTo>
                    <a:cubicBezTo>
                      <a:pt x="6" y="0"/>
                      <a:pt x="0" y="6"/>
                      <a:pt x="0" y="8"/>
                    </a:cubicBezTo>
                    <a:cubicBezTo>
                      <a:pt x="1" y="11"/>
                      <a:pt x="6" y="16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54" name="Freeform 1602">
                <a:extLst>
                  <a:ext uri="{FF2B5EF4-FFF2-40B4-BE49-F238E27FC236}">
                    <a16:creationId xmlns="" xmlns:a16="http://schemas.microsoft.com/office/drawing/2014/main" id="{22B77EB6-B8E2-41DB-B390-9BA5CCC5A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" y="1902"/>
                <a:ext cx="42" cy="42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7 h 16"/>
                  <a:gd name="T4" fmla="*/ 7 w 16"/>
                  <a:gd name="T5" fmla="*/ 15 h 16"/>
                  <a:gd name="T6" fmla="*/ 16 w 16"/>
                  <a:gd name="T7" fmla="*/ 8 h 16"/>
                  <a:gd name="T8" fmla="*/ 8 w 1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6" y="0"/>
                      <a:pt x="0" y="5"/>
                      <a:pt x="0" y="7"/>
                    </a:cubicBezTo>
                    <a:cubicBezTo>
                      <a:pt x="0" y="9"/>
                      <a:pt x="5" y="15"/>
                      <a:pt x="7" y="15"/>
                    </a:cubicBezTo>
                    <a:cubicBezTo>
                      <a:pt x="9" y="16"/>
                      <a:pt x="15" y="11"/>
                      <a:pt x="16" y="8"/>
                    </a:cubicBezTo>
                    <a:cubicBezTo>
                      <a:pt x="16" y="6"/>
                      <a:pt x="11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55" name="Freeform 1603">
                <a:extLst>
                  <a:ext uri="{FF2B5EF4-FFF2-40B4-BE49-F238E27FC236}">
                    <a16:creationId xmlns="" xmlns:a16="http://schemas.microsoft.com/office/drawing/2014/main" id="{B6A1C114-6A72-4249-8B0B-55BD10F0C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" y="1477"/>
                <a:ext cx="41" cy="41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8 w 16"/>
                  <a:gd name="T5" fmla="*/ 1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9" y="16"/>
                      <a:pt x="15" y="11"/>
                      <a:pt x="15" y="9"/>
                    </a:cubicBezTo>
                    <a:cubicBezTo>
                      <a:pt x="16" y="7"/>
                      <a:pt x="11" y="1"/>
                      <a:pt x="8" y="1"/>
                    </a:cubicBezTo>
                    <a:cubicBezTo>
                      <a:pt x="6" y="0"/>
                      <a:pt x="0" y="6"/>
                      <a:pt x="0" y="8"/>
                    </a:cubicBezTo>
                    <a:cubicBezTo>
                      <a:pt x="0" y="10"/>
                      <a:pt x="5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56" name="Freeform 1604">
                <a:extLst>
                  <a:ext uri="{FF2B5EF4-FFF2-40B4-BE49-F238E27FC236}">
                    <a16:creationId xmlns="" xmlns:a16="http://schemas.microsoft.com/office/drawing/2014/main" id="{B335797C-8BB9-444F-8297-432995210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" y="1477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1 h 16"/>
                  <a:gd name="T6" fmla="*/ 3 w 16"/>
                  <a:gd name="T7" fmla="*/ 4 h 16"/>
                  <a:gd name="T8" fmla="*/ 0 w 16"/>
                  <a:gd name="T9" fmla="*/ 8 h 16"/>
                  <a:gd name="T10" fmla="*/ 3 w 16"/>
                  <a:gd name="T11" fmla="*/ 13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6" y="11"/>
                      <a:pt x="16" y="9"/>
                    </a:cubicBezTo>
                    <a:cubicBezTo>
                      <a:pt x="16" y="6"/>
                      <a:pt x="10" y="0"/>
                      <a:pt x="8" y="1"/>
                    </a:cubicBezTo>
                    <a:cubicBezTo>
                      <a:pt x="6" y="1"/>
                      <a:pt x="4" y="2"/>
                      <a:pt x="3" y="4"/>
                    </a:cubicBezTo>
                    <a:cubicBezTo>
                      <a:pt x="1" y="5"/>
                      <a:pt x="1" y="7"/>
                      <a:pt x="0" y="8"/>
                    </a:cubicBezTo>
                    <a:cubicBezTo>
                      <a:pt x="1" y="10"/>
                      <a:pt x="1" y="12"/>
                      <a:pt x="3" y="13"/>
                    </a:cubicBezTo>
                    <a:cubicBezTo>
                      <a:pt x="4" y="15"/>
                      <a:pt x="6" y="15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57" name="Freeform 1605">
                <a:extLst>
                  <a:ext uri="{FF2B5EF4-FFF2-40B4-BE49-F238E27FC236}">
                    <a16:creationId xmlns="" xmlns:a16="http://schemas.microsoft.com/office/drawing/2014/main" id="{7898F37D-0D65-4917-94B6-EEF464D52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115"/>
                <a:ext cx="42" cy="41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8 h 16"/>
                  <a:gd name="T4" fmla="*/ 13 w 16"/>
                  <a:gd name="T5" fmla="*/ 3 h 16"/>
                  <a:gd name="T6" fmla="*/ 8 w 16"/>
                  <a:gd name="T7" fmla="*/ 0 h 16"/>
                  <a:gd name="T8" fmla="*/ 0 w 16"/>
                  <a:gd name="T9" fmla="*/ 8 h 16"/>
                  <a:gd name="T10" fmla="*/ 7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0" y="16"/>
                      <a:pt x="16" y="10"/>
                      <a:pt x="15" y="8"/>
                    </a:cubicBezTo>
                    <a:cubicBezTo>
                      <a:pt x="15" y="6"/>
                      <a:pt x="14" y="4"/>
                      <a:pt x="13" y="3"/>
                    </a:cubicBezTo>
                    <a:cubicBezTo>
                      <a:pt x="11" y="1"/>
                      <a:pt x="9" y="1"/>
                      <a:pt x="8" y="0"/>
                    </a:cubicBezTo>
                    <a:cubicBezTo>
                      <a:pt x="6" y="0"/>
                      <a:pt x="0" y="6"/>
                      <a:pt x="0" y="8"/>
                    </a:cubicBezTo>
                    <a:cubicBezTo>
                      <a:pt x="0" y="10"/>
                      <a:pt x="5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58" name="Freeform 1606">
                <a:extLst>
                  <a:ext uri="{FF2B5EF4-FFF2-40B4-BE49-F238E27FC236}">
                    <a16:creationId xmlns="" xmlns:a16="http://schemas.microsoft.com/office/drawing/2014/main" id="{CBBBFDBB-C412-4BB3-BCC5-9B1061406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115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3 h 16"/>
                  <a:gd name="T4" fmla="*/ 16 w 16"/>
                  <a:gd name="T5" fmla="*/ 8 h 16"/>
                  <a:gd name="T6" fmla="*/ 7 w 16"/>
                  <a:gd name="T7" fmla="*/ 0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2"/>
                      <a:pt x="15" y="10"/>
                      <a:pt x="16" y="8"/>
                    </a:cubicBezTo>
                    <a:cubicBezTo>
                      <a:pt x="16" y="6"/>
                      <a:pt x="10" y="0"/>
                      <a:pt x="7" y="0"/>
                    </a:cubicBezTo>
                    <a:cubicBezTo>
                      <a:pt x="5" y="1"/>
                      <a:pt x="0" y="7"/>
                      <a:pt x="0" y="9"/>
                    </a:cubicBezTo>
                    <a:cubicBezTo>
                      <a:pt x="1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59" name="Freeform 1607">
                <a:extLst>
                  <a:ext uri="{FF2B5EF4-FFF2-40B4-BE49-F238E27FC236}">
                    <a16:creationId xmlns="" xmlns:a16="http://schemas.microsoft.com/office/drawing/2014/main" id="{13AC741F-B0A4-418D-BAB3-58986A822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115"/>
                <a:ext cx="42" cy="41"/>
              </a:xfrm>
              <a:custGeom>
                <a:avLst/>
                <a:gdLst>
                  <a:gd name="T0" fmla="*/ 9 w 16"/>
                  <a:gd name="T1" fmla="*/ 16 h 16"/>
                  <a:gd name="T2" fmla="*/ 14 w 16"/>
                  <a:gd name="T3" fmla="*/ 13 h 16"/>
                  <a:gd name="T4" fmla="*/ 16 w 16"/>
                  <a:gd name="T5" fmla="*/ 8 h 16"/>
                  <a:gd name="T6" fmla="*/ 8 w 16"/>
                  <a:gd name="T7" fmla="*/ 0 h 16"/>
                  <a:gd name="T8" fmla="*/ 1 w 16"/>
                  <a:gd name="T9" fmla="*/ 9 h 16"/>
                  <a:gd name="T10" fmla="*/ 9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9" y="16"/>
                    </a:moveTo>
                    <a:cubicBezTo>
                      <a:pt x="10" y="15"/>
                      <a:pt x="13" y="14"/>
                      <a:pt x="14" y="13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0" y="0"/>
                      <a:pt x="8" y="0"/>
                    </a:cubicBezTo>
                    <a:cubicBezTo>
                      <a:pt x="5" y="1"/>
                      <a:pt x="0" y="7"/>
                      <a:pt x="1" y="9"/>
                    </a:cubicBezTo>
                    <a:cubicBezTo>
                      <a:pt x="1" y="11"/>
                      <a:pt x="7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60" name="Freeform 1608">
                <a:extLst>
                  <a:ext uri="{FF2B5EF4-FFF2-40B4-BE49-F238E27FC236}">
                    <a16:creationId xmlns="" xmlns:a16="http://schemas.microsoft.com/office/drawing/2014/main" id="{D18F5EDA-8D2F-43FF-B594-BE6ED380A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" y="1270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3 w 16"/>
                  <a:gd name="T3" fmla="*/ 13 h 15"/>
                  <a:gd name="T4" fmla="*/ 16 w 16"/>
                  <a:gd name="T5" fmla="*/ 8 h 15"/>
                  <a:gd name="T6" fmla="*/ 7 w 16"/>
                  <a:gd name="T7" fmla="*/ 0 h 15"/>
                  <a:gd name="T8" fmla="*/ 0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2" y="14"/>
                      <a:pt x="13" y="13"/>
                    </a:cubicBezTo>
                    <a:cubicBezTo>
                      <a:pt x="15" y="11"/>
                      <a:pt x="15" y="10"/>
                      <a:pt x="16" y="8"/>
                    </a:cubicBezTo>
                    <a:cubicBezTo>
                      <a:pt x="16" y="5"/>
                      <a:pt x="10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0" y="10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61" name="Freeform 1609">
                <a:extLst>
                  <a:ext uri="{FF2B5EF4-FFF2-40B4-BE49-F238E27FC236}">
                    <a16:creationId xmlns="" xmlns:a16="http://schemas.microsoft.com/office/drawing/2014/main" id="{5C5A2A2D-F8D3-447D-9AEC-E35BBB6C3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2" y="1270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4 w 16"/>
                  <a:gd name="T3" fmla="*/ 13 h 15"/>
                  <a:gd name="T4" fmla="*/ 16 w 16"/>
                  <a:gd name="T5" fmla="*/ 8 h 15"/>
                  <a:gd name="T6" fmla="*/ 8 w 16"/>
                  <a:gd name="T7" fmla="*/ 0 h 15"/>
                  <a:gd name="T8" fmla="*/ 1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1"/>
                      <a:pt x="16" y="10"/>
                      <a:pt x="16" y="8"/>
                    </a:cubicBezTo>
                    <a:cubicBezTo>
                      <a:pt x="16" y="5"/>
                      <a:pt x="10" y="0"/>
                      <a:pt x="8" y="0"/>
                    </a:cubicBezTo>
                    <a:cubicBezTo>
                      <a:pt x="5" y="0"/>
                      <a:pt x="0" y="6"/>
                      <a:pt x="1" y="8"/>
                    </a:cubicBezTo>
                    <a:cubicBezTo>
                      <a:pt x="1" y="10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62" name="Freeform 1610">
                <a:extLst>
                  <a:ext uri="{FF2B5EF4-FFF2-40B4-BE49-F238E27FC236}">
                    <a16:creationId xmlns="" xmlns:a16="http://schemas.microsoft.com/office/drawing/2014/main" id="{8C35CE1D-E202-452A-A973-6FA0C21BB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8" y="1270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3 w 16"/>
                  <a:gd name="T3" fmla="*/ 13 h 15"/>
                  <a:gd name="T4" fmla="*/ 15 w 16"/>
                  <a:gd name="T5" fmla="*/ 8 h 15"/>
                  <a:gd name="T6" fmla="*/ 7 w 16"/>
                  <a:gd name="T7" fmla="*/ 0 h 15"/>
                  <a:gd name="T8" fmla="*/ 0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2" y="14"/>
                      <a:pt x="13" y="13"/>
                    </a:cubicBezTo>
                    <a:cubicBezTo>
                      <a:pt x="14" y="11"/>
                      <a:pt x="15" y="10"/>
                      <a:pt x="15" y="8"/>
                    </a:cubicBezTo>
                    <a:cubicBezTo>
                      <a:pt x="16" y="5"/>
                      <a:pt x="9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0" y="10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63" name="Freeform 1611">
                <a:extLst>
                  <a:ext uri="{FF2B5EF4-FFF2-40B4-BE49-F238E27FC236}">
                    <a16:creationId xmlns="" xmlns:a16="http://schemas.microsoft.com/office/drawing/2014/main" id="{34E53EEA-A39A-452D-8517-654162B39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7" y="1270"/>
                <a:ext cx="42" cy="41"/>
              </a:xfrm>
              <a:custGeom>
                <a:avLst/>
                <a:gdLst>
                  <a:gd name="T0" fmla="*/ 9 w 16"/>
                  <a:gd name="T1" fmla="*/ 15 h 16"/>
                  <a:gd name="T2" fmla="*/ 15 w 16"/>
                  <a:gd name="T3" fmla="*/ 7 h 16"/>
                  <a:gd name="T4" fmla="*/ 7 w 16"/>
                  <a:gd name="T5" fmla="*/ 0 h 16"/>
                  <a:gd name="T6" fmla="*/ 0 w 16"/>
                  <a:gd name="T7" fmla="*/ 8 h 16"/>
                  <a:gd name="T8" fmla="*/ 9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5"/>
                    </a:moveTo>
                    <a:cubicBezTo>
                      <a:pt x="11" y="15"/>
                      <a:pt x="16" y="9"/>
                      <a:pt x="15" y="7"/>
                    </a:cubicBezTo>
                    <a:cubicBezTo>
                      <a:pt x="15" y="5"/>
                      <a:pt x="10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0" y="11"/>
                      <a:pt x="6" y="16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</p:grpSp>
        <p:grpSp>
          <p:nvGrpSpPr>
            <p:cNvPr id="2407" name="Group 1813">
              <a:extLst>
                <a:ext uri="{FF2B5EF4-FFF2-40B4-BE49-F238E27FC236}">
                  <a16:creationId xmlns="" xmlns:a16="http://schemas.microsoft.com/office/drawing/2014/main" id="{CB57BBFE-9BA1-465F-9EBD-C0623EC1BD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4138" y="1512888"/>
              <a:ext cx="12363450" cy="4445000"/>
              <a:chOff x="-53" y="953"/>
              <a:chExt cx="7788" cy="2800"/>
            </a:xfrm>
            <a:grpFill/>
          </p:grpSpPr>
          <p:sp>
            <p:nvSpPr>
              <p:cNvPr id="2964" name="Freeform 1613">
                <a:extLst>
                  <a:ext uri="{FF2B5EF4-FFF2-40B4-BE49-F238E27FC236}">
                    <a16:creationId xmlns="" xmlns:a16="http://schemas.microsoft.com/office/drawing/2014/main" id="{9AA9A897-3FA1-4ECB-9A39-CA658690D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179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1 h 16"/>
                  <a:gd name="T6" fmla="*/ 1 w 16"/>
                  <a:gd name="T7" fmla="*/ 8 h 16"/>
                  <a:gd name="T8" fmla="*/ 4 w 16"/>
                  <a:gd name="T9" fmla="*/ 14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1" y="16"/>
                      <a:pt x="16" y="10"/>
                      <a:pt x="16" y="8"/>
                    </a:cubicBezTo>
                    <a:cubicBezTo>
                      <a:pt x="16" y="5"/>
                      <a:pt x="10" y="0"/>
                      <a:pt x="8" y="1"/>
                    </a:cubicBezTo>
                    <a:cubicBezTo>
                      <a:pt x="6" y="1"/>
                      <a:pt x="0" y="7"/>
                      <a:pt x="1" y="8"/>
                    </a:cubicBezTo>
                    <a:cubicBezTo>
                      <a:pt x="1" y="10"/>
                      <a:pt x="2" y="12"/>
                      <a:pt x="4" y="14"/>
                    </a:cubicBezTo>
                    <a:cubicBezTo>
                      <a:pt x="5" y="15"/>
                      <a:pt x="7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65" name="Freeform 1614">
                <a:extLst>
                  <a:ext uri="{FF2B5EF4-FFF2-40B4-BE49-F238E27FC236}">
                    <a16:creationId xmlns="" xmlns:a16="http://schemas.microsoft.com/office/drawing/2014/main" id="{A498C380-3546-453E-B34F-D1AB61B3B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1373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3 h 16"/>
                  <a:gd name="T4" fmla="*/ 16 w 16"/>
                  <a:gd name="T5" fmla="*/ 8 h 16"/>
                  <a:gd name="T6" fmla="*/ 7 w 16"/>
                  <a:gd name="T7" fmla="*/ 0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2"/>
                      <a:pt x="15" y="10"/>
                      <a:pt x="16" y="8"/>
                    </a:cubicBezTo>
                    <a:cubicBezTo>
                      <a:pt x="16" y="6"/>
                      <a:pt x="10" y="0"/>
                      <a:pt x="7" y="0"/>
                    </a:cubicBezTo>
                    <a:cubicBezTo>
                      <a:pt x="5" y="1"/>
                      <a:pt x="0" y="6"/>
                      <a:pt x="0" y="9"/>
                    </a:cubicBezTo>
                    <a:cubicBezTo>
                      <a:pt x="1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66" name="Freeform 1615">
                <a:extLst>
                  <a:ext uri="{FF2B5EF4-FFF2-40B4-BE49-F238E27FC236}">
                    <a16:creationId xmlns="" xmlns:a16="http://schemas.microsoft.com/office/drawing/2014/main" id="{56D3A317-AF03-4683-8FF5-D1287754E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692"/>
                <a:ext cx="42" cy="42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7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9" y="16"/>
                      <a:pt x="15" y="11"/>
                      <a:pt x="15" y="9"/>
                    </a:cubicBezTo>
                    <a:cubicBezTo>
                      <a:pt x="16" y="6"/>
                      <a:pt x="10" y="0"/>
                      <a:pt x="7" y="0"/>
                    </a:cubicBezTo>
                    <a:cubicBezTo>
                      <a:pt x="5" y="0"/>
                      <a:pt x="0" y="5"/>
                      <a:pt x="0" y="8"/>
                    </a:cubicBezTo>
                    <a:cubicBezTo>
                      <a:pt x="0" y="10"/>
                      <a:pt x="5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67" name="Freeform 1616">
                <a:extLst>
                  <a:ext uri="{FF2B5EF4-FFF2-40B4-BE49-F238E27FC236}">
                    <a16:creationId xmlns="" xmlns:a16="http://schemas.microsoft.com/office/drawing/2014/main" id="{8D7D1EB2-F3A5-4CBA-A949-607571727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692"/>
                <a:ext cx="41" cy="42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9 h 16"/>
                  <a:gd name="T4" fmla="*/ 8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9" y="16"/>
                      <a:pt x="15" y="11"/>
                      <a:pt x="16" y="9"/>
                    </a:cubicBezTo>
                    <a:cubicBezTo>
                      <a:pt x="16" y="6"/>
                      <a:pt x="11" y="0"/>
                      <a:pt x="8" y="0"/>
                    </a:cubicBezTo>
                    <a:cubicBezTo>
                      <a:pt x="6" y="0"/>
                      <a:pt x="1" y="5"/>
                      <a:pt x="0" y="8"/>
                    </a:cubicBezTo>
                    <a:cubicBezTo>
                      <a:pt x="0" y="10"/>
                      <a:pt x="5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68" name="Freeform 1617">
                <a:extLst>
                  <a:ext uri="{FF2B5EF4-FFF2-40B4-BE49-F238E27FC236}">
                    <a16:creationId xmlns="" xmlns:a16="http://schemas.microsoft.com/office/drawing/2014/main" id="{24CA40FA-B8D4-49D4-A2E0-142E01FD3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1373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3 w 16"/>
                  <a:gd name="T3" fmla="*/ 13 h 16"/>
                  <a:gd name="T4" fmla="*/ 15 w 16"/>
                  <a:gd name="T5" fmla="*/ 8 h 16"/>
                  <a:gd name="T6" fmla="*/ 7 w 16"/>
                  <a:gd name="T7" fmla="*/ 0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3" y="13"/>
                    </a:cubicBezTo>
                    <a:cubicBezTo>
                      <a:pt x="15" y="12"/>
                      <a:pt x="15" y="10"/>
                      <a:pt x="15" y="8"/>
                    </a:cubicBezTo>
                    <a:cubicBezTo>
                      <a:pt x="16" y="6"/>
                      <a:pt x="10" y="0"/>
                      <a:pt x="7" y="0"/>
                    </a:cubicBezTo>
                    <a:cubicBezTo>
                      <a:pt x="5" y="1"/>
                      <a:pt x="0" y="6"/>
                      <a:pt x="0" y="9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69" name="Freeform 1618">
                <a:extLst>
                  <a:ext uri="{FF2B5EF4-FFF2-40B4-BE49-F238E27FC236}">
                    <a16:creationId xmlns="" xmlns:a16="http://schemas.microsoft.com/office/drawing/2014/main" id="{7E5062DC-1CB9-448F-A796-E2F75CD41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006"/>
                <a:ext cx="42" cy="41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2 w 16"/>
                  <a:gd name="T9" fmla="*/ 13 h 16"/>
                  <a:gd name="T10" fmla="*/ 8 w 16"/>
                  <a:gd name="T1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0" y="16"/>
                      <a:pt x="15" y="10"/>
                      <a:pt x="16" y="8"/>
                    </a:cubicBezTo>
                    <a:cubicBezTo>
                      <a:pt x="16" y="6"/>
                      <a:pt x="10" y="0"/>
                      <a:pt x="8" y="0"/>
                    </a:cubicBezTo>
                    <a:cubicBezTo>
                      <a:pt x="6" y="0"/>
                      <a:pt x="0" y="6"/>
                      <a:pt x="0" y="8"/>
                    </a:cubicBezTo>
                    <a:cubicBezTo>
                      <a:pt x="1" y="10"/>
                      <a:pt x="1" y="12"/>
                      <a:pt x="2" y="13"/>
                    </a:cubicBezTo>
                    <a:cubicBezTo>
                      <a:pt x="4" y="14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70" name="Freeform 1619">
                <a:extLst>
                  <a:ext uri="{FF2B5EF4-FFF2-40B4-BE49-F238E27FC236}">
                    <a16:creationId xmlns="" xmlns:a16="http://schemas.microsoft.com/office/drawing/2014/main" id="{86270D94-9B97-4B84-A177-272EA4C37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7" y="1588"/>
                <a:ext cx="41" cy="42"/>
              </a:xfrm>
              <a:custGeom>
                <a:avLst/>
                <a:gdLst>
                  <a:gd name="T0" fmla="*/ 7 w 16"/>
                  <a:gd name="T1" fmla="*/ 15 h 16"/>
                  <a:gd name="T2" fmla="*/ 15 w 16"/>
                  <a:gd name="T3" fmla="*/ 8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5"/>
                    </a:moveTo>
                    <a:cubicBezTo>
                      <a:pt x="9" y="16"/>
                      <a:pt x="15" y="11"/>
                      <a:pt x="15" y="8"/>
                    </a:cubicBezTo>
                    <a:cubicBezTo>
                      <a:pt x="16" y="6"/>
                      <a:pt x="11" y="0"/>
                      <a:pt x="8" y="0"/>
                    </a:cubicBezTo>
                    <a:cubicBezTo>
                      <a:pt x="6" y="0"/>
                      <a:pt x="0" y="5"/>
                      <a:pt x="0" y="7"/>
                    </a:cubicBezTo>
                    <a:cubicBezTo>
                      <a:pt x="0" y="9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71" name="Freeform 1620">
                <a:extLst>
                  <a:ext uri="{FF2B5EF4-FFF2-40B4-BE49-F238E27FC236}">
                    <a16:creationId xmlns="" xmlns:a16="http://schemas.microsoft.com/office/drawing/2014/main" id="{E96CB885-9600-4D45-A2FB-01429C0A6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0" y="1588"/>
                <a:ext cx="44" cy="42"/>
              </a:xfrm>
              <a:custGeom>
                <a:avLst/>
                <a:gdLst>
                  <a:gd name="T0" fmla="*/ 8 w 17"/>
                  <a:gd name="T1" fmla="*/ 15 h 16"/>
                  <a:gd name="T2" fmla="*/ 16 w 17"/>
                  <a:gd name="T3" fmla="*/ 7 h 16"/>
                  <a:gd name="T4" fmla="*/ 13 w 17"/>
                  <a:gd name="T5" fmla="*/ 2 h 16"/>
                  <a:gd name="T6" fmla="*/ 8 w 17"/>
                  <a:gd name="T7" fmla="*/ 0 h 16"/>
                  <a:gd name="T8" fmla="*/ 4 w 17"/>
                  <a:gd name="T9" fmla="*/ 2 h 16"/>
                  <a:gd name="T10" fmla="*/ 1 w 17"/>
                  <a:gd name="T11" fmla="*/ 7 h 16"/>
                  <a:gd name="T12" fmla="*/ 8 w 17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8" y="15"/>
                    </a:moveTo>
                    <a:cubicBezTo>
                      <a:pt x="11" y="16"/>
                      <a:pt x="17" y="10"/>
                      <a:pt x="16" y="7"/>
                    </a:cubicBezTo>
                    <a:cubicBezTo>
                      <a:pt x="16" y="5"/>
                      <a:pt x="15" y="3"/>
                      <a:pt x="13" y="2"/>
                    </a:cubicBezTo>
                    <a:cubicBezTo>
                      <a:pt x="12" y="1"/>
                      <a:pt x="10" y="1"/>
                      <a:pt x="8" y="0"/>
                    </a:cubicBezTo>
                    <a:cubicBezTo>
                      <a:pt x="7" y="1"/>
                      <a:pt x="5" y="1"/>
                      <a:pt x="4" y="2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0" y="9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72" name="Freeform 1621">
                <a:extLst>
                  <a:ext uri="{FF2B5EF4-FFF2-40B4-BE49-F238E27FC236}">
                    <a16:creationId xmlns="" xmlns:a16="http://schemas.microsoft.com/office/drawing/2014/main" id="{B78F727D-077A-4D54-9445-60553155C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" y="1270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4 w 16"/>
                  <a:gd name="T3" fmla="*/ 13 h 15"/>
                  <a:gd name="T4" fmla="*/ 16 w 16"/>
                  <a:gd name="T5" fmla="*/ 8 h 15"/>
                  <a:gd name="T6" fmla="*/ 8 w 16"/>
                  <a:gd name="T7" fmla="*/ 0 h 15"/>
                  <a:gd name="T8" fmla="*/ 0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1"/>
                      <a:pt x="15" y="10"/>
                      <a:pt x="16" y="8"/>
                    </a:cubicBezTo>
                    <a:cubicBezTo>
                      <a:pt x="16" y="5"/>
                      <a:pt x="10" y="0"/>
                      <a:pt x="8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1" y="10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73" name="Freeform 1622">
                <a:extLst>
                  <a:ext uri="{FF2B5EF4-FFF2-40B4-BE49-F238E27FC236}">
                    <a16:creationId xmlns="" xmlns:a16="http://schemas.microsoft.com/office/drawing/2014/main" id="{7DD7F2D9-9616-461A-91D8-69E1D0231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221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8 h 15"/>
                  <a:gd name="T8" fmla="*/ 3 w 16"/>
                  <a:gd name="T9" fmla="*/ 13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1" y="15"/>
                      <a:pt x="16" y="9"/>
                      <a:pt x="16" y="7"/>
                    </a:cubicBezTo>
                    <a:cubicBezTo>
                      <a:pt x="15" y="4"/>
                      <a:pt x="10" y="0"/>
                      <a:pt x="8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1" y="10"/>
                      <a:pt x="2" y="12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74" name="Freeform 1623">
                <a:extLst>
                  <a:ext uri="{FF2B5EF4-FFF2-40B4-BE49-F238E27FC236}">
                    <a16:creationId xmlns="" xmlns:a16="http://schemas.microsoft.com/office/drawing/2014/main" id="{38D4AF35-649E-41E1-AF21-39F8BA822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221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1 w 16"/>
                  <a:gd name="T7" fmla="*/ 8 h 15"/>
                  <a:gd name="T8" fmla="*/ 4 w 16"/>
                  <a:gd name="T9" fmla="*/ 13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1" y="15"/>
                      <a:pt x="16" y="9"/>
                      <a:pt x="16" y="7"/>
                    </a:cubicBezTo>
                    <a:cubicBezTo>
                      <a:pt x="16" y="5"/>
                      <a:pt x="10" y="0"/>
                      <a:pt x="8" y="0"/>
                    </a:cubicBezTo>
                    <a:cubicBezTo>
                      <a:pt x="6" y="0"/>
                      <a:pt x="0" y="6"/>
                      <a:pt x="1" y="8"/>
                    </a:cubicBezTo>
                    <a:cubicBezTo>
                      <a:pt x="1" y="10"/>
                      <a:pt x="2" y="12"/>
                      <a:pt x="4" y="13"/>
                    </a:cubicBezTo>
                    <a:cubicBezTo>
                      <a:pt x="5" y="14"/>
                      <a:pt x="7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75" name="Freeform 1624">
                <a:extLst>
                  <a:ext uri="{FF2B5EF4-FFF2-40B4-BE49-F238E27FC236}">
                    <a16:creationId xmlns="" xmlns:a16="http://schemas.microsoft.com/office/drawing/2014/main" id="{C4D1D11E-EB69-45A5-A4B2-617822B10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218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3 w 16"/>
                  <a:gd name="T3" fmla="*/ 13 h 16"/>
                  <a:gd name="T4" fmla="*/ 15 w 16"/>
                  <a:gd name="T5" fmla="*/ 9 h 16"/>
                  <a:gd name="T6" fmla="*/ 7 w 16"/>
                  <a:gd name="T7" fmla="*/ 1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5"/>
                      <a:pt x="13" y="13"/>
                    </a:cubicBezTo>
                    <a:cubicBezTo>
                      <a:pt x="14" y="12"/>
                      <a:pt x="15" y="10"/>
                      <a:pt x="15" y="9"/>
                    </a:cubicBezTo>
                    <a:cubicBezTo>
                      <a:pt x="16" y="6"/>
                      <a:pt x="9" y="0"/>
                      <a:pt x="7" y="1"/>
                    </a:cubicBezTo>
                    <a:cubicBezTo>
                      <a:pt x="5" y="1"/>
                      <a:pt x="0" y="7"/>
                      <a:pt x="0" y="9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76" name="Freeform 1625">
                <a:extLst>
                  <a:ext uri="{FF2B5EF4-FFF2-40B4-BE49-F238E27FC236}">
                    <a16:creationId xmlns="" xmlns:a16="http://schemas.microsoft.com/office/drawing/2014/main" id="{76392F01-D025-4387-8CE2-DB3CACE35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" y="2221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8 h 15"/>
                  <a:gd name="T8" fmla="*/ 3 w 16"/>
                  <a:gd name="T9" fmla="*/ 13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6" y="9"/>
                      <a:pt x="16" y="7"/>
                    </a:cubicBezTo>
                    <a:cubicBezTo>
                      <a:pt x="15" y="5"/>
                      <a:pt x="10" y="0"/>
                      <a:pt x="8" y="0"/>
                    </a:cubicBezTo>
                    <a:cubicBezTo>
                      <a:pt x="6" y="0"/>
                      <a:pt x="0" y="6"/>
                      <a:pt x="0" y="8"/>
                    </a:cubicBezTo>
                    <a:cubicBezTo>
                      <a:pt x="1" y="9"/>
                      <a:pt x="2" y="12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77" name="Freeform 1626">
                <a:extLst>
                  <a:ext uri="{FF2B5EF4-FFF2-40B4-BE49-F238E27FC236}">
                    <a16:creationId xmlns="" xmlns:a16="http://schemas.microsoft.com/office/drawing/2014/main" id="{F4A557D5-38C8-4B6B-B0BA-14154ABC9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221"/>
                <a:ext cx="39" cy="41"/>
              </a:xfrm>
              <a:custGeom>
                <a:avLst/>
                <a:gdLst>
                  <a:gd name="T0" fmla="*/ 8 w 15"/>
                  <a:gd name="T1" fmla="*/ 15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8 h 16"/>
                  <a:gd name="T8" fmla="*/ 8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5"/>
                    </a:moveTo>
                    <a:cubicBezTo>
                      <a:pt x="10" y="15"/>
                      <a:pt x="15" y="9"/>
                      <a:pt x="15" y="7"/>
                    </a:cubicBezTo>
                    <a:cubicBezTo>
                      <a:pt x="15" y="5"/>
                      <a:pt x="9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0" y="10"/>
                      <a:pt x="6" y="16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78" name="Freeform 1627">
                <a:extLst>
                  <a:ext uri="{FF2B5EF4-FFF2-40B4-BE49-F238E27FC236}">
                    <a16:creationId xmlns="" xmlns:a16="http://schemas.microsoft.com/office/drawing/2014/main" id="{26A3E82E-F922-44BC-8BCD-68652ABF9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218"/>
                <a:ext cx="41" cy="44"/>
              </a:xfrm>
              <a:custGeom>
                <a:avLst/>
                <a:gdLst>
                  <a:gd name="T0" fmla="*/ 8 w 16"/>
                  <a:gd name="T1" fmla="*/ 16 h 17"/>
                  <a:gd name="T2" fmla="*/ 13 w 16"/>
                  <a:gd name="T3" fmla="*/ 13 h 17"/>
                  <a:gd name="T4" fmla="*/ 15 w 16"/>
                  <a:gd name="T5" fmla="*/ 8 h 17"/>
                  <a:gd name="T6" fmla="*/ 7 w 16"/>
                  <a:gd name="T7" fmla="*/ 1 h 17"/>
                  <a:gd name="T8" fmla="*/ 0 w 16"/>
                  <a:gd name="T9" fmla="*/ 9 h 17"/>
                  <a:gd name="T10" fmla="*/ 8 w 16"/>
                  <a:gd name="T1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8" y="16"/>
                    </a:moveTo>
                    <a:cubicBezTo>
                      <a:pt x="10" y="16"/>
                      <a:pt x="12" y="15"/>
                      <a:pt x="13" y="13"/>
                    </a:cubicBezTo>
                    <a:cubicBezTo>
                      <a:pt x="14" y="12"/>
                      <a:pt x="15" y="10"/>
                      <a:pt x="15" y="8"/>
                    </a:cubicBezTo>
                    <a:cubicBezTo>
                      <a:pt x="16" y="6"/>
                      <a:pt x="9" y="0"/>
                      <a:pt x="7" y="1"/>
                    </a:cubicBezTo>
                    <a:cubicBezTo>
                      <a:pt x="5" y="1"/>
                      <a:pt x="0" y="7"/>
                      <a:pt x="0" y="9"/>
                    </a:cubicBezTo>
                    <a:cubicBezTo>
                      <a:pt x="0" y="11"/>
                      <a:pt x="6" y="17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79" name="Freeform 1628">
                <a:extLst>
                  <a:ext uri="{FF2B5EF4-FFF2-40B4-BE49-F238E27FC236}">
                    <a16:creationId xmlns="" xmlns:a16="http://schemas.microsoft.com/office/drawing/2014/main" id="{047B3AD0-CBB6-4572-8DF6-2B809F452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1373"/>
                <a:ext cx="41" cy="42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8 h 16"/>
                  <a:gd name="T4" fmla="*/ 12 w 16"/>
                  <a:gd name="T5" fmla="*/ 3 h 16"/>
                  <a:gd name="T6" fmla="*/ 7 w 16"/>
                  <a:gd name="T7" fmla="*/ 0 h 16"/>
                  <a:gd name="T8" fmla="*/ 0 w 16"/>
                  <a:gd name="T9" fmla="*/ 8 h 16"/>
                  <a:gd name="T10" fmla="*/ 7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9" y="16"/>
                      <a:pt x="16" y="10"/>
                      <a:pt x="15" y="8"/>
                    </a:cubicBezTo>
                    <a:cubicBezTo>
                      <a:pt x="15" y="6"/>
                      <a:pt x="14" y="4"/>
                      <a:pt x="12" y="3"/>
                    </a:cubicBezTo>
                    <a:cubicBezTo>
                      <a:pt x="11" y="1"/>
                      <a:pt x="9" y="1"/>
                      <a:pt x="7" y="0"/>
                    </a:cubicBezTo>
                    <a:cubicBezTo>
                      <a:pt x="6" y="0"/>
                      <a:pt x="0" y="6"/>
                      <a:pt x="0" y="8"/>
                    </a:cubicBezTo>
                    <a:cubicBezTo>
                      <a:pt x="0" y="10"/>
                      <a:pt x="5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80" name="Freeform 1629">
                <a:extLst>
                  <a:ext uri="{FF2B5EF4-FFF2-40B4-BE49-F238E27FC236}">
                    <a16:creationId xmlns="" xmlns:a16="http://schemas.microsoft.com/office/drawing/2014/main" id="{0338C382-7C01-43F6-9386-F30D6D2BA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" y="1796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1 h 16"/>
                  <a:gd name="T6" fmla="*/ 2 w 16"/>
                  <a:gd name="T7" fmla="*/ 3 h 16"/>
                  <a:gd name="T8" fmla="*/ 0 w 16"/>
                  <a:gd name="T9" fmla="*/ 8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5" y="11"/>
                      <a:pt x="16" y="9"/>
                    </a:cubicBezTo>
                    <a:cubicBezTo>
                      <a:pt x="16" y="6"/>
                      <a:pt x="10" y="0"/>
                      <a:pt x="8" y="1"/>
                    </a:cubicBezTo>
                    <a:cubicBezTo>
                      <a:pt x="6" y="1"/>
                      <a:pt x="4" y="2"/>
                      <a:pt x="2" y="3"/>
                    </a:cubicBezTo>
                    <a:cubicBezTo>
                      <a:pt x="1" y="5"/>
                      <a:pt x="1" y="7"/>
                      <a:pt x="0" y="8"/>
                    </a:cubicBezTo>
                    <a:cubicBezTo>
                      <a:pt x="0" y="10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81" name="Freeform 1630">
                <a:extLst>
                  <a:ext uri="{FF2B5EF4-FFF2-40B4-BE49-F238E27FC236}">
                    <a16:creationId xmlns="" xmlns:a16="http://schemas.microsoft.com/office/drawing/2014/main" id="{328E2AB2-32E8-4A71-989F-335EB0D01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6" y="1796"/>
                <a:ext cx="41" cy="41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8 w 16"/>
                  <a:gd name="T5" fmla="*/ 1 h 16"/>
                  <a:gd name="T6" fmla="*/ 2 w 16"/>
                  <a:gd name="T7" fmla="*/ 3 h 16"/>
                  <a:gd name="T8" fmla="*/ 0 w 16"/>
                  <a:gd name="T9" fmla="*/ 8 h 16"/>
                  <a:gd name="T10" fmla="*/ 7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9" y="16"/>
                      <a:pt x="15" y="11"/>
                      <a:pt x="15" y="9"/>
                    </a:cubicBezTo>
                    <a:cubicBezTo>
                      <a:pt x="16" y="6"/>
                      <a:pt x="10" y="0"/>
                      <a:pt x="8" y="1"/>
                    </a:cubicBezTo>
                    <a:cubicBezTo>
                      <a:pt x="6" y="1"/>
                      <a:pt x="4" y="2"/>
                      <a:pt x="2" y="3"/>
                    </a:cubicBezTo>
                    <a:cubicBezTo>
                      <a:pt x="1" y="5"/>
                      <a:pt x="1" y="7"/>
                      <a:pt x="0" y="8"/>
                    </a:cubicBezTo>
                    <a:cubicBezTo>
                      <a:pt x="0" y="10"/>
                      <a:pt x="5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82" name="Freeform 1631">
                <a:extLst>
                  <a:ext uri="{FF2B5EF4-FFF2-40B4-BE49-F238E27FC236}">
                    <a16:creationId xmlns="" xmlns:a16="http://schemas.microsoft.com/office/drawing/2014/main" id="{F9600DBA-EEFA-4A10-978B-9DD501E40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480"/>
                <a:ext cx="41" cy="38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9" y="15"/>
                      <a:pt x="15" y="10"/>
                      <a:pt x="16" y="8"/>
                    </a:cubicBezTo>
                    <a:cubicBezTo>
                      <a:pt x="16" y="6"/>
                      <a:pt x="11" y="0"/>
                      <a:pt x="8" y="0"/>
                    </a:cubicBezTo>
                    <a:cubicBezTo>
                      <a:pt x="6" y="0"/>
                      <a:pt x="0" y="5"/>
                      <a:pt x="0" y="7"/>
                    </a:cubicBezTo>
                    <a:cubicBezTo>
                      <a:pt x="0" y="9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83" name="Freeform 1632">
                <a:extLst>
                  <a:ext uri="{FF2B5EF4-FFF2-40B4-BE49-F238E27FC236}">
                    <a16:creationId xmlns="" xmlns:a16="http://schemas.microsoft.com/office/drawing/2014/main" id="{DBB1F963-AD75-442D-9DB7-3D707A186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5" y="3683"/>
                <a:ext cx="20" cy="70"/>
              </a:xfrm>
              <a:custGeom>
                <a:avLst/>
                <a:gdLst>
                  <a:gd name="T0" fmla="*/ 7 w 8"/>
                  <a:gd name="T1" fmla="*/ 27 h 27"/>
                  <a:gd name="T2" fmla="*/ 8 w 8"/>
                  <a:gd name="T3" fmla="*/ 22 h 27"/>
                  <a:gd name="T4" fmla="*/ 8 w 8"/>
                  <a:gd name="T5" fmla="*/ 14 h 27"/>
                  <a:gd name="T6" fmla="*/ 8 w 8"/>
                  <a:gd name="T7" fmla="*/ 3 h 27"/>
                  <a:gd name="T8" fmla="*/ 7 w 8"/>
                  <a:gd name="T9" fmla="*/ 0 h 27"/>
                  <a:gd name="T10" fmla="*/ 5 w 8"/>
                  <a:gd name="T11" fmla="*/ 2 h 27"/>
                  <a:gd name="T12" fmla="*/ 0 w 8"/>
                  <a:gd name="T13" fmla="*/ 13 h 27"/>
                  <a:gd name="T14" fmla="*/ 3 w 8"/>
                  <a:gd name="T15" fmla="*/ 23 h 27"/>
                  <a:gd name="T16" fmla="*/ 7 w 8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7">
                    <a:moveTo>
                      <a:pt x="7" y="27"/>
                    </a:moveTo>
                    <a:cubicBezTo>
                      <a:pt x="7" y="25"/>
                      <a:pt x="8" y="24"/>
                      <a:pt x="8" y="22"/>
                    </a:cubicBezTo>
                    <a:cubicBezTo>
                      <a:pt x="8" y="19"/>
                      <a:pt x="8" y="17"/>
                      <a:pt x="8" y="14"/>
                    </a:cubicBezTo>
                    <a:cubicBezTo>
                      <a:pt x="8" y="10"/>
                      <a:pt x="8" y="7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1" y="5"/>
                      <a:pt x="1" y="9"/>
                      <a:pt x="0" y="13"/>
                    </a:cubicBezTo>
                    <a:cubicBezTo>
                      <a:pt x="0" y="16"/>
                      <a:pt x="2" y="20"/>
                      <a:pt x="3" y="23"/>
                    </a:cubicBezTo>
                    <a:cubicBezTo>
                      <a:pt x="3" y="25"/>
                      <a:pt x="5" y="26"/>
                      <a:pt x="7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84" name="Freeform 1633">
                <a:extLst>
                  <a:ext uri="{FF2B5EF4-FFF2-40B4-BE49-F238E27FC236}">
                    <a16:creationId xmlns="" xmlns:a16="http://schemas.microsoft.com/office/drawing/2014/main" id="{923A8C86-B378-450F-90EB-433A41707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7" y="3579"/>
                <a:ext cx="18" cy="70"/>
              </a:xfrm>
              <a:custGeom>
                <a:avLst/>
                <a:gdLst>
                  <a:gd name="T0" fmla="*/ 6 w 7"/>
                  <a:gd name="T1" fmla="*/ 27 h 27"/>
                  <a:gd name="T2" fmla="*/ 7 w 7"/>
                  <a:gd name="T3" fmla="*/ 24 h 27"/>
                  <a:gd name="T4" fmla="*/ 7 w 7"/>
                  <a:gd name="T5" fmla="*/ 14 h 27"/>
                  <a:gd name="T6" fmla="*/ 7 w 7"/>
                  <a:gd name="T7" fmla="*/ 2 h 27"/>
                  <a:gd name="T8" fmla="*/ 6 w 7"/>
                  <a:gd name="T9" fmla="*/ 0 h 27"/>
                  <a:gd name="T10" fmla="*/ 4 w 7"/>
                  <a:gd name="T11" fmla="*/ 1 h 27"/>
                  <a:gd name="T12" fmla="*/ 4 w 7"/>
                  <a:gd name="T13" fmla="*/ 25 h 27"/>
                  <a:gd name="T14" fmla="*/ 6 w 7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7">
                    <a:moveTo>
                      <a:pt x="6" y="27"/>
                    </a:moveTo>
                    <a:cubicBezTo>
                      <a:pt x="6" y="26"/>
                      <a:pt x="7" y="25"/>
                      <a:pt x="7" y="24"/>
                    </a:cubicBezTo>
                    <a:cubicBezTo>
                      <a:pt x="7" y="21"/>
                      <a:pt x="7" y="17"/>
                      <a:pt x="7" y="14"/>
                    </a:cubicBezTo>
                    <a:cubicBezTo>
                      <a:pt x="7" y="10"/>
                      <a:pt x="7" y="6"/>
                      <a:pt x="7" y="2"/>
                    </a:cubicBezTo>
                    <a:cubicBezTo>
                      <a:pt x="7" y="2"/>
                      <a:pt x="6" y="1"/>
                      <a:pt x="6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0" y="7"/>
                      <a:pt x="0" y="20"/>
                      <a:pt x="4" y="25"/>
                    </a:cubicBezTo>
                    <a:cubicBezTo>
                      <a:pt x="5" y="26"/>
                      <a:pt x="5" y="26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85" name="Freeform 1634">
                <a:extLst>
                  <a:ext uri="{FF2B5EF4-FFF2-40B4-BE49-F238E27FC236}">
                    <a16:creationId xmlns="" xmlns:a16="http://schemas.microsoft.com/office/drawing/2014/main" id="{A9E2C450-C179-4FE0-92F2-428DA8953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115"/>
                <a:ext cx="31" cy="44"/>
              </a:xfrm>
              <a:custGeom>
                <a:avLst/>
                <a:gdLst>
                  <a:gd name="T0" fmla="*/ 5 w 12"/>
                  <a:gd name="T1" fmla="*/ 1 h 17"/>
                  <a:gd name="T2" fmla="*/ 1 w 12"/>
                  <a:gd name="T3" fmla="*/ 1 h 17"/>
                  <a:gd name="T4" fmla="*/ 0 w 12"/>
                  <a:gd name="T5" fmla="*/ 4 h 17"/>
                  <a:gd name="T6" fmla="*/ 0 w 12"/>
                  <a:gd name="T7" fmla="*/ 8 h 17"/>
                  <a:gd name="T8" fmla="*/ 0 w 12"/>
                  <a:gd name="T9" fmla="*/ 13 h 17"/>
                  <a:gd name="T10" fmla="*/ 5 w 12"/>
                  <a:gd name="T11" fmla="*/ 16 h 17"/>
                  <a:gd name="T12" fmla="*/ 5 w 12"/>
                  <a:gd name="T13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1"/>
                    </a:moveTo>
                    <a:cubicBezTo>
                      <a:pt x="4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0" y="9"/>
                      <a:pt x="0" y="11"/>
                      <a:pt x="0" y="13"/>
                    </a:cubicBezTo>
                    <a:cubicBezTo>
                      <a:pt x="0" y="15"/>
                      <a:pt x="3" y="17"/>
                      <a:pt x="5" y="16"/>
                    </a:cubicBezTo>
                    <a:cubicBezTo>
                      <a:pt x="11" y="11"/>
                      <a:pt x="12" y="6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86" name="Freeform 1635">
                <a:extLst>
                  <a:ext uri="{FF2B5EF4-FFF2-40B4-BE49-F238E27FC236}">
                    <a16:creationId xmlns="" xmlns:a16="http://schemas.microsoft.com/office/drawing/2014/main" id="{3C9C16A3-1682-4FDF-839C-666A8695C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1907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7 w 12"/>
                  <a:gd name="T5" fmla="*/ 11 h 12"/>
                  <a:gd name="T6" fmla="*/ 12 w 12"/>
                  <a:gd name="T7" fmla="*/ 5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7" y="11"/>
                    </a:cubicBezTo>
                    <a:cubicBezTo>
                      <a:pt x="11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87" name="Freeform 1636">
                <a:extLst>
                  <a:ext uri="{FF2B5EF4-FFF2-40B4-BE49-F238E27FC236}">
                    <a16:creationId xmlns="" xmlns:a16="http://schemas.microsoft.com/office/drawing/2014/main" id="{EA9617B4-B24C-4F5F-B182-6CD18D39A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1905"/>
                <a:ext cx="31" cy="33"/>
              </a:xfrm>
              <a:custGeom>
                <a:avLst/>
                <a:gdLst>
                  <a:gd name="T0" fmla="*/ 6 w 12"/>
                  <a:gd name="T1" fmla="*/ 12 h 13"/>
                  <a:gd name="T2" fmla="*/ 12 w 12"/>
                  <a:gd name="T3" fmla="*/ 6 h 13"/>
                  <a:gd name="T4" fmla="*/ 5 w 12"/>
                  <a:gd name="T5" fmla="*/ 1 h 13"/>
                  <a:gd name="T6" fmla="*/ 0 w 12"/>
                  <a:gd name="T7" fmla="*/ 7 h 13"/>
                  <a:gd name="T8" fmla="*/ 6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3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88" name="Freeform 1637">
                <a:extLst>
                  <a:ext uri="{FF2B5EF4-FFF2-40B4-BE49-F238E27FC236}">
                    <a16:creationId xmlns="" xmlns:a16="http://schemas.microsoft.com/office/drawing/2014/main" id="{9897EE42-A1B9-4245-B57D-A5E915082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1485"/>
                <a:ext cx="31" cy="28"/>
              </a:xfrm>
              <a:custGeom>
                <a:avLst/>
                <a:gdLst>
                  <a:gd name="T0" fmla="*/ 5 w 12"/>
                  <a:gd name="T1" fmla="*/ 0 h 11"/>
                  <a:gd name="T2" fmla="*/ 0 w 12"/>
                  <a:gd name="T3" fmla="*/ 5 h 11"/>
                  <a:gd name="T4" fmla="*/ 6 w 12"/>
                  <a:gd name="T5" fmla="*/ 11 h 11"/>
                  <a:gd name="T6" fmla="*/ 11 w 12"/>
                  <a:gd name="T7" fmla="*/ 5 h 11"/>
                  <a:gd name="T8" fmla="*/ 5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5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1"/>
                      <a:pt x="12" y="9"/>
                      <a:pt x="11" y="5"/>
                    </a:cubicBezTo>
                    <a:cubicBezTo>
                      <a:pt x="11" y="1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89" name="Freeform 1638">
                <a:extLst>
                  <a:ext uri="{FF2B5EF4-FFF2-40B4-BE49-F238E27FC236}">
                    <a16:creationId xmlns="" xmlns:a16="http://schemas.microsoft.com/office/drawing/2014/main" id="{E9D14F41-B7AF-475E-A3BC-A50BE2F97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482"/>
                <a:ext cx="31" cy="31"/>
              </a:xfrm>
              <a:custGeom>
                <a:avLst/>
                <a:gdLst>
                  <a:gd name="T0" fmla="*/ 6 w 12"/>
                  <a:gd name="T1" fmla="*/ 1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7 h 12"/>
                  <a:gd name="T8" fmla="*/ 6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"/>
                    </a:moveTo>
                    <a:cubicBezTo>
                      <a:pt x="2" y="0"/>
                      <a:pt x="0" y="2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7"/>
                    </a:cubicBezTo>
                    <a:cubicBezTo>
                      <a:pt x="12" y="3"/>
                      <a:pt x="10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90" name="Freeform 1639">
                <a:extLst>
                  <a:ext uri="{FF2B5EF4-FFF2-40B4-BE49-F238E27FC236}">
                    <a16:creationId xmlns="" xmlns:a16="http://schemas.microsoft.com/office/drawing/2014/main" id="{AE458ABC-03CC-48DF-8851-EB545B298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8" y="1482"/>
                <a:ext cx="29" cy="34"/>
              </a:xfrm>
              <a:custGeom>
                <a:avLst/>
                <a:gdLst>
                  <a:gd name="T0" fmla="*/ 5 w 11"/>
                  <a:gd name="T1" fmla="*/ 1 h 13"/>
                  <a:gd name="T2" fmla="*/ 0 w 11"/>
                  <a:gd name="T3" fmla="*/ 7 h 13"/>
                  <a:gd name="T4" fmla="*/ 6 w 11"/>
                  <a:gd name="T5" fmla="*/ 12 h 13"/>
                  <a:gd name="T6" fmla="*/ 11 w 11"/>
                  <a:gd name="T7" fmla="*/ 6 h 13"/>
                  <a:gd name="T8" fmla="*/ 5 w 11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5" y="1"/>
                    </a:move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3"/>
                      <a:pt x="6" y="12"/>
                    </a:cubicBez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9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91" name="Freeform 1640">
                <a:extLst>
                  <a:ext uri="{FF2B5EF4-FFF2-40B4-BE49-F238E27FC236}">
                    <a16:creationId xmlns="" xmlns:a16="http://schemas.microsoft.com/office/drawing/2014/main" id="{444635BE-0A23-41A2-A140-97A589CE1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2" y="1485"/>
                <a:ext cx="31" cy="28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5 h 11"/>
                  <a:gd name="T4" fmla="*/ 5 w 12"/>
                  <a:gd name="T5" fmla="*/ 11 h 11"/>
                  <a:gd name="T6" fmla="*/ 12 w 12"/>
                  <a:gd name="T7" fmla="*/ 5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ubicBezTo>
                      <a:pt x="10" y="11"/>
                      <a:pt x="12" y="10"/>
                      <a:pt x="12" y="5"/>
                    </a:cubicBezTo>
                    <a:cubicBezTo>
                      <a:pt x="11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92" name="Freeform 1641">
                <a:extLst>
                  <a:ext uri="{FF2B5EF4-FFF2-40B4-BE49-F238E27FC236}">
                    <a16:creationId xmlns="" xmlns:a16="http://schemas.microsoft.com/office/drawing/2014/main" id="{5B9102A4-D359-4D7A-A9B6-99E7DB41E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1" y="1482"/>
                <a:ext cx="31" cy="31"/>
              </a:xfrm>
              <a:custGeom>
                <a:avLst/>
                <a:gdLst>
                  <a:gd name="T0" fmla="*/ 6 w 12"/>
                  <a:gd name="T1" fmla="*/ 1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7 h 12"/>
                  <a:gd name="T8" fmla="*/ 6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"/>
                    </a:moveTo>
                    <a:cubicBezTo>
                      <a:pt x="2" y="1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1"/>
                      <a:pt x="12" y="7"/>
                    </a:cubicBezTo>
                    <a:cubicBezTo>
                      <a:pt x="12" y="2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93" name="Freeform 1642">
                <a:extLst>
                  <a:ext uri="{FF2B5EF4-FFF2-40B4-BE49-F238E27FC236}">
                    <a16:creationId xmlns="" xmlns:a16="http://schemas.microsoft.com/office/drawing/2014/main" id="{8C8775CC-A6E1-43D4-8A0C-9DDD521C3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1482"/>
                <a:ext cx="31" cy="31"/>
              </a:xfrm>
              <a:custGeom>
                <a:avLst/>
                <a:gdLst>
                  <a:gd name="T0" fmla="*/ 12 w 12"/>
                  <a:gd name="T1" fmla="*/ 5 h 12"/>
                  <a:gd name="T2" fmla="*/ 6 w 12"/>
                  <a:gd name="T3" fmla="*/ 1 h 12"/>
                  <a:gd name="T4" fmla="*/ 1 w 12"/>
                  <a:gd name="T5" fmla="*/ 7 h 12"/>
                  <a:gd name="T6" fmla="*/ 7 w 12"/>
                  <a:gd name="T7" fmla="*/ 12 h 12"/>
                  <a:gd name="T8" fmla="*/ 12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5"/>
                    </a:moveTo>
                    <a:cubicBezTo>
                      <a:pt x="12" y="2"/>
                      <a:pt x="10" y="0"/>
                      <a:pt x="6" y="1"/>
                    </a:cubicBezTo>
                    <a:cubicBezTo>
                      <a:pt x="2" y="1"/>
                      <a:pt x="0" y="3"/>
                      <a:pt x="1" y="7"/>
                    </a:cubicBezTo>
                    <a:cubicBezTo>
                      <a:pt x="1" y="11"/>
                      <a:pt x="2" y="12"/>
                      <a:pt x="7" y="12"/>
                    </a:cubicBezTo>
                    <a:cubicBezTo>
                      <a:pt x="11" y="12"/>
                      <a:pt x="12" y="10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94" name="Freeform 1643">
                <a:extLst>
                  <a:ext uri="{FF2B5EF4-FFF2-40B4-BE49-F238E27FC236}">
                    <a16:creationId xmlns="" xmlns:a16="http://schemas.microsoft.com/office/drawing/2014/main" id="{E54F9818-96E6-45E0-A4AA-88E73CE39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1" y="1482"/>
                <a:ext cx="31" cy="34"/>
              </a:xfrm>
              <a:custGeom>
                <a:avLst/>
                <a:gdLst>
                  <a:gd name="T0" fmla="*/ 7 w 12"/>
                  <a:gd name="T1" fmla="*/ 12 h 13"/>
                  <a:gd name="T2" fmla="*/ 11 w 12"/>
                  <a:gd name="T3" fmla="*/ 6 h 13"/>
                  <a:gd name="T4" fmla="*/ 5 w 12"/>
                  <a:gd name="T5" fmla="*/ 1 h 13"/>
                  <a:gd name="T6" fmla="*/ 0 w 12"/>
                  <a:gd name="T7" fmla="*/ 7 h 13"/>
                  <a:gd name="T8" fmla="*/ 7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2"/>
                    </a:moveTo>
                    <a:cubicBezTo>
                      <a:pt x="10" y="12"/>
                      <a:pt x="12" y="10"/>
                      <a:pt x="11" y="6"/>
                    </a:cubicBezTo>
                    <a:cubicBezTo>
                      <a:pt x="11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3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95" name="Freeform 1644">
                <a:extLst>
                  <a:ext uri="{FF2B5EF4-FFF2-40B4-BE49-F238E27FC236}">
                    <a16:creationId xmlns="" xmlns:a16="http://schemas.microsoft.com/office/drawing/2014/main" id="{CC946221-6875-450D-8F2B-019C47F74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5" y="1485"/>
                <a:ext cx="31" cy="28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5 h 11"/>
                  <a:gd name="T4" fmla="*/ 6 w 12"/>
                  <a:gd name="T5" fmla="*/ 0 h 11"/>
                  <a:gd name="T6" fmla="*/ 0 w 12"/>
                  <a:gd name="T7" fmla="*/ 5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2" y="10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96" name="Freeform 1645">
                <a:extLst>
                  <a:ext uri="{FF2B5EF4-FFF2-40B4-BE49-F238E27FC236}">
                    <a16:creationId xmlns="" xmlns:a16="http://schemas.microsoft.com/office/drawing/2014/main" id="{6A3EC7DA-8CE5-4F21-B881-9F8AB4F01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1801"/>
                <a:ext cx="32" cy="31"/>
              </a:xfrm>
              <a:custGeom>
                <a:avLst/>
                <a:gdLst>
                  <a:gd name="T0" fmla="*/ 6 w 12"/>
                  <a:gd name="T1" fmla="*/ 12 h 12"/>
                  <a:gd name="T2" fmla="*/ 11 w 12"/>
                  <a:gd name="T3" fmla="*/ 5 h 12"/>
                  <a:gd name="T4" fmla="*/ 5 w 12"/>
                  <a:gd name="T5" fmla="*/ 0 h 12"/>
                  <a:gd name="T6" fmla="*/ 0 w 12"/>
                  <a:gd name="T7" fmla="*/ 7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1" y="5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97" name="Freeform 1646">
                <a:extLst>
                  <a:ext uri="{FF2B5EF4-FFF2-40B4-BE49-F238E27FC236}">
                    <a16:creationId xmlns="" xmlns:a16="http://schemas.microsoft.com/office/drawing/2014/main" id="{2B8766BD-5C71-412B-8EC3-E039CE91F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594"/>
                <a:ext cx="32" cy="28"/>
              </a:xfrm>
              <a:custGeom>
                <a:avLst/>
                <a:gdLst>
                  <a:gd name="T0" fmla="*/ 5 w 12"/>
                  <a:gd name="T1" fmla="*/ 0 h 11"/>
                  <a:gd name="T2" fmla="*/ 0 w 12"/>
                  <a:gd name="T3" fmla="*/ 6 h 11"/>
                  <a:gd name="T4" fmla="*/ 6 w 12"/>
                  <a:gd name="T5" fmla="*/ 11 h 11"/>
                  <a:gd name="T6" fmla="*/ 12 w 12"/>
                  <a:gd name="T7" fmla="*/ 6 h 11"/>
                  <a:gd name="T8" fmla="*/ 5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98" name="Freeform 1647">
                <a:extLst>
                  <a:ext uri="{FF2B5EF4-FFF2-40B4-BE49-F238E27FC236}">
                    <a16:creationId xmlns="" xmlns:a16="http://schemas.microsoft.com/office/drawing/2014/main" id="{A53D07F0-19F5-442B-BBCD-58F794AD3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1594"/>
                <a:ext cx="31" cy="31"/>
              </a:xfrm>
              <a:custGeom>
                <a:avLst/>
                <a:gdLst>
                  <a:gd name="T0" fmla="*/ 6 w 12"/>
                  <a:gd name="T1" fmla="*/ 11 h 12"/>
                  <a:gd name="T2" fmla="*/ 12 w 12"/>
                  <a:gd name="T3" fmla="*/ 5 h 12"/>
                  <a:gd name="T4" fmla="*/ 6 w 12"/>
                  <a:gd name="T5" fmla="*/ 0 h 12"/>
                  <a:gd name="T6" fmla="*/ 0 w 12"/>
                  <a:gd name="T7" fmla="*/ 5 h 12"/>
                  <a:gd name="T8" fmla="*/ 6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1"/>
                    </a:moveTo>
                    <a:cubicBezTo>
                      <a:pt x="10" y="12"/>
                      <a:pt x="12" y="10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99" name="Freeform 1648">
                <a:extLst>
                  <a:ext uri="{FF2B5EF4-FFF2-40B4-BE49-F238E27FC236}">
                    <a16:creationId xmlns="" xmlns:a16="http://schemas.microsoft.com/office/drawing/2014/main" id="{0165701B-C8C2-4635-A5BC-B21F21590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594"/>
                <a:ext cx="29" cy="28"/>
              </a:xfrm>
              <a:custGeom>
                <a:avLst/>
                <a:gdLst>
                  <a:gd name="T0" fmla="*/ 6 w 11"/>
                  <a:gd name="T1" fmla="*/ 11 h 11"/>
                  <a:gd name="T2" fmla="*/ 11 w 11"/>
                  <a:gd name="T3" fmla="*/ 6 h 11"/>
                  <a:gd name="T4" fmla="*/ 6 w 11"/>
                  <a:gd name="T5" fmla="*/ 0 h 11"/>
                  <a:gd name="T6" fmla="*/ 0 w 11"/>
                  <a:gd name="T7" fmla="*/ 6 h 11"/>
                  <a:gd name="T8" fmla="*/ 6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10" y="11"/>
                      <a:pt x="11" y="10"/>
                      <a:pt x="11" y="6"/>
                    </a:cubicBezTo>
                    <a:cubicBezTo>
                      <a:pt x="11" y="2"/>
                      <a:pt x="10" y="0"/>
                      <a:pt x="6" y="0"/>
                    </a:cubicBezTo>
                    <a:cubicBezTo>
                      <a:pt x="1" y="0"/>
                      <a:pt x="0" y="1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00" name="Freeform 1649">
                <a:extLst>
                  <a:ext uri="{FF2B5EF4-FFF2-40B4-BE49-F238E27FC236}">
                    <a16:creationId xmlns="" xmlns:a16="http://schemas.microsoft.com/office/drawing/2014/main" id="{CCC3DDEE-200F-4AF4-931B-DF0D19E90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594"/>
                <a:ext cx="31" cy="28"/>
              </a:xfrm>
              <a:custGeom>
                <a:avLst/>
                <a:gdLst>
                  <a:gd name="T0" fmla="*/ 12 w 12"/>
                  <a:gd name="T1" fmla="*/ 5 h 11"/>
                  <a:gd name="T2" fmla="*/ 5 w 12"/>
                  <a:gd name="T3" fmla="*/ 0 h 11"/>
                  <a:gd name="T4" fmla="*/ 0 w 12"/>
                  <a:gd name="T5" fmla="*/ 6 h 11"/>
                  <a:gd name="T6" fmla="*/ 6 w 12"/>
                  <a:gd name="T7" fmla="*/ 11 h 11"/>
                  <a:gd name="T8" fmla="*/ 12 w 12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1"/>
                      <a:pt x="12" y="9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01" name="Freeform 1650">
                <a:extLst>
                  <a:ext uri="{FF2B5EF4-FFF2-40B4-BE49-F238E27FC236}">
                    <a16:creationId xmlns="" xmlns:a16="http://schemas.microsoft.com/office/drawing/2014/main" id="{3912A832-A27A-44EF-92C0-C90C9D58E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801"/>
                <a:ext cx="28" cy="31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7 h 12"/>
                  <a:gd name="T8" fmla="*/ 5 w 11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1" y="1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9" y="12"/>
                      <a:pt x="11" y="11"/>
                      <a:pt x="11" y="7"/>
                    </a:cubicBezTo>
                    <a:cubicBezTo>
                      <a:pt x="11" y="2"/>
                      <a:pt x="10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02" name="Freeform 1651">
                <a:extLst>
                  <a:ext uri="{FF2B5EF4-FFF2-40B4-BE49-F238E27FC236}">
                    <a16:creationId xmlns="" xmlns:a16="http://schemas.microsoft.com/office/drawing/2014/main" id="{A4C40E44-9E4C-4B1E-996A-608C5E526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801"/>
                <a:ext cx="31" cy="31"/>
              </a:xfrm>
              <a:custGeom>
                <a:avLst/>
                <a:gdLst>
                  <a:gd name="T0" fmla="*/ 5 w 12"/>
                  <a:gd name="T1" fmla="*/ 12 h 12"/>
                  <a:gd name="T2" fmla="*/ 11 w 12"/>
                  <a:gd name="T3" fmla="*/ 7 h 12"/>
                  <a:gd name="T4" fmla="*/ 5 w 12"/>
                  <a:gd name="T5" fmla="*/ 1 h 12"/>
                  <a:gd name="T6" fmla="*/ 0 w 12"/>
                  <a:gd name="T7" fmla="*/ 6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9" y="12"/>
                      <a:pt x="11" y="11"/>
                      <a:pt x="11" y="7"/>
                    </a:cubicBezTo>
                    <a:cubicBezTo>
                      <a:pt x="12" y="2"/>
                      <a:pt x="10" y="0"/>
                      <a:pt x="5" y="1"/>
                    </a:cubicBezTo>
                    <a:cubicBezTo>
                      <a:pt x="1" y="1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03" name="Freeform 1652">
                <a:extLst>
                  <a:ext uri="{FF2B5EF4-FFF2-40B4-BE49-F238E27FC236}">
                    <a16:creationId xmlns="" xmlns:a16="http://schemas.microsoft.com/office/drawing/2014/main" id="{E087A937-4645-447E-818D-0B059AC59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1594"/>
                <a:ext cx="31" cy="28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6 h 11"/>
                  <a:gd name="T4" fmla="*/ 6 w 12"/>
                  <a:gd name="T5" fmla="*/ 11 h 11"/>
                  <a:gd name="T6" fmla="*/ 12 w 12"/>
                  <a:gd name="T7" fmla="*/ 6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04" name="Freeform 1653">
                <a:extLst>
                  <a:ext uri="{FF2B5EF4-FFF2-40B4-BE49-F238E27FC236}">
                    <a16:creationId xmlns="" xmlns:a16="http://schemas.microsoft.com/office/drawing/2014/main" id="{38F78214-BA6D-4923-8A49-00F855257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594"/>
                <a:ext cx="29" cy="28"/>
              </a:xfrm>
              <a:custGeom>
                <a:avLst/>
                <a:gdLst>
                  <a:gd name="T0" fmla="*/ 5 w 11"/>
                  <a:gd name="T1" fmla="*/ 11 h 11"/>
                  <a:gd name="T2" fmla="*/ 11 w 11"/>
                  <a:gd name="T3" fmla="*/ 5 h 11"/>
                  <a:gd name="T4" fmla="*/ 5 w 11"/>
                  <a:gd name="T5" fmla="*/ 0 h 11"/>
                  <a:gd name="T6" fmla="*/ 0 w 11"/>
                  <a:gd name="T7" fmla="*/ 6 h 11"/>
                  <a:gd name="T8" fmla="*/ 5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10" y="11"/>
                      <a:pt x="11" y="10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05" name="Freeform 1654">
                <a:extLst>
                  <a:ext uri="{FF2B5EF4-FFF2-40B4-BE49-F238E27FC236}">
                    <a16:creationId xmlns="" xmlns:a16="http://schemas.microsoft.com/office/drawing/2014/main" id="{F950CE65-B731-48CF-B94F-EA80476AD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1" y="1594"/>
                <a:ext cx="31" cy="31"/>
              </a:xfrm>
              <a:custGeom>
                <a:avLst/>
                <a:gdLst>
                  <a:gd name="T0" fmla="*/ 0 w 12"/>
                  <a:gd name="T1" fmla="*/ 5 h 12"/>
                  <a:gd name="T2" fmla="*/ 6 w 12"/>
                  <a:gd name="T3" fmla="*/ 11 h 12"/>
                  <a:gd name="T4" fmla="*/ 12 w 12"/>
                  <a:gd name="T5" fmla="*/ 5 h 12"/>
                  <a:gd name="T6" fmla="*/ 6 w 12"/>
                  <a:gd name="T7" fmla="*/ 0 h 12"/>
                  <a:gd name="T8" fmla="*/ 0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5"/>
                    </a:moveTo>
                    <a:cubicBezTo>
                      <a:pt x="0" y="9"/>
                      <a:pt x="2" y="11"/>
                      <a:pt x="6" y="11"/>
                    </a:cubicBezTo>
                    <a:cubicBezTo>
                      <a:pt x="10" y="12"/>
                      <a:pt x="12" y="10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06" name="Freeform 1655">
                <a:extLst>
                  <a:ext uri="{FF2B5EF4-FFF2-40B4-BE49-F238E27FC236}">
                    <a16:creationId xmlns="" xmlns:a16="http://schemas.microsoft.com/office/drawing/2014/main" id="{773757B6-C87E-4D86-9AB6-D3FD93579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7" y="1594"/>
                <a:ext cx="29" cy="28"/>
              </a:xfrm>
              <a:custGeom>
                <a:avLst/>
                <a:gdLst>
                  <a:gd name="T0" fmla="*/ 5 w 11"/>
                  <a:gd name="T1" fmla="*/ 0 h 11"/>
                  <a:gd name="T2" fmla="*/ 0 w 11"/>
                  <a:gd name="T3" fmla="*/ 6 h 11"/>
                  <a:gd name="T4" fmla="*/ 5 w 11"/>
                  <a:gd name="T5" fmla="*/ 11 h 11"/>
                  <a:gd name="T6" fmla="*/ 11 w 11"/>
                  <a:gd name="T7" fmla="*/ 5 h 11"/>
                  <a:gd name="T8" fmla="*/ 5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1"/>
                      <a:pt x="5" y="11"/>
                    </a:cubicBezTo>
                    <a:cubicBezTo>
                      <a:pt x="10" y="11"/>
                      <a:pt x="11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07" name="Freeform 1656">
                <a:extLst>
                  <a:ext uri="{FF2B5EF4-FFF2-40B4-BE49-F238E27FC236}">
                    <a16:creationId xmlns="" xmlns:a16="http://schemas.microsoft.com/office/drawing/2014/main" id="{21343E1E-573A-431B-B7FD-7688974F3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1" y="1594"/>
                <a:ext cx="31" cy="28"/>
              </a:xfrm>
              <a:custGeom>
                <a:avLst/>
                <a:gdLst>
                  <a:gd name="T0" fmla="*/ 5 w 12"/>
                  <a:gd name="T1" fmla="*/ 0 h 11"/>
                  <a:gd name="T2" fmla="*/ 0 w 12"/>
                  <a:gd name="T3" fmla="*/ 6 h 11"/>
                  <a:gd name="T4" fmla="*/ 6 w 12"/>
                  <a:gd name="T5" fmla="*/ 11 h 11"/>
                  <a:gd name="T6" fmla="*/ 11 w 12"/>
                  <a:gd name="T7" fmla="*/ 5 h 11"/>
                  <a:gd name="T8" fmla="*/ 5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1"/>
                      <a:pt x="12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08" name="Freeform 1657">
                <a:extLst>
                  <a:ext uri="{FF2B5EF4-FFF2-40B4-BE49-F238E27FC236}">
                    <a16:creationId xmlns="" xmlns:a16="http://schemas.microsoft.com/office/drawing/2014/main" id="{D212696D-3C13-4D51-B725-CCB99D49C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5" y="1594"/>
                <a:ext cx="31" cy="28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5 h 11"/>
                  <a:gd name="T4" fmla="*/ 6 w 12"/>
                  <a:gd name="T5" fmla="*/ 0 h 11"/>
                  <a:gd name="T6" fmla="*/ 0 w 12"/>
                  <a:gd name="T7" fmla="*/ 6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09" name="Freeform 1658">
                <a:extLst>
                  <a:ext uri="{FF2B5EF4-FFF2-40B4-BE49-F238E27FC236}">
                    <a16:creationId xmlns="" xmlns:a16="http://schemas.microsoft.com/office/drawing/2014/main" id="{6FB9DD61-0002-4A58-B808-8DF30E380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97"/>
                <a:ext cx="31" cy="31"/>
              </a:xfrm>
              <a:custGeom>
                <a:avLst/>
                <a:gdLst>
                  <a:gd name="T0" fmla="*/ 5 w 12"/>
                  <a:gd name="T1" fmla="*/ 12 h 12"/>
                  <a:gd name="T2" fmla="*/ 11 w 12"/>
                  <a:gd name="T3" fmla="*/ 6 h 12"/>
                  <a:gd name="T4" fmla="*/ 5 w 12"/>
                  <a:gd name="T5" fmla="*/ 0 h 12"/>
                  <a:gd name="T6" fmla="*/ 0 w 12"/>
                  <a:gd name="T7" fmla="*/ 6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9" y="12"/>
                      <a:pt x="11" y="10"/>
                      <a:pt x="11" y="6"/>
                    </a:cubicBezTo>
                    <a:cubicBezTo>
                      <a:pt x="12" y="2"/>
                      <a:pt x="10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10" name="Freeform 1659">
                <a:extLst>
                  <a:ext uri="{FF2B5EF4-FFF2-40B4-BE49-F238E27FC236}">
                    <a16:creationId xmlns="" xmlns:a16="http://schemas.microsoft.com/office/drawing/2014/main" id="{59788DF9-8034-4B50-AF4D-A7D3B7B49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97"/>
                <a:ext cx="32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5 w 12"/>
                  <a:gd name="T5" fmla="*/ 12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5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11" name="Freeform 1660">
                <a:extLst>
                  <a:ext uri="{FF2B5EF4-FFF2-40B4-BE49-F238E27FC236}">
                    <a16:creationId xmlns="" xmlns:a16="http://schemas.microsoft.com/office/drawing/2014/main" id="{C2DB2117-30DC-4BF4-AB01-B7C2D6CA7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697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1 w 12"/>
                  <a:gd name="T7" fmla="*/ 7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11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1" y="7"/>
                    </a:cubicBezTo>
                    <a:cubicBezTo>
                      <a:pt x="1" y="10"/>
                      <a:pt x="3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12" name="Freeform 1661">
                <a:extLst>
                  <a:ext uri="{FF2B5EF4-FFF2-40B4-BE49-F238E27FC236}">
                    <a16:creationId xmlns="" xmlns:a16="http://schemas.microsoft.com/office/drawing/2014/main" id="{7816A799-1E61-47E9-BD5E-78535422E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1697"/>
                <a:ext cx="32" cy="31"/>
              </a:xfrm>
              <a:custGeom>
                <a:avLst/>
                <a:gdLst>
                  <a:gd name="T0" fmla="*/ 0 w 12"/>
                  <a:gd name="T1" fmla="*/ 6 h 12"/>
                  <a:gd name="T2" fmla="*/ 5 w 12"/>
                  <a:gd name="T3" fmla="*/ 12 h 12"/>
                  <a:gd name="T4" fmla="*/ 11 w 12"/>
                  <a:gd name="T5" fmla="*/ 6 h 12"/>
                  <a:gd name="T6" fmla="*/ 5 w 12"/>
                  <a:gd name="T7" fmla="*/ 0 h 12"/>
                  <a:gd name="T8" fmla="*/ 0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10"/>
                      <a:pt x="1" y="12"/>
                      <a:pt x="5" y="12"/>
                    </a:cubicBezTo>
                    <a:cubicBezTo>
                      <a:pt x="9" y="12"/>
                      <a:pt x="11" y="10"/>
                      <a:pt x="11" y="6"/>
                    </a:cubicBezTo>
                    <a:cubicBezTo>
                      <a:pt x="12" y="2"/>
                      <a:pt x="10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13" name="Freeform 1662">
                <a:extLst>
                  <a:ext uri="{FF2B5EF4-FFF2-40B4-BE49-F238E27FC236}">
                    <a16:creationId xmlns="" xmlns:a16="http://schemas.microsoft.com/office/drawing/2014/main" id="{966A2682-761E-4CEB-BC4B-AEA0A7680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697"/>
                <a:ext cx="32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7 w 12"/>
                  <a:gd name="T5" fmla="*/ 12 h 12"/>
                  <a:gd name="T6" fmla="*/ 12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7" y="12"/>
                    </a:cubicBezTo>
                    <a:cubicBezTo>
                      <a:pt x="10" y="11"/>
                      <a:pt x="12" y="9"/>
                      <a:pt x="12" y="5"/>
                    </a:cubicBezTo>
                    <a:cubicBezTo>
                      <a:pt x="11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14" name="Freeform 1663">
                <a:extLst>
                  <a:ext uri="{FF2B5EF4-FFF2-40B4-BE49-F238E27FC236}">
                    <a16:creationId xmlns="" xmlns:a16="http://schemas.microsoft.com/office/drawing/2014/main" id="{D5BFDB0B-61E8-4B33-A575-2916C1E8B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1697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5 h 12"/>
                  <a:gd name="T4" fmla="*/ 6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1" y="12"/>
                      <a:pt x="12" y="10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15" name="Freeform 1664">
                <a:extLst>
                  <a:ext uri="{FF2B5EF4-FFF2-40B4-BE49-F238E27FC236}">
                    <a16:creationId xmlns="" xmlns:a16="http://schemas.microsoft.com/office/drawing/2014/main" id="{E64EF578-0B15-443A-AED1-36796B8D6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697"/>
                <a:ext cx="32" cy="31"/>
              </a:xfrm>
              <a:custGeom>
                <a:avLst/>
                <a:gdLst>
                  <a:gd name="T0" fmla="*/ 5 w 12"/>
                  <a:gd name="T1" fmla="*/ 12 h 12"/>
                  <a:gd name="T2" fmla="*/ 11 w 12"/>
                  <a:gd name="T3" fmla="*/ 5 h 12"/>
                  <a:gd name="T4" fmla="*/ 5 w 12"/>
                  <a:gd name="T5" fmla="*/ 0 h 12"/>
                  <a:gd name="T6" fmla="*/ 0 w 12"/>
                  <a:gd name="T7" fmla="*/ 6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10" y="12"/>
                      <a:pt x="12" y="10"/>
                      <a:pt x="11" y="5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16" name="Freeform 1665">
                <a:extLst>
                  <a:ext uri="{FF2B5EF4-FFF2-40B4-BE49-F238E27FC236}">
                    <a16:creationId xmlns="" xmlns:a16="http://schemas.microsoft.com/office/drawing/2014/main" id="{E526BB89-0BA8-4533-B53C-438491246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697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5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17" name="Freeform 1666">
                <a:extLst>
                  <a:ext uri="{FF2B5EF4-FFF2-40B4-BE49-F238E27FC236}">
                    <a16:creationId xmlns="" xmlns:a16="http://schemas.microsoft.com/office/drawing/2014/main" id="{BFF747F9-BF44-40D5-BF75-25713E288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1" y="1697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1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18" name="Freeform 1667">
                <a:extLst>
                  <a:ext uri="{FF2B5EF4-FFF2-40B4-BE49-F238E27FC236}">
                    <a16:creationId xmlns="" xmlns:a16="http://schemas.microsoft.com/office/drawing/2014/main" id="{FD7D5AA6-A380-4059-90C5-9D547FD6B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120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1 w 12"/>
                  <a:gd name="T3" fmla="*/ 7 h 12"/>
                  <a:gd name="T4" fmla="*/ 7 w 12"/>
                  <a:gd name="T5" fmla="*/ 12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1"/>
                      <a:pt x="0" y="3"/>
                      <a:pt x="1" y="7"/>
                    </a:cubicBezTo>
                    <a:cubicBezTo>
                      <a:pt x="1" y="10"/>
                      <a:pt x="3" y="12"/>
                      <a:pt x="7" y="12"/>
                    </a:cubicBezTo>
                    <a:cubicBezTo>
                      <a:pt x="11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19" name="Freeform 1668">
                <a:extLst>
                  <a:ext uri="{FF2B5EF4-FFF2-40B4-BE49-F238E27FC236}">
                    <a16:creationId xmlns="" xmlns:a16="http://schemas.microsoft.com/office/drawing/2014/main" id="{53042465-6FDA-4286-BD3C-362201848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120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7 h 12"/>
                  <a:gd name="T4" fmla="*/ 6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1"/>
                      <a:pt x="12" y="7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20" name="Freeform 1669">
                <a:extLst>
                  <a:ext uri="{FF2B5EF4-FFF2-40B4-BE49-F238E27FC236}">
                    <a16:creationId xmlns="" xmlns:a16="http://schemas.microsoft.com/office/drawing/2014/main" id="{8B38D9B5-AA01-4ADE-A459-FBEEA8B88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120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6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21" name="Freeform 1670">
                <a:extLst>
                  <a:ext uri="{FF2B5EF4-FFF2-40B4-BE49-F238E27FC236}">
                    <a16:creationId xmlns="" xmlns:a16="http://schemas.microsoft.com/office/drawing/2014/main" id="{D5FBEA7C-8760-40C8-A331-D0B1A1505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2120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5 w 12"/>
                  <a:gd name="T5" fmla="*/ 12 h 12"/>
                  <a:gd name="T6" fmla="*/ 11 w 12"/>
                  <a:gd name="T7" fmla="*/ 7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9" y="12"/>
                      <a:pt x="11" y="11"/>
                      <a:pt x="11" y="7"/>
                    </a:cubicBezTo>
                    <a:cubicBezTo>
                      <a:pt x="12" y="3"/>
                      <a:pt x="10" y="1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22" name="Freeform 1671">
                <a:extLst>
                  <a:ext uri="{FF2B5EF4-FFF2-40B4-BE49-F238E27FC236}">
                    <a16:creationId xmlns="" xmlns:a16="http://schemas.microsoft.com/office/drawing/2014/main" id="{DF61383A-C4BA-4FBC-B9CC-F54D5627B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2120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6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11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1"/>
                      <a:pt x="2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23" name="Freeform 1672">
                <a:extLst>
                  <a:ext uri="{FF2B5EF4-FFF2-40B4-BE49-F238E27FC236}">
                    <a16:creationId xmlns="" xmlns:a16="http://schemas.microsoft.com/office/drawing/2014/main" id="{BEC578DD-851E-42A8-BDDF-6E06CAC79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120"/>
                <a:ext cx="31" cy="31"/>
              </a:xfrm>
              <a:custGeom>
                <a:avLst/>
                <a:gdLst>
                  <a:gd name="T0" fmla="*/ 5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6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24" name="Freeform 1673">
                <a:extLst>
                  <a:ext uri="{FF2B5EF4-FFF2-40B4-BE49-F238E27FC236}">
                    <a16:creationId xmlns="" xmlns:a16="http://schemas.microsoft.com/office/drawing/2014/main" id="{4F8763E1-46A3-44BE-B9EF-4C5309030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120"/>
                <a:ext cx="29" cy="31"/>
              </a:xfrm>
              <a:custGeom>
                <a:avLst/>
                <a:gdLst>
                  <a:gd name="T0" fmla="*/ 6 w 11"/>
                  <a:gd name="T1" fmla="*/ 0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6 h 12"/>
                  <a:gd name="T8" fmla="*/ 6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25" name="Freeform 1674">
                <a:extLst>
                  <a:ext uri="{FF2B5EF4-FFF2-40B4-BE49-F238E27FC236}">
                    <a16:creationId xmlns="" xmlns:a16="http://schemas.microsoft.com/office/drawing/2014/main" id="{B44B6A4A-9D37-4974-BEA4-AED0DEA01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120"/>
                <a:ext cx="29" cy="31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6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26" name="Freeform 1675">
                <a:extLst>
                  <a:ext uri="{FF2B5EF4-FFF2-40B4-BE49-F238E27FC236}">
                    <a16:creationId xmlns="" xmlns:a16="http://schemas.microsoft.com/office/drawing/2014/main" id="{1CB7B872-6DF1-40B3-BA68-EDDD96247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120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1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27" name="Freeform 1676">
                <a:extLst>
                  <a:ext uri="{FF2B5EF4-FFF2-40B4-BE49-F238E27FC236}">
                    <a16:creationId xmlns="" xmlns:a16="http://schemas.microsoft.com/office/drawing/2014/main" id="{250B333C-F08E-41E0-A630-62A5436D7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120"/>
                <a:ext cx="31" cy="31"/>
              </a:xfrm>
              <a:custGeom>
                <a:avLst/>
                <a:gdLst>
                  <a:gd name="T0" fmla="*/ 5 w 12"/>
                  <a:gd name="T1" fmla="*/ 12 h 12"/>
                  <a:gd name="T2" fmla="*/ 11 w 12"/>
                  <a:gd name="T3" fmla="*/ 7 h 12"/>
                  <a:gd name="T4" fmla="*/ 6 w 12"/>
                  <a:gd name="T5" fmla="*/ 0 h 12"/>
                  <a:gd name="T6" fmla="*/ 0 w 12"/>
                  <a:gd name="T7" fmla="*/ 6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9" y="12"/>
                      <a:pt x="11" y="11"/>
                      <a:pt x="11" y="7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28" name="Freeform 1677">
                <a:extLst>
                  <a:ext uri="{FF2B5EF4-FFF2-40B4-BE49-F238E27FC236}">
                    <a16:creationId xmlns="" xmlns:a16="http://schemas.microsoft.com/office/drawing/2014/main" id="{CD157FFD-6149-4578-A551-2E7CCF01B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2120"/>
                <a:ext cx="29" cy="31"/>
              </a:xfrm>
              <a:custGeom>
                <a:avLst/>
                <a:gdLst>
                  <a:gd name="T0" fmla="*/ 5 w 11"/>
                  <a:gd name="T1" fmla="*/ 12 h 12"/>
                  <a:gd name="T2" fmla="*/ 11 w 11"/>
                  <a:gd name="T3" fmla="*/ 5 h 12"/>
                  <a:gd name="T4" fmla="*/ 5 w 11"/>
                  <a:gd name="T5" fmla="*/ 0 h 12"/>
                  <a:gd name="T6" fmla="*/ 0 w 11"/>
                  <a:gd name="T7" fmla="*/ 6 h 12"/>
                  <a:gd name="T8" fmla="*/ 5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10" y="12"/>
                      <a:pt x="11" y="10"/>
                      <a:pt x="11" y="5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1" y="1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29" name="Freeform 1678">
                <a:extLst>
                  <a:ext uri="{FF2B5EF4-FFF2-40B4-BE49-F238E27FC236}">
                    <a16:creationId xmlns="" xmlns:a16="http://schemas.microsoft.com/office/drawing/2014/main" id="{C9DE3901-7A3D-4192-A026-9B178FDCE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120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5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1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30" name="Freeform 1679">
                <a:extLst>
                  <a:ext uri="{FF2B5EF4-FFF2-40B4-BE49-F238E27FC236}">
                    <a16:creationId xmlns="" xmlns:a16="http://schemas.microsoft.com/office/drawing/2014/main" id="{14D4041A-9DDC-40D3-9E2C-194D21897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2120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6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1"/>
                      <a:pt x="0" y="3"/>
                      <a:pt x="0" y="7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31" name="Freeform 1680">
                <a:extLst>
                  <a:ext uri="{FF2B5EF4-FFF2-40B4-BE49-F238E27FC236}">
                    <a16:creationId xmlns="" xmlns:a16="http://schemas.microsoft.com/office/drawing/2014/main" id="{998755D9-DCA6-49E7-AC9E-9B2F98940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120"/>
                <a:ext cx="29" cy="31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6 h 12"/>
                  <a:gd name="T4" fmla="*/ 6 w 11"/>
                  <a:gd name="T5" fmla="*/ 12 h 12"/>
                  <a:gd name="T6" fmla="*/ 11 w 11"/>
                  <a:gd name="T7" fmla="*/ 6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32" name="Freeform 1681">
                <a:extLst>
                  <a:ext uri="{FF2B5EF4-FFF2-40B4-BE49-F238E27FC236}">
                    <a16:creationId xmlns="" xmlns:a16="http://schemas.microsoft.com/office/drawing/2014/main" id="{515739CD-B7E5-47B0-A815-6467FE02D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2120"/>
                <a:ext cx="31" cy="31"/>
              </a:xfrm>
              <a:custGeom>
                <a:avLst/>
                <a:gdLst>
                  <a:gd name="T0" fmla="*/ 0 w 12"/>
                  <a:gd name="T1" fmla="*/ 6 h 12"/>
                  <a:gd name="T2" fmla="*/ 6 w 12"/>
                  <a:gd name="T3" fmla="*/ 12 h 12"/>
                  <a:gd name="T4" fmla="*/ 12 w 12"/>
                  <a:gd name="T5" fmla="*/ 7 h 12"/>
                  <a:gd name="T6" fmla="*/ 6 w 12"/>
                  <a:gd name="T7" fmla="*/ 0 h 12"/>
                  <a:gd name="T8" fmla="*/ 0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7"/>
                    </a:cubicBezTo>
                    <a:cubicBezTo>
                      <a:pt x="12" y="2"/>
                      <a:pt x="11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33" name="Freeform 1682">
                <a:extLst>
                  <a:ext uri="{FF2B5EF4-FFF2-40B4-BE49-F238E27FC236}">
                    <a16:creationId xmlns="" xmlns:a16="http://schemas.microsoft.com/office/drawing/2014/main" id="{5987817C-665F-4901-977C-FA4EEAED8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2120"/>
                <a:ext cx="31" cy="31"/>
              </a:xfrm>
              <a:custGeom>
                <a:avLst/>
                <a:gdLst>
                  <a:gd name="T0" fmla="*/ 0 w 12"/>
                  <a:gd name="T1" fmla="*/ 6 h 12"/>
                  <a:gd name="T2" fmla="*/ 5 w 12"/>
                  <a:gd name="T3" fmla="*/ 12 h 12"/>
                  <a:gd name="T4" fmla="*/ 12 w 12"/>
                  <a:gd name="T5" fmla="*/ 6 h 12"/>
                  <a:gd name="T6" fmla="*/ 6 w 12"/>
                  <a:gd name="T7" fmla="*/ 0 h 12"/>
                  <a:gd name="T8" fmla="*/ 0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10"/>
                      <a:pt x="2" y="12"/>
                      <a:pt x="5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34" name="Freeform 1683">
                <a:extLst>
                  <a:ext uri="{FF2B5EF4-FFF2-40B4-BE49-F238E27FC236}">
                    <a16:creationId xmlns="" xmlns:a16="http://schemas.microsoft.com/office/drawing/2014/main" id="{0F31DF4A-733A-4C47-81A1-5E8F12A3A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01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5 w 12"/>
                  <a:gd name="T5" fmla="*/ 12 h 12"/>
                  <a:gd name="T6" fmla="*/ 11 w 12"/>
                  <a:gd name="T7" fmla="*/ 6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1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10" y="12"/>
                      <a:pt x="12" y="10"/>
                      <a:pt x="11" y="6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35" name="Freeform 1684">
                <a:extLst>
                  <a:ext uri="{FF2B5EF4-FFF2-40B4-BE49-F238E27FC236}">
                    <a16:creationId xmlns="" xmlns:a16="http://schemas.microsoft.com/office/drawing/2014/main" id="{1F0BEBB5-2EB9-4F3F-B440-0F8EB8DFB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80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5 w 12"/>
                  <a:gd name="T5" fmla="*/ 0 h 12"/>
                  <a:gd name="T6" fmla="*/ 0 w 12"/>
                  <a:gd name="T7" fmla="*/ 7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1" y="1"/>
                      <a:pt x="0" y="2"/>
                      <a:pt x="0" y="7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36" name="Freeform 1685">
                <a:extLst>
                  <a:ext uri="{FF2B5EF4-FFF2-40B4-BE49-F238E27FC236}">
                    <a16:creationId xmlns="" xmlns:a16="http://schemas.microsoft.com/office/drawing/2014/main" id="{3D94C3A6-FB3F-45A3-860B-CD8ABC26B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5" y="1697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2 w 12"/>
                  <a:gd name="T3" fmla="*/ 5 h 12"/>
                  <a:gd name="T4" fmla="*/ 6 w 12"/>
                  <a:gd name="T5" fmla="*/ 0 h 12"/>
                  <a:gd name="T6" fmla="*/ 0 w 12"/>
                  <a:gd name="T7" fmla="*/ 6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10" y="11"/>
                      <a:pt x="12" y="10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37" name="Freeform 1686">
                <a:extLst>
                  <a:ext uri="{FF2B5EF4-FFF2-40B4-BE49-F238E27FC236}">
                    <a16:creationId xmlns="" xmlns:a16="http://schemas.microsoft.com/office/drawing/2014/main" id="{15260154-039D-4019-ADEA-550A55AC5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2011"/>
                <a:ext cx="28" cy="31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6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9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38" name="Freeform 1687">
                <a:extLst>
                  <a:ext uri="{FF2B5EF4-FFF2-40B4-BE49-F238E27FC236}">
                    <a16:creationId xmlns="" xmlns:a16="http://schemas.microsoft.com/office/drawing/2014/main" id="{4811AEF1-095C-4FA6-9AE7-0B7887CDB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2011"/>
                <a:ext cx="32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6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39" name="Freeform 1688">
                <a:extLst>
                  <a:ext uri="{FF2B5EF4-FFF2-40B4-BE49-F238E27FC236}">
                    <a16:creationId xmlns="" xmlns:a16="http://schemas.microsoft.com/office/drawing/2014/main" id="{108AB530-AA69-490C-ACDD-389256EB7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1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40" name="Freeform 1689">
                <a:extLst>
                  <a:ext uri="{FF2B5EF4-FFF2-40B4-BE49-F238E27FC236}">
                    <a16:creationId xmlns="" xmlns:a16="http://schemas.microsoft.com/office/drawing/2014/main" id="{E7DC6E00-40EE-4B26-A47E-1F7DAF7EB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11"/>
                <a:ext cx="31" cy="31"/>
              </a:xfrm>
              <a:custGeom>
                <a:avLst/>
                <a:gdLst>
                  <a:gd name="T0" fmla="*/ 11 w 12"/>
                  <a:gd name="T1" fmla="*/ 5 h 12"/>
                  <a:gd name="T2" fmla="*/ 5 w 12"/>
                  <a:gd name="T3" fmla="*/ 0 h 12"/>
                  <a:gd name="T4" fmla="*/ 0 w 12"/>
                  <a:gd name="T5" fmla="*/ 6 h 12"/>
                  <a:gd name="T6" fmla="*/ 6 w 12"/>
                  <a:gd name="T7" fmla="*/ 12 h 12"/>
                  <a:gd name="T8" fmla="*/ 11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5"/>
                    </a:move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41" name="Freeform 1690">
                <a:extLst>
                  <a:ext uri="{FF2B5EF4-FFF2-40B4-BE49-F238E27FC236}">
                    <a16:creationId xmlns="" xmlns:a16="http://schemas.microsoft.com/office/drawing/2014/main" id="{78F6EAF7-C90E-4365-969A-97EDCFB64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01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5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1" y="12"/>
                      <a:pt x="12" y="9"/>
                      <a:pt x="12" y="5"/>
                    </a:cubicBezTo>
                    <a:cubicBezTo>
                      <a:pt x="12" y="1"/>
                      <a:pt x="9" y="0"/>
                      <a:pt x="5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1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42" name="Freeform 1691">
                <a:extLst>
                  <a:ext uri="{FF2B5EF4-FFF2-40B4-BE49-F238E27FC236}">
                    <a16:creationId xmlns="" xmlns:a16="http://schemas.microsoft.com/office/drawing/2014/main" id="{EA2AB1EA-39AC-4FC1-8214-DC2FA9095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011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1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43" name="Freeform 1692">
                <a:extLst>
                  <a:ext uri="{FF2B5EF4-FFF2-40B4-BE49-F238E27FC236}">
                    <a16:creationId xmlns="" xmlns:a16="http://schemas.microsoft.com/office/drawing/2014/main" id="{815590B9-8E4E-4807-B164-1F51C6FD2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201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1 w 12"/>
                  <a:gd name="T3" fmla="*/ 5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44" name="Freeform 1693">
                <a:extLst>
                  <a:ext uri="{FF2B5EF4-FFF2-40B4-BE49-F238E27FC236}">
                    <a16:creationId xmlns="" xmlns:a16="http://schemas.microsoft.com/office/drawing/2014/main" id="{546013E1-5892-4BED-872E-4B1366118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201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1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45" name="Freeform 1694">
                <a:extLst>
                  <a:ext uri="{FF2B5EF4-FFF2-40B4-BE49-F238E27FC236}">
                    <a16:creationId xmlns="" xmlns:a16="http://schemas.microsoft.com/office/drawing/2014/main" id="{C17E167B-5263-4E22-9D2E-42FDF90DA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01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46" name="Freeform 1695">
                <a:extLst>
                  <a:ext uri="{FF2B5EF4-FFF2-40B4-BE49-F238E27FC236}">
                    <a16:creationId xmlns="" xmlns:a16="http://schemas.microsoft.com/office/drawing/2014/main" id="{398D5299-6692-40A9-A555-97C6B7C70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011"/>
                <a:ext cx="29" cy="31"/>
              </a:xfrm>
              <a:custGeom>
                <a:avLst/>
                <a:gdLst>
                  <a:gd name="T0" fmla="*/ 5 w 11"/>
                  <a:gd name="T1" fmla="*/ 12 h 12"/>
                  <a:gd name="T2" fmla="*/ 11 w 11"/>
                  <a:gd name="T3" fmla="*/ 6 h 12"/>
                  <a:gd name="T4" fmla="*/ 6 w 11"/>
                  <a:gd name="T5" fmla="*/ 0 h 12"/>
                  <a:gd name="T6" fmla="*/ 0 w 11"/>
                  <a:gd name="T7" fmla="*/ 6 h 12"/>
                  <a:gd name="T8" fmla="*/ 5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1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47" name="Freeform 1696">
                <a:extLst>
                  <a:ext uri="{FF2B5EF4-FFF2-40B4-BE49-F238E27FC236}">
                    <a16:creationId xmlns="" xmlns:a16="http://schemas.microsoft.com/office/drawing/2014/main" id="{47B14D0B-FE22-45E1-AD5B-89E9040CE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011"/>
                <a:ext cx="29" cy="31"/>
              </a:xfrm>
              <a:custGeom>
                <a:avLst/>
                <a:gdLst>
                  <a:gd name="T0" fmla="*/ 11 w 11"/>
                  <a:gd name="T1" fmla="*/ 5 h 12"/>
                  <a:gd name="T2" fmla="*/ 5 w 11"/>
                  <a:gd name="T3" fmla="*/ 0 h 12"/>
                  <a:gd name="T4" fmla="*/ 0 w 11"/>
                  <a:gd name="T5" fmla="*/ 6 h 12"/>
                  <a:gd name="T6" fmla="*/ 5 w 11"/>
                  <a:gd name="T7" fmla="*/ 12 h 12"/>
                  <a:gd name="T8" fmla="*/ 11 w 11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1" y="5"/>
                    </a:moveTo>
                    <a:cubicBezTo>
                      <a:pt x="11" y="2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10" y="12"/>
                      <a:pt x="11" y="10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48" name="Oval 1697">
                <a:extLst>
                  <a:ext uri="{FF2B5EF4-FFF2-40B4-BE49-F238E27FC236}">
                    <a16:creationId xmlns="" xmlns:a16="http://schemas.microsoft.com/office/drawing/2014/main" id="{39074198-FF3E-409C-B32E-C4BC38777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" y="2011"/>
                <a:ext cx="31" cy="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49" name="Freeform 1698">
                <a:extLst>
                  <a:ext uri="{FF2B5EF4-FFF2-40B4-BE49-F238E27FC236}">
                    <a16:creationId xmlns="" xmlns:a16="http://schemas.microsoft.com/office/drawing/2014/main" id="{3A6D09F4-536C-4083-A992-201D06DDA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01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1 w 12"/>
                  <a:gd name="T3" fmla="*/ 5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1"/>
                      <a:pt x="12" y="9"/>
                      <a:pt x="11" y="5"/>
                    </a:cubicBezTo>
                    <a:cubicBezTo>
                      <a:pt x="11" y="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50" name="Freeform 1699">
                <a:extLst>
                  <a:ext uri="{FF2B5EF4-FFF2-40B4-BE49-F238E27FC236}">
                    <a16:creationId xmlns="" xmlns:a16="http://schemas.microsoft.com/office/drawing/2014/main" id="{A6671913-A7D8-4D2E-9731-369B61A5F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2011"/>
                <a:ext cx="29" cy="31"/>
              </a:xfrm>
              <a:custGeom>
                <a:avLst/>
                <a:gdLst>
                  <a:gd name="T0" fmla="*/ 5 w 11"/>
                  <a:gd name="T1" fmla="*/ 12 h 12"/>
                  <a:gd name="T2" fmla="*/ 11 w 11"/>
                  <a:gd name="T3" fmla="*/ 6 h 12"/>
                  <a:gd name="T4" fmla="*/ 5 w 11"/>
                  <a:gd name="T5" fmla="*/ 0 h 12"/>
                  <a:gd name="T6" fmla="*/ 0 w 11"/>
                  <a:gd name="T7" fmla="*/ 6 h 12"/>
                  <a:gd name="T8" fmla="*/ 5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9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51" name="Freeform 1700">
                <a:extLst>
                  <a:ext uri="{FF2B5EF4-FFF2-40B4-BE49-F238E27FC236}">
                    <a16:creationId xmlns="" xmlns:a16="http://schemas.microsoft.com/office/drawing/2014/main" id="{8473F53A-EE81-4834-97FC-996BD6596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011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2 w 12"/>
                  <a:gd name="T3" fmla="*/ 5 h 12"/>
                  <a:gd name="T4" fmla="*/ 6 w 12"/>
                  <a:gd name="T5" fmla="*/ 0 h 12"/>
                  <a:gd name="T6" fmla="*/ 0 w 12"/>
                  <a:gd name="T7" fmla="*/ 6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11" y="11"/>
                      <a:pt x="12" y="9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52" name="Freeform 1701">
                <a:extLst>
                  <a:ext uri="{FF2B5EF4-FFF2-40B4-BE49-F238E27FC236}">
                    <a16:creationId xmlns="" xmlns:a16="http://schemas.microsoft.com/office/drawing/2014/main" id="{682728E4-1196-4884-BEF5-B122BF0F1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2011"/>
                <a:ext cx="31" cy="31"/>
              </a:xfrm>
              <a:custGeom>
                <a:avLst/>
                <a:gdLst>
                  <a:gd name="T0" fmla="*/ 12 w 12"/>
                  <a:gd name="T1" fmla="*/ 5 h 12"/>
                  <a:gd name="T2" fmla="*/ 5 w 12"/>
                  <a:gd name="T3" fmla="*/ 0 h 12"/>
                  <a:gd name="T4" fmla="*/ 0 w 12"/>
                  <a:gd name="T5" fmla="*/ 6 h 12"/>
                  <a:gd name="T6" fmla="*/ 6 w 12"/>
                  <a:gd name="T7" fmla="*/ 12 h 12"/>
                  <a:gd name="T8" fmla="*/ 12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5"/>
                    </a:move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9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53" name="Freeform 1702">
                <a:extLst>
                  <a:ext uri="{FF2B5EF4-FFF2-40B4-BE49-F238E27FC236}">
                    <a16:creationId xmlns="" xmlns:a16="http://schemas.microsoft.com/office/drawing/2014/main" id="{676FEB1E-3167-4FC6-AD47-A2EC6BCB5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011"/>
                <a:ext cx="31" cy="31"/>
              </a:xfrm>
              <a:custGeom>
                <a:avLst/>
                <a:gdLst>
                  <a:gd name="T0" fmla="*/ 11 w 12"/>
                  <a:gd name="T1" fmla="*/ 5 h 12"/>
                  <a:gd name="T2" fmla="*/ 5 w 12"/>
                  <a:gd name="T3" fmla="*/ 0 h 12"/>
                  <a:gd name="T4" fmla="*/ 0 w 12"/>
                  <a:gd name="T5" fmla="*/ 6 h 12"/>
                  <a:gd name="T6" fmla="*/ 6 w 12"/>
                  <a:gd name="T7" fmla="*/ 12 h 12"/>
                  <a:gd name="T8" fmla="*/ 11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5"/>
                    </a:move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54" name="Freeform 1703">
                <a:extLst>
                  <a:ext uri="{FF2B5EF4-FFF2-40B4-BE49-F238E27FC236}">
                    <a16:creationId xmlns="" xmlns:a16="http://schemas.microsoft.com/office/drawing/2014/main" id="{9CC9853A-28DC-484A-B7A8-222C31BE2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2011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1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55" name="Freeform 1704">
                <a:extLst>
                  <a:ext uri="{FF2B5EF4-FFF2-40B4-BE49-F238E27FC236}">
                    <a16:creationId xmlns="" xmlns:a16="http://schemas.microsoft.com/office/drawing/2014/main" id="{3E19CD0F-414F-4ABF-B03F-83D4DCF61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2011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5 h 12"/>
                  <a:gd name="T4" fmla="*/ 5 w 12"/>
                  <a:gd name="T5" fmla="*/ 12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10"/>
                      <a:pt x="2" y="11"/>
                      <a:pt x="5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56" name="Freeform 1705">
                <a:extLst>
                  <a:ext uri="{FF2B5EF4-FFF2-40B4-BE49-F238E27FC236}">
                    <a16:creationId xmlns="" xmlns:a16="http://schemas.microsoft.com/office/drawing/2014/main" id="{64707528-2A19-4534-BD87-EF927C2C9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2011"/>
                <a:ext cx="28" cy="31"/>
              </a:xfrm>
              <a:custGeom>
                <a:avLst/>
                <a:gdLst>
                  <a:gd name="T0" fmla="*/ 5 w 11"/>
                  <a:gd name="T1" fmla="*/ 12 h 12"/>
                  <a:gd name="T2" fmla="*/ 11 w 11"/>
                  <a:gd name="T3" fmla="*/ 6 h 12"/>
                  <a:gd name="T4" fmla="*/ 6 w 11"/>
                  <a:gd name="T5" fmla="*/ 0 h 12"/>
                  <a:gd name="T6" fmla="*/ 0 w 11"/>
                  <a:gd name="T7" fmla="*/ 5 h 12"/>
                  <a:gd name="T8" fmla="*/ 5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0"/>
                      <a:pt x="1" y="11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57" name="Freeform 1706">
                <a:extLst>
                  <a:ext uri="{FF2B5EF4-FFF2-40B4-BE49-F238E27FC236}">
                    <a16:creationId xmlns="" xmlns:a16="http://schemas.microsoft.com/office/drawing/2014/main" id="{864C8EAD-42A1-49B1-AA18-6EDF10125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01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1 w 12"/>
                  <a:gd name="T7" fmla="*/ 5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1" y="2"/>
                      <a:pt x="1" y="5"/>
                    </a:cubicBezTo>
                    <a:cubicBezTo>
                      <a:pt x="0" y="10"/>
                      <a:pt x="2" y="11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58" name="Freeform 1707">
                <a:extLst>
                  <a:ext uri="{FF2B5EF4-FFF2-40B4-BE49-F238E27FC236}">
                    <a16:creationId xmlns="" xmlns:a16="http://schemas.microsoft.com/office/drawing/2014/main" id="{FB86E56D-1AA4-4152-BD55-D94BE34EE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" y="2011"/>
                <a:ext cx="31" cy="31"/>
              </a:xfrm>
              <a:custGeom>
                <a:avLst/>
                <a:gdLst>
                  <a:gd name="T0" fmla="*/ 5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5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0"/>
                      <a:pt x="2" y="11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59" name="Freeform 1708">
                <a:extLst>
                  <a:ext uri="{FF2B5EF4-FFF2-40B4-BE49-F238E27FC236}">
                    <a16:creationId xmlns="" xmlns:a16="http://schemas.microsoft.com/office/drawing/2014/main" id="{9DD5522B-19AD-4F59-8D22-9C52275B1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011"/>
                <a:ext cx="28" cy="31"/>
              </a:xfrm>
              <a:custGeom>
                <a:avLst/>
                <a:gdLst>
                  <a:gd name="T0" fmla="*/ 6 w 11"/>
                  <a:gd name="T1" fmla="*/ 0 h 12"/>
                  <a:gd name="T2" fmla="*/ 0 w 11"/>
                  <a:gd name="T3" fmla="*/ 5 h 12"/>
                  <a:gd name="T4" fmla="*/ 5 w 11"/>
                  <a:gd name="T5" fmla="*/ 12 h 12"/>
                  <a:gd name="T6" fmla="*/ 11 w 11"/>
                  <a:gd name="T7" fmla="*/ 6 h 12"/>
                  <a:gd name="T8" fmla="*/ 6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10"/>
                      <a:pt x="1" y="11"/>
                      <a:pt x="5" y="12"/>
                    </a:cubicBez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60" name="Freeform 1709">
                <a:extLst>
                  <a:ext uri="{FF2B5EF4-FFF2-40B4-BE49-F238E27FC236}">
                    <a16:creationId xmlns="" xmlns:a16="http://schemas.microsoft.com/office/drawing/2014/main" id="{8AA40C9E-5E0B-44B1-98D2-201E152A3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" y="2011"/>
                <a:ext cx="31" cy="31"/>
              </a:xfrm>
              <a:custGeom>
                <a:avLst/>
                <a:gdLst>
                  <a:gd name="T0" fmla="*/ 7 w 12"/>
                  <a:gd name="T1" fmla="*/ 0 h 12"/>
                  <a:gd name="T2" fmla="*/ 1 w 12"/>
                  <a:gd name="T3" fmla="*/ 6 h 12"/>
                  <a:gd name="T4" fmla="*/ 6 w 12"/>
                  <a:gd name="T5" fmla="*/ 12 h 12"/>
                  <a:gd name="T6" fmla="*/ 12 w 12"/>
                  <a:gd name="T7" fmla="*/ 6 h 12"/>
                  <a:gd name="T8" fmla="*/ 7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0"/>
                    </a:moveTo>
                    <a:cubicBezTo>
                      <a:pt x="2" y="0"/>
                      <a:pt x="0" y="2"/>
                      <a:pt x="1" y="6"/>
                    </a:cubicBezTo>
                    <a:cubicBezTo>
                      <a:pt x="1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1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61" name="Freeform 1710">
                <a:extLst>
                  <a:ext uri="{FF2B5EF4-FFF2-40B4-BE49-F238E27FC236}">
                    <a16:creationId xmlns="" xmlns:a16="http://schemas.microsoft.com/office/drawing/2014/main" id="{8020EE25-E836-4F1A-BAAA-080534520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" y="2011"/>
                <a:ext cx="31" cy="31"/>
              </a:xfrm>
              <a:custGeom>
                <a:avLst/>
                <a:gdLst>
                  <a:gd name="T0" fmla="*/ 0 w 12"/>
                  <a:gd name="T1" fmla="*/ 6 h 12"/>
                  <a:gd name="T2" fmla="*/ 6 w 12"/>
                  <a:gd name="T3" fmla="*/ 12 h 12"/>
                  <a:gd name="T4" fmla="*/ 12 w 12"/>
                  <a:gd name="T5" fmla="*/ 7 h 12"/>
                  <a:gd name="T6" fmla="*/ 6 w 12"/>
                  <a:gd name="T7" fmla="*/ 0 h 12"/>
                  <a:gd name="T8" fmla="*/ 0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10"/>
                      <a:pt x="2" y="11"/>
                      <a:pt x="6" y="12"/>
                    </a:cubicBezTo>
                    <a:cubicBezTo>
                      <a:pt x="10" y="12"/>
                      <a:pt x="12" y="10"/>
                      <a:pt x="12" y="7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62" name="Freeform 1711">
                <a:extLst>
                  <a:ext uri="{FF2B5EF4-FFF2-40B4-BE49-F238E27FC236}">
                    <a16:creationId xmlns="" xmlns:a16="http://schemas.microsoft.com/office/drawing/2014/main" id="{987DDB24-06E7-4447-9427-477D517D8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" y="2011"/>
                <a:ext cx="31" cy="31"/>
              </a:xfrm>
              <a:custGeom>
                <a:avLst/>
                <a:gdLst>
                  <a:gd name="T0" fmla="*/ 5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5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0"/>
                      <a:pt x="1" y="11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63" name="Freeform 1712">
                <a:extLst>
                  <a:ext uri="{FF2B5EF4-FFF2-40B4-BE49-F238E27FC236}">
                    <a16:creationId xmlns="" xmlns:a16="http://schemas.microsoft.com/office/drawing/2014/main" id="{527E1619-7F58-48C4-92A6-79252DEE5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" y="2011"/>
                <a:ext cx="28" cy="31"/>
              </a:xfrm>
              <a:custGeom>
                <a:avLst/>
                <a:gdLst>
                  <a:gd name="T0" fmla="*/ 6 w 11"/>
                  <a:gd name="T1" fmla="*/ 12 h 12"/>
                  <a:gd name="T2" fmla="*/ 11 w 11"/>
                  <a:gd name="T3" fmla="*/ 5 h 12"/>
                  <a:gd name="T4" fmla="*/ 5 w 11"/>
                  <a:gd name="T5" fmla="*/ 0 h 12"/>
                  <a:gd name="T6" fmla="*/ 0 w 11"/>
                  <a:gd name="T7" fmla="*/ 6 h 12"/>
                  <a:gd name="T8" fmla="*/ 6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10" y="11"/>
                      <a:pt x="11" y="9"/>
                      <a:pt x="11" y="5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64" name="Freeform 1713">
                <a:extLst>
                  <a:ext uri="{FF2B5EF4-FFF2-40B4-BE49-F238E27FC236}">
                    <a16:creationId xmlns="" xmlns:a16="http://schemas.microsoft.com/office/drawing/2014/main" id="{438791F4-ABAC-4250-A56F-AE10600EB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" y="2011"/>
                <a:ext cx="32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1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65" name="Freeform 1714">
                <a:extLst>
                  <a:ext uri="{FF2B5EF4-FFF2-40B4-BE49-F238E27FC236}">
                    <a16:creationId xmlns="" xmlns:a16="http://schemas.microsoft.com/office/drawing/2014/main" id="{64D676AC-0CDF-494F-820E-EEB3A29E2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801"/>
                <a:ext cx="32" cy="31"/>
              </a:xfrm>
              <a:custGeom>
                <a:avLst/>
                <a:gdLst>
                  <a:gd name="T0" fmla="*/ 12 w 12"/>
                  <a:gd name="T1" fmla="*/ 6 h 12"/>
                  <a:gd name="T2" fmla="*/ 6 w 12"/>
                  <a:gd name="T3" fmla="*/ 0 h 12"/>
                  <a:gd name="T4" fmla="*/ 0 w 12"/>
                  <a:gd name="T5" fmla="*/ 7 h 12"/>
                  <a:gd name="T6" fmla="*/ 6 w 12"/>
                  <a:gd name="T7" fmla="*/ 12 h 12"/>
                  <a:gd name="T8" fmla="*/ 12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cubicBezTo>
                      <a:pt x="12" y="2"/>
                      <a:pt x="10" y="0"/>
                      <a:pt x="6" y="0"/>
                    </a:cubicBezTo>
                    <a:cubicBezTo>
                      <a:pt x="2" y="1"/>
                      <a:pt x="0" y="2"/>
                      <a:pt x="0" y="7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66" name="Freeform 1715">
                <a:extLst>
                  <a:ext uri="{FF2B5EF4-FFF2-40B4-BE49-F238E27FC236}">
                    <a16:creationId xmlns="" xmlns:a16="http://schemas.microsoft.com/office/drawing/2014/main" id="{3D99AA65-6117-447C-9283-ABBA0B1E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1801"/>
                <a:ext cx="28" cy="31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7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1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9" y="12"/>
                      <a:pt x="11" y="11"/>
                      <a:pt x="11" y="7"/>
                    </a:cubicBezTo>
                    <a:cubicBezTo>
                      <a:pt x="11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67" name="Freeform 1716">
                <a:extLst>
                  <a:ext uri="{FF2B5EF4-FFF2-40B4-BE49-F238E27FC236}">
                    <a16:creationId xmlns="" xmlns:a16="http://schemas.microsoft.com/office/drawing/2014/main" id="{D2951178-0D3F-46A6-9089-8A5889F2D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907"/>
                <a:ext cx="31" cy="29"/>
              </a:xfrm>
              <a:custGeom>
                <a:avLst/>
                <a:gdLst>
                  <a:gd name="T0" fmla="*/ 6 w 12"/>
                  <a:gd name="T1" fmla="*/ 0 h 11"/>
                  <a:gd name="T2" fmla="*/ 1 w 12"/>
                  <a:gd name="T3" fmla="*/ 6 h 11"/>
                  <a:gd name="T4" fmla="*/ 7 w 12"/>
                  <a:gd name="T5" fmla="*/ 11 h 11"/>
                  <a:gd name="T6" fmla="*/ 12 w 12"/>
                  <a:gd name="T7" fmla="*/ 6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2"/>
                      <a:pt x="1" y="6"/>
                    </a:cubicBezTo>
                    <a:cubicBezTo>
                      <a:pt x="1" y="10"/>
                      <a:pt x="2" y="11"/>
                      <a:pt x="7" y="11"/>
                    </a:cubicBez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68" name="Freeform 1717">
                <a:extLst>
                  <a:ext uri="{FF2B5EF4-FFF2-40B4-BE49-F238E27FC236}">
                    <a16:creationId xmlns="" xmlns:a16="http://schemas.microsoft.com/office/drawing/2014/main" id="{55ACA0B9-4827-40E4-A1F4-8077E30A1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907"/>
                <a:ext cx="32" cy="29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6 h 11"/>
                  <a:gd name="T4" fmla="*/ 6 w 12"/>
                  <a:gd name="T5" fmla="*/ 11 h 11"/>
                  <a:gd name="T6" fmla="*/ 12 w 12"/>
                  <a:gd name="T7" fmla="*/ 6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69" name="Freeform 1718">
                <a:extLst>
                  <a:ext uri="{FF2B5EF4-FFF2-40B4-BE49-F238E27FC236}">
                    <a16:creationId xmlns="" xmlns:a16="http://schemas.microsoft.com/office/drawing/2014/main" id="{CF14849B-B4EF-450F-BD42-46F9DF214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907"/>
                <a:ext cx="31" cy="29"/>
              </a:xfrm>
              <a:custGeom>
                <a:avLst/>
                <a:gdLst>
                  <a:gd name="T0" fmla="*/ 6 w 12"/>
                  <a:gd name="T1" fmla="*/ 11 h 11"/>
                  <a:gd name="T2" fmla="*/ 11 w 12"/>
                  <a:gd name="T3" fmla="*/ 5 h 11"/>
                  <a:gd name="T4" fmla="*/ 5 w 12"/>
                  <a:gd name="T5" fmla="*/ 0 h 11"/>
                  <a:gd name="T6" fmla="*/ 0 w 12"/>
                  <a:gd name="T7" fmla="*/ 6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2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70" name="Freeform 1719">
                <a:extLst>
                  <a:ext uri="{FF2B5EF4-FFF2-40B4-BE49-F238E27FC236}">
                    <a16:creationId xmlns="" xmlns:a16="http://schemas.microsoft.com/office/drawing/2014/main" id="{4DEF55C2-3909-43DE-9DA1-159EF6D59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1907"/>
                <a:ext cx="28" cy="31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6 h 12"/>
                  <a:gd name="T4" fmla="*/ 6 w 11"/>
                  <a:gd name="T5" fmla="*/ 11 h 12"/>
                  <a:gd name="T6" fmla="*/ 11 w 11"/>
                  <a:gd name="T7" fmla="*/ 5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6" y="11"/>
                    </a:cubicBezTo>
                    <a:cubicBezTo>
                      <a:pt x="10" y="11"/>
                      <a:pt x="11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71" name="Freeform 1720">
                <a:extLst>
                  <a:ext uri="{FF2B5EF4-FFF2-40B4-BE49-F238E27FC236}">
                    <a16:creationId xmlns="" xmlns:a16="http://schemas.microsoft.com/office/drawing/2014/main" id="{399BFE99-E057-4628-B4D5-90336BD00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905"/>
                <a:ext cx="32" cy="31"/>
              </a:xfrm>
              <a:custGeom>
                <a:avLst/>
                <a:gdLst>
                  <a:gd name="T0" fmla="*/ 7 w 12"/>
                  <a:gd name="T1" fmla="*/ 1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7 h 12"/>
                  <a:gd name="T8" fmla="*/ 7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"/>
                    </a:moveTo>
                    <a:cubicBezTo>
                      <a:pt x="2" y="0"/>
                      <a:pt x="0" y="2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1"/>
                      <a:pt x="12" y="7"/>
                    </a:cubicBezTo>
                    <a:cubicBezTo>
                      <a:pt x="12" y="3"/>
                      <a:pt x="11" y="1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72" name="Freeform 1721">
                <a:extLst>
                  <a:ext uri="{FF2B5EF4-FFF2-40B4-BE49-F238E27FC236}">
                    <a16:creationId xmlns="" xmlns:a16="http://schemas.microsoft.com/office/drawing/2014/main" id="{A061D643-52A8-4FC2-8E0B-945844EBD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907"/>
                <a:ext cx="31" cy="31"/>
              </a:xfrm>
              <a:custGeom>
                <a:avLst/>
                <a:gdLst>
                  <a:gd name="T0" fmla="*/ 5 w 12"/>
                  <a:gd name="T1" fmla="*/ 11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5 h 12"/>
                  <a:gd name="T8" fmla="*/ 5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1"/>
                    </a:moveTo>
                    <a:cubicBezTo>
                      <a:pt x="9" y="12"/>
                      <a:pt x="11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73" name="Freeform 1722">
                <a:extLst>
                  <a:ext uri="{FF2B5EF4-FFF2-40B4-BE49-F238E27FC236}">
                    <a16:creationId xmlns="" xmlns:a16="http://schemas.microsoft.com/office/drawing/2014/main" id="{6598C25E-D231-48E9-B197-98C930077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907"/>
                <a:ext cx="28" cy="31"/>
              </a:xfrm>
              <a:custGeom>
                <a:avLst/>
                <a:gdLst>
                  <a:gd name="T0" fmla="*/ 5 w 11"/>
                  <a:gd name="T1" fmla="*/ 11 h 12"/>
                  <a:gd name="T2" fmla="*/ 11 w 11"/>
                  <a:gd name="T3" fmla="*/ 5 h 12"/>
                  <a:gd name="T4" fmla="*/ 5 w 11"/>
                  <a:gd name="T5" fmla="*/ 0 h 12"/>
                  <a:gd name="T6" fmla="*/ 0 w 11"/>
                  <a:gd name="T7" fmla="*/ 5 h 12"/>
                  <a:gd name="T8" fmla="*/ 5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1"/>
                    </a:moveTo>
                    <a:cubicBezTo>
                      <a:pt x="10" y="12"/>
                      <a:pt x="11" y="10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74" name="Freeform 1723">
                <a:extLst>
                  <a:ext uri="{FF2B5EF4-FFF2-40B4-BE49-F238E27FC236}">
                    <a16:creationId xmlns="" xmlns:a16="http://schemas.microsoft.com/office/drawing/2014/main" id="{43A2D9BC-AE5A-45E9-888E-E85453726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907"/>
                <a:ext cx="31" cy="29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6 h 11"/>
                  <a:gd name="T4" fmla="*/ 6 w 12"/>
                  <a:gd name="T5" fmla="*/ 0 h 11"/>
                  <a:gd name="T6" fmla="*/ 0 w 12"/>
                  <a:gd name="T7" fmla="*/ 6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75" name="Freeform 1724">
                <a:extLst>
                  <a:ext uri="{FF2B5EF4-FFF2-40B4-BE49-F238E27FC236}">
                    <a16:creationId xmlns="" xmlns:a16="http://schemas.microsoft.com/office/drawing/2014/main" id="{EF58B137-FF56-4677-A2D4-7C791F1AE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907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5 h 12"/>
                  <a:gd name="T4" fmla="*/ 5 w 12"/>
                  <a:gd name="T5" fmla="*/ 11 h 12"/>
                  <a:gd name="T6" fmla="*/ 12 w 12"/>
                  <a:gd name="T7" fmla="*/ 5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ubicBezTo>
                      <a:pt x="10" y="12"/>
                      <a:pt x="12" y="10"/>
                      <a:pt x="12" y="5"/>
                    </a:cubicBezTo>
                    <a:cubicBezTo>
                      <a:pt x="11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76" name="Freeform 1725">
                <a:extLst>
                  <a:ext uri="{FF2B5EF4-FFF2-40B4-BE49-F238E27FC236}">
                    <a16:creationId xmlns="" xmlns:a16="http://schemas.microsoft.com/office/drawing/2014/main" id="{ACADD4E0-0D10-48F0-A156-3F2AFA0C7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907"/>
                <a:ext cx="28" cy="29"/>
              </a:xfrm>
              <a:custGeom>
                <a:avLst/>
                <a:gdLst>
                  <a:gd name="T0" fmla="*/ 6 w 11"/>
                  <a:gd name="T1" fmla="*/ 11 h 11"/>
                  <a:gd name="T2" fmla="*/ 11 w 11"/>
                  <a:gd name="T3" fmla="*/ 6 h 11"/>
                  <a:gd name="T4" fmla="*/ 5 w 11"/>
                  <a:gd name="T5" fmla="*/ 0 h 11"/>
                  <a:gd name="T6" fmla="*/ 0 w 11"/>
                  <a:gd name="T7" fmla="*/ 6 h 11"/>
                  <a:gd name="T8" fmla="*/ 6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10" y="11"/>
                      <a:pt x="11" y="10"/>
                      <a:pt x="11" y="6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77" name="Freeform 1726">
                <a:extLst>
                  <a:ext uri="{FF2B5EF4-FFF2-40B4-BE49-F238E27FC236}">
                    <a16:creationId xmlns="" xmlns:a16="http://schemas.microsoft.com/office/drawing/2014/main" id="{0865B3F1-C74A-4B34-914D-7A5255F04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1907"/>
                <a:ext cx="31" cy="29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5 h 11"/>
                  <a:gd name="T4" fmla="*/ 6 w 12"/>
                  <a:gd name="T5" fmla="*/ 0 h 11"/>
                  <a:gd name="T6" fmla="*/ 0 w 12"/>
                  <a:gd name="T7" fmla="*/ 6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1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1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78" name="Freeform 1727">
                <a:extLst>
                  <a:ext uri="{FF2B5EF4-FFF2-40B4-BE49-F238E27FC236}">
                    <a16:creationId xmlns="" xmlns:a16="http://schemas.microsoft.com/office/drawing/2014/main" id="{209BC60B-3149-4425-9A2C-EA78ED7EB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1905"/>
                <a:ext cx="31" cy="33"/>
              </a:xfrm>
              <a:custGeom>
                <a:avLst/>
                <a:gdLst>
                  <a:gd name="T0" fmla="*/ 6 w 12"/>
                  <a:gd name="T1" fmla="*/ 12 h 13"/>
                  <a:gd name="T2" fmla="*/ 12 w 12"/>
                  <a:gd name="T3" fmla="*/ 6 h 13"/>
                  <a:gd name="T4" fmla="*/ 5 w 12"/>
                  <a:gd name="T5" fmla="*/ 1 h 13"/>
                  <a:gd name="T6" fmla="*/ 0 w 12"/>
                  <a:gd name="T7" fmla="*/ 7 h 13"/>
                  <a:gd name="T8" fmla="*/ 6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3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79" name="Freeform 1728">
                <a:extLst>
                  <a:ext uri="{FF2B5EF4-FFF2-40B4-BE49-F238E27FC236}">
                    <a16:creationId xmlns="" xmlns:a16="http://schemas.microsoft.com/office/drawing/2014/main" id="{B8857370-2DC0-4FC7-AE72-65F7158C6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907"/>
                <a:ext cx="31" cy="29"/>
              </a:xfrm>
              <a:custGeom>
                <a:avLst/>
                <a:gdLst>
                  <a:gd name="T0" fmla="*/ 5 w 12"/>
                  <a:gd name="T1" fmla="*/ 11 h 11"/>
                  <a:gd name="T2" fmla="*/ 11 w 12"/>
                  <a:gd name="T3" fmla="*/ 6 h 11"/>
                  <a:gd name="T4" fmla="*/ 5 w 12"/>
                  <a:gd name="T5" fmla="*/ 0 h 11"/>
                  <a:gd name="T6" fmla="*/ 0 w 12"/>
                  <a:gd name="T7" fmla="*/ 6 h 11"/>
                  <a:gd name="T8" fmla="*/ 5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5" y="11"/>
                    </a:moveTo>
                    <a:cubicBezTo>
                      <a:pt x="9" y="11"/>
                      <a:pt x="11" y="10"/>
                      <a:pt x="11" y="6"/>
                    </a:cubicBezTo>
                    <a:cubicBezTo>
                      <a:pt x="12" y="1"/>
                      <a:pt x="10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80" name="Freeform 1729">
                <a:extLst>
                  <a:ext uri="{FF2B5EF4-FFF2-40B4-BE49-F238E27FC236}">
                    <a16:creationId xmlns="" xmlns:a16="http://schemas.microsoft.com/office/drawing/2014/main" id="{75A6AA4B-4692-41C6-A348-E7EFA3B57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1907"/>
                <a:ext cx="29" cy="29"/>
              </a:xfrm>
              <a:custGeom>
                <a:avLst/>
                <a:gdLst>
                  <a:gd name="T0" fmla="*/ 5 w 11"/>
                  <a:gd name="T1" fmla="*/ 0 h 11"/>
                  <a:gd name="T2" fmla="*/ 0 w 11"/>
                  <a:gd name="T3" fmla="*/ 5 h 11"/>
                  <a:gd name="T4" fmla="*/ 5 w 11"/>
                  <a:gd name="T5" fmla="*/ 11 h 11"/>
                  <a:gd name="T6" fmla="*/ 11 w 11"/>
                  <a:gd name="T7" fmla="*/ 6 h 11"/>
                  <a:gd name="T8" fmla="*/ 5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1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ubicBezTo>
                      <a:pt x="9" y="11"/>
                      <a:pt x="11" y="10"/>
                      <a:pt x="11" y="6"/>
                    </a:cubicBezTo>
                    <a:cubicBezTo>
                      <a:pt x="11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81" name="Freeform 1730">
                <a:extLst>
                  <a:ext uri="{FF2B5EF4-FFF2-40B4-BE49-F238E27FC236}">
                    <a16:creationId xmlns="" xmlns:a16="http://schemas.microsoft.com/office/drawing/2014/main" id="{01BF4831-CB44-4F07-8958-021FDF4A8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1907"/>
                <a:ext cx="31" cy="29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5 h 11"/>
                  <a:gd name="T4" fmla="*/ 5 w 12"/>
                  <a:gd name="T5" fmla="*/ 0 h 11"/>
                  <a:gd name="T6" fmla="*/ 0 w 12"/>
                  <a:gd name="T7" fmla="*/ 6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2" y="9"/>
                      <a:pt x="12" y="5"/>
                    </a:cubicBezTo>
                    <a:cubicBezTo>
                      <a:pt x="12" y="1"/>
                      <a:pt x="9" y="0"/>
                      <a:pt x="5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82" name="Freeform 1731">
                <a:extLst>
                  <a:ext uri="{FF2B5EF4-FFF2-40B4-BE49-F238E27FC236}">
                    <a16:creationId xmlns="" xmlns:a16="http://schemas.microsoft.com/office/drawing/2014/main" id="{87394132-88D0-417A-887C-5C6F07F9E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1905"/>
                <a:ext cx="31" cy="31"/>
              </a:xfrm>
              <a:custGeom>
                <a:avLst/>
                <a:gdLst>
                  <a:gd name="T0" fmla="*/ 7 w 12"/>
                  <a:gd name="T1" fmla="*/ 1 h 12"/>
                  <a:gd name="T2" fmla="*/ 0 w 12"/>
                  <a:gd name="T3" fmla="*/ 7 h 12"/>
                  <a:gd name="T4" fmla="*/ 5 w 12"/>
                  <a:gd name="T5" fmla="*/ 12 h 12"/>
                  <a:gd name="T6" fmla="*/ 11 w 12"/>
                  <a:gd name="T7" fmla="*/ 7 h 12"/>
                  <a:gd name="T8" fmla="*/ 7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"/>
                    </a:moveTo>
                    <a:cubicBezTo>
                      <a:pt x="2" y="0"/>
                      <a:pt x="0" y="2"/>
                      <a:pt x="0" y="7"/>
                    </a:cubicBezTo>
                    <a:cubicBezTo>
                      <a:pt x="0" y="11"/>
                      <a:pt x="1" y="12"/>
                      <a:pt x="5" y="12"/>
                    </a:cubicBezTo>
                    <a:cubicBezTo>
                      <a:pt x="10" y="12"/>
                      <a:pt x="11" y="11"/>
                      <a:pt x="11" y="7"/>
                    </a:cubicBezTo>
                    <a:cubicBezTo>
                      <a:pt x="12" y="3"/>
                      <a:pt x="10" y="1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83" name="Freeform 1732">
                <a:extLst>
                  <a:ext uri="{FF2B5EF4-FFF2-40B4-BE49-F238E27FC236}">
                    <a16:creationId xmlns="" xmlns:a16="http://schemas.microsoft.com/office/drawing/2014/main" id="{9A1FA14F-477D-4D5B-A26E-CB29242D2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907"/>
                <a:ext cx="31" cy="31"/>
              </a:xfrm>
              <a:custGeom>
                <a:avLst/>
                <a:gdLst>
                  <a:gd name="T0" fmla="*/ 7 w 12"/>
                  <a:gd name="T1" fmla="*/ 0 h 12"/>
                  <a:gd name="T2" fmla="*/ 1 w 12"/>
                  <a:gd name="T3" fmla="*/ 5 h 12"/>
                  <a:gd name="T4" fmla="*/ 6 w 12"/>
                  <a:gd name="T5" fmla="*/ 11 h 12"/>
                  <a:gd name="T6" fmla="*/ 12 w 12"/>
                  <a:gd name="T7" fmla="*/ 6 h 12"/>
                  <a:gd name="T8" fmla="*/ 7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0"/>
                    </a:moveTo>
                    <a:cubicBezTo>
                      <a:pt x="3" y="0"/>
                      <a:pt x="1" y="1"/>
                      <a:pt x="1" y="5"/>
                    </a:cubicBezTo>
                    <a:cubicBezTo>
                      <a:pt x="0" y="9"/>
                      <a:pt x="2" y="11"/>
                      <a:pt x="6" y="11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1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84" name="Freeform 1733">
                <a:extLst>
                  <a:ext uri="{FF2B5EF4-FFF2-40B4-BE49-F238E27FC236}">
                    <a16:creationId xmlns="" xmlns:a16="http://schemas.microsoft.com/office/drawing/2014/main" id="{33FD631D-5DE5-43F1-AFBA-ECAEF40AC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801"/>
                <a:ext cx="32" cy="31"/>
              </a:xfrm>
              <a:custGeom>
                <a:avLst/>
                <a:gdLst>
                  <a:gd name="T0" fmla="*/ 12 w 12"/>
                  <a:gd name="T1" fmla="*/ 5 h 12"/>
                  <a:gd name="T2" fmla="*/ 5 w 12"/>
                  <a:gd name="T3" fmla="*/ 0 h 12"/>
                  <a:gd name="T4" fmla="*/ 0 w 12"/>
                  <a:gd name="T5" fmla="*/ 7 h 12"/>
                  <a:gd name="T6" fmla="*/ 6 w 12"/>
                  <a:gd name="T7" fmla="*/ 12 h 12"/>
                  <a:gd name="T8" fmla="*/ 12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5"/>
                    </a:moveTo>
                    <a:cubicBezTo>
                      <a:pt x="11" y="2"/>
                      <a:pt x="9" y="0"/>
                      <a:pt x="5" y="0"/>
                    </a:cubicBezTo>
                    <a:cubicBezTo>
                      <a:pt x="2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85" name="Freeform 1734">
                <a:extLst>
                  <a:ext uri="{FF2B5EF4-FFF2-40B4-BE49-F238E27FC236}">
                    <a16:creationId xmlns="" xmlns:a16="http://schemas.microsoft.com/office/drawing/2014/main" id="{849D9CD5-765B-4283-BEA1-871939EFA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1065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2 w 12"/>
                  <a:gd name="T3" fmla="*/ 5 h 12"/>
                  <a:gd name="T4" fmla="*/ 6 w 12"/>
                  <a:gd name="T5" fmla="*/ 0 h 12"/>
                  <a:gd name="T6" fmla="*/ 0 w 12"/>
                  <a:gd name="T7" fmla="*/ 6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11" y="12"/>
                      <a:pt x="12" y="10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86" name="Freeform 1735">
                <a:extLst>
                  <a:ext uri="{FF2B5EF4-FFF2-40B4-BE49-F238E27FC236}">
                    <a16:creationId xmlns="" xmlns:a16="http://schemas.microsoft.com/office/drawing/2014/main" id="{7BD2244F-D933-442F-9D13-2F0A2154F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" y="1065"/>
                <a:ext cx="29" cy="31"/>
              </a:xfrm>
              <a:custGeom>
                <a:avLst/>
                <a:gdLst>
                  <a:gd name="T0" fmla="*/ 6 w 11"/>
                  <a:gd name="T1" fmla="*/ 0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7 h 12"/>
                  <a:gd name="T8" fmla="*/ 6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9" y="12"/>
                      <a:pt x="11" y="11"/>
                      <a:pt x="11" y="7"/>
                    </a:cubicBezTo>
                    <a:cubicBezTo>
                      <a:pt x="11" y="3"/>
                      <a:pt x="10" y="1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87" name="Freeform 1736">
                <a:extLst>
                  <a:ext uri="{FF2B5EF4-FFF2-40B4-BE49-F238E27FC236}">
                    <a16:creationId xmlns="" xmlns:a16="http://schemas.microsoft.com/office/drawing/2014/main" id="{9E2373A7-8EDF-4DC8-9792-054373C8E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1065"/>
                <a:ext cx="31" cy="31"/>
              </a:xfrm>
              <a:custGeom>
                <a:avLst/>
                <a:gdLst>
                  <a:gd name="T0" fmla="*/ 7 w 12"/>
                  <a:gd name="T1" fmla="*/ 0 h 12"/>
                  <a:gd name="T2" fmla="*/ 0 w 12"/>
                  <a:gd name="T3" fmla="*/ 6 h 12"/>
                  <a:gd name="T4" fmla="*/ 5 w 12"/>
                  <a:gd name="T5" fmla="*/ 12 h 12"/>
                  <a:gd name="T6" fmla="*/ 11 w 12"/>
                  <a:gd name="T7" fmla="*/ 7 h 12"/>
                  <a:gd name="T8" fmla="*/ 7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10" y="12"/>
                      <a:pt x="11" y="11"/>
                      <a:pt x="11" y="7"/>
                    </a:cubicBezTo>
                    <a:cubicBezTo>
                      <a:pt x="12" y="3"/>
                      <a:pt x="10" y="1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88" name="Freeform 1737">
                <a:extLst>
                  <a:ext uri="{FF2B5EF4-FFF2-40B4-BE49-F238E27FC236}">
                    <a16:creationId xmlns="" xmlns:a16="http://schemas.microsoft.com/office/drawing/2014/main" id="{E6573ABC-8F52-49AE-95B2-B960C7704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5" y="1065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2" y="1"/>
                      <a:pt x="0" y="3"/>
                      <a:pt x="0" y="7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5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89" name="Freeform 1738">
                <a:extLst>
                  <a:ext uri="{FF2B5EF4-FFF2-40B4-BE49-F238E27FC236}">
                    <a16:creationId xmlns="" xmlns:a16="http://schemas.microsoft.com/office/drawing/2014/main" id="{758276ED-BCC2-4AA6-AF35-1693AF1DA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8" y="1065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1 w 12"/>
                  <a:gd name="T7" fmla="*/ 7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11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1"/>
                      <a:pt x="0" y="3"/>
                      <a:pt x="1" y="7"/>
                    </a:cubicBezTo>
                    <a:cubicBezTo>
                      <a:pt x="1" y="10"/>
                      <a:pt x="3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90" name="Freeform 1739">
                <a:extLst>
                  <a:ext uri="{FF2B5EF4-FFF2-40B4-BE49-F238E27FC236}">
                    <a16:creationId xmlns="" xmlns:a16="http://schemas.microsoft.com/office/drawing/2014/main" id="{A60FC3C8-C208-454C-A81B-2C3857AA2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1065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1 w 12"/>
                  <a:gd name="T3" fmla="*/ 6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1" y="6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91" name="Freeform 1740">
                <a:extLst>
                  <a:ext uri="{FF2B5EF4-FFF2-40B4-BE49-F238E27FC236}">
                    <a16:creationId xmlns="" xmlns:a16="http://schemas.microsoft.com/office/drawing/2014/main" id="{0F47DCA3-CF1B-4E95-9661-E2639161F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4" y="1065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2" y="1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5"/>
                    </a:cubicBezTo>
                    <a:cubicBezTo>
                      <a:pt x="11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92" name="Freeform 1741">
                <a:extLst>
                  <a:ext uri="{FF2B5EF4-FFF2-40B4-BE49-F238E27FC236}">
                    <a16:creationId xmlns="" xmlns:a16="http://schemas.microsoft.com/office/drawing/2014/main" id="{D1C19A40-8F87-4939-8BBE-200A3E95E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7" y="1065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1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93" name="Freeform 1742">
                <a:extLst>
                  <a:ext uri="{FF2B5EF4-FFF2-40B4-BE49-F238E27FC236}">
                    <a16:creationId xmlns="" xmlns:a16="http://schemas.microsoft.com/office/drawing/2014/main" id="{50507567-0FD4-4868-A4DD-C33391883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4" y="1065"/>
                <a:ext cx="28" cy="31"/>
              </a:xfrm>
              <a:custGeom>
                <a:avLst/>
                <a:gdLst>
                  <a:gd name="T0" fmla="*/ 6 w 11"/>
                  <a:gd name="T1" fmla="*/ 12 h 12"/>
                  <a:gd name="T2" fmla="*/ 11 w 11"/>
                  <a:gd name="T3" fmla="*/ 6 h 12"/>
                  <a:gd name="T4" fmla="*/ 5 w 11"/>
                  <a:gd name="T5" fmla="*/ 0 h 12"/>
                  <a:gd name="T6" fmla="*/ 0 w 11"/>
                  <a:gd name="T7" fmla="*/ 7 h 12"/>
                  <a:gd name="T8" fmla="*/ 6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94" name="Freeform 1743">
                <a:extLst>
                  <a:ext uri="{FF2B5EF4-FFF2-40B4-BE49-F238E27FC236}">
                    <a16:creationId xmlns="" xmlns:a16="http://schemas.microsoft.com/office/drawing/2014/main" id="{EC0C93B5-7656-44C9-B861-57A7CD7F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1169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1 w 12"/>
                  <a:gd name="T3" fmla="*/ 5 h 12"/>
                  <a:gd name="T4" fmla="*/ 5 w 12"/>
                  <a:gd name="T5" fmla="*/ 1 h 12"/>
                  <a:gd name="T6" fmla="*/ 0 w 12"/>
                  <a:gd name="T7" fmla="*/ 7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1" y="5"/>
                    </a:cubicBezTo>
                    <a:cubicBezTo>
                      <a:pt x="11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95" name="Freeform 1744">
                <a:extLst>
                  <a:ext uri="{FF2B5EF4-FFF2-40B4-BE49-F238E27FC236}">
                    <a16:creationId xmlns="" xmlns:a16="http://schemas.microsoft.com/office/drawing/2014/main" id="{BCE9A037-F65C-4D4D-8AD7-2178E7CFF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1169"/>
                <a:ext cx="31" cy="31"/>
              </a:xfrm>
              <a:custGeom>
                <a:avLst/>
                <a:gdLst>
                  <a:gd name="T0" fmla="*/ 5 w 12"/>
                  <a:gd name="T1" fmla="*/ 1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6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2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1" y="2"/>
                      <a:pt x="9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96" name="Freeform 1745">
                <a:extLst>
                  <a:ext uri="{FF2B5EF4-FFF2-40B4-BE49-F238E27FC236}">
                    <a16:creationId xmlns="" xmlns:a16="http://schemas.microsoft.com/office/drawing/2014/main" id="{403ED9D6-A88C-4A4D-A259-8C6FAC24B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1171"/>
                <a:ext cx="31" cy="29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5 h 11"/>
                  <a:gd name="T4" fmla="*/ 6 w 12"/>
                  <a:gd name="T5" fmla="*/ 11 h 11"/>
                  <a:gd name="T6" fmla="*/ 12 w 12"/>
                  <a:gd name="T7" fmla="*/ 6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1" y="1"/>
                      <a:pt x="0" y="5"/>
                    </a:cubicBezTo>
                    <a:cubicBezTo>
                      <a:pt x="0" y="9"/>
                      <a:pt x="2" y="11"/>
                      <a:pt x="6" y="11"/>
                    </a:cubicBez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1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97" name="Freeform 1746">
                <a:extLst>
                  <a:ext uri="{FF2B5EF4-FFF2-40B4-BE49-F238E27FC236}">
                    <a16:creationId xmlns="" xmlns:a16="http://schemas.microsoft.com/office/drawing/2014/main" id="{4A7A7151-80FA-4898-9493-A1632C531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1169"/>
                <a:ext cx="31" cy="31"/>
              </a:xfrm>
              <a:custGeom>
                <a:avLst/>
                <a:gdLst>
                  <a:gd name="T0" fmla="*/ 5 w 12"/>
                  <a:gd name="T1" fmla="*/ 1 h 12"/>
                  <a:gd name="T2" fmla="*/ 0 w 12"/>
                  <a:gd name="T3" fmla="*/ 7 h 12"/>
                  <a:gd name="T4" fmla="*/ 6 w 12"/>
                  <a:gd name="T5" fmla="*/ 12 h 12"/>
                  <a:gd name="T6" fmla="*/ 11 w 12"/>
                  <a:gd name="T7" fmla="*/ 6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1" y="6"/>
                    </a:cubicBezTo>
                    <a:cubicBezTo>
                      <a:pt x="11" y="2"/>
                      <a:pt x="9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98" name="Freeform 1747">
                <a:extLst>
                  <a:ext uri="{FF2B5EF4-FFF2-40B4-BE49-F238E27FC236}">
                    <a16:creationId xmlns="" xmlns:a16="http://schemas.microsoft.com/office/drawing/2014/main" id="{9E151636-6C52-4412-8329-74532570C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171"/>
                <a:ext cx="31" cy="29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5 h 11"/>
                  <a:gd name="T4" fmla="*/ 5 w 12"/>
                  <a:gd name="T5" fmla="*/ 11 h 11"/>
                  <a:gd name="T6" fmla="*/ 12 w 12"/>
                  <a:gd name="T7" fmla="*/ 5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ubicBezTo>
                      <a:pt x="10" y="11"/>
                      <a:pt x="12" y="10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99" name="Freeform 1748">
                <a:extLst>
                  <a:ext uri="{FF2B5EF4-FFF2-40B4-BE49-F238E27FC236}">
                    <a16:creationId xmlns="" xmlns:a16="http://schemas.microsoft.com/office/drawing/2014/main" id="{C540CBCD-C182-4A1A-9060-DEA7C17A9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1171"/>
                <a:ext cx="31" cy="29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6 h 11"/>
                  <a:gd name="T4" fmla="*/ 6 w 12"/>
                  <a:gd name="T5" fmla="*/ 0 h 11"/>
                  <a:gd name="T6" fmla="*/ 0 w 12"/>
                  <a:gd name="T7" fmla="*/ 5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00" name="Freeform 1749">
                <a:extLst>
                  <a:ext uri="{FF2B5EF4-FFF2-40B4-BE49-F238E27FC236}">
                    <a16:creationId xmlns="" xmlns:a16="http://schemas.microsoft.com/office/drawing/2014/main" id="{DEE3F41E-A64E-4AAA-B326-D8BAC2168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" y="1171"/>
                <a:ext cx="29" cy="29"/>
              </a:xfrm>
              <a:custGeom>
                <a:avLst/>
                <a:gdLst>
                  <a:gd name="T0" fmla="*/ 5 w 11"/>
                  <a:gd name="T1" fmla="*/ 11 h 11"/>
                  <a:gd name="T2" fmla="*/ 11 w 11"/>
                  <a:gd name="T3" fmla="*/ 5 h 11"/>
                  <a:gd name="T4" fmla="*/ 5 w 11"/>
                  <a:gd name="T5" fmla="*/ 0 h 11"/>
                  <a:gd name="T6" fmla="*/ 0 w 11"/>
                  <a:gd name="T7" fmla="*/ 5 h 11"/>
                  <a:gd name="T8" fmla="*/ 5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10" y="11"/>
                      <a:pt x="11" y="10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01" name="Freeform 1750">
                <a:extLst>
                  <a:ext uri="{FF2B5EF4-FFF2-40B4-BE49-F238E27FC236}">
                    <a16:creationId xmlns="" xmlns:a16="http://schemas.microsoft.com/office/drawing/2014/main" id="{9E504C1B-2B40-421D-964B-69165EE8B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1169"/>
                <a:ext cx="31" cy="31"/>
              </a:xfrm>
              <a:custGeom>
                <a:avLst/>
                <a:gdLst>
                  <a:gd name="T0" fmla="*/ 11 w 12"/>
                  <a:gd name="T1" fmla="*/ 6 h 12"/>
                  <a:gd name="T2" fmla="*/ 5 w 12"/>
                  <a:gd name="T3" fmla="*/ 1 h 12"/>
                  <a:gd name="T4" fmla="*/ 0 w 12"/>
                  <a:gd name="T5" fmla="*/ 7 h 12"/>
                  <a:gd name="T6" fmla="*/ 6 w 12"/>
                  <a:gd name="T7" fmla="*/ 12 h 12"/>
                  <a:gd name="T8" fmla="*/ 11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6"/>
                    </a:moveTo>
                    <a:cubicBezTo>
                      <a:pt x="11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02" name="Freeform 1751">
                <a:extLst>
                  <a:ext uri="{FF2B5EF4-FFF2-40B4-BE49-F238E27FC236}">
                    <a16:creationId xmlns="" xmlns:a16="http://schemas.microsoft.com/office/drawing/2014/main" id="{7A311068-1A56-4916-9EC9-BF2E6E038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5" y="1171"/>
                <a:ext cx="31" cy="29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5 h 11"/>
                  <a:gd name="T4" fmla="*/ 6 w 12"/>
                  <a:gd name="T5" fmla="*/ 11 h 11"/>
                  <a:gd name="T6" fmla="*/ 12 w 12"/>
                  <a:gd name="T7" fmla="*/ 6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2" y="11"/>
                      <a:pt x="6" y="11"/>
                    </a:cubicBez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03" name="Freeform 1752">
                <a:extLst>
                  <a:ext uri="{FF2B5EF4-FFF2-40B4-BE49-F238E27FC236}">
                    <a16:creationId xmlns="" xmlns:a16="http://schemas.microsoft.com/office/drawing/2014/main" id="{97DBFDA4-21C5-4965-9797-3724CD5DF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1171"/>
                <a:ext cx="28" cy="29"/>
              </a:xfrm>
              <a:custGeom>
                <a:avLst/>
                <a:gdLst>
                  <a:gd name="T0" fmla="*/ 6 w 11"/>
                  <a:gd name="T1" fmla="*/ 11 h 11"/>
                  <a:gd name="T2" fmla="*/ 11 w 11"/>
                  <a:gd name="T3" fmla="*/ 5 h 11"/>
                  <a:gd name="T4" fmla="*/ 5 w 11"/>
                  <a:gd name="T5" fmla="*/ 0 h 11"/>
                  <a:gd name="T6" fmla="*/ 0 w 11"/>
                  <a:gd name="T7" fmla="*/ 5 h 11"/>
                  <a:gd name="T8" fmla="*/ 6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10" y="11"/>
                      <a:pt x="11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1"/>
                      <a:pt x="0" y="5"/>
                    </a:cubicBezTo>
                    <a:cubicBezTo>
                      <a:pt x="0" y="10"/>
                      <a:pt x="1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04" name="Freeform 1753">
                <a:extLst>
                  <a:ext uri="{FF2B5EF4-FFF2-40B4-BE49-F238E27FC236}">
                    <a16:creationId xmlns="" xmlns:a16="http://schemas.microsoft.com/office/drawing/2014/main" id="{93F147E7-5C10-40DA-9937-A35E3D352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1169"/>
                <a:ext cx="31" cy="31"/>
              </a:xfrm>
              <a:custGeom>
                <a:avLst/>
                <a:gdLst>
                  <a:gd name="T0" fmla="*/ 5 w 12"/>
                  <a:gd name="T1" fmla="*/ 12 h 12"/>
                  <a:gd name="T2" fmla="*/ 11 w 12"/>
                  <a:gd name="T3" fmla="*/ 7 h 12"/>
                  <a:gd name="T4" fmla="*/ 6 w 12"/>
                  <a:gd name="T5" fmla="*/ 1 h 12"/>
                  <a:gd name="T6" fmla="*/ 0 w 12"/>
                  <a:gd name="T7" fmla="*/ 6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9" y="12"/>
                      <a:pt x="11" y="11"/>
                      <a:pt x="11" y="7"/>
                    </a:cubicBezTo>
                    <a:cubicBezTo>
                      <a:pt x="12" y="3"/>
                      <a:pt x="10" y="1"/>
                      <a:pt x="6" y="1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05" name="Freeform 1754">
                <a:extLst>
                  <a:ext uri="{FF2B5EF4-FFF2-40B4-BE49-F238E27FC236}">
                    <a16:creationId xmlns="" xmlns:a16="http://schemas.microsoft.com/office/drawing/2014/main" id="{8825BC48-49F0-45C2-AE78-E33E566BD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4" y="1171"/>
                <a:ext cx="31" cy="29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5 h 11"/>
                  <a:gd name="T4" fmla="*/ 5 w 12"/>
                  <a:gd name="T5" fmla="*/ 11 h 11"/>
                  <a:gd name="T6" fmla="*/ 12 w 12"/>
                  <a:gd name="T7" fmla="*/ 6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ubicBezTo>
                      <a:pt x="9" y="11"/>
                      <a:pt x="11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06" name="Freeform 1755">
                <a:extLst>
                  <a:ext uri="{FF2B5EF4-FFF2-40B4-BE49-F238E27FC236}">
                    <a16:creationId xmlns="" xmlns:a16="http://schemas.microsoft.com/office/drawing/2014/main" id="{ED10859C-A0EE-45AF-8C1A-29D524114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7" y="1169"/>
                <a:ext cx="31" cy="31"/>
              </a:xfrm>
              <a:custGeom>
                <a:avLst/>
                <a:gdLst>
                  <a:gd name="T0" fmla="*/ 0 w 12"/>
                  <a:gd name="T1" fmla="*/ 6 h 12"/>
                  <a:gd name="T2" fmla="*/ 6 w 12"/>
                  <a:gd name="T3" fmla="*/ 12 h 12"/>
                  <a:gd name="T4" fmla="*/ 12 w 12"/>
                  <a:gd name="T5" fmla="*/ 7 h 12"/>
                  <a:gd name="T6" fmla="*/ 7 w 12"/>
                  <a:gd name="T7" fmla="*/ 1 h 12"/>
                  <a:gd name="T8" fmla="*/ 0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1"/>
                      <a:pt x="12" y="7"/>
                    </a:cubicBezTo>
                    <a:cubicBezTo>
                      <a:pt x="12" y="3"/>
                      <a:pt x="11" y="1"/>
                      <a:pt x="7" y="1"/>
                    </a:cubicBezTo>
                    <a:cubicBezTo>
                      <a:pt x="3" y="0"/>
                      <a:pt x="1" y="2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07" name="Freeform 1756">
                <a:extLst>
                  <a:ext uri="{FF2B5EF4-FFF2-40B4-BE49-F238E27FC236}">
                    <a16:creationId xmlns="" xmlns:a16="http://schemas.microsoft.com/office/drawing/2014/main" id="{B4E2DE2D-260D-4676-B343-8630F0D36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4" y="1169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1 w 12"/>
                  <a:gd name="T3" fmla="*/ 6 h 12"/>
                  <a:gd name="T4" fmla="*/ 5 w 12"/>
                  <a:gd name="T5" fmla="*/ 1 h 12"/>
                  <a:gd name="T6" fmla="*/ 0 w 12"/>
                  <a:gd name="T7" fmla="*/ 7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1" y="6"/>
                    </a:cubicBezTo>
                    <a:cubicBezTo>
                      <a:pt x="11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08" name="Freeform 1757">
                <a:extLst>
                  <a:ext uri="{FF2B5EF4-FFF2-40B4-BE49-F238E27FC236}">
                    <a16:creationId xmlns="" xmlns:a16="http://schemas.microsoft.com/office/drawing/2014/main" id="{51736BBC-9786-4159-8EFC-1F6C57969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3" y="1171"/>
                <a:ext cx="31" cy="29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6 h 11"/>
                  <a:gd name="T4" fmla="*/ 6 w 12"/>
                  <a:gd name="T5" fmla="*/ 0 h 11"/>
                  <a:gd name="T6" fmla="*/ 0 w 12"/>
                  <a:gd name="T7" fmla="*/ 5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1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09" name="Freeform 1758">
                <a:extLst>
                  <a:ext uri="{FF2B5EF4-FFF2-40B4-BE49-F238E27FC236}">
                    <a16:creationId xmlns="" xmlns:a16="http://schemas.microsoft.com/office/drawing/2014/main" id="{9F1B0B51-8F25-4208-82C0-BA9C850BE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6" y="1171"/>
                <a:ext cx="31" cy="29"/>
              </a:xfrm>
              <a:custGeom>
                <a:avLst/>
                <a:gdLst>
                  <a:gd name="T0" fmla="*/ 5 w 12"/>
                  <a:gd name="T1" fmla="*/ 11 h 11"/>
                  <a:gd name="T2" fmla="*/ 12 w 12"/>
                  <a:gd name="T3" fmla="*/ 5 h 11"/>
                  <a:gd name="T4" fmla="*/ 6 w 12"/>
                  <a:gd name="T5" fmla="*/ 0 h 11"/>
                  <a:gd name="T6" fmla="*/ 0 w 12"/>
                  <a:gd name="T7" fmla="*/ 5 h 11"/>
                  <a:gd name="T8" fmla="*/ 5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5" y="11"/>
                    </a:moveTo>
                    <a:cubicBezTo>
                      <a:pt x="10" y="11"/>
                      <a:pt x="12" y="10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1" y="1"/>
                      <a:pt x="0" y="5"/>
                    </a:cubicBezTo>
                    <a:cubicBezTo>
                      <a:pt x="0" y="9"/>
                      <a:pt x="2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10" name="Freeform 1759">
                <a:extLst>
                  <a:ext uri="{FF2B5EF4-FFF2-40B4-BE49-F238E27FC236}">
                    <a16:creationId xmlns="" xmlns:a16="http://schemas.microsoft.com/office/drawing/2014/main" id="{EE00C14C-2A65-4777-9340-09AD427C4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3" y="1169"/>
                <a:ext cx="31" cy="31"/>
              </a:xfrm>
              <a:custGeom>
                <a:avLst/>
                <a:gdLst>
                  <a:gd name="T0" fmla="*/ 11 w 12"/>
                  <a:gd name="T1" fmla="*/ 6 h 12"/>
                  <a:gd name="T2" fmla="*/ 5 w 12"/>
                  <a:gd name="T3" fmla="*/ 1 h 12"/>
                  <a:gd name="T4" fmla="*/ 0 w 12"/>
                  <a:gd name="T5" fmla="*/ 7 h 12"/>
                  <a:gd name="T6" fmla="*/ 5 w 12"/>
                  <a:gd name="T7" fmla="*/ 12 h 12"/>
                  <a:gd name="T8" fmla="*/ 11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6"/>
                    </a:moveTo>
                    <a:cubicBezTo>
                      <a:pt x="11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1" y="12"/>
                      <a:pt x="5" y="12"/>
                    </a:cubicBezTo>
                    <a:cubicBezTo>
                      <a:pt x="10" y="12"/>
                      <a:pt x="12" y="10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11" name="Freeform 1760">
                <a:extLst>
                  <a:ext uri="{FF2B5EF4-FFF2-40B4-BE49-F238E27FC236}">
                    <a16:creationId xmlns="" xmlns:a16="http://schemas.microsoft.com/office/drawing/2014/main" id="{832BA88C-CCA7-4758-95F5-9A96232B9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6" y="1169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5 w 12"/>
                  <a:gd name="T5" fmla="*/ 1 h 12"/>
                  <a:gd name="T6" fmla="*/ 0 w 12"/>
                  <a:gd name="T7" fmla="*/ 7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1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12" name="Freeform 1761">
                <a:extLst>
                  <a:ext uri="{FF2B5EF4-FFF2-40B4-BE49-F238E27FC236}">
                    <a16:creationId xmlns="" xmlns:a16="http://schemas.microsoft.com/office/drawing/2014/main" id="{C2B10869-6478-45A8-B0A5-A1D79545B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0" y="1171"/>
                <a:ext cx="31" cy="29"/>
              </a:xfrm>
              <a:custGeom>
                <a:avLst/>
                <a:gdLst>
                  <a:gd name="T0" fmla="*/ 7 w 12"/>
                  <a:gd name="T1" fmla="*/ 11 h 11"/>
                  <a:gd name="T2" fmla="*/ 12 w 12"/>
                  <a:gd name="T3" fmla="*/ 5 h 11"/>
                  <a:gd name="T4" fmla="*/ 6 w 12"/>
                  <a:gd name="T5" fmla="*/ 0 h 11"/>
                  <a:gd name="T6" fmla="*/ 0 w 12"/>
                  <a:gd name="T7" fmla="*/ 5 h 11"/>
                  <a:gd name="T8" fmla="*/ 7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7" y="11"/>
                    </a:moveTo>
                    <a:cubicBezTo>
                      <a:pt x="10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5"/>
                    </a:cubicBezTo>
                    <a:cubicBezTo>
                      <a:pt x="0" y="10"/>
                      <a:pt x="2" y="11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13" name="Freeform 1762">
                <a:extLst>
                  <a:ext uri="{FF2B5EF4-FFF2-40B4-BE49-F238E27FC236}">
                    <a16:creationId xmlns="" xmlns:a16="http://schemas.microsoft.com/office/drawing/2014/main" id="{712B09C5-4D13-49BE-971A-761D83698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2" y="1171"/>
                <a:ext cx="28" cy="29"/>
              </a:xfrm>
              <a:custGeom>
                <a:avLst/>
                <a:gdLst>
                  <a:gd name="T0" fmla="*/ 5 w 11"/>
                  <a:gd name="T1" fmla="*/ 11 h 11"/>
                  <a:gd name="T2" fmla="*/ 11 w 11"/>
                  <a:gd name="T3" fmla="*/ 6 h 11"/>
                  <a:gd name="T4" fmla="*/ 5 w 11"/>
                  <a:gd name="T5" fmla="*/ 0 h 11"/>
                  <a:gd name="T6" fmla="*/ 0 w 11"/>
                  <a:gd name="T7" fmla="*/ 5 h 11"/>
                  <a:gd name="T8" fmla="*/ 5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9" y="11"/>
                      <a:pt x="11" y="10"/>
                      <a:pt x="11" y="6"/>
                    </a:cubicBezTo>
                    <a:cubicBezTo>
                      <a:pt x="11" y="1"/>
                      <a:pt x="10" y="0"/>
                      <a:pt x="5" y="0"/>
                    </a:cubicBezTo>
                    <a:cubicBezTo>
                      <a:pt x="1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14" name="Freeform 1763">
                <a:extLst>
                  <a:ext uri="{FF2B5EF4-FFF2-40B4-BE49-F238E27FC236}">
                    <a16:creationId xmlns="" xmlns:a16="http://schemas.microsoft.com/office/drawing/2014/main" id="{588BB649-1E0C-4A9B-9E07-F36972268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5" y="1169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1 w 12"/>
                  <a:gd name="T3" fmla="*/ 6 h 12"/>
                  <a:gd name="T4" fmla="*/ 5 w 12"/>
                  <a:gd name="T5" fmla="*/ 1 h 12"/>
                  <a:gd name="T6" fmla="*/ 0 w 12"/>
                  <a:gd name="T7" fmla="*/ 7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1" y="6"/>
                    </a:cubicBezTo>
                    <a:cubicBezTo>
                      <a:pt x="11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15" name="Freeform 1764">
                <a:extLst>
                  <a:ext uri="{FF2B5EF4-FFF2-40B4-BE49-F238E27FC236}">
                    <a16:creationId xmlns="" xmlns:a16="http://schemas.microsoft.com/office/drawing/2014/main" id="{6B52C907-2A39-4FDA-A02F-5D121FCFB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9" y="1171"/>
                <a:ext cx="31" cy="29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5 h 11"/>
                  <a:gd name="T4" fmla="*/ 5 w 12"/>
                  <a:gd name="T5" fmla="*/ 11 h 11"/>
                  <a:gd name="T6" fmla="*/ 12 w 12"/>
                  <a:gd name="T7" fmla="*/ 5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2" y="11"/>
                      <a:pt x="5" y="11"/>
                    </a:cubicBezTo>
                    <a:cubicBezTo>
                      <a:pt x="10" y="11"/>
                      <a:pt x="12" y="10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16" name="Freeform 1765">
                <a:extLst>
                  <a:ext uri="{FF2B5EF4-FFF2-40B4-BE49-F238E27FC236}">
                    <a16:creationId xmlns="" xmlns:a16="http://schemas.microsoft.com/office/drawing/2014/main" id="{C65AC2C8-67C9-4649-A2F0-CE6A1F241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5" y="1171"/>
                <a:ext cx="29" cy="29"/>
              </a:xfrm>
              <a:custGeom>
                <a:avLst/>
                <a:gdLst>
                  <a:gd name="T0" fmla="*/ 6 w 11"/>
                  <a:gd name="T1" fmla="*/ 11 h 11"/>
                  <a:gd name="T2" fmla="*/ 11 w 11"/>
                  <a:gd name="T3" fmla="*/ 5 h 11"/>
                  <a:gd name="T4" fmla="*/ 5 w 11"/>
                  <a:gd name="T5" fmla="*/ 0 h 11"/>
                  <a:gd name="T6" fmla="*/ 0 w 11"/>
                  <a:gd name="T7" fmla="*/ 5 h 11"/>
                  <a:gd name="T8" fmla="*/ 6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10" y="11"/>
                      <a:pt x="11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1"/>
                      <a:pt x="0" y="5"/>
                    </a:cubicBezTo>
                    <a:cubicBezTo>
                      <a:pt x="0" y="10"/>
                      <a:pt x="1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17" name="Freeform 1766">
                <a:extLst>
                  <a:ext uri="{FF2B5EF4-FFF2-40B4-BE49-F238E27FC236}">
                    <a16:creationId xmlns="" xmlns:a16="http://schemas.microsoft.com/office/drawing/2014/main" id="{64FA56A6-6448-49FC-BAF3-FAB3CDE21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9" y="1171"/>
                <a:ext cx="31" cy="29"/>
              </a:xfrm>
              <a:custGeom>
                <a:avLst/>
                <a:gdLst>
                  <a:gd name="T0" fmla="*/ 6 w 12"/>
                  <a:gd name="T1" fmla="*/ 11 h 11"/>
                  <a:gd name="T2" fmla="*/ 11 w 12"/>
                  <a:gd name="T3" fmla="*/ 5 h 11"/>
                  <a:gd name="T4" fmla="*/ 5 w 12"/>
                  <a:gd name="T5" fmla="*/ 0 h 11"/>
                  <a:gd name="T6" fmla="*/ 0 w 12"/>
                  <a:gd name="T7" fmla="*/ 5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2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1"/>
                      <a:pt x="0" y="5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18" name="Freeform 1767">
                <a:extLst>
                  <a:ext uri="{FF2B5EF4-FFF2-40B4-BE49-F238E27FC236}">
                    <a16:creationId xmlns="" xmlns:a16="http://schemas.microsoft.com/office/drawing/2014/main" id="{E9BD965B-9D78-46C6-8902-F1F1CB8D4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275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1 h 12"/>
                  <a:gd name="T6" fmla="*/ 12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1"/>
                    </a:cubicBezTo>
                    <a:cubicBezTo>
                      <a:pt x="10" y="11"/>
                      <a:pt x="12" y="9"/>
                      <a:pt x="12" y="5"/>
                    </a:cubicBezTo>
                    <a:cubicBezTo>
                      <a:pt x="11" y="1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19" name="Freeform 1768">
                <a:extLst>
                  <a:ext uri="{FF2B5EF4-FFF2-40B4-BE49-F238E27FC236}">
                    <a16:creationId xmlns="" xmlns:a16="http://schemas.microsoft.com/office/drawing/2014/main" id="{488A7DB6-2BA7-40A8-85D5-984BC62AE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275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1 w 12"/>
                  <a:gd name="T3" fmla="*/ 6 h 12"/>
                  <a:gd name="T4" fmla="*/ 7 w 12"/>
                  <a:gd name="T5" fmla="*/ 11 h 12"/>
                  <a:gd name="T6" fmla="*/ 12 w 12"/>
                  <a:gd name="T7" fmla="*/ 5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1" y="6"/>
                    </a:cubicBezTo>
                    <a:cubicBezTo>
                      <a:pt x="1" y="10"/>
                      <a:pt x="2" y="12"/>
                      <a:pt x="7" y="11"/>
                    </a:cubicBezTo>
                    <a:cubicBezTo>
                      <a:pt x="11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20" name="Freeform 1769">
                <a:extLst>
                  <a:ext uri="{FF2B5EF4-FFF2-40B4-BE49-F238E27FC236}">
                    <a16:creationId xmlns="" xmlns:a16="http://schemas.microsoft.com/office/drawing/2014/main" id="{6B869426-5CDC-47E8-AA13-31E0D794F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1275"/>
                <a:ext cx="29" cy="31"/>
              </a:xfrm>
              <a:custGeom>
                <a:avLst/>
                <a:gdLst>
                  <a:gd name="T0" fmla="*/ 6 w 11"/>
                  <a:gd name="T1" fmla="*/ 11 h 12"/>
                  <a:gd name="T2" fmla="*/ 11 w 11"/>
                  <a:gd name="T3" fmla="*/ 6 h 12"/>
                  <a:gd name="T4" fmla="*/ 5 w 11"/>
                  <a:gd name="T5" fmla="*/ 0 h 12"/>
                  <a:gd name="T6" fmla="*/ 0 w 11"/>
                  <a:gd name="T7" fmla="*/ 6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10" y="11"/>
                      <a:pt x="11" y="10"/>
                      <a:pt x="11" y="6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21" name="Freeform 1770">
                <a:extLst>
                  <a:ext uri="{FF2B5EF4-FFF2-40B4-BE49-F238E27FC236}">
                    <a16:creationId xmlns="" xmlns:a16="http://schemas.microsoft.com/office/drawing/2014/main" id="{DF641962-8D21-43CF-9204-CAF13EDC9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1275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5 h 12"/>
                  <a:gd name="T4" fmla="*/ 5 w 12"/>
                  <a:gd name="T5" fmla="*/ 11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2" y="11"/>
                      <a:pt x="5" y="11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22" name="Freeform 1771">
                <a:extLst>
                  <a:ext uri="{FF2B5EF4-FFF2-40B4-BE49-F238E27FC236}">
                    <a16:creationId xmlns="" xmlns:a16="http://schemas.microsoft.com/office/drawing/2014/main" id="{900D31F1-9533-47AF-B62E-5A974B8D2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1275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5 h 12"/>
                  <a:gd name="T4" fmla="*/ 6 w 12"/>
                  <a:gd name="T5" fmla="*/ 12 h 12"/>
                  <a:gd name="T6" fmla="*/ 12 w 12"/>
                  <a:gd name="T7" fmla="*/ 7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1" y="2"/>
                      <a:pt x="0" y="5"/>
                    </a:cubicBezTo>
                    <a:cubicBezTo>
                      <a:pt x="0" y="10"/>
                      <a:pt x="2" y="11"/>
                      <a:pt x="6" y="12"/>
                    </a:cubicBezTo>
                    <a:cubicBezTo>
                      <a:pt x="10" y="12"/>
                      <a:pt x="12" y="10"/>
                      <a:pt x="12" y="7"/>
                    </a:cubicBezTo>
                    <a:cubicBezTo>
                      <a:pt x="12" y="2"/>
                      <a:pt x="11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23" name="Freeform 1772">
                <a:extLst>
                  <a:ext uri="{FF2B5EF4-FFF2-40B4-BE49-F238E27FC236}">
                    <a16:creationId xmlns="" xmlns:a16="http://schemas.microsoft.com/office/drawing/2014/main" id="{7FE83CC6-5FD5-4ED9-802D-502B9BC3C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1275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5 h 12"/>
                  <a:gd name="T4" fmla="*/ 5 w 12"/>
                  <a:gd name="T5" fmla="*/ 12 h 12"/>
                  <a:gd name="T6" fmla="*/ 11 w 12"/>
                  <a:gd name="T7" fmla="*/ 7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10"/>
                      <a:pt x="1" y="11"/>
                      <a:pt x="5" y="12"/>
                    </a:cubicBezTo>
                    <a:cubicBezTo>
                      <a:pt x="9" y="12"/>
                      <a:pt x="11" y="10"/>
                      <a:pt x="11" y="7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24" name="Freeform 1773">
                <a:extLst>
                  <a:ext uri="{FF2B5EF4-FFF2-40B4-BE49-F238E27FC236}">
                    <a16:creationId xmlns="" xmlns:a16="http://schemas.microsoft.com/office/drawing/2014/main" id="{C2B60DE3-8148-4AE6-BC82-DC9BC00B7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275"/>
                <a:ext cx="31" cy="31"/>
              </a:xfrm>
              <a:custGeom>
                <a:avLst/>
                <a:gdLst>
                  <a:gd name="T0" fmla="*/ 0 w 12"/>
                  <a:gd name="T1" fmla="*/ 6 h 12"/>
                  <a:gd name="T2" fmla="*/ 5 w 12"/>
                  <a:gd name="T3" fmla="*/ 11 h 12"/>
                  <a:gd name="T4" fmla="*/ 12 w 12"/>
                  <a:gd name="T5" fmla="*/ 5 h 12"/>
                  <a:gd name="T6" fmla="*/ 6 w 12"/>
                  <a:gd name="T7" fmla="*/ 0 h 12"/>
                  <a:gd name="T8" fmla="*/ 0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10"/>
                      <a:pt x="2" y="11"/>
                      <a:pt x="5" y="11"/>
                    </a:cubicBezTo>
                    <a:cubicBezTo>
                      <a:pt x="10" y="12"/>
                      <a:pt x="12" y="10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25" name="Freeform 1774">
                <a:extLst>
                  <a:ext uri="{FF2B5EF4-FFF2-40B4-BE49-F238E27FC236}">
                    <a16:creationId xmlns="" xmlns:a16="http://schemas.microsoft.com/office/drawing/2014/main" id="{9EA72FE0-AC7C-4411-8B22-071577244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1275"/>
                <a:ext cx="31" cy="31"/>
              </a:xfrm>
              <a:custGeom>
                <a:avLst/>
                <a:gdLst>
                  <a:gd name="T0" fmla="*/ 7 w 12"/>
                  <a:gd name="T1" fmla="*/ 11 h 12"/>
                  <a:gd name="T2" fmla="*/ 12 w 12"/>
                  <a:gd name="T3" fmla="*/ 5 h 12"/>
                  <a:gd name="T4" fmla="*/ 6 w 12"/>
                  <a:gd name="T5" fmla="*/ 0 h 12"/>
                  <a:gd name="T6" fmla="*/ 0 w 12"/>
                  <a:gd name="T7" fmla="*/ 6 h 12"/>
                  <a:gd name="T8" fmla="*/ 7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10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26" name="Freeform 1775">
                <a:extLst>
                  <a:ext uri="{FF2B5EF4-FFF2-40B4-BE49-F238E27FC236}">
                    <a16:creationId xmlns="" xmlns:a16="http://schemas.microsoft.com/office/drawing/2014/main" id="{44D82243-2E47-4FA2-B864-BEC7473CC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" y="1275"/>
                <a:ext cx="29" cy="31"/>
              </a:xfrm>
              <a:custGeom>
                <a:avLst/>
                <a:gdLst>
                  <a:gd name="T0" fmla="*/ 5 w 11"/>
                  <a:gd name="T1" fmla="*/ 11 h 12"/>
                  <a:gd name="T2" fmla="*/ 11 w 11"/>
                  <a:gd name="T3" fmla="*/ 5 h 12"/>
                  <a:gd name="T4" fmla="*/ 5 w 11"/>
                  <a:gd name="T5" fmla="*/ 0 h 12"/>
                  <a:gd name="T6" fmla="*/ 0 w 11"/>
                  <a:gd name="T7" fmla="*/ 6 h 12"/>
                  <a:gd name="T8" fmla="*/ 5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1"/>
                    </a:moveTo>
                    <a:cubicBezTo>
                      <a:pt x="10" y="12"/>
                      <a:pt x="11" y="10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27" name="Freeform 1776">
                <a:extLst>
                  <a:ext uri="{FF2B5EF4-FFF2-40B4-BE49-F238E27FC236}">
                    <a16:creationId xmlns="" xmlns:a16="http://schemas.microsoft.com/office/drawing/2014/main" id="{50D8B6B9-65E3-4BB5-9299-F2A419C31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1275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1 h 12"/>
                  <a:gd name="T6" fmla="*/ 11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2"/>
                      <a:pt x="12" y="10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28" name="Freeform 1777">
                <a:extLst>
                  <a:ext uri="{FF2B5EF4-FFF2-40B4-BE49-F238E27FC236}">
                    <a16:creationId xmlns="" xmlns:a16="http://schemas.microsoft.com/office/drawing/2014/main" id="{82507C6F-75DF-4F55-97CE-11F14CAA4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3" y="1275"/>
                <a:ext cx="28" cy="31"/>
              </a:xfrm>
              <a:custGeom>
                <a:avLst/>
                <a:gdLst>
                  <a:gd name="T0" fmla="*/ 0 w 11"/>
                  <a:gd name="T1" fmla="*/ 6 h 12"/>
                  <a:gd name="T2" fmla="*/ 5 w 11"/>
                  <a:gd name="T3" fmla="*/ 11 h 12"/>
                  <a:gd name="T4" fmla="*/ 11 w 11"/>
                  <a:gd name="T5" fmla="*/ 6 h 12"/>
                  <a:gd name="T6" fmla="*/ 6 w 11"/>
                  <a:gd name="T7" fmla="*/ 0 h 12"/>
                  <a:gd name="T8" fmla="*/ 0 w 11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0" y="6"/>
                    </a:moveTo>
                    <a:cubicBezTo>
                      <a:pt x="0" y="10"/>
                      <a:pt x="1" y="11"/>
                      <a:pt x="5" y="11"/>
                    </a:cubicBezTo>
                    <a:cubicBezTo>
                      <a:pt x="9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29" name="Freeform 1778">
                <a:extLst>
                  <a:ext uri="{FF2B5EF4-FFF2-40B4-BE49-F238E27FC236}">
                    <a16:creationId xmlns="" xmlns:a16="http://schemas.microsoft.com/office/drawing/2014/main" id="{836398BF-5E7C-4CC9-9D62-E400240D0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6" y="1275"/>
                <a:ext cx="31" cy="31"/>
              </a:xfrm>
              <a:custGeom>
                <a:avLst/>
                <a:gdLst>
                  <a:gd name="T0" fmla="*/ 6 w 12"/>
                  <a:gd name="T1" fmla="*/ 11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6 h 12"/>
                  <a:gd name="T8" fmla="*/ 6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1"/>
                    </a:moveTo>
                    <a:cubicBezTo>
                      <a:pt x="10" y="11"/>
                      <a:pt x="11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1" y="0"/>
                      <a:pt x="0" y="1"/>
                      <a:pt x="0" y="6"/>
                    </a:cubicBezTo>
                    <a:cubicBezTo>
                      <a:pt x="0" y="10"/>
                      <a:pt x="2" y="12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30" name="Freeform 1779">
                <a:extLst>
                  <a:ext uri="{FF2B5EF4-FFF2-40B4-BE49-F238E27FC236}">
                    <a16:creationId xmlns="" xmlns:a16="http://schemas.microsoft.com/office/drawing/2014/main" id="{C8E9F706-BF84-43C4-B4CB-6A08D78E5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0" y="1275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2 w 12"/>
                  <a:gd name="T3" fmla="*/ 5 h 12"/>
                  <a:gd name="T4" fmla="*/ 6 w 12"/>
                  <a:gd name="T5" fmla="*/ 0 h 12"/>
                  <a:gd name="T6" fmla="*/ 0 w 12"/>
                  <a:gd name="T7" fmla="*/ 6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10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31" name="Freeform 1780">
                <a:extLst>
                  <a:ext uri="{FF2B5EF4-FFF2-40B4-BE49-F238E27FC236}">
                    <a16:creationId xmlns="" xmlns:a16="http://schemas.microsoft.com/office/drawing/2014/main" id="{76E535CE-0D63-4CCE-804E-76F63F8E3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9" y="1275"/>
                <a:ext cx="31" cy="31"/>
              </a:xfrm>
              <a:custGeom>
                <a:avLst/>
                <a:gdLst>
                  <a:gd name="T0" fmla="*/ 7 w 12"/>
                  <a:gd name="T1" fmla="*/ 11 h 12"/>
                  <a:gd name="T2" fmla="*/ 12 w 12"/>
                  <a:gd name="T3" fmla="*/ 5 h 12"/>
                  <a:gd name="T4" fmla="*/ 6 w 12"/>
                  <a:gd name="T5" fmla="*/ 0 h 12"/>
                  <a:gd name="T6" fmla="*/ 1 w 12"/>
                  <a:gd name="T7" fmla="*/ 6 h 12"/>
                  <a:gd name="T8" fmla="*/ 7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11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2"/>
                      <a:pt x="1" y="6"/>
                    </a:cubicBezTo>
                    <a:cubicBezTo>
                      <a:pt x="1" y="10"/>
                      <a:pt x="2" y="12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32" name="Freeform 1781">
                <a:extLst>
                  <a:ext uri="{FF2B5EF4-FFF2-40B4-BE49-F238E27FC236}">
                    <a16:creationId xmlns="" xmlns:a16="http://schemas.microsoft.com/office/drawing/2014/main" id="{09562CD7-127A-465B-9CA4-0CC0F4E9A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5" y="1275"/>
                <a:ext cx="31" cy="31"/>
              </a:xfrm>
              <a:custGeom>
                <a:avLst/>
                <a:gdLst>
                  <a:gd name="T0" fmla="*/ 6 w 12"/>
                  <a:gd name="T1" fmla="*/ 11 h 12"/>
                  <a:gd name="T2" fmla="*/ 11 w 12"/>
                  <a:gd name="T3" fmla="*/ 5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1"/>
                    </a:moveTo>
                    <a:cubicBezTo>
                      <a:pt x="10" y="11"/>
                      <a:pt x="12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33" name="Freeform 1782">
                <a:extLst>
                  <a:ext uri="{FF2B5EF4-FFF2-40B4-BE49-F238E27FC236}">
                    <a16:creationId xmlns="" xmlns:a16="http://schemas.microsoft.com/office/drawing/2014/main" id="{807A7647-4FDE-49CE-AF1B-8DEFBF01D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9" y="1275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1 h 12"/>
                  <a:gd name="T6" fmla="*/ 12 w 12"/>
                  <a:gd name="T7" fmla="*/ 6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1"/>
                    </a:cubicBez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34" name="Freeform 1783">
                <a:extLst>
                  <a:ext uri="{FF2B5EF4-FFF2-40B4-BE49-F238E27FC236}">
                    <a16:creationId xmlns="" xmlns:a16="http://schemas.microsoft.com/office/drawing/2014/main" id="{20C3E1BA-8652-43D3-BE41-145B49186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3" y="1275"/>
                <a:ext cx="31" cy="31"/>
              </a:xfrm>
              <a:custGeom>
                <a:avLst/>
                <a:gdLst>
                  <a:gd name="T0" fmla="*/ 6 w 12"/>
                  <a:gd name="T1" fmla="*/ 11 h 12"/>
                  <a:gd name="T2" fmla="*/ 12 w 12"/>
                  <a:gd name="T3" fmla="*/ 6 h 12"/>
                  <a:gd name="T4" fmla="*/ 7 w 12"/>
                  <a:gd name="T5" fmla="*/ 0 h 12"/>
                  <a:gd name="T6" fmla="*/ 1 w 12"/>
                  <a:gd name="T7" fmla="*/ 6 h 12"/>
                  <a:gd name="T8" fmla="*/ 6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1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1" y="0"/>
                      <a:pt x="7" y="0"/>
                    </a:cubicBezTo>
                    <a:cubicBezTo>
                      <a:pt x="3" y="0"/>
                      <a:pt x="1" y="1"/>
                      <a:pt x="1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35" name="Freeform 1784">
                <a:extLst>
                  <a:ext uri="{FF2B5EF4-FFF2-40B4-BE49-F238E27FC236}">
                    <a16:creationId xmlns="" xmlns:a16="http://schemas.microsoft.com/office/drawing/2014/main" id="{430331B3-6163-4D24-8478-0CEE51B07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9" y="1275"/>
                <a:ext cx="31" cy="31"/>
              </a:xfrm>
              <a:custGeom>
                <a:avLst/>
                <a:gdLst>
                  <a:gd name="T0" fmla="*/ 6 w 12"/>
                  <a:gd name="T1" fmla="*/ 11 h 12"/>
                  <a:gd name="T2" fmla="*/ 11 w 12"/>
                  <a:gd name="T3" fmla="*/ 5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1"/>
                    </a:moveTo>
                    <a:cubicBezTo>
                      <a:pt x="10" y="12"/>
                      <a:pt x="12" y="10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36" name="Freeform 1785">
                <a:extLst>
                  <a:ext uri="{FF2B5EF4-FFF2-40B4-BE49-F238E27FC236}">
                    <a16:creationId xmlns="" xmlns:a16="http://schemas.microsoft.com/office/drawing/2014/main" id="{465DC851-B5A1-4659-8E9F-C65C25D68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1275"/>
                <a:ext cx="31" cy="31"/>
              </a:xfrm>
              <a:custGeom>
                <a:avLst/>
                <a:gdLst>
                  <a:gd name="T0" fmla="*/ 7 w 12"/>
                  <a:gd name="T1" fmla="*/ 0 h 12"/>
                  <a:gd name="T2" fmla="*/ 0 w 12"/>
                  <a:gd name="T3" fmla="*/ 6 h 12"/>
                  <a:gd name="T4" fmla="*/ 6 w 12"/>
                  <a:gd name="T5" fmla="*/ 11 h 12"/>
                  <a:gd name="T6" fmla="*/ 12 w 12"/>
                  <a:gd name="T7" fmla="*/ 6 h 12"/>
                  <a:gd name="T8" fmla="*/ 7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0"/>
                    </a:moveTo>
                    <a:cubicBezTo>
                      <a:pt x="2" y="0"/>
                      <a:pt x="0" y="1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2"/>
                      <a:pt x="11" y="10"/>
                      <a:pt x="12" y="6"/>
                    </a:cubicBezTo>
                    <a:cubicBezTo>
                      <a:pt x="12" y="2"/>
                      <a:pt x="10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37" name="Freeform 1786">
                <a:extLst>
                  <a:ext uri="{FF2B5EF4-FFF2-40B4-BE49-F238E27FC236}">
                    <a16:creationId xmlns="" xmlns:a16="http://schemas.microsoft.com/office/drawing/2014/main" id="{35982B6E-BD10-4526-BC86-9DACEDBE3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2" y="1275"/>
                <a:ext cx="31" cy="31"/>
              </a:xfrm>
              <a:custGeom>
                <a:avLst/>
                <a:gdLst>
                  <a:gd name="T0" fmla="*/ 7 w 12"/>
                  <a:gd name="T1" fmla="*/ 0 h 12"/>
                  <a:gd name="T2" fmla="*/ 0 w 12"/>
                  <a:gd name="T3" fmla="*/ 6 h 12"/>
                  <a:gd name="T4" fmla="*/ 6 w 12"/>
                  <a:gd name="T5" fmla="*/ 11 h 12"/>
                  <a:gd name="T6" fmla="*/ 12 w 12"/>
                  <a:gd name="T7" fmla="*/ 6 h 12"/>
                  <a:gd name="T8" fmla="*/ 7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0"/>
                    </a:moveTo>
                    <a:cubicBezTo>
                      <a:pt x="2" y="0"/>
                      <a:pt x="0" y="1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1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38" name="Freeform 1787">
                <a:extLst>
                  <a:ext uri="{FF2B5EF4-FFF2-40B4-BE49-F238E27FC236}">
                    <a16:creationId xmlns="" xmlns:a16="http://schemas.microsoft.com/office/drawing/2014/main" id="{17C07DEC-D12D-45D6-A1F3-F594C5467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6" y="1275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1 w 12"/>
                  <a:gd name="T3" fmla="*/ 6 h 12"/>
                  <a:gd name="T4" fmla="*/ 7 w 12"/>
                  <a:gd name="T5" fmla="*/ 11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1" y="6"/>
                    </a:cubicBezTo>
                    <a:cubicBezTo>
                      <a:pt x="1" y="10"/>
                      <a:pt x="3" y="12"/>
                      <a:pt x="7" y="11"/>
                    </a:cubicBezTo>
                    <a:cubicBezTo>
                      <a:pt x="11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39" name="Freeform 1788">
                <a:extLst>
                  <a:ext uri="{FF2B5EF4-FFF2-40B4-BE49-F238E27FC236}">
                    <a16:creationId xmlns="" xmlns:a16="http://schemas.microsoft.com/office/drawing/2014/main" id="{585B4647-9677-4AC0-9A7D-AA8EC5801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2" y="1275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1 h 12"/>
                  <a:gd name="T6" fmla="*/ 12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1"/>
                    </a:cubicBezTo>
                    <a:cubicBezTo>
                      <a:pt x="10" y="11"/>
                      <a:pt x="12" y="9"/>
                      <a:pt x="12" y="5"/>
                    </a:cubicBezTo>
                    <a:cubicBezTo>
                      <a:pt x="11" y="1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40" name="Freeform 1789">
                <a:extLst>
                  <a:ext uri="{FF2B5EF4-FFF2-40B4-BE49-F238E27FC236}">
                    <a16:creationId xmlns="" xmlns:a16="http://schemas.microsoft.com/office/drawing/2014/main" id="{739E7D84-6518-4754-AC7F-1F881D58D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801"/>
                <a:ext cx="32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6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41" name="Freeform 1790">
                <a:extLst>
                  <a:ext uri="{FF2B5EF4-FFF2-40B4-BE49-F238E27FC236}">
                    <a16:creationId xmlns="" xmlns:a16="http://schemas.microsoft.com/office/drawing/2014/main" id="{853BC373-84DC-41F6-87AF-4C8429611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378"/>
                <a:ext cx="29" cy="32"/>
              </a:xfrm>
              <a:custGeom>
                <a:avLst/>
                <a:gdLst>
                  <a:gd name="T0" fmla="*/ 6 w 11"/>
                  <a:gd name="T1" fmla="*/ 0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7 h 12"/>
                  <a:gd name="T8" fmla="*/ 6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9" y="12"/>
                      <a:pt x="11" y="11"/>
                      <a:pt x="11" y="7"/>
                    </a:cubicBezTo>
                    <a:cubicBezTo>
                      <a:pt x="11" y="3"/>
                      <a:pt x="10" y="1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42" name="Freeform 1791">
                <a:extLst>
                  <a:ext uri="{FF2B5EF4-FFF2-40B4-BE49-F238E27FC236}">
                    <a16:creationId xmlns="" xmlns:a16="http://schemas.microsoft.com/office/drawing/2014/main" id="{6B5729E2-75A6-4BF7-A842-B37F4B23C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1378"/>
                <a:ext cx="29" cy="32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7 h 12"/>
                  <a:gd name="T4" fmla="*/ 6 w 11"/>
                  <a:gd name="T5" fmla="*/ 12 h 12"/>
                  <a:gd name="T6" fmla="*/ 11 w 11"/>
                  <a:gd name="T7" fmla="*/ 6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1"/>
                      <a:pt x="0" y="2"/>
                      <a:pt x="0" y="7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43" name="Freeform 1792">
                <a:extLst>
                  <a:ext uri="{FF2B5EF4-FFF2-40B4-BE49-F238E27FC236}">
                    <a16:creationId xmlns="" xmlns:a16="http://schemas.microsoft.com/office/drawing/2014/main" id="{28599886-5B7D-42CF-A3B7-7980CCE42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378"/>
                <a:ext cx="31" cy="32"/>
              </a:xfrm>
              <a:custGeom>
                <a:avLst/>
                <a:gdLst>
                  <a:gd name="T0" fmla="*/ 12 w 12"/>
                  <a:gd name="T1" fmla="*/ 5 h 12"/>
                  <a:gd name="T2" fmla="*/ 6 w 12"/>
                  <a:gd name="T3" fmla="*/ 0 h 12"/>
                  <a:gd name="T4" fmla="*/ 0 w 12"/>
                  <a:gd name="T5" fmla="*/ 6 h 12"/>
                  <a:gd name="T6" fmla="*/ 6 w 12"/>
                  <a:gd name="T7" fmla="*/ 12 h 12"/>
                  <a:gd name="T8" fmla="*/ 12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5"/>
                    </a:move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44" name="Freeform 1793">
                <a:extLst>
                  <a:ext uri="{FF2B5EF4-FFF2-40B4-BE49-F238E27FC236}">
                    <a16:creationId xmlns="" xmlns:a16="http://schemas.microsoft.com/office/drawing/2014/main" id="{4FEB0233-CF1B-4197-ABEA-6B6637B3A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378"/>
                <a:ext cx="31" cy="32"/>
              </a:xfrm>
              <a:custGeom>
                <a:avLst/>
                <a:gdLst>
                  <a:gd name="T0" fmla="*/ 6 w 12"/>
                  <a:gd name="T1" fmla="*/ 0 h 12"/>
                  <a:gd name="T2" fmla="*/ 1 w 12"/>
                  <a:gd name="T3" fmla="*/ 6 h 12"/>
                  <a:gd name="T4" fmla="*/ 6 w 12"/>
                  <a:gd name="T5" fmla="*/ 12 h 12"/>
                  <a:gd name="T6" fmla="*/ 12 w 12"/>
                  <a:gd name="T7" fmla="*/ 5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1" y="6"/>
                    </a:cubicBezTo>
                    <a:cubicBezTo>
                      <a:pt x="1" y="10"/>
                      <a:pt x="2" y="12"/>
                      <a:pt x="6" y="12"/>
                    </a:cubicBezTo>
                    <a:cubicBezTo>
                      <a:pt x="11" y="12"/>
                      <a:pt x="12" y="10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45" name="Freeform 1794">
                <a:extLst>
                  <a:ext uri="{FF2B5EF4-FFF2-40B4-BE49-F238E27FC236}">
                    <a16:creationId xmlns="" xmlns:a16="http://schemas.microsoft.com/office/drawing/2014/main" id="{A7ECF9FB-18E5-4588-9EF1-D850E3D63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1378"/>
                <a:ext cx="29" cy="32"/>
              </a:xfrm>
              <a:custGeom>
                <a:avLst/>
                <a:gdLst>
                  <a:gd name="T0" fmla="*/ 5 w 11"/>
                  <a:gd name="T1" fmla="*/ 12 h 12"/>
                  <a:gd name="T2" fmla="*/ 11 w 11"/>
                  <a:gd name="T3" fmla="*/ 6 h 12"/>
                  <a:gd name="T4" fmla="*/ 5 w 11"/>
                  <a:gd name="T5" fmla="*/ 0 h 12"/>
                  <a:gd name="T6" fmla="*/ 0 w 11"/>
                  <a:gd name="T7" fmla="*/ 6 h 12"/>
                  <a:gd name="T8" fmla="*/ 5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9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46" name="Oval 1795">
                <a:extLst>
                  <a:ext uri="{FF2B5EF4-FFF2-40B4-BE49-F238E27FC236}">
                    <a16:creationId xmlns="" xmlns:a16="http://schemas.microsoft.com/office/drawing/2014/main" id="{93CB5BCB-CDD4-40BA-ABBD-7AC47CDF8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1378"/>
                <a:ext cx="31" cy="3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47" name="Freeform 1796">
                <a:extLst>
                  <a:ext uri="{FF2B5EF4-FFF2-40B4-BE49-F238E27FC236}">
                    <a16:creationId xmlns="" xmlns:a16="http://schemas.microsoft.com/office/drawing/2014/main" id="{FE489437-5F0C-4F45-9D66-FB780B015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1378"/>
                <a:ext cx="31" cy="32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6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1"/>
                      <a:pt x="0" y="2"/>
                      <a:pt x="0" y="7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48" name="Freeform 1797">
                <a:extLst>
                  <a:ext uri="{FF2B5EF4-FFF2-40B4-BE49-F238E27FC236}">
                    <a16:creationId xmlns="" xmlns:a16="http://schemas.microsoft.com/office/drawing/2014/main" id="{52B6B45A-E0C6-4371-B57B-14F94E74D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2" y="1378"/>
                <a:ext cx="31" cy="32"/>
              </a:xfrm>
              <a:custGeom>
                <a:avLst/>
                <a:gdLst>
                  <a:gd name="T0" fmla="*/ 0 w 12"/>
                  <a:gd name="T1" fmla="*/ 6 h 12"/>
                  <a:gd name="T2" fmla="*/ 6 w 12"/>
                  <a:gd name="T3" fmla="*/ 12 h 12"/>
                  <a:gd name="T4" fmla="*/ 12 w 12"/>
                  <a:gd name="T5" fmla="*/ 7 h 12"/>
                  <a:gd name="T6" fmla="*/ 7 w 12"/>
                  <a:gd name="T7" fmla="*/ 0 h 12"/>
                  <a:gd name="T8" fmla="*/ 0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1"/>
                      <a:pt x="12" y="7"/>
                    </a:cubicBezTo>
                    <a:cubicBezTo>
                      <a:pt x="12" y="3"/>
                      <a:pt x="11" y="1"/>
                      <a:pt x="7" y="0"/>
                    </a:cubicBezTo>
                    <a:cubicBezTo>
                      <a:pt x="2" y="0"/>
                      <a:pt x="0" y="2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49" name="Freeform 1798">
                <a:extLst>
                  <a:ext uri="{FF2B5EF4-FFF2-40B4-BE49-F238E27FC236}">
                    <a16:creationId xmlns="" xmlns:a16="http://schemas.microsoft.com/office/drawing/2014/main" id="{4CF2AE17-2630-4509-B50A-FFD584CFB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8" y="1378"/>
                <a:ext cx="29" cy="32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6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50" name="Freeform 1799">
                <a:extLst>
                  <a:ext uri="{FF2B5EF4-FFF2-40B4-BE49-F238E27FC236}">
                    <a16:creationId xmlns="" xmlns:a16="http://schemas.microsoft.com/office/drawing/2014/main" id="{CB77FC16-D75B-457F-8A2B-F05A2CC7B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2" y="1378"/>
                <a:ext cx="31" cy="32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5 w 12"/>
                  <a:gd name="T5" fmla="*/ 12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1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51" name="Freeform 1800">
                <a:extLst>
                  <a:ext uri="{FF2B5EF4-FFF2-40B4-BE49-F238E27FC236}">
                    <a16:creationId xmlns="" xmlns:a16="http://schemas.microsoft.com/office/drawing/2014/main" id="{4FE62046-83B0-464C-8D12-342BC5596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1" y="1378"/>
                <a:ext cx="31" cy="32"/>
              </a:xfrm>
              <a:custGeom>
                <a:avLst/>
                <a:gdLst>
                  <a:gd name="T0" fmla="*/ 12 w 12"/>
                  <a:gd name="T1" fmla="*/ 5 h 12"/>
                  <a:gd name="T2" fmla="*/ 6 w 12"/>
                  <a:gd name="T3" fmla="*/ 0 h 12"/>
                  <a:gd name="T4" fmla="*/ 0 w 12"/>
                  <a:gd name="T5" fmla="*/ 6 h 12"/>
                  <a:gd name="T6" fmla="*/ 6 w 12"/>
                  <a:gd name="T7" fmla="*/ 12 h 12"/>
                  <a:gd name="T8" fmla="*/ 12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5"/>
                    </a:move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52" name="Freeform 1801">
                <a:extLst>
                  <a:ext uri="{FF2B5EF4-FFF2-40B4-BE49-F238E27FC236}">
                    <a16:creationId xmlns="" xmlns:a16="http://schemas.microsoft.com/office/drawing/2014/main" id="{CA465092-8C79-465E-A02A-897FC1F2D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7" y="1378"/>
                <a:ext cx="29" cy="32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6 h 12"/>
                  <a:gd name="T4" fmla="*/ 6 w 11"/>
                  <a:gd name="T5" fmla="*/ 12 h 12"/>
                  <a:gd name="T6" fmla="*/ 11 w 11"/>
                  <a:gd name="T7" fmla="*/ 5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1" y="9"/>
                      <a:pt x="11" y="5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53" name="Freeform 1802">
                <a:extLst>
                  <a:ext uri="{FF2B5EF4-FFF2-40B4-BE49-F238E27FC236}">
                    <a16:creationId xmlns="" xmlns:a16="http://schemas.microsoft.com/office/drawing/2014/main" id="{34CA09E3-4D9C-4D2A-9016-829F61E19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1" y="1378"/>
                <a:ext cx="31" cy="32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5 w 12"/>
                  <a:gd name="T5" fmla="*/ 12 h 12"/>
                  <a:gd name="T6" fmla="*/ 11 w 12"/>
                  <a:gd name="T7" fmla="*/ 7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5" y="12"/>
                    </a:cubicBezTo>
                    <a:cubicBezTo>
                      <a:pt x="10" y="12"/>
                      <a:pt x="11" y="10"/>
                      <a:pt x="11" y="7"/>
                    </a:cubicBezTo>
                    <a:cubicBezTo>
                      <a:pt x="12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54" name="Freeform 1803">
                <a:extLst>
                  <a:ext uri="{FF2B5EF4-FFF2-40B4-BE49-F238E27FC236}">
                    <a16:creationId xmlns="" xmlns:a16="http://schemas.microsoft.com/office/drawing/2014/main" id="{0AF2B11F-B2FD-4B45-AFA8-E2E43224E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485"/>
                <a:ext cx="31" cy="28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5 h 11"/>
                  <a:gd name="T4" fmla="*/ 5 w 12"/>
                  <a:gd name="T5" fmla="*/ 11 h 11"/>
                  <a:gd name="T6" fmla="*/ 12 w 12"/>
                  <a:gd name="T7" fmla="*/ 6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ubicBezTo>
                      <a:pt x="9" y="11"/>
                      <a:pt x="11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55" name="Freeform 1804">
                <a:extLst>
                  <a:ext uri="{FF2B5EF4-FFF2-40B4-BE49-F238E27FC236}">
                    <a16:creationId xmlns="" xmlns:a16="http://schemas.microsoft.com/office/drawing/2014/main" id="{CD59C281-8946-4597-9D83-27F20172B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1482"/>
                <a:ext cx="31" cy="34"/>
              </a:xfrm>
              <a:custGeom>
                <a:avLst/>
                <a:gdLst>
                  <a:gd name="T0" fmla="*/ 6 w 12"/>
                  <a:gd name="T1" fmla="*/ 1 h 13"/>
                  <a:gd name="T2" fmla="*/ 0 w 12"/>
                  <a:gd name="T3" fmla="*/ 7 h 13"/>
                  <a:gd name="T4" fmla="*/ 7 w 12"/>
                  <a:gd name="T5" fmla="*/ 12 h 13"/>
                  <a:gd name="T6" fmla="*/ 12 w 12"/>
                  <a:gd name="T7" fmla="*/ 6 h 13"/>
                  <a:gd name="T8" fmla="*/ 6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"/>
                    </a:moveTo>
                    <a:cubicBezTo>
                      <a:pt x="2" y="1"/>
                      <a:pt x="0" y="3"/>
                      <a:pt x="0" y="7"/>
                    </a:cubicBezTo>
                    <a:cubicBezTo>
                      <a:pt x="0" y="11"/>
                      <a:pt x="2" y="13"/>
                      <a:pt x="7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56" name="Freeform 1805">
                <a:extLst>
                  <a:ext uri="{FF2B5EF4-FFF2-40B4-BE49-F238E27FC236}">
                    <a16:creationId xmlns="" xmlns:a16="http://schemas.microsoft.com/office/drawing/2014/main" id="{8590978A-5C67-4E32-AA86-C2FE0AD5E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485"/>
                <a:ext cx="29" cy="28"/>
              </a:xfrm>
              <a:custGeom>
                <a:avLst/>
                <a:gdLst>
                  <a:gd name="T0" fmla="*/ 5 w 11"/>
                  <a:gd name="T1" fmla="*/ 11 h 11"/>
                  <a:gd name="T2" fmla="*/ 11 w 11"/>
                  <a:gd name="T3" fmla="*/ 6 h 11"/>
                  <a:gd name="T4" fmla="*/ 5 w 11"/>
                  <a:gd name="T5" fmla="*/ 0 h 11"/>
                  <a:gd name="T6" fmla="*/ 0 w 11"/>
                  <a:gd name="T7" fmla="*/ 5 h 11"/>
                  <a:gd name="T8" fmla="*/ 5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9" y="11"/>
                      <a:pt x="11" y="10"/>
                      <a:pt x="11" y="6"/>
                    </a:cubicBezTo>
                    <a:cubicBezTo>
                      <a:pt x="11" y="1"/>
                      <a:pt x="10" y="0"/>
                      <a:pt x="5" y="0"/>
                    </a:cubicBezTo>
                    <a:cubicBezTo>
                      <a:pt x="1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57" name="Freeform 1806">
                <a:extLst>
                  <a:ext uri="{FF2B5EF4-FFF2-40B4-BE49-F238E27FC236}">
                    <a16:creationId xmlns="" xmlns:a16="http://schemas.microsoft.com/office/drawing/2014/main" id="{C868E73F-5DD9-4B64-ACCD-E3A1CB18E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953"/>
                <a:ext cx="34" cy="32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7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6"/>
                      <a:pt x="8" y="0"/>
                      <a:pt x="6" y="1"/>
                    </a:cubicBezTo>
                    <a:cubicBezTo>
                      <a:pt x="4" y="3"/>
                      <a:pt x="2" y="5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58" name="Freeform 1807">
                <a:extLst>
                  <a:ext uri="{FF2B5EF4-FFF2-40B4-BE49-F238E27FC236}">
                    <a16:creationId xmlns="" xmlns:a16="http://schemas.microsoft.com/office/drawing/2014/main" id="{DCD0A572-882E-4AAE-B32F-8400EC5D1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905"/>
                <a:ext cx="31" cy="33"/>
              </a:xfrm>
              <a:custGeom>
                <a:avLst/>
                <a:gdLst>
                  <a:gd name="T0" fmla="*/ 5 w 12"/>
                  <a:gd name="T1" fmla="*/ 0 h 13"/>
                  <a:gd name="T2" fmla="*/ 0 w 12"/>
                  <a:gd name="T3" fmla="*/ 7 h 13"/>
                  <a:gd name="T4" fmla="*/ 5 w 12"/>
                  <a:gd name="T5" fmla="*/ 12 h 13"/>
                  <a:gd name="T6" fmla="*/ 11 w 12"/>
                  <a:gd name="T7" fmla="*/ 6 h 13"/>
                  <a:gd name="T8" fmla="*/ 5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0"/>
                    </a:move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2"/>
                    </a:cubicBezTo>
                    <a:cubicBezTo>
                      <a:pt x="7" y="13"/>
                      <a:pt x="12" y="7"/>
                      <a:pt x="11" y="6"/>
                    </a:cubicBezTo>
                    <a:cubicBezTo>
                      <a:pt x="9" y="4"/>
                      <a:pt x="7" y="2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59" name="Freeform 1808">
                <a:extLst>
                  <a:ext uri="{FF2B5EF4-FFF2-40B4-BE49-F238E27FC236}">
                    <a16:creationId xmlns="" xmlns:a16="http://schemas.microsoft.com/office/drawing/2014/main" id="{664BA210-2A6A-427D-8922-6BC8C9D9C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1907"/>
                <a:ext cx="33" cy="31"/>
              </a:xfrm>
              <a:custGeom>
                <a:avLst/>
                <a:gdLst>
                  <a:gd name="T0" fmla="*/ 6 w 13"/>
                  <a:gd name="T1" fmla="*/ 11 h 12"/>
                  <a:gd name="T2" fmla="*/ 13 w 13"/>
                  <a:gd name="T3" fmla="*/ 6 h 12"/>
                  <a:gd name="T4" fmla="*/ 7 w 13"/>
                  <a:gd name="T5" fmla="*/ 0 h 12"/>
                  <a:gd name="T6" fmla="*/ 0 w 13"/>
                  <a:gd name="T7" fmla="*/ 5 h 12"/>
                  <a:gd name="T8" fmla="*/ 6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1"/>
                    </a:moveTo>
                    <a:cubicBezTo>
                      <a:pt x="7" y="12"/>
                      <a:pt x="13" y="7"/>
                      <a:pt x="13" y="6"/>
                    </a:cubicBezTo>
                    <a:cubicBezTo>
                      <a:pt x="11" y="3"/>
                      <a:pt x="9" y="0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3" y="8"/>
                      <a:pt x="4" y="10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60" name="Freeform 1809">
                <a:extLst>
                  <a:ext uri="{FF2B5EF4-FFF2-40B4-BE49-F238E27FC236}">
                    <a16:creationId xmlns="" xmlns:a16="http://schemas.microsoft.com/office/drawing/2014/main" id="{4E66794A-3F63-4CB4-977A-FEF5B9008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1905"/>
                <a:ext cx="31" cy="33"/>
              </a:xfrm>
              <a:custGeom>
                <a:avLst/>
                <a:gdLst>
                  <a:gd name="T0" fmla="*/ 7 w 12"/>
                  <a:gd name="T1" fmla="*/ 13 h 13"/>
                  <a:gd name="T2" fmla="*/ 12 w 12"/>
                  <a:gd name="T3" fmla="*/ 7 h 13"/>
                  <a:gd name="T4" fmla="*/ 7 w 12"/>
                  <a:gd name="T5" fmla="*/ 1 h 13"/>
                  <a:gd name="T6" fmla="*/ 1 w 12"/>
                  <a:gd name="T7" fmla="*/ 7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2"/>
                      <a:pt x="7" y="1"/>
                    </a:cubicBezTo>
                    <a:cubicBezTo>
                      <a:pt x="5" y="0"/>
                      <a:pt x="0" y="6"/>
                      <a:pt x="1" y="7"/>
                    </a:cubicBezTo>
                    <a:cubicBezTo>
                      <a:pt x="2" y="9"/>
                      <a:pt x="4" y="11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61" name="Freeform 1810">
                <a:extLst>
                  <a:ext uri="{FF2B5EF4-FFF2-40B4-BE49-F238E27FC236}">
                    <a16:creationId xmlns="" xmlns:a16="http://schemas.microsoft.com/office/drawing/2014/main" id="{2DCF1603-9E7D-4B6E-9F58-8E5ACE239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953"/>
                <a:ext cx="34" cy="32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6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6"/>
                      <a:pt x="7" y="0"/>
                      <a:pt x="6" y="1"/>
                    </a:cubicBezTo>
                    <a:cubicBezTo>
                      <a:pt x="4" y="3"/>
                      <a:pt x="2" y="5"/>
                      <a:pt x="0" y="7"/>
                    </a:cubicBezTo>
                    <a:cubicBezTo>
                      <a:pt x="2" y="9"/>
                      <a:pt x="4" y="12"/>
                      <a:pt x="6" y="12"/>
                    </a:cubicBezTo>
                    <a:cubicBezTo>
                      <a:pt x="8" y="12"/>
                      <a:pt x="11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62" name="Freeform 1811">
                <a:extLst>
                  <a:ext uri="{FF2B5EF4-FFF2-40B4-BE49-F238E27FC236}">
                    <a16:creationId xmlns="" xmlns:a16="http://schemas.microsoft.com/office/drawing/2014/main" id="{689CDDC3-6E83-46CF-8603-2C532DA31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905"/>
                <a:ext cx="34" cy="31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6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5"/>
                      <a:pt x="7" y="0"/>
                      <a:pt x="6" y="1"/>
                    </a:cubicBezTo>
                    <a:cubicBezTo>
                      <a:pt x="4" y="2"/>
                      <a:pt x="2" y="4"/>
                      <a:pt x="0" y="7"/>
                    </a:cubicBezTo>
                    <a:cubicBezTo>
                      <a:pt x="2" y="9"/>
                      <a:pt x="4" y="12"/>
                      <a:pt x="6" y="12"/>
                    </a:cubicBezTo>
                    <a:cubicBezTo>
                      <a:pt x="8" y="12"/>
                      <a:pt x="10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63" name="Freeform 1812">
                <a:extLst>
                  <a:ext uri="{FF2B5EF4-FFF2-40B4-BE49-F238E27FC236}">
                    <a16:creationId xmlns="" xmlns:a16="http://schemas.microsoft.com/office/drawing/2014/main" id="{D94971AA-40C2-4D91-A67F-0EF11E6BD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" y="1907"/>
                <a:ext cx="29" cy="31"/>
              </a:xfrm>
              <a:custGeom>
                <a:avLst/>
                <a:gdLst>
                  <a:gd name="T0" fmla="*/ 6 w 11"/>
                  <a:gd name="T1" fmla="*/ 12 h 12"/>
                  <a:gd name="T2" fmla="*/ 11 w 11"/>
                  <a:gd name="T3" fmla="*/ 6 h 12"/>
                  <a:gd name="T4" fmla="*/ 6 w 11"/>
                  <a:gd name="T5" fmla="*/ 0 h 12"/>
                  <a:gd name="T6" fmla="*/ 1 w 11"/>
                  <a:gd name="T7" fmla="*/ 6 h 12"/>
                  <a:gd name="T8" fmla="*/ 6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8" y="10"/>
                      <a:pt x="11" y="8"/>
                      <a:pt x="11" y="6"/>
                    </a:cubicBezTo>
                    <a:cubicBezTo>
                      <a:pt x="11" y="4"/>
                      <a:pt x="8" y="2"/>
                      <a:pt x="6" y="0"/>
                    </a:cubicBezTo>
                    <a:cubicBezTo>
                      <a:pt x="4" y="2"/>
                      <a:pt x="1" y="4"/>
                      <a:pt x="1" y="6"/>
                    </a:cubicBezTo>
                    <a:cubicBezTo>
                      <a:pt x="0" y="7"/>
                      <a:pt x="4" y="10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</p:grpSp>
        <p:grpSp>
          <p:nvGrpSpPr>
            <p:cNvPr id="2408" name="Group 2014">
              <a:extLst>
                <a:ext uri="{FF2B5EF4-FFF2-40B4-BE49-F238E27FC236}">
                  <a16:creationId xmlns="" xmlns:a16="http://schemas.microsoft.com/office/drawing/2014/main" id="{B3F51EEA-6630-4CD3-8263-B8B28088AB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8900" y="1357313"/>
              <a:ext cx="12368213" cy="4254500"/>
              <a:chOff x="-56" y="855"/>
              <a:chExt cx="7791" cy="2680"/>
            </a:xfrm>
            <a:grpFill/>
          </p:grpSpPr>
          <p:sp>
            <p:nvSpPr>
              <p:cNvPr id="2764" name="Freeform 1814">
                <a:extLst>
                  <a:ext uri="{FF2B5EF4-FFF2-40B4-BE49-F238E27FC236}">
                    <a16:creationId xmlns="" xmlns:a16="http://schemas.microsoft.com/office/drawing/2014/main" id="{107B8A97-AC34-45E4-91CE-3801B2163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" y="1907"/>
                <a:ext cx="31" cy="29"/>
              </a:xfrm>
              <a:custGeom>
                <a:avLst/>
                <a:gdLst>
                  <a:gd name="T0" fmla="*/ 7 w 12"/>
                  <a:gd name="T1" fmla="*/ 11 h 11"/>
                  <a:gd name="T2" fmla="*/ 12 w 12"/>
                  <a:gd name="T3" fmla="*/ 6 h 11"/>
                  <a:gd name="T4" fmla="*/ 6 w 12"/>
                  <a:gd name="T5" fmla="*/ 0 h 11"/>
                  <a:gd name="T6" fmla="*/ 0 w 12"/>
                  <a:gd name="T7" fmla="*/ 6 h 11"/>
                  <a:gd name="T8" fmla="*/ 7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7" y="11"/>
                    </a:moveTo>
                    <a:cubicBezTo>
                      <a:pt x="9" y="11"/>
                      <a:pt x="10" y="8"/>
                      <a:pt x="12" y="6"/>
                    </a:cubicBezTo>
                    <a:cubicBezTo>
                      <a:pt x="10" y="4"/>
                      <a:pt x="9" y="1"/>
                      <a:pt x="6" y="0"/>
                    </a:cubicBezTo>
                    <a:cubicBezTo>
                      <a:pt x="5" y="0"/>
                      <a:pt x="2" y="3"/>
                      <a:pt x="0" y="6"/>
                    </a:cubicBezTo>
                    <a:cubicBezTo>
                      <a:pt x="3" y="8"/>
                      <a:pt x="5" y="11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65" name="Freeform 1815">
                <a:extLst>
                  <a:ext uri="{FF2B5EF4-FFF2-40B4-BE49-F238E27FC236}">
                    <a16:creationId xmlns="" xmlns:a16="http://schemas.microsoft.com/office/drawing/2014/main" id="{3539A74D-1493-4082-8071-81C232D7E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" y="1905"/>
                <a:ext cx="34" cy="31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7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5"/>
                      <a:pt x="7" y="0"/>
                      <a:pt x="6" y="1"/>
                    </a:cubicBezTo>
                    <a:cubicBezTo>
                      <a:pt x="4" y="3"/>
                      <a:pt x="2" y="5"/>
                      <a:pt x="0" y="7"/>
                    </a:cubicBezTo>
                    <a:cubicBezTo>
                      <a:pt x="2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66" name="Freeform 1816">
                <a:extLst>
                  <a:ext uri="{FF2B5EF4-FFF2-40B4-BE49-F238E27FC236}">
                    <a16:creationId xmlns="" xmlns:a16="http://schemas.microsoft.com/office/drawing/2014/main" id="{E634E0EE-48A0-4905-9D91-DC5BB60DC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953"/>
                <a:ext cx="31" cy="34"/>
              </a:xfrm>
              <a:custGeom>
                <a:avLst/>
                <a:gdLst>
                  <a:gd name="T0" fmla="*/ 6 w 12"/>
                  <a:gd name="T1" fmla="*/ 13 h 13"/>
                  <a:gd name="T2" fmla="*/ 11 w 12"/>
                  <a:gd name="T3" fmla="*/ 7 h 13"/>
                  <a:gd name="T4" fmla="*/ 6 w 12"/>
                  <a:gd name="T5" fmla="*/ 0 h 13"/>
                  <a:gd name="T6" fmla="*/ 1 w 12"/>
                  <a:gd name="T7" fmla="*/ 6 h 13"/>
                  <a:gd name="T8" fmla="*/ 6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cubicBezTo>
                      <a:pt x="8" y="11"/>
                      <a:pt x="11" y="9"/>
                      <a:pt x="11" y="7"/>
                    </a:cubicBezTo>
                    <a:cubicBezTo>
                      <a:pt x="12" y="5"/>
                      <a:pt x="8" y="3"/>
                      <a:pt x="6" y="0"/>
                    </a:cubicBezTo>
                    <a:cubicBezTo>
                      <a:pt x="4" y="3"/>
                      <a:pt x="0" y="5"/>
                      <a:pt x="1" y="6"/>
                    </a:cubicBezTo>
                    <a:cubicBezTo>
                      <a:pt x="1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67" name="Freeform 1817">
                <a:extLst>
                  <a:ext uri="{FF2B5EF4-FFF2-40B4-BE49-F238E27FC236}">
                    <a16:creationId xmlns="" xmlns:a16="http://schemas.microsoft.com/office/drawing/2014/main" id="{B6AA0824-0337-4FD3-ACCB-6EBC82DAC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" y="1907"/>
                <a:ext cx="36" cy="31"/>
              </a:xfrm>
              <a:custGeom>
                <a:avLst/>
                <a:gdLst>
                  <a:gd name="T0" fmla="*/ 13 w 14"/>
                  <a:gd name="T1" fmla="*/ 5 h 12"/>
                  <a:gd name="T2" fmla="*/ 6 w 14"/>
                  <a:gd name="T3" fmla="*/ 0 h 12"/>
                  <a:gd name="T4" fmla="*/ 0 w 14"/>
                  <a:gd name="T5" fmla="*/ 6 h 12"/>
                  <a:gd name="T6" fmla="*/ 7 w 14"/>
                  <a:gd name="T7" fmla="*/ 11 h 12"/>
                  <a:gd name="T8" fmla="*/ 13 w 14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5"/>
                    </a:moveTo>
                    <a:cubicBezTo>
                      <a:pt x="11" y="3"/>
                      <a:pt x="9" y="0"/>
                      <a:pt x="6" y="0"/>
                    </a:cubicBezTo>
                    <a:cubicBezTo>
                      <a:pt x="4" y="0"/>
                      <a:pt x="3" y="4"/>
                      <a:pt x="0" y="6"/>
                    </a:cubicBezTo>
                    <a:cubicBezTo>
                      <a:pt x="3" y="8"/>
                      <a:pt x="5" y="10"/>
                      <a:pt x="7" y="11"/>
                    </a:cubicBezTo>
                    <a:cubicBezTo>
                      <a:pt x="9" y="12"/>
                      <a:pt x="14" y="6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68" name="Freeform 1818">
                <a:extLst>
                  <a:ext uri="{FF2B5EF4-FFF2-40B4-BE49-F238E27FC236}">
                    <a16:creationId xmlns="" xmlns:a16="http://schemas.microsoft.com/office/drawing/2014/main" id="{5E86D2F2-BC37-4DA1-B29F-7972923A6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" y="1905"/>
                <a:ext cx="31" cy="33"/>
              </a:xfrm>
              <a:custGeom>
                <a:avLst/>
                <a:gdLst>
                  <a:gd name="T0" fmla="*/ 11 w 12"/>
                  <a:gd name="T1" fmla="*/ 7 h 13"/>
                  <a:gd name="T2" fmla="*/ 6 w 12"/>
                  <a:gd name="T3" fmla="*/ 1 h 13"/>
                  <a:gd name="T4" fmla="*/ 0 w 12"/>
                  <a:gd name="T5" fmla="*/ 6 h 13"/>
                  <a:gd name="T6" fmla="*/ 5 w 12"/>
                  <a:gd name="T7" fmla="*/ 13 h 13"/>
                  <a:gd name="T8" fmla="*/ 11 w 12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1" y="7"/>
                    </a:moveTo>
                    <a:cubicBezTo>
                      <a:pt x="12" y="6"/>
                      <a:pt x="7" y="0"/>
                      <a:pt x="6" y="1"/>
                    </a:cubicBezTo>
                    <a:cubicBezTo>
                      <a:pt x="4" y="2"/>
                      <a:pt x="1" y="4"/>
                      <a:pt x="0" y="6"/>
                    </a:cubicBezTo>
                    <a:cubicBezTo>
                      <a:pt x="0" y="8"/>
                      <a:pt x="3" y="11"/>
                      <a:pt x="5" y="13"/>
                    </a:cubicBezTo>
                    <a:cubicBezTo>
                      <a:pt x="8" y="11"/>
                      <a:pt x="10" y="9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69" name="Freeform 1819">
                <a:extLst>
                  <a:ext uri="{FF2B5EF4-FFF2-40B4-BE49-F238E27FC236}">
                    <a16:creationId xmlns="" xmlns:a16="http://schemas.microsoft.com/office/drawing/2014/main" id="{4E167C79-7158-4467-A445-3E29ADF16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" y="1905"/>
                <a:ext cx="31" cy="33"/>
              </a:xfrm>
              <a:custGeom>
                <a:avLst/>
                <a:gdLst>
                  <a:gd name="T0" fmla="*/ 6 w 12"/>
                  <a:gd name="T1" fmla="*/ 13 h 13"/>
                  <a:gd name="T2" fmla="*/ 11 w 12"/>
                  <a:gd name="T3" fmla="*/ 6 h 13"/>
                  <a:gd name="T4" fmla="*/ 5 w 12"/>
                  <a:gd name="T5" fmla="*/ 1 h 13"/>
                  <a:gd name="T6" fmla="*/ 0 w 12"/>
                  <a:gd name="T7" fmla="*/ 7 h 13"/>
                  <a:gd name="T8" fmla="*/ 6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cubicBezTo>
                      <a:pt x="8" y="11"/>
                      <a:pt x="10" y="9"/>
                      <a:pt x="11" y="6"/>
                    </a:cubicBezTo>
                    <a:cubicBezTo>
                      <a:pt x="12" y="5"/>
                      <a:pt x="6" y="0"/>
                      <a:pt x="5" y="1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70" name="Freeform 1820">
                <a:extLst>
                  <a:ext uri="{FF2B5EF4-FFF2-40B4-BE49-F238E27FC236}">
                    <a16:creationId xmlns="" xmlns:a16="http://schemas.microsoft.com/office/drawing/2014/main" id="{10140F67-7E91-447D-A310-F6DE2DB65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" y="1905"/>
                <a:ext cx="31" cy="33"/>
              </a:xfrm>
              <a:custGeom>
                <a:avLst/>
                <a:gdLst>
                  <a:gd name="T0" fmla="*/ 5 w 12"/>
                  <a:gd name="T1" fmla="*/ 12 h 13"/>
                  <a:gd name="T2" fmla="*/ 11 w 12"/>
                  <a:gd name="T3" fmla="*/ 6 h 13"/>
                  <a:gd name="T4" fmla="*/ 5 w 12"/>
                  <a:gd name="T5" fmla="*/ 0 h 13"/>
                  <a:gd name="T6" fmla="*/ 0 w 12"/>
                  <a:gd name="T7" fmla="*/ 7 h 13"/>
                  <a:gd name="T8" fmla="*/ 5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12"/>
                    </a:moveTo>
                    <a:cubicBezTo>
                      <a:pt x="6" y="13"/>
                      <a:pt x="12" y="7"/>
                      <a:pt x="11" y="6"/>
                    </a:cubicBezTo>
                    <a:cubicBezTo>
                      <a:pt x="9" y="4"/>
                      <a:pt x="7" y="2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71" name="Freeform 1821">
                <a:extLst>
                  <a:ext uri="{FF2B5EF4-FFF2-40B4-BE49-F238E27FC236}">
                    <a16:creationId xmlns="" xmlns:a16="http://schemas.microsoft.com/office/drawing/2014/main" id="{D65F1E18-875A-4C7A-8104-223E542CF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1482"/>
                <a:ext cx="31" cy="34"/>
              </a:xfrm>
              <a:custGeom>
                <a:avLst/>
                <a:gdLst>
                  <a:gd name="T0" fmla="*/ 7 w 12"/>
                  <a:gd name="T1" fmla="*/ 12 h 13"/>
                  <a:gd name="T2" fmla="*/ 12 w 12"/>
                  <a:gd name="T3" fmla="*/ 6 h 13"/>
                  <a:gd name="T4" fmla="*/ 7 w 12"/>
                  <a:gd name="T5" fmla="*/ 0 h 13"/>
                  <a:gd name="T6" fmla="*/ 1 w 12"/>
                  <a:gd name="T7" fmla="*/ 6 h 13"/>
                  <a:gd name="T8" fmla="*/ 7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2"/>
                    </a:moveTo>
                    <a:cubicBezTo>
                      <a:pt x="9" y="11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7"/>
                      <a:pt x="6" y="13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72" name="Freeform 1822">
                <a:extLst>
                  <a:ext uri="{FF2B5EF4-FFF2-40B4-BE49-F238E27FC236}">
                    <a16:creationId xmlns="" xmlns:a16="http://schemas.microsoft.com/office/drawing/2014/main" id="{9804DCD5-9689-47DB-A67B-BF73D7602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482"/>
                <a:ext cx="31" cy="34"/>
              </a:xfrm>
              <a:custGeom>
                <a:avLst/>
                <a:gdLst>
                  <a:gd name="T0" fmla="*/ 7 w 12"/>
                  <a:gd name="T1" fmla="*/ 13 h 13"/>
                  <a:gd name="T2" fmla="*/ 12 w 12"/>
                  <a:gd name="T3" fmla="*/ 6 h 13"/>
                  <a:gd name="T4" fmla="*/ 6 w 12"/>
                  <a:gd name="T5" fmla="*/ 1 h 13"/>
                  <a:gd name="T6" fmla="*/ 1 w 12"/>
                  <a:gd name="T7" fmla="*/ 7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9" y="10"/>
                      <a:pt x="12" y="8"/>
                      <a:pt x="12" y="6"/>
                    </a:cubicBezTo>
                    <a:cubicBezTo>
                      <a:pt x="12" y="4"/>
                      <a:pt x="9" y="2"/>
                      <a:pt x="6" y="1"/>
                    </a:cubicBezTo>
                    <a:cubicBezTo>
                      <a:pt x="5" y="0"/>
                      <a:pt x="0" y="6"/>
                      <a:pt x="1" y="7"/>
                    </a:cubicBezTo>
                    <a:cubicBezTo>
                      <a:pt x="2" y="9"/>
                      <a:pt x="4" y="11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73" name="Freeform 1823">
                <a:extLst>
                  <a:ext uri="{FF2B5EF4-FFF2-40B4-BE49-F238E27FC236}">
                    <a16:creationId xmlns="" xmlns:a16="http://schemas.microsoft.com/office/drawing/2014/main" id="{BBAE6C0D-0D5F-4F60-8629-108033339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275"/>
                <a:ext cx="33" cy="31"/>
              </a:xfrm>
              <a:custGeom>
                <a:avLst/>
                <a:gdLst>
                  <a:gd name="T0" fmla="*/ 6 w 13"/>
                  <a:gd name="T1" fmla="*/ 11 h 12"/>
                  <a:gd name="T2" fmla="*/ 12 w 13"/>
                  <a:gd name="T3" fmla="*/ 6 h 12"/>
                  <a:gd name="T4" fmla="*/ 7 w 13"/>
                  <a:gd name="T5" fmla="*/ 0 h 12"/>
                  <a:gd name="T6" fmla="*/ 0 w 13"/>
                  <a:gd name="T7" fmla="*/ 5 h 12"/>
                  <a:gd name="T8" fmla="*/ 6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1"/>
                    </a:moveTo>
                    <a:cubicBezTo>
                      <a:pt x="8" y="12"/>
                      <a:pt x="13" y="7"/>
                      <a:pt x="12" y="6"/>
                    </a:cubicBezTo>
                    <a:cubicBezTo>
                      <a:pt x="11" y="3"/>
                      <a:pt x="9" y="0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2" y="8"/>
                      <a:pt x="4" y="10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74" name="Freeform 1824">
                <a:extLst>
                  <a:ext uri="{FF2B5EF4-FFF2-40B4-BE49-F238E27FC236}">
                    <a16:creationId xmlns="" xmlns:a16="http://schemas.microsoft.com/office/drawing/2014/main" id="{0A05E1E8-7F6D-47B7-9669-BAB53153E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275"/>
                <a:ext cx="31" cy="28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6 h 11"/>
                  <a:gd name="T4" fmla="*/ 6 w 12"/>
                  <a:gd name="T5" fmla="*/ 0 h 11"/>
                  <a:gd name="T6" fmla="*/ 0 w 12"/>
                  <a:gd name="T7" fmla="*/ 6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8" y="11"/>
                      <a:pt x="10" y="8"/>
                      <a:pt x="12" y="6"/>
                    </a:cubicBezTo>
                    <a:cubicBezTo>
                      <a:pt x="10" y="4"/>
                      <a:pt x="8" y="1"/>
                      <a:pt x="6" y="0"/>
                    </a:cubicBezTo>
                    <a:cubicBezTo>
                      <a:pt x="5" y="0"/>
                      <a:pt x="2" y="4"/>
                      <a:pt x="0" y="6"/>
                    </a:cubicBezTo>
                    <a:cubicBezTo>
                      <a:pt x="2" y="8"/>
                      <a:pt x="4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75" name="Freeform 1825">
                <a:extLst>
                  <a:ext uri="{FF2B5EF4-FFF2-40B4-BE49-F238E27FC236}">
                    <a16:creationId xmlns="" xmlns:a16="http://schemas.microsoft.com/office/drawing/2014/main" id="{90087AFB-D5F2-4855-A5C6-D5FC5527B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953"/>
                <a:ext cx="31" cy="34"/>
              </a:xfrm>
              <a:custGeom>
                <a:avLst/>
                <a:gdLst>
                  <a:gd name="T0" fmla="*/ 5 w 12"/>
                  <a:gd name="T1" fmla="*/ 13 h 13"/>
                  <a:gd name="T2" fmla="*/ 11 w 12"/>
                  <a:gd name="T3" fmla="*/ 7 h 13"/>
                  <a:gd name="T4" fmla="*/ 5 w 12"/>
                  <a:gd name="T5" fmla="*/ 0 h 13"/>
                  <a:gd name="T6" fmla="*/ 0 w 12"/>
                  <a:gd name="T7" fmla="*/ 7 h 13"/>
                  <a:gd name="T8" fmla="*/ 5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13"/>
                    </a:moveTo>
                    <a:cubicBezTo>
                      <a:pt x="6" y="13"/>
                      <a:pt x="12" y="8"/>
                      <a:pt x="11" y="7"/>
                    </a:cubicBezTo>
                    <a:cubicBezTo>
                      <a:pt x="10" y="4"/>
                      <a:pt x="8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76" name="Freeform 1826">
                <a:extLst>
                  <a:ext uri="{FF2B5EF4-FFF2-40B4-BE49-F238E27FC236}">
                    <a16:creationId xmlns="" xmlns:a16="http://schemas.microsoft.com/office/drawing/2014/main" id="{AE2590A6-0F86-492D-BE03-FADC04576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956"/>
                <a:ext cx="34" cy="29"/>
              </a:xfrm>
              <a:custGeom>
                <a:avLst/>
                <a:gdLst>
                  <a:gd name="T0" fmla="*/ 7 w 13"/>
                  <a:gd name="T1" fmla="*/ 11 h 11"/>
                  <a:gd name="T2" fmla="*/ 13 w 13"/>
                  <a:gd name="T3" fmla="*/ 6 h 11"/>
                  <a:gd name="T4" fmla="*/ 6 w 13"/>
                  <a:gd name="T5" fmla="*/ 0 h 11"/>
                  <a:gd name="T6" fmla="*/ 0 w 13"/>
                  <a:gd name="T7" fmla="*/ 6 h 11"/>
                  <a:gd name="T8" fmla="*/ 7 w 13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7" y="11"/>
                    </a:moveTo>
                    <a:cubicBezTo>
                      <a:pt x="9" y="11"/>
                      <a:pt x="11" y="8"/>
                      <a:pt x="13" y="6"/>
                    </a:cubicBezTo>
                    <a:cubicBezTo>
                      <a:pt x="11" y="4"/>
                      <a:pt x="9" y="1"/>
                      <a:pt x="6" y="0"/>
                    </a:cubicBezTo>
                    <a:cubicBezTo>
                      <a:pt x="5" y="0"/>
                      <a:pt x="3" y="4"/>
                      <a:pt x="0" y="6"/>
                    </a:cubicBezTo>
                    <a:cubicBezTo>
                      <a:pt x="3" y="8"/>
                      <a:pt x="5" y="11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77" name="Freeform 1827">
                <a:extLst>
                  <a:ext uri="{FF2B5EF4-FFF2-40B4-BE49-F238E27FC236}">
                    <a16:creationId xmlns="" xmlns:a16="http://schemas.microsoft.com/office/drawing/2014/main" id="{7F459C1A-F549-4820-9AD3-409C7B5FC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7" y="1169"/>
                <a:ext cx="31" cy="33"/>
              </a:xfrm>
              <a:custGeom>
                <a:avLst/>
                <a:gdLst>
                  <a:gd name="T0" fmla="*/ 5 w 12"/>
                  <a:gd name="T1" fmla="*/ 12 h 13"/>
                  <a:gd name="T2" fmla="*/ 11 w 12"/>
                  <a:gd name="T3" fmla="*/ 6 h 13"/>
                  <a:gd name="T4" fmla="*/ 5 w 12"/>
                  <a:gd name="T5" fmla="*/ 0 h 13"/>
                  <a:gd name="T6" fmla="*/ 0 w 12"/>
                  <a:gd name="T7" fmla="*/ 6 h 13"/>
                  <a:gd name="T8" fmla="*/ 5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12"/>
                    </a:moveTo>
                    <a:cubicBezTo>
                      <a:pt x="6" y="13"/>
                      <a:pt x="12" y="8"/>
                      <a:pt x="11" y="6"/>
                    </a:cubicBezTo>
                    <a:cubicBezTo>
                      <a:pt x="10" y="4"/>
                      <a:pt x="8" y="2"/>
                      <a:pt x="5" y="0"/>
                    </a:cubicBezTo>
                    <a:cubicBezTo>
                      <a:pt x="3" y="2"/>
                      <a:pt x="0" y="4"/>
                      <a:pt x="0" y="6"/>
                    </a:cubicBezTo>
                    <a:cubicBezTo>
                      <a:pt x="0" y="8"/>
                      <a:pt x="3" y="10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78" name="Freeform 1828">
                <a:extLst>
                  <a:ext uri="{FF2B5EF4-FFF2-40B4-BE49-F238E27FC236}">
                    <a16:creationId xmlns="" xmlns:a16="http://schemas.microsoft.com/office/drawing/2014/main" id="{89D28935-AD17-4995-9C67-F4653E91A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8" y="1171"/>
                <a:ext cx="37" cy="31"/>
              </a:xfrm>
              <a:custGeom>
                <a:avLst/>
                <a:gdLst>
                  <a:gd name="T0" fmla="*/ 13 w 14"/>
                  <a:gd name="T1" fmla="*/ 5 h 12"/>
                  <a:gd name="T2" fmla="*/ 6 w 14"/>
                  <a:gd name="T3" fmla="*/ 0 h 12"/>
                  <a:gd name="T4" fmla="*/ 0 w 14"/>
                  <a:gd name="T5" fmla="*/ 6 h 12"/>
                  <a:gd name="T6" fmla="*/ 7 w 14"/>
                  <a:gd name="T7" fmla="*/ 11 h 12"/>
                  <a:gd name="T8" fmla="*/ 13 w 14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5"/>
                    </a:moveTo>
                    <a:cubicBezTo>
                      <a:pt x="11" y="3"/>
                      <a:pt x="8" y="0"/>
                      <a:pt x="6" y="0"/>
                    </a:cubicBezTo>
                    <a:cubicBezTo>
                      <a:pt x="4" y="0"/>
                      <a:pt x="3" y="3"/>
                      <a:pt x="0" y="6"/>
                    </a:cubicBezTo>
                    <a:cubicBezTo>
                      <a:pt x="3" y="8"/>
                      <a:pt x="5" y="10"/>
                      <a:pt x="7" y="11"/>
                    </a:cubicBezTo>
                    <a:cubicBezTo>
                      <a:pt x="9" y="12"/>
                      <a:pt x="14" y="6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79" name="Freeform 1829">
                <a:extLst>
                  <a:ext uri="{FF2B5EF4-FFF2-40B4-BE49-F238E27FC236}">
                    <a16:creationId xmlns="" xmlns:a16="http://schemas.microsoft.com/office/drawing/2014/main" id="{3AEB6C6E-EE20-4A74-AF3A-33305C456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9" y="1169"/>
                <a:ext cx="34" cy="31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7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5"/>
                      <a:pt x="8" y="0"/>
                      <a:pt x="6" y="1"/>
                    </a:cubicBezTo>
                    <a:cubicBezTo>
                      <a:pt x="4" y="2"/>
                      <a:pt x="2" y="4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80" name="Freeform 1830">
                <a:extLst>
                  <a:ext uri="{FF2B5EF4-FFF2-40B4-BE49-F238E27FC236}">
                    <a16:creationId xmlns="" xmlns:a16="http://schemas.microsoft.com/office/drawing/2014/main" id="{C9B93638-DE5C-4E84-803D-7087F5DF9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6" y="1169"/>
                <a:ext cx="33" cy="31"/>
              </a:xfrm>
              <a:custGeom>
                <a:avLst/>
                <a:gdLst>
                  <a:gd name="T0" fmla="*/ 6 w 13"/>
                  <a:gd name="T1" fmla="*/ 12 h 12"/>
                  <a:gd name="T2" fmla="*/ 12 w 13"/>
                  <a:gd name="T3" fmla="*/ 7 h 12"/>
                  <a:gd name="T4" fmla="*/ 6 w 13"/>
                  <a:gd name="T5" fmla="*/ 1 h 12"/>
                  <a:gd name="T6" fmla="*/ 0 w 13"/>
                  <a:gd name="T7" fmla="*/ 6 h 12"/>
                  <a:gd name="T8" fmla="*/ 6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2"/>
                    </a:moveTo>
                    <a:cubicBezTo>
                      <a:pt x="8" y="12"/>
                      <a:pt x="11" y="9"/>
                      <a:pt x="12" y="7"/>
                    </a:cubicBezTo>
                    <a:cubicBezTo>
                      <a:pt x="13" y="6"/>
                      <a:pt x="8" y="0"/>
                      <a:pt x="6" y="1"/>
                    </a:cubicBezTo>
                    <a:cubicBezTo>
                      <a:pt x="4" y="2"/>
                      <a:pt x="2" y="4"/>
                      <a:pt x="0" y="6"/>
                    </a:cubicBezTo>
                    <a:cubicBezTo>
                      <a:pt x="2" y="9"/>
                      <a:pt x="4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81" name="Freeform 1831">
                <a:extLst>
                  <a:ext uri="{FF2B5EF4-FFF2-40B4-BE49-F238E27FC236}">
                    <a16:creationId xmlns="" xmlns:a16="http://schemas.microsoft.com/office/drawing/2014/main" id="{EB7838EE-9D5B-4AEF-AE21-CD76C00AE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9" y="1171"/>
                <a:ext cx="37" cy="31"/>
              </a:xfrm>
              <a:custGeom>
                <a:avLst/>
                <a:gdLst>
                  <a:gd name="T0" fmla="*/ 13 w 14"/>
                  <a:gd name="T1" fmla="*/ 5 h 12"/>
                  <a:gd name="T2" fmla="*/ 6 w 14"/>
                  <a:gd name="T3" fmla="*/ 0 h 12"/>
                  <a:gd name="T4" fmla="*/ 0 w 14"/>
                  <a:gd name="T5" fmla="*/ 6 h 12"/>
                  <a:gd name="T6" fmla="*/ 7 w 14"/>
                  <a:gd name="T7" fmla="*/ 11 h 12"/>
                  <a:gd name="T8" fmla="*/ 13 w 14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5"/>
                    </a:moveTo>
                    <a:cubicBezTo>
                      <a:pt x="11" y="3"/>
                      <a:pt x="9" y="0"/>
                      <a:pt x="6" y="0"/>
                    </a:cubicBezTo>
                    <a:cubicBezTo>
                      <a:pt x="5" y="0"/>
                      <a:pt x="3" y="3"/>
                      <a:pt x="0" y="6"/>
                    </a:cubicBezTo>
                    <a:cubicBezTo>
                      <a:pt x="3" y="8"/>
                      <a:pt x="5" y="10"/>
                      <a:pt x="7" y="11"/>
                    </a:cubicBezTo>
                    <a:cubicBezTo>
                      <a:pt x="9" y="12"/>
                      <a:pt x="14" y="6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82" name="Freeform 1832">
                <a:extLst>
                  <a:ext uri="{FF2B5EF4-FFF2-40B4-BE49-F238E27FC236}">
                    <a16:creationId xmlns="" xmlns:a16="http://schemas.microsoft.com/office/drawing/2014/main" id="{DA5EA365-77F9-4D0F-9672-BC3286E3A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5" y="1169"/>
                <a:ext cx="32" cy="33"/>
              </a:xfrm>
              <a:custGeom>
                <a:avLst/>
                <a:gdLst>
                  <a:gd name="T0" fmla="*/ 7 w 12"/>
                  <a:gd name="T1" fmla="*/ 12 h 13"/>
                  <a:gd name="T2" fmla="*/ 12 w 12"/>
                  <a:gd name="T3" fmla="*/ 6 h 13"/>
                  <a:gd name="T4" fmla="*/ 7 w 12"/>
                  <a:gd name="T5" fmla="*/ 0 h 13"/>
                  <a:gd name="T6" fmla="*/ 1 w 12"/>
                  <a:gd name="T7" fmla="*/ 6 h 13"/>
                  <a:gd name="T8" fmla="*/ 7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2"/>
                    </a:moveTo>
                    <a:cubicBezTo>
                      <a:pt x="9" y="11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7"/>
                      <a:pt x="6" y="13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83" name="Freeform 1833">
                <a:extLst>
                  <a:ext uri="{FF2B5EF4-FFF2-40B4-BE49-F238E27FC236}">
                    <a16:creationId xmlns="" xmlns:a16="http://schemas.microsoft.com/office/drawing/2014/main" id="{4D3331CB-CCDF-419E-8482-03025D2DC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1695"/>
                <a:ext cx="31" cy="33"/>
              </a:xfrm>
              <a:custGeom>
                <a:avLst/>
                <a:gdLst>
                  <a:gd name="T0" fmla="*/ 7 w 12"/>
                  <a:gd name="T1" fmla="*/ 13 h 13"/>
                  <a:gd name="T2" fmla="*/ 12 w 12"/>
                  <a:gd name="T3" fmla="*/ 7 h 13"/>
                  <a:gd name="T4" fmla="*/ 6 w 12"/>
                  <a:gd name="T5" fmla="*/ 0 h 13"/>
                  <a:gd name="T6" fmla="*/ 1 w 12"/>
                  <a:gd name="T7" fmla="*/ 7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8" y="11"/>
                      <a:pt x="12" y="9"/>
                      <a:pt x="12" y="7"/>
                    </a:cubicBezTo>
                    <a:cubicBezTo>
                      <a:pt x="12" y="5"/>
                      <a:pt x="9" y="3"/>
                      <a:pt x="6" y="0"/>
                    </a:cubicBezTo>
                    <a:cubicBezTo>
                      <a:pt x="4" y="3"/>
                      <a:pt x="0" y="5"/>
                      <a:pt x="1" y="7"/>
                    </a:cubicBezTo>
                    <a:cubicBezTo>
                      <a:pt x="1" y="9"/>
                      <a:pt x="5" y="11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84" name="Freeform 1834">
                <a:extLst>
                  <a:ext uri="{FF2B5EF4-FFF2-40B4-BE49-F238E27FC236}">
                    <a16:creationId xmlns="" xmlns:a16="http://schemas.microsoft.com/office/drawing/2014/main" id="{638C5C15-1E3F-456F-A724-FDF405C10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697"/>
                <a:ext cx="33" cy="31"/>
              </a:xfrm>
              <a:custGeom>
                <a:avLst/>
                <a:gdLst>
                  <a:gd name="T0" fmla="*/ 12 w 13"/>
                  <a:gd name="T1" fmla="*/ 5 h 12"/>
                  <a:gd name="T2" fmla="*/ 6 w 13"/>
                  <a:gd name="T3" fmla="*/ 1 h 12"/>
                  <a:gd name="T4" fmla="*/ 0 w 13"/>
                  <a:gd name="T5" fmla="*/ 6 h 12"/>
                  <a:gd name="T6" fmla="*/ 7 w 13"/>
                  <a:gd name="T7" fmla="*/ 12 h 12"/>
                  <a:gd name="T8" fmla="*/ 12 w 13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5"/>
                    </a:moveTo>
                    <a:cubicBezTo>
                      <a:pt x="10" y="3"/>
                      <a:pt x="8" y="0"/>
                      <a:pt x="6" y="1"/>
                    </a:cubicBezTo>
                    <a:cubicBezTo>
                      <a:pt x="4" y="1"/>
                      <a:pt x="2" y="4"/>
                      <a:pt x="0" y="6"/>
                    </a:cubicBezTo>
                    <a:cubicBezTo>
                      <a:pt x="3" y="8"/>
                      <a:pt x="4" y="11"/>
                      <a:pt x="7" y="12"/>
                    </a:cubicBezTo>
                    <a:cubicBezTo>
                      <a:pt x="8" y="12"/>
                      <a:pt x="13" y="6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85" name="Freeform 1835">
                <a:extLst>
                  <a:ext uri="{FF2B5EF4-FFF2-40B4-BE49-F238E27FC236}">
                    <a16:creationId xmlns="" xmlns:a16="http://schemas.microsoft.com/office/drawing/2014/main" id="{D8E56DA9-8429-4867-B037-D8BC0C625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1697"/>
                <a:ext cx="37" cy="31"/>
              </a:xfrm>
              <a:custGeom>
                <a:avLst/>
                <a:gdLst>
                  <a:gd name="T0" fmla="*/ 13 w 14"/>
                  <a:gd name="T1" fmla="*/ 5 h 12"/>
                  <a:gd name="T2" fmla="*/ 6 w 14"/>
                  <a:gd name="T3" fmla="*/ 1 h 12"/>
                  <a:gd name="T4" fmla="*/ 0 w 14"/>
                  <a:gd name="T5" fmla="*/ 6 h 12"/>
                  <a:gd name="T6" fmla="*/ 7 w 14"/>
                  <a:gd name="T7" fmla="*/ 12 h 12"/>
                  <a:gd name="T8" fmla="*/ 13 w 14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5"/>
                    </a:moveTo>
                    <a:cubicBezTo>
                      <a:pt x="11" y="3"/>
                      <a:pt x="8" y="0"/>
                      <a:pt x="6" y="1"/>
                    </a:cubicBezTo>
                    <a:cubicBezTo>
                      <a:pt x="4" y="1"/>
                      <a:pt x="2" y="4"/>
                      <a:pt x="0" y="6"/>
                    </a:cubicBezTo>
                    <a:cubicBezTo>
                      <a:pt x="3" y="8"/>
                      <a:pt x="5" y="11"/>
                      <a:pt x="7" y="12"/>
                    </a:cubicBezTo>
                    <a:cubicBezTo>
                      <a:pt x="9" y="12"/>
                      <a:pt x="14" y="6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86" name="Freeform 1836">
                <a:extLst>
                  <a:ext uri="{FF2B5EF4-FFF2-40B4-BE49-F238E27FC236}">
                    <a16:creationId xmlns="" xmlns:a16="http://schemas.microsoft.com/office/drawing/2014/main" id="{82BEF1C6-0FC9-47DC-B18C-78771B845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1695"/>
                <a:ext cx="31" cy="33"/>
              </a:xfrm>
              <a:custGeom>
                <a:avLst/>
                <a:gdLst>
                  <a:gd name="T0" fmla="*/ 5 w 12"/>
                  <a:gd name="T1" fmla="*/ 13 h 13"/>
                  <a:gd name="T2" fmla="*/ 11 w 12"/>
                  <a:gd name="T3" fmla="*/ 6 h 13"/>
                  <a:gd name="T4" fmla="*/ 5 w 12"/>
                  <a:gd name="T5" fmla="*/ 0 h 13"/>
                  <a:gd name="T6" fmla="*/ 0 w 12"/>
                  <a:gd name="T7" fmla="*/ 7 h 13"/>
                  <a:gd name="T8" fmla="*/ 5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13"/>
                    </a:moveTo>
                    <a:cubicBezTo>
                      <a:pt x="6" y="13"/>
                      <a:pt x="12" y="7"/>
                      <a:pt x="11" y="6"/>
                    </a:cubicBezTo>
                    <a:cubicBezTo>
                      <a:pt x="9" y="4"/>
                      <a:pt x="7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87" name="Freeform 1837">
                <a:extLst>
                  <a:ext uri="{FF2B5EF4-FFF2-40B4-BE49-F238E27FC236}">
                    <a16:creationId xmlns="" xmlns:a16="http://schemas.microsoft.com/office/drawing/2014/main" id="{E973B34A-3EAC-429C-911C-701BE72E3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697"/>
                <a:ext cx="33" cy="31"/>
              </a:xfrm>
              <a:custGeom>
                <a:avLst/>
                <a:gdLst>
                  <a:gd name="T0" fmla="*/ 6 w 13"/>
                  <a:gd name="T1" fmla="*/ 12 h 12"/>
                  <a:gd name="T2" fmla="*/ 12 w 13"/>
                  <a:gd name="T3" fmla="*/ 6 h 12"/>
                  <a:gd name="T4" fmla="*/ 7 w 13"/>
                  <a:gd name="T5" fmla="*/ 1 h 12"/>
                  <a:gd name="T6" fmla="*/ 0 w 13"/>
                  <a:gd name="T7" fmla="*/ 6 h 12"/>
                  <a:gd name="T8" fmla="*/ 6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2"/>
                    </a:moveTo>
                    <a:cubicBezTo>
                      <a:pt x="7" y="12"/>
                      <a:pt x="13" y="7"/>
                      <a:pt x="12" y="6"/>
                    </a:cubicBezTo>
                    <a:cubicBezTo>
                      <a:pt x="11" y="4"/>
                      <a:pt x="9" y="1"/>
                      <a:pt x="7" y="1"/>
                    </a:cubicBezTo>
                    <a:cubicBezTo>
                      <a:pt x="5" y="0"/>
                      <a:pt x="2" y="3"/>
                      <a:pt x="0" y="6"/>
                    </a:cubicBezTo>
                    <a:cubicBezTo>
                      <a:pt x="2" y="8"/>
                      <a:pt x="4" y="10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88" name="Freeform 1838">
                <a:extLst>
                  <a:ext uri="{FF2B5EF4-FFF2-40B4-BE49-F238E27FC236}">
                    <a16:creationId xmlns="" xmlns:a16="http://schemas.microsoft.com/office/drawing/2014/main" id="{24E180C2-191F-45BF-80AF-7633583D6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1695"/>
                <a:ext cx="34" cy="31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7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6"/>
                      <a:pt x="7" y="0"/>
                      <a:pt x="6" y="1"/>
                    </a:cubicBezTo>
                    <a:cubicBezTo>
                      <a:pt x="4" y="3"/>
                      <a:pt x="2" y="5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89" name="Freeform 1839">
                <a:extLst>
                  <a:ext uri="{FF2B5EF4-FFF2-40B4-BE49-F238E27FC236}">
                    <a16:creationId xmlns="" xmlns:a16="http://schemas.microsoft.com/office/drawing/2014/main" id="{62F975E6-9729-4311-BB90-DE20864A7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1695"/>
                <a:ext cx="29" cy="36"/>
              </a:xfrm>
              <a:custGeom>
                <a:avLst/>
                <a:gdLst>
                  <a:gd name="T0" fmla="*/ 5 w 11"/>
                  <a:gd name="T1" fmla="*/ 13 h 14"/>
                  <a:gd name="T2" fmla="*/ 11 w 11"/>
                  <a:gd name="T3" fmla="*/ 7 h 14"/>
                  <a:gd name="T4" fmla="*/ 5 w 11"/>
                  <a:gd name="T5" fmla="*/ 0 h 14"/>
                  <a:gd name="T6" fmla="*/ 0 w 11"/>
                  <a:gd name="T7" fmla="*/ 7 h 14"/>
                  <a:gd name="T8" fmla="*/ 5 w 11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4">
                    <a:moveTo>
                      <a:pt x="5" y="13"/>
                    </a:moveTo>
                    <a:cubicBezTo>
                      <a:pt x="6" y="14"/>
                      <a:pt x="11" y="8"/>
                      <a:pt x="11" y="7"/>
                    </a:cubicBezTo>
                    <a:cubicBezTo>
                      <a:pt x="9" y="5"/>
                      <a:pt x="7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90" name="Freeform 1840">
                <a:extLst>
                  <a:ext uri="{FF2B5EF4-FFF2-40B4-BE49-F238E27FC236}">
                    <a16:creationId xmlns="" xmlns:a16="http://schemas.microsoft.com/office/drawing/2014/main" id="{4E19E1E5-FD55-46C2-B385-96614ACD3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1695"/>
                <a:ext cx="29" cy="33"/>
              </a:xfrm>
              <a:custGeom>
                <a:avLst/>
                <a:gdLst>
                  <a:gd name="T0" fmla="*/ 6 w 11"/>
                  <a:gd name="T1" fmla="*/ 13 h 13"/>
                  <a:gd name="T2" fmla="*/ 11 w 11"/>
                  <a:gd name="T3" fmla="*/ 7 h 13"/>
                  <a:gd name="T4" fmla="*/ 5 w 11"/>
                  <a:gd name="T5" fmla="*/ 0 h 13"/>
                  <a:gd name="T6" fmla="*/ 0 w 11"/>
                  <a:gd name="T7" fmla="*/ 7 h 13"/>
                  <a:gd name="T8" fmla="*/ 6 w 11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6" y="13"/>
                    </a:moveTo>
                    <a:cubicBezTo>
                      <a:pt x="8" y="11"/>
                      <a:pt x="11" y="9"/>
                      <a:pt x="11" y="7"/>
                    </a:cubicBezTo>
                    <a:cubicBezTo>
                      <a:pt x="11" y="5"/>
                      <a:pt x="8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1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91" name="Freeform 1841">
                <a:extLst>
                  <a:ext uri="{FF2B5EF4-FFF2-40B4-BE49-F238E27FC236}">
                    <a16:creationId xmlns="" xmlns:a16="http://schemas.microsoft.com/office/drawing/2014/main" id="{F8AB650F-7760-417C-A02B-5AB4A6A86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695"/>
                <a:ext cx="32" cy="36"/>
              </a:xfrm>
              <a:custGeom>
                <a:avLst/>
                <a:gdLst>
                  <a:gd name="T0" fmla="*/ 7 w 12"/>
                  <a:gd name="T1" fmla="*/ 14 h 14"/>
                  <a:gd name="T2" fmla="*/ 12 w 12"/>
                  <a:gd name="T3" fmla="*/ 7 h 14"/>
                  <a:gd name="T4" fmla="*/ 7 w 12"/>
                  <a:gd name="T5" fmla="*/ 1 h 14"/>
                  <a:gd name="T6" fmla="*/ 1 w 12"/>
                  <a:gd name="T7" fmla="*/ 7 h 14"/>
                  <a:gd name="T8" fmla="*/ 7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7" y="14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3"/>
                      <a:pt x="7" y="1"/>
                    </a:cubicBezTo>
                    <a:cubicBezTo>
                      <a:pt x="6" y="0"/>
                      <a:pt x="0" y="6"/>
                      <a:pt x="1" y="7"/>
                    </a:cubicBezTo>
                    <a:cubicBezTo>
                      <a:pt x="2" y="9"/>
                      <a:pt x="4" y="11"/>
                      <a:pt x="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92" name="Freeform 1842">
                <a:extLst>
                  <a:ext uri="{FF2B5EF4-FFF2-40B4-BE49-F238E27FC236}">
                    <a16:creationId xmlns="" xmlns:a16="http://schemas.microsoft.com/office/drawing/2014/main" id="{4601D7F5-9EB0-40D4-B42F-D1ADAF689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1695"/>
                <a:ext cx="31" cy="36"/>
              </a:xfrm>
              <a:custGeom>
                <a:avLst/>
                <a:gdLst>
                  <a:gd name="T0" fmla="*/ 12 w 12"/>
                  <a:gd name="T1" fmla="*/ 7 h 14"/>
                  <a:gd name="T2" fmla="*/ 6 w 12"/>
                  <a:gd name="T3" fmla="*/ 1 h 14"/>
                  <a:gd name="T4" fmla="*/ 1 w 12"/>
                  <a:gd name="T5" fmla="*/ 7 h 14"/>
                  <a:gd name="T6" fmla="*/ 6 w 12"/>
                  <a:gd name="T7" fmla="*/ 14 h 14"/>
                  <a:gd name="T8" fmla="*/ 12 w 12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2" y="7"/>
                    </a:moveTo>
                    <a:cubicBezTo>
                      <a:pt x="12" y="6"/>
                      <a:pt x="7" y="0"/>
                      <a:pt x="6" y="1"/>
                    </a:cubicBezTo>
                    <a:cubicBezTo>
                      <a:pt x="4" y="3"/>
                      <a:pt x="1" y="5"/>
                      <a:pt x="1" y="7"/>
                    </a:cubicBezTo>
                    <a:cubicBezTo>
                      <a:pt x="0" y="9"/>
                      <a:pt x="3" y="11"/>
                      <a:pt x="6" y="14"/>
                    </a:cubicBezTo>
                    <a:cubicBezTo>
                      <a:pt x="8" y="11"/>
                      <a:pt x="10" y="10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93" name="Freeform 1843">
                <a:extLst>
                  <a:ext uri="{FF2B5EF4-FFF2-40B4-BE49-F238E27FC236}">
                    <a16:creationId xmlns="" xmlns:a16="http://schemas.microsoft.com/office/drawing/2014/main" id="{B3B679FF-C8E8-4377-BC02-3052DBEFB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695"/>
                <a:ext cx="31" cy="36"/>
              </a:xfrm>
              <a:custGeom>
                <a:avLst/>
                <a:gdLst>
                  <a:gd name="T0" fmla="*/ 11 w 12"/>
                  <a:gd name="T1" fmla="*/ 7 h 14"/>
                  <a:gd name="T2" fmla="*/ 5 w 12"/>
                  <a:gd name="T3" fmla="*/ 1 h 14"/>
                  <a:gd name="T4" fmla="*/ 0 w 12"/>
                  <a:gd name="T5" fmla="*/ 7 h 14"/>
                  <a:gd name="T6" fmla="*/ 5 w 12"/>
                  <a:gd name="T7" fmla="*/ 14 h 14"/>
                  <a:gd name="T8" fmla="*/ 11 w 12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1" y="7"/>
                    </a:moveTo>
                    <a:cubicBezTo>
                      <a:pt x="12" y="6"/>
                      <a:pt x="6" y="0"/>
                      <a:pt x="5" y="1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4"/>
                    </a:cubicBezTo>
                    <a:cubicBezTo>
                      <a:pt x="7" y="11"/>
                      <a:pt x="9" y="10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94" name="Freeform 1844">
                <a:extLst>
                  <a:ext uri="{FF2B5EF4-FFF2-40B4-BE49-F238E27FC236}">
                    <a16:creationId xmlns="" xmlns:a16="http://schemas.microsoft.com/office/drawing/2014/main" id="{826A93B0-4AD0-4898-91A1-46F237AFB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695"/>
                <a:ext cx="31" cy="36"/>
              </a:xfrm>
              <a:custGeom>
                <a:avLst/>
                <a:gdLst>
                  <a:gd name="T0" fmla="*/ 5 w 12"/>
                  <a:gd name="T1" fmla="*/ 13 h 14"/>
                  <a:gd name="T2" fmla="*/ 11 w 12"/>
                  <a:gd name="T3" fmla="*/ 7 h 14"/>
                  <a:gd name="T4" fmla="*/ 6 w 12"/>
                  <a:gd name="T5" fmla="*/ 0 h 14"/>
                  <a:gd name="T6" fmla="*/ 0 w 12"/>
                  <a:gd name="T7" fmla="*/ 7 h 14"/>
                  <a:gd name="T8" fmla="*/ 5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5" y="13"/>
                    </a:moveTo>
                    <a:cubicBezTo>
                      <a:pt x="6" y="14"/>
                      <a:pt x="12" y="8"/>
                      <a:pt x="11" y="7"/>
                    </a:cubicBezTo>
                    <a:cubicBezTo>
                      <a:pt x="10" y="5"/>
                      <a:pt x="8" y="3"/>
                      <a:pt x="6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95" name="Freeform 1845">
                <a:extLst>
                  <a:ext uri="{FF2B5EF4-FFF2-40B4-BE49-F238E27FC236}">
                    <a16:creationId xmlns="" xmlns:a16="http://schemas.microsoft.com/office/drawing/2014/main" id="{11C141BE-45E1-4440-A0E7-4058B1F35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95"/>
                <a:ext cx="34" cy="31"/>
              </a:xfrm>
              <a:custGeom>
                <a:avLst/>
                <a:gdLst>
                  <a:gd name="T0" fmla="*/ 7 w 13"/>
                  <a:gd name="T1" fmla="*/ 12 h 12"/>
                  <a:gd name="T2" fmla="*/ 12 w 13"/>
                  <a:gd name="T3" fmla="*/ 7 h 12"/>
                  <a:gd name="T4" fmla="*/ 7 w 13"/>
                  <a:gd name="T5" fmla="*/ 1 h 12"/>
                  <a:gd name="T6" fmla="*/ 0 w 13"/>
                  <a:gd name="T7" fmla="*/ 7 h 12"/>
                  <a:gd name="T8" fmla="*/ 7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12"/>
                    </a:moveTo>
                    <a:cubicBezTo>
                      <a:pt x="9" y="12"/>
                      <a:pt x="11" y="9"/>
                      <a:pt x="12" y="7"/>
                    </a:cubicBezTo>
                    <a:cubicBezTo>
                      <a:pt x="13" y="6"/>
                      <a:pt x="8" y="0"/>
                      <a:pt x="7" y="1"/>
                    </a:cubicBezTo>
                    <a:cubicBezTo>
                      <a:pt x="4" y="3"/>
                      <a:pt x="3" y="5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96" name="Freeform 1846">
                <a:extLst>
                  <a:ext uri="{FF2B5EF4-FFF2-40B4-BE49-F238E27FC236}">
                    <a16:creationId xmlns="" xmlns:a16="http://schemas.microsoft.com/office/drawing/2014/main" id="{6E12760F-DBCB-4795-B3A0-EB177545B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3" y="1697"/>
                <a:ext cx="31" cy="34"/>
              </a:xfrm>
              <a:custGeom>
                <a:avLst/>
                <a:gdLst>
                  <a:gd name="T0" fmla="*/ 11 w 12"/>
                  <a:gd name="T1" fmla="*/ 6 h 13"/>
                  <a:gd name="T2" fmla="*/ 5 w 12"/>
                  <a:gd name="T3" fmla="*/ 0 h 13"/>
                  <a:gd name="T4" fmla="*/ 0 w 12"/>
                  <a:gd name="T5" fmla="*/ 6 h 13"/>
                  <a:gd name="T6" fmla="*/ 5 w 12"/>
                  <a:gd name="T7" fmla="*/ 13 h 13"/>
                  <a:gd name="T8" fmla="*/ 11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1" y="6"/>
                    </a:moveTo>
                    <a:cubicBezTo>
                      <a:pt x="12" y="5"/>
                      <a:pt x="6" y="0"/>
                      <a:pt x="5" y="0"/>
                    </a:cubicBezTo>
                    <a:cubicBezTo>
                      <a:pt x="3" y="2"/>
                      <a:pt x="0" y="4"/>
                      <a:pt x="0" y="6"/>
                    </a:cubicBezTo>
                    <a:cubicBezTo>
                      <a:pt x="0" y="8"/>
                      <a:pt x="3" y="10"/>
                      <a:pt x="5" y="13"/>
                    </a:cubicBezTo>
                    <a:cubicBezTo>
                      <a:pt x="7" y="10"/>
                      <a:pt x="9" y="9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97" name="Freeform 1847">
                <a:extLst>
                  <a:ext uri="{FF2B5EF4-FFF2-40B4-BE49-F238E27FC236}">
                    <a16:creationId xmlns="" xmlns:a16="http://schemas.microsoft.com/office/drawing/2014/main" id="{F4E08C99-95F1-4892-BCBC-D383FE7CC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695"/>
                <a:ext cx="31" cy="33"/>
              </a:xfrm>
              <a:custGeom>
                <a:avLst/>
                <a:gdLst>
                  <a:gd name="T0" fmla="*/ 5 w 12"/>
                  <a:gd name="T1" fmla="*/ 0 h 13"/>
                  <a:gd name="T2" fmla="*/ 0 w 12"/>
                  <a:gd name="T3" fmla="*/ 7 h 13"/>
                  <a:gd name="T4" fmla="*/ 5 w 12"/>
                  <a:gd name="T5" fmla="*/ 13 h 13"/>
                  <a:gd name="T6" fmla="*/ 11 w 12"/>
                  <a:gd name="T7" fmla="*/ 6 h 13"/>
                  <a:gd name="T8" fmla="*/ 5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0"/>
                    </a:move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ubicBezTo>
                      <a:pt x="7" y="13"/>
                      <a:pt x="12" y="7"/>
                      <a:pt x="11" y="6"/>
                    </a:cubicBezTo>
                    <a:cubicBezTo>
                      <a:pt x="9" y="4"/>
                      <a:pt x="7" y="3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98" name="Freeform 1848">
                <a:extLst>
                  <a:ext uri="{FF2B5EF4-FFF2-40B4-BE49-F238E27FC236}">
                    <a16:creationId xmlns="" xmlns:a16="http://schemas.microsoft.com/office/drawing/2014/main" id="{A228CFAA-521D-46CD-8A21-852690742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695"/>
                <a:ext cx="31" cy="33"/>
              </a:xfrm>
              <a:custGeom>
                <a:avLst/>
                <a:gdLst>
                  <a:gd name="T0" fmla="*/ 5 w 12"/>
                  <a:gd name="T1" fmla="*/ 0 h 13"/>
                  <a:gd name="T2" fmla="*/ 0 w 12"/>
                  <a:gd name="T3" fmla="*/ 7 h 13"/>
                  <a:gd name="T4" fmla="*/ 6 w 12"/>
                  <a:gd name="T5" fmla="*/ 13 h 13"/>
                  <a:gd name="T6" fmla="*/ 11 w 12"/>
                  <a:gd name="T7" fmla="*/ 6 h 13"/>
                  <a:gd name="T8" fmla="*/ 5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0"/>
                    </a:moveTo>
                    <a:cubicBezTo>
                      <a:pt x="3" y="3"/>
                      <a:pt x="0" y="5"/>
                      <a:pt x="0" y="7"/>
                    </a:cubicBezTo>
                    <a:cubicBezTo>
                      <a:pt x="1" y="9"/>
                      <a:pt x="4" y="11"/>
                      <a:pt x="6" y="13"/>
                    </a:cubicBezTo>
                    <a:cubicBezTo>
                      <a:pt x="7" y="13"/>
                      <a:pt x="12" y="7"/>
                      <a:pt x="11" y="6"/>
                    </a:cubicBezTo>
                    <a:cubicBezTo>
                      <a:pt x="10" y="4"/>
                      <a:pt x="8" y="3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99" name="Freeform 1849">
                <a:extLst>
                  <a:ext uri="{FF2B5EF4-FFF2-40B4-BE49-F238E27FC236}">
                    <a16:creationId xmlns="" xmlns:a16="http://schemas.microsoft.com/office/drawing/2014/main" id="{54F1B7A3-9EF3-441D-AFB1-91EC8178C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697"/>
                <a:ext cx="34" cy="29"/>
              </a:xfrm>
              <a:custGeom>
                <a:avLst/>
                <a:gdLst>
                  <a:gd name="T0" fmla="*/ 7 w 13"/>
                  <a:gd name="T1" fmla="*/ 1 h 11"/>
                  <a:gd name="T2" fmla="*/ 0 w 13"/>
                  <a:gd name="T3" fmla="*/ 6 h 11"/>
                  <a:gd name="T4" fmla="*/ 7 w 13"/>
                  <a:gd name="T5" fmla="*/ 11 h 11"/>
                  <a:gd name="T6" fmla="*/ 13 w 13"/>
                  <a:gd name="T7" fmla="*/ 6 h 11"/>
                  <a:gd name="T8" fmla="*/ 7 w 13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7" y="1"/>
                    </a:moveTo>
                    <a:cubicBezTo>
                      <a:pt x="5" y="0"/>
                      <a:pt x="3" y="4"/>
                      <a:pt x="0" y="6"/>
                    </a:cubicBezTo>
                    <a:cubicBezTo>
                      <a:pt x="3" y="8"/>
                      <a:pt x="5" y="11"/>
                      <a:pt x="7" y="11"/>
                    </a:cubicBezTo>
                    <a:cubicBezTo>
                      <a:pt x="9" y="11"/>
                      <a:pt x="11" y="8"/>
                      <a:pt x="13" y="6"/>
                    </a:cubicBezTo>
                    <a:cubicBezTo>
                      <a:pt x="11" y="4"/>
                      <a:pt x="9" y="1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00" name="Freeform 1850">
                <a:extLst>
                  <a:ext uri="{FF2B5EF4-FFF2-40B4-BE49-F238E27FC236}">
                    <a16:creationId xmlns="" xmlns:a16="http://schemas.microsoft.com/office/drawing/2014/main" id="{BA7C0D01-EEC1-4FB2-9006-19D566E36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697"/>
                <a:ext cx="34" cy="31"/>
              </a:xfrm>
              <a:custGeom>
                <a:avLst/>
                <a:gdLst>
                  <a:gd name="T0" fmla="*/ 0 w 13"/>
                  <a:gd name="T1" fmla="*/ 6 h 12"/>
                  <a:gd name="T2" fmla="*/ 7 w 13"/>
                  <a:gd name="T3" fmla="*/ 12 h 12"/>
                  <a:gd name="T4" fmla="*/ 12 w 13"/>
                  <a:gd name="T5" fmla="*/ 5 h 12"/>
                  <a:gd name="T6" fmla="*/ 6 w 13"/>
                  <a:gd name="T7" fmla="*/ 1 h 12"/>
                  <a:gd name="T8" fmla="*/ 0 w 13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6"/>
                    </a:moveTo>
                    <a:cubicBezTo>
                      <a:pt x="2" y="8"/>
                      <a:pt x="4" y="11"/>
                      <a:pt x="7" y="12"/>
                    </a:cubicBezTo>
                    <a:cubicBezTo>
                      <a:pt x="8" y="12"/>
                      <a:pt x="13" y="6"/>
                      <a:pt x="12" y="5"/>
                    </a:cubicBezTo>
                    <a:cubicBezTo>
                      <a:pt x="10" y="3"/>
                      <a:pt x="8" y="0"/>
                      <a:pt x="6" y="1"/>
                    </a:cubicBezTo>
                    <a:cubicBezTo>
                      <a:pt x="4" y="1"/>
                      <a:pt x="2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01" name="Freeform 1851">
                <a:extLst>
                  <a:ext uri="{FF2B5EF4-FFF2-40B4-BE49-F238E27FC236}">
                    <a16:creationId xmlns="" xmlns:a16="http://schemas.microsoft.com/office/drawing/2014/main" id="{67E00FA6-7C45-4369-A710-ECAAFFCF0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485"/>
                <a:ext cx="31" cy="28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5 h 11"/>
                  <a:gd name="T4" fmla="*/ 6 w 12"/>
                  <a:gd name="T5" fmla="*/ 0 h 11"/>
                  <a:gd name="T6" fmla="*/ 0 w 12"/>
                  <a:gd name="T7" fmla="*/ 5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9" y="10"/>
                      <a:pt x="10" y="7"/>
                      <a:pt x="12" y="5"/>
                    </a:cubicBezTo>
                    <a:cubicBezTo>
                      <a:pt x="10" y="3"/>
                      <a:pt x="8" y="0"/>
                      <a:pt x="6" y="0"/>
                    </a:cubicBezTo>
                    <a:cubicBezTo>
                      <a:pt x="4" y="0"/>
                      <a:pt x="2" y="3"/>
                      <a:pt x="0" y="5"/>
                    </a:cubicBezTo>
                    <a:cubicBezTo>
                      <a:pt x="2" y="8"/>
                      <a:pt x="5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02" name="Freeform 1852">
                <a:extLst>
                  <a:ext uri="{FF2B5EF4-FFF2-40B4-BE49-F238E27FC236}">
                    <a16:creationId xmlns="" xmlns:a16="http://schemas.microsoft.com/office/drawing/2014/main" id="{42305527-438E-45A4-B904-0C1FB00B0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1485"/>
                <a:ext cx="36" cy="31"/>
              </a:xfrm>
              <a:custGeom>
                <a:avLst/>
                <a:gdLst>
                  <a:gd name="T0" fmla="*/ 13 w 14"/>
                  <a:gd name="T1" fmla="*/ 5 h 12"/>
                  <a:gd name="T2" fmla="*/ 6 w 14"/>
                  <a:gd name="T3" fmla="*/ 0 h 12"/>
                  <a:gd name="T4" fmla="*/ 0 w 14"/>
                  <a:gd name="T5" fmla="*/ 6 h 12"/>
                  <a:gd name="T6" fmla="*/ 7 w 14"/>
                  <a:gd name="T7" fmla="*/ 11 h 12"/>
                  <a:gd name="T8" fmla="*/ 13 w 14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5"/>
                    </a:moveTo>
                    <a:cubicBezTo>
                      <a:pt x="11" y="3"/>
                      <a:pt x="8" y="0"/>
                      <a:pt x="6" y="0"/>
                    </a:cubicBezTo>
                    <a:cubicBezTo>
                      <a:pt x="4" y="0"/>
                      <a:pt x="2" y="3"/>
                      <a:pt x="0" y="6"/>
                    </a:cubicBezTo>
                    <a:cubicBezTo>
                      <a:pt x="3" y="8"/>
                      <a:pt x="5" y="10"/>
                      <a:pt x="7" y="11"/>
                    </a:cubicBezTo>
                    <a:cubicBezTo>
                      <a:pt x="9" y="12"/>
                      <a:pt x="14" y="5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03" name="Freeform 1853">
                <a:extLst>
                  <a:ext uri="{FF2B5EF4-FFF2-40B4-BE49-F238E27FC236}">
                    <a16:creationId xmlns="" xmlns:a16="http://schemas.microsoft.com/office/drawing/2014/main" id="{5D768FB2-474B-4A87-80D3-31E7B3BBF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1485"/>
                <a:ext cx="33" cy="28"/>
              </a:xfrm>
              <a:custGeom>
                <a:avLst/>
                <a:gdLst>
                  <a:gd name="T0" fmla="*/ 7 w 13"/>
                  <a:gd name="T1" fmla="*/ 11 h 11"/>
                  <a:gd name="T2" fmla="*/ 13 w 13"/>
                  <a:gd name="T3" fmla="*/ 5 h 11"/>
                  <a:gd name="T4" fmla="*/ 7 w 13"/>
                  <a:gd name="T5" fmla="*/ 0 h 11"/>
                  <a:gd name="T6" fmla="*/ 0 w 13"/>
                  <a:gd name="T7" fmla="*/ 5 h 11"/>
                  <a:gd name="T8" fmla="*/ 7 w 13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7" y="11"/>
                    </a:moveTo>
                    <a:cubicBezTo>
                      <a:pt x="9" y="10"/>
                      <a:pt x="11" y="7"/>
                      <a:pt x="13" y="5"/>
                    </a:cubicBezTo>
                    <a:cubicBezTo>
                      <a:pt x="11" y="3"/>
                      <a:pt x="9" y="0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3" y="8"/>
                      <a:pt x="5" y="11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04" name="Freeform 1854">
                <a:extLst>
                  <a:ext uri="{FF2B5EF4-FFF2-40B4-BE49-F238E27FC236}">
                    <a16:creationId xmlns="" xmlns:a16="http://schemas.microsoft.com/office/drawing/2014/main" id="{504310B4-FEA5-4725-88AE-26F386126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482"/>
                <a:ext cx="34" cy="31"/>
              </a:xfrm>
              <a:custGeom>
                <a:avLst/>
                <a:gdLst>
                  <a:gd name="T0" fmla="*/ 6 w 13"/>
                  <a:gd name="T1" fmla="*/ 12 h 12"/>
                  <a:gd name="T2" fmla="*/ 12 w 13"/>
                  <a:gd name="T3" fmla="*/ 7 h 12"/>
                  <a:gd name="T4" fmla="*/ 6 w 13"/>
                  <a:gd name="T5" fmla="*/ 1 h 12"/>
                  <a:gd name="T6" fmla="*/ 0 w 13"/>
                  <a:gd name="T7" fmla="*/ 6 h 12"/>
                  <a:gd name="T8" fmla="*/ 6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2"/>
                    </a:moveTo>
                    <a:cubicBezTo>
                      <a:pt x="8" y="12"/>
                      <a:pt x="11" y="9"/>
                      <a:pt x="12" y="7"/>
                    </a:cubicBezTo>
                    <a:cubicBezTo>
                      <a:pt x="13" y="6"/>
                      <a:pt x="8" y="0"/>
                      <a:pt x="6" y="1"/>
                    </a:cubicBezTo>
                    <a:cubicBezTo>
                      <a:pt x="4" y="2"/>
                      <a:pt x="2" y="4"/>
                      <a:pt x="0" y="6"/>
                    </a:cubicBezTo>
                    <a:cubicBezTo>
                      <a:pt x="2" y="9"/>
                      <a:pt x="4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05" name="Freeform 1855">
                <a:extLst>
                  <a:ext uri="{FF2B5EF4-FFF2-40B4-BE49-F238E27FC236}">
                    <a16:creationId xmlns="" xmlns:a16="http://schemas.microsoft.com/office/drawing/2014/main" id="{728FC487-268F-477B-AAD3-4863AA0C9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2" y="1376"/>
                <a:ext cx="31" cy="36"/>
              </a:xfrm>
              <a:custGeom>
                <a:avLst/>
                <a:gdLst>
                  <a:gd name="T0" fmla="*/ 7 w 12"/>
                  <a:gd name="T1" fmla="*/ 13 h 14"/>
                  <a:gd name="T2" fmla="*/ 12 w 12"/>
                  <a:gd name="T3" fmla="*/ 7 h 14"/>
                  <a:gd name="T4" fmla="*/ 7 w 12"/>
                  <a:gd name="T5" fmla="*/ 0 h 14"/>
                  <a:gd name="T6" fmla="*/ 1 w 12"/>
                  <a:gd name="T7" fmla="*/ 7 h 14"/>
                  <a:gd name="T8" fmla="*/ 7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7" y="13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3"/>
                      <a:pt x="7" y="0"/>
                    </a:cubicBezTo>
                    <a:cubicBezTo>
                      <a:pt x="5" y="3"/>
                      <a:pt x="3" y="5"/>
                      <a:pt x="1" y="7"/>
                    </a:cubicBezTo>
                    <a:cubicBezTo>
                      <a:pt x="0" y="8"/>
                      <a:pt x="6" y="14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06" name="Freeform 1856">
                <a:extLst>
                  <a:ext uri="{FF2B5EF4-FFF2-40B4-BE49-F238E27FC236}">
                    <a16:creationId xmlns="" xmlns:a16="http://schemas.microsoft.com/office/drawing/2014/main" id="{99B63E2F-DB1F-453A-A92A-775A8C7C2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381"/>
                <a:ext cx="36" cy="31"/>
              </a:xfrm>
              <a:custGeom>
                <a:avLst/>
                <a:gdLst>
                  <a:gd name="T0" fmla="*/ 13 w 14"/>
                  <a:gd name="T1" fmla="*/ 5 h 12"/>
                  <a:gd name="T2" fmla="*/ 7 w 14"/>
                  <a:gd name="T3" fmla="*/ 0 h 12"/>
                  <a:gd name="T4" fmla="*/ 0 w 14"/>
                  <a:gd name="T5" fmla="*/ 5 h 12"/>
                  <a:gd name="T6" fmla="*/ 7 w 14"/>
                  <a:gd name="T7" fmla="*/ 11 h 12"/>
                  <a:gd name="T8" fmla="*/ 13 w 14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5"/>
                    </a:moveTo>
                    <a:cubicBezTo>
                      <a:pt x="11" y="3"/>
                      <a:pt x="9" y="0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3" y="7"/>
                      <a:pt x="5" y="9"/>
                      <a:pt x="7" y="11"/>
                    </a:cubicBezTo>
                    <a:cubicBezTo>
                      <a:pt x="8" y="12"/>
                      <a:pt x="14" y="6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07" name="Freeform 1857">
                <a:extLst>
                  <a:ext uri="{FF2B5EF4-FFF2-40B4-BE49-F238E27FC236}">
                    <a16:creationId xmlns="" xmlns:a16="http://schemas.microsoft.com/office/drawing/2014/main" id="{04A3DFFB-7FE1-4A72-A56E-D49473894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378"/>
                <a:ext cx="31" cy="34"/>
              </a:xfrm>
              <a:custGeom>
                <a:avLst/>
                <a:gdLst>
                  <a:gd name="T0" fmla="*/ 12 w 12"/>
                  <a:gd name="T1" fmla="*/ 6 h 13"/>
                  <a:gd name="T2" fmla="*/ 7 w 12"/>
                  <a:gd name="T3" fmla="*/ 0 h 13"/>
                  <a:gd name="T4" fmla="*/ 1 w 12"/>
                  <a:gd name="T5" fmla="*/ 6 h 13"/>
                  <a:gd name="T6" fmla="*/ 7 w 12"/>
                  <a:gd name="T7" fmla="*/ 13 h 13"/>
                  <a:gd name="T8" fmla="*/ 1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cubicBezTo>
                      <a:pt x="12" y="4"/>
                      <a:pt x="9" y="2"/>
                      <a:pt x="7" y="0"/>
                    </a:cubicBezTo>
                    <a:cubicBezTo>
                      <a:pt x="6" y="0"/>
                      <a:pt x="0" y="5"/>
                      <a:pt x="1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0"/>
                      <a:pt x="12" y="8"/>
                      <a:pt x="1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08" name="Freeform 1858">
                <a:extLst>
                  <a:ext uri="{FF2B5EF4-FFF2-40B4-BE49-F238E27FC236}">
                    <a16:creationId xmlns="" xmlns:a16="http://schemas.microsoft.com/office/drawing/2014/main" id="{7B5A51F5-6684-45A0-8731-B05A7646B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378"/>
                <a:ext cx="31" cy="34"/>
              </a:xfrm>
              <a:custGeom>
                <a:avLst/>
                <a:gdLst>
                  <a:gd name="T0" fmla="*/ 1 w 12"/>
                  <a:gd name="T1" fmla="*/ 6 h 13"/>
                  <a:gd name="T2" fmla="*/ 7 w 12"/>
                  <a:gd name="T3" fmla="*/ 13 h 13"/>
                  <a:gd name="T4" fmla="*/ 12 w 12"/>
                  <a:gd name="T5" fmla="*/ 6 h 13"/>
                  <a:gd name="T6" fmla="*/ 7 w 12"/>
                  <a:gd name="T7" fmla="*/ 0 h 13"/>
                  <a:gd name="T8" fmla="*/ 1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6"/>
                    </a:moveTo>
                    <a:cubicBezTo>
                      <a:pt x="2" y="9"/>
                      <a:pt x="4" y="10"/>
                      <a:pt x="7" y="13"/>
                    </a:cubicBezTo>
                    <a:cubicBezTo>
                      <a:pt x="9" y="10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5" y="0"/>
                      <a:pt x="0" y="5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09" name="Freeform 1859">
                <a:extLst>
                  <a:ext uri="{FF2B5EF4-FFF2-40B4-BE49-F238E27FC236}">
                    <a16:creationId xmlns="" xmlns:a16="http://schemas.microsoft.com/office/drawing/2014/main" id="{F6521AF2-9171-448C-A442-79AE9649B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1378"/>
                <a:ext cx="31" cy="34"/>
              </a:xfrm>
              <a:custGeom>
                <a:avLst/>
                <a:gdLst>
                  <a:gd name="T0" fmla="*/ 6 w 12"/>
                  <a:gd name="T1" fmla="*/ 13 h 13"/>
                  <a:gd name="T2" fmla="*/ 12 w 12"/>
                  <a:gd name="T3" fmla="*/ 6 h 13"/>
                  <a:gd name="T4" fmla="*/ 7 w 12"/>
                  <a:gd name="T5" fmla="*/ 0 h 13"/>
                  <a:gd name="T6" fmla="*/ 1 w 12"/>
                  <a:gd name="T7" fmla="*/ 6 h 13"/>
                  <a:gd name="T8" fmla="*/ 6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cubicBezTo>
                      <a:pt x="8" y="10"/>
                      <a:pt x="12" y="8"/>
                      <a:pt x="12" y="6"/>
                    </a:cubicBezTo>
                    <a:cubicBezTo>
                      <a:pt x="11" y="4"/>
                      <a:pt x="9" y="2"/>
                      <a:pt x="7" y="0"/>
                    </a:cubicBezTo>
                    <a:cubicBezTo>
                      <a:pt x="5" y="0"/>
                      <a:pt x="0" y="5"/>
                      <a:pt x="1" y="6"/>
                    </a:cubicBezTo>
                    <a:cubicBezTo>
                      <a:pt x="2" y="8"/>
                      <a:pt x="4" y="10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10" name="Freeform 1860">
                <a:extLst>
                  <a:ext uri="{FF2B5EF4-FFF2-40B4-BE49-F238E27FC236}">
                    <a16:creationId xmlns="" xmlns:a16="http://schemas.microsoft.com/office/drawing/2014/main" id="{382973CE-6919-46B2-948E-A2523B64E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1905"/>
                <a:ext cx="31" cy="33"/>
              </a:xfrm>
              <a:custGeom>
                <a:avLst/>
                <a:gdLst>
                  <a:gd name="T0" fmla="*/ 5 w 12"/>
                  <a:gd name="T1" fmla="*/ 13 h 13"/>
                  <a:gd name="T2" fmla="*/ 11 w 12"/>
                  <a:gd name="T3" fmla="*/ 7 h 13"/>
                  <a:gd name="T4" fmla="*/ 5 w 12"/>
                  <a:gd name="T5" fmla="*/ 1 h 13"/>
                  <a:gd name="T6" fmla="*/ 0 w 12"/>
                  <a:gd name="T7" fmla="*/ 7 h 13"/>
                  <a:gd name="T8" fmla="*/ 5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13"/>
                    </a:moveTo>
                    <a:cubicBezTo>
                      <a:pt x="8" y="11"/>
                      <a:pt x="10" y="9"/>
                      <a:pt x="11" y="7"/>
                    </a:cubicBezTo>
                    <a:cubicBezTo>
                      <a:pt x="12" y="6"/>
                      <a:pt x="7" y="0"/>
                      <a:pt x="5" y="1"/>
                    </a:cubicBezTo>
                    <a:cubicBezTo>
                      <a:pt x="3" y="2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11" name="Freeform 1861">
                <a:extLst>
                  <a:ext uri="{FF2B5EF4-FFF2-40B4-BE49-F238E27FC236}">
                    <a16:creationId xmlns="" xmlns:a16="http://schemas.microsoft.com/office/drawing/2014/main" id="{951FF52E-A0A2-49F0-B075-D38FF6737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169"/>
                <a:ext cx="31" cy="33"/>
              </a:xfrm>
              <a:custGeom>
                <a:avLst/>
                <a:gdLst>
                  <a:gd name="T0" fmla="*/ 5 w 12"/>
                  <a:gd name="T1" fmla="*/ 0 h 13"/>
                  <a:gd name="T2" fmla="*/ 0 w 12"/>
                  <a:gd name="T3" fmla="*/ 6 h 13"/>
                  <a:gd name="T4" fmla="*/ 5 w 12"/>
                  <a:gd name="T5" fmla="*/ 12 h 13"/>
                  <a:gd name="T6" fmla="*/ 11 w 12"/>
                  <a:gd name="T7" fmla="*/ 6 h 13"/>
                  <a:gd name="T8" fmla="*/ 5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0"/>
                    </a:moveTo>
                    <a:cubicBezTo>
                      <a:pt x="3" y="2"/>
                      <a:pt x="0" y="5"/>
                      <a:pt x="0" y="6"/>
                    </a:cubicBezTo>
                    <a:cubicBezTo>
                      <a:pt x="0" y="8"/>
                      <a:pt x="3" y="11"/>
                      <a:pt x="5" y="12"/>
                    </a:cubicBezTo>
                    <a:cubicBezTo>
                      <a:pt x="6" y="13"/>
                      <a:pt x="12" y="7"/>
                      <a:pt x="11" y="6"/>
                    </a:cubicBezTo>
                    <a:cubicBezTo>
                      <a:pt x="9" y="4"/>
                      <a:pt x="7" y="2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12" name="Freeform 1862">
                <a:extLst>
                  <a:ext uri="{FF2B5EF4-FFF2-40B4-BE49-F238E27FC236}">
                    <a16:creationId xmlns="" xmlns:a16="http://schemas.microsoft.com/office/drawing/2014/main" id="{8EA67282-099C-407A-AC23-540B2F260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1169"/>
                <a:ext cx="37" cy="31"/>
              </a:xfrm>
              <a:custGeom>
                <a:avLst/>
                <a:gdLst>
                  <a:gd name="T0" fmla="*/ 7 w 14"/>
                  <a:gd name="T1" fmla="*/ 12 h 12"/>
                  <a:gd name="T2" fmla="*/ 13 w 14"/>
                  <a:gd name="T3" fmla="*/ 7 h 12"/>
                  <a:gd name="T4" fmla="*/ 7 w 14"/>
                  <a:gd name="T5" fmla="*/ 1 h 12"/>
                  <a:gd name="T6" fmla="*/ 0 w 14"/>
                  <a:gd name="T7" fmla="*/ 6 h 12"/>
                  <a:gd name="T8" fmla="*/ 7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7" y="12"/>
                    </a:moveTo>
                    <a:cubicBezTo>
                      <a:pt x="9" y="12"/>
                      <a:pt x="11" y="9"/>
                      <a:pt x="13" y="7"/>
                    </a:cubicBezTo>
                    <a:cubicBezTo>
                      <a:pt x="14" y="6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3" y="9"/>
                      <a:pt x="5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13" name="Freeform 1863">
                <a:extLst>
                  <a:ext uri="{FF2B5EF4-FFF2-40B4-BE49-F238E27FC236}">
                    <a16:creationId xmlns="" xmlns:a16="http://schemas.microsoft.com/office/drawing/2014/main" id="{62534F82-BC87-41A5-A0F1-C7E7E34A5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1169"/>
                <a:ext cx="31" cy="33"/>
              </a:xfrm>
              <a:custGeom>
                <a:avLst/>
                <a:gdLst>
                  <a:gd name="T0" fmla="*/ 7 w 12"/>
                  <a:gd name="T1" fmla="*/ 12 h 13"/>
                  <a:gd name="T2" fmla="*/ 12 w 12"/>
                  <a:gd name="T3" fmla="*/ 6 h 13"/>
                  <a:gd name="T4" fmla="*/ 7 w 12"/>
                  <a:gd name="T5" fmla="*/ 0 h 13"/>
                  <a:gd name="T6" fmla="*/ 1 w 12"/>
                  <a:gd name="T7" fmla="*/ 6 h 13"/>
                  <a:gd name="T8" fmla="*/ 7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2"/>
                    </a:moveTo>
                    <a:cubicBezTo>
                      <a:pt x="9" y="11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5" y="2"/>
                      <a:pt x="2" y="4"/>
                      <a:pt x="1" y="6"/>
                    </a:cubicBezTo>
                    <a:cubicBezTo>
                      <a:pt x="0" y="7"/>
                      <a:pt x="6" y="13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14" name="Freeform 1864">
                <a:extLst>
                  <a:ext uri="{FF2B5EF4-FFF2-40B4-BE49-F238E27FC236}">
                    <a16:creationId xmlns="" xmlns:a16="http://schemas.microsoft.com/office/drawing/2014/main" id="{F94C490F-3F39-4979-9D94-AD563B465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169"/>
                <a:ext cx="29" cy="31"/>
              </a:xfrm>
              <a:custGeom>
                <a:avLst/>
                <a:gdLst>
                  <a:gd name="T0" fmla="*/ 6 w 11"/>
                  <a:gd name="T1" fmla="*/ 12 h 12"/>
                  <a:gd name="T2" fmla="*/ 11 w 11"/>
                  <a:gd name="T3" fmla="*/ 6 h 12"/>
                  <a:gd name="T4" fmla="*/ 5 w 11"/>
                  <a:gd name="T5" fmla="*/ 0 h 12"/>
                  <a:gd name="T6" fmla="*/ 0 w 11"/>
                  <a:gd name="T7" fmla="*/ 6 h 12"/>
                  <a:gd name="T8" fmla="*/ 6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8" y="10"/>
                      <a:pt x="11" y="8"/>
                      <a:pt x="11" y="6"/>
                    </a:cubicBezTo>
                    <a:cubicBezTo>
                      <a:pt x="11" y="4"/>
                      <a:pt x="8" y="2"/>
                      <a:pt x="5" y="0"/>
                    </a:cubicBezTo>
                    <a:cubicBezTo>
                      <a:pt x="3" y="2"/>
                      <a:pt x="0" y="5"/>
                      <a:pt x="0" y="6"/>
                    </a:cubicBezTo>
                    <a:cubicBezTo>
                      <a:pt x="1" y="8"/>
                      <a:pt x="4" y="10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15" name="Freeform 1865">
                <a:extLst>
                  <a:ext uri="{FF2B5EF4-FFF2-40B4-BE49-F238E27FC236}">
                    <a16:creationId xmlns="" xmlns:a16="http://schemas.microsoft.com/office/drawing/2014/main" id="{54956969-F309-4878-B029-532980C1D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6" y="1065"/>
                <a:ext cx="33" cy="31"/>
              </a:xfrm>
              <a:custGeom>
                <a:avLst/>
                <a:gdLst>
                  <a:gd name="T0" fmla="*/ 12 w 13"/>
                  <a:gd name="T1" fmla="*/ 6 h 12"/>
                  <a:gd name="T2" fmla="*/ 6 w 13"/>
                  <a:gd name="T3" fmla="*/ 0 h 12"/>
                  <a:gd name="T4" fmla="*/ 0 w 13"/>
                  <a:gd name="T5" fmla="*/ 6 h 12"/>
                  <a:gd name="T6" fmla="*/ 6 w 13"/>
                  <a:gd name="T7" fmla="*/ 11 h 12"/>
                  <a:gd name="T8" fmla="*/ 12 w 13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6"/>
                    </a:moveTo>
                    <a:cubicBezTo>
                      <a:pt x="13" y="5"/>
                      <a:pt x="7" y="0"/>
                      <a:pt x="6" y="0"/>
                    </a:cubicBezTo>
                    <a:cubicBezTo>
                      <a:pt x="4" y="2"/>
                      <a:pt x="2" y="4"/>
                      <a:pt x="0" y="6"/>
                    </a:cubicBezTo>
                    <a:cubicBezTo>
                      <a:pt x="2" y="9"/>
                      <a:pt x="5" y="12"/>
                      <a:pt x="6" y="11"/>
                    </a:cubicBezTo>
                    <a:cubicBezTo>
                      <a:pt x="8" y="11"/>
                      <a:pt x="11" y="8"/>
                      <a:pt x="1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16" name="Freeform 1866">
                <a:extLst>
                  <a:ext uri="{FF2B5EF4-FFF2-40B4-BE49-F238E27FC236}">
                    <a16:creationId xmlns="" xmlns:a16="http://schemas.microsoft.com/office/drawing/2014/main" id="{0F01D9CA-95D7-40C4-B964-2659AE61A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4" y="1065"/>
                <a:ext cx="32" cy="34"/>
              </a:xfrm>
              <a:custGeom>
                <a:avLst/>
                <a:gdLst>
                  <a:gd name="T0" fmla="*/ 11 w 12"/>
                  <a:gd name="T1" fmla="*/ 7 h 13"/>
                  <a:gd name="T2" fmla="*/ 5 w 12"/>
                  <a:gd name="T3" fmla="*/ 0 h 13"/>
                  <a:gd name="T4" fmla="*/ 0 w 12"/>
                  <a:gd name="T5" fmla="*/ 6 h 13"/>
                  <a:gd name="T6" fmla="*/ 5 w 12"/>
                  <a:gd name="T7" fmla="*/ 13 h 13"/>
                  <a:gd name="T8" fmla="*/ 11 w 12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1" y="7"/>
                    </a:moveTo>
                    <a:cubicBezTo>
                      <a:pt x="12" y="5"/>
                      <a:pt x="6" y="0"/>
                      <a:pt x="5" y="0"/>
                    </a:cubicBezTo>
                    <a:cubicBezTo>
                      <a:pt x="3" y="2"/>
                      <a:pt x="0" y="4"/>
                      <a:pt x="0" y="6"/>
                    </a:cubicBezTo>
                    <a:cubicBezTo>
                      <a:pt x="0" y="8"/>
                      <a:pt x="3" y="10"/>
                      <a:pt x="5" y="13"/>
                    </a:cubicBezTo>
                    <a:cubicBezTo>
                      <a:pt x="7" y="10"/>
                      <a:pt x="9" y="9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17" name="Freeform 1867">
                <a:extLst>
                  <a:ext uri="{FF2B5EF4-FFF2-40B4-BE49-F238E27FC236}">
                    <a16:creationId xmlns="" xmlns:a16="http://schemas.microsoft.com/office/drawing/2014/main" id="{0C0A95AE-3F9E-4CAC-AF18-73AE5868E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5" y="1065"/>
                <a:ext cx="34" cy="31"/>
              </a:xfrm>
              <a:custGeom>
                <a:avLst/>
                <a:gdLst>
                  <a:gd name="T0" fmla="*/ 7 w 13"/>
                  <a:gd name="T1" fmla="*/ 11 h 12"/>
                  <a:gd name="T2" fmla="*/ 12 w 13"/>
                  <a:gd name="T3" fmla="*/ 6 h 12"/>
                  <a:gd name="T4" fmla="*/ 7 w 13"/>
                  <a:gd name="T5" fmla="*/ 0 h 12"/>
                  <a:gd name="T6" fmla="*/ 0 w 13"/>
                  <a:gd name="T7" fmla="*/ 6 h 12"/>
                  <a:gd name="T8" fmla="*/ 7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11"/>
                    </a:moveTo>
                    <a:cubicBezTo>
                      <a:pt x="9" y="11"/>
                      <a:pt x="11" y="9"/>
                      <a:pt x="12" y="6"/>
                    </a:cubicBezTo>
                    <a:cubicBezTo>
                      <a:pt x="13" y="5"/>
                      <a:pt x="8" y="0"/>
                      <a:pt x="7" y="0"/>
                    </a:cubicBezTo>
                    <a:cubicBezTo>
                      <a:pt x="4" y="2"/>
                      <a:pt x="3" y="4"/>
                      <a:pt x="0" y="6"/>
                    </a:cubicBezTo>
                    <a:cubicBezTo>
                      <a:pt x="3" y="8"/>
                      <a:pt x="5" y="12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18" name="Freeform 1868">
                <a:extLst>
                  <a:ext uri="{FF2B5EF4-FFF2-40B4-BE49-F238E27FC236}">
                    <a16:creationId xmlns="" xmlns:a16="http://schemas.microsoft.com/office/drawing/2014/main" id="{3016A06C-DA10-42AE-AA93-857DF4397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376"/>
                <a:ext cx="32" cy="36"/>
              </a:xfrm>
              <a:custGeom>
                <a:avLst/>
                <a:gdLst>
                  <a:gd name="T0" fmla="*/ 6 w 12"/>
                  <a:gd name="T1" fmla="*/ 13 h 14"/>
                  <a:gd name="T2" fmla="*/ 12 w 12"/>
                  <a:gd name="T3" fmla="*/ 7 h 14"/>
                  <a:gd name="T4" fmla="*/ 6 w 12"/>
                  <a:gd name="T5" fmla="*/ 0 h 14"/>
                  <a:gd name="T6" fmla="*/ 0 w 12"/>
                  <a:gd name="T7" fmla="*/ 7 h 14"/>
                  <a:gd name="T8" fmla="*/ 6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6" y="13"/>
                    </a:moveTo>
                    <a:cubicBezTo>
                      <a:pt x="7" y="14"/>
                      <a:pt x="12" y="8"/>
                      <a:pt x="12" y="7"/>
                    </a:cubicBezTo>
                    <a:cubicBezTo>
                      <a:pt x="10" y="5"/>
                      <a:pt x="8" y="3"/>
                      <a:pt x="6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1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19" name="Freeform 1869">
                <a:extLst>
                  <a:ext uri="{FF2B5EF4-FFF2-40B4-BE49-F238E27FC236}">
                    <a16:creationId xmlns="" xmlns:a16="http://schemas.microsoft.com/office/drawing/2014/main" id="{40C57949-8A09-40D6-916D-9571ABC48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378"/>
                <a:ext cx="31" cy="34"/>
              </a:xfrm>
              <a:custGeom>
                <a:avLst/>
                <a:gdLst>
                  <a:gd name="T0" fmla="*/ 7 w 12"/>
                  <a:gd name="T1" fmla="*/ 13 h 13"/>
                  <a:gd name="T2" fmla="*/ 12 w 12"/>
                  <a:gd name="T3" fmla="*/ 6 h 13"/>
                  <a:gd name="T4" fmla="*/ 7 w 12"/>
                  <a:gd name="T5" fmla="*/ 0 h 13"/>
                  <a:gd name="T6" fmla="*/ 1 w 12"/>
                  <a:gd name="T7" fmla="*/ 6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9" y="10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6" y="0"/>
                      <a:pt x="0" y="5"/>
                      <a:pt x="1" y="6"/>
                    </a:cubicBezTo>
                    <a:cubicBezTo>
                      <a:pt x="2" y="9"/>
                      <a:pt x="5" y="10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20" name="Freeform 1870">
                <a:extLst>
                  <a:ext uri="{FF2B5EF4-FFF2-40B4-BE49-F238E27FC236}">
                    <a16:creationId xmlns="" xmlns:a16="http://schemas.microsoft.com/office/drawing/2014/main" id="{0430A7FD-8238-4027-B29C-8157536EF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7" y="1272"/>
                <a:ext cx="29" cy="34"/>
              </a:xfrm>
              <a:custGeom>
                <a:avLst/>
                <a:gdLst>
                  <a:gd name="T0" fmla="*/ 5 w 11"/>
                  <a:gd name="T1" fmla="*/ 13 h 13"/>
                  <a:gd name="T2" fmla="*/ 11 w 11"/>
                  <a:gd name="T3" fmla="*/ 6 h 13"/>
                  <a:gd name="T4" fmla="*/ 4 w 11"/>
                  <a:gd name="T5" fmla="*/ 1 h 13"/>
                  <a:gd name="T6" fmla="*/ 0 w 11"/>
                  <a:gd name="T7" fmla="*/ 7 h 13"/>
                  <a:gd name="T8" fmla="*/ 5 w 11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5" y="13"/>
                    </a:moveTo>
                    <a:cubicBezTo>
                      <a:pt x="8" y="11"/>
                      <a:pt x="10" y="9"/>
                      <a:pt x="11" y="6"/>
                    </a:cubicBezTo>
                    <a:cubicBezTo>
                      <a:pt x="11" y="5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21" name="Freeform 1871">
                <a:extLst>
                  <a:ext uri="{FF2B5EF4-FFF2-40B4-BE49-F238E27FC236}">
                    <a16:creationId xmlns="" xmlns:a16="http://schemas.microsoft.com/office/drawing/2014/main" id="{37A07336-7C93-4837-9525-A73B8CF00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8" y="1275"/>
                <a:ext cx="34" cy="31"/>
              </a:xfrm>
              <a:custGeom>
                <a:avLst/>
                <a:gdLst>
                  <a:gd name="T0" fmla="*/ 6 w 13"/>
                  <a:gd name="T1" fmla="*/ 11 h 12"/>
                  <a:gd name="T2" fmla="*/ 12 w 13"/>
                  <a:gd name="T3" fmla="*/ 6 h 12"/>
                  <a:gd name="T4" fmla="*/ 7 w 13"/>
                  <a:gd name="T5" fmla="*/ 0 h 12"/>
                  <a:gd name="T6" fmla="*/ 0 w 13"/>
                  <a:gd name="T7" fmla="*/ 5 h 12"/>
                  <a:gd name="T8" fmla="*/ 6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1"/>
                    </a:moveTo>
                    <a:cubicBezTo>
                      <a:pt x="7" y="12"/>
                      <a:pt x="13" y="7"/>
                      <a:pt x="12" y="6"/>
                    </a:cubicBezTo>
                    <a:cubicBezTo>
                      <a:pt x="11" y="4"/>
                      <a:pt x="9" y="1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2" y="8"/>
                      <a:pt x="4" y="10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22" name="Freeform 1872">
                <a:extLst>
                  <a:ext uri="{FF2B5EF4-FFF2-40B4-BE49-F238E27FC236}">
                    <a16:creationId xmlns="" xmlns:a16="http://schemas.microsoft.com/office/drawing/2014/main" id="{9ABC8FA4-50A7-4A00-89EB-8BD4120AB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1275"/>
                <a:ext cx="33" cy="31"/>
              </a:xfrm>
              <a:custGeom>
                <a:avLst/>
                <a:gdLst>
                  <a:gd name="T0" fmla="*/ 6 w 13"/>
                  <a:gd name="T1" fmla="*/ 11 h 12"/>
                  <a:gd name="T2" fmla="*/ 12 w 13"/>
                  <a:gd name="T3" fmla="*/ 6 h 12"/>
                  <a:gd name="T4" fmla="*/ 6 w 13"/>
                  <a:gd name="T5" fmla="*/ 0 h 12"/>
                  <a:gd name="T6" fmla="*/ 0 w 13"/>
                  <a:gd name="T7" fmla="*/ 5 h 12"/>
                  <a:gd name="T8" fmla="*/ 6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1"/>
                    </a:moveTo>
                    <a:cubicBezTo>
                      <a:pt x="7" y="12"/>
                      <a:pt x="13" y="7"/>
                      <a:pt x="12" y="6"/>
                    </a:cubicBezTo>
                    <a:cubicBezTo>
                      <a:pt x="11" y="4"/>
                      <a:pt x="8" y="1"/>
                      <a:pt x="6" y="0"/>
                    </a:cubicBezTo>
                    <a:cubicBezTo>
                      <a:pt x="5" y="0"/>
                      <a:pt x="2" y="3"/>
                      <a:pt x="0" y="5"/>
                    </a:cubicBezTo>
                    <a:cubicBezTo>
                      <a:pt x="2" y="8"/>
                      <a:pt x="4" y="10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23" name="Freeform 1873">
                <a:extLst>
                  <a:ext uri="{FF2B5EF4-FFF2-40B4-BE49-F238E27FC236}">
                    <a16:creationId xmlns="" xmlns:a16="http://schemas.microsoft.com/office/drawing/2014/main" id="{FE81D3DD-D0C9-4253-9779-5ECB01BA3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9" y="1062"/>
                <a:ext cx="31" cy="37"/>
              </a:xfrm>
              <a:custGeom>
                <a:avLst/>
                <a:gdLst>
                  <a:gd name="T0" fmla="*/ 6 w 12"/>
                  <a:gd name="T1" fmla="*/ 13 h 14"/>
                  <a:gd name="T2" fmla="*/ 11 w 12"/>
                  <a:gd name="T3" fmla="*/ 7 h 14"/>
                  <a:gd name="T4" fmla="*/ 5 w 12"/>
                  <a:gd name="T5" fmla="*/ 0 h 14"/>
                  <a:gd name="T6" fmla="*/ 0 w 12"/>
                  <a:gd name="T7" fmla="*/ 7 h 14"/>
                  <a:gd name="T8" fmla="*/ 6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6" y="13"/>
                    </a:moveTo>
                    <a:cubicBezTo>
                      <a:pt x="7" y="14"/>
                      <a:pt x="12" y="8"/>
                      <a:pt x="11" y="7"/>
                    </a:cubicBezTo>
                    <a:cubicBezTo>
                      <a:pt x="10" y="4"/>
                      <a:pt x="8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24" name="Freeform 1874">
                <a:extLst>
                  <a:ext uri="{FF2B5EF4-FFF2-40B4-BE49-F238E27FC236}">
                    <a16:creationId xmlns="" xmlns:a16="http://schemas.microsoft.com/office/drawing/2014/main" id="{070CD89E-C4F7-48F5-BE7E-E15C2F32D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5" y="1062"/>
                <a:ext cx="29" cy="34"/>
              </a:xfrm>
              <a:custGeom>
                <a:avLst/>
                <a:gdLst>
                  <a:gd name="T0" fmla="*/ 6 w 11"/>
                  <a:gd name="T1" fmla="*/ 13 h 13"/>
                  <a:gd name="T2" fmla="*/ 11 w 11"/>
                  <a:gd name="T3" fmla="*/ 7 h 13"/>
                  <a:gd name="T4" fmla="*/ 5 w 11"/>
                  <a:gd name="T5" fmla="*/ 0 h 13"/>
                  <a:gd name="T6" fmla="*/ 0 w 11"/>
                  <a:gd name="T7" fmla="*/ 7 h 13"/>
                  <a:gd name="T8" fmla="*/ 6 w 11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6" y="13"/>
                    </a:moveTo>
                    <a:cubicBezTo>
                      <a:pt x="7" y="11"/>
                      <a:pt x="11" y="9"/>
                      <a:pt x="11" y="7"/>
                    </a:cubicBezTo>
                    <a:cubicBezTo>
                      <a:pt x="11" y="5"/>
                      <a:pt x="8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1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25" name="Freeform 1875">
                <a:extLst>
                  <a:ext uri="{FF2B5EF4-FFF2-40B4-BE49-F238E27FC236}">
                    <a16:creationId xmlns="" xmlns:a16="http://schemas.microsoft.com/office/drawing/2014/main" id="{FF87EB3B-F212-4847-9D4B-D8741AE1F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" y="1067"/>
                <a:ext cx="34" cy="32"/>
              </a:xfrm>
              <a:custGeom>
                <a:avLst/>
                <a:gdLst>
                  <a:gd name="T0" fmla="*/ 13 w 13"/>
                  <a:gd name="T1" fmla="*/ 5 h 12"/>
                  <a:gd name="T2" fmla="*/ 7 w 13"/>
                  <a:gd name="T3" fmla="*/ 0 h 12"/>
                  <a:gd name="T4" fmla="*/ 0 w 13"/>
                  <a:gd name="T5" fmla="*/ 5 h 12"/>
                  <a:gd name="T6" fmla="*/ 7 w 13"/>
                  <a:gd name="T7" fmla="*/ 11 h 12"/>
                  <a:gd name="T8" fmla="*/ 13 w 13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5"/>
                    </a:moveTo>
                    <a:cubicBezTo>
                      <a:pt x="11" y="3"/>
                      <a:pt x="9" y="0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3" y="7"/>
                      <a:pt x="4" y="9"/>
                      <a:pt x="7" y="11"/>
                    </a:cubicBezTo>
                    <a:cubicBezTo>
                      <a:pt x="8" y="12"/>
                      <a:pt x="13" y="6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26" name="Freeform 1876">
                <a:extLst>
                  <a:ext uri="{FF2B5EF4-FFF2-40B4-BE49-F238E27FC236}">
                    <a16:creationId xmlns="" xmlns:a16="http://schemas.microsoft.com/office/drawing/2014/main" id="{83FC6779-0481-4719-A3C8-A92DE7816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5" y="1062"/>
                <a:ext cx="31" cy="37"/>
              </a:xfrm>
              <a:custGeom>
                <a:avLst/>
                <a:gdLst>
                  <a:gd name="T0" fmla="*/ 6 w 12"/>
                  <a:gd name="T1" fmla="*/ 13 h 14"/>
                  <a:gd name="T2" fmla="*/ 11 w 12"/>
                  <a:gd name="T3" fmla="*/ 7 h 14"/>
                  <a:gd name="T4" fmla="*/ 5 w 12"/>
                  <a:gd name="T5" fmla="*/ 0 h 14"/>
                  <a:gd name="T6" fmla="*/ 0 w 12"/>
                  <a:gd name="T7" fmla="*/ 7 h 14"/>
                  <a:gd name="T8" fmla="*/ 6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6" y="13"/>
                    </a:moveTo>
                    <a:cubicBezTo>
                      <a:pt x="7" y="14"/>
                      <a:pt x="12" y="8"/>
                      <a:pt x="11" y="7"/>
                    </a:cubicBezTo>
                    <a:cubicBezTo>
                      <a:pt x="10" y="4"/>
                      <a:pt x="8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27" name="Freeform 1877">
                <a:extLst>
                  <a:ext uri="{FF2B5EF4-FFF2-40B4-BE49-F238E27FC236}">
                    <a16:creationId xmlns="" xmlns:a16="http://schemas.microsoft.com/office/drawing/2014/main" id="{BCE80D92-1CB2-45A8-94E5-2C8EFFA69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2" y="1062"/>
                <a:ext cx="28" cy="34"/>
              </a:xfrm>
              <a:custGeom>
                <a:avLst/>
                <a:gdLst>
                  <a:gd name="T0" fmla="*/ 6 w 11"/>
                  <a:gd name="T1" fmla="*/ 13 h 13"/>
                  <a:gd name="T2" fmla="*/ 11 w 11"/>
                  <a:gd name="T3" fmla="*/ 7 h 13"/>
                  <a:gd name="T4" fmla="*/ 5 w 11"/>
                  <a:gd name="T5" fmla="*/ 0 h 13"/>
                  <a:gd name="T6" fmla="*/ 0 w 11"/>
                  <a:gd name="T7" fmla="*/ 7 h 13"/>
                  <a:gd name="T8" fmla="*/ 6 w 11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6" y="13"/>
                    </a:moveTo>
                    <a:cubicBezTo>
                      <a:pt x="7" y="11"/>
                      <a:pt x="11" y="9"/>
                      <a:pt x="11" y="7"/>
                    </a:cubicBezTo>
                    <a:cubicBezTo>
                      <a:pt x="11" y="5"/>
                      <a:pt x="8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1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28" name="Freeform 1878">
                <a:extLst>
                  <a:ext uri="{FF2B5EF4-FFF2-40B4-BE49-F238E27FC236}">
                    <a16:creationId xmlns="" xmlns:a16="http://schemas.microsoft.com/office/drawing/2014/main" id="{6307B56D-9095-462B-AD4C-D017FA81A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1801"/>
                <a:ext cx="33" cy="31"/>
              </a:xfrm>
              <a:custGeom>
                <a:avLst/>
                <a:gdLst>
                  <a:gd name="T0" fmla="*/ 13 w 13"/>
                  <a:gd name="T1" fmla="*/ 6 h 12"/>
                  <a:gd name="T2" fmla="*/ 7 w 13"/>
                  <a:gd name="T3" fmla="*/ 1 h 12"/>
                  <a:gd name="T4" fmla="*/ 0 w 13"/>
                  <a:gd name="T5" fmla="*/ 6 h 12"/>
                  <a:gd name="T6" fmla="*/ 7 w 13"/>
                  <a:gd name="T7" fmla="*/ 12 h 12"/>
                  <a:gd name="T8" fmla="*/ 13 w 13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6"/>
                    </a:moveTo>
                    <a:cubicBezTo>
                      <a:pt x="13" y="5"/>
                      <a:pt x="8" y="0"/>
                      <a:pt x="7" y="1"/>
                    </a:cubicBezTo>
                    <a:cubicBezTo>
                      <a:pt x="4" y="2"/>
                      <a:pt x="3" y="4"/>
                      <a:pt x="0" y="6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29" name="Freeform 1879">
                <a:extLst>
                  <a:ext uri="{FF2B5EF4-FFF2-40B4-BE49-F238E27FC236}">
                    <a16:creationId xmlns="" xmlns:a16="http://schemas.microsoft.com/office/drawing/2014/main" id="{FC434160-19C2-44AD-9AA5-40821D4E2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1801"/>
                <a:ext cx="37" cy="31"/>
              </a:xfrm>
              <a:custGeom>
                <a:avLst/>
                <a:gdLst>
                  <a:gd name="T0" fmla="*/ 7 w 14"/>
                  <a:gd name="T1" fmla="*/ 12 h 12"/>
                  <a:gd name="T2" fmla="*/ 13 w 14"/>
                  <a:gd name="T3" fmla="*/ 7 h 12"/>
                  <a:gd name="T4" fmla="*/ 7 w 14"/>
                  <a:gd name="T5" fmla="*/ 1 h 12"/>
                  <a:gd name="T6" fmla="*/ 0 w 14"/>
                  <a:gd name="T7" fmla="*/ 6 h 12"/>
                  <a:gd name="T8" fmla="*/ 7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7" y="12"/>
                    </a:moveTo>
                    <a:cubicBezTo>
                      <a:pt x="9" y="12"/>
                      <a:pt x="11" y="9"/>
                      <a:pt x="13" y="7"/>
                    </a:cubicBezTo>
                    <a:cubicBezTo>
                      <a:pt x="14" y="5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3" y="9"/>
                      <a:pt x="5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30" name="Freeform 1880">
                <a:extLst>
                  <a:ext uri="{FF2B5EF4-FFF2-40B4-BE49-F238E27FC236}">
                    <a16:creationId xmlns="" xmlns:a16="http://schemas.microsoft.com/office/drawing/2014/main" id="{6E8F30AF-07C1-4E22-A4A6-02E59197A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1801"/>
                <a:ext cx="31" cy="34"/>
              </a:xfrm>
              <a:custGeom>
                <a:avLst/>
                <a:gdLst>
                  <a:gd name="T0" fmla="*/ 7 w 12"/>
                  <a:gd name="T1" fmla="*/ 13 h 13"/>
                  <a:gd name="T2" fmla="*/ 12 w 12"/>
                  <a:gd name="T3" fmla="*/ 6 h 13"/>
                  <a:gd name="T4" fmla="*/ 7 w 12"/>
                  <a:gd name="T5" fmla="*/ 1 h 13"/>
                  <a:gd name="T6" fmla="*/ 1 w 12"/>
                  <a:gd name="T7" fmla="*/ 7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9" y="10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1"/>
                    </a:cubicBezTo>
                    <a:cubicBezTo>
                      <a:pt x="5" y="0"/>
                      <a:pt x="0" y="5"/>
                      <a:pt x="1" y="7"/>
                    </a:cubicBezTo>
                    <a:cubicBezTo>
                      <a:pt x="2" y="9"/>
                      <a:pt x="4" y="11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31" name="Freeform 1881">
                <a:extLst>
                  <a:ext uri="{FF2B5EF4-FFF2-40B4-BE49-F238E27FC236}">
                    <a16:creationId xmlns="" xmlns:a16="http://schemas.microsoft.com/office/drawing/2014/main" id="{54609008-7DBE-4E98-984A-5739F3F53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1801"/>
                <a:ext cx="33" cy="31"/>
              </a:xfrm>
              <a:custGeom>
                <a:avLst/>
                <a:gdLst>
                  <a:gd name="T0" fmla="*/ 7 w 13"/>
                  <a:gd name="T1" fmla="*/ 12 h 12"/>
                  <a:gd name="T2" fmla="*/ 13 w 13"/>
                  <a:gd name="T3" fmla="*/ 7 h 12"/>
                  <a:gd name="T4" fmla="*/ 7 w 13"/>
                  <a:gd name="T5" fmla="*/ 1 h 12"/>
                  <a:gd name="T6" fmla="*/ 0 w 13"/>
                  <a:gd name="T7" fmla="*/ 6 h 12"/>
                  <a:gd name="T8" fmla="*/ 7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12"/>
                    </a:moveTo>
                    <a:cubicBezTo>
                      <a:pt x="9" y="12"/>
                      <a:pt x="11" y="9"/>
                      <a:pt x="13" y="7"/>
                    </a:cubicBezTo>
                    <a:cubicBezTo>
                      <a:pt x="13" y="5"/>
                      <a:pt x="8" y="0"/>
                      <a:pt x="7" y="1"/>
                    </a:cubicBezTo>
                    <a:cubicBezTo>
                      <a:pt x="4" y="2"/>
                      <a:pt x="3" y="4"/>
                      <a:pt x="0" y="6"/>
                    </a:cubicBezTo>
                    <a:cubicBezTo>
                      <a:pt x="3" y="9"/>
                      <a:pt x="5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32" name="Freeform 1882">
                <a:extLst>
                  <a:ext uri="{FF2B5EF4-FFF2-40B4-BE49-F238E27FC236}">
                    <a16:creationId xmlns="" xmlns:a16="http://schemas.microsoft.com/office/drawing/2014/main" id="{1E632EBC-BC5E-4254-BFD1-53CFE7815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1801"/>
                <a:ext cx="37" cy="31"/>
              </a:xfrm>
              <a:custGeom>
                <a:avLst/>
                <a:gdLst>
                  <a:gd name="T0" fmla="*/ 7 w 14"/>
                  <a:gd name="T1" fmla="*/ 12 h 12"/>
                  <a:gd name="T2" fmla="*/ 13 w 14"/>
                  <a:gd name="T3" fmla="*/ 7 h 12"/>
                  <a:gd name="T4" fmla="*/ 7 w 14"/>
                  <a:gd name="T5" fmla="*/ 1 h 12"/>
                  <a:gd name="T6" fmla="*/ 0 w 14"/>
                  <a:gd name="T7" fmla="*/ 6 h 12"/>
                  <a:gd name="T8" fmla="*/ 7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7" y="12"/>
                    </a:moveTo>
                    <a:cubicBezTo>
                      <a:pt x="9" y="12"/>
                      <a:pt x="11" y="9"/>
                      <a:pt x="13" y="7"/>
                    </a:cubicBezTo>
                    <a:cubicBezTo>
                      <a:pt x="14" y="5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3" y="9"/>
                      <a:pt x="5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33" name="Freeform 1883">
                <a:extLst>
                  <a:ext uri="{FF2B5EF4-FFF2-40B4-BE49-F238E27FC236}">
                    <a16:creationId xmlns="" xmlns:a16="http://schemas.microsoft.com/office/drawing/2014/main" id="{8E7D9566-2FDD-4350-A737-4929C5D23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1801"/>
                <a:ext cx="29" cy="34"/>
              </a:xfrm>
              <a:custGeom>
                <a:avLst/>
                <a:gdLst>
                  <a:gd name="T0" fmla="*/ 6 w 11"/>
                  <a:gd name="T1" fmla="*/ 13 h 13"/>
                  <a:gd name="T2" fmla="*/ 11 w 11"/>
                  <a:gd name="T3" fmla="*/ 6 h 13"/>
                  <a:gd name="T4" fmla="*/ 6 w 11"/>
                  <a:gd name="T5" fmla="*/ 0 h 13"/>
                  <a:gd name="T6" fmla="*/ 0 w 11"/>
                  <a:gd name="T7" fmla="*/ 7 h 13"/>
                  <a:gd name="T8" fmla="*/ 6 w 11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6" y="13"/>
                    </a:moveTo>
                    <a:cubicBezTo>
                      <a:pt x="8" y="10"/>
                      <a:pt x="11" y="8"/>
                      <a:pt x="11" y="6"/>
                    </a:cubicBezTo>
                    <a:cubicBezTo>
                      <a:pt x="11" y="4"/>
                      <a:pt x="8" y="2"/>
                      <a:pt x="6" y="0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8"/>
                      <a:pt x="3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34" name="Freeform 1884">
                <a:extLst>
                  <a:ext uri="{FF2B5EF4-FFF2-40B4-BE49-F238E27FC236}">
                    <a16:creationId xmlns="" xmlns:a16="http://schemas.microsoft.com/office/drawing/2014/main" id="{739D52A0-D4CD-423B-B404-E263433BD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1801"/>
                <a:ext cx="31" cy="34"/>
              </a:xfrm>
              <a:custGeom>
                <a:avLst/>
                <a:gdLst>
                  <a:gd name="T0" fmla="*/ 6 w 12"/>
                  <a:gd name="T1" fmla="*/ 13 h 13"/>
                  <a:gd name="T2" fmla="*/ 11 w 12"/>
                  <a:gd name="T3" fmla="*/ 6 h 13"/>
                  <a:gd name="T4" fmla="*/ 5 w 12"/>
                  <a:gd name="T5" fmla="*/ 1 h 13"/>
                  <a:gd name="T6" fmla="*/ 0 w 12"/>
                  <a:gd name="T7" fmla="*/ 7 h 13"/>
                  <a:gd name="T8" fmla="*/ 6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cubicBezTo>
                      <a:pt x="8" y="10"/>
                      <a:pt x="10" y="8"/>
                      <a:pt x="11" y="6"/>
                    </a:cubicBezTo>
                    <a:cubicBezTo>
                      <a:pt x="12" y="4"/>
                      <a:pt x="6" y="0"/>
                      <a:pt x="5" y="1"/>
                    </a:cubicBezTo>
                    <a:cubicBezTo>
                      <a:pt x="3" y="2"/>
                      <a:pt x="0" y="5"/>
                      <a:pt x="0" y="7"/>
                    </a:cubicBezTo>
                    <a:cubicBezTo>
                      <a:pt x="1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35" name="Freeform 1885">
                <a:extLst>
                  <a:ext uri="{FF2B5EF4-FFF2-40B4-BE49-F238E27FC236}">
                    <a16:creationId xmlns="" xmlns:a16="http://schemas.microsoft.com/office/drawing/2014/main" id="{43D9C1F8-0683-4504-80BD-6FFE40648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801"/>
                <a:ext cx="37" cy="31"/>
              </a:xfrm>
              <a:custGeom>
                <a:avLst/>
                <a:gdLst>
                  <a:gd name="T0" fmla="*/ 13 w 14"/>
                  <a:gd name="T1" fmla="*/ 6 h 12"/>
                  <a:gd name="T2" fmla="*/ 7 w 14"/>
                  <a:gd name="T3" fmla="*/ 1 h 12"/>
                  <a:gd name="T4" fmla="*/ 0 w 14"/>
                  <a:gd name="T5" fmla="*/ 6 h 12"/>
                  <a:gd name="T6" fmla="*/ 7 w 14"/>
                  <a:gd name="T7" fmla="*/ 12 h 12"/>
                  <a:gd name="T8" fmla="*/ 13 w 14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6"/>
                    </a:moveTo>
                    <a:cubicBezTo>
                      <a:pt x="14" y="5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36" name="Freeform 1886">
                <a:extLst>
                  <a:ext uri="{FF2B5EF4-FFF2-40B4-BE49-F238E27FC236}">
                    <a16:creationId xmlns="" xmlns:a16="http://schemas.microsoft.com/office/drawing/2014/main" id="{0CF93E83-3FD0-40D3-933D-B84CB56C4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1798"/>
                <a:ext cx="31" cy="37"/>
              </a:xfrm>
              <a:custGeom>
                <a:avLst/>
                <a:gdLst>
                  <a:gd name="T0" fmla="*/ 0 w 12"/>
                  <a:gd name="T1" fmla="*/ 7 h 14"/>
                  <a:gd name="T2" fmla="*/ 5 w 12"/>
                  <a:gd name="T3" fmla="*/ 13 h 14"/>
                  <a:gd name="T4" fmla="*/ 11 w 12"/>
                  <a:gd name="T5" fmla="*/ 7 h 14"/>
                  <a:gd name="T6" fmla="*/ 5 w 12"/>
                  <a:gd name="T7" fmla="*/ 0 h 14"/>
                  <a:gd name="T8" fmla="*/ 0 w 12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7"/>
                    </a:moveTo>
                    <a:cubicBezTo>
                      <a:pt x="0" y="9"/>
                      <a:pt x="3" y="11"/>
                      <a:pt x="5" y="13"/>
                    </a:cubicBezTo>
                    <a:cubicBezTo>
                      <a:pt x="6" y="14"/>
                      <a:pt x="12" y="8"/>
                      <a:pt x="11" y="7"/>
                    </a:cubicBezTo>
                    <a:cubicBezTo>
                      <a:pt x="10" y="5"/>
                      <a:pt x="8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37" name="Freeform 1887">
                <a:extLst>
                  <a:ext uri="{FF2B5EF4-FFF2-40B4-BE49-F238E27FC236}">
                    <a16:creationId xmlns="" xmlns:a16="http://schemas.microsoft.com/office/drawing/2014/main" id="{AAC406DF-C920-4710-8093-617B1787E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1801"/>
                <a:ext cx="32" cy="34"/>
              </a:xfrm>
              <a:custGeom>
                <a:avLst/>
                <a:gdLst>
                  <a:gd name="T0" fmla="*/ 7 w 12"/>
                  <a:gd name="T1" fmla="*/ 13 h 13"/>
                  <a:gd name="T2" fmla="*/ 12 w 12"/>
                  <a:gd name="T3" fmla="*/ 6 h 13"/>
                  <a:gd name="T4" fmla="*/ 7 w 12"/>
                  <a:gd name="T5" fmla="*/ 1 h 13"/>
                  <a:gd name="T6" fmla="*/ 1 w 12"/>
                  <a:gd name="T7" fmla="*/ 7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9" y="10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1"/>
                    </a:cubicBezTo>
                    <a:cubicBezTo>
                      <a:pt x="6" y="0"/>
                      <a:pt x="0" y="5"/>
                      <a:pt x="1" y="7"/>
                    </a:cubicBezTo>
                    <a:cubicBezTo>
                      <a:pt x="3" y="9"/>
                      <a:pt x="5" y="11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38" name="Freeform 1888">
                <a:extLst>
                  <a:ext uri="{FF2B5EF4-FFF2-40B4-BE49-F238E27FC236}">
                    <a16:creationId xmlns="" xmlns:a16="http://schemas.microsoft.com/office/drawing/2014/main" id="{31720F60-5CFD-4967-881A-1504C367A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1801"/>
                <a:ext cx="32" cy="34"/>
              </a:xfrm>
              <a:custGeom>
                <a:avLst/>
                <a:gdLst>
                  <a:gd name="T0" fmla="*/ 5 w 12"/>
                  <a:gd name="T1" fmla="*/ 1 h 13"/>
                  <a:gd name="T2" fmla="*/ 0 w 12"/>
                  <a:gd name="T3" fmla="*/ 6 h 13"/>
                  <a:gd name="T4" fmla="*/ 5 w 12"/>
                  <a:gd name="T5" fmla="*/ 13 h 13"/>
                  <a:gd name="T6" fmla="*/ 11 w 12"/>
                  <a:gd name="T7" fmla="*/ 7 h 13"/>
                  <a:gd name="T8" fmla="*/ 5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1"/>
                    </a:moveTo>
                    <a:cubicBezTo>
                      <a:pt x="3" y="2"/>
                      <a:pt x="0" y="4"/>
                      <a:pt x="0" y="6"/>
                    </a:cubicBezTo>
                    <a:cubicBezTo>
                      <a:pt x="0" y="8"/>
                      <a:pt x="3" y="10"/>
                      <a:pt x="5" y="13"/>
                    </a:cubicBezTo>
                    <a:cubicBezTo>
                      <a:pt x="7" y="11"/>
                      <a:pt x="9" y="9"/>
                      <a:pt x="11" y="7"/>
                    </a:cubicBezTo>
                    <a:cubicBezTo>
                      <a:pt x="12" y="6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39" name="Freeform 1889">
                <a:extLst>
                  <a:ext uri="{FF2B5EF4-FFF2-40B4-BE49-F238E27FC236}">
                    <a16:creationId xmlns="" xmlns:a16="http://schemas.microsoft.com/office/drawing/2014/main" id="{C1C51726-5793-4E0E-AB00-62A19A7CA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3" y="1804"/>
                <a:ext cx="31" cy="28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6 h 11"/>
                  <a:gd name="T4" fmla="*/ 6 w 12"/>
                  <a:gd name="T5" fmla="*/ 0 h 11"/>
                  <a:gd name="T6" fmla="*/ 0 w 12"/>
                  <a:gd name="T7" fmla="*/ 5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8" y="11"/>
                      <a:pt x="10" y="7"/>
                      <a:pt x="12" y="6"/>
                    </a:cubicBezTo>
                    <a:cubicBezTo>
                      <a:pt x="10" y="4"/>
                      <a:pt x="8" y="0"/>
                      <a:pt x="6" y="0"/>
                    </a:cubicBezTo>
                    <a:cubicBezTo>
                      <a:pt x="4" y="0"/>
                      <a:pt x="2" y="3"/>
                      <a:pt x="0" y="5"/>
                    </a:cubicBezTo>
                    <a:cubicBezTo>
                      <a:pt x="2" y="8"/>
                      <a:pt x="4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40" name="Freeform 1890">
                <a:extLst>
                  <a:ext uri="{FF2B5EF4-FFF2-40B4-BE49-F238E27FC236}">
                    <a16:creationId xmlns="" xmlns:a16="http://schemas.microsoft.com/office/drawing/2014/main" id="{A76751C0-657B-4390-A78F-642213CE9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801"/>
                <a:ext cx="32" cy="34"/>
              </a:xfrm>
              <a:custGeom>
                <a:avLst/>
                <a:gdLst>
                  <a:gd name="T0" fmla="*/ 7 w 12"/>
                  <a:gd name="T1" fmla="*/ 13 h 13"/>
                  <a:gd name="T2" fmla="*/ 12 w 12"/>
                  <a:gd name="T3" fmla="*/ 6 h 13"/>
                  <a:gd name="T4" fmla="*/ 7 w 12"/>
                  <a:gd name="T5" fmla="*/ 1 h 13"/>
                  <a:gd name="T6" fmla="*/ 1 w 12"/>
                  <a:gd name="T7" fmla="*/ 6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9" y="10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1"/>
                    </a:cubicBezTo>
                    <a:cubicBezTo>
                      <a:pt x="6" y="0"/>
                      <a:pt x="0" y="5"/>
                      <a:pt x="1" y="6"/>
                    </a:cubicBezTo>
                    <a:cubicBezTo>
                      <a:pt x="2" y="9"/>
                      <a:pt x="4" y="11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41" name="Freeform 1891">
                <a:extLst>
                  <a:ext uri="{FF2B5EF4-FFF2-40B4-BE49-F238E27FC236}">
                    <a16:creationId xmlns="" xmlns:a16="http://schemas.microsoft.com/office/drawing/2014/main" id="{19679162-3A69-465C-9325-17FEEEF3E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798"/>
                <a:ext cx="31" cy="37"/>
              </a:xfrm>
              <a:custGeom>
                <a:avLst/>
                <a:gdLst>
                  <a:gd name="T0" fmla="*/ 7 w 12"/>
                  <a:gd name="T1" fmla="*/ 13 h 14"/>
                  <a:gd name="T2" fmla="*/ 12 w 12"/>
                  <a:gd name="T3" fmla="*/ 7 h 14"/>
                  <a:gd name="T4" fmla="*/ 7 w 12"/>
                  <a:gd name="T5" fmla="*/ 0 h 14"/>
                  <a:gd name="T6" fmla="*/ 1 w 12"/>
                  <a:gd name="T7" fmla="*/ 7 h 14"/>
                  <a:gd name="T8" fmla="*/ 7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7" y="13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3"/>
                      <a:pt x="7" y="0"/>
                    </a:cubicBezTo>
                    <a:cubicBezTo>
                      <a:pt x="5" y="3"/>
                      <a:pt x="3" y="5"/>
                      <a:pt x="1" y="7"/>
                    </a:cubicBezTo>
                    <a:cubicBezTo>
                      <a:pt x="0" y="8"/>
                      <a:pt x="6" y="14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42" name="Freeform 1892">
                <a:extLst>
                  <a:ext uri="{FF2B5EF4-FFF2-40B4-BE49-F238E27FC236}">
                    <a16:creationId xmlns="" xmlns:a16="http://schemas.microsoft.com/office/drawing/2014/main" id="{1DA4AE16-6F45-425A-81CF-669DF03A8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798"/>
                <a:ext cx="31" cy="37"/>
              </a:xfrm>
              <a:custGeom>
                <a:avLst/>
                <a:gdLst>
                  <a:gd name="T0" fmla="*/ 5 w 12"/>
                  <a:gd name="T1" fmla="*/ 0 h 14"/>
                  <a:gd name="T2" fmla="*/ 0 w 12"/>
                  <a:gd name="T3" fmla="*/ 7 h 14"/>
                  <a:gd name="T4" fmla="*/ 5 w 12"/>
                  <a:gd name="T5" fmla="*/ 13 h 14"/>
                  <a:gd name="T6" fmla="*/ 11 w 12"/>
                  <a:gd name="T7" fmla="*/ 7 h 14"/>
                  <a:gd name="T8" fmla="*/ 5 w 1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5" y="0"/>
                    </a:move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ubicBezTo>
                      <a:pt x="6" y="14"/>
                      <a:pt x="12" y="8"/>
                      <a:pt x="11" y="7"/>
                    </a:cubicBezTo>
                    <a:cubicBezTo>
                      <a:pt x="9" y="5"/>
                      <a:pt x="7" y="3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43" name="Freeform 1893">
                <a:extLst>
                  <a:ext uri="{FF2B5EF4-FFF2-40B4-BE49-F238E27FC236}">
                    <a16:creationId xmlns="" xmlns:a16="http://schemas.microsoft.com/office/drawing/2014/main" id="{DA2D1ACC-4771-4874-8F1F-2F45B5DF5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801"/>
                <a:ext cx="31" cy="34"/>
              </a:xfrm>
              <a:custGeom>
                <a:avLst/>
                <a:gdLst>
                  <a:gd name="T0" fmla="*/ 6 w 12"/>
                  <a:gd name="T1" fmla="*/ 1 h 13"/>
                  <a:gd name="T2" fmla="*/ 0 w 12"/>
                  <a:gd name="T3" fmla="*/ 6 h 13"/>
                  <a:gd name="T4" fmla="*/ 5 w 12"/>
                  <a:gd name="T5" fmla="*/ 13 h 13"/>
                  <a:gd name="T6" fmla="*/ 11 w 12"/>
                  <a:gd name="T7" fmla="*/ 7 h 13"/>
                  <a:gd name="T8" fmla="*/ 6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"/>
                    </a:moveTo>
                    <a:cubicBezTo>
                      <a:pt x="3" y="2"/>
                      <a:pt x="0" y="4"/>
                      <a:pt x="0" y="6"/>
                    </a:cubicBezTo>
                    <a:cubicBezTo>
                      <a:pt x="0" y="8"/>
                      <a:pt x="3" y="10"/>
                      <a:pt x="5" y="13"/>
                    </a:cubicBezTo>
                    <a:cubicBezTo>
                      <a:pt x="8" y="11"/>
                      <a:pt x="10" y="9"/>
                      <a:pt x="11" y="7"/>
                    </a:cubicBezTo>
                    <a:cubicBezTo>
                      <a:pt x="12" y="6"/>
                      <a:pt x="7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44" name="Freeform 1894">
                <a:extLst>
                  <a:ext uri="{FF2B5EF4-FFF2-40B4-BE49-F238E27FC236}">
                    <a16:creationId xmlns="" xmlns:a16="http://schemas.microsoft.com/office/drawing/2014/main" id="{DC9A208A-1D3A-41BD-82E3-EC79C174A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804"/>
                <a:ext cx="34" cy="31"/>
              </a:xfrm>
              <a:custGeom>
                <a:avLst/>
                <a:gdLst>
                  <a:gd name="T0" fmla="*/ 6 w 13"/>
                  <a:gd name="T1" fmla="*/ 11 h 12"/>
                  <a:gd name="T2" fmla="*/ 12 w 13"/>
                  <a:gd name="T3" fmla="*/ 5 h 12"/>
                  <a:gd name="T4" fmla="*/ 7 w 13"/>
                  <a:gd name="T5" fmla="*/ 0 h 12"/>
                  <a:gd name="T6" fmla="*/ 0 w 13"/>
                  <a:gd name="T7" fmla="*/ 5 h 12"/>
                  <a:gd name="T8" fmla="*/ 6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1"/>
                    </a:moveTo>
                    <a:cubicBezTo>
                      <a:pt x="8" y="12"/>
                      <a:pt x="13" y="6"/>
                      <a:pt x="12" y="5"/>
                    </a:cubicBezTo>
                    <a:cubicBezTo>
                      <a:pt x="11" y="3"/>
                      <a:pt x="9" y="0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2" y="7"/>
                      <a:pt x="4" y="9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45" name="Freeform 1895">
                <a:extLst>
                  <a:ext uri="{FF2B5EF4-FFF2-40B4-BE49-F238E27FC236}">
                    <a16:creationId xmlns="" xmlns:a16="http://schemas.microsoft.com/office/drawing/2014/main" id="{D17F659C-3CD2-4F5C-93FF-8CE379C08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3" y="1798"/>
                <a:ext cx="31" cy="37"/>
              </a:xfrm>
              <a:custGeom>
                <a:avLst/>
                <a:gdLst>
                  <a:gd name="T0" fmla="*/ 5 w 12"/>
                  <a:gd name="T1" fmla="*/ 13 h 14"/>
                  <a:gd name="T2" fmla="*/ 11 w 12"/>
                  <a:gd name="T3" fmla="*/ 7 h 14"/>
                  <a:gd name="T4" fmla="*/ 5 w 12"/>
                  <a:gd name="T5" fmla="*/ 0 h 14"/>
                  <a:gd name="T6" fmla="*/ 0 w 12"/>
                  <a:gd name="T7" fmla="*/ 7 h 14"/>
                  <a:gd name="T8" fmla="*/ 5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5" y="13"/>
                    </a:moveTo>
                    <a:cubicBezTo>
                      <a:pt x="6" y="14"/>
                      <a:pt x="12" y="8"/>
                      <a:pt x="11" y="7"/>
                    </a:cubicBezTo>
                    <a:cubicBezTo>
                      <a:pt x="9" y="5"/>
                      <a:pt x="7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46" name="Freeform 1896">
                <a:extLst>
                  <a:ext uri="{FF2B5EF4-FFF2-40B4-BE49-F238E27FC236}">
                    <a16:creationId xmlns="" xmlns:a16="http://schemas.microsoft.com/office/drawing/2014/main" id="{30A29CF2-AA10-49D3-92C1-F8CBE6A1C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0" y="1062"/>
                <a:ext cx="31" cy="34"/>
              </a:xfrm>
              <a:custGeom>
                <a:avLst/>
                <a:gdLst>
                  <a:gd name="T0" fmla="*/ 6 w 12"/>
                  <a:gd name="T1" fmla="*/ 13 h 13"/>
                  <a:gd name="T2" fmla="*/ 11 w 12"/>
                  <a:gd name="T3" fmla="*/ 7 h 13"/>
                  <a:gd name="T4" fmla="*/ 6 w 12"/>
                  <a:gd name="T5" fmla="*/ 0 h 13"/>
                  <a:gd name="T6" fmla="*/ 1 w 12"/>
                  <a:gd name="T7" fmla="*/ 7 h 13"/>
                  <a:gd name="T8" fmla="*/ 6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cubicBezTo>
                      <a:pt x="8" y="11"/>
                      <a:pt x="11" y="9"/>
                      <a:pt x="11" y="7"/>
                    </a:cubicBezTo>
                    <a:cubicBezTo>
                      <a:pt x="12" y="5"/>
                      <a:pt x="8" y="3"/>
                      <a:pt x="6" y="0"/>
                    </a:cubicBezTo>
                    <a:cubicBezTo>
                      <a:pt x="4" y="3"/>
                      <a:pt x="0" y="5"/>
                      <a:pt x="1" y="7"/>
                    </a:cubicBezTo>
                    <a:cubicBezTo>
                      <a:pt x="1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47" name="Freeform 1897">
                <a:extLst>
                  <a:ext uri="{FF2B5EF4-FFF2-40B4-BE49-F238E27FC236}">
                    <a16:creationId xmlns="" xmlns:a16="http://schemas.microsoft.com/office/drawing/2014/main" id="{455CF42D-81A8-4145-96DD-F93D519CC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4" y="1062"/>
                <a:ext cx="31" cy="37"/>
              </a:xfrm>
              <a:custGeom>
                <a:avLst/>
                <a:gdLst>
                  <a:gd name="T0" fmla="*/ 7 w 12"/>
                  <a:gd name="T1" fmla="*/ 13 h 14"/>
                  <a:gd name="T2" fmla="*/ 12 w 12"/>
                  <a:gd name="T3" fmla="*/ 7 h 14"/>
                  <a:gd name="T4" fmla="*/ 7 w 12"/>
                  <a:gd name="T5" fmla="*/ 0 h 14"/>
                  <a:gd name="T6" fmla="*/ 1 w 12"/>
                  <a:gd name="T7" fmla="*/ 7 h 14"/>
                  <a:gd name="T8" fmla="*/ 7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7" y="13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3"/>
                      <a:pt x="7" y="0"/>
                    </a:cubicBezTo>
                    <a:cubicBezTo>
                      <a:pt x="5" y="3"/>
                      <a:pt x="3" y="5"/>
                      <a:pt x="1" y="7"/>
                    </a:cubicBezTo>
                    <a:cubicBezTo>
                      <a:pt x="0" y="8"/>
                      <a:pt x="6" y="14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48" name="Freeform 1898">
                <a:extLst>
                  <a:ext uri="{FF2B5EF4-FFF2-40B4-BE49-F238E27FC236}">
                    <a16:creationId xmlns="" xmlns:a16="http://schemas.microsoft.com/office/drawing/2014/main" id="{3C65F90C-B3DE-497F-AA7A-33D3CEDB2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0" y="1067"/>
                <a:ext cx="31" cy="29"/>
              </a:xfrm>
              <a:custGeom>
                <a:avLst/>
                <a:gdLst>
                  <a:gd name="T0" fmla="*/ 6 w 12"/>
                  <a:gd name="T1" fmla="*/ 10 h 11"/>
                  <a:gd name="T2" fmla="*/ 12 w 12"/>
                  <a:gd name="T3" fmla="*/ 5 h 11"/>
                  <a:gd name="T4" fmla="*/ 6 w 12"/>
                  <a:gd name="T5" fmla="*/ 0 h 11"/>
                  <a:gd name="T6" fmla="*/ 0 w 12"/>
                  <a:gd name="T7" fmla="*/ 5 h 11"/>
                  <a:gd name="T8" fmla="*/ 6 w 12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0"/>
                    </a:moveTo>
                    <a:cubicBezTo>
                      <a:pt x="8" y="10"/>
                      <a:pt x="10" y="7"/>
                      <a:pt x="12" y="5"/>
                    </a:cubicBezTo>
                    <a:cubicBezTo>
                      <a:pt x="10" y="3"/>
                      <a:pt x="8" y="0"/>
                      <a:pt x="6" y="0"/>
                    </a:cubicBezTo>
                    <a:cubicBezTo>
                      <a:pt x="4" y="0"/>
                      <a:pt x="2" y="3"/>
                      <a:pt x="0" y="5"/>
                    </a:cubicBezTo>
                    <a:cubicBezTo>
                      <a:pt x="2" y="7"/>
                      <a:pt x="5" y="11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49" name="Freeform 1899">
                <a:extLst>
                  <a:ext uri="{FF2B5EF4-FFF2-40B4-BE49-F238E27FC236}">
                    <a16:creationId xmlns="" xmlns:a16="http://schemas.microsoft.com/office/drawing/2014/main" id="{AEE4FB4C-7CBC-4CEF-A18F-A5B2CC170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9" y="1062"/>
                <a:ext cx="31" cy="37"/>
              </a:xfrm>
              <a:custGeom>
                <a:avLst/>
                <a:gdLst>
                  <a:gd name="T0" fmla="*/ 5 w 12"/>
                  <a:gd name="T1" fmla="*/ 13 h 14"/>
                  <a:gd name="T2" fmla="*/ 11 w 12"/>
                  <a:gd name="T3" fmla="*/ 7 h 14"/>
                  <a:gd name="T4" fmla="*/ 5 w 12"/>
                  <a:gd name="T5" fmla="*/ 0 h 14"/>
                  <a:gd name="T6" fmla="*/ 0 w 12"/>
                  <a:gd name="T7" fmla="*/ 7 h 14"/>
                  <a:gd name="T8" fmla="*/ 5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5" y="13"/>
                    </a:moveTo>
                    <a:cubicBezTo>
                      <a:pt x="6" y="14"/>
                      <a:pt x="12" y="8"/>
                      <a:pt x="11" y="7"/>
                    </a:cubicBezTo>
                    <a:cubicBezTo>
                      <a:pt x="9" y="4"/>
                      <a:pt x="7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50" name="Freeform 1900">
                <a:extLst>
                  <a:ext uri="{FF2B5EF4-FFF2-40B4-BE49-F238E27FC236}">
                    <a16:creationId xmlns="" xmlns:a16="http://schemas.microsoft.com/office/drawing/2014/main" id="{1D030A0B-84C4-4602-8A32-02839A5E0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3" y="1062"/>
                <a:ext cx="31" cy="37"/>
              </a:xfrm>
              <a:custGeom>
                <a:avLst/>
                <a:gdLst>
                  <a:gd name="T0" fmla="*/ 6 w 12"/>
                  <a:gd name="T1" fmla="*/ 13 h 14"/>
                  <a:gd name="T2" fmla="*/ 11 w 12"/>
                  <a:gd name="T3" fmla="*/ 7 h 14"/>
                  <a:gd name="T4" fmla="*/ 6 w 12"/>
                  <a:gd name="T5" fmla="*/ 0 h 14"/>
                  <a:gd name="T6" fmla="*/ 0 w 12"/>
                  <a:gd name="T7" fmla="*/ 7 h 14"/>
                  <a:gd name="T8" fmla="*/ 6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6" y="13"/>
                    </a:moveTo>
                    <a:cubicBezTo>
                      <a:pt x="7" y="14"/>
                      <a:pt x="12" y="8"/>
                      <a:pt x="11" y="7"/>
                    </a:cubicBezTo>
                    <a:cubicBezTo>
                      <a:pt x="10" y="5"/>
                      <a:pt x="8" y="3"/>
                      <a:pt x="6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1" y="9"/>
                      <a:pt x="3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51" name="Freeform 1901">
                <a:extLst>
                  <a:ext uri="{FF2B5EF4-FFF2-40B4-BE49-F238E27FC236}">
                    <a16:creationId xmlns="" xmlns:a16="http://schemas.microsoft.com/office/drawing/2014/main" id="{6C97A1D6-1E97-4864-A98F-691855E8F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062"/>
                <a:ext cx="31" cy="37"/>
              </a:xfrm>
              <a:custGeom>
                <a:avLst/>
                <a:gdLst>
                  <a:gd name="T0" fmla="*/ 6 w 12"/>
                  <a:gd name="T1" fmla="*/ 14 h 14"/>
                  <a:gd name="T2" fmla="*/ 11 w 12"/>
                  <a:gd name="T3" fmla="*/ 7 h 14"/>
                  <a:gd name="T4" fmla="*/ 5 w 12"/>
                  <a:gd name="T5" fmla="*/ 1 h 14"/>
                  <a:gd name="T6" fmla="*/ 0 w 12"/>
                  <a:gd name="T7" fmla="*/ 8 h 14"/>
                  <a:gd name="T8" fmla="*/ 6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6" y="14"/>
                    </a:moveTo>
                    <a:cubicBezTo>
                      <a:pt x="8" y="11"/>
                      <a:pt x="10" y="9"/>
                      <a:pt x="11" y="7"/>
                    </a:cubicBezTo>
                    <a:cubicBezTo>
                      <a:pt x="12" y="5"/>
                      <a:pt x="6" y="0"/>
                      <a:pt x="5" y="1"/>
                    </a:cubicBezTo>
                    <a:cubicBezTo>
                      <a:pt x="3" y="3"/>
                      <a:pt x="0" y="6"/>
                      <a:pt x="0" y="8"/>
                    </a:cubicBezTo>
                    <a:cubicBezTo>
                      <a:pt x="1" y="10"/>
                      <a:pt x="4" y="12"/>
                      <a:pt x="6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52" name="Freeform 1902">
                <a:extLst>
                  <a:ext uri="{FF2B5EF4-FFF2-40B4-BE49-F238E27FC236}">
                    <a16:creationId xmlns="" xmlns:a16="http://schemas.microsoft.com/office/drawing/2014/main" id="{56590B7D-C558-49A1-B385-6D37CBBAC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1065"/>
                <a:ext cx="34" cy="31"/>
              </a:xfrm>
              <a:custGeom>
                <a:avLst/>
                <a:gdLst>
                  <a:gd name="T0" fmla="*/ 12 w 13"/>
                  <a:gd name="T1" fmla="*/ 6 h 12"/>
                  <a:gd name="T2" fmla="*/ 6 w 13"/>
                  <a:gd name="T3" fmla="*/ 0 h 12"/>
                  <a:gd name="T4" fmla="*/ 0 w 13"/>
                  <a:gd name="T5" fmla="*/ 6 h 12"/>
                  <a:gd name="T6" fmla="*/ 7 w 13"/>
                  <a:gd name="T7" fmla="*/ 11 h 12"/>
                  <a:gd name="T8" fmla="*/ 12 w 13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6"/>
                    </a:moveTo>
                    <a:cubicBezTo>
                      <a:pt x="13" y="5"/>
                      <a:pt x="7" y="0"/>
                      <a:pt x="6" y="0"/>
                    </a:cubicBezTo>
                    <a:cubicBezTo>
                      <a:pt x="4" y="2"/>
                      <a:pt x="2" y="4"/>
                      <a:pt x="0" y="6"/>
                    </a:cubicBezTo>
                    <a:cubicBezTo>
                      <a:pt x="2" y="9"/>
                      <a:pt x="5" y="12"/>
                      <a:pt x="7" y="11"/>
                    </a:cubicBezTo>
                    <a:cubicBezTo>
                      <a:pt x="9" y="11"/>
                      <a:pt x="11" y="8"/>
                      <a:pt x="1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53" name="Freeform 1903">
                <a:extLst>
                  <a:ext uri="{FF2B5EF4-FFF2-40B4-BE49-F238E27FC236}">
                    <a16:creationId xmlns="" xmlns:a16="http://schemas.microsoft.com/office/drawing/2014/main" id="{3C152AB5-6A13-4037-B66B-0E73C714B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1065"/>
                <a:ext cx="36" cy="31"/>
              </a:xfrm>
              <a:custGeom>
                <a:avLst/>
                <a:gdLst>
                  <a:gd name="T0" fmla="*/ 13 w 14"/>
                  <a:gd name="T1" fmla="*/ 6 h 12"/>
                  <a:gd name="T2" fmla="*/ 7 w 14"/>
                  <a:gd name="T3" fmla="*/ 0 h 12"/>
                  <a:gd name="T4" fmla="*/ 0 w 14"/>
                  <a:gd name="T5" fmla="*/ 7 h 12"/>
                  <a:gd name="T6" fmla="*/ 7 w 14"/>
                  <a:gd name="T7" fmla="*/ 11 h 12"/>
                  <a:gd name="T8" fmla="*/ 13 w 14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6"/>
                    </a:moveTo>
                    <a:cubicBezTo>
                      <a:pt x="14" y="5"/>
                      <a:pt x="8" y="0"/>
                      <a:pt x="7" y="0"/>
                    </a:cubicBezTo>
                    <a:cubicBezTo>
                      <a:pt x="5" y="2"/>
                      <a:pt x="3" y="4"/>
                      <a:pt x="0" y="7"/>
                    </a:cubicBezTo>
                    <a:cubicBezTo>
                      <a:pt x="3" y="9"/>
                      <a:pt x="5" y="12"/>
                      <a:pt x="7" y="11"/>
                    </a:cubicBezTo>
                    <a:cubicBezTo>
                      <a:pt x="9" y="11"/>
                      <a:pt x="11" y="8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54" name="Freeform 1904">
                <a:extLst>
                  <a:ext uri="{FF2B5EF4-FFF2-40B4-BE49-F238E27FC236}">
                    <a16:creationId xmlns="" xmlns:a16="http://schemas.microsoft.com/office/drawing/2014/main" id="{B38B593A-88A3-49AE-B5D0-0A6D377D2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1065"/>
                <a:ext cx="34" cy="31"/>
              </a:xfrm>
              <a:custGeom>
                <a:avLst/>
                <a:gdLst>
                  <a:gd name="T0" fmla="*/ 7 w 13"/>
                  <a:gd name="T1" fmla="*/ 11 h 12"/>
                  <a:gd name="T2" fmla="*/ 13 w 13"/>
                  <a:gd name="T3" fmla="*/ 6 h 12"/>
                  <a:gd name="T4" fmla="*/ 7 w 13"/>
                  <a:gd name="T5" fmla="*/ 0 h 12"/>
                  <a:gd name="T6" fmla="*/ 0 w 13"/>
                  <a:gd name="T7" fmla="*/ 6 h 12"/>
                  <a:gd name="T8" fmla="*/ 7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11"/>
                    </a:moveTo>
                    <a:cubicBezTo>
                      <a:pt x="9" y="11"/>
                      <a:pt x="11" y="9"/>
                      <a:pt x="13" y="6"/>
                    </a:cubicBezTo>
                    <a:cubicBezTo>
                      <a:pt x="13" y="5"/>
                      <a:pt x="8" y="0"/>
                      <a:pt x="7" y="0"/>
                    </a:cubicBezTo>
                    <a:cubicBezTo>
                      <a:pt x="4" y="2"/>
                      <a:pt x="3" y="4"/>
                      <a:pt x="0" y="6"/>
                    </a:cubicBezTo>
                    <a:cubicBezTo>
                      <a:pt x="3" y="8"/>
                      <a:pt x="5" y="12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55" name="Freeform 1905">
                <a:extLst>
                  <a:ext uri="{FF2B5EF4-FFF2-40B4-BE49-F238E27FC236}">
                    <a16:creationId xmlns="" xmlns:a16="http://schemas.microsoft.com/office/drawing/2014/main" id="{9D928F53-9F45-4B43-933A-FC21E0A9E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1065"/>
                <a:ext cx="31" cy="34"/>
              </a:xfrm>
              <a:custGeom>
                <a:avLst/>
                <a:gdLst>
                  <a:gd name="T0" fmla="*/ 11 w 12"/>
                  <a:gd name="T1" fmla="*/ 7 h 13"/>
                  <a:gd name="T2" fmla="*/ 6 w 12"/>
                  <a:gd name="T3" fmla="*/ 0 h 13"/>
                  <a:gd name="T4" fmla="*/ 0 w 12"/>
                  <a:gd name="T5" fmla="*/ 6 h 13"/>
                  <a:gd name="T6" fmla="*/ 5 w 12"/>
                  <a:gd name="T7" fmla="*/ 13 h 13"/>
                  <a:gd name="T8" fmla="*/ 11 w 12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1" y="7"/>
                    </a:moveTo>
                    <a:cubicBezTo>
                      <a:pt x="12" y="6"/>
                      <a:pt x="7" y="0"/>
                      <a:pt x="6" y="0"/>
                    </a:cubicBezTo>
                    <a:cubicBezTo>
                      <a:pt x="3" y="2"/>
                      <a:pt x="0" y="4"/>
                      <a:pt x="0" y="6"/>
                    </a:cubicBezTo>
                    <a:cubicBezTo>
                      <a:pt x="0" y="8"/>
                      <a:pt x="3" y="10"/>
                      <a:pt x="5" y="13"/>
                    </a:cubicBezTo>
                    <a:cubicBezTo>
                      <a:pt x="8" y="10"/>
                      <a:pt x="10" y="9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56" name="Freeform 1906">
                <a:extLst>
                  <a:ext uri="{FF2B5EF4-FFF2-40B4-BE49-F238E27FC236}">
                    <a16:creationId xmlns="" xmlns:a16="http://schemas.microsoft.com/office/drawing/2014/main" id="{57C05781-69FA-41A9-B95F-162EB2201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8" y="1272"/>
                <a:ext cx="37" cy="31"/>
              </a:xfrm>
              <a:custGeom>
                <a:avLst/>
                <a:gdLst>
                  <a:gd name="T0" fmla="*/ 13 w 14"/>
                  <a:gd name="T1" fmla="*/ 7 h 12"/>
                  <a:gd name="T2" fmla="*/ 7 w 14"/>
                  <a:gd name="T3" fmla="*/ 1 h 12"/>
                  <a:gd name="T4" fmla="*/ 0 w 14"/>
                  <a:gd name="T5" fmla="*/ 7 h 12"/>
                  <a:gd name="T6" fmla="*/ 7 w 14"/>
                  <a:gd name="T7" fmla="*/ 12 h 12"/>
                  <a:gd name="T8" fmla="*/ 13 w 14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7"/>
                    </a:moveTo>
                    <a:cubicBezTo>
                      <a:pt x="14" y="6"/>
                      <a:pt x="8" y="0"/>
                      <a:pt x="7" y="1"/>
                    </a:cubicBezTo>
                    <a:cubicBezTo>
                      <a:pt x="4" y="3"/>
                      <a:pt x="3" y="5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57" name="Freeform 1907">
                <a:extLst>
                  <a:ext uri="{FF2B5EF4-FFF2-40B4-BE49-F238E27FC236}">
                    <a16:creationId xmlns="" xmlns:a16="http://schemas.microsoft.com/office/drawing/2014/main" id="{0A887E12-03D1-49A0-B8F3-FD756FFAF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1275"/>
                <a:ext cx="31" cy="28"/>
              </a:xfrm>
              <a:custGeom>
                <a:avLst/>
                <a:gdLst>
                  <a:gd name="T0" fmla="*/ 7 w 12"/>
                  <a:gd name="T1" fmla="*/ 11 h 11"/>
                  <a:gd name="T2" fmla="*/ 12 w 12"/>
                  <a:gd name="T3" fmla="*/ 6 h 11"/>
                  <a:gd name="T4" fmla="*/ 6 w 12"/>
                  <a:gd name="T5" fmla="*/ 0 h 11"/>
                  <a:gd name="T6" fmla="*/ 0 w 12"/>
                  <a:gd name="T7" fmla="*/ 6 h 11"/>
                  <a:gd name="T8" fmla="*/ 7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7" y="11"/>
                    </a:moveTo>
                    <a:cubicBezTo>
                      <a:pt x="9" y="11"/>
                      <a:pt x="10" y="8"/>
                      <a:pt x="12" y="6"/>
                    </a:cubicBezTo>
                    <a:cubicBezTo>
                      <a:pt x="10" y="4"/>
                      <a:pt x="9" y="1"/>
                      <a:pt x="6" y="0"/>
                    </a:cubicBezTo>
                    <a:cubicBezTo>
                      <a:pt x="5" y="0"/>
                      <a:pt x="2" y="4"/>
                      <a:pt x="0" y="6"/>
                    </a:cubicBezTo>
                    <a:cubicBezTo>
                      <a:pt x="3" y="8"/>
                      <a:pt x="5" y="11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58" name="Freeform 1908">
                <a:extLst>
                  <a:ext uri="{FF2B5EF4-FFF2-40B4-BE49-F238E27FC236}">
                    <a16:creationId xmlns="" xmlns:a16="http://schemas.microsoft.com/office/drawing/2014/main" id="{3E36F2BB-2BB1-4AD6-8235-AED8FB51B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272"/>
                <a:ext cx="34" cy="31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6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6"/>
                      <a:pt x="7" y="0"/>
                      <a:pt x="6" y="1"/>
                    </a:cubicBezTo>
                    <a:cubicBezTo>
                      <a:pt x="4" y="3"/>
                      <a:pt x="2" y="5"/>
                      <a:pt x="0" y="7"/>
                    </a:cubicBezTo>
                    <a:cubicBezTo>
                      <a:pt x="2" y="9"/>
                      <a:pt x="4" y="12"/>
                      <a:pt x="6" y="12"/>
                    </a:cubicBezTo>
                    <a:cubicBezTo>
                      <a:pt x="8" y="12"/>
                      <a:pt x="11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59" name="Freeform 1909">
                <a:extLst>
                  <a:ext uri="{FF2B5EF4-FFF2-40B4-BE49-F238E27FC236}">
                    <a16:creationId xmlns="" xmlns:a16="http://schemas.microsoft.com/office/drawing/2014/main" id="{8312334A-32C0-4911-BDF1-50916DE2F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1272"/>
                <a:ext cx="31" cy="37"/>
              </a:xfrm>
              <a:custGeom>
                <a:avLst/>
                <a:gdLst>
                  <a:gd name="T0" fmla="*/ 6 w 12"/>
                  <a:gd name="T1" fmla="*/ 14 h 14"/>
                  <a:gd name="T2" fmla="*/ 11 w 12"/>
                  <a:gd name="T3" fmla="*/ 7 h 14"/>
                  <a:gd name="T4" fmla="*/ 6 w 12"/>
                  <a:gd name="T5" fmla="*/ 1 h 14"/>
                  <a:gd name="T6" fmla="*/ 0 w 12"/>
                  <a:gd name="T7" fmla="*/ 7 h 14"/>
                  <a:gd name="T8" fmla="*/ 6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6" y="14"/>
                    </a:moveTo>
                    <a:cubicBezTo>
                      <a:pt x="8" y="11"/>
                      <a:pt x="12" y="9"/>
                      <a:pt x="11" y="7"/>
                    </a:cubicBezTo>
                    <a:cubicBezTo>
                      <a:pt x="11" y="5"/>
                      <a:pt x="8" y="3"/>
                      <a:pt x="6" y="1"/>
                    </a:cubicBezTo>
                    <a:cubicBezTo>
                      <a:pt x="5" y="0"/>
                      <a:pt x="0" y="6"/>
                      <a:pt x="0" y="7"/>
                    </a:cubicBezTo>
                    <a:cubicBezTo>
                      <a:pt x="2" y="9"/>
                      <a:pt x="4" y="11"/>
                      <a:pt x="6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60" name="Freeform 1910">
                <a:extLst>
                  <a:ext uri="{FF2B5EF4-FFF2-40B4-BE49-F238E27FC236}">
                    <a16:creationId xmlns="" xmlns:a16="http://schemas.microsoft.com/office/drawing/2014/main" id="{87772176-7F9F-4310-B6BB-A439FE63A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591"/>
                <a:ext cx="31" cy="34"/>
              </a:xfrm>
              <a:custGeom>
                <a:avLst/>
                <a:gdLst>
                  <a:gd name="T0" fmla="*/ 5 w 12"/>
                  <a:gd name="T1" fmla="*/ 12 h 13"/>
                  <a:gd name="T2" fmla="*/ 11 w 12"/>
                  <a:gd name="T3" fmla="*/ 6 h 13"/>
                  <a:gd name="T4" fmla="*/ 6 w 12"/>
                  <a:gd name="T5" fmla="*/ 0 h 13"/>
                  <a:gd name="T6" fmla="*/ 0 w 12"/>
                  <a:gd name="T7" fmla="*/ 6 h 13"/>
                  <a:gd name="T8" fmla="*/ 5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12"/>
                    </a:moveTo>
                    <a:cubicBezTo>
                      <a:pt x="6" y="13"/>
                      <a:pt x="12" y="8"/>
                      <a:pt x="11" y="6"/>
                    </a:cubicBezTo>
                    <a:cubicBezTo>
                      <a:pt x="10" y="4"/>
                      <a:pt x="8" y="2"/>
                      <a:pt x="6" y="0"/>
                    </a:cubicBezTo>
                    <a:cubicBezTo>
                      <a:pt x="3" y="2"/>
                      <a:pt x="0" y="4"/>
                      <a:pt x="0" y="6"/>
                    </a:cubicBezTo>
                    <a:cubicBezTo>
                      <a:pt x="0" y="8"/>
                      <a:pt x="3" y="11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61" name="Freeform 1911">
                <a:extLst>
                  <a:ext uri="{FF2B5EF4-FFF2-40B4-BE49-F238E27FC236}">
                    <a16:creationId xmlns="" xmlns:a16="http://schemas.microsoft.com/office/drawing/2014/main" id="{5AB4FEAA-527B-4EE2-B287-5279F2F49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591"/>
                <a:ext cx="34" cy="31"/>
              </a:xfrm>
              <a:custGeom>
                <a:avLst/>
                <a:gdLst>
                  <a:gd name="T0" fmla="*/ 7 w 13"/>
                  <a:gd name="T1" fmla="*/ 12 h 12"/>
                  <a:gd name="T2" fmla="*/ 12 w 13"/>
                  <a:gd name="T3" fmla="*/ 7 h 12"/>
                  <a:gd name="T4" fmla="*/ 7 w 13"/>
                  <a:gd name="T5" fmla="*/ 1 h 12"/>
                  <a:gd name="T6" fmla="*/ 0 w 13"/>
                  <a:gd name="T7" fmla="*/ 7 h 12"/>
                  <a:gd name="T8" fmla="*/ 7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12"/>
                    </a:moveTo>
                    <a:cubicBezTo>
                      <a:pt x="9" y="12"/>
                      <a:pt x="11" y="9"/>
                      <a:pt x="12" y="7"/>
                    </a:cubicBezTo>
                    <a:cubicBezTo>
                      <a:pt x="13" y="6"/>
                      <a:pt x="8" y="0"/>
                      <a:pt x="7" y="1"/>
                    </a:cubicBezTo>
                    <a:cubicBezTo>
                      <a:pt x="4" y="2"/>
                      <a:pt x="3" y="4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62" name="Freeform 1912">
                <a:extLst>
                  <a:ext uri="{FF2B5EF4-FFF2-40B4-BE49-F238E27FC236}">
                    <a16:creationId xmlns="" xmlns:a16="http://schemas.microsoft.com/office/drawing/2014/main" id="{DD4F415D-D699-4652-8CBC-55A5C3C3D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591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1 w 12"/>
                  <a:gd name="T3" fmla="*/ 6 h 12"/>
                  <a:gd name="T4" fmla="*/ 6 w 12"/>
                  <a:gd name="T5" fmla="*/ 0 h 12"/>
                  <a:gd name="T6" fmla="*/ 1 w 12"/>
                  <a:gd name="T7" fmla="*/ 6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8" y="10"/>
                      <a:pt x="11" y="8"/>
                      <a:pt x="11" y="6"/>
                    </a:cubicBezTo>
                    <a:cubicBezTo>
                      <a:pt x="12" y="4"/>
                      <a:pt x="8" y="2"/>
                      <a:pt x="6" y="0"/>
                    </a:cubicBezTo>
                    <a:cubicBezTo>
                      <a:pt x="4" y="2"/>
                      <a:pt x="0" y="5"/>
                      <a:pt x="1" y="6"/>
                    </a:cubicBezTo>
                    <a:cubicBezTo>
                      <a:pt x="1" y="9"/>
                      <a:pt x="4" y="10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63" name="Freeform 1913">
                <a:extLst>
                  <a:ext uri="{FF2B5EF4-FFF2-40B4-BE49-F238E27FC236}">
                    <a16:creationId xmlns="" xmlns:a16="http://schemas.microsoft.com/office/drawing/2014/main" id="{E706A292-101A-4CFC-A8BD-77482DE06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591"/>
                <a:ext cx="34" cy="31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6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6"/>
                      <a:pt x="7" y="0"/>
                      <a:pt x="6" y="1"/>
                    </a:cubicBezTo>
                    <a:cubicBezTo>
                      <a:pt x="4" y="2"/>
                      <a:pt x="2" y="5"/>
                      <a:pt x="0" y="7"/>
                    </a:cubicBezTo>
                    <a:cubicBezTo>
                      <a:pt x="2" y="9"/>
                      <a:pt x="4" y="12"/>
                      <a:pt x="6" y="12"/>
                    </a:cubicBezTo>
                    <a:cubicBezTo>
                      <a:pt x="8" y="12"/>
                      <a:pt x="11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64" name="Freeform 1914">
                <a:extLst>
                  <a:ext uri="{FF2B5EF4-FFF2-40B4-BE49-F238E27FC236}">
                    <a16:creationId xmlns="" xmlns:a16="http://schemas.microsoft.com/office/drawing/2014/main" id="{CE779E53-4AAE-4040-BE6D-9754E42E1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591"/>
                <a:ext cx="31" cy="34"/>
              </a:xfrm>
              <a:custGeom>
                <a:avLst/>
                <a:gdLst>
                  <a:gd name="T0" fmla="*/ 7 w 12"/>
                  <a:gd name="T1" fmla="*/ 12 h 13"/>
                  <a:gd name="T2" fmla="*/ 12 w 12"/>
                  <a:gd name="T3" fmla="*/ 7 h 13"/>
                  <a:gd name="T4" fmla="*/ 7 w 12"/>
                  <a:gd name="T5" fmla="*/ 0 h 13"/>
                  <a:gd name="T6" fmla="*/ 1 w 12"/>
                  <a:gd name="T7" fmla="*/ 6 h 13"/>
                  <a:gd name="T8" fmla="*/ 7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2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2"/>
                      <a:pt x="7" y="0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6" y="13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65" name="Freeform 1915">
                <a:extLst>
                  <a:ext uri="{FF2B5EF4-FFF2-40B4-BE49-F238E27FC236}">
                    <a16:creationId xmlns="" xmlns:a16="http://schemas.microsoft.com/office/drawing/2014/main" id="{75DC83EE-0408-42FB-8CD3-237A4BE17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594"/>
                <a:ext cx="36" cy="31"/>
              </a:xfrm>
              <a:custGeom>
                <a:avLst/>
                <a:gdLst>
                  <a:gd name="T0" fmla="*/ 7 w 14"/>
                  <a:gd name="T1" fmla="*/ 11 h 12"/>
                  <a:gd name="T2" fmla="*/ 13 w 14"/>
                  <a:gd name="T3" fmla="*/ 6 h 12"/>
                  <a:gd name="T4" fmla="*/ 7 w 14"/>
                  <a:gd name="T5" fmla="*/ 0 h 12"/>
                  <a:gd name="T6" fmla="*/ 0 w 14"/>
                  <a:gd name="T7" fmla="*/ 5 h 12"/>
                  <a:gd name="T8" fmla="*/ 7 w 14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7" y="11"/>
                    </a:moveTo>
                    <a:cubicBezTo>
                      <a:pt x="8" y="12"/>
                      <a:pt x="14" y="7"/>
                      <a:pt x="13" y="6"/>
                    </a:cubicBezTo>
                    <a:cubicBezTo>
                      <a:pt x="11" y="3"/>
                      <a:pt x="9" y="0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3" y="8"/>
                      <a:pt x="5" y="10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66" name="Freeform 1916">
                <a:extLst>
                  <a:ext uri="{FF2B5EF4-FFF2-40B4-BE49-F238E27FC236}">
                    <a16:creationId xmlns="" xmlns:a16="http://schemas.microsoft.com/office/drawing/2014/main" id="{2C122E1C-B1A8-46A4-B7A0-387AB62E8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591"/>
                <a:ext cx="34" cy="31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6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6"/>
                      <a:pt x="7" y="0"/>
                      <a:pt x="6" y="1"/>
                    </a:cubicBezTo>
                    <a:cubicBezTo>
                      <a:pt x="4" y="2"/>
                      <a:pt x="2" y="5"/>
                      <a:pt x="0" y="7"/>
                    </a:cubicBezTo>
                    <a:cubicBezTo>
                      <a:pt x="2" y="9"/>
                      <a:pt x="4" y="12"/>
                      <a:pt x="6" y="12"/>
                    </a:cubicBezTo>
                    <a:cubicBezTo>
                      <a:pt x="8" y="12"/>
                      <a:pt x="10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67" name="Freeform 1917">
                <a:extLst>
                  <a:ext uri="{FF2B5EF4-FFF2-40B4-BE49-F238E27FC236}">
                    <a16:creationId xmlns="" xmlns:a16="http://schemas.microsoft.com/office/drawing/2014/main" id="{EA743833-A479-4D92-B572-8613BB2C3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591"/>
                <a:ext cx="31" cy="34"/>
              </a:xfrm>
              <a:custGeom>
                <a:avLst/>
                <a:gdLst>
                  <a:gd name="T0" fmla="*/ 6 w 12"/>
                  <a:gd name="T1" fmla="*/ 12 h 13"/>
                  <a:gd name="T2" fmla="*/ 11 w 12"/>
                  <a:gd name="T3" fmla="*/ 6 h 13"/>
                  <a:gd name="T4" fmla="*/ 5 w 12"/>
                  <a:gd name="T5" fmla="*/ 0 h 13"/>
                  <a:gd name="T6" fmla="*/ 0 w 12"/>
                  <a:gd name="T7" fmla="*/ 7 h 13"/>
                  <a:gd name="T8" fmla="*/ 6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2"/>
                    </a:moveTo>
                    <a:cubicBezTo>
                      <a:pt x="7" y="13"/>
                      <a:pt x="12" y="7"/>
                      <a:pt x="11" y="6"/>
                    </a:cubicBezTo>
                    <a:cubicBezTo>
                      <a:pt x="10" y="4"/>
                      <a:pt x="8" y="2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68" name="Freeform 1918">
                <a:extLst>
                  <a:ext uri="{FF2B5EF4-FFF2-40B4-BE49-F238E27FC236}">
                    <a16:creationId xmlns="" xmlns:a16="http://schemas.microsoft.com/office/drawing/2014/main" id="{9F9B4B74-C890-4305-BBAA-B800B538A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1591"/>
                <a:ext cx="34" cy="31"/>
              </a:xfrm>
              <a:custGeom>
                <a:avLst/>
                <a:gdLst>
                  <a:gd name="T0" fmla="*/ 13 w 13"/>
                  <a:gd name="T1" fmla="*/ 7 h 12"/>
                  <a:gd name="T2" fmla="*/ 7 w 13"/>
                  <a:gd name="T3" fmla="*/ 1 h 12"/>
                  <a:gd name="T4" fmla="*/ 0 w 13"/>
                  <a:gd name="T5" fmla="*/ 7 h 12"/>
                  <a:gd name="T6" fmla="*/ 7 w 13"/>
                  <a:gd name="T7" fmla="*/ 12 h 12"/>
                  <a:gd name="T8" fmla="*/ 13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7"/>
                    </a:moveTo>
                    <a:cubicBezTo>
                      <a:pt x="13" y="6"/>
                      <a:pt x="8" y="0"/>
                      <a:pt x="7" y="1"/>
                    </a:cubicBezTo>
                    <a:cubicBezTo>
                      <a:pt x="4" y="2"/>
                      <a:pt x="3" y="5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69" name="Freeform 1919">
                <a:extLst>
                  <a:ext uri="{FF2B5EF4-FFF2-40B4-BE49-F238E27FC236}">
                    <a16:creationId xmlns="" xmlns:a16="http://schemas.microsoft.com/office/drawing/2014/main" id="{B8688A08-F9EC-4090-9E89-6655AEFA8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591"/>
                <a:ext cx="31" cy="34"/>
              </a:xfrm>
              <a:custGeom>
                <a:avLst/>
                <a:gdLst>
                  <a:gd name="T0" fmla="*/ 0 w 12"/>
                  <a:gd name="T1" fmla="*/ 6 h 13"/>
                  <a:gd name="T2" fmla="*/ 5 w 12"/>
                  <a:gd name="T3" fmla="*/ 12 h 13"/>
                  <a:gd name="T4" fmla="*/ 11 w 12"/>
                  <a:gd name="T5" fmla="*/ 6 h 13"/>
                  <a:gd name="T6" fmla="*/ 5 w 12"/>
                  <a:gd name="T7" fmla="*/ 0 h 13"/>
                  <a:gd name="T8" fmla="*/ 0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6"/>
                    </a:moveTo>
                    <a:cubicBezTo>
                      <a:pt x="0" y="8"/>
                      <a:pt x="3" y="11"/>
                      <a:pt x="5" y="12"/>
                    </a:cubicBezTo>
                    <a:cubicBezTo>
                      <a:pt x="6" y="13"/>
                      <a:pt x="12" y="8"/>
                      <a:pt x="11" y="6"/>
                    </a:cubicBezTo>
                    <a:cubicBezTo>
                      <a:pt x="10" y="4"/>
                      <a:pt x="8" y="2"/>
                      <a:pt x="5" y="0"/>
                    </a:cubicBezTo>
                    <a:cubicBezTo>
                      <a:pt x="3" y="2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70" name="Freeform 1920">
                <a:extLst>
                  <a:ext uri="{FF2B5EF4-FFF2-40B4-BE49-F238E27FC236}">
                    <a16:creationId xmlns="" xmlns:a16="http://schemas.microsoft.com/office/drawing/2014/main" id="{393B050C-DD29-41FC-8FB9-7B00295AB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065"/>
                <a:ext cx="33" cy="31"/>
              </a:xfrm>
              <a:custGeom>
                <a:avLst/>
                <a:gdLst>
                  <a:gd name="T0" fmla="*/ 12 w 13"/>
                  <a:gd name="T1" fmla="*/ 6 h 12"/>
                  <a:gd name="T2" fmla="*/ 6 w 13"/>
                  <a:gd name="T3" fmla="*/ 0 h 12"/>
                  <a:gd name="T4" fmla="*/ 0 w 13"/>
                  <a:gd name="T5" fmla="*/ 7 h 12"/>
                  <a:gd name="T6" fmla="*/ 6 w 13"/>
                  <a:gd name="T7" fmla="*/ 11 h 12"/>
                  <a:gd name="T8" fmla="*/ 12 w 13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6"/>
                    </a:moveTo>
                    <a:cubicBezTo>
                      <a:pt x="13" y="5"/>
                      <a:pt x="7" y="0"/>
                      <a:pt x="6" y="0"/>
                    </a:cubicBezTo>
                    <a:cubicBezTo>
                      <a:pt x="4" y="2"/>
                      <a:pt x="2" y="4"/>
                      <a:pt x="0" y="7"/>
                    </a:cubicBezTo>
                    <a:cubicBezTo>
                      <a:pt x="2" y="9"/>
                      <a:pt x="5" y="12"/>
                      <a:pt x="6" y="11"/>
                    </a:cubicBezTo>
                    <a:cubicBezTo>
                      <a:pt x="8" y="11"/>
                      <a:pt x="11" y="8"/>
                      <a:pt x="1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71" name="Freeform 1921">
                <a:extLst>
                  <a:ext uri="{FF2B5EF4-FFF2-40B4-BE49-F238E27FC236}">
                    <a16:creationId xmlns="" xmlns:a16="http://schemas.microsoft.com/office/drawing/2014/main" id="{B57F03CA-4496-461A-842B-3C5611A4A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594"/>
                <a:ext cx="34" cy="31"/>
              </a:xfrm>
              <a:custGeom>
                <a:avLst/>
                <a:gdLst>
                  <a:gd name="T0" fmla="*/ 7 w 13"/>
                  <a:gd name="T1" fmla="*/ 0 h 12"/>
                  <a:gd name="T2" fmla="*/ 0 w 13"/>
                  <a:gd name="T3" fmla="*/ 5 h 12"/>
                  <a:gd name="T4" fmla="*/ 6 w 13"/>
                  <a:gd name="T5" fmla="*/ 11 h 12"/>
                  <a:gd name="T6" fmla="*/ 12 w 13"/>
                  <a:gd name="T7" fmla="*/ 5 h 12"/>
                  <a:gd name="T8" fmla="*/ 7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cubicBezTo>
                      <a:pt x="5" y="0"/>
                      <a:pt x="2" y="3"/>
                      <a:pt x="0" y="5"/>
                    </a:cubicBezTo>
                    <a:cubicBezTo>
                      <a:pt x="2" y="8"/>
                      <a:pt x="4" y="10"/>
                      <a:pt x="6" y="11"/>
                    </a:cubicBezTo>
                    <a:cubicBezTo>
                      <a:pt x="7" y="12"/>
                      <a:pt x="13" y="7"/>
                      <a:pt x="12" y="5"/>
                    </a:cubicBezTo>
                    <a:cubicBezTo>
                      <a:pt x="11" y="3"/>
                      <a:pt x="9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72" name="Freeform 1922">
                <a:extLst>
                  <a:ext uri="{FF2B5EF4-FFF2-40B4-BE49-F238E27FC236}">
                    <a16:creationId xmlns="" xmlns:a16="http://schemas.microsoft.com/office/drawing/2014/main" id="{888FBA1F-63D7-416F-918D-905DFFCE9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1" y="953"/>
                <a:ext cx="31" cy="37"/>
              </a:xfrm>
              <a:custGeom>
                <a:avLst/>
                <a:gdLst>
                  <a:gd name="T0" fmla="*/ 7 w 12"/>
                  <a:gd name="T1" fmla="*/ 14 h 14"/>
                  <a:gd name="T2" fmla="*/ 12 w 12"/>
                  <a:gd name="T3" fmla="*/ 7 h 14"/>
                  <a:gd name="T4" fmla="*/ 7 w 12"/>
                  <a:gd name="T5" fmla="*/ 1 h 14"/>
                  <a:gd name="T6" fmla="*/ 1 w 12"/>
                  <a:gd name="T7" fmla="*/ 7 h 14"/>
                  <a:gd name="T8" fmla="*/ 7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7" y="14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3"/>
                      <a:pt x="7" y="1"/>
                    </a:cubicBezTo>
                    <a:cubicBezTo>
                      <a:pt x="6" y="0"/>
                      <a:pt x="0" y="6"/>
                      <a:pt x="1" y="7"/>
                    </a:cubicBezTo>
                    <a:cubicBezTo>
                      <a:pt x="2" y="9"/>
                      <a:pt x="4" y="11"/>
                      <a:pt x="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73" name="Freeform 1923">
                <a:extLst>
                  <a:ext uri="{FF2B5EF4-FFF2-40B4-BE49-F238E27FC236}">
                    <a16:creationId xmlns="" xmlns:a16="http://schemas.microsoft.com/office/drawing/2014/main" id="{87409D13-50C0-465D-A8D3-C1E654041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5" y="953"/>
                <a:ext cx="36" cy="32"/>
              </a:xfrm>
              <a:custGeom>
                <a:avLst/>
                <a:gdLst>
                  <a:gd name="T0" fmla="*/ 13 w 14"/>
                  <a:gd name="T1" fmla="*/ 7 h 12"/>
                  <a:gd name="T2" fmla="*/ 7 w 14"/>
                  <a:gd name="T3" fmla="*/ 1 h 12"/>
                  <a:gd name="T4" fmla="*/ 0 w 14"/>
                  <a:gd name="T5" fmla="*/ 7 h 12"/>
                  <a:gd name="T6" fmla="*/ 7 w 14"/>
                  <a:gd name="T7" fmla="*/ 12 h 12"/>
                  <a:gd name="T8" fmla="*/ 13 w 14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7"/>
                    </a:moveTo>
                    <a:cubicBezTo>
                      <a:pt x="14" y="6"/>
                      <a:pt x="8" y="0"/>
                      <a:pt x="7" y="1"/>
                    </a:cubicBezTo>
                    <a:cubicBezTo>
                      <a:pt x="5" y="3"/>
                      <a:pt x="3" y="5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74" name="Freeform 1924">
                <a:extLst>
                  <a:ext uri="{FF2B5EF4-FFF2-40B4-BE49-F238E27FC236}">
                    <a16:creationId xmlns="" xmlns:a16="http://schemas.microsoft.com/office/drawing/2014/main" id="{2138DFF6-DCC0-478F-B686-C5C275586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1" y="956"/>
                <a:ext cx="34" cy="31"/>
              </a:xfrm>
              <a:custGeom>
                <a:avLst/>
                <a:gdLst>
                  <a:gd name="T0" fmla="*/ 6 w 13"/>
                  <a:gd name="T1" fmla="*/ 12 h 12"/>
                  <a:gd name="T2" fmla="*/ 13 w 13"/>
                  <a:gd name="T3" fmla="*/ 6 h 12"/>
                  <a:gd name="T4" fmla="*/ 7 w 13"/>
                  <a:gd name="T5" fmla="*/ 0 h 12"/>
                  <a:gd name="T6" fmla="*/ 0 w 13"/>
                  <a:gd name="T7" fmla="*/ 5 h 12"/>
                  <a:gd name="T8" fmla="*/ 6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2"/>
                    </a:moveTo>
                    <a:cubicBezTo>
                      <a:pt x="8" y="12"/>
                      <a:pt x="13" y="7"/>
                      <a:pt x="13" y="6"/>
                    </a:cubicBezTo>
                    <a:cubicBezTo>
                      <a:pt x="11" y="4"/>
                      <a:pt x="9" y="1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3" y="8"/>
                      <a:pt x="4" y="10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75" name="Freeform 1925">
                <a:extLst>
                  <a:ext uri="{FF2B5EF4-FFF2-40B4-BE49-F238E27FC236}">
                    <a16:creationId xmlns="" xmlns:a16="http://schemas.microsoft.com/office/drawing/2014/main" id="{3E280DDB-E853-4303-9D09-90D6DC44B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953"/>
                <a:ext cx="31" cy="37"/>
              </a:xfrm>
              <a:custGeom>
                <a:avLst/>
                <a:gdLst>
                  <a:gd name="T0" fmla="*/ 11 w 12"/>
                  <a:gd name="T1" fmla="*/ 7 h 14"/>
                  <a:gd name="T2" fmla="*/ 6 w 12"/>
                  <a:gd name="T3" fmla="*/ 1 h 14"/>
                  <a:gd name="T4" fmla="*/ 0 w 12"/>
                  <a:gd name="T5" fmla="*/ 7 h 14"/>
                  <a:gd name="T6" fmla="*/ 5 w 12"/>
                  <a:gd name="T7" fmla="*/ 14 h 14"/>
                  <a:gd name="T8" fmla="*/ 11 w 12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1" y="7"/>
                    </a:moveTo>
                    <a:cubicBezTo>
                      <a:pt x="12" y="6"/>
                      <a:pt x="7" y="0"/>
                      <a:pt x="6" y="1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4"/>
                    </a:cubicBezTo>
                    <a:cubicBezTo>
                      <a:pt x="8" y="11"/>
                      <a:pt x="10" y="10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76" name="Freeform 1926">
                <a:extLst>
                  <a:ext uri="{FF2B5EF4-FFF2-40B4-BE49-F238E27FC236}">
                    <a16:creationId xmlns="" xmlns:a16="http://schemas.microsoft.com/office/drawing/2014/main" id="{09C353D9-80FC-49E6-AA48-29821B66A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8" y="953"/>
                <a:ext cx="31" cy="37"/>
              </a:xfrm>
              <a:custGeom>
                <a:avLst/>
                <a:gdLst>
                  <a:gd name="T0" fmla="*/ 7 w 12"/>
                  <a:gd name="T1" fmla="*/ 14 h 14"/>
                  <a:gd name="T2" fmla="*/ 12 w 12"/>
                  <a:gd name="T3" fmla="*/ 7 h 14"/>
                  <a:gd name="T4" fmla="*/ 6 w 12"/>
                  <a:gd name="T5" fmla="*/ 1 h 14"/>
                  <a:gd name="T6" fmla="*/ 1 w 12"/>
                  <a:gd name="T7" fmla="*/ 7 h 14"/>
                  <a:gd name="T8" fmla="*/ 7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7" y="14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3"/>
                      <a:pt x="6" y="1"/>
                    </a:cubicBezTo>
                    <a:cubicBezTo>
                      <a:pt x="5" y="0"/>
                      <a:pt x="0" y="6"/>
                      <a:pt x="1" y="7"/>
                    </a:cubicBezTo>
                    <a:cubicBezTo>
                      <a:pt x="2" y="9"/>
                      <a:pt x="4" y="11"/>
                      <a:pt x="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77" name="Freeform 1927">
                <a:extLst>
                  <a:ext uri="{FF2B5EF4-FFF2-40B4-BE49-F238E27FC236}">
                    <a16:creationId xmlns="" xmlns:a16="http://schemas.microsoft.com/office/drawing/2014/main" id="{130E1593-4492-4156-9F0E-9349397F5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2" y="953"/>
                <a:ext cx="34" cy="32"/>
              </a:xfrm>
              <a:custGeom>
                <a:avLst/>
                <a:gdLst>
                  <a:gd name="T0" fmla="*/ 13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7 w 13"/>
                  <a:gd name="T7" fmla="*/ 12 h 12"/>
                  <a:gd name="T8" fmla="*/ 13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7"/>
                    </a:moveTo>
                    <a:cubicBezTo>
                      <a:pt x="13" y="6"/>
                      <a:pt x="8" y="0"/>
                      <a:pt x="6" y="1"/>
                    </a:cubicBezTo>
                    <a:cubicBezTo>
                      <a:pt x="4" y="3"/>
                      <a:pt x="3" y="5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78" name="Freeform 1928">
                <a:extLst>
                  <a:ext uri="{FF2B5EF4-FFF2-40B4-BE49-F238E27FC236}">
                    <a16:creationId xmlns="" xmlns:a16="http://schemas.microsoft.com/office/drawing/2014/main" id="{788E6363-6038-4640-B3FF-706EE6C60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" y="2011"/>
                <a:ext cx="26" cy="34"/>
              </a:xfrm>
              <a:custGeom>
                <a:avLst/>
                <a:gdLst>
                  <a:gd name="T0" fmla="*/ 2 w 10"/>
                  <a:gd name="T1" fmla="*/ 0 h 13"/>
                  <a:gd name="T2" fmla="*/ 1 w 10"/>
                  <a:gd name="T3" fmla="*/ 4 h 13"/>
                  <a:gd name="T4" fmla="*/ 1 w 10"/>
                  <a:gd name="T5" fmla="*/ 6 h 13"/>
                  <a:gd name="T6" fmla="*/ 1 w 10"/>
                  <a:gd name="T7" fmla="*/ 9 h 13"/>
                  <a:gd name="T8" fmla="*/ 6 w 10"/>
                  <a:gd name="T9" fmla="*/ 11 h 13"/>
                  <a:gd name="T10" fmla="*/ 7 w 10"/>
                  <a:gd name="T11" fmla="*/ 1 h 13"/>
                  <a:gd name="T12" fmla="*/ 2 w 10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2" y="0"/>
                    </a:moveTo>
                    <a:cubicBezTo>
                      <a:pt x="0" y="0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11"/>
                      <a:pt x="4" y="13"/>
                      <a:pt x="6" y="11"/>
                    </a:cubicBezTo>
                    <a:cubicBezTo>
                      <a:pt x="9" y="10"/>
                      <a:pt x="10" y="3"/>
                      <a:pt x="7" y="1"/>
                    </a:cubicBezTo>
                    <a:cubicBezTo>
                      <a:pt x="6" y="0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79" name="Freeform 1929">
                <a:extLst>
                  <a:ext uri="{FF2B5EF4-FFF2-40B4-BE49-F238E27FC236}">
                    <a16:creationId xmlns="" xmlns:a16="http://schemas.microsoft.com/office/drawing/2014/main" id="{32A3E6F4-901C-490F-B424-617AD22BC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0" y="3475"/>
                <a:ext cx="15" cy="60"/>
              </a:xfrm>
              <a:custGeom>
                <a:avLst/>
                <a:gdLst>
                  <a:gd name="T0" fmla="*/ 5 w 6"/>
                  <a:gd name="T1" fmla="*/ 23 h 23"/>
                  <a:gd name="T2" fmla="*/ 6 w 6"/>
                  <a:gd name="T3" fmla="*/ 21 h 23"/>
                  <a:gd name="T4" fmla="*/ 6 w 6"/>
                  <a:gd name="T5" fmla="*/ 11 h 23"/>
                  <a:gd name="T6" fmla="*/ 6 w 6"/>
                  <a:gd name="T7" fmla="*/ 1 h 23"/>
                  <a:gd name="T8" fmla="*/ 5 w 6"/>
                  <a:gd name="T9" fmla="*/ 0 h 23"/>
                  <a:gd name="T10" fmla="*/ 4 w 6"/>
                  <a:gd name="T11" fmla="*/ 0 h 23"/>
                  <a:gd name="T12" fmla="*/ 0 w 6"/>
                  <a:gd name="T13" fmla="*/ 11 h 23"/>
                  <a:gd name="T14" fmla="*/ 4 w 6"/>
                  <a:gd name="T15" fmla="*/ 21 h 23"/>
                  <a:gd name="T16" fmla="*/ 5 w 6"/>
                  <a:gd name="T1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3">
                    <a:moveTo>
                      <a:pt x="5" y="23"/>
                    </a:moveTo>
                    <a:cubicBezTo>
                      <a:pt x="5" y="22"/>
                      <a:pt x="6" y="22"/>
                      <a:pt x="6" y="21"/>
                    </a:cubicBezTo>
                    <a:cubicBezTo>
                      <a:pt x="6" y="18"/>
                      <a:pt x="6" y="15"/>
                      <a:pt x="6" y="11"/>
                    </a:cubicBezTo>
                    <a:cubicBezTo>
                      <a:pt x="6" y="8"/>
                      <a:pt x="6" y="4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4"/>
                      <a:pt x="0" y="8"/>
                      <a:pt x="0" y="11"/>
                    </a:cubicBezTo>
                    <a:cubicBezTo>
                      <a:pt x="0" y="15"/>
                      <a:pt x="3" y="18"/>
                      <a:pt x="4" y="21"/>
                    </a:cubicBezTo>
                    <a:cubicBezTo>
                      <a:pt x="4" y="22"/>
                      <a:pt x="5" y="22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80" name="Freeform 1930">
                <a:extLst>
                  <a:ext uri="{FF2B5EF4-FFF2-40B4-BE49-F238E27FC236}">
                    <a16:creationId xmlns="" xmlns:a16="http://schemas.microsoft.com/office/drawing/2014/main" id="{D0620E70-1912-4016-AB43-86C279E08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384"/>
                <a:ext cx="21" cy="20"/>
              </a:xfrm>
              <a:custGeom>
                <a:avLst/>
                <a:gdLst>
                  <a:gd name="T0" fmla="*/ 5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4 h 8"/>
                  <a:gd name="T8" fmla="*/ 5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8"/>
                    </a:move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0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81" name="Freeform 1931">
                <a:extLst>
                  <a:ext uri="{FF2B5EF4-FFF2-40B4-BE49-F238E27FC236}">
                    <a16:creationId xmlns="" xmlns:a16="http://schemas.microsoft.com/office/drawing/2014/main" id="{A137F095-AD00-4D1D-90FE-836F0E989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1280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5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1"/>
                      <a:pt x="0" y="4"/>
                    </a:cubicBezTo>
                    <a:cubicBezTo>
                      <a:pt x="0" y="8"/>
                      <a:pt x="0" y="7"/>
                      <a:pt x="5" y="8"/>
                    </a:cubicBezTo>
                    <a:cubicBezTo>
                      <a:pt x="8" y="8"/>
                      <a:pt x="8" y="6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82" name="Freeform 1932">
                <a:extLst>
                  <a:ext uri="{FF2B5EF4-FFF2-40B4-BE49-F238E27FC236}">
                    <a16:creationId xmlns="" xmlns:a16="http://schemas.microsoft.com/office/drawing/2014/main" id="{116D7ACD-637E-4AB0-8848-76FF4FD1E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277"/>
                <a:ext cx="20" cy="24"/>
              </a:xfrm>
              <a:custGeom>
                <a:avLst/>
                <a:gdLst>
                  <a:gd name="T0" fmla="*/ 3 w 8"/>
                  <a:gd name="T1" fmla="*/ 1 h 9"/>
                  <a:gd name="T2" fmla="*/ 0 w 8"/>
                  <a:gd name="T3" fmla="*/ 5 h 9"/>
                  <a:gd name="T4" fmla="*/ 4 w 8"/>
                  <a:gd name="T5" fmla="*/ 9 h 9"/>
                  <a:gd name="T6" fmla="*/ 8 w 8"/>
                  <a:gd name="T7" fmla="*/ 5 h 9"/>
                  <a:gd name="T8" fmla="*/ 3 w 8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1"/>
                    </a:moveTo>
                    <a:cubicBezTo>
                      <a:pt x="0" y="0"/>
                      <a:pt x="0" y="2"/>
                      <a:pt x="0" y="5"/>
                    </a:cubicBezTo>
                    <a:cubicBezTo>
                      <a:pt x="0" y="9"/>
                      <a:pt x="0" y="8"/>
                      <a:pt x="4" y="9"/>
                    </a:cubicBezTo>
                    <a:cubicBezTo>
                      <a:pt x="7" y="9"/>
                      <a:pt x="8" y="7"/>
                      <a:pt x="8" y="5"/>
                    </a:cubicBezTo>
                    <a:cubicBezTo>
                      <a:pt x="8" y="1"/>
                      <a:pt x="8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83" name="Freeform 1933">
                <a:extLst>
                  <a:ext uri="{FF2B5EF4-FFF2-40B4-BE49-F238E27FC236}">
                    <a16:creationId xmlns="" xmlns:a16="http://schemas.microsoft.com/office/drawing/2014/main" id="{3F2A5C90-757E-4F4A-B376-790FDB1B5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1280"/>
                <a:ext cx="23" cy="21"/>
              </a:xfrm>
              <a:custGeom>
                <a:avLst/>
                <a:gdLst>
                  <a:gd name="T0" fmla="*/ 5 w 9"/>
                  <a:gd name="T1" fmla="*/ 0 h 8"/>
                  <a:gd name="T2" fmla="*/ 1 w 9"/>
                  <a:gd name="T3" fmla="*/ 4 h 8"/>
                  <a:gd name="T4" fmla="*/ 4 w 9"/>
                  <a:gd name="T5" fmla="*/ 8 h 8"/>
                  <a:gd name="T6" fmla="*/ 8 w 9"/>
                  <a:gd name="T7" fmla="*/ 4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0" y="6"/>
                      <a:pt x="1" y="8"/>
                      <a:pt x="4" y="8"/>
                    </a:cubicBezTo>
                    <a:cubicBezTo>
                      <a:pt x="8" y="7"/>
                      <a:pt x="8" y="8"/>
                      <a:pt x="8" y="4"/>
                    </a:cubicBezTo>
                    <a:cubicBezTo>
                      <a:pt x="9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84" name="Freeform 1934">
                <a:extLst>
                  <a:ext uri="{FF2B5EF4-FFF2-40B4-BE49-F238E27FC236}">
                    <a16:creationId xmlns="" xmlns:a16="http://schemas.microsoft.com/office/drawing/2014/main" id="{A7A097F4-012C-4989-859A-E8E46912A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277"/>
                <a:ext cx="26" cy="24"/>
              </a:xfrm>
              <a:custGeom>
                <a:avLst/>
                <a:gdLst>
                  <a:gd name="T0" fmla="*/ 6 w 10"/>
                  <a:gd name="T1" fmla="*/ 1 h 9"/>
                  <a:gd name="T2" fmla="*/ 1 w 10"/>
                  <a:gd name="T3" fmla="*/ 4 h 9"/>
                  <a:gd name="T4" fmla="*/ 4 w 10"/>
                  <a:gd name="T5" fmla="*/ 9 h 9"/>
                  <a:gd name="T6" fmla="*/ 9 w 10"/>
                  <a:gd name="T7" fmla="*/ 5 h 9"/>
                  <a:gd name="T8" fmla="*/ 6 w 1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6" y="1"/>
                    </a:moveTo>
                    <a:cubicBezTo>
                      <a:pt x="2" y="1"/>
                      <a:pt x="1" y="1"/>
                      <a:pt x="1" y="4"/>
                    </a:cubicBezTo>
                    <a:cubicBezTo>
                      <a:pt x="1" y="6"/>
                      <a:pt x="0" y="9"/>
                      <a:pt x="4" y="9"/>
                    </a:cubicBezTo>
                    <a:cubicBezTo>
                      <a:pt x="9" y="9"/>
                      <a:pt x="9" y="9"/>
                      <a:pt x="9" y="5"/>
                    </a:cubicBezTo>
                    <a:cubicBezTo>
                      <a:pt x="9" y="3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85" name="Freeform 1935">
                <a:extLst>
                  <a:ext uri="{FF2B5EF4-FFF2-40B4-BE49-F238E27FC236}">
                    <a16:creationId xmlns="" xmlns:a16="http://schemas.microsoft.com/office/drawing/2014/main" id="{93275CF1-E7DA-4C70-A9BF-EF1A91E00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1277"/>
                <a:ext cx="26" cy="24"/>
              </a:xfrm>
              <a:custGeom>
                <a:avLst/>
                <a:gdLst>
                  <a:gd name="T0" fmla="*/ 6 w 10"/>
                  <a:gd name="T1" fmla="*/ 1 h 9"/>
                  <a:gd name="T2" fmla="*/ 1 w 10"/>
                  <a:gd name="T3" fmla="*/ 4 h 9"/>
                  <a:gd name="T4" fmla="*/ 4 w 10"/>
                  <a:gd name="T5" fmla="*/ 9 h 9"/>
                  <a:gd name="T6" fmla="*/ 9 w 10"/>
                  <a:gd name="T7" fmla="*/ 5 h 9"/>
                  <a:gd name="T8" fmla="*/ 6 w 1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6" y="1"/>
                    </a:moveTo>
                    <a:cubicBezTo>
                      <a:pt x="1" y="1"/>
                      <a:pt x="1" y="1"/>
                      <a:pt x="1" y="4"/>
                    </a:cubicBezTo>
                    <a:cubicBezTo>
                      <a:pt x="1" y="6"/>
                      <a:pt x="0" y="9"/>
                      <a:pt x="4" y="9"/>
                    </a:cubicBezTo>
                    <a:cubicBezTo>
                      <a:pt x="9" y="9"/>
                      <a:pt x="9" y="9"/>
                      <a:pt x="9" y="5"/>
                    </a:cubicBezTo>
                    <a:cubicBezTo>
                      <a:pt x="9" y="3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86" name="Freeform 1936">
                <a:extLst>
                  <a:ext uri="{FF2B5EF4-FFF2-40B4-BE49-F238E27FC236}">
                    <a16:creationId xmlns="" xmlns:a16="http://schemas.microsoft.com/office/drawing/2014/main" id="{264BC926-DD3A-4DF8-AA7F-0ABA3FD35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277"/>
                <a:ext cx="21" cy="26"/>
              </a:xfrm>
              <a:custGeom>
                <a:avLst/>
                <a:gdLst>
                  <a:gd name="T0" fmla="*/ 4 w 8"/>
                  <a:gd name="T1" fmla="*/ 1 h 10"/>
                  <a:gd name="T2" fmla="*/ 0 w 8"/>
                  <a:gd name="T3" fmla="*/ 4 h 10"/>
                  <a:gd name="T4" fmla="*/ 3 w 8"/>
                  <a:gd name="T5" fmla="*/ 9 h 10"/>
                  <a:gd name="T6" fmla="*/ 7 w 8"/>
                  <a:gd name="T7" fmla="*/ 6 h 10"/>
                  <a:gd name="T8" fmla="*/ 4 w 8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2" y="1"/>
                      <a:pt x="0" y="0"/>
                      <a:pt x="0" y="4"/>
                    </a:cubicBezTo>
                    <a:cubicBezTo>
                      <a:pt x="0" y="8"/>
                      <a:pt x="0" y="9"/>
                      <a:pt x="3" y="9"/>
                    </a:cubicBezTo>
                    <a:cubicBezTo>
                      <a:pt x="5" y="9"/>
                      <a:pt x="8" y="10"/>
                      <a:pt x="7" y="6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87" name="Freeform 1937">
                <a:extLst>
                  <a:ext uri="{FF2B5EF4-FFF2-40B4-BE49-F238E27FC236}">
                    <a16:creationId xmlns="" xmlns:a16="http://schemas.microsoft.com/office/drawing/2014/main" id="{3D5A355F-C4E3-4576-BB1D-B2012DB3E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961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5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5" y="8"/>
                    </a:cubicBez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88" name="Freeform 1938">
                <a:extLst>
                  <a:ext uri="{FF2B5EF4-FFF2-40B4-BE49-F238E27FC236}">
                    <a16:creationId xmlns="" xmlns:a16="http://schemas.microsoft.com/office/drawing/2014/main" id="{BF1B85C5-C6C8-43F5-9F44-E1C2951C6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7" y="1174"/>
                <a:ext cx="26" cy="20"/>
              </a:xfrm>
              <a:custGeom>
                <a:avLst/>
                <a:gdLst>
                  <a:gd name="T0" fmla="*/ 6 w 10"/>
                  <a:gd name="T1" fmla="*/ 1 h 8"/>
                  <a:gd name="T2" fmla="*/ 1 w 10"/>
                  <a:gd name="T3" fmla="*/ 4 h 8"/>
                  <a:gd name="T4" fmla="*/ 4 w 10"/>
                  <a:gd name="T5" fmla="*/ 8 h 8"/>
                  <a:gd name="T6" fmla="*/ 9 w 10"/>
                  <a:gd name="T7" fmla="*/ 5 h 8"/>
                  <a:gd name="T8" fmla="*/ 6 w 10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6" y="1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1" y="6"/>
                      <a:pt x="0" y="8"/>
                      <a:pt x="4" y="8"/>
                    </a:cubicBezTo>
                    <a:cubicBezTo>
                      <a:pt x="9" y="8"/>
                      <a:pt x="9" y="8"/>
                      <a:pt x="9" y="5"/>
                    </a:cubicBezTo>
                    <a:cubicBezTo>
                      <a:pt x="9" y="3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89" name="Freeform 1939">
                <a:extLst>
                  <a:ext uri="{FF2B5EF4-FFF2-40B4-BE49-F238E27FC236}">
                    <a16:creationId xmlns="" xmlns:a16="http://schemas.microsoft.com/office/drawing/2014/main" id="{2EFB152D-4024-409F-9D3C-582174D98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3" y="1174"/>
                <a:ext cx="26" cy="23"/>
              </a:xfrm>
              <a:custGeom>
                <a:avLst/>
                <a:gdLst>
                  <a:gd name="T0" fmla="*/ 6 w 10"/>
                  <a:gd name="T1" fmla="*/ 0 h 9"/>
                  <a:gd name="T2" fmla="*/ 1 w 10"/>
                  <a:gd name="T3" fmla="*/ 4 h 9"/>
                  <a:gd name="T4" fmla="*/ 4 w 10"/>
                  <a:gd name="T5" fmla="*/ 8 h 9"/>
                  <a:gd name="T6" fmla="*/ 8 w 10"/>
                  <a:gd name="T7" fmla="*/ 5 h 9"/>
                  <a:gd name="T8" fmla="*/ 6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1" y="1"/>
                      <a:pt x="1" y="0"/>
                      <a:pt x="1" y="4"/>
                    </a:cubicBezTo>
                    <a:cubicBezTo>
                      <a:pt x="1" y="6"/>
                      <a:pt x="0" y="9"/>
                      <a:pt x="4" y="8"/>
                    </a:cubicBezTo>
                    <a:cubicBezTo>
                      <a:pt x="8" y="9"/>
                      <a:pt x="9" y="8"/>
                      <a:pt x="8" y="5"/>
                    </a:cubicBezTo>
                    <a:cubicBezTo>
                      <a:pt x="8" y="3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90" name="Freeform 1940">
                <a:extLst>
                  <a:ext uri="{FF2B5EF4-FFF2-40B4-BE49-F238E27FC236}">
                    <a16:creationId xmlns="" xmlns:a16="http://schemas.microsoft.com/office/drawing/2014/main" id="{C672D638-CF38-4988-B188-C08296E09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1174"/>
                <a:ext cx="21" cy="20"/>
              </a:xfrm>
              <a:custGeom>
                <a:avLst/>
                <a:gdLst>
                  <a:gd name="T0" fmla="*/ 4 w 8"/>
                  <a:gd name="T1" fmla="*/ 1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1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7" y="8"/>
                      <a:pt x="8" y="8"/>
                      <a:pt x="8" y="5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91" name="Freeform 1941">
                <a:extLst>
                  <a:ext uri="{FF2B5EF4-FFF2-40B4-BE49-F238E27FC236}">
                    <a16:creationId xmlns="" xmlns:a16="http://schemas.microsoft.com/office/drawing/2014/main" id="{FD1EC9EF-4818-43EF-A359-AF9004A42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1174"/>
                <a:ext cx="23" cy="20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5 h 8"/>
                  <a:gd name="T4" fmla="*/ 5 w 9"/>
                  <a:gd name="T5" fmla="*/ 1 h 8"/>
                  <a:gd name="T6" fmla="*/ 1 w 9"/>
                  <a:gd name="T7" fmla="*/ 4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7" y="8"/>
                      <a:pt x="9" y="8"/>
                      <a:pt x="9" y="5"/>
                    </a:cubicBezTo>
                    <a:cubicBezTo>
                      <a:pt x="9" y="1"/>
                      <a:pt x="9" y="1"/>
                      <a:pt x="5" y="1"/>
                    </a:cubicBezTo>
                    <a:cubicBezTo>
                      <a:pt x="2" y="0"/>
                      <a:pt x="0" y="1"/>
                      <a:pt x="1" y="4"/>
                    </a:cubicBezTo>
                    <a:cubicBezTo>
                      <a:pt x="1" y="8"/>
                      <a:pt x="1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92" name="Freeform 1942">
                <a:extLst>
                  <a:ext uri="{FF2B5EF4-FFF2-40B4-BE49-F238E27FC236}">
                    <a16:creationId xmlns="" xmlns:a16="http://schemas.microsoft.com/office/drawing/2014/main" id="{FA73DD97-7B47-4561-9A1C-AA4F85302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1174"/>
                <a:ext cx="21" cy="23"/>
              </a:xfrm>
              <a:custGeom>
                <a:avLst/>
                <a:gdLst>
                  <a:gd name="T0" fmla="*/ 4 w 8"/>
                  <a:gd name="T1" fmla="*/ 8 h 9"/>
                  <a:gd name="T2" fmla="*/ 8 w 8"/>
                  <a:gd name="T3" fmla="*/ 4 h 9"/>
                  <a:gd name="T4" fmla="*/ 5 w 8"/>
                  <a:gd name="T5" fmla="*/ 1 h 9"/>
                  <a:gd name="T6" fmla="*/ 1 w 8"/>
                  <a:gd name="T7" fmla="*/ 4 h 9"/>
                  <a:gd name="T8" fmla="*/ 4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8" y="8"/>
                      <a:pt x="8" y="8"/>
                      <a:pt x="8" y="4"/>
                    </a:cubicBezTo>
                    <a:cubicBezTo>
                      <a:pt x="8" y="2"/>
                      <a:pt x="8" y="0"/>
                      <a:pt x="5" y="1"/>
                    </a:cubicBezTo>
                    <a:cubicBezTo>
                      <a:pt x="1" y="1"/>
                      <a:pt x="1" y="0"/>
                      <a:pt x="1" y="4"/>
                    </a:cubicBezTo>
                    <a:cubicBezTo>
                      <a:pt x="0" y="7"/>
                      <a:pt x="1" y="9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93" name="Freeform 1943">
                <a:extLst>
                  <a:ext uri="{FF2B5EF4-FFF2-40B4-BE49-F238E27FC236}">
                    <a16:creationId xmlns="" xmlns:a16="http://schemas.microsoft.com/office/drawing/2014/main" id="{6C91D7C4-6B65-4247-9077-F8D76109A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1174"/>
                <a:ext cx="21" cy="23"/>
              </a:xfrm>
              <a:custGeom>
                <a:avLst/>
                <a:gdLst>
                  <a:gd name="T0" fmla="*/ 5 w 8"/>
                  <a:gd name="T1" fmla="*/ 1 h 9"/>
                  <a:gd name="T2" fmla="*/ 0 w 8"/>
                  <a:gd name="T3" fmla="*/ 3 h 9"/>
                  <a:gd name="T4" fmla="*/ 4 w 8"/>
                  <a:gd name="T5" fmla="*/ 8 h 9"/>
                  <a:gd name="T6" fmla="*/ 8 w 8"/>
                  <a:gd name="T7" fmla="*/ 5 h 9"/>
                  <a:gd name="T8" fmla="*/ 5 w 8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1"/>
                    </a:moveTo>
                    <a:cubicBezTo>
                      <a:pt x="3" y="1"/>
                      <a:pt x="0" y="0"/>
                      <a:pt x="0" y="3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6" y="8"/>
                      <a:pt x="8" y="9"/>
                      <a:pt x="8" y="5"/>
                    </a:cubicBezTo>
                    <a:cubicBezTo>
                      <a:pt x="8" y="1"/>
                      <a:pt x="8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94" name="Freeform 1944">
                <a:extLst>
                  <a:ext uri="{FF2B5EF4-FFF2-40B4-BE49-F238E27FC236}">
                    <a16:creationId xmlns="" xmlns:a16="http://schemas.microsoft.com/office/drawing/2014/main" id="{23310BE2-78FC-45C4-9D5B-EB55457B4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174"/>
                <a:ext cx="20" cy="23"/>
              </a:xfrm>
              <a:custGeom>
                <a:avLst/>
                <a:gdLst>
                  <a:gd name="T0" fmla="*/ 4 w 8"/>
                  <a:gd name="T1" fmla="*/ 1 h 9"/>
                  <a:gd name="T2" fmla="*/ 0 w 8"/>
                  <a:gd name="T3" fmla="*/ 5 h 9"/>
                  <a:gd name="T4" fmla="*/ 4 w 8"/>
                  <a:gd name="T5" fmla="*/ 8 h 9"/>
                  <a:gd name="T6" fmla="*/ 8 w 8"/>
                  <a:gd name="T7" fmla="*/ 4 h 9"/>
                  <a:gd name="T8" fmla="*/ 4 w 8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1"/>
                    </a:moveTo>
                    <a:cubicBezTo>
                      <a:pt x="0" y="1"/>
                      <a:pt x="0" y="1"/>
                      <a:pt x="0" y="5"/>
                    </a:cubicBezTo>
                    <a:cubicBezTo>
                      <a:pt x="0" y="8"/>
                      <a:pt x="1" y="9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7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95" name="Freeform 1945">
                <a:extLst>
                  <a:ext uri="{FF2B5EF4-FFF2-40B4-BE49-F238E27FC236}">
                    <a16:creationId xmlns="" xmlns:a16="http://schemas.microsoft.com/office/drawing/2014/main" id="{E3BE47A3-10C3-4537-B018-9B702542F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1174"/>
                <a:ext cx="20" cy="23"/>
              </a:xfrm>
              <a:custGeom>
                <a:avLst/>
                <a:gdLst>
                  <a:gd name="T0" fmla="*/ 4 w 8"/>
                  <a:gd name="T1" fmla="*/ 1 h 9"/>
                  <a:gd name="T2" fmla="*/ 0 w 8"/>
                  <a:gd name="T3" fmla="*/ 4 h 9"/>
                  <a:gd name="T4" fmla="*/ 3 w 8"/>
                  <a:gd name="T5" fmla="*/ 8 h 9"/>
                  <a:gd name="T6" fmla="*/ 7 w 8"/>
                  <a:gd name="T7" fmla="*/ 4 h 9"/>
                  <a:gd name="T8" fmla="*/ 4 w 8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1"/>
                    </a:moveTo>
                    <a:cubicBezTo>
                      <a:pt x="0" y="1"/>
                      <a:pt x="0" y="0"/>
                      <a:pt x="0" y="4"/>
                    </a:cubicBezTo>
                    <a:cubicBezTo>
                      <a:pt x="0" y="7"/>
                      <a:pt x="0" y="9"/>
                      <a:pt x="3" y="8"/>
                    </a:cubicBezTo>
                    <a:cubicBezTo>
                      <a:pt x="7" y="8"/>
                      <a:pt x="7" y="8"/>
                      <a:pt x="7" y="4"/>
                    </a:cubicBezTo>
                    <a:cubicBezTo>
                      <a:pt x="8" y="2"/>
                      <a:pt x="7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96" name="Freeform 1946">
                <a:extLst>
                  <a:ext uri="{FF2B5EF4-FFF2-40B4-BE49-F238E27FC236}">
                    <a16:creationId xmlns="" xmlns:a16="http://schemas.microsoft.com/office/drawing/2014/main" id="{95732392-DD79-405B-A6B1-C7CB5ECD9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0" y="1070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5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0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7" y="8"/>
                      <a:pt x="8" y="8"/>
                      <a:pt x="8" y="5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97" name="Freeform 1947">
                <a:extLst>
                  <a:ext uri="{FF2B5EF4-FFF2-40B4-BE49-F238E27FC236}">
                    <a16:creationId xmlns="" xmlns:a16="http://schemas.microsoft.com/office/drawing/2014/main" id="{E1A0B810-A445-4446-86FA-D9B44622A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6" y="1067"/>
                <a:ext cx="21" cy="26"/>
              </a:xfrm>
              <a:custGeom>
                <a:avLst/>
                <a:gdLst>
                  <a:gd name="T0" fmla="*/ 4 w 8"/>
                  <a:gd name="T1" fmla="*/ 1 h 10"/>
                  <a:gd name="T2" fmla="*/ 0 w 8"/>
                  <a:gd name="T3" fmla="*/ 4 h 10"/>
                  <a:gd name="T4" fmla="*/ 3 w 8"/>
                  <a:gd name="T5" fmla="*/ 9 h 10"/>
                  <a:gd name="T6" fmla="*/ 8 w 8"/>
                  <a:gd name="T7" fmla="*/ 6 h 10"/>
                  <a:gd name="T8" fmla="*/ 4 w 8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2" y="1"/>
                      <a:pt x="0" y="0"/>
                      <a:pt x="0" y="4"/>
                    </a:cubicBezTo>
                    <a:cubicBezTo>
                      <a:pt x="0" y="9"/>
                      <a:pt x="0" y="9"/>
                      <a:pt x="3" y="9"/>
                    </a:cubicBezTo>
                    <a:cubicBezTo>
                      <a:pt x="5" y="9"/>
                      <a:pt x="8" y="10"/>
                      <a:pt x="8" y="6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98" name="Freeform 1948">
                <a:extLst>
                  <a:ext uri="{FF2B5EF4-FFF2-40B4-BE49-F238E27FC236}">
                    <a16:creationId xmlns="" xmlns:a16="http://schemas.microsoft.com/office/drawing/2014/main" id="{CAB6997F-02AC-400B-8EEA-B7485E0DE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0" y="1070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1 w 8"/>
                  <a:gd name="T3" fmla="*/ 4 h 8"/>
                  <a:gd name="T4" fmla="*/ 5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1"/>
                      <a:pt x="1" y="4"/>
                    </a:cubicBezTo>
                    <a:cubicBezTo>
                      <a:pt x="1" y="8"/>
                      <a:pt x="1" y="8"/>
                      <a:pt x="5" y="8"/>
                    </a:cubicBez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99" name="Freeform 1949">
                <a:extLst>
                  <a:ext uri="{FF2B5EF4-FFF2-40B4-BE49-F238E27FC236}">
                    <a16:creationId xmlns="" xmlns:a16="http://schemas.microsoft.com/office/drawing/2014/main" id="{7E64DCAE-567E-4EC8-992D-7FF651DE4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6" y="1070"/>
                <a:ext cx="21" cy="21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5 h 8"/>
                  <a:gd name="T4" fmla="*/ 4 w 8"/>
                  <a:gd name="T5" fmla="*/ 0 h 8"/>
                  <a:gd name="T6" fmla="*/ 0 w 8"/>
                  <a:gd name="T7" fmla="*/ 4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7" y="8"/>
                      <a:pt x="8" y="8"/>
                      <a:pt x="8" y="5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1" y="0"/>
                      <a:pt x="0" y="0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00" name="Freeform 1950">
                <a:extLst>
                  <a:ext uri="{FF2B5EF4-FFF2-40B4-BE49-F238E27FC236}">
                    <a16:creationId xmlns="" xmlns:a16="http://schemas.microsoft.com/office/drawing/2014/main" id="{A2F17F6D-CAD7-4FCE-851A-50C50469B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7" y="1070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5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0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6" y="8"/>
                      <a:pt x="8" y="8"/>
                      <a:pt x="8" y="5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01" name="Freeform 1951">
                <a:extLst>
                  <a:ext uri="{FF2B5EF4-FFF2-40B4-BE49-F238E27FC236}">
                    <a16:creationId xmlns="" xmlns:a16="http://schemas.microsoft.com/office/drawing/2014/main" id="{981F0DB8-5D94-4F20-8F58-2EAB14AE3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1070"/>
                <a:ext cx="25" cy="21"/>
              </a:xfrm>
              <a:custGeom>
                <a:avLst/>
                <a:gdLst>
                  <a:gd name="T0" fmla="*/ 6 w 10"/>
                  <a:gd name="T1" fmla="*/ 0 h 8"/>
                  <a:gd name="T2" fmla="*/ 1 w 10"/>
                  <a:gd name="T3" fmla="*/ 4 h 8"/>
                  <a:gd name="T4" fmla="*/ 4 w 10"/>
                  <a:gd name="T5" fmla="*/ 8 h 8"/>
                  <a:gd name="T6" fmla="*/ 9 w 10"/>
                  <a:gd name="T7" fmla="*/ 5 h 8"/>
                  <a:gd name="T8" fmla="*/ 6 w 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6" y="0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1" y="6"/>
                      <a:pt x="0" y="8"/>
                      <a:pt x="4" y="8"/>
                    </a:cubicBezTo>
                    <a:cubicBezTo>
                      <a:pt x="9" y="8"/>
                      <a:pt x="9" y="8"/>
                      <a:pt x="9" y="5"/>
                    </a:cubicBezTo>
                    <a:cubicBezTo>
                      <a:pt x="9" y="3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02" name="Freeform 1952">
                <a:extLst>
                  <a:ext uri="{FF2B5EF4-FFF2-40B4-BE49-F238E27FC236}">
                    <a16:creationId xmlns="" xmlns:a16="http://schemas.microsoft.com/office/drawing/2014/main" id="{81C75E56-01C1-4200-BBCD-51C71B567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1067"/>
                <a:ext cx="23" cy="26"/>
              </a:xfrm>
              <a:custGeom>
                <a:avLst/>
                <a:gdLst>
                  <a:gd name="T0" fmla="*/ 4 w 9"/>
                  <a:gd name="T1" fmla="*/ 9 h 10"/>
                  <a:gd name="T2" fmla="*/ 9 w 9"/>
                  <a:gd name="T3" fmla="*/ 6 h 10"/>
                  <a:gd name="T4" fmla="*/ 5 w 9"/>
                  <a:gd name="T5" fmla="*/ 1 h 10"/>
                  <a:gd name="T6" fmla="*/ 1 w 9"/>
                  <a:gd name="T7" fmla="*/ 4 h 10"/>
                  <a:gd name="T8" fmla="*/ 4 w 9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4" y="9"/>
                    </a:moveTo>
                    <a:cubicBezTo>
                      <a:pt x="6" y="9"/>
                      <a:pt x="9" y="10"/>
                      <a:pt x="9" y="6"/>
                    </a:cubicBezTo>
                    <a:cubicBezTo>
                      <a:pt x="8" y="1"/>
                      <a:pt x="9" y="1"/>
                      <a:pt x="5" y="1"/>
                    </a:cubicBezTo>
                    <a:cubicBezTo>
                      <a:pt x="3" y="1"/>
                      <a:pt x="0" y="0"/>
                      <a:pt x="1" y="4"/>
                    </a:cubicBezTo>
                    <a:cubicBezTo>
                      <a:pt x="1" y="9"/>
                      <a:pt x="1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03" name="Freeform 1953">
                <a:extLst>
                  <a:ext uri="{FF2B5EF4-FFF2-40B4-BE49-F238E27FC236}">
                    <a16:creationId xmlns="" xmlns:a16="http://schemas.microsoft.com/office/drawing/2014/main" id="{99B06B6D-5BB8-4482-8C22-28734C7D5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070"/>
                <a:ext cx="21" cy="21"/>
              </a:xfrm>
              <a:custGeom>
                <a:avLst/>
                <a:gdLst>
                  <a:gd name="T0" fmla="*/ 5 w 8"/>
                  <a:gd name="T1" fmla="*/ 0 h 8"/>
                  <a:gd name="T2" fmla="*/ 1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5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0" y="7"/>
                      <a:pt x="1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04" name="Freeform 1954">
                <a:extLst>
                  <a:ext uri="{FF2B5EF4-FFF2-40B4-BE49-F238E27FC236}">
                    <a16:creationId xmlns="" xmlns:a16="http://schemas.microsoft.com/office/drawing/2014/main" id="{D8DF5333-9599-493D-95D4-D0BB22783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1070"/>
                <a:ext cx="26" cy="21"/>
              </a:xfrm>
              <a:custGeom>
                <a:avLst/>
                <a:gdLst>
                  <a:gd name="T0" fmla="*/ 6 w 10"/>
                  <a:gd name="T1" fmla="*/ 0 h 8"/>
                  <a:gd name="T2" fmla="*/ 1 w 10"/>
                  <a:gd name="T3" fmla="*/ 4 h 8"/>
                  <a:gd name="T4" fmla="*/ 4 w 10"/>
                  <a:gd name="T5" fmla="*/ 8 h 8"/>
                  <a:gd name="T6" fmla="*/ 9 w 10"/>
                  <a:gd name="T7" fmla="*/ 5 h 8"/>
                  <a:gd name="T8" fmla="*/ 6 w 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6" y="0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1" y="6"/>
                      <a:pt x="0" y="8"/>
                      <a:pt x="4" y="8"/>
                    </a:cubicBezTo>
                    <a:cubicBezTo>
                      <a:pt x="9" y="8"/>
                      <a:pt x="9" y="8"/>
                      <a:pt x="9" y="5"/>
                    </a:cubicBezTo>
                    <a:cubicBezTo>
                      <a:pt x="9" y="3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05" name="Freeform 1955">
                <a:extLst>
                  <a:ext uri="{FF2B5EF4-FFF2-40B4-BE49-F238E27FC236}">
                    <a16:creationId xmlns="" xmlns:a16="http://schemas.microsoft.com/office/drawing/2014/main" id="{0C089ABC-D417-476A-B709-A88CA1281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070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3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0"/>
                      <a:pt x="0" y="4"/>
                    </a:cubicBezTo>
                    <a:cubicBezTo>
                      <a:pt x="0" y="8"/>
                      <a:pt x="0" y="8"/>
                      <a:pt x="3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06" name="Freeform 1956">
                <a:extLst>
                  <a:ext uri="{FF2B5EF4-FFF2-40B4-BE49-F238E27FC236}">
                    <a16:creationId xmlns="" xmlns:a16="http://schemas.microsoft.com/office/drawing/2014/main" id="{9172A1ED-E03B-4CAE-B63A-AB7CC8453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4" y="961"/>
                <a:ext cx="24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4 h 8"/>
                  <a:gd name="T4" fmla="*/ 5 w 9"/>
                  <a:gd name="T5" fmla="*/ 0 h 8"/>
                  <a:gd name="T6" fmla="*/ 1 w 9"/>
                  <a:gd name="T7" fmla="*/ 3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7" y="8"/>
                      <a:pt x="9" y="8"/>
                      <a:pt x="9" y="4"/>
                    </a:cubicBezTo>
                    <a:cubicBezTo>
                      <a:pt x="9" y="0"/>
                      <a:pt x="9" y="0"/>
                      <a:pt x="5" y="0"/>
                    </a:cubicBezTo>
                    <a:cubicBezTo>
                      <a:pt x="2" y="0"/>
                      <a:pt x="0" y="0"/>
                      <a:pt x="1" y="3"/>
                    </a:cubicBezTo>
                    <a:cubicBezTo>
                      <a:pt x="1" y="8"/>
                      <a:pt x="1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07" name="Freeform 1957">
                <a:extLst>
                  <a:ext uri="{FF2B5EF4-FFF2-40B4-BE49-F238E27FC236}">
                    <a16:creationId xmlns="" xmlns:a16="http://schemas.microsoft.com/office/drawing/2014/main" id="{526AA244-CCC7-44AE-8983-EBB7076EF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1" y="961"/>
                <a:ext cx="23" cy="21"/>
              </a:xfrm>
              <a:custGeom>
                <a:avLst/>
                <a:gdLst>
                  <a:gd name="T0" fmla="*/ 5 w 9"/>
                  <a:gd name="T1" fmla="*/ 0 h 8"/>
                  <a:gd name="T2" fmla="*/ 1 w 9"/>
                  <a:gd name="T3" fmla="*/ 4 h 8"/>
                  <a:gd name="T4" fmla="*/ 4 w 9"/>
                  <a:gd name="T5" fmla="*/ 8 h 8"/>
                  <a:gd name="T6" fmla="*/ 8 w 9"/>
                  <a:gd name="T7" fmla="*/ 3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0" y="7"/>
                      <a:pt x="2" y="8"/>
                      <a:pt x="4" y="8"/>
                    </a:cubicBezTo>
                    <a:cubicBezTo>
                      <a:pt x="8" y="8"/>
                      <a:pt x="8" y="8"/>
                      <a:pt x="8" y="3"/>
                    </a:cubicBezTo>
                    <a:cubicBezTo>
                      <a:pt x="9" y="0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08" name="Freeform 1958">
                <a:extLst>
                  <a:ext uri="{FF2B5EF4-FFF2-40B4-BE49-F238E27FC236}">
                    <a16:creationId xmlns="" xmlns:a16="http://schemas.microsoft.com/office/drawing/2014/main" id="{09C9639B-6C51-4B83-8391-88A3393DD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7" y="959"/>
                <a:ext cx="23" cy="26"/>
              </a:xfrm>
              <a:custGeom>
                <a:avLst/>
                <a:gdLst>
                  <a:gd name="T0" fmla="*/ 4 w 9"/>
                  <a:gd name="T1" fmla="*/ 9 h 10"/>
                  <a:gd name="T2" fmla="*/ 8 w 9"/>
                  <a:gd name="T3" fmla="*/ 6 h 10"/>
                  <a:gd name="T4" fmla="*/ 5 w 9"/>
                  <a:gd name="T5" fmla="*/ 1 h 10"/>
                  <a:gd name="T6" fmla="*/ 0 w 9"/>
                  <a:gd name="T7" fmla="*/ 4 h 10"/>
                  <a:gd name="T8" fmla="*/ 4 w 9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4" y="9"/>
                    </a:moveTo>
                    <a:cubicBezTo>
                      <a:pt x="6" y="9"/>
                      <a:pt x="9" y="10"/>
                      <a:pt x="8" y="6"/>
                    </a:cubicBezTo>
                    <a:cubicBezTo>
                      <a:pt x="8" y="1"/>
                      <a:pt x="8" y="1"/>
                      <a:pt x="5" y="1"/>
                    </a:cubicBezTo>
                    <a:cubicBezTo>
                      <a:pt x="3" y="1"/>
                      <a:pt x="0" y="0"/>
                      <a:pt x="0" y="4"/>
                    </a:cubicBezTo>
                    <a:cubicBezTo>
                      <a:pt x="0" y="9"/>
                      <a:pt x="0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09" name="Freeform 1959">
                <a:extLst>
                  <a:ext uri="{FF2B5EF4-FFF2-40B4-BE49-F238E27FC236}">
                    <a16:creationId xmlns="" xmlns:a16="http://schemas.microsoft.com/office/drawing/2014/main" id="{F05C5B01-EEDC-4878-81D8-F6A4A8C27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1" y="961"/>
                <a:ext cx="23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4 h 8"/>
                  <a:gd name="T4" fmla="*/ 5 w 9"/>
                  <a:gd name="T5" fmla="*/ 0 h 8"/>
                  <a:gd name="T6" fmla="*/ 1 w 9"/>
                  <a:gd name="T7" fmla="*/ 3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8" y="8"/>
                      <a:pt x="9" y="7"/>
                      <a:pt x="9" y="4"/>
                    </a:cubicBezTo>
                    <a:cubicBezTo>
                      <a:pt x="9" y="0"/>
                      <a:pt x="9" y="0"/>
                      <a:pt x="5" y="0"/>
                    </a:cubicBezTo>
                    <a:cubicBezTo>
                      <a:pt x="2" y="0"/>
                      <a:pt x="0" y="0"/>
                      <a:pt x="1" y="3"/>
                    </a:cubicBezTo>
                    <a:cubicBezTo>
                      <a:pt x="1" y="8"/>
                      <a:pt x="1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10" name="Freeform 1960">
                <a:extLst>
                  <a:ext uri="{FF2B5EF4-FFF2-40B4-BE49-F238E27FC236}">
                    <a16:creationId xmlns="" xmlns:a16="http://schemas.microsoft.com/office/drawing/2014/main" id="{CF5405FC-F04F-4352-8A46-67E8217BF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4" y="961"/>
                <a:ext cx="21" cy="21"/>
              </a:xfrm>
              <a:custGeom>
                <a:avLst/>
                <a:gdLst>
                  <a:gd name="T0" fmla="*/ 3 w 8"/>
                  <a:gd name="T1" fmla="*/ 0 h 8"/>
                  <a:gd name="T2" fmla="*/ 0 w 8"/>
                  <a:gd name="T3" fmla="*/ 3 h 8"/>
                  <a:gd name="T4" fmla="*/ 4 w 8"/>
                  <a:gd name="T5" fmla="*/ 8 h 8"/>
                  <a:gd name="T6" fmla="*/ 8 w 8"/>
                  <a:gd name="T7" fmla="*/ 4 h 8"/>
                  <a:gd name="T8" fmla="*/ 3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1" y="0"/>
                      <a:pt x="0" y="0"/>
                      <a:pt x="0" y="3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6" y="8"/>
                      <a:pt x="8" y="7"/>
                      <a:pt x="8" y="4"/>
                    </a:cubicBezTo>
                    <a:cubicBezTo>
                      <a:pt x="7" y="0"/>
                      <a:pt x="8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11" name="Freeform 1961">
                <a:extLst>
                  <a:ext uri="{FF2B5EF4-FFF2-40B4-BE49-F238E27FC236}">
                    <a16:creationId xmlns="" xmlns:a16="http://schemas.microsoft.com/office/drawing/2014/main" id="{1C6D3ED7-7DCE-4570-93E4-0F2E0AB42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8" y="961"/>
                <a:ext cx="21" cy="21"/>
              </a:xfrm>
              <a:custGeom>
                <a:avLst/>
                <a:gdLst>
                  <a:gd name="T0" fmla="*/ 5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5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0" y="0"/>
                      <a:pt x="0" y="0"/>
                      <a:pt x="0" y="4"/>
                    </a:cubicBezTo>
                    <a:cubicBezTo>
                      <a:pt x="0" y="6"/>
                      <a:pt x="1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12" name="Freeform 1962">
                <a:extLst>
                  <a:ext uri="{FF2B5EF4-FFF2-40B4-BE49-F238E27FC236}">
                    <a16:creationId xmlns="" xmlns:a16="http://schemas.microsoft.com/office/drawing/2014/main" id="{38B17C94-D9F4-41CC-9BA9-D3122C88B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" y="961"/>
                <a:ext cx="21" cy="21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3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7" y="8"/>
                      <a:pt x="8" y="8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1" y="0"/>
                      <a:pt x="0" y="0"/>
                      <a:pt x="0" y="3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13" name="Freeform 1963">
                <a:extLst>
                  <a:ext uri="{FF2B5EF4-FFF2-40B4-BE49-F238E27FC236}">
                    <a16:creationId xmlns="" xmlns:a16="http://schemas.microsoft.com/office/drawing/2014/main" id="{41F26137-8B04-4D77-80AA-E190838F2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8" y="961"/>
                <a:ext cx="23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3 h 8"/>
                  <a:gd name="T4" fmla="*/ 5 w 9"/>
                  <a:gd name="T5" fmla="*/ 0 h 8"/>
                  <a:gd name="T6" fmla="*/ 1 w 9"/>
                  <a:gd name="T7" fmla="*/ 4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9" y="8"/>
                      <a:pt x="8" y="8"/>
                      <a:pt x="9" y="3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1" y="0"/>
                      <a:pt x="1" y="0"/>
                      <a:pt x="1" y="4"/>
                    </a:cubicBezTo>
                    <a:cubicBezTo>
                      <a:pt x="0" y="8"/>
                      <a:pt x="2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14" name="Freeform 1964">
                <a:extLst>
                  <a:ext uri="{FF2B5EF4-FFF2-40B4-BE49-F238E27FC236}">
                    <a16:creationId xmlns="" xmlns:a16="http://schemas.microsoft.com/office/drawing/2014/main" id="{91F010DD-92BD-449B-B2B6-2F1ACB899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4" y="959"/>
                <a:ext cx="21" cy="26"/>
              </a:xfrm>
              <a:custGeom>
                <a:avLst/>
                <a:gdLst>
                  <a:gd name="T0" fmla="*/ 4 w 8"/>
                  <a:gd name="T1" fmla="*/ 9 h 10"/>
                  <a:gd name="T2" fmla="*/ 8 w 8"/>
                  <a:gd name="T3" fmla="*/ 6 h 10"/>
                  <a:gd name="T4" fmla="*/ 5 w 8"/>
                  <a:gd name="T5" fmla="*/ 1 h 10"/>
                  <a:gd name="T6" fmla="*/ 0 w 8"/>
                  <a:gd name="T7" fmla="*/ 4 h 10"/>
                  <a:gd name="T8" fmla="*/ 4 w 8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9"/>
                    </a:moveTo>
                    <a:cubicBezTo>
                      <a:pt x="6" y="9"/>
                      <a:pt x="8" y="10"/>
                      <a:pt x="8" y="6"/>
                    </a:cubicBezTo>
                    <a:cubicBezTo>
                      <a:pt x="8" y="1"/>
                      <a:pt x="8" y="1"/>
                      <a:pt x="5" y="1"/>
                    </a:cubicBezTo>
                    <a:cubicBezTo>
                      <a:pt x="3" y="1"/>
                      <a:pt x="0" y="0"/>
                      <a:pt x="0" y="4"/>
                    </a:cubicBezTo>
                    <a:cubicBezTo>
                      <a:pt x="0" y="9"/>
                      <a:pt x="0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15" name="Freeform 1965">
                <a:extLst>
                  <a:ext uri="{FF2B5EF4-FFF2-40B4-BE49-F238E27FC236}">
                    <a16:creationId xmlns="" xmlns:a16="http://schemas.microsoft.com/office/drawing/2014/main" id="{736BA150-FFC4-454A-BA80-DEEAF0E73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5" y="959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5 h 9"/>
                  <a:gd name="T4" fmla="*/ 3 w 8"/>
                  <a:gd name="T5" fmla="*/ 1 h 9"/>
                  <a:gd name="T6" fmla="*/ 0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8" y="9"/>
                      <a:pt x="8" y="8"/>
                      <a:pt x="8" y="5"/>
                    </a:cubicBezTo>
                    <a:cubicBezTo>
                      <a:pt x="8" y="1"/>
                      <a:pt x="8" y="1"/>
                      <a:pt x="3" y="1"/>
                    </a:cubicBezTo>
                    <a:cubicBezTo>
                      <a:pt x="0" y="0"/>
                      <a:pt x="0" y="2"/>
                      <a:pt x="0" y="5"/>
                    </a:cubicBezTo>
                    <a:cubicBezTo>
                      <a:pt x="0" y="9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16" name="Freeform 1966">
                <a:extLst>
                  <a:ext uri="{FF2B5EF4-FFF2-40B4-BE49-F238E27FC236}">
                    <a16:creationId xmlns="" xmlns:a16="http://schemas.microsoft.com/office/drawing/2014/main" id="{28A4B87F-1A5E-4060-A76B-429D6484B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2" y="959"/>
                <a:ext cx="20" cy="26"/>
              </a:xfrm>
              <a:custGeom>
                <a:avLst/>
                <a:gdLst>
                  <a:gd name="T0" fmla="*/ 4 w 8"/>
                  <a:gd name="T1" fmla="*/ 1 h 10"/>
                  <a:gd name="T2" fmla="*/ 0 w 8"/>
                  <a:gd name="T3" fmla="*/ 4 h 10"/>
                  <a:gd name="T4" fmla="*/ 3 w 8"/>
                  <a:gd name="T5" fmla="*/ 9 h 10"/>
                  <a:gd name="T6" fmla="*/ 8 w 8"/>
                  <a:gd name="T7" fmla="*/ 6 h 10"/>
                  <a:gd name="T8" fmla="*/ 4 w 8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2" y="1"/>
                      <a:pt x="0" y="0"/>
                      <a:pt x="0" y="4"/>
                    </a:cubicBezTo>
                    <a:cubicBezTo>
                      <a:pt x="0" y="9"/>
                      <a:pt x="0" y="9"/>
                      <a:pt x="3" y="9"/>
                    </a:cubicBezTo>
                    <a:cubicBezTo>
                      <a:pt x="5" y="9"/>
                      <a:pt x="8" y="10"/>
                      <a:pt x="8" y="6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17" name="Freeform 1967">
                <a:extLst>
                  <a:ext uri="{FF2B5EF4-FFF2-40B4-BE49-F238E27FC236}">
                    <a16:creationId xmlns="" xmlns:a16="http://schemas.microsoft.com/office/drawing/2014/main" id="{33261253-4986-47A8-85E5-3DD3A9381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5" y="961"/>
                <a:ext cx="21" cy="21"/>
              </a:xfrm>
              <a:custGeom>
                <a:avLst/>
                <a:gdLst>
                  <a:gd name="T0" fmla="*/ 5 w 8"/>
                  <a:gd name="T1" fmla="*/ 0 h 8"/>
                  <a:gd name="T2" fmla="*/ 1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5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0" y="7"/>
                      <a:pt x="1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18" name="Freeform 1968">
                <a:extLst>
                  <a:ext uri="{FF2B5EF4-FFF2-40B4-BE49-F238E27FC236}">
                    <a16:creationId xmlns="" xmlns:a16="http://schemas.microsoft.com/office/drawing/2014/main" id="{26EBB173-89DB-4DAD-94E0-15F89259B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1" y="959"/>
                <a:ext cx="24" cy="26"/>
              </a:xfrm>
              <a:custGeom>
                <a:avLst/>
                <a:gdLst>
                  <a:gd name="T0" fmla="*/ 5 w 9"/>
                  <a:gd name="T1" fmla="*/ 1 h 10"/>
                  <a:gd name="T2" fmla="*/ 0 w 9"/>
                  <a:gd name="T3" fmla="*/ 4 h 10"/>
                  <a:gd name="T4" fmla="*/ 4 w 9"/>
                  <a:gd name="T5" fmla="*/ 9 h 10"/>
                  <a:gd name="T6" fmla="*/ 8 w 9"/>
                  <a:gd name="T7" fmla="*/ 6 h 10"/>
                  <a:gd name="T8" fmla="*/ 5 w 9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5" y="1"/>
                    </a:moveTo>
                    <a:cubicBezTo>
                      <a:pt x="3" y="1"/>
                      <a:pt x="0" y="0"/>
                      <a:pt x="0" y="4"/>
                    </a:cubicBezTo>
                    <a:cubicBezTo>
                      <a:pt x="0" y="9"/>
                      <a:pt x="0" y="9"/>
                      <a:pt x="4" y="9"/>
                    </a:cubicBezTo>
                    <a:cubicBezTo>
                      <a:pt x="6" y="9"/>
                      <a:pt x="9" y="10"/>
                      <a:pt x="8" y="6"/>
                    </a:cubicBezTo>
                    <a:cubicBezTo>
                      <a:pt x="8" y="1"/>
                      <a:pt x="8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19" name="Freeform 1969">
                <a:extLst>
                  <a:ext uri="{FF2B5EF4-FFF2-40B4-BE49-F238E27FC236}">
                    <a16:creationId xmlns="" xmlns:a16="http://schemas.microsoft.com/office/drawing/2014/main" id="{6254D45E-FD52-4BD9-ADA7-4295B9568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8" y="959"/>
                <a:ext cx="20" cy="23"/>
              </a:xfrm>
              <a:custGeom>
                <a:avLst/>
                <a:gdLst>
                  <a:gd name="T0" fmla="*/ 4 w 8"/>
                  <a:gd name="T1" fmla="*/ 9 h 9"/>
                  <a:gd name="T2" fmla="*/ 8 w 8"/>
                  <a:gd name="T3" fmla="*/ 5 h 9"/>
                  <a:gd name="T4" fmla="*/ 3 w 8"/>
                  <a:gd name="T5" fmla="*/ 1 h 9"/>
                  <a:gd name="T6" fmla="*/ 0 w 8"/>
                  <a:gd name="T7" fmla="*/ 5 h 9"/>
                  <a:gd name="T8" fmla="*/ 4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7" y="9"/>
                      <a:pt x="8" y="8"/>
                      <a:pt x="8" y="5"/>
                    </a:cubicBezTo>
                    <a:cubicBezTo>
                      <a:pt x="7" y="1"/>
                      <a:pt x="8" y="1"/>
                      <a:pt x="3" y="1"/>
                    </a:cubicBezTo>
                    <a:cubicBezTo>
                      <a:pt x="0" y="0"/>
                      <a:pt x="0" y="2"/>
                      <a:pt x="0" y="5"/>
                    </a:cubicBezTo>
                    <a:cubicBezTo>
                      <a:pt x="0" y="9"/>
                      <a:pt x="0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20" name="Freeform 1970">
                <a:extLst>
                  <a:ext uri="{FF2B5EF4-FFF2-40B4-BE49-F238E27FC236}">
                    <a16:creationId xmlns="" xmlns:a16="http://schemas.microsoft.com/office/drawing/2014/main" id="{CEE90AAC-076B-4735-8A36-F0604352D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961"/>
                <a:ext cx="21" cy="21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3 w 8"/>
                  <a:gd name="T5" fmla="*/ 0 h 8"/>
                  <a:gd name="T6" fmla="*/ 0 w 8"/>
                  <a:gd name="T7" fmla="*/ 4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3" y="0"/>
                    </a:cubicBezTo>
                    <a:cubicBezTo>
                      <a:pt x="0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21" name="Freeform 1971">
                <a:extLst>
                  <a:ext uri="{FF2B5EF4-FFF2-40B4-BE49-F238E27FC236}">
                    <a16:creationId xmlns="" xmlns:a16="http://schemas.microsoft.com/office/drawing/2014/main" id="{BB1277D9-48E7-48A4-A18F-CB24D5A23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959"/>
                <a:ext cx="21" cy="23"/>
              </a:xfrm>
              <a:custGeom>
                <a:avLst/>
                <a:gdLst>
                  <a:gd name="T0" fmla="*/ 4 w 8"/>
                  <a:gd name="T1" fmla="*/ 9 h 9"/>
                  <a:gd name="T2" fmla="*/ 7 w 8"/>
                  <a:gd name="T3" fmla="*/ 5 h 9"/>
                  <a:gd name="T4" fmla="*/ 3 w 8"/>
                  <a:gd name="T5" fmla="*/ 1 h 9"/>
                  <a:gd name="T6" fmla="*/ 0 w 8"/>
                  <a:gd name="T7" fmla="*/ 5 h 9"/>
                  <a:gd name="T8" fmla="*/ 4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7" y="9"/>
                      <a:pt x="8" y="8"/>
                      <a:pt x="7" y="5"/>
                    </a:cubicBezTo>
                    <a:cubicBezTo>
                      <a:pt x="7" y="1"/>
                      <a:pt x="7" y="1"/>
                      <a:pt x="3" y="1"/>
                    </a:cubicBezTo>
                    <a:cubicBezTo>
                      <a:pt x="0" y="0"/>
                      <a:pt x="0" y="2"/>
                      <a:pt x="0" y="5"/>
                    </a:cubicBezTo>
                    <a:cubicBezTo>
                      <a:pt x="0" y="9"/>
                      <a:pt x="0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22" name="Freeform 1972">
                <a:extLst>
                  <a:ext uri="{FF2B5EF4-FFF2-40B4-BE49-F238E27FC236}">
                    <a16:creationId xmlns="" xmlns:a16="http://schemas.microsoft.com/office/drawing/2014/main" id="{BDFAA52A-558F-49C8-80D5-A2FC00092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961"/>
                <a:ext cx="21" cy="21"/>
              </a:xfrm>
              <a:custGeom>
                <a:avLst/>
                <a:gdLst>
                  <a:gd name="T0" fmla="*/ 5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5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0" y="0"/>
                      <a:pt x="0" y="0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23" name="Freeform 1973">
                <a:extLst>
                  <a:ext uri="{FF2B5EF4-FFF2-40B4-BE49-F238E27FC236}">
                    <a16:creationId xmlns="" xmlns:a16="http://schemas.microsoft.com/office/drawing/2014/main" id="{BC3FCB07-0B41-4ADA-8A04-2BC1C76A3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961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0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24" name="Freeform 1974">
                <a:extLst>
                  <a:ext uri="{FF2B5EF4-FFF2-40B4-BE49-F238E27FC236}">
                    <a16:creationId xmlns="" xmlns:a16="http://schemas.microsoft.com/office/drawing/2014/main" id="{83A7AB6D-0CED-4352-85DC-80EBCD76E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9" y="855"/>
                <a:ext cx="20" cy="23"/>
              </a:xfrm>
              <a:custGeom>
                <a:avLst/>
                <a:gdLst>
                  <a:gd name="T0" fmla="*/ 3 w 8"/>
                  <a:gd name="T1" fmla="*/ 8 h 9"/>
                  <a:gd name="T2" fmla="*/ 8 w 8"/>
                  <a:gd name="T3" fmla="*/ 5 h 9"/>
                  <a:gd name="T4" fmla="*/ 4 w 8"/>
                  <a:gd name="T5" fmla="*/ 1 h 9"/>
                  <a:gd name="T6" fmla="*/ 0 w 8"/>
                  <a:gd name="T7" fmla="*/ 5 h 9"/>
                  <a:gd name="T8" fmla="*/ 3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8"/>
                    </a:moveTo>
                    <a:cubicBezTo>
                      <a:pt x="8" y="8"/>
                      <a:pt x="8" y="8"/>
                      <a:pt x="8" y="5"/>
                    </a:cubicBezTo>
                    <a:cubicBezTo>
                      <a:pt x="8" y="2"/>
                      <a:pt x="8" y="0"/>
                      <a:pt x="4" y="1"/>
                    </a:cubicBezTo>
                    <a:cubicBezTo>
                      <a:pt x="0" y="1"/>
                      <a:pt x="0" y="1"/>
                      <a:pt x="0" y="5"/>
                    </a:cubicBezTo>
                    <a:cubicBezTo>
                      <a:pt x="0" y="7"/>
                      <a:pt x="0" y="9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25" name="Freeform 1975">
                <a:extLst>
                  <a:ext uri="{FF2B5EF4-FFF2-40B4-BE49-F238E27FC236}">
                    <a16:creationId xmlns="" xmlns:a16="http://schemas.microsoft.com/office/drawing/2014/main" id="{940E37B9-7727-4CE3-BBEC-2044420C3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2" y="855"/>
                <a:ext cx="24" cy="23"/>
              </a:xfrm>
              <a:custGeom>
                <a:avLst/>
                <a:gdLst>
                  <a:gd name="T0" fmla="*/ 4 w 9"/>
                  <a:gd name="T1" fmla="*/ 8 h 9"/>
                  <a:gd name="T2" fmla="*/ 9 w 9"/>
                  <a:gd name="T3" fmla="*/ 5 h 9"/>
                  <a:gd name="T4" fmla="*/ 5 w 9"/>
                  <a:gd name="T5" fmla="*/ 1 h 9"/>
                  <a:gd name="T6" fmla="*/ 1 w 9"/>
                  <a:gd name="T7" fmla="*/ 4 h 9"/>
                  <a:gd name="T8" fmla="*/ 4 w 9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4" y="8"/>
                    </a:moveTo>
                    <a:cubicBezTo>
                      <a:pt x="6" y="8"/>
                      <a:pt x="9" y="9"/>
                      <a:pt x="9" y="5"/>
                    </a:cubicBezTo>
                    <a:cubicBezTo>
                      <a:pt x="8" y="1"/>
                      <a:pt x="9" y="1"/>
                      <a:pt x="5" y="1"/>
                    </a:cubicBezTo>
                    <a:cubicBezTo>
                      <a:pt x="3" y="1"/>
                      <a:pt x="0" y="0"/>
                      <a:pt x="1" y="4"/>
                    </a:cubicBezTo>
                    <a:cubicBezTo>
                      <a:pt x="1" y="8"/>
                      <a:pt x="1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26" name="Freeform 1976">
                <a:extLst>
                  <a:ext uri="{FF2B5EF4-FFF2-40B4-BE49-F238E27FC236}">
                    <a16:creationId xmlns="" xmlns:a16="http://schemas.microsoft.com/office/drawing/2014/main" id="{8C326A41-A382-4B70-8513-29CB69769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3" y="855"/>
                <a:ext cx="24" cy="23"/>
              </a:xfrm>
              <a:custGeom>
                <a:avLst/>
                <a:gdLst>
                  <a:gd name="T0" fmla="*/ 4 w 9"/>
                  <a:gd name="T1" fmla="*/ 8 h 9"/>
                  <a:gd name="T2" fmla="*/ 8 w 9"/>
                  <a:gd name="T3" fmla="*/ 5 h 9"/>
                  <a:gd name="T4" fmla="*/ 5 w 9"/>
                  <a:gd name="T5" fmla="*/ 1 h 9"/>
                  <a:gd name="T6" fmla="*/ 0 w 9"/>
                  <a:gd name="T7" fmla="*/ 4 h 9"/>
                  <a:gd name="T8" fmla="*/ 4 w 9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4" y="8"/>
                    </a:moveTo>
                    <a:cubicBezTo>
                      <a:pt x="6" y="8"/>
                      <a:pt x="9" y="9"/>
                      <a:pt x="8" y="5"/>
                    </a:cubicBezTo>
                    <a:cubicBezTo>
                      <a:pt x="8" y="1"/>
                      <a:pt x="8" y="1"/>
                      <a:pt x="5" y="1"/>
                    </a:cubicBezTo>
                    <a:cubicBezTo>
                      <a:pt x="3" y="1"/>
                      <a:pt x="0" y="0"/>
                      <a:pt x="0" y="4"/>
                    </a:cubicBezTo>
                    <a:cubicBezTo>
                      <a:pt x="1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27" name="Freeform 1977">
                <a:extLst>
                  <a:ext uri="{FF2B5EF4-FFF2-40B4-BE49-F238E27FC236}">
                    <a16:creationId xmlns="" xmlns:a16="http://schemas.microsoft.com/office/drawing/2014/main" id="{26EAD0E1-3D44-4263-9F2F-2BC2D50EA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858"/>
                <a:ext cx="26" cy="20"/>
              </a:xfrm>
              <a:custGeom>
                <a:avLst/>
                <a:gdLst>
                  <a:gd name="T0" fmla="*/ 4 w 10"/>
                  <a:gd name="T1" fmla="*/ 7 h 8"/>
                  <a:gd name="T2" fmla="*/ 9 w 10"/>
                  <a:gd name="T3" fmla="*/ 4 h 8"/>
                  <a:gd name="T4" fmla="*/ 6 w 10"/>
                  <a:gd name="T5" fmla="*/ 0 h 8"/>
                  <a:gd name="T6" fmla="*/ 1 w 10"/>
                  <a:gd name="T7" fmla="*/ 3 h 8"/>
                  <a:gd name="T8" fmla="*/ 4 w 10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4" y="7"/>
                    </a:moveTo>
                    <a:cubicBezTo>
                      <a:pt x="9" y="8"/>
                      <a:pt x="9" y="8"/>
                      <a:pt x="9" y="4"/>
                    </a:cubicBezTo>
                    <a:cubicBezTo>
                      <a:pt x="9" y="2"/>
                      <a:pt x="10" y="0"/>
                      <a:pt x="6" y="0"/>
                    </a:cubicBezTo>
                    <a:cubicBezTo>
                      <a:pt x="1" y="0"/>
                      <a:pt x="1" y="0"/>
                      <a:pt x="1" y="3"/>
                    </a:cubicBezTo>
                    <a:cubicBezTo>
                      <a:pt x="1" y="5"/>
                      <a:pt x="0" y="8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28" name="Freeform 1978">
                <a:extLst>
                  <a:ext uri="{FF2B5EF4-FFF2-40B4-BE49-F238E27FC236}">
                    <a16:creationId xmlns="" xmlns:a16="http://schemas.microsoft.com/office/drawing/2014/main" id="{C66E7038-A2A3-47F6-A2E5-9E5AFACDB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855"/>
                <a:ext cx="21" cy="23"/>
              </a:xfrm>
              <a:custGeom>
                <a:avLst/>
                <a:gdLst>
                  <a:gd name="T0" fmla="*/ 3 w 8"/>
                  <a:gd name="T1" fmla="*/ 8 h 9"/>
                  <a:gd name="T2" fmla="*/ 8 w 8"/>
                  <a:gd name="T3" fmla="*/ 5 h 9"/>
                  <a:gd name="T4" fmla="*/ 4 w 8"/>
                  <a:gd name="T5" fmla="*/ 1 h 9"/>
                  <a:gd name="T6" fmla="*/ 0 w 8"/>
                  <a:gd name="T7" fmla="*/ 4 h 9"/>
                  <a:gd name="T8" fmla="*/ 3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8"/>
                    </a:moveTo>
                    <a:cubicBezTo>
                      <a:pt x="5" y="8"/>
                      <a:pt x="8" y="9"/>
                      <a:pt x="8" y="5"/>
                    </a:cubicBezTo>
                    <a:cubicBezTo>
                      <a:pt x="8" y="1"/>
                      <a:pt x="8" y="1"/>
                      <a:pt x="4" y="1"/>
                    </a:cubicBezTo>
                    <a:cubicBezTo>
                      <a:pt x="2" y="1"/>
                      <a:pt x="0" y="0"/>
                      <a:pt x="0" y="4"/>
                    </a:cubicBezTo>
                    <a:cubicBezTo>
                      <a:pt x="0" y="8"/>
                      <a:pt x="0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29" name="Freeform 1979">
                <a:extLst>
                  <a:ext uri="{FF2B5EF4-FFF2-40B4-BE49-F238E27FC236}">
                    <a16:creationId xmlns="" xmlns:a16="http://schemas.microsoft.com/office/drawing/2014/main" id="{18E50716-B9E4-4D22-B6B2-CD624BC48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0" y="855"/>
                <a:ext cx="20" cy="23"/>
              </a:xfrm>
              <a:custGeom>
                <a:avLst/>
                <a:gdLst>
                  <a:gd name="T0" fmla="*/ 5 w 8"/>
                  <a:gd name="T1" fmla="*/ 8 h 9"/>
                  <a:gd name="T2" fmla="*/ 8 w 8"/>
                  <a:gd name="T3" fmla="*/ 5 h 9"/>
                  <a:gd name="T4" fmla="*/ 4 w 8"/>
                  <a:gd name="T5" fmla="*/ 1 h 9"/>
                  <a:gd name="T6" fmla="*/ 1 w 8"/>
                  <a:gd name="T7" fmla="*/ 4 h 9"/>
                  <a:gd name="T8" fmla="*/ 5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8"/>
                    </a:moveTo>
                    <a:cubicBezTo>
                      <a:pt x="8" y="9"/>
                      <a:pt x="8" y="7"/>
                      <a:pt x="8" y="5"/>
                    </a:cubicBezTo>
                    <a:cubicBezTo>
                      <a:pt x="8" y="1"/>
                      <a:pt x="8" y="1"/>
                      <a:pt x="4" y="1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8"/>
                      <a:pt x="1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30" name="Freeform 1980">
                <a:extLst>
                  <a:ext uri="{FF2B5EF4-FFF2-40B4-BE49-F238E27FC236}">
                    <a16:creationId xmlns="" xmlns:a16="http://schemas.microsoft.com/office/drawing/2014/main" id="{551F681E-DA26-47C3-A5A9-95C2962AD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855"/>
                <a:ext cx="26" cy="23"/>
              </a:xfrm>
              <a:custGeom>
                <a:avLst/>
                <a:gdLst>
                  <a:gd name="T0" fmla="*/ 4 w 10"/>
                  <a:gd name="T1" fmla="*/ 8 h 9"/>
                  <a:gd name="T2" fmla="*/ 9 w 10"/>
                  <a:gd name="T3" fmla="*/ 5 h 9"/>
                  <a:gd name="T4" fmla="*/ 6 w 10"/>
                  <a:gd name="T5" fmla="*/ 1 h 9"/>
                  <a:gd name="T6" fmla="*/ 1 w 10"/>
                  <a:gd name="T7" fmla="*/ 4 h 9"/>
                  <a:gd name="T8" fmla="*/ 4 w 10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4" y="8"/>
                    </a:moveTo>
                    <a:cubicBezTo>
                      <a:pt x="9" y="8"/>
                      <a:pt x="9" y="9"/>
                      <a:pt x="9" y="5"/>
                    </a:cubicBezTo>
                    <a:cubicBezTo>
                      <a:pt x="9" y="3"/>
                      <a:pt x="10" y="0"/>
                      <a:pt x="6" y="1"/>
                    </a:cubicBezTo>
                    <a:cubicBezTo>
                      <a:pt x="1" y="0"/>
                      <a:pt x="1" y="1"/>
                      <a:pt x="1" y="4"/>
                    </a:cubicBezTo>
                    <a:cubicBezTo>
                      <a:pt x="1" y="6"/>
                      <a:pt x="0" y="9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31" name="Freeform 1981">
                <a:extLst>
                  <a:ext uri="{FF2B5EF4-FFF2-40B4-BE49-F238E27FC236}">
                    <a16:creationId xmlns="" xmlns:a16="http://schemas.microsoft.com/office/drawing/2014/main" id="{BE4C8F1A-14AD-4F59-A150-1BB66A192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855"/>
                <a:ext cx="21" cy="23"/>
              </a:xfrm>
              <a:custGeom>
                <a:avLst/>
                <a:gdLst>
                  <a:gd name="T0" fmla="*/ 4 w 8"/>
                  <a:gd name="T1" fmla="*/ 8 h 9"/>
                  <a:gd name="T2" fmla="*/ 8 w 8"/>
                  <a:gd name="T3" fmla="*/ 5 h 9"/>
                  <a:gd name="T4" fmla="*/ 3 w 8"/>
                  <a:gd name="T5" fmla="*/ 1 h 9"/>
                  <a:gd name="T6" fmla="*/ 0 w 8"/>
                  <a:gd name="T7" fmla="*/ 5 h 9"/>
                  <a:gd name="T8" fmla="*/ 4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7" y="9"/>
                      <a:pt x="8" y="7"/>
                      <a:pt x="8" y="5"/>
                    </a:cubicBezTo>
                    <a:cubicBezTo>
                      <a:pt x="8" y="1"/>
                      <a:pt x="8" y="1"/>
                      <a:pt x="3" y="1"/>
                    </a:cubicBezTo>
                    <a:cubicBezTo>
                      <a:pt x="0" y="0"/>
                      <a:pt x="0" y="2"/>
                      <a:pt x="0" y="5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32" name="Freeform 1982">
                <a:extLst>
                  <a:ext uri="{FF2B5EF4-FFF2-40B4-BE49-F238E27FC236}">
                    <a16:creationId xmlns="" xmlns:a16="http://schemas.microsoft.com/office/drawing/2014/main" id="{EC7B4B09-337F-41D6-9955-0DF263687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1806"/>
                <a:ext cx="23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5 h 8"/>
                  <a:gd name="T4" fmla="*/ 5 w 9"/>
                  <a:gd name="T5" fmla="*/ 0 h 8"/>
                  <a:gd name="T6" fmla="*/ 1 w 9"/>
                  <a:gd name="T7" fmla="*/ 4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7" y="8"/>
                      <a:pt x="9" y="8"/>
                      <a:pt x="9" y="5"/>
                    </a:cubicBezTo>
                    <a:cubicBezTo>
                      <a:pt x="8" y="0"/>
                      <a:pt x="9" y="1"/>
                      <a:pt x="5" y="0"/>
                    </a:cubicBezTo>
                    <a:cubicBezTo>
                      <a:pt x="2" y="0"/>
                      <a:pt x="0" y="1"/>
                      <a:pt x="1" y="4"/>
                    </a:cubicBezTo>
                    <a:cubicBezTo>
                      <a:pt x="1" y="8"/>
                      <a:pt x="1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33" name="Freeform 1983">
                <a:extLst>
                  <a:ext uri="{FF2B5EF4-FFF2-40B4-BE49-F238E27FC236}">
                    <a16:creationId xmlns="" xmlns:a16="http://schemas.microsoft.com/office/drawing/2014/main" id="{899CEB5B-0A8C-49A4-9110-D0986014B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" y="1806"/>
                <a:ext cx="21" cy="23"/>
              </a:xfrm>
              <a:custGeom>
                <a:avLst/>
                <a:gdLst>
                  <a:gd name="T0" fmla="*/ 4 w 8"/>
                  <a:gd name="T1" fmla="*/ 0 h 9"/>
                  <a:gd name="T2" fmla="*/ 0 w 8"/>
                  <a:gd name="T3" fmla="*/ 5 h 9"/>
                  <a:gd name="T4" fmla="*/ 4 w 8"/>
                  <a:gd name="T5" fmla="*/ 8 h 9"/>
                  <a:gd name="T6" fmla="*/ 8 w 8"/>
                  <a:gd name="T7" fmla="*/ 4 h 9"/>
                  <a:gd name="T8" fmla="*/ 4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0" y="1"/>
                      <a:pt x="1" y="0"/>
                      <a:pt x="0" y="5"/>
                    </a:cubicBezTo>
                    <a:cubicBezTo>
                      <a:pt x="0" y="8"/>
                      <a:pt x="2" y="9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34" name="Freeform 1984">
                <a:extLst>
                  <a:ext uri="{FF2B5EF4-FFF2-40B4-BE49-F238E27FC236}">
                    <a16:creationId xmlns="" xmlns:a16="http://schemas.microsoft.com/office/drawing/2014/main" id="{0877D005-32F3-4242-93A6-4EDFA1CE3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1806"/>
                <a:ext cx="21" cy="23"/>
              </a:xfrm>
              <a:custGeom>
                <a:avLst/>
                <a:gdLst>
                  <a:gd name="T0" fmla="*/ 5 w 8"/>
                  <a:gd name="T1" fmla="*/ 0 h 9"/>
                  <a:gd name="T2" fmla="*/ 0 w 8"/>
                  <a:gd name="T3" fmla="*/ 4 h 9"/>
                  <a:gd name="T4" fmla="*/ 4 w 8"/>
                  <a:gd name="T5" fmla="*/ 8 h 9"/>
                  <a:gd name="T6" fmla="*/ 8 w 8"/>
                  <a:gd name="T7" fmla="*/ 4 h 9"/>
                  <a:gd name="T8" fmla="*/ 5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0" y="1"/>
                      <a:pt x="0" y="0"/>
                      <a:pt x="0" y="4"/>
                    </a:cubicBezTo>
                    <a:cubicBezTo>
                      <a:pt x="0" y="7"/>
                      <a:pt x="0" y="9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2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35" name="Freeform 1985">
                <a:extLst>
                  <a:ext uri="{FF2B5EF4-FFF2-40B4-BE49-F238E27FC236}">
                    <a16:creationId xmlns="" xmlns:a16="http://schemas.microsoft.com/office/drawing/2014/main" id="{F19DA45C-496C-43C5-890E-03F1E2C0D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" y="1806"/>
                <a:ext cx="20" cy="23"/>
              </a:xfrm>
              <a:custGeom>
                <a:avLst/>
                <a:gdLst>
                  <a:gd name="T0" fmla="*/ 4 w 8"/>
                  <a:gd name="T1" fmla="*/ 0 h 9"/>
                  <a:gd name="T2" fmla="*/ 0 w 8"/>
                  <a:gd name="T3" fmla="*/ 4 h 9"/>
                  <a:gd name="T4" fmla="*/ 3 w 8"/>
                  <a:gd name="T5" fmla="*/ 8 h 9"/>
                  <a:gd name="T6" fmla="*/ 8 w 8"/>
                  <a:gd name="T7" fmla="*/ 4 h 9"/>
                  <a:gd name="T8" fmla="*/ 4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0" y="1"/>
                      <a:pt x="0" y="0"/>
                      <a:pt x="0" y="4"/>
                    </a:cubicBezTo>
                    <a:cubicBezTo>
                      <a:pt x="0" y="7"/>
                      <a:pt x="0" y="9"/>
                      <a:pt x="3" y="8"/>
                    </a:cubicBezTo>
                    <a:cubicBezTo>
                      <a:pt x="8" y="8"/>
                      <a:pt x="7" y="8"/>
                      <a:pt x="8" y="4"/>
                    </a:cubicBezTo>
                    <a:cubicBezTo>
                      <a:pt x="8" y="2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36" name="Freeform 1986">
                <a:extLst>
                  <a:ext uri="{FF2B5EF4-FFF2-40B4-BE49-F238E27FC236}">
                    <a16:creationId xmlns="" xmlns:a16="http://schemas.microsoft.com/office/drawing/2014/main" id="{EA95CBCF-69FD-47E5-BF38-15B74C4E5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" y="1804"/>
                <a:ext cx="24" cy="25"/>
              </a:xfrm>
              <a:custGeom>
                <a:avLst/>
                <a:gdLst>
                  <a:gd name="T0" fmla="*/ 4 w 9"/>
                  <a:gd name="T1" fmla="*/ 9 h 10"/>
                  <a:gd name="T2" fmla="*/ 8 w 9"/>
                  <a:gd name="T3" fmla="*/ 6 h 10"/>
                  <a:gd name="T4" fmla="*/ 5 w 9"/>
                  <a:gd name="T5" fmla="*/ 1 h 10"/>
                  <a:gd name="T6" fmla="*/ 1 w 9"/>
                  <a:gd name="T7" fmla="*/ 4 h 10"/>
                  <a:gd name="T8" fmla="*/ 4 w 9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4" y="9"/>
                    </a:moveTo>
                    <a:cubicBezTo>
                      <a:pt x="6" y="9"/>
                      <a:pt x="9" y="10"/>
                      <a:pt x="8" y="6"/>
                    </a:cubicBezTo>
                    <a:cubicBezTo>
                      <a:pt x="8" y="2"/>
                      <a:pt x="8" y="1"/>
                      <a:pt x="5" y="1"/>
                    </a:cubicBezTo>
                    <a:cubicBezTo>
                      <a:pt x="3" y="1"/>
                      <a:pt x="0" y="0"/>
                      <a:pt x="1" y="4"/>
                    </a:cubicBezTo>
                    <a:cubicBezTo>
                      <a:pt x="0" y="9"/>
                      <a:pt x="0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37" name="Freeform 1987">
                <a:extLst>
                  <a:ext uri="{FF2B5EF4-FFF2-40B4-BE49-F238E27FC236}">
                    <a16:creationId xmlns="" xmlns:a16="http://schemas.microsoft.com/office/drawing/2014/main" id="{248DEFDD-181E-447D-BE3B-6C7DEBB51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1702"/>
                <a:ext cx="21" cy="21"/>
              </a:xfrm>
              <a:custGeom>
                <a:avLst/>
                <a:gdLst>
                  <a:gd name="T0" fmla="*/ 3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3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0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38" name="Freeform 1988">
                <a:extLst>
                  <a:ext uri="{FF2B5EF4-FFF2-40B4-BE49-F238E27FC236}">
                    <a16:creationId xmlns="" xmlns:a16="http://schemas.microsoft.com/office/drawing/2014/main" id="{540B9EAD-596D-4C89-B123-0C1A199A1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1702"/>
                <a:ext cx="23" cy="21"/>
              </a:xfrm>
              <a:custGeom>
                <a:avLst/>
                <a:gdLst>
                  <a:gd name="T0" fmla="*/ 5 w 9"/>
                  <a:gd name="T1" fmla="*/ 8 h 8"/>
                  <a:gd name="T2" fmla="*/ 8 w 9"/>
                  <a:gd name="T3" fmla="*/ 4 h 8"/>
                  <a:gd name="T4" fmla="*/ 5 w 9"/>
                  <a:gd name="T5" fmla="*/ 0 h 8"/>
                  <a:gd name="T6" fmla="*/ 1 w 9"/>
                  <a:gd name="T7" fmla="*/ 3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7" y="8"/>
                      <a:pt x="9" y="8"/>
                      <a:pt x="8" y="4"/>
                    </a:cubicBezTo>
                    <a:cubicBezTo>
                      <a:pt x="8" y="0"/>
                      <a:pt x="8" y="0"/>
                      <a:pt x="5" y="0"/>
                    </a:cubicBezTo>
                    <a:cubicBezTo>
                      <a:pt x="2" y="0"/>
                      <a:pt x="0" y="0"/>
                      <a:pt x="1" y="3"/>
                    </a:cubicBezTo>
                    <a:cubicBezTo>
                      <a:pt x="1" y="8"/>
                      <a:pt x="1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39" name="Freeform 1989">
                <a:extLst>
                  <a:ext uri="{FF2B5EF4-FFF2-40B4-BE49-F238E27FC236}">
                    <a16:creationId xmlns="" xmlns:a16="http://schemas.microsoft.com/office/drawing/2014/main" id="{105BBC24-F5ED-4CE1-9E0B-297107665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1702"/>
                <a:ext cx="21" cy="21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3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7" y="8"/>
                      <a:pt x="8" y="8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2" y="0"/>
                      <a:pt x="0" y="0"/>
                      <a:pt x="0" y="3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40" name="Freeform 1990">
                <a:extLst>
                  <a:ext uri="{FF2B5EF4-FFF2-40B4-BE49-F238E27FC236}">
                    <a16:creationId xmlns="" xmlns:a16="http://schemas.microsoft.com/office/drawing/2014/main" id="{98857D15-4C06-4546-834F-DAB6C4840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1702"/>
                <a:ext cx="21" cy="21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3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7" y="8"/>
                      <a:pt x="8" y="8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1" y="0"/>
                      <a:pt x="0" y="0"/>
                      <a:pt x="0" y="3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41" name="Freeform 1991">
                <a:extLst>
                  <a:ext uri="{FF2B5EF4-FFF2-40B4-BE49-F238E27FC236}">
                    <a16:creationId xmlns="" xmlns:a16="http://schemas.microsoft.com/office/drawing/2014/main" id="{64AC153A-5042-4C6F-89D3-604797666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1700"/>
                <a:ext cx="23" cy="26"/>
              </a:xfrm>
              <a:custGeom>
                <a:avLst/>
                <a:gdLst>
                  <a:gd name="T0" fmla="*/ 5 w 9"/>
                  <a:gd name="T1" fmla="*/ 1 h 10"/>
                  <a:gd name="T2" fmla="*/ 1 w 9"/>
                  <a:gd name="T3" fmla="*/ 4 h 10"/>
                  <a:gd name="T4" fmla="*/ 4 w 9"/>
                  <a:gd name="T5" fmla="*/ 9 h 10"/>
                  <a:gd name="T6" fmla="*/ 9 w 9"/>
                  <a:gd name="T7" fmla="*/ 6 h 10"/>
                  <a:gd name="T8" fmla="*/ 5 w 9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5" y="1"/>
                    </a:moveTo>
                    <a:cubicBezTo>
                      <a:pt x="3" y="1"/>
                      <a:pt x="0" y="0"/>
                      <a:pt x="1" y="4"/>
                    </a:cubicBezTo>
                    <a:cubicBezTo>
                      <a:pt x="1" y="9"/>
                      <a:pt x="1" y="9"/>
                      <a:pt x="4" y="9"/>
                    </a:cubicBezTo>
                    <a:cubicBezTo>
                      <a:pt x="6" y="9"/>
                      <a:pt x="9" y="10"/>
                      <a:pt x="9" y="6"/>
                    </a:cubicBezTo>
                    <a:cubicBezTo>
                      <a:pt x="8" y="1"/>
                      <a:pt x="9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42" name="Freeform 1992">
                <a:extLst>
                  <a:ext uri="{FF2B5EF4-FFF2-40B4-BE49-F238E27FC236}">
                    <a16:creationId xmlns="" xmlns:a16="http://schemas.microsoft.com/office/drawing/2014/main" id="{93C8606B-57AF-4FF2-9102-654ABB049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599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7 h 8"/>
                  <a:gd name="T6" fmla="*/ 8 w 8"/>
                  <a:gd name="T7" fmla="*/ 3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1" y="0"/>
                      <a:pt x="0" y="4"/>
                    </a:cubicBezTo>
                    <a:cubicBezTo>
                      <a:pt x="0" y="7"/>
                      <a:pt x="2" y="8"/>
                      <a:pt x="4" y="7"/>
                    </a:cubicBezTo>
                    <a:cubicBezTo>
                      <a:pt x="8" y="7"/>
                      <a:pt x="8" y="7"/>
                      <a:pt x="8" y="3"/>
                    </a:cubicBezTo>
                    <a:cubicBezTo>
                      <a:pt x="8" y="0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43" name="Freeform 1993">
                <a:extLst>
                  <a:ext uri="{FF2B5EF4-FFF2-40B4-BE49-F238E27FC236}">
                    <a16:creationId xmlns="" xmlns:a16="http://schemas.microsoft.com/office/drawing/2014/main" id="{F929AAED-F851-4AB3-8056-0D0E6DBBA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1599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3 h 8"/>
                  <a:gd name="T4" fmla="*/ 4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0"/>
                      <a:pt x="0" y="3"/>
                    </a:cubicBezTo>
                    <a:cubicBezTo>
                      <a:pt x="0" y="7"/>
                      <a:pt x="0" y="7"/>
                      <a:pt x="4" y="8"/>
                    </a:cubicBezTo>
                    <a:cubicBezTo>
                      <a:pt x="7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44" name="Freeform 1994">
                <a:extLst>
                  <a:ext uri="{FF2B5EF4-FFF2-40B4-BE49-F238E27FC236}">
                    <a16:creationId xmlns="" xmlns:a16="http://schemas.microsoft.com/office/drawing/2014/main" id="{890FC794-59FD-4BA4-AED0-414602A17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596"/>
                <a:ext cx="26" cy="24"/>
              </a:xfrm>
              <a:custGeom>
                <a:avLst/>
                <a:gdLst>
                  <a:gd name="T0" fmla="*/ 6 w 10"/>
                  <a:gd name="T1" fmla="*/ 1 h 9"/>
                  <a:gd name="T2" fmla="*/ 1 w 10"/>
                  <a:gd name="T3" fmla="*/ 4 h 9"/>
                  <a:gd name="T4" fmla="*/ 4 w 10"/>
                  <a:gd name="T5" fmla="*/ 9 h 9"/>
                  <a:gd name="T6" fmla="*/ 8 w 10"/>
                  <a:gd name="T7" fmla="*/ 5 h 9"/>
                  <a:gd name="T8" fmla="*/ 6 w 1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6" y="1"/>
                    </a:moveTo>
                    <a:cubicBezTo>
                      <a:pt x="1" y="1"/>
                      <a:pt x="1" y="1"/>
                      <a:pt x="1" y="4"/>
                    </a:cubicBezTo>
                    <a:cubicBezTo>
                      <a:pt x="1" y="6"/>
                      <a:pt x="0" y="9"/>
                      <a:pt x="4" y="9"/>
                    </a:cubicBezTo>
                    <a:cubicBezTo>
                      <a:pt x="8" y="8"/>
                      <a:pt x="8" y="9"/>
                      <a:pt x="8" y="5"/>
                    </a:cubicBezTo>
                    <a:cubicBezTo>
                      <a:pt x="8" y="3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45" name="Freeform 1995">
                <a:extLst>
                  <a:ext uri="{FF2B5EF4-FFF2-40B4-BE49-F238E27FC236}">
                    <a16:creationId xmlns="" xmlns:a16="http://schemas.microsoft.com/office/drawing/2014/main" id="{A04745F2-2DDD-443E-99BD-C51CC4365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1599"/>
                <a:ext cx="20" cy="21"/>
              </a:xfrm>
              <a:custGeom>
                <a:avLst/>
                <a:gdLst>
                  <a:gd name="T0" fmla="*/ 5 w 8"/>
                  <a:gd name="T1" fmla="*/ 0 h 8"/>
                  <a:gd name="T2" fmla="*/ 0 w 8"/>
                  <a:gd name="T3" fmla="*/ 4 h 8"/>
                  <a:gd name="T4" fmla="*/ 4 w 8"/>
                  <a:gd name="T5" fmla="*/ 7 h 8"/>
                  <a:gd name="T6" fmla="*/ 8 w 8"/>
                  <a:gd name="T7" fmla="*/ 4 h 8"/>
                  <a:gd name="T8" fmla="*/ 5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1" y="0"/>
                      <a:pt x="1" y="0"/>
                      <a:pt x="0" y="4"/>
                    </a:cubicBezTo>
                    <a:cubicBezTo>
                      <a:pt x="0" y="6"/>
                      <a:pt x="1" y="8"/>
                      <a:pt x="4" y="7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46" name="Freeform 1996">
                <a:extLst>
                  <a:ext uri="{FF2B5EF4-FFF2-40B4-BE49-F238E27FC236}">
                    <a16:creationId xmlns="" xmlns:a16="http://schemas.microsoft.com/office/drawing/2014/main" id="{E75F48DF-8C30-47E6-AE4B-D2F57BEC5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1599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7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0"/>
                      <a:pt x="0" y="4"/>
                    </a:cubicBezTo>
                    <a:cubicBezTo>
                      <a:pt x="0" y="7"/>
                      <a:pt x="0" y="7"/>
                      <a:pt x="4" y="7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47" name="Freeform 1997">
                <a:extLst>
                  <a:ext uri="{FF2B5EF4-FFF2-40B4-BE49-F238E27FC236}">
                    <a16:creationId xmlns="" xmlns:a16="http://schemas.microsoft.com/office/drawing/2014/main" id="{151AEF8E-59DA-4A38-8460-DD70D7DBF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1599"/>
                <a:ext cx="23" cy="21"/>
              </a:xfrm>
              <a:custGeom>
                <a:avLst/>
                <a:gdLst>
                  <a:gd name="T0" fmla="*/ 4 w 9"/>
                  <a:gd name="T1" fmla="*/ 0 h 8"/>
                  <a:gd name="T2" fmla="*/ 1 w 9"/>
                  <a:gd name="T3" fmla="*/ 3 h 8"/>
                  <a:gd name="T4" fmla="*/ 5 w 9"/>
                  <a:gd name="T5" fmla="*/ 8 h 8"/>
                  <a:gd name="T6" fmla="*/ 9 w 9"/>
                  <a:gd name="T7" fmla="*/ 4 h 8"/>
                  <a:gd name="T8" fmla="*/ 4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1" y="0"/>
                      <a:pt x="0" y="1"/>
                      <a:pt x="1" y="3"/>
                    </a:cubicBezTo>
                    <a:cubicBezTo>
                      <a:pt x="1" y="8"/>
                      <a:pt x="1" y="7"/>
                      <a:pt x="5" y="8"/>
                    </a:cubicBezTo>
                    <a:cubicBezTo>
                      <a:pt x="8" y="8"/>
                      <a:pt x="9" y="6"/>
                      <a:pt x="9" y="4"/>
                    </a:cubicBezTo>
                    <a:cubicBezTo>
                      <a:pt x="8" y="0"/>
                      <a:pt x="9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48" name="Freeform 1998">
                <a:extLst>
                  <a:ext uri="{FF2B5EF4-FFF2-40B4-BE49-F238E27FC236}">
                    <a16:creationId xmlns="" xmlns:a16="http://schemas.microsoft.com/office/drawing/2014/main" id="{335BDDB8-CFFB-4A08-8C56-77A2D0F31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" y="1599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1 w 8"/>
                  <a:gd name="T3" fmla="*/ 3 h 8"/>
                  <a:gd name="T4" fmla="*/ 4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1" y="0"/>
                      <a:pt x="1" y="3"/>
                    </a:cubicBezTo>
                    <a:cubicBezTo>
                      <a:pt x="0" y="7"/>
                      <a:pt x="0" y="7"/>
                      <a:pt x="4" y="8"/>
                    </a:cubicBezTo>
                    <a:cubicBezTo>
                      <a:pt x="7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49" name="Freeform 1999">
                <a:extLst>
                  <a:ext uri="{FF2B5EF4-FFF2-40B4-BE49-F238E27FC236}">
                    <a16:creationId xmlns="" xmlns:a16="http://schemas.microsoft.com/office/drawing/2014/main" id="{022EA16B-B75C-4944-BAB3-E74B33043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1599"/>
                <a:ext cx="21" cy="21"/>
              </a:xfrm>
              <a:custGeom>
                <a:avLst/>
                <a:gdLst>
                  <a:gd name="T0" fmla="*/ 0 w 8"/>
                  <a:gd name="T1" fmla="*/ 4 h 8"/>
                  <a:gd name="T2" fmla="*/ 3 w 8"/>
                  <a:gd name="T3" fmla="*/ 7 h 8"/>
                  <a:gd name="T4" fmla="*/ 8 w 8"/>
                  <a:gd name="T5" fmla="*/ 4 h 8"/>
                  <a:gd name="T6" fmla="*/ 5 w 8"/>
                  <a:gd name="T7" fmla="*/ 0 h 8"/>
                  <a:gd name="T8" fmla="*/ 0 w 8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0" y="6"/>
                      <a:pt x="0" y="8"/>
                      <a:pt x="3" y="7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5" y="0"/>
                    </a:cubicBezTo>
                    <a:cubicBezTo>
                      <a:pt x="0" y="0"/>
                      <a:pt x="0" y="0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50" name="Freeform 2000">
                <a:extLst>
                  <a:ext uri="{FF2B5EF4-FFF2-40B4-BE49-F238E27FC236}">
                    <a16:creationId xmlns="" xmlns:a16="http://schemas.microsoft.com/office/drawing/2014/main" id="{08EE556E-0EA5-43BC-88BE-7D8283315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596"/>
                <a:ext cx="21" cy="26"/>
              </a:xfrm>
              <a:custGeom>
                <a:avLst/>
                <a:gdLst>
                  <a:gd name="T0" fmla="*/ 4 w 8"/>
                  <a:gd name="T1" fmla="*/ 1 h 10"/>
                  <a:gd name="T2" fmla="*/ 0 w 8"/>
                  <a:gd name="T3" fmla="*/ 4 h 10"/>
                  <a:gd name="T4" fmla="*/ 3 w 8"/>
                  <a:gd name="T5" fmla="*/ 8 h 10"/>
                  <a:gd name="T6" fmla="*/ 8 w 8"/>
                  <a:gd name="T7" fmla="*/ 6 h 10"/>
                  <a:gd name="T8" fmla="*/ 4 w 8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2" y="1"/>
                      <a:pt x="0" y="0"/>
                      <a:pt x="0" y="4"/>
                    </a:cubicBezTo>
                    <a:cubicBezTo>
                      <a:pt x="0" y="8"/>
                      <a:pt x="0" y="8"/>
                      <a:pt x="3" y="8"/>
                    </a:cubicBezTo>
                    <a:cubicBezTo>
                      <a:pt x="5" y="8"/>
                      <a:pt x="8" y="10"/>
                      <a:pt x="8" y="6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51" name="Freeform 2001">
                <a:extLst>
                  <a:ext uri="{FF2B5EF4-FFF2-40B4-BE49-F238E27FC236}">
                    <a16:creationId xmlns="" xmlns:a16="http://schemas.microsoft.com/office/drawing/2014/main" id="{A7AC9A6B-EEF7-46EA-A56A-C007B3D71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1596"/>
                <a:ext cx="20" cy="24"/>
              </a:xfrm>
              <a:custGeom>
                <a:avLst/>
                <a:gdLst>
                  <a:gd name="T0" fmla="*/ 3 w 8"/>
                  <a:gd name="T1" fmla="*/ 1 h 9"/>
                  <a:gd name="T2" fmla="*/ 0 w 8"/>
                  <a:gd name="T3" fmla="*/ 5 h 9"/>
                  <a:gd name="T4" fmla="*/ 4 w 8"/>
                  <a:gd name="T5" fmla="*/ 9 h 9"/>
                  <a:gd name="T6" fmla="*/ 7 w 8"/>
                  <a:gd name="T7" fmla="*/ 5 h 9"/>
                  <a:gd name="T8" fmla="*/ 3 w 8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1"/>
                    </a:moveTo>
                    <a:cubicBezTo>
                      <a:pt x="0" y="0"/>
                      <a:pt x="0" y="2"/>
                      <a:pt x="0" y="5"/>
                    </a:cubicBezTo>
                    <a:cubicBezTo>
                      <a:pt x="0" y="9"/>
                      <a:pt x="0" y="8"/>
                      <a:pt x="4" y="9"/>
                    </a:cubicBezTo>
                    <a:cubicBezTo>
                      <a:pt x="7" y="9"/>
                      <a:pt x="8" y="7"/>
                      <a:pt x="7" y="5"/>
                    </a:cubicBezTo>
                    <a:cubicBezTo>
                      <a:pt x="7" y="1"/>
                      <a:pt x="7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52" name="Freeform 2002">
                <a:extLst>
                  <a:ext uri="{FF2B5EF4-FFF2-40B4-BE49-F238E27FC236}">
                    <a16:creationId xmlns="" xmlns:a16="http://schemas.microsoft.com/office/drawing/2014/main" id="{6DA8BC94-ABC5-49C2-9878-BEC8700DC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1599"/>
                <a:ext cx="21" cy="21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3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7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2" y="0"/>
                      <a:pt x="0" y="0"/>
                      <a:pt x="0" y="3"/>
                    </a:cubicBezTo>
                    <a:cubicBezTo>
                      <a:pt x="0" y="7"/>
                      <a:pt x="0" y="7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53" name="Freeform 2003">
                <a:extLst>
                  <a:ext uri="{FF2B5EF4-FFF2-40B4-BE49-F238E27FC236}">
                    <a16:creationId xmlns="" xmlns:a16="http://schemas.microsoft.com/office/drawing/2014/main" id="{0386D777-23F9-48DE-83FE-BDBCA079E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1596"/>
                <a:ext cx="21" cy="26"/>
              </a:xfrm>
              <a:custGeom>
                <a:avLst/>
                <a:gdLst>
                  <a:gd name="T0" fmla="*/ 4 w 8"/>
                  <a:gd name="T1" fmla="*/ 1 h 10"/>
                  <a:gd name="T2" fmla="*/ 0 w 8"/>
                  <a:gd name="T3" fmla="*/ 4 h 10"/>
                  <a:gd name="T4" fmla="*/ 3 w 8"/>
                  <a:gd name="T5" fmla="*/ 8 h 10"/>
                  <a:gd name="T6" fmla="*/ 8 w 8"/>
                  <a:gd name="T7" fmla="*/ 6 h 10"/>
                  <a:gd name="T8" fmla="*/ 4 w 8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2" y="1"/>
                      <a:pt x="0" y="0"/>
                      <a:pt x="0" y="4"/>
                    </a:cubicBezTo>
                    <a:cubicBezTo>
                      <a:pt x="0" y="8"/>
                      <a:pt x="0" y="8"/>
                      <a:pt x="3" y="8"/>
                    </a:cubicBezTo>
                    <a:cubicBezTo>
                      <a:pt x="5" y="8"/>
                      <a:pt x="8" y="10"/>
                      <a:pt x="8" y="6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54" name="Freeform 2004">
                <a:extLst>
                  <a:ext uri="{FF2B5EF4-FFF2-40B4-BE49-F238E27FC236}">
                    <a16:creationId xmlns="" xmlns:a16="http://schemas.microsoft.com/office/drawing/2014/main" id="{58D98949-E607-46F3-A8FF-5EAD1A182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1596"/>
                <a:ext cx="20" cy="26"/>
              </a:xfrm>
              <a:custGeom>
                <a:avLst/>
                <a:gdLst>
                  <a:gd name="T0" fmla="*/ 4 w 8"/>
                  <a:gd name="T1" fmla="*/ 1 h 10"/>
                  <a:gd name="T2" fmla="*/ 0 w 8"/>
                  <a:gd name="T3" fmla="*/ 4 h 10"/>
                  <a:gd name="T4" fmla="*/ 3 w 8"/>
                  <a:gd name="T5" fmla="*/ 8 h 10"/>
                  <a:gd name="T6" fmla="*/ 7 w 8"/>
                  <a:gd name="T7" fmla="*/ 6 h 10"/>
                  <a:gd name="T8" fmla="*/ 4 w 8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2" y="1"/>
                      <a:pt x="0" y="0"/>
                      <a:pt x="0" y="4"/>
                    </a:cubicBezTo>
                    <a:cubicBezTo>
                      <a:pt x="0" y="8"/>
                      <a:pt x="0" y="8"/>
                      <a:pt x="3" y="8"/>
                    </a:cubicBezTo>
                    <a:cubicBezTo>
                      <a:pt x="5" y="8"/>
                      <a:pt x="8" y="10"/>
                      <a:pt x="7" y="6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55" name="Freeform 2005">
                <a:extLst>
                  <a:ext uri="{FF2B5EF4-FFF2-40B4-BE49-F238E27FC236}">
                    <a16:creationId xmlns="" xmlns:a16="http://schemas.microsoft.com/office/drawing/2014/main" id="{0A609CE2-9004-40CD-BF1B-EEFA2F18A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596"/>
                <a:ext cx="26" cy="24"/>
              </a:xfrm>
              <a:custGeom>
                <a:avLst/>
                <a:gdLst>
                  <a:gd name="T0" fmla="*/ 6 w 10"/>
                  <a:gd name="T1" fmla="*/ 1 h 9"/>
                  <a:gd name="T2" fmla="*/ 2 w 10"/>
                  <a:gd name="T3" fmla="*/ 4 h 9"/>
                  <a:gd name="T4" fmla="*/ 4 w 10"/>
                  <a:gd name="T5" fmla="*/ 9 h 9"/>
                  <a:gd name="T6" fmla="*/ 9 w 10"/>
                  <a:gd name="T7" fmla="*/ 5 h 9"/>
                  <a:gd name="T8" fmla="*/ 6 w 1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6" y="1"/>
                    </a:moveTo>
                    <a:cubicBezTo>
                      <a:pt x="2" y="1"/>
                      <a:pt x="1" y="1"/>
                      <a:pt x="2" y="4"/>
                    </a:cubicBezTo>
                    <a:cubicBezTo>
                      <a:pt x="2" y="6"/>
                      <a:pt x="0" y="9"/>
                      <a:pt x="4" y="9"/>
                    </a:cubicBezTo>
                    <a:cubicBezTo>
                      <a:pt x="9" y="8"/>
                      <a:pt x="9" y="9"/>
                      <a:pt x="9" y="5"/>
                    </a:cubicBezTo>
                    <a:cubicBezTo>
                      <a:pt x="9" y="3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56" name="Freeform 2006">
                <a:extLst>
                  <a:ext uri="{FF2B5EF4-FFF2-40B4-BE49-F238E27FC236}">
                    <a16:creationId xmlns="" xmlns:a16="http://schemas.microsoft.com/office/drawing/2014/main" id="{5A7C352E-04AD-45BD-847B-17D1DB8DB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1599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3 h 8"/>
                  <a:gd name="T4" fmla="*/ 4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0"/>
                      <a:pt x="0" y="3"/>
                    </a:cubicBezTo>
                    <a:cubicBezTo>
                      <a:pt x="0" y="7"/>
                      <a:pt x="0" y="7"/>
                      <a:pt x="4" y="8"/>
                    </a:cubicBezTo>
                    <a:cubicBezTo>
                      <a:pt x="7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57" name="Freeform 2007">
                <a:extLst>
                  <a:ext uri="{FF2B5EF4-FFF2-40B4-BE49-F238E27FC236}">
                    <a16:creationId xmlns="" xmlns:a16="http://schemas.microsoft.com/office/drawing/2014/main" id="{183874B5-33E5-4A37-8922-1BBC34866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490"/>
                <a:ext cx="21" cy="18"/>
              </a:xfrm>
              <a:custGeom>
                <a:avLst/>
                <a:gdLst>
                  <a:gd name="T0" fmla="*/ 4 w 8"/>
                  <a:gd name="T1" fmla="*/ 7 h 7"/>
                  <a:gd name="T2" fmla="*/ 8 w 8"/>
                  <a:gd name="T3" fmla="*/ 4 h 7"/>
                  <a:gd name="T4" fmla="*/ 4 w 8"/>
                  <a:gd name="T5" fmla="*/ 0 h 7"/>
                  <a:gd name="T6" fmla="*/ 0 w 8"/>
                  <a:gd name="T7" fmla="*/ 3 h 7"/>
                  <a:gd name="T8" fmla="*/ 4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4" y="7"/>
                    </a:moveTo>
                    <a:cubicBezTo>
                      <a:pt x="6" y="7"/>
                      <a:pt x="8" y="7"/>
                      <a:pt x="8" y="4"/>
                    </a:cubicBezTo>
                    <a:cubicBezTo>
                      <a:pt x="7" y="0"/>
                      <a:pt x="8" y="0"/>
                      <a:pt x="4" y="0"/>
                    </a:cubicBezTo>
                    <a:cubicBezTo>
                      <a:pt x="0" y="0"/>
                      <a:pt x="0" y="0"/>
                      <a:pt x="0" y="3"/>
                    </a:cubicBezTo>
                    <a:cubicBezTo>
                      <a:pt x="0" y="7"/>
                      <a:pt x="0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58" name="Freeform 2008">
                <a:extLst>
                  <a:ext uri="{FF2B5EF4-FFF2-40B4-BE49-F238E27FC236}">
                    <a16:creationId xmlns="" xmlns:a16="http://schemas.microsoft.com/office/drawing/2014/main" id="{B5B01601-5FB8-48F4-BAF1-4AD08ACBC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487"/>
                <a:ext cx="20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5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8"/>
                      <a:pt x="0" y="8"/>
                      <a:pt x="5" y="8"/>
                    </a:cubicBez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59" name="Freeform 2009">
                <a:extLst>
                  <a:ext uri="{FF2B5EF4-FFF2-40B4-BE49-F238E27FC236}">
                    <a16:creationId xmlns="" xmlns:a16="http://schemas.microsoft.com/office/drawing/2014/main" id="{166BF444-FEC6-4C1F-B41E-7F2BC36E2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487"/>
                <a:ext cx="20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5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2"/>
                      <a:pt x="0" y="4"/>
                    </a:cubicBezTo>
                    <a:cubicBezTo>
                      <a:pt x="0" y="8"/>
                      <a:pt x="0" y="8"/>
                      <a:pt x="5" y="8"/>
                    </a:cubicBez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60" name="Freeform 2010">
                <a:extLst>
                  <a:ext uri="{FF2B5EF4-FFF2-40B4-BE49-F238E27FC236}">
                    <a16:creationId xmlns="" xmlns:a16="http://schemas.microsoft.com/office/drawing/2014/main" id="{64D84234-CEA2-4E6A-A80D-551AE44B1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487"/>
                <a:ext cx="24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4 h 8"/>
                  <a:gd name="T4" fmla="*/ 5 w 9"/>
                  <a:gd name="T5" fmla="*/ 0 h 8"/>
                  <a:gd name="T6" fmla="*/ 1 w 9"/>
                  <a:gd name="T7" fmla="*/ 5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9" y="8"/>
                      <a:pt x="8" y="8"/>
                      <a:pt x="9" y="4"/>
                    </a:cubicBezTo>
                    <a:cubicBezTo>
                      <a:pt x="9" y="1"/>
                      <a:pt x="7" y="0"/>
                      <a:pt x="5" y="0"/>
                    </a:cubicBezTo>
                    <a:cubicBezTo>
                      <a:pt x="1" y="1"/>
                      <a:pt x="1" y="1"/>
                      <a:pt x="1" y="5"/>
                    </a:cubicBezTo>
                    <a:cubicBezTo>
                      <a:pt x="0" y="8"/>
                      <a:pt x="2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61" name="Freeform 2011">
                <a:extLst>
                  <a:ext uri="{FF2B5EF4-FFF2-40B4-BE49-F238E27FC236}">
                    <a16:creationId xmlns="" xmlns:a16="http://schemas.microsoft.com/office/drawing/2014/main" id="{A73518B1-0AB2-4693-93DD-45042B689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1487"/>
                <a:ext cx="21" cy="21"/>
              </a:xfrm>
              <a:custGeom>
                <a:avLst/>
                <a:gdLst>
                  <a:gd name="T0" fmla="*/ 5 w 8"/>
                  <a:gd name="T1" fmla="*/ 0 h 8"/>
                  <a:gd name="T2" fmla="*/ 1 w 8"/>
                  <a:gd name="T3" fmla="*/ 5 h 8"/>
                  <a:gd name="T4" fmla="*/ 4 w 8"/>
                  <a:gd name="T5" fmla="*/ 8 h 8"/>
                  <a:gd name="T6" fmla="*/ 8 w 8"/>
                  <a:gd name="T7" fmla="*/ 4 h 8"/>
                  <a:gd name="T8" fmla="*/ 5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1" y="1"/>
                      <a:pt x="1" y="0"/>
                      <a:pt x="1" y="5"/>
                    </a:cubicBezTo>
                    <a:cubicBezTo>
                      <a:pt x="0" y="7"/>
                      <a:pt x="1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2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62" name="Freeform 2012">
                <a:extLst>
                  <a:ext uri="{FF2B5EF4-FFF2-40B4-BE49-F238E27FC236}">
                    <a16:creationId xmlns="" xmlns:a16="http://schemas.microsoft.com/office/drawing/2014/main" id="{0C0C1F25-7051-4B96-B23C-9CF1D91BB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487"/>
                <a:ext cx="21" cy="24"/>
              </a:xfrm>
              <a:custGeom>
                <a:avLst/>
                <a:gdLst>
                  <a:gd name="T0" fmla="*/ 4 w 8"/>
                  <a:gd name="T1" fmla="*/ 8 h 9"/>
                  <a:gd name="T2" fmla="*/ 8 w 8"/>
                  <a:gd name="T3" fmla="*/ 4 h 9"/>
                  <a:gd name="T4" fmla="*/ 5 w 8"/>
                  <a:gd name="T5" fmla="*/ 0 h 9"/>
                  <a:gd name="T6" fmla="*/ 0 w 8"/>
                  <a:gd name="T7" fmla="*/ 4 h 9"/>
                  <a:gd name="T8" fmla="*/ 4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8" y="8"/>
                      <a:pt x="8" y="8"/>
                      <a:pt x="8" y="4"/>
                    </a:cubicBezTo>
                    <a:cubicBezTo>
                      <a:pt x="8" y="2"/>
                      <a:pt x="8" y="0"/>
                      <a:pt x="5" y="0"/>
                    </a:cubicBezTo>
                    <a:cubicBezTo>
                      <a:pt x="0" y="1"/>
                      <a:pt x="0" y="0"/>
                      <a:pt x="0" y="4"/>
                    </a:cubicBezTo>
                    <a:cubicBezTo>
                      <a:pt x="0" y="7"/>
                      <a:pt x="0" y="9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63" name="Freeform 2013">
                <a:extLst>
                  <a:ext uri="{FF2B5EF4-FFF2-40B4-BE49-F238E27FC236}">
                    <a16:creationId xmlns="" xmlns:a16="http://schemas.microsoft.com/office/drawing/2014/main" id="{E7487324-4319-47C8-BBE7-8ABD80589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487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3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1"/>
                      <a:pt x="0" y="0"/>
                      <a:pt x="0" y="4"/>
                    </a:cubicBezTo>
                    <a:cubicBezTo>
                      <a:pt x="0" y="8"/>
                      <a:pt x="0" y="8"/>
                      <a:pt x="3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2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</p:grpSp>
        <p:grpSp>
          <p:nvGrpSpPr>
            <p:cNvPr id="2409" name="Group 2215">
              <a:extLst>
                <a:ext uri="{FF2B5EF4-FFF2-40B4-BE49-F238E27FC236}">
                  <a16:creationId xmlns="" xmlns:a16="http://schemas.microsoft.com/office/drawing/2014/main" id="{6AE15ABF-E5FD-4644-AC1E-AF66788888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92075" y="1196975"/>
              <a:ext cx="12376150" cy="4229100"/>
              <a:chOff x="-58" y="754"/>
              <a:chExt cx="7796" cy="2664"/>
            </a:xfrm>
            <a:grpFill/>
          </p:grpSpPr>
          <p:sp>
            <p:nvSpPr>
              <p:cNvPr id="2564" name="Freeform 2015">
                <a:extLst>
                  <a:ext uri="{FF2B5EF4-FFF2-40B4-BE49-F238E27FC236}">
                    <a16:creationId xmlns="" xmlns:a16="http://schemas.microsoft.com/office/drawing/2014/main" id="{52ADBF08-7392-4197-8202-33576513E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1487"/>
                <a:ext cx="21" cy="24"/>
              </a:xfrm>
              <a:custGeom>
                <a:avLst/>
                <a:gdLst>
                  <a:gd name="T0" fmla="*/ 3 w 8"/>
                  <a:gd name="T1" fmla="*/ 8 h 9"/>
                  <a:gd name="T2" fmla="*/ 7 w 8"/>
                  <a:gd name="T3" fmla="*/ 4 h 9"/>
                  <a:gd name="T4" fmla="*/ 4 w 8"/>
                  <a:gd name="T5" fmla="*/ 0 h 9"/>
                  <a:gd name="T6" fmla="*/ 0 w 8"/>
                  <a:gd name="T7" fmla="*/ 4 h 9"/>
                  <a:gd name="T8" fmla="*/ 3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8"/>
                    </a:moveTo>
                    <a:cubicBezTo>
                      <a:pt x="7" y="8"/>
                      <a:pt x="7" y="8"/>
                      <a:pt x="7" y="4"/>
                    </a:cubicBezTo>
                    <a:cubicBezTo>
                      <a:pt x="8" y="2"/>
                      <a:pt x="7" y="0"/>
                      <a:pt x="4" y="0"/>
                    </a:cubicBezTo>
                    <a:cubicBezTo>
                      <a:pt x="0" y="1"/>
                      <a:pt x="0" y="0"/>
                      <a:pt x="0" y="4"/>
                    </a:cubicBezTo>
                    <a:cubicBezTo>
                      <a:pt x="0" y="7"/>
                      <a:pt x="0" y="9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65" name="Freeform 2016">
                <a:extLst>
                  <a:ext uri="{FF2B5EF4-FFF2-40B4-BE49-F238E27FC236}">
                    <a16:creationId xmlns="" xmlns:a16="http://schemas.microsoft.com/office/drawing/2014/main" id="{2BF4C20F-06C9-43B5-92DC-A16ECDD04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487"/>
                <a:ext cx="21" cy="24"/>
              </a:xfrm>
              <a:custGeom>
                <a:avLst/>
                <a:gdLst>
                  <a:gd name="T0" fmla="*/ 4 w 8"/>
                  <a:gd name="T1" fmla="*/ 0 h 9"/>
                  <a:gd name="T2" fmla="*/ 0 w 8"/>
                  <a:gd name="T3" fmla="*/ 5 h 9"/>
                  <a:gd name="T4" fmla="*/ 4 w 8"/>
                  <a:gd name="T5" fmla="*/ 8 h 9"/>
                  <a:gd name="T6" fmla="*/ 8 w 8"/>
                  <a:gd name="T7" fmla="*/ 4 h 9"/>
                  <a:gd name="T8" fmla="*/ 4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0" y="1"/>
                      <a:pt x="1" y="1"/>
                      <a:pt x="0" y="5"/>
                    </a:cubicBezTo>
                    <a:cubicBezTo>
                      <a:pt x="0" y="8"/>
                      <a:pt x="2" y="9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66" name="Freeform 2017">
                <a:extLst>
                  <a:ext uri="{FF2B5EF4-FFF2-40B4-BE49-F238E27FC236}">
                    <a16:creationId xmlns="" xmlns:a16="http://schemas.microsoft.com/office/drawing/2014/main" id="{366DFA3E-700E-440C-AADA-60B4DD01F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1487"/>
                <a:ext cx="24" cy="21"/>
              </a:xfrm>
              <a:custGeom>
                <a:avLst/>
                <a:gdLst>
                  <a:gd name="T0" fmla="*/ 5 w 9"/>
                  <a:gd name="T1" fmla="*/ 0 h 8"/>
                  <a:gd name="T2" fmla="*/ 1 w 9"/>
                  <a:gd name="T3" fmla="*/ 4 h 8"/>
                  <a:gd name="T4" fmla="*/ 5 w 9"/>
                  <a:gd name="T5" fmla="*/ 8 h 8"/>
                  <a:gd name="T6" fmla="*/ 9 w 9"/>
                  <a:gd name="T7" fmla="*/ 5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2" y="0"/>
                      <a:pt x="0" y="1"/>
                      <a:pt x="1" y="4"/>
                    </a:cubicBezTo>
                    <a:cubicBezTo>
                      <a:pt x="1" y="8"/>
                      <a:pt x="1" y="8"/>
                      <a:pt x="5" y="8"/>
                    </a:cubicBezTo>
                    <a:cubicBezTo>
                      <a:pt x="8" y="8"/>
                      <a:pt x="9" y="8"/>
                      <a:pt x="9" y="5"/>
                    </a:cubicBezTo>
                    <a:cubicBezTo>
                      <a:pt x="9" y="1"/>
                      <a:pt x="9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67" name="Freeform 2018">
                <a:extLst>
                  <a:ext uri="{FF2B5EF4-FFF2-40B4-BE49-F238E27FC236}">
                    <a16:creationId xmlns="" xmlns:a16="http://schemas.microsoft.com/office/drawing/2014/main" id="{14C80C44-3D10-45BD-9D17-2435B399B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487"/>
                <a:ext cx="23" cy="21"/>
              </a:xfrm>
              <a:custGeom>
                <a:avLst/>
                <a:gdLst>
                  <a:gd name="T0" fmla="*/ 5 w 9"/>
                  <a:gd name="T1" fmla="*/ 0 h 8"/>
                  <a:gd name="T2" fmla="*/ 1 w 9"/>
                  <a:gd name="T3" fmla="*/ 5 h 8"/>
                  <a:gd name="T4" fmla="*/ 5 w 9"/>
                  <a:gd name="T5" fmla="*/ 8 h 8"/>
                  <a:gd name="T6" fmla="*/ 9 w 9"/>
                  <a:gd name="T7" fmla="*/ 4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1" y="1"/>
                      <a:pt x="1" y="1"/>
                      <a:pt x="1" y="5"/>
                    </a:cubicBezTo>
                    <a:cubicBezTo>
                      <a:pt x="0" y="8"/>
                      <a:pt x="2" y="8"/>
                      <a:pt x="5" y="8"/>
                    </a:cubicBezTo>
                    <a:cubicBezTo>
                      <a:pt x="9" y="8"/>
                      <a:pt x="8" y="8"/>
                      <a:pt x="9" y="4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68" name="Freeform 2019">
                <a:extLst>
                  <a:ext uri="{FF2B5EF4-FFF2-40B4-BE49-F238E27FC236}">
                    <a16:creationId xmlns="" xmlns:a16="http://schemas.microsoft.com/office/drawing/2014/main" id="{781181E9-DFFE-42DA-9DD6-B854C7694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1487"/>
                <a:ext cx="20" cy="21"/>
              </a:xfrm>
              <a:custGeom>
                <a:avLst/>
                <a:gdLst>
                  <a:gd name="T0" fmla="*/ 4 w 8"/>
                  <a:gd name="T1" fmla="*/ 0 h 8"/>
                  <a:gd name="T2" fmla="*/ 1 w 8"/>
                  <a:gd name="T3" fmla="*/ 4 h 8"/>
                  <a:gd name="T4" fmla="*/ 5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8"/>
                      <a:pt x="1" y="8"/>
                      <a:pt x="5" y="8"/>
                    </a:cubicBez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69" name="Freeform 2020">
                <a:extLst>
                  <a:ext uri="{FF2B5EF4-FFF2-40B4-BE49-F238E27FC236}">
                    <a16:creationId xmlns="" xmlns:a16="http://schemas.microsoft.com/office/drawing/2014/main" id="{9DE8EDEF-0E5B-4905-A25C-79C44F2F0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1487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5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7" y="8"/>
                      <a:pt x="8" y="8"/>
                      <a:pt x="8" y="5"/>
                    </a:cubicBezTo>
                    <a:cubicBezTo>
                      <a:pt x="8" y="1"/>
                      <a:pt x="8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70" name="Freeform 2021">
                <a:extLst>
                  <a:ext uri="{FF2B5EF4-FFF2-40B4-BE49-F238E27FC236}">
                    <a16:creationId xmlns="" xmlns:a16="http://schemas.microsoft.com/office/drawing/2014/main" id="{1DA52B1C-6AD2-452A-B82C-3B2746513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1487"/>
                <a:ext cx="26" cy="21"/>
              </a:xfrm>
              <a:custGeom>
                <a:avLst/>
                <a:gdLst>
                  <a:gd name="T0" fmla="*/ 6 w 10"/>
                  <a:gd name="T1" fmla="*/ 1 h 8"/>
                  <a:gd name="T2" fmla="*/ 1 w 10"/>
                  <a:gd name="T3" fmla="*/ 4 h 8"/>
                  <a:gd name="T4" fmla="*/ 4 w 10"/>
                  <a:gd name="T5" fmla="*/ 8 h 8"/>
                  <a:gd name="T6" fmla="*/ 9 w 10"/>
                  <a:gd name="T7" fmla="*/ 5 h 8"/>
                  <a:gd name="T8" fmla="*/ 6 w 10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6" y="1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1" y="6"/>
                      <a:pt x="0" y="8"/>
                      <a:pt x="4" y="8"/>
                    </a:cubicBezTo>
                    <a:cubicBezTo>
                      <a:pt x="8" y="8"/>
                      <a:pt x="9" y="8"/>
                      <a:pt x="9" y="5"/>
                    </a:cubicBezTo>
                    <a:cubicBezTo>
                      <a:pt x="9" y="3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71" name="Freeform 2022">
                <a:extLst>
                  <a:ext uri="{FF2B5EF4-FFF2-40B4-BE49-F238E27FC236}">
                    <a16:creationId xmlns="" xmlns:a16="http://schemas.microsoft.com/office/drawing/2014/main" id="{3B8C9C06-9528-4DD9-91DF-2287953AE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" y="1487"/>
                <a:ext cx="21" cy="21"/>
              </a:xfrm>
              <a:custGeom>
                <a:avLst/>
                <a:gdLst>
                  <a:gd name="T0" fmla="*/ 4 w 8"/>
                  <a:gd name="T1" fmla="*/ 1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2" y="0"/>
                      <a:pt x="0" y="1"/>
                      <a:pt x="0" y="4"/>
                    </a:cubicBezTo>
                    <a:cubicBezTo>
                      <a:pt x="1" y="8"/>
                      <a:pt x="0" y="8"/>
                      <a:pt x="4" y="8"/>
                    </a:cubicBezTo>
                    <a:cubicBezTo>
                      <a:pt x="7" y="8"/>
                      <a:pt x="8" y="8"/>
                      <a:pt x="8" y="5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72" name="Freeform 2023">
                <a:extLst>
                  <a:ext uri="{FF2B5EF4-FFF2-40B4-BE49-F238E27FC236}">
                    <a16:creationId xmlns="" xmlns:a16="http://schemas.microsoft.com/office/drawing/2014/main" id="{CF187EB7-13FC-412D-8CA9-1A6023FDD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1487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5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7" y="8"/>
                      <a:pt x="8" y="8"/>
                      <a:pt x="8" y="5"/>
                    </a:cubicBezTo>
                    <a:cubicBezTo>
                      <a:pt x="8" y="1"/>
                      <a:pt x="8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73" name="Freeform 2024">
                <a:extLst>
                  <a:ext uri="{FF2B5EF4-FFF2-40B4-BE49-F238E27FC236}">
                    <a16:creationId xmlns="" xmlns:a16="http://schemas.microsoft.com/office/drawing/2014/main" id="{F0996760-D5D6-4350-AD8D-F15B16341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1487"/>
                <a:ext cx="23" cy="21"/>
              </a:xfrm>
              <a:custGeom>
                <a:avLst/>
                <a:gdLst>
                  <a:gd name="T0" fmla="*/ 5 w 9"/>
                  <a:gd name="T1" fmla="*/ 0 h 8"/>
                  <a:gd name="T2" fmla="*/ 1 w 9"/>
                  <a:gd name="T3" fmla="*/ 5 h 8"/>
                  <a:gd name="T4" fmla="*/ 5 w 9"/>
                  <a:gd name="T5" fmla="*/ 8 h 8"/>
                  <a:gd name="T6" fmla="*/ 9 w 9"/>
                  <a:gd name="T7" fmla="*/ 4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1" y="1"/>
                      <a:pt x="1" y="1"/>
                      <a:pt x="1" y="5"/>
                    </a:cubicBezTo>
                    <a:cubicBezTo>
                      <a:pt x="0" y="8"/>
                      <a:pt x="2" y="8"/>
                      <a:pt x="5" y="8"/>
                    </a:cubicBezTo>
                    <a:cubicBezTo>
                      <a:pt x="9" y="8"/>
                      <a:pt x="9" y="8"/>
                      <a:pt x="9" y="4"/>
                    </a:cubicBezTo>
                    <a:cubicBezTo>
                      <a:pt x="9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74" name="Freeform 2025">
                <a:extLst>
                  <a:ext uri="{FF2B5EF4-FFF2-40B4-BE49-F238E27FC236}">
                    <a16:creationId xmlns="" xmlns:a16="http://schemas.microsoft.com/office/drawing/2014/main" id="{4A3D9DCE-CED0-4E72-B902-E7132DC7A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485"/>
                <a:ext cx="23" cy="26"/>
              </a:xfrm>
              <a:custGeom>
                <a:avLst/>
                <a:gdLst>
                  <a:gd name="T0" fmla="*/ 5 w 9"/>
                  <a:gd name="T1" fmla="*/ 2 h 10"/>
                  <a:gd name="T2" fmla="*/ 1 w 9"/>
                  <a:gd name="T3" fmla="*/ 4 h 10"/>
                  <a:gd name="T4" fmla="*/ 4 w 9"/>
                  <a:gd name="T5" fmla="*/ 9 h 10"/>
                  <a:gd name="T6" fmla="*/ 8 w 9"/>
                  <a:gd name="T7" fmla="*/ 6 h 10"/>
                  <a:gd name="T8" fmla="*/ 5 w 9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5" y="2"/>
                    </a:moveTo>
                    <a:cubicBezTo>
                      <a:pt x="3" y="2"/>
                      <a:pt x="0" y="0"/>
                      <a:pt x="1" y="4"/>
                    </a:cubicBezTo>
                    <a:cubicBezTo>
                      <a:pt x="0" y="9"/>
                      <a:pt x="0" y="9"/>
                      <a:pt x="4" y="9"/>
                    </a:cubicBezTo>
                    <a:cubicBezTo>
                      <a:pt x="6" y="9"/>
                      <a:pt x="9" y="10"/>
                      <a:pt x="8" y="6"/>
                    </a:cubicBezTo>
                    <a:cubicBezTo>
                      <a:pt x="8" y="2"/>
                      <a:pt x="9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75" name="Freeform 2026">
                <a:extLst>
                  <a:ext uri="{FF2B5EF4-FFF2-40B4-BE49-F238E27FC236}">
                    <a16:creationId xmlns="" xmlns:a16="http://schemas.microsoft.com/office/drawing/2014/main" id="{DE8FDCC6-8AFA-4047-9E23-1B775F5A6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1487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5 h 8"/>
                  <a:gd name="T4" fmla="*/ 4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1"/>
                      <a:pt x="0" y="1"/>
                      <a:pt x="0" y="5"/>
                    </a:cubicBezTo>
                    <a:cubicBezTo>
                      <a:pt x="0" y="8"/>
                      <a:pt x="2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76" name="Freeform 2027">
                <a:extLst>
                  <a:ext uri="{FF2B5EF4-FFF2-40B4-BE49-F238E27FC236}">
                    <a16:creationId xmlns="" xmlns:a16="http://schemas.microsoft.com/office/drawing/2014/main" id="{385368A4-1D85-43CA-BC66-44E670875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1384"/>
                <a:ext cx="21" cy="20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3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7" y="8"/>
                      <a:pt x="8" y="8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2" y="0"/>
                      <a:pt x="0" y="0"/>
                      <a:pt x="0" y="3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77" name="Freeform 2028">
                <a:extLst>
                  <a:ext uri="{FF2B5EF4-FFF2-40B4-BE49-F238E27FC236}">
                    <a16:creationId xmlns="" xmlns:a16="http://schemas.microsoft.com/office/drawing/2014/main" id="{C9CD5262-13E6-4AD0-8259-620C39CA1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1384"/>
                <a:ext cx="20" cy="20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3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7" y="8"/>
                      <a:pt x="8" y="8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1" y="0"/>
                      <a:pt x="0" y="0"/>
                      <a:pt x="0" y="3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78" name="Freeform 2029">
                <a:extLst>
                  <a:ext uri="{FF2B5EF4-FFF2-40B4-BE49-F238E27FC236}">
                    <a16:creationId xmlns="" xmlns:a16="http://schemas.microsoft.com/office/drawing/2014/main" id="{E18B47E8-9501-4574-9DB1-53988BA6B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384"/>
                <a:ext cx="21" cy="23"/>
              </a:xfrm>
              <a:custGeom>
                <a:avLst/>
                <a:gdLst>
                  <a:gd name="T0" fmla="*/ 3 w 8"/>
                  <a:gd name="T1" fmla="*/ 8 h 9"/>
                  <a:gd name="T2" fmla="*/ 8 w 8"/>
                  <a:gd name="T3" fmla="*/ 4 h 9"/>
                  <a:gd name="T4" fmla="*/ 4 w 8"/>
                  <a:gd name="T5" fmla="*/ 0 h 9"/>
                  <a:gd name="T6" fmla="*/ 0 w 8"/>
                  <a:gd name="T7" fmla="*/ 4 h 9"/>
                  <a:gd name="T8" fmla="*/ 3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8"/>
                    </a:moveTo>
                    <a:cubicBezTo>
                      <a:pt x="7" y="8"/>
                      <a:pt x="7" y="8"/>
                      <a:pt x="8" y="4"/>
                    </a:cubicBezTo>
                    <a:cubicBezTo>
                      <a:pt x="8" y="1"/>
                      <a:pt x="7" y="0"/>
                      <a:pt x="4" y="0"/>
                    </a:cubicBezTo>
                    <a:cubicBezTo>
                      <a:pt x="0" y="0"/>
                      <a:pt x="0" y="0"/>
                      <a:pt x="0" y="4"/>
                    </a:cubicBezTo>
                    <a:cubicBezTo>
                      <a:pt x="0" y="7"/>
                      <a:pt x="0" y="9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79" name="Freeform 2030">
                <a:extLst>
                  <a:ext uri="{FF2B5EF4-FFF2-40B4-BE49-F238E27FC236}">
                    <a16:creationId xmlns="" xmlns:a16="http://schemas.microsoft.com/office/drawing/2014/main" id="{CD896AC8-F062-46FB-86CB-6387CC8CC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384"/>
                <a:ext cx="20" cy="20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5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8" y="8"/>
                      <a:pt x="8" y="8"/>
                      <a:pt x="8" y="4"/>
                    </a:cubicBezTo>
                    <a:cubicBezTo>
                      <a:pt x="8" y="0"/>
                      <a:pt x="7" y="0"/>
                      <a:pt x="4" y="0"/>
                    </a:cubicBezTo>
                    <a:cubicBezTo>
                      <a:pt x="0" y="0"/>
                      <a:pt x="0" y="0"/>
                      <a:pt x="0" y="5"/>
                    </a:cubicBezTo>
                    <a:cubicBezTo>
                      <a:pt x="0" y="8"/>
                      <a:pt x="2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80" name="Freeform 2031">
                <a:extLst>
                  <a:ext uri="{FF2B5EF4-FFF2-40B4-BE49-F238E27FC236}">
                    <a16:creationId xmlns="" xmlns:a16="http://schemas.microsoft.com/office/drawing/2014/main" id="{80640AA4-E2C8-4728-866D-2844CB87C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384"/>
                <a:ext cx="20" cy="20"/>
              </a:xfrm>
              <a:custGeom>
                <a:avLst/>
                <a:gdLst>
                  <a:gd name="T0" fmla="*/ 3 w 8"/>
                  <a:gd name="T1" fmla="*/ 0 h 8"/>
                  <a:gd name="T2" fmla="*/ 0 w 8"/>
                  <a:gd name="T3" fmla="*/ 4 h 8"/>
                  <a:gd name="T4" fmla="*/ 5 w 8"/>
                  <a:gd name="T5" fmla="*/ 8 h 8"/>
                  <a:gd name="T6" fmla="*/ 8 w 8"/>
                  <a:gd name="T7" fmla="*/ 4 h 8"/>
                  <a:gd name="T8" fmla="*/ 3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0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5" y="8"/>
                    </a:cubicBez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81" name="Freeform 2032">
                <a:extLst>
                  <a:ext uri="{FF2B5EF4-FFF2-40B4-BE49-F238E27FC236}">
                    <a16:creationId xmlns="" xmlns:a16="http://schemas.microsoft.com/office/drawing/2014/main" id="{D04902A4-E935-4415-A4D6-2AE639D6A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384"/>
                <a:ext cx="21" cy="20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3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0"/>
                      <a:pt x="0" y="4"/>
                    </a:cubicBezTo>
                    <a:cubicBezTo>
                      <a:pt x="0" y="8"/>
                      <a:pt x="0" y="8"/>
                      <a:pt x="3" y="8"/>
                    </a:cubicBezTo>
                    <a:cubicBezTo>
                      <a:pt x="8" y="8"/>
                      <a:pt x="7" y="8"/>
                      <a:pt x="8" y="4"/>
                    </a:cubicBezTo>
                    <a:cubicBezTo>
                      <a:pt x="8" y="1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82" name="Freeform 2033">
                <a:extLst>
                  <a:ext uri="{FF2B5EF4-FFF2-40B4-BE49-F238E27FC236}">
                    <a16:creationId xmlns="" xmlns:a16="http://schemas.microsoft.com/office/drawing/2014/main" id="{BA685347-6B69-4039-BAAC-834DABBFB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1384"/>
                <a:ext cx="21" cy="20"/>
              </a:xfrm>
              <a:custGeom>
                <a:avLst/>
                <a:gdLst>
                  <a:gd name="T0" fmla="*/ 5 w 8"/>
                  <a:gd name="T1" fmla="*/ 0 h 8"/>
                  <a:gd name="T2" fmla="*/ 1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5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0" y="7"/>
                      <a:pt x="1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83" name="Freeform 2034">
                <a:extLst>
                  <a:ext uri="{FF2B5EF4-FFF2-40B4-BE49-F238E27FC236}">
                    <a16:creationId xmlns="" xmlns:a16="http://schemas.microsoft.com/office/drawing/2014/main" id="{75DAAF95-E21D-4DD9-A230-1739F846B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277"/>
                <a:ext cx="21" cy="24"/>
              </a:xfrm>
              <a:custGeom>
                <a:avLst/>
                <a:gdLst>
                  <a:gd name="T0" fmla="*/ 3 w 8"/>
                  <a:gd name="T1" fmla="*/ 0 h 9"/>
                  <a:gd name="T2" fmla="*/ 0 w 8"/>
                  <a:gd name="T3" fmla="*/ 5 h 9"/>
                  <a:gd name="T4" fmla="*/ 3 w 8"/>
                  <a:gd name="T5" fmla="*/ 8 h 9"/>
                  <a:gd name="T6" fmla="*/ 7 w 8"/>
                  <a:gd name="T7" fmla="*/ 4 h 9"/>
                  <a:gd name="T8" fmla="*/ 3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0"/>
                    </a:moveTo>
                    <a:cubicBezTo>
                      <a:pt x="1" y="2"/>
                      <a:pt x="0" y="4"/>
                      <a:pt x="0" y="5"/>
                    </a:cubicBezTo>
                    <a:cubicBezTo>
                      <a:pt x="0" y="6"/>
                      <a:pt x="2" y="8"/>
                      <a:pt x="3" y="8"/>
                    </a:cubicBezTo>
                    <a:cubicBezTo>
                      <a:pt x="5" y="9"/>
                      <a:pt x="8" y="5"/>
                      <a:pt x="7" y="4"/>
                    </a:cubicBezTo>
                    <a:cubicBezTo>
                      <a:pt x="6" y="3"/>
                      <a:pt x="5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84" name="Freeform 2035">
                <a:extLst>
                  <a:ext uri="{FF2B5EF4-FFF2-40B4-BE49-F238E27FC236}">
                    <a16:creationId xmlns="" xmlns:a16="http://schemas.microsoft.com/office/drawing/2014/main" id="{6D24D75F-DF88-4392-A3CF-0193DF06D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" y="1174"/>
                <a:ext cx="23" cy="20"/>
              </a:xfrm>
              <a:custGeom>
                <a:avLst/>
                <a:gdLst>
                  <a:gd name="T0" fmla="*/ 8 w 9"/>
                  <a:gd name="T1" fmla="*/ 4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4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7" y="6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85" name="Freeform 2036">
                <a:extLst>
                  <a:ext uri="{FF2B5EF4-FFF2-40B4-BE49-F238E27FC236}">
                    <a16:creationId xmlns="" xmlns:a16="http://schemas.microsoft.com/office/drawing/2014/main" id="{5D379E99-5EE0-4789-997B-D9CDF994E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1176"/>
                <a:ext cx="23" cy="21"/>
              </a:xfrm>
              <a:custGeom>
                <a:avLst/>
                <a:gdLst>
                  <a:gd name="T0" fmla="*/ 4 w 9"/>
                  <a:gd name="T1" fmla="*/ 7 h 8"/>
                  <a:gd name="T2" fmla="*/ 8 w 9"/>
                  <a:gd name="T3" fmla="*/ 3 h 8"/>
                  <a:gd name="T4" fmla="*/ 5 w 9"/>
                  <a:gd name="T5" fmla="*/ 0 h 8"/>
                  <a:gd name="T6" fmla="*/ 0 w 9"/>
                  <a:gd name="T7" fmla="*/ 3 h 8"/>
                  <a:gd name="T8" fmla="*/ 4 w 9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4" y="7"/>
                    </a:moveTo>
                    <a:cubicBezTo>
                      <a:pt x="6" y="8"/>
                      <a:pt x="9" y="5"/>
                      <a:pt x="8" y="3"/>
                    </a:cubicBezTo>
                    <a:cubicBezTo>
                      <a:pt x="8" y="2"/>
                      <a:pt x="6" y="0"/>
                      <a:pt x="5" y="0"/>
                    </a:cubicBezTo>
                    <a:cubicBezTo>
                      <a:pt x="3" y="0"/>
                      <a:pt x="2" y="2"/>
                      <a:pt x="0" y="3"/>
                    </a:cubicBezTo>
                    <a:cubicBezTo>
                      <a:pt x="2" y="5"/>
                      <a:pt x="3" y="6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86" name="Freeform 2037">
                <a:extLst>
                  <a:ext uri="{FF2B5EF4-FFF2-40B4-BE49-F238E27FC236}">
                    <a16:creationId xmlns="" xmlns:a16="http://schemas.microsoft.com/office/drawing/2014/main" id="{73843C4B-6F60-476B-B544-576F16BD8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1174"/>
                <a:ext cx="24" cy="20"/>
              </a:xfrm>
              <a:custGeom>
                <a:avLst/>
                <a:gdLst>
                  <a:gd name="T0" fmla="*/ 9 w 9"/>
                  <a:gd name="T1" fmla="*/ 4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87" name="Freeform 2038">
                <a:extLst>
                  <a:ext uri="{FF2B5EF4-FFF2-40B4-BE49-F238E27FC236}">
                    <a16:creationId xmlns="" xmlns:a16="http://schemas.microsoft.com/office/drawing/2014/main" id="{CA65BAB2-2C4A-41C6-998C-184FE0359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1174"/>
                <a:ext cx="21" cy="23"/>
              </a:xfrm>
              <a:custGeom>
                <a:avLst/>
                <a:gdLst>
                  <a:gd name="T0" fmla="*/ 7 w 8"/>
                  <a:gd name="T1" fmla="*/ 5 h 9"/>
                  <a:gd name="T2" fmla="*/ 3 w 8"/>
                  <a:gd name="T3" fmla="*/ 1 h 9"/>
                  <a:gd name="T4" fmla="*/ 0 w 8"/>
                  <a:gd name="T5" fmla="*/ 4 h 9"/>
                  <a:gd name="T6" fmla="*/ 3 w 8"/>
                  <a:gd name="T7" fmla="*/ 9 h 9"/>
                  <a:gd name="T8" fmla="*/ 7 w 8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7" y="5"/>
                    </a:moveTo>
                    <a:cubicBezTo>
                      <a:pt x="8" y="4"/>
                      <a:pt x="5" y="0"/>
                      <a:pt x="3" y="1"/>
                    </a:cubicBezTo>
                    <a:cubicBezTo>
                      <a:pt x="2" y="1"/>
                      <a:pt x="0" y="3"/>
                      <a:pt x="0" y="4"/>
                    </a:cubicBezTo>
                    <a:cubicBezTo>
                      <a:pt x="0" y="6"/>
                      <a:pt x="2" y="7"/>
                      <a:pt x="3" y="9"/>
                    </a:cubicBezTo>
                    <a:cubicBezTo>
                      <a:pt x="5" y="7"/>
                      <a:pt x="6" y="6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88" name="Freeform 2039">
                <a:extLst>
                  <a:ext uri="{FF2B5EF4-FFF2-40B4-BE49-F238E27FC236}">
                    <a16:creationId xmlns="" xmlns:a16="http://schemas.microsoft.com/office/drawing/2014/main" id="{3095576D-F2ED-4C7D-B92B-08D4CC76E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174"/>
                <a:ext cx="21" cy="23"/>
              </a:xfrm>
              <a:custGeom>
                <a:avLst/>
                <a:gdLst>
                  <a:gd name="T0" fmla="*/ 7 w 8"/>
                  <a:gd name="T1" fmla="*/ 5 h 9"/>
                  <a:gd name="T2" fmla="*/ 3 w 8"/>
                  <a:gd name="T3" fmla="*/ 1 h 9"/>
                  <a:gd name="T4" fmla="*/ 0 w 8"/>
                  <a:gd name="T5" fmla="*/ 4 h 9"/>
                  <a:gd name="T6" fmla="*/ 3 w 8"/>
                  <a:gd name="T7" fmla="*/ 9 h 9"/>
                  <a:gd name="T8" fmla="*/ 7 w 8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7" y="5"/>
                    </a:moveTo>
                    <a:cubicBezTo>
                      <a:pt x="8" y="4"/>
                      <a:pt x="5" y="0"/>
                      <a:pt x="3" y="1"/>
                    </a:cubicBezTo>
                    <a:cubicBezTo>
                      <a:pt x="2" y="1"/>
                      <a:pt x="0" y="3"/>
                      <a:pt x="0" y="4"/>
                    </a:cubicBezTo>
                    <a:cubicBezTo>
                      <a:pt x="0" y="6"/>
                      <a:pt x="2" y="7"/>
                      <a:pt x="3" y="9"/>
                    </a:cubicBezTo>
                    <a:cubicBezTo>
                      <a:pt x="5" y="7"/>
                      <a:pt x="7" y="6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89" name="Freeform 2040">
                <a:extLst>
                  <a:ext uri="{FF2B5EF4-FFF2-40B4-BE49-F238E27FC236}">
                    <a16:creationId xmlns="" xmlns:a16="http://schemas.microsoft.com/office/drawing/2014/main" id="{6D2735E6-6454-4A33-BDD8-7CA391D6D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1174"/>
                <a:ext cx="24" cy="20"/>
              </a:xfrm>
              <a:custGeom>
                <a:avLst/>
                <a:gdLst>
                  <a:gd name="T0" fmla="*/ 9 w 9"/>
                  <a:gd name="T1" fmla="*/ 5 h 8"/>
                  <a:gd name="T2" fmla="*/ 5 w 9"/>
                  <a:gd name="T3" fmla="*/ 1 h 8"/>
                  <a:gd name="T4" fmla="*/ 0 w 9"/>
                  <a:gd name="T5" fmla="*/ 4 h 8"/>
                  <a:gd name="T6" fmla="*/ 5 w 9"/>
                  <a:gd name="T7" fmla="*/ 8 h 8"/>
                  <a:gd name="T8" fmla="*/ 9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5"/>
                    </a:moveTo>
                    <a:cubicBezTo>
                      <a:pt x="9" y="3"/>
                      <a:pt x="6" y="0"/>
                      <a:pt x="5" y="1"/>
                    </a:cubicBezTo>
                    <a:cubicBezTo>
                      <a:pt x="3" y="1"/>
                      <a:pt x="2" y="3"/>
                      <a:pt x="0" y="4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90" name="Freeform 2041">
                <a:extLst>
                  <a:ext uri="{FF2B5EF4-FFF2-40B4-BE49-F238E27FC236}">
                    <a16:creationId xmlns="" xmlns:a16="http://schemas.microsoft.com/office/drawing/2014/main" id="{F0665AAC-7616-480F-BEC5-3B2164DD8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171"/>
                <a:ext cx="21" cy="23"/>
              </a:xfrm>
              <a:custGeom>
                <a:avLst/>
                <a:gdLst>
                  <a:gd name="T0" fmla="*/ 1 w 8"/>
                  <a:gd name="T1" fmla="*/ 5 h 9"/>
                  <a:gd name="T2" fmla="*/ 5 w 8"/>
                  <a:gd name="T3" fmla="*/ 9 h 9"/>
                  <a:gd name="T4" fmla="*/ 8 w 8"/>
                  <a:gd name="T5" fmla="*/ 5 h 9"/>
                  <a:gd name="T6" fmla="*/ 4 w 8"/>
                  <a:gd name="T7" fmla="*/ 0 h 9"/>
                  <a:gd name="T8" fmla="*/ 1 w 8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1" y="5"/>
                    </a:moveTo>
                    <a:cubicBezTo>
                      <a:pt x="1" y="7"/>
                      <a:pt x="3" y="8"/>
                      <a:pt x="5" y="9"/>
                    </a:cubicBezTo>
                    <a:cubicBezTo>
                      <a:pt x="6" y="8"/>
                      <a:pt x="8" y="7"/>
                      <a:pt x="8" y="5"/>
                    </a:cubicBezTo>
                    <a:cubicBezTo>
                      <a:pt x="8" y="4"/>
                      <a:pt x="6" y="3"/>
                      <a:pt x="4" y="0"/>
                    </a:cubicBezTo>
                    <a:cubicBezTo>
                      <a:pt x="3" y="2"/>
                      <a:pt x="0" y="4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91" name="Freeform 2042">
                <a:extLst>
                  <a:ext uri="{FF2B5EF4-FFF2-40B4-BE49-F238E27FC236}">
                    <a16:creationId xmlns="" xmlns:a16="http://schemas.microsoft.com/office/drawing/2014/main" id="{435EF1DD-42C2-4AD1-A076-2A8D42090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174"/>
                <a:ext cx="26" cy="20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4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3"/>
                      <a:pt x="7" y="0"/>
                      <a:pt x="5" y="1"/>
                    </a:cubicBezTo>
                    <a:cubicBezTo>
                      <a:pt x="4" y="1"/>
                      <a:pt x="3" y="3"/>
                      <a:pt x="0" y="4"/>
                    </a:cubicBezTo>
                    <a:cubicBezTo>
                      <a:pt x="3" y="6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92" name="Freeform 2043">
                <a:extLst>
                  <a:ext uri="{FF2B5EF4-FFF2-40B4-BE49-F238E27FC236}">
                    <a16:creationId xmlns="" xmlns:a16="http://schemas.microsoft.com/office/drawing/2014/main" id="{9A145234-D282-49CA-9F70-910AFCB45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76"/>
                <a:ext cx="18" cy="21"/>
              </a:xfrm>
              <a:custGeom>
                <a:avLst/>
                <a:gdLst>
                  <a:gd name="T0" fmla="*/ 7 w 7"/>
                  <a:gd name="T1" fmla="*/ 4 h 8"/>
                  <a:gd name="T2" fmla="*/ 4 w 7"/>
                  <a:gd name="T3" fmla="*/ 0 h 8"/>
                  <a:gd name="T4" fmla="*/ 0 w 7"/>
                  <a:gd name="T5" fmla="*/ 4 h 8"/>
                  <a:gd name="T6" fmla="*/ 4 w 7"/>
                  <a:gd name="T7" fmla="*/ 8 h 8"/>
                  <a:gd name="T8" fmla="*/ 7 w 7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cubicBezTo>
                      <a:pt x="7" y="2"/>
                      <a:pt x="5" y="1"/>
                      <a:pt x="4" y="0"/>
                    </a:cubicBezTo>
                    <a:cubicBezTo>
                      <a:pt x="3" y="1"/>
                      <a:pt x="1" y="2"/>
                      <a:pt x="0" y="4"/>
                    </a:cubicBezTo>
                    <a:cubicBezTo>
                      <a:pt x="0" y="5"/>
                      <a:pt x="2" y="6"/>
                      <a:pt x="4" y="8"/>
                    </a:cubicBezTo>
                    <a:cubicBezTo>
                      <a:pt x="6" y="6"/>
                      <a:pt x="7" y="5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93" name="Freeform 2044">
                <a:extLst>
                  <a:ext uri="{FF2B5EF4-FFF2-40B4-BE49-F238E27FC236}">
                    <a16:creationId xmlns="" xmlns:a16="http://schemas.microsoft.com/office/drawing/2014/main" id="{D5CAD881-0CCF-4356-9954-EF98A0991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174"/>
                <a:ext cx="23" cy="23"/>
              </a:xfrm>
              <a:custGeom>
                <a:avLst/>
                <a:gdLst>
                  <a:gd name="T0" fmla="*/ 4 w 9"/>
                  <a:gd name="T1" fmla="*/ 0 h 9"/>
                  <a:gd name="T2" fmla="*/ 1 w 9"/>
                  <a:gd name="T3" fmla="*/ 5 h 9"/>
                  <a:gd name="T4" fmla="*/ 4 w 9"/>
                  <a:gd name="T5" fmla="*/ 8 h 9"/>
                  <a:gd name="T6" fmla="*/ 8 w 9"/>
                  <a:gd name="T7" fmla="*/ 4 h 9"/>
                  <a:gd name="T8" fmla="*/ 4 w 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cubicBezTo>
                      <a:pt x="2" y="2"/>
                      <a:pt x="0" y="3"/>
                      <a:pt x="1" y="5"/>
                    </a:cubicBezTo>
                    <a:cubicBezTo>
                      <a:pt x="1" y="6"/>
                      <a:pt x="3" y="7"/>
                      <a:pt x="4" y="8"/>
                    </a:cubicBezTo>
                    <a:cubicBezTo>
                      <a:pt x="6" y="9"/>
                      <a:pt x="9" y="5"/>
                      <a:pt x="8" y="4"/>
                    </a:cubicBezTo>
                    <a:cubicBezTo>
                      <a:pt x="7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94" name="Freeform 2045">
                <a:extLst>
                  <a:ext uri="{FF2B5EF4-FFF2-40B4-BE49-F238E27FC236}">
                    <a16:creationId xmlns="" xmlns:a16="http://schemas.microsoft.com/office/drawing/2014/main" id="{66BDA7BC-C11A-4B18-96D7-172843D07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1174"/>
                <a:ext cx="24" cy="20"/>
              </a:xfrm>
              <a:custGeom>
                <a:avLst/>
                <a:gdLst>
                  <a:gd name="T0" fmla="*/ 8 w 9"/>
                  <a:gd name="T1" fmla="*/ 4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4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95" name="Freeform 2046">
                <a:extLst>
                  <a:ext uri="{FF2B5EF4-FFF2-40B4-BE49-F238E27FC236}">
                    <a16:creationId xmlns="" xmlns:a16="http://schemas.microsoft.com/office/drawing/2014/main" id="{A17CC26F-6E33-426D-8092-84F243309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171"/>
                <a:ext cx="21" cy="26"/>
              </a:xfrm>
              <a:custGeom>
                <a:avLst/>
                <a:gdLst>
                  <a:gd name="T0" fmla="*/ 0 w 8"/>
                  <a:gd name="T1" fmla="*/ 5 h 10"/>
                  <a:gd name="T2" fmla="*/ 3 w 8"/>
                  <a:gd name="T3" fmla="*/ 9 h 10"/>
                  <a:gd name="T4" fmla="*/ 7 w 8"/>
                  <a:gd name="T5" fmla="*/ 5 h 10"/>
                  <a:gd name="T6" fmla="*/ 4 w 8"/>
                  <a:gd name="T7" fmla="*/ 0 h 10"/>
                  <a:gd name="T8" fmla="*/ 0 w 8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0" y="5"/>
                    </a:moveTo>
                    <a:cubicBezTo>
                      <a:pt x="0" y="7"/>
                      <a:pt x="2" y="8"/>
                      <a:pt x="3" y="9"/>
                    </a:cubicBezTo>
                    <a:cubicBezTo>
                      <a:pt x="5" y="10"/>
                      <a:pt x="8" y="7"/>
                      <a:pt x="7" y="5"/>
                    </a:cubicBezTo>
                    <a:cubicBezTo>
                      <a:pt x="7" y="4"/>
                      <a:pt x="5" y="2"/>
                      <a:pt x="4" y="0"/>
                    </a:cubicBezTo>
                    <a:cubicBezTo>
                      <a:pt x="2" y="2"/>
                      <a:pt x="0" y="4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96" name="Freeform 2047">
                <a:extLst>
                  <a:ext uri="{FF2B5EF4-FFF2-40B4-BE49-F238E27FC236}">
                    <a16:creationId xmlns="" xmlns:a16="http://schemas.microsoft.com/office/drawing/2014/main" id="{BA684060-5E1B-4F9C-950C-6AB0D4507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176"/>
                <a:ext cx="23" cy="21"/>
              </a:xfrm>
              <a:custGeom>
                <a:avLst/>
                <a:gdLst>
                  <a:gd name="T0" fmla="*/ 5 w 9"/>
                  <a:gd name="T1" fmla="*/ 7 h 8"/>
                  <a:gd name="T2" fmla="*/ 9 w 9"/>
                  <a:gd name="T3" fmla="*/ 3 h 8"/>
                  <a:gd name="T4" fmla="*/ 5 w 9"/>
                  <a:gd name="T5" fmla="*/ 0 h 8"/>
                  <a:gd name="T6" fmla="*/ 0 w 9"/>
                  <a:gd name="T7" fmla="*/ 3 h 8"/>
                  <a:gd name="T8" fmla="*/ 5 w 9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7"/>
                    </a:moveTo>
                    <a:cubicBezTo>
                      <a:pt x="6" y="8"/>
                      <a:pt x="9" y="5"/>
                      <a:pt x="9" y="3"/>
                    </a:cubicBezTo>
                    <a:cubicBezTo>
                      <a:pt x="8" y="2"/>
                      <a:pt x="6" y="0"/>
                      <a:pt x="5" y="0"/>
                    </a:cubicBezTo>
                    <a:cubicBezTo>
                      <a:pt x="4" y="0"/>
                      <a:pt x="2" y="2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97" name="Freeform 2048">
                <a:extLst>
                  <a:ext uri="{FF2B5EF4-FFF2-40B4-BE49-F238E27FC236}">
                    <a16:creationId xmlns="" xmlns:a16="http://schemas.microsoft.com/office/drawing/2014/main" id="{6FFD26F6-8EDD-4581-A0B3-0DC25B4FB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171"/>
                <a:ext cx="21" cy="26"/>
              </a:xfrm>
              <a:custGeom>
                <a:avLst/>
                <a:gdLst>
                  <a:gd name="T0" fmla="*/ 3 w 8"/>
                  <a:gd name="T1" fmla="*/ 9 h 10"/>
                  <a:gd name="T2" fmla="*/ 7 w 8"/>
                  <a:gd name="T3" fmla="*/ 5 h 10"/>
                  <a:gd name="T4" fmla="*/ 3 w 8"/>
                  <a:gd name="T5" fmla="*/ 0 h 10"/>
                  <a:gd name="T6" fmla="*/ 0 w 8"/>
                  <a:gd name="T7" fmla="*/ 5 h 10"/>
                  <a:gd name="T8" fmla="*/ 3 w 8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3" y="9"/>
                    </a:moveTo>
                    <a:cubicBezTo>
                      <a:pt x="4" y="10"/>
                      <a:pt x="8" y="7"/>
                      <a:pt x="7" y="5"/>
                    </a:cubicBezTo>
                    <a:cubicBezTo>
                      <a:pt x="6" y="4"/>
                      <a:pt x="5" y="2"/>
                      <a:pt x="3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0" y="7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98" name="Freeform 2049">
                <a:extLst>
                  <a:ext uri="{FF2B5EF4-FFF2-40B4-BE49-F238E27FC236}">
                    <a16:creationId xmlns="" xmlns:a16="http://schemas.microsoft.com/office/drawing/2014/main" id="{C348AFB3-7FBB-4F84-BD93-270CBE86F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174"/>
                <a:ext cx="24" cy="20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1"/>
                      <a:pt x="2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99" name="Freeform 2050">
                <a:extLst>
                  <a:ext uri="{FF2B5EF4-FFF2-40B4-BE49-F238E27FC236}">
                    <a16:creationId xmlns="" xmlns:a16="http://schemas.microsoft.com/office/drawing/2014/main" id="{886F8818-6CF1-4E9B-9A4A-7F7FF1DEE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1174"/>
                <a:ext cx="23" cy="20"/>
              </a:xfrm>
              <a:custGeom>
                <a:avLst/>
                <a:gdLst>
                  <a:gd name="T0" fmla="*/ 9 w 9"/>
                  <a:gd name="T1" fmla="*/ 4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6" y="8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00" name="Freeform 2051">
                <a:extLst>
                  <a:ext uri="{FF2B5EF4-FFF2-40B4-BE49-F238E27FC236}">
                    <a16:creationId xmlns="" xmlns:a16="http://schemas.microsoft.com/office/drawing/2014/main" id="{C99E5D71-1BF8-4C2E-B3B8-5C6FD04D7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280"/>
                <a:ext cx="23" cy="18"/>
              </a:xfrm>
              <a:custGeom>
                <a:avLst/>
                <a:gdLst>
                  <a:gd name="T0" fmla="*/ 9 w 9"/>
                  <a:gd name="T1" fmla="*/ 4 h 7"/>
                  <a:gd name="T2" fmla="*/ 5 w 9"/>
                  <a:gd name="T3" fmla="*/ 0 h 7"/>
                  <a:gd name="T4" fmla="*/ 0 w 9"/>
                  <a:gd name="T5" fmla="*/ 4 h 7"/>
                  <a:gd name="T6" fmla="*/ 5 w 9"/>
                  <a:gd name="T7" fmla="*/ 7 h 7"/>
                  <a:gd name="T8" fmla="*/ 9 w 9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8" y="3"/>
                      <a:pt x="6" y="1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4" y="7"/>
                      <a:pt x="5" y="7"/>
                    </a:cubicBezTo>
                    <a:cubicBezTo>
                      <a:pt x="6" y="7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01" name="Freeform 2052">
                <a:extLst>
                  <a:ext uri="{FF2B5EF4-FFF2-40B4-BE49-F238E27FC236}">
                    <a16:creationId xmlns="" xmlns:a16="http://schemas.microsoft.com/office/drawing/2014/main" id="{1544C6C9-7E45-4D4F-9BD9-62B2FD2C2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277"/>
                <a:ext cx="21" cy="24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5 h 9"/>
                  <a:gd name="T4" fmla="*/ 5 w 8"/>
                  <a:gd name="T5" fmla="*/ 1 h 9"/>
                  <a:gd name="T6" fmla="*/ 1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7" y="7"/>
                      <a:pt x="8" y="6"/>
                      <a:pt x="8" y="5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3" y="0"/>
                      <a:pt x="0" y="4"/>
                      <a:pt x="1" y="5"/>
                    </a:cubicBezTo>
                    <a:cubicBezTo>
                      <a:pt x="2" y="7"/>
                      <a:pt x="3" y="8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02" name="Freeform 2053">
                <a:extLst>
                  <a:ext uri="{FF2B5EF4-FFF2-40B4-BE49-F238E27FC236}">
                    <a16:creationId xmlns="" xmlns:a16="http://schemas.microsoft.com/office/drawing/2014/main" id="{F3D090A4-E798-4EA2-98A2-DA2BCEC8C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280"/>
                <a:ext cx="23" cy="18"/>
              </a:xfrm>
              <a:custGeom>
                <a:avLst/>
                <a:gdLst>
                  <a:gd name="T0" fmla="*/ 9 w 9"/>
                  <a:gd name="T1" fmla="*/ 4 h 7"/>
                  <a:gd name="T2" fmla="*/ 5 w 9"/>
                  <a:gd name="T3" fmla="*/ 0 h 7"/>
                  <a:gd name="T4" fmla="*/ 0 w 9"/>
                  <a:gd name="T5" fmla="*/ 4 h 7"/>
                  <a:gd name="T6" fmla="*/ 5 w 9"/>
                  <a:gd name="T7" fmla="*/ 7 h 7"/>
                  <a:gd name="T8" fmla="*/ 9 w 9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8" y="3"/>
                      <a:pt x="7" y="1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3" y="5"/>
                      <a:pt x="4" y="7"/>
                      <a:pt x="5" y="7"/>
                    </a:cubicBezTo>
                    <a:cubicBezTo>
                      <a:pt x="7" y="7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03" name="Freeform 2054">
                <a:extLst>
                  <a:ext uri="{FF2B5EF4-FFF2-40B4-BE49-F238E27FC236}">
                    <a16:creationId xmlns="" xmlns:a16="http://schemas.microsoft.com/office/drawing/2014/main" id="{58AD32D3-9AA4-4955-941A-FA1A657CF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277"/>
                <a:ext cx="21" cy="24"/>
              </a:xfrm>
              <a:custGeom>
                <a:avLst/>
                <a:gdLst>
                  <a:gd name="T0" fmla="*/ 1 w 8"/>
                  <a:gd name="T1" fmla="*/ 4 h 9"/>
                  <a:gd name="T2" fmla="*/ 4 w 8"/>
                  <a:gd name="T3" fmla="*/ 9 h 9"/>
                  <a:gd name="T4" fmla="*/ 8 w 8"/>
                  <a:gd name="T5" fmla="*/ 5 h 9"/>
                  <a:gd name="T6" fmla="*/ 4 w 8"/>
                  <a:gd name="T7" fmla="*/ 0 h 9"/>
                  <a:gd name="T8" fmla="*/ 1 w 8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1" y="4"/>
                    </a:moveTo>
                    <a:cubicBezTo>
                      <a:pt x="1" y="6"/>
                      <a:pt x="3" y="7"/>
                      <a:pt x="4" y="9"/>
                    </a:cubicBezTo>
                    <a:cubicBezTo>
                      <a:pt x="6" y="7"/>
                      <a:pt x="8" y="6"/>
                      <a:pt x="8" y="5"/>
                    </a:cubicBezTo>
                    <a:cubicBezTo>
                      <a:pt x="8" y="3"/>
                      <a:pt x="6" y="2"/>
                      <a:pt x="4" y="0"/>
                    </a:cubicBezTo>
                    <a:cubicBezTo>
                      <a:pt x="3" y="2"/>
                      <a:pt x="0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04" name="Freeform 2055">
                <a:extLst>
                  <a:ext uri="{FF2B5EF4-FFF2-40B4-BE49-F238E27FC236}">
                    <a16:creationId xmlns="" xmlns:a16="http://schemas.microsoft.com/office/drawing/2014/main" id="{CC022446-32CD-4CDD-A8B6-419D242FC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855"/>
                <a:ext cx="24" cy="23"/>
              </a:xfrm>
              <a:custGeom>
                <a:avLst/>
                <a:gdLst>
                  <a:gd name="T0" fmla="*/ 8 w 9"/>
                  <a:gd name="T1" fmla="*/ 5 h 9"/>
                  <a:gd name="T2" fmla="*/ 4 w 9"/>
                  <a:gd name="T3" fmla="*/ 1 h 9"/>
                  <a:gd name="T4" fmla="*/ 0 w 9"/>
                  <a:gd name="T5" fmla="*/ 4 h 9"/>
                  <a:gd name="T6" fmla="*/ 4 w 9"/>
                  <a:gd name="T7" fmla="*/ 9 h 9"/>
                  <a:gd name="T8" fmla="*/ 8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5"/>
                    </a:moveTo>
                    <a:cubicBezTo>
                      <a:pt x="9" y="4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6"/>
                      <a:pt x="2" y="7"/>
                      <a:pt x="4" y="9"/>
                    </a:cubicBezTo>
                    <a:cubicBezTo>
                      <a:pt x="5" y="8"/>
                      <a:pt x="7" y="7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05" name="Freeform 2056">
                <a:extLst>
                  <a:ext uri="{FF2B5EF4-FFF2-40B4-BE49-F238E27FC236}">
                    <a16:creationId xmlns="" xmlns:a16="http://schemas.microsoft.com/office/drawing/2014/main" id="{338E7C73-4F00-43AB-8F82-BE591A874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855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4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" y="6"/>
                      <a:pt x="3" y="8"/>
                      <a:pt x="4" y="8"/>
                    </a:cubicBezTo>
                    <a:cubicBezTo>
                      <a:pt x="6" y="8"/>
                      <a:pt x="7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06" name="Freeform 2057">
                <a:extLst>
                  <a:ext uri="{FF2B5EF4-FFF2-40B4-BE49-F238E27FC236}">
                    <a16:creationId xmlns="" xmlns:a16="http://schemas.microsoft.com/office/drawing/2014/main" id="{FA1DF549-5D90-4FBB-83A9-60ED0CAED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1171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5 h 9"/>
                  <a:gd name="T4" fmla="*/ 4 w 8"/>
                  <a:gd name="T5" fmla="*/ 0 h 9"/>
                  <a:gd name="T6" fmla="*/ 1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6" y="8"/>
                      <a:pt x="8" y="7"/>
                      <a:pt x="8" y="5"/>
                    </a:cubicBezTo>
                    <a:cubicBezTo>
                      <a:pt x="8" y="4"/>
                      <a:pt x="6" y="3"/>
                      <a:pt x="4" y="0"/>
                    </a:cubicBezTo>
                    <a:cubicBezTo>
                      <a:pt x="3" y="2"/>
                      <a:pt x="0" y="4"/>
                      <a:pt x="1" y="5"/>
                    </a:cubicBezTo>
                    <a:cubicBezTo>
                      <a:pt x="1" y="7"/>
                      <a:pt x="3" y="8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07" name="Freeform 2058">
                <a:extLst>
                  <a:ext uri="{FF2B5EF4-FFF2-40B4-BE49-F238E27FC236}">
                    <a16:creationId xmlns="" xmlns:a16="http://schemas.microsoft.com/office/drawing/2014/main" id="{A512C48E-9637-494C-9C61-33139E406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277"/>
                <a:ext cx="21" cy="24"/>
              </a:xfrm>
              <a:custGeom>
                <a:avLst/>
                <a:gdLst>
                  <a:gd name="T0" fmla="*/ 4 w 8"/>
                  <a:gd name="T1" fmla="*/ 8 h 9"/>
                  <a:gd name="T2" fmla="*/ 8 w 8"/>
                  <a:gd name="T3" fmla="*/ 4 h 9"/>
                  <a:gd name="T4" fmla="*/ 4 w 8"/>
                  <a:gd name="T5" fmla="*/ 0 h 9"/>
                  <a:gd name="T6" fmla="*/ 0 w 8"/>
                  <a:gd name="T7" fmla="*/ 5 h 9"/>
                  <a:gd name="T8" fmla="*/ 4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5" y="9"/>
                      <a:pt x="8" y="6"/>
                      <a:pt x="8" y="4"/>
                    </a:cubicBezTo>
                    <a:cubicBezTo>
                      <a:pt x="7" y="3"/>
                      <a:pt x="5" y="2"/>
                      <a:pt x="4" y="0"/>
                    </a:cubicBezTo>
                    <a:cubicBezTo>
                      <a:pt x="2" y="2"/>
                      <a:pt x="0" y="3"/>
                      <a:pt x="0" y="5"/>
                    </a:cubicBezTo>
                    <a:cubicBezTo>
                      <a:pt x="0" y="6"/>
                      <a:pt x="2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08" name="Freeform 2059">
                <a:extLst>
                  <a:ext uri="{FF2B5EF4-FFF2-40B4-BE49-F238E27FC236}">
                    <a16:creationId xmlns="" xmlns:a16="http://schemas.microsoft.com/office/drawing/2014/main" id="{91133745-422B-4C6A-BD76-B6867A3BA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277"/>
                <a:ext cx="24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" y="7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09" name="Freeform 2060">
                <a:extLst>
                  <a:ext uri="{FF2B5EF4-FFF2-40B4-BE49-F238E27FC236}">
                    <a16:creationId xmlns="" xmlns:a16="http://schemas.microsoft.com/office/drawing/2014/main" id="{BF463642-1CB4-4F2D-8AA1-540E763A6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277"/>
                <a:ext cx="26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5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3"/>
                      <a:pt x="6" y="0"/>
                      <a:pt x="5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7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10" name="Freeform 2061">
                <a:extLst>
                  <a:ext uri="{FF2B5EF4-FFF2-40B4-BE49-F238E27FC236}">
                    <a16:creationId xmlns="" xmlns:a16="http://schemas.microsoft.com/office/drawing/2014/main" id="{A887BB16-CFBC-4B5A-83E4-796949044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858"/>
                <a:ext cx="23" cy="18"/>
              </a:xfrm>
              <a:custGeom>
                <a:avLst/>
                <a:gdLst>
                  <a:gd name="T0" fmla="*/ 4 w 9"/>
                  <a:gd name="T1" fmla="*/ 7 h 7"/>
                  <a:gd name="T2" fmla="*/ 9 w 9"/>
                  <a:gd name="T3" fmla="*/ 3 h 7"/>
                  <a:gd name="T4" fmla="*/ 5 w 9"/>
                  <a:gd name="T5" fmla="*/ 0 h 7"/>
                  <a:gd name="T6" fmla="*/ 0 w 9"/>
                  <a:gd name="T7" fmla="*/ 3 h 7"/>
                  <a:gd name="T8" fmla="*/ 4 w 9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4" y="7"/>
                    </a:moveTo>
                    <a:cubicBezTo>
                      <a:pt x="6" y="7"/>
                      <a:pt x="7" y="5"/>
                      <a:pt x="9" y="3"/>
                    </a:cubicBezTo>
                    <a:cubicBezTo>
                      <a:pt x="7" y="2"/>
                      <a:pt x="6" y="0"/>
                      <a:pt x="5" y="0"/>
                    </a:cubicBezTo>
                    <a:cubicBezTo>
                      <a:pt x="3" y="0"/>
                      <a:pt x="2" y="2"/>
                      <a:pt x="0" y="3"/>
                    </a:cubicBezTo>
                    <a:cubicBezTo>
                      <a:pt x="2" y="5"/>
                      <a:pt x="3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11" name="Freeform 2062">
                <a:extLst>
                  <a:ext uri="{FF2B5EF4-FFF2-40B4-BE49-F238E27FC236}">
                    <a16:creationId xmlns="" xmlns:a16="http://schemas.microsoft.com/office/drawing/2014/main" id="{5E305162-E033-4513-8DA4-139D05058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855"/>
                <a:ext cx="23" cy="21"/>
              </a:xfrm>
              <a:custGeom>
                <a:avLst/>
                <a:gdLst>
                  <a:gd name="T0" fmla="*/ 9 w 9"/>
                  <a:gd name="T1" fmla="*/ 5 h 8"/>
                  <a:gd name="T2" fmla="*/ 5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9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5"/>
                    </a:moveTo>
                    <a:cubicBezTo>
                      <a:pt x="9" y="3"/>
                      <a:pt x="6" y="0"/>
                      <a:pt x="5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6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12" name="Freeform 2063">
                <a:extLst>
                  <a:ext uri="{FF2B5EF4-FFF2-40B4-BE49-F238E27FC236}">
                    <a16:creationId xmlns="" xmlns:a16="http://schemas.microsoft.com/office/drawing/2014/main" id="{2801262F-EBEA-4A1F-B64E-B13FDB228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858"/>
                <a:ext cx="24" cy="18"/>
              </a:xfrm>
              <a:custGeom>
                <a:avLst/>
                <a:gdLst>
                  <a:gd name="T0" fmla="*/ 5 w 9"/>
                  <a:gd name="T1" fmla="*/ 7 h 7"/>
                  <a:gd name="T2" fmla="*/ 9 w 9"/>
                  <a:gd name="T3" fmla="*/ 3 h 7"/>
                  <a:gd name="T4" fmla="*/ 5 w 9"/>
                  <a:gd name="T5" fmla="*/ 0 h 7"/>
                  <a:gd name="T6" fmla="*/ 0 w 9"/>
                  <a:gd name="T7" fmla="*/ 3 h 7"/>
                  <a:gd name="T8" fmla="*/ 5 w 9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5" y="7"/>
                    </a:moveTo>
                    <a:cubicBezTo>
                      <a:pt x="7" y="7"/>
                      <a:pt x="8" y="5"/>
                      <a:pt x="9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4" y="0"/>
                      <a:pt x="2" y="2"/>
                      <a:pt x="0" y="3"/>
                    </a:cubicBezTo>
                    <a:cubicBezTo>
                      <a:pt x="2" y="5"/>
                      <a:pt x="4" y="7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13" name="Freeform 2064">
                <a:extLst>
                  <a:ext uri="{FF2B5EF4-FFF2-40B4-BE49-F238E27FC236}">
                    <a16:creationId xmlns="" xmlns:a16="http://schemas.microsoft.com/office/drawing/2014/main" id="{B670C58B-DF95-426F-B362-D3915A0B6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855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5 h 9"/>
                  <a:gd name="T4" fmla="*/ 5 w 8"/>
                  <a:gd name="T5" fmla="*/ 1 h 9"/>
                  <a:gd name="T6" fmla="*/ 1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6" y="7"/>
                      <a:pt x="8" y="6"/>
                      <a:pt x="8" y="5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3" y="0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14" name="Freeform 2065">
                <a:extLst>
                  <a:ext uri="{FF2B5EF4-FFF2-40B4-BE49-F238E27FC236}">
                    <a16:creationId xmlns="" xmlns:a16="http://schemas.microsoft.com/office/drawing/2014/main" id="{B737156C-C8C1-45E8-AF35-0E0398070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855"/>
                <a:ext cx="21" cy="23"/>
              </a:xfrm>
              <a:custGeom>
                <a:avLst/>
                <a:gdLst>
                  <a:gd name="T0" fmla="*/ 4 w 8"/>
                  <a:gd name="T1" fmla="*/ 8 h 9"/>
                  <a:gd name="T2" fmla="*/ 8 w 8"/>
                  <a:gd name="T3" fmla="*/ 4 h 9"/>
                  <a:gd name="T4" fmla="*/ 3 w 8"/>
                  <a:gd name="T5" fmla="*/ 0 h 9"/>
                  <a:gd name="T6" fmla="*/ 0 w 8"/>
                  <a:gd name="T7" fmla="*/ 5 h 9"/>
                  <a:gd name="T8" fmla="*/ 4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5" y="9"/>
                      <a:pt x="8" y="5"/>
                      <a:pt x="8" y="4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2"/>
                      <a:pt x="0" y="3"/>
                      <a:pt x="0" y="5"/>
                    </a:cubicBezTo>
                    <a:cubicBezTo>
                      <a:pt x="0" y="6"/>
                      <a:pt x="2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15" name="Freeform 2066">
                <a:extLst>
                  <a:ext uri="{FF2B5EF4-FFF2-40B4-BE49-F238E27FC236}">
                    <a16:creationId xmlns="" xmlns:a16="http://schemas.microsoft.com/office/drawing/2014/main" id="{49A39947-CB09-4EB5-9A2D-6C2B1EBB5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855"/>
                <a:ext cx="26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5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3"/>
                      <a:pt x="6" y="0"/>
                      <a:pt x="5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16" name="Freeform 2067">
                <a:extLst>
                  <a:ext uri="{FF2B5EF4-FFF2-40B4-BE49-F238E27FC236}">
                    <a16:creationId xmlns="" xmlns:a16="http://schemas.microsoft.com/office/drawing/2014/main" id="{95AD5C7C-F8BB-4EEF-9979-F56DC54A3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855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17" name="Freeform 2068">
                <a:extLst>
                  <a:ext uri="{FF2B5EF4-FFF2-40B4-BE49-F238E27FC236}">
                    <a16:creationId xmlns="" xmlns:a16="http://schemas.microsoft.com/office/drawing/2014/main" id="{C685706F-C12D-46E4-A124-14CD9BA11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" y="1700"/>
                <a:ext cx="24" cy="23"/>
              </a:xfrm>
              <a:custGeom>
                <a:avLst/>
                <a:gdLst>
                  <a:gd name="T0" fmla="*/ 8 w 9"/>
                  <a:gd name="T1" fmla="*/ 5 h 9"/>
                  <a:gd name="T2" fmla="*/ 4 w 9"/>
                  <a:gd name="T3" fmla="*/ 1 h 9"/>
                  <a:gd name="T4" fmla="*/ 0 w 9"/>
                  <a:gd name="T5" fmla="*/ 5 h 9"/>
                  <a:gd name="T6" fmla="*/ 5 w 9"/>
                  <a:gd name="T7" fmla="*/ 9 h 9"/>
                  <a:gd name="T8" fmla="*/ 8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2" y="7"/>
                      <a:pt x="3" y="9"/>
                      <a:pt x="5" y="9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18" name="Freeform 2069">
                <a:extLst>
                  <a:ext uri="{FF2B5EF4-FFF2-40B4-BE49-F238E27FC236}">
                    <a16:creationId xmlns="" xmlns:a16="http://schemas.microsoft.com/office/drawing/2014/main" id="{8B9A9AA5-6539-4F68-8596-2F30E2C66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" y="1702"/>
                <a:ext cx="23" cy="21"/>
              </a:xfrm>
              <a:custGeom>
                <a:avLst/>
                <a:gdLst>
                  <a:gd name="T0" fmla="*/ 4 w 9"/>
                  <a:gd name="T1" fmla="*/ 8 h 8"/>
                  <a:gd name="T2" fmla="*/ 9 w 9"/>
                  <a:gd name="T3" fmla="*/ 4 h 8"/>
                  <a:gd name="T4" fmla="*/ 5 w 9"/>
                  <a:gd name="T5" fmla="*/ 0 h 8"/>
                  <a:gd name="T6" fmla="*/ 0 w 9"/>
                  <a:gd name="T7" fmla="*/ 4 h 8"/>
                  <a:gd name="T8" fmla="*/ 4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4" y="8"/>
                    </a:moveTo>
                    <a:cubicBezTo>
                      <a:pt x="6" y="8"/>
                      <a:pt x="9" y="5"/>
                      <a:pt x="9" y="4"/>
                    </a:cubicBezTo>
                    <a:cubicBezTo>
                      <a:pt x="8" y="2"/>
                      <a:pt x="6" y="0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3" y="7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19" name="Freeform 2070">
                <a:extLst>
                  <a:ext uri="{FF2B5EF4-FFF2-40B4-BE49-F238E27FC236}">
                    <a16:creationId xmlns="" xmlns:a16="http://schemas.microsoft.com/office/drawing/2014/main" id="{D798DCF4-4D1C-4D9F-B98E-144442A23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" y="1700"/>
                <a:ext cx="23" cy="23"/>
              </a:xfrm>
              <a:custGeom>
                <a:avLst/>
                <a:gdLst>
                  <a:gd name="T0" fmla="*/ 9 w 9"/>
                  <a:gd name="T1" fmla="*/ 5 h 9"/>
                  <a:gd name="T2" fmla="*/ 5 w 9"/>
                  <a:gd name="T3" fmla="*/ 1 h 9"/>
                  <a:gd name="T4" fmla="*/ 0 w 9"/>
                  <a:gd name="T5" fmla="*/ 5 h 9"/>
                  <a:gd name="T6" fmla="*/ 5 w 9"/>
                  <a:gd name="T7" fmla="*/ 9 h 9"/>
                  <a:gd name="T8" fmla="*/ 9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cubicBezTo>
                      <a:pt x="9" y="3"/>
                      <a:pt x="6" y="0"/>
                      <a:pt x="5" y="1"/>
                    </a:cubicBezTo>
                    <a:cubicBezTo>
                      <a:pt x="3" y="2"/>
                      <a:pt x="2" y="4"/>
                      <a:pt x="0" y="5"/>
                    </a:cubicBezTo>
                    <a:cubicBezTo>
                      <a:pt x="2" y="7"/>
                      <a:pt x="4" y="9"/>
                      <a:pt x="5" y="9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20" name="Freeform 2071">
                <a:extLst>
                  <a:ext uri="{FF2B5EF4-FFF2-40B4-BE49-F238E27FC236}">
                    <a16:creationId xmlns="" xmlns:a16="http://schemas.microsoft.com/office/drawing/2014/main" id="{93B70E3A-75C9-40EE-B6DB-E702BAA1C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" y="1702"/>
                <a:ext cx="23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4 h 8"/>
                  <a:gd name="T4" fmla="*/ 5 w 9"/>
                  <a:gd name="T5" fmla="*/ 0 h 8"/>
                  <a:gd name="T6" fmla="*/ 0 w 9"/>
                  <a:gd name="T7" fmla="*/ 4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7" y="7"/>
                      <a:pt x="8" y="5"/>
                      <a:pt x="9" y="4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4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21" name="Freeform 2072">
                <a:extLst>
                  <a:ext uri="{FF2B5EF4-FFF2-40B4-BE49-F238E27FC236}">
                    <a16:creationId xmlns="" xmlns:a16="http://schemas.microsoft.com/office/drawing/2014/main" id="{F6C5EE55-8123-45A1-B76D-54E5BADEB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2" y="855"/>
                <a:ext cx="21" cy="21"/>
              </a:xfrm>
              <a:custGeom>
                <a:avLst/>
                <a:gdLst>
                  <a:gd name="T0" fmla="*/ 5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1 w 8"/>
                  <a:gd name="T7" fmla="*/ 4 h 8"/>
                  <a:gd name="T8" fmla="*/ 5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8"/>
                    </a:moveTo>
                    <a:cubicBezTo>
                      <a:pt x="6" y="7"/>
                      <a:pt x="8" y="6"/>
                      <a:pt x="8" y="4"/>
                    </a:cubicBezTo>
                    <a:cubicBezTo>
                      <a:pt x="8" y="3"/>
                      <a:pt x="6" y="2"/>
                      <a:pt x="4" y="0"/>
                    </a:cubicBezTo>
                    <a:cubicBezTo>
                      <a:pt x="3" y="2"/>
                      <a:pt x="0" y="3"/>
                      <a:pt x="1" y="4"/>
                    </a:cubicBezTo>
                    <a:cubicBezTo>
                      <a:pt x="1" y="6"/>
                      <a:pt x="3" y="7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22" name="Freeform 2073">
                <a:extLst>
                  <a:ext uri="{FF2B5EF4-FFF2-40B4-BE49-F238E27FC236}">
                    <a16:creationId xmlns="" xmlns:a16="http://schemas.microsoft.com/office/drawing/2014/main" id="{22B6CA68-3F68-4287-AEAA-524D918BC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8" y="1912"/>
                <a:ext cx="23" cy="19"/>
              </a:xfrm>
              <a:custGeom>
                <a:avLst/>
                <a:gdLst>
                  <a:gd name="T0" fmla="*/ 5 w 9"/>
                  <a:gd name="T1" fmla="*/ 0 h 7"/>
                  <a:gd name="T2" fmla="*/ 2 w 9"/>
                  <a:gd name="T3" fmla="*/ 3 h 7"/>
                  <a:gd name="T4" fmla="*/ 4 w 9"/>
                  <a:gd name="T5" fmla="*/ 7 h 7"/>
                  <a:gd name="T6" fmla="*/ 8 w 9"/>
                  <a:gd name="T7" fmla="*/ 5 h 7"/>
                  <a:gd name="T8" fmla="*/ 5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3" y="0"/>
                      <a:pt x="1" y="0"/>
                      <a:pt x="2" y="3"/>
                    </a:cubicBezTo>
                    <a:cubicBezTo>
                      <a:pt x="3" y="4"/>
                      <a:pt x="0" y="7"/>
                      <a:pt x="4" y="7"/>
                    </a:cubicBezTo>
                    <a:cubicBezTo>
                      <a:pt x="6" y="7"/>
                      <a:pt x="8" y="7"/>
                      <a:pt x="8" y="5"/>
                    </a:cubicBezTo>
                    <a:cubicBezTo>
                      <a:pt x="7" y="3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23" name="Freeform 2074">
                <a:extLst>
                  <a:ext uri="{FF2B5EF4-FFF2-40B4-BE49-F238E27FC236}">
                    <a16:creationId xmlns="" xmlns:a16="http://schemas.microsoft.com/office/drawing/2014/main" id="{CB55F2F2-2DA0-424A-8F67-716FF1A6C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1596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24" name="Freeform 2075">
                <a:extLst>
                  <a:ext uri="{FF2B5EF4-FFF2-40B4-BE49-F238E27FC236}">
                    <a16:creationId xmlns="" xmlns:a16="http://schemas.microsoft.com/office/drawing/2014/main" id="{814E0B60-C411-45DB-8F25-3EB9B0399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" y="1596"/>
                <a:ext cx="26" cy="21"/>
              </a:xfrm>
              <a:custGeom>
                <a:avLst/>
                <a:gdLst>
                  <a:gd name="T0" fmla="*/ 5 w 10"/>
                  <a:gd name="T1" fmla="*/ 1 h 8"/>
                  <a:gd name="T2" fmla="*/ 0 w 10"/>
                  <a:gd name="T3" fmla="*/ 5 h 8"/>
                  <a:gd name="T4" fmla="*/ 5 w 10"/>
                  <a:gd name="T5" fmla="*/ 8 h 8"/>
                  <a:gd name="T6" fmla="*/ 9 w 10"/>
                  <a:gd name="T7" fmla="*/ 5 h 8"/>
                  <a:gd name="T8" fmla="*/ 5 w 10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1"/>
                    </a:moveTo>
                    <a:cubicBezTo>
                      <a:pt x="3" y="2"/>
                      <a:pt x="2" y="3"/>
                      <a:pt x="0" y="5"/>
                    </a:cubicBezTo>
                    <a:cubicBezTo>
                      <a:pt x="3" y="6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ubicBezTo>
                      <a:pt x="10" y="3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25" name="Freeform 2076">
                <a:extLst>
                  <a:ext uri="{FF2B5EF4-FFF2-40B4-BE49-F238E27FC236}">
                    <a16:creationId xmlns="" xmlns:a16="http://schemas.microsoft.com/office/drawing/2014/main" id="{01372EC2-9FA5-4FC7-BCFE-8F355D0AE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1599"/>
                <a:ext cx="21" cy="23"/>
              </a:xfrm>
              <a:custGeom>
                <a:avLst/>
                <a:gdLst>
                  <a:gd name="T0" fmla="*/ 8 w 8"/>
                  <a:gd name="T1" fmla="*/ 4 h 9"/>
                  <a:gd name="T2" fmla="*/ 5 w 8"/>
                  <a:gd name="T3" fmla="*/ 0 h 9"/>
                  <a:gd name="T4" fmla="*/ 1 w 8"/>
                  <a:gd name="T5" fmla="*/ 4 h 9"/>
                  <a:gd name="T6" fmla="*/ 4 w 8"/>
                  <a:gd name="T7" fmla="*/ 9 h 9"/>
                  <a:gd name="T8" fmla="*/ 8 w 8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cubicBezTo>
                      <a:pt x="8" y="2"/>
                      <a:pt x="6" y="1"/>
                      <a:pt x="5" y="0"/>
                    </a:cubicBezTo>
                    <a:cubicBezTo>
                      <a:pt x="3" y="1"/>
                      <a:pt x="1" y="2"/>
                      <a:pt x="1" y="4"/>
                    </a:cubicBezTo>
                    <a:cubicBezTo>
                      <a:pt x="0" y="5"/>
                      <a:pt x="3" y="7"/>
                      <a:pt x="4" y="9"/>
                    </a:cubicBezTo>
                    <a:cubicBezTo>
                      <a:pt x="6" y="7"/>
                      <a:pt x="8" y="5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26" name="Freeform 2077">
                <a:extLst>
                  <a:ext uri="{FF2B5EF4-FFF2-40B4-BE49-F238E27FC236}">
                    <a16:creationId xmlns="" xmlns:a16="http://schemas.microsoft.com/office/drawing/2014/main" id="{237E621A-6446-46D2-9901-5E15F4753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" y="1596"/>
                <a:ext cx="23" cy="21"/>
              </a:xfrm>
              <a:custGeom>
                <a:avLst/>
                <a:gdLst>
                  <a:gd name="T0" fmla="*/ 9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9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5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6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27" name="Freeform 2078">
                <a:extLst>
                  <a:ext uri="{FF2B5EF4-FFF2-40B4-BE49-F238E27FC236}">
                    <a16:creationId xmlns="" xmlns:a16="http://schemas.microsoft.com/office/drawing/2014/main" id="{0421819B-6FE4-486E-B482-845CE3687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6" y="855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4 h 9"/>
                  <a:gd name="T4" fmla="*/ 5 w 8"/>
                  <a:gd name="T5" fmla="*/ 1 h 9"/>
                  <a:gd name="T6" fmla="*/ 1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6" y="7"/>
                      <a:pt x="8" y="6"/>
                      <a:pt x="8" y="4"/>
                    </a:cubicBezTo>
                    <a:cubicBezTo>
                      <a:pt x="8" y="3"/>
                      <a:pt x="6" y="1"/>
                      <a:pt x="5" y="1"/>
                    </a:cubicBezTo>
                    <a:cubicBezTo>
                      <a:pt x="3" y="0"/>
                      <a:pt x="0" y="4"/>
                      <a:pt x="1" y="5"/>
                    </a:cubicBezTo>
                    <a:cubicBezTo>
                      <a:pt x="2" y="7"/>
                      <a:pt x="3" y="8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28" name="Freeform 2079">
                <a:extLst>
                  <a:ext uri="{FF2B5EF4-FFF2-40B4-BE49-F238E27FC236}">
                    <a16:creationId xmlns="" xmlns:a16="http://schemas.microsoft.com/office/drawing/2014/main" id="{BFF8B83E-3BA5-4A6B-B3DE-1D32A10E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8" y="855"/>
                <a:ext cx="18" cy="21"/>
              </a:xfrm>
              <a:custGeom>
                <a:avLst/>
                <a:gdLst>
                  <a:gd name="T0" fmla="*/ 4 w 7"/>
                  <a:gd name="T1" fmla="*/ 8 h 8"/>
                  <a:gd name="T2" fmla="*/ 7 w 7"/>
                  <a:gd name="T3" fmla="*/ 4 h 8"/>
                  <a:gd name="T4" fmla="*/ 4 w 7"/>
                  <a:gd name="T5" fmla="*/ 0 h 8"/>
                  <a:gd name="T6" fmla="*/ 0 w 7"/>
                  <a:gd name="T7" fmla="*/ 4 h 8"/>
                  <a:gd name="T8" fmla="*/ 4 w 7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4" y="8"/>
                    </a:moveTo>
                    <a:cubicBezTo>
                      <a:pt x="5" y="7"/>
                      <a:pt x="7" y="6"/>
                      <a:pt x="7" y="4"/>
                    </a:cubicBezTo>
                    <a:cubicBezTo>
                      <a:pt x="7" y="3"/>
                      <a:pt x="6" y="2"/>
                      <a:pt x="4" y="0"/>
                    </a:cubicBezTo>
                    <a:cubicBezTo>
                      <a:pt x="2" y="2"/>
                      <a:pt x="0" y="3"/>
                      <a:pt x="0" y="4"/>
                    </a:cubicBezTo>
                    <a:cubicBezTo>
                      <a:pt x="1" y="6"/>
                      <a:pt x="3" y="7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29" name="Freeform 2080">
                <a:extLst>
                  <a:ext uri="{FF2B5EF4-FFF2-40B4-BE49-F238E27FC236}">
                    <a16:creationId xmlns="" xmlns:a16="http://schemas.microsoft.com/office/drawing/2014/main" id="{C1C5C350-056C-4BA7-8D64-E5BA9CBD9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9" y="858"/>
                <a:ext cx="23" cy="18"/>
              </a:xfrm>
              <a:custGeom>
                <a:avLst/>
                <a:gdLst>
                  <a:gd name="T0" fmla="*/ 9 w 9"/>
                  <a:gd name="T1" fmla="*/ 4 h 7"/>
                  <a:gd name="T2" fmla="*/ 5 w 9"/>
                  <a:gd name="T3" fmla="*/ 0 h 7"/>
                  <a:gd name="T4" fmla="*/ 0 w 9"/>
                  <a:gd name="T5" fmla="*/ 4 h 7"/>
                  <a:gd name="T6" fmla="*/ 5 w 9"/>
                  <a:gd name="T7" fmla="*/ 7 h 7"/>
                  <a:gd name="T8" fmla="*/ 9 w 9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8" y="3"/>
                      <a:pt x="6" y="1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4" y="7"/>
                      <a:pt x="5" y="7"/>
                    </a:cubicBezTo>
                    <a:cubicBezTo>
                      <a:pt x="6" y="7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30" name="Freeform 2081">
                <a:extLst>
                  <a:ext uri="{FF2B5EF4-FFF2-40B4-BE49-F238E27FC236}">
                    <a16:creationId xmlns="" xmlns:a16="http://schemas.microsoft.com/office/drawing/2014/main" id="{329BD5D9-3861-45F2-B165-09EA76373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1277"/>
                <a:ext cx="24" cy="21"/>
              </a:xfrm>
              <a:custGeom>
                <a:avLst/>
                <a:gdLst>
                  <a:gd name="T0" fmla="*/ 9 w 9"/>
                  <a:gd name="T1" fmla="*/ 5 h 8"/>
                  <a:gd name="T2" fmla="*/ 5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9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5"/>
                    </a:moveTo>
                    <a:cubicBezTo>
                      <a:pt x="9" y="4"/>
                      <a:pt x="6" y="0"/>
                      <a:pt x="5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7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31" name="Freeform 2082">
                <a:extLst>
                  <a:ext uri="{FF2B5EF4-FFF2-40B4-BE49-F238E27FC236}">
                    <a16:creationId xmlns="" xmlns:a16="http://schemas.microsoft.com/office/drawing/2014/main" id="{C502D7EB-AD01-43C7-98B2-AD0F118C0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277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2" y="7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32" name="Freeform 2083">
                <a:extLst>
                  <a:ext uri="{FF2B5EF4-FFF2-40B4-BE49-F238E27FC236}">
                    <a16:creationId xmlns="" xmlns:a16="http://schemas.microsoft.com/office/drawing/2014/main" id="{EC7BAF7A-35E2-477E-A3DA-244426E35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1277"/>
                <a:ext cx="26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5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4"/>
                      <a:pt x="7" y="0"/>
                      <a:pt x="5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7" y="8"/>
                      <a:pt x="8" y="7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33" name="Freeform 2084">
                <a:extLst>
                  <a:ext uri="{FF2B5EF4-FFF2-40B4-BE49-F238E27FC236}">
                    <a16:creationId xmlns="" xmlns:a16="http://schemas.microsoft.com/office/drawing/2014/main" id="{404B6DBB-282C-4911-825F-B83C170F3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1277"/>
                <a:ext cx="24" cy="21"/>
              </a:xfrm>
              <a:custGeom>
                <a:avLst/>
                <a:gdLst>
                  <a:gd name="T0" fmla="*/ 9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9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5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7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34" name="Freeform 2085">
                <a:extLst>
                  <a:ext uri="{FF2B5EF4-FFF2-40B4-BE49-F238E27FC236}">
                    <a16:creationId xmlns="" xmlns:a16="http://schemas.microsoft.com/office/drawing/2014/main" id="{3FF36B5E-6C47-4B9A-95BA-ED6E3574D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" y="1277"/>
                <a:ext cx="18" cy="24"/>
              </a:xfrm>
              <a:custGeom>
                <a:avLst/>
                <a:gdLst>
                  <a:gd name="T0" fmla="*/ 4 w 7"/>
                  <a:gd name="T1" fmla="*/ 9 h 9"/>
                  <a:gd name="T2" fmla="*/ 7 w 7"/>
                  <a:gd name="T3" fmla="*/ 5 h 9"/>
                  <a:gd name="T4" fmla="*/ 4 w 7"/>
                  <a:gd name="T5" fmla="*/ 0 h 9"/>
                  <a:gd name="T6" fmla="*/ 0 w 7"/>
                  <a:gd name="T7" fmla="*/ 4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5" y="7"/>
                      <a:pt x="7" y="6"/>
                      <a:pt x="7" y="5"/>
                    </a:cubicBezTo>
                    <a:cubicBezTo>
                      <a:pt x="7" y="3"/>
                      <a:pt x="5" y="2"/>
                      <a:pt x="4" y="0"/>
                    </a:cubicBezTo>
                    <a:cubicBezTo>
                      <a:pt x="2" y="2"/>
                      <a:pt x="0" y="3"/>
                      <a:pt x="0" y="4"/>
                    </a:cubicBezTo>
                    <a:cubicBezTo>
                      <a:pt x="1" y="6"/>
                      <a:pt x="3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35" name="Freeform 2086">
                <a:extLst>
                  <a:ext uri="{FF2B5EF4-FFF2-40B4-BE49-F238E27FC236}">
                    <a16:creationId xmlns="" xmlns:a16="http://schemas.microsoft.com/office/drawing/2014/main" id="{6AD9A7B6-9BA9-47CD-9F09-7C759BE55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" y="1277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" y="7"/>
                      <a:pt x="3" y="8"/>
                      <a:pt x="5" y="8"/>
                    </a:cubicBezTo>
                    <a:cubicBezTo>
                      <a:pt x="6" y="8"/>
                      <a:pt x="7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36" name="Freeform 2087">
                <a:extLst>
                  <a:ext uri="{FF2B5EF4-FFF2-40B4-BE49-F238E27FC236}">
                    <a16:creationId xmlns="" xmlns:a16="http://schemas.microsoft.com/office/drawing/2014/main" id="{031C69BE-B840-4F0C-988A-297F7B42F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1280"/>
                <a:ext cx="23" cy="18"/>
              </a:xfrm>
              <a:custGeom>
                <a:avLst/>
                <a:gdLst>
                  <a:gd name="T0" fmla="*/ 9 w 9"/>
                  <a:gd name="T1" fmla="*/ 4 h 7"/>
                  <a:gd name="T2" fmla="*/ 4 w 9"/>
                  <a:gd name="T3" fmla="*/ 0 h 7"/>
                  <a:gd name="T4" fmla="*/ 0 w 9"/>
                  <a:gd name="T5" fmla="*/ 4 h 7"/>
                  <a:gd name="T6" fmla="*/ 5 w 9"/>
                  <a:gd name="T7" fmla="*/ 7 h 7"/>
                  <a:gd name="T8" fmla="*/ 9 w 9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7" y="3"/>
                      <a:pt x="6" y="1"/>
                      <a:pt x="4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3" y="7"/>
                      <a:pt x="5" y="7"/>
                    </a:cubicBezTo>
                    <a:cubicBezTo>
                      <a:pt x="6" y="7"/>
                      <a:pt x="7" y="5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37" name="Freeform 2088">
                <a:extLst>
                  <a:ext uri="{FF2B5EF4-FFF2-40B4-BE49-F238E27FC236}">
                    <a16:creationId xmlns="" xmlns:a16="http://schemas.microsoft.com/office/drawing/2014/main" id="{6CE032A5-5FCD-46EE-B060-B765D2F21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277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" y="7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38" name="Freeform 2089">
                <a:extLst>
                  <a:ext uri="{FF2B5EF4-FFF2-40B4-BE49-F238E27FC236}">
                    <a16:creationId xmlns="" xmlns:a16="http://schemas.microsoft.com/office/drawing/2014/main" id="{DF076671-6E10-4B37-A02B-55481D04A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277"/>
                <a:ext cx="26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5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3"/>
                      <a:pt x="6" y="0"/>
                      <a:pt x="5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7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39" name="Freeform 2090">
                <a:extLst>
                  <a:ext uri="{FF2B5EF4-FFF2-40B4-BE49-F238E27FC236}">
                    <a16:creationId xmlns="" xmlns:a16="http://schemas.microsoft.com/office/drawing/2014/main" id="{F4B6C018-3962-430C-B42E-45A9B92D8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1280"/>
                <a:ext cx="23" cy="18"/>
              </a:xfrm>
              <a:custGeom>
                <a:avLst/>
                <a:gdLst>
                  <a:gd name="T0" fmla="*/ 9 w 9"/>
                  <a:gd name="T1" fmla="*/ 4 h 7"/>
                  <a:gd name="T2" fmla="*/ 4 w 9"/>
                  <a:gd name="T3" fmla="*/ 0 h 7"/>
                  <a:gd name="T4" fmla="*/ 0 w 9"/>
                  <a:gd name="T5" fmla="*/ 4 h 7"/>
                  <a:gd name="T6" fmla="*/ 5 w 9"/>
                  <a:gd name="T7" fmla="*/ 7 h 7"/>
                  <a:gd name="T8" fmla="*/ 9 w 9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7" y="3"/>
                      <a:pt x="6" y="1"/>
                      <a:pt x="4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3" y="7"/>
                      <a:pt x="5" y="7"/>
                    </a:cubicBezTo>
                    <a:cubicBezTo>
                      <a:pt x="6" y="7"/>
                      <a:pt x="7" y="5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40" name="Freeform 2091">
                <a:extLst>
                  <a:ext uri="{FF2B5EF4-FFF2-40B4-BE49-F238E27FC236}">
                    <a16:creationId xmlns="" xmlns:a16="http://schemas.microsoft.com/office/drawing/2014/main" id="{FD573C51-3D45-4C64-891F-C973DD271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1277"/>
                <a:ext cx="25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5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4"/>
                      <a:pt x="7" y="0"/>
                      <a:pt x="5" y="1"/>
                    </a:cubicBezTo>
                    <a:cubicBezTo>
                      <a:pt x="4" y="2"/>
                      <a:pt x="3" y="3"/>
                      <a:pt x="0" y="5"/>
                    </a:cubicBezTo>
                    <a:cubicBezTo>
                      <a:pt x="3" y="6"/>
                      <a:pt x="4" y="8"/>
                      <a:pt x="5" y="8"/>
                    </a:cubicBezTo>
                    <a:cubicBezTo>
                      <a:pt x="7" y="8"/>
                      <a:pt x="8" y="7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41" name="Freeform 2092">
                <a:extLst>
                  <a:ext uri="{FF2B5EF4-FFF2-40B4-BE49-F238E27FC236}">
                    <a16:creationId xmlns="" xmlns:a16="http://schemas.microsoft.com/office/drawing/2014/main" id="{B3726832-1CB6-4028-BECE-FD6D2E3D6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3" y="855"/>
                <a:ext cx="26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5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4"/>
                      <a:pt x="7" y="0"/>
                      <a:pt x="5" y="1"/>
                    </a:cubicBezTo>
                    <a:cubicBezTo>
                      <a:pt x="4" y="1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42" name="Freeform 2093">
                <a:extLst>
                  <a:ext uri="{FF2B5EF4-FFF2-40B4-BE49-F238E27FC236}">
                    <a16:creationId xmlns="" xmlns:a16="http://schemas.microsoft.com/office/drawing/2014/main" id="{BC6EF038-02CE-41A1-AF0C-0BC48DB2C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9" y="858"/>
                <a:ext cx="23" cy="18"/>
              </a:xfrm>
              <a:custGeom>
                <a:avLst/>
                <a:gdLst>
                  <a:gd name="T0" fmla="*/ 4 w 9"/>
                  <a:gd name="T1" fmla="*/ 7 h 7"/>
                  <a:gd name="T2" fmla="*/ 9 w 9"/>
                  <a:gd name="T3" fmla="*/ 3 h 7"/>
                  <a:gd name="T4" fmla="*/ 5 w 9"/>
                  <a:gd name="T5" fmla="*/ 0 h 7"/>
                  <a:gd name="T6" fmla="*/ 0 w 9"/>
                  <a:gd name="T7" fmla="*/ 3 h 7"/>
                  <a:gd name="T8" fmla="*/ 4 w 9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4" y="7"/>
                    </a:moveTo>
                    <a:cubicBezTo>
                      <a:pt x="6" y="7"/>
                      <a:pt x="7" y="5"/>
                      <a:pt x="9" y="3"/>
                    </a:cubicBezTo>
                    <a:cubicBezTo>
                      <a:pt x="7" y="2"/>
                      <a:pt x="6" y="0"/>
                      <a:pt x="5" y="0"/>
                    </a:cubicBezTo>
                    <a:cubicBezTo>
                      <a:pt x="3" y="0"/>
                      <a:pt x="2" y="2"/>
                      <a:pt x="0" y="3"/>
                    </a:cubicBezTo>
                    <a:cubicBezTo>
                      <a:pt x="2" y="5"/>
                      <a:pt x="3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43" name="Freeform 2094">
                <a:extLst>
                  <a:ext uri="{FF2B5EF4-FFF2-40B4-BE49-F238E27FC236}">
                    <a16:creationId xmlns="" xmlns:a16="http://schemas.microsoft.com/office/drawing/2014/main" id="{CF2F2221-BAB8-4ECA-8E47-F4FFE44DC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5" y="855"/>
                <a:ext cx="21" cy="23"/>
              </a:xfrm>
              <a:custGeom>
                <a:avLst/>
                <a:gdLst>
                  <a:gd name="T0" fmla="*/ 4 w 8"/>
                  <a:gd name="T1" fmla="*/ 9 h 9"/>
                  <a:gd name="T2" fmla="*/ 8 w 8"/>
                  <a:gd name="T3" fmla="*/ 5 h 9"/>
                  <a:gd name="T4" fmla="*/ 4 w 8"/>
                  <a:gd name="T5" fmla="*/ 1 h 9"/>
                  <a:gd name="T6" fmla="*/ 0 w 8"/>
                  <a:gd name="T7" fmla="*/ 5 h 9"/>
                  <a:gd name="T8" fmla="*/ 4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6" y="7"/>
                      <a:pt x="8" y="6"/>
                      <a:pt x="8" y="5"/>
                    </a:cubicBezTo>
                    <a:cubicBezTo>
                      <a:pt x="8" y="3"/>
                      <a:pt x="6" y="2"/>
                      <a:pt x="4" y="1"/>
                    </a:cubicBezTo>
                    <a:cubicBezTo>
                      <a:pt x="3" y="0"/>
                      <a:pt x="0" y="4"/>
                      <a:pt x="0" y="5"/>
                    </a:cubicBezTo>
                    <a:cubicBezTo>
                      <a:pt x="1" y="6"/>
                      <a:pt x="3" y="8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44" name="Freeform 2095">
                <a:extLst>
                  <a:ext uri="{FF2B5EF4-FFF2-40B4-BE49-F238E27FC236}">
                    <a16:creationId xmlns="" xmlns:a16="http://schemas.microsoft.com/office/drawing/2014/main" id="{A8310EEA-B951-4A3E-8936-48D860C68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" y="855"/>
                <a:ext cx="21" cy="23"/>
              </a:xfrm>
              <a:custGeom>
                <a:avLst/>
                <a:gdLst>
                  <a:gd name="T0" fmla="*/ 3 w 8"/>
                  <a:gd name="T1" fmla="*/ 8 h 9"/>
                  <a:gd name="T2" fmla="*/ 7 w 8"/>
                  <a:gd name="T3" fmla="*/ 4 h 9"/>
                  <a:gd name="T4" fmla="*/ 3 w 8"/>
                  <a:gd name="T5" fmla="*/ 0 h 9"/>
                  <a:gd name="T6" fmla="*/ 0 w 8"/>
                  <a:gd name="T7" fmla="*/ 5 h 9"/>
                  <a:gd name="T8" fmla="*/ 3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8"/>
                    </a:moveTo>
                    <a:cubicBezTo>
                      <a:pt x="5" y="9"/>
                      <a:pt x="8" y="5"/>
                      <a:pt x="7" y="4"/>
                    </a:cubicBezTo>
                    <a:cubicBezTo>
                      <a:pt x="6" y="2"/>
                      <a:pt x="5" y="1"/>
                      <a:pt x="3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2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45" name="Freeform 2096">
                <a:extLst>
                  <a:ext uri="{FF2B5EF4-FFF2-40B4-BE49-F238E27FC236}">
                    <a16:creationId xmlns="" xmlns:a16="http://schemas.microsoft.com/office/drawing/2014/main" id="{2FF6595E-6F77-4FA7-ABD7-869E3C9B2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8" y="858"/>
                <a:ext cx="21" cy="18"/>
              </a:xfrm>
              <a:custGeom>
                <a:avLst/>
                <a:gdLst>
                  <a:gd name="T0" fmla="*/ 4 w 8"/>
                  <a:gd name="T1" fmla="*/ 7 h 7"/>
                  <a:gd name="T2" fmla="*/ 8 w 8"/>
                  <a:gd name="T3" fmla="*/ 3 h 7"/>
                  <a:gd name="T4" fmla="*/ 5 w 8"/>
                  <a:gd name="T5" fmla="*/ 0 h 7"/>
                  <a:gd name="T6" fmla="*/ 0 w 8"/>
                  <a:gd name="T7" fmla="*/ 3 h 7"/>
                  <a:gd name="T8" fmla="*/ 4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4" y="7"/>
                    </a:moveTo>
                    <a:cubicBezTo>
                      <a:pt x="6" y="7"/>
                      <a:pt x="7" y="5"/>
                      <a:pt x="8" y="3"/>
                    </a:cubicBezTo>
                    <a:cubicBezTo>
                      <a:pt x="7" y="2"/>
                      <a:pt x="6" y="0"/>
                      <a:pt x="5" y="0"/>
                    </a:cubicBezTo>
                    <a:cubicBezTo>
                      <a:pt x="3" y="0"/>
                      <a:pt x="2" y="2"/>
                      <a:pt x="0" y="3"/>
                    </a:cubicBezTo>
                    <a:cubicBezTo>
                      <a:pt x="2" y="5"/>
                      <a:pt x="3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46" name="Freeform 2097">
                <a:extLst>
                  <a:ext uri="{FF2B5EF4-FFF2-40B4-BE49-F238E27FC236}">
                    <a16:creationId xmlns="" xmlns:a16="http://schemas.microsoft.com/office/drawing/2014/main" id="{BD58F9C5-69BF-4762-A6B0-2CE40F434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2" y="855"/>
                <a:ext cx="23" cy="23"/>
              </a:xfrm>
              <a:custGeom>
                <a:avLst/>
                <a:gdLst>
                  <a:gd name="T0" fmla="*/ 5 w 9"/>
                  <a:gd name="T1" fmla="*/ 9 h 9"/>
                  <a:gd name="T2" fmla="*/ 9 w 9"/>
                  <a:gd name="T3" fmla="*/ 5 h 9"/>
                  <a:gd name="T4" fmla="*/ 5 w 9"/>
                  <a:gd name="T5" fmla="*/ 1 h 9"/>
                  <a:gd name="T6" fmla="*/ 1 w 9"/>
                  <a:gd name="T7" fmla="*/ 5 h 9"/>
                  <a:gd name="T8" fmla="*/ 5 w 9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7" y="7"/>
                      <a:pt x="9" y="6"/>
                      <a:pt x="9" y="5"/>
                    </a:cubicBezTo>
                    <a:cubicBezTo>
                      <a:pt x="8" y="3"/>
                      <a:pt x="7" y="2"/>
                      <a:pt x="5" y="1"/>
                    </a:cubicBezTo>
                    <a:cubicBezTo>
                      <a:pt x="4" y="0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47" name="Freeform 2098">
                <a:extLst>
                  <a:ext uri="{FF2B5EF4-FFF2-40B4-BE49-F238E27FC236}">
                    <a16:creationId xmlns="" xmlns:a16="http://schemas.microsoft.com/office/drawing/2014/main" id="{F1A1834F-6A2C-4456-9B0B-67FD40588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5" y="855"/>
                <a:ext cx="26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5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3"/>
                      <a:pt x="6" y="0"/>
                      <a:pt x="5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3" y="6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48" name="Freeform 2099">
                <a:extLst>
                  <a:ext uri="{FF2B5EF4-FFF2-40B4-BE49-F238E27FC236}">
                    <a16:creationId xmlns="" xmlns:a16="http://schemas.microsoft.com/office/drawing/2014/main" id="{CEA1CD91-163C-4526-B111-A17CF983F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2" y="855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49" name="Freeform 2100">
                <a:extLst>
                  <a:ext uri="{FF2B5EF4-FFF2-40B4-BE49-F238E27FC236}">
                    <a16:creationId xmlns="" xmlns:a16="http://schemas.microsoft.com/office/drawing/2014/main" id="{E858622A-7CE9-4D22-8147-B1E37CC12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3" y="858"/>
                <a:ext cx="18" cy="23"/>
              </a:xfrm>
              <a:custGeom>
                <a:avLst/>
                <a:gdLst>
                  <a:gd name="T0" fmla="*/ 7 w 7"/>
                  <a:gd name="T1" fmla="*/ 4 h 9"/>
                  <a:gd name="T2" fmla="*/ 4 w 7"/>
                  <a:gd name="T3" fmla="*/ 0 h 9"/>
                  <a:gd name="T4" fmla="*/ 0 w 7"/>
                  <a:gd name="T5" fmla="*/ 4 h 9"/>
                  <a:gd name="T6" fmla="*/ 4 w 7"/>
                  <a:gd name="T7" fmla="*/ 9 h 9"/>
                  <a:gd name="T8" fmla="*/ 7 w 7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4"/>
                    </a:moveTo>
                    <a:cubicBezTo>
                      <a:pt x="7" y="2"/>
                      <a:pt x="5" y="1"/>
                      <a:pt x="4" y="0"/>
                    </a:cubicBezTo>
                    <a:cubicBezTo>
                      <a:pt x="3" y="1"/>
                      <a:pt x="1" y="2"/>
                      <a:pt x="0" y="4"/>
                    </a:cubicBezTo>
                    <a:cubicBezTo>
                      <a:pt x="0" y="5"/>
                      <a:pt x="2" y="7"/>
                      <a:pt x="4" y="9"/>
                    </a:cubicBezTo>
                    <a:cubicBezTo>
                      <a:pt x="6" y="6"/>
                      <a:pt x="7" y="5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50" name="Freeform 2101">
                <a:extLst>
                  <a:ext uri="{FF2B5EF4-FFF2-40B4-BE49-F238E27FC236}">
                    <a16:creationId xmlns="" xmlns:a16="http://schemas.microsoft.com/office/drawing/2014/main" id="{B506211A-EFE3-4DCE-95B8-689CB71A1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7" y="855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4 h 9"/>
                  <a:gd name="T4" fmla="*/ 4 w 8"/>
                  <a:gd name="T5" fmla="*/ 1 h 9"/>
                  <a:gd name="T6" fmla="*/ 0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6" y="7"/>
                      <a:pt x="8" y="6"/>
                      <a:pt x="8" y="4"/>
                    </a:cubicBezTo>
                    <a:cubicBezTo>
                      <a:pt x="8" y="3"/>
                      <a:pt x="6" y="1"/>
                      <a:pt x="4" y="1"/>
                    </a:cubicBezTo>
                    <a:cubicBezTo>
                      <a:pt x="3" y="0"/>
                      <a:pt x="0" y="4"/>
                      <a:pt x="0" y="5"/>
                    </a:cubicBezTo>
                    <a:cubicBezTo>
                      <a:pt x="1" y="7"/>
                      <a:pt x="3" y="8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51" name="Freeform 2102">
                <a:extLst>
                  <a:ext uri="{FF2B5EF4-FFF2-40B4-BE49-F238E27FC236}">
                    <a16:creationId xmlns="" xmlns:a16="http://schemas.microsoft.com/office/drawing/2014/main" id="{6B160F11-F30E-4182-B3E4-2C22BDB3D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1" y="855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52" name="Freeform 2103">
                <a:extLst>
                  <a:ext uri="{FF2B5EF4-FFF2-40B4-BE49-F238E27FC236}">
                    <a16:creationId xmlns="" xmlns:a16="http://schemas.microsoft.com/office/drawing/2014/main" id="{217B5DA8-DEDA-48BA-83BD-76E54B2C8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2" y="3379"/>
                <a:ext cx="16" cy="39"/>
              </a:xfrm>
              <a:custGeom>
                <a:avLst/>
                <a:gdLst>
                  <a:gd name="T0" fmla="*/ 4 w 6"/>
                  <a:gd name="T1" fmla="*/ 15 h 15"/>
                  <a:gd name="T2" fmla="*/ 5 w 6"/>
                  <a:gd name="T3" fmla="*/ 12 h 15"/>
                  <a:gd name="T4" fmla="*/ 5 w 6"/>
                  <a:gd name="T5" fmla="*/ 8 h 15"/>
                  <a:gd name="T6" fmla="*/ 5 w 6"/>
                  <a:gd name="T7" fmla="*/ 6 h 15"/>
                  <a:gd name="T8" fmla="*/ 4 w 6"/>
                  <a:gd name="T9" fmla="*/ 0 h 15"/>
                  <a:gd name="T10" fmla="*/ 1 w 6"/>
                  <a:gd name="T11" fmla="*/ 6 h 15"/>
                  <a:gd name="T12" fmla="*/ 2 w 6"/>
                  <a:gd name="T13" fmla="*/ 12 h 15"/>
                  <a:gd name="T14" fmla="*/ 4 w 6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5">
                    <a:moveTo>
                      <a:pt x="4" y="15"/>
                    </a:moveTo>
                    <a:cubicBezTo>
                      <a:pt x="4" y="14"/>
                      <a:pt x="5" y="13"/>
                      <a:pt x="5" y="12"/>
                    </a:cubicBezTo>
                    <a:cubicBezTo>
                      <a:pt x="5" y="10"/>
                      <a:pt x="5" y="9"/>
                      <a:pt x="5" y="8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4" y="4"/>
                      <a:pt x="6" y="2"/>
                      <a:pt x="4" y="0"/>
                    </a:cubicBezTo>
                    <a:cubicBezTo>
                      <a:pt x="3" y="2"/>
                      <a:pt x="1" y="4"/>
                      <a:pt x="1" y="6"/>
                    </a:cubicBezTo>
                    <a:cubicBezTo>
                      <a:pt x="1" y="8"/>
                      <a:pt x="0" y="10"/>
                      <a:pt x="2" y="12"/>
                    </a:cubicBezTo>
                    <a:cubicBezTo>
                      <a:pt x="3" y="13"/>
                      <a:pt x="3" y="14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53" name="Freeform 2104">
                <a:extLst>
                  <a:ext uri="{FF2B5EF4-FFF2-40B4-BE49-F238E27FC236}">
                    <a16:creationId xmlns="" xmlns:a16="http://schemas.microsoft.com/office/drawing/2014/main" id="{F79C052F-5E9C-44B6-BF93-852B3C488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7" y="855"/>
                <a:ext cx="18" cy="21"/>
              </a:xfrm>
              <a:custGeom>
                <a:avLst/>
                <a:gdLst>
                  <a:gd name="T0" fmla="*/ 4 w 7"/>
                  <a:gd name="T1" fmla="*/ 8 h 8"/>
                  <a:gd name="T2" fmla="*/ 7 w 7"/>
                  <a:gd name="T3" fmla="*/ 4 h 8"/>
                  <a:gd name="T4" fmla="*/ 4 w 7"/>
                  <a:gd name="T5" fmla="*/ 0 h 8"/>
                  <a:gd name="T6" fmla="*/ 0 w 7"/>
                  <a:gd name="T7" fmla="*/ 4 h 8"/>
                  <a:gd name="T8" fmla="*/ 4 w 7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4" y="8"/>
                    </a:moveTo>
                    <a:cubicBezTo>
                      <a:pt x="5" y="7"/>
                      <a:pt x="7" y="6"/>
                      <a:pt x="7" y="4"/>
                    </a:cubicBezTo>
                    <a:cubicBezTo>
                      <a:pt x="7" y="3"/>
                      <a:pt x="6" y="2"/>
                      <a:pt x="4" y="0"/>
                    </a:cubicBezTo>
                    <a:cubicBezTo>
                      <a:pt x="2" y="2"/>
                      <a:pt x="0" y="3"/>
                      <a:pt x="0" y="4"/>
                    </a:cubicBezTo>
                    <a:cubicBezTo>
                      <a:pt x="1" y="6"/>
                      <a:pt x="3" y="7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54" name="Freeform 2105">
                <a:extLst>
                  <a:ext uri="{FF2B5EF4-FFF2-40B4-BE49-F238E27FC236}">
                    <a16:creationId xmlns="" xmlns:a16="http://schemas.microsoft.com/office/drawing/2014/main" id="{5F5EB8DB-D7FC-4F2B-9621-9A07CAAE3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" y="1809"/>
                <a:ext cx="26" cy="20"/>
              </a:xfrm>
              <a:custGeom>
                <a:avLst/>
                <a:gdLst>
                  <a:gd name="T0" fmla="*/ 5 w 10"/>
                  <a:gd name="T1" fmla="*/ 7 h 8"/>
                  <a:gd name="T2" fmla="*/ 9 w 10"/>
                  <a:gd name="T3" fmla="*/ 3 h 8"/>
                  <a:gd name="T4" fmla="*/ 5 w 10"/>
                  <a:gd name="T5" fmla="*/ 0 h 8"/>
                  <a:gd name="T6" fmla="*/ 0 w 10"/>
                  <a:gd name="T7" fmla="*/ 3 h 8"/>
                  <a:gd name="T8" fmla="*/ 5 w 10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7"/>
                    </a:moveTo>
                    <a:cubicBezTo>
                      <a:pt x="6" y="8"/>
                      <a:pt x="10" y="5"/>
                      <a:pt x="9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4" y="0"/>
                      <a:pt x="2" y="1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55" name="Freeform 2106">
                <a:extLst>
                  <a:ext uri="{FF2B5EF4-FFF2-40B4-BE49-F238E27FC236}">
                    <a16:creationId xmlns="" xmlns:a16="http://schemas.microsoft.com/office/drawing/2014/main" id="{2D7056B4-1921-43BB-9088-8221AA6FB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6" y="858"/>
                <a:ext cx="21" cy="23"/>
              </a:xfrm>
              <a:custGeom>
                <a:avLst/>
                <a:gdLst>
                  <a:gd name="T0" fmla="*/ 8 w 8"/>
                  <a:gd name="T1" fmla="*/ 4 h 9"/>
                  <a:gd name="T2" fmla="*/ 4 w 8"/>
                  <a:gd name="T3" fmla="*/ 0 h 9"/>
                  <a:gd name="T4" fmla="*/ 0 w 8"/>
                  <a:gd name="T5" fmla="*/ 4 h 9"/>
                  <a:gd name="T6" fmla="*/ 4 w 8"/>
                  <a:gd name="T7" fmla="*/ 9 h 9"/>
                  <a:gd name="T8" fmla="*/ 8 w 8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cubicBezTo>
                      <a:pt x="8" y="2"/>
                      <a:pt x="6" y="1"/>
                      <a:pt x="4" y="0"/>
                    </a:cubicBezTo>
                    <a:cubicBezTo>
                      <a:pt x="3" y="1"/>
                      <a:pt x="1" y="2"/>
                      <a:pt x="0" y="4"/>
                    </a:cubicBezTo>
                    <a:cubicBezTo>
                      <a:pt x="0" y="5"/>
                      <a:pt x="2" y="7"/>
                      <a:pt x="4" y="9"/>
                    </a:cubicBezTo>
                    <a:cubicBezTo>
                      <a:pt x="6" y="6"/>
                      <a:pt x="8" y="5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56" name="Freeform 2107">
                <a:extLst>
                  <a:ext uri="{FF2B5EF4-FFF2-40B4-BE49-F238E27FC236}">
                    <a16:creationId xmlns="" xmlns:a16="http://schemas.microsoft.com/office/drawing/2014/main" id="{107EB9E5-7876-4B77-BA33-B865E1C03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961"/>
                <a:ext cx="20" cy="24"/>
              </a:xfrm>
              <a:custGeom>
                <a:avLst/>
                <a:gdLst>
                  <a:gd name="T0" fmla="*/ 8 w 8"/>
                  <a:gd name="T1" fmla="*/ 4 h 9"/>
                  <a:gd name="T2" fmla="*/ 4 w 8"/>
                  <a:gd name="T3" fmla="*/ 0 h 9"/>
                  <a:gd name="T4" fmla="*/ 0 w 8"/>
                  <a:gd name="T5" fmla="*/ 4 h 9"/>
                  <a:gd name="T6" fmla="*/ 4 w 8"/>
                  <a:gd name="T7" fmla="*/ 9 h 9"/>
                  <a:gd name="T8" fmla="*/ 8 w 8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cubicBezTo>
                      <a:pt x="7" y="3"/>
                      <a:pt x="6" y="1"/>
                      <a:pt x="4" y="0"/>
                    </a:cubicBezTo>
                    <a:cubicBezTo>
                      <a:pt x="3" y="1"/>
                      <a:pt x="1" y="3"/>
                      <a:pt x="0" y="4"/>
                    </a:cubicBezTo>
                    <a:cubicBezTo>
                      <a:pt x="0" y="5"/>
                      <a:pt x="2" y="7"/>
                      <a:pt x="4" y="9"/>
                    </a:cubicBezTo>
                    <a:cubicBezTo>
                      <a:pt x="6" y="7"/>
                      <a:pt x="8" y="5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57" name="Freeform 2108">
                <a:extLst>
                  <a:ext uri="{FF2B5EF4-FFF2-40B4-BE49-F238E27FC236}">
                    <a16:creationId xmlns="" xmlns:a16="http://schemas.microsoft.com/office/drawing/2014/main" id="{E03525B9-1E65-46C3-8C23-ACDCC5504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961"/>
                <a:ext cx="26" cy="21"/>
              </a:xfrm>
              <a:custGeom>
                <a:avLst/>
                <a:gdLst>
                  <a:gd name="T0" fmla="*/ 5 w 10"/>
                  <a:gd name="T1" fmla="*/ 8 h 8"/>
                  <a:gd name="T2" fmla="*/ 9 w 10"/>
                  <a:gd name="T3" fmla="*/ 4 h 8"/>
                  <a:gd name="T4" fmla="*/ 5 w 10"/>
                  <a:gd name="T5" fmla="*/ 0 h 8"/>
                  <a:gd name="T6" fmla="*/ 0 w 10"/>
                  <a:gd name="T7" fmla="*/ 4 h 8"/>
                  <a:gd name="T8" fmla="*/ 5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8"/>
                    </a:moveTo>
                    <a:cubicBezTo>
                      <a:pt x="6" y="8"/>
                      <a:pt x="10" y="5"/>
                      <a:pt x="9" y="4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4" y="0"/>
                      <a:pt x="3" y="2"/>
                      <a:pt x="0" y="4"/>
                    </a:cubicBezTo>
                    <a:cubicBezTo>
                      <a:pt x="2" y="5"/>
                      <a:pt x="3" y="7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58" name="Freeform 2109">
                <a:extLst>
                  <a:ext uri="{FF2B5EF4-FFF2-40B4-BE49-F238E27FC236}">
                    <a16:creationId xmlns="" xmlns:a16="http://schemas.microsoft.com/office/drawing/2014/main" id="{25E05F56-CB3E-4ACC-8550-744ACAA63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961"/>
                <a:ext cx="21" cy="21"/>
              </a:xfrm>
              <a:custGeom>
                <a:avLst/>
                <a:gdLst>
                  <a:gd name="T0" fmla="*/ 4 w 8"/>
                  <a:gd name="T1" fmla="*/ 7 h 8"/>
                  <a:gd name="T2" fmla="*/ 8 w 8"/>
                  <a:gd name="T3" fmla="*/ 4 h 8"/>
                  <a:gd name="T4" fmla="*/ 5 w 8"/>
                  <a:gd name="T5" fmla="*/ 0 h 8"/>
                  <a:gd name="T6" fmla="*/ 0 w 8"/>
                  <a:gd name="T7" fmla="*/ 4 h 8"/>
                  <a:gd name="T8" fmla="*/ 4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6" y="7"/>
                      <a:pt x="7" y="5"/>
                      <a:pt x="8" y="4"/>
                    </a:cubicBezTo>
                    <a:cubicBezTo>
                      <a:pt x="7" y="2"/>
                      <a:pt x="6" y="0"/>
                      <a:pt x="5" y="0"/>
                    </a:cubicBezTo>
                    <a:cubicBezTo>
                      <a:pt x="3" y="0"/>
                      <a:pt x="2" y="2"/>
                      <a:pt x="0" y="4"/>
                    </a:cubicBezTo>
                    <a:cubicBezTo>
                      <a:pt x="2" y="5"/>
                      <a:pt x="3" y="8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59" name="Freeform 2110">
                <a:extLst>
                  <a:ext uri="{FF2B5EF4-FFF2-40B4-BE49-F238E27FC236}">
                    <a16:creationId xmlns="" xmlns:a16="http://schemas.microsoft.com/office/drawing/2014/main" id="{65EDBE7A-F263-45E1-9E47-5B7402E7D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961"/>
                <a:ext cx="23" cy="18"/>
              </a:xfrm>
              <a:custGeom>
                <a:avLst/>
                <a:gdLst>
                  <a:gd name="T0" fmla="*/ 9 w 9"/>
                  <a:gd name="T1" fmla="*/ 4 h 7"/>
                  <a:gd name="T2" fmla="*/ 5 w 9"/>
                  <a:gd name="T3" fmla="*/ 0 h 7"/>
                  <a:gd name="T4" fmla="*/ 0 w 9"/>
                  <a:gd name="T5" fmla="*/ 4 h 7"/>
                  <a:gd name="T6" fmla="*/ 5 w 9"/>
                  <a:gd name="T7" fmla="*/ 7 h 7"/>
                  <a:gd name="T8" fmla="*/ 9 w 9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9" y="3"/>
                      <a:pt x="6" y="0"/>
                      <a:pt x="5" y="0"/>
                    </a:cubicBezTo>
                    <a:cubicBezTo>
                      <a:pt x="3" y="1"/>
                      <a:pt x="2" y="2"/>
                      <a:pt x="0" y="4"/>
                    </a:cubicBezTo>
                    <a:cubicBezTo>
                      <a:pt x="2" y="6"/>
                      <a:pt x="3" y="7"/>
                      <a:pt x="5" y="7"/>
                    </a:cubicBezTo>
                    <a:cubicBezTo>
                      <a:pt x="6" y="7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60" name="Freeform 2111">
                <a:extLst>
                  <a:ext uri="{FF2B5EF4-FFF2-40B4-BE49-F238E27FC236}">
                    <a16:creationId xmlns="" xmlns:a16="http://schemas.microsoft.com/office/drawing/2014/main" id="{F94E20CF-2F67-4955-82E1-5FF5B215A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961"/>
                <a:ext cx="23" cy="21"/>
              </a:xfrm>
              <a:custGeom>
                <a:avLst/>
                <a:gdLst>
                  <a:gd name="T0" fmla="*/ 9 w 9"/>
                  <a:gd name="T1" fmla="*/ 4 h 8"/>
                  <a:gd name="T2" fmla="*/ 5 w 9"/>
                  <a:gd name="T3" fmla="*/ 0 h 8"/>
                  <a:gd name="T4" fmla="*/ 0 w 9"/>
                  <a:gd name="T5" fmla="*/ 4 h 8"/>
                  <a:gd name="T6" fmla="*/ 5 w 9"/>
                  <a:gd name="T7" fmla="*/ 7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8" y="3"/>
                      <a:pt x="6" y="1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6"/>
                      <a:pt x="4" y="8"/>
                      <a:pt x="5" y="7"/>
                    </a:cubicBezTo>
                    <a:cubicBezTo>
                      <a:pt x="6" y="7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61" name="Freeform 2112">
                <a:extLst>
                  <a:ext uri="{FF2B5EF4-FFF2-40B4-BE49-F238E27FC236}">
                    <a16:creationId xmlns="" xmlns:a16="http://schemas.microsoft.com/office/drawing/2014/main" id="{CA94AB7A-D18D-4FD9-83AB-7BCEAA08F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959"/>
                <a:ext cx="23" cy="23"/>
              </a:xfrm>
              <a:custGeom>
                <a:avLst/>
                <a:gdLst>
                  <a:gd name="T0" fmla="*/ 8 w 9"/>
                  <a:gd name="T1" fmla="*/ 5 h 9"/>
                  <a:gd name="T2" fmla="*/ 4 w 9"/>
                  <a:gd name="T3" fmla="*/ 1 h 9"/>
                  <a:gd name="T4" fmla="*/ 0 w 9"/>
                  <a:gd name="T5" fmla="*/ 5 h 9"/>
                  <a:gd name="T6" fmla="*/ 4 w 9"/>
                  <a:gd name="T7" fmla="*/ 8 h 9"/>
                  <a:gd name="T8" fmla="*/ 8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5"/>
                    </a:moveTo>
                    <a:cubicBezTo>
                      <a:pt x="9" y="4"/>
                      <a:pt x="5" y="0"/>
                      <a:pt x="4" y="1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2" y="7"/>
                      <a:pt x="3" y="9"/>
                      <a:pt x="4" y="8"/>
                    </a:cubicBezTo>
                    <a:cubicBezTo>
                      <a:pt x="6" y="8"/>
                      <a:pt x="7" y="7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62" name="Freeform 2113">
                <a:extLst>
                  <a:ext uri="{FF2B5EF4-FFF2-40B4-BE49-F238E27FC236}">
                    <a16:creationId xmlns="" xmlns:a16="http://schemas.microsoft.com/office/drawing/2014/main" id="{62A7E2E7-CB4E-49F8-B277-7ED116C45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961"/>
                <a:ext cx="23" cy="24"/>
              </a:xfrm>
              <a:custGeom>
                <a:avLst/>
                <a:gdLst>
                  <a:gd name="T0" fmla="*/ 5 w 9"/>
                  <a:gd name="T1" fmla="*/ 9 h 9"/>
                  <a:gd name="T2" fmla="*/ 8 w 9"/>
                  <a:gd name="T3" fmla="*/ 4 h 9"/>
                  <a:gd name="T4" fmla="*/ 5 w 9"/>
                  <a:gd name="T5" fmla="*/ 0 h 9"/>
                  <a:gd name="T6" fmla="*/ 1 w 9"/>
                  <a:gd name="T7" fmla="*/ 5 h 9"/>
                  <a:gd name="T8" fmla="*/ 5 w 9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7" y="7"/>
                      <a:pt x="9" y="5"/>
                      <a:pt x="8" y="4"/>
                    </a:cubicBezTo>
                    <a:cubicBezTo>
                      <a:pt x="8" y="2"/>
                      <a:pt x="6" y="1"/>
                      <a:pt x="5" y="0"/>
                    </a:cubicBezTo>
                    <a:cubicBezTo>
                      <a:pt x="3" y="0"/>
                      <a:pt x="0" y="3"/>
                      <a:pt x="1" y="5"/>
                    </a:cubicBezTo>
                    <a:cubicBezTo>
                      <a:pt x="2" y="6"/>
                      <a:pt x="4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63" name="Freeform 2114">
                <a:extLst>
                  <a:ext uri="{FF2B5EF4-FFF2-40B4-BE49-F238E27FC236}">
                    <a16:creationId xmlns="" xmlns:a16="http://schemas.microsoft.com/office/drawing/2014/main" id="{95F7E9D1-43F7-4CAD-9AE9-339F889CD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961"/>
                <a:ext cx="23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4 h 8"/>
                  <a:gd name="T4" fmla="*/ 5 w 9"/>
                  <a:gd name="T5" fmla="*/ 0 h 8"/>
                  <a:gd name="T6" fmla="*/ 0 w 9"/>
                  <a:gd name="T7" fmla="*/ 4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6" y="8"/>
                      <a:pt x="9" y="5"/>
                      <a:pt x="9" y="4"/>
                    </a:cubicBezTo>
                    <a:cubicBezTo>
                      <a:pt x="8" y="2"/>
                      <a:pt x="6" y="0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3" y="7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64" name="Freeform 2115">
                <a:extLst>
                  <a:ext uri="{FF2B5EF4-FFF2-40B4-BE49-F238E27FC236}">
                    <a16:creationId xmlns="" xmlns:a16="http://schemas.microsoft.com/office/drawing/2014/main" id="{46F15395-8BF4-45B4-85A9-38DAE8AAF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961"/>
                <a:ext cx="24" cy="21"/>
              </a:xfrm>
              <a:custGeom>
                <a:avLst/>
                <a:gdLst>
                  <a:gd name="T0" fmla="*/ 9 w 9"/>
                  <a:gd name="T1" fmla="*/ 4 h 8"/>
                  <a:gd name="T2" fmla="*/ 5 w 9"/>
                  <a:gd name="T3" fmla="*/ 0 h 8"/>
                  <a:gd name="T4" fmla="*/ 0 w 9"/>
                  <a:gd name="T5" fmla="*/ 4 h 8"/>
                  <a:gd name="T6" fmla="*/ 5 w 9"/>
                  <a:gd name="T7" fmla="*/ 7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8" y="3"/>
                      <a:pt x="7" y="1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6"/>
                      <a:pt x="4" y="8"/>
                      <a:pt x="5" y="7"/>
                    </a:cubicBezTo>
                    <a:cubicBezTo>
                      <a:pt x="7" y="7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65" name="Freeform 2116">
                <a:extLst>
                  <a:ext uri="{FF2B5EF4-FFF2-40B4-BE49-F238E27FC236}">
                    <a16:creationId xmlns="" xmlns:a16="http://schemas.microsoft.com/office/drawing/2014/main" id="{5EF1B126-E3E2-4E23-ADB0-911A455E3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959"/>
                <a:ext cx="23" cy="23"/>
              </a:xfrm>
              <a:custGeom>
                <a:avLst/>
                <a:gdLst>
                  <a:gd name="T0" fmla="*/ 8 w 9"/>
                  <a:gd name="T1" fmla="*/ 5 h 9"/>
                  <a:gd name="T2" fmla="*/ 4 w 9"/>
                  <a:gd name="T3" fmla="*/ 1 h 9"/>
                  <a:gd name="T4" fmla="*/ 0 w 9"/>
                  <a:gd name="T5" fmla="*/ 5 h 9"/>
                  <a:gd name="T6" fmla="*/ 5 w 9"/>
                  <a:gd name="T7" fmla="*/ 8 h 9"/>
                  <a:gd name="T8" fmla="*/ 8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5"/>
                    </a:moveTo>
                    <a:cubicBezTo>
                      <a:pt x="9" y="4"/>
                      <a:pt x="6" y="0"/>
                      <a:pt x="4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7"/>
                      <a:pt x="3" y="9"/>
                      <a:pt x="5" y="8"/>
                    </a:cubicBezTo>
                    <a:cubicBezTo>
                      <a:pt x="6" y="8"/>
                      <a:pt x="8" y="7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66" name="Freeform 2117">
                <a:extLst>
                  <a:ext uri="{FF2B5EF4-FFF2-40B4-BE49-F238E27FC236}">
                    <a16:creationId xmlns="" xmlns:a16="http://schemas.microsoft.com/office/drawing/2014/main" id="{A9B9EF81-8277-40FE-811A-8072F7DBD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1280"/>
                <a:ext cx="23" cy="21"/>
              </a:xfrm>
              <a:custGeom>
                <a:avLst/>
                <a:gdLst>
                  <a:gd name="T0" fmla="*/ 5 w 9"/>
                  <a:gd name="T1" fmla="*/ 7 h 8"/>
                  <a:gd name="T2" fmla="*/ 9 w 9"/>
                  <a:gd name="T3" fmla="*/ 4 h 8"/>
                  <a:gd name="T4" fmla="*/ 5 w 9"/>
                  <a:gd name="T5" fmla="*/ 0 h 8"/>
                  <a:gd name="T6" fmla="*/ 0 w 9"/>
                  <a:gd name="T7" fmla="*/ 3 h 8"/>
                  <a:gd name="T8" fmla="*/ 5 w 9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7"/>
                    </a:moveTo>
                    <a:cubicBezTo>
                      <a:pt x="6" y="8"/>
                      <a:pt x="9" y="5"/>
                      <a:pt x="9" y="4"/>
                    </a:cubicBezTo>
                    <a:cubicBezTo>
                      <a:pt x="8" y="2"/>
                      <a:pt x="6" y="0"/>
                      <a:pt x="5" y="0"/>
                    </a:cubicBezTo>
                    <a:cubicBezTo>
                      <a:pt x="4" y="0"/>
                      <a:pt x="2" y="2"/>
                      <a:pt x="0" y="3"/>
                    </a:cubicBezTo>
                    <a:cubicBezTo>
                      <a:pt x="2" y="5"/>
                      <a:pt x="3" y="7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67" name="Freeform 2118">
                <a:extLst>
                  <a:ext uri="{FF2B5EF4-FFF2-40B4-BE49-F238E27FC236}">
                    <a16:creationId xmlns="" xmlns:a16="http://schemas.microsoft.com/office/drawing/2014/main" id="{6F2F79DA-17B7-4D28-AD42-F05B67A99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1487"/>
                <a:ext cx="23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5 h 8"/>
                  <a:gd name="T4" fmla="*/ 4 w 9"/>
                  <a:gd name="T5" fmla="*/ 1 h 8"/>
                  <a:gd name="T6" fmla="*/ 0 w 9"/>
                  <a:gd name="T7" fmla="*/ 5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6" y="8"/>
                      <a:pt x="8" y="6"/>
                      <a:pt x="9" y="5"/>
                    </a:cubicBezTo>
                    <a:cubicBezTo>
                      <a:pt x="9" y="3"/>
                      <a:pt x="6" y="0"/>
                      <a:pt x="4" y="1"/>
                    </a:cubicBezTo>
                    <a:cubicBezTo>
                      <a:pt x="3" y="1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68" name="Freeform 2119">
                <a:extLst>
                  <a:ext uri="{FF2B5EF4-FFF2-40B4-BE49-F238E27FC236}">
                    <a16:creationId xmlns="" xmlns:a16="http://schemas.microsoft.com/office/drawing/2014/main" id="{B3F9F225-2600-49C0-A46C-47F75C266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1487"/>
                <a:ext cx="20" cy="24"/>
              </a:xfrm>
              <a:custGeom>
                <a:avLst/>
                <a:gdLst>
                  <a:gd name="T0" fmla="*/ 3 w 8"/>
                  <a:gd name="T1" fmla="*/ 0 h 9"/>
                  <a:gd name="T2" fmla="*/ 0 w 8"/>
                  <a:gd name="T3" fmla="*/ 5 h 9"/>
                  <a:gd name="T4" fmla="*/ 4 w 8"/>
                  <a:gd name="T5" fmla="*/ 8 h 9"/>
                  <a:gd name="T6" fmla="*/ 7 w 8"/>
                  <a:gd name="T7" fmla="*/ 4 h 9"/>
                  <a:gd name="T8" fmla="*/ 3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0"/>
                    </a:moveTo>
                    <a:cubicBezTo>
                      <a:pt x="2" y="2"/>
                      <a:pt x="0" y="3"/>
                      <a:pt x="0" y="5"/>
                    </a:cubicBezTo>
                    <a:cubicBezTo>
                      <a:pt x="0" y="6"/>
                      <a:pt x="2" y="7"/>
                      <a:pt x="4" y="8"/>
                    </a:cubicBezTo>
                    <a:cubicBezTo>
                      <a:pt x="5" y="9"/>
                      <a:pt x="8" y="5"/>
                      <a:pt x="7" y="4"/>
                    </a:cubicBezTo>
                    <a:cubicBezTo>
                      <a:pt x="6" y="2"/>
                      <a:pt x="5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69" name="Freeform 2120">
                <a:extLst>
                  <a:ext uri="{FF2B5EF4-FFF2-40B4-BE49-F238E27FC236}">
                    <a16:creationId xmlns="" xmlns:a16="http://schemas.microsoft.com/office/drawing/2014/main" id="{3B833CD5-F1FD-4F7A-8B29-F063D348D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490"/>
                <a:ext cx="26" cy="21"/>
              </a:xfrm>
              <a:custGeom>
                <a:avLst/>
                <a:gdLst>
                  <a:gd name="T0" fmla="*/ 5 w 10"/>
                  <a:gd name="T1" fmla="*/ 7 h 8"/>
                  <a:gd name="T2" fmla="*/ 9 w 10"/>
                  <a:gd name="T3" fmla="*/ 3 h 8"/>
                  <a:gd name="T4" fmla="*/ 5 w 10"/>
                  <a:gd name="T5" fmla="*/ 0 h 8"/>
                  <a:gd name="T6" fmla="*/ 0 w 10"/>
                  <a:gd name="T7" fmla="*/ 3 h 8"/>
                  <a:gd name="T8" fmla="*/ 5 w 10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7"/>
                    </a:moveTo>
                    <a:cubicBezTo>
                      <a:pt x="6" y="8"/>
                      <a:pt x="10" y="5"/>
                      <a:pt x="9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4" y="0"/>
                      <a:pt x="3" y="2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70" name="Freeform 2121">
                <a:extLst>
                  <a:ext uri="{FF2B5EF4-FFF2-40B4-BE49-F238E27FC236}">
                    <a16:creationId xmlns="" xmlns:a16="http://schemas.microsoft.com/office/drawing/2014/main" id="{194D9AA9-7CF6-4776-B5F1-C9F0B1AC3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1487"/>
                <a:ext cx="26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4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3"/>
                      <a:pt x="6" y="0"/>
                      <a:pt x="5" y="1"/>
                    </a:cubicBezTo>
                    <a:cubicBezTo>
                      <a:pt x="3" y="1"/>
                      <a:pt x="2" y="3"/>
                      <a:pt x="0" y="4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71" name="Freeform 2122">
                <a:extLst>
                  <a:ext uri="{FF2B5EF4-FFF2-40B4-BE49-F238E27FC236}">
                    <a16:creationId xmlns="" xmlns:a16="http://schemas.microsoft.com/office/drawing/2014/main" id="{B9EDFCC7-56D4-45DA-A05A-2B3A50F8A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1485"/>
                <a:ext cx="20" cy="26"/>
              </a:xfrm>
              <a:custGeom>
                <a:avLst/>
                <a:gdLst>
                  <a:gd name="T0" fmla="*/ 0 w 8"/>
                  <a:gd name="T1" fmla="*/ 5 h 10"/>
                  <a:gd name="T2" fmla="*/ 3 w 8"/>
                  <a:gd name="T3" fmla="*/ 9 h 10"/>
                  <a:gd name="T4" fmla="*/ 7 w 8"/>
                  <a:gd name="T5" fmla="*/ 5 h 10"/>
                  <a:gd name="T6" fmla="*/ 4 w 8"/>
                  <a:gd name="T7" fmla="*/ 0 h 10"/>
                  <a:gd name="T8" fmla="*/ 0 w 8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0" y="5"/>
                    </a:moveTo>
                    <a:cubicBezTo>
                      <a:pt x="0" y="7"/>
                      <a:pt x="2" y="8"/>
                      <a:pt x="3" y="9"/>
                    </a:cubicBezTo>
                    <a:cubicBezTo>
                      <a:pt x="5" y="10"/>
                      <a:pt x="8" y="7"/>
                      <a:pt x="7" y="5"/>
                    </a:cubicBezTo>
                    <a:cubicBezTo>
                      <a:pt x="7" y="4"/>
                      <a:pt x="5" y="2"/>
                      <a:pt x="4" y="0"/>
                    </a:cubicBezTo>
                    <a:cubicBezTo>
                      <a:pt x="2" y="2"/>
                      <a:pt x="0" y="4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72" name="Freeform 2123">
                <a:extLst>
                  <a:ext uri="{FF2B5EF4-FFF2-40B4-BE49-F238E27FC236}">
                    <a16:creationId xmlns="" xmlns:a16="http://schemas.microsoft.com/office/drawing/2014/main" id="{51F8A9B9-96FF-4708-983C-4E2237B46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" y="1490"/>
                <a:ext cx="23" cy="18"/>
              </a:xfrm>
              <a:custGeom>
                <a:avLst/>
                <a:gdLst>
                  <a:gd name="T0" fmla="*/ 5 w 9"/>
                  <a:gd name="T1" fmla="*/ 7 h 7"/>
                  <a:gd name="T2" fmla="*/ 9 w 9"/>
                  <a:gd name="T3" fmla="*/ 3 h 7"/>
                  <a:gd name="T4" fmla="*/ 5 w 9"/>
                  <a:gd name="T5" fmla="*/ 0 h 7"/>
                  <a:gd name="T6" fmla="*/ 0 w 9"/>
                  <a:gd name="T7" fmla="*/ 3 h 7"/>
                  <a:gd name="T8" fmla="*/ 5 w 9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5" y="7"/>
                    </a:moveTo>
                    <a:cubicBezTo>
                      <a:pt x="7" y="6"/>
                      <a:pt x="8" y="4"/>
                      <a:pt x="9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4" y="0"/>
                      <a:pt x="2" y="2"/>
                      <a:pt x="0" y="3"/>
                    </a:cubicBezTo>
                    <a:cubicBezTo>
                      <a:pt x="2" y="5"/>
                      <a:pt x="4" y="7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73" name="Freeform 2124">
                <a:extLst>
                  <a:ext uri="{FF2B5EF4-FFF2-40B4-BE49-F238E27FC236}">
                    <a16:creationId xmlns="" xmlns:a16="http://schemas.microsoft.com/office/drawing/2014/main" id="{ED469007-A869-4776-AC48-E7769089E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1487"/>
                <a:ext cx="24" cy="24"/>
              </a:xfrm>
              <a:custGeom>
                <a:avLst/>
                <a:gdLst>
                  <a:gd name="T0" fmla="*/ 8 w 9"/>
                  <a:gd name="T1" fmla="*/ 5 h 9"/>
                  <a:gd name="T2" fmla="*/ 4 w 9"/>
                  <a:gd name="T3" fmla="*/ 1 h 9"/>
                  <a:gd name="T4" fmla="*/ 1 w 9"/>
                  <a:gd name="T5" fmla="*/ 4 h 9"/>
                  <a:gd name="T6" fmla="*/ 4 w 9"/>
                  <a:gd name="T7" fmla="*/ 9 h 9"/>
                  <a:gd name="T8" fmla="*/ 8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5"/>
                    </a:moveTo>
                    <a:cubicBezTo>
                      <a:pt x="9" y="4"/>
                      <a:pt x="5" y="0"/>
                      <a:pt x="4" y="1"/>
                    </a:cubicBezTo>
                    <a:cubicBezTo>
                      <a:pt x="3" y="1"/>
                      <a:pt x="1" y="3"/>
                      <a:pt x="1" y="4"/>
                    </a:cubicBezTo>
                    <a:cubicBezTo>
                      <a:pt x="0" y="6"/>
                      <a:pt x="2" y="7"/>
                      <a:pt x="4" y="9"/>
                    </a:cubicBezTo>
                    <a:cubicBezTo>
                      <a:pt x="6" y="7"/>
                      <a:pt x="7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74" name="Freeform 2125">
                <a:extLst>
                  <a:ext uri="{FF2B5EF4-FFF2-40B4-BE49-F238E27FC236}">
                    <a16:creationId xmlns="" xmlns:a16="http://schemas.microsoft.com/office/drawing/2014/main" id="{3BD6D172-6C83-40CB-9684-7FA47C8F1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3" y="959"/>
                <a:ext cx="24" cy="23"/>
              </a:xfrm>
              <a:custGeom>
                <a:avLst/>
                <a:gdLst>
                  <a:gd name="T0" fmla="*/ 9 w 9"/>
                  <a:gd name="T1" fmla="*/ 5 h 9"/>
                  <a:gd name="T2" fmla="*/ 5 w 9"/>
                  <a:gd name="T3" fmla="*/ 1 h 9"/>
                  <a:gd name="T4" fmla="*/ 0 w 9"/>
                  <a:gd name="T5" fmla="*/ 5 h 9"/>
                  <a:gd name="T6" fmla="*/ 5 w 9"/>
                  <a:gd name="T7" fmla="*/ 8 h 9"/>
                  <a:gd name="T8" fmla="*/ 9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cubicBezTo>
                      <a:pt x="9" y="4"/>
                      <a:pt x="6" y="0"/>
                      <a:pt x="5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7"/>
                      <a:pt x="4" y="9"/>
                      <a:pt x="5" y="8"/>
                    </a:cubicBezTo>
                    <a:cubicBezTo>
                      <a:pt x="6" y="8"/>
                      <a:pt x="8" y="7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75" name="Freeform 2126">
                <a:extLst>
                  <a:ext uri="{FF2B5EF4-FFF2-40B4-BE49-F238E27FC236}">
                    <a16:creationId xmlns="" xmlns:a16="http://schemas.microsoft.com/office/drawing/2014/main" id="{53CE5433-B11A-49EE-9068-A4842855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0" y="961"/>
                <a:ext cx="23" cy="21"/>
              </a:xfrm>
              <a:custGeom>
                <a:avLst/>
                <a:gdLst>
                  <a:gd name="T0" fmla="*/ 4 w 9"/>
                  <a:gd name="T1" fmla="*/ 8 h 8"/>
                  <a:gd name="T2" fmla="*/ 8 w 9"/>
                  <a:gd name="T3" fmla="*/ 4 h 8"/>
                  <a:gd name="T4" fmla="*/ 4 w 9"/>
                  <a:gd name="T5" fmla="*/ 0 h 8"/>
                  <a:gd name="T6" fmla="*/ 0 w 9"/>
                  <a:gd name="T7" fmla="*/ 4 h 8"/>
                  <a:gd name="T8" fmla="*/ 4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4" y="8"/>
                    </a:moveTo>
                    <a:cubicBezTo>
                      <a:pt x="5" y="8"/>
                      <a:pt x="9" y="5"/>
                      <a:pt x="8" y="4"/>
                    </a:cubicBezTo>
                    <a:cubicBezTo>
                      <a:pt x="7" y="2"/>
                      <a:pt x="6" y="0"/>
                      <a:pt x="4" y="0"/>
                    </a:cubicBezTo>
                    <a:cubicBezTo>
                      <a:pt x="3" y="0"/>
                      <a:pt x="2" y="2"/>
                      <a:pt x="0" y="4"/>
                    </a:cubicBezTo>
                    <a:cubicBezTo>
                      <a:pt x="1" y="5"/>
                      <a:pt x="2" y="7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76" name="Freeform 2127">
                <a:extLst>
                  <a:ext uri="{FF2B5EF4-FFF2-40B4-BE49-F238E27FC236}">
                    <a16:creationId xmlns="" xmlns:a16="http://schemas.microsoft.com/office/drawing/2014/main" id="{5619AFEE-844E-4A35-AAAB-4BF1F0E5C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3" y="961"/>
                <a:ext cx="24" cy="21"/>
              </a:xfrm>
              <a:custGeom>
                <a:avLst/>
                <a:gdLst>
                  <a:gd name="T0" fmla="*/ 4 w 9"/>
                  <a:gd name="T1" fmla="*/ 8 h 8"/>
                  <a:gd name="T2" fmla="*/ 8 w 9"/>
                  <a:gd name="T3" fmla="*/ 4 h 8"/>
                  <a:gd name="T4" fmla="*/ 5 w 9"/>
                  <a:gd name="T5" fmla="*/ 0 h 8"/>
                  <a:gd name="T6" fmla="*/ 0 w 9"/>
                  <a:gd name="T7" fmla="*/ 4 h 8"/>
                  <a:gd name="T8" fmla="*/ 4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4" y="8"/>
                    </a:moveTo>
                    <a:cubicBezTo>
                      <a:pt x="6" y="8"/>
                      <a:pt x="9" y="5"/>
                      <a:pt x="8" y="4"/>
                    </a:cubicBezTo>
                    <a:cubicBezTo>
                      <a:pt x="8" y="2"/>
                      <a:pt x="6" y="0"/>
                      <a:pt x="5" y="0"/>
                    </a:cubicBezTo>
                    <a:cubicBezTo>
                      <a:pt x="3" y="0"/>
                      <a:pt x="2" y="2"/>
                      <a:pt x="0" y="4"/>
                    </a:cubicBezTo>
                    <a:cubicBezTo>
                      <a:pt x="2" y="5"/>
                      <a:pt x="3" y="7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77" name="Freeform 2128">
                <a:extLst>
                  <a:ext uri="{FF2B5EF4-FFF2-40B4-BE49-F238E27FC236}">
                    <a16:creationId xmlns="" xmlns:a16="http://schemas.microsoft.com/office/drawing/2014/main" id="{B31AAD11-C92B-49D3-889D-705367625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7" y="959"/>
                <a:ext cx="24" cy="23"/>
              </a:xfrm>
              <a:custGeom>
                <a:avLst/>
                <a:gdLst>
                  <a:gd name="T0" fmla="*/ 9 w 9"/>
                  <a:gd name="T1" fmla="*/ 5 h 9"/>
                  <a:gd name="T2" fmla="*/ 4 w 9"/>
                  <a:gd name="T3" fmla="*/ 1 h 9"/>
                  <a:gd name="T4" fmla="*/ 0 w 9"/>
                  <a:gd name="T5" fmla="*/ 5 h 9"/>
                  <a:gd name="T6" fmla="*/ 5 w 9"/>
                  <a:gd name="T7" fmla="*/ 8 h 9"/>
                  <a:gd name="T8" fmla="*/ 9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2"/>
                      <a:pt x="2" y="4"/>
                      <a:pt x="0" y="5"/>
                    </a:cubicBezTo>
                    <a:cubicBezTo>
                      <a:pt x="2" y="7"/>
                      <a:pt x="4" y="9"/>
                      <a:pt x="5" y="8"/>
                    </a:cubicBezTo>
                    <a:cubicBezTo>
                      <a:pt x="6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78" name="Freeform 2129">
                <a:extLst>
                  <a:ext uri="{FF2B5EF4-FFF2-40B4-BE49-F238E27FC236}">
                    <a16:creationId xmlns="" xmlns:a16="http://schemas.microsoft.com/office/drawing/2014/main" id="{B03E60B4-02AC-4D4E-AD65-8CF90DAB8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1067"/>
                <a:ext cx="21" cy="24"/>
              </a:xfrm>
              <a:custGeom>
                <a:avLst/>
                <a:gdLst>
                  <a:gd name="T0" fmla="*/ 3 w 8"/>
                  <a:gd name="T1" fmla="*/ 9 h 9"/>
                  <a:gd name="T2" fmla="*/ 7 w 8"/>
                  <a:gd name="T3" fmla="*/ 5 h 9"/>
                  <a:gd name="T4" fmla="*/ 3 w 8"/>
                  <a:gd name="T5" fmla="*/ 0 h 9"/>
                  <a:gd name="T6" fmla="*/ 0 w 8"/>
                  <a:gd name="T7" fmla="*/ 5 h 9"/>
                  <a:gd name="T8" fmla="*/ 3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9"/>
                    </a:moveTo>
                    <a:cubicBezTo>
                      <a:pt x="5" y="9"/>
                      <a:pt x="8" y="6"/>
                      <a:pt x="7" y="5"/>
                    </a:cubicBezTo>
                    <a:cubicBezTo>
                      <a:pt x="6" y="3"/>
                      <a:pt x="5" y="2"/>
                      <a:pt x="3" y="0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7"/>
                      <a:pt x="2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79" name="Freeform 2130">
                <a:extLst>
                  <a:ext uri="{FF2B5EF4-FFF2-40B4-BE49-F238E27FC236}">
                    <a16:creationId xmlns="" xmlns:a16="http://schemas.microsoft.com/office/drawing/2014/main" id="{F33F11D8-813F-4CC7-AE46-3AB03ED2E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1067"/>
                <a:ext cx="18" cy="24"/>
              </a:xfrm>
              <a:custGeom>
                <a:avLst/>
                <a:gdLst>
                  <a:gd name="T0" fmla="*/ 4 w 7"/>
                  <a:gd name="T1" fmla="*/ 9 h 9"/>
                  <a:gd name="T2" fmla="*/ 7 w 7"/>
                  <a:gd name="T3" fmla="*/ 5 h 9"/>
                  <a:gd name="T4" fmla="*/ 4 w 7"/>
                  <a:gd name="T5" fmla="*/ 0 h 9"/>
                  <a:gd name="T6" fmla="*/ 0 w 7"/>
                  <a:gd name="T7" fmla="*/ 5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5" y="8"/>
                      <a:pt x="7" y="6"/>
                      <a:pt x="7" y="5"/>
                    </a:cubicBezTo>
                    <a:cubicBezTo>
                      <a:pt x="7" y="4"/>
                      <a:pt x="5" y="2"/>
                      <a:pt x="4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1" y="6"/>
                      <a:pt x="2" y="8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80" name="Freeform 2131">
                <a:extLst>
                  <a:ext uri="{FF2B5EF4-FFF2-40B4-BE49-F238E27FC236}">
                    <a16:creationId xmlns="" xmlns:a16="http://schemas.microsoft.com/office/drawing/2014/main" id="{9CDB925C-DCCD-4997-9218-FE422CABC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070"/>
                <a:ext cx="24" cy="21"/>
              </a:xfrm>
              <a:custGeom>
                <a:avLst/>
                <a:gdLst>
                  <a:gd name="T0" fmla="*/ 9 w 9"/>
                  <a:gd name="T1" fmla="*/ 4 h 8"/>
                  <a:gd name="T2" fmla="*/ 4 w 9"/>
                  <a:gd name="T3" fmla="*/ 0 h 8"/>
                  <a:gd name="T4" fmla="*/ 0 w 9"/>
                  <a:gd name="T5" fmla="*/ 5 h 8"/>
                  <a:gd name="T6" fmla="*/ 5 w 9"/>
                  <a:gd name="T7" fmla="*/ 8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9" y="3"/>
                      <a:pt x="5" y="0"/>
                      <a:pt x="4" y="0"/>
                    </a:cubicBezTo>
                    <a:cubicBezTo>
                      <a:pt x="3" y="1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6" y="8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81" name="Freeform 2132">
                <a:extLst>
                  <a:ext uri="{FF2B5EF4-FFF2-40B4-BE49-F238E27FC236}">
                    <a16:creationId xmlns="" xmlns:a16="http://schemas.microsoft.com/office/drawing/2014/main" id="{BE987E4A-DE3E-4E47-8080-76AECD030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070"/>
                <a:ext cx="21" cy="23"/>
              </a:xfrm>
              <a:custGeom>
                <a:avLst/>
                <a:gdLst>
                  <a:gd name="T0" fmla="*/ 4 w 8"/>
                  <a:gd name="T1" fmla="*/ 9 h 9"/>
                  <a:gd name="T2" fmla="*/ 8 w 8"/>
                  <a:gd name="T3" fmla="*/ 4 h 9"/>
                  <a:gd name="T4" fmla="*/ 4 w 8"/>
                  <a:gd name="T5" fmla="*/ 0 h 9"/>
                  <a:gd name="T6" fmla="*/ 0 w 8"/>
                  <a:gd name="T7" fmla="*/ 5 h 9"/>
                  <a:gd name="T8" fmla="*/ 4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6" y="7"/>
                      <a:pt x="8" y="5"/>
                      <a:pt x="8" y="4"/>
                    </a:cubicBezTo>
                    <a:cubicBezTo>
                      <a:pt x="8" y="3"/>
                      <a:pt x="6" y="1"/>
                      <a:pt x="4" y="0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1" y="6"/>
                      <a:pt x="3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82" name="Freeform 2133">
                <a:extLst>
                  <a:ext uri="{FF2B5EF4-FFF2-40B4-BE49-F238E27FC236}">
                    <a16:creationId xmlns="" xmlns:a16="http://schemas.microsoft.com/office/drawing/2014/main" id="{34CB245F-1A0F-4006-8379-0A6D62316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067"/>
                <a:ext cx="21" cy="26"/>
              </a:xfrm>
              <a:custGeom>
                <a:avLst/>
                <a:gdLst>
                  <a:gd name="T0" fmla="*/ 3 w 8"/>
                  <a:gd name="T1" fmla="*/ 9 h 10"/>
                  <a:gd name="T2" fmla="*/ 7 w 8"/>
                  <a:gd name="T3" fmla="*/ 5 h 10"/>
                  <a:gd name="T4" fmla="*/ 3 w 8"/>
                  <a:gd name="T5" fmla="*/ 0 h 10"/>
                  <a:gd name="T6" fmla="*/ 0 w 8"/>
                  <a:gd name="T7" fmla="*/ 5 h 10"/>
                  <a:gd name="T8" fmla="*/ 3 w 8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3" y="9"/>
                    </a:moveTo>
                    <a:cubicBezTo>
                      <a:pt x="4" y="10"/>
                      <a:pt x="8" y="6"/>
                      <a:pt x="7" y="5"/>
                    </a:cubicBezTo>
                    <a:cubicBezTo>
                      <a:pt x="7" y="3"/>
                      <a:pt x="5" y="2"/>
                      <a:pt x="3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0" y="6"/>
                      <a:pt x="2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83" name="Freeform 2134">
                <a:extLst>
                  <a:ext uri="{FF2B5EF4-FFF2-40B4-BE49-F238E27FC236}">
                    <a16:creationId xmlns="" xmlns:a16="http://schemas.microsoft.com/office/drawing/2014/main" id="{95434A5C-8C5F-49C9-BF59-F728E855B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070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4 h 9"/>
                  <a:gd name="T4" fmla="*/ 5 w 8"/>
                  <a:gd name="T5" fmla="*/ 0 h 9"/>
                  <a:gd name="T6" fmla="*/ 1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7" y="7"/>
                      <a:pt x="8" y="5"/>
                      <a:pt x="8" y="4"/>
                    </a:cubicBezTo>
                    <a:cubicBezTo>
                      <a:pt x="8" y="3"/>
                      <a:pt x="6" y="1"/>
                      <a:pt x="5" y="0"/>
                    </a:cubicBezTo>
                    <a:cubicBezTo>
                      <a:pt x="3" y="0"/>
                      <a:pt x="0" y="3"/>
                      <a:pt x="1" y="5"/>
                    </a:cubicBezTo>
                    <a:cubicBezTo>
                      <a:pt x="2" y="6"/>
                      <a:pt x="3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84" name="Freeform 2135">
                <a:extLst>
                  <a:ext uri="{FF2B5EF4-FFF2-40B4-BE49-F238E27FC236}">
                    <a16:creationId xmlns="" xmlns:a16="http://schemas.microsoft.com/office/drawing/2014/main" id="{5F98988B-5719-41C1-B02C-DD8F4A043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070"/>
                <a:ext cx="20" cy="23"/>
              </a:xfrm>
              <a:custGeom>
                <a:avLst/>
                <a:gdLst>
                  <a:gd name="T0" fmla="*/ 8 w 8"/>
                  <a:gd name="T1" fmla="*/ 4 h 9"/>
                  <a:gd name="T2" fmla="*/ 4 w 8"/>
                  <a:gd name="T3" fmla="*/ 0 h 9"/>
                  <a:gd name="T4" fmla="*/ 0 w 8"/>
                  <a:gd name="T5" fmla="*/ 5 h 9"/>
                  <a:gd name="T6" fmla="*/ 4 w 8"/>
                  <a:gd name="T7" fmla="*/ 9 h 9"/>
                  <a:gd name="T8" fmla="*/ 8 w 8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cubicBezTo>
                      <a:pt x="8" y="3"/>
                      <a:pt x="6" y="2"/>
                      <a:pt x="4" y="0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0" y="5"/>
                      <a:pt x="2" y="7"/>
                      <a:pt x="4" y="9"/>
                    </a:cubicBezTo>
                    <a:cubicBezTo>
                      <a:pt x="6" y="7"/>
                      <a:pt x="8" y="6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85" name="Freeform 2136">
                <a:extLst>
                  <a:ext uri="{FF2B5EF4-FFF2-40B4-BE49-F238E27FC236}">
                    <a16:creationId xmlns="" xmlns:a16="http://schemas.microsoft.com/office/drawing/2014/main" id="{3A202A5B-605B-4F4E-B5EF-3E99979CE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067"/>
                <a:ext cx="21" cy="24"/>
              </a:xfrm>
              <a:custGeom>
                <a:avLst/>
                <a:gdLst>
                  <a:gd name="T0" fmla="*/ 3 w 8"/>
                  <a:gd name="T1" fmla="*/ 9 h 9"/>
                  <a:gd name="T2" fmla="*/ 7 w 8"/>
                  <a:gd name="T3" fmla="*/ 5 h 9"/>
                  <a:gd name="T4" fmla="*/ 3 w 8"/>
                  <a:gd name="T5" fmla="*/ 0 h 9"/>
                  <a:gd name="T6" fmla="*/ 0 w 8"/>
                  <a:gd name="T7" fmla="*/ 5 h 9"/>
                  <a:gd name="T8" fmla="*/ 3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9"/>
                    </a:moveTo>
                    <a:cubicBezTo>
                      <a:pt x="5" y="9"/>
                      <a:pt x="8" y="6"/>
                      <a:pt x="7" y="5"/>
                    </a:cubicBezTo>
                    <a:cubicBezTo>
                      <a:pt x="6" y="3"/>
                      <a:pt x="5" y="2"/>
                      <a:pt x="3" y="0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7"/>
                      <a:pt x="2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86" name="Freeform 2137">
                <a:extLst>
                  <a:ext uri="{FF2B5EF4-FFF2-40B4-BE49-F238E27FC236}">
                    <a16:creationId xmlns="" xmlns:a16="http://schemas.microsoft.com/office/drawing/2014/main" id="{AB930FE2-AF7B-4F63-A92D-B66620862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070"/>
                <a:ext cx="18" cy="23"/>
              </a:xfrm>
              <a:custGeom>
                <a:avLst/>
                <a:gdLst>
                  <a:gd name="T0" fmla="*/ 7 w 7"/>
                  <a:gd name="T1" fmla="*/ 4 h 9"/>
                  <a:gd name="T2" fmla="*/ 4 w 7"/>
                  <a:gd name="T3" fmla="*/ 0 h 9"/>
                  <a:gd name="T4" fmla="*/ 0 w 7"/>
                  <a:gd name="T5" fmla="*/ 5 h 9"/>
                  <a:gd name="T6" fmla="*/ 4 w 7"/>
                  <a:gd name="T7" fmla="*/ 9 h 9"/>
                  <a:gd name="T8" fmla="*/ 7 w 7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4"/>
                    </a:moveTo>
                    <a:cubicBezTo>
                      <a:pt x="7" y="3"/>
                      <a:pt x="5" y="2"/>
                      <a:pt x="4" y="0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0" y="5"/>
                      <a:pt x="2" y="7"/>
                      <a:pt x="4" y="9"/>
                    </a:cubicBezTo>
                    <a:cubicBezTo>
                      <a:pt x="5" y="7"/>
                      <a:pt x="7" y="6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87" name="Freeform 2138">
                <a:extLst>
                  <a:ext uri="{FF2B5EF4-FFF2-40B4-BE49-F238E27FC236}">
                    <a16:creationId xmlns="" xmlns:a16="http://schemas.microsoft.com/office/drawing/2014/main" id="{6E50D653-4D15-489F-B9B7-8E5C3C76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1067"/>
                <a:ext cx="23" cy="24"/>
              </a:xfrm>
              <a:custGeom>
                <a:avLst/>
                <a:gdLst>
                  <a:gd name="T0" fmla="*/ 4 w 9"/>
                  <a:gd name="T1" fmla="*/ 0 h 9"/>
                  <a:gd name="T2" fmla="*/ 0 w 9"/>
                  <a:gd name="T3" fmla="*/ 5 h 9"/>
                  <a:gd name="T4" fmla="*/ 4 w 9"/>
                  <a:gd name="T5" fmla="*/ 9 h 9"/>
                  <a:gd name="T6" fmla="*/ 8 w 9"/>
                  <a:gd name="T7" fmla="*/ 5 h 9"/>
                  <a:gd name="T8" fmla="*/ 4 w 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cubicBezTo>
                      <a:pt x="2" y="2"/>
                      <a:pt x="0" y="4"/>
                      <a:pt x="0" y="5"/>
                    </a:cubicBezTo>
                    <a:cubicBezTo>
                      <a:pt x="0" y="7"/>
                      <a:pt x="2" y="8"/>
                      <a:pt x="4" y="9"/>
                    </a:cubicBezTo>
                    <a:cubicBezTo>
                      <a:pt x="5" y="9"/>
                      <a:pt x="9" y="6"/>
                      <a:pt x="8" y="5"/>
                    </a:cubicBezTo>
                    <a:cubicBezTo>
                      <a:pt x="7" y="3"/>
                      <a:pt x="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88" name="Freeform 2139">
                <a:extLst>
                  <a:ext uri="{FF2B5EF4-FFF2-40B4-BE49-F238E27FC236}">
                    <a16:creationId xmlns="" xmlns:a16="http://schemas.microsoft.com/office/drawing/2014/main" id="{DFE54A02-11E5-4039-BF85-A13E84570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070"/>
                <a:ext cx="26" cy="21"/>
              </a:xfrm>
              <a:custGeom>
                <a:avLst/>
                <a:gdLst>
                  <a:gd name="T0" fmla="*/ 9 w 10"/>
                  <a:gd name="T1" fmla="*/ 4 h 8"/>
                  <a:gd name="T2" fmla="*/ 5 w 10"/>
                  <a:gd name="T3" fmla="*/ 0 h 8"/>
                  <a:gd name="T4" fmla="*/ 0 w 10"/>
                  <a:gd name="T5" fmla="*/ 4 h 8"/>
                  <a:gd name="T6" fmla="*/ 5 w 10"/>
                  <a:gd name="T7" fmla="*/ 8 h 8"/>
                  <a:gd name="T8" fmla="*/ 9 w 10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4"/>
                    </a:moveTo>
                    <a:cubicBezTo>
                      <a:pt x="10" y="3"/>
                      <a:pt x="6" y="0"/>
                      <a:pt x="5" y="0"/>
                    </a:cubicBezTo>
                    <a:cubicBezTo>
                      <a:pt x="3" y="1"/>
                      <a:pt x="2" y="3"/>
                      <a:pt x="0" y="4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89" name="Freeform 2140">
                <a:extLst>
                  <a:ext uri="{FF2B5EF4-FFF2-40B4-BE49-F238E27FC236}">
                    <a16:creationId xmlns="" xmlns:a16="http://schemas.microsoft.com/office/drawing/2014/main" id="{96110C65-E81D-4D7E-87FF-D86DC1989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1070"/>
                <a:ext cx="23" cy="21"/>
              </a:xfrm>
              <a:custGeom>
                <a:avLst/>
                <a:gdLst>
                  <a:gd name="T0" fmla="*/ 8 w 9"/>
                  <a:gd name="T1" fmla="*/ 4 h 8"/>
                  <a:gd name="T2" fmla="*/ 4 w 9"/>
                  <a:gd name="T3" fmla="*/ 0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4"/>
                    </a:moveTo>
                    <a:cubicBezTo>
                      <a:pt x="9" y="3"/>
                      <a:pt x="5" y="0"/>
                      <a:pt x="4" y="0"/>
                    </a:cubicBezTo>
                    <a:cubicBezTo>
                      <a:pt x="2" y="1"/>
                      <a:pt x="1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90" name="Freeform 2141">
                <a:extLst>
                  <a:ext uri="{FF2B5EF4-FFF2-40B4-BE49-F238E27FC236}">
                    <a16:creationId xmlns="" xmlns:a16="http://schemas.microsoft.com/office/drawing/2014/main" id="{CE613647-3756-4DA2-951B-2116C0DC2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070"/>
                <a:ext cx="23" cy="23"/>
              </a:xfrm>
              <a:custGeom>
                <a:avLst/>
                <a:gdLst>
                  <a:gd name="T0" fmla="*/ 5 w 9"/>
                  <a:gd name="T1" fmla="*/ 9 h 9"/>
                  <a:gd name="T2" fmla="*/ 8 w 9"/>
                  <a:gd name="T3" fmla="*/ 4 h 9"/>
                  <a:gd name="T4" fmla="*/ 5 w 9"/>
                  <a:gd name="T5" fmla="*/ 0 h 9"/>
                  <a:gd name="T6" fmla="*/ 1 w 9"/>
                  <a:gd name="T7" fmla="*/ 5 h 9"/>
                  <a:gd name="T8" fmla="*/ 5 w 9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7" y="7"/>
                      <a:pt x="9" y="5"/>
                      <a:pt x="8" y="4"/>
                    </a:cubicBezTo>
                    <a:cubicBezTo>
                      <a:pt x="8" y="3"/>
                      <a:pt x="6" y="1"/>
                      <a:pt x="5" y="0"/>
                    </a:cubicBezTo>
                    <a:cubicBezTo>
                      <a:pt x="3" y="0"/>
                      <a:pt x="0" y="3"/>
                      <a:pt x="1" y="5"/>
                    </a:cubicBezTo>
                    <a:cubicBezTo>
                      <a:pt x="2" y="6"/>
                      <a:pt x="4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91" name="Freeform 2142">
                <a:extLst>
                  <a:ext uri="{FF2B5EF4-FFF2-40B4-BE49-F238E27FC236}">
                    <a16:creationId xmlns="" xmlns:a16="http://schemas.microsoft.com/office/drawing/2014/main" id="{9446F643-0E13-4604-91CB-B5AE5A14A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1070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4 h 9"/>
                  <a:gd name="T4" fmla="*/ 4 w 8"/>
                  <a:gd name="T5" fmla="*/ 0 h 9"/>
                  <a:gd name="T6" fmla="*/ 0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6" y="7"/>
                      <a:pt x="8" y="5"/>
                      <a:pt x="8" y="4"/>
                    </a:cubicBezTo>
                    <a:cubicBezTo>
                      <a:pt x="8" y="3"/>
                      <a:pt x="6" y="1"/>
                      <a:pt x="4" y="0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1" y="6"/>
                      <a:pt x="3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92" name="Freeform 2143">
                <a:extLst>
                  <a:ext uri="{FF2B5EF4-FFF2-40B4-BE49-F238E27FC236}">
                    <a16:creationId xmlns="" xmlns:a16="http://schemas.microsoft.com/office/drawing/2014/main" id="{193DE334-54E4-42CA-AC99-5A4E2F371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1070"/>
                <a:ext cx="23" cy="21"/>
              </a:xfrm>
              <a:custGeom>
                <a:avLst/>
                <a:gdLst>
                  <a:gd name="T0" fmla="*/ 8 w 9"/>
                  <a:gd name="T1" fmla="*/ 4 h 8"/>
                  <a:gd name="T2" fmla="*/ 4 w 9"/>
                  <a:gd name="T3" fmla="*/ 0 h 8"/>
                  <a:gd name="T4" fmla="*/ 0 w 9"/>
                  <a:gd name="T5" fmla="*/ 4 h 8"/>
                  <a:gd name="T6" fmla="*/ 4 w 9"/>
                  <a:gd name="T7" fmla="*/ 8 h 8"/>
                  <a:gd name="T8" fmla="*/ 8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4"/>
                    </a:moveTo>
                    <a:cubicBezTo>
                      <a:pt x="9" y="3"/>
                      <a:pt x="5" y="0"/>
                      <a:pt x="4" y="0"/>
                    </a:cubicBezTo>
                    <a:cubicBezTo>
                      <a:pt x="3" y="1"/>
                      <a:pt x="1" y="3"/>
                      <a:pt x="0" y="4"/>
                    </a:cubicBezTo>
                    <a:cubicBezTo>
                      <a:pt x="2" y="6"/>
                      <a:pt x="3" y="8"/>
                      <a:pt x="4" y="8"/>
                    </a:cubicBezTo>
                    <a:cubicBezTo>
                      <a:pt x="6" y="8"/>
                      <a:pt x="7" y="6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93" name="Freeform 2144">
                <a:extLst>
                  <a:ext uri="{FF2B5EF4-FFF2-40B4-BE49-F238E27FC236}">
                    <a16:creationId xmlns="" xmlns:a16="http://schemas.microsoft.com/office/drawing/2014/main" id="{BE63FAB9-5A20-4FEB-A4AB-5341A913F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384"/>
                <a:ext cx="24" cy="20"/>
              </a:xfrm>
              <a:custGeom>
                <a:avLst/>
                <a:gdLst>
                  <a:gd name="T0" fmla="*/ 9 w 9"/>
                  <a:gd name="T1" fmla="*/ 4 h 8"/>
                  <a:gd name="T2" fmla="*/ 4 w 9"/>
                  <a:gd name="T3" fmla="*/ 0 h 8"/>
                  <a:gd name="T4" fmla="*/ 0 w 9"/>
                  <a:gd name="T5" fmla="*/ 4 h 8"/>
                  <a:gd name="T6" fmla="*/ 5 w 9"/>
                  <a:gd name="T7" fmla="*/ 8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7" y="3"/>
                      <a:pt x="6" y="1"/>
                      <a:pt x="4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7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94" name="Freeform 2145">
                <a:extLst>
                  <a:ext uri="{FF2B5EF4-FFF2-40B4-BE49-F238E27FC236}">
                    <a16:creationId xmlns="" xmlns:a16="http://schemas.microsoft.com/office/drawing/2014/main" id="{BE0C993A-1669-49E4-A8ED-AC930872E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384"/>
                <a:ext cx="24" cy="23"/>
              </a:xfrm>
              <a:custGeom>
                <a:avLst/>
                <a:gdLst>
                  <a:gd name="T0" fmla="*/ 4 w 9"/>
                  <a:gd name="T1" fmla="*/ 8 h 9"/>
                  <a:gd name="T2" fmla="*/ 8 w 9"/>
                  <a:gd name="T3" fmla="*/ 4 h 9"/>
                  <a:gd name="T4" fmla="*/ 5 w 9"/>
                  <a:gd name="T5" fmla="*/ 0 h 9"/>
                  <a:gd name="T6" fmla="*/ 0 w 9"/>
                  <a:gd name="T7" fmla="*/ 4 h 9"/>
                  <a:gd name="T8" fmla="*/ 4 w 9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4" y="8"/>
                    </a:moveTo>
                    <a:cubicBezTo>
                      <a:pt x="5" y="9"/>
                      <a:pt x="9" y="5"/>
                      <a:pt x="8" y="4"/>
                    </a:cubicBezTo>
                    <a:cubicBezTo>
                      <a:pt x="8" y="2"/>
                      <a:pt x="6" y="1"/>
                      <a:pt x="5" y="0"/>
                    </a:cubicBezTo>
                    <a:cubicBezTo>
                      <a:pt x="3" y="0"/>
                      <a:pt x="2" y="2"/>
                      <a:pt x="0" y="4"/>
                    </a:cubicBezTo>
                    <a:cubicBezTo>
                      <a:pt x="1" y="5"/>
                      <a:pt x="3" y="7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95" name="Freeform 2146">
                <a:extLst>
                  <a:ext uri="{FF2B5EF4-FFF2-40B4-BE49-F238E27FC236}">
                    <a16:creationId xmlns="" xmlns:a16="http://schemas.microsoft.com/office/drawing/2014/main" id="{5D472973-97FB-40AE-BED8-765294459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384"/>
                <a:ext cx="24" cy="20"/>
              </a:xfrm>
              <a:custGeom>
                <a:avLst/>
                <a:gdLst>
                  <a:gd name="T0" fmla="*/ 9 w 9"/>
                  <a:gd name="T1" fmla="*/ 4 h 8"/>
                  <a:gd name="T2" fmla="*/ 5 w 9"/>
                  <a:gd name="T3" fmla="*/ 0 h 8"/>
                  <a:gd name="T4" fmla="*/ 0 w 9"/>
                  <a:gd name="T5" fmla="*/ 4 h 8"/>
                  <a:gd name="T6" fmla="*/ 5 w 9"/>
                  <a:gd name="T7" fmla="*/ 8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8" y="3"/>
                      <a:pt x="7" y="1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6" y="8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96" name="Freeform 2147">
                <a:extLst>
                  <a:ext uri="{FF2B5EF4-FFF2-40B4-BE49-F238E27FC236}">
                    <a16:creationId xmlns="" xmlns:a16="http://schemas.microsoft.com/office/drawing/2014/main" id="{C28F8105-9EBB-4904-BD84-7D37ABCC7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1384"/>
                <a:ext cx="24" cy="23"/>
              </a:xfrm>
              <a:custGeom>
                <a:avLst/>
                <a:gdLst>
                  <a:gd name="T0" fmla="*/ 5 w 9"/>
                  <a:gd name="T1" fmla="*/ 9 h 9"/>
                  <a:gd name="T2" fmla="*/ 9 w 9"/>
                  <a:gd name="T3" fmla="*/ 4 h 9"/>
                  <a:gd name="T4" fmla="*/ 5 w 9"/>
                  <a:gd name="T5" fmla="*/ 0 h 9"/>
                  <a:gd name="T6" fmla="*/ 1 w 9"/>
                  <a:gd name="T7" fmla="*/ 5 h 9"/>
                  <a:gd name="T8" fmla="*/ 5 w 9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7" y="7"/>
                      <a:pt x="9" y="5"/>
                      <a:pt x="9" y="4"/>
                    </a:cubicBezTo>
                    <a:cubicBezTo>
                      <a:pt x="8" y="3"/>
                      <a:pt x="6" y="1"/>
                      <a:pt x="5" y="0"/>
                    </a:cubicBezTo>
                    <a:cubicBezTo>
                      <a:pt x="3" y="0"/>
                      <a:pt x="0" y="3"/>
                      <a:pt x="1" y="5"/>
                    </a:cubicBezTo>
                    <a:cubicBezTo>
                      <a:pt x="2" y="6"/>
                      <a:pt x="4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97" name="Freeform 2148">
                <a:extLst>
                  <a:ext uri="{FF2B5EF4-FFF2-40B4-BE49-F238E27FC236}">
                    <a16:creationId xmlns="" xmlns:a16="http://schemas.microsoft.com/office/drawing/2014/main" id="{3955E167-0AF7-49A1-93A5-5EDDD6775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384"/>
                <a:ext cx="21" cy="23"/>
              </a:xfrm>
              <a:custGeom>
                <a:avLst/>
                <a:gdLst>
                  <a:gd name="T0" fmla="*/ 7 w 8"/>
                  <a:gd name="T1" fmla="*/ 5 h 9"/>
                  <a:gd name="T2" fmla="*/ 3 w 8"/>
                  <a:gd name="T3" fmla="*/ 0 h 9"/>
                  <a:gd name="T4" fmla="*/ 0 w 8"/>
                  <a:gd name="T5" fmla="*/ 4 h 9"/>
                  <a:gd name="T6" fmla="*/ 3 w 8"/>
                  <a:gd name="T7" fmla="*/ 9 h 9"/>
                  <a:gd name="T8" fmla="*/ 7 w 8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7" y="5"/>
                    </a:moveTo>
                    <a:cubicBezTo>
                      <a:pt x="8" y="3"/>
                      <a:pt x="5" y="0"/>
                      <a:pt x="3" y="0"/>
                    </a:cubicBezTo>
                    <a:cubicBezTo>
                      <a:pt x="2" y="1"/>
                      <a:pt x="0" y="3"/>
                      <a:pt x="0" y="4"/>
                    </a:cubicBezTo>
                    <a:cubicBezTo>
                      <a:pt x="0" y="5"/>
                      <a:pt x="2" y="7"/>
                      <a:pt x="3" y="9"/>
                    </a:cubicBezTo>
                    <a:cubicBezTo>
                      <a:pt x="5" y="7"/>
                      <a:pt x="7" y="6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98" name="Freeform 2149">
                <a:extLst>
                  <a:ext uri="{FF2B5EF4-FFF2-40B4-BE49-F238E27FC236}">
                    <a16:creationId xmlns="" xmlns:a16="http://schemas.microsoft.com/office/drawing/2014/main" id="{37813482-931D-4A84-9878-8B840B535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1381"/>
                <a:ext cx="20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5 h 9"/>
                  <a:gd name="T4" fmla="*/ 5 w 8"/>
                  <a:gd name="T5" fmla="*/ 0 h 9"/>
                  <a:gd name="T6" fmla="*/ 1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6" y="8"/>
                      <a:pt x="8" y="6"/>
                      <a:pt x="8" y="5"/>
                    </a:cubicBezTo>
                    <a:cubicBezTo>
                      <a:pt x="8" y="4"/>
                      <a:pt x="6" y="2"/>
                      <a:pt x="5" y="0"/>
                    </a:cubicBezTo>
                    <a:cubicBezTo>
                      <a:pt x="3" y="2"/>
                      <a:pt x="0" y="4"/>
                      <a:pt x="1" y="5"/>
                    </a:cubicBezTo>
                    <a:cubicBezTo>
                      <a:pt x="1" y="6"/>
                      <a:pt x="3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99" name="Freeform 2150">
                <a:extLst>
                  <a:ext uri="{FF2B5EF4-FFF2-40B4-BE49-F238E27FC236}">
                    <a16:creationId xmlns="" xmlns:a16="http://schemas.microsoft.com/office/drawing/2014/main" id="{B1F48BC9-8E4F-4436-95DC-800BD0C74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1381"/>
                <a:ext cx="21" cy="23"/>
              </a:xfrm>
              <a:custGeom>
                <a:avLst/>
                <a:gdLst>
                  <a:gd name="T0" fmla="*/ 4 w 8"/>
                  <a:gd name="T1" fmla="*/ 9 h 9"/>
                  <a:gd name="T2" fmla="*/ 8 w 8"/>
                  <a:gd name="T3" fmla="*/ 5 h 9"/>
                  <a:gd name="T4" fmla="*/ 4 w 8"/>
                  <a:gd name="T5" fmla="*/ 0 h 9"/>
                  <a:gd name="T6" fmla="*/ 0 w 8"/>
                  <a:gd name="T7" fmla="*/ 5 h 9"/>
                  <a:gd name="T8" fmla="*/ 4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6" y="8"/>
                      <a:pt x="8" y="6"/>
                      <a:pt x="8" y="5"/>
                    </a:cubicBezTo>
                    <a:cubicBezTo>
                      <a:pt x="8" y="4"/>
                      <a:pt x="6" y="2"/>
                      <a:pt x="4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1" y="6"/>
                      <a:pt x="3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00" name="Freeform 2151">
                <a:extLst>
                  <a:ext uri="{FF2B5EF4-FFF2-40B4-BE49-F238E27FC236}">
                    <a16:creationId xmlns="" xmlns:a16="http://schemas.microsoft.com/office/drawing/2014/main" id="{C5D346CF-7382-45D5-9937-2C691B061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" y="1381"/>
                <a:ext cx="18" cy="23"/>
              </a:xfrm>
              <a:custGeom>
                <a:avLst/>
                <a:gdLst>
                  <a:gd name="T0" fmla="*/ 4 w 7"/>
                  <a:gd name="T1" fmla="*/ 9 h 9"/>
                  <a:gd name="T2" fmla="*/ 7 w 7"/>
                  <a:gd name="T3" fmla="*/ 5 h 9"/>
                  <a:gd name="T4" fmla="*/ 4 w 7"/>
                  <a:gd name="T5" fmla="*/ 0 h 9"/>
                  <a:gd name="T6" fmla="*/ 0 w 7"/>
                  <a:gd name="T7" fmla="*/ 5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5" y="8"/>
                      <a:pt x="7" y="6"/>
                      <a:pt x="7" y="5"/>
                    </a:cubicBezTo>
                    <a:cubicBezTo>
                      <a:pt x="7" y="4"/>
                      <a:pt x="5" y="2"/>
                      <a:pt x="4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1" y="6"/>
                      <a:pt x="3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01" name="Freeform 2152">
                <a:extLst>
                  <a:ext uri="{FF2B5EF4-FFF2-40B4-BE49-F238E27FC236}">
                    <a16:creationId xmlns="" xmlns:a16="http://schemas.microsoft.com/office/drawing/2014/main" id="{E2557B3B-6F06-4DB9-AD87-3C2ABD822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1381"/>
                <a:ext cx="18" cy="23"/>
              </a:xfrm>
              <a:custGeom>
                <a:avLst/>
                <a:gdLst>
                  <a:gd name="T0" fmla="*/ 4 w 7"/>
                  <a:gd name="T1" fmla="*/ 9 h 9"/>
                  <a:gd name="T2" fmla="*/ 7 w 7"/>
                  <a:gd name="T3" fmla="*/ 5 h 9"/>
                  <a:gd name="T4" fmla="*/ 4 w 7"/>
                  <a:gd name="T5" fmla="*/ 0 h 9"/>
                  <a:gd name="T6" fmla="*/ 0 w 7"/>
                  <a:gd name="T7" fmla="*/ 5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5" y="8"/>
                      <a:pt x="7" y="6"/>
                      <a:pt x="7" y="5"/>
                    </a:cubicBezTo>
                    <a:cubicBezTo>
                      <a:pt x="7" y="4"/>
                      <a:pt x="5" y="2"/>
                      <a:pt x="4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0" y="6"/>
                      <a:pt x="2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02" name="Freeform 2153">
                <a:extLst>
                  <a:ext uri="{FF2B5EF4-FFF2-40B4-BE49-F238E27FC236}">
                    <a16:creationId xmlns="" xmlns:a16="http://schemas.microsoft.com/office/drawing/2014/main" id="{28B10C30-A32E-48B4-8A01-E195EA4BA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1384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4 h 9"/>
                  <a:gd name="T4" fmla="*/ 4 w 8"/>
                  <a:gd name="T5" fmla="*/ 0 h 9"/>
                  <a:gd name="T6" fmla="*/ 0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6" y="7"/>
                      <a:pt x="8" y="5"/>
                      <a:pt x="8" y="4"/>
                    </a:cubicBezTo>
                    <a:cubicBezTo>
                      <a:pt x="8" y="3"/>
                      <a:pt x="6" y="1"/>
                      <a:pt x="4" y="0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1" y="6"/>
                      <a:pt x="3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03" name="Freeform 2154">
                <a:extLst>
                  <a:ext uri="{FF2B5EF4-FFF2-40B4-BE49-F238E27FC236}">
                    <a16:creationId xmlns="" xmlns:a16="http://schemas.microsoft.com/office/drawing/2014/main" id="{36D311E8-BE9F-4BCD-A20B-4E82D9C81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1"/>
                <a:ext cx="21" cy="23"/>
              </a:xfrm>
              <a:custGeom>
                <a:avLst/>
                <a:gdLst>
                  <a:gd name="T0" fmla="*/ 4 w 8"/>
                  <a:gd name="T1" fmla="*/ 0 h 9"/>
                  <a:gd name="T2" fmla="*/ 0 w 8"/>
                  <a:gd name="T3" fmla="*/ 5 h 9"/>
                  <a:gd name="T4" fmla="*/ 4 w 8"/>
                  <a:gd name="T5" fmla="*/ 9 h 9"/>
                  <a:gd name="T6" fmla="*/ 8 w 8"/>
                  <a:gd name="T7" fmla="*/ 5 h 9"/>
                  <a:gd name="T8" fmla="*/ 4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2" y="2"/>
                      <a:pt x="0" y="4"/>
                      <a:pt x="0" y="5"/>
                    </a:cubicBezTo>
                    <a:cubicBezTo>
                      <a:pt x="0" y="6"/>
                      <a:pt x="2" y="8"/>
                      <a:pt x="4" y="9"/>
                    </a:cubicBezTo>
                    <a:cubicBezTo>
                      <a:pt x="5" y="9"/>
                      <a:pt x="8" y="6"/>
                      <a:pt x="8" y="5"/>
                    </a:cubicBezTo>
                    <a:cubicBezTo>
                      <a:pt x="7" y="3"/>
                      <a:pt x="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04" name="Freeform 2155">
                <a:extLst>
                  <a:ext uri="{FF2B5EF4-FFF2-40B4-BE49-F238E27FC236}">
                    <a16:creationId xmlns="" xmlns:a16="http://schemas.microsoft.com/office/drawing/2014/main" id="{E404DE30-84E5-4630-A39A-FA373C18B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1381"/>
                <a:ext cx="20" cy="23"/>
              </a:xfrm>
              <a:custGeom>
                <a:avLst/>
                <a:gdLst>
                  <a:gd name="T0" fmla="*/ 3 w 8"/>
                  <a:gd name="T1" fmla="*/ 0 h 9"/>
                  <a:gd name="T2" fmla="*/ 0 w 8"/>
                  <a:gd name="T3" fmla="*/ 5 h 9"/>
                  <a:gd name="T4" fmla="*/ 3 w 8"/>
                  <a:gd name="T5" fmla="*/ 9 h 9"/>
                  <a:gd name="T6" fmla="*/ 7 w 8"/>
                  <a:gd name="T7" fmla="*/ 5 h 9"/>
                  <a:gd name="T8" fmla="*/ 3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0"/>
                    </a:moveTo>
                    <a:cubicBezTo>
                      <a:pt x="2" y="2"/>
                      <a:pt x="0" y="4"/>
                      <a:pt x="0" y="5"/>
                    </a:cubicBezTo>
                    <a:cubicBezTo>
                      <a:pt x="0" y="6"/>
                      <a:pt x="2" y="8"/>
                      <a:pt x="3" y="9"/>
                    </a:cubicBezTo>
                    <a:cubicBezTo>
                      <a:pt x="5" y="9"/>
                      <a:pt x="8" y="6"/>
                      <a:pt x="7" y="5"/>
                    </a:cubicBezTo>
                    <a:cubicBezTo>
                      <a:pt x="7" y="3"/>
                      <a:pt x="5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05" name="Freeform 2156">
                <a:extLst>
                  <a:ext uri="{FF2B5EF4-FFF2-40B4-BE49-F238E27FC236}">
                    <a16:creationId xmlns="" xmlns:a16="http://schemas.microsoft.com/office/drawing/2014/main" id="{12000041-5B0A-4C20-BB54-988A87CA9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384"/>
                <a:ext cx="26" cy="20"/>
              </a:xfrm>
              <a:custGeom>
                <a:avLst/>
                <a:gdLst>
                  <a:gd name="T0" fmla="*/ 9 w 10"/>
                  <a:gd name="T1" fmla="*/ 4 h 8"/>
                  <a:gd name="T2" fmla="*/ 5 w 10"/>
                  <a:gd name="T3" fmla="*/ 0 h 8"/>
                  <a:gd name="T4" fmla="*/ 0 w 10"/>
                  <a:gd name="T5" fmla="*/ 4 h 8"/>
                  <a:gd name="T6" fmla="*/ 5 w 10"/>
                  <a:gd name="T7" fmla="*/ 8 h 8"/>
                  <a:gd name="T8" fmla="*/ 9 w 10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4"/>
                    </a:moveTo>
                    <a:cubicBezTo>
                      <a:pt x="10" y="3"/>
                      <a:pt x="7" y="0"/>
                      <a:pt x="5" y="0"/>
                    </a:cubicBezTo>
                    <a:cubicBezTo>
                      <a:pt x="3" y="1"/>
                      <a:pt x="2" y="2"/>
                      <a:pt x="0" y="4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6" y="8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06" name="Freeform 2157">
                <a:extLst>
                  <a:ext uri="{FF2B5EF4-FFF2-40B4-BE49-F238E27FC236}">
                    <a16:creationId xmlns="" xmlns:a16="http://schemas.microsoft.com/office/drawing/2014/main" id="{92E2337F-94C5-42D6-BEEE-DBEE766C5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1384"/>
                <a:ext cx="23" cy="20"/>
              </a:xfrm>
              <a:custGeom>
                <a:avLst/>
                <a:gdLst>
                  <a:gd name="T0" fmla="*/ 9 w 9"/>
                  <a:gd name="T1" fmla="*/ 4 h 8"/>
                  <a:gd name="T2" fmla="*/ 4 w 9"/>
                  <a:gd name="T3" fmla="*/ 0 h 8"/>
                  <a:gd name="T4" fmla="*/ 0 w 9"/>
                  <a:gd name="T5" fmla="*/ 4 h 8"/>
                  <a:gd name="T6" fmla="*/ 5 w 9"/>
                  <a:gd name="T7" fmla="*/ 8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9" y="3"/>
                      <a:pt x="6" y="0"/>
                      <a:pt x="4" y="0"/>
                    </a:cubicBezTo>
                    <a:cubicBezTo>
                      <a:pt x="3" y="1"/>
                      <a:pt x="2" y="3"/>
                      <a:pt x="0" y="4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6" y="8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07" name="Freeform 2158">
                <a:extLst>
                  <a:ext uri="{FF2B5EF4-FFF2-40B4-BE49-F238E27FC236}">
                    <a16:creationId xmlns="" xmlns:a16="http://schemas.microsoft.com/office/drawing/2014/main" id="{06F3B7C5-D4B3-4258-9104-25B76FBB1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1384"/>
                <a:ext cx="23" cy="20"/>
              </a:xfrm>
              <a:custGeom>
                <a:avLst/>
                <a:gdLst>
                  <a:gd name="T0" fmla="*/ 8 w 9"/>
                  <a:gd name="T1" fmla="*/ 4 h 8"/>
                  <a:gd name="T2" fmla="*/ 4 w 9"/>
                  <a:gd name="T3" fmla="*/ 0 h 8"/>
                  <a:gd name="T4" fmla="*/ 0 w 9"/>
                  <a:gd name="T5" fmla="*/ 4 h 8"/>
                  <a:gd name="T6" fmla="*/ 5 w 9"/>
                  <a:gd name="T7" fmla="*/ 8 h 8"/>
                  <a:gd name="T8" fmla="*/ 8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4"/>
                    </a:moveTo>
                    <a:cubicBezTo>
                      <a:pt x="9" y="3"/>
                      <a:pt x="6" y="0"/>
                      <a:pt x="4" y="0"/>
                    </a:cubicBezTo>
                    <a:cubicBezTo>
                      <a:pt x="3" y="1"/>
                      <a:pt x="2" y="3"/>
                      <a:pt x="0" y="4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08" name="Freeform 2159">
                <a:extLst>
                  <a:ext uri="{FF2B5EF4-FFF2-40B4-BE49-F238E27FC236}">
                    <a16:creationId xmlns="" xmlns:a16="http://schemas.microsoft.com/office/drawing/2014/main" id="{F94ADE88-5CC2-4318-BF43-E2A821191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384"/>
                <a:ext cx="21" cy="23"/>
              </a:xfrm>
              <a:custGeom>
                <a:avLst/>
                <a:gdLst>
                  <a:gd name="T0" fmla="*/ 7 w 8"/>
                  <a:gd name="T1" fmla="*/ 5 h 9"/>
                  <a:gd name="T2" fmla="*/ 3 w 8"/>
                  <a:gd name="T3" fmla="*/ 0 h 9"/>
                  <a:gd name="T4" fmla="*/ 0 w 8"/>
                  <a:gd name="T5" fmla="*/ 4 h 9"/>
                  <a:gd name="T6" fmla="*/ 3 w 8"/>
                  <a:gd name="T7" fmla="*/ 9 h 9"/>
                  <a:gd name="T8" fmla="*/ 7 w 8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7" y="5"/>
                    </a:moveTo>
                    <a:cubicBezTo>
                      <a:pt x="8" y="3"/>
                      <a:pt x="5" y="0"/>
                      <a:pt x="3" y="0"/>
                    </a:cubicBezTo>
                    <a:cubicBezTo>
                      <a:pt x="2" y="1"/>
                      <a:pt x="0" y="3"/>
                      <a:pt x="0" y="4"/>
                    </a:cubicBezTo>
                    <a:cubicBezTo>
                      <a:pt x="0" y="5"/>
                      <a:pt x="2" y="7"/>
                      <a:pt x="3" y="9"/>
                    </a:cubicBezTo>
                    <a:cubicBezTo>
                      <a:pt x="5" y="7"/>
                      <a:pt x="6" y="6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09" name="Freeform 2160">
                <a:extLst>
                  <a:ext uri="{FF2B5EF4-FFF2-40B4-BE49-F238E27FC236}">
                    <a16:creationId xmlns="" xmlns:a16="http://schemas.microsoft.com/office/drawing/2014/main" id="{391BE050-3465-48FB-AB61-4D8859082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1381"/>
                <a:ext cx="21" cy="23"/>
              </a:xfrm>
              <a:custGeom>
                <a:avLst/>
                <a:gdLst>
                  <a:gd name="T0" fmla="*/ 4 w 8"/>
                  <a:gd name="T1" fmla="*/ 9 h 9"/>
                  <a:gd name="T2" fmla="*/ 8 w 8"/>
                  <a:gd name="T3" fmla="*/ 5 h 9"/>
                  <a:gd name="T4" fmla="*/ 4 w 8"/>
                  <a:gd name="T5" fmla="*/ 0 h 9"/>
                  <a:gd name="T6" fmla="*/ 0 w 8"/>
                  <a:gd name="T7" fmla="*/ 5 h 9"/>
                  <a:gd name="T8" fmla="*/ 4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5" y="9"/>
                      <a:pt x="8" y="6"/>
                      <a:pt x="8" y="5"/>
                    </a:cubicBezTo>
                    <a:cubicBezTo>
                      <a:pt x="7" y="3"/>
                      <a:pt x="5" y="2"/>
                      <a:pt x="4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1" y="6"/>
                      <a:pt x="2" y="8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10" name="Freeform 2161">
                <a:extLst>
                  <a:ext uri="{FF2B5EF4-FFF2-40B4-BE49-F238E27FC236}">
                    <a16:creationId xmlns="" xmlns:a16="http://schemas.microsoft.com/office/drawing/2014/main" id="{EF830B7D-9427-4EFD-946D-4BAEEBE2F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1384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4 h 9"/>
                  <a:gd name="T4" fmla="*/ 5 w 8"/>
                  <a:gd name="T5" fmla="*/ 0 h 9"/>
                  <a:gd name="T6" fmla="*/ 1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7" y="7"/>
                      <a:pt x="8" y="5"/>
                      <a:pt x="8" y="4"/>
                    </a:cubicBezTo>
                    <a:cubicBezTo>
                      <a:pt x="8" y="3"/>
                      <a:pt x="6" y="1"/>
                      <a:pt x="5" y="0"/>
                    </a:cubicBezTo>
                    <a:cubicBezTo>
                      <a:pt x="3" y="0"/>
                      <a:pt x="0" y="3"/>
                      <a:pt x="1" y="5"/>
                    </a:cubicBezTo>
                    <a:cubicBezTo>
                      <a:pt x="2" y="6"/>
                      <a:pt x="3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11" name="Freeform 2162">
                <a:extLst>
                  <a:ext uri="{FF2B5EF4-FFF2-40B4-BE49-F238E27FC236}">
                    <a16:creationId xmlns="" xmlns:a16="http://schemas.microsoft.com/office/drawing/2014/main" id="{505C2DF7-8C38-4CC0-B746-A7945F89B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" y="1381"/>
                <a:ext cx="21" cy="23"/>
              </a:xfrm>
              <a:custGeom>
                <a:avLst/>
                <a:gdLst>
                  <a:gd name="T0" fmla="*/ 3 w 8"/>
                  <a:gd name="T1" fmla="*/ 9 h 9"/>
                  <a:gd name="T2" fmla="*/ 7 w 8"/>
                  <a:gd name="T3" fmla="*/ 5 h 9"/>
                  <a:gd name="T4" fmla="*/ 3 w 8"/>
                  <a:gd name="T5" fmla="*/ 0 h 9"/>
                  <a:gd name="T6" fmla="*/ 0 w 8"/>
                  <a:gd name="T7" fmla="*/ 5 h 9"/>
                  <a:gd name="T8" fmla="*/ 3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9"/>
                    </a:moveTo>
                    <a:cubicBezTo>
                      <a:pt x="5" y="9"/>
                      <a:pt x="8" y="6"/>
                      <a:pt x="7" y="5"/>
                    </a:cubicBezTo>
                    <a:cubicBezTo>
                      <a:pt x="6" y="3"/>
                      <a:pt x="5" y="2"/>
                      <a:pt x="3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0" y="6"/>
                      <a:pt x="2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12" name="Freeform 2163">
                <a:extLst>
                  <a:ext uri="{FF2B5EF4-FFF2-40B4-BE49-F238E27FC236}">
                    <a16:creationId xmlns="" xmlns:a16="http://schemas.microsoft.com/office/drawing/2014/main" id="{C6F3DDBE-9AE5-4822-9A20-BF9CA555A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" y="1806"/>
                <a:ext cx="19" cy="21"/>
              </a:xfrm>
              <a:custGeom>
                <a:avLst/>
                <a:gdLst>
                  <a:gd name="T0" fmla="*/ 3 w 7"/>
                  <a:gd name="T1" fmla="*/ 8 h 8"/>
                  <a:gd name="T2" fmla="*/ 7 w 7"/>
                  <a:gd name="T3" fmla="*/ 5 h 8"/>
                  <a:gd name="T4" fmla="*/ 3 w 7"/>
                  <a:gd name="T5" fmla="*/ 0 h 8"/>
                  <a:gd name="T6" fmla="*/ 1 w 7"/>
                  <a:gd name="T7" fmla="*/ 3 h 8"/>
                  <a:gd name="T8" fmla="*/ 3 w 7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cubicBezTo>
                      <a:pt x="4" y="8"/>
                      <a:pt x="5" y="6"/>
                      <a:pt x="7" y="5"/>
                    </a:cubicBezTo>
                    <a:cubicBezTo>
                      <a:pt x="5" y="3"/>
                      <a:pt x="4" y="2"/>
                      <a:pt x="3" y="0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1" y="5"/>
                      <a:pt x="0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13" name="Freeform 2164">
                <a:extLst>
                  <a:ext uri="{FF2B5EF4-FFF2-40B4-BE49-F238E27FC236}">
                    <a16:creationId xmlns="" xmlns:a16="http://schemas.microsoft.com/office/drawing/2014/main" id="{11D8E618-A09A-464A-8832-9AFC6586C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0" y="3281"/>
                <a:ext cx="8" cy="28"/>
              </a:xfrm>
              <a:custGeom>
                <a:avLst/>
                <a:gdLst>
                  <a:gd name="T0" fmla="*/ 0 w 3"/>
                  <a:gd name="T1" fmla="*/ 1 h 11"/>
                  <a:gd name="T2" fmla="*/ 0 w 3"/>
                  <a:gd name="T3" fmla="*/ 7 h 11"/>
                  <a:gd name="T4" fmla="*/ 1 w 3"/>
                  <a:gd name="T5" fmla="*/ 11 h 11"/>
                  <a:gd name="T6" fmla="*/ 2 w 3"/>
                  <a:gd name="T7" fmla="*/ 5 h 11"/>
                  <a:gd name="T8" fmla="*/ 2 w 3"/>
                  <a:gd name="T9" fmla="*/ 1 h 11"/>
                  <a:gd name="T10" fmla="*/ 1 w 3"/>
                  <a:gd name="T11" fmla="*/ 0 h 11"/>
                  <a:gd name="T12" fmla="*/ 0 w 3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0" y="1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0" y="7"/>
                      <a:pt x="0" y="9"/>
                      <a:pt x="1" y="11"/>
                    </a:cubicBezTo>
                    <a:cubicBezTo>
                      <a:pt x="3" y="10"/>
                      <a:pt x="1" y="7"/>
                      <a:pt x="2" y="5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14" name="Freeform 2165">
                <a:extLst>
                  <a:ext uri="{FF2B5EF4-FFF2-40B4-BE49-F238E27FC236}">
                    <a16:creationId xmlns="" xmlns:a16="http://schemas.microsoft.com/office/drawing/2014/main" id="{FCF9841B-B285-48BE-959E-A0E7DD0B6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" y="1179"/>
                <a:ext cx="10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2 h 5"/>
                  <a:gd name="T4" fmla="*/ 2 w 4"/>
                  <a:gd name="T5" fmla="*/ 1 h 5"/>
                  <a:gd name="T6" fmla="*/ 0 w 4"/>
                  <a:gd name="T7" fmla="*/ 3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1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15" name="Freeform 2166">
                <a:extLst>
                  <a:ext uri="{FF2B5EF4-FFF2-40B4-BE49-F238E27FC236}">
                    <a16:creationId xmlns="" xmlns:a16="http://schemas.microsoft.com/office/drawing/2014/main" id="{E99CA279-33D2-4DBD-B3EF-A6DE82194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756"/>
                <a:ext cx="13" cy="11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0 w 5"/>
                  <a:gd name="T5" fmla="*/ 3 h 4"/>
                  <a:gd name="T6" fmla="*/ 3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2" y="1"/>
                      <a:pt x="2" y="1"/>
                      <a:pt x="0" y="3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16" name="Freeform 2167">
                <a:extLst>
                  <a:ext uri="{FF2B5EF4-FFF2-40B4-BE49-F238E27FC236}">
                    <a16:creationId xmlns="" xmlns:a16="http://schemas.microsoft.com/office/drawing/2014/main" id="{C9D55DC6-5602-4F91-95AF-1355465AE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754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4 h 5"/>
                  <a:gd name="T4" fmla="*/ 2 w 4"/>
                  <a:gd name="T5" fmla="*/ 0 h 5"/>
                  <a:gd name="T6" fmla="*/ 0 w 4"/>
                  <a:gd name="T7" fmla="*/ 3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2" y="5"/>
                      <a:pt x="4" y="4"/>
                      <a:pt x="4" y="4"/>
                    </a:cubicBezTo>
                    <a:cubicBezTo>
                      <a:pt x="4" y="3"/>
                      <a:pt x="3" y="2"/>
                      <a:pt x="2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17" name="Freeform 2168">
                <a:extLst>
                  <a:ext uri="{FF2B5EF4-FFF2-40B4-BE49-F238E27FC236}">
                    <a16:creationId xmlns="" xmlns:a16="http://schemas.microsoft.com/office/drawing/2014/main" id="{88E2AE28-07CA-46A3-B7C9-F2ACA8568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1285"/>
                <a:ext cx="10" cy="13"/>
              </a:xfrm>
              <a:custGeom>
                <a:avLst/>
                <a:gdLst>
                  <a:gd name="T0" fmla="*/ 0 w 4"/>
                  <a:gd name="T1" fmla="*/ 2 h 5"/>
                  <a:gd name="T2" fmla="*/ 2 w 4"/>
                  <a:gd name="T3" fmla="*/ 5 h 5"/>
                  <a:gd name="T4" fmla="*/ 4 w 4"/>
                  <a:gd name="T5" fmla="*/ 2 h 5"/>
                  <a:gd name="T6" fmla="*/ 2 w 4"/>
                  <a:gd name="T7" fmla="*/ 0 h 5"/>
                  <a:gd name="T8" fmla="*/ 0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2"/>
                      <a:pt x="1" y="3"/>
                      <a:pt x="2" y="5"/>
                    </a:cubicBezTo>
                    <a:cubicBezTo>
                      <a:pt x="3" y="3"/>
                      <a:pt x="3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18" name="Freeform 2169">
                <a:extLst>
                  <a:ext uri="{FF2B5EF4-FFF2-40B4-BE49-F238E27FC236}">
                    <a16:creationId xmlns="" xmlns:a16="http://schemas.microsoft.com/office/drawing/2014/main" id="{4BA2846A-3407-414C-BAA3-8636919D5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" y="1285"/>
                <a:ext cx="13" cy="11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1 h 4"/>
                  <a:gd name="T4" fmla="*/ 3 w 5"/>
                  <a:gd name="T5" fmla="*/ 0 h 4"/>
                  <a:gd name="T6" fmla="*/ 0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4" y="3"/>
                      <a:pt x="4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2" y="1"/>
                      <a:pt x="0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19" name="Freeform 2170">
                <a:extLst>
                  <a:ext uri="{FF2B5EF4-FFF2-40B4-BE49-F238E27FC236}">
                    <a16:creationId xmlns="" xmlns:a16="http://schemas.microsoft.com/office/drawing/2014/main" id="{9A9941BE-E6FB-4082-85D3-C722CABCE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" y="1285"/>
                <a:ext cx="10" cy="13"/>
              </a:xfrm>
              <a:custGeom>
                <a:avLst/>
                <a:gdLst>
                  <a:gd name="T0" fmla="*/ 4 w 4"/>
                  <a:gd name="T1" fmla="*/ 2 h 5"/>
                  <a:gd name="T2" fmla="*/ 3 w 4"/>
                  <a:gd name="T3" fmla="*/ 0 h 5"/>
                  <a:gd name="T4" fmla="*/ 1 w 4"/>
                  <a:gd name="T5" fmla="*/ 2 h 5"/>
                  <a:gd name="T6" fmla="*/ 2 w 4"/>
                  <a:gd name="T7" fmla="*/ 5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20" name="Freeform 2171">
                <a:extLst>
                  <a:ext uri="{FF2B5EF4-FFF2-40B4-BE49-F238E27FC236}">
                    <a16:creationId xmlns="" xmlns:a16="http://schemas.microsoft.com/office/drawing/2014/main" id="{B87985EB-A391-4A93-AB72-14957CF8A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" y="1285"/>
                <a:ext cx="10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1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3"/>
                      <a:pt x="4" y="2"/>
                      <a:pt x="4" y="1"/>
                    </a:cubicBezTo>
                    <a:cubicBezTo>
                      <a:pt x="4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21" name="Freeform 2172">
                <a:extLst>
                  <a:ext uri="{FF2B5EF4-FFF2-40B4-BE49-F238E27FC236}">
                    <a16:creationId xmlns="" xmlns:a16="http://schemas.microsoft.com/office/drawing/2014/main" id="{90BBDDF1-7189-4121-B563-108836452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" y="1285"/>
                <a:ext cx="13" cy="11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4 h 4"/>
                  <a:gd name="T6" fmla="*/ 5 w 5"/>
                  <a:gd name="T7" fmla="*/ 1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1"/>
                      <a:pt x="0" y="2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22" name="Freeform 2173">
                <a:extLst>
                  <a:ext uri="{FF2B5EF4-FFF2-40B4-BE49-F238E27FC236}">
                    <a16:creationId xmlns="" xmlns:a16="http://schemas.microsoft.com/office/drawing/2014/main" id="{541E1E35-E3F1-42F2-9860-59A8E296F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" y="1285"/>
                <a:ext cx="13" cy="11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3" y="0"/>
                      <a:pt x="2" y="1"/>
                      <a:pt x="0" y="1"/>
                    </a:cubicBezTo>
                    <a:cubicBezTo>
                      <a:pt x="2" y="2"/>
                      <a:pt x="3" y="3"/>
                      <a:pt x="3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23" name="Freeform 2174">
                <a:extLst>
                  <a:ext uri="{FF2B5EF4-FFF2-40B4-BE49-F238E27FC236}">
                    <a16:creationId xmlns="" xmlns:a16="http://schemas.microsoft.com/office/drawing/2014/main" id="{BE736645-6453-455A-90AC-327DAC561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1285"/>
                <a:ext cx="13" cy="11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24" name="Freeform 2175">
                <a:extLst>
                  <a:ext uri="{FF2B5EF4-FFF2-40B4-BE49-F238E27FC236}">
                    <a16:creationId xmlns="" xmlns:a16="http://schemas.microsoft.com/office/drawing/2014/main" id="{9975F2DF-407B-47C3-9395-9BB08B758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1285"/>
                <a:ext cx="13" cy="11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2 h 4"/>
                  <a:gd name="T4" fmla="*/ 3 w 5"/>
                  <a:gd name="T5" fmla="*/ 0 h 4"/>
                  <a:gd name="T6" fmla="*/ 0 w 5"/>
                  <a:gd name="T7" fmla="*/ 1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4" y="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1"/>
                      <a:pt x="0" y="1"/>
                    </a:cubicBezTo>
                    <a:cubicBezTo>
                      <a:pt x="1" y="3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25" name="Freeform 2176">
                <a:extLst>
                  <a:ext uri="{FF2B5EF4-FFF2-40B4-BE49-F238E27FC236}">
                    <a16:creationId xmlns="" xmlns:a16="http://schemas.microsoft.com/office/drawing/2014/main" id="{1EF99C62-9143-4004-9C05-60644D789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285"/>
                <a:ext cx="13" cy="11"/>
              </a:xfrm>
              <a:custGeom>
                <a:avLst/>
                <a:gdLst>
                  <a:gd name="T0" fmla="*/ 0 w 5"/>
                  <a:gd name="T1" fmla="*/ 1 h 4"/>
                  <a:gd name="T2" fmla="*/ 3 w 5"/>
                  <a:gd name="T3" fmla="*/ 4 h 4"/>
                  <a:gd name="T4" fmla="*/ 5 w 5"/>
                  <a:gd name="T5" fmla="*/ 2 h 4"/>
                  <a:gd name="T6" fmla="*/ 3 w 5"/>
                  <a:gd name="T7" fmla="*/ 0 h 4"/>
                  <a:gd name="T8" fmla="*/ 0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2" y="2"/>
                      <a:pt x="2" y="3"/>
                      <a:pt x="3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26" name="Freeform 2177">
                <a:extLst>
                  <a:ext uri="{FF2B5EF4-FFF2-40B4-BE49-F238E27FC236}">
                    <a16:creationId xmlns="" xmlns:a16="http://schemas.microsoft.com/office/drawing/2014/main" id="{3491ECEF-98F7-4124-9060-EDADA0CBB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756"/>
                <a:ext cx="10" cy="11"/>
              </a:xfrm>
              <a:custGeom>
                <a:avLst/>
                <a:gdLst>
                  <a:gd name="T0" fmla="*/ 2 w 4"/>
                  <a:gd name="T1" fmla="*/ 4 h 4"/>
                  <a:gd name="T2" fmla="*/ 4 w 4"/>
                  <a:gd name="T3" fmla="*/ 2 h 4"/>
                  <a:gd name="T4" fmla="*/ 3 w 4"/>
                  <a:gd name="T5" fmla="*/ 0 h 4"/>
                  <a:gd name="T6" fmla="*/ 0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4" y="3"/>
                      <a:pt x="4" y="2"/>
                    </a:cubicBezTo>
                    <a:cubicBezTo>
                      <a:pt x="4" y="2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27" name="Freeform 2178">
                <a:extLst>
                  <a:ext uri="{FF2B5EF4-FFF2-40B4-BE49-F238E27FC236}">
                    <a16:creationId xmlns="" xmlns:a16="http://schemas.microsoft.com/office/drawing/2014/main" id="{651CB8B0-89CF-4000-B94C-538FBAECB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756"/>
                <a:ext cx="13" cy="11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0 h 4"/>
                  <a:gd name="T4" fmla="*/ 0 w 5"/>
                  <a:gd name="T5" fmla="*/ 2 h 4"/>
                  <a:gd name="T6" fmla="*/ 3 w 5"/>
                  <a:gd name="T7" fmla="*/ 4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2"/>
                      <a:pt x="4" y="1"/>
                      <a:pt x="3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28" name="Freeform 2179">
                <a:extLst>
                  <a:ext uri="{FF2B5EF4-FFF2-40B4-BE49-F238E27FC236}">
                    <a16:creationId xmlns="" xmlns:a16="http://schemas.microsoft.com/office/drawing/2014/main" id="{8058A791-6A66-4614-B2A1-26640A3CF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754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4 h 5"/>
                  <a:gd name="T4" fmla="*/ 2 w 4"/>
                  <a:gd name="T5" fmla="*/ 0 h 5"/>
                  <a:gd name="T6" fmla="*/ 0 w 4"/>
                  <a:gd name="T7" fmla="*/ 3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2" y="5"/>
                      <a:pt x="4" y="4"/>
                      <a:pt x="4" y="4"/>
                    </a:cubicBezTo>
                    <a:cubicBezTo>
                      <a:pt x="4" y="3"/>
                      <a:pt x="3" y="2"/>
                      <a:pt x="2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29" name="Freeform 2180">
                <a:extLst>
                  <a:ext uri="{FF2B5EF4-FFF2-40B4-BE49-F238E27FC236}">
                    <a16:creationId xmlns="" xmlns:a16="http://schemas.microsoft.com/office/drawing/2014/main" id="{BC71B862-8422-475B-A3DA-CB1C5AB33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754"/>
                <a:ext cx="7" cy="13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3 h 5"/>
                  <a:gd name="T4" fmla="*/ 1 w 3"/>
                  <a:gd name="T5" fmla="*/ 0 h 5"/>
                  <a:gd name="T6" fmla="*/ 0 w 3"/>
                  <a:gd name="T7" fmla="*/ 3 h 5"/>
                  <a:gd name="T8" fmla="*/ 2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3" y="2"/>
                      <a:pt x="2" y="2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30" name="Freeform 2181">
                <a:extLst>
                  <a:ext uri="{FF2B5EF4-FFF2-40B4-BE49-F238E27FC236}">
                    <a16:creationId xmlns="" xmlns:a16="http://schemas.microsoft.com/office/drawing/2014/main" id="{5415CFA8-C675-4015-AB26-FDE69A6EC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756"/>
                <a:ext cx="13" cy="11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0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4" y="4"/>
                      <a:pt x="5" y="3"/>
                      <a:pt x="5" y="2"/>
                    </a:cubicBezTo>
                    <a:cubicBezTo>
                      <a:pt x="5" y="2"/>
                      <a:pt x="4" y="0"/>
                      <a:pt x="4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31" name="Freeform 2182">
                <a:extLst>
                  <a:ext uri="{FF2B5EF4-FFF2-40B4-BE49-F238E27FC236}">
                    <a16:creationId xmlns="" xmlns:a16="http://schemas.microsoft.com/office/drawing/2014/main" id="{C6555B8E-3AC9-4B33-A2A7-885D46DC7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756"/>
                <a:ext cx="11" cy="13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0 h 5"/>
                  <a:gd name="T4" fmla="*/ 0 w 4"/>
                  <a:gd name="T5" fmla="*/ 2 h 5"/>
                  <a:gd name="T6" fmla="*/ 2 w 4"/>
                  <a:gd name="T7" fmla="*/ 5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3"/>
                      <a:pt x="1" y="4"/>
                      <a:pt x="2" y="5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32" name="Freeform 2183">
                <a:extLst>
                  <a:ext uri="{FF2B5EF4-FFF2-40B4-BE49-F238E27FC236}">
                    <a16:creationId xmlns="" xmlns:a16="http://schemas.microsoft.com/office/drawing/2014/main" id="{C9461B0A-FF13-4691-BA87-D235F78D7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756"/>
                <a:ext cx="13" cy="11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0 h 4"/>
                  <a:gd name="T4" fmla="*/ 0 w 5"/>
                  <a:gd name="T5" fmla="*/ 2 h 4"/>
                  <a:gd name="T6" fmla="*/ 3 w 5"/>
                  <a:gd name="T7" fmla="*/ 4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33" name="Freeform 2184">
                <a:extLst>
                  <a:ext uri="{FF2B5EF4-FFF2-40B4-BE49-F238E27FC236}">
                    <a16:creationId xmlns="" xmlns:a16="http://schemas.microsoft.com/office/drawing/2014/main" id="{070AE98D-8C51-4581-B404-DAC034DA6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756"/>
                <a:ext cx="11" cy="13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2 h 5"/>
                  <a:gd name="T4" fmla="*/ 2 w 4"/>
                  <a:gd name="T5" fmla="*/ 0 h 5"/>
                  <a:gd name="T6" fmla="*/ 1 w 4"/>
                  <a:gd name="T7" fmla="*/ 3 h 5"/>
                  <a:gd name="T8" fmla="*/ 3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3"/>
                      <a:pt x="2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34" name="Freeform 2185">
                <a:extLst>
                  <a:ext uri="{FF2B5EF4-FFF2-40B4-BE49-F238E27FC236}">
                    <a16:creationId xmlns="" xmlns:a16="http://schemas.microsoft.com/office/drawing/2014/main" id="{BDA3FFC7-E496-443D-BE8F-AC0A2AA8A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756"/>
                <a:ext cx="13" cy="11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0 h 4"/>
                  <a:gd name="T4" fmla="*/ 0 w 5"/>
                  <a:gd name="T5" fmla="*/ 2 h 4"/>
                  <a:gd name="T6" fmla="*/ 3 w 5"/>
                  <a:gd name="T7" fmla="*/ 4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2"/>
                      <a:pt x="4" y="1"/>
                      <a:pt x="3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35" name="Freeform 2186">
                <a:extLst>
                  <a:ext uri="{FF2B5EF4-FFF2-40B4-BE49-F238E27FC236}">
                    <a16:creationId xmlns="" xmlns:a16="http://schemas.microsoft.com/office/drawing/2014/main" id="{50DFD06C-CB8C-4F1C-9489-F20A2A538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754"/>
                <a:ext cx="10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0 w 4"/>
                  <a:gd name="T7" fmla="*/ 3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5"/>
                      <a:pt x="4" y="4"/>
                      <a:pt x="4" y="3"/>
                    </a:cubicBezTo>
                    <a:cubicBezTo>
                      <a:pt x="3" y="2"/>
                      <a:pt x="3" y="2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36" name="Freeform 2187">
                <a:extLst>
                  <a:ext uri="{FF2B5EF4-FFF2-40B4-BE49-F238E27FC236}">
                    <a16:creationId xmlns="" xmlns:a16="http://schemas.microsoft.com/office/drawing/2014/main" id="{D76BC441-0515-4E87-A9DD-8D7708590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756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4 w 4"/>
                  <a:gd name="T3" fmla="*/ 2 h 4"/>
                  <a:gd name="T4" fmla="*/ 3 w 4"/>
                  <a:gd name="T5" fmla="*/ 0 h 4"/>
                  <a:gd name="T6" fmla="*/ 0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4" y="3"/>
                      <a:pt x="4" y="2"/>
                    </a:cubicBezTo>
                    <a:cubicBezTo>
                      <a:pt x="4" y="2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37" name="Freeform 2188">
                <a:extLst>
                  <a:ext uri="{FF2B5EF4-FFF2-40B4-BE49-F238E27FC236}">
                    <a16:creationId xmlns="" xmlns:a16="http://schemas.microsoft.com/office/drawing/2014/main" id="{EC7CD2FC-0FD5-44D8-9EBB-DAF25C1F2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756"/>
                <a:ext cx="13" cy="11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0 h 4"/>
                  <a:gd name="T4" fmla="*/ 0 w 5"/>
                  <a:gd name="T5" fmla="*/ 2 h 4"/>
                  <a:gd name="T6" fmla="*/ 3 w 5"/>
                  <a:gd name="T7" fmla="*/ 4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2"/>
                      <a:pt x="4" y="1"/>
                      <a:pt x="3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38" name="Freeform 2189">
                <a:extLst>
                  <a:ext uri="{FF2B5EF4-FFF2-40B4-BE49-F238E27FC236}">
                    <a16:creationId xmlns="" xmlns:a16="http://schemas.microsoft.com/office/drawing/2014/main" id="{68ADACEE-043F-411A-ACF9-872E00526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1176"/>
                <a:ext cx="11" cy="13"/>
              </a:xfrm>
              <a:custGeom>
                <a:avLst/>
                <a:gdLst>
                  <a:gd name="T0" fmla="*/ 0 w 4"/>
                  <a:gd name="T1" fmla="*/ 3 h 5"/>
                  <a:gd name="T2" fmla="*/ 3 w 4"/>
                  <a:gd name="T3" fmla="*/ 5 h 5"/>
                  <a:gd name="T4" fmla="*/ 4 w 4"/>
                  <a:gd name="T5" fmla="*/ 3 h 5"/>
                  <a:gd name="T6" fmla="*/ 2 w 4"/>
                  <a:gd name="T7" fmla="*/ 0 h 5"/>
                  <a:gd name="T8" fmla="*/ 0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ubicBezTo>
                      <a:pt x="4" y="3"/>
                      <a:pt x="3" y="2"/>
                      <a:pt x="2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39" name="Freeform 2190">
                <a:extLst>
                  <a:ext uri="{FF2B5EF4-FFF2-40B4-BE49-F238E27FC236}">
                    <a16:creationId xmlns="" xmlns:a16="http://schemas.microsoft.com/office/drawing/2014/main" id="{B5111899-3BE9-43EE-B725-8CCDBA8F1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179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3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1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40" name="Freeform 2191">
                <a:extLst>
                  <a:ext uri="{FF2B5EF4-FFF2-40B4-BE49-F238E27FC236}">
                    <a16:creationId xmlns="" xmlns:a16="http://schemas.microsoft.com/office/drawing/2014/main" id="{25FC4DD2-0358-44A1-BC2B-68FA640C8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1176"/>
                <a:ext cx="7" cy="13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3 w 3"/>
                  <a:gd name="T5" fmla="*/ 4 h 5"/>
                  <a:gd name="T6" fmla="*/ 2 w 3"/>
                  <a:gd name="T7" fmla="*/ 0 h 5"/>
                  <a:gd name="T8" fmla="*/ 0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4"/>
                      <a:pt x="1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3" y="3"/>
                      <a:pt x="3" y="2"/>
                      <a:pt x="2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41" name="Freeform 2192">
                <a:extLst>
                  <a:ext uri="{FF2B5EF4-FFF2-40B4-BE49-F238E27FC236}">
                    <a16:creationId xmlns="" xmlns:a16="http://schemas.microsoft.com/office/drawing/2014/main" id="{1C6F26D1-E420-4D3D-B5B8-C147B73E6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1176"/>
                <a:ext cx="11" cy="13"/>
              </a:xfrm>
              <a:custGeom>
                <a:avLst/>
                <a:gdLst>
                  <a:gd name="T0" fmla="*/ 0 w 4"/>
                  <a:gd name="T1" fmla="*/ 3 h 5"/>
                  <a:gd name="T2" fmla="*/ 3 w 4"/>
                  <a:gd name="T3" fmla="*/ 5 h 5"/>
                  <a:gd name="T4" fmla="*/ 4 w 4"/>
                  <a:gd name="T5" fmla="*/ 3 h 5"/>
                  <a:gd name="T6" fmla="*/ 2 w 4"/>
                  <a:gd name="T7" fmla="*/ 0 h 5"/>
                  <a:gd name="T8" fmla="*/ 0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ubicBezTo>
                      <a:pt x="4" y="3"/>
                      <a:pt x="3" y="2"/>
                      <a:pt x="2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42" name="Freeform 2193">
                <a:extLst>
                  <a:ext uri="{FF2B5EF4-FFF2-40B4-BE49-F238E27FC236}">
                    <a16:creationId xmlns="" xmlns:a16="http://schemas.microsoft.com/office/drawing/2014/main" id="{BCCED648-020D-4907-BDC4-458EFDF4F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1179"/>
                <a:ext cx="13" cy="10"/>
              </a:xfrm>
              <a:custGeom>
                <a:avLst/>
                <a:gdLst>
                  <a:gd name="T0" fmla="*/ 0 w 5"/>
                  <a:gd name="T1" fmla="*/ 3 h 4"/>
                  <a:gd name="T2" fmla="*/ 3 w 5"/>
                  <a:gd name="T3" fmla="*/ 4 h 4"/>
                  <a:gd name="T4" fmla="*/ 5 w 5"/>
                  <a:gd name="T5" fmla="*/ 2 h 4"/>
                  <a:gd name="T6" fmla="*/ 3 w 5"/>
                  <a:gd name="T7" fmla="*/ 1 h 4"/>
                  <a:gd name="T8" fmla="*/ 0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4"/>
                      <a:pt x="2" y="4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43" name="Freeform 2194">
                <a:extLst>
                  <a:ext uri="{FF2B5EF4-FFF2-40B4-BE49-F238E27FC236}">
                    <a16:creationId xmlns="" xmlns:a16="http://schemas.microsoft.com/office/drawing/2014/main" id="{AF5D9CE9-DC22-4512-8F09-E8B923270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179"/>
                <a:ext cx="11" cy="10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3 h 4"/>
                  <a:gd name="T6" fmla="*/ 2 w 4"/>
                  <a:gd name="T7" fmla="*/ 4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3" y="0"/>
                      <a:pt x="3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44" name="Freeform 2195">
                <a:extLst>
                  <a:ext uri="{FF2B5EF4-FFF2-40B4-BE49-F238E27FC236}">
                    <a16:creationId xmlns="" xmlns:a16="http://schemas.microsoft.com/office/drawing/2014/main" id="{034CC73C-8034-4324-A27A-C2A879604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179"/>
                <a:ext cx="13" cy="10"/>
              </a:xfrm>
              <a:custGeom>
                <a:avLst/>
                <a:gdLst>
                  <a:gd name="T0" fmla="*/ 3 w 5"/>
                  <a:gd name="T1" fmla="*/ 1 h 4"/>
                  <a:gd name="T2" fmla="*/ 0 w 5"/>
                  <a:gd name="T3" fmla="*/ 3 h 4"/>
                  <a:gd name="T4" fmla="*/ 3 w 5"/>
                  <a:gd name="T5" fmla="*/ 4 h 4"/>
                  <a:gd name="T6" fmla="*/ 5 w 5"/>
                  <a:gd name="T7" fmla="*/ 2 h 4"/>
                  <a:gd name="T8" fmla="*/ 3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cubicBezTo>
                      <a:pt x="2" y="1"/>
                      <a:pt x="2" y="2"/>
                      <a:pt x="0" y="3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45" name="Freeform 2196">
                <a:extLst>
                  <a:ext uri="{FF2B5EF4-FFF2-40B4-BE49-F238E27FC236}">
                    <a16:creationId xmlns="" xmlns:a16="http://schemas.microsoft.com/office/drawing/2014/main" id="{8C967438-A73A-4CD6-BBE7-1DCCD8022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1073"/>
                <a:ext cx="10" cy="13"/>
              </a:xfrm>
              <a:custGeom>
                <a:avLst/>
                <a:gdLst>
                  <a:gd name="T0" fmla="*/ 1 w 4"/>
                  <a:gd name="T1" fmla="*/ 3 h 5"/>
                  <a:gd name="T2" fmla="*/ 3 w 4"/>
                  <a:gd name="T3" fmla="*/ 5 h 5"/>
                  <a:gd name="T4" fmla="*/ 4 w 4"/>
                  <a:gd name="T5" fmla="*/ 3 h 5"/>
                  <a:gd name="T6" fmla="*/ 2 w 4"/>
                  <a:gd name="T7" fmla="*/ 0 h 5"/>
                  <a:gd name="T8" fmla="*/ 1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1" y="4"/>
                      <a:pt x="2" y="4"/>
                      <a:pt x="3" y="5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2"/>
                      <a:pt x="3" y="2"/>
                      <a:pt x="2" y="0"/>
                    </a:cubicBezTo>
                    <a:cubicBezTo>
                      <a:pt x="1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46" name="Freeform 2197">
                <a:extLst>
                  <a:ext uri="{FF2B5EF4-FFF2-40B4-BE49-F238E27FC236}">
                    <a16:creationId xmlns="" xmlns:a16="http://schemas.microsoft.com/office/drawing/2014/main" id="{DEF229D5-7002-4E83-90C8-D843C6A04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1179"/>
                <a:ext cx="13" cy="10"/>
              </a:xfrm>
              <a:custGeom>
                <a:avLst/>
                <a:gdLst>
                  <a:gd name="T0" fmla="*/ 3 w 5"/>
                  <a:gd name="T1" fmla="*/ 1 h 4"/>
                  <a:gd name="T2" fmla="*/ 0 w 5"/>
                  <a:gd name="T3" fmla="*/ 3 h 4"/>
                  <a:gd name="T4" fmla="*/ 3 w 5"/>
                  <a:gd name="T5" fmla="*/ 4 h 4"/>
                  <a:gd name="T6" fmla="*/ 5 w 5"/>
                  <a:gd name="T7" fmla="*/ 2 h 4"/>
                  <a:gd name="T8" fmla="*/ 3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47" name="Freeform 2198">
                <a:extLst>
                  <a:ext uri="{FF2B5EF4-FFF2-40B4-BE49-F238E27FC236}">
                    <a16:creationId xmlns="" xmlns:a16="http://schemas.microsoft.com/office/drawing/2014/main" id="{4560C1B7-98AF-4BA5-9233-B5DC285F7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" y="1182"/>
                <a:ext cx="13" cy="7"/>
              </a:xfrm>
              <a:custGeom>
                <a:avLst/>
                <a:gdLst>
                  <a:gd name="T0" fmla="*/ 3 w 5"/>
                  <a:gd name="T1" fmla="*/ 3 h 3"/>
                  <a:gd name="T2" fmla="*/ 5 w 5"/>
                  <a:gd name="T3" fmla="*/ 1 h 3"/>
                  <a:gd name="T4" fmla="*/ 4 w 5"/>
                  <a:gd name="T5" fmla="*/ 0 h 3"/>
                  <a:gd name="T6" fmla="*/ 0 w 5"/>
                  <a:gd name="T7" fmla="*/ 1 h 3"/>
                  <a:gd name="T8" fmla="*/ 3 w 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4" y="3"/>
                      <a:pt x="5" y="2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48" name="Freeform 2199">
                <a:extLst>
                  <a:ext uri="{FF2B5EF4-FFF2-40B4-BE49-F238E27FC236}">
                    <a16:creationId xmlns="" xmlns:a16="http://schemas.microsoft.com/office/drawing/2014/main" id="{39CAFD87-94C4-470E-A826-9A27BCA59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" y="1179"/>
                <a:ext cx="13" cy="10"/>
              </a:xfrm>
              <a:custGeom>
                <a:avLst/>
                <a:gdLst>
                  <a:gd name="T0" fmla="*/ 3 w 5"/>
                  <a:gd name="T1" fmla="*/ 1 h 4"/>
                  <a:gd name="T2" fmla="*/ 0 w 5"/>
                  <a:gd name="T3" fmla="*/ 3 h 4"/>
                  <a:gd name="T4" fmla="*/ 3 w 5"/>
                  <a:gd name="T5" fmla="*/ 4 h 4"/>
                  <a:gd name="T6" fmla="*/ 5 w 5"/>
                  <a:gd name="T7" fmla="*/ 2 h 4"/>
                  <a:gd name="T8" fmla="*/ 3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cubicBezTo>
                      <a:pt x="2" y="1"/>
                      <a:pt x="2" y="2"/>
                      <a:pt x="0" y="3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49" name="Freeform 2200">
                <a:extLst>
                  <a:ext uri="{FF2B5EF4-FFF2-40B4-BE49-F238E27FC236}">
                    <a16:creationId xmlns="" xmlns:a16="http://schemas.microsoft.com/office/drawing/2014/main" id="{6A00BD53-9E93-4A2B-901A-040CC301E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" y="1179"/>
                <a:ext cx="13" cy="10"/>
              </a:xfrm>
              <a:custGeom>
                <a:avLst/>
                <a:gdLst>
                  <a:gd name="T0" fmla="*/ 3 w 5"/>
                  <a:gd name="T1" fmla="*/ 1 h 4"/>
                  <a:gd name="T2" fmla="*/ 0 w 5"/>
                  <a:gd name="T3" fmla="*/ 2 h 4"/>
                  <a:gd name="T4" fmla="*/ 3 w 5"/>
                  <a:gd name="T5" fmla="*/ 4 h 4"/>
                  <a:gd name="T6" fmla="*/ 5 w 5"/>
                  <a:gd name="T7" fmla="*/ 3 h 4"/>
                  <a:gd name="T8" fmla="*/ 3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2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50" name="Freeform 2201">
                <a:extLst>
                  <a:ext uri="{FF2B5EF4-FFF2-40B4-BE49-F238E27FC236}">
                    <a16:creationId xmlns="" xmlns:a16="http://schemas.microsoft.com/office/drawing/2014/main" id="{44FE2406-6BA0-4EEE-9FD4-079FD9A64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" y="1179"/>
                <a:ext cx="10" cy="10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1 h 4"/>
                  <a:gd name="T4" fmla="*/ 0 w 4"/>
                  <a:gd name="T5" fmla="*/ 3 h 4"/>
                  <a:gd name="T6" fmla="*/ 3 w 4"/>
                  <a:gd name="T7" fmla="*/ 4 h 4"/>
                  <a:gd name="T8" fmla="*/ 4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2" y="0"/>
                      <a:pt x="1" y="2"/>
                      <a:pt x="0" y="3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51" name="Freeform 2202">
                <a:extLst>
                  <a:ext uri="{FF2B5EF4-FFF2-40B4-BE49-F238E27FC236}">
                    <a16:creationId xmlns="" xmlns:a16="http://schemas.microsoft.com/office/drawing/2014/main" id="{7580AE59-5EA1-48FF-B230-1D5673799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" y="1176"/>
                <a:ext cx="10" cy="13"/>
              </a:xfrm>
              <a:custGeom>
                <a:avLst/>
                <a:gdLst>
                  <a:gd name="T0" fmla="*/ 4 w 4"/>
                  <a:gd name="T1" fmla="*/ 4 h 5"/>
                  <a:gd name="T2" fmla="*/ 3 w 4"/>
                  <a:gd name="T3" fmla="*/ 0 h 5"/>
                  <a:gd name="T4" fmla="*/ 0 w 4"/>
                  <a:gd name="T5" fmla="*/ 3 h 5"/>
                  <a:gd name="T6" fmla="*/ 2 w 4"/>
                  <a:gd name="T7" fmla="*/ 5 h 5"/>
                  <a:gd name="T8" fmla="*/ 4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3"/>
                      <a:pt x="3" y="2"/>
                      <a:pt x="3" y="0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52" name="Freeform 2203">
                <a:extLst>
                  <a:ext uri="{FF2B5EF4-FFF2-40B4-BE49-F238E27FC236}">
                    <a16:creationId xmlns="" xmlns:a16="http://schemas.microsoft.com/office/drawing/2014/main" id="{6E7D115C-D776-4643-9D14-7CF3973AF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1176"/>
                <a:ext cx="10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2 w 4"/>
                  <a:gd name="T5" fmla="*/ 0 h 5"/>
                  <a:gd name="T6" fmla="*/ 0 w 4"/>
                  <a:gd name="T7" fmla="*/ 3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5"/>
                      <a:pt x="4" y="4"/>
                      <a:pt x="4" y="3"/>
                    </a:cubicBezTo>
                    <a:cubicBezTo>
                      <a:pt x="3" y="3"/>
                      <a:pt x="3" y="2"/>
                      <a:pt x="2" y="0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53" name="Freeform 2204">
                <a:extLst>
                  <a:ext uri="{FF2B5EF4-FFF2-40B4-BE49-F238E27FC236}">
                    <a16:creationId xmlns="" xmlns:a16="http://schemas.microsoft.com/office/drawing/2014/main" id="{B09EEFE9-48A3-4018-BB04-CC02FA23F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" y="1389"/>
                <a:ext cx="13" cy="10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4 h 4"/>
                  <a:gd name="T6" fmla="*/ 5 w 5"/>
                  <a:gd name="T7" fmla="*/ 3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54" name="Freeform 2205">
                <a:extLst>
                  <a:ext uri="{FF2B5EF4-FFF2-40B4-BE49-F238E27FC236}">
                    <a16:creationId xmlns="" xmlns:a16="http://schemas.microsoft.com/office/drawing/2014/main" id="{24D303F8-8E52-431D-BDEE-3566D2B1A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" y="1389"/>
                <a:ext cx="13" cy="10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0 w 5"/>
                  <a:gd name="T5" fmla="*/ 2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2" y="1"/>
                      <a:pt x="0" y="2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55" name="Freeform 2206">
                <a:extLst>
                  <a:ext uri="{FF2B5EF4-FFF2-40B4-BE49-F238E27FC236}">
                    <a16:creationId xmlns="" xmlns:a16="http://schemas.microsoft.com/office/drawing/2014/main" id="{9E344963-4F82-4D6A-92A6-190C805A1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" y="1389"/>
                <a:ext cx="10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2 h 5"/>
                  <a:gd name="T4" fmla="*/ 3 w 4"/>
                  <a:gd name="T5" fmla="*/ 0 h 5"/>
                  <a:gd name="T6" fmla="*/ 1 w 4"/>
                  <a:gd name="T7" fmla="*/ 2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4" y="3"/>
                      <a:pt x="4" y="2"/>
                    </a:cubicBez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2"/>
                      <a:pt x="1" y="3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56" name="Freeform 2207">
                <a:extLst>
                  <a:ext uri="{FF2B5EF4-FFF2-40B4-BE49-F238E27FC236}">
                    <a16:creationId xmlns="" xmlns:a16="http://schemas.microsoft.com/office/drawing/2014/main" id="{2E976B5B-F3FC-4C4C-9D5C-6838F5B99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" y="1389"/>
                <a:ext cx="10" cy="13"/>
              </a:xfrm>
              <a:custGeom>
                <a:avLst/>
                <a:gdLst>
                  <a:gd name="T0" fmla="*/ 1 w 4"/>
                  <a:gd name="T1" fmla="*/ 5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1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57" name="Freeform 2208">
                <a:extLst>
                  <a:ext uri="{FF2B5EF4-FFF2-40B4-BE49-F238E27FC236}">
                    <a16:creationId xmlns="" xmlns:a16="http://schemas.microsoft.com/office/drawing/2014/main" id="{C8CEC669-23F3-4583-AC78-095C1274E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" y="1708"/>
                <a:ext cx="13" cy="10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2 h 4"/>
                  <a:gd name="T4" fmla="*/ 3 w 5"/>
                  <a:gd name="T5" fmla="*/ 0 h 4"/>
                  <a:gd name="T6" fmla="*/ 0 w 5"/>
                  <a:gd name="T7" fmla="*/ 2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3" y="3"/>
                      <a:pt x="4" y="3"/>
                      <a:pt x="5" y="2"/>
                    </a:cubicBez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58" name="Freeform 2209">
                <a:extLst>
                  <a:ext uri="{FF2B5EF4-FFF2-40B4-BE49-F238E27FC236}">
                    <a16:creationId xmlns="" xmlns:a16="http://schemas.microsoft.com/office/drawing/2014/main" id="{305E7754-9B97-496C-BFF3-1B274B809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" y="1389"/>
                <a:ext cx="10" cy="13"/>
              </a:xfrm>
              <a:custGeom>
                <a:avLst/>
                <a:gdLst>
                  <a:gd name="T0" fmla="*/ 0 w 4"/>
                  <a:gd name="T1" fmla="*/ 3 h 5"/>
                  <a:gd name="T2" fmla="*/ 3 w 4"/>
                  <a:gd name="T3" fmla="*/ 5 h 5"/>
                  <a:gd name="T4" fmla="*/ 4 w 4"/>
                  <a:gd name="T5" fmla="*/ 2 h 5"/>
                  <a:gd name="T6" fmla="*/ 2 w 4"/>
                  <a:gd name="T7" fmla="*/ 0 h 5"/>
                  <a:gd name="T8" fmla="*/ 0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0" y="3"/>
                      <a:pt x="1" y="4"/>
                      <a:pt x="3" y="5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59" name="Freeform 2210">
                <a:extLst>
                  <a:ext uri="{FF2B5EF4-FFF2-40B4-BE49-F238E27FC236}">
                    <a16:creationId xmlns="" xmlns:a16="http://schemas.microsoft.com/office/drawing/2014/main" id="{CC12862E-523D-473E-B7C3-2650476FC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756"/>
                <a:ext cx="10" cy="13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0 h 5"/>
                  <a:gd name="T4" fmla="*/ 0 w 4"/>
                  <a:gd name="T5" fmla="*/ 2 h 5"/>
                  <a:gd name="T6" fmla="*/ 2 w 4"/>
                  <a:gd name="T7" fmla="*/ 5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1" y="4"/>
                      <a:pt x="2" y="5"/>
                    </a:cubicBezTo>
                    <a:cubicBezTo>
                      <a:pt x="3" y="4"/>
                      <a:pt x="3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60" name="Freeform 2211">
                <a:extLst>
                  <a:ext uri="{FF2B5EF4-FFF2-40B4-BE49-F238E27FC236}">
                    <a16:creationId xmlns="" xmlns:a16="http://schemas.microsoft.com/office/drawing/2014/main" id="{B3FB0A4D-39F7-4C39-AB7A-5130E8DF4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756"/>
                <a:ext cx="13" cy="11"/>
              </a:xfrm>
              <a:custGeom>
                <a:avLst/>
                <a:gdLst>
                  <a:gd name="T0" fmla="*/ 2 w 5"/>
                  <a:gd name="T1" fmla="*/ 4 h 4"/>
                  <a:gd name="T2" fmla="*/ 4 w 5"/>
                  <a:gd name="T3" fmla="*/ 2 h 4"/>
                  <a:gd name="T4" fmla="*/ 3 w 5"/>
                  <a:gd name="T5" fmla="*/ 0 h 4"/>
                  <a:gd name="T6" fmla="*/ 0 w 5"/>
                  <a:gd name="T7" fmla="*/ 2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3" y="4"/>
                      <a:pt x="4" y="3"/>
                      <a:pt x="4" y="2"/>
                    </a:cubicBez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61" name="Freeform 2212">
                <a:extLst>
                  <a:ext uri="{FF2B5EF4-FFF2-40B4-BE49-F238E27FC236}">
                    <a16:creationId xmlns="" xmlns:a16="http://schemas.microsoft.com/office/drawing/2014/main" id="{049817D7-3E14-46F2-8CCE-C86CD2402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5" y="756"/>
                <a:ext cx="13" cy="11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0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4" y="4"/>
                      <a:pt x="5" y="3"/>
                      <a:pt x="5" y="2"/>
                    </a:cubicBezTo>
                    <a:cubicBezTo>
                      <a:pt x="5" y="2"/>
                      <a:pt x="4" y="0"/>
                      <a:pt x="4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2" y="3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62" name="Freeform 2213">
                <a:extLst>
                  <a:ext uri="{FF2B5EF4-FFF2-40B4-BE49-F238E27FC236}">
                    <a16:creationId xmlns="" xmlns:a16="http://schemas.microsoft.com/office/drawing/2014/main" id="{11157E4A-00CE-477B-B8D6-EA0CD859D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756"/>
                <a:ext cx="13" cy="11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0 h 4"/>
                  <a:gd name="T4" fmla="*/ 0 w 5"/>
                  <a:gd name="T5" fmla="*/ 2 h 4"/>
                  <a:gd name="T6" fmla="*/ 3 w 5"/>
                  <a:gd name="T7" fmla="*/ 4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2"/>
                      <a:pt x="4" y="1"/>
                      <a:pt x="3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63" name="Freeform 2214">
                <a:extLst>
                  <a:ext uri="{FF2B5EF4-FFF2-40B4-BE49-F238E27FC236}">
                    <a16:creationId xmlns="" xmlns:a16="http://schemas.microsoft.com/office/drawing/2014/main" id="{22AA6C34-3E0C-45F5-93B7-870E10B52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756"/>
                <a:ext cx="10" cy="13"/>
              </a:xfrm>
              <a:custGeom>
                <a:avLst/>
                <a:gdLst>
                  <a:gd name="T0" fmla="*/ 3 w 4"/>
                  <a:gd name="T1" fmla="*/ 2 h 5"/>
                  <a:gd name="T2" fmla="*/ 2 w 4"/>
                  <a:gd name="T3" fmla="*/ 0 h 5"/>
                  <a:gd name="T4" fmla="*/ 0 w 4"/>
                  <a:gd name="T5" fmla="*/ 2 h 5"/>
                  <a:gd name="T6" fmla="*/ 1 w 4"/>
                  <a:gd name="T7" fmla="*/ 5 h 5"/>
                  <a:gd name="T8" fmla="*/ 3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</p:grpSp>
        <p:sp>
          <p:nvSpPr>
            <p:cNvPr id="2410" name="Freeform 2216">
              <a:extLst>
                <a:ext uri="{FF2B5EF4-FFF2-40B4-BE49-F238E27FC236}">
                  <a16:creationId xmlns="" xmlns:a16="http://schemas.microsoft.com/office/drawing/2014/main" id="{F86318DE-8BAA-46F9-B666-E983A06ED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2" y="1"/>
                    <a:pt x="0" y="3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11" name="Freeform 2217">
              <a:extLst>
                <a:ext uri="{FF2B5EF4-FFF2-40B4-BE49-F238E27FC236}">
                  <a16:creationId xmlns="" xmlns:a16="http://schemas.microsoft.com/office/drawing/2014/main" id="{C8E081F1-0271-438A-BF7E-E58D2DB62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063" y="1196975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4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4" y="4"/>
                    <a:pt x="4" y="4"/>
                  </a:cubicBezTo>
                  <a:cubicBezTo>
                    <a:pt x="4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12" name="Freeform 2218">
              <a:extLst>
                <a:ext uri="{FF2B5EF4-FFF2-40B4-BE49-F238E27FC236}">
                  <a16:creationId xmlns="" xmlns:a16="http://schemas.microsoft.com/office/drawing/2014/main" id="{B5C26565-9067-4C1F-8E6D-06917446F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1196975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3 h 5"/>
                <a:gd name="T4" fmla="*/ 1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5"/>
                    <a:pt x="4" y="4"/>
                    <a:pt x="4" y="3"/>
                  </a:cubicBezTo>
                  <a:cubicBezTo>
                    <a:pt x="3" y="2"/>
                    <a:pt x="2" y="2"/>
                    <a:pt x="1" y="0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13" name="Freeform 2219">
              <a:extLst>
                <a:ext uri="{FF2B5EF4-FFF2-40B4-BE49-F238E27FC236}">
                  <a16:creationId xmlns="" xmlns:a16="http://schemas.microsoft.com/office/drawing/2014/main" id="{39DD26AA-DC97-48D4-87D8-4725927CF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863" y="1196975"/>
              <a:ext cx="12700" cy="20638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4 h 5"/>
                <a:gd name="T4" fmla="*/ 2 w 3"/>
                <a:gd name="T5" fmla="*/ 0 h 5"/>
                <a:gd name="T6" fmla="*/ 0 w 3"/>
                <a:gd name="T7" fmla="*/ 3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2" y="5"/>
                    <a:pt x="3" y="4"/>
                    <a:pt x="3" y="4"/>
                  </a:cubicBezTo>
                  <a:cubicBezTo>
                    <a:pt x="3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14" name="Freeform 2220">
              <a:extLst>
                <a:ext uri="{FF2B5EF4-FFF2-40B4-BE49-F238E27FC236}">
                  <a16:creationId xmlns="" xmlns:a16="http://schemas.microsoft.com/office/drawing/2014/main" id="{4E6A78F7-A0DE-477E-8981-C096925E1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1196975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4 h 5"/>
                <a:gd name="T4" fmla="*/ 3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4" y="4"/>
                    <a:pt x="4" y="4"/>
                  </a:cubicBezTo>
                  <a:cubicBezTo>
                    <a:pt x="4" y="3"/>
                    <a:pt x="3" y="2"/>
                    <a:pt x="3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15" name="Freeform 2221">
              <a:extLst>
                <a:ext uri="{FF2B5EF4-FFF2-40B4-BE49-F238E27FC236}">
                  <a16:creationId xmlns="" xmlns:a16="http://schemas.microsoft.com/office/drawing/2014/main" id="{0B64E8E9-3B79-48AF-A218-2400D78E8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488" y="1200150"/>
              <a:ext cx="17463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2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16" name="Freeform 2222">
              <a:extLst>
                <a:ext uri="{FF2B5EF4-FFF2-40B4-BE49-F238E27FC236}">
                  <a16:creationId xmlns="" xmlns:a16="http://schemas.microsoft.com/office/drawing/2014/main" id="{FBED28D8-4272-4C9B-9A67-6EED59B9C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450" y="1196975"/>
              <a:ext cx="12700" cy="20638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4 h 5"/>
                <a:gd name="T4" fmla="*/ 2 w 3"/>
                <a:gd name="T5" fmla="*/ 0 h 5"/>
                <a:gd name="T6" fmla="*/ 0 w 3"/>
                <a:gd name="T7" fmla="*/ 3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2" y="5"/>
                    <a:pt x="3" y="4"/>
                    <a:pt x="3" y="4"/>
                  </a:cubicBezTo>
                  <a:cubicBezTo>
                    <a:pt x="3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17" name="Freeform 2223">
              <a:extLst>
                <a:ext uri="{FF2B5EF4-FFF2-40B4-BE49-F238E27FC236}">
                  <a16:creationId xmlns="" xmlns:a16="http://schemas.microsoft.com/office/drawing/2014/main" id="{5697783D-98CA-4EAC-8BFD-51EE3146A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175" y="1200150"/>
              <a:ext cx="15875" cy="20638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0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18" name="Freeform 2224">
              <a:extLst>
                <a:ext uri="{FF2B5EF4-FFF2-40B4-BE49-F238E27FC236}">
                  <a16:creationId xmlns="" xmlns:a16="http://schemas.microsoft.com/office/drawing/2014/main" id="{19051F9B-7D77-4E7A-9ACD-01FF3B1E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0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19" name="Freeform 2225">
              <a:extLst>
                <a:ext uri="{FF2B5EF4-FFF2-40B4-BE49-F238E27FC236}">
                  <a16:creationId xmlns="" xmlns:a16="http://schemas.microsoft.com/office/drawing/2014/main" id="{E844B052-D658-4430-851F-59668EC07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975" y="1200150"/>
              <a:ext cx="12700" cy="20638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2 h 5"/>
                <a:gd name="T4" fmla="*/ 2 w 3"/>
                <a:gd name="T5" fmla="*/ 0 h 5"/>
                <a:gd name="T6" fmla="*/ 0 w 3"/>
                <a:gd name="T7" fmla="*/ 3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20" name="Freeform 2226">
              <a:extLst>
                <a:ext uri="{FF2B5EF4-FFF2-40B4-BE49-F238E27FC236}">
                  <a16:creationId xmlns="" xmlns:a16="http://schemas.microsoft.com/office/drawing/2014/main" id="{D43E5AF5-74D0-48DD-BB6C-244466950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0" y="1706563"/>
              <a:ext cx="20638" cy="17463"/>
            </a:xfrm>
            <a:custGeom>
              <a:avLst/>
              <a:gdLst>
                <a:gd name="T0" fmla="*/ 2 w 5"/>
                <a:gd name="T1" fmla="*/ 4 h 4"/>
                <a:gd name="T2" fmla="*/ 5 w 5"/>
                <a:gd name="T3" fmla="*/ 2 h 4"/>
                <a:gd name="T4" fmla="*/ 3 w 5"/>
                <a:gd name="T5" fmla="*/ 0 h 4"/>
                <a:gd name="T6" fmla="*/ 0 w 5"/>
                <a:gd name="T7" fmla="*/ 2 h 4"/>
                <a:gd name="T8" fmla="*/ 2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3" y="4"/>
                    <a:pt x="4" y="3"/>
                    <a:pt x="5" y="2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2" y="0"/>
                    <a:pt x="2" y="1"/>
                    <a:pt x="0" y="2"/>
                  </a:cubicBezTo>
                  <a:cubicBezTo>
                    <a:pt x="1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21" name="Freeform 2227">
              <a:extLst>
                <a:ext uri="{FF2B5EF4-FFF2-40B4-BE49-F238E27FC236}">
                  <a16:creationId xmlns="" xmlns:a16="http://schemas.microsoft.com/office/drawing/2014/main" id="{025A5CCA-519F-4081-AD59-494EEC86B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1706563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3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4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22" name="Freeform 2228">
              <a:extLst>
                <a:ext uri="{FF2B5EF4-FFF2-40B4-BE49-F238E27FC236}">
                  <a16:creationId xmlns="" xmlns:a16="http://schemas.microsoft.com/office/drawing/2014/main" id="{1A598C7C-2A74-4057-938D-A6A1FFF4D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1200150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4"/>
                    <a:pt x="5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23" name="Freeform 2229">
              <a:extLst>
                <a:ext uri="{FF2B5EF4-FFF2-40B4-BE49-F238E27FC236}">
                  <a16:creationId xmlns="" xmlns:a16="http://schemas.microsoft.com/office/drawing/2014/main" id="{451C9BB9-097C-4667-B53E-1BBD896F5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488" y="1706563"/>
              <a:ext cx="20638" cy="17463"/>
            </a:xfrm>
            <a:custGeom>
              <a:avLst/>
              <a:gdLst>
                <a:gd name="T0" fmla="*/ 0 w 5"/>
                <a:gd name="T1" fmla="*/ 2 h 4"/>
                <a:gd name="T2" fmla="*/ 3 w 5"/>
                <a:gd name="T3" fmla="*/ 4 h 4"/>
                <a:gd name="T4" fmla="*/ 5 w 5"/>
                <a:gd name="T5" fmla="*/ 3 h 4"/>
                <a:gd name="T6" fmla="*/ 3 w 5"/>
                <a:gd name="T7" fmla="*/ 0 h 4"/>
                <a:gd name="T8" fmla="*/ 0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24" name="Freeform 2230">
              <a:extLst>
                <a:ext uri="{FF2B5EF4-FFF2-40B4-BE49-F238E27FC236}">
                  <a16:creationId xmlns="" xmlns:a16="http://schemas.microsoft.com/office/drawing/2014/main" id="{CD54D81C-2FEF-4828-8C2D-367AFCB88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1703388"/>
              <a:ext cx="17463" cy="20638"/>
            </a:xfrm>
            <a:custGeom>
              <a:avLst/>
              <a:gdLst>
                <a:gd name="T0" fmla="*/ 0 w 4"/>
                <a:gd name="T1" fmla="*/ 3 h 5"/>
                <a:gd name="T2" fmla="*/ 2 w 4"/>
                <a:gd name="T3" fmla="*/ 5 h 5"/>
                <a:gd name="T4" fmla="*/ 4 w 4"/>
                <a:gd name="T5" fmla="*/ 4 h 5"/>
                <a:gd name="T6" fmla="*/ 2 w 4"/>
                <a:gd name="T7" fmla="*/ 0 h 5"/>
                <a:gd name="T8" fmla="*/ 0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4"/>
                    <a:pt x="1" y="4"/>
                    <a:pt x="2" y="5"/>
                  </a:cubicBezTo>
                  <a:cubicBezTo>
                    <a:pt x="2" y="5"/>
                    <a:pt x="4" y="4"/>
                    <a:pt x="4" y="4"/>
                  </a:cubicBezTo>
                  <a:cubicBezTo>
                    <a:pt x="4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25" name="Freeform 2231">
              <a:extLst>
                <a:ext uri="{FF2B5EF4-FFF2-40B4-BE49-F238E27FC236}">
                  <a16:creationId xmlns="" xmlns:a16="http://schemas.microsoft.com/office/drawing/2014/main" id="{B8C5DDA2-7C0B-4390-8EAB-22C31AF39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113" y="1706563"/>
              <a:ext cx="19050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3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26" name="Freeform 2232">
              <a:extLst>
                <a:ext uri="{FF2B5EF4-FFF2-40B4-BE49-F238E27FC236}">
                  <a16:creationId xmlns="" xmlns:a16="http://schemas.microsoft.com/office/drawing/2014/main" id="{575E4358-3F2A-4DCB-A1B8-6938C0945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013" y="1706563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3 h 4"/>
                <a:gd name="T4" fmla="*/ 4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2"/>
                    <a:pt x="5" y="2"/>
                  </a:cubicBezTo>
                  <a:cubicBezTo>
                    <a:pt x="4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27" name="Freeform 2233">
              <a:extLst>
                <a:ext uri="{FF2B5EF4-FFF2-40B4-BE49-F238E27FC236}">
                  <a16:creationId xmlns="" xmlns:a16="http://schemas.microsoft.com/office/drawing/2014/main" id="{20CAF7E3-C5E9-4E98-BEA3-8F408743B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150" y="1706563"/>
              <a:ext cx="17463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2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28" name="Freeform 2234">
              <a:extLst>
                <a:ext uri="{FF2B5EF4-FFF2-40B4-BE49-F238E27FC236}">
                  <a16:creationId xmlns="" xmlns:a16="http://schemas.microsoft.com/office/drawing/2014/main" id="{5DA16941-F794-475D-A154-012875A6E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5" y="1706563"/>
              <a:ext cx="15875" cy="17463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2 h 4"/>
                <a:gd name="T4" fmla="*/ 2 w 4"/>
                <a:gd name="T5" fmla="*/ 4 h 4"/>
                <a:gd name="T6" fmla="*/ 4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29" name="Freeform 2235">
              <a:extLst>
                <a:ext uri="{FF2B5EF4-FFF2-40B4-BE49-F238E27FC236}">
                  <a16:creationId xmlns="" xmlns:a16="http://schemas.microsoft.com/office/drawing/2014/main" id="{14AA0E64-B7D9-444D-A4AD-05ED2AC75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600" y="1706563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3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4" y="2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30" name="Freeform 2236">
              <a:extLst>
                <a:ext uri="{FF2B5EF4-FFF2-40B4-BE49-F238E27FC236}">
                  <a16:creationId xmlns="" xmlns:a16="http://schemas.microsoft.com/office/drawing/2014/main" id="{04090FD3-A0C4-47EE-BAD7-9F35667FE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0" y="1706563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31" name="Freeform 2237">
              <a:extLst>
                <a:ext uri="{FF2B5EF4-FFF2-40B4-BE49-F238E27FC236}">
                  <a16:creationId xmlns="" xmlns:a16="http://schemas.microsoft.com/office/drawing/2014/main" id="{1B687C7F-B440-4882-B77D-BB4AABB2A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163" y="1706563"/>
              <a:ext cx="12700" cy="20638"/>
            </a:xfrm>
            <a:custGeom>
              <a:avLst/>
              <a:gdLst>
                <a:gd name="T0" fmla="*/ 0 w 3"/>
                <a:gd name="T1" fmla="*/ 2 h 5"/>
                <a:gd name="T2" fmla="*/ 1 w 3"/>
                <a:gd name="T3" fmla="*/ 5 h 5"/>
                <a:gd name="T4" fmla="*/ 3 w 3"/>
                <a:gd name="T5" fmla="*/ 2 h 5"/>
                <a:gd name="T6" fmla="*/ 2 w 3"/>
                <a:gd name="T7" fmla="*/ 0 h 5"/>
                <a:gd name="T8" fmla="*/ 0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32" name="Freeform 2238">
              <a:extLst>
                <a:ext uri="{FF2B5EF4-FFF2-40B4-BE49-F238E27FC236}">
                  <a16:creationId xmlns="" xmlns:a16="http://schemas.microsoft.com/office/drawing/2014/main" id="{831A4D90-13E8-410A-B390-21B78C6C4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1706563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2" y="1"/>
                    <a:pt x="0" y="3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33" name="Freeform 2239">
              <a:extLst>
                <a:ext uri="{FF2B5EF4-FFF2-40B4-BE49-F238E27FC236}">
                  <a16:creationId xmlns="" xmlns:a16="http://schemas.microsoft.com/office/drawing/2014/main" id="{2B46F1EC-E2DD-4C5A-9894-0C2F8815B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850" y="1703388"/>
              <a:ext cx="15875" cy="20638"/>
            </a:xfrm>
            <a:custGeom>
              <a:avLst/>
              <a:gdLst>
                <a:gd name="T0" fmla="*/ 4 w 4"/>
                <a:gd name="T1" fmla="*/ 4 h 5"/>
                <a:gd name="T2" fmla="*/ 2 w 4"/>
                <a:gd name="T3" fmla="*/ 0 h 5"/>
                <a:gd name="T4" fmla="*/ 0 w 4"/>
                <a:gd name="T5" fmla="*/ 3 h 5"/>
                <a:gd name="T6" fmla="*/ 2 w 4"/>
                <a:gd name="T7" fmla="*/ 5 h 5"/>
                <a:gd name="T8" fmla="*/ 4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4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34" name="Freeform 2240">
              <a:extLst>
                <a:ext uri="{FF2B5EF4-FFF2-40B4-BE49-F238E27FC236}">
                  <a16:creationId xmlns="" xmlns:a16="http://schemas.microsoft.com/office/drawing/2014/main" id="{B4642CA9-98B1-475E-867C-4233FAB23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750" y="1706563"/>
              <a:ext cx="15875" cy="20638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2 h 5"/>
                <a:gd name="T4" fmla="*/ 1 w 4"/>
                <a:gd name="T5" fmla="*/ 5 h 5"/>
                <a:gd name="T6" fmla="*/ 3 w 4"/>
                <a:gd name="T7" fmla="*/ 2 h 5"/>
                <a:gd name="T8" fmla="*/ 2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4" y="2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35" name="Freeform 2241">
              <a:extLst>
                <a:ext uri="{FF2B5EF4-FFF2-40B4-BE49-F238E27FC236}">
                  <a16:creationId xmlns="" xmlns:a16="http://schemas.microsoft.com/office/drawing/2014/main" id="{6C4387A7-DA99-4751-92A9-67301BF63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3" y="1706563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36" name="Freeform 2242">
              <a:extLst>
                <a:ext uri="{FF2B5EF4-FFF2-40B4-BE49-F238E27FC236}">
                  <a16:creationId xmlns="" xmlns:a16="http://schemas.microsoft.com/office/drawing/2014/main" id="{A109E4A0-5734-4634-861E-8BBA321F6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75" y="1706563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1"/>
                    <a:pt x="2" y="1"/>
                    <a:pt x="0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37" name="Freeform 2243">
              <a:extLst>
                <a:ext uri="{FF2B5EF4-FFF2-40B4-BE49-F238E27FC236}">
                  <a16:creationId xmlns="" xmlns:a16="http://schemas.microsoft.com/office/drawing/2014/main" id="{C22DC4E9-8CD3-48B6-958B-C8909C39E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703388"/>
              <a:ext cx="15875" cy="20638"/>
            </a:xfrm>
            <a:custGeom>
              <a:avLst/>
              <a:gdLst>
                <a:gd name="T0" fmla="*/ 1 w 4"/>
                <a:gd name="T1" fmla="*/ 3 h 5"/>
                <a:gd name="T2" fmla="*/ 3 w 4"/>
                <a:gd name="T3" fmla="*/ 5 h 5"/>
                <a:gd name="T4" fmla="*/ 4 w 4"/>
                <a:gd name="T5" fmla="*/ 3 h 5"/>
                <a:gd name="T6" fmla="*/ 2 w 4"/>
                <a:gd name="T7" fmla="*/ 0 h 5"/>
                <a:gd name="T8" fmla="*/ 1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1" y="4"/>
                    <a:pt x="2" y="4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2"/>
                    <a:pt x="3" y="2"/>
                    <a:pt x="2" y="0"/>
                  </a:cubicBezTo>
                  <a:cubicBezTo>
                    <a:pt x="1" y="2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38" name="Freeform 2244">
              <a:extLst>
                <a:ext uri="{FF2B5EF4-FFF2-40B4-BE49-F238E27FC236}">
                  <a16:creationId xmlns="" xmlns:a16="http://schemas.microsoft.com/office/drawing/2014/main" id="{8E59C885-E753-4042-AF76-333236307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706563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4"/>
                    <a:pt x="4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39" name="Freeform 2245">
              <a:extLst>
                <a:ext uri="{FF2B5EF4-FFF2-40B4-BE49-F238E27FC236}">
                  <a16:creationId xmlns="" xmlns:a16="http://schemas.microsoft.com/office/drawing/2014/main" id="{AE0F25F7-AA50-4522-A320-B80D34F99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-84138" y="1706563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2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40" name="Freeform 2246">
              <a:extLst>
                <a:ext uri="{FF2B5EF4-FFF2-40B4-BE49-F238E27FC236}">
                  <a16:creationId xmlns="" xmlns:a16="http://schemas.microsoft.com/office/drawing/2014/main" id="{7B193712-87C4-4F68-8E16-5DF3E4E1E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-84138" y="2365375"/>
              <a:ext cx="15875" cy="20638"/>
            </a:xfrm>
            <a:custGeom>
              <a:avLst/>
              <a:gdLst>
                <a:gd name="T0" fmla="*/ 4 w 4"/>
                <a:gd name="T1" fmla="*/ 3 h 5"/>
                <a:gd name="T2" fmla="*/ 2 w 4"/>
                <a:gd name="T3" fmla="*/ 0 h 5"/>
                <a:gd name="T4" fmla="*/ 0 w 4"/>
                <a:gd name="T5" fmla="*/ 3 h 5"/>
                <a:gd name="T6" fmla="*/ 2 w 4"/>
                <a:gd name="T7" fmla="*/ 5 h 5"/>
                <a:gd name="T8" fmla="*/ 4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3" y="3"/>
                    <a:pt x="3" y="2"/>
                    <a:pt x="2" y="0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4" y="4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41" name="Freeform 2247">
              <a:extLst>
                <a:ext uri="{FF2B5EF4-FFF2-40B4-BE49-F238E27FC236}">
                  <a16:creationId xmlns="" xmlns:a16="http://schemas.microsoft.com/office/drawing/2014/main" id="{C651AABB-24A0-4F30-A5EE-775A53122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3" y="2370138"/>
              <a:ext cx="15875" cy="190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2 h 5"/>
                <a:gd name="T4" fmla="*/ 2 w 4"/>
                <a:gd name="T5" fmla="*/ 1 h 5"/>
                <a:gd name="T6" fmla="*/ 0 w 4"/>
                <a:gd name="T7" fmla="*/ 3 h 5"/>
                <a:gd name="T8" fmla="*/ 3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2" y="0"/>
                    <a:pt x="2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1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42" name="Freeform 2248">
              <a:extLst>
                <a:ext uri="{FF2B5EF4-FFF2-40B4-BE49-F238E27FC236}">
                  <a16:creationId xmlns="" xmlns:a16="http://schemas.microsoft.com/office/drawing/2014/main" id="{347B3EBF-45C4-41F7-A0F8-5D7241C36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2370138"/>
              <a:ext cx="15875" cy="19050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2 h 5"/>
                <a:gd name="T4" fmla="*/ 3 w 4"/>
                <a:gd name="T5" fmla="*/ 0 h 5"/>
                <a:gd name="T6" fmla="*/ 1 w 4"/>
                <a:gd name="T7" fmla="*/ 2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4"/>
                    <a:pt x="4" y="3"/>
                    <a:pt x="4" y="2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43" name="Freeform 2249">
              <a:extLst>
                <a:ext uri="{FF2B5EF4-FFF2-40B4-BE49-F238E27FC236}">
                  <a16:creationId xmlns="" xmlns:a16="http://schemas.microsoft.com/office/drawing/2014/main" id="{2E6A874B-FD50-4B6E-B2DA-6916F128E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2370138"/>
              <a:ext cx="20638" cy="15875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3 h 4"/>
                <a:gd name="T4" fmla="*/ 3 w 5"/>
                <a:gd name="T5" fmla="*/ 1 h 4"/>
                <a:gd name="T6" fmla="*/ 0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4" y="3"/>
                    <a:pt x="5" y="3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44" name="Freeform 2250">
              <a:extLst>
                <a:ext uri="{FF2B5EF4-FFF2-40B4-BE49-F238E27FC236}">
                  <a16:creationId xmlns="" xmlns:a16="http://schemas.microsoft.com/office/drawing/2014/main" id="{ABB7C895-037D-4AAD-AD89-2F6F764F1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488" y="1200150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3 w 5"/>
                <a:gd name="T5" fmla="*/ 0 h 4"/>
                <a:gd name="T6" fmla="*/ 0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4" y="3"/>
                    <a:pt x="5" y="2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45" name="Freeform 2251">
              <a:extLst>
                <a:ext uri="{FF2B5EF4-FFF2-40B4-BE49-F238E27FC236}">
                  <a16:creationId xmlns="" xmlns:a16="http://schemas.microsoft.com/office/drawing/2014/main" id="{1CD546C9-19B1-44F0-AF6D-9423190DA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46" name="Freeform 2252">
              <a:extLst>
                <a:ext uri="{FF2B5EF4-FFF2-40B4-BE49-F238E27FC236}">
                  <a16:creationId xmlns="" xmlns:a16="http://schemas.microsoft.com/office/drawing/2014/main" id="{A022E726-C983-46D3-827E-F7C4B4EF7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113" y="1200150"/>
              <a:ext cx="19050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3" y="1"/>
                    <a:pt x="2" y="1"/>
                    <a:pt x="0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47" name="Freeform 2253">
              <a:extLst>
                <a:ext uri="{FF2B5EF4-FFF2-40B4-BE49-F238E27FC236}">
                  <a16:creationId xmlns="" xmlns:a16="http://schemas.microsoft.com/office/drawing/2014/main" id="{E9CC3014-B92A-47F6-B441-C1C9A7DEF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013" y="1200150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4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48" name="Freeform 2254">
              <a:extLst>
                <a:ext uri="{FF2B5EF4-FFF2-40B4-BE49-F238E27FC236}">
                  <a16:creationId xmlns="" xmlns:a16="http://schemas.microsoft.com/office/drawing/2014/main" id="{DC6E7F13-80E1-48B1-BA0C-056C610F3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975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49" name="Freeform 2255">
              <a:extLst>
                <a:ext uri="{FF2B5EF4-FFF2-40B4-BE49-F238E27FC236}">
                  <a16:creationId xmlns="" xmlns:a16="http://schemas.microsoft.com/office/drawing/2014/main" id="{83DAAE83-B253-4356-8802-19E059400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5" y="1200150"/>
              <a:ext cx="15875" cy="17463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0 h 4"/>
                <a:gd name="T4" fmla="*/ 0 w 4"/>
                <a:gd name="T5" fmla="*/ 3 h 4"/>
                <a:gd name="T6" fmla="*/ 3 w 4"/>
                <a:gd name="T7" fmla="*/ 4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50" name="Freeform 2256">
              <a:extLst>
                <a:ext uri="{FF2B5EF4-FFF2-40B4-BE49-F238E27FC236}">
                  <a16:creationId xmlns="" xmlns:a16="http://schemas.microsoft.com/office/drawing/2014/main" id="{C57DB9AD-BB85-4C60-A578-BC1B27DE5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600" y="1200150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4"/>
                    <a:pt x="4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51" name="Freeform 2257">
              <a:extLst>
                <a:ext uri="{FF2B5EF4-FFF2-40B4-BE49-F238E27FC236}">
                  <a16:creationId xmlns="" xmlns:a16="http://schemas.microsoft.com/office/drawing/2014/main" id="{33F8375A-F479-4C0E-8B18-052495BD6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0" y="1200150"/>
              <a:ext cx="20638" cy="17463"/>
            </a:xfrm>
            <a:custGeom>
              <a:avLst/>
              <a:gdLst>
                <a:gd name="T0" fmla="*/ 2 w 5"/>
                <a:gd name="T1" fmla="*/ 4 h 4"/>
                <a:gd name="T2" fmla="*/ 5 w 5"/>
                <a:gd name="T3" fmla="*/ 2 h 4"/>
                <a:gd name="T4" fmla="*/ 3 w 5"/>
                <a:gd name="T5" fmla="*/ 0 h 4"/>
                <a:gd name="T6" fmla="*/ 0 w 5"/>
                <a:gd name="T7" fmla="*/ 2 h 4"/>
                <a:gd name="T8" fmla="*/ 2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3" y="4"/>
                    <a:pt x="4" y="3"/>
                    <a:pt x="5" y="2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2" y="0"/>
                    <a:pt x="2" y="1"/>
                    <a:pt x="0" y="2"/>
                  </a:cubicBezTo>
                  <a:cubicBezTo>
                    <a:pt x="1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52" name="Freeform 2258">
              <a:extLst>
                <a:ext uri="{FF2B5EF4-FFF2-40B4-BE49-F238E27FC236}">
                  <a16:creationId xmlns="" xmlns:a16="http://schemas.microsoft.com/office/drawing/2014/main" id="{B4C50DEA-0D12-4CC5-887F-7000E1BC4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163" y="1196975"/>
              <a:ext cx="12700" cy="20638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4 h 5"/>
                <a:gd name="T4" fmla="*/ 2 w 3"/>
                <a:gd name="T5" fmla="*/ 0 h 5"/>
                <a:gd name="T6" fmla="*/ 0 w 3"/>
                <a:gd name="T7" fmla="*/ 3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2" y="5"/>
                    <a:pt x="3" y="4"/>
                    <a:pt x="3" y="4"/>
                  </a:cubicBezTo>
                  <a:cubicBezTo>
                    <a:pt x="3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53" name="Freeform 2259">
              <a:extLst>
                <a:ext uri="{FF2B5EF4-FFF2-40B4-BE49-F238E27FC236}">
                  <a16:creationId xmlns="" xmlns:a16="http://schemas.microsoft.com/office/drawing/2014/main" id="{78B59ACC-E365-4DB1-B3AD-3F96364FD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4" y="4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54" name="Freeform 2260">
              <a:extLst>
                <a:ext uri="{FF2B5EF4-FFF2-40B4-BE49-F238E27FC236}">
                  <a16:creationId xmlns="" xmlns:a16="http://schemas.microsoft.com/office/drawing/2014/main" id="{1FAA0D49-12FB-4C61-80BE-94949EAE8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1533525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1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3"/>
                    <a:pt x="4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2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55" name="Freeform 2261">
              <a:extLst>
                <a:ext uri="{FF2B5EF4-FFF2-40B4-BE49-F238E27FC236}">
                  <a16:creationId xmlns="" xmlns:a16="http://schemas.microsoft.com/office/drawing/2014/main" id="{1C7357E8-AE89-46E2-8CFD-B49163E44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88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56" name="Freeform 2262">
              <a:extLst>
                <a:ext uri="{FF2B5EF4-FFF2-40B4-BE49-F238E27FC236}">
                  <a16:creationId xmlns="" xmlns:a16="http://schemas.microsoft.com/office/drawing/2014/main" id="{E1E2C104-F97D-4F21-B64F-6075C69F7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988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1" y="1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57" name="Freeform 2263">
              <a:extLst>
                <a:ext uri="{FF2B5EF4-FFF2-40B4-BE49-F238E27FC236}">
                  <a16:creationId xmlns="" xmlns:a16="http://schemas.microsoft.com/office/drawing/2014/main" id="{2AB5298B-0E04-4B51-8C9D-90EA2A531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3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58" name="Freeform 2264">
              <a:extLst>
                <a:ext uri="{FF2B5EF4-FFF2-40B4-BE49-F238E27FC236}">
                  <a16:creationId xmlns="" xmlns:a16="http://schemas.microsoft.com/office/drawing/2014/main" id="{D060F0AB-E5B8-4660-A60B-87C61DCB6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8" y="1200150"/>
              <a:ext cx="15875" cy="20638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0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59" name="Freeform 2265">
              <a:extLst>
                <a:ext uri="{FF2B5EF4-FFF2-40B4-BE49-F238E27FC236}">
                  <a16:creationId xmlns="" xmlns:a16="http://schemas.microsoft.com/office/drawing/2014/main" id="{C5E678A4-F92B-4173-B4E3-427E787A4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8" y="1196975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4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4" y="4"/>
                    <a:pt x="4" y="4"/>
                  </a:cubicBezTo>
                  <a:cubicBezTo>
                    <a:pt x="4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60" name="Freeform 2266">
              <a:extLst>
                <a:ext uri="{FF2B5EF4-FFF2-40B4-BE49-F238E27FC236}">
                  <a16:creationId xmlns="" xmlns:a16="http://schemas.microsoft.com/office/drawing/2014/main" id="{47F0EE40-EC92-4A05-B983-269B42275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488" y="1533525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4" y="2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61" name="Freeform 2267">
              <a:extLst>
                <a:ext uri="{FF2B5EF4-FFF2-40B4-BE49-F238E27FC236}">
                  <a16:creationId xmlns="" xmlns:a16="http://schemas.microsoft.com/office/drawing/2014/main" id="{34A0B9E0-7AD4-4B0D-97B2-8457B026A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1530350"/>
              <a:ext cx="17463" cy="20638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3 h 5"/>
                <a:gd name="T4" fmla="*/ 2 w 4"/>
                <a:gd name="T5" fmla="*/ 5 h 5"/>
                <a:gd name="T6" fmla="*/ 4 w 4"/>
                <a:gd name="T7" fmla="*/ 3 h 5"/>
                <a:gd name="T8" fmla="*/ 1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62" name="Freeform 2268">
              <a:extLst>
                <a:ext uri="{FF2B5EF4-FFF2-40B4-BE49-F238E27FC236}">
                  <a16:creationId xmlns="" xmlns:a16="http://schemas.microsoft.com/office/drawing/2014/main" id="{62BC3A5A-4B75-4A13-8C9E-C5AA317FF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113" y="1533525"/>
              <a:ext cx="19050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1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2" y="3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63" name="Freeform 2269">
              <a:extLst>
                <a:ext uri="{FF2B5EF4-FFF2-40B4-BE49-F238E27FC236}">
                  <a16:creationId xmlns="" xmlns:a16="http://schemas.microsoft.com/office/drawing/2014/main" id="{204B0BDB-9A0F-4CCB-8338-5CE970F04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013" y="1533525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2 h 4"/>
                <a:gd name="T6" fmla="*/ 4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64" name="Freeform 2270">
              <a:extLst>
                <a:ext uri="{FF2B5EF4-FFF2-40B4-BE49-F238E27FC236}">
                  <a16:creationId xmlns="" xmlns:a16="http://schemas.microsoft.com/office/drawing/2014/main" id="{081CC814-5E01-4C71-9DC3-65E831C98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975" y="1533525"/>
              <a:ext cx="20638" cy="17463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2 h 4"/>
                <a:gd name="T8" fmla="*/ 2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65" name="Freeform 2271">
              <a:extLst>
                <a:ext uri="{FF2B5EF4-FFF2-40B4-BE49-F238E27FC236}">
                  <a16:creationId xmlns="" xmlns:a16="http://schemas.microsoft.com/office/drawing/2014/main" id="{69FF87FA-2800-4239-AC3E-096601778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5" y="1533525"/>
              <a:ext cx="15875" cy="17463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2 h 4"/>
                <a:gd name="T4" fmla="*/ 2 w 4"/>
                <a:gd name="T5" fmla="*/ 4 h 4"/>
                <a:gd name="T6" fmla="*/ 4 w 4"/>
                <a:gd name="T7" fmla="*/ 1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66" name="Freeform 2272">
              <a:extLst>
                <a:ext uri="{FF2B5EF4-FFF2-40B4-BE49-F238E27FC236}">
                  <a16:creationId xmlns="" xmlns:a16="http://schemas.microsoft.com/office/drawing/2014/main" id="{8EEE233E-9C7A-4977-96A3-82F833D11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600" y="1533525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4" y="2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67" name="Freeform 2273">
              <a:extLst>
                <a:ext uri="{FF2B5EF4-FFF2-40B4-BE49-F238E27FC236}">
                  <a16:creationId xmlns="" xmlns:a16="http://schemas.microsoft.com/office/drawing/2014/main" id="{FAB0E48A-4740-4829-A021-00AE01300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1530350"/>
              <a:ext cx="15875" cy="20638"/>
            </a:xfrm>
            <a:custGeom>
              <a:avLst/>
              <a:gdLst>
                <a:gd name="T0" fmla="*/ 4 w 4"/>
                <a:gd name="T1" fmla="*/ 3 h 5"/>
                <a:gd name="T2" fmla="*/ 2 w 4"/>
                <a:gd name="T3" fmla="*/ 0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2"/>
                    <a:pt x="3" y="2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2" y="5"/>
                    <a:pt x="4" y="4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68" name="Freeform 2274">
              <a:extLst>
                <a:ext uri="{FF2B5EF4-FFF2-40B4-BE49-F238E27FC236}">
                  <a16:creationId xmlns="" xmlns:a16="http://schemas.microsoft.com/office/drawing/2014/main" id="{33DB7CAF-5F92-4742-831D-3A6CB716F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400" y="1533525"/>
              <a:ext cx="17463" cy="17463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0 h 4"/>
                <a:gd name="T4" fmla="*/ 0 w 4"/>
                <a:gd name="T5" fmla="*/ 2 h 4"/>
                <a:gd name="T6" fmla="*/ 3 w 4"/>
                <a:gd name="T7" fmla="*/ 4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69" name="Freeform 2275">
              <a:extLst>
                <a:ext uri="{FF2B5EF4-FFF2-40B4-BE49-F238E27FC236}">
                  <a16:creationId xmlns="" xmlns:a16="http://schemas.microsoft.com/office/drawing/2014/main" id="{B8C5D2E0-A3BF-4697-8082-E7DB08B07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363" y="1530350"/>
              <a:ext cx="17463" cy="20638"/>
            </a:xfrm>
            <a:custGeom>
              <a:avLst/>
              <a:gdLst>
                <a:gd name="T0" fmla="*/ 0 w 4"/>
                <a:gd name="T1" fmla="*/ 3 h 5"/>
                <a:gd name="T2" fmla="*/ 3 w 4"/>
                <a:gd name="T3" fmla="*/ 5 h 5"/>
                <a:gd name="T4" fmla="*/ 4 w 4"/>
                <a:gd name="T5" fmla="*/ 3 h 5"/>
                <a:gd name="T6" fmla="*/ 2 w 4"/>
                <a:gd name="T7" fmla="*/ 0 h 5"/>
                <a:gd name="T8" fmla="*/ 0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1" y="4"/>
                    <a:pt x="2" y="4"/>
                    <a:pt x="3" y="5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70" name="Freeform 2276">
              <a:extLst>
                <a:ext uri="{FF2B5EF4-FFF2-40B4-BE49-F238E27FC236}">
                  <a16:creationId xmlns="" xmlns:a16="http://schemas.microsoft.com/office/drawing/2014/main" id="{F2405C93-E106-43C2-8573-52AC3559B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88" y="1533525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4" y="2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71" name="Freeform 2277">
              <a:extLst>
                <a:ext uri="{FF2B5EF4-FFF2-40B4-BE49-F238E27FC236}">
                  <a16:creationId xmlns="" xmlns:a16="http://schemas.microsoft.com/office/drawing/2014/main" id="{3D81FBED-F207-4CF9-A412-0EE2E2090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988" y="1533525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72" name="Freeform 2278">
              <a:extLst>
                <a:ext uri="{FF2B5EF4-FFF2-40B4-BE49-F238E27FC236}">
                  <a16:creationId xmlns="" xmlns:a16="http://schemas.microsoft.com/office/drawing/2014/main" id="{21E773D8-98C7-4406-B174-E72807828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3" y="1533525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73" name="Freeform 2279">
              <a:extLst>
                <a:ext uri="{FF2B5EF4-FFF2-40B4-BE49-F238E27FC236}">
                  <a16:creationId xmlns="" xmlns:a16="http://schemas.microsoft.com/office/drawing/2014/main" id="{2C798063-F330-42ED-8C6A-6C7453E66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75" y="1533525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1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3"/>
                    <a:pt x="4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2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74" name="Freeform 2280">
              <a:extLst>
                <a:ext uri="{FF2B5EF4-FFF2-40B4-BE49-F238E27FC236}">
                  <a16:creationId xmlns="" xmlns:a16="http://schemas.microsoft.com/office/drawing/2014/main" id="{9126D293-3798-420C-8B2A-50F7759C9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1533525"/>
              <a:ext cx="20638" cy="17463"/>
            </a:xfrm>
            <a:custGeom>
              <a:avLst/>
              <a:gdLst>
                <a:gd name="T0" fmla="*/ 2 w 5"/>
                <a:gd name="T1" fmla="*/ 4 h 4"/>
                <a:gd name="T2" fmla="*/ 5 w 5"/>
                <a:gd name="T3" fmla="*/ 2 h 4"/>
                <a:gd name="T4" fmla="*/ 3 w 5"/>
                <a:gd name="T5" fmla="*/ 0 h 4"/>
                <a:gd name="T6" fmla="*/ 0 w 5"/>
                <a:gd name="T7" fmla="*/ 1 h 4"/>
                <a:gd name="T8" fmla="*/ 2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3" y="3"/>
                    <a:pt x="4" y="3"/>
                    <a:pt x="5" y="2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75" name="Freeform 2281">
              <a:extLst>
                <a:ext uri="{FF2B5EF4-FFF2-40B4-BE49-F238E27FC236}">
                  <a16:creationId xmlns="" xmlns:a16="http://schemas.microsoft.com/office/drawing/2014/main" id="{F51FBF6B-0278-4173-A640-065AA8808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533525"/>
              <a:ext cx="15875" cy="17463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3 w 4"/>
                <a:gd name="T5" fmla="*/ 4 h 4"/>
                <a:gd name="T6" fmla="*/ 4 w 4"/>
                <a:gd name="T7" fmla="*/ 2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2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76" name="Freeform 2282">
              <a:extLst>
                <a:ext uri="{FF2B5EF4-FFF2-40B4-BE49-F238E27FC236}">
                  <a16:creationId xmlns="" xmlns:a16="http://schemas.microsoft.com/office/drawing/2014/main" id="{BB991E7B-67C8-4935-AA4C-0076AD3ED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533525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4" y="2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77" name="Freeform 2283">
              <a:extLst>
                <a:ext uri="{FF2B5EF4-FFF2-40B4-BE49-F238E27FC236}">
                  <a16:creationId xmlns="" xmlns:a16="http://schemas.microsoft.com/office/drawing/2014/main" id="{8E70708F-F720-43CE-841A-E3E0C7B3F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-88900" y="1533525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78" name="Freeform 2284">
              <a:extLst>
                <a:ext uri="{FF2B5EF4-FFF2-40B4-BE49-F238E27FC236}">
                  <a16:creationId xmlns="" xmlns:a16="http://schemas.microsoft.com/office/drawing/2014/main" id="{58164E9E-FC95-4073-A2F4-50841AA19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200150"/>
              <a:ext cx="15875" cy="17463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2 h 4"/>
                <a:gd name="T4" fmla="*/ 3 w 4"/>
                <a:gd name="T5" fmla="*/ 0 h 4"/>
                <a:gd name="T6" fmla="*/ 0 w 4"/>
                <a:gd name="T7" fmla="*/ 2 h 4"/>
                <a:gd name="T8" fmla="*/ 2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3" y="4"/>
                    <a:pt x="4" y="3"/>
                    <a:pt x="4" y="2"/>
                  </a:cubicBezTo>
                  <a:cubicBezTo>
                    <a:pt x="4" y="2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79" name="Freeform 2285">
              <a:extLst>
                <a:ext uri="{FF2B5EF4-FFF2-40B4-BE49-F238E27FC236}">
                  <a16:creationId xmlns="" xmlns:a16="http://schemas.microsoft.com/office/drawing/2014/main" id="{1E32BC14-23B9-4790-83C6-EB5B24FF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2" y="1"/>
                    <a:pt x="0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80" name="Freeform 2286">
              <a:extLst>
                <a:ext uri="{FF2B5EF4-FFF2-40B4-BE49-F238E27FC236}">
                  <a16:creationId xmlns="" xmlns:a16="http://schemas.microsoft.com/office/drawing/2014/main" id="{6D273469-2C50-480C-AB53-10FB9D24B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375" y="5051425"/>
              <a:ext cx="4763" cy="30163"/>
            </a:xfrm>
            <a:custGeom>
              <a:avLst/>
              <a:gdLst>
                <a:gd name="T0" fmla="*/ 0 w 1"/>
                <a:gd name="T1" fmla="*/ 6 h 7"/>
                <a:gd name="T2" fmla="*/ 1 w 1"/>
                <a:gd name="T3" fmla="*/ 7 h 7"/>
                <a:gd name="T4" fmla="*/ 1 w 1"/>
                <a:gd name="T5" fmla="*/ 0 h 7"/>
                <a:gd name="T6" fmla="*/ 0 w 1"/>
                <a:gd name="T7" fmla="*/ 0 h 7"/>
                <a:gd name="T8" fmla="*/ 0 w 1"/>
                <a:gd name="T9" fmla="*/ 2 h 7"/>
                <a:gd name="T10" fmla="*/ 0 w 1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7">
                  <a:moveTo>
                    <a:pt x="0" y="6"/>
                  </a:moveTo>
                  <a:cubicBezTo>
                    <a:pt x="0" y="6"/>
                    <a:pt x="1" y="6"/>
                    <a:pt x="1" y="7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81" name="Freeform 2287">
              <a:extLst>
                <a:ext uri="{FF2B5EF4-FFF2-40B4-BE49-F238E27FC236}">
                  <a16:creationId xmlns="" xmlns:a16="http://schemas.microsoft.com/office/drawing/2014/main" id="{054E603E-D59D-4C42-9208-46313772F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-88900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82" name="Freeform 2288">
              <a:extLst>
                <a:ext uri="{FF2B5EF4-FFF2-40B4-BE49-F238E27FC236}">
                  <a16:creationId xmlns="" xmlns:a16="http://schemas.microsoft.com/office/drawing/2014/main" id="{2091B211-B091-4404-AA1D-CB61E36C8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613" y="1533525"/>
              <a:ext cx="20638" cy="17463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3"/>
                    <a:pt x="4" y="2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83" name="Freeform 2289">
              <a:extLst>
                <a:ext uri="{FF2B5EF4-FFF2-40B4-BE49-F238E27FC236}">
                  <a16:creationId xmlns="" xmlns:a16="http://schemas.microsoft.com/office/drawing/2014/main" id="{E2ABC8E4-1F3A-4BA3-B929-B29CC5C51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1533525"/>
              <a:ext cx="15875" cy="20638"/>
            </a:xfrm>
            <a:custGeom>
              <a:avLst/>
              <a:gdLst>
                <a:gd name="T0" fmla="*/ 1 w 4"/>
                <a:gd name="T1" fmla="*/ 2 h 5"/>
                <a:gd name="T2" fmla="*/ 3 w 4"/>
                <a:gd name="T3" fmla="*/ 5 h 5"/>
                <a:gd name="T4" fmla="*/ 4 w 4"/>
                <a:gd name="T5" fmla="*/ 1 h 5"/>
                <a:gd name="T6" fmla="*/ 2 w 4"/>
                <a:gd name="T7" fmla="*/ 0 h 5"/>
                <a:gd name="T8" fmla="*/ 1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3"/>
                    <a:pt x="1" y="3"/>
                    <a:pt x="3" y="5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84" name="Freeform 2290">
              <a:extLst>
                <a:ext uri="{FF2B5EF4-FFF2-40B4-BE49-F238E27FC236}">
                  <a16:creationId xmlns="" xmlns:a16="http://schemas.microsoft.com/office/drawing/2014/main" id="{ECF836AD-AC57-4644-B5C0-C089FD002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300" y="1533525"/>
              <a:ext cx="20638" cy="17463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2" y="1"/>
                    <a:pt x="0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85" name="Freeform 2291">
              <a:extLst>
                <a:ext uri="{FF2B5EF4-FFF2-40B4-BE49-F238E27FC236}">
                  <a16:creationId xmlns="" xmlns:a16="http://schemas.microsoft.com/office/drawing/2014/main" id="{7B82F06C-3DE7-4002-A9C2-2825F4BC4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1530350"/>
              <a:ext cx="15875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5 h 5"/>
                <a:gd name="T4" fmla="*/ 4 w 4"/>
                <a:gd name="T5" fmla="*/ 3 h 5"/>
                <a:gd name="T6" fmla="*/ 2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2" y="5"/>
                    <a:pt x="4" y="4"/>
                    <a:pt x="4" y="3"/>
                  </a:cubicBezTo>
                  <a:cubicBezTo>
                    <a:pt x="4" y="2"/>
                    <a:pt x="3" y="2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86" name="Freeform 2292">
              <a:extLst>
                <a:ext uri="{FF2B5EF4-FFF2-40B4-BE49-F238E27FC236}">
                  <a16:creationId xmlns="" xmlns:a16="http://schemas.microsoft.com/office/drawing/2014/main" id="{B6BA5CB1-8DF0-4840-B11E-D4E0472E3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688" y="1533525"/>
              <a:ext cx="15875" cy="17463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0 h 4"/>
                <a:gd name="T4" fmla="*/ 0 w 4"/>
                <a:gd name="T5" fmla="*/ 2 h 4"/>
                <a:gd name="T6" fmla="*/ 2 w 4"/>
                <a:gd name="T7" fmla="*/ 4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87" name="Freeform 2293">
              <a:extLst>
                <a:ext uri="{FF2B5EF4-FFF2-40B4-BE49-F238E27FC236}">
                  <a16:creationId xmlns="" xmlns:a16="http://schemas.microsoft.com/office/drawing/2014/main" id="{D53C2B1F-EEBF-4013-B7C2-02A5DE449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713" y="1370013"/>
              <a:ext cx="20638" cy="15875"/>
            </a:xfrm>
            <a:custGeom>
              <a:avLst/>
              <a:gdLst>
                <a:gd name="T0" fmla="*/ 0 w 5"/>
                <a:gd name="T1" fmla="*/ 2 h 4"/>
                <a:gd name="T2" fmla="*/ 3 w 5"/>
                <a:gd name="T3" fmla="*/ 3 h 4"/>
                <a:gd name="T4" fmla="*/ 5 w 5"/>
                <a:gd name="T5" fmla="*/ 1 h 4"/>
                <a:gd name="T6" fmla="*/ 3 w 5"/>
                <a:gd name="T7" fmla="*/ 0 h 4"/>
                <a:gd name="T8" fmla="*/ 0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2" y="3"/>
                    <a:pt x="3" y="4"/>
                    <a:pt x="3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88" name="Freeform 2294">
              <a:extLst>
                <a:ext uri="{FF2B5EF4-FFF2-40B4-BE49-F238E27FC236}">
                  <a16:creationId xmlns="" xmlns:a16="http://schemas.microsoft.com/office/drawing/2014/main" id="{6CCF03C0-1699-4925-A0B7-39C726AD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488" y="1533525"/>
              <a:ext cx="17463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5 h 5"/>
                <a:gd name="T4" fmla="*/ 4 w 4"/>
                <a:gd name="T5" fmla="*/ 1 h 5"/>
                <a:gd name="T6" fmla="*/ 2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3"/>
                    <a:pt x="2" y="5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89" name="Freeform 2295">
              <a:extLst>
                <a:ext uri="{FF2B5EF4-FFF2-40B4-BE49-F238E27FC236}">
                  <a16:creationId xmlns="" xmlns:a16="http://schemas.microsoft.com/office/drawing/2014/main" id="{CA10B5EB-99A5-42E2-8371-0DBEDC177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450" y="1533525"/>
              <a:ext cx="12700" cy="20638"/>
            </a:xfrm>
            <a:custGeom>
              <a:avLst/>
              <a:gdLst>
                <a:gd name="T0" fmla="*/ 0 w 3"/>
                <a:gd name="T1" fmla="*/ 2 h 5"/>
                <a:gd name="T2" fmla="*/ 1 w 3"/>
                <a:gd name="T3" fmla="*/ 5 h 5"/>
                <a:gd name="T4" fmla="*/ 3 w 3"/>
                <a:gd name="T5" fmla="*/ 2 h 5"/>
                <a:gd name="T6" fmla="*/ 2 w 3"/>
                <a:gd name="T7" fmla="*/ 0 h 5"/>
                <a:gd name="T8" fmla="*/ 0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90" name="Freeform 2296">
              <a:extLst>
                <a:ext uri="{FF2B5EF4-FFF2-40B4-BE49-F238E27FC236}">
                  <a16:creationId xmlns="" xmlns:a16="http://schemas.microsoft.com/office/drawing/2014/main" id="{6F4933DE-3A7F-41CC-BAE8-42E5D6D62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8" y="1706563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2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91" name="Freeform 2297">
              <a:extLst>
                <a:ext uri="{FF2B5EF4-FFF2-40B4-BE49-F238E27FC236}">
                  <a16:creationId xmlns="" xmlns:a16="http://schemas.microsoft.com/office/drawing/2014/main" id="{4DC311B4-B238-4757-8F43-31549F36C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-88900" y="2546350"/>
              <a:ext cx="20638" cy="15875"/>
            </a:xfrm>
            <a:custGeom>
              <a:avLst/>
              <a:gdLst>
                <a:gd name="T0" fmla="*/ 3 w 5"/>
                <a:gd name="T1" fmla="*/ 3 h 4"/>
                <a:gd name="T2" fmla="*/ 5 w 5"/>
                <a:gd name="T3" fmla="*/ 1 h 4"/>
                <a:gd name="T4" fmla="*/ 3 w 5"/>
                <a:gd name="T5" fmla="*/ 0 h 4"/>
                <a:gd name="T6" fmla="*/ 0 w 5"/>
                <a:gd name="T7" fmla="*/ 2 h 4"/>
                <a:gd name="T8" fmla="*/ 3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4" y="3"/>
                    <a:pt x="4" y="2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92" name="Freeform 2298">
              <a:extLst>
                <a:ext uri="{FF2B5EF4-FFF2-40B4-BE49-F238E27FC236}">
                  <a16:creationId xmlns="" xmlns:a16="http://schemas.microsoft.com/office/drawing/2014/main" id="{31B06441-8975-41EE-B473-CEDEC36DF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546350"/>
              <a:ext cx="20638" cy="12700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2 h 3"/>
                <a:gd name="T4" fmla="*/ 4 w 5"/>
                <a:gd name="T5" fmla="*/ 3 h 3"/>
                <a:gd name="T6" fmla="*/ 5 w 5"/>
                <a:gd name="T7" fmla="*/ 2 h 3"/>
                <a:gd name="T8" fmla="*/ 3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2" y="0"/>
                    <a:pt x="2" y="1"/>
                    <a:pt x="0" y="2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93" name="Freeform 2299">
              <a:extLst>
                <a:ext uri="{FF2B5EF4-FFF2-40B4-BE49-F238E27FC236}">
                  <a16:creationId xmlns="" xmlns:a16="http://schemas.microsoft.com/office/drawing/2014/main" id="{36521899-3C0E-467E-9C72-8D91B4A70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2546350"/>
              <a:ext cx="15875" cy="15875"/>
            </a:xfrm>
            <a:custGeom>
              <a:avLst/>
              <a:gdLst>
                <a:gd name="T0" fmla="*/ 3 w 4"/>
                <a:gd name="T1" fmla="*/ 3 h 4"/>
                <a:gd name="T2" fmla="*/ 4 w 4"/>
                <a:gd name="T3" fmla="*/ 2 h 4"/>
                <a:gd name="T4" fmla="*/ 2 w 4"/>
                <a:gd name="T5" fmla="*/ 0 h 4"/>
                <a:gd name="T6" fmla="*/ 0 w 4"/>
                <a:gd name="T7" fmla="*/ 1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2"/>
                    <a:pt x="2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94" name="Freeform 2300">
              <a:extLst>
                <a:ext uri="{FF2B5EF4-FFF2-40B4-BE49-F238E27FC236}">
                  <a16:creationId xmlns="" xmlns:a16="http://schemas.microsoft.com/office/drawing/2014/main" id="{A05AB073-D40B-410B-9DE4-2A6B7DB5D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413" y="1533525"/>
              <a:ext cx="20638" cy="17463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2" y="1"/>
                    <a:pt x="0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3"/>
                    <a:pt x="5" y="2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95" name="Freeform 2301">
              <a:extLst>
                <a:ext uri="{FF2B5EF4-FFF2-40B4-BE49-F238E27FC236}">
                  <a16:creationId xmlns="" xmlns:a16="http://schemas.microsoft.com/office/drawing/2014/main" id="{C84C6E8C-C3B5-4A22-959D-57C457B47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075" y="1530350"/>
              <a:ext cx="17463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5 h 5"/>
                <a:gd name="T4" fmla="*/ 4 w 4"/>
                <a:gd name="T5" fmla="*/ 3 h 5"/>
                <a:gd name="T6" fmla="*/ 2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2" y="5"/>
                    <a:pt x="4" y="4"/>
                    <a:pt x="4" y="3"/>
                  </a:cubicBezTo>
                  <a:cubicBezTo>
                    <a:pt x="4" y="2"/>
                    <a:pt x="3" y="2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96" name="Freeform 2302">
              <a:extLst>
                <a:ext uri="{FF2B5EF4-FFF2-40B4-BE49-F238E27FC236}">
                  <a16:creationId xmlns="" xmlns:a16="http://schemas.microsoft.com/office/drawing/2014/main" id="{25CFA1E5-790D-4D01-AA68-241254A80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1533525"/>
              <a:ext cx="20638" cy="17463"/>
            </a:xfrm>
            <a:custGeom>
              <a:avLst/>
              <a:gdLst>
                <a:gd name="T0" fmla="*/ 4 w 5"/>
                <a:gd name="T1" fmla="*/ 2 h 4"/>
                <a:gd name="T2" fmla="*/ 2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4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97" name="Freeform 2303">
              <a:extLst>
                <a:ext uri="{FF2B5EF4-FFF2-40B4-BE49-F238E27FC236}">
                  <a16:creationId xmlns="" xmlns:a16="http://schemas.microsoft.com/office/drawing/2014/main" id="{8BD061AC-BC8E-4BF4-8932-31905C80F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1533525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4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98" name="Freeform 2304">
              <a:extLst>
                <a:ext uri="{FF2B5EF4-FFF2-40B4-BE49-F238E27FC236}">
                  <a16:creationId xmlns="" xmlns:a16="http://schemas.microsoft.com/office/drawing/2014/main" id="{C5150A69-6384-4DE7-AA55-EFADE49B3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3" y="2711450"/>
              <a:ext cx="15875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5 h 5"/>
                <a:gd name="T4" fmla="*/ 4 w 4"/>
                <a:gd name="T5" fmla="*/ 2 h 5"/>
                <a:gd name="T6" fmla="*/ 3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2"/>
                    <a:pt x="1" y="3"/>
                    <a:pt x="2" y="5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99" name="Freeform 2305">
              <a:extLst>
                <a:ext uri="{FF2B5EF4-FFF2-40B4-BE49-F238E27FC236}">
                  <a16:creationId xmlns="" xmlns:a16="http://schemas.microsoft.com/office/drawing/2014/main" id="{4B22E3EA-BD47-4529-9943-6DC803B20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313" y="1365250"/>
              <a:ext cx="15875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4 h 5"/>
                <a:gd name="T4" fmla="*/ 4 w 4"/>
                <a:gd name="T5" fmla="*/ 3 h 5"/>
                <a:gd name="T6" fmla="*/ 2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1" y="3"/>
                    <a:pt x="1" y="4"/>
                    <a:pt x="2" y="4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00" name="Freeform 2306">
              <a:extLst>
                <a:ext uri="{FF2B5EF4-FFF2-40B4-BE49-F238E27FC236}">
                  <a16:creationId xmlns="" xmlns:a16="http://schemas.microsoft.com/office/drawing/2014/main" id="{DD301BE2-F252-4AFD-A8BA-3756777AE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4038" y="1370013"/>
              <a:ext cx="20638" cy="12700"/>
            </a:xfrm>
            <a:custGeom>
              <a:avLst/>
              <a:gdLst>
                <a:gd name="T0" fmla="*/ 0 w 5"/>
                <a:gd name="T1" fmla="*/ 2 h 3"/>
                <a:gd name="T2" fmla="*/ 3 w 5"/>
                <a:gd name="T3" fmla="*/ 3 h 3"/>
                <a:gd name="T4" fmla="*/ 5 w 5"/>
                <a:gd name="T5" fmla="*/ 2 h 3"/>
                <a:gd name="T6" fmla="*/ 2 w 5"/>
                <a:gd name="T7" fmla="*/ 0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01" name="Freeform 2307">
              <a:extLst>
                <a:ext uri="{FF2B5EF4-FFF2-40B4-BE49-F238E27FC236}">
                  <a16:creationId xmlns="" xmlns:a16="http://schemas.microsoft.com/office/drawing/2014/main" id="{FC0EB887-7214-4448-86DC-D5F61CE05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4175" y="1370013"/>
              <a:ext cx="20638" cy="12700"/>
            </a:xfrm>
            <a:custGeom>
              <a:avLst/>
              <a:gdLst>
                <a:gd name="T0" fmla="*/ 3 w 5"/>
                <a:gd name="T1" fmla="*/ 3 h 3"/>
                <a:gd name="T2" fmla="*/ 5 w 5"/>
                <a:gd name="T3" fmla="*/ 1 h 3"/>
                <a:gd name="T4" fmla="*/ 4 w 5"/>
                <a:gd name="T5" fmla="*/ 0 h 3"/>
                <a:gd name="T6" fmla="*/ 0 w 5"/>
                <a:gd name="T7" fmla="*/ 1 h 3"/>
                <a:gd name="T8" fmla="*/ 3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4" y="3"/>
                    <a:pt x="5" y="2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02" name="Freeform 2308">
              <a:extLst>
                <a:ext uri="{FF2B5EF4-FFF2-40B4-BE49-F238E27FC236}">
                  <a16:creationId xmlns="" xmlns:a16="http://schemas.microsoft.com/office/drawing/2014/main" id="{2E9E0869-A83E-4834-8FD5-E75F382D1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363" y="1365250"/>
              <a:ext cx="15875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4 h 5"/>
                <a:gd name="T4" fmla="*/ 4 w 4"/>
                <a:gd name="T5" fmla="*/ 3 h 5"/>
                <a:gd name="T6" fmla="*/ 2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03" name="Freeform 2309">
              <a:extLst>
                <a:ext uri="{FF2B5EF4-FFF2-40B4-BE49-F238E27FC236}">
                  <a16:creationId xmlns="" xmlns:a16="http://schemas.microsoft.com/office/drawing/2014/main" id="{75824003-3813-4C63-B54E-F1B537C17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500" y="1365250"/>
              <a:ext cx="17463" cy="17463"/>
            </a:xfrm>
            <a:custGeom>
              <a:avLst/>
              <a:gdLst>
                <a:gd name="T0" fmla="*/ 1 w 4"/>
                <a:gd name="T1" fmla="*/ 2 h 4"/>
                <a:gd name="T2" fmla="*/ 3 w 4"/>
                <a:gd name="T3" fmla="*/ 4 h 4"/>
                <a:gd name="T4" fmla="*/ 4 w 4"/>
                <a:gd name="T5" fmla="*/ 3 h 4"/>
                <a:gd name="T6" fmla="*/ 2 w 4"/>
                <a:gd name="T7" fmla="*/ 0 h 4"/>
                <a:gd name="T8" fmla="*/ 1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04" name="Freeform 2310">
              <a:extLst>
                <a:ext uri="{FF2B5EF4-FFF2-40B4-BE49-F238E27FC236}">
                  <a16:creationId xmlns="" xmlns:a16="http://schemas.microsoft.com/office/drawing/2014/main" id="{467CAB5E-801D-4007-A6F3-EF20B3491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4988" y="1365250"/>
              <a:ext cx="15875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4 h 5"/>
                <a:gd name="T4" fmla="*/ 4 w 4"/>
                <a:gd name="T5" fmla="*/ 3 h 5"/>
                <a:gd name="T6" fmla="*/ 3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1" y="3"/>
                    <a:pt x="1" y="4"/>
                    <a:pt x="2" y="4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05" name="Freeform 2311">
              <a:extLst>
                <a:ext uri="{FF2B5EF4-FFF2-40B4-BE49-F238E27FC236}">
                  <a16:creationId xmlns="" xmlns:a16="http://schemas.microsoft.com/office/drawing/2014/main" id="{D4E0E9FB-FDD5-4319-B132-A2FF9C338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65250"/>
              <a:ext cx="15875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4 h 5"/>
                <a:gd name="T4" fmla="*/ 4 w 4"/>
                <a:gd name="T5" fmla="*/ 3 h 5"/>
                <a:gd name="T6" fmla="*/ 2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06" name="Freeform 2312">
              <a:extLst>
                <a:ext uri="{FF2B5EF4-FFF2-40B4-BE49-F238E27FC236}">
                  <a16:creationId xmlns="" xmlns:a16="http://schemas.microsoft.com/office/drawing/2014/main" id="{3073B418-3D75-46AF-BE35-52F03954C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088" y="1370013"/>
              <a:ext cx="20638" cy="12700"/>
            </a:xfrm>
            <a:custGeom>
              <a:avLst/>
              <a:gdLst>
                <a:gd name="T0" fmla="*/ 2 w 5"/>
                <a:gd name="T1" fmla="*/ 0 h 3"/>
                <a:gd name="T2" fmla="*/ 0 w 5"/>
                <a:gd name="T3" fmla="*/ 2 h 3"/>
                <a:gd name="T4" fmla="*/ 3 w 5"/>
                <a:gd name="T5" fmla="*/ 3 h 3"/>
                <a:gd name="T6" fmla="*/ 4 w 5"/>
                <a:gd name="T7" fmla="*/ 2 h 3"/>
                <a:gd name="T8" fmla="*/ 2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5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07" name="Freeform 2313">
              <a:extLst>
                <a:ext uri="{FF2B5EF4-FFF2-40B4-BE49-F238E27FC236}">
                  <a16:creationId xmlns="" xmlns:a16="http://schemas.microsoft.com/office/drawing/2014/main" id="{C4481CA7-D399-457C-A1FB-9E16AB802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813" y="1370013"/>
              <a:ext cx="20638" cy="15875"/>
            </a:xfrm>
            <a:custGeom>
              <a:avLst/>
              <a:gdLst>
                <a:gd name="T0" fmla="*/ 0 w 5"/>
                <a:gd name="T1" fmla="*/ 2 h 4"/>
                <a:gd name="T2" fmla="*/ 3 w 5"/>
                <a:gd name="T3" fmla="*/ 3 h 4"/>
                <a:gd name="T4" fmla="*/ 5 w 5"/>
                <a:gd name="T5" fmla="*/ 1 h 4"/>
                <a:gd name="T6" fmla="*/ 3 w 5"/>
                <a:gd name="T7" fmla="*/ 0 h 4"/>
                <a:gd name="T8" fmla="*/ 0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2" y="3"/>
                    <a:pt x="3" y="4"/>
                    <a:pt x="3" y="3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08" name="Freeform 2314">
              <a:extLst>
                <a:ext uri="{FF2B5EF4-FFF2-40B4-BE49-F238E27FC236}">
                  <a16:creationId xmlns="" xmlns:a16="http://schemas.microsoft.com/office/drawing/2014/main" id="{A83AFC06-D3FB-401E-9DB6-F0E358DD8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613" y="1370013"/>
              <a:ext cx="20638" cy="12700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0 w 5"/>
                <a:gd name="T5" fmla="*/ 1 h 3"/>
                <a:gd name="T6" fmla="*/ 3 w 5"/>
                <a:gd name="T7" fmla="*/ 3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3" y="3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09" name="Freeform 2315">
              <a:extLst>
                <a:ext uri="{FF2B5EF4-FFF2-40B4-BE49-F238E27FC236}">
                  <a16:creationId xmlns="" xmlns:a16="http://schemas.microsoft.com/office/drawing/2014/main" id="{98384D8D-2B6F-400B-B98D-6C24B2D1C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1370013"/>
              <a:ext cx="20638" cy="12700"/>
            </a:xfrm>
            <a:custGeom>
              <a:avLst/>
              <a:gdLst>
                <a:gd name="T0" fmla="*/ 3 w 5"/>
                <a:gd name="T1" fmla="*/ 3 h 3"/>
                <a:gd name="T2" fmla="*/ 5 w 5"/>
                <a:gd name="T3" fmla="*/ 1 h 3"/>
                <a:gd name="T4" fmla="*/ 4 w 5"/>
                <a:gd name="T5" fmla="*/ 0 h 3"/>
                <a:gd name="T6" fmla="*/ 0 w 5"/>
                <a:gd name="T7" fmla="*/ 1 h 3"/>
                <a:gd name="T8" fmla="*/ 3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4" y="3"/>
                    <a:pt x="5" y="2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10" name="Freeform 2316">
              <a:extLst>
                <a:ext uri="{FF2B5EF4-FFF2-40B4-BE49-F238E27FC236}">
                  <a16:creationId xmlns="" xmlns:a16="http://schemas.microsoft.com/office/drawing/2014/main" id="{9F16D0F2-E258-4C7D-A2F0-FCD896AE3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063" y="1370013"/>
              <a:ext cx="15875" cy="15875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0 w 4"/>
                <a:gd name="T5" fmla="*/ 2 h 4"/>
                <a:gd name="T6" fmla="*/ 2 w 4"/>
                <a:gd name="T7" fmla="*/ 4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3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11" name="Freeform 2317">
              <a:extLst>
                <a:ext uri="{FF2B5EF4-FFF2-40B4-BE49-F238E27FC236}">
                  <a16:creationId xmlns="" xmlns:a16="http://schemas.microsoft.com/office/drawing/2014/main" id="{B0E4803D-5119-421B-8E91-3A685FCE7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1370013"/>
              <a:ext cx="15875" cy="15875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0 h 4"/>
                <a:gd name="T4" fmla="*/ 0 w 4"/>
                <a:gd name="T5" fmla="*/ 2 h 4"/>
                <a:gd name="T6" fmla="*/ 1 w 4"/>
                <a:gd name="T7" fmla="*/ 4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12" name="Freeform 2318">
              <a:extLst>
                <a:ext uri="{FF2B5EF4-FFF2-40B4-BE49-F238E27FC236}">
                  <a16:creationId xmlns="" xmlns:a16="http://schemas.microsoft.com/office/drawing/2014/main" id="{DB101051-1B3D-4BBD-A241-44CFB8489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688" y="1365250"/>
              <a:ext cx="15875" cy="17463"/>
            </a:xfrm>
            <a:custGeom>
              <a:avLst/>
              <a:gdLst>
                <a:gd name="T0" fmla="*/ 3 w 4"/>
                <a:gd name="T1" fmla="*/ 4 h 4"/>
                <a:gd name="T2" fmla="*/ 4 w 4"/>
                <a:gd name="T3" fmla="*/ 3 h 4"/>
                <a:gd name="T4" fmla="*/ 2 w 4"/>
                <a:gd name="T5" fmla="*/ 0 h 4"/>
                <a:gd name="T6" fmla="*/ 1 w 4"/>
                <a:gd name="T7" fmla="*/ 2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3" y="4"/>
                    <a:pt x="4" y="3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13" name="Freeform 2319">
              <a:extLst>
                <a:ext uri="{FF2B5EF4-FFF2-40B4-BE49-F238E27FC236}">
                  <a16:creationId xmlns="" xmlns:a16="http://schemas.microsoft.com/office/drawing/2014/main" id="{03FC0D47-A631-42D9-AF96-BC31582BA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1370013"/>
              <a:ext cx="20638" cy="15875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3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2" y="1"/>
                    <a:pt x="0" y="2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4" y="3"/>
                    <a:pt x="4" y="2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14" name="Freeform 2320">
              <a:extLst>
                <a:ext uri="{FF2B5EF4-FFF2-40B4-BE49-F238E27FC236}">
                  <a16:creationId xmlns="" xmlns:a16="http://schemas.microsoft.com/office/drawing/2014/main" id="{3FFA655A-A9BE-4119-8D75-767101E95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313" y="1370013"/>
              <a:ext cx="20638" cy="12700"/>
            </a:xfrm>
            <a:custGeom>
              <a:avLst/>
              <a:gdLst>
                <a:gd name="T0" fmla="*/ 5 w 5"/>
                <a:gd name="T1" fmla="*/ 2 h 3"/>
                <a:gd name="T2" fmla="*/ 2 w 5"/>
                <a:gd name="T3" fmla="*/ 0 h 3"/>
                <a:gd name="T4" fmla="*/ 0 w 5"/>
                <a:gd name="T5" fmla="*/ 2 h 3"/>
                <a:gd name="T6" fmla="*/ 3 w 5"/>
                <a:gd name="T7" fmla="*/ 3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15" name="Freeform 2321">
              <a:extLst>
                <a:ext uri="{FF2B5EF4-FFF2-40B4-BE49-F238E27FC236}">
                  <a16:creationId xmlns="" xmlns:a16="http://schemas.microsoft.com/office/drawing/2014/main" id="{D16A4592-70AB-4303-AF0C-E2561C1AC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275" y="1370013"/>
              <a:ext cx="15875" cy="12700"/>
            </a:xfrm>
            <a:custGeom>
              <a:avLst/>
              <a:gdLst>
                <a:gd name="T0" fmla="*/ 4 w 4"/>
                <a:gd name="T1" fmla="*/ 2 h 3"/>
                <a:gd name="T2" fmla="*/ 2 w 4"/>
                <a:gd name="T3" fmla="*/ 0 h 3"/>
                <a:gd name="T4" fmla="*/ 0 w 4"/>
                <a:gd name="T5" fmla="*/ 1 h 3"/>
                <a:gd name="T6" fmla="*/ 3 w 4"/>
                <a:gd name="T7" fmla="*/ 3 h 3"/>
                <a:gd name="T8" fmla="*/ 4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16" name="Freeform 2322">
              <a:extLst>
                <a:ext uri="{FF2B5EF4-FFF2-40B4-BE49-F238E27FC236}">
                  <a16:creationId xmlns="" xmlns:a16="http://schemas.microsoft.com/office/drawing/2014/main" id="{4C0B8690-9A45-4984-B999-D1C632F57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175" y="1365250"/>
              <a:ext cx="15875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4 h 5"/>
                <a:gd name="T4" fmla="*/ 4 w 4"/>
                <a:gd name="T5" fmla="*/ 3 h 5"/>
                <a:gd name="T6" fmla="*/ 3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1" y="3"/>
                    <a:pt x="2" y="4"/>
                    <a:pt x="2" y="4"/>
                  </a:cubicBezTo>
                  <a:cubicBezTo>
                    <a:pt x="3" y="5"/>
                    <a:pt x="4" y="3"/>
                    <a:pt x="4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17" name="Freeform 2323">
              <a:extLst>
                <a:ext uri="{FF2B5EF4-FFF2-40B4-BE49-F238E27FC236}">
                  <a16:creationId xmlns="" xmlns:a16="http://schemas.microsoft.com/office/drawing/2014/main" id="{22491D2A-44CC-42CB-A970-901663ED6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0" y="1370013"/>
              <a:ext cx="20638" cy="12700"/>
            </a:xfrm>
            <a:custGeom>
              <a:avLst/>
              <a:gdLst>
                <a:gd name="T0" fmla="*/ 2 w 5"/>
                <a:gd name="T1" fmla="*/ 3 h 3"/>
                <a:gd name="T2" fmla="*/ 5 w 5"/>
                <a:gd name="T3" fmla="*/ 1 h 3"/>
                <a:gd name="T4" fmla="*/ 3 w 5"/>
                <a:gd name="T5" fmla="*/ 0 h 3"/>
                <a:gd name="T6" fmla="*/ 0 w 5"/>
                <a:gd name="T7" fmla="*/ 1 h 3"/>
                <a:gd name="T8" fmla="*/ 2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3" y="3"/>
                    <a:pt x="4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2" y="0"/>
                    <a:pt x="0" y="1"/>
                  </a:cubicBezTo>
                  <a:cubicBezTo>
                    <a:pt x="1" y="2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18" name="Freeform 2324">
              <a:extLst>
                <a:ext uri="{FF2B5EF4-FFF2-40B4-BE49-F238E27FC236}">
                  <a16:creationId xmlns="" xmlns:a16="http://schemas.microsoft.com/office/drawing/2014/main" id="{7D505031-B069-4BEB-914B-2910B4844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1370013"/>
              <a:ext cx="20638" cy="12700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0 w 5"/>
                <a:gd name="T5" fmla="*/ 1 h 3"/>
                <a:gd name="T6" fmla="*/ 3 w 5"/>
                <a:gd name="T7" fmla="*/ 3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3" y="3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19" name="Freeform 2325">
              <a:extLst>
                <a:ext uri="{FF2B5EF4-FFF2-40B4-BE49-F238E27FC236}">
                  <a16:creationId xmlns="" xmlns:a16="http://schemas.microsoft.com/office/drawing/2014/main" id="{2AAD1383-E7B2-4F11-8438-150C73273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763" y="1370013"/>
              <a:ext cx="15875" cy="15875"/>
            </a:xfrm>
            <a:custGeom>
              <a:avLst/>
              <a:gdLst>
                <a:gd name="T0" fmla="*/ 3 w 4"/>
                <a:gd name="T1" fmla="*/ 4 h 4"/>
                <a:gd name="T2" fmla="*/ 4 w 4"/>
                <a:gd name="T3" fmla="*/ 1 h 4"/>
                <a:gd name="T4" fmla="*/ 2 w 4"/>
                <a:gd name="T5" fmla="*/ 0 h 4"/>
                <a:gd name="T6" fmla="*/ 1 w 4"/>
                <a:gd name="T7" fmla="*/ 2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2"/>
                    <a:pt x="2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20" name="Freeform 2326">
              <a:extLst>
                <a:ext uri="{FF2B5EF4-FFF2-40B4-BE49-F238E27FC236}">
                  <a16:creationId xmlns="" xmlns:a16="http://schemas.microsoft.com/office/drawing/2014/main" id="{AA0A2E08-DC15-4153-87DB-F5A77217A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488" y="1370013"/>
              <a:ext cx="20638" cy="12700"/>
            </a:xfrm>
            <a:custGeom>
              <a:avLst/>
              <a:gdLst>
                <a:gd name="T0" fmla="*/ 3 w 5"/>
                <a:gd name="T1" fmla="*/ 3 h 3"/>
                <a:gd name="T2" fmla="*/ 5 w 5"/>
                <a:gd name="T3" fmla="*/ 1 h 3"/>
                <a:gd name="T4" fmla="*/ 3 w 5"/>
                <a:gd name="T5" fmla="*/ 0 h 3"/>
                <a:gd name="T6" fmla="*/ 0 w 5"/>
                <a:gd name="T7" fmla="*/ 1 h 3"/>
                <a:gd name="T8" fmla="*/ 3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3" y="3"/>
                    <a:pt x="4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1" y="2"/>
                    <a:pt x="2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21" name="Freeform 2327">
              <a:extLst>
                <a:ext uri="{FF2B5EF4-FFF2-40B4-BE49-F238E27FC236}">
                  <a16:creationId xmlns="" xmlns:a16="http://schemas.microsoft.com/office/drawing/2014/main" id="{3A4A75F3-7E49-4EB3-AC28-767159BE2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1370013"/>
              <a:ext cx="20638" cy="12700"/>
            </a:xfrm>
            <a:custGeom>
              <a:avLst/>
              <a:gdLst>
                <a:gd name="T0" fmla="*/ 5 w 5"/>
                <a:gd name="T1" fmla="*/ 2 h 3"/>
                <a:gd name="T2" fmla="*/ 2 w 5"/>
                <a:gd name="T3" fmla="*/ 0 h 3"/>
                <a:gd name="T4" fmla="*/ 0 w 5"/>
                <a:gd name="T5" fmla="*/ 2 h 3"/>
                <a:gd name="T6" fmla="*/ 3 w 5"/>
                <a:gd name="T7" fmla="*/ 3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22" name="Freeform 2328">
              <a:extLst>
                <a:ext uri="{FF2B5EF4-FFF2-40B4-BE49-F238E27FC236}">
                  <a16:creationId xmlns="" xmlns:a16="http://schemas.microsoft.com/office/drawing/2014/main" id="{CDCBFF48-6E56-44C3-9F37-CF6D5522E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288" y="1370013"/>
              <a:ext cx="15875" cy="15875"/>
            </a:xfrm>
            <a:custGeom>
              <a:avLst/>
              <a:gdLst>
                <a:gd name="T0" fmla="*/ 1 w 4"/>
                <a:gd name="T1" fmla="*/ 2 h 4"/>
                <a:gd name="T2" fmla="*/ 3 w 4"/>
                <a:gd name="T3" fmla="*/ 4 h 4"/>
                <a:gd name="T4" fmla="*/ 4 w 4"/>
                <a:gd name="T5" fmla="*/ 1 h 4"/>
                <a:gd name="T6" fmla="*/ 2 w 4"/>
                <a:gd name="T7" fmla="*/ 0 h 4"/>
                <a:gd name="T8" fmla="*/ 1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2"/>
                    <a:pt x="2" y="3"/>
                    <a:pt x="3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23" name="Freeform 2329">
              <a:extLst>
                <a:ext uri="{FF2B5EF4-FFF2-40B4-BE49-F238E27FC236}">
                  <a16:creationId xmlns="" xmlns:a16="http://schemas.microsoft.com/office/drawing/2014/main" id="{A5570B2E-41B1-45D8-AC1C-8CFE1630A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013" y="1370013"/>
              <a:ext cx="20638" cy="15875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3 h 4"/>
                <a:gd name="T6" fmla="*/ 5 w 5"/>
                <a:gd name="T7" fmla="*/ 1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1"/>
                    <a:pt x="0" y="2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24" name="Freeform 2330">
              <a:extLst>
                <a:ext uri="{FF2B5EF4-FFF2-40B4-BE49-F238E27FC236}">
                  <a16:creationId xmlns="" xmlns:a16="http://schemas.microsoft.com/office/drawing/2014/main" id="{86270C2D-36D0-4A01-9172-E5AFEF366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150" y="1365250"/>
              <a:ext cx="17463" cy="17463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3 h 4"/>
                <a:gd name="T4" fmla="*/ 2 w 4"/>
                <a:gd name="T5" fmla="*/ 0 h 4"/>
                <a:gd name="T6" fmla="*/ 0 w 4"/>
                <a:gd name="T7" fmla="*/ 2 h 4"/>
                <a:gd name="T8" fmla="*/ 2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3" y="4"/>
                    <a:pt x="4" y="3"/>
                    <a:pt x="4" y="3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3"/>
                    <a:pt x="1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25" name="Freeform 2331">
              <a:extLst>
                <a:ext uri="{FF2B5EF4-FFF2-40B4-BE49-F238E27FC236}">
                  <a16:creationId xmlns="" xmlns:a16="http://schemas.microsoft.com/office/drawing/2014/main" id="{7791CCFA-4C1E-4AB5-8254-6DA2F9333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5" y="1365250"/>
              <a:ext cx="15875" cy="17463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0 h 4"/>
                <a:gd name="T4" fmla="*/ 1 w 4"/>
                <a:gd name="T5" fmla="*/ 2 h 4"/>
                <a:gd name="T6" fmla="*/ 3 w 4"/>
                <a:gd name="T7" fmla="*/ 4 h 4"/>
                <a:gd name="T8" fmla="*/ 4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26" name="Freeform 2332">
              <a:extLst>
                <a:ext uri="{FF2B5EF4-FFF2-40B4-BE49-F238E27FC236}">
                  <a16:creationId xmlns="" xmlns:a16="http://schemas.microsoft.com/office/drawing/2014/main" id="{8E6ED6B6-0D35-499F-B881-AB353B783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600" y="1370013"/>
              <a:ext cx="20638" cy="15875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3 h 4"/>
                <a:gd name="T6" fmla="*/ 5 w 5"/>
                <a:gd name="T7" fmla="*/ 1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1"/>
                    <a:pt x="0" y="2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27" name="Freeform 2333">
              <a:extLst>
                <a:ext uri="{FF2B5EF4-FFF2-40B4-BE49-F238E27FC236}">
                  <a16:creationId xmlns="" xmlns:a16="http://schemas.microsoft.com/office/drawing/2014/main" id="{26F94AFC-D799-43AA-BAD3-0F19AF469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0" y="1370013"/>
              <a:ext cx="20638" cy="12700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1 h 3"/>
                <a:gd name="T4" fmla="*/ 3 w 5"/>
                <a:gd name="T5" fmla="*/ 3 h 3"/>
                <a:gd name="T6" fmla="*/ 5 w 5"/>
                <a:gd name="T7" fmla="*/ 2 h 3"/>
                <a:gd name="T8" fmla="*/ 3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3" y="3"/>
                    <a:pt x="4" y="2"/>
                    <a:pt x="5" y="2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28" name="Freeform 2334">
              <a:extLst>
                <a:ext uri="{FF2B5EF4-FFF2-40B4-BE49-F238E27FC236}">
                  <a16:creationId xmlns="" xmlns:a16="http://schemas.microsoft.com/office/drawing/2014/main" id="{5FA0E8AC-DA9F-45D5-A9F7-1EB0E65EE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400" y="1370013"/>
              <a:ext cx="17463" cy="12700"/>
            </a:xfrm>
            <a:custGeom>
              <a:avLst/>
              <a:gdLst>
                <a:gd name="T0" fmla="*/ 4 w 4"/>
                <a:gd name="T1" fmla="*/ 2 h 3"/>
                <a:gd name="T2" fmla="*/ 2 w 4"/>
                <a:gd name="T3" fmla="*/ 0 h 3"/>
                <a:gd name="T4" fmla="*/ 0 w 4"/>
                <a:gd name="T5" fmla="*/ 1 h 3"/>
                <a:gd name="T6" fmla="*/ 3 w 4"/>
                <a:gd name="T7" fmla="*/ 3 h 3"/>
                <a:gd name="T8" fmla="*/ 4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29" name="Freeform 2335">
              <a:extLst>
                <a:ext uri="{FF2B5EF4-FFF2-40B4-BE49-F238E27FC236}">
                  <a16:creationId xmlns="" xmlns:a16="http://schemas.microsoft.com/office/drawing/2014/main" id="{6070004B-9B81-4132-9746-882D73852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363" y="1365250"/>
              <a:ext cx="17463" cy="17463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3 w 4"/>
                <a:gd name="T5" fmla="*/ 4 h 4"/>
                <a:gd name="T6" fmla="*/ 4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30" name="Freeform 2336">
              <a:extLst>
                <a:ext uri="{FF2B5EF4-FFF2-40B4-BE49-F238E27FC236}">
                  <a16:creationId xmlns="" xmlns:a16="http://schemas.microsoft.com/office/drawing/2014/main" id="{BF42AB4A-6F6B-4279-BA43-D993B1C52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88" y="1370013"/>
              <a:ext cx="20638" cy="12700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0 w 5"/>
                <a:gd name="T5" fmla="*/ 2 h 3"/>
                <a:gd name="T6" fmla="*/ 3 w 5"/>
                <a:gd name="T7" fmla="*/ 3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31" name="Freeform 2337">
              <a:extLst>
                <a:ext uri="{FF2B5EF4-FFF2-40B4-BE49-F238E27FC236}">
                  <a16:creationId xmlns="" xmlns:a16="http://schemas.microsoft.com/office/drawing/2014/main" id="{BB1A5C48-0812-4FA1-A941-BFC2FCEA1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750" y="1370013"/>
              <a:ext cx="15875" cy="15875"/>
            </a:xfrm>
            <a:custGeom>
              <a:avLst/>
              <a:gdLst>
                <a:gd name="T0" fmla="*/ 0 w 4"/>
                <a:gd name="T1" fmla="*/ 2 h 4"/>
                <a:gd name="T2" fmla="*/ 1 w 4"/>
                <a:gd name="T3" fmla="*/ 4 h 4"/>
                <a:gd name="T4" fmla="*/ 3 w 4"/>
                <a:gd name="T5" fmla="*/ 1 h 4"/>
                <a:gd name="T6" fmla="*/ 2 w 4"/>
                <a:gd name="T7" fmla="*/ 0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2"/>
                    <a:pt x="1" y="3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32" name="Freeform 2338">
              <a:extLst>
                <a:ext uri="{FF2B5EF4-FFF2-40B4-BE49-F238E27FC236}">
                  <a16:creationId xmlns="" xmlns:a16="http://schemas.microsoft.com/office/drawing/2014/main" id="{A073F609-0E05-4E1A-AFED-F9C40BE9B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3" y="1370013"/>
              <a:ext cx="20638" cy="12700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0 w 5"/>
                <a:gd name="T5" fmla="*/ 1 h 3"/>
                <a:gd name="T6" fmla="*/ 3 w 5"/>
                <a:gd name="T7" fmla="*/ 3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33" name="Freeform 2339">
              <a:extLst>
                <a:ext uri="{FF2B5EF4-FFF2-40B4-BE49-F238E27FC236}">
                  <a16:creationId xmlns="" xmlns:a16="http://schemas.microsoft.com/office/drawing/2014/main" id="{611DC25F-181F-41AB-87AF-C48FCC501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8" y="1370013"/>
              <a:ext cx="15875" cy="15875"/>
            </a:xfrm>
            <a:custGeom>
              <a:avLst/>
              <a:gdLst>
                <a:gd name="T0" fmla="*/ 0 w 4"/>
                <a:gd name="T1" fmla="*/ 2 h 4"/>
                <a:gd name="T2" fmla="*/ 3 w 4"/>
                <a:gd name="T3" fmla="*/ 4 h 4"/>
                <a:gd name="T4" fmla="*/ 4 w 4"/>
                <a:gd name="T5" fmla="*/ 1 h 4"/>
                <a:gd name="T6" fmla="*/ 2 w 4"/>
                <a:gd name="T7" fmla="*/ 0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2"/>
                    <a:pt x="1" y="3"/>
                    <a:pt x="3" y="4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34" name="Freeform 2340">
              <a:extLst>
                <a:ext uri="{FF2B5EF4-FFF2-40B4-BE49-F238E27FC236}">
                  <a16:creationId xmlns="" xmlns:a16="http://schemas.microsoft.com/office/drawing/2014/main" id="{DE90B9EC-2455-4941-86A9-38742DA83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1370013"/>
              <a:ext cx="20638" cy="15875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3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3"/>
                  </a:cubicBezTo>
                  <a:cubicBezTo>
                    <a:pt x="4" y="3"/>
                    <a:pt x="4" y="2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35" name="Freeform 2341">
              <a:extLst>
                <a:ext uri="{FF2B5EF4-FFF2-40B4-BE49-F238E27FC236}">
                  <a16:creationId xmlns="" xmlns:a16="http://schemas.microsoft.com/office/drawing/2014/main" id="{954CE394-DB5C-42B1-A999-7C7B4DEF0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365250"/>
              <a:ext cx="15875" cy="17463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0 h 4"/>
                <a:gd name="T4" fmla="*/ 1 w 4"/>
                <a:gd name="T5" fmla="*/ 2 h 4"/>
                <a:gd name="T6" fmla="*/ 3 w 4"/>
                <a:gd name="T7" fmla="*/ 4 h 4"/>
                <a:gd name="T8" fmla="*/ 4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36" name="Freeform 2342">
              <a:extLst>
                <a:ext uri="{FF2B5EF4-FFF2-40B4-BE49-F238E27FC236}">
                  <a16:creationId xmlns="" xmlns:a16="http://schemas.microsoft.com/office/drawing/2014/main" id="{F15DEB22-0B78-4EAA-9DE6-CF10B9705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370013"/>
              <a:ext cx="20638" cy="12700"/>
            </a:xfrm>
            <a:custGeom>
              <a:avLst/>
              <a:gdLst>
                <a:gd name="T0" fmla="*/ 3 w 5"/>
                <a:gd name="T1" fmla="*/ 3 h 3"/>
                <a:gd name="T2" fmla="*/ 5 w 5"/>
                <a:gd name="T3" fmla="*/ 1 h 3"/>
                <a:gd name="T4" fmla="*/ 4 w 5"/>
                <a:gd name="T5" fmla="*/ 0 h 3"/>
                <a:gd name="T6" fmla="*/ 0 w 5"/>
                <a:gd name="T7" fmla="*/ 1 h 3"/>
                <a:gd name="T8" fmla="*/ 3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4" y="3"/>
                    <a:pt x="4" y="2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2" y="2"/>
                    <a:pt x="2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37" name="Freeform 2343">
              <a:extLst>
                <a:ext uri="{FF2B5EF4-FFF2-40B4-BE49-F238E27FC236}">
                  <a16:creationId xmlns="" xmlns:a16="http://schemas.microsoft.com/office/drawing/2014/main" id="{3172B745-0B98-4B98-86A9-C0432937B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-88900" y="1370013"/>
              <a:ext cx="20638" cy="12700"/>
            </a:xfrm>
            <a:custGeom>
              <a:avLst/>
              <a:gdLst>
                <a:gd name="T0" fmla="*/ 2 w 5"/>
                <a:gd name="T1" fmla="*/ 0 h 3"/>
                <a:gd name="T2" fmla="*/ 0 w 5"/>
                <a:gd name="T3" fmla="*/ 2 h 3"/>
                <a:gd name="T4" fmla="*/ 3 w 5"/>
                <a:gd name="T5" fmla="*/ 3 h 3"/>
                <a:gd name="T6" fmla="*/ 5 w 5"/>
                <a:gd name="T7" fmla="*/ 2 h 3"/>
                <a:gd name="T8" fmla="*/ 2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38" name="Freeform 2344">
              <a:extLst>
                <a:ext uri="{FF2B5EF4-FFF2-40B4-BE49-F238E27FC236}">
                  <a16:creationId xmlns="" xmlns:a16="http://schemas.microsoft.com/office/drawing/2014/main" id="{E265B896-B333-46FC-8301-0FB4E9C08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7550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39" name="Freeform 2345">
              <a:extLst>
                <a:ext uri="{FF2B5EF4-FFF2-40B4-BE49-F238E27FC236}">
                  <a16:creationId xmlns="" xmlns:a16="http://schemas.microsoft.com/office/drawing/2014/main" id="{EFC06B7A-8431-4276-8C36-184260FF4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4038" y="1200150"/>
              <a:ext cx="20638" cy="17463"/>
            </a:xfrm>
            <a:custGeom>
              <a:avLst/>
              <a:gdLst>
                <a:gd name="T0" fmla="*/ 2 w 5"/>
                <a:gd name="T1" fmla="*/ 4 h 4"/>
                <a:gd name="T2" fmla="*/ 5 w 5"/>
                <a:gd name="T3" fmla="*/ 2 h 4"/>
                <a:gd name="T4" fmla="*/ 3 w 5"/>
                <a:gd name="T5" fmla="*/ 0 h 4"/>
                <a:gd name="T6" fmla="*/ 0 w 5"/>
                <a:gd name="T7" fmla="*/ 2 h 4"/>
                <a:gd name="T8" fmla="*/ 2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3" y="4"/>
                    <a:pt x="4" y="3"/>
                    <a:pt x="5" y="2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40" name="Freeform 2346">
              <a:extLst>
                <a:ext uri="{FF2B5EF4-FFF2-40B4-BE49-F238E27FC236}">
                  <a16:creationId xmlns="" xmlns:a16="http://schemas.microsoft.com/office/drawing/2014/main" id="{40886C28-19DD-4EB5-87F2-0371F9907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4175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3" y="1"/>
                    <a:pt x="2" y="1"/>
                    <a:pt x="0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41" name="Freeform 2347">
              <a:extLst>
                <a:ext uri="{FF2B5EF4-FFF2-40B4-BE49-F238E27FC236}">
                  <a16:creationId xmlns="" xmlns:a16="http://schemas.microsoft.com/office/drawing/2014/main" id="{E09D10E6-9364-46C7-B0D2-862C45F79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0663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42" name="Freeform 2348">
              <a:extLst>
                <a:ext uri="{FF2B5EF4-FFF2-40B4-BE49-F238E27FC236}">
                  <a16:creationId xmlns="" xmlns:a16="http://schemas.microsoft.com/office/drawing/2014/main" id="{16F8B0F8-3ECF-46D7-889C-4B60A01CA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7625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2"/>
                    <a:pt x="4" y="1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43" name="Freeform 2349">
              <a:extLst>
                <a:ext uri="{FF2B5EF4-FFF2-40B4-BE49-F238E27FC236}">
                  <a16:creationId xmlns="" xmlns:a16="http://schemas.microsoft.com/office/drawing/2014/main" id="{663680E6-40FA-4C8E-BA97-A495AF11C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2525" y="1200150"/>
              <a:ext cx="15875" cy="20638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0 h 5"/>
                <a:gd name="T4" fmla="*/ 1 w 4"/>
                <a:gd name="T5" fmla="*/ 2 h 5"/>
                <a:gd name="T6" fmla="*/ 2 w 4"/>
                <a:gd name="T7" fmla="*/ 5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44" name="Freeform 2350">
              <a:extLst>
                <a:ext uri="{FF2B5EF4-FFF2-40B4-BE49-F238E27FC236}">
                  <a16:creationId xmlns="" xmlns:a16="http://schemas.microsoft.com/office/drawing/2014/main" id="{E76E04A2-A1D1-4B86-883C-1ABB68B4B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4250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45" name="Freeform 2351">
              <a:extLst>
                <a:ext uri="{FF2B5EF4-FFF2-40B4-BE49-F238E27FC236}">
                  <a16:creationId xmlns="" xmlns:a16="http://schemas.microsoft.com/office/drawing/2014/main" id="{3BFC15FE-6398-4D41-BC75-DB6FB5DF4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2325" y="1196975"/>
              <a:ext cx="17463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3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5"/>
                    <a:pt x="4" y="4"/>
                    <a:pt x="4" y="3"/>
                  </a:cubicBezTo>
                  <a:cubicBezTo>
                    <a:pt x="3" y="2"/>
                    <a:pt x="3" y="2"/>
                    <a:pt x="2" y="0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46" name="Freeform 2352">
              <a:extLst>
                <a:ext uri="{FF2B5EF4-FFF2-40B4-BE49-F238E27FC236}">
                  <a16:creationId xmlns="" xmlns:a16="http://schemas.microsoft.com/office/drawing/2014/main" id="{6015842E-E694-4EE4-B33C-022371E73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875" y="1200150"/>
              <a:ext cx="15875" cy="20638"/>
            </a:xfrm>
            <a:custGeom>
              <a:avLst/>
              <a:gdLst>
                <a:gd name="T0" fmla="*/ 3 w 4"/>
                <a:gd name="T1" fmla="*/ 2 h 5"/>
                <a:gd name="T2" fmla="*/ 2 w 4"/>
                <a:gd name="T3" fmla="*/ 0 h 5"/>
                <a:gd name="T4" fmla="*/ 0 w 4"/>
                <a:gd name="T5" fmla="*/ 2 h 5"/>
                <a:gd name="T6" fmla="*/ 1 w 4"/>
                <a:gd name="T7" fmla="*/ 5 h 5"/>
                <a:gd name="T8" fmla="*/ 3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2" y="4"/>
                    <a:pt x="3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47" name="Freeform 2353">
              <a:extLst>
                <a:ext uri="{FF2B5EF4-FFF2-40B4-BE49-F238E27FC236}">
                  <a16:creationId xmlns="" xmlns:a16="http://schemas.microsoft.com/office/drawing/2014/main" id="{CBC48FC6-9350-4CC7-A3B6-B99EE4565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7838" y="1200150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4"/>
                    <a:pt x="5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48" name="Freeform 2354">
              <a:extLst>
                <a:ext uri="{FF2B5EF4-FFF2-40B4-BE49-F238E27FC236}">
                  <a16:creationId xmlns="" xmlns:a16="http://schemas.microsoft.com/office/drawing/2014/main" id="{907E6E73-CC9D-4F6B-86FE-437DAED21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2738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49" name="Freeform 2355">
              <a:extLst>
                <a:ext uri="{FF2B5EF4-FFF2-40B4-BE49-F238E27FC236}">
                  <a16:creationId xmlns="" xmlns:a16="http://schemas.microsoft.com/office/drawing/2014/main" id="{DE17592C-15E6-4C52-8077-449B88548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2400" y="1200150"/>
              <a:ext cx="11113" cy="20638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2 h 5"/>
                <a:gd name="T4" fmla="*/ 2 w 3"/>
                <a:gd name="T5" fmla="*/ 0 h 5"/>
                <a:gd name="T6" fmla="*/ 0 w 3"/>
                <a:gd name="T7" fmla="*/ 3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50" name="Freeform 2356">
              <a:extLst>
                <a:ext uri="{FF2B5EF4-FFF2-40B4-BE49-F238E27FC236}">
                  <a16:creationId xmlns="" xmlns:a16="http://schemas.microsoft.com/office/drawing/2014/main" id="{143D094A-CCD4-4AFA-B623-7C1610DB2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2538" y="1196975"/>
              <a:ext cx="17463" cy="20638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3 h 5"/>
                <a:gd name="T4" fmla="*/ 2 w 4"/>
                <a:gd name="T5" fmla="*/ 0 h 5"/>
                <a:gd name="T6" fmla="*/ 0 w 4"/>
                <a:gd name="T7" fmla="*/ 3 h 5"/>
                <a:gd name="T8" fmla="*/ 3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3"/>
                  </a:cubicBezTo>
                  <a:cubicBezTo>
                    <a:pt x="4" y="2"/>
                    <a:pt x="3" y="2"/>
                    <a:pt x="2" y="0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51" name="Freeform 2357">
              <a:extLst>
                <a:ext uri="{FF2B5EF4-FFF2-40B4-BE49-F238E27FC236}">
                  <a16:creationId xmlns="" xmlns:a16="http://schemas.microsoft.com/office/drawing/2014/main" id="{6A4D7247-873B-4E39-B7AE-448EA4317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6325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2" y="1"/>
                    <a:pt x="0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52" name="Freeform 2358">
              <a:extLst>
                <a:ext uri="{FF2B5EF4-FFF2-40B4-BE49-F238E27FC236}">
                  <a16:creationId xmlns="" xmlns:a16="http://schemas.microsoft.com/office/drawing/2014/main" id="{DDDC86BE-7CA2-41FF-85B2-19688EE61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5988" y="1196975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4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4" y="4"/>
                    <a:pt x="4" y="4"/>
                  </a:cubicBezTo>
                  <a:cubicBezTo>
                    <a:pt x="4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53" name="Freeform 2359">
              <a:extLst>
                <a:ext uri="{FF2B5EF4-FFF2-40B4-BE49-F238E27FC236}">
                  <a16:creationId xmlns="" xmlns:a16="http://schemas.microsoft.com/office/drawing/2014/main" id="{0ECACD14-9319-49D4-9FE8-76BF93554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25" y="1200150"/>
              <a:ext cx="17463" cy="17463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1" y="1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54" name="Freeform 2360">
              <a:extLst>
                <a:ext uri="{FF2B5EF4-FFF2-40B4-BE49-F238E27FC236}">
                  <a16:creationId xmlns="" xmlns:a16="http://schemas.microsoft.com/office/drawing/2014/main" id="{38B57B9E-371C-47BD-9C5F-AA00A3123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2613" y="1200150"/>
              <a:ext cx="15875" cy="20638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2 h 5"/>
                <a:gd name="T4" fmla="*/ 2 w 4"/>
                <a:gd name="T5" fmla="*/ 0 h 5"/>
                <a:gd name="T6" fmla="*/ 0 w 4"/>
                <a:gd name="T7" fmla="*/ 3 h 5"/>
                <a:gd name="T8" fmla="*/ 3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1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55" name="Freeform 2361">
              <a:extLst>
                <a:ext uri="{FF2B5EF4-FFF2-40B4-BE49-F238E27FC236}">
                  <a16:creationId xmlns="" xmlns:a16="http://schemas.microsoft.com/office/drawing/2014/main" id="{8743BA84-CB02-454B-989F-82534066C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7513" y="1200150"/>
              <a:ext cx="15875" cy="20638"/>
            </a:xfrm>
            <a:custGeom>
              <a:avLst/>
              <a:gdLst>
                <a:gd name="T0" fmla="*/ 4 w 4"/>
                <a:gd name="T1" fmla="*/ 2 h 5"/>
                <a:gd name="T2" fmla="*/ 2 w 4"/>
                <a:gd name="T3" fmla="*/ 0 h 5"/>
                <a:gd name="T4" fmla="*/ 0 w 4"/>
                <a:gd name="T5" fmla="*/ 2 h 5"/>
                <a:gd name="T6" fmla="*/ 1 w 4"/>
                <a:gd name="T7" fmla="*/ 5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3" y="4"/>
                    <a:pt x="3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56" name="Freeform 2362">
              <a:extLst>
                <a:ext uri="{FF2B5EF4-FFF2-40B4-BE49-F238E27FC236}">
                  <a16:creationId xmlns="" xmlns:a16="http://schemas.microsoft.com/office/drawing/2014/main" id="{28959B19-BBE8-4479-A87A-3F7329FE4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4475" y="1200150"/>
              <a:ext cx="12700" cy="20638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0 h 5"/>
                <a:gd name="T4" fmla="*/ 0 w 3"/>
                <a:gd name="T5" fmla="*/ 2 h 5"/>
                <a:gd name="T6" fmla="*/ 1 w 3"/>
                <a:gd name="T7" fmla="*/ 5 h 5"/>
                <a:gd name="T8" fmla="*/ 3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2"/>
                    <a:pt x="2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2" y="4"/>
                    <a:pt x="3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57" name="Freeform 2363">
              <a:extLst>
                <a:ext uri="{FF2B5EF4-FFF2-40B4-BE49-F238E27FC236}">
                  <a16:creationId xmlns="" xmlns:a16="http://schemas.microsoft.com/office/drawing/2014/main" id="{0FFCBEAA-2319-44CD-9B12-7CC1EADD4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6200" y="1200150"/>
              <a:ext cx="15875" cy="20638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0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58" name="Freeform 2364">
              <a:extLst>
                <a:ext uri="{FF2B5EF4-FFF2-40B4-BE49-F238E27FC236}">
                  <a16:creationId xmlns="" xmlns:a16="http://schemas.microsoft.com/office/drawing/2014/main" id="{8DEB7F72-CB7D-4C3F-9851-DDDA4ADA6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1100" y="1200150"/>
              <a:ext cx="15875" cy="20638"/>
            </a:xfrm>
            <a:custGeom>
              <a:avLst/>
              <a:gdLst>
                <a:gd name="T0" fmla="*/ 4 w 4"/>
                <a:gd name="T1" fmla="*/ 2 h 5"/>
                <a:gd name="T2" fmla="*/ 2 w 4"/>
                <a:gd name="T3" fmla="*/ 0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59" name="Freeform 2365">
              <a:extLst>
                <a:ext uri="{FF2B5EF4-FFF2-40B4-BE49-F238E27FC236}">
                  <a16:creationId xmlns="" xmlns:a16="http://schemas.microsoft.com/office/drawing/2014/main" id="{9C3CDBCF-0697-4804-BC02-A9AB6B019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6000" y="1196975"/>
              <a:ext cx="12700" cy="20638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4 h 5"/>
                <a:gd name="T4" fmla="*/ 2 w 3"/>
                <a:gd name="T5" fmla="*/ 0 h 5"/>
                <a:gd name="T6" fmla="*/ 0 w 3"/>
                <a:gd name="T7" fmla="*/ 3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2" y="5"/>
                    <a:pt x="3" y="4"/>
                    <a:pt x="3" y="4"/>
                  </a:cubicBezTo>
                  <a:cubicBezTo>
                    <a:pt x="3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60" name="Freeform 2366">
              <a:extLst>
                <a:ext uri="{FF2B5EF4-FFF2-40B4-BE49-F238E27FC236}">
                  <a16:creationId xmlns="" xmlns:a16="http://schemas.microsoft.com/office/drawing/2014/main" id="{D9864E2A-F37F-48D2-AD3D-B5624457B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9788" y="1200150"/>
              <a:ext cx="15875" cy="20638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0 h 5"/>
                <a:gd name="T4" fmla="*/ 1 w 4"/>
                <a:gd name="T5" fmla="*/ 2 h 5"/>
                <a:gd name="T6" fmla="*/ 2 w 4"/>
                <a:gd name="T7" fmla="*/ 5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61" name="Freeform 2367">
              <a:extLst>
                <a:ext uri="{FF2B5EF4-FFF2-40B4-BE49-F238E27FC236}">
                  <a16:creationId xmlns="" xmlns:a16="http://schemas.microsoft.com/office/drawing/2014/main" id="{5B84D4A8-9A97-457D-A959-F28D0E6F0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688" y="1196975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4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4" y="4"/>
                    <a:pt x="4" y="4"/>
                  </a:cubicBezTo>
                  <a:cubicBezTo>
                    <a:pt x="4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62" name="Freeform 2368">
              <a:extLst>
                <a:ext uri="{FF2B5EF4-FFF2-40B4-BE49-F238E27FC236}">
                  <a16:creationId xmlns="" xmlns:a16="http://schemas.microsoft.com/office/drawing/2014/main" id="{844CA281-E321-46E1-919F-C51046320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6413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63" name="Freeform 2369">
              <a:extLst>
                <a:ext uri="{FF2B5EF4-FFF2-40B4-BE49-F238E27FC236}">
                  <a16:creationId xmlns="" xmlns:a16="http://schemas.microsoft.com/office/drawing/2014/main" id="{DBEA5EC2-FE7A-425F-A7DC-0A86536C0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6550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2" y="1"/>
                    <a:pt x="0" y="3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</p:grpSp>
      <p:sp>
        <p:nvSpPr>
          <p:cNvPr id="14" name="Frame 13">
            <a:extLst>
              <a:ext uri="{FF2B5EF4-FFF2-40B4-BE49-F238E27FC236}">
                <a16:creationId xmlns="" xmlns:a16="http://schemas.microsoft.com/office/drawing/2014/main" id="{6A8EE87C-011F-4053-A925-5FB3976E59B3}"/>
              </a:ext>
            </a:extLst>
          </p:cNvPr>
          <p:cNvSpPr/>
          <p:nvPr/>
        </p:nvSpPr>
        <p:spPr>
          <a:xfrm>
            <a:off x="1240972" y="729343"/>
            <a:ext cx="9710057" cy="5399315"/>
          </a:xfrm>
          <a:prstGeom prst="frame">
            <a:avLst>
              <a:gd name="adj1" fmla="val 773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anose="020B0604030504040204"/>
              <a:ea typeface="+mn-ea"/>
              <a:cs typeface="+mn-cs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="" xmlns:a16="http://schemas.microsoft.com/office/drawing/2014/main" id="{5875975D-D74F-46E3-9FB5-3734EFE9A19C}"/>
              </a:ext>
            </a:extLst>
          </p:cNvPr>
          <p:cNvCxnSpPr>
            <a:cxnSpLocks/>
          </p:cNvCxnSpPr>
          <p:nvPr/>
        </p:nvCxnSpPr>
        <p:spPr>
          <a:xfrm rot="16200000">
            <a:off x="11169663" y="420913"/>
            <a:ext cx="0" cy="1640115"/>
          </a:xfrm>
          <a:prstGeom prst="line">
            <a:avLst/>
          </a:prstGeom>
          <a:ln>
            <a:solidFill>
              <a:schemeClr val="bg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="" xmlns:a16="http://schemas.microsoft.com/office/drawing/2014/main" id="{3EA93DD5-50B7-419A-9BC0-953655E251A3}"/>
              </a:ext>
            </a:extLst>
          </p:cNvPr>
          <p:cNvCxnSpPr/>
          <p:nvPr/>
        </p:nvCxnSpPr>
        <p:spPr>
          <a:xfrm>
            <a:off x="2641600" y="4673600"/>
            <a:ext cx="0" cy="1640115"/>
          </a:xfrm>
          <a:prstGeom prst="line">
            <a:avLst/>
          </a:prstGeom>
          <a:ln>
            <a:solidFill>
              <a:schemeClr val="bg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="" xmlns:a16="http://schemas.microsoft.com/office/drawing/2014/main" id="{D4FB1FD9-0259-4800-BF26-E79FCC687963}"/>
              </a:ext>
            </a:extLst>
          </p:cNvPr>
          <p:cNvSpPr txBox="1"/>
          <p:nvPr/>
        </p:nvSpPr>
        <p:spPr>
          <a:xfrm>
            <a:off x="2336801" y="3747747"/>
            <a:ext cx="7518400" cy="1107996"/>
          </a:xfrm>
          <a:prstGeom prst="rect">
            <a:avLst/>
          </a:prstGeom>
          <a:noFill/>
          <a:effectLst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nsolas" panose="020B0609020204030204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="" xmlns:a16="http://schemas.microsoft.com/office/drawing/2014/main" id="{9E452884-A460-403E-AF02-7925877DFA9B}"/>
              </a:ext>
            </a:extLst>
          </p:cNvPr>
          <p:cNvSpPr txBox="1"/>
          <p:nvPr/>
        </p:nvSpPr>
        <p:spPr>
          <a:xfrm>
            <a:off x="2336801" y="3305889"/>
            <a:ext cx="7518400" cy="307777"/>
          </a:xfrm>
          <a:prstGeom prst="rect">
            <a:avLst/>
          </a:prstGeom>
          <a:noFill/>
          <a:effectLst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anose="020B0604030504040204"/>
                <a:ea typeface="Segoe UI Black" panose="020B0A02040204020203" pitchFamily="34" charset="0"/>
                <a:cs typeface="Segoe UI" panose="020B0502040204020203" pitchFamily="34" charset="0"/>
              </a:rPr>
              <a:t>Slides Presentation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="" xmlns:a16="http://schemas.microsoft.com/office/drawing/2014/main" id="{6C82788C-5111-4595-B1F5-A304A1378486}"/>
              </a:ext>
            </a:extLst>
          </p:cNvPr>
          <p:cNvSpPr txBox="1"/>
          <p:nvPr/>
        </p:nvSpPr>
        <p:spPr>
          <a:xfrm>
            <a:off x="2336801" y="2002258"/>
            <a:ext cx="7518400" cy="1477328"/>
          </a:xfrm>
          <a:prstGeom prst="rect">
            <a:avLst/>
          </a:prstGeom>
          <a:noFill/>
          <a:effectLst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nsolas" panose="020B0609020204030204"/>
                <a:ea typeface="Segoe UI Black" panose="020B0A02040204020203" pitchFamily="34" charset="0"/>
                <a:cs typeface="Segoe UI" panose="020B0502040204020203" pitchFamily="34" charset="0"/>
              </a:rPr>
              <a:t>30</a:t>
            </a:r>
          </a:p>
        </p:txBody>
      </p:sp>
    </p:spTree>
    <p:extLst>
      <p:ext uri="{BB962C8B-B14F-4D97-AF65-F5344CB8AC3E}">
        <p14:creationId xmlns:p14="http://schemas.microsoft.com/office/powerpoint/2010/main" val="184381408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10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="" xmlns:a16="http://schemas.microsoft.com/office/drawing/2014/main" id="{A07E29AD-6C30-496B-AB76-771991BC055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38588077"/>
              </p:ext>
            </p:extLst>
          </p:nvPr>
        </p:nvGraphicFramePr>
        <p:xfrm>
          <a:off x="854529" y="1072243"/>
          <a:ext cx="10482943" cy="5094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Oval 5">
            <a:extLst>
              <a:ext uri="{FF2B5EF4-FFF2-40B4-BE49-F238E27FC236}">
                <a16:creationId xmlns="" xmlns:a16="http://schemas.microsoft.com/office/drawing/2014/main" id="{3C4A9A9F-B2ED-4A5A-BB17-5D30B7A50196}"/>
              </a:ext>
            </a:extLst>
          </p:cNvPr>
          <p:cNvSpPr/>
          <p:nvPr/>
        </p:nvSpPr>
        <p:spPr>
          <a:xfrm>
            <a:off x="7888968" y="1336221"/>
            <a:ext cx="898980" cy="898980"/>
          </a:xfrm>
          <a:prstGeom prst="ellipse">
            <a:avLst/>
          </a:prstGeom>
          <a:solidFill>
            <a:schemeClr val="tx2">
              <a:lumMod val="75000"/>
            </a:schemeClr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="" xmlns:a16="http://schemas.microsoft.com/office/drawing/2014/main" id="{13CC147E-39D0-4345-88AB-39F9B97710D2}"/>
              </a:ext>
            </a:extLst>
          </p:cNvPr>
          <p:cNvSpPr/>
          <p:nvPr/>
        </p:nvSpPr>
        <p:spPr>
          <a:xfrm>
            <a:off x="4507139" y="3619500"/>
            <a:ext cx="898980" cy="898980"/>
          </a:xfrm>
          <a:prstGeom prst="ellipse">
            <a:avLst/>
          </a:prstGeom>
          <a:solidFill>
            <a:schemeClr val="accent2">
              <a:lumMod val="75000"/>
            </a:schemeClr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="" xmlns:a16="http://schemas.microsoft.com/office/drawing/2014/main" id="{E98982B0-124C-4CFC-8B26-9DA0F0F4CF67}"/>
              </a:ext>
            </a:extLst>
          </p:cNvPr>
          <p:cNvSpPr/>
          <p:nvPr/>
        </p:nvSpPr>
        <p:spPr>
          <a:xfrm>
            <a:off x="2910568" y="4798377"/>
            <a:ext cx="898980" cy="89898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Freeform 725">
            <a:extLst>
              <a:ext uri="{FF2B5EF4-FFF2-40B4-BE49-F238E27FC236}">
                <a16:creationId xmlns="" xmlns:a16="http://schemas.microsoft.com/office/drawing/2014/main" id="{58F9E12E-026C-4D33-9165-9049815B8BA4}"/>
              </a:ext>
            </a:extLst>
          </p:cNvPr>
          <p:cNvSpPr>
            <a:spLocks noEditPoints="1"/>
          </p:cNvSpPr>
          <p:nvPr/>
        </p:nvSpPr>
        <p:spPr bwMode="auto">
          <a:xfrm>
            <a:off x="8136906" y="1583039"/>
            <a:ext cx="403104" cy="405344"/>
          </a:xfrm>
          <a:custGeom>
            <a:avLst/>
            <a:gdLst>
              <a:gd name="T0" fmla="*/ 611 w 903"/>
              <a:gd name="T1" fmla="*/ 631 h 903"/>
              <a:gd name="T2" fmla="*/ 603 w 903"/>
              <a:gd name="T3" fmla="*/ 623 h 903"/>
              <a:gd name="T4" fmla="*/ 603 w 903"/>
              <a:gd name="T5" fmla="*/ 611 h 903"/>
              <a:gd name="T6" fmla="*/ 611 w 903"/>
              <a:gd name="T7" fmla="*/ 603 h 903"/>
              <a:gd name="T8" fmla="*/ 801 w 903"/>
              <a:gd name="T9" fmla="*/ 603 h 903"/>
              <a:gd name="T10" fmla="*/ 810 w 903"/>
              <a:gd name="T11" fmla="*/ 608 h 903"/>
              <a:gd name="T12" fmla="*/ 813 w 903"/>
              <a:gd name="T13" fmla="*/ 620 h 903"/>
              <a:gd name="T14" fmla="*/ 806 w 903"/>
              <a:gd name="T15" fmla="*/ 629 h 903"/>
              <a:gd name="T16" fmla="*/ 406 w 903"/>
              <a:gd name="T17" fmla="*/ 90 h 903"/>
              <a:gd name="T18" fmla="*/ 595 w 903"/>
              <a:gd name="T19" fmla="*/ 92 h 903"/>
              <a:gd name="T20" fmla="*/ 601 w 903"/>
              <a:gd name="T21" fmla="*/ 102 h 903"/>
              <a:gd name="T22" fmla="*/ 599 w 903"/>
              <a:gd name="T23" fmla="*/ 114 h 903"/>
              <a:gd name="T24" fmla="*/ 589 w 903"/>
              <a:gd name="T25" fmla="*/ 120 h 903"/>
              <a:gd name="T26" fmla="*/ 401 w 903"/>
              <a:gd name="T27" fmla="*/ 119 h 903"/>
              <a:gd name="T28" fmla="*/ 392 w 903"/>
              <a:gd name="T29" fmla="*/ 111 h 903"/>
              <a:gd name="T30" fmla="*/ 392 w 903"/>
              <a:gd name="T31" fmla="*/ 100 h 903"/>
              <a:gd name="T32" fmla="*/ 401 w 903"/>
              <a:gd name="T33" fmla="*/ 91 h 903"/>
              <a:gd name="T34" fmla="*/ 106 w 903"/>
              <a:gd name="T35" fmla="*/ 632 h 903"/>
              <a:gd name="T36" fmla="*/ 95 w 903"/>
              <a:gd name="T37" fmla="*/ 627 h 903"/>
              <a:gd name="T38" fmla="*/ 90 w 903"/>
              <a:gd name="T39" fmla="*/ 617 h 903"/>
              <a:gd name="T40" fmla="*/ 95 w 903"/>
              <a:gd name="T41" fmla="*/ 606 h 903"/>
              <a:gd name="T42" fmla="*/ 106 w 903"/>
              <a:gd name="T43" fmla="*/ 602 h 903"/>
              <a:gd name="T44" fmla="*/ 295 w 903"/>
              <a:gd name="T45" fmla="*/ 605 h 903"/>
              <a:gd name="T46" fmla="*/ 301 w 903"/>
              <a:gd name="T47" fmla="*/ 614 h 903"/>
              <a:gd name="T48" fmla="*/ 299 w 903"/>
              <a:gd name="T49" fmla="*/ 625 h 903"/>
              <a:gd name="T50" fmla="*/ 289 w 903"/>
              <a:gd name="T51" fmla="*/ 632 h 903"/>
              <a:gd name="T52" fmla="*/ 783 w 903"/>
              <a:gd name="T53" fmla="*/ 512 h 903"/>
              <a:gd name="T54" fmla="*/ 780 w 903"/>
              <a:gd name="T55" fmla="*/ 428 h 903"/>
              <a:gd name="T56" fmla="*/ 771 w 903"/>
              <a:gd name="T57" fmla="*/ 421 h 903"/>
              <a:gd name="T58" fmla="*/ 677 w 903"/>
              <a:gd name="T59" fmla="*/ 391 h 903"/>
              <a:gd name="T60" fmla="*/ 688 w 903"/>
              <a:gd name="T61" fmla="*/ 387 h 903"/>
              <a:gd name="T62" fmla="*/ 692 w 903"/>
              <a:gd name="T63" fmla="*/ 376 h 903"/>
              <a:gd name="T64" fmla="*/ 689 w 903"/>
              <a:gd name="T65" fmla="*/ 6 h 903"/>
              <a:gd name="T66" fmla="*/ 681 w 903"/>
              <a:gd name="T67" fmla="*/ 0 h 903"/>
              <a:gd name="T68" fmla="*/ 311 w 903"/>
              <a:gd name="T69" fmla="*/ 1 h 903"/>
              <a:gd name="T70" fmla="*/ 302 w 903"/>
              <a:gd name="T71" fmla="*/ 8 h 903"/>
              <a:gd name="T72" fmla="*/ 301 w 903"/>
              <a:gd name="T73" fmla="*/ 380 h 903"/>
              <a:gd name="T74" fmla="*/ 307 w 903"/>
              <a:gd name="T75" fmla="*/ 388 h 903"/>
              <a:gd name="T76" fmla="*/ 481 w 903"/>
              <a:gd name="T77" fmla="*/ 391 h 903"/>
              <a:gd name="T78" fmla="*/ 129 w 903"/>
              <a:gd name="T79" fmla="*/ 422 h 903"/>
              <a:gd name="T80" fmla="*/ 122 w 903"/>
              <a:gd name="T81" fmla="*/ 430 h 903"/>
              <a:gd name="T82" fmla="*/ 15 w 903"/>
              <a:gd name="T83" fmla="*/ 512 h 903"/>
              <a:gd name="T84" fmla="*/ 4 w 903"/>
              <a:gd name="T85" fmla="*/ 516 h 903"/>
              <a:gd name="T86" fmla="*/ 0 w 903"/>
              <a:gd name="T87" fmla="*/ 527 h 903"/>
              <a:gd name="T88" fmla="*/ 3 w 903"/>
              <a:gd name="T89" fmla="*/ 897 h 903"/>
              <a:gd name="T90" fmla="*/ 11 w 903"/>
              <a:gd name="T91" fmla="*/ 903 h 903"/>
              <a:gd name="T92" fmla="*/ 382 w 903"/>
              <a:gd name="T93" fmla="*/ 902 h 903"/>
              <a:gd name="T94" fmla="*/ 390 w 903"/>
              <a:gd name="T95" fmla="*/ 893 h 903"/>
              <a:gd name="T96" fmla="*/ 391 w 903"/>
              <a:gd name="T97" fmla="*/ 523 h 903"/>
              <a:gd name="T98" fmla="*/ 385 w 903"/>
              <a:gd name="T99" fmla="*/ 514 h 903"/>
              <a:gd name="T100" fmla="*/ 151 w 903"/>
              <a:gd name="T101" fmla="*/ 512 h 903"/>
              <a:gd name="T102" fmla="*/ 526 w 903"/>
              <a:gd name="T103" fmla="*/ 512 h 903"/>
              <a:gd name="T104" fmla="*/ 517 w 903"/>
              <a:gd name="T105" fmla="*/ 516 h 903"/>
              <a:gd name="T106" fmla="*/ 511 w 903"/>
              <a:gd name="T107" fmla="*/ 527 h 903"/>
              <a:gd name="T108" fmla="*/ 514 w 903"/>
              <a:gd name="T109" fmla="*/ 897 h 903"/>
              <a:gd name="T110" fmla="*/ 524 w 903"/>
              <a:gd name="T111" fmla="*/ 903 h 903"/>
              <a:gd name="T112" fmla="*/ 894 w 903"/>
              <a:gd name="T113" fmla="*/ 902 h 903"/>
              <a:gd name="T114" fmla="*/ 902 w 903"/>
              <a:gd name="T115" fmla="*/ 893 h 903"/>
              <a:gd name="T116" fmla="*/ 903 w 903"/>
              <a:gd name="T117" fmla="*/ 523 h 903"/>
              <a:gd name="T118" fmla="*/ 896 w 903"/>
              <a:gd name="T119" fmla="*/ 514 h 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03" h="903">
                <a:moveTo>
                  <a:pt x="798" y="632"/>
                </a:moveTo>
                <a:lnTo>
                  <a:pt x="617" y="632"/>
                </a:lnTo>
                <a:lnTo>
                  <a:pt x="614" y="632"/>
                </a:lnTo>
                <a:lnTo>
                  <a:pt x="611" y="631"/>
                </a:lnTo>
                <a:lnTo>
                  <a:pt x="609" y="629"/>
                </a:lnTo>
                <a:lnTo>
                  <a:pt x="607" y="627"/>
                </a:lnTo>
                <a:lnTo>
                  <a:pt x="605" y="625"/>
                </a:lnTo>
                <a:lnTo>
                  <a:pt x="603" y="623"/>
                </a:lnTo>
                <a:lnTo>
                  <a:pt x="602" y="620"/>
                </a:lnTo>
                <a:lnTo>
                  <a:pt x="602" y="617"/>
                </a:lnTo>
                <a:lnTo>
                  <a:pt x="602" y="614"/>
                </a:lnTo>
                <a:lnTo>
                  <a:pt x="603" y="611"/>
                </a:lnTo>
                <a:lnTo>
                  <a:pt x="605" y="608"/>
                </a:lnTo>
                <a:lnTo>
                  <a:pt x="607" y="606"/>
                </a:lnTo>
                <a:lnTo>
                  <a:pt x="609" y="605"/>
                </a:lnTo>
                <a:lnTo>
                  <a:pt x="611" y="603"/>
                </a:lnTo>
                <a:lnTo>
                  <a:pt x="614" y="603"/>
                </a:lnTo>
                <a:lnTo>
                  <a:pt x="617" y="602"/>
                </a:lnTo>
                <a:lnTo>
                  <a:pt x="798" y="602"/>
                </a:lnTo>
                <a:lnTo>
                  <a:pt x="801" y="603"/>
                </a:lnTo>
                <a:lnTo>
                  <a:pt x="804" y="603"/>
                </a:lnTo>
                <a:lnTo>
                  <a:pt x="806" y="605"/>
                </a:lnTo>
                <a:lnTo>
                  <a:pt x="808" y="606"/>
                </a:lnTo>
                <a:lnTo>
                  <a:pt x="810" y="608"/>
                </a:lnTo>
                <a:lnTo>
                  <a:pt x="811" y="611"/>
                </a:lnTo>
                <a:lnTo>
                  <a:pt x="813" y="614"/>
                </a:lnTo>
                <a:lnTo>
                  <a:pt x="813" y="617"/>
                </a:lnTo>
                <a:lnTo>
                  <a:pt x="813" y="620"/>
                </a:lnTo>
                <a:lnTo>
                  <a:pt x="811" y="623"/>
                </a:lnTo>
                <a:lnTo>
                  <a:pt x="810" y="625"/>
                </a:lnTo>
                <a:lnTo>
                  <a:pt x="808" y="627"/>
                </a:lnTo>
                <a:lnTo>
                  <a:pt x="806" y="629"/>
                </a:lnTo>
                <a:lnTo>
                  <a:pt x="804" y="631"/>
                </a:lnTo>
                <a:lnTo>
                  <a:pt x="801" y="632"/>
                </a:lnTo>
                <a:lnTo>
                  <a:pt x="798" y="632"/>
                </a:lnTo>
                <a:close/>
                <a:moveTo>
                  <a:pt x="406" y="90"/>
                </a:moveTo>
                <a:lnTo>
                  <a:pt x="587" y="90"/>
                </a:lnTo>
                <a:lnTo>
                  <a:pt x="589" y="90"/>
                </a:lnTo>
                <a:lnTo>
                  <a:pt x="593" y="91"/>
                </a:lnTo>
                <a:lnTo>
                  <a:pt x="595" y="92"/>
                </a:lnTo>
                <a:lnTo>
                  <a:pt x="598" y="94"/>
                </a:lnTo>
                <a:lnTo>
                  <a:pt x="599" y="96"/>
                </a:lnTo>
                <a:lnTo>
                  <a:pt x="601" y="100"/>
                </a:lnTo>
                <a:lnTo>
                  <a:pt x="601" y="102"/>
                </a:lnTo>
                <a:lnTo>
                  <a:pt x="602" y="105"/>
                </a:lnTo>
                <a:lnTo>
                  <a:pt x="601" y="108"/>
                </a:lnTo>
                <a:lnTo>
                  <a:pt x="601" y="111"/>
                </a:lnTo>
                <a:lnTo>
                  <a:pt x="599" y="114"/>
                </a:lnTo>
                <a:lnTo>
                  <a:pt x="598" y="116"/>
                </a:lnTo>
                <a:lnTo>
                  <a:pt x="595" y="118"/>
                </a:lnTo>
                <a:lnTo>
                  <a:pt x="593" y="119"/>
                </a:lnTo>
                <a:lnTo>
                  <a:pt x="589" y="120"/>
                </a:lnTo>
                <a:lnTo>
                  <a:pt x="587" y="120"/>
                </a:lnTo>
                <a:lnTo>
                  <a:pt x="406" y="120"/>
                </a:lnTo>
                <a:lnTo>
                  <a:pt x="403" y="120"/>
                </a:lnTo>
                <a:lnTo>
                  <a:pt x="401" y="119"/>
                </a:lnTo>
                <a:lnTo>
                  <a:pt x="398" y="118"/>
                </a:lnTo>
                <a:lnTo>
                  <a:pt x="395" y="116"/>
                </a:lnTo>
                <a:lnTo>
                  <a:pt x="394" y="114"/>
                </a:lnTo>
                <a:lnTo>
                  <a:pt x="392" y="111"/>
                </a:lnTo>
                <a:lnTo>
                  <a:pt x="391" y="108"/>
                </a:lnTo>
                <a:lnTo>
                  <a:pt x="391" y="105"/>
                </a:lnTo>
                <a:lnTo>
                  <a:pt x="391" y="102"/>
                </a:lnTo>
                <a:lnTo>
                  <a:pt x="392" y="100"/>
                </a:lnTo>
                <a:lnTo>
                  <a:pt x="394" y="96"/>
                </a:lnTo>
                <a:lnTo>
                  <a:pt x="395" y="94"/>
                </a:lnTo>
                <a:lnTo>
                  <a:pt x="398" y="92"/>
                </a:lnTo>
                <a:lnTo>
                  <a:pt x="401" y="91"/>
                </a:lnTo>
                <a:lnTo>
                  <a:pt x="403" y="90"/>
                </a:lnTo>
                <a:lnTo>
                  <a:pt x="406" y="90"/>
                </a:lnTo>
                <a:close/>
                <a:moveTo>
                  <a:pt x="286" y="632"/>
                </a:moveTo>
                <a:lnTo>
                  <a:pt x="106" y="632"/>
                </a:lnTo>
                <a:lnTo>
                  <a:pt x="103" y="632"/>
                </a:lnTo>
                <a:lnTo>
                  <a:pt x="99" y="631"/>
                </a:lnTo>
                <a:lnTo>
                  <a:pt x="97" y="629"/>
                </a:lnTo>
                <a:lnTo>
                  <a:pt x="95" y="627"/>
                </a:lnTo>
                <a:lnTo>
                  <a:pt x="93" y="625"/>
                </a:lnTo>
                <a:lnTo>
                  <a:pt x="92" y="623"/>
                </a:lnTo>
                <a:lnTo>
                  <a:pt x="91" y="620"/>
                </a:lnTo>
                <a:lnTo>
                  <a:pt x="90" y="617"/>
                </a:lnTo>
                <a:lnTo>
                  <a:pt x="91" y="614"/>
                </a:lnTo>
                <a:lnTo>
                  <a:pt x="92" y="611"/>
                </a:lnTo>
                <a:lnTo>
                  <a:pt x="93" y="608"/>
                </a:lnTo>
                <a:lnTo>
                  <a:pt x="95" y="606"/>
                </a:lnTo>
                <a:lnTo>
                  <a:pt x="97" y="605"/>
                </a:lnTo>
                <a:lnTo>
                  <a:pt x="99" y="603"/>
                </a:lnTo>
                <a:lnTo>
                  <a:pt x="103" y="603"/>
                </a:lnTo>
                <a:lnTo>
                  <a:pt x="106" y="602"/>
                </a:lnTo>
                <a:lnTo>
                  <a:pt x="286" y="602"/>
                </a:lnTo>
                <a:lnTo>
                  <a:pt x="289" y="603"/>
                </a:lnTo>
                <a:lnTo>
                  <a:pt x="291" y="603"/>
                </a:lnTo>
                <a:lnTo>
                  <a:pt x="295" y="605"/>
                </a:lnTo>
                <a:lnTo>
                  <a:pt x="297" y="606"/>
                </a:lnTo>
                <a:lnTo>
                  <a:pt x="299" y="608"/>
                </a:lnTo>
                <a:lnTo>
                  <a:pt x="300" y="611"/>
                </a:lnTo>
                <a:lnTo>
                  <a:pt x="301" y="614"/>
                </a:lnTo>
                <a:lnTo>
                  <a:pt x="301" y="617"/>
                </a:lnTo>
                <a:lnTo>
                  <a:pt x="301" y="620"/>
                </a:lnTo>
                <a:lnTo>
                  <a:pt x="300" y="623"/>
                </a:lnTo>
                <a:lnTo>
                  <a:pt x="299" y="625"/>
                </a:lnTo>
                <a:lnTo>
                  <a:pt x="297" y="627"/>
                </a:lnTo>
                <a:lnTo>
                  <a:pt x="295" y="629"/>
                </a:lnTo>
                <a:lnTo>
                  <a:pt x="291" y="631"/>
                </a:lnTo>
                <a:lnTo>
                  <a:pt x="289" y="632"/>
                </a:lnTo>
                <a:lnTo>
                  <a:pt x="286" y="632"/>
                </a:lnTo>
                <a:lnTo>
                  <a:pt x="286" y="632"/>
                </a:lnTo>
                <a:close/>
                <a:moveTo>
                  <a:pt x="888" y="512"/>
                </a:moveTo>
                <a:lnTo>
                  <a:pt x="783" y="512"/>
                </a:lnTo>
                <a:lnTo>
                  <a:pt x="783" y="436"/>
                </a:lnTo>
                <a:lnTo>
                  <a:pt x="783" y="433"/>
                </a:lnTo>
                <a:lnTo>
                  <a:pt x="781" y="430"/>
                </a:lnTo>
                <a:lnTo>
                  <a:pt x="780" y="428"/>
                </a:lnTo>
                <a:lnTo>
                  <a:pt x="778" y="426"/>
                </a:lnTo>
                <a:lnTo>
                  <a:pt x="776" y="424"/>
                </a:lnTo>
                <a:lnTo>
                  <a:pt x="774" y="422"/>
                </a:lnTo>
                <a:lnTo>
                  <a:pt x="771" y="421"/>
                </a:lnTo>
                <a:lnTo>
                  <a:pt x="768" y="421"/>
                </a:lnTo>
                <a:lnTo>
                  <a:pt x="511" y="421"/>
                </a:lnTo>
                <a:lnTo>
                  <a:pt x="511" y="391"/>
                </a:lnTo>
                <a:lnTo>
                  <a:pt x="677" y="391"/>
                </a:lnTo>
                <a:lnTo>
                  <a:pt x="681" y="391"/>
                </a:lnTo>
                <a:lnTo>
                  <a:pt x="683" y="390"/>
                </a:lnTo>
                <a:lnTo>
                  <a:pt x="686" y="388"/>
                </a:lnTo>
                <a:lnTo>
                  <a:pt x="688" y="387"/>
                </a:lnTo>
                <a:lnTo>
                  <a:pt x="689" y="385"/>
                </a:lnTo>
                <a:lnTo>
                  <a:pt x="691" y="382"/>
                </a:lnTo>
                <a:lnTo>
                  <a:pt x="692" y="380"/>
                </a:lnTo>
                <a:lnTo>
                  <a:pt x="692" y="376"/>
                </a:lnTo>
                <a:lnTo>
                  <a:pt x="692" y="15"/>
                </a:lnTo>
                <a:lnTo>
                  <a:pt x="692" y="12"/>
                </a:lnTo>
                <a:lnTo>
                  <a:pt x="691" y="8"/>
                </a:lnTo>
                <a:lnTo>
                  <a:pt x="689" y="6"/>
                </a:lnTo>
                <a:lnTo>
                  <a:pt x="688" y="4"/>
                </a:lnTo>
                <a:lnTo>
                  <a:pt x="686" y="2"/>
                </a:lnTo>
                <a:lnTo>
                  <a:pt x="683" y="1"/>
                </a:lnTo>
                <a:lnTo>
                  <a:pt x="681" y="0"/>
                </a:lnTo>
                <a:lnTo>
                  <a:pt x="677" y="0"/>
                </a:lnTo>
                <a:lnTo>
                  <a:pt x="316" y="0"/>
                </a:lnTo>
                <a:lnTo>
                  <a:pt x="313" y="0"/>
                </a:lnTo>
                <a:lnTo>
                  <a:pt x="311" y="1"/>
                </a:lnTo>
                <a:lnTo>
                  <a:pt x="307" y="2"/>
                </a:lnTo>
                <a:lnTo>
                  <a:pt x="305" y="4"/>
                </a:lnTo>
                <a:lnTo>
                  <a:pt x="303" y="6"/>
                </a:lnTo>
                <a:lnTo>
                  <a:pt x="302" y="8"/>
                </a:lnTo>
                <a:lnTo>
                  <a:pt x="301" y="12"/>
                </a:lnTo>
                <a:lnTo>
                  <a:pt x="301" y="15"/>
                </a:lnTo>
                <a:lnTo>
                  <a:pt x="301" y="376"/>
                </a:lnTo>
                <a:lnTo>
                  <a:pt x="301" y="380"/>
                </a:lnTo>
                <a:lnTo>
                  <a:pt x="302" y="382"/>
                </a:lnTo>
                <a:lnTo>
                  <a:pt x="303" y="385"/>
                </a:lnTo>
                <a:lnTo>
                  <a:pt x="305" y="387"/>
                </a:lnTo>
                <a:lnTo>
                  <a:pt x="307" y="388"/>
                </a:lnTo>
                <a:lnTo>
                  <a:pt x="311" y="390"/>
                </a:lnTo>
                <a:lnTo>
                  <a:pt x="313" y="391"/>
                </a:lnTo>
                <a:lnTo>
                  <a:pt x="316" y="391"/>
                </a:lnTo>
                <a:lnTo>
                  <a:pt x="481" y="391"/>
                </a:lnTo>
                <a:lnTo>
                  <a:pt x="481" y="421"/>
                </a:lnTo>
                <a:lnTo>
                  <a:pt x="136" y="421"/>
                </a:lnTo>
                <a:lnTo>
                  <a:pt x="133" y="421"/>
                </a:lnTo>
                <a:lnTo>
                  <a:pt x="129" y="422"/>
                </a:lnTo>
                <a:lnTo>
                  <a:pt x="127" y="424"/>
                </a:lnTo>
                <a:lnTo>
                  <a:pt x="125" y="426"/>
                </a:lnTo>
                <a:lnTo>
                  <a:pt x="123" y="428"/>
                </a:lnTo>
                <a:lnTo>
                  <a:pt x="122" y="430"/>
                </a:lnTo>
                <a:lnTo>
                  <a:pt x="121" y="433"/>
                </a:lnTo>
                <a:lnTo>
                  <a:pt x="121" y="436"/>
                </a:lnTo>
                <a:lnTo>
                  <a:pt x="121" y="512"/>
                </a:lnTo>
                <a:lnTo>
                  <a:pt x="15" y="512"/>
                </a:lnTo>
                <a:lnTo>
                  <a:pt x="11" y="512"/>
                </a:lnTo>
                <a:lnTo>
                  <a:pt x="9" y="513"/>
                </a:lnTo>
                <a:lnTo>
                  <a:pt x="6" y="514"/>
                </a:lnTo>
                <a:lnTo>
                  <a:pt x="4" y="516"/>
                </a:lnTo>
                <a:lnTo>
                  <a:pt x="3" y="518"/>
                </a:lnTo>
                <a:lnTo>
                  <a:pt x="1" y="521"/>
                </a:lnTo>
                <a:lnTo>
                  <a:pt x="1" y="523"/>
                </a:lnTo>
                <a:lnTo>
                  <a:pt x="0" y="527"/>
                </a:lnTo>
                <a:lnTo>
                  <a:pt x="0" y="888"/>
                </a:lnTo>
                <a:lnTo>
                  <a:pt x="1" y="891"/>
                </a:lnTo>
                <a:lnTo>
                  <a:pt x="1" y="893"/>
                </a:lnTo>
                <a:lnTo>
                  <a:pt x="3" y="897"/>
                </a:lnTo>
                <a:lnTo>
                  <a:pt x="4" y="899"/>
                </a:lnTo>
                <a:lnTo>
                  <a:pt x="6" y="901"/>
                </a:lnTo>
                <a:lnTo>
                  <a:pt x="9" y="902"/>
                </a:lnTo>
                <a:lnTo>
                  <a:pt x="11" y="903"/>
                </a:lnTo>
                <a:lnTo>
                  <a:pt x="15" y="903"/>
                </a:lnTo>
                <a:lnTo>
                  <a:pt x="376" y="903"/>
                </a:lnTo>
                <a:lnTo>
                  <a:pt x="379" y="903"/>
                </a:lnTo>
                <a:lnTo>
                  <a:pt x="382" y="902"/>
                </a:lnTo>
                <a:lnTo>
                  <a:pt x="385" y="901"/>
                </a:lnTo>
                <a:lnTo>
                  <a:pt x="387" y="899"/>
                </a:lnTo>
                <a:lnTo>
                  <a:pt x="389" y="897"/>
                </a:lnTo>
                <a:lnTo>
                  <a:pt x="390" y="893"/>
                </a:lnTo>
                <a:lnTo>
                  <a:pt x="391" y="891"/>
                </a:lnTo>
                <a:lnTo>
                  <a:pt x="391" y="888"/>
                </a:lnTo>
                <a:lnTo>
                  <a:pt x="391" y="527"/>
                </a:lnTo>
                <a:lnTo>
                  <a:pt x="391" y="523"/>
                </a:lnTo>
                <a:lnTo>
                  <a:pt x="390" y="521"/>
                </a:lnTo>
                <a:lnTo>
                  <a:pt x="389" y="518"/>
                </a:lnTo>
                <a:lnTo>
                  <a:pt x="387" y="516"/>
                </a:lnTo>
                <a:lnTo>
                  <a:pt x="385" y="514"/>
                </a:lnTo>
                <a:lnTo>
                  <a:pt x="382" y="513"/>
                </a:lnTo>
                <a:lnTo>
                  <a:pt x="379" y="512"/>
                </a:lnTo>
                <a:lnTo>
                  <a:pt x="376" y="512"/>
                </a:lnTo>
                <a:lnTo>
                  <a:pt x="151" y="512"/>
                </a:lnTo>
                <a:lnTo>
                  <a:pt x="151" y="451"/>
                </a:lnTo>
                <a:lnTo>
                  <a:pt x="753" y="451"/>
                </a:lnTo>
                <a:lnTo>
                  <a:pt x="753" y="512"/>
                </a:lnTo>
                <a:lnTo>
                  <a:pt x="526" y="512"/>
                </a:lnTo>
                <a:lnTo>
                  <a:pt x="524" y="512"/>
                </a:lnTo>
                <a:lnTo>
                  <a:pt x="521" y="513"/>
                </a:lnTo>
                <a:lnTo>
                  <a:pt x="519" y="514"/>
                </a:lnTo>
                <a:lnTo>
                  <a:pt x="517" y="516"/>
                </a:lnTo>
                <a:lnTo>
                  <a:pt x="514" y="518"/>
                </a:lnTo>
                <a:lnTo>
                  <a:pt x="513" y="521"/>
                </a:lnTo>
                <a:lnTo>
                  <a:pt x="512" y="523"/>
                </a:lnTo>
                <a:lnTo>
                  <a:pt x="511" y="527"/>
                </a:lnTo>
                <a:lnTo>
                  <a:pt x="511" y="888"/>
                </a:lnTo>
                <a:lnTo>
                  <a:pt x="512" y="891"/>
                </a:lnTo>
                <a:lnTo>
                  <a:pt x="513" y="893"/>
                </a:lnTo>
                <a:lnTo>
                  <a:pt x="514" y="897"/>
                </a:lnTo>
                <a:lnTo>
                  <a:pt x="517" y="899"/>
                </a:lnTo>
                <a:lnTo>
                  <a:pt x="519" y="901"/>
                </a:lnTo>
                <a:lnTo>
                  <a:pt x="521" y="902"/>
                </a:lnTo>
                <a:lnTo>
                  <a:pt x="524" y="903"/>
                </a:lnTo>
                <a:lnTo>
                  <a:pt x="526" y="903"/>
                </a:lnTo>
                <a:lnTo>
                  <a:pt x="888" y="903"/>
                </a:lnTo>
                <a:lnTo>
                  <a:pt x="891" y="903"/>
                </a:lnTo>
                <a:lnTo>
                  <a:pt x="894" y="902"/>
                </a:lnTo>
                <a:lnTo>
                  <a:pt x="896" y="901"/>
                </a:lnTo>
                <a:lnTo>
                  <a:pt x="898" y="899"/>
                </a:lnTo>
                <a:lnTo>
                  <a:pt x="901" y="897"/>
                </a:lnTo>
                <a:lnTo>
                  <a:pt x="902" y="893"/>
                </a:lnTo>
                <a:lnTo>
                  <a:pt x="903" y="891"/>
                </a:lnTo>
                <a:lnTo>
                  <a:pt x="903" y="888"/>
                </a:lnTo>
                <a:lnTo>
                  <a:pt x="903" y="527"/>
                </a:lnTo>
                <a:lnTo>
                  <a:pt x="903" y="523"/>
                </a:lnTo>
                <a:lnTo>
                  <a:pt x="902" y="521"/>
                </a:lnTo>
                <a:lnTo>
                  <a:pt x="901" y="518"/>
                </a:lnTo>
                <a:lnTo>
                  <a:pt x="898" y="516"/>
                </a:lnTo>
                <a:lnTo>
                  <a:pt x="896" y="514"/>
                </a:lnTo>
                <a:lnTo>
                  <a:pt x="894" y="513"/>
                </a:lnTo>
                <a:lnTo>
                  <a:pt x="891" y="512"/>
                </a:lnTo>
                <a:lnTo>
                  <a:pt x="888" y="5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060A5171-EF29-4958-B5BD-EFB48906FC30}"/>
              </a:ext>
            </a:extLst>
          </p:cNvPr>
          <p:cNvGrpSpPr/>
          <p:nvPr/>
        </p:nvGrpSpPr>
        <p:grpSpPr>
          <a:xfrm>
            <a:off x="3159626" y="5047435"/>
            <a:ext cx="400866" cy="400866"/>
            <a:chOff x="7613650" y="1387475"/>
            <a:chExt cx="284163" cy="284163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37" name="Freeform 4359">
              <a:extLst>
                <a:ext uri="{FF2B5EF4-FFF2-40B4-BE49-F238E27FC236}">
                  <a16:creationId xmlns="" xmlns:a16="http://schemas.microsoft.com/office/drawing/2014/main" id="{C368EFB0-2054-4687-A415-6988C9EDC5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650" y="1471613"/>
              <a:ext cx="200025" cy="200025"/>
            </a:xfrm>
            <a:custGeom>
              <a:avLst/>
              <a:gdLst>
                <a:gd name="T0" fmla="*/ 276 w 629"/>
                <a:gd name="T1" fmla="*/ 436 h 629"/>
                <a:gd name="T2" fmla="*/ 233 w 629"/>
                <a:gd name="T3" fmla="*/ 411 h 629"/>
                <a:gd name="T4" fmla="*/ 202 w 629"/>
                <a:gd name="T5" fmla="*/ 374 h 629"/>
                <a:gd name="T6" fmla="*/ 187 w 629"/>
                <a:gd name="T7" fmla="*/ 325 h 629"/>
                <a:gd name="T8" fmla="*/ 192 w 629"/>
                <a:gd name="T9" fmla="*/ 274 h 629"/>
                <a:gd name="T10" fmla="*/ 216 w 629"/>
                <a:gd name="T11" fmla="*/ 231 h 629"/>
                <a:gd name="T12" fmla="*/ 253 w 629"/>
                <a:gd name="T13" fmla="*/ 199 h 629"/>
                <a:gd name="T14" fmla="*/ 301 w 629"/>
                <a:gd name="T15" fmla="*/ 184 h 629"/>
                <a:gd name="T16" fmla="*/ 352 w 629"/>
                <a:gd name="T17" fmla="*/ 190 h 629"/>
                <a:gd name="T18" fmla="*/ 395 w 629"/>
                <a:gd name="T19" fmla="*/ 213 h 629"/>
                <a:gd name="T20" fmla="*/ 426 w 629"/>
                <a:gd name="T21" fmla="*/ 252 h 629"/>
                <a:gd name="T22" fmla="*/ 441 w 629"/>
                <a:gd name="T23" fmla="*/ 300 h 629"/>
                <a:gd name="T24" fmla="*/ 436 w 629"/>
                <a:gd name="T25" fmla="*/ 350 h 629"/>
                <a:gd name="T26" fmla="*/ 413 w 629"/>
                <a:gd name="T27" fmla="*/ 394 h 629"/>
                <a:gd name="T28" fmla="*/ 375 w 629"/>
                <a:gd name="T29" fmla="*/ 425 h 629"/>
                <a:gd name="T30" fmla="*/ 327 w 629"/>
                <a:gd name="T31" fmla="*/ 440 h 629"/>
                <a:gd name="T32" fmla="*/ 572 w 629"/>
                <a:gd name="T33" fmla="*/ 346 h 629"/>
                <a:gd name="T34" fmla="*/ 574 w 629"/>
                <a:gd name="T35" fmla="*/ 302 h 629"/>
                <a:gd name="T36" fmla="*/ 620 w 629"/>
                <a:gd name="T37" fmla="*/ 241 h 629"/>
                <a:gd name="T38" fmla="*/ 628 w 629"/>
                <a:gd name="T39" fmla="*/ 231 h 629"/>
                <a:gd name="T40" fmla="*/ 625 w 629"/>
                <a:gd name="T41" fmla="*/ 219 h 629"/>
                <a:gd name="T42" fmla="*/ 544 w 629"/>
                <a:gd name="T43" fmla="*/ 84 h 629"/>
                <a:gd name="T44" fmla="*/ 532 w 629"/>
                <a:gd name="T45" fmla="*/ 83 h 629"/>
                <a:gd name="T46" fmla="*/ 447 w 629"/>
                <a:gd name="T47" fmla="*/ 88 h 629"/>
                <a:gd name="T48" fmla="*/ 407 w 629"/>
                <a:gd name="T49" fmla="*/ 69 h 629"/>
                <a:gd name="T50" fmla="*/ 404 w 629"/>
                <a:gd name="T51" fmla="*/ 7 h 629"/>
                <a:gd name="T52" fmla="*/ 395 w 629"/>
                <a:gd name="T53" fmla="*/ 0 h 629"/>
                <a:gd name="T54" fmla="*/ 235 w 629"/>
                <a:gd name="T55" fmla="*/ 1 h 629"/>
                <a:gd name="T56" fmla="*/ 227 w 629"/>
                <a:gd name="T57" fmla="*/ 10 h 629"/>
                <a:gd name="T58" fmla="*/ 216 w 629"/>
                <a:gd name="T59" fmla="*/ 72 h 629"/>
                <a:gd name="T60" fmla="*/ 177 w 629"/>
                <a:gd name="T61" fmla="*/ 91 h 629"/>
                <a:gd name="T62" fmla="*/ 98 w 629"/>
                <a:gd name="T63" fmla="*/ 84 h 629"/>
                <a:gd name="T64" fmla="*/ 87 w 629"/>
                <a:gd name="T65" fmla="*/ 83 h 629"/>
                <a:gd name="T66" fmla="*/ 78 w 629"/>
                <a:gd name="T67" fmla="*/ 90 h 629"/>
                <a:gd name="T68" fmla="*/ 1 w 629"/>
                <a:gd name="T69" fmla="*/ 228 h 629"/>
                <a:gd name="T70" fmla="*/ 57 w 629"/>
                <a:gd name="T71" fmla="*/ 269 h 629"/>
                <a:gd name="T72" fmla="*/ 54 w 629"/>
                <a:gd name="T73" fmla="*/ 313 h 629"/>
                <a:gd name="T74" fmla="*/ 57 w 629"/>
                <a:gd name="T75" fmla="*/ 355 h 629"/>
                <a:gd name="T76" fmla="*/ 2 w 629"/>
                <a:gd name="T77" fmla="*/ 391 h 629"/>
                <a:gd name="T78" fmla="*/ 1 w 629"/>
                <a:gd name="T79" fmla="*/ 402 h 629"/>
                <a:gd name="T80" fmla="*/ 86 w 629"/>
                <a:gd name="T81" fmla="*/ 543 h 629"/>
                <a:gd name="T82" fmla="*/ 98 w 629"/>
                <a:gd name="T83" fmla="*/ 542 h 629"/>
                <a:gd name="T84" fmla="*/ 177 w 629"/>
                <a:gd name="T85" fmla="*/ 533 h 629"/>
                <a:gd name="T86" fmla="*/ 216 w 629"/>
                <a:gd name="T87" fmla="*/ 552 h 629"/>
                <a:gd name="T88" fmla="*/ 227 w 629"/>
                <a:gd name="T89" fmla="*/ 620 h 629"/>
                <a:gd name="T90" fmla="*/ 235 w 629"/>
                <a:gd name="T91" fmla="*/ 628 h 629"/>
                <a:gd name="T92" fmla="*/ 395 w 629"/>
                <a:gd name="T93" fmla="*/ 629 h 629"/>
                <a:gd name="T94" fmla="*/ 404 w 629"/>
                <a:gd name="T95" fmla="*/ 623 h 629"/>
                <a:gd name="T96" fmla="*/ 407 w 629"/>
                <a:gd name="T97" fmla="*/ 556 h 629"/>
                <a:gd name="T98" fmla="*/ 447 w 629"/>
                <a:gd name="T99" fmla="*/ 538 h 629"/>
                <a:gd name="T100" fmla="*/ 533 w 629"/>
                <a:gd name="T101" fmla="*/ 543 h 629"/>
                <a:gd name="T102" fmla="*/ 545 w 629"/>
                <a:gd name="T103" fmla="*/ 543 h 629"/>
                <a:gd name="T104" fmla="*/ 627 w 629"/>
                <a:gd name="T105" fmla="*/ 405 h 629"/>
                <a:gd name="T106" fmla="*/ 628 w 629"/>
                <a:gd name="T107" fmla="*/ 394 h 629"/>
                <a:gd name="T108" fmla="*/ 621 w 629"/>
                <a:gd name="T109" fmla="*/ 385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29" h="629">
                  <a:moveTo>
                    <a:pt x="314" y="441"/>
                  </a:moveTo>
                  <a:lnTo>
                    <a:pt x="301" y="440"/>
                  </a:lnTo>
                  <a:lnTo>
                    <a:pt x="288" y="439"/>
                  </a:lnTo>
                  <a:lnTo>
                    <a:pt x="276" y="436"/>
                  </a:lnTo>
                  <a:lnTo>
                    <a:pt x="264" y="430"/>
                  </a:lnTo>
                  <a:lnTo>
                    <a:pt x="253" y="425"/>
                  </a:lnTo>
                  <a:lnTo>
                    <a:pt x="242" y="418"/>
                  </a:lnTo>
                  <a:lnTo>
                    <a:pt x="233" y="411"/>
                  </a:lnTo>
                  <a:lnTo>
                    <a:pt x="223" y="404"/>
                  </a:lnTo>
                  <a:lnTo>
                    <a:pt x="216" y="394"/>
                  </a:lnTo>
                  <a:lnTo>
                    <a:pt x="208" y="384"/>
                  </a:lnTo>
                  <a:lnTo>
                    <a:pt x="202" y="374"/>
                  </a:lnTo>
                  <a:lnTo>
                    <a:pt x="196" y="362"/>
                  </a:lnTo>
                  <a:lnTo>
                    <a:pt x="192" y="350"/>
                  </a:lnTo>
                  <a:lnTo>
                    <a:pt x="189" y="338"/>
                  </a:lnTo>
                  <a:lnTo>
                    <a:pt x="187" y="325"/>
                  </a:lnTo>
                  <a:lnTo>
                    <a:pt x="186" y="313"/>
                  </a:lnTo>
                  <a:lnTo>
                    <a:pt x="187" y="300"/>
                  </a:lnTo>
                  <a:lnTo>
                    <a:pt x="189" y="287"/>
                  </a:lnTo>
                  <a:lnTo>
                    <a:pt x="192" y="274"/>
                  </a:lnTo>
                  <a:lnTo>
                    <a:pt x="196" y="262"/>
                  </a:lnTo>
                  <a:lnTo>
                    <a:pt x="202" y="252"/>
                  </a:lnTo>
                  <a:lnTo>
                    <a:pt x="208" y="241"/>
                  </a:lnTo>
                  <a:lnTo>
                    <a:pt x="216" y="231"/>
                  </a:lnTo>
                  <a:lnTo>
                    <a:pt x="223" y="222"/>
                  </a:lnTo>
                  <a:lnTo>
                    <a:pt x="233" y="213"/>
                  </a:lnTo>
                  <a:lnTo>
                    <a:pt x="242" y="206"/>
                  </a:lnTo>
                  <a:lnTo>
                    <a:pt x="253" y="199"/>
                  </a:lnTo>
                  <a:lnTo>
                    <a:pt x="264" y="194"/>
                  </a:lnTo>
                  <a:lnTo>
                    <a:pt x="276" y="190"/>
                  </a:lnTo>
                  <a:lnTo>
                    <a:pt x="288" y="186"/>
                  </a:lnTo>
                  <a:lnTo>
                    <a:pt x="301" y="184"/>
                  </a:lnTo>
                  <a:lnTo>
                    <a:pt x="314" y="184"/>
                  </a:lnTo>
                  <a:lnTo>
                    <a:pt x="327" y="184"/>
                  </a:lnTo>
                  <a:lnTo>
                    <a:pt x="340" y="186"/>
                  </a:lnTo>
                  <a:lnTo>
                    <a:pt x="352" y="190"/>
                  </a:lnTo>
                  <a:lnTo>
                    <a:pt x="363" y="194"/>
                  </a:lnTo>
                  <a:lnTo>
                    <a:pt x="375" y="199"/>
                  </a:lnTo>
                  <a:lnTo>
                    <a:pt x="386" y="206"/>
                  </a:lnTo>
                  <a:lnTo>
                    <a:pt x="395" y="213"/>
                  </a:lnTo>
                  <a:lnTo>
                    <a:pt x="404" y="222"/>
                  </a:lnTo>
                  <a:lnTo>
                    <a:pt x="413" y="231"/>
                  </a:lnTo>
                  <a:lnTo>
                    <a:pt x="420" y="241"/>
                  </a:lnTo>
                  <a:lnTo>
                    <a:pt x="426" y="252"/>
                  </a:lnTo>
                  <a:lnTo>
                    <a:pt x="432" y="262"/>
                  </a:lnTo>
                  <a:lnTo>
                    <a:pt x="436" y="274"/>
                  </a:lnTo>
                  <a:lnTo>
                    <a:pt x="439" y="287"/>
                  </a:lnTo>
                  <a:lnTo>
                    <a:pt x="441" y="300"/>
                  </a:lnTo>
                  <a:lnTo>
                    <a:pt x="443" y="313"/>
                  </a:lnTo>
                  <a:lnTo>
                    <a:pt x="441" y="325"/>
                  </a:lnTo>
                  <a:lnTo>
                    <a:pt x="439" y="338"/>
                  </a:lnTo>
                  <a:lnTo>
                    <a:pt x="436" y="350"/>
                  </a:lnTo>
                  <a:lnTo>
                    <a:pt x="432" y="362"/>
                  </a:lnTo>
                  <a:lnTo>
                    <a:pt x="426" y="374"/>
                  </a:lnTo>
                  <a:lnTo>
                    <a:pt x="420" y="384"/>
                  </a:lnTo>
                  <a:lnTo>
                    <a:pt x="413" y="394"/>
                  </a:lnTo>
                  <a:lnTo>
                    <a:pt x="404" y="404"/>
                  </a:lnTo>
                  <a:lnTo>
                    <a:pt x="395" y="411"/>
                  </a:lnTo>
                  <a:lnTo>
                    <a:pt x="386" y="418"/>
                  </a:lnTo>
                  <a:lnTo>
                    <a:pt x="375" y="425"/>
                  </a:lnTo>
                  <a:lnTo>
                    <a:pt x="363" y="430"/>
                  </a:lnTo>
                  <a:lnTo>
                    <a:pt x="352" y="436"/>
                  </a:lnTo>
                  <a:lnTo>
                    <a:pt x="340" y="439"/>
                  </a:lnTo>
                  <a:lnTo>
                    <a:pt x="327" y="440"/>
                  </a:lnTo>
                  <a:lnTo>
                    <a:pt x="314" y="441"/>
                  </a:lnTo>
                  <a:close/>
                  <a:moveTo>
                    <a:pt x="621" y="385"/>
                  </a:moveTo>
                  <a:lnTo>
                    <a:pt x="571" y="355"/>
                  </a:lnTo>
                  <a:lnTo>
                    <a:pt x="572" y="346"/>
                  </a:lnTo>
                  <a:lnTo>
                    <a:pt x="573" y="335"/>
                  </a:lnTo>
                  <a:lnTo>
                    <a:pt x="574" y="323"/>
                  </a:lnTo>
                  <a:lnTo>
                    <a:pt x="574" y="313"/>
                  </a:lnTo>
                  <a:lnTo>
                    <a:pt x="574" y="302"/>
                  </a:lnTo>
                  <a:lnTo>
                    <a:pt x="573" y="291"/>
                  </a:lnTo>
                  <a:lnTo>
                    <a:pt x="572" y="280"/>
                  </a:lnTo>
                  <a:lnTo>
                    <a:pt x="570" y="269"/>
                  </a:lnTo>
                  <a:lnTo>
                    <a:pt x="620" y="241"/>
                  </a:lnTo>
                  <a:lnTo>
                    <a:pt x="623" y="239"/>
                  </a:lnTo>
                  <a:lnTo>
                    <a:pt x="624" y="237"/>
                  </a:lnTo>
                  <a:lnTo>
                    <a:pt x="627" y="234"/>
                  </a:lnTo>
                  <a:lnTo>
                    <a:pt x="628" y="231"/>
                  </a:lnTo>
                  <a:lnTo>
                    <a:pt x="628" y="228"/>
                  </a:lnTo>
                  <a:lnTo>
                    <a:pt x="628" y="226"/>
                  </a:lnTo>
                  <a:lnTo>
                    <a:pt x="628" y="223"/>
                  </a:lnTo>
                  <a:lnTo>
                    <a:pt x="625" y="219"/>
                  </a:lnTo>
                  <a:lnTo>
                    <a:pt x="551" y="90"/>
                  </a:lnTo>
                  <a:lnTo>
                    <a:pt x="548" y="87"/>
                  </a:lnTo>
                  <a:lnTo>
                    <a:pt x="546" y="85"/>
                  </a:lnTo>
                  <a:lnTo>
                    <a:pt x="544" y="84"/>
                  </a:lnTo>
                  <a:lnTo>
                    <a:pt x="541" y="83"/>
                  </a:lnTo>
                  <a:lnTo>
                    <a:pt x="539" y="81"/>
                  </a:lnTo>
                  <a:lnTo>
                    <a:pt x="536" y="81"/>
                  </a:lnTo>
                  <a:lnTo>
                    <a:pt x="532" y="83"/>
                  </a:lnTo>
                  <a:lnTo>
                    <a:pt x="530" y="84"/>
                  </a:lnTo>
                  <a:lnTo>
                    <a:pt x="481" y="113"/>
                  </a:lnTo>
                  <a:lnTo>
                    <a:pt x="465" y="99"/>
                  </a:lnTo>
                  <a:lnTo>
                    <a:pt x="447" y="88"/>
                  </a:lnTo>
                  <a:lnTo>
                    <a:pt x="438" y="83"/>
                  </a:lnTo>
                  <a:lnTo>
                    <a:pt x="429" y="77"/>
                  </a:lnTo>
                  <a:lnTo>
                    <a:pt x="418" y="73"/>
                  </a:lnTo>
                  <a:lnTo>
                    <a:pt x="407" y="69"/>
                  </a:lnTo>
                  <a:lnTo>
                    <a:pt x="407" y="15"/>
                  </a:lnTo>
                  <a:lnTo>
                    <a:pt x="407" y="12"/>
                  </a:lnTo>
                  <a:lnTo>
                    <a:pt x="406" y="10"/>
                  </a:lnTo>
                  <a:lnTo>
                    <a:pt x="404" y="7"/>
                  </a:lnTo>
                  <a:lnTo>
                    <a:pt x="403" y="4"/>
                  </a:lnTo>
                  <a:lnTo>
                    <a:pt x="401" y="2"/>
                  </a:lnTo>
                  <a:lnTo>
                    <a:pt x="398" y="1"/>
                  </a:lnTo>
                  <a:lnTo>
                    <a:pt x="395" y="0"/>
                  </a:lnTo>
                  <a:lnTo>
                    <a:pt x="392" y="0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3" y="2"/>
                  </a:lnTo>
                  <a:lnTo>
                    <a:pt x="231" y="4"/>
                  </a:lnTo>
                  <a:lnTo>
                    <a:pt x="229" y="7"/>
                  </a:lnTo>
                  <a:lnTo>
                    <a:pt x="227" y="10"/>
                  </a:lnTo>
                  <a:lnTo>
                    <a:pt x="226" y="12"/>
                  </a:lnTo>
                  <a:lnTo>
                    <a:pt x="226" y="15"/>
                  </a:lnTo>
                  <a:lnTo>
                    <a:pt x="226" y="69"/>
                  </a:lnTo>
                  <a:lnTo>
                    <a:pt x="216" y="72"/>
                  </a:lnTo>
                  <a:lnTo>
                    <a:pt x="206" y="76"/>
                  </a:lnTo>
                  <a:lnTo>
                    <a:pt x="196" y="80"/>
                  </a:lnTo>
                  <a:lnTo>
                    <a:pt x="187" y="86"/>
                  </a:lnTo>
                  <a:lnTo>
                    <a:pt x="177" y="91"/>
                  </a:lnTo>
                  <a:lnTo>
                    <a:pt x="168" y="98"/>
                  </a:lnTo>
                  <a:lnTo>
                    <a:pt x="159" y="105"/>
                  </a:lnTo>
                  <a:lnTo>
                    <a:pt x="149" y="113"/>
                  </a:lnTo>
                  <a:lnTo>
                    <a:pt x="98" y="84"/>
                  </a:lnTo>
                  <a:lnTo>
                    <a:pt x="96" y="83"/>
                  </a:lnTo>
                  <a:lnTo>
                    <a:pt x="93" y="81"/>
                  </a:lnTo>
                  <a:lnTo>
                    <a:pt x="90" y="81"/>
                  </a:lnTo>
                  <a:lnTo>
                    <a:pt x="87" y="83"/>
                  </a:lnTo>
                  <a:lnTo>
                    <a:pt x="84" y="84"/>
                  </a:lnTo>
                  <a:lnTo>
                    <a:pt x="82" y="85"/>
                  </a:lnTo>
                  <a:lnTo>
                    <a:pt x="80" y="87"/>
                  </a:lnTo>
                  <a:lnTo>
                    <a:pt x="78" y="90"/>
                  </a:lnTo>
                  <a:lnTo>
                    <a:pt x="3" y="219"/>
                  </a:lnTo>
                  <a:lnTo>
                    <a:pt x="1" y="222"/>
                  </a:lnTo>
                  <a:lnTo>
                    <a:pt x="1" y="225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4" y="236"/>
                  </a:lnTo>
                  <a:lnTo>
                    <a:pt x="8" y="241"/>
                  </a:lnTo>
                  <a:lnTo>
                    <a:pt x="57" y="269"/>
                  </a:lnTo>
                  <a:lnTo>
                    <a:pt x="56" y="280"/>
                  </a:lnTo>
                  <a:lnTo>
                    <a:pt x="55" y="291"/>
                  </a:lnTo>
                  <a:lnTo>
                    <a:pt x="54" y="302"/>
                  </a:lnTo>
                  <a:lnTo>
                    <a:pt x="54" y="313"/>
                  </a:lnTo>
                  <a:lnTo>
                    <a:pt x="54" y="323"/>
                  </a:lnTo>
                  <a:lnTo>
                    <a:pt x="55" y="335"/>
                  </a:lnTo>
                  <a:lnTo>
                    <a:pt x="56" y="346"/>
                  </a:lnTo>
                  <a:lnTo>
                    <a:pt x="57" y="355"/>
                  </a:lnTo>
                  <a:lnTo>
                    <a:pt x="7" y="385"/>
                  </a:lnTo>
                  <a:lnTo>
                    <a:pt x="5" y="387"/>
                  </a:lnTo>
                  <a:lnTo>
                    <a:pt x="3" y="389"/>
                  </a:lnTo>
                  <a:lnTo>
                    <a:pt x="2" y="391"/>
                  </a:lnTo>
                  <a:lnTo>
                    <a:pt x="1" y="394"/>
                  </a:lnTo>
                  <a:lnTo>
                    <a:pt x="0" y="396"/>
                  </a:lnTo>
                  <a:lnTo>
                    <a:pt x="1" y="399"/>
                  </a:lnTo>
                  <a:lnTo>
                    <a:pt x="1" y="402"/>
                  </a:lnTo>
                  <a:lnTo>
                    <a:pt x="2" y="405"/>
                  </a:lnTo>
                  <a:lnTo>
                    <a:pt x="78" y="536"/>
                  </a:lnTo>
                  <a:lnTo>
                    <a:pt x="81" y="540"/>
                  </a:lnTo>
                  <a:lnTo>
                    <a:pt x="86" y="543"/>
                  </a:lnTo>
                  <a:lnTo>
                    <a:pt x="89" y="544"/>
                  </a:lnTo>
                  <a:lnTo>
                    <a:pt x="93" y="544"/>
                  </a:lnTo>
                  <a:lnTo>
                    <a:pt x="95" y="543"/>
                  </a:lnTo>
                  <a:lnTo>
                    <a:pt x="98" y="542"/>
                  </a:lnTo>
                  <a:lnTo>
                    <a:pt x="149" y="513"/>
                  </a:lnTo>
                  <a:lnTo>
                    <a:pt x="159" y="520"/>
                  </a:lnTo>
                  <a:lnTo>
                    <a:pt x="168" y="527"/>
                  </a:lnTo>
                  <a:lnTo>
                    <a:pt x="177" y="533"/>
                  </a:lnTo>
                  <a:lnTo>
                    <a:pt x="187" y="539"/>
                  </a:lnTo>
                  <a:lnTo>
                    <a:pt x="196" y="544"/>
                  </a:lnTo>
                  <a:lnTo>
                    <a:pt x="206" y="549"/>
                  </a:lnTo>
                  <a:lnTo>
                    <a:pt x="216" y="552"/>
                  </a:lnTo>
                  <a:lnTo>
                    <a:pt x="226" y="556"/>
                  </a:lnTo>
                  <a:lnTo>
                    <a:pt x="226" y="614"/>
                  </a:lnTo>
                  <a:lnTo>
                    <a:pt x="226" y="617"/>
                  </a:lnTo>
                  <a:lnTo>
                    <a:pt x="227" y="620"/>
                  </a:lnTo>
                  <a:lnTo>
                    <a:pt x="229" y="623"/>
                  </a:lnTo>
                  <a:lnTo>
                    <a:pt x="231" y="625"/>
                  </a:lnTo>
                  <a:lnTo>
                    <a:pt x="233" y="627"/>
                  </a:lnTo>
                  <a:lnTo>
                    <a:pt x="235" y="628"/>
                  </a:lnTo>
                  <a:lnTo>
                    <a:pt x="238" y="629"/>
                  </a:lnTo>
                  <a:lnTo>
                    <a:pt x="241" y="629"/>
                  </a:lnTo>
                  <a:lnTo>
                    <a:pt x="392" y="629"/>
                  </a:lnTo>
                  <a:lnTo>
                    <a:pt x="395" y="629"/>
                  </a:lnTo>
                  <a:lnTo>
                    <a:pt x="398" y="628"/>
                  </a:lnTo>
                  <a:lnTo>
                    <a:pt x="401" y="627"/>
                  </a:lnTo>
                  <a:lnTo>
                    <a:pt x="403" y="625"/>
                  </a:lnTo>
                  <a:lnTo>
                    <a:pt x="404" y="623"/>
                  </a:lnTo>
                  <a:lnTo>
                    <a:pt x="406" y="620"/>
                  </a:lnTo>
                  <a:lnTo>
                    <a:pt x="407" y="617"/>
                  </a:lnTo>
                  <a:lnTo>
                    <a:pt x="407" y="614"/>
                  </a:lnTo>
                  <a:lnTo>
                    <a:pt x="407" y="556"/>
                  </a:lnTo>
                  <a:lnTo>
                    <a:pt x="418" y="552"/>
                  </a:lnTo>
                  <a:lnTo>
                    <a:pt x="429" y="548"/>
                  </a:lnTo>
                  <a:lnTo>
                    <a:pt x="438" y="544"/>
                  </a:lnTo>
                  <a:lnTo>
                    <a:pt x="447" y="538"/>
                  </a:lnTo>
                  <a:lnTo>
                    <a:pt x="465" y="527"/>
                  </a:lnTo>
                  <a:lnTo>
                    <a:pt x="481" y="513"/>
                  </a:lnTo>
                  <a:lnTo>
                    <a:pt x="530" y="542"/>
                  </a:lnTo>
                  <a:lnTo>
                    <a:pt x="533" y="543"/>
                  </a:lnTo>
                  <a:lnTo>
                    <a:pt x="537" y="544"/>
                  </a:lnTo>
                  <a:lnTo>
                    <a:pt x="539" y="544"/>
                  </a:lnTo>
                  <a:lnTo>
                    <a:pt x="542" y="543"/>
                  </a:lnTo>
                  <a:lnTo>
                    <a:pt x="545" y="543"/>
                  </a:lnTo>
                  <a:lnTo>
                    <a:pt x="547" y="540"/>
                  </a:lnTo>
                  <a:lnTo>
                    <a:pt x="550" y="539"/>
                  </a:lnTo>
                  <a:lnTo>
                    <a:pt x="552" y="536"/>
                  </a:lnTo>
                  <a:lnTo>
                    <a:pt x="627" y="405"/>
                  </a:lnTo>
                  <a:lnTo>
                    <a:pt x="628" y="402"/>
                  </a:lnTo>
                  <a:lnTo>
                    <a:pt x="628" y="399"/>
                  </a:lnTo>
                  <a:lnTo>
                    <a:pt x="629" y="396"/>
                  </a:lnTo>
                  <a:lnTo>
                    <a:pt x="628" y="394"/>
                  </a:lnTo>
                  <a:lnTo>
                    <a:pt x="627" y="391"/>
                  </a:lnTo>
                  <a:lnTo>
                    <a:pt x="625" y="389"/>
                  </a:lnTo>
                  <a:lnTo>
                    <a:pt x="623" y="387"/>
                  </a:lnTo>
                  <a:lnTo>
                    <a:pt x="621" y="3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360">
              <a:extLst>
                <a:ext uri="{FF2B5EF4-FFF2-40B4-BE49-F238E27FC236}">
                  <a16:creationId xmlns="" xmlns:a16="http://schemas.microsoft.com/office/drawing/2014/main" id="{6FCD8F40-E2C5-4FE3-8154-412FBF8493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1925" y="1387475"/>
              <a:ext cx="115888" cy="117475"/>
            </a:xfrm>
            <a:custGeom>
              <a:avLst/>
              <a:gdLst>
                <a:gd name="T0" fmla="*/ 160 w 362"/>
                <a:gd name="T1" fmla="*/ 252 h 369"/>
                <a:gd name="T2" fmla="*/ 135 w 362"/>
                <a:gd name="T3" fmla="*/ 238 h 369"/>
                <a:gd name="T4" fmla="*/ 118 w 362"/>
                <a:gd name="T5" fmla="*/ 218 h 369"/>
                <a:gd name="T6" fmla="*/ 109 w 362"/>
                <a:gd name="T7" fmla="*/ 190 h 369"/>
                <a:gd name="T8" fmla="*/ 113 w 362"/>
                <a:gd name="T9" fmla="*/ 162 h 369"/>
                <a:gd name="T10" fmla="*/ 125 w 362"/>
                <a:gd name="T11" fmla="*/ 138 h 369"/>
                <a:gd name="T12" fmla="*/ 147 w 362"/>
                <a:gd name="T13" fmla="*/ 121 h 369"/>
                <a:gd name="T14" fmla="*/ 174 w 362"/>
                <a:gd name="T15" fmla="*/ 112 h 369"/>
                <a:gd name="T16" fmla="*/ 202 w 362"/>
                <a:gd name="T17" fmla="*/ 114 h 369"/>
                <a:gd name="T18" fmla="*/ 226 w 362"/>
                <a:gd name="T19" fmla="*/ 128 h 369"/>
                <a:gd name="T20" fmla="*/ 244 w 362"/>
                <a:gd name="T21" fmla="*/ 149 h 369"/>
                <a:gd name="T22" fmla="*/ 252 w 362"/>
                <a:gd name="T23" fmla="*/ 176 h 369"/>
                <a:gd name="T24" fmla="*/ 250 w 362"/>
                <a:gd name="T25" fmla="*/ 205 h 369"/>
                <a:gd name="T26" fmla="*/ 236 w 362"/>
                <a:gd name="T27" fmla="*/ 229 h 369"/>
                <a:gd name="T28" fmla="*/ 215 w 362"/>
                <a:gd name="T29" fmla="*/ 247 h 369"/>
                <a:gd name="T30" fmla="*/ 189 w 362"/>
                <a:gd name="T31" fmla="*/ 254 h 369"/>
                <a:gd name="T32" fmla="*/ 328 w 362"/>
                <a:gd name="T33" fmla="*/ 195 h 369"/>
                <a:gd name="T34" fmla="*/ 354 w 362"/>
                <a:gd name="T35" fmla="*/ 144 h 369"/>
                <a:gd name="T36" fmla="*/ 361 w 362"/>
                <a:gd name="T37" fmla="*/ 136 h 369"/>
                <a:gd name="T38" fmla="*/ 360 w 362"/>
                <a:gd name="T39" fmla="*/ 124 h 369"/>
                <a:gd name="T40" fmla="*/ 316 w 362"/>
                <a:gd name="T41" fmla="*/ 53 h 369"/>
                <a:gd name="T42" fmla="*/ 304 w 362"/>
                <a:gd name="T43" fmla="*/ 52 h 369"/>
                <a:gd name="T44" fmla="*/ 256 w 362"/>
                <a:gd name="T45" fmla="*/ 56 h 369"/>
                <a:gd name="T46" fmla="*/ 236 w 362"/>
                <a:gd name="T47" fmla="*/ 10 h 369"/>
                <a:gd name="T48" fmla="*/ 229 w 362"/>
                <a:gd name="T49" fmla="*/ 2 h 369"/>
                <a:gd name="T50" fmla="*/ 146 w 362"/>
                <a:gd name="T51" fmla="*/ 0 h 369"/>
                <a:gd name="T52" fmla="*/ 135 w 362"/>
                <a:gd name="T53" fmla="*/ 3 h 369"/>
                <a:gd name="T54" fmla="*/ 131 w 362"/>
                <a:gd name="T55" fmla="*/ 14 h 369"/>
                <a:gd name="T56" fmla="*/ 99 w 362"/>
                <a:gd name="T57" fmla="*/ 63 h 369"/>
                <a:gd name="T58" fmla="*/ 55 w 362"/>
                <a:gd name="T59" fmla="*/ 51 h 369"/>
                <a:gd name="T60" fmla="*/ 44 w 362"/>
                <a:gd name="T61" fmla="*/ 54 h 369"/>
                <a:gd name="T62" fmla="*/ 1 w 362"/>
                <a:gd name="T63" fmla="*/ 126 h 369"/>
                <a:gd name="T64" fmla="*/ 2 w 362"/>
                <a:gd name="T65" fmla="*/ 139 h 369"/>
                <a:gd name="T66" fmla="*/ 36 w 362"/>
                <a:gd name="T67" fmla="*/ 160 h 369"/>
                <a:gd name="T68" fmla="*/ 36 w 362"/>
                <a:gd name="T69" fmla="*/ 207 h 369"/>
                <a:gd name="T70" fmla="*/ 1 w 362"/>
                <a:gd name="T71" fmla="*/ 230 h 369"/>
                <a:gd name="T72" fmla="*/ 1 w 362"/>
                <a:gd name="T73" fmla="*/ 240 h 369"/>
                <a:gd name="T74" fmla="*/ 44 w 362"/>
                <a:gd name="T75" fmla="*/ 313 h 369"/>
                <a:gd name="T76" fmla="*/ 60 w 362"/>
                <a:gd name="T77" fmla="*/ 314 h 369"/>
                <a:gd name="T78" fmla="*/ 120 w 362"/>
                <a:gd name="T79" fmla="*/ 316 h 369"/>
                <a:gd name="T80" fmla="*/ 132 w 362"/>
                <a:gd name="T81" fmla="*/ 359 h 369"/>
                <a:gd name="T82" fmla="*/ 140 w 362"/>
                <a:gd name="T83" fmla="*/ 368 h 369"/>
                <a:gd name="T84" fmla="*/ 225 w 362"/>
                <a:gd name="T85" fmla="*/ 368 h 369"/>
                <a:gd name="T86" fmla="*/ 233 w 362"/>
                <a:gd name="T87" fmla="*/ 361 h 369"/>
                <a:gd name="T88" fmla="*/ 237 w 362"/>
                <a:gd name="T89" fmla="*/ 321 h 369"/>
                <a:gd name="T90" fmla="*/ 274 w 362"/>
                <a:gd name="T91" fmla="*/ 298 h 369"/>
                <a:gd name="T92" fmla="*/ 310 w 362"/>
                <a:gd name="T93" fmla="*/ 316 h 369"/>
                <a:gd name="T94" fmla="*/ 360 w 362"/>
                <a:gd name="T95" fmla="*/ 243 h 369"/>
                <a:gd name="T96" fmla="*/ 362 w 362"/>
                <a:gd name="T97" fmla="*/ 232 h 369"/>
                <a:gd name="T98" fmla="*/ 354 w 362"/>
                <a:gd name="T99" fmla="*/ 22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69">
                  <a:moveTo>
                    <a:pt x="181" y="255"/>
                  </a:moveTo>
                  <a:lnTo>
                    <a:pt x="174" y="254"/>
                  </a:lnTo>
                  <a:lnTo>
                    <a:pt x="166" y="253"/>
                  </a:lnTo>
                  <a:lnTo>
                    <a:pt x="160" y="252"/>
                  </a:lnTo>
                  <a:lnTo>
                    <a:pt x="153" y="249"/>
                  </a:lnTo>
                  <a:lnTo>
                    <a:pt x="147" y="247"/>
                  </a:lnTo>
                  <a:lnTo>
                    <a:pt x="141" y="243"/>
                  </a:lnTo>
                  <a:lnTo>
                    <a:pt x="135" y="238"/>
                  </a:lnTo>
                  <a:lnTo>
                    <a:pt x="131" y="234"/>
                  </a:lnTo>
                  <a:lnTo>
                    <a:pt x="125" y="229"/>
                  </a:lnTo>
                  <a:lnTo>
                    <a:pt x="122" y="223"/>
                  </a:lnTo>
                  <a:lnTo>
                    <a:pt x="118" y="218"/>
                  </a:lnTo>
                  <a:lnTo>
                    <a:pt x="115" y="212"/>
                  </a:lnTo>
                  <a:lnTo>
                    <a:pt x="113" y="205"/>
                  </a:lnTo>
                  <a:lnTo>
                    <a:pt x="110" y="198"/>
                  </a:lnTo>
                  <a:lnTo>
                    <a:pt x="109" y="190"/>
                  </a:lnTo>
                  <a:lnTo>
                    <a:pt x="109" y="183"/>
                  </a:lnTo>
                  <a:lnTo>
                    <a:pt x="109" y="176"/>
                  </a:lnTo>
                  <a:lnTo>
                    <a:pt x="110" y="169"/>
                  </a:lnTo>
                  <a:lnTo>
                    <a:pt x="113" y="162"/>
                  </a:lnTo>
                  <a:lnTo>
                    <a:pt x="115" y="156"/>
                  </a:lnTo>
                  <a:lnTo>
                    <a:pt x="118" y="149"/>
                  </a:lnTo>
                  <a:lnTo>
                    <a:pt x="122" y="143"/>
                  </a:lnTo>
                  <a:lnTo>
                    <a:pt x="125" y="138"/>
                  </a:lnTo>
                  <a:lnTo>
                    <a:pt x="131" y="132"/>
                  </a:lnTo>
                  <a:lnTo>
                    <a:pt x="135" y="128"/>
                  </a:lnTo>
                  <a:lnTo>
                    <a:pt x="141" y="124"/>
                  </a:lnTo>
                  <a:lnTo>
                    <a:pt x="147" y="121"/>
                  </a:lnTo>
                  <a:lnTo>
                    <a:pt x="153" y="117"/>
                  </a:lnTo>
                  <a:lnTo>
                    <a:pt x="160" y="114"/>
                  </a:lnTo>
                  <a:lnTo>
                    <a:pt x="166" y="113"/>
                  </a:lnTo>
                  <a:lnTo>
                    <a:pt x="174" y="112"/>
                  </a:lnTo>
                  <a:lnTo>
                    <a:pt x="181" y="111"/>
                  </a:lnTo>
                  <a:lnTo>
                    <a:pt x="189" y="112"/>
                  </a:lnTo>
                  <a:lnTo>
                    <a:pt x="195" y="113"/>
                  </a:lnTo>
                  <a:lnTo>
                    <a:pt x="202" y="114"/>
                  </a:lnTo>
                  <a:lnTo>
                    <a:pt x="209" y="117"/>
                  </a:lnTo>
                  <a:lnTo>
                    <a:pt x="215" y="121"/>
                  </a:lnTo>
                  <a:lnTo>
                    <a:pt x="221" y="124"/>
                  </a:lnTo>
                  <a:lnTo>
                    <a:pt x="226" y="128"/>
                  </a:lnTo>
                  <a:lnTo>
                    <a:pt x="231" y="132"/>
                  </a:lnTo>
                  <a:lnTo>
                    <a:pt x="236" y="138"/>
                  </a:lnTo>
                  <a:lnTo>
                    <a:pt x="240" y="143"/>
                  </a:lnTo>
                  <a:lnTo>
                    <a:pt x="244" y="149"/>
                  </a:lnTo>
                  <a:lnTo>
                    <a:pt x="247" y="156"/>
                  </a:lnTo>
                  <a:lnTo>
                    <a:pt x="250" y="162"/>
                  </a:lnTo>
                  <a:lnTo>
                    <a:pt x="251" y="169"/>
                  </a:lnTo>
                  <a:lnTo>
                    <a:pt x="252" y="176"/>
                  </a:lnTo>
                  <a:lnTo>
                    <a:pt x="253" y="183"/>
                  </a:lnTo>
                  <a:lnTo>
                    <a:pt x="252" y="190"/>
                  </a:lnTo>
                  <a:lnTo>
                    <a:pt x="251" y="198"/>
                  </a:lnTo>
                  <a:lnTo>
                    <a:pt x="250" y="205"/>
                  </a:lnTo>
                  <a:lnTo>
                    <a:pt x="247" y="212"/>
                  </a:lnTo>
                  <a:lnTo>
                    <a:pt x="244" y="218"/>
                  </a:lnTo>
                  <a:lnTo>
                    <a:pt x="240" y="223"/>
                  </a:lnTo>
                  <a:lnTo>
                    <a:pt x="236" y="229"/>
                  </a:lnTo>
                  <a:lnTo>
                    <a:pt x="231" y="234"/>
                  </a:lnTo>
                  <a:lnTo>
                    <a:pt x="226" y="238"/>
                  </a:lnTo>
                  <a:lnTo>
                    <a:pt x="221" y="243"/>
                  </a:lnTo>
                  <a:lnTo>
                    <a:pt x="215" y="247"/>
                  </a:lnTo>
                  <a:lnTo>
                    <a:pt x="209" y="249"/>
                  </a:lnTo>
                  <a:lnTo>
                    <a:pt x="202" y="252"/>
                  </a:lnTo>
                  <a:lnTo>
                    <a:pt x="195" y="253"/>
                  </a:lnTo>
                  <a:lnTo>
                    <a:pt x="189" y="254"/>
                  </a:lnTo>
                  <a:lnTo>
                    <a:pt x="181" y="255"/>
                  </a:lnTo>
                  <a:close/>
                  <a:moveTo>
                    <a:pt x="354" y="223"/>
                  </a:moveTo>
                  <a:lnTo>
                    <a:pt x="327" y="207"/>
                  </a:lnTo>
                  <a:lnTo>
                    <a:pt x="328" y="195"/>
                  </a:lnTo>
                  <a:lnTo>
                    <a:pt x="328" y="183"/>
                  </a:lnTo>
                  <a:lnTo>
                    <a:pt x="328" y="172"/>
                  </a:lnTo>
                  <a:lnTo>
                    <a:pt x="327" y="160"/>
                  </a:lnTo>
                  <a:lnTo>
                    <a:pt x="354" y="144"/>
                  </a:lnTo>
                  <a:lnTo>
                    <a:pt x="357" y="143"/>
                  </a:lnTo>
                  <a:lnTo>
                    <a:pt x="359" y="141"/>
                  </a:lnTo>
                  <a:lnTo>
                    <a:pt x="360" y="139"/>
                  </a:lnTo>
                  <a:lnTo>
                    <a:pt x="361" y="136"/>
                  </a:lnTo>
                  <a:lnTo>
                    <a:pt x="362" y="132"/>
                  </a:lnTo>
                  <a:lnTo>
                    <a:pt x="362" y="129"/>
                  </a:lnTo>
                  <a:lnTo>
                    <a:pt x="361" y="126"/>
                  </a:lnTo>
                  <a:lnTo>
                    <a:pt x="360" y="124"/>
                  </a:lnTo>
                  <a:lnTo>
                    <a:pt x="322" y="59"/>
                  </a:lnTo>
                  <a:lnTo>
                    <a:pt x="320" y="56"/>
                  </a:lnTo>
                  <a:lnTo>
                    <a:pt x="318" y="54"/>
                  </a:lnTo>
                  <a:lnTo>
                    <a:pt x="316" y="53"/>
                  </a:lnTo>
                  <a:lnTo>
                    <a:pt x="313" y="51"/>
                  </a:lnTo>
                  <a:lnTo>
                    <a:pt x="309" y="51"/>
                  </a:lnTo>
                  <a:lnTo>
                    <a:pt x="307" y="51"/>
                  </a:lnTo>
                  <a:lnTo>
                    <a:pt x="304" y="52"/>
                  </a:lnTo>
                  <a:lnTo>
                    <a:pt x="301" y="53"/>
                  </a:lnTo>
                  <a:lnTo>
                    <a:pt x="274" y="69"/>
                  </a:lnTo>
                  <a:lnTo>
                    <a:pt x="266" y="63"/>
                  </a:lnTo>
                  <a:lnTo>
                    <a:pt x="256" y="56"/>
                  </a:lnTo>
                  <a:lnTo>
                    <a:pt x="246" y="51"/>
                  </a:lnTo>
                  <a:lnTo>
                    <a:pt x="237" y="47"/>
                  </a:lnTo>
                  <a:lnTo>
                    <a:pt x="237" y="14"/>
                  </a:lnTo>
                  <a:lnTo>
                    <a:pt x="236" y="10"/>
                  </a:lnTo>
                  <a:lnTo>
                    <a:pt x="236" y="8"/>
                  </a:lnTo>
                  <a:lnTo>
                    <a:pt x="233" y="5"/>
                  </a:lnTo>
                  <a:lnTo>
                    <a:pt x="232" y="3"/>
                  </a:lnTo>
                  <a:lnTo>
                    <a:pt x="229" y="2"/>
                  </a:lnTo>
                  <a:lnTo>
                    <a:pt x="227" y="1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7" y="2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2" y="8"/>
                  </a:lnTo>
                  <a:lnTo>
                    <a:pt x="132" y="10"/>
                  </a:lnTo>
                  <a:lnTo>
                    <a:pt x="131" y="14"/>
                  </a:lnTo>
                  <a:lnTo>
                    <a:pt x="131" y="47"/>
                  </a:lnTo>
                  <a:lnTo>
                    <a:pt x="120" y="52"/>
                  </a:lnTo>
                  <a:lnTo>
                    <a:pt x="109" y="57"/>
                  </a:lnTo>
                  <a:lnTo>
                    <a:pt x="99" y="63"/>
                  </a:lnTo>
                  <a:lnTo>
                    <a:pt x="90" y="69"/>
                  </a:lnTo>
                  <a:lnTo>
                    <a:pt x="61" y="53"/>
                  </a:lnTo>
                  <a:lnTo>
                    <a:pt x="58" y="52"/>
                  </a:lnTo>
                  <a:lnTo>
                    <a:pt x="55" y="51"/>
                  </a:lnTo>
                  <a:lnTo>
                    <a:pt x="53" y="51"/>
                  </a:lnTo>
                  <a:lnTo>
                    <a:pt x="49" y="51"/>
                  </a:lnTo>
                  <a:lnTo>
                    <a:pt x="47" y="52"/>
                  </a:lnTo>
                  <a:lnTo>
                    <a:pt x="44" y="54"/>
                  </a:lnTo>
                  <a:lnTo>
                    <a:pt x="42" y="56"/>
                  </a:lnTo>
                  <a:lnTo>
                    <a:pt x="41" y="59"/>
                  </a:lnTo>
                  <a:lnTo>
                    <a:pt x="2" y="124"/>
                  </a:lnTo>
                  <a:lnTo>
                    <a:pt x="1" y="126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1" y="136"/>
                  </a:lnTo>
                  <a:lnTo>
                    <a:pt x="2" y="139"/>
                  </a:lnTo>
                  <a:lnTo>
                    <a:pt x="3" y="141"/>
                  </a:lnTo>
                  <a:lnTo>
                    <a:pt x="6" y="143"/>
                  </a:lnTo>
                  <a:lnTo>
                    <a:pt x="8" y="144"/>
                  </a:lnTo>
                  <a:lnTo>
                    <a:pt x="36" y="160"/>
                  </a:lnTo>
                  <a:lnTo>
                    <a:pt x="34" y="172"/>
                  </a:lnTo>
                  <a:lnTo>
                    <a:pt x="34" y="183"/>
                  </a:lnTo>
                  <a:lnTo>
                    <a:pt x="34" y="195"/>
                  </a:lnTo>
                  <a:lnTo>
                    <a:pt x="36" y="207"/>
                  </a:lnTo>
                  <a:lnTo>
                    <a:pt x="8" y="223"/>
                  </a:lnTo>
                  <a:lnTo>
                    <a:pt x="6" y="224"/>
                  </a:lnTo>
                  <a:lnTo>
                    <a:pt x="3" y="227"/>
                  </a:lnTo>
                  <a:lnTo>
                    <a:pt x="1" y="230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40" y="309"/>
                  </a:lnTo>
                  <a:lnTo>
                    <a:pt x="42" y="311"/>
                  </a:lnTo>
                  <a:lnTo>
                    <a:pt x="44" y="313"/>
                  </a:lnTo>
                  <a:lnTo>
                    <a:pt x="46" y="314"/>
                  </a:lnTo>
                  <a:lnTo>
                    <a:pt x="48" y="315"/>
                  </a:lnTo>
                  <a:lnTo>
                    <a:pt x="55" y="316"/>
                  </a:lnTo>
                  <a:lnTo>
                    <a:pt x="60" y="314"/>
                  </a:lnTo>
                  <a:lnTo>
                    <a:pt x="90" y="297"/>
                  </a:lnTo>
                  <a:lnTo>
                    <a:pt x="99" y="304"/>
                  </a:lnTo>
                  <a:lnTo>
                    <a:pt x="109" y="310"/>
                  </a:lnTo>
                  <a:lnTo>
                    <a:pt x="120" y="316"/>
                  </a:lnTo>
                  <a:lnTo>
                    <a:pt x="131" y="321"/>
                  </a:lnTo>
                  <a:lnTo>
                    <a:pt x="131" y="354"/>
                  </a:lnTo>
                  <a:lnTo>
                    <a:pt x="132" y="356"/>
                  </a:lnTo>
                  <a:lnTo>
                    <a:pt x="132" y="359"/>
                  </a:lnTo>
                  <a:lnTo>
                    <a:pt x="134" y="361"/>
                  </a:lnTo>
                  <a:lnTo>
                    <a:pt x="135" y="363"/>
                  </a:lnTo>
                  <a:lnTo>
                    <a:pt x="137" y="366"/>
                  </a:lnTo>
                  <a:lnTo>
                    <a:pt x="140" y="368"/>
                  </a:lnTo>
                  <a:lnTo>
                    <a:pt x="143" y="368"/>
                  </a:lnTo>
                  <a:lnTo>
                    <a:pt x="146" y="369"/>
                  </a:lnTo>
                  <a:lnTo>
                    <a:pt x="222" y="369"/>
                  </a:lnTo>
                  <a:lnTo>
                    <a:pt x="225" y="368"/>
                  </a:lnTo>
                  <a:lnTo>
                    <a:pt x="227" y="368"/>
                  </a:lnTo>
                  <a:lnTo>
                    <a:pt x="229" y="366"/>
                  </a:lnTo>
                  <a:lnTo>
                    <a:pt x="232" y="363"/>
                  </a:lnTo>
                  <a:lnTo>
                    <a:pt x="233" y="361"/>
                  </a:lnTo>
                  <a:lnTo>
                    <a:pt x="236" y="359"/>
                  </a:lnTo>
                  <a:lnTo>
                    <a:pt x="236" y="356"/>
                  </a:lnTo>
                  <a:lnTo>
                    <a:pt x="237" y="354"/>
                  </a:lnTo>
                  <a:lnTo>
                    <a:pt x="237" y="321"/>
                  </a:lnTo>
                  <a:lnTo>
                    <a:pt x="246" y="316"/>
                  </a:lnTo>
                  <a:lnTo>
                    <a:pt x="256" y="311"/>
                  </a:lnTo>
                  <a:lnTo>
                    <a:pt x="266" y="305"/>
                  </a:lnTo>
                  <a:lnTo>
                    <a:pt x="274" y="298"/>
                  </a:lnTo>
                  <a:lnTo>
                    <a:pt x="302" y="313"/>
                  </a:lnTo>
                  <a:lnTo>
                    <a:pt x="305" y="315"/>
                  </a:lnTo>
                  <a:lnTo>
                    <a:pt x="307" y="315"/>
                  </a:lnTo>
                  <a:lnTo>
                    <a:pt x="310" y="316"/>
                  </a:lnTo>
                  <a:lnTo>
                    <a:pt x="314" y="316"/>
                  </a:lnTo>
                  <a:lnTo>
                    <a:pt x="319" y="313"/>
                  </a:lnTo>
                  <a:lnTo>
                    <a:pt x="322" y="309"/>
                  </a:lnTo>
                  <a:lnTo>
                    <a:pt x="360" y="243"/>
                  </a:lnTo>
                  <a:lnTo>
                    <a:pt x="362" y="240"/>
                  </a:lnTo>
                  <a:lnTo>
                    <a:pt x="362" y="237"/>
                  </a:lnTo>
                  <a:lnTo>
                    <a:pt x="362" y="234"/>
                  </a:lnTo>
                  <a:lnTo>
                    <a:pt x="362" y="232"/>
                  </a:lnTo>
                  <a:lnTo>
                    <a:pt x="361" y="229"/>
                  </a:lnTo>
                  <a:lnTo>
                    <a:pt x="359" y="227"/>
                  </a:lnTo>
                  <a:lnTo>
                    <a:pt x="357" y="224"/>
                  </a:lnTo>
                  <a:lnTo>
                    <a:pt x="3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9" name="Freeform 4458">
            <a:extLst>
              <a:ext uri="{FF2B5EF4-FFF2-40B4-BE49-F238E27FC236}">
                <a16:creationId xmlns="" xmlns:a16="http://schemas.microsoft.com/office/drawing/2014/main" id="{20EBBD05-A826-458C-85DB-D63C760C12AE}"/>
              </a:ext>
            </a:extLst>
          </p:cNvPr>
          <p:cNvSpPr>
            <a:spLocks noEditPoints="1"/>
          </p:cNvSpPr>
          <p:nvPr/>
        </p:nvSpPr>
        <p:spPr bwMode="auto">
          <a:xfrm>
            <a:off x="4802106" y="3915586"/>
            <a:ext cx="309048" cy="306808"/>
          </a:xfrm>
          <a:custGeom>
            <a:avLst/>
            <a:gdLst>
              <a:gd name="T0" fmla="*/ 337 w 689"/>
              <a:gd name="T1" fmla="*/ 609 h 687"/>
              <a:gd name="T2" fmla="*/ 324 w 689"/>
              <a:gd name="T3" fmla="*/ 603 h 687"/>
              <a:gd name="T4" fmla="*/ 315 w 689"/>
              <a:gd name="T5" fmla="*/ 593 h 687"/>
              <a:gd name="T6" fmla="*/ 309 w 689"/>
              <a:gd name="T7" fmla="*/ 580 h 687"/>
              <a:gd name="T8" fmla="*/ 309 w 689"/>
              <a:gd name="T9" fmla="*/ 565 h 687"/>
              <a:gd name="T10" fmla="*/ 315 w 689"/>
              <a:gd name="T11" fmla="*/ 552 h 687"/>
              <a:gd name="T12" fmla="*/ 324 w 689"/>
              <a:gd name="T13" fmla="*/ 543 h 687"/>
              <a:gd name="T14" fmla="*/ 337 w 689"/>
              <a:gd name="T15" fmla="*/ 537 h 687"/>
              <a:gd name="T16" fmla="*/ 352 w 689"/>
              <a:gd name="T17" fmla="*/ 537 h 687"/>
              <a:gd name="T18" fmla="*/ 365 w 689"/>
              <a:gd name="T19" fmla="*/ 543 h 687"/>
              <a:gd name="T20" fmla="*/ 375 w 689"/>
              <a:gd name="T21" fmla="*/ 552 h 687"/>
              <a:gd name="T22" fmla="*/ 380 w 689"/>
              <a:gd name="T23" fmla="*/ 565 h 687"/>
              <a:gd name="T24" fmla="*/ 380 w 689"/>
              <a:gd name="T25" fmla="*/ 580 h 687"/>
              <a:gd name="T26" fmla="*/ 375 w 689"/>
              <a:gd name="T27" fmla="*/ 593 h 687"/>
              <a:gd name="T28" fmla="*/ 365 w 689"/>
              <a:gd name="T29" fmla="*/ 603 h 687"/>
              <a:gd name="T30" fmla="*/ 352 w 689"/>
              <a:gd name="T31" fmla="*/ 609 h 687"/>
              <a:gd name="T32" fmla="*/ 330 w 689"/>
              <a:gd name="T33" fmla="*/ 243 h 687"/>
              <a:gd name="T34" fmla="*/ 331 w 689"/>
              <a:gd name="T35" fmla="*/ 238 h 687"/>
              <a:gd name="T36" fmla="*/ 334 w 689"/>
              <a:gd name="T37" fmla="*/ 232 h 687"/>
              <a:gd name="T38" fmla="*/ 338 w 689"/>
              <a:gd name="T39" fmla="*/ 229 h 687"/>
              <a:gd name="T40" fmla="*/ 345 w 689"/>
              <a:gd name="T41" fmla="*/ 228 h 687"/>
              <a:gd name="T42" fmla="*/ 350 w 689"/>
              <a:gd name="T43" fmla="*/ 229 h 687"/>
              <a:gd name="T44" fmla="*/ 355 w 689"/>
              <a:gd name="T45" fmla="*/ 232 h 687"/>
              <a:gd name="T46" fmla="*/ 359 w 689"/>
              <a:gd name="T47" fmla="*/ 238 h 687"/>
              <a:gd name="T48" fmla="*/ 360 w 689"/>
              <a:gd name="T49" fmla="*/ 243 h 687"/>
              <a:gd name="T50" fmla="*/ 360 w 689"/>
              <a:gd name="T51" fmla="*/ 475 h 687"/>
              <a:gd name="T52" fmla="*/ 356 w 689"/>
              <a:gd name="T53" fmla="*/ 481 h 687"/>
              <a:gd name="T54" fmla="*/ 353 w 689"/>
              <a:gd name="T55" fmla="*/ 485 h 687"/>
              <a:gd name="T56" fmla="*/ 348 w 689"/>
              <a:gd name="T57" fmla="*/ 486 h 687"/>
              <a:gd name="T58" fmla="*/ 341 w 689"/>
              <a:gd name="T59" fmla="*/ 486 h 687"/>
              <a:gd name="T60" fmla="*/ 336 w 689"/>
              <a:gd name="T61" fmla="*/ 485 h 687"/>
              <a:gd name="T62" fmla="*/ 332 w 689"/>
              <a:gd name="T63" fmla="*/ 481 h 687"/>
              <a:gd name="T64" fmla="*/ 330 w 689"/>
              <a:gd name="T65" fmla="*/ 475 h 687"/>
              <a:gd name="T66" fmla="*/ 330 w 689"/>
              <a:gd name="T67" fmla="*/ 243 h 687"/>
              <a:gd name="T68" fmla="*/ 357 w 689"/>
              <a:gd name="T69" fmla="*/ 9 h 687"/>
              <a:gd name="T70" fmla="*/ 352 w 689"/>
              <a:gd name="T71" fmla="*/ 2 h 687"/>
              <a:gd name="T72" fmla="*/ 345 w 689"/>
              <a:gd name="T73" fmla="*/ 0 h 687"/>
              <a:gd name="T74" fmla="*/ 337 w 689"/>
              <a:gd name="T75" fmla="*/ 2 h 687"/>
              <a:gd name="T76" fmla="*/ 331 w 689"/>
              <a:gd name="T77" fmla="*/ 9 h 687"/>
              <a:gd name="T78" fmla="*/ 1 w 689"/>
              <a:gd name="T79" fmla="*/ 670 h 687"/>
              <a:gd name="T80" fmla="*/ 1 w 689"/>
              <a:gd name="T81" fmla="*/ 677 h 687"/>
              <a:gd name="T82" fmla="*/ 5 w 689"/>
              <a:gd name="T83" fmla="*/ 684 h 687"/>
              <a:gd name="T84" fmla="*/ 12 w 689"/>
              <a:gd name="T85" fmla="*/ 687 h 687"/>
              <a:gd name="T86" fmla="*/ 673 w 689"/>
              <a:gd name="T87" fmla="*/ 687 h 687"/>
              <a:gd name="T88" fmla="*/ 674 w 689"/>
              <a:gd name="T89" fmla="*/ 687 h 687"/>
              <a:gd name="T90" fmla="*/ 680 w 689"/>
              <a:gd name="T91" fmla="*/ 686 h 687"/>
              <a:gd name="T92" fmla="*/ 684 w 689"/>
              <a:gd name="T93" fmla="*/ 683 h 687"/>
              <a:gd name="T94" fmla="*/ 687 w 689"/>
              <a:gd name="T95" fmla="*/ 678 h 687"/>
              <a:gd name="T96" fmla="*/ 689 w 689"/>
              <a:gd name="T97" fmla="*/ 672 h 687"/>
              <a:gd name="T98" fmla="*/ 686 w 689"/>
              <a:gd name="T99" fmla="*/ 664 h 6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89" h="687">
                <a:moveTo>
                  <a:pt x="345" y="609"/>
                </a:moveTo>
                <a:lnTo>
                  <a:pt x="337" y="609"/>
                </a:lnTo>
                <a:lnTo>
                  <a:pt x="331" y="607"/>
                </a:lnTo>
                <a:lnTo>
                  <a:pt x="324" y="603"/>
                </a:lnTo>
                <a:lnTo>
                  <a:pt x="319" y="598"/>
                </a:lnTo>
                <a:lnTo>
                  <a:pt x="315" y="593"/>
                </a:lnTo>
                <a:lnTo>
                  <a:pt x="311" y="586"/>
                </a:lnTo>
                <a:lnTo>
                  <a:pt x="309" y="580"/>
                </a:lnTo>
                <a:lnTo>
                  <a:pt x="308" y="572"/>
                </a:lnTo>
                <a:lnTo>
                  <a:pt x="309" y="565"/>
                </a:lnTo>
                <a:lnTo>
                  <a:pt x="311" y="559"/>
                </a:lnTo>
                <a:lnTo>
                  <a:pt x="315" y="552"/>
                </a:lnTo>
                <a:lnTo>
                  <a:pt x="319" y="547"/>
                </a:lnTo>
                <a:lnTo>
                  <a:pt x="324" y="543"/>
                </a:lnTo>
                <a:lnTo>
                  <a:pt x="331" y="539"/>
                </a:lnTo>
                <a:lnTo>
                  <a:pt x="337" y="537"/>
                </a:lnTo>
                <a:lnTo>
                  <a:pt x="345" y="536"/>
                </a:lnTo>
                <a:lnTo>
                  <a:pt x="352" y="537"/>
                </a:lnTo>
                <a:lnTo>
                  <a:pt x="359" y="539"/>
                </a:lnTo>
                <a:lnTo>
                  <a:pt x="365" y="543"/>
                </a:lnTo>
                <a:lnTo>
                  <a:pt x="370" y="547"/>
                </a:lnTo>
                <a:lnTo>
                  <a:pt x="375" y="552"/>
                </a:lnTo>
                <a:lnTo>
                  <a:pt x="378" y="559"/>
                </a:lnTo>
                <a:lnTo>
                  <a:pt x="380" y="565"/>
                </a:lnTo>
                <a:lnTo>
                  <a:pt x="381" y="572"/>
                </a:lnTo>
                <a:lnTo>
                  <a:pt x="380" y="580"/>
                </a:lnTo>
                <a:lnTo>
                  <a:pt x="378" y="586"/>
                </a:lnTo>
                <a:lnTo>
                  <a:pt x="375" y="593"/>
                </a:lnTo>
                <a:lnTo>
                  <a:pt x="370" y="598"/>
                </a:lnTo>
                <a:lnTo>
                  <a:pt x="365" y="603"/>
                </a:lnTo>
                <a:lnTo>
                  <a:pt x="359" y="607"/>
                </a:lnTo>
                <a:lnTo>
                  <a:pt x="352" y="609"/>
                </a:lnTo>
                <a:lnTo>
                  <a:pt x="345" y="609"/>
                </a:lnTo>
                <a:close/>
                <a:moveTo>
                  <a:pt x="330" y="243"/>
                </a:moveTo>
                <a:lnTo>
                  <a:pt x="330" y="240"/>
                </a:lnTo>
                <a:lnTo>
                  <a:pt x="331" y="238"/>
                </a:lnTo>
                <a:lnTo>
                  <a:pt x="332" y="235"/>
                </a:lnTo>
                <a:lnTo>
                  <a:pt x="334" y="232"/>
                </a:lnTo>
                <a:lnTo>
                  <a:pt x="336" y="231"/>
                </a:lnTo>
                <a:lnTo>
                  <a:pt x="338" y="229"/>
                </a:lnTo>
                <a:lnTo>
                  <a:pt x="341" y="228"/>
                </a:lnTo>
                <a:lnTo>
                  <a:pt x="345" y="228"/>
                </a:lnTo>
                <a:lnTo>
                  <a:pt x="348" y="228"/>
                </a:lnTo>
                <a:lnTo>
                  <a:pt x="350" y="229"/>
                </a:lnTo>
                <a:lnTo>
                  <a:pt x="353" y="231"/>
                </a:lnTo>
                <a:lnTo>
                  <a:pt x="355" y="232"/>
                </a:lnTo>
                <a:lnTo>
                  <a:pt x="356" y="235"/>
                </a:lnTo>
                <a:lnTo>
                  <a:pt x="359" y="238"/>
                </a:lnTo>
                <a:lnTo>
                  <a:pt x="360" y="240"/>
                </a:lnTo>
                <a:lnTo>
                  <a:pt x="360" y="243"/>
                </a:lnTo>
                <a:lnTo>
                  <a:pt x="360" y="472"/>
                </a:lnTo>
                <a:lnTo>
                  <a:pt x="360" y="475"/>
                </a:lnTo>
                <a:lnTo>
                  <a:pt x="359" y="478"/>
                </a:lnTo>
                <a:lnTo>
                  <a:pt x="356" y="481"/>
                </a:lnTo>
                <a:lnTo>
                  <a:pt x="355" y="483"/>
                </a:lnTo>
                <a:lnTo>
                  <a:pt x="353" y="485"/>
                </a:lnTo>
                <a:lnTo>
                  <a:pt x="350" y="486"/>
                </a:lnTo>
                <a:lnTo>
                  <a:pt x="348" y="486"/>
                </a:lnTo>
                <a:lnTo>
                  <a:pt x="345" y="487"/>
                </a:lnTo>
                <a:lnTo>
                  <a:pt x="341" y="486"/>
                </a:lnTo>
                <a:lnTo>
                  <a:pt x="338" y="486"/>
                </a:lnTo>
                <a:lnTo>
                  <a:pt x="336" y="485"/>
                </a:lnTo>
                <a:lnTo>
                  <a:pt x="334" y="483"/>
                </a:lnTo>
                <a:lnTo>
                  <a:pt x="332" y="481"/>
                </a:lnTo>
                <a:lnTo>
                  <a:pt x="331" y="478"/>
                </a:lnTo>
                <a:lnTo>
                  <a:pt x="330" y="475"/>
                </a:lnTo>
                <a:lnTo>
                  <a:pt x="330" y="472"/>
                </a:lnTo>
                <a:lnTo>
                  <a:pt x="330" y="243"/>
                </a:lnTo>
                <a:close/>
                <a:moveTo>
                  <a:pt x="686" y="664"/>
                </a:moveTo>
                <a:lnTo>
                  <a:pt x="357" y="9"/>
                </a:lnTo>
                <a:lnTo>
                  <a:pt x="355" y="4"/>
                </a:lnTo>
                <a:lnTo>
                  <a:pt x="352" y="2"/>
                </a:lnTo>
                <a:lnTo>
                  <a:pt x="349" y="1"/>
                </a:lnTo>
                <a:lnTo>
                  <a:pt x="345" y="0"/>
                </a:lnTo>
                <a:lnTo>
                  <a:pt x="340" y="1"/>
                </a:lnTo>
                <a:lnTo>
                  <a:pt x="337" y="2"/>
                </a:lnTo>
                <a:lnTo>
                  <a:pt x="334" y="4"/>
                </a:lnTo>
                <a:lnTo>
                  <a:pt x="331" y="9"/>
                </a:lnTo>
                <a:lnTo>
                  <a:pt x="2" y="666"/>
                </a:lnTo>
                <a:lnTo>
                  <a:pt x="1" y="670"/>
                </a:lnTo>
                <a:lnTo>
                  <a:pt x="0" y="673"/>
                </a:lnTo>
                <a:lnTo>
                  <a:pt x="1" y="677"/>
                </a:lnTo>
                <a:lnTo>
                  <a:pt x="2" y="681"/>
                </a:lnTo>
                <a:lnTo>
                  <a:pt x="5" y="684"/>
                </a:lnTo>
                <a:lnTo>
                  <a:pt x="9" y="686"/>
                </a:lnTo>
                <a:lnTo>
                  <a:pt x="12" y="687"/>
                </a:lnTo>
                <a:lnTo>
                  <a:pt x="15" y="687"/>
                </a:lnTo>
                <a:lnTo>
                  <a:pt x="673" y="687"/>
                </a:lnTo>
                <a:lnTo>
                  <a:pt x="673" y="687"/>
                </a:lnTo>
                <a:lnTo>
                  <a:pt x="674" y="687"/>
                </a:lnTo>
                <a:lnTo>
                  <a:pt x="676" y="687"/>
                </a:lnTo>
                <a:lnTo>
                  <a:pt x="680" y="686"/>
                </a:lnTo>
                <a:lnTo>
                  <a:pt x="682" y="685"/>
                </a:lnTo>
                <a:lnTo>
                  <a:pt x="684" y="683"/>
                </a:lnTo>
                <a:lnTo>
                  <a:pt x="686" y="681"/>
                </a:lnTo>
                <a:lnTo>
                  <a:pt x="687" y="678"/>
                </a:lnTo>
                <a:lnTo>
                  <a:pt x="688" y="675"/>
                </a:lnTo>
                <a:lnTo>
                  <a:pt x="689" y="672"/>
                </a:lnTo>
                <a:lnTo>
                  <a:pt x="688" y="668"/>
                </a:lnTo>
                <a:lnTo>
                  <a:pt x="686" y="6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516727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11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8" name="Freeform 5">
            <a:extLst>
              <a:ext uri="{FF2B5EF4-FFF2-40B4-BE49-F238E27FC236}">
                <a16:creationId xmlns="" xmlns:a16="http://schemas.microsoft.com/office/drawing/2014/main" id="{5D1D1A8F-6925-4DAD-9A0B-2B1538068FE6}"/>
              </a:ext>
            </a:extLst>
          </p:cNvPr>
          <p:cNvSpPr>
            <a:spLocks/>
          </p:cNvSpPr>
          <p:nvPr/>
        </p:nvSpPr>
        <p:spPr bwMode="auto">
          <a:xfrm>
            <a:off x="10017114" y="2044757"/>
            <a:ext cx="1336685" cy="1824148"/>
          </a:xfrm>
          <a:custGeom>
            <a:avLst/>
            <a:gdLst>
              <a:gd name="T0" fmla="*/ 345 w 346"/>
              <a:gd name="T1" fmla="*/ 113 h 473"/>
              <a:gd name="T2" fmla="*/ 294 w 346"/>
              <a:gd name="T3" fmla="*/ 39 h 473"/>
              <a:gd name="T4" fmla="*/ 50 w 346"/>
              <a:gd name="T5" fmla="*/ 39 h 473"/>
              <a:gd name="T6" fmla="*/ 0 w 346"/>
              <a:gd name="T7" fmla="*/ 110 h 473"/>
              <a:gd name="T8" fmla="*/ 0 w 346"/>
              <a:gd name="T9" fmla="*/ 109 h 473"/>
              <a:gd name="T10" fmla="*/ 0 w 346"/>
              <a:gd name="T11" fmla="*/ 363 h 473"/>
              <a:gd name="T12" fmla="*/ 51 w 346"/>
              <a:gd name="T13" fmla="*/ 434 h 473"/>
              <a:gd name="T14" fmla="*/ 294 w 346"/>
              <a:gd name="T15" fmla="*/ 434 h 473"/>
              <a:gd name="T16" fmla="*/ 344 w 346"/>
              <a:gd name="T17" fmla="*/ 364 h 473"/>
              <a:gd name="T18" fmla="*/ 345 w 346"/>
              <a:gd name="T19" fmla="*/ 110 h 473"/>
              <a:gd name="T20" fmla="*/ 345 w 346"/>
              <a:gd name="T21" fmla="*/ 113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6" h="473">
                <a:moveTo>
                  <a:pt x="345" y="113"/>
                </a:moveTo>
                <a:cubicBezTo>
                  <a:pt x="346" y="86"/>
                  <a:pt x="329" y="59"/>
                  <a:pt x="294" y="39"/>
                </a:cubicBezTo>
                <a:cubicBezTo>
                  <a:pt x="226" y="0"/>
                  <a:pt x="117" y="0"/>
                  <a:pt x="50" y="39"/>
                </a:cubicBezTo>
                <a:cubicBezTo>
                  <a:pt x="17" y="59"/>
                  <a:pt x="0" y="84"/>
                  <a:pt x="0" y="110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363"/>
                  <a:pt x="0" y="363"/>
                  <a:pt x="0" y="363"/>
                </a:cubicBezTo>
                <a:cubicBezTo>
                  <a:pt x="0" y="389"/>
                  <a:pt x="17" y="415"/>
                  <a:pt x="51" y="434"/>
                </a:cubicBezTo>
                <a:cubicBezTo>
                  <a:pt x="118" y="473"/>
                  <a:pt x="227" y="473"/>
                  <a:pt x="294" y="434"/>
                </a:cubicBezTo>
                <a:cubicBezTo>
                  <a:pt x="328" y="415"/>
                  <a:pt x="344" y="390"/>
                  <a:pt x="344" y="364"/>
                </a:cubicBezTo>
                <a:cubicBezTo>
                  <a:pt x="345" y="110"/>
                  <a:pt x="345" y="110"/>
                  <a:pt x="345" y="110"/>
                </a:cubicBezTo>
                <a:cubicBezTo>
                  <a:pt x="345" y="111"/>
                  <a:pt x="345" y="112"/>
                  <a:pt x="345" y="113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6">
            <a:extLst>
              <a:ext uri="{FF2B5EF4-FFF2-40B4-BE49-F238E27FC236}">
                <a16:creationId xmlns="" xmlns:a16="http://schemas.microsoft.com/office/drawing/2014/main" id="{AA2028F3-1ED0-42CE-99F5-D2F13C6508C6}"/>
              </a:ext>
            </a:extLst>
          </p:cNvPr>
          <p:cNvSpPr>
            <a:spLocks/>
          </p:cNvSpPr>
          <p:nvPr/>
        </p:nvSpPr>
        <p:spPr bwMode="auto">
          <a:xfrm>
            <a:off x="10017114" y="2465178"/>
            <a:ext cx="1332494" cy="1403728"/>
          </a:xfrm>
          <a:custGeom>
            <a:avLst/>
            <a:gdLst>
              <a:gd name="T0" fmla="*/ 345 w 345"/>
              <a:gd name="T1" fmla="*/ 1 h 364"/>
              <a:gd name="T2" fmla="*/ 344 w 345"/>
              <a:gd name="T3" fmla="*/ 255 h 364"/>
              <a:gd name="T4" fmla="*/ 294 w 345"/>
              <a:gd name="T5" fmla="*/ 325 h 364"/>
              <a:gd name="T6" fmla="*/ 51 w 345"/>
              <a:gd name="T7" fmla="*/ 325 h 364"/>
              <a:gd name="T8" fmla="*/ 0 w 345"/>
              <a:gd name="T9" fmla="*/ 254 h 364"/>
              <a:gd name="T10" fmla="*/ 0 w 345"/>
              <a:gd name="T11" fmla="*/ 0 h 364"/>
              <a:gd name="T12" fmla="*/ 51 w 345"/>
              <a:gd name="T13" fmla="*/ 71 h 364"/>
              <a:gd name="T14" fmla="*/ 295 w 345"/>
              <a:gd name="T15" fmla="*/ 71 h 364"/>
              <a:gd name="T16" fmla="*/ 345 w 345"/>
              <a:gd name="T17" fmla="*/ 1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5" h="364">
                <a:moveTo>
                  <a:pt x="345" y="1"/>
                </a:moveTo>
                <a:cubicBezTo>
                  <a:pt x="344" y="255"/>
                  <a:pt x="344" y="255"/>
                  <a:pt x="344" y="255"/>
                </a:cubicBezTo>
                <a:cubicBezTo>
                  <a:pt x="344" y="281"/>
                  <a:pt x="328" y="306"/>
                  <a:pt x="294" y="325"/>
                </a:cubicBezTo>
                <a:cubicBezTo>
                  <a:pt x="227" y="364"/>
                  <a:pt x="118" y="364"/>
                  <a:pt x="51" y="325"/>
                </a:cubicBezTo>
                <a:cubicBezTo>
                  <a:pt x="17" y="306"/>
                  <a:pt x="0" y="280"/>
                  <a:pt x="0" y="254"/>
                </a:cubicBezTo>
                <a:cubicBezTo>
                  <a:pt x="0" y="0"/>
                  <a:pt x="0" y="0"/>
                  <a:pt x="0" y="0"/>
                </a:cubicBezTo>
                <a:cubicBezTo>
                  <a:pt x="0" y="26"/>
                  <a:pt x="17" y="52"/>
                  <a:pt x="51" y="71"/>
                </a:cubicBezTo>
                <a:cubicBezTo>
                  <a:pt x="119" y="110"/>
                  <a:pt x="228" y="110"/>
                  <a:pt x="295" y="71"/>
                </a:cubicBezTo>
                <a:cubicBezTo>
                  <a:pt x="328" y="52"/>
                  <a:pt x="345" y="27"/>
                  <a:pt x="345" y="1"/>
                </a:cubicBez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="" xmlns:a16="http://schemas.microsoft.com/office/drawing/2014/main" id="{D723C454-5E7B-4BFE-A590-A3EE552BFADE}"/>
              </a:ext>
            </a:extLst>
          </p:cNvPr>
          <p:cNvSpPr>
            <a:spLocks/>
          </p:cNvSpPr>
          <p:nvPr/>
        </p:nvSpPr>
        <p:spPr bwMode="auto">
          <a:xfrm>
            <a:off x="8917877" y="2807379"/>
            <a:ext cx="1335288" cy="1702632"/>
          </a:xfrm>
          <a:custGeom>
            <a:avLst/>
            <a:gdLst>
              <a:gd name="T0" fmla="*/ 344 w 346"/>
              <a:gd name="T1" fmla="*/ 113 h 441"/>
              <a:gd name="T2" fmla="*/ 294 w 346"/>
              <a:gd name="T3" fmla="*/ 39 h 441"/>
              <a:gd name="T4" fmla="*/ 50 w 346"/>
              <a:gd name="T5" fmla="*/ 39 h 441"/>
              <a:gd name="T6" fmla="*/ 0 w 346"/>
              <a:gd name="T7" fmla="*/ 110 h 441"/>
              <a:gd name="T8" fmla="*/ 0 w 346"/>
              <a:gd name="T9" fmla="*/ 109 h 441"/>
              <a:gd name="T10" fmla="*/ 0 w 346"/>
              <a:gd name="T11" fmla="*/ 331 h 441"/>
              <a:gd name="T12" fmla="*/ 51 w 346"/>
              <a:gd name="T13" fmla="*/ 402 h 441"/>
              <a:gd name="T14" fmla="*/ 294 w 346"/>
              <a:gd name="T15" fmla="*/ 402 h 441"/>
              <a:gd name="T16" fmla="*/ 344 w 346"/>
              <a:gd name="T17" fmla="*/ 332 h 441"/>
              <a:gd name="T18" fmla="*/ 345 w 346"/>
              <a:gd name="T19" fmla="*/ 110 h 441"/>
              <a:gd name="T20" fmla="*/ 344 w 346"/>
              <a:gd name="T21" fmla="*/ 113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6" h="441">
                <a:moveTo>
                  <a:pt x="344" y="113"/>
                </a:moveTo>
                <a:cubicBezTo>
                  <a:pt x="346" y="86"/>
                  <a:pt x="329" y="59"/>
                  <a:pt x="294" y="39"/>
                </a:cubicBezTo>
                <a:cubicBezTo>
                  <a:pt x="226" y="0"/>
                  <a:pt x="117" y="0"/>
                  <a:pt x="50" y="39"/>
                </a:cubicBezTo>
                <a:cubicBezTo>
                  <a:pt x="17" y="59"/>
                  <a:pt x="0" y="84"/>
                  <a:pt x="0" y="110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331"/>
                  <a:pt x="0" y="331"/>
                  <a:pt x="0" y="331"/>
                </a:cubicBezTo>
                <a:cubicBezTo>
                  <a:pt x="0" y="356"/>
                  <a:pt x="17" y="382"/>
                  <a:pt x="51" y="402"/>
                </a:cubicBezTo>
                <a:cubicBezTo>
                  <a:pt x="118" y="441"/>
                  <a:pt x="227" y="441"/>
                  <a:pt x="294" y="402"/>
                </a:cubicBezTo>
                <a:cubicBezTo>
                  <a:pt x="327" y="382"/>
                  <a:pt x="344" y="357"/>
                  <a:pt x="344" y="332"/>
                </a:cubicBezTo>
                <a:cubicBezTo>
                  <a:pt x="345" y="110"/>
                  <a:pt x="345" y="110"/>
                  <a:pt x="345" y="110"/>
                </a:cubicBezTo>
                <a:cubicBezTo>
                  <a:pt x="345" y="111"/>
                  <a:pt x="345" y="112"/>
                  <a:pt x="344" y="11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>
            <a:extLst>
              <a:ext uri="{FF2B5EF4-FFF2-40B4-BE49-F238E27FC236}">
                <a16:creationId xmlns="" xmlns:a16="http://schemas.microsoft.com/office/drawing/2014/main" id="{4BFD1605-3B03-41AC-81F3-42B779490EAF}"/>
              </a:ext>
            </a:extLst>
          </p:cNvPr>
          <p:cNvSpPr>
            <a:spLocks/>
          </p:cNvSpPr>
          <p:nvPr/>
        </p:nvSpPr>
        <p:spPr bwMode="auto">
          <a:xfrm>
            <a:off x="8917877" y="3229196"/>
            <a:ext cx="1331098" cy="1280815"/>
          </a:xfrm>
          <a:custGeom>
            <a:avLst/>
            <a:gdLst>
              <a:gd name="T0" fmla="*/ 345 w 345"/>
              <a:gd name="T1" fmla="*/ 1 h 332"/>
              <a:gd name="T2" fmla="*/ 344 w 345"/>
              <a:gd name="T3" fmla="*/ 223 h 332"/>
              <a:gd name="T4" fmla="*/ 294 w 345"/>
              <a:gd name="T5" fmla="*/ 293 h 332"/>
              <a:gd name="T6" fmla="*/ 51 w 345"/>
              <a:gd name="T7" fmla="*/ 293 h 332"/>
              <a:gd name="T8" fmla="*/ 0 w 345"/>
              <a:gd name="T9" fmla="*/ 222 h 332"/>
              <a:gd name="T10" fmla="*/ 0 w 345"/>
              <a:gd name="T11" fmla="*/ 0 h 332"/>
              <a:gd name="T12" fmla="*/ 51 w 345"/>
              <a:gd name="T13" fmla="*/ 71 h 332"/>
              <a:gd name="T14" fmla="*/ 295 w 345"/>
              <a:gd name="T15" fmla="*/ 71 h 332"/>
              <a:gd name="T16" fmla="*/ 345 w 345"/>
              <a:gd name="T17" fmla="*/ 1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5" h="332">
                <a:moveTo>
                  <a:pt x="345" y="1"/>
                </a:moveTo>
                <a:cubicBezTo>
                  <a:pt x="344" y="223"/>
                  <a:pt x="344" y="223"/>
                  <a:pt x="344" y="223"/>
                </a:cubicBezTo>
                <a:cubicBezTo>
                  <a:pt x="344" y="248"/>
                  <a:pt x="327" y="273"/>
                  <a:pt x="294" y="293"/>
                </a:cubicBezTo>
                <a:cubicBezTo>
                  <a:pt x="227" y="332"/>
                  <a:pt x="118" y="332"/>
                  <a:pt x="51" y="293"/>
                </a:cubicBezTo>
                <a:cubicBezTo>
                  <a:pt x="17" y="273"/>
                  <a:pt x="0" y="247"/>
                  <a:pt x="0" y="222"/>
                </a:cubicBezTo>
                <a:cubicBezTo>
                  <a:pt x="0" y="0"/>
                  <a:pt x="0" y="0"/>
                  <a:pt x="0" y="0"/>
                </a:cubicBezTo>
                <a:cubicBezTo>
                  <a:pt x="0" y="26"/>
                  <a:pt x="17" y="52"/>
                  <a:pt x="51" y="71"/>
                </a:cubicBezTo>
                <a:cubicBezTo>
                  <a:pt x="118" y="110"/>
                  <a:pt x="227" y="110"/>
                  <a:pt x="295" y="71"/>
                </a:cubicBezTo>
                <a:cubicBezTo>
                  <a:pt x="328" y="52"/>
                  <a:pt x="345" y="27"/>
                  <a:pt x="345" y="1"/>
                </a:cubicBezTo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2061" name="Picture 13">
            <a:extLst>
              <a:ext uri="{FF2B5EF4-FFF2-40B4-BE49-F238E27FC236}">
                <a16:creationId xmlns="" xmlns:a16="http://schemas.microsoft.com/office/drawing/2014/main" id="{62833AD0-CC14-465C-A991-DAF489D72C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01116" y="3220816"/>
            <a:ext cx="19554" cy="19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Freeform 16">
            <a:extLst>
              <a:ext uri="{FF2B5EF4-FFF2-40B4-BE49-F238E27FC236}">
                <a16:creationId xmlns="" xmlns:a16="http://schemas.microsoft.com/office/drawing/2014/main" id="{57DC6055-23F7-42FE-860A-C3FAD1456C3E}"/>
              </a:ext>
            </a:extLst>
          </p:cNvPr>
          <p:cNvSpPr>
            <a:spLocks/>
          </p:cNvSpPr>
          <p:nvPr/>
        </p:nvSpPr>
        <p:spPr bwMode="auto">
          <a:xfrm>
            <a:off x="7804671" y="3571399"/>
            <a:ext cx="1336685" cy="1574131"/>
          </a:xfrm>
          <a:custGeom>
            <a:avLst/>
            <a:gdLst>
              <a:gd name="T0" fmla="*/ 345 w 346"/>
              <a:gd name="T1" fmla="*/ 112 h 408"/>
              <a:gd name="T2" fmla="*/ 294 w 346"/>
              <a:gd name="T3" fmla="*/ 39 h 408"/>
              <a:gd name="T4" fmla="*/ 51 w 346"/>
              <a:gd name="T5" fmla="*/ 39 h 408"/>
              <a:gd name="T6" fmla="*/ 1 w 346"/>
              <a:gd name="T7" fmla="*/ 109 h 408"/>
              <a:gd name="T8" fmla="*/ 1 w 346"/>
              <a:gd name="T9" fmla="*/ 109 h 408"/>
              <a:gd name="T10" fmla="*/ 0 w 346"/>
              <a:gd name="T11" fmla="*/ 298 h 408"/>
              <a:gd name="T12" fmla="*/ 51 w 346"/>
              <a:gd name="T13" fmla="*/ 369 h 408"/>
              <a:gd name="T14" fmla="*/ 295 w 346"/>
              <a:gd name="T15" fmla="*/ 369 h 408"/>
              <a:gd name="T16" fmla="*/ 345 w 346"/>
              <a:gd name="T17" fmla="*/ 299 h 408"/>
              <a:gd name="T18" fmla="*/ 345 w 346"/>
              <a:gd name="T19" fmla="*/ 110 h 408"/>
              <a:gd name="T20" fmla="*/ 345 w 346"/>
              <a:gd name="T21" fmla="*/ 112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6" h="408">
                <a:moveTo>
                  <a:pt x="345" y="112"/>
                </a:moveTo>
                <a:cubicBezTo>
                  <a:pt x="346" y="86"/>
                  <a:pt x="329" y="59"/>
                  <a:pt x="294" y="39"/>
                </a:cubicBezTo>
                <a:cubicBezTo>
                  <a:pt x="227" y="0"/>
                  <a:pt x="118" y="0"/>
                  <a:pt x="51" y="39"/>
                </a:cubicBezTo>
                <a:cubicBezTo>
                  <a:pt x="17" y="58"/>
                  <a:pt x="1" y="84"/>
                  <a:pt x="1" y="109"/>
                </a:cubicBezTo>
                <a:cubicBezTo>
                  <a:pt x="1" y="109"/>
                  <a:pt x="1" y="109"/>
                  <a:pt x="1" y="109"/>
                </a:cubicBezTo>
                <a:cubicBezTo>
                  <a:pt x="0" y="298"/>
                  <a:pt x="0" y="298"/>
                  <a:pt x="0" y="298"/>
                </a:cubicBezTo>
                <a:cubicBezTo>
                  <a:pt x="0" y="324"/>
                  <a:pt x="17" y="350"/>
                  <a:pt x="51" y="369"/>
                </a:cubicBezTo>
                <a:cubicBezTo>
                  <a:pt x="119" y="408"/>
                  <a:pt x="228" y="408"/>
                  <a:pt x="295" y="369"/>
                </a:cubicBezTo>
                <a:cubicBezTo>
                  <a:pt x="328" y="350"/>
                  <a:pt x="345" y="325"/>
                  <a:pt x="345" y="299"/>
                </a:cubicBezTo>
                <a:cubicBezTo>
                  <a:pt x="345" y="110"/>
                  <a:pt x="345" y="110"/>
                  <a:pt x="345" y="110"/>
                </a:cubicBezTo>
                <a:cubicBezTo>
                  <a:pt x="345" y="111"/>
                  <a:pt x="345" y="112"/>
                  <a:pt x="345" y="11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5" name="Freeform 17">
            <a:extLst>
              <a:ext uri="{FF2B5EF4-FFF2-40B4-BE49-F238E27FC236}">
                <a16:creationId xmlns="" xmlns:a16="http://schemas.microsoft.com/office/drawing/2014/main" id="{B08CB56A-7B7C-494F-ABE8-26E9A7D4575F}"/>
              </a:ext>
            </a:extLst>
          </p:cNvPr>
          <p:cNvSpPr>
            <a:spLocks/>
          </p:cNvSpPr>
          <p:nvPr/>
        </p:nvSpPr>
        <p:spPr bwMode="auto">
          <a:xfrm>
            <a:off x="7804671" y="3991819"/>
            <a:ext cx="1332494" cy="1153711"/>
          </a:xfrm>
          <a:custGeom>
            <a:avLst/>
            <a:gdLst>
              <a:gd name="T0" fmla="*/ 345 w 345"/>
              <a:gd name="T1" fmla="*/ 1 h 299"/>
              <a:gd name="T2" fmla="*/ 345 w 345"/>
              <a:gd name="T3" fmla="*/ 190 h 299"/>
              <a:gd name="T4" fmla="*/ 295 w 345"/>
              <a:gd name="T5" fmla="*/ 260 h 299"/>
              <a:gd name="T6" fmla="*/ 51 w 345"/>
              <a:gd name="T7" fmla="*/ 260 h 299"/>
              <a:gd name="T8" fmla="*/ 0 w 345"/>
              <a:gd name="T9" fmla="*/ 189 h 299"/>
              <a:gd name="T10" fmla="*/ 1 w 345"/>
              <a:gd name="T11" fmla="*/ 0 h 299"/>
              <a:gd name="T12" fmla="*/ 51 w 345"/>
              <a:gd name="T13" fmla="*/ 71 h 299"/>
              <a:gd name="T14" fmla="*/ 295 w 345"/>
              <a:gd name="T15" fmla="*/ 71 h 299"/>
              <a:gd name="T16" fmla="*/ 345 w 345"/>
              <a:gd name="T17" fmla="*/ 1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5" h="299">
                <a:moveTo>
                  <a:pt x="345" y="1"/>
                </a:moveTo>
                <a:cubicBezTo>
                  <a:pt x="345" y="190"/>
                  <a:pt x="345" y="190"/>
                  <a:pt x="345" y="190"/>
                </a:cubicBezTo>
                <a:cubicBezTo>
                  <a:pt x="345" y="216"/>
                  <a:pt x="328" y="241"/>
                  <a:pt x="295" y="260"/>
                </a:cubicBezTo>
                <a:cubicBezTo>
                  <a:pt x="228" y="299"/>
                  <a:pt x="119" y="299"/>
                  <a:pt x="51" y="260"/>
                </a:cubicBezTo>
                <a:cubicBezTo>
                  <a:pt x="17" y="241"/>
                  <a:pt x="0" y="215"/>
                  <a:pt x="0" y="189"/>
                </a:cubicBezTo>
                <a:cubicBezTo>
                  <a:pt x="1" y="0"/>
                  <a:pt x="1" y="0"/>
                  <a:pt x="1" y="0"/>
                </a:cubicBezTo>
                <a:cubicBezTo>
                  <a:pt x="0" y="26"/>
                  <a:pt x="17" y="52"/>
                  <a:pt x="51" y="71"/>
                </a:cubicBezTo>
                <a:cubicBezTo>
                  <a:pt x="119" y="110"/>
                  <a:pt x="228" y="110"/>
                  <a:pt x="295" y="71"/>
                </a:cubicBezTo>
                <a:cubicBezTo>
                  <a:pt x="328" y="52"/>
                  <a:pt x="345" y="26"/>
                  <a:pt x="345" y="1"/>
                </a:cubicBezTo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21">
            <a:extLst>
              <a:ext uri="{FF2B5EF4-FFF2-40B4-BE49-F238E27FC236}">
                <a16:creationId xmlns="" xmlns:a16="http://schemas.microsoft.com/office/drawing/2014/main" id="{FA05D537-022D-4BCC-A38B-58D904B3ECDF}"/>
              </a:ext>
            </a:extLst>
          </p:cNvPr>
          <p:cNvSpPr>
            <a:spLocks/>
          </p:cNvSpPr>
          <p:nvPr/>
        </p:nvSpPr>
        <p:spPr bwMode="auto">
          <a:xfrm>
            <a:off x="6758510" y="4304689"/>
            <a:ext cx="1336685" cy="1455407"/>
          </a:xfrm>
          <a:custGeom>
            <a:avLst/>
            <a:gdLst>
              <a:gd name="T0" fmla="*/ 345 w 346"/>
              <a:gd name="T1" fmla="*/ 112 h 377"/>
              <a:gd name="T2" fmla="*/ 294 w 346"/>
              <a:gd name="T3" fmla="*/ 39 h 377"/>
              <a:gd name="T4" fmla="*/ 50 w 346"/>
              <a:gd name="T5" fmla="*/ 39 h 377"/>
              <a:gd name="T6" fmla="*/ 0 w 346"/>
              <a:gd name="T7" fmla="*/ 109 h 377"/>
              <a:gd name="T8" fmla="*/ 0 w 346"/>
              <a:gd name="T9" fmla="*/ 109 h 377"/>
              <a:gd name="T10" fmla="*/ 0 w 346"/>
              <a:gd name="T11" fmla="*/ 267 h 377"/>
              <a:gd name="T12" fmla="*/ 51 w 346"/>
              <a:gd name="T13" fmla="*/ 338 h 377"/>
              <a:gd name="T14" fmla="*/ 294 w 346"/>
              <a:gd name="T15" fmla="*/ 338 h 377"/>
              <a:gd name="T16" fmla="*/ 344 w 346"/>
              <a:gd name="T17" fmla="*/ 268 h 377"/>
              <a:gd name="T18" fmla="*/ 345 w 346"/>
              <a:gd name="T19" fmla="*/ 110 h 377"/>
              <a:gd name="T20" fmla="*/ 345 w 346"/>
              <a:gd name="T21" fmla="*/ 112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6" h="377">
                <a:moveTo>
                  <a:pt x="345" y="112"/>
                </a:moveTo>
                <a:cubicBezTo>
                  <a:pt x="346" y="86"/>
                  <a:pt x="329" y="59"/>
                  <a:pt x="294" y="39"/>
                </a:cubicBezTo>
                <a:cubicBezTo>
                  <a:pt x="226" y="0"/>
                  <a:pt x="117" y="0"/>
                  <a:pt x="50" y="39"/>
                </a:cubicBezTo>
                <a:cubicBezTo>
                  <a:pt x="17" y="58"/>
                  <a:pt x="0" y="84"/>
                  <a:pt x="0" y="109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267"/>
                  <a:pt x="0" y="267"/>
                  <a:pt x="0" y="267"/>
                </a:cubicBezTo>
                <a:cubicBezTo>
                  <a:pt x="0" y="293"/>
                  <a:pt x="17" y="319"/>
                  <a:pt x="51" y="338"/>
                </a:cubicBezTo>
                <a:cubicBezTo>
                  <a:pt x="118" y="377"/>
                  <a:pt x="227" y="377"/>
                  <a:pt x="294" y="338"/>
                </a:cubicBezTo>
                <a:cubicBezTo>
                  <a:pt x="328" y="319"/>
                  <a:pt x="344" y="294"/>
                  <a:pt x="344" y="268"/>
                </a:cubicBezTo>
                <a:cubicBezTo>
                  <a:pt x="345" y="110"/>
                  <a:pt x="345" y="110"/>
                  <a:pt x="345" y="110"/>
                </a:cubicBezTo>
                <a:cubicBezTo>
                  <a:pt x="345" y="111"/>
                  <a:pt x="345" y="111"/>
                  <a:pt x="345" y="11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22">
            <a:extLst>
              <a:ext uri="{FF2B5EF4-FFF2-40B4-BE49-F238E27FC236}">
                <a16:creationId xmlns="" xmlns:a16="http://schemas.microsoft.com/office/drawing/2014/main" id="{8C7E5EE1-65C8-4702-88DD-D7F42BDD0E79}"/>
              </a:ext>
            </a:extLst>
          </p:cNvPr>
          <p:cNvSpPr>
            <a:spLocks/>
          </p:cNvSpPr>
          <p:nvPr/>
        </p:nvSpPr>
        <p:spPr bwMode="auto">
          <a:xfrm>
            <a:off x="6758510" y="4725110"/>
            <a:ext cx="1332494" cy="1034988"/>
          </a:xfrm>
          <a:custGeom>
            <a:avLst/>
            <a:gdLst>
              <a:gd name="T0" fmla="*/ 345 w 345"/>
              <a:gd name="T1" fmla="*/ 1 h 268"/>
              <a:gd name="T2" fmla="*/ 344 w 345"/>
              <a:gd name="T3" fmla="*/ 159 h 268"/>
              <a:gd name="T4" fmla="*/ 294 w 345"/>
              <a:gd name="T5" fmla="*/ 229 h 268"/>
              <a:gd name="T6" fmla="*/ 51 w 345"/>
              <a:gd name="T7" fmla="*/ 229 h 268"/>
              <a:gd name="T8" fmla="*/ 0 w 345"/>
              <a:gd name="T9" fmla="*/ 158 h 268"/>
              <a:gd name="T10" fmla="*/ 0 w 345"/>
              <a:gd name="T11" fmla="*/ 0 h 268"/>
              <a:gd name="T12" fmla="*/ 51 w 345"/>
              <a:gd name="T13" fmla="*/ 71 h 268"/>
              <a:gd name="T14" fmla="*/ 295 w 345"/>
              <a:gd name="T15" fmla="*/ 71 h 268"/>
              <a:gd name="T16" fmla="*/ 345 w 345"/>
              <a:gd name="T17" fmla="*/ 1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5" h="268">
                <a:moveTo>
                  <a:pt x="345" y="1"/>
                </a:moveTo>
                <a:cubicBezTo>
                  <a:pt x="344" y="159"/>
                  <a:pt x="344" y="159"/>
                  <a:pt x="344" y="159"/>
                </a:cubicBezTo>
                <a:cubicBezTo>
                  <a:pt x="344" y="185"/>
                  <a:pt x="328" y="210"/>
                  <a:pt x="294" y="229"/>
                </a:cubicBezTo>
                <a:cubicBezTo>
                  <a:pt x="227" y="268"/>
                  <a:pt x="118" y="268"/>
                  <a:pt x="51" y="229"/>
                </a:cubicBezTo>
                <a:cubicBezTo>
                  <a:pt x="17" y="210"/>
                  <a:pt x="0" y="184"/>
                  <a:pt x="0" y="158"/>
                </a:cubicBezTo>
                <a:cubicBezTo>
                  <a:pt x="0" y="0"/>
                  <a:pt x="0" y="0"/>
                  <a:pt x="0" y="0"/>
                </a:cubicBezTo>
                <a:cubicBezTo>
                  <a:pt x="0" y="26"/>
                  <a:pt x="17" y="51"/>
                  <a:pt x="51" y="71"/>
                </a:cubicBezTo>
                <a:cubicBezTo>
                  <a:pt x="118" y="110"/>
                  <a:pt x="228" y="110"/>
                  <a:pt x="295" y="71"/>
                </a:cubicBezTo>
                <a:cubicBezTo>
                  <a:pt x="328" y="52"/>
                  <a:pt x="345" y="26"/>
                  <a:pt x="345" y="1"/>
                </a:cubicBez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6">
            <a:extLst>
              <a:ext uri="{FF2B5EF4-FFF2-40B4-BE49-F238E27FC236}">
                <a16:creationId xmlns="" xmlns:a16="http://schemas.microsoft.com/office/drawing/2014/main" id="{D6881F1A-21B3-40E5-9EE2-4A0616CD4805}"/>
              </a:ext>
            </a:extLst>
          </p:cNvPr>
          <p:cNvSpPr>
            <a:spLocks/>
          </p:cNvSpPr>
          <p:nvPr/>
        </p:nvSpPr>
        <p:spPr bwMode="auto">
          <a:xfrm>
            <a:off x="5797550" y="5088263"/>
            <a:ext cx="1332494" cy="1234722"/>
          </a:xfrm>
          <a:custGeom>
            <a:avLst/>
            <a:gdLst>
              <a:gd name="T0" fmla="*/ 344 w 345"/>
              <a:gd name="T1" fmla="*/ 113 h 320"/>
              <a:gd name="T2" fmla="*/ 294 w 345"/>
              <a:gd name="T3" fmla="*/ 39 h 320"/>
              <a:gd name="T4" fmla="*/ 50 w 345"/>
              <a:gd name="T5" fmla="*/ 39 h 320"/>
              <a:gd name="T6" fmla="*/ 0 w 345"/>
              <a:gd name="T7" fmla="*/ 110 h 320"/>
              <a:gd name="T8" fmla="*/ 0 w 345"/>
              <a:gd name="T9" fmla="*/ 109 h 320"/>
              <a:gd name="T10" fmla="*/ 0 w 345"/>
              <a:gd name="T11" fmla="*/ 210 h 320"/>
              <a:gd name="T12" fmla="*/ 51 w 345"/>
              <a:gd name="T13" fmla="*/ 281 h 320"/>
              <a:gd name="T14" fmla="*/ 294 w 345"/>
              <a:gd name="T15" fmla="*/ 281 h 320"/>
              <a:gd name="T16" fmla="*/ 344 w 345"/>
              <a:gd name="T17" fmla="*/ 211 h 320"/>
              <a:gd name="T18" fmla="*/ 344 w 345"/>
              <a:gd name="T19" fmla="*/ 110 h 320"/>
              <a:gd name="T20" fmla="*/ 344 w 345"/>
              <a:gd name="T21" fmla="*/ 113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5" h="320">
                <a:moveTo>
                  <a:pt x="344" y="113"/>
                </a:moveTo>
                <a:cubicBezTo>
                  <a:pt x="345" y="86"/>
                  <a:pt x="328" y="59"/>
                  <a:pt x="294" y="39"/>
                </a:cubicBezTo>
                <a:cubicBezTo>
                  <a:pt x="226" y="0"/>
                  <a:pt x="117" y="0"/>
                  <a:pt x="50" y="39"/>
                </a:cubicBezTo>
                <a:cubicBezTo>
                  <a:pt x="17" y="59"/>
                  <a:pt x="0" y="84"/>
                  <a:pt x="0" y="110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210"/>
                  <a:pt x="0" y="210"/>
                  <a:pt x="0" y="210"/>
                </a:cubicBezTo>
                <a:cubicBezTo>
                  <a:pt x="0" y="236"/>
                  <a:pt x="17" y="261"/>
                  <a:pt x="51" y="281"/>
                </a:cubicBezTo>
                <a:cubicBezTo>
                  <a:pt x="118" y="320"/>
                  <a:pt x="227" y="320"/>
                  <a:pt x="294" y="281"/>
                </a:cubicBezTo>
                <a:cubicBezTo>
                  <a:pt x="328" y="262"/>
                  <a:pt x="344" y="236"/>
                  <a:pt x="344" y="211"/>
                </a:cubicBezTo>
                <a:cubicBezTo>
                  <a:pt x="344" y="110"/>
                  <a:pt x="344" y="110"/>
                  <a:pt x="344" y="110"/>
                </a:cubicBezTo>
                <a:cubicBezTo>
                  <a:pt x="344" y="111"/>
                  <a:pt x="344" y="112"/>
                  <a:pt x="344" y="11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7">
            <a:extLst>
              <a:ext uri="{FF2B5EF4-FFF2-40B4-BE49-F238E27FC236}">
                <a16:creationId xmlns="" xmlns:a16="http://schemas.microsoft.com/office/drawing/2014/main" id="{F08CD2F4-C29A-4AEE-BEA6-5D21CD7F7E23}"/>
              </a:ext>
            </a:extLst>
          </p:cNvPr>
          <p:cNvSpPr>
            <a:spLocks/>
          </p:cNvSpPr>
          <p:nvPr/>
        </p:nvSpPr>
        <p:spPr bwMode="auto">
          <a:xfrm>
            <a:off x="5797550" y="5508683"/>
            <a:ext cx="1328304" cy="814302"/>
          </a:xfrm>
          <a:custGeom>
            <a:avLst/>
            <a:gdLst>
              <a:gd name="T0" fmla="*/ 344 w 344"/>
              <a:gd name="T1" fmla="*/ 1 h 211"/>
              <a:gd name="T2" fmla="*/ 344 w 344"/>
              <a:gd name="T3" fmla="*/ 102 h 211"/>
              <a:gd name="T4" fmla="*/ 294 w 344"/>
              <a:gd name="T5" fmla="*/ 172 h 211"/>
              <a:gd name="T6" fmla="*/ 51 w 344"/>
              <a:gd name="T7" fmla="*/ 172 h 211"/>
              <a:gd name="T8" fmla="*/ 0 w 344"/>
              <a:gd name="T9" fmla="*/ 101 h 211"/>
              <a:gd name="T10" fmla="*/ 0 w 344"/>
              <a:gd name="T11" fmla="*/ 0 h 211"/>
              <a:gd name="T12" fmla="*/ 51 w 344"/>
              <a:gd name="T13" fmla="*/ 71 h 211"/>
              <a:gd name="T14" fmla="*/ 294 w 344"/>
              <a:gd name="T15" fmla="*/ 71 h 211"/>
              <a:gd name="T16" fmla="*/ 344 w 344"/>
              <a:gd name="T17" fmla="*/ 1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4" h="211">
                <a:moveTo>
                  <a:pt x="344" y="1"/>
                </a:moveTo>
                <a:cubicBezTo>
                  <a:pt x="344" y="102"/>
                  <a:pt x="344" y="102"/>
                  <a:pt x="344" y="102"/>
                </a:cubicBezTo>
                <a:cubicBezTo>
                  <a:pt x="344" y="127"/>
                  <a:pt x="328" y="153"/>
                  <a:pt x="294" y="172"/>
                </a:cubicBezTo>
                <a:cubicBezTo>
                  <a:pt x="227" y="211"/>
                  <a:pt x="118" y="211"/>
                  <a:pt x="51" y="172"/>
                </a:cubicBezTo>
                <a:cubicBezTo>
                  <a:pt x="17" y="152"/>
                  <a:pt x="0" y="127"/>
                  <a:pt x="0" y="101"/>
                </a:cubicBezTo>
                <a:cubicBezTo>
                  <a:pt x="0" y="0"/>
                  <a:pt x="0" y="0"/>
                  <a:pt x="0" y="0"/>
                </a:cubicBezTo>
                <a:cubicBezTo>
                  <a:pt x="0" y="26"/>
                  <a:pt x="17" y="52"/>
                  <a:pt x="51" y="71"/>
                </a:cubicBezTo>
                <a:cubicBezTo>
                  <a:pt x="118" y="110"/>
                  <a:pt x="227" y="110"/>
                  <a:pt x="294" y="71"/>
                </a:cubicBezTo>
                <a:cubicBezTo>
                  <a:pt x="328" y="52"/>
                  <a:pt x="344" y="27"/>
                  <a:pt x="344" y="1"/>
                </a:cubicBezTo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TextBox 47">
            <a:extLst>
              <a:ext uri="{FF2B5EF4-FFF2-40B4-BE49-F238E27FC236}">
                <a16:creationId xmlns="" xmlns:a16="http://schemas.microsoft.com/office/drawing/2014/main" id="{442E0968-A5B1-4B0D-93DA-6B2F31E5472B}"/>
              </a:ext>
            </a:extLst>
          </p:cNvPr>
          <p:cNvSpPr txBox="1"/>
          <p:nvPr/>
        </p:nvSpPr>
        <p:spPr>
          <a:xfrm>
            <a:off x="5797550" y="5292048"/>
            <a:ext cx="1328304" cy="43327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  <a:scene3d>
              <a:camera prst="isometricTopUp">
                <a:rot lat="19476222" lon="18883145" rev="3609746"/>
              </a:camera>
              <a:lightRig rig="threePt" dir="t"/>
            </a:scene3d>
          </a:bodyPr>
          <a:lstStyle/>
          <a:p>
            <a:pPr algn="ctr">
              <a:buClr>
                <a:schemeClr val="accent1"/>
              </a:buClr>
            </a:pPr>
            <a:r>
              <a:rPr lang="en-US" sz="3200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="" xmlns:a16="http://schemas.microsoft.com/office/drawing/2014/main" id="{E9407719-FED5-4182-866B-157256D8AEAB}"/>
              </a:ext>
            </a:extLst>
          </p:cNvPr>
          <p:cNvSpPr txBox="1"/>
          <p:nvPr/>
        </p:nvSpPr>
        <p:spPr>
          <a:xfrm>
            <a:off x="6754319" y="4498557"/>
            <a:ext cx="1328304" cy="43327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  <a:scene3d>
              <a:camera prst="isometricTopUp">
                <a:rot lat="19476222" lon="18883145" rev="3609746"/>
              </a:camera>
              <a:lightRig rig="threePt" dir="t"/>
            </a:scene3d>
          </a:bodyPr>
          <a:lstStyle/>
          <a:p>
            <a:pPr algn="ctr">
              <a:buClr>
                <a:schemeClr val="accent1"/>
              </a:buClr>
            </a:pPr>
            <a:r>
              <a:rPr lang="en-US" sz="3200" b="1" dirty="0">
                <a:solidFill>
                  <a:schemeClr val="bg1"/>
                </a:solidFill>
              </a:rPr>
              <a:t>02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="" xmlns:a16="http://schemas.microsoft.com/office/drawing/2014/main" id="{354A67C8-40B7-4E7B-9133-B1B2D1DF84AC}"/>
              </a:ext>
            </a:extLst>
          </p:cNvPr>
          <p:cNvSpPr txBox="1"/>
          <p:nvPr/>
        </p:nvSpPr>
        <p:spPr>
          <a:xfrm>
            <a:off x="7800481" y="3775182"/>
            <a:ext cx="1328304" cy="43327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  <a:scene3d>
              <a:camera prst="isometricTopUp">
                <a:rot lat="19476222" lon="18883145" rev="3609746"/>
              </a:camera>
              <a:lightRig rig="threePt" dir="t"/>
            </a:scene3d>
          </a:bodyPr>
          <a:lstStyle/>
          <a:p>
            <a:pPr algn="ctr">
              <a:buClr>
                <a:schemeClr val="accent1"/>
              </a:buClr>
            </a:pPr>
            <a:r>
              <a:rPr lang="en-US" sz="3200" b="1" dirty="0">
                <a:solidFill>
                  <a:schemeClr val="bg1"/>
                </a:solidFill>
              </a:rPr>
              <a:t>03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="" xmlns:a16="http://schemas.microsoft.com/office/drawing/2014/main" id="{D2331C9F-2963-409E-8321-1121843F5DBE}"/>
              </a:ext>
            </a:extLst>
          </p:cNvPr>
          <p:cNvSpPr txBox="1"/>
          <p:nvPr/>
        </p:nvSpPr>
        <p:spPr>
          <a:xfrm>
            <a:off x="8920670" y="3016958"/>
            <a:ext cx="1328304" cy="43327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  <a:scene3d>
              <a:camera prst="isometricTopUp">
                <a:rot lat="19476222" lon="18883145" rev="3609746"/>
              </a:camera>
              <a:lightRig rig="threePt" dir="t"/>
            </a:scene3d>
          </a:bodyPr>
          <a:lstStyle/>
          <a:p>
            <a:pPr algn="ctr">
              <a:buClr>
                <a:schemeClr val="accent1"/>
              </a:buClr>
            </a:pPr>
            <a:r>
              <a:rPr lang="en-US" sz="3200" b="1" dirty="0">
                <a:solidFill>
                  <a:schemeClr val="bg1"/>
                </a:solidFill>
              </a:rPr>
              <a:t>04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="" xmlns:a16="http://schemas.microsoft.com/office/drawing/2014/main" id="{2A763315-9DF2-4D2C-9218-90F87C86EB7D}"/>
              </a:ext>
            </a:extLst>
          </p:cNvPr>
          <p:cNvSpPr txBox="1"/>
          <p:nvPr/>
        </p:nvSpPr>
        <p:spPr>
          <a:xfrm>
            <a:off x="10021304" y="2243734"/>
            <a:ext cx="1328304" cy="43327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  <a:scene3d>
              <a:camera prst="isometricTopUp">
                <a:rot lat="19476222" lon="18883145" rev="3609746"/>
              </a:camera>
              <a:lightRig rig="threePt" dir="t"/>
            </a:scene3d>
          </a:bodyPr>
          <a:lstStyle/>
          <a:p>
            <a:pPr algn="ctr">
              <a:buClr>
                <a:schemeClr val="accent1"/>
              </a:buClr>
            </a:pPr>
            <a:r>
              <a:rPr lang="en-US" sz="3200" b="1" dirty="0">
                <a:solidFill>
                  <a:schemeClr val="bg1"/>
                </a:solidFill>
              </a:rPr>
              <a:t>05</a:t>
            </a:r>
          </a:p>
        </p:txBody>
      </p:sp>
      <p:sp>
        <p:nvSpPr>
          <p:cNvPr id="26" name="Teardrop 25">
            <a:extLst>
              <a:ext uri="{FF2B5EF4-FFF2-40B4-BE49-F238E27FC236}">
                <a16:creationId xmlns="" xmlns:a16="http://schemas.microsoft.com/office/drawing/2014/main" id="{A1BCFD4B-74C3-42E7-A387-E094A4199280}"/>
              </a:ext>
            </a:extLst>
          </p:cNvPr>
          <p:cNvSpPr/>
          <p:nvPr/>
        </p:nvSpPr>
        <p:spPr>
          <a:xfrm rot="8100000">
            <a:off x="5913418" y="3456305"/>
            <a:ext cx="958092" cy="958092"/>
          </a:xfrm>
          <a:prstGeom prst="teardrop">
            <a:avLst/>
          </a:prstGeom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Teardrop 54">
            <a:extLst>
              <a:ext uri="{FF2B5EF4-FFF2-40B4-BE49-F238E27FC236}">
                <a16:creationId xmlns="" xmlns:a16="http://schemas.microsoft.com/office/drawing/2014/main" id="{06345D34-3C68-43B5-8A47-D2E69CAF74F0}"/>
              </a:ext>
            </a:extLst>
          </p:cNvPr>
          <p:cNvSpPr/>
          <p:nvPr/>
        </p:nvSpPr>
        <p:spPr>
          <a:xfrm rot="8100000">
            <a:off x="6967466" y="2741770"/>
            <a:ext cx="958092" cy="958092"/>
          </a:xfrm>
          <a:prstGeom prst="teardrop">
            <a:avLst/>
          </a:prstGeom>
          <a:solidFill>
            <a:schemeClr val="accent2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Teardrop 55">
            <a:extLst>
              <a:ext uri="{FF2B5EF4-FFF2-40B4-BE49-F238E27FC236}">
                <a16:creationId xmlns="" xmlns:a16="http://schemas.microsoft.com/office/drawing/2014/main" id="{568C0DF7-087F-4F42-8E5B-316002495C51}"/>
              </a:ext>
            </a:extLst>
          </p:cNvPr>
          <p:cNvSpPr/>
          <p:nvPr/>
        </p:nvSpPr>
        <p:spPr>
          <a:xfrm rot="8100000">
            <a:off x="8021514" y="2027234"/>
            <a:ext cx="958092" cy="958092"/>
          </a:xfrm>
          <a:prstGeom prst="teardrop">
            <a:avLst/>
          </a:prstGeom>
          <a:solidFill>
            <a:schemeClr val="tx2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ardrop 56">
            <a:extLst>
              <a:ext uri="{FF2B5EF4-FFF2-40B4-BE49-F238E27FC236}">
                <a16:creationId xmlns="" xmlns:a16="http://schemas.microsoft.com/office/drawing/2014/main" id="{7ADEB317-87F6-48DF-9111-9207004B3C41}"/>
              </a:ext>
            </a:extLst>
          </p:cNvPr>
          <p:cNvSpPr/>
          <p:nvPr/>
        </p:nvSpPr>
        <p:spPr>
          <a:xfrm rot="8100000">
            <a:off x="9075562" y="1312699"/>
            <a:ext cx="958092" cy="958092"/>
          </a:xfrm>
          <a:prstGeom prst="teardrop">
            <a:avLst/>
          </a:prstGeom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ardrop 57">
            <a:extLst>
              <a:ext uri="{FF2B5EF4-FFF2-40B4-BE49-F238E27FC236}">
                <a16:creationId xmlns="" xmlns:a16="http://schemas.microsoft.com/office/drawing/2014/main" id="{9F824666-0159-4A73-A681-071F7F6A303B}"/>
              </a:ext>
            </a:extLst>
          </p:cNvPr>
          <p:cNvSpPr/>
          <p:nvPr/>
        </p:nvSpPr>
        <p:spPr>
          <a:xfrm rot="8100000">
            <a:off x="10129610" y="598163"/>
            <a:ext cx="958092" cy="958092"/>
          </a:xfrm>
          <a:prstGeom prst="teardrop">
            <a:avLst/>
          </a:prstGeom>
          <a:solidFill>
            <a:schemeClr val="accent2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Freeform 778">
            <a:extLst>
              <a:ext uri="{FF2B5EF4-FFF2-40B4-BE49-F238E27FC236}">
                <a16:creationId xmlns="" xmlns:a16="http://schemas.microsoft.com/office/drawing/2014/main" id="{64C63A46-EA77-4A07-A334-B211FD025519}"/>
              </a:ext>
            </a:extLst>
          </p:cNvPr>
          <p:cNvSpPr>
            <a:spLocks/>
          </p:cNvSpPr>
          <p:nvPr/>
        </p:nvSpPr>
        <p:spPr bwMode="auto">
          <a:xfrm>
            <a:off x="10412589" y="881142"/>
            <a:ext cx="392134" cy="392134"/>
          </a:xfrm>
          <a:custGeom>
            <a:avLst/>
            <a:gdLst>
              <a:gd name="T0" fmla="*/ 786 w 903"/>
              <a:gd name="T1" fmla="*/ 479 h 903"/>
              <a:gd name="T2" fmla="*/ 674 w 903"/>
              <a:gd name="T3" fmla="*/ 420 h 903"/>
              <a:gd name="T4" fmla="*/ 667 w 903"/>
              <a:gd name="T5" fmla="*/ 333 h 903"/>
              <a:gd name="T6" fmla="*/ 796 w 903"/>
              <a:gd name="T7" fmla="*/ 143 h 903"/>
              <a:gd name="T8" fmla="*/ 849 w 903"/>
              <a:gd name="T9" fmla="*/ 147 h 903"/>
              <a:gd name="T10" fmla="*/ 886 w 903"/>
              <a:gd name="T11" fmla="*/ 123 h 903"/>
              <a:gd name="T12" fmla="*/ 902 w 903"/>
              <a:gd name="T13" fmla="*/ 82 h 903"/>
              <a:gd name="T14" fmla="*/ 893 w 903"/>
              <a:gd name="T15" fmla="*/ 40 h 903"/>
              <a:gd name="T16" fmla="*/ 863 w 903"/>
              <a:gd name="T17" fmla="*/ 8 h 903"/>
              <a:gd name="T18" fmla="*/ 819 w 903"/>
              <a:gd name="T19" fmla="*/ 0 h 903"/>
              <a:gd name="T20" fmla="*/ 780 w 903"/>
              <a:gd name="T21" fmla="*/ 17 h 903"/>
              <a:gd name="T22" fmla="*/ 756 w 903"/>
              <a:gd name="T23" fmla="*/ 52 h 903"/>
              <a:gd name="T24" fmla="*/ 759 w 903"/>
              <a:gd name="T25" fmla="*/ 107 h 903"/>
              <a:gd name="T26" fmla="*/ 568 w 903"/>
              <a:gd name="T27" fmla="*/ 236 h 903"/>
              <a:gd name="T28" fmla="*/ 488 w 903"/>
              <a:gd name="T29" fmla="*/ 227 h 903"/>
              <a:gd name="T30" fmla="*/ 425 w 903"/>
              <a:gd name="T31" fmla="*/ 250 h 903"/>
              <a:gd name="T32" fmla="*/ 376 w 903"/>
              <a:gd name="T33" fmla="*/ 295 h 903"/>
              <a:gd name="T34" fmla="*/ 150 w 903"/>
              <a:gd name="T35" fmla="*/ 203 h 903"/>
              <a:gd name="T36" fmla="*/ 133 w 903"/>
              <a:gd name="T37" fmla="*/ 163 h 903"/>
              <a:gd name="T38" fmla="*/ 97 w 903"/>
              <a:gd name="T39" fmla="*/ 138 h 903"/>
              <a:gd name="T40" fmla="*/ 52 w 903"/>
              <a:gd name="T41" fmla="*/ 138 h 903"/>
              <a:gd name="T42" fmla="*/ 17 w 903"/>
              <a:gd name="T43" fmla="*/ 163 h 903"/>
              <a:gd name="T44" fmla="*/ 0 w 903"/>
              <a:gd name="T45" fmla="*/ 203 h 903"/>
              <a:gd name="T46" fmla="*/ 8 w 903"/>
              <a:gd name="T47" fmla="*/ 247 h 903"/>
              <a:gd name="T48" fmla="*/ 38 w 903"/>
              <a:gd name="T49" fmla="*/ 277 h 903"/>
              <a:gd name="T50" fmla="*/ 85 w 903"/>
              <a:gd name="T51" fmla="*/ 285 h 903"/>
              <a:gd name="T52" fmla="*/ 132 w 903"/>
              <a:gd name="T53" fmla="*/ 259 h 903"/>
              <a:gd name="T54" fmla="*/ 345 w 903"/>
              <a:gd name="T55" fmla="*/ 391 h 903"/>
              <a:gd name="T56" fmla="*/ 368 w 903"/>
              <a:gd name="T57" fmla="*/ 474 h 903"/>
              <a:gd name="T58" fmla="*/ 86 w 903"/>
              <a:gd name="T59" fmla="*/ 753 h 903"/>
              <a:gd name="T60" fmla="*/ 38 w 903"/>
              <a:gd name="T61" fmla="*/ 761 h 903"/>
              <a:gd name="T62" fmla="*/ 8 w 903"/>
              <a:gd name="T63" fmla="*/ 791 h 903"/>
              <a:gd name="T64" fmla="*/ 0 w 903"/>
              <a:gd name="T65" fmla="*/ 835 h 903"/>
              <a:gd name="T66" fmla="*/ 17 w 903"/>
              <a:gd name="T67" fmla="*/ 875 h 903"/>
              <a:gd name="T68" fmla="*/ 52 w 903"/>
              <a:gd name="T69" fmla="*/ 900 h 903"/>
              <a:gd name="T70" fmla="*/ 97 w 903"/>
              <a:gd name="T71" fmla="*/ 900 h 903"/>
              <a:gd name="T72" fmla="*/ 133 w 903"/>
              <a:gd name="T73" fmla="*/ 875 h 903"/>
              <a:gd name="T74" fmla="*/ 150 w 903"/>
              <a:gd name="T75" fmla="*/ 835 h 903"/>
              <a:gd name="T76" fmla="*/ 405 w 903"/>
              <a:gd name="T77" fmla="*/ 518 h 903"/>
              <a:gd name="T78" fmla="*/ 481 w 903"/>
              <a:gd name="T79" fmla="*/ 554 h 903"/>
              <a:gd name="T80" fmla="*/ 493 w 903"/>
              <a:gd name="T81" fmla="*/ 760 h 903"/>
              <a:gd name="T82" fmla="*/ 458 w 903"/>
              <a:gd name="T83" fmla="*/ 796 h 903"/>
              <a:gd name="T84" fmla="*/ 451 w 903"/>
              <a:gd name="T85" fmla="*/ 835 h 903"/>
              <a:gd name="T86" fmla="*/ 469 w 903"/>
              <a:gd name="T87" fmla="*/ 875 h 903"/>
              <a:gd name="T88" fmla="*/ 504 w 903"/>
              <a:gd name="T89" fmla="*/ 900 h 903"/>
              <a:gd name="T90" fmla="*/ 549 w 903"/>
              <a:gd name="T91" fmla="*/ 900 h 903"/>
              <a:gd name="T92" fmla="*/ 584 w 903"/>
              <a:gd name="T93" fmla="*/ 875 h 903"/>
              <a:gd name="T94" fmla="*/ 602 w 903"/>
              <a:gd name="T95" fmla="*/ 835 h 903"/>
              <a:gd name="T96" fmla="*/ 595 w 903"/>
              <a:gd name="T97" fmla="*/ 796 h 903"/>
              <a:gd name="T98" fmla="*/ 560 w 903"/>
              <a:gd name="T99" fmla="*/ 760 h 903"/>
              <a:gd name="T100" fmla="*/ 576 w 903"/>
              <a:gd name="T101" fmla="*/ 544 h 903"/>
              <a:gd name="T102" fmla="*/ 653 w 903"/>
              <a:gd name="T103" fmla="*/ 475 h 903"/>
              <a:gd name="T104" fmla="*/ 756 w 903"/>
              <a:gd name="T105" fmla="*/ 564 h 903"/>
              <a:gd name="T106" fmla="*/ 780 w 903"/>
              <a:gd name="T107" fmla="*/ 599 h 903"/>
              <a:gd name="T108" fmla="*/ 819 w 903"/>
              <a:gd name="T109" fmla="*/ 617 h 903"/>
              <a:gd name="T110" fmla="*/ 863 w 903"/>
              <a:gd name="T111" fmla="*/ 608 h 903"/>
              <a:gd name="T112" fmla="*/ 893 w 903"/>
              <a:gd name="T113" fmla="*/ 578 h 903"/>
              <a:gd name="T114" fmla="*/ 902 w 903"/>
              <a:gd name="T115" fmla="*/ 534 h 903"/>
              <a:gd name="T116" fmla="*/ 886 w 903"/>
              <a:gd name="T117" fmla="*/ 494 h 903"/>
              <a:gd name="T118" fmla="*/ 849 w 903"/>
              <a:gd name="T119" fmla="*/ 470 h 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03" h="903">
                <a:moveTo>
                  <a:pt x="828" y="466"/>
                </a:moveTo>
                <a:lnTo>
                  <a:pt x="818" y="466"/>
                </a:lnTo>
                <a:lnTo>
                  <a:pt x="810" y="469"/>
                </a:lnTo>
                <a:lnTo>
                  <a:pt x="801" y="471"/>
                </a:lnTo>
                <a:lnTo>
                  <a:pt x="794" y="475"/>
                </a:lnTo>
                <a:lnTo>
                  <a:pt x="786" y="479"/>
                </a:lnTo>
                <a:lnTo>
                  <a:pt x="780" y="484"/>
                </a:lnTo>
                <a:lnTo>
                  <a:pt x="773" y="490"/>
                </a:lnTo>
                <a:lnTo>
                  <a:pt x="768" y="496"/>
                </a:lnTo>
                <a:lnTo>
                  <a:pt x="667" y="448"/>
                </a:lnTo>
                <a:lnTo>
                  <a:pt x="671" y="434"/>
                </a:lnTo>
                <a:lnTo>
                  <a:pt x="674" y="420"/>
                </a:lnTo>
                <a:lnTo>
                  <a:pt x="677" y="406"/>
                </a:lnTo>
                <a:lnTo>
                  <a:pt x="677" y="391"/>
                </a:lnTo>
                <a:lnTo>
                  <a:pt x="677" y="376"/>
                </a:lnTo>
                <a:lnTo>
                  <a:pt x="674" y="361"/>
                </a:lnTo>
                <a:lnTo>
                  <a:pt x="671" y="347"/>
                </a:lnTo>
                <a:lnTo>
                  <a:pt x="667" y="333"/>
                </a:lnTo>
                <a:lnTo>
                  <a:pt x="662" y="321"/>
                </a:lnTo>
                <a:lnTo>
                  <a:pt x="654" y="308"/>
                </a:lnTo>
                <a:lnTo>
                  <a:pt x="647" y="296"/>
                </a:lnTo>
                <a:lnTo>
                  <a:pt x="638" y="285"/>
                </a:lnTo>
                <a:lnTo>
                  <a:pt x="786" y="138"/>
                </a:lnTo>
                <a:lnTo>
                  <a:pt x="796" y="143"/>
                </a:lnTo>
                <a:lnTo>
                  <a:pt x="805" y="147"/>
                </a:lnTo>
                <a:lnTo>
                  <a:pt x="816" y="149"/>
                </a:lnTo>
                <a:lnTo>
                  <a:pt x="828" y="150"/>
                </a:lnTo>
                <a:lnTo>
                  <a:pt x="835" y="150"/>
                </a:lnTo>
                <a:lnTo>
                  <a:pt x="843" y="149"/>
                </a:lnTo>
                <a:lnTo>
                  <a:pt x="849" y="147"/>
                </a:lnTo>
                <a:lnTo>
                  <a:pt x="857" y="145"/>
                </a:lnTo>
                <a:lnTo>
                  <a:pt x="863" y="141"/>
                </a:lnTo>
                <a:lnTo>
                  <a:pt x="870" y="137"/>
                </a:lnTo>
                <a:lnTo>
                  <a:pt x="875" y="133"/>
                </a:lnTo>
                <a:lnTo>
                  <a:pt x="880" y="129"/>
                </a:lnTo>
                <a:lnTo>
                  <a:pt x="886" y="123"/>
                </a:lnTo>
                <a:lnTo>
                  <a:pt x="890" y="117"/>
                </a:lnTo>
                <a:lnTo>
                  <a:pt x="893" y="110"/>
                </a:lnTo>
                <a:lnTo>
                  <a:pt x="896" y="104"/>
                </a:lnTo>
                <a:lnTo>
                  <a:pt x="900" y="97"/>
                </a:lnTo>
                <a:lnTo>
                  <a:pt x="901" y="90"/>
                </a:lnTo>
                <a:lnTo>
                  <a:pt x="902" y="82"/>
                </a:lnTo>
                <a:lnTo>
                  <a:pt x="903" y="75"/>
                </a:lnTo>
                <a:lnTo>
                  <a:pt x="902" y="67"/>
                </a:lnTo>
                <a:lnTo>
                  <a:pt x="901" y="60"/>
                </a:lnTo>
                <a:lnTo>
                  <a:pt x="900" y="52"/>
                </a:lnTo>
                <a:lnTo>
                  <a:pt x="896" y="46"/>
                </a:lnTo>
                <a:lnTo>
                  <a:pt x="893" y="40"/>
                </a:lnTo>
                <a:lnTo>
                  <a:pt x="890" y="33"/>
                </a:lnTo>
                <a:lnTo>
                  <a:pt x="886" y="27"/>
                </a:lnTo>
                <a:lnTo>
                  <a:pt x="880" y="21"/>
                </a:lnTo>
                <a:lnTo>
                  <a:pt x="875" y="17"/>
                </a:lnTo>
                <a:lnTo>
                  <a:pt x="870" y="13"/>
                </a:lnTo>
                <a:lnTo>
                  <a:pt x="863" y="8"/>
                </a:lnTo>
                <a:lnTo>
                  <a:pt x="857" y="5"/>
                </a:lnTo>
                <a:lnTo>
                  <a:pt x="849" y="3"/>
                </a:lnTo>
                <a:lnTo>
                  <a:pt x="843" y="1"/>
                </a:lnTo>
                <a:lnTo>
                  <a:pt x="835" y="0"/>
                </a:lnTo>
                <a:lnTo>
                  <a:pt x="828" y="0"/>
                </a:lnTo>
                <a:lnTo>
                  <a:pt x="819" y="0"/>
                </a:lnTo>
                <a:lnTo>
                  <a:pt x="812" y="1"/>
                </a:lnTo>
                <a:lnTo>
                  <a:pt x="805" y="3"/>
                </a:lnTo>
                <a:lnTo>
                  <a:pt x="798" y="5"/>
                </a:lnTo>
                <a:lnTo>
                  <a:pt x="791" y="8"/>
                </a:lnTo>
                <a:lnTo>
                  <a:pt x="785" y="13"/>
                </a:lnTo>
                <a:lnTo>
                  <a:pt x="780" y="17"/>
                </a:lnTo>
                <a:lnTo>
                  <a:pt x="774" y="21"/>
                </a:lnTo>
                <a:lnTo>
                  <a:pt x="769" y="27"/>
                </a:lnTo>
                <a:lnTo>
                  <a:pt x="765" y="33"/>
                </a:lnTo>
                <a:lnTo>
                  <a:pt x="761" y="40"/>
                </a:lnTo>
                <a:lnTo>
                  <a:pt x="758" y="46"/>
                </a:lnTo>
                <a:lnTo>
                  <a:pt x="756" y="52"/>
                </a:lnTo>
                <a:lnTo>
                  <a:pt x="754" y="60"/>
                </a:lnTo>
                <a:lnTo>
                  <a:pt x="753" y="67"/>
                </a:lnTo>
                <a:lnTo>
                  <a:pt x="752" y="75"/>
                </a:lnTo>
                <a:lnTo>
                  <a:pt x="753" y="87"/>
                </a:lnTo>
                <a:lnTo>
                  <a:pt x="756" y="97"/>
                </a:lnTo>
                <a:lnTo>
                  <a:pt x="759" y="107"/>
                </a:lnTo>
                <a:lnTo>
                  <a:pt x="765" y="117"/>
                </a:lnTo>
                <a:lnTo>
                  <a:pt x="618" y="264"/>
                </a:lnTo>
                <a:lnTo>
                  <a:pt x="606" y="255"/>
                </a:lnTo>
                <a:lnTo>
                  <a:pt x="594" y="248"/>
                </a:lnTo>
                <a:lnTo>
                  <a:pt x="581" y="241"/>
                </a:lnTo>
                <a:lnTo>
                  <a:pt x="568" y="236"/>
                </a:lnTo>
                <a:lnTo>
                  <a:pt x="554" y="232"/>
                </a:lnTo>
                <a:lnTo>
                  <a:pt x="540" y="228"/>
                </a:lnTo>
                <a:lnTo>
                  <a:pt x="526" y="226"/>
                </a:lnTo>
                <a:lnTo>
                  <a:pt x="511" y="225"/>
                </a:lnTo>
                <a:lnTo>
                  <a:pt x="500" y="226"/>
                </a:lnTo>
                <a:lnTo>
                  <a:pt x="488" y="227"/>
                </a:lnTo>
                <a:lnTo>
                  <a:pt x="476" y="229"/>
                </a:lnTo>
                <a:lnTo>
                  <a:pt x="465" y="232"/>
                </a:lnTo>
                <a:lnTo>
                  <a:pt x="455" y="236"/>
                </a:lnTo>
                <a:lnTo>
                  <a:pt x="444" y="240"/>
                </a:lnTo>
                <a:lnTo>
                  <a:pt x="434" y="244"/>
                </a:lnTo>
                <a:lnTo>
                  <a:pt x="425" y="250"/>
                </a:lnTo>
                <a:lnTo>
                  <a:pt x="415" y="256"/>
                </a:lnTo>
                <a:lnTo>
                  <a:pt x="406" y="263"/>
                </a:lnTo>
                <a:lnTo>
                  <a:pt x="398" y="270"/>
                </a:lnTo>
                <a:lnTo>
                  <a:pt x="390" y="278"/>
                </a:lnTo>
                <a:lnTo>
                  <a:pt x="383" y="286"/>
                </a:lnTo>
                <a:lnTo>
                  <a:pt x="376" y="295"/>
                </a:lnTo>
                <a:lnTo>
                  <a:pt x="370" y="304"/>
                </a:lnTo>
                <a:lnTo>
                  <a:pt x="365" y="314"/>
                </a:lnTo>
                <a:lnTo>
                  <a:pt x="149" y="225"/>
                </a:lnTo>
                <a:lnTo>
                  <a:pt x="150" y="218"/>
                </a:lnTo>
                <a:lnTo>
                  <a:pt x="150" y="210"/>
                </a:lnTo>
                <a:lnTo>
                  <a:pt x="150" y="203"/>
                </a:lnTo>
                <a:lnTo>
                  <a:pt x="149" y="195"/>
                </a:lnTo>
                <a:lnTo>
                  <a:pt x="147" y="189"/>
                </a:lnTo>
                <a:lnTo>
                  <a:pt x="145" y="181"/>
                </a:lnTo>
                <a:lnTo>
                  <a:pt x="141" y="175"/>
                </a:lnTo>
                <a:lnTo>
                  <a:pt x="137" y="168"/>
                </a:lnTo>
                <a:lnTo>
                  <a:pt x="133" y="163"/>
                </a:lnTo>
                <a:lnTo>
                  <a:pt x="127" y="158"/>
                </a:lnTo>
                <a:lnTo>
                  <a:pt x="122" y="152"/>
                </a:lnTo>
                <a:lnTo>
                  <a:pt x="117" y="148"/>
                </a:lnTo>
                <a:lnTo>
                  <a:pt x="110" y="145"/>
                </a:lnTo>
                <a:lnTo>
                  <a:pt x="104" y="141"/>
                </a:lnTo>
                <a:lnTo>
                  <a:pt x="97" y="138"/>
                </a:lnTo>
                <a:lnTo>
                  <a:pt x="90" y="137"/>
                </a:lnTo>
                <a:lnTo>
                  <a:pt x="82" y="136"/>
                </a:lnTo>
                <a:lnTo>
                  <a:pt x="75" y="135"/>
                </a:lnTo>
                <a:lnTo>
                  <a:pt x="67" y="136"/>
                </a:lnTo>
                <a:lnTo>
                  <a:pt x="60" y="137"/>
                </a:lnTo>
                <a:lnTo>
                  <a:pt x="52" y="138"/>
                </a:lnTo>
                <a:lnTo>
                  <a:pt x="46" y="141"/>
                </a:lnTo>
                <a:lnTo>
                  <a:pt x="38" y="145"/>
                </a:lnTo>
                <a:lnTo>
                  <a:pt x="33" y="148"/>
                </a:lnTo>
                <a:lnTo>
                  <a:pt x="27" y="152"/>
                </a:lnTo>
                <a:lnTo>
                  <a:pt x="21" y="158"/>
                </a:lnTo>
                <a:lnTo>
                  <a:pt x="17" y="163"/>
                </a:lnTo>
                <a:lnTo>
                  <a:pt x="13" y="168"/>
                </a:lnTo>
                <a:lnTo>
                  <a:pt x="8" y="175"/>
                </a:lnTo>
                <a:lnTo>
                  <a:pt x="5" y="181"/>
                </a:lnTo>
                <a:lnTo>
                  <a:pt x="3" y="189"/>
                </a:lnTo>
                <a:lnTo>
                  <a:pt x="1" y="195"/>
                </a:lnTo>
                <a:lnTo>
                  <a:pt x="0" y="203"/>
                </a:lnTo>
                <a:lnTo>
                  <a:pt x="0" y="210"/>
                </a:lnTo>
                <a:lnTo>
                  <a:pt x="0" y="219"/>
                </a:lnTo>
                <a:lnTo>
                  <a:pt x="1" y="225"/>
                </a:lnTo>
                <a:lnTo>
                  <a:pt x="3" y="233"/>
                </a:lnTo>
                <a:lnTo>
                  <a:pt x="5" y="240"/>
                </a:lnTo>
                <a:lnTo>
                  <a:pt x="8" y="247"/>
                </a:lnTo>
                <a:lnTo>
                  <a:pt x="13" y="253"/>
                </a:lnTo>
                <a:lnTo>
                  <a:pt x="17" y="258"/>
                </a:lnTo>
                <a:lnTo>
                  <a:pt x="21" y="264"/>
                </a:lnTo>
                <a:lnTo>
                  <a:pt x="27" y="268"/>
                </a:lnTo>
                <a:lnTo>
                  <a:pt x="33" y="273"/>
                </a:lnTo>
                <a:lnTo>
                  <a:pt x="38" y="277"/>
                </a:lnTo>
                <a:lnTo>
                  <a:pt x="46" y="280"/>
                </a:lnTo>
                <a:lnTo>
                  <a:pt x="52" y="282"/>
                </a:lnTo>
                <a:lnTo>
                  <a:pt x="60" y="284"/>
                </a:lnTo>
                <a:lnTo>
                  <a:pt x="67" y="285"/>
                </a:lnTo>
                <a:lnTo>
                  <a:pt x="75" y="286"/>
                </a:lnTo>
                <a:lnTo>
                  <a:pt x="85" y="285"/>
                </a:lnTo>
                <a:lnTo>
                  <a:pt x="93" y="283"/>
                </a:lnTo>
                <a:lnTo>
                  <a:pt x="103" y="281"/>
                </a:lnTo>
                <a:lnTo>
                  <a:pt x="110" y="277"/>
                </a:lnTo>
                <a:lnTo>
                  <a:pt x="118" y="272"/>
                </a:lnTo>
                <a:lnTo>
                  <a:pt x="125" y="266"/>
                </a:lnTo>
                <a:lnTo>
                  <a:pt x="132" y="259"/>
                </a:lnTo>
                <a:lnTo>
                  <a:pt x="137" y="253"/>
                </a:lnTo>
                <a:lnTo>
                  <a:pt x="353" y="342"/>
                </a:lnTo>
                <a:lnTo>
                  <a:pt x="350" y="354"/>
                </a:lnTo>
                <a:lnTo>
                  <a:pt x="347" y="366"/>
                </a:lnTo>
                <a:lnTo>
                  <a:pt x="346" y="379"/>
                </a:lnTo>
                <a:lnTo>
                  <a:pt x="345" y="391"/>
                </a:lnTo>
                <a:lnTo>
                  <a:pt x="346" y="406"/>
                </a:lnTo>
                <a:lnTo>
                  <a:pt x="348" y="420"/>
                </a:lnTo>
                <a:lnTo>
                  <a:pt x="352" y="434"/>
                </a:lnTo>
                <a:lnTo>
                  <a:pt x="356" y="448"/>
                </a:lnTo>
                <a:lnTo>
                  <a:pt x="361" y="461"/>
                </a:lnTo>
                <a:lnTo>
                  <a:pt x="368" y="474"/>
                </a:lnTo>
                <a:lnTo>
                  <a:pt x="375" y="486"/>
                </a:lnTo>
                <a:lnTo>
                  <a:pt x="384" y="496"/>
                </a:lnTo>
                <a:lnTo>
                  <a:pt x="116" y="765"/>
                </a:lnTo>
                <a:lnTo>
                  <a:pt x="107" y="759"/>
                </a:lnTo>
                <a:lnTo>
                  <a:pt x="96" y="756"/>
                </a:lnTo>
                <a:lnTo>
                  <a:pt x="86" y="753"/>
                </a:lnTo>
                <a:lnTo>
                  <a:pt x="75" y="753"/>
                </a:lnTo>
                <a:lnTo>
                  <a:pt x="67" y="753"/>
                </a:lnTo>
                <a:lnTo>
                  <a:pt x="60" y="754"/>
                </a:lnTo>
                <a:lnTo>
                  <a:pt x="52" y="756"/>
                </a:lnTo>
                <a:lnTo>
                  <a:pt x="46" y="758"/>
                </a:lnTo>
                <a:lnTo>
                  <a:pt x="38" y="761"/>
                </a:lnTo>
                <a:lnTo>
                  <a:pt x="33" y="766"/>
                </a:lnTo>
                <a:lnTo>
                  <a:pt x="27" y="770"/>
                </a:lnTo>
                <a:lnTo>
                  <a:pt x="21" y="774"/>
                </a:lnTo>
                <a:lnTo>
                  <a:pt x="17" y="780"/>
                </a:lnTo>
                <a:lnTo>
                  <a:pt x="13" y="786"/>
                </a:lnTo>
                <a:lnTo>
                  <a:pt x="8" y="791"/>
                </a:lnTo>
                <a:lnTo>
                  <a:pt x="5" y="799"/>
                </a:lnTo>
                <a:lnTo>
                  <a:pt x="3" y="805"/>
                </a:lnTo>
                <a:lnTo>
                  <a:pt x="1" y="813"/>
                </a:lnTo>
                <a:lnTo>
                  <a:pt x="0" y="820"/>
                </a:lnTo>
                <a:lnTo>
                  <a:pt x="0" y="828"/>
                </a:lnTo>
                <a:lnTo>
                  <a:pt x="0" y="835"/>
                </a:lnTo>
                <a:lnTo>
                  <a:pt x="1" y="843"/>
                </a:lnTo>
                <a:lnTo>
                  <a:pt x="3" y="850"/>
                </a:lnTo>
                <a:lnTo>
                  <a:pt x="5" y="857"/>
                </a:lnTo>
                <a:lnTo>
                  <a:pt x="8" y="863"/>
                </a:lnTo>
                <a:lnTo>
                  <a:pt x="13" y="870"/>
                </a:lnTo>
                <a:lnTo>
                  <a:pt x="17" y="875"/>
                </a:lnTo>
                <a:lnTo>
                  <a:pt x="21" y="880"/>
                </a:lnTo>
                <a:lnTo>
                  <a:pt x="27" y="886"/>
                </a:lnTo>
                <a:lnTo>
                  <a:pt x="33" y="890"/>
                </a:lnTo>
                <a:lnTo>
                  <a:pt x="38" y="893"/>
                </a:lnTo>
                <a:lnTo>
                  <a:pt x="46" y="897"/>
                </a:lnTo>
                <a:lnTo>
                  <a:pt x="52" y="900"/>
                </a:lnTo>
                <a:lnTo>
                  <a:pt x="60" y="902"/>
                </a:lnTo>
                <a:lnTo>
                  <a:pt x="67" y="903"/>
                </a:lnTo>
                <a:lnTo>
                  <a:pt x="75" y="903"/>
                </a:lnTo>
                <a:lnTo>
                  <a:pt x="82" y="903"/>
                </a:lnTo>
                <a:lnTo>
                  <a:pt x="90" y="902"/>
                </a:lnTo>
                <a:lnTo>
                  <a:pt x="97" y="900"/>
                </a:lnTo>
                <a:lnTo>
                  <a:pt x="104" y="897"/>
                </a:lnTo>
                <a:lnTo>
                  <a:pt x="110" y="893"/>
                </a:lnTo>
                <a:lnTo>
                  <a:pt x="117" y="890"/>
                </a:lnTo>
                <a:lnTo>
                  <a:pt x="122" y="886"/>
                </a:lnTo>
                <a:lnTo>
                  <a:pt x="127" y="880"/>
                </a:lnTo>
                <a:lnTo>
                  <a:pt x="133" y="875"/>
                </a:lnTo>
                <a:lnTo>
                  <a:pt x="137" y="870"/>
                </a:lnTo>
                <a:lnTo>
                  <a:pt x="141" y="863"/>
                </a:lnTo>
                <a:lnTo>
                  <a:pt x="145" y="857"/>
                </a:lnTo>
                <a:lnTo>
                  <a:pt x="147" y="850"/>
                </a:lnTo>
                <a:lnTo>
                  <a:pt x="149" y="843"/>
                </a:lnTo>
                <a:lnTo>
                  <a:pt x="150" y="835"/>
                </a:lnTo>
                <a:lnTo>
                  <a:pt x="150" y="828"/>
                </a:lnTo>
                <a:lnTo>
                  <a:pt x="149" y="816"/>
                </a:lnTo>
                <a:lnTo>
                  <a:pt x="147" y="805"/>
                </a:lnTo>
                <a:lnTo>
                  <a:pt x="143" y="796"/>
                </a:lnTo>
                <a:lnTo>
                  <a:pt x="137" y="786"/>
                </a:lnTo>
                <a:lnTo>
                  <a:pt x="405" y="518"/>
                </a:lnTo>
                <a:lnTo>
                  <a:pt x="417" y="527"/>
                </a:lnTo>
                <a:lnTo>
                  <a:pt x="429" y="534"/>
                </a:lnTo>
                <a:lnTo>
                  <a:pt x="441" y="542"/>
                </a:lnTo>
                <a:lnTo>
                  <a:pt x="454" y="547"/>
                </a:lnTo>
                <a:lnTo>
                  <a:pt x="467" y="551"/>
                </a:lnTo>
                <a:lnTo>
                  <a:pt x="481" y="554"/>
                </a:lnTo>
                <a:lnTo>
                  <a:pt x="496" y="557"/>
                </a:lnTo>
                <a:lnTo>
                  <a:pt x="511" y="557"/>
                </a:lnTo>
                <a:lnTo>
                  <a:pt x="511" y="754"/>
                </a:lnTo>
                <a:lnTo>
                  <a:pt x="505" y="755"/>
                </a:lnTo>
                <a:lnTo>
                  <a:pt x="499" y="757"/>
                </a:lnTo>
                <a:lnTo>
                  <a:pt x="493" y="760"/>
                </a:lnTo>
                <a:lnTo>
                  <a:pt x="488" y="764"/>
                </a:lnTo>
                <a:lnTo>
                  <a:pt x="477" y="771"/>
                </a:lnTo>
                <a:lnTo>
                  <a:pt x="469" y="780"/>
                </a:lnTo>
                <a:lnTo>
                  <a:pt x="464" y="785"/>
                </a:lnTo>
                <a:lnTo>
                  <a:pt x="461" y="790"/>
                </a:lnTo>
                <a:lnTo>
                  <a:pt x="458" y="796"/>
                </a:lnTo>
                <a:lnTo>
                  <a:pt x="456" y="802"/>
                </a:lnTo>
                <a:lnTo>
                  <a:pt x="454" y="808"/>
                </a:lnTo>
                <a:lnTo>
                  <a:pt x="452" y="814"/>
                </a:lnTo>
                <a:lnTo>
                  <a:pt x="451" y="821"/>
                </a:lnTo>
                <a:lnTo>
                  <a:pt x="451" y="828"/>
                </a:lnTo>
                <a:lnTo>
                  <a:pt x="451" y="835"/>
                </a:lnTo>
                <a:lnTo>
                  <a:pt x="452" y="843"/>
                </a:lnTo>
                <a:lnTo>
                  <a:pt x="455" y="850"/>
                </a:lnTo>
                <a:lnTo>
                  <a:pt x="457" y="857"/>
                </a:lnTo>
                <a:lnTo>
                  <a:pt x="460" y="863"/>
                </a:lnTo>
                <a:lnTo>
                  <a:pt x="464" y="870"/>
                </a:lnTo>
                <a:lnTo>
                  <a:pt x="469" y="875"/>
                </a:lnTo>
                <a:lnTo>
                  <a:pt x="473" y="880"/>
                </a:lnTo>
                <a:lnTo>
                  <a:pt x="478" y="886"/>
                </a:lnTo>
                <a:lnTo>
                  <a:pt x="485" y="890"/>
                </a:lnTo>
                <a:lnTo>
                  <a:pt x="490" y="893"/>
                </a:lnTo>
                <a:lnTo>
                  <a:pt x="498" y="897"/>
                </a:lnTo>
                <a:lnTo>
                  <a:pt x="504" y="900"/>
                </a:lnTo>
                <a:lnTo>
                  <a:pt x="511" y="902"/>
                </a:lnTo>
                <a:lnTo>
                  <a:pt x="519" y="903"/>
                </a:lnTo>
                <a:lnTo>
                  <a:pt x="526" y="903"/>
                </a:lnTo>
                <a:lnTo>
                  <a:pt x="534" y="903"/>
                </a:lnTo>
                <a:lnTo>
                  <a:pt x="541" y="902"/>
                </a:lnTo>
                <a:lnTo>
                  <a:pt x="549" y="900"/>
                </a:lnTo>
                <a:lnTo>
                  <a:pt x="555" y="897"/>
                </a:lnTo>
                <a:lnTo>
                  <a:pt x="562" y="893"/>
                </a:lnTo>
                <a:lnTo>
                  <a:pt x="568" y="890"/>
                </a:lnTo>
                <a:lnTo>
                  <a:pt x="575" y="886"/>
                </a:lnTo>
                <a:lnTo>
                  <a:pt x="580" y="880"/>
                </a:lnTo>
                <a:lnTo>
                  <a:pt x="584" y="875"/>
                </a:lnTo>
                <a:lnTo>
                  <a:pt x="589" y="870"/>
                </a:lnTo>
                <a:lnTo>
                  <a:pt x="593" y="863"/>
                </a:lnTo>
                <a:lnTo>
                  <a:pt x="596" y="857"/>
                </a:lnTo>
                <a:lnTo>
                  <a:pt x="598" y="850"/>
                </a:lnTo>
                <a:lnTo>
                  <a:pt x="600" y="843"/>
                </a:lnTo>
                <a:lnTo>
                  <a:pt x="602" y="835"/>
                </a:lnTo>
                <a:lnTo>
                  <a:pt x="602" y="828"/>
                </a:lnTo>
                <a:lnTo>
                  <a:pt x="602" y="821"/>
                </a:lnTo>
                <a:lnTo>
                  <a:pt x="600" y="814"/>
                </a:lnTo>
                <a:lnTo>
                  <a:pt x="599" y="808"/>
                </a:lnTo>
                <a:lnTo>
                  <a:pt x="597" y="802"/>
                </a:lnTo>
                <a:lnTo>
                  <a:pt x="595" y="796"/>
                </a:lnTo>
                <a:lnTo>
                  <a:pt x="592" y="790"/>
                </a:lnTo>
                <a:lnTo>
                  <a:pt x="589" y="785"/>
                </a:lnTo>
                <a:lnTo>
                  <a:pt x="584" y="780"/>
                </a:lnTo>
                <a:lnTo>
                  <a:pt x="576" y="771"/>
                </a:lnTo>
                <a:lnTo>
                  <a:pt x="565" y="764"/>
                </a:lnTo>
                <a:lnTo>
                  <a:pt x="560" y="760"/>
                </a:lnTo>
                <a:lnTo>
                  <a:pt x="554" y="757"/>
                </a:lnTo>
                <a:lnTo>
                  <a:pt x="548" y="756"/>
                </a:lnTo>
                <a:lnTo>
                  <a:pt x="541" y="754"/>
                </a:lnTo>
                <a:lnTo>
                  <a:pt x="541" y="554"/>
                </a:lnTo>
                <a:lnTo>
                  <a:pt x="559" y="550"/>
                </a:lnTo>
                <a:lnTo>
                  <a:pt x="576" y="544"/>
                </a:lnTo>
                <a:lnTo>
                  <a:pt x="592" y="536"/>
                </a:lnTo>
                <a:lnTo>
                  <a:pt x="606" y="527"/>
                </a:lnTo>
                <a:lnTo>
                  <a:pt x="620" y="516"/>
                </a:lnTo>
                <a:lnTo>
                  <a:pt x="633" y="504"/>
                </a:lnTo>
                <a:lnTo>
                  <a:pt x="643" y="490"/>
                </a:lnTo>
                <a:lnTo>
                  <a:pt x="653" y="475"/>
                </a:lnTo>
                <a:lnTo>
                  <a:pt x="755" y="523"/>
                </a:lnTo>
                <a:lnTo>
                  <a:pt x="753" y="533"/>
                </a:lnTo>
                <a:lnTo>
                  <a:pt x="752" y="542"/>
                </a:lnTo>
                <a:lnTo>
                  <a:pt x="753" y="549"/>
                </a:lnTo>
                <a:lnTo>
                  <a:pt x="754" y="557"/>
                </a:lnTo>
                <a:lnTo>
                  <a:pt x="756" y="564"/>
                </a:lnTo>
                <a:lnTo>
                  <a:pt x="758" y="570"/>
                </a:lnTo>
                <a:lnTo>
                  <a:pt x="761" y="578"/>
                </a:lnTo>
                <a:lnTo>
                  <a:pt x="765" y="583"/>
                </a:lnTo>
                <a:lnTo>
                  <a:pt x="769" y="590"/>
                </a:lnTo>
                <a:lnTo>
                  <a:pt x="774" y="595"/>
                </a:lnTo>
                <a:lnTo>
                  <a:pt x="780" y="599"/>
                </a:lnTo>
                <a:lnTo>
                  <a:pt x="785" y="604"/>
                </a:lnTo>
                <a:lnTo>
                  <a:pt x="791" y="608"/>
                </a:lnTo>
                <a:lnTo>
                  <a:pt x="798" y="611"/>
                </a:lnTo>
                <a:lnTo>
                  <a:pt x="805" y="613"/>
                </a:lnTo>
                <a:lnTo>
                  <a:pt x="812" y="616"/>
                </a:lnTo>
                <a:lnTo>
                  <a:pt x="819" y="617"/>
                </a:lnTo>
                <a:lnTo>
                  <a:pt x="828" y="617"/>
                </a:lnTo>
                <a:lnTo>
                  <a:pt x="835" y="617"/>
                </a:lnTo>
                <a:lnTo>
                  <a:pt x="843" y="616"/>
                </a:lnTo>
                <a:lnTo>
                  <a:pt x="849" y="613"/>
                </a:lnTo>
                <a:lnTo>
                  <a:pt x="857" y="611"/>
                </a:lnTo>
                <a:lnTo>
                  <a:pt x="863" y="608"/>
                </a:lnTo>
                <a:lnTo>
                  <a:pt x="870" y="604"/>
                </a:lnTo>
                <a:lnTo>
                  <a:pt x="875" y="599"/>
                </a:lnTo>
                <a:lnTo>
                  <a:pt x="880" y="595"/>
                </a:lnTo>
                <a:lnTo>
                  <a:pt x="886" y="590"/>
                </a:lnTo>
                <a:lnTo>
                  <a:pt x="890" y="583"/>
                </a:lnTo>
                <a:lnTo>
                  <a:pt x="893" y="578"/>
                </a:lnTo>
                <a:lnTo>
                  <a:pt x="896" y="570"/>
                </a:lnTo>
                <a:lnTo>
                  <a:pt x="900" y="564"/>
                </a:lnTo>
                <a:lnTo>
                  <a:pt x="901" y="557"/>
                </a:lnTo>
                <a:lnTo>
                  <a:pt x="902" y="549"/>
                </a:lnTo>
                <a:lnTo>
                  <a:pt x="903" y="542"/>
                </a:lnTo>
                <a:lnTo>
                  <a:pt x="902" y="534"/>
                </a:lnTo>
                <a:lnTo>
                  <a:pt x="901" y="527"/>
                </a:lnTo>
                <a:lnTo>
                  <a:pt x="900" y="519"/>
                </a:lnTo>
                <a:lnTo>
                  <a:pt x="896" y="513"/>
                </a:lnTo>
                <a:lnTo>
                  <a:pt x="893" y="506"/>
                </a:lnTo>
                <a:lnTo>
                  <a:pt x="890" y="500"/>
                </a:lnTo>
                <a:lnTo>
                  <a:pt x="886" y="494"/>
                </a:lnTo>
                <a:lnTo>
                  <a:pt x="880" y="489"/>
                </a:lnTo>
                <a:lnTo>
                  <a:pt x="875" y="484"/>
                </a:lnTo>
                <a:lnTo>
                  <a:pt x="870" y="479"/>
                </a:lnTo>
                <a:lnTo>
                  <a:pt x="863" y="475"/>
                </a:lnTo>
                <a:lnTo>
                  <a:pt x="857" y="472"/>
                </a:lnTo>
                <a:lnTo>
                  <a:pt x="849" y="470"/>
                </a:lnTo>
                <a:lnTo>
                  <a:pt x="843" y="468"/>
                </a:lnTo>
                <a:lnTo>
                  <a:pt x="835" y="466"/>
                </a:lnTo>
                <a:lnTo>
                  <a:pt x="828" y="4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3447">
            <a:extLst>
              <a:ext uri="{FF2B5EF4-FFF2-40B4-BE49-F238E27FC236}">
                <a16:creationId xmlns="" xmlns:a16="http://schemas.microsoft.com/office/drawing/2014/main" id="{1184DA7F-F560-4967-9F26-79248C5F88BC}"/>
              </a:ext>
            </a:extLst>
          </p:cNvPr>
          <p:cNvSpPr>
            <a:spLocks noEditPoints="1"/>
          </p:cNvSpPr>
          <p:nvPr/>
        </p:nvSpPr>
        <p:spPr bwMode="auto">
          <a:xfrm>
            <a:off x="6197481" y="3752985"/>
            <a:ext cx="359655" cy="389967"/>
          </a:xfrm>
          <a:custGeom>
            <a:avLst/>
            <a:gdLst>
              <a:gd name="T0" fmla="*/ 482 w 720"/>
              <a:gd name="T1" fmla="*/ 537 h 721"/>
              <a:gd name="T2" fmla="*/ 445 w 720"/>
              <a:gd name="T3" fmla="*/ 450 h 721"/>
              <a:gd name="T4" fmla="*/ 477 w 720"/>
              <a:gd name="T5" fmla="*/ 370 h 721"/>
              <a:gd name="T6" fmla="*/ 495 w 720"/>
              <a:gd name="T7" fmla="*/ 345 h 721"/>
              <a:gd name="T8" fmla="*/ 488 w 720"/>
              <a:gd name="T9" fmla="*/ 298 h 721"/>
              <a:gd name="T10" fmla="*/ 493 w 720"/>
              <a:gd name="T11" fmla="*/ 246 h 721"/>
              <a:gd name="T12" fmla="*/ 486 w 720"/>
              <a:gd name="T13" fmla="*/ 178 h 721"/>
              <a:gd name="T14" fmla="*/ 450 w 720"/>
              <a:gd name="T15" fmla="*/ 148 h 721"/>
              <a:gd name="T16" fmla="*/ 351 w 720"/>
              <a:gd name="T17" fmla="*/ 139 h 721"/>
              <a:gd name="T18" fmla="*/ 283 w 720"/>
              <a:gd name="T19" fmla="*/ 170 h 721"/>
              <a:gd name="T20" fmla="*/ 251 w 720"/>
              <a:gd name="T21" fmla="*/ 184 h 721"/>
              <a:gd name="T22" fmla="*/ 229 w 720"/>
              <a:gd name="T23" fmla="*/ 218 h 721"/>
              <a:gd name="T24" fmla="*/ 240 w 720"/>
              <a:gd name="T25" fmla="*/ 292 h 721"/>
              <a:gd name="T26" fmla="*/ 223 w 720"/>
              <a:gd name="T27" fmla="*/ 331 h 721"/>
              <a:gd name="T28" fmla="*/ 235 w 720"/>
              <a:gd name="T29" fmla="*/ 364 h 721"/>
              <a:gd name="T30" fmla="*/ 260 w 720"/>
              <a:gd name="T31" fmla="*/ 433 h 721"/>
              <a:gd name="T32" fmla="*/ 272 w 720"/>
              <a:gd name="T33" fmla="*/ 524 h 721"/>
              <a:gd name="T34" fmla="*/ 133 w 720"/>
              <a:gd name="T35" fmla="*/ 573 h 721"/>
              <a:gd name="T36" fmla="*/ 65 w 720"/>
              <a:gd name="T37" fmla="*/ 523 h 721"/>
              <a:gd name="T38" fmla="*/ 32 w 720"/>
              <a:gd name="T39" fmla="*/ 437 h 721"/>
              <a:gd name="T40" fmla="*/ 24 w 720"/>
              <a:gd name="T41" fmla="*/ 343 h 721"/>
              <a:gd name="T42" fmla="*/ 43 w 720"/>
              <a:gd name="T43" fmla="*/ 244 h 721"/>
              <a:gd name="T44" fmla="*/ 91 w 720"/>
              <a:gd name="T45" fmla="*/ 160 h 721"/>
              <a:gd name="T46" fmla="*/ 159 w 720"/>
              <a:gd name="T47" fmla="*/ 92 h 721"/>
              <a:gd name="T48" fmla="*/ 244 w 720"/>
              <a:gd name="T49" fmla="*/ 44 h 721"/>
              <a:gd name="T50" fmla="*/ 342 w 720"/>
              <a:gd name="T51" fmla="*/ 25 h 721"/>
              <a:gd name="T52" fmla="*/ 444 w 720"/>
              <a:gd name="T53" fmla="*/ 35 h 721"/>
              <a:gd name="T54" fmla="*/ 534 w 720"/>
              <a:gd name="T55" fmla="*/ 72 h 721"/>
              <a:gd name="T56" fmla="*/ 608 w 720"/>
              <a:gd name="T57" fmla="*/ 134 h 721"/>
              <a:gd name="T58" fmla="*/ 663 w 720"/>
              <a:gd name="T59" fmla="*/ 215 h 721"/>
              <a:gd name="T60" fmla="*/ 692 w 720"/>
              <a:gd name="T61" fmla="*/ 310 h 721"/>
              <a:gd name="T62" fmla="*/ 693 w 720"/>
              <a:gd name="T63" fmla="*/ 408 h 721"/>
              <a:gd name="T64" fmla="*/ 669 w 720"/>
              <a:gd name="T65" fmla="*/ 495 h 721"/>
              <a:gd name="T66" fmla="*/ 620 w 720"/>
              <a:gd name="T67" fmla="*/ 573 h 721"/>
              <a:gd name="T68" fmla="*/ 287 w 720"/>
              <a:gd name="T69" fmla="*/ 7 h 721"/>
              <a:gd name="T70" fmla="*/ 188 w 720"/>
              <a:gd name="T71" fmla="*/ 44 h 721"/>
              <a:gd name="T72" fmla="*/ 105 w 720"/>
              <a:gd name="T73" fmla="*/ 106 h 721"/>
              <a:gd name="T74" fmla="*/ 43 w 720"/>
              <a:gd name="T75" fmla="*/ 189 h 721"/>
              <a:gd name="T76" fmla="*/ 6 w 720"/>
              <a:gd name="T77" fmla="*/ 288 h 721"/>
              <a:gd name="T78" fmla="*/ 1 w 720"/>
              <a:gd name="T79" fmla="*/ 395 h 721"/>
              <a:gd name="T80" fmla="*/ 25 w 720"/>
              <a:gd name="T81" fmla="*/ 495 h 721"/>
              <a:gd name="T82" fmla="*/ 75 w 720"/>
              <a:gd name="T83" fmla="*/ 582 h 721"/>
              <a:gd name="T84" fmla="*/ 98 w 720"/>
              <a:gd name="T85" fmla="*/ 609 h 721"/>
              <a:gd name="T86" fmla="*/ 98 w 720"/>
              <a:gd name="T87" fmla="*/ 609 h 721"/>
              <a:gd name="T88" fmla="*/ 98 w 720"/>
              <a:gd name="T89" fmla="*/ 609 h 721"/>
              <a:gd name="T90" fmla="*/ 98 w 720"/>
              <a:gd name="T91" fmla="*/ 609 h 721"/>
              <a:gd name="T92" fmla="*/ 98 w 720"/>
              <a:gd name="T93" fmla="*/ 609 h 721"/>
              <a:gd name="T94" fmla="*/ 172 w 720"/>
              <a:gd name="T95" fmla="*/ 666 h 721"/>
              <a:gd name="T96" fmla="*/ 272 w 720"/>
              <a:gd name="T97" fmla="*/ 709 h 721"/>
              <a:gd name="T98" fmla="*/ 377 w 720"/>
              <a:gd name="T99" fmla="*/ 721 h 721"/>
              <a:gd name="T100" fmla="*/ 482 w 720"/>
              <a:gd name="T101" fmla="*/ 698 h 721"/>
              <a:gd name="T102" fmla="*/ 579 w 720"/>
              <a:gd name="T103" fmla="*/ 645 h 721"/>
              <a:gd name="T104" fmla="*/ 633 w 720"/>
              <a:gd name="T105" fmla="*/ 596 h 721"/>
              <a:gd name="T106" fmla="*/ 688 w 720"/>
              <a:gd name="T107" fmla="*/ 510 h 721"/>
              <a:gd name="T108" fmla="*/ 716 w 720"/>
              <a:gd name="T109" fmla="*/ 413 h 721"/>
              <a:gd name="T110" fmla="*/ 716 w 720"/>
              <a:gd name="T111" fmla="*/ 306 h 721"/>
              <a:gd name="T112" fmla="*/ 685 w 720"/>
              <a:gd name="T113" fmla="*/ 205 h 721"/>
              <a:gd name="T114" fmla="*/ 626 w 720"/>
              <a:gd name="T115" fmla="*/ 119 h 721"/>
              <a:gd name="T116" fmla="*/ 547 w 720"/>
              <a:gd name="T117" fmla="*/ 52 h 721"/>
              <a:gd name="T118" fmla="*/ 450 w 720"/>
              <a:gd name="T119" fmla="*/ 12 h 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20" h="721">
                <a:moveTo>
                  <a:pt x="610" y="585"/>
                </a:moveTo>
                <a:lnTo>
                  <a:pt x="594" y="578"/>
                </a:lnTo>
                <a:lnTo>
                  <a:pt x="571" y="568"/>
                </a:lnTo>
                <a:lnTo>
                  <a:pt x="539" y="558"/>
                </a:lnTo>
                <a:lnTo>
                  <a:pt x="499" y="542"/>
                </a:lnTo>
                <a:lnTo>
                  <a:pt x="482" y="537"/>
                </a:lnTo>
                <a:lnTo>
                  <a:pt x="466" y="531"/>
                </a:lnTo>
                <a:lnTo>
                  <a:pt x="449" y="524"/>
                </a:lnTo>
                <a:lnTo>
                  <a:pt x="432" y="519"/>
                </a:lnTo>
                <a:lnTo>
                  <a:pt x="432" y="459"/>
                </a:lnTo>
                <a:lnTo>
                  <a:pt x="439" y="455"/>
                </a:lnTo>
                <a:lnTo>
                  <a:pt x="445" y="450"/>
                </a:lnTo>
                <a:lnTo>
                  <a:pt x="453" y="442"/>
                </a:lnTo>
                <a:lnTo>
                  <a:pt x="459" y="433"/>
                </a:lnTo>
                <a:lnTo>
                  <a:pt x="466" y="422"/>
                </a:lnTo>
                <a:lnTo>
                  <a:pt x="471" y="406"/>
                </a:lnTo>
                <a:lnTo>
                  <a:pt x="476" y="390"/>
                </a:lnTo>
                <a:lnTo>
                  <a:pt x="477" y="370"/>
                </a:lnTo>
                <a:lnTo>
                  <a:pt x="481" y="368"/>
                </a:lnTo>
                <a:lnTo>
                  <a:pt x="485" y="364"/>
                </a:lnTo>
                <a:lnTo>
                  <a:pt x="488" y="361"/>
                </a:lnTo>
                <a:lnTo>
                  <a:pt x="490" y="357"/>
                </a:lnTo>
                <a:lnTo>
                  <a:pt x="493" y="351"/>
                </a:lnTo>
                <a:lnTo>
                  <a:pt x="495" y="345"/>
                </a:lnTo>
                <a:lnTo>
                  <a:pt x="497" y="338"/>
                </a:lnTo>
                <a:lnTo>
                  <a:pt x="497" y="331"/>
                </a:lnTo>
                <a:lnTo>
                  <a:pt x="495" y="318"/>
                </a:lnTo>
                <a:lnTo>
                  <a:pt x="493" y="307"/>
                </a:lnTo>
                <a:lnTo>
                  <a:pt x="490" y="302"/>
                </a:lnTo>
                <a:lnTo>
                  <a:pt x="488" y="298"/>
                </a:lnTo>
                <a:lnTo>
                  <a:pt x="484" y="295"/>
                </a:lnTo>
                <a:lnTo>
                  <a:pt x="480" y="292"/>
                </a:lnTo>
                <a:lnTo>
                  <a:pt x="481" y="292"/>
                </a:lnTo>
                <a:lnTo>
                  <a:pt x="481" y="291"/>
                </a:lnTo>
                <a:lnTo>
                  <a:pt x="488" y="270"/>
                </a:lnTo>
                <a:lnTo>
                  <a:pt x="493" y="246"/>
                </a:lnTo>
                <a:lnTo>
                  <a:pt x="495" y="232"/>
                </a:lnTo>
                <a:lnTo>
                  <a:pt x="495" y="219"/>
                </a:lnTo>
                <a:lnTo>
                  <a:pt x="495" y="205"/>
                </a:lnTo>
                <a:lnTo>
                  <a:pt x="493" y="191"/>
                </a:lnTo>
                <a:lnTo>
                  <a:pt x="490" y="184"/>
                </a:lnTo>
                <a:lnTo>
                  <a:pt x="486" y="178"/>
                </a:lnTo>
                <a:lnTo>
                  <a:pt x="482" y="171"/>
                </a:lnTo>
                <a:lnTo>
                  <a:pt x="477" y="165"/>
                </a:lnTo>
                <a:lnTo>
                  <a:pt x="472" y="161"/>
                </a:lnTo>
                <a:lnTo>
                  <a:pt x="466" y="156"/>
                </a:lnTo>
                <a:lnTo>
                  <a:pt x="458" y="152"/>
                </a:lnTo>
                <a:lnTo>
                  <a:pt x="450" y="148"/>
                </a:lnTo>
                <a:lnTo>
                  <a:pt x="434" y="143"/>
                </a:lnTo>
                <a:lnTo>
                  <a:pt x="417" y="139"/>
                </a:lnTo>
                <a:lnTo>
                  <a:pt x="400" y="137"/>
                </a:lnTo>
                <a:lnTo>
                  <a:pt x="382" y="137"/>
                </a:lnTo>
                <a:lnTo>
                  <a:pt x="367" y="137"/>
                </a:lnTo>
                <a:lnTo>
                  <a:pt x="351" y="139"/>
                </a:lnTo>
                <a:lnTo>
                  <a:pt x="335" y="142"/>
                </a:lnTo>
                <a:lnTo>
                  <a:pt x="321" y="147"/>
                </a:lnTo>
                <a:lnTo>
                  <a:pt x="306" y="152"/>
                </a:lnTo>
                <a:lnTo>
                  <a:pt x="294" y="160"/>
                </a:lnTo>
                <a:lnTo>
                  <a:pt x="288" y="165"/>
                </a:lnTo>
                <a:lnTo>
                  <a:pt x="283" y="170"/>
                </a:lnTo>
                <a:lnTo>
                  <a:pt x="279" y="175"/>
                </a:lnTo>
                <a:lnTo>
                  <a:pt x="276" y="180"/>
                </a:lnTo>
                <a:lnTo>
                  <a:pt x="269" y="180"/>
                </a:lnTo>
                <a:lnTo>
                  <a:pt x="262" y="182"/>
                </a:lnTo>
                <a:lnTo>
                  <a:pt x="256" y="183"/>
                </a:lnTo>
                <a:lnTo>
                  <a:pt x="251" y="184"/>
                </a:lnTo>
                <a:lnTo>
                  <a:pt x="244" y="189"/>
                </a:lnTo>
                <a:lnTo>
                  <a:pt x="237" y="196"/>
                </a:lnTo>
                <a:lnTo>
                  <a:pt x="235" y="201"/>
                </a:lnTo>
                <a:lnTo>
                  <a:pt x="232" y="206"/>
                </a:lnTo>
                <a:lnTo>
                  <a:pt x="231" y="211"/>
                </a:lnTo>
                <a:lnTo>
                  <a:pt x="229" y="218"/>
                </a:lnTo>
                <a:lnTo>
                  <a:pt x="228" y="230"/>
                </a:lnTo>
                <a:lnTo>
                  <a:pt x="229" y="243"/>
                </a:lnTo>
                <a:lnTo>
                  <a:pt x="233" y="269"/>
                </a:lnTo>
                <a:lnTo>
                  <a:pt x="240" y="291"/>
                </a:lnTo>
                <a:lnTo>
                  <a:pt x="240" y="292"/>
                </a:lnTo>
                <a:lnTo>
                  <a:pt x="240" y="292"/>
                </a:lnTo>
                <a:lnTo>
                  <a:pt x="236" y="295"/>
                </a:lnTo>
                <a:lnTo>
                  <a:pt x="232" y="298"/>
                </a:lnTo>
                <a:lnTo>
                  <a:pt x="229" y="302"/>
                </a:lnTo>
                <a:lnTo>
                  <a:pt x="227" y="307"/>
                </a:lnTo>
                <a:lnTo>
                  <a:pt x="224" y="318"/>
                </a:lnTo>
                <a:lnTo>
                  <a:pt x="223" y="331"/>
                </a:lnTo>
                <a:lnTo>
                  <a:pt x="223" y="337"/>
                </a:lnTo>
                <a:lnTo>
                  <a:pt x="224" y="343"/>
                </a:lnTo>
                <a:lnTo>
                  <a:pt x="226" y="350"/>
                </a:lnTo>
                <a:lnTo>
                  <a:pt x="228" y="355"/>
                </a:lnTo>
                <a:lnTo>
                  <a:pt x="231" y="360"/>
                </a:lnTo>
                <a:lnTo>
                  <a:pt x="235" y="364"/>
                </a:lnTo>
                <a:lnTo>
                  <a:pt x="237" y="368"/>
                </a:lnTo>
                <a:lnTo>
                  <a:pt x="242" y="370"/>
                </a:lnTo>
                <a:lnTo>
                  <a:pt x="244" y="390"/>
                </a:lnTo>
                <a:lnTo>
                  <a:pt x="249" y="406"/>
                </a:lnTo>
                <a:lnTo>
                  <a:pt x="254" y="422"/>
                </a:lnTo>
                <a:lnTo>
                  <a:pt x="260" y="433"/>
                </a:lnTo>
                <a:lnTo>
                  <a:pt x="267" y="442"/>
                </a:lnTo>
                <a:lnTo>
                  <a:pt x="274" y="450"/>
                </a:lnTo>
                <a:lnTo>
                  <a:pt x="281" y="455"/>
                </a:lnTo>
                <a:lnTo>
                  <a:pt x="287" y="459"/>
                </a:lnTo>
                <a:lnTo>
                  <a:pt x="287" y="519"/>
                </a:lnTo>
                <a:lnTo>
                  <a:pt x="272" y="524"/>
                </a:lnTo>
                <a:lnTo>
                  <a:pt x="256" y="530"/>
                </a:lnTo>
                <a:lnTo>
                  <a:pt x="241" y="535"/>
                </a:lnTo>
                <a:lnTo>
                  <a:pt x="226" y="540"/>
                </a:lnTo>
                <a:lnTo>
                  <a:pt x="193" y="550"/>
                </a:lnTo>
                <a:lnTo>
                  <a:pt x="161" y="562"/>
                </a:lnTo>
                <a:lnTo>
                  <a:pt x="133" y="573"/>
                </a:lnTo>
                <a:lnTo>
                  <a:pt x="110" y="586"/>
                </a:lnTo>
                <a:lnTo>
                  <a:pt x="100" y="573"/>
                </a:lnTo>
                <a:lnTo>
                  <a:pt x="89" y="562"/>
                </a:lnTo>
                <a:lnTo>
                  <a:pt x="80" y="549"/>
                </a:lnTo>
                <a:lnTo>
                  <a:pt x="73" y="536"/>
                </a:lnTo>
                <a:lnTo>
                  <a:pt x="65" y="523"/>
                </a:lnTo>
                <a:lnTo>
                  <a:pt x="57" y="509"/>
                </a:lnTo>
                <a:lnTo>
                  <a:pt x="51" y="495"/>
                </a:lnTo>
                <a:lnTo>
                  <a:pt x="46" y="481"/>
                </a:lnTo>
                <a:lnTo>
                  <a:pt x="41" y="467"/>
                </a:lnTo>
                <a:lnTo>
                  <a:pt x="35" y="453"/>
                </a:lnTo>
                <a:lnTo>
                  <a:pt x="32" y="437"/>
                </a:lnTo>
                <a:lnTo>
                  <a:pt x="29" y="422"/>
                </a:lnTo>
                <a:lnTo>
                  <a:pt x="26" y="408"/>
                </a:lnTo>
                <a:lnTo>
                  <a:pt x="25" y="392"/>
                </a:lnTo>
                <a:lnTo>
                  <a:pt x="24" y="377"/>
                </a:lnTo>
                <a:lnTo>
                  <a:pt x="23" y="360"/>
                </a:lnTo>
                <a:lnTo>
                  <a:pt x="24" y="343"/>
                </a:lnTo>
                <a:lnTo>
                  <a:pt x="25" y="327"/>
                </a:lnTo>
                <a:lnTo>
                  <a:pt x="26" y="310"/>
                </a:lnTo>
                <a:lnTo>
                  <a:pt x="30" y="293"/>
                </a:lnTo>
                <a:lnTo>
                  <a:pt x="34" y="277"/>
                </a:lnTo>
                <a:lnTo>
                  <a:pt x="38" y="261"/>
                </a:lnTo>
                <a:lnTo>
                  <a:pt x="43" y="244"/>
                </a:lnTo>
                <a:lnTo>
                  <a:pt x="50" y="230"/>
                </a:lnTo>
                <a:lnTo>
                  <a:pt x="56" y="215"/>
                </a:lnTo>
                <a:lnTo>
                  <a:pt x="64" y="201"/>
                </a:lnTo>
                <a:lnTo>
                  <a:pt x="71" y="187"/>
                </a:lnTo>
                <a:lnTo>
                  <a:pt x="80" y="173"/>
                </a:lnTo>
                <a:lnTo>
                  <a:pt x="91" y="160"/>
                </a:lnTo>
                <a:lnTo>
                  <a:pt x="100" y="147"/>
                </a:lnTo>
                <a:lnTo>
                  <a:pt x="111" y="134"/>
                </a:lnTo>
                <a:lnTo>
                  <a:pt x="122" y="122"/>
                </a:lnTo>
                <a:lnTo>
                  <a:pt x="133" y="112"/>
                </a:lnTo>
                <a:lnTo>
                  <a:pt x="146" y="101"/>
                </a:lnTo>
                <a:lnTo>
                  <a:pt x="159" y="92"/>
                </a:lnTo>
                <a:lnTo>
                  <a:pt x="172" y="81"/>
                </a:lnTo>
                <a:lnTo>
                  <a:pt x="186" y="72"/>
                </a:lnTo>
                <a:lnTo>
                  <a:pt x="200" y="65"/>
                </a:lnTo>
                <a:lnTo>
                  <a:pt x="214" y="57"/>
                </a:lnTo>
                <a:lnTo>
                  <a:pt x="229" y="51"/>
                </a:lnTo>
                <a:lnTo>
                  <a:pt x="244" y="44"/>
                </a:lnTo>
                <a:lnTo>
                  <a:pt x="260" y="39"/>
                </a:lnTo>
                <a:lnTo>
                  <a:pt x="276" y="35"/>
                </a:lnTo>
                <a:lnTo>
                  <a:pt x="292" y="31"/>
                </a:lnTo>
                <a:lnTo>
                  <a:pt x="309" y="27"/>
                </a:lnTo>
                <a:lnTo>
                  <a:pt x="326" y="26"/>
                </a:lnTo>
                <a:lnTo>
                  <a:pt x="342" y="25"/>
                </a:lnTo>
                <a:lnTo>
                  <a:pt x="359" y="24"/>
                </a:lnTo>
                <a:lnTo>
                  <a:pt x="377" y="25"/>
                </a:lnTo>
                <a:lnTo>
                  <a:pt x="394" y="26"/>
                </a:lnTo>
                <a:lnTo>
                  <a:pt x="410" y="27"/>
                </a:lnTo>
                <a:lnTo>
                  <a:pt x="427" y="31"/>
                </a:lnTo>
                <a:lnTo>
                  <a:pt x="444" y="35"/>
                </a:lnTo>
                <a:lnTo>
                  <a:pt x="459" y="39"/>
                </a:lnTo>
                <a:lnTo>
                  <a:pt x="475" y="44"/>
                </a:lnTo>
                <a:lnTo>
                  <a:pt x="490" y="51"/>
                </a:lnTo>
                <a:lnTo>
                  <a:pt x="506" y="57"/>
                </a:lnTo>
                <a:lnTo>
                  <a:pt x="520" y="65"/>
                </a:lnTo>
                <a:lnTo>
                  <a:pt x="534" y="72"/>
                </a:lnTo>
                <a:lnTo>
                  <a:pt x="548" y="81"/>
                </a:lnTo>
                <a:lnTo>
                  <a:pt x="561" y="92"/>
                </a:lnTo>
                <a:lnTo>
                  <a:pt x="574" y="101"/>
                </a:lnTo>
                <a:lnTo>
                  <a:pt x="586" y="112"/>
                </a:lnTo>
                <a:lnTo>
                  <a:pt x="598" y="122"/>
                </a:lnTo>
                <a:lnTo>
                  <a:pt x="608" y="134"/>
                </a:lnTo>
                <a:lnTo>
                  <a:pt x="620" y="147"/>
                </a:lnTo>
                <a:lnTo>
                  <a:pt x="629" y="160"/>
                </a:lnTo>
                <a:lnTo>
                  <a:pt x="639" y="173"/>
                </a:lnTo>
                <a:lnTo>
                  <a:pt x="648" y="187"/>
                </a:lnTo>
                <a:lnTo>
                  <a:pt x="656" y="201"/>
                </a:lnTo>
                <a:lnTo>
                  <a:pt x="663" y="215"/>
                </a:lnTo>
                <a:lnTo>
                  <a:pt x="670" y="230"/>
                </a:lnTo>
                <a:lnTo>
                  <a:pt x="676" y="244"/>
                </a:lnTo>
                <a:lnTo>
                  <a:pt x="681" y="261"/>
                </a:lnTo>
                <a:lnTo>
                  <a:pt x="685" y="277"/>
                </a:lnTo>
                <a:lnTo>
                  <a:pt x="689" y="293"/>
                </a:lnTo>
                <a:lnTo>
                  <a:pt x="692" y="310"/>
                </a:lnTo>
                <a:lnTo>
                  <a:pt x="694" y="327"/>
                </a:lnTo>
                <a:lnTo>
                  <a:pt x="696" y="343"/>
                </a:lnTo>
                <a:lnTo>
                  <a:pt x="697" y="360"/>
                </a:lnTo>
                <a:lnTo>
                  <a:pt x="696" y="377"/>
                </a:lnTo>
                <a:lnTo>
                  <a:pt x="694" y="392"/>
                </a:lnTo>
                <a:lnTo>
                  <a:pt x="693" y="408"/>
                </a:lnTo>
                <a:lnTo>
                  <a:pt x="690" y="422"/>
                </a:lnTo>
                <a:lnTo>
                  <a:pt x="688" y="437"/>
                </a:lnTo>
                <a:lnTo>
                  <a:pt x="684" y="453"/>
                </a:lnTo>
                <a:lnTo>
                  <a:pt x="679" y="467"/>
                </a:lnTo>
                <a:lnTo>
                  <a:pt x="674" y="481"/>
                </a:lnTo>
                <a:lnTo>
                  <a:pt x="669" y="495"/>
                </a:lnTo>
                <a:lnTo>
                  <a:pt x="662" y="509"/>
                </a:lnTo>
                <a:lnTo>
                  <a:pt x="654" y="523"/>
                </a:lnTo>
                <a:lnTo>
                  <a:pt x="647" y="536"/>
                </a:lnTo>
                <a:lnTo>
                  <a:pt x="639" y="549"/>
                </a:lnTo>
                <a:lnTo>
                  <a:pt x="630" y="562"/>
                </a:lnTo>
                <a:lnTo>
                  <a:pt x="620" y="573"/>
                </a:lnTo>
                <a:lnTo>
                  <a:pt x="610" y="585"/>
                </a:lnTo>
                <a:close/>
                <a:moveTo>
                  <a:pt x="359" y="0"/>
                </a:moveTo>
                <a:lnTo>
                  <a:pt x="341" y="0"/>
                </a:lnTo>
                <a:lnTo>
                  <a:pt x="323" y="2"/>
                </a:lnTo>
                <a:lnTo>
                  <a:pt x="305" y="4"/>
                </a:lnTo>
                <a:lnTo>
                  <a:pt x="287" y="7"/>
                </a:lnTo>
                <a:lnTo>
                  <a:pt x="269" y="12"/>
                </a:lnTo>
                <a:lnTo>
                  <a:pt x="253" y="16"/>
                </a:lnTo>
                <a:lnTo>
                  <a:pt x="236" y="22"/>
                </a:lnTo>
                <a:lnTo>
                  <a:pt x="219" y="29"/>
                </a:lnTo>
                <a:lnTo>
                  <a:pt x="204" y="35"/>
                </a:lnTo>
                <a:lnTo>
                  <a:pt x="188" y="44"/>
                </a:lnTo>
                <a:lnTo>
                  <a:pt x="173" y="52"/>
                </a:lnTo>
                <a:lnTo>
                  <a:pt x="159" y="62"/>
                </a:lnTo>
                <a:lnTo>
                  <a:pt x="145" y="72"/>
                </a:lnTo>
                <a:lnTo>
                  <a:pt x="131" y="83"/>
                </a:lnTo>
                <a:lnTo>
                  <a:pt x="118" y="94"/>
                </a:lnTo>
                <a:lnTo>
                  <a:pt x="105" y="106"/>
                </a:lnTo>
                <a:lnTo>
                  <a:pt x="93" y="119"/>
                </a:lnTo>
                <a:lnTo>
                  <a:pt x="82" y="131"/>
                </a:lnTo>
                <a:lnTo>
                  <a:pt x="71" y="146"/>
                </a:lnTo>
                <a:lnTo>
                  <a:pt x="61" y="160"/>
                </a:lnTo>
                <a:lnTo>
                  <a:pt x="51" y="174"/>
                </a:lnTo>
                <a:lnTo>
                  <a:pt x="43" y="189"/>
                </a:lnTo>
                <a:lnTo>
                  <a:pt x="34" y="205"/>
                </a:lnTo>
                <a:lnTo>
                  <a:pt x="28" y="220"/>
                </a:lnTo>
                <a:lnTo>
                  <a:pt x="21" y="237"/>
                </a:lnTo>
                <a:lnTo>
                  <a:pt x="15" y="253"/>
                </a:lnTo>
                <a:lnTo>
                  <a:pt x="11" y="270"/>
                </a:lnTo>
                <a:lnTo>
                  <a:pt x="6" y="288"/>
                </a:lnTo>
                <a:lnTo>
                  <a:pt x="3" y="306"/>
                </a:lnTo>
                <a:lnTo>
                  <a:pt x="1" y="324"/>
                </a:lnTo>
                <a:lnTo>
                  <a:pt x="0" y="342"/>
                </a:lnTo>
                <a:lnTo>
                  <a:pt x="0" y="360"/>
                </a:lnTo>
                <a:lnTo>
                  <a:pt x="0" y="378"/>
                </a:lnTo>
                <a:lnTo>
                  <a:pt x="1" y="395"/>
                </a:lnTo>
                <a:lnTo>
                  <a:pt x="3" y="413"/>
                </a:lnTo>
                <a:lnTo>
                  <a:pt x="6" y="429"/>
                </a:lnTo>
                <a:lnTo>
                  <a:pt x="10" y="446"/>
                </a:lnTo>
                <a:lnTo>
                  <a:pt x="14" y="463"/>
                </a:lnTo>
                <a:lnTo>
                  <a:pt x="19" y="478"/>
                </a:lnTo>
                <a:lnTo>
                  <a:pt x="25" y="495"/>
                </a:lnTo>
                <a:lnTo>
                  <a:pt x="32" y="510"/>
                </a:lnTo>
                <a:lnTo>
                  <a:pt x="39" y="526"/>
                </a:lnTo>
                <a:lnTo>
                  <a:pt x="47" y="540"/>
                </a:lnTo>
                <a:lnTo>
                  <a:pt x="56" y="555"/>
                </a:lnTo>
                <a:lnTo>
                  <a:pt x="65" y="569"/>
                </a:lnTo>
                <a:lnTo>
                  <a:pt x="75" y="582"/>
                </a:lnTo>
                <a:lnTo>
                  <a:pt x="87" y="596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113" y="622"/>
                </a:lnTo>
                <a:lnTo>
                  <a:pt x="127" y="635"/>
                </a:lnTo>
                <a:lnTo>
                  <a:pt x="141" y="645"/>
                </a:lnTo>
                <a:lnTo>
                  <a:pt x="156" y="657"/>
                </a:lnTo>
                <a:lnTo>
                  <a:pt x="172" y="666"/>
                </a:lnTo>
                <a:lnTo>
                  <a:pt x="187" y="676"/>
                </a:lnTo>
                <a:lnTo>
                  <a:pt x="204" y="684"/>
                </a:lnTo>
                <a:lnTo>
                  <a:pt x="220" y="691"/>
                </a:lnTo>
                <a:lnTo>
                  <a:pt x="237" y="698"/>
                </a:lnTo>
                <a:lnTo>
                  <a:pt x="254" y="704"/>
                </a:lnTo>
                <a:lnTo>
                  <a:pt x="272" y="709"/>
                </a:lnTo>
                <a:lnTo>
                  <a:pt x="288" y="713"/>
                </a:lnTo>
                <a:lnTo>
                  <a:pt x="306" y="717"/>
                </a:lnTo>
                <a:lnTo>
                  <a:pt x="324" y="720"/>
                </a:lnTo>
                <a:lnTo>
                  <a:pt x="342" y="721"/>
                </a:lnTo>
                <a:lnTo>
                  <a:pt x="359" y="721"/>
                </a:lnTo>
                <a:lnTo>
                  <a:pt x="377" y="721"/>
                </a:lnTo>
                <a:lnTo>
                  <a:pt x="395" y="720"/>
                </a:lnTo>
                <a:lnTo>
                  <a:pt x="413" y="717"/>
                </a:lnTo>
                <a:lnTo>
                  <a:pt x="431" y="713"/>
                </a:lnTo>
                <a:lnTo>
                  <a:pt x="448" y="709"/>
                </a:lnTo>
                <a:lnTo>
                  <a:pt x="466" y="704"/>
                </a:lnTo>
                <a:lnTo>
                  <a:pt x="482" y="698"/>
                </a:lnTo>
                <a:lnTo>
                  <a:pt x="499" y="691"/>
                </a:lnTo>
                <a:lnTo>
                  <a:pt x="516" y="684"/>
                </a:lnTo>
                <a:lnTo>
                  <a:pt x="532" y="676"/>
                </a:lnTo>
                <a:lnTo>
                  <a:pt x="549" y="666"/>
                </a:lnTo>
                <a:lnTo>
                  <a:pt x="565" y="657"/>
                </a:lnTo>
                <a:lnTo>
                  <a:pt x="579" y="645"/>
                </a:lnTo>
                <a:lnTo>
                  <a:pt x="594" y="635"/>
                </a:lnTo>
                <a:lnTo>
                  <a:pt x="607" y="622"/>
                </a:lnTo>
                <a:lnTo>
                  <a:pt x="621" y="609"/>
                </a:lnTo>
                <a:lnTo>
                  <a:pt x="621" y="609"/>
                </a:lnTo>
                <a:lnTo>
                  <a:pt x="621" y="609"/>
                </a:lnTo>
                <a:lnTo>
                  <a:pt x="633" y="596"/>
                </a:lnTo>
                <a:lnTo>
                  <a:pt x="643" y="584"/>
                </a:lnTo>
                <a:lnTo>
                  <a:pt x="653" y="569"/>
                </a:lnTo>
                <a:lnTo>
                  <a:pt x="663" y="555"/>
                </a:lnTo>
                <a:lnTo>
                  <a:pt x="672" y="540"/>
                </a:lnTo>
                <a:lnTo>
                  <a:pt x="680" y="526"/>
                </a:lnTo>
                <a:lnTo>
                  <a:pt x="688" y="510"/>
                </a:lnTo>
                <a:lnTo>
                  <a:pt x="694" y="495"/>
                </a:lnTo>
                <a:lnTo>
                  <a:pt x="701" y="478"/>
                </a:lnTo>
                <a:lnTo>
                  <a:pt x="706" y="463"/>
                </a:lnTo>
                <a:lnTo>
                  <a:pt x="710" y="446"/>
                </a:lnTo>
                <a:lnTo>
                  <a:pt x="714" y="429"/>
                </a:lnTo>
                <a:lnTo>
                  <a:pt x="716" y="413"/>
                </a:lnTo>
                <a:lnTo>
                  <a:pt x="719" y="395"/>
                </a:lnTo>
                <a:lnTo>
                  <a:pt x="720" y="378"/>
                </a:lnTo>
                <a:lnTo>
                  <a:pt x="720" y="360"/>
                </a:lnTo>
                <a:lnTo>
                  <a:pt x="720" y="342"/>
                </a:lnTo>
                <a:lnTo>
                  <a:pt x="719" y="324"/>
                </a:lnTo>
                <a:lnTo>
                  <a:pt x="716" y="306"/>
                </a:lnTo>
                <a:lnTo>
                  <a:pt x="714" y="288"/>
                </a:lnTo>
                <a:lnTo>
                  <a:pt x="708" y="270"/>
                </a:lnTo>
                <a:lnTo>
                  <a:pt x="705" y="253"/>
                </a:lnTo>
                <a:lnTo>
                  <a:pt x="698" y="237"/>
                </a:lnTo>
                <a:lnTo>
                  <a:pt x="692" y="220"/>
                </a:lnTo>
                <a:lnTo>
                  <a:pt x="685" y="205"/>
                </a:lnTo>
                <a:lnTo>
                  <a:pt x="676" y="189"/>
                </a:lnTo>
                <a:lnTo>
                  <a:pt x="669" y="174"/>
                </a:lnTo>
                <a:lnTo>
                  <a:pt x="658" y="160"/>
                </a:lnTo>
                <a:lnTo>
                  <a:pt x="648" y="146"/>
                </a:lnTo>
                <a:lnTo>
                  <a:pt x="638" y="131"/>
                </a:lnTo>
                <a:lnTo>
                  <a:pt x="626" y="119"/>
                </a:lnTo>
                <a:lnTo>
                  <a:pt x="615" y="106"/>
                </a:lnTo>
                <a:lnTo>
                  <a:pt x="602" y="94"/>
                </a:lnTo>
                <a:lnTo>
                  <a:pt x="589" y="83"/>
                </a:lnTo>
                <a:lnTo>
                  <a:pt x="575" y="72"/>
                </a:lnTo>
                <a:lnTo>
                  <a:pt x="561" y="62"/>
                </a:lnTo>
                <a:lnTo>
                  <a:pt x="547" y="52"/>
                </a:lnTo>
                <a:lnTo>
                  <a:pt x="531" y="44"/>
                </a:lnTo>
                <a:lnTo>
                  <a:pt x="516" y="35"/>
                </a:lnTo>
                <a:lnTo>
                  <a:pt x="500" y="29"/>
                </a:lnTo>
                <a:lnTo>
                  <a:pt x="484" y="22"/>
                </a:lnTo>
                <a:lnTo>
                  <a:pt x="467" y="16"/>
                </a:lnTo>
                <a:lnTo>
                  <a:pt x="450" y="12"/>
                </a:lnTo>
                <a:lnTo>
                  <a:pt x="432" y="7"/>
                </a:lnTo>
                <a:lnTo>
                  <a:pt x="414" y="4"/>
                </a:lnTo>
                <a:lnTo>
                  <a:pt x="396" y="2"/>
                </a:lnTo>
                <a:lnTo>
                  <a:pt x="378" y="0"/>
                </a:lnTo>
                <a:lnTo>
                  <a:pt x="35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="" xmlns:a16="http://schemas.microsoft.com/office/drawing/2014/main" id="{F5180F22-6C4F-403B-A7D6-5A1C3AC1DF5D}"/>
              </a:ext>
            </a:extLst>
          </p:cNvPr>
          <p:cNvGrpSpPr/>
          <p:nvPr/>
        </p:nvGrpSpPr>
        <p:grpSpPr>
          <a:xfrm>
            <a:off x="8308826" y="2309339"/>
            <a:ext cx="383468" cy="383468"/>
            <a:chOff x="11606213" y="5354638"/>
            <a:chExt cx="280987" cy="280988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63" name="Freeform 3448">
              <a:extLst>
                <a:ext uri="{FF2B5EF4-FFF2-40B4-BE49-F238E27FC236}">
                  <a16:creationId xmlns="" xmlns:a16="http://schemas.microsoft.com/office/drawing/2014/main" id="{562242A0-445D-4F4F-B2EA-248CD9745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6213" y="5392738"/>
              <a:ext cx="128587" cy="90488"/>
            </a:xfrm>
            <a:custGeom>
              <a:avLst/>
              <a:gdLst>
                <a:gd name="T0" fmla="*/ 325 w 325"/>
                <a:gd name="T1" fmla="*/ 206 h 230"/>
                <a:gd name="T2" fmla="*/ 324 w 325"/>
                <a:gd name="T3" fmla="*/ 197 h 230"/>
                <a:gd name="T4" fmla="*/ 321 w 325"/>
                <a:gd name="T5" fmla="*/ 189 h 230"/>
                <a:gd name="T6" fmla="*/ 319 w 325"/>
                <a:gd name="T7" fmla="*/ 181 h 230"/>
                <a:gd name="T8" fmla="*/ 315 w 325"/>
                <a:gd name="T9" fmla="*/ 173 h 230"/>
                <a:gd name="T10" fmla="*/ 310 w 325"/>
                <a:gd name="T11" fmla="*/ 167 h 230"/>
                <a:gd name="T12" fmla="*/ 303 w 325"/>
                <a:gd name="T13" fmla="*/ 162 h 230"/>
                <a:gd name="T14" fmla="*/ 297 w 325"/>
                <a:gd name="T15" fmla="*/ 158 h 230"/>
                <a:gd name="T16" fmla="*/ 289 w 325"/>
                <a:gd name="T17" fmla="*/ 154 h 230"/>
                <a:gd name="T18" fmla="*/ 216 w 325"/>
                <a:gd name="T19" fmla="*/ 136 h 230"/>
                <a:gd name="T20" fmla="*/ 216 w 325"/>
                <a:gd name="T21" fmla="*/ 112 h 230"/>
                <a:gd name="T22" fmla="*/ 226 w 325"/>
                <a:gd name="T23" fmla="*/ 104 h 230"/>
                <a:gd name="T24" fmla="*/ 236 w 325"/>
                <a:gd name="T25" fmla="*/ 95 h 230"/>
                <a:gd name="T26" fmla="*/ 244 w 325"/>
                <a:gd name="T27" fmla="*/ 85 h 230"/>
                <a:gd name="T28" fmla="*/ 252 w 325"/>
                <a:gd name="T29" fmla="*/ 73 h 230"/>
                <a:gd name="T30" fmla="*/ 258 w 325"/>
                <a:gd name="T31" fmla="*/ 60 h 230"/>
                <a:gd name="T32" fmla="*/ 262 w 325"/>
                <a:gd name="T33" fmla="*/ 48 h 230"/>
                <a:gd name="T34" fmla="*/ 265 w 325"/>
                <a:gd name="T35" fmla="*/ 33 h 230"/>
                <a:gd name="T36" fmla="*/ 266 w 325"/>
                <a:gd name="T37" fmla="*/ 19 h 230"/>
                <a:gd name="T38" fmla="*/ 254 w 325"/>
                <a:gd name="T39" fmla="*/ 22 h 230"/>
                <a:gd name="T40" fmla="*/ 243 w 325"/>
                <a:gd name="T41" fmla="*/ 22 h 230"/>
                <a:gd name="T42" fmla="*/ 234 w 325"/>
                <a:gd name="T43" fmla="*/ 22 h 230"/>
                <a:gd name="T44" fmla="*/ 225 w 325"/>
                <a:gd name="T45" fmla="*/ 21 h 230"/>
                <a:gd name="T46" fmla="*/ 209 w 325"/>
                <a:gd name="T47" fmla="*/ 18 h 230"/>
                <a:gd name="T48" fmla="*/ 197 w 325"/>
                <a:gd name="T49" fmla="*/ 13 h 230"/>
                <a:gd name="T50" fmla="*/ 186 w 325"/>
                <a:gd name="T51" fmla="*/ 8 h 230"/>
                <a:gd name="T52" fmla="*/ 177 w 325"/>
                <a:gd name="T53" fmla="*/ 0 h 230"/>
                <a:gd name="T54" fmla="*/ 171 w 325"/>
                <a:gd name="T55" fmla="*/ 4 h 230"/>
                <a:gd name="T56" fmla="*/ 163 w 325"/>
                <a:gd name="T57" fmla="*/ 6 h 230"/>
                <a:gd name="T58" fmla="*/ 157 w 325"/>
                <a:gd name="T59" fmla="*/ 10 h 230"/>
                <a:gd name="T60" fmla="*/ 149 w 325"/>
                <a:gd name="T61" fmla="*/ 12 h 230"/>
                <a:gd name="T62" fmla="*/ 134 w 325"/>
                <a:gd name="T63" fmla="*/ 14 h 230"/>
                <a:gd name="T64" fmla="*/ 117 w 325"/>
                <a:gd name="T65" fmla="*/ 15 h 230"/>
                <a:gd name="T66" fmla="*/ 102 w 325"/>
                <a:gd name="T67" fmla="*/ 15 h 230"/>
                <a:gd name="T68" fmla="*/ 87 w 325"/>
                <a:gd name="T69" fmla="*/ 13 h 230"/>
                <a:gd name="T70" fmla="*/ 73 w 325"/>
                <a:gd name="T71" fmla="*/ 9 h 230"/>
                <a:gd name="T72" fmla="*/ 62 w 325"/>
                <a:gd name="T73" fmla="*/ 4 h 230"/>
                <a:gd name="T74" fmla="*/ 60 w 325"/>
                <a:gd name="T75" fmla="*/ 10 h 230"/>
                <a:gd name="T76" fmla="*/ 60 w 325"/>
                <a:gd name="T77" fmla="*/ 17 h 230"/>
                <a:gd name="T78" fmla="*/ 62 w 325"/>
                <a:gd name="T79" fmla="*/ 31 h 230"/>
                <a:gd name="T80" fmla="*/ 64 w 325"/>
                <a:gd name="T81" fmla="*/ 45 h 230"/>
                <a:gd name="T82" fmla="*/ 68 w 325"/>
                <a:gd name="T83" fmla="*/ 58 h 230"/>
                <a:gd name="T84" fmla="*/ 73 w 325"/>
                <a:gd name="T85" fmla="*/ 71 h 230"/>
                <a:gd name="T86" fmla="*/ 81 w 325"/>
                <a:gd name="T87" fmla="*/ 82 h 230"/>
                <a:gd name="T88" fmla="*/ 89 w 325"/>
                <a:gd name="T89" fmla="*/ 93 h 230"/>
                <a:gd name="T90" fmla="*/ 98 w 325"/>
                <a:gd name="T91" fmla="*/ 102 h 230"/>
                <a:gd name="T92" fmla="*/ 108 w 325"/>
                <a:gd name="T93" fmla="*/ 109 h 230"/>
                <a:gd name="T94" fmla="*/ 108 w 325"/>
                <a:gd name="T95" fmla="*/ 136 h 230"/>
                <a:gd name="T96" fmla="*/ 37 w 325"/>
                <a:gd name="T97" fmla="*/ 155 h 230"/>
                <a:gd name="T98" fmla="*/ 30 w 325"/>
                <a:gd name="T99" fmla="*/ 158 h 230"/>
                <a:gd name="T100" fmla="*/ 23 w 325"/>
                <a:gd name="T101" fmla="*/ 162 h 230"/>
                <a:gd name="T102" fmla="*/ 17 w 325"/>
                <a:gd name="T103" fmla="*/ 167 h 230"/>
                <a:gd name="T104" fmla="*/ 10 w 325"/>
                <a:gd name="T105" fmla="*/ 173 h 230"/>
                <a:gd name="T106" fmla="*/ 7 w 325"/>
                <a:gd name="T107" fmla="*/ 181 h 230"/>
                <a:gd name="T108" fmla="*/ 3 w 325"/>
                <a:gd name="T109" fmla="*/ 189 h 230"/>
                <a:gd name="T110" fmla="*/ 0 w 325"/>
                <a:gd name="T111" fmla="*/ 197 h 230"/>
                <a:gd name="T112" fmla="*/ 0 w 325"/>
                <a:gd name="T113" fmla="*/ 206 h 230"/>
                <a:gd name="T114" fmla="*/ 0 w 325"/>
                <a:gd name="T115" fmla="*/ 230 h 230"/>
                <a:gd name="T116" fmla="*/ 325 w 325"/>
                <a:gd name="T117" fmla="*/ 230 h 230"/>
                <a:gd name="T118" fmla="*/ 325 w 325"/>
                <a:gd name="T119" fmla="*/ 206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5" h="230">
                  <a:moveTo>
                    <a:pt x="325" y="206"/>
                  </a:moveTo>
                  <a:lnTo>
                    <a:pt x="324" y="197"/>
                  </a:lnTo>
                  <a:lnTo>
                    <a:pt x="321" y="189"/>
                  </a:lnTo>
                  <a:lnTo>
                    <a:pt x="319" y="181"/>
                  </a:lnTo>
                  <a:lnTo>
                    <a:pt x="315" y="173"/>
                  </a:lnTo>
                  <a:lnTo>
                    <a:pt x="310" y="167"/>
                  </a:lnTo>
                  <a:lnTo>
                    <a:pt x="303" y="162"/>
                  </a:lnTo>
                  <a:lnTo>
                    <a:pt x="297" y="158"/>
                  </a:lnTo>
                  <a:lnTo>
                    <a:pt x="289" y="154"/>
                  </a:lnTo>
                  <a:lnTo>
                    <a:pt x="216" y="136"/>
                  </a:lnTo>
                  <a:lnTo>
                    <a:pt x="216" y="112"/>
                  </a:lnTo>
                  <a:lnTo>
                    <a:pt x="226" y="104"/>
                  </a:lnTo>
                  <a:lnTo>
                    <a:pt x="236" y="95"/>
                  </a:lnTo>
                  <a:lnTo>
                    <a:pt x="244" y="85"/>
                  </a:lnTo>
                  <a:lnTo>
                    <a:pt x="252" y="73"/>
                  </a:lnTo>
                  <a:lnTo>
                    <a:pt x="258" y="60"/>
                  </a:lnTo>
                  <a:lnTo>
                    <a:pt x="262" y="48"/>
                  </a:lnTo>
                  <a:lnTo>
                    <a:pt x="265" y="33"/>
                  </a:lnTo>
                  <a:lnTo>
                    <a:pt x="266" y="19"/>
                  </a:lnTo>
                  <a:lnTo>
                    <a:pt x="254" y="22"/>
                  </a:lnTo>
                  <a:lnTo>
                    <a:pt x="243" y="22"/>
                  </a:lnTo>
                  <a:lnTo>
                    <a:pt x="234" y="22"/>
                  </a:lnTo>
                  <a:lnTo>
                    <a:pt x="225" y="21"/>
                  </a:lnTo>
                  <a:lnTo>
                    <a:pt x="209" y="18"/>
                  </a:lnTo>
                  <a:lnTo>
                    <a:pt x="197" y="13"/>
                  </a:lnTo>
                  <a:lnTo>
                    <a:pt x="186" y="8"/>
                  </a:lnTo>
                  <a:lnTo>
                    <a:pt x="177" y="0"/>
                  </a:lnTo>
                  <a:lnTo>
                    <a:pt x="171" y="4"/>
                  </a:lnTo>
                  <a:lnTo>
                    <a:pt x="163" y="6"/>
                  </a:lnTo>
                  <a:lnTo>
                    <a:pt x="157" y="10"/>
                  </a:lnTo>
                  <a:lnTo>
                    <a:pt x="149" y="12"/>
                  </a:lnTo>
                  <a:lnTo>
                    <a:pt x="134" y="14"/>
                  </a:lnTo>
                  <a:lnTo>
                    <a:pt x="117" y="15"/>
                  </a:lnTo>
                  <a:lnTo>
                    <a:pt x="102" y="15"/>
                  </a:lnTo>
                  <a:lnTo>
                    <a:pt x="87" y="13"/>
                  </a:lnTo>
                  <a:lnTo>
                    <a:pt x="73" y="9"/>
                  </a:lnTo>
                  <a:lnTo>
                    <a:pt x="62" y="4"/>
                  </a:lnTo>
                  <a:lnTo>
                    <a:pt x="60" y="10"/>
                  </a:lnTo>
                  <a:lnTo>
                    <a:pt x="60" y="17"/>
                  </a:lnTo>
                  <a:lnTo>
                    <a:pt x="62" y="31"/>
                  </a:lnTo>
                  <a:lnTo>
                    <a:pt x="64" y="45"/>
                  </a:lnTo>
                  <a:lnTo>
                    <a:pt x="68" y="58"/>
                  </a:lnTo>
                  <a:lnTo>
                    <a:pt x="73" y="71"/>
                  </a:lnTo>
                  <a:lnTo>
                    <a:pt x="81" y="82"/>
                  </a:lnTo>
                  <a:lnTo>
                    <a:pt x="89" y="93"/>
                  </a:lnTo>
                  <a:lnTo>
                    <a:pt x="98" y="102"/>
                  </a:lnTo>
                  <a:lnTo>
                    <a:pt x="108" y="109"/>
                  </a:lnTo>
                  <a:lnTo>
                    <a:pt x="108" y="136"/>
                  </a:lnTo>
                  <a:lnTo>
                    <a:pt x="37" y="155"/>
                  </a:lnTo>
                  <a:lnTo>
                    <a:pt x="30" y="158"/>
                  </a:lnTo>
                  <a:lnTo>
                    <a:pt x="23" y="162"/>
                  </a:lnTo>
                  <a:lnTo>
                    <a:pt x="17" y="167"/>
                  </a:lnTo>
                  <a:lnTo>
                    <a:pt x="10" y="173"/>
                  </a:lnTo>
                  <a:lnTo>
                    <a:pt x="7" y="181"/>
                  </a:lnTo>
                  <a:lnTo>
                    <a:pt x="3" y="189"/>
                  </a:lnTo>
                  <a:lnTo>
                    <a:pt x="0" y="197"/>
                  </a:lnTo>
                  <a:lnTo>
                    <a:pt x="0" y="206"/>
                  </a:lnTo>
                  <a:lnTo>
                    <a:pt x="0" y="230"/>
                  </a:lnTo>
                  <a:lnTo>
                    <a:pt x="325" y="230"/>
                  </a:lnTo>
                  <a:lnTo>
                    <a:pt x="325" y="2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3449">
              <a:extLst>
                <a:ext uri="{FF2B5EF4-FFF2-40B4-BE49-F238E27FC236}">
                  <a16:creationId xmlns="" xmlns:a16="http://schemas.microsoft.com/office/drawing/2014/main" id="{3CD03A22-A860-40DC-A6D2-BE8382FC3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1613" y="5354638"/>
              <a:ext cx="79375" cy="36513"/>
            </a:xfrm>
            <a:custGeom>
              <a:avLst/>
              <a:gdLst>
                <a:gd name="T0" fmla="*/ 104 w 199"/>
                <a:gd name="T1" fmla="*/ 69 h 92"/>
                <a:gd name="T2" fmla="*/ 109 w 199"/>
                <a:gd name="T3" fmla="*/ 67 h 92"/>
                <a:gd name="T4" fmla="*/ 114 w 199"/>
                <a:gd name="T5" fmla="*/ 66 h 92"/>
                <a:gd name="T6" fmla="*/ 116 w 199"/>
                <a:gd name="T7" fmla="*/ 67 h 92"/>
                <a:gd name="T8" fmla="*/ 119 w 199"/>
                <a:gd name="T9" fmla="*/ 68 h 92"/>
                <a:gd name="T10" fmla="*/ 122 w 199"/>
                <a:gd name="T11" fmla="*/ 69 h 92"/>
                <a:gd name="T12" fmla="*/ 123 w 199"/>
                <a:gd name="T13" fmla="*/ 72 h 92"/>
                <a:gd name="T14" fmla="*/ 125 w 199"/>
                <a:gd name="T15" fmla="*/ 76 h 92"/>
                <a:gd name="T16" fmla="*/ 129 w 199"/>
                <a:gd name="T17" fmla="*/ 78 h 92"/>
                <a:gd name="T18" fmla="*/ 133 w 199"/>
                <a:gd name="T19" fmla="*/ 82 h 92"/>
                <a:gd name="T20" fmla="*/ 137 w 199"/>
                <a:gd name="T21" fmla="*/ 85 h 92"/>
                <a:gd name="T22" fmla="*/ 149 w 199"/>
                <a:gd name="T23" fmla="*/ 89 h 92"/>
                <a:gd name="T24" fmla="*/ 161 w 199"/>
                <a:gd name="T25" fmla="*/ 92 h 92"/>
                <a:gd name="T26" fmla="*/ 173 w 199"/>
                <a:gd name="T27" fmla="*/ 92 h 92"/>
                <a:gd name="T28" fmla="*/ 183 w 199"/>
                <a:gd name="T29" fmla="*/ 92 h 92"/>
                <a:gd name="T30" fmla="*/ 192 w 199"/>
                <a:gd name="T31" fmla="*/ 91 h 92"/>
                <a:gd name="T32" fmla="*/ 199 w 199"/>
                <a:gd name="T33" fmla="*/ 90 h 92"/>
                <a:gd name="T34" fmla="*/ 196 w 199"/>
                <a:gd name="T35" fmla="*/ 80 h 92"/>
                <a:gd name="T36" fmla="*/ 194 w 199"/>
                <a:gd name="T37" fmla="*/ 71 h 92"/>
                <a:gd name="T38" fmla="*/ 190 w 199"/>
                <a:gd name="T39" fmla="*/ 63 h 92"/>
                <a:gd name="T40" fmla="*/ 186 w 199"/>
                <a:gd name="T41" fmla="*/ 54 h 92"/>
                <a:gd name="T42" fmla="*/ 181 w 199"/>
                <a:gd name="T43" fmla="*/ 46 h 92"/>
                <a:gd name="T44" fmla="*/ 176 w 199"/>
                <a:gd name="T45" fmla="*/ 39 h 92"/>
                <a:gd name="T46" fmla="*/ 169 w 199"/>
                <a:gd name="T47" fmla="*/ 32 h 92"/>
                <a:gd name="T48" fmla="*/ 163 w 199"/>
                <a:gd name="T49" fmla="*/ 26 h 92"/>
                <a:gd name="T50" fmla="*/ 156 w 199"/>
                <a:gd name="T51" fmla="*/ 21 h 92"/>
                <a:gd name="T52" fmla="*/ 149 w 199"/>
                <a:gd name="T53" fmla="*/ 15 h 92"/>
                <a:gd name="T54" fmla="*/ 141 w 199"/>
                <a:gd name="T55" fmla="*/ 10 h 92"/>
                <a:gd name="T56" fmla="*/ 133 w 199"/>
                <a:gd name="T57" fmla="*/ 6 h 92"/>
                <a:gd name="T58" fmla="*/ 124 w 199"/>
                <a:gd name="T59" fmla="*/ 4 h 92"/>
                <a:gd name="T60" fmla="*/ 115 w 199"/>
                <a:gd name="T61" fmla="*/ 1 h 92"/>
                <a:gd name="T62" fmla="*/ 106 w 199"/>
                <a:gd name="T63" fmla="*/ 0 h 92"/>
                <a:gd name="T64" fmla="*/ 97 w 199"/>
                <a:gd name="T65" fmla="*/ 0 h 92"/>
                <a:gd name="T66" fmla="*/ 89 w 199"/>
                <a:gd name="T67" fmla="*/ 0 h 92"/>
                <a:gd name="T68" fmla="*/ 81 w 199"/>
                <a:gd name="T69" fmla="*/ 1 h 92"/>
                <a:gd name="T70" fmla="*/ 73 w 199"/>
                <a:gd name="T71" fmla="*/ 4 h 92"/>
                <a:gd name="T72" fmla="*/ 65 w 199"/>
                <a:gd name="T73" fmla="*/ 5 h 92"/>
                <a:gd name="T74" fmla="*/ 57 w 199"/>
                <a:gd name="T75" fmla="*/ 9 h 92"/>
                <a:gd name="T76" fmla="*/ 51 w 199"/>
                <a:gd name="T77" fmla="*/ 13 h 92"/>
                <a:gd name="T78" fmla="*/ 43 w 199"/>
                <a:gd name="T79" fmla="*/ 17 h 92"/>
                <a:gd name="T80" fmla="*/ 37 w 199"/>
                <a:gd name="T81" fmla="*/ 22 h 92"/>
                <a:gd name="T82" fmla="*/ 25 w 199"/>
                <a:gd name="T83" fmla="*/ 32 h 92"/>
                <a:gd name="T84" fmla="*/ 15 w 199"/>
                <a:gd name="T85" fmla="*/ 45 h 92"/>
                <a:gd name="T86" fmla="*/ 6 w 199"/>
                <a:gd name="T87" fmla="*/ 60 h 92"/>
                <a:gd name="T88" fmla="*/ 0 w 199"/>
                <a:gd name="T89" fmla="*/ 76 h 92"/>
                <a:gd name="T90" fmla="*/ 1 w 199"/>
                <a:gd name="T91" fmla="*/ 75 h 92"/>
                <a:gd name="T92" fmla="*/ 10 w 199"/>
                <a:gd name="T93" fmla="*/ 80 h 92"/>
                <a:gd name="T94" fmla="*/ 21 w 199"/>
                <a:gd name="T95" fmla="*/ 84 h 92"/>
                <a:gd name="T96" fmla="*/ 36 w 199"/>
                <a:gd name="T97" fmla="*/ 86 h 92"/>
                <a:gd name="T98" fmla="*/ 50 w 199"/>
                <a:gd name="T99" fmla="*/ 87 h 92"/>
                <a:gd name="T100" fmla="*/ 65 w 199"/>
                <a:gd name="T101" fmla="*/ 86 h 92"/>
                <a:gd name="T102" fmla="*/ 79 w 199"/>
                <a:gd name="T103" fmla="*/ 84 h 92"/>
                <a:gd name="T104" fmla="*/ 87 w 199"/>
                <a:gd name="T105" fmla="*/ 81 h 92"/>
                <a:gd name="T106" fmla="*/ 93 w 199"/>
                <a:gd name="T107" fmla="*/ 77 h 92"/>
                <a:gd name="T108" fmla="*/ 98 w 199"/>
                <a:gd name="T109" fmla="*/ 75 h 92"/>
                <a:gd name="T110" fmla="*/ 104 w 199"/>
                <a:gd name="T111" fmla="*/ 6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92">
                  <a:moveTo>
                    <a:pt x="104" y="69"/>
                  </a:moveTo>
                  <a:lnTo>
                    <a:pt x="109" y="67"/>
                  </a:lnTo>
                  <a:lnTo>
                    <a:pt x="114" y="66"/>
                  </a:lnTo>
                  <a:lnTo>
                    <a:pt x="116" y="67"/>
                  </a:lnTo>
                  <a:lnTo>
                    <a:pt x="119" y="68"/>
                  </a:lnTo>
                  <a:lnTo>
                    <a:pt x="122" y="69"/>
                  </a:lnTo>
                  <a:lnTo>
                    <a:pt x="123" y="72"/>
                  </a:lnTo>
                  <a:lnTo>
                    <a:pt x="125" y="76"/>
                  </a:lnTo>
                  <a:lnTo>
                    <a:pt x="129" y="78"/>
                  </a:lnTo>
                  <a:lnTo>
                    <a:pt x="133" y="82"/>
                  </a:lnTo>
                  <a:lnTo>
                    <a:pt x="137" y="85"/>
                  </a:lnTo>
                  <a:lnTo>
                    <a:pt x="149" y="89"/>
                  </a:lnTo>
                  <a:lnTo>
                    <a:pt x="161" y="92"/>
                  </a:lnTo>
                  <a:lnTo>
                    <a:pt x="173" y="92"/>
                  </a:lnTo>
                  <a:lnTo>
                    <a:pt x="183" y="92"/>
                  </a:lnTo>
                  <a:lnTo>
                    <a:pt x="192" y="91"/>
                  </a:lnTo>
                  <a:lnTo>
                    <a:pt x="199" y="90"/>
                  </a:lnTo>
                  <a:lnTo>
                    <a:pt x="196" y="80"/>
                  </a:lnTo>
                  <a:lnTo>
                    <a:pt x="194" y="71"/>
                  </a:lnTo>
                  <a:lnTo>
                    <a:pt x="190" y="63"/>
                  </a:lnTo>
                  <a:lnTo>
                    <a:pt x="186" y="54"/>
                  </a:lnTo>
                  <a:lnTo>
                    <a:pt x="181" y="46"/>
                  </a:lnTo>
                  <a:lnTo>
                    <a:pt x="176" y="39"/>
                  </a:lnTo>
                  <a:lnTo>
                    <a:pt x="169" y="32"/>
                  </a:lnTo>
                  <a:lnTo>
                    <a:pt x="163" y="26"/>
                  </a:lnTo>
                  <a:lnTo>
                    <a:pt x="156" y="21"/>
                  </a:lnTo>
                  <a:lnTo>
                    <a:pt x="149" y="15"/>
                  </a:lnTo>
                  <a:lnTo>
                    <a:pt x="141" y="10"/>
                  </a:lnTo>
                  <a:lnTo>
                    <a:pt x="133" y="6"/>
                  </a:lnTo>
                  <a:lnTo>
                    <a:pt x="124" y="4"/>
                  </a:lnTo>
                  <a:lnTo>
                    <a:pt x="115" y="1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89" y="0"/>
                  </a:lnTo>
                  <a:lnTo>
                    <a:pt x="81" y="1"/>
                  </a:lnTo>
                  <a:lnTo>
                    <a:pt x="73" y="4"/>
                  </a:lnTo>
                  <a:lnTo>
                    <a:pt x="65" y="5"/>
                  </a:lnTo>
                  <a:lnTo>
                    <a:pt x="57" y="9"/>
                  </a:lnTo>
                  <a:lnTo>
                    <a:pt x="51" y="13"/>
                  </a:lnTo>
                  <a:lnTo>
                    <a:pt x="43" y="17"/>
                  </a:lnTo>
                  <a:lnTo>
                    <a:pt x="37" y="22"/>
                  </a:lnTo>
                  <a:lnTo>
                    <a:pt x="25" y="32"/>
                  </a:lnTo>
                  <a:lnTo>
                    <a:pt x="15" y="45"/>
                  </a:lnTo>
                  <a:lnTo>
                    <a:pt x="6" y="60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0" y="80"/>
                  </a:lnTo>
                  <a:lnTo>
                    <a:pt x="21" y="84"/>
                  </a:lnTo>
                  <a:lnTo>
                    <a:pt x="36" y="86"/>
                  </a:lnTo>
                  <a:lnTo>
                    <a:pt x="50" y="87"/>
                  </a:lnTo>
                  <a:lnTo>
                    <a:pt x="65" y="86"/>
                  </a:lnTo>
                  <a:lnTo>
                    <a:pt x="79" y="84"/>
                  </a:lnTo>
                  <a:lnTo>
                    <a:pt x="87" y="81"/>
                  </a:lnTo>
                  <a:lnTo>
                    <a:pt x="93" y="77"/>
                  </a:lnTo>
                  <a:lnTo>
                    <a:pt x="98" y="75"/>
                  </a:lnTo>
                  <a:lnTo>
                    <a:pt x="104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3450">
              <a:extLst>
                <a:ext uri="{FF2B5EF4-FFF2-40B4-BE49-F238E27FC236}">
                  <a16:creationId xmlns="" xmlns:a16="http://schemas.microsoft.com/office/drawing/2014/main" id="{C5E060D4-8026-4546-8CF6-249B22F99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8613" y="5392738"/>
              <a:ext cx="128587" cy="90488"/>
            </a:xfrm>
            <a:custGeom>
              <a:avLst/>
              <a:gdLst>
                <a:gd name="T0" fmla="*/ 289 w 325"/>
                <a:gd name="T1" fmla="*/ 154 h 230"/>
                <a:gd name="T2" fmla="*/ 217 w 325"/>
                <a:gd name="T3" fmla="*/ 136 h 230"/>
                <a:gd name="T4" fmla="*/ 217 w 325"/>
                <a:gd name="T5" fmla="*/ 112 h 230"/>
                <a:gd name="T6" fmla="*/ 227 w 325"/>
                <a:gd name="T7" fmla="*/ 104 h 230"/>
                <a:gd name="T8" fmla="*/ 236 w 325"/>
                <a:gd name="T9" fmla="*/ 95 h 230"/>
                <a:gd name="T10" fmla="*/ 245 w 325"/>
                <a:gd name="T11" fmla="*/ 85 h 230"/>
                <a:gd name="T12" fmla="*/ 252 w 325"/>
                <a:gd name="T13" fmla="*/ 73 h 230"/>
                <a:gd name="T14" fmla="*/ 258 w 325"/>
                <a:gd name="T15" fmla="*/ 60 h 230"/>
                <a:gd name="T16" fmla="*/ 263 w 325"/>
                <a:gd name="T17" fmla="*/ 48 h 230"/>
                <a:gd name="T18" fmla="*/ 266 w 325"/>
                <a:gd name="T19" fmla="*/ 33 h 230"/>
                <a:gd name="T20" fmla="*/ 267 w 325"/>
                <a:gd name="T21" fmla="*/ 19 h 230"/>
                <a:gd name="T22" fmla="*/ 256 w 325"/>
                <a:gd name="T23" fmla="*/ 22 h 230"/>
                <a:gd name="T24" fmla="*/ 243 w 325"/>
                <a:gd name="T25" fmla="*/ 22 h 230"/>
                <a:gd name="T26" fmla="*/ 234 w 325"/>
                <a:gd name="T27" fmla="*/ 22 h 230"/>
                <a:gd name="T28" fmla="*/ 225 w 325"/>
                <a:gd name="T29" fmla="*/ 21 h 230"/>
                <a:gd name="T30" fmla="*/ 211 w 325"/>
                <a:gd name="T31" fmla="*/ 18 h 230"/>
                <a:gd name="T32" fmla="*/ 198 w 325"/>
                <a:gd name="T33" fmla="*/ 13 h 230"/>
                <a:gd name="T34" fmla="*/ 186 w 325"/>
                <a:gd name="T35" fmla="*/ 8 h 230"/>
                <a:gd name="T36" fmla="*/ 177 w 325"/>
                <a:gd name="T37" fmla="*/ 0 h 230"/>
                <a:gd name="T38" fmla="*/ 171 w 325"/>
                <a:gd name="T39" fmla="*/ 4 h 230"/>
                <a:gd name="T40" fmla="*/ 164 w 325"/>
                <a:gd name="T41" fmla="*/ 6 h 230"/>
                <a:gd name="T42" fmla="*/ 157 w 325"/>
                <a:gd name="T43" fmla="*/ 10 h 230"/>
                <a:gd name="T44" fmla="*/ 149 w 325"/>
                <a:gd name="T45" fmla="*/ 12 h 230"/>
                <a:gd name="T46" fmla="*/ 134 w 325"/>
                <a:gd name="T47" fmla="*/ 14 h 230"/>
                <a:gd name="T48" fmla="*/ 118 w 325"/>
                <a:gd name="T49" fmla="*/ 15 h 230"/>
                <a:gd name="T50" fmla="*/ 103 w 325"/>
                <a:gd name="T51" fmla="*/ 15 h 230"/>
                <a:gd name="T52" fmla="*/ 87 w 325"/>
                <a:gd name="T53" fmla="*/ 13 h 230"/>
                <a:gd name="T54" fmla="*/ 73 w 325"/>
                <a:gd name="T55" fmla="*/ 9 h 230"/>
                <a:gd name="T56" fmla="*/ 62 w 325"/>
                <a:gd name="T57" fmla="*/ 4 h 230"/>
                <a:gd name="T58" fmla="*/ 62 w 325"/>
                <a:gd name="T59" fmla="*/ 10 h 230"/>
                <a:gd name="T60" fmla="*/ 60 w 325"/>
                <a:gd name="T61" fmla="*/ 17 h 230"/>
                <a:gd name="T62" fmla="*/ 62 w 325"/>
                <a:gd name="T63" fmla="*/ 31 h 230"/>
                <a:gd name="T64" fmla="*/ 64 w 325"/>
                <a:gd name="T65" fmla="*/ 45 h 230"/>
                <a:gd name="T66" fmla="*/ 68 w 325"/>
                <a:gd name="T67" fmla="*/ 58 h 230"/>
                <a:gd name="T68" fmla="*/ 75 w 325"/>
                <a:gd name="T69" fmla="*/ 71 h 230"/>
                <a:gd name="T70" fmla="*/ 81 w 325"/>
                <a:gd name="T71" fmla="*/ 82 h 230"/>
                <a:gd name="T72" fmla="*/ 89 w 325"/>
                <a:gd name="T73" fmla="*/ 93 h 230"/>
                <a:gd name="T74" fmla="*/ 99 w 325"/>
                <a:gd name="T75" fmla="*/ 102 h 230"/>
                <a:gd name="T76" fmla="*/ 109 w 325"/>
                <a:gd name="T77" fmla="*/ 109 h 230"/>
                <a:gd name="T78" fmla="*/ 109 w 325"/>
                <a:gd name="T79" fmla="*/ 136 h 230"/>
                <a:gd name="T80" fmla="*/ 39 w 325"/>
                <a:gd name="T81" fmla="*/ 155 h 230"/>
                <a:gd name="T82" fmla="*/ 31 w 325"/>
                <a:gd name="T83" fmla="*/ 158 h 230"/>
                <a:gd name="T84" fmla="*/ 23 w 325"/>
                <a:gd name="T85" fmla="*/ 162 h 230"/>
                <a:gd name="T86" fmla="*/ 17 w 325"/>
                <a:gd name="T87" fmla="*/ 167 h 230"/>
                <a:gd name="T88" fmla="*/ 12 w 325"/>
                <a:gd name="T89" fmla="*/ 173 h 230"/>
                <a:gd name="T90" fmla="*/ 7 w 325"/>
                <a:gd name="T91" fmla="*/ 181 h 230"/>
                <a:gd name="T92" fmla="*/ 4 w 325"/>
                <a:gd name="T93" fmla="*/ 189 h 230"/>
                <a:gd name="T94" fmla="*/ 1 w 325"/>
                <a:gd name="T95" fmla="*/ 197 h 230"/>
                <a:gd name="T96" fmla="*/ 0 w 325"/>
                <a:gd name="T97" fmla="*/ 206 h 230"/>
                <a:gd name="T98" fmla="*/ 0 w 325"/>
                <a:gd name="T99" fmla="*/ 230 h 230"/>
                <a:gd name="T100" fmla="*/ 325 w 325"/>
                <a:gd name="T101" fmla="*/ 230 h 230"/>
                <a:gd name="T102" fmla="*/ 325 w 325"/>
                <a:gd name="T103" fmla="*/ 206 h 230"/>
                <a:gd name="T104" fmla="*/ 324 w 325"/>
                <a:gd name="T105" fmla="*/ 197 h 230"/>
                <a:gd name="T106" fmla="*/ 322 w 325"/>
                <a:gd name="T107" fmla="*/ 189 h 230"/>
                <a:gd name="T108" fmla="*/ 319 w 325"/>
                <a:gd name="T109" fmla="*/ 181 h 230"/>
                <a:gd name="T110" fmla="*/ 315 w 325"/>
                <a:gd name="T111" fmla="*/ 173 h 230"/>
                <a:gd name="T112" fmla="*/ 310 w 325"/>
                <a:gd name="T113" fmla="*/ 167 h 230"/>
                <a:gd name="T114" fmla="*/ 303 w 325"/>
                <a:gd name="T115" fmla="*/ 162 h 230"/>
                <a:gd name="T116" fmla="*/ 297 w 325"/>
                <a:gd name="T117" fmla="*/ 158 h 230"/>
                <a:gd name="T118" fmla="*/ 289 w 325"/>
                <a:gd name="T119" fmla="*/ 15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5" h="230">
                  <a:moveTo>
                    <a:pt x="289" y="154"/>
                  </a:moveTo>
                  <a:lnTo>
                    <a:pt x="217" y="136"/>
                  </a:lnTo>
                  <a:lnTo>
                    <a:pt x="217" y="112"/>
                  </a:lnTo>
                  <a:lnTo>
                    <a:pt x="227" y="104"/>
                  </a:lnTo>
                  <a:lnTo>
                    <a:pt x="236" y="95"/>
                  </a:lnTo>
                  <a:lnTo>
                    <a:pt x="245" y="85"/>
                  </a:lnTo>
                  <a:lnTo>
                    <a:pt x="252" y="73"/>
                  </a:lnTo>
                  <a:lnTo>
                    <a:pt x="258" y="60"/>
                  </a:lnTo>
                  <a:lnTo>
                    <a:pt x="263" y="48"/>
                  </a:lnTo>
                  <a:lnTo>
                    <a:pt x="266" y="33"/>
                  </a:lnTo>
                  <a:lnTo>
                    <a:pt x="267" y="19"/>
                  </a:lnTo>
                  <a:lnTo>
                    <a:pt x="256" y="22"/>
                  </a:lnTo>
                  <a:lnTo>
                    <a:pt x="243" y="22"/>
                  </a:lnTo>
                  <a:lnTo>
                    <a:pt x="234" y="22"/>
                  </a:lnTo>
                  <a:lnTo>
                    <a:pt x="225" y="21"/>
                  </a:lnTo>
                  <a:lnTo>
                    <a:pt x="211" y="18"/>
                  </a:lnTo>
                  <a:lnTo>
                    <a:pt x="198" y="13"/>
                  </a:lnTo>
                  <a:lnTo>
                    <a:pt x="186" y="8"/>
                  </a:lnTo>
                  <a:lnTo>
                    <a:pt x="177" y="0"/>
                  </a:lnTo>
                  <a:lnTo>
                    <a:pt x="171" y="4"/>
                  </a:lnTo>
                  <a:lnTo>
                    <a:pt x="164" y="6"/>
                  </a:lnTo>
                  <a:lnTo>
                    <a:pt x="157" y="10"/>
                  </a:lnTo>
                  <a:lnTo>
                    <a:pt x="149" y="12"/>
                  </a:lnTo>
                  <a:lnTo>
                    <a:pt x="134" y="14"/>
                  </a:lnTo>
                  <a:lnTo>
                    <a:pt x="118" y="15"/>
                  </a:lnTo>
                  <a:lnTo>
                    <a:pt x="103" y="15"/>
                  </a:lnTo>
                  <a:lnTo>
                    <a:pt x="87" y="13"/>
                  </a:lnTo>
                  <a:lnTo>
                    <a:pt x="73" y="9"/>
                  </a:lnTo>
                  <a:lnTo>
                    <a:pt x="62" y="4"/>
                  </a:lnTo>
                  <a:lnTo>
                    <a:pt x="62" y="10"/>
                  </a:lnTo>
                  <a:lnTo>
                    <a:pt x="60" y="17"/>
                  </a:lnTo>
                  <a:lnTo>
                    <a:pt x="62" y="31"/>
                  </a:lnTo>
                  <a:lnTo>
                    <a:pt x="64" y="45"/>
                  </a:lnTo>
                  <a:lnTo>
                    <a:pt x="68" y="58"/>
                  </a:lnTo>
                  <a:lnTo>
                    <a:pt x="75" y="71"/>
                  </a:lnTo>
                  <a:lnTo>
                    <a:pt x="81" y="82"/>
                  </a:lnTo>
                  <a:lnTo>
                    <a:pt x="89" y="93"/>
                  </a:lnTo>
                  <a:lnTo>
                    <a:pt x="99" y="102"/>
                  </a:lnTo>
                  <a:lnTo>
                    <a:pt x="109" y="109"/>
                  </a:lnTo>
                  <a:lnTo>
                    <a:pt x="109" y="136"/>
                  </a:lnTo>
                  <a:lnTo>
                    <a:pt x="39" y="155"/>
                  </a:lnTo>
                  <a:lnTo>
                    <a:pt x="31" y="158"/>
                  </a:lnTo>
                  <a:lnTo>
                    <a:pt x="23" y="162"/>
                  </a:lnTo>
                  <a:lnTo>
                    <a:pt x="17" y="167"/>
                  </a:lnTo>
                  <a:lnTo>
                    <a:pt x="12" y="173"/>
                  </a:lnTo>
                  <a:lnTo>
                    <a:pt x="7" y="181"/>
                  </a:lnTo>
                  <a:lnTo>
                    <a:pt x="4" y="189"/>
                  </a:lnTo>
                  <a:lnTo>
                    <a:pt x="1" y="197"/>
                  </a:lnTo>
                  <a:lnTo>
                    <a:pt x="0" y="206"/>
                  </a:lnTo>
                  <a:lnTo>
                    <a:pt x="0" y="230"/>
                  </a:lnTo>
                  <a:lnTo>
                    <a:pt x="325" y="230"/>
                  </a:lnTo>
                  <a:lnTo>
                    <a:pt x="325" y="206"/>
                  </a:lnTo>
                  <a:lnTo>
                    <a:pt x="324" y="197"/>
                  </a:lnTo>
                  <a:lnTo>
                    <a:pt x="322" y="189"/>
                  </a:lnTo>
                  <a:lnTo>
                    <a:pt x="319" y="181"/>
                  </a:lnTo>
                  <a:lnTo>
                    <a:pt x="315" y="173"/>
                  </a:lnTo>
                  <a:lnTo>
                    <a:pt x="310" y="167"/>
                  </a:lnTo>
                  <a:lnTo>
                    <a:pt x="303" y="162"/>
                  </a:lnTo>
                  <a:lnTo>
                    <a:pt x="297" y="158"/>
                  </a:lnTo>
                  <a:lnTo>
                    <a:pt x="289" y="1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3451">
              <a:extLst>
                <a:ext uri="{FF2B5EF4-FFF2-40B4-BE49-F238E27FC236}">
                  <a16:creationId xmlns="" xmlns:a16="http://schemas.microsoft.com/office/drawing/2014/main" id="{0343348B-9B90-4474-AAA6-A4D17CD28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4013" y="5354638"/>
              <a:ext cx="79375" cy="36513"/>
            </a:xfrm>
            <a:custGeom>
              <a:avLst/>
              <a:gdLst>
                <a:gd name="T0" fmla="*/ 104 w 198"/>
                <a:gd name="T1" fmla="*/ 69 h 92"/>
                <a:gd name="T2" fmla="*/ 109 w 198"/>
                <a:gd name="T3" fmla="*/ 67 h 92"/>
                <a:gd name="T4" fmla="*/ 114 w 198"/>
                <a:gd name="T5" fmla="*/ 66 h 92"/>
                <a:gd name="T6" fmla="*/ 117 w 198"/>
                <a:gd name="T7" fmla="*/ 67 h 92"/>
                <a:gd name="T8" fmla="*/ 119 w 198"/>
                <a:gd name="T9" fmla="*/ 68 h 92"/>
                <a:gd name="T10" fmla="*/ 121 w 198"/>
                <a:gd name="T11" fmla="*/ 69 h 92"/>
                <a:gd name="T12" fmla="*/ 123 w 198"/>
                <a:gd name="T13" fmla="*/ 72 h 92"/>
                <a:gd name="T14" fmla="*/ 126 w 198"/>
                <a:gd name="T15" fmla="*/ 76 h 92"/>
                <a:gd name="T16" fmla="*/ 128 w 198"/>
                <a:gd name="T17" fmla="*/ 78 h 92"/>
                <a:gd name="T18" fmla="*/ 132 w 198"/>
                <a:gd name="T19" fmla="*/ 82 h 92"/>
                <a:gd name="T20" fmla="*/ 137 w 198"/>
                <a:gd name="T21" fmla="*/ 85 h 92"/>
                <a:gd name="T22" fmla="*/ 148 w 198"/>
                <a:gd name="T23" fmla="*/ 89 h 92"/>
                <a:gd name="T24" fmla="*/ 162 w 198"/>
                <a:gd name="T25" fmla="*/ 92 h 92"/>
                <a:gd name="T26" fmla="*/ 173 w 198"/>
                <a:gd name="T27" fmla="*/ 92 h 92"/>
                <a:gd name="T28" fmla="*/ 184 w 198"/>
                <a:gd name="T29" fmla="*/ 92 h 92"/>
                <a:gd name="T30" fmla="*/ 191 w 198"/>
                <a:gd name="T31" fmla="*/ 91 h 92"/>
                <a:gd name="T32" fmla="*/ 198 w 198"/>
                <a:gd name="T33" fmla="*/ 90 h 92"/>
                <a:gd name="T34" fmla="*/ 196 w 198"/>
                <a:gd name="T35" fmla="*/ 80 h 92"/>
                <a:gd name="T36" fmla="*/ 193 w 198"/>
                <a:gd name="T37" fmla="*/ 71 h 92"/>
                <a:gd name="T38" fmla="*/ 190 w 198"/>
                <a:gd name="T39" fmla="*/ 63 h 92"/>
                <a:gd name="T40" fmla="*/ 185 w 198"/>
                <a:gd name="T41" fmla="*/ 54 h 92"/>
                <a:gd name="T42" fmla="*/ 181 w 198"/>
                <a:gd name="T43" fmla="*/ 46 h 92"/>
                <a:gd name="T44" fmla="*/ 175 w 198"/>
                <a:gd name="T45" fmla="*/ 39 h 92"/>
                <a:gd name="T46" fmla="*/ 169 w 198"/>
                <a:gd name="T47" fmla="*/ 32 h 92"/>
                <a:gd name="T48" fmla="*/ 163 w 198"/>
                <a:gd name="T49" fmla="*/ 26 h 92"/>
                <a:gd name="T50" fmla="*/ 155 w 198"/>
                <a:gd name="T51" fmla="*/ 21 h 92"/>
                <a:gd name="T52" fmla="*/ 149 w 198"/>
                <a:gd name="T53" fmla="*/ 15 h 92"/>
                <a:gd name="T54" fmla="*/ 141 w 198"/>
                <a:gd name="T55" fmla="*/ 10 h 92"/>
                <a:gd name="T56" fmla="*/ 132 w 198"/>
                <a:gd name="T57" fmla="*/ 6 h 92"/>
                <a:gd name="T58" fmla="*/ 124 w 198"/>
                <a:gd name="T59" fmla="*/ 4 h 92"/>
                <a:gd name="T60" fmla="*/ 115 w 198"/>
                <a:gd name="T61" fmla="*/ 1 h 92"/>
                <a:gd name="T62" fmla="*/ 106 w 198"/>
                <a:gd name="T63" fmla="*/ 0 h 92"/>
                <a:gd name="T64" fmla="*/ 97 w 198"/>
                <a:gd name="T65" fmla="*/ 0 h 92"/>
                <a:gd name="T66" fmla="*/ 88 w 198"/>
                <a:gd name="T67" fmla="*/ 0 h 92"/>
                <a:gd name="T68" fmla="*/ 81 w 198"/>
                <a:gd name="T69" fmla="*/ 1 h 92"/>
                <a:gd name="T70" fmla="*/ 73 w 198"/>
                <a:gd name="T71" fmla="*/ 4 h 92"/>
                <a:gd name="T72" fmla="*/ 64 w 198"/>
                <a:gd name="T73" fmla="*/ 5 h 92"/>
                <a:gd name="T74" fmla="*/ 58 w 198"/>
                <a:gd name="T75" fmla="*/ 9 h 92"/>
                <a:gd name="T76" fmla="*/ 50 w 198"/>
                <a:gd name="T77" fmla="*/ 13 h 92"/>
                <a:gd name="T78" fmla="*/ 44 w 198"/>
                <a:gd name="T79" fmla="*/ 17 h 92"/>
                <a:gd name="T80" fmla="*/ 37 w 198"/>
                <a:gd name="T81" fmla="*/ 22 h 92"/>
                <a:gd name="T82" fmla="*/ 24 w 198"/>
                <a:gd name="T83" fmla="*/ 32 h 92"/>
                <a:gd name="T84" fmla="*/ 14 w 198"/>
                <a:gd name="T85" fmla="*/ 45 h 92"/>
                <a:gd name="T86" fmla="*/ 6 w 198"/>
                <a:gd name="T87" fmla="*/ 60 h 92"/>
                <a:gd name="T88" fmla="*/ 0 w 198"/>
                <a:gd name="T89" fmla="*/ 76 h 92"/>
                <a:gd name="T90" fmla="*/ 1 w 198"/>
                <a:gd name="T91" fmla="*/ 75 h 92"/>
                <a:gd name="T92" fmla="*/ 10 w 198"/>
                <a:gd name="T93" fmla="*/ 80 h 92"/>
                <a:gd name="T94" fmla="*/ 22 w 198"/>
                <a:gd name="T95" fmla="*/ 84 h 92"/>
                <a:gd name="T96" fmla="*/ 35 w 198"/>
                <a:gd name="T97" fmla="*/ 86 h 92"/>
                <a:gd name="T98" fmla="*/ 50 w 198"/>
                <a:gd name="T99" fmla="*/ 87 h 92"/>
                <a:gd name="T100" fmla="*/ 64 w 198"/>
                <a:gd name="T101" fmla="*/ 86 h 92"/>
                <a:gd name="T102" fmla="*/ 79 w 198"/>
                <a:gd name="T103" fmla="*/ 84 h 92"/>
                <a:gd name="T104" fmla="*/ 86 w 198"/>
                <a:gd name="T105" fmla="*/ 81 h 92"/>
                <a:gd name="T106" fmla="*/ 92 w 198"/>
                <a:gd name="T107" fmla="*/ 77 h 92"/>
                <a:gd name="T108" fmla="*/ 99 w 198"/>
                <a:gd name="T109" fmla="*/ 75 h 92"/>
                <a:gd name="T110" fmla="*/ 104 w 198"/>
                <a:gd name="T111" fmla="*/ 6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8" h="92">
                  <a:moveTo>
                    <a:pt x="104" y="69"/>
                  </a:moveTo>
                  <a:lnTo>
                    <a:pt x="109" y="67"/>
                  </a:lnTo>
                  <a:lnTo>
                    <a:pt x="114" y="66"/>
                  </a:lnTo>
                  <a:lnTo>
                    <a:pt x="117" y="67"/>
                  </a:lnTo>
                  <a:lnTo>
                    <a:pt x="119" y="68"/>
                  </a:lnTo>
                  <a:lnTo>
                    <a:pt x="121" y="69"/>
                  </a:lnTo>
                  <a:lnTo>
                    <a:pt x="123" y="72"/>
                  </a:lnTo>
                  <a:lnTo>
                    <a:pt x="126" y="76"/>
                  </a:lnTo>
                  <a:lnTo>
                    <a:pt x="128" y="78"/>
                  </a:lnTo>
                  <a:lnTo>
                    <a:pt x="132" y="82"/>
                  </a:lnTo>
                  <a:lnTo>
                    <a:pt x="137" y="85"/>
                  </a:lnTo>
                  <a:lnTo>
                    <a:pt x="148" y="89"/>
                  </a:lnTo>
                  <a:lnTo>
                    <a:pt x="162" y="92"/>
                  </a:lnTo>
                  <a:lnTo>
                    <a:pt x="173" y="92"/>
                  </a:lnTo>
                  <a:lnTo>
                    <a:pt x="184" y="92"/>
                  </a:lnTo>
                  <a:lnTo>
                    <a:pt x="191" y="91"/>
                  </a:lnTo>
                  <a:lnTo>
                    <a:pt x="198" y="90"/>
                  </a:lnTo>
                  <a:lnTo>
                    <a:pt x="196" y="80"/>
                  </a:lnTo>
                  <a:lnTo>
                    <a:pt x="193" y="71"/>
                  </a:lnTo>
                  <a:lnTo>
                    <a:pt x="190" y="63"/>
                  </a:lnTo>
                  <a:lnTo>
                    <a:pt x="185" y="54"/>
                  </a:lnTo>
                  <a:lnTo>
                    <a:pt x="181" y="46"/>
                  </a:lnTo>
                  <a:lnTo>
                    <a:pt x="175" y="39"/>
                  </a:lnTo>
                  <a:lnTo>
                    <a:pt x="169" y="32"/>
                  </a:lnTo>
                  <a:lnTo>
                    <a:pt x="163" y="26"/>
                  </a:lnTo>
                  <a:lnTo>
                    <a:pt x="155" y="21"/>
                  </a:lnTo>
                  <a:lnTo>
                    <a:pt x="149" y="15"/>
                  </a:lnTo>
                  <a:lnTo>
                    <a:pt x="141" y="10"/>
                  </a:lnTo>
                  <a:lnTo>
                    <a:pt x="132" y="6"/>
                  </a:lnTo>
                  <a:lnTo>
                    <a:pt x="124" y="4"/>
                  </a:lnTo>
                  <a:lnTo>
                    <a:pt x="115" y="1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88" y="0"/>
                  </a:lnTo>
                  <a:lnTo>
                    <a:pt x="81" y="1"/>
                  </a:lnTo>
                  <a:lnTo>
                    <a:pt x="73" y="4"/>
                  </a:lnTo>
                  <a:lnTo>
                    <a:pt x="64" y="5"/>
                  </a:lnTo>
                  <a:lnTo>
                    <a:pt x="58" y="9"/>
                  </a:lnTo>
                  <a:lnTo>
                    <a:pt x="50" y="13"/>
                  </a:lnTo>
                  <a:lnTo>
                    <a:pt x="44" y="17"/>
                  </a:lnTo>
                  <a:lnTo>
                    <a:pt x="37" y="22"/>
                  </a:lnTo>
                  <a:lnTo>
                    <a:pt x="24" y="32"/>
                  </a:lnTo>
                  <a:lnTo>
                    <a:pt x="14" y="45"/>
                  </a:lnTo>
                  <a:lnTo>
                    <a:pt x="6" y="60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0" y="80"/>
                  </a:lnTo>
                  <a:lnTo>
                    <a:pt x="22" y="84"/>
                  </a:lnTo>
                  <a:lnTo>
                    <a:pt x="35" y="86"/>
                  </a:lnTo>
                  <a:lnTo>
                    <a:pt x="50" y="87"/>
                  </a:lnTo>
                  <a:lnTo>
                    <a:pt x="64" y="86"/>
                  </a:lnTo>
                  <a:lnTo>
                    <a:pt x="79" y="84"/>
                  </a:lnTo>
                  <a:lnTo>
                    <a:pt x="86" y="81"/>
                  </a:lnTo>
                  <a:lnTo>
                    <a:pt x="92" y="77"/>
                  </a:lnTo>
                  <a:lnTo>
                    <a:pt x="99" y="75"/>
                  </a:lnTo>
                  <a:lnTo>
                    <a:pt x="104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3452">
              <a:extLst>
                <a:ext uri="{FF2B5EF4-FFF2-40B4-BE49-F238E27FC236}">
                  <a16:creationId xmlns="" xmlns:a16="http://schemas.microsoft.com/office/drawing/2014/main" id="{80EC4878-5DC7-45DE-820C-435B9DB75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3050" y="5507038"/>
              <a:ext cx="79375" cy="36513"/>
            </a:xfrm>
            <a:custGeom>
              <a:avLst/>
              <a:gdLst>
                <a:gd name="T0" fmla="*/ 0 w 197"/>
                <a:gd name="T1" fmla="*/ 75 h 93"/>
                <a:gd name="T2" fmla="*/ 0 w 197"/>
                <a:gd name="T3" fmla="*/ 74 h 93"/>
                <a:gd name="T4" fmla="*/ 9 w 197"/>
                <a:gd name="T5" fmla="*/ 79 h 93"/>
                <a:gd name="T6" fmla="*/ 22 w 197"/>
                <a:gd name="T7" fmla="*/ 82 h 93"/>
                <a:gd name="T8" fmla="*/ 34 w 197"/>
                <a:gd name="T9" fmla="*/ 85 h 93"/>
                <a:gd name="T10" fmla="*/ 50 w 197"/>
                <a:gd name="T11" fmla="*/ 86 h 93"/>
                <a:gd name="T12" fmla="*/ 64 w 197"/>
                <a:gd name="T13" fmla="*/ 86 h 93"/>
                <a:gd name="T14" fmla="*/ 79 w 197"/>
                <a:gd name="T15" fmla="*/ 82 h 93"/>
                <a:gd name="T16" fmla="*/ 86 w 197"/>
                <a:gd name="T17" fmla="*/ 80 h 93"/>
                <a:gd name="T18" fmla="*/ 92 w 197"/>
                <a:gd name="T19" fmla="*/ 77 h 93"/>
                <a:gd name="T20" fmla="*/ 99 w 197"/>
                <a:gd name="T21" fmla="*/ 74 h 93"/>
                <a:gd name="T22" fmla="*/ 104 w 197"/>
                <a:gd name="T23" fmla="*/ 68 h 93"/>
                <a:gd name="T24" fmla="*/ 108 w 197"/>
                <a:gd name="T25" fmla="*/ 66 h 93"/>
                <a:gd name="T26" fmla="*/ 114 w 197"/>
                <a:gd name="T27" fmla="*/ 66 h 93"/>
                <a:gd name="T28" fmla="*/ 117 w 197"/>
                <a:gd name="T29" fmla="*/ 66 h 93"/>
                <a:gd name="T30" fmla="*/ 119 w 197"/>
                <a:gd name="T31" fmla="*/ 67 h 93"/>
                <a:gd name="T32" fmla="*/ 120 w 197"/>
                <a:gd name="T33" fmla="*/ 70 h 93"/>
                <a:gd name="T34" fmla="*/ 123 w 197"/>
                <a:gd name="T35" fmla="*/ 72 h 93"/>
                <a:gd name="T36" fmla="*/ 124 w 197"/>
                <a:gd name="T37" fmla="*/ 75 h 93"/>
                <a:gd name="T38" fmla="*/ 128 w 197"/>
                <a:gd name="T39" fmla="*/ 79 h 93"/>
                <a:gd name="T40" fmla="*/ 132 w 197"/>
                <a:gd name="T41" fmla="*/ 81 h 93"/>
                <a:gd name="T42" fmla="*/ 137 w 197"/>
                <a:gd name="T43" fmla="*/ 84 h 93"/>
                <a:gd name="T44" fmla="*/ 147 w 197"/>
                <a:gd name="T45" fmla="*/ 89 h 93"/>
                <a:gd name="T46" fmla="*/ 161 w 197"/>
                <a:gd name="T47" fmla="*/ 91 h 93"/>
                <a:gd name="T48" fmla="*/ 173 w 197"/>
                <a:gd name="T49" fmla="*/ 93 h 93"/>
                <a:gd name="T50" fmla="*/ 183 w 197"/>
                <a:gd name="T51" fmla="*/ 93 h 93"/>
                <a:gd name="T52" fmla="*/ 191 w 197"/>
                <a:gd name="T53" fmla="*/ 91 h 93"/>
                <a:gd name="T54" fmla="*/ 197 w 197"/>
                <a:gd name="T55" fmla="*/ 89 h 93"/>
                <a:gd name="T56" fmla="*/ 196 w 197"/>
                <a:gd name="T57" fmla="*/ 80 h 93"/>
                <a:gd name="T58" fmla="*/ 192 w 197"/>
                <a:gd name="T59" fmla="*/ 71 h 93"/>
                <a:gd name="T60" fmla="*/ 190 w 197"/>
                <a:gd name="T61" fmla="*/ 62 h 93"/>
                <a:gd name="T62" fmla="*/ 185 w 197"/>
                <a:gd name="T63" fmla="*/ 54 h 93"/>
                <a:gd name="T64" fmla="*/ 181 w 197"/>
                <a:gd name="T65" fmla="*/ 45 h 93"/>
                <a:gd name="T66" fmla="*/ 174 w 197"/>
                <a:gd name="T67" fmla="*/ 39 h 93"/>
                <a:gd name="T68" fmla="*/ 169 w 197"/>
                <a:gd name="T69" fmla="*/ 31 h 93"/>
                <a:gd name="T70" fmla="*/ 163 w 197"/>
                <a:gd name="T71" fmla="*/ 26 h 93"/>
                <a:gd name="T72" fmla="*/ 155 w 197"/>
                <a:gd name="T73" fmla="*/ 20 h 93"/>
                <a:gd name="T74" fmla="*/ 149 w 197"/>
                <a:gd name="T75" fmla="*/ 14 h 93"/>
                <a:gd name="T76" fmla="*/ 141 w 197"/>
                <a:gd name="T77" fmla="*/ 11 h 93"/>
                <a:gd name="T78" fmla="*/ 132 w 197"/>
                <a:gd name="T79" fmla="*/ 7 h 93"/>
                <a:gd name="T80" fmla="*/ 124 w 197"/>
                <a:gd name="T81" fmla="*/ 4 h 93"/>
                <a:gd name="T82" fmla="*/ 115 w 197"/>
                <a:gd name="T83" fmla="*/ 2 h 93"/>
                <a:gd name="T84" fmla="*/ 106 w 197"/>
                <a:gd name="T85" fmla="*/ 0 h 93"/>
                <a:gd name="T86" fmla="*/ 97 w 197"/>
                <a:gd name="T87" fmla="*/ 0 h 93"/>
                <a:gd name="T88" fmla="*/ 88 w 197"/>
                <a:gd name="T89" fmla="*/ 0 h 93"/>
                <a:gd name="T90" fmla="*/ 81 w 197"/>
                <a:gd name="T91" fmla="*/ 2 h 93"/>
                <a:gd name="T92" fmla="*/ 72 w 197"/>
                <a:gd name="T93" fmla="*/ 3 h 93"/>
                <a:gd name="T94" fmla="*/ 64 w 197"/>
                <a:gd name="T95" fmla="*/ 5 h 93"/>
                <a:gd name="T96" fmla="*/ 57 w 197"/>
                <a:gd name="T97" fmla="*/ 8 h 93"/>
                <a:gd name="T98" fmla="*/ 50 w 197"/>
                <a:gd name="T99" fmla="*/ 12 h 93"/>
                <a:gd name="T100" fmla="*/ 43 w 197"/>
                <a:gd name="T101" fmla="*/ 16 h 93"/>
                <a:gd name="T102" fmla="*/ 36 w 197"/>
                <a:gd name="T103" fmla="*/ 21 h 93"/>
                <a:gd name="T104" fmla="*/ 24 w 197"/>
                <a:gd name="T105" fmla="*/ 32 h 93"/>
                <a:gd name="T106" fmla="*/ 14 w 197"/>
                <a:gd name="T107" fmla="*/ 45 h 93"/>
                <a:gd name="T108" fmla="*/ 6 w 197"/>
                <a:gd name="T109" fmla="*/ 59 h 93"/>
                <a:gd name="T110" fmla="*/ 0 w 197"/>
                <a:gd name="T111" fmla="*/ 7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7" h="93">
                  <a:moveTo>
                    <a:pt x="0" y="75"/>
                  </a:moveTo>
                  <a:lnTo>
                    <a:pt x="0" y="74"/>
                  </a:lnTo>
                  <a:lnTo>
                    <a:pt x="9" y="79"/>
                  </a:lnTo>
                  <a:lnTo>
                    <a:pt x="22" y="82"/>
                  </a:lnTo>
                  <a:lnTo>
                    <a:pt x="34" y="85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79" y="82"/>
                  </a:lnTo>
                  <a:lnTo>
                    <a:pt x="86" y="80"/>
                  </a:lnTo>
                  <a:lnTo>
                    <a:pt x="92" y="77"/>
                  </a:lnTo>
                  <a:lnTo>
                    <a:pt x="99" y="74"/>
                  </a:lnTo>
                  <a:lnTo>
                    <a:pt x="104" y="68"/>
                  </a:lnTo>
                  <a:lnTo>
                    <a:pt x="108" y="66"/>
                  </a:lnTo>
                  <a:lnTo>
                    <a:pt x="114" y="66"/>
                  </a:lnTo>
                  <a:lnTo>
                    <a:pt x="117" y="66"/>
                  </a:lnTo>
                  <a:lnTo>
                    <a:pt x="119" y="67"/>
                  </a:lnTo>
                  <a:lnTo>
                    <a:pt x="120" y="70"/>
                  </a:lnTo>
                  <a:lnTo>
                    <a:pt x="123" y="72"/>
                  </a:lnTo>
                  <a:lnTo>
                    <a:pt x="124" y="75"/>
                  </a:lnTo>
                  <a:lnTo>
                    <a:pt x="128" y="79"/>
                  </a:lnTo>
                  <a:lnTo>
                    <a:pt x="132" y="81"/>
                  </a:lnTo>
                  <a:lnTo>
                    <a:pt x="137" y="84"/>
                  </a:lnTo>
                  <a:lnTo>
                    <a:pt x="147" y="89"/>
                  </a:lnTo>
                  <a:lnTo>
                    <a:pt x="161" y="91"/>
                  </a:lnTo>
                  <a:lnTo>
                    <a:pt x="173" y="93"/>
                  </a:lnTo>
                  <a:lnTo>
                    <a:pt x="183" y="93"/>
                  </a:lnTo>
                  <a:lnTo>
                    <a:pt x="191" y="91"/>
                  </a:lnTo>
                  <a:lnTo>
                    <a:pt x="197" y="89"/>
                  </a:lnTo>
                  <a:lnTo>
                    <a:pt x="196" y="80"/>
                  </a:lnTo>
                  <a:lnTo>
                    <a:pt x="192" y="71"/>
                  </a:lnTo>
                  <a:lnTo>
                    <a:pt x="190" y="62"/>
                  </a:lnTo>
                  <a:lnTo>
                    <a:pt x="185" y="54"/>
                  </a:lnTo>
                  <a:lnTo>
                    <a:pt x="181" y="45"/>
                  </a:lnTo>
                  <a:lnTo>
                    <a:pt x="174" y="39"/>
                  </a:lnTo>
                  <a:lnTo>
                    <a:pt x="169" y="31"/>
                  </a:lnTo>
                  <a:lnTo>
                    <a:pt x="163" y="26"/>
                  </a:lnTo>
                  <a:lnTo>
                    <a:pt x="155" y="20"/>
                  </a:lnTo>
                  <a:lnTo>
                    <a:pt x="149" y="14"/>
                  </a:lnTo>
                  <a:lnTo>
                    <a:pt x="141" y="11"/>
                  </a:lnTo>
                  <a:lnTo>
                    <a:pt x="132" y="7"/>
                  </a:lnTo>
                  <a:lnTo>
                    <a:pt x="124" y="4"/>
                  </a:lnTo>
                  <a:lnTo>
                    <a:pt x="115" y="2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88" y="0"/>
                  </a:lnTo>
                  <a:lnTo>
                    <a:pt x="81" y="2"/>
                  </a:lnTo>
                  <a:lnTo>
                    <a:pt x="72" y="3"/>
                  </a:lnTo>
                  <a:lnTo>
                    <a:pt x="64" y="5"/>
                  </a:lnTo>
                  <a:lnTo>
                    <a:pt x="57" y="8"/>
                  </a:lnTo>
                  <a:lnTo>
                    <a:pt x="50" y="12"/>
                  </a:lnTo>
                  <a:lnTo>
                    <a:pt x="43" y="16"/>
                  </a:lnTo>
                  <a:lnTo>
                    <a:pt x="36" y="21"/>
                  </a:lnTo>
                  <a:lnTo>
                    <a:pt x="24" y="32"/>
                  </a:lnTo>
                  <a:lnTo>
                    <a:pt x="14" y="45"/>
                  </a:lnTo>
                  <a:lnTo>
                    <a:pt x="6" y="59"/>
                  </a:lnTo>
                  <a:lnTo>
                    <a:pt x="0" y="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3453">
              <a:extLst>
                <a:ext uri="{FF2B5EF4-FFF2-40B4-BE49-F238E27FC236}">
                  <a16:creationId xmlns="" xmlns:a16="http://schemas.microsoft.com/office/drawing/2014/main" id="{3EE69599-149A-4F83-B569-1D5B4ADAF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7650" y="5545138"/>
              <a:ext cx="128587" cy="90488"/>
            </a:xfrm>
            <a:custGeom>
              <a:avLst/>
              <a:gdLst>
                <a:gd name="T0" fmla="*/ 289 w 325"/>
                <a:gd name="T1" fmla="*/ 155 h 230"/>
                <a:gd name="T2" fmla="*/ 217 w 325"/>
                <a:gd name="T3" fmla="*/ 136 h 230"/>
                <a:gd name="T4" fmla="*/ 217 w 325"/>
                <a:gd name="T5" fmla="*/ 112 h 230"/>
                <a:gd name="T6" fmla="*/ 227 w 325"/>
                <a:gd name="T7" fmla="*/ 104 h 230"/>
                <a:gd name="T8" fmla="*/ 236 w 325"/>
                <a:gd name="T9" fmla="*/ 95 h 230"/>
                <a:gd name="T10" fmla="*/ 245 w 325"/>
                <a:gd name="T11" fmla="*/ 85 h 230"/>
                <a:gd name="T12" fmla="*/ 252 w 325"/>
                <a:gd name="T13" fmla="*/ 73 h 230"/>
                <a:gd name="T14" fmla="*/ 258 w 325"/>
                <a:gd name="T15" fmla="*/ 62 h 230"/>
                <a:gd name="T16" fmla="*/ 262 w 325"/>
                <a:gd name="T17" fmla="*/ 48 h 230"/>
                <a:gd name="T18" fmla="*/ 266 w 325"/>
                <a:gd name="T19" fmla="*/ 35 h 230"/>
                <a:gd name="T20" fmla="*/ 267 w 325"/>
                <a:gd name="T21" fmla="*/ 21 h 230"/>
                <a:gd name="T22" fmla="*/ 255 w 325"/>
                <a:gd name="T23" fmla="*/ 22 h 230"/>
                <a:gd name="T24" fmla="*/ 243 w 325"/>
                <a:gd name="T25" fmla="*/ 23 h 230"/>
                <a:gd name="T26" fmla="*/ 234 w 325"/>
                <a:gd name="T27" fmla="*/ 22 h 230"/>
                <a:gd name="T28" fmla="*/ 225 w 325"/>
                <a:gd name="T29" fmla="*/ 22 h 230"/>
                <a:gd name="T30" fmla="*/ 211 w 325"/>
                <a:gd name="T31" fmla="*/ 18 h 230"/>
                <a:gd name="T32" fmla="*/ 198 w 325"/>
                <a:gd name="T33" fmla="*/ 14 h 230"/>
                <a:gd name="T34" fmla="*/ 186 w 325"/>
                <a:gd name="T35" fmla="*/ 8 h 230"/>
                <a:gd name="T36" fmla="*/ 177 w 325"/>
                <a:gd name="T37" fmla="*/ 0 h 230"/>
                <a:gd name="T38" fmla="*/ 171 w 325"/>
                <a:gd name="T39" fmla="*/ 4 h 230"/>
                <a:gd name="T40" fmla="*/ 164 w 325"/>
                <a:gd name="T41" fmla="*/ 8 h 230"/>
                <a:gd name="T42" fmla="*/ 157 w 325"/>
                <a:gd name="T43" fmla="*/ 10 h 230"/>
                <a:gd name="T44" fmla="*/ 149 w 325"/>
                <a:gd name="T45" fmla="*/ 13 h 230"/>
                <a:gd name="T46" fmla="*/ 133 w 325"/>
                <a:gd name="T47" fmla="*/ 15 h 230"/>
                <a:gd name="T48" fmla="*/ 118 w 325"/>
                <a:gd name="T49" fmla="*/ 17 h 230"/>
                <a:gd name="T50" fmla="*/ 103 w 325"/>
                <a:gd name="T51" fmla="*/ 15 h 230"/>
                <a:gd name="T52" fmla="*/ 87 w 325"/>
                <a:gd name="T53" fmla="*/ 13 h 230"/>
                <a:gd name="T54" fmla="*/ 73 w 325"/>
                <a:gd name="T55" fmla="*/ 9 h 230"/>
                <a:gd name="T56" fmla="*/ 62 w 325"/>
                <a:gd name="T57" fmla="*/ 4 h 230"/>
                <a:gd name="T58" fmla="*/ 62 w 325"/>
                <a:gd name="T59" fmla="*/ 10 h 230"/>
                <a:gd name="T60" fmla="*/ 60 w 325"/>
                <a:gd name="T61" fmla="*/ 17 h 230"/>
                <a:gd name="T62" fmla="*/ 62 w 325"/>
                <a:gd name="T63" fmla="*/ 31 h 230"/>
                <a:gd name="T64" fmla="*/ 64 w 325"/>
                <a:gd name="T65" fmla="*/ 45 h 230"/>
                <a:gd name="T66" fmla="*/ 68 w 325"/>
                <a:gd name="T67" fmla="*/ 58 h 230"/>
                <a:gd name="T68" fmla="*/ 74 w 325"/>
                <a:gd name="T69" fmla="*/ 71 h 230"/>
                <a:gd name="T70" fmla="*/ 81 w 325"/>
                <a:gd name="T71" fmla="*/ 82 h 230"/>
                <a:gd name="T72" fmla="*/ 89 w 325"/>
                <a:gd name="T73" fmla="*/ 93 h 230"/>
                <a:gd name="T74" fmla="*/ 97 w 325"/>
                <a:gd name="T75" fmla="*/ 103 h 230"/>
                <a:gd name="T76" fmla="*/ 108 w 325"/>
                <a:gd name="T77" fmla="*/ 111 h 230"/>
                <a:gd name="T78" fmla="*/ 108 w 325"/>
                <a:gd name="T79" fmla="*/ 136 h 230"/>
                <a:gd name="T80" fmla="*/ 38 w 325"/>
                <a:gd name="T81" fmla="*/ 155 h 230"/>
                <a:gd name="T82" fmla="*/ 31 w 325"/>
                <a:gd name="T83" fmla="*/ 158 h 230"/>
                <a:gd name="T84" fmla="*/ 23 w 325"/>
                <a:gd name="T85" fmla="*/ 163 h 230"/>
                <a:gd name="T86" fmla="*/ 17 w 325"/>
                <a:gd name="T87" fmla="*/ 168 h 230"/>
                <a:gd name="T88" fmla="*/ 11 w 325"/>
                <a:gd name="T89" fmla="*/ 175 h 230"/>
                <a:gd name="T90" fmla="*/ 6 w 325"/>
                <a:gd name="T91" fmla="*/ 181 h 230"/>
                <a:gd name="T92" fmla="*/ 4 w 325"/>
                <a:gd name="T93" fmla="*/ 189 h 230"/>
                <a:gd name="T94" fmla="*/ 1 w 325"/>
                <a:gd name="T95" fmla="*/ 198 h 230"/>
                <a:gd name="T96" fmla="*/ 0 w 325"/>
                <a:gd name="T97" fmla="*/ 206 h 230"/>
                <a:gd name="T98" fmla="*/ 0 w 325"/>
                <a:gd name="T99" fmla="*/ 230 h 230"/>
                <a:gd name="T100" fmla="*/ 325 w 325"/>
                <a:gd name="T101" fmla="*/ 230 h 230"/>
                <a:gd name="T102" fmla="*/ 325 w 325"/>
                <a:gd name="T103" fmla="*/ 206 h 230"/>
                <a:gd name="T104" fmla="*/ 324 w 325"/>
                <a:gd name="T105" fmla="*/ 198 h 230"/>
                <a:gd name="T106" fmla="*/ 322 w 325"/>
                <a:gd name="T107" fmla="*/ 189 h 230"/>
                <a:gd name="T108" fmla="*/ 318 w 325"/>
                <a:gd name="T109" fmla="*/ 181 h 230"/>
                <a:gd name="T110" fmla="*/ 315 w 325"/>
                <a:gd name="T111" fmla="*/ 175 h 230"/>
                <a:gd name="T112" fmla="*/ 309 w 325"/>
                <a:gd name="T113" fmla="*/ 168 h 230"/>
                <a:gd name="T114" fmla="*/ 303 w 325"/>
                <a:gd name="T115" fmla="*/ 162 h 230"/>
                <a:gd name="T116" fmla="*/ 297 w 325"/>
                <a:gd name="T117" fmla="*/ 158 h 230"/>
                <a:gd name="T118" fmla="*/ 289 w 325"/>
                <a:gd name="T119" fmla="*/ 15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5" h="230">
                  <a:moveTo>
                    <a:pt x="289" y="155"/>
                  </a:moveTo>
                  <a:lnTo>
                    <a:pt x="217" y="136"/>
                  </a:lnTo>
                  <a:lnTo>
                    <a:pt x="217" y="112"/>
                  </a:lnTo>
                  <a:lnTo>
                    <a:pt x="227" y="104"/>
                  </a:lnTo>
                  <a:lnTo>
                    <a:pt x="236" y="95"/>
                  </a:lnTo>
                  <a:lnTo>
                    <a:pt x="245" y="85"/>
                  </a:lnTo>
                  <a:lnTo>
                    <a:pt x="252" y="73"/>
                  </a:lnTo>
                  <a:lnTo>
                    <a:pt x="258" y="62"/>
                  </a:lnTo>
                  <a:lnTo>
                    <a:pt x="262" y="48"/>
                  </a:lnTo>
                  <a:lnTo>
                    <a:pt x="266" y="35"/>
                  </a:lnTo>
                  <a:lnTo>
                    <a:pt x="267" y="21"/>
                  </a:lnTo>
                  <a:lnTo>
                    <a:pt x="255" y="22"/>
                  </a:lnTo>
                  <a:lnTo>
                    <a:pt x="243" y="23"/>
                  </a:lnTo>
                  <a:lnTo>
                    <a:pt x="234" y="22"/>
                  </a:lnTo>
                  <a:lnTo>
                    <a:pt x="225" y="22"/>
                  </a:lnTo>
                  <a:lnTo>
                    <a:pt x="211" y="18"/>
                  </a:lnTo>
                  <a:lnTo>
                    <a:pt x="198" y="14"/>
                  </a:lnTo>
                  <a:lnTo>
                    <a:pt x="186" y="8"/>
                  </a:lnTo>
                  <a:lnTo>
                    <a:pt x="177" y="0"/>
                  </a:lnTo>
                  <a:lnTo>
                    <a:pt x="171" y="4"/>
                  </a:lnTo>
                  <a:lnTo>
                    <a:pt x="164" y="8"/>
                  </a:lnTo>
                  <a:lnTo>
                    <a:pt x="157" y="10"/>
                  </a:lnTo>
                  <a:lnTo>
                    <a:pt x="149" y="13"/>
                  </a:lnTo>
                  <a:lnTo>
                    <a:pt x="133" y="15"/>
                  </a:lnTo>
                  <a:lnTo>
                    <a:pt x="118" y="17"/>
                  </a:lnTo>
                  <a:lnTo>
                    <a:pt x="103" y="15"/>
                  </a:lnTo>
                  <a:lnTo>
                    <a:pt x="87" y="13"/>
                  </a:lnTo>
                  <a:lnTo>
                    <a:pt x="73" y="9"/>
                  </a:lnTo>
                  <a:lnTo>
                    <a:pt x="62" y="4"/>
                  </a:lnTo>
                  <a:lnTo>
                    <a:pt x="62" y="10"/>
                  </a:lnTo>
                  <a:lnTo>
                    <a:pt x="60" y="17"/>
                  </a:lnTo>
                  <a:lnTo>
                    <a:pt x="62" y="31"/>
                  </a:lnTo>
                  <a:lnTo>
                    <a:pt x="64" y="45"/>
                  </a:lnTo>
                  <a:lnTo>
                    <a:pt x="68" y="58"/>
                  </a:lnTo>
                  <a:lnTo>
                    <a:pt x="74" y="71"/>
                  </a:lnTo>
                  <a:lnTo>
                    <a:pt x="81" y="82"/>
                  </a:lnTo>
                  <a:lnTo>
                    <a:pt x="89" y="93"/>
                  </a:lnTo>
                  <a:lnTo>
                    <a:pt x="97" y="103"/>
                  </a:lnTo>
                  <a:lnTo>
                    <a:pt x="108" y="111"/>
                  </a:lnTo>
                  <a:lnTo>
                    <a:pt x="108" y="136"/>
                  </a:lnTo>
                  <a:lnTo>
                    <a:pt x="38" y="155"/>
                  </a:lnTo>
                  <a:lnTo>
                    <a:pt x="31" y="158"/>
                  </a:lnTo>
                  <a:lnTo>
                    <a:pt x="23" y="163"/>
                  </a:lnTo>
                  <a:lnTo>
                    <a:pt x="17" y="168"/>
                  </a:lnTo>
                  <a:lnTo>
                    <a:pt x="11" y="175"/>
                  </a:lnTo>
                  <a:lnTo>
                    <a:pt x="6" y="181"/>
                  </a:lnTo>
                  <a:lnTo>
                    <a:pt x="4" y="189"/>
                  </a:lnTo>
                  <a:lnTo>
                    <a:pt x="1" y="198"/>
                  </a:lnTo>
                  <a:lnTo>
                    <a:pt x="0" y="206"/>
                  </a:lnTo>
                  <a:lnTo>
                    <a:pt x="0" y="230"/>
                  </a:lnTo>
                  <a:lnTo>
                    <a:pt x="325" y="230"/>
                  </a:lnTo>
                  <a:lnTo>
                    <a:pt x="325" y="206"/>
                  </a:lnTo>
                  <a:lnTo>
                    <a:pt x="324" y="198"/>
                  </a:lnTo>
                  <a:lnTo>
                    <a:pt x="322" y="189"/>
                  </a:lnTo>
                  <a:lnTo>
                    <a:pt x="318" y="181"/>
                  </a:lnTo>
                  <a:lnTo>
                    <a:pt x="315" y="175"/>
                  </a:lnTo>
                  <a:lnTo>
                    <a:pt x="309" y="168"/>
                  </a:lnTo>
                  <a:lnTo>
                    <a:pt x="303" y="162"/>
                  </a:lnTo>
                  <a:lnTo>
                    <a:pt x="297" y="158"/>
                  </a:lnTo>
                  <a:lnTo>
                    <a:pt x="289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3454">
              <a:extLst>
                <a:ext uri="{FF2B5EF4-FFF2-40B4-BE49-F238E27FC236}">
                  <a16:creationId xmlns="" xmlns:a16="http://schemas.microsoft.com/office/drawing/2014/main" id="{934CA2BC-51AB-49D1-A9D8-D0C701254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2725" y="5494338"/>
              <a:ext cx="39687" cy="39688"/>
            </a:xfrm>
            <a:custGeom>
              <a:avLst/>
              <a:gdLst>
                <a:gd name="T0" fmla="*/ 96 w 100"/>
                <a:gd name="T1" fmla="*/ 96 h 100"/>
                <a:gd name="T2" fmla="*/ 99 w 100"/>
                <a:gd name="T3" fmla="*/ 92 h 100"/>
                <a:gd name="T4" fmla="*/ 100 w 100"/>
                <a:gd name="T5" fmla="*/ 87 h 100"/>
                <a:gd name="T6" fmla="*/ 99 w 100"/>
                <a:gd name="T7" fmla="*/ 83 h 100"/>
                <a:gd name="T8" fmla="*/ 96 w 100"/>
                <a:gd name="T9" fmla="*/ 80 h 100"/>
                <a:gd name="T10" fmla="*/ 20 w 100"/>
                <a:gd name="T11" fmla="*/ 4 h 100"/>
                <a:gd name="T12" fmla="*/ 17 w 100"/>
                <a:gd name="T13" fmla="*/ 1 h 100"/>
                <a:gd name="T14" fmla="*/ 11 w 100"/>
                <a:gd name="T15" fmla="*/ 0 h 100"/>
                <a:gd name="T16" fmla="*/ 8 w 100"/>
                <a:gd name="T17" fmla="*/ 1 h 100"/>
                <a:gd name="T18" fmla="*/ 4 w 100"/>
                <a:gd name="T19" fmla="*/ 4 h 100"/>
                <a:gd name="T20" fmla="*/ 1 w 100"/>
                <a:gd name="T21" fmla="*/ 8 h 100"/>
                <a:gd name="T22" fmla="*/ 0 w 100"/>
                <a:gd name="T23" fmla="*/ 11 h 100"/>
                <a:gd name="T24" fmla="*/ 1 w 100"/>
                <a:gd name="T25" fmla="*/ 17 h 100"/>
                <a:gd name="T26" fmla="*/ 4 w 100"/>
                <a:gd name="T27" fmla="*/ 20 h 100"/>
                <a:gd name="T28" fmla="*/ 79 w 100"/>
                <a:gd name="T29" fmla="*/ 96 h 100"/>
                <a:gd name="T30" fmla="*/ 83 w 100"/>
                <a:gd name="T31" fmla="*/ 99 h 100"/>
                <a:gd name="T32" fmla="*/ 87 w 100"/>
                <a:gd name="T33" fmla="*/ 100 h 100"/>
                <a:gd name="T34" fmla="*/ 92 w 100"/>
                <a:gd name="T35" fmla="*/ 99 h 100"/>
                <a:gd name="T36" fmla="*/ 96 w 100"/>
                <a:gd name="T37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100">
                  <a:moveTo>
                    <a:pt x="96" y="96"/>
                  </a:moveTo>
                  <a:lnTo>
                    <a:pt x="99" y="92"/>
                  </a:lnTo>
                  <a:lnTo>
                    <a:pt x="100" y="87"/>
                  </a:lnTo>
                  <a:lnTo>
                    <a:pt x="99" y="83"/>
                  </a:lnTo>
                  <a:lnTo>
                    <a:pt x="96" y="80"/>
                  </a:lnTo>
                  <a:lnTo>
                    <a:pt x="20" y="4"/>
                  </a:lnTo>
                  <a:lnTo>
                    <a:pt x="17" y="1"/>
                  </a:lnTo>
                  <a:lnTo>
                    <a:pt x="11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1"/>
                  </a:lnTo>
                  <a:lnTo>
                    <a:pt x="1" y="17"/>
                  </a:lnTo>
                  <a:lnTo>
                    <a:pt x="4" y="20"/>
                  </a:lnTo>
                  <a:lnTo>
                    <a:pt x="79" y="96"/>
                  </a:lnTo>
                  <a:lnTo>
                    <a:pt x="83" y="99"/>
                  </a:lnTo>
                  <a:lnTo>
                    <a:pt x="87" y="100"/>
                  </a:lnTo>
                  <a:lnTo>
                    <a:pt x="92" y="99"/>
                  </a:lnTo>
                  <a:lnTo>
                    <a:pt x="96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3455">
              <a:extLst>
                <a:ext uri="{FF2B5EF4-FFF2-40B4-BE49-F238E27FC236}">
                  <a16:creationId xmlns="" xmlns:a16="http://schemas.microsoft.com/office/drawing/2014/main" id="{8C48599F-5CE7-4659-9B34-2D2DD9089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6238" y="5494338"/>
              <a:ext cx="38100" cy="39688"/>
            </a:xfrm>
            <a:custGeom>
              <a:avLst/>
              <a:gdLst>
                <a:gd name="T0" fmla="*/ 78 w 98"/>
                <a:gd name="T1" fmla="*/ 4 h 100"/>
                <a:gd name="T2" fmla="*/ 2 w 98"/>
                <a:gd name="T3" fmla="*/ 80 h 100"/>
                <a:gd name="T4" fmla="*/ 0 w 98"/>
                <a:gd name="T5" fmla="*/ 83 h 100"/>
                <a:gd name="T6" fmla="*/ 0 w 98"/>
                <a:gd name="T7" fmla="*/ 87 h 100"/>
                <a:gd name="T8" fmla="*/ 0 w 98"/>
                <a:gd name="T9" fmla="*/ 92 h 100"/>
                <a:gd name="T10" fmla="*/ 2 w 98"/>
                <a:gd name="T11" fmla="*/ 96 h 100"/>
                <a:gd name="T12" fmla="*/ 7 w 98"/>
                <a:gd name="T13" fmla="*/ 99 h 100"/>
                <a:gd name="T14" fmla="*/ 11 w 98"/>
                <a:gd name="T15" fmla="*/ 100 h 100"/>
                <a:gd name="T16" fmla="*/ 16 w 98"/>
                <a:gd name="T17" fmla="*/ 99 h 100"/>
                <a:gd name="T18" fmla="*/ 20 w 98"/>
                <a:gd name="T19" fmla="*/ 96 h 100"/>
                <a:gd name="T20" fmla="*/ 96 w 98"/>
                <a:gd name="T21" fmla="*/ 20 h 100"/>
                <a:gd name="T22" fmla="*/ 98 w 98"/>
                <a:gd name="T23" fmla="*/ 17 h 100"/>
                <a:gd name="T24" fmla="*/ 98 w 98"/>
                <a:gd name="T25" fmla="*/ 11 h 100"/>
                <a:gd name="T26" fmla="*/ 98 w 98"/>
                <a:gd name="T27" fmla="*/ 8 h 100"/>
                <a:gd name="T28" fmla="*/ 96 w 98"/>
                <a:gd name="T29" fmla="*/ 4 h 100"/>
                <a:gd name="T30" fmla="*/ 92 w 98"/>
                <a:gd name="T31" fmla="*/ 1 h 100"/>
                <a:gd name="T32" fmla="*/ 87 w 98"/>
                <a:gd name="T33" fmla="*/ 0 h 100"/>
                <a:gd name="T34" fmla="*/ 83 w 98"/>
                <a:gd name="T35" fmla="*/ 1 h 100"/>
                <a:gd name="T36" fmla="*/ 78 w 98"/>
                <a:gd name="T37" fmla="*/ 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100">
                  <a:moveTo>
                    <a:pt x="78" y="4"/>
                  </a:moveTo>
                  <a:lnTo>
                    <a:pt x="2" y="80"/>
                  </a:lnTo>
                  <a:lnTo>
                    <a:pt x="0" y="83"/>
                  </a:lnTo>
                  <a:lnTo>
                    <a:pt x="0" y="87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7" y="99"/>
                  </a:lnTo>
                  <a:lnTo>
                    <a:pt x="11" y="100"/>
                  </a:lnTo>
                  <a:lnTo>
                    <a:pt x="16" y="99"/>
                  </a:lnTo>
                  <a:lnTo>
                    <a:pt x="20" y="96"/>
                  </a:lnTo>
                  <a:lnTo>
                    <a:pt x="96" y="20"/>
                  </a:lnTo>
                  <a:lnTo>
                    <a:pt x="98" y="17"/>
                  </a:lnTo>
                  <a:lnTo>
                    <a:pt x="98" y="11"/>
                  </a:lnTo>
                  <a:lnTo>
                    <a:pt x="98" y="8"/>
                  </a:lnTo>
                  <a:lnTo>
                    <a:pt x="96" y="4"/>
                  </a:lnTo>
                  <a:lnTo>
                    <a:pt x="92" y="1"/>
                  </a:lnTo>
                  <a:lnTo>
                    <a:pt x="87" y="0"/>
                  </a:lnTo>
                  <a:lnTo>
                    <a:pt x="83" y="1"/>
                  </a:lnTo>
                  <a:lnTo>
                    <a:pt x="78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1" name="Freeform 4361">
            <a:extLst>
              <a:ext uri="{FF2B5EF4-FFF2-40B4-BE49-F238E27FC236}">
                <a16:creationId xmlns="" xmlns:a16="http://schemas.microsoft.com/office/drawing/2014/main" id="{22A73231-E849-4E65-82E8-6504EAE31C5F}"/>
              </a:ext>
            </a:extLst>
          </p:cNvPr>
          <p:cNvSpPr>
            <a:spLocks noEditPoints="1"/>
          </p:cNvSpPr>
          <p:nvPr/>
        </p:nvSpPr>
        <p:spPr bwMode="auto">
          <a:xfrm>
            <a:off x="7251530" y="3092708"/>
            <a:ext cx="389965" cy="272977"/>
          </a:xfrm>
          <a:custGeom>
            <a:avLst/>
            <a:gdLst>
              <a:gd name="T0" fmla="*/ 719 w 898"/>
              <a:gd name="T1" fmla="*/ 476 h 628"/>
              <a:gd name="T2" fmla="*/ 721 w 898"/>
              <a:gd name="T3" fmla="*/ 457 h 628"/>
              <a:gd name="T4" fmla="*/ 810 w 898"/>
              <a:gd name="T5" fmla="*/ 454 h 628"/>
              <a:gd name="T6" fmla="*/ 822 w 898"/>
              <a:gd name="T7" fmla="*/ 468 h 628"/>
              <a:gd name="T8" fmla="*/ 810 w 898"/>
              <a:gd name="T9" fmla="*/ 483 h 628"/>
              <a:gd name="T10" fmla="*/ 695 w 898"/>
              <a:gd name="T11" fmla="*/ 344 h 628"/>
              <a:gd name="T12" fmla="*/ 705 w 898"/>
              <a:gd name="T13" fmla="*/ 328 h 628"/>
              <a:gd name="T14" fmla="*/ 794 w 898"/>
              <a:gd name="T15" fmla="*/ 306 h 628"/>
              <a:gd name="T16" fmla="*/ 788 w 898"/>
              <a:gd name="T17" fmla="*/ 324 h 628"/>
              <a:gd name="T18" fmla="*/ 517 w 898"/>
              <a:gd name="T19" fmla="*/ 417 h 628"/>
              <a:gd name="T20" fmla="*/ 518 w 898"/>
              <a:gd name="T21" fmla="*/ 478 h 628"/>
              <a:gd name="T22" fmla="*/ 485 w 898"/>
              <a:gd name="T23" fmla="*/ 515 h 628"/>
              <a:gd name="T24" fmla="*/ 434 w 898"/>
              <a:gd name="T25" fmla="*/ 522 h 628"/>
              <a:gd name="T26" fmla="*/ 391 w 898"/>
              <a:gd name="T27" fmla="*/ 497 h 628"/>
              <a:gd name="T28" fmla="*/ 374 w 898"/>
              <a:gd name="T29" fmla="*/ 449 h 628"/>
              <a:gd name="T30" fmla="*/ 391 w 898"/>
              <a:gd name="T31" fmla="*/ 401 h 628"/>
              <a:gd name="T32" fmla="*/ 434 w 898"/>
              <a:gd name="T33" fmla="*/ 376 h 628"/>
              <a:gd name="T34" fmla="*/ 662 w 898"/>
              <a:gd name="T35" fmla="*/ 214 h 628"/>
              <a:gd name="T36" fmla="*/ 681 w 898"/>
              <a:gd name="T37" fmla="*/ 212 h 628"/>
              <a:gd name="T38" fmla="*/ 687 w 898"/>
              <a:gd name="T39" fmla="*/ 230 h 628"/>
              <a:gd name="T40" fmla="*/ 333 w 898"/>
              <a:gd name="T41" fmla="*/ 200 h 628"/>
              <a:gd name="T42" fmla="*/ 298 w 898"/>
              <a:gd name="T43" fmla="*/ 113 h 628"/>
              <a:gd name="T44" fmla="*/ 320 w 898"/>
              <a:gd name="T45" fmla="*/ 106 h 628"/>
              <a:gd name="T46" fmla="*/ 355 w 898"/>
              <a:gd name="T47" fmla="*/ 191 h 628"/>
              <a:gd name="T48" fmla="*/ 257 w 898"/>
              <a:gd name="T49" fmla="*/ 262 h 628"/>
              <a:gd name="T50" fmla="*/ 238 w 898"/>
              <a:gd name="T51" fmla="*/ 260 h 628"/>
              <a:gd name="T52" fmla="*/ 182 w 898"/>
              <a:gd name="T53" fmla="*/ 191 h 628"/>
              <a:gd name="T54" fmla="*/ 199 w 898"/>
              <a:gd name="T55" fmla="*/ 181 h 628"/>
              <a:gd name="T56" fmla="*/ 263 w 898"/>
              <a:gd name="T57" fmla="*/ 247 h 628"/>
              <a:gd name="T58" fmla="*/ 199 w 898"/>
              <a:gd name="T59" fmla="*/ 351 h 628"/>
              <a:gd name="T60" fmla="*/ 110 w 898"/>
              <a:gd name="T61" fmla="*/ 324 h 628"/>
              <a:gd name="T62" fmla="*/ 104 w 898"/>
              <a:gd name="T63" fmla="*/ 306 h 628"/>
              <a:gd name="T64" fmla="*/ 194 w 898"/>
              <a:gd name="T65" fmla="*/ 328 h 628"/>
              <a:gd name="T66" fmla="*/ 202 w 898"/>
              <a:gd name="T67" fmla="*/ 344 h 628"/>
              <a:gd name="T68" fmla="*/ 80 w 898"/>
              <a:gd name="T69" fmla="*/ 478 h 628"/>
              <a:gd name="T70" fmla="*/ 78 w 898"/>
              <a:gd name="T71" fmla="*/ 459 h 628"/>
              <a:gd name="T72" fmla="*/ 169 w 898"/>
              <a:gd name="T73" fmla="*/ 454 h 628"/>
              <a:gd name="T74" fmla="*/ 181 w 898"/>
              <a:gd name="T75" fmla="*/ 468 h 628"/>
              <a:gd name="T76" fmla="*/ 169 w 898"/>
              <a:gd name="T77" fmla="*/ 483 h 628"/>
              <a:gd name="T78" fmla="*/ 441 w 898"/>
              <a:gd name="T79" fmla="*/ 78 h 628"/>
              <a:gd name="T80" fmla="*/ 460 w 898"/>
              <a:gd name="T81" fmla="*/ 81 h 628"/>
              <a:gd name="T82" fmla="*/ 463 w 898"/>
              <a:gd name="T83" fmla="*/ 173 h 628"/>
              <a:gd name="T84" fmla="*/ 446 w 898"/>
              <a:gd name="T85" fmla="*/ 181 h 628"/>
              <a:gd name="T86" fmla="*/ 434 w 898"/>
              <a:gd name="T87" fmla="*/ 166 h 628"/>
              <a:gd name="T88" fmla="*/ 580 w 898"/>
              <a:gd name="T89" fmla="*/ 104 h 628"/>
              <a:gd name="T90" fmla="*/ 600 w 898"/>
              <a:gd name="T91" fmla="*/ 116 h 628"/>
              <a:gd name="T92" fmla="*/ 562 w 898"/>
              <a:gd name="T93" fmla="*/ 202 h 628"/>
              <a:gd name="T94" fmla="*/ 543 w 898"/>
              <a:gd name="T95" fmla="*/ 194 h 628"/>
              <a:gd name="T96" fmla="*/ 403 w 898"/>
              <a:gd name="T97" fmla="*/ 2 h 628"/>
              <a:gd name="T98" fmla="*/ 255 w 898"/>
              <a:gd name="T99" fmla="*/ 44 h 628"/>
              <a:gd name="T100" fmla="*/ 131 w 898"/>
              <a:gd name="T101" fmla="*/ 132 h 628"/>
              <a:gd name="T102" fmla="*/ 45 w 898"/>
              <a:gd name="T103" fmla="*/ 255 h 628"/>
              <a:gd name="T104" fmla="*/ 3 w 898"/>
              <a:gd name="T105" fmla="*/ 403 h 628"/>
              <a:gd name="T106" fmla="*/ 4 w 898"/>
              <a:gd name="T107" fmla="*/ 624 h 628"/>
              <a:gd name="T108" fmla="*/ 888 w 898"/>
              <a:gd name="T109" fmla="*/ 627 h 628"/>
              <a:gd name="T110" fmla="*/ 898 w 898"/>
              <a:gd name="T111" fmla="*/ 449 h 628"/>
              <a:gd name="T112" fmla="*/ 870 w 898"/>
              <a:gd name="T113" fmla="*/ 294 h 628"/>
              <a:gd name="T114" fmla="*/ 795 w 898"/>
              <a:gd name="T115" fmla="*/ 164 h 628"/>
              <a:gd name="T116" fmla="*/ 681 w 898"/>
              <a:gd name="T117" fmla="*/ 66 h 628"/>
              <a:gd name="T118" fmla="*/ 539 w 898"/>
              <a:gd name="T119" fmla="*/ 9 h 6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98" h="628">
                <a:moveTo>
                  <a:pt x="807" y="483"/>
                </a:moveTo>
                <a:lnTo>
                  <a:pt x="732" y="483"/>
                </a:lnTo>
                <a:lnTo>
                  <a:pt x="729" y="483"/>
                </a:lnTo>
                <a:lnTo>
                  <a:pt x="726" y="482"/>
                </a:lnTo>
                <a:lnTo>
                  <a:pt x="723" y="481"/>
                </a:lnTo>
                <a:lnTo>
                  <a:pt x="721" y="478"/>
                </a:lnTo>
                <a:lnTo>
                  <a:pt x="719" y="476"/>
                </a:lnTo>
                <a:lnTo>
                  <a:pt x="718" y="474"/>
                </a:lnTo>
                <a:lnTo>
                  <a:pt x="717" y="471"/>
                </a:lnTo>
                <a:lnTo>
                  <a:pt x="717" y="468"/>
                </a:lnTo>
                <a:lnTo>
                  <a:pt x="717" y="465"/>
                </a:lnTo>
                <a:lnTo>
                  <a:pt x="718" y="462"/>
                </a:lnTo>
                <a:lnTo>
                  <a:pt x="719" y="459"/>
                </a:lnTo>
                <a:lnTo>
                  <a:pt x="721" y="457"/>
                </a:lnTo>
                <a:lnTo>
                  <a:pt x="723" y="455"/>
                </a:lnTo>
                <a:lnTo>
                  <a:pt x="726" y="454"/>
                </a:lnTo>
                <a:lnTo>
                  <a:pt x="729" y="454"/>
                </a:lnTo>
                <a:lnTo>
                  <a:pt x="732" y="453"/>
                </a:lnTo>
                <a:lnTo>
                  <a:pt x="732" y="453"/>
                </a:lnTo>
                <a:lnTo>
                  <a:pt x="808" y="453"/>
                </a:lnTo>
                <a:lnTo>
                  <a:pt x="810" y="454"/>
                </a:lnTo>
                <a:lnTo>
                  <a:pt x="813" y="454"/>
                </a:lnTo>
                <a:lnTo>
                  <a:pt x="815" y="456"/>
                </a:lnTo>
                <a:lnTo>
                  <a:pt x="817" y="458"/>
                </a:lnTo>
                <a:lnTo>
                  <a:pt x="819" y="460"/>
                </a:lnTo>
                <a:lnTo>
                  <a:pt x="821" y="462"/>
                </a:lnTo>
                <a:lnTo>
                  <a:pt x="822" y="466"/>
                </a:lnTo>
                <a:lnTo>
                  <a:pt x="822" y="468"/>
                </a:lnTo>
                <a:lnTo>
                  <a:pt x="822" y="471"/>
                </a:lnTo>
                <a:lnTo>
                  <a:pt x="821" y="474"/>
                </a:lnTo>
                <a:lnTo>
                  <a:pt x="819" y="476"/>
                </a:lnTo>
                <a:lnTo>
                  <a:pt x="817" y="478"/>
                </a:lnTo>
                <a:lnTo>
                  <a:pt x="815" y="481"/>
                </a:lnTo>
                <a:lnTo>
                  <a:pt x="813" y="482"/>
                </a:lnTo>
                <a:lnTo>
                  <a:pt x="810" y="483"/>
                </a:lnTo>
                <a:lnTo>
                  <a:pt x="807" y="483"/>
                </a:lnTo>
                <a:close/>
                <a:moveTo>
                  <a:pt x="710" y="355"/>
                </a:moveTo>
                <a:lnTo>
                  <a:pt x="706" y="355"/>
                </a:lnTo>
                <a:lnTo>
                  <a:pt x="702" y="353"/>
                </a:lnTo>
                <a:lnTo>
                  <a:pt x="699" y="351"/>
                </a:lnTo>
                <a:lnTo>
                  <a:pt x="696" y="347"/>
                </a:lnTo>
                <a:lnTo>
                  <a:pt x="695" y="344"/>
                </a:lnTo>
                <a:lnTo>
                  <a:pt x="695" y="342"/>
                </a:lnTo>
                <a:lnTo>
                  <a:pt x="695" y="338"/>
                </a:lnTo>
                <a:lnTo>
                  <a:pt x="696" y="335"/>
                </a:lnTo>
                <a:lnTo>
                  <a:pt x="698" y="333"/>
                </a:lnTo>
                <a:lnTo>
                  <a:pt x="700" y="331"/>
                </a:lnTo>
                <a:lnTo>
                  <a:pt x="702" y="329"/>
                </a:lnTo>
                <a:lnTo>
                  <a:pt x="705" y="328"/>
                </a:lnTo>
                <a:lnTo>
                  <a:pt x="775" y="298"/>
                </a:lnTo>
                <a:lnTo>
                  <a:pt x="777" y="297"/>
                </a:lnTo>
                <a:lnTo>
                  <a:pt x="780" y="297"/>
                </a:lnTo>
                <a:lnTo>
                  <a:pt x="783" y="298"/>
                </a:lnTo>
                <a:lnTo>
                  <a:pt x="785" y="298"/>
                </a:lnTo>
                <a:lnTo>
                  <a:pt x="791" y="302"/>
                </a:lnTo>
                <a:lnTo>
                  <a:pt x="794" y="306"/>
                </a:lnTo>
                <a:lnTo>
                  <a:pt x="795" y="309"/>
                </a:lnTo>
                <a:lnTo>
                  <a:pt x="795" y="313"/>
                </a:lnTo>
                <a:lnTo>
                  <a:pt x="795" y="315"/>
                </a:lnTo>
                <a:lnTo>
                  <a:pt x="794" y="318"/>
                </a:lnTo>
                <a:lnTo>
                  <a:pt x="793" y="320"/>
                </a:lnTo>
                <a:lnTo>
                  <a:pt x="791" y="322"/>
                </a:lnTo>
                <a:lnTo>
                  <a:pt x="788" y="324"/>
                </a:lnTo>
                <a:lnTo>
                  <a:pt x="785" y="325"/>
                </a:lnTo>
                <a:lnTo>
                  <a:pt x="716" y="354"/>
                </a:lnTo>
                <a:lnTo>
                  <a:pt x="714" y="355"/>
                </a:lnTo>
                <a:lnTo>
                  <a:pt x="710" y="355"/>
                </a:lnTo>
                <a:close/>
                <a:moveTo>
                  <a:pt x="684" y="235"/>
                </a:moveTo>
                <a:lnTo>
                  <a:pt x="511" y="408"/>
                </a:lnTo>
                <a:lnTo>
                  <a:pt x="517" y="417"/>
                </a:lnTo>
                <a:lnTo>
                  <a:pt x="520" y="427"/>
                </a:lnTo>
                <a:lnTo>
                  <a:pt x="523" y="438"/>
                </a:lnTo>
                <a:lnTo>
                  <a:pt x="524" y="449"/>
                </a:lnTo>
                <a:lnTo>
                  <a:pt x="523" y="456"/>
                </a:lnTo>
                <a:lnTo>
                  <a:pt x="522" y="464"/>
                </a:lnTo>
                <a:lnTo>
                  <a:pt x="520" y="471"/>
                </a:lnTo>
                <a:lnTo>
                  <a:pt x="518" y="478"/>
                </a:lnTo>
                <a:lnTo>
                  <a:pt x="515" y="485"/>
                </a:lnTo>
                <a:lnTo>
                  <a:pt x="511" y="490"/>
                </a:lnTo>
                <a:lnTo>
                  <a:pt x="507" y="497"/>
                </a:lnTo>
                <a:lnTo>
                  <a:pt x="502" y="502"/>
                </a:lnTo>
                <a:lnTo>
                  <a:pt x="496" y="506"/>
                </a:lnTo>
                <a:lnTo>
                  <a:pt x="491" y="511"/>
                </a:lnTo>
                <a:lnTo>
                  <a:pt x="485" y="515"/>
                </a:lnTo>
                <a:lnTo>
                  <a:pt x="478" y="518"/>
                </a:lnTo>
                <a:lnTo>
                  <a:pt x="471" y="520"/>
                </a:lnTo>
                <a:lnTo>
                  <a:pt x="464" y="522"/>
                </a:lnTo>
                <a:lnTo>
                  <a:pt x="457" y="523"/>
                </a:lnTo>
                <a:lnTo>
                  <a:pt x="449" y="523"/>
                </a:lnTo>
                <a:lnTo>
                  <a:pt x="442" y="523"/>
                </a:lnTo>
                <a:lnTo>
                  <a:pt x="434" y="522"/>
                </a:lnTo>
                <a:lnTo>
                  <a:pt x="427" y="520"/>
                </a:lnTo>
                <a:lnTo>
                  <a:pt x="419" y="518"/>
                </a:lnTo>
                <a:lnTo>
                  <a:pt x="413" y="515"/>
                </a:lnTo>
                <a:lnTo>
                  <a:pt x="408" y="511"/>
                </a:lnTo>
                <a:lnTo>
                  <a:pt x="401" y="506"/>
                </a:lnTo>
                <a:lnTo>
                  <a:pt x="396" y="502"/>
                </a:lnTo>
                <a:lnTo>
                  <a:pt x="391" y="497"/>
                </a:lnTo>
                <a:lnTo>
                  <a:pt x="387" y="490"/>
                </a:lnTo>
                <a:lnTo>
                  <a:pt x="383" y="485"/>
                </a:lnTo>
                <a:lnTo>
                  <a:pt x="380" y="478"/>
                </a:lnTo>
                <a:lnTo>
                  <a:pt x="378" y="471"/>
                </a:lnTo>
                <a:lnTo>
                  <a:pt x="375" y="464"/>
                </a:lnTo>
                <a:lnTo>
                  <a:pt x="374" y="456"/>
                </a:lnTo>
                <a:lnTo>
                  <a:pt x="374" y="449"/>
                </a:lnTo>
                <a:lnTo>
                  <a:pt x="374" y="441"/>
                </a:lnTo>
                <a:lnTo>
                  <a:pt x="375" y="434"/>
                </a:lnTo>
                <a:lnTo>
                  <a:pt x="378" y="427"/>
                </a:lnTo>
                <a:lnTo>
                  <a:pt x="380" y="420"/>
                </a:lnTo>
                <a:lnTo>
                  <a:pt x="383" y="413"/>
                </a:lnTo>
                <a:lnTo>
                  <a:pt x="387" y="407"/>
                </a:lnTo>
                <a:lnTo>
                  <a:pt x="391" y="401"/>
                </a:lnTo>
                <a:lnTo>
                  <a:pt x="396" y="396"/>
                </a:lnTo>
                <a:lnTo>
                  <a:pt x="401" y="391"/>
                </a:lnTo>
                <a:lnTo>
                  <a:pt x="408" y="386"/>
                </a:lnTo>
                <a:lnTo>
                  <a:pt x="413" y="383"/>
                </a:lnTo>
                <a:lnTo>
                  <a:pt x="419" y="380"/>
                </a:lnTo>
                <a:lnTo>
                  <a:pt x="427" y="377"/>
                </a:lnTo>
                <a:lnTo>
                  <a:pt x="434" y="376"/>
                </a:lnTo>
                <a:lnTo>
                  <a:pt x="442" y="375"/>
                </a:lnTo>
                <a:lnTo>
                  <a:pt x="449" y="374"/>
                </a:lnTo>
                <a:lnTo>
                  <a:pt x="460" y="375"/>
                </a:lnTo>
                <a:lnTo>
                  <a:pt x="471" y="377"/>
                </a:lnTo>
                <a:lnTo>
                  <a:pt x="480" y="381"/>
                </a:lnTo>
                <a:lnTo>
                  <a:pt x="490" y="388"/>
                </a:lnTo>
                <a:lnTo>
                  <a:pt x="662" y="214"/>
                </a:lnTo>
                <a:lnTo>
                  <a:pt x="665" y="212"/>
                </a:lnTo>
                <a:lnTo>
                  <a:pt x="668" y="211"/>
                </a:lnTo>
                <a:lnTo>
                  <a:pt x="671" y="210"/>
                </a:lnTo>
                <a:lnTo>
                  <a:pt x="673" y="209"/>
                </a:lnTo>
                <a:lnTo>
                  <a:pt x="676" y="210"/>
                </a:lnTo>
                <a:lnTo>
                  <a:pt x="679" y="211"/>
                </a:lnTo>
                <a:lnTo>
                  <a:pt x="681" y="212"/>
                </a:lnTo>
                <a:lnTo>
                  <a:pt x="684" y="214"/>
                </a:lnTo>
                <a:lnTo>
                  <a:pt x="686" y="216"/>
                </a:lnTo>
                <a:lnTo>
                  <a:pt x="687" y="219"/>
                </a:lnTo>
                <a:lnTo>
                  <a:pt x="688" y="222"/>
                </a:lnTo>
                <a:lnTo>
                  <a:pt x="688" y="225"/>
                </a:lnTo>
                <a:lnTo>
                  <a:pt x="688" y="228"/>
                </a:lnTo>
                <a:lnTo>
                  <a:pt x="687" y="230"/>
                </a:lnTo>
                <a:lnTo>
                  <a:pt x="686" y="232"/>
                </a:lnTo>
                <a:lnTo>
                  <a:pt x="684" y="235"/>
                </a:lnTo>
                <a:close/>
                <a:moveTo>
                  <a:pt x="347" y="201"/>
                </a:moveTo>
                <a:lnTo>
                  <a:pt x="343" y="202"/>
                </a:lnTo>
                <a:lnTo>
                  <a:pt x="341" y="204"/>
                </a:lnTo>
                <a:lnTo>
                  <a:pt x="337" y="202"/>
                </a:lnTo>
                <a:lnTo>
                  <a:pt x="333" y="200"/>
                </a:lnTo>
                <a:lnTo>
                  <a:pt x="329" y="197"/>
                </a:lnTo>
                <a:lnTo>
                  <a:pt x="327" y="193"/>
                </a:lnTo>
                <a:lnTo>
                  <a:pt x="298" y="124"/>
                </a:lnTo>
                <a:lnTo>
                  <a:pt x="297" y="121"/>
                </a:lnTo>
                <a:lnTo>
                  <a:pt x="297" y="118"/>
                </a:lnTo>
                <a:lnTo>
                  <a:pt x="297" y="116"/>
                </a:lnTo>
                <a:lnTo>
                  <a:pt x="298" y="113"/>
                </a:lnTo>
                <a:lnTo>
                  <a:pt x="299" y="110"/>
                </a:lnTo>
                <a:lnTo>
                  <a:pt x="302" y="108"/>
                </a:lnTo>
                <a:lnTo>
                  <a:pt x="304" y="106"/>
                </a:lnTo>
                <a:lnTo>
                  <a:pt x="306" y="105"/>
                </a:lnTo>
                <a:lnTo>
                  <a:pt x="312" y="104"/>
                </a:lnTo>
                <a:lnTo>
                  <a:pt x="318" y="104"/>
                </a:lnTo>
                <a:lnTo>
                  <a:pt x="320" y="106"/>
                </a:lnTo>
                <a:lnTo>
                  <a:pt x="322" y="107"/>
                </a:lnTo>
                <a:lnTo>
                  <a:pt x="324" y="109"/>
                </a:lnTo>
                <a:lnTo>
                  <a:pt x="325" y="113"/>
                </a:lnTo>
                <a:lnTo>
                  <a:pt x="354" y="182"/>
                </a:lnTo>
                <a:lnTo>
                  <a:pt x="355" y="185"/>
                </a:lnTo>
                <a:lnTo>
                  <a:pt x="356" y="189"/>
                </a:lnTo>
                <a:lnTo>
                  <a:pt x="355" y="191"/>
                </a:lnTo>
                <a:lnTo>
                  <a:pt x="354" y="194"/>
                </a:lnTo>
                <a:lnTo>
                  <a:pt x="353" y="196"/>
                </a:lnTo>
                <a:lnTo>
                  <a:pt x="351" y="198"/>
                </a:lnTo>
                <a:lnTo>
                  <a:pt x="349" y="200"/>
                </a:lnTo>
                <a:lnTo>
                  <a:pt x="347" y="201"/>
                </a:lnTo>
                <a:close/>
                <a:moveTo>
                  <a:pt x="260" y="260"/>
                </a:moveTo>
                <a:lnTo>
                  <a:pt x="257" y="262"/>
                </a:lnTo>
                <a:lnTo>
                  <a:pt x="255" y="263"/>
                </a:lnTo>
                <a:lnTo>
                  <a:pt x="251" y="265"/>
                </a:lnTo>
                <a:lnTo>
                  <a:pt x="249" y="265"/>
                </a:lnTo>
                <a:lnTo>
                  <a:pt x="246" y="265"/>
                </a:lnTo>
                <a:lnTo>
                  <a:pt x="243" y="263"/>
                </a:lnTo>
                <a:lnTo>
                  <a:pt x="241" y="262"/>
                </a:lnTo>
                <a:lnTo>
                  <a:pt x="238" y="260"/>
                </a:lnTo>
                <a:lnTo>
                  <a:pt x="185" y="207"/>
                </a:lnTo>
                <a:lnTo>
                  <a:pt x="183" y="204"/>
                </a:lnTo>
                <a:lnTo>
                  <a:pt x="182" y="201"/>
                </a:lnTo>
                <a:lnTo>
                  <a:pt x="181" y="198"/>
                </a:lnTo>
                <a:lnTo>
                  <a:pt x="181" y="196"/>
                </a:lnTo>
                <a:lnTo>
                  <a:pt x="181" y="193"/>
                </a:lnTo>
                <a:lnTo>
                  <a:pt x="182" y="191"/>
                </a:lnTo>
                <a:lnTo>
                  <a:pt x="183" y="187"/>
                </a:lnTo>
                <a:lnTo>
                  <a:pt x="185" y="185"/>
                </a:lnTo>
                <a:lnTo>
                  <a:pt x="187" y="183"/>
                </a:lnTo>
                <a:lnTo>
                  <a:pt x="190" y="182"/>
                </a:lnTo>
                <a:lnTo>
                  <a:pt x="192" y="181"/>
                </a:lnTo>
                <a:lnTo>
                  <a:pt x="196" y="181"/>
                </a:lnTo>
                <a:lnTo>
                  <a:pt x="199" y="181"/>
                </a:lnTo>
                <a:lnTo>
                  <a:pt x="201" y="182"/>
                </a:lnTo>
                <a:lnTo>
                  <a:pt x="204" y="183"/>
                </a:lnTo>
                <a:lnTo>
                  <a:pt x="206" y="185"/>
                </a:lnTo>
                <a:lnTo>
                  <a:pt x="260" y="239"/>
                </a:lnTo>
                <a:lnTo>
                  <a:pt x="261" y="242"/>
                </a:lnTo>
                <a:lnTo>
                  <a:pt x="263" y="244"/>
                </a:lnTo>
                <a:lnTo>
                  <a:pt x="263" y="247"/>
                </a:lnTo>
                <a:lnTo>
                  <a:pt x="264" y="250"/>
                </a:lnTo>
                <a:lnTo>
                  <a:pt x="263" y="253"/>
                </a:lnTo>
                <a:lnTo>
                  <a:pt x="263" y="255"/>
                </a:lnTo>
                <a:lnTo>
                  <a:pt x="261" y="258"/>
                </a:lnTo>
                <a:lnTo>
                  <a:pt x="260" y="260"/>
                </a:lnTo>
                <a:close/>
                <a:moveTo>
                  <a:pt x="201" y="347"/>
                </a:moveTo>
                <a:lnTo>
                  <a:pt x="199" y="351"/>
                </a:lnTo>
                <a:lnTo>
                  <a:pt x="196" y="353"/>
                </a:lnTo>
                <a:lnTo>
                  <a:pt x="191" y="355"/>
                </a:lnTo>
                <a:lnTo>
                  <a:pt x="187" y="355"/>
                </a:lnTo>
                <a:lnTo>
                  <a:pt x="185" y="355"/>
                </a:lnTo>
                <a:lnTo>
                  <a:pt x="182" y="354"/>
                </a:lnTo>
                <a:lnTo>
                  <a:pt x="112" y="325"/>
                </a:lnTo>
                <a:lnTo>
                  <a:pt x="110" y="324"/>
                </a:lnTo>
                <a:lnTo>
                  <a:pt x="107" y="322"/>
                </a:lnTo>
                <a:lnTo>
                  <a:pt x="106" y="320"/>
                </a:lnTo>
                <a:lnTo>
                  <a:pt x="104" y="318"/>
                </a:lnTo>
                <a:lnTo>
                  <a:pt x="104" y="315"/>
                </a:lnTo>
                <a:lnTo>
                  <a:pt x="103" y="313"/>
                </a:lnTo>
                <a:lnTo>
                  <a:pt x="104" y="309"/>
                </a:lnTo>
                <a:lnTo>
                  <a:pt x="104" y="306"/>
                </a:lnTo>
                <a:lnTo>
                  <a:pt x="108" y="302"/>
                </a:lnTo>
                <a:lnTo>
                  <a:pt x="112" y="298"/>
                </a:lnTo>
                <a:lnTo>
                  <a:pt x="115" y="298"/>
                </a:lnTo>
                <a:lnTo>
                  <a:pt x="118" y="297"/>
                </a:lnTo>
                <a:lnTo>
                  <a:pt x="121" y="297"/>
                </a:lnTo>
                <a:lnTo>
                  <a:pt x="124" y="298"/>
                </a:lnTo>
                <a:lnTo>
                  <a:pt x="194" y="328"/>
                </a:lnTo>
                <a:lnTo>
                  <a:pt x="196" y="329"/>
                </a:lnTo>
                <a:lnTo>
                  <a:pt x="198" y="331"/>
                </a:lnTo>
                <a:lnTo>
                  <a:pt x="200" y="333"/>
                </a:lnTo>
                <a:lnTo>
                  <a:pt x="201" y="335"/>
                </a:lnTo>
                <a:lnTo>
                  <a:pt x="202" y="338"/>
                </a:lnTo>
                <a:lnTo>
                  <a:pt x="202" y="342"/>
                </a:lnTo>
                <a:lnTo>
                  <a:pt x="202" y="344"/>
                </a:lnTo>
                <a:lnTo>
                  <a:pt x="201" y="347"/>
                </a:lnTo>
                <a:close/>
                <a:moveTo>
                  <a:pt x="166" y="483"/>
                </a:moveTo>
                <a:lnTo>
                  <a:pt x="91" y="483"/>
                </a:lnTo>
                <a:lnTo>
                  <a:pt x="88" y="483"/>
                </a:lnTo>
                <a:lnTo>
                  <a:pt x="84" y="482"/>
                </a:lnTo>
                <a:lnTo>
                  <a:pt x="82" y="481"/>
                </a:lnTo>
                <a:lnTo>
                  <a:pt x="80" y="478"/>
                </a:lnTo>
                <a:lnTo>
                  <a:pt x="78" y="476"/>
                </a:lnTo>
                <a:lnTo>
                  <a:pt x="77" y="474"/>
                </a:lnTo>
                <a:lnTo>
                  <a:pt x="76" y="471"/>
                </a:lnTo>
                <a:lnTo>
                  <a:pt x="76" y="468"/>
                </a:lnTo>
                <a:lnTo>
                  <a:pt x="76" y="465"/>
                </a:lnTo>
                <a:lnTo>
                  <a:pt x="77" y="462"/>
                </a:lnTo>
                <a:lnTo>
                  <a:pt x="78" y="459"/>
                </a:lnTo>
                <a:lnTo>
                  <a:pt x="80" y="457"/>
                </a:lnTo>
                <a:lnTo>
                  <a:pt x="82" y="455"/>
                </a:lnTo>
                <a:lnTo>
                  <a:pt x="84" y="454"/>
                </a:lnTo>
                <a:lnTo>
                  <a:pt x="88" y="454"/>
                </a:lnTo>
                <a:lnTo>
                  <a:pt x="91" y="453"/>
                </a:lnTo>
                <a:lnTo>
                  <a:pt x="166" y="453"/>
                </a:lnTo>
                <a:lnTo>
                  <a:pt x="169" y="454"/>
                </a:lnTo>
                <a:lnTo>
                  <a:pt x="172" y="454"/>
                </a:lnTo>
                <a:lnTo>
                  <a:pt x="174" y="455"/>
                </a:lnTo>
                <a:lnTo>
                  <a:pt x="176" y="457"/>
                </a:lnTo>
                <a:lnTo>
                  <a:pt x="179" y="459"/>
                </a:lnTo>
                <a:lnTo>
                  <a:pt x="180" y="462"/>
                </a:lnTo>
                <a:lnTo>
                  <a:pt x="181" y="465"/>
                </a:lnTo>
                <a:lnTo>
                  <a:pt x="181" y="468"/>
                </a:lnTo>
                <a:lnTo>
                  <a:pt x="181" y="471"/>
                </a:lnTo>
                <a:lnTo>
                  <a:pt x="180" y="474"/>
                </a:lnTo>
                <a:lnTo>
                  <a:pt x="179" y="476"/>
                </a:lnTo>
                <a:lnTo>
                  <a:pt x="176" y="478"/>
                </a:lnTo>
                <a:lnTo>
                  <a:pt x="174" y="481"/>
                </a:lnTo>
                <a:lnTo>
                  <a:pt x="172" y="482"/>
                </a:lnTo>
                <a:lnTo>
                  <a:pt x="169" y="483"/>
                </a:lnTo>
                <a:lnTo>
                  <a:pt x="166" y="483"/>
                </a:lnTo>
                <a:close/>
                <a:moveTo>
                  <a:pt x="434" y="91"/>
                </a:moveTo>
                <a:lnTo>
                  <a:pt x="434" y="88"/>
                </a:lnTo>
                <a:lnTo>
                  <a:pt x="435" y="85"/>
                </a:lnTo>
                <a:lnTo>
                  <a:pt x="436" y="83"/>
                </a:lnTo>
                <a:lnTo>
                  <a:pt x="439" y="81"/>
                </a:lnTo>
                <a:lnTo>
                  <a:pt x="441" y="78"/>
                </a:lnTo>
                <a:lnTo>
                  <a:pt x="443" y="77"/>
                </a:lnTo>
                <a:lnTo>
                  <a:pt x="446" y="76"/>
                </a:lnTo>
                <a:lnTo>
                  <a:pt x="449" y="76"/>
                </a:lnTo>
                <a:lnTo>
                  <a:pt x="451" y="76"/>
                </a:lnTo>
                <a:lnTo>
                  <a:pt x="455" y="77"/>
                </a:lnTo>
                <a:lnTo>
                  <a:pt x="457" y="78"/>
                </a:lnTo>
                <a:lnTo>
                  <a:pt x="460" y="81"/>
                </a:lnTo>
                <a:lnTo>
                  <a:pt x="461" y="83"/>
                </a:lnTo>
                <a:lnTo>
                  <a:pt x="463" y="85"/>
                </a:lnTo>
                <a:lnTo>
                  <a:pt x="463" y="88"/>
                </a:lnTo>
                <a:lnTo>
                  <a:pt x="464" y="91"/>
                </a:lnTo>
                <a:lnTo>
                  <a:pt x="464" y="166"/>
                </a:lnTo>
                <a:lnTo>
                  <a:pt x="463" y="169"/>
                </a:lnTo>
                <a:lnTo>
                  <a:pt x="463" y="173"/>
                </a:lnTo>
                <a:lnTo>
                  <a:pt x="461" y="175"/>
                </a:lnTo>
                <a:lnTo>
                  <a:pt x="460" y="177"/>
                </a:lnTo>
                <a:lnTo>
                  <a:pt x="457" y="179"/>
                </a:lnTo>
                <a:lnTo>
                  <a:pt x="455" y="180"/>
                </a:lnTo>
                <a:lnTo>
                  <a:pt x="451" y="181"/>
                </a:lnTo>
                <a:lnTo>
                  <a:pt x="449" y="181"/>
                </a:lnTo>
                <a:lnTo>
                  <a:pt x="446" y="181"/>
                </a:lnTo>
                <a:lnTo>
                  <a:pt x="443" y="180"/>
                </a:lnTo>
                <a:lnTo>
                  <a:pt x="441" y="179"/>
                </a:lnTo>
                <a:lnTo>
                  <a:pt x="439" y="177"/>
                </a:lnTo>
                <a:lnTo>
                  <a:pt x="436" y="175"/>
                </a:lnTo>
                <a:lnTo>
                  <a:pt x="435" y="173"/>
                </a:lnTo>
                <a:lnTo>
                  <a:pt x="434" y="169"/>
                </a:lnTo>
                <a:lnTo>
                  <a:pt x="434" y="166"/>
                </a:lnTo>
                <a:lnTo>
                  <a:pt x="434" y="91"/>
                </a:lnTo>
                <a:close/>
                <a:moveTo>
                  <a:pt x="543" y="182"/>
                </a:moveTo>
                <a:lnTo>
                  <a:pt x="572" y="113"/>
                </a:lnTo>
                <a:lnTo>
                  <a:pt x="573" y="109"/>
                </a:lnTo>
                <a:lnTo>
                  <a:pt x="576" y="107"/>
                </a:lnTo>
                <a:lnTo>
                  <a:pt x="578" y="106"/>
                </a:lnTo>
                <a:lnTo>
                  <a:pt x="580" y="104"/>
                </a:lnTo>
                <a:lnTo>
                  <a:pt x="586" y="104"/>
                </a:lnTo>
                <a:lnTo>
                  <a:pt x="592" y="105"/>
                </a:lnTo>
                <a:lnTo>
                  <a:pt x="595" y="106"/>
                </a:lnTo>
                <a:lnTo>
                  <a:pt x="597" y="108"/>
                </a:lnTo>
                <a:lnTo>
                  <a:pt x="598" y="110"/>
                </a:lnTo>
                <a:lnTo>
                  <a:pt x="600" y="113"/>
                </a:lnTo>
                <a:lnTo>
                  <a:pt x="600" y="116"/>
                </a:lnTo>
                <a:lnTo>
                  <a:pt x="601" y="118"/>
                </a:lnTo>
                <a:lnTo>
                  <a:pt x="601" y="121"/>
                </a:lnTo>
                <a:lnTo>
                  <a:pt x="600" y="124"/>
                </a:lnTo>
                <a:lnTo>
                  <a:pt x="571" y="193"/>
                </a:lnTo>
                <a:lnTo>
                  <a:pt x="569" y="197"/>
                </a:lnTo>
                <a:lnTo>
                  <a:pt x="566" y="200"/>
                </a:lnTo>
                <a:lnTo>
                  <a:pt x="562" y="202"/>
                </a:lnTo>
                <a:lnTo>
                  <a:pt x="557" y="204"/>
                </a:lnTo>
                <a:lnTo>
                  <a:pt x="554" y="202"/>
                </a:lnTo>
                <a:lnTo>
                  <a:pt x="551" y="201"/>
                </a:lnTo>
                <a:lnTo>
                  <a:pt x="549" y="200"/>
                </a:lnTo>
                <a:lnTo>
                  <a:pt x="547" y="198"/>
                </a:lnTo>
                <a:lnTo>
                  <a:pt x="544" y="196"/>
                </a:lnTo>
                <a:lnTo>
                  <a:pt x="543" y="194"/>
                </a:lnTo>
                <a:lnTo>
                  <a:pt x="542" y="191"/>
                </a:lnTo>
                <a:lnTo>
                  <a:pt x="542" y="189"/>
                </a:lnTo>
                <a:lnTo>
                  <a:pt x="542" y="185"/>
                </a:lnTo>
                <a:lnTo>
                  <a:pt x="543" y="182"/>
                </a:lnTo>
                <a:close/>
                <a:moveTo>
                  <a:pt x="449" y="0"/>
                </a:moveTo>
                <a:lnTo>
                  <a:pt x="426" y="0"/>
                </a:lnTo>
                <a:lnTo>
                  <a:pt x="403" y="2"/>
                </a:lnTo>
                <a:lnTo>
                  <a:pt x="381" y="6"/>
                </a:lnTo>
                <a:lnTo>
                  <a:pt x="358" y="9"/>
                </a:lnTo>
                <a:lnTo>
                  <a:pt x="337" y="14"/>
                </a:lnTo>
                <a:lnTo>
                  <a:pt x="316" y="21"/>
                </a:lnTo>
                <a:lnTo>
                  <a:pt x="295" y="27"/>
                </a:lnTo>
                <a:lnTo>
                  <a:pt x="275" y="36"/>
                </a:lnTo>
                <a:lnTo>
                  <a:pt x="255" y="44"/>
                </a:lnTo>
                <a:lnTo>
                  <a:pt x="235" y="55"/>
                </a:lnTo>
                <a:lnTo>
                  <a:pt x="216" y="66"/>
                </a:lnTo>
                <a:lnTo>
                  <a:pt x="198" y="77"/>
                </a:lnTo>
                <a:lnTo>
                  <a:pt x="181" y="89"/>
                </a:lnTo>
                <a:lnTo>
                  <a:pt x="164" y="103"/>
                </a:lnTo>
                <a:lnTo>
                  <a:pt x="148" y="117"/>
                </a:lnTo>
                <a:lnTo>
                  <a:pt x="131" y="132"/>
                </a:lnTo>
                <a:lnTo>
                  <a:pt x="116" y="148"/>
                </a:lnTo>
                <a:lnTo>
                  <a:pt x="103" y="164"/>
                </a:lnTo>
                <a:lnTo>
                  <a:pt x="90" y="181"/>
                </a:lnTo>
                <a:lnTo>
                  <a:pt x="77" y="198"/>
                </a:lnTo>
                <a:lnTo>
                  <a:pt x="65" y="216"/>
                </a:lnTo>
                <a:lnTo>
                  <a:pt x="54" y="236"/>
                </a:lnTo>
                <a:lnTo>
                  <a:pt x="45" y="255"/>
                </a:lnTo>
                <a:lnTo>
                  <a:pt x="35" y="274"/>
                </a:lnTo>
                <a:lnTo>
                  <a:pt x="28" y="294"/>
                </a:lnTo>
                <a:lnTo>
                  <a:pt x="20" y="316"/>
                </a:lnTo>
                <a:lnTo>
                  <a:pt x="15" y="337"/>
                </a:lnTo>
                <a:lnTo>
                  <a:pt x="9" y="359"/>
                </a:lnTo>
                <a:lnTo>
                  <a:pt x="5" y="380"/>
                </a:lnTo>
                <a:lnTo>
                  <a:pt x="3" y="403"/>
                </a:lnTo>
                <a:lnTo>
                  <a:pt x="1" y="426"/>
                </a:lnTo>
                <a:lnTo>
                  <a:pt x="0" y="449"/>
                </a:lnTo>
                <a:lnTo>
                  <a:pt x="0" y="613"/>
                </a:lnTo>
                <a:lnTo>
                  <a:pt x="1" y="616"/>
                </a:lnTo>
                <a:lnTo>
                  <a:pt x="1" y="620"/>
                </a:lnTo>
                <a:lnTo>
                  <a:pt x="3" y="622"/>
                </a:lnTo>
                <a:lnTo>
                  <a:pt x="4" y="624"/>
                </a:lnTo>
                <a:lnTo>
                  <a:pt x="7" y="626"/>
                </a:lnTo>
                <a:lnTo>
                  <a:pt x="9" y="627"/>
                </a:lnTo>
                <a:lnTo>
                  <a:pt x="13" y="628"/>
                </a:lnTo>
                <a:lnTo>
                  <a:pt x="15" y="628"/>
                </a:lnTo>
                <a:lnTo>
                  <a:pt x="883" y="628"/>
                </a:lnTo>
                <a:lnTo>
                  <a:pt x="886" y="628"/>
                </a:lnTo>
                <a:lnTo>
                  <a:pt x="888" y="627"/>
                </a:lnTo>
                <a:lnTo>
                  <a:pt x="891" y="626"/>
                </a:lnTo>
                <a:lnTo>
                  <a:pt x="893" y="624"/>
                </a:lnTo>
                <a:lnTo>
                  <a:pt x="895" y="622"/>
                </a:lnTo>
                <a:lnTo>
                  <a:pt x="897" y="620"/>
                </a:lnTo>
                <a:lnTo>
                  <a:pt x="898" y="616"/>
                </a:lnTo>
                <a:lnTo>
                  <a:pt x="898" y="613"/>
                </a:lnTo>
                <a:lnTo>
                  <a:pt x="898" y="449"/>
                </a:lnTo>
                <a:lnTo>
                  <a:pt x="897" y="426"/>
                </a:lnTo>
                <a:lnTo>
                  <a:pt x="895" y="403"/>
                </a:lnTo>
                <a:lnTo>
                  <a:pt x="892" y="380"/>
                </a:lnTo>
                <a:lnTo>
                  <a:pt x="888" y="359"/>
                </a:lnTo>
                <a:lnTo>
                  <a:pt x="884" y="337"/>
                </a:lnTo>
                <a:lnTo>
                  <a:pt x="877" y="316"/>
                </a:lnTo>
                <a:lnTo>
                  <a:pt x="870" y="294"/>
                </a:lnTo>
                <a:lnTo>
                  <a:pt x="862" y="274"/>
                </a:lnTo>
                <a:lnTo>
                  <a:pt x="854" y="255"/>
                </a:lnTo>
                <a:lnTo>
                  <a:pt x="843" y="236"/>
                </a:lnTo>
                <a:lnTo>
                  <a:pt x="832" y="216"/>
                </a:lnTo>
                <a:lnTo>
                  <a:pt x="821" y="198"/>
                </a:lnTo>
                <a:lnTo>
                  <a:pt x="809" y="181"/>
                </a:lnTo>
                <a:lnTo>
                  <a:pt x="795" y="164"/>
                </a:lnTo>
                <a:lnTo>
                  <a:pt x="781" y="148"/>
                </a:lnTo>
                <a:lnTo>
                  <a:pt x="766" y="132"/>
                </a:lnTo>
                <a:lnTo>
                  <a:pt x="750" y="117"/>
                </a:lnTo>
                <a:lnTo>
                  <a:pt x="734" y="103"/>
                </a:lnTo>
                <a:lnTo>
                  <a:pt x="717" y="89"/>
                </a:lnTo>
                <a:lnTo>
                  <a:pt x="700" y="77"/>
                </a:lnTo>
                <a:lnTo>
                  <a:pt x="681" y="66"/>
                </a:lnTo>
                <a:lnTo>
                  <a:pt x="662" y="55"/>
                </a:lnTo>
                <a:lnTo>
                  <a:pt x="643" y="44"/>
                </a:lnTo>
                <a:lnTo>
                  <a:pt x="624" y="36"/>
                </a:lnTo>
                <a:lnTo>
                  <a:pt x="603" y="27"/>
                </a:lnTo>
                <a:lnTo>
                  <a:pt x="582" y="21"/>
                </a:lnTo>
                <a:lnTo>
                  <a:pt x="561" y="14"/>
                </a:lnTo>
                <a:lnTo>
                  <a:pt x="539" y="9"/>
                </a:lnTo>
                <a:lnTo>
                  <a:pt x="517" y="6"/>
                </a:lnTo>
                <a:lnTo>
                  <a:pt x="494" y="2"/>
                </a:lnTo>
                <a:lnTo>
                  <a:pt x="472" y="0"/>
                </a:lnTo>
                <a:lnTo>
                  <a:pt x="44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4456">
            <a:extLst>
              <a:ext uri="{FF2B5EF4-FFF2-40B4-BE49-F238E27FC236}">
                <a16:creationId xmlns="" xmlns:a16="http://schemas.microsoft.com/office/drawing/2014/main" id="{FD760843-86E4-4695-859D-533D896667D5}"/>
              </a:ext>
            </a:extLst>
          </p:cNvPr>
          <p:cNvSpPr>
            <a:spLocks noEditPoints="1"/>
          </p:cNvSpPr>
          <p:nvPr/>
        </p:nvSpPr>
        <p:spPr bwMode="auto">
          <a:xfrm>
            <a:off x="9406204" y="1637795"/>
            <a:ext cx="296808" cy="298975"/>
          </a:xfrm>
          <a:custGeom>
            <a:avLst/>
            <a:gdLst>
              <a:gd name="T0" fmla="*/ 248 w 688"/>
              <a:gd name="T1" fmla="*/ 567 h 688"/>
              <a:gd name="T2" fmla="*/ 240 w 688"/>
              <a:gd name="T3" fmla="*/ 560 h 688"/>
              <a:gd name="T4" fmla="*/ 240 w 688"/>
              <a:gd name="T5" fmla="*/ 548 h 688"/>
              <a:gd name="T6" fmla="*/ 248 w 688"/>
              <a:gd name="T7" fmla="*/ 539 h 688"/>
              <a:gd name="T8" fmla="*/ 328 w 688"/>
              <a:gd name="T9" fmla="*/ 300 h 688"/>
              <a:gd name="T10" fmla="*/ 275 w 688"/>
              <a:gd name="T11" fmla="*/ 296 h 688"/>
              <a:gd name="T12" fmla="*/ 270 w 688"/>
              <a:gd name="T13" fmla="*/ 288 h 688"/>
              <a:gd name="T14" fmla="*/ 272 w 688"/>
              <a:gd name="T15" fmla="*/ 276 h 688"/>
              <a:gd name="T16" fmla="*/ 280 w 688"/>
              <a:gd name="T17" fmla="*/ 270 h 688"/>
              <a:gd name="T18" fmla="*/ 350 w 688"/>
              <a:gd name="T19" fmla="*/ 271 h 688"/>
              <a:gd name="T20" fmla="*/ 357 w 688"/>
              <a:gd name="T21" fmla="*/ 278 h 688"/>
              <a:gd name="T22" fmla="*/ 433 w 688"/>
              <a:gd name="T23" fmla="*/ 538 h 688"/>
              <a:gd name="T24" fmla="*/ 444 w 688"/>
              <a:gd name="T25" fmla="*/ 544 h 688"/>
              <a:gd name="T26" fmla="*/ 448 w 688"/>
              <a:gd name="T27" fmla="*/ 553 h 688"/>
              <a:gd name="T28" fmla="*/ 444 w 688"/>
              <a:gd name="T29" fmla="*/ 564 h 688"/>
              <a:gd name="T30" fmla="*/ 433 w 688"/>
              <a:gd name="T31" fmla="*/ 568 h 688"/>
              <a:gd name="T32" fmla="*/ 346 w 688"/>
              <a:gd name="T33" fmla="*/ 125 h 688"/>
              <a:gd name="T34" fmla="*/ 358 w 688"/>
              <a:gd name="T35" fmla="*/ 143 h 688"/>
              <a:gd name="T36" fmla="*/ 353 w 688"/>
              <a:gd name="T37" fmla="*/ 166 h 688"/>
              <a:gd name="T38" fmla="*/ 335 w 688"/>
              <a:gd name="T39" fmla="*/ 179 h 688"/>
              <a:gd name="T40" fmla="*/ 312 w 688"/>
              <a:gd name="T41" fmla="*/ 174 h 688"/>
              <a:gd name="T42" fmla="*/ 300 w 688"/>
              <a:gd name="T43" fmla="*/ 155 h 688"/>
              <a:gd name="T44" fmla="*/ 304 w 688"/>
              <a:gd name="T45" fmla="*/ 133 h 688"/>
              <a:gd name="T46" fmla="*/ 323 w 688"/>
              <a:gd name="T47" fmla="*/ 120 h 688"/>
              <a:gd name="T48" fmla="*/ 308 w 688"/>
              <a:gd name="T49" fmla="*/ 2 h 688"/>
              <a:gd name="T50" fmla="*/ 242 w 688"/>
              <a:gd name="T51" fmla="*/ 16 h 688"/>
              <a:gd name="T52" fmla="*/ 180 w 688"/>
              <a:gd name="T53" fmla="*/ 42 h 688"/>
              <a:gd name="T54" fmla="*/ 125 w 688"/>
              <a:gd name="T55" fmla="*/ 79 h 688"/>
              <a:gd name="T56" fmla="*/ 78 w 688"/>
              <a:gd name="T57" fmla="*/ 126 h 688"/>
              <a:gd name="T58" fmla="*/ 42 w 688"/>
              <a:gd name="T59" fmla="*/ 181 h 688"/>
              <a:gd name="T60" fmla="*/ 15 w 688"/>
              <a:gd name="T61" fmla="*/ 242 h 688"/>
              <a:gd name="T62" fmla="*/ 1 w 688"/>
              <a:gd name="T63" fmla="*/ 309 h 688"/>
              <a:gd name="T64" fmla="*/ 1 w 688"/>
              <a:gd name="T65" fmla="*/ 379 h 688"/>
              <a:gd name="T66" fmla="*/ 15 w 688"/>
              <a:gd name="T67" fmla="*/ 446 h 688"/>
              <a:gd name="T68" fmla="*/ 42 w 688"/>
              <a:gd name="T69" fmla="*/ 508 h 688"/>
              <a:gd name="T70" fmla="*/ 78 w 688"/>
              <a:gd name="T71" fmla="*/ 563 h 688"/>
              <a:gd name="T72" fmla="*/ 125 w 688"/>
              <a:gd name="T73" fmla="*/ 610 h 688"/>
              <a:gd name="T74" fmla="*/ 180 w 688"/>
              <a:gd name="T75" fmla="*/ 646 h 688"/>
              <a:gd name="T76" fmla="*/ 242 w 688"/>
              <a:gd name="T77" fmla="*/ 673 h 688"/>
              <a:gd name="T78" fmla="*/ 308 w 688"/>
              <a:gd name="T79" fmla="*/ 686 h 688"/>
              <a:gd name="T80" fmla="*/ 379 w 688"/>
              <a:gd name="T81" fmla="*/ 686 h 688"/>
              <a:gd name="T82" fmla="*/ 446 w 688"/>
              <a:gd name="T83" fmla="*/ 673 h 688"/>
              <a:gd name="T84" fmla="*/ 507 w 688"/>
              <a:gd name="T85" fmla="*/ 646 h 688"/>
              <a:gd name="T86" fmla="*/ 563 w 688"/>
              <a:gd name="T87" fmla="*/ 610 h 688"/>
              <a:gd name="T88" fmla="*/ 609 w 688"/>
              <a:gd name="T89" fmla="*/ 563 h 688"/>
              <a:gd name="T90" fmla="*/ 646 w 688"/>
              <a:gd name="T91" fmla="*/ 508 h 688"/>
              <a:gd name="T92" fmla="*/ 672 w 688"/>
              <a:gd name="T93" fmla="*/ 446 h 688"/>
              <a:gd name="T94" fmla="*/ 686 w 688"/>
              <a:gd name="T95" fmla="*/ 379 h 688"/>
              <a:gd name="T96" fmla="*/ 686 w 688"/>
              <a:gd name="T97" fmla="*/ 309 h 688"/>
              <a:gd name="T98" fmla="*/ 672 w 688"/>
              <a:gd name="T99" fmla="*/ 242 h 688"/>
              <a:gd name="T100" fmla="*/ 646 w 688"/>
              <a:gd name="T101" fmla="*/ 181 h 688"/>
              <a:gd name="T102" fmla="*/ 609 w 688"/>
              <a:gd name="T103" fmla="*/ 126 h 688"/>
              <a:gd name="T104" fmla="*/ 563 w 688"/>
              <a:gd name="T105" fmla="*/ 79 h 688"/>
              <a:gd name="T106" fmla="*/ 507 w 688"/>
              <a:gd name="T107" fmla="*/ 42 h 688"/>
              <a:gd name="T108" fmla="*/ 446 w 688"/>
              <a:gd name="T109" fmla="*/ 16 h 688"/>
              <a:gd name="T110" fmla="*/ 379 w 688"/>
              <a:gd name="T111" fmla="*/ 2 h 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88" h="688">
                <a:moveTo>
                  <a:pt x="433" y="568"/>
                </a:moveTo>
                <a:lnTo>
                  <a:pt x="254" y="568"/>
                </a:lnTo>
                <a:lnTo>
                  <a:pt x="250" y="568"/>
                </a:lnTo>
                <a:lnTo>
                  <a:pt x="248" y="567"/>
                </a:lnTo>
                <a:lnTo>
                  <a:pt x="245" y="566"/>
                </a:lnTo>
                <a:lnTo>
                  <a:pt x="243" y="564"/>
                </a:lnTo>
                <a:lnTo>
                  <a:pt x="242" y="562"/>
                </a:lnTo>
                <a:lnTo>
                  <a:pt x="240" y="560"/>
                </a:lnTo>
                <a:lnTo>
                  <a:pt x="240" y="556"/>
                </a:lnTo>
                <a:lnTo>
                  <a:pt x="239" y="553"/>
                </a:lnTo>
                <a:lnTo>
                  <a:pt x="240" y="551"/>
                </a:lnTo>
                <a:lnTo>
                  <a:pt x="240" y="548"/>
                </a:lnTo>
                <a:lnTo>
                  <a:pt x="242" y="546"/>
                </a:lnTo>
                <a:lnTo>
                  <a:pt x="243" y="544"/>
                </a:lnTo>
                <a:lnTo>
                  <a:pt x="245" y="541"/>
                </a:lnTo>
                <a:lnTo>
                  <a:pt x="248" y="539"/>
                </a:lnTo>
                <a:lnTo>
                  <a:pt x="250" y="539"/>
                </a:lnTo>
                <a:lnTo>
                  <a:pt x="254" y="538"/>
                </a:lnTo>
                <a:lnTo>
                  <a:pt x="328" y="538"/>
                </a:lnTo>
                <a:lnTo>
                  <a:pt x="328" y="300"/>
                </a:lnTo>
                <a:lnTo>
                  <a:pt x="283" y="300"/>
                </a:lnTo>
                <a:lnTo>
                  <a:pt x="280" y="299"/>
                </a:lnTo>
                <a:lnTo>
                  <a:pt x="278" y="299"/>
                </a:lnTo>
                <a:lnTo>
                  <a:pt x="275" y="296"/>
                </a:lnTo>
                <a:lnTo>
                  <a:pt x="273" y="295"/>
                </a:lnTo>
                <a:lnTo>
                  <a:pt x="272" y="293"/>
                </a:lnTo>
                <a:lnTo>
                  <a:pt x="270" y="290"/>
                </a:lnTo>
                <a:lnTo>
                  <a:pt x="270" y="288"/>
                </a:lnTo>
                <a:lnTo>
                  <a:pt x="269" y="285"/>
                </a:lnTo>
                <a:lnTo>
                  <a:pt x="270" y="281"/>
                </a:lnTo>
                <a:lnTo>
                  <a:pt x="270" y="278"/>
                </a:lnTo>
                <a:lnTo>
                  <a:pt x="272" y="276"/>
                </a:lnTo>
                <a:lnTo>
                  <a:pt x="273" y="274"/>
                </a:lnTo>
                <a:lnTo>
                  <a:pt x="275" y="272"/>
                </a:lnTo>
                <a:lnTo>
                  <a:pt x="278" y="271"/>
                </a:lnTo>
                <a:lnTo>
                  <a:pt x="280" y="270"/>
                </a:lnTo>
                <a:lnTo>
                  <a:pt x="283" y="270"/>
                </a:lnTo>
                <a:lnTo>
                  <a:pt x="343" y="270"/>
                </a:lnTo>
                <a:lnTo>
                  <a:pt x="347" y="270"/>
                </a:lnTo>
                <a:lnTo>
                  <a:pt x="350" y="271"/>
                </a:lnTo>
                <a:lnTo>
                  <a:pt x="352" y="272"/>
                </a:lnTo>
                <a:lnTo>
                  <a:pt x="354" y="274"/>
                </a:lnTo>
                <a:lnTo>
                  <a:pt x="356" y="276"/>
                </a:lnTo>
                <a:lnTo>
                  <a:pt x="357" y="278"/>
                </a:lnTo>
                <a:lnTo>
                  <a:pt x="358" y="281"/>
                </a:lnTo>
                <a:lnTo>
                  <a:pt x="358" y="285"/>
                </a:lnTo>
                <a:lnTo>
                  <a:pt x="358" y="538"/>
                </a:lnTo>
                <a:lnTo>
                  <a:pt x="433" y="538"/>
                </a:lnTo>
                <a:lnTo>
                  <a:pt x="437" y="539"/>
                </a:lnTo>
                <a:lnTo>
                  <a:pt x="439" y="539"/>
                </a:lnTo>
                <a:lnTo>
                  <a:pt x="442" y="541"/>
                </a:lnTo>
                <a:lnTo>
                  <a:pt x="444" y="544"/>
                </a:lnTo>
                <a:lnTo>
                  <a:pt x="446" y="546"/>
                </a:lnTo>
                <a:lnTo>
                  <a:pt x="447" y="548"/>
                </a:lnTo>
                <a:lnTo>
                  <a:pt x="448" y="551"/>
                </a:lnTo>
                <a:lnTo>
                  <a:pt x="448" y="553"/>
                </a:lnTo>
                <a:lnTo>
                  <a:pt x="448" y="556"/>
                </a:lnTo>
                <a:lnTo>
                  <a:pt x="447" y="560"/>
                </a:lnTo>
                <a:lnTo>
                  <a:pt x="446" y="562"/>
                </a:lnTo>
                <a:lnTo>
                  <a:pt x="444" y="564"/>
                </a:lnTo>
                <a:lnTo>
                  <a:pt x="442" y="566"/>
                </a:lnTo>
                <a:lnTo>
                  <a:pt x="439" y="567"/>
                </a:lnTo>
                <a:lnTo>
                  <a:pt x="437" y="568"/>
                </a:lnTo>
                <a:lnTo>
                  <a:pt x="433" y="568"/>
                </a:lnTo>
                <a:close/>
                <a:moveTo>
                  <a:pt x="328" y="120"/>
                </a:moveTo>
                <a:lnTo>
                  <a:pt x="335" y="120"/>
                </a:lnTo>
                <a:lnTo>
                  <a:pt x="340" y="122"/>
                </a:lnTo>
                <a:lnTo>
                  <a:pt x="346" y="125"/>
                </a:lnTo>
                <a:lnTo>
                  <a:pt x="350" y="128"/>
                </a:lnTo>
                <a:lnTo>
                  <a:pt x="353" y="133"/>
                </a:lnTo>
                <a:lnTo>
                  <a:pt x="356" y="138"/>
                </a:lnTo>
                <a:lnTo>
                  <a:pt x="358" y="143"/>
                </a:lnTo>
                <a:lnTo>
                  <a:pt x="358" y="150"/>
                </a:lnTo>
                <a:lnTo>
                  <a:pt x="358" y="155"/>
                </a:lnTo>
                <a:lnTo>
                  <a:pt x="356" y="162"/>
                </a:lnTo>
                <a:lnTo>
                  <a:pt x="353" y="166"/>
                </a:lnTo>
                <a:lnTo>
                  <a:pt x="350" y="171"/>
                </a:lnTo>
                <a:lnTo>
                  <a:pt x="346" y="174"/>
                </a:lnTo>
                <a:lnTo>
                  <a:pt x="340" y="178"/>
                </a:lnTo>
                <a:lnTo>
                  <a:pt x="335" y="179"/>
                </a:lnTo>
                <a:lnTo>
                  <a:pt x="328" y="180"/>
                </a:lnTo>
                <a:lnTo>
                  <a:pt x="323" y="179"/>
                </a:lnTo>
                <a:lnTo>
                  <a:pt x="317" y="178"/>
                </a:lnTo>
                <a:lnTo>
                  <a:pt x="312" y="174"/>
                </a:lnTo>
                <a:lnTo>
                  <a:pt x="307" y="171"/>
                </a:lnTo>
                <a:lnTo>
                  <a:pt x="304" y="166"/>
                </a:lnTo>
                <a:lnTo>
                  <a:pt x="301" y="162"/>
                </a:lnTo>
                <a:lnTo>
                  <a:pt x="300" y="155"/>
                </a:lnTo>
                <a:lnTo>
                  <a:pt x="298" y="150"/>
                </a:lnTo>
                <a:lnTo>
                  <a:pt x="300" y="143"/>
                </a:lnTo>
                <a:lnTo>
                  <a:pt x="301" y="138"/>
                </a:lnTo>
                <a:lnTo>
                  <a:pt x="304" y="133"/>
                </a:lnTo>
                <a:lnTo>
                  <a:pt x="307" y="128"/>
                </a:lnTo>
                <a:lnTo>
                  <a:pt x="312" y="125"/>
                </a:lnTo>
                <a:lnTo>
                  <a:pt x="317" y="122"/>
                </a:lnTo>
                <a:lnTo>
                  <a:pt x="323" y="120"/>
                </a:lnTo>
                <a:lnTo>
                  <a:pt x="328" y="120"/>
                </a:lnTo>
                <a:close/>
                <a:moveTo>
                  <a:pt x="343" y="0"/>
                </a:moveTo>
                <a:lnTo>
                  <a:pt x="326" y="0"/>
                </a:lnTo>
                <a:lnTo>
                  <a:pt x="308" y="2"/>
                </a:lnTo>
                <a:lnTo>
                  <a:pt x="291" y="4"/>
                </a:lnTo>
                <a:lnTo>
                  <a:pt x="274" y="8"/>
                </a:lnTo>
                <a:lnTo>
                  <a:pt x="258" y="11"/>
                </a:lnTo>
                <a:lnTo>
                  <a:pt x="242" y="16"/>
                </a:lnTo>
                <a:lnTo>
                  <a:pt x="226" y="21"/>
                </a:lnTo>
                <a:lnTo>
                  <a:pt x="210" y="28"/>
                </a:lnTo>
                <a:lnTo>
                  <a:pt x="195" y="34"/>
                </a:lnTo>
                <a:lnTo>
                  <a:pt x="180" y="42"/>
                </a:lnTo>
                <a:lnTo>
                  <a:pt x="166" y="50"/>
                </a:lnTo>
                <a:lnTo>
                  <a:pt x="152" y="59"/>
                </a:lnTo>
                <a:lnTo>
                  <a:pt x="138" y="69"/>
                </a:lnTo>
                <a:lnTo>
                  <a:pt x="125" y="79"/>
                </a:lnTo>
                <a:lnTo>
                  <a:pt x="112" y="90"/>
                </a:lnTo>
                <a:lnTo>
                  <a:pt x="101" y="102"/>
                </a:lnTo>
                <a:lnTo>
                  <a:pt x="89" y="113"/>
                </a:lnTo>
                <a:lnTo>
                  <a:pt x="78" y="126"/>
                </a:lnTo>
                <a:lnTo>
                  <a:pt x="68" y="139"/>
                </a:lnTo>
                <a:lnTo>
                  <a:pt x="59" y="152"/>
                </a:lnTo>
                <a:lnTo>
                  <a:pt x="49" y="166"/>
                </a:lnTo>
                <a:lnTo>
                  <a:pt x="42" y="181"/>
                </a:lnTo>
                <a:lnTo>
                  <a:pt x="33" y="196"/>
                </a:lnTo>
                <a:lnTo>
                  <a:pt x="27" y="211"/>
                </a:lnTo>
                <a:lnTo>
                  <a:pt x="20" y="227"/>
                </a:lnTo>
                <a:lnTo>
                  <a:pt x="15" y="242"/>
                </a:lnTo>
                <a:lnTo>
                  <a:pt x="11" y="259"/>
                </a:lnTo>
                <a:lnTo>
                  <a:pt x="6" y="275"/>
                </a:lnTo>
                <a:lnTo>
                  <a:pt x="3" y="292"/>
                </a:lnTo>
                <a:lnTo>
                  <a:pt x="1" y="309"/>
                </a:lnTo>
                <a:lnTo>
                  <a:pt x="0" y="326"/>
                </a:lnTo>
                <a:lnTo>
                  <a:pt x="0" y="345"/>
                </a:lnTo>
                <a:lnTo>
                  <a:pt x="0" y="362"/>
                </a:lnTo>
                <a:lnTo>
                  <a:pt x="1" y="379"/>
                </a:lnTo>
                <a:lnTo>
                  <a:pt x="3" y="396"/>
                </a:lnTo>
                <a:lnTo>
                  <a:pt x="6" y="413"/>
                </a:lnTo>
                <a:lnTo>
                  <a:pt x="11" y="430"/>
                </a:lnTo>
                <a:lnTo>
                  <a:pt x="15" y="446"/>
                </a:lnTo>
                <a:lnTo>
                  <a:pt x="20" y="462"/>
                </a:lnTo>
                <a:lnTo>
                  <a:pt x="27" y="478"/>
                </a:lnTo>
                <a:lnTo>
                  <a:pt x="33" y="493"/>
                </a:lnTo>
                <a:lnTo>
                  <a:pt x="42" y="508"/>
                </a:lnTo>
                <a:lnTo>
                  <a:pt x="49" y="522"/>
                </a:lnTo>
                <a:lnTo>
                  <a:pt x="59" y="536"/>
                </a:lnTo>
                <a:lnTo>
                  <a:pt x="68" y="550"/>
                </a:lnTo>
                <a:lnTo>
                  <a:pt x="78" y="563"/>
                </a:lnTo>
                <a:lnTo>
                  <a:pt x="89" y="576"/>
                </a:lnTo>
                <a:lnTo>
                  <a:pt x="101" y="587"/>
                </a:lnTo>
                <a:lnTo>
                  <a:pt x="112" y="598"/>
                </a:lnTo>
                <a:lnTo>
                  <a:pt x="125" y="610"/>
                </a:lnTo>
                <a:lnTo>
                  <a:pt x="138" y="620"/>
                </a:lnTo>
                <a:lnTo>
                  <a:pt x="152" y="629"/>
                </a:lnTo>
                <a:lnTo>
                  <a:pt x="166" y="638"/>
                </a:lnTo>
                <a:lnTo>
                  <a:pt x="180" y="646"/>
                </a:lnTo>
                <a:lnTo>
                  <a:pt x="195" y="654"/>
                </a:lnTo>
                <a:lnTo>
                  <a:pt x="210" y="661"/>
                </a:lnTo>
                <a:lnTo>
                  <a:pt x="226" y="667"/>
                </a:lnTo>
                <a:lnTo>
                  <a:pt x="242" y="673"/>
                </a:lnTo>
                <a:lnTo>
                  <a:pt x="258" y="677"/>
                </a:lnTo>
                <a:lnTo>
                  <a:pt x="274" y="681"/>
                </a:lnTo>
                <a:lnTo>
                  <a:pt x="291" y="684"/>
                </a:lnTo>
                <a:lnTo>
                  <a:pt x="308" y="686"/>
                </a:lnTo>
                <a:lnTo>
                  <a:pt x="326" y="688"/>
                </a:lnTo>
                <a:lnTo>
                  <a:pt x="343" y="688"/>
                </a:lnTo>
                <a:lnTo>
                  <a:pt x="362" y="688"/>
                </a:lnTo>
                <a:lnTo>
                  <a:pt x="379" y="686"/>
                </a:lnTo>
                <a:lnTo>
                  <a:pt x="396" y="684"/>
                </a:lnTo>
                <a:lnTo>
                  <a:pt x="413" y="681"/>
                </a:lnTo>
                <a:lnTo>
                  <a:pt x="429" y="677"/>
                </a:lnTo>
                <a:lnTo>
                  <a:pt x="446" y="673"/>
                </a:lnTo>
                <a:lnTo>
                  <a:pt x="462" y="667"/>
                </a:lnTo>
                <a:lnTo>
                  <a:pt x="477" y="661"/>
                </a:lnTo>
                <a:lnTo>
                  <a:pt x="492" y="654"/>
                </a:lnTo>
                <a:lnTo>
                  <a:pt x="507" y="646"/>
                </a:lnTo>
                <a:lnTo>
                  <a:pt x="522" y="638"/>
                </a:lnTo>
                <a:lnTo>
                  <a:pt x="536" y="629"/>
                </a:lnTo>
                <a:lnTo>
                  <a:pt x="549" y="620"/>
                </a:lnTo>
                <a:lnTo>
                  <a:pt x="563" y="610"/>
                </a:lnTo>
                <a:lnTo>
                  <a:pt x="575" y="598"/>
                </a:lnTo>
                <a:lnTo>
                  <a:pt x="586" y="587"/>
                </a:lnTo>
                <a:lnTo>
                  <a:pt x="598" y="576"/>
                </a:lnTo>
                <a:lnTo>
                  <a:pt x="609" y="563"/>
                </a:lnTo>
                <a:lnTo>
                  <a:pt x="619" y="550"/>
                </a:lnTo>
                <a:lnTo>
                  <a:pt x="629" y="536"/>
                </a:lnTo>
                <a:lnTo>
                  <a:pt x="638" y="522"/>
                </a:lnTo>
                <a:lnTo>
                  <a:pt x="646" y="508"/>
                </a:lnTo>
                <a:lnTo>
                  <a:pt x="654" y="493"/>
                </a:lnTo>
                <a:lnTo>
                  <a:pt x="660" y="478"/>
                </a:lnTo>
                <a:lnTo>
                  <a:pt x="667" y="462"/>
                </a:lnTo>
                <a:lnTo>
                  <a:pt x="672" y="446"/>
                </a:lnTo>
                <a:lnTo>
                  <a:pt x="676" y="430"/>
                </a:lnTo>
                <a:lnTo>
                  <a:pt x="680" y="413"/>
                </a:lnTo>
                <a:lnTo>
                  <a:pt x="684" y="396"/>
                </a:lnTo>
                <a:lnTo>
                  <a:pt x="686" y="379"/>
                </a:lnTo>
                <a:lnTo>
                  <a:pt x="687" y="362"/>
                </a:lnTo>
                <a:lnTo>
                  <a:pt x="688" y="345"/>
                </a:lnTo>
                <a:lnTo>
                  <a:pt x="687" y="326"/>
                </a:lnTo>
                <a:lnTo>
                  <a:pt x="686" y="309"/>
                </a:lnTo>
                <a:lnTo>
                  <a:pt x="684" y="292"/>
                </a:lnTo>
                <a:lnTo>
                  <a:pt x="680" y="275"/>
                </a:lnTo>
                <a:lnTo>
                  <a:pt x="676" y="259"/>
                </a:lnTo>
                <a:lnTo>
                  <a:pt x="672" y="242"/>
                </a:lnTo>
                <a:lnTo>
                  <a:pt x="667" y="227"/>
                </a:lnTo>
                <a:lnTo>
                  <a:pt x="660" y="211"/>
                </a:lnTo>
                <a:lnTo>
                  <a:pt x="654" y="196"/>
                </a:lnTo>
                <a:lnTo>
                  <a:pt x="646" y="181"/>
                </a:lnTo>
                <a:lnTo>
                  <a:pt x="638" y="166"/>
                </a:lnTo>
                <a:lnTo>
                  <a:pt x="629" y="152"/>
                </a:lnTo>
                <a:lnTo>
                  <a:pt x="619" y="139"/>
                </a:lnTo>
                <a:lnTo>
                  <a:pt x="609" y="126"/>
                </a:lnTo>
                <a:lnTo>
                  <a:pt x="598" y="113"/>
                </a:lnTo>
                <a:lnTo>
                  <a:pt x="586" y="102"/>
                </a:lnTo>
                <a:lnTo>
                  <a:pt x="575" y="90"/>
                </a:lnTo>
                <a:lnTo>
                  <a:pt x="563" y="79"/>
                </a:lnTo>
                <a:lnTo>
                  <a:pt x="549" y="69"/>
                </a:lnTo>
                <a:lnTo>
                  <a:pt x="536" y="59"/>
                </a:lnTo>
                <a:lnTo>
                  <a:pt x="522" y="50"/>
                </a:lnTo>
                <a:lnTo>
                  <a:pt x="507" y="42"/>
                </a:lnTo>
                <a:lnTo>
                  <a:pt x="492" y="34"/>
                </a:lnTo>
                <a:lnTo>
                  <a:pt x="477" y="28"/>
                </a:lnTo>
                <a:lnTo>
                  <a:pt x="462" y="21"/>
                </a:lnTo>
                <a:lnTo>
                  <a:pt x="446" y="16"/>
                </a:lnTo>
                <a:lnTo>
                  <a:pt x="429" y="11"/>
                </a:lnTo>
                <a:lnTo>
                  <a:pt x="413" y="8"/>
                </a:lnTo>
                <a:lnTo>
                  <a:pt x="396" y="4"/>
                </a:lnTo>
                <a:lnTo>
                  <a:pt x="379" y="2"/>
                </a:lnTo>
                <a:lnTo>
                  <a:pt x="362" y="0"/>
                </a:lnTo>
                <a:lnTo>
                  <a:pt x="3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766558" y="523577"/>
            <a:ext cx="4712836" cy="1231106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</a:t>
            </a:r>
          </a:p>
          <a:p>
            <a:pPr algn="ctr"/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="" xmlns:a16="http://schemas.microsoft.com/office/drawing/2014/main" id="{A3892A15-6C31-4A79-B91A-35046CE4937B}"/>
              </a:ext>
            </a:extLst>
          </p:cNvPr>
          <p:cNvSpPr txBox="1"/>
          <p:nvPr/>
        </p:nvSpPr>
        <p:spPr>
          <a:xfrm>
            <a:off x="1522755" y="2124500"/>
            <a:ext cx="3956639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="" xmlns:a16="http://schemas.microsoft.com/office/drawing/2014/main" id="{2CB5AC62-2672-4330-BB3B-0C1589A4BF56}"/>
              </a:ext>
            </a:extLst>
          </p:cNvPr>
          <p:cNvSpPr txBox="1"/>
          <p:nvPr/>
        </p:nvSpPr>
        <p:spPr>
          <a:xfrm>
            <a:off x="766558" y="2124499"/>
            <a:ext cx="519439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800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="" xmlns:a16="http://schemas.microsoft.com/office/drawing/2014/main" id="{197FF77E-A6A2-4076-A6F8-E608D91A7CE1}"/>
              </a:ext>
            </a:extLst>
          </p:cNvPr>
          <p:cNvSpPr txBox="1"/>
          <p:nvPr/>
        </p:nvSpPr>
        <p:spPr>
          <a:xfrm>
            <a:off x="1522755" y="2926919"/>
            <a:ext cx="3956639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="" xmlns:a16="http://schemas.microsoft.com/office/drawing/2014/main" id="{BA2C5F73-D8C2-4170-AD92-6B41314B6EFE}"/>
              </a:ext>
            </a:extLst>
          </p:cNvPr>
          <p:cNvSpPr txBox="1"/>
          <p:nvPr/>
        </p:nvSpPr>
        <p:spPr>
          <a:xfrm>
            <a:off x="766558" y="2926918"/>
            <a:ext cx="519439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800" b="1" dirty="0">
                <a:solidFill>
                  <a:schemeClr val="accent2"/>
                </a:solidFill>
              </a:rPr>
              <a:t>02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="" xmlns:a16="http://schemas.microsoft.com/office/drawing/2014/main" id="{8DDD0E87-2004-48D4-8663-9FAEB18AFC45}"/>
              </a:ext>
            </a:extLst>
          </p:cNvPr>
          <p:cNvSpPr txBox="1"/>
          <p:nvPr/>
        </p:nvSpPr>
        <p:spPr>
          <a:xfrm>
            <a:off x="1522755" y="3729337"/>
            <a:ext cx="3956639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="" xmlns:a16="http://schemas.microsoft.com/office/drawing/2014/main" id="{59913244-B7DB-47B8-9950-FE5F122C209E}"/>
              </a:ext>
            </a:extLst>
          </p:cNvPr>
          <p:cNvSpPr txBox="1"/>
          <p:nvPr/>
        </p:nvSpPr>
        <p:spPr>
          <a:xfrm>
            <a:off x="766558" y="3729336"/>
            <a:ext cx="519439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800" b="1" dirty="0">
                <a:solidFill>
                  <a:schemeClr val="tx2"/>
                </a:solidFill>
              </a:rPr>
              <a:t>03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="" xmlns:a16="http://schemas.microsoft.com/office/drawing/2014/main" id="{6349FD20-2BD9-46C7-87A7-C9134C925271}"/>
              </a:ext>
            </a:extLst>
          </p:cNvPr>
          <p:cNvSpPr txBox="1"/>
          <p:nvPr/>
        </p:nvSpPr>
        <p:spPr>
          <a:xfrm>
            <a:off x="1522755" y="4531755"/>
            <a:ext cx="3956639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="" xmlns:a16="http://schemas.microsoft.com/office/drawing/2014/main" id="{2181361D-E47B-4F32-BF11-0493AFD9F411}"/>
              </a:ext>
            </a:extLst>
          </p:cNvPr>
          <p:cNvSpPr txBox="1"/>
          <p:nvPr/>
        </p:nvSpPr>
        <p:spPr>
          <a:xfrm>
            <a:off x="766558" y="4531754"/>
            <a:ext cx="519439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800" b="1" dirty="0">
                <a:solidFill>
                  <a:schemeClr val="accent1"/>
                </a:solidFill>
              </a:rPr>
              <a:t>04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="" xmlns:a16="http://schemas.microsoft.com/office/drawing/2014/main" id="{4A789231-6D86-423B-BA51-298B2216C8B0}"/>
              </a:ext>
            </a:extLst>
          </p:cNvPr>
          <p:cNvSpPr txBox="1"/>
          <p:nvPr/>
        </p:nvSpPr>
        <p:spPr>
          <a:xfrm>
            <a:off x="1522755" y="5334174"/>
            <a:ext cx="3956639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="" xmlns:a16="http://schemas.microsoft.com/office/drawing/2014/main" id="{05C40953-CF24-40BE-BA33-23C68E561856}"/>
              </a:ext>
            </a:extLst>
          </p:cNvPr>
          <p:cNvSpPr txBox="1"/>
          <p:nvPr/>
        </p:nvSpPr>
        <p:spPr>
          <a:xfrm>
            <a:off x="766558" y="5334173"/>
            <a:ext cx="519439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800" b="1" dirty="0">
                <a:solidFill>
                  <a:schemeClr val="accent2"/>
                </a:solidFill>
              </a:rPr>
              <a:t>05</a:t>
            </a:r>
          </a:p>
        </p:txBody>
      </p:sp>
    </p:spTree>
    <p:extLst>
      <p:ext uri="{BB962C8B-B14F-4D97-AF65-F5344CB8AC3E}">
        <p14:creationId xmlns:p14="http://schemas.microsoft.com/office/powerpoint/2010/main" val="312710683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12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3F35C90F-4F3A-4F7F-B8AE-B5ECCDBD3D4E}"/>
              </a:ext>
            </a:extLst>
          </p:cNvPr>
          <p:cNvGrpSpPr/>
          <p:nvPr/>
        </p:nvGrpSpPr>
        <p:grpSpPr>
          <a:xfrm>
            <a:off x="4253559" y="1482270"/>
            <a:ext cx="7709841" cy="4274464"/>
            <a:chOff x="4253559" y="1482270"/>
            <a:chExt cx="7709841" cy="4274464"/>
          </a:xfrm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24" name="Arrow: Pentagon 23">
              <a:extLst>
                <a:ext uri="{FF2B5EF4-FFF2-40B4-BE49-F238E27FC236}">
                  <a16:creationId xmlns="" xmlns:a16="http://schemas.microsoft.com/office/drawing/2014/main" id="{FDC52F30-98C6-4319-8129-D20AEF99E90F}"/>
                </a:ext>
              </a:extLst>
            </p:cNvPr>
            <p:cNvSpPr/>
            <p:nvPr/>
          </p:nvSpPr>
          <p:spPr>
            <a:xfrm>
              <a:off x="6096000" y="4784942"/>
              <a:ext cx="5867400" cy="971792"/>
            </a:xfrm>
            <a:prstGeom prst="homePlat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Hexagon 22">
              <a:extLst>
                <a:ext uri="{FF2B5EF4-FFF2-40B4-BE49-F238E27FC236}">
                  <a16:creationId xmlns="" xmlns:a16="http://schemas.microsoft.com/office/drawing/2014/main" id="{C799E586-A3A3-4376-84D4-A1903069889B}"/>
                </a:ext>
              </a:extLst>
            </p:cNvPr>
            <p:cNvSpPr/>
            <p:nvPr/>
          </p:nvSpPr>
          <p:spPr>
            <a:xfrm rot="5400000">
              <a:off x="3958768" y="1777061"/>
              <a:ext cx="4274464" cy="3684882"/>
            </a:xfrm>
            <a:prstGeom prst="hexagon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="" xmlns:a16="http://schemas.microsoft.com/office/drawing/2014/main" id="{61BD2564-BC18-4ED7-90F5-4BFD879AEDB5}"/>
              </a:ext>
            </a:extLst>
          </p:cNvPr>
          <p:cNvGrpSpPr/>
          <p:nvPr/>
        </p:nvGrpSpPr>
        <p:grpSpPr>
          <a:xfrm>
            <a:off x="228598" y="1863272"/>
            <a:ext cx="7381391" cy="3512458"/>
            <a:chOff x="228598" y="1863272"/>
            <a:chExt cx="7381391" cy="3512458"/>
          </a:xfrm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9" name="Arrow: Pentagon 18">
              <a:extLst>
                <a:ext uri="{FF2B5EF4-FFF2-40B4-BE49-F238E27FC236}">
                  <a16:creationId xmlns="" xmlns:a16="http://schemas.microsoft.com/office/drawing/2014/main" id="{B0B74426-C9B4-494D-86E7-00B850DAC7DE}"/>
                </a:ext>
              </a:extLst>
            </p:cNvPr>
            <p:cNvSpPr/>
            <p:nvPr/>
          </p:nvSpPr>
          <p:spPr>
            <a:xfrm flipH="1">
              <a:off x="228598" y="1865368"/>
              <a:ext cx="5867400" cy="969264"/>
            </a:xfrm>
            <a:prstGeom prst="homePlat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Hexagon 1">
              <a:extLst>
                <a:ext uri="{FF2B5EF4-FFF2-40B4-BE49-F238E27FC236}">
                  <a16:creationId xmlns="" xmlns:a16="http://schemas.microsoft.com/office/drawing/2014/main" id="{CCE23B34-5164-4350-8735-37440343964E}"/>
                </a:ext>
              </a:extLst>
            </p:cNvPr>
            <p:cNvSpPr/>
            <p:nvPr/>
          </p:nvSpPr>
          <p:spPr>
            <a:xfrm rot="5400000">
              <a:off x="4339770" y="2105510"/>
              <a:ext cx="3512458" cy="3027981"/>
            </a:xfrm>
            <a:prstGeom prst="hexagon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1FCB1C8B-4BCB-4D0B-8546-E2E37E562A68}"/>
              </a:ext>
            </a:extLst>
          </p:cNvPr>
          <p:cNvGrpSpPr/>
          <p:nvPr/>
        </p:nvGrpSpPr>
        <p:grpSpPr>
          <a:xfrm>
            <a:off x="228598" y="2306940"/>
            <a:ext cx="6998920" cy="2625124"/>
            <a:chOff x="228598" y="2306940"/>
            <a:chExt cx="6998920" cy="2625124"/>
          </a:xfrm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5" name="Hexagon 14">
              <a:extLst>
                <a:ext uri="{FF2B5EF4-FFF2-40B4-BE49-F238E27FC236}">
                  <a16:creationId xmlns="" xmlns:a16="http://schemas.microsoft.com/office/drawing/2014/main" id="{1C457F6D-868A-49E7-860E-6A5039452977}"/>
                </a:ext>
              </a:extLst>
            </p:cNvPr>
            <p:cNvSpPr/>
            <p:nvPr/>
          </p:nvSpPr>
          <p:spPr>
            <a:xfrm rot="5400000">
              <a:off x="4783437" y="2487983"/>
              <a:ext cx="2625124" cy="2263038"/>
            </a:xfrm>
            <a:prstGeom prst="hexag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Arrow: Pentagon 17">
              <a:extLst>
                <a:ext uri="{FF2B5EF4-FFF2-40B4-BE49-F238E27FC236}">
                  <a16:creationId xmlns="" xmlns:a16="http://schemas.microsoft.com/office/drawing/2014/main" id="{81EC1DAC-A007-4DA4-B4FC-2A26CAAB5B07}"/>
                </a:ext>
              </a:extLst>
            </p:cNvPr>
            <p:cNvSpPr/>
            <p:nvPr/>
          </p:nvSpPr>
          <p:spPr>
            <a:xfrm flipH="1">
              <a:off x="228598" y="3962800"/>
              <a:ext cx="5867400" cy="969264"/>
            </a:xfrm>
            <a:prstGeom prst="homePlat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67A7675E-993E-47D6-9969-DB7C644B3978}"/>
              </a:ext>
            </a:extLst>
          </p:cNvPr>
          <p:cNvGrpSpPr/>
          <p:nvPr/>
        </p:nvGrpSpPr>
        <p:grpSpPr>
          <a:xfrm>
            <a:off x="5274880" y="2667004"/>
            <a:ext cx="6688520" cy="1904996"/>
            <a:chOff x="5274880" y="2667004"/>
            <a:chExt cx="6688520" cy="1904996"/>
          </a:xfrm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6" name="Hexagon 15">
              <a:extLst>
                <a:ext uri="{FF2B5EF4-FFF2-40B4-BE49-F238E27FC236}">
                  <a16:creationId xmlns="" xmlns:a16="http://schemas.microsoft.com/office/drawing/2014/main" id="{C566512E-8F86-41F6-AF05-06F17B4C1DB7}"/>
                </a:ext>
              </a:extLst>
            </p:cNvPr>
            <p:cNvSpPr/>
            <p:nvPr/>
          </p:nvSpPr>
          <p:spPr>
            <a:xfrm rot="5400000">
              <a:off x="5143501" y="2798383"/>
              <a:ext cx="1904996" cy="1642238"/>
            </a:xfrm>
            <a:prstGeom prst="hexagon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Arrow: Pentagon 3">
              <a:extLst>
                <a:ext uri="{FF2B5EF4-FFF2-40B4-BE49-F238E27FC236}">
                  <a16:creationId xmlns="" xmlns:a16="http://schemas.microsoft.com/office/drawing/2014/main" id="{B6392CEF-8A00-421A-82A3-7C933D4A83ED}"/>
                </a:ext>
              </a:extLst>
            </p:cNvPr>
            <p:cNvSpPr/>
            <p:nvPr/>
          </p:nvSpPr>
          <p:spPr>
            <a:xfrm>
              <a:off x="6096000" y="2667004"/>
              <a:ext cx="5867400" cy="971792"/>
            </a:xfrm>
            <a:prstGeom prst="homePlat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="" xmlns:a16="http://schemas.microsoft.com/office/drawing/2014/main" id="{5EA93DBB-B003-4C52-B943-69644814FDF4}"/>
              </a:ext>
            </a:extLst>
          </p:cNvPr>
          <p:cNvSpPr txBox="1"/>
          <p:nvPr/>
        </p:nvSpPr>
        <p:spPr>
          <a:xfrm>
            <a:off x="7147690" y="2821702"/>
            <a:ext cx="3571111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r">
              <a:buClr>
                <a:schemeClr val="accent1"/>
              </a:buClr>
            </a:pPr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. Nunc vel </a:t>
            </a:r>
            <a:r>
              <a:rPr lang="en-US" sz="1400" dirty="0" err="1">
                <a:solidFill>
                  <a:schemeClr val="bg1"/>
                </a:solidFill>
              </a:rPr>
              <a:t>porttitor</a:t>
            </a:r>
            <a:r>
              <a:rPr lang="en-US" sz="1400" dirty="0">
                <a:solidFill>
                  <a:schemeClr val="bg1"/>
                </a:solidFill>
              </a:rPr>
              <a:t> dolor. 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24C29210-FFF8-4682-9141-561F3BB70002}"/>
              </a:ext>
            </a:extLst>
          </p:cNvPr>
          <p:cNvSpPr txBox="1"/>
          <p:nvPr/>
        </p:nvSpPr>
        <p:spPr>
          <a:xfrm>
            <a:off x="7147690" y="4942341"/>
            <a:ext cx="3571111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r"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Nunc vel </a:t>
            </a:r>
            <a:r>
              <a:rPr lang="en-US" sz="1400" dirty="0" err="1"/>
              <a:t>porttitor</a:t>
            </a:r>
            <a:r>
              <a:rPr lang="en-US" sz="1400" dirty="0"/>
              <a:t> dolor. 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="" xmlns:a16="http://schemas.microsoft.com/office/drawing/2014/main" id="{BCDC1F71-B55E-4536-8FA9-989054B9B776}"/>
              </a:ext>
            </a:extLst>
          </p:cNvPr>
          <p:cNvSpPr txBox="1"/>
          <p:nvPr/>
        </p:nvSpPr>
        <p:spPr>
          <a:xfrm>
            <a:off x="1473199" y="2027745"/>
            <a:ext cx="3575304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. Nunc vel </a:t>
            </a:r>
            <a:r>
              <a:rPr lang="en-US" sz="1400" dirty="0" err="1">
                <a:solidFill>
                  <a:schemeClr val="bg1"/>
                </a:solidFill>
              </a:rPr>
              <a:t>porttitor</a:t>
            </a:r>
            <a:r>
              <a:rPr lang="en-US" sz="1400" dirty="0">
                <a:solidFill>
                  <a:schemeClr val="bg1"/>
                </a:solidFill>
              </a:rPr>
              <a:t> dolor. 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="" xmlns:a16="http://schemas.microsoft.com/office/drawing/2014/main" id="{3156C0F5-B4E4-43A4-8406-C5914930F373}"/>
              </a:ext>
            </a:extLst>
          </p:cNvPr>
          <p:cNvSpPr txBox="1"/>
          <p:nvPr/>
        </p:nvSpPr>
        <p:spPr>
          <a:xfrm>
            <a:off x="1473199" y="4124266"/>
            <a:ext cx="3575304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. Nunc vel </a:t>
            </a:r>
            <a:r>
              <a:rPr lang="en-US" sz="1400" dirty="0" err="1">
                <a:solidFill>
                  <a:schemeClr val="bg1"/>
                </a:solidFill>
              </a:rPr>
              <a:t>porttitor</a:t>
            </a:r>
            <a:r>
              <a:rPr lang="en-US" sz="1400" dirty="0">
                <a:solidFill>
                  <a:schemeClr val="bg1"/>
                </a:solidFill>
              </a:rPr>
              <a:t> dolor. 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="" xmlns:a16="http://schemas.microsoft.com/office/drawing/2014/main" id="{880068D6-C7A8-4D50-A0C8-3760BF8E0B8C}"/>
              </a:ext>
            </a:extLst>
          </p:cNvPr>
          <p:cNvSpPr txBox="1"/>
          <p:nvPr/>
        </p:nvSpPr>
        <p:spPr>
          <a:xfrm>
            <a:off x="696304" y="2043136"/>
            <a:ext cx="621956" cy="6155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4000" dirty="0">
                <a:solidFill>
                  <a:schemeClr val="bg1"/>
                </a:solidFill>
              </a:rPr>
              <a:t>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="" xmlns:a16="http://schemas.microsoft.com/office/drawing/2014/main" id="{F457F917-FD0E-4E1B-AB28-E86E1206460D}"/>
              </a:ext>
            </a:extLst>
          </p:cNvPr>
          <p:cNvSpPr txBox="1"/>
          <p:nvPr/>
        </p:nvSpPr>
        <p:spPr>
          <a:xfrm>
            <a:off x="696304" y="4139655"/>
            <a:ext cx="621956" cy="6155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4000" dirty="0">
                <a:solidFill>
                  <a:schemeClr val="bg1"/>
                </a:solidFill>
              </a:rPr>
              <a:t>C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="" xmlns:a16="http://schemas.microsoft.com/office/drawing/2014/main" id="{4BDFDEFE-B6CC-4B03-82C8-F80E56DFD1AB}"/>
              </a:ext>
            </a:extLst>
          </p:cNvPr>
          <p:cNvSpPr txBox="1"/>
          <p:nvPr/>
        </p:nvSpPr>
        <p:spPr>
          <a:xfrm>
            <a:off x="10873740" y="2837091"/>
            <a:ext cx="621956" cy="6155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4000" dirty="0">
                <a:solidFill>
                  <a:schemeClr val="bg1"/>
                </a:solidFill>
              </a:rPr>
              <a:t>B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="" xmlns:a16="http://schemas.microsoft.com/office/drawing/2014/main" id="{D1A07291-6C86-4303-A31F-D5908541CF09}"/>
              </a:ext>
            </a:extLst>
          </p:cNvPr>
          <p:cNvSpPr txBox="1"/>
          <p:nvPr/>
        </p:nvSpPr>
        <p:spPr>
          <a:xfrm>
            <a:off x="10873740" y="4957730"/>
            <a:ext cx="621956" cy="6155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4000" dirty="0"/>
              <a:t>D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="" xmlns:a16="http://schemas.microsoft.com/office/drawing/2014/main" id="{06739482-03A6-4E62-885B-D055F342A635}"/>
              </a:ext>
            </a:extLst>
          </p:cNvPr>
          <p:cNvGrpSpPr/>
          <p:nvPr/>
        </p:nvGrpSpPr>
        <p:grpSpPr>
          <a:xfrm>
            <a:off x="5767553" y="3291055"/>
            <a:ext cx="656894" cy="656894"/>
            <a:chOff x="4319588" y="2492375"/>
            <a:chExt cx="287338" cy="287338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44" name="Freeform 372">
              <a:extLst>
                <a:ext uri="{FF2B5EF4-FFF2-40B4-BE49-F238E27FC236}">
                  <a16:creationId xmlns="" xmlns:a16="http://schemas.microsoft.com/office/drawing/2014/main" id="{7FB1B9FD-ACB7-49FB-B668-B7459B22F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2587625"/>
              <a:ext cx="287338" cy="192088"/>
            </a:xfrm>
            <a:custGeom>
              <a:avLst/>
              <a:gdLst>
                <a:gd name="T0" fmla="*/ 843 w 904"/>
                <a:gd name="T1" fmla="*/ 572 h 602"/>
                <a:gd name="T2" fmla="*/ 843 w 904"/>
                <a:gd name="T3" fmla="*/ 12 h 602"/>
                <a:gd name="T4" fmla="*/ 841 w 904"/>
                <a:gd name="T5" fmla="*/ 7 h 602"/>
                <a:gd name="T6" fmla="*/ 836 w 904"/>
                <a:gd name="T7" fmla="*/ 3 h 602"/>
                <a:gd name="T8" fmla="*/ 831 w 904"/>
                <a:gd name="T9" fmla="*/ 1 h 602"/>
                <a:gd name="T10" fmla="*/ 708 w 904"/>
                <a:gd name="T11" fmla="*/ 0 h 602"/>
                <a:gd name="T12" fmla="*/ 702 w 904"/>
                <a:gd name="T13" fmla="*/ 2 h 602"/>
                <a:gd name="T14" fmla="*/ 697 w 904"/>
                <a:gd name="T15" fmla="*/ 5 h 602"/>
                <a:gd name="T16" fmla="*/ 694 w 904"/>
                <a:gd name="T17" fmla="*/ 9 h 602"/>
                <a:gd name="T18" fmla="*/ 693 w 904"/>
                <a:gd name="T19" fmla="*/ 16 h 602"/>
                <a:gd name="T20" fmla="*/ 632 w 904"/>
                <a:gd name="T21" fmla="*/ 572 h 602"/>
                <a:gd name="T22" fmla="*/ 632 w 904"/>
                <a:gd name="T23" fmla="*/ 283 h 602"/>
                <a:gd name="T24" fmla="*/ 630 w 904"/>
                <a:gd name="T25" fmla="*/ 277 h 602"/>
                <a:gd name="T26" fmla="*/ 626 w 904"/>
                <a:gd name="T27" fmla="*/ 274 h 602"/>
                <a:gd name="T28" fmla="*/ 621 w 904"/>
                <a:gd name="T29" fmla="*/ 271 h 602"/>
                <a:gd name="T30" fmla="*/ 497 w 904"/>
                <a:gd name="T31" fmla="*/ 271 h 602"/>
                <a:gd name="T32" fmla="*/ 491 w 904"/>
                <a:gd name="T33" fmla="*/ 272 h 602"/>
                <a:gd name="T34" fmla="*/ 487 w 904"/>
                <a:gd name="T35" fmla="*/ 275 h 602"/>
                <a:gd name="T36" fmla="*/ 483 w 904"/>
                <a:gd name="T37" fmla="*/ 281 h 602"/>
                <a:gd name="T38" fmla="*/ 482 w 904"/>
                <a:gd name="T39" fmla="*/ 286 h 602"/>
                <a:gd name="T40" fmla="*/ 421 w 904"/>
                <a:gd name="T41" fmla="*/ 572 h 602"/>
                <a:gd name="T42" fmla="*/ 421 w 904"/>
                <a:gd name="T43" fmla="*/ 193 h 602"/>
                <a:gd name="T44" fmla="*/ 419 w 904"/>
                <a:gd name="T45" fmla="*/ 187 h 602"/>
                <a:gd name="T46" fmla="*/ 415 w 904"/>
                <a:gd name="T47" fmla="*/ 183 h 602"/>
                <a:gd name="T48" fmla="*/ 409 w 904"/>
                <a:gd name="T49" fmla="*/ 181 h 602"/>
                <a:gd name="T50" fmla="*/ 286 w 904"/>
                <a:gd name="T51" fmla="*/ 181 h 602"/>
                <a:gd name="T52" fmla="*/ 281 w 904"/>
                <a:gd name="T53" fmla="*/ 182 h 602"/>
                <a:gd name="T54" fmla="*/ 275 w 904"/>
                <a:gd name="T55" fmla="*/ 185 h 602"/>
                <a:gd name="T56" fmla="*/ 272 w 904"/>
                <a:gd name="T57" fmla="*/ 190 h 602"/>
                <a:gd name="T58" fmla="*/ 271 w 904"/>
                <a:gd name="T59" fmla="*/ 196 h 602"/>
                <a:gd name="T60" fmla="*/ 211 w 904"/>
                <a:gd name="T61" fmla="*/ 572 h 602"/>
                <a:gd name="T62" fmla="*/ 211 w 904"/>
                <a:gd name="T63" fmla="*/ 404 h 602"/>
                <a:gd name="T64" fmla="*/ 209 w 904"/>
                <a:gd name="T65" fmla="*/ 399 h 602"/>
                <a:gd name="T66" fmla="*/ 205 w 904"/>
                <a:gd name="T67" fmla="*/ 394 h 602"/>
                <a:gd name="T68" fmla="*/ 199 w 904"/>
                <a:gd name="T69" fmla="*/ 392 h 602"/>
                <a:gd name="T70" fmla="*/ 76 w 904"/>
                <a:gd name="T71" fmla="*/ 391 h 602"/>
                <a:gd name="T72" fmla="*/ 69 w 904"/>
                <a:gd name="T73" fmla="*/ 392 h 602"/>
                <a:gd name="T74" fmla="*/ 65 w 904"/>
                <a:gd name="T75" fmla="*/ 396 h 602"/>
                <a:gd name="T76" fmla="*/ 62 w 904"/>
                <a:gd name="T77" fmla="*/ 401 h 602"/>
                <a:gd name="T78" fmla="*/ 61 w 904"/>
                <a:gd name="T79" fmla="*/ 406 h 602"/>
                <a:gd name="T80" fmla="*/ 15 w 904"/>
                <a:gd name="T81" fmla="*/ 572 h 602"/>
                <a:gd name="T82" fmla="*/ 9 w 904"/>
                <a:gd name="T83" fmla="*/ 573 h 602"/>
                <a:gd name="T84" fmla="*/ 5 w 904"/>
                <a:gd name="T85" fmla="*/ 577 h 602"/>
                <a:gd name="T86" fmla="*/ 2 w 904"/>
                <a:gd name="T87" fmla="*/ 581 h 602"/>
                <a:gd name="T88" fmla="*/ 0 w 904"/>
                <a:gd name="T89" fmla="*/ 587 h 602"/>
                <a:gd name="T90" fmla="*/ 2 w 904"/>
                <a:gd name="T91" fmla="*/ 593 h 602"/>
                <a:gd name="T92" fmla="*/ 5 w 904"/>
                <a:gd name="T93" fmla="*/ 598 h 602"/>
                <a:gd name="T94" fmla="*/ 9 w 904"/>
                <a:gd name="T95" fmla="*/ 601 h 602"/>
                <a:gd name="T96" fmla="*/ 15 w 904"/>
                <a:gd name="T97" fmla="*/ 602 h 602"/>
                <a:gd name="T98" fmla="*/ 196 w 904"/>
                <a:gd name="T99" fmla="*/ 602 h 602"/>
                <a:gd name="T100" fmla="*/ 406 w 904"/>
                <a:gd name="T101" fmla="*/ 602 h 602"/>
                <a:gd name="T102" fmla="*/ 617 w 904"/>
                <a:gd name="T103" fmla="*/ 602 h 602"/>
                <a:gd name="T104" fmla="*/ 828 w 904"/>
                <a:gd name="T105" fmla="*/ 602 h 602"/>
                <a:gd name="T106" fmla="*/ 891 w 904"/>
                <a:gd name="T107" fmla="*/ 602 h 602"/>
                <a:gd name="T108" fmla="*/ 896 w 904"/>
                <a:gd name="T109" fmla="*/ 600 h 602"/>
                <a:gd name="T110" fmla="*/ 901 w 904"/>
                <a:gd name="T111" fmla="*/ 596 h 602"/>
                <a:gd name="T112" fmla="*/ 903 w 904"/>
                <a:gd name="T113" fmla="*/ 591 h 602"/>
                <a:gd name="T114" fmla="*/ 903 w 904"/>
                <a:gd name="T115" fmla="*/ 584 h 602"/>
                <a:gd name="T116" fmla="*/ 901 w 904"/>
                <a:gd name="T117" fmla="*/ 579 h 602"/>
                <a:gd name="T118" fmla="*/ 896 w 904"/>
                <a:gd name="T119" fmla="*/ 575 h 602"/>
                <a:gd name="T120" fmla="*/ 891 w 904"/>
                <a:gd name="T121" fmla="*/ 572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4" h="602">
                  <a:moveTo>
                    <a:pt x="889" y="572"/>
                  </a:moveTo>
                  <a:lnTo>
                    <a:pt x="843" y="572"/>
                  </a:lnTo>
                  <a:lnTo>
                    <a:pt x="843" y="16"/>
                  </a:lnTo>
                  <a:lnTo>
                    <a:pt x="843" y="12"/>
                  </a:lnTo>
                  <a:lnTo>
                    <a:pt x="842" y="9"/>
                  </a:lnTo>
                  <a:lnTo>
                    <a:pt x="841" y="7"/>
                  </a:lnTo>
                  <a:lnTo>
                    <a:pt x="838" y="5"/>
                  </a:lnTo>
                  <a:lnTo>
                    <a:pt x="836" y="3"/>
                  </a:lnTo>
                  <a:lnTo>
                    <a:pt x="834" y="2"/>
                  </a:lnTo>
                  <a:lnTo>
                    <a:pt x="831" y="1"/>
                  </a:lnTo>
                  <a:lnTo>
                    <a:pt x="828" y="1"/>
                  </a:lnTo>
                  <a:lnTo>
                    <a:pt x="708" y="0"/>
                  </a:lnTo>
                  <a:lnTo>
                    <a:pt x="704" y="1"/>
                  </a:lnTo>
                  <a:lnTo>
                    <a:pt x="702" y="2"/>
                  </a:lnTo>
                  <a:lnTo>
                    <a:pt x="699" y="3"/>
                  </a:lnTo>
                  <a:lnTo>
                    <a:pt x="697" y="5"/>
                  </a:lnTo>
                  <a:lnTo>
                    <a:pt x="695" y="7"/>
                  </a:lnTo>
                  <a:lnTo>
                    <a:pt x="694" y="9"/>
                  </a:lnTo>
                  <a:lnTo>
                    <a:pt x="693" y="12"/>
                  </a:lnTo>
                  <a:lnTo>
                    <a:pt x="693" y="16"/>
                  </a:lnTo>
                  <a:lnTo>
                    <a:pt x="693" y="572"/>
                  </a:lnTo>
                  <a:lnTo>
                    <a:pt x="632" y="572"/>
                  </a:lnTo>
                  <a:lnTo>
                    <a:pt x="632" y="286"/>
                  </a:lnTo>
                  <a:lnTo>
                    <a:pt x="632" y="283"/>
                  </a:lnTo>
                  <a:lnTo>
                    <a:pt x="631" y="281"/>
                  </a:lnTo>
                  <a:lnTo>
                    <a:pt x="630" y="277"/>
                  </a:lnTo>
                  <a:lnTo>
                    <a:pt x="628" y="275"/>
                  </a:lnTo>
                  <a:lnTo>
                    <a:pt x="626" y="274"/>
                  </a:lnTo>
                  <a:lnTo>
                    <a:pt x="623" y="272"/>
                  </a:lnTo>
                  <a:lnTo>
                    <a:pt x="621" y="271"/>
                  </a:lnTo>
                  <a:lnTo>
                    <a:pt x="617" y="271"/>
                  </a:lnTo>
                  <a:lnTo>
                    <a:pt x="497" y="271"/>
                  </a:lnTo>
                  <a:lnTo>
                    <a:pt x="494" y="271"/>
                  </a:lnTo>
                  <a:lnTo>
                    <a:pt x="491" y="272"/>
                  </a:lnTo>
                  <a:lnTo>
                    <a:pt x="489" y="274"/>
                  </a:lnTo>
                  <a:lnTo>
                    <a:pt x="487" y="275"/>
                  </a:lnTo>
                  <a:lnTo>
                    <a:pt x="484" y="277"/>
                  </a:lnTo>
                  <a:lnTo>
                    <a:pt x="483" y="281"/>
                  </a:lnTo>
                  <a:lnTo>
                    <a:pt x="482" y="283"/>
                  </a:lnTo>
                  <a:lnTo>
                    <a:pt x="482" y="286"/>
                  </a:lnTo>
                  <a:lnTo>
                    <a:pt x="482" y="572"/>
                  </a:lnTo>
                  <a:lnTo>
                    <a:pt x="421" y="572"/>
                  </a:lnTo>
                  <a:lnTo>
                    <a:pt x="421" y="196"/>
                  </a:lnTo>
                  <a:lnTo>
                    <a:pt x="421" y="193"/>
                  </a:lnTo>
                  <a:lnTo>
                    <a:pt x="420" y="190"/>
                  </a:lnTo>
                  <a:lnTo>
                    <a:pt x="419" y="187"/>
                  </a:lnTo>
                  <a:lnTo>
                    <a:pt x="417" y="185"/>
                  </a:lnTo>
                  <a:lnTo>
                    <a:pt x="415" y="183"/>
                  </a:lnTo>
                  <a:lnTo>
                    <a:pt x="413" y="182"/>
                  </a:lnTo>
                  <a:lnTo>
                    <a:pt x="409" y="181"/>
                  </a:lnTo>
                  <a:lnTo>
                    <a:pt x="406" y="181"/>
                  </a:lnTo>
                  <a:lnTo>
                    <a:pt x="286" y="181"/>
                  </a:lnTo>
                  <a:lnTo>
                    <a:pt x="283" y="181"/>
                  </a:lnTo>
                  <a:lnTo>
                    <a:pt x="281" y="182"/>
                  </a:lnTo>
                  <a:lnTo>
                    <a:pt x="277" y="183"/>
                  </a:lnTo>
                  <a:lnTo>
                    <a:pt x="275" y="185"/>
                  </a:lnTo>
                  <a:lnTo>
                    <a:pt x="273" y="187"/>
                  </a:lnTo>
                  <a:lnTo>
                    <a:pt x="272" y="190"/>
                  </a:lnTo>
                  <a:lnTo>
                    <a:pt x="271" y="193"/>
                  </a:lnTo>
                  <a:lnTo>
                    <a:pt x="271" y="196"/>
                  </a:lnTo>
                  <a:lnTo>
                    <a:pt x="271" y="572"/>
                  </a:lnTo>
                  <a:lnTo>
                    <a:pt x="211" y="572"/>
                  </a:lnTo>
                  <a:lnTo>
                    <a:pt x="211" y="406"/>
                  </a:lnTo>
                  <a:lnTo>
                    <a:pt x="211" y="404"/>
                  </a:lnTo>
                  <a:lnTo>
                    <a:pt x="210" y="401"/>
                  </a:lnTo>
                  <a:lnTo>
                    <a:pt x="209" y="399"/>
                  </a:lnTo>
                  <a:lnTo>
                    <a:pt x="207" y="396"/>
                  </a:lnTo>
                  <a:lnTo>
                    <a:pt x="205" y="394"/>
                  </a:lnTo>
                  <a:lnTo>
                    <a:pt x="201" y="393"/>
                  </a:lnTo>
                  <a:lnTo>
                    <a:pt x="199" y="392"/>
                  </a:lnTo>
                  <a:lnTo>
                    <a:pt x="196" y="391"/>
                  </a:lnTo>
                  <a:lnTo>
                    <a:pt x="76" y="391"/>
                  </a:lnTo>
                  <a:lnTo>
                    <a:pt x="73" y="392"/>
                  </a:lnTo>
                  <a:lnTo>
                    <a:pt x="69" y="392"/>
                  </a:lnTo>
                  <a:lnTo>
                    <a:pt x="67" y="394"/>
                  </a:lnTo>
                  <a:lnTo>
                    <a:pt x="65" y="396"/>
                  </a:lnTo>
                  <a:lnTo>
                    <a:pt x="63" y="399"/>
                  </a:lnTo>
                  <a:lnTo>
                    <a:pt x="62" y="401"/>
                  </a:lnTo>
                  <a:lnTo>
                    <a:pt x="61" y="404"/>
                  </a:lnTo>
                  <a:lnTo>
                    <a:pt x="61" y="406"/>
                  </a:lnTo>
                  <a:lnTo>
                    <a:pt x="61" y="572"/>
                  </a:lnTo>
                  <a:lnTo>
                    <a:pt x="15" y="572"/>
                  </a:lnTo>
                  <a:lnTo>
                    <a:pt x="13" y="572"/>
                  </a:lnTo>
                  <a:lnTo>
                    <a:pt x="9" y="573"/>
                  </a:lnTo>
                  <a:lnTo>
                    <a:pt x="7" y="575"/>
                  </a:lnTo>
                  <a:lnTo>
                    <a:pt x="5" y="577"/>
                  </a:lnTo>
                  <a:lnTo>
                    <a:pt x="3" y="579"/>
                  </a:lnTo>
                  <a:lnTo>
                    <a:pt x="2" y="581"/>
                  </a:lnTo>
                  <a:lnTo>
                    <a:pt x="1" y="584"/>
                  </a:lnTo>
                  <a:lnTo>
                    <a:pt x="0" y="587"/>
                  </a:lnTo>
                  <a:lnTo>
                    <a:pt x="1" y="591"/>
                  </a:lnTo>
                  <a:lnTo>
                    <a:pt x="2" y="593"/>
                  </a:lnTo>
                  <a:lnTo>
                    <a:pt x="3" y="596"/>
                  </a:lnTo>
                  <a:lnTo>
                    <a:pt x="5" y="598"/>
                  </a:lnTo>
                  <a:lnTo>
                    <a:pt x="7" y="600"/>
                  </a:lnTo>
                  <a:lnTo>
                    <a:pt x="9" y="601"/>
                  </a:lnTo>
                  <a:lnTo>
                    <a:pt x="13" y="602"/>
                  </a:lnTo>
                  <a:lnTo>
                    <a:pt x="15" y="602"/>
                  </a:lnTo>
                  <a:lnTo>
                    <a:pt x="76" y="602"/>
                  </a:lnTo>
                  <a:lnTo>
                    <a:pt x="196" y="602"/>
                  </a:lnTo>
                  <a:lnTo>
                    <a:pt x="286" y="602"/>
                  </a:lnTo>
                  <a:lnTo>
                    <a:pt x="406" y="602"/>
                  </a:lnTo>
                  <a:lnTo>
                    <a:pt x="497" y="602"/>
                  </a:lnTo>
                  <a:lnTo>
                    <a:pt x="617" y="602"/>
                  </a:lnTo>
                  <a:lnTo>
                    <a:pt x="708" y="602"/>
                  </a:lnTo>
                  <a:lnTo>
                    <a:pt x="828" y="602"/>
                  </a:lnTo>
                  <a:lnTo>
                    <a:pt x="889" y="602"/>
                  </a:lnTo>
                  <a:lnTo>
                    <a:pt x="891" y="602"/>
                  </a:lnTo>
                  <a:lnTo>
                    <a:pt x="894" y="601"/>
                  </a:lnTo>
                  <a:lnTo>
                    <a:pt x="896" y="600"/>
                  </a:lnTo>
                  <a:lnTo>
                    <a:pt x="898" y="598"/>
                  </a:lnTo>
                  <a:lnTo>
                    <a:pt x="901" y="596"/>
                  </a:lnTo>
                  <a:lnTo>
                    <a:pt x="902" y="593"/>
                  </a:lnTo>
                  <a:lnTo>
                    <a:pt x="903" y="591"/>
                  </a:lnTo>
                  <a:lnTo>
                    <a:pt x="904" y="587"/>
                  </a:lnTo>
                  <a:lnTo>
                    <a:pt x="903" y="584"/>
                  </a:lnTo>
                  <a:lnTo>
                    <a:pt x="902" y="581"/>
                  </a:lnTo>
                  <a:lnTo>
                    <a:pt x="901" y="579"/>
                  </a:lnTo>
                  <a:lnTo>
                    <a:pt x="898" y="577"/>
                  </a:lnTo>
                  <a:lnTo>
                    <a:pt x="896" y="575"/>
                  </a:lnTo>
                  <a:lnTo>
                    <a:pt x="894" y="573"/>
                  </a:lnTo>
                  <a:lnTo>
                    <a:pt x="891" y="572"/>
                  </a:lnTo>
                  <a:lnTo>
                    <a:pt x="889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73">
              <a:extLst>
                <a:ext uri="{FF2B5EF4-FFF2-40B4-BE49-F238E27FC236}">
                  <a16:creationId xmlns="" xmlns:a16="http://schemas.microsoft.com/office/drawing/2014/main" id="{B1329F70-FECA-40D7-AC99-F055FAB7D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2492375"/>
              <a:ext cx="252413" cy="157163"/>
            </a:xfrm>
            <a:custGeom>
              <a:avLst/>
              <a:gdLst>
                <a:gd name="T0" fmla="*/ 77 w 797"/>
                <a:gd name="T1" fmla="*/ 494 h 497"/>
                <a:gd name="T2" fmla="*/ 97 w 797"/>
                <a:gd name="T3" fmla="*/ 483 h 497"/>
                <a:gd name="T4" fmla="*/ 112 w 797"/>
                <a:gd name="T5" fmla="*/ 466 h 497"/>
                <a:gd name="T6" fmla="*/ 120 w 797"/>
                <a:gd name="T7" fmla="*/ 443 h 497"/>
                <a:gd name="T8" fmla="*/ 116 w 797"/>
                <a:gd name="T9" fmla="*/ 416 h 497"/>
                <a:gd name="T10" fmla="*/ 267 w 797"/>
                <a:gd name="T11" fmla="*/ 298 h 497"/>
                <a:gd name="T12" fmla="*/ 300 w 797"/>
                <a:gd name="T13" fmla="*/ 299 h 497"/>
                <a:gd name="T14" fmla="*/ 325 w 797"/>
                <a:gd name="T15" fmla="*/ 287 h 497"/>
                <a:gd name="T16" fmla="*/ 451 w 797"/>
                <a:gd name="T17" fmla="*/ 327 h 497"/>
                <a:gd name="T18" fmla="*/ 454 w 797"/>
                <a:gd name="T19" fmla="*/ 349 h 497"/>
                <a:gd name="T20" fmla="*/ 464 w 797"/>
                <a:gd name="T21" fmla="*/ 369 h 497"/>
                <a:gd name="T22" fmla="*/ 482 w 797"/>
                <a:gd name="T23" fmla="*/ 384 h 497"/>
                <a:gd name="T24" fmla="*/ 505 w 797"/>
                <a:gd name="T25" fmla="*/ 391 h 497"/>
                <a:gd name="T26" fmla="*/ 529 w 797"/>
                <a:gd name="T27" fmla="*/ 389 h 497"/>
                <a:gd name="T28" fmla="*/ 550 w 797"/>
                <a:gd name="T29" fmla="*/ 378 h 497"/>
                <a:gd name="T30" fmla="*/ 564 w 797"/>
                <a:gd name="T31" fmla="*/ 360 h 497"/>
                <a:gd name="T32" fmla="*/ 571 w 797"/>
                <a:gd name="T33" fmla="*/ 337 h 497"/>
                <a:gd name="T34" fmla="*/ 565 w 797"/>
                <a:gd name="T35" fmla="*/ 304 h 497"/>
                <a:gd name="T36" fmla="*/ 724 w 797"/>
                <a:gd name="T37" fmla="*/ 119 h 497"/>
                <a:gd name="T38" fmla="*/ 750 w 797"/>
                <a:gd name="T39" fmla="*/ 119 h 497"/>
                <a:gd name="T40" fmla="*/ 771 w 797"/>
                <a:gd name="T41" fmla="*/ 110 h 497"/>
                <a:gd name="T42" fmla="*/ 787 w 797"/>
                <a:gd name="T43" fmla="*/ 94 h 497"/>
                <a:gd name="T44" fmla="*/ 796 w 797"/>
                <a:gd name="T45" fmla="*/ 72 h 497"/>
                <a:gd name="T46" fmla="*/ 796 w 797"/>
                <a:gd name="T47" fmla="*/ 48 h 497"/>
                <a:gd name="T48" fmla="*/ 787 w 797"/>
                <a:gd name="T49" fmla="*/ 27 h 497"/>
                <a:gd name="T50" fmla="*/ 771 w 797"/>
                <a:gd name="T51" fmla="*/ 10 h 497"/>
                <a:gd name="T52" fmla="*/ 750 w 797"/>
                <a:gd name="T53" fmla="*/ 1 h 497"/>
                <a:gd name="T54" fmla="*/ 725 w 797"/>
                <a:gd name="T55" fmla="*/ 1 h 497"/>
                <a:gd name="T56" fmla="*/ 703 w 797"/>
                <a:gd name="T57" fmla="*/ 10 h 497"/>
                <a:gd name="T58" fmla="*/ 687 w 797"/>
                <a:gd name="T59" fmla="*/ 27 h 497"/>
                <a:gd name="T60" fmla="*/ 678 w 797"/>
                <a:gd name="T61" fmla="*/ 48 h 497"/>
                <a:gd name="T62" fmla="*/ 680 w 797"/>
                <a:gd name="T63" fmla="*/ 79 h 497"/>
                <a:gd name="T64" fmla="*/ 531 w 797"/>
                <a:gd name="T65" fmla="*/ 275 h 497"/>
                <a:gd name="T66" fmla="*/ 504 w 797"/>
                <a:gd name="T67" fmla="*/ 272 h 497"/>
                <a:gd name="T68" fmla="*/ 478 w 797"/>
                <a:gd name="T69" fmla="*/ 281 h 497"/>
                <a:gd name="T70" fmla="*/ 345 w 797"/>
                <a:gd name="T71" fmla="*/ 248 h 497"/>
                <a:gd name="T72" fmla="*/ 344 w 797"/>
                <a:gd name="T73" fmla="*/ 229 h 497"/>
                <a:gd name="T74" fmla="*/ 336 w 797"/>
                <a:gd name="T75" fmla="*/ 207 h 497"/>
                <a:gd name="T76" fmla="*/ 319 w 797"/>
                <a:gd name="T77" fmla="*/ 191 h 497"/>
                <a:gd name="T78" fmla="*/ 298 w 797"/>
                <a:gd name="T79" fmla="*/ 181 h 497"/>
                <a:gd name="T80" fmla="*/ 273 w 797"/>
                <a:gd name="T81" fmla="*/ 181 h 497"/>
                <a:gd name="T82" fmla="*/ 252 w 797"/>
                <a:gd name="T83" fmla="*/ 191 h 497"/>
                <a:gd name="T84" fmla="*/ 236 w 797"/>
                <a:gd name="T85" fmla="*/ 207 h 497"/>
                <a:gd name="T86" fmla="*/ 226 w 797"/>
                <a:gd name="T87" fmla="*/ 229 h 497"/>
                <a:gd name="T88" fmla="*/ 227 w 797"/>
                <a:gd name="T89" fmla="*/ 254 h 497"/>
                <a:gd name="T90" fmla="*/ 86 w 797"/>
                <a:gd name="T91" fmla="*/ 382 h 497"/>
                <a:gd name="T92" fmla="*/ 53 w 797"/>
                <a:gd name="T93" fmla="*/ 377 h 497"/>
                <a:gd name="T94" fmla="*/ 31 w 797"/>
                <a:gd name="T95" fmla="*/ 383 h 497"/>
                <a:gd name="T96" fmla="*/ 13 w 797"/>
                <a:gd name="T97" fmla="*/ 398 h 497"/>
                <a:gd name="T98" fmla="*/ 2 w 797"/>
                <a:gd name="T99" fmla="*/ 419 h 497"/>
                <a:gd name="T100" fmla="*/ 0 w 797"/>
                <a:gd name="T101" fmla="*/ 443 h 497"/>
                <a:gd name="T102" fmla="*/ 6 w 797"/>
                <a:gd name="T103" fmla="*/ 466 h 497"/>
                <a:gd name="T104" fmla="*/ 21 w 797"/>
                <a:gd name="T105" fmla="*/ 483 h 497"/>
                <a:gd name="T106" fmla="*/ 42 w 797"/>
                <a:gd name="T107" fmla="*/ 494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7" h="497">
                  <a:moveTo>
                    <a:pt x="60" y="497"/>
                  </a:moveTo>
                  <a:lnTo>
                    <a:pt x="65" y="497"/>
                  </a:lnTo>
                  <a:lnTo>
                    <a:pt x="72" y="496"/>
                  </a:lnTo>
                  <a:lnTo>
                    <a:pt x="77" y="494"/>
                  </a:lnTo>
                  <a:lnTo>
                    <a:pt x="83" y="493"/>
                  </a:lnTo>
                  <a:lnTo>
                    <a:pt x="89" y="489"/>
                  </a:lnTo>
                  <a:lnTo>
                    <a:pt x="93" y="486"/>
                  </a:lnTo>
                  <a:lnTo>
                    <a:pt x="97" y="483"/>
                  </a:lnTo>
                  <a:lnTo>
                    <a:pt x="102" y="480"/>
                  </a:lnTo>
                  <a:lnTo>
                    <a:pt x="106" y="475"/>
                  </a:lnTo>
                  <a:lnTo>
                    <a:pt x="109" y="470"/>
                  </a:lnTo>
                  <a:lnTo>
                    <a:pt x="112" y="466"/>
                  </a:lnTo>
                  <a:lnTo>
                    <a:pt x="115" y="460"/>
                  </a:lnTo>
                  <a:lnTo>
                    <a:pt x="117" y="455"/>
                  </a:lnTo>
                  <a:lnTo>
                    <a:pt x="119" y="449"/>
                  </a:lnTo>
                  <a:lnTo>
                    <a:pt x="120" y="443"/>
                  </a:lnTo>
                  <a:lnTo>
                    <a:pt x="120" y="437"/>
                  </a:lnTo>
                  <a:lnTo>
                    <a:pt x="119" y="429"/>
                  </a:lnTo>
                  <a:lnTo>
                    <a:pt x="118" y="423"/>
                  </a:lnTo>
                  <a:lnTo>
                    <a:pt x="116" y="416"/>
                  </a:lnTo>
                  <a:lnTo>
                    <a:pt x="114" y="410"/>
                  </a:lnTo>
                  <a:lnTo>
                    <a:pt x="251" y="290"/>
                  </a:lnTo>
                  <a:lnTo>
                    <a:pt x="259" y="295"/>
                  </a:lnTo>
                  <a:lnTo>
                    <a:pt x="267" y="298"/>
                  </a:lnTo>
                  <a:lnTo>
                    <a:pt x="277" y="301"/>
                  </a:lnTo>
                  <a:lnTo>
                    <a:pt x="285" y="302"/>
                  </a:lnTo>
                  <a:lnTo>
                    <a:pt x="293" y="301"/>
                  </a:lnTo>
                  <a:lnTo>
                    <a:pt x="300" y="299"/>
                  </a:lnTo>
                  <a:lnTo>
                    <a:pt x="307" y="297"/>
                  </a:lnTo>
                  <a:lnTo>
                    <a:pt x="313" y="294"/>
                  </a:lnTo>
                  <a:lnTo>
                    <a:pt x="318" y="291"/>
                  </a:lnTo>
                  <a:lnTo>
                    <a:pt x="325" y="287"/>
                  </a:lnTo>
                  <a:lnTo>
                    <a:pt x="329" y="282"/>
                  </a:lnTo>
                  <a:lnTo>
                    <a:pt x="333" y="277"/>
                  </a:lnTo>
                  <a:lnTo>
                    <a:pt x="451" y="324"/>
                  </a:lnTo>
                  <a:lnTo>
                    <a:pt x="451" y="327"/>
                  </a:lnTo>
                  <a:lnTo>
                    <a:pt x="451" y="332"/>
                  </a:lnTo>
                  <a:lnTo>
                    <a:pt x="451" y="337"/>
                  </a:lnTo>
                  <a:lnTo>
                    <a:pt x="452" y="343"/>
                  </a:lnTo>
                  <a:lnTo>
                    <a:pt x="454" y="349"/>
                  </a:lnTo>
                  <a:lnTo>
                    <a:pt x="456" y="354"/>
                  </a:lnTo>
                  <a:lnTo>
                    <a:pt x="458" y="360"/>
                  </a:lnTo>
                  <a:lnTo>
                    <a:pt x="461" y="365"/>
                  </a:lnTo>
                  <a:lnTo>
                    <a:pt x="464" y="369"/>
                  </a:lnTo>
                  <a:lnTo>
                    <a:pt x="469" y="374"/>
                  </a:lnTo>
                  <a:lnTo>
                    <a:pt x="473" y="378"/>
                  </a:lnTo>
                  <a:lnTo>
                    <a:pt x="477" y="381"/>
                  </a:lnTo>
                  <a:lnTo>
                    <a:pt x="482" y="384"/>
                  </a:lnTo>
                  <a:lnTo>
                    <a:pt x="488" y="386"/>
                  </a:lnTo>
                  <a:lnTo>
                    <a:pt x="493" y="389"/>
                  </a:lnTo>
                  <a:lnTo>
                    <a:pt x="499" y="391"/>
                  </a:lnTo>
                  <a:lnTo>
                    <a:pt x="505" y="391"/>
                  </a:lnTo>
                  <a:lnTo>
                    <a:pt x="511" y="392"/>
                  </a:lnTo>
                  <a:lnTo>
                    <a:pt x="518" y="391"/>
                  </a:lnTo>
                  <a:lnTo>
                    <a:pt x="523" y="391"/>
                  </a:lnTo>
                  <a:lnTo>
                    <a:pt x="529" y="389"/>
                  </a:lnTo>
                  <a:lnTo>
                    <a:pt x="535" y="386"/>
                  </a:lnTo>
                  <a:lnTo>
                    <a:pt x="540" y="384"/>
                  </a:lnTo>
                  <a:lnTo>
                    <a:pt x="545" y="381"/>
                  </a:lnTo>
                  <a:lnTo>
                    <a:pt x="550" y="378"/>
                  </a:lnTo>
                  <a:lnTo>
                    <a:pt x="553" y="374"/>
                  </a:lnTo>
                  <a:lnTo>
                    <a:pt x="558" y="369"/>
                  </a:lnTo>
                  <a:lnTo>
                    <a:pt x="561" y="365"/>
                  </a:lnTo>
                  <a:lnTo>
                    <a:pt x="564" y="360"/>
                  </a:lnTo>
                  <a:lnTo>
                    <a:pt x="567" y="354"/>
                  </a:lnTo>
                  <a:lnTo>
                    <a:pt x="568" y="349"/>
                  </a:lnTo>
                  <a:lnTo>
                    <a:pt x="570" y="343"/>
                  </a:lnTo>
                  <a:lnTo>
                    <a:pt x="571" y="337"/>
                  </a:lnTo>
                  <a:lnTo>
                    <a:pt x="571" y="332"/>
                  </a:lnTo>
                  <a:lnTo>
                    <a:pt x="570" y="322"/>
                  </a:lnTo>
                  <a:lnTo>
                    <a:pt x="568" y="312"/>
                  </a:lnTo>
                  <a:lnTo>
                    <a:pt x="565" y="304"/>
                  </a:lnTo>
                  <a:lnTo>
                    <a:pt x="560" y="296"/>
                  </a:lnTo>
                  <a:lnTo>
                    <a:pt x="711" y="114"/>
                  </a:lnTo>
                  <a:lnTo>
                    <a:pt x="717" y="117"/>
                  </a:lnTo>
                  <a:lnTo>
                    <a:pt x="724" y="119"/>
                  </a:lnTo>
                  <a:lnTo>
                    <a:pt x="730" y="120"/>
                  </a:lnTo>
                  <a:lnTo>
                    <a:pt x="737" y="120"/>
                  </a:lnTo>
                  <a:lnTo>
                    <a:pt x="743" y="120"/>
                  </a:lnTo>
                  <a:lnTo>
                    <a:pt x="750" y="119"/>
                  </a:lnTo>
                  <a:lnTo>
                    <a:pt x="755" y="118"/>
                  </a:lnTo>
                  <a:lnTo>
                    <a:pt x="760" y="116"/>
                  </a:lnTo>
                  <a:lnTo>
                    <a:pt x="766" y="113"/>
                  </a:lnTo>
                  <a:lnTo>
                    <a:pt x="771" y="110"/>
                  </a:lnTo>
                  <a:lnTo>
                    <a:pt x="775" y="106"/>
                  </a:lnTo>
                  <a:lnTo>
                    <a:pt x="780" y="103"/>
                  </a:lnTo>
                  <a:lnTo>
                    <a:pt x="784" y="99"/>
                  </a:lnTo>
                  <a:lnTo>
                    <a:pt x="787" y="94"/>
                  </a:lnTo>
                  <a:lnTo>
                    <a:pt x="790" y="89"/>
                  </a:lnTo>
                  <a:lnTo>
                    <a:pt x="792" y="84"/>
                  </a:lnTo>
                  <a:lnTo>
                    <a:pt x="795" y="79"/>
                  </a:lnTo>
                  <a:lnTo>
                    <a:pt x="796" y="72"/>
                  </a:lnTo>
                  <a:lnTo>
                    <a:pt x="797" y="67"/>
                  </a:lnTo>
                  <a:lnTo>
                    <a:pt x="797" y="60"/>
                  </a:lnTo>
                  <a:lnTo>
                    <a:pt x="797" y="54"/>
                  </a:lnTo>
                  <a:lnTo>
                    <a:pt x="796" y="48"/>
                  </a:lnTo>
                  <a:lnTo>
                    <a:pt x="795" y="42"/>
                  </a:lnTo>
                  <a:lnTo>
                    <a:pt x="792" y="37"/>
                  </a:lnTo>
                  <a:lnTo>
                    <a:pt x="790" y="31"/>
                  </a:lnTo>
                  <a:lnTo>
                    <a:pt x="787" y="27"/>
                  </a:lnTo>
                  <a:lnTo>
                    <a:pt x="784" y="22"/>
                  </a:lnTo>
                  <a:lnTo>
                    <a:pt x="780" y="17"/>
                  </a:lnTo>
                  <a:lnTo>
                    <a:pt x="775" y="14"/>
                  </a:lnTo>
                  <a:lnTo>
                    <a:pt x="771" y="10"/>
                  </a:lnTo>
                  <a:lnTo>
                    <a:pt x="766" y="8"/>
                  </a:lnTo>
                  <a:lnTo>
                    <a:pt x="760" y="5"/>
                  </a:lnTo>
                  <a:lnTo>
                    <a:pt x="755" y="2"/>
                  </a:lnTo>
                  <a:lnTo>
                    <a:pt x="750" y="1"/>
                  </a:lnTo>
                  <a:lnTo>
                    <a:pt x="743" y="0"/>
                  </a:lnTo>
                  <a:lnTo>
                    <a:pt x="737" y="0"/>
                  </a:lnTo>
                  <a:lnTo>
                    <a:pt x="731" y="0"/>
                  </a:lnTo>
                  <a:lnTo>
                    <a:pt x="725" y="1"/>
                  </a:lnTo>
                  <a:lnTo>
                    <a:pt x="719" y="2"/>
                  </a:lnTo>
                  <a:lnTo>
                    <a:pt x="713" y="5"/>
                  </a:lnTo>
                  <a:lnTo>
                    <a:pt x="709" y="8"/>
                  </a:lnTo>
                  <a:lnTo>
                    <a:pt x="703" y="10"/>
                  </a:lnTo>
                  <a:lnTo>
                    <a:pt x="699" y="14"/>
                  </a:lnTo>
                  <a:lnTo>
                    <a:pt x="695" y="17"/>
                  </a:lnTo>
                  <a:lnTo>
                    <a:pt x="691" y="22"/>
                  </a:lnTo>
                  <a:lnTo>
                    <a:pt x="687" y="27"/>
                  </a:lnTo>
                  <a:lnTo>
                    <a:pt x="684" y="31"/>
                  </a:lnTo>
                  <a:lnTo>
                    <a:pt x="682" y="37"/>
                  </a:lnTo>
                  <a:lnTo>
                    <a:pt x="680" y="42"/>
                  </a:lnTo>
                  <a:lnTo>
                    <a:pt x="678" y="48"/>
                  </a:lnTo>
                  <a:lnTo>
                    <a:pt x="677" y="54"/>
                  </a:lnTo>
                  <a:lnTo>
                    <a:pt x="677" y="60"/>
                  </a:lnTo>
                  <a:lnTo>
                    <a:pt x="678" y="70"/>
                  </a:lnTo>
                  <a:lnTo>
                    <a:pt x="680" y="79"/>
                  </a:lnTo>
                  <a:lnTo>
                    <a:pt x="683" y="87"/>
                  </a:lnTo>
                  <a:lnTo>
                    <a:pt x="688" y="96"/>
                  </a:lnTo>
                  <a:lnTo>
                    <a:pt x="537" y="277"/>
                  </a:lnTo>
                  <a:lnTo>
                    <a:pt x="531" y="275"/>
                  </a:lnTo>
                  <a:lnTo>
                    <a:pt x="524" y="273"/>
                  </a:lnTo>
                  <a:lnTo>
                    <a:pt x="518" y="272"/>
                  </a:lnTo>
                  <a:lnTo>
                    <a:pt x="511" y="271"/>
                  </a:lnTo>
                  <a:lnTo>
                    <a:pt x="504" y="272"/>
                  </a:lnTo>
                  <a:lnTo>
                    <a:pt x="496" y="273"/>
                  </a:lnTo>
                  <a:lnTo>
                    <a:pt x="490" y="275"/>
                  </a:lnTo>
                  <a:lnTo>
                    <a:pt x="484" y="278"/>
                  </a:lnTo>
                  <a:lnTo>
                    <a:pt x="478" y="281"/>
                  </a:lnTo>
                  <a:lnTo>
                    <a:pt x="472" y="286"/>
                  </a:lnTo>
                  <a:lnTo>
                    <a:pt x="467" y="291"/>
                  </a:lnTo>
                  <a:lnTo>
                    <a:pt x="463" y="295"/>
                  </a:lnTo>
                  <a:lnTo>
                    <a:pt x="345" y="248"/>
                  </a:lnTo>
                  <a:lnTo>
                    <a:pt x="345" y="245"/>
                  </a:lnTo>
                  <a:lnTo>
                    <a:pt x="345" y="240"/>
                  </a:lnTo>
                  <a:lnTo>
                    <a:pt x="345" y="235"/>
                  </a:lnTo>
                  <a:lnTo>
                    <a:pt x="344" y="229"/>
                  </a:lnTo>
                  <a:lnTo>
                    <a:pt x="343" y="223"/>
                  </a:lnTo>
                  <a:lnTo>
                    <a:pt x="341" y="218"/>
                  </a:lnTo>
                  <a:lnTo>
                    <a:pt x="339" y="213"/>
                  </a:lnTo>
                  <a:lnTo>
                    <a:pt x="336" y="207"/>
                  </a:lnTo>
                  <a:lnTo>
                    <a:pt x="332" y="203"/>
                  </a:lnTo>
                  <a:lnTo>
                    <a:pt x="328" y="199"/>
                  </a:lnTo>
                  <a:lnTo>
                    <a:pt x="324" y="194"/>
                  </a:lnTo>
                  <a:lnTo>
                    <a:pt x="319" y="191"/>
                  </a:lnTo>
                  <a:lnTo>
                    <a:pt x="314" y="188"/>
                  </a:lnTo>
                  <a:lnTo>
                    <a:pt x="309" y="186"/>
                  </a:lnTo>
                  <a:lnTo>
                    <a:pt x="303" y="184"/>
                  </a:lnTo>
                  <a:lnTo>
                    <a:pt x="298" y="181"/>
                  </a:lnTo>
                  <a:lnTo>
                    <a:pt x="292" y="181"/>
                  </a:lnTo>
                  <a:lnTo>
                    <a:pt x="285" y="180"/>
                  </a:lnTo>
                  <a:lnTo>
                    <a:pt x="280" y="181"/>
                  </a:lnTo>
                  <a:lnTo>
                    <a:pt x="273" y="181"/>
                  </a:lnTo>
                  <a:lnTo>
                    <a:pt x="268" y="184"/>
                  </a:lnTo>
                  <a:lnTo>
                    <a:pt x="262" y="186"/>
                  </a:lnTo>
                  <a:lnTo>
                    <a:pt x="257" y="188"/>
                  </a:lnTo>
                  <a:lnTo>
                    <a:pt x="252" y="191"/>
                  </a:lnTo>
                  <a:lnTo>
                    <a:pt x="248" y="194"/>
                  </a:lnTo>
                  <a:lnTo>
                    <a:pt x="243" y="199"/>
                  </a:lnTo>
                  <a:lnTo>
                    <a:pt x="239" y="203"/>
                  </a:lnTo>
                  <a:lnTo>
                    <a:pt x="236" y="207"/>
                  </a:lnTo>
                  <a:lnTo>
                    <a:pt x="233" y="213"/>
                  </a:lnTo>
                  <a:lnTo>
                    <a:pt x="230" y="218"/>
                  </a:lnTo>
                  <a:lnTo>
                    <a:pt x="228" y="223"/>
                  </a:lnTo>
                  <a:lnTo>
                    <a:pt x="226" y="229"/>
                  </a:lnTo>
                  <a:lnTo>
                    <a:pt x="225" y="235"/>
                  </a:lnTo>
                  <a:lnTo>
                    <a:pt x="225" y="240"/>
                  </a:lnTo>
                  <a:lnTo>
                    <a:pt x="226" y="248"/>
                  </a:lnTo>
                  <a:lnTo>
                    <a:pt x="227" y="254"/>
                  </a:lnTo>
                  <a:lnTo>
                    <a:pt x="229" y="261"/>
                  </a:lnTo>
                  <a:lnTo>
                    <a:pt x="231" y="267"/>
                  </a:lnTo>
                  <a:lnTo>
                    <a:pt x="94" y="387"/>
                  </a:lnTo>
                  <a:lnTo>
                    <a:pt x="86" y="382"/>
                  </a:lnTo>
                  <a:lnTo>
                    <a:pt x="78" y="379"/>
                  </a:lnTo>
                  <a:lnTo>
                    <a:pt x="68" y="377"/>
                  </a:lnTo>
                  <a:lnTo>
                    <a:pt x="60" y="377"/>
                  </a:lnTo>
                  <a:lnTo>
                    <a:pt x="53" y="377"/>
                  </a:lnTo>
                  <a:lnTo>
                    <a:pt x="47" y="378"/>
                  </a:lnTo>
                  <a:lnTo>
                    <a:pt x="42" y="379"/>
                  </a:lnTo>
                  <a:lnTo>
                    <a:pt x="36" y="381"/>
                  </a:lnTo>
                  <a:lnTo>
                    <a:pt x="31" y="383"/>
                  </a:lnTo>
                  <a:lnTo>
                    <a:pt x="26" y="386"/>
                  </a:lnTo>
                  <a:lnTo>
                    <a:pt x="21" y="391"/>
                  </a:lnTo>
                  <a:lnTo>
                    <a:pt x="17" y="394"/>
                  </a:lnTo>
                  <a:lnTo>
                    <a:pt x="13" y="398"/>
                  </a:lnTo>
                  <a:lnTo>
                    <a:pt x="9" y="402"/>
                  </a:lnTo>
                  <a:lnTo>
                    <a:pt x="6" y="408"/>
                  </a:lnTo>
                  <a:lnTo>
                    <a:pt x="4" y="413"/>
                  </a:lnTo>
                  <a:lnTo>
                    <a:pt x="2" y="419"/>
                  </a:lnTo>
                  <a:lnTo>
                    <a:pt x="1" y="425"/>
                  </a:lnTo>
                  <a:lnTo>
                    <a:pt x="0" y="430"/>
                  </a:lnTo>
                  <a:lnTo>
                    <a:pt x="0" y="437"/>
                  </a:lnTo>
                  <a:lnTo>
                    <a:pt x="0" y="443"/>
                  </a:lnTo>
                  <a:lnTo>
                    <a:pt x="1" y="449"/>
                  </a:lnTo>
                  <a:lnTo>
                    <a:pt x="2" y="455"/>
                  </a:lnTo>
                  <a:lnTo>
                    <a:pt x="4" y="460"/>
                  </a:lnTo>
                  <a:lnTo>
                    <a:pt x="6" y="466"/>
                  </a:lnTo>
                  <a:lnTo>
                    <a:pt x="9" y="470"/>
                  </a:lnTo>
                  <a:lnTo>
                    <a:pt x="13" y="475"/>
                  </a:lnTo>
                  <a:lnTo>
                    <a:pt x="17" y="480"/>
                  </a:lnTo>
                  <a:lnTo>
                    <a:pt x="21" y="483"/>
                  </a:lnTo>
                  <a:lnTo>
                    <a:pt x="26" y="486"/>
                  </a:lnTo>
                  <a:lnTo>
                    <a:pt x="31" y="489"/>
                  </a:lnTo>
                  <a:lnTo>
                    <a:pt x="36" y="493"/>
                  </a:lnTo>
                  <a:lnTo>
                    <a:pt x="42" y="494"/>
                  </a:lnTo>
                  <a:lnTo>
                    <a:pt x="47" y="496"/>
                  </a:lnTo>
                  <a:lnTo>
                    <a:pt x="53" y="497"/>
                  </a:lnTo>
                  <a:lnTo>
                    <a:pt x="60" y="4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0297374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13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="" xmlns:a16="http://schemas.microsoft.com/office/drawing/2014/main" id="{16CDD50B-5E09-41F4-9414-96B2EE7D5B7E}"/>
              </a:ext>
            </a:extLst>
          </p:cNvPr>
          <p:cNvGrpSpPr/>
          <p:nvPr/>
        </p:nvGrpSpPr>
        <p:grpSpPr>
          <a:xfrm>
            <a:off x="1120995" y="1347788"/>
            <a:ext cx="3960813" cy="4554538"/>
            <a:chOff x="1409700" y="1347788"/>
            <a:chExt cx="3960813" cy="4554538"/>
          </a:xfrm>
        </p:grpSpPr>
        <p:sp>
          <p:nvSpPr>
            <p:cNvPr id="12" name="Freeform 5">
              <a:extLst>
                <a:ext uri="{FF2B5EF4-FFF2-40B4-BE49-F238E27FC236}">
                  <a16:creationId xmlns="" xmlns:a16="http://schemas.microsoft.com/office/drawing/2014/main" id="{276FA013-CA9F-4FB3-9AB6-B97896865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738" y="1970088"/>
              <a:ext cx="1704975" cy="1681163"/>
            </a:xfrm>
            <a:custGeom>
              <a:avLst/>
              <a:gdLst>
                <a:gd name="T0" fmla="*/ 79 w 164"/>
                <a:gd name="T1" fmla="*/ 0 h 162"/>
                <a:gd name="T2" fmla="*/ 0 w 164"/>
                <a:gd name="T3" fmla="*/ 80 h 162"/>
                <a:gd name="T4" fmla="*/ 164 w 164"/>
                <a:gd name="T5" fmla="*/ 162 h 162"/>
                <a:gd name="T6" fmla="*/ 79 w 164"/>
                <a:gd name="T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62">
                  <a:moveTo>
                    <a:pt x="79" y="0"/>
                  </a:moveTo>
                  <a:cubicBezTo>
                    <a:pt x="45" y="18"/>
                    <a:pt x="17" y="46"/>
                    <a:pt x="0" y="80"/>
                  </a:cubicBezTo>
                  <a:cubicBezTo>
                    <a:pt x="164" y="162"/>
                    <a:pt x="164" y="162"/>
                    <a:pt x="164" y="162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6">
              <a:extLst>
                <a:ext uri="{FF2B5EF4-FFF2-40B4-BE49-F238E27FC236}">
                  <a16:creationId xmlns="" xmlns:a16="http://schemas.microsoft.com/office/drawing/2014/main" id="{1670503E-5588-4705-893F-AF582AEC7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200" y="1347788"/>
              <a:ext cx="1839913" cy="1898650"/>
            </a:xfrm>
            <a:custGeom>
              <a:avLst/>
              <a:gdLst>
                <a:gd name="T0" fmla="*/ 177 w 177"/>
                <a:gd name="T1" fmla="*/ 24 h 183"/>
                <a:gd name="T2" fmla="*/ 86 w 177"/>
                <a:gd name="T3" fmla="*/ 0 h 183"/>
                <a:gd name="T4" fmla="*/ 0 w 177"/>
                <a:gd name="T5" fmla="*/ 21 h 183"/>
                <a:gd name="T6" fmla="*/ 86 w 177"/>
                <a:gd name="T7" fmla="*/ 183 h 183"/>
                <a:gd name="T8" fmla="*/ 177 w 177"/>
                <a:gd name="T9" fmla="*/ 2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83">
                  <a:moveTo>
                    <a:pt x="177" y="24"/>
                  </a:moveTo>
                  <a:cubicBezTo>
                    <a:pt x="150" y="9"/>
                    <a:pt x="119" y="0"/>
                    <a:pt x="86" y="0"/>
                  </a:cubicBezTo>
                  <a:cubicBezTo>
                    <a:pt x="55" y="0"/>
                    <a:pt x="26" y="7"/>
                    <a:pt x="0" y="21"/>
                  </a:cubicBezTo>
                  <a:cubicBezTo>
                    <a:pt x="86" y="183"/>
                    <a:pt x="86" y="183"/>
                    <a:pt x="86" y="183"/>
                  </a:cubicBezTo>
                  <a:lnTo>
                    <a:pt x="177" y="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7">
              <a:extLst>
                <a:ext uri="{FF2B5EF4-FFF2-40B4-BE49-F238E27FC236}">
                  <a16:creationId xmlns="" xmlns:a16="http://schemas.microsoft.com/office/drawing/2014/main" id="{48D4D4CC-A857-44C3-BECF-A5719FC4F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700" y="2894013"/>
              <a:ext cx="1903413" cy="1752600"/>
            </a:xfrm>
            <a:custGeom>
              <a:avLst/>
              <a:gdLst>
                <a:gd name="T0" fmla="*/ 20 w 183"/>
                <a:gd name="T1" fmla="*/ 0 h 169"/>
                <a:gd name="T2" fmla="*/ 0 w 183"/>
                <a:gd name="T3" fmla="*/ 82 h 169"/>
                <a:gd name="T4" fmla="*/ 22 w 183"/>
                <a:gd name="T5" fmla="*/ 169 h 169"/>
                <a:gd name="T6" fmla="*/ 183 w 183"/>
                <a:gd name="T7" fmla="*/ 82 h 169"/>
                <a:gd name="T8" fmla="*/ 20 w 183"/>
                <a:gd name="T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69">
                  <a:moveTo>
                    <a:pt x="20" y="0"/>
                  </a:moveTo>
                  <a:cubicBezTo>
                    <a:pt x="7" y="25"/>
                    <a:pt x="0" y="53"/>
                    <a:pt x="0" y="82"/>
                  </a:cubicBezTo>
                  <a:cubicBezTo>
                    <a:pt x="0" y="113"/>
                    <a:pt x="8" y="143"/>
                    <a:pt x="22" y="169"/>
                  </a:cubicBezTo>
                  <a:cubicBezTo>
                    <a:pt x="183" y="82"/>
                    <a:pt x="183" y="82"/>
                    <a:pt x="183" y="82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="" xmlns:a16="http://schemas.microsoft.com/office/drawing/2014/main" id="{3DC67445-E818-4D70-9A08-36D72812A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438" y="1990726"/>
              <a:ext cx="1870075" cy="1639888"/>
            </a:xfrm>
            <a:custGeom>
              <a:avLst/>
              <a:gdLst>
                <a:gd name="T0" fmla="*/ 180 w 180"/>
                <a:gd name="T1" fmla="*/ 123 h 158"/>
                <a:gd name="T2" fmla="*/ 92 w 180"/>
                <a:gd name="T3" fmla="*/ 0 h 158"/>
                <a:gd name="T4" fmla="*/ 0 w 180"/>
                <a:gd name="T5" fmla="*/ 158 h 158"/>
                <a:gd name="T6" fmla="*/ 180 w 180"/>
                <a:gd name="T7" fmla="*/ 12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158">
                  <a:moveTo>
                    <a:pt x="180" y="123"/>
                  </a:moveTo>
                  <a:cubicBezTo>
                    <a:pt x="170" y="70"/>
                    <a:pt x="137" y="26"/>
                    <a:pt x="92" y="0"/>
                  </a:cubicBezTo>
                  <a:cubicBezTo>
                    <a:pt x="0" y="158"/>
                    <a:pt x="0" y="158"/>
                    <a:pt x="0" y="158"/>
                  </a:cubicBezTo>
                  <a:lnTo>
                    <a:pt x="180" y="12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9">
              <a:extLst>
                <a:ext uri="{FF2B5EF4-FFF2-40B4-BE49-F238E27FC236}">
                  <a16:creationId xmlns="" xmlns:a16="http://schemas.microsoft.com/office/drawing/2014/main" id="{7FBA4DC0-CAD6-4FDB-95A9-F5DF67169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263" y="4106863"/>
              <a:ext cx="1528763" cy="1795463"/>
            </a:xfrm>
            <a:custGeom>
              <a:avLst/>
              <a:gdLst>
                <a:gd name="T0" fmla="*/ 62 w 147"/>
                <a:gd name="T1" fmla="*/ 173 h 173"/>
                <a:gd name="T2" fmla="*/ 147 w 147"/>
                <a:gd name="T3" fmla="*/ 110 h 173"/>
                <a:gd name="T4" fmla="*/ 0 w 147"/>
                <a:gd name="T5" fmla="*/ 0 h 173"/>
                <a:gd name="T6" fmla="*/ 62 w 147"/>
                <a:gd name="T7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173">
                  <a:moveTo>
                    <a:pt x="62" y="173"/>
                  </a:moveTo>
                  <a:cubicBezTo>
                    <a:pt x="96" y="161"/>
                    <a:pt x="126" y="138"/>
                    <a:pt x="147" y="11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62" y="17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0">
              <a:extLst>
                <a:ext uri="{FF2B5EF4-FFF2-40B4-BE49-F238E27FC236}">
                  <a16:creationId xmlns="" xmlns:a16="http://schemas.microsoft.com/office/drawing/2014/main" id="{40B67FD6-3A3F-497C-B0A7-E0992DF06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700" y="3992563"/>
              <a:ext cx="1684338" cy="1587500"/>
            </a:xfrm>
            <a:custGeom>
              <a:avLst/>
              <a:gdLst>
                <a:gd name="T0" fmla="*/ 0 w 162"/>
                <a:gd name="T1" fmla="*/ 87 h 153"/>
                <a:gd name="T2" fmla="*/ 61 w 162"/>
                <a:gd name="T3" fmla="*/ 153 h 153"/>
                <a:gd name="T4" fmla="*/ 162 w 162"/>
                <a:gd name="T5" fmla="*/ 0 h 153"/>
                <a:gd name="T6" fmla="*/ 0 w 162"/>
                <a:gd name="T7" fmla="*/ 8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2" h="153">
                  <a:moveTo>
                    <a:pt x="0" y="87"/>
                  </a:moveTo>
                  <a:cubicBezTo>
                    <a:pt x="15" y="114"/>
                    <a:pt x="36" y="137"/>
                    <a:pt x="61" y="153"/>
                  </a:cubicBezTo>
                  <a:cubicBezTo>
                    <a:pt x="162" y="0"/>
                    <a:pt x="162" y="0"/>
                    <a:pt x="162" y="0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1">
              <a:extLst>
                <a:ext uri="{FF2B5EF4-FFF2-40B4-BE49-F238E27FC236}">
                  <a16:creationId xmlns="" xmlns:a16="http://schemas.microsoft.com/office/drawing/2014/main" id="{2D9DE7A3-357D-4BBE-BEE8-F33631E14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138" y="3402013"/>
              <a:ext cx="1901825" cy="1503363"/>
            </a:xfrm>
            <a:custGeom>
              <a:avLst/>
              <a:gdLst>
                <a:gd name="T0" fmla="*/ 180 w 183"/>
                <a:gd name="T1" fmla="*/ 0 h 145"/>
                <a:gd name="T2" fmla="*/ 0 w 183"/>
                <a:gd name="T3" fmla="*/ 35 h 145"/>
                <a:gd name="T4" fmla="*/ 147 w 183"/>
                <a:gd name="T5" fmla="*/ 145 h 145"/>
                <a:gd name="T6" fmla="*/ 183 w 183"/>
                <a:gd name="T7" fmla="*/ 35 h 145"/>
                <a:gd name="T8" fmla="*/ 180 w 183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45">
                  <a:moveTo>
                    <a:pt x="180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147" y="145"/>
                    <a:pt x="147" y="145"/>
                    <a:pt x="147" y="145"/>
                  </a:cubicBezTo>
                  <a:cubicBezTo>
                    <a:pt x="170" y="114"/>
                    <a:pt x="183" y="76"/>
                    <a:pt x="183" y="35"/>
                  </a:cubicBezTo>
                  <a:cubicBezTo>
                    <a:pt x="183" y="23"/>
                    <a:pt x="182" y="11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2">
              <a:extLst>
                <a:ext uri="{FF2B5EF4-FFF2-40B4-BE49-F238E27FC236}">
                  <a16:creationId xmlns="" xmlns:a16="http://schemas.microsoft.com/office/drawing/2014/main" id="{F425E35A-AD73-4A27-A7BC-8B9E51629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050" y="3806826"/>
              <a:ext cx="1682750" cy="1898650"/>
            </a:xfrm>
            <a:custGeom>
              <a:avLst/>
              <a:gdLst>
                <a:gd name="T0" fmla="*/ 0 w 162"/>
                <a:gd name="T1" fmla="*/ 153 h 183"/>
                <a:gd name="T2" fmla="*/ 100 w 162"/>
                <a:gd name="T3" fmla="*/ 183 h 183"/>
                <a:gd name="T4" fmla="*/ 162 w 162"/>
                <a:gd name="T5" fmla="*/ 172 h 183"/>
                <a:gd name="T6" fmla="*/ 100 w 162"/>
                <a:gd name="T7" fmla="*/ 0 h 183"/>
                <a:gd name="T8" fmla="*/ 0 w 162"/>
                <a:gd name="T9" fmla="*/ 15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183">
                  <a:moveTo>
                    <a:pt x="0" y="153"/>
                  </a:moveTo>
                  <a:cubicBezTo>
                    <a:pt x="28" y="172"/>
                    <a:pt x="63" y="183"/>
                    <a:pt x="100" y="183"/>
                  </a:cubicBezTo>
                  <a:cubicBezTo>
                    <a:pt x="122" y="183"/>
                    <a:pt x="142" y="179"/>
                    <a:pt x="162" y="172"/>
                  </a:cubicBezTo>
                  <a:cubicBezTo>
                    <a:pt x="100" y="0"/>
                    <a:pt x="100" y="0"/>
                    <a:pt x="100" y="0"/>
                  </a:cubicBezTo>
                  <a:lnTo>
                    <a:pt x="0" y="15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13">
              <a:extLst>
                <a:ext uri="{FF2B5EF4-FFF2-40B4-BE49-F238E27FC236}">
                  <a16:creationId xmlns="" xmlns:a16="http://schemas.microsoft.com/office/drawing/2014/main" id="{B966A156-81BB-41B2-9AA1-7C7BFF740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184" y="2502096"/>
              <a:ext cx="2525596" cy="25364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400" dirty="0"/>
                <a:t>LOREM IPSUM</a:t>
              </a:r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="" xmlns:a16="http://schemas.microsoft.com/office/drawing/2014/main" id="{51D872B2-8914-4311-98A7-B0A8E68936FB}"/>
              </a:ext>
            </a:extLst>
          </p:cNvPr>
          <p:cNvSpPr txBox="1"/>
          <p:nvPr/>
        </p:nvSpPr>
        <p:spPr>
          <a:xfrm>
            <a:off x="2936473" y="1743235"/>
            <a:ext cx="621956" cy="36933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400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="" xmlns:a16="http://schemas.microsoft.com/office/drawing/2014/main" id="{A28C56E6-8A9C-4C83-BB23-69F722EAA1A3}"/>
              </a:ext>
            </a:extLst>
          </p:cNvPr>
          <p:cNvSpPr txBox="1"/>
          <p:nvPr/>
        </p:nvSpPr>
        <p:spPr>
          <a:xfrm>
            <a:off x="4125693" y="2570442"/>
            <a:ext cx="621956" cy="36933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400" dirty="0">
                <a:solidFill>
                  <a:schemeClr val="bg1"/>
                </a:solidFill>
              </a:rPr>
              <a:t>02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="" xmlns:a16="http://schemas.microsoft.com/office/drawing/2014/main" id="{54579EB4-3699-4EE4-AB0B-E755577F7213}"/>
              </a:ext>
            </a:extLst>
          </p:cNvPr>
          <p:cNvSpPr txBox="1"/>
          <p:nvPr/>
        </p:nvSpPr>
        <p:spPr>
          <a:xfrm>
            <a:off x="4307222" y="3899556"/>
            <a:ext cx="621956" cy="36933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400" dirty="0">
                <a:solidFill>
                  <a:schemeClr val="bg1"/>
                </a:solidFill>
              </a:rPr>
              <a:t>03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="" xmlns:a16="http://schemas.microsoft.com/office/drawing/2014/main" id="{1482CF75-06CA-4F73-9BCA-DAA99E871FEA}"/>
              </a:ext>
            </a:extLst>
          </p:cNvPr>
          <p:cNvSpPr txBox="1"/>
          <p:nvPr/>
        </p:nvSpPr>
        <p:spPr>
          <a:xfrm>
            <a:off x="3856430" y="5012293"/>
            <a:ext cx="621956" cy="36933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400" dirty="0">
                <a:solidFill>
                  <a:schemeClr val="bg1"/>
                </a:solidFill>
              </a:rPr>
              <a:t>04</a:t>
            </a:r>
          </a:p>
        </p:txBody>
      </p:sp>
      <p:grpSp>
        <p:nvGrpSpPr>
          <p:cNvPr id="50" name="Group 49">
            <a:extLst>
              <a:ext uri="{FF2B5EF4-FFF2-40B4-BE49-F238E27FC236}">
                <a16:creationId xmlns="" xmlns:a16="http://schemas.microsoft.com/office/drawing/2014/main" id="{08137B23-6B5A-46EC-A164-054E2990FA32}"/>
              </a:ext>
            </a:extLst>
          </p:cNvPr>
          <p:cNvGrpSpPr/>
          <p:nvPr/>
        </p:nvGrpSpPr>
        <p:grpSpPr>
          <a:xfrm>
            <a:off x="1993336" y="2391978"/>
            <a:ext cx="263305" cy="263305"/>
            <a:chOff x="877888" y="771525"/>
            <a:chExt cx="287338" cy="287338"/>
          </a:xfrm>
          <a:solidFill>
            <a:schemeClr val="bg1"/>
          </a:solidFill>
          <a:effectLst/>
        </p:grpSpPr>
        <p:sp>
          <p:nvSpPr>
            <p:cNvPr id="51" name="Freeform 324">
              <a:extLst>
                <a:ext uri="{FF2B5EF4-FFF2-40B4-BE49-F238E27FC236}">
                  <a16:creationId xmlns="" xmlns:a16="http://schemas.microsoft.com/office/drawing/2014/main" id="{AD743359-52A5-4E78-B6CF-6623B0FFE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888" y="771525"/>
              <a:ext cx="61913" cy="287338"/>
            </a:xfrm>
            <a:custGeom>
              <a:avLst/>
              <a:gdLst>
                <a:gd name="T0" fmla="*/ 0 w 196"/>
                <a:gd name="T1" fmla="*/ 888 h 903"/>
                <a:gd name="T2" fmla="*/ 1 w 196"/>
                <a:gd name="T3" fmla="*/ 895 h 903"/>
                <a:gd name="T4" fmla="*/ 4 w 196"/>
                <a:gd name="T5" fmla="*/ 899 h 903"/>
                <a:gd name="T6" fmla="*/ 10 w 196"/>
                <a:gd name="T7" fmla="*/ 902 h 903"/>
                <a:gd name="T8" fmla="*/ 15 w 196"/>
                <a:gd name="T9" fmla="*/ 903 h 903"/>
                <a:gd name="T10" fmla="*/ 196 w 196"/>
                <a:gd name="T11" fmla="*/ 798 h 903"/>
                <a:gd name="T12" fmla="*/ 160 w 196"/>
                <a:gd name="T13" fmla="*/ 797 h 903"/>
                <a:gd name="T14" fmla="*/ 149 w 196"/>
                <a:gd name="T15" fmla="*/ 793 h 903"/>
                <a:gd name="T16" fmla="*/ 141 w 196"/>
                <a:gd name="T17" fmla="*/ 785 h 903"/>
                <a:gd name="T18" fmla="*/ 136 w 196"/>
                <a:gd name="T19" fmla="*/ 774 h 903"/>
                <a:gd name="T20" fmla="*/ 136 w 196"/>
                <a:gd name="T21" fmla="*/ 738 h 903"/>
                <a:gd name="T22" fmla="*/ 138 w 196"/>
                <a:gd name="T23" fmla="*/ 726 h 903"/>
                <a:gd name="T24" fmla="*/ 145 w 196"/>
                <a:gd name="T25" fmla="*/ 717 h 903"/>
                <a:gd name="T26" fmla="*/ 155 w 196"/>
                <a:gd name="T27" fmla="*/ 710 h 903"/>
                <a:gd name="T28" fmla="*/ 166 w 196"/>
                <a:gd name="T29" fmla="*/ 708 h 903"/>
                <a:gd name="T30" fmla="*/ 196 w 196"/>
                <a:gd name="T31" fmla="*/ 346 h 903"/>
                <a:gd name="T32" fmla="*/ 160 w 196"/>
                <a:gd name="T33" fmla="*/ 345 h 903"/>
                <a:gd name="T34" fmla="*/ 149 w 196"/>
                <a:gd name="T35" fmla="*/ 341 h 903"/>
                <a:gd name="T36" fmla="*/ 141 w 196"/>
                <a:gd name="T37" fmla="*/ 333 h 903"/>
                <a:gd name="T38" fmla="*/ 136 w 196"/>
                <a:gd name="T39" fmla="*/ 322 h 903"/>
                <a:gd name="T40" fmla="*/ 136 w 196"/>
                <a:gd name="T41" fmla="*/ 286 h 903"/>
                <a:gd name="T42" fmla="*/ 138 w 196"/>
                <a:gd name="T43" fmla="*/ 275 h 903"/>
                <a:gd name="T44" fmla="*/ 145 w 196"/>
                <a:gd name="T45" fmla="*/ 265 h 903"/>
                <a:gd name="T46" fmla="*/ 155 w 196"/>
                <a:gd name="T47" fmla="*/ 259 h 903"/>
                <a:gd name="T48" fmla="*/ 166 w 196"/>
                <a:gd name="T49" fmla="*/ 256 h 903"/>
                <a:gd name="T50" fmla="*/ 196 w 196"/>
                <a:gd name="T51" fmla="*/ 196 h 903"/>
                <a:gd name="T52" fmla="*/ 160 w 196"/>
                <a:gd name="T53" fmla="*/ 195 h 903"/>
                <a:gd name="T54" fmla="*/ 149 w 196"/>
                <a:gd name="T55" fmla="*/ 191 h 903"/>
                <a:gd name="T56" fmla="*/ 141 w 196"/>
                <a:gd name="T57" fmla="*/ 182 h 903"/>
                <a:gd name="T58" fmla="*/ 136 w 196"/>
                <a:gd name="T59" fmla="*/ 172 h 903"/>
                <a:gd name="T60" fmla="*/ 136 w 196"/>
                <a:gd name="T61" fmla="*/ 135 h 903"/>
                <a:gd name="T62" fmla="*/ 138 w 196"/>
                <a:gd name="T63" fmla="*/ 123 h 903"/>
                <a:gd name="T64" fmla="*/ 145 w 196"/>
                <a:gd name="T65" fmla="*/ 115 h 903"/>
                <a:gd name="T66" fmla="*/ 155 w 196"/>
                <a:gd name="T67" fmla="*/ 108 h 903"/>
                <a:gd name="T68" fmla="*/ 166 w 196"/>
                <a:gd name="T69" fmla="*/ 105 h 903"/>
                <a:gd name="T70" fmla="*/ 196 w 196"/>
                <a:gd name="T71" fmla="*/ 0 h 903"/>
                <a:gd name="T72" fmla="*/ 12 w 196"/>
                <a:gd name="T73" fmla="*/ 0 h 903"/>
                <a:gd name="T74" fmla="*/ 7 w 196"/>
                <a:gd name="T75" fmla="*/ 2 h 903"/>
                <a:gd name="T76" fmla="*/ 3 w 196"/>
                <a:gd name="T77" fmla="*/ 6 h 903"/>
                <a:gd name="T78" fmla="*/ 1 w 196"/>
                <a:gd name="T79" fmla="*/ 12 h 903"/>
                <a:gd name="T80" fmla="*/ 0 w 196"/>
                <a:gd name="T81" fmla="*/ 15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6" h="903">
                  <a:moveTo>
                    <a:pt x="0" y="15"/>
                  </a:moveTo>
                  <a:lnTo>
                    <a:pt x="0" y="888"/>
                  </a:lnTo>
                  <a:lnTo>
                    <a:pt x="1" y="891"/>
                  </a:lnTo>
                  <a:lnTo>
                    <a:pt x="1" y="895"/>
                  </a:lnTo>
                  <a:lnTo>
                    <a:pt x="3" y="897"/>
                  </a:lnTo>
                  <a:lnTo>
                    <a:pt x="4" y="899"/>
                  </a:lnTo>
                  <a:lnTo>
                    <a:pt x="7" y="901"/>
                  </a:lnTo>
                  <a:lnTo>
                    <a:pt x="10" y="902"/>
                  </a:lnTo>
                  <a:lnTo>
                    <a:pt x="12" y="903"/>
                  </a:lnTo>
                  <a:lnTo>
                    <a:pt x="15" y="903"/>
                  </a:lnTo>
                  <a:lnTo>
                    <a:pt x="196" y="903"/>
                  </a:lnTo>
                  <a:lnTo>
                    <a:pt x="196" y="798"/>
                  </a:lnTo>
                  <a:lnTo>
                    <a:pt x="166" y="798"/>
                  </a:lnTo>
                  <a:lnTo>
                    <a:pt x="160" y="797"/>
                  </a:lnTo>
                  <a:lnTo>
                    <a:pt x="155" y="796"/>
                  </a:lnTo>
                  <a:lnTo>
                    <a:pt x="149" y="793"/>
                  </a:lnTo>
                  <a:lnTo>
                    <a:pt x="145" y="789"/>
                  </a:lnTo>
                  <a:lnTo>
                    <a:pt x="141" y="785"/>
                  </a:lnTo>
                  <a:lnTo>
                    <a:pt x="138" y="780"/>
                  </a:lnTo>
                  <a:lnTo>
                    <a:pt x="136" y="774"/>
                  </a:lnTo>
                  <a:lnTo>
                    <a:pt x="136" y="768"/>
                  </a:lnTo>
                  <a:lnTo>
                    <a:pt x="136" y="738"/>
                  </a:lnTo>
                  <a:lnTo>
                    <a:pt x="136" y="732"/>
                  </a:lnTo>
                  <a:lnTo>
                    <a:pt x="138" y="726"/>
                  </a:lnTo>
                  <a:lnTo>
                    <a:pt x="141" y="721"/>
                  </a:lnTo>
                  <a:lnTo>
                    <a:pt x="145" y="717"/>
                  </a:lnTo>
                  <a:lnTo>
                    <a:pt x="149" y="713"/>
                  </a:lnTo>
                  <a:lnTo>
                    <a:pt x="155" y="710"/>
                  </a:lnTo>
                  <a:lnTo>
                    <a:pt x="160" y="708"/>
                  </a:lnTo>
                  <a:lnTo>
                    <a:pt x="166" y="708"/>
                  </a:lnTo>
                  <a:lnTo>
                    <a:pt x="196" y="708"/>
                  </a:lnTo>
                  <a:lnTo>
                    <a:pt x="196" y="346"/>
                  </a:lnTo>
                  <a:lnTo>
                    <a:pt x="166" y="346"/>
                  </a:lnTo>
                  <a:lnTo>
                    <a:pt x="160" y="345"/>
                  </a:lnTo>
                  <a:lnTo>
                    <a:pt x="155" y="344"/>
                  </a:lnTo>
                  <a:lnTo>
                    <a:pt x="149" y="341"/>
                  </a:lnTo>
                  <a:lnTo>
                    <a:pt x="145" y="338"/>
                  </a:lnTo>
                  <a:lnTo>
                    <a:pt x="141" y="333"/>
                  </a:lnTo>
                  <a:lnTo>
                    <a:pt x="138" y="328"/>
                  </a:lnTo>
                  <a:lnTo>
                    <a:pt x="136" y="322"/>
                  </a:lnTo>
                  <a:lnTo>
                    <a:pt x="136" y="316"/>
                  </a:lnTo>
                  <a:lnTo>
                    <a:pt x="136" y="286"/>
                  </a:lnTo>
                  <a:lnTo>
                    <a:pt x="136" y="280"/>
                  </a:lnTo>
                  <a:lnTo>
                    <a:pt x="138" y="275"/>
                  </a:lnTo>
                  <a:lnTo>
                    <a:pt x="141" y="269"/>
                  </a:lnTo>
                  <a:lnTo>
                    <a:pt x="145" y="265"/>
                  </a:lnTo>
                  <a:lnTo>
                    <a:pt x="149" y="261"/>
                  </a:lnTo>
                  <a:lnTo>
                    <a:pt x="155" y="259"/>
                  </a:lnTo>
                  <a:lnTo>
                    <a:pt x="160" y="256"/>
                  </a:lnTo>
                  <a:lnTo>
                    <a:pt x="166" y="256"/>
                  </a:lnTo>
                  <a:lnTo>
                    <a:pt x="196" y="256"/>
                  </a:lnTo>
                  <a:lnTo>
                    <a:pt x="196" y="196"/>
                  </a:lnTo>
                  <a:lnTo>
                    <a:pt x="166" y="196"/>
                  </a:lnTo>
                  <a:lnTo>
                    <a:pt x="160" y="195"/>
                  </a:lnTo>
                  <a:lnTo>
                    <a:pt x="155" y="193"/>
                  </a:lnTo>
                  <a:lnTo>
                    <a:pt x="149" y="191"/>
                  </a:lnTo>
                  <a:lnTo>
                    <a:pt x="145" y="187"/>
                  </a:lnTo>
                  <a:lnTo>
                    <a:pt x="141" y="182"/>
                  </a:lnTo>
                  <a:lnTo>
                    <a:pt x="138" y="177"/>
                  </a:lnTo>
                  <a:lnTo>
                    <a:pt x="136" y="172"/>
                  </a:lnTo>
                  <a:lnTo>
                    <a:pt x="136" y="165"/>
                  </a:lnTo>
                  <a:lnTo>
                    <a:pt x="136" y="135"/>
                  </a:lnTo>
                  <a:lnTo>
                    <a:pt x="136" y="130"/>
                  </a:lnTo>
                  <a:lnTo>
                    <a:pt x="138" y="123"/>
                  </a:lnTo>
                  <a:lnTo>
                    <a:pt x="141" y="119"/>
                  </a:lnTo>
                  <a:lnTo>
                    <a:pt x="145" y="115"/>
                  </a:lnTo>
                  <a:lnTo>
                    <a:pt x="149" y="110"/>
                  </a:lnTo>
                  <a:lnTo>
                    <a:pt x="155" y="108"/>
                  </a:lnTo>
                  <a:lnTo>
                    <a:pt x="160" y="106"/>
                  </a:lnTo>
                  <a:lnTo>
                    <a:pt x="166" y="105"/>
                  </a:lnTo>
                  <a:lnTo>
                    <a:pt x="196" y="105"/>
                  </a:lnTo>
                  <a:lnTo>
                    <a:pt x="196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4" y="4"/>
                  </a:lnTo>
                  <a:lnTo>
                    <a:pt x="3" y="6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25">
              <a:extLst>
                <a:ext uri="{FF2B5EF4-FFF2-40B4-BE49-F238E27FC236}">
                  <a16:creationId xmlns="" xmlns:a16="http://schemas.microsoft.com/office/drawing/2014/main" id="{13FF55BF-9350-47B7-A176-A34958DE6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771525"/>
              <a:ext cx="66675" cy="287338"/>
            </a:xfrm>
            <a:custGeom>
              <a:avLst/>
              <a:gdLst>
                <a:gd name="T0" fmla="*/ 30 w 211"/>
                <a:gd name="T1" fmla="*/ 105 h 903"/>
                <a:gd name="T2" fmla="*/ 41 w 211"/>
                <a:gd name="T3" fmla="*/ 107 h 903"/>
                <a:gd name="T4" fmla="*/ 51 w 211"/>
                <a:gd name="T5" fmla="*/ 115 h 903"/>
                <a:gd name="T6" fmla="*/ 58 w 211"/>
                <a:gd name="T7" fmla="*/ 123 h 903"/>
                <a:gd name="T8" fmla="*/ 60 w 211"/>
                <a:gd name="T9" fmla="*/ 135 h 903"/>
                <a:gd name="T10" fmla="*/ 60 w 211"/>
                <a:gd name="T11" fmla="*/ 172 h 903"/>
                <a:gd name="T12" fmla="*/ 55 w 211"/>
                <a:gd name="T13" fmla="*/ 182 h 903"/>
                <a:gd name="T14" fmla="*/ 47 w 211"/>
                <a:gd name="T15" fmla="*/ 191 h 903"/>
                <a:gd name="T16" fmla="*/ 36 w 211"/>
                <a:gd name="T17" fmla="*/ 195 h 903"/>
                <a:gd name="T18" fmla="*/ 0 w 211"/>
                <a:gd name="T19" fmla="*/ 196 h 903"/>
                <a:gd name="T20" fmla="*/ 30 w 211"/>
                <a:gd name="T21" fmla="*/ 557 h 903"/>
                <a:gd name="T22" fmla="*/ 41 w 211"/>
                <a:gd name="T23" fmla="*/ 560 h 903"/>
                <a:gd name="T24" fmla="*/ 51 w 211"/>
                <a:gd name="T25" fmla="*/ 566 h 903"/>
                <a:gd name="T26" fmla="*/ 58 w 211"/>
                <a:gd name="T27" fmla="*/ 576 h 903"/>
                <a:gd name="T28" fmla="*/ 60 w 211"/>
                <a:gd name="T29" fmla="*/ 587 h 903"/>
                <a:gd name="T30" fmla="*/ 60 w 211"/>
                <a:gd name="T31" fmla="*/ 623 h 903"/>
                <a:gd name="T32" fmla="*/ 55 w 211"/>
                <a:gd name="T33" fmla="*/ 634 h 903"/>
                <a:gd name="T34" fmla="*/ 47 w 211"/>
                <a:gd name="T35" fmla="*/ 643 h 903"/>
                <a:gd name="T36" fmla="*/ 36 w 211"/>
                <a:gd name="T37" fmla="*/ 647 h 903"/>
                <a:gd name="T38" fmla="*/ 0 w 211"/>
                <a:gd name="T39" fmla="*/ 648 h 903"/>
                <a:gd name="T40" fmla="*/ 30 w 211"/>
                <a:gd name="T41" fmla="*/ 708 h 903"/>
                <a:gd name="T42" fmla="*/ 41 w 211"/>
                <a:gd name="T43" fmla="*/ 710 h 903"/>
                <a:gd name="T44" fmla="*/ 51 w 211"/>
                <a:gd name="T45" fmla="*/ 717 h 903"/>
                <a:gd name="T46" fmla="*/ 58 w 211"/>
                <a:gd name="T47" fmla="*/ 726 h 903"/>
                <a:gd name="T48" fmla="*/ 60 w 211"/>
                <a:gd name="T49" fmla="*/ 738 h 903"/>
                <a:gd name="T50" fmla="*/ 60 w 211"/>
                <a:gd name="T51" fmla="*/ 773 h 903"/>
                <a:gd name="T52" fmla="*/ 55 w 211"/>
                <a:gd name="T53" fmla="*/ 785 h 903"/>
                <a:gd name="T54" fmla="*/ 47 w 211"/>
                <a:gd name="T55" fmla="*/ 793 h 903"/>
                <a:gd name="T56" fmla="*/ 36 w 211"/>
                <a:gd name="T57" fmla="*/ 797 h 903"/>
                <a:gd name="T58" fmla="*/ 0 w 211"/>
                <a:gd name="T59" fmla="*/ 798 h 903"/>
                <a:gd name="T60" fmla="*/ 211 w 211"/>
                <a:gd name="T61" fmla="*/ 903 h 903"/>
                <a:gd name="T62" fmla="*/ 181 w 211"/>
                <a:gd name="T63" fmla="*/ 497 h 903"/>
                <a:gd name="T64" fmla="*/ 169 w 211"/>
                <a:gd name="T65" fmla="*/ 495 h 903"/>
                <a:gd name="T66" fmla="*/ 159 w 211"/>
                <a:gd name="T67" fmla="*/ 488 h 903"/>
                <a:gd name="T68" fmla="*/ 153 w 211"/>
                <a:gd name="T69" fmla="*/ 478 h 903"/>
                <a:gd name="T70" fmla="*/ 151 w 211"/>
                <a:gd name="T71" fmla="*/ 467 h 903"/>
                <a:gd name="T72" fmla="*/ 151 w 211"/>
                <a:gd name="T73" fmla="*/ 430 h 903"/>
                <a:gd name="T74" fmla="*/ 155 w 211"/>
                <a:gd name="T75" fmla="*/ 419 h 903"/>
                <a:gd name="T76" fmla="*/ 164 w 211"/>
                <a:gd name="T77" fmla="*/ 412 h 903"/>
                <a:gd name="T78" fmla="*/ 174 w 211"/>
                <a:gd name="T79" fmla="*/ 408 h 903"/>
                <a:gd name="T80" fmla="*/ 211 w 211"/>
                <a:gd name="T81" fmla="*/ 407 h 903"/>
                <a:gd name="T82" fmla="*/ 181 w 211"/>
                <a:gd name="T83" fmla="*/ 346 h 903"/>
                <a:gd name="T84" fmla="*/ 169 w 211"/>
                <a:gd name="T85" fmla="*/ 344 h 903"/>
                <a:gd name="T86" fmla="*/ 159 w 211"/>
                <a:gd name="T87" fmla="*/ 338 h 903"/>
                <a:gd name="T88" fmla="*/ 153 w 211"/>
                <a:gd name="T89" fmla="*/ 328 h 903"/>
                <a:gd name="T90" fmla="*/ 151 w 211"/>
                <a:gd name="T91" fmla="*/ 316 h 903"/>
                <a:gd name="T92" fmla="*/ 151 w 211"/>
                <a:gd name="T93" fmla="*/ 280 h 903"/>
                <a:gd name="T94" fmla="*/ 155 w 211"/>
                <a:gd name="T95" fmla="*/ 269 h 903"/>
                <a:gd name="T96" fmla="*/ 164 w 211"/>
                <a:gd name="T97" fmla="*/ 261 h 903"/>
                <a:gd name="T98" fmla="*/ 174 w 211"/>
                <a:gd name="T99" fmla="*/ 256 h 903"/>
                <a:gd name="T100" fmla="*/ 211 w 211"/>
                <a:gd name="T101" fmla="*/ 256 h 903"/>
                <a:gd name="T102" fmla="*/ 181 w 211"/>
                <a:gd name="T103" fmla="*/ 196 h 903"/>
                <a:gd name="T104" fmla="*/ 169 w 211"/>
                <a:gd name="T105" fmla="*/ 193 h 903"/>
                <a:gd name="T106" fmla="*/ 159 w 211"/>
                <a:gd name="T107" fmla="*/ 187 h 903"/>
                <a:gd name="T108" fmla="*/ 153 w 211"/>
                <a:gd name="T109" fmla="*/ 177 h 903"/>
                <a:gd name="T110" fmla="*/ 151 w 211"/>
                <a:gd name="T111" fmla="*/ 165 h 903"/>
                <a:gd name="T112" fmla="*/ 151 w 211"/>
                <a:gd name="T113" fmla="*/ 130 h 903"/>
                <a:gd name="T114" fmla="*/ 155 w 211"/>
                <a:gd name="T115" fmla="*/ 119 h 903"/>
                <a:gd name="T116" fmla="*/ 164 w 211"/>
                <a:gd name="T117" fmla="*/ 110 h 903"/>
                <a:gd name="T118" fmla="*/ 174 w 211"/>
                <a:gd name="T119" fmla="*/ 106 h 903"/>
                <a:gd name="T120" fmla="*/ 211 w 211"/>
                <a:gd name="T121" fmla="*/ 105 h 903"/>
                <a:gd name="T122" fmla="*/ 0 w 211"/>
                <a:gd name="T123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1" h="903">
                  <a:moveTo>
                    <a:pt x="0" y="105"/>
                  </a:moveTo>
                  <a:lnTo>
                    <a:pt x="30" y="105"/>
                  </a:lnTo>
                  <a:lnTo>
                    <a:pt x="36" y="106"/>
                  </a:lnTo>
                  <a:lnTo>
                    <a:pt x="41" y="107"/>
                  </a:lnTo>
                  <a:lnTo>
                    <a:pt x="47" y="110"/>
                  </a:lnTo>
                  <a:lnTo>
                    <a:pt x="51" y="115"/>
                  </a:lnTo>
                  <a:lnTo>
                    <a:pt x="55" y="119"/>
                  </a:lnTo>
                  <a:lnTo>
                    <a:pt x="58" y="123"/>
                  </a:lnTo>
                  <a:lnTo>
                    <a:pt x="60" y="130"/>
                  </a:lnTo>
                  <a:lnTo>
                    <a:pt x="60" y="135"/>
                  </a:lnTo>
                  <a:lnTo>
                    <a:pt x="60" y="165"/>
                  </a:lnTo>
                  <a:lnTo>
                    <a:pt x="60" y="172"/>
                  </a:lnTo>
                  <a:lnTo>
                    <a:pt x="58" y="177"/>
                  </a:lnTo>
                  <a:lnTo>
                    <a:pt x="55" y="182"/>
                  </a:lnTo>
                  <a:lnTo>
                    <a:pt x="51" y="187"/>
                  </a:lnTo>
                  <a:lnTo>
                    <a:pt x="47" y="191"/>
                  </a:lnTo>
                  <a:lnTo>
                    <a:pt x="41" y="193"/>
                  </a:lnTo>
                  <a:lnTo>
                    <a:pt x="36" y="195"/>
                  </a:lnTo>
                  <a:lnTo>
                    <a:pt x="30" y="196"/>
                  </a:lnTo>
                  <a:lnTo>
                    <a:pt x="0" y="196"/>
                  </a:lnTo>
                  <a:lnTo>
                    <a:pt x="0" y="557"/>
                  </a:lnTo>
                  <a:lnTo>
                    <a:pt x="30" y="557"/>
                  </a:lnTo>
                  <a:lnTo>
                    <a:pt x="36" y="558"/>
                  </a:lnTo>
                  <a:lnTo>
                    <a:pt x="41" y="560"/>
                  </a:lnTo>
                  <a:lnTo>
                    <a:pt x="47" y="562"/>
                  </a:lnTo>
                  <a:lnTo>
                    <a:pt x="51" y="566"/>
                  </a:lnTo>
                  <a:lnTo>
                    <a:pt x="55" y="571"/>
                  </a:lnTo>
                  <a:lnTo>
                    <a:pt x="58" y="576"/>
                  </a:lnTo>
                  <a:lnTo>
                    <a:pt x="60" y="581"/>
                  </a:lnTo>
                  <a:lnTo>
                    <a:pt x="60" y="587"/>
                  </a:lnTo>
                  <a:lnTo>
                    <a:pt x="60" y="618"/>
                  </a:lnTo>
                  <a:lnTo>
                    <a:pt x="60" y="623"/>
                  </a:lnTo>
                  <a:lnTo>
                    <a:pt x="58" y="629"/>
                  </a:lnTo>
                  <a:lnTo>
                    <a:pt x="55" y="634"/>
                  </a:lnTo>
                  <a:lnTo>
                    <a:pt x="51" y="638"/>
                  </a:lnTo>
                  <a:lnTo>
                    <a:pt x="47" y="643"/>
                  </a:lnTo>
                  <a:lnTo>
                    <a:pt x="41" y="645"/>
                  </a:lnTo>
                  <a:lnTo>
                    <a:pt x="36" y="647"/>
                  </a:lnTo>
                  <a:lnTo>
                    <a:pt x="30" y="648"/>
                  </a:lnTo>
                  <a:lnTo>
                    <a:pt x="0" y="648"/>
                  </a:lnTo>
                  <a:lnTo>
                    <a:pt x="0" y="708"/>
                  </a:lnTo>
                  <a:lnTo>
                    <a:pt x="30" y="708"/>
                  </a:lnTo>
                  <a:lnTo>
                    <a:pt x="36" y="708"/>
                  </a:lnTo>
                  <a:lnTo>
                    <a:pt x="41" y="710"/>
                  </a:lnTo>
                  <a:lnTo>
                    <a:pt x="47" y="712"/>
                  </a:lnTo>
                  <a:lnTo>
                    <a:pt x="51" y="717"/>
                  </a:lnTo>
                  <a:lnTo>
                    <a:pt x="55" y="721"/>
                  </a:lnTo>
                  <a:lnTo>
                    <a:pt x="58" y="726"/>
                  </a:lnTo>
                  <a:lnTo>
                    <a:pt x="60" y="732"/>
                  </a:lnTo>
                  <a:lnTo>
                    <a:pt x="60" y="738"/>
                  </a:lnTo>
                  <a:lnTo>
                    <a:pt x="60" y="768"/>
                  </a:lnTo>
                  <a:lnTo>
                    <a:pt x="60" y="773"/>
                  </a:lnTo>
                  <a:lnTo>
                    <a:pt x="58" y="780"/>
                  </a:lnTo>
                  <a:lnTo>
                    <a:pt x="55" y="785"/>
                  </a:lnTo>
                  <a:lnTo>
                    <a:pt x="51" y="789"/>
                  </a:lnTo>
                  <a:lnTo>
                    <a:pt x="47" y="793"/>
                  </a:lnTo>
                  <a:lnTo>
                    <a:pt x="41" y="796"/>
                  </a:lnTo>
                  <a:lnTo>
                    <a:pt x="36" y="797"/>
                  </a:lnTo>
                  <a:lnTo>
                    <a:pt x="30" y="798"/>
                  </a:lnTo>
                  <a:lnTo>
                    <a:pt x="0" y="798"/>
                  </a:lnTo>
                  <a:lnTo>
                    <a:pt x="0" y="903"/>
                  </a:lnTo>
                  <a:lnTo>
                    <a:pt x="211" y="903"/>
                  </a:lnTo>
                  <a:lnTo>
                    <a:pt x="211" y="497"/>
                  </a:lnTo>
                  <a:lnTo>
                    <a:pt x="181" y="497"/>
                  </a:lnTo>
                  <a:lnTo>
                    <a:pt x="174" y="497"/>
                  </a:lnTo>
                  <a:lnTo>
                    <a:pt x="169" y="495"/>
                  </a:lnTo>
                  <a:lnTo>
                    <a:pt x="164" y="491"/>
                  </a:lnTo>
                  <a:lnTo>
                    <a:pt x="159" y="488"/>
                  </a:lnTo>
                  <a:lnTo>
                    <a:pt x="155" y="484"/>
                  </a:lnTo>
                  <a:lnTo>
                    <a:pt x="153" y="478"/>
                  </a:lnTo>
                  <a:lnTo>
                    <a:pt x="151" y="473"/>
                  </a:lnTo>
                  <a:lnTo>
                    <a:pt x="151" y="467"/>
                  </a:lnTo>
                  <a:lnTo>
                    <a:pt x="151" y="437"/>
                  </a:lnTo>
                  <a:lnTo>
                    <a:pt x="151" y="430"/>
                  </a:lnTo>
                  <a:lnTo>
                    <a:pt x="153" y="425"/>
                  </a:lnTo>
                  <a:lnTo>
                    <a:pt x="155" y="419"/>
                  </a:lnTo>
                  <a:lnTo>
                    <a:pt x="159" y="415"/>
                  </a:lnTo>
                  <a:lnTo>
                    <a:pt x="164" y="412"/>
                  </a:lnTo>
                  <a:lnTo>
                    <a:pt x="169" y="409"/>
                  </a:lnTo>
                  <a:lnTo>
                    <a:pt x="174" y="408"/>
                  </a:lnTo>
                  <a:lnTo>
                    <a:pt x="181" y="407"/>
                  </a:lnTo>
                  <a:lnTo>
                    <a:pt x="211" y="407"/>
                  </a:lnTo>
                  <a:lnTo>
                    <a:pt x="211" y="346"/>
                  </a:lnTo>
                  <a:lnTo>
                    <a:pt x="181" y="346"/>
                  </a:lnTo>
                  <a:lnTo>
                    <a:pt x="174" y="345"/>
                  </a:lnTo>
                  <a:lnTo>
                    <a:pt x="169" y="344"/>
                  </a:lnTo>
                  <a:lnTo>
                    <a:pt x="164" y="341"/>
                  </a:lnTo>
                  <a:lnTo>
                    <a:pt x="159" y="338"/>
                  </a:lnTo>
                  <a:lnTo>
                    <a:pt x="155" y="333"/>
                  </a:lnTo>
                  <a:lnTo>
                    <a:pt x="153" y="328"/>
                  </a:lnTo>
                  <a:lnTo>
                    <a:pt x="151" y="322"/>
                  </a:lnTo>
                  <a:lnTo>
                    <a:pt x="151" y="316"/>
                  </a:lnTo>
                  <a:lnTo>
                    <a:pt x="151" y="286"/>
                  </a:lnTo>
                  <a:lnTo>
                    <a:pt x="151" y="280"/>
                  </a:lnTo>
                  <a:lnTo>
                    <a:pt x="153" y="275"/>
                  </a:lnTo>
                  <a:lnTo>
                    <a:pt x="155" y="269"/>
                  </a:lnTo>
                  <a:lnTo>
                    <a:pt x="159" y="265"/>
                  </a:lnTo>
                  <a:lnTo>
                    <a:pt x="164" y="261"/>
                  </a:lnTo>
                  <a:lnTo>
                    <a:pt x="169" y="259"/>
                  </a:lnTo>
                  <a:lnTo>
                    <a:pt x="174" y="256"/>
                  </a:lnTo>
                  <a:lnTo>
                    <a:pt x="181" y="256"/>
                  </a:lnTo>
                  <a:lnTo>
                    <a:pt x="211" y="256"/>
                  </a:lnTo>
                  <a:lnTo>
                    <a:pt x="211" y="196"/>
                  </a:lnTo>
                  <a:lnTo>
                    <a:pt x="181" y="196"/>
                  </a:lnTo>
                  <a:lnTo>
                    <a:pt x="174" y="195"/>
                  </a:lnTo>
                  <a:lnTo>
                    <a:pt x="169" y="193"/>
                  </a:lnTo>
                  <a:lnTo>
                    <a:pt x="164" y="191"/>
                  </a:lnTo>
                  <a:lnTo>
                    <a:pt x="159" y="187"/>
                  </a:lnTo>
                  <a:lnTo>
                    <a:pt x="155" y="182"/>
                  </a:lnTo>
                  <a:lnTo>
                    <a:pt x="153" y="177"/>
                  </a:lnTo>
                  <a:lnTo>
                    <a:pt x="151" y="172"/>
                  </a:lnTo>
                  <a:lnTo>
                    <a:pt x="151" y="165"/>
                  </a:lnTo>
                  <a:lnTo>
                    <a:pt x="151" y="135"/>
                  </a:lnTo>
                  <a:lnTo>
                    <a:pt x="151" y="130"/>
                  </a:lnTo>
                  <a:lnTo>
                    <a:pt x="153" y="123"/>
                  </a:lnTo>
                  <a:lnTo>
                    <a:pt x="155" y="119"/>
                  </a:lnTo>
                  <a:lnTo>
                    <a:pt x="159" y="115"/>
                  </a:lnTo>
                  <a:lnTo>
                    <a:pt x="164" y="110"/>
                  </a:lnTo>
                  <a:lnTo>
                    <a:pt x="169" y="108"/>
                  </a:lnTo>
                  <a:lnTo>
                    <a:pt x="174" y="106"/>
                  </a:lnTo>
                  <a:lnTo>
                    <a:pt x="181" y="105"/>
                  </a:lnTo>
                  <a:lnTo>
                    <a:pt x="211" y="105"/>
                  </a:lnTo>
                  <a:lnTo>
                    <a:pt x="211" y="0"/>
                  </a:lnTo>
                  <a:lnTo>
                    <a:pt x="0" y="0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26">
              <a:extLst>
                <a:ext uri="{FF2B5EF4-FFF2-40B4-BE49-F238E27FC236}">
                  <a16:creationId xmlns="" xmlns:a16="http://schemas.microsoft.com/office/drawing/2014/main" id="{C4AB8A7C-864A-4DF2-942C-2014684BE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325" y="771525"/>
              <a:ext cx="68263" cy="287338"/>
            </a:xfrm>
            <a:custGeom>
              <a:avLst/>
              <a:gdLst>
                <a:gd name="T0" fmla="*/ 30 w 211"/>
                <a:gd name="T1" fmla="*/ 105 h 903"/>
                <a:gd name="T2" fmla="*/ 42 w 211"/>
                <a:gd name="T3" fmla="*/ 107 h 903"/>
                <a:gd name="T4" fmla="*/ 52 w 211"/>
                <a:gd name="T5" fmla="*/ 115 h 903"/>
                <a:gd name="T6" fmla="*/ 58 w 211"/>
                <a:gd name="T7" fmla="*/ 123 h 903"/>
                <a:gd name="T8" fmla="*/ 60 w 211"/>
                <a:gd name="T9" fmla="*/ 135 h 903"/>
                <a:gd name="T10" fmla="*/ 59 w 211"/>
                <a:gd name="T11" fmla="*/ 172 h 903"/>
                <a:gd name="T12" fmla="*/ 55 w 211"/>
                <a:gd name="T13" fmla="*/ 182 h 903"/>
                <a:gd name="T14" fmla="*/ 47 w 211"/>
                <a:gd name="T15" fmla="*/ 191 h 903"/>
                <a:gd name="T16" fmla="*/ 36 w 211"/>
                <a:gd name="T17" fmla="*/ 195 h 903"/>
                <a:gd name="T18" fmla="*/ 0 w 211"/>
                <a:gd name="T19" fmla="*/ 196 h 903"/>
                <a:gd name="T20" fmla="*/ 30 w 211"/>
                <a:gd name="T21" fmla="*/ 256 h 903"/>
                <a:gd name="T22" fmla="*/ 42 w 211"/>
                <a:gd name="T23" fmla="*/ 259 h 903"/>
                <a:gd name="T24" fmla="*/ 52 w 211"/>
                <a:gd name="T25" fmla="*/ 265 h 903"/>
                <a:gd name="T26" fmla="*/ 58 w 211"/>
                <a:gd name="T27" fmla="*/ 275 h 903"/>
                <a:gd name="T28" fmla="*/ 60 w 211"/>
                <a:gd name="T29" fmla="*/ 286 h 903"/>
                <a:gd name="T30" fmla="*/ 59 w 211"/>
                <a:gd name="T31" fmla="*/ 322 h 903"/>
                <a:gd name="T32" fmla="*/ 55 w 211"/>
                <a:gd name="T33" fmla="*/ 333 h 903"/>
                <a:gd name="T34" fmla="*/ 47 w 211"/>
                <a:gd name="T35" fmla="*/ 341 h 903"/>
                <a:gd name="T36" fmla="*/ 36 w 211"/>
                <a:gd name="T37" fmla="*/ 345 h 903"/>
                <a:gd name="T38" fmla="*/ 0 w 211"/>
                <a:gd name="T39" fmla="*/ 346 h 903"/>
                <a:gd name="T40" fmla="*/ 30 w 211"/>
                <a:gd name="T41" fmla="*/ 708 h 903"/>
                <a:gd name="T42" fmla="*/ 42 w 211"/>
                <a:gd name="T43" fmla="*/ 710 h 903"/>
                <a:gd name="T44" fmla="*/ 52 w 211"/>
                <a:gd name="T45" fmla="*/ 717 h 903"/>
                <a:gd name="T46" fmla="*/ 58 w 211"/>
                <a:gd name="T47" fmla="*/ 726 h 903"/>
                <a:gd name="T48" fmla="*/ 60 w 211"/>
                <a:gd name="T49" fmla="*/ 738 h 903"/>
                <a:gd name="T50" fmla="*/ 59 w 211"/>
                <a:gd name="T51" fmla="*/ 773 h 903"/>
                <a:gd name="T52" fmla="*/ 55 w 211"/>
                <a:gd name="T53" fmla="*/ 785 h 903"/>
                <a:gd name="T54" fmla="*/ 47 w 211"/>
                <a:gd name="T55" fmla="*/ 793 h 903"/>
                <a:gd name="T56" fmla="*/ 36 w 211"/>
                <a:gd name="T57" fmla="*/ 797 h 903"/>
                <a:gd name="T58" fmla="*/ 0 w 211"/>
                <a:gd name="T59" fmla="*/ 798 h 903"/>
                <a:gd name="T60" fmla="*/ 211 w 211"/>
                <a:gd name="T61" fmla="*/ 903 h 903"/>
                <a:gd name="T62" fmla="*/ 181 w 211"/>
                <a:gd name="T63" fmla="*/ 798 h 903"/>
                <a:gd name="T64" fmla="*/ 169 w 211"/>
                <a:gd name="T65" fmla="*/ 796 h 903"/>
                <a:gd name="T66" fmla="*/ 159 w 211"/>
                <a:gd name="T67" fmla="*/ 789 h 903"/>
                <a:gd name="T68" fmla="*/ 153 w 211"/>
                <a:gd name="T69" fmla="*/ 780 h 903"/>
                <a:gd name="T70" fmla="*/ 151 w 211"/>
                <a:gd name="T71" fmla="*/ 768 h 903"/>
                <a:gd name="T72" fmla="*/ 152 w 211"/>
                <a:gd name="T73" fmla="*/ 732 h 903"/>
                <a:gd name="T74" fmla="*/ 156 w 211"/>
                <a:gd name="T75" fmla="*/ 721 h 903"/>
                <a:gd name="T76" fmla="*/ 164 w 211"/>
                <a:gd name="T77" fmla="*/ 713 h 903"/>
                <a:gd name="T78" fmla="*/ 175 w 211"/>
                <a:gd name="T79" fmla="*/ 708 h 903"/>
                <a:gd name="T80" fmla="*/ 211 w 211"/>
                <a:gd name="T81" fmla="*/ 708 h 903"/>
                <a:gd name="T82" fmla="*/ 181 w 211"/>
                <a:gd name="T83" fmla="*/ 648 h 903"/>
                <a:gd name="T84" fmla="*/ 169 w 211"/>
                <a:gd name="T85" fmla="*/ 645 h 903"/>
                <a:gd name="T86" fmla="*/ 159 w 211"/>
                <a:gd name="T87" fmla="*/ 638 h 903"/>
                <a:gd name="T88" fmla="*/ 153 w 211"/>
                <a:gd name="T89" fmla="*/ 629 h 903"/>
                <a:gd name="T90" fmla="*/ 151 w 211"/>
                <a:gd name="T91" fmla="*/ 618 h 903"/>
                <a:gd name="T92" fmla="*/ 152 w 211"/>
                <a:gd name="T93" fmla="*/ 581 h 903"/>
                <a:gd name="T94" fmla="*/ 156 w 211"/>
                <a:gd name="T95" fmla="*/ 571 h 903"/>
                <a:gd name="T96" fmla="*/ 164 w 211"/>
                <a:gd name="T97" fmla="*/ 562 h 903"/>
                <a:gd name="T98" fmla="*/ 175 w 211"/>
                <a:gd name="T99" fmla="*/ 558 h 903"/>
                <a:gd name="T100" fmla="*/ 211 w 211"/>
                <a:gd name="T101" fmla="*/ 557 h 903"/>
                <a:gd name="T102" fmla="*/ 181 w 211"/>
                <a:gd name="T103" fmla="*/ 196 h 903"/>
                <a:gd name="T104" fmla="*/ 169 w 211"/>
                <a:gd name="T105" fmla="*/ 193 h 903"/>
                <a:gd name="T106" fmla="*/ 159 w 211"/>
                <a:gd name="T107" fmla="*/ 187 h 903"/>
                <a:gd name="T108" fmla="*/ 153 w 211"/>
                <a:gd name="T109" fmla="*/ 177 h 903"/>
                <a:gd name="T110" fmla="*/ 151 w 211"/>
                <a:gd name="T111" fmla="*/ 165 h 903"/>
                <a:gd name="T112" fmla="*/ 152 w 211"/>
                <a:gd name="T113" fmla="*/ 130 h 903"/>
                <a:gd name="T114" fmla="*/ 156 w 211"/>
                <a:gd name="T115" fmla="*/ 119 h 903"/>
                <a:gd name="T116" fmla="*/ 164 w 211"/>
                <a:gd name="T117" fmla="*/ 110 h 903"/>
                <a:gd name="T118" fmla="*/ 175 w 211"/>
                <a:gd name="T119" fmla="*/ 106 h 903"/>
                <a:gd name="T120" fmla="*/ 211 w 211"/>
                <a:gd name="T121" fmla="*/ 105 h 903"/>
                <a:gd name="T122" fmla="*/ 0 w 211"/>
                <a:gd name="T123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1" h="903">
                  <a:moveTo>
                    <a:pt x="0" y="105"/>
                  </a:moveTo>
                  <a:lnTo>
                    <a:pt x="30" y="105"/>
                  </a:lnTo>
                  <a:lnTo>
                    <a:pt x="36" y="106"/>
                  </a:lnTo>
                  <a:lnTo>
                    <a:pt x="42" y="107"/>
                  </a:lnTo>
                  <a:lnTo>
                    <a:pt x="47" y="110"/>
                  </a:lnTo>
                  <a:lnTo>
                    <a:pt x="52" y="115"/>
                  </a:lnTo>
                  <a:lnTo>
                    <a:pt x="55" y="119"/>
                  </a:lnTo>
                  <a:lnTo>
                    <a:pt x="58" y="123"/>
                  </a:lnTo>
                  <a:lnTo>
                    <a:pt x="59" y="130"/>
                  </a:lnTo>
                  <a:lnTo>
                    <a:pt x="60" y="135"/>
                  </a:lnTo>
                  <a:lnTo>
                    <a:pt x="60" y="165"/>
                  </a:lnTo>
                  <a:lnTo>
                    <a:pt x="59" y="172"/>
                  </a:lnTo>
                  <a:lnTo>
                    <a:pt x="58" y="177"/>
                  </a:lnTo>
                  <a:lnTo>
                    <a:pt x="55" y="182"/>
                  </a:lnTo>
                  <a:lnTo>
                    <a:pt x="52" y="187"/>
                  </a:lnTo>
                  <a:lnTo>
                    <a:pt x="47" y="191"/>
                  </a:lnTo>
                  <a:lnTo>
                    <a:pt x="42" y="193"/>
                  </a:lnTo>
                  <a:lnTo>
                    <a:pt x="36" y="195"/>
                  </a:lnTo>
                  <a:lnTo>
                    <a:pt x="30" y="196"/>
                  </a:lnTo>
                  <a:lnTo>
                    <a:pt x="0" y="196"/>
                  </a:lnTo>
                  <a:lnTo>
                    <a:pt x="0" y="256"/>
                  </a:lnTo>
                  <a:lnTo>
                    <a:pt x="30" y="256"/>
                  </a:lnTo>
                  <a:lnTo>
                    <a:pt x="36" y="256"/>
                  </a:lnTo>
                  <a:lnTo>
                    <a:pt x="42" y="259"/>
                  </a:lnTo>
                  <a:lnTo>
                    <a:pt x="47" y="261"/>
                  </a:lnTo>
                  <a:lnTo>
                    <a:pt x="52" y="265"/>
                  </a:lnTo>
                  <a:lnTo>
                    <a:pt x="55" y="269"/>
                  </a:lnTo>
                  <a:lnTo>
                    <a:pt x="58" y="275"/>
                  </a:lnTo>
                  <a:lnTo>
                    <a:pt x="59" y="280"/>
                  </a:lnTo>
                  <a:lnTo>
                    <a:pt x="60" y="286"/>
                  </a:lnTo>
                  <a:lnTo>
                    <a:pt x="60" y="316"/>
                  </a:lnTo>
                  <a:lnTo>
                    <a:pt x="59" y="322"/>
                  </a:lnTo>
                  <a:lnTo>
                    <a:pt x="58" y="328"/>
                  </a:lnTo>
                  <a:lnTo>
                    <a:pt x="55" y="333"/>
                  </a:lnTo>
                  <a:lnTo>
                    <a:pt x="52" y="338"/>
                  </a:lnTo>
                  <a:lnTo>
                    <a:pt x="47" y="341"/>
                  </a:lnTo>
                  <a:lnTo>
                    <a:pt x="42" y="344"/>
                  </a:lnTo>
                  <a:lnTo>
                    <a:pt x="36" y="345"/>
                  </a:lnTo>
                  <a:lnTo>
                    <a:pt x="30" y="346"/>
                  </a:lnTo>
                  <a:lnTo>
                    <a:pt x="0" y="346"/>
                  </a:lnTo>
                  <a:lnTo>
                    <a:pt x="0" y="708"/>
                  </a:lnTo>
                  <a:lnTo>
                    <a:pt x="30" y="708"/>
                  </a:lnTo>
                  <a:lnTo>
                    <a:pt x="36" y="708"/>
                  </a:lnTo>
                  <a:lnTo>
                    <a:pt x="42" y="710"/>
                  </a:lnTo>
                  <a:lnTo>
                    <a:pt x="47" y="712"/>
                  </a:lnTo>
                  <a:lnTo>
                    <a:pt x="52" y="717"/>
                  </a:lnTo>
                  <a:lnTo>
                    <a:pt x="55" y="721"/>
                  </a:lnTo>
                  <a:lnTo>
                    <a:pt x="58" y="726"/>
                  </a:lnTo>
                  <a:lnTo>
                    <a:pt x="59" y="732"/>
                  </a:lnTo>
                  <a:lnTo>
                    <a:pt x="60" y="738"/>
                  </a:lnTo>
                  <a:lnTo>
                    <a:pt x="60" y="768"/>
                  </a:lnTo>
                  <a:lnTo>
                    <a:pt x="59" y="773"/>
                  </a:lnTo>
                  <a:lnTo>
                    <a:pt x="58" y="780"/>
                  </a:lnTo>
                  <a:lnTo>
                    <a:pt x="55" y="785"/>
                  </a:lnTo>
                  <a:lnTo>
                    <a:pt x="52" y="789"/>
                  </a:lnTo>
                  <a:lnTo>
                    <a:pt x="47" y="793"/>
                  </a:lnTo>
                  <a:lnTo>
                    <a:pt x="42" y="796"/>
                  </a:lnTo>
                  <a:lnTo>
                    <a:pt x="36" y="797"/>
                  </a:lnTo>
                  <a:lnTo>
                    <a:pt x="30" y="798"/>
                  </a:lnTo>
                  <a:lnTo>
                    <a:pt x="0" y="798"/>
                  </a:lnTo>
                  <a:lnTo>
                    <a:pt x="0" y="903"/>
                  </a:lnTo>
                  <a:lnTo>
                    <a:pt x="211" y="903"/>
                  </a:lnTo>
                  <a:lnTo>
                    <a:pt x="211" y="798"/>
                  </a:lnTo>
                  <a:lnTo>
                    <a:pt x="181" y="798"/>
                  </a:lnTo>
                  <a:lnTo>
                    <a:pt x="175" y="797"/>
                  </a:lnTo>
                  <a:lnTo>
                    <a:pt x="169" y="796"/>
                  </a:lnTo>
                  <a:lnTo>
                    <a:pt x="164" y="793"/>
                  </a:lnTo>
                  <a:lnTo>
                    <a:pt x="159" y="789"/>
                  </a:lnTo>
                  <a:lnTo>
                    <a:pt x="156" y="785"/>
                  </a:lnTo>
                  <a:lnTo>
                    <a:pt x="153" y="780"/>
                  </a:lnTo>
                  <a:lnTo>
                    <a:pt x="152" y="774"/>
                  </a:lnTo>
                  <a:lnTo>
                    <a:pt x="151" y="768"/>
                  </a:lnTo>
                  <a:lnTo>
                    <a:pt x="151" y="738"/>
                  </a:lnTo>
                  <a:lnTo>
                    <a:pt x="152" y="732"/>
                  </a:lnTo>
                  <a:lnTo>
                    <a:pt x="153" y="726"/>
                  </a:lnTo>
                  <a:lnTo>
                    <a:pt x="156" y="721"/>
                  </a:lnTo>
                  <a:lnTo>
                    <a:pt x="159" y="717"/>
                  </a:lnTo>
                  <a:lnTo>
                    <a:pt x="164" y="713"/>
                  </a:lnTo>
                  <a:lnTo>
                    <a:pt x="169" y="710"/>
                  </a:lnTo>
                  <a:lnTo>
                    <a:pt x="175" y="708"/>
                  </a:lnTo>
                  <a:lnTo>
                    <a:pt x="181" y="708"/>
                  </a:lnTo>
                  <a:lnTo>
                    <a:pt x="211" y="708"/>
                  </a:lnTo>
                  <a:lnTo>
                    <a:pt x="211" y="648"/>
                  </a:lnTo>
                  <a:lnTo>
                    <a:pt x="181" y="648"/>
                  </a:lnTo>
                  <a:lnTo>
                    <a:pt x="175" y="647"/>
                  </a:lnTo>
                  <a:lnTo>
                    <a:pt x="169" y="645"/>
                  </a:lnTo>
                  <a:lnTo>
                    <a:pt x="164" y="643"/>
                  </a:lnTo>
                  <a:lnTo>
                    <a:pt x="159" y="638"/>
                  </a:lnTo>
                  <a:lnTo>
                    <a:pt x="156" y="634"/>
                  </a:lnTo>
                  <a:lnTo>
                    <a:pt x="153" y="629"/>
                  </a:lnTo>
                  <a:lnTo>
                    <a:pt x="152" y="623"/>
                  </a:lnTo>
                  <a:lnTo>
                    <a:pt x="151" y="618"/>
                  </a:lnTo>
                  <a:lnTo>
                    <a:pt x="151" y="587"/>
                  </a:lnTo>
                  <a:lnTo>
                    <a:pt x="152" y="581"/>
                  </a:lnTo>
                  <a:lnTo>
                    <a:pt x="153" y="576"/>
                  </a:lnTo>
                  <a:lnTo>
                    <a:pt x="156" y="571"/>
                  </a:lnTo>
                  <a:lnTo>
                    <a:pt x="159" y="566"/>
                  </a:lnTo>
                  <a:lnTo>
                    <a:pt x="164" y="562"/>
                  </a:lnTo>
                  <a:lnTo>
                    <a:pt x="169" y="560"/>
                  </a:lnTo>
                  <a:lnTo>
                    <a:pt x="175" y="558"/>
                  </a:lnTo>
                  <a:lnTo>
                    <a:pt x="181" y="557"/>
                  </a:lnTo>
                  <a:lnTo>
                    <a:pt x="211" y="557"/>
                  </a:lnTo>
                  <a:lnTo>
                    <a:pt x="211" y="196"/>
                  </a:lnTo>
                  <a:lnTo>
                    <a:pt x="181" y="196"/>
                  </a:lnTo>
                  <a:lnTo>
                    <a:pt x="175" y="195"/>
                  </a:lnTo>
                  <a:lnTo>
                    <a:pt x="169" y="193"/>
                  </a:lnTo>
                  <a:lnTo>
                    <a:pt x="164" y="191"/>
                  </a:lnTo>
                  <a:lnTo>
                    <a:pt x="159" y="187"/>
                  </a:lnTo>
                  <a:lnTo>
                    <a:pt x="156" y="182"/>
                  </a:lnTo>
                  <a:lnTo>
                    <a:pt x="153" y="177"/>
                  </a:lnTo>
                  <a:lnTo>
                    <a:pt x="152" y="172"/>
                  </a:lnTo>
                  <a:lnTo>
                    <a:pt x="151" y="165"/>
                  </a:lnTo>
                  <a:lnTo>
                    <a:pt x="151" y="135"/>
                  </a:lnTo>
                  <a:lnTo>
                    <a:pt x="152" y="130"/>
                  </a:lnTo>
                  <a:lnTo>
                    <a:pt x="153" y="123"/>
                  </a:lnTo>
                  <a:lnTo>
                    <a:pt x="156" y="119"/>
                  </a:lnTo>
                  <a:lnTo>
                    <a:pt x="159" y="115"/>
                  </a:lnTo>
                  <a:lnTo>
                    <a:pt x="164" y="110"/>
                  </a:lnTo>
                  <a:lnTo>
                    <a:pt x="169" y="108"/>
                  </a:lnTo>
                  <a:lnTo>
                    <a:pt x="175" y="106"/>
                  </a:lnTo>
                  <a:lnTo>
                    <a:pt x="181" y="105"/>
                  </a:lnTo>
                  <a:lnTo>
                    <a:pt x="211" y="105"/>
                  </a:lnTo>
                  <a:lnTo>
                    <a:pt x="211" y="0"/>
                  </a:lnTo>
                  <a:lnTo>
                    <a:pt x="0" y="0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27">
              <a:extLst>
                <a:ext uri="{FF2B5EF4-FFF2-40B4-BE49-F238E27FC236}">
                  <a16:creationId xmlns="" xmlns:a16="http://schemas.microsoft.com/office/drawing/2014/main" id="{EC0572DB-F4B6-49EF-9655-37A492ADE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313" y="771525"/>
              <a:ext cx="61913" cy="287338"/>
            </a:xfrm>
            <a:custGeom>
              <a:avLst/>
              <a:gdLst>
                <a:gd name="T0" fmla="*/ 0 w 195"/>
                <a:gd name="T1" fmla="*/ 0 h 903"/>
                <a:gd name="T2" fmla="*/ 30 w 195"/>
                <a:gd name="T3" fmla="*/ 105 h 903"/>
                <a:gd name="T4" fmla="*/ 42 w 195"/>
                <a:gd name="T5" fmla="*/ 107 h 903"/>
                <a:gd name="T6" fmla="*/ 51 w 195"/>
                <a:gd name="T7" fmla="*/ 115 h 903"/>
                <a:gd name="T8" fmla="*/ 58 w 195"/>
                <a:gd name="T9" fmla="*/ 123 h 903"/>
                <a:gd name="T10" fmla="*/ 60 w 195"/>
                <a:gd name="T11" fmla="*/ 135 h 903"/>
                <a:gd name="T12" fmla="*/ 59 w 195"/>
                <a:gd name="T13" fmla="*/ 172 h 903"/>
                <a:gd name="T14" fmla="*/ 55 w 195"/>
                <a:gd name="T15" fmla="*/ 182 h 903"/>
                <a:gd name="T16" fmla="*/ 47 w 195"/>
                <a:gd name="T17" fmla="*/ 191 h 903"/>
                <a:gd name="T18" fmla="*/ 36 w 195"/>
                <a:gd name="T19" fmla="*/ 195 h 903"/>
                <a:gd name="T20" fmla="*/ 0 w 195"/>
                <a:gd name="T21" fmla="*/ 196 h 903"/>
                <a:gd name="T22" fmla="*/ 30 w 195"/>
                <a:gd name="T23" fmla="*/ 256 h 903"/>
                <a:gd name="T24" fmla="*/ 42 w 195"/>
                <a:gd name="T25" fmla="*/ 259 h 903"/>
                <a:gd name="T26" fmla="*/ 51 w 195"/>
                <a:gd name="T27" fmla="*/ 265 h 903"/>
                <a:gd name="T28" fmla="*/ 58 w 195"/>
                <a:gd name="T29" fmla="*/ 275 h 903"/>
                <a:gd name="T30" fmla="*/ 60 w 195"/>
                <a:gd name="T31" fmla="*/ 286 h 903"/>
                <a:gd name="T32" fmla="*/ 59 w 195"/>
                <a:gd name="T33" fmla="*/ 322 h 903"/>
                <a:gd name="T34" fmla="*/ 55 w 195"/>
                <a:gd name="T35" fmla="*/ 333 h 903"/>
                <a:gd name="T36" fmla="*/ 47 w 195"/>
                <a:gd name="T37" fmla="*/ 341 h 903"/>
                <a:gd name="T38" fmla="*/ 36 w 195"/>
                <a:gd name="T39" fmla="*/ 345 h 903"/>
                <a:gd name="T40" fmla="*/ 0 w 195"/>
                <a:gd name="T41" fmla="*/ 346 h 903"/>
                <a:gd name="T42" fmla="*/ 30 w 195"/>
                <a:gd name="T43" fmla="*/ 407 h 903"/>
                <a:gd name="T44" fmla="*/ 42 w 195"/>
                <a:gd name="T45" fmla="*/ 409 h 903"/>
                <a:gd name="T46" fmla="*/ 51 w 195"/>
                <a:gd name="T47" fmla="*/ 415 h 903"/>
                <a:gd name="T48" fmla="*/ 58 w 195"/>
                <a:gd name="T49" fmla="*/ 425 h 903"/>
                <a:gd name="T50" fmla="*/ 60 w 195"/>
                <a:gd name="T51" fmla="*/ 437 h 903"/>
                <a:gd name="T52" fmla="*/ 59 w 195"/>
                <a:gd name="T53" fmla="*/ 473 h 903"/>
                <a:gd name="T54" fmla="*/ 55 w 195"/>
                <a:gd name="T55" fmla="*/ 484 h 903"/>
                <a:gd name="T56" fmla="*/ 47 w 195"/>
                <a:gd name="T57" fmla="*/ 491 h 903"/>
                <a:gd name="T58" fmla="*/ 36 w 195"/>
                <a:gd name="T59" fmla="*/ 497 h 903"/>
                <a:gd name="T60" fmla="*/ 0 w 195"/>
                <a:gd name="T61" fmla="*/ 497 h 903"/>
                <a:gd name="T62" fmla="*/ 180 w 195"/>
                <a:gd name="T63" fmla="*/ 903 h 903"/>
                <a:gd name="T64" fmla="*/ 187 w 195"/>
                <a:gd name="T65" fmla="*/ 902 h 903"/>
                <a:gd name="T66" fmla="*/ 191 w 195"/>
                <a:gd name="T67" fmla="*/ 899 h 903"/>
                <a:gd name="T68" fmla="*/ 194 w 195"/>
                <a:gd name="T69" fmla="*/ 895 h 903"/>
                <a:gd name="T70" fmla="*/ 195 w 195"/>
                <a:gd name="T71" fmla="*/ 888 h 903"/>
                <a:gd name="T72" fmla="*/ 195 w 195"/>
                <a:gd name="T73" fmla="*/ 12 h 903"/>
                <a:gd name="T74" fmla="*/ 193 w 195"/>
                <a:gd name="T75" fmla="*/ 6 h 903"/>
                <a:gd name="T76" fmla="*/ 189 w 195"/>
                <a:gd name="T77" fmla="*/ 2 h 903"/>
                <a:gd name="T78" fmla="*/ 183 w 195"/>
                <a:gd name="T79" fmla="*/ 0 h 903"/>
                <a:gd name="T80" fmla="*/ 180 w 195"/>
                <a:gd name="T81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5" h="903">
                  <a:moveTo>
                    <a:pt x="180" y="0"/>
                  </a:moveTo>
                  <a:lnTo>
                    <a:pt x="0" y="0"/>
                  </a:lnTo>
                  <a:lnTo>
                    <a:pt x="0" y="105"/>
                  </a:lnTo>
                  <a:lnTo>
                    <a:pt x="30" y="105"/>
                  </a:lnTo>
                  <a:lnTo>
                    <a:pt x="36" y="106"/>
                  </a:lnTo>
                  <a:lnTo>
                    <a:pt x="42" y="107"/>
                  </a:lnTo>
                  <a:lnTo>
                    <a:pt x="47" y="110"/>
                  </a:lnTo>
                  <a:lnTo>
                    <a:pt x="51" y="115"/>
                  </a:lnTo>
                  <a:lnTo>
                    <a:pt x="55" y="119"/>
                  </a:lnTo>
                  <a:lnTo>
                    <a:pt x="58" y="123"/>
                  </a:lnTo>
                  <a:lnTo>
                    <a:pt x="59" y="130"/>
                  </a:lnTo>
                  <a:lnTo>
                    <a:pt x="60" y="135"/>
                  </a:lnTo>
                  <a:lnTo>
                    <a:pt x="60" y="165"/>
                  </a:lnTo>
                  <a:lnTo>
                    <a:pt x="59" y="172"/>
                  </a:lnTo>
                  <a:lnTo>
                    <a:pt x="58" y="177"/>
                  </a:lnTo>
                  <a:lnTo>
                    <a:pt x="55" y="182"/>
                  </a:lnTo>
                  <a:lnTo>
                    <a:pt x="51" y="187"/>
                  </a:lnTo>
                  <a:lnTo>
                    <a:pt x="47" y="191"/>
                  </a:lnTo>
                  <a:lnTo>
                    <a:pt x="42" y="193"/>
                  </a:lnTo>
                  <a:lnTo>
                    <a:pt x="36" y="195"/>
                  </a:lnTo>
                  <a:lnTo>
                    <a:pt x="30" y="196"/>
                  </a:lnTo>
                  <a:lnTo>
                    <a:pt x="0" y="196"/>
                  </a:lnTo>
                  <a:lnTo>
                    <a:pt x="0" y="256"/>
                  </a:lnTo>
                  <a:lnTo>
                    <a:pt x="30" y="256"/>
                  </a:lnTo>
                  <a:lnTo>
                    <a:pt x="36" y="256"/>
                  </a:lnTo>
                  <a:lnTo>
                    <a:pt x="42" y="259"/>
                  </a:lnTo>
                  <a:lnTo>
                    <a:pt x="47" y="261"/>
                  </a:lnTo>
                  <a:lnTo>
                    <a:pt x="51" y="265"/>
                  </a:lnTo>
                  <a:lnTo>
                    <a:pt x="55" y="269"/>
                  </a:lnTo>
                  <a:lnTo>
                    <a:pt x="58" y="275"/>
                  </a:lnTo>
                  <a:lnTo>
                    <a:pt x="59" y="280"/>
                  </a:lnTo>
                  <a:lnTo>
                    <a:pt x="60" y="286"/>
                  </a:lnTo>
                  <a:lnTo>
                    <a:pt x="60" y="316"/>
                  </a:lnTo>
                  <a:lnTo>
                    <a:pt x="59" y="322"/>
                  </a:lnTo>
                  <a:lnTo>
                    <a:pt x="58" y="328"/>
                  </a:lnTo>
                  <a:lnTo>
                    <a:pt x="55" y="333"/>
                  </a:lnTo>
                  <a:lnTo>
                    <a:pt x="51" y="338"/>
                  </a:lnTo>
                  <a:lnTo>
                    <a:pt x="47" y="341"/>
                  </a:lnTo>
                  <a:lnTo>
                    <a:pt x="42" y="344"/>
                  </a:lnTo>
                  <a:lnTo>
                    <a:pt x="36" y="345"/>
                  </a:lnTo>
                  <a:lnTo>
                    <a:pt x="30" y="346"/>
                  </a:lnTo>
                  <a:lnTo>
                    <a:pt x="0" y="346"/>
                  </a:lnTo>
                  <a:lnTo>
                    <a:pt x="0" y="407"/>
                  </a:lnTo>
                  <a:lnTo>
                    <a:pt x="30" y="407"/>
                  </a:lnTo>
                  <a:lnTo>
                    <a:pt x="36" y="408"/>
                  </a:lnTo>
                  <a:lnTo>
                    <a:pt x="42" y="409"/>
                  </a:lnTo>
                  <a:lnTo>
                    <a:pt x="47" y="412"/>
                  </a:lnTo>
                  <a:lnTo>
                    <a:pt x="51" y="415"/>
                  </a:lnTo>
                  <a:lnTo>
                    <a:pt x="55" y="419"/>
                  </a:lnTo>
                  <a:lnTo>
                    <a:pt x="58" y="425"/>
                  </a:lnTo>
                  <a:lnTo>
                    <a:pt x="59" y="430"/>
                  </a:lnTo>
                  <a:lnTo>
                    <a:pt x="60" y="437"/>
                  </a:lnTo>
                  <a:lnTo>
                    <a:pt x="60" y="467"/>
                  </a:lnTo>
                  <a:lnTo>
                    <a:pt x="59" y="473"/>
                  </a:lnTo>
                  <a:lnTo>
                    <a:pt x="58" y="478"/>
                  </a:lnTo>
                  <a:lnTo>
                    <a:pt x="55" y="484"/>
                  </a:lnTo>
                  <a:lnTo>
                    <a:pt x="51" y="488"/>
                  </a:lnTo>
                  <a:lnTo>
                    <a:pt x="47" y="491"/>
                  </a:lnTo>
                  <a:lnTo>
                    <a:pt x="42" y="495"/>
                  </a:lnTo>
                  <a:lnTo>
                    <a:pt x="36" y="497"/>
                  </a:lnTo>
                  <a:lnTo>
                    <a:pt x="30" y="497"/>
                  </a:lnTo>
                  <a:lnTo>
                    <a:pt x="0" y="497"/>
                  </a:lnTo>
                  <a:lnTo>
                    <a:pt x="0" y="903"/>
                  </a:lnTo>
                  <a:lnTo>
                    <a:pt x="180" y="903"/>
                  </a:lnTo>
                  <a:lnTo>
                    <a:pt x="183" y="903"/>
                  </a:lnTo>
                  <a:lnTo>
                    <a:pt x="187" y="902"/>
                  </a:lnTo>
                  <a:lnTo>
                    <a:pt x="189" y="901"/>
                  </a:lnTo>
                  <a:lnTo>
                    <a:pt x="191" y="899"/>
                  </a:lnTo>
                  <a:lnTo>
                    <a:pt x="193" y="897"/>
                  </a:lnTo>
                  <a:lnTo>
                    <a:pt x="194" y="895"/>
                  </a:lnTo>
                  <a:lnTo>
                    <a:pt x="195" y="891"/>
                  </a:lnTo>
                  <a:lnTo>
                    <a:pt x="195" y="888"/>
                  </a:lnTo>
                  <a:lnTo>
                    <a:pt x="195" y="15"/>
                  </a:lnTo>
                  <a:lnTo>
                    <a:pt x="195" y="12"/>
                  </a:lnTo>
                  <a:lnTo>
                    <a:pt x="194" y="10"/>
                  </a:lnTo>
                  <a:lnTo>
                    <a:pt x="193" y="6"/>
                  </a:lnTo>
                  <a:lnTo>
                    <a:pt x="191" y="4"/>
                  </a:lnTo>
                  <a:lnTo>
                    <a:pt x="189" y="2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0" y="0"/>
                  </a:lnTo>
                  <a:lnTo>
                    <a:pt x="18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5" name="Freeform 3073">
            <a:extLst>
              <a:ext uri="{FF2B5EF4-FFF2-40B4-BE49-F238E27FC236}">
                <a16:creationId xmlns="" xmlns:a16="http://schemas.microsoft.com/office/drawing/2014/main" id="{F453FA77-0FDA-4B5B-BC03-D79885DF95F7}"/>
              </a:ext>
            </a:extLst>
          </p:cNvPr>
          <p:cNvSpPr>
            <a:spLocks noEditPoints="1"/>
          </p:cNvSpPr>
          <p:nvPr/>
        </p:nvSpPr>
        <p:spPr bwMode="auto">
          <a:xfrm>
            <a:off x="1356812" y="3656555"/>
            <a:ext cx="261850" cy="261850"/>
          </a:xfrm>
          <a:custGeom>
            <a:avLst/>
            <a:gdLst>
              <a:gd name="T0" fmla="*/ 620 w 720"/>
              <a:gd name="T1" fmla="*/ 289 h 719"/>
              <a:gd name="T2" fmla="*/ 600 w 720"/>
              <a:gd name="T3" fmla="*/ 278 h 719"/>
              <a:gd name="T4" fmla="*/ 636 w 720"/>
              <a:gd name="T5" fmla="*/ 145 h 719"/>
              <a:gd name="T6" fmla="*/ 695 w 720"/>
              <a:gd name="T7" fmla="*/ 114 h 719"/>
              <a:gd name="T8" fmla="*/ 680 w 720"/>
              <a:gd name="T9" fmla="*/ 209 h 719"/>
              <a:gd name="T10" fmla="*/ 645 w 720"/>
              <a:gd name="T11" fmla="*/ 270 h 719"/>
              <a:gd name="T12" fmla="*/ 425 w 720"/>
              <a:gd name="T13" fmla="*/ 278 h 719"/>
              <a:gd name="T14" fmla="*/ 416 w 720"/>
              <a:gd name="T15" fmla="*/ 280 h 719"/>
              <a:gd name="T16" fmla="*/ 298 w 720"/>
              <a:gd name="T17" fmla="*/ 282 h 719"/>
              <a:gd name="T18" fmla="*/ 261 w 720"/>
              <a:gd name="T19" fmla="*/ 160 h 719"/>
              <a:gd name="T20" fmla="*/ 332 w 720"/>
              <a:gd name="T21" fmla="*/ 150 h 719"/>
              <a:gd name="T22" fmla="*/ 364 w 720"/>
              <a:gd name="T23" fmla="*/ 101 h 719"/>
              <a:gd name="T24" fmla="*/ 462 w 720"/>
              <a:gd name="T25" fmla="*/ 158 h 719"/>
              <a:gd name="T26" fmla="*/ 49 w 720"/>
              <a:gd name="T27" fmla="*/ 236 h 719"/>
              <a:gd name="T28" fmla="*/ 29 w 720"/>
              <a:gd name="T29" fmla="*/ 170 h 719"/>
              <a:gd name="T30" fmla="*/ 24 w 720"/>
              <a:gd name="T31" fmla="*/ 72 h 719"/>
              <a:gd name="T32" fmla="*/ 90 w 720"/>
              <a:gd name="T33" fmla="*/ 177 h 719"/>
              <a:gd name="T34" fmla="*/ 129 w 720"/>
              <a:gd name="T35" fmla="*/ 298 h 719"/>
              <a:gd name="T36" fmla="*/ 91 w 720"/>
              <a:gd name="T37" fmla="*/ 284 h 719"/>
              <a:gd name="T38" fmla="*/ 719 w 720"/>
              <a:gd name="T39" fmla="*/ 69 h 719"/>
              <a:gd name="T40" fmla="*/ 712 w 720"/>
              <a:gd name="T41" fmla="*/ 50 h 719"/>
              <a:gd name="T42" fmla="*/ 644 w 720"/>
              <a:gd name="T43" fmla="*/ 21 h 719"/>
              <a:gd name="T44" fmla="*/ 632 w 720"/>
              <a:gd name="T45" fmla="*/ 0 h 719"/>
              <a:gd name="T46" fmla="*/ 77 w 720"/>
              <a:gd name="T47" fmla="*/ 13 h 719"/>
              <a:gd name="T48" fmla="*/ 12 w 720"/>
              <a:gd name="T49" fmla="*/ 48 h 719"/>
              <a:gd name="T50" fmla="*/ 0 w 720"/>
              <a:gd name="T51" fmla="*/ 66 h 719"/>
              <a:gd name="T52" fmla="*/ 6 w 720"/>
              <a:gd name="T53" fmla="*/ 177 h 719"/>
              <a:gd name="T54" fmla="*/ 29 w 720"/>
              <a:gd name="T55" fmla="*/ 250 h 719"/>
              <a:gd name="T56" fmla="*/ 73 w 720"/>
              <a:gd name="T57" fmla="*/ 302 h 719"/>
              <a:gd name="T58" fmla="*/ 130 w 720"/>
              <a:gd name="T59" fmla="*/ 322 h 719"/>
              <a:gd name="T60" fmla="*/ 195 w 720"/>
              <a:gd name="T61" fmla="*/ 379 h 719"/>
              <a:gd name="T62" fmla="*/ 288 w 720"/>
              <a:gd name="T63" fmla="*/ 441 h 719"/>
              <a:gd name="T64" fmla="*/ 312 w 720"/>
              <a:gd name="T65" fmla="*/ 476 h 719"/>
              <a:gd name="T66" fmla="*/ 316 w 720"/>
              <a:gd name="T67" fmla="*/ 529 h 719"/>
              <a:gd name="T68" fmla="*/ 299 w 720"/>
              <a:gd name="T69" fmla="*/ 596 h 719"/>
              <a:gd name="T70" fmla="*/ 262 w 720"/>
              <a:gd name="T71" fmla="*/ 628 h 719"/>
              <a:gd name="T72" fmla="*/ 204 w 720"/>
              <a:gd name="T73" fmla="*/ 635 h 719"/>
              <a:gd name="T74" fmla="*/ 192 w 720"/>
              <a:gd name="T75" fmla="*/ 707 h 719"/>
              <a:gd name="T76" fmla="*/ 515 w 720"/>
              <a:gd name="T77" fmla="*/ 719 h 719"/>
              <a:gd name="T78" fmla="*/ 527 w 720"/>
              <a:gd name="T79" fmla="*/ 647 h 719"/>
              <a:gd name="T80" fmla="*/ 501 w 720"/>
              <a:gd name="T81" fmla="*/ 635 h 719"/>
              <a:gd name="T82" fmla="*/ 445 w 720"/>
              <a:gd name="T83" fmla="*/ 618 h 719"/>
              <a:gd name="T84" fmla="*/ 412 w 720"/>
              <a:gd name="T85" fmla="*/ 577 h 719"/>
              <a:gd name="T86" fmla="*/ 401 w 720"/>
              <a:gd name="T87" fmla="*/ 511 h 719"/>
              <a:gd name="T88" fmla="*/ 410 w 720"/>
              <a:gd name="T89" fmla="*/ 470 h 719"/>
              <a:gd name="T90" fmla="*/ 443 w 720"/>
              <a:gd name="T91" fmla="*/ 431 h 719"/>
              <a:gd name="T92" fmla="*/ 537 w 720"/>
              <a:gd name="T93" fmla="*/ 367 h 719"/>
              <a:gd name="T94" fmla="*/ 601 w 720"/>
              <a:gd name="T95" fmla="*/ 321 h 719"/>
              <a:gd name="T96" fmla="*/ 653 w 720"/>
              <a:gd name="T97" fmla="*/ 295 h 719"/>
              <a:gd name="T98" fmla="*/ 696 w 720"/>
              <a:gd name="T99" fmla="*/ 233 h 719"/>
              <a:gd name="T100" fmla="*/ 718 w 720"/>
              <a:gd name="T101" fmla="*/ 141 h 7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20" h="719">
                <a:moveTo>
                  <a:pt x="645" y="270"/>
                </a:moveTo>
                <a:lnTo>
                  <a:pt x="640" y="276"/>
                </a:lnTo>
                <a:lnTo>
                  <a:pt x="633" y="280"/>
                </a:lnTo>
                <a:lnTo>
                  <a:pt x="627" y="284"/>
                </a:lnTo>
                <a:lnTo>
                  <a:pt x="620" y="289"/>
                </a:lnTo>
                <a:lnTo>
                  <a:pt x="614" y="291"/>
                </a:lnTo>
                <a:lnTo>
                  <a:pt x="606" y="295"/>
                </a:lnTo>
                <a:lnTo>
                  <a:pt x="599" y="296"/>
                </a:lnTo>
                <a:lnTo>
                  <a:pt x="590" y="298"/>
                </a:lnTo>
                <a:lnTo>
                  <a:pt x="600" y="278"/>
                </a:lnTo>
                <a:lnTo>
                  <a:pt x="609" y="257"/>
                </a:lnTo>
                <a:lnTo>
                  <a:pt x="618" y="233"/>
                </a:lnTo>
                <a:lnTo>
                  <a:pt x="625" y="207"/>
                </a:lnTo>
                <a:lnTo>
                  <a:pt x="631" y="177"/>
                </a:lnTo>
                <a:lnTo>
                  <a:pt x="636" y="145"/>
                </a:lnTo>
                <a:lnTo>
                  <a:pt x="639" y="110"/>
                </a:lnTo>
                <a:lnTo>
                  <a:pt x="643" y="72"/>
                </a:lnTo>
                <a:lnTo>
                  <a:pt x="695" y="72"/>
                </a:lnTo>
                <a:lnTo>
                  <a:pt x="695" y="90"/>
                </a:lnTo>
                <a:lnTo>
                  <a:pt x="695" y="114"/>
                </a:lnTo>
                <a:lnTo>
                  <a:pt x="694" y="140"/>
                </a:lnTo>
                <a:lnTo>
                  <a:pt x="690" y="167"/>
                </a:lnTo>
                <a:lnTo>
                  <a:pt x="687" y="182"/>
                </a:lnTo>
                <a:lnTo>
                  <a:pt x="684" y="196"/>
                </a:lnTo>
                <a:lnTo>
                  <a:pt x="680" y="209"/>
                </a:lnTo>
                <a:lnTo>
                  <a:pt x="675" y="223"/>
                </a:lnTo>
                <a:lnTo>
                  <a:pt x="669" y="236"/>
                </a:lnTo>
                <a:lnTo>
                  <a:pt x="662" y="248"/>
                </a:lnTo>
                <a:lnTo>
                  <a:pt x="655" y="259"/>
                </a:lnTo>
                <a:lnTo>
                  <a:pt x="645" y="270"/>
                </a:lnTo>
                <a:lnTo>
                  <a:pt x="645" y="270"/>
                </a:lnTo>
                <a:close/>
                <a:moveTo>
                  <a:pt x="460" y="160"/>
                </a:moveTo>
                <a:lnTo>
                  <a:pt x="402" y="205"/>
                </a:lnTo>
                <a:lnTo>
                  <a:pt x="425" y="273"/>
                </a:lnTo>
                <a:lnTo>
                  <a:pt x="425" y="278"/>
                </a:lnTo>
                <a:lnTo>
                  <a:pt x="424" y="280"/>
                </a:lnTo>
                <a:lnTo>
                  <a:pt x="421" y="282"/>
                </a:lnTo>
                <a:lnTo>
                  <a:pt x="420" y="282"/>
                </a:lnTo>
                <a:lnTo>
                  <a:pt x="418" y="282"/>
                </a:lnTo>
                <a:lnTo>
                  <a:pt x="416" y="280"/>
                </a:lnTo>
                <a:lnTo>
                  <a:pt x="360" y="235"/>
                </a:lnTo>
                <a:lnTo>
                  <a:pt x="304" y="280"/>
                </a:lnTo>
                <a:lnTo>
                  <a:pt x="303" y="282"/>
                </a:lnTo>
                <a:lnTo>
                  <a:pt x="300" y="282"/>
                </a:lnTo>
                <a:lnTo>
                  <a:pt x="298" y="282"/>
                </a:lnTo>
                <a:lnTo>
                  <a:pt x="297" y="280"/>
                </a:lnTo>
                <a:lnTo>
                  <a:pt x="294" y="278"/>
                </a:lnTo>
                <a:lnTo>
                  <a:pt x="294" y="273"/>
                </a:lnTo>
                <a:lnTo>
                  <a:pt x="317" y="205"/>
                </a:lnTo>
                <a:lnTo>
                  <a:pt x="261" y="160"/>
                </a:lnTo>
                <a:lnTo>
                  <a:pt x="259" y="158"/>
                </a:lnTo>
                <a:lnTo>
                  <a:pt x="259" y="154"/>
                </a:lnTo>
                <a:lnTo>
                  <a:pt x="261" y="151"/>
                </a:lnTo>
                <a:lnTo>
                  <a:pt x="264" y="150"/>
                </a:lnTo>
                <a:lnTo>
                  <a:pt x="332" y="150"/>
                </a:lnTo>
                <a:lnTo>
                  <a:pt x="354" y="101"/>
                </a:lnTo>
                <a:lnTo>
                  <a:pt x="356" y="97"/>
                </a:lnTo>
                <a:lnTo>
                  <a:pt x="358" y="97"/>
                </a:lnTo>
                <a:lnTo>
                  <a:pt x="362" y="97"/>
                </a:lnTo>
                <a:lnTo>
                  <a:pt x="364" y="101"/>
                </a:lnTo>
                <a:lnTo>
                  <a:pt x="388" y="150"/>
                </a:lnTo>
                <a:lnTo>
                  <a:pt x="456" y="150"/>
                </a:lnTo>
                <a:lnTo>
                  <a:pt x="460" y="151"/>
                </a:lnTo>
                <a:lnTo>
                  <a:pt x="462" y="154"/>
                </a:lnTo>
                <a:lnTo>
                  <a:pt x="462" y="158"/>
                </a:lnTo>
                <a:lnTo>
                  <a:pt x="460" y="160"/>
                </a:lnTo>
                <a:close/>
                <a:moveTo>
                  <a:pt x="72" y="270"/>
                </a:moveTo>
                <a:lnTo>
                  <a:pt x="63" y="260"/>
                </a:lnTo>
                <a:lnTo>
                  <a:pt x="55" y="248"/>
                </a:lnTo>
                <a:lnTo>
                  <a:pt x="49" y="236"/>
                </a:lnTo>
                <a:lnTo>
                  <a:pt x="43" y="225"/>
                </a:lnTo>
                <a:lnTo>
                  <a:pt x="38" y="211"/>
                </a:lnTo>
                <a:lnTo>
                  <a:pt x="35" y="198"/>
                </a:lnTo>
                <a:lnTo>
                  <a:pt x="31" y="184"/>
                </a:lnTo>
                <a:lnTo>
                  <a:pt x="29" y="170"/>
                </a:lnTo>
                <a:lnTo>
                  <a:pt x="27" y="142"/>
                </a:lnTo>
                <a:lnTo>
                  <a:pt x="24" y="116"/>
                </a:lnTo>
                <a:lnTo>
                  <a:pt x="24" y="9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78" y="72"/>
                </a:lnTo>
                <a:lnTo>
                  <a:pt x="80" y="110"/>
                </a:lnTo>
                <a:lnTo>
                  <a:pt x="85" y="145"/>
                </a:lnTo>
                <a:lnTo>
                  <a:pt x="90" y="177"/>
                </a:lnTo>
                <a:lnTo>
                  <a:pt x="96" y="207"/>
                </a:lnTo>
                <a:lnTo>
                  <a:pt x="103" y="233"/>
                </a:lnTo>
                <a:lnTo>
                  <a:pt x="111" y="257"/>
                </a:lnTo>
                <a:lnTo>
                  <a:pt x="119" y="278"/>
                </a:lnTo>
                <a:lnTo>
                  <a:pt x="129" y="298"/>
                </a:lnTo>
                <a:lnTo>
                  <a:pt x="121" y="296"/>
                </a:lnTo>
                <a:lnTo>
                  <a:pt x="112" y="295"/>
                </a:lnTo>
                <a:lnTo>
                  <a:pt x="105" y="291"/>
                </a:lnTo>
                <a:lnTo>
                  <a:pt x="98" y="289"/>
                </a:lnTo>
                <a:lnTo>
                  <a:pt x="91" y="284"/>
                </a:lnTo>
                <a:lnTo>
                  <a:pt x="84" y="280"/>
                </a:lnTo>
                <a:lnTo>
                  <a:pt x="78" y="276"/>
                </a:lnTo>
                <a:lnTo>
                  <a:pt x="72" y="270"/>
                </a:lnTo>
                <a:lnTo>
                  <a:pt x="72" y="270"/>
                </a:lnTo>
                <a:close/>
                <a:moveTo>
                  <a:pt x="719" y="69"/>
                </a:moveTo>
                <a:lnTo>
                  <a:pt x="719" y="64"/>
                </a:lnTo>
                <a:lnTo>
                  <a:pt x="719" y="60"/>
                </a:lnTo>
                <a:lnTo>
                  <a:pt x="719" y="56"/>
                </a:lnTo>
                <a:lnTo>
                  <a:pt x="715" y="52"/>
                </a:lnTo>
                <a:lnTo>
                  <a:pt x="712" y="50"/>
                </a:lnTo>
                <a:lnTo>
                  <a:pt x="707" y="48"/>
                </a:lnTo>
                <a:lnTo>
                  <a:pt x="643" y="48"/>
                </a:lnTo>
                <a:lnTo>
                  <a:pt x="644" y="39"/>
                </a:lnTo>
                <a:lnTo>
                  <a:pt x="644" y="31"/>
                </a:lnTo>
                <a:lnTo>
                  <a:pt x="644" y="21"/>
                </a:lnTo>
                <a:lnTo>
                  <a:pt x="644" y="13"/>
                </a:lnTo>
                <a:lnTo>
                  <a:pt x="643" y="8"/>
                </a:lnTo>
                <a:lnTo>
                  <a:pt x="640" y="3"/>
                </a:lnTo>
                <a:lnTo>
                  <a:pt x="637" y="1"/>
                </a:lnTo>
                <a:lnTo>
                  <a:pt x="632" y="0"/>
                </a:lnTo>
                <a:lnTo>
                  <a:pt x="88" y="0"/>
                </a:lnTo>
                <a:lnTo>
                  <a:pt x="84" y="1"/>
                </a:lnTo>
                <a:lnTo>
                  <a:pt x="80" y="3"/>
                </a:lnTo>
                <a:lnTo>
                  <a:pt x="78" y="8"/>
                </a:lnTo>
                <a:lnTo>
                  <a:pt x="77" y="13"/>
                </a:lnTo>
                <a:lnTo>
                  <a:pt x="77" y="21"/>
                </a:lnTo>
                <a:lnTo>
                  <a:pt x="77" y="31"/>
                </a:lnTo>
                <a:lnTo>
                  <a:pt x="77" y="39"/>
                </a:lnTo>
                <a:lnTo>
                  <a:pt x="77" y="48"/>
                </a:lnTo>
                <a:lnTo>
                  <a:pt x="12" y="48"/>
                </a:lnTo>
                <a:lnTo>
                  <a:pt x="8" y="50"/>
                </a:lnTo>
                <a:lnTo>
                  <a:pt x="4" y="52"/>
                </a:lnTo>
                <a:lnTo>
                  <a:pt x="2" y="56"/>
                </a:lnTo>
                <a:lnTo>
                  <a:pt x="0" y="60"/>
                </a:lnTo>
                <a:lnTo>
                  <a:pt x="0" y="66"/>
                </a:lnTo>
                <a:lnTo>
                  <a:pt x="0" y="72"/>
                </a:lnTo>
                <a:lnTo>
                  <a:pt x="0" y="94"/>
                </a:lnTo>
                <a:lnTo>
                  <a:pt x="0" y="119"/>
                </a:lnTo>
                <a:lnTo>
                  <a:pt x="3" y="147"/>
                </a:lnTo>
                <a:lnTo>
                  <a:pt x="6" y="177"/>
                </a:lnTo>
                <a:lnTo>
                  <a:pt x="9" y="192"/>
                </a:lnTo>
                <a:lnTo>
                  <a:pt x="12" y="207"/>
                </a:lnTo>
                <a:lnTo>
                  <a:pt x="17" y="222"/>
                </a:lnTo>
                <a:lnTo>
                  <a:pt x="22" y="236"/>
                </a:lnTo>
                <a:lnTo>
                  <a:pt x="29" y="250"/>
                </a:lnTo>
                <a:lnTo>
                  <a:pt x="36" y="263"/>
                </a:lnTo>
                <a:lnTo>
                  <a:pt x="44" y="276"/>
                </a:lnTo>
                <a:lnTo>
                  <a:pt x="55" y="286"/>
                </a:lnTo>
                <a:lnTo>
                  <a:pt x="63" y="295"/>
                </a:lnTo>
                <a:lnTo>
                  <a:pt x="73" y="302"/>
                </a:lnTo>
                <a:lnTo>
                  <a:pt x="84" y="308"/>
                </a:lnTo>
                <a:lnTo>
                  <a:pt x="94" y="314"/>
                </a:lnTo>
                <a:lnTo>
                  <a:pt x="106" y="317"/>
                </a:lnTo>
                <a:lnTo>
                  <a:pt x="118" y="321"/>
                </a:lnTo>
                <a:lnTo>
                  <a:pt x="130" y="322"/>
                </a:lnTo>
                <a:lnTo>
                  <a:pt x="143" y="323"/>
                </a:lnTo>
                <a:lnTo>
                  <a:pt x="156" y="340"/>
                </a:lnTo>
                <a:lnTo>
                  <a:pt x="169" y="355"/>
                </a:lnTo>
                <a:lnTo>
                  <a:pt x="182" y="368"/>
                </a:lnTo>
                <a:lnTo>
                  <a:pt x="195" y="379"/>
                </a:lnTo>
                <a:lnTo>
                  <a:pt x="222" y="398"/>
                </a:lnTo>
                <a:lnTo>
                  <a:pt x="248" y="414"/>
                </a:lnTo>
                <a:lnTo>
                  <a:pt x="262" y="423"/>
                </a:lnTo>
                <a:lnTo>
                  <a:pt x="276" y="433"/>
                </a:lnTo>
                <a:lnTo>
                  <a:pt x="288" y="441"/>
                </a:lnTo>
                <a:lnTo>
                  <a:pt x="298" y="452"/>
                </a:lnTo>
                <a:lnTo>
                  <a:pt x="303" y="456"/>
                </a:lnTo>
                <a:lnTo>
                  <a:pt x="306" y="462"/>
                </a:lnTo>
                <a:lnTo>
                  <a:pt x="310" y="470"/>
                </a:lnTo>
                <a:lnTo>
                  <a:pt x="312" y="476"/>
                </a:lnTo>
                <a:lnTo>
                  <a:pt x="314" y="484"/>
                </a:lnTo>
                <a:lnTo>
                  <a:pt x="316" y="492"/>
                </a:lnTo>
                <a:lnTo>
                  <a:pt x="317" y="500"/>
                </a:lnTo>
                <a:lnTo>
                  <a:pt x="317" y="510"/>
                </a:lnTo>
                <a:lnTo>
                  <a:pt x="316" y="529"/>
                </a:lnTo>
                <a:lnTo>
                  <a:pt x="314" y="546"/>
                </a:lnTo>
                <a:lnTo>
                  <a:pt x="312" y="561"/>
                </a:lnTo>
                <a:lnTo>
                  <a:pt x="308" y="574"/>
                </a:lnTo>
                <a:lnTo>
                  <a:pt x="305" y="586"/>
                </a:lnTo>
                <a:lnTo>
                  <a:pt x="299" y="596"/>
                </a:lnTo>
                <a:lnTo>
                  <a:pt x="293" y="605"/>
                </a:lnTo>
                <a:lnTo>
                  <a:pt x="287" y="612"/>
                </a:lnTo>
                <a:lnTo>
                  <a:pt x="279" y="618"/>
                </a:lnTo>
                <a:lnTo>
                  <a:pt x="270" y="623"/>
                </a:lnTo>
                <a:lnTo>
                  <a:pt x="262" y="628"/>
                </a:lnTo>
                <a:lnTo>
                  <a:pt x="251" y="630"/>
                </a:lnTo>
                <a:lnTo>
                  <a:pt x="241" y="633"/>
                </a:lnTo>
                <a:lnTo>
                  <a:pt x="230" y="634"/>
                </a:lnTo>
                <a:lnTo>
                  <a:pt x="217" y="635"/>
                </a:lnTo>
                <a:lnTo>
                  <a:pt x="204" y="635"/>
                </a:lnTo>
                <a:lnTo>
                  <a:pt x="199" y="636"/>
                </a:lnTo>
                <a:lnTo>
                  <a:pt x="195" y="638"/>
                </a:lnTo>
                <a:lnTo>
                  <a:pt x="193" y="642"/>
                </a:lnTo>
                <a:lnTo>
                  <a:pt x="192" y="647"/>
                </a:lnTo>
                <a:lnTo>
                  <a:pt x="192" y="707"/>
                </a:lnTo>
                <a:lnTo>
                  <a:pt x="193" y="711"/>
                </a:lnTo>
                <a:lnTo>
                  <a:pt x="195" y="716"/>
                </a:lnTo>
                <a:lnTo>
                  <a:pt x="199" y="718"/>
                </a:lnTo>
                <a:lnTo>
                  <a:pt x="204" y="719"/>
                </a:lnTo>
                <a:lnTo>
                  <a:pt x="515" y="719"/>
                </a:lnTo>
                <a:lnTo>
                  <a:pt x="520" y="718"/>
                </a:lnTo>
                <a:lnTo>
                  <a:pt x="524" y="716"/>
                </a:lnTo>
                <a:lnTo>
                  <a:pt x="526" y="711"/>
                </a:lnTo>
                <a:lnTo>
                  <a:pt x="527" y="707"/>
                </a:lnTo>
                <a:lnTo>
                  <a:pt x="527" y="647"/>
                </a:lnTo>
                <a:lnTo>
                  <a:pt x="526" y="642"/>
                </a:lnTo>
                <a:lnTo>
                  <a:pt x="524" y="638"/>
                </a:lnTo>
                <a:lnTo>
                  <a:pt x="520" y="636"/>
                </a:lnTo>
                <a:lnTo>
                  <a:pt x="515" y="635"/>
                </a:lnTo>
                <a:lnTo>
                  <a:pt x="501" y="635"/>
                </a:lnTo>
                <a:lnTo>
                  <a:pt x="488" y="634"/>
                </a:lnTo>
                <a:lnTo>
                  <a:pt x="476" y="631"/>
                </a:lnTo>
                <a:lnTo>
                  <a:pt x="464" y="628"/>
                </a:lnTo>
                <a:lnTo>
                  <a:pt x="455" y="623"/>
                </a:lnTo>
                <a:lnTo>
                  <a:pt x="445" y="618"/>
                </a:lnTo>
                <a:lnTo>
                  <a:pt x="437" y="612"/>
                </a:lnTo>
                <a:lnTo>
                  <a:pt x="429" y="605"/>
                </a:lnTo>
                <a:lnTo>
                  <a:pt x="423" y="597"/>
                </a:lnTo>
                <a:lnTo>
                  <a:pt x="417" y="587"/>
                </a:lnTo>
                <a:lnTo>
                  <a:pt x="412" y="577"/>
                </a:lnTo>
                <a:lnTo>
                  <a:pt x="408" y="566"/>
                </a:lnTo>
                <a:lnTo>
                  <a:pt x="405" y="554"/>
                </a:lnTo>
                <a:lnTo>
                  <a:pt x="402" y="541"/>
                </a:lnTo>
                <a:lnTo>
                  <a:pt x="401" y="525"/>
                </a:lnTo>
                <a:lnTo>
                  <a:pt x="401" y="511"/>
                </a:lnTo>
                <a:lnTo>
                  <a:pt x="401" y="500"/>
                </a:lnTo>
                <a:lnTo>
                  <a:pt x="402" y="492"/>
                </a:lnTo>
                <a:lnTo>
                  <a:pt x="404" y="484"/>
                </a:lnTo>
                <a:lnTo>
                  <a:pt x="406" y="476"/>
                </a:lnTo>
                <a:lnTo>
                  <a:pt x="410" y="470"/>
                </a:lnTo>
                <a:lnTo>
                  <a:pt x="412" y="462"/>
                </a:lnTo>
                <a:lnTo>
                  <a:pt x="417" y="456"/>
                </a:lnTo>
                <a:lnTo>
                  <a:pt x="420" y="451"/>
                </a:lnTo>
                <a:lnTo>
                  <a:pt x="431" y="441"/>
                </a:lnTo>
                <a:lnTo>
                  <a:pt x="443" y="431"/>
                </a:lnTo>
                <a:lnTo>
                  <a:pt x="456" y="423"/>
                </a:lnTo>
                <a:lnTo>
                  <a:pt x="471" y="414"/>
                </a:lnTo>
                <a:lnTo>
                  <a:pt x="498" y="398"/>
                </a:lnTo>
                <a:lnTo>
                  <a:pt x="524" y="379"/>
                </a:lnTo>
                <a:lnTo>
                  <a:pt x="537" y="367"/>
                </a:lnTo>
                <a:lnTo>
                  <a:pt x="550" y="354"/>
                </a:lnTo>
                <a:lnTo>
                  <a:pt x="563" y="340"/>
                </a:lnTo>
                <a:lnTo>
                  <a:pt x="575" y="323"/>
                </a:lnTo>
                <a:lnTo>
                  <a:pt x="588" y="322"/>
                </a:lnTo>
                <a:lnTo>
                  <a:pt x="601" y="321"/>
                </a:lnTo>
                <a:lnTo>
                  <a:pt x="612" y="317"/>
                </a:lnTo>
                <a:lnTo>
                  <a:pt x="624" y="314"/>
                </a:lnTo>
                <a:lnTo>
                  <a:pt x="634" y="308"/>
                </a:lnTo>
                <a:lnTo>
                  <a:pt x="644" y="302"/>
                </a:lnTo>
                <a:lnTo>
                  <a:pt x="653" y="295"/>
                </a:lnTo>
                <a:lnTo>
                  <a:pt x="663" y="286"/>
                </a:lnTo>
                <a:lnTo>
                  <a:pt x="672" y="274"/>
                </a:lnTo>
                <a:lnTo>
                  <a:pt x="682" y="261"/>
                </a:lnTo>
                <a:lnTo>
                  <a:pt x="690" y="248"/>
                </a:lnTo>
                <a:lnTo>
                  <a:pt x="696" y="233"/>
                </a:lnTo>
                <a:lnTo>
                  <a:pt x="702" y="219"/>
                </a:lnTo>
                <a:lnTo>
                  <a:pt x="707" y="203"/>
                </a:lnTo>
                <a:lnTo>
                  <a:pt x="711" y="188"/>
                </a:lnTo>
                <a:lnTo>
                  <a:pt x="713" y="171"/>
                </a:lnTo>
                <a:lnTo>
                  <a:pt x="718" y="141"/>
                </a:lnTo>
                <a:lnTo>
                  <a:pt x="719" y="113"/>
                </a:lnTo>
                <a:lnTo>
                  <a:pt x="720" y="88"/>
                </a:lnTo>
                <a:lnTo>
                  <a:pt x="719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6" name="Group 55">
            <a:extLst>
              <a:ext uri="{FF2B5EF4-FFF2-40B4-BE49-F238E27FC236}">
                <a16:creationId xmlns="" xmlns:a16="http://schemas.microsoft.com/office/drawing/2014/main" id="{81605B9F-5E70-468F-A2E9-58FF1BC0AD95}"/>
              </a:ext>
            </a:extLst>
          </p:cNvPr>
          <p:cNvGrpSpPr/>
          <p:nvPr/>
        </p:nvGrpSpPr>
        <p:grpSpPr>
          <a:xfrm>
            <a:off x="2753076" y="5184534"/>
            <a:ext cx="261850" cy="258941"/>
            <a:chOff x="333622" y="4774317"/>
            <a:chExt cx="285750" cy="282575"/>
          </a:xfrm>
          <a:solidFill>
            <a:schemeClr val="bg1"/>
          </a:solidFill>
          <a:effectLst/>
        </p:grpSpPr>
        <p:sp>
          <p:nvSpPr>
            <p:cNvPr id="57" name="Freeform 4387">
              <a:extLst>
                <a:ext uri="{FF2B5EF4-FFF2-40B4-BE49-F238E27FC236}">
                  <a16:creationId xmlns="" xmlns:a16="http://schemas.microsoft.com/office/drawing/2014/main" id="{9D2F8863-14B9-4040-BD81-153EC0D01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22" y="4774317"/>
              <a:ext cx="285750" cy="234950"/>
            </a:xfrm>
            <a:custGeom>
              <a:avLst/>
              <a:gdLst>
                <a:gd name="T0" fmla="*/ 860 w 896"/>
                <a:gd name="T1" fmla="*/ 703 h 741"/>
                <a:gd name="T2" fmla="*/ 828 w 896"/>
                <a:gd name="T3" fmla="*/ 690 h 741"/>
                <a:gd name="T4" fmla="*/ 811 w 896"/>
                <a:gd name="T5" fmla="*/ 681 h 741"/>
                <a:gd name="T6" fmla="*/ 798 w 896"/>
                <a:gd name="T7" fmla="*/ 669 h 741"/>
                <a:gd name="T8" fmla="*/ 787 w 896"/>
                <a:gd name="T9" fmla="*/ 657 h 741"/>
                <a:gd name="T10" fmla="*/ 781 w 896"/>
                <a:gd name="T11" fmla="*/ 643 h 741"/>
                <a:gd name="T12" fmla="*/ 778 w 896"/>
                <a:gd name="T13" fmla="*/ 628 h 741"/>
                <a:gd name="T14" fmla="*/ 778 w 896"/>
                <a:gd name="T15" fmla="*/ 411 h 741"/>
                <a:gd name="T16" fmla="*/ 773 w 896"/>
                <a:gd name="T17" fmla="*/ 360 h 741"/>
                <a:gd name="T18" fmla="*/ 763 w 896"/>
                <a:gd name="T19" fmla="*/ 311 h 741"/>
                <a:gd name="T20" fmla="*/ 745 w 896"/>
                <a:gd name="T21" fmla="*/ 265 h 741"/>
                <a:gd name="T22" fmla="*/ 722 w 896"/>
                <a:gd name="T23" fmla="*/ 222 h 741"/>
                <a:gd name="T24" fmla="*/ 692 w 896"/>
                <a:gd name="T25" fmla="*/ 183 h 741"/>
                <a:gd name="T26" fmla="*/ 658 w 896"/>
                <a:gd name="T27" fmla="*/ 150 h 741"/>
                <a:gd name="T28" fmla="*/ 617 w 896"/>
                <a:gd name="T29" fmla="*/ 122 h 741"/>
                <a:gd name="T30" fmla="*/ 573 w 896"/>
                <a:gd name="T31" fmla="*/ 101 h 741"/>
                <a:gd name="T32" fmla="*/ 567 w 896"/>
                <a:gd name="T33" fmla="*/ 79 h 741"/>
                <a:gd name="T34" fmla="*/ 556 w 896"/>
                <a:gd name="T35" fmla="*/ 60 h 741"/>
                <a:gd name="T36" fmla="*/ 543 w 896"/>
                <a:gd name="T37" fmla="*/ 43 h 741"/>
                <a:gd name="T38" fmla="*/ 528 w 896"/>
                <a:gd name="T39" fmla="*/ 28 h 741"/>
                <a:gd name="T40" fmla="*/ 511 w 896"/>
                <a:gd name="T41" fmla="*/ 16 h 741"/>
                <a:gd name="T42" fmla="*/ 492 w 896"/>
                <a:gd name="T43" fmla="*/ 8 h 741"/>
                <a:gd name="T44" fmla="*/ 470 w 896"/>
                <a:gd name="T45" fmla="*/ 2 h 741"/>
                <a:gd name="T46" fmla="*/ 448 w 896"/>
                <a:gd name="T47" fmla="*/ 0 h 741"/>
                <a:gd name="T48" fmla="*/ 427 w 896"/>
                <a:gd name="T49" fmla="*/ 2 h 741"/>
                <a:gd name="T50" fmla="*/ 405 w 896"/>
                <a:gd name="T51" fmla="*/ 8 h 741"/>
                <a:gd name="T52" fmla="*/ 386 w 896"/>
                <a:gd name="T53" fmla="*/ 16 h 741"/>
                <a:gd name="T54" fmla="*/ 368 w 896"/>
                <a:gd name="T55" fmla="*/ 28 h 741"/>
                <a:gd name="T56" fmla="*/ 353 w 896"/>
                <a:gd name="T57" fmla="*/ 43 h 741"/>
                <a:gd name="T58" fmla="*/ 340 w 896"/>
                <a:gd name="T59" fmla="*/ 60 h 741"/>
                <a:gd name="T60" fmla="*/ 330 w 896"/>
                <a:gd name="T61" fmla="*/ 79 h 741"/>
                <a:gd name="T62" fmla="*/ 323 w 896"/>
                <a:gd name="T63" fmla="*/ 101 h 741"/>
                <a:gd name="T64" fmla="*/ 279 w 896"/>
                <a:gd name="T65" fmla="*/ 122 h 741"/>
                <a:gd name="T66" fmla="*/ 239 w 896"/>
                <a:gd name="T67" fmla="*/ 150 h 741"/>
                <a:gd name="T68" fmla="*/ 204 w 896"/>
                <a:gd name="T69" fmla="*/ 183 h 741"/>
                <a:gd name="T70" fmla="*/ 175 w 896"/>
                <a:gd name="T71" fmla="*/ 222 h 741"/>
                <a:gd name="T72" fmla="*/ 151 w 896"/>
                <a:gd name="T73" fmla="*/ 265 h 741"/>
                <a:gd name="T74" fmla="*/ 133 w 896"/>
                <a:gd name="T75" fmla="*/ 311 h 741"/>
                <a:gd name="T76" fmla="*/ 123 w 896"/>
                <a:gd name="T77" fmla="*/ 360 h 741"/>
                <a:gd name="T78" fmla="*/ 120 w 896"/>
                <a:gd name="T79" fmla="*/ 411 h 741"/>
                <a:gd name="T80" fmla="*/ 118 w 896"/>
                <a:gd name="T81" fmla="*/ 628 h 741"/>
                <a:gd name="T82" fmla="*/ 115 w 896"/>
                <a:gd name="T83" fmla="*/ 643 h 741"/>
                <a:gd name="T84" fmla="*/ 109 w 896"/>
                <a:gd name="T85" fmla="*/ 657 h 741"/>
                <a:gd name="T86" fmla="*/ 99 w 896"/>
                <a:gd name="T87" fmla="*/ 669 h 741"/>
                <a:gd name="T88" fmla="*/ 85 w 896"/>
                <a:gd name="T89" fmla="*/ 681 h 741"/>
                <a:gd name="T90" fmla="*/ 69 w 896"/>
                <a:gd name="T91" fmla="*/ 690 h 741"/>
                <a:gd name="T92" fmla="*/ 37 w 896"/>
                <a:gd name="T93" fmla="*/ 703 h 741"/>
                <a:gd name="T94" fmla="*/ 6 w 896"/>
                <a:gd name="T95" fmla="*/ 713 h 741"/>
                <a:gd name="T96" fmla="*/ 0 w 896"/>
                <a:gd name="T97" fmla="*/ 721 h 741"/>
                <a:gd name="T98" fmla="*/ 2 w 896"/>
                <a:gd name="T99" fmla="*/ 732 h 741"/>
                <a:gd name="T100" fmla="*/ 9 w 896"/>
                <a:gd name="T101" fmla="*/ 740 h 741"/>
                <a:gd name="T102" fmla="*/ 881 w 896"/>
                <a:gd name="T103" fmla="*/ 741 h 741"/>
                <a:gd name="T104" fmla="*/ 892 w 896"/>
                <a:gd name="T105" fmla="*/ 736 h 741"/>
                <a:gd name="T106" fmla="*/ 896 w 896"/>
                <a:gd name="T107" fmla="*/ 727 h 741"/>
                <a:gd name="T108" fmla="*/ 894 w 896"/>
                <a:gd name="T109" fmla="*/ 716 h 741"/>
                <a:gd name="T110" fmla="*/ 886 w 896"/>
                <a:gd name="T111" fmla="*/ 711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6" h="741">
                  <a:moveTo>
                    <a:pt x="886" y="711"/>
                  </a:moveTo>
                  <a:lnTo>
                    <a:pt x="860" y="703"/>
                  </a:lnTo>
                  <a:lnTo>
                    <a:pt x="838" y="695"/>
                  </a:lnTo>
                  <a:lnTo>
                    <a:pt x="828" y="690"/>
                  </a:lnTo>
                  <a:lnTo>
                    <a:pt x="819" y="686"/>
                  </a:lnTo>
                  <a:lnTo>
                    <a:pt x="811" y="681"/>
                  </a:lnTo>
                  <a:lnTo>
                    <a:pt x="803" y="675"/>
                  </a:lnTo>
                  <a:lnTo>
                    <a:pt x="798" y="669"/>
                  </a:lnTo>
                  <a:lnTo>
                    <a:pt x="791" y="664"/>
                  </a:lnTo>
                  <a:lnTo>
                    <a:pt x="787" y="657"/>
                  </a:lnTo>
                  <a:lnTo>
                    <a:pt x="784" y="651"/>
                  </a:lnTo>
                  <a:lnTo>
                    <a:pt x="781" y="643"/>
                  </a:lnTo>
                  <a:lnTo>
                    <a:pt x="779" y="636"/>
                  </a:lnTo>
                  <a:lnTo>
                    <a:pt x="778" y="628"/>
                  </a:lnTo>
                  <a:lnTo>
                    <a:pt x="778" y="621"/>
                  </a:lnTo>
                  <a:lnTo>
                    <a:pt x="778" y="411"/>
                  </a:lnTo>
                  <a:lnTo>
                    <a:pt x="777" y="385"/>
                  </a:lnTo>
                  <a:lnTo>
                    <a:pt x="773" y="360"/>
                  </a:lnTo>
                  <a:lnTo>
                    <a:pt x="769" y="335"/>
                  </a:lnTo>
                  <a:lnTo>
                    <a:pt x="763" y="311"/>
                  </a:lnTo>
                  <a:lnTo>
                    <a:pt x="755" y="287"/>
                  </a:lnTo>
                  <a:lnTo>
                    <a:pt x="745" y="265"/>
                  </a:lnTo>
                  <a:lnTo>
                    <a:pt x="735" y="242"/>
                  </a:lnTo>
                  <a:lnTo>
                    <a:pt x="722" y="222"/>
                  </a:lnTo>
                  <a:lnTo>
                    <a:pt x="708" y="202"/>
                  </a:lnTo>
                  <a:lnTo>
                    <a:pt x="692" y="183"/>
                  </a:lnTo>
                  <a:lnTo>
                    <a:pt x="676" y="166"/>
                  </a:lnTo>
                  <a:lnTo>
                    <a:pt x="658" y="150"/>
                  </a:lnTo>
                  <a:lnTo>
                    <a:pt x="638" y="135"/>
                  </a:lnTo>
                  <a:lnTo>
                    <a:pt x="617" y="122"/>
                  </a:lnTo>
                  <a:lnTo>
                    <a:pt x="596" y="110"/>
                  </a:lnTo>
                  <a:lnTo>
                    <a:pt x="573" y="101"/>
                  </a:lnTo>
                  <a:lnTo>
                    <a:pt x="570" y="90"/>
                  </a:lnTo>
                  <a:lnTo>
                    <a:pt x="567" y="79"/>
                  </a:lnTo>
                  <a:lnTo>
                    <a:pt x="561" y="70"/>
                  </a:lnTo>
                  <a:lnTo>
                    <a:pt x="556" y="60"/>
                  </a:lnTo>
                  <a:lnTo>
                    <a:pt x="551" y="52"/>
                  </a:lnTo>
                  <a:lnTo>
                    <a:pt x="543" y="43"/>
                  </a:lnTo>
                  <a:lnTo>
                    <a:pt x="537" y="36"/>
                  </a:lnTo>
                  <a:lnTo>
                    <a:pt x="528" y="28"/>
                  </a:lnTo>
                  <a:lnTo>
                    <a:pt x="520" y="22"/>
                  </a:lnTo>
                  <a:lnTo>
                    <a:pt x="511" y="16"/>
                  </a:lnTo>
                  <a:lnTo>
                    <a:pt x="502" y="12"/>
                  </a:lnTo>
                  <a:lnTo>
                    <a:pt x="492" y="8"/>
                  </a:lnTo>
                  <a:lnTo>
                    <a:pt x="481" y="5"/>
                  </a:lnTo>
                  <a:lnTo>
                    <a:pt x="470" y="2"/>
                  </a:lnTo>
                  <a:lnTo>
                    <a:pt x="460" y="0"/>
                  </a:lnTo>
                  <a:lnTo>
                    <a:pt x="448" y="0"/>
                  </a:lnTo>
                  <a:lnTo>
                    <a:pt x="437" y="0"/>
                  </a:lnTo>
                  <a:lnTo>
                    <a:pt x="427" y="2"/>
                  </a:lnTo>
                  <a:lnTo>
                    <a:pt x="416" y="5"/>
                  </a:lnTo>
                  <a:lnTo>
                    <a:pt x="405" y="8"/>
                  </a:lnTo>
                  <a:lnTo>
                    <a:pt x="396" y="12"/>
                  </a:lnTo>
                  <a:lnTo>
                    <a:pt x="386" y="16"/>
                  </a:lnTo>
                  <a:lnTo>
                    <a:pt x="376" y="22"/>
                  </a:lnTo>
                  <a:lnTo>
                    <a:pt x="368" y="28"/>
                  </a:lnTo>
                  <a:lnTo>
                    <a:pt x="360" y="36"/>
                  </a:lnTo>
                  <a:lnTo>
                    <a:pt x="353" y="43"/>
                  </a:lnTo>
                  <a:lnTo>
                    <a:pt x="346" y="52"/>
                  </a:lnTo>
                  <a:lnTo>
                    <a:pt x="340" y="60"/>
                  </a:lnTo>
                  <a:lnTo>
                    <a:pt x="335" y="70"/>
                  </a:lnTo>
                  <a:lnTo>
                    <a:pt x="330" y="79"/>
                  </a:lnTo>
                  <a:lnTo>
                    <a:pt x="326" y="90"/>
                  </a:lnTo>
                  <a:lnTo>
                    <a:pt x="323" y="101"/>
                  </a:lnTo>
                  <a:lnTo>
                    <a:pt x="300" y="110"/>
                  </a:lnTo>
                  <a:lnTo>
                    <a:pt x="279" y="122"/>
                  </a:lnTo>
                  <a:lnTo>
                    <a:pt x="259" y="135"/>
                  </a:lnTo>
                  <a:lnTo>
                    <a:pt x="239" y="150"/>
                  </a:lnTo>
                  <a:lnTo>
                    <a:pt x="221" y="166"/>
                  </a:lnTo>
                  <a:lnTo>
                    <a:pt x="204" y="183"/>
                  </a:lnTo>
                  <a:lnTo>
                    <a:pt x="189" y="202"/>
                  </a:lnTo>
                  <a:lnTo>
                    <a:pt x="175" y="222"/>
                  </a:lnTo>
                  <a:lnTo>
                    <a:pt x="162" y="242"/>
                  </a:lnTo>
                  <a:lnTo>
                    <a:pt x="151" y="265"/>
                  </a:lnTo>
                  <a:lnTo>
                    <a:pt x="142" y="287"/>
                  </a:lnTo>
                  <a:lnTo>
                    <a:pt x="133" y="311"/>
                  </a:lnTo>
                  <a:lnTo>
                    <a:pt x="127" y="335"/>
                  </a:lnTo>
                  <a:lnTo>
                    <a:pt x="123" y="360"/>
                  </a:lnTo>
                  <a:lnTo>
                    <a:pt x="121" y="385"/>
                  </a:lnTo>
                  <a:lnTo>
                    <a:pt x="120" y="411"/>
                  </a:lnTo>
                  <a:lnTo>
                    <a:pt x="120" y="621"/>
                  </a:lnTo>
                  <a:lnTo>
                    <a:pt x="118" y="628"/>
                  </a:lnTo>
                  <a:lnTo>
                    <a:pt x="117" y="636"/>
                  </a:lnTo>
                  <a:lnTo>
                    <a:pt x="115" y="643"/>
                  </a:lnTo>
                  <a:lnTo>
                    <a:pt x="113" y="651"/>
                  </a:lnTo>
                  <a:lnTo>
                    <a:pt x="109" y="657"/>
                  </a:lnTo>
                  <a:lnTo>
                    <a:pt x="105" y="664"/>
                  </a:lnTo>
                  <a:lnTo>
                    <a:pt x="99" y="669"/>
                  </a:lnTo>
                  <a:lnTo>
                    <a:pt x="93" y="675"/>
                  </a:lnTo>
                  <a:lnTo>
                    <a:pt x="85" y="681"/>
                  </a:lnTo>
                  <a:lnTo>
                    <a:pt x="78" y="686"/>
                  </a:lnTo>
                  <a:lnTo>
                    <a:pt x="69" y="690"/>
                  </a:lnTo>
                  <a:lnTo>
                    <a:pt x="59" y="695"/>
                  </a:lnTo>
                  <a:lnTo>
                    <a:pt x="37" y="703"/>
                  </a:lnTo>
                  <a:lnTo>
                    <a:pt x="10" y="711"/>
                  </a:lnTo>
                  <a:lnTo>
                    <a:pt x="6" y="713"/>
                  </a:lnTo>
                  <a:lnTo>
                    <a:pt x="2" y="716"/>
                  </a:lnTo>
                  <a:lnTo>
                    <a:pt x="0" y="721"/>
                  </a:lnTo>
                  <a:lnTo>
                    <a:pt x="0" y="727"/>
                  </a:lnTo>
                  <a:lnTo>
                    <a:pt x="2" y="732"/>
                  </a:lnTo>
                  <a:lnTo>
                    <a:pt x="5" y="736"/>
                  </a:lnTo>
                  <a:lnTo>
                    <a:pt x="9" y="740"/>
                  </a:lnTo>
                  <a:lnTo>
                    <a:pt x="15" y="741"/>
                  </a:lnTo>
                  <a:lnTo>
                    <a:pt x="881" y="741"/>
                  </a:lnTo>
                  <a:lnTo>
                    <a:pt x="888" y="740"/>
                  </a:lnTo>
                  <a:lnTo>
                    <a:pt x="892" y="736"/>
                  </a:lnTo>
                  <a:lnTo>
                    <a:pt x="895" y="732"/>
                  </a:lnTo>
                  <a:lnTo>
                    <a:pt x="896" y="727"/>
                  </a:lnTo>
                  <a:lnTo>
                    <a:pt x="896" y="721"/>
                  </a:lnTo>
                  <a:lnTo>
                    <a:pt x="894" y="716"/>
                  </a:lnTo>
                  <a:lnTo>
                    <a:pt x="891" y="713"/>
                  </a:lnTo>
                  <a:lnTo>
                    <a:pt x="886" y="7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388">
              <a:extLst>
                <a:ext uri="{FF2B5EF4-FFF2-40B4-BE49-F238E27FC236}">
                  <a16:creationId xmlns="" xmlns:a16="http://schemas.microsoft.com/office/drawing/2014/main" id="{0828D5E2-7BD9-43BD-8C71-8002BC5CD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60" y="5018792"/>
              <a:ext cx="66675" cy="38100"/>
            </a:xfrm>
            <a:custGeom>
              <a:avLst/>
              <a:gdLst>
                <a:gd name="T0" fmla="*/ 195 w 210"/>
                <a:gd name="T1" fmla="*/ 0 h 120"/>
                <a:gd name="T2" fmla="*/ 15 w 210"/>
                <a:gd name="T3" fmla="*/ 0 h 120"/>
                <a:gd name="T4" fmla="*/ 12 w 210"/>
                <a:gd name="T5" fmla="*/ 1 h 120"/>
                <a:gd name="T6" fmla="*/ 10 w 210"/>
                <a:gd name="T7" fmla="*/ 2 h 120"/>
                <a:gd name="T8" fmla="*/ 8 w 210"/>
                <a:gd name="T9" fmla="*/ 3 h 120"/>
                <a:gd name="T10" fmla="*/ 4 w 210"/>
                <a:gd name="T11" fmla="*/ 5 h 120"/>
                <a:gd name="T12" fmla="*/ 3 w 210"/>
                <a:gd name="T13" fmla="*/ 7 h 120"/>
                <a:gd name="T14" fmla="*/ 1 w 210"/>
                <a:gd name="T15" fmla="*/ 9 h 120"/>
                <a:gd name="T16" fmla="*/ 1 w 210"/>
                <a:gd name="T17" fmla="*/ 13 h 120"/>
                <a:gd name="T18" fmla="*/ 0 w 210"/>
                <a:gd name="T19" fmla="*/ 15 h 120"/>
                <a:gd name="T20" fmla="*/ 1 w 210"/>
                <a:gd name="T21" fmla="*/ 27 h 120"/>
                <a:gd name="T22" fmla="*/ 2 w 210"/>
                <a:gd name="T23" fmla="*/ 40 h 120"/>
                <a:gd name="T24" fmla="*/ 4 w 210"/>
                <a:gd name="T25" fmla="*/ 51 h 120"/>
                <a:gd name="T26" fmla="*/ 7 w 210"/>
                <a:gd name="T27" fmla="*/ 61 h 120"/>
                <a:gd name="T28" fmla="*/ 11 w 210"/>
                <a:gd name="T29" fmla="*/ 70 h 120"/>
                <a:gd name="T30" fmla="*/ 15 w 210"/>
                <a:gd name="T31" fmla="*/ 79 h 120"/>
                <a:gd name="T32" fmla="*/ 20 w 210"/>
                <a:gd name="T33" fmla="*/ 87 h 120"/>
                <a:gd name="T34" fmla="*/ 27 w 210"/>
                <a:gd name="T35" fmla="*/ 94 h 120"/>
                <a:gd name="T36" fmla="*/ 33 w 210"/>
                <a:gd name="T37" fmla="*/ 100 h 120"/>
                <a:gd name="T38" fmla="*/ 41 w 210"/>
                <a:gd name="T39" fmla="*/ 106 h 120"/>
                <a:gd name="T40" fmla="*/ 49 w 210"/>
                <a:gd name="T41" fmla="*/ 110 h 120"/>
                <a:gd name="T42" fmla="*/ 59 w 210"/>
                <a:gd name="T43" fmla="*/ 113 h 120"/>
                <a:gd name="T44" fmla="*/ 70 w 210"/>
                <a:gd name="T45" fmla="*/ 116 h 120"/>
                <a:gd name="T46" fmla="*/ 80 w 210"/>
                <a:gd name="T47" fmla="*/ 118 h 120"/>
                <a:gd name="T48" fmla="*/ 92 w 210"/>
                <a:gd name="T49" fmla="*/ 120 h 120"/>
                <a:gd name="T50" fmla="*/ 105 w 210"/>
                <a:gd name="T51" fmla="*/ 120 h 120"/>
                <a:gd name="T52" fmla="*/ 118 w 210"/>
                <a:gd name="T53" fmla="*/ 120 h 120"/>
                <a:gd name="T54" fmla="*/ 130 w 210"/>
                <a:gd name="T55" fmla="*/ 118 h 120"/>
                <a:gd name="T56" fmla="*/ 141 w 210"/>
                <a:gd name="T57" fmla="*/ 116 h 120"/>
                <a:gd name="T58" fmla="*/ 151 w 210"/>
                <a:gd name="T59" fmla="*/ 113 h 120"/>
                <a:gd name="T60" fmla="*/ 161 w 210"/>
                <a:gd name="T61" fmla="*/ 110 h 120"/>
                <a:gd name="T62" fmla="*/ 169 w 210"/>
                <a:gd name="T63" fmla="*/ 106 h 120"/>
                <a:gd name="T64" fmla="*/ 177 w 210"/>
                <a:gd name="T65" fmla="*/ 100 h 120"/>
                <a:gd name="T66" fmla="*/ 184 w 210"/>
                <a:gd name="T67" fmla="*/ 94 h 120"/>
                <a:gd name="T68" fmla="*/ 190 w 210"/>
                <a:gd name="T69" fmla="*/ 87 h 120"/>
                <a:gd name="T70" fmla="*/ 195 w 210"/>
                <a:gd name="T71" fmla="*/ 79 h 120"/>
                <a:gd name="T72" fmla="*/ 200 w 210"/>
                <a:gd name="T73" fmla="*/ 70 h 120"/>
                <a:gd name="T74" fmla="*/ 203 w 210"/>
                <a:gd name="T75" fmla="*/ 61 h 120"/>
                <a:gd name="T76" fmla="*/ 207 w 210"/>
                <a:gd name="T77" fmla="*/ 51 h 120"/>
                <a:gd name="T78" fmla="*/ 209 w 210"/>
                <a:gd name="T79" fmla="*/ 40 h 120"/>
                <a:gd name="T80" fmla="*/ 210 w 210"/>
                <a:gd name="T81" fmla="*/ 27 h 120"/>
                <a:gd name="T82" fmla="*/ 210 w 210"/>
                <a:gd name="T83" fmla="*/ 15 h 120"/>
                <a:gd name="T84" fmla="*/ 210 w 210"/>
                <a:gd name="T85" fmla="*/ 13 h 120"/>
                <a:gd name="T86" fmla="*/ 209 w 210"/>
                <a:gd name="T87" fmla="*/ 9 h 120"/>
                <a:gd name="T88" fmla="*/ 208 w 210"/>
                <a:gd name="T89" fmla="*/ 7 h 120"/>
                <a:gd name="T90" fmla="*/ 206 w 210"/>
                <a:gd name="T91" fmla="*/ 5 h 120"/>
                <a:gd name="T92" fmla="*/ 203 w 210"/>
                <a:gd name="T93" fmla="*/ 3 h 120"/>
                <a:gd name="T94" fmla="*/ 200 w 210"/>
                <a:gd name="T95" fmla="*/ 2 h 120"/>
                <a:gd name="T96" fmla="*/ 198 w 210"/>
                <a:gd name="T97" fmla="*/ 1 h 120"/>
                <a:gd name="T98" fmla="*/ 195 w 210"/>
                <a:gd name="T9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0" h="120">
                  <a:moveTo>
                    <a:pt x="195" y="0"/>
                  </a:moveTo>
                  <a:lnTo>
                    <a:pt x="15" y="0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1" y="27"/>
                  </a:lnTo>
                  <a:lnTo>
                    <a:pt x="2" y="40"/>
                  </a:lnTo>
                  <a:lnTo>
                    <a:pt x="4" y="51"/>
                  </a:lnTo>
                  <a:lnTo>
                    <a:pt x="7" y="61"/>
                  </a:lnTo>
                  <a:lnTo>
                    <a:pt x="11" y="70"/>
                  </a:lnTo>
                  <a:lnTo>
                    <a:pt x="15" y="79"/>
                  </a:lnTo>
                  <a:lnTo>
                    <a:pt x="20" y="87"/>
                  </a:lnTo>
                  <a:lnTo>
                    <a:pt x="27" y="94"/>
                  </a:lnTo>
                  <a:lnTo>
                    <a:pt x="33" y="100"/>
                  </a:lnTo>
                  <a:lnTo>
                    <a:pt x="41" y="106"/>
                  </a:lnTo>
                  <a:lnTo>
                    <a:pt x="49" y="110"/>
                  </a:lnTo>
                  <a:lnTo>
                    <a:pt x="59" y="113"/>
                  </a:lnTo>
                  <a:lnTo>
                    <a:pt x="70" y="116"/>
                  </a:lnTo>
                  <a:lnTo>
                    <a:pt x="80" y="118"/>
                  </a:lnTo>
                  <a:lnTo>
                    <a:pt x="92" y="120"/>
                  </a:lnTo>
                  <a:lnTo>
                    <a:pt x="105" y="120"/>
                  </a:lnTo>
                  <a:lnTo>
                    <a:pt x="118" y="120"/>
                  </a:lnTo>
                  <a:lnTo>
                    <a:pt x="130" y="118"/>
                  </a:lnTo>
                  <a:lnTo>
                    <a:pt x="141" y="116"/>
                  </a:lnTo>
                  <a:lnTo>
                    <a:pt x="151" y="113"/>
                  </a:lnTo>
                  <a:lnTo>
                    <a:pt x="161" y="110"/>
                  </a:lnTo>
                  <a:lnTo>
                    <a:pt x="169" y="106"/>
                  </a:lnTo>
                  <a:lnTo>
                    <a:pt x="177" y="100"/>
                  </a:lnTo>
                  <a:lnTo>
                    <a:pt x="184" y="94"/>
                  </a:lnTo>
                  <a:lnTo>
                    <a:pt x="190" y="87"/>
                  </a:lnTo>
                  <a:lnTo>
                    <a:pt x="195" y="79"/>
                  </a:lnTo>
                  <a:lnTo>
                    <a:pt x="200" y="70"/>
                  </a:lnTo>
                  <a:lnTo>
                    <a:pt x="203" y="61"/>
                  </a:lnTo>
                  <a:lnTo>
                    <a:pt x="207" y="51"/>
                  </a:lnTo>
                  <a:lnTo>
                    <a:pt x="209" y="40"/>
                  </a:lnTo>
                  <a:lnTo>
                    <a:pt x="210" y="27"/>
                  </a:lnTo>
                  <a:lnTo>
                    <a:pt x="210" y="15"/>
                  </a:lnTo>
                  <a:lnTo>
                    <a:pt x="210" y="13"/>
                  </a:lnTo>
                  <a:lnTo>
                    <a:pt x="209" y="9"/>
                  </a:lnTo>
                  <a:lnTo>
                    <a:pt x="208" y="7"/>
                  </a:lnTo>
                  <a:lnTo>
                    <a:pt x="206" y="5"/>
                  </a:lnTo>
                  <a:lnTo>
                    <a:pt x="203" y="3"/>
                  </a:lnTo>
                  <a:lnTo>
                    <a:pt x="200" y="2"/>
                  </a:lnTo>
                  <a:lnTo>
                    <a:pt x="198" y="1"/>
                  </a:lnTo>
                  <a:lnTo>
                    <a:pt x="1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="" xmlns:a16="http://schemas.microsoft.com/office/drawing/2014/main" id="{778474AA-F86E-4AAA-BC2C-6765DDB1BC13}"/>
              </a:ext>
            </a:extLst>
          </p:cNvPr>
          <p:cNvGrpSpPr/>
          <p:nvPr/>
        </p:nvGrpSpPr>
        <p:grpSpPr>
          <a:xfrm>
            <a:off x="1578231" y="4808184"/>
            <a:ext cx="260396" cy="260396"/>
            <a:chOff x="2613272" y="4772729"/>
            <a:chExt cx="284163" cy="284163"/>
          </a:xfrm>
          <a:solidFill>
            <a:schemeClr val="bg1"/>
          </a:solidFill>
          <a:effectLst/>
        </p:grpSpPr>
        <p:sp>
          <p:nvSpPr>
            <p:cNvPr id="60" name="Rectangle 4405">
              <a:extLst>
                <a:ext uri="{FF2B5EF4-FFF2-40B4-BE49-F238E27FC236}">
                  <a16:creationId xmlns="" xmlns:a16="http://schemas.microsoft.com/office/drawing/2014/main" id="{60D4934B-4EE3-4DAE-B14D-48FAABACB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6147" y="4963229"/>
              <a:ext cx="57150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Rectangle 4406">
              <a:extLst>
                <a:ext uri="{FF2B5EF4-FFF2-40B4-BE49-F238E27FC236}">
                  <a16:creationId xmlns="" xmlns:a16="http://schemas.microsoft.com/office/drawing/2014/main" id="{CB46AB07-48A7-4055-B5FB-E19CCD050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472" y="4963229"/>
              <a:ext cx="57150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4407">
              <a:extLst>
                <a:ext uri="{FF2B5EF4-FFF2-40B4-BE49-F238E27FC236}">
                  <a16:creationId xmlns="" xmlns:a16="http://schemas.microsoft.com/office/drawing/2014/main" id="{5BA66D42-F23F-49D5-80ED-8089B4910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472" y="4915604"/>
              <a:ext cx="57150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Rectangle 4408">
              <a:extLst>
                <a:ext uri="{FF2B5EF4-FFF2-40B4-BE49-F238E27FC236}">
                  <a16:creationId xmlns="" xmlns:a16="http://schemas.microsoft.com/office/drawing/2014/main" id="{479E412C-9C4D-45EC-85D3-F13246A63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6147" y="4915604"/>
              <a:ext cx="57150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409">
              <a:extLst>
                <a:ext uri="{FF2B5EF4-FFF2-40B4-BE49-F238E27FC236}">
                  <a16:creationId xmlns="" xmlns:a16="http://schemas.microsoft.com/office/drawing/2014/main" id="{0881D94A-9FB2-4968-9BC3-134F4A6021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3272" y="4772729"/>
              <a:ext cx="284163" cy="85725"/>
            </a:xfrm>
            <a:custGeom>
              <a:avLst/>
              <a:gdLst>
                <a:gd name="T0" fmla="*/ 628 w 897"/>
                <a:gd name="T1" fmla="*/ 149 h 269"/>
                <a:gd name="T2" fmla="*/ 717 w 897"/>
                <a:gd name="T3" fmla="*/ 30 h 269"/>
                <a:gd name="T4" fmla="*/ 269 w 897"/>
                <a:gd name="T5" fmla="*/ 149 h 269"/>
                <a:gd name="T6" fmla="*/ 179 w 897"/>
                <a:gd name="T7" fmla="*/ 30 h 269"/>
                <a:gd name="T8" fmla="*/ 269 w 897"/>
                <a:gd name="T9" fmla="*/ 149 h 269"/>
                <a:gd name="T10" fmla="*/ 747 w 897"/>
                <a:gd name="T11" fmla="*/ 60 h 269"/>
                <a:gd name="T12" fmla="*/ 747 w 897"/>
                <a:gd name="T13" fmla="*/ 12 h 269"/>
                <a:gd name="T14" fmla="*/ 745 w 897"/>
                <a:gd name="T15" fmla="*/ 6 h 269"/>
                <a:gd name="T16" fmla="*/ 741 w 897"/>
                <a:gd name="T17" fmla="*/ 2 h 269"/>
                <a:gd name="T18" fmla="*/ 735 w 897"/>
                <a:gd name="T19" fmla="*/ 0 h 269"/>
                <a:gd name="T20" fmla="*/ 613 w 897"/>
                <a:gd name="T21" fmla="*/ 0 h 269"/>
                <a:gd name="T22" fmla="*/ 607 w 897"/>
                <a:gd name="T23" fmla="*/ 1 h 269"/>
                <a:gd name="T24" fmla="*/ 603 w 897"/>
                <a:gd name="T25" fmla="*/ 4 h 269"/>
                <a:gd name="T26" fmla="*/ 600 w 897"/>
                <a:gd name="T27" fmla="*/ 10 h 269"/>
                <a:gd name="T28" fmla="*/ 598 w 897"/>
                <a:gd name="T29" fmla="*/ 15 h 269"/>
                <a:gd name="T30" fmla="*/ 299 w 897"/>
                <a:gd name="T31" fmla="*/ 60 h 269"/>
                <a:gd name="T32" fmla="*/ 299 w 897"/>
                <a:gd name="T33" fmla="*/ 12 h 269"/>
                <a:gd name="T34" fmla="*/ 297 w 897"/>
                <a:gd name="T35" fmla="*/ 6 h 269"/>
                <a:gd name="T36" fmla="*/ 292 w 897"/>
                <a:gd name="T37" fmla="*/ 2 h 269"/>
                <a:gd name="T38" fmla="*/ 287 w 897"/>
                <a:gd name="T39" fmla="*/ 0 h 269"/>
                <a:gd name="T40" fmla="*/ 164 w 897"/>
                <a:gd name="T41" fmla="*/ 0 h 269"/>
                <a:gd name="T42" fmla="*/ 159 w 897"/>
                <a:gd name="T43" fmla="*/ 1 h 269"/>
                <a:gd name="T44" fmla="*/ 153 w 897"/>
                <a:gd name="T45" fmla="*/ 4 h 269"/>
                <a:gd name="T46" fmla="*/ 150 w 897"/>
                <a:gd name="T47" fmla="*/ 10 h 269"/>
                <a:gd name="T48" fmla="*/ 149 w 897"/>
                <a:gd name="T49" fmla="*/ 15 h 269"/>
                <a:gd name="T50" fmla="*/ 15 w 897"/>
                <a:gd name="T51" fmla="*/ 60 h 269"/>
                <a:gd name="T52" fmla="*/ 9 w 897"/>
                <a:gd name="T53" fmla="*/ 61 h 269"/>
                <a:gd name="T54" fmla="*/ 5 w 897"/>
                <a:gd name="T55" fmla="*/ 64 h 269"/>
                <a:gd name="T56" fmla="*/ 1 w 897"/>
                <a:gd name="T57" fmla="*/ 68 h 269"/>
                <a:gd name="T58" fmla="*/ 0 w 897"/>
                <a:gd name="T59" fmla="*/ 75 h 269"/>
                <a:gd name="T60" fmla="*/ 897 w 897"/>
                <a:gd name="T61" fmla="*/ 269 h 269"/>
                <a:gd name="T62" fmla="*/ 897 w 897"/>
                <a:gd name="T63" fmla="*/ 72 h 269"/>
                <a:gd name="T64" fmla="*/ 895 w 897"/>
                <a:gd name="T65" fmla="*/ 66 h 269"/>
                <a:gd name="T66" fmla="*/ 891 w 897"/>
                <a:gd name="T67" fmla="*/ 62 h 269"/>
                <a:gd name="T68" fmla="*/ 885 w 897"/>
                <a:gd name="T69" fmla="*/ 6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97" h="269">
                  <a:moveTo>
                    <a:pt x="717" y="149"/>
                  </a:moveTo>
                  <a:lnTo>
                    <a:pt x="628" y="149"/>
                  </a:lnTo>
                  <a:lnTo>
                    <a:pt x="628" y="30"/>
                  </a:lnTo>
                  <a:lnTo>
                    <a:pt x="717" y="30"/>
                  </a:lnTo>
                  <a:lnTo>
                    <a:pt x="717" y="149"/>
                  </a:lnTo>
                  <a:close/>
                  <a:moveTo>
                    <a:pt x="269" y="149"/>
                  </a:moveTo>
                  <a:lnTo>
                    <a:pt x="179" y="149"/>
                  </a:lnTo>
                  <a:lnTo>
                    <a:pt x="179" y="30"/>
                  </a:lnTo>
                  <a:lnTo>
                    <a:pt x="269" y="30"/>
                  </a:lnTo>
                  <a:lnTo>
                    <a:pt x="269" y="149"/>
                  </a:lnTo>
                  <a:close/>
                  <a:moveTo>
                    <a:pt x="882" y="60"/>
                  </a:moveTo>
                  <a:lnTo>
                    <a:pt x="747" y="60"/>
                  </a:lnTo>
                  <a:lnTo>
                    <a:pt x="747" y="15"/>
                  </a:lnTo>
                  <a:lnTo>
                    <a:pt x="747" y="12"/>
                  </a:lnTo>
                  <a:lnTo>
                    <a:pt x="746" y="10"/>
                  </a:lnTo>
                  <a:lnTo>
                    <a:pt x="745" y="6"/>
                  </a:lnTo>
                  <a:lnTo>
                    <a:pt x="743" y="4"/>
                  </a:lnTo>
                  <a:lnTo>
                    <a:pt x="741" y="2"/>
                  </a:lnTo>
                  <a:lnTo>
                    <a:pt x="739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613" y="0"/>
                  </a:lnTo>
                  <a:lnTo>
                    <a:pt x="610" y="0"/>
                  </a:lnTo>
                  <a:lnTo>
                    <a:pt x="607" y="1"/>
                  </a:lnTo>
                  <a:lnTo>
                    <a:pt x="605" y="2"/>
                  </a:lnTo>
                  <a:lnTo>
                    <a:pt x="603" y="4"/>
                  </a:lnTo>
                  <a:lnTo>
                    <a:pt x="601" y="6"/>
                  </a:lnTo>
                  <a:lnTo>
                    <a:pt x="600" y="10"/>
                  </a:lnTo>
                  <a:lnTo>
                    <a:pt x="598" y="12"/>
                  </a:lnTo>
                  <a:lnTo>
                    <a:pt x="598" y="15"/>
                  </a:lnTo>
                  <a:lnTo>
                    <a:pt x="598" y="60"/>
                  </a:lnTo>
                  <a:lnTo>
                    <a:pt x="299" y="60"/>
                  </a:lnTo>
                  <a:lnTo>
                    <a:pt x="299" y="15"/>
                  </a:lnTo>
                  <a:lnTo>
                    <a:pt x="299" y="12"/>
                  </a:lnTo>
                  <a:lnTo>
                    <a:pt x="298" y="10"/>
                  </a:lnTo>
                  <a:lnTo>
                    <a:pt x="297" y="6"/>
                  </a:lnTo>
                  <a:lnTo>
                    <a:pt x="295" y="4"/>
                  </a:lnTo>
                  <a:lnTo>
                    <a:pt x="292" y="2"/>
                  </a:lnTo>
                  <a:lnTo>
                    <a:pt x="290" y="1"/>
                  </a:lnTo>
                  <a:lnTo>
                    <a:pt x="287" y="0"/>
                  </a:lnTo>
                  <a:lnTo>
                    <a:pt x="284" y="0"/>
                  </a:lnTo>
                  <a:lnTo>
                    <a:pt x="164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5" y="2"/>
                  </a:lnTo>
                  <a:lnTo>
                    <a:pt x="153" y="4"/>
                  </a:lnTo>
                  <a:lnTo>
                    <a:pt x="152" y="6"/>
                  </a:lnTo>
                  <a:lnTo>
                    <a:pt x="150" y="10"/>
                  </a:lnTo>
                  <a:lnTo>
                    <a:pt x="150" y="12"/>
                  </a:lnTo>
                  <a:lnTo>
                    <a:pt x="149" y="15"/>
                  </a:lnTo>
                  <a:lnTo>
                    <a:pt x="149" y="60"/>
                  </a:lnTo>
                  <a:lnTo>
                    <a:pt x="15" y="60"/>
                  </a:lnTo>
                  <a:lnTo>
                    <a:pt x="12" y="60"/>
                  </a:lnTo>
                  <a:lnTo>
                    <a:pt x="9" y="61"/>
                  </a:lnTo>
                  <a:lnTo>
                    <a:pt x="7" y="62"/>
                  </a:lnTo>
                  <a:lnTo>
                    <a:pt x="5" y="64"/>
                  </a:lnTo>
                  <a:lnTo>
                    <a:pt x="2" y="66"/>
                  </a:lnTo>
                  <a:lnTo>
                    <a:pt x="1" y="68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269"/>
                  </a:lnTo>
                  <a:lnTo>
                    <a:pt x="897" y="269"/>
                  </a:lnTo>
                  <a:lnTo>
                    <a:pt x="897" y="75"/>
                  </a:lnTo>
                  <a:lnTo>
                    <a:pt x="897" y="72"/>
                  </a:lnTo>
                  <a:lnTo>
                    <a:pt x="896" y="68"/>
                  </a:lnTo>
                  <a:lnTo>
                    <a:pt x="895" y="66"/>
                  </a:lnTo>
                  <a:lnTo>
                    <a:pt x="893" y="64"/>
                  </a:lnTo>
                  <a:lnTo>
                    <a:pt x="891" y="62"/>
                  </a:lnTo>
                  <a:lnTo>
                    <a:pt x="888" y="61"/>
                  </a:lnTo>
                  <a:lnTo>
                    <a:pt x="885" y="60"/>
                  </a:lnTo>
                  <a:lnTo>
                    <a:pt x="882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410">
              <a:extLst>
                <a:ext uri="{FF2B5EF4-FFF2-40B4-BE49-F238E27FC236}">
                  <a16:creationId xmlns="" xmlns:a16="http://schemas.microsoft.com/office/drawing/2014/main" id="{64B4C1DE-9DDF-468F-AB52-030B1F57FF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3272" y="4867979"/>
              <a:ext cx="284163" cy="188913"/>
            </a:xfrm>
            <a:custGeom>
              <a:avLst/>
              <a:gdLst>
                <a:gd name="T0" fmla="*/ 82 w 897"/>
                <a:gd name="T1" fmla="*/ 298 h 599"/>
                <a:gd name="T2" fmla="*/ 75 w 897"/>
                <a:gd name="T3" fmla="*/ 288 h 599"/>
                <a:gd name="T4" fmla="*/ 77 w 897"/>
                <a:gd name="T5" fmla="*/ 276 h 599"/>
                <a:gd name="T6" fmla="*/ 87 w 897"/>
                <a:gd name="T7" fmla="*/ 270 h 599"/>
                <a:gd name="T8" fmla="*/ 90 w 897"/>
                <a:gd name="T9" fmla="*/ 150 h 599"/>
                <a:gd name="T10" fmla="*/ 80 w 897"/>
                <a:gd name="T11" fmla="*/ 146 h 599"/>
                <a:gd name="T12" fmla="*/ 75 w 897"/>
                <a:gd name="T13" fmla="*/ 135 h 599"/>
                <a:gd name="T14" fmla="*/ 80 w 897"/>
                <a:gd name="T15" fmla="*/ 125 h 599"/>
                <a:gd name="T16" fmla="*/ 90 w 897"/>
                <a:gd name="T17" fmla="*/ 120 h 599"/>
                <a:gd name="T18" fmla="*/ 210 w 897"/>
                <a:gd name="T19" fmla="*/ 51 h 599"/>
                <a:gd name="T20" fmla="*/ 219 w 897"/>
                <a:gd name="T21" fmla="*/ 42 h 599"/>
                <a:gd name="T22" fmla="*/ 230 w 897"/>
                <a:gd name="T23" fmla="*/ 42 h 599"/>
                <a:gd name="T24" fmla="*/ 238 w 897"/>
                <a:gd name="T25" fmla="*/ 51 h 599"/>
                <a:gd name="T26" fmla="*/ 419 w 897"/>
                <a:gd name="T27" fmla="*/ 120 h 599"/>
                <a:gd name="T28" fmla="*/ 421 w 897"/>
                <a:gd name="T29" fmla="*/ 48 h 599"/>
                <a:gd name="T30" fmla="*/ 430 w 897"/>
                <a:gd name="T31" fmla="*/ 41 h 599"/>
                <a:gd name="T32" fmla="*/ 442 w 897"/>
                <a:gd name="T33" fmla="*/ 44 h 599"/>
                <a:gd name="T34" fmla="*/ 449 w 897"/>
                <a:gd name="T35" fmla="*/ 53 h 599"/>
                <a:gd name="T36" fmla="*/ 628 w 897"/>
                <a:gd name="T37" fmla="*/ 56 h 599"/>
                <a:gd name="T38" fmla="*/ 633 w 897"/>
                <a:gd name="T39" fmla="*/ 45 h 599"/>
                <a:gd name="T40" fmla="*/ 643 w 897"/>
                <a:gd name="T41" fmla="*/ 41 h 599"/>
                <a:gd name="T42" fmla="*/ 653 w 897"/>
                <a:gd name="T43" fmla="*/ 45 h 599"/>
                <a:gd name="T44" fmla="*/ 658 w 897"/>
                <a:gd name="T45" fmla="*/ 56 h 599"/>
                <a:gd name="T46" fmla="*/ 812 w 897"/>
                <a:gd name="T47" fmla="*/ 121 h 599"/>
                <a:gd name="T48" fmla="*/ 821 w 897"/>
                <a:gd name="T49" fmla="*/ 130 h 599"/>
                <a:gd name="T50" fmla="*/ 821 w 897"/>
                <a:gd name="T51" fmla="*/ 142 h 599"/>
                <a:gd name="T52" fmla="*/ 812 w 897"/>
                <a:gd name="T53" fmla="*/ 149 h 599"/>
                <a:gd name="T54" fmla="*/ 658 w 897"/>
                <a:gd name="T55" fmla="*/ 270 h 599"/>
                <a:gd name="T56" fmla="*/ 815 w 897"/>
                <a:gd name="T57" fmla="*/ 272 h 599"/>
                <a:gd name="T58" fmla="*/ 821 w 897"/>
                <a:gd name="T59" fmla="*/ 282 h 599"/>
                <a:gd name="T60" fmla="*/ 819 w 897"/>
                <a:gd name="T61" fmla="*/ 294 h 599"/>
                <a:gd name="T62" fmla="*/ 809 w 897"/>
                <a:gd name="T63" fmla="*/ 300 h 599"/>
                <a:gd name="T64" fmla="*/ 807 w 897"/>
                <a:gd name="T65" fmla="*/ 420 h 599"/>
                <a:gd name="T66" fmla="*/ 818 w 897"/>
                <a:gd name="T67" fmla="*/ 424 h 599"/>
                <a:gd name="T68" fmla="*/ 822 w 897"/>
                <a:gd name="T69" fmla="*/ 435 h 599"/>
                <a:gd name="T70" fmla="*/ 818 w 897"/>
                <a:gd name="T71" fmla="*/ 446 h 599"/>
                <a:gd name="T72" fmla="*/ 807 w 897"/>
                <a:gd name="T73" fmla="*/ 450 h 599"/>
                <a:gd name="T74" fmla="*/ 656 w 897"/>
                <a:gd name="T75" fmla="*/ 515 h 599"/>
                <a:gd name="T76" fmla="*/ 649 w 897"/>
                <a:gd name="T77" fmla="*/ 523 h 599"/>
                <a:gd name="T78" fmla="*/ 637 w 897"/>
                <a:gd name="T79" fmla="*/ 523 h 599"/>
                <a:gd name="T80" fmla="*/ 629 w 897"/>
                <a:gd name="T81" fmla="*/ 515 h 599"/>
                <a:gd name="T82" fmla="*/ 449 w 897"/>
                <a:gd name="T83" fmla="*/ 450 h 599"/>
                <a:gd name="T84" fmla="*/ 445 w 897"/>
                <a:gd name="T85" fmla="*/ 517 h 599"/>
                <a:gd name="T86" fmla="*/ 437 w 897"/>
                <a:gd name="T87" fmla="*/ 524 h 599"/>
                <a:gd name="T88" fmla="*/ 425 w 897"/>
                <a:gd name="T89" fmla="*/ 521 h 599"/>
                <a:gd name="T90" fmla="*/ 419 w 897"/>
                <a:gd name="T91" fmla="*/ 512 h 599"/>
                <a:gd name="T92" fmla="*/ 239 w 897"/>
                <a:gd name="T93" fmla="*/ 509 h 599"/>
                <a:gd name="T94" fmla="*/ 235 w 897"/>
                <a:gd name="T95" fmla="*/ 519 h 599"/>
                <a:gd name="T96" fmla="*/ 224 w 897"/>
                <a:gd name="T97" fmla="*/ 524 h 599"/>
                <a:gd name="T98" fmla="*/ 213 w 897"/>
                <a:gd name="T99" fmla="*/ 519 h 599"/>
                <a:gd name="T100" fmla="*/ 209 w 897"/>
                <a:gd name="T101" fmla="*/ 509 h 599"/>
                <a:gd name="T102" fmla="*/ 85 w 897"/>
                <a:gd name="T103" fmla="*/ 449 h 599"/>
                <a:gd name="T104" fmla="*/ 76 w 897"/>
                <a:gd name="T105" fmla="*/ 440 h 599"/>
                <a:gd name="T106" fmla="*/ 76 w 897"/>
                <a:gd name="T107" fmla="*/ 428 h 599"/>
                <a:gd name="T108" fmla="*/ 85 w 897"/>
                <a:gd name="T109" fmla="*/ 421 h 599"/>
                <a:gd name="T110" fmla="*/ 209 w 897"/>
                <a:gd name="T111" fmla="*/ 300 h 599"/>
                <a:gd name="T112" fmla="*/ 1 w 897"/>
                <a:gd name="T113" fmla="*/ 590 h 599"/>
                <a:gd name="T114" fmla="*/ 9 w 897"/>
                <a:gd name="T115" fmla="*/ 597 h 599"/>
                <a:gd name="T116" fmla="*/ 885 w 897"/>
                <a:gd name="T117" fmla="*/ 599 h 599"/>
                <a:gd name="T118" fmla="*/ 895 w 897"/>
                <a:gd name="T119" fmla="*/ 592 h 599"/>
                <a:gd name="T120" fmla="*/ 897 w 897"/>
                <a:gd name="T121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97" h="599">
                  <a:moveTo>
                    <a:pt x="90" y="300"/>
                  </a:moveTo>
                  <a:lnTo>
                    <a:pt x="87" y="300"/>
                  </a:lnTo>
                  <a:lnTo>
                    <a:pt x="85" y="299"/>
                  </a:lnTo>
                  <a:lnTo>
                    <a:pt x="82" y="298"/>
                  </a:lnTo>
                  <a:lnTo>
                    <a:pt x="80" y="296"/>
                  </a:lnTo>
                  <a:lnTo>
                    <a:pt x="77" y="294"/>
                  </a:lnTo>
                  <a:lnTo>
                    <a:pt x="76" y="291"/>
                  </a:lnTo>
                  <a:lnTo>
                    <a:pt x="75" y="288"/>
                  </a:lnTo>
                  <a:lnTo>
                    <a:pt x="75" y="285"/>
                  </a:lnTo>
                  <a:lnTo>
                    <a:pt x="75" y="282"/>
                  </a:lnTo>
                  <a:lnTo>
                    <a:pt x="76" y="280"/>
                  </a:lnTo>
                  <a:lnTo>
                    <a:pt x="77" y="276"/>
                  </a:lnTo>
                  <a:lnTo>
                    <a:pt x="80" y="274"/>
                  </a:lnTo>
                  <a:lnTo>
                    <a:pt x="82" y="272"/>
                  </a:lnTo>
                  <a:lnTo>
                    <a:pt x="85" y="271"/>
                  </a:lnTo>
                  <a:lnTo>
                    <a:pt x="87" y="270"/>
                  </a:lnTo>
                  <a:lnTo>
                    <a:pt x="90" y="270"/>
                  </a:lnTo>
                  <a:lnTo>
                    <a:pt x="209" y="270"/>
                  </a:lnTo>
                  <a:lnTo>
                    <a:pt x="209" y="150"/>
                  </a:lnTo>
                  <a:lnTo>
                    <a:pt x="90" y="150"/>
                  </a:lnTo>
                  <a:lnTo>
                    <a:pt x="87" y="150"/>
                  </a:lnTo>
                  <a:lnTo>
                    <a:pt x="85" y="149"/>
                  </a:lnTo>
                  <a:lnTo>
                    <a:pt x="82" y="148"/>
                  </a:lnTo>
                  <a:lnTo>
                    <a:pt x="80" y="146"/>
                  </a:lnTo>
                  <a:lnTo>
                    <a:pt x="77" y="144"/>
                  </a:lnTo>
                  <a:lnTo>
                    <a:pt x="76" y="142"/>
                  </a:lnTo>
                  <a:lnTo>
                    <a:pt x="75" y="138"/>
                  </a:lnTo>
                  <a:lnTo>
                    <a:pt x="75" y="135"/>
                  </a:lnTo>
                  <a:lnTo>
                    <a:pt x="75" y="132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80" y="125"/>
                  </a:lnTo>
                  <a:lnTo>
                    <a:pt x="82" y="123"/>
                  </a:lnTo>
                  <a:lnTo>
                    <a:pt x="85" y="121"/>
                  </a:lnTo>
                  <a:lnTo>
                    <a:pt x="87" y="120"/>
                  </a:lnTo>
                  <a:lnTo>
                    <a:pt x="90" y="120"/>
                  </a:lnTo>
                  <a:lnTo>
                    <a:pt x="209" y="120"/>
                  </a:lnTo>
                  <a:lnTo>
                    <a:pt x="209" y="56"/>
                  </a:lnTo>
                  <a:lnTo>
                    <a:pt x="210" y="53"/>
                  </a:lnTo>
                  <a:lnTo>
                    <a:pt x="210" y="51"/>
                  </a:lnTo>
                  <a:lnTo>
                    <a:pt x="212" y="48"/>
                  </a:lnTo>
                  <a:lnTo>
                    <a:pt x="213" y="45"/>
                  </a:lnTo>
                  <a:lnTo>
                    <a:pt x="215" y="44"/>
                  </a:lnTo>
                  <a:lnTo>
                    <a:pt x="219" y="42"/>
                  </a:lnTo>
                  <a:lnTo>
                    <a:pt x="221" y="41"/>
                  </a:lnTo>
                  <a:lnTo>
                    <a:pt x="224" y="41"/>
                  </a:lnTo>
                  <a:lnTo>
                    <a:pt x="227" y="41"/>
                  </a:lnTo>
                  <a:lnTo>
                    <a:pt x="230" y="42"/>
                  </a:lnTo>
                  <a:lnTo>
                    <a:pt x="233" y="44"/>
                  </a:lnTo>
                  <a:lnTo>
                    <a:pt x="235" y="45"/>
                  </a:lnTo>
                  <a:lnTo>
                    <a:pt x="237" y="48"/>
                  </a:lnTo>
                  <a:lnTo>
                    <a:pt x="238" y="51"/>
                  </a:lnTo>
                  <a:lnTo>
                    <a:pt x="239" y="53"/>
                  </a:lnTo>
                  <a:lnTo>
                    <a:pt x="239" y="56"/>
                  </a:lnTo>
                  <a:lnTo>
                    <a:pt x="239" y="120"/>
                  </a:lnTo>
                  <a:lnTo>
                    <a:pt x="419" y="120"/>
                  </a:lnTo>
                  <a:lnTo>
                    <a:pt x="419" y="56"/>
                  </a:lnTo>
                  <a:lnTo>
                    <a:pt x="419" y="53"/>
                  </a:lnTo>
                  <a:lnTo>
                    <a:pt x="420" y="51"/>
                  </a:lnTo>
                  <a:lnTo>
                    <a:pt x="421" y="48"/>
                  </a:lnTo>
                  <a:lnTo>
                    <a:pt x="423" y="45"/>
                  </a:lnTo>
                  <a:lnTo>
                    <a:pt x="425" y="44"/>
                  </a:lnTo>
                  <a:lnTo>
                    <a:pt x="427" y="42"/>
                  </a:lnTo>
                  <a:lnTo>
                    <a:pt x="430" y="41"/>
                  </a:lnTo>
                  <a:lnTo>
                    <a:pt x="434" y="41"/>
                  </a:lnTo>
                  <a:lnTo>
                    <a:pt x="437" y="41"/>
                  </a:lnTo>
                  <a:lnTo>
                    <a:pt x="439" y="42"/>
                  </a:lnTo>
                  <a:lnTo>
                    <a:pt x="442" y="44"/>
                  </a:lnTo>
                  <a:lnTo>
                    <a:pt x="444" y="45"/>
                  </a:lnTo>
                  <a:lnTo>
                    <a:pt x="445" y="48"/>
                  </a:lnTo>
                  <a:lnTo>
                    <a:pt x="448" y="51"/>
                  </a:lnTo>
                  <a:lnTo>
                    <a:pt x="449" y="53"/>
                  </a:lnTo>
                  <a:lnTo>
                    <a:pt x="449" y="56"/>
                  </a:lnTo>
                  <a:lnTo>
                    <a:pt x="449" y="120"/>
                  </a:lnTo>
                  <a:lnTo>
                    <a:pt x="628" y="120"/>
                  </a:lnTo>
                  <a:lnTo>
                    <a:pt x="628" y="56"/>
                  </a:lnTo>
                  <a:lnTo>
                    <a:pt x="628" y="53"/>
                  </a:lnTo>
                  <a:lnTo>
                    <a:pt x="629" y="51"/>
                  </a:lnTo>
                  <a:lnTo>
                    <a:pt x="631" y="48"/>
                  </a:lnTo>
                  <a:lnTo>
                    <a:pt x="633" y="45"/>
                  </a:lnTo>
                  <a:lnTo>
                    <a:pt x="635" y="44"/>
                  </a:lnTo>
                  <a:lnTo>
                    <a:pt x="637" y="42"/>
                  </a:lnTo>
                  <a:lnTo>
                    <a:pt x="640" y="41"/>
                  </a:lnTo>
                  <a:lnTo>
                    <a:pt x="643" y="41"/>
                  </a:lnTo>
                  <a:lnTo>
                    <a:pt x="646" y="41"/>
                  </a:lnTo>
                  <a:lnTo>
                    <a:pt x="649" y="42"/>
                  </a:lnTo>
                  <a:lnTo>
                    <a:pt x="651" y="44"/>
                  </a:lnTo>
                  <a:lnTo>
                    <a:pt x="653" y="45"/>
                  </a:lnTo>
                  <a:lnTo>
                    <a:pt x="655" y="48"/>
                  </a:lnTo>
                  <a:lnTo>
                    <a:pt x="656" y="51"/>
                  </a:lnTo>
                  <a:lnTo>
                    <a:pt x="657" y="53"/>
                  </a:lnTo>
                  <a:lnTo>
                    <a:pt x="658" y="56"/>
                  </a:lnTo>
                  <a:lnTo>
                    <a:pt x="658" y="120"/>
                  </a:lnTo>
                  <a:lnTo>
                    <a:pt x="807" y="120"/>
                  </a:lnTo>
                  <a:lnTo>
                    <a:pt x="809" y="120"/>
                  </a:lnTo>
                  <a:lnTo>
                    <a:pt x="812" y="121"/>
                  </a:lnTo>
                  <a:lnTo>
                    <a:pt x="815" y="123"/>
                  </a:lnTo>
                  <a:lnTo>
                    <a:pt x="818" y="125"/>
                  </a:lnTo>
                  <a:lnTo>
                    <a:pt x="819" y="128"/>
                  </a:lnTo>
                  <a:lnTo>
                    <a:pt x="821" y="130"/>
                  </a:lnTo>
                  <a:lnTo>
                    <a:pt x="821" y="132"/>
                  </a:lnTo>
                  <a:lnTo>
                    <a:pt x="822" y="135"/>
                  </a:lnTo>
                  <a:lnTo>
                    <a:pt x="821" y="138"/>
                  </a:lnTo>
                  <a:lnTo>
                    <a:pt x="821" y="142"/>
                  </a:lnTo>
                  <a:lnTo>
                    <a:pt x="819" y="144"/>
                  </a:lnTo>
                  <a:lnTo>
                    <a:pt x="818" y="146"/>
                  </a:lnTo>
                  <a:lnTo>
                    <a:pt x="815" y="148"/>
                  </a:lnTo>
                  <a:lnTo>
                    <a:pt x="812" y="149"/>
                  </a:lnTo>
                  <a:lnTo>
                    <a:pt x="809" y="150"/>
                  </a:lnTo>
                  <a:lnTo>
                    <a:pt x="807" y="150"/>
                  </a:lnTo>
                  <a:lnTo>
                    <a:pt x="658" y="150"/>
                  </a:lnTo>
                  <a:lnTo>
                    <a:pt x="658" y="270"/>
                  </a:lnTo>
                  <a:lnTo>
                    <a:pt x="807" y="270"/>
                  </a:lnTo>
                  <a:lnTo>
                    <a:pt x="809" y="270"/>
                  </a:lnTo>
                  <a:lnTo>
                    <a:pt x="812" y="271"/>
                  </a:lnTo>
                  <a:lnTo>
                    <a:pt x="815" y="272"/>
                  </a:lnTo>
                  <a:lnTo>
                    <a:pt x="818" y="274"/>
                  </a:lnTo>
                  <a:lnTo>
                    <a:pt x="819" y="276"/>
                  </a:lnTo>
                  <a:lnTo>
                    <a:pt x="821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1" y="288"/>
                  </a:lnTo>
                  <a:lnTo>
                    <a:pt x="821" y="291"/>
                  </a:lnTo>
                  <a:lnTo>
                    <a:pt x="819" y="294"/>
                  </a:lnTo>
                  <a:lnTo>
                    <a:pt x="818" y="296"/>
                  </a:lnTo>
                  <a:lnTo>
                    <a:pt x="815" y="298"/>
                  </a:lnTo>
                  <a:lnTo>
                    <a:pt x="812" y="299"/>
                  </a:lnTo>
                  <a:lnTo>
                    <a:pt x="809" y="300"/>
                  </a:lnTo>
                  <a:lnTo>
                    <a:pt x="807" y="300"/>
                  </a:lnTo>
                  <a:lnTo>
                    <a:pt x="658" y="300"/>
                  </a:lnTo>
                  <a:lnTo>
                    <a:pt x="658" y="420"/>
                  </a:lnTo>
                  <a:lnTo>
                    <a:pt x="807" y="420"/>
                  </a:lnTo>
                  <a:lnTo>
                    <a:pt x="809" y="420"/>
                  </a:lnTo>
                  <a:lnTo>
                    <a:pt x="812" y="421"/>
                  </a:lnTo>
                  <a:lnTo>
                    <a:pt x="815" y="422"/>
                  </a:lnTo>
                  <a:lnTo>
                    <a:pt x="818" y="424"/>
                  </a:lnTo>
                  <a:lnTo>
                    <a:pt x="819" y="426"/>
                  </a:lnTo>
                  <a:lnTo>
                    <a:pt x="821" y="428"/>
                  </a:lnTo>
                  <a:lnTo>
                    <a:pt x="821" y="432"/>
                  </a:lnTo>
                  <a:lnTo>
                    <a:pt x="822" y="435"/>
                  </a:lnTo>
                  <a:lnTo>
                    <a:pt x="821" y="438"/>
                  </a:lnTo>
                  <a:lnTo>
                    <a:pt x="821" y="440"/>
                  </a:lnTo>
                  <a:lnTo>
                    <a:pt x="819" y="443"/>
                  </a:lnTo>
                  <a:lnTo>
                    <a:pt x="818" y="446"/>
                  </a:lnTo>
                  <a:lnTo>
                    <a:pt x="815" y="447"/>
                  </a:lnTo>
                  <a:lnTo>
                    <a:pt x="812" y="449"/>
                  </a:lnTo>
                  <a:lnTo>
                    <a:pt x="809" y="449"/>
                  </a:lnTo>
                  <a:lnTo>
                    <a:pt x="807" y="450"/>
                  </a:lnTo>
                  <a:lnTo>
                    <a:pt x="658" y="450"/>
                  </a:lnTo>
                  <a:lnTo>
                    <a:pt x="658" y="509"/>
                  </a:lnTo>
                  <a:lnTo>
                    <a:pt x="657" y="512"/>
                  </a:lnTo>
                  <a:lnTo>
                    <a:pt x="656" y="515"/>
                  </a:lnTo>
                  <a:lnTo>
                    <a:pt x="655" y="517"/>
                  </a:lnTo>
                  <a:lnTo>
                    <a:pt x="653" y="519"/>
                  </a:lnTo>
                  <a:lnTo>
                    <a:pt x="651" y="521"/>
                  </a:lnTo>
                  <a:lnTo>
                    <a:pt x="649" y="523"/>
                  </a:lnTo>
                  <a:lnTo>
                    <a:pt x="646" y="524"/>
                  </a:lnTo>
                  <a:lnTo>
                    <a:pt x="643" y="524"/>
                  </a:lnTo>
                  <a:lnTo>
                    <a:pt x="640" y="524"/>
                  </a:lnTo>
                  <a:lnTo>
                    <a:pt x="637" y="523"/>
                  </a:lnTo>
                  <a:lnTo>
                    <a:pt x="635" y="521"/>
                  </a:lnTo>
                  <a:lnTo>
                    <a:pt x="633" y="519"/>
                  </a:lnTo>
                  <a:lnTo>
                    <a:pt x="631" y="517"/>
                  </a:lnTo>
                  <a:lnTo>
                    <a:pt x="629" y="515"/>
                  </a:lnTo>
                  <a:lnTo>
                    <a:pt x="628" y="512"/>
                  </a:lnTo>
                  <a:lnTo>
                    <a:pt x="628" y="509"/>
                  </a:lnTo>
                  <a:lnTo>
                    <a:pt x="628" y="450"/>
                  </a:lnTo>
                  <a:lnTo>
                    <a:pt x="449" y="450"/>
                  </a:lnTo>
                  <a:lnTo>
                    <a:pt x="449" y="509"/>
                  </a:lnTo>
                  <a:lnTo>
                    <a:pt x="449" y="512"/>
                  </a:lnTo>
                  <a:lnTo>
                    <a:pt x="448" y="515"/>
                  </a:lnTo>
                  <a:lnTo>
                    <a:pt x="445" y="517"/>
                  </a:lnTo>
                  <a:lnTo>
                    <a:pt x="444" y="519"/>
                  </a:lnTo>
                  <a:lnTo>
                    <a:pt x="442" y="521"/>
                  </a:lnTo>
                  <a:lnTo>
                    <a:pt x="439" y="523"/>
                  </a:lnTo>
                  <a:lnTo>
                    <a:pt x="437" y="524"/>
                  </a:lnTo>
                  <a:lnTo>
                    <a:pt x="434" y="524"/>
                  </a:lnTo>
                  <a:lnTo>
                    <a:pt x="430" y="524"/>
                  </a:lnTo>
                  <a:lnTo>
                    <a:pt x="427" y="523"/>
                  </a:lnTo>
                  <a:lnTo>
                    <a:pt x="425" y="521"/>
                  </a:lnTo>
                  <a:lnTo>
                    <a:pt x="423" y="519"/>
                  </a:lnTo>
                  <a:lnTo>
                    <a:pt x="421" y="517"/>
                  </a:lnTo>
                  <a:lnTo>
                    <a:pt x="420" y="515"/>
                  </a:lnTo>
                  <a:lnTo>
                    <a:pt x="419" y="512"/>
                  </a:lnTo>
                  <a:lnTo>
                    <a:pt x="419" y="509"/>
                  </a:lnTo>
                  <a:lnTo>
                    <a:pt x="419" y="450"/>
                  </a:lnTo>
                  <a:lnTo>
                    <a:pt x="239" y="450"/>
                  </a:lnTo>
                  <a:lnTo>
                    <a:pt x="239" y="509"/>
                  </a:lnTo>
                  <a:lnTo>
                    <a:pt x="239" y="512"/>
                  </a:lnTo>
                  <a:lnTo>
                    <a:pt x="238" y="515"/>
                  </a:lnTo>
                  <a:lnTo>
                    <a:pt x="237" y="517"/>
                  </a:lnTo>
                  <a:lnTo>
                    <a:pt x="235" y="519"/>
                  </a:lnTo>
                  <a:lnTo>
                    <a:pt x="233" y="521"/>
                  </a:lnTo>
                  <a:lnTo>
                    <a:pt x="230" y="523"/>
                  </a:lnTo>
                  <a:lnTo>
                    <a:pt x="227" y="524"/>
                  </a:lnTo>
                  <a:lnTo>
                    <a:pt x="224" y="524"/>
                  </a:lnTo>
                  <a:lnTo>
                    <a:pt x="221" y="524"/>
                  </a:lnTo>
                  <a:lnTo>
                    <a:pt x="219" y="523"/>
                  </a:lnTo>
                  <a:lnTo>
                    <a:pt x="215" y="521"/>
                  </a:lnTo>
                  <a:lnTo>
                    <a:pt x="213" y="519"/>
                  </a:lnTo>
                  <a:lnTo>
                    <a:pt x="212" y="517"/>
                  </a:lnTo>
                  <a:lnTo>
                    <a:pt x="210" y="515"/>
                  </a:lnTo>
                  <a:lnTo>
                    <a:pt x="210" y="512"/>
                  </a:lnTo>
                  <a:lnTo>
                    <a:pt x="209" y="509"/>
                  </a:lnTo>
                  <a:lnTo>
                    <a:pt x="209" y="450"/>
                  </a:lnTo>
                  <a:lnTo>
                    <a:pt x="90" y="450"/>
                  </a:lnTo>
                  <a:lnTo>
                    <a:pt x="87" y="449"/>
                  </a:lnTo>
                  <a:lnTo>
                    <a:pt x="85" y="449"/>
                  </a:lnTo>
                  <a:lnTo>
                    <a:pt x="82" y="447"/>
                  </a:lnTo>
                  <a:lnTo>
                    <a:pt x="80" y="446"/>
                  </a:lnTo>
                  <a:lnTo>
                    <a:pt x="77" y="443"/>
                  </a:lnTo>
                  <a:lnTo>
                    <a:pt x="76" y="440"/>
                  </a:lnTo>
                  <a:lnTo>
                    <a:pt x="75" y="438"/>
                  </a:lnTo>
                  <a:lnTo>
                    <a:pt x="75" y="435"/>
                  </a:lnTo>
                  <a:lnTo>
                    <a:pt x="75" y="432"/>
                  </a:lnTo>
                  <a:lnTo>
                    <a:pt x="76" y="428"/>
                  </a:lnTo>
                  <a:lnTo>
                    <a:pt x="77" y="426"/>
                  </a:lnTo>
                  <a:lnTo>
                    <a:pt x="80" y="424"/>
                  </a:lnTo>
                  <a:lnTo>
                    <a:pt x="82" y="422"/>
                  </a:lnTo>
                  <a:lnTo>
                    <a:pt x="85" y="421"/>
                  </a:lnTo>
                  <a:lnTo>
                    <a:pt x="87" y="420"/>
                  </a:lnTo>
                  <a:lnTo>
                    <a:pt x="90" y="420"/>
                  </a:lnTo>
                  <a:lnTo>
                    <a:pt x="209" y="420"/>
                  </a:lnTo>
                  <a:lnTo>
                    <a:pt x="209" y="300"/>
                  </a:lnTo>
                  <a:lnTo>
                    <a:pt x="90" y="300"/>
                  </a:lnTo>
                  <a:close/>
                  <a:moveTo>
                    <a:pt x="0" y="584"/>
                  </a:moveTo>
                  <a:lnTo>
                    <a:pt x="0" y="587"/>
                  </a:lnTo>
                  <a:lnTo>
                    <a:pt x="1" y="590"/>
                  </a:lnTo>
                  <a:lnTo>
                    <a:pt x="2" y="592"/>
                  </a:lnTo>
                  <a:lnTo>
                    <a:pt x="5" y="594"/>
                  </a:lnTo>
                  <a:lnTo>
                    <a:pt x="7" y="596"/>
                  </a:lnTo>
                  <a:lnTo>
                    <a:pt x="9" y="597"/>
                  </a:lnTo>
                  <a:lnTo>
                    <a:pt x="12" y="599"/>
                  </a:lnTo>
                  <a:lnTo>
                    <a:pt x="15" y="599"/>
                  </a:lnTo>
                  <a:lnTo>
                    <a:pt x="882" y="599"/>
                  </a:lnTo>
                  <a:lnTo>
                    <a:pt x="885" y="599"/>
                  </a:lnTo>
                  <a:lnTo>
                    <a:pt x="888" y="597"/>
                  </a:lnTo>
                  <a:lnTo>
                    <a:pt x="891" y="596"/>
                  </a:lnTo>
                  <a:lnTo>
                    <a:pt x="893" y="594"/>
                  </a:lnTo>
                  <a:lnTo>
                    <a:pt x="895" y="592"/>
                  </a:lnTo>
                  <a:lnTo>
                    <a:pt x="896" y="590"/>
                  </a:lnTo>
                  <a:lnTo>
                    <a:pt x="897" y="587"/>
                  </a:lnTo>
                  <a:lnTo>
                    <a:pt x="897" y="584"/>
                  </a:lnTo>
                  <a:lnTo>
                    <a:pt x="897" y="0"/>
                  </a:lnTo>
                  <a:lnTo>
                    <a:pt x="0" y="0"/>
                  </a:lnTo>
                  <a:lnTo>
                    <a:pt x="0" y="5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="" xmlns:a16="http://schemas.microsoft.com/office/drawing/2014/main" id="{29388A8B-3398-43AC-BBA7-1750CB26BCE8}"/>
              </a:ext>
            </a:extLst>
          </p:cNvPr>
          <p:cNvGrpSpPr/>
          <p:nvPr/>
        </p:nvGrpSpPr>
        <p:grpSpPr>
          <a:xfrm>
            <a:off x="5449077" y="1694936"/>
            <a:ext cx="5621928" cy="646331"/>
            <a:chOff x="5737782" y="1769044"/>
            <a:chExt cx="5621928" cy="646331"/>
          </a:xfrm>
        </p:grpSpPr>
        <p:cxnSp>
          <p:nvCxnSpPr>
            <p:cNvPr id="66" name="Straight Connector 65">
              <a:extLst>
                <a:ext uri="{FF2B5EF4-FFF2-40B4-BE49-F238E27FC236}">
                  <a16:creationId xmlns="" xmlns:a16="http://schemas.microsoft.com/office/drawing/2014/main" id="{EF7BA142-3F47-4D98-BDB5-69443341B65A}"/>
                </a:ext>
              </a:extLst>
            </p:cNvPr>
            <p:cNvCxnSpPr/>
            <p:nvPr/>
          </p:nvCxnSpPr>
          <p:spPr>
            <a:xfrm>
              <a:off x="5737782" y="2092210"/>
              <a:ext cx="1112363" cy="0"/>
            </a:xfrm>
            <a:prstGeom prst="line">
              <a:avLst/>
            </a:prstGeom>
            <a:ln>
              <a:solidFill>
                <a:schemeClr val="accent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TextBox 69">
              <a:extLst>
                <a:ext uri="{FF2B5EF4-FFF2-40B4-BE49-F238E27FC236}">
                  <a16:creationId xmlns="" xmlns:a16="http://schemas.microsoft.com/office/drawing/2014/main" id="{FEE1AB1A-020A-42F8-8075-8D747FD943C5}"/>
                </a:ext>
              </a:extLst>
            </p:cNvPr>
            <p:cNvSpPr txBox="1"/>
            <p:nvPr/>
          </p:nvSpPr>
          <p:spPr>
            <a:xfrm>
              <a:off x="7079584" y="1769044"/>
              <a:ext cx="4280126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Nunc vel </a:t>
              </a:r>
              <a:r>
                <a:rPr lang="en-US" sz="1400" dirty="0" err="1"/>
                <a:t>porttitor</a:t>
              </a:r>
              <a:r>
                <a:rPr lang="en-US" sz="1400" dirty="0"/>
                <a:t> dolor. </a:t>
              </a:r>
              <a:r>
                <a:rPr lang="en-US" sz="1400" dirty="0" err="1"/>
                <a:t>Donec</a:t>
              </a:r>
              <a:r>
                <a:rPr lang="en-US" sz="1400" dirty="0"/>
                <a:t> vestibulum </a:t>
              </a:r>
              <a:r>
                <a:rPr lang="en-US" sz="1400" dirty="0" err="1"/>
                <a:t>sem</a:t>
              </a:r>
              <a:r>
                <a:rPr lang="en-US" sz="1400" dirty="0"/>
                <a:t> ac </a:t>
              </a:r>
              <a:r>
                <a:rPr lang="en-US" sz="1400" dirty="0" err="1"/>
                <a:t>facilisis</a:t>
              </a:r>
              <a:r>
                <a:rPr lang="en-US" sz="1400" dirty="0"/>
                <a:t> </a:t>
              </a:r>
              <a:r>
                <a:rPr lang="en-US" sz="1400" dirty="0" err="1"/>
                <a:t>consectetur</a:t>
              </a:r>
              <a:r>
                <a:rPr lang="en-US" sz="1400" dirty="0"/>
                <a:t>. </a:t>
              </a: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="" xmlns:a16="http://schemas.microsoft.com/office/drawing/2014/main" id="{CB338E36-5CEB-495D-80E3-C2CD1C675D2A}"/>
              </a:ext>
            </a:extLst>
          </p:cNvPr>
          <p:cNvGrpSpPr/>
          <p:nvPr/>
        </p:nvGrpSpPr>
        <p:grpSpPr>
          <a:xfrm>
            <a:off x="5449077" y="2768250"/>
            <a:ext cx="5621928" cy="646331"/>
            <a:chOff x="5737782" y="2718010"/>
            <a:chExt cx="5621928" cy="646331"/>
          </a:xfrm>
        </p:grpSpPr>
        <p:cxnSp>
          <p:nvCxnSpPr>
            <p:cNvPr id="35" name="Straight Connector 34">
              <a:extLst>
                <a:ext uri="{FF2B5EF4-FFF2-40B4-BE49-F238E27FC236}">
                  <a16:creationId xmlns="" xmlns:a16="http://schemas.microsoft.com/office/drawing/2014/main" id="{38BDCFA8-AC55-4433-9F1D-21C582A7AE89}"/>
                </a:ext>
              </a:extLst>
            </p:cNvPr>
            <p:cNvCxnSpPr/>
            <p:nvPr/>
          </p:nvCxnSpPr>
          <p:spPr>
            <a:xfrm>
              <a:off x="5737782" y="3041176"/>
              <a:ext cx="1112363" cy="0"/>
            </a:xfrm>
            <a:prstGeom prst="line">
              <a:avLst/>
            </a:prstGeom>
            <a:ln>
              <a:solidFill>
                <a:schemeClr val="bg2">
                  <a:lumMod val="75000"/>
                </a:schemeClr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" name="TextBox 70">
              <a:extLst>
                <a:ext uri="{FF2B5EF4-FFF2-40B4-BE49-F238E27FC236}">
                  <a16:creationId xmlns="" xmlns:a16="http://schemas.microsoft.com/office/drawing/2014/main" id="{D2D8656D-1423-4783-A8FC-A53F1F9081C6}"/>
                </a:ext>
              </a:extLst>
            </p:cNvPr>
            <p:cNvSpPr txBox="1"/>
            <p:nvPr/>
          </p:nvSpPr>
          <p:spPr>
            <a:xfrm>
              <a:off x="7079584" y="2718010"/>
              <a:ext cx="4280126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Nunc vel </a:t>
              </a:r>
              <a:r>
                <a:rPr lang="en-US" sz="1400" dirty="0" err="1"/>
                <a:t>porttitor</a:t>
              </a:r>
              <a:r>
                <a:rPr lang="en-US" sz="1400" dirty="0"/>
                <a:t> dolor. </a:t>
              </a:r>
              <a:r>
                <a:rPr lang="en-US" sz="1400" dirty="0" err="1"/>
                <a:t>Donec</a:t>
              </a:r>
              <a:r>
                <a:rPr lang="en-US" sz="1400" dirty="0"/>
                <a:t> vestibulum </a:t>
              </a:r>
              <a:r>
                <a:rPr lang="en-US" sz="1400" dirty="0" err="1"/>
                <a:t>sem</a:t>
              </a:r>
              <a:r>
                <a:rPr lang="en-US" sz="1400" dirty="0"/>
                <a:t> ac </a:t>
              </a:r>
              <a:r>
                <a:rPr lang="en-US" sz="1400" dirty="0" err="1"/>
                <a:t>facilisis</a:t>
              </a:r>
              <a:r>
                <a:rPr lang="en-US" sz="1400" dirty="0"/>
                <a:t> </a:t>
              </a:r>
              <a:r>
                <a:rPr lang="en-US" sz="1400" dirty="0" err="1"/>
                <a:t>consectetur</a:t>
              </a:r>
              <a:r>
                <a:rPr lang="en-US" sz="1400" dirty="0"/>
                <a:t>. </a:t>
              </a: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="" xmlns:a16="http://schemas.microsoft.com/office/drawing/2014/main" id="{9310932E-706B-46D7-8B90-32BBEDFC4E90}"/>
              </a:ext>
            </a:extLst>
          </p:cNvPr>
          <p:cNvGrpSpPr/>
          <p:nvPr/>
        </p:nvGrpSpPr>
        <p:grpSpPr>
          <a:xfrm>
            <a:off x="5449077" y="3841564"/>
            <a:ext cx="5621928" cy="646331"/>
            <a:chOff x="5737782" y="3666976"/>
            <a:chExt cx="5621928" cy="646331"/>
          </a:xfrm>
        </p:grpSpPr>
        <p:cxnSp>
          <p:nvCxnSpPr>
            <p:cNvPr id="69" name="Straight Connector 68">
              <a:extLst>
                <a:ext uri="{FF2B5EF4-FFF2-40B4-BE49-F238E27FC236}">
                  <a16:creationId xmlns="" xmlns:a16="http://schemas.microsoft.com/office/drawing/2014/main" id="{6F0444CA-8D7F-4BFA-B474-63B1C00FE222}"/>
                </a:ext>
              </a:extLst>
            </p:cNvPr>
            <p:cNvCxnSpPr/>
            <p:nvPr/>
          </p:nvCxnSpPr>
          <p:spPr>
            <a:xfrm>
              <a:off x="5737782" y="3990142"/>
              <a:ext cx="1112363" cy="0"/>
            </a:xfrm>
            <a:prstGeom prst="line">
              <a:avLst/>
            </a:prstGeom>
            <a:ln>
              <a:solidFill>
                <a:schemeClr val="accent2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TextBox 71">
              <a:extLst>
                <a:ext uri="{FF2B5EF4-FFF2-40B4-BE49-F238E27FC236}">
                  <a16:creationId xmlns="" xmlns:a16="http://schemas.microsoft.com/office/drawing/2014/main" id="{10FE3E0B-0B03-4DBF-85E3-8E30CA82C7FB}"/>
                </a:ext>
              </a:extLst>
            </p:cNvPr>
            <p:cNvSpPr txBox="1"/>
            <p:nvPr/>
          </p:nvSpPr>
          <p:spPr>
            <a:xfrm>
              <a:off x="7079584" y="3666976"/>
              <a:ext cx="4280126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Nunc vel </a:t>
              </a:r>
              <a:r>
                <a:rPr lang="en-US" sz="1400" dirty="0" err="1"/>
                <a:t>porttitor</a:t>
              </a:r>
              <a:r>
                <a:rPr lang="en-US" sz="1400" dirty="0"/>
                <a:t> dolor. </a:t>
              </a:r>
              <a:r>
                <a:rPr lang="en-US" sz="1400" dirty="0" err="1"/>
                <a:t>Donec</a:t>
              </a:r>
              <a:r>
                <a:rPr lang="en-US" sz="1400" dirty="0"/>
                <a:t> vestibulum </a:t>
              </a:r>
              <a:r>
                <a:rPr lang="en-US" sz="1400" dirty="0" err="1"/>
                <a:t>sem</a:t>
              </a:r>
              <a:r>
                <a:rPr lang="en-US" sz="1400" dirty="0"/>
                <a:t> ac </a:t>
              </a:r>
              <a:r>
                <a:rPr lang="en-US" sz="1400" dirty="0" err="1"/>
                <a:t>facilisis</a:t>
              </a:r>
              <a:r>
                <a:rPr lang="en-US" sz="1400" dirty="0"/>
                <a:t> </a:t>
              </a:r>
              <a:r>
                <a:rPr lang="en-US" sz="1400" dirty="0" err="1"/>
                <a:t>consectetur</a:t>
              </a:r>
              <a:r>
                <a:rPr lang="en-US" sz="1400" dirty="0"/>
                <a:t>. 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91D1CB63-D63B-437D-8433-187EB02053A7}"/>
              </a:ext>
            </a:extLst>
          </p:cNvPr>
          <p:cNvGrpSpPr/>
          <p:nvPr/>
        </p:nvGrpSpPr>
        <p:grpSpPr>
          <a:xfrm>
            <a:off x="5449077" y="4914878"/>
            <a:ext cx="5621928" cy="646331"/>
            <a:chOff x="5737782" y="4988986"/>
            <a:chExt cx="5621928" cy="646331"/>
          </a:xfrm>
        </p:grpSpPr>
        <p:cxnSp>
          <p:nvCxnSpPr>
            <p:cNvPr id="68" name="Straight Connector 67">
              <a:extLst>
                <a:ext uri="{FF2B5EF4-FFF2-40B4-BE49-F238E27FC236}">
                  <a16:creationId xmlns="" xmlns:a16="http://schemas.microsoft.com/office/drawing/2014/main" id="{CD36AAE0-D499-4E38-B7FF-1A9B4B487BC9}"/>
                </a:ext>
              </a:extLst>
            </p:cNvPr>
            <p:cNvCxnSpPr/>
            <p:nvPr/>
          </p:nvCxnSpPr>
          <p:spPr>
            <a:xfrm>
              <a:off x="5737782" y="5312153"/>
              <a:ext cx="1112363" cy="0"/>
            </a:xfrm>
            <a:prstGeom prst="line">
              <a:avLst/>
            </a:prstGeom>
            <a:ln>
              <a:solidFill>
                <a:schemeClr val="tx2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TextBox 72">
              <a:extLst>
                <a:ext uri="{FF2B5EF4-FFF2-40B4-BE49-F238E27FC236}">
                  <a16:creationId xmlns="" xmlns:a16="http://schemas.microsoft.com/office/drawing/2014/main" id="{9C9ED45B-64A0-46C3-BD30-6325669E24B1}"/>
                </a:ext>
              </a:extLst>
            </p:cNvPr>
            <p:cNvSpPr txBox="1"/>
            <p:nvPr/>
          </p:nvSpPr>
          <p:spPr>
            <a:xfrm>
              <a:off x="7079584" y="4988986"/>
              <a:ext cx="4280126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Nunc vel </a:t>
              </a:r>
              <a:r>
                <a:rPr lang="en-US" sz="1400" dirty="0" err="1"/>
                <a:t>porttitor</a:t>
              </a:r>
              <a:r>
                <a:rPr lang="en-US" sz="1400" dirty="0"/>
                <a:t> dolor. </a:t>
              </a:r>
              <a:r>
                <a:rPr lang="en-US" sz="1400" dirty="0" err="1"/>
                <a:t>Donec</a:t>
              </a:r>
              <a:r>
                <a:rPr lang="en-US" sz="1400" dirty="0"/>
                <a:t> vestibulum </a:t>
              </a:r>
              <a:r>
                <a:rPr lang="en-US" sz="1400" dirty="0" err="1"/>
                <a:t>sem</a:t>
              </a:r>
              <a:r>
                <a:rPr lang="en-US" sz="1400" dirty="0"/>
                <a:t> ac </a:t>
              </a:r>
              <a:r>
                <a:rPr lang="en-US" sz="1400" dirty="0" err="1"/>
                <a:t>facilisis</a:t>
              </a:r>
              <a:r>
                <a:rPr lang="en-US" sz="1400" dirty="0"/>
                <a:t> </a:t>
              </a:r>
              <a:r>
                <a:rPr lang="en-US" sz="1400" dirty="0" err="1"/>
                <a:t>consectetur</a:t>
              </a:r>
              <a:r>
                <a:rPr lang="en-US" sz="1400" dirty="0"/>
                <a:t>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8855126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14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="" xmlns:a16="http://schemas.microsoft.com/office/drawing/2014/main" id="{F277C8CD-F021-4CC1-B3DC-F013C6C9A5C8}"/>
              </a:ext>
            </a:extLst>
          </p:cNvPr>
          <p:cNvGrpSpPr/>
          <p:nvPr/>
        </p:nvGrpSpPr>
        <p:grpSpPr>
          <a:xfrm>
            <a:off x="7411357" y="1903193"/>
            <a:ext cx="4510767" cy="3087909"/>
            <a:chOff x="7411357" y="1903193"/>
            <a:chExt cx="4510767" cy="3087909"/>
          </a:xfrm>
        </p:grpSpPr>
        <p:sp>
          <p:nvSpPr>
            <p:cNvPr id="89" name="Rectangle: Top Corners Rounded 88">
              <a:extLst>
                <a:ext uri="{FF2B5EF4-FFF2-40B4-BE49-F238E27FC236}">
                  <a16:creationId xmlns="" xmlns:a16="http://schemas.microsoft.com/office/drawing/2014/main" id="{3575AF92-9443-4E55-A8E8-346F272F89A0}"/>
                </a:ext>
              </a:extLst>
            </p:cNvPr>
            <p:cNvSpPr/>
            <p:nvPr/>
          </p:nvSpPr>
          <p:spPr>
            <a:xfrm>
              <a:off x="9821359" y="3619502"/>
              <a:ext cx="2007394" cy="152407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Rectangle: Top Corners Rounded 89">
              <a:extLst>
                <a:ext uri="{FF2B5EF4-FFF2-40B4-BE49-F238E27FC236}">
                  <a16:creationId xmlns="" xmlns:a16="http://schemas.microsoft.com/office/drawing/2014/main" id="{4564DAE6-064D-413E-836D-302CD23F2124}"/>
                </a:ext>
              </a:extLst>
            </p:cNvPr>
            <p:cNvSpPr/>
            <p:nvPr/>
          </p:nvSpPr>
          <p:spPr>
            <a:xfrm>
              <a:off x="7779071" y="3619502"/>
              <a:ext cx="2007394" cy="152407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tx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ectangle: Top Corners Rounded 86">
              <a:extLst>
                <a:ext uri="{FF2B5EF4-FFF2-40B4-BE49-F238E27FC236}">
                  <a16:creationId xmlns="" xmlns:a16="http://schemas.microsoft.com/office/drawing/2014/main" id="{1080FADA-8E53-413D-ABD1-23F89B65E049}"/>
                </a:ext>
              </a:extLst>
            </p:cNvPr>
            <p:cNvSpPr/>
            <p:nvPr/>
          </p:nvSpPr>
          <p:spPr>
            <a:xfrm>
              <a:off x="9821359" y="1903193"/>
              <a:ext cx="2007394" cy="152407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: Top Corners Rounded 18">
              <a:extLst>
                <a:ext uri="{FF2B5EF4-FFF2-40B4-BE49-F238E27FC236}">
                  <a16:creationId xmlns="" xmlns:a16="http://schemas.microsoft.com/office/drawing/2014/main" id="{91FC817D-0117-410A-AF2A-BB94CC79CB9A}"/>
                </a:ext>
              </a:extLst>
            </p:cNvPr>
            <p:cNvSpPr/>
            <p:nvPr/>
          </p:nvSpPr>
          <p:spPr>
            <a:xfrm>
              <a:off x="7779071" y="1903193"/>
              <a:ext cx="2007394" cy="152407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" name="Straight Connector 79">
              <a:extLst>
                <a:ext uri="{FF2B5EF4-FFF2-40B4-BE49-F238E27FC236}">
                  <a16:creationId xmlns="" xmlns:a16="http://schemas.microsoft.com/office/drawing/2014/main" id="{8151788F-10C1-4BA7-BF8A-10FF01AFC056}"/>
                </a:ext>
              </a:extLst>
            </p:cNvPr>
            <p:cNvCxnSpPr>
              <a:cxnSpLocks/>
            </p:cNvCxnSpPr>
            <p:nvPr/>
          </p:nvCxnSpPr>
          <p:spPr>
            <a:xfrm>
              <a:off x="7411357" y="3771909"/>
              <a:ext cx="4510767" cy="0"/>
            </a:xfrm>
            <a:prstGeom prst="line">
              <a:avLst/>
            </a:prstGeom>
            <a:ln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" name="Rectangle 85">
              <a:extLst>
                <a:ext uri="{FF2B5EF4-FFF2-40B4-BE49-F238E27FC236}">
                  <a16:creationId xmlns="" xmlns:a16="http://schemas.microsoft.com/office/drawing/2014/main" id="{6EF4B4FE-EB98-4C8F-BA74-20E2A6135D92}"/>
                </a:ext>
              </a:extLst>
            </p:cNvPr>
            <p:cNvSpPr/>
            <p:nvPr/>
          </p:nvSpPr>
          <p:spPr>
            <a:xfrm>
              <a:off x="9913742" y="3619502"/>
              <a:ext cx="1822628" cy="13716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="" xmlns:a16="http://schemas.microsoft.com/office/drawing/2014/main" id="{C36D5835-54AD-47A9-A1CE-A324AD0DB3DC}"/>
                </a:ext>
              </a:extLst>
            </p:cNvPr>
            <p:cNvCxnSpPr>
              <a:cxnSpLocks/>
            </p:cNvCxnSpPr>
            <p:nvPr/>
          </p:nvCxnSpPr>
          <p:spPr>
            <a:xfrm>
              <a:off x="7411357" y="2055600"/>
              <a:ext cx="4510767" cy="0"/>
            </a:xfrm>
            <a:prstGeom prst="line">
              <a:avLst/>
            </a:prstGeom>
            <a:ln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Rectangle 10">
              <a:extLst>
                <a:ext uri="{FF2B5EF4-FFF2-40B4-BE49-F238E27FC236}">
                  <a16:creationId xmlns="" xmlns:a16="http://schemas.microsoft.com/office/drawing/2014/main" id="{ED9CA594-871C-4233-865E-F1FAC5C0452A}"/>
                </a:ext>
              </a:extLst>
            </p:cNvPr>
            <p:cNvSpPr/>
            <p:nvPr/>
          </p:nvSpPr>
          <p:spPr>
            <a:xfrm>
              <a:off x="7876785" y="1903193"/>
              <a:ext cx="1822628" cy="13716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Rectangle 78">
              <a:extLst>
                <a:ext uri="{FF2B5EF4-FFF2-40B4-BE49-F238E27FC236}">
                  <a16:creationId xmlns="" xmlns:a16="http://schemas.microsoft.com/office/drawing/2014/main" id="{6C912F34-7266-406A-95BA-DB278B2E0489}"/>
                </a:ext>
              </a:extLst>
            </p:cNvPr>
            <p:cNvSpPr/>
            <p:nvPr/>
          </p:nvSpPr>
          <p:spPr>
            <a:xfrm>
              <a:off x="9913742" y="1903193"/>
              <a:ext cx="1822628" cy="13716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ectangle 82">
              <a:extLst>
                <a:ext uri="{FF2B5EF4-FFF2-40B4-BE49-F238E27FC236}">
                  <a16:creationId xmlns="" xmlns:a16="http://schemas.microsoft.com/office/drawing/2014/main" id="{D66A5977-1C9B-402C-B5A3-8FE8871BE6F2}"/>
                </a:ext>
              </a:extLst>
            </p:cNvPr>
            <p:cNvSpPr/>
            <p:nvPr/>
          </p:nvSpPr>
          <p:spPr>
            <a:xfrm>
              <a:off x="7876785" y="3619502"/>
              <a:ext cx="1822628" cy="13716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="" xmlns:a16="http://schemas.microsoft.com/office/drawing/2014/main" id="{D2D03753-855F-4BEA-BDE0-60E1EE5B1597}"/>
              </a:ext>
            </a:extLst>
          </p:cNvPr>
          <p:cNvGrpSpPr/>
          <p:nvPr/>
        </p:nvGrpSpPr>
        <p:grpSpPr>
          <a:xfrm>
            <a:off x="0" y="1181100"/>
            <a:ext cx="8853714" cy="4876800"/>
            <a:chOff x="1669143" y="1181100"/>
            <a:chExt cx="8853714" cy="4876800"/>
          </a:xfrm>
        </p:grpSpPr>
        <p:sp>
          <p:nvSpPr>
            <p:cNvPr id="5" name="Rectangle 4">
              <a:extLst>
                <a:ext uri="{FF2B5EF4-FFF2-40B4-BE49-F238E27FC236}">
                  <a16:creationId xmlns="" xmlns:a16="http://schemas.microsoft.com/office/drawing/2014/main" id="{E523C190-A37C-48B4-A890-6B4E1668C72F}"/>
                </a:ext>
              </a:extLst>
            </p:cNvPr>
            <p:cNvSpPr/>
            <p:nvPr/>
          </p:nvSpPr>
          <p:spPr>
            <a:xfrm>
              <a:off x="2953657" y="1494971"/>
              <a:ext cx="6284686" cy="396240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4" name="Picture 3">
              <a:extLst>
                <a:ext uri="{FF2B5EF4-FFF2-40B4-BE49-F238E27FC236}">
                  <a16:creationId xmlns="" xmlns:a16="http://schemas.microsoft.com/office/drawing/2014/main" id="{17B2E046-7BB4-46C0-9622-7A2E4626028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637" b="3958"/>
            <a:stretch/>
          </p:blipFill>
          <p:spPr>
            <a:xfrm>
              <a:off x="1669143" y="1181100"/>
              <a:ext cx="8853714" cy="4876800"/>
            </a:xfrm>
            <a:prstGeom prst="rect">
              <a:avLst/>
            </a:prstGeom>
          </p:spPr>
        </p:pic>
      </p:grpSp>
      <p:sp>
        <p:nvSpPr>
          <p:cNvPr id="29" name="Oval 28">
            <a:extLst>
              <a:ext uri="{FF2B5EF4-FFF2-40B4-BE49-F238E27FC236}">
                <a16:creationId xmlns="" xmlns:a16="http://schemas.microsoft.com/office/drawing/2014/main" id="{F0717775-7CE9-4959-9477-89D602C2512E}"/>
              </a:ext>
            </a:extLst>
          </p:cNvPr>
          <p:cNvSpPr/>
          <p:nvPr/>
        </p:nvSpPr>
        <p:spPr>
          <a:xfrm>
            <a:off x="2806707" y="1903193"/>
            <a:ext cx="3240300" cy="32403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27" name="Chart 26">
            <a:extLst>
              <a:ext uri="{FF2B5EF4-FFF2-40B4-BE49-F238E27FC236}">
                <a16:creationId xmlns="" xmlns:a16="http://schemas.microsoft.com/office/drawing/2014/main" id="{4C2A3353-B70A-4F57-9608-3594B3E4A31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85584049"/>
              </p:ext>
            </p:extLst>
          </p:nvPr>
        </p:nvGraphicFramePr>
        <p:xfrm>
          <a:off x="2478069" y="1903193"/>
          <a:ext cx="3897577" cy="32403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1" name="Oval 30">
            <a:extLst>
              <a:ext uri="{FF2B5EF4-FFF2-40B4-BE49-F238E27FC236}">
                <a16:creationId xmlns="" xmlns:a16="http://schemas.microsoft.com/office/drawing/2014/main" id="{E98D6832-8F27-49AC-8D77-5FCE4947D249}"/>
              </a:ext>
            </a:extLst>
          </p:cNvPr>
          <p:cNvSpPr/>
          <p:nvPr/>
        </p:nvSpPr>
        <p:spPr>
          <a:xfrm>
            <a:off x="3634014" y="2730500"/>
            <a:ext cx="1585686" cy="1585686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5" name="Group 94">
            <a:extLst>
              <a:ext uri="{FF2B5EF4-FFF2-40B4-BE49-F238E27FC236}">
                <a16:creationId xmlns="" xmlns:a16="http://schemas.microsoft.com/office/drawing/2014/main" id="{903F114C-1C1E-499E-98B8-AB4FC9AFF385}"/>
              </a:ext>
            </a:extLst>
          </p:cNvPr>
          <p:cNvGrpSpPr/>
          <p:nvPr/>
        </p:nvGrpSpPr>
        <p:grpSpPr>
          <a:xfrm>
            <a:off x="4129314" y="3224146"/>
            <a:ext cx="595086" cy="598394"/>
            <a:chOff x="3746500" y="1344613"/>
            <a:chExt cx="285750" cy="287338"/>
          </a:xfrm>
          <a:gradFill>
            <a:gsLst>
              <a:gs pos="0">
                <a:schemeClr val="tx2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96" name="Freeform 497">
              <a:extLst>
                <a:ext uri="{FF2B5EF4-FFF2-40B4-BE49-F238E27FC236}">
                  <a16:creationId xmlns="" xmlns:a16="http://schemas.microsoft.com/office/drawing/2014/main" id="{1C5EB9BC-367F-4042-899F-4EAD6EAB1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1344613"/>
              <a:ext cx="285750" cy="182563"/>
            </a:xfrm>
            <a:custGeom>
              <a:avLst/>
              <a:gdLst>
                <a:gd name="T0" fmla="*/ 0 w 903"/>
                <a:gd name="T1" fmla="*/ 0 h 573"/>
                <a:gd name="T2" fmla="*/ 0 w 903"/>
                <a:gd name="T3" fmla="*/ 467 h 573"/>
                <a:gd name="T4" fmla="*/ 1 w 903"/>
                <a:gd name="T5" fmla="*/ 459 h 573"/>
                <a:gd name="T6" fmla="*/ 2 w 903"/>
                <a:gd name="T7" fmla="*/ 453 h 573"/>
                <a:gd name="T8" fmla="*/ 5 w 903"/>
                <a:gd name="T9" fmla="*/ 446 h 573"/>
                <a:gd name="T10" fmla="*/ 8 w 903"/>
                <a:gd name="T11" fmla="*/ 440 h 573"/>
                <a:gd name="T12" fmla="*/ 12 w 903"/>
                <a:gd name="T13" fmla="*/ 434 h 573"/>
                <a:gd name="T14" fmla="*/ 18 w 903"/>
                <a:gd name="T15" fmla="*/ 428 h 573"/>
                <a:gd name="T16" fmla="*/ 23 w 903"/>
                <a:gd name="T17" fmla="*/ 423 h 573"/>
                <a:gd name="T18" fmla="*/ 30 w 903"/>
                <a:gd name="T19" fmla="*/ 419 h 573"/>
                <a:gd name="T20" fmla="*/ 30 w 903"/>
                <a:gd name="T21" fmla="*/ 30 h 573"/>
                <a:gd name="T22" fmla="*/ 873 w 903"/>
                <a:gd name="T23" fmla="*/ 30 h 573"/>
                <a:gd name="T24" fmla="*/ 873 w 903"/>
                <a:gd name="T25" fmla="*/ 543 h 573"/>
                <a:gd name="T26" fmla="*/ 481 w 903"/>
                <a:gd name="T27" fmla="*/ 543 h 573"/>
                <a:gd name="T28" fmla="*/ 481 w 903"/>
                <a:gd name="T29" fmla="*/ 573 h 573"/>
                <a:gd name="T30" fmla="*/ 903 w 903"/>
                <a:gd name="T31" fmla="*/ 573 h 573"/>
                <a:gd name="T32" fmla="*/ 903 w 903"/>
                <a:gd name="T33" fmla="*/ 0 h 573"/>
                <a:gd name="T34" fmla="*/ 0 w 903"/>
                <a:gd name="T35" fmla="*/ 0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3" h="573">
                  <a:moveTo>
                    <a:pt x="0" y="0"/>
                  </a:moveTo>
                  <a:lnTo>
                    <a:pt x="0" y="467"/>
                  </a:lnTo>
                  <a:lnTo>
                    <a:pt x="1" y="459"/>
                  </a:lnTo>
                  <a:lnTo>
                    <a:pt x="2" y="453"/>
                  </a:lnTo>
                  <a:lnTo>
                    <a:pt x="5" y="446"/>
                  </a:lnTo>
                  <a:lnTo>
                    <a:pt x="8" y="440"/>
                  </a:lnTo>
                  <a:lnTo>
                    <a:pt x="12" y="434"/>
                  </a:lnTo>
                  <a:lnTo>
                    <a:pt x="18" y="428"/>
                  </a:lnTo>
                  <a:lnTo>
                    <a:pt x="23" y="423"/>
                  </a:lnTo>
                  <a:lnTo>
                    <a:pt x="30" y="419"/>
                  </a:lnTo>
                  <a:lnTo>
                    <a:pt x="30" y="30"/>
                  </a:lnTo>
                  <a:lnTo>
                    <a:pt x="873" y="30"/>
                  </a:lnTo>
                  <a:lnTo>
                    <a:pt x="873" y="543"/>
                  </a:lnTo>
                  <a:lnTo>
                    <a:pt x="481" y="543"/>
                  </a:lnTo>
                  <a:lnTo>
                    <a:pt x="481" y="573"/>
                  </a:lnTo>
                  <a:lnTo>
                    <a:pt x="903" y="573"/>
                  </a:lnTo>
                  <a:lnTo>
                    <a:pt x="90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498">
              <a:extLst>
                <a:ext uri="{FF2B5EF4-FFF2-40B4-BE49-F238E27FC236}">
                  <a16:creationId xmlns="" xmlns:a16="http://schemas.microsoft.com/office/drawing/2014/main" id="{98C8FF26-30ED-4897-8A47-39B642AC1D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5075" y="1373188"/>
              <a:ext cx="228600" cy="125413"/>
            </a:xfrm>
            <a:custGeom>
              <a:avLst/>
              <a:gdLst>
                <a:gd name="T0" fmla="*/ 330 w 723"/>
                <a:gd name="T1" fmla="*/ 283 h 392"/>
                <a:gd name="T2" fmla="*/ 295 w 723"/>
                <a:gd name="T3" fmla="*/ 263 h 392"/>
                <a:gd name="T4" fmla="*/ 269 w 723"/>
                <a:gd name="T5" fmla="*/ 232 h 392"/>
                <a:gd name="T6" fmla="*/ 257 w 723"/>
                <a:gd name="T7" fmla="*/ 192 h 392"/>
                <a:gd name="T8" fmla="*/ 260 w 723"/>
                <a:gd name="T9" fmla="*/ 151 h 392"/>
                <a:gd name="T10" fmla="*/ 281 w 723"/>
                <a:gd name="T11" fmla="*/ 115 h 392"/>
                <a:gd name="T12" fmla="*/ 312 w 723"/>
                <a:gd name="T13" fmla="*/ 90 h 392"/>
                <a:gd name="T14" fmla="*/ 350 w 723"/>
                <a:gd name="T15" fmla="*/ 77 h 392"/>
                <a:gd name="T16" fmla="*/ 392 w 723"/>
                <a:gd name="T17" fmla="*/ 81 h 392"/>
                <a:gd name="T18" fmla="*/ 429 w 723"/>
                <a:gd name="T19" fmla="*/ 100 h 392"/>
                <a:gd name="T20" fmla="*/ 454 w 723"/>
                <a:gd name="T21" fmla="*/ 131 h 392"/>
                <a:gd name="T22" fmla="*/ 466 w 723"/>
                <a:gd name="T23" fmla="*/ 171 h 392"/>
                <a:gd name="T24" fmla="*/ 462 w 723"/>
                <a:gd name="T25" fmla="*/ 213 h 392"/>
                <a:gd name="T26" fmla="*/ 443 w 723"/>
                <a:gd name="T27" fmla="*/ 248 h 392"/>
                <a:gd name="T28" fmla="*/ 412 w 723"/>
                <a:gd name="T29" fmla="*/ 274 h 392"/>
                <a:gd name="T30" fmla="*/ 372 w 723"/>
                <a:gd name="T31" fmla="*/ 287 h 392"/>
                <a:gd name="T32" fmla="*/ 96 w 723"/>
                <a:gd name="T33" fmla="*/ 151 h 392"/>
                <a:gd name="T34" fmla="*/ 68 w 723"/>
                <a:gd name="T35" fmla="*/ 131 h 392"/>
                <a:gd name="T36" fmla="*/ 61 w 723"/>
                <a:gd name="T37" fmla="*/ 97 h 392"/>
                <a:gd name="T38" fmla="*/ 80 w 723"/>
                <a:gd name="T39" fmla="*/ 69 h 392"/>
                <a:gd name="T40" fmla="*/ 114 w 723"/>
                <a:gd name="T41" fmla="*/ 63 h 392"/>
                <a:gd name="T42" fmla="*/ 143 w 723"/>
                <a:gd name="T43" fmla="*/ 81 h 392"/>
                <a:gd name="T44" fmla="*/ 150 w 723"/>
                <a:gd name="T45" fmla="*/ 115 h 392"/>
                <a:gd name="T46" fmla="*/ 131 w 723"/>
                <a:gd name="T47" fmla="*/ 144 h 392"/>
                <a:gd name="T48" fmla="*/ 106 w 723"/>
                <a:gd name="T49" fmla="*/ 152 h 392"/>
                <a:gd name="T50" fmla="*/ 642 w 723"/>
                <a:gd name="T51" fmla="*/ 249 h 392"/>
                <a:gd name="T52" fmla="*/ 661 w 723"/>
                <a:gd name="T53" fmla="*/ 278 h 392"/>
                <a:gd name="T54" fmla="*/ 655 w 723"/>
                <a:gd name="T55" fmla="*/ 313 h 392"/>
                <a:gd name="T56" fmla="*/ 626 w 723"/>
                <a:gd name="T57" fmla="*/ 331 h 392"/>
                <a:gd name="T58" fmla="*/ 592 w 723"/>
                <a:gd name="T59" fmla="*/ 324 h 392"/>
                <a:gd name="T60" fmla="*/ 573 w 723"/>
                <a:gd name="T61" fmla="*/ 297 h 392"/>
                <a:gd name="T62" fmla="*/ 580 w 723"/>
                <a:gd name="T63" fmla="*/ 262 h 392"/>
                <a:gd name="T64" fmla="*/ 608 w 723"/>
                <a:gd name="T65" fmla="*/ 243 h 392"/>
                <a:gd name="T66" fmla="*/ 669 w 723"/>
                <a:gd name="T67" fmla="*/ 392 h 392"/>
                <a:gd name="T68" fmla="*/ 691 w 723"/>
                <a:gd name="T69" fmla="*/ 386 h 392"/>
                <a:gd name="T70" fmla="*/ 709 w 723"/>
                <a:gd name="T71" fmla="*/ 371 h 392"/>
                <a:gd name="T72" fmla="*/ 720 w 723"/>
                <a:gd name="T73" fmla="*/ 350 h 392"/>
                <a:gd name="T74" fmla="*/ 723 w 723"/>
                <a:gd name="T75" fmla="*/ 62 h 392"/>
                <a:gd name="T76" fmla="*/ 718 w 723"/>
                <a:gd name="T77" fmla="*/ 38 h 392"/>
                <a:gd name="T78" fmla="*/ 705 w 723"/>
                <a:gd name="T79" fmla="*/ 19 h 392"/>
                <a:gd name="T80" fmla="*/ 686 w 723"/>
                <a:gd name="T81" fmla="*/ 6 h 392"/>
                <a:gd name="T82" fmla="*/ 663 w 723"/>
                <a:gd name="T83" fmla="*/ 2 h 392"/>
                <a:gd name="T84" fmla="*/ 43 w 723"/>
                <a:gd name="T85" fmla="*/ 4 h 392"/>
                <a:gd name="T86" fmla="*/ 22 w 723"/>
                <a:gd name="T87" fmla="*/ 14 h 392"/>
                <a:gd name="T88" fmla="*/ 7 w 723"/>
                <a:gd name="T89" fmla="*/ 33 h 392"/>
                <a:gd name="T90" fmla="*/ 1 w 723"/>
                <a:gd name="T91" fmla="*/ 55 h 392"/>
                <a:gd name="T92" fmla="*/ 46 w 723"/>
                <a:gd name="T93" fmla="*/ 294 h 392"/>
                <a:gd name="T94" fmla="*/ 151 w 723"/>
                <a:gd name="T95" fmla="*/ 287 h 392"/>
                <a:gd name="T96" fmla="*/ 244 w 723"/>
                <a:gd name="T97" fmla="*/ 293 h 392"/>
                <a:gd name="T98" fmla="*/ 326 w 723"/>
                <a:gd name="T99" fmla="*/ 312 h 392"/>
                <a:gd name="T100" fmla="*/ 373 w 723"/>
                <a:gd name="T101" fmla="*/ 337 h 392"/>
                <a:gd name="T102" fmla="*/ 389 w 723"/>
                <a:gd name="T103" fmla="*/ 362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23" h="392">
                  <a:moveTo>
                    <a:pt x="361" y="287"/>
                  </a:moveTo>
                  <a:lnTo>
                    <a:pt x="350" y="287"/>
                  </a:lnTo>
                  <a:lnTo>
                    <a:pt x="341" y="285"/>
                  </a:lnTo>
                  <a:lnTo>
                    <a:pt x="330" y="283"/>
                  </a:lnTo>
                  <a:lnTo>
                    <a:pt x="320" y="278"/>
                  </a:lnTo>
                  <a:lnTo>
                    <a:pt x="312" y="274"/>
                  </a:lnTo>
                  <a:lnTo>
                    <a:pt x="302" y="269"/>
                  </a:lnTo>
                  <a:lnTo>
                    <a:pt x="295" y="263"/>
                  </a:lnTo>
                  <a:lnTo>
                    <a:pt x="287" y="256"/>
                  </a:lnTo>
                  <a:lnTo>
                    <a:pt x="281" y="248"/>
                  </a:lnTo>
                  <a:lnTo>
                    <a:pt x="274" y="241"/>
                  </a:lnTo>
                  <a:lnTo>
                    <a:pt x="269" y="232"/>
                  </a:lnTo>
                  <a:lnTo>
                    <a:pt x="265" y="223"/>
                  </a:lnTo>
                  <a:lnTo>
                    <a:pt x="260" y="213"/>
                  </a:lnTo>
                  <a:lnTo>
                    <a:pt x="258" y="203"/>
                  </a:lnTo>
                  <a:lnTo>
                    <a:pt x="257" y="192"/>
                  </a:lnTo>
                  <a:lnTo>
                    <a:pt x="256" y="182"/>
                  </a:lnTo>
                  <a:lnTo>
                    <a:pt x="257" y="171"/>
                  </a:lnTo>
                  <a:lnTo>
                    <a:pt x="258" y="160"/>
                  </a:lnTo>
                  <a:lnTo>
                    <a:pt x="260" y="151"/>
                  </a:lnTo>
                  <a:lnTo>
                    <a:pt x="265" y="141"/>
                  </a:lnTo>
                  <a:lnTo>
                    <a:pt x="269" y="131"/>
                  </a:lnTo>
                  <a:lnTo>
                    <a:pt x="274" y="123"/>
                  </a:lnTo>
                  <a:lnTo>
                    <a:pt x="281" y="115"/>
                  </a:lnTo>
                  <a:lnTo>
                    <a:pt x="287" y="108"/>
                  </a:lnTo>
                  <a:lnTo>
                    <a:pt x="295" y="100"/>
                  </a:lnTo>
                  <a:lnTo>
                    <a:pt x="302" y="95"/>
                  </a:lnTo>
                  <a:lnTo>
                    <a:pt x="312" y="90"/>
                  </a:lnTo>
                  <a:lnTo>
                    <a:pt x="320" y="84"/>
                  </a:lnTo>
                  <a:lnTo>
                    <a:pt x="330" y="81"/>
                  </a:lnTo>
                  <a:lnTo>
                    <a:pt x="341" y="79"/>
                  </a:lnTo>
                  <a:lnTo>
                    <a:pt x="350" y="77"/>
                  </a:lnTo>
                  <a:lnTo>
                    <a:pt x="361" y="77"/>
                  </a:lnTo>
                  <a:lnTo>
                    <a:pt x="372" y="77"/>
                  </a:lnTo>
                  <a:lnTo>
                    <a:pt x="383" y="79"/>
                  </a:lnTo>
                  <a:lnTo>
                    <a:pt x="392" y="81"/>
                  </a:lnTo>
                  <a:lnTo>
                    <a:pt x="403" y="84"/>
                  </a:lnTo>
                  <a:lnTo>
                    <a:pt x="412" y="90"/>
                  </a:lnTo>
                  <a:lnTo>
                    <a:pt x="420" y="95"/>
                  </a:lnTo>
                  <a:lnTo>
                    <a:pt x="429" y="100"/>
                  </a:lnTo>
                  <a:lnTo>
                    <a:pt x="436" y="108"/>
                  </a:lnTo>
                  <a:lnTo>
                    <a:pt x="443" y="115"/>
                  </a:lnTo>
                  <a:lnTo>
                    <a:pt x="449" y="123"/>
                  </a:lnTo>
                  <a:lnTo>
                    <a:pt x="454" y="131"/>
                  </a:lnTo>
                  <a:lnTo>
                    <a:pt x="459" y="141"/>
                  </a:lnTo>
                  <a:lnTo>
                    <a:pt x="462" y="151"/>
                  </a:lnTo>
                  <a:lnTo>
                    <a:pt x="465" y="160"/>
                  </a:lnTo>
                  <a:lnTo>
                    <a:pt x="466" y="171"/>
                  </a:lnTo>
                  <a:lnTo>
                    <a:pt x="467" y="182"/>
                  </a:lnTo>
                  <a:lnTo>
                    <a:pt x="466" y="192"/>
                  </a:lnTo>
                  <a:lnTo>
                    <a:pt x="465" y="203"/>
                  </a:lnTo>
                  <a:lnTo>
                    <a:pt x="462" y="213"/>
                  </a:lnTo>
                  <a:lnTo>
                    <a:pt x="459" y="223"/>
                  </a:lnTo>
                  <a:lnTo>
                    <a:pt x="454" y="232"/>
                  </a:lnTo>
                  <a:lnTo>
                    <a:pt x="449" y="241"/>
                  </a:lnTo>
                  <a:lnTo>
                    <a:pt x="443" y="248"/>
                  </a:lnTo>
                  <a:lnTo>
                    <a:pt x="436" y="256"/>
                  </a:lnTo>
                  <a:lnTo>
                    <a:pt x="429" y="263"/>
                  </a:lnTo>
                  <a:lnTo>
                    <a:pt x="420" y="269"/>
                  </a:lnTo>
                  <a:lnTo>
                    <a:pt x="412" y="274"/>
                  </a:lnTo>
                  <a:lnTo>
                    <a:pt x="403" y="278"/>
                  </a:lnTo>
                  <a:lnTo>
                    <a:pt x="392" y="283"/>
                  </a:lnTo>
                  <a:lnTo>
                    <a:pt x="383" y="285"/>
                  </a:lnTo>
                  <a:lnTo>
                    <a:pt x="372" y="287"/>
                  </a:lnTo>
                  <a:lnTo>
                    <a:pt x="361" y="287"/>
                  </a:lnTo>
                  <a:lnTo>
                    <a:pt x="361" y="287"/>
                  </a:lnTo>
                  <a:close/>
                  <a:moveTo>
                    <a:pt x="106" y="152"/>
                  </a:moveTo>
                  <a:lnTo>
                    <a:pt x="96" y="151"/>
                  </a:lnTo>
                  <a:lnTo>
                    <a:pt x="88" y="149"/>
                  </a:lnTo>
                  <a:lnTo>
                    <a:pt x="80" y="144"/>
                  </a:lnTo>
                  <a:lnTo>
                    <a:pt x="74" y="139"/>
                  </a:lnTo>
                  <a:lnTo>
                    <a:pt x="68" y="131"/>
                  </a:lnTo>
                  <a:lnTo>
                    <a:pt x="64" y="124"/>
                  </a:lnTo>
                  <a:lnTo>
                    <a:pt x="61" y="115"/>
                  </a:lnTo>
                  <a:lnTo>
                    <a:pt x="61" y="107"/>
                  </a:lnTo>
                  <a:lnTo>
                    <a:pt x="61" y="97"/>
                  </a:lnTo>
                  <a:lnTo>
                    <a:pt x="64" y="88"/>
                  </a:lnTo>
                  <a:lnTo>
                    <a:pt x="68" y="81"/>
                  </a:lnTo>
                  <a:lnTo>
                    <a:pt x="74" y="74"/>
                  </a:lnTo>
                  <a:lnTo>
                    <a:pt x="80" y="69"/>
                  </a:lnTo>
                  <a:lnTo>
                    <a:pt x="88" y="65"/>
                  </a:lnTo>
                  <a:lnTo>
                    <a:pt x="96" y="63"/>
                  </a:lnTo>
                  <a:lnTo>
                    <a:pt x="106" y="62"/>
                  </a:lnTo>
                  <a:lnTo>
                    <a:pt x="114" y="63"/>
                  </a:lnTo>
                  <a:lnTo>
                    <a:pt x="123" y="65"/>
                  </a:lnTo>
                  <a:lnTo>
                    <a:pt x="131" y="69"/>
                  </a:lnTo>
                  <a:lnTo>
                    <a:pt x="137" y="74"/>
                  </a:lnTo>
                  <a:lnTo>
                    <a:pt x="143" y="81"/>
                  </a:lnTo>
                  <a:lnTo>
                    <a:pt x="147" y="88"/>
                  </a:lnTo>
                  <a:lnTo>
                    <a:pt x="150" y="97"/>
                  </a:lnTo>
                  <a:lnTo>
                    <a:pt x="151" y="107"/>
                  </a:lnTo>
                  <a:lnTo>
                    <a:pt x="150" y="115"/>
                  </a:lnTo>
                  <a:lnTo>
                    <a:pt x="148" y="124"/>
                  </a:lnTo>
                  <a:lnTo>
                    <a:pt x="143" y="131"/>
                  </a:lnTo>
                  <a:lnTo>
                    <a:pt x="137" y="139"/>
                  </a:lnTo>
                  <a:lnTo>
                    <a:pt x="131" y="144"/>
                  </a:lnTo>
                  <a:lnTo>
                    <a:pt x="123" y="149"/>
                  </a:lnTo>
                  <a:lnTo>
                    <a:pt x="114" y="151"/>
                  </a:lnTo>
                  <a:lnTo>
                    <a:pt x="106" y="152"/>
                  </a:lnTo>
                  <a:lnTo>
                    <a:pt x="106" y="152"/>
                  </a:lnTo>
                  <a:close/>
                  <a:moveTo>
                    <a:pt x="617" y="242"/>
                  </a:moveTo>
                  <a:lnTo>
                    <a:pt x="626" y="243"/>
                  </a:lnTo>
                  <a:lnTo>
                    <a:pt x="635" y="245"/>
                  </a:lnTo>
                  <a:lnTo>
                    <a:pt x="642" y="249"/>
                  </a:lnTo>
                  <a:lnTo>
                    <a:pt x="650" y="255"/>
                  </a:lnTo>
                  <a:lnTo>
                    <a:pt x="655" y="262"/>
                  </a:lnTo>
                  <a:lnTo>
                    <a:pt x="659" y="270"/>
                  </a:lnTo>
                  <a:lnTo>
                    <a:pt x="661" y="278"/>
                  </a:lnTo>
                  <a:lnTo>
                    <a:pt x="663" y="287"/>
                  </a:lnTo>
                  <a:lnTo>
                    <a:pt x="661" y="297"/>
                  </a:lnTo>
                  <a:lnTo>
                    <a:pt x="659" y="305"/>
                  </a:lnTo>
                  <a:lnTo>
                    <a:pt x="655" y="313"/>
                  </a:lnTo>
                  <a:lnTo>
                    <a:pt x="650" y="319"/>
                  </a:lnTo>
                  <a:lnTo>
                    <a:pt x="642" y="324"/>
                  </a:lnTo>
                  <a:lnTo>
                    <a:pt x="635" y="329"/>
                  </a:lnTo>
                  <a:lnTo>
                    <a:pt x="626" y="331"/>
                  </a:lnTo>
                  <a:lnTo>
                    <a:pt x="617" y="332"/>
                  </a:lnTo>
                  <a:lnTo>
                    <a:pt x="608" y="331"/>
                  </a:lnTo>
                  <a:lnTo>
                    <a:pt x="600" y="329"/>
                  </a:lnTo>
                  <a:lnTo>
                    <a:pt x="592" y="324"/>
                  </a:lnTo>
                  <a:lnTo>
                    <a:pt x="585" y="319"/>
                  </a:lnTo>
                  <a:lnTo>
                    <a:pt x="580" y="313"/>
                  </a:lnTo>
                  <a:lnTo>
                    <a:pt x="576" y="305"/>
                  </a:lnTo>
                  <a:lnTo>
                    <a:pt x="573" y="297"/>
                  </a:lnTo>
                  <a:lnTo>
                    <a:pt x="572" y="287"/>
                  </a:lnTo>
                  <a:lnTo>
                    <a:pt x="573" y="278"/>
                  </a:lnTo>
                  <a:lnTo>
                    <a:pt x="576" y="270"/>
                  </a:lnTo>
                  <a:lnTo>
                    <a:pt x="580" y="262"/>
                  </a:lnTo>
                  <a:lnTo>
                    <a:pt x="585" y="255"/>
                  </a:lnTo>
                  <a:lnTo>
                    <a:pt x="592" y="249"/>
                  </a:lnTo>
                  <a:lnTo>
                    <a:pt x="600" y="245"/>
                  </a:lnTo>
                  <a:lnTo>
                    <a:pt x="608" y="243"/>
                  </a:lnTo>
                  <a:lnTo>
                    <a:pt x="617" y="242"/>
                  </a:lnTo>
                  <a:close/>
                  <a:moveTo>
                    <a:pt x="391" y="392"/>
                  </a:moveTo>
                  <a:lnTo>
                    <a:pt x="663" y="392"/>
                  </a:lnTo>
                  <a:lnTo>
                    <a:pt x="669" y="392"/>
                  </a:lnTo>
                  <a:lnTo>
                    <a:pt x="674" y="391"/>
                  </a:lnTo>
                  <a:lnTo>
                    <a:pt x="681" y="390"/>
                  </a:lnTo>
                  <a:lnTo>
                    <a:pt x="686" y="388"/>
                  </a:lnTo>
                  <a:lnTo>
                    <a:pt x="691" y="386"/>
                  </a:lnTo>
                  <a:lnTo>
                    <a:pt x="697" y="382"/>
                  </a:lnTo>
                  <a:lnTo>
                    <a:pt x="701" y="379"/>
                  </a:lnTo>
                  <a:lnTo>
                    <a:pt x="705" y="375"/>
                  </a:lnTo>
                  <a:lnTo>
                    <a:pt x="709" y="371"/>
                  </a:lnTo>
                  <a:lnTo>
                    <a:pt x="713" y="366"/>
                  </a:lnTo>
                  <a:lnTo>
                    <a:pt x="715" y="361"/>
                  </a:lnTo>
                  <a:lnTo>
                    <a:pt x="718" y="356"/>
                  </a:lnTo>
                  <a:lnTo>
                    <a:pt x="720" y="350"/>
                  </a:lnTo>
                  <a:lnTo>
                    <a:pt x="721" y="345"/>
                  </a:lnTo>
                  <a:lnTo>
                    <a:pt x="723" y="338"/>
                  </a:lnTo>
                  <a:lnTo>
                    <a:pt x="723" y="332"/>
                  </a:lnTo>
                  <a:lnTo>
                    <a:pt x="723" y="62"/>
                  </a:lnTo>
                  <a:lnTo>
                    <a:pt x="723" y="55"/>
                  </a:lnTo>
                  <a:lnTo>
                    <a:pt x="721" y="49"/>
                  </a:lnTo>
                  <a:lnTo>
                    <a:pt x="720" y="43"/>
                  </a:lnTo>
                  <a:lnTo>
                    <a:pt x="718" y="38"/>
                  </a:lnTo>
                  <a:lnTo>
                    <a:pt x="715" y="33"/>
                  </a:lnTo>
                  <a:lnTo>
                    <a:pt x="713" y="27"/>
                  </a:lnTo>
                  <a:lnTo>
                    <a:pt x="709" y="23"/>
                  </a:lnTo>
                  <a:lnTo>
                    <a:pt x="705" y="19"/>
                  </a:lnTo>
                  <a:lnTo>
                    <a:pt x="701" y="14"/>
                  </a:lnTo>
                  <a:lnTo>
                    <a:pt x="697" y="11"/>
                  </a:lnTo>
                  <a:lnTo>
                    <a:pt x="691" y="8"/>
                  </a:lnTo>
                  <a:lnTo>
                    <a:pt x="686" y="6"/>
                  </a:lnTo>
                  <a:lnTo>
                    <a:pt x="681" y="4"/>
                  </a:lnTo>
                  <a:lnTo>
                    <a:pt x="674" y="3"/>
                  </a:lnTo>
                  <a:lnTo>
                    <a:pt x="669" y="2"/>
                  </a:lnTo>
                  <a:lnTo>
                    <a:pt x="663" y="2"/>
                  </a:lnTo>
                  <a:lnTo>
                    <a:pt x="61" y="0"/>
                  </a:lnTo>
                  <a:lnTo>
                    <a:pt x="54" y="2"/>
                  </a:lnTo>
                  <a:lnTo>
                    <a:pt x="48" y="3"/>
                  </a:lnTo>
                  <a:lnTo>
                    <a:pt x="43" y="4"/>
                  </a:lnTo>
                  <a:lnTo>
                    <a:pt x="37" y="6"/>
                  </a:lnTo>
                  <a:lnTo>
                    <a:pt x="32" y="8"/>
                  </a:lnTo>
                  <a:lnTo>
                    <a:pt x="27" y="11"/>
                  </a:lnTo>
                  <a:lnTo>
                    <a:pt x="22" y="14"/>
                  </a:lnTo>
                  <a:lnTo>
                    <a:pt x="18" y="19"/>
                  </a:lnTo>
                  <a:lnTo>
                    <a:pt x="14" y="23"/>
                  </a:lnTo>
                  <a:lnTo>
                    <a:pt x="10" y="27"/>
                  </a:lnTo>
                  <a:lnTo>
                    <a:pt x="7" y="33"/>
                  </a:lnTo>
                  <a:lnTo>
                    <a:pt x="5" y="38"/>
                  </a:lnTo>
                  <a:lnTo>
                    <a:pt x="3" y="43"/>
                  </a:lnTo>
                  <a:lnTo>
                    <a:pt x="2" y="49"/>
                  </a:lnTo>
                  <a:lnTo>
                    <a:pt x="1" y="55"/>
                  </a:lnTo>
                  <a:lnTo>
                    <a:pt x="0" y="62"/>
                  </a:lnTo>
                  <a:lnTo>
                    <a:pt x="0" y="304"/>
                  </a:lnTo>
                  <a:lnTo>
                    <a:pt x="22" y="299"/>
                  </a:lnTo>
                  <a:lnTo>
                    <a:pt x="46" y="294"/>
                  </a:lnTo>
                  <a:lnTo>
                    <a:pt x="68" y="291"/>
                  </a:lnTo>
                  <a:lnTo>
                    <a:pt x="90" y="290"/>
                  </a:lnTo>
                  <a:lnTo>
                    <a:pt x="126" y="288"/>
                  </a:lnTo>
                  <a:lnTo>
                    <a:pt x="151" y="287"/>
                  </a:lnTo>
                  <a:lnTo>
                    <a:pt x="172" y="288"/>
                  </a:lnTo>
                  <a:lnTo>
                    <a:pt x="206" y="289"/>
                  </a:lnTo>
                  <a:lnTo>
                    <a:pt x="225" y="291"/>
                  </a:lnTo>
                  <a:lnTo>
                    <a:pt x="244" y="293"/>
                  </a:lnTo>
                  <a:lnTo>
                    <a:pt x="266" y="297"/>
                  </a:lnTo>
                  <a:lnTo>
                    <a:pt x="286" y="300"/>
                  </a:lnTo>
                  <a:lnTo>
                    <a:pt x="306" y="305"/>
                  </a:lnTo>
                  <a:lnTo>
                    <a:pt x="326" y="312"/>
                  </a:lnTo>
                  <a:lnTo>
                    <a:pt x="344" y="318"/>
                  </a:lnTo>
                  <a:lnTo>
                    <a:pt x="360" y="327"/>
                  </a:lnTo>
                  <a:lnTo>
                    <a:pt x="366" y="332"/>
                  </a:lnTo>
                  <a:lnTo>
                    <a:pt x="373" y="337"/>
                  </a:lnTo>
                  <a:lnTo>
                    <a:pt x="378" y="343"/>
                  </a:lnTo>
                  <a:lnTo>
                    <a:pt x="383" y="349"/>
                  </a:lnTo>
                  <a:lnTo>
                    <a:pt x="387" y="356"/>
                  </a:lnTo>
                  <a:lnTo>
                    <a:pt x="389" y="362"/>
                  </a:lnTo>
                  <a:lnTo>
                    <a:pt x="391" y="369"/>
                  </a:lnTo>
                  <a:lnTo>
                    <a:pt x="391" y="377"/>
                  </a:lnTo>
                  <a:lnTo>
                    <a:pt x="391" y="3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499">
              <a:extLst>
                <a:ext uri="{FF2B5EF4-FFF2-40B4-BE49-F238E27FC236}">
                  <a16:creationId xmlns="" xmlns:a16="http://schemas.microsoft.com/office/drawing/2014/main" id="{76733AC9-4C10-41D9-943F-77B6E33AE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1598613"/>
              <a:ext cx="133350" cy="33338"/>
            </a:xfrm>
            <a:custGeom>
              <a:avLst/>
              <a:gdLst>
                <a:gd name="T0" fmla="*/ 0 w 421"/>
                <a:gd name="T1" fmla="*/ 44 h 104"/>
                <a:gd name="T2" fmla="*/ 2 w 421"/>
                <a:gd name="T3" fmla="*/ 52 h 104"/>
                <a:gd name="T4" fmla="*/ 5 w 421"/>
                <a:gd name="T5" fmla="*/ 56 h 104"/>
                <a:gd name="T6" fmla="*/ 6 w 421"/>
                <a:gd name="T7" fmla="*/ 59 h 104"/>
                <a:gd name="T8" fmla="*/ 11 w 421"/>
                <a:gd name="T9" fmla="*/ 65 h 104"/>
                <a:gd name="T10" fmla="*/ 13 w 421"/>
                <a:gd name="T11" fmla="*/ 65 h 104"/>
                <a:gd name="T12" fmla="*/ 31 w 421"/>
                <a:gd name="T13" fmla="*/ 76 h 104"/>
                <a:gd name="T14" fmla="*/ 32 w 421"/>
                <a:gd name="T15" fmla="*/ 77 h 104"/>
                <a:gd name="T16" fmla="*/ 41 w 421"/>
                <a:gd name="T17" fmla="*/ 80 h 104"/>
                <a:gd name="T18" fmla="*/ 45 w 421"/>
                <a:gd name="T19" fmla="*/ 81 h 104"/>
                <a:gd name="T20" fmla="*/ 53 w 421"/>
                <a:gd name="T21" fmla="*/ 84 h 104"/>
                <a:gd name="T22" fmla="*/ 61 w 421"/>
                <a:gd name="T23" fmla="*/ 86 h 104"/>
                <a:gd name="T24" fmla="*/ 66 w 421"/>
                <a:gd name="T25" fmla="*/ 87 h 104"/>
                <a:gd name="T26" fmla="*/ 98 w 421"/>
                <a:gd name="T27" fmla="*/ 95 h 104"/>
                <a:gd name="T28" fmla="*/ 133 w 421"/>
                <a:gd name="T29" fmla="*/ 99 h 104"/>
                <a:gd name="T30" fmla="*/ 197 w 421"/>
                <a:gd name="T31" fmla="*/ 104 h 104"/>
                <a:gd name="T32" fmla="*/ 211 w 421"/>
                <a:gd name="T33" fmla="*/ 104 h 104"/>
                <a:gd name="T34" fmla="*/ 225 w 421"/>
                <a:gd name="T35" fmla="*/ 104 h 104"/>
                <a:gd name="T36" fmla="*/ 289 w 421"/>
                <a:gd name="T37" fmla="*/ 99 h 104"/>
                <a:gd name="T38" fmla="*/ 322 w 421"/>
                <a:gd name="T39" fmla="*/ 95 h 104"/>
                <a:gd name="T40" fmla="*/ 356 w 421"/>
                <a:gd name="T41" fmla="*/ 87 h 104"/>
                <a:gd name="T42" fmla="*/ 360 w 421"/>
                <a:gd name="T43" fmla="*/ 86 h 104"/>
                <a:gd name="T44" fmla="*/ 368 w 421"/>
                <a:gd name="T45" fmla="*/ 84 h 104"/>
                <a:gd name="T46" fmla="*/ 376 w 421"/>
                <a:gd name="T47" fmla="*/ 81 h 104"/>
                <a:gd name="T48" fmla="*/ 379 w 421"/>
                <a:gd name="T49" fmla="*/ 80 h 104"/>
                <a:gd name="T50" fmla="*/ 390 w 421"/>
                <a:gd name="T51" fmla="*/ 77 h 104"/>
                <a:gd name="T52" fmla="*/ 391 w 421"/>
                <a:gd name="T53" fmla="*/ 76 h 104"/>
                <a:gd name="T54" fmla="*/ 409 w 421"/>
                <a:gd name="T55" fmla="*/ 65 h 104"/>
                <a:gd name="T56" fmla="*/ 409 w 421"/>
                <a:gd name="T57" fmla="*/ 65 h 104"/>
                <a:gd name="T58" fmla="*/ 416 w 421"/>
                <a:gd name="T59" fmla="*/ 59 h 104"/>
                <a:gd name="T60" fmla="*/ 417 w 421"/>
                <a:gd name="T61" fmla="*/ 56 h 104"/>
                <a:gd name="T62" fmla="*/ 420 w 421"/>
                <a:gd name="T63" fmla="*/ 52 h 104"/>
                <a:gd name="T64" fmla="*/ 421 w 421"/>
                <a:gd name="T65" fmla="*/ 44 h 104"/>
                <a:gd name="T66" fmla="*/ 410 w 421"/>
                <a:gd name="T67" fmla="*/ 4 h 104"/>
                <a:gd name="T68" fmla="*/ 386 w 421"/>
                <a:gd name="T69" fmla="*/ 10 h 104"/>
                <a:gd name="T70" fmla="*/ 344 w 421"/>
                <a:gd name="T71" fmla="*/ 19 h 104"/>
                <a:gd name="T72" fmla="*/ 284 w 421"/>
                <a:gd name="T73" fmla="*/ 25 h 104"/>
                <a:gd name="T74" fmla="*/ 231 w 421"/>
                <a:gd name="T75" fmla="*/ 28 h 104"/>
                <a:gd name="T76" fmla="*/ 191 w 421"/>
                <a:gd name="T77" fmla="*/ 28 h 104"/>
                <a:gd name="T78" fmla="*/ 138 w 421"/>
                <a:gd name="T79" fmla="*/ 25 h 104"/>
                <a:gd name="T80" fmla="*/ 78 w 421"/>
                <a:gd name="T81" fmla="*/ 19 h 104"/>
                <a:gd name="T82" fmla="*/ 35 w 421"/>
                <a:gd name="T83" fmla="*/ 10 h 104"/>
                <a:gd name="T84" fmla="*/ 10 w 421"/>
                <a:gd name="T85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21" h="104">
                  <a:moveTo>
                    <a:pt x="0" y="0"/>
                  </a:moveTo>
                  <a:lnTo>
                    <a:pt x="0" y="44"/>
                  </a:lnTo>
                  <a:lnTo>
                    <a:pt x="1" y="48"/>
                  </a:lnTo>
                  <a:lnTo>
                    <a:pt x="2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8" y="62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3" y="65"/>
                  </a:lnTo>
                  <a:lnTo>
                    <a:pt x="20" y="70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2" y="77"/>
                  </a:lnTo>
                  <a:lnTo>
                    <a:pt x="36" y="79"/>
                  </a:lnTo>
                  <a:lnTo>
                    <a:pt x="41" y="80"/>
                  </a:lnTo>
                  <a:lnTo>
                    <a:pt x="44" y="81"/>
                  </a:lnTo>
                  <a:lnTo>
                    <a:pt x="45" y="81"/>
                  </a:lnTo>
                  <a:lnTo>
                    <a:pt x="49" y="83"/>
                  </a:lnTo>
                  <a:lnTo>
                    <a:pt x="53" y="84"/>
                  </a:lnTo>
                  <a:lnTo>
                    <a:pt x="58" y="85"/>
                  </a:lnTo>
                  <a:lnTo>
                    <a:pt x="61" y="86"/>
                  </a:lnTo>
                  <a:lnTo>
                    <a:pt x="64" y="87"/>
                  </a:lnTo>
                  <a:lnTo>
                    <a:pt x="66" y="87"/>
                  </a:lnTo>
                  <a:lnTo>
                    <a:pt x="82" y="92"/>
                  </a:lnTo>
                  <a:lnTo>
                    <a:pt x="98" y="95"/>
                  </a:lnTo>
                  <a:lnTo>
                    <a:pt x="115" y="97"/>
                  </a:lnTo>
                  <a:lnTo>
                    <a:pt x="133" y="99"/>
                  </a:lnTo>
                  <a:lnTo>
                    <a:pt x="166" y="102"/>
                  </a:lnTo>
                  <a:lnTo>
                    <a:pt x="197" y="104"/>
                  </a:lnTo>
                  <a:lnTo>
                    <a:pt x="203" y="104"/>
                  </a:lnTo>
                  <a:lnTo>
                    <a:pt x="211" y="104"/>
                  </a:lnTo>
                  <a:lnTo>
                    <a:pt x="217" y="104"/>
                  </a:lnTo>
                  <a:lnTo>
                    <a:pt x="225" y="104"/>
                  </a:lnTo>
                  <a:lnTo>
                    <a:pt x="255" y="102"/>
                  </a:lnTo>
                  <a:lnTo>
                    <a:pt x="289" y="99"/>
                  </a:lnTo>
                  <a:lnTo>
                    <a:pt x="306" y="97"/>
                  </a:lnTo>
                  <a:lnTo>
                    <a:pt x="322" y="95"/>
                  </a:lnTo>
                  <a:lnTo>
                    <a:pt x="340" y="92"/>
                  </a:lnTo>
                  <a:lnTo>
                    <a:pt x="356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4" y="85"/>
                  </a:lnTo>
                  <a:lnTo>
                    <a:pt x="368" y="84"/>
                  </a:lnTo>
                  <a:lnTo>
                    <a:pt x="372" y="83"/>
                  </a:lnTo>
                  <a:lnTo>
                    <a:pt x="376" y="81"/>
                  </a:lnTo>
                  <a:lnTo>
                    <a:pt x="378" y="81"/>
                  </a:lnTo>
                  <a:lnTo>
                    <a:pt x="379" y="80"/>
                  </a:lnTo>
                  <a:lnTo>
                    <a:pt x="385" y="79"/>
                  </a:lnTo>
                  <a:lnTo>
                    <a:pt x="390" y="77"/>
                  </a:lnTo>
                  <a:lnTo>
                    <a:pt x="390" y="76"/>
                  </a:lnTo>
                  <a:lnTo>
                    <a:pt x="391" y="76"/>
                  </a:lnTo>
                  <a:lnTo>
                    <a:pt x="401" y="70"/>
                  </a:lnTo>
                  <a:lnTo>
                    <a:pt x="409" y="65"/>
                  </a:lnTo>
                  <a:lnTo>
                    <a:pt x="409" y="65"/>
                  </a:lnTo>
                  <a:lnTo>
                    <a:pt x="409" y="65"/>
                  </a:lnTo>
                  <a:lnTo>
                    <a:pt x="413" y="62"/>
                  </a:lnTo>
                  <a:lnTo>
                    <a:pt x="416" y="59"/>
                  </a:lnTo>
                  <a:lnTo>
                    <a:pt x="417" y="57"/>
                  </a:lnTo>
                  <a:lnTo>
                    <a:pt x="417" y="56"/>
                  </a:lnTo>
                  <a:lnTo>
                    <a:pt x="419" y="54"/>
                  </a:lnTo>
                  <a:lnTo>
                    <a:pt x="420" y="52"/>
                  </a:lnTo>
                  <a:lnTo>
                    <a:pt x="421" y="48"/>
                  </a:lnTo>
                  <a:lnTo>
                    <a:pt x="421" y="44"/>
                  </a:lnTo>
                  <a:lnTo>
                    <a:pt x="421" y="0"/>
                  </a:lnTo>
                  <a:lnTo>
                    <a:pt x="410" y="4"/>
                  </a:lnTo>
                  <a:lnTo>
                    <a:pt x="399" y="7"/>
                  </a:lnTo>
                  <a:lnTo>
                    <a:pt x="386" y="10"/>
                  </a:lnTo>
                  <a:lnTo>
                    <a:pt x="373" y="13"/>
                  </a:lnTo>
                  <a:lnTo>
                    <a:pt x="344" y="19"/>
                  </a:lnTo>
                  <a:lnTo>
                    <a:pt x="314" y="23"/>
                  </a:lnTo>
                  <a:lnTo>
                    <a:pt x="284" y="25"/>
                  </a:lnTo>
                  <a:lnTo>
                    <a:pt x="256" y="27"/>
                  </a:lnTo>
                  <a:lnTo>
                    <a:pt x="231" y="28"/>
                  </a:lnTo>
                  <a:lnTo>
                    <a:pt x="211" y="28"/>
                  </a:lnTo>
                  <a:lnTo>
                    <a:pt x="191" y="28"/>
                  </a:lnTo>
                  <a:lnTo>
                    <a:pt x="166" y="27"/>
                  </a:lnTo>
                  <a:lnTo>
                    <a:pt x="138" y="25"/>
                  </a:lnTo>
                  <a:lnTo>
                    <a:pt x="108" y="23"/>
                  </a:lnTo>
                  <a:lnTo>
                    <a:pt x="78" y="19"/>
                  </a:lnTo>
                  <a:lnTo>
                    <a:pt x="49" y="13"/>
                  </a:lnTo>
                  <a:lnTo>
                    <a:pt x="35" y="10"/>
                  </a:lnTo>
                  <a:lnTo>
                    <a:pt x="22" y="7"/>
                  </a:lnTo>
                  <a:lnTo>
                    <a:pt x="1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500">
              <a:extLst>
                <a:ext uri="{FF2B5EF4-FFF2-40B4-BE49-F238E27FC236}">
                  <a16:creationId xmlns="" xmlns:a16="http://schemas.microsoft.com/office/drawing/2014/main" id="{ABF12256-D22D-431D-94BE-D54824D5E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1474788"/>
              <a:ext cx="133350" cy="28575"/>
            </a:xfrm>
            <a:custGeom>
              <a:avLst/>
              <a:gdLst>
                <a:gd name="T0" fmla="*/ 420 w 420"/>
                <a:gd name="T1" fmla="*/ 58 h 90"/>
                <a:gd name="T2" fmla="*/ 419 w 420"/>
                <a:gd name="T3" fmla="*/ 55 h 90"/>
                <a:gd name="T4" fmla="*/ 418 w 420"/>
                <a:gd name="T5" fmla="*/ 50 h 90"/>
                <a:gd name="T6" fmla="*/ 416 w 420"/>
                <a:gd name="T7" fmla="*/ 47 h 90"/>
                <a:gd name="T8" fmla="*/ 413 w 420"/>
                <a:gd name="T9" fmla="*/ 44 h 90"/>
                <a:gd name="T10" fmla="*/ 406 w 420"/>
                <a:gd name="T11" fmla="*/ 37 h 90"/>
                <a:gd name="T12" fmla="*/ 397 w 420"/>
                <a:gd name="T13" fmla="*/ 32 h 90"/>
                <a:gd name="T14" fmla="*/ 386 w 420"/>
                <a:gd name="T15" fmla="*/ 27 h 90"/>
                <a:gd name="T16" fmla="*/ 374 w 420"/>
                <a:gd name="T17" fmla="*/ 22 h 90"/>
                <a:gd name="T18" fmla="*/ 360 w 420"/>
                <a:gd name="T19" fmla="*/ 18 h 90"/>
                <a:gd name="T20" fmla="*/ 345 w 420"/>
                <a:gd name="T21" fmla="*/ 14 h 90"/>
                <a:gd name="T22" fmla="*/ 313 w 420"/>
                <a:gd name="T23" fmla="*/ 9 h 90"/>
                <a:gd name="T24" fmla="*/ 277 w 420"/>
                <a:gd name="T25" fmla="*/ 3 h 90"/>
                <a:gd name="T26" fmla="*/ 243 w 420"/>
                <a:gd name="T27" fmla="*/ 1 h 90"/>
                <a:gd name="T28" fmla="*/ 210 w 420"/>
                <a:gd name="T29" fmla="*/ 0 h 90"/>
                <a:gd name="T30" fmla="*/ 172 w 420"/>
                <a:gd name="T31" fmla="*/ 1 h 90"/>
                <a:gd name="T32" fmla="*/ 133 w 420"/>
                <a:gd name="T33" fmla="*/ 4 h 90"/>
                <a:gd name="T34" fmla="*/ 113 w 420"/>
                <a:gd name="T35" fmla="*/ 7 h 90"/>
                <a:gd name="T36" fmla="*/ 94 w 420"/>
                <a:gd name="T37" fmla="*/ 11 h 90"/>
                <a:gd name="T38" fmla="*/ 76 w 420"/>
                <a:gd name="T39" fmla="*/ 14 h 90"/>
                <a:gd name="T40" fmla="*/ 59 w 420"/>
                <a:gd name="T41" fmla="*/ 18 h 90"/>
                <a:gd name="T42" fmla="*/ 59 w 420"/>
                <a:gd name="T43" fmla="*/ 18 h 90"/>
                <a:gd name="T44" fmla="*/ 55 w 420"/>
                <a:gd name="T45" fmla="*/ 19 h 90"/>
                <a:gd name="T46" fmla="*/ 52 w 420"/>
                <a:gd name="T47" fmla="*/ 20 h 90"/>
                <a:gd name="T48" fmla="*/ 48 w 420"/>
                <a:gd name="T49" fmla="*/ 21 h 90"/>
                <a:gd name="T50" fmla="*/ 44 w 420"/>
                <a:gd name="T51" fmla="*/ 22 h 90"/>
                <a:gd name="T52" fmla="*/ 43 w 420"/>
                <a:gd name="T53" fmla="*/ 24 h 90"/>
                <a:gd name="T54" fmla="*/ 40 w 420"/>
                <a:gd name="T55" fmla="*/ 24 h 90"/>
                <a:gd name="T56" fmla="*/ 35 w 420"/>
                <a:gd name="T57" fmla="*/ 26 h 90"/>
                <a:gd name="T58" fmla="*/ 31 w 420"/>
                <a:gd name="T59" fmla="*/ 28 h 90"/>
                <a:gd name="T60" fmla="*/ 30 w 420"/>
                <a:gd name="T61" fmla="*/ 28 h 90"/>
                <a:gd name="T62" fmla="*/ 30 w 420"/>
                <a:gd name="T63" fmla="*/ 28 h 90"/>
                <a:gd name="T64" fmla="*/ 19 w 420"/>
                <a:gd name="T65" fmla="*/ 33 h 90"/>
                <a:gd name="T66" fmla="*/ 12 w 420"/>
                <a:gd name="T67" fmla="*/ 40 h 90"/>
                <a:gd name="T68" fmla="*/ 10 w 420"/>
                <a:gd name="T69" fmla="*/ 40 h 90"/>
                <a:gd name="T70" fmla="*/ 10 w 420"/>
                <a:gd name="T71" fmla="*/ 40 h 90"/>
                <a:gd name="T72" fmla="*/ 7 w 420"/>
                <a:gd name="T73" fmla="*/ 43 h 90"/>
                <a:gd name="T74" fmla="*/ 5 w 420"/>
                <a:gd name="T75" fmla="*/ 46 h 90"/>
                <a:gd name="T76" fmla="*/ 4 w 420"/>
                <a:gd name="T77" fmla="*/ 47 h 90"/>
                <a:gd name="T78" fmla="*/ 4 w 420"/>
                <a:gd name="T79" fmla="*/ 48 h 90"/>
                <a:gd name="T80" fmla="*/ 2 w 420"/>
                <a:gd name="T81" fmla="*/ 50 h 90"/>
                <a:gd name="T82" fmla="*/ 1 w 420"/>
                <a:gd name="T83" fmla="*/ 52 h 90"/>
                <a:gd name="T84" fmla="*/ 0 w 420"/>
                <a:gd name="T85" fmla="*/ 56 h 90"/>
                <a:gd name="T86" fmla="*/ 0 w 420"/>
                <a:gd name="T87" fmla="*/ 58 h 90"/>
                <a:gd name="T88" fmla="*/ 8 w 420"/>
                <a:gd name="T89" fmla="*/ 63 h 90"/>
                <a:gd name="T90" fmla="*/ 22 w 420"/>
                <a:gd name="T91" fmla="*/ 68 h 90"/>
                <a:gd name="T92" fmla="*/ 43 w 420"/>
                <a:gd name="T93" fmla="*/ 74 h 90"/>
                <a:gd name="T94" fmla="*/ 67 w 420"/>
                <a:gd name="T95" fmla="*/ 78 h 90"/>
                <a:gd name="T96" fmla="*/ 96 w 420"/>
                <a:gd name="T97" fmla="*/ 84 h 90"/>
                <a:gd name="T98" fmla="*/ 131 w 420"/>
                <a:gd name="T99" fmla="*/ 87 h 90"/>
                <a:gd name="T100" fmla="*/ 168 w 420"/>
                <a:gd name="T101" fmla="*/ 90 h 90"/>
                <a:gd name="T102" fmla="*/ 210 w 420"/>
                <a:gd name="T103" fmla="*/ 90 h 90"/>
                <a:gd name="T104" fmla="*/ 251 w 420"/>
                <a:gd name="T105" fmla="*/ 90 h 90"/>
                <a:gd name="T106" fmla="*/ 289 w 420"/>
                <a:gd name="T107" fmla="*/ 87 h 90"/>
                <a:gd name="T108" fmla="*/ 323 w 420"/>
                <a:gd name="T109" fmla="*/ 84 h 90"/>
                <a:gd name="T110" fmla="*/ 353 w 420"/>
                <a:gd name="T111" fmla="*/ 78 h 90"/>
                <a:gd name="T112" fmla="*/ 377 w 420"/>
                <a:gd name="T113" fmla="*/ 74 h 90"/>
                <a:gd name="T114" fmla="*/ 398 w 420"/>
                <a:gd name="T115" fmla="*/ 68 h 90"/>
                <a:gd name="T116" fmla="*/ 412 w 420"/>
                <a:gd name="T117" fmla="*/ 62 h 90"/>
                <a:gd name="T118" fmla="*/ 420 w 420"/>
                <a:gd name="T119" fmla="*/ 5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0" h="90">
                  <a:moveTo>
                    <a:pt x="420" y="58"/>
                  </a:moveTo>
                  <a:lnTo>
                    <a:pt x="419" y="55"/>
                  </a:lnTo>
                  <a:lnTo>
                    <a:pt x="418" y="50"/>
                  </a:lnTo>
                  <a:lnTo>
                    <a:pt x="416" y="47"/>
                  </a:lnTo>
                  <a:lnTo>
                    <a:pt x="413" y="44"/>
                  </a:lnTo>
                  <a:lnTo>
                    <a:pt x="406" y="37"/>
                  </a:lnTo>
                  <a:lnTo>
                    <a:pt x="397" y="32"/>
                  </a:lnTo>
                  <a:lnTo>
                    <a:pt x="386" y="27"/>
                  </a:lnTo>
                  <a:lnTo>
                    <a:pt x="374" y="22"/>
                  </a:lnTo>
                  <a:lnTo>
                    <a:pt x="360" y="18"/>
                  </a:lnTo>
                  <a:lnTo>
                    <a:pt x="345" y="14"/>
                  </a:lnTo>
                  <a:lnTo>
                    <a:pt x="313" y="9"/>
                  </a:lnTo>
                  <a:lnTo>
                    <a:pt x="277" y="3"/>
                  </a:lnTo>
                  <a:lnTo>
                    <a:pt x="243" y="1"/>
                  </a:lnTo>
                  <a:lnTo>
                    <a:pt x="210" y="0"/>
                  </a:lnTo>
                  <a:lnTo>
                    <a:pt x="172" y="1"/>
                  </a:lnTo>
                  <a:lnTo>
                    <a:pt x="133" y="4"/>
                  </a:lnTo>
                  <a:lnTo>
                    <a:pt x="113" y="7"/>
                  </a:lnTo>
                  <a:lnTo>
                    <a:pt x="94" y="11"/>
                  </a:lnTo>
                  <a:lnTo>
                    <a:pt x="76" y="14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5" y="19"/>
                  </a:lnTo>
                  <a:lnTo>
                    <a:pt x="52" y="20"/>
                  </a:lnTo>
                  <a:lnTo>
                    <a:pt x="48" y="21"/>
                  </a:lnTo>
                  <a:lnTo>
                    <a:pt x="44" y="22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35" y="26"/>
                  </a:lnTo>
                  <a:lnTo>
                    <a:pt x="31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19" y="33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6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2" y="50"/>
                  </a:lnTo>
                  <a:lnTo>
                    <a:pt x="1" y="52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8" y="63"/>
                  </a:lnTo>
                  <a:lnTo>
                    <a:pt x="22" y="68"/>
                  </a:lnTo>
                  <a:lnTo>
                    <a:pt x="43" y="74"/>
                  </a:lnTo>
                  <a:lnTo>
                    <a:pt x="67" y="78"/>
                  </a:lnTo>
                  <a:lnTo>
                    <a:pt x="96" y="84"/>
                  </a:lnTo>
                  <a:lnTo>
                    <a:pt x="131" y="87"/>
                  </a:lnTo>
                  <a:lnTo>
                    <a:pt x="168" y="90"/>
                  </a:lnTo>
                  <a:lnTo>
                    <a:pt x="210" y="90"/>
                  </a:lnTo>
                  <a:lnTo>
                    <a:pt x="251" y="90"/>
                  </a:lnTo>
                  <a:lnTo>
                    <a:pt x="289" y="87"/>
                  </a:lnTo>
                  <a:lnTo>
                    <a:pt x="323" y="84"/>
                  </a:lnTo>
                  <a:lnTo>
                    <a:pt x="353" y="78"/>
                  </a:lnTo>
                  <a:lnTo>
                    <a:pt x="377" y="74"/>
                  </a:lnTo>
                  <a:lnTo>
                    <a:pt x="398" y="68"/>
                  </a:lnTo>
                  <a:lnTo>
                    <a:pt x="412" y="62"/>
                  </a:lnTo>
                  <a:lnTo>
                    <a:pt x="42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501">
              <a:extLst>
                <a:ext uri="{FF2B5EF4-FFF2-40B4-BE49-F238E27FC236}">
                  <a16:creationId xmlns="" xmlns:a16="http://schemas.microsoft.com/office/drawing/2014/main" id="{0AD69783-F0E5-4C6D-9863-F708AC16F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1503363"/>
              <a:ext cx="133350" cy="23813"/>
            </a:xfrm>
            <a:custGeom>
              <a:avLst/>
              <a:gdLst>
                <a:gd name="T0" fmla="*/ 0 w 421"/>
                <a:gd name="T1" fmla="*/ 0 h 75"/>
                <a:gd name="T2" fmla="*/ 0 w 421"/>
                <a:gd name="T3" fmla="*/ 42 h 75"/>
                <a:gd name="T4" fmla="*/ 8 w 421"/>
                <a:gd name="T5" fmla="*/ 46 h 75"/>
                <a:gd name="T6" fmla="*/ 22 w 421"/>
                <a:gd name="T7" fmla="*/ 52 h 75"/>
                <a:gd name="T8" fmla="*/ 43 w 421"/>
                <a:gd name="T9" fmla="*/ 57 h 75"/>
                <a:gd name="T10" fmla="*/ 67 w 421"/>
                <a:gd name="T11" fmla="*/ 62 h 75"/>
                <a:gd name="T12" fmla="*/ 97 w 421"/>
                <a:gd name="T13" fmla="*/ 68 h 75"/>
                <a:gd name="T14" fmla="*/ 130 w 421"/>
                <a:gd name="T15" fmla="*/ 71 h 75"/>
                <a:gd name="T16" fmla="*/ 169 w 421"/>
                <a:gd name="T17" fmla="*/ 74 h 75"/>
                <a:gd name="T18" fmla="*/ 211 w 421"/>
                <a:gd name="T19" fmla="*/ 75 h 75"/>
                <a:gd name="T20" fmla="*/ 253 w 421"/>
                <a:gd name="T21" fmla="*/ 74 h 75"/>
                <a:gd name="T22" fmla="*/ 290 w 421"/>
                <a:gd name="T23" fmla="*/ 71 h 75"/>
                <a:gd name="T24" fmla="*/ 325 w 421"/>
                <a:gd name="T25" fmla="*/ 68 h 75"/>
                <a:gd name="T26" fmla="*/ 355 w 421"/>
                <a:gd name="T27" fmla="*/ 62 h 75"/>
                <a:gd name="T28" fmla="*/ 379 w 421"/>
                <a:gd name="T29" fmla="*/ 57 h 75"/>
                <a:gd name="T30" fmla="*/ 399 w 421"/>
                <a:gd name="T31" fmla="*/ 52 h 75"/>
                <a:gd name="T32" fmla="*/ 414 w 421"/>
                <a:gd name="T33" fmla="*/ 46 h 75"/>
                <a:gd name="T34" fmla="*/ 421 w 421"/>
                <a:gd name="T35" fmla="*/ 42 h 75"/>
                <a:gd name="T36" fmla="*/ 421 w 421"/>
                <a:gd name="T37" fmla="*/ 0 h 75"/>
                <a:gd name="T38" fmla="*/ 410 w 421"/>
                <a:gd name="T39" fmla="*/ 4 h 75"/>
                <a:gd name="T40" fmla="*/ 399 w 421"/>
                <a:gd name="T41" fmla="*/ 8 h 75"/>
                <a:gd name="T42" fmla="*/ 386 w 421"/>
                <a:gd name="T43" fmla="*/ 12 h 75"/>
                <a:gd name="T44" fmla="*/ 373 w 421"/>
                <a:gd name="T45" fmla="*/ 14 h 75"/>
                <a:gd name="T46" fmla="*/ 344 w 421"/>
                <a:gd name="T47" fmla="*/ 19 h 75"/>
                <a:gd name="T48" fmla="*/ 314 w 421"/>
                <a:gd name="T49" fmla="*/ 24 h 75"/>
                <a:gd name="T50" fmla="*/ 284 w 421"/>
                <a:gd name="T51" fmla="*/ 27 h 75"/>
                <a:gd name="T52" fmla="*/ 256 w 421"/>
                <a:gd name="T53" fmla="*/ 28 h 75"/>
                <a:gd name="T54" fmla="*/ 231 w 421"/>
                <a:gd name="T55" fmla="*/ 29 h 75"/>
                <a:gd name="T56" fmla="*/ 211 w 421"/>
                <a:gd name="T57" fmla="*/ 30 h 75"/>
                <a:gd name="T58" fmla="*/ 191 w 421"/>
                <a:gd name="T59" fmla="*/ 29 h 75"/>
                <a:gd name="T60" fmla="*/ 166 w 421"/>
                <a:gd name="T61" fmla="*/ 28 h 75"/>
                <a:gd name="T62" fmla="*/ 138 w 421"/>
                <a:gd name="T63" fmla="*/ 27 h 75"/>
                <a:gd name="T64" fmla="*/ 108 w 421"/>
                <a:gd name="T65" fmla="*/ 24 h 75"/>
                <a:gd name="T66" fmla="*/ 78 w 421"/>
                <a:gd name="T67" fmla="*/ 19 h 75"/>
                <a:gd name="T68" fmla="*/ 49 w 421"/>
                <a:gd name="T69" fmla="*/ 15 h 75"/>
                <a:gd name="T70" fmla="*/ 35 w 421"/>
                <a:gd name="T71" fmla="*/ 12 h 75"/>
                <a:gd name="T72" fmla="*/ 22 w 421"/>
                <a:gd name="T73" fmla="*/ 8 h 75"/>
                <a:gd name="T74" fmla="*/ 10 w 421"/>
                <a:gd name="T75" fmla="*/ 4 h 75"/>
                <a:gd name="T76" fmla="*/ 0 w 421"/>
                <a:gd name="T77" fmla="*/ 0 h 75"/>
                <a:gd name="T78" fmla="*/ 0 w 421"/>
                <a:gd name="T7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1" h="75">
                  <a:moveTo>
                    <a:pt x="0" y="0"/>
                  </a:moveTo>
                  <a:lnTo>
                    <a:pt x="0" y="42"/>
                  </a:lnTo>
                  <a:lnTo>
                    <a:pt x="8" y="46"/>
                  </a:lnTo>
                  <a:lnTo>
                    <a:pt x="22" y="52"/>
                  </a:lnTo>
                  <a:lnTo>
                    <a:pt x="43" y="57"/>
                  </a:lnTo>
                  <a:lnTo>
                    <a:pt x="67" y="62"/>
                  </a:lnTo>
                  <a:lnTo>
                    <a:pt x="97" y="68"/>
                  </a:lnTo>
                  <a:lnTo>
                    <a:pt x="130" y="71"/>
                  </a:lnTo>
                  <a:lnTo>
                    <a:pt x="169" y="74"/>
                  </a:lnTo>
                  <a:lnTo>
                    <a:pt x="211" y="75"/>
                  </a:lnTo>
                  <a:lnTo>
                    <a:pt x="253" y="74"/>
                  </a:lnTo>
                  <a:lnTo>
                    <a:pt x="290" y="71"/>
                  </a:lnTo>
                  <a:lnTo>
                    <a:pt x="325" y="68"/>
                  </a:lnTo>
                  <a:lnTo>
                    <a:pt x="355" y="62"/>
                  </a:lnTo>
                  <a:lnTo>
                    <a:pt x="379" y="57"/>
                  </a:lnTo>
                  <a:lnTo>
                    <a:pt x="399" y="52"/>
                  </a:lnTo>
                  <a:lnTo>
                    <a:pt x="414" y="46"/>
                  </a:lnTo>
                  <a:lnTo>
                    <a:pt x="421" y="42"/>
                  </a:lnTo>
                  <a:lnTo>
                    <a:pt x="421" y="0"/>
                  </a:lnTo>
                  <a:lnTo>
                    <a:pt x="410" y="4"/>
                  </a:lnTo>
                  <a:lnTo>
                    <a:pt x="399" y="8"/>
                  </a:lnTo>
                  <a:lnTo>
                    <a:pt x="386" y="12"/>
                  </a:lnTo>
                  <a:lnTo>
                    <a:pt x="373" y="14"/>
                  </a:lnTo>
                  <a:lnTo>
                    <a:pt x="344" y="19"/>
                  </a:lnTo>
                  <a:lnTo>
                    <a:pt x="314" y="24"/>
                  </a:lnTo>
                  <a:lnTo>
                    <a:pt x="284" y="27"/>
                  </a:lnTo>
                  <a:lnTo>
                    <a:pt x="256" y="28"/>
                  </a:lnTo>
                  <a:lnTo>
                    <a:pt x="231" y="29"/>
                  </a:lnTo>
                  <a:lnTo>
                    <a:pt x="211" y="30"/>
                  </a:lnTo>
                  <a:lnTo>
                    <a:pt x="191" y="29"/>
                  </a:lnTo>
                  <a:lnTo>
                    <a:pt x="166" y="28"/>
                  </a:lnTo>
                  <a:lnTo>
                    <a:pt x="138" y="27"/>
                  </a:lnTo>
                  <a:lnTo>
                    <a:pt x="108" y="24"/>
                  </a:lnTo>
                  <a:lnTo>
                    <a:pt x="78" y="19"/>
                  </a:lnTo>
                  <a:lnTo>
                    <a:pt x="49" y="15"/>
                  </a:lnTo>
                  <a:lnTo>
                    <a:pt x="35" y="12"/>
                  </a:lnTo>
                  <a:lnTo>
                    <a:pt x="22" y="8"/>
                  </a:lnTo>
                  <a:lnTo>
                    <a:pt x="1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502">
              <a:extLst>
                <a:ext uri="{FF2B5EF4-FFF2-40B4-BE49-F238E27FC236}">
                  <a16:creationId xmlns="" xmlns:a16="http://schemas.microsoft.com/office/drawing/2014/main" id="{1E94D1C9-2B0D-4BC2-A186-F8B626B3F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1574800"/>
              <a:ext cx="133350" cy="23813"/>
            </a:xfrm>
            <a:custGeom>
              <a:avLst/>
              <a:gdLst>
                <a:gd name="T0" fmla="*/ 0 w 421"/>
                <a:gd name="T1" fmla="*/ 0 h 75"/>
                <a:gd name="T2" fmla="*/ 0 w 421"/>
                <a:gd name="T3" fmla="*/ 42 h 75"/>
                <a:gd name="T4" fmla="*/ 8 w 421"/>
                <a:gd name="T5" fmla="*/ 48 h 75"/>
                <a:gd name="T6" fmla="*/ 22 w 421"/>
                <a:gd name="T7" fmla="*/ 53 h 75"/>
                <a:gd name="T8" fmla="*/ 43 w 421"/>
                <a:gd name="T9" fmla="*/ 58 h 75"/>
                <a:gd name="T10" fmla="*/ 67 w 421"/>
                <a:gd name="T11" fmla="*/ 64 h 75"/>
                <a:gd name="T12" fmla="*/ 97 w 421"/>
                <a:gd name="T13" fmla="*/ 68 h 75"/>
                <a:gd name="T14" fmla="*/ 130 w 421"/>
                <a:gd name="T15" fmla="*/ 72 h 75"/>
                <a:gd name="T16" fmla="*/ 169 w 421"/>
                <a:gd name="T17" fmla="*/ 74 h 75"/>
                <a:gd name="T18" fmla="*/ 211 w 421"/>
                <a:gd name="T19" fmla="*/ 75 h 75"/>
                <a:gd name="T20" fmla="*/ 253 w 421"/>
                <a:gd name="T21" fmla="*/ 74 h 75"/>
                <a:gd name="T22" fmla="*/ 290 w 421"/>
                <a:gd name="T23" fmla="*/ 72 h 75"/>
                <a:gd name="T24" fmla="*/ 325 w 421"/>
                <a:gd name="T25" fmla="*/ 68 h 75"/>
                <a:gd name="T26" fmla="*/ 355 w 421"/>
                <a:gd name="T27" fmla="*/ 64 h 75"/>
                <a:gd name="T28" fmla="*/ 379 w 421"/>
                <a:gd name="T29" fmla="*/ 58 h 75"/>
                <a:gd name="T30" fmla="*/ 399 w 421"/>
                <a:gd name="T31" fmla="*/ 53 h 75"/>
                <a:gd name="T32" fmla="*/ 414 w 421"/>
                <a:gd name="T33" fmla="*/ 48 h 75"/>
                <a:gd name="T34" fmla="*/ 421 w 421"/>
                <a:gd name="T35" fmla="*/ 42 h 75"/>
                <a:gd name="T36" fmla="*/ 421 w 421"/>
                <a:gd name="T37" fmla="*/ 0 h 75"/>
                <a:gd name="T38" fmla="*/ 410 w 421"/>
                <a:gd name="T39" fmla="*/ 5 h 75"/>
                <a:gd name="T40" fmla="*/ 399 w 421"/>
                <a:gd name="T41" fmla="*/ 9 h 75"/>
                <a:gd name="T42" fmla="*/ 386 w 421"/>
                <a:gd name="T43" fmla="*/ 12 h 75"/>
                <a:gd name="T44" fmla="*/ 373 w 421"/>
                <a:gd name="T45" fmla="*/ 15 h 75"/>
                <a:gd name="T46" fmla="*/ 344 w 421"/>
                <a:gd name="T47" fmla="*/ 21 h 75"/>
                <a:gd name="T48" fmla="*/ 314 w 421"/>
                <a:gd name="T49" fmla="*/ 24 h 75"/>
                <a:gd name="T50" fmla="*/ 284 w 421"/>
                <a:gd name="T51" fmla="*/ 27 h 75"/>
                <a:gd name="T52" fmla="*/ 256 w 421"/>
                <a:gd name="T53" fmla="*/ 29 h 75"/>
                <a:gd name="T54" fmla="*/ 231 w 421"/>
                <a:gd name="T55" fmla="*/ 30 h 75"/>
                <a:gd name="T56" fmla="*/ 211 w 421"/>
                <a:gd name="T57" fmla="*/ 30 h 75"/>
                <a:gd name="T58" fmla="*/ 191 w 421"/>
                <a:gd name="T59" fmla="*/ 30 h 75"/>
                <a:gd name="T60" fmla="*/ 166 w 421"/>
                <a:gd name="T61" fmla="*/ 29 h 75"/>
                <a:gd name="T62" fmla="*/ 138 w 421"/>
                <a:gd name="T63" fmla="*/ 27 h 75"/>
                <a:gd name="T64" fmla="*/ 108 w 421"/>
                <a:gd name="T65" fmla="*/ 24 h 75"/>
                <a:gd name="T66" fmla="*/ 78 w 421"/>
                <a:gd name="T67" fmla="*/ 21 h 75"/>
                <a:gd name="T68" fmla="*/ 49 w 421"/>
                <a:gd name="T69" fmla="*/ 15 h 75"/>
                <a:gd name="T70" fmla="*/ 35 w 421"/>
                <a:gd name="T71" fmla="*/ 12 h 75"/>
                <a:gd name="T72" fmla="*/ 22 w 421"/>
                <a:gd name="T73" fmla="*/ 9 h 75"/>
                <a:gd name="T74" fmla="*/ 10 w 421"/>
                <a:gd name="T75" fmla="*/ 5 h 75"/>
                <a:gd name="T76" fmla="*/ 0 w 421"/>
                <a:gd name="T77" fmla="*/ 1 h 75"/>
                <a:gd name="T78" fmla="*/ 0 w 421"/>
                <a:gd name="T7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1" h="75">
                  <a:moveTo>
                    <a:pt x="0" y="0"/>
                  </a:moveTo>
                  <a:lnTo>
                    <a:pt x="0" y="42"/>
                  </a:lnTo>
                  <a:lnTo>
                    <a:pt x="8" y="48"/>
                  </a:lnTo>
                  <a:lnTo>
                    <a:pt x="22" y="53"/>
                  </a:lnTo>
                  <a:lnTo>
                    <a:pt x="43" y="58"/>
                  </a:lnTo>
                  <a:lnTo>
                    <a:pt x="67" y="64"/>
                  </a:lnTo>
                  <a:lnTo>
                    <a:pt x="97" y="68"/>
                  </a:lnTo>
                  <a:lnTo>
                    <a:pt x="130" y="72"/>
                  </a:lnTo>
                  <a:lnTo>
                    <a:pt x="169" y="74"/>
                  </a:lnTo>
                  <a:lnTo>
                    <a:pt x="211" y="75"/>
                  </a:lnTo>
                  <a:lnTo>
                    <a:pt x="253" y="74"/>
                  </a:lnTo>
                  <a:lnTo>
                    <a:pt x="290" y="72"/>
                  </a:lnTo>
                  <a:lnTo>
                    <a:pt x="325" y="68"/>
                  </a:lnTo>
                  <a:lnTo>
                    <a:pt x="355" y="64"/>
                  </a:lnTo>
                  <a:lnTo>
                    <a:pt x="379" y="58"/>
                  </a:lnTo>
                  <a:lnTo>
                    <a:pt x="399" y="53"/>
                  </a:lnTo>
                  <a:lnTo>
                    <a:pt x="414" y="48"/>
                  </a:lnTo>
                  <a:lnTo>
                    <a:pt x="421" y="42"/>
                  </a:lnTo>
                  <a:lnTo>
                    <a:pt x="421" y="0"/>
                  </a:lnTo>
                  <a:lnTo>
                    <a:pt x="410" y="5"/>
                  </a:lnTo>
                  <a:lnTo>
                    <a:pt x="399" y="9"/>
                  </a:lnTo>
                  <a:lnTo>
                    <a:pt x="386" y="12"/>
                  </a:lnTo>
                  <a:lnTo>
                    <a:pt x="373" y="15"/>
                  </a:lnTo>
                  <a:lnTo>
                    <a:pt x="344" y="21"/>
                  </a:lnTo>
                  <a:lnTo>
                    <a:pt x="314" y="24"/>
                  </a:lnTo>
                  <a:lnTo>
                    <a:pt x="284" y="27"/>
                  </a:lnTo>
                  <a:lnTo>
                    <a:pt x="256" y="29"/>
                  </a:lnTo>
                  <a:lnTo>
                    <a:pt x="231" y="30"/>
                  </a:lnTo>
                  <a:lnTo>
                    <a:pt x="211" y="30"/>
                  </a:lnTo>
                  <a:lnTo>
                    <a:pt x="191" y="30"/>
                  </a:lnTo>
                  <a:lnTo>
                    <a:pt x="166" y="29"/>
                  </a:lnTo>
                  <a:lnTo>
                    <a:pt x="138" y="27"/>
                  </a:lnTo>
                  <a:lnTo>
                    <a:pt x="108" y="24"/>
                  </a:lnTo>
                  <a:lnTo>
                    <a:pt x="78" y="21"/>
                  </a:lnTo>
                  <a:lnTo>
                    <a:pt x="49" y="15"/>
                  </a:lnTo>
                  <a:lnTo>
                    <a:pt x="35" y="12"/>
                  </a:lnTo>
                  <a:lnTo>
                    <a:pt x="22" y="9"/>
                  </a:lnTo>
                  <a:lnTo>
                    <a:pt x="1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503">
              <a:extLst>
                <a:ext uri="{FF2B5EF4-FFF2-40B4-BE49-F238E27FC236}">
                  <a16:creationId xmlns="" xmlns:a16="http://schemas.microsoft.com/office/drawing/2014/main" id="{0830CC79-68EC-44D3-AED0-E9A544EC5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1550988"/>
              <a:ext cx="133350" cy="23813"/>
            </a:xfrm>
            <a:custGeom>
              <a:avLst/>
              <a:gdLst>
                <a:gd name="T0" fmla="*/ 0 w 421"/>
                <a:gd name="T1" fmla="*/ 0 h 75"/>
                <a:gd name="T2" fmla="*/ 0 w 421"/>
                <a:gd name="T3" fmla="*/ 42 h 75"/>
                <a:gd name="T4" fmla="*/ 8 w 421"/>
                <a:gd name="T5" fmla="*/ 47 h 75"/>
                <a:gd name="T6" fmla="*/ 22 w 421"/>
                <a:gd name="T7" fmla="*/ 53 h 75"/>
                <a:gd name="T8" fmla="*/ 43 w 421"/>
                <a:gd name="T9" fmla="*/ 58 h 75"/>
                <a:gd name="T10" fmla="*/ 67 w 421"/>
                <a:gd name="T11" fmla="*/ 64 h 75"/>
                <a:gd name="T12" fmla="*/ 97 w 421"/>
                <a:gd name="T13" fmla="*/ 68 h 75"/>
                <a:gd name="T14" fmla="*/ 130 w 421"/>
                <a:gd name="T15" fmla="*/ 72 h 75"/>
                <a:gd name="T16" fmla="*/ 169 w 421"/>
                <a:gd name="T17" fmla="*/ 74 h 75"/>
                <a:gd name="T18" fmla="*/ 211 w 421"/>
                <a:gd name="T19" fmla="*/ 75 h 75"/>
                <a:gd name="T20" fmla="*/ 253 w 421"/>
                <a:gd name="T21" fmla="*/ 74 h 75"/>
                <a:gd name="T22" fmla="*/ 290 w 421"/>
                <a:gd name="T23" fmla="*/ 72 h 75"/>
                <a:gd name="T24" fmla="*/ 325 w 421"/>
                <a:gd name="T25" fmla="*/ 68 h 75"/>
                <a:gd name="T26" fmla="*/ 355 w 421"/>
                <a:gd name="T27" fmla="*/ 64 h 75"/>
                <a:gd name="T28" fmla="*/ 379 w 421"/>
                <a:gd name="T29" fmla="*/ 58 h 75"/>
                <a:gd name="T30" fmla="*/ 399 w 421"/>
                <a:gd name="T31" fmla="*/ 53 h 75"/>
                <a:gd name="T32" fmla="*/ 414 w 421"/>
                <a:gd name="T33" fmla="*/ 47 h 75"/>
                <a:gd name="T34" fmla="*/ 421 w 421"/>
                <a:gd name="T35" fmla="*/ 42 h 75"/>
                <a:gd name="T36" fmla="*/ 421 w 421"/>
                <a:gd name="T37" fmla="*/ 0 h 75"/>
                <a:gd name="T38" fmla="*/ 410 w 421"/>
                <a:gd name="T39" fmla="*/ 5 h 75"/>
                <a:gd name="T40" fmla="*/ 399 w 421"/>
                <a:gd name="T41" fmla="*/ 9 h 75"/>
                <a:gd name="T42" fmla="*/ 386 w 421"/>
                <a:gd name="T43" fmla="*/ 12 h 75"/>
                <a:gd name="T44" fmla="*/ 373 w 421"/>
                <a:gd name="T45" fmla="*/ 15 h 75"/>
                <a:gd name="T46" fmla="*/ 344 w 421"/>
                <a:gd name="T47" fmla="*/ 21 h 75"/>
                <a:gd name="T48" fmla="*/ 314 w 421"/>
                <a:gd name="T49" fmla="*/ 24 h 75"/>
                <a:gd name="T50" fmla="*/ 284 w 421"/>
                <a:gd name="T51" fmla="*/ 27 h 75"/>
                <a:gd name="T52" fmla="*/ 256 w 421"/>
                <a:gd name="T53" fmla="*/ 29 h 75"/>
                <a:gd name="T54" fmla="*/ 231 w 421"/>
                <a:gd name="T55" fmla="*/ 30 h 75"/>
                <a:gd name="T56" fmla="*/ 211 w 421"/>
                <a:gd name="T57" fmla="*/ 30 h 75"/>
                <a:gd name="T58" fmla="*/ 191 w 421"/>
                <a:gd name="T59" fmla="*/ 30 h 75"/>
                <a:gd name="T60" fmla="*/ 166 w 421"/>
                <a:gd name="T61" fmla="*/ 29 h 75"/>
                <a:gd name="T62" fmla="*/ 138 w 421"/>
                <a:gd name="T63" fmla="*/ 27 h 75"/>
                <a:gd name="T64" fmla="*/ 108 w 421"/>
                <a:gd name="T65" fmla="*/ 24 h 75"/>
                <a:gd name="T66" fmla="*/ 78 w 421"/>
                <a:gd name="T67" fmla="*/ 21 h 75"/>
                <a:gd name="T68" fmla="*/ 49 w 421"/>
                <a:gd name="T69" fmla="*/ 15 h 75"/>
                <a:gd name="T70" fmla="*/ 35 w 421"/>
                <a:gd name="T71" fmla="*/ 12 h 75"/>
                <a:gd name="T72" fmla="*/ 22 w 421"/>
                <a:gd name="T73" fmla="*/ 9 h 75"/>
                <a:gd name="T74" fmla="*/ 10 w 421"/>
                <a:gd name="T75" fmla="*/ 5 h 75"/>
                <a:gd name="T76" fmla="*/ 0 w 421"/>
                <a:gd name="T7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21" h="75">
                  <a:moveTo>
                    <a:pt x="0" y="0"/>
                  </a:moveTo>
                  <a:lnTo>
                    <a:pt x="0" y="42"/>
                  </a:lnTo>
                  <a:lnTo>
                    <a:pt x="8" y="47"/>
                  </a:lnTo>
                  <a:lnTo>
                    <a:pt x="22" y="53"/>
                  </a:lnTo>
                  <a:lnTo>
                    <a:pt x="43" y="58"/>
                  </a:lnTo>
                  <a:lnTo>
                    <a:pt x="67" y="64"/>
                  </a:lnTo>
                  <a:lnTo>
                    <a:pt x="97" y="68"/>
                  </a:lnTo>
                  <a:lnTo>
                    <a:pt x="130" y="72"/>
                  </a:lnTo>
                  <a:lnTo>
                    <a:pt x="169" y="74"/>
                  </a:lnTo>
                  <a:lnTo>
                    <a:pt x="211" y="75"/>
                  </a:lnTo>
                  <a:lnTo>
                    <a:pt x="253" y="74"/>
                  </a:lnTo>
                  <a:lnTo>
                    <a:pt x="290" y="72"/>
                  </a:lnTo>
                  <a:lnTo>
                    <a:pt x="325" y="68"/>
                  </a:lnTo>
                  <a:lnTo>
                    <a:pt x="355" y="64"/>
                  </a:lnTo>
                  <a:lnTo>
                    <a:pt x="379" y="58"/>
                  </a:lnTo>
                  <a:lnTo>
                    <a:pt x="399" y="53"/>
                  </a:lnTo>
                  <a:lnTo>
                    <a:pt x="414" y="47"/>
                  </a:lnTo>
                  <a:lnTo>
                    <a:pt x="421" y="42"/>
                  </a:lnTo>
                  <a:lnTo>
                    <a:pt x="421" y="0"/>
                  </a:lnTo>
                  <a:lnTo>
                    <a:pt x="410" y="5"/>
                  </a:lnTo>
                  <a:lnTo>
                    <a:pt x="399" y="9"/>
                  </a:lnTo>
                  <a:lnTo>
                    <a:pt x="386" y="12"/>
                  </a:lnTo>
                  <a:lnTo>
                    <a:pt x="373" y="15"/>
                  </a:lnTo>
                  <a:lnTo>
                    <a:pt x="344" y="21"/>
                  </a:lnTo>
                  <a:lnTo>
                    <a:pt x="314" y="24"/>
                  </a:lnTo>
                  <a:lnTo>
                    <a:pt x="284" y="27"/>
                  </a:lnTo>
                  <a:lnTo>
                    <a:pt x="256" y="29"/>
                  </a:lnTo>
                  <a:lnTo>
                    <a:pt x="231" y="30"/>
                  </a:lnTo>
                  <a:lnTo>
                    <a:pt x="211" y="30"/>
                  </a:lnTo>
                  <a:lnTo>
                    <a:pt x="191" y="30"/>
                  </a:lnTo>
                  <a:lnTo>
                    <a:pt x="166" y="29"/>
                  </a:lnTo>
                  <a:lnTo>
                    <a:pt x="138" y="27"/>
                  </a:lnTo>
                  <a:lnTo>
                    <a:pt x="108" y="24"/>
                  </a:lnTo>
                  <a:lnTo>
                    <a:pt x="78" y="21"/>
                  </a:lnTo>
                  <a:lnTo>
                    <a:pt x="49" y="15"/>
                  </a:lnTo>
                  <a:lnTo>
                    <a:pt x="35" y="12"/>
                  </a:lnTo>
                  <a:lnTo>
                    <a:pt x="22" y="9"/>
                  </a:lnTo>
                  <a:lnTo>
                    <a:pt x="1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504">
              <a:extLst>
                <a:ext uri="{FF2B5EF4-FFF2-40B4-BE49-F238E27FC236}">
                  <a16:creationId xmlns="" xmlns:a16="http://schemas.microsoft.com/office/drawing/2014/main" id="{64D3A18A-D891-463F-8D6D-9D11B9B1A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1527175"/>
              <a:ext cx="133350" cy="23813"/>
            </a:xfrm>
            <a:custGeom>
              <a:avLst/>
              <a:gdLst>
                <a:gd name="T0" fmla="*/ 0 w 421"/>
                <a:gd name="T1" fmla="*/ 0 h 75"/>
                <a:gd name="T2" fmla="*/ 0 w 421"/>
                <a:gd name="T3" fmla="*/ 42 h 75"/>
                <a:gd name="T4" fmla="*/ 8 w 421"/>
                <a:gd name="T5" fmla="*/ 46 h 75"/>
                <a:gd name="T6" fmla="*/ 22 w 421"/>
                <a:gd name="T7" fmla="*/ 52 h 75"/>
                <a:gd name="T8" fmla="*/ 43 w 421"/>
                <a:gd name="T9" fmla="*/ 58 h 75"/>
                <a:gd name="T10" fmla="*/ 67 w 421"/>
                <a:gd name="T11" fmla="*/ 63 h 75"/>
                <a:gd name="T12" fmla="*/ 97 w 421"/>
                <a:gd name="T13" fmla="*/ 68 h 75"/>
                <a:gd name="T14" fmla="*/ 130 w 421"/>
                <a:gd name="T15" fmla="*/ 72 h 75"/>
                <a:gd name="T16" fmla="*/ 169 w 421"/>
                <a:gd name="T17" fmla="*/ 74 h 75"/>
                <a:gd name="T18" fmla="*/ 211 w 421"/>
                <a:gd name="T19" fmla="*/ 75 h 75"/>
                <a:gd name="T20" fmla="*/ 253 w 421"/>
                <a:gd name="T21" fmla="*/ 74 h 75"/>
                <a:gd name="T22" fmla="*/ 290 w 421"/>
                <a:gd name="T23" fmla="*/ 72 h 75"/>
                <a:gd name="T24" fmla="*/ 325 w 421"/>
                <a:gd name="T25" fmla="*/ 68 h 75"/>
                <a:gd name="T26" fmla="*/ 355 w 421"/>
                <a:gd name="T27" fmla="*/ 63 h 75"/>
                <a:gd name="T28" fmla="*/ 379 w 421"/>
                <a:gd name="T29" fmla="*/ 58 h 75"/>
                <a:gd name="T30" fmla="*/ 399 w 421"/>
                <a:gd name="T31" fmla="*/ 52 h 75"/>
                <a:gd name="T32" fmla="*/ 414 w 421"/>
                <a:gd name="T33" fmla="*/ 47 h 75"/>
                <a:gd name="T34" fmla="*/ 421 w 421"/>
                <a:gd name="T35" fmla="*/ 42 h 75"/>
                <a:gd name="T36" fmla="*/ 421 w 421"/>
                <a:gd name="T37" fmla="*/ 0 h 75"/>
                <a:gd name="T38" fmla="*/ 410 w 421"/>
                <a:gd name="T39" fmla="*/ 4 h 75"/>
                <a:gd name="T40" fmla="*/ 399 w 421"/>
                <a:gd name="T41" fmla="*/ 9 h 75"/>
                <a:gd name="T42" fmla="*/ 386 w 421"/>
                <a:gd name="T43" fmla="*/ 12 h 75"/>
                <a:gd name="T44" fmla="*/ 373 w 421"/>
                <a:gd name="T45" fmla="*/ 15 h 75"/>
                <a:gd name="T46" fmla="*/ 344 w 421"/>
                <a:gd name="T47" fmla="*/ 19 h 75"/>
                <a:gd name="T48" fmla="*/ 314 w 421"/>
                <a:gd name="T49" fmla="*/ 24 h 75"/>
                <a:gd name="T50" fmla="*/ 284 w 421"/>
                <a:gd name="T51" fmla="*/ 27 h 75"/>
                <a:gd name="T52" fmla="*/ 256 w 421"/>
                <a:gd name="T53" fmla="*/ 29 h 75"/>
                <a:gd name="T54" fmla="*/ 231 w 421"/>
                <a:gd name="T55" fmla="*/ 29 h 75"/>
                <a:gd name="T56" fmla="*/ 211 w 421"/>
                <a:gd name="T57" fmla="*/ 30 h 75"/>
                <a:gd name="T58" fmla="*/ 191 w 421"/>
                <a:gd name="T59" fmla="*/ 29 h 75"/>
                <a:gd name="T60" fmla="*/ 166 w 421"/>
                <a:gd name="T61" fmla="*/ 28 h 75"/>
                <a:gd name="T62" fmla="*/ 138 w 421"/>
                <a:gd name="T63" fmla="*/ 27 h 75"/>
                <a:gd name="T64" fmla="*/ 108 w 421"/>
                <a:gd name="T65" fmla="*/ 24 h 75"/>
                <a:gd name="T66" fmla="*/ 78 w 421"/>
                <a:gd name="T67" fmla="*/ 19 h 75"/>
                <a:gd name="T68" fmla="*/ 49 w 421"/>
                <a:gd name="T69" fmla="*/ 15 h 75"/>
                <a:gd name="T70" fmla="*/ 35 w 421"/>
                <a:gd name="T71" fmla="*/ 12 h 75"/>
                <a:gd name="T72" fmla="*/ 22 w 421"/>
                <a:gd name="T73" fmla="*/ 9 h 75"/>
                <a:gd name="T74" fmla="*/ 10 w 421"/>
                <a:gd name="T75" fmla="*/ 4 h 75"/>
                <a:gd name="T76" fmla="*/ 0 w 421"/>
                <a:gd name="T7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21" h="75">
                  <a:moveTo>
                    <a:pt x="0" y="0"/>
                  </a:moveTo>
                  <a:lnTo>
                    <a:pt x="0" y="42"/>
                  </a:lnTo>
                  <a:lnTo>
                    <a:pt x="8" y="46"/>
                  </a:lnTo>
                  <a:lnTo>
                    <a:pt x="22" y="52"/>
                  </a:lnTo>
                  <a:lnTo>
                    <a:pt x="43" y="58"/>
                  </a:lnTo>
                  <a:lnTo>
                    <a:pt x="67" y="63"/>
                  </a:lnTo>
                  <a:lnTo>
                    <a:pt x="97" y="68"/>
                  </a:lnTo>
                  <a:lnTo>
                    <a:pt x="130" y="72"/>
                  </a:lnTo>
                  <a:lnTo>
                    <a:pt x="169" y="74"/>
                  </a:lnTo>
                  <a:lnTo>
                    <a:pt x="211" y="75"/>
                  </a:lnTo>
                  <a:lnTo>
                    <a:pt x="253" y="74"/>
                  </a:lnTo>
                  <a:lnTo>
                    <a:pt x="290" y="72"/>
                  </a:lnTo>
                  <a:lnTo>
                    <a:pt x="325" y="68"/>
                  </a:lnTo>
                  <a:lnTo>
                    <a:pt x="355" y="63"/>
                  </a:lnTo>
                  <a:lnTo>
                    <a:pt x="379" y="58"/>
                  </a:lnTo>
                  <a:lnTo>
                    <a:pt x="399" y="52"/>
                  </a:lnTo>
                  <a:lnTo>
                    <a:pt x="414" y="47"/>
                  </a:lnTo>
                  <a:lnTo>
                    <a:pt x="421" y="42"/>
                  </a:lnTo>
                  <a:lnTo>
                    <a:pt x="421" y="0"/>
                  </a:lnTo>
                  <a:lnTo>
                    <a:pt x="410" y="4"/>
                  </a:lnTo>
                  <a:lnTo>
                    <a:pt x="399" y="9"/>
                  </a:lnTo>
                  <a:lnTo>
                    <a:pt x="386" y="12"/>
                  </a:lnTo>
                  <a:lnTo>
                    <a:pt x="373" y="15"/>
                  </a:lnTo>
                  <a:lnTo>
                    <a:pt x="344" y="19"/>
                  </a:lnTo>
                  <a:lnTo>
                    <a:pt x="314" y="24"/>
                  </a:lnTo>
                  <a:lnTo>
                    <a:pt x="284" y="27"/>
                  </a:lnTo>
                  <a:lnTo>
                    <a:pt x="256" y="29"/>
                  </a:lnTo>
                  <a:lnTo>
                    <a:pt x="231" y="29"/>
                  </a:lnTo>
                  <a:lnTo>
                    <a:pt x="211" y="30"/>
                  </a:lnTo>
                  <a:lnTo>
                    <a:pt x="191" y="29"/>
                  </a:lnTo>
                  <a:lnTo>
                    <a:pt x="166" y="28"/>
                  </a:lnTo>
                  <a:lnTo>
                    <a:pt x="138" y="27"/>
                  </a:lnTo>
                  <a:lnTo>
                    <a:pt x="108" y="24"/>
                  </a:lnTo>
                  <a:lnTo>
                    <a:pt x="78" y="19"/>
                  </a:lnTo>
                  <a:lnTo>
                    <a:pt x="49" y="15"/>
                  </a:lnTo>
                  <a:lnTo>
                    <a:pt x="35" y="12"/>
                  </a:lnTo>
                  <a:lnTo>
                    <a:pt x="22" y="9"/>
                  </a:lnTo>
                  <a:lnTo>
                    <a:pt x="1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4" name="TextBox 103">
            <a:extLst>
              <a:ext uri="{FF2B5EF4-FFF2-40B4-BE49-F238E27FC236}">
                <a16:creationId xmlns="" xmlns:a16="http://schemas.microsoft.com/office/drawing/2014/main" id="{81FC7AA6-E0AE-4CC2-A241-8C46D2FFAE30}"/>
              </a:ext>
            </a:extLst>
          </p:cNvPr>
          <p:cNvSpPr txBox="1"/>
          <p:nvPr/>
        </p:nvSpPr>
        <p:spPr>
          <a:xfrm>
            <a:off x="7985624" y="2682887"/>
            <a:ext cx="1611912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="" xmlns:a16="http://schemas.microsoft.com/office/drawing/2014/main" id="{0B26E8C2-189C-4152-BE30-BDF2D9A48EA7}"/>
              </a:ext>
            </a:extLst>
          </p:cNvPr>
          <p:cNvSpPr txBox="1"/>
          <p:nvPr/>
        </p:nvSpPr>
        <p:spPr>
          <a:xfrm>
            <a:off x="7985624" y="2067982"/>
            <a:ext cx="1611912" cy="5539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3600" dirty="0">
                <a:solidFill>
                  <a:schemeClr val="bg1"/>
                </a:solidFill>
              </a:rPr>
              <a:t>10%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="" xmlns:a16="http://schemas.microsoft.com/office/drawing/2014/main" id="{590BCF71-2A93-4238-B4A3-6CA241203606}"/>
              </a:ext>
            </a:extLst>
          </p:cNvPr>
          <p:cNvSpPr txBox="1"/>
          <p:nvPr/>
        </p:nvSpPr>
        <p:spPr>
          <a:xfrm>
            <a:off x="10006998" y="2682887"/>
            <a:ext cx="1611912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="" xmlns:a16="http://schemas.microsoft.com/office/drawing/2014/main" id="{990F177D-5289-4FDB-B39E-8F632A23EE9C}"/>
              </a:ext>
            </a:extLst>
          </p:cNvPr>
          <p:cNvSpPr txBox="1"/>
          <p:nvPr/>
        </p:nvSpPr>
        <p:spPr>
          <a:xfrm>
            <a:off x="10006998" y="2067982"/>
            <a:ext cx="1611912" cy="5539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3600" dirty="0">
                <a:solidFill>
                  <a:schemeClr val="bg1"/>
                </a:solidFill>
              </a:rPr>
              <a:t>15%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="" xmlns:a16="http://schemas.microsoft.com/office/drawing/2014/main" id="{D34C6CAC-1562-4E28-90C7-85D10A3F8BAB}"/>
              </a:ext>
            </a:extLst>
          </p:cNvPr>
          <p:cNvSpPr txBox="1"/>
          <p:nvPr/>
        </p:nvSpPr>
        <p:spPr>
          <a:xfrm>
            <a:off x="10006998" y="4386507"/>
            <a:ext cx="1611912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="" xmlns:a16="http://schemas.microsoft.com/office/drawing/2014/main" id="{58F06C4A-1EBB-483E-9F59-4B21B5328062}"/>
              </a:ext>
            </a:extLst>
          </p:cNvPr>
          <p:cNvSpPr txBox="1"/>
          <p:nvPr/>
        </p:nvSpPr>
        <p:spPr>
          <a:xfrm>
            <a:off x="10006998" y="3771602"/>
            <a:ext cx="1611912" cy="5539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3600" dirty="0">
                <a:solidFill>
                  <a:schemeClr val="bg1"/>
                </a:solidFill>
              </a:rPr>
              <a:t>45%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="" xmlns:a16="http://schemas.microsoft.com/office/drawing/2014/main" id="{C09FAC5C-445A-4DB2-B80C-7248D3CFEA28}"/>
              </a:ext>
            </a:extLst>
          </p:cNvPr>
          <p:cNvSpPr txBox="1"/>
          <p:nvPr/>
        </p:nvSpPr>
        <p:spPr>
          <a:xfrm>
            <a:off x="7985624" y="4386507"/>
            <a:ext cx="1611912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="" xmlns:a16="http://schemas.microsoft.com/office/drawing/2014/main" id="{34EA492B-6784-4327-B521-8FA59517ED64}"/>
              </a:ext>
            </a:extLst>
          </p:cNvPr>
          <p:cNvSpPr txBox="1"/>
          <p:nvPr/>
        </p:nvSpPr>
        <p:spPr>
          <a:xfrm>
            <a:off x="7985624" y="3771602"/>
            <a:ext cx="1611912" cy="5539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3600" dirty="0">
                <a:solidFill>
                  <a:schemeClr val="bg1"/>
                </a:solidFill>
              </a:rPr>
              <a:t>30%</a:t>
            </a:r>
          </a:p>
        </p:txBody>
      </p:sp>
    </p:spTree>
    <p:extLst>
      <p:ext uri="{BB962C8B-B14F-4D97-AF65-F5344CB8AC3E}">
        <p14:creationId xmlns:p14="http://schemas.microsoft.com/office/powerpoint/2010/main" val="184836305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15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="" xmlns:a16="http://schemas.microsoft.com/office/drawing/2014/main" id="{9D484D5E-88C2-45BA-A6F3-F916CA033297}"/>
              </a:ext>
            </a:extLst>
          </p:cNvPr>
          <p:cNvGrpSpPr/>
          <p:nvPr/>
        </p:nvGrpSpPr>
        <p:grpSpPr>
          <a:xfrm rot="16200000">
            <a:off x="1092200" y="602927"/>
            <a:ext cx="4978400" cy="6033146"/>
            <a:chOff x="4597400" y="1070429"/>
            <a:chExt cx="2997200" cy="3632200"/>
          </a:xfrm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2" name="Oval 1">
              <a:extLst>
                <a:ext uri="{FF2B5EF4-FFF2-40B4-BE49-F238E27FC236}">
                  <a16:creationId xmlns="" xmlns:a16="http://schemas.microsoft.com/office/drawing/2014/main" id="{B8E80D06-925A-49B5-B8DB-82F0EB45072F}"/>
                </a:ext>
              </a:extLst>
            </p:cNvPr>
            <p:cNvSpPr/>
            <p:nvPr/>
          </p:nvSpPr>
          <p:spPr>
            <a:xfrm>
              <a:off x="4597400" y="1070429"/>
              <a:ext cx="2997200" cy="29972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ectangle: Rounded Corners 44">
              <a:extLst>
                <a:ext uri="{FF2B5EF4-FFF2-40B4-BE49-F238E27FC236}">
                  <a16:creationId xmlns="" xmlns:a16="http://schemas.microsoft.com/office/drawing/2014/main" id="{3A2C371E-0182-4F86-B0FB-C23B95AA9150}"/>
                </a:ext>
              </a:extLst>
            </p:cNvPr>
            <p:cNvSpPr/>
            <p:nvPr/>
          </p:nvSpPr>
          <p:spPr>
            <a:xfrm>
              <a:off x="5330903" y="2380343"/>
              <a:ext cx="464457" cy="2322286"/>
            </a:xfrm>
            <a:prstGeom prst="roundRect">
              <a:avLst>
                <a:gd name="adj" fmla="val 50000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A22CB69A-8588-40B0-8C06-CF77EBB77A68}"/>
              </a:ext>
            </a:extLst>
          </p:cNvPr>
          <p:cNvGrpSpPr/>
          <p:nvPr/>
        </p:nvGrpSpPr>
        <p:grpSpPr>
          <a:xfrm rot="16200000">
            <a:off x="1911451" y="876011"/>
            <a:ext cx="3886065" cy="5486979"/>
            <a:chOff x="4926215" y="1399244"/>
            <a:chExt cx="2339570" cy="3303385"/>
          </a:xfrm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40" name="Oval 39">
              <a:extLst>
                <a:ext uri="{FF2B5EF4-FFF2-40B4-BE49-F238E27FC236}">
                  <a16:creationId xmlns="" xmlns:a16="http://schemas.microsoft.com/office/drawing/2014/main" id="{DD2BBF64-156C-4C4F-8C99-07E07A4C048D}"/>
                </a:ext>
              </a:extLst>
            </p:cNvPr>
            <p:cNvSpPr/>
            <p:nvPr/>
          </p:nvSpPr>
          <p:spPr>
            <a:xfrm>
              <a:off x="4926215" y="1399244"/>
              <a:ext cx="2339570" cy="23395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ectangle: Rounded Corners 43">
              <a:extLst>
                <a:ext uri="{FF2B5EF4-FFF2-40B4-BE49-F238E27FC236}">
                  <a16:creationId xmlns="" xmlns:a16="http://schemas.microsoft.com/office/drawing/2014/main" id="{72D00386-9695-4EC9-B5D1-69527B6C3565}"/>
                </a:ext>
              </a:extLst>
            </p:cNvPr>
            <p:cNvSpPr/>
            <p:nvPr/>
          </p:nvSpPr>
          <p:spPr>
            <a:xfrm>
              <a:off x="5868240" y="2380343"/>
              <a:ext cx="464457" cy="2322286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="" xmlns:a16="http://schemas.microsoft.com/office/drawing/2014/main" id="{6A4D0441-C6FA-48BC-9B18-1C55D75BF403}"/>
              </a:ext>
            </a:extLst>
          </p:cNvPr>
          <p:cNvGrpSpPr/>
          <p:nvPr/>
        </p:nvGrpSpPr>
        <p:grpSpPr>
          <a:xfrm rot="16200000">
            <a:off x="2919378" y="1211985"/>
            <a:ext cx="2542163" cy="4815026"/>
            <a:chOff x="5330758" y="1803787"/>
            <a:chExt cx="1530486" cy="2898842"/>
          </a:xfrm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41" name="Oval 40">
              <a:extLst>
                <a:ext uri="{FF2B5EF4-FFF2-40B4-BE49-F238E27FC236}">
                  <a16:creationId xmlns="" xmlns:a16="http://schemas.microsoft.com/office/drawing/2014/main" id="{7574FC42-1D40-4CBE-AA06-8E9EC6A1E619}"/>
                </a:ext>
              </a:extLst>
            </p:cNvPr>
            <p:cNvSpPr/>
            <p:nvPr/>
          </p:nvSpPr>
          <p:spPr>
            <a:xfrm>
              <a:off x="5330758" y="1803787"/>
              <a:ext cx="1530486" cy="1530486"/>
            </a:xfrm>
            <a:prstGeom prst="ellipse">
              <a:avLst/>
            </a:prstGeom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: Rounded Corners 7">
              <a:extLst>
                <a:ext uri="{FF2B5EF4-FFF2-40B4-BE49-F238E27FC236}">
                  <a16:creationId xmlns="" xmlns:a16="http://schemas.microsoft.com/office/drawing/2014/main" id="{5A0F6B6C-9CE3-4034-97D7-307917663500}"/>
                </a:ext>
              </a:extLst>
            </p:cNvPr>
            <p:cNvSpPr/>
            <p:nvPr/>
          </p:nvSpPr>
          <p:spPr>
            <a:xfrm>
              <a:off x="6396641" y="2380343"/>
              <a:ext cx="464457" cy="2322286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Oval 16">
            <a:extLst>
              <a:ext uri="{FF2B5EF4-FFF2-40B4-BE49-F238E27FC236}">
                <a16:creationId xmlns="" xmlns:a16="http://schemas.microsoft.com/office/drawing/2014/main" id="{2EBB9507-E54E-46E4-9D92-765361023325}"/>
              </a:ext>
            </a:extLst>
          </p:cNvPr>
          <p:cNvSpPr/>
          <p:nvPr/>
        </p:nvSpPr>
        <p:spPr>
          <a:xfrm>
            <a:off x="5892343" y="2422973"/>
            <a:ext cx="622843" cy="62284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accent1"/>
                </a:solidFill>
              </a:rPr>
              <a:t>A</a:t>
            </a:r>
          </a:p>
        </p:txBody>
      </p:sp>
      <p:sp>
        <p:nvSpPr>
          <p:cNvPr id="53" name="Oval 52">
            <a:extLst>
              <a:ext uri="{FF2B5EF4-FFF2-40B4-BE49-F238E27FC236}">
                <a16:creationId xmlns="" xmlns:a16="http://schemas.microsoft.com/office/drawing/2014/main" id="{899BEED6-693C-4641-8C53-4A92B83C7C46}"/>
              </a:ext>
            </a:extLst>
          </p:cNvPr>
          <p:cNvSpPr/>
          <p:nvPr/>
        </p:nvSpPr>
        <p:spPr>
          <a:xfrm>
            <a:off x="5892343" y="3308078"/>
            <a:ext cx="622843" cy="62284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55" name="Oval 54">
            <a:extLst>
              <a:ext uri="{FF2B5EF4-FFF2-40B4-BE49-F238E27FC236}">
                <a16:creationId xmlns="" xmlns:a16="http://schemas.microsoft.com/office/drawing/2014/main" id="{4362B450-D05F-44C4-97DA-DBB6E0F0B70E}"/>
              </a:ext>
            </a:extLst>
          </p:cNvPr>
          <p:cNvSpPr/>
          <p:nvPr/>
        </p:nvSpPr>
        <p:spPr>
          <a:xfrm>
            <a:off x="5892343" y="4193181"/>
            <a:ext cx="622843" cy="62284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2"/>
                </a:solidFill>
              </a:rPr>
              <a:t>C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="" xmlns:a16="http://schemas.microsoft.com/office/drawing/2014/main" id="{BE114EDB-0B4D-444B-8A21-E847FF660245}"/>
              </a:ext>
            </a:extLst>
          </p:cNvPr>
          <p:cNvSpPr/>
          <p:nvPr/>
        </p:nvSpPr>
        <p:spPr>
          <a:xfrm>
            <a:off x="7200900" y="1421571"/>
            <a:ext cx="47625" cy="83877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Rectangle 56">
            <a:extLst>
              <a:ext uri="{FF2B5EF4-FFF2-40B4-BE49-F238E27FC236}">
                <a16:creationId xmlns="" xmlns:a16="http://schemas.microsoft.com/office/drawing/2014/main" id="{4ABBA1C2-0F12-418C-BEFA-B100131374EC}"/>
              </a:ext>
            </a:extLst>
          </p:cNvPr>
          <p:cNvSpPr/>
          <p:nvPr/>
        </p:nvSpPr>
        <p:spPr>
          <a:xfrm>
            <a:off x="7200900" y="3191780"/>
            <a:ext cx="47625" cy="83877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>
            <a:extLst>
              <a:ext uri="{FF2B5EF4-FFF2-40B4-BE49-F238E27FC236}">
                <a16:creationId xmlns="" xmlns:a16="http://schemas.microsoft.com/office/drawing/2014/main" id="{38DECADC-E3AC-4CE3-BBA4-29EF55F30C88}"/>
              </a:ext>
            </a:extLst>
          </p:cNvPr>
          <p:cNvSpPr/>
          <p:nvPr/>
        </p:nvSpPr>
        <p:spPr>
          <a:xfrm>
            <a:off x="7200900" y="4994833"/>
            <a:ext cx="47625" cy="83877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1" name="Connector: Elbow 20">
            <a:extLst>
              <a:ext uri="{FF2B5EF4-FFF2-40B4-BE49-F238E27FC236}">
                <a16:creationId xmlns="" xmlns:a16="http://schemas.microsoft.com/office/drawing/2014/main" id="{57E74D19-08A8-4010-BF32-427E3AF64A67}"/>
              </a:ext>
            </a:extLst>
          </p:cNvPr>
          <p:cNvCxnSpPr>
            <a:cxnSpLocks/>
            <a:stCxn id="8" idx="2"/>
            <a:endCxn id="18" idx="1"/>
          </p:cNvCxnSpPr>
          <p:nvPr/>
        </p:nvCxnSpPr>
        <p:spPr>
          <a:xfrm flipV="1">
            <a:off x="6597973" y="1840958"/>
            <a:ext cx="602927" cy="893436"/>
          </a:xfrm>
          <a:prstGeom prst="bentConnector3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="" xmlns:a16="http://schemas.microsoft.com/office/drawing/2014/main" id="{00C092B8-026B-48A1-ADBE-A66FFEEFA0B6}"/>
              </a:ext>
            </a:extLst>
          </p:cNvPr>
          <p:cNvCxnSpPr>
            <a:cxnSpLocks/>
            <a:stCxn id="44" idx="2"/>
            <a:endCxn id="57" idx="1"/>
          </p:cNvCxnSpPr>
          <p:nvPr/>
        </p:nvCxnSpPr>
        <p:spPr>
          <a:xfrm flipV="1">
            <a:off x="6597973" y="3611167"/>
            <a:ext cx="602927" cy="911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Connector: Elbow 27">
            <a:extLst>
              <a:ext uri="{FF2B5EF4-FFF2-40B4-BE49-F238E27FC236}">
                <a16:creationId xmlns="" xmlns:a16="http://schemas.microsoft.com/office/drawing/2014/main" id="{80B4C944-B75A-4508-B48D-F4711065CD9D}"/>
              </a:ext>
            </a:extLst>
          </p:cNvPr>
          <p:cNvCxnSpPr>
            <a:cxnSpLocks/>
            <a:stCxn id="45" idx="2"/>
            <a:endCxn id="58" idx="1"/>
          </p:cNvCxnSpPr>
          <p:nvPr/>
        </p:nvCxnSpPr>
        <p:spPr>
          <a:xfrm>
            <a:off x="6597973" y="4504603"/>
            <a:ext cx="602927" cy="909617"/>
          </a:xfrm>
          <a:prstGeom prst="bentConnector3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="" xmlns:a16="http://schemas.microsoft.com/office/drawing/2014/main" id="{1189A597-356A-462F-BFBE-8B47D4AD51DD}"/>
              </a:ext>
            </a:extLst>
          </p:cNvPr>
          <p:cNvSpPr txBox="1"/>
          <p:nvPr/>
        </p:nvSpPr>
        <p:spPr>
          <a:xfrm>
            <a:off x="7450068" y="1517791"/>
            <a:ext cx="4280126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Nunc vel </a:t>
            </a:r>
            <a:r>
              <a:rPr lang="en-US" sz="1400" dirty="0" err="1"/>
              <a:t>porttitor</a:t>
            </a:r>
            <a:r>
              <a:rPr lang="en-US" sz="1400" dirty="0"/>
              <a:t> dolor. </a:t>
            </a:r>
            <a:r>
              <a:rPr lang="en-US" sz="1400" dirty="0" err="1"/>
              <a:t>Donec</a:t>
            </a:r>
            <a:r>
              <a:rPr lang="en-US" sz="1400" dirty="0"/>
              <a:t> vestibulum </a:t>
            </a:r>
            <a:r>
              <a:rPr lang="en-US" sz="1400" dirty="0" err="1"/>
              <a:t>sem</a:t>
            </a:r>
            <a:r>
              <a:rPr lang="en-US" sz="1400" dirty="0"/>
              <a:t> ac </a:t>
            </a:r>
            <a:r>
              <a:rPr lang="en-US" sz="1400" dirty="0" err="1"/>
              <a:t>facilisis</a:t>
            </a:r>
            <a:r>
              <a:rPr lang="en-US" sz="1400" dirty="0"/>
              <a:t> </a:t>
            </a:r>
            <a:r>
              <a:rPr lang="en-US" sz="1400" dirty="0" err="1"/>
              <a:t>consectetur</a:t>
            </a:r>
            <a:r>
              <a:rPr lang="en-US" sz="1400" dirty="0"/>
              <a:t>. 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="" xmlns:a16="http://schemas.microsoft.com/office/drawing/2014/main" id="{80593511-DE2F-4FDD-A007-C23C072115F2}"/>
              </a:ext>
            </a:extLst>
          </p:cNvPr>
          <p:cNvSpPr txBox="1"/>
          <p:nvPr/>
        </p:nvSpPr>
        <p:spPr>
          <a:xfrm>
            <a:off x="7450068" y="3288001"/>
            <a:ext cx="4280126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Nunc vel </a:t>
            </a:r>
            <a:r>
              <a:rPr lang="en-US" sz="1400" dirty="0" err="1"/>
              <a:t>porttitor</a:t>
            </a:r>
            <a:r>
              <a:rPr lang="en-US" sz="1400" dirty="0"/>
              <a:t> dolor. </a:t>
            </a:r>
            <a:r>
              <a:rPr lang="en-US" sz="1400" dirty="0" err="1"/>
              <a:t>Donec</a:t>
            </a:r>
            <a:r>
              <a:rPr lang="en-US" sz="1400" dirty="0"/>
              <a:t> vestibulum </a:t>
            </a:r>
            <a:r>
              <a:rPr lang="en-US" sz="1400" dirty="0" err="1"/>
              <a:t>sem</a:t>
            </a:r>
            <a:r>
              <a:rPr lang="en-US" sz="1400" dirty="0"/>
              <a:t> ac </a:t>
            </a:r>
            <a:r>
              <a:rPr lang="en-US" sz="1400" dirty="0" err="1"/>
              <a:t>facilisis</a:t>
            </a:r>
            <a:r>
              <a:rPr lang="en-US" sz="1400" dirty="0"/>
              <a:t> </a:t>
            </a:r>
            <a:r>
              <a:rPr lang="en-US" sz="1400" dirty="0" err="1"/>
              <a:t>consectetur</a:t>
            </a:r>
            <a:r>
              <a:rPr lang="en-US" sz="1400" dirty="0"/>
              <a:t>. 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="" xmlns:a16="http://schemas.microsoft.com/office/drawing/2014/main" id="{693009FC-57E1-4014-9DE6-36B6C0ED7E27}"/>
              </a:ext>
            </a:extLst>
          </p:cNvPr>
          <p:cNvSpPr txBox="1"/>
          <p:nvPr/>
        </p:nvSpPr>
        <p:spPr>
          <a:xfrm>
            <a:off x="7450068" y="5091054"/>
            <a:ext cx="4280126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Nunc vel </a:t>
            </a:r>
            <a:r>
              <a:rPr lang="en-US" sz="1400" dirty="0" err="1"/>
              <a:t>porttitor</a:t>
            </a:r>
            <a:r>
              <a:rPr lang="en-US" sz="1400" dirty="0"/>
              <a:t> dolor. </a:t>
            </a:r>
            <a:r>
              <a:rPr lang="en-US" sz="1400" dirty="0" err="1"/>
              <a:t>Donec</a:t>
            </a:r>
            <a:r>
              <a:rPr lang="en-US" sz="1400" dirty="0"/>
              <a:t> vestibulum </a:t>
            </a:r>
            <a:r>
              <a:rPr lang="en-US" sz="1400" dirty="0" err="1"/>
              <a:t>sem</a:t>
            </a:r>
            <a:r>
              <a:rPr lang="en-US" sz="1400" dirty="0"/>
              <a:t> ac </a:t>
            </a:r>
            <a:r>
              <a:rPr lang="en-US" sz="1400" dirty="0" err="1"/>
              <a:t>facilisis</a:t>
            </a:r>
            <a:r>
              <a:rPr lang="en-US" sz="1400" dirty="0"/>
              <a:t> </a:t>
            </a:r>
            <a:r>
              <a:rPr lang="en-US" sz="1400" dirty="0" err="1"/>
              <a:t>consectetur</a:t>
            </a:r>
            <a:r>
              <a:rPr lang="en-US" sz="1400" dirty="0"/>
              <a:t>. </a:t>
            </a:r>
          </a:p>
        </p:txBody>
      </p:sp>
      <p:sp>
        <p:nvSpPr>
          <p:cNvPr id="74" name="Freeform 3447">
            <a:extLst>
              <a:ext uri="{FF2B5EF4-FFF2-40B4-BE49-F238E27FC236}">
                <a16:creationId xmlns="" xmlns:a16="http://schemas.microsoft.com/office/drawing/2014/main" id="{E6CE52A1-7CCF-4A91-AEDD-7F344D129D3D}"/>
              </a:ext>
            </a:extLst>
          </p:cNvPr>
          <p:cNvSpPr>
            <a:spLocks noEditPoints="1"/>
          </p:cNvSpPr>
          <p:nvPr/>
        </p:nvSpPr>
        <p:spPr bwMode="auto">
          <a:xfrm>
            <a:off x="2524935" y="3045816"/>
            <a:ext cx="1058182" cy="1147366"/>
          </a:xfrm>
          <a:custGeom>
            <a:avLst/>
            <a:gdLst>
              <a:gd name="T0" fmla="*/ 482 w 720"/>
              <a:gd name="T1" fmla="*/ 537 h 721"/>
              <a:gd name="T2" fmla="*/ 445 w 720"/>
              <a:gd name="T3" fmla="*/ 450 h 721"/>
              <a:gd name="T4" fmla="*/ 477 w 720"/>
              <a:gd name="T5" fmla="*/ 370 h 721"/>
              <a:gd name="T6" fmla="*/ 495 w 720"/>
              <a:gd name="T7" fmla="*/ 345 h 721"/>
              <a:gd name="T8" fmla="*/ 488 w 720"/>
              <a:gd name="T9" fmla="*/ 298 h 721"/>
              <a:gd name="T10" fmla="*/ 493 w 720"/>
              <a:gd name="T11" fmla="*/ 246 h 721"/>
              <a:gd name="T12" fmla="*/ 486 w 720"/>
              <a:gd name="T13" fmla="*/ 178 h 721"/>
              <a:gd name="T14" fmla="*/ 450 w 720"/>
              <a:gd name="T15" fmla="*/ 148 h 721"/>
              <a:gd name="T16" fmla="*/ 351 w 720"/>
              <a:gd name="T17" fmla="*/ 139 h 721"/>
              <a:gd name="T18" fmla="*/ 283 w 720"/>
              <a:gd name="T19" fmla="*/ 170 h 721"/>
              <a:gd name="T20" fmla="*/ 251 w 720"/>
              <a:gd name="T21" fmla="*/ 184 h 721"/>
              <a:gd name="T22" fmla="*/ 229 w 720"/>
              <a:gd name="T23" fmla="*/ 218 h 721"/>
              <a:gd name="T24" fmla="*/ 240 w 720"/>
              <a:gd name="T25" fmla="*/ 292 h 721"/>
              <a:gd name="T26" fmla="*/ 223 w 720"/>
              <a:gd name="T27" fmla="*/ 331 h 721"/>
              <a:gd name="T28" fmla="*/ 235 w 720"/>
              <a:gd name="T29" fmla="*/ 364 h 721"/>
              <a:gd name="T30" fmla="*/ 260 w 720"/>
              <a:gd name="T31" fmla="*/ 433 h 721"/>
              <a:gd name="T32" fmla="*/ 272 w 720"/>
              <a:gd name="T33" fmla="*/ 524 h 721"/>
              <a:gd name="T34" fmla="*/ 133 w 720"/>
              <a:gd name="T35" fmla="*/ 573 h 721"/>
              <a:gd name="T36" fmla="*/ 65 w 720"/>
              <a:gd name="T37" fmla="*/ 523 h 721"/>
              <a:gd name="T38" fmla="*/ 32 w 720"/>
              <a:gd name="T39" fmla="*/ 437 h 721"/>
              <a:gd name="T40" fmla="*/ 24 w 720"/>
              <a:gd name="T41" fmla="*/ 343 h 721"/>
              <a:gd name="T42" fmla="*/ 43 w 720"/>
              <a:gd name="T43" fmla="*/ 244 h 721"/>
              <a:gd name="T44" fmla="*/ 91 w 720"/>
              <a:gd name="T45" fmla="*/ 160 h 721"/>
              <a:gd name="T46" fmla="*/ 159 w 720"/>
              <a:gd name="T47" fmla="*/ 92 h 721"/>
              <a:gd name="T48" fmla="*/ 244 w 720"/>
              <a:gd name="T49" fmla="*/ 44 h 721"/>
              <a:gd name="T50" fmla="*/ 342 w 720"/>
              <a:gd name="T51" fmla="*/ 25 h 721"/>
              <a:gd name="T52" fmla="*/ 444 w 720"/>
              <a:gd name="T53" fmla="*/ 35 h 721"/>
              <a:gd name="T54" fmla="*/ 534 w 720"/>
              <a:gd name="T55" fmla="*/ 72 h 721"/>
              <a:gd name="T56" fmla="*/ 608 w 720"/>
              <a:gd name="T57" fmla="*/ 134 h 721"/>
              <a:gd name="T58" fmla="*/ 663 w 720"/>
              <a:gd name="T59" fmla="*/ 215 h 721"/>
              <a:gd name="T60" fmla="*/ 692 w 720"/>
              <a:gd name="T61" fmla="*/ 310 h 721"/>
              <a:gd name="T62" fmla="*/ 693 w 720"/>
              <a:gd name="T63" fmla="*/ 408 h 721"/>
              <a:gd name="T64" fmla="*/ 669 w 720"/>
              <a:gd name="T65" fmla="*/ 495 h 721"/>
              <a:gd name="T66" fmla="*/ 620 w 720"/>
              <a:gd name="T67" fmla="*/ 573 h 721"/>
              <a:gd name="T68" fmla="*/ 287 w 720"/>
              <a:gd name="T69" fmla="*/ 7 h 721"/>
              <a:gd name="T70" fmla="*/ 188 w 720"/>
              <a:gd name="T71" fmla="*/ 44 h 721"/>
              <a:gd name="T72" fmla="*/ 105 w 720"/>
              <a:gd name="T73" fmla="*/ 106 h 721"/>
              <a:gd name="T74" fmla="*/ 43 w 720"/>
              <a:gd name="T75" fmla="*/ 189 h 721"/>
              <a:gd name="T76" fmla="*/ 6 w 720"/>
              <a:gd name="T77" fmla="*/ 288 h 721"/>
              <a:gd name="T78" fmla="*/ 1 w 720"/>
              <a:gd name="T79" fmla="*/ 395 h 721"/>
              <a:gd name="T80" fmla="*/ 25 w 720"/>
              <a:gd name="T81" fmla="*/ 495 h 721"/>
              <a:gd name="T82" fmla="*/ 75 w 720"/>
              <a:gd name="T83" fmla="*/ 582 h 721"/>
              <a:gd name="T84" fmla="*/ 98 w 720"/>
              <a:gd name="T85" fmla="*/ 609 h 721"/>
              <a:gd name="T86" fmla="*/ 98 w 720"/>
              <a:gd name="T87" fmla="*/ 609 h 721"/>
              <a:gd name="T88" fmla="*/ 98 w 720"/>
              <a:gd name="T89" fmla="*/ 609 h 721"/>
              <a:gd name="T90" fmla="*/ 98 w 720"/>
              <a:gd name="T91" fmla="*/ 609 h 721"/>
              <a:gd name="T92" fmla="*/ 98 w 720"/>
              <a:gd name="T93" fmla="*/ 609 h 721"/>
              <a:gd name="T94" fmla="*/ 172 w 720"/>
              <a:gd name="T95" fmla="*/ 666 h 721"/>
              <a:gd name="T96" fmla="*/ 272 w 720"/>
              <a:gd name="T97" fmla="*/ 709 h 721"/>
              <a:gd name="T98" fmla="*/ 377 w 720"/>
              <a:gd name="T99" fmla="*/ 721 h 721"/>
              <a:gd name="T100" fmla="*/ 482 w 720"/>
              <a:gd name="T101" fmla="*/ 698 h 721"/>
              <a:gd name="T102" fmla="*/ 579 w 720"/>
              <a:gd name="T103" fmla="*/ 645 h 721"/>
              <a:gd name="T104" fmla="*/ 633 w 720"/>
              <a:gd name="T105" fmla="*/ 596 h 721"/>
              <a:gd name="T106" fmla="*/ 688 w 720"/>
              <a:gd name="T107" fmla="*/ 510 h 721"/>
              <a:gd name="T108" fmla="*/ 716 w 720"/>
              <a:gd name="T109" fmla="*/ 413 h 721"/>
              <a:gd name="T110" fmla="*/ 716 w 720"/>
              <a:gd name="T111" fmla="*/ 306 h 721"/>
              <a:gd name="T112" fmla="*/ 685 w 720"/>
              <a:gd name="T113" fmla="*/ 205 h 721"/>
              <a:gd name="T114" fmla="*/ 626 w 720"/>
              <a:gd name="T115" fmla="*/ 119 h 721"/>
              <a:gd name="T116" fmla="*/ 547 w 720"/>
              <a:gd name="T117" fmla="*/ 52 h 721"/>
              <a:gd name="T118" fmla="*/ 450 w 720"/>
              <a:gd name="T119" fmla="*/ 12 h 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20" h="721">
                <a:moveTo>
                  <a:pt x="610" y="585"/>
                </a:moveTo>
                <a:lnTo>
                  <a:pt x="594" y="578"/>
                </a:lnTo>
                <a:lnTo>
                  <a:pt x="571" y="568"/>
                </a:lnTo>
                <a:lnTo>
                  <a:pt x="539" y="558"/>
                </a:lnTo>
                <a:lnTo>
                  <a:pt x="499" y="542"/>
                </a:lnTo>
                <a:lnTo>
                  <a:pt x="482" y="537"/>
                </a:lnTo>
                <a:lnTo>
                  <a:pt x="466" y="531"/>
                </a:lnTo>
                <a:lnTo>
                  <a:pt x="449" y="524"/>
                </a:lnTo>
                <a:lnTo>
                  <a:pt x="432" y="519"/>
                </a:lnTo>
                <a:lnTo>
                  <a:pt x="432" y="459"/>
                </a:lnTo>
                <a:lnTo>
                  <a:pt x="439" y="455"/>
                </a:lnTo>
                <a:lnTo>
                  <a:pt x="445" y="450"/>
                </a:lnTo>
                <a:lnTo>
                  <a:pt x="453" y="442"/>
                </a:lnTo>
                <a:lnTo>
                  <a:pt x="459" y="433"/>
                </a:lnTo>
                <a:lnTo>
                  <a:pt x="466" y="422"/>
                </a:lnTo>
                <a:lnTo>
                  <a:pt x="471" y="406"/>
                </a:lnTo>
                <a:lnTo>
                  <a:pt x="476" y="390"/>
                </a:lnTo>
                <a:lnTo>
                  <a:pt x="477" y="370"/>
                </a:lnTo>
                <a:lnTo>
                  <a:pt x="481" y="368"/>
                </a:lnTo>
                <a:lnTo>
                  <a:pt x="485" y="364"/>
                </a:lnTo>
                <a:lnTo>
                  <a:pt x="488" y="361"/>
                </a:lnTo>
                <a:lnTo>
                  <a:pt x="490" y="357"/>
                </a:lnTo>
                <a:lnTo>
                  <a:pt x="493" y="351"/>
                </a:lnTo>
                <a:lnTo>
                  <a:pt x="495" y="345"/>
                </a:lnTo>
                <a:lnTo>
                  <a:pt x="497" y="338"/>
                </a:lnTo>
                <a:lnTo>
                  <a:pt x="497" y="331"/>
                </a:lnTo>
                <a:lnTo>
                  <a:pt x="495" y="318"/>
                </a:lnTo>
                <a:lnTo>
                  <a:pt x="493" y="307"/>
                </a:lnTo>
                <a:lnTo>
                  <a:pt x="490" y="302"/>
                </a:lnTo>
                <a:lnTo>
                  <a:pt x="488" y="298"/>
                </a:lnTo>
                <a:lnTo>
                  <a:pt x="484" y="295"/>
                </a:lnTo>
                <a:lnTo>
                  <a:pt x="480" y="292"/>
                </a:lnTo>
                <a:lnTo>
                  <a:pt x="481" y="292"/>
                </a:lnTo>
                <a:lnTo>
                  <a:pt x="481" y="291"/>
                </a:lnTo>
                <a:lnTo>
                  <a:pt x="488" y="270"/>
                </a:lnTo>
                <a:lnTo>
                  <a:pt x="493" y="246"/>
                </a:lnTo>
                <a:lnTo>
                  <a:pt x="495" y="232"/>
                </a:lnTo>
                <a:lnTo>
                  <a:pt x="495" y="219"/>
                </a:lnTo>
                <a:lnTo>
                  <a:pt x="495" y="205"/>
                </a:lnTo>
                <a:lnTo>
                  <a:pt x="493" y="191"/>
                </a:lnTo>
                <a:lnTo>
                  <a:pt x="490" y="184"/>
                </a:lnTo>
                <a:lnTo>
                  <a:pt x="486" y="178"/>
                </a:lnTo>
                <a:lnTo>
                  <a:pt x="482" y="171"/>
                </a:lnTo>
                <a:lnTo>
                  <a:pt x="477" y="165"/>
                </a:lnTo>
                <a:lnTo>
                  <a:pt x="472" y="161"/>
                </a:lnTo>
                <a:lnTo>
                  <a:pt x="466" y="156"/>
                </a:lnTo>
                <a:lnTo>
                  <a:pt x="458" y="152"/>
                </a:lnTo>
                <a:lnTo>
                  <a:pt x="450" y="148"/>
                </a:lnTo>
                <a:lnTo>
                  <a:pt x="434" y="143"/>
                </a:lnTo>
                <a:lnTo>
                  <a:pt x="417" y="139"/>
                </a:lnTo>
                <a:lnTo>
                  <a:pt x="400" y="137"/>
                </a:lnTo>
                <a:lnTo>
                  <a:pt x="382" y="137"/>
                </a:lnTo>
                <a:lnTo>
                  <a:pt x="367" y="137"/>
                </a:lnTo>
                <a:lnTo>
                  <a:pt x="351" y="139"/>
                </a:lnTo>
                <a:lnTo>
                  <a:pt x="335" y="142"/>
                </a:lnTo>
                <a:lnTo>
                  <a:pt x="321" y="147"/>
                </a:lnTo>
                <a:lnTo>
                  <a:pt x="306" y="152"/>
                </a:lnTo>
                <a:lnTo>
                  <a:pt x="294" y="160"/>
                </a:lnTo>
                <a:lnTo>
                  <a:pt x="288" y="165"/>
                </a:lnTo>
                <a:lnTo>
                  <a:pt x="283" y="170"/>
                </a:lnTo>
                <a:lnTo>
                  <a:pt x="279" y="175"/>
                </a:lnTo>
                <a:lnTo>
                  <a:pt x="276" y="180"/>
                </a:lnTo>
                <a:lnTo>
                  <a:pt x="269" y="180"/>
                </a:lnTo>
                <a:lnTo>
                  <a:pt x="262" y="182"/>
                </a:lnTo>
                <a:lnTo>
                  <a:pt x="256" y="183"/>
                </a:lnTo>
                <a:lnTo>
                  <a:pt x="251" y="184"/>
                </a:lnTo>
                <a:lnTo>
                  <a:pt x="244" y="189"/>
                </a:lnTo>
                <a:lnTo>
                  <a:pt x="237" y="196"/>
                </a:lnTo>
                <a:lnTo>
                  <a:pt x="235" y="201"/>
                </a:lnTo>
                <a:lnTo>
                  <a:pt x="232" y="206"/>
                </a:lnTo>
                <a:lnTo>
                  <a:pt x="231" y="211"/>
                </a:lnTo>
                <a:lnTo>
                  <a:pt x="229" y="218"/>
                </a:lnTo>
                <a:lnTo>
                  <a:pt x="228" y="230"/>
                </a:lnTo>
                <a:lnTo>
                  <a:pt x="229" y="243"/>
                </a:lnTo>
                <a:lnTo>
                  <a:pt x="233" y="269"/>
                </a:lnTo>
                <a:lnTo>
                  <a:pt x="240" y="291"/>
                </a:lnTo>
                <a:lnTo>
                  <a:pt x="240" y="292"/>
                </a:lnTo>
                <a:lnTo>
                  <a:pt x="240" y="292"/>
                </a:lnTo>
                <a:lnTo>
                  <a:pt x="236" y="295"/>
                </a:lnTo>
                <a:lnTo>
                  <a:pt x="232" y="298"/>
                </a:lnTo>
                <a:lnTo>
                  <a:pt x="229" y="302"/>
                </a:lnTo>
                <a:lnTo>
                  <a:pt x="227" y="307"/>
                </a:lnTo>
                <a:lnTo>
                  <a:pt x="224" y="318"/>
                </a:lnTo>
                <a:lnTo>
                  <a:pt x="223" y="331"/>
                </a:lnTo>
                <a:lnTo>
                  <a:pt x="223" y="337"/>
                </a:lnTo>
                <a:lnTo>
                  <a:pt x="224" y="343"/>
                </a:lnTo>
                <a:lnTo>
                  <a:pt x="226" y="350"/>
                </a:lnTo>
                <a:lnTo>
                  <a:pt x="228" y="355"/>
                </a:lnTo>
                <a:lnTo>
                  <a:pt x="231" y="360"/>
                </a:lnTo>
                <a:lnTo>
                  <a:pt x="235" y="364"/>
                </a:lnTo>
                <a:lnTo>
                  <a:pt x="237" y="368"/>
                </a:lnTo>
                <a:lnTo>
                  <a:pt x="242" y="370"/>
                </a:lnTo>
                <a:lnTo>
                  <a:pt x="244" y="390"/>
                </a:lnTo>
                <a:lnTo>
                  <a:pt x="249" y="406"/>
                </a:lnTo>
                <a:lnTo>
                  <a:pt x="254" y="422"/>
                </a:lnTo>
                <a:lnTo>
                  <a:pt x="260" y="433"/>
                </a:lnTo>
                <a:lnTo>
                  <a:pt x="267" y="442"/>
                </a:lnTo>
                <a:lnTo>
                  <a:pt x="274" y="450"/>
                </a:lnTo>
                <a:lnTo>
                  <a:pt x="281" y="455"/>
                </a:lnTo>
                <a:lnTo>
                  <a:pt x="287" y="459"/>
                </a:lnTo>
                <a:lnTo>
                  <a:pt x="287" y="519"/>
                </a:lnTo>
                <a:lnTo>
                  <a:pt x="272" y="524"/>
                </a:lnTo>
                <a:lnTo>
                  <a:pt x="256" y="530"/>
                </a:lnTo>
                <a:lnTo>
                  <a:pt x="241" y="535"/>
                </a:lnTo>
                <a:lnTo>
                  <a:pt x="226" y="540"/>
                </a:lnTo>
                <a:lnTo>
                  <a:pt x="193" y="550"/>
                </a:lnTo>
                <a:lnTo>
                  <a:pt x="161" y="562"/>
                </a:lnTo>
                <a:lnTo>
                  <a:pt x="133" y="573"/>
                </a:lnTo>
                <a:lnTo>
                  <a:pt x="110" y="586"/>
                </a:lnTo>
                <a:lnTo>
                  <a:pt x="100" y="573"/>
                </a:lnTo>
                <a:lnTo>
                  <a:pt x="89" y="562"/>
                </a:lnTo>
                <a:lnTo>
                  <a:pt x="80" y="549"/>
                </a:lnTo>
                <a:lnTo>
                  <a:pt x="73" y="536"/>
                </a:lnTo>
                <a:lnTo>
                  <a:pt x="65" y="523"/>
                </a:lnTo>
                <a:lnTo>
                  <a:pt x="57" y="509"/>
                </a:lnTo>
                <a:lnTo>
                  <a:pt x="51" y="495"/>
                </a:lnTo>
                <a:lnTo>
                  <a:pt x="46" y="481"/>
                </a:lnTo>
                <a:lnTo>
                  <a:pt x="41" y="467"/>
                </a:lnTo>
                <a:lnTo>
                  <a:pt x="35" y="453"/>
                </a:lnTo>
                <a:lnTo>
                  <a:pt x="32" y="437"/>
                </a:lnTo>
                <a:lnTo>
                  <a:pt x="29" y="422"/>
                </a:lnTo>
                <a:lnTo>
                  <a:pt x="26" y="408"/>
                </a:lnTo>
                <a:lnTo>
                  <a:pt x="25" y="392"/>
                </a:lnTo>
                <a:lnTo>
                  <a:pt x="24" y="377"/>
                </a:lnTo>
                <a:lnTo>
                  <a:pt x="23" y="360"/>
                </a:lnTo>
                <a:lnTo>
                  <a:pt x="24" y="343"/>
                </a:lnTo>
                <a:lnTo>
                  <a:pt x="25" y="327"/>
                </a:lnTo>
                <a:lnTo>
                  <a:pt x="26" y="310"/>
                </a:lnTo>
                <a:lnTo>
                  <a:pt x="30" y="293"/>
                </a:lnTo>
                <a:lnTo>
                  <a:pt x="34" y="277"/>
                </a:lnTo>
                <a:lnTo>
                  <a:pt x="38" y="261"/>
                </a:lnTo>
                <a:lnTo>
                  <a:pt x="43" y="244"/>
                </a:lnTo>
                <a:lnTo>
                  <a:pt x="50" y="230"/>
                </a:lnTo>
                <a:lnTo>
                  <a:pt x="56" y="215"/>
                </a:lnTo>
                <a:lnTo>
                  <a:pt x="64" y="201"/>
                </a:lnTo>
                <a:lnTo>
                  <a:pt x="71" y="187"/>
                </a:lnTo>
                <a:lnTo>
                  <a:pt x="80" y="173"/>
                </a:lnTo>
                <a:lnTo>
                  <a:pt x="91" y="160"/>
                </a:lnTo>
                <a:lnTo>
                  <a:pt x="100" y="147"/>
                </a:lnTo>
                <a:lnTo>
                  <a:pt x="111" y="134"/>
                </a:lnTo>
                <a:lnTo>
                  <a:pt x="122" y="122"/>
                </a:lnTo>
                <a:lnTo>
                  <a:pt x="133" y="112"/>
                </a:lnTo>
                <a:lnTo>
                  <a:pt x="146" y="101"/>
                </a:lnTo>
                <a:lnTo>
                  <a:pt x="159" y="92"/>
                </a:lnTo>
                <a:lnTo>
                  <a:pt x="172" y="81"/>
                </a:lnTo>
                <a:lnTo>
                  <a:pt x="186" y="72"/>
                </a:lnTo>
                <a:lnTo>
                  <a:pt x="200" y="65"/>
                </a:lnTo>
                <a:lnTo>
                  <a:pt x="214" y="57"/>
                </a:lnTo>
                <a:lnTo>
                  <a:pt x="229" y="51"/>
                </a:lnTo>
                <a:lnTo>
                  <a:pt x="244" y="44"/>
                </a:lnTo>
                <a:lnTo>
                  <a:pt x="260" y="39"/>
                </a:lnTo>
                <a:lnTo>
                  <a:pt x="276" y="35"/>
                </a:lnTo>
                <a:lnTo>
                  <a:pt x="292" y="31"/>
                </a:lnTo>
                <a:lnTo>
                  <a:pt x="309" y="27"/>
                </a:lnTo>
                <a:lnTo>
                  <a:pt x="326" y="26"/>
                </a:lnTo>
                <a:lnTo>
                  <a:pt x="342" y="25"/>
                </a:lnTo>
                <a:lnTo>
                  <a:pt x="359" y="24"/>
                </a:lnTo>
                <a:lnTo>
                  <a:pt x="377" y="25"/>
                </a:lnTo>
                <a:lnTo>
                  <a:pt x="394" y="26"/>
                </a:lnTo>
                <a:lnTo>
                  <a:pt x="410" y="27"/>
                </a:lnTo>
                <a:lnTo>
                  <a:pt x="427" y="31"/>
                </a:lnTo>
                <a:lnTo>
                  <a:pt x="444" y="35"/>
                </a:lnTo>
                <a:lnTo>
                  <a:pt x="459" y="39"/>
                </a:lnTo>
                <a:lnTo>
                  <a:pt x="475" y="44"/>
                </a:lnTo>
                <a:lnTo>
                  <a:pt x="490" y="51"/>
                </a:lnTo>
                <a:lnTo>
                  <a:pt x="506" y="57"/>
                </a:lnTo>
                <a:lnTo>
                  <a:pt x="520" y="65"/>
                </a:lnTo>
                <a:lnTo>
                  <a:pt x="534" y="72"/>
                </a:lnTo>
                <a:lnTo>
                  <a:pt x="548" y="81"/>
                </a:lnTo>
                <a:lnTo>
                  <a:pt x="561" y="92"/>
                </a:lnTo>
                <a:lnTo>
                  <a:pt x="574" y="101"/>
                </a:lnTo>
                <a:lnTo>
                  <a:pt x="586" y="112"/>
                </a:lnTo>
                <a:lnTo>
                  <a:pt x="598" y="122"/>
                </a:lnTo>
                <a:lnTo>
                  <a:pt x="608" y="134"/>
                </a:lnTo>
                <a:lnTo>
                  <a:pt x="620" y="147"/>
                </a:lnTo>
                <a:lnTo>
                  <a:pt x="629" y="160"/>
                </a:lnTo>
                <a:lnTo>
                  <a:pt x="639" y="173"/>
                </a:lnTo>
                <a:lnTo>
                  <a:pt x="648" y="187"/>
                </a:lnTo>
                <a:lnTo>
                  <a:pt x="656" y="201"/>
                </a:lnTo>
                <a:lnTo>
                  <a:pt x="663" y="215"/>
                </a:lnTo>
                <a:lnTo>
                  <a:pt x="670" y="230"/>
                </a:lnTo>
                <a:lnTo>
                  <a:pt x="676" y="244"/>
                </a:lnTo>
                <a:lnTo>
                  <a:pt x="681" y="261"/>
                </a:lnTo>
                <a:lnTo>
                  <a:pt x="685" y="277"/>
                </a:lnTo>
                <a:lnTo>
                  <a:pt x="689" y="293"/>
                </a:lnTo>
                <a:lnTo>
                  <a:pt x="692" y="310"/>
                </a:lnTo>
                <a:lnTo>
                  <a:pt x="694" y="327"/>
                </a:lnTo>
                <a:lnTo>
                  <a:pt x="696" y="343"/>
                </a:lnTo>
                <a:lnTo>
                  <a:pt x="697" y="360"/>
                </a:lnTo>
                <a:lnTo>
                  <a:pt x="696" y="377"/>
                </a:lnTo>
                <a:lnTo>
                  <a:pt x="694" y="392"/>
                </a:lnTo>
                <a:lnTo>
                  <a:pt x="693" y="408"/>
                </a:lnTo>
                <a:lnTo>
                  <a:pt x="690" y="422"/>
                </a:lnTo>
                <a:lnTo>
                  <a:pt x="688" y="437"/>
                </a:lnTo>
                <a:lnTo>
                  <a:pt x="684" y="453"/>
                </a:lnTo>
                <a:lnTo>
                  <a:pt x="679" y="467"/>
                </a:lnTo>
                <a:lnTo>
                  <a:pt x="674" y="481"/>
                </a:lnTo>
                <a:lnTo>
                  <a:pt x="669" y="495"/>
                </a:lnTo>
                <a:lnTo>
                  <a:pt x="662" y="509"/>
                </a:lnTo>
                <a:lnTo>
                  <a:pt x="654" y="523"/>
                </a:lnTo>
                <a:lnTo>
                  <a:pt x="647" y="536"/>
                </a:lnTo>
                <a:lnTo>
                  <a:pt x="639" y="549"/>
                </a:lnTo>
                <a:lnTo>
                  <a:pt x="630" y="562"/>
                </a:lnTo>
                <a:lnTo>
                  <a:pt x="620" y="573"/>
                </a:lnTo>
                <a:lnTo>
                  <a:pt x="610" y="585"/>
                </a:lnTo>
                <a:close/>
                <a:moveTo>
                  <a:pt x="359" y="0"/>
                </a:moveTo>
                <a:lnTo>
                  <a:pt x="341" y="0"/>
                </a:lnTo>
                <a:lnTo>
                  <a:pt x="323" y="2"/>
                </a:lnTo>
                <a:lnTo>
                  <a:pt x="305" y="4"/>
                </a:lnTo>
                <a:lnTo>
                  <a:pt x="287" y="7"/>
                </a:lnTo>
                <a:lnTo>
                  <a:pt x="269" y="12"/>
                </a:lnTo>
                <a:lnTo>
                  <a:pt x="253" y="16"/>
                </a:lnTo>
                <a:lnTo>
                  <a:pt x="236" y="22"/>
                </a:lnTo>
                <a:lnTo>
                  <a:pt x="219" y="29"/>
                </a:lnTo>
                <a:lnTo>
                  <a:pt x="204" y="35"/>
                </a:lnTo>
                <a:lnTo>
                  <a:pt x="188" y="44"/>
                </a:lnTo>
                <a:lnTo>
                  <a:pt x="173" y="52"/>
                </a:lnTo>
                <a:lnTo>
                  <a:pt x="159" y="62"/>
                </a:lnTo>
                <a:lnTo>
                  <a:pt x="145" y="72"/>
                </a:lnTo>
                <a:lnTo>
                  <a:pt x="131" y="83"/>
                </a:lnTo>
                <a:lnTo>
                  <a:pt x="118" y="94"/>
                </a:lnTo>
                <a:lnTo>
                  <a:pt x="105" y="106"/>
                </a:lnTo>
                <a:lnTo>
                  <a:pt x="93" y="119"/>
                </a:lnTo>
                <a:lnTo>
                  <a:pt x="82" y="131"/>
                </a:lnTo>
                <a:lnTo>
                  <a:pt x="71" y="146"/>
                </a:lnTo>
                <a:lnTo>
                  <a:pt x="61" y="160"/>
                </a:lnTo>
                <a:lnTo>
                  <a:pt x="51" y="174"/>
                </a:lnTo>
                <a:lnTo>
                  <a:pt x="43" y="189"/>
                </a:lnTo>
                <a:lnTo>
                  <a:pt x="34" y="205"/>
                </a:lnTo>
                <a:lnTo>
                  <a:pt x="28" y="220"/>
                </a:lnTo>
                <a:lnTo>
                  <a:pt x="21" y="237"/>
                </a:lnTo>
                <a:lnTo>
                  <a:pt x="15" y="253"/>
                </a:lnTo>
                <a:lnTo>
                  <a:pt x="11" y="270"/>
                </a:lnTo>
                <a:lnTo>
                  <a:pt x="6" y="288"/>
                </a:lnTo>
                <a:lnTo>
                  <a:pt x="3" y="306"/>
                </a:lnTo>
                <a:lnTo>
                  <a:pt x="1" y="324"/>
                </a:lnTo>
                <a:lnTo>
                  <a:pt x="0" y="342"/>
                </a:lnTo>
                <a:lnTo>
                  <a:pt x="0" y="360"/>
                </a:lnTo>
                <a:lnTo>
                  <a:pt x="0" y="378"/>
                </a:lnTo>
                <a:lnTo>
                  <a:pt x="1" y="395"/>
                </a:lnTo>
                <a:lnTo>
                  <a:pt x="3" y="413"/>
                </a:lnTo>
                <a:lnTo>
                  <a:pt x="6" y="429"/>
                </a:lnTo>
                <a:lnTo>
                  <a:pt x="10" y="446"/>
                </a:lnTo>
                <a:lnTo>
                  <a:pt x="14" y="463"/>
                </a:lnTo>
                <a:lnTo>
                  <a:pt x="19" y="478"/>
                </a:lnTo>
                <a:lnTo>
                  <a:pt x="25" y="495"/>
                </a:lnTo>
                <a:lnTo>
                  <a:pt x="32" y="510"/>
                </a:lnTo>
                <a:lnTo>
                  <a:pt x="39" y="526"/>
                </a:lnTo>
                <a:lnTo>
                  <a:pt x="47" y="540"/>
                </a:lnTo>
                <a:lnTo>
                  <a:pt x="56" y="555"/>
                </a:lnTo>
                <a:lnTo>
                  <a:pt x="65" y="569"/>
                </a:lnTo>
                <a:lnTo>
                  <a:pt x="75" y="582"/>
                </a:lnTo>
                <a:lnTo>
                  <a:pt x="87" y="596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113" y="622"/>
                </a:lnTo>
                <a:lnTo>
                  <a:pt x="127" y="635"/>
                </a:lnTo>
                <a:lnTo>
                  <a:pt x="141" y="645"/>
                </a:lnTo>
                <a:lnTo>
                  <a:pt x="156" y="657"/>
                </a:lnTo>
                <a:lnTo>
                  <a:pt x="172" y="666"/>
                </a:lnTo>
                <a:lnTo>
                  <a:pt x="187" y="676"/>
                </a:lnTo>
                <a:lnTo>
                  <a:pt x="204" y="684"/>
                </a:lnTo>
                <a:lnTo>
                  <a:pt x="220" y="691"/>
                </a:lnTo>
                <a:lnTo>
                  <a:pt x="237" y="698"/>
                </a:lnTo>
                <a:lnTo>
                  <a:pt x="254" y="704"/>
                </a:lnTo>
                <a:lnTo>
                  <a:pt x="272" y="709"/>
                </a:lnTo>
                <a:lnTo>
                  <a:pt x="288" y="713"/>
                </a:lnTo>
                <a:lnTo>
                  <a:pt x="306" y="717"/>
                </a:lnTo>
                <a:lnTo>
                  <a:pt x="324" y="720"/>
                </a:lnTo>
                <a:lnTo>
                  <a:pt x="342" y="721"/>
                </a:lnTo>
                <a:lnTo>
                  <a:pt x="359" y="721"/>
                </a:lnTo>
                <a:lnTo>
                  <a:pt x="377" y="721"/>
                </a:lnTo>
                <a:lnTo>
                  <a:pt x="395" y="720"/>
                </a:lnTo>
                <a:lnTo>
                  <a:pt x="413" y="717"/>
                </a:lnTo>
                <a:lnTo>
                  <a:pt x="431" y="713"/>
                </a:lnTo>
                <a:lnTo>
                  <a:pt x="448" y="709"/>
                </a:lnTo>
                <a:lnTo>
                  <a:pt x="466" y="704"/>
                </a:lnTo>
                <a:lnTo>
                  <a:pt x="482" y="698"/>
                </a:lnTo>
                <a:lnTo>
                  <a:pt x="499" y="691"/>
                </a:lnTo>
                <a:lnTo>
                  <a:pt x="516" y="684"/>
                </a:lnTo>
                <a:lnTo>
                  <a:pt x="532" y="676"/>
                </a:lnTo>
                <a:lnTo>
                  <a:pt x="549" y="666"/>
                </a:lnTo>
                <a:lnTo>
                  <a:pt x="565" y="657"/>
                </a:lnTo>
                <a:lnTo>
                  <a:pt x="579" y="645"/>
                </a:lnTo>
                <a:lnTo>
                  <a:pt x="594" y="635"/>
                </a:lnTo>
                <a:lnTo>
                  <a:pt x="607" y="622"/>
                </a:lnTo>
                <a:lnTo>
                  <a:pt x="621" y="609"/>
                </a:lnTo>
                <a:lnTo>
                  <a:pt x="621" y="609"/>
                </a:lnTo>
                <a:lnTo>
                  <a:pt x="621" y="609"/>
                </a:lnTo>
                <a:lnTo>
                  <a:pt x="633" y="596"/>
                </a:lnTo>
                <a:lnTo>
                  <a:pt x="643" y="584"/>
                </a:lnTo>
                <a:lnTo>
                  <a:pt x="653" y="569"/>
                </a:lnTo>
                <a:lnTo>
                  <a:pt x="663" y="555"/>
                </a:lnTo>
                <a:lnTo>
                  <a:pt x="672" y="540"/>
                </a:lnTo>
                <a:lnTo>
                  <a:pt x="680" y="526"/>
                </a:lnTo>
                <a:lnTo>
                  <a:pt x="688" y="510"/>
                </a:lnTo>
                <a:lnTo>
                  <a:pt x="694" y="495"/>
                </a:lnTo>
                <a:lnTo>
                  <a:pt x="701" y="478"/>
                </a:lnTo>
                <a:lnTo>
                  <a:pt x="706" y="463"/>
                </a:lnTo>
                <a:lnTo>
                  <a:pt x="710" y="446"/>
                </a:lnTo>
                <a:lnTo>
                  <a:pt x="714" y="429"/>
                </a:lnTo>
                <a:lnTo>
                  <a:pt x="716" y="413"/>
                </a:lnTo>
                <a:lnTo>
                  <a:pt x="719" y="395"/>
                </a:lnTo>
                <a:lnTo>
                  <a:pt x="720" y="378"/>
                </a:lnTo>
                <a:lnTo>
                  <a:pt x="720" y="360"/>
                </a:lnTo>
                <a:lnTo>
                  <a:pt x="720" y="342"/>
                </a:lnTo>
                <a:lnTo>
                  <a:pt x="719" y="324"/>
                </a:lnTo>
                <a:lnTo>
                  <a:pt x="716" y="306"/>
                </a:lnTo>
                <a:lnTo>
                  <a:pt x="714" y="288"/>
                </a:lnTo>
                <a:lnTo>
                  <a:pt x="708" y="270"/>
                </a:lnTo>
                <a:lnTo>
                  <a:pt x="705" y="253"/>
                </a:lnTo>
                <a:lnTo>
                  <a:pt x="698" y="237"/>
                </a:lnTo>
                <a:lnTo>
                  <a:pt x="692" y="220"/>
                </a:lnTo>
                <a:lnTo>
                  <a:pt x="685" y="205"/>
                </a:lnTo>
                <a:lnTo>
                  <a:pt x="676" y="189"/>
                </a:lnTo>
                <a:lnTo>
                  <a:pt x="669" y="174"/>
                </a:lnTo>
                <a:lnTo>
                  <a:pt x="658" y="160"/>
                </a:lnTo>
                <a:lnTo>
                  <a:pt x="648" y="146"/>
                </a:lnTo>
                <a:lnTo>
                  <a:pt x="638" y="131"/>
                </a:lnTo>
                <a:lnTo>
                  <a:pt x="626" y="119"/>
                </a:lnTo>
                <a:lnTo>
                  <a:pt x="615" y="106"/>
                </a:lnTo>
                <a:lnTo>
                  <a:pt x="602" y="94"/>
                </a:lnTo>
                <a:lnTo>
                  <a:pt x="589" y="83"/>
                </a:lnTo>
                <a:lnTo>
                  <a:pt x="575" y="72"/>
                </a:lnTo>
                <a:lnTo>
                  <a:pt x="561" y="62"/>
                </a:lnTo>
                <a:lnTo>
                  <a:pt x="547" y="52"/>
                </a:lnTo>
                <a:lnTo>
                  <a:pt x="531" y="44"/>
                </a:lnTo>
                <a:lnTo>
                  <a:pt x="516" y="35"/>
                </a:lnTo>
                <a:lnTo>
                  <a:pt x="500" y="29"/>
                </a:lnTo>
                <a:lnTo>
                  <a:pt x="484" y="22"/>
                </a:lnTo>
                <a:lnTo>
                  <a:pt x="467" y="16"/>
                </a:lnTo>
                <a:lnTo>
                  <a:pt x="450" y="12"/>
                </a:lnTo>
                <a:lnTo>
                  <a:pt x="432" y="7"/>
                </a:lnTo>
                <a:lnTo>
                  <a:pt x="414" y="4"/>
                </a:lnTo>
                <a:lnTo>
                  <a:pt x="396" y="2"/>
                </a:lnTo>
                <a:lnTo>
                  <a:pt x="378" y="0"/>
                </a:lnTo>
                <a:lnTo>
                  <a:pt x="35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383035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16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sp>
        <p:nvSpPr>
          <p:cNvPr id="71" name="Rectangle 70">
            <a:extLst>
              <a:ext uri="{FF2B5EF4-FFF2-40B4-BE49-F238E27FC236}">
                <a16:creationId xmlns="" xmlns:a16="http://schemas.microsoft.com/office/drawing/2014/main" id="{FD7D1EF0-3DB7-42C2-8E2D-147D76EABD95}"/>
              </a:ext>
            </a:extLst>
          </p:cNvPr>
          <p:cNvSpPr/>
          <p:nvPr/>
        </p:nvSpPr>
        <p:spPr>
          <a:xfrm>
            <a:off x="2182813" y="1845476"/>
            <a:ext cx="8839200" cy="780865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62" name="Rectangle 61">
            <a:extLst>
              <a:ext uri="{FF2B5EF4-FFF2-40B4-BE49-F238E27FC236}">
                <a16:creationId xmlns="" xmlns:a16="http://schemas.microsoft.com/office/drawing/2014/main" id="{5AB213D2-7957-4E08-B4E5-D6CE435B8EA0}"/>
              </a:ext>
            </a:extLst>
          </p:cNvPr>
          <p:cNvSpPr/>
          <p:nvPr/>
        </p:nvSpPr>
        <p:spPr>
          <a:xfrm>
            <a:off x="1654176" y="1020947"/>
            <a:ext cx="9367836" cy="78086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Rectangle 71">
            <a:extLst>
              <a:ext uri="{FF2B5EF4-FFF2-40B4-BE49-F238E27FC236}">
                <a16:creationId xmlns="" xmlns:a16="http://schemas.microsoft.com/office/drawing/2014/main" id="{0607839F-86C1-4D15-853F-347BA53A569D}"/>
              </a:ext>
            </a:extLst>
          </p:cNvPr>
          <p:cNvSpPr/>
          <p:nvPr/>
        </p:nvSpPr>
        <p:spPr>
          <a:xfrm>
            <a:off x="2708276" y="2670005"/>
            <a:ext cx="8313736" cy="780865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Rectangle 72">
            <a:extLst>
              <a:ext uri="{FF2B5EF4-FFF2-40B4-BE49-F238E27FC236}">
                <a16:creationId xmlns="" xmlns:a16="http://schemas.microsoft.com/office/drawing/2014/main" id="{293A73F2-CF0C-47D6-9188-BE4E386698CE}"/>
              </a:ext>
            </a:extLst>
          </p:cNvPr>
          <p:cNvSpPr/>
          <p:nvPr/>
        </p:nvSpPr>
        <p:spPr>
          <a:xfrm>
            <a:off x="3771901" y="4319063"/>
            <a:ext cx="7250112" cy="780865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Rectangle 74">
            <a:extLst>
              <a:ext uri="{FF2B5EF4-FFF2-40B4-BE49-F238E27FC236}">
                <a16:creationId xmlns="" xmlns:a16="http://schemas.microsoft.com/office/drawing/2014/main" id="{E119AE35-95CF-45DE-B508-BEBCBCE5BCF6}"/>
              </a:ext>
            </a:extLst>
          </p:cNvPr>
          <p:cNvSpPr/>
          <p:nvPr/>
        </p:nvSpPr>
        <p:spPr>
          <a:xfrm>
            <a:off x="3236913" y="3494534"/>
            <a:ext cx="7785100" cy="78086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Rectangle 75">
            <a:extLst>
              <a:ext uri="{FF2B5EF4-FFF2-40B4-BE49-F238E27FC236}">
                <a16:creationId xmlns="" xmlns:a16="http://schemas.microsoft.com/office/drawing/2014/main" id="{CB14748C-744C-4047-BA76-0D7EDD1B7FA9}"/>
              </a:ext>
            </a:extLst>
          </p:cNvPr>
          <p:cNvSpPr/>
          <p:nvPr/>
        </p:nvSpPr>
        <p:spPr>
          <a:xfrm>
            <a:off x="4295776" y="5143593"/>
            <a:ext cx="6726236" cy="780865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1" name="Group 60">
            <a:extLst>
              <a:ext uri="{FF2B5EF4-FFF2-40B4-BE49-F238E27FC236}">
                <a16:creationId xmlns="" xmlns:a16="http://schemas.microsoft.com/office/drawing/2014/main" id="{76547BAA-8691-44FC-BE4F-72B849A6DC87}"/>
              </a:ext>
            </a:extLst>
          </p:cNvPr>
          <p:cNvGrpSpPr/>
          <p:nvPr/>
        </p:nvGrpSpPr>
        <p:grpSpPr>
          <a:xfrm>
            <a:off x="1169988" y="974725"/>
            <a:ext cx="3746500" cy="5291138"/>
            <a:chOff x="661988" y="974725"/>
            <a:chExt cx="3746500" cy="5291138"/>
          </a:xfrm>
        </p:grpSpPr>
        <p:sp>
          <p:nvSpPr>
            <p:cNvPr id="7" name="Freeform 5">
              <a:extLst>
                <a:ext uri="{FF2B5EF4-FFF2-40B4-BE49-F238E27FC236}">
                  <a16:creationId xmlns="" xmlns:a16="http://schemas.microsoft.com/office/drawing/2014/main" id="{4F875CD8-9224-42E6-A02C-84FDB30DF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513" y="1306513"/>
              <a:ext cx="3176588" cy="4959350"/>
            </a:xfrm>
            <a:custGeom>
              <a:avLst/>
              <a:gdLst>
                <a:gd name="T0" fmla="*/ 2001 w 2001"/>
                <a:gd name="T1" fmla="*/ 3124 h 3124"/>
                <a:gd name="T2" fmla="*/ 2001 w 2001"/>
                <a:gd name="T3" fmla="*/ 2797 h 3124"/>
                <a:gd name="T4" fmla="*/ 1667 w 2001"/>
                <a:gd name="T5" fmla="*/ 2606 h 3124"/>
                <a:gd name="T6" fmla="*/ 1667 w 2001"/>
                <a:gd name="T7" fmla="*/ 2604 h 3124"/>
                <a:gd name="T8" fmla="*/ 1667 w 2001"/>
                <a:gd name="T9" fmla="*/ 2277 h 3124"/>
                <a:gd name="T10" fmla="*/ 1334 w 2001"/>
                <a:gd name="T11" fmla="*/ 2085 h 3124"/>
                <a:gd name="T12" fmla="*/ 1334 w 2001"/>
                <a:gd name="T13" fmla="*/ 2083 h 3124"/>
                <a:gd name="T14" fmla="*/ 1334 w 2001"/>
                <a:gd name="T15" fmla="*/ 1756 h 3124"/>
                <a:gd name="T16" fmla="*/ 1001 w 2001"/>
                <a:gd name="T17" fmla="*/ 1563 h 3124"/>
                <a:gd name="T18" fmla="*/ 1001 w 2001"/>
                <a:gd name="T19" fmla="*/ 1563 h 3124"/>
                <a:gd name="T20" fmla="*/ 1001 w 2001"/>
                <a:gd name="T21" fmla="*/ 1234 h 3124"/>
                <a:gd name="T22" fmla="*/ 668 w 2001"/>
                <a:gd name="T23" fmla="*/ 1042 h 3124"/>
                <a:gd name="T24" fmla="*/ 668 w 2001"/>
                <a:gd name="T25" fmla="*/ 1040 h 3124"/>
                <a:gd name="T26" fmla="*/ 668 w 2001"/>
                <a:gd name="T27" fmla="*/ 714 h 3124"/>
                <a:gd name="T28" fmla="*/ 333 w 2001"/>
                <a:gd name="T29" fmla="*/ 520 h 3124"/>
                <a:gd name="T30" fmla="*/ 333 w 2001"/>
                <a:gd name="T31" fmla="*/ 520 h 3124"/>
                <a:gd name="T32" fmla="*/ 335 w 2001"/>
                <a:gd name="T33" fmla="*/ 520 h 3124"/>
                <a:gd name="T34" fmla="*/ 335 w 2001"/>
                <a:gd name="T35" fmla="*/ 193 h 3124"/>
                <a:gd name="T36" fmla="*/ 0 w 2001"/>
                <a:gd name="T37" fmla="*/ 0 h 3124"/>
                <a:gd name="T38" fmla="*/ 0 w 2001"/>
                <a:gd name="T39" fmla="*/ 1972 h 3124"/>
                <a:gd name="T40" fmla="*/ 2001 w 2001"/>
                <a:gd name="T41" fmla="*/ 3124 h 3124"/>
                <a:gd name="T42" fmla="*/ 2001 w 2001"/>
                <a:gd name="T43" fmla="*/ 3124 h 3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1" h="3124">
                  <a:moveTo>
                    <a:pt x="2001" y="3124"/>
                  </a:moveTo>
                  <a:lnTo>
                    <a:pt x="2001" y="2797"/>
                  </a:lnTo>
                  <a:lnTo>
                    <a:pt x="1667" y="2606"/>
                  </a:lnTo>
                  <a:lnTo>
                    <a:pt x="1667" y="2604"/>
                  </a:lnTo>
                  <a:lnTo>
                    <a:pt x="1667" y="2277"/>
                  </a:lnTo>
                  <a:lnTo>
                    <a:pt x="1334" y="2085"/>
                  </a:lnTo>
                  <a:lnTo>
                    <a:pt x="1334" y="2083"/>
                  </a:lnTo>
                  <a:lnTo>
                    <a:pt x="1334" y="1756"/>
                  </a:lnTo>
                  <a:lnTo>
                    <a:pt x="1001" y="1563"/>
                  </a:lnTo>
                  <a:lnTo>
                    <a:pt x="1001" y="1563"/>
                  </a:lnTo>
                  <a:lnTo>
                    <a:pt x="1001" y="1234"/>
                  </a:lnTo>
                  <a:lnTo>
                    <a:pt x="668" y="1042"/>
                  </a:lnTo>
                  <a:lnTo>
                    <a:pt x="668" y="1040"/>
                  </a:lnTo>
                  <a:lnTo>
                    <a:pt x="668" y="714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35" y="520"/>
                  </a:lnTo>
                  <a:lnTo>
                    <a:pt x="335" y="193"/>
                  </a:lnTo>
                  <a:lnTo>
                    <a:pt x="0" y="0"/>
                  </a:lnTo>
                  <a:lnTo>
                    <a:pt x="0" y="1972"/>
                  </a:lnTo>
                  <a:lnTo>
                    <a:pt x="2001" y="3124"/>
                  </a:lnTo>
                  <a:lnTo>
                    <a:pt x="2001" y="3124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6">
              <a:extLst>
                <a:ext uri="{FF2B5EF4-FFF2-40B4-BE49-F238E27FC236}">
                  <a16:creationId xmlns="" xmlns:a16="http://schemas.microsoft.com/office/drawing/2014/main" id="{F106843B-C1D6-4752-848E-89ABFD7D5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776" y="5159375"/>
              <a:ext cx="533400" cy="825500"/>
            </a:xfrm>
            <a:custGeom>
              <a:avLst/>
              <a:gdLst>
                <a:gd name="T0" fmla="*/ 336 w 336"/>
                <a:gd name="T1" fmla="*/ 194 h 520"/>
                <a:gd name="T2" fmla="*/ 335 w 336"/>
                <a:gd name="T3" fmla="*/ 520 h 520"/>
                <a:gd name="T4" fmla="*/ 0 w 336"/>
                <a:gd name="T5" fmla="*/ 327 h 520"/>
                <a:gd name="T6" fmla="*/ 1 w 336"/>
                <a:gd name="T7" fmla="*/ 0 h 520"/>
                <a:gd name="T8" fmla="*/ 336 w 336"/>
                <a:gd name="T9" fmla="*/ 194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520">
                  <a:moveTo>
                    <a:pt x="336" y="194"/>
                  </a:moveTo>
                  <a:lnTo>
                    <a:pt x="335" y="520"/>
                  </a:lnTo>
                  <a:lnTo>
                    <a:pt x="0" y="327"/>
                  </a:lnTo>
                  <a:lnTo>
                    <a:pt x="1" y="0"/>
                  </a:lnTo>
                  <a:lnTo>
                    <a:pt x="336" y="194"/>
                  </a:ln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7">
              <a:extLst>
                <a:ext uri="{FF2B5EF4-FFF2-40B4-BE49-F238E27FC236}">
                  <a16:creationId xmlns="" xmlns:a16="http://schemas.microsoft.com/office/drawing/2014/main" id="{2DE20DD1-DEA5-43C7-9231-208F266D8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5416550"/>
              <a:ext cx="88900" cy="568325"/>
            </a:xfrm>
            <a:custGeom>
              <a:avLst/>
              <a:gdLst>
                <a:gd name="T0" fmla="*/ 56 w 56"/>
                <a:gd name="T1" fmla="*/ 0 h 358"/>
                <a:gd name="T2" fmla="*/ 56 w 56"/>
                <a:gd name="T3" fmla="*/ 327 h 358"/>
                <a:gd name="T4" fmla="*/ 0 w 56"/>
                <a:gd name="T5" fmla="*/ 358 h 358"/>
                <a:gd name="T6" fmla="*/ 1 w 56"/>
                <a:gd name="T7" fmla="*/ 32 h 358"/>
                <a:gd name="T8" fmla="*/ 56 w 56"/>
                <a:gd name="T9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58">
                  <a:moveTo>
                    <a:pt x="56" y="0"/>
                  </a:moveTo>
                  <a:lnTo>
                    <a:pt x="56" y="327"/>
                  </a:lnTo>
                  <a:lnTo>
                    <a:pt x="0" y="358"/>
                  </a:lnTo>
                  <a:lnTo>
                    <a:pt x="1" y="3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8">
              <a:extLst>
                <a:ext uri="{FF2B5EF4-FFF2-40B4-BE49-F238E27FC236}">
                  <a16:creationId xmlns="" xmlns:a16="http://schemas.microsoft.com/office/drawing/2014/main" id="{94723DF5-C159-4213-AFCE-53330DFDD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301" y="5467350"/>
              <a:ext cx="396875" cy="747713"/>
            </a:xfrm>
            <a:custGeom>
              <a:avLst/>
              <a:gdLst>
                <a:gd name="T0" fmla="*/ 250 w 250"/>
                <a:gd name="T1" fmla="*/ 0 h 471"/>
                <a:gd name="T2" fmla="*/ 249 w 250"/>
                <a:gd name="T3" fmla="*/ 326 h 471"/>
                <a:gd name="T4" fmla="*/ 0 w 250"/>
                <a:gd name="T5" fmla="*/ 471 h 471"/>
                <a:gd name="T6" fmla="*/ 2 w 250"/>
                <a:gd name="T7" fmla="*/ 144 h 471"/>
                <a:gd name="T8" fmla="*/ 250 w 250"/>
                <a:gd name="T9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471">
                  <a:moveTo>
                    <a:pt x="250" y="0"/>
                  </a:moveTo>
                  <a:lnTo>
                    <a:pt x="249" y="326"/>
                  </a:lnTo>
                  <a:lnTo>
                    <a:pt x="0" y="471"/>
                  </a:lnTo>
                  <a:lnTo>
                    <a:pt x="2" y="144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">
              <a:extLst>
                <a:ext uri="{FF2B5EF4-FFF2-40B4-BE49-F238E27FC236}">
                  <a16:creationId xmlns="" xmlns:a16="http://schemas.microsoft.com/office/drawing/2014/main" id="{8F69444D-D879-4314-A094-37682ECAE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763" y="5108575"/>
              <a:ext cx="1101725" cy="638175"/>
            </a:xfrm>
            <a:custGeom>
              <a:avLst/>
              <a:gdLst>
                <a:gd name="T0" fmla="*/ 694 w 694"/>
                <a:gd name="T1" fmla="*/ 194 h 402"/>
                <a:gd name="T2" fmla="*/ 639 w 694"/>
                <a:gd name="T3" fmla="*/ 226 h 402"/>
                <a:gd name="T4" fmla="*/ 304 w 694"/>
                <a:gd name="T5" fmla="*/ 32 h 402"/>
                <a:gd name="T6" fmla="*/ 54 w 694"/>
                <a:gd name="T7" fmla="*/ 177 h 402"/>
                <a:gd name="T8" fmla="*/ 391 w 694"/>
                <a:gd name="T9" fmla="*/ 370 h 402"/>
                <a:gd name="T10" fmla="*/ 335 w 694"/>
                <a:gd name="T11" fmla="*/ 402 h 402"/>
                <a:gd name="T12" fmla="*/ 0 w 694"/>
                <a:gd name="T13" fmla="*/ 209 h 402"/>
                <a:gd name="T14" fmla="*/ 359 w 694"/>
                <a:gd name="T15" fmla="*/ 0 h 402"/>
                <a:gd name="T16" fmla="*/ 694 w 694"/>
                <a:gd name="T17" fmla="*/ 194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4" h="402">
                  <a:moveTo>
                    <a:pt x="694" y="194"/>
                  </a:moveTo>
                  <a:lnTo>
                    <a:pt x="639" y="226"/>
                  </a:lnTo>
                  <a:lnTo>
                    <a:pt x="304" y="32"/>
                  </a:lnTo>
                  <a:lnTo>
                    <a:pt x="54" y="177"/>
                  </a:lnTo>
                  <a:lnTo>
                    <a:pt x="391" y="370"/>
                  </a:lnTo>
                  <a:lnTo>
                    <a:pt x="335" y="402"/>
                  </a:lnTo>
                  <a:lnTo>
                    <a:pt x="0" y="209"/>
                  </a:lnTo>
                  <a:lnTo>
                    <a:pt x="359" y="0"/>
                  </a:lnTo>
                  <a:lnTo>
                    <a:pt x="694" y="1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0">
              <a:extLst>
                <a:ext uri="{FF2B5EF4-FFF2-40B4-BE49-F238E27FC236}">
                  <a16:creationId xmlns="" xmlns:a16="http://schemas.microsoft.com/office/drawing/2014/main" id="{F88C5578-E049-4CCE-A91D-0980187EC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488" y="5159375"/>
              <a:ext cx="928688" cy="536575"/>
            </a:xfrm>
            <a:custGeom>
              <a:avLst/>
              <a:gdLst>
                <a:gd name="T0" fmla="*/ 585 w 585"/>
                <a:gd name="T1" fmla="*/ 194 h 338"/>
                <a:gd name="T2" fmla="*/ 337 w 585"/>
                <a:gd name="T3" fmla="*/ 338 h 338"/>
                <a:gd name="T4" fmla="*/ 0 w 585"/>
                <a:gd name="T5" fmla="*/ 145 h 338"/>
                <a:gd name="T6" fmla="*/ 250 w 585"/>
                <a:gd name="T7" fmla="*/ 0 h 338"/>
                <a:gd name="T8" fmla="*/ 585 w 585"/>
                <a:gd name="T9" fmla="*/ 19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5" h="338">
                  <a:moveTo>
                    <a:pt x="585" y="194"/>
                  </a:moveTo>
                  <a:lnTo>
                    <a:pt x="337" y="338"/>
                  </a:lnTo>
                  <a:lnTo>
                    <a:pt x="0" y="145"/>
                  </a:lnTo>
                  <a:lnTo>
                    <a:pt x="250" y="0"/>
                  </a:lnTo>
                  <a:lnTo>
                    <a:pt x="585" y="19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1">
              <a:extLst>
                <a:ext uri="{FF2B5EF4-FFF2-40B4-BE49-F238E27FC236}">
                  <a16:creationId xmlns="" xmlns:a16="http://schemas.microsoft.com/office/drawing/2014/main" id="{7FAB514A-21AE-4834-8FFB-F9E45F2DB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576" y="5695950"/>
              <a:ext cx="88900" cy="569913"/>
            </a:xfrm>
            <a:custGeom>
              <a:avLst/>
              <a:gdLst>
                <a:gd name="T0" fmla="*/ 56 w 56"/>
                <a:gd name="T1" fmla="*/ 0 h 359"/>
                <a:gd name="T2" fmla="*/ 54 w 56"/>
                <a:gd name="T3" fmla="*/ 327 h 359"/>
                <a:gd name="T4" fmla="*/ 0 w 56"/>
                <a:gd name="T5" fmla="*/ 359 h 359"/>
                <a:gd name="T6" fmla="*/ 0 w 56"/>
                <a:gd name="T7" fmla="*/ 32 h 359"/>
                <a:gd name="T8" fmla="*/ 56 w 56"/>
                <a:gd name="T9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59">
                  <a:moveTo>
                    <a:pt x="56" y="0"/>
                  </a:moveTo>
                  <a:lnTo>
                    <a:pt x="54" y="327"/>
                  </a:lnTo>
                  <a:lnTo>
                    <a:pt x="0" y="359"/>
                  </a:lnTo>
                  <a:lnTo>
                    <a:pt x="0" y="3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2">
              <a:extLst>
                <a:ext uri="{FF2B5EF4-FFF2-40B4-BE49-F238E27FC236}">
                  <a16:creationId xmlns="" xmlns:a16="http://schemas.microsoft.com/office/drawing/2014/main" id="{50ADFDC7-9482-4126-BC09-A46F5CD70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1" y="4333875"/>
              <a:ext cx="534988" cy="825500"/>
            </a:xfrm>
            <a:custGeom>
              <a:avLst/>
              <a:gdLst>
                <a:gd name="T0" fmla="*/ 337 w 337"/>
                <a:gd name="T1" fmla="*/ 193 h 520"/>
                <a:gd name="T2" fmla="*/ 337 w 337"/>
                <a:gd name="T3" fmla="*/ 520 h 520"/>
                <a:gd name="T4" fmla="*/ 0 w 337"/>
                <a:gd name="T5" fmla="*/ 327 h 520"/>
                <a:gd name="T6" fmla="*/ 2 w 337"/>
                <a:gd name="T7" fmla="*/ 0 h 520"/>
                <a:gd name="T8" fmla="*/ 337 w 337"/>
                <a:gd name="T9" fmla="*/ 193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" h="520">
                  <a:moveTo>
                    <a:pt x="337" y="193"/>
                  </a:moveTo>
                  <a:lnTo>
                    <a:pt x="337" y="520"/>
                  </a:lnTo>
                  <a:lnTo>
                    <a:pt x="0" y="327"/>
                  </a:lnTo>
                  <a:lnTo>
                    <a:pt x="2" y="0"/>
                  </a:lnTo>
                  <a:lnTo>
                    <a:pt x="337" y="193"/>
                  </a:ln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3">
              <a:extLst>
                <a:ext uri="{FF2B5EF4-FFF2-40B4-BE49-F238E27FC236}">
                  <a16:creationId xmlns="" xmlns:a16="http://schemas.microsoft.com/office/drawing/2014/main" id="{0F6C083B-B3C1-4CD0-9EF9-8AB313356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538" y="4586288"/>
              <a:ext cx="90488" cy="573088"/>
            </a:xfrm>
            <a:custGeom>
              <a:avLst/>
              <a:gdLst>
                <a:gd name="T0" fmla="*/ 57 w 57"/>
                <a:gd name="T1" fmla="*/ 0 h 361"/>
                <a:gd name="T2" fmla="*/ 55 w 57"/>
                <a:gd name="T3" fmla="*/ 329 h 361"/>
                <a:gd name="T4" fmla="*/ 0 w 57"/>
                <a:gd name="T5" fmla="*/ 361 h 361"/>
                <a:gd name="T6" fmla="*/ 0 w 57"/>
                <a:gd name="T7" fmla="*/ 34 h 361"/>
                <a:gd name="T8" fmla="*/ 57 w 57"/>
                <a:gd name="T9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61">
                  <a:moveTo>
                    <a:pt x="57" y="0"/>
                  </a:moveTo>
                  <a:lnTo>
                    <a:pt x="55" y="329"/>
                  </a:lnTo>
                  <a:lnTo>
                    <a:pt x="0" y="361"/>
                  </a:lnTo>
                  <a:lnTo>
                    <a:pt x="0" y="34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">
              <a:extLst>
                <a:ext uri="{FF2B5EF4-FFF2-40B4-BE49-F238E27FC236}">
                  <a16:creationId xmlns="" xmlns:a16="http://schemas.microsoft.com/office/drawing/2014/main" id="{B7414787-BA04-4289-AEA5-300C35817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3" y="4640263"/>
              <a:ext cx="396875" cy="749300"/>
            </a:xfrm>
            <a:custGeom>
              <a:avLst/>
              <a:gdLst>
                <a:gd name="T0" fmla="*/ 250 w 250"/>
                <a:gd name="T1" fmla="*/ 0 h 472"/>
                <a:gd name="T2" fmla="*/ 250 w 250"/>
                <a:gd name="T3" fmla="*/ 327 h 472"/>
                <a:gd name="T4" fmla="*/ 0 w 250"/>
                <a:gd name="T5" fmla="*/ 472 h 472"/>
                <a:gd name="T6" fmla="*/ 2 w 250"/>
                <a:gd name="T7" fmla="*/ 145 h 472"/>
                <a:gd name="T8" fmla="*/ 250 w 250"/>
                <a:gd name="T9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472">
                  <a:moveTo>
                    <a:pt x="250" y="0"/>
                  </a:moveTo>
                  <a:lnTo>
                    <a:pt x="250" y="327"/>
                  </a:lnTo>
                  <a:lnTo>
                    <a:pt x="0" y="472"/>
                  </a:lnTo>
                  <a:lnTo>
                    <a:pt x="2" y="145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5">
              <a:extLst>
                <a:ext uri="{FF2B5EF4-FFF2-40B4-BE49-F238E27FC236}">
                  <a16:creationId xmlns="" xmlns:a16="http://schemas.microsoft.com/office/drawing/2014/main" id="{66C0ABDE-E520-4EF5-93F8-1FF596F9B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538" y="4283075"/>
              <a:ext cx="1106488" cy="638175"/>
            </a:xfrm>
            <a:custGeom>
              <a:avLst/>
              <a:gdLst>
                <a:gd name="T0" fmla="*/ 697 w 697"/>
                <a:gd name="T1" fmla="*/ 191 h 402"/>
                <a:gd name="T2" fmla="*/ 640 w 697"/>
                <a:gd name="T3" fmla="*/ 225 h 402"/>
                <a:gd name="T4" fmla="*/ 305 w 697"/>
                <a:gd name="T5" fmla="*/ 32 h 402"/>
                <a:gd name="T6" fmla="*/ 55 w 697"/>
                <a:gd name="T7" fmla="*/ 176 h 402"/>
                <a:gd name="T8" fmla="*/ 392 w 697"/>
                <a:gd name="T9" fmla="*/ 370 h 402"/>
                <a:gd name="T10" fmla="*/ 335 w 697"/>
                <a:gd name="T11" fmla="*/ 402 h 402"/>
                <a:gd name="T12" fmla="*/ 0 w 697"/>
                <a:gd name="T13" fmla="*/ 208 h 402"/>
                <a:gd name="T14" fmla="*/ 360 w 697"/>
                <a:gd name="T15" fmla="*/ 0 h 402"/>
                <a:gd name="T16" fmla="*/ 697 w 697"/>
                <a:gd name="T17" fmla="*/ 19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7" h="402">
                  <a:moveTo>
                    <a:pt x="697" y="191"/>
                  </a:moveTo>
                  <a:lnTo>
                    <a:pt x="640" y="225"/>
                  </a:lnTo>
                  <a:lnTo>
                    <a:pt x="305" y="32"/>
                  </a:lnTo>
                  <a:lnTo>
                    <a:pt x="55" y="176"/>
                  </a:lnTo>
                  <a:lnTo>
                    <a:pt x="392" y="370"/>
                  </a:lnTo>
                  <a:lnTo>
                    <a:pt x="335" y="402"/>
                  </a:lnTo>
                  <a:lnTo>
                    <a:pt x="0" y="208"/>
                  </a:lnTo>
                  <a:lnTo>
                    <a:pt x="360" y="0"/>
                  </a:lnTo>
                  <a:lnTo>
                    <a:pt x="697" y="1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6">
              <a:extLst>
                <a:ext uri="{FF2B5EF4-FFF2-40B4-BE49-F238E27FC236}">
                  <a16:creationId xmlns="" xmlns:a16="http://schemas.microsoft.com/office/drawing/2014/main" id="{ADE1E95A-C0A6-4539-B57F-15FA1F971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851" y="4333875"/>
              <a:ext cx="928688" cy="536575"/>
            </a:xfrm>
            <a:custGeom>
              <a:avLst/>
              <a:gdLst>
                <a:gd name="T0" fmla="*/ 585 w 585"/>
                <a:gd name="T1" fmla="*/ 193 h 338"/>
                <a:gd name="T2" fmla="*/ 337 w 585"/>
                <a:gd name="T3" fmla="*/ 338 h 338"/>
                <a:gd name="T4" fmla="*/ 0 w 585"/>
                <a:gd name="T5" fmla="*/ 144 h 338"/>
                <a:gd name="T6" fmla="*/ 250 w 585"/>
                <a:gd name="T7" fmla="*/ 0 h 338"/>
                <a:gd name="T8" fmla="*/ 585 w 585"/>
                <a:gd name="T9" fmla="*/ 19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5" h="338">
                  <a:moveTo>
                    <a:pt x="585" y="193"/>
                  </a:moveTo>
                  <a:lnTo>
                    <a:pt x="337" y="338"/>
                  </a:lnTo>
                  <a:lnTo>
                    <a:pt x="0" y="144"/>
                  </a:lnTo>
                  <a:lnTo>
                    <a:pt x="250" y="0"/>
                  </a:lnTo>
                  <a:lnTo>
                    <a:pt x="585" y="1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7">
              <a:extLst>
                <a:ext uri="{FF2B5EF4-FFF2-40B4-BE49-F238E27FC236}">
                  <a16:creationId xmlns="" xmlns:a16="http://schemas.microsoft.com/office/drawing/2014/main" id="{E7963FB8-0B17-4292-A0AE-0BF15D1EF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1" y="4870450"/>
              <a:ext cx="90488" cy="569913"/>
            </a:xfrm>
            <a:custGeom>
              <a:avLst/>
              <a:gdLst>
                <a:gd name="T0" fmla="*/ 57 w 57"/>
                <a:gd name="T1" fmla="*/ 0 h 359"/>
                <a:gd name="T2" fmla="*/ 55 w 57"/>
                <a:gd name="T3" fmla="*/ 327 h 359"/>
                <a:gd name="T4" fmla="*/ 0 w 57"/>
                <a:gd name="T5" fmla="*/ 359 h 359"/>
                <a:gd name="T6" fmla="*/ 0 w 57"/>
                <a:gd name="T7" fmla="*/ 32 h 359"/>
                <a:gd name="T8" fmla="*/ 57 w 57"/>
                <a:gd name="T9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59">
                  <a:moveTo>
                    <a:pt x="57" y="0"/>
                  </a:moveTo>
                  <a:lnTo>
                    <a:pt x="55" y="327"/>
                  </a:lnTo>
                  <a:lnTo>
                    <a:pt x="0" y="359"/>
                  </a:lnTo>
                  <a:lnTo>
                    <a:pt x="0" y="3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8">
              <a:extLst>
                <a:ext uri="{FF2B5EF4-FFF2-40B4-BE49-F238E27FC236}">
                  <a16:creationId xmlns="" xmlns:a16="http://schemas.microsoft.com/office/drawing/2014/main" id="{27C5132A-F942-4F4A-9AA4-A82057A45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913" y="3506788"/>
              <a:ext cx="534988" cy="827088"/>
            </a:xfrm>
            <a:custGeom>
              <a:avLst/>
              <a:gdLst>
                <a:gd name="T0" fmla="*/ 337 w 337"/>
                <a:gd name="T1" fmla="*/ 192 h 521"/>
                <a:gd name="T2" fmla="*/ 337 w 337"/>
                <a:gd name="T3" fmla="*/ 521 h 521"/>
                <a:gd name="T4" fmla="*/ 0 w 337"/>
                <a:gd name="T5" fmla="*/ 327 h 521"/>
                <a:gd name="T6" fmla="*/ 2 w 337"/>
                <a:gd name="T7" fmla="*/ 0 h 521"/>
                <a:gd name="T8" fmla="*/ 337 w 337"/>
                <a:gd name="T9" fmla="*/ 192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" h="521">
                  <a:moveTo>
                    <a:pt x="337" y="192"/>
                  </a:moveTo>
                  <a:lnTo>
                    <a:pt x="337" y="521"/>
                  </a:lnTo>
                  <a:lnTo>
                    <a:pt x="0" y="327"/>
                  </a:lnTo>
                  <a:lnTo>
                    <a:pt x="2" y="0"/>
                  </a:lnTo>
                  <a:lnTo>
                    <a:pt x="337" y="192"/>
                  </a:ln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9">
              <a:extLst>
                <a:ext uri="{FF2B5EF4-FFF2-40B4-BE49-F238E27FC236}">
                  <a16:creationId xmlns="" xmlns:a16="http://schemas.microsoft.com/office/drawing/2014/main" id="{E8FB3156-E444-470C-BE82-C56C30F83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3760788"/>
              <a:ext cx="90488" cy="573088"/>
            </a:xfrm>
            <a:custGeom>
              <a:avLst/>
              <a:gdLst>
                <a:gd name="T0" fmla="*/ 57 w 57"/>
                <a:gd name="T1" fmla="*/ 0 h 361"/>
                <a:gd name="T2" fmla="*/ 55 w 57"/>
                <a:gd name="T3" fmla="*/ 329 h 361"/>
                <a:gd name="T4" fmla="*/ 0 w 57"/>
                <a:gd name="T5" fmla="*/ 361 h 361"/>
                <a:gd name="T6" fmla="*/ 0 w 57"/>
                <a:gd name="T7" fmla="*/ 32 h 361"/>
                <a:gd name="T8" fmla="*/ 57 w 57"/>
                <a:gd name="T9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61">
                  <a:moveTo>
                    <a:pt x="57" y="0"/>
                  </a:moveTo>
                  <a:lnTo>
                    <a:pt x="55" y="329"/>
                  </a:lnTo>
                  <a:lnTo>
                    <a:pt x="0" y="361"/>
                  </a:lnTo>
                  <a:lnTo>
                    <a:pt x="0" y="3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0">
              <a:extLst>
                <a:ext uri="{FF2B5EF4-FFF2-40B4-BE49-F238E27FC236}">
                  <a16:creationId xmlns="" xmlns:a16="http://schemas.microsoft.com/office/drawing/2014/main" id="{350969A1-43B4-4524-A7CC-57EFFF307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026" y="3811588"/>
              <a:ext cx="396875" cy="750888"/>
            </a:xfrm>
            <a:custGeom>
              <a:avLst/>
              <a:gdLst>
                <a:gd name="T0" fmla="*/ 250 w 250"/>
                <a:gd name="T1" fmla="*/ 0 h 473"/>
                <a:gd name="T2" fmla="*/ 250 w 250"/>
                <a:gd name="T3" fmla="*/ 329 h 473"/>
                <a:gd name="T4" fmla="*/ 0 w 250"/>
                <a:gd name="T5" fmla="*/ 473 h 473"/>
                <a:gd name="T6" fmla="*/ 2 w 250"/>
                <a:gd name="T7" fmla="*/ 144 h 473"/>
                <a:gd name="T8" fmla="*/ 250 w 250"/>
                <a:gd name="T9" fmla="*/ 0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473">
                  <a:moveTo>
                    <a:pt x="250" y="0"/>
                  </a:moveTo>
                  <a:lnTo>
                    <a:pt x="250" y="329"/>
                  </a:lnTo>
                  <a:lnTo>
                    <a:pt x="0" y="473"/>
                  </a:lnTo>
                  <a:lnTo>
                    <a:pt x="2" y="144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1">
              <a:extLst>
                <a:ext uri="{FF2B5EF4-FFF2-40B4-BE49-F238E27FC236}">
                  <a16:creationId xmlns="" xmlns:a16="http://schemas.microsoft.com/office/drawing/2014/main" id="{C310B0FC-4750-446F-97BD-DE6F895C1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901" y="3452813"/>
              <a:ext cx="1106488" cy="641350"/>
            </a:xfrm>
            <a:custGeom>
              <a:avLst/>
              <a:gdLst>
                <a:gd name="T0" fmla="*/ 697 w 697"/>
                <a:gd name="T1" fmla="*/ 194 h 404"/>
                <a:gd name="T2" fmla="*/ 640 w 697"/>
                <a:gd name="T3" fmla="*/ 226 h 404"/>
                <a:gd name="T4" fmla="*/ 305 w 697"/>
                <a:gd name="T5" fmla="*/ 34 h 404"/>
                <a:gd name="T6" fmla="*/ 55 w 697"/>
                <a:gd name="T7" fmla="*/ 177 h 404"/>
                <a:gd name="T8" fmla="*/ 392 w 697"/>
                <a:gd name="T9" fmla="*/ 370 h 404"/>
                <a:gd name="T10" fmla="*/ 335 w 697"/>
                <a:gd name="T11" fmla="*/ 404 h 404"/>
                <a:gd name="T12" fmla="*/ 0 w 697"/>
                <a:gd name="T13" fmla="*/ 211 h 404"/>
                <a:gd name="T14" fmla="*/ 360 w 697"/>
                <a:gd name="T15" fmla="*/ 0 h 404"/>
                <a:gd name="T16" fmla="*/ 697 w 697"/>
                <a:gd name="T17" fmla="*/ 19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7" h="404">
                  <a:moveTo>
                    <a:pt x="697" y="194"/>
                  </a:moveTo>
                  <a:lnTo>
                    <a:pt x="640" y="226"/>
                  </a:lnTo>
                  <a:lnTo>
                    <a:pt x="305" y="34"/>
                  </a:lnTo>
                  <a:lnTo>
                    <a:pt x="55" y="177"/>
                  </a:lnTo>
                  <a:lnTo>
                    <a:pt x="392" y="370"/>
                  </a:lnTo>
                  <a:lnTo>
                    <a:pt x="335" y="404"/>
                  </a:lnTo>
                  <a:lnTo>
                    <a:pt x="0" y="211"/>
                  </a:lnTo>
                  <a:lnTo>
                    <a:pt x="360" y="0"/>
                  </a:lnTo>
                  <a:lnTo>
                    <a:pt x="697" y="1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2">
              <a:extLst>
                <a:ext uri="{FF2B5EF4-FFF2-40B4-BE49-F238E27FC236}">
                  <a16:creationId xmlns="" xmlns:a16="http://schemas.microsoft.com/office/drawing/2014/main" id="{0C70E156-B60D-47CB-86E3-F58573DE5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213" y="3506788"/>
              <a:ext cx="928688" cy="533400"/>
            </a:xfrm>
            <a:custGeom>
              <a:avLst/>
              <a:gdLst>
                <a:gd name="T0" fmla="*/ 585 w 585"/>
                <a:gd name="T1" fmla="*/ 192 h 336"/>
                <a:gd name="T2" fmla="*/ 337 w 585"/>
                <a:gd name="T3" fmla="*/ 336 h 336"/>
                <a:gd name="T4" fmla="*/ 0 w 585"/>
                <a:gd name="T5" fmla="*/ 143 h 336"/>
                <a:gd name="T6" fmla="*/ 250 w 585"/>
                <a:gd name="T7" fmla="*/ 0 h 336"/>
                <a:gd name="T8" fmla="*/ 585 w 585"/>
                <a:gd name="T9" fmla="*/ 192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5" h="336">
                  <a:moveTo>
                    <a:pt x="585" y="192"/>
                  </a:moveTo>
                  <a:lnTo>
                    <a:pt x="337" y="336"/>
                  </a:lnTo>
                  <a:lnTo>
                    <a:pt x="0" y="143"/>
                  </a:lnTo>
                  <a:lnTo>
                    <a:pt x="250" y="0"/>
                  </a:lnTo>
                  <a:lnTo>
                    <a:pt x="585" y="19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3">
              <a:extLst>
                <a:ext uri="{FF2B5EF4-FFF2-40B4-BE49-F238E27FC236}">
                  <a16:creationId xmlns="" xmlns:a16="http://schemas.microsoft.com/office/drawing/2014/main" id="{CFD1DFE8-FE05-4FAF-9D3A-C521A86D8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713" y="4040188"/>
              <a:ext cx="90488" cy="573088"/>
            </a:xfrm>
            <a:custGeom>
              <a:avLst/>
              <a:gdLst>
                <a:gd name="T0" fmla="*/ 57 w 57"/>
                <a:gd name="T1" fmla="*/ 0 h 361"/>
                <a:gd name="T2" fmla="*/ 55 w 57"/>
                <a:gd name="T3" fmla="*/ 329 h 361"/>
                <a:gd name="T4" fmla="*/ 0 w 57"/>
                <a:gd name="T5" fmla="*/ 361 h 361"/>
                <a:gd name="T6" fmla="*/ 0 w 57"/>
                <a:gd name="T7" fmla="*/ 34 h 361"/>
                <a:gd name="T8" fmla="*/ 57 w 57"/>
                <a:gd name="T9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61">
                  <a:moveTo>
                    <a:pt x="57" y="0"/>
                  </a:moveTo>
                  <a:lnTo>
                    <a:pt x="55" y="329"/>
                  </a:lnTo>
                  <a:lnTo>
                    <a:pt x="0" y="361"/>
                  </a:lnTo>
                  <a:lnTo>
                    <a:pt x="0" y="34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4">
              <a:extLst>
                <a:ext uri="{FF2B5EF4-FFF2-40B4-BE49-F238E27FC236}">
                  <a16:creationId xmlns="" xmlns:a16="http://schemas.microsoft.com/office/drawing/2014/main" id="{E219CEF1-7A6A-4E16-B75F-58860E45A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276" y="2678113"/>
              <a:ext cx="534988" cy="828675"/>
            </a:xfrm>
            <a:custGeom>
              <a:avLst/>
              <a:gdLst>
                <a:gd name="T0" fmla="*/ 337 w 337"/>
                <a:gd name="T1" fmla="*/ 193 h 522"/>
                <a:gd name="T2" fmla="*/ 337 w 337"/>
                <a:gd name="T3" fmla="*/ 522 h 522"/>
                <a:gd name="T4" fmla="*/ 0 w 337"/>
                <a:gd name="T5" fmla="*/ 329 h 522"/>
                <a:gd name="T6" fmla="*/ 2 w 337"/>
                <a:gd name="T7" fmla="*/ 0 h 522"/>
                <a:gd name="T8" fmla="*/ 337 w 337"/>
                <a:gd name="T9" fmla="*/ 1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" h="522">
                  <a:moveTo>
                    <a:pt x="337" y="193"/>
                  </a:moveTo>
                  <a:lnTo>
                    <a:pt x="337" y="522"/>
                  </a:lnTo>
                  <a:lnTo>
                    <a:pt x="0" y="329"/>
                  </a:lnTo>
                  <a:lnTo>
                    <a:pt x="2" y="0"/>
                  </a:lnTo>
                  <a:lnTo>
                    <a:pt x="337" y="193"/>
                  </a:ln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5">
              <a:extLst>
                <a:ext uri="{FF2B5EF4-FFF2-40B4-BE49-F238E27FC236}">
                  <a16:creationId xmlns="" xmlns:a16="http://schemas.microsoft.com/office/drawing/2014/main" id="{E94280BA-9116-4238-8B9E-947B0F5ED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263" y="2933700"/>
              <a:ext cx="90488" cy="573088"/>
            </a:xfrm>
            <a:custGeom>
              <a:avLst/>
              <a:gdLst>
                <a:gd name="T0" fmla="*/ 57 w 57"/>
                <a:gd name="T1" fmla="*/ 0 h 361"/>
                <a:gd name="T2" fmla="*/ 55 w 57"/>
                <a:gd name="T3" fmla="*/ 327 h 361"/>
                <a:gd name="T4" fmla="*/ 0 w 57"/>
                <a:gd name="T5" fmla="*/ 361 h 361"/>
                <a:gd name="T6" fmla="*/ 0 w 57"/>
                <a:gd name="T7" fmla="*/ 32 h 361"/>
                <a:gd name="T8" fmla="*/ 57 w 57"/>
                <a:gd name="T9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61">
                  <a:moveTo>
                    <a:pt x="57" y="0"/>
                  </a:moveTo>
                  <a:lnTo>
                    <a:pt x="55" y="327"/>
                  </a:lnTo>
                  <a:lnTo>
                    <a:pt x="0" y="361"/>
                  </a:lnTo>
                  <a:lnTo>
                    <a:pt x="0" y="3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6">
              <a:extLst>
                <a:ext uri="{FF2B5EF4-FFF2-40B4-BE49-F238E27FC236}">
                  <a16:creationId xmlns="" xmlns:a16="http://schemas.microsoft.com/office/drawing/2014/main" id="{E67A1322-4B76-41EE-8741-B57732752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2984500"/>
              <a:ext cx="396875" cy="749300"/>
            </a:xfrm>
            <a:custGeom>
              <a:avLst/>
              <a:gdLst>
                <a:gd name="T0" fmla="*/ 250 w 250"/>
                <a:gd name="T1" fmla="*/ 0 h 472"/>
                <a:gd name="T2" fmla="*/ 250 w 250"/>
                <a:gd name="T3" fmla="*/ 329 h 472"/>
                <a:gd name="T4" fmla="*/ 0 w 250"/>
                <a:gd name="T5" fmla="*/ 472 h 472"/>
                <a:gd name="T6" fmla="*/ 2 w 250"/>
                <a:gd name="T7" fmla="*/ 145 h 472"/>
                <a:gd name="T8" fmla="*/ 250 w 250"/>
                <a:gd name="T9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472">
                  <a:moveTo>
                    <a:pt x="250" y="0"/>
                  </a:moveTo>
                  <a:lnTo>
                    <a:pt x="250" y="329"/>
                  </a:lnTo>
                  <a:lnTo>
                    <a:pt x="0" y="472"/>
                  </a:lnTo>
                  <a:lnTo>
                    <a:pt x="2" y="145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7">
              <a:extLst>
                <a:ext uri="{FF2B5EF4-FFF2-40B4-BE49-F238E27FC236}">
                  <a16:creationId xmlns="" xmlns:a16="http://schemas.microsoft.com/office/drawing/2014/main" id="{BF557C91-65A2-4C85-A76A-F752FF1BD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263" y="2627313"/>
              <a:ext cx="1106488" cy="638175"/>
            </a:xfrm>
            <a:custGeom>
              <a:avLst/>
              <a:gdLst>
                <a:gd name="T0" fmla="*/ 697 w 697"/>
                <a:gd name="T1" fmla="*/ 193 h 402"/>
                <a:gd name="T2" fmla="*/ 640 w 697"/>
                <a:gd name="T3" fmla="*/ 225 h 402"/>
                <a:gd name="T4" fmla="*/ 305 w 697"/>
                <a:gd name="T5" fmla="*/ 32 h 402"/>
                <a:gd name="T6" fmla="*/ 57 w 697"/>
                <a:gd name="T7" fmla="*/ 177 h 402"/>
                <a:gd name="T8" fmla="*/ 392 w 697"/>
                <a:gd name="T9" fmla="*/ 370 h 402"/>
                <a:gd name="T10" fmla="*/ 335 w 697"/>
                <a:gd name="T11" fmla="*/ 402 h 402"/>
                <a:gd name="T12" fmla="*/ 0 w 697"/>
                <a:gd name="T13" fmla="*/ 208 h 402"/>
                <a:gd name="T14" fmla="*/ 360 w 697"/>
                <a:gd name="T15" fmla="*/ 0 h 402"/>
                <a:gd name="T16" fmla="*/ 697 w 697"/>
                <a:gd name="T17" fmla="*/ 193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7" h="402">
                  <a:moveTo>
                    <a:pt x="697" y="193"/>
                  </a:moveTo>
                  <a:lnTo>
                    <a:pt x="640" y="225"/>
                  </a:lnTo>
                  <a:lnTo>
                    <a:pt x="305" y="32"/>
                  </a:lnTo>
                  <a:lnTo>
                    <a:pt x="57" y="177"/>
                  </a:lnTo>
                  <a:lnTo>
                    <a:pt x="392" y="370"/>
                  </a:lnTo>
                  <a:lnTo>
                    <a:pt x="335" y="402"/>
                  </a:lnTo>
                  <a:lnTo>
                    <a:pt x="0" y="208"/>
                  </a:lnTo>
                  <a:lnTo>
                    <a:pt x="360" y="0"/>
                  </a:lnTo>
                  <a:lnTo>
                    <a:pt x="697" y="1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8">
              <a:extLst>
                <a:ext uri="{FF2B5EF4-FFF2-40B4-BE49-F238E27FC236}">
                  <a16:creationId xmlns="" xmlns:a16="http://schemas.microsoft.com/office/drawing/2014/main" id="{54D48E9B-86BC-456B-A6BB-EE2D8DE87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1" y="2678113"/>
              <a:ext cx="925513" cy="536575"/>
            </a:xfrm>
            <a:custGeom>
              <a:avLst/>
              <a:gdLst>
                <a:gd name="T0" fmla="*/ 583 w 583"/>
                <a:gd name="T1" fmla="*/ 193 h 338"/>
                <a:gd name="T2" fmla="*/ 335 w 583"/>
                <a:gd name="T3" fmla="*/ 338 h 338"/>
                <a:gd name="T4" fmla="*/ 0 w 583"/>
                <a:gd name="T5" fmla="*/ 145 h 338"/>
                <a:gd name="T6" fmla="*/ 248 w 583"/>
                <a:gd name="T7" fmla="*/ 0 h 338"/>
                <a:gd name="T8" fmla="*/ 583 w 583"/>
                <a:gd name="T9" fmla="*/ 19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3" h="338">
                  <a:moveTo>
                    <a:pt x="583" y="193"/>
                  </a:moveTo>
                  <a:lnTo>
                    <a:pt x="335" y="338"/>
                  </a:lnTo>
                  <a:lnTo>
                    <a:pt x="0" y="145"/>
                  </a:lnTo>
                  <a:lnTo>
                    <a:pt x="248" y="0"/>
                  </a:lnTo>
                  <a:lnTo>
                    <a:pt x="583" y="1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9">
              <a:extLst>
                <a:ext uri="{FF2B5EF4-FFF2-40B4-BE49-F238E27FC236}">
                  <a16:creationId xmlns="" xmlns:a16="http://schemas.microsoft.com/office/drawing/2014/main" id="{9709B685-9343-4701-86B0-0D974ED6B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076" y="3214688"/>
              <a:ext cx="90488" cy="573088"/>
            </a:xfrm>
            <a:custGeom>
              <a:avLst/>
              <a:gdLst>
                <a:gd name="T0" fmla="*/ 57 w 57"/>
                <a:gd name="T1" fmla="*/ 0 h 361"/>
                <a:gd name="T2" fmla="*/ 55 w 57"/>
                <a:gd name="T3" fmla="*/ 327 h 361"/>
                <a:gd name="T4" fmla="*/ 0 w 57"/>
                <a:gd name="T5" fmla="*/ 361 h 361"/>
                <a:gd name="T6" fmla="*/ 0 w 57"/>
                <a:gd name="T7" fmla="*/ 32 h 361"/>
                <a:gd name="T8" fmla="*/ 57 w 57"/>
                <a:gd name="T9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61">
                  <a:moveTo>
                    <a:pt x="57" y="0"/>
                  </a:moveTo>
                  <a:lnTo>
                    <a:pt x="55" y="327"/>
                  </a:lnTo>
                  <a:lnTo>
                    <a:pt x="0" y="361"/>
                  </a:lnTo>
                  <a:lnTo>
                    <a:pt x="0" y="3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0">
              <a:extLst>
                <a:ext uri="{FF2B5EF4-FFF2-40B4-BE49-F238E27FC236}">
                  <a16:creationId xmlns="" xmlns:a16="http://schemas.microsoft.com/office/drawing/2014/main" id="{7C4D6B44-939E-47BC-BDF6-075E5F0AA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813" y="1851025"/>
              <a:ext cx="531813" cy="827088"/>
            </a:xfrm>
            <a:custGeom>
              <a:avLst/>
              <a:gdLst>
                <a:gd name="T0" fmla="*/ 335 w 335"/>
                <a:gd name="T1" fmla="*/ 194 h 521"/>
                <a:gd name="T2" fmla="*/ 335 w 335"/>
                <a:gd name="T3" fmla="*/ 521 h 521"/>
                <a:gd name="T4" fmla="*/ 0 w 335"/>
                <a:gd name="T5" fmla="*/ 327 h 521"/>
                <a:gd name="T6" fmla="*/ 0 w 335"/>
                <a:gd name="T7" fmla="*/ 0 h 521"/>
                <a:gd name="T8" fmla="*/ 335 w 335"/>
                <a:gd name="T9" fmla="*/ 194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5" h="521">
                  <a:moveTo>
                    <a:pt x="335" y="194"/>
                  </a:moveTo>
                  <a:lnTo>
                    <a:pt x="335" y="521"/>
                  </a:lnTo>
                  <a:lnTo>
                    <a:pt x="0" y="327"/>
                  </a:lnTo>
                  <a:lnTo>
                    <a:pt x="0" y="0"/>
                  </a:lnTo>
                  <a:lnTo>
                    <a:pt x="335" y="194"/>
                  </a:ln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1">
              <a:extLst>
                <a:ext uri="{FF2B5EF4-FFF2-40B4-BE49-F238E27FC236}">
                  <a16:creationId xmlns="" xmlns:a16="http://schemas.microsoft.com/office/drawing/2014/main" id="{6106F738-DBD1-4E8C-BD24-338DE5F6C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26" y="2108200"/>
              <a:ext cx="88900" cy="569913"/>
            </a:xfrm>
            <a:custGeom>
              <a:avLst/>
              <a:gdLst>
                <a:gd name="T0" fmla="*/ 56 w 56"/>
                <a:gd name="T1" fmla="*/ 0 h 359"/>
                <a:gd name="T2" fmla="*/ 55 w 56"/>
                <a:gd name="T3" fmla="*/ 327 h 359"/>
                <a:gd name="T4" fmla="*/ 0 w 56"/>
                <a:gd name="T5" fmla="*/ 359 h 359"/>
                <a:gd name="T6" fmla="*/ 0 w 56"/>
                <a:gd name="T7" fmla="*/ 32 h 359"/>
                <a:gd name="T8" fmla="*/ 56 w 56"/>
                <a:gd name="T9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59">
                  <a:moveTo>
                    <a:pt x="56" y="0"/>
                  </a:moveTo>
                  <a:lnTo>
                    <a:pt x="55" y="327"/>
                  </a:lnTo>
                  <a:lnTo>
                    <a:pt x="0" y="359"/>
                  </a:lnTo>
                  <a:lnTo>
                    <a:pt x="0" y="3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2">
              <a:extLst>
                <a:ext uri="{FF2B5EF4-FFF2-40B4-BE49-F238E27FC236}">
                  <a16:creationId xmlns="" xmlns:a16="http://schemas.microsoft.com/office/drawing/2014/main" id="{724EF3F4-44F3-4033-8232-D8096E59A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751" y="2159000"/>
              <a:ext cx="396875" cy="749300"/>
            </a:xfrm>
            <a:custGeom>
              <a:avLst/>
              <a:gdLst>
                <a:gd name="T0" fmla="*/ 250 w 250"/>
                <a:gd name="T1" fmla="*/ 0 h 472"/>
                <a:gd name="T2" fmla="*/ 250 w 250"/>
                <a:gd name="T3" fmla="*/ 327 h 472"/>
                <a:gd name="T4" fmla="*/ 0 w 250"/>
                <a:gd name="T5" fmla="*/ 472 h 472"/>
                <a:gd name="T6" fmla="*/ 2 w 250"/>
                <a:gd name="T7" fmla="*/ 145 h 472"/>
                <a:gd name="T8" fmla="*/ 250 w 250"/>
                <a:gd name="T9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472">
                  <a:moveTo>
                    <a:pt x="250" y="0"/>
                  </a:moveTo>
                  <a:lnTo>
                    <a:pt x="250" y="327"/>
                  </a:lnTo>
                  <a:lnTo>
                    <a:pt x="0" y="472"/>
                  </a:lnTo>
                  <a:lnTo>
                    <a:pt x="2" y="145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3">
              <a:extLst>
                <a:ext uri="{FF2B5EF4-FFF2-40B4-BE49-F238E27FC236}">
                  <a16:creationId xmlns="" xmlns:a16="http://schemas.microsoft.com/office/drawing/2014/main" id="{66279E65-7920-4E6D-8CAD-1460214B0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626" y="1800225"/>
              <a:ext cx="1104900" cy="639763"/>
            </a:xfrm>
            <a:custGeom>
              <a:avLst/>
              <a:gdLst>
                <a:gd name="T0" fmla="*/ 696 w 696"/>
                <a:gd name="T1" fmla="*/ 194 h 403"/>
                <a:gd name="T2" fmla="*/ 640 w 696"/>
                <a:gd name="T3" fmla="*/ 226 h 403"/>
                <a:gd name="T4" fmla="*/ 305 w 696"/>
                <a:gd name="T5" fmla="*/ 32 h 403"/>
                <a:gd name="T6" fmla="*/ 57 w 696"/>
                <a:gd name="T7" fmla="*/ 177 h 403"/>
                <a:gd name="T8" fmla="*/ 392 w 696"/>
                <a:gd name="T9" fmla="*/ 371 h 403"/>
                <a:gd name="T10" fmla="*/ 335 w 696"/>
                <a:gd name="T11" fmla="*/ 403 h 403"/>
                <a:gd name="T12" fmla="*/ 0 w 696"/>
                <a:gd name="T13" fmla="*/ 209 h 403"/>
                <a:gd name="T14" fmla="*/ 361 w 696"/>
                <a:gd name="T15" fmla="*/ 0 h 403"/>
                <a:gd name="T16" fmla="*/ 696 w 696"/>
                <a:gd name="T17" fmla="*/ 194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6" h="403">
                  <a:moveTo>
                    <a:pt x="696" y="194"/>
                  </a:moveTo>
                  <a:lnTo>
                    <a:pt x="640" y="226"/>
                  </a:lnTo>
                  <a:lnTo>
                    <a:pt x="305" y="32"/>
                  </a:lnTo>
                  <a:lnTo>
                    <a:pt x="57" y="177"/>
                  </a:lnTo>
                  <a:lnTo>
                    <a:pt x="392" y="371"/>
                  </a:lnTo>
                  <a:lnTo>
                    <a:pt x="335" y="403"/>
                  </a:lnTo>
                  <a:lnTo>
                    <a:pt x="0" y="209"/>
                  </a:lnTo>
                  <a:lnTo>
                    <a:pt x="361" y="0"/>
                  </a:lnTo>
                  <a:lnTo>
                    <a:pt x="696" y="1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4">
              <a:extLst>
                <a:ext uri="{FF2B5EF4-FFF2-40B4-BE49-F238E27FC236}">
                  <a16:creationId xmlns="" xmlns:a16="http://schemas.microsoft.com/office/drawing/2014/main" id="{43AEA212-C2CE-47EC-A5B7-84C673B6D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113" y="1851025"/>
              <a:ext cx="925513" cy="538163"/>
            </a:xfrm>
            <a:custGeom>
              <a:avLst/>
              <a:gdLst>
                <a:gd name="T0" fmla="*/ 583 w 583"/>
                <a:gd name="T1" fmla="*/ 194 h 339"/>
                <a:gd name="T2" fmla="*/ 335 w 583"/>
                <a:gd name="T3" fmla="*/ 339 h 339"/>
                <a:gd name="T4" fmla="*/ 0 w 583"/>
                <a:gd name="T5" fmla="*/ 145 h 339"/>
                <a:gd name="T6" fmla="*/ 248 w 583"/>
                <a:gd name="T7" fmla="*/ 0 h 339"/>
                <a:gd name="T8" fmla="*/ 583 w 583"/>
                <a:gd name="T9" fmla="*/ 194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3" h="339">
                  <a:moveTo>
                    <a:pt x="583" y="194"/>
                  </a:moveTo>
                  <a:lnTo>
                    <a:pt x="335" y="339"/>
                  </a:lnTo>
                  <a:lnTo>
                    <a:pt x="0" y="145"/>
                  </a:lnTo>
                  <a:lnTo>
                    <a:pt x="248" y="0"/>
                  </a:lnTo>
                  <a:lnTo>
                    <a:pt x="583" y="19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5">
              <a:extLst>
                <a:ext uri="{FF2B5EF4-FFF2-40B4-BE49-F238E27FC236}">
                  <a16:creationId xmlns="" xmlns:a16="http://schemas.microsoft.com/office/drawing/2014/main" id="{C6205452-E347-4D20-99A2-0619235C2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438" y="2389188"/>
              <a:ext cx="90488" cy="568325"/>
            </a:xfrm>
            <a:custGeom>
              <a:avLst/>
              <a:gdLst>
                <a:gd name="T0" fmla="*/ 57 w 57"/>
                <a:gd name="T1" fmla="*/ 0 h 358"/>
                <a:gd name="T2" fmla="*/ 55 w 57"/>
                <a:gd name="T3" fmla="*/ 327 h 358"/>
                <a:gd name="T4" fmla="*/ 0 w 57"/>
                <a:gd name="T5" fmla="*/ 358 h 358"/>
                <a:gd name="T6" fmla="*/ 0 w 57"/>
                <a:gd name="T7" fmla="*/ 32 h 358"/>
                <a:gd name="T8" fmla="*/ 57 w 57"/>
                <a:gd name="T9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58">
                  <a:moveTo>
                    <a:pt x="57" y="0"/>
                  </a:moveTo>
                  <a:lnTo>
                    <a:pt x="55" y="327"/>
                  </a:lnTo>
                  <a:lnTo>
                    <a:pt x="0" y="358"/>
                  </a:lnTo>
                  <a:lnTo>
                    <a:pt x="0" y="3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6">
              <a:extLst>
                <a:ext uri="{FF2B5EF4-FFF2-40B4-BE49-F238E27FC236}">
                  <a16:creationId xmlns="" xmlns:a16="http://schemas.microsoft.com/office/drawing/2014/main" id="{45F93B5E-633E-4682-9A00-F93231B5C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176" y="1025525"/>
              <a:ext cx="531813" cy="825500"/>
            </a:xfrm>
            <a:custGeom>
              <a:avLst/>
              <a:gdLst>
                <a:gd name="T0" fmla="*/ 335 w 335"/>
                <a:gd name="T1" fmla="*/ 194 h 520"/>
                <a:gd name="T2" fmla="*/ 335 w 335"/>
                <a:gd name="T3" fmla="*/ 520 h 520"/>
                <a:gd name="T4" fmla="*/ 0 w 335"/>
                <a:gd name="T5" fmla="*/ 327 h 520"/>
                <a:gd name="T6" fmla="*/ 0 w 335"/>
                <a:gd name="T7" fmla="*/ 0 h 520"/>
                <a:gd name="T8" fmla="*/ 335 w 335"/>
                <a:gd name="T9" fmla="*/ 194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5" h="520">
                  <a:moveTo>
                    <a:pt x="335" y="194"/>
                  </a:moveTo>
                  <a:lnTo>
                    <a:pt x="335" y="520"/>
                  </a:lnTo>
                  <a:lnTo>
                    <a:pt x="0" y="327"/>
                  </a:lnTo>
                  <a:lnTo>
                    <a:pt x="0" y="0"/>
                  </a:lnTo>
                  <a:lnTo>
                    <a:pt x="335" y="194"/>
                  </a:ln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7">
              <a:extLst>
                <a:ext uri="{FF2B5EF4-FFF2-40B4-BE49-F238E27FC236}">
                  <a16:creationId xmlns="" xmlns:a16="http://schemas.microsoft.com/office/drawing/2014/main" id="{CF7B68A0-A234-4296-A4D0-7693BD498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988" y="1282700"/>
              <a:ext cx="88900" cy="568325"/>
            </a:xfrm>
            <a:custGeom>
              <a:avLst/>
              <a:gdLst>
                <a:gd name="T0" fmla="*/ 56 w 56"/>
                <a:gd name="T1" fmla="*/ 0 h 358"/>
                <a:gd name="T2" fmla="*/ 54 w 56"/>
                <a:gd name="T3" fmla="*/ 326 h 358"/>
                <a:gd name="T4" fmla="*/ 0 w 56"/>
                <a:gd name="T5" fmla="*/ 358 h 358"/>
                <a:gd name="T6" fmla="*/ 0 w 56"/>
                <a:gd name="T7" fmla="*/ 32 h 358"/>
                <a:gd name="T8" fmla="*/ 56 w 56"/>
                <a:gd name="T9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58">
                  <a:moveTo>
                    <a:pt x="56" y="0"/>
                  </a:moveTo>
                  <a:lnTo>
                    <a:pt x="54" y="326"/>
                  </a:lnTo>
                  <a:lnTo>
                    <a:pt x="0" y="358"/>
                  </a:lnTo>
                  <a:lnTo>
                    <a:pt x="0" y="3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8">
              <a:extLst>
                <a:ext uri="{FF2B5EF4-FFF2-40B4-BE49-F238E27FC236}">
                  <a16:creationId xmlns="" xmlns:a16="http://schemas.microsoft.com/office/drawing/2014/main" id="{5E631845-67E1-4387-B637-6EE8BC11B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113" y="1333500"/>
              <a:ext cx="396875" cy="747713"/>
            </a:xfrm>
            <a:custGeom>
              <a:avLst/>
              <a:gdLst>
                <a:gd name="T0" fmla="*/ 250 w 250"/>
                <a:gd name="T1" fmla="*/ 0 h 471"/>
                <a:gd name="T2" fmla="*/ 250 w 250"/>
                <a:gd name="T3" fmla="*/ 326 h 471"/>
                <a:gd name="T4" fmla="*/ 0 w 250"/>
                <a:gd name="T5" fmla="*/ 471 h 471"/>
                <a:gd name="T6" fmla="*/ 1 w 250"/>
                <a:gd name="T7" fmla="*/ 144 h 471"/>
                <a:gd name="T8" fmla="*/ 250 w 250"/>
                <a:gd name="T9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471">
                  <a:moveTo>
                    <a:pt x="250" y="0"/>
                  </a:moveTo>
                  <a:lnTo>
                    <a:pt x="250" y="326"/>
                  </a:lnTo>
                  <a:lnTo>
                    <a:pt x="0" y="471"/>
                  </a:lnTo>
                  <a:lnTo>
                    <a:pt x="1" y="144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9">
              <a:extLst>
                <a:ext uri="{FF2B5EF4-FFF2-40B4-BE49-F238E27FC236}">
                  <a16:creationId xmlns="" xmlns:a16="http://schemas.microsoft.com/office/drawing/2014/main" id="{FDB9B9C5-DF5E-44A3-AFC4-1990D9649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988" y="974725"/>
              <a:ext cx="1104900" cy="638175"/>
            </a:xfrm>
            <a:custGeom>
              <a:avLst/>
              <a:gdLst>
                <a:gd name="T0" fmla="*/ 696 w 696"/>
                <a:gd name="T1" fmla="*/ 194 h 402"/>
                <a:gd name="T2" fmla="*/ 640 w 696"/>
                <a:gd name="T3" fmla="*/ 226 h 402"/>
                <a:gd name="T4" fmla="*/ 305 w 696"/>
                <a:gd name="T5" fmla="*/ 32 h 402"/>
                <a:gd name="T6" fmla="*/ 57 w 696"/>
                <a:gd name="T7" fmla="*/ 177 h 402"/>
                <a:gd name="T8" fmla="*/ 391 w 696"/>
                <a:gd name="T9" fmla="*/ 370 h 402"/>
                <a:gd name="T10" fmla="*/ 335 w 696"/>
                <a:gd name="T11" fmla="*/ 402 h 402"/>
                <a:gd name="T12" fmla="*/ 0 w 696"/>
                <a:gd name="T13" fmla="*/ 209 h 402"/>
                <a:gd name="T14" fmla="*/ 361 w 696"/>
                <a:gd name="T15" fmla="*/ 0 h 402"/>
                <a:gd name="T16" fmla="*/ 696 w 696"/>
                <a:gd name="T17" fmla="*/ 194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6" h="402">
                  <a:moveTo>
                    <a:pt x="696" y="194"/>
                  </a:moveTo>
                  <a:lnTo>
                    <a:pt x="640" y="226"/>
                  </a:lnTo>
                  <a:lnTo>
                    <a:pt x="305" y="32"/>
                  </a:lnTo>
                  <a:lnTo>
                    <a:pt x="57" y="177"/>
                  </a:lnTo>
                  <a:lnTo>
                    <a:pt x="391" y="370"/>
                  </a:lnTo>
                  <a:lnTo>
                    <a:pt x="335" y="402"/>
                  </a:lnTo>
                  <a:lnTo>
                    <a:pt x="0" y="209"/>
                  </a:lnTo>
                  <a:lnTo>
                    <a:pt x="361" y="0"/>
                  </a:lnTo>
                  <a:lnTo>
                    <a:pt x="696" y="1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0">
              <a:extLst>
                <a:ext uri="{FF2B5EF4-FFF2-40B4-BE49-F238E27FC236}">
                  <a16:creationId xmlns="" xmlns:a16="http://schemas.microsoft.com/office/drawing/2014/main" id="{24E1E4AF-6DE6-477D-87D3-9AC3D7977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76" y="1025525"/>
              <a:ext cx="925513" cy="536575"/>
            </a:xfrm>
            <a:custGeom>
              <a:avLst/>
              <a:gdLst>
                <a:gd name="T0" fmla="*/ 583 w 583"/>
                <a:gd name="T1" fmla="*/ 194 h 338"/>
                <a:gd name="T2" fmla="*/ 334 w 583"/>
                <a:gd name="T3" fmla="*/ 338 h 338"/>
                <a:gd name="T4" fmla="*/ 0 w 583"/>
                <a:gd name="T5" fmla="*/ 145 h 338"/>
                <a:gd name="T6" fmla="*/ 248 w 583"/>
                <a:gd name="T7" fmla="*/ 0 h 338"/>
                <a:gd name="T8" fmla="*/ 583 w 583"/>
                <a:gd name="T9" fmla="*/ 19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3" h="338">
                  <a:moveTo>
                    <a:pt x="583" y="194"/>
                  </a:moveTo>
                  <a:lnTo>
                    <a:pt x="334" y="338"/>
                  </a:lnTo>
                  <a:lnTo>
                    <a:pt x="0" y="145"/>
                  </a:lnTo>
                  <a:lnTo>
                    <a:pt x="248" y="0"/>
                  </a:lnTo>
                  <a:lnTo>
                    <a:pt x="583" y="1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1">
              <a:extLst>
                <a:ext uri="{FF2B5EF4-FFF2-40B4-BE49-F238E27FC236}">
                  <a16:creationId xmlns="" xmlns:a16="http://schemas.microsoft.com/office/drawing/2014/main" id="{D3F2183C-F597-49A8-9948-373275582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801" y="1562100"/>
              <a:ext cx="88900" cy="569913"/>
            </a:xfrm>
            <a:custGeom>
              <a:avLst/>
              <a:gdLst>
                <a:gd name="T0" fmla="*/ 56 w 56"/>
                <a:gd name="T1" fmla="*/ 0 h 359"/>
                <a:gd name="T2" fmla="*/ 55 w 56"/>
                <a:gd name="T3" fmla="*/ 327 h 359"/>
                <a:gd name="T4" fmla="*/ 0 w 56"/>
                <a:gd name="T5" fmla="*/ 359 h 359"/>
                <a:gd name="T6" fmla="*/ 0 w 56"/>
                <a:gd name="T7" fmla="*/ 32 h 359"/>
                <a:gd name="T8" fmla="*/ 56 w 56"/>
                <a:gd name="T9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59">
                  <a:moveTo>
                    <a:pt x="56" y="0"/>
                  </a:moveTo>
                  <a:lnTo>
                    <a:pt x="55" y="327"/>
                  </a:lnTo>
                  <a:lnTo>
                    <a:pt x="0" y="359"/>
                  </a:lnTo>
                  <a:lnTo>
                    <a:pt x="0" y="3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7" name="TextBox 76">
            <a:extLst>
              <a:ext uri="{FF2B5EF4-FFF2-40B4-BE49-F238E27FC236}">
                <a16:creationId xmlns="" xmlns:a16="http://schemas.microsoft.com/office/drawing/2014/main" id="{D570475F-3EFB-4559-A58C-D783C121E31C}"/>
              </a:ext>
            </a:extLst>
          </p:cNvPr>
          <p:cNvSpPr txBox="1"/>
          <p:nvPr/>
        </p:nvSpPr>
        <p:spPr>
          <a:xfrm>
            <a:off x="1442874" y="1133207"/>
            <a:ext cx="519439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  <a:scene3d>
              <a:camera prst="isometricTopUp"/>
              <a:lightRig rig="threePt" dir="t"/>
            </a:scene3d>
          </a:bodyPr>
          <a:lstStyle/>
          <a:p>
            <a:pPr algn="ctr">
              <a:buClr>
                <a:schemeClr val="accent1"/>
              </a:buClr>
            </a:pPr>
            <a:r>
              <a:rPr lang="en-US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="" xmlns:a16="http://schemas.microsoft.com/office/drawing/2014/main" id="{8B38E2D6-9E75-413B-999A-522425BA5112}"/>
              </a:ext>
            </a:extLst>
          </p:cNvPr>
          <p:cNvSpPr txBox="1"/>
          <p:nvPr/>
        </p:nvSpPr>
        <p:spPr>
          <a:xfrm>
            <a:off x="1969955" y="1961389"/>
            <a:ext cx="519439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  <a:scene3d>
              <a:camera prst="isometricTopUp"/>
              <a:lightRig rig="threePt" dir="t"/>
            </a:scene3d>
          </a:bodyPr>
          <a:lstStyle/>
          <a:p>
            <a:pPr algn="ctr">
              <a:buClr>
                <a:schemeClr val="accent1"/>
              </a:buClr>
            </a:pPr>
            <a:r>
              <a:rPr lang="en-US" b="1" dirty="0">
                <a:solidFill>
                  <a:schemeClr val="bg1"/>
                </a:solidFill>
              </a:rPr>
              <a:t>02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="" xmlns:a16="http://schemas.microsoft.com/office/drawing/2014/main" id="{0F8155F9-7A25-4A97-9BA2-6F0B352D2FC5}"/>
              </a:ext>
            </a:extLst>
          </p:cNvPr>
          <p:cNvSpPr txBox="1"/>
          <p:nvPr/>
        </p:nvSpPr>
        <p:spPr>
          <a:xfrm>
            <a:off x="2497036" y="2789571"/>
            <a:ext cx="519439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  <a:scene3d>
              <a:camera prst="isometricTopUp"/>
              <a:lightRig rig="threePt" dir="t"/>
            </a:scene3d>
          </a:bodyPr>
          <a:lstStyle/>
          <a:p>
            <a:pPr algn="ctr">
              <a:buClr>
                <a:schemeClr val="accent1"/>
              </a:buClr>
            </a:pPr>
            <a:r>
              <a:rPr lang="en-US" b="1" dirty="0">
                <a:solidFill>
                  <a:schemeClr val="bg1"/>
                </a:solidFill>
              </a:rPr>
              <a:t>03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="" xmlns:a16="http://schemas.microsoft.com/office/drawing/2014/main" id="{B68F01BF-CFA5-4E99-8D69-B9FBF4478395}"/>
              </a:ext>
            </a:extLst>
          </p:cNvPr>
          <p:cNvSpPr txBox="1"/>
          <p:nvPr/>
        </p:nvSpPr>
        <p:spPr>
          <a:xfrm>
            <a:off x="3024117" y="3617753"/>
            <a:ext cx="519439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  <a:scene3d>
              <a:camera prst="isometricTopUp"/>
              <a:lightRig rig="threePt" dir="t"/>
            </a:scene3d>
          </a:bodyPr>
          <a:lstStyle/>
          <a:p>
            <a:pPr algn="ctr">
              <a:buClr>
                <a:schemeClr val="accent1"/>
              </a:buClr>
            </a:pPr>
            <a:r>
              <a:rPr lang="en-US" b="1" dirty="0">
                <a:solidFill>
                  <a:schemeClr val="bg1"/>
                </a:solidFill>
              </a:rPr>
              <a:t>04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="" xmlns:a16="http://schemas.microsoft.com/office/drawing/2014/main" id="{93F9D757-5837-4E42-A3D2-80068C54F408}"/>
              </a:ext>
            </a:extLst>
          </p:cNvPr>
          <p:cNvSpPr txBox="1"/>
          <p:nvPr/>
        </p:nvSpPr>
        <p:spPr>
          <a:xfrm>
            <a:off x="3551198" y="4445935"/>
            <a:ext cx="519439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  <a:scene3d>
              <a:camera prst="isometricTopUp"/>
              <a:lightRig rig="threePt" dir="t"/>
            </a:scene3d>
          </a:bodyPr>
          <a:lstStyle/>
          <a:p>
            <a:pPr algn="ctr">
              <a:buClr>
                <a:schemeClr val="accent1"/>
              </a:buClr>
            </a:pPr>
            <a:r>
              <a:rPr lang="en-US" b="1" dirty="0">
                <a:solidFill>
                  <a:schemeClr val="bg1"/>
                </a:solidFill>
              </a:rPr>
              <a:t>05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="" xmlns:a16="http://schemas.microsoft.com/office/drawing/2014/main" id="{0EE3FFF2-5A41-4D46-BBE7-C56B5C86D333}"/>
              </a:ext>
            </a:extLst>
          </p:cNvPr>
          <p:cNvSpPr txBox="1"/>
          <p:nvPr/>
        </p:nvSpPr>
        <p:spPr>
          <a:xfrm>
            <a:off x="4078281" y="5274116"/>
            <a:ext cx="519439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  <a:scene3d>
              <a:camera prst="isometricTopUp"/>
              <a:lightRig rig="threePt" dir="t"/>
            </a:scene3d>
          </a:bodyPr>
          <a:lstStyle/>
          <a:p>
            <a:pPr algn="ctr">
              <a:buClr>
                <a:schemeClr val="accent1"/>
              </a:buClr>
            </a:pPr>
            <a:r>
              <a:rPr lang="en-US" b="1" dirty="0">
                <a:solidFill>
                  <a:schemeClr val="bg1"/>
                </a:solidFill>
              </a:rPr>
              <a:t>06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="" xmlns:a16="http://schemas.microsoft.com/office/drawing/2014/main" id="{B77D3A1F-7F15-4923-8030-BA1EC73BF89A}"/>
              </a:ext>
            </a:extLst>
          </p:cNvPr>
          <p:cNvSpPr txBox="1"/>
          <p:nvPr/>
        </p:nvSpPr>
        <p:spPr>
          <a:xfrm>
            <a:off x="2497036" y="1194762"/>
            <a:ext cx="4280126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. Nunc vel </a:t>
            </a:r>
            <a:r>
              <a:rPr lang="en-US" sz="1400" dirty="0" err="1">
                <a:solidFill>
                  <a:schemeClr val="bg1"/>
                </a:solidFill>
              </a:rPr>
              <a:t>porttitor</a:t>
            </a:r>
            <a:r>
              <a:rPr lang="en-US" sz="1400" dirty="0">
                <a:solidFill>
                  <a:schemeClr val="bg1"/>
                </a:solidFill>
              </a:rPr>
              <a:t> dolor. 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="" xmlns:a16="http://schemas.microsoft.com/office/drawing/2014/main" id="{506E9DCD-BBF9-48DB-B7D5-0A0E43D18262}"/>
              </a:ext>
            </a:extLst>
          </p:cNvPr>
          <p:cNvSpPr txBox="1"/>
          <p:nvPr/>
        </p:nvSpPr>
        <p:spPr>
          <a:xfrm>
            <a:off x="3026900" y="2022366"/>
            <a:ext cx="4280126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Nunc vel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porttitor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dolor. 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="" xmlns:a16="http://schemas.microsoft.com/office/drawing/2014/main" id="{34FBCD0D-254D-4577-8018-2F40B80A1AEC}"/>
              </a:ext>
            </a:extLst>
          </p:cNvPr>
          <p:cNvSpPr txBox="1"/>
          <p:nvPr/>
        </p:nvSpPr>
        <p:spPr>
          <a:xfrm>
            <a:off x="3556764" y="2849970"/>
            <a:ext cx="4280126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. Nunc vel </a:t>
            </a:r>
            <a:r>
              <a:rPr lang="en-US" sz="1400" dirty="0" err="1">
                <a:solidFill>
                  <a:schemeClr val="bg1"/>
                </a:solidFill>
              </a:rPr>
              <a:t>porttitor</a:t>
            </a:r>
            <a:r>
              <a:rPr lang="en-US" sz="1400" dirty="0">
                <a:solidFill>
                  <a:schemeClr val="bg1"/>
                </a:solidFill>
              </a:rPr>
              <a:t> dolor. 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="" xmlns:a16="http://schemas.microsoft.com/office/drawing/2014/main" id="{2B9D79F0-4609-4E42-ABCF-92098C7712F4}"/>
              </a:ext>
            </a:extLst>
          </p:cNvPr>
          <p:cNvSpPr txBox="1"/>
          <p:nvPr/>
        </p:nvSpPr>
        <p:spPr>
          <a:xfrm>
            <a:off x="4086628" y="3677574"/>
            <a:ext cx="4280126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. Nunc vel </a:t>
            </a:r>
            <a:r>
              <a:rPr lang="en-US" sz="1400" dirty="0" err="1">
                <a:solidFill>
                  <a:schemeClr val="bg1"/>
                </a:solidFill>
              </a:rPr>
              <a:t>porttitor</a:t>
            </a:r>
            <a:r>
              <a:rPr lang="en-US" sz="1400" dirty="0">
                <a:solidFill>
                  <a:schemeClr val="bg1"/>
                </a:solidFill>
              </a:rPr>
              <a:t> dolor. 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="" xmlns:a16="http://schemas.microsoft.com/office/drawing/2014/main" id="{7C661F5A-F723-4BA4-8329-65411AD5E3F3}"/>
              </a:ext>
            </a:extLst>
          </p:cNvPr>
          <p:cNvSpPr txBox="1"/>
          <p:nvPr/>
        </p:nvSpPr>
        <p:spPr>
          <a:xfrm>
            <a:off x="4616492" y="4505178"/>
            <a:ext cx="4280126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Nunc vel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porttitor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dolor. 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="" xmlns:a16="http://schemas.microsoft.com/office/drawing/2014/main" id="{2A49C50F-E7E8-4885-9367-29131DAFECBF}"/>
              </a:ext>
            </a:extLst>
          </p:cNvPr>
          <p:cNvSpPr txBox="1"/>
          <p:nvPr/>
        </p:nvSpPr>
        <p:spPr>
          <a:xfrm>
            <a:off x="5146356" y="5332783"/>
            <a:ext cx="4280126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. Nunc vel </a:t>
            </a:r>
            <a:r>
              <a:rPr lang="en-US" sz="1400" dirty="0" err="1">
                <a:solidFill>
                  <a:schemeClr val="bg1"/>
                </a:solidFill>
              </a:rPr>
              <a:t>porttitor</a:t>
            </a:r>
            <a:r>
              <a:rPr lang="en-US" sz="1400" dirty="0">
                <a:solidFill>
                  <a:schemeClr val="bg1"/>
                </a:solidFill>
              </a:rPr>
              <a:t> dolor. </a:t>
            </a:r>
          </a:p>
        </p:txBody>
      </p:sp>
      <p:grpSp>
        <p:nvGrpSpPr>
          <p:cNvPr id="89" name="Group 88">
            <a:extLst>
              <a:ext uri="{FF2B5EF4-FFF2-40B4-BE49-F238E27FC236}">
                <a16:creationId xmlns="" xmlns:a16="http://schemas.microsoft.com/office/drawing/2014/main" id="{6EC1BF1B-B085-4B92-8BFF-4CEE267584DC}"/>
              </a:ext>
            </a:extLst>
          </p:cNvPr>
          <p:cNvGrpSpPr/>
          <p:nvPr/>
        </p:nvGrpSpPr>
        <p:grpSpPr>
          <a:xfrm>
            <a:off x="10279349" y="2849586"/>
            <a:ext cx="421702" cy="421702"/>
            <a:chOff x="4319588" y="2492375"/>
            <a:chExt cx="287338" cy="287338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90" name="Freeform 372">
              <a:extLst>
                <a:ext uri="{FF2B5EF4-FFF2-40B4-BE49-F238E27FC236}">
                  <a16:creationId xmlns="" xmlns:a16="http://schemas.microsoft.com/office/drawing/2014/main" id="{D8BD5B09-93AD-409F-A2AB-390F3F51E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2587625"/>
              <a:ext cx="287338" cy="192088"/>
            </a:xfrm>
            <a:custGeom>
              <a:avLst/>
              <a:gdLst>
                <a:gd name="T0" fmla="*/ 843 w 904"/>
                <a:gd name="T1" fmla="*/ 572 h 602"/>
                <a:gd name="T2" fmla="*/ 843 w 904"/>
                <a:gd name="T3" fmla="*/ 12 h 602"/>
                <a:gd name="T4" fmla="*/ 841 w 904"/>
                <a:gd name="T5" fmla="*/ 7 h 602"/>
                <a:gd name="T6" fmla="*/ 836 w 904"/>
                <a:gd name="T7" fmla="*/ 3 h 602"/>
                <a:gd name="T8" fmla="*/ 831 w 904"/>
                <a:gd name="T9" fmla="*/ 1 h 602"/>
                <a:gd name="T10" fmla="*/ 708 w 904"/>
                <a:gd name="T11" fmla="*/ 0 h 602"/>
                <a:gd name="T12" fmla="*/ 702 w 904"/>
                <a:gd name="T13" fmla="*/ 2 h 602"/>
                <a:gd name="T14" fmla="*/ 697 w 904"/>
                <a:gd name="T15" fmla="*/ 5 h 602"/>
                <a:gd name="T16" fmla="*/ 694 w 904"/>
                <a:gd name="T17" fmla="*/ 9 h 602"/>
                <a:gd name="T18" fmla="*/ 693 w 904"/>
                <a:gd name="T19" fmla="*/ 16 h 602"/>
                <a:gd name="T20" fmla="*/ 632 w 904"/>
                <a:gd name="T21" fmla="*/ 572 h 602"/>
                <a:gd name="T22" fmla="*/ 632 w 904"/>
                <a:gd name="T23" fmla="*/ 283 h 602"/>
                <a:gd name="T24" fmla="*/ 630 w 904"/>
                <a:gd name="T25" fmla="*/ 277 h 602"/>
                <a:gd name="T26" fmla="*/ 626 w 904"/>
                <a:gd name="T27" fmla="*/ 274 h 602"/>
                <a:gd name="T28" fmla="*/ 621 w 904"/>
                <a:gd name="T29" fmla="*/ 271 h 602"/>
                <a:gd name="T30" fmla="*/ 497 w 904"/>
                <a:gd name="T31" fmla="*/ 271 h 602"/>
                <a:gd name="T32" fmla="*/ 491 w 904"/>
                <a:gd name="T33" fmla="*/ 272 h 602"/>
                <a:gd name="T34" fmla="*/ 487 w 904"/>
                <a:gd name="T35" fmla="*/ 275 h 602"/>
                <a:gd name="T36" fmla="*/ 483 w 904"/>
                <a:gd name="T37" fmla="*/ 281 h 602"/>
                <a:gd name="T38" fmla="*/ 482 w 904"/>
                <a:gd name="T39" fmla="*/ 286 h 602"/>
                <a:gd name="T40" fmla="*/ 421 w 904"/>
                <a:gd name="T41" fmla="*/ 572 h 602"/>
                <a:gd name="T42" fmla="*/ 421 w 904"/>
                <a:gd name="T43" fmla="*/ 193 h 602"/>
                <a:gd name="T44" fmla="*/ 419 w 904"/>
                <a:gd name="T45" fmla="*/ 187 h 602"/>
                <a:gd name="T46" fmla="*/ 415 w 904"/>
                <a:gd name="T47" fmla="*/ 183 h 602"/>
                <a:gd name="T48" fmla="*/ 409 w 904"/>
                <a:gd name="T49" fmla="*/ 181 h 602"/>
                <a:gd name="T50" fmla="*/ 286 w 904"/>
                <a:gd name="T51" fmla="*/ 181 h 602"/>
                <a:gd name="T52" fmla="*/ 281 w 904"/>
                <a:gd name="T53" fmla="*/ 182 h 602"/>
                <a:gd name="T54" fmla="*/ 275 w 904"/>
                <a:gd name="T55" fmla="*/ 185 h 602"/>
                <a:gd name="T56" fmla="*/ 272 w 904"/>
                <a:gd name="T57" fmla="*/ 190 h 602"/>
                <a:gd name="T58" fmla="*/ 271 w 904"/>
                <a:gd name="T59" fmla="*/ 196 h 602"/>
                <a:gd name="T60" fmla="*/ 211 w 904"/>
                <a:gd name="T61" fmla="*/ 572 h 602"/>
                <a:gd name="T62" fmla="*/ 211 w 904"/>
                <a:gd name="T63" fmla="*/ 404 h 602"/>
                <a:gd name="T64" fmla="*/ 209 w 904"/>
                <a:gd name="T65" fmla="*/ 399 h 602"/>
                <a:gd name="T66" fmla="*/ 205 w 904"/>
                <a:gd name="T67" fmla="*/ 394 h 602"/>
                <a:gd name="T68" fmla="*/ 199 w 904"/>
                <a:gd name="T69" fmla="*/ 392 h 602"/>
                <a:gd name="T70" fmla="*/ 76 w 904"/>
                <a:gd name="T71" fmla="*/ 391 h 602"/>
                <a:gd name="T72" fmla="*/ 69 w 904"/>
                <a:gd name="T73" fmla="*/ 392 h 602"/>
                <a:gd name="T74" fmla="*/ 65 w 904"/>
                <a:gd name="T75" fmla="*/ 396 h 602"/>
                <a:gd name="T76" fmla="*/ 62 w 904"/>
                <a:gd name="T77" fmla="*/ 401 h 602"/>
                <a:gd name="T78" fmla="*/ 61 w 904"/>
                <a:gd name="T79" fmla="*/ 406 h 602"/>
                <a:gd name="T80" fmla="*/ 15 w 904"/>
                <a:gd name="T81" fmla="*/ 572 h 602"/>
                <a:gd name="T82" fmla="*/ 9 w 904"/>
                <a:gd name="T83" fmla="*/ 573 h 602"/>
                <a:gd name="T84" fmla="*/ 5 w 904"/>
                <a:gd name="T85" fmla="*/ 577 h 602"/>
                <a:gd name="T86" fmla="*/ 2 w 904"/>
                <a:gd name="T87" fmla="*/ 581 h 602"/>
                <a:gd name="T88" fmla="*/ 0 w 904"/>
                <a:gd name="T89" fmla="*/ 587 h 602"/>
                <a:gd name="T90" fmla="*/ 2 w 904"/>
                <a:gd name="T91" fmla="*/ 593 h 602"/>
                <a:gd name="T92" fmla="*/ 5 w 904"/>
                <a:gd name="T93" fmla="*/ 598 h 602"/>
                <a:gd name="T94" fmla="*/ 9 w 904"/>
                <a:gd name="T95" fmla="*/ 601 h 602"/>
                <a:gd name="T96" fmla="*/ 15 w 904"/>
                <a:gd name="T97" fmla="*/ 602 h 602"/>
                <a:gd name="T98" fmla="*/ 196 w 904"/>
                <a:gd name="T99" fmla="*/ 602 h 602"/>
                <a:gd name="T100" fmla="*/ 406 w 904"/>
                <a:gd name="T101" fmla="*/ 602 h 602"/>
                <a:gd name="T102" fmla="*/ 617 w 904"/>
                <a:gd name="T103" fmla="*/ 602 h 602"/>
                <a:gd name="T104" fmla="*/ 828 w 904"/>
                <a:gd name="T105" fmla="*/ 602 h 602"/>
                <a:gd name="T106" fmla="*/ 891 w 904"/>
                <a:gd name="T107" fmla="*/ 602 h 602"/>
                <a:gd name="T108" fmla="*/ 896 w 904"/>
                <a:gd name="T109" fmla="*/ 600 h 602"/>
                <a:gd name="T110" fmla="*/ 901 w 904"/>
                <a:gd name="T111" fmla="*/ 596 h 602"/>
                <a:gd name="T112" fmla="*/ 903 w 904"/>
                <a:gd name="T113" fmla="*/ 591 h 602"/>
                <a:gd name="T114" fmla="*/ 903 w 904"/>
                <a:gd name="T115" fmla="*/ 584 h 602"/>
                <a:gd name="T116" fmla="*/ 901 w 904"/>
                <a:gd name="T117" fmla="*/ 579 h 602"/>
                <a:gd name="T118" fmla="*/ 896 w 904"/>
                <a:gd name="T119" fmla="*/ 575 h 602"/>
                <a:gd name="T120" fmla="*/ 891 w 904"/>
                <a:gd name="T121" fmla="*/ 572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4" h="602">
                  <a:moveTo>
                    <a:pt x="889" y="572"/>
                  </a:moveTo>
                  <a:lnTo>
                    <a:pt x="843" y="572"/>
                  </a:lnTo>
                  <a:lnTo>
                    <a:pt x="843" y="16"/>
                  </a:lnTo>
                  <a:lnTo>
                    <a:pt x="843" y="12"/>
                  </a:lnTo>
                  <a:lnTo>
                    <a:pt x="842" y="9"/>
                  </a:lnTo>
                  <a:lnTo>
                    <a:pt x="841" y="7"/>
                  </a:lnTo>
                  <a:lnTo>
                    <a:pt x="838" y="5"/>
                  </a:lnTo>
                  <a:lnTo>
                    <a:pt x="836" y="3"/>
                  </a:lnTo>
                  <a:lnTo>
                    <a:pt x="834" y="2"/>
                  </a:lnTo>
                  <a:lnTo>
                    <a:pt x="831" y="1"/>
                  </a:lnTo>
                  <a:lnTo>
                    <a:pt x="828" y="1"/>
                  </a:lnTo>
                  <a:lnTo>
                    <a:pt x="708" y="0"/>
                  </a:lnTo>
                  <a:lnTo>
                    <a:pt x="704" y="1"/>
                  </a:lnTo>
                  <a:lnTo>
                    <a:pt x="702" y="2"/>
                  </a:lnTo>
                  <a:lnTo>
                    <a:pt x="699" y="3"/>
                  </a:lnTo>
                  <a:lnTo>
                    <a:pt x="697" y="5"/>
                  </a:lnTo>
                  <a:lnTo>
                    <a:pt x="695" y="7"/>
                  </a:lnTo>
                  <a:lnTo>
                    <a:pt x="694" y="9"/>
                  </a:lnTo>
                  <a:lnTo>
                    <a:pt x="693" y="12"/>
                  </a:lnTo>
                  <a:lnTo>
                    <a:pt x="693" y="16"/>
                  </a:lnTo>
                  <a:lnTo>
                    <a:pt x="693" y="572"/>
                  </a:lnTo>
                  <a:lnTo>
                    <a:pt x="632" y="572"/>
                  </a:lnTo>
                  <a:lnTo>
                    <a:pt x="632" y="286"/>
                  </a:lnTo>
                  <a:lnTo>
                    <a:pt x="632" y="283"/>
                  </a:lnTo>
                  <a:lnTo>
                    <a:pt x="631" y="281"/>
                  </a:lnTo>
                  <a:lnTo>
                    <a:pt x="630" y="277"/>
                  </a:lnTo>
                  <a:lnTo>
                    <a:pt x="628" y="275"/>
                  </a:lnTo>
                  <a:lnTo>
                    <a:pt x="626" y="274"/>
                  </a:lnTo>
                  <a:lnTo>
                    <a:pt x="623" y="272"/>
                  </a:lnTo>
                  <a:lnTo>
                    <a:pt x="621" y="271"/>
                  </a:lnTo>
                  <a:lnTo>
                    <a:pt x="617" y="271"/>
                  </a:lnTo>
                  <a:lnTo>
                    <a:pt x="497" y="271"/>
                  </a:lnTo>
                  <a:lnTo>
                    <a:pt x="494" y="271"/>
                  </a:lnTo>
                  <a:lnTo>
                    <a:pt x="491" y="272"/>
                  </a:lnTo>
                  <a:lnTo>
                    <a:pt x="489" y="274"/>
                  </a:lnTo>
                  <a:lnTo>
                    <a:pt x="487" y="275"/>
                  </a:lnTo>
                  <a:lnTo>
                    <a:pt x="484" y="277"/>
                  </a:lnTo>
                  <a:lnTo>
                    <a:pt x="483" y="281"/>
                  </a:lnTo>
                  <a:lnTo>
                    <a:pt x="482" y="283"/>
                  </a:lnTo>
                  <a:lnTo>
                    <a:pt x="482" y="286"/>
                  </a:lnTo>
                  <a:lnTo>
                    <a:pt x="482" y="572"/>
                  </a:lnTo>
                  <a:lnTo>
                    <a:pt x="421" y="572"/>
                  </a:lnTo>
                  <a:lnTo>
                    <a:pt x="421" y="196"/>
                  </a:lnTo>
                  <a:lnTo>
                    <a:pt x="421" y="193"/>
                  </a:lnTo>
                  <a:lnTo>
                    <a:pt x="420" y="190"/>
                  </a:lnTo>
                  <a:lnTo>
                    <a:pt x="419" y="187"/>
                  </a:lnTo>
                  <a:lnTo>
                    <a:pt x="417" y="185"/>
                  </a:lnTo>
                  <a:lnTo>
                    <a:pt x="415" y="183"/>
                  </a:lnTo>
                  <a:lnTo>
                    <a:pt x="413" y="182"/>
                  </a:lnTo>
                  <a:lnTo>
                    <a:pt x="409" y="181"/>
                  </a:lnTo>
                  <a:lnTo>
                    <a:pt x="406" y="181"/>
                  </a:lnTo>
                  <a:lnTo>
                    <a:pt x="286" y="181"/>
                  </a:lnTo>
                  <a:lnTo>
                    <a:pt x="283" y="181"/>
                  </a:lnTo>
                  <a:lnTo>
                    <a:pt x="281" y="182"/>
                  </a:lnTo>
                  <a:lnTo>
                    <a:pt x="277" y="183"/>
                  </a:lnTo>
                  <a:lnTo>
                    <a:pt x="275" y="185"/>
                  </a:lnTo>
                  <a:lnTo>
                    <a:pt x="273" y="187"/>
                  </a:lnTo>
                  <a:lnTo>
                    <a:pt x="272" y="190"/>
                  </a:lnTo>
                  <a:lnTo>
                    <a:pt x="271" y="193"/>
                  </a:lnTo>
                  <a:lnTo>
                    <a:pt x="271" y="196"/>
                  </a:lnTo>
                  <a:lnTo>
                    <a:pt x="271" y="572"/>
                  </a:lnTo>
                  <a:lnTo>
                    <a:pt x="211" y="572"/>
                  </a:lnTo>
                  <a:lnTo>
                    <a:pt x="211" y="406"/>
                  </a:lnTo>
                  <a:lnTo>
                    <a:pt x="211" y="404"/>
                  </a:lnTo>
                  <a:lnTo>
                    <a:pt x="210" y="401"/>
                  </a:lnTo>
                  <a:lnTo>
                    <a:pt x="209" y="399"/>
                  </a:lnTo>
                  <a:lnTo>
                    <a:pt x="207" y="396"/>
                  </a:lnTo>
                  <a:lnTo>
                    <a:pt x="205" y="394"/>
                  </a:lnTo>
                  <a:lnTo>
                    <a:pt x="201" y="393"/>
                  </a:lnTo>
                  <a:lnTo>
                    <a:pt x="199" y="392"/>
                  </a:lnTo>
                  <a:lnTo>
                    <a:pt x="196" y="391"/>
                  </a:lnTo>
                  <a:lnTo>
                    <a:pt x="76" y="391"/>
                  </a:lnTo>
                  <a:lnTo>
                    <a:pt x="73" y="392"/>
                  </a:lnTo>
                  <a:lnTo>
                    <a:pt x="69" y="392"/>
                  </a:lnTo>
                  <a:lnTo>
                    <a:pt x="67" y="394"/>
                  </a:lnTo>
                  <a:lnTo>
                    <a:pt x="65" y="396"/>
                  </a:lnTo>
                  <a:lnTo>
                    <a:pt x="63" y="399"/>
                  </a:lnTo>
                  <a:lnTo>
                    <a:pt x="62" y="401"/>
                  </a:lnTo>
                  <a:lnTo>
                    <a:pt x="61" y="404"/>
                  </a:lnTo>
                  <a:lnTo>
                    <a:pt x="61" y="406"/>
                  </a:lnTo>
                  <a:lnTo>
                    <a:pt x="61" y="572"/>
                  </a:lnTo>
                  <a:lnTo>
                    <a:pt x="15" y="572"/>
                  </a:lnTo>
                  <a:lnTo>
                    <a:pt x="13" y="572"/>
                  </a:lnTo>
                  <a:lnTo>
                    <a:pt x="9" y="573"/>
                  </a:lnTo>
                  <a:lnTo>
                    <a:pt x="7" y="575"/>
                  </a:lnTo>
                  <a:lnTo>
                    <a:pt x="5" y="577"/>
                  </a:lnTo>
                  <a:lnTo>
                    <a:pt x="3" y="579"/>
                  </a:lnTo>
                  <a:lnTo>
                    <a:pt x="2" y="581"/>
                  </a:lnTo>
                  <a:lnTo>
                    <a:pt x="1" y="584"/>
                  </a:lnTo>
                  <a:lnTo>
                    <a:pt x="0" y="587"/>
                  </a:lnTo>
                  <a:lnTo>
                    <a:pt x="1" y="591"/>
                  </a:lnTo>
                  <a:lnTo>
                    <a:pt x="2" y="593"/>
                  </a:lnTo>
                  <a:lnTo>
                    <a:pt x="3" y="596"/>
                  </a:lnTo>
                  <a:lnTo>
                    <a:pt x="5" y="598"/>
                  </a:lnTo>
                  <a:lnTo>
                    <a:pt x="7" y="600"/>
                  </a:lnTo>
                  <a:lnTo>
                    <a:pt x="9" y="601"/>
                  </a:lnTo>
                  <a:lnTo>
                    <a:pt x="13" y="602"/>
                  </a:lnTo>
                  <a:lnTo>
                    <a:pt x="15" y="602"/>
                  </a:lnTo>
                  <a:lnTo>
                    <a:pt x="76" y="602"/>
                  </a:lnTo>
                  <a:lnTo>
                    <a:pt x="196" y="602"/>
                  </a:lnTo>
                  <a:lnTo>
                    <a:pt x="286" y="602"/>
                  </a:lnTo>
                  <a:lnTo>
                    <a:pt x="406" y="602"/>
                  </a:lnTo>
                  <a:lnTo>
                    <a:pt x="497" y="602"/>
                  </a:lnTo>
                  <a:lnTo>
                    <a:pt x="617" y="602"/>
                  </a:lnTo>
                  <a:lnTo>
                    <a:pt x="708" y="602"/>
                  </a:lnTo>
                  <a:lnTo>
                    <a:pt x="828" y="602"/>
                  </a:lnTo>
                  <a:lnTo>
                    <a:pt x="889" y="602"/>
                  </a:lnTo>
                  <a:lnTo>
                    <a:pt x="891" y="602"/>
                  </a:lnTo>
                  <a:lnTo>
                    <a:pt x="894" y="601"/>
                  </a:lnTo>
                  <a:lnTo>
                    <a:pt x="896" y="600"/>
                  </a:lnTo>
                  <a:lnTo>
                    <a:pt x="898" y="598"/>
                  </a:lnTo>
                  <a:lnTo>
                    <a:pt x="901" y="596"/>
                  </a:lnTo>
                  <a:lnTo>
                    <a:pt x="902" y="593"/>
                  </a:lnTo>
                  <a:lnTo>
                    <a:pt x="903" y="591"/>
                  </a:lnTo>
                  <a:lnTo>
                    <a:pt x="904" y="587"/>
                  </a:lnTo>
                  <a:lnTo>
                    <a:pt x="903" y="584"/>
                  </a:lnTo>
                  <a:lnTo>
                    <a:pt x="902" y="581"/>
                  </a:lnTo>
                  <a:lnTo>
                    <a:pt x="901" y="579"/>
                  </a:lnTo>
                  <a:lnTo>
                    <a:pt x="898" y="577"/>
                  </a:lnTo>
                  <a:lnTo>
                    <a:pt x="896" y="575"/>
                  </a:lnTo>
                  <a:lnTo>
                    <a:pt x="894" y="573"/>
                  </a:lnTo>
                  <a:lnTo>
                    <a:pt x="891" y="572"/>
                  </a:lnTo>
                  <a:lnTo>
                    <a:pt x="889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73">
              <a:extLst>
                <a:ext uri="{FF2B5EF4-FFF2-40B4-BE49-F238E27FC236}">
                  <a16:creationId xmlns="" xmlns:a16="http://schemas.microsoft.com/office/drawing/2014/main" id="{0786FA53-4857-4E9C-8DEF-48493042E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2492375"/>
              <a:ext cx="252413" cy="157163"/>
            </a:xfrm>
            <a:custGeom>
              <a:avLst/>
              <a:gdLst>
                <a:gd name="T0" fmla="*/ 77 w 797"/>
                <a:gd name="T1" fmla="*/ 494 h 497"/>
                <a:gd name="T2" fmla="*/ 97 w 797"/>
                <a:gd name="T3" fmla="*/ 483 h 497"/>
                <a:gd name="T4" fmla="*/ 112 w 797"/>
                <a:gd name="T5" fmla="*/ 466 h 497"/>
                <a:gd name="T6" fmla="*/ 120 w 797"/>
                <a:gd name="T7" fmla="*/ 443 h 497"/>
                <a:gd name="T8" fmla="*/ 116 w 797"/>
                <a:gd name="T9" fmla="*/ 416 h 497"/>
                <a:gd name="T10" fmla="*/ 267 w 797"/>
                <a:gd name="T11" fmla="*/ 298 h 497"/>
                <a:gd name="T12" fmla="*/ 300 w 797"/>
                <a:gd name="T13" fmla="*/ 299 h 497"/>
                <a:gd name="T14" fmla="*/ 325 w 797"/>
                <a:gd name="T15" fmla="*/ 287 h 497"/>
                <a:gd name="T16" fmla="*/ 451 w 797"/>
                <a:gd name="T17" fmla="*/ 327 h 497"/>
                <a:gd name="T18" fmla="*/ 454 w 797"/>
                <a:gd name="T19" fmla="*/ 349 h 497"/>
                <a:gd name="T20" fmla="*/ 464 w 797"/>
                <a:gd name="T21" fmla="*/ 369 h 497"/>
                <a:gd name="T22" fmla="*/ 482 w 797"/>
                <a:gd name="T23" fmla="*/ 384 h 497"/>
                <a:gd name="T24" fmla="*/ 505 w 797"/>
                <a:gd name="T25" fmla="*/ 391 h 497"/>
                <a:gd name="T26" fmla="*/ 529 w 797"/>
                <a:gd name="T27" fmla="*/ 389 h 497"/>
                <a:gd name="T28" fmla="*/ 550 w 797"/>
                <a:gd name="T29" fmla="*/ 378 h 497"/>
                <a:gd name="T30" fmla="*/ 564 w 797"/>
                <a:gd name="T31" fmla="*/ 360 h 497"/>
                <a:gd name="T32" fmla="*/ 571 w 797"/>
                <a:gd name="T33" fmla="*/ 337 h 497"/>
                <a:gd name="T34" fmla="*/ 565 w 797"/>
                <a:gd name="T35" fmla="*/ 304 h 497"/>
                <a:gd name="T36" fmla="*/ 724 w 797"/>
                <a:gd name="T37" fmla="*/ 119 h 497"/>
                <a:gd name="T38" fmla="*/ 750 w 797"/>
                <a:gd name="T39" fmla="*/ 119 h 497"/>
                <a:gd name="T40" fmla="*/ 771 w 797"/>
                <a:gd name="T41" fmla="*/ 110 h 497"/>
                <a:gd name="T42" fmla="*/ 787 w 797"/>
                <a:gd name="T43" fmla="*/ 94 h 497"/>
                <a:gd name="T44" fmla="*/ 796 w 797"/>
                <a:gd name="T45" fmla="*/ 72 h 497"/>
                <a:gd name="T46" fmla="*/ 796 w 797"/>
                <a:gd name="T47" fmla="*/ 48 h 497"/>
                <a:gd name="T48" fmla="*/ 787 w 797"/>
                <a:gd name="T49" fmla="*/ 27 h 497"/>
                <a:gd name="T50" fmla="*/ 771 w 797"/>
                <a:gd name="T51" fmla="*/ 10 h 497"/>
                <a:gd name="T52" fmla="*/ 750 w 797"/>
                <a:gd name="T53" fmla="*/ 1 h 497"/>
                <a:gd name="T54" fmla="*/ 725 w 797"/>
                <a:gd name="T55" fmla="*/ 1 h 497"/>
                <a:gd name="T56" fmla="*/ 703 w 797"/>
                <a:gd name="T57" fmla="*/ 10 h 497"/>
                <a:gd name="T58" fmla="*/ 687 w 797"/>
                <a:gd name="T59" fmla="*/ 27 h 497"/>
                <a:gd name="T60" fmla="*/ 678 w 797"/>
                <a:gd name="T61" fmla="*/ 48 h 497"/>
                <a:gd name="T62" fmla="*/ 680 w 797"/>
                <a:gd name="T63" fmla="*/ 79 h 497"/>
                <a:gd name="T64" fmla="*/ 531 w 797"/>
                <a:gd name="T65" fmla="*/ 275 h 497"/>
                <a:gd name="T66" fmla="*/ 504 w 797"/>
                <a:gd name="T67" fmla="*/ 272 h 497"/>
                <a:gd name="T68" fmla="*/ 478 w 797"/>
                <a:gd name="T69" fmla="*/ 281 h 497"/>
                <a:gd name="T70" fmla="*/ 345 w 797"/>
                <a:gd name="T71" fmla="*/ 248 h 497"/>
                <a:gd name="T72" fmla="*/ 344 w 797"/>
                <a:gd name="T73" fmla="*/ 229 h 497"/>
                <a:gd name="T74" fmla="*/ 336 w 797"/>
                <a:gd name="T75" fmla="*/ 207 h 497"/>
                <a:gd name="T76" fmla="*/ 319 w 797"/>
                <a:gd name="T77" fmla="*/ 191 h 497"/>
                <a:gd name="T78" fmla="*/ 298 w 797"/>
                <a:gd name="T79" fmla="*/ 181 h 497"/>
                <a:gd name="T80" fmla="*/ 273 w 797"/>
                <a:gd name="T81" fmla="*/ 181 h 497"/>
                <a:gd name="T82" fmla="*/ 252 w 797"/>
                <a:gd name="T83" fmla="*/ 191 h 497"/>
                <a:gd name="T84" fmla="*/ 236 w 797"/>
                <a:gd name="T85" fmla="*/ 207 h 497"/>
                <a:gd name="T86" fmla="*/ 226 w 797"/>
                <a:gd name="T87" fmla="*/ 229 h 497"/>
                <a:gd name="T88" fmla="*/ 227 w 797"/>
                <a:gd name="T89" fmla="*/ 254 h 497"/>
                <a:gd name="T90" fmla="*/ 86 w 797"/>
                <a:gd name="T91" fmla="*/ 382 h 497"/>
                <a:gd name="T92" fmla="*/ 53 w 797"/>
                <a:gd name="T93" fmla="*/ 377 h 497"/>
                <a:gd name="T94" fmla="*/ 31 w 797"/>
                <a:gd name="T95" fmla="*/ 383 h 497"/>
                <a:gd name="T96" fmla="*/ 13 w 797"/>
                <a:gd name="T97" fmla="*/ 398 h 497"/>
                <a:gd name="T98" fmla="*/ 2 w 797"/>
                <a:gd name="T99" fmla="*/ 419 h 497"/>
                <a:gd name="T100" fmla="*/ 0 w 797"/>
                <a:gd name="T101" fmla="*/ 443 h 497"/>
                <a:gd name="T102" fmla="*/ 6 w 797"/>
                <a:gd name="T103" fmla="*/ 466 h 497"/>
                <a:gd name="T104" fmla="*/ 21 w 797"/>
                <a:gd name="T105" fmla="*/ 483 h 497"/>
                <a:gd name="T106" fmla="*/ 42 w 797"/>
                <a:gd name="T107" fmla="*/ 494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7" h="497">
                  <a:moveTo>
                    <a:pt x="60" y="497"/>
                  </a:moveTo>
                  <a:lnTo>
                    <a:pt x="65" y="497"/>
                  </a:lnTo>
                  <a:lnTo>
                    <a:pt x="72" y="496"/>
                  </a:lnTo>
                  <a:lnTo>
                    <a:pt x="77" y="494"/>
                  </a:lnTo>
                  <a:lnTo>
                    <a:pt x="83" y="493"/>
                  </a:lnTo>
                  <a:lnTo>
                    <a:pt x="89" y="489"/>
                  </a:lnTo>
                  <a:lnTo>
                    <a:pt x="93" y="486"/>
                  </a:lnTo>
                  <a:lnTo>
                    <a:pt x="97" y="483"/>
                  </a:lnTo>
                  <a:lnTo>
                    <a:pt x="102" y="480"/>
                  </a:lnTo>
                  <a:lnTo>
                    <a:pt x="106" y="475"/>
                  </a:lnTo>
                  <a:lnTo>
                    <a:pt x="109" y="470"/>
                  </a:lnTo>
                  <a:lnTo>
                    <a:pt x="112" y="466"/>
                  </a:lnTo>
                  <a:lnTo>
                    <a:pt x="115" y="460"/>
                  </a:lnTo>
                  <a:lnTo>
                    <a:pt x="117" y="455"/>
                  </a:lnTo>
                  <a:lnTo>
                    <a:pt x="119" y="449"/>
                  </a:lnTo>
                  <a:lnTo>
                    <a:pt x="120" y="443"/>
                  </a:lnTo>
                  <a:lnTo>
                    <a:pt x="120" y="437"/>
                  </a:lnTo>
                  <a:lnTo>
                    <a:pt x="119" y="429"/>
                  </a:lnTo>
                  <a:lnTo>
                    <a:pt x="118" y="423"/>
                  </a:lnTo>
                  <a:lnTo>
                    <a:pt x="116" y="416"/>
                  </a:lnTo>
                  <a:lnTo>
                    <a:pt x="114" y="410"/>
                  </a:lnTo>
                  <a:lnTo>
                    <a:pt x="251" y="290"/>
                  </a:lnTo>
                  <a:lnTo>
                    <a:pt x="259" y="295"/>
                  </a:lnTo>
                  <a:lnTo>
                    <a:pt x="267" y="298"/>
                  </a:lnTo>
                  <a:lnTo>
                    <a:pt x="277" y="301"/>
                  </a:lnTo>
                  <a:lnTo>
                    <a:pt x="285" y="302"/>
                  </a:lnTo>
                  <a:lnTo>
                    <a:pt x="293" y="301"/>
                  </a:lnTo>
                  <a:lnTo>
                    <a:pt x="300" y="299"/>
                  </a:lnTo>
                  <a:lnTo>
                    <a:pt x="307" y="297"/>
                  </a:lnTo>
                  <a:lnTo>
                    <a:pt x="313" y="294"/>
                  </a:lnTo>
                  <a:lnTo>
                    <a:pt x="318" y="291"/>
                  </a:lnTo>
                  <a:lnTo>
                    <a:pt x="325" y="287"/>
                  </a:lnTo>
                  <a:lnTo>
                    <a:pt x="329" y="282"/>
                  </a:lnTo>
                  <a:lnTo>
                    <a:pt x="333" y="277"/>
                  </a:lnTo>
                  <a:lnTo>
                    <a:pt x="451" y="324"/>
                  </a:lnTo>
                  <a:lnTo>
                    <a:pt x="451" y="327"/>
                  </a:lnTo>
                  <a:lnTo>
                    <a:pt x="451" y="332"/>
                  </a:lnTo>
                  <a:lnTo>
                    <a:pt x="451" y="337"/>
                  </a:lnTo>
                  <a:lnTo>
                    <a:pt x="452" y="343"/>
                  </a:lnTo>
                  <a:lnTo>
                    <a:pt x="454" y="349"/>
                  </a:lnTo>
                  <a:lnTo>
                    <a:pt x="456" y="354"/>
                  </a:lnTo>
                  <a:lnTo>
                    <a:pt x="458" y="360"/>
                  </a:lnTo>
                  <a:lnTo>
                    <a:pt x="461" y="365"/>
                  </a:lnTo>
                  <a:lnTo>
                    <a:pt x="464" y="369"/>
                  </a:lnTo>
                  <a:lnTo>
                    <a:pt x="469" y="374"/>
                  </a:lnTo>
                  <a:lnTo>
                    <a:pt x="473" y="378"/>
                  </a:lnTo>
                  <a:lnTo>
                    <a:pt x="477" y="381"/>
                  </a:lnTo>
                  <a:lnTo>
                    <a:pt x="482" y="384"/>
                  </a:lnTo>
                  <a:lnTo>
                    <a:pt x="488" y="386"/>
                  </a:lnTo>
                  <a:lnTo>
                    <a:pt x="493" y="389"/>
                  </a:lnTo>
                  <a:lnTo>
                    <a:pt x="499" y="391"/>
                  </a:lnTo>
                  <a:lnTo>
                    <a:pt x="505" y="391"/>
                  </a:lnTo>
                  <a:lnTo>
                    <a:pt x="511" y="392"/>
                  </a:lnTo>
                  <a:lnTo>
                    <a:pt x="518" y="391"/>
                  </a:lnTo>
                  <a:lnTo>
                    <a:pt x="523" y="391"/>
                  </a:lnTo>
                  <a:lnTo>
                    <a:pt x="529" y="389"/>
                  </a:lnTo>
                  <a:lnTo>
                    <a:pt x="535" y="386"/>
                  </a:lnTo>
                  <a:lnTo>
                    <a:pt x="540" y="384"/>
                  </a:lnTo>
                  <a:lnTo>
                    <a:pt x="545" y="381"/>
                  </a:lnTo>
                  <a:lnTo>
                    <a:pt x="550" y="378"/>
                  </a:lnTo>
                  <a:lnTo>
                    <a:pt x="553" y="374"/>
                  </a:lnTo>
                  <a:lnTo>
                    <a:pt x="558" y="369"/>
                  </a:lnTo>
                  <a:lnTo>
                    <a:pt x="561" y="365"/>
                  </a:lnTo>
                  <a:lnTo>
                    <a:pt x="564" y="360"/>
                  </a:lnTo>
                  <a:lnTo>
                    <a:pt x="567" y="354"/>
                  </a:lnTo>
                  <a:lnTo>
                    <a:pt x="568" y="349"/>
                  </a:lnTo>
                  <a:lnTo>
                    <a:pt x="570" y="343"/>
                  </a:lnTo>
                  <a:lnTo>
                    <a:pt x="571" y="337"/>
                  </a:lnTo>
                  <a:lnTo>
                    <a:pt x="571" y="332"/>
                  </a:lnTo>
                  <a:lnTo>
                    <a:pt x="570" y="322"/>
                  </a:lnTo>
                  <a:lnTo>
                    <a:pt x="568" y="312"/>
                  </a:lnTo>
                  <a:lnTo>
                    <a:pt x="565" y="304"/>
                  </a:lnTo>
                  <a:lnTo>
                    <a:pt x="560" y="296"/>
                  </a:lnTo>
                  <a:lnTo>
                    <a:pt x="711" y="114"/>
                  </a:lnTo>
                  <a:lnTo>
                    <a:pt x="717" y="117"/>
                  </a:lnTo>
                  <a:lnTo>
                    <a:pt x="724" y="119"/>
                  </a:lnTo>
                  <a:lnTo>
                    <a:pt x="730" y="120"/>
                  </a:lnTo>
                  <a:lnTo>
                    <a:pt x="737" y="120"/>
                  </a:lnTo>
                  <a:lnTo>
                    <a:pt x="743" y="120"/>
                  </a:lnTo>
                  <a:lnTo>
                    <a:pt x="750" y="119"/>
                  </a:lnTo>
                  <a:lnTo>
                    <a:pt x="755" y="118"/>
                  </a:lnTo>
                  <a:lnTo>
                    <a:pt x="760" y="116"/>
                  </a:lnTo>
                  <a:lnTo>
                    <a:pt x="766" y="113"/>
                  </a:lnTo>
                  <a:lnTo>
                    <a:pt x="771" y="110"/>
                  </a:lnTo>
                  <a:lnTo>
                    <a:pt x="775" y="106"/>
                  </a:lnTo>
                  <a:lnTo>
                    <a:pt x="780" y="103"/>
                  </a:lnTo>
                  <a:lnTo>
                    <a:pt x="784" y="99"/>
                  </a:lnTo>
                  <a:lnTo>
                    <a:pt x="787" y="94"/>
                  </a:lnTo>
                  <a:lnTo>
                    <a:pt x="790" y="89"/>
                  </a:lnTo>
                  <a:lnTo>
                    <a:pt x="792" y="84"/>
                  </a:lnTo>
                  <a:lnTo>
                    <a:pt x="795" y="79"/>
                  </a:lnTo>
                  <a:lnTo>
                    <a:pt x="796" y="72"/>
                  </a:lnTo>
                  <a:lnTo>
                    <a:pt x="797" y="67"/>
                  </a:lnTo>
                  <a:lnTo>
                    <a:pt x="797" y="60"/>
                  </a:lnTo>
                  <a:lnTo>
                    <a:pt x="797" y="54"/>
                  </a:lnTo>
                  <a:lnTo>
                    <a:pt x="796" y="48"/>
                  </a:lnTo>
                  <a:lnTo>
                    <a:pt x="795" y="42"/>
                  </a:lnTo>
                  <a:lnTo>
                    <a:pt x="792" y="37"/>
                  </a:lnTo>
                  <a:lnTo>
                    <a:pt x="790" y="31"/>
                  </a:lnTo>
                  <a:lnTo>
                    <a:pt x="787" y="27"/>
                  </a:lnTo>
                  <a:lnTo>
                    <a:pt x="784" y="22"/>
                  </a:lnTo>
                  <a:lnTo>
                    <a:pt x="780" y="17"/>
                  </a:lnTo>
                  <a:lnTo>
                    <a:pt x="775" y="14"/>
                  </a:lnTo>
                  <a:lnTo>
                    <a:pt x="771" y="10"/>
                  </a:lnTo>
                  <a:lnTo>
                    <a:pt x="766" y="8"/>
                  </a:lnTo>
                  <a:lnTo>
                    <a:pt x="760" y="5"/>
                  </a:lnTo>
                  <a:lnTo>
                    <a:pt x="755" y="2"/>
                  </a:lnTo>
                  <a:lnTo>
                    <a:pt x="750" y="1"/>
                  </a:lnTo>
                  <a:lnTo>
                    <a:pt x="743" y="0"/>
                  </a:lnTo>
                  <a:lnTo>
                    <a:pt x="737" y="0"/>
                  </a:lnTo>
                  <a:lnTo>
                    <a:pt x="731" y="0"/>
                  </a:lnTo>
                  <a:lnTo>
                    <a:pt x="725" y="1"/>
                  </a:lnTo>
                  <a:lnTo>
                    <a:pt x="719" y="2"/>
                  </a:lnTo>
                  <a:lnTo>
                    <a:pt x="713" y="5"/>
                  </a:lnTo>
                  <a:lnTo>
                    <a:pt x="709" y="8"/>
                  </a:lnTo>
                  <a:lnTo>
                    <a:pt x="703" y="10"/>
                  </a:lnTo>
                  <a:lnTo>
                    <a:pt x="699" y="14"/>
                  </a:lnTo>
                  <a:lnTo>
                    <a:pt x="695" y="17"/>
                  </a:lnTo>
                  <a:lnTo>
                    <a:pt x="691" y="22"/>
                  </a:lnTo>
                  <a:lnTo>
                    <a:pt x="687" y="27"/>
                  </a:lnTo>
                  <a:lnTo>
                    <a:pt x="684" y="31"/>
                  </a:lnTo>
                  <a:lnTo>
                    <a:pt x="682" y="37"/>
                  </a:lnTo>
                  <a:lnTo>
                    <a:pt x="680" y="42"/>
                  </a:lnTo>
                  <a:lnTo>
                    <a:pt x="678" y="48"/>
                  </a:lnTo>
                  <a:lnTo>
                    <a:pt x="677" y="54"/>
                  </a:lnTo>
                  <a:lnTo>
                    <a:pt x="677" y="60"/>
                  </a:lnTo>
                  <a:lnTo>
                    <a:pt x="678" y="70"/>
                  </a:lnTo>
                  <a:lnTo>
                    <a:pt x="680" y="79"/>
                  </a:lnTo>
                  <a:lnTo>
                    <a:pt x="683" y="87"/>
                  </a:lnTo>
                  <a:lnTo>
                    <a:pt x="688" y="96"/>
                  </a:lnTo>
                  <a:lnTo>
                    <a:pt x="537" y="277"/>
                  </a:lnTo>
                  <a:lnTo>
                    <a:pt x="531" y="275"/>
                  </a:lnTo>
                  <a:lnTo>
                    <a:pt x="524" y="273"/>
                  </a:lnTo>
                  <a:lnTo>
                    <a:pt x="518" y="272"/>
                  </a:lnTo>
                  <a:lnTo>
                    <a:pt x="511" y="271"/>
                  </a:lnTo>
                  <a:lnTo>
                    <a:pt x="504" y="272"/>
                  </a:lnTo>
                  <a:lnTo>
                    <a:pt x="496" y="273"/>
                  </a:lnTo>
                  <a:lnTo>
                    <a:pt x="490" y="275"/>
                  </a:lnTo>
                  <a:lnTo>
                    <a:pt x="484" y="278"/>
                  </a:lnTo>
                  <a:lnTo>
                    <a:pt x="478" y="281"/>
                  </a:lnTo>
                  <a:lnTo>
                    <a:pt x="472" y="286"/>
                  </a:lnTo>
                  <a:lnTo>
                    <a:pt x="467" y="291"/>
                  </a:lnTo>
                  <a:lnTo>
                    <a:pt x="463" y="295"/>
                  </a:lnTo>
                  <a:lnTo>
                    <a:pt x="345" y="248"/>
                  </a:lnTo>
                  <a:lnTo>
                    <a:pt x="345" y="245"/>
                  </a:lnTo>
                  <a:lnTo>
                    <a:pt x="345" y="240"/>
                  </a:lnTo>
                  <a:lnTo>
                    <a:pt x="345" y="235"/>
                  </a:lnTo>
                  <a:lnTo>
                    <a:pt x="344" y="229"/>
                  </a:lnTo>
                  <a:lnTo>
                    <a:pt x="343" y="223"/>
                  </a:lnTo>
                  <a:lnTo>
                    <a:pt x="341" y="218"/>
                  </a:lnTo>
                  <a:lnTo>
                    <a:pt x="339" y="213"/>
                  </a:lnTo>
                  <a:lnTo>
                    <a:pt x="336" y="207"/>
                  </a:lnTo>
                  <a:lnTo>
                    <a:pt x="332" y="203"/>
                  </a:lnTo>
                  <a:lnTo>
                    <a:pt x="328" y="199"/>
                  </a:lnTo>
                  <a:lnTo>
                    <a:pt x="324" y="194"/>
                  </a:lnTo>
                  <a:lnTo>
                    <a:pt x="319" y="191"/>
                  </a:lnTo>
                  <a:lnTo>
                    <a:pt x="314" y="188"/>
                  </a:lnTo>
                  <a:lnTo>
                    <a:pt x="309" y="186"/>
                  </a:lnTo>
                  <a:lnTo>
                    <a:pt x="303" y="184"/>
                  </a:lnTo>
                  <a:lnTo>
                    <a:pt x="298" y="181"/>
                  </a:lnTo>
                  <a:lnTo>
                    <a:pt x="292" y="181"/>
                  </a:lnTo>
                  <a:lnTo>
                    <a:pt x="285" y="180"/>
                  </a:lnTo>
                  <a:lnTo>
                    <a:pt x="280" y="181"/>
                  </a:lnTo>
                  <a:lnTo>
                    <a:pt x="273" y="181"/>
                  </a:lnTo>
                  <a:lnTo>
                    <a:pt x="268" y="184"/>
                  </a:lnTo>
                  <a:lnTo>
                    <a:pt x="262" y="186"/>
                  </a:lnTo>
                  <a:lnTo>
                    <a:pt x="257" y="188"/>
                  </a:lnTo>
                  <a:lnTo>
                    <a:pt x="252" y="191"/>
                  </a:lnTo>
                  <a:lnTo>
                    <a:pt x="248" y="194"/>
                  </a:lnTo>
                  <a:lnTo>
                    <a:pt x="243" y="199"/>
                  </a:lnTo>
                  <a:lnTo>
                    <a:pt x="239" y="203"/>
                  </a:lnTo>
                  <a:lnTo>
                    <a:pt x="236" y="207"/>
                  </a:lnTo>
                  <a:lnTo>
                    <a:pt x="233" y="213"/>
                  </a:lnTo>
                  <a:lnTo>
                    <a:pt x="230" y="218"/>
                  </a:lnTo>
                  <a:lnTo>
                    <a:pt x="228" y="223"/>
                  </a:lnTo>
                  <a:lnTo>
                    <a:pt x="226" y="229"/>
                  </a:lnTo>
                  <a:lnTo>
                    <a:pt x="225" y="235"/>
                  </a:lnTo>
                  <a:lnTo>
                    <a:pt x="225" y="240"/>
                  </a:lnTo>
                  <a:lnTo>
                    <a:pt x="226" y="248"/>
                  </a:lnTo>
                  <a:lnTo>
                    <a:pt x="227" y="254"/>
                  </a:lnTo>
                  <a:lnTo>
                    <a:pt x="229" y="261"/>
                  </a:lnTo>
                  <a:lnTo>
                    <a:pt x="231" y="267"/>
                  </a:lnTo>
                  <a:lnTo>
                    <a:pt x="94" y="387"/>
                  </a:lnTo>
                  <a:lnTo>
                    <a:pt x="86" y="382"/>
                  </a:lnTo>
                  <a:lnTo>
                    <a:pt x="78" y="379"/>
                  </a:lnTo>
                  <a:lnTo>
                    <a:pt x="68" y="377"/>
                  </a:lnTo>
                  <a:lnTo>
                    <a:pt x="60" y="377"/>
                  </a:lnTo>
                  <a:lnTo>
                    <a:pt x="53" y="377"/>
                  </a:lnTo>
                  <a:lnTo>
                    <a:pt x="47" y="378"/>
                  </a:lnTo>
                  <a:lnTo>
                    <a:pt x="42" y="379"/>
                  </a:lnTo>
                  <a:lnTo>
                    <a:pt x="36" y="381"/>
                  </a:lnTo>
                  <a:lnTo>
                    <a:pt x="31" y="383"/>
                  </a:lnTo>
                  <a:lnTo>
                    <a:pt x="26" y="386"/>
                  </a:lnTo>
                  <a:lnTo>
                    <a:pt x="21" y="391"/>
                  </a:lnTo>
                  <a:lnTo>
                    <a:pt x="17" y="394"/>
                  </a:lnTo>
                  <a:lnTo>
                    <a:pt x="13" y="398"/>
                  </a:lnTo>
                  <a:lnTo>
                    <a:pt x="9" y="402"/>
                  </a:lnTo>
                  <a:lnTo>
                    <a:pt x="6" y="408"/>
                  </a:lnTo>
                  <a:lnTo>
                    <a:pt x="4" y="413"/>
                  </a:lnTo>
                  <a:lnTo>
                    <a:pt x="2" y="419"/>
                  </a:lnTo>
                  <a:lnTo>
                    <a:pt x="1" y="425"/>
                  </a:lnTo>
                  <a:lnTo>
                    <a:pt x="0" y="430"/>
                  </a:lnTo>
                  <a:lnTo>
                    <a:pt x="0" y="437"/>
                  </a:lnTo>
                  <a:lnTo>
                    <a:pt x="0" y="443"/>
                  </a:lnTo>
                  <a:lnTo>
                    <a:pt x="1" y="449"/>
                  </a:lnTo>
                  <a:lnTo>
                    <a:pt x="2" y="455"/>
                  </a:lnTo>
                  <a:lnTo>
                    <a:pt x="4" y="460"/>
                  </a:lnTo>
                  <a:lnTo>
                    <a:pt x="6" y="466"/>
                  </a:lnTo>
                  <a:lnTo>
                    <a:pt x="9" y="470"/>
                  </a:lnTo>
                  <a:lnTo>
                    <a:pt x="13" y="475"/>
                  </a:lnTo>
                  <a:lnTo>
                    <a:pt x="17" y="480"/>
                  </a:lnTo>
                  <a:lnTo>
                    <a:pt x="21" y="483"/>
                  </a:lnTo>
                  <a:lnTo>
                    <a:pt x="26" y="486"/>
                  </a:lnTo>
                  <a:lnTo>
                    <a:pt x="31" y="489"/>
                  </a:lnTo>
                  <a:lnTo>
                    <a:pt x="36" y="493"/>
                  </a:lnTo>
                  <a:lnTo>
                    <a:pt x="42" y="494"/>
                  </a:lnTo>
                  <a:lnTo>
                    <a:pt x="47" y="496"/>
                  </a:lnTo>
                  <a:lnTo>
                    <a:pt x="53" y="497"/>
                  </a:lnTo>
                  <a:lnTo>
                    <a:pt x="60" y="4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2" name="Freeform 391">
            <a:extLst>
              <a:ext uri="{FF2B5EF4-FFF2-40B4-BE49-F238E27FC236}">
                <a16:creationId xmlns="" xmlns:a16="http://schemas.microsoft.com/office/drawing/2014/main" id="{FC5CE5AB-7B43-458E-939A-A2861688DCC0}"/>
              </a:ext>
            </a:extLst>
          </p:cNvPr>
          <p:cNvSpPr>
            <a:spLocks noEditPoints="1"/>
          </p:cNvSpPr>
          <p:nvPr/>
        </p:nvSpPr>
        <p:spPr bwMode="auto">
          <a:xfrm>
            <a:off x="10279349" y="4498644"/>
            <a:ext cx="421702" cy="421702"/>
          </a:xfrm>
          <a:custGeom>
            <a:avLst/>
            <a:gdLst>
              <a:gd name="T0" fmla="*/ 515 w 903"/>
              <a:gd name="T1" fmla="*/ 619 h 904"/>
              <a:gd name="T2" fmla="*/ 486 w 903"/>
              <a:gd name="T3" fmla="*/ 580 h 904"/>
              <a:gd name="T4" fmla="*/ 488 w 903"/>
              <a:gd name="T5" fmla="*/ 528 h 904"/>
              <a:gd name="T6" fmla="*/ 521 w 903"/>
              <a:gd name="T7" fmla="*/ 491 h 904"/>
              <a:gd name="T8" fmla="*/ 573 w 903"/>
              <a:gd name="T9" fmla="*/ 483 h 904"/>
              <a:gd name="T10" fmla="*/ 616 w 903"/>
              <a:gd name="T11" fmla="*/ 509 h 904"/>
              <a:gd name="T12" fmla="*/ 633 w 903"/>
              <a:gd name="T13" fmla="*/ 557 h 904"/>
              <a:gd name="T14" fmla="*/ 616 w 903"/>
              <a:gd name="T15" fmla="*/ 604 h 904"/>
              <a:gd name="T16" fmla="*/ 573 w 903"/>
              <a:gd name="T17" fmla="*/ 631 h 904"/>
              <a:gd name="T18" fmla="*/ 305 w 903"/>
              <a:gd name="T19" fmla="*/ 617 h 904"/>
              <a:gd name="T20" fmla="*/ 288 w 903"/>
              <a:gd name="T21" fmla="*/ 608 h 904"/>
              <a:gd name="T22" fmla="*/ 592 w 903"/>
              <a:gd name="T23" fmla="*/ 290 h 904"/>
              <a:gd name="T24" fmla="*/ 610 w 903"/>
              <a:gd name="T25" fmla="*/ 289 h 904"/>
              <a:gd name="T26" fmla="*/ 617 w 903"/>
              <a:gd name="T27" fmla="*/ 307 h 904"/>
              <a:gd name="T28" fmla="*/ 275 w 903"/>
              <a:gd name="T29" fmla="*/ 324 h 904"/>
              <a:gd name="T30" fmla="*/ 305 w 903"/>
              <a:gd name="T31" fmla="*/ 284 h 904"/>
              <a:gd name="T32" fmla="*/ 354 w 903"/>
              <a:gd name="T33" fmla="*/ 272 h 904"/>
              <a:gd name="T34" fmla="*/ 400 w 903"/>
              <a:gd name="T35" fmla="*/ 293 h 904"/>
              <a:gd name="T36" fmla="*/ 422 w 903"/>
              <a:gd name="T37" fmla="*/ 338 h 904"/>
              <a:gd name="T38" fmla="*/ 409 w 903"/>
              <a:gd name="T39" fmla="*/ 389 h 904"/>
              <a:gd name="T40" fmla="*/ 369 w 903"/>
              <a:gd name="T41" fmla="*/ 418 h 904"/>
              <a:gd name="T42" fmla="*/ 318 w 903"/>
              <a:gd name="T43" fmla="*/ 416 h 904"/>
              <a:gd name="T44" fmla="*/ 280 w 903"/>
              <a:gd name="T45" fmla="*/ 382 h 904"/>
              <a:gd name="T46" fmla="*/ 903 w 903"/>
              <a:gd name="T47" fmla="*/ 452 h 904"/>
              <a:gd name="T48" fmla="*/ 866 w 903"/>
              <a:gd name="T49" fmla="*/ 378 h 904"/>
              <a:gd name="T50" fmla="*/ 875 w 903"/>
              <a:gd name="T51" fmla="*/ 303 h 904"/>
              <a:gd name="T52" fmla="*/ 829 w 903"/>
              <a:gd name="T53" fmla="*/ 234 h 904"/>
              <a:gd name="T54" fmla="*/ 795 w 903"/>
              <a:gd name="T55" fmla="*/ 175 h 904"/>
              <a:gd name="T56" fmla="*/ 750 w 903"/>
              <a:gd name="T57" fmla="*/ 116 h 904"/>
              <a:gd name="T58" fmla="*/ 680 w 903"/>
              <a:gd name="T59" fmla="*/ 110 h 904"/>
              <a:gd name="T60" fmla="*/ 636 w 903"/>
              <a:gd name="T61" fmla="*/ 40 h 904"/>
              <a:gd name="T62" fmla="*/ 552 w 903"/>
              <a:gd name="T63" fmla="*/ 36 h 904"/>
              <a:gd name="T64" fmla="*/ 488 w 903"/>
              <a:gd name="T65" fmla="*/ 8 h 904"/>
              <a:gd name="T66" fmla="*/ 404 w 903"/>
              <a:gd name="T67" fmla="*/ 13 h 904"/>
              <a:gd name="T68" fmla="*/ 340 w 903"/>
              <a:gd name="T69" fmla="*/ 32 h 904"/>
              <a:gd name="T70" fmla="*/ 257 w 903"/>
              <a:gd name="T71" fmla="*/ 47 h 904"/>
              <a:gd name="T72" fmla="*/ 210 w 903"/>
              <a:gd name="T73" fmla="*/ 107 h 904"/>
              <a:gd name="T74" fmla="*/ 146 w 903"/>
              <a:gd name="T75" fmla="*/ 121 h 904"/>
              <a:gd name="T76" fmla="*/ 106 w 903"/>
              <a:gd name="T77" fmla="*/ 187 h 904"/>
              <a:gd name="T78" fmla="*/ 64 w 903"/>
              <a:gd name="T79" fmla="*/ 241 h 904"/>
              <a:gd name="T80" fmla="*/ 28 w 903"/>
              <a:gd name="T81" fmla="*/ 316 h 904"/>
              <a:gd name="T82" fmla="*/ 29 w 903"/>
              <a:gd name="T83" fmla="*/ 386 h 904"/>
              <a:gd name="T84" fmla="*/ 1 w 903"/>
              <a:gd name="T85" fmla="*/ 464 h 904"/>
              <a:gd name="T86" fmla="*/ 48 w 903"/>
              <a:gd name="T87" fmla="*/ 531 h 904"/>
              <a:gd name="T88" fmla="*/ 30 w 903"/>
              <a:gd name="T89" fmla="*/ 613 h 904"/>
              <a:gd name="T90" fmla="*/ 86 w 903"/>
              <a:gd name="T91" fmla="*/ 674 h 904"/>
              <a:gd name="T92" fmla="*/ 113 w 903"/>
              <a:gd name="T93" fmla="*/ 740 h 904"/>
              <a:gd name="T94" fmla="*/ 162 w 903"/>
              <a:gd name="T95" fmla="*/ 791 h 904"/>
              <a:gd name="T96" fmla="*/ 225 w 903"/>
              <a:gd name="T97" fmla="*/ 806 h 904"/>
              <a:gd name="T98" fmla="*/ 279 w 903"/>
              <a:gd name="T99" fmla="*/ 869 h 904"/>
              <a:gd name="T100" fmla="*/ 362 w 903"/>
              <a:gd name="T101" fmla="*/ 862 h 904"/>
              <a:gd name="T102" fmla="*/ 427 w 903"/>
              <a:gd name="T103" fmla="*/ 900 h 904"/>
              <a:gd name="T104" fmla="*/ 510 w 903"/>
              <a:gd name="T105" fmla="*/ 883 h 904"/>
              <a:gd name="T106" fmla="*/ 576 w 903"/>
              <a:gd name="T107" fmla="*/ 875 h 904"/>
              <a:gd name="T108" fmla="*/ 655 w 903"/>
              <a:gd name="T109" fmla="*/ 848 h 904"/>
              <a:gd name="T110" fmla="*/ 707 w 903"/>
              <a:gd name="T111" fmla="*/ 797 h 904"/>
              <a:gd name="T112" fmla="*/ 765 w 903"/>
              <a:gd name="T113" fmla="*/ 777 h 904"/>
              <a:gd name="T114" fmla="*/ 798 w 903"/>
              <a:gd name="T115" fmla="*/ 704 h 904"/>
              <a:gd name="T116" fmla="*/ 848 w 903"/>
              <a:gd name="T117" fmla="*/ 655 h 904"/>
              <a:gd name="T118" fmla="*/ 875 w 903"/>
              <a:gd name="T119" fmla="*/ 575 h 904"/>
              <a:gd name="T120" fmla="*/ 883 w 903"/>
              <a:gd name="T121" fmla="*/ 509 h 9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03" h="904">
                <a:moveTo>
                  <a:pt x="558" y="632"/>
                </a:moveTo>
                <a:lnTo>
                  <a:pt x="549" y="632"/>
                </a:lnTo>
                <a:lnTo>
                  <a:pt x="542" y="631"/>
                </a:lnTo>
                <a:lnTo>
                  <a:pt x="535" y="629"/>
                </a:lnTo>
                <a:lnTo>
                  <a:pt x="528" y="627"/>
                </a:lnTo>
                <a:lnTo>
                  <a:pt x="521" y="624"/>
                </a:lnTo>
                <a:lnTo>
                  <a:pt x="515" y="619"/>
                </a:lnTo>
                <a:lnTo>
                  <a:pt x="510" y="615"/>
                </a:lnTo>
                <a:lnTo>
                  <a:pt x="504" y="610"/>
                </a:lnTo>
                <a:lnTo>
                  <a:pt x="499" y="604"/>
                </a:lnTo>
                <a:lnTo>
                  <a:pt x="495" y="599"/>
                </a:lnTo>
                <a:lnTo>
                  <a:pt x="491" y="593"/>
                </a:lnTo>
                <a:lnTo>
                  <a:pt x="488" y="586"/>
                </a:lnTo>
                <a:lnTo>
                  <a:pt x="486" y="580"/>
                </a:lnTo>
                <a:lnTo>
                  <a:pt x="484" y="572"/>
                </a:lnTo>
                <a:lnTo>
                  <a:pt x="483" y="565"/>
                </a:lnTo>
                <a:lnTo>
                  <a:pt x="482" y="557"/>
                </a:lnTo>
                <a:lnTo>
                  <a:pt x="483" y="550"/>
                </a:lnTo>
                <a:lnTo>
                  <a:pt x="484" y="542"/>
                </a:lnTo>
                <a:lnTo>
                  <a:pt x="486" y="535"/>
                </a:lnTo>
                <a:lnTo>
                  <a:pt x="488" y="528"/>
                </a:lnTo>
                <a:lnTo>
                  <a:pt x="491" y="521"/>
                </a:lnTo>
                <a:lnTo>
                  <a:pt x="495" y="515"/>
                </a:lnTo>
                <a:lnTo>
                  <a:pt x="499" y="509"/>
                </a:lnTo>
                <a:lnTo>
                  <a:pt x="504" y="504"/>
                </a:lnTo>
                <a:lnTo>
                  <a:pt x="510" y="499"/>
                </a:lnTo>
                <a:lnTo>
                  <a:pt x="515" y="495"/>
                </a:lnTo>
                <a:lnTo>
                  <a:pt x="521" y="491"/>
                </a:lnTo>
                <a:lnTo>
                  <a:pt x="528" y="487"/>
                </a:lnTo>
                <a:lnTo>
                  <a:pt x="535" y="485"/>
                </a:lnTo>
                <a:lnTo>
                  <a:pt x="542" y="483"/>
                </a:lnTo>
                <a:lnTo>
                  <a:pt x="549" y="482"/>
                </a:lnTo>
                <a:lnTo>
                  <a:pt x="558" y="482"/>
                </a:lnTo>
                <a:lnTo>
                  <a:pt x="565" y="482"/>
                </a:lnTo>
                <a:lnTo>
                  <a:pt x="573" y="483"/>
                </a:lnTo>
                <a:lnTo>
                  <a:pt x="579" y="485"/>
                </a:lnTo>
                <a:lnTo>
                  <a:pt x="587" y="487"/>
                </a:lnTo>
                <a:lnTo>
                  <a:pt x="593" y="491"/>
                </a:lnTo>
                <a:lnTo>
                  <a:pt x="600" y="495"/>
                </a:lnTo>
                <a:lnTo>
                  <a:pt x="605" y="499"/>
                </a:lnTo>
                <a:lnTo>
                  <a:pt x="610" y="504"/>
                </a:lnTo>
                <a:lnTo>
                  <a:pt x="616" y="509"/>
                </a:lnTo>
                <a:lnTo>
                  <a:pt x="620" y="515"/>
                </a:lnTo>
                <a:lnTo>
                  <a:pt x="623" y="521"/>
                </a:lnTo>
                <a:lnTo>
                  <a:pt x="626" y="528"/>
                </a:lnTo>
                <a:lnTo>
                  <a:pt x="630" y="535"/>
                </a:lnTo>
                <a:lnTo>
                  <a:pt x="631" y="542"/>
                </a:lnTo>
                <a:lnTo>
                  <a:pt x="632" y="550"/>
                </a:lnTo>
                <a:lnTo>
                  <a:pt x="633" y="557"/>
                </a:lnTo>
                <a:lnTo>
                  <a:pt x="632" y="565"/>
                </a:lnTo>
                <a:lnTo>
                  <a:pt x="631" y="572"/>
                </a:lnTo>
                <a:lnTo>
                  <a:pt x="630" y="580"/>
                </a:lnTo>
                <a:lnTo>
                  <a:pt x="626" y="586"/>
                </a:lnTo>
                <a:lnTo>
                  <a:pt x="623" y="593"/>
                </a:lnTo>
                <a:lnTo>
                  <a:pt x="620" y="599"/>
                </a:lnTo>
                <a:lnTo>
                  <a:pt x="616" y="604"/>
                </a:lnTo>
                <a:lnTo>
                  <a:pt x="610" y="610"/>
                </a:lnTo>
                <a:lnTo>
                  <a:pt x="605" y="615"/>
                </a:lnTo>
                <a:lnTo>
                  <a:pt x="600" y="619"/>
                </a:lnTo>
                <a:lnTo>
                  <a:pt x="593" y="624"/>
                </a:lnTo>
                <a:lnTo>
                  <a:pt x="587" y="627"/>
                </a:lnTo>
                <a:lnTo>
                  <a:pt x="579" y="629"/>
                </a:lnTo>
                <a:lnTo>
                  <a:pt x="573" y="631"/>
                </a:lnTo>
                <a:lnTo>
                  <a:pt x="565" y="632"/>
                </a:lnTo>
                <a:lnTo>
                  <a:pt x="558" y="632"/>
                </a:lnTo>
                <a:lnTo>
                  <a:pt x="558" y="632"/>
                </a:lnTo>
                <a:close/>
                <a:moveTo>
                  <a:pt x="312" y="613"/>
                </a:moveTo>
                <a:lnTo>
                  <a:pt x="310" y="615"/>
                </a:lnTo>
                <a:lnTo>
                  <a:pt x="307" y="616"/>
                </a:lnTo>
                <a:lnTo>
                  <a:pt x="305" y="617"/>
                </a:lnTo>
                <a:lnTo>
                  <a:pt x="301" y="617"/>
                </a:lnTo>
                <a:lnTo>
                  <a:pt x="298" y="617"/>
                </a:lnTo>
                <a:lnTo>
                  <a:pt x="296" y="616"/>
                </a:lnTo>
                <a:lnTo>
                  <a:pt x="293" y="615"/>
                </a:lnTo>
                <a:lnTo>
                  <a:pt x="291" y="613"/>
                </a:lnTo>
                <a:lnTo>
                  <a:pt x="289" y="611"/>
                </a:lnTo>
                <a:lnTo>
                  <a:pt x="288" y="608"/>
                </a:lnTo>
                <a:lnTo>
                  <a:pt x="286" y="605"/>
                </a:lnTo>
                <a:lnTo>
                  <a:pt x="286" y="602"/>
                </a:lnTo>
                <a:lnTo>
                  <a:pt x="286" y="599"/>
                </a:lnTo>
                <a:lnTo>
                  <a:pt x="288" y="597"/>
                </a:lnTo>
                <a:lnTo>
                  <a:pt x="289" y="594"/>
                </a:lnTo>
                <a:lnTo>
                  <a:pt x="291" y="591"/>
                </a:lnTo>
                <a:lnTo>
                  <a:pt x="592" y="290"/>
                </a:lnTo>
                <a:lnTo>
                  <a:pt x="594" y="289"/>
                </a:lnTo>
                <a:lnTo>
                  <a:pt x="596" y="287"/>
                </a:lnTo>
                <a:lnTo>
                  <a:pt x="600" y="286"/>
                </a:lnTo>
                <a:lnTo>
                  <a:pt x="603" y="286"/>
                </a:lnTo>
                <a:lnTo>
                  <a:pt x="605" y="286"/>
                </a:lnTo>
                <a:lnTo>
                  <a:pt x="608" y="287"/>
                </a:lnTo>
                <a:lnTo>
                  <a:pt x="610" y="289"/>
                </a:lnTo>
                <a:lnTo>
                  <a:pt x="614" y="290"/>
                </a:lnTo>
                <a:lnTo>
                  <a:pt x="615" y="293"/>
                </a:lnTo>
                <a:lnTo>
                  <a:pt x="617" y="295"/>
                </a:lnTo>
                <a:lnTo>
                  <a:pt x="617" y="299"/>
                </a:lnTo>
                <a:lnTo>
                  <a:pt x="618" y="301"/>
                </a:lnTo>
                <a:lnTo>
                  <a:pt x="617" y="304"/>
                </a:lnTo>
                <a:lnTo>
                  <a:pt x="617" y="307"/>
                </a:lnTo>
                <a:lnTo>
                  <a:pt x="615" y="309"/>
                </a:lnTo>
                <a:lnTo>
                  <a:pt x="614" y="312"/>
                </a:lnTo>
                <a:lnTo>
                  <a:pt x="312" y="613"/>
                </a:lnTo>
                <a:close/>
                <a:moveTo>
                  <a:pt x="271" y="346"/>
                </a:moveTo>
                <a:lnTo>
                  <a:pt x="271" y="338"/>
                </a:lnTo>
                <a:lnTo>
                  <a:pt x="273" y="331"/>
                </a:lnTo>
                <a:lnTo>
                  <a:pt x="275" y="324"/>
                </a:lnTo>
                <a:lnTo>
                  <a:pt x="277" y="317"/>
                </a:lnTo>
                <a:lnTo>
                  <a:pt x="280" y="310"/>
                </a:lnTo>
                <a:lnTo>
                  <a:pt x="284" y="304"/>
                </a:lnTo>
                <a:lnTo>
                  <a:pt x="289" y="299"/>
                </a:lnTo>
                <a:lnTo>
                  <a:pt x="293" y="293"/>
                </a:lnTo>
                <a:lnTo>
                  <a:pt x="298" y="288"/>
                </a:lnTo>
                <a:lnTo>
                  <a:pt x="305" y="284"/>
                </a:lnTo>
                <a:lnTo>
                  <a:pt x="311" y="280"/>
                </a:lnTo>
                <a:lnTo>
                  <a:pt x="318" y="277"/>
                </a:lnTo>
                <a:lnTo>
                  <a:pt x="324" y="274"/>
                </a:lnTo>
                <a:lnTo>
                  <a:pt x="331" y="273"/>
                </a:lnTo>
                <a:lnTo>
                  <a:pt x="339" y="272"/>
                </a:lnTo>
                <a:lnTo>
                  <a:pt x="347" y="271"/>
                </a:lnTo>
                <a:lnTo>
                  <a:pt x="354" y="272"/>
                </a:lnTo>
                <a:lnTo>
                  <a:pt x="362" y="273"/>
                </a:lnTo>
                <a:lnTo>
                  <a:pt x="369" y="274"/>
                </a:lnTo>
                <a:lnTo>
                  <a:pt x="375" y="277"/>
                </a:lnTo>
                <a:lnTo>
                  <a:pt x="382" y="280"/>
                </a:lnTo>
                <a:lnTo>
                  <a:pt x="388" y="284"/>
                </a:lnTo>
                <a:lnTo>
                  <a:pt x="395" y="288"/>
                </a:lnTo>
                <a:lnTo>
                  <a:pt x="400" y="293"/>
                </a:lnTo>
                <a:lnTo>
                  <a:pt x="404" y="299"/>
                </a:lnTo>
                <a:lnTo>
                  <a:pt x="409" y="304"/>
                </a:lnTo>
                <a:lnTo>
                  <a:pt x="413" y="310"/>
                </a:lnTo>
                <a:lnTo>
                  <a:pt x="416" y="317"/>
                </a:lnTo>
                <a:lnTo>
                  <a:pt x="418" y="324"/>
                </a:lnTo>
                <a:lnTo>
                  <a:pt x="421" y="331"/>
                </a:lnTo>
                <a:lnTo>
                  <a:pt x="422" y="338"/>
                </a:lnTo>
                <a:lnTo>
                  <a:pt x="422" y="346"/>
                </a:lnTo>
                <a:lnTo>
                  <a:pt x="422" y="354"/>
                </a:lnTo>
                <a:lnTo>
                  <a:pt x="421" y="362"/>
                </a:lnTo>
                <a:lnTo>
                  <a:pt x="418" y="368"/>
                </a:lnTo>
                <a:lnTo>
                  <a:pt x="416" y="376"/>
                </a:lnTo>
                <a:lnTo>
                  <a:pt x="413" y="382"/>
                </a:lnTo>
                <a:lnTo>
                  <a:pt x="409" y="389"/>
                </a:lnTo>
                <a:lnTo>
                  <a:pt x="404" y="394"/>
                </a:lnTo>
                <a:lnTo>
                  <a:pt x="400" y="399"/>
                </a:lnTo>
                <a:lnTo>
                  <a:pt x="395" y="405"/>
                </a:lnTo>
                <a:lnTo>
                  <a:pt x="388" y="409"/>
                </a:lnTo>
                <a:lnTo>
                  <a:pt x="382" y="412"/>
                </a:lnTo>
                <a:lnTo>
                  <a:pt x="375" y="416"/>
                </a:lnTo>
                <a:lnTo>
                  <a:pt x="369" y="418"/>
                </a:lnTo>
                <a:lnTo>
                  <a:pt x="362" y="420"/>
                </a:lnTo>
                <a:lnTo>
                  <a:pt x="354" y="421"/>
                </a:lnTo>
                <a:lnTo>
                  <a:pt x="347" y="422"/>
                </a:lnTo>
                <a:lnTo>
                  <a:pt x="339" y="421"/>
                </a:lnTo>
                <a:lnTo>
                  <a:pt x="331" y="420"/>
                </a:lnTo>
                <a:lnTo>
                  <a:pt x="324" y="418"/>
                </a:lnTo>
                <a:lnTo>
                  <a:pt x="318" y="416"/>
                </a:lnTo>
                <a:lnTo>
                  <a:pt x="311" y="412"/>
                </a:lnTo>
                <a:lnTo>
                  <a:pt x="305" y="409"/>
                </a:lnTo>
                <a:lnTo>
                  <a:pt x="298" y="405"/>
                </a:lnTo>
                <a:lnTo>
                  <a:pt x="293" y="399"/>
                </a:lnTo>
                <a:lnTo>
                  <a:pt x="289" y="394"/>
                </a:lnTo>
                <a:lnTo>
                  <a:pt x="284" y="389"/>
                </a:lnTo>
                <a:lnTo>
                  <a:pt x="280" y="382"/>
                </a:lnTo>
                <a:lnTo>
                  <a:pt x="277" y="376"/>
                </a:lnTo>
                <a:lnTo>
                  <a:pt x="275" y="368"/>
                </a:lnTo>
                <a:lnTo>
                  <a:pt x="273" y="362"/>
                </a:lnTo>
                <a:lnTo>
                  <a:pt x="271" y="354"/>
                </a:lnTo>
                <a:lnTo>
                  <a:pt x="271" y="346"/>
                </a:lnTo>
                <a:lnTo>
                  <a:pt x="271" y="346"/>
                </a:lnTo>
                <a:close/>
                <a:moveTo>
                  <a:pt x="903" y="452"/>
                </a:moveTo>
                <a:lnTo>
                  <a:pt x="903" y="439"/>
                </a:lnTo>
                <a:lnTo>
                  <a:pt x="900" y="426"/>
                </a:lnTo>
                <a:lnTo>
                  <a:pt x="896" y="416"/>
                </a:lnTo>
                <a:lnTo>
                  <a:pt x="890" y="405"/>
                </a:lnTo>
                <a:lnTo>
                  <a:pt x="883" y="394"/>
                </a:lnTo>
                <a:lnTo>
                  <a:pt x="875" y="386"/>
                </a:lnTo>
                <a:lnTo>
                  <a:pt x="866" y="378"/>
                </a:lnTo>
                <a:lnTo>
                  <a:pt x="855" y="372"/>
                </a:lnTo>
                <a:lnTo>
                  <a:pt x="862" y="362"/>
                </a:lnTo>
                <a:lnTo>
                  <a:pt x="868" y="351"/>
                </a:lnTo>
                <a:lnTo>
                  <a:pt x="872" y="339"/>
                </a:lnTo>
                <a:lnTo>
                  <a:pt x="875" y="328"/>
                </a:lnTo>
                <a:lnTo>
                  <a:pt x="876" y="316"/>
                </a:lnTo>
                <a:lnTo>
                  <a:pt x="875" y="303"/>
                </a:lnTo>
                <a:lnTo>
                  <a:pt x="873" y="291"/>
                </a:lnTo>
                <a:lnTo>
                  <a:pt x="869" y="279"/>
                </a:lnTo>
                <a:lnTo>
                  <a:pt x="863" y="268"/>
                </a:lnTo>
                <a:lnTo>
                  <a:pt x="857" y="258"/>
                </a:lnTo>
                <a:lnTo>
                  <a:pt x="848" y="248"/>
                </a:lnTo>
                <a:lnTo>
                  <a:pt x="839" y="241"/>
                </a:lnTo>
                <a:lnTo>
                  <a:pt x="829" y="234"/>
                </a:lnTo>
                <a:lnTo>
                  <a:pt x="817" y="229"/>
                </a:lnTo>
                <a:lnTo>
                  <a:pt x="807" y="225"/>
                </a:lnTo>
                <a:lnTo>
                  <a:pt x="794" y="224"/>
                </a:lnTo>
                <a:lnTo>
                  <a:pt x="797" y="211"/>
                </a:lnTo>
                <a:lnTo>
                  <a:pt x="798" y="199"/>
                </a:lnTo>
                <a:lnTo>
                  <a:pt x="797" y="187"/>
                </a:lnTo>
                <a:lnTo>
                  <a:pt x="795" y="175"/>
                </a:lnTo>
                <a:lnTo>
                  <a:pt x="792" y="163"/>
                </a:lnTo>
                <a:lnTo>
                  <a:pt x="786" y="153"/>
                </a:lnTo>
                <a:lnTo>
                  <a:pt x="780" y="142"/>
                </a:lnTo>
                <a:lnTo>
                  <a:pt x="771" y="132"/>
                </a:lnTo>
                <a:lnTo>
                  <a:pt x="765" y="126"/>
                </a:lnTo>
                <a:lnTo>
                  <a:pt x="757" y="121"/>
                </a:lnTo>
                <a:lnTo>
                  <a:pt x="750" y="116"/>
                </a:lnTo>
                <a:lnTo>
                  <a:pt x="742" y="113"/>
                </a:lnTo>
                <a:lnTo>
                  <a:pt x="734" y="110"/>
                </a:lnTo>
                <a:lnTo>
                  <a:pt x="725" y="108"/>
                </a:lnTo>
                <a:lnTo>
                  <a:pt x="717" y="107"/>
                </a:lnTo>
                <a:lnTo>
                  <a:pt x="707" y="106"/>
                </a:lnTo>
                <a:lnTo>
                  <a:pt x="694" y="107"/>
                </a:lnTo>
                <a:lnTo>
                  <a:pt x="680" y="110"/>
                </a:lnTo>
                <a:lnTo>
                  <a:pt x="678" y="98"/>
                </a:lnTo>
                <a:lnTo>
                  <a:pt x="675" y="86"/>
                </a:lnTo>
                <a:lnTo>
                  <a:pt x="669" y="74"/>
                </a:lnTo>
                <a:lnTo>
                  <a:pt x="663" y="65"/>
                </a:lnTo>
                <a:lnTo>
                  <a:pt x="655" y="55"/>
                </a:lnTo>
                <a:lnTo>
                  <a:pt x="647" y="48"/>
                </a:lnTo>
                <a:lnTo>
                  <a:pt x="636" y="40"/>
                </a:lnTo>
                <a:lnTo>
                  <a:pt x="624" y="35"/>
                </a:lnTo>
                <a:lnTo>
                  <a:pt x="612" y="30"/>
                </a:lnTo>
                <a:lnTo>
                  <a:pt x="601" y="28"/>
                </a:lnTo>
                <a:lnTo>
                  <a:pt x="588" y="27"/>
                </a:lnTo>
                <a:lnTo>
                  <a:pt x="576" y="28"/>
                </a:lnTo>
                <a:lnTo>
                  <a:pt x="564" y="32"/>
                </a:lnTo>
                <a:lnTo>
                  <a:pt x="552" y="36"/>
                </a:lnTo>
                <a:lnTo>
                  <a:pt x="542" y="41"/>
                </a:lnTo>
                <a:lnTo>
                  <a:pt x="532" y="49"/>
                </a:lnTo>
                <a:lnTo>
                  <a:pt x="526" y="38"/>
                </a:lnTo>
                <a:lnTo>
                  <a:pt x="518" y="28"/>
                </a:lnTo>
                <a:lnTo>
                  <a:pt x="510" y="20"/>
                </a:lnTo>
                <a:lnTo>
                  <a:pt x="499" y="13"/>
                </a:lnTo>
                <a:lnTo>
                  <a:pt x="488" y="8"/>
                </a:lnTo>
                <a:lnTo>
                  <a:pt x="476" y="4"/>
                </a:lnTo>
                <a:lnTo>
                  <a:pt x="464" y="0"/>
                </a:lnTo>
                <a:lnTo>
                  <a:pt x="452" y="0"/>
                </a:lnTo>
                <a:lnTo>
                  <a:pt x="439" y="0"/>
                </a:lnTo>
                <a:lnTo>
                  <a:pt x="427" y="4"/>
                </a:lnTo>
                <a:lnTo>
                  <a:pt x="415" y="8"/>
                </a:lnTo>
                <a:lnTo>
                  <a:pt x="404" y="13"/>
                </a:lnTo>
                <a:lnTo>
                  <a:pt x="395" y="20"/>
                </a:lnTo>
                <a:lnTo>
                  <a:pt x="386" y="28"/>
                </a:lnTo>
                <a:lnTo>
                  <a:pt x="379" y="38"/>
                </a:lnTo>
                <a:lnTo>
                  <a:pt x="371" y="49"/>
                </a:lnTo>
                <a:lnTo>
                  <a:pt x="362" y="41"/>
                </a:lnTo>
                <a:lnTo>
                  <a:pt x="351" y="36"/>
                </a:lnTo>
                <a:lnTo>
                  <a:pt x="340" y="32"/>
                </a:lnTo>
                <a:lnTo>
                  <a:pt x="327" y="28"/>
                </a:lnTo>
                <a:lnTo>
                  <a:pt x="315" y="27"/>
                </a:lnTo>
                <a:lnTo>
                  <a:pt x="304" y="28"/>
                </a:lnTo>
                <a:lnTo>
                  <a:pt x="291" y="30"/>
                </a:lnTo>
                <a:lnTo>
                  <a:pt x="279" y="35"/>
                </a:lnTo>
                <a:lnTo>
                  <a:pt x="268" y="40"/>
                </a:lnTo>
                <a:lnTo>
                  <a:pt x="257" y="47"/>
                </a:lnTo>
                <a:lnTo>
                  <a:pt x="249" y="55"/>
                </a:lnTo>
                <a:lnTo>
                  <a:pt x="240" y="65"/>
                </a:lnTo>
                <a:lnTo>
                  <a:pt x="234" y="74"/>
                </a:lnTo>
                <a:lnTo>
                  <a:pt x="229" y="86"/>
                </a:lnTo>
                <a:lnTo>
                  <a:pt x="225" y="98"/>
                </a:lnTo>
                <a:lnTo>
                  <a:pt x="223" y="110"/>
                </a:lnTo>
                <a:lnTo>
                  <a:pt x="210" y="107"/>
                </a:lnTo>
                <a:lnTo>
                  <a:pt x="196" y="106"/>
                </a:lnTo>
                <a:lnTo>
                  <a:pt x="188" y="107"/>
                </a:lnTo>
                <a:lnTo>
                  <a:pt x="179" y="108"/>
                </a:lnTo>
                <a:lnTo>
                  <a:pt x="171" y="110"/>
                </a:lnTo>
                <a:lnTo>
                  <a:pt x="162" y="113"/>
                </a:lnTo>
                <a:lnTo>
                  <a:pt x="155" y="116"/>
                </a:lnTo>
                <a:lnTo>
                  <a:pt x="146" y="121"/>
                </a:lnTo>
                <a:lnTo>
                  <a:pt x="140" y="126"/>
                </a:lnTo>
                <a:lnTo>
                  <a:pt x="133" y="132"/>
                </a:lnTo>
                <a:lnTo>
                  <a:pt x="125" y="142"/>
                </a:lnTo>
                <a:lnTo>
                  <a:pt x="117" y="153"/>
                </a:lnTo>
                <a:lnTo>
                  <a:pt x="113" y="163"/>
                </a:lnTo>
                <a:lnTo>
                  <a:pt x="108" y="175"/>
                </a:lnTo>
                <a:lnTo>
                  <a:pt x="106" y="187"/>
                </a:lnTo>
                <a:lnTo>
                  <a:pt x="106" y="199"/>
                </a:lnTo>
                <a:lnTo>
                  <a:pt x="107" y="211"/>
                </a:lnTo>
                <a:lnTo>
                  <a:pt x="109" y="224"/>
                </a:lnTo>
                <a:lnTo>
                  <a:pt x="98" y="225"/>
                </a:lnTo>
                <a:lnTo>
                  <a:pt x="86" y="229"/>
                </a:lnTo>
                <a:lnTo>
                  <a:pt x="75" y="234"/>
                </a:lnTo>
                <a:lnTo>
                  <a:pt x="64" y="241"/>
                </a:lnTo>
                <a:lnTo>
                  <a:pt x="56" y="248"/>
                </a:lnTo>
                <a:lnTo>
                  <a:pt x="47" y="258"/>
                </a:lnTo>
                <a:lnTo>
                  <a:pt x="40" y="268"/>
                </a:lnTo>
                <a:lnTo>
                  <a:pt x="34" y="279"/>
                </a:lnTo>
                <a:lnTo>
                  <a:pt x="30" y="291"/>
                </a:lnTo>
                <a:lnTo>
                  <a:pt x="28" y="303"/>
                </a:lnTo>
                <a:lnTo>
                  <a:pt x="28" y="316"/>
                </a:lnTo>
                <a:lnTo>
                  <a:pt x="29" y="328"/>
                </a:lnTo>
                <a:lnTo>
                  <a:pt x="31" y="339"/>
                </a:lnTo>
                <a:lnTo>
                  <a:pt x="35" y="351"/>
                </a:lnTo>
                <a:lnTo>
                  <a:pt x="42" y="362"/>
                </a:lnTo>
                <a:lnTo>
                  <a:pt x="48" y="372"/>
                </a:lnTo>
                <a:lnTo>
                  <a:pt x="39" y="378"/>
                </a:lnTo>
                <a:lnTo>
                  <a:pt x="29" y="386"/>
                </a:lnTo>
                <a:lnTo>
                  <a:pt x="20" y="394"/>
                </a:lnTo>
                <a:lnTo>
                  <a:pt x="14" y="405"/>
                </a:lnTo>
                <a:lnTo>
                  <a:pt x="8" y="416"/>
                </a:lnTo>
                <a:lnTo>
                  <a:pt x="3" y="427"/>
                </a:lnTo>
                <a:lnTo>
                  <a:pt x="1" y="439"/>
                </a:lnTo>
                <a:lnTo>
                  <a:pt x="0" y="452"/>
                </a:lnTo>
                <a:lnTo>
                  <a:pt x="1" y="464"/>
                </a:lnTo>
                <a:lnTo>
                  <a:pt x="3" y="477"/>
                </a:lnTo>
                <a:lnTo>
                  <a:pt x="8" y="488"/>
                </a:lnTo>
                <a:lnTo>
                  <a:pt x="14" y="499"/>
                </a:lnTo>
                <a:lnTo>
                  <a:pt x="20" y="509"/>
                </a:lnTo>
                <a:lnTo>
                  <a:pt x="29" y="517"/>
                </a:lnTo>
                <a:lnTo>
                  <a:pt x="38" y="525"/>
                </a:lnTo>
                <a:lnTo>
                  <a:pt x="48" y="531"/>
                </a:lnTo>
                <a:lnTo>
                  <a:pt x="41" y="542"/>
                </a:lnTo>
                <a:lnTo>
                  <a:pt x="35" y="553"/>
                </a:lnTo>
                <a:lnTo>
                  <a:pt x="31" y="564"/>
                </a:lnTo>
                <a:lnTo>
                  <a:pt x="29" y="575"/>
                </a:lnTo>
                <a:lnTo>
                  <a:pt x="28" y="588"/>
                </a:lnTo>
                <a:lnTo>
                  <a:pt x="28" y="600"/>
                </a:lnTo>
                <a:lnTo>
                  <a:pt x="30" y="613"/>
                </a:lnTo>
                <a:lnTo>
                  <a:pt x="34" y="625"/>
                </a:lnTo>
                <a:lnTo>
                  <a:pt x="40" y="635"/>
                </a:lnTo>
                <a:lnTo>
                  <a:pt x="47" y="646"/>
                </a:lnTo>
                <a:lnTo>
                  <a:pt x="56" y="655"/>
                </a:lnTo>
                <a:lnTo>
                  <a:pt x="64" y="663"/>
                </a:lnTo>
                <a:lnTo>
                  <a:pt x="75" y="670"/>
                </a:lnTo>
                <a:lnTo>
                  <a:pt x="86" y="674"/>
                </a:lnTo>
                <a:lnTo>
                  <a:pt x="98" y="678"/>
                </a:lnTo>
                <a:lnTo>
                  <a:pt x="109" y="681"/>
                </a:lnTo>
                <a:lnTo>
                  <a:pt x="107" y="692"/>
                </a:lnTo>
                <a:lnTo>
                  <a:pt x="106" y="704"/>
                </a:lnTo>
                <a:lnTo>
                  <a:pt x="106" y="716"/>
                </a:lnTo>
                <a:lnTo>
                  <a:pt x="108" y="729"/>
                </a:lnTo>
                <a:lnTo>
                  <a:pt x="113" y="740"/>
                </a:lnTo>
                <a:lnTo>
                  <a:pt x="118" y="751"/>
                </a:lnTo>
                <a:lnTo>
                  <a:pt x="125" y="761"/>
                </a:lnTo>
                <a:lnTo>
                  <a:pt x="133" y="771"/>
                </a:lnTo>
                <a:lnTo>
                  <a:pt x="140" y="777"/>
                </a:lnTo>
                <a:lnTo>
                  <a:pt x="147" y="782"/>
                </a:lnTo>
                <a:lnTo>
                  <a:pt x="155" y="787"/>
                </a:lnTo>
                <a:lnTo>
                  <a:pt x="162" y="791"/>
                </a:lnTo>
                <a:lnTo>
                  <a:pt x="171" y="794"/>
                </a:lnTo>
                <a:lnTo>
                  <a:pt x="179" y="796"/>
                </a:lnTo>
                <a:lnTo>
                  <a:pt x="188" y="797"/>
                </a:lnTo>
                <a:lnTo>
                  <a:pt x="196" y="797"/>
                </a:lnTo>
                <a:lnTo>
                  <a:pt x="210" y="796"/>
                </a:lnTo>
                <a:lnTo>
                  <a:pt x="223" y="793"/>
                </a:lnTo>
                <a:lnTo>
                  <a:pt x="225" y="806"/>
                </a:lnTo>
                <a:lnTo>
                  <a:pt x="229" y="818"/>
                </a:lnTo>
                <a:lnTo>
                  <a:pt x="234" y="829"/>
                </a:lnTo>
                <a:lnTo>
                  <a:pt x="240" y="838"/>
                </a:lnTo>
                <a:lnTo>
                  <a:pt x="248" y="848"/>
                </a:lnTo>
                <a:lnTo>
                  <a:pt x="257" y="856"/>
                </a:lnTo>
                <a:lnTo>
                  <a:pt x="268" y="863"/>
                </a:lnTo>
                <a:lnTo>
                  <a:pt x="279" y="869"/>
                </a:lnTo>
                <a:lnTo>
                  <a:pt x="291" y="873"/>
                </a:lnTo>
                <a:lnTo>
                  <a:pt x="304" y="875"/>
                </a:lnTo>
                <a:lnTo>
                  <a:pt x="315" y="876"/>
                </a:lnTo>
                <a:lnTo>
                  <a:pt x="327" y="875"/>
                </a:lnTo>
                <a:lnTo>
                  <a:pt x="340" y="871"/>
                </a:lnTo>
                <a:lnTo>
                  <a:pt x="351" y="868"/>
                </a:lnTo>
                <a:lnTo>
                  <a:pt x="362" y="862"/>
                </a:lnTo>
                <a:lnTo>
                  <a:pt x="371" y="855"/>
                </a:lnTo>
                <a:lnTo>
                  <a:pt x="379" y="865"/>
                </a:lnTo>
                <a:lnTo>
                  <a:pt x="386" y="875"/>
                </a:lnTo>
                <a:lnTo>
                  <a:pt x="395" y="883"/>
                </a:lnTo>
                <a:lnTo>
                  <a:pt x="404" y="890"/>
                </a:lnTo>
                <a:lnTo>
                  <a:pt x="415" y="896"/>
                </a:lnTo>
                <a:lnTo>
                  <a:pt x="427" y="900"/>
                </a:lnTo>
                <a:lnTo>
                  <a:pt x="439" y="903"/>
                </a:lnTo>
                <a:lnTo>
                  <a:pt x="452" y="904"/>
                </a:lnTo>
                <a:lnTo>
                  <a:pt x="464" y="903"/>
                </a:lnTo>
                <a:lnTo>
                  <a:pt x="476" y="899"/>
                </a:lnTo>
                <a:lnTo>
                  <a:pt x="488" y="896"/>
                </a:lnTo>
                <a:lnTo>
                  <a:pt x="499" y="890"/>
                </a:lnTo>
                <a:lnTo>
                  <a:pt x="510" y="883"/>
                </a:lnTo>
                <a:lnTo>
                  <a:pt x="518" y="875"/>
                </a:lnTo>
                <a:lnTo>
                  <a:pt x="526" y="865"/>
                </a:lnTo>
                <a:lnTo>
                  <a:pt x="532" y="855"/>
                </a:lnTo>
                <a:lnTo>
                  <a:pt x="542" y="862"/>
                </a:lnTo>
                <a:lnTo>
                  <a:pt x="552" y="868"/>
                </a:lnTo>
                <a:lnTo>
                  <a:pt x="564" y="871"/>
                </a:lnTo>
                <a:lnTo>
                  <a:pt x="576" y="875"/>
                </a:lnTo>
                <a:lnTo>
                  <a:pt x="588" y="876"/>
                </a:lnTo>
                <a:lnTo>
                  <a:pt x="601" y="875"/>
                </a:lnTo>
                <a:lnTo>
                  <a:pt x="612" y="873"/>
                </a:lnTo>
                <a:lnTo>
                  <a:pt x="624" y="869"/>
                </a:lnTo>
                <a:lnTo>
                  <a:pt x="636" y="863"/>
                </a:lnTo>
                <a:lnTo>
                  <a:pt x="647" y="856"/>
                </a:lnTo>
                <a:lnTo>
                  <a:pt x="655" y="848"/>
                </a:lnTo>
                <a:lnTo>
                  <a:pt x="663" y="838"/>
                </a:lnTo>
                <a:lnTo>
                  <a:pt x="669" y="829"/>
                </a:lnTo>
                <a:lnTo>
                  <a:pt x="675" y="818"/>
                </a:lnTo>
                <a:lnTo>
                  <a:pt x="678" y="806"/>
                </a:lnTo>
                <a:lnTo>
                  <a:pt x="680" y="793"/>
                </a:lnTo>
                <a:lnTo>
                  <a:pt x="694" y="796"/>
                </a:lnTo>
                <a:lnTo>
                  <a:pt x="707" y="797"/>
                </a:lnTo>
                <a:lnTo>
                  <a:pt x="717" y="797"/>
                </a:lnTo>
                <a:lnTo>
                  <a:pt x="725" y="796"/>
                </a:lnTo>
                <a:lnTo>
                  <a:pt x="734" y="794"/>
                </a:lnTo>
                <a:lnTo>
                  <a:pt x="742" y="791"/>
                </a:lnTo>
                <a:lnTo>
                  <a:pt x="750" y="787"/>
                </a:lnTo>
                <a:lnTo>
                  <a:pt x="757" y="782"/>
                </a:lnTo>
                <a:lnTo>
                  <a:pt x="765" y="777"/>
                </a:lnTo>
                <a:lnTo>
                  <a:pt x="771" y="771"/>
                </a:lnTo>
                <a:lnTo>
                  <a:pt x="780" y="761"/>
                </a:lnTo>
                <a:lnTo>
                  <a:pt x="786" y="751"/>
                </a:lnTo>
                <a:lnTo>
                  <a:pt x="792" y="740"/>
                </a:lnTo>
                <a:lnTo>
                  <a:pt x="795" y="729"/>
                </a:lnTo>
                <a:lnTo>
                  <a:pt x="797" y="716"/>
                </a:lnTo>
                <a:lnTo>
                  <a:pt x="798" y="704"/>
                </a:lnTo>
                <a:lnTo>
                  <a:pt x="797" y="692"/>
                </a:lnTo>
                <a:lnTo>
                  <a:pt x="794" y="681"/>
                </a:lnTo>
                <a:lnTo>
                  <a:pt x="807" y="678"/>
                </a:lnTo>
                <a:lnTo>
                  <a:pt x="817" y="674"/>
                </a:lnTo>
                <a:lnTo>
                  <a:pt x="829" y="670"/>
                </a:lnTo>
                <a:lnTo>
                  <a:pt x="839" y="663"/>
                </a:lnTo>
                <a:lnTo>
                  <a:pt x="848" y="655"/>
                </a:lnTo>
                <a:lnTo>
                  <a:pt x="857" y="646"/>
                </a:lnTo>
                <a:lnTo>
                  <a:pt x="863" y="635"/>
                </a:lnTo>
                <a:lnTo>
                  <a:pt x="869" y="625"/>
                </a:lnTo>
                <a:lnTo>
                  <a:pt x="873" y="613"/>
                </a:lnTo>
                <a:lnTo>
                  <a:pt x="875" y="600"/>
                </a:lnTo>
                <a:lnTo>
                  <a:pt x="876" y="588"/>
                </a:lnTo>
                <a:lnTo>
                  <a:pt x="875" y="575"/>
                </a:lnTo>
                <a:lnTo>
                  <a:pt x="872" y="564"/>
                </a:lnTo>
                <a:lnTo>
                  <a:pt x="868" y="553"/>
                </a:lnTo>
                <a:lnTo>
                  <a:pt x="862" y="542"/>
                </a:lnTo>
                <a:lnTo>
                  <a:pt x="855" y="531"/>
                </a:lnTo>
                <a:lnTo>
                  <a:pt x="866" y="525"/>
                </a:lnTo>
                <a:lnTo>
                  <a:pt x="875" y="517"/>
                </a:lnTo>
                <a:lnTo>
                  <a:pt x="883" y="509"/>
                </a:lnTo>
                <a:lnTo>
                  <a:pt x="890" y="499"/>
                </a:lnTo>
                <a:lnTo>
                  <a:pt x="896" y="488"/>
                </a:lnTo>
                <a:lnTo>
                  <a:pt x="900" y="477"/>
                </a:lnTo>
                <a:lnTo>
                  <a:pt x="903" y="464"/>
                </a:lnTo>
                <a:lnTo>
                  <a:pt x="903" y="4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430">
            <a:extLst>
              <a:ext uri="{FF2B5EF4-FFF2-40B4-BE49-F238E27FC236}">
                <a16:creationId xmlns="" xmlns:a16="http://schemas.microsoft.com/office/drawing/2014/main" id="{9EF5D8CE-6638-4982-AE54-0026ABB84184}"/>
              </a:ext>
            </a:extLst>
          </p:cNvPr>
          <p:cNvSpPr>
            <a:spLocks noEditPoints="1"/>
          </p:cNvSpPr>
          <p:nvPr/>
        </p:nvSpPr>
        <p:spPr bwMode="auto">
          <a:xfrm>
            <a:off x="10279349" y="5372101"/>
            <a:ext cx="421702" cy="323850"/>
          </a:xfrm>
          <a:custGeom>
            <a:avLst/>
            <a:gdLst>
              <a:gd name="T0" fmla="*/ 654 w 903"/>
              <a:gd name="T1" fmla="*/ 362 h 693"/>
              <a:gd name="T2" fmla="*/ 249 w 903"/>
              <a:gd name="T3" fmla="*/ 362 h 693"/>
              <a:gd name="T4" fmla="*/ 813 w 903"/>
              <a:gd name="T5" fmla="*/ 91 h 693"/>
              <a:gd name="T6" fmla="*/ 824 w 903"/>
              <a:gd name="T7" fmla="*/ 86 h 693"/>
              <a:gd name="T8" fmla="*/ 828 w 903"/>
              <a:gd name="T9" fmla="*/ 76 h 693"/>
              <a:gd name="T10" fmla="*/ 824 w 903"/>
              <a:gd name="T11" fmla="*/ 65 h 693"/>
              <a:gd name="T12" fmla="*/ 813 w 903"/>
              <a:gd name="T13" fmla="*/ 61 h 693"/>
              <a:gd name="T14" fmla="*/ 504 w 903"/>
              <a:gd name="T15" fmla="*/ 42 h 693"/>
              <a:gd name="T16" fmla="*/ 479 w 903"/>
              <a:gd name="T17" fmla="*/ 14 h 693"/>
              <a:gd name="T18" fmla="*/ 457 w 903"/>
              <a:gd name="T19" fmla="*/ 3 h 693"/>
              <a:gd name="T20" fmla="*/ 430 w 903"/>
              <a:gd name="T21" fmla="*/ 1 h 693"/>
              <a:gd name="T22" fmla="*/ 405 w 903"/>
              <a:gd name="T23" fmla="*/ 8 h 693"/>
              <a:gd name="T24" fmla="*/ 380 w 903"/>
              <a:gd name="T25" fmla="*/ 27 h 693"/>
              <a:gd name="T26" fmla="*/ 365 w 903"/>
              <a:gd name="T27" fmla="*/ 55 h 693"/>
              <a:gd name="T28" fmla="*/ 85 w 903"/>
              <a:gd name="T29" fmla="*/ 62 h 693"/>
              <a:gd name="T30" fmla="*/ 77 w 903"/>
              <a:gd name="T31" fmla="*/ 70 h 693"/>
              <a:gd name="T32" fmla="*/ 77 w 903"/>
              <a:gd name="T33" fmla="*/ 82 h 693"/>
              <a:gd name="T34" fmla="*/ 85 w 903"/>
              <a:gd name="T35" fmla="*/ 89 h 693"/>
              <a:gd name="T36" fmla="*/ 20 w 903"/>
              <a:gd name="T37" fmla="*/ 362 h 693"/>
              <a:gd name="T38" fmla="*/ 7 w 903"/>
              <a:gd name="T39" fmla="*/ 365 h 693"/>
              <a:gd name="T40" fmla="*/ 1 w 903"/>
              <a:gd name="T41" fmla="*/ 373 h 693"/>
              <a:gd name="T42" fmla="*/ 8 w 903"/>
              <a:gd name="T43" fmla="*/ 422 h 693"/>
              <a:gd name="T44" fmla="*/ 34 w 903"/>
              <a:gd name="T45" fmla="*/ 472 h 693"/>
              <a:gd name="T46" fmla="*/ 79 w 903"/>
              <a:gd name="T47" fmla="*/ 510 h 693"/>
              <a:gd name="T48" fmla="*/ 135 w 903"/>
              <a:gd name="T49" fmla="*/ 527 h 693"/>
              <a:gd name="T50" fmla="*/ 195 w 903"/>
              <a:gd name="T51" fmla="*/ 520 h 693"/>
              <a:gd name="T52" fmla="*/ 247 w 903"/>
              <a:gd name="T53" fmla="*/ 492 h 693"/>
              <a:gd name="T54" fmla="*/ 283 w 903"/>
              <a:gd name="T55" fmla="*/ 448 h 693"/>
              <a:gd name="T56" fmla="*/ 300 w 903"/>
              <a:gd name="T57" fmla="*/ 393 h 693"/>
              <a:gd name="T58" fmla="*/ 299 w 903"/>
              <a:gd name="T59" fmla="*/ 368 h 693"/>
              <a:gd name="T60" fmla="*/ 290 w 903"/>
              <a:gd name="T61" fmla="*/ 363 h 693"/>
              <a:gd name="T62" fmla="*/ 363 w 903"/>
              <a:gd name="T63" fmla="*/ 91 h 693"/>
              <a:gd name="T64" fmla="*/ 384 w 903"/>
              <a:gd name="T65" fmla="*/ 129 h 693"/>
              <a:gd name="T66" fmla="*/ 422 w 903"/>
              <a:gd name="T67" fmla="*/ 149 h 693"/>
              <a:gd name="T68" fmla="*/ 311 w 903"/>
              <a:gd name="T69" fmla="*/ 664 h 693"/>
              <a:gd name="T70" fmla="*/ 303 w 903"/>
              <a:gd name="T71" fmla="*/ 673 h 693"/>
              <a:gd name="T72" fmla="*/ 303 w 903"/>
              <a:gd name="T73" fmla="*/ 683 h 693"/>
              <a:gd name="T74" fmla="*/ 311 w 903"/>
              <a:gd name="T75" fmla="*/ 692 h 693"/>
              <a:gd name="T76" fmla="*/ 590 w 903"/>
              <a:gd name="T77" fmla="*/ 693 h 693"/>
              <a:gd name="T78" fmla="*/ 600 w 903"/>
              <a:gd name="T79" fmla="*/ 687 h 693"/>
              <a:gd name="T80" fmla="*/ 602 w 903"/>
              <a:gd name="T81" fmla="*/ 675 h 693"/>
              <a:gd name="T82" fmla="*/ 595 w 903"/>
              <a:gd name="T83" fmla="*/ 665 h 693"/>
              <a:gd name="T84" fmla="*/ 452 w 903"/>
              <a:gd name="T85" fmla="*/ 663 h 693"/>
              <a:gd name="T86" fmla="*/ 482 w 903"/>
              <a:gd name="T87" fmla="*/ 136 h 693"/>
              <a:gd name="T88" fmla="*/ 507 w 903"/>
              <a:gd name="T89" fmla="*/ 102 h 693"/>
              <a:gd name="T90" fmla="*/ 618 w 903"/>
              <a:gd name="T91" fmla="*/ 362 h 693"/>
              <a:gd name="T92" fmla="*/ 607 w 903"/>
              <a:gd name="T93" fmla="*/ 366 h 693"/>
              <a:gd name="T94" fmla="*/ 603 w 903"/>
              <a:gd name="T95" fmla="*/ 377 h 693"/>
              <a:gd name="T96" fmla="*/ 615 w 903"/>
              <a:gd name="T97" fmla="*/ 436 h 693"/>
              <a:gd name="T98" fmla="*/ 647 w 903"/>
              <a:gd name="T99" fmla="*/ 483 h 693"/>
              <a:gd name="T100" fmla="*/ 694 w 903"/>
              <a:gd name="T101" fmla="*/ 516 h 693"/>
              <a:gd name="T102" fmla="*/ 753 w 903"/>
              <a:gd name="T103" fmla="*/ 528 h 693"/>
              <a:gd name="T104" fmla="*/ 812 w 903"/>
              <a:gd name="T105" fmla="*/ 516 h 693"/>
              <a:gd name="T106" fmla="*/ 859 w 903"/>
              <a:gd name="T107" fmla="*/ 483 h 693"/>
              <a:gd name="T108" fmla="*/ 891 w 903"/>
              <a:gd name="T109" fmla="*/ 436 h 693"/>
              <a:gd name="T110" fmla="*/ 903 w 903"/>
              <a:gd name="T111" fmla="*/ 377 h 693"/>
              <a:gd name="T112" fmla="*/ 899 w 903"/>
              <a:gd name="T113" fmla="*/ 366 h 693"/>
              <a:gd name="T114" fmla="*/ 888 w 903"/>
              <a:gd name="T115" fmla="*/ 362 h 6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03" h="693">
                <a:moveTo>
                  <a:pt x="654" y="362"/>
                </a:moveTo>
                <a:lnTo>
                  <a:pt x="753" y="116"/>
                </a:lnTo>
                <a:lnTo>
                  <a:pt x="851" y="362"/>
                </a:lnTo>
                <a:lnTo>
                  <a:pt x="654" y="362"/>
                </a:lnTo>
                <a:close/>
                <a:moveTo>
                  <a:pt x="249" y="362"/>
                </a:moveTo>
                <a:lnTo>
                  <a:pt x="53" y="362"/>
                </a:lnTo>
                <a:lnTo>
                  <a:pt x="151" y="116"/>
                </a:lnTo>
                <a:lnTo>
                  <a:pt x="249" y="362"/>
                </a:lnTo>
                <a:close/>
                <a:moveTo>
                  <a:pt x="888" y="362"/>
                </a:moveTo>
                <a:lnTo>
                  <a:pt x="884" y="362"/>
                </a:lnTo>
                <a:lnTo>
                  <a:pt x="776" y="91"/>
                </a:lnTo>
                <a:lnTo>
                  <a:pt x="813" y="91"/>
                </a:lnTo>
                <a:lnTo>
                  <a:pt x="816" y="90"/>
                </a:lnTo>
                <a:lnTo>
                  <a:pt x="819" y="89"/>
                </a:lnTo>
                <a:lnTo>
                  <a:pt x="822" y="88"/>
                </a:lnTo>
                <a:lnTo>
                  <a:pt x="824" y="86"/>
                </a:lnTo>
                <a:lnTo>
                  <a:pt x="826" y="84"/>
                </a:lnTo>
                <a:lnTo>
                  <a:pt x="827" y="82"/>
                </a:lnTo>
                <a:lnTo>
                  <a:pt x="828" y="78"/>
                </a:lnTo>
                <a:lnTo>
                  <a:pt x="828" y="76"/>
                </a:lnTo>
                <a:lnTo>
                  <a:pt x="828" y="73"/>
                </a:lnTo>
                <a:lnTo>
                  <a:pt x="827" y="70"/>
                </a:lnTo>
                <a:lnTo>
                  <a:pt x="826" y="68"/>
                </a:lnTo>
                <a:lnTo>
                  <a:pt x="824" y="65"/>
                </a:lnTo>
                <a:lnTo>
                  <a:pt x="822" y="63"/>
                </a:lnTo>
                <a:lnTo>
                  <a:pt x="819" y="62"/>
                </a:lnTo>
                <a:lnTo>
                  <a:pt x="816" y="61"/>
                </a:lnTo>
                <a:lnTo>
                  <a:pt x="813" y="61"/>
                </a:lnTo>
                <a:lnTo>
                  <a:pt x="511" y="60"/>
                </a:lnTo>
                <a:lnTo>
                  <a:pt x="510" y="55"/>
                </a:lnTo>
                <a:lnTo>
                  <a:pt x="507" y="48"/>
                </a:lnTo>
                <a:lnTo>
                  <a:pt x="504" y="42"/>
                </a:lnTo>
                <a:lnTo>
                  <a:pt x="501" y="37"/>
                </a:lnTo>
                <a:lnTo>
                  <a:pt x="493" y="27"/>
                </a:lnTo>
                <a:lnTo>
                  <a:pt x="485" y="17"/>
                </a:lnTo>
                <a:lnTo>
                  <a:pt x="479" y="14"/>
                </a:lnTo>
                <a:lnTo>
                  <a:pt x="474" y="11"/>
                </a:lnTo>
                <a:lnTo>
                  <a:pt x="469" y="8"/>
                </a:lnTo>
                <a:lnTo>
                  <a:pt x="462" y="5"/>
                </a:lnTo>
                <a:lnTo>
                  <a:pt x="457" y="3"/>
                </a:lnTo>
                <a:lnTo>
                  <a:pt x="451" y="1"/>
                </a:lnTo>
                <a:lnTo>
                  <a:pt x="444" y="1"/>
                </a:lnTo>
                <a:lnTo>
                  <a:pt x="437" y="0"/>
                </a:lnTo>
                <a:lnTo>
                  <a:pt x="430" y="1"/>
                </a:lnTo>
                <a:lnTo>
                  <a:pt x="424" y="1"/>
                </a:lnTo>
                <a:lnTo>
                  <a:pt x="417" y="3"/>
                </a:lnTo>
                <a:lnTo>
                  <a:pt x="411" y="5"/>
                </a:lnTo>
                <a:lnTo>
                  <a:pt x="405" y="8"/>
                </a:lnTo>
                <a:lnTo>
                  <a:pt x="399" y="11"/>
                </a:lnTo>
                <a:lnTo>
                  <a:pt x="394" y="14"/>
                </a:lnTo>
                <a:lnTo>
                  <a:pt x="389" y="17"/>
                </a:lnTo>
                <a:lnTo>
                  <a:pt x="380" y="27"/>
                </a:lnTo>
                <a:lnTo>
                  <a:pt x="372" y="37"/>
                </a:lnTo>
                <a:lnTo>
                  <a:pt x="369" y="42"/>
                </a:lnTo>
                <a:lnTo>
                  <a:pt x="367" y="48"/>
                </a:lnTo>
                <a:lnTo>
                  <a:pt x="365" y="55"/>
                </a:lnTo>
                <a:lnTo>
                  <a:pt x="363" y="61"/>
                </a:lnTo>
                <a:lnTo>
                  <a:pt x="90" y="60"/>
                </a:lnTo>
                <a:lnTo>
                  <a:pt x="88" y="61"/>
                </a:lnTo>
                <a:lnTo>
                  <a:pt x="85" y="62"/>
                </a:lnTo>
                <a:lnTo>
                  <a:pt x="83" y="63"/>
                </a:lnTo>
                <a:lnTo>
                  <a:pt x="81" y="65"/>
                </a:lnTo>
                <a:lnTo>
                  <a:pt x="78" y="68"/>
                </a:lnTo>
                <a:lnTo>
                  <a:pt x="77" y="70"/>
                </a:lnTo>
                <a:lnTo>
                  <a:pt x="76" y="73"/>
                </a:lnTo>
                <a:lnTo>
                  <a:pt x="75" y="76"/>
                </a:lnTo>
                <a:lnTo>
                  <a:pt x="76" y="78"/>
                </a:lnTo>
                <a:lnTo>
                  <a:pt x="77" y="82"/>
                </a:lnTo>
                <a:lnTo>
                  <a:pt x="78" y="84"/>
                </a:lnTo>
                <a:lnTo>
                  <a:pt x="81" y="86"/>
                </a:lnTo>
                <a:lnTo>
                  <a:pt x="83" y="88"/>
                </a:lnTo>
                <a:lnTo>
                  <a:pt x="85" y="89"/>
                </a:lnTo>
                <a:lnTo>
                  <a:pt x="88" y="90"/>
                </a:lnTo>
                <a:lnTo>
                  <a:pt x="90" y="91"/>
                </a:lnTo>
                <a:lnTo>
                  <a:pt x="129" y="91"/>
                </a:lnTo>
                <a:lnTo>
                  <a:pt x="20" y="362"/>
                </a:lnTo>
                <a:lnTo>
                  <a:pt x="15" y="362"/>
                </a:lnTo>
                <a:lnTo>
                  <a:pt x="12" y="362"/>
                </a:lnTo>
                <a:lnTo>
                  <a:pt x="10" y="363"/>
                </a:lnTo>
                <a:lnTo>
                  <a:pt x="7" y="365"/>
                </a:lnTo>
                <a:lnTo>
                  <a:pt x="4" y="366"/>
                </a:lnTo>
                <a:lnTo>
                  <a:pt x="3" y="368"/>
                </a:lnTo>
                <a:lnTo>
                  <a:pt x="1" y="371"/>
                </a:lnTo>
                <a:lnTo>
                  <a:pt x="1" y="373"/>
                </a:lnTo>
                <a:lnTo>
                  <a:pt x="0" y="377"/>
                </a:lnTo>
                <a:lnTo>
                  <a:pt x="1" y="393"/>
                </a:lnTo>
                <a:lnTo>
                  <a:pt x="3" y="407"/>
                </a:lnTo>
                <a:lnTo>
                  <a:pt x="8" y="422"/>
                </a:lnTo>
                <a:lnTo>
                  <a:pt x="12" y="436"/>
                </a:lnTo>
                <a:lnTo>
                  <a:pt x="18" y="448"/>
                </a:lnTo>
                <a:lnTo>
                  <a:pt x="26" y="461"/>
                </a:lnTo>
                <a:lnTo>
                  <a:pt x="34" y="472"/>
                </a:lnTo>
                <a:lnTo>
                  <a:pt x="44" y="483"/>
                </a:lnTo>
                <a:lnTo>
                  <a:pt x="55" y="492"/>
                </a:lnTo>
                <a:lnTo>
                  <a:pt x="67" y="502"/>
                </a:lnTo>
                <a:lnTo>
                  <a:pt x="79" y="510"/>
                </a:lnTo>
                <a:lnTo>
                  <a:pt x="92" y="516"/>
                </a:lnTo>
                <a:lnTo>
                  <a:pt x="106" y="520"/>
                </a:lnTo>
                <a:lnTo>
                  <a:pt x="120" y="525"/>
                </a:lnTo>
                <a:lnTo>
                  <a:pt x="135" y="527"/>
                </a:lnTo>
                <a:lnTo>
                  <a:pt x="151" y="528"/>
                </a:lnTo>
                <a:lnTo>
                  <a:pt x="166" y="527"/>
                </a:lnTo>
                <a:lnTo>
                  <a:pt x="181" y="525"/>
                </a:lnTo>
                <a:lnTo>
                  <a:pt x="195" y="520"/>
                </a:lnTo>
                <a:lnTo>
                  <a:pt x="209" y="516"/>
                </a:lnTo>
                <a:lnTo>
                  <a:pt x="222" y="510"/>
                </a:lnTo>
                <a:lnTo>
                  <a:pt x="235" y="502"/>
                </a:lnTo>
                <a:lnTo>
                  <a:pt x="247" y="492"/>
                </a:lnTo>
                <a:lnTo>
                  <a:pt x="257" y="483"/>
                </a:lnTo>
                <a:lnTo>
                  <a:pt x="267" y="472"/>
                </a:lnTo>
                <a:lnTo>
                  <a:pt x="276" y="461"/>
                </a:lnTo>
                <a:lnTo>
                  <a:pt x="283" y="448"/>
                </a:lnTo>
                <a:lnTo>
                  <a:pt x="290" y="436"/>
                </a:lnTo>
                <a:lnTo>
                  <a:pt x="295" y="422"/>
                </a:lnTo>
                <a:lnTo>
                  <a:pt x="298" y="407"/>
                </a:lnTo>
                <a:lnTo>
                  <a:pt x="300" y="393"/>
                </a:lnTo>
                <a:lnTo>
                  <a:pt x="301" y="377"/>
                </a:lnTo>
                <a:lnTo>
                  <a:pt x="301" y="373"/>
                </a:lnTo>
                <a:lnTo>
                  <a:pt x="300" y="371"/>
                </a:lnTo>
                <a:lnTo>
                  <a:pt x="299" y="368"/>
                </a:lnTo>
                <a:lnTo>
                  <a:pt x="297" y="366"/>
                </a:lnTo>
                <a:lnTo>
                  <a:pt x="295" y="365"/>
                </a:lnTo>
                <a:lnTo>
                  <a:pt x="292" y="363"/>
                </a:lnTo>
                <a:lnTo>
                  <a:pt x="290" y="363"/>
                </a:lnTo>
                <a:lnTo>
                  <a:pt x="286" y="362"/>
                </a:lnTo>
                <a:lnTo>
                  <a:pt x="281" y="362"/>
                </a:lnTo>
                <a:lnTo>
                  <a:pt x="173" y="91"/>
                </a:lnTo>
                <a:lnTo>
                  <a:pt x="363" y="91"/>
                </a:lnTo>
                <a:lnTo>
                  <a:pt x="366" y="102"/>
                </a:lnTo>
                <a:lnTo>
                  <a:pt x="371" y="112"/>
                </a:lnTo>
                <a:lnTo>
                  <a:pt x="377" y="120"/>
                </a:lnTo>
                <a:lnTo>
                  <a:pt x="384" y="129"/>
                </a:lnTo>
                <a:lnTo>
                  <a:pt x="392" y="136"/>
                </a:lnTo>
                <a:lnTo>
                  <a:pt x="401" y="142"/>
                </a:lnTo>
                <a:lnTo>
                  <a:pt x="411" y="146"/>
                </a:lnTo>
                <a:lnTo>
                  <a:pt x="422" y="149"/>
                </a:lnTo>
                <a:lnTo>
                  <a:pt x="422" y="663"/>
                </a:lnTo>
                <a:lnTo>
                  <a:pt x="316" y="663"/>
                </a:lnTo>
                <a:lnTo>
                  <a:pt x="313" y="663"/>
                </a:lnTo>
                <a:lnTo>
                  <a:pt x="311" y="664"/>
                </a:lnTo>
                <a:lnTo>
                  <a:pt x="308" y="665"/>
                </a:lnTo>
                <a:lnTo>
                  <a:pt x="306" y="667"/>
                </a:lnTo>
                <a:lnTo>
                  <a:pt x="304" y="669"/>
                </a:lnTo>
                <a:lnTo>
                  <a:pt x="303" y="673"/>
                </a:lnTo>
                <a:lnTo>
                  <a:pt x="301" y="675"/>
                </a:lnTo>
                <a:lnTo>
                  <a:pt x="301" y="678"/>
                </a:lnTo>
                <a:lnTo>
                  <a:pt x="301" y="681"/>
                </a:lnTo>
                <a:lnTo>
                  <a:pt x="303" y="683"/>
                </a:lnTo>
                <a:lnTo>
                  <a:pt x="304" y="687"/>
                </a:lnTo>
                <a:lnTo>
                  <a:pt x="306" y="689"/>
                </a:lnTo>
                <a:lnTo>
                  <a:pt x="308" y="691"/>
                </a:lnTo>
                <a:lnTo>
                  <a:pt x="311" y="692"/>
                </a:lnTo>
                <a:lnTo>
                  <a:pt x="313" y="693"/>
                </a:lnTo>
                <a:lnTo>
                  <a:pt x="316" y="693"/>
                </a:lnTo>
                <a:lnTo>
                  <a:pt x="588" y="693"/>
                </a:lnTo>
                <a:lnTo>
                  <a:pt x="590" y="693"/>
                </a:lnTo>
                <a:lnTo>
                  <a:pt x="593" y="692"/>
                </a:lnTo>
                <a:lnTo>
                  <a:pt x="595" y="691"/>
                </a:lnTo>
                <a:lnTo>
                  <a:pt x="599" y="689"/>
                </a:lnTo>
                <a:lnTo>
                  <a:pt x="600" y="687"/>
                </a:lnTo>
                <a:lnTo>
                  <a:pt x="602" y="683"/>
                </a:lnTo>
                <a:lnTo>
                  <a:pt x="602" y="681"/>
                </a:lnTo>
                <a:lnTo>
                  <a:pt x="603" y="678"/>
                </a:lnTo>
                <a:lnTo>
                  <a:pt x="602" y="675"/>
                </a:lnTo>
                <a:lnTo>
                  <a:pt x="602" y="672"/>
                </a:lnTo>
                <a:lnTo>
                  <a:pt x="600" y="669"/>
                </a:lnTo>
                <a:lnTo>
                  <a:pt x="599" y="667"/>
                </a:lnTo>
                <a:lnTo>
                  <a:pt x="595" y="665"/>
                </a:lnTo>
                <a:lnTo>
                  <a:pt x="593" y="664"/>
                </a:lnTo>
                <a:lnTo>
                  <a:pt x="590" y="663"/>
                </a:lnTo>
                <a:lnTo>
                  <a:pt x="588" y="663"/>
                </a:lnTo>
                <a:lnTo>
                  <a:pt x="452" y="663"/>
                </a:lnTo>
                <a:lnTo>
                  <a:pt x="452" y="149"/>
                </a:lnTo>
                <a:lnTo>
                  <a:pt x="462" y="146"/>
                </a:lnTo>
                <a:lnTo>
                  <a:pt x="473" y="142"/>
                </a:lnTo>
                <a:lnTo>
                  <a:pt x="482" y="136"/>
                </a:lnTo>
                <a:lnTo>
                  <a:pt x="490" y="129"/>
                </a:lnTo>
                <a:lnTo>
                  <a:pt x="497" y="120"/>
                </a:lnTo>
                <a:lnTo>
                  <a:pt x="503" y="112"/>
                </a:lnTo>
                <a:lnTo>
                  <a:pt x="507" y="102"/>
                </a:lnTo>
                <a:lnTo>
                  <a:pt x="511" y="91"/>
                </a:lnTo>
                <a:lnTo>
                  <a:pt x="730" y="91"/>
                </a:lnTo>
                <a:lnTo>
                  <a:pt x="622" y="362"/>
                </a:lnTo>
                <a:lnTo>
                  <a:pt x="618" y="362"/>
                </a:lnTo>
                <a:lnTo>
                  <a:pt x="615" y="362"/>
                </a:lnTo>
                <a:lnTo>
                  <a:pt x="611" y="363"/>
                </a:lnTo>
                <a:lnTo>
                  <a:pt x="609" y="365"/>
                </a:lnTo>
                <a:lnTo>
                  <a:pt x="607" y="366"/>
                </a:lnTo>
                <a:lnTo>
                  <a:pt x="605" y="368"/>
                </a:lnTo>
                <a:lnTo>
                  <a:pt x="604" y="371"/>
                </a:lnTo>
                <a:lnTo>
                  <a:pt x="603" y="373"/>
                </a:lnTo>
                <a:lnTo>
                  <a:pt x="603" y="377"/>
                </a:lnTo>
                <a:lnTo>
                  <a:pt x="603" y="393"/>
                </a:lnTo>
                <a:lnTo>
                  <a:pt x="605" y="407"/>
                </a:lnTo>
                <a:lnTo>
                  <a:pt x="609" y="422"/>
                </a:lnTo>
                <a:lnTo>
                  <a:pt x="615" y="436"/>
                </a:lnTo>
                <a:lnTo>
                  <a:pt x="621" y="448"/>
                </a:lnTo>
                <a:lnTo>
                  <a:pt x="629" y="461"/>
                </a:lnTo>
                <a:lnTo>
                  <a:pt x="637" y="472"/>
                </a:lnTo>
                <a:lnTo>
                  <a:pt x="647" y="483"/>
                </a:lnTo>
                <a:lnTo>
                  <a:pt x="658" y="492"/>
                </a:lnTo>
                <a:lnTo>
                  <a:pt x="669" y="502"/>
                </a:lnTo>
                <a:lnTo>
                  <a:pt x="681" y="510"/>
                </a:lnTo>
                <a:lnTo>
                  <a:pt x="694" y="516"/>
                </a:lnTo>
                <a:lnTo>
                  <a:pt x="708" y="520"/>
                </a:lnTo>
                <a:lnTo>
                  <a:pt x="723" y="525"/>
                </a:lnTo>
                <a:lnTo>
                  <a:pt x="738" y="527"/>
                </a:lnTo>
                <a:lnTo>
                  <a:pt x="753" y="528"/>
                </a:lnTo>
                <a:lnTo>
                  <a:pt x="768" y="527"/>
                </a:lnTo>
                <a:lnTo>
                  <a:pt x="783" y="525"/>
                </a:lnTo>
                <a:lnTo>
                  <a:pt x="798" y="520"/>
                </a:lnTo>
                <a:lnTo>
                  <a:pt x="812" y="516"/>
                </a:lnTo>
                <a:lnTo>
                  <a:pt x="825" y="510"/>
                </a:lnTo>
                <a:lnTo>
                  <a:pt x="837" y="502"/>
                </a:lnTo>
                <a:lnTo>
                  <a:pt x="848" y="492"/>
                </a:lnTo>
                <a:lnTo>
                  <a:pt x="859" y="483"/>
                </a:lnTo>
                <a:lnTo>
                  <a:pt x="869" y="472"/>
                </a:lnTo>
                <a:lnTo>
                  <a:pt x="877" y="461"/>
                </a:lnTo>
                <a:lnTo>
                  <a:pt x="885" y="448"/>
                </a:lnTo>
                <a:lnTo>
                  <a:pt x="891" y="436"/>
                </a:lnTo>
                <a:lnTo>
                  <a:pt x="897" y="422"/>
                </a:lnTo>
                <a:lnTo>
                  <a:pt x="900" y="407"/>
                </a:lnTo>
                <a:lnTo>
                  <a:pt x="903" y="393"/>
                </a:lnTo>
                <a:lnTo>
                  <a:pt x="903" y="377"/>
                </a:lnTo>
                <a:lnTo>
                  <a:pt x="903" y="373"/>
                </a:lnTo>
                <a:lnTo>
                  <a:pt x="902" y="371"/>
                </a:lnTo>
                <a:lnTo>
                  <a:pt x="901" y="368"/>
                </a:lnTo>
                <a:lnTo>
                  <a:pt x="899" y="366"/>
                </a:lnTo>
                <a:lnTo>
                  <a:pt x="897" y="365"/>
                </a:lnTo>
                <a:lnTo>
                  <a:pt x="895" y="363"/>
                </a:lnTo>
                <a:lnTo>
                  <a:pt x="891" y="363"/>
                </a:lnTo>
                <a:lnTo>
                  <a:pt x="888" y="362"/>
                </a:lnTo>
                <a:lnTo>
                  <a:pt x="888" y="3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94" name="Group 93">
            <a:extLst>
              <a:ext uri="{FF2B5EF4-FFF2-40B4-BE49-F238E27FC236}">
                <a16:creationId xmlns="" xmlns:a16="http://schemas.microsoft.com/office/drawing/2014/main" id="{D75EC2D3-A03E-4E34-AA82-5D019D6BDB7A}"/>
              </a:ext>
            </a:extLst>
          </p:cNvPr>
          <p:cNvGrpSpPr/>
          <p:nvPr/>
        </p:nvGrpSpPr>
        <p:grpSpPr>
          <a:xfrm>
            <a:off x="10280514" y="1200528"/>
            <a:ext cx="419372" cy="421702"/>
            <a:chOff x="3746500" y="1344613"/>
            <a:chExt cx="285750" cy="287338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95" name="Freeform 497">
              <a:extLst>
                <a:ext uri="{FF2B5EF4-FFF2-40B4-BE49-F238E27FC236}">
                  <a16:creationId xmlns="" xmlns:a16="http://schemas.microsoft.com/office/drawing/2014/main" id="{794721EB-018E-46C4-A31F-AB30F47F7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1344613"/>
              <a:ext cx="285750" cy="182563"/>
            </a:xfrm>
            <a:custGeom>
              <a:avLst/>
              <a:gdLst>
                <a:gd name="T0" fmla="*/ 0 w 903"/>
                <a:gd name="T1" fmla="*/ 0 h 573"/>
                <a:gd name="T2" fmla="*/ 0 w 903"/>
                <a:gd name="T3" fmla="*/ 467 h 573"/>
                <a:gd name="T4" fmla="*/ 1 w 903"/>
                <a:gd name="T5" fmla="*/ 459 h 573"/>
                <a:gd name="T6" fmla="*/ 2 w 903"/>
                <a:gd name="T7" fmla="*/ 453 h 573"/>
                <a:gd name="T8" fmla="*/ 5 w 903"/>
                <a:gd name="T9" fmla="*/ 446 h 573"/>
                <a:gd name="T10" fmla="*/ 8 w 903"/>
                <a:gd name="T11" fmla="*/ 440 h 573"/>
                <a:gd name="T12" fmla="*/ 12 w 903"/>
                <a:gd name="T13" fmla="*/ 434 h 573"/>
                <a:gd name="T14" fmla="*/ 18 w 903"/>
                <a:gd name="T15" fmla="*/ 428 h 573"/>
                <a:gd name="T16" fmla="*/ 23 w 903"/>
                <a:gd name="T17" fmla="*/ 423 h 573"/>
                <a:gd name="T18" fmla="*/ 30 w 903"/>
                <a:gd name="T19" fmla="*/ 419 h 573"/>
                <a:gd name="T20" fmla="*/ 30 w 903"/>
                <a:gd name="T21" fmla="*/ 30 h 573"/>
                <a:gd name="T22" fmla="*/ 873 w 903"/>
                <a:gd name="T23" fmla="*/ 30 h 573"/>
                <a:gd name="T24" fmla="*/ 873 w 903"/>
                <a:gd name="T25" fmla="*/ 543 h 573"/>
                <a:gd name="T26" fmla="*/ 481 w 903"/>
                <a:gd name="T27" fmla="*/ 543 h 573"/>
                <a:gd name="T28" fmla="*/ 481 w 903"/>
                <a:gd name="T29" fmla="*/ 573 h 573"/>
                <a:gd name="T30" fmla="*/ 903 w 903"/>
                <a:gd name="T31" fmla="*/ 573 h 573"/>
                <a:gd name="T32" fmla="*/ 903 w 903"/>
                <a:gd name="T33" fmla="*/ 0 h 573"/>
                <a:gd name="T34" fmla="*/ 0 w 903"/>
                <a:gd name="T35" fmla="*/ 0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3" h="573">
                  <a:moveTo>
                    <a:pt x="0" y="0"/>
                  </a:moveTo>
                  <a:lnTo>
                    <a:pt x="0" y="467"/>
                  </a:lnTo>
                  <a:lnTo>
                    <a:pt x="1" y="459"/>
                  </a:lnTo>
                  <a:lnTo>
                    <a:pt x="2" y="453"/>
                  </a:lnTo>
                  <a:lnTo>
                    <a:pt x="5" y="446"/>
                  </a:lnTo>
                  <a:lnTo>
                    <a:pt x="8" y="440"/>
                  </a:lnTo>
                  <a:lnTo>
                    <a:pt x="12" y="434"/>
                  </a:lnTo>
                  <a:lnTo>
                    <a:pt x="18" y="428"/>
                  </a:lnTo>
                  <a:lnTo>
                    <a:pt x="23" y="423"/>
                  </a:lnTo>
                  <a:lnTo>
                    <a:pt x="30" y="419"/>
                  </a:lnTo>
                  <a:lnTo>
                    <a:pt x="30" y="30"/>
                  </a:lnTo>
                  <a:lnTo>
                    <a:pt x="873" y="30"/>
                  </a:lnTo>
                  <a:lnTo>
                    <a:pt x="873" y="543"/>
                  </a:lnTo>
                  <a:lnTo>
                    <a:pt x="481" y="543"/>
                  </a:lnTo>
                  <a:lnTo>
                    <a:pt x="481" y="573"/>
                  </a:lnTo>
                  <a:lnTo>
                    <a:pt x="903" y="573"/>
                  </a:lnTo>
                  <a:lnTo>
                    <a:pt x="90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498">
              <a:extLst>
                <a:ext uri="{FF2B5EF4-FFF2-40B4-BE49-F238E27FC236}">
                  <a16:creationId xmlns="" xmlns:a16="http://schemas.microsoft.com/office/drawing/2014/main" id="{39CB17D1-90EC-4E8F-A4DB-5E138CD1A3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5075" y="1373188"/>
              <a:ext cx="228600" cy="125413"/>
            </a:xfrm>
            <a:custGeom>
              <a:avLst/>
              <a:gdLst>
                <a:gd name="T0" fmla="*/ 330 w 723"/>
                <a:gd name="T1" fmla="*/ 283 h 392"/>
                <a:gd name="T2" fmla="*/ 295 w 723"/>
                <a:gd name="T3" fmla="*/ 263 h 392"/>
                <a:gd name="T4" fmla="*/ 269 w 723"/>
                <a:gd name="T5" fmla="*/ 232 h 392"/>
                <a:gd name="T6" fmla="*/ 257 w 723"/>
                <a:gd name="T7" fmla="*/ 192 h 392"/>
                <a:gd name="T8" fmla="*/ 260 w 723"/>
                <a:gd name="T9" fmla="*/ 151 h 392"/>
                <a:gd name="T10" fmla="*/ 281 w 723"/>
                <a:gd name="T11" fmla="*/ 115 h 392"/>
                <a:gd name="T12" fmla="*/ 312 w 723"/>
                <a:gd name="T13" fmla="*/ 90 h 392"/>
                <a:gd name="T14" fmla="*/ 350 w 723"/>
                <a:gd name="T15" fmla="*/ 77 h 392"/>
                <a:gd name="T16" fmla="*/ 392 w 723"/>
                <a:gd name="T17" fmla="*/ 81 h 392"/>
                <a:gd name="T18" fmla="*/ 429 w 723"/>
                <a:gd name="T19" fmla="*/ 100 h 392"/>
                <a:gd name="T20" fmla="*/ 454 w 723"/>
                <a:gd name="T21" fmla="*/ 131 h 392"/>
                <a:gd name="T22" fmla="*/ 466 w 723"/>
                <a:gd name="T23" fmla="*/ 171 h 392"/>
                <a:gd name="T24" fmla="*/ 462 w 723"/>
                <a:gd name="T25" fmla="*/ 213 h 392"/>
                <a:gd name="T26" fmla="*/ 443 w 723"/>
                <a:gd name="T27" fmla="*/ 248 h 392"/>
                <a:gd name="T28" fmla="*/ 412 w 723"/>
                <a:gd name="T29" fmla="*/ 274 h 392"/>
                <a:gd name="T30" fmla="*/ 372 w 723"/>
                <a:gd name="T31" fmla="*/ 287 h 392"/>
                <a:gd name="T32" fmla="*/ 96 w 723"/>
                <a:gd name="T33" fmla="*/ 151 h 392"/>
                <a:gd name="T34" fmla="*/ 68 w 723"/>
                <a:gd name="T35" fmla="*/ 131 h 392"/>
                <a:gd name="T36" fmla="*/ 61 w 723"/>
                <a:gd name="T37" fmla="*/ 97 h 392"/>
                <a:gd name="T38" fmla="*/ 80 w 723"/>
                <a:gd name="T39" fmla="*/ 69 h 392"/>
                <a:gd name="T40" fmla="*/ 114 w 723"/>
                <a:gd name="T41" fmla="*/ 63 h 392"/>
                <a:gd name="T42" fmla="*/ 143 w 723"/>
                <a:gd name="T43" fmla="*/ 81 h 392"/>
                <a:gd name="T44" fmla="*/ 150 w 723"/>
                <a:gd name="T45" fmla="*/ 115 h 392"/>
                <a:gd name="T46" fmla="*/ 131 w 723"/>
                <a:gd name="T47" fmla="*/ 144 h 392"/>
                <a:gd name="T48" fmla="*/ 106 w 723"/>
                <a:gd name="T49" fmla="*/ 152 h 392"/>
                <a:gd name="T50" fmla="*/ 642 w 723"/>
                <a:gd name="T51" fmla="*/ 249 h 392"/>
                <a:gd name="T52" fmla="*/ 661 w 723"/>
                <a:gd name="T53" fmla="*/ 278 h 392"/>
                <a:gd name="T54" fmla="*/ 655 w 723"/>
                <a:gd name="T55" fmla="*/ 313 h 392"/>
                <a:gd name="T56" fmla="*/ 626 w 723"/>
                <a:gd name="T57" fmla="*/ 331 h 392"/>
                <a:gd name="T58" fmla="*/ 592 w 723"/>
                <a:gd name="T59" fmla="*/ 324 h 392"/>
                <a:gd name="T60" fmla="*/ 573 w 723"/>
                <a:gd name="T61" fmla="*/ 297 h 392"/>
                <a:gd name="T62" fmla="*/ 580 w 723"/>
                <a:gd name="T63" fmla="*/ 262 h 392"/>
                <a:gd name="T64" fmla="*/ 608 w 723"/>
                <a:gd name="T65" fmla="*/ 243 h 392"/>
                <a:gd name="T66" fmla="*/ 669 w 723"/>
                <a:gd name="T67" fmla="*/ 392 h 392"/>
                <a:gd name="T68" fmla="*/ 691 w 723"/>
                <a:gd name="T69" fmla="*/ 386 h 392"/>
                <a:gd name="T70" fmla="*/ 709 w 723"/>
                <a:gd name="T71" fmla="*/ 371 h 392"/>
                <a:gd name="T72" fmla="*/ 720 w 723"/>
                <a:gd name="T73" fmla="*/ 350 h 392"/>
                <a:gd name="T74" fmla="*/ 723 w 723"/>
                <a:gd name="T75" fmla="*/ 62 h 392"/>
                <a:gd name="T76" fmla="*/ 718 w 723"/>
                <a:gd name="T77" fmla="*/ 38 h 392"/>
                <a:gd name="T78" fmla="*/ 705 w 723"/>
                <a:gd name="T79" fmla="*/ 19 h 392"/>
                <a:gd name="T80" fmla="*/ 686 w 723"/>
                <a:gd name="T81" fmla="*/ 6 h 392"/>
                <a:gd name="T82" fmla="*/ 663 w 723"/>
                <a:gd name="T83" fmla="*/ 2 h 392"/>
                <a:gd name="T84" fmla="*/ 43 w 723"/>
                <a:gd name="T85" fmla="*/ 4 h 392"/>
                <a:gd name="T86" fmla="*/ 22 w 723"/>
                <a:gd name="T87" fmla="*/ 14 h 392"/>
                <a:gd name="T88" fmla="*/ 7 w 723"/>
                <a:gd name="T89" fmla="*/ 33 h 392"/>
                <a:gd name="T90" fmla="*/ 1 w 723"/>
                <a:gd name="T91" fmla="*/ 55 h 392"/>
                <a:gd name="T92" fmla="*/ 46 w 723"/>
                <a:gd name="T93" fmla="*/ 294 h 392"/>
                <a:gd name="T94" fmla="*/ 151 w 723"/>
                <a:gd name="T95" fmla="*/ 287 h 392"/>
                <a:gd name="T96" fmla="*/ 244 w 723"/>
                <a:gd name="T97" fmla="*/ 293 h 392"/>
                <a:gd name="T98" fmla="*/ 326 w 723"/>
                <a:gd name="T99" fmla="*/ 312 h 392"/>
                <a:gd name="T100" fmla="*/ 373 w 723"/>
                <a:gd name="T101" fmla="*/ 337 h 392"/>
                <a:gd name="T102" fmla="*/ 389 w 723"/>
                <a:gd name="T103" fmla="*/ 362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23" h="392">
                  <a:moveTo>
                    <a:pt x="361" y="287"/>
                  </a:moveTo>
                  <a:lnTo>
                    <a:pt x="350" y="287"/>
                  </a:lnTo>
                  <a:lnTo>
                    <a:pt x="341" y="285"/>
                  </a:lnTo>
                  <a:lnTo>
                    <a:pt x="330" y="283"/>
                  </a:lnTo>
                  <a:lnTo>
                    <a:pt x="320" y="278"/>
                  </a:lnTo>
                  <a:lnTo>
                    <a:pt x="312" y="274"/>
                  </a:lnTo>
                  <a:lnTo>
                    <a:pt x="302" y="269"/>
                  </a:lnTo>
                  <a:lnTo>
                    <a:pt x="295" y="263"/>
                  </a:lnTo>
                  <a:lnTo>
                    <a:pt x="287" y="256"/>
                  </a:lnTo>
                  <a:lnTo>
                    <a:pt x="281" y="248"/>
                  </a:lnTo>
                  <a:lnTo>
                    <a:pt x="274" y="241"/>
                  </a:lnTo>
                  <a:lnTo>
                    <a:pt x="269" y="232"/>
                  </a:lnTo>
                  <a:lnTo>
                    <a:pt x="265" y="223"/>
                  </a:lnTo>
                  <a:lnTo>
                    <a:pt x="260" y="213"/>
                  </a:lnTo>
                  <a:lnTo>
                    <a:pt x="258" y="203"/>
                  </a:lnTo>
                  <a:lnTo>
                    <a:pt x="257" y="192"/>
                  </a:lnTo>
                  <a:lnTo>
                    <a:pt x="256" y="182"/>
                  </a:lnTo>
                  <a:lnTo>
                    <a:pt x="257" y="171"/>
                  </a:lnTo>
                  <a:lnTo>
                    <a:pt x="258" y="160"/>
                  </a:lnTo>
                  <a:lnTo>
                    <a:pt x="260" y="151"/>
                  </a:lnTo>
                  <a:lnTo>
                    <a:pt x="265" y="141"/>
                  </a:lnTo>
                  <a:lnTo>
                    <a:pt x="269" y="131"/>
                  </a:lnTo>
                  <a:lnTo>
                    <a:pt x="274" y="123"/>
                  </a:lnTo>
                  <a:lnTo>
                    <a:pt x="281" y="115"/>
                  </a:lnTo>
                  <a:lnTo>
                    <a:pt x="287" y="108"/>
                  </a:lnTo>
                  <a:lnTo>
                    <a:pt x="295" y="100"/>
                  </a:lnTo>
                  <a:lnTo>
                    <a:pt x="302" y="95"/>
                  </a:lnTo>
                  <a:lnTo>
                    <a:pt x="312" y="90"/>
                  </a:lnTo>
                  <a:lnTo>
                    <a:pt x="320" y="84"/>
                  </a:lnTo>
                  <a:lnTo>
                    <a:pt x="330" y="81"/>
                  </a:lnTo>
                  <a:lnTo>
                    <a:pt x="341" y="79"/>
                  </a:lnTo>
                  <a:lnTo>
                    <a:pt x="350" y="77"/>
                  </a:lnTo>
                  <a:lnTo>
                    <a:pt x="361" y="77"/>
                  </a:lnTo>
                  <a:lnTo>
                    <a:pt x="372" y="77"/>
                  </a:lnTo>
                  <a:lnTo>
                    <a:pt x="383" y="79"/>
                  </a:lnTo>
                  <a:lnTo>
                    <a:pt x="392" y="81"/>
                  </a:lnTo>
                  <a:lnTo>
                    <a:pt x="403" y="84"/>
                  </a:lnTo>
                  <a:lnTo>
                    <a:pt x="412" y="90"/>
                  </a:lnTo>
                  <a:lnTo>
                    <a:pt x="420" y="95"/>
                  </a:lnTo>
                  <a:lnTo>
                    <a:pt x="429" y="100"/>
                  </a:lnTo>
                  <a:lnTo>
                    <a:pt x="436" y="108"/>
                  </a:lnTo>
                  <a:lnTo>
                    <a:pt x="443" y="115"/>
                  </a:lnTo>
                  <a:lnTo>
                    <a:pt x="449" y="123"/>
                  </a:lnTo>
                  <a:lnTo>
                    <a:pt x="454" y="131"/>
                  </a:lnTo>
                  <a:lnTo>
                    <a:pt x="459" y="141"/>
                  </a:lnTo>
                  <a:lnTo>
                    <a:pt x="462" y="151"/>
                  </a:lnTo>
                  <a:lnTo>
                    <a:pt x="465" y="160"/>
                  </a:lnTo>
                  <a:lnTo>
                    <a:pt x="466" y="171"/>
                  </a:lnTo>
                  <a:lnTo>
                    <a:pt x="467" y="182"/>
                  </a:lnTo>
                  <a:lnTo>
                    <a:pt x="466" y="192"/>
                  </a:lnTo>
                  <a:lnTo>
                    <a:pt x="465" y="203"/>
                  </a:lnTo>
                  <a:lnTo>
                    <a:pt x="462" y="213"/>
                  </a:lnTo>
                  <a:lnTo>
                    <a:pt x="459" y="223"/>
                  </a:lnTo>
                  <a:lnTo>
                    <a:pt x="454" y="232"/>
                  </a:lnTo>
                  <a:lnTo>
                    <a:pt x="449" y="241"/>
                  </a:lnTo>
                  <a:lnTo>
                    <a:pt x="443" y="248"/>
                  </a:lnTo>
                  <a:lnTo>
                    <a:pt x="436" y="256"/>
                  </a:lnTo>
                  <a:lnTo>
                    <a:pt x="429" y="263"/>
                  </a:lnTo>
                  <a:lnTo>
                    <a:pt x="420" y="269"/>
                  </a:lnTo>
                  <a:lnTo>
                    <a:pt x="412" y="274"/>
                  </a:lnTo>
                  <a:lnTo>
                    <a:pt x="403" y="278"/>
                  </a:lnTo>
                  <a:lnTo>
                    <a:pt x="392" y="283"/>
                  </a:lnTo>
                  <a:lnTo>
                    <a:pt x="383" y="285"/>
                  </a:lnTo>
                  <a:lnTo>
                    <a:pt x="372" y="287"/>
                  </a:lnTo>
                  <a:lnTo>
                    <a:pt x="361" y="287"/>
                  </a:lnTo>
                  <a:lnTo>
                    <a:pt x="361" y="287"/>
                  </a:lnTo>
                  <a:close/>
                  <a:moveTo>
                    <a:pt x="106" y="152"/>
                  </a:moveTo>
                  <a:lnTo>
                    <a:pt x="96" y="151"/>
                  </a:lnTo>
                  <a:lnTo>
                    <a:pt x="88" y="149"/>
                  </a:lnTo>
                  <a:lnTo>
                    <a:pt x="80" y="144"/>
                  </a:lnTo>
                  <a:lnTo>
                    <a:pt x="74" y="139"/>
                  </a:lnTo>
                  <a:lnTo>
                    <a:pt x="68" y="131"/>
                  </a:lnTo>
                  <a:lnTo>
                    <a:pt x="64" y="124"/>
                  </a:lnTo>
                  <a:lnTo>
                    <a:pt x="61" y="115"/>
                  </a:lnTo>
                  <a:lnTo>
                    <a:pt x="61" y="107"/>
                  </a:lnTo>
                  <a:lnTo>
                    <a:pt x="61" y="97"/>
                  </a:lnTo>
                  <a:lnTo>
                    <a:pt x="64" y="88"/>
                  </a:lnTo>
                  <a:lnTo>
                    <a:pt x="68" y="81"/>
                  </a:lnTo>
                  <a:lnTo>
                    <a:pt x="74" y="74"/>
                  </a:lnTo>
                  <a:lnTo>
                    <a:pt x="80" y="69"/>
                  </a:lnTo>
                  <a:lnTo>
                    <a:pt x="88" y="65"/>
                  </a:lnTo>
                  <a:lnTo>
                    <a:pt x="96" y="63"/>
                  </a:lnTo>
                  <a:lnTo>
                    <a:pt x="106" y="62"/>
                  </a:lnTo>
                  <a:lnTo>
                    <a:pt x="114" y="63"/>
                  </a:lnTo>
                  <a:lnTo>
                    <a:pt x="123" y="65"/>
                  </a:lnTo>
                  <a:lnTo>
                    <a:pt x="131" y="69"/>
                  </a:lnTo>
                  <a:lnTo>
                    <a:pt x="137" y="74"/>
                  </a:lnTo>
                  <a:lnTo>
                    <a:pt x="143" y="81"/>
                  </a:lnTo>
                  <a:lnTo>
                    <a:pt x="147" y="88"/>
                  </a:lnTo>
                  <a:lnTo>
                    <a:pt x="150" y="97"/>
                  </a:lnTo>
                  <a:lnTo>
                    <a:pt x="151" y="107"/>
                  </a:lnTo>
                  <a:lnTo>
                    <a:pt x="150" y="115"/>
                  </a:lnTo>
                  <a:lnTo>
                    <a:pt x="148" y="124"/>
                  </a:lnTo>
                  <a:lnTo>
                    <a:pt x="143" y="131"/>
                  </a:lnTo>
                  <a:lnTo>
                    <a:pt x="137" y="139"/>
                  </a:lnTo>
                  <a:lnTo>
                    <a:pt x="131" y="144"/>
                  </a:lnTo>
                  <a:lnTo>
                    <a:pt x="123" y="149"/>
                  </a:lnTo>
                  <a:lnTo>
                    <a:pt x="114" y="151"/>
                  </a:lnTo>
                  <a:lnTo>
                    <a:pt x="106" y="152"/>
                  </a:lnTo>
                  <a:lnTo>
                    <a:pt x="106" y="152"/>
                  </a:lnTo>
                  <a:close/>
                  <a:moveTo>
                    <a:pt x="617" y="242"/>
                  </a:moveTo>
                  <a:lnTo>
                    <a:pt x="626" y="243"/>
                  </a:lnTo>
                  <a:lnTo>
                    <a:pt x="635" y="245"/>
                  </a:lnTo>
                  <a:lnTo>
                    <a:pt x="642" y="249"/>
                  </a:lnTo>
                  <a:lnTo>
                    <a:pt x="650" y="255"/>
                  </a:lnTo>
                  <a:lnTo>
                    <a:pt x="655" y="262"/>
                  </a:lnTo>
                  <a:lnTo>
                    <a:pt x="659" y="270"/>
                  </a:lnTo>
                  <a:lnTo>
                    <a:pt x="661" y="278"/>
                  </a:lnTo>
                  <a:lnTo>
                    <a:pt x="663" y="287"/>
                  </a:lnTo>
                  <a:lnTo>
                    <a:pt x="661" y="297"/>
                  </a:lnTo>
                  <a:lnTo>
                    <a:pt x="659" y="305"/>
                  </a:lnTo>
                  <a:lnTo>
                    <a:pt x="655" y="313"/>
                  </a:lnTo>
                  <a:lnTo>
                    <a:pt x="650" y="319"/>
                  </a:lnTo>
                  <a:lnTo>
                    <a:pt x="642" y="324"/>
                  </a:lnTo>
                  <a:lnTo>
                    <a:pt x="635" y="329"/>
                  </a:lnTo>
                  <a:lnTo>
                    <a:pt x="626" y="331"/>
                  </a:lnTo>
                  <a:lnTo>
                    <a:pt x="617" y="332"/>
                  </a:lnTo>
                  <a:lnTo>
                    <a:pt x="608" y="331"/>
                  </a:lnTo>
                  <a:lnTo>
                    <a:pt x="600" y="329"/>
                  </a:lnTo>
                  <a:lnTo>
                    <a:pt x="592" y="324"/>
                  </a:lnTo>
                  <a:lnTo>
                    <a:pt x="585" y="319"/>
                  </a:lnTo>
                  <a:lnTo>
                    <a:pt x="580" y="313"/>
                  </a:lnTo>
                  <a:lnTo>
                    <a:pt x="576" y="305"/>
                  </a:lnTo>
                  <a:lnTo>
                    <a:pt x="573" y="297"/>
                  </a:lnTo>
                  <a:lnTo>
                    <a:pt x="572" y="287"/>
                  </a:lnTo>
                  <a:lnTo>
                    <a:pt x="573" y="278"/>
                  </a:lnTo>
                  <a:lnTo>
                    <a:pt x="576" y="270"/>
                  </a:lnTo>
                  <a:lnTo>
                    <a:pt x="580" y="262"/>
                  </a:lnTo>
                  <a:lnTo>
                    <a:pt x="585" y="255"/>
                  </a:lnTo>
                  <a:lnTo>
                    <a:pt x="592" y="249"/>
                  </a:lnTo>
                  <a:lnTo>
                    <a:pt x="600" y="245"/>
                  </a:lnTo>
                  <a:lnTo>
                    <a:pt x="608" y="243"/>
                  </a:lnTo>
                  <a:lnTo>
                    <a:pt x="617" y="242"/>
                  </a:lnTo>
                  <a:close/>
                  <a:moveTo>
                    <a:pt x="391" y="392"/>
                  </a:moveTo>
                  <a:lnTo>
                    <a:pt x="663" y="392"/>
                  </a:lnTo>
                  <a:lnTo>
                    <a:pt x="669" y="392"/>
                  </a:lnTo>
                  <a:lnTo>
                    <a:pt x="674" y="391"/>
                  </a:lnTo>
                  <a:lnTo>
                    <a:pt x="681" y="390"/>
                  </a:lnTo>
                  <a:lnTo>
                    <a:pt x="686" y="388"/>
                  </a:lnTo>
                  <a:lnTo>
                    <a:pt x="691" y="386"/>
                  </a:lnTo>
                  <a:lnTo>
                    <a:pt x="697" y="382"/>
                  </a:lnTo>
                  <a:lnTo>
                    <a:pt x="701" y="379"/>
                  </a:lnTo>
                  <a:lnTo>
                    <a:pt x="705" y="375"/>
                  </a:lnTo>
                  <a:lnTo>
                    <a:pt x="709" y="371"/>
                  </a:lnTo>
                  <a:lnTo>
                    <a:pt x="713" y="366"/>
                  </a:lnTo>
                  <a:lnTo>
                    <a:pt x="715" y="361"/>
                  </a:lnTo>
                  <a:lnTo>
                    <a:pt x="718" y="356"/>
                  </a:lnTo>
                  <a:lnTo>
                    <a:pt x="720" y="350"/>
                  </a:lnTo>
                  <a:lnTo>
                    <a:pt x="721" y="345"/>
                  </a:lnTo>
                  <a:lnTo>
                    <a:pt x="723" y="338"/>
                  </a:lnTo>
                  <a:lnTo>
                    <a:pt x="723" y="332"/>
                  </a:lnTo>
                  <a:lnTo>
                    <a:pt x="723" y="62"/>
                  </a:lnTo>
                  <a:lnTo>
                    <a:pt x="723" y="55"/>
                  </a:lnTo>
                  <a:lnTo>
                    <a:pt x="721" y="49"/>
                  </a:lnTo>
                  <a:lnTo>
                    <a:pt x="720" y="43"/>
                  </a:lnTo>
                  <a:lnTo>
                    <a:pt x="718" y="38"/>
                  </a:lnTo>
                  <a:lnTo>
                    <a:pt x="715" y="33"/>
                  </a:lnTo>
                  <a:lnTo>
                    <a:pt x="713" y="27"/>
                  </a:lnTo>
                  <a:lnTo>
                    <a:pt x="709" y="23"/>
                  </a:lnTo>
                  <a:lnTo>
                    <a:pt x="705" y="19"/>
                  </a:lnTo>
                  <a:lnTo>
                    <a:pt x="701" y="14"/>
                  </a:lnTo>
                  <a:lnTo>
                    <a:pt x="697" y="11"/>
                  </a:lnTo>
                  <a:lnTo>
                    <a:pt x="691" y="8"/>
                  </a:lnTo>
                  <a:lnTo>
                    <a:pt x="686" y="6"/>
                  </a:lnTo>
                  <a:lnTo>
                    <a:pt x="681" y="4"/>
                  </a:lnTo>
                  <a:lnTo>
                    <a:pt x="674" y="3"/>
                  </a:lnTo>
                  <a:lnTo>
                    <a:pt x="669" y="2"/>
                  </a:lnTo>
                  <a:lnTo>
                    <a:pt x="663" y="2"/>
                  </a:lnTo>
                  <a:lnTo>
                    <a:pt x="61" y="0"/>
                  </a:lnTo>
                  <a:lnTo>
                    <a:pt x="54" y="2"/>
                  </a:lnTo>
                  <a:lnTo>
                    <a:pt x="48" y="3"/>
                  </a:lnTo>
                  <a:lnTo>
                    <a:pt x="43" y="4"/>
                  </a:lnTo>
                  <a:lnTo>
                    <a:pt x="37" y="6"/>
                  </a:lnTo>
                  <a:lnTo>
                    <a:pt x="32" y="8"/>
                  </a:lnTo>
                  <a:lnTo>
                    <a:pt x="27" y="11"/>
                  </a:lnTo>
                  <a:lnTo>
                    <a:pt x="22" y="14"/>
                  </a:lnTo>
                  <a:lnTo>
                    <a:pt x="18" y="19"/>
                  </a:lnTo>
                  <a:lnTo>
                    <a:pt x="14" y="23"/>
                  </a:lnTo>
                  <a:lnTo>
                    <a:pt x="10" y="27"/>
                  </a:lnTo>
                  <a:lnTo>
                    <a:pt x="7" y="33"/>
                  </a:lnTo>
                  <a:lnTo>
                    <a:pt x="5" y="38"/>
                  </a:lnTo>
                  <a:lnTo>
                    <a:pt x="3" y="43"/>
                  </a:lnTo>
                  <a:lnTo>
                    <a:pt x="2" y="49"/>
                  </a:lnTo>
                  <a:lnTo>
                    <a:pt x="1" y="55"/>
                  </a:lnTo>
                  <a:lnTo>
                    <a:pt x="0" y="62"/>
                  </a:lnTo>
                  <a:lnTo>
                    <a:pt x="0" y="304"/>
                  </a:lnTo>
                  <a:lnTo>
                    <a:pt x="22" y="299"/>
                  </a:lnTo>
                  <a:lnTo>
                    <a:pt x="46" y="294"/>
                  </a:lnTo>
                  <a:lnTo>
                    <a:pt x="68" y="291"/>
                  </a:lnTo>
                  <a:lnTo>
                    <a:pt x="90" y="290"/>
                  </a:lnTo>
                  <a:lnTo>
                    <a:pt x="126" y="288"/>
                  </a:lnTo>
                  <a:lnTo>
                    <a:pt x="151" y="287"/>
                  </a:lnTo>
                  <a:lnTo>
                    <a:pt x="172" y="288"/>
                  </a:lnTo>
                  <a:lnTo>
                    <a:pt x="206" y="289"/>
                  </a:lnTo>
                  <a:lnTo>
                    <a:pt x="225" y="291"/>
                  </a:lnTo>
                  <a:lnTo>
                    <a:pt x="244" y="293"/>
                  </a:lnTo>
                  <a:lnTo>
                    <a:pt x="266" y="297"/>
                  </a:lnTo>
                  <a:lnTo>
                    <a:pt x="286" y="300"/>
                  </a:lnTo>
                  <a:lnTo>
                    <a:pt x="306" y="305"/>
                  </a:lnTo>
                  <a:lnTo>
                    <a:pt x="326" y="312"/>
                  </a:lnTo>
                  <a:lnTo>
                    <a:pt x="344" y="318"/>
                  </a:lnTo>
                  <a:lnTo>
                    <a:pt x="360" y="327"/>
                  </a:lnTo>
                  <a:lnTo>
                    <a:pt x="366" y="332"/>
                  </a:lnTo>
                  <a:lnTo>
                    <a:pt x="373" y="337"/>
                  </a:lnTo>
                  <a:lnTo>
                    <a:pt x="378" y="343"/>
                  </a:lnTo>
                  <a:lnTo>
                    <a:pt x="383" y="349"/>
                  </a:lnTo>
                  <a:lnTo>
                    <a:pt x="387" y="356"/>
                  </a:lnTo>
                  <a:lnTo>
                    <a:pt x="389" y="362"/>
                  </a:lnTo>
                  <a:lnTo>
                    <a:pt x="391" y="369"/>
                  </a:lnTo>
                  <a:lnTo>
                    <a:pt x="391" y="377"/>
                  </a:lnTo>
                  <a:lnTo>
                    <a:pt x="391" y="3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499">
              <a:extLst>
                <a:ext uri="{FF2B5EF4-FFF2-40B4-BE49-F238E27FC236}">
                  <a16:creationId xmlns="" xmlns:a16="http://schemas.microsoft.com/office/drawing/2014/main" id="{1DF9AB7C-257C-48FC-BC6D-43D99155A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1598613"/>
              <a:ext cx="133350" cy="33338"/>
            </a:xfrm>
            <a:custGeom>
              <a:avLst/>
              <a:gdLst>
                <a:gd name="T0" fmla="*/ 0 w 421"/>
                <a:gd name="T1" fmla="*/ 44 h 104"/>
                <a:gd name="T2" fmla="*/ 2 w 421"/>
                <a:gd name="T3" fmla="*/ 52 h 104"/>
                <a:gd name="T4" fmla="*/ 5 w 421"/>
                <a:gd name="T5" fmla="*/ 56 h 104"/>
                <a:gd name="T6" fmla="*/ 6 w 421"/>
                <a:gd name="T7" fmla="*/ 59 h 104"/>
                <a:gd name="T8" fmla="*/ 11 w 421"/>
                <a:gd name="T9" fmla="*/ 65 h 104"/>
                <a:gd name="T10" fmla="*/ 13 w 421"/>
                <a:gd name="T11" fmla="*/ 65 h 104"/>
                <a:gd name="T12" fmla="*/ 31 w 421"/>
                <a:gd name="T13" fmla="*/ 76 h 104"/>
                <a:gd name="T14" fmla="*/ 32 w 421"/>
                <a:gd name="T15" fmla="*/ 77 h 104"/>
                <a:gd name="T16" fmla="*/ 41 w 421"/>
                <a:gd name="T17" fmla="*/ 80 h 104"/>
                <a:gd name="T18" fmla="*/ 45 w 421"/>
                <a:gd name="T19" fmla="*/ 81 h 104"/>
                <a:gd name="T20" fmla="*/ 53 w 421"/>
                <a:gd name="T21" fmla="*/ 84 h 104"/>
                <a:gd name="T22" fmla="*/ 61 w 421"/>
                <a:gd name="T23" fmla="*/ 86 h 104"/>
                <a:gd name="T24" fmla="*/ 66 w 421"/>
                <a:gd name="T25" fmla="*/ 87 h 104"/>
                <a:gd name="T26" fmla="*/ 98 w 421"/>
                <a:gd name="T27" fmla="*/ 95 h 104"/>
                <a:gd name="T28" fmla="*/ 133 w 421"/>
                <a:gd name="T29" fmla="*/ 99 h 104"/>
                <a:gd name="T30" fmla="*/ 197 w 421"/>
                <a:gd name="T31" fmla="*/ 104 h 104"/>
                <a:gd name="T32" fmla="*/ 211 w 421"/>
                <a:gd name="T33" fmla="*/ 104 h 104"/>
                <a:gd name="T34" fmla="*/ 225 w 421"/>
                <a:gd name="T35" fmla="*/ 104 h 104"/>
                <a:gd name="T36" fmla="*/ 289 w 421"/>
                <a:gd name="T37" fmla="*/ 99 h 104"/>
                <a:gd name="T38" fmla="*/ 322 w 421"/>
                <a:gd name="T39" fmla="*/ 95 h 104"/>
                <a:gd name="T40" fmla="*/ 356 w 421"/>
                <a:gd name="T41" fmla="*/ 87 h 104"/>
                <a:gd name="T42" fmla="*/ 360 w 421"/>
                <a:gd name="T43" fmla="*/ 86 h 104"/>
                <a:gd name="T44" fmla="*/ 368 w 421"/>
                <a:gd name="T45" fmla="*/ 84 h 104"/>
                <a:gd name="T46" fmla="*/ 376 w 421"/>
                <a:gd name="T47" fmla="*/ 81 h 104"/>
                <a:gd name="T48" fmla="*/ 379 w 421"/>
                <a:gd name="T49" fmla="*/ 80 h 104"/>
                <a:gd name="T50" fmla="*/ 390 w 421"/>
                <a:gd name="T51" fmla="*/ 77 h 104"/>
                <a:gd name="T52" fmla="*/ 391 w 421"/>
                <a:gd name="T53" fmla="*/ 76 h 104"/>
                <a:gd name="T54" fmla="*/ 409 w 421"/>
                <a:gd name="T55" fmla="*/ 65 h 104"/>
                <a:gd name="T56" fmla="*/ 409 w 421"/>
                <a:gd name="T57" fmla="*/ 65 h 104"/>
                <a:gd name="T58" fmla="*/ 416 w 421"/>
                <a:gd name="T59" fmla="*/ 59 h 104"/>
                <a:gd name="T60" fmla="*/ 417 w 421"/>
                <a:gd name="T61" fmla="*/ 56 h 104"/>
                <a:gd name="T62" fmla="*/ 420 w 421"/>
                <a:gd name="T63" fmla="*/ 52 h 104"/>
                <a:gd name="T64" fmla="*/ 421 w 421"/>
                <a:gd name="T65" fmla="*/ 44 h 104"/>
                <a:gd name="T66" fmla="*/ 410 w 421"/>
                <a:gd name="T67" fmla="*/ 4 h 104"/>
                <a:gd name="T68" fmla="*/ 386 w 421"/>
                <a:gd name="T69" fmla="*/ 10 h 104"/>
                <a:gd name="T70" fmla="*/ 344 w 421"/>
                <a:gd name="T71" fmla="*/ 19 h 104"/>
                <a:gd name="T72" fmla="*/ 284 w 421"/>
                <a:gd name="T73" fmla="*/ 25 h 104"/>
                <a:gd name="T74" fmla="*/ 231 w 421"/>
                <a:gd name="T75" fmla="*/ 28 h 104"/>
                <a:gd name="T76" fmla="*/ 191 w 421"/>
                <a:gd name="T77" fmla="*/ 28 h 104"/>
                <a:gd name="T78" fmla="*/ 138 w 421"/>
                <a:gd name="T79" fmla="*/ 25 h 104"/>
                <a:gd name="T80" fmla="*/ 78 w 421"/>
                <a:gd name="T81" fmla="*/ 19 h 104"/>
                <a:gd name="T82" fmla="*/ 35 w 421"/>
                <a:gd name="T83" fmla="*/ 10 h 104"/>
                <a:gd name="T84" fmla="*/ 10 w 421"/>
                <a:gd name="T85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21" h="104">
                  <a:moveTo>
                    <a:pt x="0" y="0"/>
                  </a:moveTo>
                  <a:lnTo>
                    <a:pt x="0" y="44"/>
                  </a:lnTo>
                  <a:lnTo>
                    <a:pt x="1" y="48"/>
                  </a:lnTo>
                  <a:lnTo>
                    <a:pt x="2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8" y="62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3" y="65"/>
                  </a:lnTo>
                  <a:lnTo>
                    <a:pt x="20" y="70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2" y="77"/>
                  </a:lnTo>
                  <a:lnTo>
                    <a:pt x="36" y="79"/>
                  </a:lnTo>
                  <a:lnTo>
                    <a:pt x="41" y="80"/>
                  </a:lnTo>
                  <a:lnTo>
                    <a:pt x="44" y="81"/>
                  </a:lnTo>
                  <a:lnTo>
                    <a:pt x="45" y="81"/>
                  </a:lnTo>
                  <a:lnTo>
                    <a:pt x="49" y="83"/>
                  </a:lnTo>
                  <a:lnTo>
                    <a:pt x="53" y="84"/>
                  </a:lnTo>
                  <a:lnTo>
                    <a:pt x="58" y="85"/>
                  </a:lnTo>
                  <a:lnTo>
                    <a:pt x="61" y="86"/>
                  </a:lnTo>
                  <a:lnTo>
                    <a:pt x="64" y="87"/>
                  </a:lnTo>
                  <a:lnTo>
                    <a:pt x="66" y="87"/>
                  </a:lnTo>
                  <a:lnTo>
                    <a:pt x="82" y="92"/>
                  </a:lnTo>
                  <a:lnTo>
                    <a:pt x="98" y="95"/>
                  </a:lnTo>
                  <a:lnTo>
                    <a:pt x="115" y="97"/>
                  </a:lnTo>
                  <a:lnTo>
                    <a:pt x="133" y="99"/>
                  </a:lnTo>
                  <a:lnTo>
                    <a:pt x="166" y="102"/>
                  </a:lnTo>
                  <a:lnTo>
                    <a:pt x="197" y="104"/>
                  </a:lnTo>
                  <a:lnTo>
                    <a:pt x="203" y="104"/>
                  </a:lnTo>
                  <a:lnTo>
                    <a:pt x="211" y="104"/>
                  </a:lnTo>
                  <a:lnTo>
                    <a:pt x="217" y="104"/>
                  </a:lnTo>
                  <a:lnTo>
                    <a:pt x="225" y="104"/>
                  </a:lnTo>
                  <a:lnTo>
                    <a:pt x="255" y="102"/>
                  </a:lnTo>
                  <a:lnTo>
                    <a:pt x="289" y="99"/>
                  </a:lnTo>
                  <a:lnTo>
                    <a:pt x="306" y="97"/>
                  </a:lnTo>
                  <a:lnTo>
                    <a:pt x="322" y="95"/>
                  </a:lnTo>
                  <a:lnTo>
                    <a:pt x="340" y="92"/>
                  </a:lnTo>
                  <a:lnTo>
                    <a:pt x="356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4" y="85"/>
                  </a:lnTo>
                  <a:lnTo>
                    <a:pt x="368" y="84"/>
                  </a:lnTo>
                  <a:lnTo>
                    <a:pt x="372" y="83"/>
                  </a:lnTo>
                  <a:lnTo>
                    <a:pt x="376" y="81"/>
                  </a:lnTo>
                  <a:lnTo>
                    <a:pt x="378" y="81"/>
                  </a:lnTo>
                  <a:lnTo>
                    <a:pt x="379" y="80"/>
                  </a:lnTo>
                  <a:lnTo>
                    <a:pt x="385" y="79"/>
                  </a:lnTo>
                  <a:lnTo>
                    <a:pt x="390" y="77"/>
                  </a:lnTo>
                  <a:lnTo>
                    <a:pt x="390" y="76"/>
                  </a:lnTo>
                  <a:lnTo>
                    <a:pt x="391" y="76"/>
                  </a:lnTo>
                  <a:lnTo>
                    <a:pt x="401" y="70"/>
                  </a:lnTo>
                  <a:lnTo>
                    <a:pt x="409" y="65"/>
                  </a:lnTo>
                  <a:lnTo>
                    <a:pt x="409" y="65"/>
                  </a:lnTo>
                  <a:lnTo>
                    <a:pt x="409" y="65"/>
                  </a:lnTo>
                  <a:lnTo>
                    <a:pt x="413" y="62"/>
                  </a:lnTo>
                  <a:lnTo>
                    <a:pt x="416" y="59"/>
                  </a:lnTo>
                  <a:lnTo>
                    <a:pt x="417" y="57"/>
                  </a:lnTo>
                  <a:lnTo>
                    <a:pt x="417" y="56"/>
                  </a:lnTo>
                  <a:lnTo>
                    <a:pt x="419" y="54"/>
                  </a:lnTo>
                  <a:lnTo>
                    <a:pt x="420" y="52"/>
                  </a:lnTo>
                  <a:lnTo>
                    <a:pt x="421" y="48"/>
                  </a:lnTo>
                  <a:lnTo>
                    <a:pt x="421" y="44"/>
                  </a:lnTo>
                  <a:lnTo>
                    <a:pt x="421" y="0"/>
                  </a:lnTo>
                  <a:lnTo>
                    <a:pt x="410" y="4"/>
                  </a:lnTo>
                  <a:lnTo>
                    <a:pt x="399" y="7"/>
                  </a:lnTo>
                  <a:lnTo>
                    <a:pt x="386" y="10"/>
                  </a:lnTo>
                  <a:lnTo>
                    <a:pt x="373" y="13"/>
                  </a:lnTo>
                  <a:lnTo>
                    <a:pt x="344" y="19"/>
                  </a:lnTo>
                  <a:lnTo>
                    <a:pt x="314" y="23"/>
                  </a:lnTo>
                  <a:lnTo>
                    <a:pt x="284" y="25"/>
                  </a:lnTo>
                  <a:lnTo>
                    <a:pt x="256" y="27"/>
                  </a:lnTo>
                  <a:lnTo>
                    <a:pt x="231" y="28"/>
                  </a:lnTo>
                  <a:lnTo>
                    <a:pt x="211" y="28"/>
                  </a:lnTo>
                  <a:lnTo>
                    <a:pt x="191" y="28"/>
                  </a:lnTo>
                  <a:lnTo>
                    <a:pt x="166" y="27"/>
                  </a:lnTo>
                  <a:lnTo>
                    <a:pt x="138" y="25"/>
                  </a:lnTo>
                  <a:lnTo>
                    <a:pt x="108" y="23"/>
                  </a:lnTo>
                  <a:lnTo>
                    <a:pt x="78" y="19"/>
                  </a:lnTo>
                  <a:lnTo>
                    <a:pt x="49" y="13"/>
                  </a:lnTo>
                  <a:lnTo>
                    <a:pt x="35" y="10"/>
                  </a:lnTo>
                  <a:lnTo>
                    <a:pt x="22" y="7"/>
                  </a:lnTo>
                  <a:lnTo>
                    <a:pt x="1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500">
              <a:extLst>
                <a:ext uri="{FF2B5EF4-FFF2-40B4-BE49-F238E27FC236}">
                  <a16:creationId xmlns="" xmlns:a16="http://schemas.microsoft.com/office/drawing/2014/main" id="{036CBA8F-9F88-4300-B48F-407FA1265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1474788"/>
              <a:ext cx="133350" cy="28575"/>
            </a:xfrm>
            <a:custGeom>
              <a:avLst/>
              <a:gdLst>
                <a:gd name="T0" fmla="*/ 420 w 420"/>
                <a:gd name="T1" fmla="*/ 58 h 90"/>
                <a:gd name="T2" fmla="*/ 419 w 420"/>
                <a:gd name="T3" fmla="*/ 55 h 90"/>
                <a:gd name="T4" fmla="*/ 418 w 420"/>
                <a:gd name="T5" fmla="*/ 50 h 90"/>
                <a:gd name="T6" fmla="*/ 416 w 420"/>
                <a:gd name="T7" fmla="*/ 47 h 90"/>
                <a:gd name="T8" fmla="*/ 413 w 420"/>
                <a:gd name="T9" fmla="*/ 44 h 90"/>
                <a:gd name="T10" fmla="*/ 406 w 420"/>
                <a:gd name="T11" fmla="*/ 37 h 90"/>
                <a:gd name="T12" fmla="*/ 397 w 420"/>
                <a:gd name="T13" fmla="*/ 32 h 90"/>
                <a:gd name="T14" fmla="*/ 386 w 420"/>
                <a:gd name="T15" fmla="*/ 27 h 90"/>
                <a:gd name="T16" fmla="*/ 374 w 420"/>
                <a:gd name="T17" fmla="*/ 22 h 90"/>
                <a:gd name="T18" fmla="*/ 360 w 420"/>
                <a:gd name="T19" fmla="*/ 18 h 90"/>
                <a:gd name="T20" fmla="*/ 345 w 420"/>
                <a:gd name="T21" fmla="*/ 14 h 90"/>
                <a:gd name="T22" fmla="*/ 313 w 420"/>
                <a:gd name="T23" fmla="*/ 9 h 90"/>
                <a:gd name="T24" fmla="*/ 277 w 420"/>
                <a:gd name="T25" fmla="*/ 3 h 90"/>
                <a:gd name="T26" fmla="*/ 243 w 420"/>
                <a:gd name="T27" fmla="*/ 1 h 90"/>
                <a:gd name="T28" fmla="*/ 210 w 420"/>
                <a:gd name="T29" fmla="*/ 0 h 90"/>
                <a:gd name="T30" fmla="*/ 172 w 420"/>
                <a:gd name="T31" fmla="*/ 1 h 90"/>
                <a:gd name="T32" fmla="*/ 133 w 420"/>
                <a:gd name="T33" fmla="*/ 4 h 90"/>
                <a:gd name="T34" fmla="*/ 113 w 420"/>
                <a:gd name="T35" fmla="*/ 7 h 90"/>
                <a:gd name="T36" fmla="*/ 94 w 420"/>
                <a:gd name="T37" fmla="*/ 11 h 90"/>
                <a:gd name="T38" fmla="*/ 76 w 420"/>
                <a:gd name="T39" fmla="*/ 14 h 90"/>
                <a:gd name="T40" fmla="*/ 59 w 420"/>
                <a:gd name="T41" fmla="*/ 18 h 90"/>
                <a:gd name="T42" fmla="*/ 59 w 420"/>
                <a:gd name="T43" fmla="*/ 18 h 90"/>
                <a:gd name="T44" fmla="*/ 55 w 420"/>
                <a:gd name="T45" fmla="*/ 19 h 90"/>
                <a:gd name="T46" fmla="*/ 52 w 420"/>
                <a:gd name="T47" fmla="*/ 20 h 90"/>
                <a:gd name="T48" fmla="*/ 48 w 420"/>
                <a:gd name="T49" fmla="*/ 21 h 90"/>
                <a:gd name="T50" fmla="*/ 44 w 420"/>
                <a:gd name="T51" fmla="*/ 22 h 90"/>
                <a:gd name="T52" fmla="*/ 43 w 420"/>
                <a:gd name="T53" fmla="*/ 24 h 90"/>
                <a:gd name="T54" fmla="*/ 40 w 420"/>
                <a:gd name="T55" fmla="*/ 24 h 90"/>
                <a:gd name="T56" fmla="*/ 35 w 420"/>
                <a:gd name="T57" fmla="*/ 26 h 90"/>
                <a:gd name="T58" fmla="*/ 31 w 420"/>
                <a:gd name="T59" fmla="*/ 28 h 90"/>
                <a:gd name="T60" fmla="*/ 30 w 420"/>
                <a:gd name="T61" fmla="*/ 28 h 90"/>
                <a:gd name="T62" fmla="*/ 30 w 420"/>
                <a:gd name="T63" fmla="*/ 28 h 90"/>
                <a:gd name="T64" fmla="*/ 19 w 420"/>
                <a:gd name="T65" fmla="*/ 33 h 90"/>
                <a:gd name="T66" fmla="*/ 12 w 420"/>
                <a:gd name="T67" fmla="*/ 40 h 90"/>
                <a:gd name="T68" fmla="*/ 10 w 420"/>
                <a:gd name="T69" fmla="*/ 40 h 90"/>
                <a:gd name="T70" fmla="*/ 10 w 420"/>
                <a:gd name="T71" fmla="*/ 40 h 90"/>
                <a:gd name="T72" fmla="*/ 7 w 420"/>
                <a:gd name="T73" fmla="*/ 43 h 90"/>
                <a:gd name="T74" fmla="*/ 5 w 420"/>
                <a:gd name="T75" fmla="*/ 46 h 90"/>
                <a:gd name="T76" fmla="*/ 4 w 420"/>
                <a:gd name="T77" fmla="*/ 47 h 90"/>
                <a:gd name="T78" fmla="*/ 4 w 420"/>
                <a:gd name="T79" fmla="*/ 48 h 90"/>
                <a:gd name="T80" fmla="*/ 2 w 420"/>
                <a:gd name="T81" fmla="*/ 50 h 90"/>
                <a:gd name="T82" fmla="*/ 1 w 420"/>
                <a:gd name="T83" fmla="*/ 52 h 90"/>
                <a:gd name="T84" fmla="*/ 0 w 420"/>
                <a:gd name="T85" fmla="*/ 56 h 90"/>
                <a:gd name="T86" fmla="*/ 0 w 420"/>
                <a:gd name="T87" fmla="*/ 58 h 90"/>
                <a:gd name="T88" fmla="*/ 8 w 420"/>
                <a:gd name="T89" fmla="*/ 63 h 90"/>
                <a:gd name="T90" fmla="*/ 22 w 420"/>
                <a:gd name="T91" fmla="*/ 68 h 90"/>
                <a:gd name="T92" fmla="*/ 43 w 420"/>
                <a:gd name="T93" fmla="*/ 74 h 90"/>
                <a:gd name="T94" fmla="*/ 67 w 420"/>
                <a:gd name="T95" fmla="*/ 78 h 90"/>
                <a:gd name="T96" fmla="*/ 96 w 420"/>
                <a:gd name="T97" fmla="*/ 84 h 90"/>
                <a:gd name="T98" fmla="*/ 131 w 420"/>
                <a:gd name="T99" fmla="*/ 87 h 90"/>
                <a:gd name="T100" fmla="*/ 168 w 420"/>
                <a:gd name="T101" fmla="*/ 90 h 90"/>
                <a:gd name="T102" fmla="*/ 210 w 420"/>
                <a:gd name="T103" fmla="*/ 90 h 90"/>
                <a:gd name="T104" fmla="*/ 251 w 420"/>
                <a:gd name="T105" fmla="*/ 90 h 90"/>
                <a:gd name="T106" fmla="*/ 289 w 420"/>
                <a:gd name="T107" fmla="*/ 87 h 90"/>
                <a:gd name="T108" fmla="*/ 323 w 420"/>
                <a:gd name="T109" fmla="*/ 84 h 90"/>
                <a:gd name="T110" fmla="*/ 353 w 420"/>
                <a:gd name="T111" fmla="*/ 78 h 90"/>
                <a:gd name="T112" fmla="*/ 377 w 420"/>
                <a:gd name="T113" fmla="*/ 74 h 90"/>
                <a:gd name="T114" fmla="*/ 398 w 420"/>
                <a:gd name="T115" fmla="*/ 68 h 90"/>
                <a:gd name="T116" fmla="*/ 412 w 420"/>
                <a:gd name="T117" fmla="*/ 62 h 90"/>
                <a:gd name="T118" fmla="*/ 420 w 420"/>
                <a:gd name="T119" fmla="*/ 5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0" h="90">
                  <a:moveTo>
                    <a:pt x="420" y="58"/>
                  </a:moveTo>
                  <a:lnTo>
                    <a:pt x="419" y="55"/>
                  </a:lnTo>
                  <a:lnTo>
                    <a:pt x="418" y="50"/>
                  </a:lnTo>
                  <a:lnTo>
                    <a:pt x="416" y="47"/>
                  </a:lnTo>
                  <a:lnTo>
                    <a:pt x="413" y="44"/>
                  </a:lnTo>
                  <a:lnTo>
                    <a:pt x="406" y="37"/>
                  </a:lnTo>
                  <a:lnTo>
                    <a:pt x="397" y="32"/>
                  </a:lnTo>
                  <a:lnTo>
                    <a:pt x="386" y="27"/>
                  </a:lnTo>
                  <a:lnTo>
                    <a:pt x="374" y="22"/>
                  </a:lnTo>
                  <a:lnTo>
                    <a:pt x="360" y="18"/>
                  </a:lnTo>
                  <a:lnTo>
                    <a:pt x="345" y="14"/>
                  </a:lnTo>
                  <a:lnTo>
                    <a:pt x="313" y="9"/>
                  </a:lnTo>
                  <a:lnTo>
                    <a:pt x="277" y="3"/>
                  </a:lnTo>
                  <a:lnTo>
                    <a:pt x="243" y="1"/>
                  </a:lnTo>
                  <a:lnTo>
                    <a:pt x="210" y="0"/>
                  </a:lnTo>
                  <a:lnTo>
                    <a:pt x="172" y="1"/>
                  </a:lnTo>
                  <a:lnTo>
                    <a:pt x="133" y="4"/>
                  </a:lnTo>
                  <a:lnTo>
                    <a:pt x="113" y="7"/>
                  </a:lnTo>
                  <a:lnTo>
                    <a:pt x="94" y="11"/>
                  </a:lnTo>
                  <a:lnTo>
                    <a:pt x="76" y="14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5" y="19"/>
                  </a:lnTo>
                  <a:lnTo>
                    <a:pt x="52" y="20"/>
                  </a:lnTo>
                  <a:lnTo>
                    <a:pt x="48" y="21"/>
                  </a:lnTo>
                  <a:lnTo>
                    <a:pt x="44" y="22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35" y="26"/>
                  </a:lnTo>
                  <a:lnTo>
                    <a:pt x="31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19" y="33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6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2" y="50"/>
                  </a:lnTo>
                  <a:lnTo>
                    <a:pt x="1" y="52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8" y="63"/>
                  </a:lnTo>
                  <a:lnTo>
                    <a:pt x="22" y="68"/>
                  </a:lnTo>
                  <a:lnTo>
                    <a:pt x="43" y="74"/>
                  </a:lnTo>
                  <a:lnTo>
                    <a:pt x="67" y="78"/>
                  </a:lnTo>
                  <a:lnTo>
                    <a:pt x="96" y="84"/>
                  </a:lnTo>
                  <a:lnTo>
                    <a:pt x="131" y="87"/>
                  </a:lnTo>
                  <a:lnTo>
                    <a:pt x="168" y="90"/>
                  </a:lnTo>
                  <a:lnTo>
                    <a:pt x="210" y="90"/>
                  </a:lnTo>
                  <a:lnTo>
                    <a:pt x="251" y="90"/>
                  </a:lnTo>
                  <a:lnTo>
                    <a:pt x="289" y="87"/>
                  </a:lnTo>
                  <a:lnTo>
                    <a:pt x="323" y="84"/>
                  </a:lnTo>
                  <a:lnTo>
                    <a:pt x="353" y="78"/>
                  </a:lnTo>
                  <a:lnTo>
                    <a:pt x="377" y="74"/>
                  </a:lnTo>
                  <a:lnTo>
                    <a:pt x="398" y="68"/>
                  </a:lnTo>
                  <a:lnTo>
                    <a:pt x="412" y="62"/>
                  </a:lnTo>
                  <a:lnTo>
                    <a:pt x="42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501">
              <a:extLst>
                <a:ext uri="{FF2B5EF4-FFF2-40B4-BE49-F238E27FC236}">
                  <a16:creationId xmlns="" xmlns:a16="http://schemas.microsoft.com/office/drawing/2014/main" id="{3C649009-42C4-4E14-A6C0-DD67C51CD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1503363"/>
              <a:ext cx="133350" cy="23813"/>
            </a:xfrm>
            <a:custGeom>
              <a:avLst/>
              <a:gdLst>
                <a:gd name="T0" fmla="*/ 0 w 421"/>
                <a:gd name="T1" fmla="*/ 0 h 75"/>
                <a:gd name="T2" fmla="*/ 0 w 421"/>
                <a:gd name="T3" fmla="*/ 42 h 75"/>
                <a:gd name="T4" fmla="*/ 8 w 421"/>
                <a:gd name="T5" fmla="*/ 46 h 75"/>
                <a:gd name="T6" fmla="*/ 22 w 421"/>
                <a:gd name="T7" fmla="*/ 52 h 75"/>
                <a:gd name="T8" fmla="*/ 43 w 421"/>
                <a:gd name="T9" fmla="*/ 57 h 75"/>
                <a:gd name="T10" fmla="*/ 67 w 421"/>
                <a:gd name="T11" fmla="*/ 62 h 75"/>
                <a:gd name="T12" fmla="*/ 97 w 421"/>
                <a:gd name="T13" fmla="*/ 68 h 75"/>
                <a:gd name="T14" fmla="*/ 130 w 421"/>
                <a:gd name="T15" fmla="*/ 71 h 75"/>
                <a:gd name="T16" fmla="*/ 169 w 421"/>
                <a:gd name="T17" fmla="*/ 74 h 75"/>
                <a:gd name="T18" fmla="*/ 211 w 421"/>
                <a:gd name="T19" fmla="*/ 75 h 75"/>
                <a:gd name="T20" fmla="*/ 253 w 421"/>
                <a:gd name="T21" fmla="*/ 74 h 75"/>
                <a:gd name="T22" fmla="*/ 290 w 421"/>
                <a:gd name="T23" fmla="*/ 71 h 75"/>
                <a:gd name="T24" fmla="*/ 325 w 421"/>
                <a:gd name="T25" fmla="*/ 68 h 75"/>
                <a:gd name="T26" fmla="*/ 355 w 421"/>
                <a:gd name="T27" fmla="*/ 62 h 75"/>
                <a:gd name="T28" fmla="*/ 379 w 421"/>
                <a:gd name="T29" fmla="*/ 57 h 75"/>
                <a:gd name="T30" fmla="*/ 399 w 421"/>
                <a:gd name="T31" fmla="*/ 52 h 75"/>
                <a:gd name="T32" fmla="*/ 414 w 421"/>
                <a:gd name="T33" fmla="*/ 46 h 75"/>
                <a:gd name="T34" fmla="*/ 421 w 421"/>
                <a:gd name="T35" fmla="*/ 42 h 75"/>
                <a:gd name="T36" fmla="*/ 421 w 421"/>
                <a:gd name="T37" fmla="*/ 0 h 75"/>
                <a:gd name="T38" fmla="*/ 410 w 421"/>
                <a:gd name="T39" fmla="*/ 4 h 75"/>
                <a:gd name="T40" fmla="*/ 399 w 421"/>
                <a:gd name="T41" fmla="*/ 8 h 75"/>
                <a:gd name="T42" fmla="*/ 386 w 421"/>
                <a:gd name="T43" fmla="*/ 12 h 75"/>
                <a:gd name="T44" fmla="*/ 373 w 421"/>
                <a:gd name="T45" fmla="*/ 14 h 75"/>
                <a:gd name="T46" fmla="*/ 344 w 421"/>
                <a:gd name="T47" fmla="*/ 19 h 75"/>
                <a:gd name="T48" fmla="*/ 314 w 421"/>
                <a:gd name="T49" fmla="*/ 24 h 75"/>
                <a:gd name="T50" fmla="*/ 284 w 421"/>
                <a:gd name="T51" fmla="*/ 27 h 75"/>
                <a:gd name="T52" fmla="*/ 256 w 421"/>
                <a:gd name="T53" fmla="*/ 28 h 75"/>
                <a:gd name="T54" fmla="*/ 231 w 421"/>
                <a:gd name="T55" fmla="*/ 29 h 75"/>
                <a:gd name="T56" fmla="*/ 211 w 421"/>
                <a:gd name="T57" fmla="*/ 30 h 75"/>
                <a:gd name="T58" fmla="*/ 191 w 421"/>
                <a:gd name="T59" fmla="*/ 29 h 75"/>
                <a:gd name="T60" fmla="*/ 166 w 421"/>
                <a:gd name="T61" fmla="*/ 28 h 75"/>
                <a:gd name="T62" fmla="*/ 138 w 421"/>
                <a:gd name="T63" fmla="*/ 27 h 75"/>
                <a:gd name="T64" fmla="*/ 108 w 421"/>
                <a:gd name="T65" fmla="*/ 24 h 75"/>
                <a:gd name="T66" fmla="*/ 78 w 421"/>
                <a:gd name="T67" fmla="*/ 19 h 75"/>
                <a:gd name="T68" fmla="*/ 49 w 421"/>
                <a:gd name="T69" fmla="*/ 15 h 75"/>
                <a:gd name="T70" fmla="*/ 35 w 421"/>
                <a:gd name="T71" fmla="*/ 12 h 75"/>
                <a:gd name="T72" fmla="*/ 22 w 421"/>
                <a:gd name="T73" fmla="*/ 8 h 75"/>
                <a:gd name="T74" fmla="*/ 10 w 421"/>
                <a:gd name="T75" fmla="*/ 4 h 75"/>
                <a:gd name="T76" fmla="*/ 0 w 421"/>
                <a:gd name="T77" fmla="*/ 0 h 75"/>
                <a:gd name="T78" fmla="*/ 0 w 421"/>
                <a:gd name="T7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1" h="75">
                  <a:moveTo>
                    <a:pt x="0" y="0"/>
                  </a:moveTo>
                  <a:lnTo>
                    <a:pt x="0" y="42"/>
                  </a:lnTo>
                  <a:lnTo>
                    <a:pt x="8" y="46"/>
                  </a:lnTo>
                  <a:lnTo>
                    <a:pt x="22" y="52"/>
                  </a:lnTo>
                  <a:lnTo>
                    <a:pt x="43" y="57"/>
                  </a:lnTo>
                  <a:lnTo>
                    <a:pt x="67" y="62"/>
                  </a:lnTo>
                  <a:lnTo>
                    <a:pt x="97" y="68"/>
                  </a:lnTo>
                  <a:lnTo>
                    <a:pt x="130" y="71"/>
                  </a:lnTo>
                  <a:lnTo>
                    <a:pt x="169" y="74"/>
                  </a:lnTo>
                  <a:lnTo>
                    <a:pt x="211" y="75"/>
                  </a:lnTo>
                  <a:lnTo>
                    <a:pt x="253" y="74"/>
                  </a:lnTo>
                  <a:lnTo>
                    <a:pt x="290" y="71"/>
                  </a:lnTo>
                  <a:lnTo>
                    <a:pt x="325" y="68"/>
                  </a:lnTo>
                  <a:lnTo>
                    <a:pt x="355" y="62"/>
                  </a:lnTo>
                  <a:lnTo>
                    <a:pt x="379" y="57"/>
                  </a:lnTo>
                  <a:lnTo>
                    <a:pt x="399" y="52"/>
                  </a:lnTo>
                  <a:lnTo>
                    <a:pt x="414" y="46"/>
                  </a:lnTo>
                  <a:lnTo>
                    <a:pt x="421" y="42"/>
                  </a:lnTo>
                  <a:lnTo>
                    <a:pt x="421" y="0"/>
                  </a:lnTo>
                  <a:lnTo>
                    <a:pt x="410" y="4"/>
                  </a:lnTo>
                  <a:lnTo>
                    <a:pt x="399" y="8"/>
                  </a:lnTo>
                  <a:lnTo>
                    <a:pt x="386" y="12"/>
                  </a:lnTo>
                  <a:lnTo>
                    <a:pt x="373" y="14"/>
                  </a:lnTo>
                  <a:lnTo>
                    <a:pt x="344" y="19"/>
                  </a:lnTo>
                  <a:lnTo>
                    <a:pt x="314" y="24"/>
                  </a:lnTo>
                  <a:lnTo>
                    <a:pt x="284" y="27"/>
                  </a:lnTo>
                  <a:lnTo>
                    <a:pt x="256" y="28"/>
                  </a:lnTo>
                  <a:lnTo>
                    <a:pt x="231" y="29"/>
                  </a:lnTo>
                  <a:lnTo>
                    <a:pt x="211" y="30"/>
                  </a:lnTo>
                  <a:lnTo>
                    <a:pt x="191" y="29"/>
                  </a:lnTo>
                  <a:lnTo>
                    <a:pt x="166" y="28"/>
                  </a:lnTo>
                  <a:lnTo>
                    <a:pt x="138" y="27"/>
                  </a:lnTo>
                  <a:lnTo>
                    <a:pt x="108" y="24"/>
                  </a:lnTo>
                  <a:lnTo>
                    <a:pt x="78" y="19"/>
                  </a:lnTo>
                  <a:lnTo>
                    <a:pt x="49" y="15"/>
                  </a:lnTo>
                  <a:lnTo>
                    <a:pt x="35" y="12"/>
                  </a:lnTo>
                  <a:lnTo>
                    <a:pt x="22" y="8"/>
                  </a:lnTo>
                  <a:lnTo>
                    <a:pt x="1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502">
              <a:extLst>
                <a:ext uri="{FF2B5EF4-FFF2-40B4-BE49-F238E27FC236}">
                  <a16:creationId xmlns="" xmlns:a16="http://schemas.microsoft.com/office/drawing/2014/main" id="{284CBCA0-368D-41DB-A69E-C95324BB5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1574800"/>
              <a:ext cx="133350" cy="23813"/>
            </a:xfrm>
            <a:custGeom>
              <a:avLst/>
              <a:gdLst>
                <a:gd name="T0" fmla="*/ 0 w 421"/>
                <a:gd name="T1" fmla="*/ 0 h 75"/>
                <a:gd name="T2" fmla="*/ 0 w 421"/>
                <a:gd name="T3" fmla="*/ 42 h 75"/>
                <a:gd name="T4" fmla="*/ 8 w 421"/>
                <a:gd name="T5" fmla="*/ 48 h 75"/>
                <a:gd name="T6" fmla="*/ 22 w 421"/>
                <a:gd name="T7" fmla="*/ 53 h 75"/>
                <a:gd name="T8" fmla="*/ 43 w 421"/>
                <a:gd name="T9" fmla="*/ 58 h 75"/>
                <a:gd name="T10" fmla="*/ 67 w 421"/>
                <a:gd name="T11" fmla="*/ 64 h 75"/>
                <a:gd name="T12" fmla="*/ 97 w 421"/>
                <a:gd name="T13" fmla="*/ 68 h 75"/>
                <a:gd name="T14" fmla="*/ 130 w 421"/>
                <a:gd name="T15" fmla="*/ 72 h 75"/>
                <a:gd name="T16" fmla="*/ 169 w 421"/>
                <a:gd name="T17" fmla="*/ 74 h 75"/>
                <a:gd name="T18" fmla="*/ 211 w 421"/>
                <a:gd name="T19" fmla="*/ 75 h 75"/>
                <a:gd name="T20" fmla="*/ 253 w 421"/>
                <a:gd name="T21" fmla="*/ 74 h 75"/>
                <a:gd name="T22" fmla="*/ 290 w 421"/>
                <a:gd name="T23" fmla="*/ 72 h 75"/>
                <a:gd name="T24" fmla="*/ 325 w 421"/>
                <a:gd name="T25" fmla="*/ 68 h 75"/>
                <a:gd name="T26" fmla="*/ 355 w 421"/>
                <a:gd name="T27" fmla="*/ 64 h 75"/>
                <a:gd name="T28" fmla="*/ 379 w 421"/>
                <a:gd name="T29" fmla="*/ 58 h 75"/>
                <a:gd name="T30" fmla="*/ 399 w 421"/>
                <a:gd name="T31" fmla="*/ 53 h 75"/>
                <a:gd name="T32" fmla="*/ 414 w 421"/>
                <a:gd name="T33" fmla="*/ 48 h 75"/>
                <a:gd name="T34" fmla="*/ 421 w 421"/>
                <a:gd name="T35" fmla="*/ 42 h 75"/>
                <a:gd name="T36" fmla="*/ 421 w 421"/>
                <a:gd name="T37" fmla="*/ 0 h 75"/>
                <a:gd name="T38" fmla="*/ 410 w 421"/>
                <a:gd name="T39" fmla="*/ 5 h 75"/>
                <a:gd name="T40" fmla="*/ 399 w 421"/>
                <a:gd name="T41" fmla="*/ 9 h 75"/>
                <a:gd name="T42" fmla="*/ 386 w 421"/>
                <a:gd name="T43" fmla="*/ 12 h 75"/>
                <a:gd name="T44" fmla="*/ 373 w 421"/>
                <a:gd name="T45" fmla="*/ 15 h 75"/>
                <a:gd name="T46" fmla="*/ 344 w 421"/>
                <a:gd name="T47" fmla="*/ 21 h 75"/>
                <a:gd name="T48" fmla="*/ 314 w 421"/>
                <a:gd name="T49" fmla="*/ 24 h 75"/>
                <a:gd name="T50" fmla="*/ 284 w 421"/>
                <a:gd name="T51" fmla="*/ 27 h 75"/>
                <a:gd name="T52" fmla="*/ 256 w 421"/>
                <a:gd name="T53" fmla="*/ 29 h 75"/>
                <a:gd name="T54" fmla="*/ 231 w 421"/>
                <a:gd name="T55" fmla="*/ 30 h 75"/>
                <a:gd name="T56" fmla="*/ 211 w 421"/>
                <a:gd name="T57" fmla="*/ 30 h 75"/>
                <a:gd name="T58" fmla="*/ 191 w 421"/>
                <a:gd name="T59" fmla="*/ 30 h 75"/>
                <a:gd name="T60" fmla="*/ 166 w 421"/>
                <a:gd name="T61" fmla="*/ 29 h 75"/>
                <a:gd name="T62" fmla="*/ 138 w 421"/>
                <a:gd name="T63" fmla="*/ 27 h 75"/>
                <a:gd name="T64" fmla="*/ 108 w 421"/>
                <a:gd name="T65" fmla="*/ 24 h 75"/>
                <a:gd name="T66" fmla="*/ 78 w 421"/>
                <a:gd name="T67" fmla="*/ 21 h 75"/>
                <a:gd name="T68" fmla="*/ 49 w 421"/>
                <a:gd name="T69" fmla="*/ 15 h 75"/>
                <a:gd name="T70" fmla="*/ 35 w 421"/>
                <a:gd name="T71" fmla="*/ 12 h 75"/>
                <a:gd name="T72" fmla="*/ 22 w 421"/>
                <a:gd name="T73" fmla="*/ 9 h 75"/>
                <a:gd name="T74" fmla="*/ 10 w 421"/>
                <a:gd name="T75" fmla="*/ 5 h 75"/>
                <a:gd name="T76" fmla="*/ 0 w 421"/>
                <a:gd name="T77" fmla="*/ 1 h 75"/>
                <a:gd name="T78" fmla="*/ 0 w 421"/>
                <a:gd name="T7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1" h="75">
                  <a:moveTo>
                    <a:pt x="0" y="0"/>
                  </a:moveTo>
                  <a:lnTo>
                    <a:pt x="0" y="42"/>
                  </a:lnTo>
                  <a:lnTo>
                    <a:pt x="8" y="48"/>
                  </a:lnTo>
                  <a:lnTo>
                    <a:pt x="22" y="53"/>
                  </a:lnTo>
                  <a:lnTo>
                    <a:pt x="43" y="58"/>
                  </a:lnTo>
                  <a:lnTo>
                    <a:pt x="67" y="64"/>
                  </a:lnTo>
                  <a:lnTo>
                    <a:pt x="97" y="68"/>
                  </a:lnTo>
                  <a:lnTo>
                    <a:pt x="130" y="72"/>
                  </a:lnTo>
                  <a:lnTo>
                    <a:pt x="169" y="74"/>
                  </a:lnTo>
                  <a:lnTo>
                    <a:pt x="211" y="75"/>
                  </a:lnTo>
                  <a:lnTo>
                    <a:pt x="253" y="74"/>
                  </a:lnTo>
                  <a:lnTo>
                    <a:pt x="290" y="72"/>
                  </a:lnTo>
                  <a:lnTo>
                    <a:pt x="325" y="68"/>
                  </a:lnTo>
                  <a:lnTo>
                    <a:pt x="355" y="64"/>
                  </a:lnTo>
                  <a:lnTo>
                    <a:pt x="379" y="58"/>
                  </a:lnTo>
                  <a:lnTo>
                    <a:pt x="399" y="53"/>
                  </a:lnTo>
                  <a:lnTo>
                    <a:pt x="414" y="48"/>
                  </a:lnTo>
                  <a:lnTo>
                    <a:pt x="421" y="42"/>
                  </a:lnTo>
                  <a:lnTo>
                    <a:pt x="421" y="0"/>
                  </a:lnTo>
                  <a:lnTo>
                    <a:pt x="410" y="5"/>
                  </a:lnTo>
                  <a:lnTo>
                    <a:pt x="399" y="9"/>
                  </a:lnTo>
                  <a:lnTo>
                    <a:pt x="386" y="12"/>
                  </a:lnTo>
                  <a:lnTo>
                    <a:pt x="373" y="15"/>
                  </a:lnTo>
                  <a:lnTo>
                    <a:pt x="344" y="21"/>
                  </a:lnTo>
                  <a:lnTo>
                    <a:pt x="314" y="24"/>
                  </a:lnTo>
                  <a:lnTo>
                    <a:pt x="284" y="27"/>
                  </a:lnTo>
                  <a:lnTo>
                    <a:pt x="256" y="29"/>
                  </a:lnTo>
                  <a:lnTo>
                    <a:pt x="231" y="30"/>
                  </a:lnTo>
                  <a:lnTo>
                    <a:pt x="211" y="30"/>
                  </a:lnTo>
                  <a:lnTo>
                    <a:pt x="191" y="30"/>
                  </a:lnTo>
                  <a:lnTo>
                    <a:pt x="166" y="29"/>
                  </a:lnTo>
                  <a:lnTo>
                    <a:pt x="138" y="27"/>
                  </a:lnTo>
                  <a:lnTo>
                    <a:pt x="108" y="24"/>
                  </a:lnTo>
                  <a:lnTo>
                    <a:pt x="78" y="21"/>
                  </a:lnTo>
                  <a:lnTo>
                    <a:pt x="49" y="15"/>
                  </a:lnTo>
                  <a:lnTo>
                    <a:pt x="35" y="12"/>
                  </a:lnTo>
                  <a:lnTo>
                    <a:pt x="22" y="9"/>
                  </a:lnTo>
                  <a:lnTo>
                    <a:pt x="1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503">
              <a:extLst>
                <a:ext uri="{FF2B5EF4-FFF2-40B4-BE49-F238E27FC236}">
                  <a16:creationId xmlns="" xmlns:a16="http://schemas.microsoft.com/office/drawing/2014/main" id="{DA6BFA1F-5580-464F-A9C3-888E5EC6C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1550988"/>
              <a:ext cx="133350" cy="23813"/>
            </a:xfrm>
            <a:custGeom>
              <a:avLst/>
              <a:gdLst>
                <a:gd name="T0" fmla="*/ 0 w 421"/>
                <a:gd name="T1" fmla="*/ 0 h 75"/>
                <a:gd name="T2" fmla="*/ 0 w 421"/>
                <a:gd name="T3" fmla="*/ 42 h 75"/>
                <a:gd name="T4" fmla="*/ 8 w 421"/>
                <a:gd name="T5" fmla="*/ 47 h 75"/>
                <a:gd name="T6" fmla="*/ 22 w 421"/>
                <a:gd name="T7" fmla="*/ 53 h 75"/>
                <a:gd name="T8" fmla="*/ 43 w 421"/>
                <a:gd name="T9" fmla="*/ 58 h 75"/>
                <a:gd name="T10" fmla="*/ 67 w 421"/>
                <a:gd name="T11" fmla="*/ 64 h 75"/>
                <a:gd name="T12" fmla="*/ 97 w 421"/>
                <a:gd name="T13" fmla="*/ 68 h 75"/>
                <a:gd name="T14" fmla="*/ 130 w 421"/>
                <a:gd name="T15" fmla="*/ 72 h 75"/>
                <a:gd name="T16" fmla="*/ 169 w 421"/>
                <a:gd name="T17" fmla="*/ 74 h 75"/>
                <a:gd name="T18" fmla="*/ 211 w 421"/>
                <a:gd name="T19" fmla="*/ 75 h 75"/>
                <a:gd name="T20" fmla="*/ 253 w 421"/>
                <a:gd name="T21" fmla="*/ 74 h 75"/>
                <a:gd name="T22" fmla="*/ 290 w 421"/>
                <a:gd name="T23" fmla="*/ 72 h 75"/>
                <a:gd name="T24" fmla="*/ 325 w 421"/>
                <a:gd name="T25" fmla="*/ 68 h 75"/>
                <a:gd name="T26" fmla="*/ 355 w 421"/>
                <a:gd name="T27" fmla="*/ 64 h 75"/>
                <a:gd name="T28" fmla="*/ 379 w 421"/>
                <a:gd name="T29" fmla="*/ 58 h 75"/>
                <a:gd name="T30" fmla="*/ 399 w 421"/>
                <a:gd name="T31" fmla="*/ 53 h 75"/>
                <a:gd name="T32" fmla="*/ 414 w 421"/>
                <a:gd name="T33" fmla="*/ 47 h 75"/>
                <a:gd name="T34" fmla="*/ 421 w 421"/>
                <a:gd name="T35" fmla="*/ 42 h 75"/>
                <a:gd name="T36" fmla="*/ 421 w 421"/>
                <a:gd name="T37" fmla="*/ 0 h 75"/>
                <a:gd name="T38" fmla="*/ 410 w 421"/>
                <a:gd name="T39" fmla="*/ 5 h 75"/>
                <a:gd name="T40" fmla="*/ 399 w 421"/>
                <a:gd name="T41" fmla="*/ 9 h 75"/>
                <a:gd name="T42" fmla="*/ 386 w 421"/>
                <a:gd name="T43" fmla="*/ 12 h 75"/>
                <a:gd name="T44" fmla="*/ 373 w 421"/>
                <a:gd name="T45" fmla="*/ 15 h 75"/>
                <a:gd name="T46" fmla="*/ 344 w 421"/>
                <a:gd name="T47" fmla="*/ 21 h 75"/>
                <a:gd name="T48" fmla="*/ 314 w 421"/>
                <a:gd name="T49" fmla="*/ 24 h 75"/>
                <a:gd name="T50" fmla="*/ 284 w 421"/>
                <a:gd name="T51" fmla="*/ 27 h 75"/>
                <a:gd name="T52" fmla="*/ 256 w 421"/>
                <a:gd name="T53" fmla="*/ 29 h 75"/>
                <a:gd name="T54" fmla="*/ 231 w 421"/>
                <a:gd name="T55" fmla="*/ 30 h 75"/>
                <a:gd name="T56" fmla="*/ 211 w 421"/>
                <a:gd name="T57" fmla="*/ 30 h 75"/>
                <a:gd name="T58" fmla="*/ 191 w 421"/>
                <a:gd name="T59" fmla="*/ 30 h 75"/>
                <a:gd name="T60" fmla="*/ 166 w 421"/>
                <a:gd name="T61" fmla="*/ 29 h 75"/>
                <a:gd name="T62" fmla="*/ 138 w 421"/>
                <a:gd name="T63" fmla="*/ 27 h 75"/>
                <a:gd name="T64" fmla="*/ 108 w 421"/>
                <a:gd name="T65" fmla="*/ 24 h 75"/>
                <a:gd name="T66" fmla="*/ 78 w 421"/>
                <a:gd name="T67" fmla="*/ 21 h 75"/>
                <a:gd name="T68" fmla="*/ 49 w 421"/>
                <a:gd name="T69" fmla="*/ 15 h 75"/>
                <a:gd name="T70" fmla="*/ 35 w 421"/>
                <a:gd name="T71" fmla="*/ 12 h 75"/>
                <a:gd name="T72" fmla="*/ 22 w 421"/>
                <a:gd name="T73" fmla="*/ 9 h 75"/>
                <a:gd name="T74" fmla="*/ 10 w 421"/>
                <a:gd name="T75" fmla="*/ 5 h 75"/>
                <a:gd name="T76" fmla="*/ 0 w 421"/>
                <a:gd name="T7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21" h="75">
                  <a:moveTo>
                    <a:pt x="0" y="0"/>
                  </a:moveTo>
                  <a:lnTo>
                    <a:pt x="0" y="42"/>
                  </a:lnTo>
                  <a:lnTo>
                    <a:pt x="8" y="47"/>
                  </a:lnTo>
                  <a:lnTo>
                    <a:pt x="22" y="53"/>
                  </a:lnTo>
                  <a:lnTo>
                    <a:pt x="43" y="58"/>
                  </a:lnTo>
                  <a:lnTo>
                    <a:pt x="67" y="64"/>
                  </a:lnTo>
                  <a:lnTo>
                    <a:pt x="97" y="68"/>
                  </a:lnTo>
                  <a:lnTo>
                    <a:pt x="130" y="72"/>
                  </a:lnTo>
                  <a:lnTo>
                    <a:pt x="169" y="74"/>
                  </a:lnTo>
                  <a:lnTo>
                    <a:pt x="211" y="75"/>
                  </a:lnTo>
                  <a:lnTo>
                    <a:pt x="253" y="74"/>
                  </a:lnTo>
                  <a:lnTo>
                    <a:pt x="290" y="72"/>
                  </a:lnTo>
                  <a:lnTo>
                    <a:pt x="325" y="68"/>
                  </a:lnTo>
                  <a:lnTo>
                    <a:pt x="355" y="64"/>
                  </a:lnTo>
                  <a:lnTo>
                    <a:pt x="379" y="58"/>
                  </a:lnTo>
                  <a:lnTo>
                    <a:pt x="399" y="53"/>
                  </a:lnTo>
                  <a:lnTo>
                    <a:pt x="414" y="47"/>
                  </a:lnTo>
                  <a:lnTo>
                    <a:pt x="421" y="42"/>
                  </a:lnTo>
                  <a:lnTo>
                    <a:pt x="421" y="0"/>
                  </a:lnTo>
                  <a:lnTo>
                    <a:pt x="410" y="5"/>
                  </a:lnTo>
                  <a:lnTo>
                    <a:pt x="399" y="9"/>
                  </a:lnTo>
                  <a:lnTo>
                    <a:pt x="386" y="12"/>
                  </a:lnTo>
                  <a:lnTo>
                    <a:pt x="373" y="15"/>
                  </a:lnTo>
                  <a:lnTo>
                    <a:pt x="344" y="21"/>
                  </a:lnTo>
                  <a:lnTo>
                    <a:pt x="314" y="24"/>
                  </a:lnTo>
                  <a:lnTo>
                    <a:pt x="284" y="27"/>
                  </a:lnTo>
                  <a:lnTo>
                    <a:pt x="256" y="29"/>
                  </a:lnTo>
                  <a:lnTo>
                    <a:pt x="231" y="30"/>
                  </a:lnTo>
                  <a:lnTo>
                    <a:pt x="211" y="30"/>
                  </a:lnTo>
                  <a:lnTo>
                    <a:pt x="191" y="30"/>
                  </a:lnTo>
                  <a:lnTo>
                    <a:pt x="166" y="29"/>
                  </a:lnTo>
                  <a:lnTo>
                    <a:pt x="138" y="27"/>
                  </a:lnTo>
                  <a:lnTo>
                    <a:pt x="108" y="24"/>
                  </a:lnTo>
                  <a:lnTo>
                    <a:pt x="78" y="21"/>
                  </a:lnTo>
                  <a:lnTo>
                    <a:pt x="49" y="15"/>
                  </a:lnTo>
                  <a:lnTo>
                    <a:pt x="35" y="12"/>
                  </a:lnTo>
                  <a:lnTo>
                    <a:pt x="22" y="9"/>
                  </a:lnTo>
                  <a:lnTo>
                    <a:pt x="1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504">
              <a:extLst>
                <a:ext uri="{FF2B5EF4-FFF2-40B4-BE49-F238E27FC236}">
                  <a16:creationId xmlns="" xmlns:a16="http://schemas.microsoft.com/office/drawing/2014/main" id="{EA395928-7460-4AEE-A0C2-277FF4E3F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1527175"/>
              <a:ext cx="133350" cy="23813"/>
            </a:xfrm>
            <a:custGeom>
              <a:avLst/>
              <a:gdLst>
                <a:gd name="T0" fmla="*/ 0 w 421"/>
                <a:gd name="T1" fmla="*/ 0 h 75"/>
                <a:gd name="T2" fmla="*/ 0 w 421"/>
                <a:gd name="T3" fmla="*/ 42 h 75"/>
                <a:gd name="T4" fmla="*/ 8 w 421"/>
                <a:gd name="T5" fmla="*/ 46 h 75"/>
                <a:gd name="T6" fmla="*/ 22 w 421"/>
                <a:gd name="T7" fmla="*/ 52 h 75"/>
                <a:gd name="T8" fmla="*/ 43 w 421"/>
                <a:gd name="T9" fmla="*/ 58 h 75"/>
                <a:gd name="T10" fmla="*/ 67 w 421"/>
                <a:gd name="T11" fmla="*/ 63 h 75"/>
                <a:gd name="T12" fmla="*/ 97 w 421"/>
                <a:gd name="T13" fmla="*/ 68 h 75"/>
                <a:gd name="T14" fmla="*/ 130 w 421"/>
                <a:gd name="T15" fmla="*/ 72 h 75"/>
                <a:gd name="T16" fmla="*/ 169 w 421"/>
                <a:gd name="T17" fmla="*/ 74 h 75"/>
                <a:gd name="T18" fmla="*/ 211 w 421"/>
                <a:gd name="T19" fmla="*/ 75 h 75"/>
                <a:gd name="T20" fmla="*/ 253 w 421"/>
                <a:gd name="T21" fmla="*/ 74 h 75"/>
                <a:gd name="T22" fmla="*/ 290 w 421"/>
                <a:gd name="T23" fmla="*/ 72 h 75"/>
                <a:gd name="T24" fmla="*/ 325 w 421"/>
                <a:gd name="T25" fmla="*/ 68 h 75"/>
                <a:gd name="T26" fmla="*/ 355 w 421"/>
                <a:gd name="T27" fmla="*/ 63 h 75"/>
                <a:gd name="T28" fmla="*/ 379 w 421"/>
                <a:gd name="T29" fmla="*/ 58 h 75"/>
                <a:gd name="T30" fmla="*/ 399 w 421"/>
                <a:gd name="T31" fmla="*/ 52 h 75"/>
                <a:gd name="T32" fmla="*/ 414 w 421"/>
                <a:gd name="T33" fmla="*/ 47 h 75"/>
                <a:gd name="T34" fmla="*/ 421 w 421"/>
                <a:gd name="T35" fmla="*/ 42 h 75"/>
                <a:gd name="T36" fmla="*/ 421 w 421"/>
                <a:gd name="T37" fmla="*/ 0 h 75"/>
                <a:gd name="T38" fmla="*/ 410 w 421"/>
                <a:gd name="T39" fmla="*/ 4 h 75"/>
                <a:gd name="T40" fmla="*/ 399 w 421"/>
                <a:gd name="T41" fmla="*/ 9 h 75"/>
                <a:gd name="T42" fmla="*/ 386 w 421"/>
                <a:gd name="T43" fmla="*/ 12 h 75"/>
                <a:gd name="T44" fmla="*/ 373 w 421"/>
                <a:gd name="T45" fmla="*/ 15 h 75"/>
                <a:gd name="T46" fmla="*/ 344 w 421"/>
                <a:gd name="T47" fmla="*/ 19 h 75"/>
                <a:gd name="T48" fmla="*/ 314 w 421"/>
                <a:gd name="T49" fmla="*/ 24 h 75"/>
                <a:gd name="T50" fmla="*/ 284 w 421"/>
                <a:gd name="T51" fmla="*/ 27 h 75"/>
                <a:gd name="T52" fmla="*/ 256 w 421"/>
                <a:gd name="T53" fmla="*/ 29 h 75"/>
                <a:gd name="T54" fmla="*/ 231 w 421"/>
                <a:gd name="T55" fmla="*/ 29 h 75"/>
                <a:gd name="T56" fmla="*/ 211 w 421"/>
                <a:gd name="T57" fmla="*/ 30 h 75"/>
                <a:gd name="T58" fmla="*/ 191 w 421"/>
                <a:gd name="T59" fmla="*/ 29 h 75"/>
                <a:gd name="T60" fmla="*/ 166 w 421"/>
                <a:gd name="T61" fmla="*/ 28 h 75"/>
                <a:gd name="T62" fmla="*/ 138 w 421"/>
                <a:gd name="T63" fmla="*/ 27 h 75"/>
                <a:gd name="T64" fmla="*/ 108 w 421"/>
                <a:gd name="T65" fmla="*/ 24 h 75"/>
                <a:gd name="T66" fmla="*/ 78 w 421"/>
                <a:gd name="T67" fmla="*/ 19 h 75"/>
                <a:gd name="T68" fmla="*/ 49 w 421"/>
                <a:gd name="T69" fmla="*/ 15 h 75"/>
                <a:gd name="T70" fmla="*/ 35 w 421"/>
                <a:gd name="T71" fmla="*/ 12 h 75"/>
                <a:gd name="T72" fmla="*/ 22 w 421"/>
                <a:gd name="T73" fmla="*/ 9 h 75"/>
                <a:gd name="T74" fmla="*/ 10 w 421"/>
                <a:gd name="T75" fmla="*/ 4 h 75"/>
                <a:gd name="T76" fmla="*/ 0 w 421"/>
                <a:gd name="T7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21" h="75">
                  <a:moveTo>
                    <a:pt x="0" y="0"/>
                  </a:moveTo>
                  <a:lnTo>
                    <a:pt x="0" y="42"/>
                  </a:lnTo>
                  <a:lnTo>
                    <a:pt x="8" y="46"/>
                  </a:lnTo>
                  <a:lnTo>
                    <a:pt x="22" y="52"/>
                  </a:lnTo>
                  <a:lnTo>
                    <a:pt x="43" y="58"/>
                  </a:lnTo>
                  <a:lnTo>
                    <a:pt x="67" y="63"/>
                  </a:lnTo>
                  <a:lnTo>
                    <a:pt x="97" y="68"/>
                  </a:lnTo>
                  <a:lnTo>
                    <a:pt x="130" y="72"/>
                  </a:lnTo>
                  <a:lnTo>
                    <a:pt x="169" y="74"/>
                  </a:lnTo>
                  <a:lnTo>
                    <a:pt x="211" y="75"/>
                  </a:lnTo>
                  <a:lnTo>
                    <a:pt x="253" y="74"/>
                  </a:lnTo>
                  <a:lnTo>
                    <a:pt x="290" y="72"/>
                  </a:lnTo>
                  <a:lnTo>
                    <a:pt x="325" y="68"/>
                  </a:lnTo>
                  <a:lnTo>
                    <a:pt x="355" y="63"/>
                  </a:lnTo>
                  <a:lnTo>
                    <a:pt x="379" y="58"/>
                  </a:lnTo>
                  <a:lnTo>
                    <a:pt x="399" y="52"/>
                  </a:lnTo>
                  <a:lnTo>
                    <a:pt x="414" y="47"/>
                  </a:lnTo>
                  <a:lnTo>
                    <a:pt x="421" y="42"/>
                  </a:lnTo>
                  <a:lnTo>
                    <a:pt x="421" y="0"/>
                  </a:lnTo>
                  <a:lnTo>
                    <a:pt x="410" y="4"/>
                  </a:lnTo>
                  <a:lnTo>
                    <a:pt x="399" y="9"/>
                  </a:lnTo>
                  <a:lnTo>
                    <a:pt x="386" y="12"/>
                  </a:lnTo>
                  <a:lnTo>
                    <a:pt x="373" y="15"/>
                  </a:lnTo>
                  <a:lnTo>
                    <a:pt x="344" y="19"/>
                  </a:lnTo>
                  <a:lnTo>
                    <a:pt x="314" y="24"/>
                  </a:lnTo>
                  <a:lnTo>
                    <a:pt x="284" y="27"/>
                  </a:lnTo>
                  <a:lnTo>
                    <a:pt x="256" y="29"/>
                  </a:lnTo>
                  <a:lnTo>
                    <a:pt x="231" y="29"/>
                  </a:lnTo>
                  <a:lnTo>
                    <a:pt x="211" y="30"/>
                  </a:lnTo>
                  <a:lnTo>
                    <a:pt x="191" y="29"/>
                  </a:lnTo>
                  <a:lnTo>
                    <a:pt x="166" y="28"/>
                  </a:lnTo>
                  <a:lnTo>
                    <a:pt x="138" y="27"/>
                  </a:lnTo>
                  <a:lnTo>
                    <a:pt x="108" y="24"/>
                  </a:lnTo>
                  <a:lnTo>
                    <a:pt x="78" y="19"/>
                  </a:lnTo>
                  <a:lnTo>
                    <a:pt x="49" y="15"/>
                  </a:lnTo>
                  <a:lnTo>
                    <a:pt x="35" y="12"/>
                  </a:lnTo>
                  <a:lnTo>
                    <a:pt x="22" y="9"/>
                  </a:lnTo>
                  <a:lnTo>
                    <a:pt x="1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="" xmlns:a16="http://schemas.microsoft.com/office/drawing/2014/main" id="{21BDEB7A-B5BB-494C-B518-95019E5405FB}"/>
              </a:ext>
            </a:extLst>
          </p:cNvPr>
          <p:cNvGrpSpPr/>
          <p:nvPr/>
        </p:nvGrpSpPr>
        <p:grpSpPr>
          <a:xfrm>
            <a:off x="10279349" y="2027387"/>
            <a:ext cx="421702" cy="417044"/>
            <a:chOff x="2598738" y="1919288"/>
            <a:chExt cx="287338" cy="284163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04" name="Freeform 505">
              <a:extLst>
                <a:ext uri="{FF2B5EF4-FFF2-40B4-BE49-F238E27FC236}">
                  <a16:creationId xmlns="" xmlns:a16="http://schemas.microsoft.com/office/drawing/2014/main" id="{10B9564E-CA5E-4334-AA8D-5EEFB141D8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8738" y="1982788"/>
              <a:ext cx="142875" cy="220663"/>
            </a:xfrm>
            <a:custGeom>
              <a:avLst/>
              <a:gdLst>
                <a:gd name="T0" fmla="*/ 121 w 452"/>
                <a:gd name="T1" fmla="*/ 172 h 695"/>
                <a:gd name="T2" fmla="*/ 122 w 452"/>
                <a:gd name="T3" fmla="*/ 169 h 695"/>
                <a:gd name="T4" fmla="*/ 123 w 452"/>
                <a:gd name="T5" fmla="*/ 166 h 695"/>
                <a:gd name="T6" fmla="*/ 125 w 452"/>
                <a:gd name="T7" fmla="*/ 163 h 695"/>
                <a:gd name="T8" fmla="*/ 127 w 452"/>
                <a:gd name="T9" fmla="*/ 160 h 695"/>
                <a:gd name="T10" fmla="*/ 131 w 452"/>
                <a:gd name="T11" fmla="*/ 158 h 695"/>
                <a:gd name="T12" fmla="*/ 134 w 452"/>
                <a:gd name="T13" fmla="*/ 157 h 695"/>
                <a:gd name="T14" fmla="*/ 138 w 452"/>
                <a:gd name="T15" fmla="*/ 158 h 695"/>
                <a:gd name="T16" fmla="*/ 142 w 452"/>
                <a:gd name="T17" fmla="*/ 159 h 695"/>
                <a:gd name="T18" fmla="*/ 352 w 452"/>
                <a:gd name="T19" fmla="*/ 250 h 695"/>
                <a:gd name="T20" fmla="*/ 357 w 452"/>
                <a:gd name="T21" fmla="*/ 252 h 695"/>
                <a:gd name="T22" fmla="*/ 359 w 452"/>
                <a:gd name="T23" fmla="*/ 255 h 695"/>
                <a:gd name="T24" fmla="*/ 361 w 452"/>
                <a:gd name="T25" fmla="*/ 259 h 695"/>
                <a:gd name="T26" fmla="*/ 362 w 452"/>
                <a:gd name="T27" fmla="*/ 263 h 695"/>
                <a:gd name="T28" fmla="*/ 362 w 452"/>
                <a:gd name="T29" fmla="*/ 459 h 695"/>
                <a:gd name="T30" fmla="*/ 361 w 452"/>
                <a:gd name="T31" fmla="*/ 463 h 695"/>
                <a:gd name="T32" fmla="*/ 360 w 452"/>
                <a:gd name="T33" fmla="*/ 466 h 695"/>
                <a:gd name="T34" fmla="*/ 358 w 452"/>
                <a:gd name="T35" fmla="*/ 469 h 695"/>
                <a:gd name="T36" fmla="*/ 354 w 452"/>
                <a:gd name="T37" fmla="*/ 472 h 695"/>
                <a:gd name="T38" fmla="*/ 351 w 452"/>
                <a:gd name="T39" fmla="*/ 474 h 695"/>
                <a:gd name="T40" fmla="*/ 347 w 452"/>
                <a:gd name="T41" fmla="*/ 474 h 695"/>
                <a:gd name="T42" fmla="*/ 344 w 452"/>
                <a:gd name="T43" fmla="*/ 474 h 695"/>
                <a:gd name="T44" fmla="*/ 340 w 452"/>
                <a:gd name="T45" fmla="*/ 473 h 695"/>
                <a:gd name="T46" fmla="*/ 130 w 452"/>
                <a:gd name="T47" fmla="*/ 383 h 695"/>
                <a:gd name="T48" fmla="*/ 126 w 452"/>
                <a:gd name="T49" fmla="*/ 380 h 695"/>
                <a:gd name="T50" fmla="*/ 123 w 452"/>
                <a:gd name="T51" fmla="*/ 377 h 695"/>
                <a:gd name="T52" fmla="*/ 122 w 452"/>
                <a:gd name="T53" fmla="*/ 373 h 695"/>
                <a:gd name="T54" fmla="*/ 121 w 452"/>
                <a:gd name="T55" fmla="*/ 369 h 695"/>
                <a:gd name="T56" fmla="*/ 121 w 452"/>
                <a:gd name="T57" fmla="*/ 172 h 695"/>
                <a:gd name="T58" fmla="*/ 0 w 452"/>
                <a:gd name="T59" fmla="*/ 474 h 695"/>
                <a:gd name="T60" fmla="*/ 0 w 452"/>
                <a:gd name="T61" fmla="*/ 478 h 695"/>
                <a:gd name="T62" fmla="*/ 3 w 452"/>
                <a:gd name="T63" fmla="*/ 482 h 695"/>
                <a:gd name="T64" fmla="*/ 6 w 452"/>
                <a:gd name="T65" fmla="*/ 485 h 695"/>
                <a:gd name="T66" fmla="*/ 9 w 452"/>
                <a:gd name="T67" fmla="*/ 488 h 695"/>
                <a:gd name="T68" fmla="*/ 452 w 452"/>
                <a:gd name="T69" fmla="*/ 695 h 695"/>
                <a:gd name="T70" fmla="*/ 452 w 452"/>
                <a:gd name="T71" fmla="*/ 685 h 695"/>
                <a:gd name="T72" fmla="*/ 452 w 452"/>
                <a:gd name="T73" fmla="*/ 661 h 695"/>
                <a:gd name="T74" fmla="*/ 452 w 452"/>
                <a:gd name="T75" fmla="*/ 198 h 695"/>
                <a:gd name="T76" fmla="*/ 452 w 452"/>
                <a:gd name="T77" fmla="*/ 198 h 695"/>
                <a:gd name="T78" fmla="*/ 0 w 452"/>
                <a:gd name="T79" fmla="*/ 0 h 695"/>
                <a:gd name="T80" fmla="*/ 0 w 452"/>
                <a:gd name="T81" fmla="*/ 474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52" h="695">
                  <a:moveTo>
                    <a:pt x="121" y="172"/>
                  </a:moveTo>
                  <a:lnTo>
                    <a:pt x="122" y="169"/>
                  </a:lnTo>
                  <a:lnTo>
                    <a:pt x="123" y="166"/>
                  </a:lnTo>
                  <a:lnTo>
                    <a:pt x="125" y="163"/>
                  </a:lnTo>
                  <a:lnTo>
                    <a:pt x="127" y="160"/>
                  </a:lnTo>
                  <a:lnTo>
                    <a:pt x="131" y="158"/>
                  </a:lnTo>
                  <a:lnTo>
                    <a:pt x="134" y="157"/>
                  </a:lnTo>
                  <a:lnTo>
                    <a:pt x="138" y="158"/>
                  </a:lnTo>
                  <a:lnTo>
                    <a:pt x="142" y="159"/>
                  </a:lnTo>
                  <a:lnTo>
                    <a:pt x="352" y="250"/>
                  </a:lnTo>
                  <a:lnTo>
                    <a:pt x="357" y="252"/>
                  </a:lnTo>
                  <a:lnTo>
                    <a:pt x="359" y="255"/>
                  </a:lnTo>
                  <a:lnTo>
                    <a:pt x="361" y="259"/>
                  </a:lnTo>
                  <a:lnTo>
                    <a:pt x="362" y="263"/>
                  </a:lnTo>
                  <a:lnTo>
                    <a:pt x="362" y="459"/>
                  </a:lnTo>
                  <a:lnTo>
                    <a:pt x="361" y="463"/>
                  </a:lnTo>
                  <a:lnTo>
                    <a:pt x="360" y="466"/>
                  </a:lnTo>
                  <a:lnTo>
                    <a:pt x="358" y="469"/>
                  </a:lnTo>
                  <a:lnTo>
                    <a:pt x="354" y="472"/>
                  </a:lnTo>
                  <a:lnTo>
                    <a:pt x="351" y="474"/>
                  </a:lnTo>
                  <a:lnTo>
                    <a:pt x="347" y="474"/>
                  </a:lnTo>
                  <a:lnTo>
                    <a:pt x="344" y="474"/>
                  </a:lnTo>
                  <a:lnTo>
                    <a:pt x="340" y="473"/>
                  </a:lnTo>
                  <a:lnTo>
                    <a:pt x="130" y="383"/>
                  </a:lnTo>
                  <a:lnTo>
                    <a:pt x="126" y="380"/>
                  </a:lnTo>
                  <a:lnTo>
                    <a:pt x="123" y="377"/>
                  </a:lnTo>
                  <a:lnTo>
                    <a:pt x="122" y="373"/>
                  </a:lnTo>
                  <a:lnTo>
                    <a:pt x="121" y="369"/>
                  </a:lnTo>
                  <a:lnTo>
                    <a:pt x="121" y="172"/>
                  </a:lnTo>
                  <a:close/>
                  <a:moveTo>
                    <a:pt x="0" y="474"/>
                  </a:moveTo>
                  <a:lnTo>
                    <a:pt x="0" y="478"/>
                  </a:lnTo>
                  <a:lnTo>
                    <a:pt x="3" y="482"/>
                  </a:lnTo>
                  <a:lnTo>
                    <a:pt x="6" y="485"/>
                  </a:lnTo>
                  <a:lnTo>
                    <a:pt x="9" y="488"/>
                  </a:lnTo>
                  <a:lnTo>
                    <a:pt x="452" y="695"/>
                  </a:lnTo>
                  <a:lnTo>
                    <a:pt x="452" y="685"/>
                  </a:lnTo>
                  <a:lnTo>
                    <a:pt x="452" y="661"/>
                  </a:lnTo>
                  <a:lnTo>
                    <a:pt x="452" y="198"/>
                  </a:lnTo>
                  <a:lnTo>
                    <a:pt x="452" y="198"/>
                  </a:lnTo>
                  <a:lnTo>
                    <a:pt x="0" y="0"/>
                  </a:lnTo>
                  <a:lnTo>
                    <a:pt x="0" y="4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506">
              <a:extLst>
                <a:ext uri="{FF2B5EF4-FFF2-40B4-BE49-F238E27FC236}">
                  <a16:creationId xmlns="" xmlns:a16="http://schemas.microsoft.com/office/drawing/2014/main" id="{243D1321-164F-449A-91F9-AADDC4FCD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088" y="1947863"/>
              <a:ext cx="201613" cy="90488"/>
            </a:xfrm>
            <a:custGeom>
              <a:avLst/>
              <a:gdLst>
                <a:gd name="T0" fmla="*/ 212 w 639"/>
                <a:gd name="T1" fmla="*/ 0 h 281"/>
                <a:gd name="T2" fmla="*/ 0 w 639"/>
                <a:gd name="T3" fmla="*/ 85 h 281"/>
                <a:gd name="T4" fmla="*/ 449 w 639"/>
                <a:gd name="T5" fmla="*/ 281 h 281"/>
                <a:gd name="T6" fmla="*/ 639 w 639"/>
                <a:gd name="T7" fmla="*/ 192 h 281"/>
                <a:gd name="T8" fmla="*/ 212 w 639"/>
                <a:gd name="T9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9" h="281">
                  <a:moveTo>
                    <a:pt x="212" y="0"/>
                  </a:moveTo>
                  <a:lnTo>
                    <a:pt x="0" y="85"/>
                  </a:lnTo>
                  <a:lnTo>
                    <a:pt x="449" y="281"/>
                  </a:lnTo>
                  <a:lnTo>
                    <a:pt x="639" y="192"/>
                  </a:lnTo>
                  <a:lnTo>
                    <a:pt x="2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507">
              <a:extLst>
                <a:ext uri="{FF2B5EF4-FFF2-40B4-BE49-F238E27FC236}">
                  <a16:creationId xmlns="" xmlns:a16="http://schemas.microsoft.com/office/drawing/2014/main" id="{9337869B-6D39-4C6C-9A6F-2772E1E04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138" y="1984375"/>
              <a:ext cx="134938" cy="219075"/>
            </a:xfrm>
            <a:custGeom>
              <a:avLst/>
              <a:gdLst>
                <a:gd name="T0" fmla="*/ 0 w 421"/>
                <a:gd name="T1" fmla="*/ 196 h 693"/>
                <a:gd name="T2" fmla="*/ 0 w 421"/>
                <a:gd name="T3" fmla="*/ 659 h 693"/>
                <a:gd name="T4" fmla="*/ 0 w 421"/>
                <a:gd name="T5" fmla="*/ 684 h 693"/>
                <a:gd name="T6" fmla="*/ 0 w 421"/>
                <a:gd name="T7" fmla="*/ 693 h 693"/>
                <a:gd name="T8" fmla="*/ 413 w 421"/>
                <a:gd name="T9" fmla="*/ 487 h 693"/>
                <a:gd name="T10" fmla="*/ 416 w 421"/>
                <a:gd name="T11" fmla="*/ 483 h 693"/>
                <a:gd name="T12" fmla="*/ 419 w 421"/>
                <a:gd name="T13" fmla="*/ 481 h 693"/>
                <a:gd name="T14" fmla="*/ 420 w 421"/>
                <a:gd name="T15" fmla="*/ 477 h 693"/>
                <a:gd name="T16" fmla="*/ 421 w 421"/>
                <a:gd name="T17" fmla="*/ 473 h 693"/>
                <a:gd name="T18" fmla="*/ 421 w 421"/>
                <a:gd name="T19" fmla="*/ 0 h 693"/>
                <a:gd name="T20" fmla="*/ 0 w 421"/>
                <a:gd name="T21" fmla="*/ 196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1" h="693">
                  <a:moveTo>
                    <a:pt x="0" y="196"/>
                  </a:moveTo>
                  <a:lnTo>
                    <a:pt x="0" y="659"/>
                  </a:lnTo>
                  <a:lnTo>
                    <a:pt x="0" y="684"/>
                  </a:lnTo>
                  <a:lnTo>
                    <a:pt x="0" y="693"/>
                  </a:lnTo>
                  <a:lnTo>
                    <a:pt x="413" y="487"/>
                  </a:lnTo>
                  <a:lnTo>
                    <a:pt x="416" y="483"/>
                  </a:lnTo>
                  <a:lnTo>
                    <a:pt x="419" y="481"/>
                  </a:lnTo>
                  <a:lnTo>
                    <a:pt x="420" y="477"/>
                  </a:lnTo>
                  <a:lnTo>
                    <a:pt x="421" y="473"/>
                  </a:lnTo>
                  <a:lnTo>
                    <a:pt x="421" y="0"/>
                  </a:lnTo>
                  <a:lnTo>
                    <a:pt x="0" y="1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508">
              <a:extLst>
                <a:ext uri="{FF2B5EF4-FFF2-40B4-BE49-F238E27FC236}">
                  <a16:creationId xmlns="" xmlns:a16="http://schemas.microsoft.com/office/drawing/2014/main" id="{E5169674-4D5B-4417-A504-045375AF6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463" y="1919288"/>
              <a:ext cx="195263" cy="85725"/>
            </a:xfrm>
            <a:custGeom>
              <a:avLst/>
              <a:gdLst>
                <a:gd name="T0" fmla="*/ 618 w 618"/>
                <a:gd name="T1" fmla="*/ 178 h 269"/>
                <a:gd name="T2" fmla="*/ 203 w 618"/>
                <a:gd name="T3" fmla="*/ 1 h 269"/>
                <a:gd name="T4" fmla="*/ 201 w 618"/>
                <a:gd name="T5" fmla="*/ 0 h 269"/>
                <a:gd name="T6" fmla="*/ 198 w 618"/>
                <a:gd name="T7" fmla="*/ 0 h 269"/>
                <a:gd name="T8" fmla="*/ 195 w 618"/>
                <a:gd name="T9" fmla="*/ 0 h 269"/>
                <a:gd name="T10" fmla="*/ 193 w 618"/>
                <a:gd name="T11" fmla="*/ 1 h 269"/>
                <a:gd name="T12" fmla="*/ 0 w 618"/>
                <a:gd name="T13" fmla="*/ 77 h 269"/>
                <a:gd name="T14" fmla="*/ 423 w 618"/>
                <a:gd name="T15" fmla="*/ 269 h 269"/>
                <a:gd name="T16" fmla="*/ 618 w 618"/>
                <a:gd name="T17" fmla="*/ 17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8" h="269">
                  <a:moveTo>
                    <a:pt x="618" y="178"/>
                  </a:moveTo>
                  <a:lnTo>
                    <a:pt x="203" y="1"/>
                  </a:lnTo>
                  <a:lnTo>
                    <a:pt x="201" y="0"/>
                  </a:lnTo>
                  <a:lnTo>
                    <a:pt x="198" y="0"/>
                  </a:lnTo>
                  <a:lnTo>
                    <a:pt x="195" y="0"/>
                  </a:lnTo>
                  <a:lnTo>
                    <a:pt x="193" y="1"/>
                  </a:lnTo>
                  <a:lnTo>
                    <a:pt x="0" y="77"/>
                  </a:lnTo>
                  <a:lnTo>
                    <a:pt x="423" y="269"/>
                  </a:lnTo>
                  <a:lnTo>
                    <a:pt x="618" y="1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="" xmlns:a16="http://schemas.microsoft.com/office/drawing/2014/main" id="{7C7F4390-676F-4E59-8DEC-D6C54C25EDD4}"/>
              </a:ext>
            </a:extLst>
          </p:cNvPr>
          <p:cNvGrpSpPr/>
          <p:nvPr/>
        </p:nvGrpSpPr>
        <p:grpSpPr>
          <a:xfrm>
            <a:off x="10279349" y="3702073"/>
            <a:ext cx="421702" cy="365786"/>
            <a:chOff x="2598738" y="2530475"/>
            <a:chExt cx="287338" cy="249238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09" name="Freeform 527">
              <a:extLst>
                <a:ext uri="{FF2B5EF4-FFF2-40B4-BE49-F238E27FC236}">
                  <a16:creationId xmlns="" xmlns:a16="http://schemas.microsoft.com/office/drawing/2014/main" id="{F8CD91B2-BD06-4349-9D3E-4F1AD3DE5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888" y="2625725"/>
              <a:ext cx="123825" cy="134938"/>
            </a:xfrm>
            <a:custGeom>
              <a:avLst/>
              <a:gdLst>
                <a:gd name="T0" fmla="*/ 187 w 391"/>
                <a:gd name="T1" fmla="*/ 0 h 421"/>
                <a:gd name="T2" fmla="*/ 172 w 391"/>
                <a:gd name="T3" fmla="*/ 19 h 421"/>
                <a:gd name="T4" fmla="*/ 155 w 391"/>
                <a:gd name="T5" fmla="*/ 36 h 421"/>
                <a:gd name="T6" fmla="*/ 135 w 391"/>
                <a:gd name="T7" fmla="*/ 52 h 421"/>
                <a:gd name="T8" fmla="*/ 113 w 391"/>
                <a:gd name="T9" fmla="*/ 65 h 421"/>
                <a:gd name="T10" fmla="*/ 91 w 391"/>
                <a:gd name="T11" fmla="*/ 76 h 421"/>
                <a:gd name="T12" fmla="*/ 67 w 391"/>
                <a:gd name="T13" fmla="*/ 83 h 421"/>
                <a:gd name="T14" fmla="*/ 41 w 391"/>
                <a:gd name="T15" fmla="*/ 89 h 421"/>
                <a:gd name="T16" fmla="*/ 15 w 391"/>
                <a:gd name="T17" fmla="*/ 90 h 421"/>
                <a:gd name="T18" fmla="*/ 0 w 391"/>
                <a:gd name="T19" fmla="*/ 89 h 421"/>
                <a:gd name="T20" fmla="*/ 1 w 391"/>
                <a:gd name="T21" fmla="*/ 410 h 421"/>
                <a:gd name="T22" fmla="*/ 3 w 391"/>
                <a:gd name="T23" fmla="*/ 415 h 421"/>
                <a:gd name="T24" fmla="*/ 6 w 391"/>
                <a:gd name="T25" fmla="*/ 418 h 421"/>
                <a:gd name="T26" fmla="*/ 11 w 391"/>
                <a:gd name="T27" fmla="*/ 421 h 421"/>
                <a:gd name="T28" fmla="*/ 77 w 391"/>
                <a:gd name="T29" fmla="*/ 421 h 421"/>
                <a:gd name="T30" fmla="*/ 75 w 391"/>
                <a:gd name="T31" fmla="*/ 406 h 421"/>
                <a:gd name="T32" fmla="*/ 77 w 391"/>
                <a:gd name="T33" fmla="*/ 385 h 421"/>
                <a:gd name="T34" fmla="*/ 83 w 391"/>
                <a:gd name="T35" fmla="*/ 366 h 421"/>
                <a:gd name="T36" fmla="*/ 93 w 391"/>
                <a:gd name="T37" fmla="*/ 347 h 421"/>
                <a:gd name="T38" fmla="*/ 106 w 391"/>
                <a:gd name="T39" fmla="*/ 331 h 421"/>
                <a:gd name="T40" fmla="*/ 122 w 391"/>
                <a:gd name="T41" fmla="*/ 318 h 421"/>
                <a:gd name="T42" fmla="*/ 139 w 391"/>
                <a:gd name="T43" fmla="*/ 309 h 421"/>
                <a:gd name="T44" fmla="*/ 159 w 391"/>
                <a:gd name="T45" fmla="*/ 303 h 421"/>
                <a:gd name="T46" fmla="*/ 181 w 391"/>
                <a:gd name="T47" fmla="*/ 301 h 421"/>
                <a:gd name="T48" fmla="*/ 201 w 391"/>
                <a:gd name="T49" fmla="*/ 303 h 421"/>
                <a:gd name="T50" fmla="*/ 222 w 391"/>
                <a:gd name="T51" fmla="*/ 309 h 421"/>
                <a:gd name="T52" fmla="*/ 240 w 391"/>
                <a:gd name="T53" fmla="*/ 318 h 421"/>
                <a:gd name="T54" fmla="*/ 255 w 391"/>
                <a:gd name="T55" fmla="*/ 331 h 421"/>
                <a:gd name="T56" fmla="*/ 268 w 391"/>
                <a:gd name="T57" fmla="*/ 347 h 421"/>
                <a:gd name="T58" fmla="*/ 277 w 391"/>
                <a:gd name="T59" fmla="*/ 366 h 421"/>
                <a:gd name="T60" fmla="*/ 284 w 391"/>
                <a:gd name="T61" fmla="*/ 385 h 421"/>
                <a:gd name="T62" fmla="*/ 286 w 391"/>
                <a:gd name="T63" fmla="*/ 406 h 421"/>
                <a:gd name="T64" fmla="*/ 285 w 391"/>
                <a:gd name="T65" fmla="*/ 421 h 421"/>
                <a:gd name="T66" fmla="*/ 379 w 391"/>
                <a:gd name="T67" fmla="*/ 420 h 421"/>
                <a:gd name="T68" fmla="*/ 385 w 391"/>
                <a:gd name="T69" fmla="*/ 418 h 421"/>
                <a:gd name="T70" fmla="*/ 389 w 391"/>
                <a:gd name="T71" fmla="*/ 415 h 421"/>
                <a:gd name="T72" fmla="*/ 391 w 391"/>
                <a:gd name="T73" fmla="*/ 410 h 421"/>
                <a:gd name="T74" fmla="*/ 391 w 391"/>
                <a:gd name="T75" fmla="*/ 15 h 421"/>
                <a:gd name="T76" fmla="*/ 390 w 391"/>
                <a:gd name="T77" fmla="*/ 8 h 421"/>
                <a:gd name="T78" fmla="*/ 387 w 391"/>
                <a:gd name="T79" fmla="*/ 4 h 421"/>
                <a:gd name="T80" fmla="*/ 382 w 391"/>
                <a:gd name="T81" fmla="*/ 1 h 421"/>
                <a:gd name="T82" fmla="*/ 376 w 391"/>
                <a:gd name="T83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1" h="421">
                  <a:moveTo>
                    <a:pt x="376" y="0"/>
                  </a:moveTo>
                  <a:lnTo>
                    <a:pt x="187" y="0"/>
                  </a:lnTo>
                  <a:lnTo>
                    <a:pt x="180" y="9"/>
                  </a:lnTo>
                  <a:lnTo>
                    <a:pt x="172" y="19"/>
                  </a:lnTo>
                  <a:lnTo>
                    <a:pt x="164" y="28"/>
                  </a:lnTo>
                  <a:lnTo>
                    <a:pt x="155" y="36"/>
                  </a:lnTo>
                  <a:lnTo>
                    <a:pt x="145" y="45"/>
                  </a:lnTo>
                  <a:lnTo>
                    <a:pt x="135" y="52"/>
                  </a:lnTo>
                  <a:lnTo>
                    <a:pt x="125" y="59"/>
                  </a:lnTo>
                  <a:lnTo>
                    <a:pt x="113" y="65"/>
                  </a:lnTo>
                  <a:lnTo>
                    <a:pt x="103" y="71"/>
                  </a:lnTo>
                  <a:lnTo>
                    <a:pt x="91" y="76"/>
                  </a:lnTo>
                  <a:lnTo>
                    <a:pt x="79" y="80"/>
                  </a:lnTo>
                  <a:lnTo>
                    <a:pt x="67" y="83"/>
                  </a:lnTo>
                  <a:lnTo>
                    <a:pt x="54" y="87"/>
                  </a:lnTo>
                  <a:lnTo>
                    <a:pt x="41" y="89"/>
                  </a:lnTo>
                  <a:lnTo>
                    <a:pt x="29" y="90"/>
                  </a:lnTo>
                  <a:lnTo>
                    <a:pt x="15" y="90"/>
                  </a:lnTo>
                  <a:lnTo>
                    <a:pt x="7" y="90"/>
                  </a:lnTo>
                  <a:lnTo>
                    <a:pt x="0" y="89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1" y="412"/>
                  </a:lnTo>
                  <a:lnTo>
                    <a:pt x="3" y="415"/>
                  </a:lnTo>
                  <a:lnTo>
                    <a:pt x="4" y="417"/>
                  </a:lnTo>
                  <a:lnTo>
                    <a:pt x="6" y="418"/>
                  </a:lnTo>
                  <a:lnTo>
                    <a:pt x="9" y="420"/>
                  </a:lnTo>
                  <a:lnTo>
                    <a:pt x="11" y="421"/>
                  </a:lnTo>
                  <a:lnTo>
                    <a:pt x="15" y="421"/>
                  </a:lnTo>
                  <a:lnTo>
                    <a:pt x="77" y="421"/>
                  </a:lnTo>
                  <a:lnTo>
                    <a:pt x="76" y="414"/>
                  </a:lnTo>
                  <a:lnTo>
                    <a:pt x="75" y="406"/>
                  </a:lnTo>
                  <a:lnTo>
                    <a:pt x="76" y="396"/>
                  </a:lnTo>
                  <a:lnTo>
                    <a:pt x="77" y="385"/>
                  </a:lnTo>
                  <a:lnTo>
                    <a:pt x="80" y="375"/>
                  </a:lnTo>
                  <a:lnTo>
                    <a:pt x="83" y="366"/>
                  </a:lnTo>
                  <a:lnTo>
                    <a:pt x="88" y="356"/>
                  </a:lnTo>
                  <a:lnTo>
                    <a:pt x="93" y="347"/>
                  </a:lnTo>
                  <a:lnTo>
                    <a:pt x="99" y="339"/>
                  </a:lnTo>
                  <a:lnTo>
                    <a:pt x="106" y="331"/>
                  </a:lnTo>
                  <a:lnTo>
                    <a:pt x="113" y="325"/>
                  </a:lnTo>
                  <a:lnTo>
                    <a:pt x="122" y="318"/>
                  </a:lnTo>
                  <a:lnTo>
                    <a:pt x="130" y="313"/>
                  </a:lnTo>
                  <a:lnTo>
                    <a:pt x="139" y="309"/>
                  </a:lnTo>
                  <a:lnTo>
                    <a:pt x="150" y="305"/>
                  </a:lnTo>
                  <a:lnTo>
                    <a:pt x="159" y="303"/>
                  </a:lnTo>
                  <a:lnTo>
                    <a:pt x="170" y="301"/>
                  </a:lnTo>
                  <a:lnTo>
                    <a:pt x="181" y="301"/>
                  </a:lnTo>
                  <a:lnTo>
                    <a:pt x="192" y="301"/>
                  </a:lnTo>
                  <a:lnTo>
                    <a:pt x="201" y="303"/>
                  </a:lnTo>
                  <a:lnTo>
                    <a:pt x="212" y="305"/>
                  </a:lnTo>
                  <a:lnTo>
                    <a:pt x="222" y="309"/>
                  </a:lnTo>
                  <a:lnTo>
                    <a:pt x="230" y="313"/>
                  </a:lnTo>
                  <a:lnTo>
                    <a:pt x="240" y="318"/>
                  </a:lnTo>
                  <a:lnTo>
                    <a:pt x="247" y="325"/>
                  </a:lnTo>
                  <a:lnTo>
                    <a:pt x="255" y="331"/>
                  </a:lnTo>
                  <a:lnTo>
                    <a:pt x="261" y="339"/>
                  </a:lnTo>
                  <a:lnTo>
                    <a:pt x="268" y="347"/>
                  </a:lnTo>
                  <a:lnTo>
                    <a:pt x="273" y="356"/>
                  </a:lnTo>
                  <a:lnTo>
                    <a:pt x="277" y="366"/>
                  </a:lnTo>
                  <a:lnTo>
                    <a:pt x="282" y="375"/>
                  </a:lnTo>
                  <a:lnTo>
                    <a:pt x="284" y="385"/>
                  </a:lnTo>
                  <a:lnTo>
                    <a:pt x="285" y="396"/>
                  </a:lnTo>
                  <a:lnTo>
                    <a:pt x="286" y="406"/>
                  </a:lnTo>
                  <a:lnTo>
                    <a:pt x="286" y="414"/>
                  </a:lnTo>
                  <a:lnTo>
                    <a:pt x="285" y="421"/>
                  </a:lnTo>
                  <a:lnTo>
                    <a:pt x="376" y="421"/>
                  </a:lnTo>
                  <a:lnTo>
                    <a:pt x="379" y="420"/>
                  </a:lnTo>
                  <a:lnTo>
                    <a:pt x="382" y="420"/>
                  </a:lnTo>
                  <a:lnTo>
                    <a:pt x="385" y="418"/>
                  </a:lnTo>
                  <a:lnTo>
                    <a:pt x="387" y="417"/>
                  </a:lnTo>
                  <a:lnTo>
                    <a:pt x="389" y="415"/>
                  </a:lnTo>
                  <a:lnTo>
                    <a:pt x="390" y="412"/>
                  </a:lnTo>
                  <a:lnTo>
                    <a:pt x="391" y="410"/>
                  </a:lnTo>
                  <a:lnTo>
                    <a:pt x="391" y="406"/>
                  </a:lnTo>
                  <a:lnTo>
                    <a:pt x="391" y="15"/>
                  </a:lnTo>
                  <a:lnTo>
                    <a:pt x="391" y="12"/>
                  </a:lnTo>
                  <a:lnTo>
                    <a:pt x="390" y="8"/>
                  </a:lnTo>
                  <a:lnTo>
                    <a:pt x="389" y="6"/>
                  </a:lnTo>
                  <a:lnTo>
                    <a:pt x="387" y="4"/>
                  </a:lnTo>
                  <a:lnTo>
                    <a:pt x="385" y="2"/>
                  </a:lnTo>
                  <a:lnTo>
                    <a:pt x="382" y="1"/>
                  </a:lnTo>
                  <a:lnTo>
                    <a:pt x="379" y="0"/>
                  </a:lnTo>
                  <a:lnTo>
                    <a:pt x="376" y="0"/>
                  </a:lnTo>
                  <a:lnTo>
                    <a:pt x="3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528">
              <a:extLst>
                <a:ext uri="{FF2B5EF4-FFF2-40B4-BE49-F238E27FC236}">
                  <a16:creationId xmlns="" xmlns:a16="http://schemas.microsoft.com/office/drawing/2014/main" id="{6D2E59D4-E3F2-45D3-AB2E-39F752533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738" y="2692400"/>
              <a:ext cx="47625" cy="9525"/>
            </a:xfrm>
            <a:custGeom>
              <a:avLst/>
              <a:gdLst>
                <a:gd name="T0" fmla="*/ 136 w 151"/>
                <a:gd name="T1" fmla="*/ 0 h 30"/>
                <a:gd name="T2" fmla="*/ 15 w 151"/>
                <a:gd name="T3" fmla="*/ 0 h 30"/>
                <a:gd name="T4" fmla="*/ 12 w 151"/>
                <a:gd name="T5" fmla="*/ 1 h 30"/>
                <a:gd name="T6" fmla="*/ 9 w 151"/>
                <a:gd name="T7" fmla="*/ 1 h 30"/>
                <a:gd name="T8" fmla="*/ 7 w 151"/>
                <a:gd name="T9" fmla="*/ 3 h 30"/>
                <a:gd name="T10" fmla="*/ 5 w 151"/>
                <a:gd name="T11" fmla="*/ 4 h 30"/>
                <a:gd name="T12" fmla="*/ 3 w 151"/>
                <a:gd name="T13" fmla="*/ 6 h 30"/>
                <a:gd name="T14" fmla="*/ 2 w 151"/>
                <a:gd name="T15" fmla="*/ 10 h 30"/>
                <a:gd name="T16" fmla="*/ 0 w 151"/>
                <a:gd name="T17" fmla="*/ 13 h 30"/>
                <a:gd name="T18" fmla="*/ 0 w 151"/>
                <a:gd name="T19" fmla="*/ 15 h 30"/>
                <a:gd name="T20" fmla="*/ 0 w 151"/>
                <a:gd name="T21" fmla="*/ 18 h 30"/>
                <a:gd name="T22" fmla="*/ 2 w 151"/>
                <a:gd name="T23" fmla="*/ 21 h 30"/>
                <a:gd name="T24" fmla="*/ 3 w 151"/>
                <a:gd name="T25" fmla="*/ 24 h 30"/>
                <a:gd name="T26" fmla="*/ 5 w 151"/>
                <a:gd name="T27" fmla="*/ 26 h 30"/>
                <a:gd name="T28" fmla="*/ 7 w 151"/>
                <a:gd name="T29" fmla="*/ 28 h 30"/>
                <a:gd name="T30" fmla="*/ 9 w 151"/>
                <a:gd name="T31" fmla="*/ 29 h 30"/>
                <a:gd name="T32" fmla="*/ 12 w 151"/>
                <a:gd name="T33" fmla="*/ 30 h 30"/>
                <a:gd name="T34" fmla="*/ 15 w 151"/>
                <a:gd name="T35" fmla="*/ 30 h 30"/>
                <a:gd name="T36" fmla="*/ 136 w 151"/>
                <a:gd name="T37" fmla="*/ 30 h 30"/>
                <a:gd name="T38" fmla="*/ 139 w 151"/>
                <a:gd name="T39" fmla="*/ 30 h 30"/>
                <a:gd name="T40" fmla="*/ 142 w 151"/>
                <a:gd name="T41" fmla="*/ 29 h 30"/>
                <a:gd name="T42" fmla="*/ 144 w 151"/>
                <a:gd name="T43" fmla="*/ 28 h 30"/>
                <a:gd name="T44" fmla="*/ 146 w 151"/>
                <a:gd name="T45" fmla="*/ 26 h 30"/>
                <a:gd name="T46" fmla="*/ 148 w 151"/>
                <a:gd name="T47" fmla="*/ 24 h 30"/>
                <a:gd name="T48" fmla="*/ 150 w 151"/>
                <a:gd name="T49" fmla="*/ 21 h 30"/>
                <a:gd name="T50" fmla="*/ 151 w 151"/>
                <a:gd name="T51" fmla="*/ 18 h 30"/>
                <a:gd name="T52" fmla="*/ 151 w 151"/>
                <a:gd name="T53" fmla="*/ 15 h 30"/>
                <a:gd name="T54" fmla="*/ 151 w 151"/>
                <a:gd name="T55" fmla="*/ 13 h 30"/>
                <a:gd name="T56" fmla="*/ 150 w 151"/>
                <a:gd name="T57" fmla="*/ 10 h 30"/>
                <a:gd name="T58" fmla="*/ 148 w 151"/>
                <a:gd name="T59" fmla="*/ 8 h 30"/>
                <a:gd name="T60" fmla="*/ 146 w 151"/>
                <a:gd name="T61" fmla="*/ 4 h 30"/>
                <a:gd name="T62" fmla="*/ 144 w 151"/>
                <a:gd name="T63" fmla="*/ 3 h 30"/>
                <a:gd name="T64" fmla="*/ 142 w 151"/>
                <a:gd name="T65" fmla="*/ 1 h 30"/>
                <a:gd name="T66" fmla="*/ 139 w 151"/>
                <a:gd name="T67" fmla="*/ 1 h 30"/>
                <a:gd name="T68" fmla="*/ 136 w 151"/>
                <a:gd name="T6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1" h="30">
                  <a:moveTo>
                    <a:pt x="136" y="0"/>
                  </a:moveTo>
                  <a:lnTo>
                    <a:pt x="15" y="0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4"/>
                  </a:lnTo>
                  <a:lnTo>
                    <a:pt x="5" y="26"/>
                  </a:lnTo>
                  <a:lnTo>
                    <a:pt x="7" y="28"/>
                  </a:lnTo>
                  <a:lnTo>
                    <a:pt x="9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36" y="30"/>
                  </a:lnTo>
                  <a:lnTo>
                    <a:pt x="139" y="30"/>
                  </a:lnTo>
                  <a:lnTo>
                    <a:pt x="142" y="29"/>
                  </a:lnTo>
                  <a:lnTo>
                    <a:pt x="144" y="28"/>
                  </a:lnTo>
                  <a:lnTo>
                    <a:pt x="146" y="26"/>
                  </a:lnTo>
                  <a:lnTo>
                    <a:pt x="148" y="24"/>
                  </a:lnTo>
                  <a:lnTo>
                    <a:pt x="150" y="21"/>
                  </a:lnTo>
                  <a:lnTo>
                    <a:pt x="151" y="18"/>
                  </a:lnTo>
                  <a:lnTo>
                    <a:pt x="151" y="15"/>
                  </a:lnTo>
                  <a:lnTo>
                    <a:pt x="151" y="13"/>
                  </a:lnTo>
                  <a:lnTo>
                    <a:pt x="150" y="10"/>
                  </a:lnTo>
                  <a:lnTo>
                    <a:pt x="148" y="8"/>
                  </a:lnTo>
                  <a:lnTo>
                    <a:pt x="146" y="4"/>
                  </a:lnTo>
                  <a:lnTo>
                    <a:pt x="144" y="3"/>
                  </a:lnTo>
                  <a:lnTo>
                    <a:pt x="142" y="1"/>
                  </a:lnTo>
                  <a:lnTo>
                    <a:pt x="139" y="1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529">
              <a:extLst>
                <a:ext uri="{FF2B5EF4-FFF2-40B4-BE49-F238E27FC236}">
                  <a16:creationId xmlns="" xmlns:a16="http://schemas.microsoft.com/office/drawing/2014/main" id="{785E0321-F507-4F14-B541-E6D0B2F14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788" y="2711450"/>
              <a:ext cx="28575" cy="11113"/>
            </a:xfrm>
            <a:custGeom>
              <a:avLst/>
              <a:gdLst>
                <a:gd name="T0" fmla="*/ 76 w 91"/>
                <a:gd name="T1" fmla="*/ 0 h 31"/>
                <a:gd name="T2" fmla="*/ 16 w 91"/>
                <a:gd name="T3" fmla="*/ 0 h 31"/>
                <a:gd name="T4" fmla="*/ 12 w 91"/>
                <a:gd name="T5" fmla="*/ 1 h 31"/>
                <a:gd name="T6" fmla="*/ 10 w 91"/>
                <a:gd name="T7" fmla="*/ 1 h 31"/>
                <a:gd name="T8" fmla="*/ 7 w 91"/>
                <a:gd name="T9" fmla="*/ 3 h 31"/>
                <a:gd name="T10" fmla="*/ 5 w 91"/>
                <a:gd name="T11" fmla="*/ 5 h 31"/>
                <a:gd name="T12" fmla="*/ 3 w 91"/>
                <a:gd name="T13" fmla="*/ 8 h 31"/>
                <a:gd name="T14" fmla="*/ 2 w 91"/>
                <a:gd name="T15" fmla="*/ 10 h 31"/>
                <a:gd name="T16" fmla="*/ 0 w 91"/>
                <a:gd name="T17" fmla="*/ 13 h 31"/>
                <a:gd name="T18" fmla="*/ 0 w 91"/>
                <a:gd name="T19" fmla="*/ 15 h 31"/>
                <a:gd name="T20" fmla="*/ 0 w 91"/>
                <a:gd name="T21" fmla="*/ 18 h 31"/>
                <a:gd name="T22" fmla="*/ 2 w 91"/>
                <a:gd name="T23" fmla="*/ 22 h 31"/>
                <a:gd name="T24" fmla="*/ 3 w 91"/>
                <a:gd name="T25" fmla="*/ 24 h 31"/>
                <a:gd name="T26" fmla="*/ 5 w 91"/>
                <a:gd name="T27" fmla="*/ 26 h 31"/>
                <a:gd name="T28" fmla="*/ 7 w 91"/>
                <a:gd name="T29" fmla="*/ 28 h 31"/>
                <a:gd name="T30" fmla="*/ 10 w 91"/>
                <a:gd name="T31" fmla="*/ 29 h 31"/>
                <a:gd name="T32" fmla="*/ 12 w 91"/>
                <a:gd name="T33" fmla="*/ 30 h 31"/>
                <a:gd name="T34" fmla="*/ 16 w 91"/>
                <a:gd name="T35" fmla="*/ 31 h 31"/>
                <a:gd name="T36" fmla="*/ 76 w 91"/>
                <a:gd name="T37" fmla="*/ 31 h 31"/>
                <a:gd name="T38" fmla="*/ 79 w 91"/>
                <a:gd name="T39" fmla="*/ 30 h 31"/>
                <a:gd name="T40" fmla="*/ 82 w 91"/>
                <a:gd name="T41" fmla="*/ 29 h 31"/>
                <a:gd name="T42" fmla="*/ 84 w 91"/>
                <a:gd name="T43" fmla="*/ 28 h 31"/>
                <a:gd name="T44" fmla="*/ 86 w 91"/>
                <a:gd name="T45" fmla="*/ 26 h 31"/>
                <a:gd name="T46" fmla="*/ 88 w 91"/>
                <a:gd name="T47" fmla="*/ 24 h 31"/>
                <a:gd name="T48" fmla="*/ 90 w 91"/>
                <a:gd name="T49" fmla="*/ 22 h 31"/>
                <a:gd name="T50" fmla="*/ 91 w 91"/>
                <a:gd name="T51" fmla="*/ 18 h 31"/>
                <a:gd name="T52" fmla="*/ 91 w 91"/>
                <a:gd name="T53" fmla="*/ 15 h 31"/>
                <a:gd name="T54" fmla="*/ 91 w 91"/>
                <a:gd name="T55" fmla="*/ 13 h 31"/>
                <a:gd name="T56" fmla="*/ 90 w 91"/>
                <a:gd name="T57" fmla="*/ 10 h 31"/>
                <a:gd name="T58" fmla="*/ 88 w 91"/>
                <a:gd name="T59" fmla="*/ 8 h 31"/>
                <a:gd name="T60" fmla="*/ 86 w 91"/>
                <a:gd name="T61" fmla="*/ 5 h 31"/>
                <a:gd name="T62" fmla="*/ 84 w 91"/>
                <a:gd name="T63" fmla="*/ 3 h 31"/>
                <a:gd name="T64" fmla="*/ 82 w 91"/>
                <a:gd name="T65" fmla="*/ 2 h 31"/>
                <a:gd name="T66" fmla="*/ 79 w 91"/>
                <a:gd name="T67" fmla="*/ 1 h 31"/>
                <a:gd name="T68" fmla="*/ 76 w 91"/>
                <a:gd name="T69" fmla="*/ 0 h 31"/>
                <a:gd name="T70" fmla="*/ 76 w 91"/>
                <a:gd name="T7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" h="31">
                  <a:moveTo>
                    <a:pt x="76" y="0"/>
                  </a:moveTo>
                  <a:lnTo>
                    <a:pt x="16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5" y="26"/>
                  </a:lnTo>
                  <a:lnTo>
                    <a:pt x="7" y="28"/>
                  </a:lnTo>
                  <a:lnTo>
                    <a:pt x="10" y="29"/>
                  </a:lnTo>
                  <a:lnTo>
                    <a:pt x="12" y="30"/>
                  </a:lnTo>
                  <a:lnTo>
                    <a:pt x="16" y="31"/>
                  </a:lnTo>
                  <a:lnTo>
                    <a:pt x="76" y="31"/>
                  </a:lnTo>
                  <a:lnTo>
                    <a:pt x="79" y="30"/>
                  </a:lnTo>
                  <a:lnTo>
                    <a:pt x="82" y="29"/>
                  </a:lnTo>
                  <a:lnTo>
                    <a:pt x="84" y="28"/>
                  </a:lnTo>
                  <a:lnTo>
                    <a:pt x="86" y="26"/>
                  </a:lnTo>
                  <a:lnTo>
                    <a:pt x="88" y="24"/>
                  </a:lnTo>
                  <a:lnTo>
                    <a:pt x="90" y="22"/>
                  </a:lnTo>
                  <a:lnTo>
                    <a:pt x="91" y="18"/>
                  </a:lnTo>
                  <a:lnTo>
                    <a:pt x="91" y="15"/>
                  </a:lnTo>
                  <a:lnTo>
                    <a:pt x="91" y="13"/>
                  </a:lnTo>
                  <a:lnTo>
                    <a:pt x="90" y="10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4" y="3"/>
                  </a:lnTo>
                  <a:lnTo>
                    <a:pt x="82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530">
              <a:extLst>
                <a:ext uri="{FF2B5EF4-FFF2-40B4-BE49-F238E27FC236}">
                  <a16:creationId xmlns="" xmlns:a16="http://schemas.microsoft.com/office/drawing/2014/main" id="{C7384ED3-A1D5-40F8-9A67-F31B1E947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313" y="2732088"/>
              <a:ext cx="19050" cy="9525"/>
            </a:xfrm>
            <a:custGeom>
              <a:avLst/>
              <a:gdLst>
                <a:gd name="T0" fmla="*/ 45 w 60"/>
                <a:gd name="T1" fmla="*/ 0 h 30"/>
                <a:gd name="T2" fmla="*/ 15 w 60"/>
                <a:gd name="T3" fmla="*/ 0 h 30"/>
                <a:gd name="T4" fmla="*/ 11 w 60"/>
                <a:gd name="T5" fmla="*/ 0 h 30"/>
                <a:gd name="T6" fmla="*/ 9 w 60"/>
                <a:gd name="T7" fmla="*/ 1 h 30"/>
                <a:gd name="T8" fmla="*/ 6 w 60"/>
                <a:gd name="T9" fmla="*/ 2 h 30"/>
                <a:gd name="T10" fmla="*/ 4 w 60"/>
                <a:gd name="T11" fmla="*/ 5 h 30"/>
                <a:gd name="T12" fmla="*/ 2 w 60"/>
                <a:gd name="T13" fmla="*/ 7 h 30"/>
                <a:gd name="T14" fmla="*/ 1 w 60"/>
                <a:gd name="T15" fmla="*/ 9 h 30"/>
                <a:gd name="T16" fmla="*/ 0 w 60"/>
                <a:gd name="T17" fmla="*/ 12 h 30"/>
                <a:gd name="T18" fmla="*/ 0 w 60"/>
                <a:gd name="T19" fmla="*/ 15 h 30"/>
                <a:gd name="T20" fmla="*/ 0 w 60"/>
                <a:gd name="T21" fmla="*/ 17 h 30"/>
                <a:gd name="T22" fmla="*/ 1 w 60"/>
                <a:gd name="T23" fmla="*/ 21 h 30"/>
                <a:gd name="T24" fmla="*/ 2 w 60"/>
                <a:gd name="T25" fmla="*/ 23 h 30"/>
                <a:gd name="T26" fmla="*/ 4 w 60"/>
                <a:gd name="T27" fmla="*/ 26 h 30"/>
                <a:gd name="T28" fmla="*/ 6 w 60"/>
                <a:gd name="T29" fmla="*/ 27 h 30"/>
                <a:gd name="T30" fmla="*/ 9 w 60"/>
                <a:gd name="T31" fmla="*/ 29 h 30"/>
                <a:gd name="T32" fmla="*/ 11 w 60"/>
                <a:gd name="T33" fmla="*/ 29 h 30"/>
                <a:gd name="T34" fmla="*/ 15 w 60"/>
                <a:gd name="T35" fmla="*/ 30 h 30"/>
                <a:gd name="T36" fmla="*/ 45 w 60"/>
                <a:gd name="T37" fmla="*/ 30 h 30"/>
                <a:gd name="T38" fmla="*/ 48 w 60"/>
                <a:gd name="T39" fmla="*/ 29 h 30"/>
                <a:gd name="T40" fmla="*/ 51 w 60"/>
                <a:gd name="T41" fmla="*/ 29 h 30"/>
                <a:gd name="T42" fmla="*/ 53 w 60"/>
                <a:gd name="T43" fmla="*/ 27 h 30"/>
                <a:gd name="T44" fmla="*/ 55 w 60"/>
                <a:gd name="T45" fmla="*/ 26 h 30"/>
                <a:gd name="T46" fmla="*/ 57 w 60"/>
                <a:gd name="T47" fmla="*/ 23 h 30"/>
                <a:gd name="T48" fmla="*/ 59 w 60"/>
                <a:gd name="T49" fmla="*/ 21 h 30"/>
                <a:gd name="T50" fmla="*/ 60 w 60"/>
                <a:gd name="T51" fmla="*/ 17 h 30"/>
                <a:gd name="T52" fmla="*/ 60 w 60"/>
                <a:gd name="T53" fmla="*/ 15 h 30"/>
                <a:gd name="T54" fmla="*/ 60 w 60"/>
                <a:gd name="T55" fmla="*/ 12 h 30"/>
                <a:gd name="T56" fmla="*/ 59 w 60"/>
                <a:gd name="T57" fmla="*/ 9 h 30"/>
                <a:gd name="T58" fmla="*/ 57 w 60"/>
                <a:gd name="T59" fmla="*/ 7 h 30"/>
                <a:gd name="T60" fmla="*/ 55 w 60"/>
                <a:gd name="T61" fmla="*/ 5 h 30"/>
                <a:gd name="T62" fmla="*/ 53 w 60"/>
                <a:gd name="T63" fmla="*/ 2 h 30"/>
                <a:gd name="T64" fmla="*/ 51 w 60"/>
                <a:gd name="T65" fmla="*/ 1 h 30"/>
                <a:gd name="T66" fmla="*/ 48 w 60"/>
                <a:gd name="T67" fmla="*/ 0 h 30"/>
                <a:gd name="T68" fmla="*/ 45 w 60"/>
                <a:gd name="T6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" h="30">
                  <a:moveTo>
                    <a:pt x="45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5" y="30"/>
                  </a:lnTo>
                  <a:lnTo>
                    <a:pt x="45" y="30"/>
                  </a:lnTo>
                  <a:lnTo>
                    <a:pt x="48" y="29"/>
                  </a:lnTo>
                  <a:lnTo>
                    <a:pt x="51" y="29"/>
                  </a:lnTo>
                  <a:lnTo>
                    <a:pt x="53" y="27"/>
                  </a:lnTo>
                  <a:lnTo>
                    <a:pt x="55" y="26"/>
                  </a:lnTo>
                  <a:lnTo>
                    <a:pt x="57" y="23"/>
                  </a:lnTo>
                  <a:lnTo>
                    <a:pt x="59" y="21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0" y="12"/>
                  </a:lnTo>
                  <a:lnTo>
                    <a:pt x="59" y="9"/>
                  </a:lnTo>
                  <a:lnTo>
                    <a:pt x="57" y="7"/>
                  </a:lnTo>
                  <a:lnTo>
                    <a:pt x="55" y="5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531">
              <a:extLst>
                <a:ext uri="{FF2B5EF4-FFF2-40B4-BE49-F238E27FC236}">
                  <a16:creationId xmlns="" xmlns:a16="http://schemas.microsoft.com/office/drawing/2014/main" id="{8DE5F079-9FD6-4989-B689-80888E088A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3500" y="2530475"/>
              <a:ext cx="114300" cy="114300"/>
            </a:xfrm>
            <a:custGeom>
              <a:avLst/>
              <a:gdLst>
                <a:gd name="T0" fmla="*/ 167 w 362"/>
                <a:gd name="T1" fmla="*/ 103 h 362"/>
                <a:gd name="T2" fmla="*/ 169 w 362"/>
                <a:gd name="T3" fmla="*/ 98 h 362"/>
                <a:gd name="T4" fmla="*/ 172 w 362"/>
                <a:gd name="T5" fmla="*/ 94 h 362"/>
                <a:gd name="T6" fmla="*/ 177 w 362"/>
                <a:gd name="T7" fmla="*/ 92 h 362"/>
                <a:gd name="T8" fmla="*/ 184 w 362"/>
                <a:gd name="T9" fmla="*/ 92 h 362"/>
                <a:gd name="T10" fmla="*/ 189 w 362"/>
                <a:gd name="T11" fmla="*/ 94 h 362"/>
                <a:gd name="T12" fmla="*/ 193 w 362"/>
                <a:gd name="T13" fmla="*/ 98 h 362"/>
                <a:gd name="T14" fmla="*/ 196 w 362"/>
                <a:gd name="T15" fmla="*/ 103 h 362"/>
                <a:gd name="T16" fmla="*/ 196 w 362"/>
                <a:gd name="T17" fmla="*/ 181 h 362"/>
                <a:gd name="T18" fmla="*/ 244 w 362"/>
                <a:gd name="T19" fmla="*/ 182 h 362"/>
                <a:gd name="T20" fmla="*/ 249 w 362"/>
                <a:gd name="T21" fmla="*/ 184 h 362"/>
                <a:gd name="T22" fmla="*/ 254 w 362"/>
                <a:gd name="T23" fmla="*/ 188 h 362"/>
                <a:gd name="T24" fmla="*/ 256 w 362"/>
                <a:gd name="T25" fmla="*/ 193 h 362"/>
                <a:gd name="T26" fmla="*/ 256 w 362"/>
                <a:gd name="T27" fmla="*/ 199 h 362"/>
                <a:gd name="T28" fmla="*/ 254 w 362"/>
                <a:gd name="T29" fmla="*/ 204 h 362"/>
                <a:gd name="T30" fmla="*/ 249 w 362"/>
                <a:gd name="T31" fmla="*/ 208 h 362"/>
                <a:gd name="T32" fmla="*/ 244 w 362"/>
                <a:gd name="T33" fmla="*/ 211 h 362"/>
                <a:gd name="T34" fmla="*/ 181 w 362"/>
                <a:gd name="T35" fmla="*/ 212 h 362"/>
                <a:gd name="T36" fmla="*/ 175 w 362"/>
                <a:gd name="T37" fmla="*/ 211 h 362"/>
                <a:gd name="T38" fmla="*/ 170 w 362"/>
                <a:gd name="T39" fmla="*/ 206 h 362"/>
                <a:gd name="T40" fmla="*/ 167 w 362"/>
                <a:gd name="T41" fmla="*/ 202 h 362"/>
                <a:gd name="T42" fmla="*/ 166 w 362"/>
                <a:gd name="T43" fmla="*/ 197 h 362"/>
                <a:gd name="T44" fmla="*/ 181 w 362"/>
                <a:gd name="T45" fmla="*/ 362 h 362"/>
                <a:gd name="T46" fmla="*/ 217 w 362"/>
                <a:gd name="T47" fmla="*/ 359 h 362"/>
                <a:gd name="T48" fmla="*/ 251 w 362"/>
                <a:gd name="T49" fmla="*/ 348 h 362"/>
                <a:gd name="T50" fmla="*/ 281 w 362"/>
                <a:gd name="T51" fmla="*/ 331 h 362"/>
                <a:gd name="T52" fmla="*/ 308 w 362"/>
                <a:gd name="T53" fmla="*/ 309 h 362"/>
                <a:gd name="T54" fmla="*/ 331 w 362"/>
                <a:gd name="T55" fmla="*/ 282 h 362"/>
                <a:gd name="T56" fmla="*/ 347 w 362"/>
                <a:gd name="T57" fmla="*/ 251 h 362"/>
                <a:gd name="T58" fmla="*/ 358 w 362"/>
                <a:gd name="T59" fmla="*/ 217 h 362"/>
                <a:gd name="T60" fmla="*/ 362 w 362"/>
                <a:gd name="T61" fmla="*/ 182 h 362"/>
                <a:gd name="T62" fmla="*/ 358 w 362"/>
                <a:gd name="T63" fmla="*/ 145 h 362"/>
                <a:gd name="T64" fmla="*/ 347 w 362"/>
                <a:gd name="T65" fmla="*/ 111 h 362"/>
                <a:gd name="T66" fmla="*/ 331 w 362"/>
                <a:gd name="T67" fmla="*/ 80 h 362"/>
                <a:gd name="T68" fmla="*/ 308 w 362"/>
                <a:gd name="T69" fmla="*/ 53 h 362"/>
                <a:gd name="T70" fmla="*/ 281 w 362"/>
                <a:gd name="T71" fmla="*/ 31 h 362"/>
                <a:gd name="T72" fmla="*/ 251 w 362"/>
                <a:gd name="T73" fmla="*/ 14 h 362"/>
                <a:gd name="T74" fmla="*/ 217 w 362"/>
                <a:gd name="T75" fmla="*/ 5 h 362"/>
                <a:gd name="T76" fmla="*/ 181 w 362"/>
                <a:gd name="T77" fmla="*/ 0 h 362"/>
                <a:gd name="T78" fmla="*/ 144 w 362"/>
                <a:gd name="T79" fmla="*/ 5 h 362"/>
                <a:gd name="T80" fmla="*/ 111 w 362"/>
                <a:gd name="T81" fmla="*/ 14 h 362"/>
                <a:gd name="T82" fmla="*/ 80 w 362"/>
                <a:gd name="T83" fmla="*/ 31 h 362"/>
                <a:gd name="T84" fmla="*/ 53 w 362"/>
                <a:gd name="T85" fmla="*/ 53 h 362"/>
                <a:gd name="T86" fmla="*/ 32 w 362"/>
                <a:gd name="T87" fmla="*/ 80 h 362"/>
                <a:gd name="T88" fmla="*/ 14 w 362"/>
                <a:gd name="T89" fmla="*/ 111 h 362"/>
                <a:gd name="T90" fmla="*/ 4 w 362"/>
                <a:gd name="T91" fmla="*/ 145 h 362"/>
                <a:gd name="T92" fmla="*/ 0 w 362"/>
                <a:gd name="T93" fmla="*/ 182 h 362"/>
                <a:gd name="T94" fmla="*/ 4 w 362"/>
                <a:gd name="T95" fmla="*/ 217 h 362"/>
                <a:gd name="T96" fmla="*/ 14 w 362"/>
                <a:gd name="T97" fmla="*/ 251 h 362"/>
                <a:gd name="T98" fmla="*/ 32 w 362"/>
                <a:gd name="T99" fmla="*/ 282 h 362"/>
                <a:gd name="T100" fmla="*/ 53 w 362"/>
                <a:gd name="T101" fmla="*/ 309 h 362"/>
                <a:gd name="T102" fmla="*/ 80 w 362"/>
                <a:gd name="T103" fmla="*/ 331 h 362"/>
                <a:gd name="T104" fmla="*/ 111 w 362"/>
                <a:gd name="T105" fmla="*/ 348 h 362"/>
                <a:gd name="T106" fmla="*/ 144 w 362"/>
                <a:gd name="T107" fmla="*/ 359 h 362"/>
                <a:gd name="T108" fmla="*/ 181 w 362"/>
                <a:gd name="T109" fmla="*/ 362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2" h="362">
                  <a:moveTo>
                    <a:pt x="166" y="105"/>
                  </a:moveTo>
                  <a:lnTo>
                    <a:pt x="167" y="103"/>
                  </a:lnTo>
                  <a:lnTo>
                    <a:pt x="167" y="100"/>
                  </a:lnTo>
                  <a:lnTo>
                    <a:pt x="169" y="98"/>
                  </a:lnTo>
                  <a:lnTo>
                    <a:pt x="170" y="95"/>
                  </a:lnTo>
                  <a:lnTo>
                    <a:pt x="172" y="94"/>
                  </a:lnTo>
                  <a:lnTo>
                    <a:pt x="175" y="92"/>
                  </a:lnTo>
                  <a:lnTo>
                    <a:pt x="177" y="92"/>
                  </a:lnTo>
                  <a:lnTo>
                    <a:pt x="181" y="90"/>
                  </a:lnTo>
                  <a:lnTo>
                    <a:pt x="184" y="92"/>
                  </a:lnTo>
                  <a:lnTo>
                    <a:pt x="187" y="92"/>
                  </a:lnTo>
                  <a:lnTo>
                    <a:pt x="189" y="94"/>
                  </a:lnTo>
                  <a:lnTo>
                    <a:pt x="191" y="95"/>
                  </a:lnTo>
                  <a:lnTo>
                    <a:pt x="193" y="98"/>
                  </a:lnTo>
                  <a:lnTo>
                    <a:pt x="195" y="100"/>
                  </a:lnTo>
                  <a:lnTo>
                    <a:pt x="196" y="103"/>
                  </a:lnTo>
                  <a:lnTo>
                    <a:pt x="196" y="105"/>
                  </a:lnTo>
                  <a:lnTo>
                    <a:pt x="196" y="181"/>
                  </a:lnTo>
                  <a:lnTo>
                    <a:pt x="241" y="181"/>
                  </a:lnTo>
                  <a:lnTo>
                    <a:pt x="244" y="182"/>
                  </a:lnTo>
                  <a:lnTo>
                    <a:pt x="247" y="183"/>
                  </a:lnTo>
                  <a:lnTo>
                    <a:pt x="249" y="184"/>
                  </a:lnTo>
                  <a:lnTo>
                    <a:pt x="251" y="186"/>
                  </a:lnTo>
                  <a:lnTo>
                    <a:pt x="254" y="188"/>
                  </a:lnTo>
                  <a:lnTo>
                    <a:pt x="255" y="190"/>
                  </a:lnTo>
                  <a:lnTo>
                    <a:pt x="256" y="193"/>
                  </a:lnTo>
                  <a:lnTo>
                    <a:pt x="256" y="197"/>
                  </a:lnTo>
                  <a:lnTo>
                    <a:pt x="256" y="199"/>
                  </a:lnTo>
                  <a:lnTo>
                    <a:pt x="255" y="202"/>
                  </a:lnTo>
                  <a:lnTo>
                    <a:pt x="254" y="204"/>
                  </a:lnTo>
                  <a:lnTo>
                    <a:pt x="251" y="206"/>
                  </a:lnTo>
                  <a:lnTo>
                    <a:pt x="249" y="208"/>
                  </a:lnTo>
                  <a:lnTo>
                    <a:pt x="247" y="211"/>
                  </a:lnTo>
                  <a:lnTo>
                    <a:pt x="244" y="211"/>
                  </a:lnTo>
                  <a:lnTo>
                    <a:pt x="241" y="212"/>
                  </a:lnTo>
                  <a:lnTo>
                    <a:pt x="181" y="212"/>
                  </a:lnTo>
                  <a:lnTo>
                    <a:pt x="177" y="211"/>
                  </a:lnTo>
                  <a:lnTo>
                    <a:pt x="175" y="211"/>
                  </a:lnTo>
                  <a:lnTo>
                    <a:pt x="172" y="208"/>
                  </a:lnTo>
                  <a:lnTo>
                    <a:pt x="170" y="206"/>
                  </a:lnTo>
                  <a:lnTo>
                    <a:pt x="169" y="204"/>
                  </a:lnTo>
                  <a:lnTo>
                    <a:pt x="167" y="202"/>
                  </a:lnTo>
                  <a:lnTo>
                    <a:pt x="167" y="199"/>
                  </a:lnTo>
                  <a:lnTo>
                    <a:pt x="166" y="197"/>
                  </a:lnTo>
                  <a:lnTo>
                    <a:pt x="166" y="105"/>
                  </a:lnTo>
                  <a:close/>
                  <a:moveTo>
                    <a:pt x="181" y="362"/>
                  </a:moveTo>
                  <a:lnTo>
                    <a:pt x="200" y="361"/>
                  </a:lnTo>
                  <a:lnTo>
                    <a:pt x="217" y="359"/>
                  </a:lnTo>
                  <a:lnTo>
                    <a:pt x="234" y="353"/>
                  </a:lnTo>
                  <a:lnTo>
                    <a:pt x="251" y="348"/>
                  </a:lnTo>
                  <a:lnTo>
                    <a:pt x="268" y="340"/>
                  </a:lnTo>
                  <a:lnTo>
                    <a:pt x="281" y="331"/>
                  </a:lnTo>
                  <a:lnTo>
                    <a:pt x="295" y="320"/>
                  </a:lnTo>
                  <a:lnTo>
                    <a:pt x="308" y="309"/>
                  </a:lnTo>
                  <a:lnTo>
                    <a:pt x="320" y="296"/>
                  </a:lnTo>
                  <a:lnTo>
                    <a:pt x="331" y="282"/>
                  </a:lnTo>
                  <a:lnTo>
                    <a:pt x="339" y="267"/>
                  </a:lnTo>
                  <a:lnTo>
                    <a:pt x="347" y="251"/>
                  </a:lnTo>
                  <a:lnTo>
                    <a:pt x="353" y="235"/>
                  </a:lnTo>
                  <a:lnTo>
                    <a:pt x="358" y="217"/>
                  </a:lnTo>
                  <a:lnTo>
                    <a:pt x="361" y="200"/>
                  </a:lnTo>
                  <a:lnTo>
                    <a:pt x="362" y="182"/>
                  </a:lnTo>
                  <a:lnTo>
                    <a:pt x="361" y="162"/>
                  </a:lnTo>
                  <a:lnTo>
                    <a:pt x="358" y="145"/>
                  </a:lnTo>
                  <a:lnTo>
                    <a:pt x="353" y="127"/>
                  </a:lnTo>
                  <a:lnTo>
                    <a:pt x="347" y="111"/>
                  </a:lnTo>
                  <a:lnTo>
                    <a:pt x="339" y="95"/>
                  </a:lnTo>
                  <a:lnTo>
                    <a:pt x="331" y="80"/>
                  </a:lnTo>
                  <a:lnTo>
                    <a:pt x="320" y="66"/>
                  </a:lnTo>
                  <a:lnTo>
                    <a:pt x="308" y="53"/>
                  </a:lnTo>
                  <a:lnTo>
                    <a:pt x="295" y="42"/>
                  </a:lnTo>
                  <a:lnTo>
                    <a:pt x="281" y="31"/>
                  </a:lnTo>
                  <a:lnTo>
                    <a:pt x="268" y="22"/>
                  </a:lnTo>
                  <a:lnTo>
                    <a:pt x="251" y="14"/>
                  </a:lnTo>
                  <a:lnTo>
                    <a:pt x="234" y="9"/>
                  </a:lnTo>
                  <a:lnTo>
                    <a:pt x="217" y="5"/>
                  </a:lnTo>
                  <a:lnTo>
                    <a:pt x="200" y="1"/>
                  </a:lnTo>
                  <a:lnTo>
                    <a:pt x="181" y="0"/>
                  </a:lnTo>
                  <a:lnTo>
                    <a:pt x="162" y="1"/>
                  </a:lnTo>
                  <a:lnTo>
                    <a:pt x="144" y="5"/>
                  </a:lnTo>
                  <a:lnTo>
                    <a:pt x="127" y="9"/>
                  </a:lnTo>
                  <a:lnTo>
                    <a:pt x="111" y="14"/>
                  </a:lnTo>
                  <a:lnTo>
                    <a:pt x="95" y="22"/>
                  </a:lnTo>
                  <a:lnTo>
                    <a:pt x="80" y="31"/>
                  </a:lnTo>
                  <a:lnTo>
                    <a:pt x="66" y="42"/>
                  </a:lnTo>
                  <a:lnTo>
                    <a:pt x="53" y="53"/>
                  </a:lnTo>
                  <a:lnTo>
                    <a:pt x="41" y="66"/>
                  </a:lnTo>
                  <a:lnTo>
                    <a:pt x="32" y="80"/>
                  </a:lnTo>
                  <a:lnTo>
                    <a:pt x="22" y="95"/>
                  </a:lnTo>
                  <a:lnTo>
                    <a:pt x="14" y="111"/>
                  </a:lnTo>
                  <a:lnTo>
                    <a:pt x="8" y="128"/>
                  </a:lnTo>
                  <a:lnTo>
                    <a:pt x="4" y="145"/>
                  </a:lnTo>
                  <a:lnTo>
                    <a:pt x="2" y="162"/>
                  </a:lnTo>
                  <a:lnTo>
                    <a:pt x="0" y="182"/>
                  </a:lnTo>
                  <a:lnTo>
                    <a:pt x="2" y="200"/>
                  </a:lnTo>
                  <a:lnTo>
                    <a:pt x="4" y="217"/>
                  </a:lnTo>
                  <a:lnTo>
                    <a:pt x="8" y="235"/>
                  </a:lnTo>
                  <a:lnTo>
                    <a:pt x="14" y="251"/>
                  </a:lnTo>
                  <a:lnTo>
                    <a:pt x="22" y="267"/>
                  </a:lnTo>
                  <a:lnTo>
                    <a:pt x="32" y="282"/>
                  </a:lnTo>
                  <a:lnTo>
                    <a:pt x="41" y="296"/>
                  </a:lnTo>
                  <a:lnTo>
                    <a:pt x="53" y="309"/>
                  </a:lnTo>
                  <a:lnTo>
                    <a:pt x="66" y="320"/>
                  </a:lnTo>
                  <a:lnTo>
                    <a:pt x="80" y="331"/>
                  </a:lnTo>
                  <a:lnTo>
                    <a:pt x="95" y="340"/>
                  </a:lnTo>
                  <a:lnTo>
                    <a:pt x="111" y="348"/>
                  </a:lnTo>
                  <a:lnTo>
                    <a:pt x="127" y="353"/>
                  </a:lnTo>
                  <a:lnTo>
                    <a:pt x="144" y="359"/>
                  </a:lnTo>
                  <a:lnTo>
                    <a:pt x="162" y="361"/>
                  </a:lnTo>
                  <a:lnTo>
                    <a:pt x="181" y="3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532">
              <a:extLst>
                <a:ext uri="{FF2B5EF4-FFF2-40B4-BE49-F238E27FC236}">
                  <a16:creationId xmlns="" xmlns:a16="http://schemas.microsoft.com/office/drawing/2014/main" id="{04891B84-C4E1-4D2C-9EE9-103E51990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225" y="2732088"/>
              <a:ext cx="47625" cy="47625"/>
            </a:xfrm>
            <a:custGeom>
              <a:avLst/>
              <a:gdLst>
                <a:gd name="T0" fmla="*/ 67 w 150"/>
                <a:gd name="T1" fmla="*/ 0 h 150"/>
                <a:gd name="T2" fmla="*/ 52 w 150"/>
                <a:gd name="T3" fmla="*/ 3 h 150"/>
                <a:gd name="T4" fmla="*/ 38 w 150"/>
                <a:gd name="T5" fmla="*/ 9 h 150"/>
                <a:gd name="T6" fmla="*/ 27 w 150"/>
                <a:gd name="T7" fmla="*/ 17 h 150"/>
                <a:gd name="T8" fmla="*/ 17 w 150"/>
                <a:gd name="T9" fmla="*/ 27 h 150"/>
                <a:gd name="T10" fmla="*/ 8 w 150"/>
                <a:gd name="T11" fmla="*/ 39 h 150"/>
                <a:gd name="T12" fmla="*/ 3 w 150"/>
                <a:gd name="T13" fmla="*/ 53 h 150"/>
                <a:gd name="T14" fmla="*/ 0 w 150"/>
                <a:gd name="T15" fmla="*/ 68 h 150"/>
                <a:gd name="T16" fmla="*/ 0 w 150"/>
                <a:gd name="T17" fmla="*/ 83 h 150"/>
                <a:gd name="T18" fmla="*/ 3 w 150"/>
                <a:gd name="T19" fmla="*/ 98 h 150"/>
                <a:gd name="T20" fmla="*/ 8 w 150"/>
                <a:gd name="T21" fmla="*/ 111 h 150"/>
                <a:gd name="T22" fmla="*/ 17 w 150"/>
                <a:gd name="T23" fmla="*/ 123 h 150"/>
                <a:gd name="T24" fmla="*/ 27 w 150"/>
                <a:gd name="T25" fmla="*/ 133 h 150"/>
                <a:gd name="T26" fmla="*/ 38 w 150"/>
                <a:gd name="T27" fmla="*/ 141 h 150"/>
                <a:gd name="T28" fmla="*/ 52 w 150"/>
                <a:gd name="T29" fmla="*/ 147 h 150"/>
                <a:gd name="T30" fmla="*/ 67 w 150"/>
                <a:gd name="T31" fmla="*/ 150 h 150"/>
                <a:gd name="T32" fmla="*/ 82 w 150"/>
                <a:gd name="T33" fmla="*/ 150 h 150"/>
                <a:gd name="T34" fmla="*/ 97 w 150"/>
                <a:gd name="T35" fmla="*/ 147 h 150"/>
                <a:gd name="T36" fmla="*/ 110 w 150"/>
                <a:gd name="T37" fmla="*/ 141 h 150"/>
                <a:gd name="T38" fmla="*/ 122 w 150"/>
                <a:gd name="T39" fmla="*/ 133 h 150"/>
                <a:gd name="T40" fmla="*/ 133 w 150"/>
                <a:gd name="T41" fmla="*/ 123 h 150"/>
                <a:gd name="T42" fmla="*/ 140 w 150"/>
                <a:gd name="T43" fmla="*/ 111 h 150"/>
                <a:gd name="T44" fmla="*/ 147 w 150"/>
                <a:gd name="T45" fmla="*/ 98 h 150"/>
                <a:gd name="T46" fmla="*/ 150 w 150"/>
                <a:gd name="T47" fmla="*/ 83 h 150"/>
                <a:gd name="T48" fmla="*/ 150 w 150"/>
                <a:gd name="T49" fmla="*/ 68 h 150"/>
                <a:gd name="T50" fmla="*/ 147 w 150"/>
                <a:gd name="T51" fmla="*/ 53 h 150"/>
                <a:gd name="T52" fmla="*/ 140 w 150"/>
                <a:gd name="T53" fmla="*/ 39 h 150"/>
                <a:gd name="T54" fmla="*/ 133 w 150"/>
                <a:gd name="T55" fmla="*/ 27 h 150"/>
                <a:gd name="T56" fmla="*/ 122 w 150"/>
                <a:gd name="T57" fmla="*/ 17 h 150"/>
                <a:gd name="T58" fmla="*/ 110 w 150"/>
                <a:gd name="T59" fmla="*/ 9 h 150"/>
                <a:gd name="T60" fmla="*/ 97 w 150"/>
                <a:gd name="T61" fmla="*/ 3 h 150"/>
                <a:gd name="T62" fmla="*/ 82 w 150"/>
                <a:gd name="T6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0" h="150">
                  <a:moveTo>
                    <a:pt x="75" y="0"/>
                  </a:moveTo>
                  <a:lnTo>
                    <a:pt x="67" y="0"/>
                  </a:lnTo>
                  <a:lnTo>
                    <a:pt x="60" y="1"/>
                  </a:lnTo>
                  <a:lnTo>
                    <a:pt x="52" y="3"/>
                  </a:lnTo>
                  <a:lnTo>
                    <a:pt x="45" y="6"/>
                  </a:lnTo>
                  <a:lnTo>
                    <a:pt x="38" y="9"/>
                  </a:lnTo>
                  <a:lnTo>
                    <a:pt x="32" y="13"/>
                  </a:lnTo>
                  <a:lnTo>
                    <a:pt x="27" y="17"/>
                  </a:lnTo>
                  <a:lnTo>
                    <a:pt x="21" y="22"/>
                  </a:lnTo>
                  <a:lnTo>
                    <a:pt x="17" y="27"/>
                  </a:lnTo>
                  <a:lnTo>
                    <a:pt x="13" y="33"/>
                  </a:lnTo>
                  <a:lnTo>
                    <a:pt x="8" y="39"/>
                  </a:lnTo>
                  <a:lnTo>
                    <a:pt x="5" y="45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1" y="90"/>
                  </a:lnTo>
                  <a:lnTo>
                    <a:pt x="3" y="98"/>
                  </a:lnTo>
                  <a:lnTo>
                    <a:pt x="5" y="104"/>
                  </a:lnTo>
                  <a:lnTo>
                    <a:pt x="8" y="111"/>
                  </a:lnTo>
                  <a:lnTo>
                    <a:pt x="13" y="117"/>
                  </a:lnTo>
                  <a:lnTo>
                    <a:pt x="17" y="123"/>
                  </a:lnTo>
                  <a:lnTo>
                    <a:pt x="21" y="128"/>
                  </a:lnTo>
                  <a:lnTo>
                    <a:pt x="27" y="133"/>
                  </a:lnTo>
                  <a:lnTo>
                    <a:pt x="32" y="138"/>
                  </a:lnTo>
                  <a:lnTo>
                    <a:pt x="38" y="141"/>
                  </a:lnTo>
                  <a:lnTo>
                    <a:pt x="45" y="144"/>
                  </a:lnTo>
                  <a:lnTo>
                    <a:pt x="52" y="147"/>
                  </a:lnTo>
                  <a:lnTo>
                    <a:pt x="60" y="149"/>
                  </a:lnTo>
                  <a:lnTo>
                    <a:pt x="67" y="150"/>
                  </a:lnTo>
                  <a:lnTo>
                    <a:pt x="75" y="150"/>
                  </a:lnTo>
                  <a:lnTo>
                    <a:pt x="82" y="150"/>
                  </a:lnTo>
                  <a:lnTo>
                    <a:pt x="90" y="149"/>
                  </a:lnTo>
                  <a:lnTo>
                    <a:pt x="97" y="147"/>
                  </a:lnTo>
                  <a:lnTo>
                    <a:pt x="104" y="144"/>
                  </a:lnTo>
                  <a:lnTo>
                    <a:pt x="110" y="141"/>
                  </a:lnTo>
                  <a:lnTo>
                    <a:pt x="117" y="138"/>
                  </a:lnTo>
                  <a:lnTo>
                    <a:pt x="122" y="133"/>
                  </a:lnTo>
                  <a:lnTo>
                    <a:pt x="127" y="128"/>
                  </a:lnTo>
                  <a:lnTo>
                    <a:pt x="133" y="123"/>
                  </a:lnTo>
                  <a:lnTo>
                    <a:pt x="137" y="117"/>
                  </a:lnTo>
                  <a:lnTo>
                    <a:pt x="140" y="111"/>
                  </a:lnTo>
                  <a:lnTo>
                    <a:pt x="144" y="104"/>
                  </a:lnTo>
                  <a:lnTo>
                    <a:pt x="147" y="98"/>
                  </a:lnTo>
                  <a:lnTo>
                    <a:pt x="148" y="90"/>
                  </a:lnTo>
                  <a:lnTo>
                    <a:pt x="150" y="83"/>
                  </a:lnTo>
                  <a:lnTo>
                    <a:pt x="150" y="75"/>
                  </a:lnTo>
                  <a:lnTo>
                    <a:pt x="150" y="68"/>
                  </a:lnTo>
                  <a:lnTo>
                    <a:pt x="148" y="60"/>
                  </a:lnTo>
                  <a:lnTo>
                    <a:pt x="147" y="53"/>
                  </a:lnTo>
                  <a:lnTo>
                    <a:pt x="144" y="45"/>
                  </a:lnTo>
                  <a:lnTo>
                    <a:pt x="140" y="39"/>
                  </a:lnTo>
                  <a:lnTo>
                    <a:pt x="137" y="33"/>
                  </a:lnTo>
                  <a:lnTo>
                    <a:pt x="133" y="27"/>
                  </a:lnTo>
                  <a:lnTo>
                    <a:pt x="127" y="22"/>
                  </a:lnTo>
                  <a:lnTo>
                    <a:pt x="122" y="17"/>
                  </a:lnTo>
                  <a:lnTo>
                    <a:pt x="117" y="13"/>
                  </a:lnTo>
                  <a:lnTo>
                    <a:pt x="110" y="9"/>
                  </a:lnTo>
                  <a:lnTo>
                    <a:pt x="104" y="6"/>
                  </a:lnTo>
                  <a:lnTo>
                    <a:pt x="97" y="3"/>
                  </a:lnTo>
                  <a:lnTo>
                    <a:pt x="90" y="1"/>
                  </a:lnTo>
                  <a:lnTo>
                    <a:pt x="82" y="0"/>
                  </a:lnTo>
                  <a:lnTo>
                    <a:pt x="7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533">
              <a:extLst>
                <a:ext uri="{FF2B5EF4-FFF2-40B4-BE49-F238E27FC236}">
                  <a16:creationId xmlns="" xmlns:a16="http://schemas.microsoft.com/office/drawing/2014/main" id="{2B70D8F0-6D9F-41C1-B8B1-155CF32A62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2654300"/>
              <a:ext cx="96838" cy="106363"/>
            </a:xfrm>
            <a:custGeom>
              <a:avLst/>
              <a:gdLst>
                <a:gd name="T0" fmla="*/ 30 w 301"/>
                <a:gd name="T1" fmla="*/ 30 h 331"/>
                <a:gd name="T2" fmla="*/ 250 w 301"/>
                <a:gd name="T3" fmla="*/ 150 h 331"/>
                <a:gd name="T4" fmla="*/ 301 w 301"/>
                <a:gd name="T5" fmla="*/ 165 h 331"/>
                <a:gd name="T6" fmla="*/ 300 w 301"/>
                <a:gd name="T7" fmla="*/ 161 h 331"/>
                <a:gd name="T8" fmla="*/ 300 w 301"/>
                <a:gd name="T9" fmla="*/ 160 h 331"/>
                <a:gd name="T10" fmla="*/ 297 w 301"/>
                <a:gd name="T11" fmla="*/ 155 h 331"/>
                <a:gd name="T12" fmla="*/ 297 w 301"/>
                <a:gd name="T13" fmla="*/ 155 h 331"/>
                <a:gd name="T14" fmla="*/ 144 w 301"/>
                <a:gd name="T15" fmla="*/ 2 h 331"/>
                <a:gd name="T16" fmla="*/ 138 w 301"/>
                <a:gd name="T17" fmla="*/ 0 h 331"/>
                <a:gd name="T18" fmla="*/ 15 w 301"/>
                <a:gd name="T19" fmla="*/ 0 h 331"/>
                <a:gd name="T20" fmla="*/ 10 w 301"/>
                <a:gd name="T21" fmla="*/ 1 h 331"/>
                <a:gd name="T22" fmla="*/ 4 w 301"/>
                <a:gd name="T23" fmla="*/ 4 h 331"/>
                <a:gd name="T24" fmla="*/ 1 w 301"/>
                <a:gd name="T25" fmla="*/ 10 h 331"/>
                <a:gd name="T26" fmla="*/ 0 w 301"/>
                <a:gd name="T27" fmla="*/ 15 h 331"/>
                <a:gd name="T28" fmla="*/ 0 w 301"/>
                <a:gd name="T29" fmla="*/ 316 h 331"/>
                <a:gd name="T30" fmla="*/ 1 w 301"/>
                <a:gd name="T31" fmla="*/ 322 h 331"/>
                <a:gd name="T32" fmla="*/ 4 w 301"/>
                <a:gd name="T33" fmla="*/ 327 h 331"/>
                <a:gd name="T34" fmla="*/ 10 w 301"/>
                <a:gd name="T35" fmla="*/ 330 h 331"/>
                <a:gd name="T36" fmla="*/ 15 w 301"/>
                <a:gd name="T37" fmla="*/ 331 h 331"/>
                <a:gd name="T38" fmla="*/ 31 w 301"/>
                <a:gd name="T39" fmla="*/ 324 h 331"/>
                <a:gd name="T40" fmla="*/ 31 w 301"/>
                <a:gd name="T41" fmla="*/ 306 h 331"/>
                <a:gd name="T42" fmla="*/ 35 w 301"/>
                <a:gd name="T43" fmla="*/ 285 h 331"/>
                <a:gd name="T44" fmla="*/ 43 w 301"/>
                <a:gd name="T45" fmla="*/ 266 h 331"/>
                <a:gd name="T46" fmla="*/ 55 w 301"/>
                <a:gd name="T47" fmla="*/ 249 h 331"/>
                <a:gd name="T48" fmla="*/ 69 w 301"/>
                <a:gd name="T49" fmla="*/ 235 h 331"/>
                <a:gd name="T50" fmla="*/ 86 w 301"/>
                <a:gd name="T51" fmla="*/ 223 h 331"/>
                <a:gd name="T52" fmla="*/ 104 w 301"/>
                <a:gd name="T53" fmla="*/ 215 h 331"/>
                <a:gd name="T54" fmla="*/ 126 w 301"/>
                <a:gd name="T55" fmla="*/ 211 h 331"/>
                <a:gd name="T56" fmla="*/ 147 w 301"/>
                <a:gd name="T57" fmla="*/ 211 h 331"/>
                <a:gd name="T58" fmla="*/ 167 w 301"/>
                <a:gd name="T59" fmla="*/ 215 h 331"/>
                <a:gd name="T60" fmla="*/ 186 w 301"/>
                <a:gd name="T61" fmla="*/ 223 h 331"/>
                <a:gd name="T62" fmla="*/ 203 w 301"/>
                <a:gd name="T63" fmla="*/ 235 h 331"/>
                <a:gd name="T64" fmla="*/ 217 w 301"/>
                <a:gd name="T65" fmla="*/ 249 h 331"/>
                <a:gd name="T66" fmla="*/ 229 w 301"/>
                <a:gd name="T67" fmla="*/ 266 h 331"/>
                <a:gd name="T68" fmla="*/ 236 w 301"/>
                <a:gd name="T69" fmla="*/ 285 h 331"/>
                <a:gd name="T70" fmla="*/ 240 w 301"/>
                <a:gd name="T71" fmla="*/ 306 h 331"/>
                <a:gd name="T72" fmla="*/ 241 w 301"/>
                <a:gd name="T73" fmla="*/ 324 h 331"/>
                <a:gd name="T74" fmla="*/ 286 w 301"/>
                <a:gd name="T75" fmla="*/ 331 h 331"/>
                <a:gd name="T76" fmla="*/ 292 w 301"/>
                <a:gd name="T77" fmla="*/ 330 h 331"/>
                <a:gd name="T78" fmla="*/ 297 w 301"/>
                <a:gd name="T79" fmla="*/ 327 h 331"/>
                <a:gd name="T80" fmla="*/ 300 w 301"/>
                <a:gd name="T81" fmla="*/ 322 h 331"/>
                <a:gd name="T82" fmla="*/ 301 w 301"/>
                <a:gd name="T83" fmla="*/ 316 h 331"/>
                <a:gd name="T84" fmla="*/ 301 w 301"/>
                <a:gd name="T85" fmla="*/ 165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1" h="331">
                  <a:moveTo>
                    <a:pt x="30" y="150"/>
                  </a:moveTo>
                  <a:lnTo>
                    <a:pt x="30" y="30"/>
                  </a:lnTo>
                  <a:lnTo>
                    <a:pt x="130" y="30"/>
                  </a:lnTo>
                  <a:lnTo>
                    <a:pt x="250" y="150"/>
                  </a:lnTo>
                  <a:lnTo>
                    <a:pt x="30" y="150"/>
                  </a:lnTo>
                  <a:close/>
                  <a:moveTo>
                    <a:pt x="301" y="165"/>
                  </a:moveTo>
                  <a:lnTo>
                    <a:pt x="300" y="163"/>
                  </a:lnTo>
                  <a:lnTo>
                    <a:pt x="300" y="161"/>
                  </a:lnTo>
                  <a:lnTo>
                    <a:pt x="300" y="160"/>
                  </a:lnTo>
                  <a:lnTo>
                    <a:pt x="300" y="160"/>
                  </a:lnTo>
                  <a:lnTo>
                    <a:pt x="298" y="156"/>
                  </a:lnTo>
                  <a:lnTo>
                    <a:pt x="297" y="155"/>
                  </a:lnTo>
                  <a:lnTo>
                    <a:pt x="297" y="155"/>
                  </a:lnTo>
                  <a:lnTo>
                    <a:pt x="297" y="155"/>
                  </a:lnTo>
                  <a:lnTo>
                    <a:pt x="147" y="4"/>
                  </a:lnTo>
                  <a:lnTo>
                    <a:pt x="144" y="2"/>
                  </a:lnTo>
                  <a:lnTo>
                    <a:pt x="142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4" y="4"/>
                  </a:lnTo>
                  <a:lnTo>
                    <a:pt x="3" y="6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165"/>
                  </a:lnTo>
                  <a:lnTo>
                    <a:pt x="0" y="316"/>
                  </a:lnTo>
                  <a:lnTo>
                    <a:pt x="1" y="320"/>
                  </a:lnTo>
                  <a:lnTo>
                    <a:pt x="1" y="322"/>
                  </a:lnTo>
                  <a:lnTo>
                    <a:pt x="3" y="325"/>
                  </a:lnTo>
                  <a:lnTo>
                    <a:pt x="4" y="327"/>
                  </a:lnTo>
                  <a:lnTo>
                    <a:pt x="7" y="328"/>
                  </a:lnTo>
                  <a:lnTo>
                    <a:pt x="10" y="330"/>
                  </a:lnTo>
                  <a:lnTo>
                    <a:pt x="12" y="331"/>
                  </a:lnTo>
                  <a:lnTo>
                    <a:pt x="15" y="331"/>
                  </a:lnTo>
                  <a:lnTo>
                    <a:pt x="31" y="331"/>
                  </a:lnTo>
                  <a:lnTo>
                    <a:pt x="31" y="324"/>
                  </a:lnTo>
                  <a:lnTo>
                    <a:pt x="30" y="316"/>
                  </a:lnTo>
                  <a:lnTo>
                    <a:pt x="31" y="306"/>
                  </a:lnTo>
                  <a:lnTo>
                    <a:pt x="32" y="295"/>
                  </a:lnTo>
                  <a:lnTo>
                    <a:pt x="35" y="285"/>
                  </a:lnTo>
                  <a:lnTo>
                    <a:pt x="39" y="276"/>
                  </a:lnTo>
                  <a:lnTo>
                    <a:pt x="43" y="266"/>
                  </a:lnTo>
                  <a:lnTo>
                    <a:pt x="48" y="257"/>
                  </a:lnTo>
                  <a:lnTo>
                    <a:pt x="55" y="249"/>
                  </a:lnTo>
                  <a:lnTo>
                    <a:pt x="61" y="241"/>
                  </a:lnTo>
                  <a:lnTo>
                    <a:pt x="69" y="235"/>
                  </a:lnTo>
                  <a:lnTo>
                    <a:pt x="77" y="228"/>
                  </a:lnTo>
                  <a:lnTo>
                    <a:pt x="86" y="223"/>
                  </a:lnTo>
                  <a:lnTo>
                    <a:pt x="94" y="219"/>
                  </a:lnTo>
                  <a:lnTo>
                    <a:pt x="104" y="215"/>
                  </a:lnTo>
                  <a:lnTo>
                    <a:pt x="115" y="213"/>
                  </a:lnTo>
                  <a:lnTo>
                    <a:pt x="126" y="211"/>
                  </a:lnTo>
                  <a:lnTo>
                    <a:pt x="136" y="211"/>
                  </a:lnTo>
                  <a:lnTo>
                    <a:pt x="147" y="211"/>
                  </a:lnTo>
                  <a:lnTo>
                    <a:pt x="157" y="213"/>
                  </a:lnTo>
                  <a:lnTo>
                    <a:pt x="167" y="215"/>
                  </a:lnTo>
                  <a:lnTo>
                    <a:pt x="177" y="219"/>
                  </a:lnTo>
                  <a:lnTo>
                    <a:pt x="186" y="223"/>
                  </a:lnTo>
                  <a:lnTo>
                    <a:pt x="194" y="228"/>
                  </a:lnTo>
                  <a:lnTo>
                    <a:pt x="203" y="235"/>
                  </a:lnTo>
                  <a:lnTo>
                    <a:pt x="210" y="241"/>
                  </a:lnTo>
                  <a:lnTo>
                    <a:pt x="217" y="249"/>
                  </a:lnTo>
                  <a:lnTo>
                    <a:pt x="223" y="257"/>
                  </a:lnTo>
                  <a:lnTo>
                    <a:pt x="229" y="266"/>
                  </a:lnTo>
                  <a:lnTo>
                    <a:pt x="233" y="276"/>
                  </a:lnTo>
                  <a:lnTo>
                    <a:pt x="236" y="285"/>
                  </a:lnTo>
                  <a:lnTo>
                    <a:pt x="239" y="295"/>
                  </a:lnTo>
                  <a:lnTo>
                    <a:pt x="240" y="306"/>
                  </a:lnTo>
                  <a:lnTo>
                    <a:pt x="241" y="316"/>
                  </a:lnTo>
                  <a:lnTo>
                    <a:pt x="241" y="324"/>
                  </a:lnTo>
                  <a:lnTo>
                    <a:pt x="240" y="331"/>
                  </a:lnTo>
                  <a:lnTo>
                    <a:pt x="286" y="331"/>
                  </a:lnTo>
                  <a:lnTo>
                    <a:pt x="290" y="330"/>
                  </a:lnTo>
                  <a:lnTo>
                    <a:pt x="292" y="330"/>
                  </a:lnTo>
                  <a:lnTo>
                    <a:pt x="295" y="328"/>
                  </a:lnTo>
                  <a:lnTo>
                    <a:pt x="297" y="327"/>
                  </a:lnTo>
                  <a:lnTo>
                    <a:pt x="299" y="325"/>
                  </a:lnTo>
                  <a:lnTo>
                    <a:pt x="300" y="322"/>
                  </a:lnTo>
                  <a:lnTo>
                    <a:pt x="301" y="320"/>
                  </a:lnTo>
                  <a:lnTo>
                    <a:pt x="301" y="316"/>
                  </a:lnTo>
                  <a:lnTo>
                    <a:pt x="301" y="165"/>
                  </a:lnTo>
                  <a:lnTo>
                    <a:pt x="301" y="165"/>
                  </a:lnTo>
                  <a:lnTo>
                    <a:pt x="301" y="1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534">
              <a:extLst>
                <a:ext uri="{FF2B5EF4-FFF2-40B4-BE49-F238E27FC236}">
                  <a16:creationId xmlns="" xmlns:a16="http://schemas.microsoft.com/office/drawing/2014/main" id="{28E7161A-9978-4A5C-97E2-E66DC3548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2732088"/>
              <a:ext cx="49213" cy="47625"/>
            </a:xfrm>
            <a:custGeom>
              <a:avLst/>
              <a:gdLst>
                <a:gd name="T0" fmla="*/ 68 w 151"/>
                <a:gd name="T1" fmla="*/ 0 h 150"/>
                <a:gd name="T2" fmla="*/ 54 w 151"/>
                <a:gd name="T3" fmla="*/ 3 h 150"/>
                <a:gd name="T4" fmla="*/ 40 w 151"/>
                <a:gd name="T5" fmla="*/ 9 h 150"/>
                <a:gd name="T6" fmla="*/ 28 w 151"/>
                <a:gd name="T7" fmla="*/ 17 h 150"/>
                <a:gd name="T8" fmla="*/ 17 w 151"/>
                <a:gd name="T9" fmla="*/ 27 h 150"/>
                <a:gd name="T10" fmla="*/ 10 w 151"/>
                <a:gd name="T11" fmla="*/ 39 h 150"/>
                <a:gd name="T12" fmla="*/ 4 w 151"/>
                <a:gd name="T13" fmla="*/ 53 h 150"/>
                <a:gd name="T14" fmla="*/ 1 w 151"/>
                <a:gd name="T15" fmla="*/ 68 h 150"/>
                <a:gd name="T16" fmla="*/ 1 w 151"/>
                <a:gd name="T17" fmla="*/ 83 h 150"/>
                <a:gd name="T18" fmla="*/ 4 w 151"/>
                <a:gd name="T19" fmla="*/ 98 h 150"/>
                <a:gd name="T20" fmla="*/ 10 w 151"/>
                <a:gd name="T21" fmla="*/ 111 h 150"/>
                <a:gd name="T22" fmla="*/ 17 w 151"/>
                <a:gd name="T23" fmla="*/ 123 h 150"/>
                <a:gd name="T24" fmla="*/ 28 w 151"/>
                <a:gd name="T25" fmla="*/ 133 h 150"/>
                <a:gd name="T26" fmla="*/ 40 w 151"/>
                <a:gd name="T27" fmla="*/ 141 h 150"/>
                <a:gd name="T28" fmla="*/ 54 w 151"/>
                <a:gd name="T29" fmla="*/ 147 h 150"/>
                <a:gd name="T30" fmla="*/ 68 w 151"/>
                <a:gd name="T31" fmla="*/ 150 h 150"/>
                <a:gd name="T32" fmla="*/ 84 w 151"/>
                <a:gd name="T33" fmla="*/ 150 h 150"/>
                <a:gd name="T34" fmla="*/ 98 w 151"/>
                <a:gd name="T35" fmla="*/ 147 h 150"/>
                <a:gd name="T36" fmla="*/ 112 w 151"/>
                <a:gd name="T37" fmla="*/ 141 h 150"/>
                <a:gd name="T38" fmla="*/ 124 w 151"/>
                <a:gd name="T39" fmla="*/ 133 h 150"/>
                <a:gd name="T40" fmla="*/ 134 w 151"/>
                <a:gd name="T41" fmla="*/ 123 h 150"/>
                <a:gd name="T42" fmla="*/ 142 w 151"/>
                <a:gd name="T43" fmla="*/ 111 h 150"/>
                <a:gd name="T44" fmla="*/ 148 w 151"/>
                <a:gd name="T45" fmla="*/ 98 h 150"/>
                <a:gd name="T46" fmla="*/ 150 w 151"/>
                <a:gd name="T47" fmla="*/ 83 h 150"/>
                <a:gd name="T48" fmla="*/ 150 w 151"/>
                <a:gd name="T49" fmla="*/ 68 h 150"/>
                <a:gd name="T50" fmla="*/ 148 w 151"/>
                <a:gd name="T51" fmla="*/ 53 h 150"/>
                <a:gd name="T52" fmla="*/ 142 w 151"/>
                <a:gd name="T53" fmla="*/ 39 h 150"/>
                <a:gd name="T54" fmla="*/ 134 w 151"/>
                <a:gd name="T55" fmla="*/ 27 h 150"/>
                <a:gd name="T56" fmla="*/ 124 w 151"/>
                <a:gd name="T57" fmla="*/ 17 h 150"/>
                <a:gd name="T58" fmla="*/ 112 w 151"/>
                <a:gd name="T59" fmla="*/ 9 h 150"/>
                <a:gd name="T60" fmla="*/ 98 w 151"/>
                <a:gd name="T61" fmla="*/ 3 h 150"/>
                <a:gd name="T62" fmla="*/ 84 w 151"/>
                <a:gd name="T6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" h="150">
                  <a:moveTo>
                    <a:pt x="76" y="0"/>
                  </a:moveTo>
                  <a:lnTo>
                    <a:pt x="68" y="0"/>
                  </a:lnTo>
                  <a:lnTo>
                    <a:pt x="60" y="1"/>
                  </a:lnTo>
                  <a:lnTo>
                    <a:pt x="54" y="3"/>
                  </a:lnTo>
                  <a:lnTo>
                    <a:pt x="46" y="6"/>
                  </a:lnTo>
                  <a:lnTo>
                    <a:pt x="40" y="9"/>
                  </a:lnTo>
                  <a:lnTo>
                    <a:pt x="33" y="13"/>
                  </a:lnTo>
                  <a:lnTo>
                    <a:pt x="28" y="17"/>
                  </a:lnTo>
                  <a:lnTo>
                    <a:pt x="23" y="22"/>
                  </a:lnTo>
                  <a:lnTo>
                    <a:pt x="17" y="27"/>
                  </a:lnTo>
                  <a:lnTo>
                    <a:pt x="13" y="33"/>
                  </a:lnTo>
                  <a:lnTo>
                    <a:pt x="10" y="39"/>
                  </a:lnTo>
                  <a:lnTo>
                    <a:pt x="7" y="45"/>
                  </a:lnTo>
                  <a:lnTo>
                    <a:pt x="4" y="53"/>
                  </a:lnTo>
                  <a:lnTo>
                    <a:pt x="2" y="60"/>
                  </a:lnTo>
                  <a:lnTo>
                    <a:pt x="1" y="68"/>
                  </a:lnTo>
                  <a:lnTo>
                    <a:pt x="0" y="75"/>
                  </a:lnTo>
                  <a:lnTo>
                    <a:pt x="1" y="83"/>
                  </a:lnTo>
                  <a:lnTo>
                    <a:pt x="2" y="90"/>
                  </a:lnTo>
                  <a:lnTo>
                    <a:pt x="4" y="98"/>
                  </a:lnTo>
                  <a:lnTo>
                    <a:pt x="7" y="104"/>
                  </a:lnTo>
                  <a:lnTo>
                    <a:pt x="10" y="111"/>
                  </a:lnTo>
                  <a:lnTo>
                    <a:pt x="13" y="117"/>
                  </a:lnTo>
                  <a:lnTo>
                    <a:pt x="17" y="123"/>
                  </a:lnTo>
                  <a:lnTo>
                    <a:pt x="23" y="128"/>
                  </a:lnTo>
                  <a:lnTo>
                    <a:pt x="28" y="133"/>
                  </a:lnTo>
                  <a:lnTo>
                    <a:pt x="33" y="138"/>
                  </a:lnTo>
                  <a:lnTo>
                    <a:pt x="40" y="141"/>
                  </a:lnTo>
                  <a:lnTo>
                    <a:pt x="46" y="144"/>
                  </a:lnTo>
                  <a:lnTo>
                    <a:pt x="54" y="147"/>
                  </a:lnTo>
                  <a:lnTo>
                    <a:pt x="60" y="149"/>
                  </a:lnTo>
                  <a:lnTo>
                    <a:pt x="68" y="150"/>
                  </a:lnTo>
                  <a:lnTo>
                    <a:pt x="76" y="150"/>
                  </a:lnTo>
                  <a:lnTo>
                    <a:pt x="84" y="150"/>
                  </a:lnTo>
                  <a:lnTo>
                    <a:pt x="91" y="149"/>
                  </a:lnTo>
                  <a:lnTo>
                    <a:pt x="98" y="147"/>
                  </a:lnTo>
                  <a:lnTo>
                    <a:pt x="105" y="144"/>
                  </a:lnTo>
                  <a:lnTo>
                    <a:pt x="112" y="141"/>
                  </a:lnTo>
                  <a:lnTo>
                    <a:pt x="118" y="138"/>
                  </a:lnTo>
                  <a:lnTo>
                    <a:pt x="124" y="133"/>
                  </a:lnTo>
                  <a:lnTo>
                    <a:pt x="129" y="128"/>
                  </a:lnTo>
                  <a:lnTo>
                    <a:pt x="134" y="123"/>
                  </a:lnTo>
                  <a:lnTo>
                    <a:pt x="139" y="117"/>
                  </a:lnTo>
                  <a:lnTo>
                    <a:pt x="142" y="111"/>
                  </a:lnTo>
                  <a:lnTo>
                    <a:pt x="145" y="104"/>
                  </a:lnTo>
                  <a:lnTo>
                    <a:pt x="148" y="98"/>
                  </a:lnTo>
                  <a:lnTo>
                    <a:pt x="149" y="90"/>
                  </a:lnTo>
                  <a:lnTo>
                    <a:pt x="150" y="83"/>
                  </a:lnTo>
                  <a:lnTo>
                    <a:pt x="151" y="75"/>
                  </a:lnTo>
                  <a:lnTo>
                    <a:pt x="150" y="68"/>
                  </a:lnTo>
                  <a:lnTo>
                    <a:pt x="149" y="60"/>
                  </a:lnTo>
                  <a:lnTo>
                    <a:pt x="148" y="53"/>
                  </a:lnTo>
                  <a:lnTo>
                    <a:pt x="145" y="45"/>
                  </a:lnTo>
                  <a:lnTo>
                    <a:pt x="142" y="39"/>
                  </a:lnTo>
                  <a:lnTo>
                    <a:pt x="139" y="33"/>
                  </a:lnTo>
                  <a:lnTo>
                    <a:pt x="134" y="27"/>
                  </a:lnTo>
                  <a:lnTo>
                    <a:pt x="129" y="22"/>
                  </a:lnTo>
                  <a:lnTo>
                    <a:pt x="124" y="17"/>
                  </a:lnTo>
                  <a:lnTo>
                    <a:pt x="118" y="13"/>
                  </a:lnTo>
                  <a:lnTo>
                    <a:pt x="112" y="9"/>
                  </a:lnTo>
                  <a:lnTo>
                    <a:pt x="105" y="6"/>
                  </a:lnTo>
                  <a:lnTo>
                    <a:pt x="98" y="3"/>
                  </a:lnTo>
                  <a:lnTo>
                    <a:pt x="91" y="1"/>
                  </a:lnTo>
                  <a:lnTo>
                    <a:pt x="84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96855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17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mc:AlternateContent xmlns:mc="http://schemas.openxmlformats.org/markup-compatibility/2006">
        <mc:Choice xmlns="" xmlns:cx1="http://schemas.microsoft.com/office/drawing/2015/9/8/chartex" Requires="cx1">
          <p:graphicFrame>
            <p:nvGraphicFramePr>
              <p:cNvPr id="5" name="Chart 4">
                <a:extLst>
                  <a:ext uri="{FF2B5EF4-FFF2-40B4-BE49-F238E27FC236}">
                    <a16:creationId xmlns:a16="http://schemas.microsoft.com/office/drawing/2014/main" id="{B174A03F-B2D6-44DD-8EE9-6F75754F9F16}"/>
                  </a:ext>
                </a:extLst>
              </p:cNvPr>
              <p:cNvGraphicFramePr/>
              <p:nvPr>
                <p:extLst>
                  <p:ext uri="{D42A27DB-BD31-4B8C-83A1-F6EECF244321}">
                    <p14:modId xmlns:p14="http://schemas.microsoft.com/office/powerpoint/2010/main" val="4113788697"/>
                  </p:ext>
                </p:extLst>
              </p:nvPr>
            </p:nvGraphicFramePr>
            <p:xfrm>
              <a:off x="3308124" y="1146628"/>
              <a:ext cx="8453210" cy="5041296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3"/>
              </a:graphicData>
            </a:graphic>
          </p:graphicFrame>
        </mc:Choice>
        <mc:Fallback>
          <p:pic>
            <p:nvPicPr>
              <p:cNvPr id="5" name="Chart 4">
                <a:extLst>
                  <a:ext uri="{FF2B5EF4-FFF2-40B4-BE49-F238E27FC236}">
                    <a16:creationId xmlns:cx1="http://schemas.microsoft.com/office/drawing/2015/9/8/chartex" xmlns="" xmlns:a16="http://schemas.microsoft.com/office/drawing/2014/main" id="{B174A03F-B2D6-44DD-8EE9-6F75754F9F16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08124" y="1146628"/>
                <a:ext cx="8453210" cy="5041296"/>
              </a:xfrm>
              <a:prstGeom prst="rect">
                <a:avLst/>
              </a:prstGeom>
            </p:spPr>
          </p:pic>
        </mc:Fallback>
      </mc:AlternateContent>
      <p:sp>
        <p:nvSpPr>
          <p:cNvPr id="6" name="Oval 5">
            <a:extLst>
              <a:ext uri="{FF2B5EF4-FFF2-40B4-BE49-F238E27FC236}">
                <a16:creationId xmlns="" xmlns:a16="http://schemas.microsoft.com/office/drawing/2014/main" id="{E55FF3FC-919D-4A39-80DD-308D845A8D9D}"/>
              </a:ext>
            </a:extLst>
          </p:cNvPr>
          <p:cNvSpPr/>
          <p:nvPr/>
        </p:nvSpPr>
        <p:spPr>
          <a:xfrm>
            <a:off x="430667" y="1880455"/>
            <a:ext cx="246743" cy="246743"/>
          </a:xfrm>
          <a:prstGeom prst="ellipse">
            <a:avLst/>
          </a:prstGeom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TextBox 116">
            <a:extLst>
              <a:ext uri="{FF2B5EF4-FFF2-40B4-BE49-F238E27FC236}">
                <a16:creationId xmlns="" xmlns:a16="http://schemas.microsoft.com/office/drawing/2014/main" id="{C4A0C97E-DCCB-44D5-8F6A-26159B00075F}"/>
              </a:ext>
            </a:extLst>
          </p:cNvPr>
          <p:cNvSpPr txBox="1"/>
          <p:nvPr/>
        </p:nvSpPr>
        <p:spPr>
          <a:xfrm>
            <a:off x="830421" y="1880455"/>
            <a:ext cx="2274503" cy="8617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Nunc vel </a:t>
            </a:r>
            <a:r>
              <a:rPr lang="en-US" sz="1400" dirty="0" err="1"/>
              <a:t>porttitor</a:t>
            </a:r>
            <a:r>
              <a:rPr lang="en-US" sz="1400" dirty="0"/>
              <a:t> dolor. </a:t>
            </a:r>
          </a:p>
        </p:txBody>
      </p:sp>
      <p:sp>
        <p:nvSpPr>
          <p:cNvPr id="123" name="Oval 122">
            <a:extLst>
              <a:ext uri="{FF2B5EF4-FFF2-40B4-BE49-F238E27FC236}">
                <a16:creationId xmlns="" xmlns:a16="http://schemas.microsoft.com/office/drawing/2014/main" id="{08C8D81F-F81B-4BE8-9CAC-EB6E7F31D5ED}"/>
              </a:ext>
            </a:extLst>
          </p:cNvPr>
          <p:cNvSpPr/>
          <p:nvPr/>
        </p:nvSpPr>
        <p:spPr>
          <a:xfrm>
            <a:off x="430667" y="3236390"/>
            <a:ext cx="246743" cy="246743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TextBox 123">
            <a:extLst>
              <a:ext uri="{FF2B5EF4-FFF2-40B4-BE49-F238E27FC236}">
                <a16:creationId xmlns="" xmlns:a16="http://schemas.microsoft.com/office/drawing/2014/main" id="{E34FEB90-1130-45AD-9B3A-A9ED88CA1682}"/>
              </a:ext>
            </a:extLst>
          </p:cNvPr>
          <p:cNvSpPr txBox="1"/>
          <p:nvPr/>
        </p:nvSpPr>
        <p:spPr>
          <a:xfrm>
            <a:off x="830421" y="3236390"/>
            <a:ext cx="2274503" cy="8617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Nunc vel </a:t>
            </a:r>
            <a:r>
              <a:rPr lang="en-US" sz="1400" dirty="0" err="1"/>
              <a:t>porttitor</a:t>
            </a:r>
            <a:r>
              <a:rPr lang="en-US" sz="1400" dirty="0"/>
              <a:t> dolor. </a:t>
            </a:r>
          </a:p>
        </p:txBody>
      </p:sp>
      <p:sp>
        <p:nvSpPr>
          <p:cNvPr id="126" name="Oval 125">
            <a:extLst>
              <a:ext uri="{FF2B5EF4-FFF2-40B4-BE49-F238E27FC236}">
                <a16:creationId xmlns="" xmlns:a16="http://schemas.microsoft.com/office/drawing/2014/main" id="{B251E68A-B410-4E59-861E-91E690725385}"/>
              </a:ext>
            </a:extLst>
          </p:cNvPr>
          <p:cNvSpPr/>
          <p:nvPr/>
        </p:nvSpPr>
        <p:spPr>
          <a:xfrm>
            <a:off x="430667" y="4592324"/>
            <a:ext cx="246743" cy="246743"/>
          </a:xfrm>
          <a:prstGeom prst="ellipse">
            <a:avLst/>
          </a:prstGeom>
          <a:solidFill>
            <a:schemeClr val="tx2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TextBox 126">
            <a:extLst>
              <a:ext uri="{FF2B5EF4-FFF2-40B4-BE49-F238E27FC236}">
                <a16:creationId xmlns="" xmlns:a16="http://schemas.microsoft.com/office/drawing/2014/main" id="{415F0CF6-307D-47E2-8E4C-CCDC8580F3A8}"/>
              </a:ext>
            </a:extLst>
          </p:cNvPr>
          <p:cNvSpPr txBox="1"/>
          <p:nvPr/>
        </p:nvSpPr>
        <p:spPr>
          <a:xfrm>
            <a:off x="830421" y="4592324"/>
            <a:ext cx="2274503" cy="8617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Nunc vel </a:t>
            </a:r>
            <a:r>
              <a:rPr lang="en-US" sz="1400" dirty="0" err="1"/>
              <a:t>porttitor</a:t>
            </a:r>
            <a:r>
              <a:rPr lang="en-US" sz="1400" dirty="0"/>
              <a:t> dolor. </a:t>
            </a:r>
          </a:p>
        </p:txBody>
      </p:sp>
    </p:spTree>
    <p:extLst>
      <p:ext uri="{BB962C8B-B14F-4D97-AF65-F5344CB8AC3E}">
        <p14:creationId xmlns:p14="http://schemas.microsoft.com/office/powerpoint/2010/main" val="207345397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18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6DA0E13B-69E0-4851-8DE9-CC3B2A70772B}"/>
              </a:ext>
            </a:extLst>
          </p:cNvPr>
          <p:cNvGrpSpPr/>
          <p:nvPr/>
        </p:nvGrpSpPr>
        <p:grpSpPr>
          <a:xfrm>
            <a:off x="622300" y="4168400"/>
            <a:ext cx="10944226" cy="1614487"/>
            <a:chOff x="622300" y="4332288"/>
            <a:chExt cx="10944226" cy="1614487"/>
          </a:xfrm>
        </p:grpSpPr>
        <p:sp>
          <p:nvSpPr>
            <p:cNvPr id="11" name="Freeform 12">
              <a:extLst>
                <a:ext uri="{FF2B5EF4-FFF2-40B4-BE49-F238E27FC236}">
                  <a16:creationId xmlns="" xmlns:a16="http://schemas.microsoft.com/office/drawing/2014/main" id="{272CFFC4-8AA0-4A32-A296-B909531FA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8913" y="4348163"/>
              <a:ext cx="3757613" cy="1598612"/>
            </a:xfrm>
            <a:custGeom>
              <a:avLst/>
              <a:gdLst>
                <a:gd name="T0" fmla="*/ 1015 w 1015"/>
                <a:gd name="T1" fmla="*/ 1 h 430"/>
                <a:gd name="T2" fmla="*/ 367 w 1015"/>
                <a:gd name="T3" fmla="*/ 1 h 430"/>
                <a:gd name="T4" fmla="*/ 367 w 1015"/>
                <a:gd name="T5" fmla="*/ 1 h 430"/>
                <a:gd name="T6" fmla="*/ 74 w 1015"/>
                <a:gd name="T7" fmla="*/ 215 h 430"/>
                <a:gd name="T8" fmla="*/ 74 w 1015"/>
                <a:gd name="T9" fmla="*/ 215 h 430"/>
                <a:gd name="T10" fmla="*/ 0 w 1015"/>
                <a:gd name="T11" fmla="*/ 311 h 430"/>
                <a:gd name="T12" fmla="*/ 80 w 1015"/>
                <a:gd name="T13" fmla="*/ 290 h 430"/>
                <a:gd name="T14" fmla="*/ 98 w 1015"/>
                <a:gd name="T15" fmla="*/ 311 h 430"/>
                <a:gd name="T16" fmla="*/ 315 w 1015"/>
                <a:gd name="T17" fmla="*/ 430 h 430"/>
                <a:gd name="T18" fmla="*/ 1015 w 1015"/>
                <a:gd name="T19" fmla="*/ 430 h 430"/>
                <a:gd name="T20" fmla="*/ 1015 w 1015"/>
                <a:gd name="T21" fmla="*/ 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5" h="430">
                  <a:moveTo>
                    <a:pt x="1015" y="1"/>
                  </a:moveTo>
                  <a:cubicBezTo>
                    <a:pt x="367" y="1"/>
                    <a:pt x="367" y="1"/>
                    <a:pt x="367" y="1"/>
                  </a:cubicBezTo>
                  <a:cubicBezTo>
                    <a:pt x="367" y="1"/>
                    <a:pt x="367" y="1"/>
                    <a:pt x="367" y="1"/>
                  </a:cubicBezTo>
                  <a:cubicBezTo>
                    <a:pt x="237" y="0"/>
                    <a:pt x="150" y="108"/>
                    <a:pt x="74" y="215"/>
                  </a:cubicBezTo>
                  <a:cubicBezTo>
                    <a:pt x="74" y="215"/>
                    <a:pt x="74" y="215"/>
                    <a:pt x="74" y="215"/>
                  </a:cubicBezTo>
                  <a:cubicBezTo>
                    <a:pt x="39" y="264"/>
                    <a:pt x="17" y="292"/>
                    <a:pt x="0" y="311"/>
                  </a:cubicBezTo>
                  <a:cubicBezTo>
                    <a:pt x="16" y="294"/>
                    <a:pt x="56" y="258"/>
                    <a:pt x="80" y="290"/>
                  </a:cubicBezTo>
                  <a:cubicBezTo>
                    <a:pt x="82" y="293"/>
                    <a:pt x="91" y="303"/>
                    <a:pt x="98" y="311"/>
                  </a:cubicBezTo>
                  <a:cubicBezTo>
                    <a:pt x="156" y="378"/>
                    <a:pt x="225" y="430"/>
                    <a:pt x="315" y="430"/>
                  </a:cubicBezTo>
                  <a:cubicBezTo>
                    <a:pt x="1015" y="430"/>
                    <a:pt x="1015" y="430"/>
                    <a:pt x="1015" y="430"/>
                  </a:cubicBezTo>
                  <a:lnTo>
                    <a:pt x="1015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3">
              <a:extLst>
                <a:ext uri="{FF2B5EF4-FFF2-40B4-BE49-F238E27FC236}">
                  <a16:creationId xmlns="" xmlns:a16="http://schemas.microsoft.com/office/drawing/2014/main" id="{2D860522-DD03-49D7-9626-0B419F850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" y="4332288"/>
              <a:ext cx="3579813" cy="1600200"/>
            </a:xfrm>
            <a:custGeom>
              <a:avLst/>
              <a:gdLst>
                <a:gd name="T0" fmla="*/ 967 w 967"/>
                <a:gd name="T1" fmla="*/ 181 h 430"/>
                <a:gd name="T2" fmla="*/ 701 w 967"/>
                <a:gd name="T3" fmla="*/ 0 h 430"/>
                <a:gd name="T4" fmla="*/ 0 w 967"/>
                <a:gd name="T5" fmla="*/ 0 h 430"/>
                <a:gd name="T6" fmla="*/ 0 w 967"/>
                <a:gd name="T7" fmla="*/ 429 h 430"/>
                <a:gd name="T8" fmla="*/ 649 w 967"/>
                <a:gd name="T9" fmla="*/ 429 h 430"/>
                <a:gd name="T10" fmla="*/ 649 w 967"/>
                <a:gd name="T11" fmla="*/ 429 h 430"/>
                <a:gd name="T12" fmla="*/ 967 w 967"/>
                <a:gd name="T13" fmla="*/ 18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7" h="430">
                  <a:moveTo>
                    <a:pt x="967" y="181"/>
                  </a:moveTo>
                  <a:cubicBezTo>
                    <a:pt x="897" y="86"/>
                    <a:pt x="817" y="1"/>
                    <a:pt x="70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29"/>
                    <a:pt x="0" y="429"/>
                    <a:pt x="0" y="429"/>
                  </a:cubicBezTo>
                  <a:cubicBezTo>
                    <a:pt x="649" y="429"/>
                    <a:pt x="649" y="429"/>
                    <a:pt x="649" y="429"/>
                  </a:cubicBezTo>
                  <a:cubicBezTo>
                    <a:pt x="649" y="429"/>
                    <a:pt x="649" y="429"/>
                    <a:pt x="649" y="429"/>
                  </a:cubicBezTo>
                  <a:cubicBezTo>
                    <a:pt x="804" y="430"/>
                    <a:pt x="895" y="278"/>
                    <a:pt x="967" y="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4">
              <a:extLst>
                <a:ext uri="{FF2B5EF4-FFF2-40B4-BE49-F238E27FC236}">
                  <a16:creationId xmlns="" xmlns:a16="http://schemas.microsoft.com/office/drawing/2014/main" id="{8F9CBBCC-CF08-4493-8342-B0C0C2488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138" y="4340225"/>
              <a:ext cx="3968750" cy="1603375"/>
            </a:xfrm>
            <a:custGeom>
              <a:avLst/>
              <a:gdLst>
                <a:gd name="T0" fmla="*/ 1072 w 1072"/>
                <a:gd name="T1" fmla="*/ 182 h 431"/>
                <a:gd name="T2" fmla="*/ 805 w 1072"/>
                <a:gd name="T3" fmla="*/ 1 h 431"/>
                <a:gd name="T4" fmla="*/ 367 w 1072"/>
                <a:gd name="T5" fmla="*/ 0 h 431"/>
                <a:gd name="T6" fmla="*/ 74 w 1072"/>
                <a:gd name="T7" fmla="*/ 214 h 431"/>
                <a:gd name="T8" fmla="*/ 74 w 1072"/>
                <a:gd name="T9" fmla="*/ 214 h 431"/>
                <a:gd name="T10" fmla="*/ 49 w 1072"/>
                <a:gd name="T11" fmla="*/ 248 h 431"/>
                <a:gd name="T12" fmla="*/ 0 w 1072"/>
                <a:gd name="T13" fmla="*/ 310 h 431"/>
                <a:gd name="T14" fmla="*/ 80 w 1072"/>
                <a:gd name="T15" fmla="*/ 290 h 431"/>
                <a:gd name="T16" fmla="*/ 98 w 1072"/>
                <a:gd name="T17" fmla="*/ 310 h 431"/>
                <a:gd name="T18" fmla="*/ 315 w 1072"/>
                <a:gd name="T19" fmla="*/ 429 h 431"/>
                <a:gd name="T20" fmla="*/ 754 w 1072"/>
                <a:gd name="T21" fmla="*/ 430 h 431"/>
                <a:gd name="T22" fmla="*/ 1071 w 1072"/>
                <a:gd name="T23" fmla="*/ 182 h 431"/>
                <a:gd name="T24" fmla="*/ 1072 w 1072"/>
                <a:gd name="T25" fmla="*/ 182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72" h="431">
                  <a:moveTo>
                    <a:pt x="1072" y="182"/>
                  </a:moveTo>
                  <a:cubicBezTo>
                    <a:pt x="1002" y="87"/>
                    <a:pt x="921" y="2"/>
                    <a:pt x="805" y="1"/>
                  </a:cubicBezTo>
                  <a:cubicBezTo>
                    <a:pt x="695" y="1"/>
                    <a:pt x="367" y="0"/>
                    <a:pt x="367" y="0"/>
                  </a:cubicBezTo>
                  <a:cubicBezTo>
                    <a:pt x="237" y="0"/>
                    <a:pt x="150" y="107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3" y="215"/>
                    <a:pt x="57" y="238"/>
                    <a:pt x="49" y="248"/>
                  </a:cubicBezTo>
                  <a:cubicBezTo>
                    <a:pt x="34" y="269"/>
                    <a:pt x="17" y="290"/>
                    <a:pt x="0" y="310"/>
                  </a:cubicBezTo>
                  <a:cubicBezTo>
                    <a:pt x="16" y="293"/>
                    <a:pt x="56" y="257"/>
                    <a:pt x="80" y="290"/>
                  </a:cubicBezTo>
                  <a:cubicBezTo>
                    <a:pt x="82" y="292"/>
                    <a:pt x="91" y="302"/>
                    <a:pt x="98" y="310"/>
                  </a:cubicBezTo>
                  <a:cubicBezTo>
                    <a:pt x="156" y="377"/>
                    <a:pt x="225" y="429"/>
                    <a:pt x="315" y="429"/>
                  </a:cubicBezTo>
                  <a:cubicBezTo>
                    <a:pt x="754" y="430"/>
                    <a:pt x="754" y="430"/>
                    <a:pt x="754" y="430"/>
                  </a:cubicBezTo>
                  <a:cubicBezTo>
                    <a:pt x="908" y="431"/>
                    <a:pt x="998" y="281"/>
                    <a:pt x="1071" y="182"/>
                  </a:cubicBezTo>
                  <a:cubicBezTo>
                    <a:pt x="1071" y="182"/>
                    <a:pt x="1072" y="182"/>
                    <a:pt x="1072" y="1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5">
              <a:extLst>
                <a:ext uri="{FF2B5EF4-FFF2-40B4-BE49-F238E27FC236}">
                  <a16:creationId xmlns="" xmlns:a16="http://schemas.microsoft.com/office/drawing/2014/main" id="{0C2398E8-97EC-4756-BE1D-C3536C7A5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1963" y="4348163"/>
              <a:ext cx="2355850" cy="1595437"/>
            </a:xfrm>
            <a:custGeom>
              <a:avLst/>
              <a:gdLst>
                <a:gd name="T0" fmla="*/ 585 w 636"/>
                <a:gd name="T1" fmla="*/ 1 h 429"/>
                <a:gd name="T2" fmla="*/ 292 w 636"/>
                <a:gd name="T3" fmla="*/ 214 h 429"/>
                <a:gd name="T4" fmla="*/ 0 w 636"/>
                <a:gd name="T5" fmla="*/ 428 h 429"/>
                <a:gd name="T6" fmla="*/ 51 w 636"/>
                <a:gd name="T7" fmla="*/ 428 h 429"/>
                <a:gd name="T8" fmla="*/ 343 w 636"/>
                <a:gd name="T9" fmla="*/ 215 h 429"/>
                <a:gd name="T10" fmla="*/ 343 w 636"/>
                <a:gd name="T11" fmla="*/ 215 h 429"/>
                <a:gd name="T12" fmla="*/ 636 w 636"/>
                <a:gd name="T13" fmla="*/ 1 h 429"/>
                <a:gd name="T14" fmla="*/ 585 w 636"/>
                <a:gd name="T15" fmla="*/ 1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6" h="429">
                  <a:moveTo>
                    <a:pt x="585" y="1"/>
                  </a:moveTo>
                  <a:cubicBezTo>
                    <a:pt x="453" y="0"/>
                    <a:pt x="367" y="110"/>
                    <a:pt x="292" y="214"/>
                  </a:cubicBezTo>
                  <a:cubicBezTo>
                    <a:pt x="217" y="322"/>
                    <a:pt x="130" y="429"/>
                    <a:pt x="0" y="428"/>
                  </a:cubicBezTo>
                  <a:cubicBezTo>
                    <a:pt x="51" y="428"/>
                    <a:pt x="51" y="428"/>
                    <a:pt x="51" y="428"/>
                  </a:cubicBezTo>
                  <a:cubicBezTo>
                    <a:pt x="181" y="429"/>
                    <a:pt x="267" y="321"/>
                    <a:pt x="343" y="215"/>
                  </a:cubicBezTo>
                  <a:cubicBezTo>
                    <a:pt x="343" y="215"/>
                    <a:pt x="343" y="215"/>
                    <a:pt x="343" y="215"/>
                  </a:cubicBezTo>
                  <a:cubicBezTo>
                    <a:pt x="419" y="108"/>
                    <a:pt x="506" y="0"/>
                    <a:pt x="636" y="1"/>
                  </a:cubicBezTo>
                  <a:lnTo>
                    <a:pt x="585" y="1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6">
              <a:extLst>
                <a:ext uri="{FF2B5EF4-FFF2-40B4-BE49-F238E27FC236}">
                  <a16:creationId xmlns="" xmlns:a16="http://schemas.microsoft.com/office/drawing/2014/main" id="{1AA3C42B-9AC8-478B-A29C-5D71AD59D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188" y="4340225"/>
              <a:ext cx="2355850" cy="1592262"/>
            </a:xfrm>
            <a:custGeom>
              <a:avLst/>
              <a:gdLst>
                <a:gd name="T0" fmla="*/ 585 w 636"/>
                <a:gd name="T1" fmla="*/ 0 h 428"/>
                <a:gd name="T2" fmla="*/ 317 w 636"/>
                <a:gd name="T3" fmla="*/ 180 h 428"/>
                <a:gd name="T4" fmla="*/ 0 w 636"/>
                <a:gd name="T5" fmla="*/ 427 h 428"/>
                <a:gd name="T6" fmla="*/ 51 w 636"/>
                <a:gd name="T7" fmla="*/ 427 h 428"/>
                <a:gd name="T8" fmla="*/ 318 w 636"/>
                <a:gd name="T9" fmla="*/ 248 h 428"/>
                <a:gd name="T10" fmla="*/ 636 w 636"/>
                <a:gd name="T11" fmla="*/ 0 h 428"/>
                <a:gd name="T12" fmla="*/ 585 w 636"/>
                <a:gd name="T13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6" h="428">
                  <a:moveTo>
                    <a:pt x="585" y="0"/>
                  </a:moveTo>
                  <a:cubicBezTo>
                    <a:pt x="469" y="0"/>
                    <a:pt x="387" y="85"/>
                    <a:pt x="317" y="180"/>
                  </a:cubicBezTo>
                  <a:cubicBezTo>
                    <a:pt x="246" y="275"/>
                    <a:pt x="154" y="428"/>
                    <a:pt x="0" y="427"/>
                  </a:cubicBezTo>
                  <a:cubicBezTo>
                    <a:pt x="51" y="427"/>
                    <a:pt x="51" y="427"/>
                    <a:pt x="51" y="427"/>
                  </a:cubicBezTo>
                  <a:cubicBezTo>
                    <a:pt x="167" y="428"/>
                    <a:pt x="248" y="342"/>
                    <a:pt x="318" y="248"/>
                  </a:cubicBezTo>
                  <a:cubicBezTo>
                    <a:pt x="388" y="155"/>
                    <a:pt x="480" y="0"/>
                    <a:pt x="636" y="0"/>
                  </a:cubicBezTo>
                  <a:lnTo>
                    <a:pt x="585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="" xmlns:a16="http://schemas.microsoft.com/office/drawing/2014/main" id="{A7AD1898-07D2-4986-8713-2D0A1758D056}"/>
              </a:ext>
            </a:extLst>
          </p:cNvPr>
          <p:cNvSpPr txBox="1"/>
          <p:nvPr/>
        </p:nvSpPr>
        <p:spPr>
          <a:xfrm>
            <a:off x="1748971" y="4594946"/>
            <a:ext cx="921658" cy="92333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6000" dirty="0">
                <a:solidFill>
                  <a:schemeClr val="bg1"/>
                </a:solidFill>
              </a:rPr>
              <a:t>A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="" xmlns:a16="http://schemas.microsoft.com/office/drawing/2014/main" id="{BE0093C6-A3BA-45AA-8BD1-4EE406C1065A}"/>
              </a:ext>
            </a:extLst>
          </p:cNvPr>
          <p:cNvSpPr txBox="1"/>
          <p:nvPr/>
        </p:nvSpPr>
        <p:spPr>
          <a:xfrm>
            <a:off x="5635171" y="4594946"/>
            <a:ext cx="921658" cy="92333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6000" dirty="0">
                <a:solidFill>
                  <a:schemeClr val="bg1"/>
                </a:solidFill>
              </a:rPr>
              <a:t>B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="" xmlns:a16="http://schemas.microsoft.com/office/drawing/2014/main" id="{290E3445-99CC-4D24-B61C-18BF3B495002}"/>
              </a:ext>
            </a:extLst>
          </p:cNvPr>
          <p:cNvSpPr txBox="1"/>
          <p:nvPr/>
        </p:nvSpPr>
        <p:spPr>
          <a:xfrm>
            <a:off x="9521371" y="4594946"/>
            <a:ext cx="921658" cy="92333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6000" dirty="0">
                <a:solidFill>
                  <a:schemeClr val="bg1"/>
                </a:solidFill>
              </a:rPr>
              <a:t>C</a:t>
            </a:r>
          </a:p>
        </p:txBody>
      </p:sp>
      <p:sp>
        <p:nvSpPr>
          <p:cNvPr id="33" name="Freeform 309">
            <a:extLst>
              <a:ext uri="{FF2B5EF4-FFF2-40B4-BE49-F238E27FC236}">
                <a16:creationId xmlns="" xmlns:a16="http://schemas.microsoft.com/office/drawing/2014/main" id="{3B9A4885-7337-4CB3-A625-1A80E2CB9807}"/>
              </a:ext>
            </a:extLst>
          </p:cNvPr>
          <p:cNvSpPr>
            <a:spLocks/>
          </p:cNvSpPr>
          <p:nvPr/>
        </p:nvSpPr>
        <p:spPr bwMode="auto">
          <a:xfrm>
            <a:off x="2067868" y="4433010"/>
            <a:ext cx="283864" cy="161936"/>
          </a:xfrm>
          <a:custGeom>
            <a:avLst/>
            <a:gdLst>
              <a:gd name="T0" fmla="*/ 591 w 596"/>
              <a:gd name="T1" fmla="*/ 304 h 338"/>
              <a:gd name="T2" fmla="*/ 313 w 596"/>
              <a:gd name="T3" fmla="*/ 6 h 338"/>
              <a:gd name="T4" fmla="*/ 310 w 596"/>
              <a:gd name="T5" fmla="*/ 3 h 338"/>
              <a:gd name="T6" fmla="*/ 306 w 596"/>
              <a:gd name="T7" fmla="*/ 2 h 338"/>
              <a:gd name="T8" fmla="*/ 302 w 596"/>
              <a:gd name="T9" fmla="*/ 1 h 338"/>
              <a:gd name="T10" fmla="*/ 298 w 596"/>
              <a:gd name="T11" fmla="*/ 0 h 338"/>
              <a:gd name="T12" fmla="*/ 294 w 596"/>
              <a:gd name="T13" fmla="*/ 1 h 338"/>
              <a:gd name="T14" fmla="*/ 290 w 596"/>
              <a:gd name="T15" fmla="*/ 2 h 338"/>
              <a:gd name="T16" fmla="*/ 287 w 596"/>
              <a:gd name="T17" fmla="*/ 3 h 338"/>
              <a:gd name="T18" fmla="*/ 284 w 596"/>
              <a:gd name="T19" fmla="*/ 6 h 338"/>
              <a:gd name="T20" fmla="*/ 5 w 596"/>
              <a:gd name="T21" fmla="*/ 304 h 338"/>
              <a:gd name="T22" fmla="*/ 3 w 596"/>
              <a:gd name="T23" fmla="*/ 307 h 338"/>
              <a:gd name="T24" fmla="*/ 1 w 596"/>
              <a:gd name="T25" fmla="*/ 311 h 338"/>
              <a:gd name="T26" fmla="*/ 1 w 596"/>
              <a:gd name="T27" fmla="*/ 314 h 338"/>
              <a:gd name="T28" fmla="*/ 0 w 596"/>
              <a:gd name="T29" fmla="*/ 318 h 338"/>
              <a:gd name="T30" fmla="*/ 1 w 596"/>
              <a:gd name="T31" fmla="*/ 322 h 338"/>
              <a:gd name="T32" fmla="*/ 2 w 596"/>
              <a:gd name="T33" fmla="*/ 326 h 338"/>
              <a:gd name="T34" fmla="*/ 4 w 596"/>
              <a:gd name="T35" fmla="*/ 329 h 338"/>
              <a:gd name="T36" fmla="*/ 6 w 596"/>
              <a:gd name="T37" fmla="*/ 332 h 338"/>
              <a:gd name="T38" fmla="*/ 10 w 596"/>
              <a:gd name="T39" fmla="*/ 334 h 338"/>
              <a:gd name="T40" fmla="*/ 13 w 596"/>
              <a:gd name="T41" fmla="*/ 337 h 338"/>
              <a:gd name="T42" fmla="*/ 17 w 596"/>
              <a:gd name="T43" fmla="*/ 337 h 338"/>
              <a:gd name="T44" fmla="*/ 20 w 596"/>
              <a:gd name="T45" fmla="*/ 338 h 338"/>
              <a:gd name="T46" fmla="*/ 25 w 596"/>
              <a:gd name="T47" fmla="*/ 337 h 338"/>
              <a:gd name="T48" fmla="*/ 28 w 596"/>
              <a:gd name="T49" fmla="*/ 336 h 338"/>
              <a:gd name="T50" fmla="*/ 31 w 596"/>
              <a:gd name="T51" fmla="*/ 333 h 338"/>
              <a:gd name="T52" fmla="*/ 34 w 596"/>
              <a:gd name="T53" fmla="*/ 331 h 338"/>
              <a:gd name="T54" fmla="*/ 298 w 596"/>
              <a:gd name="T55" fmla="*/ 48 h 338"/>
              <a:gd name="T56" fmla="*/ 561 w 596"/>
              <a:gd name="T57" fmla="*/ 331 h 338"/>
              <a:gd name="T58" fmla="*/ 565 w 596"/>
              <a:gd name="T59" fmla="*/ 333 h 338"/>
              <a:gd name="T60" fmla="*/ 568 w 596"/>
              <a:gd name="T61" fmla="*/ 336 h 338"/>
              <a:gd name="T62" fmla="*/ 572 w 596"/>
              <a:gd name="T63" fmla="*/ 337 h 338"/>
              <a:gd name="T64" fmla="*/ 577 w 596"/>
              <a:gd name="T65" fmla="*/ 338 h 338"/>
              <a:gd name="T66" fmla="*/ 580 w 596"/>
              <a:gd name="T67" fmla="*/ 337 h 338"/>
              <a:gd name="T68" fmla="*/ 583 w 596"/>
              <a:gd name="T69" fmla="*/ 336 h 338"/>
              <a:gd name="T70" fmla="*/ 586 w 596"/>
              <a:gd name="T71" fmla="*/ 334 h 338"/>
              <a:gd name="T72" fmla="*/ 590 w 596"/>
              <a:gd name="T73" fmla="*/ 332 h 338"/>
              <a:gd name="T74" fmla="*/ 593 w 596"/>
              <a:gd name="T75" fmla="*/ 329 h 338"/>
              <a:gd name="T76" fmla="*/ 594 w 596"/>
              <a:gd name="T77" fmla="*/ 326 h 338"/>
              <a:gd name="T78" fmla="*/ 596 w 596"/>
              <a:gd name="T79" fmla="*/ 322 h 338"/>
              <a:gd name="T80" fmla="*/ 596 w 596"/>
              <a:gd name="T81" fmla="*/ 318 h 338"/>
              <a:gd name="T82" fmla="*/ 596 w 596"/>
              <a:gd name="T83" fmla="*/ 317 h 338"/>
              <a:gd name="T84" fmla="*/ 596 w 596"/>
              <a:gd name="T85" fmla="*/ 314 h 338"/>
              <a:gd name="T86" fmla="*/ 595 w 596"/>
              <a:gd name="T87" fmla="*/ 310 h 338"/>
              <a:gd name="T88" fmla="*/ 593 w 596"/>
              <a:gd name="T89" fmla="*/ 306 h 338"/>
              <a:gd name="T90" fmla="*/ 591 w 596"/>
              <a:gd name="T91" fmla="*/ 304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96" h="338">
                <a:moveTo>
                  <a:pt x="591" y="304"/>
                </a:moveTo>
                <a:lnTo>
                  <a:pt x="313" y="6"/>
                </a:lnTo>
                <a:lnTo>
                  <a:pt x="310" y="3"/>
                </a:lnTo>
                <a:lnTo>
                  <a:pt x="306" y="2"/>
                </a:lnTo>
                <a:lnTo>
                  <a:pt x="302" y="1"/>
                </a:lnTo>
                <a:lnTo>
                  <a:pt x="298" y="0"/>
                </a:lnTo>
                <a:lnTo>
                  <a:pt x="294" y="1"/>
                </a:lnTo>
                <a:lnTo>
                  <a:pt x="290" y="2"/>
                </a:lnTo>
                <a:lnTo>
                  <a:pt x="287" y="3"/>
                </a:lnTo>
                <a:lnTo>
                  <a:pt x="284" y="6"/>
                </a:lnTo>
                <a:lnTo>
                  <a:pt x="5" y="304"/>
                </a:lnTo>
                <a:lnTo>
                  <a:pt x="3" y="307"/>
                </a:lnTo>
                <a:lnTo>
                  <a:pt x="1" y="311"/>
                </a:lnTo>
                <a:lnTo>
                  <a:pt x="1" y="314"/>
                </a:lnTo>
                <a:lnTo>
                  <a:pt x="0" y="318"/>
                </a:lnTo>
                <a:lnTo>
                  <a:pt x="1" y="322"/>
                </a:lnTo>
                <a:lnTo>
                  <a:pt x="2" y="326"/>
                </a:lnTo>
                <a:lnTo>
                  <a:pt x="4" y="329"/>
                </a:lnTo>
                <a:lnTo>
                  <a:pt x="6" y="332"/>
                </a:lnTo>
                <a:lnTo>
                  <a:pt x="10" y="334"/>
                </a:lnTo>
                <a:lnTo>
                  <a:pt x="13" y="337"/>
                </a:lnTo>
                <a:lnTo>
                  <a:pt x="17" y="337"/>
                </a:lnTo>
                <a:lnTo>
                  <a:pt x="20" y="338"/>
                </a:lnTo>
                <a:lnTo>
                  <a:pt x="25" y="337"/>
                </a:lnTo>
                <a:lnTo>
                  <a:pt x="28" y="336"/>
                </a:lnTo>
                <a:lnTo>
                  <a:pt x="31" y="333"/>
                </a:lnTo>
                <a:lnTo>
                  <a:pt x="34" y="331"/>
                </a:lnTo>
                <a:lnTo>
                  <a:pt x="298" y="48"/>
                </a:lnTo>
                <a:lnTo>
                  <a:pt x="561" y="331"/>
                </a:lnTo>
                <a:lnTo>
                  <a:pt x="565" y="333"/>
                </a:lnTo>
                <a:lnTo>
                  <a:pt x="568" y="336"/>
                </a:lnTo>
                <a:lnTo>
                  <a:pt x="572" y="337"/>
                </a:lnTo>
                <a:lnTo>
                  <a:pt x="577" y="338"/>
                </a:lnTo>
                <a:lnTo>
                  <a:pt x="580" y="337"/>
                </a:lnTo>
                <a:lnTo>
                  <a:pt x="583" y="336"/>
                </a:lnTo>
                <a:lnTo>
                  <a:pt x="586" y="334"/>
                </a:lnTo>
                <a:lnTo>
                  <a:pt x="590" y="332"/>
                </a:lnTo>
                <a:lnTo>
                  <a:pt x="593" y="329"/>
                </a:lnTo>
                <a:lnTo>
                  <a:pt x="594" y="326"/>
                </a:lnTo>
                <a:lnTo>
                  <a:pt x="596" y="322"/>
                </a:lnTo>
                <a:lnTo>
                  <a:pt x="596" y="318"/>
                </a:lnTo>
                <a:lnTo>
                  <a:pt x="596" y="317"/>
                </a:lnTo>
                <a:lnTo>
                  <a:pt x="596" y="314"/>
                </a:lnTo>
                <a:lnTo>
                  <a:pt x="595" y="310"/>
                </a:lnTo>
                <a:lnTo>
                  <a:pt x="593" y="306"/>
                </a:lnTo>
                <a:lnTo>
                  <a:pt x="591" y="3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09">
            <a:extLst>
              <a:ext uri="{FF2B5EF4-FFF2-40B4-BE49-F238E27FC236}">
                <a16:creationId xmlns="" xmlns:a16="http://schemas.microsoft.com/office/drawing/2014/main" id="{B27D8D7A-D308-43C9-806C-B8445A2DD203}"/>
              </a:ext>
            </a:extLst>
          </p:cNvPr>
          <p:cNvSpPr>
            <a:spLocks/>
          </p:cNvSpPr>
          <p:nvPr/>
        </p:nvSpPr>
        <p:spPr bwMode="auto">
          <a:xfrm>
            <a:off x="5954068" y="4433010"/>
            <a:ext cx="283864" cy="161936"/>
          </a:xfrm>
          <a:custGeom>
            <a:avLst/>
            <a:gdLst>
              <a:gd name="T0" fmla="*/ 591 w 596"/>
              <a:gd name="T1" fmla="*/ 304 h 338"/>
              <a:gd name="T2" fmla="*/ 313 w 596"/>
              <a:gd name="T3" fmla="*/ 6 h 338"/>
              <a:gd name="T4" fmla="*/ 310 w 596"/>
              <a:gd name="T5" fmla="*/ 3 h 338"/>
              <a:gd name="T6" fmla="*/ 306 w 596"/>
              <a:gd name="T7" fmla="*/ 2 h 338"/>
              <a:gd name="T8" fmla="*/ 302 w 596"/>
              <a:gd name="T9" fmla="*/ 1 h 338"/>
              <a:gd name="T10" fmla="*/ 298 w 596"/>
              <a:gd name="T11" fmla="*/ 0 h 338"/>
              <a:gd name="T12" fmla="*/ 294 w 596"/>
              <a:gd name="T13" fmla="*/ 1 h 338"/>
              <a:gd name="T14" fmla="*/ 290 w 596"/>
              <a:gd name="T15" fmla="*/ 2 h 338"/>
              <a:gd name="T16" fmla="*/ 287 w 596"/>
              <a:gd name="T17" fmla="*/ 3 h 338"/>
              <a:gd name="T18" fmla="*/ 284 w 596"/>
              <a:gd name="T19" fmla="*/ 6 h 338"/>
              <a:gd name="T20" fmla="*/ 5 w 596"/>
              <a:gd name="T21" fmla="*/ 304 h 338"/>
              <a:gd name="T22" fmla="*/ 3 w 596"/>
              <a:gd name="T23" fmla="*/ 307 h 338"/>
              <a:gd name="T24" fmla="*/ 1 w 596"/>
              <a:gd name="T25" fmla="*/ 311 h 338"/>
              <a:gd name="T26" fmla="*/ 1 w 596"/>
              <a:gd name="T27" fmla="*/ 314 h 338"/>
              <a:gd name="T28" fmla="*/ 0 w 596"/>
              <a:gd name="T29" fmla="*/ 318 h 338"/>
              <a:gd name="T30" fmla="*/ 1 w 596"/>
              <a:gd name="T31" fmla="*/ 322 h 338"/>
              <a:gd name="T32" fmla="*/ 2 w 596"/>
              <a:gd name="T33" fmla="*/ 326 h 338"/>
              <a:gd name="T34" fmla="*/ 4 w 596"/>
              <a:gd name="T35" fmla="*/ 329 h 338"/>
              <a:gd name="T36" fmla="*/ 6 w 596"/>
              <a:gd name="T37" fmla="*/ 332 h 338"/>
              <a:gd name="T38" fmla="*/ 10 w 596"/>
              <a:gd name="T39" fmla="*/ 334 h 338"/>
              <a:gd name="T40" fmla="*/ 13 w 596"/>
              <a:gd name="T41" fmla="*/ 337 h 338"/>
              <a:gd name="T42" fmla="*/ 17 w 596"/>
              <a:gd name="T43" fmla="*/ 337 h 338"/>
              <a:gd name="T44" fmla="*/ 20 w 596"/>
              <a:gd name="T45" fmla="*/ 338 h 338"/>
              <a:gd name="T46" fmla="*/ 25 w 596"/>
              <a:gd name="T47" fmla="*/ 337 h 338"/>
              <a:gd name="T48" fmla="*/ 28 w 596"/>
              <a:gd name="T49" fmla="*/ 336 h 338"/>
              <a:gd name="T50" fmla="*/ 31 w 596"/>
              <a:gd name="T51" fmla="*/ 333 h 338"/>
              <a:gd name="T52" fmla="*/ 34 w 596"/>
              <a:gd name="T53" fmla="*/ 331 h 338"/>
              <a:gd name="T54" fmla="*/ 298 w 596"/>
              <a:gd name="T55" fmla="*/ 48 h 338"/>
              <a:gd name="T56" fmla="*/ 561 w 596"/>
              <a:gd name="T57" fmla="*/ 331 h 338"/>
              <a:gd name="T58" fmla="*/ 565 w 596"/>
              <a:gd name="T59" fmla="*/ 333 h 338"/>
              <a:gd name="T60" fmla="*/ 568 w 596"/>
              <a:gd name="T61" fmla="*/ 336 h 338"/>
              <a:gd name="T62" fmla="*/ 572 w 596"/>
              <a:gd name="T63" fmla="*/ 337 h 338"/>
              <a:gd name="T64" fmla="*/ 577 w 596"/>
              <a:gd name="T65" fmla="*/ 338 h 338"/>
              <a:gd name="T66" fmla="*/ 580 w 596"/>
              <a:gd name="T67" fmla="*/ 337 h 338"/>
              <a:gd name="T68" fmla="*/ 583 w 596"/>
              <a:gd name="T69" fmla="*/ 336 h 338"/>
              <a:gd name="T70" fmla="*/ 586 w 596"/>
              <a:gd name="T71" fmla="*/ 334 h 338"/>
              <a:gd name="T72" fmla="*/ 590 w 596"/>
              <a:gd name="T73" fmla="*/ 332 h 338"/>
              <a:gd name="T74" fmla="*/ 593 w 596"/>
              <a:gd name="T75" fmla="*/ 329 h 338"/>
              <a:gd name="T76" fmla="*/ 594 w 596"/>
              <a:gd name="T77" fmla="*/ 326 h 338"/>
              <a:gd name="T78" fmla="*/ 596 w 596"/>
              <a:gd name="T79" fmla="*/ 322 h 338"/>
              <a:gd name="T80" fmla="*/ 596 w 596"/>
              <a:gd name="T81" fmla="*/ 318 h 338"/>
              <a:gd name="T82" fmla="*/ 596 w 596"/>
              <a:gd name="T83" fmla="*/ 317 h 338"/>
              <a:gd name="T84" fmla="*/ 596 w 596"/>
              <a:gd name="T85" fmla="*/ 314 h 338"/>
              <a:gd name="T86" fmla="*/ 595 w 596"/>
              <a:gd name="T87" fmla="*/ 310 h 338"/>
              <a:gd name="T88" fmla="*/ 593 w 596"/>
              <a:gd name="T89" fmla="*/ 306 h 338"/>
              <a:gd name="T90" fmla="*/ 591 w 596"/>
              <a:gd name="T91" fmla="*/ 304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96" h="338">
                <a:moveTo>
                  <a:pt x="591" y="304"/>
                </a:moveTo>
                <a:lnTo>
                  <a:pt x="313" y="6"/>
                </a:lnTo>
                <a:lnTo>
                  <a:pt x="310" y="3"/>
                </a:lnTo>
                <a:lnTo>
                  <a:pt x="306" y="2"/>
                </a:lnTo>
                <a:lnTo>
                  <a:pt x="302" y="1"/>
                </a:lnTo>
                <a:lnTo>
                  <a:pt x="298" y="0"/>
                </a:lnTo>
                <a:lnTo>
                  <a:pt x="294" y="1"/>
                </a:lnTo>
                <a:lnTo>
                  <a:pt x="290" y="2"/>
                </a:lnTo>
                <a:lnTo>
                  <a:pt x="287" y="3"/>
                </a:lnTo>
                <a:lnTo>
                  <a:pt x="284" y="6"/>
                </a:lnTo>
                <a:lnTo>
                  <a:pt x="5" y="304"/>
                </a:lnTo>
                <a:lnTo>
                  <a:pt x="3" y="307"/>
                </a:lnTo>
                <a:lnTo>
                  <a:pt x="1" y="311"/>
                </a:lnTo>
                <a:lnTo>
                  <a:pt x="1" y="314"/>
                </a:lnTo>
                <a:lnTo>
                  <a:pt x="0" y="318"/>
                </a:lnTo>
                <a:lnTo>
                  <a:pt x="1" y="322"/>
                </a:lnTo>
                <a:lnTo>
                  <a:pt x="2" y="326"/>
                </a:lnTo>
                <a:lnTo>
                  <a:pt x="4" y="329"/>
                </a:lnTo>
                <a:lnTo>
                  <a:pt x="6" y="332"/>
                </a:lnTo>
                <a:lnTo>
                  <a:pt x="10" y="334"/>
                </a:lnTo>
                <a:lnTo>
                  <a:pt x="13" y="337"/>
                </a:lnTo>
                <a:lnTo>
                  <a:pt x="17" y="337"/>
                </a:lnTo>
                <a:lnTo>
                  <a:pt x="20" y="338"/>
                </a:lnTo>
                <a:lnTo>
                  <a:pt x="25" y="337"/>
                </a:lnTo>
                <a:lnTo>
                  <a:pt x="28" y="336"/>
                </a:lnTo>
                <a:lnTo>
                  <a:pt x="31" y="333"/>
                </a:lnTo>
                <a:lnTo>
                  <a:pt x="34" y="331"/>
                </a:lnTo>
                <a:lnTo>
                  <a:pt x="298" y="48"/>
                </a:lnTo>
                <a:lnTo>
                  <a:pt x="561" y="331"/>
                </a:lnTo>
                <a:lnTo>
                  <a:pt x="565" y="333"/>
                </a:lnTo>
                <a:lnTo>
                  <a:pt x="568" y="336"/>
                </a:lnTo>
                <a:lnTo>
                  <a:pt x="572" y="337"/>
                </a:lnTo>
                <a:lnTo>
                  <a:pt x="577" y="338"/>
                </a:lnTo>
                <a:lnTo>
                  <a:pt x="580" y="337"/>
                </a:lnTo>
                <a:lnTo>
                  <a:pt x="583" y="336"/>
                </a:lnTo>
                <a:lnTo>
                  <a:pt x="586" y="334"/>
                </a:lnTo>
                <a:lnTo>
                  <a:pt x="590" y="332"/>
                </a:lnTo>
                <a:lnTo>
                  <a:pt x="593" y="329"/>
                </a:lnTo>
                <a:lnTo>
                  <a:pt x="594" y="326"/>
                </a:lnTo>
                <a:lnTo>
                  <a:pt x="596" y="322"/>
                </a:lnTo>
                <a:lnTo>
                  <a:pt x="596" y="318"/>
                </a:lnTo>
                <a:lnTo>
                  <a:pt x="596" y="317"/>
                </a:lnTo>
                <a:lnTo>
                  <a:pt x="596" y="314"/>
                </a:lnTo>
                <a:lnTo>
                  <a:pt x="595" y="310"/>
                </a:lnTo>
                <a:lnTo>
                  <a:pt x="593" y="306"/>
                </a:lnTo>
                <a:lnTo>
                  <a:pt x="591" y="3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09">
            <a:extLst>
              <a:ext uri="{FF2B5EF4-FFF2-40B4-BE49-F238E27FC236}">
                <a16:creationId xmlns="" xmlns:a16="http://schemas.microsoft.com/office/drawing/2014/main" id="{D910D96A-BF43-44B7-8592-C0970E8DCB8E}"/>
              </a:ext>
            </a:extLst>
          </p:cNvPr>
          <p:cNvSpPr>
            <a:spLocks/>
          </p:cNvSpPr>
          <p:nvPr/>
        </p:nvSpPr>
        <p:spPr bwMode="auto">
          <a:xfrm>
            <a:off x="9840268" y="4433010"/>
            <a:ext cx="283864" cy="161936"/>
          </a:xfrm>
          <a:custGeom>
            <a:avLst/>
            <a:gdLst>
              <a:gd name="T0" fmla="*/ 591 w 596"/>
              <a:gd name="T1" fmla="*/ 304 h 338"/>
              <a:gd name="T2" fmla="*/ 313 w 596"/>
              <a:gd name="T3" fmla="*/ 6 h 338"/>
              <a:gd name="T4" fmla="*/ 310 w 596"/>
              <a:gd name="T5" fmla="*/ 3 h 338"/>
              <a:gd name="T6" fmla="*/ 306 w 596"/>
              <a:gd name="T7" fmla="*/ 2 h 338"/>
              <a:gd name="T8" fmla="*/ 302 w 596"/>
              <a:gd name="T9" fmla="*/ 1 h 338"/>
              <a:gd name="T10" fmla="*/ 298 w 596"/>
              <a:gd name="T11" fmla="*/ 0 h 338"/>
              <a:gd name="T12" fmla="*/ 294 w 596"/>
              <a:gd name="T13" fmla="*/ 1 h 338"/>
              <a:gd name="T14" fmla="*/ 290 w 596"/>
              <a:gd name="T15" fmla="*/ 2 h 338"/>
              <a:gd name="T16" fmla="*/ 287 w 596"/>
              <a:gd name="T17" fmla="*/ 3 h 338"/>
              <a:gd name="T18" fmla="*/ 284 w 596"/>
              <a:gd name="T19" fmla="*/ 6 h 338"/>
              <a:gd name="T20" fmla="*/ 5 w 596"/>
              <a:gd name="T21" fmla="*/ 304 h 338"/>
              <a:gd name="T22" fmla="*/ 3 w 596"/>
              <a:gd name="T23" fmla="*/ 307 h 338"/>
              <a:gd name="T24" fmla="*/ 1 w 596"/>
              <a:gd name="T25" fmla="*/ 311 h 338"/>
              <a:gd name="T26" fmla="*/ 1 w 596"/>
              <a:gd name="T27" fmla="*/ 314 h 338"/>
              <a:gd name="T28" fmla="*/ 0 w 596"/>
              <a:gd name="T29" fmla="*/ 318 h 338"/>
              <a:gd name="T30" fmla="*/ 1 w 596"/>
              <a:gd name="T31" fmla="*/ 322 h 338"/>
              <a:gd name="T32" fmla="*/ 2 w 596"/>
              <a:gd name="T33" fmla="*/ 326 h 338"/>
              <a:gd name="T34" fmla="*/ 4 w 596"/>
              <a:gd name="T35" fmla="*/ 329 h 338"/>
              <a:gd name="T36" fmla="*/ 6 w 596"/>
              <a:gd name="T37" fmla="*/ 332 h 338"/>
              <a:gd name="T38" fmla="*/ 10 w 596"/>
              <a:gd name="T39" fmla="*/ 334 h 338"/>
              <a:gd name="T40" fmla="*/ 13 w 596"/>
              <a:gd name="T41" fmla="*/ 337 h 338"/>
              <a:gd name="T42" fmla="*/ 17 w 596"/>
              <a:gd name="T43" fmla="*/ 337 h 338"/>
              <a:gd name="T44" fmla="*/ 20 w 596"/>
              <a:gd name="T45" fmla="*/ 338 h 338"/>
              <a:gd name="T46" fmla="*/ 25 w 596"/>
              <a:gd name="T47" fmla="*/ 337 h 338"/>
              <a:gd name="T48" fmla="*/ 28 w 596"/>
              <a:gd name="T49" fmla="*/ 336 h 338"/>
              <a:gd name="T50" fmla="*/ 31 w 596"/>
              <a:gd name="T51" fmla="*/ 333 h 338"/>
              <a:gd name="T52" fmla="*/ 34 w 596"/>
              <a:gd name="T53" fmla="*/ 331 h 338"/>
              <a:gd name="T54" fmla="*/ 298 w 596"/>
              <a:gd name="T55" fmla="*/ 48 h 338"/>
              <a:gd name="T56" fmla="*/ 561 w 596"/>
              <a:gd name="T57" fmla="*/ 331 h 338"/>
              <a:gd name="T58" fmla="*/ 565 w 596"/>
              <a:gd name="T59" fmla="*/ 333 h 338"/>
              <a:gd name="T60" fmla="*/ 568 w 596"/>
              <a:gd name="T61" fmla="*/ 336 h 338"/>
              <a:gd name="T62" fmla="*/ 572 w 596"/>
              <a:gd name="T63" fmla="*/ 337 h 338"/>
              <a:gd name="T64" fmla="*/ 577 w 596"/>
              <a:gd name="T65" fmla="*/ 338 h 338"/>
              <a:gd name="T66" fmla="*/ 580 w 596"/>
              <a:gd name="T67" fmla="*/ 337 h 338"/>
              <a:gd name="T68" fmla="*/ 583 w 596"/>
              <a:gd name="T69" fmla="*/ 336 h 338"/>
              <a:gd name="T70" fmla="*/ 586 w 596"/>
              <a:gd name="T71" fmla="*/ 334 h 338"/>
              <a:gd name="T72" fmla="*/ 590 w 596"/>
              <a:gd name="T73" fmla="*/ 332 h 338"/>
              <a:gd name="T74" fmla="*/ 593 w 596"/>
              <a:gd name="T75" fmla="*/ 329 h 338"/>
              <a:gd name="T76" fmla="*/ 594 w 596"/>
              <a:gd name="T77" fmla="*/ 326 h 338"/>
              <a:gd name="T78" fmla="*/ 596 w 596"/>
              <a:gd name="T79" fmla="*/ 322 h 338"/>
              <a:gd name="T80" fmla="*/ 596 w 596"/>
              <a:gd name="T81" fmla="*/ 318 h 338"/>
              <a:gd name="T82" fmla="*/ 596 w 596"/>
              <a:gd name="T83" fmla="*/ 317 h 338"/>
              <a:gd name="T84" fmla="*/ 596 w 596"/>
              <a:gd name="T85" fmla="*/ 314 h 338"/>
              <a:gd name="T86" fmla="*/ 595 w 596"/>
              <a:gd name="T87" fmla="*/ 310 h 338"/>
              <a:gd name="T88" fmla="*/ 593 w 596"/>
              <a:gd name="T89" fmla="*/ 306 h 338"/>
              <a:gd name="T90" fmla="*/ 591 w 596"/>
              <a:gd name="T91" fmla="*/ 304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96" h="338">
                <a:moveTo>
                  <a:pt x="591" y="304"/>
                </a:moveTo>
                <a:lnTo>
                  <a:pt x="313" y="6"/>
                </a:lnTo>
                <a:lnTo>
                  <a:pt x="310" y="3"/>
                </a:lnTo>
                <a:lnTo>
                  <a:pt x="306" y="2"/>
                </a:lnTo>
                <a:lnTo>
                  <a:pt x="302" y="1"/>
                </a:lnTo>
                <a:lnTo>
                  <a:pt x="298" y="0"/>
                </a:lnTo>
                <a:lnTo>
                  <a:pt x="294" y="1"/>
                </a:lnTo>
                <a:lnTo>
                  <a:pt x="290" y="2"/>
                </a:lnTo>
                <a:lnTo>
                  <a:pt x="287" y="3"/>
                </a:lnTo>
                <a:lnTo>
                  <a:pt x="284" y="6"/>
                </a:lnTo>
                <a:lnTo>
                  <a:pt x="5" y="304"/>
                </a:lnTo>
                <a:lnTo>
                  <a:pt x="3" y="307"/>
                </a:lnTo>
                <a:lnTo>
                  <a:pt x="1" y="311"/>
                </a:lnTo>
                <a:lnTo>
                  <a:pt x="1" y="314"/>
                </a:lnTo>
                <a:lnTo>
                  <a:pt x="0" y="318"/>
                </a:lnTo>
                <a:lnTo>
                  <a:pt x="1" y="322"/>
                </a:lnTo>
                <a:lnTo>
                  <a:pt x="2" y="326"/>
                </a:lnTo>
                <a:lnTo>
                  <a:pt x="4" y="329"/>
                </a:lnTo>
                <a:lnTo>
                  <a:pt x="6" y="332"/>
                </a:lnTo>
                <a:lnTo>
                  <a:pt x="10" y="334"/>
                </a:lnTo>
                <a:lnTo>
                  <a:pt x="13" y="337"/>
                </a:lnTo>
                <a:lnTo>
                  <a:pt x="17" y="337"/>
                </a:lnTo>
                <a:lnTo>
                  <a:pt x="20" y="338"/>
                </a:lnTo>
                <a:lnTo>
                  <a:pt x="25" y="337"/>
                </a:lnTo>
                <a:lnTo>
                  <a:pt x="28" y="336"/>
                </a:lnTo>
                <a:lnTo>
                  <a:pt x="31" y="333"/>
                </a:lnTo>
                <a:lnTo>
                  <a:pt x="34" y="331"/>
                </a:lnTo>
                <a:lnTo>
                  <a:pt x="298" y="48"/>
                </a:lnTo>
                <a:lnTo>
                  <a:pt x="561" y="331"/>
                </a:lnTo>
                <a:lnTo>
                  <a:pt x="565" y="333"/>
                </a:lnTo>
                <a:lnTo>
                  <a:pt x="568" y="336"/>
                </a:lnTo>
                <a:lnTo>
                  <a:pt x="572" y="337"/>
                </a:lnTo>
                <a:lnTo>
                  <a:pt x="577" y="338"/>
                </a:lnTo>
                <a:lnTo>
                  <a:pt x="580" y="337"/>
                </a:lnTo>
                <a:lnTo>
                  <a:pt x="583" y="336"/>
                </a:lnTo>
                <a:lnTo>
                  <a:pt x="586" y="334"/>
                </a:lnTo>
                <a:lnTo>
                  <a:pt x="590" y="332"/>
                </a:lnTo>
                <a:lnTo>
                  <a:pt x="593" y="329"/>
                </a:lnTo>
                <a:lnTo>
                  <a:pt x="594" y="326"/>
                </a:lnTo>
                <a:lnTo>
                  <a:pt x="596" y="322"/>
                </a:lnTo>
                <a:lnTo>
                  <a:pt x="596" y="318"/>
                </a:lnTo>
                <a:lnTo>
                  <a:pt x="596" y="317"/>
                </a:lnTo>
                <a:lnTo>
                  <a:pt x="596" y="314"/>
                </a:lnTo>
                <a:lnTo>
                  <a:pt x="595" y="310"/>
                </a:lnTo>
                <a:lnTo>
                  <a:pt x="593" y="306"/>
                </a:lnTo>
                <a:lnTo>
                  <a:pt x="591" y="3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447">
            <a:extLst>
              <a:ext uri="{FF2B5EF4-FFF2-40B4-BE49-F238E27FC236}">
                <a16:creationId xmlns="" xmlns:a16="http://schemas.microsoft.com/office/drawing/2014/main" id="{A07A7807-E244-476B-A153-5B7223EAB421}"/>
              </a:ext>
            </a:extLst>
          </p:cNvPr>
          <p:cNvSpPr>
            <a:spLocks noEditPoints="1"/>
          </p:cNvSpPr>
          <p:nvPr/>
        </p:nvSpPr>
        <p:spPr bwMode="auto">
          <a:xfrm>
            <a:off x="1946514" y="3316648"/>
            <a:ext cx="526572" cy="570952"/>
          </a:xfrm>
          <a:custGeom>
            <a:avLst/>
            <a:gdLst>
              <a:gd name="T0" fmla="*/ 482 w 720"/>
              <a:gd name="T1" fmla="*/ 537 h 721"/>
              <a:gd name="T2" fmla="*/ 445 w 720"/>
              <a:gd name="T3" fmla="*/ 450 h 721"/>
              <a:gd name="T4" fmla="*/ 477 w 720"/>
              <a:gd name="T5" fmla="*/ 370 h 721"/>
              <a:gd name="T6" fmla="*/ 495 w 720"/>
              <a:gd name="T7" fmla="*/ 345 h 721"/>
              <a:gd name="T8" fmla="*/ 488 w 720"/>
              <a:gd name="T9" fmla="*/ 298 h 721"/>
              <a:gd name="T10" fmla="*/ 493 w 720"/>
              <a:gd name="T11" fmla="*/ 246 h 721"/>
              <a:gd name="T12" fmla="*/ 486 w 720"/>
              <a:gd name="T13" fmla="*/ 178 h 721"/>
              <a:gd name="T14" fmla="*/ 450 w 720"/>
              <a:gd name="T15" fmla="*/ 148 h 721"/>
              <a:gd name="T16" fmla="*/ 351 w 720"/>
              <a:gd name="T17" fmla="*/ 139 h 721"/>
              <a:gd name="T18" fmla="*/ 283 w 720"/>
              <a:gd name="T19" fmla="*/ 170 h 721"/>
              <a:gd name="T20" fmla="*/ 251 w 720"/>
              <a:gd name="T21" fmla="*/ 184 h 721"/>
              <a:gd name="T22" fmla="*/ 229 w 720"/>
              <a:gd name="T23" fmla="*/ 218 h 721"/>
              <a:gd name="T24" fmla="*/ 240 w 720"/>
              <a:gd name="T25" fmla="*/ 292 h 721"/>
              <a:gd name="T26" fmla="*/ 223 w 720"/>
              <a:gd name="T27" fmla="*/ 331 h 721"/>
              <a:gd name="T28" fmla="*/ 235 w 720"/>
              <a:gd name="T29" fmla="*/ 364 h 721"/>
              <a:gd name="T30" fmla="*/ 260 w 720"/>
              <a:gd name="T31" fmla="*/ 433 h 721"/>
              <a:gd name="T32" fmla="*/ 272 w 720"/>
              <a:gd name="T33" fmla="*/ 524 h 721"/>
              <a:gd name="T34" fmla="*/ 133 w 720"/>
              <a:gd name="T35" fmla="*/ 573 h 721"/>
              <a:gd name="T36" fmla="*/ 65 w 720"/>
              <a:gd name="T37" fmla="*/ 523 h 721"/>
              <a:gd name="T38" fmla="*/ 32 w 720"/>
              <a:gd name="T39" fmla="*/ 437 h 721"/>
              <a:gd name="T40" fmla="*/ 24 w 720"/>
              <a:gd name="T41" fmla="*/ 343 h 721"/>
              <a:gd name="T42" fmla="*/ 43 w 720"/>
              <a:gd name="T43" fmla="*/ 244 h 721"/>
              <a:gd name="T44" fmla="*/ 91 w 720"/>
              <a:gd name="T45" fmla="*/ 160 h 721"/>
              <a:gd name="T46" fmla="*/ 159 w 720"/>
              <a:gd name="T47" fmla="*/ 92 h 721"/>
              <a:gd name="T48" fmla="*/ 244 w 720"/>
              <a:gd name="T49" fmla="*/ 44 h 721"/>
              <a:gd name="T50" fmla="*/ 342 w 720"/>
              <a:gd name="T51" fmla="*/ 25 h 721"/>
              <a:gd name="T52" fmla="*/ 444 w 720"/>
              <a:gd name="T53" fmla="*/ 35 h 721"/>
              <a:gd name="T54" fmla="*/ 534 w 720"/>
              <a:gd name="T55" fmla="*/ 72 h 721"/>
              <a:gd name="T56" fmla="*/ 608 w 720"/>
              <a:gd name="T57" fmla="*/ 134 h 721"/>
              <a:gd name="T58" fmla="*/ 663 w 720"/>
              <a:gd name="T59" fmla="*/ 215 h 721"/>
              <a:gd name="T60" fmla="*/ 692 w 720"/>
              <a:gd name="T61" fmla="*/ 310 h 721"/>
              <a:gd name="T62" fmla="*/ 693 w 720"/>
              <a:gd name="T63" fmla="*/ 408 h 721"/>
              <a:gd name="T64" fmla="*/ 669 w 720"/>
              <a:gd name="T65" fmla="*/ 495 h 721"/>
              <a:gd name="T66" fmla="*/ 620 w 720"/>
              <a:gd name="T67" fmla="*/ 573 h 721"/>
              <a:gd name="T68" fmla="*/ 287 w 720"/>
              <a:gd name="T69" fmla="*/ 7 h 721"/>
              <a:gd name="T70" fmla="*/ 188 w 720"/>
              <a:gd name="T71" fmla="*/ 44 h 721"/>
              <a:gd name="T72" fmla="*/ 105 w 720"/>
              <a:gd name="T73" fmla="*/ 106 h 721"/>
              <a:gd name="T74" fmla="*/ 43 w 720"/>
              <a:gd name="T75" fmla="*/ 189 h 721"/>
              <a:gd name="T76" fmla="*/ 6 w 720"/>
              <a:gd name="T77" fmla="*/ 288 h 721"/>
              <a:gd name="T78" fmla="*/ 1 w 720"/>
              <a:gd name="T79" fmla="*/ 395 h 721"/>
              <a:gd name="T80" fmla="*/ 25 w 720"/>
              <a:gd name="T81" fmla="*/ 495 h 721"/>
              <a:gd name="T82" fmla="*/ 75 w 720"/>
              <a:gd name="T83" fmla="*/ 582 h 721"/>
              <a:gd name="T84" fmla="*/ 98 w 720"/>
              <a:gd name="T85" fmla="*/ 609 h 721"/>
              <a:gd name="T86" fmla="*/ 98 w 720"/>
              <a:gd name="T87" fmla="*/ 609 h 721"/>
              <a:gd name="T88" fmla="*/ 98 w 720"/>
              <a:gd name="T89" fmla="*/ 609 h 721"/>
              <a:gd name="T90" fmla="*/ 98 w 720"/>
              <a:gd name="T91" fmla="*/ 609 h 721"/>
              <a:gd name="T92" fmla="*/ 98 w 720"/>
              <a:gd name="T93" fmla="*/ 609 h 721"/>
              <a:gd name="T94" fmla="*/ 172 w 720"/>
              <a:gd name="T95" fmla="*/ 666 h 721"/>
              <a:gd name="T96" fmla="*/ 272 w 720"/>
              <a:gd name="T97" fmla="*/ 709 h 721"/>
              <a:gd name="T98" fmla="*/ 377 w 720"/>
              <a:gd name="T99" fmla="*/ 721 h 721"/>
              <a:gd name="T100" fmla="*/ 482 w 720"/>
              <a:gd name="T101" fmla="*/ 698 h 721"/>
              <a:gd name="T102" fmla="*/ 579 w 720"/>
              <a:gd name="T103" fmla="*/ 645 h 721"/>
              <a:gd name="T104" fmla="*/ 633 w 720"/>
              <a:gd name="T105" fmla="*/ 596 h 721"/>
              <a:gd name="T106" fmla="*/ 688 w 720"/>
              <a:gd name="T107" fmla="*/ 510 h 721"/>
              <a:gd name="T108" fmla="*/ 716 w 720"/>
              <a:gd name="T109" fmla="*/ 413 h 721"/>
              <a:gd name="T110" fmla="*/ 716 w 720"/>
              <a:gd name="T111" fmla="*/ 306 h 721"/>
              <a:gd name="T112" fmla="*/ 685 w 720"/>
              <a:gd name="T113" fmla="*/ 205 h 721"/>
              <a:gd name="T114" fmla="*/ 626 w 720"/>
              <a:gd name="T115" fmla="*/ 119 h 721"/>
              <a:gd name="T116" fmla="*/ 547 w 720"/>
              <a:gd name="T117" fmla="*/ 52 h 721"/>
              <a:gd name="T118" fmla="*/ 450 w 720"/>
              <a:gd name="T119" fmla="*/ 12 h 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20" h="721">
                <a:moveTo>
                  <a:pt x="610" y="585"/>
                </a:moveTo>
                <a:lnTo>
                  <a:pt x="594" y="578"/>
                </a:lnTo>
                <a:lnTo>
                  <a:pt x="571" y="568"/>
                </a:lnTo>
                <a:lnTo>
                  <a:pt x="539" y="558"/>
                </a:lnTo>
                <a:lnTo>
                  <a:pt x="499" y="542"/>
                </a:lnTo>
                <a:lnTo>
                  <a:pt x="482" y="537"/>
                </a:lnTo>
                <a:lnTo>
                  <a:pt x="466" y="531"/>
                </a:lnTo>
                <a:lnTo>
                  <a:pt x="449" y="524"/>
                </a:lnTo>
                <a:lnTo>
                  <a:pt x="432" y="519"/>
                </a:lnTo>
                <a:lnTo>
                  <a:pt x="432" y="459"/>
                </a:lnTo>
                <a:lnTo>
                  <a:pt x="439" y="455"/>
                </a:lnTo>
                <a:lnTo>
                  <a:pt x="445" y="450"/>
                </a:lnTo>
                <a:lnTo>
                  <a:pt x="453" y="442"/>
                </a:lnTo>
                <a:lnTo>
                  <a:pt x="459" y="433"/>
                </a:lnTo>
                <a:lnTo>
                  <a:pt x="466" y="422"/>
                </a:lnTo>
                <a:lnTo>
                  <a:pt x="471" y="406"/>
                </a:lnTo>
                <a:lnTo>
                  <a:pt x="476" y="390"/>
                </a:lnTo>
                <a:lnTo>
                  <a:pt x="477" y="370"/>
                </a:lnTo>
                <a:lnTo>
                  <a:pt x="481" y="368"/>
                </a:lnTo>
                <a:lnTo>
                  <a:pt x="485" y="364"/>
                </a:lnTo>
                <a:lnTo>
                  <a:pt x="488" y="361"/>
                </a:lnTo>
                <a:lnTo>
                  <a:pt x="490" y="357"/>
                </a:lnTo>
                <a:lnTo>
                  <a:pt x="493" y="351"/>
                </a:lnTo>
                <a:lnTo>
                  <a:pt x="495" y="345"/>
                </a:lnTo>
                <a:lnTo>
                  <a:pt x="497" y="338"/>
                </a:lnTo>
                <a:lnTo>
                  <a:pt x="497" y="331"/>
                </a:lnTo>
                <a:lnTo>
                  <a:pt x="495" y="318"/>
                </a:lnTo>
                <a:lnTo>
                  <a:pt x="493" y="307"/>
                </a:lnTo>
                <a:lnTo>
                  <a:pt x="490" y="302"/>
                </a:lnTo>
                <a:lnTo>
                  <a:pt x="488" y="298"/>
                </a:lnTo>
                <a:lnTo>
                  <a:pt x="484" y="295"/>
                </a:lnTo>
                <a:lnTo>
                  <a:pt x="480" y="292"/>
                </a:lnTo>
                <a:lnTo>
                  <a:pt x="481" y="292"/>
                </a:lnTo>
                <a:lnTo>
                  <a:pt x="481" y="291"/>
                </a:lnTo>
                <a:lnTo>
                  <a:pt x="488" y="270"/>
                </a:lnTo>
                <a:lnTo>
                  <a:pt x="493" y="246"/>
                </a:lnTo>
                <a:lnTo>
                  <a:pt x="495" y="232"/>
                </a:lnTo>
                <a:lnTo>
                  <a:pt x="495" y="219"/>
                </a:lnTo>
                <a:lnTo>
                  <a:pt x="495" y="205"/>
                </a:lnTo>
                <a:lnTo>
                  <a:pt x="493" y="191"/>
                </a:lnTo>
                <a:lnTo>
                  <a:pt x="490" y="184"/>
                </a:lnTo>
                <a:lnTo>
                  <a:pt x="486" y="178"/>
                </a:lnTo>
                <a:lnTo>
                  <a:pt x="482" y="171"/>
                </a:lnTo>
                <a:lnTo>
                  <a:pt x="477" y="165"/>
                </a:lnTo>
                <a:lnTo>
                  <a:pt x="472" y="161"/>
                </a:lnTo>
                <a:lnTo>
                  <a:pt x="466" y="156"/>
                </a:lnTo>
                <a:lnTo>
                  <a:pt x="458" y="152"/>
                </a:lnTo>
                <a:lnTo>
                  <a:pt x="450" y="148"/>
                </a:lnTo>
                <a:lnTo>
                  <a:pt x="434" y="143"/>
                </a:lnTo>
                <a:lnTo>
                  <a:pt x="417" y="139"/>
                </a:lnTo>
                <a:lnTo>
                  <a:pt x="400" y="137"/>
                </a:lnTo>
                <a:lnTo>
                  <a:pt x="382" y="137"/>
                </a:lnTo>
                <a:lnTo>
                  <a:pt x="367" y="137"/>
                </a:lnTo>
                <a:lnTo>
                  <a:pt x="351" y="139"/>
                </a:lnTo>
                <a:lnTo>
                  <a:pt x="335" y="142"/>
                </a:lnTo>
                <a:lnTo>
                  <a:pt x="321" y="147"/>
                </a:lnTo>
                <a:lnTo>
                  <a:pt x="306" y="152"/>
                </a:lnTo>
                <a:lnTo>
                  <a:pt x="294" y="160"/>
                </a:lnTo>
                <a:lnTo>
                  <a:pt x="288" y="165"/>
                </a:lnTo>
                <a:lnTo>
                  <a:pt x="283" y="170"/>
                </a:lnTo>
                <a:lnTo>
                  <a:pt x="279" y="175"/>
                </a:lnTo>
                <a:lnTo>
                  <a:pt x="276" y="180"/>
                </a:lnTo>
                <a:lnTo>
                  <a:pt x="269" y="180"/>
                </a:lnTo>
                <a:lnTo>
                  <a:pt x="262" y="182"/>
                </a:lnTo>
                <a:lnTo>
                  <a:pt x="256" y="183"/>
                </a:lnTo>
                <a:lnTo>
                  <a:pt x="251" y="184"/>
                </a:lnTo>
                <a:lnTo>
                  <a:pt x="244" y="189"/>
                </a:lnTo>
                <a:lnTo>
                  <a:pt x="237" y="196"/>
                </a:lnTo>
                <a:lnTo>
                  <a:pt x="235" y="201"/>
                </a:lnTo>
                <a:lnTo>
                  <a:pt x="232" y="206"/>
                </a:lnTo>
                <a:lnTo>
                  <a:pt x="231" y="211"/>
                </a:lnTo>
                <a:lnTo>
                  <a:pt x="229" y="218"/>
                </a:lnTo>
                <a:lnTo>
                  <a:pt x="228" y="230"/>
                </a:lnTo>
                <a:lnTo>
                  <a:pt x="229" y="243"/>
                </a:lnTo>
                <a:lnTo>
                  <a:pt x="233" y="269"/>
                </a:lnTo>
                <a:lnTo>
                  <a:pt x="240" y="291"/>
                </a:lnTo>
                <a:lnTo>
                  <a:pt x="240" y="292"/>
                </a:lnTo>
                <a:lnTo>
                  <a:pt x="240" y="292"/>
                </a:lnTo>
                <a:lnTo>
                  <a:pt x="236" y="295"/>
                </a:lnTo>
                <a:lnTo>
                  <a:pt x="232" y="298"/>
                </a:lnTo>
                <a:lnTo>
                  <a:pt x="229" y="302"/>
                </a:lnTo>
                <a:lnTo>
                  <a:pt x="227" y="307"/>
                </a:lnTo>
                <a:lnTo>
                  <a:pt x="224" y="318"/>
                </a:lnTo>
                <a:lnTo>
                  <a:pt x="223" y="331"/>
                </a:lnTo>
                <a:lnTo>
                  <a:pt x="223" y="337"/>
                </a:lnTo>
                <a:lnTo>
                  <a:pt x="224" y="343"/>
                </a:lnTo>
                <a:lnTo>
                  <a:pt x="226" y="350"/>
                </a:lnTo>
                <a:lnTo>
                  <a:pt x="228" y="355"/>
                </a:lnTo>
                <a:lnTo>
                  <a:pt x="231" y="360"/>
                </a:lnTo>
                <a:lnTo>
                  <a:pt x="235" y="364"/>
                </a:lnTo>
                <a:lnTo>
                  <a:pt x="237" y="368"/>
                </a:lnTo>
                <a:lnTo>
                  <a:pt x="242" y="370"/>
                </a:lnTo>
                <a:lnTo>
                  <a:pt x="244" y="390"/>
                </a:lnTo>
                <a:lnTo>
                  <a:pt x="249" y="406"/>
                </a:lnTo>
                <a:lnTo>
                  <a:pt x="254" y="422"/>
                </a:lnTo>
                <a:lnTo>
                  <a:pt x="260" y="433"/>
                </a:lnTo>
                <a:lnTo>
                  <a:pt x="267" y="442"/>
                </a:lnTo>
                <a:lnTo>
                  <a:pt x="274" y="450"/>
                </a:lnTo>
                <a:lnTo>
                  <a:pt x="281" y="455"/>
                </a:lnTo>
                <a:lnTo>
                  <a:pt x="287" y="459"/>
                </a:lnTo>
                <a:lnTo>
                  <a:pt x="287" y="519"/>
                </a:lnTo>
                <a:lnTo>
                  <a:pt x="272" y="524"/>
                </a:lnTo>
                <a:lnTo>
                  <a:pt x="256" y="530"/>
                </a:lnTo>
                <a:lnTo>
                  <a:pt x="241" y="535"/>
                </a:lnTo>
                <a:lnTo>
                  <a:pt x="226" y="540"/>
                </a:lnTo>
                <a:lnTo>
                  <a:pt x="193" y="550"/>
                </a:lnTo>
                <a:lnTo>
                  <a:pt x="161" y="562"/>
                </a:lnTo>
                <a:lnTo>
                  <a:pt x="133" y="573"/>
                </a:lnTo>
                <a:lnTo>
                  <a:pt x="110" y="586"/>
                </a:lnTo>
                <a:lnTo>
                  <a:pt x="100" y="573"/>
                </a:lnTo>
                <a:lnTo>
                  <a:pt x="89" y="562"/>
                </a:lnTo>
                <a:lnTo>
                  <a:pt x="80" y="549"/>
                </a:lnTo>
                <a:lnTo>
                  <a:pt x="73" y="536"/>
                </a:lnTo>
                <a:lnTo>
                  <a:pt x="65" y="523"/>
                </a:lnTo>
                <a:lnTo>
                  <a:pt x="57" y="509"/>
                </a:lnTo>
                <a:lnTo>
                  <a:pt x="51" y="495"/>
                </a:lnTo>
                <a:lnTo>
                  <a:pt x="46" y="481"/>
                </a:lnTo>
                <a:lnTo>
                  <a:pt x="41" y="467"/>
                </a:lnTo>
                <a:lnTo>
                  <a:pt x="35" y="453"/>
                </a:lnTo>
                <a:lnTo>
                  <a:pt x="32" y="437"/>
                </a:lnTo>
                <a:lnTo>
                  <a:pt x="29" y="422"/>
                </a:lnTo>
                <a:lnTo>
                  <a:pt x="26" y="408"/>
                </a:lnTo>
                <a:lnTo>
                  <a:pt x="25" y="392"/>
                </a:lnTo>
                <a:lnTo>
                  <a:pt x="24" y="377"/>
                </a:lnTo>
                <a:lnTo>
                  <a:pt x="23" y="360"/>
                </a:lnTo>
                <a:lnTo>
                  <a:pt x="24" y="343"/>
                </a:lnTo>
                <a:lnTo>
                  <a:pt x="25" y="327"/>
                </a:lnTo>
                <a:lnTo>
                  <a:pt x="26" y="310"/>
                </a:lnTo>
                <a:lnTo>
                  <a:pt x="30" y="293"/>
                </a:lnTo>
                <a:lnTo>
                  <a:pt x="34" y="277"/>
                </a:lnTo>
                <a:lnTo>
                  <a:pt x="38" y="261"/>
                </a:lnTo>
                <a:lnTo>
                  <a:pt x="43" y="244"/>
                </a:lnTo>
                <a:lnTo>
                  <a:pt x="50" y="230"/>
                </a:lnTo>
                <a:lnTo>
                  <a:pt x="56" y="215"/>
                </a:lnTo>
                <a:lnTo>
                  <a:pt x="64" y="201"/>
                </a:lnTo>
                <a:lnTo>
                  <a:pt x="71" y="187"/>
                </a:lnTo>
                <a:lnTo>
                  <a:pt x="80" y="173"/>
                </a:lnTo>
                <a:lnTo>
                  <a:pt x="91" y="160"/>
                </a:lnTo>
                <a:lnTo>
                  <a:pt x="100" y="147"/>
                </a:lnTo>
                <a:lnTo>
                  <a:pt x="111" y="134"/>
                </a:lnTo>
                <a:lnTo>
                  <a:pt x="122" y="122"/>
                </a:lnTo>
                <a:lnTo>
                  <a:pt x="133" y="112"/>
                </a:lnTo>
                <a:lnTo>
                  <a:pt x="146" y="101"/>
                </a:lnTo>
                <a:lnTo>
                  <a:pt x="159" y="92"/>
                </a:lnTo>
                <a:lnTo>
                  <a:pt x="172" y="81"/>
                </a:lnTo>
                <a:lnTo>
                  <a:pt x="186" y="72"/>
                </a:lnTo>
                <a:lnTo>
                  <a:pt x="200" y="65"/>
                </a:lnTo>
                <a:lnTo>
                  <a:pt x="214" y="57"/>
                </a:lnTo>
                <a:lnTo>
                  <a:pt x="229" y="51"/>
                </a:lnTo>
                <a:lnTo>
                  <a:pt x="244" y="44"/>
                </a:lnTo>
                <a:lnTo>
                  <a:pt x="260" y="39"/>
                </a:lnTo>
                <a:lnTo>
                  <a:pt x="276" y="35"/>
                </a:lnTo>
                <a:lnTo>
                  <a:pt x="292" y="31"/>
                </a:lnTo>
                <a:lnTo>
                  <a:pt x="309" y="27"/>
                </a:lnTo>
                <a:lnTo>
                  <a:pt x="326" y="26"/>
                </a:lnTo>
                <a:lnTo>
                  <a:pt x="342" y="25"/>
                </a:lnTo>
                <a:lnTo>
                  <a:pt x="359" y="24"/>
                </a:lnTo>
                <a:lnTo>
                  <a:pt x="377" y="25"/>
                </a:lnTo>
                <a:lnTo>
                  <a:pt x="394" y="26"/>
                </a:lnTo>
                <a:lnTo>
                  <a:pt x="410" y="27"/>
                </a:lnTo>
                <a:lnTo>
                  <a:pt x="427" y="31"/>
                </a:lnTo>
                <a:lnTo>
                  <a:pt x="444" y="35"/>
                </a:lnTo>
                <a:lnTo>
                  <a:pt x="459" y="39"/>
                </a:lnTo>
                <a:lnTo>
                  <a:pt x="475" y="44"/>
                </a:lnTo>
                <a:lnTo>
                  <a:pt x="490" y="51"/>
                </a:lnTo>
                <a:lnTo>
                  <a:pt x="506" y="57"/>
                </a:lnTo>
                <a:lnTo>
                  <a:pt x="520" y="65"/>
                </a:lnTo>
                <a:lnTo>
                  <a:pt x="534" y="72"/>
                </a:lnTo>
                <a:lnTo>
                  <a:pt x="548" y="81"/>
                </a:lnTo>
                <a:lnTo>
                  <a:pt x="561" y="92"/>
                </a:lnTo>
                <a:lnTo>
                  <a:pt x="574" y="101"/>
                </a:lnTo>
                <a:lnTo>
                  <a:pt x="586" y="112"/>
                </a:lnTo>
                <a:lnTo>
                  <a:pt x="598" y="122"/>
                </a:lnTo>
                <a:lnTo>
                  <a:pt x="608" y="134"/>
                </a:lnTo>
                <a:lnTo>
                  <a:pt x="620" y="147"/>
                </a:lnTo>
                <a:lnTo>
                  <a:pt x="629" y="160"/>
                </a:lnTo>
                <a:lnTo>
                  <a:pt x="639" y="173"/>
                </a:lnTo>
                <a:lnTo>
                  <a:pt x="648" y="187"/>
                </a:lnTo>
                <a:lnTo>
                  <a:pt x="656" y="201"/>
                </a:lnTo>
                <a:lnTo>
                  <a:pt x="663" y="215"/>
                </a:lnTo>
                <a:lnTo>
                  <a:pt x="670" y="230"/>
                </a:lnTo>
                <a:lnTo>
                  <a:pt x="676" y="244"/>
                </a:lnTo>
                <a:lnTo>
                  <a:pt x="681" y="261"/>
                </a:lnTo>
                <a:lnTo>
                  <a:pt x="685" y="277"/>
                </a:lnTo>
                <a:lnTo>
                  <a:pt x="689" y="293"/>
                </a:lnTo>
                <a:lnTo>
                  <a:pt x="692" y="310"/>
                </a:lnTo>
                <a:lnTo>
                  <a:pt x="694" y="327"/>
                </a:lnTo>
                <a:lnTo>
                  <a:pt x="696" y="343"/>
                </a:lnTo>
                <a:lnTo>
                  <a:pt x="697" y="360"/>
                </a:lnTo>
                <a:lnTo>
                  <a:pt x="696" y="377"/>
                </a:lnTo>
                <a:lnTo>
                  <a:pt x="694" y="392"/>
                </a:lnTo>
                <a:lnTo>
                  <a:pt x="693" y="408"/>
                </a:lnTo>
                <a:lnTo>
                  <a:pt x="690" y="422"/>
                </a:lnTo>
                <a:lnTo>
                  <a:pt x="688" y="437"/>
                </a:lnTo>
                <a:lnTo>
                  <a:pt x="684" y="453"/>
                </a:lnTo>
                <a:lnTo>
                  <a:pt x="679" y="467"/>
                </a:lnTo>
                <a:lnTo>
                  <a:pt x="674" y="481"/>
                </a:lnTo>
                <a:lnTo>
                  <a:pt x="669" y="495"/>
                </a:lnTo>
                <a:lnTo>
                  <a:pt x="662" y="509"/>
                </a:lnTo>
                <a:lnTo>
                  <a:pt x="654" y="523"/>
                </a:lnTo>
                <a:lnTo>
                  <a:pt x="647" y="536"/>
                </a:lnTo>
                <a:lnTo>
                  <a:pt x="639" y="549"/>
                </a:lnTo>
                <a:lnTo>
                  <a:pt x="630" y="562"/>
                </a:lnTo>
                <a:lnTo>
                  <a:pt x="620" y="573"/>
                </a:lnTo>
                <a:lnTo>
                  <a:pt x="610" y="585"/>
                </a:lnTo>
                <a:close/>
                <a:moveTo>
                  <a:pt x="359" y="0"/>
                </a:moveTo>
                <a:lnTo>
                  <a:pt x="341" y="0"/>
                </a:lnTo>
                <a:lnTo>
                  <a:pt x="323" y="2"/>
                </a:lnTo>
                <a:lnTo>
                  <a:pt x="305" y="4"/>
                </a:lnTo>
                <a:lnTo>
                  <a:pt x="287" y="7"/>
                </a:lnTo>
                <a:lnTo>
                  <a:pt x="269" y="12"/>
                </a:lnTo>
                <a:lnTo>
                  <a:pt x="253" y="16"/>
                </a:lnTo>
                <a:lnTo>
                  <a:pt x="236" y="22"/>
                </a:lnTo>
                <a:lnTo>
                  <a:pt x="219" y="29"/>
                </a:lnTo>
                <a:lnTo>
                  <a:pt x="204" y="35"/>
                </a:lnTo>
                <a:lnTo>
                  <a:pt x="188" y="44"/>
                </a:lnTo>
                <a:lnTo>
                  <a:pt x="173" y="52"/>
                </a:lnTo>
                <a:lnTo>
                  <a:pt x="159" y="62"/>
                </a:lnTo>
                <a:lnTo>
                  <a:pt x="145" y="72"/>
                </a:lnTo>
                <a:lnTo>
                  <a:pt x="131" y="83"/>
                </a:lnTo>
                <a:lnTo>
                  <a:pt x="118" y="94"/>
                </a:lnTo>
                <a:lnTo>
                  <a:pt x="105" y="106"/>
                </a:lnTo>
                <a:lnTo>
                  <a:pt x="93" y="119"/>
                </a:lnTo>
                <a:lnTo>
                  <a:pt x="82" y="131"/>
                </a:lnTo>
                <a:lnTo>
                  <a:pt x="71" y="146"/>
                </a:lnTo>
                <a:lnTo>
                  <a:pt x="61" y="160"/>
                </a:lnTo>
                <a:lnTo>
                  <a:pt x="51" y="174"/>
                </a:lnTo>
                <a:lnTo>
                  <a:pt x="43" y="189"/>
                </a:lnTo>
                <a:lnTo>
                  <a:pt x="34" y="205"/>
                </a:lnTo>
                <a:lnTo>
                  <a:pt x="28" y="220"/>
                </a:lnTo>
                <a:lnTo>
                  <a:pt x="21" y="237"/>
                </a:lnTo>
                <a:lnTo>
                  <a:pt x="15" y="253"/>
                </a:lnTo>
                <a:lnTo>
                  <a:pt x="11" y="270"/>
                </a:lnTo>
                <a:lnTo>
                  <a:pt x="6" y="288"/>
                </a:lnTo>
                <a:lnTo>
                  <a:pt x="3" y="306"/>
                </a:lnTo>
                <a:lnTo>
                  <a:pt x="1" y="324"/>
                </a:lnTo>
                <a:lnTo>
                  <a:pt x="0" y="342"/>
                </a:lnTo>
                <a:lnTo>
                  <a:pt x="0" y="360"/>
                </a:lnTo>
                <a:lnTo>
                  <a:pt x="0" y="378"/>
                </a:lnTo>
                <a:lnTo>
                  <a:pt x="1" y="395"/>
                </a:lnTo>
                <a:lnTo>
                  <a:pt x="3" y="413"/>
                </a:lnTo>
                <a:lnTo>
                  <a:pt x="6" y="429"/>
                </a:lnTo>
                <a:lnTo>
                  <a:pt x="10" y="446"/>
                </a:lnTo>
                <a:lnTo>
                  <a:pt x="14" y="463"/>
                </a:lnTo>
                <a:lnTo>
                  <a:pt x="19" y="478"/>
                </a:lnTo>
                <a:lnTo>
                  <a:pt x="25" y="495"/>
                </a:lnTo>
                <a:lnTo>
                  <a:pt x="32" y="510"/>
                </a:lnTo>
                <a:lnTo>
                  <a:pt x="39" y="526"/>
                </a:lnTo>
                <a:lnTo>
                  <a:pt x="47" y="540"/>
                </a:lnTo>
                <a:lnTo>
                  <a:pt x="56" y="555"/>
                </a:lnTo>
                <a:lnTo>
                  <a:pt x="65" y="569"/>
                </a:lnTo>
                <a:lnTo>
                  <a:pt x="75" y="582"/>
                </a:lnTo>
                <a:lnTo>
                  <a:pt x="87" y="596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113" y="622"/>
                </a:lnTo>
                <a:lnTo>
                  <a:pt x="127" y="635"/>
                </a:lnTo>
                <a:lnTo>
                  <a:pt x="141" y="645"/>
                </a:lnTo>
                <a:lnTo>
                  <a:pt x="156" y="657"/>
                </a:lnTo>
                <a:lnTo>
                  <a:pt x="172" y="666"/>
                </a:lnTo>
                <a:lnTo>
                  <a:pt x="187" y="676"/>
                </a:lnTo>
                <a:lnTo>
                  <a:pt x="204" y="684"/>
                </a:lnTo>
                <a:lnTo>
                  <a:pt x="220" y="691"/>
                </a:lnTo>
                <a:lnTo>
                  <a:pt x="237" y="698"/>
                </a:lnTo>
                <a:lnTo>
                  <a:pt x="254" y="704"/>
                </a:lnTo>
                <a:lnTo>
                  <a:pt x="272" y="709"/>
                </a:lnTo>
                <a:lnTo>
                  <a:pt x="288" y="713"/>
                </a:lnTo>
                <a:lnTo>
                  <a:pt x="306" y="717"/>
                </a:lnTo>
                <a:lnTo>
                  <a:pt x="324" y="720"/>
                </a:lnTo>
                <a:lnTo>
                  <a:pt x="342" y="721"/>
                </a:lnTo>
                <a:lnTo>
                  <a:pt x="359" y="721"/>
                </a:lnTo>
                <a:lnTo>
                  <a:pt x="377" y="721"/>
                </a:lnTo>
                <a:lnTo>
                  <a:pt x="395" y="720"/>
                </a:lnTo>
                <a:lnTo>
                  <a:pt x="413" y="717"/>
                </a:lnTo>
                <a:lnTo>
                  <a:pt x="431" y="713"/>
                </a:lnTo>
                <a:lnTo>
                  <a:pt x="448" y="709"/>
                </a:lnTo>
                <a:lnTo>
                  <a:pt x="466" y="704"/>
                </a:lnTo>
                <a:lnTo>
                  <a:pt x="482" y="698"/>
                </a:lnTo>
                <a:lnTo>
                  <a:pt x="499" y="691"/>
                </a:lnTo>
                <a:lnTo>
                  <a:pt x="516" y="684"/>
                </a:lnTo>
                <a:lnTo>
                  <a:pt x="532" y="676"/>
                </a:lnTo>
                <a:lnTo>
                  <a:pt x="549" y="666"/>
                </a:lnTo>
                <a:lnTo>
                  <a:pt x="565" y="657"/>
                </a:lnTo>
                <a:lnTo>
                  <a:pt x="579" y="645"/>
                </a:lnTo>
                <a:lnTo>
                  <a:pt x="594" y="635"/>
                </a:lnTo>
                <a:lnTo>
                  <a:pt x="607" y="622"/>
                </a:lnTo>
                <a:lnTo>
                  <a:pt x="621" y="609"/>
                </a:lnTo>
                <a:lnTo>
                  <a:pt x="621" y="609"/>
                </a:lnTo>
                <a:lnTo>
                  <a:pt x="621" y="609"/>
                </a:lnTo>
                <a:lnTo>
                  <a:pt x="633" y="596"/>
                </a:lnTo>
                <a:lnTo>
                  <a:pt x="643" y="584"/>
                </a:lnTo>
                <a:lnTo>
                  <a:pt x="653" y="569"/>
                </a:lnTo>
                <a:lnTo>
                  <a:pt x="663" y="555"/>
                </a:lnTo>
                <a:lnTo>
                  <a:pt x="672" y="540"/>
                </a:lnTo>
                <a:lnTo>
                  <a:pt x="680" y="526"/>
                </a:lnTo>
                <a:lnTo>
                  <a:pt x="688" y="510"/>
                </a:lnTo>
                <a:lnTo>
                  <a:pt x="694" y="495"/>
                </a:lnTo>
                <a:lnTo>
                  <a:pt x="701" y="478"/>
                </a:lnTo>
                <a:lnTo>
                  <a:pt x="706" y="463"/>
                </a:lnTo>
                <a:lnTo>
                  <a:pt x="710" y="446"/>
                </a:lnTo>
                <a:lnTo>
                  <a:pt x="714" y="429"/>
                </a:lnTo>
                <a:lnTo>
                  <a:pt x="716" y="413"/>
                </a:lnTo>
                <a:lnTo>
                  <a:pt x="719" y="395"/>
                </a:lnTo>
                <a:lnTo>
                  <a:pt x="720" y="378"/>
                </a:lnTo>
                <a:lnTo>
                  <a:pt x="720" y="360"/>
                </a:lnTo>
                <a:lnTo>
                  <a:pt x="720" y="342"/>
                </a:lnTo>
                <a:lnTo>
                  <a:pt x="719" y="324"/>
                </a:lnTo>
                <a:lnTo>
                  <a:pt x="716" y="306"/>
                </a:lnTo>
                <a:lnTo>
                  <a:pt x="714" y="288"/>
                </a:lnTo>
                <a:lnTo>
                  <a:pt x="708" y="270"/>
                </a:lnTo>
                <a:lnTo>
                  <a:pt x="705" y="253"/>
                </a:lnTo>
                <a:lnTo>
                  <a:pt x="698" y="237"/>
                </a:lnTo>
                <a:lnTo>
                  <a:pt x="692" y="220"/>
                </a:lnTo>
                <a:lnTo>
                  <a:pt x="685" y="205"/>
                </a:lnTo>
                <a:lnTo>
                  <a:pt x="676" y="189"/>
                </a:lnTo>
                <a:lnTo>
                  <a:pt x="669" y="174"/>
                </a:lnTo>
                <a:lnTo>
                  <a:pt x="658" y="160"/>
                </a:lnTo>
                <a:lnTo>
                  <a:pt x="648" y="146"/>
                </a:lnTo>
                <a:lnTo>
                  <a:pt x="638" y="131"/>
                </a:lnTo>
                <a:lnTo>
                  <a:pt x="626" y="119"/>
                </a:lnTo>
                <a:lnTo>
                  <a:pt x="615" y="106"/>
                </a:lnTo>
                <a:lnTo>
                  <a:pt x="602" y="94"/>
                </a:lnTo>
                <a:lnTo>
                  <a:pt x="589" y="83"/>
                </a:lnTo>
                <a:lnTo>
                  <a:pt x="575" y="72"/>
                </a:lnTo>
                <a:lnTo>
                  <a:pt x="561" y="62"/>
                </a:lnTo>
                <a:lnTo>
                  <a:pt x="547" y="52"/>
                </a:lnTo>
                <a:lnTo>
                  <a:pt x="531" y="44"/>
                </a:lnTo>
                <a:lnTo>
                  <a:pt x="516" y="35"/>
                </a:lnTo>
                <a:lnTo>
                  <a:pt x="500" y="29"/>
                </a:lnTo>
                <a:lnTo>
                  <a:pt x="484" y="22"/>
                </a:lnTo>
                <a:lnTo>
                  <a:pt x="467" y="16"/>
                </a:lnTo>
                <a:lnTo>
                  <a:pt x="450" y="12"/>
                </a:lnTo>
                <a:lnTo>
                  <a:pt x="432" y="7"/>
                </a:lnTo>
                <a:lnTo>
                  <a:pt x="414" y="4"/>
                </a:lnTo>
                <a:lnTo>
                  <a:pt x="396" y="2"/>
                </a:lnTo>
                <a:lnTo>
                  <a:pt x="378" y="0"/>
                </a:lnTo>
                <a:lnTo>
                  <a:pt x="35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8" name="Group 37">
            <a:extLst>
              <a:ext uri="{FF2B5EF4-FFF2-40B4-BE49-F238E27FC236}">
                <a16:creationId xmlns="" xmlns:a16="http://schemas.microsoft.com/office/drawing/2014/main" id="{8548B152-78DD-4802-8391-ADA6AD83D0B2}"/>
              </a:ext>
            </a:extLst>
          </p:cNvPr>
          <p:cNvGrpSpPr/>
          <p:nvPr/>
        </p:nvGrpSpPr>
        <p:grpSpPr>
          <a:xfrm>
            <a:off x="9701482" y="3321405"/>
            <a:ext cx="561437" cy="561437"/>
            <a:chOff x="11606213" y="5354638"/>
            <a:chExt cx="280987" cy="280988"/>
          </a:xfrm>
          <a:solidFill>
            <a:schemeClr val="tx2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39" name="Freeform 3448">
              <a:extLst>
                <a:ext uri="{FF2B5EF4-FFF2-40B4-BE49-F238E27FC236}">
                  <a16:creationId xmlns="" xmlns:a16="http://schemas.microsoft.com/office/drawing/2014/main" id="{FD231A0A-E6BF-4162-BB3C-F8DAECB67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6213" y="5392738"/>
              <a:ext cx="128587" cy="90488"/>
            </a:xfrm>
            <a:custGeom>
              <a:avLst/>
              <a:gdLst>
                <a:gd name="T0" fmla="*/ 325 w 325"/>
                <a:gd name="T1" fmla="*/ 206 h 230"/>
                <a:gd name="T2" fmla="*/ 324 w 325"/>
                <a:gd name="T3" fmla="*/ 197 h 230"/>
                <a:gd name="T4" fmla="*/ 321 w 325"/>
                <a:gd name="T5" fmla="*/ 189 h 230"/>
                <a:gd name="T6" fmla="*/ 319 w 325"/>
                <a:gd name="T7" fmla="*/ 181 h 230"/>
                <a:gd name="T8" fmla="*/ 315 w 325"/>
                <a:gd name="T9" fmla="*/ 173 h 230"/>
                <a:gd name="T10" fmla="*/ 310 w 325"/>
                <a:gd name="T11" fmla="*/ 167 h 230"/>
                <a:gd name="T12" fmla="*/ 303 w 325"/>
                <a:gd name="T13" fmla="*/ 162 h 230"/>
                <a:gd name="T14" fmla="*/ 297 w 325"/>
                <a:gd name="T15" fmla="*/ 158 h 230"/>
                <a:gd name="T16" fmla="*/ 289 w 325"/>
                <a:gd name="T17" fmla="*/ 154 h 230"/>
                <a:gd name="T18" fmla="*/ 216 w 325"/>
                <a:gd name="T19" fmla="*/ 136 h 230"/>
                <a:gd name="T20" fmla="*/ 216 w 325"/>
                <a:gd name="T21" fmla="*/ 112 h 230"/>
                <a:gd name="T22" fmla="*/ 226 w 325"/>
                <a:gd name="T23" fmla="*/ 104 h 230"/>
                <a:gd name="T24" fmla="*/ 236 w 325"/>
                <a:gd name="T25" fmla="*/ 95 h 230"/>
                <a:gd name="T26" fmla="*/ 244 w 325"/>
                <a:gd name="T27" fmla="*/ 85 h 230"/>
                <a:gd name="T28" fmla="*/ 252 w 325"/>
                <a:gd name="T29" fmla="*/ 73 h 230"/>
                <a:gd name="T30" fmla="*/ 258 w 325"/>
                <a:gd name="T31" fmla="*/ 60 h 230"/>
                <a:gd name="T32" fmla="*/ 262 w 325"/>
                <a:gd name="T33" fmla="*/ 48 h 230"/>
                <a:gd name="T34" fmla="*/ 265 w 325"/>
                <a:gd name="T35" fmla="*/ 33 h 230"/>
                <a:gd name="T36" fmla="*/ 266 w 325"/>
                <a:gd name="T37" fmla="*/ 19 h 230"/>
                <a:gd name="T38" fmla="*/ 254 w 325"/>
                <a:gd name="T39" fmla="*/ 22 h 230"/>
                <a:gd name="T40" fmla="*/ 243 w 325"/>
                <a:gd name="T41" fmla="*/ 22 h 230"/>
                <a:gd name="T42" fmla="*/ 234 w 325"/>
                <a:gd name="T43" fmla="*/ 22 h 230"/>
                <a:gd name="T44" fmla="*/ 225 w 325"/>
                <a:gd name="T45" fmla="*/ 21 h 230"/>
                <a:gd name="T46" fmla="*/ 209 w 325"/>
                <a:gd name="T47" fmla="*/ 18 h 230"/>
                <a:gd name="T48" fmla="*/ 197 w 325"/>
                <a:gd name="T49" fmla="*/ 13 h 230"/>
                <a:gd name="T50" fmla="*/ 186 w 325"/>
                <a:gd name="T51" fmla="*/ 8 h 230"/>
                <a:gd name="T52" fmla="*/ 177 w 325"/>
                <a:gd name="T53" fmla="*/ 0 h 230"/>
                <a:gd name="T54" fmla="*/ 171 w 325"/>
                <a:gd name="T55" fmla="*/ 4 h 230"/>
                <a:gd name="T56" fmla="*/ 163 w 325"/>
                <a:gd name="T57" fmla="*/ 6 h 230"/>
                <a:gd name="T58" fmla="*/ 157 w 325"/>
                <a:gd name="T59" fmla="*/ 10 h 230"/>
                <a:gd name="T60" fmla="*/ 149 w 325"/>
                <a:gd name="T61" fmla="*/ 12 h 230"/>
                <a:gd name="T62" fmla="*/ 134 w 325"/>
                <a:gd name="T63" fmla="*/ 14 h 230"/>
                <a:gd name="T64" fmla="*/ 117 w 325"/>
                <a:gd name="T65" fmla="*/ 15 h 230"/>
                <a:gd name="T66" fmla="*/ 102 w 325"/>
                <a:gd name="T67" fmla="*/ 15 h 230"/>
                <a:gd name="T68" fmla="*/ 87 w 325"/>
                <a:gd name="T69" fmla="*/ 13 h 230"/>
                <a:gd name="T70" fmla="*/ 73 w 325"/>
                <a:gd name="T71" fmla="*/ 9 h 230"/>
                <a:gd name="T72" fmla="*/ 62 w 325"/>
                <a:gd name="T73" fmla="*/ 4 h 230"/>
                <a:gd name="T74" fmla="*/ 60 w 325"/>
                <a:gd name="T75" fmla="*/ 10 h 230"/>
                <a:gd name="T76" fmla="*/ 60 w 325"/>
                <a:gd name="T77" fmla="*/ 17 h 230"/>
                <a:gd name="T78" fmla="*/ 62 w 325"/>
                <a:gd name="T79" fmla="*/ 31 h 230"/>
                <a:gd name="T80" fmla="*/ 64 w 325"/>
                <a:gd name="T81" fmla="*/ 45 h 230"/>
                <a:gd name="T82" fmla="*/ 68 w 325"/>
                <a:gd name="T83" fmla="*/ 58 h 230"/>
                <a:gd name="T84" fmla="*/ 73 w 325"/>
                <a:gd name="T85" fmla="*/ 71 h 230"/>
                <a:gd name="T86" fmla="*/ 81 w 325"/>
                <a:gd name="T87" fmla="*/ 82 h 230"/>
                <a:gd name="T88" fmla="*/ 89 w 325"/>
                <a:gd name="T89" fmla="*/ 93 h 230"/>
                <a:gd name="T90" fmla="*/ 98 w 325"/>
                <a:gd name="T91" fmla="*/ 102 h 230"/>
                <a:gd name="T92" fmla="*/ 108 w 325"/>
                <a:gd name="T93" fmla="*/ 109 h 230"/>
                <a:gd name="T94" fmla="*/ 108 w 325"/>
                <a:gd name="T95" fmla="*/ 136 h 230"/>
                <a:gd name="T96" fmla="*/ 37 w 325"/>
                <a:gd name="T97" fmla="*/ 155 h 230"/>
                <a:gd name="T98" fmla="*/ 30 w 325"/>
                <a:gd name="T99" fmla="*/ 158 h 230"/>
                <a:gd name="T100" fmla="*/ 23 w 325"/>
                <a:gd name="T101" fmla="*/ 162 h 230"/>
                <a:gd name="T102" fmla="*/ 17 w 325"/>
                <a:gd name="T103" fmla="*/ 167 h 230"/>
                <a:gd name="T104" fmla="*/ 10 w 325"/>
                <a:gd name="T105" fmla="*/ 173 h 230"/>
                <a:gd name="T106" fmla="*/ 7 w 325"/>
                <a:gd name="T107" fmla="*/ 181 h 230"/>
                <a:gd name="T108" fmla="*/ 3 w 325"/>
                <a:gd name="T109" fmla="*/ 189 h 230"/>
                <a:gd name="T110" fmla="*/ 0 w 325"/>
                <a:gd name="T111" fmla="*/ 197 h 230"/>
                <a:gd name="T112" fmla="*/ 0 w 325"/>
                <a:gd name="T113" fmla="*/ 206 h 230"/>
                <a:gd name="T114" fmla="*/ 0 w 325"/>
                <a:gd name="T115" fmla="*/ 230 h 230"/>
                <a:gd name="T116" fmla="*/ 325 w 325"/>
                <a:gd name="T117" fmla="*/ 230 h 230"/>
                <a:gd name="T118" fmla="*/ 325 w 325"/>
                <a:gd name="T119" fmla="*/ 206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5" h="230">
                  <a:moveTo>
                    <a:pt x="325" y="206"/>
                  </a:moveTo>
                  <a:lnTo>
                    <a:pt x="324" y="197"/>
                  </a:lnTo>
                  <a:lnTo>
                    <a:pt x="321" y="189"/>
                  </a:lnTo>
                  <a:lnTo>
                    <a:pt x="319" y="181"/>
                  </a:lnTo>
                  <a:lnTo>
                    <a:pt x="315" y="173"/>
                  </a:lnTo>
                  <a:lnTo>
                    <a:pt x="310" y="167"/>
                  </a:lnTo>
                  <a:lnTo>
                    <a:pt x="303" y="162"/>
                  </a:lnTo>
                  <a:lnTo>
                    <a:pt x="297" y="158"/>
                  </a:lnTo>
                  <a:lnTo>
                    <a:pt x="289" y="154"/>
                  </a:lnTo>
                  <a:lnTo>
                    <a:pt x="216" y="136"/>
                  </a:lnTo>
                  <a:lnTo>
                    <a:pt x="216" y="112"/>
                  </a:lnTo>
                  <a:lnTo>
                    <a:pt x="226" y="104"/>
                  </a:lnTo>
                  <a:lnTo>
                    <a:pt x="236" y="95"/>
                  </a:lnTo>
                  <a:lnTo>
                    <a:pt x="244" y="85"/>
                  </a:lnTo>
                  <a:lnTo>
                    <a:pt x="252" y="73"/>
                  </a:lnTo>
                  <a:lnTo>
                    <a:pt x="258" y="60"/>
                  </a:lnTo>
                  <a:lnTo>
                    <a:pt x="262" y="48"/>
                  </a:lnTo>
                  <a:lnTo>
                    <a:pt x="265" y="33"/>
                  </a:lnTo>
                  <a:lnTo>
                    <a:pt x="266" y="19"/>
                  </a:lnTo>
                  <a:lnTo>
                    <a:pt x="254" y="22"/>
                  </a:lnTo>
                  <a:lnTo>
                    <a:pt x="243" y="22"/>
                  </a:lnTo>
                  <a:lnTo>
                    <a:pt x="234" y="22"/>
                  </a:lnTo>
                  <a:lnTo>
                    <a:pt x="225" y="21"/>
                  </a:lnTo>
                  <a:lnTo>
                    <a:pt x="209" y="18"/>
                  </a:lnTo>
                  <a:lnTo>
                    <a:pt x="197" y="13"/>
                  </a:lnTo>
                  <a:lnTo>
                    <a:pt x="186" y="8"/>
                  </a:lnTo>
                  <a:lnTo>
                    <a:pt x="177" y="0"/>
                  </a:lnTo>
                  <a:lnTo>
                    <a:pt x="171" y="4"/>
                  </a:lnTo>
                  <a:lnTo>
                    <a:pt x="163" y="6"/>
                  </a:lnTo>
                  <a:lnTo>
                    <a:pt x="157" y="10"/>
                  </a:lnTo>
                  <a:lnTo>
                    <a:pt x="149" y="12"/>
                  </a:lnTo>
                  <a:lnTo>
                    <a:pt x="134" y="14"/>
                  </a:lnTo>
                  <a:lnTo>
                    <a:pt x="117" y="15"/>
                  </a:lnTo>
                  <a:lnTo>
                    <a:pt x="102" y="15"/>
                  </a:lnTo>
                  <a:lnTo>
                    <a:pt x="87" y="13"/>
                  </a:lnTo>
                  <a:lnTo>
                    <a:pt x="73" y="9"/>
                  </a:lnTo>
                  <a:lnTo>
                    <a:pt x="62" y="4"/>
                  </a:lnTo>
                  <a:lnTo>
                    <a:pt x="60" y="10"/>
                  </a:lnTo>
                  <a:lnTo>
                    <a:pt x="60" y="17"/>
                  </a:lnTo>
                  <a:lnTo>
                    <a:pt x="62" y="31"/>
                  </a:lnTo>
                  <a:lnTo>
                    <a:pt x="64" y="45"/>
                  </a:lnTo>
                  <a:lnTo>
                    <a:pt x="68" y="58"/>
                  </a:lnTo>
                  <a:lnTo>
                    <a:pt x="73" y="71"/>
                  </a:lnTo>
                  <a:lnTo>
                    <a:pt x="81" y="82"/>
                  </a:lnTo>
                  <a:lnTo>
                    <a:pt x="89" y="93"/>
                  </a:lnTo>
                  <a:lnTo>
                    <a:pt x="98" y="102"/>
                  </a:lnTo>
                  <a:lnTo>
                    <a:pt x="108" y="109"/>
                  </a:lnTo>
                  <a:lnTo>
                    <a:pt x="108" y="136"/>
                  </a:lnTo>
                  <a:lnTo>
                    <a:pt x="37" y="155"/>
                  </a:lnTo>
                  <a:lnTo>
                    <a:pt x="30" y="158"/>
                  </a:lnTo>
                  <a:lnTo>
                    <a:pt x="23" y="162"/>
                  </a:lnTo>
                  <a:lnTo>
                    <a:pt x="17" y="167"/>
                  </a:lnTo>
                  <a:lnTo>
                    <a:pt x="10" y="173"/>
                  </a:lnTo>
                  <a:lnTo>
                    <a:pt x="7" y="181"/>
                  </a:lnTo>
                  <a:lnTo>
                    <a:pt x="3" y="189"/>
                  </a:lnTo>
                  <a:lnTo>
                    <a:pt x="0" y="197"/>
                  </a:lnTo>
                  <a:lnTo>
                    <a:pt x="0" y="206"/>
                  </a:lnTo>
                  <a:lnTo>
                    <a:pt x="0" y="230"/>
                  </a:lnTo>
                  <a:lnTo>
                    <a:pt x="325" y="230"/>
                  </a:lnTo>
                  <a:lnTo>
                    <a:pt x="325" y="2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449">
              <a:extLst>
                <a:ext uri="{FF2B5EF4-FFF2-40B4-BE49-F238E27FC236}">
                  <a16:creationId xmlns="" xmlns:a16="http://schemas.microsoft.com/office/drawing/2014/main" id="{F2557379-D0F3-4649-B7BD-4B9778161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1613" y="5354638"/>
              <a:ext cx="79375" cy="36513"/>
            </a:xfrm>
            <a:custGeom>
              <a:avLst/>
              <a:gdLst>
                <a:gd name="T0" fmla="*/ 104 w 199"/>
                <a:gd name="T1" fmla="*/ 69 h 92"/>
                <a:gd name="T2" fmla="*/ 109 w 199"/>
                <a:gd name="T3" fmla="*/ 67 h 92"/>
                <a:gd name="T4" fmla="*/ 114 w 199"/>
                <a:gd name="T5" fmla="*/ 66 h 92"/>
                <a:gd name="T6" fmla="*/ 116 w 199"/>
                <a:gd name="T7" fmla="*/ 67 h 92"/>
                <a:gd name="T8" fmla="*/ 119 w 199"/>
                <a:gd name="T9" fmla="*/ 68 h 92"/>
                <a:gd name="T10" fmla="*/ 122 w 199"/>
                <a:gd name="T11" fmla="*/ 69 h 92"/>
                <a:gd name="T12" fmla="*/ 123 w 199"/>
                <a:gd name="T13" fmla="*/ 72 h 92"/>
                <a:gd name="T14" fmla="*/ 125 w 199"/>
                <a:gd name="T15" fmla="*/ 76 h 92"/>
                <a:gd name="T16" fmla="*/ 129 w 199"/>
                <a:gd name="T17" fmla="*/ 78 h 92"/>
                <a:gd name="T18" fmla="*/ 133 w 199"/>
                <a:gd name="T19" fmla="*/ 82 h 92"/>
                <a:gd name="T20" fmla="*/ 137 w 199"/>
                <a:gd name="T21" fmla="*/ 85 h 92"/>
                <a:gd name="T22" fmla="*/ 149 w 199"/>
                <a:gd name="T23" fmla="*/ 89 h 92"/>
                <a:gd name="T24" fmla="*/ 161 w 199"/>
                <a:gd name="T25" fmla="*/ 92 h 92"/>
                <a:gd name="T26" fmla="*/ 173 w 199"/>
                <a:gd name="T27" fmla="*/ 92 h 92"/>
                <a:gd name="T28" fmla="*/ 183 w 199"/>
                <a:gd name="T29" fmla="*/ 92 h 92"/>
                <a:gd name="T30" fmla="*/ 192 w 199"/>
                <a:gd name="T31" fmla="*/ 91 h 92"/>
                <a:gd name="T32" fmla="*/ 199 w 199"/>
                <a:gd name="T33" fmla="*/ 90 h 92"/>
                <a:gd name="T34" fmla="*/ 196 w 199"/>
                <a:gd name="T35" fmla="*/ 80 h 92"/>
                <a:gd name="T36" fmla="*/ 194 w 199"/>
                <a:gd name="T37" fmla="*/ 71 h 92"/>
                <a:gd name="T38" fmla="*/ 190 w 199"/>
                <a:gd name="T39" fmla="*/ 63 h 92"/>
                <a:gd name="T40" fmla="*/ 186 w 199"/>
                <a:gd name="T41" fmla="*/ 54 h 92"/>
                <a:gd name="T42" fmla="*/ 181 w 199"/>
                <a:gd name="T43" fmla="*/ 46 h 92"/>
                <a:gd name="T44" fmla="*/ 176 w 199"/>
                <a:gd name="T45" fmla="*/ 39 h 92"/>
                <a:gd name="T46" fmla="*/ 169 w 199"/>
                <a:gd name="T47" fmla="*/ 32 h 92"/>
                <a:gd name="T48" fmla="*/ 163 w 199"/>
                <a:gd name="T49" fmla="*/ 26 h 92"/>
                <a:gd name="T50" fmla="*/ 156 w 199"/>
                <a:gd name="T51" fmla="*/ 21 h 92"/>
                <a:gd name="T52" fmla="*/ 149 w 199"/>
                <a:gd name="T53" fmla="*/ 15 h 92"/>
                <a:gd name="T54" fmla="*/ 141 w 199"/>
                <a:gd name="T55" fmla="*/ 10 h 92"/>
                <a:gd name="T56" fmla="*/ 133 w 199"/>
                <a:gd name="T57" fmla="*/ 6 h 92"/>
                <a:gd name="T58" fmla="*/ 124 w 199"/>
                <a:gd name="T59" fmla="*/ 4 h 92"/>
                <a:gd name="T60" fmla="*/ 115 w 199"/>
                <a:gd name="T61" fmla="*/ 1 h 92"/>
                <a:gd name="T62" fmla="*/ 106 w 199"/>
                <a:gd name="T63" fmla="*/ 0 h 92"/>
                <a:gd name="T64" fmla="*/ 97 w 199"/>
                <a:gd name="T65" fmla="*/ 0 h 92"/>
                <a:gd name="T66" fmla="*/ 89 w 199"/>
                <a:gd name="T67" fmla="*/ 0 h 92"/>
                <a:gd name="T68" fmla="*/ 81 w 199"/>
                <a:gd name="T69" fmla="*/ 1 h 92"/>
                <a:gd name="T70" fmla="*/ 73 w 199"/>
                <a:gd name="T71" fmla="*/ 4 h 92"/>
                <a:gd name="T72" fmla="*/ 65 w 199"/>
                <a:gd name="T73" fmla="*/ 5 h 92"/>
                <a:gd name="T74" fmla="*/ 57 w 199"/>
                <a:gd name="T75" fmla="*/ 9 h 92"/>
                <a:gd name="T76" fmla="*/ 51 w 199"/>
                <a:gd name="T77" fmla="*/ 13 h 92"/>
                <a:gd name="T78" fmla="*/ 43 w 199"/>
                <a:gd name="T79" fmla="*/ 17 h 92"/>
                <a:gd name="T80" fmla="*/ 37 w 199"/>
                <a:gd name="T81" fmla="*/ 22 h 92"/>
                <a:gd name="T82" fmla="*/ 25 w 199"/>
                <a:gd name="T83" fmla="*/ 32 h 92"/>
                <a:gd name="T84" fmla="*/ 15 w 199"/>
                <a:gd name="T85" fmla="*/ 45 h 92"/>
                <a:gd name="T86" fmla="*/ 6 w 199"/>
                <a:gd name="T87" fmla="*/ 60 h 92"/>
                <a:gd name="T88" fmla="*/ 0 w 199"/>
                <a:gd name="T89" fmla="*/ 76 h 92"/>
                <a:gd name="T90" fmla="*/ 1 w 199"/>
                <a:gd name="T91" fmla="*/ 75 h 92"/>
                <a:gd name="T92" fmla="*/ 10 w 199"/>
                <a:gd name="T93" fmla="*/ 80 h 92"/>
                <a:gd name="T94" fmla="*/ 21 w 199"/>
                <a:gd name="T95" fmla="*/ 84 h 92"/>
                <a:gd name="T96" fmla="*/ 36 w 199"/>
                <a:gd name="T97" fmla="*/ 86 h 92"/>
                <a:gd name="T98" fmla="*/ 50 w 199"/>
                <a:gd name="T99" fmla="*/ 87 h 92"/>
                <a:gd name="T100" fmla="*/ 65 w 199"/>
                <a:gd name="T101" fmla="*/ 86 h 92"/>
                <a:gd name="T102" fmla="*/ 79 w 199"/>
                <a:gd name="T103" fmla="*/ 84 h 92"/>
                <a:gd name="T104" fmla="*/ 87 w 199"/>
                <a:gd name="T105" fmla="*/ 81 h 92"/>
                <a:gd name="T106" fmla="*/ 93 w 199"/>
                <a:gd name="T107" fmla="*/ 77 h 92"/>
                <a:gd name="T108" fmla="*/ 98 w 199"/>
                <a:gd name="T109" fmla="*/ 75 h 92"/>
                <a:gd name="T110" fmla="*/ 104 w 199"/>
                <a:gd name="T111" fmla="*/ 6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92">
                  <a:moveTo>
                    <a:pt x="104" y="69"/>
                  </a:moveTo>
                  <a:lnTo>
                    <a:pt x="109" y="67"/>
                  </a:lnTo>
                  <a:lnTo>
                    <a:pt x="114" y="66"/>
                  </a:lnTo>
                  <a:lnTo>
                    <a:pt x="116" y="67"/>
                  </a:lnTo>
                  <a:lnTo>
                    <a:pt x="119" y="68"/>
                  </a:lnTo>
                  <a:lnTo>
                    <a:pt x="122" y="69"/>
                  </a:lnTo>
                  <a:lnTo>
                    <a:pt x="123" y="72"/>
                  </a:lnTo>
                  <a:lnTo>
                    <a:pt x="125" y="76"/>
                  </a:lnTo>
                  <a:lnTo>
                    <a:pt x="129" y="78"/>
                  </a:lnTo>
                  <a:lnTo>
                    <a:pt x="133" y="82"/>
                  </a:lnTo>
                  <a:lnTo>
                    <a:pt x="137" y="85"/>
                  </a:lnTo>
                  <a:lnTo>
                    <a:pt x="149" y="89"/>
                  </a:lnTo>
                  <a:lnTo>
                    <a:pt x="161" y="92"/>
                  </a:lnTo>
                  <a:lnTo>
                    <a:pt x="173" y="92"/>
                  </a:lnTo>
                  <a:lnTo>
                    <a:pt x="183" y="92"/>
                  </a:lnTo>
                  <a:lnTo>
                    <a:pt x="192" y="91"/>
                  </a:lnTo>
                  <a:lnTo>
                    <a:pt x="199" y="90"/>
                  </a:lnTo>
                  <a:lnTo>
                    <a:pt x="196" y="80"/>
                  </a:lnTo>
                  <a:lnTo>
                    <a:pt x="194" y="71"/>
                  </a:lnTo>
                  <a:lnTo>
                    <a:pt x="190" y="63"/>
                  </a:lnTo>
                  <a:lnTo>
                    <a:pt x="186" y="54"/>
                  </a:lnTo>
                  <a:lnTo>
                    <a:pt x="181" y="46"/>
                  </a:lnTo>
                  <a:lnTo>
                    <a:pt x="176" y="39"/>
                  </a:lnTo>
                  <a:lnTo>
                    <a:pt x="169" y="32"/>
                  </a:lnTo>
                  <a:lnTo>
                    <a:pt x="163" y="26"/>
                  </a:lnTo>
                  <a:lnTo>
                    <a:pt x="156" y="21"/>
                  </a:lnTo>
                  <a:lnTo>
                    <a:pt x="149" y="15"/>
                  </a:lnTo>
                  <a:lnTo>
                    <a:pt x="141" y="10"/>
                  </a:lnTo>
                  <a:lnTo>
                    <a:pt x="133" y="6"/>
                  </a:lnTo>
                  <a:lnTo>
                    <a:pt x="124" y="4"/>
                  </a:lnTo>
                  <a:lnTo>
                    <a:pt x="115" y="1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89" y="0"/>
                  </a:lnTo>
                  <a:lnTo>
                    <a:pt x="81" y="1"/>
                  </a:lnTo>
                  <a:lnTo>
                    <a:pt x="73" y="4"/>
                  </a:lnTo>
                  <a:lnTo>
                    <a:pt x="65" y="5"/>
                  </a:lnTo>
                  <a:lnTo>
                    <a:pt x="57" y="9"/>
                  </a:lnTo>
                  <a:lnTo>
                    <a:pt x="51" y="13"/>
                  </a:lnTo>
                  <a:lnTo>
                    <a:pt x="43" y="17"/>
                  </a:lnTo>
                  <a:lnTo>
                    <a:pt x="37" y="22"/>
                  </a:lnTo>
                  <a:lnTo>
                    <a:pt x="25" y="32"/>
                  </a:lnTo>
                  <a:lnTo>
                    <a:pt x="15" y="45"/>
                  </a:lnTo>
                  <a:lnTo>
                    <a:pt x="6" y="60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0" y="80"/>
                  </a:lnTo>
                  <a:lnTo>
                    <a:pt x="21" y="84"/>
                  </a:lnTo>
                  <a:lnTo>
                    <a:pt x="36" y="86"/>
                  </a:lnTo>
                  <a:lnTo>
                    <a:pt x="50" y="87"/>
                  </a:lnTo>
                  <a:lnTo>
                    <a:pt x="65" y="86"/>
                  </a:lnTo>
                  <a:lnTo>
                    <a:pt x="79" y="84"/>
                  </a:lnTo>
                  <a:lnTo>
                    <a:pt x="87" y="81"/>
                  </a:lnTo>
                  <a:lnTo>
                    <a:pt x="93" y="77"/>
                  </a:lnTo>
                  <a:lnTo>
                    <a:pt x="98" y="75"/>
                  </a:lnTo>
                  <a:lnTo>
                    <a:pt x="104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450">
              <a:extLst>
                <a:ext uri="{FF2B5EF4-FFF2-40B4-BE49-F238E27FC236}">
                  <a16:creationId xmlns="" xmlns:a16="http://schemas.microsoft.com/office/drawing/2014/main" id="{534397C4-5A46-4424-AF99-FD84E052E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8613" y="5392738"/>
              <a:ext cx="128587" cy="90488"/>
            </a:xfrm>
            <a:custGeom>
              <a:avLst/>
              <a:gdLst>
                <a:gd name="T0" fmla="*/ 289 w 325"/>
                <a:gd name="T1" fmla="*/ 154 h 230"/>
                <a:gd name="T2" fmla="*/ 217 w 325"/>
                <a:gd name="T3" fmla="*/ 136 h 230"/>
                <a:gd name="T4" fmla="*/ 217 w 325"/>
                <a:gd name="T5" fmla="*/ 112 h 230"/>
                <a:gd name="T6" fmla="*/ 227 w 325"/>
                <a:gd name="T7" fmla="*/ 104 h 230"/>
                <a:gd name="T8" fmla="*/ 236 w 325"/>
                <a:gd name="T9" fmla="*/ 95 h 230"/>
                <a:gd name="T10" fmla="*/ 245 w 325"/>
                <a:gd name="T11" fmla="*/ 85 h 230"/>
                <a:gd name="T12" fmla="*/ 252 w 325"/>
                <a:gd name="T13" fmla="*/ 73 h 230"/>
                <a:gd name="T14" fmla="*/ 258 w 325"/>
                <a:gd name="T15" fmla="*/ 60 h 230"/>
                <a:gd name="T16" fmla="*/ 263 w 325"/>
                <a:gd name="T17" fmla="*/ 48 h 230"/>
                <a:gd name="T18" fmla="*/ 266 w 325"/>
                <a:gd name="T19" fmla="*/ 33 h 230"/>
                <a:gd name="T20" fmla="*/ 267 w 325"/>
                <a:gd name="T21" fmla="*/ 19 h 230"/>
                <a:gd name="T22" fmla="*/ 256 w 325"/>
                <a:gd name="T23" fmla="*/ 22 h 230"/>
                <a:gd name="T24" fmla="*/ 243 w 325"/>
                <a:gd name="T25" fmla="*/ 22 h 230"/>
                <a:gd name="T26" fmla="*/ 234 w 325"/>
                <a:gd name="T27" fmla="*/ 22 h 230"/>
                <a:gd name="T28" fmla="*/ 225 w 325"/>
                <a:gd name="T29" fmla="*/ 21 h 230"/>
                <a:gd name="T30" fmla="*/ 211 w 325"/>
                <a:gd name="T31" fmla="*/ 18 h 230"/>
                <a:gd name="T32" fmla="*/ 198 w 325"/>
                <a:gd name="T33" fmla="*/ 13 h 230"/>
                <a:gd name="T34" fmla="*/ 186 w 325"/>
                <a:gd name="T35" fmla="*/ 8 h 230"/>
                <a:gd name="T36" fmla="*/ 177 w 325"/>
                <a:gd name="T37" fmla="*/ 0 h 230"/>
                <a:gd name="T38" fmla="*/ 171 w 325"/>
                <a:gd name="T39" fmla="*/ 4 h 230"/>
                <a:gd name="T40" fmla="*/ 164 w 325"/>
                <a:gd name="T41" fmla="*/ 6 h 230"/>
                <a:gd name="T42" fmla="*/ 157 w 325"/>
                <a:gd name="T43" fmla="*/ 10 h 230"/>
                <a:gd name="T44" fmla="*/ 149 w 325"/>
                <a:gd name="T45" fmla="*/ 12 h 230"/>
                <a:gd name="T46" fmla="*/ 134 w 325"/>
                <a:gd name="T47" fmla="*/ 14 h 230"/>
                <a:gd name="T48" fmla="*/ 118 w 325"/>
                <a:gd name="T49" fmla="*/ 15 h 230"/>
                <a:gd name="T50" fmla="*/ 103 w 325"/>
                <a:gd name="T51" fmla="*/ 15 h 230"/>
                <a:gd name="T52" fmla="*/ 87 w 325"/>
                <a:gd name="T53" fmla="*/ 13 h 230"/>
                <a:gd name="T54" fmla="*/ 73 w 325"/>
                <a:gd name="T55" fmla="*/ 9 h 230"/>
                <a:gd name="T56" fmla="*/ 62 w 325"/>
                <a:gd name="T57" fmla="*/ 4 h 230"/>
                <a:gd name="T58" fmla="*/ 62 w 325"/>
                <a:gd name="T59" fmla="*/ 10 h 230"/>
                <a:gd name="T60" fmla="*/ 60 w 325"/>
                <a:gd name="T61" fmla="*/ 17 h 230"/>
                <a:gd name="T62" fmla="*/ 62 w 325"/>
                <a:gd name="T63" fmla="*/ 31 h 230"/>
                <a:gd name="T64" fmla="*/ 64 w 325"/>
                <a:gd name="T65" fmla="*/ 45 h 230"/>
                <a:gd name="T66" fmla="*/ 68 w 325"/>
                <a:gd name="T67" fmla="*/ 58 h 230"/>
                <a:gd name="T68" fmla="*/ 75 w 325"/>
                <a:gd name="T69" fmla="*/ 71 h 230"/>
                <a:gd name="T70" fmla="*/ 81 w 325"/>
                <a:gd name="T71" fmla="*/ 82 h 230"/>
                <a:gd name="T72" fmla="*/ 89 w 325"/>
                <a:gd name="T73" fmla="*/ 93 h 230"/>
                <a:gd name="T74" fmla="*/ 99 w 325"/>
                <a:gd name="T75" fmla="*/ 102 h 230"/>
                <a:gd name="T76" fmla="*/ 109 w 325"/>
                <a:gd name="T77" fmla="*/ 109 h 230"/>
                <a:gd name="T78" fmla="*/ 109 w 325"/>
                <a:gd name="T79" fmla="*/ 136 h 230"/>
                <a:gd name="T80" fmla="*/ 39 w 325"/>
                <a:gd name="T81" fmla="*/ 155 h 230"/>
                <a:gd name="T82" fmla="*/ 31 w 325"/>
                <a:gd name="T83" fmla="*/ 158 h 230"/>
                <a:gd name="T84" fmla="*/ 23 w 325"/>
                <a:gd name="T85" fmla="*/ 162 h 230"/>
                <a:gd name="T86" fmla="*/ 17 w 325"/>
                <a:gd name="T87" fmla="*/ 167 h 230"/>
                <a:gd name="T88" fmla="*/ 12 w 325"/>
                <a:gd name="T89" fmla="*/ 173 h 230"/>
                <a:gd name="T90" fmla="*/ 7 w 325"/>
                <a:gd name="T91" fmla="*/ 181 h 230"/>
                <a:gd name="T92" fmla="*/ 4 w 325"/>
                <a:gd name="T93" fmla="*/ 189 h 230"/>
                <a:gd name="T94" fmla="*/ 1 w 325"/>
                <a:gd name="T95" fmla="*/ 197 h 230"/>
                <a:gd name="T96" fmla="*/ 0 w 325"/>
                <a:gd name="T97" fmla="*/ 206 h 230"/>
                <a:gd name="T98" fmla="*/ 0 w 325"/>
                <a:gd name="T99" fmla="*/ 230 h 230"/>
                <a:gd name="T100" fmla="*/ 325 w 325"/>
                <a:gd name="T101" fmla="*/ 230 h 230"/>
                <a:gd name="T102" fmla="*/ 325 w 325"/>
                <a:gd name="T103" fmla="*/ 206 h 230"/>
                <a:gd name="T104" fmla="*/ 324 w 325"/>
                <a:gd name="T105" fmla="*/ 197 h 230"/>
                <a:gd name="T106" fmla="*/ 322 w 325"/>
                <a:gd name="T107" fmla="*/ 189 h 230"/>
                <a:gd name="T108" fmla="*/ 319 w 325"/>
                <a:gd name="T109" fmla="*/ 181 h 230"/>
                <a:gd name="T110" fmla="*/ 315 w 325"/>
                <a:gd name="T111" fmla="*/ 173 h 230"/>
                <a:gd name="T112" fmla="*/ 310 w 325"/>
                <a:gd name="T113" fmla="*/ 167 h 230"/>
                <a:gd name="T114" fmla="*/ 303 w 325"/>
                <a:gd name="T115" fmla="*/ 162 h 230"/>
                <a:gd name="T116" fmla="*/ 297 w 325"/>
                <a:gd name="T117" fmla="*/ 158 h 230"/>
                <a:gd name="T118" fmla="*/ 289 w 325"/>
                <a:gd name="T119" fmla="*/ 15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5" h="230">
                  <a:moveTo>
                    <a:pt x="289" y="154"/>
                  </a:moveTo>
                  <a:lnTo>
                    <a:pt x="217" y="136"/>
                  </a:lnTo>
                  <a:lnTo>
                    <a:pt x="217" y="112"/>
                  </a:lnTo>
                  <a:lnTo>
                    <a:pt x="227" y="104"/>
                  </a:lnTo>
                  <a:lnTo>
                    <a:pt x="236" y="95"/>
                  </a:lnTo>
                  <a:lnTo>
                    <a:pt x="245" y="85"/>
                  </a:lnTo>
                  <a:lnTo>
                    <a:pt x="252" y="73"/>
                  </a:lnTo>
                  <a:lnTo>
                    <a:pt x="258" y="60"/>
                  </a:lnTo>
                  <a:lnTo>
                    <a:pt x="263" y="48"/>
                  </a:lnTo>
                  <a:lnTo>
                    <a:pt x="266" y="33"/>
                  </a:lnTo>
                  <a:lnTo>
                    <a:pt x="267" y="19"/>
                  </a:lnTo>
                  <a:lnTo>
                    <a:pt x="256" y="22"/>
                  </a:lnTo>
                  <a:lnTo>
                    <a:pt x="243" y="22"/>
                  </a:lnTo>
                  <a:lnTo>
                    <a:pt x="234" y="22"/>
                  </a:lnTo>
                  <a:lnTo>
                    <a:pt x="225" y="21"/>
                  </a:lnTo>
                  <a:lnTo>
                    <a:pt x="211" y="18"/>
                  </a:lnTo>
                  <a:lnTo>
                    <a:pt x="198" y="13"/>
                  </a:lnTo>
                  <a:lnTo>
                    <a:pt x="186" y="8"/>
                  </a:lnTo>
                  <a:lnTo>
                    <a:pt x="177" y="0"/>
                  </a:lnTo>
                  <a:lnTo>
                    <a:pt x="171" y="4"/>
                  </a:lnTo>
                  <a:lnTo>
                    <a:pt x="164" y="6"/>
                  </a:lnTo>
                  <a:lnTo>
                    <a:pt x="157" y="10"/>
                  </a:lnTo>
                  <a:lnTo>
                    <a:pt x="149" y="12"/>
                  </a:lnTo>
                  <a:lnTo>
                    <a:pt x="134" y="14"/>
                  </a:lnTo>
                  <a:lnTo>
                    <a:pt x="118" y="15"/>
                  </a:lnTo>
                  <a:lnTo>
                    <a:pt x="103" y="15"/>
                  </a:lnTo>
                  <a:lnTo>
                    <a:pt x="87" y="13"/>
                  </a:lnTo>
                  <a:lnTo>
                    <a:pt x="73" y="9"/>
                  </a:lnTo>
                  <a:lnTo>
                    <a:pt x="62" y="4"/>
                  </a:lnTo>
                  <a:lnTo>
                    <a:pt x="62" y="10"/>
                  </a:lnTo>
                  <a:lnTo>
                    <a:pt x="60" y="17"/>
                  </a:lnTo>
                  <a:lnTo>
                    <a:pt x="62" y="31"/>
                  </a:lnTo>
                  <a:lnTo>
                    <a:pt x="64" y="45"/>
                  </a:lnTo>
                  <a:lnTo>
                    <a:pt x="68" y="58"/>
                  </a:lnTo>
                  <a:lnTo>
                    <a:pt x="75" y="71"/>
                  </a:lnTo>
                  <a:lnTo>
                    <a:pt x="81" y="82"/>
                  </a:lnTo>
                  <a:lnTo>
                    <a:pt x="89" y="93"/>
                  </a:lnTo>
                  <a:lnTo>
                    <a:pt x="99" y="102"/>
                  </a:lnTo>
                  <a:lnTo>
                    <a:pt x="109" y="109"/>
                  </a:lnTo>
                  <a:lnTo>
                    <a:pt x="109" y="136"/>
                  </a:lnTo>
                  <a:lnTo>
                    <a:pt x="39" y="155"/>
                  </a:lnTo>
                  <a:lnTo>
                    <a:pt x="31" y="158"/>
                  </a:lnTo>
                  <a:lnTo>
                    <a:pt x="23" y="162"/>
                  </a:lnTo>
                  <a:lnTo>
                    <a:pt x="17" y="167"/>
                  </a:lnTo>
                  <a:lnTo>
                    <a:pt x="12" y="173"/>
                  </a:lnTo>
                  <a:lnTo>
                    <a:pt x="7" y="181"/>
                  </a:lnTo>
                  <a:lnTo>
                    <a:pt x="4" y="189"/>
                  </a:lnTo>
                  <a:lnTo>
                    <a:pt x="1" y="197"/>
                  </a:lnTo>
                  <a:lnTo>
                    <a:pt x="0" y="206"/>
                  </a:lnTo>
                  <a:lnTo>
                    <a:pt x="0" y="230"/>
                  </a:lnTo>
                  <a:lnTo>
                    <a:pt x="325" y="230"/>
                  </a:lnTo>
                  <a:lnTo>
                    <a:pt x="325" y="206"/>
                  </a:lnTo>
                  <a:lnTo>
                    <a:pt x="324" y="197"/>
                  </a:lnTo>
                  <a:lnTo>
                    <a:pt x="322" y="189"/>
                  </a:lnTo>
                  <a:lnTo>
                    <a:pt x="319" y="181"/>
                  </a:lnTo>
                  <a:lnTo>
                    <a:pt x="315" y="173"/>
                  </a:lnTo>
                  <a:lnTo>
                    <a:pt x="310" y="167"/>
                  </a:lnTo>
                  <a:lnTo>
                    <a:pt x="303" y="162"/>
                  </a:lnTo>
                  <a:lnTo>
                    <a:pt x="297" y="158"/>
                  </a:lnTo>
                  <a:lnTo>
                    <a:pt x="289" y="1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451">
              <a:extLst>
                <a:ext uri="{FF2B5EF4-FFF2-40B4-BE49-F238E27FC236}">
                  <a16:creationId xmlns="" xmlns:a16="http://schemas.microsoft.com/office/drawing/2014/main" id="{C62BC8D4-C4EB-4546-8AA0-3F0F0C375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4013" y="5354638"/>
              <a:ext cx="79375" cy="36513"/>
            </a:xfrm>
            <a:custGeom>
              <a:avLst/>
              <a:gdLst>
                <a:gd name="T0" fmla="*/ 104 w 198"/>
                <a:gd name="T1" fmla="*/ 69 h 92"/>
                <a:gd name="T2" fmla="*/ 109 w 198"/>
                <a:gd name="T3" fmla="*/ 67 h 92"/>
                <a:gd name="T4" fmla="*/ 114 w 198"/>
                <a:gd name="T5" fmla="*/ 66 h 92"/>
                <a:gd name="T6" fmla="*/ 117 w 198"/>
                <a:gd name="T7" fmla="*/ 67 h 92"/>
                <a:gd name="T8" fmla="*/ 119 w 198"/>
                <a:gd name="T9" fmla="*/ 68 h 92"/>
                <a:gd name="T10" fmla="*/ 121 w 198"/>
                <a:gd name="T11" fmla="*/ 69 h 92"/>
                <a:gd name="T12" fmla="*/ 123 w 198"/>
                <a:gd name="T13" fmla="*/ 72 h 92"/>
                <a:gd name="T14" fmla="*/ 126 w 198"/>
                <a:gd name="T15" fmla="*/ 76 h 92"/>
                <a:gd name="T16" fmla="*/ 128 w 198"/>
                <a:gd name="T17" fmla="*/ 78 h 92"/>
                <a:gd name="T18" fmla="*/ 132 w 198"/>
                <a:gd name="T19" fmla="*/ 82 h 92"/>
                <a:gd name="T20" fmla="*/ 137 w 198"/>
                <a:gd name="T21" fmla="*/ 85 h 92"/>
                <a:gd name="T22" fmla="*/ 148 w 198"/>
                <a:gd name="T23" fmla="*/ 89 h 92"/>
                <a:gd name="T24" fmla="*/ 162 w 198"/>
                <a:gd name="T25" fmla="*/ 92 h 92"/>
                <a:gd name="T26" fmla="*/ 173 w 198"/>
                <a:gd name="T27" fmla="*/ 92 h 92"/>
                <a:gd name="T28" fmla="*/ 184 w 198"/>
                <a:gd name="T29" fmla="*/ 92 h 92"/>
                <a:gd name="T30" fmla="*/ 191 w 198"/>
                <a:gd name="T31" fmla="*/ 91 h 92"/>
                <a:gd name="T32" fmla="*/ 198 w 198"/>
                <a:gd name="T33" fmla="*/ 90 h 92"/>
                <a:gd name="T34" fmla="*/ 196 w 198"/>
                <a:gd name="T35" fmla="*/ 80 h 92"/>
                <a:gd name="T36" fmla="*/ 193 w 198"/>
                <a:gd name="T37" fmla="*/ 71 h 92"/>
                <a:gd name="T38" fmla="*/ 190 w 198"/>
                <a:gd name="T39" fmla="*/ 63 h 92"/>
                <a:gd name="T40" fmla="*/ 185 w 198"/>
                <a:gd name="T41" fmla="*/ 54 h 92"/>
                <a:gd name="T42" fmla="*/ 181 w 198"/>
                <a:gd name="T43" fmla="*/ 46 h 92"/>
                <a:gd name="T44" fmla="*/ 175 w 198"/>
                <a:gd name="T45" fmla="*/ 39 h 92"/>
                <a:gd name="T46" fmla="*/ 169 w 198"/>
                <a:gd name="T47" fmla="*/ 32 h 92"/>
                <a:gd name="T48" fmla="*/ 163 w 198"/>
                <a:gd name="T49" fmla="*/ 26 h 92"/>
                <a:gd name="T50" fmla="*/ 155 w 198"/>
                <a:gd name="T51" fmla="*/ 21 h 92"/>
                <a:gd name="T52" fmla="*/ 149 w 198"/>
                <a:gd name="T53" fmla="*/ 15 h 92"/>
                <a:gd name="T54" fmla="*/ 141 w 198"/>
                <a:gd name="T55" fmla="*/ 10 h 92"/>
                <a:gd name="T56" fmla="*/ 132 w 198"/>
                <a:gd name="T57" fmla="*/ 6 h 92"/>
                <a:gd name="T58" fmla="*/ 124 w 198"/>
                <a:gd name="T59" fmla="*/ 4 h 92"/>
                <a:gd name="T60" fmla="*/ 115 w 198"/>
                <a:gd name="T61" fmla="*/ 1 h 92"/>
                <a:gd name="T62" fmla="*/ 106 w 198"/>
                <a:gd name="T63" fmla="*/ 0 h 92"/>
                <a:gd name="T64" fmla="*/ 97 w 198"/>
                <a:gd name="T65" fmla="*/ 0 h 92"/>
                <a:gd name="T66" fmla="*/ 88 w 198"/>
                <a:gd name="T67" fmla="*/ 0 h 92"/>
                <a:gd name="T68" fmla="*/ 81 w 198"/>
                <a:gd name="T69" fmla="*/ 1 h 92"/>
                <a:gd name="T70" fmla="*/ 73 w 198"/>
                <a:gd name="T71" fmla="*/ 4 h 92"/>
                <a:gd name="T72" fmla="*/ 64 w 198"/>
                <a:gd name="T73" fmla="*/ 5 h 92"/>
                <a:gd name="T74" fmla="*/ 58 w 198"/>
                <a:gd name="T75" fmla="*/ 9 h 92"/>
                <a:gd name="T76" fmla="*/ 50 w 198"/>
                <a:gd name="T77" fmla="*/ 13 h 92"/>
                <a:gd name="T78" fmla="*/ 44 w 198"/>
                <a:gd name="T79" fmla="*/ 17 h 92"/>
                <a:gd name="T80" fmla="*/ 37 w 198"/>
                <a:gd name="T81" fmla="*/ 22 h 92"/>
                <a:gd name="T82" fmla="*/ 24 w 198"/>
                <a:gd name="T83" fmla="*/ 32 h 92"/>
                <a:gd name="T84" fmla="*/ 14 w 198"/>
                <a:gd name="T85" fmla="*/ 45 h 92"/>
                <a:gd name="T86" fmla="*/ 6 w 198"/>
                <a:gd name="T87" fmla="*/ 60 h 92"/>
                <a:gd name="T88" fmla="*/ 0 w 198"/>
                <a:gd name="T89" fmla="*/ 76 h 92"/>
                <a:gd name="T90" fmla="*/ 1 w 198"/>
                <a:gd name="T91" fmla="*/ 75 h 92"/>
                <a:gd name="T92" fmla="*/ 10 w 198"/>
                <a:gd name="T93" fmla="*/ 80 h 92"/>
                <a:gd name="T94" fmla="*/ 22 w 198"/>
                <a:gd name="T95" fmla="*/ 84 h 92"/>
                <a:gd name="T96" fmla="*/ 35 w 198"/>
                <a:gd name="T97" fmla="*/ 86 h 92"/>
                <a:gd name="T98" fmla="*/ 50 w 198"/>
                <a:gd name="T99" fmla="*/ 87 h 92"/>
                <a:gd name="T100" fmla="*/ 64 w 198"/>
                <a:gd name="T101" fmla="*/ 86 h 92"/>
                <a:gd name="T102" fmla="*/ 79 w 198"/>
                <a:gd name="T103" fmla="*/ 84 h 92"/>
                <a:gd name="T104" fmla="*/ 86 w 198"/>
                <a:gd name="T105" fmla="*/ 81 h 92"/>
                <a:gd name="T106" fmla="*/ 92 w 198"/>
                <a:gd name="T107" fmla="*/ 77 h 92"/>
                <a:gd name="T108" fmla="*/ 99 w 198"/>
                <a:gd name="T109" fmla="*/ 75 h 92"/>
                <a:gd name="T110" fmla="*/ 104 w 198"/>
                <a:gd name="T111" fmla="*/ 6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8" h="92">
                  <a:moveTo>
                    <a:pt x="104" y="69"/>
                  </a:moveTo>
                  <a:lnTo>
                    <a:pt x="109" y="67"/>
                  </a:lnTo>
                  <a:lnTo>
                    <a:pt x="114" y="66"/>
                  </a:lnTo>
                  <a:lnTo>
                    <a:pt x="117" y="67"/>
                  </a:lnTo>
                  <a:lnTo>
                    <a:pt x="119" y="68"/>
                  </a:lnTo>
                  <a:lnTo>
                    <a:pt x="121" y="69"/>
                  </a:lnTo>
                  <a:lnTo>
                    <a:pt x="123" y="72"/>
                  </a:lnTo>
                  <a:lnTo>
                    <a:pt x="126" y="76"/>
                  </a:lnTo>
                  <a:lnTo>
                    <a:pt x="128" y="78"/>
                  </a:lnTo>
                  <a:lnTo>
                    <a:pt x="132" y="82"/>
                  </a:lnTo>
                  <a:lnTo>
                    <a:pt x="137" y="85"/>
                  </a:lnTo>
                  <a:lnTo>
                    <a:pt x="148" y="89"/>
                  </a:lnTo>
                  <a:lnTo>
                    <a:pt x="162" y="92"/>
                  </a:lnTo>
                  <a:lnTo>
                    <a:pt x="173" y="92"/>
                  </a:lnTo>
                  <a:lnTo>
                    <a:pt x="184" y="92"/>
                  </a:lnTo>
                  <a:lnTo>
                    <a:pt x="191" y="91"/>
                  </a:lnTo>
                  <a:lnTo>
                    <a:pt x="198" y="90"/>
                  </a:lnTo>
                  <a:lnTo>
                    <a:pt x="196" y="80"/>
                  </a:lnTo>
                  <a:lnTo>
                    <a:pt x="193" y="71"/>
                  </a:lnTo>
                  <a:lnTo>
                    <a:pt x="190" y="63"/>
                  </a:lnTo>
                  <a:lnTo>
                    <a:pt x="185" y="54"/>
                  </a:lnTo>
                  <a:lnTo>
                    <a:pt x="181" y="46"/>
                  </a:lnTo>
                  <a:lnTo>
                    <a:pt x="175" y="39"/>
                  </a:lnTo>
                  <a:lnTo>
                    <a:pt x="169" y="32"/>
                  </a:lnTo>
                  <a:lnTo>
                    <a:pt x="163" y="26"/>
                  </a:lnTo>
                  <a:lnTo>
                    <a:pt x="155" y="21"/>
                  </a:lnTo>
                  <a:lnTo>
                    <a:pt x="149" y="15"/>
                  </a:lnTo>
                  <a:lnTo>
                    <a:pt x="141" y="10"/>
                  </a:lnTo>
                  <a:lnTo>
                    <a:pt x="132" y="6"/>
                  </a:lnTo>
                  <a:lnTo>
                    <a:pt x="124" y="4"/>
                  </a:lnTo>
                  <a:lnTo>
                    <a:pt x="115" y="1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88" y="0"/>
                  </a:lnTo>
                  <a:lnTo>
                    <a:pt x="81" y="1"/>
                  </a:lnTo>
                  <a:lnTo>
                    <a:pt x="73" y="4"/>
                  </a:lnTo>
                  <a:lnTo>
                    <a:pt x="64" y="5"/>
                  </a:lnTo>
                  <a:lnTo>
                    <a:pt x="58" y="9"/>
                  </a:lnTo>
                  <a:lnTo>
                    <a:pt x="50" y="13"/>
                  </a:lnTo>
                  <a:lnTo>
                    <a:pt x="44" y="17"/>
                  </a:lnTo>
                  <a:lnTo>
                    <a:pt x="37" y="22"/>
                  </a:lnTo>
                  <a:lnTo>
                    <a:pt x="24" y="32"/>
                  </a:lnTo>
                  <a:lnTo>
                    <a:pt x="14" y="45"/>
                  </a:lnTo>
                  <a:lnTo>
                    <a:pt x="6" y="60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0" y="80"/>
                  </a:lnTo>
                  <a:lnTo>
                    <a:pt x="22" y="84"/>
                  </a:lnTo>
                  <a:lnTo>
                    <a:pt x="35" y="86"/>
                  </a:lnTo>
                  <a:lnTo>
                    <a:pt x="50" y="87"/>
                  </a:lnTo>
                  <a:lnTo>
                    <a:pt x="64" y="86"/>
                  </a:lnTo>
                  <a:lnTo>
                    <a:pt x="79" y="84"/>
                  </a:lnTo>
                  <a:lnTo>
                    <a:pt x="86" y="81"/>
                  </a:lnTo>
                  <a:lnTo>
                    <a:pt x="92" y="77"/>
                  </a:lnTo>
                  <a:lnTo>
                    <a:pt x="99" y="75"/>
                  </a:lnTo>
                  <a:lnTo>
                    <a:pt x="104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52">
              <a:extLst>
                <a:ext uri="{FF2B5EF4-FFF2-40B4-BE49-F238E27FC236}">
                  <a16:creationId xmlns="" xmlns:a16="http://schemas.microsoft.com/office/drawing/2014/main" id="{68DCFB2D-1465-4E11-ADE6-5DF117FDD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3050" y="5507038"/>
              <a:ext cx="79375" cy="36513"/>
            </a:xfrm>
            <a:custGeom>
              <a:avLst/>
              <a:gdLst>
                <a:gd name="T0" fmla="*/ 0 w 197"/>
                <a:gd name="T1" fmla="*/ 75 h 93"/>
                <a:gd name="T2" fmla="*/ 0 w 197"/>
                <a:gd name="T3" fmla="*/ 74 h 93"/>
                <a:gd name="T4" fmla="*/ 9 w 197"/>
                <a:gd name="T5" fmla="*/ 79 h 93"/>
                <a:gd name="T6" fmla="*/ 22 w 197"/>
                <a:gd name="T7" fmla="*/ 82 h 93"/>
                <a:gd name="T8" fmla="*/ 34 w 197"/>
                <a:gd name="T9" fmla="*/ 85 h 93"/>
                <a:gd name="T10" fmla="*/ 50 w 197"/>
                <a:gd name="T11" fmla="*/ 86 h 93"/>
                <a:gd name="T12" fmla="*/ 64 w 197"/>
                <a:gd name="T13" fmla="*/ 86 h 93"/>
                <a:gd name="T14" fmla="*/ 79 w 197"/>
                <a:gd name="T15" fmla="*/ 82 h 93"/>
                <a:gd name="T16" fmla="*/ 86 w 197"/>
                <a:gd name="T17" fmla="*/ 80 h 93"/>
                <a:gd name="T18" fmla="*/ 92 w 197"/>
                <a:gd name="T19" fmla="*/ 77 h 93"/>
                <a:gd name="T20" fmla="*/ 99 w 197"/>
                <a:gd name="T21" fmla="*/ 74 h 93"/>
                <a:gd name="T22" fmla="*/ 104 w 197"/>
                <a:gd name="T23" fmla="*/ 68 h 93"/>
                <a:gd name="T24" fmla="*/ 108 w 197"/>
                <a:gd name="T25" fmla="*/ 66 h 93"/>
                <a:gd name="T26" fmla="*/ 114 w 197"/>
                <a:gd name="T27" fmla="*/ 66 h 93"/>
                <a:gd name="T28" fmla="*/ 117 w 197"/>
                <a:gd name="T29" fmla="*/ 66 h 93"/>
                <a:gd name="T30" fmla="*/ 119 w 197"/>
                <a:gd name="T31" fmla="*/ 67 h 93"/>
                <a:gd name="T32" fmla="*/ 120 w 197"/>
                <a:gd name="T33" fmla="*/ 70 h 93"/>
                <a:gd name="T34" fmla="*/ 123 w 197"/>
                <a:gd name="T35" fmla="*/ 72 h 93"/>
                <a:gd name="T36" fmla="*/ 124 w 197"/>
                <a:gd name="T37" fmla="*/ 75 h 93"/>
                <a:gd name="T38" fmla="*/ 128 w 197"/>
                <a:gd name="T39" fmla="*/ 79 h 93"/>
                <a:gd name="T40" fmla="*/ 132 w 197"/>
                <a:gd name="T41" fmla="*/ 81 h 93"/>
                <a:gd name="T42" fmla="*/ 137 w 197"/>
                <a:gd name="T43" fmla="*/ 84 h 93"/>
                <a:gd name="T44" fmla="*/ 147 w 197"/>
                <a:gd name="T45" fmla="*/ 89 h 93"/>
                <a:gd name="T46" fmla="*/ 161 w 197"/>
                <a:gd name="T47" fmla="*/ 91 h 93"/>
                <a:gd name="T48" fmla="*/ 173 w 197"/>
                <a:gd name="T49" fmla="*/ 93 h 93"/>
                <a:gd name="T50" fmla="*/ 183 w 197"/>
                <a:gd name="T51" fmla="*/ 93 h 93"/>
                <a:gd name="T52" fmla="*/ 191 w 197"/>
                <a:gd name="T53" fmla="*/ 91 h 93"/>
                <a:gd name="T54" fmla="*/ 197 w 197"/>
                <a:gd name="T55" fmla="*/ 89 h 93"/>
                <a:gd name="T56" fmla="*/ 196 w 197"/>
                <a:gd name="T57" fmla="*/ 80 h 93"/>
                <a:gd name="T58" fmla="*/ 192 w 197"/>
                <a:gd name="T59" fmla="*/ 71 h 93"/>
                <a:gd name="T60" fmla="*/ 190 w 197"/>
                <a:gd name="T61" fmla="*/ 62 h 93"/>
                <a:gd name="T62" fmla="*/ 185 w 197"/>
                <a:gd name="T63" fmla="*/ 54 h 93"/>
                <a:gd name="T64" fmla="*/ 181 w 197"/>
                <a:gd name="T65" fmla="*/ 45 h 93"/>
                <a:gd name="T66" fmla="*/ 174 w 197"/>
                <a:gd name="T67" fmla="*/ 39 h 93"/>
                <a:gd name="T68" fmla="*/ 169 w 197"/>
                <a:gd name="T69" fmla="*/ 31 h 93"/>
                <a:gd name="T70" fmla="*/ 163 w 197"/>
                <a:gd name="T71" fmla="*/ 26 h 93"/>
                <a:gd name="T72" fmla="*/ 155 w 197"/>
                <a:gd name="T73" fmla="*/ 20 h 93"/>
                <a:gd name="T74" fmla="*/ 149 w 197"/>
                <a:gd name="T75" fmla="*/ 14 h 93"/>
                <a:gd name="T76" fmla="*/ 141 w 197"/>
                <a:gd name="T77" fmla="*/ 11 h 93"/>
                <a:gd name="T78" fmla="*/ 132 w 197"/>
                <a:gd name="T79" fmla="*/ 7 h 93"/>
                <a:gd name="T80" fmla="*/ 124 w 197"/>
                <a:gd name="T81" fmla="*/ 4 h 93"/>
                <a:gd name="T82" fmla="*/ 115 w 197"/>
                <a:gd name="T83" fmla="*/ 2 h 93"/>
                <a:gd name="T84" fmla="*/ 106 w 197"/>
                <a:gd name="T85" fmla="*/ 0 h 93"/>
                <a:gd name="T86" fmla="*/ 97 w 197"/>
                <a:gd name="T87" fmla="*/ 0 h 93"/>
                <a:gd name="T88" fmla="*/ 88 w 197"/>
                <a:gd name="T89" fmla="*/ 0 h 93"/>
                <a:gd name="T90" fmla="*/ 81 w 197"/>
                <a:gd name="T91" fmla="*/ 2 h 93"/>
                <a:gd name="T92" fmla="*/ 72 w 197"/>
                <a:gd name="T93" fmla="*/ 3 h 93"/>
                <a:gd name="T94" fmla="*/ 64 w 197"/>
                <a:gd name="T95" fmla="*/ 5 h 93"/>
                <a:gd name="T96" fmla="*/ 57 w 197"/>
                <a:gd name="T97" fmla="*/ 8 h 93"/>
                <a:gd name="T98" fmla="*/ 50 w 197"/>
                <a:gd name="T99" fmla="*/ 12 h 93"/>
                <a:gd name="T100" fmla="*/ 43 w 197"/>
                <a:gd name="T101" fmla="*/ 16 h 93"/>
                <a:gd name="T102" fmla="*/ 36 w 197"/>
                <a:gd name="T103" fmla="*/ 21 h 93"/>
                <a:gd name="T104" fmla="*/ 24 w 197"/>
                <a:gd name="T105" fmla="*/ 32 h 93"/>
                <a:gd name="T106" fmla="*/ 14 w 197"/>
                <a:gd name="T107" fmla="*/ 45 h 93"/>
                <a:gd name="T108" fmla="*/ 6 w 197"/>
                <a:gd name="T109" fmla="*/ 59 h 93"/>
                <a:gd name="T110" fmla="*/ 0 w 197"/>
                <a:gd name="T111" fmla="*/ 7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7" h="93">
                  <a:moveTo>
                    <a:pt x="0" y="75"/>
                  </a:moveTo>
                  <a:lnTo>
                    <a:pt x="0" y="74"/>
                  </a:lnTo>
                  <a:lnTo>
                    <a:pt x="9" y="79"/>
                  </a:lnTo>
                  <a:lnTo>
                    <a:pt x="22" y="82"/>
                  </a:lnTo>
                  <a:lnTo>
                    <a:pt x="34" y="85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79" y="82"/>
                  </a:lnTo>
                  <a:lnTo>
                    <a:pt x="86" y="80"/>
                  </a:lnTo>
                  <a:lnTo>
                    <a:pt x="92" y="77"/>
                  </a:lnTo>
                  <a:lnTo>
                    <a:pt x="99" y="74"/>
                  </a:lnTo>
                  <a:lnTo>
                    <a:pt x="104" y="68"/>
                  </a:lnTo>
                  <a:lnTo>
                    <a:pt x="108" y="66"/>
                  </a:lnTo>
                  <a:lnTo>
                    <a:pt x="114" y="66"/>
                  </a:lnTo>
                  <a:lnTo>
                    <a:pt x="117" y="66"/>
                  </a:lnTo>
                  <a:lnTo>
                    <a:pt x="119" y="67"/>
                  </a:lnTo>
                  <a:lnTo>
                    <a:pt x="120" y="70"/>
                  </a:lnTo>
                  <a:lnTo>
                    <a:pt x="123" y="72"/>
                  </a:lnTo>
                  <a:lnTo>
                    <a:pt x="124" y="75"/>
                  </a:lnTo>
                  <a:lnTo>
                    <a:pt x="128" y="79"/>
                  </a:lnTo>
                  <a:lnTo>
                    <a:pt x="132" y="81"/>
                  </a:lnTo>
                  <a:lnTo>
                    <a:pt x="137" y="84"/>
                  </a:lnTo>
                  <a:lnTo>
                    <a:pt x="147" y="89"/>
                  </a:lnTo>
                  <a:lnTo>
                    <a:pt x="161" y="91"/>
                  </a:lnTo>
                  <a:lnTo>
                    <a:pt x="173" y="93"/>
                  </a:lnTo>
                  <a:lnTo>
                    <a:pt x="183" y="93"/>
                  </a:lnTo>
                  <a:lnTo>
                    <a:pt x="191" y="91"/>
                  </a:lnTo>
                  <a:lnTo>
                    <a:pt x="197" y="89"/>
                  </a:lnTo>
                  <a:lnTo>
                    <a:pt x="196" y="80"/>
                  </a:lnTo>
                  <a:lnTo>
                    <a:pt x="192" y="71"/>
                  </a:lnTo>
                  <a:lnTo>
                    <a:pt x="190" y="62"/>
                  </a:lnTo>
                  <a:lnTo>
                    <a:pt x="185" y="54"/>
                  </a:lnTo>
                  <a:lnTo>
                    <a:pt x="181" y="45"/>
                  </a:lnTo>
                  <a:lnTo>
                    <a:pt x="174" y="39"/>
                  </a:lnTo>
                  <a:lnTo>
                    <a:pt x="169" y="31"/>
                  </a:lnTo>
                  <a:lnTo>
                    <a:pt x="163" y="26"/>
                  </a:lnTo>
                  <a:lnTo>
                    <a:pt x="155" y="20"/>
                  </a:lnTo>
                  <a:lnTo>
                    <a:pt x="149" y="14"/>
                  </a:lnTo>
                  <a:lnTo>
                    <a:pt x="141" y="11"/>
                  </a:lnTo>
                  <a:lnTo>
                    <a:pt x="132" y="7"/>
                  </a:lnTo>
                  <a:lnTo>
                    <a:pt x="124" y="4"/>
                  </a:lnTo>
                  <a:lnTo>
                    <a:pt x="115" y="2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88" y="0"/>
                  </a:lnTo>
                  <a:lnTo>
                    <a:pt x="81" y="2"/>
                  </a:lnTo>
                  <a:lnTo>
                    <a:pt x="72" y="3"/>
                  </a:lnTo>
                  <a:lnTo>
                    <a:pt x="64" y="5"/>
                  </a:lnTo>
                  <a:lnTo>
                    <a:pt x="57" y="8"/>
                  </a:lnTo>
                  <a:lnTo>
                    <a:pt x="50" y="12"/>
                  </a:lnTo>
                  <a:lnTo>
                    <a:pt x="43" y="16"/>
                  </a:lnTo>
                  <a:lnTo>
                    <a:pt x="36" y="21"/>
                  </a:lnTo>
                  <a:lnTo>
                    <a:pt x="24" y="32"/>
                  </a:lnTo>
                  <a:lnTo>
                    <a:pt x="14" y="45"/>
                  </a:lnTo>
                  <a:lnTo>
                    <a:pt x="6" y="59"/>
                  </a:lnTo>
                  <a:lnTo>
                    <a:pt x="0" y="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453">
              <a:extLst>
                <a:ext uri="{FF2B5EF4-FFF2-40B4-BE49-F238E27FC236}">
                  <a16:creationId xmlns="" xmlns:a16="http://schemas.microsoft.com/office/drawing/2014/main" id="{76294AE2-4419-4709-BEED-2E9B50994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7650" y="5545138"/>
              <a:ext cx="128587" cy="90488"/>
            </a:xfrm>
            <a:custGeom>
              <a:avLst/>
              <a:gdLst>
                <a:gd name="T0" fmla="*/ 289 w 325"/>
                <a:gd name="T1" fmla="*/ 155 h 230"/>
                <a:gd name="T2" fmla="*/ 217 w 325"/>
                <a:gd name="T3" fmla="*/ 136 h 230"/>
                <a:gd name="T4" fmla="*/ 217 w 325"/>
                <a:gd name="T5" fmla="*/ 112 h 230"/>
                <a:gd name="T6" fmla="*/ 227 w 325"/>
                <a:gd name="T7" fmla="*/ 104 h 230"/>
                <a:gd name="T8" fmla="*/ 236 w 325"/>
                <a:gd name="T9" fmla="*/ 95 h 230"/>
                <a:gd name="T10" fmla="*/ 245 w 325"/>
                <a:gd name="T11" fmla="*/ 85 h 230"/>
                <a:gd name="T12" fmla="*/ 252 w 325"/>
                <a:gd name="T13" fmla="*/ 73 h 230"/>
                <a:gd name="T14" fmla="*/ 258 w 325"/>
                <a:gd name="T15" fmla="*/ 62 h 230"/>
                <a:gd name="T16" fmla="*/ 262 w 325"/>
                <a:gd name="T17" fmla="*/ 48 h 230"/>
                <a:gd name="T18" fmla="*/ 266 w 325"/>
                <a:gd name="T19" fmla="*/ 35 h 230"/>
                <a:gd name="T20" fmla="*/ 267 w 325"/>
                <a:gd name="T21" fmla="*/ 21 h 230"/>
                <a:gd name="T22" fmla="*/ 255 w 325"/>
                <a:gd name="T23" fmla="*/ 22 h 230"/>
                <a:gd name="T24" fmla="*/ 243 w 325"/>
                <a:gd name="T25" fmla="*/ 23 h 230"/>
                <a:gd name="T26" fmla="*/ 234 w 325"/>
                <a:gd name="T27" fmla="*/ 22 h 230"/>
                <a:gd name="T28" fmla="*/ 225 w 325"/>
                <a:gd name="T29" fmla="*/ 22 h 230"/>
                <a:gd name="T30" fmla="*/ 211 w 325"/>
                <a:gd name="T31" fmla="*/ 18 h 230"/>
                <a:gd name="T32" fmla="*/ 198 w 325"/>
                <a:gd name="T33" fmla="*/ 14 h 230"/>
                <a:gd name="T34" fmla="*/ 186 w 325"/>
                <a:gd name="T35" fmla="*/ 8 h 230"/>
                <a:gd name="T36" fmla="*/ 177 w 325"/>
                <a:gd name="T37" fmla="*/ 0 h 230"/>
                <a:gd name="T38" fmla="*/ 171 w 325"/>
                <a:gd name="T39" fmla="*/ 4 h 230"/>
                <a:gd name="T40" fmla="*/ 164 w 325"/>
                <a:gd name="T41" fmla="*/ 8 h 230"/>
                <a:gd name="T42" fmla="*/ 157 w 325"/>
                <a:gd name="T43" fmla="*/ 10 h 230"/>
                <a:gd name="T44" fmla="*/ 149 w 325"/>
                <a:gd name="T45" fmla="*/ 13 h 230"/>
                <a:gd name="T46" fmla="*/ 133 w 325"/>
                <a:gd name="T47" fmla="*/ 15 h 230"/>
                <a:gd name="T48" fmla="*/ 118 w 325"/>
                <a:gd name="T49" fmla="*/ 17 h 230"/>
                <a:gd name="T50" fmla="*/ 103 w 325"/>
                <a:gd name="T51" fmla="*/ 15 h 230"/>
                <a:gd name="T52" fmla="*/ 87 w 325"/>
                <a:gd name="T53" fmla="*/ 13 h 230"/>
                <a:gd name="T54" fmla="*/ 73 w 325"/>
                <a:gd name="T55" fmla="*/ 9 h 230"/>
                <a:gd name="T56" fmla="*/ 62 w 325"/>
                <a:gd name="T57" fmla="*/ 4 h 230"/>
                <a:gd name="T58" fmla="*/ 62 w 325"/>
                <a:gd name="T59" fmla="*/ 10 h 230"/>
                <a:gd name="T60" fmla="*/ 60 w 325"/>
                <a:gd name="T61" fmla="*/ 17 h 230"/>
                <a:gd name="T62" fmla="*/ 62 w 325"/>
                <a:gd name="T63" fmla="*/ 31 h 230"/>
                <a:gd name="T64" fmla="*/ 64 w 325"/>
                <a:gd name="T65" fmla="*/ 45 h 230"/>
                <a:gd name="T66" fmla="*/ 68 w 325"/>
                <a:gd name="T67" fmla="*/ 58 h 230"/>
                <a:gd name="T68" fmla="*/ 74 w 325"/>
                <a:gd name="T69" fmla="*/ 71 h 230"/>
                <a:gd name="T70" fmla="*/ 81 w 325"/>
                <a:gd name="T71" fmla="*/ 82 h 230"/>
                <a:gd name="T72" fmla="*/ 89 w 325"/>
                <a:gd name="T73" fmla="*/ 93 h 230"/>
                <a:gd name="T74" fmla="*/ 97 w 325"/>
                <a:gd name="T75" fmla="*/ 103 h 230"/>
                <a:gd name="T76" fmla="*/ 108 w 325"/>
                <a:gd name="T77" fmla="*/ 111 h 230"/>
                <a:gd name="T78" fmla="*/ 108 w 325"/>
                <a:gd name="T79" fmla="*/ 136 h 230"/>
                <a:gd name="T80" fmla="*/ 38 w 325"/>
                <a:gd name="T81" fmla="*/ 155 h 230"/>
                <a:gd name="T82" fmla="*/ 31 w 325"/>
                <a:gd name="T83" fmla="*/ 158 h 230"/>
                <a:gd name="T84" fmla="*/ 23 w 325"/>
                <a:gd name="T85" fmla="*/ 163 h 230"/>
                <a:gd name="T86" fmla="*/ 17 w 325"/>
                <a:gd name="T87" fmla="*/ 168 h 230"/>
                <a:gd name="T88" fmla="*/ 11 w 325"/>
                <a:gd name="T89" fmla="*/ 175 h 230"/>
                <a:gd name="T90" fmla="*/ 6 w 325"/>
                <a:gd name="T91" fmla="*/ 181 h 230"/>
                <a:gd name="T92" fmla="*/ 4 w 325"/>
                <a:gd name="T93" fmla="*/ 189 h 230"/>
                <a:gd name="T94" fmla="*/ 1 w 325"/>
                <a:gd name="T95" fmla="*/ 198 h 230"/>
                <a:gd name="T96" fmla="*/ 0 w 325"/>
                <a:gd name="T97" fmla="*/ 206 h 230"/>
                <a:gd name="T98" fmla="*/ 0 w 325"/>
                <a:gd name="T99" fmla="*/ 230 h 230"/>
                <a:gd name="T100" fmla="*/ 325 w 325"/>
                <a:gd name="T101" fmla="*/ 230 h 230"/>
                <a:gd name="T102" fmla="*/ 325 w 325"/>
                <a:gd name="T103" fmla="*/ 206 h 230"/>
                <a:gd name="T104" fmla="*/ 324 w 325"/>
                <a:gd name="T105" fmla="*/ 198 h 230"/>
                <a:gd name="T106" fmla="*/ 322 w 325"/>
                <a:gd name="T107" fmla="*/ 189 h 230"/>
                <a:gd name="T108" fmla="*/ 318 w 325"/>
                <a:gd name="T109" fmla="*/ 181 h 230"/>
                <a:gd name="T110" fmla="*/ 315 w 325"/>
                <a:gd name="T111" fmla="*/ 175 h 230"/>
                <a:gd name="T112" fmla="*/ 309 w 325"/>
                <a:gd name="T113" fmla="*/ 168 h 230"/>
                <a:gd name="T114" fmla="*/ 303 w 325"/>
                <a:gd name="T115" fmla="*/ 162 h 230"/>
                <a:gd name="T116" fmla="*/ 297 w 325"/>
                <a:gd name="T117" fmla="*/ 158 h 230"/>
                <a:gd name="T118" fmla="*/ 289 w 325"/>
                <a:gd name="T119" fmla="*/ 15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5" h="230">
                  <a:moveTo>
                    <a:pt x="289" y="155"/>
                  </a:moveTo>
                  <a:lnTo>
                    <a:pt x="217" y="136"/>
                  </a:lnTo>
                  <a:lnTo>
                    <a:pt x="217" y="112"/>
                  </a:lnTo>
                  <a:lnTo>
                    <a:pt x="227" y="104"/>
                  </a:lnTo>
                  <a:lnTo>
                    <a:pt x="236" y="95"/>
                  </a:lnTo>
                  <a:lnTo>
                    <a:pt x="245" y="85"/>
                  </a:lnTo>
                  <a:lnTo>
                    <a:pt x="252" y="73"/>
                  </a:lnTo>
                  <a:lnTo>
                    <a:pt x="258" y="62"/>
                  </a:lnTo>
                  <a:lnTo>
                    <a:pt x="262" y="48"/>
                  </a:lnTo>
                  <a:lnTo>
                    <a:pt x="266" y="35"/>
                  </a:lnTo>
                  <a:lnTo>
                    <a:pt x="267" y="21"/>
                  </a:lnTo>
                  <a:lnTo>
                    <a:pt x="255" y="22"/>
                  </a:lnTo>
                  <a:lnTo>
                    <a:pt x="243" y="23"/>
                  </a:lnTo>
                  <a:lnTo>
                    <a:pt x="234" y="22"/>
                  </a:lnTo>
                  <a:lnTo>
                    <a:pt x="225" y="22"/>
                  </a:lnTo>
                  <a:lnTo>
                    <a:pt x="211" y="18"/>
                  </a:lnTo>
                  <a:lnTo>
                    <a:pt x="198" y="14"/>
                  </a:lnTo>
                  <a:lnTo>
                    <a:pt x="186" y="8"/>
                  </a:lnTo>
                  <a:lnTo>
                    <a:pt x="177" y="0"/>
                  </a:lnTo>
                  <a:lnTo>
                    <a:pt x="171" y="4"/>
                  </a:lnTo>
                  <a:lnTo>
                    <a:pt x="164" y="8"/>
                  </a:lnTo>
                  <a:lnTo>
                    <a:pt x="157" y="10"/>
                  </a:lnTo>
                  <a:lnTo>
                    <a:pt x="149" y="13"/>
                  </a:lnTo>
                  <a:lnTo>
                    <a:pt x="133" y="15"/>
                  </a:lnTo>
                  <a:lnTo>
                    <a:pt x="118" y="17"/>
                  </a:lnTo>
                  <a:lnTo>
                    <a:pt x="103" y="15"/>
                  </a:lnTo>
                  <a:lnTo>
                    <a:pt x="87" y="13"/>
                  </a:lnTo>
                  <a:lnTo>
                    <a:pt x="73" y="9"/>
                  </a:lnTo>
                  <a:lnTo>
                    <a:pt x="62" y="4"/>
                  </a:lnTo>
                  <a:lnTo>
                    <a:pt x="62" y="10"/>
                  </a:lnTo>
                  <a:lnTo>
                    <a:pt x="60" y="17"/>
                  </a:lnTo>
                  <a:lnTo>
                    <a:pt x="62" y="31"/>
                  </a:lnTo>
                  <a:lnTo>
                    <a:pt x="64" y="45"/>
                  </a:lnTo>
                  <a:lnTo>
                    <a:pt x="68" y="58"/>
                  </a:lnTo>
                  <a:lnTo>
                    <a:pt x="74" y="71"/>
                  </a:lnTo>
                  <a:lnTo>
                    <a:pt x="81" y="82"/>
                  </a:lnTo>
                  <a:lnTo>
                    <a:pt x="89" y="93"/>
                  </a:lnTo>
                  <a:lnTo>
                    <a:pt x="97" y="103"/>
                  </a:lnTo>
                  <a:lnTo>
                    <a:pt x="108" y="111"/>
                  </a:lnTo>
                  <a:lnTo>
                    <a:pt x="108" y="136"/>
                  </a:lnTo>
                  <a:lnTo>
                    <a:pt x="38" y="155"/>
                  </a:lnTo>
                  <a:lnTo>
                    <a:pt x="31" y="158"/>
                  </a:lnTo>
                  <a:lnTo>
                    <a:pt x="23" y="163"/>
                  </a:lnTo>
                  <a:lnTo>
                    <a:pt x="17" y="168"/>
                  </a:lnTo>
                  <a:lnTo>
                    <a:pt x="11" y="175"/>
                  </a:lnTo>
                  <a:lnTo>
                    <a:pt x="6" y="181"/>
                  </a:lnTo>
                  <a:lnTo>
                    <a:pt x="4" y="189"/>
                  </a:lnTo>
                  <a:lnTo>
                    <a:pt x="1" y="198"/>
                  </a:lnTo>
                  <a:lnTo>
                    <a:pt x="0" y="206"/>
                  </a:lnTo>
                  <a:lnTo>
                    <a:pt x="0" y="230"/>
                  </a:lnTo>
                  <a:lnTo>
                    <a:pt x="325" y="230"/>
                  </a:lnTo>
                  <a:lnTo>
                    <a:pt x="325" y="206"/>
                  </a:lnTo>
                  <a:lnTo>
                    <a:pt x="324" y="198"/>
                  </a:lnTo>
                  <a:lnTo>
                    <a:pt x="322" y="189"/>
                  </a:lnTo>
                  <a:lnTo>
                    <a:pt x="318" y="181"/>
                  </a:lnTo>
                  <a:lnTo>
                    <a:pt x="315" y="175"/>
                  </a:lnTo>
                  <a:lnTo>
                    <a:pt x="309" y="168"/>
                  </a:lnTo>
                  <a:lnTo>
                    <a:pt x="303" y="162"/>
                  </a:lnTo>
                  <a:lnTo>
                    <a:pt x="297" y="158"/>
                  </a:lnTo>
                  <a:lnTo>
                    <a:pt x="289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454">
              <a:extLst>
                <a:ext uri="{FF2B5EF4-FFF2-40B4-BE49-F238E27FC236}">
                  <a16:creationId xmlns="" xmlns:a16="http://schemas.microsoft.com/office/drawing/2014/main" id="{08C29466-5AC9-477B-8801-7479410C9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2725" y="5494338"/>
              <a:ext cx="39687" cy="39688"/>
            </a:xfrm>
            <a:custGeom>
              <a:avLst/>
              <a:gdLst>
                <a:gd name="T0" fmla="*/ 96 w 100"/>
                <a:gd name="T1" fmla="*/ 96 h 100"/>
                <a:gd name="T2" fmla="*/ 99 w 100"/>
                <a:gd name="T3" fmla="*/ 92 h 100"/>
                <a:gd name="T4" fmla="*/ 100 w 100"/>
                <a:gd name="T5" fmla="*/ 87 h 100"/>
                <a:gd name="T6" fmla="*/ 99 w 100"/>
                <a:gd name="T7" fmla="*/ 83 h 100"/>
                <a:gd name="T8" fmla="*/ 96 w 100"/>
                <a:gd name="T9" fmla="*/ 80 h 100"/>
                <a:gd name="T10" fmla="*/ 20 w 100"/>
                <a:gd name="T11" fmla="*/ 4 h 100"/>
                <a:gd name="T12" fmla="*/ 17 w 100"/>
                <a:gd name="T13" fmla="*/ 1 h 100"/>
                <a:gd name="T14" fmla="*/ 11 w 100"/>
                <a:gd name="T15" fmla="*/ 0 h 100"/>
                <a:gd name="T16" fmla="*/ 8 w 100"/>
                <a:gd name="T17" fmla="*/ 1 h 100"/>
                <a:gd name="T18" fmla="*/ 4 w 100"/>
                <a:gd name="T19" fmla="*/ 4 h 100"/>
                <a:gd name="T20" fmla="*/ 1 w 100"/>
                <a:gd name="T21" fmla="*/ 8 h 100"/>
                <a:gd name="T22" fmla="*/ 0 w 100"/>
                <a:gd name="T23" fmla="*/ 11 h 100"/>
                <a:gd name="T24" fmla="*/ 1 w 100"/>
                <a:gd name="T25" fmla="*/ 17 h 100"/>
                <a:gd name="T26" fmla="*/ 4 w 100"/>
                <a:gd name="T27" fmla="*/ 20 h 100"/>
                <a:gd name="T28" fmla="*/ 79 w 100"/>
                <a:gd name="T29" fmla="*/ 96 h 100"/>
                <a:gd name="T30" fmla="*/ 83 w 100"/>
                <a:gd name="T31" fmla="*/ 99 h 100"/>
                <a:gd name="T32" fmla="*/ 87 w 100"/>
                <a:gd name="T33" fmla="*/ 100 h 100"/>
                <a:gd name="T34" fmla="*/ 92 w 100"/>
                <a:gd name="T35" fmla="*/ 99 h 100"/>
                <a:gd name="T36" fmla="*/ 96 w 100"/>
                <a:gd name="T37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100">
                  <a:moveTo>
                    <a:pt x="96" y="96"/>
                  </a:moveTo>
                  <a:lnTo>
                    <a:pt x="99" y="92"/>
                  </a:lnTo>
                  <a:lnTo>
                    <a:pt x="100" y="87"/>
                  </a:lnTo>
                  <a:lnTo>
                    <a:pt x="99" y="83"/>
                  </a:lnTo>
                  <a:lnTo>
                    <a:pt x="96" y="80"/>
                  </a:lnTo>
                  <a:lnTo>
                    <a:pt x="20" y="4"/>
                  </a:lnTo>
                  <a:lnTo>
                    <a:pt x="17" y="1"/>
                  </a:lnTo>
                  <a:lnTo>
                    <a:pt x="11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1"/>
                  </a:lnTo>
                  <a:lnTo>
                    <a:pt x="1" y="17"/>
                  </a:lnTo>
                  <a:lnTo>
                    <a:pt x="4" y="20"/>
                  </a:lnTo>
                  <a:lnTo>
                    <a:pt x="79" y="96"/>
                  </a:lnTo>
                  <a:lnTo>
                    <a:pt x="83" y="99"/>
                  </a:lnTo>
                  <a:lnTo>
                    <a:pt x="87" y="100"/>
                  </a:lnTo>
                  <a:lnTo>
                    <a:pt x="92" y="99"/>
                  </a:lnTo>
                  <a:lnTo>
                    <a:pt x="96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455">
              <a:extLst>
                <a:ext uri="{FF2B5EF4-FFF2-40B4-BE49-F238E27FC236}">
                  <a16:creationId xmlns="" xmlns:a16="http://schemas.microsoft.com/office/drawing/2014/main" id="{10B8F668-D0D5-439A-BC4D-AC48FAFA2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6238" y="5494338"/>
              <a:ext cx="38100" cy="39688"/>
            </a:xfrm>
            <a:custGeom>
              <a:avLst/>
              <a:gdLst>
                <a:gd name="T0" fmla="*/ 78 w 98"/>
                <a:gd name="T1" fmla="*/ 4 h 100"/>
                <a:gd name="T2" fmla="*/ 2 w 98"/>
                <a:gd name="T3" fmla="*/ 80 h 100"/>
                <a:gd name="T4" fmla="*/ 0 w 98"/>
                <a:gd name="T5" fmla="*/ 83 h 100"/>
                <a:gd name="T6" fmla="*/ 0 w 98"/>
                <a:gd name="T7" fmla="*/ 87 h 100"/>
                <a:gd name="T8" fmla="*/ 0 w 98"/>
                <a:gd name="T9" fmla="*/ 92 h 100"/>
                <a:gd name="T10" fmla="*/ 2 w 98"/>
                <a:gd name="T11" fmla="*/ 96 h 100"/>
                <a:gd name="T12" fmla="*/ 7 w 98"/>
                <a:gd name="T13" fmla="*/ 99 h 100"/>
                <a:gd name="T14" fmla="*/ 11 w 98"/>
                <a:gd name="T15" fmla="*/ 100 h 100"/>
                <a:gd name="T16" fmla="*/ 16 w 98"/>
                <a:gd name="T17" fmla="*/ 99 h 100"/>
                <a:gd name="T18" fmla="*/ 20 w 98"/>
                <a:gd name="T19" fmla="*/ 96 h 100"/>
                <a:gd name="T20" fmla="*/ 96 w 98"/>
                <a:gd name="T21" fmla="*/ 20 h 100"/>
                <a:gd name="T22" fmla="*/ 98 w 98"/>
                <a:gd name="T23" fmla="*/ 17 h 100"/>
                <a:gd name="T24" fmla="*/ 98 w 98"/>
                <a:gd name="T25" fmla="*/ 11 h 100"/>
                <a:gd name="T26" fmla="*/ 98 w 98"/>
                <a:gd name="T27" fmla="*/ 8 h 100"/>
                <a:gd name="T28" fmla="*/ 96 w 98"/>
                <a:gd name="T29" fmla="*/ 4 h 100"/>
                <a:gd name="T30" fmla="*/ 92 w 98"/>
                <a:gd name="T31" fmla="*/ 1 h 100"/>
                <a:gd name="T32" fmla="*/ 87 w 98"/>
                <a:gd name="T33" fmla="*/ 0 h 100"/>
                <a:gd name="T34" fmla="*/ 83 w 98"/>
                <a:gd name="T35" fmla="*/ 1 h 100"/>
                <a:gd name="T36" fmla="*/ 78 w 98"/>
                <a:gd name="T37" fmla="*/ 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100">
                  <a:moveTo>
                    <a:pt x="78" y="4"/>
                  </a:moveTo>
                  <a:lnTo>
                    <a:pt x="2" y="80"/>
                  </a:lnTo>
                  <a:lnTo>
                    <a:pt x="0" y="83"/>
                  </a:lnTo>
                  <a:lnTo>
                    <a:pt x="0" y="87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7" y="99"/>
                  </a:lnTo>
                  <a:lnTo>
                    <a:pt x="11" y="100"/>
                  </a:lnTo>
                  <a:lnTo>
                    <a:pt x="16" y="99"/>
                  </a:lnTo>
                  <a:lnTo>
                    <a:pt x="20" y="96"/>
                  </a:lnTo>
                  <a:lnTo>
                    <a:pt x="96" y="20"/>
                  </a:lnTo>
                  <a:lnTo>
                    <a:pt x="98" y="17"/>
                  </a:lnTo>
                  <a:lnTo>
                    <a:pt x="98" y="11"/>
                  </a:lnTo>
                  <a:lnTo>
                    <a:pt x="98" y="8"/>
                  </a:lnTo>
                  <a:lnTo>
                    <a:pt x="96" y="4"/>
                  </a:lnTo>
                  <a:lnTo>
                    <a:pt x="92" y="1"/>
                  </a:lnTo>
                  <a:lnTo>
                    <a:pt x="87" y="0"/>
                  </a:lnTo>
                  <a:lnTo>
                    <a:pt x="83" y="1"/>
                  </a:lnTo>
                  <a:lnTo>
                    <a:pt x="78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7" name="Freeform 4361">
            <a:extLst>
              <a:ext uri="{FF2B5EF4-FFF2-40B4-BE49-F238E27FC236}">
                <a16:creationId xmlns="" xmlns:a16="http://schemas.microsoft.com/office/drawing/2014/main" id="{971BB4E0-F253-4BF2-8006-4D4198B70783}"/>
              </a:ext>
            </a:extLst>
          </p:cNvPr>
          <p:cNvSpPr>
            <a:spLocks noEditPoints="1"/>
          </p:cNvSpPr>
          <p:nvPr/>
        </p:nvSpPr>
        <p:spPr bwMode="auto">
          <a:xfrm>
            <a:off x="5810526" y="3402290"/>
            <a:ext cx="570948" cy="399666"/>
          </a:xfrm>
          <a:custGeom>
            <a:avLst/>
            <a:gdLst>
              <a:gd name="T0" fmla="*/ 719 w 898"/>
              <a:gd name="T1" fmla="*/ 476 h 628"/>
              <a:gd name="T2" fmla="*/ 721 w 898"/>
              <a:gd name="T3" fmla="*/ 457 h 628"/>
              <a:gd name="T4" fmla="*/ 810 w 898"/>
              <a:gd name="T5" fmla="*/ 454 h 628"/>
              <a:gd name="T6" fmla="*/ 822 w 898"/>
              <a:gd name="T7" fmla="*/ 468 h 628"/>
              <a:gd name="T8" fmla="*/ 810 w 898"/>
              <a:gd name="T9" fmla="*/ 483 h 628"/>
              <a:gd name="T10" fmla="*/ 695 w 898"/>
              <a:gd name="T11" fmla="*/ 344 h 628"/>
              <a:gd name="T12" fmla="*/ 705 w 898"/>
              <a:gd name="T13" fmla="*/ 328 h 628"/>
              <a:gd name="T14" fmla="*/ 794 w 898"/>
              <a:gd name="T15" fmla="*/ 306 h 628"/>
              <a:gd name="T16" fmla="*/ 788 w 898"/>
              <a:gd name="T17" fmla="*/ 324 h 628"/>
              <a:gd name="T18" fmla="*/ 517 w 898"/>
              <a:gd name="T19" fmla="*/ 417 h 628"/>
              <a:gd name="T20" fmla="*/ 518 w 898"/>
              <a:gd name="T21" fmla="*/ 478 h 628"/>
              <a:gd name="T22" fmla="*/ 485 w 898"/>
              <a:gd name="T23" fmla="*/ 515 h 628"/>
              <a:gd name="T24" fmla="*/ 434 w 898"/>
              <a:gd name="T25" fmla="*/ 522 h 628"/>
              <a:gd name="T26" fmla="*/ 391 w 898"/>
              <a:gd name="T27" fmla="*/ 497 h 628"/>
              <a:gd name="T28" fmla="*/ 374 w 898"/>
              <a:gd name="T29" fmla="*/ 449 h 628"/>
              <a:gd name="T30" fmla="*/ 391 w 898"/>
              <a:gd name="T31" fmla="*/ 401 h 628"/>
              <a:gd name="T32" fmla="*/ 434 w 898"/>
              <a:gd name="T33" fmla="*/ 376 h 628"/>
              <a:gd name="T34" fmla="*/ 662 w 898"/>
              <a:gd name="T35" fmla="*/ 214 h 628"/>
              <a:gd name="T36" fmla="*/ 681 w 898"/>
              <a:gd name="T37" fmla="*/ 212 h 628"/>
              <a:gd name="T38" fmla="*/ 687 w 898"/>
              <a:gd name="T39" fmla="*/ 230 h 628"/>
              <a:gd name="T40" fmla="*/ 333 w 898"/>
              <a:gd name="T41" fmla="*/ 200 h 628"/>
              <a:gd name="T42" fmla="*/ 298 w 898"/>
              <a:gd name="T43" fmla="*/ 113 h 628"/>
              <a:gd name="T44" fmla="*/ 320 w 898"/>
              <a:gd name="T45" fmla="*/ 106 h 628"/>
              <a:gd name="T46" fmla="*/ 355 w 898"/>
              <a:gd name="T47" fmla="*/ 191 h 628"/>
              <a:gd name="T48" fmla="*/ 257 w 898"/>
              <a:gd name="T49" fmla="*/ 262 h 628"/>
              <a:gd name="T50" fmla="*/ 238 w 898"/>
              <a:gd name="T51" fmla="*/ 260 h 628"/>
              <a:gd name="T52" fmla="*/ 182 w 898"/>
              <a:gd name="T53" fmla="*/ 191 h 628"/>
              <a:gd name="T54" fmla="*/ 199 w 898"/>
              <a:gd name="T55" fmla="*/ 181 h 628"/>
              <a:gd name="T56" fmla="*/ 263 w 898"/>
              <a:gd name="T57" fmla="*/ 247 h 628"/>
              <a:gd name="T58" fmla="*/ 199 w 898"/>
              <a:gd name="T59" fmla="*/ 351 h 628"/>
              <a:gd name="T60" fmla="*/ 110 w 898"/>
              <a:gd name="T61" fmla="*/ 324 h 628"/>
              <a:gd name="T62" fmla="*/ 104 w 898"/>
              <a:gd name="T63" fmla="*/ 306 h 628"/>
              <a:gd name="T64" fmla="*/ 194 w 898"/>
              <a:gd name="T65" fmla="*/ 328 h 628"/>
              <a:gd name="T66" fmla="*/ 202 w 898"/>
              <a:gd name="T67" fmla="*/ 344 h 628"/>
              <a:gd name="T68" fmla="*/ 80 w 898"/>
              <a:gd name="T69" fmla="*/ 478 h 628"/>
              <a:gd name="T70" fmla="*/ 78 w 898"/>
              <a:gd name="T71" fmla="*/ 459 h 628"/>
              <a:gd name="T72" fmla="*/ 169 w 898"/>
              <a:gd name="T73" fmla="*/ 454 h 628"/>
              <a:gd name="T74" fmla="*/ 181 w 898"/>
              <a:gd name="T75" fmla="*/ 468 h 628"/>
              <a:gd name="T76" fmla="*/ 169 w 898"/>
              <a:gd name="T77" fmla="*/ 483 h 628"/>
              <a:gd name="T78" fmla="*/ 441 w 898"/>
              <a:gd name="T79" fmla="*/ 78 h 628"/>
              <a:gd name="T80" fmla="*/ 460 w 898"/>
              <a:gd name="T81" fmla="*/ 81 h 628"/>
              <a:gd name="T82" fmla="*/ 463 w 898"/>
              <a:gd name="T83" fmla="*/ 173 h 628"/>
              <a:gd name="T84" fmla="*/ 446 w 898"/>
              <a:gd name="T85" fmla="*/ 181 h 628"/>
              <a:gd name="T86" fmla="*/ 434 w 898"/>
              <a:gd name="T87" fmla="*/ 166 h 628"/>
              <a:gd name="T88" fmla="*/ 580 w 898"/>
              <a:gd name="T89" fmla="*/ 104 h 628"/>
              <a:gd name="T90" fmla="*/ 600 w 898"/>
              <a:gd name="T91" fmla="*/ 116 h 628"/>
              <a:gd name="T92" fmla="*/ 562 w 898"/>
              <a:gd name="T93" fmla="*/ 202 h 628"/>
              <a:gd name="T94" fmla="*/ 543 w 898"/>
              <a:gd name="T95" fmla="*/ 194 h 628"/>
              <a:gd name="T96" fmla="*/ 403 w 898"/>
              <a:gd name="T97" fmla="*/ 2 h 628"/>
              <a:gd name="T98" fmla="*/ 255 w 898"/>
              <a:gd name="T99" fmla="*/ 44 h 628"/>
              <a:gd name="T100" fmla="*/ 131 w 898"/>
              <a:gd name="T101" fmla="*/ 132 h 628"/>
              <a:gd name="T102" fmla="*/ 45 w 898"/>
              <a:gd name="T103" fmla="*/ 255 h 628"/>
              <a:gd name="T104" fmla="*/ 3 w 898"/>
              <a:gd name="T105" fmla="*/ 403 h 628"/>
              <a:gd name="T106" fmla="*/ 4 w 898"/>
              <a:gd name="T107" fmla="*/ 624 h 628"/>
              <a:gd name="T108" fmla="*/ 888 w 898"/>
              <a:gd name="T109" fmla="*/ 627 h 628"/>
              <a:gd name="T110" fmla="*/ 898 w 898"/>
              <a:gd name="T111" fmla="*/ 449 h 628"/>
              <a:gd name="T112" fmla="*/ 870 w 898"/>
              <a:gd name="T113" fmla="*/ 294 h 628"/>
              <a:gd name="T114" fmla="*/ 795 w 898"/>
              <a:gd name="T115" fmla="*/ 164 h 628"/>
              <a:gd name="T116" fmla="*/ 681 w 898"/>
              <a:gd name="T117" fmla="*/ 66 h 628"/>
              <a:gd name="T118" fmla="*/ 539 w 898"/>
              <a:gd name="T119" fmla="*/ 9 h 6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98" h="628">
                <a:moveTo>
                  <a:pt x="807" y="483"/>
                </a:moveTo>
                <a:lnTo>
                  <a:pt x="732" y="483"/>
                </a:lnTo>
                <a:lnTo>
                  <a:pt x="729" y="483"/>
                </a:lnTo>
                <a:lnTo>
                  <a:pt x="726" y="482"/>
                </a:lnTo>
                <a:lnTo>
                  <a:pt x="723" y="481"/>
                </a:lnTo>
                <a:lnTo>
                  <a:pt x="721" y="478"/>
                </a:lnTo>
                <a:lnTo>
                  <a:pt x="719" y="476"/>
                </a:lnTo>
                <a:lnTo>
                  <a:pt x="718" y="474"/>
                </a:lnTo>
                <a:lnTo>
                  <a:pt x="717" y="471"/>
                </a:lnTo>
                <a:lnTo>
                  <a:pt x="717" y="468"/>
                </a:lnTo>
                <a:lnTo>
                  <a:pt x="717" y="465"/>
                </a:lnTo>
                <a:lnTo>
                  <a:pt x="718" y="462"/>
                </a:lnTo>
                <a:lnTo>
                  <a:pt x="719" y="459"/>
                </a:lnTo>
                <a:lnTo>
                  <a:pt x="721" y="457"/>
                </a:lnTo>
                <a:lnTo>
                  <a:pt x="723" y="455"/>
                </a:lnTo>
                <a:lnTo>
                  <a:pt x="726" y="454"/>
                </a:lnTo>
                <a:lnTo>
                  <a:pt x="729" y="454"/>
                </a:lnTo>
                <a:lnTo>
                  <a:pt x="732" y="453"/>
                </a:lnTo>
                <a:lnTo>
                  <a:pt x="732" y="453"/>
                </a:lnTo>
                <a:lnTo>
                  <a:pt x="808" y="453"/>
                </a:lnTo>
                <a:lnTo>
                  <a:pt x="810" y="454"/>
                </a:lnTo>
                <a:lnTo>
                  <a:pt x="813" y="454"/>
                </a:lnTo>
                <a:lnTo>
                  <a:pt x="815" y="456"/>
                </a:lnTo>
                <a:lnTo>
                  <a:pt x="817" y="458"/>
                </a:lnTo>
                <a:lnTo>
                  <a:pt x="819" y="460"/>
                </a:lnTo>
                <a:lnTo>
                  <a:pt x="821" y="462"/>
                </a:lnTo>
                <a:lnTo>
                  <a:pt x="822" y="466"/>
                </a:lnTo>
                <a:lnTo>
                  <a:pt x="822" y="468"/>
                </a:lnTo>
                <a:lnTo>
                  <a:pt x="822" y="471"/>
                </a:lnTo>
                <a:lnTo>
                  <a:pt x="821" y="474"/>
                </a:lnTo>
                <a:lnTo>
                  <a:pt x="819" y="476"/>
                </a:lnTo>
                <a:lnTo>
                  <a:pt x="817" y="478"/>
                </a:lnTo>
                <a:lnTo>
                  <a:pt x="815" y="481"/>
                </a:lnTo>
                <a:lnTo>
                  <a:pt x="813" y="482"/>
                </a:lnTo>
                <a:lnTo>
                  <a:pt x="810" y="483"/>
                </a:lnTo>
                <a:lnTo>
                  <a:pt x="807" y="483"/>
                </a:lnTo>
                <a:close/>
                <a:moveTo>
                  <a:pt x="710" y="355"/>
                </a:moveTo>
                <a:lnTo>
                  <a:pt x="706" y="355"/>
                </a:lnTo>
                <a:lnTo>
                  <a:pt x="702" y="353"/>
                </a:lnTo>
                <a:lnTo>
                  <a:pt x="699" y="351"/>
                </a:lnTo>
                <a:lnTo>
                  <a:pt x="696" y="347"/>
                </a:lnTo>
                <a:lnTo>
                  <a:pt x="695" y="344"/>
                </a:lnTo>
                <a:lnTo>
                  <a:pt x="695" y="342"/>
                </a:lnTo>
                <a:lnTo>
                  <a:pt x="695" y="338"/>
                </a:lnTo>
                <a:lnTo>
                  <a:pt x="696" y="335"/>
                </a:lnTo>
                <a:lnTo>
                  <a:pt x="698" y="333"/>
                </a:lnTo>
                <a:lnTo>
                  <a:pt x="700" y="331"/>
                </a:lnTo>
                <a:lnTo>
                  <a:pt x="702" y="329"/>
                </a:lnTo>
                <a:lnTo>
                  <a:pt x="705" y="328"/>
                </a:lnTo>
                <a:lnTo>
                  <a:pt x="775" y="298"/>
                </a:lnTo>
                <a:lnTo>
                  <a:pt x="777" y="297"/>
                </a:lnTo>
                <a:lnTo>
                  <a:pt x="780" y="297"/>
                </a:lnTo>
                <a:lnTo>
                  <a:pt x="783" y="298"/>
                </a:lnTo>
                <a:lnTo>
                  <a:pt x="785" y="298"/>
                </a:lnTo>
                <a:lnTo>
                  <a:pt x="791" y="302"/>
                </a:lnTo>
                <a:lnTo>
                  <a:pt x="794" y="306"/>
                </a:lnTo>
                <a:lnTo>
                  <a:pt x="795" y="309"/>
                </a:lnTo>
                <a:lnTo>
                  <a:pt x="795" y="313"/>
                </a:lnTo>
                <a:lnTo>
                  <a:pt x="795" y="315"/>
                </a:lnTo>
                <a:lnTo>
                  <a:pt x="794" y="318"/>
                </a:lnTo>
                <a:lnTo>
                  <a:pt x="793" y="320"/>
                </a:lnTo>
                <a:lnTo>
                  <a:pt x="791" y="322"/>
                </a:lnTo>
                <a:lnTo>
                  <a:pt x="788" y="324"/>
                </a:lnTo>
                <a:lnTo>
                  <a:pt x="785" y="325"/>
                </a:lnTo>
                <a:lnTo>
                  <a:pt x="716" y="354"/>
                </a:lnTo>
                <a:lnTo>
                  <a:pt x="714" y="355"/>
                </a:lnTo>
                <a:lnTo>
                  <a:pt x="710" y="355"/>
                </a:lnTo>
                <a:close/>
                <a:moveTo>
                  <a:pt x="684" y="235"/>
                </a:moveTo>
                <a:lnTo>
                  <a:pt x="511" y="408"/>
                </a:lnTo>
                <a:lnTo>
                  <a:pt x="517" y="417"/>
                </a:lnTo>
                <a:lnTo>
                  <a:pt x="520" y="427"/>
                </a:lnTo>
                <a:lnTo>
                  <a:pt x="523" y="438"/>
                </a:lnTo>
                <a:lnTo>
                  <a:pt x="524" y="449"/>
                </a:lnTo>
                <a:lnTo>
                  <a:pt x="523" y="456"/>
                </a:lnTo>
                <a:lnTo>
                  <a:pt x="522" y="464"/>
                </a:lnTo>
                <a:lnTo>
                  <a:pt x="520" y="471"/>
                </a:lnTo>
                <a:lnTo>
                  <a:pt x="518" y="478"/>
                </a:lnTo>
                <a:lnTo>
                  <a:pt x="515" y="485"/>
                </a:lnTo>
                <a:lnTo>
                  <a:pt x="511" y="490"/>
                </a:lnTo>
                <a:lnTo>
                  <a:pt x="507" y="497"/>
                </a:lnTo>
                <a:lnTo>
                  <a:pt x="502" y="502"/>
                </a:lnTo>
                <a:lnTo>
                  <a:pt x="496" y="506"/>
                </a:lnTo>
                <a:lnTo>
                  <a:pt x="491" y="511"/>
                </a:lnTo>
                <a:lnTo>
                  <a:pt x="485" y="515"/>
                </a:lnTo>
                <a:lnTo>
                  <a:pt x="478" y="518"/>
                </a:lnTo>
                <a:lnTo>
                  <a:pt x="471" y="520"/>
                </a:lnTo>
                <a:lnTo>
                  <a:pt x="464" y="522"/>
                </a:lnTo>
                <a:lnTo>
                  <a:pt x="457" y="523"/>
                </a:lnTo>
                <a:lnTo>
                  <a:pt x="449" y="523"/>
                </a:lnTo>
                <a:lnTo>
                  <a:pt x="442" y="523"/>
                </a:lnTo>
                <a:lnTo>
                  <a:pt x="434" y="522"/>
                </a:lnTo>
                <a:lnTo>
                  <a:pt x="427" y="520"/>
                </a:lnTo>
                <a:lnTo>
                  <a:pt x="419" y="518"/>
                </a:lnTo>
                <a:lnTo>
                  <a:pt x="413" y="515"/>
                </a:lnTo>
                <a:lnTo>
                  <a:pt x="408" y="511"/>
                </a:lnTo>
                <a:lnTo>
                  <a:pt x="401" y="506"/>
                </a:lnTo>
                <a:lnTo>
                  <a:pt x="396" y="502"/>
                </a:lnTo>
                <a:lnTo>
                  <a:pt x="391" y="497"/>
                </a:lnTo>
                <a:lnTo>
                  <a:pt x="387" y="490"/>
                </a:lnTo>
                <a:lnTo>
                  <a:pt x="383" y="485"/>
                </a:lnTo>
                <a:lnTo>
                  <a:pt x="380" y="478"/>
                </a:lnTo>
                <a:lnTo>
                  <a:pt x="378" y="471"/>
                </a:lnTo>
                <a:lnTo>
                  <a:pt x="375" y="464"/>
                </a:lnTo>
                <a:lnTo>
                  <a:pt x="374" y="456"/>
                </a:lnTo>
                <a:lnTo>
                  <a:pt x="374" y="449"/>
                </a:lnTo>
                <a:lnTo>
                  <a:pt x="374" y="441"/>
                </a:lnTo>
                <a:lnTo>
                  <a:pt x="375" y="434"/>
                </a:lnTo>
                <a:lnTo>
                  <a:pt x="378" y="427"/>
                </a:lnTo>
                <a:lnTo>
                  <a:pt x="380" y="420"/>
                </a:lnTo>
                <a:lnTo>
                  <a:pt x="383" y="413"/>
                </a:lnTo>
                <a:lnTo>
                  <a:pt x="387" y="407"/>
                </a:lnTo>
                <a:lnTo>
                  <a:pt x="391" y="401"/>
                </a:lnTo>
                <a:lnTo>
                  <a:pt x="396" y="396"/>
                </a:lnTo>
                <a:lnTo>
                  <a:pt x="401" y="391"/>
                </a:lnTo>
                <a:lnTo>
                  <a:pt x="408" y="386"/>
                </a:lnTo>
                <a:lnTo>
                  <a:pt x="413" y="383"/>
                </a:lnTo>
                <a:lnTo>
                  <a:pt x="419" y="380"/>
                </a:lnTo>
                <a:lnTo>
                  <a:pt x="427" y="377"/>
                </a:lnTo>
                <a:lnTo>
                  <a:pt x="434" y="376"/>
                </a:lnTo>
                <a:lnTo>
                  <a:pt x="442" y="375"/>
                </a:lnTo>
                <a:lnTo>
                  <a:pt x="449" y="374"/>
                </a:lnTo>
                <a:lnTo>
                  <a:pt x="460" y="375"/>
                </a:lnTo>
                <a:lnTo>
                  <a:pt x="471" y="377"/>
                </a:lnTo>
                <a:lnTo>
                  <a:pt x="480" y="381"/>
                </a:lnTo>
                <a:lnTo>
                  <a:pt x="490" y="388"/>
                </a:lnTo>
                <a:lnTo>
                  <a:pt x="662" y="214"/>
                </a:lnTo>
                <a:lnTo>
                  <a:pt x="665" y="212"/>
                </a:lnTo>
                <a:lnTo>
                  <a:pt x="668" y="211"/>
                </a:lnTo>
                <a:lnTo>
                  <a:pt x="671" y="210"/>
                </a:lnTo>
                <a:lnTo>
                  <a:pt x="673" y="209"/>
                </a:lnTo>
                <a:lnTo>
                  <a:pt x="676" y="210"/>
                </a:lnTo>
                <a:lnTo>
                  <a:pt x="679" y="211"/>
                </a:lnTo>
                <a:lnTo>
                  <a:pt x="681" y="212"/>
                </a:lnTo>
                <a:lnTo>
                  <a:pt x="684" y="214"/>
                </a:lnTo>
                <a:lnTo>
                  <a:pt x="686" y="216"/>
                </a:lnTo>
                <a:lnTo>
                  <a:pt x="687" y="219"/>
                </a:lnTo>
                <a:lnTo>
                  <a:pt x="688" y="222"/>
                </a:lnTo>
                <a:lnTo>
                  <a:pt x="688" y="225"/>
                </a:lnTo>
                <a:lnTo>
                  <a:pt x="688" y="228"/>
                </a:lnTo>
                <a:lnTo>
                  <a:pt x="687" y="230"/>
                </a:lnTo>
                <a:lnTo>
                  <a:pt x="686" y="232"/>
                </a:lnTo>
                <a:lnTo>
                  <a:pt x="684" y="235"/>
                </a:lnTo>
                <a:close/>
                <a:moveTo>
                  <a:pt x="347" y="201"/>
                </a:moveTo>
                <a:lnTo>
                  <a:pt x="343" y="202"/>
                </a:lnTo>
                <a:lnTo>
                  <a:pt x="341" y="204"/>
                </a:lnTo>
                <a:lnTo>
                  <a:pt x="337" y="202"/>
                </a:lnTo>
                <a:lnTo>
                  <a:pt x="333" y="200"/>
                </a:lnTo>
                <a:lnTo>
                  <a:pt x="329" y="197"/>
                </a:lnTo>
                <a:lnTo>
                  <a:pt x="327" y="193"/>
                </a:lnTo>
                <a:lnTo>
                  <a:pt x="298" y="124"/>
                </a:lnTo>
                <a:lnTo>
                  <a:pt x="297" y="121"/>
                </a:lnTo>
                <a:lnTo>
                  <a:pt x="297" y="118"/>
                </a:lnTo>
                <a:lnTo>
                  <a:pt x="297" y="116"/>
                </a:lnTo>
                <a:lnTo>
                  <a:pt x="298" y="113"/>
                </a:lnTo>
                <a:lnTo>
                  <a:pt x="299" y="110"/>
                </a:lnTo>
                <a:lnTo>
                  <a:pt x="302" y="108"/>
                </a:lnTo>
                <a:lnTo>
                  <a:pt x="304" y="106"/>
                </a:lnTo>
                <a:lnTo>
                  <a:pt x="306" y="105"/>
                </a:lnTo>
                <a:lnTo>
                  <a:pt x="312" y="104"/>
                </a:lnTo>
                <a:lnTo>
                  <a:pt x="318" y="104"/>
                </a:lnTo>
                <a:lnTo>
                  <a:pt x="320" y="106"/>
                </a:lnTo>
                <a:lnTo>
                  <a:pt x="322" y="107"/>
                </a:lnTo>
                <a:lnTo>
                  <a:pt x="324" y="109"/>
                </a:lnTo>
                <a:lnTo>
                  <a:pt x="325" y="113"/>
                </a:lnTo>
                <a:lnTo>
                  <a:pt x="354" y="182"/>
                </a:lnTo>
                <a:lnTo>
                  <a:pt x="355" y="185"/>
                </a:lnTo>
                <a:lnTo>
                  <a:pt x="356" y="189"/>
                </a:lnTo>
                <a:lnTo>
                  <a:pt x="355" y="191"/>
                </a:lnTo>
                <a:lnTo>
                  <a:pt x="354" y="194"/>
                </a:lnTo>
                <a:lnTo>
                  <a:pt x="353" y="196"/>
                </a:lnTo>
                <a:lnTo>
                  <a:pt x="351" y="198"/>
                </a:lnTo>
                <a:lnTo>
                  <a:pt x="349" y="200"/>
                </a:lnTo>
                <a:lnTo>
                  <a:pt x="347" y="201"/>
                </a:lnTo>
                <a:close/>
                <a:moveTo>
                  <a:pt x="260" y="260"/>
                </a:moveTo>
                <a:lnTo>
                  <a:pt x="257" y="262"/>
                </a:lnTo>
                <a:lnTo>
                  <a:pt x="255" y="263"/>
                </a:lnTo>
                <a:lnTo>
                  <a:pt x="251" y="265"/>
                </a:lnTo>
                <a:lnTo>
                  <a:pt x="249" y="265"/>
                </a:lnTo>
                <a:lnTo>
                  <a:pt x="246" y="265"/>
                </a:lnTo>
                <a:lnTo>
                  <a:pt x="243" y="263"/>
                </a:lnTo>
                <a:lnTo>
                  <a:pt x="241" y="262"/>
                </a:lnTo>
                <a:lnTo>
                  <a:pt x="238" y="260"/>
                </a:lnTo>
                <a:lnTo>
                  <a:pt x="185" y="207"/>
                </a:lnTo>
                <a:lnTo>
                  <a:pt x="183" y="204"/>
                </a:lnTo>
                <a:lnTo>
                  <a:pt x="182" y="201"/>
                </a:lnTo>
                <a:lnTo>
                  <a:pt x="181" y="198"/>
                </a:lnTo>
                <a:lnTo>
                  <a:pt x="181" y="196"/>
                </a:lnTo>
                <a:lnTo>
                  <a:pt x="181" y="193"/>
                </a:lnTo>
                <a:lnTo>
                  <a:pt x="182" y="191"/>
                </a:lnTo>
                <a:lnTo>
                  <a:pt x="183" y="187"/>
                </a:lnTo>
                <a:lnTo>
                  <a:pt x="185" y="185"/>
                </a:lnTo>
                <a:lnTo>
                  <a:pt x="187" y="183"/>
                </a:lnTo>
                <a:lnTo>
                  <a:pt x="190" y="182"/>
                </a:lnTo>
                <a:lnTo>
                  <a:pt x="192" y="181"/>
                </a:lnTo>
                <a:lnTo>
                  <a:pt x="196" y="181"/>
                </a:lnTo>
                <a:lnTo>
                  <a:pt x="199" y="181"/>
                </a:lnTo>
                <a:lnTo>
                  <a:pt x="201" y="182"/>
                </a:lnTo>
                <a:lnTo>
                  <a:pt x="204" y="183"/>
                </a:lnTo>
                <a:lnTo>
                  <a:pt x="206" y="185"/>
                </a:lnTo>
                <a:lnTo>
                  <a:pt x="260" y="239"/>
                </a:lnTo>
                <a:lnTo>
                  <a:pt x="261" y="242"/>
                </a:lnTo>
                <a:lnTo>
                  <a:pt x="263" y="244"/>
                </a:lnTo>
                <a:lnTo>
                  <a:pt x="263" y="247"/>
                </a:lnTo>
                <a:lnTo>
                  <a:pt x="264" y="250"/>
                </a:lnTo>
                <a:lnTo>
                  <a:pt x="263" y="253"/>
                </a:lnTo>
                <a:lnTo>
                  <a:pt x="263" y="255"/>
                </a:lnTo>
                <a:lnTo>
                  <a:pt x="261" y="258"/>
                </a:lnTo>
                <a:lnTo>
                  <a:pt x="260" y="260"/>
                </a:lnTo>
                <a:close/>
                <a:moveTo>
                  <a:pt x="201" y="347"/>
                </a:moveTo>
                <a:lnTo>
                  <a:pt x="199" y="351"/>
                </a:lnTo>
                <a:lnTo>
                  <a:pt x="196" y="353"/>
                </a:lnTo>
                <a:lnTo>
                  <a:pt x="191" y="355"/>
                </a:lnTo>
                <a:lnTo>
                  <a:pt x="187" y="355"/>
                </a:lnTo>
                <a:lnTo>
                  <a:pt x="185" y="355"/>
                </a:lnTo>
                <a:lnTo>
                  <a:pt x="182" y="354"/>
                </a:lnTo>
                <a:lnTo>
                  <a:pt x="112" y="325"/>
                </a:lnTo>
                <a:lnTo>
                  <a:pt x="110" y="324"/>
                </a:lnTo>
                <a:lnTo>
                  <a:pt x="107" y="322"/>
                </a:lnTo>
                <a:lnTo>
                  <a:pt x="106" y="320"/>
                </a:lnTo>
                <a:lnTo>
                  <a:pt x="104" y="318"/>
                </a:lnTo>
                <a:lnTo>
                  <a:pt x="104" y="315"/>
                </a:lnTo>
                <a:lnTo>
                  <a:pt x="103" y="313"/>
                </a:lnTo>
                <a:lnTo>
                  <a:pt x="104" y="309"/>
                </a:lnTo>
                <a:lnTo>
                  <a:pt x="104" y="306"/>
                </a:lnTo>
                <a:lnTo>
                  <a:pt x="108" y="302"/>
                </a:lnTo>
                <a:lnTo>
                  <a:pt x="112" y="298"/>
                </a:lnTo>
                <a:lnTo>
                  <a:pt x="115" y="298"/>
                </a:lnTo>
                <a:lnTo>
                  <a:pt x="118" y="297"/>
                </a:lnTo>
                <a:lnTo>
                  <a:pt x="121" y="297"/>
                </a:lnTo>
                <a:lnTo>
                  <a:pt x="124" y="298"/>
                </a:lnTo>
                <a:lnTo>
                  <a:pt x="194" y="328"/>
                </a:lnTo>
                <a:lnTo>
                  <a:pt x="196" y="329"/>
                </a:lnTo>
                <a:lnTo>
                  <a:pt x="198" y="331"/>
                </a:lnTo>
                <a:lnTo>
                  <a:pt x="200" y="333"/>
                </a:lnTo>
                <a:lnTo>
                  <a:pt x="201" y="335"/>
                </a:lnTo>
                <a:lnTo>
                  <a:pt x="202" y="338"/>
                </a:lnTo>
                <a:lnTo>
                  <a:pt x="202" y="342"/>
                </a:lnTo>
                <a:lnTo>
                  <a:pt x="202" y="344"/>
                </a:lnTo>
                <a:lnTo>
                  <a:pt x="201" y="347"/>
                </a:lnTo>
                <a:close/>
                <a:moveTo>
                  <a:pt x="166" y="483"/>
                </a:moveTo>
                <a:lnTo>
                  <a:pt x="91" y="483"/>
                </a:lnTo>
                <a:lnTo>
                  <a:pt x="88" y="483"/>
                </a:lnTo>
                <a:lnTo>
                  <a:pt x="84" y="482"/>
                </a:lnTo>
                <a:lnTo>
                  <a:pt x="82" y="481"/>
                </a:lnTo>
                <a:lnTo>
                  <a:pt x="80" y="478"/>
                </a:lnTo>
                <a:lnTo>
                  <a:pt x="78" y="476"/>
                </a:lnTo>
                <a:lnTo>
                  <a:pt x="77" y="474"/>
                </a:lnTo>
                <a:lnTo>
                  <a:pt x="76" y="471"/>
                </a:lnTo>
                <a:lnTo>
                  <a:pt x="76" y="468"/>
                </a:lnTo>
                <a:lnTo>
                  <a:pt x="76" y="465"/>
                </a:lnTo>
                <a:lnTo>
                  <a:pt x="77" y="462"/>
                </a:lnTo>
                <a:lnTo>
                  <a:pt x="78" y="459"/>
                </a:lnTo>
                <a:lnTo>
                  <a:pt x="80" y="457"/>
                </a:lnTo>
                <a:lnTo>
                  <a:pt x="82" y="455"/>
                </a:lnTo>
                <a:lnTo>
                  <a:pt x="84" y="454"/>
                </a:lnTo>
                <a:lnTo>
                  <a:pt x="88" y="454"/>
                </a:lnTo>
                <a:lnTo>
                  <a:pt x="91" y="453"/>
                </a:lnTo>
                <a:lnTo>
                  <a:pt x="166" y="453"/>
                </a:lnTo>
                <a:lnTo>
                  <a:pt x="169" y="454"/>
                </a:lnTo>
                <a:lnTo>
                  <a:pt x="172" y="454"/>
                </a:lnTo>
                <a:lnTo>
                  <a:pt x="174" y="455"/>
                </a:lnTo>
                <a:lnTo>
                  <a:pt x="176" y="457"/>
                </a:lnTo>
                <a:lnTo>
                  <a:pt x="179" y="459"/>
                </a:lnTo>
                <a:lnTo>
                  <a:pt x="180" y="462"/>
                </a:lnTo>
                <a:lnTo>
                  <a:pt x="181" y="465"/>
                </a:lnTo>
                <a:lnTo>
                  <a:pt x="181" y="468"/>
                </a:lnTo>
                <a:lnTo>
                  <a:pt x="181" y="471"/>
                </a:lnTo>
                <a:lnTo>
                  <a:pt x="180" y="474"/>
                </a:lnTo>
                <a:lnTo>
                  <a:pt x="179" y="476"/>
                </a:lnTo>
                <a:lnTo>
                  <a:pt x="176" y="478"/>
                </a:lnTo>
                <a:lnTo>
                  <a:pt x="174" y="481"/>
                </a:lnTo>
                <a:lnTo>
                  <a:pt x="172" y="482"/>
                </a:lnTo>
                <a:lnTo>
                  <a:pt x="169" y="483"/>
                </a:lnTo>
                <a:lnTo>
                  <a:pt x="166" y="483"/>
                </a:lnTo>
                <a:close/>
                <a:moveTo>
                  <a:pt x="434" y="91"/>
                </a:moveTo>
                <a:lnTo>
                  <a:pt x="434" y="88"/>
                </a:lnTo>
                <a:lnTo>
                  <a:pt x="435" y="85"/>
                </a:lnTo>
                <a:lnTo>
                  <a:pt x="436" y="83"/>
                </a:lnTo>
                <a:lnTo>
                  <a:pt x="439" y="81"/>
                </a:lnTo>
                <a:lnTo>
                  <a:pt x="441" y="78"/>
                </a:lnTo>
                <a:lnTo>
                  <a:pt x="443" y="77"/>
                </a:lnTo>
                <a:lnTo>
                  <a:pt x="446" y="76"/>
                </a:lnTo>
                <a:lnTo>
                  <a:pt x="449" y="76"/>
                </a:lnTo>
                <a:lnTo>
                  <a:pt x="451" y="76"/>
                </a:lnTo>
                <a:lnTo>
                  <a:pt x="455" y="77"/>
                </a:lnTo>
                <a:lnTo>
                  <a:pt x="457" y="78"/>
                </a:lnTo>
                <a:lnTo>
                  <a:pt x="460" y="81"/>
                </a:lnTo>
                <a:lnTo>
                  <a:pt x="461" y="83"/>
                </a:lnTo>
                <a:lnTo>
                  <a:pt x="463" y="85"/>
                </a:lnTo>
                <a:lnTo>
                  <a:pt x="463" y="88"/>
                </a:lnTo>
                <a:lnTo>
                  <a:pt x="464" y="91"/>
                </a:lnTo>
                <a:lnTo>
                  <a:pt x="464" y="166"/>
                </a:lnTo>
                <a:lnTo>
                  <a:pt x="463" y="169"/>
                </a:lnTo>
                <a:lnTo>
                  <a:pt x="463" y="173"/>
                </a:lnTo>
                <a:lnTo>
                  <a:pt x="461" y="175"/>
                </a:lnTo>
                <a:lnTo>
                  <a:pt x="460" y="177"/>
                </a:lnTo>
                <a:lnTo>
                  <a:pt x="457" y="179"/>
                </a:lnTo>
                <a:lnTo>
                  <a:pt x="455" y="180"/>
                </a:lnTo>
                <a:lnTo>
                  <a:pt x="451" y="181"/>
                </a:lnTo>
                <a:lnTo>
                  <a:pt x="449" y="181"/>
                </a:lnTo>
                <a:lnTo>
                  <a:pt x="446" y="181"/>
                </a:lnTo>
                <a:lnTo>
                  <a:pt x="443" y="180"/>
                </a:lnTo>
                <a:lnTo>
                  <a:pt x="441" y="179"/>
                </a:lnTo>
                <a:lnTo>
                  <a:pt x="439" y="177"/>
                </a:lnTo>
                <a:lnTo>
                  <a:pt x="436" y="175"/>
                </a:lnTo>
                <a:lnTo>
                  <a:pt x="435" y="173"/>
                </a:lnTo>
                <a:lnTo>
                  <a:pt x="434" y="169"/>
                </a:lnTo>
                <a:lnTo>
                  <a:pt x="434" y="166"/>
                </a:lnTo>
                <a:lnTo>
                  <a:pt x="434" y="91"/>
                </a:lnTo>
                <a:close/>
                <a:moveTo>
                  <a:pt x="543" y="182"/>
                </a:moveTo>
                <a:lnTo>
                  <a:pt x="572" y="113"/>
                </a:lnTo>
                <a:lnTo>
                  <a:pt x="573" y="109"/>
                </a:lnTo>
                <a:lnTo>
                  <a:pt x="576" y="107"/>
                </a:lnTo>
                <a:lnTo>
                  <a:pt x="578" y="106"/>
                </a:lnTo>
                <a:lnTo>
                  <a:pt x="580" y="104"/>
                </a:lnTo>
                <a:lnTo>
                  <a:pt x="586" y="104"/>
                </a:lnTo>
                <a:lnTo>
                  <a:pt x="592" y="105"/>
                </a:lnTo>
                <a:lnTo>
                  <a:pt x="595" y="106"/>
                </a:lnTo>
                <a:lnTo>
                  <a:pt x="597" y="108"/>
                </a:lnTo>
                <a:lnTo>
                  <a:pt x="598" y="110"/>
                </a:lnTo>
                <a:lnTo>
                  <a:pt x="600" y="113"/>
                </a:lnTo>
                <a:lnTo>
                  <a:pt x="600" y="116"/>
                </a:lnTo>
                <a:lnTo>
                  <a:pt x="601" y="118"/>
                </a:lnTo>
                <a:lnTo>
                  <a:pt x="601" y="121"/>
                </a:lnTo>
                <a:lnTo>
                  <a:pt x="600" y="124"/>
                </a:lnTo>
                <a:lnTo>
                  <a:pt x="571" y="193"/>
                </a:lnTo>
                <a:lnTo>
                  <a:pt x="569" y="197"/>
                </a:lnTo>
                <a:lnTo>
                  <a:pt x="566" y="200"/>
                </a:lnTo>
                <a:lnTo>
                  <a:pt x="562" y="202"/>
                </a:lnTo>
                <a:lnTo>
                  <a:pt x="557" y="204"/>
                </a:lnTo>
                <a:lnTo>
                  <a:pt x="554" y="202"/>
                </a:lnTo>
                <a:lnTo>
                  <a:pt x="551" y="201"/>
                </a:lnTo>
                <a:lnTo>
                  <a:pt x="549" y="200"/>
                </a:lnTo>
                <a:lnTo>
                  <a:pt x="547" y="198"/>
                </a:lnTo>
                <a:lnTo>
                  <a:pt x="544" y="196"/>
                </a:lnTo>
                <a:lnTo>
                  <a:pt x="543" y="194"/>
                </a:lnTo>
                <a:lnTo>
                  <a:pt x="542" y="191"/>
                </a:lnTo>
                <a:lnTo>
                  <a:pt x="542" y="189"/>
                </a:lnTo>
                <a:lnTo>
                  <a:pt x="542" y="185"/>
                </a:lnTo>
                <a:lnTo>
                  <a:pt x="543" y="182"/>
                </a:lnTo>
                <a:close/>
                <a:moveTo>
                  <a:pt x="449" y="0"/>
                </a:moveTo>
                <a:lnTo>
                  <a:pt x="426" y="0"/>
                </a:lnTo>
                <a:lnTo>
                  <a:pt x="403" y="2"/>
                </a:lnTo>
                <a:lnTo>
                  <a:pt x="381" y="6"/>
                </a:lnTo>
                <a:lnTo>
                  <a:pt x="358" y="9"/>
                </a:lnTo>
                <a:lnTo>
                  <a:pt x="337" y="14"/>
                </a:lnTo>
                <a:lnTo>
                  <a:pt x="316" y="21"/>
                </a:lnTo>
                <a:lnTo>
                  <a:pt x="295" y="27"/>
                </a:lnTo>
                <a:lnTo>
                  <a:pt x="275" y="36"/>
                </a:lnTo>
                <a:lnTo>
                  <a:pt x="255" y="44"/>
                </a:lnTo>
                <a:lnTo>
                  <a:pt x="235" y="55"/>
                </a:lnTo>
                <a:lnTo>
                  <a:pt x="216" y="66"/>
                </a:lnTo>
                <a:lnTo>
                  <a:pt x="198" y="77"/>
                </a:lnTo>
                <a:lnTo>
                  <a:pt x="181" y="89"/>
                </a:lnTo>
                <a:lnTo>
                  <a:pt x="164" y="103"/>
                </a:lnTo>
                <a:lnTo>
                  <a:pt x="148" y="117"/>
                </a:lnTo>
                <a:lnTo>
                  <a:pt x="131" y="132"/>
                </a:lnTo>
                <a:lnTo>
                  <a:pt x="116" y="148"/>
                </a:lnTo>
                <a:lnTo>
                  <a:pt x="103" y="164"/>
                </a:lnTo>
                <a:lnTo>
                  <a:pt x="90" y="181"/>
                </a:lnTo>
                <a:lnTo>
                  <a:pt x="77" y="198"/>
                </a:lnTo>
                <a:lnTo>
                  <a:pt x="65" y="216"/>
                </a:lnTo>
                <a:lnTo>
                  <a:pt x="54" y="236"/>
                </a:lnTo>
                <a:lnTo>
                  <a:pt x="45" y="255"/>
                </a:lnTo>
                <a:lnTo>
                  <a:pt x="35" y="274"/>
                </a:lnTo>
                <a:lnTo>
                  <a:pt x="28" y="294"/>
                </a:lnTo>
                <a:lnTo>
                  <a:pt x="20" y="316"/>
                </a:lnTo>
                <a:lnTo>
                  <a:pt x="15" y="337"/>
                </a:lnTo>
                <a:lnTo>
                  <a:pt x="9" y="359"/>
                </a:lnTo>
                <a:lnTo>
                  <a:pt x="5" y="380"/>
                </a:lnTo>
                <a:lnTo>
                  <a:pt x="3" y="403"/>
                </a:lnTo>
                <a:lnTo>
                  <a:pt x="1" y="426"/>
                </a:lnTo>
                <a:lnTo>
                  <a:pt x="0" y="449"/>
                </a:lnTo>
                <a:lnTo>
                  <a:pt x="0" y="613"/>
                </a:lnTo>
                <a:lnTo>
                  <a:pt x="1" y="616"/>
                </a:lnTo>
                <a:lnTo>
                  <a:pt x="1" y="620"/>
                </a:lnTo>
                <a:lnTo>
                  <a:pt x="3" y="622"/>
                </a:lnTo>
                <a:lnTo>
                  <a:pt x="4" y="624"/>
                </a:lnTo>
                <a:lnTo>
                  <a:pt x="7" y="626"/>
                </a:lnTo>
                <a:lnTo>
                  <a:pt x="9" y="627"/>
                </a:lnTo>
                <a:lnTo>
                  <a:pt x="13" y="628"/>
                </a:lnTo>
                <a:lnTo>
                  <a:pt x="15" y="628"/>
                </a:lnTo>
                <a:lnTo>
                  <a:pt x="883" y="628"/>
                </a:lnTo>
                <a:lnTo>
                  <a:pt x="886" y="628"/>
                </a:lnTo>
                <a:lnTo>
                  <a:pt x="888" y="627"/>
                </a:lnTo>
                <a:lnTo>
                  <a:pt x="891" y="626"/>
                </a:lnTo>
                <a:lnTo>
                  <a:pt x="893" y="624"/>
                </a:lnTo>
                <a:lnTo>
                  <a:pt x="895" y="622"/>
                </a:lnTo>
                <a:lnTo>
                  <a:pt x="897" y="620"/>
                </a:lnTo>
                <a:lnTo>
                  <a:pt x="898" y="616"/>
                </a:lnTo>
                <a:lnTo>
                  <a:pt x="898" y="613"/>
                </a:lnTo>
                <a:lnTo>
                  <a:pt x="898" y="449"/>
                </a:lnTo>
                <a:lnTo>
                  <a:pt x="897" y="426"/>
                </a:lnTo>
                <a:lnTo>
                  <a:pt x="895" y="403"/>
                </a:lnTo>
                <a:lnTo>
                  <a:pt x="892" y="380"/>
                </a:lnTo>
                <a:lnTo>
                  <a:pt x="888" y="359"/>
                </a:lnTo>
                <a:lnTo>
                  <a:pt x="884" y="337"/>
                </a:lnTo>
                <a:lnTo>
                  <a:pt x="877" y="316"/>
                </a:lnTo>
                <a:lnTo>
                  <a:pt x="870" y="294"/>
                </a:lnTo>
                <a:lnTo>
                  <a:pt x="862" y="274"/>
                </a:lnTo>
                <a:lnTo>
                  <a:pt x="854" y="255"/>
                </a:lnTo>
                <a:lnTo>
                  <a:pt x="843" y="236"/>
                </a:lnTo>
                <a:lnTo>
                  <a:pt x="832" y="216"/>
                </a:lnTo>
                <a:lnTo>
                  <a:pt x="821" y="198"/>
                </a:lnTo>
                <a:lnTo>
                  <a:pt x="809" y="181"/>
                </a:lnTo>
                <a:lnTo>
                  <a:pt x="795" y="164"/>
                </a:lnTo>
                <a:lnTo>
                  <a:pt x="781" y="148"/>
                </a:lnTo>
                <a:lnTo>
                  <a:pt x="766" y="132"/>
                </a:lnTo>
                <a:lnTo>
                  <a:pt x="750" y="117"/>
                </a:lnTo>
                <a:lnTo>
                  <a:pt x="734" y="103"/>
                </a:lnTo>
                <a:lnTo>
                  <a:pt x="717" y="89"/>
                </a:lnTo>
                <a:lnTo>
                  <a:pt x="700" y="77"/>
                </a:lnTo>
                <a:lnTo>
                  <a:pt x="681" y="66"/>
                </a:lnTo>
                <a:lnTo>
                  <a:pt x="662" y="55"/>
                </a:lnTo>
                <a:lnTo>
                  <a:pt x="643" y="44"/>
                </a:lnTo>
                <a:lnTo>
                  <a:pt x="624" y="36"/>
                </a:lnTo>
                <a:lnTo>
                  <a:pt x="603" y="27"/>
                </a:lnTo>
                <a:lnTo>
                  <a:pt x="582" y="21"/>
                </a:lnTo>
                <a:lnTo>
                  <a:pt x="561" y="14"/>
                </a:lnTo>
                <a:lnTo>
                  <a:pt x="539" y="9"/>
                </a:lnTo>
                <a:lnTo>
                  <a:pt x="517" y="6"/>
                </a:lnTo>
                <a:lnTo>
                  <a:pt x="494" y="2"/>
                </a:lnTo>
                <a:lnTo>
                  <a:pt x="472" y="0"/>
                </a:lnTo>
                <a:lnTo>
                  <a:pt x="44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TextBox 47">
            <a:extLst>
              <a:ext uri="{FF2B5EF4-FFF2-40B4-BE49-F238E27FC236}">
                <a16:creationId xmlns="" xmlns:a16="http://schemas.microsoft.com/office/drawing/2014/main" id="{99B011D5-F537-4F7D-978F-548032351C06}"/>
              </a:ext>
            </a:extLst>
          </p:cNvPr>
          <p:cNvSpPr txBox="1"/>
          <p:nvPr/>
        </p:nvSpPr>
        <p:spPr>
          <a:xfrm>
            <a:off x="838200" y="1929251"/>
            <a:ext cx="2743200" cy="107721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Nunc vel </a:t>
            </a:r>
            <a:r>
              <a:rPr lang="en-US" sz="1400" dirty="0" err="1"/>
              <a:t>porttitor</a:t>
            </a:r>
            <a:r>
              <a:rPr lang="en-US" sz="1400" dirty="0"/>
              <a:t> dolor. </a:t>
            </a:r>
            <a:r>
              <a:rPr lang="en-US" sz="1400" dirty="0" err="1"/>
              <a:t>Donec</a:t>
            </a:r>
            <a:r>
              <a:rPr lang="en-US" sz="1400" dirty="0"/>
              <a:t> vestibulum </a:t>
            </a:r>
            <a:r>
              <a:rPr lang="en-US" sz="1400" dirty="0" err="1"/>
              <a:t>sem</a:t>
            </a:r>
            <a:r>
              <a:rPr lang="en-US" sz="1400" dirty="0"/>
              <a:t> ac </a:t>
            </a:r>
            <a:r>
              <a:rPr lang="en-US" sz="1400" dirty="0" err="1"/>
              <a:t>facilisis</a:t>
            </a:r>
            <a:r>
              <a:rPr lang="en-US" sz="1400" dirty="0"/>
              <a:t> </a:t>
            </a:r>
            <a:r>
              <a:rPr lang="en-US" sz="1400" dirty="0" err="1"/>
              <a:t>consectetur</a:t>
            </a:r>
            <a:r>
              <a:rPr lang="en-US" sz="1400" dirty="0"/>
              <a:t>. 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="" xmlns:a16="http://schemas.microsoft.com/office/drawing/2014/main" id="{D32E354F-38D0-47AE-B8AB-111B1C76A398}"/>
              </a:ext>
            </a:extLst>
          </p:cNvPr>
          <p:cNvSpPr txBox="1"/>
          <p:nvPr/>
        </p:nvSpPr>
        <p:spPr>
          <a:xfrm>
            <a:off x="4724400" y="1929251"/>
            <a:ext cx="2743200" cy="107721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Nunc vel </a:t>
            </a:r>
            <a:r>
              <a:rPr lang="en-US" sz="1400" dirty="0" err="1"/>
              <a:t>porttitor</a:t>
            </a:r>
            <a:r>
              <a:rPr lang="en-US" sz="1400" dirty="0"/>
              <a:t> dolor. </a:t>
            </a:r>
            <a:r>
              <a:rPr lang="en-US" sz="1400" dirty="0" err="1"/>
              <a:t>Donec</a:t>
            </a:r>
            <a:r>
              <a:rPr lang="en-US" sz="1400" dirty="0"/>
              <a:t> vestibulum </a:t>
            </a:r>
            <a:r>
              <a:rPr lang="en-US" sz="1400" dirty="0" err="1"/>
              <a:t>sem</a:t>
            </a:r>
            <a:r>
              <a:rPr lang="en-US" sz="1400" dirty="0"/>
              <a:t> ac </a:t>
            </a:r>
            <a:r>
              <a:rPr lang="en-US" sz="1400" dirty="0" err="1"/>
              <a:t>facilisis</a:t>
            </a:r>
            <a:r>
              <a:rPr lang="en-US" sz="1400" dirty="0"/>
              <a:t> </a:t>
            </a:r>
            <a:r>
              <a:rPr lang="en-US" sz="1400" dirty="0" err="1"/>
              <a:t>consectetur</a:t>
            </a:r>
            <a:r>
              <a:rPr lang="en-US" sz="1400" dirty="0"/>
              <a:t>. 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="" xmlns:a16="http://schemas.microsoft.com/office/drawing/2014/main" id="{894A58C0-792C-407E-9284-F51E2EA467E8}"/>
              </a:ext>
            </a:extLst>
          </p:cNvPr>
          <p:cNvSpPr txBox="1"/>
          <p:nvPr/>
        </p:nvSpPr>
        <p:spPr>
          <a:xfrm>
            <a:off x="8586810" y="1929251"/>
            <a:ext cx="2743200" cy="107721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Nunc vel </a:t>
            </a:r>
            <a:r>
              <a:rPr lang="en-US" sz="1400" dirty="0" err="1"/>
              <a:t>porttitor</a:t>
            </a:r>
            <a:r>
              <a:rPr lang="en-US" sz="1400" dirty="0"/>
              <a:t> dolor. </a:t>
            </a:r>
            <a:r>
              <a:rPr lang="en-US" sz="1400" dirty="0" err="1"/>
              <a:t>Donec</a:t>
            </a:r>
            <a:r>
              <a:rPr lang="en-US" sz="1400" dirty="0"/>
              <a:t> vestibulum </a:t>
            </a:r>
            <a:r>
              <a:rPr lang="en-US" sz="1400" dirty="0" err="1"/>
              <a:t>sem</a:t>
            </a:r>
            <a:r>
              <a:rPr lang="en-US" sz="1400" dirty="0"/>
              <a:t> ac </a:t>
            </a:r>
            <a:r>
              <a:rPr lang="en-US" sz="1400" dirty="0" err="1"/>
              <a:t>facilisis</a:t>
            </a:r>
            <a:r>
              <a:rPr lang="en-US" sz="1400" dirty="0"/>
              <a:t> </a:t>
            </a:r>
            <a:r>
              <a:rPr lang="en-US" sz="1400" dirty="0" err="1"/>
              <a:t>consectetur</a:t>
            </a:r>
            <a:r>
              <a:rPr lang="en-US" sz="1400" dirty="0"/>
              <a:t>. 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="" xmlns:a16="http://schemas.microsoft.com/office/drawing/2014/main" id="{FB0E8B91-9D6C-4D74-9A2E-D0B07F6311E5}"/>
              </a:ext>
            </a:extLst>
          </p:cNvPr>
          <p:cNvSpPr txBox="1"/>
          <p:nvPr/>
        </p:nvSpPr>
        <p:spPr>
          <a:xfrm>
            <a:off x="838200" y="1532313"/>
            <a:ext cx="2743200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600" b="1" dirty="0">
                <a:solidFill>
                  <a:schemeClr val="accent1"/>
                </a:solidFill>
              </a:rPr>
              <a:t>LOREM IPSUM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="" xmlns:a16="http://schemas.microsoft.com/office/drawing/2014/main" id="{E8F8AB44-5975-43ED-BF9A-FE0BD68773F9}"/>
              </a:ext>
            </a:extLst>
          </p:cNvPr>
          <p:cNvSpPr txBox="1"/>
          <p:nvPr/>
        </p:nvSpPr>
        <p:spPr>
          <a:xfrm>
            <a:off x="4724400" y="1532313"/>
            <a:ext cx="2743200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600" b="1" dirty="0">
                <a:solidFill>
                  <a:schemeClr val="accent2"/>
                </a:solidFill>
              </a:rPr>
              <a:t>LOREM IPSUM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="" xmlns:a16="http://schemas.microsoft.com/office/drawing/2014/main" id="{BDCEA310-83F7-43EE-8A4F-EC5173CFEC9C}"/>
              </a:ext>
            </a:extLst>
          </p:cNvPr>
          <p:cNvSpPr txBox="1"/>
          <p:nvPr/>
        </p:nvSpPr>
        <p:spPr>
          <a:xfrm>
            <a:off x="8586810" y="1532313"/>
            <a:ext cx="2743200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600" b="1" dirty="0">
                <a:solidFill>
                  <a:schemeClr val="tx2"/>
                </a:solidFill>
              </a:rPr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164149797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19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ED691111-8F20-46CD-97A8-339BC3839673}"/>
              </a:ext>
            </a:extLst>
          </p:cNvPr>
          <p:cNvGrpSpPr/>
          <p:nvPr/>
        </p:nvGrpSpPr>
        <p:grpSpPr>
          <a:xfrm>
            <a:off x="2176308" y="1311163"/>
            <a:ext cx="7839384" cy="3661668"/>
            <a:chOff x="1184235" y="2351481"/>
            <a:chExt cx="7140225" cy="3335101"/>
          </a:xfrm>
          <a:solidFill>
            <a:srgbClr val="AFABAB"/>
          </a:solidFill>
          <a:effectLst/>
        </p:grpSpPr>
        <p:sp>
          <p:nvSpPr>
            <p:cNvPr id="54" name="USA (Alaska)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A2FF2D40-3617-44E9-B6D6-7F12DF39ACA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184235" y="2574392"/>
              <a:ext cx="996995" cy="413978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55" name="Zimbabwe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CEA9560C-A02C-45FA-9C3C-299458900B30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5508" y="4695727"/>
              <a:ext cx="177898" cy="171471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56" name="Zamb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657F4BEA-C84F-40B8-B4FB-36F14E1E676B}"/>
                </a:ext>
              </a:extLst>
            </p:cNvPr>
            <p:cNvSpPr>
              <a:spLocks/>
            </p:cNvSpPr>
            <p:nvPr/>
          </p:nvSpPr>
          <p:spPr bwMode="gray">
            <a:xfrm>
              <a:off x="4972557" y="4508335"/>
              <a:ext cx="270046" cy="247407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57" name="Yeme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6EE375E2-1331-40D4-8F60-B52726D7D33C}"/>
                </a:ext>
              </a:extLst>
            </p:cNvPr>
            <p:cNvSpPr>
              <a:spLocks/>
            </p:cNvSpPr>
            <p:nvPr/>
          </p:nvSpPr>
          <p:spPr bwMode="gray">
            <a:xfrm>
              <a:off x="5443538" y="3828576"/>
              <a:ext cx="236771" cy="155548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58" name="Western Sahar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9201AD2A-92B0-42F5-BE4A-4B5FC379B809}"/>
                </a:ext>
              </a:extLst>
            </p:cNvPr>
            <p:cNvSpPr>
              <a:spLocks/>
            </p:cNvSpPr>
            <p:nvPr/>
          </p:nvSpPr>
          <p:spPr bwMode="gray">
            <a:xfrm>
              <a:off x="4086907" y="3611789"/>
              <a:ext cx="194535" cy="159223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59" name="West Bank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CF1B8890-6212-4111-B17D-F1B03A5348A2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9003" y="3491760"/>
              <a:ext cx="14078" cy="29395"/>
            </a:xfrm>
            <a:custGeom>
              <a:avLst/>
              <a:gdLst>
                <a:gd name="T0" fmla="*/ 2147483647 w 42"/>
                <a:gd name="T1" fmla="*/ 2147483647 h 96"/>
                <a:gd name="T2" fmla="*/ 2147483647 w 42"/>
                <a:gd name="T3" fmla="*/ 2147483647 h 96"/>
                <a:gd name="T4" fmla="*/ 2147483647 w 42"/>
                <a:gd name="T5" fmla="*/ 2147483647 h 96"/>
                <a:gd name="T6" fmla="*/ 2147483647 w 42"/>
                <a:gd name="T7" fmla="*/ 0 h 96"/>
                <a:gd name="T8" fmla="*/ 2147483647 w 42"/>
                <a:gd name="T9" fmla="*/ 0 h 96"/>
                <a:gd name="T10" fmla="*/ 0 w 42"/>
                <a:gd name="T11" fmla="*/ 2147483647 h 96"/>
                <a:gd name="T12" fmla="*/ 0 w 42"/>
                <a:gd name="T13" fmla="*/ 2147483647 h 96"/>
                <a:gd name="T14" fmla="*/ 2147483647 w 42"/>
                <a:gd name="T15" fmla="*/ 2147483647 h 96"/>
                <a:gd name="T16" fmla="*/ 2147483647 w 42"/>
                <a:gd name="T17" fmla="*/ 2147483647 h 96"/>
                <a:gd name="T18" fmla="*/ 2147483647 w 42"/>
                <a:gd name="T19" fmla="*/ 2147483647 h 96"/>
                <a:gd name="T20" fmla="*/ 2147483647 w 42"/>
                <a:gd name="T21" fmla="*/ 2147483647 h 96"/>
                <a:gd name="T22" fmla="*/ 2147483647 w 42"/>
                <a:gd name="T23" fmla="*/ 2147483647 h 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96"/>
                <a:gd name="T38" fmla="*/ 42 w 42"/>
                <a:gd name="T39" fmla="*/ 96 h 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96">
                  <a:moveTo>
                    <a:pt x="24" y="78"/>
                  </a:moveTo>
                  <a:lnTo>
                    <a:pt x="30" y="84"/>
                  </a:lnTo>
                  <a:lnTo>
                    <a:pt x="42" y="72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2" y="90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7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60" name="Uzbekista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8A011EB0-9E88-4C9B-AA51-6CD05B110B5C}"/>
                </a:ext>
              </a:extLst>
            </p:cNvPr>
            <p:cNvSpPr>
              <a:spLocks/>
            </p:cNvSpPr>
            <p:nvPr/>
          </p:nvSpPr>
          <p:spPr bwMode="gray">
            <a:xfrm>
              <a:off x="5650873" y="3167191"/>
              <a:ext cx="385232" cy="206989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61" name="Vietnam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4556767C-1439-48C5-B9F4-853392B8ED34}"/>
                </a:ext>
              </a:extLst>
            </p:cNvPr>
            <p:cNvSpPr>
              <a:spLocks/>
            </p:cNvSpPr>
            <p:nvPr/>
          </p:nvSpPr>
          <p:spPr bwMode="gray">
            <a:xfrm>
              <a:off x="6783532" y="3719570"/>
              <a:ext cx="195815" cy="369886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62" name="Venezuel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0962D24F-0289-4DE7-8A26-B4939A178A7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780190" y="4000047"/>
              <a:ext cx="309722" cy="289050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63" name="US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FD89EECB-AF9C-424D-B16E-6320B476D4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836947" y="3071657"/>
              <a:ext cx="1270882" cy="603821"/>
            </a:xfrm>
            <a:custGeom>
              <a:avLst/>
              <a:gdLst>
                <a:gd name="T0" fmla="*/ 2147483647 w 3918"/>
                <a:gd name="T1" fmla="*/ 2147483647 h 1944"/>
                <a:gd name="T2" fmla="*/ 2147483647 w 3918"/>
                <a:gd name="T3" fmla="*/ 2147483647 h 1944"/>
                <a:gd name="T4" fmla="*/ 2147483647 w 3918"/>
                <a:gd name="T5" fmla="*/ 2147483647 h 1944"/>
                <a:gd name="T6" fmla="*/ 2147483647 w 3918"/>
                <a:gd name="T7" fmla="*/ 2147483647 h 1944"/>
                <a:gd name="T8" fmla="*/ 2147483647 w 3918"/>
                <a:gd name="T9" fmla="*/ 2147483647 h 1944"/>
                <a:gd name="T10" fmla="*/ 2147483647 w 3918"/>
                <a:gd name="T11" fmla="*/ 2147483647 h 1944"/>
                <a:gd name="T12" fmla="*/ 2147483647 w 3918"/>
                <a:gd name="T13" fmla="*/ 2147483647 h 1944"/>
                <a:gd name="T14" fmla="*/ 2147483647 w 3918"/>
                <a:gd name="T15" fmla="*/ 2147483647 h 1944"/>
                <a:gd name="T16" fmla="*/ 2147483647 w 3918"/>
                <a:gd name="T17" fmla="*/ 2147483647 h 1944"/>
                <a:gd name="T18" fmla="*/ 2147483647 w 3918"/>
                <a:gd name="T19" fmla="*/ 2147483647 h 1944"/>
                <a:gd name="T20" fmla="*/ 2147483647 w 3918"/>
                <a:gd name="T21" fmla="*/ 2147483647 h 1944"/>
                <a:gd name="T22" fmla="*/ 2147483647 w 3918"/>
                <a:gd name="T23" fmla="*/ 2147483647 h 1944"/>
                <a:gd name="T24" fmla="*/ 2147483647 w 3918"/>
                <a:gd name="T25" fmla="*/ 2147483647 h 1944"/>
                <a:gd name="T26" fmla="*/ 2147483647 w 3918"/>
                <a:gd name="T27" fmla="*/ 2147483647 h 1944"/>
                <a:gd name="T28" fmla="*/ 2147483647 w 3918"/>
                <a:gd name="T29" fmla="*/ 2147483647 h 1944"/>
                <a:gd name="T30" fmla="*/ 2147483647 w 3918"/>
                <a:gd name="T31" fmla="*/ 2147483647 h 1944"/>
                <a:gd name="T32" fmla="*/ 2147483647 w 3918"/>
                <a:gd name="T33" fmla="*/ 2147483647 h 1944"/>
                <a:gd name="T34" fmla="*/ 2147483647 w 3918"/>
                <a:gd name="T35" fmla="*/ 2147483647 h 1944"/>
                <a:gd name="T36" fmla="*/ 2147483647 w 3918"/>
                <a:gd name="T37" fmla="*/ 2147483647 h 1944"/>
                <a:gd name="T38" fmla="*/ 2147483647 w 3918"/>
                <a:gd name="T39" fmla="*/ 2147483647 h 1944"/>
                <a:gd name="T40" fmla="*/ 2147483647 w 3918"/>
                <a:gd name="T41" fmla="*/ 2147483647 h 1944"/>
                <a:gd name="T42" fmla="*/ 2147483647 w 3918"/>
                <a:gd name="T43" fmla="*/ 2147483647 h 1944"/>
                <a:gd name="T44" fmla="*/ 2147483647 w 3918"/>
                <a:gd name="T45" fmla="*/ 2147483647 h 1944"/>
                <a:gd name="T46" fmla="*/ 2147483647 w 3918"/>
                <a:gd name="T47" fmla="*/ 2147483647 h 1944"/>
                <a:gd name="T48" fmla="*/ 2147483647 w 3918"/>
                <a:gd name="T49" fmla="*/ 2147483647 h 1944"/>
                <a:gd name="T50" fmla="*/ 2147483647 w 3918"/>
                <a:gd name="T51" fmla="*/ 2147483647 h 1944"/>
                <a:gd name="T52" fmla="*/ 2147483647 w 3918"/>
                <a:gd name="T53" fmla="*/ 2147483647 h 1944"/>
                <a:gd name="T54" fmla="*/ 2147483647 w 3918"/>
                <a:gd name="T55" fmla="*/ 2147483647 h 1944"/>
                <a:gd name="T56" fmla="*/ 2147483647 w 3918"/>
                <a:gd name="T57" fmla="*/ 2147483647 h 1944"/>
                <a:gd name="T58" fmla="*/ 2147483647 w 3918"/>
                <a:gd name="T59" fmla="*/ 2147483647 h 1944"/>
                <a:gd name="T60" fmla="*/ 2147483647 w 3918"/>
                <a:gd name="T61" fmla="*/ 2147483647 h 1944"/>
                <a:gd name="T62" fmla="*/ 2147483647 w 3918"/>
                <a:gd name="T63" fmla="*/ 2147483647 h 1944"/>
                <a:gd name="T64" fmla="*/ 2147483647 w 3918"/>
                <a:gd name="T65" fmla="*/ 2147483647 h 1944"/>
                <a:gd name="T66" fmla="*/ 2147483647 w 3918"/>
                <a:gd name="T67" fmla="*/ 2147483647 h 1944"/>
                <a:gd name="T68" fmla="*/ 2147483647 w 3918"/>
                <a:gd name="T69" fmla="*/ 2147483647 h 1944"/>
                <a:gd name="T70" fmla="*/ 2147483647 w 3918"/>
                <a:gd name="T71" fmla="*/ 2147483647 h 1944"/>
                <a:gd name="T72" fmla="*/ 2147483647 w 3918"/>
                <a:gd name="T73" fmla="*/ 2147483647 h 1944"/>
                <a:gd name="T74" fmla="*/ 2147483647 w 3918"/>
                <a:gd name="T75" fmla="*/ 2147483647 h 1944"/>
                <a:gd name="T76" fmla="*/ 2147483647 w 3918"/>
                <a:gd name="T77" fmla="*/ 2147483647 h 1944"/>
                <a:gd name="T78" fmla="*/ 2147483647 w 3918"/>
                <a:gd name="T79" fmla="*/ 2147483647 h 1944"/>
                <a:gd name="T80" fmla="*/ 2147483647 w 3918"/>
                <a:gd name="T81" fmla="*/ 2147483647 h 1944"/>
                <a:gd name="T82" fmla="*/ 2147483647 w 3918"/>
                <a:gd name="T83" fmla="*/ 2147483647 h 1944"/>
                <a:gd name="T84" fmla="*/ 2147483647 w 3918"/>
                <a:gd name="T85" fmla="*/ 2147483647 h 1944"/>
                <a:gd name="T86" fmla="*/ 2147483647 w 3918"/>
                <a:gd name="T87" fmla="*/ 2147483647 h 1944"/>
                <a:gd name="T88" fmla="*/ 2147483647 w 3918"/>
                <a:gd name="T89" fmla="*/ 2147483647 h 1944"/>
                <a:gd name="T90" fmla="*/ 2147483647 w 3918"/>
                <a:gd name="T91" fmla="*/ 2147483647 h 1944"/>
                <a:gd name="T92" fmla="*/ 2147483647 w 3918"/>
                <a:gd name="T93" fmla="*/ 2147483647 h 1944"/>
                <a:gd name="T94" fmla="*/ 2147483647 w 3918"/>
                <a:gd name="T95" fmla="*/ 2147483647 h 1944"/>
                <a:gd name="T96" fmla="*/ 2147483647 w 3918"/>
                <a:gd name="T97" fmla="*/ 2147483647 h 1944"/>
                <a:gd name="T98" fmla="*/ 2147483647 w 3918"/>
                <a:gd name="T99" fmla="*/ 2147483647 h 1944"/>
                <a:gd name="T100" fmla="*/ 2147483647 w 3918"/>
                <a:gd name="T101" fmla="*/ 2147483647 h 1944"/>
                <a:gd name="T102" fmla="*/ 2147483647 w 3918"/>
                <a:gd name="T103" fmla="*/ 2147483647 h 1944"/>
                <a:gd name="T104" fmla="*/ 2147483647 w 3918"/>
                <a:gd name="T105" fmla="*/ 2147483647 h 1944"/>
                <a:gd name="T106" fmla="*/ 2147483647 w 3918"/>
                <a:gd name="T107" fmla="*/ 2147483647 h 1944"/>
                <a:gd name="T108" fmla="*/ 2147483647 w 3918"/>
                <a:gd name="T109" fmla="*/ 2147483647 h 1944"/>
                <a:gd name="T110" fmla="*/ 2147483647 w 3918"/>
                <a:gd name="T111" fmla="*/ 2147483647 h 1944"/>
                <a:gd name="T112" fmla="*/ 2147483647 w 3918"/>
                <a:gd name="T113" fmla="*/ 2147483647 h 1944"/>
                <a:gd name="T114" fmla="*/ 2147483647 w 3918"/>
                <a:gd name="T115" fmla="*/ 2147483647 h 1944"/>
                <a:gd name="T116" fmla="*/ 2147483647 w 3918"/>
                <a:gd name="T117" fmla="*/ 2147483647 h 1944"/>
                <a:gd name="T118" fmla="*/ 2147483647 w 3918"/>
                <a:gd name="T119" fmla="*/ 2147483647 h 1944"/>
                <a:gd name="T120" fmla="*/ 2147483647 w 3918"/>
                <a:gd name="T121" fmla="*/ 2147483647 h 1944"/>
                <a:gd name="T122" fmla="*/ 2147483647 w 3918"/>
                <a:gd name="T123" fmla="*/ 2147483647 h 1944"/>
                <a:gd name="T124" fmla="*/ 2147483647 w 3918"/>
                <a:gd name="T125" fmla="*/ 2147483647 h 19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918"/>
                <a:gd name="T190" fmla="*/ 0 h 1944"/>
                <a:gd name="T191" fmla="*/ 3918 w 3918"/>
                <a:gd name="T192" fmla="*/ 1944 h 19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918" h="1944">
                  <a:moveTo>
                    <a:pt x="3858" y="168"/>
                  </a:moveTo>
                  <a:lnTo>
                    <a:pt x="3852" y="168"/>
                  </a:lnTo>
                  <a:lnTo>
                    <a:pt x="3846" y="162"/>
                  </a:lnTo>
                  <a:lnTo>
                    <a:pt x="3846" y="156"/>
                  </a:lnTo>
                  <a:lnTo>
                    <a:pt x="3840" y="150"/>
                  </a:lnTo>
                  <a:lnTo>
                    <a:pt x="3828" y="150"/>
                  </a:lnTo>
                  <a:lnTo>
                    <a:pt x="3804" y="174"/>
                  </a:lnTo>
                  <a:lnTo>
                    <a:pt x="3798" y="186"/>
                  </a:lnTo>
                  <a:lnTo>
                    <a:pt x="3756" y="210"/>
                  </a:lnTo>
                  <a:lnTo>
                    <a:pt x="3756" y="234"/>
                  </a:lnTo>
                  <a:lnTo>
                    <a:pt x="3744" y="246"/>
                  </a:lnTo>
                  <a:lnTo>
                    <a:pt x="3738" y="246"/>
                  </a:lnTo>
                  <a:lnTo>
                    <a:pt x="3726" y="258"/>
                  </a:lnTo>
                  <a:lnTo>
                    <a:pt x="3720" y="270"/>
                  </a:lnTo>
                  <a:lnTo>
                    <a:pt x="3720" y="294"/>
                  </a:lnTo>
                  <a:lnTo>
                    <a:pt x="3714" y="294"/>
                  </a:lnTo>
                  <a:lnTo>
                    <a:pt x="3708" y="288"/>
                  </a:lnTo>
                  <a:lnTo>
                    <a:pt x="3696" y="288"/>
                  </a:lnTo>
                  <a:lnTo>
                    <a:pt x="3690" y="294"/>
                  </a:lnTo>
                  <a:lnTo>
                    <a:pt x="3678" y="300"/>
                  </a:lnTo>
                  <a:lnTo>
                    <a:pt x="3666" y="312"/>
                  </a:lnTo>
                  <a:lnTo>
                    <a:pt x="3666" y="318"/>
                  </a:lnTo>
                  <a:lnTo>
                    <a:pt x="3660" y="318"/>
                  </a:lnTo>
                  <a:lnTo>
                    <a:pt x="3648" y="324"/>
                  </a:lnTo>
                  <a:lnTo>
                    <a:pt x="3630" y="324"/>
                  </a:lnTo>
                  <a:lnTo>
                    <a:pt x="3618" y="336"/>
                  </a:lnTo>
                  <a:lnTo>
                    <a:pt x="3618" y="342"/>
                  </a:lnTo>
                  <a:lnTo>
                    <a:pt x="3384" y="342"/>
                  </a:lnTo>
                  <a:lnTo>
                    <a:pt x="3372" y="354"/>
                  </a:lnTo>
                  <a:lnTo>
                    <a:pt x="3360" y="360"/>
                  </a:lnTo>
                  <a:lnTo>
                    <a:pt x="3336" y="384"/>
                  </a:lnTo>
                  <a:lnTo>
                    <a:pt x="3324" y="390"/>
                  </a:lnTo>
                  <a:lnTo>
                    <a:pt x="3312" y="402"/>
                  </a:lnTo>
                  <a:lnTo>
                    <a:pt x="3282" y="402"/>
                  </a:lnTo>
                  <a:lnTo>
                    <a:pt x="3282" y="408"/>
                  </a:lnTo>
                  <a:lnTo>
                    <a:pt x="3276" y="408"/>
                  </a:lnTo>
                  <a:lnTo>
                    <a:pt x="3282" y="414"/>
                  </a:lnTo>
                  <a:lnTo>
                    <a:pt x="3282" y="420"/>
                  </a:lnTo>
                  <a:lnTo>
                    <a:pt x="3288" y="426"/>
                  </a:lnTo>
                  <a:lnTo>
                    <a:pt x="3282" y="432"/>
                  </a:lnTo>
                  <a:lnTo>
                    <a:pt x="3282" y="438"/>
                  </a:lnTo>
                  <a:lnTo>
                    <a:pt x="3276" y="444"/>
                  </a:lnTo>
                  <a:lnTo>
                    <a:pt x="3270" y="456"/>
                  </a:lnTo>
                  <a:lnTo>
                    <a:pt x="3264" y="462"/>
                  </a:lnTo>
                  <a:lnTo>
                    <a:pt x="3264" y="468"/>
                  </a:lnTo>
                  <a:lnTo>
                    <a:pt x="3246" y="468"/>
                  </a:lnTo>
                  <a:lnTo>
                    <a:pt x="3246" y="474"/>
                  </a:lnTo>
                  <a:lnTo>
                    <a:pt x="3240" y="474"/>
                  </a:lnTo>
                  <a:lnTo>
                    <a:pt x="3228" y="480"/>
                  </a:lnTo>
                  <a:lnTo>
                    <a:pt x="3204" y="480"/>
                  </a:lnTo>
                  <a:lnTo>
                    <a:pt x="3198" y="474"/>
                  </a:lnTo>
                  <a:lnTo>
                    <a:pt x="3186" y="486"/>
                  </a:lnTo>
                  <a:lnTo>
                    <a:pt x="3162" y="486"/>
                  </a:lnTo>
                  <a:lnTo>
                    <a:pt x="3150" y="480"/>
                  </a:lnTo>
                  <a:lnTo>
                    <a:pt x="3144" y="474"/>
                  </a:lnTo>
                  <a:lnTo>
                    <a:pt x="3114" y="474"/>
                  </a:lnTo>
                  <a:lnTo>
                    <a:pt x="3096" y="486"/>
                  </a:lnTo>
                  <a:lnTo>
                    <a:pt x="3078" y="492"/>
                  </a:lnTo>
                  <a:lnTo>
                    <a:pt x="3072" y="492"/>
                  </a:lnTo>
                  <a:lnTo>
                    <a:pt x="3072" y="516"/>
                  </a:lnTo>
                  <a:lnTo>
                    <a:pt x="3066" y="522"/>
                  </a:lnTo>
                  <a:lnTo>
                    <a:pt x="3078" y="522"/>
                  </a:lnTo>
                  <a:lnTo>
                    <a:pt x="3066" y="528"/>
                  </a:lnTo>
                  <a:lnTo>
                    <a:pt x="3036" y="546"/>
                  </a:lnTo>
                  <a:lnTo>
                    <a:pt x="3000" y="564"/>
                  </a:lnTo>
                  <a:lnTo>
                    <a:pt x="2964" y="576"/>
                  </a:lnTo>
                  <a:lnTo>
                    <a:pt x="2946" y="588"/>
                  </a:lnTo>
                  <a:lnTo>
                    <a:pt x="2934" y="594"/>
                  </a:lnTo>
                  <a:lnTo>
                    <a:pt x="2928" y="594"/>
                  </a:lnTo>
                  <a:lnTo>
                    <a:pt x="2856" y="618"/>
                  </a:lnTo>
                  <a:lnTo>
                    <a:pt x="2850" y="624"/>
                  </a:lnTo>
                  <a:lnTo>
                    <a:pt x="2838" y="624"/>
                  </a:lnTo>
                  <a:lnTo>
                    <a:pt x="2826" y="630"/>
                  </a:lnTo>
                  <a:lnTo>
                    <a:pt x="2808" y="630"/>
                  </a:lnTo>
                  <a:lnTo>
                    <a:pt x="2802" y="636"/>
                  </a:lnTo>
                  <a:lnTo>
                    <a:pt x="2778" y="636"/>
                  </a:lnTo>
                  <a:lnTo>
                    <a:pt x="2772" y="630"/>
                  </a:lnTo>
                  <a:lnTo>
                    <a:pt x="2772" y="624"/>
                  </a:lnTo>
                  <a:lnTo>
                    <a:pt x="2760" y="624"/>
                  </a:lnTo>
                  <a:lnTo>
                    <a:pt x="2748" y="618"/>
                  </a:lnTo>
                  <a:lnTo>
                    <a:pt x="2736" y="606"/>
                  </a:lnTo>
                  <a:lnTo>
                    <a:pt x="2742" y="606"/>
                  </a:lnTo>
                  <a:lnTo>
                    <a:pt x="2748" y="600"/>
                  </a:lnTo>
                  <a:lnTo>
                    <a:pt x="2772" y="588"/>
                  </a:lnTo>
                  <a:lnTo>
                    <a:pt x="2772" y="582"/>
                  </a:lnTo>
                  <a:lnTo>
                    <a:pt x="2796" y="558"/>
                  </a:lnTo>
                  <a:lnTo>
                    <a:pt x="2832" y="540"/>
                  </a:lnTo>
                  <a:lnTo>
                    <a:pt x="2838" y="540"/>
                  </a:lnTo>
                  <a:lnTo>
                    <a:pt x="2844" y="534"/>
                  </a:lnTo>
                  <a:lnTo>
                    <a:pt x="2844" y="510"/>
                  </a:lnTo>
                  <a:lnTo>
                    <a:pt x="2850" y="504"/>
                  </a:lnTo>
                  <a:lnTo>
                    <a:pt x="2856" y="492"/>
                  </a:lnTo>
                  <a:lnTo>
                    <a:pt x="2850" y="486"/>
                  </a:lnTo>
                  <a:lnTo>
                    <a:pt x="2850" y="480"/>
                  </a:lnTo>
                  <a:lnTo>
                    <a:pt x="2856" y="468"/>
                  </a:lnTo>
                  <a:lnTo>
                    <a:pt x="2856" y="444"/>
                  </a:lnTo>
                  <a:lnTo>
                    <a:pt x="2862" y="432"/>
                  </a:lnTo>
                  <a:lnTo>
                    <a:pt x="2862" y="426"/>
                  </a:lnTo>
                  <a:lnTo>
                    <a:pt x="2856" y="420"/>
                  </a:lnTo>
                  <a:lnTo>
                    <a:pt x="2850" y="420"/>
                  </a:lnTo>
                  <a:lnTo>
                    <a:pt x="2844" y="426"/>
                  </a:lnTo>
                  <a:lnTo>
                    <a:pt x="2832" y="426"/>
                  </a:lnTo>
                  <a:lnTo>
                    <a:pt x="2814" y="444"/>
                  </a:lnTo>
                  <a:lnTo>
                    <a:pt x="2802" y="450"/>
                  </a:lnTo>
                  <a:lnTo>
                    <a:pt x="2796" y="456"/>
                  </a:lnTo>
                  <a:lnTo>
                    <a:pt x="2778" y="456"/>
                  </a:lnTo>
                  <a:lnTo>
                    <a:pt x="2772" y="450"/>
                  </a:lnTo>
                  <a:lnTo>
                    <a:pt x="2778" y="444"/>
                  </a:lnTo>
                  <a:lnTo>
                    <a:pt x="2784" y="432"/>
                  </a:lnTo>
                  <a:lnTo>
                    <a:pt x="2808" y="420"/>
                  </a:lnTo>
                  <a:lnTo>
                    <a:pt x="2826" y="402"/>
                  </a:lnTo>
                  <a:lnTo>
                    <a:pt x="2850" y="390"/>
                  </a:lnTo>
                  <a:lnTo>
                    <a:pt x="2856" y="384"/>
                  </a:lnTo>
                  <a:lnTo>
                    <a:pt x="2856" y="366"/>
                  </a:lnTo>
                  <a:lnTo>
                    <a:pt x="2850" y="360"/>
                  </a:lnTo>
                  <a:lnTo>
                    <a:pt x="2850" y="348"/>
                  </a:lnTo>
                  <a:lnTo>
                    <a:pt x="2856" y="348"/>
                  </a:lnTo>
                  <a:lnTo>
                    <a:pt x="2862" y="342"/>
                  </a:lnTo>
                  <a:lnTo>
                    <a:pt x="2868" y="330"/>
                  </a:lnTo>
                  <a:lnTo>
                    <a:pt x="2868" y="318"/>
                  </a:lnTo>
                  <a:lnTo>
                    <a:pt x="2862" y="312"/>
                  </a:lnTo>
                  <a:lnTo>
                    <a:pt x="2850" y="312"/>
                  </a:lnTo>
                  <a:lnTo>
                    <a:pt x="2838" y="306"/>
                  </a:lnTo>
                  <a:lnTo>
                    <a:pt x="2832" y="306"/>
                  </a:lnTo>
                  <a:lnTo>
                    <a:pt x="2826" y="294"/>
                  </a:lnTo>
                  <a:lnTo>
                    <a:pt x="2820" y="288"/>
                  </a:lnTo>
                  <a:lnTo>
                    <a:pt x="2820" y="282"/>
                  </a:lnTo>
                  <a:lnTo>
                    <a:pt x="2814" y="288"/>
                  </a:lnTo>
                  <a:lnTo>
                    <a:pt x="2808" y="288"/>
                  </a:lnTo>
                  <a:lnTo>
                    <a:pt x="2808" y="264"/>
                  </a:lnTo>
                  <a:lnTo>
                    <a:pt x="2844" y="270"/>
                  </a:lnTo>
                  <a:lnTo>
                    <a:pt x="2850" y="264"/>
                  </a:lnTo>
                  <a:lnTo>
                    <a:pt x="2850" y="246"/>
                  </a:lnTo>
                  <a:lnTo>
                    <a:pt x="2862" y="246"/>
                  </a:lnTo>
                  <a:lnTo>
                    <a:pt x="2868" y="228"/>
                  </a:lnTo>
                  <a:lnTo>
                    <a:pt x="2850" y="228"/>
                  </a:lnTo>
                  <a:lnTo>
                    <a:pt x="2844" y="240"/>
                  </a:lnTo>
                  <a:lnTo>
                    <a:pt x="2820" y="228"/>
                  </a:lnTo>
                  <a:lnTo>
                    <a:pt x="2820" y="210"/>
                  </a:lnTo>
                  <a:lnTo>
                    <a:pt x="2802" y="210"/>
                  </a:lnTo>
                  <a:lnTo>
                    <a:pt x="2790" y="216"/>
                  </a:lnTo>
                  <a:lnTo>
                    <a:pt x="2736" y="216"/>
                  </a:lnTo>
                  <a:lnTo>
                    <a:pt x="2724" y="222"/>
                  </a:lnTo>
                  <a:lnTo>
                    <a:pt x="2712" y="222"/>
                  </a:lnTo>
                  <a:lnTo>
                    <a:pt x="2700" y="228"/>
                  </a:lnTo>
                  <a:lnTo>
                    <a:pt x="2682" y="228"/>
                  </a:lnTo>
                  <a:lnTo>
                    <a:pt x="2658" y="216"/>
                  </a:lnTo>
                  <a:lnTo>
                    <a:pt x="2658" y="210"/>
                  </a:lnTo>
                  <a:lnTo>
                    <a:pt x="2652" y="204"/>
                  </a:lnTo>
                  <a:lnTo>
                    <a:pt x="2652" y="198"/>
                  </a:lnTo>
                  <a:lnTo>
                    <a:pt x="2646" y="192"/>
                  </a:lnTo>
                  <a:lnTo>
                    <a:pt x="2628" y="192"/>
                  </a:lnTo>
                  <a:lnTo>
                    <a:pt x="2622" y="198"/>
                  </a:lnTo>
                  <a:lnTo>
                    <a:pt x="2616" y="198"/>
                  </a:lnTo>
                  <a:lnTo>
                    <a:pt x="2610" y="192"/>
                  </a:lnTo>
                  <a:lnTo>
                    <a:pt x="2670" y="162"/>
                  </a:lnTo>
                  <a:lnTo>
                    <a:pt x="2658" y="150"/>
                  </a:lnTo>
                  <a:lnTo>
                    <a:pt x="2640" y="150"/>
                  </a:lnTo>
                  <a:lnTo>
                    <a:pt x="2628" y="162"/>
                  </a:lnTo>
                  <a:lnTo>
                    <a:pt x="2616" y="168"/>
                  </a:lnTo>
                  <a:lnTo>
                    <a:pt x="2610" y="174"/>
                  </a:lnTo>
                  <a:lnTo>
                    <a:pt x="2604" y="174"/>
                  </a:lnTo>
                  <a:lnTo>
                    <a:pt x="2580" y="186"/>
                  </a:lnTo>
                  <a:lnTo>
                    <a:pt x="2562" y="192"/>
                  </a:lnTo>
                  <a:lnTo>
                    <a:pt x="2538" y="204"/>
                  </a:lnTo>
                  <a:lnTo>
                    <a:pt x="2508" y="204"/>
                  </a:lnTo>
                  <a:lnTo>
                    <a:pt x="2496" y="216"/>
                  </a:lnTo>
                  <a:lnTo>
                    <a:pt x="2448" y="216"/>
                  </a:lnTo>
                  <a:lnTo>
                    <a:pt x="2448" y="210"/>
                  </a:lnTo>
                  <a:lnTo>
                    <a:pt x="2454" y="204"/>
                  </a:lnTo>
                  <a:lnTo>
                    <a:pt x="2460" y="204"/>
                  </a:lnTo>
                  <a:lnTo>
                    <a:pt x="2472" y="192"/>
                  </a:lnTo>
                  <a:lnTo>
                    <a:pt x="2460" y="192"/>
                  </a:lnTo>
                  <a:lnTo>
                    <a:pt x="2448" y="198"/>
                  </a:lnTo>
                  <a:lnTo>
                    <a:pt x="2412" y="198"/>
                  </a:lnTo>
                  <a:lnTo>
                    <a:pt x="2400" y="204"/>
                  </a:lnTo>
                  <a:lnTo>
                    <a:pt x="2394" y="210"/>
                  </a:lnTo>
                  <a:lnTo>
                    <a:pt x="2370" y="210"/>
                  </a:lnTo>
                  <a:lnTo>
                    <a:pt x="2370" y="198"/>
                  </a:lnTo>
                  <a:lnTo>
                    <a:pt x="2400" y="180"/>
                  </a:lnTo>
                  <a:lnTo>
                    <a:pt x="2442" y="168"/>
                  </a:lnTo>
                  <a:lnTo>
                    <a:pt x="2502" y="138"/>
                  </a:lnTo>
                  <a:lnTo>
                    <a:pt x="2520" y="126"/>
                  </a:lnTo>
                  <a:lnTo>
                    <a:pt x="2544" y="120"/>
                  </a:lnTo>
                  <a:lnTo>
                    <a:pt x="2574" y="114"/>
                  </a:lnTo>
                  <a:lnTo>
                    <a:pt x="2580" y="114"/>
                  </a:lnTo>
                  <a:lnTo>
                    <a:pt x="2592" y="108"/>
                  </a:lnTo>
                  <a:lnTo>
                    <a:pt x="2574" y="108"/>
                  </a:lnTo>
                  <a:lnTo>
                    <a:pt x="2562" y="102"/>
                  </a:lnTo>
                  <a:lnTo>
                    <a:pt x="2556" y="102"/>
                  </a:lnTo>
                  <a:lnTo>
                    <a:pt x="2556" y="96"/>
                  </a:lnTo>
                  <a:lnTo>
                    <a:pt x="2508" y="102"/>
                  </a:lnTo>
                  <a:lnTo>
                    <a:pt x="2508" y="84"/>
                  </a:lnTo>
                  <a:lnTo>
                    <a:pt x="2502" y="90"/>
                  </a:lnTo>
                  <a:lnTo>
                    <a:pt x="2490" y="96"/>
                  </a:lnTo>
                  <a:lnTo>
                    <a:pt x="2478" y="108"/>
                  </a:lnTo>
                  <a:lnTo>
                    <a:pt x="2466" y="108"/>
                  </a:lnTo>
                  <a:lnTo>
                    <a:pt x="2448" y="90"/>
                  </a:lnTo>
                  <a:lnTo>
                    <a:pt x="2418" y="90"/>
                  </a:lnTo>
                  <a:lnTo>
                    <a:pt x="2412" y="84"/>
                  </a:lnTo>
                  <a:lnTo>
                    <a:pt x="2412" y="78"/>
                  </a:lnTo>
                  <a:lnTo>
                    <a:pt x="2400" y="66"/>
                  </a:lnTo>
                  <a:lnTo>
                    <a:pt x="2388" y="60"/>
                  </a:lnTo>
                  <a:lnTo>
                    <a:pt x="2376" y="60"/>
                  </a:lnTo>
                  <a:lnTo>
                    <a:pt x="2364" y="72"/>
                  </a:lnTo>
                  <a:lnTo>
                    <a:pt x="2364" y="78"/>
                  </a:lnTo>
                  <a:lnTo>
                    <a:pt x="2352" y="78"/>
                  </a:lnTo>
                  <a:lnTo>
                    <a:pt x="2334" y="60"/>
                  </a:lnTo>
                  <a:lnTo>
                    <a:pt x="2322" y="60"/>
                  </a:lnTo>
                  <a:lnTo>
                    <a:pt x="2304" y="54"/>
                  </a:lnTo>
                  <a:lnTo>
                    <a:pt x="2292" y="48"/>
                  </a:lnTo>
                  <a:lnTo>
                    <a:pt x="2292" y="36"/>
                  </a:lnTo>
                  <a:lnTo>
                    <a:pt x="2298" y="24"/>
                  </a:lnTo>
                  <a:lnTo>
                    <a:pt x="2310" y="12"/>
                  </a:lnTo>
                  <a:lnTo>
                    <a:pt x="2298" y="0"/>
                  </a:lnTo>
                  <a:lnTo>
                    <a:pt x="2286" y="6"/>
                  </a:lnTo>
                  <a:lnTo>
                    <a:pt x="2280" y="12"/>
                  </a:lnTo>
                  <a:lnTo>
                    <a:pt x="2274" y="24"/>
                  </a:lnTo>
                  <a:lnTo>
                    <a:pt x="2274" y="30"/>
                  </a:lnTo>
                  <a:lnTo>
                    <a:pt x="2268" y="42"/>
                  </a:lnTo>
                  <a:lnTo>
                    <a:pt x="558" y="42"/>
                  </a:lnTo>
                  <a:lnTo>
                    <a:pt x="552" y="54"/>
                  </a:lnTo>
                  <a:lnTo>
                    <a:pt x="552" y="60"/>
                  </a:lnTo>
                  <a:lnTo>
                    <a:pt x="546" y="60"/>
                  </a:lnTo>
                  <a:lnTo>
                    <a:pt x="546" y="72"/>
                  </a:lnTo>
                  <a:lnTo>
                    <a:pt x="540" y="84"/>
                  </a:lnTo>
                  <a:lnTo>
                    <a:pt x="540" y="108"/>
                  </a:lnTo>
                  <a:lnTo>
                    <a:pt x="510" y="126"/>
                  </a:lnTo>
                  <a:lnTo>
                    <a:pt x="504" y="144"/>
                  </a:lnTo>
                  <a:lnTo>
                    <a:pt x="486" y="168"/>
                  </a:lnTo>
                  <a:lnTo>
                    <a:pt x="438" y="180"/>
                  </a:lnTo>
                  <a:lnTo>
                    <a:pt x="474" y="162"/>
                  </a:lnTo>
                  <a:lnTo>
                    <a:pt x="450" y="162"/>
                  </a:lnTo>
                  <a:lnTo>
                    <a:pt x="456" y="156"/>
                  </a:lnTo>
                  <a:lnTo>
                    <a:pt x="462" y="144"/>
                  </a:lnTo>
                  <a:lnTo>
                    <a:pt x="486" y="120"/>
                  </a:lnTo>
                  <a:lnTo>
                    <a:pt x="492" y="120"/>
                  </a:lnTo>
                  <a:lnTo>
                    <a:pt x="504" y="108"/>
                  </a:lnTo>
                  <a:lnTo>
                    <a:pt x="504" y="102"/>
                  </a:lnTo>
                  <a:lnTo>
                    <a:pt x="456" y="102"/>
                  </a:lnTo>
                  <a:lnTo>
                    <a:pt x="450" y="96"/>
                  </a:lnTo>
                  <a:lnTo>
                    <a:pt x="438" y="90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2" y="78"/>
                  </a:lnTo>
                  <a:lnTo>
                    <a:pt x="390" y="90"/>
                  </a:lnTo>
                  <a:lnTo>
                    <a:pt x="384" y="102"/>
                  </a:lnTo>
                  <a:lnTo>
                    <a:pt x="384" y="150"/>
                  </a:lnTo>
                  <a:lnTo>
                    <a:pt x="378" y="156"/>
                  </a:lnTo>
                  <a:lnTo>
                    <a:pt x="378" y="162"/>
                  </a:lnTo>
                  <a:lnTo>
                    <a:pt x="360" y="180"/>
                  </a:lnTo>
                  <a:lnTo>
                    <a:pt x="390" y="186"/>
                  </a:lnTo>
                  <a:lnTo>
                    <a:pt x="360" y="192"/>
                  </a:lnTo>
                  <a:lnTo>
                    <a:pt x="366" y="210"/>
                  </a:lnTo>
                  <a:lnTo>
                    <a:pt x="348" y="234"/>
                  </a:lnTo>
                  <a:lnTo>
                    <a:pt x="354" y="234"/>
                  </a:lnTo>
                  <a:lnTo>
                    <a:pt x="366" y="246"/>
                  </a:lnTo>
                  <a:lnTo>
                    <a:pt x="372" y="246"/>
                  </a:lnTo>
                  <a:lnTo>
                    <a:pt x="378" y="252"/>
                  </a:lnTo>
                  <a:lnTo>
                    <a:pt x="330" y="252"/>
                  </a:lnTo>
                  <a:lnTo>
                    <a:pt x="324" y="264"/>
                  </a:lnTo>
                  <a:lnTo>
                    <a:pt x="306" y="282"/>
                  </a:lnTo>
                  <a:lnTo>
                    <a:pt x="270" y="342"/>
                  </a:lnTo>
                  <a:lnTo>
                    <a:pt x="258" y="360"/>
                  </a:lnTo>
                  <a:lnTo>
                    <a:pt x="216" y="402"/>
                  </a:lnTo>
                  <a:lnTo>
                    <a:pt x="192" y="432"/>
                  </a:lnTo>
                  <a:lnTo>
                    <a:pt x="174" y="456"/>
                  </a:lnTo>
                  <a:lnTo>
                    <a:pt x="168" y="462"/>
                  </a:lnTo>
                  <a:lnTo>
                    <a:pt x="174" y="480"/>
                  </a:lnTo>
                  <a:lnTo>
                    <a:pt x="168" y="480"/>
                  </a:lnTo>
                  <a:lnTo>
                    <a:pt x="162" y="486"/>
                  </a:lnTo>
                  <a:lnTo>
                    <a:pt x="150" y="492"/>
                  </a:lnTo>
                  <a:lnTo>
                    <a:pt x="126" y="516"/>
                  </a:lnTo>
                  <a:lnTo>
                    <a:pt x="120" y="534"/>
                  </a:lnTo>
                  <a:lnTo>
                    <a:pt x="120" y="546"/>
                  </a:lnTo>
                  <a:lnTo>
                    <a:pt x="102" y="570"/>
                  </a:lnTo>
                  <a:lnTo>
                    <a:pt x="96" y="618"/>
                  </a:lnTo>
                  <a:lnTo>
                    <a:pt x="90" y="630"/>
                  </a:lnTo>
                  <a:lnTo>
                    <a:pt x="72" y="648"/>
                  </a:lnTo>
                  <a:lnTo>
                    <a:pt x="60" y="672"/>
                  </a:lnTo>
                  <a:lnTo>
                    <a:pt x="54" y="678"/>
                  </a:lnTo>
                  <a:lnTo>
                    <a:pt x="42" y="684"/>
                  </a:lnTo>
                  <a:lnTo>
                    <a:pt x="18" y="708"/>
                  </a:lnTo>
                  <a:lnTo>
                    <a:pt x="12" y="720"/>
                  </a:lnTo>
                  <a:lnTo>
                    <a:pt x="18" y="732"/>
                  </a:lnTo>
                  <a:lnTo>
                    <a:pt x="36" y="750"/>
                  </a:lnTo>
                  <a:lnTo>
                    <a:pt x="36" y="762"/>
                  </a:lnTo>
                  <a:lnTo>
                    <a:pt x="30" y="774"/>
                  </a:lnTo>
                  <a:lnTo>
                    <a:pt x="18" y="786"/>
                  </a:lnTo>
                  <a:lnTo>
                    <a:pt x="12" y="798"/>
                  </a:lnTo>
                  <a:lnTo>
                    <a:pt x="6" y="816"/>
                  </a:lnTo>
                  <a:lnTo>
                    <a:pt x="0" y="828"/>
                  </a:lnTo>
                  <a:lnTo>
                    <a:pt x="0" y="840"/>
                  </a:lnTo>
                  <a:lnTo>
                    <a:pt x="6" y="852"/>
                  </a:lnTo>
                  <a:lnTo>
                    <a:pt x="12" y="870"/>
                  </a:lnTo>
                  <a:lnTo>
                    <a:pt x="12" y="882"/>
                  </a:lnTo>
                  <a:lnTo>
                    <a:pt x="18" y="900"/>
                  </a:lnTo>
                  <a:lnTo>
                    <a:pt x="24" y="906"/>
                  </a:lnTo>
                  <a:lnTo>
                    <a:pt x="24" y="912"/>
                  </a:lnTo>
                  <a:lnTo>
                    <a:pt x="48" y="894"/>
                  </a:lnTo>
                  <a:lnTo>
                    <a:pt x="114" y="900"/>
                  </a:lnTo>
                  <a:lnTo>
                    <a:pt x="78" y="900"/>
                  </a:lnTo>
                  <a:lnTo>
                    <a:pt x="66" y="906"/>
                  </a:lnTo>
                  <a:lnTo>
                    <a:pt x="60" y="906"/>
                  </a:lnTo>
                  <a:lnTo>
                    <a:pt x="48" y="918"/>
                  </a:lnTo>
                  <a:lnTo>
                    <a:pt x="48" y="942"/>
                  </a:lnTo>
                  <a:lnTo>
                    <a:pt x="30" y="924"/>
                  </a:lnTo>
                  <a:lnTo>
                    <a:pt x="24" y="924"/>
                  </a:lnTo>
                  <a:lnTo>
                    <a:pt x="18" y="936"/>
                  </a:lnTo>
                  <a:lnTo>
                    <a:pt x="18" y="942"/>
                  </a:lnTo>
                  <a:lnTo>
                    <a:pt x="12" y="960"/>
                  </a:lnTo>
                  <a:lnTo>
                    <a:pt x="12" y="978"/>
                  </a:lnTo>
                  <a:lnTo>
                    <a:pt x="18" y="984"/>
                  </a:lnTo>
                  <a:lnTo>
                    <a:pt x="30" y="990"/>
                  </a:lnTo>
                  <a:lnTo>
                    <a:pt x="42" y="990"/>
                  </a:lnTo>
                  <a:lnTo>
                    <a:pt x="42" y="1002"/>
                  </a:lnTo>
                  <a:lnTo>
                    <a:pt x="36" y="1008"/>
                  </a:lnTo>
                  <a:lnTo>
                    <a:pt x="36" y="1014"/>
                  </a:lnTo>
                  <a:lnTo>
                    <a:pt x="18" y="1032"/>
                  </a:lnTo>
                  <a:lnTo>
                    <a:pt x="12" y="1044"/>
                  </a:lnTo>
                  <a:lnTo>
                    <a:pt x="12" y="1056"/>
                  </a:lnTo>
                  <a:lnTo>
                    <a:pt x="18" y="1068"/>
                  </a:lnTo>
                  <a:lnTo>
                    <a:pt x="24" y="1074"/>
                  </a:lnTo>
                  <a:lnTo>
                    <a:pt x="36" y="1098"/>
                  </a:lnTo>
                  <a:lnTo>
                    <a:pt x="42" y="1104"/>
                  </a:lnTo>
                  <a:lnTo>
                    <a:pt x="54" y="1128"/>
                  </a:lnTo>
                  <a:lnTo>
                    <a:pt x="60" y="1134"/>
                  </a:lnTo>
                  <a:lnTo>
                    <a:pt x="60" y="1146"/>
                  </a:lnTo>
                  <a:lnTo>
                    <a:pt x="54" y="1152"/>
                  </a:lnTo>
                  <a:lnTo>
                    <a:pt x="42" y="1176"/>
                  </a:lnTo>
                  <a:lnTo>
                    <a:pt x="36" y="1182"/>
                  </a:lnTo>
                  <a:lnTo>
                    <a:pt x="36" y="1188"/>
                  </a:lnTo>
                  <a:lnTo>
                    <a:pt x="42" y="1194"/>
                  </a:lnTo>
                  <a:lnTo>
                    <a:pt x="54" y="1194"/>
                  </a:lnTo>
                  <a:lnTo>
                    <a:pt x="72" y="1200"/>
                  </a:lnTo>
                  <a:lnTo>
                    <a:pt x="102" y="1200"/>
                  </a:lnTo>
                  <a:lnTo>
                    <a:pt x="102" y="1212"/>
                  </a:lnTo>
                  <a:lnTo>
                    <a:pt x="120" y="1230"/>
                  </a:lnTo>
                  <a:lnTo>
                    <a:pt x="132" y="1230"/>
                  </a:lnTo>
                  <a:lnTo>
                    <a:pt x="144" y="1224"/>
                  </a:lnTo>
                  <a:lnTo>
                    <a:pt x="150" y="1224"/>
                  </a:lnTo>
                  <a:lnTo>
                    <a:pt x="162" y="1218"/>
                  </a:lnTo>
                  <a:lnTo>
                    <a:pt x="168" y="1248"/>
                  </a:lnTo>
                  <a:lnTo>
                    <a:pt x="174" y="1248"/>
                  </a:lnTo>
                  <a:lnTo>
                    <a:pt x="180" y="1254"/>
                  </a:lnTo>
                  <a:lnTo>
                    <a:pt x="204" y="1266"/>
                  </a:lnTo>
                  <a:lnTo>
                    <a:pt x="216" y="1290"/>
                  </a:lnTo>
                  <a:lnTo>
                    <a:pt x="216" y="1314"/>
                  </a:lnTo>
                  <a:lnTo>
                    <a:pt x="210" y="1338"/>
                  </a:lnTo>
                  <a:lnTo>
                    <a:pt x="216" y="1344"/>
                  </a:lnTo>
                  <a:lnTo>
                    <a:pt x="360" y="1338"/>
                  </a:lnTo>
                  <a:lnTo>
                    <a:pt x="354" y="1344"/>
                  </a:lnTo>
                  <a:lnTo>
                    <a:pt x="354" y="1350"/>
                  </a:lnTo>
                  <a:lnTo>
                    <a:pt x="360" y="1350"/>
                  </a:lnTo>
                  <a:lnTo>
                    <a:pt x="570" y="1446"/>
                  </a:lnTo>
                  <a:lnTo>
                    <a:pt x="774" y="1446"/>
                  </a:lnTo>
                  <a:lnTo>
                    <a:pt x="774" y="1440"/>
                  </a:lnTo>
                  <a:lnTo>
                    <a:pt x="780" y="1428"/>
                  </a:lnTo>
                  <a:lnTo>
                    <a:pt x="780" y="1410"/>
                  </a:lnTo>
                  <a:lnTo>
                    <a:pt x="786" y="1404"/>
                  </a:lnTo>
                  <a:lnTo>
                    <a:pt x="900" y="1404"/>
                  </a:lnTo>
                  <a:lnTo>
                    <a:pt x="912" y="1416"/>
                  </a:lnTo>
                  <a:lnTo>
                    <a:pt x="912" y="1440"/>
                  </a:lnTo>
                  <a:lnTo>
                    <a:pt x="942" y="1452"/>
                  </a:lnTo>
                  <a:lnTo>
                    <a:pt x="948" y="1482"/>
                  </a:lnTo>
                  <a:lnTo>
                    <a:pt x="960" y="1482"/>
                  </a:lnTo>
                  <a:lnTo>
                    <a:pt x="972" y="1488"/>
                  </a:lnTo>
                  <a:lnTo>
                    <a:pt x="984" y="1500"/>
                  </a:lnTo>
                  <a:lnTo>
                    <a:pt x="990" y="1512"/>
                  </a:lnTo>
                  <a:lnTo>
                    <a:pt x="990" y="1554"/>
                  </a:lnTo>
                  <a:lnTo>
                    <a:pt x="984" y="1566"/>
                  </a:lnTo>
                  <a:lnTo>
                    <a:pt x="984" y="1578"/>
                  </a:lnTo>
                  <a:lnTo>
                    <a:pt x="1014" y="1608"/>
                  </a:lnTo>
                  <a:lnTo>
                    <a:pt x="1026" y="1614"/>
                  </a:lnTo>
                  <a:lnTo>
                    <a:pt x="1044" y="1626"/>
                  </a:lnTo>
                  <a:lnTo>
                    <a:pt x="1056" y="1626"/>
                  </a:lnTo>
                  <a:lnTo>
                    <a:pt x="1080" y="1614"/>
                  </a:lnTo>
                  <a:lnTo>
                    <a:pt x="1092" y="1602"/>
                  </a:lnTo>
                  <a:lnTo>
                    <a:pt x="1104" y="1578"/>
                  </a:lnTo>
                  <a:lnTo>
                    <a:pt x="1116" y="1566"/>
                  </a:lnTo>
                  <a:lnTo>
                    <a:pt x="1134" y="1566"/>
                  </a:lnTo>
                  <a:lnTo>
                    <a:pt x="1134" y="1560"/>
                  </a:lnTo>
                  <a:lnTo>
                    <a:pt x="1152" y="1566"/>
                  </a:lnTo>
                  <a:lnTo>
                    <a:pt x="1194" y="1566"/>
                  </a:lnTo>
                  <a:lnTo>
                    <a:pt x="1200" y="1578"/>
                  </a:lnTo>
                  <a:lnTo>
                    <a:pt x="1206" y="1584"/>
                  </a:lnTo>
                  <a:lnTo>
                    <a:pt x="1212" y="1596"/>
                  </a:lnTo>
                  <a:lnTo>
                    <a:pt x="1224" y="1608"/>
                  </a:lnTo>
                  <a:lnTo>
                    <a:pt x="1230" y="1620"/>
                  </a:lnTo>
                  <a:lnTo>
                    <a:pt x="1242" y="1632"/>
                  </a:lnTo>
                  <a:lnTo>
                    <a:pt x="1242" y="1656"/>
                  </a:lnTo>
                  <a:lnTo>
                    <a:pt x="1236" y="1668"/>
                  </a:lnTo>
                  <a:lnTo>
                    <a:pt x="1236" y="1680"/>
                  </a:lnTo>
                  <a:lnTo>
                    <a:pt x="1242" y="1692"/>
                  </a:lnTo>
                  <a:lnTo>
                    <a:pt x="1254" y="1698"/>
                  </a:lnTo>
                  <a:lnTo>
                    <a:pt x="1254" y="1722"/>
                  </a:lnTo>
                  <a:lnTo>
                    <a:pt x="1260" y="1728"/>
                  </a:lnTo>
                  <a:lnTo>
                    <a:pt x="1272" y="1734"/>
                  </a:lnTo>
                  <a:lnTo>
                    <a:pt x="1284" y="1746"/>
                  </a:lnTo>
                  <a:lnTo>
                    <a:pt x="1284" y="1752"/>
                  </a:lnTo>
                  <a:lnTo>
                    <a:pt x="1278" y="1758"/>
                  </a:lnTo>
                  <a:lnTo>
                    <a:pt x="1272" y="1758"/>
                  </a:lnTo>
                  <a:lnTo>
                    <a:pt x="1272" y="1794"/>
                  </a:lnTo>
                  <a:lnTo>
                    <a:pt x="1284" y="1806"/>
                  </a:lnTo>
                  <a:lnTo>
                    <a:pt x="1284" y="1836"/>
                  </a:lnTo>
                  <a:lnTo>
                    <a:pt x="1296" y="1848"/>
                  </a:lnTo>
                  <a:lnTo>
                    <a:pt x="1314" y="1854"/>
                  </a:lnTo>
                  <a:lnTo>
                    <a:pt x="1326" y="1854"/>
                  </a:lnTo>
                  <a:lnTo>
                    <a:pt x="1338" y="1866"/>
                  </a:lnTo>
                  <a:lnTo>
                    <a:pt x="1380" y="1866"/>
                  </a:lnTo>
                  <a:lnTo>
                    <a:pt x="1380" y="1872"/>
                  </a:lnTo>
                  <a:lnTo>
                    <a:pt x="1386" y="1884"/>
                  </a:lnTo>
                  <a:lnTo>
                    <a:pt x="1410" y="1884"/>
                  </a:lnTo>
                  <a:lnTo>
                    <a:pt x="1410" y="1878"/>
                  </a:lnTo>
                  <a:lnTo>
                    <a:pt x="1398" y="1806"/>
                  </a:lnTo>
                  <a:lnTo>
                    <a:pt x="1416" y="1788"/>
                  </a:lnTo>
                  <a:lnTo>
                    <a:pt x="1398" y="1776"/>
                  </a:lnTo>
                  <a:lnTo>
                    <a:pt x="1398" y="1758"/>
                  </a:lnTo>
                  <a:lnTo>
                    <a:pt x="1404" y="1764"/>
                  </a:lnTo>
                  <a:lnTo>
                    <a:pt x="1422" y="1764"/>
                  </a:lnTo>
                  <a:lnTo>
                    <a:pt x="1428" y="1758"/>
                  </a:lnTo>
                  <a:lnTo>
                    <a:pt x="1428" y="1728"/>
                  </a:lnTo>
                  <a:lnTo>
                    <a:pt x="1452" y="1722"/>
                  </a:lnTo>
                  <a:lnTo>
                    <a:pt x="1458" y="1698"/>
                  </a:lnTo>
                  <a:lnTo>
                    <a:pt x="1476" y="1704"/>
                  </a:lnTo>
                  <a:lnTo>
                    <a:pt x="1494" y="1692"/>
                  </a:lnTo>
                  <a:lnTo>
                    <a:pt x="1488" y="1668"/>
                  </a:lnTo>
                  <a:lnTo>
                    <a:pt x="1500" y="1680"/>
                  </a:lnTo>
                  <a:lnTo>
                    <a:pt x="1500" y="1668"/>
                  </a:lnTo>
                  <a:lnTo>
                    <a:pt x="1506" y="1656"/>
                  </a:lnTo>
                  <a:lnTo>
                    <a:pt x="1512" y="1650"/>
                  </a:lnTo>
                  <a:lnTo>
                    <a:pt x="1518" y="1650"/>
                  </a:lnTo>
                  <a:lnTo>
                    <a:pt x="1524" y="1656"/>
                  </a:lnTo>
                  <a:lnTo>
                    <a:pt x="1524" y="1668"/>
                  </a:lnTo>
                  <a:lnTo>
                    <a:pt x="1542" y="1668"/>
                  </a:lnTo>
                  <a:lnTo>
                    <a:pt x="1554" y="1662"/>
                  </a:lnTo>
                  <a:lnTo>
                    <a:pt x="1572" y="1656"/>
                  </a:lnTo>
                  <a:lnTo>
                    <a:pt x="1596" y="1644"/>
                  </a:lnTo>
                  <a:lnTo>
                    <a:pt x="1602" y="1638"/>
                  </a:lnTo>
                  <a:lnTo>
                    <a:pt x="1608" y="1626"/>
                  </a:lnTo>
                  <a:lnTo>
                    <a:pt x="1620" y="1620"/>
                  </a:lnTo>
                  <a:lnTo>
                    <a:pt x="1626" y="1608"/>
                  </a:lnTo>
                  <a:lnTo>
                    <a:pt x="1632" y="1602"/>
                  </a:lnTo>
                  <a:lnTo>
                    <a:pt x="1632" y="1590"/>
                  </a:lnTo>
                  <a:lnTo>
                    <a:pt x="1626" y="1584"/>
                  </a:lnTo>
                  <a:lnTo>
                    <a:pt x="1626" y="1566"/>
                  </a:lnTo>
                  <a:lnTo>
                    <a:pt x="1632" y="1566"/>
                  </a:lnTo>
                  <a:lnTo>
                    <a:pt x="1656" y="1578"/>
                  </a:lnTo>
                  <a:lnTo>
                    <a:pt x="1662" y="1584"/>
                  </a:lnTo>
                  <a:lnTo>
                    <a:pt x="1674" y="1590"/>
                  </a:lnTo>
                  <a:lnTo>
                    <a:pt x="1686" y="1590"/>
                  </a:lnTo>
                  <a:lnTo>
                    <a:pt x="1692" y="1584"/>
                  </a:lnTo>
                  <a:lnTo>
                    <a:pt x="1710" y="1548"/>
                  </a:lnTo>
                  <a:lnTo>
                    <a:pt x="1716" y="1548"/>
                  </a:lnTo>
                  <a:lnTo>
                    <a:pt x="1734" y="1566"/>
                  </a:lnTo>
                  <a:lnTo>
                    <a:pt x="1746" y="1566"/>
                  </a:lnTo>
                  <a:lnTo>
                    <a:pt x="1752" y="1560"/>
                  </a:lnTo>
                  <a:lnTo>
                    <a:pt x="1758" y="1548"/>
                  </a:lnTo>
                  <a:lnTo>
                    <a:pt x="1764" y="1542"/>
                  </a:lnTo>
                  <a:lnTo>
                    <a:pt x="1770" y="1554"/>
                  </a:lnTo>
                  <a:lnTo>
                    <a:pt x="1776" y="1560"/>
                  </a:lnTo>
                  <a:lnTo>
                    <a:pt x="1782" y="1572"/>
                  </a:lnTo>
                  <a:lnTo>
                    <a:pt x="1794" y="1578"/>
                  </a:lnTo>
                  <a:lnTo>
                    <a:pt x="1800" y="1584"/>
                  </a:lnTo>
                  <a:lnTo>
                    <a:pt x="1818" y="1584"/>
                  </a:lnTo>
                  <a:lnTo>
                    <a:pt x="1824" y="1578"/>
                  </a:lnTo>
                  <a:lnTo>
                    <a:pt x="1830" y="1566"/>
                  </a:lnTo>
                  <a:lnTo>
                    <a:pt x="1842" y="1554"/>
                  </a:lnTo>
                  <a:lnTo>
                    <a:pt x="1848" y="1554"/>
                  </a:lnTo>
                  <a:lnTo>
                    <a:pt x="1860" y="1560"/>
                  </a:lnTo>
                  <a:lnTo>
                    <a:pt x="1872" y="1572"/>
                  </a:lnTo>
                  <a:lnTo>
                    <a:pt x="1872" y="1584"/>
                  </a:lnTo>
                  <a:lnTo>
                    <a:pt x="1878" y="1596"/>
                  </a:lnTo>
                  <a:lnTo>
                    <a:pt x="1878" y="1614"/>
                  </a:lnTo>
                  <a:lnTo>
                    <a:pt x="1914" y="1614"/>
                  </a:lnTo>
                  <a:lnTo>
                    <a:pt x="1920" y="1620"/>
                  </a:lnTo>
                  <a:lnTo>
                    <a:pt x="1926" y="1620"/>
                  </a:lnTo>
                  <a:lnTo>
                    <a:pt x="1926" y="1608"/>
                  </a:lnTo>
                  <a:lnTo>
                    <a:pt x="1932" y="1602"/>
                  </a:lnTo>
                  <a:lnTo>
                    <a:pt x="1932" y="1608"/>
                  </a:lnTo>
                  <a:lnTo>
                    <a:pt x="1956" y="1632"/>
                  </a:lnTo>
                  <a:lnTo>
                    <a:pt x="1962" y="1626"/>
                  </a:lnTo>
                  <a:lnTo>
                    <a:pt x="1968" y="1614"/>
                  </a:lnTo>
                  <a:lnTo>
                    <a:pt x="1968" y="1596"/>
                  </a:lnTo>
                  <a:lnTo>
                    <a:pt x="1962" y="1584"/>
                  </a:lnTo>
                  <a:lnTo>
                    <a:pt x="1980" y="1590"/>
                  </a:lnTo>
                  <a:lnTo>
                    <a:pt x="1992" y="1608"/>
                  </a:lnTo>
                  <a:lnTo>
                    <a:pt x="2004" y="1614"/>
                  </a:lnTo>
                  <a:lnTo>
                    <a:pt x="2004" y="1626"/>
                  </a:lnTo>
                  <a:lnTo>
                    <a:pt x="2010" y="1626"/>
                  </a:lnTo>
                  <a:lnTo>
                    <a:pt x="2016" y="1632"/>
                  </a:lnTo>
                  <a:lnTo>
                    <a:pt x="2028" y="1632"/>
                  </a:lnTo>
                  <a:lnTo>
                    <a:pt x="2034" y="1626"/>
                  </a:lnTo>
                  <a:lnTo>
                    <a:pt x="2034" y="1620"/>
                  </a:lnTo>
                  <a:lnTo>
                    <a:pt x="2028" y="1608"/>
                  </a:lnTo>
                  <a:lnTo>
                    <a:pt x="2022" y="1602"/>
                  </a:lnTo>
                  <a:lnTo>
                    <a:pt x="2010" y="1596"/>
                  </a:lnTo>
                  <a:lnTo>
                    <a:pt x="2004" y="1590"/>
                  </a:lnTo>
                  <a:lnTo>
                    <a:pt x="1998" y="1578"/>
                  </a:lnTo>
                  <a:lnTo>
                    <a:pt x="2010" y="1578"/>
                  </a:lnTo>
                  <a:lnTo>
                    <a:pt x="2022" y="1566"/>
                  </a:lnTo>
                  <a:lnTo>
                    <a:pt x="2022" y="1554"/>
                  </a:lnTo>
                  <a:lnTo>
                    <a:pt x="2016" y="1548"/>
                  </a:lnTo>
                  <a:lnTo>
                    <a:pt x="1968" y="1548"/>
                  </a:lnTo>
                  <a:lnTo>
                    <a:pt x="1962" y="1542"/>
                  </a:lnTo>
                  <a:lnTo>
                    <a:pt x="1962" y="1530"/>
                  </a:lnTo>
                  <a:lnTo>
                    <a:pt x="1968" y="1524"/>
                  </a:lnTo>
                  <a:lnTo>
                    <a:pt x="1986" y="1524"/>
                  </a:lnTo>
                  <a:lnTo>
                    <a:pt x="1998" y="1530"/>
                  </a:lnTo>
                  <a:lnTo>
                    <a:pt x="2004" y="1530"/>
                  </a:lnTo>
                  <a:lnTo>
                    <a:pt x="2016" y="1536"/>
                  </a:lnTo>
                  <a:lnTo>
                    <a:pt x="2028" y="1536"/>
                  </a:lnTo>
                  <a:lnTo>
                    <a:pt x="2064" y="1518"/>
                  </a:lnTo>
                  <a:lnTo>
                    <a:pt x="2070" y="1512"/>
                  </a:lnTo>
                  <a:lnTo>
                    <a:pt x="2082" y="1512"/>
                  </a:lnTo>
                  <a:lnTo>
                    <a:pt x="2082" y="1518"/>
                  </a:lnTo>
                  <a:lnTo>
                    <a:pt x="2106" y="1518"/>
                  </a:lnTo>
                  <a:lnTo>
                    <a:pt x="2118" y="1512"/>
                  </a:lnTo>
                  <a:lnTo>
                    <a:pt x="2124" y="1512"/>
                  </a:lnTo>
                  <a:lnTo>
                    <a:pt x="2130" y="1506"/>
                  </a:lnTo>
                  <a:lnTo>
                    <a:pt x="2130" y="1500"/>
                  </a:lnTo>
                  <a:lnTo>
                    <a:pt x="2136" y="1488"/>
                  </a:lnTo>
                  <a:lnTo>
                    <a:pt x="2136" y="1482"/>
                  </a:lnTo>
                  <a:lnTo>
                    <a:pt x="2142" y="1482"/>
                  </a:lnTo>
                  <a:lnTo>
                    <a:pt x="2142" y="1488"/>
                  </a:lnTo>
                  <a:lnTo>
                    <a:pt x="2148" y="1500"/>
                  </a:lnTo>
                  <a:lnTo>
                    <a:pt x="2148" y="1524"/>
                  </a:lnTo>
                  <a:lnTo>
                    <a:pt x="2154" y="1524"/>
                  </a:lnTo>
                  <a:lnTo>
                    <a:pt x="2160" y="1518"/>
                  </a:lnTo>
                  <a:lnTo>
                    <a:pt x="2172" y="1512"/>
                  </a:lnTo>
                  <a:lnTo>
                    <a:pt x="2190" y="1512"/>
                  </a:lnTo>
                  <a:lnTo>
                    <a:pt x="2202" y="1506"/>
                  </a:lnTo>
                  <a:lnTo>
                    <a:pt x="2214" y="1506"/>
                  </a:lnTo>
                  <a:lnTo>
                    <a:pt x="2226" y="1512"/>
                  </a:lnTo>
                  <a:lnTo>
                    <a:pt x="2232" y="1524"/>
                  </a:lnTo>
                  <a:lnTo>
                    <a:pt x="2232" y="1506"/>
                  </a:lnTo>
                  <a:lnTo>
                    <a:pt x="2244" y="1506"/>
                  </a:lnTo>
                  <a:lnTo>
                    <a:pt x="2256" y="1518"/>
                  </a:lnTo>
                  <a:lnTo>
                    <a:pt x="2256" y="1530"/>
                  </a:lnTo>
                  <a:lnTo>
                    <a:pt x="2286" y="1524"/>
                  </a:lnTo>
                  <a:lnTo>
                    <a:pt x="2280" y="1536"/>
                  </a:lnTo>
                  <a:lnTo>
                    <a:pt x="2280" y="1548"/>
                  </a:lnTo>
                  <a:lnTo>
                    <a:pt x="2286" y="1554"/>
                  </a:lnTo>
                  <a:lnTo>
                    <a:pt x="2286" y="1566"/>
                  </a:lnTo>
                  <a:lnTo>
                    <a:pt x="2298" y="1578"/>
                  </a:lnTo>
                  <a:lnTo>
                    <a:pt x="2310" y="1578"/>
                  </a:lnTo>
                  <a:lnTo>
                    <a:pt x="2328" y="1572"/>
                  </a:lnTo>
                  <a:lnTo>
                    <a:pt x="2352" y="1548"/>
                  </a:lnTo>
                  <a:lnTo>
                    <a:pt x="2370" y="1542"/>
                  </a:lnTo>
                  <a:lnTo>
                    <a:pt x="2382" y="1542"/>
                  </a:lnTo>
                  <a:lnTo>
                    <a:pt x="2394" y="1548"/>
                  </a:lnTo>
                  <a:lnTo>
                    <a:pt x="2400" y="1554"/>
                  </a:lnTo>
                  <a:lnTo>
                    <a:pt x="2418" y="1590"/>
                  </a:lnTo>
                  <a:lnTo>
                    <a:pt x="2418" y="1602"/>
                  </a:lnTo>
                  <a:lnTo>
                    <a:pt x="2424" y="1608"/>
                  </a:lnTo>
                  <a:lnTo>
                    <a:pt x="2436" y="1614"/>
                  </a:lnTo>
                  <a:lnTo>
                    <a:pt x="2466" y="1614"/>
                  </a:lnTo>
                  <a:lnTo>
                    <a:pt x="2460" y="1656"/>
                  </a:lnTo>
                  <a:lnTo>
                    <a:pt x="2460" y="1662"/>
                  </a:lnTo>
                  <a:lnTo>
                    <a:pt x="2454" y="1668"/>
                  </a:lnTo>
                  <a:lnTo>
                    <a:pt x="2436" y="1704"/>
                  </a:lnTo>
                  <a:lnTo>
                    <a:pt x="2436" y="1710"/>
                  </a:lnTo>
                  <a:lnTo>
                    <a:pt x="2448" y="1722"/>
                  </a:lnTo>
                  <a:lnTo>
                    <a:pt x="2454" y="1722"/>
                  </a:lnTo>
                  <a:lnTo>
                    <a:pt x="2460" y="1734"/>
                  </a:lnTo>
                  <a:lnTo>
                    <a:pt x="2436" y="1758"/>
                  </a:lnTo>
                  <a:lnTo>
                    <a:pt x="2454" y="1806"/>
                  </a:lnTo>
                  <a:lnTo>
                    <a:pt x="2472" y="1788"/>
                  </a:lnTo>
                  <a:lnTo>
                    <a:pt x="2478" y="1788"/>
                  </a:lnTo>
                  <a:lnTo>
                    <a:pt x="2478" y="1794"/>
                  </a:lnTo>
                  <a:lnTo>
                    <a:pt x="2472" y="1800"/>
                  </a:lnTo>
                  <a:lnTo>
                    <a:pt x="2466" y="1812"/>
                  </a:lnTo>
                  <a:lnTo>
                    <a:pt x="2466" y="1818"/>
                  </a:lnTo>
                  <a:lnTo>
                    <a:pt x="2460" y="1830"/>
                  </a:lnTo>
                  <a:lnTo>
                    <a:pt x="2478" y="1830"/>
                  </a:lnTo>
                  <a:lnTo>
                    <a:pt x="2478" y="1878"/>
                  </a:lnTo>
                  <a:lnTo>
                    <a:pt x="2496" y="1878"/>
                  </a:lnTo>
                  <a:lnTo>
                    <a:pt x="2502" y="1884"/>
                  </a:lnTo>
                  <a:lnTo>
                    <a:pt x="2508" y="1884"/>
                  </a:lnTo>
                  <a:lnTo>
                    <a:pt x="2508" y="1896"/>
                  </a:lnTo>
                  <a:lnTo>
                    <a:pt x="2502" y="1908"/>
                  </a:lnTo>
                  <a:lnTo>
                    <a:pt x="2502" y="1920"/>
                  </a:lnTo>
                  <a:lnTo>
                    <a:pt x="2526" y="1944"/>
                  </a:lnTo>
                  <a:lnTo>
                    <a:pt x="2532" y="1944"/>
                  </a:lnTo>
                  <a:lnTo>
                    <a:pt x="2538" y="1938"/>
                  </a:lnTo>
                  <a:lnTo>
                    <a:pt x="2550" y="1932"/>
                  </a:lnTo>
                  <a:lnTo>
                    <a:pt x="2556" y="1932"/>
                  </a:lnTo>
                  <a:lnTo>
                    <a:pt x="2562" y="1926"/>
                  </a:lnTo>
                  <a:lnTo>
                    <a:pt x="2568" y="1914"/>
                  </a:lnTo>
                  <a:lnTo>
                    <a:pt x="2568" y="1896"/>
                  </a:lnTo>
                  <a:lnTo>
                    <a:pt x="2586" y="1896"/>
                  </a:lnTo>
                  <a:lnTo>
                    <a:pt x="2586" y="1872"/>
                  </a:lnTo>
                  <a:lnTo>
                    <a:pt x="2604" y="1836"/>
                  </a:lnTo>
                  <a:lnTo>
                    <a:pt x="2604" y="1818"/>
                  </a:lnTo>
                  <a:lnTo>
                    <a:pt x="2610" y="1806"/>
                  </a:lnTo>
                  <a:lnTo>
                    <a:pt x="2610" y="1794"/>
                  </a:lnTo>
                  <a:lnTo>
                    <a:pt x="2604" y="1782"/>
                  </a:lnTo>
                  <a:lnTo>
                    <a:pt x="2604" y="1770"/>
                  </a:lnTo>
                  <a:lnTo>
                    <a:pt x="2598" y="1752"/>
                  </a:lnTo>
                  <a:lnTo>
                    <a:pt x="2592" y="1740"/>
                  </a:lnTo>
                  <a:lnTo>
                    <a:pt x="2586" y="1722"/>
                  </a:lnTo>
                  <a:lnTo>
                    <a:pt x="2586" y="1704"/>
                  </a:lnTo>
                  <a:lnTo>
                    <a:pt x="2592" y="1686"/>
                  </a:lnTo>
                  <a:lnTo>
                    <a:pt x="2598" y="1674"/>
                  </a:lnTo>
                  <a:lnTo>
                    <a:pt x="2598" y="1644"/>
                  </a:lnTo>
                  <a:lnTo>
                    <a:pt x="2592" y="1626"/>
                  </a:lnTo>
                  <a:lnTo>
                    <a:pt x="2586" y="1614"/>
                  </a:lnTo>
                  <a:lnTo>
                    <a:pt x="2580" y="1596"/>
                  </a:lnTo>
                  <a:lnTo>
                    <a:pt x="2574" y="1584"/>
                  </a:lnTo>
                  <a:lnTo>
                    <a:pt x="2574" y="1518"/>
                  </a:lnTo>
                  <a:lnTo>
                    <a:pt x="2580" y="1488"/>
                  </a:lnTo>
                  <a:lnTo>
                    <a:pt x="2586" y="1470"/>
                  </a:lnTo>
                  <a:lnTo>
                    <a:pt x="2598" y="1452"/>
                  </a:lnTo>
                  <a:lnTo>
                    <a:pt x="2604" y="1440"/>
                  </a:lnTo>
                  <a:lnTo>
                    <a:pt x="2610" y="1422"/>
                  </a:lnTo>
                  <a:lnTo>
                    <a:pt x="2616" y="1416"/>
                  </a:lnTo>
                  <a:lnTo>
                    <a:pt x="2616" y="1410"/>
                  </a:lnTo>
                  <a:lnTo>
                    <a:pt x="2628" y="1398"/>
                  </a:lnTo>
                  <a:lnTo>
                    <a:pt x="2652" y="1380"/>
                  </a:lnTo>
                  <a:lnTo>
                    <a:pt x="2658" y="1356"/>
                  </a:lnTo>
                  <a:lnTo>
                    <a:pt x="2670" y="1368"/>
                  </a:lnTo>
                  <a:lnTo>
                    <a:pt x="2676" y="1344"/>
                  </a:lnTo>
                  <a:lnTo>
                    <a:pt x="2730" y="1344"/>
                  </a:lnTo>
                  <a:lnTo>
                    <a:pt x="2730" y="1314"/>
                  </a:lnTo>
                  <a:lnTo>
                    <a:pt x="2748" y="1320"/>
                  </a:lnTo>
                  <a:lnTo>
                    <a:pt x="2754" y="1308"/>
                  </a:lnTo>
                  <a:lnTo>
                    <a:pt x="2772" y="1308"/>
                  </a:lnTo>
                  <a:lnTo>
                    <a:pt x="2796" y="1278"/>
                  </a:lnTo>
                  <a:lnTo>
                    <a:pt x="2796" y="1272"/>
                  </a:lnTo>
                  <a:lnTo>
                    <a:pt x="2802" y="1266"/>
                  </a:lnTo>
                  <a:lnTo>
                    <a:pt x="2814" y="1242"/>
                  </a:lnTo>
                  <a:lnTo>
                    <a:pt x="2832" y="1236"/>
                  </a:lnTo>
                  <a:lnTo>
                    <a:pt x="2862" y="1236"/>
                  </a:lnTo>
                  <a:lnTo>
                    <a:pt x="2874" y="1242"/>
                  </a:lnTo>
                  <a:lnTo>
                    <a:pt x="2886" y="1242"/>
                  </a:lnTo>
                  <a:lnTo>
                    <a:pt x="2892" y="1236"/>
                  </a:lnTo>
                  <a:lnTo>
                    <a:pt x="2904" y="1212"/>
                  </a:lnTo>
                  <a:lnTo>
                    <a:pt x="2910" y="1206"/>
                  </a:lnTo>
                  <a:lnTo>
                    <a:pt x="2916" y="1194"/>
                  </a:lnTo>
                  <a:lnTo>
                    <a:pt x="2928" y="1200"/>
                  </a:lnTo>
                  <a:lnTo>
                    <a:pt x="2934" y="1176"/>
                  </a:lnTo>
                  <a:lnTo>
                    <a:pt x="3018" y="1170"/>
                  </a:lnTo>
                  <a:lnTo>
                    <a:pt x="3024" y="1146"/>
                  </a:lnTo>
                  <a:lnTo>
                    <a:pt x="2982" y="1152"/>
                  </a:lnTo>
                  <a:lnTo>
                    <a:pt x="2988" y="1146"/>
                  </a:lnTo>
                  <a:lnTo>
                    <a:pt x="3000" y="1140"/>
                  </a:lnTo>
                  <a:lnTo>
                    <a:pt x="3006" y="1140"/>
                  </a:lnTo>
                  <a:lnTo>
                    <a:pt x="3006" y="1134"/>
                  </a:lnTo>
                  <a:lnTo>
                    <a:pt x="3000" y="1128"/>
                  </a:lnTo>
                  <a:lnTo>
                    <a:pt x="2994" y="1116"/>
                  </a:lnTo>
                  <a:lnTo>
                    <a:pt x="2988" y="1110"/>
                  </a:lnTo>
                  <a:lnTo>
                    <a:pt x="3024" y="1104"/>
                  </a:lnTo>
                  <a:lnTo>
                    <a:pt x="3048" y="1116"/>
                  </a:lnTo>
                  <a:lnTo>
                    <a:pt x="3078" y="1080"/>
                  </a:lnTo>
                  <a:lnTo>
                    <a:pt x="3024" y="1074"/>
                  </a:lnTo>
                  <a:lnTo>
                    <a:pt x="3024" y="1050"/>
                  </a:lnTo>
                  <a:lnTo>
                    <a:pt x="3036" y="1062"/>
                  </a:lnTo>
                  <a:lnTo>
                    <a:pt x="3078" y="1050"/>
                  </a:lnTo>
                  <a:lnTo>
                    <a:pt x="3084" y="990"/>
                  </a:lnTo>
                  <a:lnTo>
                    <a:pt x="3054" y="1002"/>
                  </a:lnTo>
                  <a:lnTo>
                    <a:pt x="3048" y="972"/>
                  </a:lnTo>
                  <a:lnTo>
                    <a:pt x="3024" y="960"/>
                  </a:lnTo>
                  <a:lnTo>
                    <a:pt x="3072" y="978"/>
                  </a:lnTo>
                  <a:lnTo>
                    <a:pt x="3078" y="972"/>
                  </a:lnTo>
                  <a:lnTo>
                    <a:pt x="3060" y="954"/>
                  </a:lnTo>
                  <a:lnTo>
                    <a:pt x="3090" y="954"/>
                  </a:lnTo>
                  <a:lnTo>
                    <a:pt x="3084" y="948"/>
                  </a:lnTo>
                  <a:lnTo>
                    <a:pt x="3078" y="936"/>
                  </a:lnTo>
                  <a:lnTo>
                    <a:pt x="3060" y="918"/>
                  </a:lnTo>
                  <a:lnTo>
                    <a:pt x="3054" y="906"/>
                  </a:lnTo>
                  <a:lnTo>
                    <a:pt x="3054" y="894"/>
                  </a:lnTo>
                  <a:lnTo>
                    <a:pt x="3060" y="888"/>
                  </a:lnTo>
                  <a:lnTo>
                    <a:pt x="3042" y="870"/>
                  </a:lnTo>
                  <a:lnTo>
                    <a:pt x="3042" y="864"/>
                  </a:lnTo>
                  <a:lnTo>
                    <a:pt x="3048" y="864"/>
                  </a:lnTo>
                  <a:lnTo>
                    <a:pt x="3066" y="846"/>
                  </a:lnTo>
                  <a:lnTo>
                    <a:pt x="3072" y="846"/>
                  </a:lnTo>
                  <a:lnTo>
                    <a:pt x="3066" y="870"/>
                  </a:lnTo>
                  <a:lnTo>
                    <a:pt x="3096" y="894"/>
                  </a:lnTo>
                  <a:lnTo>
                    <a:pt x="3096" y="888"/>
                  </a:lnTo>
                  <a:lnTo>
                    <a:pt x="3102" y="882"/>
                  </a:lnTo>
                  <a:lnTo>
                    <a:pt x="3102" y="864"/>
                  </a:lnTo>
                  <a:lnTo>
                    <a:pt x="3108" y="852"/>
                  </a:lnTo>
                  <a:lnTo>
                    <a:pt x="3108" y="834"/>
                  </a:lnTo>
                  <a:lnTo>
                    <a:pt x="3114" y="822"/>
                  </a:lnTo>
                  <a:lnTo>
                    <a:pt x="3144" y="792"/>
                  </a:lnTo>
                  <a:lnTo>
                    <a:pt x="3156" y="786"/>
                  </a:lnTo>
                  <a:lnTo>
                    <a:pt x="3162" y="786"/>
                  </a:lnTo>
                  <a:lnTo>
                    <a:pt x="3162" y="792"/>
                  </a:lnTo>
                  <a:lnTo>
                    <a:pt x="3150" y="816"/>
                  </a:lnTo>
                  <a:lnTo>
                    <a:pt x="3132" y="834"/>
                  </a:lnTo>
                  <a:lnTo>
                    <a:pt x="3126" y="846"/>
                  </a:lnTo>
                  <a:lnTo>
                    <a:pt x="3120" y="882"/>
                  </a:lnTo>
                  <a:lnTo>
                    <a:pt x="3138" y="882"/>
                  </a:lnTo>
                  <a:lnTo>
                    <a:pt x="3138" y="894"/>
                  </a:lnTo>
                  <a:lnTo>
                    <a:pt x="3132" y="906"/>
                  </a:lnTo>
                  <a:lnTo>
                    <a:pt x="3132" y="918"/>
                  </a:lnTo>
                  <a:lnTo>
                    <a:pt x="3114" y="936"/>
                  </a:lnTo>
                  <a:lnTo>
                    <a:pt x="3102" y="960"/>
                  </a:lnTo>
                  <a:lnTo>
                    <a:pt x="3102" y="978"/>
                  </a:lnTo>
                  <a:lnTo>
                    <a:pt x="3126" y="954"/>
                  </a:lnTo>
                  <a:lnTo>
                    <a:pt x="3132" y="942"/>
                  </a:lnTo>
                  <a:lnTo>
                    <a:pt x="3144" y="930"/>
                  </a:lnTo>
                  <a:lnTo>
                    <a:pt x="3168" y="918"/>
                  </a:lnTo>
                  <a:lnTo>
                    <a:pt x="3180" y="906"/>
                  </a:lnTo>
                  <a:lnTo>
                    <a:pt x="3192" y="882"/>
                  </a:lnTo>
                  <a:lnTo>
                    <a:pt x="3192" y="798"/>
                  </a:lnTo>
                  <a:lnTo>
                    <a:pt x="3198" y="780"/>
                  </a:lnTo>
                  <a:lnTo>
                    <a:pt x="3198" y="768"/>
                  </a:lnTo>
                  <a:lnTo>
                    <a:pt x="3204" y="756"/>
                  </a:lnTo>
                  <a:lnTo>
                    <a:pt x="3210" y="756"/>
                  </a:lnTo>
                  <a:lnTo>
                    <a:pt x="3210" y="768"/>
                  </a:lnTo>
                  <a:lnTo>
                    <a:pt x="3204" y="780"/>
                  </a:lnTo>
                  <a:lnTo>
                    <a:pt x="3204" y="798"/>
                  </a:lnTo>
                  <a:lnTo>
                    <a:pt x="3210" y="798"/>
                  </a:lnTo>
                  <a:lnTo>
                    <a:pt x="3216" y="804"/>
                  </a:lnTo>
                  <a:lnTo>
                    <a:pt x="3216" y="840"/>
                  </a:lnTo>
                  <a:lnTo>
                    <a:pt x="3234" y="822"/>
                  </a:lnTo>
                  <a:lnTo>
                    <a:pt x="3240" y="810"/>
                  </a:lnTo>
                  <a:lnTo>
                    <a:pt x="3288" y="762"/>
                  </a:lnTo>
                  <a:lnTo>
                    <a:pt x="3300" y="756"/>
                  </a:lnTo>
                  <a:lnTo>
                    <a:pt x="3324" y="732"/>
                  </a:lnTo>
                  <a:lnTo>
                    <a:pt x="3324" y="726"/>
                  </a:lnTo>
                  <a:lnTo>
                    <a:pt x="3318" y="720"/>
                  </a:lnTo>
                  <a:lnTo>
                    <a:pt x="3312" y="720"/>
                  </a:lnTo>
                  <a:lnTo>
                    <a:pt x="3306" y="714"/>
                  </a:lnTo>
                  <a:lnTo>
                    <a:pt x="3306" y="702"/>
                  </a:lnTo>
                  <a:lnTo>
                    <a:pt x="3312" y="696"/>
                  </a:lnTo>
                  <a:lnTo>
                    <a:pt x="3324" y="696"/>
                  </a:lnTo>
                  <a:lnTo>
                    <a:pt x="3330" y="702"/>
                  </a:lnTo>
                  <a:lnTo>
                    <a:pt x="3360" y="702"/>
                  </a:lnTo>
                  <a:lnTo>
                    <a:pt x="3390" y="696"/>
                  </a:lnTo>
                  <a:lnTo>
                    <a:pt x="3450" y="672"/>
                  </a:lnTo>
                  <a:lnTo>
                    <a:pt x="3462" y="666"/>
                  </a:lnTo>
                  <a:lnTo>
                    <a:pt x="3444" y="660"/>
                  </a:lnTo>
                  <a:lnTo>
                    <a:pt x="3438" y="660"/>
                  </a:lnTo>
                  <a:lnTo>
                    <a:pt x="3432" y="666"/>
                  </a:lnTo>
                  <a:lnTo>
                    <a:pt x="3414" y="672"/>
                  </a:lnTo>
                  <a:lnTo>
                    <a:pt x="3402" y="672"/>
                  </a:lnTo>
                  <a:lnTo>
                    <a:pt x="3390" y="678"/>
                  </a:lnTo>
                  <a:lnTo>
                    <a:pt x="3372" y="678"/>
                  </a:lnTo>
                  <a:lnTo>
                    <a:pt x="3360" y="684"/>
                  </a:lnTo>
                  <a:lnTo>
                    <a:pt x="3348" y="684"/>
                  </a:lnTo>
                  <a:lnTo>
                    <a:pt x="3342" y="678"/>
                  </a:lnTo>
                  <a:lnTo>
                    <a:pt x="3342" y="672"/>
                  </a:lnTo>
                  <a:lnTo>
                    <a:pt x="3348" y="666"/>
                  </a:lnTo>
                  <a:lnTo>
                    <a:pt x="3354" y="654"/>
                  </a:lnTo>
                  <a:lnTo>
                    <a:pt x="3366" y="654"/>
                  </a:lnTo>
                  <a:lnTo>
                    <a:pt x="3378" y="648"/>
                  </a:lnTo>
                  <a:lnTo>
                    <a:pt x="3402" y="648"/>
                  </a:lnTo>
                  <a:lnTo>
                    <a:pt x="3492" y="642"/>
                  </a:lnTo>
                  <a:lnTo>
                    <a:pt x="3534" y="606"/>
                  </a:lnTo>
                  <a:lnTo>
                    <a:pt x="3546" y="618"/>
                  </a:lnTo>
                  <a:lnTo>
                    <a:pt x="3570" y="606"/>
                  </a:lnTo>
                  <a:lnTo>
                    <a:pt x="3570" y="642"/>
                  </a:lnTo>
                  <a:lnTo>
                    <a:pt x="3600" y="618"/>
                  </a:lnTo>
                  <a:lnTo>
                    <a:pt x="3624" y="612"/>
                  </a:lnTo>
                  <a:lnTo>
                    <a:pt x="3630" y="582"/>
                  </a:lnTo>
                  <a:lnTo>
                    <a:pt x="3618" y="570"/>
                  </a:lnTo>
                  <a:lnTo>
                    <a:pt x="3612" y="600"/>
                  </a:lnTo>
                  <a:lnTo>
                    <a:pt x="3588" y="600"/>
                  </a:lnTo>
                  <a:lnTo>
                    <a:pt x="3588" y="576"/>
                  </a:lnTo>
                  <a:lnTo>
                    <a:pt x="3570" y="552"/>
                  </a:lnTo>
                  <a:lnTo>
                    <a:pt x="3594" y="540"/>
                  </a:lnTo>
                  <a:lnTo>
                    <a:pt x="3600" y="504"/>
                  </a:lnTo>
                  <a:lnTo>
                    <a:pt x="3612" y="498"/>
                  </a:lnTo>
                  <a:lnTo>
                    <a:pt x="3618" y="486"/>
                  </a:lnTo>
                  <a:lnTo>
                    <a:pt x="3630" y="480"/>
                  </a:lnTo>
                  <a:lnTo>
                    <a:pt x="3636" y="474"/>
                  </a:lnTo>
                  <a:lnTo>
                    <a:pt x="3648" y="468"/>
                  </a:lnTo>
                  <a:lnTo>
                    <a:pt x="3654" y="456"/>
                  </a:lnTo>
                  <a:lnTo>
                    <a:pt x="3654" y="450"/>
                  </a:lnTo>
                  <a:lnTo>
                    <a:pt x="3660" y="444"/>
                  </a:lnTo>
                  <a:lnTo>
                    <a:pt x="3660" y="438"/>
                  </a:lnTo>
                  <a:lnTo>
                    <a:pt x="3690" y="444"/>
                  </a:lnTo>
                  <a:lnTo>
                    <a:pt x="3702" y="426"/>
                  </a:lnTo>
                  <a:lnTo>
                    <a:pt x="3708" y="432"/>
                  </a:lnTo>
                  <a:lnTo>
                    <a:pt x="3720" y="432"/>
                  </a:lnTo>
                  <a:lnTo>
                    <a:pt x="3726" y="426"/>
                  </a:lnTo>
                  <a:lnTo>
                    <a:pt x="3738" y="420"/>
                  </a:lnTo>
                  <a:lnTo>
                    <a:pt x="3744" y="408"/>
                  </a:lnTo>
                  <a:lnTo>
                    <a:pt x="3756" y="402"/>
                  </a:lnTo>
                  <a:lnTo>
                    <a:pt x="3774" y="384"/>
                  </a:lnTo>
                  <a:lnTo>
                    <a:pt x="3774" y="414"/>
                  </a:lnTo>
                  <a:lnTo>
                    <a:pt x="3786" y="408"/>
                  </a:lnTo>
                  <a:lnTo>
                    <a:pt x="3792" y="402"/>
                  </a:lnTo>
                  <a:lnTo>
                    <a:pt x="3828" y="384"/>
                  </a:lnTo>
                  <a:lnTo>
                    <a:pt x="3834" y="378"/>
                  </a:lnTo>
                  <a:lnTo>
                    <a:pt x="3846" y="378"/>
                  </a:lnTo>
                  <a:lnTo>
                    <a:pt x="3858" y="372"/>
                  </a:lnTo>
                  <a:lnTo>
                    <a:pt x="3876" y="372"/>
                  </a:lnTo>
                  <a:lnTo>
                    <a:pt x="3888" y="366"/>
                  </a:lnTo>
                  <a:lnTo>
                    <a:pt x="3900" y="366"/>
                  </a:lnTo>
                  <a:lnTo>
                    <a:pt x="3900" y="330"/>
                  </a:lnTo>
                  <a:lnTo>
                    <a:pt x="3876" y="330"/>
                  </a:lnTo>
                  <a:lnTo>
                    <a:pt x="3876" y="324"/>
                  </a:lnTo>
                  <a:lnTo>
                    <a:pt x="3882" y="312"/>
                  </a:lnTo>
                  <a:lnTo>
                    <a:pt x="3894" y="300"/>
                  </a:lnTo>
                  <a:lnTo>
                    <a:pt x="3888" y="294"/>
                  </a:lnTo>
                  <a:lnTo>
                    <a:pt x="3882" y="294"/>
                  </a:lnTo>
                  <a:lnTo>
                    <a:pt x="3876" y="288"/>
                  </a:lnTo>
                  <a:lnTo>
                    <a:pt x="3876" y="276"/>
                  </a:lnTo>
                  <a:lnTo>
                    <a:pt x="3888" y="252"/>
                  </a:lnTo>
                  <a:lnTo>
                    <a:pt x="3900" y="222"/>
                  </a:lnTo>
                  <a:lnTo>
                    <a:pt x="3912" y="198"/>
                  </a:lnTo>
                  <a:lnTo>
                    <a:pt x="3918" y="174"/>
                  </a:lnTo>
                  <a:lnTo>
                    <a:pt x="3918" y="168"/>
                  </a:lnTo>
                  <a:lnTo>
                    <a:pt x="3912" y="162"/>
                  </a:lnTo>
                  <a:lnTo>
                    <a:pt x="3876" y="162"/>
                  </a:lnTo>
                  <a:lnTo>
                    <a:pt x="3864" y="168"/>
                  </a:lnTo>
                  <a:lnTo>
                    <a:pt x="3858" y="168"/>
                  </a:lnTo>
                  <a:close/>
                  <a:moveTo>
                    <a:pt x="2718" y="366"/>
                  </a:moveTo>
                  <a:lnTo>
                    <a:pt x="2712" y="366"/>
                  </a:lnTo>
                  <a:lnTo>
                    <a:pt x="2712" y="354"/>
                  </a:lnTo>
                  <a:lnTo>
                    <a:pt x="2718" y="348"/>
                  </a:lnTo>
                  <a:lnTo>
                    <a:pt x="2718" y="336"/>
                  </a:lnTo>
                  <a:lnTo>
                    <a:pt x="2712" y="336"/>
                  </a:lnTo>
                  <a:lnTo>
                    <a:pt x="2700" y="342"/>
                  </a:lnTo>
                  <a:lnTo>
                    <a:pt x="2694" y="348"/>
                  </a:lnTo>
                  <a:lnTo>
                    <a:pt x="2682" y="354"/>
                  </a:lnTo>
                  <a:lnTo>
                    <a:pt x="2676" y="372"/>
                  </a:lnTo>
                  <a:lnTo>
                    <a:pt x="2664" y="366"/>
                  </a:lnTo>
                  <a:lnTo>
                    <a:pt x="2664" y="378"/>
                  </a:lnTo>
                  <a:lnTo>
                    <a:pt x="2652" y="402"/>
                  </a:lnTo>
                  <a:lnTo>
                    <a:pt x="2628" y="414"/>
                  </a:lnTo>
                  <a:lnTo>
                    <a:pt x="2628" y="426"/>
                  </a:lnTo>
                  <a:lnTo>
                    <a:pt x="2634" y="432"/>
                  </a:lnTo>
                  <a:lnTo>
                    <a:pt x="2628" y="432"/>
                  </a:lnTo>
                  <a:lnTo>
                    <a:pt x="2598" y="462"/>
                  </a:lnTo>
                  <a:lnTo>
                    <a:pt x="2598" y="468"/>
                  </a:lnTo>
                  <a:lnTo>
                    <a:pt x="2604" y="474"/>
                  </a:lnTo>
                  <a:lnTo>
                    <a:pt x="2610" y="474"/>
                  </a:lnTo>
                  <a:lnTo>
                    <a:pt x="2616" y="480"/>
                  </a:lnTo>
                  <a:lnTo>
                    <a:pt x="2616" y="492"/>
                  </a:lnTo>
                  <a:lnTo>
                    <a:pt x="2610" y="498"/>
                  </a:lnTo>
                  <a:lnTo>
                    <a:pt x="2604" y="498"/>
                  </a:lnTo>
                  <a:lnTo>
                    <a:pt x="2604" y="510"/>
                  </a:lnTo>
                  <a:lnTo>
                    <a:pt x="2592" y="534"/>
                  </a:lnTo>
                  <a:lnTo>
                    <a:pt x="2580" y="552"/>
                  </a:lnTo>
                  <a:lnTo>
                    <a:pt x="2550" y="582"/>
                  </a:lnTo>
                  <a:lnTo>
                    <a:pt x="2478" y="618"/>
                  </a:lnTo>
                  <a:lnTo>
                    <a:pt x="2484" y="588"/>
                  </a:lnTo>
                  <a:lnTo>
                    <a:pt x="2478" y="582"/>
                  </a:lnTo>
                  <a:lnTo>
                    <a:pt x="2478" y="576"/>
                  </a:lnTo>
                  <a:lnTo>
                    <a:pt x="2472" y="570"/>
                  </a:lnTo>
                  <a:lnTo>
                    <a:pt x="2472" y="564"/>
                  </a:lnTo>
                  <a:lnTo>
                    <a:pt x="2478" y="552"/>
                  </a:lnTo>
                  <a:lnTo>
                    <a:pt x="2496" y="534"/>
                  </a:lnTo>
                  <a:lnTo>
                    <a:pt x="2502" y="522"/>
                  </a:lnTo>
                  <a:lnTo>
                    <a:pt x="2502" y="516"/>
                  </a:lnTo>
                  <a:lnTo>
                    <a:pt x="2496" y="510"/>
                  </a:lnTo>
                  <a:lnTo>
                    <a:pt x="2496" y="492"/>
                  </a:lnTo>
                  <a:lnTo>
                    <a:pt x="2502" y="480"/>
                  </a:lnTo>
                  <a:lnTo>
                    <a:pt x="2508" y="474"/>
                  </a:lnTo>
                  <a:lnTo>
                    <a:pt x="2514" y="462"/>
                  </a:lnTo>
                  <a:lnTo>
                    <a:pt x="2526" y="456"/>
                  </a:lnTo>
                  <a:lnTo>
                    <a:pt x="2532" y="450"/>
                  </a:lnTo>
                  <a:lnTo>
                    <a:pt x="2532" y="432"/>
                  </a:lnTo>
                  <a:lnTo>
                    <a:pt x="2538" y="432"/>
                  </a:lnTo>
                  <a:lnTo>
                    <a:pt x="2622" y="348"/>
                  </a:lnTo>
                  <a:lnTo>
                    <a:pt x="2592" y="354"/>
                  </a:lnTo>
                  <a:lnTo>
                    <a:pt x="2580" y="360"/>
                  </a:lnTo>
                  <a:lnTo>
                    <a:pt x="2574" y="366"/>
                  </a:lnTo>
                  <a:lnTo>
                    <a:pt x="2562" y="372"/>
                  </a:lnTo>
                  <a:lnTo>
                    <a:pt x="2556" y="378"/>
                  </a:lnTo>
                  <a:lnTo>
                    <a:pt x="2550" y="378"/>
                  </a:lnTo>
                  <a:lnTo>
                    <a:pt x="2550" y="372"/>
                  </a:lnTo>
                  <a:lnTo>
                    <a:pt x="2556" y="366"/>
                  </a:lnTo>
                  <a:lnTo>
                    <a:pt x="2568" y="360"/>
                  </a:lnTo>
                  <a:lnTo>
                    <a:pt x="2592" y="336"/>
                  </a:lnTo>
                  <a:lnTo>
                    <a:pt x="2604" y="330"/>
                  </a:lnTo>
                  <a:lnTo>
                    <a:pt x="2658" y="276"/>
                  </a:lnTo>
                  <a:lnTo>
                    <a:pt x="2670" y="288"/>
                  </a:lnTo>
                  <a:lnTo>
                    <a:pt x="2682" y="276"/>
                  </a:lnTo>
                  <a:lnTo>
                    <a:pt x="2682" y="288"/>
                  </a:lnTo>
                  <a:lnTo>
                    <a:pt x="2694" y="288"/>
                  </a:lnTo>
                  <a:lnTo>
                    <a:pt x="2700" y="282"/>
                  </a:lnTo>
                  <a:lnTo>
                    <a:pt x="2700" y="270"/>
                  </a:lnTo>
                  <a:lnTo>
                    <a:pt x="2724" y="276"/>
                  </a:lnTo>
                  <a:lnTo>
                    <a:pt x="2736" y="270"/>
                  </a:lnTo>
                  <a:lnTo>
                    <a:pt x="2742" y="270"/>
                  </a:lnTo>
                  <a:lnTo>
                    <a:pt x="2754" y="264"/>
                  </a:lnTo>
                  <a:lnTo>
                    <a:pt x="2772" y="264"/>
                  </a:lnTo>
                  <a:lnTo>
                    <a:pt x="2784" y="270"/>
                  </a:lnTo>
                  <a:lnTo>
                    <a:pt x="2790" y="276"/>
                  </a:lnTo>
                  <a:lnTo>
                    <a:pt x="2796" y="288"/>
                  </a:lnTo>
                  <a:lnTo>
                    <a:pt x="2772" y="294"/>
                  </a:lnTo>
                  <a:lnTo>
                    <a:pt x="2772" y="318"/>
                  </a:lnTo>
                  <a:lnTo>
                    <a:pt x="2742" y="318"/>
                  </a:lnTo>
                  <a:lnTo>
                    <a:pt x="2736" y="324"/>
                  </a:lnTo>
                  <a:lnTo>
                    <a:pt x="2736" y="360"/>
                  </a:lnTo>
                  <a:lnTo>
                    <a:pt x="2730" y="366"/>
                  </a:lnTo>
                  <a:lnTo>
                    <a:pt x="2718" y="366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64" name="Uruguay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6E759D72-D71C-4ADE-9D9F-C0BF3DD39EE2}"/>
                </a:ext>
              </a:extLst>
            </p:cNvPr>
            <p:cNvSpPr>
              <a:spLocks/>
            </p:cNvSpPr>
            <p:nvPr/>
          </p:nvSpPr>
          <p:spPr bwMode="gray">
            <a:xfrm>
              <a:off x="3192298" y="5058265"/>
              <a:ext cx="119025" cy="120029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65" name="United Kingdom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DAD7CE90-BDC8-4BE4-879B-0C9305DE2E9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46714" y="2803428"/>
              <a:ext cx="188136" cy="255981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66" name="United Arab Emirates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6212FFE9-9489-46E2-8E52-C792711406F4}"/>
                </a:ext>
              </a:extLst>
            </p:cNvPr>
            <p:cNvSpPr>
              <a:spLocks/>
            </p:cNvSpPr>
            <p:nvPr/>
          </p:nvSpPr>
          <p:spPr bwMode="gray">
            <a:xfrm>
              <a:off x="5634234" y="3639959"/>
              <a:ext cx="110066" cy="99208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67" name="Ugand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C5B05B1B-E50A-4954-9F9A-2B2133C4DF7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151734" y="4199688"/>
              <a:ext cx="126705" cy="143300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68" name="Turkmenista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0F53C168-F243-45C0-88F5-625DE9E5B684}"/>
                </a:ext>
              </a:extLst>
            </p:cNvPr>
            <p:cNvSpPr>
              <a:spLocks/>
            </p:cNvSpPr>
            <p:nvPr/>
          </p:nvSpPr>
          <p:spPr bwMode="gray">
            <a:xfrm>
              <a:off x="5593280" y="3234554"/>
              <a:ext cx="326359" cy="188617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69" name="Turkey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96462519-39E2-4FFD-A841-9917AA288A8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19911" y="3249252"/>
              <a:ext cx="431306" cy="157998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70" name="Tunis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37243B94-1D5A-4754-8709-694DF1573E20}"/>
                </a:ext>
              </a:extLst>
            </p:cNvPr>
            <p:cNvSpPr>
              <a:spLocks/>
            </p:cNvSpPr>
            <p:nvPr/>
          </p:nvSpPr>
          <p:spPr bwMode="gray">
            <a:xfrm>
              <a:off x="4643638" y="3370506"/>
              <a:ext cx="89589" cy="177595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71" name="Togo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81939195-C642-4522-9EE2-9D824914956F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3181" y="4026993"/>
              <a:ext cx="46075" cy="126154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72" name="Thailand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ED24F38D-D64A-4239-9ECF-CC713DF67C35}"/>
                </a:ext>
              </a:extLst>
            </p:cNvPr>
            <p:cNvSpPr>
              <a:spLocks/>
            </p:cNvSpPr>
            <p:nvPr/>
          </p:nvSpPr>
          <p:spPr bwMode="gray">
            <a:xfrm>
              <a:off x="6687544" y="3793058"/>
              <a:ext cx="200935" cy="369886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73" name="Tanzan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1A501580-F0A3-4A25-B673-8BF8862EE11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150454" y="4329516"/>
              <a:ext cx="248289" cy="269454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74" name="Tajikista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846C1681-2405-4C3F-98D6-CD4704DEC3B8}"/>
                </a:ext>
              </a:extLst>
            </p:cNvPr>
            <p:cNvSpPr>
              <a:spLocks/>
            </p:cNvSpPr>
            <p:nvPr/>
          </p:nvSpPr>
          <p:spPr bwMode="gray">
            <a:xfrm>
              <a:off x="5923479" y="3279871"/>
              <a:ext cx="179177" cy="107782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75" name="Taiwa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ACFF4170-DFB6-4E95-843D-728020578A97}"/>
                </a:ext>
              </a:extLst>
            </p:cNvPr>
            <p:cNvSpPr>
              <a:spLocks/>
            </p:cNvSpPr>
            <p:nvPr/>
          </p:nvSpPr>
          <p:spPr bwMode="gray">
            <a:xfrm>
              <a:off x="7177723" y="3670579"/>
              <a:ext cx="39675" cy="83285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76" name="Syr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CFD54785-2065-4801-BC8D-6D4DC8EC488B}"/>
                </a:ext>
              </a:extLst>
            </p:cNvPr>
            <p:cNvSpPr>
              <a:spLocks/>
            </p:cNvSpPr>
            <p:nvPr/>
          </p:nvSpPr>
          <p:spPr bwMode="gray">
            <a:xfrm>
              <a:off x="5252842" y="3368056"/>
              <a:ext cx="145902" cy="128603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77" name="Switzerland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9D8CEF8C-E05F-415F-84E3-B731A3FC6050}"/>
                </a:ext>
              </a:extLst>
            </p:cNvPr>
            <p:cNvSpPr>
              <a:spLocks/>
            </p:cNvSpPr>
            <p:nvPr/>
          </p:nvSpPr>
          <p:spPr bwMode="gray">
            <a:xfrm>
              <a:off x="4615482" y="3109626"/>
              <a:ext cx="94708" cy="48992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78" name="Swede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BBF98BBC-96A8-4759-9022-D4556F788A1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22988" y="2620935"/>
              <a:ext cx="223972" cy="307422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79" name="Swaziland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FFCB45CF-8818-41FF-B4F2-F92EDE9D04B8}"/>
                </a:ext>
              </a:extLst>
            </p:cNvPr>
            <p:cNvSpPr>
              <a:spLocks/>
            </p:cNvSpPr>
            <p:nvPr/>
          </p:nvSpPr>
          <p:spPr bwMode="gray">
            <a:xfrm>
              <a:off x="5165813" y="4948034"/>
              <a:ext cx="31996" cy="41643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80" name="Suriname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B1663E52-ABC2-4D53-AD21-5CD4D3C03A65}"/>
                </a:ext>
              </a:extLst>
            </p:cNvPr>
            <p:cNvSpPr>
              <a:spLocks/>
            </p:cNvSpPr>
            <p:nvPr/>
          </p:nvSpPr>
          <p:spPr bwMode="gray">
            <a:xfrm>
              <a:off x="3127026" y="4155596"/>
              <a:ext cx="94708" cy="104107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81" name="Suda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D478B263-A859-4AFE-B2FE-373BDC508F1D}"/>
                </a:ext>
              </a:extLst>
            </p:cNvPr>
            <p:cNvSpPr>
              <a:spLocks/>
            </p:cNvSpPr>
            <p:nvPr/>
          </p:nvSpPr>
          <p:spPr bwMode="gray">
            <a:xfrm>
              <a:off x="4969997" y="3726919"/>
              <a:ext cx="377553" cy="491141"/>
            </a:xfrm>
            <a:custGeom>
              <a:avLst/>
              <a:gdLst>
                <a:gd name="T0" fmla="*/ 2147483647 w 1164"/>
                <a:gd name="T1" fmla="*/ 2147483647 h 1584"/>
                <a:gd name="T2" fmla="*/ 2147483647 w 1164"/>
                <a:gd name="T3" fmla="*/ 2147483647 h 1584"/>
                <a:gd name="T4" fmla="*/ 2147483647 w 1164"/>
                <a:gd name="T5" fmla="*/ 2147483647 h 1584"/>
                <a:gd name="T6" fmla="*/ 2147483647 w 1164"/>
                <a:gd name="T7" fmla="*/ 2147483647 h 1584"/>
                <a:gd name="T8" fmla="*/ 2147483647 w 1164"/>
                <a:gd name="T9" fmla="*/ 2147483647 h 1584"/>
                <a:gd name="T10" fmla="*/ 2147483647 w 1164"/>
                <a:gd name="T11" fmla="*/ 2147483647 h 1584"/>
                <a:gd name="T12" fmla="*/ 2147483647 w 1164"/>
                <a:gd name="T13" fmla="*/ 2147483647 h 1584"/>
                <a:gd name="T14" fmla="*/ 2147483647 w 1164"/>
                <a:gd name="T15" fmla="*/ 2147483647 h 1584"/>
                <a:gd name="T16" fmla="*/ 0 w 1164"/>
                <a:gd name="T17" fmla="*/ 2147483647 h 1584"/>
                <a:gd name="T18" fmla="*/ 2147483647 w 1164"/>
                <a:gd name="T19" fmla="*/ 2147483647 h 1584"/>
                <a:gd name="T20" fmla="*/ 2147483647 w 1164"/>
                <a:gd name="T21" fmla="*/ 2147483647 h 1584"/>
                <a:gd name="T22" fmla="*/ 2147483647 w 1164"/>
                <a:gd name="T23" fmla="*/ 2147483647 h 1584"/>
                <a:gd name="T24" fmla="*/ 2147483647 w 1164"/>
                <a:gd name="T25" fmla="*/ 2147483647 h 1584"/>
                <a:gd name="T26" fmla="*/ 2147483647 w 1164"/>
                <a:gd name="T27" fmla="*/ 2147483647 h 1584"/>
                <a:gd name="T28" fmla="*/ 2147483647 w 1164"/>
                <a:gd name="T29" fmla="*/ 2147483647 h 1584"/>
                <a:gd name="T30" fmla="*/ 2147483647 w 1164"/>
                <a:gd name="T31" fmla="*/ 2147483647 h 1584"/>
                <a:gd name="T32" fmla="*/ 2147483647 w 1164"/>
                <a:gd name="T33" fmla="*/ 2147483647 h 1584"/>
                <a:gd name="T34" fmla="*/ 2147483647 w 1164"/>
                <a:gd name="T35" fmla="*/ 2147483647 h 1584"/>
                <a:gd name="T36" fmla="*/ 2147483647 w 1164"/>
                <a:gd name="T37" fmla="*/ 2147483647 h 1584"/>
                <a:gd name="T38" fmla="*/ 2147483647 w 1164"/>
                <a:gd name="T39" fmla="*/ 2147483647 h 1584"/>
                <a:gd name="T40" fmla="*/ 2147483647 w 1164"/>
                <a:gd name="T41" fmla="*/ 2147483647 h 1584"/>
                <a:gd name="T42" fmla="*/ 2147483647 w 1164"/>
                <a:gd name="T43" fmla="*/ 2147483647 h 1584"/>
                <a:gd name="T44" fmla="*/ 2147483647 w 1164"/>
                <a:gd name="T45" fmla="*/ 2147483647 h 1584"/>
                <a:gd name="T46" fmla="*/ 2147483647 w 1164"/>
                <a:gd name="T47" fmla="*/ 2147483647 h 1584"/>
                <a:gd name="T48" fmla="*/ 2147483647 w 1164"/>
                <a:gd name="T49" fmla="*/ 2147483647 h 1584"/>
                <a:gd name="T50" fmla="*/ 2147483647 w 1164"/>
                <a:gd name="T51" fmla="*/ 2147483647 h 1584"/>
                <a:gd name="T52" fmla="*/ 2147483647 w 1164"/>
                <a:gd name="T53" fmla="*/ 2147483647 h 1584"/>
                <a:gd name="T54" fmla="*/ 2147483647 w 1164"/>
                <a:gd name="T55" fmla="*/ 2147483647 h 1584"/>
                <a:gd name="T56" fmla="*/ 2147483647 w 1164"/>
                <a:gd name="T57" fmla="*/ 2147483647 h 1584"/>
                <a:gd name="T58" fmla="*/ 2147483647 w 1164"/>
                <a:gd name="T59" fmla="*/ 2147483647 h 1584"/>
                <a:gd name="T60" fmla="*/ 2147483647 w 1164"/>
                <a:gd name="T61" fmla="*/ 2147483647 h 1584"/>
                <a:gd name="T62" fmla="*/ 2147483647 w 1164"/>
                <a:gd name="T63" fmla="*/ 2147483647 h 1584"/>
                <a:gd name="T64" fmla="*/ 2147483647 w 1164"/>
                <a:gd name="T65" fmla="*/ 2147483647 h 1584"/>
                <a:gd name="T66" fmla="*/ 2147483647 w 1164"/>
                <a:gd name="T67" fmla="*/ 2147483647 h 1584"/>
                <a:gd name="T68" fmla="*/ 2147483647 w 1164"/>
                <a:gd name="T69" fmla="*/ 2147483647 h 1584"/>
                <a:gd name="T70" fmla="*/ 2147483647 w 1164"/>
                <a:gd name="T71" fmla="*/ 2147483647 h 1584"/>
                <a:gd name="T72" fmla="*/ 2147483647 w 1164"/>
                <a:gd name="T73" fmla="*/ 2147483647 h 1584"/>
                <a:gd name="T74" fmla="*/ 2147483647 w 1164"/>
                <a:gd name="T75" fmla="*/ 2147483647 h 1584"/>
                <a:gd name="T76" fmla="*/ 2147483647 w 1164"/>
                <a:gd name="T77" fmla="*/ 2147483647 h 1584"/>
                <a:gd name="T78" fmla="*/ 2147483647 w 1164"/>
                <a:gd name="T79" fmla="*/ 2147483647 h 1584"/>
                <a:gd name="T80" fmla="*/ 2147483647 w 1164"/>
                <a:gd name="T81" fmla="*/ 2147483647 h 1584"/>
                <a:gd name="T82" fmla="*/ 2147483647 w 1164"/>
                <a:gd name="T83" fmla="*/ 2147483647 h 1584"/>
                <a:gd name="T84" fmla="*/ 2147483647 w 1164"/>
                <a:gd name="T85" fmla="*/ 2147483647 h 1584"/>
                <a:gd name="T86" fmla="*/ 2147483647 w 1164"/>
                <a:gd name="T87" fmla="*/ 2147483647 h 1584"/>
                <a:gd name="T88" fmla="*/ 2147483647 w 1164"/>
                <a:gd name="T89" fmla="*/ 2147483647 h 1584"/>
                <a:gd name="T90" fmla="*/ 2147483647 w 1164"/>
                <a:gd name="T91" fmla="*/ 2147483647 h 1584"/>
                <a:gd name="T92" fmla="*/ 2147483647 w 1164"/>
                <a:gd name="T93" fmla="*/ 2147483647 h 1584"/>
                <a:gd name="T94" fmla="*/ 2147483647 w 1164"/>
                <a:gd name="T95" fmla="*/ 2147483647 h 1584"/>
                <a:gd name="T96" fmla="*/ 2147483647 w 1164"/>
                <a:gd name="T97" fmla="*/ 2147483647 h 1584"/>
                <a:gd name="T98" fmla="*/ 2147483647 w 1164"/>
                <a:gd name="T99" fmla="*/ 2147483647 h 1584"/>
                <a:gd name="T100" fmla="*/ 2147483647 w 1164"/>
                <a:gd name="T101" fmla="*/ 2147483647 h 1584"/>
                <a:gd name="T102" fmla="*/ 2147483647 w 1164"/>
                <a:gd name="T103" fmla="*/ 2147483647 h 1584"/>
                <a:gd name="T104" fmla="*/ 2147483647 w 1164"/>
                <a:gd name="T105" fmla="*/ 2147483647 h 1584"/>
                <a:gd name="T106" fmla="*/ 2147483647 w 1164"/>
                <a:gd name="T107" fmla="*/ 2147483647 h 1584"/>
                <a:gd name="T108" fmla="*/ 2147483647 w 1164"/>
                <a:gd name="T109" fmla="*/ 2147483647 h 1584"/>
                <a:gd name="T110" fmla="*/ 2147483647 w 1164"/>
                <a:gd name="T111" fmla="*/ 2147483647 h 158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4"/>
                <a:gd name="T169" fmla="*/ 0 h 1584"/>
                <a:gd name="T170" fmla="*/ 1164 w 1164"/>
                <a:gd name="T171" fmla="*/ 1584 h 158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4" h="1584">
                  <a:moveTo>
                    <a:pt x="894" y="24"/>
                  </a:moveTo>
                  <a:lnTo>
                    <a:pt x="894" y="48"/>
                  </a:lnTo>
                  <a:lnTo>
                    <a:pt x="888" y="60"/>
                  </a:lnTo>
                  <a:lnTo>
                    <a:pt x="882" y="66"/>
                  </a:lnTo>
                  <a:lnTo>
                    <a:pt x="864" y="66"/>
                  </a:lnTo>
                  <a:lnTo>
                    <a:pt x="858" y="72"/>
                  </a:lnTo>
                  <a:lnTo>
                    <a:pt x="846" y="72"/>
                  </a:lnTo>
                  <a:lnTo>
                    <a:pt x="834" y="84"/>
                  </a:lnTo>
                  <a:lnTo>
                    <a:pt x="822" y="108"/>
                  </a:lnTo>
                  <a:lnTo>
                    <a:pt x="816" y="114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86" y="96"/>
                  </a:lnTo>
                  <a:lnTo>
                    <a:pt x="780" y="90"/>
                  </a:lnTo>
                  <a:lnTo>
                    <a:pt x="660" y="84"/>
                  </a:lnTo>
                  <a:lnTo>
                    <a:pt x="660" y="72"/>
                  </a:lnTo>
                  <a:lnTo>
                    <a:pt x="654" y="72"/>
                  </a:lnTo>
                  <a:lnTo>
                    <a:pt x="636" y="90"/>
                  </a:lnTo>
                  <a:lnTo>
                    <a:pt x="210" y="84"/>
                  </a:lnTo>
                  <a:lnTo>
                    <a:pt x="210" y="246"/>
                  </a:lnTo>
                  <a:lnTo>
                    <a:pt x="138" y="246"/>
                  </a:lnTo>
                  <a:lnTo>
                    <a:pt x="144" y="600"/>
                  </a:lnTo>
                  <a:lnTo>
                    <a:pt x="132" y="600"/>
                  </a:lnTo>
                  <a:lnTo>
                    <a:pt x="120" y="594"/>
                  </a:lnTo>
                  <a:lnTo>
                    <a:pt x="78" y="594"/>
                  </a:lnTo>
                  <a:lnTo>
                    <a:pt x="66" y="606"/>
                  </a:lnTo>
                  <a:lnTo>
                    <a:pt x="72" y="612"/>
                  </a:lnTo>
                  <a:lnTo>
                    <a:pt x="72" y="624"/>
                  </a:lnTo>
                  <a:lnTo>
                    <a:pt x="78" y="630"/>
                  </a:lnTo>
                  <a:lnTo>
                    <a:pt x="78" y="636"/>
                  </a:lnTo>
                  <a:lnTo>
                    <a:pt x="72" y="642"/>
                  </a:lnTo>
                  <a:lnTo>
                    <a:pt x="60" y="648"/>
                  </a:lnTo>
                  <a:lnTo>
                    <a:pt x="48" y="660"/>
                  </a:lnTo>
                  <a:lnTo>
                    <a:pt x="48" y="678"/>
                  </a:lnTo>
                  <a:lnTo>
                    <a:pt x="36" y="678"/>
                  </a:lnTo>
                  <a:lnTo>
                    <a:pt x="42" y="702"/>
                  </a:lnTo>
                  <a:lnTo>
                    <a:pt x="48" y="720"/>
                  </a:lnTo>
                  <a:lnTo>
                    <a:pt x="30" y="732"/>
                  </a:lnTo>
                  <a:lnTo>
                    <a:pt x="12" y="750"/>
                  </a:lnTo>
                  <a:lnTo>
                    <a:pt x="18" y="756"/>
                  </a:lnTo>
                  <a:lnTo>
                    <a:pt x="30" y="780"/>
                  </a:lnTo>
                  <a:lnTo>
                    <a:pt x="30" y="792"/>
                  </a:lnTo>
                  <a:lnTo>
                    <a:pt x="18" y="804"/>
                  </a:lnTo>
                  <a:lnTo>
                    <a:pt x="6" y="810"/>
                  </a:lnTo>
                  <a:lnTo>
                    <a:pt x="0" y="822"/>
                  </a:lnTo>
                  <a:lnTo>
                    <a:pt x="0" y="840"/>
                  </a:lnTo>
                  <a:lnTo>
                    <a:pt x="6" y="846"/>
                  </a:lnTo>
                  <a:lnTo>
                    <a:pt x="18" y="846"/>
                  </a:lnTo>
                  <a:lnTo>
                    <a:pt x="24" y="840"/>
                  </a:lnTo>
                  <a:lnTo>
                    <a:pt x="36" y="840"/>
                  </a:lnTo>
                  <a:lnTo>
                    <a:pt x="42" y="846"/>
                  </a:lnTo>
                  <a:lnTo>
                    <a:pt x="42" y="888"/>
                  </a:lnTo>
                  <a:lnTo>
                    <a:pt x="60" y="900"/>
                  </a:lnTo>
                  <a:lnTo>
                    <a:pt x="42" y="906"/>
                  </a:lnTo>
                  <a:lnTo>
                    <a:pt x="48" y="930"/>
                  </a:lnTo>
                  <a:lnTo>
                    <a:pt x="54" y="930"/>
                  </a:lnTo>
                  <a:lnTo>
                    <a:pt x="66" y="936"/>
                  </a:lnTo>
                  <a:lnTo>
                    <a:pt x="78" y="954"/>
                  </a:lnTo>
                  <a:lnTo>
                    <a:pt x="84" y="960"/>
                  </a:lnTo>
                  <a:lnTo>
                    <a:pt x="84" y="966"/>
                  </a:lnTo>
                  <a:lnTo>
                    <a:pt x="72" y="966"/>
                  </a:lnTo>
                  <a:lnTo>
                    <a:pt x="72" y="990"/>
                  </a:lnTo>
                  <a:lnTo>
                    <a:pt x="102" y="1020"/>
                  </a:lnTo>
                  <a:lnTo>
                    <a:pt x="108" y="1032"/>
                  </a:lnTo>
                  <a:lnTo>
                    <a:pt x="120" y="1044"/>
                  </a:lnTo>
                  <a:lnTo>
                    <a:pt x="126" y="1062"/>
                  </a:lnTo>
                  <a:lnTo>
                    <a:pt x="132" y="1074"/>
                  </a:lnTo>
                  <a:lnTo>
                    <a:pt x="132" y="1104"/>
                  </a:lnTo>
                  <a:lnTo>
                    <a:pt x="126" y="1110"/>
                  </a:lnTo>
                  <a:lnTo>
                    <a:pt x="120" y="1122"/>
                  </a:lnTo>
                  <a:lnTo>
                    <a:pt x="114" y="1128"/>
                  </a:lnTo>
                  <a:lnTo>
                    <a:pt x="114" y="1134"/>
                  </a:lnTo>
                  <a:lnTo>
                    <a:pt x="120" y="1140"/>
                  </a:lnTo>
                  <a:lnTo>
                    <a:pt x="126" y="1140"/>
                  </a:lnTo>
                  <a:lnTo>
                    <a:pt x="120" y="1158"/>
                  </a:lnTo>
                  <a:lnTo>
                    <a:pt x="168" y="1164"/>
                  </a:lnTo>
                  <a:lnTo>
                    <a:pt x="168" y="1194"/>
                  </a:lnTo>
                  <a:lnTo>
                    <a:pt x="192" y="1206"/>
                  </a:lnTo>
                  <a:lnTo>
                    <a:pt x="222" y="1206"/>
                  </a:lnTo>
                  <a:lnTo>
                    <a:pt x="222" y="1224"/>
                  </a:lnTo>
                  <a:lnTo>
                    <a:pt x="228" y="1224"/>
                  </a:lnTo>
                  <a:lnTo>
                    <a:pt x="240" y="1230"/>
                  </a:lnTo>
                  <a:lnTo>
                    <a:pt x="252" y="1242"/>
                  </a:lnTo>
                  <a:lnTo>
                    <a:pt x="252" y="1248"/>
                  </a:lnTo>
                  <a:lnTo>
                    <a:pt x="246" y="1248"/>
                  </a:lnTo>
                  <a:lnTo>
                    <a:pt x="246" y="1254"/>
                  </a:lnTo>
                  <a:lnTo>
                    <a:pt x="240" y="1254"/>
                  </a:lnTo>
                  <a:lnTo>
                    <a:pt x="240" y="1260"/>
                  </a:lnTo>
                  <a:lnTo>
                    <a:pt x="252" y="1272"/>
                  </a:lnTo>
                  <a:lnTo>
                    <a:pt x="264" y="1278"/>
                  </a:lnTo>
                  <a:lnTo>
                    <a:pt x="270" y="1278"/>
                  </a:lnTo>
                  <a:lnTo>
                    <a:pt x="282" y="1284"/>
                  </a:lnTo>
                  <a:lnTo>
                    <a:pt x="294" y="1296"/>
                  </a:lnTo>
                  <a:lnTo>
                    <a:pt x="300" y="1308"/>
                  </a:lnTo>
                  <a:lnTo>
                    <a:pt x="306" y="1314"/>
                  </a:lnTo>
                  <a:lnTo>
                    <a:pt x="306" y="1320"/>
                  </a:lnTo>
                  <a:lnTo>
                    <a:pt x="324" y="1320"/>
                  </a:lnTo>
                  <a:lnTo>
                    <a:pt x="330" y="1326"/>
                  </a:lnTo>
                  <a:lnTo>
                    <a:pt x="330" y="1338"/>
                  </a:lnTo>
                  <a:lnTo>
                    <a:pt x="318" y="1338"/>
                  </a:lnTo>
                  <a:lnTo>
                    <a:pt x="318" y="1344"/>
                  </a:lnTo>
                  <a:lnTo>
                    <a:pt x="330" y="1356"/>
                  </a:lnTo>
                  <a:lnTo>
                    <a:pt x="330" y="1374"/>
                  </a:lnTo>
                  <a:lnTo>
                    <a:pt x="354" y="1380"/>
                  </a:lnTo>
                  <a:lnTo>
                    <a:pt x="360" y="1386"/>
                  </a:lnTo>
                  <a:lnTo>
                    <a:pt x="372" y="1392"/>
                  </a:lnTo>
                  <a:lnTo>
                    <a:pt x="378" y="1398"/>
                  </a:lnTo>
                  <a:lnTo>
                    <a:pt x="384" y="1410"/>
                  </a:lnTo>
                  <a:lnTo>
                    <a:pt x="384" y="1434"/>
                  </a:lnTo>
                  <a:lnTo>
                    <a:pt x="390" y="1446"/>
                  </a:lnTo>
                  <a:lnTo>
                    <a:pt x="420" y="1470"/>
                  </a:lnTo>
                  <a:lnTo>
                    <a:pt x="420" y="1494"/>
                  </a:lnTo>
                  <a:lnTo>
                    <a:pt x="468" y="1518"/>
                  </a:lnTo>
                  <a:lnTo>
                    <a:pt x="474" y="1512"/>
                  </a:lnTo>
                  <a:lnTo>
                    <a:pt x="480" y="1500"/>
                  </a:lnTo>
                  <a:lnTo>
                    <a:pt x="486" y="1494"/>
                  </a:lnTo>
                  <a:lnTo>
                    <a:pt x="498" y="1494"/>
                  </a:lnTo>
                  <a:lnTo>
                    <a:pt x="510" y="1500"/>
                  </a:lnTo>
                  <a:lnTo>
                    <a:pt x="510" y="1506"/>
                  </a:lnTo>
                  <a:lnTo>
                    <a:pt x="522" y="1512"/>
                  </a:lnTo>
                  <a:lnTo>
                    <a:pt x="528" y="1512"/>
                  </a:lnTo>
                  <a:lnTo>
                    <a:pt x="540" y="1500"/>
                  </a:lnTo>
                  <a:lnTo>
                    <a:pt x="540" y="1494"/>
                  </a:lnTo>
                  <a:lnTo>
                    <a:pt x="552" y="1482"/>
                  </a:lnTo>
                  <a:lnTo>
                    <a:pt x="558" y="1488"/>
                  </a:lnTo>
                  <a:lnTo>
                    <a:pt x="570" y="1494"/>
                  </a:lnTo>
                  <a:lnTo>
                    <a:pt x="576" y="1512"/>
                  </a:lnTo>
                  <a:lnTo>
                    <a:pt x="582" y="1524"/>
                  </a:lnTo>
                  <a:lnTo>
                    <a:pt x="594" y="1536"/>
                  </a:lnTo>
                  <a:lnTo>
                    <a:pt x="606" y="1542"/>
                  </a:lnTo>
                  <a:lnTo>
                    <a:pt x="612" y="1548"/>
                  </a:lnTo>
                  <a:lnTo>
                    <a:pt x="618" y="1548"/>
                  </a:lnTo>
                  <a:lnTo>
                    <a:pt x="624" y="1572"/>
                  </a:lnTo>
                  <a:lnTo>
                    <a:pt x="642" y="1572"/>
                  </a:lnTo>
                  <a:lnTo>
                    <a:pt x="660" y="1554"/>
                  </a:lnTo>
                  <a:lnTo>
                    <a:pt x="672" y="1554"/>
                  </a:lnTo>
                  <a:lnTo>
                    <a:pt x="678" y="1560"/>
                  </a:lnTo>
                  <a:lnTo>
                    <a:pt x="690" y="1566"/>
                  </a:lnTo>
                  <a:lnTo>
                    <a:pt x="702" y="1566"/>
                  </a:lnTo>
                  <a:lnTo>
                    <a:pt x="702" y="1560"/>
                  </a:lnTo>
                  <a:lnTo>
                    <a:pt x="708" y="1554"/>
                  </a:lnTo>
                  <a:lnTo>
                    <a:pt x="714" y="1554"/>
                  </a:lnTo>
                  <a:lnTo>
                    <a:pt x="738" y="1584"/>
                  </a:lnTo>
                  <a:lnTo>
                    <a:pt x="756" y="1560"/>
                  </a:lnTo>
                  <a:lnTo>
                    <a:pt x="780" y="1560"/>
                  </a:lnTo>
                  <a:lnTo>
                    <a:pt x="792" y="1548"/>
                  </a:lnTo>
                  <a:lnTo>
                    <a:pt x="804" y="1548"/>
                  </a:lnTo>
                  <a:lnTo>
                    <a:pt x="804" y="1554"/>
                  </a:lnTo>
                  <a:lnTo>
                    <a:pt x="810" y="1560"/>
                  </a:lnTo>
                  <a:lnTo>
                    <a:pt x="834" y="1560"/>
                  </a:lnTo>
                  <a:lnTo>
                    <a:pt x="852" y="1542"/>
                  </a:lnTo>
                  <a:lnTo>
                    <a:pt x="852" y="1536"/>
                  </a:lnTo>
                  <a:lnTo>
                    <a:pt x="858" y="1530"/>
                  </a:lnTo>
                  <a:lnTo>
                    <a:pt x="858" y="1524"/>
                  </a:lnTo>
                  <a:lnTo>
                    <a:pt x="870" y="1524"/>
                  </a:lnTo>
                  <a:lnTo>
                    <a:pt x="888" y="1494"/>
                  </a:lnTo>
                  <a:lnTo>
                    <a:pt x="978" y="1494"/>
                  </a:lnTo>
                  <a:lnTo>
                    <a:pt x="1002" y="1482"/>
                  </a:lnTo>
                  <a:lnTo>
                    <a:pt x="996" y="1464"/>
                  </a:lnTo>
                  <a:lnTo>
                    <a:pt x="996" y="1446"/>
                  </a:lnTo>
                  <a:lnTo>
                    <a:pt x="990" y="1434"/>
                  </a:lnTo>
                  <a:lnTo>
                    <a:pt x="984" y="1428"/>
                  </a:lnTo>
                  <a:lnTo>
                    <a:pt x="966" y="1428"/>
                  </a:lnTo>
                  <a:lnTo>
                    <a:pt x="954" y="1422"/>
                  </a:lnTo>
                  <a:lnTo>
                    <a:pt x="936" y="1386"/>
                  </a:lnTo>
                  <a:lnTo>
                    <a:pt x="936" y="1368"/>
                  </a:lnTo>
                  <a:lnTo>
                    <a:pt x="924" y="1362"/>
                  </a:lnTo>
                  <a:lnTo>
                    <a:pt x="924" y="1326"/>
                  </a:lnTo>
                  <a:lnTo>
                    <a:pt x="912" y="1326"/>
                  </a:lnTo>
                  <a:lnTo>
                    <a:pt x="906" y="1302"/>
                  </a:lnTo>
                  <a:lnTo>
                    <a:pt x="882" y="1302"/>
                  </a:lnTo>
                  <a:lnTo>
                    <a:pt x="876" y="1290"/>
                  </a:lnTo>
                  <a:lnTo>
                    <a:pt x="876" y="1272"/>
                  </a:lnTo>
                  <a:lnTo>
                    <a:pt x="864" y="1266"/>
                  </a:lnTo>
                  <a:lnTo>
                    <a:pt x="858" y="1254"/>
                  </a:lnTo>
                  <a:lnTo>
                    <a:pt x="846" y="1248"/>
                  </a:lnTo>
                  <a:lnTo>
                    <a:pt x="840" y="1242"/>
                  </a:lnTo>
                  <a:lnTo>
                    <a:pt x="816" y="1242"/>
                  </a:lnTo>
                  <a:lnTo>
                    <a:pt x="804" y="1236"/>
                  </a:lnTo>
                  <a:lnTo>
                    <a:pt x="798" y="1236"/>
                  </a:lnTo>
                  <a:lnTo>
                    <a:pt x="798" y="1224"/>
                  </a:lnTo>
                  <a:lnTo>
                    <a:pt x="804" y="1212"/>
                  </a:lnTo>
                  <a:lnTo>
                    <a:pt x="810" y="1206"/>
                  </a:lnTo>
                  <a:lnTo>
                    <a:pt x="804" y="1182"/>
                  </a:lnTo>
                  <a:lnTo>
                    <a:pt x="840" y="1182"/>
                  </a:lnTo>
                  <a:lnTo>
                    <a:pt x="846" y="1188"/>
                  </a:lnTo>
                  <a:lnTo>
                    <a:pt x="852" y="1182"/>
                  </a:lnTo>
                  <a:lnTo>
                    <a:pt x="864" y="1182"/>
                  </a:lnTo>
                  <a:lnTo>
                    <a:pt x="870" y="1176"/>
                  </a:lnTo>
                  <a:lnTo>
                    <a:pt x="870" y="1164"/>
                  </a:lnTo>
                  <a:lnTo>
                    <a:pt x="876" y="1152"/>
                  </a:lnTo>
                  <a:lnTo>
                    <a:pt x="876" y="1116"/>
                  </a:lnTo>
                  <a:lnTo>
                    <a:pt x="870" y="1110"/>
                  </a:lnTo>
                  <a:lnTo>
                    <a:pt x="870" y="1098"/>
                  </a:lnTo>
                  <a:lnTo>
                    <a:pt x="864" y="1086"/>
                  </a:lnTo>
                  <a:lnTo>
                    <a:pt x="864" y="1074"/>
                  </a:lnTo>
                  <a:lnTo>
                    <a:pt x="870" y="1062"/>
                  </a:lnTo>
                  <a:lnTo>
                    <a:pt x="882" y="1056"/>
                  </a:lnTo>
                  <a:lnTo>
                    <a:pt x="888" y="1050"/>
                  </a:lnTo>
                  <a:lnTo>
                    <a:pt x="888" y="1032"/>
                  </a:lnTo>
                  <a:lnTo>
                    <a:pt x="882" y="1020"/>
                  </a:lnTo>
                  <a:lnTo>
                    <a:pt x="882" y="1002"/>
                  </a:lnTo>
                  <a:lnTo>
                    <a:pt x="900" y="984"/>
                  </a:lnTo>
                  <a:lnTo>
                    <a:pt x="906" y="984"/>
                  </a:lnTo>
                  <a:lnTo>
                    <a:pt x="906" y="996"/>
                  </a:lnTo>
                  <a:lnTo>
                    <a:pt x="912" y="1002"/>
                  </a:lnTo>
                  <a:lnTo>
                    <a:pt x="924" y="1002"/>
                  </a:lnTo>
                  <a:lnTo>
                    <a:pt x="930" y="996"/>
                  </a:lnTo>
                  <a:lnTo>
                    <a:pt x="930" y="960"/>
                  </a:lnTo>
                  <a:lnTo>
                    <a:pt x="924" y="954"/>
                  </a:lnTo>
                  <a:lnTo>
                    <a:pt x="924" y="948"/>
                  </a:lnTo>
                  <a:lnTo>
                    <a:pt x="936" y="930"/>
                  </a:lnTo>
                  <a:lnTo>
                    <a:pt x="936" y="906"/>
                  </a:lnTo>
                  <a:lnTo>
                    <a:pt x="942" y="900"/>
                  </a:lnTo>
                  <a:lnTo>
                    <a:pt x="954" y="900"/>
                  </a:lnTo>
                  <a:lnTo>
                    <a:pt x="960" y="894"/>
                  </a:lnTo>
                  <a:lnTo>
                    <a:pt x="960" y="858"/>
                  </a:lnTo>
                  <a:lnTo>
                    <a:pt x="966" y="852"/>
                  </a:lnTo>
                  <a:lnTo>
                    <a:pt x="972" y="840"/>
                  </a:lnTo>
                  <a:lnTo>
                    <a:pt x="978" y="834"/>
                  </a:lnTo>
                  <a:lnTo>
                    <a:pt x="1008" y="834"/>
                  </a:lnTo>
                  <a:lnTo>
                    <a:pt x="1008" y="786"/>
                  </a:lnTo>
                  <a:lnTo>
                    <a:pt x="1014" y="774"/>
                  </a:lnTo>
                  <a:lnTo>
                    <a:pt x="1020" y="768"/>
                  </a:lnTo>
                  <a:lnTo>
                    <a:pt x="1026" y="756"/>
                  </a:lnTo>
                  <a:lnTo>
                    <a:pt x="1032" y="750"/>
                  </a:lnTo>
                  <a:lnTo>
                    <a:pt x="1032" y="708"/>
                  </a:lnTo>
                  <a:lnTo>
                    <a:pt x="1026" y="660"/>
                  </a:lnTo>
                  <a:lnTo>
                    <a:pt x="1020" y="654"/>
                  </a:lnTo>
                  <a:lnTo>
                    <a:pt x="1020" y="636"/>
                  </a:lnTo>
                  <a:lnTo>
                    <a:pt x="1032" y="630"/>
                  </a:lnTo>
                  <a:lnTo>
                    <a:pt x="1038" y="630"/>
                  </a:lnTo>
                  <a:lnTo>
                    <a:pt x="1038" y="594"/>
                  </a:lnTo>
                  <a:lnTo>
                    <a:pt x="1044" y="594"/>
                  </a:lnTo>
                  <a:lnTo>
                    <a:pt x="1050" y="588"/>
                  </a:lnTo>
                  <a:lnTo>
                    <a:pt x="1056" y="576"/>
                  </a:lnTo>
                  <a:lnTo>
                    <a:pt x="1056" y="534"/>
                  </a:lnTo>
                  <a:lnTo>
                    <a:pt x="1050" y="528"/>
                  </a:lnTo>
                  <a:lnTo>
                    <a:pt x="1050" y="516"/>
                  </a:lnTo>
                  <a:lnTo>
                    <a:pt x="1062" y="516"/>
                  </a:lnTo>
                  <a:lnTo>
                    <a:pt x="1068" y="510"/>
                  </a:lnTo>
                  <a:lnTo>
                    <a:pt x="1068" y="492"/>
                  </a:lnTo>
                  <a:lnTo>
                    <a:pt x="1086" y="492"/>
                  </a:lnTo>
                  <a:lnTo>
                    <a:pt x="1092" y="486"/>
                  </a:lnTo>
                  <a:lnTo>
                    <a:pt x="1092" y="480"/>
                  </a:lnTo>
                  <a:lnTo>
                    <a:pt x="1098" y="474"/>
                  </a:lnTo>
                  <a:lnTo>
                    <a:pt x="1098" y="462"/>
                  </a:lnTo>
                  <a:lnTo>
                    <a:pt x="1110" y="462"/>
                  </a:lnTo>
                  <a:lnTo>
                    <a:pt x="1128" y="456"/>
                  </a:lnTo>
                  <a:lnTo>
                    <a:pt x="1152" y="444"/>
                  </a:lnTo>
                  <a:lnTo>
                    <a:pt x="1164" y="420"/>
                  </a:lnTo>
                  <a:lnTo>
                    <a:pt x="1164" y="408"/>
                  </a:lnTo>
                  <a:lnTo>
                    <a:pt x="1128" y="384"/>
                  </a:lnTo>
                  <a:lnTo>
                    <a:pt x="1128" y="378"/>
                  </a:lnTo>
                  <a:lnTo>
                    <a:pt x="1122" y="372"/>
                  </a:lnTo>
                  <a:lnTo>
                    <a:pt x="1122" y="360"/>
                  </a:lnTo>
                  <a:lnTo>
                    <a:pt x="1116" y="354"/>
                  </a:lnTo>
                  <a:lnTo>
                    <a:pt x="1092" y="354"/>
                  </a:lnTo>
                  <a:lnTo>
                    <a:pt x="1080" y="342"/>
                  </a:lnTo>
                  <a:lnTo>
                    <a:pt x="1080" y="330"/>
                  </a:lnTo>
                  <a:lnTo>
                    <a:pt x="1074" y="312"/>
                  </a:lnTo>
                  <a:lnTo>
                    <a:pt x="1074" y="294"/>
                  </a:lnTo>
                  <a:lnTo>
                    <a:pt x="1068" y="282"/>
                  </a:lnTo>
                  <a:lnTo>
                    <a:pt x="1068" y="264"/>
                  </a:lnTo>
                  <a:lnTo>
                    <a:pt x="1062" y="264"/>
                  </a:lnTo>
                  <a:lnTo>
                    <a:pt x="1062" y="240"/>
                  </a:lnTo>
                  <a:lnTo>
                    <a:pt x="1056" y="222"/>
                  </a:lnTo>
                  <a:lnTo>
                    <a:pt x="1056" y="180"/>
                  </a:lnTo>
                  <a:lnTo>
                    <a:pt x="1050" y="168"/>
                  </a:lnTo>
                  <a:lnTo>
                    <a:pt x="1068" y="162"/>
                  </a:lnTo>
                  <a:lnTo>
                    <a:pt x="1038" y="132"/>
                  </a:lnTo>
                  <a:lnTo>
                    <a:pt x="1038" y="90"/>
                  </a:lnTo>
                  <a:lnTo>
                    <a:pt x="1032" y="78"/>
                  </a:lnTo>
                  <a:lnTo>
                    <a:pt x="1026" y="72"/>
                  </a:lnTo>
                  <a:lnTo>
                    <a:pt x="1014" y="66"/>
                  </a:lnTo>
                  <a:lnTo>
                    <a:pt x="984" y="36"/>
                  </a:lnTo>
                  <a:lnTo>
                    <a:pt x="972" y="36"/>
                  </a:lnTo>
                  <a:lnTo>
                    <a:pt x="954" y="18"/>
                  </a:lnTo>
                  <a:lnTo>
                    <a:pt x="948" y="0"/>
                  </a:lnTo>
                  <a:lnTo>
                    <a:pt x="924" y="24"/>
                  </a:lnTo>
                  <a:lnTo>
                    <a:pt x="894" y="24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82" name="Sri Lank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145EE57E-6F69-4CBD-AE20-3F84CBAE9D8D}"/>
                </a:ext>
              </a:extLst>
            </p:cNvPr>
            <p:cNvSpPr>
              <a:spLocks/>
            </p:cNvSpPr>
            <p:nvPr/>
          </p:nvSpPr>
          <p:spPr bwMode="gray">
            <a:xfrm>
              <a:off x="6302312" y="4063737"/>
              <a:ext cx="55033" cy="95534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83" name="Spai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0E0D913E-9CCB-4080-98D5-3C216F8BE4F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292962" y="3210058"/>
              <a:ext cx="284125" cy="192292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84" name="Somal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CDA52B8C-9A14-4591-80BD-892DE310E8BB}"/>
                </a:ext>
              </a:extLst>
            </p:cNvPr>
            <p:cNvSpPr>
              <a:spLocks/>
            </p:cNvSpPr>
            <p:nvPr/>
          </p:nvSpPr>
          <p:spPr bwMode="gray">
            <a:xfrm>
              <a:off x="5414102" y="4003722"/>
              <a:ext cx="231651" cy="342941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85" name="Solomon Islands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12D47C73-70DE-40E1-9DAF-6FC08788435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077451" y="4471591"/>
              <a:ext cx="120305" cy="109006"/>
            </a:xfrm>
            <a:custGeom>
              <a:avLst/>
              <a:gdLst>
                <a:gd name="T0" fmla="*/ 2147483647 w 372"/>
                <a:gd name="T1" fmla="*/ 0 h 348"/>
                <a:gd name="T2" fmla="*/ 2147483647 w 372"/>
                <a:gd name="T3" fmla="*/ 2147483647 h 348"/>
                <a:gd name="T4" fmla="*/ 0 w 372"/>
                <a:gd name="T5" fmla="*/ 2147483647 h 348"/>
                <a:gd name="T6" fmla="*/ 2147483647 w 372"/>
                <a:gd name="T7" fmla="*/ 2147483647 h 348"/>
                <a:gd name="T8" fmla="*/ 0 w 372"/>
                <a:gd name="T9" fmla="*/ 2147483647 h 348"/>
                <a:gd name="T10" fmla="*/ 2147483647 w 372"/>
                <a:gd name="T11" fmla="*/ 2147483647 h 348"/>
                <a:gd name="T12" fmla="*/ 2147483647 w 372"/>
                <a:gd name="T13" fmla="*/ 2147483647 h 348"/>
                <a:gd name="T14" fmla="*/ 2147483647 w 372"/>
                <a:gd name="T15" fmla="*/ 2147483647 h 348"/>
                <a:gd name="T16" fmla="*/ 2147483647 w 372"/>
                <a:gd name="T17" fmla="*/ 2147483647 h 348"/>
                <a:gd name="T18" fmla="*/ 2147483647 w 372"/>
                <a:gd name="T19" fmla="*/ 2147483647 h 348"/>
                <a:gd name="T20" fmla="*/ 2147483647 w 372"/>
                <a:gd name="T21" fmla="*/ 2147483647 h 348"/>
                <a:gd name="T22" fmla="*/ 2147483647 w 372"/>
                <a:gd name="T23" fmla="*/ 2147483647 h 348"/>
                <a:gd name="T24" fmla="*/ 2147483647 w 372"/>
                <a:gd name="T25" fmla="*/ 2147483647 h 348"/>
                <a:gd name="T26" fmla="*/ 2147483647 w 372"/>
                <a:gd name="T27" fmla="*/ 2147483647 h 348"/>
                <a:gd name="T28" fmla="*/ 2147483647 w 372"/>
                <a:gd name="T29" fmla="*/ 2147483647 h 348"/>
                <a:gd name="T30" fmla="*/ 2147483647 w 372"/>
                <a:gd name="T31" fmla="*/ 2147483647 h 348"/>
                <a:gd name="T32" fmla="*/ 2147483647 w 372"/>
                <a:gd name="T33" fmla="*/ 2147483647 h 348"/>
                <a:gd name="T34" fmla="*/ 2147483647 w 372"/>
                <a:gd name="T35" fmla="*/ 2147483647 h 348"/>
                <a:gd name="T36" fmla="*/ 2147483647 w 372"/>
                <a:gd name="T37" fmla="*/ 2147483647 h 348"/>
                <a:gd name="T38" fmla="*/ 2147483647 w 372"/>
                <a:gd name="T39" fmla="*/ 2147483647 h 348"/>
                <a:gd name="T40" fmla="*/ 2147483647 w 372"/>
                <a:gd name="T41" fmla="*/ 2147483647 h 348"/>
                <a:gd name="T42" fmla="*/ 2147483647 w 372"/>
                <a:gd name="T43" fmla="*/ 2147483647 h 348"/>
                <a:gd name="T44" fmla="*/ 2147483647 w 372"/>
                <a:gd name="T45" fmla="*/ 2147483647 h 348"/>
                <a:gd name="T46" fmla="*/ 2147483647 w 372"/>
                <a:gd name="T47" fmla="*/ 2147483647 h 348"/>
                <a:gd name="T48" fmla="*/ 2147483647 w 372"/>
                <a:gd name="T49" fmla="*/ 2147483647 h 348"/>
                <a:gd name="T50" fmla="*/ 2147483647 w 372"/>
                <a:gd name="T51" fmla="*/ 2147483647 h 348"/>
                <a:gd name="T52" fmla="*/ 2147483647 w 372"/>
                <a:gd name="T53" fmla="*/ 2147483647 h 348"/>
                <a:gd name="T54" fmla="*/ 2147483647 w 372"/>
                <a:gd name="T55" fmla="*/ 2147483647 h 348"/>
                <a:gd name="T56" fmla="*/ 2147483647 w 372"/>
                <a:gd name="T57" fmla="*/ 2147483647 h 348"/>
                <a:gd name="T58" fmla="*/ 2147483647 w 372"/>
                <a:gd name="T59" fmla="*/ 2147483647 h 348"/>
                <a:gd name="T60" fmla="*/ 2147483647 w 372"/>
                <a:gd name="T61" fmla="*/ 2147483647 h 348"/>
                <a:gd name="T62" fmla="*/ 2147483647 w 372"/>
                <a:gd name="T63" fmla="*/ 2147483647 h 3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72"/>
                <a:gd name="T97" fmla="*/ 0 h 348"/>
                <a:gd name="T98" fmla="*/ 372 w 372"/>
                <a:gd name="T99" fmla="*/ 348 h 3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72" h="348">
                  <a:moveTo>
                    <a:pt x="30" y="18"/>
                  </a:moveTo>
                  <a:lnTo>
                    <a:pt x="12" y="0"/>
                  </a:lnTo>
                  <a:lnTo>
                    <a:pt x="6" y="24"/>
                  </a:lnTo>
                  <a:lnTo>
                    <a:pt x="24" y="48"/>
                  </a:lnTo>
                  <a:lnTo>
                    <a:pt x="30" y="18"/>
                  </a:lnTo>
                  <a:close/>
                  <a:moveTo>
                    <a:pt x="0" y="126"/>
                  </a:moveTo>
                  <a:lnTo>
                    <a:pt x="18" y="132"/>
                  </a:lnTo>
                  <a:lnTo>
                    <a:pt x="36" y="102"/>
                  </a:lnTo>
                  <a:lnTo>
                    <a:pt x="0" y="102"/>
                  </a:lnTo>
                  <a:lnTo>
                    <a:pt x="0" y="126"/>
                  </a:lnTo>
                  <a:close/>
                  <a:moveTo>
                    <a:pt x="78" y="120"/>
                  </a:moveTo>
                  <a:lnTo>
                    <a:pt x="36" y="120"/>
                  </a:lnTo>
                  <a:lnTo>
                    <a:pt x="42" y="144"/>
                  </a:lnTo>
                  <a:lnTo>
                    <a:pt x="78" y="132"/>
                  </a:lnTo>
                  <a:lnTo>
                    <a:pt x="78" y="120"/>
                  </a:lnTo>
                  <a:close/>
                  <a:moveTo>
                    <a:pt x="60" y="186"/>
                  </a:moveTo>
                  <a:lnTo>
                    <a:pt x="96" y="186"/>
                  </a:lnTo>
                  <a:lnTo>
                    <a:pt x="48" y="150"/>
                  </a:lnTo>
                  <a:lnTo>
                    <a:pt x="60" y="186"/>
                  </a:lnTo>
                  <a:close/>
                  <a:moveTo>
                    <a:pt x="246" y="222"/>
                  </a:moveTo>
                  <a:lnTo>
                    <a:pt x="222" y="210"/>
                  </a:lnTo>
                  <a:lnTo>
                    <a:pt x="192" y="210"/>
                  </a:lnTo>
                  <a:lnTo>
                    <a:pt x="192" y="228"/>
                  </a:lnTo>
                  <a:lnTo>
                    <a:pt x="198" y="234"/>
                  </a:lnTo>
                  <a:lnTo>
                    <a:pt x="204" y="246"/>
                  </a:lnTo>
                  <a:lnTo>
                    <a:pt x="216" y="252"/>
                  </a:lnTo>
                  <a:lnTo>
                    <a:pt x="252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46" y="222"/>
                  </a:lnTo>
                  <a:close/>
                  <a:moveTo>
                    <a:pt x="312" y="288"/>
                  </a:moveTo>
                  <a:lnTo>
                    <a:pt x="360" y="348"/>
                  </a:lnTo>
                  <a:lnTo>
                    <a:pt x="372" y="318"/>
                  </a:lnTo>
                  <a:lnTo>
                    <a:pt x="312" y="288"/>
                  </a:lnTo>
                  <a:close/>
                  <a:moveTo>
                    <a:pt x="288" y="126"/>
                  </a:moveTo>
                  <a:lnTo>
                    <a:pt x="288" y="132"/>
                  </a:lnTo>
                  <a:lnTo>
                    <a:pt x="282" y="138"/>
                  </a:lnTo>
                  <a:lnTo>
                    <a:pt x="282" y="150"/>
                  </a:lnTo>
                  <a:lnTo>
                    <a:pt x="276" y="162"/>
                  </a:lnTo>
                  <a:lnTo>
                    <a:pt x="276" y="192"/>
                  </a:lnTo>
                  <a:lnTo>
                    <a:pt x="312" y="228"/>
                  </a:lnTo>
                  <a:lnTo>
                    <a:pt x="324" y="234"/>
                  </a:lnTo>
                  <a:lnTo>
                    <a:pt x="330" y="240"/>
                  </a:lnTo>
                  <a:lnTo>
                    <a:pt x="288" y="126"/>
                  </a:lnTo>
                  <a:close/>
                  <a:moveTo>
                    <a:pt x="120" y="60"/>
                  </a:moveTo>
                  <a:lnTo>
                    <a:pt x="120" y="66"/>
                  </a:lnTo>
                  <a:lnTo>
                    <a:pt x="126" y="78"/>
                  </a:lnTo>
                  <a:lnTo>
                    <a:pt x="138" y="90"/>
                  </a:lnTo>
                  <a:lnTo>
                    <a:pt x="150" y="108"/>
                  </a:lnTo>
                  <a:lnTo>
                    <a:pt x="168" y="120"/>
                  </a:lnTo>
                  <a:lnTo>
                    <a:pt x="192" y="144"/>
                  </a:lnTo>
                  <a:lnTo>
                    <a:pt x="204" y="150"/>
                  </a:lnTo>
                  <a:lnTo>
                    <a:pt x="216" y="150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8" y="120"/>
                  </a:lnTo>
                  <a:lnTo>
                    <a:pt x="186" y="108"/>
                  </a:lnTo>
                  <a:lnTo>
                    <a:pt x="174" y="90"/>
                  </a:lnTo>
                  <a:lnTo>
                    <a:pt x="156" y="78"/>
                  </a:lnTo>
                  <a:lnTo>
                    <a:pt x="144" y="66"/>
                  </a:lnTo>
                  <a:lnTo>
                    <a:pt x="132" y="60"/>
                  </a:lnTo>
                  <a:lnTo>
                    <a:pt x="120" y="6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86" name="Sloven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1A1A4E89-4FCB-4B73-B5DB-9C74A3003266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5223" y="3131672"/>
              <a:ext cx="69112" cy="36744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87" name="Slovak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2429D534-C6AB-4627-B9A7-820FB82238F6}"/>
                </a:ext>
              </a:extLst>
            </p:cNvPr>
            <p:cNvSpPr>
              <a:spLocks/>
            </p:cNvSpPr>
            <p:nvPr/>
          </p:nvSpPr>
          <p:spPr bwMode="gray">
            <a:xfrm>
              <a:off x="4835614" y="3067983"/>
              <a:ext cx="115185" cy="45317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88" name="Sierra Leone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D588AB20-DF5F-4E85-9A6A-4DD656D928F9}"/>
                </a:ext>
              </a:extLst>
            </p:cNvPr>
            <p:cNvSpPr>
              <a:spLocks/>
            </p:cNvSpPr>
            <p:nvPr/>
          </p:nvSpPr>
          <p:spPr bwMode="gray">
            <a:xfrm>
              <a:off x="4163698" y="4051488"/>
              <a:ext cx="66552" cy="84510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89" name="Senegal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7543DD4C-C54A-4A5F-A47F-34CFBB422877}"/>
                </a:ext>
              </a:extLst>
            </p:cNvPr>
            <p:cNvSpPr>
              <a:spLocks/>
            </p:cNvSpPr>
            <p:nvPr/>
          </p:nvSpPr>
          <p:spPr bwMode="gray">
            <a:xfrm>
              <a:off x="4095866" y="3882467"/>
              <a:ext cx="134384" cy="115130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90" name="Saudi Arab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0403A715-21E8-43C3-9EED-2237F13ED508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9003" y="3499108"/>
              <a:ext cx="482500" cy="395607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91" name="Rwand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0D31D3BD-13DC-4EE7-83A8-6199242FAE82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2537" y="4329516"/>
              <a:ext cx="48634" cy="46542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92" name="Russia (Urup,Simushir)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47AD7655-AF70-4C9A-BBD1-D20045E90B3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523280" y="2838947"/>
              <a:ext cx="97268" cy="371111"/>
            </a:xfrm>
            <a:custGeom>
              <a:avLst/>
              <a:gdLst>
                <a:gd name="T0" fmla="*/ 0 w 300"/>
                <a:gd name="T1" fmla="*/ 2147483647 h 1194"/>
                <a:gd name="T2" fmla="*/ 2147483647 w 300"/>
                <a:gd name="T3" fmla="*/ 2147483647 h 1194"/>
                <a:gd name="T4" fmla="*/ 2147483647 w 300"/>
                <a:gd name="T5" fmla="*/ 2147483647 h 1194"/>
                <a:gd name="T6" fmla="*/ 2147483647 w 300"/>
                <a:gd name="T7" fmla="*/ 2147483647 h 1194"/>
                <a:gd name="T8" fmla="*/ 0 w 300"/>
                <a:gd name="T9" fmla="*/ 2147483647 h 1194"/>
                <a:gd name="T10" fmla="*/ 2147483647 w 300"/>
                <a:gd name="T11" fmla="*/ 2147483647 h 1194"/>
                <a:gd name="T12" fmla="*/ 2147483647 w 300"/>
                <a:gd name="T13" fmla="*/ 2147483647 h 1194"/>
                <a:gd name="T14" fmla="*/ 2147483647 w 300"/>
                <a:gd name="T15" fmla="*/ 2147483647 h 1194"/>
                <a:gd name="T16" fmla="*/ 2147483647 w 300"/>
                <a:gd name="T17" fmla="*/ 2147483647 h 1194"/>
                <a:gd name="T18" fmla="*/ 2147483647 w 300"/>
                <a:gd name="T19" fmla="*/ 2147483647 h 1194"/>
                <a:gd name="T20" fmla="*/ 2147483647 w 300"/>
                <a:gd name="T21" fmla="*/ 2147483647 h 1194"/>
                <a:gd name="T22" fmla="*/ 2147483647 w 300"/>
                <a:gd name="T23" fmla="*/ 2147483647 h 1194"/>
                <a:gd name="T24" fmla="*/ 2147483647 w 300"/>
                <a:gd name="T25" fmla="*/ 2147483647 h 1194"/>
                <a:gd name="T26" fmla="*/ 2147483647 w 300"/>
                <a:gd name="T27" fmla="*/ 2147483647 h 1194"/>
                <a:gd name="T28" fmla="*/ 2147483647 w 300"/>
                <a:gd name="T29" fmla="*/ 2147483647 h 1194"/>
                <a:gd name="T30" fmla="*/ 2147483647 w 300"/>
                <a:gd name="T31" fmla="*/ 2147483647 h 1194"/>
                <a:gd name="T32" fmla="*/ 2147483647 w 300"/>
                <a:gd name="T33" fmla="*/ 2147483647 h 1194"/>
                <a:gd name="T34" fmla="*/ 2147483647 w 300"/>
                <a:gd name="T35" fmla="*/ 2147483647 h 1194"/>
                <a:gd name="T36" fmla="*/ 2147483647 w 300"/>
                <a:gd name="T37" fmla="*/ 2147483647 h 1194"/>
                <a:gd name="T38" fmla="*/ 2147483647 w 300"/>
                <a:gd name="T39" fmla="*/ 2147483647 h 1194"/>
                <a:gd name="T40" fmla="*/ 2147483647 w 300"/>
                <a:gd name="T41" fmla="*/ 2147483647 h 1194"/>
                <a:gd name="T42" fmla="*/ 2147483647 w 300"/>
                <a:gd name="T43" fmla="*/ 2147483647 h 1194"/>
                <a:gd name="T44" fmla="*/ 2147483647 w 300"/>
                <a:gd name="T45" fmla="*/ 2147483647 h 1194"/>
                <a:gd name="T46" fmla="*/ 2147483647 w 300"/>
                <a:gd name="T47" fmla="*/ 2147483647 h 1194"/>
                <a:gd name="T48" fmla="*/ 2147483647 w 300"/>
                <a:gd name="T49" fmla="*/ 2147483647 h 1194"/>
                <a:gd name="T50" fmla="*/ 2147483647 w 300"/>
                <a:gd name="T51" fmla="*/ 2147483647 h 1194"/>
                <a:gd name="T52" fmla="*/ 2147483647 w 300"/>
                <a:gd name="T53" fmla="*/ 2147483647 h 1194"/>
                <a:gd name="T54" fmla="*/ 2147483647 w 300"/>
                <a:gd name="T55" fmla="*/ 2147483647 h 1194"/>
                <a:gd name="T56" fmla="*/ 2147483647 w 300"/>
                <a:gd name="T57" fmla="*/ 2147483647 h 1194"/>
                <a:gd name="T58" fmla="*/ 2147483647 w 300"/>
                <a:gd name="T59" fmla="*/ 2147483647 h 1194"/>
                <a:gd name="T60" fmla="*/ 2147483647 w 300"/>
                <a:gd name="T61" fmla="*/ 2147483647 h 1194"/>
                <a:gd name="T62" fmla="*/ 2147483647 w 300"/>
                <a:gd name="T63" fmla="*/ 2147483647 h 1194"/>
                <a:gd name="T64" fmla="*/ 2147483647 w 300"/>
                <a:gd name="T65" fmla="*/ 2147483647 h 1194"/>
                <a:gd name="T66" fmla="*/ 2147483647 w 300"/>
                <a:gd name="T67" fmla="*/ 2147483647 h 1194"/>
                <a:gd name="T68" fmla="*/ 2147483647 w 300"/>
                <a:gd name="T69" fmla="*/ 2147483647 h 1194"/>
                <a:gd name="T70" fmla="*/ 2147483647 w 300"/>
                <a:gd name="T71" fmla="*/ 2147483647 h 1194"/>
                <a:gd name="T72" fmla="*/ 2147483647 w 300"/>
                <a:gd name="T73" fmla="*/ 2147483647 h 1194"/>
                <a:gd name="T74" fmla="*/ 2147483647 w 300"/>
                <a:gd name="T75" fmla="*/ 2147483647 h 1194"/>
                <a:gd name="T76" fmla="*/ 2147483647 w 300"/>
                <a:gd name="T77" fmla="*/ 2147483647 h 1194"/>
                <a:gd name="T78" fmla="*/ 2147483647 w 300"/>
                <a:gd name="T79" fmla="*/ 2147483647 h 1194"/>
                <a:gd name="T80" fmla="*/ 2147483647 w 300"/>
                <a:gd name="T81" fmla="*/ 2147483647 h 1194"/>
                <a:gd name="T82" fmla="*/ 2147483647 w 300"/>
                <a:gd name="T83" fmla="*/ 2147483647 h 1194"/>
                <a:gd name="T84" fmla="*/ 2147483647 w 300"/>
                <a:gd name="T85" fmla="*/ 2147483647 h 1194"/>
                <a:gd name="T86" fmla="*/ 2147483647 w 300"/>
                <a:gd name="T87" fmla="*/ 2147483647 h 1194"/>
                <a:gd name="T88" fmla="*/ 2147483647 w 300"/>
                <a:gd name="T89" fmla="*/ 2147483647 h 1194"/>
                <a:gd name="T90" fmla="*/ 2147483647 w 300"/>
                <a:gd name="T91" fmla="*/ 2147483647 h 1194"/>
                <a:gd name="T92" fmla="*/ 2147483647 w 300"/>
                <a:gd name="T93" fmla="*/ 2147483647 h 1194"/>
                <a:gd name="T94" fmla="*/ 2147483647 w 300"/>
                <a:gd name="T95" fmla="*/ 2147483647 h 1194"/>
                <a:gd name="T96" fmla="*/ 2147483647 w 300"/>
                <a:gd name="T97" fmla="*/ 2147483647 h 1194"/>
                <a:gd name="T98" fmla="*/ 2147483647 w 300"/>
                <a:gd name="T99" fmla="*/ 0 h 1194"/>
                <a:gd name="T100" fmla="*/ 2147483647 w 300"/>
                <a:gd name="T101" fmla="*/ 2147483647 h 11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0"/>
                <a:gd name="T154" fmla="*/ 0 h 1194"/>
                <a:gd name="T155" fmla="*/ 300 w 300"/>
                <a:gd name="T156" fmla="*/ 1194 h 11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0" h="1194">
                  <a:moveTo>
                    <a:pt x="0" y="1194"/>
                  </a:moveTo>
                  <a:lnTo>
                    <a:pt x="12" y="1188"/>
                  </a:lnTo>
                  <a:lnTo>
                    <a:pt x="36" y="1146"/>
                  </a:lnTo>
                  <a:lnTo>
                    <a:pt x="18" y="1134"/>
                  </a:lnTo>
                  <a:lnTo>
                    <a:pt x="0" y="1194"/>
                  </a:lnTo>
                  <a:close/>
                  <a:moveTo>
                    <a:pt x="114" y="1068"/>
                  </a:moveTo>
                  <a:lnTo>
                    <a:pt x="72" y="1062"/>
                  </a:lnTo>
                  <a:lnTo>
                    <a:pt x="54" y="1134"/>
                  </a:lnTo>
                  <a:lnTo>
                    <a:pt x="66" y="1134"/>
                  </a:lnTo>
                  <a:lnTo>
                    <a:pt x="84" y="1104"/>
                  </a:lnTo>
                  <a:lnTo>
                    <a:pt x="132" y="1074"/>
                  </a:lnTo>
                  <a:lnTo>
                    <a:pt x="120" y="1050"/>
                  </a:lnTo>
                  <a:lnTo>
                    <a:pt x="114" y="1068"/>
                  </a:lnTo>
                  <a:close/>
                  <a:moveTo>
                    <a:pt x="192" y="1008"/>
                  </a:moveTo>
                  <a:lnTo>
                    <a:pt x="186" y="1008"/>
                  </a:lnTo>
                  <a:lnTo>
                    <a:pt x="180" y="1020"/>
                  </a:lnTo>
                  <a:lnTo>
                    <a:pt x="174" y="1026"/>
                  </a:lnTo>
                  <a:lnTo>
                    <a:pt x="168" y="1038"/>
                  </a:lnTo>
                  <a:lnTo>
                    <a:pt x="168" y="1044"/>
                  </a:lnTo>
                  <a:lnTo>
                    <a:pt x="174" y="1050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192" y="1008"/>
                  </a:lnTo>
                  <a:close/>
                  <a:moveTo>
                    <a:pt x="282" y="636"/>
                  </a:moveTo>
                  <a:lnTo>
                    <a:pt x="264" y="654"/>
                  </a:lnTo>
                  <a:lnTo>
                    <a:pt x="276" y="678"/>
                  </a:lnTo>
                  <a:lnTo>
                    <a:pt x="258" y="678"/>
                  </a:lnTo>
                  <a:lnTo>
                    <a:pt x="258" y="702"/>
                  </a:lnTo>
                  <a:lnTo>
                    <a:pt x="282" y="702"/>
                  </a:lnTo>
                  <a:lnTo>
                    <a:pt x="294" y="684"/>
                  </a:lnTo>
                  <a:lnTo>
                    <a:pt x="282" y="654"/>
                  </a:lnTo>
                  <a:lnTo>
                    <a:pt x="300" y="654"/>
                  </a:lnTo>
                  <a:lnTo>
                    <a:pt x="282" y="636"/>
                  </a:lnTo>
                  <a:close/>
                  <a:moveTo>
                    <a:pt x="276" y="768"/>
                  </a:moveTo>
                  <a:lnTo>
                    <a:pt x="294" y="750"/>
                  </a:lnTo>
                  <a:lnTo>
                    <a:pt x="270" y="732"/>
                  </a:lnTo>
                  <a:lnTo>
                    <a:pt x="276" y="768"/>
                  </a:lnTo>
                  <a:close/>
                  <a:moveTo>
                    <a:pt x="258" y="954"/>
                  </a:moveTo>
                  <a:lnTo>
                    <a:pt x="258" y="924"/>
                  </a:lnTo>
                  <a:lnTo>
                    <a:pt x="240" y="948"/>
                  </a:lnTo>
                  <a:lnTo>
                    <a:pt x="258" y="954"/>
                  </a:lnTo>
                  <a:close/>
                  <a:moveTo>
                    <a:pt x="252" y="858"/>
                  </a:moveTo>
                  <a:lnTo>
                    <a:pt x="270" y="858"/>
                  </a:lnTo>
                  <a:lnTo>
                    <a:pt x="252" y="840"/>
                  </a:lnTo>
                  <a:lnTo>
                    <a:pt x="252" y="858"/>
                  </a:lnTo>
                  <a:close/>
                  <a:moveTo>
                    <a:pt x="126" y="24"/>
                  </a:moveTo>
                  <a:lnTo>
                    <a:pt x="144" y="60"/>
                  </a:lnTo>
                  <a:lnTo>
                    <a:pt x="174" y="24"/>
                  </a:lnTo>
                  <a:lnTo>
                    <a:pt x="162" y="0"/>
                  </a:lnTo>
                  <a:lnTo>
                    <a:pt x="126" y="2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93" name="Russ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9BD6A406-22A3-4016-9D89-46816EAE046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889367" y="2378426"/>
              <a:ext cx="2934675" cy="895321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94" name="Qatar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4711A975-640D-4428-B0A4-02D10CC75287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8876" y="3647308"/>
              <a:ext cx="20477" cy="45317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95" name="Puerto Rico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8F9C50BA-99E8-4462-9845-C1E6CA96362A}"/>
                </a:ext>
              </a:extLst>
            </p:cNvPr>
            <p:cNvSpPr>
              <a:spLocks/>
            </p:cNvSpPr>
            <p:nvPr/>
          </p:nvSpPr>
          <p:spPr bwMode="gray">
            <a:xfrm>
              <a:off x="2942730" y="3844499"/>
              <a:ext cx="44795" cy="18372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96" name="Portugal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AAA3B72D-4C89-42A5-BD7D-F499AF22E3E7}"/>
                </a:ext>
              </a:extLst>
            </p:cNvPr>
            <p:cNvSpPr>
              <a:spLocks/>
            </p:cNvSpPr>
            <p:nvPr/>
          </p:nvSpPr>
          <p:spPr bwMode="gray">
            <a:xfrm>
              <a:off x="4281442" y="3251701"/>
              <a:ext cx="72951" cy="127378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97" name="Philippines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265A39CD-99FF-478E-B5E9-3ED7933F27E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166204" y="3835926"/>
              <a:ext cx="231651" cy="372335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98" name="Peru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73AAD5B1-F7B1-4EF8-9047-1CB5184A4D66}"/>
                </a:ext>
              </a:extLst>
            </p:cNvPr>
            <p:cNvSpPr>
              <a:spLocks/>
            </p:cNvSpPr>
            <p:nvPr/>
          </p:nvSpPr>
          <p:spPr bwMode="gray">
            <a:xfrm>
              <a:off x="2589493" y="4303795"/>
              <a:ext cx="305882" cy="461745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99" name="Paraguay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E6B26631-ACA1-41CB-8D43-FD7BFA415C7E}"/>
                </a:ext>
              </a:extLst>
            </p:cNvPr>
            <p:cNvSpPr>
              <a:spLocks/>
            </p:cNvSpPr>
            <p:nvPr/>
          </p:nvSpPr>
          <p:spPr bwMode="gray">
            <a:xfrm>
              <a:off x="3056635" y="4786362"/>
              <a:ext cx="194535" cy="210664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00" name="Papua New Guine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EF007D47-E3AE-4857-8826-745B863C395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708856" y="4350337"/>
              <a:ext cx="353236" cy="226586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01" name="Panam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E07AE8DD-587A-4A0B-AB60-2E03B987C923}"/>
                </a:ext>
              </a:extLst>
            </p:cNvPr>
            <p:cNvSpPr>
              <a:spLocks/>
            </p:cNvSpPr>
            <p:nvPr/>
          </p:nvSpPr>
          <p:spPr bwMode="gray">
            <a:xfrm>
              <a:off x="2557497" y="4063737"/>
              <a:ext cx="131824" cy="61239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02" name="Pakista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98DF649D-5576-4E74-9153-6B9B0F55512E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8771" y="3377855"/>
              <a:ext cx="341717" cy="328244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03" name="Parcel Islands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40A53F8A-8CCC-4106-A860-CF3DD7EF641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008784" y="3872669"/>
              <a:ext cx="30716" cy="18372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04" name="Oma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3CDC7CE8-1D3C-41C9-94B7-969C345C7901}"/>
                </a:ext>
              </a:extLst>
            </p:cNvPr>
            <p:cNvSpPr>
              <a:spLocks/>
            </p:cNvSpPr>
            <p:nvPr/>
          </p:nvSpPr>
          <p:spPr bwMode="gray">
            <a:xfrm>
              <a:off x="5653433" y="3677927"/>
              <a:ext cx="175338" cy="208215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05" name="Norway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E28D2942-E186-4728-A1A3-8E8313990CF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609082" y="2401697"/>
              <a:ext cx="440265" cy="464195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06" name="Niger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741F4E6A-7A90-4DEC-9F3D-76794F0C3B83}"/>
                </a:ext>
              </a:extLst>
            </p:cNvPr>
            <p:cNvSpPr>
              <a:spLocks/>
            </p:cNvSpPr>
            <p:nvPr/>
          </p:nvSpPr>
          <p:spPr bwMode="gray">
            <a:xfrm>
              <a:off x="4531012" y="3957179"/>
              <a:ext cx="271326" cy="238834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07" name="Niger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1FE3E28C-D860-4741-82A8-5484504B613D}"/>
                </a:ext>
              </a:extLst>
            </p:cNvPr>
            <p:cNvSpPr>
              <a:spLocks/>
            </p:cNvSpPr>
            <p:nvPr/>
          </p:nvSpPr>
          <p:spPr bwMode="gray">
            <a:xfrm>
              <a:off x="4473419" y="3717121"/>
              <a:ext cx="360915" cy="292725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08" name="Nicaragu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E7046800-B881-4665-BEBD-AFDE581E2E5D}"/>
                </a:ext>
              </a:extLst>
            </p:cNvPr>
            <p:cNvSpPr>
              <a:spLocks/>
            </p:cNvSpPr>
            <p:nvPr/>
          </p:nvSpPr>
          <p:spPr bwMode="gray">
            <a:xfrm>
              <a:off x="2458950" y="3932684"/>
              <a:ext cx="106226" cy="102883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09" name="New Zealand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2386F73D-617A-4689-89FC-08F5178954E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912351" y="5163597"/>
              <a:ext cx="412109" cy="304973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10" name="Newfoundland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25C158B1-FDFE-4368-9FB3-0E47B3753C6D}"/>
                </a:ext>
              </a:extLst>
            </p:cNvPr>
            <p:cNvSpPr>
              <a:spLocks/>
            </p:cNvSpPr>
            <p:nvPr/>
          </p:nvSpPr>
          <p:spPr bwMode="gray">
            <a:xfrm>
              <a:off x="3287007" y="3021441"/>
              <a:ext cx="138223" cy="120029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11" name="Netherlands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A2365B0A-D799-41C7-9137-25BACF452E87}"/>
                </a:ext>
              </a:extLst>
            </p:cNvPr>
            <p:cNvSpPr>
              <a:spLocks/>
            </p:cNvSpPr>
            <p:nvPr/>
          </p:nvSpPr>
          <p:spPr bwMode="gray">
            <a:xfrm>
              <a:off x="4557889" y="2974898"/>
              <a:ext cx="87029" cy="64914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12" name="Nepal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5272B850-0407-4555-89E0-DBF282141220}"/>
                </a:ext>
              </a:extLst>
            </p:cNvPr>
            <p:cNvSpPr>
              <a:spLocks/>
            </p:cNvSpPr>
            <p:nvPr/>
          </p:nvSpPr>
          <p:spPr bwMode="gray">
            <a:xfrm>
              <a:off x="6257517" y="3541976"/>
              <a:ext cx="190696" cy="101657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13" name="Namib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250D803F-D01A-4027-9031-909F5E7926A7}"/>
                </a:ext>
              </a:extLst>
            </p:cNvPr>
            <p:cNvSpPr>
              <a:spLocks/>
            </p:cNvSpPr>
            <p:nvPr/>
          </p:nvSpPr>
          <p:spPr bwMode="gray">
            <a:xfrm>
              <a:off x="4735786" y="4728797"/>
              <a:ext cx="309722" cy="302523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14" name="Myanmar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5BD2F39B-058B-4C40-9BAE-684EFF57CB28}"/>
                </a:ext>
              </a:extLst>
            </p:cNvPr>
            <p:cNvSpPr>
              <a:spLocks/>
            </p:cNvSpPr>
            <p:nvPr/>
          </p:nvSpPr>
          <p:spPr bwMode="gray">
            <a:xfrm>
              <a:off x="6557000" y="3589743"/>
              <a:ext cx="207335" cy="465420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15" name="Mozambique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CDDB3447-B8E0-4FC8-BB9E-D2F60BAF66B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8133" y="4567125"/>
              <a:ext cx="247009" cy="415204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16" name="Morocco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6F84DCDE-50A8-48A2-8815-8464627B6C26}"/>
                </a:ext>
              </a:extLst>
            </p:cNvPr>
            <p:cNvSpPr>
              <a:spLocks/>
            </p:cNvSpPr>
            <p:nvPr/>
          </p:nvSpPr>
          <p:spPr bwMode="gray">
            <a:xfrm>
              <a:off x="4179055" y="3407249"/>
              <a:ext cx="276445" cy="204540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17" name="Montenegro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088489CA-FCB7-431F-A9CE-6273789434DF}"/>
                </a:ext>
              </a:extLst>
            </p:cNvPr>
            <p:cNvSpPr>
              <a:spLocks/>
            </p:cNvSpPr>
            <p:nvPr/>
          </p:nvSpPr>
          <p:spPr bwMode="gray">
            <a:xfrm>
              <a:off x="4874009" y="3213733"/>
              <a:ext cx="35835" cy="42867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18" name="Mongol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A45B8595-39AE-44B9-837D-22718DA2CD4C}"/>
                </a:ext>
              </a:extLst>
            </p:cNvPr>
            <p:cNvSpPr>
              <a:spLocks/>
            </p:cNvSpPr>
            <p:nvPr/>
          </p:nvSpPr>
          <p:spPr bwMode="gray">
            <a:xfrm>
              <a:off x="6269035" y="3004294"/>
              <a:ext cx="680875" cy="259655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19" name="Moldov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5715A9A4-7762-4F63-9849-EAF6F918094C}"/>
                </a:ext>
              </a:extLst>
            </p:cNvPr>
            <p:cNvSpPr>
              <a:spLocks/>
            </p:cNvSpPr>
            <p:nvPr/>
          </p:nvSpPr>
          <p:spPr bwMode="gray">
            <a:xfrm>
              <a:off x="5037829" y="3094928"/>
              <a:ext cx="69112" cy="73487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20" name="Mexico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C45704F8-6976-4FC1-8DA2-E854E81095F1}"/>
                </a:ext>
              </a:extLst>
            </p:cNvPr>
            <p:cNvSpPr>
              <a:spLocks/>
            </p:cNvSpPr>
            <p:nvPr/>
          </p:nvSpPr>
          <p:spPr bwMode="gray">
            <a:xfrm>
              <a:off x="1902219" y="3486861"/>
              <a:ext cx="604085" cy="453172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21" name="Malt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4E5C0B4E-B432-49B8-B227-ADEA07AD5142}"/>
                </a:ext>
              </a:extLst>
            </p:cNvPr>
            <p:cNvSpPr>
              <a:spLocks/>
            </p:cNvSpPr>
            <p:nvPr/>
          </p:nvSpPr>
          <p:spPr bwMode="gray">
            <a:xfrm>
              <a:off x="4786980" y="3398676"/>
              <a:ext cx="10239" cy="8574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22" name="Mauritan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622A1A6D-FF26-4C9F-941C-F872B24038CD}"/>
                </a:ext>
              </a:extLst>
            </p:cNvPr>
            <p:cNvSpPr>
              <a:spLocks/>
            </p:cNvSpPr>
            <p:nvPr/>
          </p:nvSpPr>
          <p:spPr bwMode="gray">
            <a:xfrm>
              <a:off x="4086907" y="3622812"/>
              <a:ext cx="277725" cy="312321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23" name="Mali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6AE2A8B1-D3F3-4C5B-80CD-F7108A22E349}"/>
                </a:ext>
              </a:extLst>
            </p:cNvPr>
            <p:cNvSpPr>
              <a:spLocks/>
            </p:cNvSpPr>
            <p:nvPr/>
          </p:nvSpPr>
          <p:spPr bwMode="gray">
            <a:xfrm>
              <a:off x="4188014" y="3677927"/>
              <a:ext cx="377553" cy="372335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24" name="Malays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FFFDF5FE-0712-490F-B46B-4F9B4D3047FA}"/>
                </a:ext>
              </a:extLst>
            </p:cNvPr>
            <p:cNvSpPr>
              <a:spLocks/>
            </p:cNvSpPr>
            <p:nvPr/>
          </p:nvSpPr>
          <p:spPr bwMode="gray">
            <a:xfrm>
              <a:off x="6773293" y="4135999"/>
              <a:ext cx="98548" cy="135952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25" name="AutoShape 80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D3D1C5AE-84A9-4013-AAB4-A0E4F55E31CC}"/>
                </a:ext>
              </a:extLst>
            </p:cNvPr>
            <p:cNvSpPr>
              <a:spLocks/>
            </p:cNvSpPr>
            <p:nvPr/>
          </p:nvSpPr>
          <p:spPr bwMode="gray">
            <a:xfrm>
              <a:off x="7004944" y="4120077"/>
              <a:ext cx="223972" cy="164122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26" name="Malawi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849A0328-952A-4F94-B24D-126532A5CF3A}"/>
                </a:ext>
              </a:extLst>
            </p:cNvPr>
            <p:cNvSpPr>
              <a:spLocks/>
            </p:cNvSpPr>
            <p:nvPr/>
          </p:nvSpPr>
          <p:spPr bwMode="gray">
            <a:xfrm>
              <a:off x="5217006" y="4540179"/>
              <a:ext cx="76790" cy="194742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27" name="Madagascar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DF1DC84D-EDA0-4454-953A-C0E5F8C97EA2}"/>
                </a:ext>
              </a:extLst>
            </p:cNvPr>
            <p:cNvSpPr>
              <a:spLocks/>
            </p:cNvSpPr>
            <p:nvPr/>
          </p:nvSpPr>
          <p:spPr bwMode="gray">
            <a:xfrm>
              <a:off x="5439699" y="4611217"/>
              <a:ext cx="191976" cy="339266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28" name="Macedon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D9643224-497E-4F98-A737-ABF2AC50EB4F}"/>
                </a:ext>
              </a:extLst>
            </p:cNvPr>
            <p:cNvSpPr>
              <a:spLocks/>
            </p:cNvSpPr>
            <p:nvPr/>
          </p:nvSpPr>
          <p:spPr bwMode="gray">
            <a:xfrm>
              <a:off x="4918803" y="3243127"/>
              <a:ext cx="53754" cy="40418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29" name="Luxembourg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659860A8-90B9-42C9-BD9C-5AF562DD0CC7}"/>
                </a:ext>
              </a:extLst>
            </p:cNvPr>
            <p:cNvSpPr>
              <a:spLocks/>
            </p:cNvSpPr>
            <p:nvPr/>
          </p:nvSpPr>
          <p:spPr bwMode="gray">
            <a:xfrm>
              <a:off x="4610362" y="3054510"/>
              <a:ext cx="16638" cy="13473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30" name="Liechtenstei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B4141304-F789-4411-AEB8-8FF41F7C5F78}"/>
                </a:ext>
              </a:extLst>
            </p:cNvPr>
            <p:cNvSpPr>
              <a:spLocks/>
            </p:cNvSpPr>
            <p:nvPr/>
          </p:nvSpPr>
          <p:spPr bwMode="gray">
            <a:xfrm>
              <a:off x="4684592" y="3123098"/>
              <a:ext cx="5119" cy="7349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31" name="Liby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9D7BA252-E805-427A-9DD4-270FBA617F5C}"/>
                </a:ext>
              </a:extLst>
            </p:cNvPr>
            <p:cNvSpPr>
              <a:spLocks/>
            </p:cNvSpPr>
            <p:nvPr/>
          </p:nvSpPr>
          <p:spPr bwMode="gray">
            <a:xfrm>
              <a:off x="4682033" y="3472163"/>
              <a:ext cx="357075" cy="345391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32" name="Liber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45F623BF-FD22-4DAC-82DB-71AA86AAF1B2}"/>
                </a:ext>
              </a:extLst>
            </p:cNvPr>
            <p:cNvSpPr>
              <a:spLocks/>
            </p:cNvSpPr>
            <p:nvPr/>
          </p:nvSpPr>
          <p:spPr bwMode="gray">
            <a:xfrm>
              <a:off x="4195693" y="4089457"/>
              <a:ext cx="101107" cy="106556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33" name="Lesotho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576CB86F-491A-40C4-9612-A3AE0B57B3A9}"/>
                </a:ext>
              </a:extLst>
            </p:cNvPr>
            <p:cNvSpPr>
              <a:spLocks/>
            </p:cNvSpPr>
            <p:nvPr/>
          </p:nvSpPr>
          <p:spPr bwMode="gray">
            <a:xfrm>
              <a:off x="5074944" y="5021521"/>
              <a:ext cx="55033" cy="50216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34" name="Lebano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FD5BDBA2-2954-4FC8-AAA6-A5EB4A9E3B4F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2603" y="3437869"/>
              <a:ext cx="35835" cy="47766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35" name="Latv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A9726E0F-E9C9-4872-AD95-E9C9922540E4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7285" y="2864667"/>
              <a:ext cx="138223" cy="56340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36" name="Laos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2F8A21CB-821D-41D3-9AD4-06FA82547460}"/>
                </a:ext>
              </a:extLst>
            </p:cNvPr>
            <p:cNvSpPr>
              <a:spLocks/>
            </p:cNvSpPr>
            <p:nvPr/>
          </p:nvSpPr>
          <p:spPr bwMode="gray">
            <a:xfrm>
              <a:off x="6740017" y="3740392"/>
              <a:ext cx="195815" cy="216787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37" name="Kyrgyzsta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09954B3F-BE87-44C5-9B37-FD7374FF93F1}"/>
                </a:ext>
              </a:extLst>
            </p:cNvPr>
            <p:cNvSpPr>
              <a:spLocks/>
            </p:cNvSpPr>
            <p:nvPr/>
          </p:nvSpPr>
          <p:spPr bwMode="gray">
            <a:xfrm>
              <a:off x="5960594" y="3224756"/>
              <a:ext cx="218853" cy="96758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38" name="Kuwait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BDC8A737-792D-4913-B560-49117CA0CE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511370" y="3552999"/>
              <a:ext cx="44795" cy="36744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39" name="Korea, South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53B8F61D-20DD-4815-92F4-DFA7360B580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205879" y="3339886"/>
              <a:ext cx="88309" cy="132277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40" name="Korea, North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E78C0478-FBE6-4BC1-BC5C-DA3C34273633}"/>
                </a:ext>
              </a:extLst>
            </p:cNvPr>
            <p:cNvSpPr>
              <a:spLocks/>
            </p:cNvSpPr>
            <p:nvPr/>
          </p:nvSpPr>
          <p:spPr bwMode="gray">
            <a:xfrm>
              <a:off x="7131648" y="3230879"/>
              <a:ext cx="106226" cy="129827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41" name="Keny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B19F56E5-F795-41A1-AB97-BC21999C13A0}"/>
                </a:ext>
              </a:extLst>
            </p:cNvPr>
            <p:cNvSpPr>
              <a:spLocks/>
            </p:cNvSpPr>
            <p:nvPr/>
          </p:nvSpPr>
          <p:spPr bwMode="gray">
            <a:xfrm>
              <a:off x="5252842" y="4186216"/>
              <a:ext cx="183017" cy="237609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42" name="Kazakhsta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A15AAD0E-CD3A-450E-88F2-281AE0661E9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439699" y="2928356"/>
              <a:ext cx="815258" cy="362537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43" name="Jorda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B0C0E6AE-23CC-4C95-97AB-C0289BE6BD6D}"/>
                </a:ext>
              </a:extLst>
            </p:cNvPr>
            <p:cNvSpPr>
              <a:spLocks/>
            </p:cNvSpPr>
            <p:nvPr/>
          </p:nvSpPr>
          <p:spPr bwMode="gray">
            <a:xfrm>
              <a:off x="5252842" y="3470938"/>
              <a:ext cx="90869" cy="105332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44" name="Jamaic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ADC705C1-797A-43BD-9F4F-B09BF30D0223}"/>
                </a:ext>
              </a:extLst>
            </p:cNvPr>
            <p:cNvSpPr>
              <a:spLocks/>
            </p:cNvSpPr>
            <p:nvPr/>
          </p:nvSpPr>
          <p:spPr bwMode="gray">
            <a:xfrm>
              <a:off x="2682921" y="3844499"/>
              <a:ext cx="49914" cy="15922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45" name="Japa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010CE64B-A7C2-49C5-BE70-9E26FBF90E3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255793" y="3167191"/>
              <a:ext cx="284125" cy="531558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46" name="Italy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AC1009A8-35CF-4213-9519-46C1D7FC54C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625720" y="3127997"/>
              <a:ext cx="253408" cy="257205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47" name="Israel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58F42AC0-AE59-40E9-9BFF-642973AD3F1D}"/>
                </a:ext>
              </a:extLst>
            </p:cNvPr>
            <p:cNvSpPr>
              <a:spLocks/>
            </p:cNvSpPr>
            <p:nvPr/>
          </p:nvSpPr>
          <p:spPr bwMode="gray">
            <a:xfrm>
              <a:off x="5233644" y="3467264"/>
              <a:ext cx="33275" cy="100433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48" name="Ireland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C19B987E-FD33-4643-A1E2-1DB835ADBBBF}"/>
                </a:ext>
              </a:extLst>
            </p:cNvPr>
            <p:cNvSpPr>
              <a:spLocks/>
            </p:cNvSpPr>
            <p:nvPr/>
          </p:nvSpPr>
          <p:spPr bwMode="gray">
            <a:xfrm>
              <a:off x="4295521" y="2930806"/>
              <a:ext cx="90869" cy="91859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49" name="Iraq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1018E69F-4F93-46E2-94FD-5B15D889E810}"/>
                </a:ext>
              </a:extLst>
            </p:cNvPr>
            <p:cNvSpPr>
              <a:spLocks/>
            </p:cNvSpPr>
            <p:nvPr/>
          </p:nvSpPr>
          <p:spPr bwMode="gray">
            <a:xfrm>
              <a:off x="5329633" y="3370506"/>
              <a:ext cx="221413" cy="205765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50" name="Ira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CB0C005F-F556-4AC4-96FA-CCDBC3353580}"/>
                </a:ext>
              </a:extLst>
            </p:cNvPr>
            <p:cNvSpPr>
              <a:spLocks/>
            </p:cNvSpPr>
            <p:nvPr/>
          </p:nvSpPr>
          <p:spPr bwMode="gray">
            <a:xfrm>
              <a:off x="5424341" y="3308041"/>
              <a:ext cx="467142" cy="367436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51" name="Indones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04987BD2-7A12-4915-9AAB-A4755E0F315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663226" y="4162945"/>
              <a:ext cx="1059708" cy="404180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52" name="Ind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C1200880-FAD6-4C70-AB1B-A4695D82B1C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14347" y="3403575"/>
              <a:ext cx="634801" cy="732424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solidFill>
              <a:schemeClr val="tx2"/>
            </a:solidFill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53" name="Iceland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F4F3DA4A-CC9F-49CA-A2E7-DA3D1870D768}"/>
                </a:ext>
              </a:extLst>
            </p:cNvPr>
            <p:cNvSpPr>
              <a:spLocks/>
            </p:cNvSpPr>
            <p:nvPr/>
          </p:nvSpPr>
          <p:spPr bwMode="gray">
            <a:xfrm>
              <a:off x="4099705" y="2674826"/>
              <a:ext cx="185577" cy="68588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54" name="Hungary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E79BBE80-4665-45FB-952F-F053B5DB37F8}"/>
                </a:ext>
              </a:extLst>
            </p:cNvPr>
            <p:cNvSpPr>
              <a:spLocks/>
            </p:cNvSpPr>
            <p:nvPr/>
          </p:nvSpPr>
          <p:spPr bwMode="gray">
            <a:xfrm>
              <a:off x="4824095" y="3092478"/>
              <a:ext cx="138223" cy="68588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55" name="Honduras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48B354A0-1C0C-4C07-B9DD-1ED92CAA38A8}"/>
                </a:ext>
              </a:extLst>
            </p:cNvPr>
            <p:cNvSpPr>
              <a:spLocks/>
            </p:cNvSpPr>
            <p:nvPr/>
          </p:nvSpPr>
          <p:spPr bwMode="gray">
            <a:xfrm>
              <a:off x="2423114" y="3903289"/>
              <a:ext cx="145902" cy="77162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56" name="Haiti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2EB6332E-5B5B-4161-97CC-89C2F2F2EEB3}"/>
                </a:ext>
              </a:extLst>
            </p:cNvPr>
            <p:cNvSpPr>
              <a:spLocks/>
            </p:cNvSpPr>
            <p:nvPr/>
          </p:nvSpPr>
          <p:spPr bwMode="gray">
            <a:xfrm>
              <a:off x="2778910" y="3806530"/>
              <a:ext cx="63992" cy="48992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57" name="Guyane (French Guiana)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3298E1BB-7C77-42A8-B33A-2488EBAFCAC8}"/>
                </a:ext>
              </a:extLst>
            </p:cNvPr>
            <p:cNvSpPr>
              <a:spLocks/>
            </p:cNvSpPr>
            <p:nvPr/>
          </p:nvSpPr>
          <p:spPr bwMode="gray">
            <a:xfrm>
              <a:off x="3205097" y="4160495"/>
              <a:ext cx="66552" cy="91859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58" name="Guyan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F5D30BC4-E45B-4E72-909F-07C2C96E6F60}"/>
                </a:ext>
              </a:extLst>
            </p:cNvPr>
            <p:cNvSpPr>
              <a:spLocks/>
            </p:cNvSpPr>
            <p:nvPr/>
          </p:nvSpPr>
          <p:spPr bwMode="gray">
            <a:xfrm>
              <a:off x="3050236" y="4093131"/>
              <a:ext cx="104947" cy="181269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59" name="Guinea-Bissau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55D5F8AC-771B-4708-8D75-26D93D89C5AC}"/>
                </a:ext>
              </a:extLst>
            </p:cNvPr>
            <p:cNvSpPr>
              <a:spLocks/>
            </p:cNvSpPr>
            <p:nvPr/>
          </p:nvSpPr>
          <p:spPr bwMode="gray">
            <a:xfrm>
              <a:off x="4094586" y="3985350"/>
              <a:ext cx="60153" cy="47766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60" name="Guine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194811C8-70EC-4353-BFFE-07A5D5FB78B7}"/>
                </a:ext>
              </a:extLst>
            </p:cNvPr>
            <p:cNvSpPr>
              <a:spLocks/>
            </p:cNvSpPr>
            <p:nvPr/>
          </p:nvSpPr>
          <p:spPr bwMode="gray">
            <a:xfrm>
              <a:off x="4124022" y="3987799"/>
              <a:ext cx="168939" cy="137176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61" name="Guatemal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1CCB494E-4859-413F-A4E3-03F302274AC3}"/>
                </a:ext>
              </a:extLst>
            </p:cNvPr>
            <p:cNvSpPr>
              <a:spLocks/>
            </p:cNvSpPr>
            <p:nvPr/>
          </p:nvSpPr>
          <p:spPr bwMode="gray">
            <a:xfrm>
              <a:off x="2356562" y="3856746"/>
              <a:ext cx="95988" cy="104107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62" name="Greenland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8D2579C3-9054-415D-AD95-E61A82B2BDC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75143" y="2351481"/>
              <a:ext cx="909966" cy="473994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63" name="Greece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FDDA7380-F4E8-4F66-A7AB-3E164CF579D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917523" y="3260275"/>
              <a:ext cx="172778" cy="171471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64" name="Ghan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FB8BAAE0-8493-4C50-BB1C-4AEAB6428C78}"/>
                </a:ext>
              </a:extLst>
            </p:cNvPr>
            <p:cNvSpPr>
              <a:spLocks/>
            </p:cNvSpPr>
            <p:nvPr/>
          </p:nvSpPr>
          <p:spPr bwMode="gray">
            <a:xfrm>
              <a:off x="4390230" y="4025767"/>
              <a:ext cx="104947" cy="160447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65" name="Georg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56B65EAF-D2B6-445C-BF18-C10387919287}"/>
                </a:ext>
              </a:extLst>
            </p:cNvPr>
            <p:cNvSpPr>
              <a:spLocks/>
            </p:cNvSpPr>
            <p:nvPr/>
          </p:nvSpPr>
          <p:spPr bwMode="gray">
            <a:xfrm>
              <a:off x="5325793" y="3213733"/>
              <a:ext cx="149742" cy="66138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66" name="The Gamb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B6677190-F36D-477D-AFB2-5C753C0F52EB}"/>
                </a:ext>
              </a:extLst>
            </p:cNvPr>
            <p:cNvSpPr>
              <a:spLocks/>
            </p:cNvSpPr>
            <p:nvPr/>
          </p:nvSpPr>
          <p:spPr bwMode="gray">
            <a:xfrm>
              <a:off x="4083068" y="3959629"/>
              <a:ext cx="70391" cy="15922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67" name="Gabo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449D5684-335C-4B2C-8D1C-9E8106D24DE5}"/>
                </a:ext>
              </a:extLst>
            </p:cNvPr>
            <p:cNvSpPr>
              <a:spLocks/>
            </p:cNvSpPr>
            <p:nvPr/>
          </p:nvSpPr>
          <p:spPr bwMode="gray">
            <a:xfrm>
              <a:off x="4666675" y="4243780"/>
              <a:ext cx="135663" cy="159223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68" name="France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DAF3A36C-8163-4637-9413-68FA5E25621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94069" y="3027565"/>
              <a:ext cx="295644" cy="244958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69" name="Finland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A5C6EA85-6260-457A-9CC8-F106941C0C0B}"/>
                </a:ext>
              </a:extLst>
            </p:cNvPr>
            <p:cNvSpPr>
              <a:spLocks/>
            </p:cNvSpPr>
            <p:nvPr/>
          </p:nvSpPr>
          <p:spPr bwMode="gray">
            <a:xfrm>
              <a:off x="4879129" y="2600113"/>
              <a:ext cx="203495" cy="222912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70" name="Ethiop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37B722E5-66ED-4723-B813-3AB9334183CF}"/>
                </a:ext>
              </a:extLst>
            </p:cNvPr>
            <p:cNvSpPr>
              <a:spLocks/>
            </p:cNvSpPr>
            <p:nvPr/>
          </p:nvSpPr>
          <p:spPr bwMode="gray">
            <a:xfrm>
              <a:off x="5228525" y="3931459"/>
              <a:ext cx="342997" cy="28660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71" name="Eston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7F5FE587-9EE4-470D-9CFC-7F2A2904C04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918803" y="2830374"/>
              <a:ext cx="113905" cy="47766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72" name="Eritre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9ABC3760-8C05-478F-AD5F-10B5FFB1675B}"/>
                </a:ext>
              </a:extLst>
            </p:cNvPr>
            <p:cNvSpPr>
              <a:spLocks/>
            </p:cNvSpPr>
            <p:nvPr/>
          </p:nvSpPr>
          <p:spPr bwMode="gray">
            <a:xfrm>
              <a:off x="5301476" y="3853073"/>
              <a:ext cx="156141" cy="142075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73" name="Equatorial Guine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5B8BDDCD-8860-484E-BC12-3019CC7F66F9}"/>
                </a:ext>
              </a:extLst>
            </p:cNvPr>
            <p:cNvSpPr>
              <a:spLocks/>
            </p:cNvSpPr>
            <p:nvPr/>
          </p:nvSpPr>
          <p:spPr bwMode="gray">
            <a:xfrm>
              <a:off x="4682033" y="4246230"/>
              <a:ext cx="47355" cy="34295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74" name="El Salvador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19E27178-D92C-41C4-8F5C-B0B02336E7AB}"/>
                </a:ext>
              </a:extLst>
            </p:cNvPr>
            <p:cNvSpPr>
              <a:spLocks/>
            </p:cNvSpPr>
            <p:nvPr/>
          </p:nvSpPr>
          <p:spPr bwMode="gray">
            <a:xfrm>
              <a:off x="2401357" y="3942482"/>
              <a:ext cx="55033" cy="35519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75" name="Egypt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9259F6C0-50FF-4040-8E3D-2B15F306AB2F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3751" y="3511356"/>
              <a:ext cx="255968" cy="249857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76" name="Ecuador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1C444A5E-6473-4C96-8B20-BCD5B636817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593332" y="4264602"/>
              <a:ext cx="134384" cy="164122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77" name="East Timor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160DC891-8ED4-4E7A-A9CA-070721689EB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322344" y="4510785"/>
              <a:ext cx="80630" cy="36744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78" name="Dominican Republic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361B63F6-115A-4760-9E70-262BDC9C2A1F}"/>
                </a:ext>
              </a:extLst>
            </p:cNvPr>
            <p:cNvSpPr>
              <a:spLocks/>
            </p:cNvSpPr>
            <p:nvPr/>
          </p:nvSpPr>
          <p:spPr bwMode="gray">
            <a:xfrm>
              <a:off x="2833943" y="3806530"/>
              <a:ext cx="80630" cy="52666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79" name="Djibouti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659AA3AE-D19A-4EAF-B230-F03FF93C7DF4}"/>
                </a:ext>
              </a:extLst>
            </p:cNvPr>
            <p:cNvSpPr>
              <a:spLocks/>
            </p:cNvSpPr>
            <p:nvPr/>
          </p:nvSpPr>
          <p:spPr bwMode="gray">
            <a:xfrm>
              <a:off x="5425621" y="3987799"/>
              <a:ext cx="38395" cy="41643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80" name="Denmark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92C570D5-DE28-40C7-AD73-D550BE297FD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660276" y="2875691"/>
              <a:ext cx="90869" cy="73487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="" xmlns:a16="http://schemas.microsoft.com/office/drawing/2014/main" id="{2152A2F3-536D-47F2-80C4-83A3E0E36742}"/>
                </a:ext>
              </a:extLst>
            </p:cNvPr>
            <p:cNvGrpSpPr/>
            <p:nvPr/>
          </p:nvGrpSpPr>
          <p:grpSpPr>
            <a:xfrm>
              <a:off x="4615482" y="2902636"/>
              <a:ext cx="692394" cy="311096"/>
              <a:chOff x="4615482" y="2902636"/>
              <a:chExt cx="692394" cy="311096"/>
            </a:xfrm>
            <a:grpFill/>
          </p:grpSpPr>
          <p:sp>
            <p:nvSpPr>
              <p:cNvPr id="226" name="Ukraine" descr="© INSCALE GmbH, 05.05.2010&#10;http://www.presentationload.com/">
                <a:extLst>
                  <a:ext uri="{FF2B5EF4-FFF2-40B4-BE49-F238E27FC236}">
                    <a16:creationId xmlns="" xmlns:a16="http://schemas.microsoft.com/office/drawing/2014/main" id="{3F8C99E2-3A84-4297-8BF4-EB7BB21C082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44401" y="3001844"/>
                <a:ext cx="363475" cy="193516"/>
              </a:xfrm>
              <a:custGeom>
                <a:avLst/>
                <a:gdLst>
                  <a:gd name="T0" fmla="*/ 2147483647 w 1116"/>
                  <a:gd name="T1" fmla="*/ 2147483647 h 624"/>
                  <a:gd name="T2" fmla="*/ 2147483647 w 1116"/>
                  <a:gd name="T3" fmla="*/ 2147483647 h 624"/>
                  <a:gd name="T4" fmla="*/ 2147483647 w 1116"/>
                  <a:gd name="T5" fmla="*/ 2147483647 h 624"/>
                  <a:gd name="T6" fmla="*/ 2147483647 w 1116"/>
                  <a:gd name="T7" fmla="*/ 2147483647 h 624"/>
                  <a:gd name="T8" fmla="*/ 2147483647 w 1116"/>
                  <a:gd name="T9" fmla="*/ 2147483647 h 624"/>
                  <a:gd name="T10" fmla="*/ 2147483647 w 1116"/>
                  <a:gd name="T11" fmla="*/ 2147483647 h 624"/>
                  <a:gd name="T12" fmla="*/ 2147483647 w 1116"/>
                  <a:gd name="T13" fmla="*/ 2147483647 h 624"/>
                  <a:gd name="T14" fmla="*/ 2147483647 w 1116"/>
                  <a:gd name="T15" fmla="*/ 2147483647 h 624"/>
                  <a:gd name="T16" fmla="*/ 2147483647 w 1116"/>
                  <a:gd name="T17" fmla="*/ 2147483647 h 624"/>
                  <a:gd name="T18" fmla="*/ 2147483647 w 1116"/>
                  <a:gd name="T19" fmla="*/ 2147483647 h 624"/>
                  <a:gd name="T20" fmla="*/ 2147483647 w 1116"/>
                  <a:gd name="T21" fmla="*/ 2147483647 h 624"/>
                  <a:gd name="T22" fmla="*/ 2147483647 w 1116"/>
                  <a:gd name="T23" fmla="*/ 2147483647 h 624"/>
                  <a:gd name="T24" fmla="*/ 2147483647 w 1116"/>
                  <a:gd name="T25" fmla="*/ 2147483647 h 624"/>
                  <a:gd name="T26" fmla="*/ 2147483647 w 1116"/>
                  <a:gd name="T27" fmla="*/ 2147483647 h 624"/>
                  <a:gd name="T28" fmla="*/ 2147483647 w 1116"/>
                  <a:gd name="T29" fmla="*/ 2147483647 h 624"/>
                  <a:gd name="T30" fmla="*/ 2147483647 w 1116"/>
                  <a:gd name="T31" fmla="*/ 2147483647 h 624"/>
                  <a:gd name="T32" fmla="*/ 2147483647 w 1116"/>
                  <a:gd name="T33" fmla="*/ 2147483647 h 624"/>
                  <a:gd name="T34" fmla="*/ 2147483647 w 1116"/>
                  <a:gd name="T35" fmla="*/ 2147483647 h 624"/>
                  <a:gd name="T36" fmla="*/ 2147483647 w 1116"/>
                  <a:gd name="T37" fmla="*/ 2147483647 h 624"/>
                  <a:gd name="T38" fmla="*/ 2147483647 w 1116"/>
                  <a:gd name="T39" fmla="*/ 2147483647 h 624"/>
                  <a:gd name="T40" fmla="*/ 2147483647 w 1116"/>
                  <a:gd name="T41" fmla="*/ 2147483647 h 624"/>
                  <a:gd name="T42" fmla="*/ 2147483647 w 1116"/>
                  <a:gd name="T43" fmla="*/ 2147483647 h 624"/>
                  <a:gd name="T44" fmla="*/ 2147483647 w 1116"/>
                  <a:gd name="T45" fmla="*/ 2147483647 h 624"/>
                  <a:gd name="T46" fmla="*/ 2147483647 w 1116"/>
                  <a:gd name="T47" fmla="*/ 2147483647 h 624"/>
                  <a:gd name="T48" fmla="*/ 2147483647 w 1116"/>
                  <a:gd name="T49" fmla="*/ 2147483647 h 624"/>
                  <a:gd name="T50" fmla="*/ 2147483647 w 1116"/>
                  <a:gd name="T51" fmla="*/ 2147483647 h 624"/>
                  <a:gd name="T52" fmla="*/ 2147483647 w 1116"/>
                  <a:gd name="T53" fmla="*/ 2147483647 h 624"/>
                  <a:gd name="T54" fmla="*/ 2147483647 w 1116"/>
                  <a:gd name="T55" fmla="*/ 2147483647 h 624"/>
                  <a:gd name="T56" fmla="*/ 2147483647 w 1116"/>
                  <a:gd name="T57" fmla="*/ 2147483647 h 624"/>
                  <a:gd name="T58" fmla="*/ 2147483647 w 1116"/>
                  <a:gd name="T59" fmla="*/ 2147483647 h 624"/>
                  <a:gd name="T60" fmla="*/ 2147483647 w 1116"/>
                  <a:gd name="T61" fmla="*/ 2147483647 h 624"/>
                  <a:gd name="T62" fmla="*/ 2147483647 w 1116"/>
                  <a:gd name="T63" fmla="*/ 2147483647 h 624"/>
                  <a:gd name="T64" fmla="*/ 2147483647 w 1116"/>
                  <a:gd name="T65" fmla="*/ 2147483647 h 624"/>
                  <a:gd name="T66" fmla="*/ 2147483647 w 1116"/>
                  <a:gd name="T67" fmla="*/ 2147483647 h 624"/>
                  <a:gd name="T68" fmla="*/ 2147483647 w 1116"/>
                  <a:gd name="T69" fmla="*/ 2147483647 h 624"/>
                  <a:gd name="T70" fmla="*/ 2147483647 w 1116"/>
                  <a:gd name="T71" fmla="*/ 2147483647 h 624"/>
                  <a:gd name="T72" fmla="*/ 2147483647 w 1116"/>
                  <a:gd name="T73" fmla="*/ 2147483647 h 624"/>
                  <a:gd name="T74" fmla="*/ 2147483647 w 1116"/>
                  <a:gd name="T75" fmla="*/ 2147483647 h 624"/>
                  <a:gd name="T76" fmla="*/ 2147483647 w 1116"/>
                  <a:gd name="T77" fmla="*/ 2147483647 h 624"/>
                  <a:gd name="T78" fmla="*/ 2147483647 w 1116"/>
                  <a:gd name="T79" fmla="*/ 2147483647 h 624"/>
                  <a:gd name="T80" fmla="*/ 2147483647 w 1116"/>
                  <a:gd name="T81" fmla="*/ 2147483647 h 624"/>
                  <a:gd name="T82" fmla="*/ 2147483647 w 1116"/>
                  <a:gd name="T83" fmla="*/ 2147483647 h 624"/>
                  <a:gd name="T84" fmla="*/ 2147483647 w 1116"/>
                  <a:gd name="T85" fmla="*/ 2147483647 h 624"/>
                  <a:gd name="T86" fmla="*/ 2147483647 w 1116"/>
                  <a:gd name="T87" fmla="*/ 2147483647 h 624"/>
                  <a:gd name="T88" fmla="*/ 2147483647 w 1116"/>
                  <a:gd name="T89" fmla="*/ 0 h 624"/>
                  <a:gd name="T90" fmla="*/ 2147483647 w 1116"/>
                  <a:gd name="T91" fmla="*/ 2147483647 h 624"/>
                  <a:gd name="T92" fmla="*/ 2147483647 w 1116"/>
                  <a:gd name="T93" fmla="*/ 2147483647 h 624"/>
                  <a:gd name="T94" fmla="*/ 2147483647 w 1116"/>
                  <a:gd name="T95" fmla="*/ 2147483647 h 624"/>
                  <a:gd name="T96" fmla="*/ 2147483647 w 1116"/>
                  <a:gd name="T97" fmla="*/ 2147483647 h 624"/>
                  <a:gd name="T98" fmla="*/ 2147483647 w 1116"/>
                  <a:gd name="T99" fmla="*/ 2147483647 h 624"/>
                  <a:gd name="T100" fmla="*/ 2147483647 w 1116"/>
                  <a:gd name="T101" fmla="*/ 2147483647 h 624"/>
                  <a:gd name="T102" fmla="*/ 2147483647 w 1116"/>
                  <a:gd name="T103" fmla="*/ 2147483647 h 624"/>
                  <a:gd name="T104" fmla="*/ 2147483647 w 1116"/>
                  <a:gd name="T105" fmla="*/ 2147483647 h 624"/>
                  <a:gd name="T106" fmla="*/ 2147483647 w 1116"/>
                  <a:gd name="T107" fmla="*/ 2147483647 h 624"/>
                  <a:gd name="T108" fmla="*/ 2147483647 w 1116"/>
                  <a:gd name="T109" fmla="*/ 2147483647 h 624"/>
                  <a:gd name="T110" fmla="*/ 2147483647 w 1116"/>
                  <a:gd name="T111" fmla="*/ 2147483647 h 624"/>
                  <a:gd name="T112" fmla="*/ 2147483647 w 1116"/>
                  <a:gd name="T113" fmla="*/ 2147483647 h 624"/>
                  <a:gd name="T114" fmla="*/ 2147483647 w 1116"/>
                  <a:gd name="T115" fmla="*/ 2147483647 h 624"/>
                  <a:gd name="T116" fmla="*/ 2147483647 w 1116"/>
                  <a:gd name="T117" fmla="*/ 2147483647 h 62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16"/>
                  <a:gd name="T178" fmla="*/ 0 h 624"/>
                  <a:gd name="T179" fmla="*/ 1116 w 1116"/>
                  <a:gd name="T180" fmla="*/ 624 h 62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16" h="624">
                    <a:moveTo>
                      <a:pt x="24" y="324"/>
                    </a:moveTo>
                    <a:lnTo>
                      <a:pt x="30" y="324"/>
                    </a:lnTo>
                    <a:lnTo>
                      <a:pt x="36" y="330"/>
                    </a:lnTo>
                    <a:lnTo>
                      <a:pt x="48" y="330"/>
                    </a:lnTo>
                    <a:lnTo>
                      <a:pt x="54" y="336"/>
                    </a:lnTo>
                    <a:lnTo>
                      <a:pt x="78" y="336"/>
                    </a:lnTo>
                    <a:lnTo>
                      <a:pt x="84" y="342"/>
                    </a:lnTo>
                    <a:lnTo>
                      <a:pt x="108" y="342"/>
                    </a:lnTo>
                    <a:lnTo>
                      <a:pt x="114" y="348"/>
                    </a:lnTo>
                    <a:lnTo>
                      <a:pt x="126" y="342"/>
                    </a:lnTo>
                    <a:lnTo>
                      <a:pt x="132" y="342"/>
                    </a:lnTo>
                    <a:lnTo>
                      <a:pt x="144" y="336"/>
                    </a:lnTo>
                    <a:lnTo>
                      <a:pt x="150" y="336"/>
                    </a:lnTo>
                    <a:lnTo>
                      <a:pt x="174" y="360"/>
                    </a:lnTo>
                    <a:lnTo>
                      <a:pt x="186" y="360"/>
                    </a:lnTo>
                    <a:lnTo>
                      <a:pt x="198" y="348"/>
                    </a:lnTo>
                    <a:lnTo>
                      <a:pt x="198" y="342"/>
                    </a:lnTo>
                    <a:lnTo>
                      <a:pt x="222" y="348"/>
                    </a:lnTo>
                    <a:lnTo>
                      <a:pt x="228" y="336"/>
                    </a:lnTo>
                    <a:lnTo>
                      <a:pt x="234" y="342"/>
                    </a:lnTo>
                    <a:lnTo>
                      <a:pt x="252" y="342"/>
                    </a:lnTo>
                    <a:lnTo>
                      <a:pt x="258" y="336"/>
                    </a:lnTo>
                    <a:lnTo>
                      <a:pt x="258" y="330"/>
                    </a:lnTo>
                    <a:lnTo>
                      <a:pt x="270" y="318"/>
                    </a:lnTo>
                    <a:lnTo>
                      <a:pt x="282" y="318"/>
                    </a:lnTo>
                    <a:lnTo>
                      <a:pt x="288" y="306"/>
                    </a:lnTo>
                    <a:lnTo>
                      <a:pt x="294" y="306"/>
                    </a:lnTo>
                    <a:lnTo>
                      <a:pt x="306" y="312"/>
                    </a:lnTo>
                    <a:lnTo>
                      <a:pt x="318" y="312"/>
                    </a:lnTo>
                    <a:lnTo>
                      <a:pt x="318" y="306"/>
                    </a:lnTo>
                    <a:lnTo>
                      <a:pt x="324" y="306"/>
                    </a:lnTo>
                    <a:lnTo>
                      <a:pt x="336" y="300"/>
                    </a:lnTo>
                    <a:lnTo>
                      <a:pt x="342" y="300"/>
                    </a:lnTo>
                    <a:lnTo>
                      <a:pt x="354" y="312"/>
                    </a:lnTo>
                    <a:lnTo>
                      <a:pt x="360" y="312"/>
                    </a:lnTo>
                    <a:lnTo>
                      <a:pt x="360" y="318"/>
                    </a:lnTo>
                    <a:lnTo>
                      <a:pt x="402" y="318"/>
                    </a:lnTo>
                    <a:lnTo>
                      <a:pt x="408" y="324"/>
                    </a:lnTo>
                    <a:lnTo>
                      <a:pt x="408" y="336"/>
                    </a:lnTo>
                    <a:lnTo>
                      <a:pt x="426" y="336"/>
                    </a:lnTo>
                    <a:lnTo>
                      <a:pt x="438" y="342"/>
                    </a:lnTo>
                    <a:lnTo>
                      <a:pt x="444" y="348"/>
                    </a:lnTo>
                    <a:lnTo>
                      <a:pt x="450" y="360"/>
                    </a:lnTo>
                    <a:lnTo>
                      <a:pt x="444" y="366"/>
                    </a:lnTo>
                    <a:lnTo>
                      <a:pt x="444" y="390"/>
                    </a:lnTo>
                    <a:lnTo>
                      <a:pt x="456" y="384"/>
                    </a:lnTo>
                    <a:lnTo>
                      <a:pt x="462" y="384"/>
                    </a:lnTo>
                    <a:lnTo>
                      <a:pt x="468" y="390"/>
                    </a:lnTo>
                    <a:lnTo>
                      <a:pt x="462" y="396"/>
                    </a:lnTo>
                    <a:lnTo>
                      <a:pt x="462" y="414"/>
                    </a:lnTo>
                    <a:lnTo>
                      <a:pt x="474" y="414"/>
                    </a:lnTo>
                    <a:lnTo>
                      <a:pt x="480" y="420"/>
                    </a:lnTo>
                    <a:lnTo>
                      <a:pt x="492" y="420"/>
                    </a:lnTo>
                    <a:lnTo>
                      <a:pt x="498" y="426"/>
                    </a:lnTo>
                    <a:lnTo>
                      <a:pt x="498" y="456"/>
                    </a:lnTo>
                    <a:lnTo>
                      <a:pt x="492" y="456"/>
                    </a:lnTo>
                    <a:lnTo>
                      <a:pt x="480" y="462"/>
                    </a:lnTo>
                    <a:lnTo>
                      <a:pt x="462" y="462"/>
                    </a:lnTo>
                    <a:lnTo>
                      <a:pt x="456" y="456"/>
                    </a:lnTo>
                    <a:lnTo>
                      <a:pt x="438" y="456"/>
                    </a:lnTo>
                    <a:lnTo>
                      <a:pt x="432" y="462"/>
                    </a:lnTo>
                    <a:lnTo>
                      <a:pt x="432" y="468"/>
                    </a:lnTo>
                    <a:lnTo>
                      <a:pt x="438" y="468"/>
                    </a:lnTo>
                    <a:lnTo>
                      <a:pt x="450" y="474"/>
                    </a:lnTo>
                    <a:lnTo>
                      <a:pt x="456" y="480"/>
                    </a:lnTo>
                    <a:lnTo>
                      <a:pt x="438" y="492"/>
                    </a:lnTo>
                    <a:lnTo>
                      <a:pt x="432" y="498"/>
                    </a:lnTo>
                    <a:lnTo>
                      <a:pt x="420" y="504"/>
                    </a:lnTo>
                    <a:lnTo>
                      <a:pt x="414" y="504"/>
                    </a:lnTo>
                    <a:lnTo>
                      <a:pt x="414" y="516"/>
                    </a:lnTo>
                    <a:lnTo>
                      <a:pt x="420" y="522"/>
                    </a:lnTo>
                    <a:lnTo>
                      <a:pt x="420" y="534"/>
                    </a:lnTo>
                    <a:lnTo>
                      <a:pt x="396" y="540"/>
                    </a:lnTo>
                    <a:lnTo>
                      <a:pt x="390" y="528"/>
                    </a:lnTo>
                    <a:lnTo>
                      <a:pt x="390" y="516"/>
                    </a:lnTo>
                    <a:lnTo>
                      <a:pt x="390" y="528"/>
                    </a:lnTo>
                    <a:lnTo>
                      <a:pt x="396" y="540"/>
                    </a:lnTo>
                    <a:lnTo>
                      <a:pt x="396" y="546"/>
                    </a:lnTo>
                    <a:lnTo>
                      <a:pt x="408" y="552"/>
                    </a:lnTo>
                    <a:lnTo>
                      <a:pt x="438" y="552"/>
                    </a:lnTo>
                    <a:lnTo>
                      <a:pt x="444" y="546"/>
                    </a:lnTo>
                    <a:lnTo>
                      <a:pt x="450" y="546"/>
                    </a:lnTo>
                    <a:lnTo>
                      <a:pt x="456" y="540"/>
                    </a:lnTo>
                    <a:lnTo>
                      <a:pt x="474" y="540"/>
                    </a:lnTo>
                    <a:lnTo>
                      <a:pt x="480" y="534"/>
                    </a:lnTo>
                    <a:lnTo>
                      <a:pt x="486" y="534"/>
                    </a:lnTo>
                    <a:lnTo>
                      <a:pt x="480" y="528"/>
                    </a:lnTo>
                    <a:lnTo>
                      <a:pt x="486" y="528"/>
                    </a:lnTo>
                    <a:lnTo>
                      <a:pt x="492" y="522"/>
                    </a:lnTo>
                    <a:lnTo>
                      <a:pt x="510" y="516"/>
                    </a:lnTo>
                    <a:lnTo>
                      <a:pt x="522" y="510"/>
                    </a:lnTo>
                    <a:lnTo>
                      <a:pt x="528" y="504"/>
                    </a:lnTo>
                    <a:lnTo>
                      <a:pt x="534" y="492"/>
                    </a:lnTo>
                    <a:lnTo>
                      <a:pt x="540" y="486"/>
                    </a:lnTo>
                    <a:lnTo>
                      <a:pt x="546" y="474"/>
                    </a:lnTo>
                    <a:lnTo>
                      <a:pt x="552" y="468"/>
                    </a:lnTo>
                    <a:lnTo>
                      <a:pt x="552" y="462"/>
                    </a:lnTo>
                    <a:lnTo>
                      <a:pt x="582" y="450"/>
                    </a:lnTo>
                    <a:lnTo>
                      <a:pt x="600" y="438"/>
                    </a:lnTo>
                    <a:lnTo>
                      <a:pt x="612" y="444"/>
                    </a:lnTo>
                    <a:lnTo>
                      <a:pt x="624" y="444"/>
                    </a:lnTo>
                    <a:lnTo>
                      <a:pt x="636" y="450"/>
                    </a:lnTo>
                    <a:lnTo>
                      <a:pt x="654" y="450"/>
                    </a:lnTo>
                    <a:lnTo>
                      <a:pt x="666" y="438"/>
                    </a:lnTo>
                    <a:lnTo>
                      <a:pt x="648" y="462"/>
                    </a:lnTo>
                    <a:lnTo>
                      <a:pt x="624" y="462"/>
                    </a:lnTo>
                    <a:lnTo>
                      <a:pt x="630" y="468"/>
                    </a:lnTo>
                    <a:lnTo>
                      <a:pt x="642" y="474"/>
                    </a:lnTo>
                    <a:lnTo>
                      <a:pt x="654" y="486"/>
                    </a:lnTo>
                    <a:lnTo>
                      <a:pt x="726" y="486"/>
                    </a:lnTo>
                    <a:lnTo>
                      <a:pt x="738" y="504"/>
                    </a:lnTo>
                    <a:lnTo>
                      <a:pt x="726" y="510"/>
                    </a:lnTo>
                    <a:lnTo>
                      <a:pt x="720" y="516"/>
                    </a:lnTo>
                    <a:lnTo>
                      <a:pt x="684" y="534"/>
                    </a:lnTo>
                    <a:lnTo>
                      <a:pt x="678" y="540"/>
                    </a:lnTo>
                    <a:lnTo>
                      <a:pt x="678" y="546"/>
                    </a:lnTo>
                    <a:lnTo>
                      <a:pt x="684" y="546"/>
                    </a:lnTo>
                    <a:lnTo>
                      <a:pt x="690" y="552"/>
                    </a:lnTo>
                    <a:lnTo>
                      <a:pt x="720" y="552"/>
                    </a:lnTo>
                    <a:lnTo>
                      <a:pt x="732" y="558"/>
                    </a:lnTo>
                    <a:lnTo>
                      <a:pt x="744" y="570"/>
                    </a:lnTo>
                    <a:lnTo>
                      <a:pt x="744" y="594"/>
                    </a:lnTo>
                    <a:lnTo>
                      <a:pt x="738" y="606"/>
                    </a:lnTo>
                    <a:lnTo>
                      <a:pt x="738" y="618"/>
                    </a:lnTo>
                    <a:lnTo>
                      <a:pt x="756" y="618"/>
                    </a:lnTo>
                    <a:lnTo>
                      <a:pt x="768" y="624"/>
                    </a:lnTo>
                    <a:lnTo>
                      <a:pt x="780" y="624"/>
                    </a:lnTo>
                    <a:lnTo>
                      <a:pt x="780" y="618"/>
                    </a:lnTo>
                    <a:lnTo>
                      <a:pt x="792" y="606"/>
                    </a:lnTo>
                    <a:lnTo>
                      <a:pt x="804" y="600"/>
                    </a:lnTo>
                    <a:lnTo>
                      <a:pt x="810" y="594"/>
                    </a:lnTo>
                    <a:lnTo>
                      <a:pt x="840" y="594"/>
                    </a:lnTo>
                    <a:lnTo>
                      <a:pt x="858" y="576"/>
                    </a:lnTo>
                    <a:lnTo>
                      <a:pt x="858" y="570"/>
                    </a:lnTo>
                    <a:lnTo>
                      <a:pt x="864" y="564"/>
                    </a:lnTo>
                    <a:lnTo>
                      <a:pt x="870" y="564"/>
                    </a:lnTo>
                    <a:lnTo>
                      <a:pt x="882" y="576"/>
                    </a:lnTo>
                    <a:lnTo>
                      <a:pt x="918" y="570"/>
                    </a:lnTo>
                    <a:lnTo>
                      <a:pt x="918" y="552"/>
                    </a:lnTo>
                    <a:lnTo>
                      <a:pt x="930" y="540"/>
                    </a:lnTo>
                    <a:lnTo>
                      <a:pt x="900" y="540"/>
                    </a:lnTo>
                    <a:lnTo>
                      <a:pt x="894" y="546"/>
                    </a:lnTo>
                    <a:lnTo>
                      <a:pt x="882" y="552"/>
                    </a:lnTo>
                    <a:lnTo>
                      <a:pt x="852" y="552"/>
                    </a:lnTo>
                    <a:lnTo>
                      <a:pt x="846" y="546"/>
                    </a:lnTo>
                    <a:lnTo>
                      <a:pt x="834" y="540"/>
                    </a:lnTo>
                    <a:lnTo>
                      <a:pt x="828" y="534"/>
                    </a:lnTo>
                    <a:lnTo>
                      <a:pt x="828" y="522"/>
                    </a:lnTo>
                    <a:lnTo>
                      <a:pt x="822" y="516"/>
                    </a:lnTo>
                    <a:lnTo>
                      <a:pt x="810" y="516"/>
                    </a:lnTo>
                    <a:lnTo>
                      <a:pt x="786" y="498"/>
                    </a:lnTo>
                    <a:lnTo>
                      <a:pt x="750" y="492"/>
                    </a:lnTo>
                    <a:lnTo>
                      <a:pt x="744" y="480"/>
                    </a:lnTo>
                    <a:lnTo>
                      <a:pt x="810" y="480"/>
                    </a:lnTo>
                    <a:lnTo>
                      <a:pt x="822" y="474"/>
                    </a:lnTo>
                    <a:lnTo>
                      <a:pt x="834" y="462"/>
                    </a:lnTo>
                    <a:lnTo>
                      <a:pt x="846" y="468"/>
                    </a:lnTo>
                    <a:lnTo>
                      <a:pt x="852" y="462"/>
                    </a:lnTo>
                    <a:lnTo>
                      <a:pt x="864" y="456"/>
                    </a:lnTo>
                    <a:lnTo>
                      <a:pt x="870" y="450"/>
                    </a:lnTo>
                    <a:lnTo>
                      <a:pt x="882" y="444"/>
                    </a:lnTo>
                    <a:lnTo>
                      <a:pt x="906" y="444"/>
                    </a:lnTo>
                    <a:lnTo>
                      <a:pt x="918" y="438"/>
                    </a:lnTo>
                    <a:lnTo>
                      <a:pt x="930" y="438"/>
                    </a:lnTo>
                    <a:lnTo>
                      <a:pt x="978" y="408"/>
                    </a:lnTo>
                    <a:lnTo>
                      <a:pt x="1014" y="408"/>
                    </a:lnTo>
                    <a:lnTo>
                      <a:pt x="1014" y="372"/>
                    </a:lnTo>
                    <a:lnTo>
                      <a:pt x="1032" y="372"/>
                    </a:lnTo>
                    <a:lnTo>
                      <a:pt x="1038" y="366"/>
                    </a:lnTo>
                    <a:lnTo>
                      <a:pt x="1038" y="360"/>
                    </a:lnTo>
                    <a:lnTo>
                      <a:pt x="1050" y="348"/>
                    </a:lnTo>
                    <a:lnTo>
                      <a:pt x="1080" y="348"/>
                    </a:lnTo>
                    <a:lnTo>
                      <a:pt x="1092" y="342"/>
                    </a:lnTo>
                    <a:lnTo>
                      <a:pt x="1104" y="342"/>
                    </a:lnTo>
                    <a:lnTo>
                      <a:pt x="1116" y="330"/>
                    </a:lnTo>
                    <a:lnTo>
                      <a:pt x="1116" y="324"/>
                    </a:lnTo>
                    <a:lnTo>
                      <a:pt x="1110" y="312"/>
                    </a:lnTo>
                    <a:lnTo>
                      <a:pt x="1110" y="300"/>
                    </a:lnTo>
                    <a:lnTo>
                      <a:pt x="1098" y="294"/>
                    </a:lnTo>
                    <a:lnTo>
                      <a:pt x="1086" y="282"/>
                    </a:lnTo>
                    <a:lnTo>
                      <a:pt x="1092" y="276"/>
                    </a:lnTo>
                    <a:lnTo>
                      <a:pt x="1110" y="276"/>
                    </a:lnTo>
                    <a:lnTo>
                      <a:pt x="1116" y="270"/>
                    </a:lnTo>
                    <a:lnTo>
                      <a:pt x="1110" y="264"/>
                    </a:lnTo>
                    <a:lnTo>
                      <a:pt x="1104" y="264"/>
                    </a:lnTo>
                    <a:lnTo>
                      <a:pt x="1098" y="258"/>
                    </a:lnTo>
                    <a:lnTo>
                      <a:pt x="1092" y="258"/>
                    </a:lnTo>
                    <a:lnTo>
                      <a:pt x="1110" y="246"/>
                    </a:lnTo>
                    <a:lnTo>
                      <a:pt x="1110" y="222"/>
                    </a:lnTo>
                    <a:lnTo>
                      <a:pt x="1104" y="216"/>
                    </a:lnTo>
                    <a:lnTo>
                      <a:pt x="1080" y="216"/>
                    </a:lnTo>
                    <a:lnTo>
                      <a:pt x="1062" y="204"/>
                    </a:lnTo>
                    <a:lnTo>
                      <a:pt x="1056" y="198"/>
                    </a:lnTo>
                    <a:lnTo>
                      <a:pt x="1056" y="192"/>
                    </a:lnTo>
                    <a:lnTo>
                      <a:pt x="1014" y="192"/>
                    </a:lnTo>
                    <a:lnTo>
                      <a:pt x="1002" y="186"/>
                    </a:lnTo>
                    <a:lnTo>
                      <a:pt x="996" y="180"/>
                    </a:lnTo>
                    <a:lnTo>
                      <a:pt x="978" y="180"/>
                    </a:lnTo>
                    <a:lnTo>
                      <a:pt x="966" y="186"/>
                    </a:lnTo>
                    <a:lnTo>
                      <a:pt x="942" y="162"/>
                    </a:lnTo>
                    <a:lnTo>
                      <a:pt x="936" y="150"/>
                    </a:lnTo>
                    <a:lnTo>
                      <a:pt x="924" y="150"/>
                    </a:lnTo>
                    <a:lnTo>
                      <a:pt x="918" y="156"/>
                    </a:lnTo>
                    <a:lnTo>
                      <a:pt x="918" y="162"/>
                    </a:lnTo>
                    <a:lnTo>
                      <a:pt x="912" y="156"/>
                    </a:lnTo>
                    <a:lnTo>
                      <a:pt x="864" y="156"/>
                    </a:lnTo>
                    <a:lnTo>
                      <a:pt x="858" y="150"/>
                    </a:lnTo>
                    <a:lnTo>
                      <a:pt x="846" y="150"/>
                    </a:lnTo>
                    <a:lnTo>
                      <a:pt x="840" y="144"/>
                    </a:lnTo>
                    <a:lnTo>
                      <a:pt x="816" y="150"/>
                    </a:lnTo>
                    <a:lnTo>
                      <a:pt x="810" y="150"/>
                    </a:lnTo>
                    <a:lnTo>
                      <a:pt x="798" y="102"/>
                    </a:lnTo>
                    <a:lnTo>
                      <a:pt x="756" y="84"/>
                    </a:lnTo>
                    <a:lnTo>
                      <a:pt x="720" y="84"/>
                    </a:lnTo>
                    <a:lnTo>
                      <a:pt x="720" y="66"/>
                    </a:lnTo>
                    <a:lnTo>
                      <a:pt x="714" y="48"/>
                    </a:lnTo>
                    <a:lnTo>
                      <a:pt x="720" y="48"/>
                    </a:lnTo>
                    <a:lnTo>
                      <a:pt x="726" y="42"/>
                    </a:lnTo>
                    <a:lnTo>
                      <a:pt x="726" y="30"/>
                    </a:lnTo>
                    <a:lnTo>
                      <a:pt x="720" y="30"/>
                    </a:lnTo>
                    <a:lnTo>
                      <a:pt x="708" y="24"/>
                    </a:lnTo>
                    <a:lnTo>
                      <a:pt x="702" y="18"/>
                    </a:lnTo>
                    <a:lnTo>
                      <a:pt x="696" y="18"/>
                    </a:lnTo>
                    <a:lnTo>
                      <a:pt x="690" y="0"/>
                    </a:lnTo>
                    <a:lnTo>
                      <a:pt x="642" y="0"/>
                    </a:lnTo>
                    <a:lnTo>
                      <a:pt x="630" y="6"/>
                    </a:lnTo>
                    <a:lnTo>
                      <a:pt x="600" y="6"/>
                    </a:lnTo>
                    <a:lnTo>
                      <a:pt x="600" y="18"/>
                    </a:lnTo>
                    <a:lnTo>
                      <a:pt x="594" y="24"/>
                    </a:lnTo>
                    <a:lnTo>
                      <a:pt x="558" y="24"/>
                    </a:lnTo>
                    <a:lnTo>
                      <a:pt x="546" y="18"/>
                    </a:lnTo>
                    <a:lnTo>
                      <a:pt x="516" y="18"/>
                    </a:lnTo>
                    <a:lnTo>
                      <a:pt x="510" y="30"/>
                    </a:lnTo>
                    <a:lnTo>
                      <a:pt x="498" y="36"/>
                    </a:lnTo>
                    <a:lnTo>
                      <a:pt x="492" y="42"/>
                    </a:lnTo>
                    <a:lnTo>
                      <a:pt x="486" y="54"/>
                    </a:lnTo>
                    <a:lnTo>
                      <a:pt x="492" y="60"/>
                    </a:lnTo>
                    <a:lnTo>
                      <a:pt x="492" y="72"/>
                    </a:lnTo>
                    <a:lnTo>
                      <a:pt x="486" y="78"/>
                    </a:lnTo>
                    <a:lnTo>
                      <a:pt x="468" y="78"/>
                    </a:lnTo>
                    <a:lnTo>
                      <a:pt x="462" y="72"/>
                    </a:lnTo>
                    <a:lnTo>
                      <a:pt x="438" y="72"/>
                    </a:lnTo>
                    <a:lnTo>
                      <a:pt x="426" y="78"/>
                    </a:lnTo>
                    <a:lnTo>
                      <a:pt x="420" y="78"/>
                    </a:lnTo>
                    <a:lnTo>
                      <a:pt x="420" y="66"/>
                    </a:lnTo>
                    <a:lnTo>
                      <a:pt x="414" y="60"/>
                    </a:lnTo>
                    <a:lnTo>
                      <a:pt x="396" y="60"/>
                    </a:lnTo>
                    <a:lnTo>
                      <a:pt x="390" y="66"/>
                    </a:lnTo>
                    <a:lnTo>
                      <a:pt x="390" y="72"/>
                    </a:lnTo>
                    <a:lnTo>
                      <a:pt x="378" y="60"/>
                    </a:lnTo>
                    <a:lnTo>
                      <a:pt x="366" y="66"/>
                    </a:lnTo>
                    <a:lnTo>
                      <a:pt x="360" y="60"/>
                    </a:lnTo>
                    <a:lnTo>
                      <a:pt x="342" y="66"/>
                    </a:lnTo>
                    <a:lnTo>
                      <a:pt x="336" y="54"/>
                    </a:lnTo>
                    <a:lnTo>
                      <a:pt x="324" y="66"/>
                    </a:lnTo>
                    <a:lnTo>
                      <a:pt x="306" y="54"/>
                    </a:lnTo>
                    <a:lnTo>
                      <a:pt x="300" y="60"/>
                    </a:lnTo>
                    <a:lnTo>
                      <a:pt x="282" y="48"/>
                    </a:lnTo>
                    <a:lnTo>
                      <a:pt x="258" y="42"/>
                    </a:lnTo>
                    <a:lnTo>
                      <a:pt x="222" y="42"/>
                    </a:lnTo>
                    <a:lnTo>
                      <a:pt x="216" y="36"/>
                    </a:lnTo>
                    <a:lnTo>
                      <a:pt x="216" y="30"/>
                    </a:lnTo>
                    <a:lnTo>
                      <a:pt x="168" y="30"/>
                    </a:lnTo>
                    <a:lnTo>
                      <a:pt x="162" y="36"/>
                    </a:lnTo>
                    <a:lnTo>
                      <a:pt x="150" y="42"/>
                    </a:lnTo>
                    <a:lnTo>
                      <a:pt x="114" y="42"/>
                    </a:lnTo>
                    <a:lnTo>
                      <a:pt x="114" y="48"/>
                    </a:lnTo>
                    <a:lnTo>
                      <a:pt x="96" y="66"/>
                    </a:lnTo>
                    <a:lnTo>
                      <a:pt x="78" y="66"/>
                    </a:lnTo>
                    <a:lnTo>
                      <a:pt x="66" y="60"/>
                    </a:lnTo>
                    <a:lnTo>
                      <a:pt x="72" y="78"/>
                    </a:lnTo>
                    <a:lnTo>
                      <a:pt x="90" y="96"/>
                    </a:lnTo>
                    <a:lnTo>
                      <a:pt x="90" y="102"/>
                    </a:lnTo>
                    <a:lnTo>
                      <a:pt x="102" y="108"/>
                    </a:lnTo>
                    <a:lnTo>
                      <a:pt x="108" y="114"/>
                    </a:lnTo>
                    <a:lnTo>
                      <a:pt x="102" y="126"/>
                    </a:lnTo>
                    <a:lnTo>
                      <a:pt x="108" y="132"/>
                    </a:lnTo>
                    <a:lnTo>
                      <a:pt x="108" y="138"/>
                    </a:lnTo>
                    <a:lnTo>
                      <a:pt x="114" y="144"/>
                    </a:lnTo>
                    <a:lnTo>
                      <a:pt x="108" y="150"/>
                    </a:lnTo>
                    <a:lnTo>
                      <a:pt x="102" y="150"/>
                    </a:lnTo>
                    <a:lnTo>
                      <a:pt x="96" y="156"/>
                    </a:lnTo>
                    <a:lnTo>
                      <a:pt x="84" y="156"/>
                    </a:lnTo>
                    <a:lnTo>
                      <a:pt x="30" y="204"/>
                    </a:lnTo>
                    <a:lnTo>
                      <a:pt x="30" y="246"/>
                    </a:lnTo>
                    <a:lnTo>
                      <a:pt x="42" y="258"/>
                    </a:lnTo>
                    <a:lnTo>
                      <a:pt x="18" y="258"/>
                    </a:lnTo>
                    <a:lnTo>
                      <a:pt x="18" y="270"/>
                    </a:lnTo>
                    <a:lnTo>
                      <a:pt x="12" y="276"/>
                    </a:lnTo>
                    <a:lnTo>
                      <a:pt x="12" y="282"/>
                    </a:lnTo>
                    <a:lnTo>
                      <a:pt x="6" y="288"/>
                    </a:lnTo>
                    <a:lnTo>
                      <a:pt x="0" y="288"/>
                    </a:lnTo>
                    <a:lnTo>
                      <a:pt x="0" y="306"/>
                    </a:lnTo>
                    <a:lnTo>
                      <a:pt x="6" y="306"/>
                    </a:lnTo>
                    <a:lnTo>
                      <a:pt x="24" y="324"/>
                    </a:lnTo>
                    <a:close/>
                  </a:path>
                </a:pathLst>
              </a:custGeom>
              <a:grpFill/>
              <a:ln w="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7" name="Romania" descr="© INSCALE GmbH, 05.05.2010&#10;http://www.presentationload.com/">
                <a:extLst>
                  <a:ext uri="{FF2B5EF4-FFF2-40B4-BE49-F238E27FC236}">
                    <a16:creationId xmlns="" xmlns:a16="http://schemas.microsoft.com/office/drawing/2014/main" id="{952AE8B2-CBCE-434D-B531-AE0B8A6A273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07285" y="3099827"/>
                <a:ext cx="199655" cy="113905"/>
              </a:xfrm>
              <a:custGeom>
                <a:avLst/>
                <a:gdLst>
                  <a:gd name="T0" fmla="*/ 2147483647 w 612"/>
                  <a:gd name="T1" fmla="*/ 2147483647 h 366"/>
                  <a:gd name="T2" fmla="*/ 2147483647 w 612"/>
                  <a:gd name="T3" fmla="*/ 2147483647 h 366"/>
                  <a:gd name="T4" fmla="*/ 2147483647 w 612"/>
                  <a:gd name="T5" fmla="*/ 2147483647 h 366"/>
                  <a:gd name="T6" fmla="*/ 2147483647 w 612"/>
                  <a:gd name="T7" fmla="*/ 2147483647 h 366"/>
                  <a:gd name="T8" fmla="*/ 2147483647 w 612"/>
                  <a:gd name="T9" fmla="*/ 2147483647 h 366"/>
                  <a:gd name="T10" fmla="*/ 2147483647 w 612"/>
                  <a:gd name="T11" fmla="*/ 2147483647 h 366"/>
                  <a:gd name="T12" fmla="*/ 2147483647 w 612"/>
                  <a:gd name="T13" fmla="*/ 2147483647 h 366"/>
                  <a:gd name="T14" fmla="*/ 2147483647 w 612"/>
                  <a:gd name="T15" fmla="*/ 2147483647 h 366"/>
                  <a:gd name="T16" fmla="*/ 2147483647 w 612"/>
                  <a:gd name="T17" fmla="*/ 2147483647 h 366"/>
                  <a:gd name="T18" fmla="*/ 2147483647 w 612"/>
                  <a:gd name="T19" fmla="*/ 2147483647 h 366"/>
                  <a:gd name="T20" fmla="*/ 2147483647 w 612"/>
                  <a:gd name="T21" fmla="*/ 2147483647 h 366"/>
                  <a:gd name="T22" fmla="*/ 2147483647 w 612"/>
                  <a:gd name="T23" fmla="*/ 2147483647 h 366"/>
                  <a:gd name="T24" fmla="*/ 2147483647 w 612"/>
                  <a:gd name="T25" fmla="*/ 2147483647 h 366"/>
                  <a:gd name="T26" fmla="*/ 2147483647 w 612"/>
                  <a:gd name="T27" fmla="*/ 0 h 366"/>
                  <a:gd name="T28" fmla="*/ 2147483647 w 612"/>
                  <a:gd name="T29" fmla="*/ 2147483647 h 366"/>
                  <a:gd name="T30" fmla="*/ 2147483647 w 612"/>
                  <a:gd name="T31" fmla="*/ 2147483647 h 366"/>
                  <a:gd name="T32" fmla="*/ 2147483647 w 612"/>
                  <a:gd name="T33" fmla="*/ 2147483647 h 366"/>
                  <a:gd name="T34" fmla="*/ 2147483647 w 612"/>
                  <a:gd name="T35" fmla="*/ 2147483647 h 366"/>
                  <a:gd name="T36" fmla="*/ 2147483647 w 612"/>
                  <a:gd name="T37" fmla="*/ 2147483647 h 366"/>
                  <a:gd name="T38" fmla="*/ 2147483647 w 612"/>
                  <a:gd name="T39" fmla="*/ 2147483647 h 366"/>
                  <a:gd name="T40" fmla="*/ 2147483647 w 612"/>
                  <a:gd name="T41" fmla="*/ 2147483647 h 366"/>
                  <a:gd name="T42" fmla="*/ 2147483647 w 612"/>
                  <a:gd name="T43" fmla="*/ 2147483647 h 366"/>
                  <a:gd name="T44" fmla="*/ 2147483647 w 612"/>
                  <a:gd name="T45" fmla="*/ 2147483647 h 366"/>
                  <a:gd name="T46" fmla="*/ 2147483647 w 612"/>
                  <a:gd name="T47" fmla="*/ 2147483647 h 366"/>
                  <a:gd name="T48" fmla="*/ 0 w 612"/>
                  <a:gd name="T49" fmla="*/ 2147483647 h 366"/>
                  <a:gd name="T50" fmla="*/ 2147483647 w 612"/>
                  <a:gd name="T51" fmla="*/ 2147483647 h 366"/>
                  <a:gd name="T52" fmla="*/ 2147483647 w 612"/>
                  <a:gd name="T53" fmla="*/ 2147483647 h 366"/>
                  <a:gd name="T54" fmla="*/ 2147483647 w 612"/>
                  <a:gd name="T55" fmla="*/ 2147483647 h 366"/>
                  <a:gd name="T56" fmla="*/ 2147483647 w 612"/>
                  <a:gd name="T57" fmla="*/ 2147483647 h 366"/>
                  <a:gd name="T58" fmla="*/ 2147483647 w 612"/>
                  <a:gd name="T59" fmla="*/ 2147483647 h 366"/>
                  <a:gd name="T60" fmla="*/ 2147483647 w 612"/>
                  <a:gd name="T61" fmla="*/ 2147483647 h 366"/>
                  <a:gd name="T62" fmla="*/ 2147483647 w 612"/>
                  <a:gd name="T63" fmla="*/ 2147483647 h 366"/>
                  <a:gd name="T64" fmla="*/ 2147483647 w 612"/>
                  <a:gd name="T65" fmla="*/ 2147483647 h 366"/>
                  <a:gd name="T66" fmla="*/ 2147483647 w 612"/>
                  <a:gd name="T67" fmla="*/ 2147483647 h 366"/>
                  <a:gd name="T68" fmla="*/ 2147483647 w 612"/>
                  <a:gd name="T69" fmla="*/ 2147483647 h 366"/>
                  <a:gd name="T70" fmla="*/ 2147483647 w 612"/>
                  <a:gd name="T71" fmla="*/ 2147483647 h 366"/>
                  <a:gd name="T72" fmla="*/ 2147483647 w 612"/>
                  <a:gd name="T73" fmla="*/ 2147483647 h 366"/>
                  <a:gd name="T74" fmla="*/ 2147483647 w 612"/>
                  <a:gd name="T75" fmla="*/ 2147483647 h 366"/>
                  <a:gd name="T76" fmla="*/ 2147483647 w 612"/>
                  <a:gd name="T77" fmla="*/ 2147483647 h 366"/>
                  <a:gd name="T78" fmla="*/ 2147483647 w 612"/>
                  <a:gd name="T79" fmla="*/ 2147483647 h 366"/>
                  <a:gd name="T80" fmla="*/ 2147483647 w 612"/>
                  <a:gd name="T81" fmla="*/ 2147483647 h 366"/>
                  <a:gd name="T82" fmla="*/ 2147483647 w 612"/>
                  <a:gd name="T83" fmla="*/ 2147483647 h 366"/>
                  <a:gd name="T84" fmla="*/ 2147483647 w 612"/>
                  <a:gd name="T85" fmla="*/ 2147483647 h 36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12"/>
                  <a:gd name="T130" fmla="*/ 0 h 366"/>
                  <a:gd name="T131" fmla="*/ 612 w 612"/>
                  <a:gd name="T132" fmla="*/ 366 h 36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12" h="366">
                    <a:moveTo>
                      <a:pt x="516" y="354"/>
                    </a:moveTo>
                    <a:lnTo>
                      <a:pt x="522" y="360"/>
                    </a:lnTo>
                    <a:lnTo>
                      <a:pt x="540" y="360"/>
                    </a:lnTo>
                    <a:lnTo>
                      <a:pt x="540" y="318"/>
                    </a:lnTo>
                    <a:lnTo>
                      <a:pt x="546" y="312"/>
                    </a:lnTo>
                    <a:lnTo>
                      <a:pt x="558" y="294"/>
                    </a:lnTo>
                    <a:lnTo>
                      <a:pt x="564" y="282"/>
                    </a:lnTo>
                    <a:lnTo>
                      <a:pt x="570" y="276"/>
                    </a:lnTo>
                    <a:lnTo>
                      <a:pt x="606" y="276"/>
                    </a:lnTo>
                    <a:lnTo>
                      <a:pt x="612" y="270"/>
                    </a:lnTo>
                    <a:lnTo>
                      <a:pt x="612" y="258"/>
                    </a:lnTo>
                    <a:lnTo>
                      <a:pt x="600" y="222"/>
                    </a:lnTo>
                    <a:lnTo>
                      <a:pt x="600" y="216"/>
                    </a:lnTo>
                    <a:lnTo>
                      <a:pt x="594" y="216"/>
                    </a:lnTo>
                    <a:lnTo>
                      <a:pt x="588" y="222"/>
                    </a:lnTo>
                    <a:lnTo>
                      <a:pt x="570" y="222"/>
                    </a:lnTo>
                    <a:lnTo>
                      <a:pt x="564" y="228"/>
                    </a:lnTo>
                    <a:lnTo>
                      <a:pt x="558" y="228"/>
                    </a:lnTo>
                    <a:lnTo>
                      <a:pt x="552" y="234"/>
                    </a:lnTo>
                    <a:lnTo>
                      <a:pt x="522" y="234"/>
                    </a:lnTo>
                    <a:lnTo>
                      <a:pt x="510" y="222"/>
                    </a:lnTo>
                    <a:lnTo>
                      <a:pt x="510" y="198"/>
                    </a:lnTo>
                    <a:lnTo>
                      <a:pt x="504" y="192"/>
                    </a:lnTo>
                    <a:lnTo>
                      <a:pt x="498" y="180"/>
                    </a:lnTo>
                    <a:lnTo>
                      <a:pt x="498" y="168"/>
                    </a:lnTo>
                    <a:lnTo>
                      <a:pt x="504" y="162"/>
                    </a:lnTo>
                    <a:lnTo>
                      <a:pt x="504" y="150"/>
                    </a:lnTo>
                    <a:lnTo>
                      <a:pt x="510" y="144"/>
                    </a:lnTo>
                    <a:lnTo>
                      <a:pt x="504" y="144"/>
                    </a:lnTo>
                    <a:lnTo>
                      <a:pt x="504" y="102"/>
                    </a:lnTo>
                    <a:lnTo>
                      <a:pt x="498" y="96"/>
                    </a:lnTo>
                    <a:lnTo>
                      <a:pt x="480" y="96"/>
                    </a:lnTo>
                    <a:lnTo>
                      <a:pt x="474" y="78"/>
                    </a:lnTo>
                    <a:lnTo>
                      <a:pt x="462" y="78"/>
                    </a:lnTo>
                    <a:lnTo>
                      <a:pt x="456" y="54"/>
                    </a:lnTo>
                    <a:lnTo>
                      <a:pt x="432" y="42"/>
                    </a:lnTo>
                    <a:lnTo>
                      <a:pt x="432" y="30"/>
                    </a:lnTo>
                    <a:lnTo>
                      <a:pt x="426" y="24"/>
                    </a:lnTo>
                    <a:lnTo>
                      <a:pt x="420" y="12"/>
                    </a:lnTo>
                    <a:lnTo>
                      <a:pt x="414" y="6"/>
                    </a:lnTo>
                    <a:lnTo>
                      <a:pt x="396" y="0"/>
                    </a:lnTo>
                    <a:lnTo>
                      <a:pt x="384" y="0"/>
                    </a:lnTo>
                    <a:lnTo>
                      <a:pt x="378" y="6"/>
                    </a:lnTo>
                    <a:lnTo>
                      <a:pt x="378" y="12"/>
                    </a:lnTo>
                    <a:lnTo>
                      <a:pt x="366" y="24"/>
                    </a:lnTo>
                    <a:lnTo>
                      <a:pt x="348" y="24"/>
                    </a:lnTo>
                    <a:lnTo>
                      <a:pt x="342" y="18"/>
                    </a:lnTo>
                    <a:lnTo>
                      <a:pt x="336" y="30"/>
                    </a:lnTo>
                    <a:lnTo>
                      <a:pt x="312" y="24"/>
                    </a:lnTo>
                    <a:lnTo>
                      <a:pt x="312" y="30"/>
                    </a:lnTo>
                    <a:lnTo>
                      <a:pt x="300" y="42"/>
                    </a:lnTo>
                    <a:lnTo>
                      <a:pt x="288" y="42"/>
                    </a:lnTo>
                    <a:lnTo>
                      <a:pt x="264" y="18"/>
                    </a:lnTo>
                    <a:lnTo>
                      <a:pt x="258" y="18"/>
                    </a:lnTo>
                    <a:lnTo>
                      <a:pt x="246" y="24"/>
                    </a:lnTo>
                    <a:lnTo>
                      <a:pt x="240" y="24"/>
                    </a:lnTo>
                    <a:lnTo>
                      <a:pt x="228" y="30"/>
                    </a:lnTo>
                    <a:lnTo>
                      <a:pt x="222" y="24"/>
                    </a:lnTo>
                    <a:lnTo>
                      <a:pt x="198" y="24"/>
                    </a:lnTo>
                    <a:lnTo>
                      <a:pt x="192" y="18"/>
                    </a:lnTo>
                    <a:lnTo>
                      <a:pt x="168" y="18"/>
                    </a:lnTo>
                    <a:lnTo>
                      <a:pt x="150" y="36"/>
                    </a:lnTo>
                    <a:lnTo>
                      <a:pt x="120" y="36"/>
                    </a:lnTo>
                    <a:lnTo>
                      <a:pt x="108" y="48"/>
                    </a:lnTo>
                    <a:lnTo>
                      <a:pt x="108" y="90"/>
                    </a:lnTo>
                    <a:lnTo>
                      <a:pt x="90" y="108"/>
                    </a:lnTo>
                    <a:lnTo>
                      <a:pt x="78" y="114"/>
                    </a:lnTo>
                    <a:lnTo>
                      <a:pt x="72" y="120"/>
                    </a:lnTo>
                    <a:lnTo>
                      <a:pt x="72" y="138"/>
                    </a:lnTo>
                    <a:lnTo>
                      <a:pt x="66" y="144"/>
                    </a:lnTo>
                    <a:lnTo>
                      <a:pt x="54" y="150"/>
                    </a:lnTo>
                    <a:lnTo>
                      <a:pt x="48" y="156"/>
                    </a:lnTo>
                    <a:lnTo>
                      <a:pt x="30" y="150"/>
                    </a:lnTo>
                    <a:lnTo>
                      <a:pt x="30" y="168"/>
                    </a:lnTo>
                    <a:lnTo>
                      <a:pt x="0" y="174"/>
                    </a:lnTo>
                    <a:lnTo>
                      <a:pt x="6" y="174"/>
                    </a:lnTo>
                    <a:lnTo>
                      <a:pt x="30" y="192"/>
                    </a:lnTo>
                    <a:lnTo>
                      <a:pt x="36" y="192"/>
                    </a:lnTo>
                    <a:lnTo>
                      <a:pt x="48" y="228"/>
                    </a:lnTo>
                    <a:lnTo>
                      <a:pt x="54" y="234"/>
                    </a:lnTo>
                    <a:lnTo>
                      <a:pt x="60" y="234"/>
                    </a:lnTo>
                    <a:lnTo>
                      <a:pt x="66" y="228"/>
                    </a:lnTo>
                    <a:lnTo>
                      <a:pt x="72" y="228"/>
                    </a:lnTo>
                    <a:lnTo>
                      <a:pt x="84" y="234"/>
                    </a:lnTo>
                    <a:lnTo>
                      <a:pt x="84" y="252"/>
                    </a:lnTo>
                    <a:lnTo>
                      <a:pt x="78" y="258"/>
                    </a:lnTo>
                    <a:lnTo>
                      <a:pt x="90" y="276"/>
                    </a:lnTo>
                    <a:lnTo>
                      <a:pt x="114" y="282"/>
                    </a:lnTo>
                    <a:lnTo>
                      <a:pt x="120" y="288"/>
                    </a:lnTo>
                    <a:lnTo>
                      <a:pt x="144" y="282"/>
                    </a:lnTo>
                    <a:lnTo>
                      <a:pt x="168" y="288"/>
                    </a:lnTo>
                    <a:lnTo>
                      <a:pt x="162" y="294"/>
                    </a:lnTo>
                    <a:lnTo>
                      <a:pt x="156" y="306"/>
                    </a:lnTo>
                    <a:lnTo>
                      <a:pt x="162" y="312"/>
                    </a:lnTo>
                    <a:lnTo>
                      <a:pt x="162" y="324"/>
                    </a:lnTo>
                    <a:lnTo>
                      <a:pt x="186" y="324"/>
                    </a:lnTo>
                    <a:lnTo>
                      <a:pt x="192" y="330"/>
                    </a:lnTo>
                    <a:lnTo>
                      <a:pt x="186" y="336"/>
                    </a:lnTo>
                    <a:lnTo>
                      <a:pt x="186" y="342"/>
                    </a:lnTo>
                    <a:lnTo>
                      <a:pt x="180" y="348"/>
                    </a:lnTo>
                    <a:lnTo>
                      <a:pt x="186" y="354"/>
                    </a:lnTo>
                    <a:lnTo>
                      <a:pt x="204" y="354"/>
                    </a:lnTo>
                    <a:lnTo>
                      <a:pt x="216" y="342"/>
                    </a:lnTo>
                    <a:lnTo>
                      <a:pt x="240" y="354"/>
                    </a:lnTo>
                    <a:lnTo>
                      <a:pt x="252" y="354"/>
                    </a:lnTo>
                    <a:lnTo>
                      <a:pt x="258" y="360"/>
                    </a:lnTo>
                    <a:lnTo>
                      <a:pt x="282" y="360"/>
                    </a:lnTo>
                    <a:lnTo>
                      <a:pt x="288" y="354"/>
                    </a:lnTo>
                    <a:lnTo>
                      <a:pt x="288" y="348"/>
                    </a:lnTo>
                    <a:lnTo>
                      <a:pt x="306" y="354"/>
                    </a:lnTo>
                    <a:lnTo>
                      <a:pt x="330" y="354"/>
                    </a:lnTo>
                    <a:lnTo>
                      <a:pt x="336" y="360"/>
                    </a:lnTo>
                    <a:lnTo>
                      <a:pt x="348" y="366"/>
                    </a:lnTo>
                    <a:lnTo>
                      <a:pt x="366" y="366"/>
                    </a:lnTo>
                    <a:lnTo>
                      <a:pt x="372" y="360"/>
                    </a:lnTo>
                    <a:lnTo>
                      <a:pt x="372" y="348"/>
                    </a:lnTo>
                    <a:lnTo>
                      <a:pt x="378" y="342"/>
                    </a:lnTo>
                    <a:lnTo>
                      <a:pt x="384" y="342"/>
                    </a:lnTo>
                    <a:lnTo>
                      <a:pt x="396" y="336"/>
                    </a:lnTo>
                    <a:lnTo>
                      <a:pt x="402" y="336"/>
                    </a:lnTo>
                    <a:lnTo>
                      <a:pt x="402" y="330"/>
                    </a:lnTo>
                    <a:lnTo>
                      <a:pt x="432" y="336"/>
                    </a:lnTo>
                    <a:lnTo>
                      <a:pt x="432" y="324"/>
                    </a:lnTo>
                    <a:lnTo>
                      <a:pt x="438" y="324"/>
                    </a:lnTo>
                    <a:lnTo>
                      <a:pt x="450" y="330"/>
                    </a:lnTo>
                    <a:lnTo>
                      <a:pt x="462" y="330"/>
                    </a:lnTo>
                    <a:lnTo>
                      <a:pt x="474" y="336"/>
                    </a:lnTo>
                    <a:lnTo>
                      <a:pt x="498" y="336"/>
                    </a:lnTo>
                    <a:lnTo>
                      <a:pt x="516" y="354"/>
                    </a:lnTo>
                    <a:close/>
                  </a:path>
                </a:pathLst>
              </a:custGeom>
              <a:grpFill/>
              <a:ln w="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8" name="Poland" descr="© INSCALE GmbH, 05.05.2010&#10;http://www.presentationload.com/">
                <a:extLst>
                  <a:ext uri="{FF2B5EF4-FFF2-40B4-BE49-F238E27FC236}">
                    <a16:creationId xmlns="" xmlns:a16="http://schemas.microsoft.com/office/drawing/2014/main" id="{D5206709-1F6C-4300-BEB7-944DCF66286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79301" y="2941829"/>
                <a:ext cx="203495" cy="139626"/>
              </a:xfrm>
              <a:custGeom>
                <a:avLst/>
                <a:gdLst>
                  <a:gd name="T0" fmla="*/ 2147483647 w 624"/>
                  <a:gd name="T1" fmla="*/ 2147483647 h 450"/>
                  <a:gd name="T2" fmla="*/ 2147483647 w 624"/>
                  <a:gd name="T3" fmla="*/ 2147483647 h 450"/>
                  <a:gd name="T4" fmla="*/ 2147483647 w 624"/>
                  <a:gd name="T5" fmla="*/ 2147483647 h 450"/>
                  <a:gd name="T6" fmla="*/ 2147483647 w 624"/>
                  <a:gd name="T7" fmla="*/ 2147483647 h 450"/>
                  <a:gd name="T8" fmla="*/ 2147483647 w 624"/>
                  <a:gd name="T9" fmla="*/ 2147483647 h 450"/>
                  <a:gd name="T10" fmla="*/ 2147483647 w 624"/>
                  <a:gd name="T11" fmla="*/ 2147483647 h 450"/>
                  <a:gd name="T12" fmla="*/ 2147483647 w 624"/>
                  <a:gd name="T13" fmla="*/ 2147483647 h 450"/>
                  <a:gd name="T14" fmla="*/ 2147483647 w 624"/>
                  <a:gd name="T15" fmla="*/ 2147483647 h 450"/>
                  <a:gd name="T16" fmla="*/ 2147483647 w 624"/>
                  <a:gd name="T17" fmla="*/ 2147483647 h 450"/>
                  <a:gd name="T18" fmla="*/ 2147483647 w 624"/>
                  <a:gd name="T19" fmla="*/ 2147483647 h 450"/>
                  <a:gd name="T20" fmla="*/ 2147483647 w 624"/>
                  <a:gd name="T21" fmla="*/ 2147483647 h 450"/>
                  <a:gd name="T22" fmla="*/ 2147483647 w 624"/>
                  <a:gd name="T23" fmla="*/ 2147483647 h 450"/>
                  <a:gd name="T24" fmla="*/ 2147483647 w 624"/>
                  <a:gd name="T25" fmla="*/ 2147483647 h 450"/>
                  <a:gd name="T26" fmla="*/ 2147483647 w 624"/>
                  <a:gd name="T27" fmla="*/ 2147483647 h 450"/>
                  <a:gd name="T28" fmla="*/ 2147483647 w 624"/>
                  <a:gd name="T29" fmla="*/ 2147483647 h 450"/>
                  <a:gd name="T30" fmla="*/ 2147483647 w 624"/>
                  <a:gd name="T31" fmla="*/ 2147483647 h 450"/>
                  <a:gd name="T32" fmla="*/ 2147483647 w 624"/>
                  <a:gd name="T33" fmla="*/ 2147483647 h 450"/>
                  <a:gd name="T34" fmla="*/ 2147483647 w 624"/>
                  <a:gd name="T35" fmla="*/ 2147483647 h 450"/>
                  <a:gd name="T36" fmla="*/ 2147483647 w 624"/>
                  <a:gd name="T37" fmla="*/ 2147483647 h 450"/>
                  <a:gd name="T38" fmla="*/ 2147483647 w 624"/>
                  <a:gd name="T39" fmla="*/ 2147483647 h 450"/>
                  <a:gd name="T40" fmla="*/ 2147483647 w 624"/>
                  <a:gd name="T41" fmla="*/ 2147483647 h 450"/>
                  <a:gd name="T42" fmla="*/ 2147483647 w 624"/>
                  <a:gd name="T43" fmla="*/ 2147483647 h 450"/>
                  <a:gd name="T44" fmla="*/ 2147483647 w 624"/>
                  <a:gd name="T45" fmla="*/ 2147483647 h 450"/>
                  <a:gd name="T46" fmla="*/ 2147483647 w 624"/>
                  <a:gd name="T47" fmla="*/ 2147483647 h 450"/>
                  <a:gd name="T48" fmla="*/ 2147483647 w 624"/>
                  <a:gd name="T49" fmla="*/ 2147483647 h 450"/>
                  <a:gd name="T50" fmla="*/ 2147483647 w 624"/>
                  <a:gd name="T51" fmla="*/ 2147483647 h 450"/>
                  <a:gd name="T52" fmla="*/ 2147483647 w 624"/>
                  <a:gd name="T53" fmla="*/ 2147483647 h 450"/>
                  <a:gd name="T54" fmla="*/ 2147483647 w 624"/>
                  <a:gd name="T55" fmla="*/ 2147483647 h 450"/>
                  <a:gd name="T56" fmla="*/ 2147483647 w 624"/>
                  <a:gd name="T57" fmla="*/ 2147483647 h 450"/>
                  <a:gd name="T58" fmla="*/ 0 w 624"/>
                  <a:gd name="T59" fmla="*/ 2147483647 h 450"/>
                  <a:gd name="T60" fmla="*/ 2147483647 w 624"/>
                  <a:gd name="T61" fmla="*/ 2147483647 h 450"/>
                  <a:gd name="T62" fmla="*/ 2147483647 w 624"/>
                  <a:gd name="T63" fmla="*/ 2147483647 h 450"/>
                  <a:gd name="T64" fmla="*/ 2147483647 w 624"/>
                  <a:gd name="T65" fmla="*/ 2147483647 h 450"/>
                  <a:gd name="T66" fmla="*/ 2147483647 w 624"/>
                  <a:gd name="T67" fmla="*/ 2147483647 h 450"/>
                  <a:gd name="T68" fmla="*/ 2147483647 w 624"/>
                  <a:gd name="T69" fmla="*/ 2147483647 h 450"/>
                  <a:gd name="T70" fmla="*/ 2147483647 w 624"/>
                  <a:gd name="T71" fmla="*/ 2147483647 h 450"/>
                  <a:gd name="T72" fmla="*/ 2147483647 w 624"/>
                  <a:gd name="T73" fmla="*/ 2147483647 h 450"/>
                  <a:gd name="T74" fmla="*/ 2147483647 w 624"/>
                  <a:gd name="T75" fmla="*/ 2147483647 h 450"/>
                  <a:gd name="T76" fmla="*/ 2147483647 w 624"/>
                  <a:gd name="T77" fmla="*/ 2147483647 h 450"/>
                  <a:gd name="T78" fmla="*/ 2147483647 w 624"/>
                  <a:gd name="T79" fmla="*/ 2147483647 h 450"/>
                  <a:gd name="T80" fmla="*/ 2147483647 w 624"/>
                  <a:gd name="T81" fmla="*/ 2147483647 h 450"/>
                  <a:gd name="T82" fmla="*/ 2147483647 w 624"/>
                  <a:gd name="T83" fmla="*/ 2147483647 h 450"/>
                  <a:gd name="T84" fmla="*/ 2147483647 w 624"/>
                  <a:gd name="T85" fmla="*/ 2147483647 h 450"/>
                  <a:gd name="T86" fmla="*/ 2147483647 w 624"/>
                  <a:gd name="T87" fmla="*/ 2147483647 h 450"/>
                  <a:gd name="T88" fmla="*/ 2147483647 w 624"/>
                  <a:gd name="T89" fmla="*/ 2147483647 h 450"/>
                  <a:gd name="T90" fmla="*/ 2147483647 w 624"/>
                  <a:gd name="T91" fmla="*/ 2147483647 h 450"/>
                  <a:gd name="T92" fmla="*/ 2147483647 w 624"/>
                  <a:gd name="T93" fmla="*/ 2147483647 h 450"/>
                  <a:gd name="T94" fmla="*/ 2147483647 w 624"/>
                  <a:gd name="T95" fmla="*/ 2147483647 h 450"/>
                  <a:gd name="T96" fmla="*/ 2147483647 w 624"/>
                  <a:gd name="T97" fmla="*/ 2147483647 h 450"/>
                  <a:gd name="T98" fmla="*/ 2147483647 w 624"/>
                  <a:gd name="T99" fmla="*/ 2147483647 h 450"/>
                  <a:gd name="T100" fmla="*/ 2147483647 w 624"/>
                  <a:gd name="T101" fmla="*/ 2147483647 h 450"/>
                  <a:gd name="T102" fmla="*/ 2147483647 w 624"/>
                  <a:gd name="T103" fmla="*/ 2147483647 h 450"/>
                  <a:gd name="T104" fmla="*/ 2147483647 w 624"/>
                  <a:gd name="T105" fmla="*/ 2147483647 h 450"/>
                  <a:gd name="T106" fmla="*/ 2147483647 w 624"/>
                  <a:gd name="T107" fmla="*/ 2147483647 h 45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24"/>
                  <a:gd name="T163" fmla="*/ 0 h 450"/>
                  <a:gd name="T164" fmla="*/ 624 w 624"/>
                  <a:gd name="T165" fmla="*/ 450 h 45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24" h="450">
                    <a:moveTo>
                      <a:pt x="426" y="426"/>
                    </a:moveTo>
                    <a:lnTo>
                      <a:pt x="432" y="426"/>
                    </a:lnTo>
                    <a:lnTo>
                      <a:pt x="444" y="420"/>
                    </a:lnTo>
                    <a:lnTo>
                      <a:pt x="450" y="414"/>
                    </a:lnTo>
                    <a:lnTo>
                      <a:pt x="474" y="414"/>
                    </a:lnTo>
                    <a:lnTo>
                      <a:pt x="498" y="438"/>
                    </a:lnTo>
                    <a:lnTo>
                      <a:pt x="528" y="438"/>
                    </a:lnTo>
                    <a:lnTo>
                      <a:pt x="528" y="450"/>
                    </a:lnTo>
                    <a:lnTo>
                      <a:pt x="552" y="450"/>
                    </a:lnTo>
                    <a:lnTo>
                      <a:pt x="540" y="438"/>
                    </a:lnTo>
                    <a:lnTo>
                      <a:pt x="540" y="396"/>
                    </a:lnTo>
                    <a:lnTo>
                      <a:pt x="594" y="348"/>
                    </a:lnTo>
                    <a:lnTo>
                      <a:pt x="606" y="348"/>
                    </a:lnTo>
                    <a:lnTo>
                      <a:pt x="612" y="342"/>
                    </a:lnTo>
                    <a:lnTo>
                      <a:pt x="618" y="342"/>
                    </a:lnTo>
                    <a:lnTo>
                      <a:pt x="624" y="336"/>
                    </a:lnTo>
                    <a:lnTo>
                      <a:pt x="618" y="330"/>
                    </a:lnTo>
                    <a:lnTo>
                      <a:pt x="618" y="324"/>
                    </a:lnTo>
                    <a:lnTo>
                      <a:pt x="612" y="318"/>
                    </a:lnTo>
                    <a:lnTo>
                      <a:pt x="618" y="306"/>
                    </a:lnTo>
                    <a:lnTo>
                      <a:pt x="612" y="300"/>
                    </a:lnTo>
                    <a:lnTo>
                      <a:pt x="600" y="294"/>
                    </a:lnTo>
                    <a:lnTo>
                      <a:pt x="600" y="288"/>
                    </a:lnTo>
                    <a:lnTo>
                      <a:pt x="582" y="270"/>
                    </a:lnTo>
                    <a:lnTo>
                      <a:pt x="576" y="252"/>
                    </a:lnTo>
                    <a:lnTo>
                      <a:pt x="582" y="252"/>
                    </a:lnTo>
                    <a:lnTo>
                      <a:pt x="576" y="240"/>
                    </a:lnTo>
                    <a:lnTo>
                      <a:pt x="576" y="210"/>
                    </a:lnTo>
                    <a:lnTo>
                      <a:pt x="564" y="198"/>
                    </a:lnTo>
                    <a:lnTo>
                      <a:pt x="558" y="198"/>
                    </a:lnTo>
                    <a:lnTo>
                      <a:pt x="552" y="192"/>
                    </a:lnTo>
                    <a:lnTo>
                      <a:pt x="552" y="186"/>
                    </a:lnTo>
                    <a:lnTo>
                      <a:pt x="564" y="186"/>
                    </a:lnTo>
                    <a:lnTo>
                      <a:pt x="564" y="168"/>
                    </a:lnTo>
                    <a:lnTo>
                      <a:pt x="588" y="162"/>
                    </a:lnTo>
                    <a:lnTo>
                      <a:pt x="588" y="150"/>
                    </a:lnTo>
                    <a:lnTo>
                      <a:pt x="594" y="144"/>
                    </a:lnTo>
                    <a:lnTo>
                      <a:pt x="594" y="138"/>
                    </a:lnTo>
                    <a:lnTo>
                      <a:pt x="588" y="132"/>
                    </a:lnTo>
                    <a:lnTo>
                      <a:pt x="576" y="108"/>
                    </a:lnTo>
                    <a:lnTo>
                      <a:pt x="570" y="102"/>
                    </a:lnTo>
                    <a:lnTo>
                      <a:pt x="570" y="90"/>
                    </a:lnTo>
                    <a:lnTo>
                      <a:pt x="564" y="84"/>
                    </a:lnTo>
                    <a:lnTo>
                      <a:pt x="558" y="72"/>
                    </a:lnTo>
                    <a:lnTo>
                      <a:pt x="558" y="48"/>
                    </a:lnTo>
                    <a:lnTo>
                      <a:pt x="546" y="42"/>
                    </a:lnTo>
                    <a:lnTo>
                      <a:pt x="540" y="42"/>
                    </a:lnTo>
                    <a:lnTo>
                      <a:pt x="522" y="36"/>
                    </a:lnTo>
                    <a:lnTo>
                      <a:pt x="498" y="36"/>
                    </a:lnTo>
                    <a:lnTo>
                      <a:pt x="498" y="42"/>
                    </a:lnTo>
                    <a:lnTo>
                      <a:pt x="408" y="42"/>
                    </a:lnTo>
                    <a:lnTo>
                      <a:pt x="402" y="36"/>
                    </a:lnTo>
                    <a:lnTo>
                      <a:pt x="390" y="36"/>
                    </a:lnTo>
                    <a:lnTo>
                      <a:pt x="384" y="30"/>
                    </a:lnTo>
                    <a:lnTo>
                      <a:pt x="360" y="30"/>
                    </a:lnTo>
                    <a:lnTo>
                      <a:pt x="354" y="36"/>
                    </a:lnTo>
                    <a:lnTo>
                      <a:pt x="348" y="36"/>
                    </a:lnTo>
                    <a:lnTo>
                      <a:pt x="342" y="30"/>
                    </a:lnTo>
                    <a:lnTo>
                      <a:pt x="312" y="30"/>
                    </a:lnTo>
                    <a:lnTo>
                      <a:pt x="300" y="36"/>
                    </a:lnTo>
                    <a:lnTo>
                      <a:pt x="282" y="36"/>
                    </a:lnTo>
                    <a:lnTo>
                      <a:pt x="276" y="30"/>
                    </a:lnTo>
                    <a:lnTo>
                      <a:pt x="270" y="18"/>
                    </a:lnTo>
                    <a:lnTo>
                      <a:pt x="264" y="12"/>
                    </a:lnTo>
                    <a:lnTo>
                      <a:pt x="264" y="6"/>
                    </a:lnTo>
                    <a:lnTo>
                      <a:pt x="258" y="6"/>
                    </a:lnTo>
                    <a:lnTo>
                      <a:pt x="252" y="0"/>
                    </a:lnTo>
                    <a:lnTo>
                      <a:pt x="210" y="0"/>
                    </a:lnTo>
                    <a:lnTo>
                      <a:pt x="192" y="6"/>
                    </a:lnTo>
                    <a:lnTo>
                      <a:pt x="180" y="12"/>
                    </a:lnTo>
                    <a:lnTo>
                      <a:pt x="162" y="12"/>
                    </a:lnTo>
                    <a:lnTo>
                      <a:pt x="150" y="18"/>
                    </a:lnTo>
                    <a:lnTo>
                      <a:pt x="144" y="24"/>
                    </a:lnTo>
                    <a:lnTo>
                      <a:pt x="138" y="24"/>
                    </a:lnTo>
                    <a:lnTo>
                      <a:pt x="120" y="42"/>
                    </a:lnTo>
                    <a:lnTo>
                      <a:pt x="60" y="48"/>
                    </a:lnTo>
                    <a:lnTo>
                      <a:pt x="54" y="48"/>
                    </a:lnTo>
                    <a:lnTo>
                      <a:pt x="48" y="54"/>
                    </a:lnTo>
                    <a:lnTo>
                      <a:pt x="24" y="66"/>
                    </a:lnTo>
                    <a:lnTo>
                      <a:pt x="18" y="66"/>
                    </a:lnTo>
                    <a:lnTo>
                      <a:pt x="12" y="72"/>
                    </a:lnTo>
                    <a:lnTo>
                      <a:pt x="18" y="78"/>
                    </a:lnTo>
                    <a:lnTo>
                      <a:pt x="18" y="96"/>
                    </a:lnTo>
                    <a:lnTo>
                      <a:pt x="6" y="90"/>
                    </a:lnTo>
                    <a:lnTo>
                      <a:pt x="6" y="108"/>
                    </a:lnTo>
                    <a:lnTo>
                      <a:pt x="12" y="108"/>
                    </a:lnTo>
                    <a:lnTo>
                      <a:pt x="18" y="114"/>
                    </a:lnTo>
                    <a:lnTo>
                      <a:pt x="18" y="132"/>
                    </a:lnTo>
                    <a:lnTo>
                      <a:pt x="6" y="144"/>
                    </a:lnTo>
                    <a:lnTo>
                      <a:pt x="0" y="144"/>
                    </a:lnTo>
                    <a:lnTo>
                      <a:pt x="0" y="156"/>
                    </a:lnTo>
                    <a:lnTo>
                      <a:pt x="6" y="162"/>
                    </a:lnTo>
                    <a:lnTo>
                      <a:pt x="12" y="162"/>
                    </a:lnTo>
                    <a:lnTo>
                      <a:pt x="18" y="168"/>
                    </a:lnTo>
                    <a:lnTo>
                      <a:pt x="30" y="168"/>
                    </a:lnTo>
                    <a:lnTo>
                      <a:pt x="30" y="186"/>
                    </a:lnTo>
                    <a:lnTo>
                      <a:pt x="24" y="186"/>
                    </a:lnTo>
                    <a:lnTo>
                      <a:pt x="24" y="198"/>
                    </a:lnTo>
                    <a:lnTo>
                      <a:pt x="36" y="198"/>
                    </a:lnTo>
                    <a:lnTo>
                      <a:pt x="36" y="204"/>
                    </a:lnTo>
                    <a:lnTo>
                      <a:pt x="30" y="210"/>
                    </a:lnTo>
                    <a:lnTo>
                      <a:pt x="36" y="210"/>
                    </a:lnTo>
                    <a:lnTo>
                      <a:pt x="42" y="216"/>
                    </a:lnTo>
                    <a:lnTo>
                      <a:pt x="36" y="222"/>
                    </a:lnTo>
                    <a:lnTo>
                      <a:pt x="24" y="228"/>
                    </a:lnTo>
                    <a:lnTo>
                      <a:pt x="24" y="234"/>
                    </a:lnTo>
                    <a:lnTo>
                      <a:pt x="30" y="240"/>
                    </a:lnTo>
                    <a:lnTo>
                      <a:pt x="36" y="240"/>
                    </a:lnTo>
                    <a:lnTo>
                      <a:pt x="42" y="246"/>
                    </a:lnTo>
                    <a:lnTo>
                      <a:pt x="42" y="264"/>
                    </a:lnTo>
                    <a:lnTo>
                      <a:pt x="48" y="258"/>
                    </a:lnTo>
                    <a:lnTo>
                      <a:pt x="54" y="258"/>
                    </a:lnTo>
                    <a:lnTo>
                      <a:pt x="54" y="270"/>
                    </a:lnTo>
                    <a:lnTo>
                      <a:pt x="48" y="276"/>
                    </a:lnTo>
                    <a:lnTo>
                      <a:pt x="60" y="276"/>
                    </a:lnTo>
                    <a:lnTo>
                      <a:pt x="60" y="282"/>
                    </a:lnTo>
                    <a:lnTo>
                      <a:pt x="54" y="282"/>
                    </a:lnTo>
                    <a:lnTo>
                      <a:pt x="54" y="294"/>
                    </a:lnTo>
                    <a:lnTo>
                      <a:pt x="72" y="294"/>
                    </a:lnTo>
                    <a:lnTo>
                      <a:pt x="78" y="312"/>
                    </a:lnTo>
                    <a:lnTo>
                      <a:pt x="96" y="312"/>
                    </a:lnTo>
                    <a:lnTo>
                      <a:pt x="108" y="318"/>
                    </a:lnTo>
                    <a:lnTo>
                      <a:pt x="114" y="318"/>
                    </a:lnTo>
                    <a:lnTo>
                      <a:pt x="114" y="324"/>
                    </a:lnTo>
                    <a:lnTo>
                      <a:pt x="138" y="324"/>
                    </a:lnTo>
                    <a:lnTo>
                      <a:pt x="144" y="330"/>
                    </a:lnTo>
                    <a:lnTo>
                      <a:pt x="132" y="336"/>
                    </a:lnTo>
                    <a:lnTo>
                      <a:pt x="144" y="342"/>
                    </a:lnTo>
                    <a:lnTo>
                      <a:pt x="144" y="354"/>
                    </a:lnTo>
                    <a:lnTo>
                      <a:pt x="150" y="354"/>
                    </a:lnTo>
                    <a:lnTo>
                      <a:pt x="156" y="360"/>
                    </a:lnTo>
                    <a:lnTo>
                      <a:pt x="174" y="360"/>
                    </a:lnTo>
                    <a:lnTo>
                      <a:pt x="174" y="354"/>
                    </a:lnTo>
                    <a:lnTo>
                      <a:pt x="180" y="354"/>
                    </a:lnTo>
                    <a:lnTo>
                      <a:pt x="192" y="348"/>
                    </a:lnTo>
                    <a:lnTo>
                      <a:pt x="210" y="348"/>
                    </a:lnTo>
                    <a:lnTo>
                      <a:pt x="204" y="354"/>
                    </a:lnTo>
                    <a:lnTo>
                      <a:pt x="222" y="354"/>
                    </a:lnTo>
                    <a:lnTo>
                      <a:pt x="228" y="360"/>
                    </a:lnTo>
                    <a:lnTo>
                      <a:pt x="234" y="372"/>
                    </a:lnTo>
                    <a:lnTo>
                      <a:pt x="240" y="378"/>
                    </a:lnTo>
                    <a:lnTo>
                      <a:pt x="246" y="366"/>
                    </a:lnTo>
                    <a:lnTo>
                      <a:pt x="252" y="372"/>
                    </a:lnTo>
                    <a:lnTo>
                      <a:pt x="252" y="378"/>
                    </a:lnTo>
                    <a:lnTo>
                      <a:pt x="270" y="378"/>
                    </a:lnTo>
                    <a:lnTo>
                      <a:pt x="282" y="384"/>
                    </a:lnTo>
                    <a:lnTo>
                      <a:pt x="282" y="390"/>
                    </a:lnTo>
                    <a:lnTo>
                      <a:pt x="288" y="402"/>
                    </a:lnTo>
                    <a:lnTo>
                      <a:pt x="306" y="420"/>
                    </a:lnTo>
                    <a:lnTo>
                      <a:pt x="318" y="420"/>
                    </a:lnTo>
                    <a:lnTo>
                      <a:pt x="330" y="408"/>
                    </a:lnTo>
                    <a:lnTo>
                      <a:pt x="342" y="408"/>
                    </a:lnTo>
                    <a:lnTo>
                      <a:pt x="354" y="420"/>
                    </a:lnTo>
                    <a:lnTo>
                      <a:pt x="360" y="420"/>
                    </a:lnTo>
                    <a:lnTo>
                      <a:pt x="360" y="426"/>
                    </a:lnTo>
                    <a:lnTo>
                      <a:pt x="366" y="432"/>
                    </a:lnTo>
                    <a:lnTo>
                      <a:pt x="378" y="432"/>
                    </a:lnTo>
                    <a:lnTo>
                      <a:pt x="384" y="426"/>
                    </a:lnTo>
                    <a:lnTo>
                      <a:pt x="384" y="420"/>
                    </a:lnTo>
                    <a:lnTo>
                      <a:pt x="414" y="420"/>
                    </a:lnTo>
                    <a:lnTo>
                      <a:pt x="420" y="426"/>
                    </a:lnTo>
                    <a:lnTo>
                      <a:pt x="426" y="426"/>
                    </a:lnTo>
                    <a:close/>
                  </a:path>
                </a:pathLst>
              </a:custGeom>
              <a:grpFill/>
              <a:ln w="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9" name="Lithuania" descr="© INSCALE GmbH, 05.05.2010&#10;http://www.presentationload.com/">
                <a:extLst>
                  <a:ext uri="{FF2B5EF4-FFF2-40B4-BE49-F238E27FC236}">
                    <a16:creationId xmlns="" xmlns:a16="http://schemas.microsoft.com/office/drawing/2014/main" id="{BDB3230E-013B-44AC-A5EF-6B74E2ED93B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909844" y="2902636"/>
                <a:ext cx="111346" cy="61239"/>
              </a:xfrm>
              <a:custGeom>
                <a:avLst/>
                <a:gdLst>
                  <a:gd name="T0" fmla="*/ 2147483647 w 342"/>
                  <a:gd name="T1" fmla="*/ 2147483647 h 198"/>
                  <a:gd name="T2" fmla="*/ 2147483647 w 342"/>
                  <a:gd name="T3" fmla="*/ 2147483647 h 198"/>
                  <a:gd name="T4" fmla="*/ 2147483647 w 342"/>
                  <a:gd name="T5" fmla="*/ 2147483647 h 198"/>
                  <a:gd name="T6" fmla="*/ 2147483647 w 342"/>
                  <a:gd name="T7" fmla="*/ 2147483647 h 198"/>
                  <a:gd name="T8" fmla="*/ 2147483647 w 342"/>
                  <a:gd name="T9" fmla="*/ 2147483647 h 198"/>
                  <a:gd name="T10" fmla="*/ 2147483647 w 342"/>
                  <a:gd name="T11" fmla="*/ 2147483647 h 198"/>
                  <a:gd name="T12" fmla="*/ 2147483647 w 342"/>
                  <a:gd name="T13" fmla="*/ 2147483647 h 198"/>
                  <a:gd name="T14" fmla="*/ 2147483647 w 342"/>
                  <a:gd name="T15" fmla="*/ 2147483647 h 198"/>
                  <a:gd name="T16" fmla="*/ 2147483647 w 342"/>
                  <a:gd name="T17" fmla="*/ 2147483647 h 198"/>
                  <a:gd name="T18" fmla="*/ 2147483647 w 342"/>
                  <a:gd name="T19" fmla="*/ 2147483647 h 198"/>
                  <a:gd name="T20" fmla="*/ 2147483647 w 342"/>
                  <a:gd name="T21" fmla="*/ 2147483647 h 198"/>
                  <a:gd name="T22" fmla="*/ 2147483647 w 342"/>
                  <a:gd name="T23" fmla="*/ 2147483647 h 198"/>
                  <a:gd name="T24" fmla="*/ 2147483647 w 342"/>
                  <a:gd name="T25" fmla="*/ 0 h 198"/>
                  <a:gd name="T26" fmla="*/ 2147483647 w 342"/>
                  <a:gd name="T27" fmla="*/ 2147483647 h 198"/>
                  <a:gd name="T28" fmla="*/ 0 w 342"/>
                  <a:gd name="T29" fmla="*/ 2147483647 h 198"/>
                  <a:gd name="T30" fmla="*/ 2147483647 w 342"/>
                  <a:gd name="T31" fmla="*/ 2147483647 h 198"/>
                  <a:gd name="T32" fmla="*/ 2147483647 w 342"/>
                  <a:gd name="T33" fmla="*/ 2147483647 h 198"/>
                  <a:gd name="T34" fmla="*/ 2147483647 w 342"/>
                  <a:gd name="T35" fmla="*/ 2147483647 h 198"/>
                  <a:gd name="T36" fmla="*/ 2147483647 w 342"/>
                  <a:gd name="T37" fmla="*/ 2147483647 h 198"/>
                  <a:gd name="T38" fmla="*/ 2147483647 w 342"/>
                  <a:gd name="T39" fmla="*/ 2147483647 h 198"/>
                  <a:gd name="T40" fmla="*/ 2147483647 w 342"/>
                  <a:gd name="T41" fmla="*/ 2147483647 h 198"/>
                  <a:gd name="T42" fmla="*/ 2147483647 w 342"/>
                  <a:gd name="T43" fmla="*/ 2147483647 h 198"/>
                  <a:gd name="T44" fmla="*/ 2147483647 w 342"/>
                  <a:gd name="T45" fmla="*/ 2147483647 h 198"/>
                  <a:gd name="T46" fmla="*/ 2147483647 w 342"/>
                  <a:gd name="T47" fmla="*/ 2147483647 h 198"/>
                  <a:gd name="T48" fmla="*/ 2147483647 w 342"/>
                  <a:gd name="T49" fmla="*/ 2147483647 h 198"/>
                  <a:gd name="T50" fmla="*/ 2147483647 w 342"/>
                  <a:gd name="T51" fmla="*/ 2147483647 h 198"/>
                  <a:gd name="T52" fmla="*/ 2147483647 w 342"/>
                  <a:gd name="T53" fmla="*/ 2147483647 h 198"/>
                  <a:gd name="T54" fmla="*/ 2147483647 w 342"/>
                  <a:gd name="T55" fmla="*/ 2147483647 h 198"/>
                  <a:gd name="T56" fmla="*/ 2147483647 w 342"/>
                  <a:gd name="T57" fmla="*/ 2147483647 h 198"/>
                  <a:gd name="T58" fmla="*/ 2147483647 w 342"/>
                  <a:gd name="T59" fmla="*/ 2147483647 h 198"/>
                  <a:gd name="T60" fmla="*/ 2147483647 w 342"/>
                  <a:gd name="T61" fmla="*/ 2147483647 h 198"/>
                  <a:gd name="T62" fmla="*/ 2147483647 w 342"/>
                  <a:gd name="T63" fmla="*/ 2147483647 h 198"/>
                  <a:gd name="T64" fmla="*/ 2147483647 w 342"/>
                  <a:gd name="T65" fmla="*/ 2147483647 h 198"/>
                  <a:gd name="T66" fmla="*/ 2147483647 w 342"/>
                  <a:gd name="T67" fmla="*/ 2147483647 h 198"/>
                  <a:gd name="T68" fmla="*/ 2147483647 w 342"/>
                  <a:gd name="T69" fmla="*/ 2147483647 h 198"/>
                  <a:gd name="T70" fmla="*/ 2147483647 w 342"/>
                  <a:gd name="T71" fmla="*/ 2147483647 h 198"/>
                  <a:gd name="T72" fmla="*/ 2147483647 w 342"/>
                  <a:gd name="T73" fmla="*/ 2147483647 h 198"/>
                  <a:gd name="T74" fmla="*/ 2147483647 w 342"/>
                  <a:gd name="T75" fmla="*/ 2147483647 h 198"/>
                  <a:gd name="T76" fmla="*/ 2147483647 w 342"/>
                  <a:gd name="T77" fmla="*/ 2147483647 h 198"/>
                  <a:gd name="T78" fmla="*/ 2147483647 w 342"/>
                  <a:gd name="T79" fmla="*/ 2147483647 h 198"/>
                  <a:gd name="T80" fmla="*/ 2147483647 w 342"/>
                  <a:gd name="T81" fmla="*/ 2147483647 h 198"/>
                  <a:gd name="T82" fmla="*/ 2147483647 w 342"/>
                  <a:gd name="T83" fmla="*/ 2147483647 h 198"/>
                  <a:gd name="T84" fmla="*/ 2147483647 w 342"/>
                  <a:gd name="T85" fmla="*/ 2147483647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2"/>
                  <a:gd name="T130" fmla="*/ 0 h 198"/>
                  <a:gd name="T131" fmla="*/ 342 w 342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2" h="198">
                    <a:moveTo>
                      <a:pt x="330" y="60"/>
                    </a:moveTo>
                    <a:lnTo>
                      <a:pt x="312" y="54"/>
                    </a:lnTo>
                    <a:lnTo>
                      <a:pt x="294" y="42"/>
                    </a:lnTo>
                    <a:lnTo>
                      <a:pt x="282" y="30"/>
                    </a:lnTo>
                    <a:lnTo>
                      <a:pt x="276" y="30"/>
                    </a:lnTo>
                    <a:lnTo>
                      <a:pt x="264" y="24"/>
                    </a:lnTo>
                    <a:lnTo>
                      <a:pt x="234" y="24"/>
                    </a:lnTo>
                    <a:lnTo>
                      <a:pt x="228" y="12"/>
                    </a:lnTo>
                    <a:lnTo>
                      <a:pt x="222" y="6"/>
                    </a:lnTo>
                    <a:lnTo>
                      <a:pt x="210" y="6"/>
                    </a:lnTo>
                    <a:lnTo>
                      <a:pt x="198" y="18"/>
                    </a:lnTo>
                    <a:lnTo>
                      <a:pt x="180" y="18"/>
                    </a:lnTo>
                    <a:lnTo>
                      <a:pt x="174" y="12"/>
                    </a:lnTo>
                    <a:lnTo>
                      <a:pt x="162" y="12"/>
                    </a:lnTo>
                    <a:lnTo>
                      <a:pt x="156" y="18"/>
                    </a:lnTo>
                    <a:lnTo>
                      <a:pt x="150" y="18"/>
                    </a:lnTo>
                    <a:lnTo>
                      <a:pt x="144" y="12"/>
                    </a:lnTo>
                    <a:lnTo>
                      <a:pt x="138" y="12"/>
                    </a:lnTo>
                    <a:lnTo>
                      <a:pt x="126" y="6"/>
                    </a:lnTo>
                    <a:lnTo>
                      <a:pt x="120" y="6"/>
                    </a:lnTo>
                    <a:lnTo>
                      <a:pt x="114" y="12"/>
                    </a:lnTo>
                    <a:lnTo>
                      <a:pt x="108" y="12"/>
                    </a:lnTo>
                    <a:lnTo>
                      <a:pt x="102" y="6"/>
                    </a:lnTo>
                    <a:lnTo>
                      <a:pt x="96" y="6"/>
                    </a:lnTo>
                    <a:lnTo>
                      <a:pt x="90" y="0"/>
                    </a:lnTo>
                    <a:lnTo>
                      <a:pt x="72" y="0"/>
                    </a:lnTo>
                    <a:lnTo>
                      <a:pt x="60" y="12"/>
                    </a:lnTo>
                    <a:lnTo>
                      <a:pt x="18" y="12"/>
                    </a:lnTo>
                    <a:lnTo>
                      <a:pt x="6" y="18"/>
                    </a:lnTo>
                    <a:lnTo>
                      <a:pt x="0" y="18"/>
                    </a:lnTo>
                    <a:lnTo>
                      <a:pt x="0" y="60"/>
                    </a:lnTo>
                    <a:lnTo>
                      <a:pt x="12" y="84"/>
                    </a:lnTo>
                    <a:lnTo>
                      <a:pt x="18" y="90"/>
                    </a:lnTo>
                    <a:lnTo>
                      <a:pt x="18" y="96"/>
                    </a:lnTo>
                    <a:lnTo>
                      <a:pt x="30" y="96"/>
                    </a:lnTo>
                    <a:lnTo>
                      <a:pt x="30" y="102"/>
                    </a:lnTo>
                    <a:lnTo>
                      <a:pt x="42" y="102"/>
                    </a:lnTo>
                    <a:lnTo>
                      <a:pt x="48" y="108"/>
                    </a:lnTo>
                    <a:lnTo>
                      <a:pt x="72" y="108"/>
                    </a:lnTo>
                    <a:lnTo>
                      <a:pt x="84" y="102"/>
                    </a:lnTo>
                    <a:lnTo>
                      <a:pt x="102" y="102"/>
                    </a:lnTo>
                    <a:lnTo>
                      <a:pt x="108" y="114"/>
                    </a:lnTo>
                    <a:lnTo>
                      <a:pt x="108" y="132"/>
                    </a:lnTo>
                    <a:lnTo>
                      <a:pt x="96" y="144"/>
                    </a:lnTo>
                    <a:lnTo>
                      <a:pt x="102" y="162"/>
                    </a:lnTo>
                    <a:lnTo>
                      <a:pt x="120" y="162"/>
                    </a:lnTo>
                    <a:lnTo>
                      <a:pt x="138" y="168"/>
                    </a:lnTo>
                    <a:lnTo>
                      <a:pt x="144" y="168"/>
                    </a:lnTo>
                    <a:lnTo>
                      <a:pt x="156" y="174"/>
                    </a:lnTo>
                    <a:lnTo>
                      <a:pt x="156" y="198"/>
                    </a:lnTo>
                    <a:lnTo>
                      <a:pt x="162" y="198"/>
                    </a:lnTo>
                    <a:lnTo>
                      <a:pt x="168" y="192"/>
                    </a:lnTo>
                    <a:lnTo>
                      <a:pt x="180" y="192"/>
                    </a:lnTo>
                    <a:lnTo>
                      <a:pt x="192" y="186"/>
                    </a:lnTo>
                    <a:lnTo>
                      <a:pt x="198" y="186"/>
                    </a:lnTo>
                    <a:lnTo>
                      <a:pt x="204" y="192"/>
                    </a:lnTo>
                    <a:lnTo>
                      <a:pt x="204" y="198"/>
                    </a:lnTo>
                    <a:lnTo>
                      <a:pt x="234" y="198"/>
                    </a:lnTo>
                    <a:lnTo>
                      <a:pt x="234" y="180"/>
                    </a:lnTo>
                    <a:lnTo>
                      <a:pt x="246" y="192"/>
                    </a:lnTo>
                    <a:lnTo>
                      <a:pt x="252" y="180"/>
                    </a:lnTo>
                    <a:lnTo>
                      <a:pt x="258" y="174"/>
                    </a:lnTo>
                    <a:lnTo>
                      <a:pt x="270" y="168"/>
                    </a:lnTo>
                    <a:lnTo>
                      <a:pt x="288" y="168"/>
                    </a:lnTo>
                    <a:lnTo>
                      <a:pt x="288" y="174"/>
                    </a:lnTo>
                    <a:lnTo>
                      <a:pt x="282" y="180"/>
                    </a:lnTo>
                    <a:lnTo>
                      <a:pt x="294" y="180"/>
                    </a:lnTo>
                    <a:lnTo>
                      <a:pt x="294" y="174"/>
                    </a:lnTo>
                    <a:lnTo>
                      <a:pt x="288" y="168"/>
                    </a:lnTo>
                    <a:lnTo>
                      <a:pt x="288" y="156"/>
                    </a:lnTo>
                    <a:lnTo>
                      <a:pt x="282" y="150"/>
                    </a:lnTo>
                    <a:lnTo>
                      <a:pt x="282" y="144"/>
                    </a:lnTo>
                    <a:lnTo>
                      <a:pt x="294" y="144"/>
                    </a:lnTo>
                    <a:lnTo>
                      <a:pt x="294" y="138"/>
                    </a:lnTo>
                    <a:lnTo>
                      <a:pt x="288" y="126"/>
                    </a:lnTo>
                    <a:lnTo>
                      <a:pt x="288" y="120"/>
                    </a:lnTo>
                    <a:lnTo>
                      <a:pt x="294" y="114"/>
                    </a:lnTo>
                    <a:lnTo>
                      <a:pt x="312" y="114"/>
                    </a:lnTo>
                    <a:lnTo>
                      <a:pt x="306" y="96"/>
                    </a:lnTo>
                    <a:lnTo>
                      <a:pt x="312" y="96"/>
                    </a:lnTo>
                    <a:lnTo>
                      <a:pt x="318" y="102"/>
                    </a:lnTo>
                    <a:lnTo>
                      <a:pt x="336" y="102"/>
                    </a:lnTo>
                    <a:lnTo>
                      <a:pt x="342" y="96"/>
                    </a:lnTo>
                    <a:lnTo>
                      <a:pt x="324" y="78"/>
                    </a:lnTo>
                    <a:lnTo>
                      <a:pt x="324" y="72"/>
                    </a:lnTo>
                    <a:lnTo>
                      <a:pt x="330" y="66"/>
                    </a:lnTo>
                    <a:lnTo>
                      <a:pt x="330" y="60"/>
                    </a:lnTo>
                    <a:close/>
                  </a:path>
                </a:pathLst>
              </a:custGeom>
              <a:grpFill/>
              <a:ln w="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0" name="Germany" descr="© INSCALE GmbH, 05.05.2010&#10;http://www.presentationload.com/">
                <a:extLst>
                  <a:ext uri="{FF2B5EF4-FFF2-40B4-BE49-F238E27FC236}">
                    <a16:creationId xmlns="" xmlns:a16="http://schemas.microsoft.com/office/drawing/2014/main" id="{25708CB4-16E5-49F0-9BB6-CBA15501532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15482" y="2939380"/>
                <a:ext cx="183017" cy="183718"/>
              </a:xfrm>
              <a:custGeom>
                <a:avLst/>
                <a:gdLst>
                  <a:gd name="T0" fmla="*/ 2147483647 w 564"/>
                  <a:gd name="T1" fmla="*/ 2147483647 h 588"/>
                  <a:gd name="T2" fmla="*/ 2147483647 w 564"/>
                  <a:gd name="T3" fmla="*/ 2147483647 h 588"/>
                  <a:gd name="T4" fmla="*/ 2147483647 w 564"/>
                  <a:gd name="T5" fmla="*/ 2147483647 h 588"/>
                  <a:gd name="T6" fmla="*/ 2147483647 w 564"/>
                  <a:gd name="T7" fmla="*/ 2147483647 h 588"/>
                  <a:gd name="T8" fmla="*/ 2147483647 w 564"/>
                  <a:gd name="T9" fmla="*/ 2147483647 h 588"/>
                  <a:gd name="T10" fmla="*/ 2147483647 w 564"/>
                  <a:gd name="T11" fmla="*/ 2147483647 h 588"/>
                  <a:gd name="T12" fmla="*/ 2147483647 w 564"/>
                  <a:gd name="T13" fmla="*/ 2147483647 h 588"/>
                  <a:gd name="T14" fmla="*/ 2147483647 w 564"/>
                  <a:gd name="T15" fmla="*/ 2147483647 h 588"/>
                  <a:gd name="T16" fmla="*/ 2147483647 w 564"/>
                  <a:gd name="T17" fmla="*/ 2147483647 h 588"/>
                  <a:gd name="T18" fmla="*/ 2147483647 w 564"/>
                  <a:gd name="T19" fmla="*/ 2147483647 h 588"/>
                  <a:gd name="T20" fmla="*/ 2147483647 w 564"/>
                  <a:gd name="T21" fmla="*/ 2147483647 h 588"/>
                  <a:gd name="T22" fmla="*/ 2147483647 w 564"/>
                  <a:gd name="T23" fmla="*/ 2147483647 h 588"/>
                  <a:gd name="T24" fmla="*/ 2147483647 w 564"/>
                  <a:gd name="T25" fmla="*/ 2147483647 h 588"/>
                  <a:gd name="T26" fmla="*/ 2147483647 w 564"/>
                  <a:gd name="T27" fmla="*/ 2147483647 h 588"/>
                  <a:gd name="T28" fmla="*/ 2147483647 w 564"/>
                  <a:gd name="T29" fmla="*/ 2147483647 h 588"/>
                  <a:gd name="T30" fmla="*/ 2147483647 w 564"/>
                  <a:gd name="T31" fmla="*/ 2147483647 h 588"/>
                  <a:gd name="T32" fmla="*/ 2147483647 w 564"/>
                  <a:gd name="T33" fmla="*/ 2147483647 h 588"/>
                  <a:gd name="T34" fmla="*/ 2147483647 w 564"/>
                  <a:gd name="T35" fmla="*/ 2147483647 h 588"/>
                  <a:gd name="T36" fmla="*/ 2147483647 w 564"/>
                  <a:gd name="T37" fmla="*/ 2147483647 h 588"/>
                  <a:gd name="T38" fmla="*/ 2147483647 w 564"/>
                  <a:gd name="T39" fmla="*/ 2147483647 h 588"/>
                  <a:gd name="T40" fmla="*/ 2147483647 w 564"/>
                  <a:gd name="T41" fmla="*/ 2147483647 h 588"/>
                  <a:gd name="T42" fmla="*/ 2147483647 w 564"/>
                  <a:gd name="T43" fmla="*/ 2147483647 h 588"/>
                  <a:gd name="T44" fmla="*/ 2147483647 w 564"/>
                  <a:gd name="T45" fmla="*/ 2147483647 h 588"/>
                  <a:gd name="T46" fmla="*/ 2147483647 w 564"/>
                  <a:gd name="T47" fmla="*/ 2147483647 h 588"/>
                  <a:gd name="T48" fmla="*/ 2147483647 w 564"/>
                  <a:gd name="T49" fmla="*/ 2147483647 h 588"/>
                  <a:gd name="T50" fmla="*/ 2147483647 w 564"/>
                  <a:gd name="T51" fmla="*/ 2147483647 h 588"/>
                  <a:gd name="T52" fmla="*/ 2147483647 w 564"/>
                  <a:gd name="T53" fmla="*/ 2147483647 h 588"/>
                  <a:gd name="T54" fmla="*/ 2147483647 w 564"/>
                  <a:gd name="T55" fmla="*/ 2147483647 h 588"/>
                  <a:gd name="T56" fmla="*/ 2147483647 w 564"/>
                  <a:gd name="T57" fmla="*/ 2147483647 h 588"/>
                  <a:gd name="T58" fmla="*/ 2147483647 w 564"/>
                  <a:gd name="T59" fmla="*/ 2147483647 h 588"/>
                  <a:gd name="T60" fmla="*/ 2147483647 w 564"/>
                  <a:gd name="T61" fmla="*/ 2147483647 h 588"/>
                  <a:gd name="T62" fmla="*/ 2147483647 w 564"/>
                  <a:gd name="T63" fmla="*/ 2147483647 h 588"/>
                  <a:gd name="T64" fmla="*/ 2147483647 w 564"/>
                  <a:gd name="T65" fmla="*/ 2147483647 h 588"/>
                  <a:gd name="T66" fmla="*/ 2147483647 w 564"/>
                  <a:gd name="T67" fmla="*/ 2147483647 h 588"/>
                  <a:gd name="T68" fmla="*/ 2147483647 w 564"/>
                  <a:gd name="T69" fmla="*/ 2147483647 h 588"/>
                  <a:gd name="T70" fmla="*/ 2147483647 w 564"/>
                  <a:gd name="T71" fmla="*/ 2147483647 h 588"/>
                  <a:gd name="T72" fmla="*/ 2147483647 w 564"/>
                  <a:gd name="T73" fmla="*/ 2147483647 h 588"/>
                  <a:gd name="T74" fmla="*/ 2147483647 w 564"/>
                  <a:gd name="T75" fmla="*/ 2147483647 h 588"/>
                  <a:gd name="T76" fmla="*/ 2147483647 w 564"/>
                  <a:gd name="T77" fmla="*/ 2147483647 h 588"/>
                  <a:gd name="T78" fmla="*/ 2147483647 w 564"/>
                  <a:gd name="T79" fmla="*/ 2147483647 h 588"/>
                  <a:gd name="T80" fmla="*/ 2147483647 w 564"/>
                  <a:gd name="T81" fmla="*/ 2147483647 h 588"/>
                  <a:gd name="T82" fmla="*/ 2147483647 w 564"/>
                  <a:gd name="T83" fmla="*/ 0 h 588"/>
                  <a:gd name="T84" fmla="*/ 2147483647 w 564"/>
                  <a:gd name="T85" fmla="*/ 2147483647 h 588"/>
                  <a:gd name="T86" fmla="*/ 2147483647 w 564"/>
                  <a:gd name="T87" fmla="*/ 2147483647 h 588"/>
                  <a:gd name="T88" fmla="*/ 2147483647 w 564"/>
                  <a:gd name="T89" fmla="*/ 2147483647 h 588"/>
                  <a:gd name="T90" fmla="*/ 2147483647 w 564"/>
                  <a:gd name="T91" fmla="*/ 2147483647 h 588"/>
                  <a:gd name="T92" fmla="*/ 2147483647 w 564"/>
                  <a:gd name="T93" fmla="*/ 2147483647 h 588"/>
                  <a:gd name="T94" fmla="*/ 2147483647 w 564"/>
                  <a:gd name="T95" fmla="*/ 2147483647 h 588"/>
                  <a:gd name="T96" fmla="*/ 2147483647 w 564"/>
                  <a:gd name="T97" fmla="*/ 2147483647 h 588"/>
                  <a:gd name="T98" fmla="*/ 2147483647 w 564"/>
                  <a:gd name="T99" fmla="*/ 2147483647 h 588"/>
                  <a:gd name="T100" fmla="*/ 2147483647 w 564"/>
                  <a:gd name="T101" fmla="*/ 2147483647 h 588"/>
                  <a:gd name="T102" fmla="*/ 2147483647 w 564"/>
                  <a:gd name="T103" fmla="*/ 2147483647 h 588"/>
                  <a:gd name="T104" fmla="*/ 0 w 564"/>
                  <a:gd name="T105" fmla="*/ 2147483647 h 588"/>
                  <a:gd name="T106" fmla="*/ 2147483647 w 564"/>
                  <a:gd name="T107" fmla="*/ 2147483647 h 588"/>
                  <a:gd name="T108" fmla="*/ 2147483647 w 564"/>
                  <a:gd name="T109" fmla="*/ 2147483647 h 588"/>
                  <a:gd name="T110" fmla="*/ 2147483647 w 564"/>
                  <a:gd name="T111" fmla="*/ 2147483647 h 58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64"/>
                  <a:gd name="T169" fmla="*/ 0 h 588"/>
                  <a:gd name="T170" fmla="*/ 564 w 564"/>
                  <a:gd name="T171" fmla="*/ 588 h 58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64" h="588">
                    <a:moveTo>
                      <a:pt x="30" y="414"/>
                    </a:moveTo>
                    <a:lnTo>
                      <a:pt x="30" y="420"/>
                    </a:lnTo>
                    <a:lnTo>
                      <a:pt x="36" y="420"/>
                    </a:lnTo>
                    <a:lnTo>
                      <a:pt x="36" y="444"/>
                    </a:lnTo>
                    <a:lnTo>
                      <a:pt x="60" y="444"/>
                    </a:lnTo>
                    <a:lnTo>
                      <a:pt x="60" y="450"/>
                    </a:lnTo>
                    <a:lnTo>
                      <a:pt x="72" y="450"/>
                    </a:lnTo>
                    <a:lnTo>
                      <a:pt x="84" y="444"/>
                    </a:lnTo>
                    <a:lnTo>
                      <a:pt x="96" y="444"/>
                    </a:lnTo>
                    <a:lnTo>
                      <a:pt x="96" y="450"/>
                    </a:lnTo>
                    <a:lnTo>
                      <a:pt x="120" y="450"/>
                    </a:lnTo>
                    <a:lnTo>
                      <a:pt x="138" y="456"/>
                    </a:lnTo>
                    <a:lnTo>
                      <a:pt x="132" y="468"/>
                    </a:lnTo>
                    <a:lnTo>
                      <a:pt x="114" y="486"/>
                    </a:lnTo>
                    <a:lnTo>
                      <a:pt x="114" y="498"/>
                    </a:lnTo>
                    <a:lnTo>
                      <a:pt x="108" y="510"/>
                    </a:lnTo>
                    <a:lnTo>
                      <a:pt x="102" y="516"/>
                    </a:lnTo>
                    <a:lnTo>
                      <a:pt x="96" y="528"/>
                    </a:lnTo>
                    <a:lnTo>
                      <a:pt x="96" y="570"/>
                    </a:lnTo>
                    <a:lnTo>
                      <a:pt x="132" y="570"/>
                    </a:lnTo>
                    <a:lnTo>
                      <a:pt x="150" y="564"/>
                    </a:lnTo>
                    <a:lnTo>
                      <a:pt x="156" y="570"/>
                    </a:lnTo>
                    <a:lnTo>
                      <a:pt x="150" y="564"/>
                    </a:lnTo>
                    <a:lnTo>
                      <a:pt x="150" y="552"/>
                    </a:lnTo>
                    <a:lnTo>
                      <a:pt x="156" y="546"/>
                    </a:lnTo>
                    <a:lnTo>
                      <a:pt x="162" y="546"/>
                    </a:lnTo>
                    <a:lnTo>
                      <a:pt x="174" y="552"/>
                    </a:lnTo>
                    <a:lnTo>
                      <a:pt x="180" y="558"/>
                    </a:lnTo>
                    <a:lnTo>
                      <a:pt x="192" y="558"/>
                    </a:lnTo>
                    <a:lnTo>
                      <a:pt x="210" y="564"/>
                    </a:lnTo>
                    <a:lnTo>
                      <a:pt x="216" y="576"/>
                    </a:lnTo>
                    <a:lnTo>
                      <a:pt x="252" y="576"/>
                    </a:lnTo>
                    <a:lnTo>
                      <a:pt x="258" y="582"/>
                    </a:lnTo>
                    <a:lnTo>
                      <a:pt x="258" y="588"/>
                    </a:lnTo>
                    <a:lnTo>
                      <a:pt x="270" y="588"/>
                    </a:lnTo>
                    <a:lnTo>
                      <a:pt x="276" y="582"/>
                    </a:lnTo>
                    <a:lnTo>
                      <a:pt x="276" y="570"/>
                    </a:lnTo>
                    <a:lnTo>
                      <a:pt x="294" y="570"/>
                    </a:lnTo>
                    <a:lnTo>
                      <a:pt x="312" y="588"/>
                    </a:lnTo>
                    <a:lnTo>
                      <a:pt x="330" y="588"/>
                    </a:lnTo>
                    <a:lnTo>
                      <a:pt x="336" y="582"/>
                    </a:lnTo>
                    <a:lnTo>
                      <a:pt x="354" y="570"/>
                    </a:lnTo>
                    <a:lnTo>
                      <a:pt x="372" y="570"/>
                    </a:lnTo>
                    <a:lnTo>
                      <a:pt x="390" y="558"/>
                    </a:lnTo>
                    <a:lnTo>
                      <a:pt x="402" y="564"/>
                    </a:lnTo>
                    <a:lnTo>
                      <a:pt x="420" y="570"/>
                    </a:lnTo>
                    <a:lnTo>
                      <a:pt x="432" y="582"/>
                    </a:lnTo>
                    <a:lnTo>
                      <a:pt x="438" y="582"/>
                    </a:lnTo>
                    <a:lnTo>
                      <a:pt x="438" y="540"/>
                    </a:lnTo>
                    <a:lnTo>
                      <a:pt x="426" y="540"/>
                    </a:lnTo>
                    <a:lnTo>
                      <a:pt x="426" y="534"/>
                    </a:lnTo>
                    <a:lnTo>
                      <a:pt x="432" y="528"/>
                    </a:lnTo>
                    <a:lnTo>
                      <a:pt x="432" y="522"/>
                    </a:lnTo>
                    <a:lnTo>
                      <a:pt x="438" y="516"/>
                    </a:lnTo>
                    <a:lnTo>
                      <a:pt x="456" y="516"/>
                    </a:lnTo>
                    <a:lnTo>
                      <a:pt x="462" y="522"/>
                    </a:lnTo>
                    <a:lnTo>
                      <a:pt x="468" y="522"/>
                    </a:lnTo>
                    <a:lnTo>
                      <a:pt x="468" y="504"/>
                    </a:lnTo>
                    <a:lnTo>
                      <a:pt x="462" y="492"/>
                    </a:lnTo>
                    <a:lnTo>
                      <a:pt x="480" y="492"/>
                    </a:lnTo>
                    <a:lnTo>
                      <a:pt x="486" y="474"/>
                    </a:lnTo>
                    <a:lnTo>
                      <a:pt x="486" y="462"/>
                    </a:lnTo>
                    <a:lnTo>
                      <a:pt x="480" y="462"/>
                    </a:lnTo>
                    <a:lnTo>
                      <a:pt x="474" y="456"/>
                    </a:lnTo>
                    <a:lnTo>
                      <a:pt x="462" y="456"/>
                    </a:lnTo>
                    <a:lnTo>
                      <a:pt x="456" y="444"/>
                    </a:lnTo>
                    <a:lnTo>
                      <a:pt x="450" y="444"/>
                    </a:lnTo>
                    <a:lnTo>
                      <a:pt x="444" y="432"/>
                    </a:lnTo>
                    <a:lnTo>
                      <a:pt x="432" y="432"/>
                    </a:lnTo>
                    <a:lnTo>
                      <a:pt x="420" y="426"/>
                    </a:lnTo>
                    <a:lnTo>
                      <a:pt x="420" y="420"/>
                    </a:lnTo>
                    <a:lnTo>
                      <a:pt x="414" y="420"/>
                    </a:lnTo>
                    <a:lnTo>
                      <a:pt x="408" y="408"/>
                    </a:lnTo>
                    <a:lnTo>
                      <a:pt x="396" y="396"/>
                    </a:lnTo>
                    <a:lnTo>
                      <a:pt x="396" y="390"/>
                    </a:lnTo>
                    <a:lnTo>
                      <a:pt x="402" y="390"/>
                    </a:lnTo>
                    <a:lnTo>
                      <a:pt x="408" y="384"/>
                    </a:lnTo>
                    <a:lnTo>
                      <a:pt x="396" y="372"/>
                    </a:lnTo>
                    <a:lnTo>
                      <a:pt x="390" y="372"/>
                    </a:lnTo>
                    <a:lnTo>
                      <a:pt x="384" y="366"/>
                    </a:lnTo>
                    <a:lnTo>
                      <a:pt x="384" y="354"/>
                    </a:lnTo>
                    <a:lnTo>
                      <a:pt x="390" y="354"/>
                    </a:lnTo>
                    <a:lnTo>
                      <a:pt x="390" y="360"/>
                    </a:lnTo>
                    <a:lnTo>
                      <a:pt x="402" y="360"/>
                    </a:lnTo>
                    <a:lnTo>
                      <a:pt x="402" y="354"/>
                    </a:lnTo>
                    <a:lnTo>
                      <a:pt x="414" y="354"/>
                    </a:lnTo>
                    <a:lnTo>
                      <a:pt x="414" y="348"/>
                    </a:lnTo>
                    <a:lnTo>
                      <a:pt x="420" y="342"/>
                    </a:lnTo>
                    <a:lnTo>
                      <a:pt x="426" y="342"/>
                    </a:lnTo>
                    <a:lnTo>
                      <a:pt x="438" y="348"/>
                    </a:lnTo>
                    <a:lnTo>
                      <a:pt x="450" y="336"/>
                    </a:lnTo>
                    <a:lnTo>
                      <a:pt x="468" y="330"/>
                    </a:lnTo>
                    <a:lnTo>
                      <a:pt x="468" y="324"/>
                    </a:lnTo>
                    <a:lnTo>
                      <a:pt x="492" y="324"/>
                    </a:lnTo>
                    <a:lnTo>
                      <a:pt x="492" y="318"/>
                    </a:lnTo>
                    <a:lnTo>
                      <a:pt x="510" y="318"/>
                    </a:lnTo>
                    <a:lnTo>
                      <a:pt x="510" y="312"/>
                    </a:lnTo>
                    <a:lnTo>
                      <a:pt x="516" y="306"/>
                    </a:lnTo>
                    <a:lnTo>
                      <a:pt x="522" y="306"/>
                    </a:lnTo>
                    <a:lnTo>
                      <a:pt x="528" y="300"/>
                    </a:lnTo>
                    <a:lnTo>
                      <a:pt x="540" y="312"/>
                    </a:lnTo>
                    <a:lnTo>
                      <a:pt x="552" y="312"/>
                    </a:lnTo>
                    <a:lnTo>
                      <a:pt x="558" y="300"/>
                    </a:lnTo>
                    <a:lnTo>
                      <a:pt x="558" y="294"/>
                    </a:lnTo>
                    <a:lnTo>
                      <a:pt x="564" y="288"/>
                    </a:lnTo>
                    <a:lnTo>
                      <a:pt x="564" y="282"/>
                    </a:lnTo>
                    <a:lnTo>
                      <a:pt x="552" y="282"/>
                    </a:lnTo>
                    <a:lnTo>
                      <a:pt x="558" y="276"/>
                    </a:lnTo>
                    <a:lnTo>
                      <a:pt x="558" y="264"/>
                    </a:lnTo>
                    <a:lnTo>
                      <a:pt x="552" y="264"/>
                    </a:lnTo>
                    <a:lnTo>
                      <a:pt x="546" y="270"/>
                    </a:lnTo>
                    <a:lnTo>
                      <a:pt x="546" y="252"/>
                    </a:lnTo>
                    <a:lnTo>
                      <a:pt x="540" y="246"/>
                    </a:lnTo>
                    <a:lnTo>
                      <a:pt x="534" y="246"/>
                    </a:lnTo>
                    <a:lnTo>
                      <a:pt x="528" y="240"/>
                    </a:lnTo>
                    <a:lnTo>
                      <a:pt x="528" y="234"/>
                    </a:lnTo>
                    <a:lnTo>
                      <a:pt x="540" y="228"/>
                    </a:lnTo>
                    <a:lnTo>
                      <a:pt x="546" y="222"/>
                    </a:lnTo>
                    <a:lnTo>
                      <a:pt x="540" y="216"/>
                    </a:lnTo>
                    <a:lnTo>
                      <a:pt x="534" y="216"/>
                    </a:lnTo>
                    <a:lnTo>
                      <a:pt x="540" y="210"/>
                    </a:lnTo>
                    <a:lnTo>
                      <a:pt x="540" y="204"/>
                    </a:lnTo>
                    <a:lnTo>
                      <a:pt x="528" y="204"/>
                    </a:lnTo>
                    <a:lnTo>
                      <a:pt x="528" y="192"/>
                    </a:lnTo>
                    <a:lnTo>
                      <a:pt x="534" y="192"/>
                    </a:lnTo>
                    <a:lnTo>
                      <a:pt x="534" y="174"/>
                    </a:lnTo>
                    <a:lnTo>
                      <a:pt x="522" y="174"/>
                    </a:lnTo>
                    <a:lnTo>
                      <a:pt x="516" y="168"/>
                    </a:lnTo>
                    <a:lnTo>
                      <a:pt x="510" y="168"/>
                    </a:lnTo>
                    <a:lnTo>
                      <a:pt x="504" y="162"/>
                    </a:lnTo>
                    <a:lnTo>
                      <a:pt x="504" y="150"/>
                    </a:lnTo>
                    <a:lnTo>
                      <a:pt x="510" y="150"/>
                    </a:lnTo>
                    <a:lnTo>
                      <a:pt x="522" y="138"/>
                    </a:lnTo>
                    <a:lnTo>
                      <a:pt x="522" y="120"/>
                    </a:lnTo>
                    <a:lnTo>
                      <a:pt x="516" y="114"/>
                    </a:lnTo>
                    <a:lnTo>
                      <a:pt x="510" y="114"/>
                    </a:lnTo>
                    <a:lnTo>
                      <a:pt x="510" y="96"/>
                    </a:lnTo>
                    <a:lnTo>
                      <a:pt x="504" y="90"/>
                    </a:lnTo>
                    <a:lnTo>
                      <a:pt x="486" y="84"/>
                    </a:lnTo>
                    <a:lnTo>
                      <a:pt x="486" y="78"/>
                    </a:lnTo>
                    <a:lnTo>
                      <a:pt x="480" y="66"/>
                    </a:lnTo>
                    <a:lnTo>
                      <a:pt x="474" y="60"/>
                    </a:lnTo>
                    <a:lnTo>
                      <a:pt x="456" y="60"/>
                    </a:lnTo>
                    <a:lnTo>
                      <a:pt x="450" y="54"/>
                    </a:lnTo>
                    <a:lnTo>
                      <a:pt x="444" y="54"/>
                    </a:lnTo>
                    <a:lnTo>
                      <a:pt x="438" y="48"/>
                    </a:lnTo>
                    <a:lnTo>
                      <a:pt x="426" y="48"/>
                    </a:lnTo>
                    <a:lnTo>
                      <a:pt x="420" y="42"/>
                    </a:lnTo>
                    <a:lnTo>
                      <a:pt x="396" y="42"/>
                    </a:lnTo>
                    <a:lnTo>
                      <a:pt x="384" y="54"/>
                    </a:lnTo>
                    <a:lnTo>
                      <a:pt x="342" y="54"/>
                    </a:lnTo>
                    <a:lnTo>
                      <a:pt x="342" y="72"/>
                    </a:lnTo>
                    <a:lnTo>
                      <a:pt x="300" y="72"/>
                    </a:lnTo>
                    <a:lnTo>
                      <a:pt x="300" y="60"/>
                    </a:lnTo>
                    <a:lnTo>
                      <a:pt x="312" y="48"/>
                    </a:lnTo>
                    <a:lnTo>
                      <a:pt x="312" y="42"/>
                    </a:lnTo>
                    <a:lnTo>
                      <a:pt x="318" y="30"/>
                    </a:lnTo>
                    <a:lnTo>
                      <a:pt x="294" y="42"/>
                    </a:lnTo>
                    <a:lnTo>
                      <a:pt x="252" y="36"/>
                    </a:lnTo>
                    <a:lnTo>
                      <a:pt x="246" y="30"/>
                    </a:lnTo>
                    <a:lnTo>
                      <a:pt x="246" y="18"/>
                    </a:lnTo>
                    <a:lnTo>
                      <a:pt x="240" y="6"/>
                    </a:lnTo>
                    <a:lnTo>
                      <a:pt x="234" y="6"/>
                    </a:lnTo>
                    <a:lnTo>
                      <a:pt x="234" y="12"/>
                    </a:lnTo>
                    <a:lnTo>
                      <a:pt x="228" y="6"/>
                    </a:lnTo>
                    <a:lnTo>
                      <a:pt x="204" y="6"/>
                    </a:lnTo>
                    <a:lnTo>
                      <a:pt x="198" y="0"/>
                    </a:lnTo>
                    <a:lnTo>
                      <a:pt x="168" y="0"/>
                    </a:lnTo>
                    <a:lnTo>
                      <a:pt x="192" y="36"/>
                    </a:lnTo>
                    <a:lnTo>
                      <a:pt x="180" y="48"/>
                    </a:lnTo>
                    <a:lnTo>
                      <a:pt x="198" y="72"/>
                    </a:lnTo>
                    <a:lnTo>
                      <a:pt x="216" y="90"/>
                    </a:lnTo>
                    <a:lnTo>
                      <a:pt x="186" y="78"/>
                    </a:lnTo>
                    <a:lnTo>
                      <a:pt x="162" y="84"/>
                    </a:lnTo>
                    <a:lnTo>
                      <a:pt x="162" y="108"/>
                    </a:lnTo>
                    <a:lnTo>
                      <a:pt x="132" y="108"/>
                    </a:lnTo>
                    <a:lnTo>
                      <a:pt x="126" y="96"/>
                    </a:lnTo>
                    <a:lnTo>
                      <a:pt x="84" y="96"/>
                    </a:lnTo>
                    <a:lnTo>
                      <a:pt x="84" y="126"/>
                    </a:lnTo>
                    <a:lnTo>
                      <a:pt x="90" y="126"/>
                    </a:lnTo>
                    <a:lnTo>
                      <a:pt x="84" y="132"/>
                    </a:lnTo>
                    <a:lnTo>
                      <a:pt x="90" y="144"/>
                    </a:lnTo>
                    <a:lnTo>
                      <a:pt x="78" y="150"/>
                    </a:lnTo>
                    <a:lnTo>
                      <a:pt x="72" y="150"/>
                    </a:lnTo>
                    <a:lnTo>
                      <a:pt x="72" y="168"/>
                    </a:lnTo>
                    <a:lnTo>
                      <a:pt x="78" y="174"/>
                    </a:lnTo>
                    <a:lnTo>
                      <a:pt x="66" y="174"/>
                    </a:lnTo>
                    <a:lnTo>
                      <a:pt x="54" y="180"/>
                    </a:lnTo>
                    <a:lnTo>
                      <a:pt x="48" y="180"/>
                    </a:lnTo>
                    <a:lnTo>
                      <a:pt x="48" y="186"/>
                    </a:lnTo>
                    <a:lnTo>
                      <a:pt x="54" y="192"/>
                    </a:lnTo>
                    <a:lnTo>
                      <a:pt x="60" y="192"/>
                    </a:lnTo>
                    <a:lnTo>
                      <a:pt x="72" y="204"/>
                    </a:lnTo>
                    <a:lnTo>
                      <a:pt x="72" y="210"/>
                    </a:lnTo>
                    <a:lnTo>
                      <a:pt x="66" y="210"/>
                    </a:lnTo>
                    <a:lnTo>
                      <a:pt x="60" y="216"/>
                    </a:lnTo>
                    <a:lnTo>
                      <a:pt x="54" y="228"/>
                    </a:lnTo>
                    <a:lnTo>
                      <a:pt x="48" y="228"/>
                    </a:lnTo>
                    <a:lnTo>
                      <a:pt x="42" y="234"/>
                    </a:lnTo>
                    <a:lnTo>
                      <a:pt x="42" y="240"/>
                    </a:lnTo>
                    <a:lnTo>
                      <a:pt x="18" y="240"/>
                    </a:lnTo>
                    <a:lnTo>
                      <a:pt x="12" y="234"/>
                    </a:lnTo>
                    <a:lnTo>
                      <a:pt x="6" y="234"/>
                    </a:lnTo>
                    <a:lnTo>
                      <a:pt x="12" y="258"/>
                    </a:lnTo>
                    <a:lnTo>
                      <a:pt x="12" y="264"/>
                    </a:lnTo>
                    <a:lnTo>
                      <a:pt x="18" y="270"/>
                    </a:lnTo>
                    <a:lnTo>
                      <a:pt x="18" y="276"/>
                    </a:lnTo>
                    <a:lnTo>
                      <a:pt x="6" y="282"/>
                    </a:lnTo>
                    <a:lnTo>
                      <a:pt x="0" y="288"/>
                    </a:lnTo>
                    <a:lnTo>
                      <a:pt x="6" y="294"/>
                    </a:lnTo>
                    <a:lnTo>
                      <a:pt x="6" y="306"/>
                    </a:lnTo>
                    <a:lnTo>
                      <a:pt x="0" y="312"/>
                    </a:lnTo>
                    <a:lnTo>
                      <a:pt x="0" y="324"/>
                    </a:lnTo>
                    <a:lnTo>
                      <a:pt x="12" y="324"/>
                    </a:lnTo>
                    <a:lnTo>
                      <a:pt x="24" y="336"/>
                    </a:lnTo>
                    <a:lnTo>
                      <a:pt x="24" y="354"/>
                    </a:lnTo>
                    <a:lnTo>
                      <a:pt x="30" y="360"/>
                    </a:lnTo>
                    <a:lnTo>
                      <a:pt x="18" y="360"/>
                    </a:lnTo>
                    <a:lnTo>
                      <a:pt x="12" y="366"/>
                    </a:lnTo>
                    <a:lnTo>
                      <a:pt x="12" y="384"/>
                    </a:lnTo>
                    <a:lnTo>
                      <a:pt x="18" y="390"/>
                    </a:lnTo>
                    <a:lnTo>
                      <a:pt x="24" y="390"/>
                    </a:lnTo>
                    <a:lnTo>
                      <a:pt x="36" y="396"/>
                    </a:lnTo>
                    <a:lnTo>
                      <a:pt x="36" y="408"/>
                    </a:lnTo>
                    <a:lnTo>
                      <a:pt x="30" y="414"/>
                    </a:lnTo>
                    <a:close/>
                  </a:path>
                </a:pathLst>
              </a:custGeom>
              <a:grpFill/>
              <a:ln w="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1" name="Czech Republic" descr="© INSCALE GmbH, 05.05.2010&#10;http://www.presentationload.com/">
                <a:extLst>
                  <a:ext uri="{FF2B5EF4-FFF2-40B4-BE49-F238E27FC236}">
                    <a16:creationId xmlns="" xmlns:a16="http://schemas.microsoft.com/office/drawing/2014/main" id="{63FE4153-BDEA-484A-AADD-031296EC664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40906" y="3032464"/>
                <a:ext cx="136943" cy="60015"/>
              </a:xfrm>
              <a:custGeom>
                <a:avLst/>
                <a:gdLst>
                  <a:gd name="T0" fmla="*/ 2147483647 w 420"/>
                  <a:gd name="T1" fmla="*/ 2147483647 h 192"/>
                  <a:gd name="T2" fmla="*/ 2147483647 w 420"/>
                  <a:gd name="T3" fmla="*/ 2147483647 h 192"/>
                  <a:gd name="T4" fmla="*/ 2147483647 w 420"/>
                  <a:gd name="T5" fmla="*/ 2147483647 h 192"/>
                  <a:gd name="T6" fmla="*/ 2147483647 w 420"/>
                  <a:gd name="T7" fmla="*/ 2147483647 h 192"/>
                  <a:gd name="T8" fmla="*/ 2147483647 w 420"/>
                  <a:gd name="T9" fmla="*/ 2147483647 h 192"/>
                  <a:gd name="T10" fmla="*/ 2147483647 w 420"/>
                  <a:gd name="T11" fmla="*/ 2147483647 h 192"/>
                  <a:gd name="T12" fmla="*/ 2147483647 w 420"/>
                  <a:gd name="T13" fmla="*/ 2147483647 h 192"/>
                  <a:gd name="T14" fmla="*/ 2147483647 w 420"/>
                  <a:gd name="T15" fmla="*/ 2147483647 h 192"/>
                  <a:gd name="T16" fmla="*/ 2147483647 w 420"/>
                  <a:gd name="T17" fmla="*/ 2147483647 h 192"/>
                  <a:gd name="T18" fmla="*/ 2147483647 w 420"/>
                  <a:gd name="T19" fmla="*/ 2147483647 h 192"/>
                  <a:gd name="T20" fmla="*/ 2147483647 w 420"/>
                  <a:gd name="T21" fmla="*/ 2147483647 h 192"/>
                  <a:gd name="T22" fmla="*/ 2147483647 w 420"/>
                  <a:gd name="T23" fmla="*/ 2147483647 h 192"/>
                  <a:gd name="T24" fmla="*/ 2147483647 w 420"/>
                  <a:gd name="T25" fmla="*/ 2147483647 h 192"/>
                  <a:gd name="T26" fmla="*/ 2147483647 w 420"/>
                  <a:gd name="T27" fmla="*/ 2147483647 h 192"/>
                  <a:gd name="T28" fmla="*/ 2147483647 w 420"/>
                  <a:gd name="T29" fmla="*/ 0 h 192"/>
                  <a:gd name="T30" fmla="*/ 2147483647 w 420"/>
                  <a:gd name="T31" fmla="*/ 2147483647 h 192"/>
                  <a:gd name="T32" fmla="*/ 2147483647 w 420"/>
                  <a:gd name="T33" fmla="*/ 0 h 192"/>
                  <a:gd name="T34" fmla="*/ 2147483647 w 420"/>
                  <a:gd name="T35" fmla="*/ 2147483647 h 192"/>
                  <a:gd name="T36" fmla="*/ 2147483647 w 420"/>
                  <a:gd name="T37" fmla="*/ 2147483647 h 192"/>
                  <a:gd name="T38" fmla="*/ 2147483647 w 420"/>
                  <a:gd name="T39" fmla="*/ 2147483647 h 192"/>
                  <a:gd name="T40" fmla="*/ 2147483647 w 420"/>
                  <a:gd name="T41" fmla="*/ 2147483647 h 192"/>
                  <a:gd name="T42" fmla="*/ 2147483647 w 420"/>
                  <a:gd name="T43" fmla="*/ 2147483647 h 192"/>
                  <a:gd name="T44" fmla="*/ 2147483647 w 420"/>
                  <a:gd name="T45" fmla="*/ 2147483647 h 192"/>
                  <a:gd name="T46" fmla="*/ 2147483647 w 420"/>
                  <a:gd name="T47" fmla="*/ 2147483647 h 192"/>
                  <a:gd name="T48" fmla="*/ 2147483647 w 420"/>
                  <a:gd name="T49" fmla="*/ 2147483647 h 192"/>
                  <a:gd name="T50" fmla="*/ 2147483647 w 420"/>
                  <a:gd name="T51" fmla="*/ 2147483647 h 192"/>
                  <a:gd name="T52" fmla="*/ 0 w 420"/>
                  <a:gd name="T53" fmla="*/ 2147483647 h 192"/>
                  <a:gd name="T54" fmla="*/ 2147483647 w 420"/>
                  <a:gd name="T55" fmla="*/ 2147483647 h 192"/>
                  <a:gd name="T56" fmla="*/ 2147483647 w 420"/>
                  <a:gd name="T57" fmla="*/ 2147483647 h 192"/>
                  <a:gd name="T58" fmla="*/ 2147483647 w 420"/>
                  <a:gd name="T59" fmla="*/ 2147483647 h 192"/>
                  <a:gd name="T60" fmla="*/ 2147483647 w 420"/>
                  <a:gd name="T61" fmla="*/ 2147483647 h 192"/>
                  <a:gd name="T62" fmla="*/ 2147483647 w 420"/>
                  <a:gd name="T63" fmla="*/ 2147483647 h 192"/>
                  <a:gd name="T64" fmla="*/ 2147483647 w 420"/>
                  <a:gd name="T65" fmla="*/ 2147483647 h 192"/>
                  <a:gd name="T66" fmla="*/ 2147483647 w 420"/>
                  <a:gd name="T67" fmla="*/ 2147483647 h 192"/>
                  <a:gd name="T68" fmla="*/ 2147483647 w 420"/>
                  <a:gd name="T69" fmla="*/ 2147483647 h 192"/>
                  <a:gd name="T70" fmla="*/ 2147483647 w 420"/>
                  <a:gd name="T71" fmla="*/ 2147483647 h 192"/>
                  <a:gd name="T72" fmla="*/ 2147483647 w 420"/>
                  <a:gd name="T73" fmla="*/ 2147483647 h 192"/>
                  <a:gd name="T74" fmla="*/ 2147483647 w 420"/>
                  <a:gd name="T75" fmla="*/ 2147483647 h 192"/>
                  <a:gd name="T76" fmla="*/ 2147483647 w 420"/>
                  <a:gd name="T77" fmla="*/ 2147483647 h 192"/>
                  <a:gd name="T78" fmla="*/ 2147483647 w 420"/>
                  <a:gd name="T79" fmla="*/ 2147483647 h 192"/>
                  <a:gd name="T80" fmla="*/ 2147483647 w 420"/>
                  <a:gd name="T81" fmla="*/ 2147483647 h 192"/>
                  <a:gd name="T82" fmla="*/ 2147483647 w 420"/>
                  <a:gd name="T83" fmla="*/ 2147483647 h 192"/>
                  <a:gd name="T84" fmla="*/ 2147483647 w 420"/>
                  <a:gd name="T85" fmla="*/ 2147483647 h 192"/>
                  <a:gd name="T86" fmla="*/ 2147483647 w 420"/>
                  <a:gd name="T87" fmla="*/ 2147483647 h 192"/>
                  <a:gd name="T88" fmla="*/ 2147483647 w 420"/>
                  <a:gd name="T89" fmla="*/ 2147483647 h 192"/>
                  <a:gd name="T90" fmla="*/ 2147483647 w 420"/>
                  <a:gd name="T91" fmla="*/ 2147483647 h 192"/>
                  <a:gd name="T92" fmla="*/ 2147483647 w 420"/>
                  <a:gd name="T93" fmla="*/ 2147483647 h 192"/>
                  <a:gd name="T94" fmla="*/ 2147483647 w 420"/>
                  <a:gd name="T95" fmla="*/ 2147483647 h 192"/>
                  <a:gd name="T96" fmla="*/ 2147483647 w 420"/>
                  <a:gd name="T97" fmla="*/ 2147483647 h 192"/>
                  <a:gd name="T98" fmla="*/ 2147483647 w 420"/>
                  <a:gd name="T99" fmla="*/ 2147483647 h 192"/>
                  <a:gd name="T100" fmla="*/ 2147483647 w 420"/>
                  <a:gd name="T101" fmla="*/ 2147483647 h 192"/>
                  <a:gd name="T102" fmla="*/ 2147483647 w 420"/>
                  <a:gd name="T103" fmla="*/ 2147483647 h 192"/>
                  <a:gd name="T104" fmla="*/ 2147483647 w 420"/>
                  <a:gd name="T105" fmla="*/ 2147483647 h 19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20"/>
                  <a:gd name="T160" fmla="*/ 0 h 192"/>
                  <a:gd name="T161" fmla="*/ 420 w 420"/>
                  <a:gd name="T162" fmla="*/ 192 h 19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20" h="192">
                    <a:moveTo>
                      <a:pt x="408" y="108"/>
                    </a:moveTo>
                    <a:lnTo>
                      <a:pt x="402" y="96"/>
                    </a:lnTo>
                    <a:lnTo>
                      <a:pt x="402" y="90"/>
                    </a:lnTo>
                    <a:lnTo>
                      <a:pt x="390" y="84"/>
                    </a:lnTo>
                    <a:lnTo>
                      <a:pt x="372" y="84"/>
                    </a:lnTo>
                    <a:lnTo>
                      <a:pt x="372" y="78"/>
                    </a:lnTo>
                    <a:lnTo>
                      <a:pt x="366" y="72"/>
                    </a:lnTo>
                    <a:lnTo>
                      <a:pt x="360" y="84"/>
                    </a:lnTo>
                    <a:lnTo>
                      <a:pt x="354" y="78"/>
                    </a:lnTo>
                    <a:lnTo>
                      <a:pt x="348" y="66"/>
                    </a:lnTo>
                    <a:lnTo>
                      <a:pt x="342" y="60"/>
                    </a:lnTo>
                    <a:lnTo>
                      <a:pt x="324" y="60"/>
                    </a:lnTo>
                    <a:lnTo>
                      <a:pt x="330" y="54"/>
                    </a:lnTo>
                    <a:lnTo>
                      <a:pt x="312" y="54"/>
                    </a:lnTo>
                    <a:lnTo>
                      <a:pt x="300" y="60"/>
                    </a:lnTo>
                    <a:lnTo>
                      <a:pt x="294" y="60"/>
                    </a:lnTo>
                    <a:lnTo>
                      <a:pt x="294" y="66"/>
                    </a:lnTo>
                    <a:lnTo>
                      <a:pt x="276" y="66"/>
                    </a:lnTo>
                    <a:lnTo>
                      <a:pt x="270" y="60"/>
                    </a:lnTo>
                    <a:lnTo>
                      <a:pt x="264" y="60"/>
                    </a:lnTo>
                    <a:lnTo>
                      <a:pt x="264" y="48"/>
                    </a:lnTo>
                    <a:lnTo>
                      <a:pt x="252" y="42"/>
                    </a:lnTo>
                    <a:lnTo>
                      <a:pt x="264" y="36"/>
                    </a:lnTo>
                    <a:lnTo>
                      <a:pt x="258" y="30"/>
                    </a:lnTo>
                    <a:lnTo>
                      <a:pt x="234" y="30"/>
                    </a:lnTo>
                    <a:lnTo>
                      <a:pt x="234" y="24"/>
                    </a:lnTo>
                    <a:lnTo>
                      <a:pt x="228" y="24"/>
                    </a:lnTo>
                    <a:lnTo>
                      <a:pt x="216" y="18"/>
                    </a:lnTo>
                    <a:lnTo>
                      <a:pt x="198" y="18"/>
                    </a:lnTo>
                    <a:lnTo>
                      <a:pt x="192" y="0"/>
                    </a:lnTo>
                    <a:lnTo>
                      <a:pt x="174" y="0"/>
                    </a:lnTo>
                    <a:lnTo>
                      <a:pt x="162" y="12"/>
                    </a:lnTo>
                    <a:lnTo>
                      <a:pt x="156" y="12"/>
                    </a:lnTo>
                    <a:lnTo>
                      <a:pt x="144" y="0"/>
                    </a:lnTo>
                    <a:lnTo>
                      <a:pt x="138" y="6"/>
                    </a:lnTo>
                    <a:lnTo>
                      <a:pt x="132" y="6"/>
                    </a:lnTo>
                    <a:lnTo>
                      <a:pt x="126" y="12"/>
                    </a:lnTo>
                    <a:lnTo>
                      <a:pt x="126" y="18"/>
                    </a:lnTo>
                    <a:lnTo>
                      <a:pt x="108" y="18"/>
                    </a:lnTo>
                    <a:lnTo>
                      <a:pt x="108" y="24"/>
                    </a:lnTo>
                    <a:lnTo>
                      <a:pt x="84" y="24"/>
                    </a:lnTo>
                    <a:lnTo>
                      <a:pt x="84" y="30"/>
                    </a:lnTo>
                    <a:lnTo>
                      <a:pt x="66" y="36"/>
                    </a:lnTo>
                    <a:lnTo>
                      <a:pt x="54" y="48"/>
                    </a:lnTo>
                    <a:lnTo>
                      <a:pt x="42" y="42"/>
                    </a:lnTo>
                    <a:lnTo>
                      <a:pt x="36" y="42"/>
                    </a:lnTo>
                    <a:lnTo>
                      <a:pt x="30" y="48"/>
                    </a:lnTo>
                    <a:lnTo>
                      <a:pt x="30" y="54"/>
                    </a:lnTo>
                    <a:lnTo>
                      <a:pt x="18" y="54"/>
                    </a:lnTo>
                    <a:lnTo>
                      <a:pt x="18" y="60"/>
                    </a:lnTo>
                    <a:lnTo>
                      <a:pt x="6" y="60"/>
                    </a:lnTo>
                    <a:lnTo>
                      <a:pt x="6" y="54"/>
                    </a:lnTo>
                    <a:lnTo>
                      <a:pt x="0" y="54"/>
                    </a:lnTo>
                    <a:lnTo>
                      <a:pt x="0" y="66"/>
                    </a:lnTo>
                    <a:lnTo>
                      <a:pt x="6" y="72"/>
                    </a:lnTo>
                    <a:lnTo>
                      <a:pt x="12" y="72"/>
                    </a:lnTo>
                    <a:lnTo>
                      <a:pt x="24" y="84"/>
                    </a:lnTo>
                    <a:lnTo>
                      <a:pt x="18" y="90"/>
                    </a:lnTo>
                    <a:lnTo>
                      <a:pt x="12" y="90"/>
                    </a:lnTo>
                    <a:lnTo>
                      <a:pt x="12" y="96"/>
                    </a:lnTo>
                    <a:lnTo>
                      <a:pt x="24" y="108"/>
                    </a:lnTo>
                    <a:lnTo>
                      <a:pt x="30" y="120"/>
                    </a:lnTo>
                    <a:lnTo>
                      <a:pt x="36" y="120"/>
                    </a:lnTo>
                    <a:lnTo>
                      <a:pt x="36" y="126"/>
                    </a:lnTo>
                    <a:lnTo>
                      <a:pt x="48" y="132"/>
                    </a:lnTo>
                    <a:lnTo>
                      <a:pt x="60" y="132"/>
                    </a:lnTo>
                    <a:lnTo>
                      <a:pt x="66" y="144"/>
                    </a:lnTo>
                    <a:lnTo>
                      <a:pt x="72" y="144"/>
                    </a:lnTo>
                    <a:lnTo>
                      <a:pt x="78" y="156"/>
                    </a:lnTo>
                    <a:lnTo>
                      <a:pt x="90" y="156"/>
                    </a:lnTo>
                    <a:lnTo>
                      <a:pt x="96" y="162"/>
                    </a:lnTo>
                    <a:lnTo>
                      <a:pt x="102" y="162"/>
                    </a:lnTo>
                    <a:lnTo>
                      <a:pt x="102" y="174"/>
                    </a:lnTo>
                    <a:lnTo>
                      <a:pt x="120" y="192"/>
                    </a:lnTo>
                    <a:lnTo>
                      <a:pt x="132" y="192"/>
                    </a:lnTo>
                    <a:lnTo>
                      <a:pt x="144" y="186"/>
                    </a:lnTo>
                    <a:lnTo>
                      <a:pt x="150" y="186"/>
                    </a:lnTo>
                    <a:lnTo>
                      <a:pt x="162" y="192"/>
                    </a:lnTo>
                    <a:lnTo>
                      <a:pt x="162" y="174"/>
                    </a:lnTo>
                    <a:lnTo>
                      <a:pt x="168" y="174"/>
                    </a:lnTo>
                    <a:lnTo>
                      <a:pt x="174" y="162"/>
                    </a:lnTo>
                    <a:lnTo>
                      <a:pt x="180" y="156"/>
                    </a:lnTo>
                    <a:lnTo>
                      <a:pt x="198" y="156"/>
                    </a:lnTo>
                    <a:lnTo>
                      <a:pt x="210" y="162"/>
                    </a:lnTo>
                    <a:lnTo>
                      <a:pt x="222" y="174"/>
                    </a:lnTo>
                    <a:lnTo>
                      <a:pt x="234" y="168"/>
                    </a:lnTo>
                    <a:lnTo>
                      <a:pt x="246" y="180"/>
                    </a:lnTo>
                    <a:lnTo>
                      <a:pt x="258" y="174"/>
                    </a:lnTo>
                    <a:lnTo>
                      <a:pt x="264" y="168"/>
                    </a:lnTo>
                    <a:lnTo>
                      <a:pt x="276" y="168"/>
                    </a:lnTo>
                    <a:lnTo>
                      <a:pt x="282" y="174"/>
                    </a:lnTo>
                    <a:lnTo>
                      <a:pt x="288" y="174"/>
                    </a:lnTo>
                    <a:lnTo>
                      <a:pt x="300" y="180"/>
                    </a:lnTo>
                    <a:lnTo>
                      <a:pt x="306" y="174"/>
                    </a:lnTo>
                    <a:lnTo>
                      <a:pt x="324" y="174"/>
                    </a:lnTo>
                    <a:lnTo>
                      <a:pt x="330" y="168"/>
                    </a:lnTo>
                    <a:lnTo>
                      <a:pt x="330" y="174"/>
                    </a:lnTo>
                    <a:lnTo>
                      <a:pt x="348" y="174"/>
                    </a:lnTo>
                    <a:lnTo>
                      <a:pt x="360" y="168"/>
                    </a:lnTo>
                    <a:lnTo>
                      <a:pt x="366" y="162"/>
                    </a:lnTo>
                    <a:lnTo>
                      <a:pt x="378" y="156"/>
                    </a:lnTo>
                    <a:lnTo>
                      <a:pt x="378" y="132"/>
                    </a:lnTo>
                    <a:lnTo>
                      <a:pt x="402" y="126"/>
                    </a:lnTo>
                    <a:lnTo>
                      <a:pt x="420" y="114"/>
                    </a:lnTo>
                    <a:lnTo>
                      <a:pt x="414" y="108"/>
                    </a:lnTo>
                    <a:lnTo>
                      <a:pt x="408" y="108"/>
                    </a:lnTo>
                    <a:close/>
                  </a:path>
                </a:pathLst>
              </a:custGeom>
              <a:grpFill/>
              <a:ln w="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82" name="Cyprus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9AB750E0-9527-4F78-A936-AEFC043BCC67}"/>
                </a:ext>
              </a:extLst>
            </p:cNvPr>
            <p:cNvSpPr>
              <a:spLocks/>
            </p:cNvSpPr>
            <p:nvPr/>
          </p:nvSpPr>
          <p:spPr bwMode="gray">
            <a:xfrm>
              <a:off x="5181171" y="3413373"/>
              <a:ext cx="47355" cy="25721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83" name="Cub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AC9885DD-B387-405B-AA35-091B512FC1D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551098" y="3723245"/>
              <a:ext cx="239330" cy="83285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84" name="Croat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27D150E6-A0A3-488B-ADA2-10CC871EA0AF}"/>
                </a:ext>
              </a:extLst>
            </p:cNvPr>
            <p:cNvSpPr>
              <a:spLocks/>
            </p:cNvSpPr>
            <p:nvPr/>
          </p:nvSpPr>
          <p:spPr bwMode="gray">
            <a:xfrm>
              <a:off x="4772902" y="3143919"/>
              <a:ext cx="120305" cy="84510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85" name="Côte d'Ivoire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24B18F18-7451-4858-BC70-B1FB7C4C84EF}"/>
                </a:ext>
              </a:extLst>
            </p:cNvPr>
            <p:cNvSpPr>
              <a:spLocks/>
            </p:cNvSpPr>
            <p:nvPr/>
          </p:nvSpPr>
          <p:spPr bwMode="gray">
            <a:xfrm>
              <a:off x="4267364" y="4035567"/>
              <a:ext cx="142063" cy="160447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86" name="Costa Ric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B9FCB5EA-9382-45AE-94AE-745E7E7BC31A}"/>
                </a:ext>
              </a:extLst>
            </p:cNvPr>
            <p:cNvSpPr>
              <a:spLocks/>
            </p:cNvSpPr>
            <p:nvPr/>
          </p:nvSpPr>
          <p:spPr bwMode="gray">
            <a:xfrm>
              <a:off x="2490945" y="4023318"/>
              <a:ext cx="78070" cy="72263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87" name="Colomb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66F9E23F-0FA7-47C7-8FD4-EE875B492E6E}"/>
                </a:ext>
              </a:extLst>
            </p:cNvPr>
            <p:cNvSpPr>
              <a:spLocks/>
            </p:cNvSpPr>
            <p:nvPr/>
          </p:nvSpPr>
          <p:spPr bwMode="gray">
            <a:xfrm>
              <a:off x="2640687" y="3992698"/>
              <a:ext cx="281565" cy="417653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88" name="Chile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9C88E693-7E1A-4894-A8D5-D8A4A7308C6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867219" y="4744719"/>
              <a:ext cx="376273" cy="941863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89" name="Chin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267411F0-A3CE-4BE7-9556-4F6648639DF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59142" y="2969999"/>
              <a:ext cx="1186413" cy="878174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solidFill>
              <a:schemeClr val="tx2"/>
            </a:solidFill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90" name="Chad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05119D00-DE7A-47B9-AF68-17B97109BD26}"/>
                </a:ext>
              </a:extLst>
            </p:cNvPr>
            <p:cNvSpPr>
              <a:spLocks/>
            </p:cNvSpPr>
            <p:nvPr/>
          </p:nvSpPr>
          <p:spPr bwMode="gray">
            <a:xfrm>
              <a:off x="4775462" y="3717121"/>
              <a:ext cx="241890" cy="400506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91" name="Canad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9C556EFF-622E-45EE-83F6-50B71D51C0F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04779" y="2358830"/>
              <a:ext cx="1808415" cy="896545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grpSp>
          <p:nvGrpSpPr>
            <p:cNvPr id="192" name="Group 191">
              <a:extLst>
                <a:ext uri="{FF2B5EF4-FFF2-40B4-BE49-F238E27FC236}">
                  <a16:creationId xmlns="" xmlns:a16="http://schemas.microsoft.com/office/drawing/2014/main" id="{12C934C0-4895-486F-8B3E-2F8AB7DC7CEF}"/>
                </a:ext>
              </a:extLst>
            </p:cNvPr>
            <p:cNvGrpSpPr/>
            <p:nvPr/>
          </p:nvGrpSpPr>
          <p:grpSpPr>
            <a:xfrm>
              <a:off x="4664115" y="3975551"/>
              <a:ext cx="524734" cy="665061"/>
              <a:chOff x="4664115" y="3975551"/>
              <a:chExt cx="524734" cy="665061"/>
            </a:xfrm>
            <a:grpFill/>
          </p:grpSpPr>
          <p:sp>
            <p:nvSpPr>
              <p:cNvPr id="222" name="Congo" descr="© INSCALE GmbH, 05.05.2010&#10;http://www.presentationload.com/">
                <a:extLst>
                  <a:ext uri="{FF2B5EF4-FFF2-40B4-BE49-F238E27FC236}">
                    <a16:creationId xmlns="" xmlns:a16="http://schemas.microsoft.com/office/drawing/2014/main" id="{CE38BE57-CF75-436D-902D-12819D1EB581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51144" y="4169068"/>
                <a:ext cx="437705" cy="471544"/>
              </a:xfrm>
              <a:custGeom>
                <a:avLst/>
                <a:gdLst>
                  <a:gd name="T0" fmla="*/ 2147483647 w 1350"/>
                  <a:gd name="T1" fmla="*/ 2147483647 h 1518"/>
                  <a:gd name="T2" fmla="*/ 2147483647 w 1350"/>
                  <a:gd name="T3" fmla="*/ 2147483647 h 1518"/>
                  <a:gd name="T4" fmla="*/ 2147483647 w 1350"/>
                  <a:gd name="T5" fmla="*/ 2147483647 h 1518"/>
                  <a:gd name="T6" fmla="*/ 2147483647 w 1350"/>
                  <a:gd name="T7" fmla="*/ 2147483647 h 1518"/>
                  <a:gd name="T8" fmla="*/ 2147483647 w 1350"/>
                  <a:gd name="T9" fmla="*/ 2147483647 h 1518"/>
                  <a:gd name="T10" fmla="*/ 2147483647 w 1350"/>
                  <a:gd name="T11" fmla="*/ 2147483647 h 1518"/>
                  <a:gd name="T12" fmla="*/ 2147483647 w 1350"/>
                  <a:gd name="T13" fmla="*/ 2147483647 h 1518"/>
                  <a:gd name="T14" fmla="*/ 2147483647 w 1350"/>
                  <a:gd name="T15" fmla="*/ 2147483647 h 1518"/>
                  <a:gd name="T16" fmla="*/ 2147483647 w 1350"/>
                  <a:gd name="T17" fmla="*/ 2147483647 h 1518"/>
                  <a:gd name="T18" fmla="*/ 2147483647 w 1350"/>
                  <a:gd name="T19" fmla="*/ 2147483647 h 1518"/>
                  <a:gd name="T20" fmla="*/ 2147483647 w 1350"/>
                  <a:gd name="T21" fmla="*/ 2147483647 h 1518"/>
                  <a:gd name="T22" fmla="*/ 2147483647 w 1350"/>
                  <a:gd name="T23" fmla="*/ 2147483647 h 1518"/>
                  <a:gd name="T24" fmla="*/ 2147483647 w 1350"/>
                  <a:gd name="T25" fmla="*/ 2147483647 h 1518"/>
                  <a:gd name="T26" fmla="*/ 2147483647 w 1350"/>
                  <a:gd name="T27" fmla="*/ 2147483647 h 1518"/>
                  <a:gd name="T28" fmla="*/ 2147483647 w 1350"/>
                  <a:gd name="T29" fmla="*/ 2147483647 h 1518"/>
                  <a:gd name="T30" fmla="*/ 2147483647 w 1350"/>
                  <a:gd name="T31" fmla="*/ 2147483647 h 1518"/>
                  <a:gd name="T32" fmla="*/ 2147483647 w 1350"/>
                  <a:gd name="T33" fmla="*/ 2147483647 h 1518"/>
                  <a:gd name="T34" fmla="*/ 2147483647 w 1350"/>
                  <a:gd name="T35" fmla="*/ 2147483647 h 1518"/>
                  <a:gd name="T36" fmla="*/ 2147483647 w 1350"/>
                  <a:gd name="T37" fmla="*/ 2147483647 h 1518"/>
                  <a:gd name="T38" fmla="*/ 2147483647 w 1350"/>
                  <a:gd name="T39" fmla="*/ 2147483647 h 1518"/>
                  <a:gd name="T40" fmla="*/ 2147483647 w 1350"/>
                  <a:gd name="T41" fmla="*/ 2147483647 h 1518"/>
                  <a:gd name="T42" fmla="*/ 2147483647 w 1350"/>
                  <a:gd name="T43" fmla="*/ 2147483647 h 1518"/>
                  <a:gd name="T44" fmla="*/ 2147483647 w 1350"/>
                  <a:gd name="T45" fmla="*/ 2147483647 h 1518"/>
                  <a:gd name="T46" fmla="*/ 2147483647 w 1350"/>
                  <a:gd name="T47" fmla="*/ 2147483647 h 1518"/>
                  <a:gd name="T48" fmla="*/ 2147483647 w 1350"/>
                  <a:gd name="T49" fmla="*/ 2147483647 h 1518"/>
                  <a:gd name="T50" fmla="*/ 2147483647 w 1350"/>
                  <a:gd name="T51" fmla="*/ 2147483647 h 1518"/>
                  <a:gd name="T52" fmla="*/ 2147483647 w 1350"/>
                  <a:gd name="T53" fmla="*/ 2147483647 h 1518"/>
                  <a:gd name="T54" fmla="*/ 2147483647 w 1350"/>
                  <a:gd name="T55" fmla="*/ 2147483647 h 1518"/>
                  <a:gd name="T56" fmla="*/ 2147483647 w 1350"/>
                  <a:gd name="T57" fmla="*/ 2147483647 h 1518"/>
                  <a:gd name="T58" fmla="*/ 2147483647 w 1350"/>
                  <a:gd name="T59" fmla="*/ 2147483647 h 1518"/>
                  <a:gd name="T60" fmla="*/ 2147483647 w 1350"/>
                  <a:gd name="T61" fmla="*/ 2147483647 h 1518"/>
                  <a:gd name="T62" fmla="*/ 2147483647 w 1350"/>
                  <a:gd name="T63" fmla="*/ 2147483647 h 1518"/>
                  <a:gd name="T64" fmla="*/ 2147483647 w 1350"/>
                  <a:gd name="T65" fmla="*/ 2147483647 h 1518"/>
                  <a:gd name="T66" fmla="*/ 2147483647 w 1350"/>
                  <a:gd name="T67" fmla="*/ 2147483647 h 1518"/>
                  <a:gd name="T68" fmla="*/ 2147483647 w 1350"/>
                  <a:gd name="T69" fmla="*/ 2147483647 h 1518"/>
                  <a:gd name="T70" fmla="*/ 2147483647 w 1350"/>
                  <a:gd name="T71" fmla="*/ 2147483647 h 1518"/>
                  <a:gd name="T72" fmla="*/ 2147483647 w 1350"/>
                  <a:gd name="T73" fmla="*/ 2147483647 h 1518"/>
                  <a:gd name="T74" fmla="*/ 2147483647 w 1350"/>
                  <a:gd name="T75" fmla="*/ 2147483647 h 1518"/>
                  <a:gd name="T76" fmla="*/ 2147483647 w 1350"/>
                  <a:gd name="T77" fmla="*/ 2147483647 h 1518"/>
                  <a:gd name="T78" fmla="*/ 2147483647 w 1350"/>
                  <a:gd name="T79" fmla="*/ 2147483647 h 1518"/>
                  <a:gd name="T80" fmla="*/ 2147483647 w 1350"/>
                  <a:gd name="T81" fmla="*/ 2147483647 h 1518"/>
                  <a:gd name="T82" fmla="*/ 2147483647 w 1350"/>
                  <a:gd name="T83" fmla="*/ 2147483647 h 1518"/>
                  <a:gd name="T84" fmla="*/ 2147483647 w 1350"/>
                  <a:gd name="T85" fmla="*/ 2147483647 h 1518"/>
                  <a:gd name="T86" fmla="*/ 2147483647 w 1350"/>
                  <a:gd name="T87" fmla="*/ 2147483647 h 1518"/>
                  <a:gd name="T88" fmla="*/ 2147483647 w 1350"/>
                  <a:gd name="T89" fmla="*/ 2147483647 h 1518"/>
                  <a:gd name="T90" fmla="*/ 2147483647 w 1350"/>
                  <a:gd name="T91" fmla="*/ 2147483647 h 1518"/>
                  <a:gd name="T92" fmla="*/ 2147483647 w 1350"/>
                  <a:gd name="T93" fmla="*/ 2147483647 h 1518"/>
                  <a:gd name="T94" fmla="*/ 2147483647 w 1350"/>
                  <a:gd name="T95" fmla="*/ 2147483647 h 1518"/>
                  <a:gd name="T96" fmla="*/ 2147483647 w 1350"/>
                  <a:gd name="T97" fmla="*/ 2147483647 h 1518"/>
                  <a:gd name="T98" fmla="*/ 2147483647 w 1350"/>
                  <a:gd name="T99" fmla="*/ 2147483647 h 1518"/>
                  <a:gd name="T100" fmla="*/ 2147483647 w 1350"/>
                  <a:gd name="T101" fmla="*/ 2147483647 h 1518"/>
                  <a:gd name="T102" fmla="*/ 2147483647 w 1350"/>
                  <a:gd name="T103" fmla="*/ 2147483647 h 1518"/>
                  <a:gd name="T104" fmla="*/ 2147483647 w 1350"/>
                  <a:gd name="T105" fmla="*/ 2147483647 h 1518"/>
                  <a:gd name="T106" fmla="*/ 2147483647 w 1350"/>
                  <a:gd name="T107" fmla="*/ 2147483647 h 1518"/>
                  <a:gd name="T108" fmla="*/ 2147483647 w 1350"/>
                  <a:gd name="T109" fmla="*/ 2147483647 h 1518"/>
                  <a:gd name="T110" fmla="*/ 2147483647 w 1350"/>
                  <a:gd name="T111" fmla="*/ 2147483647 h 1518"/>
                  <a:gd name="T112" fmla="*/ 2147483647 w 1350"/>
                  <a:gd name="T113" fmla="*/ 2147483647 h 1518"/>
                  <a:gd name="T114" fmla="*/ 2147483647 w 1350"/>
                  <a:gd name="T115" fmla="*/ 2147483647 h 1518"/>
                  <a:gd name="T116" fmla="*/ 2147483647 w 1350"/>
                  <a:gd name="T117" fmla="*/ 2147483647 h 1518"/>
                  <a:gd name="T118" fmla="*/ 2147483647 w 1350"/>
                  <a:gd name="T119" fmla="*/ 2147483647 h 1518"/>
                  <a:gd name="T120" fmla="*/ 2147483647 w 1350"/>
                  <a:gd name="T121" fmla="*/ 2147483647 h 1518"/>
                  <a:gd name="T122" fmla="*/ 2147483647 w 1350"/>
                  <a:gd name="T123" fmla="*/ 2147483647 h 1518"/>
                  <a:gd name="T124" fmla="*/ 2147483647 w 1350"/>
                  <a:gd name="T125" fmla="*/ 2147483647 h 151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50"/>
                  <a:gd name="T190" fmla="*/ 0 h 1518"/>
                  <a:gd name="T191" fmla="*/ 1350 w 1350"/>
                  <a:gd name="T192" fmla="*/ 1518 h 151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50" h="1518">
                    <a:moveTo>
                      <a:pt x="1242" y="468"/>
                    </a:moveTo>
                    <a:lnTo>
                      <a:pt x="1242" y="438"/>
                    </a:lnTo>
                    <a:lnTo>
                      <a:pt x="1260" y="366"/>
                    </a:lnTo>
                    <a:lnTo>
                      <a:pt x="1278" y="354"/>
                    </a:lnTo>
                    <a:lnTo>
                      <a:pt x="1278" y="342"/>
                    </a:lnTo>
                    <a:lnTo>
                      <a:pt x="1302" y="330"/>
                    </a:lnTo>
                    <a:lnTo>
                      <a:pt x="1308" y="318"/>
                    </a:lnTo>
                    <a:lnTo>
                      <a:pt x="1320" y="312"/>
                    </a:lnTo>
                    <a:lnTo>
                      <a:pt x="1332" y="288"/>
                    </a:lnTo>
                    <a:lnTo>
                      <a:pt x="1344" y="276"/>
                    </a:lnTo>
                    <a:lnTo>
                      <a:pt x="1350" y="264"/>
                    </a:lnTo>
                    <a:lnTo>
                      <a:pt x="1350" y="252"/>
                    </a:lnTo>
                    <a:lnTo>
                      <a:pt x="1344" y="246"/>
                    </a:lnTo>
                    <a:lnTo>
                      <a:pt x="1332" y="240"/>
                    </a:lnTo>
                    <a:lnTo>
                      <a:pt x="1320" y="240"/>
                    </a:lnTo>
                    <a:lnTo>
                      <a:pt x="1314" y="234"/>
                    </a:lnTo>
                    <a:lnTo>
                      <a:pt x="1314" y="222"/>
                    </a:lnTo>
                    <a:lnTo>
                      <a:pt x="1320" y="210"/>
                    </a:lnTo>
                    <a:lnTo>
                      <a:pt x="1326" y="204"/>
                    </a:lnTo>
                    <a:lnTo>
                      <a:pt x="1326" y="198"/>
                    </a:lnTo>
                    <a:lnTo>
                      <a:pt x="1320" y="192"/>
                    </a:lnTo>
                    <a:lnTo>
                      <a:pt x="1308" y="186"/>
                    </a:lnTo>
                    <a:lnTo>
                      <a:pt x="1326" y="168"/>
                    </a:lnTo>
                    <a:lnTo>
                      <a:pt x="1320" y="144"/>
                    </a:lnTo>
                    <a:lnTo>
                      <a:pt x="1302" y="144"/>
                    </a:lnTo>
                    <a:lnTo>
                      <a:pt x="1296" y="120"/>
                    </a:lnTo>
                    <a:lnTo>
                      <a:pt x="1290" y="120"/>
                    </a:lnTo>
                    <a:lnTo>
                      <a:pt x="1284" y="114"/>
                    </a:lnTo>
                    <a:lnTo>
                      <a:pt x="1272" y="108"/>
                    </a:lnTo>
                    <a:lnTo>
                      <a:pt x="1260" y="96"/>
                    </a:lnTo>
                    <a:lnTo>
                      <a:pt x="1254" y="84"/>
                    </a:lnTo>
                    <a:lnTo>
                      <a:pt x="1248" y="66"/>
                    </a:lnTo>
                    <a:lnTo>
                      <a:pt x="1236" y="60"/>
                    </a:lnTo>
                    <a:lnTo>
                      <a:pt x="1230" y="54"/>
                    </a:lnTo>
                    <a:lnTo>
                      <a:pt x="1218" y="66"/>
                    </a:lnTo>
                    <a:lnTo>
                      <a:pt x="1218" y="72"/>
                    </a:lnTo>
                    <a:lnTo>
                      <a:pt x="1206" y="84"/>
                    </a:lnTo>
                    <a:lnTo>
                      <a:pt x="1200" y="84"/>
                    </a:lnTo>
                    <a:lnTo>
                      <a:pt x="1188" y="78"/>
                    </a:lnTo>
                    <a:lnTo>
                      <a:pt x="1188" y="72"/>
                    </a:lnTo>
                    <a:lnTo>
                      <a:pt x="1176" y="66"/>
                    </a:lnTo>
                    <a:lnTo>
                      <a:pt x="1164" y="66"/>
                    </a:lnTo>
                    <a:lnTo>
                      <a:pt x="1158" y="72"/>
                    </a:lnTo>
                    <a:lnTo>
                      <a:pt x="1152" y="84"/>
                    </a:lnTo>
                    <a:lnTo>
                      <a:pt x="1146" y="90"/>
                    </a:lnTo>
                    <a:lnTo>
                      <a:pt x="1098" y="66"/>
                    </a:lnTo>
                    <a:lnTo>
                      <a:pt x="1098" y="42"/>
                    </a:lnTo>
                    <a:lnTo>
                      <a:pt x="1068" y="18"/>
                    </a:lnTo>
                    <a:lnTo>
                      <a:pt x="1062" y="6"/>
                    </a:lnTo>
                    <a:lnTo>
                      <a:pt x="1044" y="24"/>
                    </a:lnTo>
                    <a:lnTo>
                      <a:pt x="1026" y="30"/>
                    </a:lnTo>
                    <a:lnTo>
                      <a:pt x="1002" y="30"/>
                    </a:lnTo>
                    <a:lnTo>
                      <a:pt x="990" y="18"/>
                    </a:lnTo>
                    <a:lnTo>
                      <a:pt x="990" y="12"/>
                    </a:lnTo>
                    <a:lnTo>
                      <a:pt x="954" y="18"/>
                    </a:lnTo>
                    <a:lnTo>
                      <a:pt x="942" y="6"/>
                    </a:lnTo>
                    <a:lnTo>
                      <a:pt x="942" y="0"/>
                    </a:lnTo>
                    <a:lnTo>
                      <a:pt x="936" y="0"/>
                    </a:lnTo>
                    <a:lnTo>
                      <a:pt x="918" y="18"/>
                    </a:lnTo>
                    <a:lnTo>
                      <a:pt x="918" y="30"/>
                    </a:lnTo>
                    <a:lnTo>
                      <a:pt x="906" y="30"/>
                    </a:lnTo>
                    <a:lnTo>
                      <a:pt x="900" y="36"/>
                    </a:lnTo>
                    <a:lnTo>
                      <a:pt x="876" y="36"/>
                    </a:lnTo>
                    <a:lnTo>
                      <a:pt x="864" y="24"/>
                    </a:lnTo>
                    <a:lnTo>
                      <a:pt x="840" y="42"/>
                    </a:lnTo>
                    <a:lnTo>
                      <a:pt x="822" y="42"/>
                    </a:lnTo>
                    <a:lnTo>
                      <a:pt x="810" y="54"/>
                    </a:lnTo>
                    <a:lnTo>
                      <a:pt x="798" y="60"/>
                    </a:lnTo>
                    <a:lnTo>
                      <a:pt x="792" y="66"/>
                    </a:lnTo>
                    <a:lnTo>
                      <a:pt x="786" y="66"/>
                    </a:lnTo>
                    <a:lnTo>
                      <a:pt x="762" y="42"/>
                    </a:lnTo>
                    <a:lnTo>
                      <a:pt x="756" y="54"/>
                    </a:lnTo>
                    <a:lnTo>
                      <a:pt x="738" y="72"/>
                    </a:lnTo>
                    <a:lnTo>
                      <a:pt x="738" y="84"/>
                    </a:lnTo>
                    <a:lnTo>
                      <a:pt x="732" y="90"/>
                    </a:lnTo>
                    <a:lnTo>
                      <a:pt x="726" y="102"/>
                    </a:lnTo>
                    <a:lnTo>
                      <a:pt x="720" y="108"/>
                    </a:lnTo>
                    <a:lnTo>
                      <a:pt x="708" y="102"/>
                    </a:lnTo>
                    <a:lnTo>
                      <a:pt x="702" y="96"/>
                    </a:lnTo>
                    <a:lnTo>
                      <a:pt x="690" y="90"/>
                    </a:lnTo>
                    <a:lnTo>
                      <a:pt x="642" y="90"/>
                    </a:lnTo>
                    <a:lnTo>
                      <a:pt x="630" y="84"/>
                    </a:lnTo>
                    <a:lnTo>
                      <a:pt x="624" y="78"/>
                    </a:lnTo>
                    <a:lnTo>
                      <a:pt x="582" y="78"/>
                    </a:lnTo>
                    <a:lnTo>
                      <a:pt x="582" y="48"/>
                    </a:lnTo>
                    <a:lnTo>
                      <a:pt x="576" y="42"/>
                    </a:lnTo>
                    <a:lnTo>
                      <a:pt x="558" y="42"/>
                    </a:lnTo>
                    <a:lnTo>
                      <a:pt x="558" y="30"/>
                    </a:lnTo>
                    <a:lnTo>
                      <a:pt x="546" y="24"/>
                    </a:lnTo>
                    <a:lnTo>
                      <a:pt x="534" y="24"/>
                    </a:lnTo>
                    <a:lnTo>
                      <a:pt x="516" y="18"/>
                    </a:lnTo>
                    <a:lnTo>
                      <a:pt x="504" y="18"/>
                    </a:lnTo>
                    <a:lnTo>
                      <a:pt x="492" y="24"/>
                    </a:lnTo>
                    <a:lnTo>
                      <a:pt x="486" y="30"/>
                    </a:lnTo>
                    <a:lnTo>
                      <a:pt x="486" y="36"/>
                    </a:lnTo>
                    <a:lnTo>
                      <a:pt x="480" y="48"/>
                    </a:lnTo>
                    <a:lnTo>
                      <a:pt x="480" y="54"/>
                    </a:lnTo>
                    <a:lnTo>
                      <a:pt x="474" y="66"/>
                    </a:lnTo>
                    <a:lnTo>
                      <a:pt x="462" y="78"/>
                    </a:lnTo>
                    <a:lnTo>
                      <a:pt x="456" y="78"/>
                    </a:lnTo>
                    <a:lnTo>
                      <a:pt x="444" y="90"/>
                    </a:lnTo>
                    <a:lnTo>
                      <a:pt x="444" y="102"/>
                    </a:lnTo>
                    <a:lnTo>
                      <a:pt x="450" y="102"/>
                    </a:lnTo>
                    <a:lnTo>
                      <a:pt x="450" y="120"/>
                    </a:lnTo>
                    <a:lnTo>
                      <a:pt x="438" y="138"/>
                    </a:lnTo>
                    <a:lnTo>
                      <a:pt x="450" y="150"/>
                    </a:lnTo>
                    <a:lnTo>
                      <a:pt x="450" y="186"/>
                    </a:lnTo>
                    <a:lnTo>
                      <a:pt x="444" y="198"/>
                    </a:lnTo>
                    <a:lnTo>
                      <a:pt x="438" y="216"/>
                    </a:lnTo>
                    <a:lnTo>
                      <a:pt x="426" y="228"/>
                    </a:lnTo>
                    <a:lnTo>
                      <a:pt x="414" y="252"/>
                    </a:lnTo>
                    <a:lnTo>
                      <a:pt x="408" y="258"/>
                    </a:lnTo>
                    <a:lnTo>
                      <a:pt x="408" y="288"/>
                    </a:lnTo>
                    <a:lnTo>
                      <a:pt x="414" y="300"/>
                    </a:lnTo>
                    <a:lnTo>
                      <a:pt x="414" y="324"/>
                    </a:lnTo>
                    <a:lnTo>
                      <a:pt x="396" y="360"/>
                    </a:lnTo>
                    <a:lnTo>
                      <a:pt x="396" y="372"/>
                    </a:lnTo>
                    <a:lnTo>
                      <a:pt x="402" y="378"/>
                    </a:lnTo>
                    <a:lnTo>
                      <a:pt x="408" y="390"/>
                    </a:lnTo>
                    <a:lnTo>
                      <a:pt x="408" y="414"/>
                    </a:lnTo>
                    <a:lnTo>
                      <a:pt x="402" y="426"/>
                    </a:lnTo>
                    <a:lnTo>
                      <a:pt x="390" y="432"/>
                    </a:lnTo>
                    <a:lnTo>
                      <a:pt x="390" y="486"/>
                    </a:lnTo>
                    <a:lnTo>
                      <a:pt x="384" y="492"/>
                    </a:lnTo>
                    <a:lnTo>
                      <a:pt x="372" y="498"/>
                    </a:lnTo>
                    <a:lnTo>
                      <a:pt x="366" y="510"/>
                    </a:lnTo>
                    <a:lnTo>
                      <a:pt x="318" y="534"/>
                    </a:lnTo>
                    <a:lnTo>
                      <a:pt x="312" y="540"/>
                    </a:lnTo>
                    <a:lnTo>
                      <a:pt x="306" y="552"/>
                    </a:lnTo>
                    <a:lnTo>
                      <a:pt x="306" y="588"/>
                    </a:lnTo>
                    <a:lnTo>
                      <a:pt x="282" y="612"/>
                    </a:lnTo>
                    <a:lnTo>
                      <a:pt x="276" y="612"/>
                    </a:lnTo>
                    <a:lnTo>
                      <a:pt x="282" y="714"/>
                    </a:lnTo>
                    <a:lnTo>
                      <a:pt x="252" y="756"/>
                    </a:lnTo>
                    <a:lnTo>
                      <a:pt x="246" y="762"/>
                    </a:lnTo>
                    <a:lnTo>
                      <a:pt x="228" y="762"/>
                    </a:lnTo>
                    <a:lnTo>
                      <a:pt x="216" y="774"/>
                    </a:lnTo>
                    <a:lnTo>
                      <a:pt x="210" y="786"/>
                    </a:lnTo>
                    <a:lnTo>
                      <a:pt x="192" y="804"/>
                    </a:lnTo>
                    <a:lnTo>
                      <a:pt x="186" y="816"/>
                    </a:lnTo>
                    <a:lnTo>
                      <a:pt x="180" y="822"/>
                    </a:lnTo>
                    <a:lnTo>
                      <a:pt x="168" y="828"/>
                    </a:lnTo>
                    <a:lnTo>
                      <a:pt x="150" y="828"/>
                    </a:lnTo>
                    <a:lnTo>
                      <a:pt x="144" y="822"/>
                    </a:lnTo>
                    <a:lnTo>
                      <a:pt x="150" y="810"/>
                    </a:lnTo>
                    <a:lnTo>
                      <a:pt x="150" y="780"/>
                    </a:lnTo>
                    <a:lnTo>
                      <a:pt x="144" y="780"/>
                    </a:lnTo>
                    <a:lnTo>
                      <a:pt x="126" y="798"/>
                    </a:lnTo>
                    <a:lnTo>
                      <a:pt x="102" y="792"/>
                    </a:lnTo>
                    <a:lnTo>
                      <a:pt x="102" y="810"/>
                    </a:lnTo>
                    <a:lnTo>
                      <a:pt x="96" y="822"/>
                    </a:lnTo>
                    <a:lnTo>
                      <a:pt x="90" y="828"/>
                    </a:lnTo>
                    <a:lnTo>
                      <a:pt x="78" y="828"/>
                    </a:lnTo>
                    <a:lnTo>
                      <a:pt x="72" y="822"/>
                    </a:lnTo>
                    <a:lnTo>
                      <a:pt x="72" y="816"/>
                    </a:lnTo>
                    <a:lnTo>
                      <a:pt x="66" y="810"/>
                    </a:lnTo>
                    <a:lnTo>
                      <a:pt x="66" y="804"/>
                    </a:lnTo>
                    <a:lnTo>
                      <a:pt x="54" y="804"/>
                    </a:lnTo>
                    <a:lnTo>
                      <a:pt x="48" y="816"/>
                    </a:lnTo>
                    <a:lnTo>
                      <a:pt x="12" y="846"/>
                    </a:lnTo>
                    <a:lnTo>
                      <a:pt x="18" y="858"/>
                    </a:lnTo>
                    <a:lnTo>
                      <a:pt x="18" y="864"/>
                    </a:lnTo>
                    <a:lnTo>
                      <a:pt x="24" y="876"/>
                    </a:lnTo>
                    <a:lnTo>
                      <a:pt x="24" y="882"/>
                    </a:lnTo>
                    <a:lnTo>
                      <a:pt x="18" y="888"/>
                    </a:lnTo>
                    <a:lnTo>
                      <a:pt x="6" y="894"/>
                    </a:lnTo>
                    <a:lnTo>
                      <a:pt x="0" y="900"/>
                    </a:lnTo>
                    <a:lnTo>
                      <a:pt x="6" y="906"/>
                    </a:lnTo>
                    <a:lnTo>
                      <a:pt x="6" y="912"/>
                    </a:lnTo>
                    <a:lnTo>
                      <a:pt x="18" y="918"/>
                    </a:lnTo>
                    <a:lnTo>
                      <a:pt x="18" y="924"/>
                    </a:lnTo>
                    <a:lnTo>
                      <a:pt x="54" y="906"/>
                    </a:lnTo>
                    <a:lnTo>
                      <a:pt x="78" y="912"/>
                    </a:lnTo>
                    <a:lnTo>
                      <a:pt x="84" y="906"/>
                    </a:lnTo>
                    <a:lnTo>
                      <a:pt x="96" y="912"/>
                    </a:lnTo>
                    <a:lnTo>
                      <a:pt x="120" y="906"/>
                    </a:lnTo>
                    <a:lnTo>
                      <a:pt x="132" y="912"/>
                    </a:lnTo>
                    <a:lnTo>
                      <a:pt x="162" y="912"/>
                    </a:lnTo>
                    <a:lnTo>
                      <a:pt x="174" y="906"/>
                    </a:lnTo>
                    <a:lnTo>
                      <a:pt x="186" y="906"/>
                    </a:lnTo>
                    <a:lnTo>
                      <a:pt x="198" y="912"/>
                    </a:lnTo>
                    <a:lnTo>
                      <a:pt x="228" y="912"/>
                    </a:lnTo>
                    <a:lnTo>
                      <a:pt x="246" y="906"/>
                    </a:lnTo>
                    <a:lnTo>
                      <a:pt x="270" y="906"/>
                    </a:lnTo>
                    <a:lnTo>
                      <a:pt x="276" y="900"/>
                    </a:lnTo>
                    <a:lnTo>
                      <a:pt x="294" y="900"/>
                    </a:lnTo>
                    <a:lnTo>
                      <a:pt x="300" y="906"/>
                    </a:lnTo>
                    <a:lnTo>
                      <a:pt x="306" y="918"/>
                    </a:lnTo>
                    <a:lnTo>
                      <a:pt x="318" y="930"/>
                    </a:lnTo>
                    <a:lnTo>
                      <a:pt x="318" y="972"/>
                    </a:lnTo>
                    <a:lnTo>
                      <a:pt x="336" y="990"/>
                    </a:lnTo>
                    <a:lnTo>
                      <a:pt x="336" y="1014"/>
                    </a:lnTo>
                    <a:lnTo>
                      <a:pt x="330" y="1020"/>
                    </a:lnTo>
                    <a:lnTo>
                      <a:pt x="330" y="1026"/>
                    </a:lnTo>
                    <a:lnTo>
                      <a:pt x="336" y="1032"/>
                    </a:lnTo>
                    <a:lnTo>
                      <a:pt x="342" y="1032"/>
                    </a:lnTo>
                    <a:lnTo>
                      <a:pt x="354" y="1044"/>
                    </a:lnTo>
                    <a:lnTo>
                      <a:pt x="354" y="1056"/>
                    </a:lnTo>
                    <a:lnTo>
                      <a:pt x="360" y="1062"/>
                    </a:lnTo>
                    <a:lnTo>
                      <a:pt x="372" y="1086"/>
                    </a:lnTo>
                    <a:lnTo>
                      <a:pt x="402" y="1086"/>
                    </a:lnTo>
                    <a:lnTo>
                      <a:pt x="414" y="1092"/>
                    </a:lnTo>
                    <a:lnTo>
                      <a:pt x="420" y="1080"/>
                    </a:lnTo>
                    <a:lnTo>
                      <a:pt x="444" y="1080"/>
                    </a:lnTo>
                    <a:lnTo>
                      <a:pt x="456" y="1074"/>
                    </a:lnTo>
                    <a:lnTo>
                      <a:pt x="462" y="1080"/>
                    </a:lnTo>
                    <a:lnTo>
                      <a:pt x="504" y="1074"/>
                    </a:lnTo>
                    <a:lnTo>
                      <a:pt x="504" y="1056"/>
                    </a:lnTo>
                    <a:lnTo>
                      <a:pt x="510" y="1050"/>
                    </a:lnTo>
                    <a:lnTo>
                      <a:pt x="510" y="1044"/>
                    </a:lnTo>
                    <a:lnTo>
                      <a:pt x="522" y="1044"/>
                    </a:lnTo>
                    <a:lnTo>
                      <a:pt x="522" y="1032"/>
                    </a:lnTo>
                    <a:lnTo>
                      <a:pt x="516" y="1020"/>
                    </a:lnTo>
                    <a:lnTo>
                      <a:pt x="510" y="1014"/>
                    </a:lnTo>
                    <a:lnTo>
                      <a:pt x="510" y="1008"/>
                    </a:lnTo>
                    <a:lnTo>
                      <a:pt x="516" y="1002"/>
                    </a:lnTo>
                    <a:lnTo>
                      <a:pt x="564" y="1002"/>
                    </a:lnTo>
                    <a:lnTo>
                      <a:pt x="564" y="996"/>
                    </a:lnTo>
                    <a:lnTo>
                      <a:pt x="576" y="996"/>
                    </a:lnTo>
                    <a:lnTo>
                      <a:pt x="588" y="1002"/>
                    </a:lnTo>
                    <a:lnTo>
                      <a:pt x="588" y="1026"/>
                    </a:lnTo>
                    <a:lnTo>
                      <a:pt x="678" y="1026"/>
                    </a:lnTo>
                    <a:lnTo>
                      <a:pt x="678" y="1050"/>
                    </a:lnTo>
                    <a:lnTo>
                      <a:pt x="666" y="1068"/>
                    </a:lnTo>
                    <a:lnTo>
                      <a:pt x="672" y="1086"/>
                    </a:lnTo>
                    <a:lnTo>
                      <a:pt x="684" y="1098"/>
                    </a:lnTo>
                    <a:lnTo>
                      <a:pt x="690" y="1110"/>
                    </a:lnTo>
                    <a:lnTo>
                      <a:pt x="690" y="1122"/>
                    </a:lnTo>
                    <a:lnTo>
                      <a:pt x="684" y="1134"/>
                    </a:lnTo>
                    <a:lnTo>
                      <a:pt x="678" y="1140"/>
                    </a:lnTo>
                    <a:lnTo>
                      <a:pt x="684" y="1164"/>
                    </a:lnTo>
                    <a:lnTo>
                      <a:pt x="684" y="1176"/>
                    </a:lnTo>
                    <a:lnTo>
                      <a:pt x="678" y="1182"/>
                    </a:lnTo>
                    <a:lnTo>
                      <a:pt x="678" y="1194"/>
                    </a:lnTo>
                    <a:lnTo>
                      <a:pt x="684" y="1212"/>
                    </a:lnTo>
                    <a:lnTo>
                      <a:pt x="696" y="1230"/>
                    </a:lnTo>
                    <a:lnTo>
                      <a:pt x="708" y="1254"/>
                    </a:lnTo>
                    <a:lnTo>
                      <a:pt x="714" y="1260"/>
                    </a:lnTo>
                    <a:lnTo>
                      <a:pt x="714" y="1278"/>
                    </a:lnTo>
                    <a:lnTo>
                      <a:pt x="708" y="1290"/>
                    </a:lnTo>
                    <a:lnTo>
                      <a:pt x="708" y="1302"/>
                    </a:lnTo>
                    <a:lnTo>
                      <a:pt x="702" y="1308"/>
                    </a:lnTo>
                    <a:lnTo>
                      <a:pt x="702" y="1332"/>
                    </a:lnTo>
                    <a:lnTo>
                      <a:pt x="708" y="1338"/>
                    </a:lnTo>
                    <a:lnTo>
                      <a:pt x="714" y="1338"/>
                    </a:lnTo>
                    <a:lnTo>
                      <a:pt x="720" y="1344"/>
                    </a:lnTo>
                    <a:lnTo>
                      <a:pt x="726" y="1326"/>
                    </a:lnTo>
                    <a:lnTo>
                      <a:pt x="756" y="1332"/>
                    </a:lnTo>
                    <a:lnTo>
                      <a:pt x="780" y="1326"/>
                    </a:lnTo>
                    <a:lnTo>
                      <a:pt x="780" y="1314"/>
                    </a:lnTo>
                    <a:lnTo>
                      <a:pt x="792" y="1314"/>
                    </a:lnTo>
                    <a:lnTo>
                      <a:pt x="804" y="1326"/>
                    </a:lnTo>
                    <a:lnTo>
                      <a:pt x="828" y="1326"/>
                    </a:lnTo>
                    <a:lnTo>
                      <a:pt x="834" y="1308"/>
                    </a:lnTo>
                    <a:lnTo>
                      <a:pt x="840" y="1320"/>
                    </a:lnTo>
                    <a:lnTo>
                      <a:pt x="858" y="1320"/>
                    </a:lnTo>
                    <a:lnTo>
                      <a:pt x="858" y="1350"/>
                    </a:lnTo>
                    <a:lnTo>
                      <a:pt x="864" y="1356"/>
                    </a:lnTo>
                    <a:lnTo>
                      <a:pt x="882" y="1356"/>
                    </a:lnTo>
                    <a:lnTo>
                      <a:pt x="882" y="1350"/>
                    </a:lnTo>
                    <a:lnTo>
                      <a:pt x="876" y="1344"/>
                    </a:lnTo>
                    <a:lnTo>
                      <a:pt x="918" y="1338"/>
                    </a:lnTo>
                    <a:lnTo>
                      <a:pt x="918" y="1356"/>
                    </a:lnTo>
                    <a:lnTo>
                      <a:pt x="924" y="1368"/>
                    </a:lnTo>
                    <a:lnTo>
                      <a:pt x="930" y="1374"/>
                    </a:lnTo>
                    <a:lnTo>
                      <a:pt x="948" y="1386"/>
                    </a:lnTo>
                    <a:lnTo>
                      <a:pt x="984" y="1392"/>
                    </a:lnTo>
                    <a:lnTo>
                      <a:pt x="1014" y="1398"/>
                    </a:lnTo>
                    <a:lnTo>
                      <a:pt x="1032" y="1398"/>
                    </a:lnTo>
                    <a:lnTo>
                      <a:pt x="1032" y="1392"/>
                    </a:lnTo>
                    <a:lnTo>
                      <a:pt x="1038" y="1386"/>
                    </a:lnTo>
                    <a:lnTo>
                      <a:pt x="1038" y="1368"/>
                    </a:lnTo>
                    <a:lnTo>
                      <a:pt x="1044" y="1362"/>
                    </a:lnTo>
                    <a:lnTo>
                      <a:pt x="1050" y="1362"/>
                    </a:lnTo>
                    <a:lnTo>
                      <a:pt x="1062" y="1374"/>
                    </a:lnTo>
                    <a:lnTo>
                      <a:pt x="1062" y="1386"/>
                    </a:lnTo>
                    <a:lnTo>
                      <a:pt x="1068" y="1392"/>
                    </a:lnTo>
                    <a:lnTo>
                      <a:pt x="1080" y="1392"/>
                    </a:lnTo>
                    <a:lnTo>
                      <a:pt x="1080" y="1404"/>
                    </a:lnTo>
                    <a:lnTo>
                      <a:pt x="1074" y="1404"/>
                    </a:lnTo>
                    <a:lnTo>
                      <a:pt x="1074" y="1416"/>
                    </a:lnTo>
                    <a:lnTo>
                      <a:pt x="1104" y="1416"/>
                    </a:lnTo>
                    <a:lnTo>
                      <a:pt x="1110" y="1422"/>
                    </a:lnTo>
                    <a:lnTo>
                      <a:pt x="1110" y="1434"/>
                    </a:lnTo>
                    <a:lnTo>
                      <a:pt x="1122" y="1434"/>
                    </a:lnTo>
                    <a:lnTo>
                      <a:pt x="1128" y="1428"/>
                    </a:lnTo>
                    <a:lnTo>
                      <a:pt x="1134" y="1428"/>
                    </a:lnTo>
                    <a:lnTo>
                      <a:pt x="1140" y="1434"/>
                    </a:lnTo>
                    <a:lnTo>
                      <a:pt x="1146" y="1446"/>
                    </a:lnTo>
                    <a:lnTo>
                      <a:pt x="1146" y="1452"/>
                    </a:lnTo>
                    <a:lnTo>
                      <a:pt x="1152" y="1464"/>
                    </a:lnTo>
                    <a:lnTo>
                      <a:pt x="1164" y="1464"/>
                    </a:lnTo>
                    <a:lnTo>
                      <a:pt x="1176" y="1476"/>
                    </a:lnTo>
                    <a:lnTo>
                      <a:pt x="1176" y="1488"/>
                    </a:lnTo>
                    <a:lnTo>
                      <a:pt x="1182" y="1500"/>
                    </a:lnTo>
                    <a:lnTo>
                      <a:pt x="1182" y="1512"/>
                    </a:lnTo>
                    <a:lnTo>
                      <a:pt x="1200" y="1512"/>
                    </a:lnTo>
                    <a:lnTo>
                      <a:pt x="1218" y="1500"/>
                    </a:lnTo>
                    <a:lnTo>
                      <a:pt x="1224" y="1512"/>
                    </a:lnTo>
                    <a:lnTo>
                      <a:pt x="1224" y="1518"/>
                    </a:lnTo>
                    <a:lnTo>
                      <a:pt x="1230" y="1518"/>
                    </a:lnTo>
                    <a:lnTo>
                      <a:pt x="1236" y="1500"/>
                    </a:lnTo>
                    <a:lnTo>
                      <a:pt x="1242" y="1464"/>
                    </a:lnTo>
                    <a:lnTo>
                      <a:pt x="1242" y="1416"/>
                    </a:lnTo>
                    <a:lnTo>
                      <a:pt x="1218" y="1416"/>
                    </a:lnTo>
                    <a:lnTo>
                      <a:pt x="1218" y="1434"/>
                    </a:lnTo>
                    <a:lnTo>
                      <a:pt x="1212" y="1440"/>
                    </a:lnTo>
                    <a:lnTo>
                      <a:pt x="1206" y="1440"/>
                    </a:lnTo>
                    <a:lnTo>
                      <a:pt x="1194" y="1434"/>
                    </a:lnTo>
                    <a:lnTo>
                      <a:pt x="1164" y="1404"/>
                    </a:lnTo>
                    <a:lnTo>
                      <a:pt x="1158" y="1404"/>
                    </a:lnTo>
                    <a:lnTo>
                      <a:pt x="1158" y="1398"/>
                    </a:lnTo>
                    <a:lnTo>
                      <a:pt x="1152" y="1398"/>
                    </a:lnTo>
                    <a:lnTo>
                      <a:pt x="1140" y="1386"/>
                    </a:lnTo>
                    <a:lnTo>
                      <a:pt x="1140" y="1362"/>
                    </a:lnTo>
                    <a:lnTo>
                      <a:pt x="1146" y="1350"/>
                    </a:lnTo>
                    <a:lnTo>
                      <a:pt x="1152" y="1332"/>
                    </a:lnTo>
                    <a:lnTo>
                      <a:pt x="1158" y="1320"/>
                    </a:lnTo>
                    <a:lnTo>
                      <a:pt x="1170" y="1308"/>
                    </a:lnTo>
                    <a:lnTo>
                      <a:pt x="1170" y="1254"/>
                    </a:lnTo>
                    <a:lnTo>
                      <a:pt x="1164" y="1236"/>
                    </a:lnTo>
                    <a:lnTo>
                      <a:pt x="1164" y="1212"/>
                    </a:lnTo>
                    <a:lnTo>
                      <a:pt x="1158" y="1206"/>
                    </a:lnTo>
                    <a:lnTo>
                      <a:pt x="1158" y="1200"/>
                    </a:lnTo>
                    <a:lnTo>
                      <a:pt x="1152" y="1194"/>
                    </a:lnTo>
                    <a:lnTo>
                      <a:pt x="1152" y="1188"/>
                    </a:lnTo>
                    <a:lnTo>
                      <a:pt x="1140" y="1176"/>
                    </a:lnTo>
                    <a:lnTo>
                      <a:pt x="1146" y="1176"/>
                    </a:lnTo>
                    <a:lnTo>
                      <a:pt x="1152" y="1170"/>
                    </a:lnTo>
                    <a:lnTo>
                      <a:pt x="1164" y="1164"/>
                    </a:lnTo>
                    <a:lnTo>
                      <a:pt x="1182" y="1146"/>
                    </a:lnTo>
                    <a:lnTo>
                      <a:pt x="1182" y="1116"/>
                    </a:lnTo>
                    <a:lnTo>
                      <a:pt x="1194" y="1116"/>
                    </a:lnTo>
                    <a:lnTo>
                      <a:pt x="1212" y="1110"/>
                    </a:lnTo>
                    <a:lnTo>
                      <a:pt x="1230" y="1110"/>
                    </a:lnTo>
                    <a:lnTo>
                      <a:pt x="1242" y="1104"/>
                    </a:lnTo>
                    <a:lnTo>
                      <a:pt x="1260" y="1104"/>
                    </a:lnTo>
                    <a:lnTo>
                      <a:pt x="1284" y="1092"/>
                    </a:lnTo>
                    <a:lnTo>
                      <a:pt x="1290" y="1092"/>
                    </a:lnTo>
                    <a:lnTo>
                      <a:pt x="1290" y="1086"/>
                    </a:lnTo>
                    <a:lnTo>
                      <a:pt x="1284" y="1074"/>
                    </a:lnTo>
                    <a:lnTo>
                      <a:pt x="1272" y="1062"/>
                    </a:lnTo>
                    <a:lnTo>
                      <a:pt x="1272" y="1014"/>
                    </a:lnTo>
                    <a:lnTo>
                      <a:pt x="1248" y="1014"/>
                    </a:lnTo>
                    <a:lnTo>
                      <a:pt x="1248" y="1008"/>
                    </a:lnTo>
                    <a:lnTo>
                      <a:pt x="1242" y="996"/>
                    </a:lnTo>
                    <a:lnTo>
                      <a:pt x="1242" y="978"/>
                    </a:lnTo>
                    <a:lnTo>
                      <a:pt x="1236" y="972"/>
                    </a:lnTo>
                    <a:lnTo>
                      <a:pt x="1224" y="966"/>
                    </a:lnTo>
                    <a:lnTo>
                      <a:pt x="1218" y="960"/>
                    </a:lnTo>
                    <a:lnTo>
                      <a:pt x="1206" y="936"/>
                    </a:lnTo>
                    <a:lnTo>
                      <a:pt x="1206" y="906"/>
                    </a:lnTo>
                    <a:lnTo>
                      <a:pt x="1212" y="900"/>
                    </a:lnTo>
                    <a:lnTo>
                      <a:pt x="1212" y="876"/>
                    </a:lnTo>
                    <a:lnTo>
                      <a:pt x="1200" y="864"/>
                    </a:lnTo>
                    <a:lnTo>
                      <a:pt x="1194" y="852"/>
                    </a:lnTo>
                    <a:lnTo>
                      <a:pt x="1194" y="804"/>
                    </a:lnTo>
                    <a:lnTo>
                      <a:pt x="1200" y="780"/>
                    </a:lnTo>
                    <a:lnTo>
                      <a:pt x="1200" y="750"/>
                    </a:lnTo>
                    <a:lnTo>
                      <a:pt x="1212" y="738"/>
                    </a:lnTo>
                    <a:lnTo>
                      <a:pt x="1218" y="744"/>
                    </a:lnTo>
                    <a:lnTo>
                      <a:pt x="1218" y="732"/>
                    </a:lnTo>
                    <a:lnTo>
                      <a:pt x="1224" y="726"/>
                    </a:lnTo>
                    <a:lnTo>
                      <a:pt x="1224" y="696"/>
                    </a:lnTo>
                    <a:lnTo>
                      <a:pt x="1218" y="690"/>
                    </a:lnTo>
                    <a:lnTo>
                      <a:pt x="1206" y="684"/>
                    </a:lnTo>
                    <a:lnTo>
                      <a:pt x="1200" y="678"/>
                    </a:lnTo>
                    <a:lnTo>
                      <a:pt x="1188" y="648"/>
                    </a:lnTo>
                    <a:lnTo>
                      <a:pt x="1182" y="642"/>
                    </a:lnTo>
                    <a:lnTo>
                      <a:pt x="1176" y="642"/>
                    </a:lnTo>
                    <a:lnTo>
                      <a:pt x="1176" y="636"/>
                    </a:lnTo>
                    <a:lnTo>
                      <a:pt x="1182" y="624"/>
                    </a:lnTo>
                    <a:lnTo>
                      <a:pt x="1194" y="618"/>
                    </a:lnTo>
                    <a:lnTo>
                      <a:pt x="1206" y="606"/>
                    </a:lnTo>
                    <a:lnTo>
                      <a:pt x="1206" y="594"/>
                    </a:lnTo>
                    <a:lnTo>
                      <a:pt x="1200" y="588"/>
                    </a:lnTo>
                    <a:lnTo>
                      <a:pt x="1194" y="576"/>
                    </a:lnTo>
                    <a:lnTo>
                      <a:pt x="1194" y="570"/>
                    </a:lnTo>
                    <a:lnTo>
                      <a:pt x="1200" y="564"/>
                    </a:lnTo>
                    <a:lnTo>
                      <a:pt x="1224" y="552"/>
                    </a:lnTo>
                    <a:lnTo>
                      <a:pt x="1230" y="546"/>
                    </a:lnTo>
                    <a:lnTo>
                      <a:pt x="1236" y="546"/>
                    </a:lnTo>
                    <a:lnTo>
                      <a:pt x="1242" y="468"/>
                    </a:lnTo>
                    <a:close/>
                  </a:path>
                </a:pathLst>
              </a:custGeom>
              <a:grpFill/>
              <a:ln w="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3" name="Congo (Brazzaville)" descr="© INSCALE GmbH, 05.05.2010&#10;http://www.presentationload.com/">
                <a:extLst>
                  <a:ext uri="{FF2B5EF4-FFF2-40B4-BE49-F238E27FC236}">
                    <a16:creationId xmlns="" xmlns:a16="http://schemas.microsoft.com/office/drawing/2014/main" id="{7ECE9211-B2DE-484D-AEBC-A582AB90FE0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22988" y="4210711"/>
                <a:ext cx="174058" cy="218013"/>
              </a:xfrm>
              <a:custGeom>
                <a:avLst/>
                <a:gdLst>
                  <a:gd name="T0" fmla="*/ 2147483647 w 534"/>
                  <a:gd name="T1" fmla="*/ 2147483647 h 702"/>
                  <a:gd name="T2" fmla="*/ 2147483647 w 534"/>
                  <a:gd name="T3" fmla="*/ 2147483647 h 702"/>
                  <a:gd name="T4" fmla="*/ 2147483647 w 534"/>
                  <a:gd name="T5" fmla="*/ 2147483647 h 702"/>
                  <a:gd name="T6" fmla="*/ 2147483647 w 534"/>
                  <a:gd name="T7" fmla="*/ 2147483647 h 702"/>
                  <a:gd name="T8" fmla="*/ 2147483647 w 534"/>
                  <a:gd name="T9" fmla="*/ 2147483647 h 702"/>
                  <a:gd name="T10" fmla="*/ 2147483647 w 534"/>
                  <a:gd name="T11" fmla="*/ 2147483647 h 702"/>
                  <a:gd name="T12" fmla="*/ 2147483647 w 534"/>
                  <a:gd name="T13" fmla="*/ 2147483647 h 702"/>
                  <a:gd name="T14" fmla="*/ 2147483647 w 534"/>
                  <a:gd name="T15" fmla="*/ 2147483647 h 702"/>
                  <a:gd name="T16" fmla="*/ 2147483647 w 534"/>
                  <a:gd name="T17" fmla="*/ 2147483647 h 702"/>
                  <a:gd name="T18" fmla="*/ 2147483647 w 534"/>
                  <a:gd name="T19" fmla="*/ 2147483647 h 702"/>
                  <a:gd name="T20" fmla="*/ 2147483647 w 534"/>
                  <a:gd name="T21" fmla="*/ 2147483647 h 702"/>
                  <a:gd name="T22" fmla="*/ 2147483647 w 534"/>
                  <a:gd name="T23" fmla="*/ 2147483647 h 702"/>
                  <a:gd name="T24" fmla="*/ 2147483647 w 534"/>
                  <a:gd name="T25" fmla="*/ 2147483647 h 702"/>
                  <a:gd name="T26" fmla="*/ 2147483647 w 534"/>
                  <a:gd name="T27" fmla="*/ 2147483647 h 702"/>
                  <a:gd name="T28" fmla="*/ 2147483647 w 534"/>
                  <a:gd name="T29" fmla="*/ 2147483647 h 702"/>
                  <a:gd name="T30" fmla="*/ 2147483647 w 534"/>
                  <a:gd name="T31" fmla="*/ 2147483647 h 702"/>
                  <a:gd name="T32" fmla="*/ 2147483647 w 534"/>
                  <a:gd name="T33" fmla="*/ 2147483647 h 702"/>
                  <a:gd name="T34" fmla="*/ 2147483647 w 534"/>
                  <a:gd name="T35" fmla="*/ 2147483647 h 702"/>
                  <a:gd name="T36" fmla="*/ 2147483647 w 534"/>
                  <a:gd name="T37" fmla="*/ 2147483647 h 702"/>
                  <a:gd name="T38" fmla="*/ 2147483647 w 534"/>
                  <a:gd name="T39" fmla="*/ 2147483647 h 702"/>
                  <a:gd name="T40" fmla="*/ 2147483647 w 534"/>
                  <a:gd name="T41" fmla="*/ 2147483647 h 702"/>
                  <a:gd name="T42" fmla="*/ 2147483647 w 534"/>
                  <a:gd name="T43" fmla="*/ 2147483647 h 702"/>
                  <a:gd name="T44" fmla="*/ 2147483647 w 534"/>
                  <a:gd name="T45" fmla="*/ 2147483647 h 702"/>
                  <a:gd name="T46" fmla="*/ 2147483647 w 534"/>
                  <a:gd name="T47" fmla="*/ 2147483647 h 702"/>
                  <a:gd name="T48" fmla="*/ 2147483647 w 534"/>
                  <a:gd name="T49" fmla="*/ 2147483647 h 702"/>
                  <a:gd name="T50" fmla="*/ 0 w 534"/>
                  <a:gd name="T51" fmla="*/ 2147483647 h 702"/>
                  <a:gd name="T52" fmla="*/ 2147483647 w 534"/>
                  <a:gd name="T53" fmla="*/ 2147483647 h 702"/>
                  <a:gd name="T54" fmla="*/ 2147483647 w 534"/>
                  <a:gd name="T55" fmla="*/ 2147483647 h 702"/>
                  <a:gd name="T56" fmla="*/ 2147483647 w 534"/>
                  <a:gd name="T57" fmla="*/ 2147483647 h 702"/>
                  <a:gd name="T58" fmla="*/ 2147483647 w 534"/>
                  <a:gd name="T59" fmla="*/ 2147483647 h 702"/>
                  <a:gd name="T60" fmla="*/ 2147483647 w 534"/>
                  <a:gd name="T61" fmla="*/ 2147483647 h 702"/>
                  <a:gd name="T62" fmla="*/ 2147483647 w 534"/>
                  <a:gd name="T63" fmla="*/ 2147483647 h 702"/>
                  <a:gd name="T64" fmla="*/ 2147483647 w 534"/>
                  <a:gd name="T65" fmla="*/ 2147483647 h 702"/>
                  <a:gd name="T66" fmla="*/ 2147483647 w 534"/>
                  <a:gd name="T67" fmla="*/ 2147483647 h 702"/>
                  <a:gd name="T68" fmla="*/ 2147483647 w 534"/>
                  <a:gd name="T69" fmla="*/ 2147483647 h 702"/>
                  <a:gd name="T70" fmla="*/ 2147483647 w 534"/>
                  <a:gd name="T71" fmla="*/ 2147483647 h 702"/>
                  <a:gd name="T72" fmla="*/ 2147483647 w 534"/>
                  <a:gd name="T73" fmla="*/ 2147483647 h 702"/>
                  <a:gd name="T74" fmla="*/ 2147483647 w 534"/>
                  <a:gd name="T75" fmla="*/ 2147483647 h 702"/>
                  <a:gd name="T76" fmla="*/ 2147483647 w 534"/>
                  <a:gd name="T77" fmla="*/ 2147483647 h 702"/>
                  <a:gd name="T78" fmla="*/ 2147483647 w 534"/>
                  <a:gd name="T79" fmla="*/ 2147483647 h 702"/>
                  <a:gd name="T80" fmla="*/ 2147483647 w 534"/>
                  <a:gd name="T81" fmla="*/ 2147483647 h 702"/>
                  <a:gd name="T82" fmla="*/ 2147483647 w 534"/>
                  <a:gd name="T83" fmla="*/ 2147483647 h 702"/>
                  <a:gd name="T84" fmla="*/ 2147483647 w 534"/>
                  <a:gd name="T85" fmla="*/ 2147483647 h 702"/>
                  <a:gd name="T86" fmla="*/ 2147483647 w 534"/>
                  <a:gd name="T87" fmla="*/ 2147483647 h 702"/>
                  <a:gd name="T88" fmla="*/ 2147483647 w 534"/>
                  <a:gd name="T89" fmla="*/ 2147483647 h 702"/>
                  <a:gd name="T90" fmla="*/ 2147483647 w 534"/>
                  <a:gd name="T91" fmla="*/ 2147483647 h 702"/>
                  <a:gd name="T92" fmla="*/ 2147483647 w 534"/>
                  <a:gd name="T93" fmla="*/ 2147483647 h 702"/>
                  <a:gd name="T94" fmla="*/ 2147483647 w 534"/>
                  <a:gd name="T95" fmla="*/ 2147483647 h 702"/>
                  <a:gd name="T96" fmla="*/ 2147483647 w 534"/>
                  <a:gd name="T97" fmla="*/ 2147483647 h 702"/>
                  <a:gd name="T98" fmla="*/ 2147483647 w 534"/>
                  <a:gd name="T99" fmla="*/ 2147483647 h 702"/>
                  <a:gd name="T100" fmla="*/ 2147483647 w 534"/>
                  <a:gd name="T101" fmla="*/ 2147483647 h 702"/>
                  <a:gd name="T102" fmla="*/ 2147483647 w 534"/>
                  <a:gd name="T103" fmla="*/ 2147483647 h 7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34"/>
                  <a:gd name="T157" fmla="*/ 0 h 702"/>
                  <a:gd name="T158" fmla="*/ 534 w 534"/>
                  <a:gd name="T159" fmla="*/ 702 h 70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34" h="702">
                    <a:moveTo>
                      <a:pt x="366" y="120"/>
                    </a:moveTo>
                    <a:lnTo>
                      <a:pt x="360" y="126"/>
                    </a:lnTo>
                    <a:lnTo>
                      <a:pt x="354" y="168"/>
                    </a:lnTo>
                    <a:lnTo>
                      <a:pt x="330" y="144"/>
                    </a:lnTo>
                    <a:lnTo>
                      <a:pt x="294" y="144"/>
                    </a:lnTo>
                    <a:lnTo>
                      <a:pt x="288" y="138"/>
                    </a:lnTo>
                    <a:lnTo>
                      <a:pt x="276" y="138"/>
                    </a:lnTo>
                    <a:lnTo>
                      <a:pt x="270" y="132"/>
                    </a:lnTo>
                    <a:lnTo>
                      <a:pt x="258" y="126"/>
                    </a:lnTo>
                    <a:lnTo>
                      <a:pt x="210" y="126"/>
                    </a:lnTo>
                    <a:lnTo>
                      <a:pt x="192" y="132"/>
                    </a:lnTo>
                    <a:lnTo>
                      <a:pt x="162" y="132"/>
                    </a:lnTo>
                    <a:lnTo>
                      <a:pt x="144" y="162"/>
                    </a:lnTo>
                    <a:lnTo>
                      <a:pt x="150" y="198"/>
                    </a:lnTo>
                    <a:lnTo>
                      <a:pt x="156" y="204"/>
                    </a:lnTo>
                    <a:lnTo>
                      <a:pt x="180" y="204"/>
                    </a:lnTo>
                    <a:lnTo>
                      <a:pt x="186" y="198"/>
                    </a:lnTo>
                    <a:lnTo>
                      <a:pt x="186" y="180"/>
                    </a:lnTo>
                    <a:lnTo>
                      <a:pt x="204" y="180"/>
                    </a:lnTo>
                    <a:lnTo>
                      <a:pt x="210" y="186"/>
                    </a:lnTo>
                    <a:lnTo>
                      <a:pt x="222" y="186"/>
                    </a:lnTo>
                    <a:lnTo>
                      <a:pt x="222" y="192"/>
                    </a:lnTo>
                    <a:lnTo>
                      <a:pt x="228" y="198"/>
                    </a:lnTo>
                    <a:lnTo>
                      <a:pt x="228" y="216"/>
                    </a:lnTo>
                    <a:lnTo>
                      <a:pt x="240" y="222"/>
                    </a:lnTo>
                    <a:lnTo>
                      <a:pt x="240" y="234"/>
                    </a:lnTo>
                    <a:lnTo>
                      <a:pt x="234" y="240"/>
                    </a:lnTo>
                    <a:lnTo>
                      <a:pt x="228" y="252"/>
                    </a:lnTo>
                    <a:lnTo>
                      <a:pt x="222" y="258"/>
                    </a:lnTo>
                    <a:lnTo>
                      <a:pt x="210" y="258"/>
                    </a:lnTo>
                    <a:lnTo>
                      <a:pt x="198" y="282"/>
                    </a:lnTo>
                    <a:lnTo>
                      <a:pt x="198" y="318"/>
                    </a:lnTo>
                    <a:lnTo>
                      <a:pt x="216" y="324"/>
                    </a:lnTo>
                    <a:lnTo>
                      <a:pt x="222" y="342"/>
                    </a:lnTo>
                    <a:lnTo>
                      <a:pt x="240" y="342"/>
                    </a:lnTo>
                    <a:lnTo>
                      <a:pt x="246" y="348"/>
                    </a:lnTo>
                    <a:lnTo>
                      <a:pt x="246" y="360"/>
                    </a:lnTo>
                    <a:lnTo>
                      <a:pt x="240" y="366"/>
                    </a:lnTo>
                    <a:lnTo>
                      <a:pt x="240" y="414"/>
                    </a:lnTo>
                    <a:lnTo>
                      <a:pt x="234" y="426"/>
                    </a:lnTo>
                    <a:lnTo>
                      <a:pt x="240" y="450"/>
                    </a:lnTo>
                    <a:lnTo>
                      <a:pt x="234" y="456"/>
                    </a:lnTo>
                    <a:lnTo>
                      <a:pt x="222" y="462"/>
                    </a:lnTo>
                    <a:lnTo>
                      <a:pt x="222" y="486"/>
                    </a:lnTo>
                    <a:lnTo>
                      <a:pt x="216" y="498"/>
                    </a:lnTo>
                    <a:lnTo>
                      <a:pt x="210" y="504"/>
                    </a:lnTo>
                    <a:lnTo>
                      <a:pt x="198" y="504"/>
                    </a:lnTo>
                    <a:lnTo>
                      <a:pt x="192" y="498"/>
                    </a:lnTo>
                    <a:lnTo>
                      <a:pt x="192" y="468"/>
                    </a:lnTo>
                    <a:lnTo>
                      <a:pt x="186" y="468"/>
                    </a:lnTo>
                    <a:lnTo>
                      <a:pt x="180" y="474"/>
                    </a:lnTo>
                    <a:lnTo>
                      <a:pt x="174" y="486"/>
                    </a:lnTo>
                    <a:lnTo>
                      <a:pt x="168" y="492"/>
                    </a:lnTo>
                    <a:lnTo>
                      <a:pt x="138" y="492"/>
                    </a:lnTo>
                    <a:lnTo>
                      <a:pt x="120" y="450"/>
                    </a:lnTo>
                    <a:lnTo>
                      <a:pt x="90" y="450"/>
                    </a:lnTo>
                    <a:lnTo>
                      <a:pt x="90" y="456"/>
                    </a:lnTo>
                    <a:lnTo>
                      <a:pt x="108" y="474"/>
                    </a:lnTo>
                    <a:lnTo>
                      <a:pt x="96" y="480"/>
                    </a:lnTo>
                    <a:lnTo>
                      <a:pt x="90" y="492"/>
                    </a:lnTo>
                    <a:lnTo>
                      <a:pt x="84" y="498"/>
                    </a:lnTo>
                    <a:lnTo>
                      <a:pt x="66" y="498"/>
                    </a:lnTo>
                    <a:lnTo>
                      <a:pt x="54" y="492"/>
                    </a:lnTo>
                    <a:lnTo>
                      <a:pt x="42" y="492"/>
                    </a:lnTo>
                    <a:lnTo>
                      <a:pt x="36" y="486"/>
                    </a:lnTo>
                    <a:lnTo>
                      <a:pt x="30" y="486"/>
                    </a:lnTo>
                    <a:lnTo>
                      <a:pt x="30" y="504"/>
                    </a:lnTo>
                    <a:lnTo>
                      <a:pt x="36" y="510"/>
                    </a:lnTo>
                    <a:lnTo>
                      <a:pt x="36" y="522"/>
                    </a:lnTo>
                    <a:lnTo>
                      <a:pt x="24" y="522"/>
                    </a:lnTo>
                    <a:lnTo>
                      <a:pt x="54" y="540"/>
                    </a:lnTo>
                    <a:lnTo>
                      <a:pt x="36" y="552"/>
                    </a:lnTo>
                    <a:lnTo>
                      <a:pt x="54" y="564"/>
                    </a:lnTo>
                    <a:lnTo>
                      <a:pt x="54" y="600"/>
                    </a:lnTo>
                    <a:lnTo>
                      <a:pt x="48" y="606"/>
                    </a:lnTo>
                    <a:lnTo>
                      <a:pt x="30" y="588"/>
                    </a:lnTo>
                    <a:lnTo>
                      <a:pt x="6" y="600"/>
                    </a:lnTo>
                    <a:lnTo>
                      <a:pt x="0" y="618"/>
                    </a:lnTo>
                    <a:lnTo>
                      <a:pt x="54" y="666"/>
                    </a:lnTo>
                    <a:lnTo>
                      <a:pt x="54" y="684"/>
                    </a:lnTo>
                    <a:lnTo>
                      <a:pt x="72" y="702"/>
                    </a:lnTo>
                    <a:lnTo>
                      <a:pt x="72" y="690"/>
                    </a:lnTo>
                    <a:lnTo>
                      <a:pt x="90" y="690"/>
                    </a:lnTo>
                    <a:lnTo>
                      <a:pt x="90" y="672"/>
                    </a:lnTo>
                    <a:lnTo>
                      <a:pt x="102" y="666"/>
                    </a:lnTo>
                    <a:lnTo>
                      <a:pt x="108" y="660"/>
                    </a:lnTo>
                    <a:lnTo>
                      <a:pt x="120" y="654"/>
                    </a:lnTo>
                    <a:lnTo>
                      <a:pt x="126" y="648"/>
                    </a:lnTo>
                    <a:lnTo>
                      <a:pt x="132" y="654"/>
                    </a:lnTo>
                    <a:lnTo>
                      <a:pt x="132" y="660"/>
                    </a:lnTo>
                    <a:lnTo>
                      <a:pt x="138" y="666"/>
                    </a:lnTo>
                    <a:lnTo>
                      <a:pt x="138" y="672"/>
                    </a:lnTo>
                    <a:lnTo>
                      <a:pt x="150" y="672"/>
                    </a:lnTo>
                    <a:lnTo>
                      <a:pt x="150" y="678"/>
                    </a:lnTo>
                    <a:lnTo>
                      <a:pt x="156" y="684"/>
                    </a:lnTo>
                    <a:lnTo>
                      <a:pt x="156" y="690"/>
                    </a:lnTo>
                    <a:lnTo>
                      <a:pt x="162" y="696"/>
                    </a:lnTo>
                    <a:lnTo>
                      <a:pt x="174" y="696"/>
                    </a:lnTo>
                    <a:lnTo>
                      <a:pt x="180" y="690"/>
                    </a:lnTo>
                    <a:lnTo>
                      <a:pt x="186" y="678"/>
                    </a:lnTo>
                    <a:lnTo>
                      <a:pt x="186" y="660"/>
                    </a:lnTo>
                    <a:lnTo>
                      <a:pt x="210" y="666"/>
                    </a:lnTo>
                    <a:lnTo>
                      <a:pt x="228" y="648"/>
                    </a:lnTo>
                    <a:lnTo>
                      <a:pt x="234" y="648"/>
                    </a:lnTo>
                    <a:lnTo>
                      <a:pt x="234" y="678"/>
                    </a:lnTo>
                    <a:lnTo>
                      <a:pt x="228" y="690"/>
                    </a:lnTo>
                    <a:lnTo>
                      <a:pt x="234" y="696"/>
                    </a:lnTo>
                    <a:lnTo>
                      <a:pt x="252" y="696"/>
                    </a:lnTo>
                    <a:lnTo>
                      <a:pt x="264" y="690"/>
                    </a:lnTo>
                    <a:lnTo>
                      <a:pt x="270" y="684"/>
                    </a:lnTo>
                    <a:lnTo>
                      <a:pt x="276" y="672"/>
                    </a:lnTo>
                    <a:lnTo>
                      <a:pt x="294" y="654"/>
                    </a:lnTo>
                    <a:lnTo>
                      <a:pt x="300" y="642"/>
                    </a:lnTo>
                    <a:lnTo>
                      <a:pt x="312" y="630"/>
                    </a:lnTo>
                    <a:lnTo>
                      <a:pt x="330" y="630"/>
                    </a:lnTo>
                    <a:lnTo>
                      <a:pt x="336" y="624"/>
                    </a:lnTo>
                    <a:lnTo>
                      <a:pt x="366" y="582"/>
                    </a:lnTo>
                    <a:lnTo>
                      <a:pt x="360" y="480"/>
                    </a:lnTo>
                    <a:lnTo>
                      <a:pt x="366" y="480"/>
                    </a:lnTo>
                    <a:lnTo>
                      <a:pt x="390" y="456"/>
                    </a:lnTo>
                    <a:lnTo>
                      <a:pt x="390" y="420"/>
                    </a:lnTo>
                    <a:lnTo>
                      <a:pt x="396" y="408"/>
                    </a:lnTo>
                    <a:lnTo>
                      <a:pt x="402" y="402"/>
                    </a:lnTo>
                    <a:lnTo>
                      <a:pt x="450" y="378"/>
                    </a:lnTo>
                    <a:lnTo>
                      <a:pt x="456" y="366"/>
                    </a:lnTo>
                    <a:lnTo>
                      <a:pt x="468" y="360"/>
                    </a:lnTo>
                    <a:lnTo>
                      <a:pt x="474" y="354"/>
                    </a:lnTo>
                    <a:lnTo>
                      <a:pt x="474" y="300"/>
                    </a:lnTo>
                    <a:lnTo>
                      <a:pt x="486" y="294"/>
                    </a:lnTo>
                    <a:lnTo>
                      <a:pt x="492" y="282"/>
                    </a:lnTo>
                    <a:lnTo>
                      <a:pt x="492" y="258"/>
                    </a:lnTo>
                    <a:lnTo>
                      <a:pt x="486" y="246"/>
                    </a:lnTo>
                    <a:lnTo>
                      <a:pt x="480" y="240"/>
                    </a:lnTo>
                    <a:lnTo>
                      <a:pt x="480" y="228"/>
                    </a:lnTo>
                    <a:lnTo>
                      <a:pt x="498" y="192"/>
                    </a:lnTo>
                    <a:lnTo>
                      <a:pt x="498" y="168"/>
                    </a:lnTo>
                    <a:lnTo>
                      <a:pt x="492" y="156"/>
                    </a:lnTo>
                    <a:lnTo>
                      <a:pt x="492" y="126"/>
                    </a:lnTo>
                    <a:lnTo>
                      <a:pt x="498" y="120"/>
                    </a:lnTo>
                    <a:lnTo>
                      <a:pt x="510" y="96"/>
                    </a:lnTo>
                    <a:lnTo>
                      <a:pt x="522" y="84"/>
                    </a:lnTo>
                    <a:lnTo>
                      <a:pt x="528" y="66"/>
                    </a:lnTo>
                    <a:lnTo>
                      <a:pt x="534" y="54"/>
                    </a:lnTo>
                    <a:lnTo>
                      <a:pt x="534" y="18"/>
                    </a:lnTo>
                    <a:lnTo>
                      <a:pt x="522" y="6"/>
                    </a:lnTo>
                    <a:lnTo>
                      <a:pt x="510" y="18"/>
                    </a:lnTo>
                    <a:lnTo>
                      <a:pt x="498" y="18"/>
                    </a:lnTo>
                    <a:lnTo>
                      <a:pt x="462" y="0"/>
                    </a:lnTo>
                    <a:lnTo>
                      <a:pt x="444" y="0"/>
                    </a:lnTo>
                    <a:lnTo>
                      <a:pt x="426" y="18"/>
                    </a:lnTo>
                    <a:lnTo>
                      <a:pt x="396" y="18"/>
                    </a:lnTo>
                    <a:lnTo>
                      <a:pt x="378" y="48"/>
                    </a:lnTo>
                    <a:lnTo>
                      <a:pt x="390" y="60"/>
                    </a:lnTo>
                    <a:lnTo>
                      <a:pt x="390" y="84"/>
                    </a:lnTo>
                    <a:lnTo>
                      <a:pt x="384" y="96"/>
                    </a:lnTo>
                    <a:lnTo>
                      <a:pt x="378" y="102"/>
                    </a:lnTo>
                    <a:lnTo>
                      <a:pt x="372" y="114"/>
                    </a:lnTo>
                    <a:lnTo>
                      <a:pt x="366" y="120"/>
                    </a:lnTo>
                    <a:close/>
                  </a:path>
                </a:pathLst>
              </a:custGeom>
              <a:grpFill/>
              <a:ln w="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4" name="Central African Republic" descr="© INSCALE GmbH, 05.05.2010&#10;http://www.presentationload.com/">
                <a:extLst>
                  <a:ext uri="{FF2B5EF4-FFF2-40B4-BE49-F238E27FC236}">
                    <a16:creationId xmlns="" xmlns:a16="http://schemas.microsoft.com/office/drawing/2014/main" id="{604D46AD-E29E-4CB7-A36E-7683B0782C8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798499" y="4029442"/>
                <a:ext cx="296923" cy="218013"/>
              </a:xfrm>
              <a:custGeom>
                <a:avLst/>
                <a:gdLst>
                  <a:gd name="T0" fmla="*/ 2147483647 w 912"/>
                  <a:gd name="T1" fmla="*/ 2147483647 h 702"/>
                  <a:gd name="T2" fmla="*/ 2147483647 w 912"/>
                  <a:gd name="T3" fmla="*/ 2147483647 h 702"/>
                  <a:gd name="T4" fmla="*/ 2147483647 w 912"/>
                  <a:gd name="T5" fmla="*/ 2147483647 h 702"/>
                  <a:gd name="T6" fmla="*/ 2147483647 w 912"/>
                  <a:gd name="T7" fmla="*/ 2147483647 h 702"/>
                  <a:gd name="T8" fmla="*/ 2147483647 w 912"/>
                  <a:gd name="T9" fmla="*/ 2147483647 h 702"/>
                  <a:gd name="T10" fmla="*/ 2147483647 w 912"/>
                  <a:gd name="T11" fmla="*/ 2147483647 h 702"/>
                  <a:gd name="T12" fmla="*/ 2147483647 w 912"/>
                  <a:gd name="T13" fmla="*/ 2147483647 h 702"/>
                  <a:gd name="T14" fmla="*/ 2147483647 w 912"/>
                  <a:gd name="T15" fmla="*/ 2147483647 h 702"/>
                  <a:gd name="T16" fmla="*/ 2147483647 w 912"/>
                  <a:gd name="T17" fmla="*/ 2147483647 h 702"/>
                  <a:gd name="T18" fmla="*/ 2147483647 w 912"/>
                  <a:gd name="T19" fmla="*/ 2147483647 h 702"/>
                  <a:gd name="T20" fmla="*/ 2147483647 w 912"/>
                  <a:gd name="T21" fmla="*/ 2147483647 h 702"/>
                  <a:gd name="T22" fmla="*/ 2147483647 w 912"/>
                  <a:gd name="T23" fmla="*/ 2147483647 h 702"/>
                  <a:gd name="T24" fmla="*/ 2147483647 w 912"/>
                  <a:gd name="T25" fmla="*/ 2147483647 h 702"/>
                  <a:gd name="T26" fmla="*/ 2147483647 w 912"/>
                  <a:gd name="T27" fmla="*/ 2147483647 h 702"/>
                  <a:gd name="T28" fmla="*/ 2147483647 w 912"/>
                  <a:gd name="T29" fmla="*/ 2147483647 h 702"/>
                  <a:gd name="T30" fmla="*/ 2147483647 w 912"/>
                  <a:gd name="T31" fmla="*/ 0 h 702"/>
                  <a:gd name="T32" fmla="*/ 2147483647 w 912"/>
                  <a:gd name="T33" fmla="*/ 2147483647 h 702"/>
                  <a:gd name="T34" fmla="*/ 2147483647 w 912"/>
                  <a:gd name="T35" fmla="*/ 2147483647 h 702"/>
                  <a:gd name="T36" fmla="*/ 2147483647 w 912"/>
                  <a:gd name="T37" fmla="*/ 2147483647 h 702"/>
                  <a:gd name="T38" fmla="*/ 2147483647 w 912"/>
                  <a:gd name="T39" fmla="*/ 2147483647 h 702"/>
                  <a:gd name="T40" fmla="*/ 2147483647 w 912"/>
                  <a:gd name="T41" fmla="*/ 2147483647 h 702"/>
                  <a:gd name="T42" fmla="*/ 2147483647 w 912"/>
                  <a:gd name="T43" fmla="*/ 2147483647 h 702"/>
                  <a:gd name="T44" fmla="*/ 2147483647 w 912"/>
                  <a:gd name="T45" fmla="*/ 2147483647 h 702"/>
                  <a:gd name="T46" fmla="*/ 2147483647 w 912"/>
                  <a:gd name="T47" fmla="*/ 2147483647 h 702"/>
                  <a:gd name="T48" fmla="*/ 2147483647 w 912"/>
                  <a:gd name="T49" fmla="*/ 2147483647 h 702"/>
                  <a:gd name="T50" fmla="*/ 2147483647 w 912"/>
                  <a:gd name="T51" fmla="*/ 2147483647 h 702"/>
                  <a:gd name="T52" fmla="*/ 2147483647 w 912"/>
                  <a:gd name="T53" fmla="*/ 2147483647 h 702"/>
                  <a:gd name="T54" fmla="*/ 2147483647 w 912"/>
                  <a:gd name="T55" fmla="*/ 2147483647 h 702"/>
                  <a:gd name="T56" fmla="*/ 2147483647 w 912"/>
                  <a:gd name="T57" fmla="*/ 2147483647 h 702"/>
                  <a:gd name="T58" fmla="*/ 2147483647 w 912"/>
                  <a:gd name="T59" fmla="*/ 2147483647 h 702"/>
                  <a:gd name="T60" fmla="*/ 0 w 912"/>
                  <a:gd name="T61" fmla="*/ 2147483647 h 702"/>
                  <a:gd name="T62" fmla="*/ 2147483647 w 912"/>
                  <a:gd name="T63" fmla="*/ 2147483647 h 702"/>
                  <a:gd name="T64" fmla="*/ 2147483647 w 912"/>
                  <a:gd name="T65" fmla="*/ 2147483647 h 702"/>
                  <a:gd name="T66" fmla="*/ 2147483647 w 912"/>
                  <a:gd name="T67" fmla="*/ 2147483647 h 702"/>
                  <a:gd name="T68" fmla="*/ 2147483647 w 912"/>
                  <a:gd name="T69" fmla="*/ 2147483647 h 702"/>
                  <a:gd name="T70" fmla="*/ 2147483647 w 912"/>
                  <a:gd name="T71" fmla="*/ 2147483647 h 702"/>
                  <a:gd name="T72" fmla="*/ 2147483647 w 912"/>
                  <a:gd name="T73" fmla="*/ 2147483647 h 702"/>
                  <a:gd name="T74" fmla="*/ 2147483647 w 912"/>
                  <a:gd name="T75" fmla="*/ 2147483647 h 702"/>
                  <a:gd name="T76" fmla="*/ 2147483647 w 912"/>
                  <a:gd name="T77" fmla="*/ 2147483647 h 702"/>
                  <a:gd name="T78" fmla="*/ 2147483647 w 912"/>
                  <a:gd name="T79" fmla="*/ 2147483647 h 702"/>
                  <a:gd name="T80" fmla="*/ 2147483647 w 912"/>
                  <a:gd name="T81" fmla="*/ 2147483647 h 702"/>
                  <a:gd name="T82" fmla="*/ 2147483647 w 912"/>
                  <a:gd name="T83" fmla="*/ 2147483647 h 702"/>
                  <a:gd name="T84" fmla="*/ 2147483647 w 912"/>
                  <a:gd name="T85" fmla="*/ 2147483647 h 702"/>
                  <a:gd name="T86" fmla="*/ 2147483647 w 912"/>
                  <a:gd name="T87" fmla="*/ 2147483647 h 702"/>
                  <a:gd name="T88" fmla="*/ 2147483647 w 912"/>
                  <a:gd name="T89" fmla="*/ 2147483647 h 702"/>
                  <a:gd name="T90" fmla="*/ 2147483647 w 912"/>
                  <a:gd name="T91" fmla="*/ 2147483647 h 702"/>
                  <a:gd name="T92" fmla="*/ 2147483647 w 912"/>
                  <a:gd name="T93" fmla="*/ 2147483647 h 702"/>
                  <a:gd name="T94" fmla="*/ 2147483647 w 912"/>
                  <a:gd name="T95" fmla="*/ 2147483647 h 702"/>
                  <a:gd name="T96" fmla="*/ 2147483647 w 912"/>
                  <a:gd name="T97" fmla="*/ 2147483647 h 702"/>
                  <a:gd name="T98" fmla="*/ 2147483647 w 912"/>
                  <a:gd name="T99" fmla="*/ 2147483647 h 702"/>
                  <a:gd name="T100" fmla="*/ 2147483647 w 912"/>
                  <a:gd name="T101" fmla="*/ 2147483647 h 702"/>
                  <a:gd name="T102" fmla="*/ 2147483647 w 912"/>
                  <a:gd name="T103" fmla="*/ 2147483647 h 702"/>
                  <a:gd name="T104" fmla="*/ 2147483647 w 912"/>
                  <a:gd name="T105" fmla="*/ 2147483647 h 702"/>
                  <a:gd name="T106" fmla="*/ 2147483647 w 912"/>
                  <a:gd name="T107" fmla="*/ 2147483647 h 702"/>
                  <a:gd name="T108" fmla="*/ 2147483647 w 912"/>
                  <a:gd name="T109" fmla="*/ 2147483647 h 702"/>
                  <a:gd name="T110" fmla="*/ 2147483647 w 912"/>
                  <a:gd name="T111" fmla="*/ 2147483647 h 702"/>
                  <a:gd name="T112" fmla="*/ 2147483647 w 912"/>
                  <a:gd name="T113" fmla="*/ 2147483647 h 702"/>
                  <a:gd name="T114" fmla="*/ 2147483647 w 912"/>
                  <a:gd name="T115" fmla="*/ 2147483647 h 702"/>
                  <a:gd name="T116" fmla="*/ 2147483647 w 912"/>
                  <a:gd name="T117" fmla="*/ 2147483647 h 702"/>
                  <a:gd name="T118" fmla="*/ 2147483647 w 912"/>
                  <a:gd name="T119" fmla="*/ 2147483647 h 702"/>
                  <a:gd name="T120" fmla="*/ 2147483647 w 912"/>
                  <a:gd name="T121" fmla="*/ 2147483647 h 70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2"/>
                  <a:gd name="T184" fmla="*/ 0 h 702"/>
                  <a:gd name="T185" fmla="*/ 912 w 912"/>
                  <a:gd name="T186" fmla="*/ 702 h 70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2" h="702">
                    <a:moveTo>
                      <a:pt x="906" y="420"/>
                    </a:moveTo>
                    <a:lnTo>
                      <a:pt x="900" y="414"/>
                    </a:lnTo>
                    <a:lnTo>
                      <a:pt x="888" y="408"/>
                    </a:lnTo>
                    <a:lnTo>
                      <a:pt x="882" y="402"/>
                    </a:lnTo>
                    <a:lnTo>
                      <a:pt x="858" y="396"/>
                    </a:lnTo>
                    <a:lnTo>
                      <a:pt x="858" y="378"/>
                    </a:lnTo>
                    <a:lnTo>
                      <a:pt x="846" y="366"/>
                    </a:lnTo>
                    <a:lnTo>
                      <a:pt x="846" y="360"/>
                    </a:lnTo>
                    <a:lnTo>
                      <a:pt x="858" y="360"/>
                    </a:lnTo>
                    <a:lnTo>
                      <a:pt x="858" y="348"/>
                    </a:lnTo>
                    <a:lnTo>
                      <a:pt x="852" y="342"/>
                    </a:lnTo>
                    <a:lnTo>
                      <a:pt x="834" y="342"/>
                    </a:lnTo>
                    <a:lnTo>
                      <a:pt x="834" y="336"/>
                    </a:lnTo>
                    <a:lnTo>
                      <a:pt x="828" y="330"/>
                    </a:lnTo>
                    <a:lnTo>
                      <a:pt x="822" y="318"/>
                    </a:lnTo>
                    <a:lnTo>
                      <a:pt x="810" y="306"/>
                    </a:lnTo>
                    <a:lnTo>
                      <a:pt x="798" y="300"/>
                    </a:lnTo>
                    <a:lnTo>
                      <a:pt x="792" y="300"/>
                    </a:lnTo>
                    <a:lnTo>
                      <a:pt x="780" y="294"/>
                    </a:lnTo>
                    <a:lnTo>
                      <a:pt x="768" y="282"/>
                    </a:lnTo>
                    <a:lnTo>
                      <a:pt x="768" y="276"/>
                    </a:lnTo>
                    <a:lnTo>
                      <a:pt x="774" y="276"/>
                    </a:lnTo>
                    <a:lnTo>
                      <a:pt x="774" y="270"/>
                    </a:lnTo>
                    <a:lnTo>
                      <a:pt x="780" y="270"/>
                    </a:lnTo>
                    <a:lnTo>
                      <a:pt x="780" y="264"/>
                    </a:lnTo>
                    <a:lnTo>
                      <a:pt x="768" y="252"/>
                    </a:lnTo>
                    <a:lnTo>
                      <a:pt x="756" y="246"/>
                    </a:lnTo>
                    <a:lnTo>
                      <a:pt x="750" y="246"/>
                    </a:lnTo>
                    <a:lnTo>
                      <a:pt x="750" y="228"/>
                    </a:lnTo>
                    <a:lnTo>
                      <a:pt x="720" y="228"/>
                    </a:lnTo>
                    <a:lnTo>
                      <a:pt x="696" y="216"/>
                    </a:lnTo>
                    <a:lnTo>
                      <a:pt x="696" y="186"/>
                    </a:lnTo>
                    <a:lnTo>
                      <a:pt x="648" y="180"/>
                    </a:lnTo>
                    <a:lnTo>
                      <a:pt x="654" y="162"/>
                    </a:lnTo>
                    <a:lnTo>
                      <a:pt x="648" y="162"/>
                    </a:lnTo>
                    <a:lnTo>
                      <a:pt x="642" y="156"/>
                    </a:lnTo>
                    <a:lnTo>
                      <a:pt x="642" y="150"/>
                    </a:lnTo>
                    <a:lnTo>
                      <a:pt x="648" y="144"/>
                    </a:lnTo>
                    <a:lnTo>
                      <a:pt x="654" y="132"/>
                    </a:lnTo>
                    <a:lnTo>
                      <a:pt x="660" y="126"/>
                    </a:lnTo>
                    <a:lnTo>
                      <a:pt x="660" y="96"/>
                    </a:lnTo>
                    <a:lnTo>
                      <a:pt x="654" y="84"/>
                    </a:lnTo>
                    <a:lnTo>
                      <a:pt x="648" y="66"/>
                    </a:lnTo>
                    <a:lnTo>
                      <a:pt x="636" y="54"/>
                    </a:lnTo>
                    <a:lnTo>
                      <a:pt x="630" y="42"/>
                    </a:lnTo>
                    <a:lnTo>
                      <a:pt x="600" y="12"/>
                    </a:lnTo>
                    <a:lnTo>
                      <a:pt x="600" y="0"/>
                    </a:lnTo>
                    <a:lnTo>
                      <a:pt x="576" y="0"/>
                    </a:lnTo>
                    <a:lnTo>
                      <a:pt x="522" y="30"/>
                    </a:lnTo>
                    <a:lnTo>
                      <a:pt x="516" y="60"/>
                    </a:lnTo>
                    <a:lnTo>
                      <a:pt x="480" y="84"/>
                    </a:lnTo>
                    <a:lnTo>
                      <a:pt x="480" y="102"/>
                    </a:lnTo>
                    <a:lnTo>
                      <a:pt x="456" y="126"/>
                    </a:lnTo>
                    <a:lnTo>
                      <a:pt x="438" y="138"/>
                    </a:lnTo>
                    <a:lnTo>
                      <a:pt x="390" y="156"/>
                    </a:lnTo>
                    <a:lnTo>
                      <a:pt x="348" y="162"/>
                    </a:lnTo>
                    <a:lnTo>
                      <a:pt x="330" y="162"/>
                    </a:lnTo>
                    <a:lnTo>
                      <a:pt x="312" y="174"/>
                    </a:lnTo>
                    <a:lnTo>
                      <a:pt x="318" y="174"/>
                    </a:lnTo>
                    <a:lnTo>
                      <a:pt x="330" y="186"/>
                    </a:lnTo>
                    <a:lnTo>
                      <a:pt x="330" y="198"/>
                    </a:lnTo>
                    <a:lnTo>
                      <a:pt x="324" y="204"/>
                    </a:lnTo>
                    <a:lnTo>
                      <a:pt x="318" y="216"/>
                    </a:lnTo>
                    <a:lnTo>
                      <a:pt x="312" y="222"/>
                    </a:lnTo>
                    <a:lnTo>
                      <a:pt x="306" y="234"/>
                    </a:lnTo>
                    <a:lnTo>
                      <a:pt x="300" y="240"/>
                    </a:lnTo>
                    <a:lnTo>
                      <a:pt x="210" y="240"/>
                    </a:lnTo>
                    <a:lnTo>
                      <a:pt x="204" y="246"/>
                    </a:lnTo>
                    <a:lnTo>
                      <a:pt x="198" y="258"/>
                    </a:lnTo>
                    <a:lnTo>
                      <a:pt x="186" y="270"/>
                    </a:lnTo>
                    <a:lnTo>
                      <a:pt x="174" y="276"/>
                    </a:lnTo>
                    <a:lnTo>
                      <a:pt x="168" y="276"/>
                    </a:lnTo>
                    <a:lnTo>
                      <a:pt x="162" y="270"/>
                    </a:lnTo>
                    <a:lnTo>
                      <a:pt x="162" y="246"/>
                    </a:lnTo>
                    <a:lnTo>
                      <a:pt x="156" y="252"/>
                    </a:lnTo>
                    <a:lnTo>
                      <a:pt x="144" y="258"/>
                    </a:lnTo>
                    <a:lnTo>
                      <a:pt x="126" y="276"/>
                    </a:lnTo>
                    <a:lnTo>
                      <a:pt x="114" y="282"/>
                    </a:lnTo>
                    <a:lnTo>
                      <a:pt x="96" y="282"/>
                    </a:lnTo>
                    <a:lnTo>
                      <a:pt x="90" y="276"/>
                    </a:lnTo>
                    <a:lnTo>
                      <a:pt x="78" y="276"/>
                    </a:lnTo>
                    <a:lnTo>
                      <a:pt x="66" y="288"/>
                    </a:lnTo>
                    <a:lnTo>
                      <a:pt x="60" y="300"/>
                    </a:lnTo>
                    <a:lnTo>
                      <a:pt x="54" y="306"/>
                    </a:lnTo>
                    <a:lnTo>
                      <a:pt x="54" y="324"/>
                    </a:lnTo>
                    <a:lnTo>
                      <a:pt x="48" y="336"/>
                    </a:lnTo>
                    <a:lnTo>
                      <a:pt x="42" y="336"/>
                    </a:lnTo>
                    <a:lnTo>
                      <a:pt x="36" y="372"/>
                    </a:lnTo>
                    <a:lnTo>
                      <a:pt x="30" y="372"/>
                    </a:lnTo>
                    <a:lnTo>
                      <a:pt x="24" y="378"/>
                    </a:lnTo>
                    <a:lnTo>
                      <a:pt x="12" y="384"/>
                    </a:lnTo>
                    <a:lnTo>
                      <a:pt x="0" y="396"/>
                    </a:lnTo>
                    <a:lnTo>
                      <a:pt x="0" y="402"/>
                    </a:lnTo>
                    <a:lnTo>
                      <a:pt x="12" y="408"/>
                    </a:lnTo>
                    <a:lnTo>
                      <a:pt x="18" y="408"/>
                    </a:lnTo>
                    <a:lnTo>
                      <a:pt x="18" y="444"/>
                    </a:lnTo>
                    <a:lnTo>
                      <a:pt x="6" y="456"/>
                    </a:lnTo>
                    <a:lnTo>
                      <a:pt x="24" y="468"/>
                    </a:lnTo>
                    <a:lnTo>
                      <a:pt x="24" y="516"/>
                    </a:lnTo>
                    <a:lnTo>
                      <a:pt x="30" y="516"/>
                    </a:lnTo>
                    <a:lnTo>
                      <a:pt x="48" y="534"/>
                    </a:lnTo>
                    <a:lnTo>
                      <a:pt x="54" y="534"/>
                    </a:lnTo>
                    <a:lnTo>
                      <a:pt x="54" y="576"/>
                    </a:lnTo>
                    <a:lnTo>
                      <a:pt x="60" y="582"/>
                    </a:lnTo>
                    <a:lnTo>
                      <a:pt x="72" y="606"/>
                    </a:lnTo>
                    <a:lnTo>
                      <a:pt x="84" y="618"/>
                    </a:lnTo>
                    <a:lnTo>
                      <a:pt x="96" y="624"/>
                    </a:lnTo>
                    <a:lnTo>
                      <a:pt x="102" y="636"/>
                    </a:lnTo>
                    <a:lnTo>
                      <a:pt x="114" y="642"/>
                    </a:lnTo>
                    <a:lnTo>
                      <a:pt x="120" y="660"/>
                    </a:lnTo>
                    <a:lnTo>
                      <a:pt x="120" y="690"/>
                    </a:lnTo>
                    <a:lnTo>
                      <a:pt x="132" y="702"/>
                    </a:lnTo>
                    <a:lnTo>
                      <a:pt x="138" y="696"/>
                    </a:lnTo>
                    <a:lnTo>
                      <a:pt x="144" y="684"/>
                    </a:lnTo>
                    <a:lnTo>
                      <a:pt x="150" y="678"/>
                    </a:lnTo>
                    <a:lnTo>
                      <a:pt x="156" y="666"/>
                    </a:lnTo>
                    <a:lnTo>
                      <a:pt x="156" y="642"/>
                    </a:lnTo>
                    <a:lnTo>
                      <a:pt x="144" y="630"/>
                    </a:lnTo>
                    <a:lnTo>
                      <a:pt x="162" y="600"/>
                    </a:lnTo>
                    <a:lnTo>
                      <a:pt x="192" y="600"/>
                    </a:lnTo>
                    <a:lnTo>
                      <a:pt x="210" y="582"/>
                    </a:lnTo>
                    <a:lnTo>
                      <a:pt x="228" y="582"/>
                    </a:lnTo>
                    <a:lnTo>
                      <a:pt x="264" y="600"/>
                    </a:lnTo>
                    <a:lnTo>
                      <a:pt x="276" y="600"/>
                    </a:lnTo>
                    <a:lnTo>
                      <a:pt x="288" y="588"/>
                    </a:lnTo>
                    <a:lnTo>
                      <a:pt x="300" y="570"/>
                    </a:lnTo>
                    <a:lnTo>
                      <a:pt x="300" y="552"/>
                    </a:lnTo>
                    <a:lnTo>
                      <a:pt x="294" y="552"/>
                    </a:lnTo>
                    <a:lnTo>
                      <a:pt x="294" y="540"/>
                    </a:lnTo>
                    <a:lnTo>
                      <a:pt x="306" y="528"/>
                    </a:lnTo>
                    <a:lnTo>
                      <a:pt x="312" y="528"/>
                    </a:lnTo>
                    <a:lnTo>
                      <a:pt x="324" y="516"/>
                    </a:lnTo>
                    <a:lnTo>
                      <a:pt x="330" y="504"/>
                    </a:lnTo>
                    <a:lnTo>
                      <a:pt x="330" y="498"/>
                    </a:lnTo>
                    <a:lnTo>
                      <a:pt x="336" y="486"/>
                    </a:lnTo>
                    <a:lnTo>
                      <a:pt x="336" y="480"/>
                    </a:lnTo>
                    <a:lnTo>
                      <a:pt x="342" y="474"/>
                    </a:lnTo>
                    <a:lnTo>
                      <a:pt x="354" y="468"/>
                    </a:lnTo>
                    <a:lnTo>
                      <a:pt x="366" y="468"/>
                    </a:lnTo>
                    <a:lnTo>
                      <a:pt x="384" y="474"/>
                    </a:lnTo>
                    <a:lnTo>
                      <a:pt x="396" y="474"/>
                    </a:lnTo>
                    <a:lnTo>
                      <a:pt x="408" y="480"/>
                    </a:lnTo>
                    <a:lnTo>
                      <a:pt x="408" y="492"/>
                    </a:lnTo>
                    <a:lnTo>
                      <a:pt x="426" y="492"/>
                    </a:lnTo>
                    <a:lnTo>
                      <a:pt x="432" y="498"/>
                    </a:lnTo>
                    <a:lnTo>
                      <a:pt x="432" y="528"/>
                    </a:lnTo>
                    <a:lnTo>
                      <a:pt x="474" y="528"/>
                    </a:lnTo>
                    <a:lnTo>
                      <a:pt x="480" y="534"/>
                    </a:lnTo>
                    <a:lnTo>
                      <a:pt x="492" y="540"/>
                    </a:lnTo>
                    <a:lnTo>
                      <a:pt x="540" y="540"/>
                    </a:lnTo>
                    <a:lnTo>
                      <a:pt x="552" y="546"/>
                    </a:lnTo>
                    <a:lnTo>
                      <a:pt x="558" y="552"/>
                    </a:lnTo>
                    <a:lnTo>
                      <a:pt x="570" y="558"/>
                    </a:lnTo>
                    <a:lnTo>
                      <a:pt x="576" y="552"/>
                    </a:lnTo>
                    <a:lnTo>
                      <a:pt x="582" y="540"/>
                    </a:lnTo>
                    <a:lnTo>
                      <a:pt x="588" y="534"/>
                    </a:lnTo>
                    <a:lnTo>
                      <a:pt x="588" y="522"/>
                    </a:lnTo>
                    <a:lnTo>
                      <a:pt x="606" y="504"/>
                    </a:lnTo>
                    <a:lnTo>
                      <a:pt x="612" y="492"/>
                    </a:lnTo>
                    <a:lnTo>
                      <a:pt x="636" y="516"/>
                    </a:lnTo>
                    <a:lnTo>
                      <a:pt x="642" y="516"/>
                    </a:lnTo>
                    <a:lnTo>
                      <a:pt x="648" y="510"/>
                    </a:lnTo>
                    <a:lnTo>
                      <a:pt x="660" y="504"/>
                    </a:lnTo>
                    <a:lnTo>
                      <a:pt x="672" y="492"/>
                    </a:lnTo>
                    <a:lnTo>
                      <a:pt x="690" y="492"/>
                    </a:lnTo>
                    <a:lnTo>
                      <a:pt x="714" y="474"/>
                    </a:lnTo>
                    <a:lnTo>
                      <a:pt x="726" y="486"/>
                    </a:lnTo>
                    <a:lnTo>
                      <a:pt x="750" y="486"/>
                    </a:lnTo>
                    <a:lnTo>
                      <a:pt x="756" y="480"/>
                    </a:lnTo>
                    <a:lnTo>
                      <a:pt x="768" y="480"/>
                    </a:lnTo>
                    <a:lnTo>
                      <a:pt x="768" y="468"/>
                    </a:lnTo>
                    <a:lnTo>
                      <a:pt x="786" y="450"/>
                    </a:lnTo>
                    <a:lnTo>
                      <a:pt x="792" y="450"/>
                    </a:lnTo>
                    <a:lnTo>
                      <a:pt x="792" y="456"/>
                    </a:lnTo>
                    <a:lnTo>
                      <a:pt x="804" y="468"/>
                    </a:lnTo>
                    <a:lnTo>
                      <a:pt x="840" y="462"/>
                    </a:lnTo>
                    <a:lnTo>
                      <a:pt x="840" y="468"/>
                    </a:lnTo>
                    <a:lnTo>
                      <a:pt x="852" y="480"/>
                    </a:lnTo>
                    <a:lnTo>
                      <a:pt x="876" y="480"/>
                    </a:lnTo>
                    <a:lnTo>
                      <a:pt x="894" y="474"/>
                    </a:lnTo>
                    <a:lnTo>
                      <a:pt x="912" y="456"/>
                    </a:lnTo>
                    <a:lnTo>
                      <a:pt x="912" y="432"/>
                    </a:lnTo>
                    <a:lnTo>
                      <a:pt x="906" y="420"/>
                    </a:lnTo>
                    <a:close/>
                  </a:path>
                </a:pathLst>
              </a:custGeom>
              <a:grpFill/>
              <a:ln w="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5" name="Cameroon" descr="© INSCALE GmbH, 05.05.2010&#10;http://www.presentationload.com/">
                <a:extLst>
                  <a:ext uri="{FF2B5EF4-FFF2-40B4-BE49-F238E27FC236}">
                    <a16:creationId xmlns="" xmlns:a16="http://schemas.microsoft.com/office/drawing/2014/main" id="{D2E2AAFC-1026-4968-B6EF-A6438ED8C22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4664115" y="3975551"/>
                <a:ext cx="177898" cy="287825"/>
              </a:xfrm>
              <a:custGeom>
                <a:avLst/>
                <a:gdLst>
                  <a:gd name="T0" fmla="*/ 2147483647 w 546"/>
                  <a:gd name="T1" fmla="*/ 0 h 924"/>
                  <a:gd name="T2" fmla="*/ 2147483647 w 546"/>
                  <a:gd name="T3" fmla="*/ 2147483647 h 924"/>
                  <a:gd name="T4" fmla="*/ 2147483647 w 546"/>
                  <a:gd name="T5" fmla="*/ 2147483647 h 924"/>
                  <a:gd name="T6" fmla="*/ 2147483647 w 546"/>
                  <a:gd name="T7" fmla="*/ 2147483647 h 924"/>
                  <a:gd name="T8" fmla="*/ 2147483647 w 546"/>
                  <a:gd name="T9" fmla="*/ 2147483647 h 924"/>
                  <a:gd name="T10" fmla="*/ 2147483647 w 546"/>
                  <a:gd name="T11" fmla="*/ 2147483647 h 924"/>
                  <a:gd name="T12" fmla="*/ 2147483647 w 546"/>
                  <a:gd name="T13" fmla="*/ 2147483647 h 924"/>
                  <a:gd name="T14" fmla="*/ 2147483647 w 546"/>
                  <a:gd name="T15" fmla="*/ 2147483647 h 924"/>
                  <a:gd name="T16" fmla="*/ 2147483647 w 546"/>
                  <a:gd name="T17" fmla="*/ 2147483647 h 924"/>
                  <a:gd name="T18" fmla="*/ 2147483647 w 546"/>
                  <a:gd name="T19" fmla="*/ 2147483647 h 924"/>
                  <a:gd name="T20" fmla="*/ 2147483647 w 546"/>
                  <a:gd name="T21" fmla="*/ 2147483647 h 924"/>
                  <a:gd name="T22" fmla="*/ 2147483647 w 546"/>
                  <a:gd name="T23" fmla="*/ 2147483647 h 924"/>
                  <a:gd name="T24" fmla="*/ 2147483647 w 546"/>
                  <a:gd name="T25" fmla="*/ 2147483647 h 924"/>
                  <a:gd name="T26" fmla="*/ 2147483647 w 546"/>
                  <a:gd name="T27" fmla="*/ 2147483647 h 924"/>
                  <a:gd name="T28" fmla="*/ 2147483647 w 546"/>
                  <a:gd name="T29" fmla="*/ 2147483647 h 924"/>
                  <a:gd name="T30" fmla="*/ 2147483647 w 546"/>
                  <a:gd name="T31" fmla="*/ 2147483647 h 924"/>
                  <a:gd name="T32" fmla="*/ 2147483647 w 546"/>
                  <a:gd name="T33" fmla="*/ 2147483647 h 924"/>
                  <a:gd name="T34" fmla="*/ 2147483647 w 546"/>
                  <a:gd name="T35" fmla="*/ 2147483647 h 924"/>
                  <a:gd name="T36" fmla="*/ 2147483647 w 546"/>
                  <a:gd name="T37" fmla="*/ 2147483647 h 924"/>
                  <a:gd name="T38" fmla="*/ 2147483647 w 546"/>
                  <a:gd name="T39" fmla="*/ 2147483647 h 924"/>
                  <a:gd name="T40" fmla="*/ 2147483647 w 546"/>
                  <a:gd name="T41" fmla="*/ 2147483647 h 924"/>
                  <a:gd name="T42" fmla="*/ 2147483647 w 546"/>
                  <a:gd name="T43" fmla="*/ 2147483647 h 924"/>
                  <a:gd name="T44" fmla="*/ 2147483647 w 546"/>
                  <a:gd name="T45" fmla="*/ 2147483647 h 924"/>
                  <a:gd name="T46" fmla="*/ 2147483647 w 546"/>
                  <a:gd name="T47" fmla="*/ 2147483647 h 924"/>
                  <a:gd name="T48" fmla="*/ 2147483647 w 546"/>
                  <a:gd name="T49" fmla="*/ 2147483647 h 924"/>
                  <a:gd name="T50" fmla="*/ 2147483647 w 546"/>
                  <a:gd name="T51" fmla="*/ 2147483647 h 924"/>
                  <a:gd name="T52" fmla="*/ 2147483647 w 546"/>
                  <a:gd name="T53" fmla="*/ 2147483647 h 924"/>
                  <a:gd name="T54" fmla="*/ 2147483647 w 546"/>
                  <a:gd name="T55" fmla="*/ 2147483647 h 924"/>
                  <a:gd name="T56" fmla="*/ 2147483647 w 546"/>
                  <a:gd name="T57" fmla="*/ 2147483647 h 924"/>
                  <a:gd name="T58" fmla="*/ 2147483647 w 546"/>
                  <a:gd name="T59" fmla="*/ 2147483647 h 924"/>
                  <a:gd name="T60" fmla="*/ 2147483647 w 546"/>
                  <a:gd name="T61" fmla="*/ 2147483647 h 924"/>
                  <a:gd name="T62" fmla="*/ 2147483647 w 546"/>
                  <a:gd name="T63" fmla="*/ 2147483647 h 924"/>
                  <a:gd name="T64" fmla="*/ 2147483647 w 546"/>
                  <a:gd name="T65" fmla="*/ 2147483647 h 924"/>
                  <a:gd name="T66" fmla="*/ 2147483647 w 546"/>
                  <a:gd name="T67" fmla="*/ 2147483647 h 924"/>
                  <a:gd name="T68" fmla="*/ 2147483647 w 546"/>
                  <a:gd name="T69" fmla="*/ 2147483647 h 924"/>
                  <a:gd name="T70" fmla="*/ 2147483647 w 546"/>
                  <a:gd name="T71" fmla="*/ 2147483647 h 924"/>
                  <a:gd name="T72" fmla="*/ 2147483647 w 546"/>
                  <a:gd name="T73" fmla="*/ 2147483647 h 924"/>
                  <a:gd name="T74" fmla="*/ 2147483647 w 546"/>
                  <a:gd name="T75" fmla="*/ 2147483647 h 924"/>
                  <a:gd name="T76" fmla="*/ 2147483647 w 546"/>
                  <a:gd name="T77" fmla="*/ 2147483647 h 924"/>
                  <a:gd name="T78" fmla="*/ 2147483647 w 546"/>
                  <a:gd name="T79" fmla="*/ 2147483647 h 924"/>
                  <a:gd name="T80" fmla="*/ 2147483647 w 546"/>
                  <a:gd name="T81" fmla="*/ 2147483647 h 924"/>
                  <a:gd name="T82" fmla="*/ 2147483647 w 546"/>
                  <a:gd name="T83" fmla="*/ 2147483647 h 924"/>
                  <a:gd name="T84" fmla="*/ 2147483647 w 546"/>
                  <a:gd name="T85" fmla="*/ 2147483647 h 924"/>
                  <a:gd name="T86" fmla="*/ 2147483647 w 546"/>
                  <a:gd name="T87" fmla="*/ 2147483647 h 924"/>
                  <a:gd name="T88" fmla="*/ 2147483647 w 546"/>
                  <a:gd name="T89" fmla="*/ 2147483647 h 924"/>
                  <a:gd name="T90" fmla="*/ 2147483647 w 546"/>
                  <a:gd name="T91" fmla="*/ 2147483647 h 924"/>
                  <a:gd name="T92" fmla="*/ 2147483647 w 546"/>
                  <a:gd name="T93" fmla="*/ 2147483647 h 924"/>
                  <a:gd name="T94" fmla="*/ 2147483647 w 546"/>
                  <a:gd name="T95" fmla="*/ 2147483647 h 924"/>
                  <a:gd name="T96" fmla="*/ 2147483647 w 546"/>
                  <a:gd name="T97" fmla="*/ 2147483647 h 924"/>
                  <a:gd name="T98" fmla="*/ 2147483647 w 546"/>
                  <a:gd name="T99" fmla="*/ 2147483647 h 924"/>
                  <a:gd name="T100" fmla="*/ 2147483647 w 546"/>
                  <a:gd name="T101" fmla="*/ 2147483647 h 924"/>
                  <a:gd name="T102" fmla="*/ 2147483647 w 546"/>
                  <a:gd name="T103" fmla="*/ 2147483647 h 924"/>
                  <a:gd name="T104" fmla="*/ 2147483647 w 546"/>
                  <a:gd name="T105" fmla="*/ 2147483647 h 924"/>
                  <a:gd name="T106" fmla="*/ 2147483647 w 546"/>
                  <a:gd name="T107" fmla="*/ 2147483647 h 924"/>
                  <a:gd name="T108" fmla="*/ 2147483647 w 546"/>
                  <a:gd name="T109" fmla="*/ 2147483647 h 924"/>
                  <a:gd name="T110" fmla="*/ 2147483647 w 546"/>
                  <a:gd name="T111" fmla="*/ 2147483647 h 9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46"/>
                  <a:gd name="T169" fmla="*/ 0 h 924"/>
                  <a:gd name="T170" fmla="*/ 546 w 546"/>
                  <a:gd name="T171" fmla="*/ 924 h 9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46" h="924">
                    <a:moveTo>
                      <a:pt x="420" y="30"/>
                    </a:moveTo>
                    <a:lnTo>
                      <a:pt x="414" y="18"/>
                    </a:lnTo>
                    <a:lnTo>
                      <a:pt x="414" y="0"/>
                    </a:lnTo>
                    <a:lnTo>
                      <a:pt x="390" y="6"/>
                    </a:lnTo>
                    <a:lnTo>
                      <a:pt x="390" y="54"/>
                    </a:lnTo>
                    <a:lnTo>
                      <a:pt x="396" y="60"/>
                    </a:lnTo>
                    <a:lnTo>
                      <a:pt x="396" y="66"/>
                    </a:lnTo>
                    <a:lnTo>
                      <a:pt x="426" y="66"/>
                    </a:lnTo>
                    <a:lnTo>
                      <a:pt x="426" y="96"/>
                    </a:lnTo>
                    <a:lnTo>
                      <a:pt x="420" y="102"/>
                    </a:lnTo>
                    <a:lnTo>
                      <a:pt x="420" y="108"/>
                    </a:lnTo>
                    <a:lnTo>
                      <a:pt x="426" y="114"/>
                    </a:lnTo>
                    <a:lnTo>
                      <a:pt x="426" y="126"/>
                    </a:lnTo>
                    <a:lnTo>
                      <a:pt x="408" y="144"/>
                    </a:lnTo>
                    <a:lnTo>
                      <a:pt x="396" y="150"/>
                    </a:lnTo>
                    <a:lnTo>
                      <a:pt x="384" y="150"/>
                    </a:lnTo>
                    <a:lnTo>
                      <a:pt x="384" y="156"/>
                    </a:lnTo>
                    <a:lnTo>
                      <a:pt x="378" y="162"/>
                    </a:lnTo>
                    <a:lnTo>
                      <a:pt x="378" y="168"/>
                    </a:lnTo>
                    <a:lnTo>
                      <a:pt x="372" y="174"/>
                    </a:lnTo>
                    <a:lnTo>
                      <a:pt x="372" y="180"/>
                    </a:lnTo>
                    <a:lnTo>
                      <a:pt x="360" y="192"/>
                    </a:lnTo>
                    <a:lnTo>
                      <a:pt x="354" y="204"/>
                    </a:lnTo>
                    <a:lnTo>
                      <a:pt x="348" y="234"/>
                    </a:lnTo>
                    <a:lnTo>
                      <a:pt x="342" y="240"/>
                    </a:lnTo>
                    <a:lnTo>
                      <a:pt x="342" y="270"/>
                    </a:lnTo>
                    <a:lnTo>
                      <a:pt x="336" y="288"/>
                    </a:lnTo>
                    <a:lnTo>
                      <a:pt x="330" y="294"/>
                    </a:lnTo>
                    <a:lnTo>
                      <a:pt x="312" y="294"/>
                    </a:lnTo>
                    <a:lnTo>
                      <a:pt x="312" y="324"/>
                    </a:lnTo>
                    <a:lnTo>
                      <a:pt x="306" y="342"/>
                    </a:lnTo>
                    <a:lnTo>
                      <a:pt x="306" y="354"/>
                    </a:lnTo>
                    <a:lnTo>
                      <a:pt x="300" y="360"/>
                    </a:lnTo>
                    <a:lnTo>
                      <a:pt x="288" y="366"/>
                    </a:lnTo>
                    <a:lnTo>
                      <a:pt x="282" y="372"/>
                    </a:lnTo>
                    <a:lnTo>
                      <a:pt x="270" y="378"/>
                    </a:lnTo>
                    <a:lnTo>
                      <a:pt x="258" y="426"/>
                    </a:lnTo>
                    <a:lnTo>
                      <a:pt x="234" y="456"/>
                    </a:lnTo>
                    <a:lnTo>
                      <a:pt x="234" y="486"/>
                    </a:lnTo>
                    <a:lnTo>
                      <a:pt x="228" y="492"/>
                    </a:lnTo>
                    <a:lnTo>
                      <a:pt x="216" y="498"/>
                    </a:lnTo>
                    <a:lnTo>
                      <a:pt x="210" y="510"/>
                    </a:lnTo>
                    <a:lnTo>
                      <a:pt x="210" y="522"/>
                    </a:lnTo>
                    <a:lnTo>
                      <a:pt x="192" y="540"/>
                    </a:lnTo>
                    <a:lnTo>
                      <a:pt x="186" y="540"/>
                    </a:lnTo>
                    <a:lnTo>
                      <a:pt x="180" y="534"/>
                    </a:lnTo>
                    <a:lnTo>
                      <a:pt x="174" y="522"/>
                    </a:lnTo>
                    <a:lnTo>
                      <a:pt x="174" y="516"/>
                    </a:lnTo>
                    <a:lnTo>
                      <a:pt x="168" y="504"/>
                    </a:lnTo>
                    <a:lnTo>
                      <a:pt x="156" y="492"/>
                    </a:lnTo>
                    <a:lnTo>
                      <a:pt x="150" y="480"/>
                    </a:lnTo>
                    <a:lnTo>
                      <a:pt x="138" y="480"/>
                    </a:lnTo>
                    <a:lnTo>
                      <a:pt x="144" y="486"/>
                    </a:lnTo>
                    <a:lnTo>
                      <a:pt x="144" y="498"/>
                    </a:lnTo>
                    <a:lnTo>
                      <a:pt x="138" y="504"/>
                    </a:lnTo>
                    <a:lnTo>
                      <a:pt x="132" y="504"/>
                    </a:lnTo>
                    <a:lnTo>
                      <a:pt x="120" y="498"/>
                    </a:lnTo>
                    <a:lnTo>
                      <a:pt x="114" y="492"/>
                    </a:lnTo>
                    <a:lnTo>
                      <a:pt x="108" y="492"/>
                    </a:lnTo>
                    <a:lnTo>
                      <a:pt x="102" y="498"/>
                    </a:lnTo>
                    <a:lnTo>
                      <a:pt x="90" y="522"/>
                    </a:lnTo>
                    <a:lnTo>
                      <a:pt x="84" y="528"/>
                    </a:lnTo>
                    <a:lnTo>
                      <a:pt x="84" y="534"/>
                    </a:lnTo>
                    <a:lnTo>
                      <a:pt x="18" y="588"/>
                    </a:lnTo>
                    <a:lnTo>
                      <a:pt x="18" y="642"/>
                    </a:lnTo>
                    <a:lnTo>
                      <a:pt x="12" y="654"/>
                    </a:lnTo>
                    <a:lnTo>
                      <a:pt x="12" y="666"/>
                    </a:lnTo>
                    <a:lnTo>
                      <a:pt x="6" y="672"/>
                    </a:lnTo>
                    <a:lnTo>
                      <a:pt x="6" y="678"/>
                    </a:lnTo>
                    <a:lnTo>
                      <a:pt x="0" y="690"/>
                    </a:lnTo>
                    <a:lnTo>
                      <a:pt x="24" y="684"/>
                    </a:lnTo>
                    <a:lnTo>
                      <a:pt x="24" y="708"/>
                    </a:lnTo>
                    <a:lnTo>
                      <a:pt x="36" y="732"/>
                    </a:lnTo>
                    <a:lnTo>
                      <a:pt x="60" y="744"/>
                    </a:lnTo>
                    <a:lnTo>
                      <a:pt x="66" y="750"/>
                    </a:lnTo>
                    <a:lnTo>
                      <a:pt x="84" y="726"/>
                    </a:lnTo>
                    <a:lnTo>
                      <a:pt x="66" y="756"/>
                    </a:lnTo>
                    <a:lnTo>
                      <a:pt x="84" y="786"/>
                    </a:lnTo>
                    <a:lnTo>
                      <a:pt x="102" y="792"/>
                    </a:lnTo>
                    <a:lnTo>
                      <a:pt x="102" y="840"/>
                    </a:lnTo>
                    <a:lnTo>
                      <a:pt x="90" y="840"/>
                    </a:lnTo>
                    <a:lnTo>
                      <a:pt x="90" y="870"/>
                    </a:lnTo>
                    <a:lnTo>
                      <a:pt x="102" y="882"/>
                    </a:lnTo>
                    <a:lnTo>
                      <a:pt x="198" y="882"/>
                    </a:lnTo>
                    <a:lnTo>
                      <a:pt x="216" y="864"/>
                    </a:lnTo>
                    <a:lnTo>
                      <a:pt x="228" y="882"/>
                    </a:lnTo>
                    <a:lnTo>
                      <a:pt x="258" y="882"/>
                    </a:lnTo>
                    <a:lnTo>
                      <a:pt x="270" y="870"/>
                    </a:lnTo>
                    <a:lnTo>
                      <a:pt x="276" y="870"/>
                    </a:lnTo>
                    <a:lnTo>
                      <a:pt x="288" y="876"/>
                    </a:lnTo>
                    <a:lnTo>
                      <a:pt x="294" y="876"/>
                    </a:lnTo>
                    <a:lnTo>
                      <a:pt x="342" y="870"/>
                    </a:lnTo>
                    <a:lnTo>
                      <a:pt x="342" y="888"/>
                    </a:lnTo>
                    <a:lnTo>
                      <a:pt x="372" y="888"/>
                    </a:lnTo>
                    <a:lnTo>
                      <a:pt x="390" y="882"/>
                    </a:lnTo>
                    <a:lnTo>
                      <a:pt x="438" y="882"/>
                    </a:lnTo>
                    <a:lnTo>
                      <a:pt x="450" y="888"/>
                    </a:lnTo>
                    <a:lnTo>
                      <a:pt x="456" y="894"/>
                    </a:lnTo>
                    <a:lnTo>
                      <a:pt x="468" y="894"/>
                    </a:lnTo>
                    <a:lnTo>
                      <a:pt x="474" y="900"/>
                    </a:lnTo>
                    <a:lnTo>
                      <a:pt x="510" y="900"/>
                    </a:lnTo>
                    <a:lnTo>
                      <a:pt x="534" y="924"/>
                    </a:lnTo>
                    <a:lnTo>
                      <a:pt x="540" y="882"/>
                    </a:lnTo>
                    <a:lnTo>
                      <a:pt x="546" y="876"/>
                    </a:lnTo>
                    <a:lnTo>
                      <a:pt x="534" y="864"/>
                    </a:lnTo>
                    <a:lnTo>
                      <a:pt x="534" y="834"/>
                    </a:lnTo>
                    <a:lnTo>
                      <a:pt x="528" y="816"/>
                    </a:lnTo>
                    <a:lnTo>
                      <a:pt x="516" y="810"/>
                    </a:lnTo>
                    <a:lnTo>
                      <a:pt x="510" y="798"/>
                    </a:lnTo>
                    <a:lnTo>
                      <a:pt x="498" y="792"/>
                    </a:lnTo>
                    <a:lnTo>
                      <a:pt x="486" y="780"/>
                    </a:lnTo>
                    <a:lnTo>
                      <a:pt x="474" y="756"/>
                    </a:lnTo>
                    <a:lnTo>
                      <a:pt x="468" y="750"/>
                    </a:lnTo>
                    <a:lnTo>
                      <a:pt x="468" y="708"/>
                    </a:lnTo>
                    <a:lnTo>
                      <a:pt x="462" y="708"/>
                    </a:lnTo>
                    <a:lnTo>
                      <a:pt x="444" y="690"/>
                    </a:lnTo>
                    <a:lnTo>
                      <a:pt x="438" y="690"/>
                    </a:lnTo>
                    <a:lnTo>
                      <a:pt x="438" y="642"/>
                    </a:lnTo>
                    <a:lnTo>
                      <a:pt x="420" y="630"/>
                    </a:lnTo>
                    <a:lnTo>
                      <a:pt x="432" y="618"/>
                    </a:lnTo>
                    <a:lnTo>
                      <a:pt x="432" y="582"/>
                    </a:lnTo>
                    <a:lnTo>
                      <a:pt x="426" y="582"/>
                    </a:lnTo>
                    <a:lnTo>
                      <a:pt x="414" y="576"/>
                    </a:lnTo>
                    <a:lnTo>
                      <a:pt x="414" y="570"/>
                    </a:lnTo>
                    <a:lnTo>
                      <a:pt x="426" y="558"/>
                    </a:lnTo>
                    <a:lnTo>
                      <a:pt x="438" y="552"/>
                    </a:lnTo>
                    <a:lnTo>
                      <a:pt x="444" y="546"/>
                    </a:lnTo>
                    <a:lnTo>
                      <a:pt x="450" y="546"/>
                    </a:lnTo>
                    <a:lnTo>
                      <a:pt x="456" y="510"/>
                    </a:lnTo>
                    <a:lnTo>
                      <a:pt x="462" y="510"/>
                    </a:lnTo>
                    <a:lnTo>
                      <a:pt x="468" y="498"/>
                    </a:lnTo>
                    <a:lnTo>
                      <a:pt x="468" y="480"/>
                    </a:lnTo>
                    <a:lnTo>
                      <a:pt x="474" y="474"/>
                    </a:lnTo>
                    <a:lnTo>
                      <a:pt x="480" y="462"/>
                    </a:lnTo>
                    <a:lnTo>
                      <a:pt x="492" y="450"/>
                    </a:lnTo>
                    <a:lnTo>
                      <a:pt x="498" y="450"/>
                    </a:lnTo>
                    <a:lnTo>
                      <a:pt x="498" y="438"/>
                    </a:lnTo>
                    <a:lnTo>
                      <a:pt x="492" y="420"/>
                    </a:lnTo>
                    <a:lnTo>
                      <a:pt x="486" y="408"/>
                    </a:lnTo>
                    <a:lnTo>
                      <a:pt x="486" y="390"/>
                    </a:lnTo>
                    <a:lnTo>
                      <a:pt x="474" y="366"/>
                    </a:lnTo>
                    <a:lnTo>
                      <a:pt x="462" y="354"/>
                    </a:lnTo>
                    <a:lnTo>
                      <a:pt x="450" y="348"/>
                    </a:lnTo>
                    <a:lnTo>
                      <a:pt x="432" y="336"/>
                    </a:lnTo>
                    <a:lnTo>
                      <a:pt x="420" y="324"/>
                    </a:lnTo>
                    <a:lnTo>
                      <a:pt x="414" y="312"/>
                    </a:lnTo>
                    <a:lnTo>
                      <a:pt x="402" y="300"/>
                    </a:lnTo>
                    <a:lnTo>
                      <a:pt x="390" y="276"/>
                    </a:lnTo>
                    <a:lnTo>
                      <a:pt x="390" y="264"/>
                    </a:lnTo>
                    <a:lnTo>
                      <a:pt x="396" y="258"/>
                    </a:lnTo>
                    <a:lnTo>
                      <a:pt x="408" y="252"/>
                    </a:lnTo>
                    <a:lnTo>
                      <a:pt x="504" y="252"/>
                    </a:lnTo>
                    <a:lnTo>
                      <a:pt x="486" y="234"/>
                    </a:lnTo>
                    <a:lnTo>
                      <a:pt x="480" y="222"/>
                    </a:lnTo>
                    <a:lnTo>
                      <a:pt x="468" y="216"/>
                    </a:lnTo>
                    <a:lnTo>
                      <a:pt x="462" y="204"/>
                    </a:lnTo>
                    <a:lnTo>
                      <a:pt x="462" y="186"/>
                    </a:lnTo>
                    <a:lnTo>
                      <a:pt x="456" y="168"/>
                    </a:lnTo>
                    <a:lnTo>
                      <a:pt x="456" y="132"/>
                    </a:lnTo>
                    <a:lnTo>
                      <a:pt x="462" y="132"/>
                    </a:lnTo>
                    <a:lnTo>
                      <a:pt x="462" y="96"/>
                    </a:lnTo>
                    <a:lnTo>
                      <a:pt x="456" y="84"/>
                    </a:lnTo>
                    <a:lnTo>
                      <a:pt x="444" y="78"/>
                    </a:lnTo>
                    <a:lnTo>
                      <a:pt x="450" y="42"/>
                    </a:lnTo>
                    <a:lnTo>
                      <a:pt x="444" y="42"/>
                    </a:lnTo>
                    <a:lnTo>
                      <a:pt x="438" y="36"/>
                    </a:lnTo>
                    <a:lnTo>
                      <a:pt x="426" y="36"/>
                    </a:lnTo>
                    <a:lnTo>
                      <a:pt x="420" y="30"/>
                    </a:lnTo>
                    <a:close/>
                  </a:path>
                </a:pathLst>
              </a:custGeom>
              <a:grpFill/>
              <a:ln w="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93" name="Cambod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21906A0A-B758-44F3-B6B1-FAEBFA0AD259}"/>
                </a:ext>
              </a:extLst>
            </p:cNvPr>
            <p:cNvSpPr>
              <a:spLocks/>
            </p:cNvSpPr>
            <p:nvPr/>
          </p:nvSpPr>
          <p:spPr bwMode="gray">
            <a:xfrm>
              <a:off x="6815528" y="3940033"/>
              <a:ext cx="124145" cy="104107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94" name="Burundi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13001949-4AF9-4B24-91FA-F0D51F091675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6376" y="4365035"/>
              <a:ext cx="43515" cy="52666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95" name="Burkina Faso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F9E409A1-324C-49BD-B603-AF1D2EBE6B86}"/>
                </a:ext>
              </a:extLst>
            </p:cNvPr>
            <p:cNvSpPr>
              <a:spLocks/>
            </p:cNvSpPr>
            <p:nvPr/>
          </p:nvSpPr>
          <p:spPr bwMode="gray">
            <a:xfrm>
              <a:off x="4339036" y="3927785"/>
              <a:ext cx="185577" cy="139626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96" name="Bulgar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5C3EA128-742F-4D7C-8E9F-CAA461C2E32D}"/>
                </a:ext>
              </a:extLst>
            </p:cNvPr>
            <p:cNvSpPr>
              <a:spLocks/>
            </p:cNvSpPr>
            <p:nvPr/>
          </p:nvSpPr>
          <p:spPr bwMode="gray">
            <a:xfrm>
              <a:off x="4957199" y="3200260"/>
              <a:ext cx="127984" cy="71038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97" name="Brazil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289316B0-6B46-47F0-A75A-411705F5D6F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762271" y="4171517"/>
              <a:ext cx="903567" cy="978606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98" name="Botswan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9678A841-6A63-4B33-A1F5-37AF0CDBE864}"/>
                </a:ext>
              </a:extLst>
            </p:cNvPr>
            <p:cNvSpPr>
              <a:spLocks/>
            </p:cNvSpPr>
            <p:nvPr/>
          </p:nvSpPr>
          <p:spPr bwMode="gray">
            <a:xfrm>
              <a:off x="4921363" y="4748394"/>
              <a:ext cx="211174" cy="227811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199" name="Bosnia and Herzegovin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82AC2429-E969-4351-8571-365DF1BBA319}"/>
                </a:ext>
              </a:extLst>
            </p:cNvPr>
            <p:cNvSpPr>
              <a:spLocks/>
            </p:cNvSpPr>
            <p:nvPr/>
          </p:nvSpPr>
          <p:spPr bwMode="gray">
            <a:xfrm>
              <a:off x="4812577" y="3172090"/>
              <a:ext cx="87029" cy="73487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200" name="Boliv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B93B28BA-042C-4181-9B80-B2AC9A608540}"/>
                </a:ext>
              </a:extLst>
            </p:cNvPr>
            <p:cNvSpPr>
              <a:spLocks/>
            </p:cNvSpPr>
            <p:nvPr/>
          </p:nvSpPr>
          <p:spPr bwMode="gray">
            <a:xfrm>
              <a:off x="2869779" y="4547528"/>
              <a:ext cx="289244" cy="329468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201" name="Bhuta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54BC7E7E-77C4-4EDB-9C8D-FE984E6A261C}"/>
                </a:ext>
              </a:extLst>
            </p:cNvPr>
            <p:cNvSpPr>
              <a:spLocks/>
            </p:cNvSpPr>
            <p:nvPr/>
          </p:nvSpPr>
          <p:spPr bwMode="gray">
            <a:xfrm>
              <a:off x="6459732" y="3594642"/>
              <a:ext cx="75511" cy="41643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202" name="Beni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041AAC3C-516B-4B4F-AA35-BAAE203EBBC8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4938" y="3995148"/>
              <a:ext cx="72951" cy="154324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203" name="Belize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8CADCBB9-C482-48DD-88AD-EB910D0A4719}"/>
                </a:ext>
              </a:extLst>
            </p:cNvPr>
            <p:cNvSpPr>
              <a:spLocks/>
            </p:cNvSpPr>
            <p:nvPr/>
          </p:nvSpPr>
          <p:spPr bwMode="gray">
            <a:xfrm>
              <a:off x="2429513" y="3842049"/>
              <a:ext cx="35835" cy="64914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204" name="Belgium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48C8B17A-AF1D-494D-8312-A17F2B6CD239}"/>
                </a:ext>
              </a:extLst>
            </p:cNvPr>
            <p:cNvSpPr>
              <a:spLocks/>
            </p:cNvSpPr>
            <p:nvPr/>
          </p:nvSpPr>
          <p:spPr bwMode="gray">
            <a:xfrm>
              <a:off x="4554049" y="3022666"/>
              <a:ext cx="71671" cy="47766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205" name="Bangladesh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07C89342-D9C9-4381-8AE6-9D52D1D01522}"/>
                </a:ext>
              </a:extLst>
            </p:cNvPr>
            <p:cNvSpPr>
              <a:spLocks/>
            </p:cNvSpPr>
            <p:nvPr/>
          </p:nvSpPr>
          <p:spPr bwMode="gray">
            <a:xfrm>
              <a:off x="6449494" y="3639959"/>
              <a:ext cx="121585" cy="132277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206" name="Bahrai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A83C500D-6776-44E0-8C5D-ABA5A48B5E70}"/>
                </a:ext>
              </a:extLst>
            </p:cNvPr>
            <p:cNvSpPr>
              <a:spLocks/>
            </p:cNvSpPr>
            <p:nvPr/>
          </p:nvSpPr>
          <p:spPr bwMode="gray">
            <a:xfrm>
              <a:off x="5608638" y="3642409"/>
              <a:ext cx="8959" cy="17147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3064304 w 15"/>
                <a:gd name="T7" fmla="*/ 2147483647 h 28"/>
                <a:gd name="T8" fmla="*/ 813445092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207" name="Belarus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014568AC-3D9B-4F18-9397-08ECCD741C07}"/>
                </a:ext>
              </a:extLst>
            </p:cNvPr>
            <p:cNvSpPr>
              <a:spLocks/>
            </p:cNvSpPr>
            <p:nvPr/>
          </p:nvSpPr>
          <p:spPr bwMode="gray">
            <a:xfrm>
              <a:off x="4958479" y="2909985"/>
              <a:ext cx="185577" cy="115130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208" name="Azerbaija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D79F70C6-A506-49D3-A134-3FB7BAF03BE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439699" y="3256600"/>
              <a:ext cx="116465" cy="89410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209" name="Austr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7E973C4F-85FC-4220-BE8E-434F57D02581}"/>
                </a:ext>
              </a:extLst>
            </p:cNvPr>
            <p:cNvSpPr>
              <a:spLocks/>
            </p:cNvSpPr>
            <p:nvPr/>
          </p:nvSpPr>
          <p:spPr bwMode="gray">
            <a:xfrm>
              <a:off x="4689712" y="3081456"/>
              <a:ext cx="148462" cy="63689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210" name="Austral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0A916101-704F-4477-9D7B-629C4AC499D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979347" y="4570799"/>
              <a:ext cx="921486" cy="826733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211" name="Armen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BCCFA415-03F9-498F-B933-94919743A31A}"/>
                </a:ext>
              </a:extLst>
            </p:cNvPr>
            <p:cNvSpPr>
              <a:spLocks/>
            </p:cNvSpPr>
            <p:nvPr/>
          </p:nvSpPr>
          <p:spPr bwMode="gray">
            <a:xfrm>
              <a:off x="5406423" y="3270073"/>
              <a:ext cx="72951" cy="64914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212" name="Argentin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597E3DB5-273A-4CBE-875D-E62682604CB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17132" y="4852500"/>
              <a:ext cx="354515" cy="758145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213" name="Angol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C2B5FE1A-553C-43D1-BFAA-FAF5BEB390F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35786" y="4411577"/>
              <a:ext cx="287965" cy="342941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214" name="Andorr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D9E23433-27E1-4497-AE0D-459E2FBB2514}"/>
                </a:ext>
              </a:extLst>
            </p:cNvPr>
            <p:cNvSpPr>
              <a:spLocks/>
            </p:cNvSpPr>
            <p:nvPr/>
          </p:nvSpPr>
          <p:spPr bwMode="gray">
            <a:xfrm>
              <a:off x="4516933" y="3238228"/>
              <a:ext cx="10239" cy="4899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215" name="Alger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85C0291D-F35A-40C6-A751-DB53F0BFB1BA}"/>
                </a:ext>
              </a:extLst>
            </p:cNvPr>
            <p:cNvSpPr>
              <a:spLocks/>
            </p:cNvSpPr>
            <p:nvPr/>
          </p:nvSpPr>
          <p:spPr bwMode="gray">
            <a:xfrm>
              <a:off x="4263525" y="3374180"/>
              <a:ext cx="479940" cy="454396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216" name="Albani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934BC785-C051-4A9D-92C8-8A8C0EA94A70}"/>
                </a:ext>
              </a:extLst>
            </p:cNvPr>
            <p:cNvSpPr>
              <a:spLocks/>
            </p:cNvSpPr>
            <p:nvPr/>
          </p:nvSpPr>
          <p:spPr bwMode="gray">
            <a:xfrm>
              <a:off x="4886808" y="3238228"/>
              <a:ext cx="46075" cy="75937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217" name="South Africa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54DA5617-2D0B-4308-9367-976723AB1BA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842013" y="4859849"/>
              <a:ext cx="367315" cy="317220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sp>
          <p:nvSpPr>
            <p:cNvPr id="218" name="Afghanistan" descr="© INSCALE GmbH, 05.05.2010&#10;http://www.presentationload.com/">
              <a:extLst>
                <a:ext uri="{FF2B5EF4-FFF2-40B4-BE49-F238E27FC236}">
                  <a16:creationId xmlns="" xmlns:a16="http://schemas.microsoft.com/office/drawing/2014/main" id="{BEBBBEC7-96A5-4B65-8E65-E7C7810EC429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9334" y="3339886"/>
              <a:ext cx="294364" cy="230260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endParaRPr>
            </a:p>
          </p:txBody>
        </p:sp>
        <p:grpSp>
          <p:nvGrpSpPr>
            <p:cNvPr id="219" name="Group 198">
              <a:extLst>
                <a:ext uri="{FF2B5EF4-FFF2-40B4-BE49-F238E27FC236}">
                  <a16:creationId xmlns="" xmlns:a16="http://schemas.microsoft.com/office/drawing/2014/main" id="{B727EBCF-6622-4B28-8191-8F0E5E72F7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80408" y="3150044"/>
              <a:ext cx="89589" cy="105332"/>
              <a:chOff x="2184" y="1242"/>
              <a:chExt cx="257" cy="316"/>
            </a:xfrm>
            <a:grpFill/>
          </p:grpSpPr>
          <p:sp>
            <p:nvSpPr>
              <p:cNvPr id="220" name="Freeform 199" descr="© INSCALE GmbH, 05.05.2010&#10;http://www.presentationload.com/">
                <a:extLst>
                  <a:ext uri="{FF2B5EF4-FFF2-40B4-BE49-F238E27FC236}">
                    <a16:creationId xmlns="" xmlns:a16="http://schemas.microsoft.com/office/drawing/2014/main" id="{A64AF837-E1D5-4D95-A438-D7310A4A803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2184" y="1242"/>
                <a:ext cx="257" cy="282"/>
              </a:xfrm>
              <a:custGeom>
                <a:avLst/>
                <a:gdLst/>
                <a:ahLst/>
                <a:cxnLst>
                  <a:cxn ang="0">
                    <a:pos x="464" y="374"/>
                  </a:cxn>
                  <a:cxn ang="0">
                    <a:pos x="453" y="310"/>
                  </a:cxn>
                  <a:cxn ang="0">
                    <a:pos x="453" y="235"/>
                  </a:cxn>
                  <a:cxn ang="0">
                    <a:pos x="378" y="224"/>
                  </a:cxn>
                  <a:cxn ang="0">
                    <a:pos x="302" y="171"/>
                  </a:cxn>
                  <a:cxn ang="0">
                    <a:pos x="291" y="118"/>
                  </a:cxn>
                  <a:cxn ang="0">
                    <a:pos x="259" y="128"/>
                  </a:cxn>
                  <a:cxn ang="0">
                    <a:pos x="216" y="53"/>
                  </a:cxn>
                  <a:cxn ang="0">
                    <a:pos x="87" y="0"/>
                  </a:cxn>
                  <a:cxn ang="0">
                    <a:pos x="0" y="43"/>
                  </a:cxn>
                  <a:cxn ang="0">
                    <a:pos x="32" y="96"/>
                  </a:cxn>
                  <a:cxn ang="0">
                    <a:pos x="65" y="139"/>
                  </a:cxn>
                  <a:cxn ang="0">
                    <a:pos x="54" y="150"/>
                  </a:cxn>
                  <a:cxn ang="0">
                    <a:pos x="32" y="181"/>
                  </a:cxn>
                  <a:cxn ang="0">
                    <a:pos x="32" y="192"/>
                  </a:cxn>
                  <a:cxn ang="0">
                    <a:pos x="76" y="203"/>
                  </a:cxn>
                  <a:cxn ang="0">
                    <a:pos x="87" y="267"/>
                  </a:cxn>
                  <a:cxn ang="0">
                    <a:pos x="65" y="310"/>
                  </a:cxn>
                  <a:cxn ang="0">
                    <a:pos x="98" y="363"/>
                  </a:cxn>
                  <a:cxn ang="0">
                    <a:pos x="119" y="395"/>
                  </a:cxn>
                  <a:cxn ang="0">
                    <a:pos x="157" y="442"/>
                  </a:cxn>
                  <a:cxn ang="0">
                    <a:pos x="173" y="438"/>
                  </a:cxn>
                  <a:cxn ang="0">
                    <a:pos x="180" y="444"/>
                  </a:cxn>
                  <a:cxn ang="0">
                    <a:pos x="230" y="446"/>
                  </a:cxn>
                  <a:cxn ang="0">
                    <a:pos x="237" y="431"/>
                  </a:cxn>
                  <a:cxn ang="0">
                    <a:pos x="258" y="416"/>
                  </a:cxn>
                  <a:cxn ang="0">
                    <a:pos x="266" y="418"/>
                  </a:cxn>
                  <a:cxn ang="0">
                    <a:pos x="268" y="407"/>
                  </a:cxn>
                  <a:cxn ang="0">
                    <a:pos x="267" y="399"/>
                  </a:cxn>
                  <a:cxn ang="0">
                    <a:pos x="254" y="388"/>
                  </a:cxn>
                  <a:cxn ang="0">
                    <a:pos x="262" y="387"/>
                  </a:cxn>
                  <a:cxn ang="0">
                    <a:pos x="279" y="380"/>
                  </a:cxn>
                  <a:cxn ang="0">
                    <a:pos x="288" y="372"/>
                  </a:cxn>
                  <a:cxn ang="0">
                    <a:pos x="298" y="389"/>
                  </a:cxn>
                  <a:cxn ang="0">
                    <a:pos x="292" y="399"/>
                  </a:cxn>
                  <a:cxn ang="0">
                    <a:pos x="309" y="402"/>
                  </a:cxn>
                  <a:cxn ang="0">
                    <a:pos x="321" y="404"/>
                  </a:cxn>
                  <a:cxn ang="0">
                    <a:pos x="326" y="408"/>
                  </a:cxn>
                  <a:cxn ang="0">
                    <a:pos x="328" y="433"/>
                  </a:cxn>
                  <a:cxn ang="0">
                    <a:pos x="334" y="429"/>
                  </a:cxn>
                  <a:cxn ang="0">
                    <a:pos x="335" y="448"/>
                  </a:cxn>
                  <a:cxn ang="0">
                    <a:pos x="348" y="452"/>
                  </a:cxn>
                  <a:cxn ang="0">
                    <a:pos x="356" y="467"/>
                  </a:cxn>
                  <a:cxn ang="0">
                    <a:pos x="354" y="478"/>
                  </a:cxn>
                  <a:cxn ang="0">
                    <a:pos x="356" y="482"/>
                  </a:cxn>
                  <a:cxn ang="0">
                    <a:pos x="369" y="485"/>
                  </a:cxn>
                  <a:cxn ang="0">
                    <a:pos x="381" y="492"/>
                  </a:cxn>
                  <a:cxn ang="0">
                    <a:pos x="390" y="496"/>
                  </a:cxn>
                  <a:cxn ang="0">
                    <a:pos x="399" y="501"/>
                  </a:cxn>
                  <a:cxn ang="0">
                    <a:pos x="392" y="513"/>
                  </a:cxn>
                  <a:cxn ang="0">
                    <a:pos x="384" y="528"/>
                  </a:cxn>
                  <a:cxn ang="0">
                    <a:pos x="376" y="542"/>
                  </a:cxn>
                  <a:cxn ang="0">
                    <a:pos x="453" y="492"/>
                  </a:cxn>
                  <a:cxn ang="0">
                    <a:pos x="486" y="470"/>
                  </a:cxn>
                  <a:cxn ang="0">
                    <a:pos x="486" y="406"/>
                  </a:cxn>
                </a:cxnLst>
                <a:rect l="0" t="0" r="r" b="b"/>
                <a:pathLst>
                  <a:path w="496" h="542">
                    <a:moveTo>
                      <a:pt x="486" y="406"/>
                    </a:moveTo>
                    <a:cubicBezTo>
                      <a:pt x="453" y="395"/>
                      <a:pt x="453" y="395"/>
                      <a:pt x="453" y="395"/>
                    </a:cubicBezTo>
                    <a:cubicBezTo>
                      <a:pt x="464" y="374"/>
                      <a:pt x="464" y="374"/>
                      <a:pt x="464" y="374"/>
                    </a:cubicBezTo>
                    <a:cubicBezTo>
                      <a:pt x="432" y="363"/>
                      <a:pt x="432" y="363"/>
                      <a:pt x="432" y="363"/>
                    </a:cubicBezTo>
                    <a:cubicBezTo>
                      <a:pt x="432" y="331"/>
                      <a:pt x="432" y="331"/>
                      <a:pt x="432" y="331"/>
                    </a:cubicBezTo>
                    <a:cubicBezTo>
                      <a:pt x="453" y="310"/>
                      <a:pt x="453" y="310"/>
                      <a:pt x="453" y="310"/>
                    </a:cubicBezTo>
                    <a:cubicBezTo>
                      <a:pt x="453" y="267"/>
                      <a:pt x="453" y="267"/>
                      <a:pt x="453" y="267"/>
                    </a:cubicBezTo>
                    <a:cubicBezTo>
                      <a:pt x="442" y="256"/>
                      <a:pt x="442" y="256"/>
                      <a:pt x="442" y="256"/>
                    </a:cubicBezTo>
                    <a:cubicBezTo>
                      <a:pt x="453" y="235"/>
                      <a:pt x="453" y="235"/>
                      <a:pt x="453" y="235"/>
                    </a:cubicBezTo>
                    <a:cubicBezTo>
                      <a:pt x="464" y="224"/>
                      <a:pt x="464" y="224"/>
                      <a:pt x="464" y="224"/>
                    </a:cubicBezTo>
                    <a:cubicBezTo>
                      <a:pt x="421" y="213"/>
                      <a:pt x="421" y="213"/>
                      <a:pt x="421" y="213"/>
                    </a:cubicBezTo>
                    <a:cubicBezTo>
                      <a:pt x="378" y="224"/>
                      <a:pt x="378" y="224"/>
                      <a:pt x="378" y="224"/>
                    </a:cubicBezTo>
                    <a:cubicBezTo>
                      <a:pt x="367" y="213"/>
                      <a:pt x="367" y="213"/>
                      <a:pt x="367" y="21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02" y="171"/>
                      <a:pt x="302" y="171"/>
                      <a:pt x="302" y="171"/>
                    </a:cubicBezTo>
                    <a:cubicBezTo>
                      <a:pt x="313" y="160"/>
                      <a:pt x="313" y="160"/>
                      <a:pt x="313" y="160"/>
                    </a:cubicBezTo>
                    <a:cubicBezTo>
                      <a:pt x="313" y="128"/>
                      <a:pt x="313" y="128"/>
                      <a:pt x="313" y="128"/>
                    </a:cubicBezTo>
                    <a:cubicBezTo>
                      <a:pt x="291" y="118"/>
                      <a:pt x="291" y="118"/>
                      <a:pt x="291" y="118"/>
                    </a:cubicBezTo>
                    <a:cubicBezTo>
                      <a:pt x="280" y="118"/>
                      <a:pt x="280" y="118"/>
                      <a:pt x="280" y="118"/>
                    </a:cubicBezTo>
                    <a:cubicBezTo>
                      <a:pt x="270" y="128"/>
                      <a:pt x="270" y="128"/>
                      <a:pt x="270" y="128"/>
                    </a:cubicBezTo>
                    <a:cubicBezTo>
                      <a:pt x="259" y="128"/>
                      <a:pt x="259" y="128"/>
                      <a:pt x="259" y="128"/>
                    </a:cubicBezTo>
                    <a:cubicBezTo>
                      <a:pt x="249" y="118"/>
                      <a:pt x="249" y="118"/>
                      <a:pt x="249" y="118"/>
                    </a:cubicBezTo>
                    <a:cubicBezTo>
                      <a:pt x="227" y="53"/>
                      <a:pt x="227" y="53"/>
                      <a:pt x="227" y="53"/>
                    </a:cubicBezTo>
                    <a:cubicBezTo>
                      <a:pt x="216" y="53"/>
                      <a:pt x="216" y="53"/>
                      <a:pt x="216" y="53"/>
                    </a:cubicBezTo>
                    <a:cubicBezTo>
                      <a:pt x="173" y="21"/>
                      <a:pt x="173" y="21"/>
                      <a:pt x="173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22" y="128"/>
                      <a:pt x="22" y="128"/>
                      <a:pt x="22" y="128"/>
                    </a:cubicBezTo>
                    <a:cubicBezTo>
                      <a:pt x="43" y="128"/>
                      <a:pt x="43" y="128"/>
                      <a:pt x="43" y="128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43" y="160"/>
                      <a:pt x="43" y="160"/>
                      <a:pt x="43" y="160"/>
                    </a:cubicBezTo>
                    <a:cubicBezTo>
                      <a:pt x="32" y="160"/>
                      <a:pt x="32" y="160"/>
                      <a:pt x="32" y="160"/>
                    </a:cubicBezTo>
                    <a:cubicBezTo>
                      <a:pt x="32" y="181"/>
                      <a:pt x="32" y="181"/>
                      <a:pt x="32" y="181"/>
                    </a:cubicBezTo>
                    <a:cubicBezTo>
                      <a:pt x="22" y="181"/>
                      <a:pt x="22" y="181"/>
                      <a:pt x="22" y="181"/>
                    </a:cubicBezTo>
                    <a:cubicBezTo>
                      <a:pt x="22" y="192"/>
                      <a:pt x="22" y="192"/>
                      <a:pt x="22" y="192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54" y="181"/>
                      <a:pt x="54" y="181"/>
                      <a:pt x="54" y="181"/>
                    </a:cubicBezTo>
                    <a:cubicBezTo>
                      <a:pt x="76" y="181"/>
                      <a:pt x="76" y="181"/>
                      <a:pt x="76" y="181"/>
                    </a:cubicBezTo>
                    <a:cubicBezTo>
                      <a:pt x="76" y="203"/>
                      <a:pt x="76" y="203"/>
                      <a:pt x="76" y="203"/>
                    </a:cubicBezTo>
                    <a:cubicBezTo>
                      <a:pt x="43" y="235"/>
                      <a:pt x="43" y="235"/>
                      <a:pt x="43" y="235"/>
                    </a:cubicBezTo>
                    <a:cubicBezTo>
                      <a:pt x="43" y="267"/>
                      <a:pt x="43" y="267"/>
                      <a:pt x="43" y="267"/>
                    </a:cubicBezTo>
                    <a:cubicBezTo>
                      <a:pt x="87" y="267"/>
                      <a:pt x="87" y="267"/>
                      <a:pt x="87" y="267"/>
                    </a:cubicBezTo>
                    <a:cubicBezTo>
                      <a:pt x="98" y="278"/>
                      <a:pt x="98" y="278"/>
                      <a:pt x="98" y="278"/>
                    </a:cubicBezTo>
                    <a:cubicBezTo>
                      <a:pt x="108" y="299"/>
                      <a:pt x="108" y="299"/>
                      <a:pt x="108" y="299"/>
                    </a:cubicBezTo>
                    <a:cubicBezTo>
                      <a:pt x="65" y="310"/>
                      <a:pt x="65" y="310"/>
                      <a:pt x="65" y="310"/>
                    </a:cubicBezTo>
                    <a:cubicBezTo>
                      <a:pt x="87" y="331"/>
                      <a:pt x="87" y="331"/>
                      <a:pt x="87" y="331"/>
                    </a:cubicBezTo>
                    <a:cubicBezTo>
                      <a:pt x="98" y="353"/>
                      <a:pt x="98" y="353"/>
                      <a:pt x="98" y="353"/>
                    </a:cubicBezTo>
                    <a:cubicBezTo>
                      <a:pt x="98" y="363"/>
                      <a:pt x="98" y="363"/>
                      <a:pt x="98" y="363"/>
                    </a:cubicBezTo>
                    <a:cubicBezTo>
                      <a:pt x="87" y="363"/>
                      <a:pt x="87" y="363"/>
                      <a:pt x="87" y="363"/>
                    </a:cubicBezTo>
                    <a:cubicBezTo>
                      <a:pt x="87" y="374"/>
                      <a:pt x="87" y="374"/>
                      <a:pt x="87" y="374"/>
                    </a:cubicBezTo>
                    <a:cubicBezTo>
                      <a:pt x="119" y="395"/>
                      <a:pt x="119" y="395"/>
                      <a:pt x="119" y="395"/>
                    </a:cubicBezTo>
                    <a:cubicBezTo>
                      <a:pt x="140" y="417"/>
                      <a:pt x="140" y="417"/>
                      <a:pt x="140" y="417"/>
                    </a:cubicBezTo>
                    <a:cubicBezTo>
                      <a:pt x="157" y="442"/>
                      <a:pt x="157" y="442"/>
                      <a:pt x="157" y="442"/>
                    </a:cubicBezTo>
                    <a:cubicBezTo>
                      <a:pt x="157" y="442"/>
                      <a:pt x="157" y="442"/>
                      <a:pt x="157" y="442"/>
                    </a:cubicBezTo>
                    <a:cubicBezTo>
                      <a:pt x="159" y="442"/>
                      <a:pt x="161" y="443"/>
                      <a:pt x="166" y="444"/>
                    </a:cubicBezTo>
                    <a:cubicBezTo>
                      <a:pt x="166" y="444"/>
                      <a:pt x="166" y="444"/>
                      <a:pt x="167" y="444"/>
                    </a:cubicBezTo>
                    <a:cubicBezTo>
                      <a:pt x="173" y="438"/>
                      <a:pt x="173" y="438"/>
                      <a:pt x="173" y="438"/>
                    </a:cubicBezTo>
                    <a:cubicBezTo>
                      <a:pt x="173" y="447"/>
                      <a:pt x="173" y="447"/>
                      <a:pt x="173" y="447"/>
                    </a:cubicBezTo>
                    <a:cubicBezTo>
                      <a:pt x="174" y="448"/>
                      <a:pt x="175" y="448"/>
                      <a:pt x="176" y="449"/>
                    </a:cubicBezTo>
                    <a:cubicBezTo>
                      <a:pt x="176" y="449"/>
                      <a:pt x="176" y="449"/>
                      <a:pt x="180" y="444"/>
                    </a:cubicBezTo>
                    <a:cubicBezTo>
                      <a:pt x="180" y="444"/>
                      <a:pt x="180" y="444"/>
                      <a:pt x="199" y="447"/>
                    </a:cubicBezTo>
                    <a:cubicBezTo>
                      <a:pt x="199" y="447"/>
                      <a:pt x="199" y="447"/>
                      <a:pt x="212" y="446"/>
                    </a:cubicBezTo>
                    <a:cubicBezTo>
                      <a:pt x="212" y="446"/>
                      <a:pt x="212" y="446"/>
                      <a:pt x="230" y="446"/>
                    </a:cubicBezTo>
                    <a:cubicBezTo>
                      <a:pt x="230" y="446"/>
                      <a:pt x="230" y="446"/>
                      <a:pt x="240" y="443"/>
                    </a:cubicBezTo>
                    <a:cubicBezTo>
                      <a:pt x="240" y="443"/>
                      <a:pt x="240" y="443"/>
                      <a:pt x="239" y="437"/>
                    </a:cubicBezTo>
                    <a:cubicBezTo>
                      <a:pt x="239" y="437"/>
                      <a:pt x="239" y="437"/>
                      <a:pt x="237" y="431"/>
                    </a:cubicBezTo>
                    <a:cubicBezTo>
                      <a:pt x="237" y="431"/>
                      <a:pt x="237" y="431"/>
                      <a:pt x="245" y="425"/>
                    </a:cubicBezTo>
                    <a:cubicBezTo>
                      <a:pt x="245" y="425"/>
                      <a:pt x="245" y="425"/>
                      <a:pt x="255" y="417"/>
                    </a:cubicBezTo>
                    <a:cubicBezTo>
                      <a:pt x="255" y="417"/>
                      <a:pt x="255" y="417"/>
                      <a:pt x="258" y="416"/>
                    </a:cubicBezTo>
                    <a:cubicBezTo>
                      <a:pt x="258" y="416"/>
                      <a:pt x="258" y="416"/>
                      <a:pt x="258" y="421"/>
                    </a:cubicBezTo>
                    <a:cubicBezTo>
                      <a:pt x="258" y="421"/>
                      <a:pt x="258" y="421"/>
                      <a:pt x="262" y="419"/>
                    </a:cubicBezTo>
                    <a:cubicBezTo>
                      <a:pt x="262" y="419"/>
                      <a:pt x="262" y="419"/>
                      <a:pt x="266" y="418"/>
                    </a:cubicBezTo>
                    <a:cubicBezTo>
                      <a:pt x="266" y="418"/>
                      <a:pt x="266" y="418"/>
                      <a:pt x="263" y="414"/>
                    </a:cubicBezTo>
                    <a:cubicBezTo>
                      <a:pt x="263" y="414"/>
                      <a:pt x="263" y="414"/>
                      <a:pt x="267" y="412"/>
                    </a:cubicBezTo>
                    <a:cubicBezTo>
                      <a:pt x="267" y="412"/>
                      <a:pt x="267" y="412"/>
                      <a:pt x="268" y="407"/>
                    </a:cubicBezTo>
                    <a:cubicBezTo>
                      <a:pt x="268" y="407"/>
                      <a:pt x="268" y="407"/>
                      <a:pt x="264" y="405"/>
                    </a:cubicBezTo>
                    <a:cubicBezTo>
                      <a:pt x="264" y="405"/>
                      <a:pt x="264" y="405"/>
                      <a:pt x="264" y="402"/>
                    </a:cubicBezTo>
                    <a:cubicBezTo>
                      <a:pt x="264" y="402"/>
                      <a:pt x="264" y="402"/>
                      <a:pt x="267" y="399"/>
                    </a:cubicBezTo>
                    <a:cubicBezTo>
                      <a:pt x="267" y="399"/>
                      <a:pt x="267" y="399"/>
                      <a:pt x="266" y="396"/>
                    </a:cubicBezTo>
                    <a:cubicBezTo>
                      <a:pt x="266" y="396"/>
                      <a:pt x="266" y="396"/>
                      <a:pt x="258" y="394"/>
                    </a:cubicBezTo>
                    <a:cubicBezTo>
                      <a:pt x="258" y="394"/>
                      <a:pt x="258" y="394"/>
                      <a:pt x="254" y="388"/>
                    </a:cubicBezTo>
                    <a:cubicBezTo>
                      <a:pt x="254" y="388"/>
                      <a:pt x="254" y="388"/>
                      <a:pt x="256" y="385"/>
                    </a:cubicBezTo>
                    <a:cubicBezTo>
                      <a:pt x="256" y="385"/>
                      <a:pt x="256" y="385"/>
                      <a:pt x="259" y="389"/>
                    </a:cubicBezTo>
                    <a:cubicBezTo>
                      <a:pt x="259" y="389"/>
                      <a:pt x="259" y="389"/>
                      <a:pt x="262" y="387"/>
                    </a:cubicBezTo>
                    <a:cubicBezTo>
                      <a:pt x="262" y="387"/>
                      <a:pt x="262" y="387"/>
                      <a:pt x="267" y="388"/>
                    </a:cubicBezTo>
                    <a:cubicBezTo>
                      <a:pt x="267" y="388"/>
                      <a:pt x="267" y="388"/>
                      <a:pt x="271" y="385"/>
                    </a:cubicBezTo>
                    <a:cubicBezTo>
                      <a:pt x="271" y="385"/>
                      <a:pt x="271" y="385"/>
                      <a:pt x="279" y="380"/>
                    </a:cubicBezTo>
                    <a:cubicBezTo>
                      <a:pt x="279" y="380"/>
                      <a:pt x="279" y="380"/>
                      <a:pt x="282" y="378"/>
                    </a:cubicBezTo>
                    <a:cubicBezTo>
                      <a:pt x="282" y="378"/>
                      <a:pt x="282" y="378"/>
                      <a:pt x="283" y="374"/>
                    </a:cubicBezTo>
                    <a:cubicBezTo>
                      <a:pt x="283" y="374"/>
                      <a:pt x="283" y="374"/>
                      <a:pt x="288" y="372"/>
                    </a:cubicBezTo>
                    <a:cubicBezTo>
                      <a:pt x="288" y="372"/>
                      <a:pt x="288" y="372"/>
                      <a:pt x="293" y="377"/>
                    </a:cubicBezTo>
                    <a:cubicBezTo>
                      <a:pt x="293" y="377"/>
                      <a:pt x="293" y="377"/>
                      <a:pt x="297" y="384"/>
                    </a:cubicBezTo>
                    <a:cubicBezTo>
                      <a:pt x="297" y="384"/>
                      <a:pt x="297" y="384"/>
                      <a:pt x="298" y="389"/>
                    </a:cubicBezTo>
                    <a:cubicBezTo>
                      <a:pt x="298" y="389"/>
                      <a:pt x="298" y="389"/>
                      <a:pt x="298" y="392"/>
                    </a:cubicBezTo>
                    <a:cubicBezTo>
                      <a:pt x="298" y="392"/>
                      <a:pt x="298" y="392"/>
                      <a:pt x="291" y="396"/>
                    </a:cubicBezTo>
                    <a:cubicBezTo>
                      <a:pt x="291" y="396"/>
                      <a:pt x="291" y="396"/>
                      <a:pt x="292" y="399"/>
                    </a:cubicBezTo>
                    <a:cubicBezTo>
                      <a:pt x="292" y="399"/>
                      <a:pt x="292" y="399"/>
                      <a:pt x="299" y="400"/>
                    </a:cubicBezTo>
                    <a:cubicBezTo>
                      <a:pt x="299" y="400"/>
                      <a:pt x="299" y="400"/>
                      <a:pt x="303" y="404"/>
                    </a:cubicBezTo>
                    <a:cubicBezTo>
                      <a:pt x="303" y="404"/>
                      <a:pt x="303" y="404"/>
                      <a:pt x="309" y="402"/>
                    </a:cubicBezTo>
                    <a:cubicBezTo>
                      <a:pt x="309" y="402"/>
                      <a:pt x="309" y="402"/>
                      <a:pt x="314" y="404"/>
                    </a:cubicBezTo>
                    <a:cubicBezTo>
                      <a:pt x="314" y="404"/>
                      <a:pt x="314" y="404"/>
                      <a:pt x="319" y="401"/>
                    </a:cubicBezTo>
                    <a:cubicBezTo>
                      <a:pt x="319" y="401"/>
                      <a:pt x="319" y="401"/>
                      <a:pt x="321" y="404"/>
                    </a:cubicBezTo>
                    <a:cubicBezTo>
                      <a:pt x="321" y="404"/>
                      <a:pt x="321" y="404"/>
                      <a:pt x="318" y="408"/>
                    </a:cubicBezTo>
                    <a:cubicBezTo>
                      <a:pt x="318" y="408"/>
                      <a:pt x="318" y="408"/>
                      <a:pt x="324" y="407"/>
                    </a:cubicBezTo>
                    <a:cubicBezTo>
                      <a:pt x="324" y="407"/>
                      <a:pt x="324" y="407"/>
                      <a:pt x="326" y="408"/>
                    </a:cubicBezTo>
                    <a:cubicBezTo>
                      <a:pt x="326" y="408"/>
                      <a:pt x="326" y="408"/>
                      <a:pt x="324" y="425"/>
                    </a:cubicBezTo>
                    <a:cubicBezTo>
                      <a:pt x="324" y="425"/>
                      <a:pt x="324" y="425"/>
                      <a:pt x="324" y="432"/>
                    </a:cubicBezTo>
                    <a:cubicBezTo>
                      <a:pt x="324" y="432"/>
                      <a:pt x="324" y="432"/>
                      <a:pt x="328" y="433"/>
                    </a:cubicBezTo>
                    <a:cubicBezTo>
                      <a:pt x="328" y="433"/>
                      <a:pt x="328" y="433"/>
                      <a:pt x="330" y="431"/>
                    </a:cubicBezTo>
                    <a:cubicBezTo>
                      <a:pt x="330" y="431"/>
                      <a:pt x="330" y="431"/>
                      <a:pt x="331" y="428"/>
                    </a:cubicBezTo>
                    <a:cubicBezTo>
                      <a:pt x="331" y="428"/>
                      <a:pt x="331" y="428"/>
                      <a:pt x="334" y="429"/>
                    </a:cubicBezTo>
                    <a:cubicBezTo>
                      <a:pt x="334" y="429"/>
                      <a:pt x="334" y="429"/>
                      <a:pt x="336" y="433"/>
                    </a:cubicBezTo>
                    <a:cubicBezTo>
                      <a:pt x="336" y="433"/>
                      <a:pt x="336" y="433"/>
                      <a:pt x="336" y="443"/>
                    </a:cubicBezTo>
                    <a:cubicBezTo>
                      <a:pt x="336" y="443"/>
                      <a:pt x="336" y="443"/>
                      <a:pt x="335" y="448"/>
                    </a:cubicBezTo>
                    <a:cubicBezTo>
                      <a:pt x="335" y="448"/>
                      <a:pt x="335" y="448"/>
                      <a:pt x="339" y="450"/>
                    </a:cubicBezTo>
                    <a:cubicBezTo>
                      <a:pt x="339" y="450"/>
                      <a:pt x="339" y="450"/>
                      <a:pt x="344" y="450"/>
                    </a:cubicBezTo>
                    <a:cubicBezTo>
                      <a:pt x="344" y="450"/>
                      <a:pt x="344" y="450"/>
                      <a:pt x="348" y="452"/>
                    </a:cubicBezTo>
                    <a:cubicBezTo>
                      <a:pt x="348" y="452"/>
                      <a:pt x="348" y="452"/>
                      <a:pt x="353" y="456"/>
                    </a:cubicBezTo>
                    <a:cubicBezTo>
                      <a:pt x="353" y="456"/>
                      <a:pt x="353" y="456"/>
                      <a:pt x="357" y="457"/>
                    </a:cubicBezTo>
                    <a:cubicBezTo>
                      <a:pt x="357" y="457"/>
                      <a:pt x="357" y="457"/>
                      <a:pt x="356" y="467"/>
                    </a:cubicBezTo>
                    <a:cubicBezTo>
                      <a:pt x="356" y="467"/>
                      <a:pt x="356" y="467"/>
                      <a:pt x="356" y="472"/>
                    </a:cubicBezTo>
                    <a:cubicBezTo>
                      <a:pt x="356" y="472"/>
                      <a:pt x="356" y="472"/>
                      <a:pt x="352" y="473"/>
                    </a:cubicBezTo>
                    <a:cubicBezTo>
                      <a:pt x="352" y="473"/>
                      <a:pt x="352" y="473"/>
                      <a:pt x="354" y="478"/>
                    </a:cubicBezTo>
                    <a:cubicBezTo>
                      <a:pt x="354" y="478"/>
                      <a:pt x="354" y="478"/>
                      <a:pt x="351" y="482"/>
                    </a:cubicBezTo>
                    <a:cubicBezTo>
                      <a:pt x="351" y="482"/>
                      <a:pt x="351" y="482"/>
                      <a:pt x="353" y="483"/>
                    </a:cubicBezTo>
                    <a:cubicBezTo>
                      <a:pt x="353" y="483"/>
                      <a:pt x="353" y="483"/>
                      <a:pt x="356" y="482"/>
                    </a:cubicBezTo>
                    <a:cubicBezTo>
                      <a:pt x="356" y="482"/>
                      <a:pt x="356" y="482"/>
                      <a:pt x="361" y="485"/>
                    </a:cubicBezTo>
                    <a:cubicBezTo>
                      <a:pt x="361" y="485"/>
                      <a:pt x="361" y="485"/>
                      <a:pt x="364" y="483"/>
                    </a:cubicBezTo>
                    <a:cubicBezTo>
                      <a:pt x="364" y="483"/>
                      <a:pt x="364" y="483"/>
                      <a:pt x="369" y="485"/>
                    </a:cubicBezTo>
                    <a:cubicBezTo>
                      <a:pt x="369" y="485"/>
                      <a:pt x="369" y="485"/>
                      <a:pt x="372" y="485"/>
                    </a:cubicBezTo>
                    <a:cubicBezTo>
                      <a:pt x="372" y="485"/>
                      <a:pt x="372" y="485"/>
                      <a:pt x="377" y="489"/>
                    </a:cubicBezTo>
                    <a:cubicBezTo>
                      <a:pt x="377" y="489"/>
                      <a:pt x="377" y="489"/>
                      <a:pt x="381" y="492"/>
                    </a:cubicBezTo>
                    <a:cubicBezTo>
                      <a:pt x="381" y="492"/>
                      <a:pt x="381" y="492"/>
                      <a:pt x="383" y="496"/>
                    </a:cubicBezTo>
                    <a:cubicBezTo>
                      <a:pt x="383" y="496"/>
                      <a:pt x="383" y="496"/>
                      <a:pt x="385" y="499"/>
                    </a:cubicBezTo>
                    <a:cubicBezTo>
                      <a:pt x="385" y="499"/>
                      <a:pt x="385" y="499"/>
                      <a:pt x="390" y="496"/>
                    </a:cubicBezTo>
                    <a:cubicBezTo>
                      <a:pt x="390" y="496"/>
                      <a:pt x="390" y="496"/>
                      <a:pt x="394" y="494"/>
                    </a:cubicBezTo>
                    <a:cubicBezTo>
                      <a:pt x="394" y="494"/>
                      <a:pt x="394" y="494"/>
                      <a:pt x="398" y="496"/>
                    </a:cubicBezTo>
                    <a:cubicBezTo>
                      <a:pt x="398" y="496"/>
                      <a:pt x="398" y="496"/>
                      <a:pt x="399" y="501"/>
                    </a:cubicBezTo>
                    <a:cubicBezTo>
                      <a:pt x="399" y="501"/>
                      <a:pt x="399" y="501"/>
                      <a:pt x="395" y="505"/>
                    </a:cubicBezTo>
                    <a:cubicBezTo>
                      <a:pt x="395" y="505"/>
                      <a:pt x="395" y="505"/>
                      <a:pt x="395" y="509"/>
                    </a:cubicBezTo>
                    <a:cubicBezTo>
                      <a:pt x="395" y="509"/>
                      <a:pt x="395" y="509"/>
                      <a:pt x="392" y="513"/>
                    </a:cubicBezTo>
                    <a:cubicBezTo>
                      <a:pt x="392" y="513"/>
                      <a:pt x="392" y="513"/>
                      <a:pt x="392" y="516"/>
                    </a:cubicBezTo>
                    <a:cubicBezTo>
                      <a:pt x="392" y="516"/>
                      <a:pt x="392" y="516"/>
                      <a:pt x="386" y="519"/>
                    </a:cubicBezTo>
                    <a:cubicBezTo>
                      <a:pt x="386" y="519"/>
                      <a:pt x="386" y="519"/>
                      <a:pt x="384" y="528"/>
                    </a:cubicBezTo>
                    <a:cubicBezTo>
                      <a:pt x="384" y="528"/>
                      <a:pt x="384" y="528"/>
                      <a:pt x="379" y="531"/>
                    </a:cubicBezTo>
                    <a:cubicBezTo>
                      <a:pt x="379" y="531"/>
                      <a:pt x="379" y="531"/>
                      <a:pt x="376" y="535"/>
                    </a:cubicBezTo>
                    <a:cubicBezTo>
                      <a:pt x="376" y="535"/>
                      <a:pt x="376" y="535"/>
                      <a:pt x="376" y="542"/>
                    </a:cubicBezTo>
                    <a:cubicBezTo>
                      <a:pt x="432" y="535"/>
                      <a:pt x="432" y="535"/>
                      <a:pt x="432" y="535"/>
                    </a:cubicBezTo>
                    <a:cubicBezTo>
                      <a:pt x="453" y="535"/>
                      <a:pt x="453" y="535"/>
                      <a:pt x="453" y="535"/>
                    </a:cubicBezTo>
                    <a:cubicBezTo>
                      <a:pt x="453" y="492"/>
                      <a:pt x="453" y="492"/>
                      <a:pt x="453" y="492"/>
                    </a:cubicBezTo>
                    <a:cubicBezTo>
                      <a:pt x="442" y="481"/>
                      <a:pt x="442" y="481"/>
                      <a:pt x="442" y="481"/>
                    </a:cubicBezTo>
                    <a:cubicBezTo>
                      <a:pt x="442" y="470"/>
                      <a:pt x="442" y="470"/>
                      <a:pt x="442" y="470"/>
                    </a:cubicBezTo>
                    <a:cubicBezTo>
                      <a:pt x="486" y="470"/>
                      <a:pt x="486" y="470"/>
                      <a:pt x="486" y="470"/>
                    </a:cubicBezTo>
                    <a:cubicBezTo>
                      <a:pt x="496" y="460"/>
                      <a:pt x="496" y="460"/>
                      <a:pt x="496" y="460"/>
                    </a:cubicBezTo>
                    <a:cubicBezTo>
                      <a:pt x="496" y="417"/>
                      <a:pt x="496" y="417"/>
                      <a:pt x="496" y="417"/>
                    </a:cubicBezTo>
                    <a:lnTo>
                      <a:pt x="486" y="406"/>
                    </a:lnTo>
                    <a:close/>
                  </a:path>
                </a:pathLst>
              </a:custGeom>
              <a:grpFill/>
              <a:ln w="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1" name="Freeform 200" descr="© INSCALE GmbH, 05.05.2010&#10;http://www.presentationload.com/">
                <a:extLst>
                  <a:ext uri="{FF2B5EF4-FFF2-40B4-BE49-F238E27FC236}">
                    <a16:creationId xmlns="" xmlns:a16="http://schemas.microsoft.com/office/drawing/2014/main" id="{F7C65F3A-0F38-4855-9ACC-EF978DBE286F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2268" y="1436"/>
                <a:ext cx="121" cy="122"/>
              </a:xfrm>
              <a:custGeom>
                <a:avLst/>
                <a:gdLst/>
                <a:ahLst/>
                <a:cxnLst>
                  <a:cxn ang="0">
                    <a:pos x="6" y="75"/>
                  </a:cxn>
                  <a:cxn ang="0">
                    <a:pos x="0" y="72"/>
                  </a:cxn>
                  <a:cxn ang="0">
                    <a:pos x="227" y="122"/>
                  </a:cxn>
                  <a:cxn ang="0">
                    <a:pos x="218" y="127"/>
                  </a:cxn>
                  <a:cxn ang="0">
                    <a:pos x="214" y="120"/>
                  </a:cxn>
                  <a:cxn ang="0">
                    <a:pos x="206" y="113"/>
                  </a:cxn>
                  <a:cxn ang="0">
                    <a:pos x="197" y="111"/>
                  </a:cxn>
                  <a:cxn ang="0">
                    <a:pos x="190" y="110"/>
                  </a:cxn>
                  <a:cxn ang="0">
                    <a:pos x="185" y="110"/>
                  </a:cxn>
                  <a:cxn ang="0">
                    <a:pos x="185" y="101"/>
                  </a:cxn>
                  <a:cxn ang="0">
                    <a:pos x="189" y="95"/>
                  </a:cxn>
                  <a:cxn ang="0">
                    <a:pos x="187" y="84"/>
                  </a:cxn>
                  <a:cxn ang="0">
                    <a:pos x="177" y="78"/>
                  </a:cxn>
                  <a:cxn ang="0">
                    <a:pos x="169" y="76"/>
                  </a:cxn>
                  <a:cxn ang="0">
                    <a:pos x="170" y="61"/>
                  </a:cxn>
                  <a:cxn ang="0">
                    <a:pos x="165" y="56"/>
                  </a:cxn>
                  <a:cxn ang="0">
                    <a:pos x="161" y="61"/>
                  </a:cxn>
                  <a:cxn ang="0">
                    <a:pos x="157" y="53"/>
                  </a:cxn>
                  <a:cxn ang="0">
                    <a:pos x="158" y="35"/>
                  </a:cxn>
                  <a:cxn ang="0">
                    <a:pos x="154" y="32"/>
                  </a:cxn>
                  <a:cxn ang="0">
                    <a:pos x="147" y="32"/>
                  </a:cxn>
                  <a:cxn ang="0">
                    <a:pos x="137" y="32"/>
                  </a:cxn>
                  <a:cxn ang="0">
                    <a:pos x="126" y="27"/>
                  </a:cxn>
                  <a:cxn ang="0">
                    <a:pos x="131" y="20"/>
                  </a:cxn>
                  <a:cxn ang="0">
                    <a:pos x="130" y="12"/>
                  </a:cxn>
                  <a:cxn ang="0">
                    <a:pos x="122" y="0"/>
                  </a:cxn>
                  <a:cxn ang="0">
                    <a:pos x="115" y="6"/>
                  </a:cxn>
                  <a:cxn ang="0">
                    <a:pos x="104" y="13"/>
                  </a:cxn>
                  <a:cxn ang="0">
                    <a:pos x="96" y="15"/>
                  </a:cxn>
                  <a:cxn ang="0">
                    <a:pos x="89" y="13"/>
                  </a:cxn>
                  <a:cxn ang="0">
                    <a:pos x="91" y="22"/>
                  </a:cxn>
                  <a:cxn ang="0">
                    <a:pos x="101" y="27"/>
                  </a:cxn>
                  <a:cxn ang="0">
                    <a:pos x="97" y="33"/>
                  </a:cxn>
                  <a:cxn ang="0">
                    <a:pos x="100" y="40"/>
                  </a:cxn>
                  <a:cxn ang="0">
                    <a:pos x="99" y="46"/>
                  </a:cxn>
                  <a:cxn ang="0">
                    <a:pos x="92" y="49"/>
                  </a:cxn>
                  <a:cxn ang="0">
                    <a:pos x="88" y="45"/>
                  </a:cxn>
                  <a:cxn ang="0">
                    <a:pos x="70" y="59"/>
                  </a:cxn>
                  <a:cxn ang="0">
                    <a:pos x="73" y="71"/>
                  </a:cxn>
                  <a:cxn ang="0">
                    <a:pos x="45" y="74"/>
                  </a:cxn>
                  <a:cxn ang="0">
                    <a:pos x="14" y="72"/>
                  </a:cxn>
                  <a:cxn ang="0">
                    <a:pos x="6" y="75"/>
                  </a:cxn>
                  <a:cxn ang="0">
                    <a:pos x="6" y="141"/>
                  </a:cxn>
                  <a:cxn ang="0">
                    <a:pos x="14" y="155"/>
                  </a:cxn>
                  <a:cxn ang="0">
                    <a:pos x="27" y="173"/>
                  </a:cxn>
                  <a:cxn ang="0">
                    <a:pos x="50" y="175"/>
                  </a:cxn>
                  <a:cxn ang="0">
                    <a:pos x="60" y="211"/>
                  </a:cxn>
                  <a:cxn ang="0">
                    <a:pos x="60" y="237"/>
                  </a:cxn>
                  <a:cxn ang="0">
                    <a:pos x="92" y="226"/>
                  </a:cxn>
                  <a:cxn ang="0">
                    <a:pos x="138" y="205"/>
                  </a:cxn>
                  <a:cxn ang="0">
                    <a:pos x="146" y="184"/>
                  </a:cxn>
                  <a:cxn ang="0">
                    <a:pos x="189" y="173"/>
                  </a:cxn>
                  <a:cxn ang="0">
                    <a:pos x="209" y="163"/>
                  </a:cxn>
                  <a:cxn ang="0">
                    <a:pos x="217" y="156"/>
                  </a:cxn>
                  <a:cxn ang="0">
                    <a:pos x="225" y="144"/>
                  </a:cxn>
                  <a:cxn ang="0">
                    <a:pos x="228" y="137"/>
                  </a:cxn>
                  <a:cxn ang="0">
                    <a:pos x="232" y="129"/>
                  </a:cxn>
                </a:cxnLst>
                <a:rect l="0" t="0" r="r" b="b"/>
                <a:pathLst>
                  <a:path w="232" h="237">
                    <a:moveTo>
                      <a:pt x="0" y="72"/>
                    </a:moveTo>
                    <a:cubicBezTo>
                      <a:pt x="1" y="72"/>
                      <a:pt x="2" y="73"/>
                      <a:pt x="6" y="75"/>
                    </a:cubicBezTo>
                    <a:cubicBezTo>
                      <a:pt x="6" y="66"/>
                      <a:pt x="6" y="66"/>
                      <a:pt x="6" y="66"/>
                    </a:cubicBezTo>
                    <a:lnTo>
                      <a:pt x="0" y="72"/>
                    </a:lnTo>
                    <a:close/>
                    <a:moveTo>
                      <a:pt x="231" y="124"/>
                    </a:moveTo>
                    <a:cubicBezTo>
                      <a:pt x="227" y="122"/>
                      <a:pt x="227" y="122"/>
                      <a:pt x="227" y="122"/>
                    </a:cubicBezTo>
                    <a:cubicBezTo>
                      <a:pt x="223" y="124"/>
                      <a:pt x="223" y="124"/>
                      <a:pt x="223" y="124"/>
                    </a:cubicBezTo>
                    <a:cubicBezTo>
                      <a:pt x="218" y="127"/>
                      <a:pt x="218" y="127"/>
                      <a:pt x="218" y="127"/>
                    </a:cubicBezTo>
                    <a:cubicBezTo>
                      <a:pt x="216" y="124"/>
                      <a:pt x="216" y="124"/>
                      <a:pt x="216" y="124"/>
                    </a:cubicBezTo>
                    <a:cubicBezTo>
                      <a:pt x="214" y="120"/>
                      <a:pt x="214" y="120"/>
                      <a:pt x="214" y="120"/>
                    </a:cubicBezTo>
                    <a:cubicBezTo>
                      <a:pt x="210" y="117"/>
                      <a:pt x="210" y="117"/>
                      <a:pt x="210" y="117"/>
                    </a:cubicBezTo>
                    <a:cubicBezTo>
                      <a:pt x="206" y="113"/>
                      <a:pt x="206" y="113"/>
                      <a:pt x="206" y="113"/>
                    </a:cubicBezTo>
                    <a:cubicBezTo>
                      <a:pt x="202" y="113"/>
                      <a:pt x="202" y="113"/>
                      <a:pt x="202" y="113"/>
                    </a:cubicBezTo>
                    <a:cubicBezTo>
                      <a:pt x="197" y="111"/>
                      <a:pt x="197" y="111"/>
                      <a:pt x="197" y="111"/>
                    </a:cubicBezTo>
                    <a:cubicBezTo>
                      <a:pt x="195" y="113"/>
                      <a:pt x="195" y="113"/>
                      <a:pt x="195" y="113"/>
                    </a:cubicBezTo>
                    <a:cubicBezTo>
                      <a:pt x="190" y="110"/>
                      <a:pt x="190" y="110"/>
                      <a:pt x="190" y="110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5" y="110"/>
                      <a:pt x="185" y="110"/>
                      <a:pt x="185" y="110"/>
                    </a:cubicBezTo>
                    <a:cubicBezTo>
                      <a:pt x="187" y="106"/>
                      <a:pt x="187" y="106"/>
                      <a:pt x="187" y="106"/>
                    </a:cubicBezTo>
                    <a:cubicBezTo>
                      <a:pt x="185" y="101"/>
                      <a:pt x="185" y="101"/>
                      <a:pt x="185" y="101"/>
                    </a:cubicBezTo>
                    <a:cubicBezTo>
                      <a:pt x="189" y="100"/>
                      <a:pt x="189" y="100"/>
                      <a:pt x="189" y="100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91" y="85"/>
                      <a:pt x="191" y="85"/>
                      <a:pt x="191" y="85"/>
                    </a:cubicBezTo>
                    <a:cubicBezTo>
                      <a:pt x="187" y="84"/>
                      <a:pt x="187" y="84"/>
                      <a:pt x="187" y="84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77" y="78"/>
                      <a:pt x="177" y="78"/>
                      <a:pt x="177" y="78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69" y="71"/>
                      <a:pt x="169" y="71"/>
                      <a:pt x="169" y="71"/>
                    </a:cubicBezTo>
                    <a:cubicBezTo>
                      <a:pt x="170" y="61"/>
                      <a:pt x="170" y="61"/>
                      <a:pt x="170" y="61"/>
                    </a:cubicBezTo>
                    <a:cubicBezTo>
                      <a:pt x="167" y="57"/>
                      <a:pt x="167" y="57"/>
                      <a:pt x="167" y="57"/>
                    </a:cubicBezTo>
                    <a:cubicBezTo>
                      <a:pt x="165" y="56"/>
                      <a:pt x="165" y="56"/>
                      <a:pt x="165" y="56"/>
                    </a:cubicBezTo>
                    <a:cubicBezTo>
                      <a:pt x="163" y="59"/>
                      <a:pt x="163" y="59"/>
                      <a:pt x="163" y="59"/>
                    </a:cubicBezTo>
                    <a:cubicBezTo>
                      <a:pt x="161" y="61"/>
                      <a:pt x="161" y="61"/>
                      <a:pt x="161" y="61"/>
                    </a:cubicBezTo>
                    <a:cubicBezTo>
                      <a:pt x="158" y="60"/>
                      <a:pt x="158" y="60"/>
                      <a:pt x="158" y="60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9" y="36"/>
                      <a:pt x="159" y="36"/>
                      <a:pt x="159" y="36"/>
                    </a:cubicBezTo>
                    <a:cubicBezTo>
                      <a:pt x="158" y="35"/>
                      <a:pt x="158" y="35"/>
                      <a:pt x="158" y="35"/>
                    </a:cubicBezTo>
                    <a:cubicBezTo>
                      <a:pt x="151" y="36"/>
                      <a:pt x="151" y="36"/>
                      <a:pt x="151" y="36"/>
                    </a:cubicBezTo>
                    <a:cubicBezTo>
                      <a:pt x="154" y="32"/>
                      <a:pt x="154" y="32"/>
                      <a:pt x="154" y="32"/>
                    </a:cubicBezTo>
                    <a:cubicBezTo>
                      <a:pt x="152" y="29"/>
                      <a:pt x="152" y="29"/>
                      <a:pt x="152" y="29"/>
                    </a:cubicBezTo>
                    <a:cubicBezTo>
                      <a:pt x="147" y="32"/>
                      <a:pt x="147" y="32"/>
                      <a:pt x="147" y="32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26" y="27"/>
                      <a:pt x="126" y="27"/>
                      <a:pt x="126" y="27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31" y="20"/>
                      <a:pt x="131" y="20"/>
                      <a:pt x="131" y="20"/>
                    </a:cubicBezTo>
                    <a:cubicBezTo>
                      <a:pt x="131" y="17"/>
                      <a:pt x="131" y="17"/>
                      <a:pt x="131" y="17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0" y="40"/>
                      <a:pt x="100" y="40"/>
                      <a:pt x="100" y="40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96" y="47"/>
                      <a:pt x="96" y="47"/>
                      <a:pt x="96" y="47"/>
                    </a:cubicBezTo>
                    <a:cubicBezTo>
                      <a:pt x="92" y="49"/>
                      <a:pt x="92" y="49"/>
                      <a:pt x="92" y="49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78" y="53"/>
                      <a:pt x="78" y="53"/>
                      <a:pt x="78" y="53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8" y="76"/>
                      <a:pt x="7" y="76"/>
                      <a:pt x="6" y="75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4"/>
                      <a:pt x="14" y="155"/>
                      <a:pt x="14" y="155"/>
                    </a:cubicBezTo>
                    <a:cubicBezTo>
                      <a:pt x="14" y="155"/>
                      <a:pt x="15" y="155"/>
                      <a:pt x="16" y="156"/>
                    </a:cubicBezTo>
                    <a:cubicBezTo>
                      <a:pt x="27" y="173"/>
                      <a:pt x="27" y="173"/>
                      <a:pt x="27" y="173"/>
                    </a:cubicBezTo>
                    <a:cubicBezTo>
                      <a:pt x="48" y="173"/>
                      <a:pt x="48" y="173"/>
                      <a:pt x="48" y="173"/>
                    </a:cubicBezTo>
                    <a:cubicBezTo>
                      <a:pt x="48" y="173"/>
                      <a:pt x="49" y="174"/>
                      <a:pt x="50" y="175"/>
                    </a:cubicBezTo>
                    <a:cubicBezTo>
                      <a:pt x="59" y="201"/>
                      <a:pt x="59" y="201"/>
                      <a:pt x="59" y="201"/>
                    </a:cubicBezTo>
                    <a:cubicBezTo>
                      <a:pt x="59" y="205"/>
                      <a:pt x="60" y="208"/>
                      <a:pt x="60" y="211"/>
                    </a:cubicBezTo>
                    <a:cubicBezTo>
                      <a:pt x="60" y="229"/>
                      <a:pt x="60" y="229"/>
                      <a:pt x="60" y="229"/>
                    </a:cubicBezTo>
                    <a:cubicBezTo>
                      <a:pt x="60" y="237"/>
                      <a:pt x="60" y="237"/>
                      <a:pt x="60" y="237"/>
                    </a:cubicBezTo>
                    <a:cubicBezTo>
                      <a:pt x="76" y="232"/>
                      <a:pt x="76" y="232"/>
                      <a:pt x="76" y="232"/>
                    </a:cubicBezTo>
                    <a:cubicBezTo>
                      <a:pt x="92" y="226"/>
                      <a:pt x="92" y="226"/>
                      <a:pt x="92" y="226"/>
                    </a:cubicBezTo>
                    <a:cubicBezTo>
                      <a:pt x="103" y="205"/>
                      <a:pt x="103" y="205"/>
                      <a:pt x="103" y="205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46" y="205"/>
                      <a:pt x="146" y="205"/>
                      <a:pt x="146" y="205"/>
                    </a:cubicBezTo>
                    <a:cubicBezTo>
                      <a:pt x="146" y="184"/>
                      <a:pt x="146" y="184"/>
                      <a:pt x="146" y="184"/>
                    </a:cubicBezTo>
                    <a:cubicBezTo>
                      <a:pt x="178" y="184"/>
                      <a:pt x="178" y="184"/>
                      <a:pt x="178" y="184"/>
                    </a:cubicBezTo>
                    <a:cubicBezTo>
                      <a:pt x="189" y="173"/>
                      <a:pt x="189" y="173"/>
                      <a:pt x="189" y="173"/>
                    </a:cubicBezTo>
                    <a:cubicBezTo>
                      <a:pt x="210" y="170"/>
                      <a:pt x="210" y="170"/>
                      <a:pt x="210" y="170"/>
                    </a:cubicBezTo>
                    <a:cubicBezTo>
                      <a:pt x="209" y="163"/>
                      <a:pt x="209" y="163"/>
                      <a:pt x="209" y="163"/>
                    </a:cubicBezTo>
                    <a:cubicBezTo>
                      <a:pt x="213" y="159"/>
                      <a:pt x="213" y="159"/>
                      <a:pt x="213" y="159"/>
                    </a:cubicBezTo>
                    <a:cubicBezTo>
                      <a:pt x="217" y="156"/>
                      <a:pt x="217" y="156"/>
                      <a:pt x="217" y="156"/>
                    </a:cubicBezTo>
                    <a:cubicBezTo>
                      <a:pt x="219" y="147"/>
                      <a:pt x="219" y="147"/>
                      <a:pt x="219" y="147"/>
                    </a:cubicBezTo>
                    <a:cubicBezTo>
                      <a:pt x="225" y="144"/>
                      <a:pt x="225" y="144"/>
                      <a:pt x="225" y="144"/>
                    </a:cubicBezTo>
                    <a:cubicBezTo>
                      <a:pt x="225" y="141"/>
                      <a:pt x="225" y="141"/>
                      <a:pt x="225" y="141"/>
                    </a:cubicBezTo>
                    <a:cubicBezTo>
                      <a:pt x="228" y="137"/>
                      <a:pt x="228" y="137"/>
                      <a:pt x="228" y="137"/>
                    </a:cubicBezTo>
                    <a:cubicBezTo>
                      <a:pt x="229" y="133"/>
                      <a:pt x="229" y="133"/>
                      <a:pt x="229" y="133"/>
                    </a:cubicBezTo>
                    <a:cubicBezTo>
                      <a:pt x="232" y="129"/>
                      <a:pt x="232" y="129"/>
                      <a:pt x="232" y="129"/>
                    </a:cubicBezTo>
                    <a:cubicBezTo>
                      <a:pt x="231" y="124"/>
                      <a:pt x="231" y="124"/>
                      <a:pt x="231" y="124"/>
                    </a:cubicBezTo>
                    <a:close/>
                  </a:path>
                </a:pathLst>
              </a:custGeom>
              <a:grpFill/>
              <a:ln w="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4" name="Straight Connector 3">
            <a:extLst>
              <a:ext uri="{FF2B5EF4-FFF2-40B4-BE49-F238E27FC236}">
                <a16:creationId xmlns="" xmlns:a16="http://schemas.microsoft.com/office/drawing/2014/main" id="{C5F43E7D-C24D-4FAF-AB5E-64E6642352F4}"/>
              </a:ext>
            </a:extLst>
          </p:cNvPr>
          <p:cNvCxnSpPr/>
          <p:nvPr/>
        </p:nvCxnSpPr>
        <p:spPr>
          <a:xfrm>
            <a:off x="4146189" y="5120116"/>
            <a:ext cx="0" cy="88900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="" xmlns:a16="http://schemas.microsoft.com/office/drawing/2014/main" id="{CE9C3BBD-2E9E-419E-BD65-99CB74C88E43}"/>
              </a:ext>
            </a:extLst>
          </p:cNvPr>
          <p:cNvCxnSpPr/>
          <p:nvPr/>
        </p:nvCxnSpPr>
        <p:spPr>
          <a:xfrm>
            <a:off x="8045811" y="5120116"/>
            <a:ext cx="0" cy="88900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TextBox 232">
            <a:extLst>
              <a:ext uri="{FF2B5EF4-FFF2-40B4-BE49-F238E27FC236}">
                <a16:creationId xmlns="" xmlns:a16="http://schemas.microsoft.com/office/drawing/2014/main" id="{6EFB9A38-18D2-4302-8517-54DE9653DA5D}"/>
              </a:ext>
            </a:extLst>
          </p:cNvPr>
          <p:cNvSpPr txBox="1"/>
          <p:nvPr/>
        </p:nvSpPr>
        <p:spPr>
          <a:xfrm>
            <a:off x="2049467" y="5151801"/>
            <a:ext cx="1828800" cy="615553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ea typeface="+mn-ea"/>
                <a:cs typeface="+mn-cs"/>
              </a:rPr>
              <a:t>97%</a:t>
            </a:r>
          </a:p>
        </p:txBody>
      </p:sp>
      <p:grpSp>
        <p:nvGrpSpPr>
          <p:cNvPr id="234" name="Group 233">
            <a:extLst>
              <a:ext uri="{FF2B5EF4-FFF2-40B4-BE49-F238E27FC236}">
                <a16:creationId xmlns="" xmlns:a16="http://schemas.microsoft.com/office/drawing/2014/main" id="{48332A6B-249C-4CA9-904E-6A9BA2FDA998}"/>
              </a:ext>
            </a:extLst>
          </p:cNvPr>
          <p:cNvGrpSpPr/>
          <p:nvPr/>
        </p:nvGrpSpPr>
        <p:grpSpPr>
          <a:xfrm>
            <a:off x="5181600" y="5151801"/>
            <a:ext cx="1828800" cy="825630"/>
            <a:chOff x="4505304" y="2062321"/>
            <a:chExt cx="885775" cy="825630"/>
          </a:xfrm>
        </p:grpSpPr>
        <p:sp>
          <p:nvSpPr>
            <p:cNvPr id="235" name="TextBox 234">
              <a:extLst>
                <a:ext uri="{FF2B5EF4-FFF2-40B4-BE49-F238E27FC236}">
                  <a16:creationId xmlns="" xmlns:a16="http://schemas.microsoft.com/office/drawing/2014/main" id="{E16546C2-B94A-4364-B05B-4FEEF3364E87}"/>
                </a:ext>
              </a:extLst>
            </p:cNvPr>
            <p:cNvSpPr txBox="1"/>
            <p:nvPr/>
          </p:nvSpPr>
          <p:spPr>
            <a:xfrm>
              <a:off x="4522818" y="2062321"/>
              <a:ext cx="850746" cy="615553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ea typeface="+mn-ea"/>
                  <a:cs typeface="+mn-cs"/>
                </a:rPr>
                <a:t>780</a:t>
              </a:r>
            </a:p>
          </p:txBody>
        </p:sp>
        <p:sp>
          <p:nvSpPr>
            <p:cNvPr id="236" name="TextBox 235">
              <a:extLst>
                <a:ext uri="{FF2B5EF4-FFF2-40B4-BE49-F238E27FC236}">
                  <a16:creationId xmlns="" xmlns:a16="http://schemas.microsoft.com/office/drawing/2014/main" id="{16CFB2BC-38B3-4699-9DD2-760105B6CE5E}"/>
                </a:ext>
              </a:extLst>
            </p:cNvPr>
            <p:cNvSpPr txBox="1"/>
            <p:nvPr/>
          </p:nvSpPr>
          <p:spPr>
            <a:xfrm>
              <a:off x="4505304" y="2672507"/>
              <a:ext cx="885775" cy="215444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ea typeface="+mn-ea"/>
                  <a:cs typeface="+mn-cs"/>
                </a:rPr>
                <a:t>MILLION PEOPLE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ea typeface="+mn-ea"/>
                  <a:cs typeface="+mn-cs"/>
                </a:rPr>
                <a:t> </a:t>
              </a:r>
            </a:p>
          </p:txBody>
        </p:sp>
      </p:grpSp>
      <p:grpSp>
        <p:nvGrpSpPr>
          <p:cNvPr id="237" name="Group 236">
            <a:extLst>
              <a:ext uri="{FF2B5EF4-FFF2-40B4-BE49-F238E27FC236}">
                <a16:creationId xmlns="" xmlns:a16="http://schemas.microsoft.com/office/drawing/2014/main" id="{3C3330AD-E81D-4ECE-8FAE-66C33F913808}"/>
              </a:ext>
            </a:extLst>
          </p:cNvPr>
          <p:cNvGrpSpPr/>
          <p:nvPr/>
        </p:nvGrpSpPr>
        <p:grpSpPr>
          <a:xfrm>
            <a:off x="8313733" y="5151801"/>
            <a:ext cx="1828800" cy="818877"/>
            <a:chOff x="4505304" y="2062321"/>
            <a:chExt cx="885775" cy="818877"/>
          </a:xfrm>
        </p:grpSpPr>
        <p:sp>
          <p:nvSpPr>
            <p:cNvPr id="238" name="TextBox 237">
              <a:extLst>
                <a:ext uri="{FF2B5EF4-FFF2-40B4-BE49-F238E27FC236}">
                  <a16:creationId xmlns="" xmlns:a16="http://schemas.microsoft.com/office/drawing/2014/main" id="{38DA39F5-C988-45DE-86FA-4E4BB9BD5D61}"/>
                </a:ext>
              </a:extLst>
            </p:cNvPr>
            <p:cNvSpPr txBox="1"/>
            <p:nvPr/>
          </p:nvSpPr>
          <p:spPr>
            <a:xfrm>
              <a:off x="4522818" y="2062321"/>
              <a:ext cx="850746" cy="615553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2.5</a:t>
              </a:r>
            </a:p>
          </p:txBody>
        </p:sp>
        <p:sp>
          <p:nvSpPr>
            <p:cNvPr id="239" name="TextBox 238">
              <a:extLst>
                <a:ext uri="{FF2B5EF4-FFF2-40B4-BE49-F238E27FC236}">
                  <a16:creationId xmlns="" xmlns:a16="http://schemas.microsoft.com/office/drawing/2014/main" id="{8FF7228C-79D6-499D-9B53-92B6DA42E88B}"/>
                </a:ext>
              </a:extLst>
            </p:cNvPr>
            <p:cNvSpPr txBox="1"/>
            <p:nvPr/>
          </p:nvSpPr>
          <p:spPr>
            <a:xfrm>
              <a:off x="4505304" y="2665754"/>
              <a:ext cx="885775" cy="215444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BILLION PEOPLE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 </a:t>
              </a:r>
            </a:p>
          </p:txBody>
        </p:sp>
      </p:grpSp>
      <p:sp>
        <p:nvSpPr>
          <p:cNvPr id="240" name="TextBox 239">
            <a:extLst>
              <a:ext uri="{FF2B5EF4-FFF2-40B4-BE49-F238E27FC236}">
                <a16:creationId xmlns="" xmlns:a16="http://schemas.microsoft.com/office/drawing/2014/main" id="{BACEB18D-CEE8-4F74-BAB1-EE19122F0F51}"/>
              </a:ext>
            </a:extLst>
          </p:cNvPr>
          <p:cNvSpPr txBox="1"/>
          <p:nvPr/>
        </p:nvSpPr>
        <p:spPr>
          <a:xfrm>
            <a:off x="2049467" y="5761987"/>
            <a:ext cx="1828800" cy="215444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 dirty="0">
                <a:solidFill>
                  <a:schemeClr val="accent1"/>
                </a:solidFill>
              </a:rPr>
              <a:t>ECONOMIC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8914589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sp>
        <p:nvSpPr>
          <p:cNvPr id="4680" name="Rectangle: Rounded Corners 4679">
            <a:extLst>
              <a:ext uri="{FF2B5EF4-FFF2-40B4-BE49-F238E27FC236}">
                <a16:creationId xmlns="" xmlns:a16="http://schemas.microsoft.com/office/drawing/2014/main" id="{C67D7072-E7C4-4B48-B78D-A4C2F2E2DFE3}"/>
              </a:ext>
            </a:extLst>
          </p:cNvPr>
          <p:cNvSpPr/>
          <p:nvPr/>
        </p:nvSpPr>
        <p:spPr>
          <a:xfrm rot="18900000">
            <a:off x="4279900" y="2877463"/>
            <a:ext cx="1496910" cy="1496909"/>
          </a:xfrm>
          <a:prstGeom prst="roundRect">
            <a:avLst>
              <a:gd name="adj" fmla="val 778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87" name="Rectangle: Rounded Corners 4686">
            <a:extLst>
              <a:ext uri="{FF2B5EF4-FFF2-40B4-BE49-F238E27FC236}">
                <a16:creationId xmlns="" xmlns:a16="http://schemas.microsoft.com/office/drawing/2014/main" id="{8089B88D-13D3-44B3-B974-33173698E7C2}"/>
              </a:ext>
            </a:extLst>
          </p:cNvPr>
          <p:cNvSpPr/>
          <p:nvPr/>
        </p:nvSpPr>
        <p:spPr>
          <a:xfrm rot="2700000" flipH="1">
            <a:off x="6415190" y="2877463"/>
            <a:ext cx="1496910" cy="1496909"/>
          </a:xfrm>
          <a:prstGeom prst="roundRect">
            <a:avLst>
              <a:gd name="adj" fmla="val 778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90" name="Rectangle: Rounded Corners 4689">
            <a:extLst>
              <a:ext uri="{FF2B5EF4-FFF2-40B4-BE49-F238E27FC236}">
                <a16:creationId xmlns="" xmlns:a16="http://schemas.microsoft.com/office/drawing/2014/main" id="{C5423BA0-2ECA-490B-945C-725BE2DECE53}"/>
              </a:ext>
            </a:extLst>
          </p:cNvPr>
          <p:cNvSpPr/>
          <p:nvPr/>
        </p:nvSpPr>
        <p:spPr>
          <a:xfrm rot="2700000">
            <a:off x="5347546" y="1735807"/>
            <a:ext cx="1496909" cy="1496910"/>
          </a:xfrm>
          <a:prstGeom prst="roundRect">
            <a:avLst>
              <a:gd name="adj" fmla="val 778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94" name="Rectangle: Rounded Corners 4693">
            <a:extLst>
              <a:ext uri="{FF2B5EF4-FFF2-40B4-BE49-F238E27FC236}">
                <a16:creationId xmlns="" xmlns:a16="http://schemas.microsoft.com/office/drawing/2014/main" id="{F35B89E2-E1E2-4969-B9C1-72716871E279}"/>
              </a:ext>
            </a:extLst>
          </p:cNvPr>
          <p:cNvSpPr/>
          <p:nvPr/>
        </p:nvSpPr>
        <p:spPr>
          <a:xfrm rot="18900000" flipV="1">
            <a:off x="5347545" y="4019120"/>
            <a:ext cx="1496909" cy="1496910"/>
          </a:xfrm>
          <a:prstGeom prst="roundRect">
            <a:avLst>
              <a:gd name="adj" fmla="val 778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96" name="Group 4695">
            <a:extLst>
              <a:ext uri="{FF2B5EF4-FFF2-40B4-BE49-F238E27FC236}">
                <a16:creationId xmlns="" xmlns:a16="http://schemas.microsoft.com/office/drawing/2014/main" id="{EC43F0C3-901E-419A-8728-8BAC5930C9FF}"/>
              </a:ext>
            </a:extLst>
          </p:cNvPr>
          <p:cNvGrpSpPr/>
          <p:nvPr/>
        </p:nvGrpSpPr>
        <p:grpSpPr>
          <a:xfrm>
            <a:off x="4934226" y="2478480"/>
            <a:ext cx="2306200" cy="2302701"/>
            <a:chOff x="4571032" y="2119772"/>
            <a:chExt cx="3027158" cy="3022569"/>
          </a:xfrm>
          <a:gradFill>
            <a:gsLst>
              <a:gs pos="0">
                <a:schemeClr val="tx2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</p:grpSpPr>
        <p:sp>
          <p:nvSpPr>
            <p:cNvPr id="4681" name="Rectangle: Rounded Corners 4680">
              <a:extLst>
                <a:ext uri="{FF2B5EF4-FFF2-40B4-BE49-F238E27FC236}">
                  <a16:creationId xmlns="" xmlns:a16="http://schemas.microsoft.com/office/drawing/2014/main" id="{696ED531-9734-4C58-90B1-6C4C6F8E72FA}"/>
                </a:ext>
              </a:extLst>
            </p:cNvPr>
            <p:cNvSpPr/>
            <p:nvPr/>
          </p:nvSpPr>
          <p:spPr>
            <a:xfrm rot="18900000">
              <a:off x="4571032" y="2999248"/>
              <a:ext cx="1253350" cy="1253352"/>
            </a:xfrm>
            <a:prstGeom prst="roundRect">
              <a:avLst>
                <a:gd name="adj" fmla="val 778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8" name="Rectangle: Rounded Corners 4687">
              <a:extLst>
                <a:ext uri="{FF2B5EF4-FFF2-40B4-BE49-F238E27FC236}">
                  <a16:creationId xmlns="" xmlns:a16="http://schemas.microsoft.com/office/drawing/2014/main" id="{FDA340A4-F055-44E5-B419-1C2D3E835F00}"/>
                </a:ext>
              </a:extLst>
            </p:cNvPr>
            <p:cNvSpPr/>
            <p:nvPr/>
          </p:nvSpPr>
          <p:spPr>
            <a:xfrm rot="2700000" flipH="1">
              <a:off x="6363704" y="3008679"/>
              <a:ext cx="1234485" cy="1234487"/>
            </a:xfrm>
            <a:prstGeom prst="roundRect">
              <a:avLst>
                <a:gd name="adj" fmla="val 778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1" name="Rectangle: Rounded Corners 4690">
              <a:extLst>
                <a:ext uri="{FF2B5EF4-FFF2-40B4-BE49-F238E27FC236}">
                  <a16:creationId xmlns="" xmlns:a16="http://schemas.microsoft.com/office/drawing/2014/main" id="{3C732124-5396-4679-850B-BDC182080917}"/>
                </a:ext>
              </a:extLst>
            </p:cNvPr>
            <p:cNvSpPr/>
            <p:nvPr/>
          </p:nvSpPr>
          <p:spPr>
            <a:xfrm rot="2700000">
              <a:off x="5517355" y="2119773"/>
              <a:ext cx="1157284" cy="1157282"/>
            </a:xfrm>
            <a:prstGeom prst="roundRect">
              <a:avLst>
                <a:gd name="adj" fmla="val 778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5" name="Rectangle: Rounded Corners 4694">
              <a:extLst>
                <a:ext uri="{FF2B5EF4-FFF2-40B4-BE49-F238E27FC236}">
                  <a16:creationId xmlns="" xmlns:a16="http://schemas.microsoft.com/office/drawing/2014/main" id="{9DE72C25-7EAB-47E5-90F1-EBCA3AC4E47B}"/>
                </a:ext>
              </a:extLst>
            </p:cNvPr>
            <p:cNvSpPr/>
            <p:nvPr/>
          </p:nvSpPr>
          <p:spPr>
            <a:xfrm rot="18900000" flipV="1">
              <a:off x="5513103" y="3976549"/>
              <a:ext cx="1165792" cy="1165792"/>
            </a:xfrm>
            <a:prstGeom prst="roundRect">
              <a:avLst>
                <a:gd name="adj" fmla="val 7787"/>
              </a:avLst>
            </a:prstGeom>
            <a:grpFill/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98" name="Group 4697">
            <a:extLst>
              <a:ext uri="{FF2B5EF4-FFF2-40B4-BE49-F238E27FC236}">
                <a16:creationId xmlns="" xmlns:a16="http://schemas.microsoft.com/office/drawing/2014/main" id="{7CFC4507-4161-43F3-AADD-EF61AAA38E1E}"/>
              </a:ext>
            </a:extLst>
          </p:cNvPr>
          <p:cNvGrpSpPr/>
          <p:nvPr/>
        </p:nvGrpSpPr>
        <p:grpSpPr>
          <a:xfrm>
            <a:off x="6626518" y="3476625"/>
            <a:ext cx="287337" cy="285750"/>
            <a:chOff x="7018338" y="4656138"/>
            <a:chExt cx="287337" cy="285750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4699" name="Freeform 4604">
              <a:extLst>
                <a:ext uri="{FF2B5EF4-FFF2-40B4-BE49-F238E27FC236}">
                  <a16:creationId xmlns="" xmlns:a16="http://schemas.microsoft.com/office/drawing/2014/main" id="{135B7CA4-80F7-4E50-80CD-699701DEE3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8338" y="4656138"/>
              <a:ext cx="230188" cy="285750"/>
            </a:xfrm>
            <a:custGeom>
              <a:avLst/>
              <a:gdLst>
                <a:gd name="T0" fmla="*/ 351 w 723"/>
                <a:gd name="T1" fmla="*/ 416 h 903"/>
                <a:gd name="T2" fmla="*/ 348 w 723"/>
                <a:gd name="T3" fmla="*/ 400 h 903"/>
                <a:gd name="T4" fmla="*/ 362 w 723"/>
                <a:gd name="T5" fmla="*/ 391 h 903"/>
                <a:gd name="T6" fmla="*/ 525 w 723"/>
                <a:gd name="T7" fmla="*/ 398 h 903"/>
                <a:gd name="T8" fmla="*/ 525 w 723"/>
                <a:gd name="T9" fmla="*/ 414 h 903"/>
                <a:gd name="T10" fmla="*/ 513 w 723"/>
                <a:gd name="T11" fmla="*/ 572 h 903"/>
                <a:gd name="T12" fmla="*/ 349 w 723"/>
                <a:gd name="T13" fmla="*/ 565 h 903"/>
                <a:gd name="T14" fmla="*/ 349 w 723"/>
                <a:gd name="T15" fmla="*/ 548 h 903"/>
                <a:gd name="T16" fmla="*/ 513 w 723"/>
                <a:gd name="T17" fmla="*/ 542 h 903"/>
                <a:gd name="T18" fmla="*/ 526 w 723"/>
                <a:gd name="T19" fmla="*/ 551 h 903"/>
                <a:gd name="T20" fmla="*/ 523 w 723"/>
                <a:gd name="T21" fmla="*/ 568 h 903"/>
                <a:gd name="T22" fmla="*/ 362 w 723"/>
                <a:gd name="T23" fmla="*/ 722 h 903"/>
                <a:gd name="T24" fmla="*/ 348 w 723"/>
                <a:gd name="T25" fmla="*/ 713 h 903"/>
                <a:gd name="T26" fmla="*/ 351 w 723"/>
                <a:gd name="T27" fmla="*/ 696 h 903"/>
                <a:gd name="T28" fmla="*/ 515 w 723"/>
                <a:gd name="T29" fmla="*/ 693 h 903"/>
                <a:gd name="T30" fmla="*/ 528 w 723"/>
                <a:gd name="T31" fmla="*/ 704 h 903"/>
                <a:gd name="T32" fmla="*/ 521 w 723"/>
                <a:gd name="T33" fmla="*/ 720 h 903"/>
                <a:gd name="T34" fmla="*/ 232 w 723"/>
                <a:gd name="T35" fmla="*/ 405 h 903"/>
                <a:gd name="T36" fmla="*/ 198 w 723"/>
                <a:gd name="T37" fmla="*/ 381 h 903"/>
                <a:gd name="T38" fmla="*/ 200 w 723"/>
                <a:gd name="T39" fmla="*/ 365 h 903"/>
                <a:gd name="T40" fmla="*/ 217 w 723"/>
                <a:gd name="T41" fmla="*/ 362 h 903"/>
                <a:gd name="T42" fmla="*/ 296 w 723"/>
                <a:gd name="T43" fmla="*/ 302 h 903"/>
                <a:gd name="T44" fmla="*/ 312 w 723"/>
                <a:gd name="T45" fmla="*/ 306 h 903"/>
                <a:gd name="T46" fmla="*/ 315 w 723"/>
                <a:gd name="T47" fmla="*/ 321 h 903"/>
                <a:gd name="T48" fmla="*/ 226 w 723"/>
                <a:gd name="T49" fmla="*/ 556 h 903"/>
                <a:gd name="T50" fmla="*/ 197 w 723"/>
                <a:gd name="T51" fmla="*/ 529 h 903"/>
                <a:gd name="T52" fmla="*/ 203 w 723"/>
                <a:gd name="T53" fmla="*/ 514 h 903"/>
                <a:gd name="T54" fmla="*/ 219 w 723"/>
                <a:gd name="T55" fmla="*/ 514 h 903"/>
                <a:gd name="T56" fmla="*/ 298 w 723"/>
                <a:gd name="T57" fmla="*/ 451 h 903"/>
                <a:gd name="T58" fmla="*/ 314 w 723"/>
                <a:gd name="T59" fmla="*/ 458 h 903"/>
                <a:gd name="T60" fmla="*/ 314 w 723"/>
                <a:gd name="T61" fmla="*/ 475 h 903"/>
                <a:gd name="T62" fmla="*/ 155 w 723"/>
                <a:gd name="T63" fmla="*/ 238 h 903"/>
                <a:gd name="T64" fmla="*/ 208 w 723"/>
                <a:gd name="T65" fmla="*/ 197 h 903"/>
                <a:gd name="T66" fmla="*/ 164 w 723"/>
                <a:gd name="T67" fmla="*/ 236 h 903"/>
                <a:gd name="T68" fmla="*/ 31 w 723"/>
                <a:gd name="T69" fmla="*/ 125 h 903"/>
                <a:gd name="T70" fmla="*/ 53 w 723"/>
                <a:gd name="T71" fmla="*/ 68 h 903"/>
                <a:gd name="T72" fmla="*/ 101 w 723"/>
                <a:gd name="T73" fmla="*/ 35 h 903"/>
                <a:gd name="T74" fmla="*/ 150 w 723"/>
                <a:gd name="T75" fmla="*/ 36 h 903"/>
                <a:gd name="T76" fmla="*/ 210 w 723"/>
                <a:gd name="T77" fmla="*/ 80 h 903"/>
                <a:gd name="T78" fmla="*/ 226 w 723"/>
                <a:gd name="T79" fmla="*/ 143 h 903"/>
                <a:gd name="T80" fmla="*/ 125 w 723"/>
                <a:gd name="T81" fmla="*/ 154 h 903"/>
                <a:gd name="T82" fmla="*/ 136 w 723"/>
                <a:gd name="T83" fmla="*/ 0 h 903"/>
                <a:gd name="T84" fmla="*/ 104 w 723"/>
                <a:gd name="T85" fmla="*/ 2 h 903"/>
                <a:gd name="T86" fmla="*/ 39 w 723"/>
                <a:gd name="T87" fmla="*/ 40 h 903"/>
                <a:gd name="T88" fmla="*/ 4 w 723"/>
                <a:gd name="T89" fmla="*/ 108 h 903"/>
                <a:gd name="T90" fmla="*/ 4 w 723"/>
                <a:gd name="T91" fmla="*/ 625 h 903"/>
                <a:gd name="T92" fmla="*/ 121 w 723"/>
                <a:gd name="T93" fmla="*/ 632 h 903"/>
                <a:gd name="T94" fmla="*/ 128 w 723"/>
                <a:gd name="T95" fmla="*/ 901 h 903"/>
                <a:gd name="T96" fmla="*/ 593 w 723"/>
                <a:gd name="T97" fmla="*/ 902 h 903"/>
                <a:gd name="T98" fmla="*/ 603 w 723"/>
                <a:gd name="T99" fmla="*/ 888 h 903"/>
                <a:gd name="T100" fmla="*/ 660 w 723"/>
                <a:gd name="T101" fmla="*/ 248 h 903"/>
                <a:gd name="T102" fmla="*/ 708 w 723"/>
                <a:gd name="T103" fmla="*/ 194 h 903"/>
                <a:gd name="T104" fmla="*/ 723 w 723"/>
                <a:gd name="T105" fmla="*/ 121 h 903"/>
                <a:gd name="T106" fmla="*/ 691 w 723"/>
                <a:gd name="T107" fmla="*/ 50 h 903"/>
                <a:gd name="T108" fmla="*/ 627 w 723"/>
                <a:gd name="T109" fmla="*/ 6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3" h="903">
                  <a:moveTo>
                    <a:pt x="513" y="421"/>
                  </a:moveTo>
                  <a:lnTo>
                    <a:pt x="362" y="421"/>
                  </a:lnTo>
                  <a:lnTo>
                    <a:pt x="359" y="421"/>
                  </a:lnTo>
                  <a:lnTo>
                    <a:pt x="356" y="420"/>
                  </a:lnTo>
                  <a:lnTo>
                    <a:pt x="354" y="418"/>
                  </a:lnTo>
                  <a:lnTo>
                    <a:pt x="351" y="416"/>
                  </a:lnTo>
                  <a:lnTo>
                    <a:pt x="349" y="414"/>
                  </a:lnTo>
                  <a:lnTo>
                    <a:pt x="348" y="412"/>
                  </a:lnTo>
                  <a:lnTo>
                    <a:pt x="347" y="409"/>
                  </a:lnTo>
                  <a:lnTo>
                    <a:pt x="347" y="406"/>
                  </a:lnTo>
                  <a:lnTo>
                    <a:pt x="347" y="403"/>
                  </a:lnTo>
                  <a:lnTo>
                    <a:pt x="348" y="400"/>
                  </a:lnTo>
                  <a:lnTo>
                    <a:pt x="349" y="398"/>
                  </a:lnTo>
                  <a:lnTo>
                    <a:pt x="351" y="396"/>
                  </a:lnTo>
                  <a:lnTo>
                    <a:pt x="354" y="394"/>
                  </a:lnTo>
                  <a:lnTo>
                    <a:pt x="356" y="393"/>
                  </a:lnTo>
                  <a:lnTo>
                    <a:pt x="359" y="391"/>
                  </a:lnTo>
                  <a:lnTo>
                    <a:pt x="362" y="391"/>
                  </a:lnTo>
                  <a:lnTo>
                    <a:pt x="513" y="391"/>
                  </a:lnTo>
                  <a:lnTo>
                    <a:pt x="515" y="391"/>
                  </a:lnTo>
                  <a:lnTo>
                    <a:pt x="519" y="393"/>
                  </a:lnTo>
                  <a:lnTo>
                    <a:pt x="521" y="394"/>
                  </a:lnTo>
                  <a:lnTo>
                    <a:pt x="523" y="396"/>
                  </a:lnTo>
                  <a:lnTo>
                    <a:pt x="525" y="398"/>
                  </a:lnTo>
                  <a:lnTo>
                    <a:pt x="526" y="400"/>
                  </a:lnTo>
                  <a:lnTo>
                    <a:pt x="528" y="403"/>
                  </a:lnTo>
                  <a:lnTo>
                    <a:pt x="528" y="406"/>
                  </a:lnTo>
                  <a:lnTo>
                    <a:pt x="528" y="409"/>
                  </a:lnTo>
                  <a:lnTo>
                    <a:pt x="526" y="412"/>
                  </a:lnTo>
                  <a:lnTo>
                    <a:pt x="525" y="414"/>
                  </a:lnTo>
                  <a:lnTo>
                    <a:pt x="523" y="416"/>
                  </a:lnTo>
                  <a:lnTo>
                    <a:pt x="521" y="418"/>
                  </a:lnTo>
                  <a:lnTo>
                    <a:pt x="519" y="420"/>
                  </a:lnTo>
                  <a:lnTo>
                    <a:pt x="515" y="421"/>
                  </a:lnTo>
                  <a:lnTo>
                    <a:pt x="513" y="421"/>
                  </a:lnTo>
                  <a:close/>
                  <a:moveTo>
                    <a:pt x="513" y="572"/>
                  </a:moveTo>
                  <a:lnTo>
                    <a:pt x="362" y="572"/>
                  </a:lnTo>
                  <a:lnTo>
                    <a:pt x="359" y="571"/>
                  </a:lnTo>
                  <a:lnTo>
                    <a:pt x="356" y="571"/>
                  </a:lnTo>
                  <a:lnTo>
                    <a:pt x="354" y="569"/>
                  </a:lnTo>
                  <a:lnTo>
                    <a:pt x="351" y="568"/>
                  </a:lnTo>
                  <a:lnTo>
                    <a:pt x="349" y="565"/>
                  </a:lnTo>
                  <a:lnTo>
                    <a:pt x="348" y="563"/>
                  </a:lnTo>
                  <a:lnTo>
                    <a:pt x="347" y="560"/>
                  </a:lnTo>
                  <a:lnTo>
                    <a:pt x="347" y="556"/>
                  </a:lnTo>
                  <a:lnTo>
                    <a:pt x="347" y="554"/>
                  </a:lnTo>
                  <a:lnTo>
                    <a:pt x="348" y="551"/>
                  </a:lnTo>
                  <a:lnTo>
                    <a:pt x="349" y="548"/>
                  </a:lnTo>
                  <a:lnTo>
                    <a:pt x="351" y="546"/>
                  </a:lnTo>
                  <a:lnTo>
                    <a:pt x="354" y="544"/>
                  </a:lnTo>
                  <a:lnTo>
                    <a:pt x="356" y="543"/>
                  </a:lnTo>
                  <a:lnTo>
                    <a:pt x="359" y="542"/>
                  </a:lnTo>
                  <a:lnTo>
                    <a:pt x="362" y="542"/>
                  </a:lnTo>
                  <a:lnTo>
                    <a:pt x="513" y="542"/>
                  </a:lnTo>
                  <a:lnTo>
                    <a:pt x="515" y="542"/>
                  </a:lnTo>
                  <a:lnTo>
                    <a:pt x="519" y="543"/>
                  </a:lnTo>
                  <a:lnTo>
                    <a:pt x="521" y="544"/>
                  </a:lnTo>
                  <a:lnTo>
                    <a:pt x="523" y="546"/>
                  </a:lnTo>
                  <a:lnTo>
                    <a:pt x="525" y="548"/>
                  </a:lnTo>
                  <a:lnTo>
                    <a:pt x="526" y="551"/>
                  </a:lnTo>
                  <a:lnTo>
                    <a:pt x="528" y="554"/>
                  </a:lnTo>
                  <a:lnTo>
                    <a:pt x="528" y="556"/>
                  </a:lnTo>
                  <a:lnTo>
                    <a:pt x="528" y="560"/>
                  </a:lnTo>
                  <a:lnTo>
                    <a:pt x="526" y="563"/>
                  </a:lnTo>
                  <a:lnTo>
                    <a:pt x="525" y="565"/>
                  </a:lnTo>
                  <a:lnTo>
                    <a:pt x="523" y="568"/>
                  </a:lnTo>
                  <a:lnTo>
                    <a:pt x="521" y="569"/>
                  </a:lnTo>
                  <a:lnTo>
                    <a:pt x="519" y="571"/>
                  </a:lnTo>
                  <a:lnTo>
                    <a:pt x="515" y="571"/>
                  </a:lnTo>
                  <a:lnTo>
                    <a:pt x="513" y="572"/>
                  </a:lnTo>
                  <a:close/>
                  <a:moveTo>
                    <a:pt x="513" y="722"/>
                  </a:moveTo>
                  <a:lnTo>
                    <a:pt x="362" y="722"/>
                  </a:lnTo>
                  <a:lnTo>
                    <a:pt x="359" y="722"/>
                  </a:lnTo>
                  <a:lnTo>
                    <a:pt x="356" y="721"/>
                  </a:lnTo>
                  <a:lnTo>
                    <a:pt x="354" y="720"/>
                  </a:lnTo>
                  <a:lnTo>
                    <a:pt x="351" y="718"/>
                  </a:lnTo>
                  <a:lnTo>
                    <a:pt x="349" y="716"/>
                  </a:lnTo>
                  <a:lnTo>
                    <a:pt x="348" y="713"/>
                  </a:lnTo>
                  <a:lnTo>
                    <a:pt x="347" y="710"/>
                  </a:lnTo>
                  <a:lnTo>
                    <a:pt x="347" y="708"/>
                  </a:lnTo>
                  <a:lnTo>
                    <a:pt x="347" y="704"/>
                  </a:lnTo>
                  <a:lnTo>
                    <a:pt x="348" y="702"/>
                  </a:lnTo>
                  <a:lnTo>
                    <a:pt x="349" y="699"/>
                  </a:lnTo>
                  <a:lnTo>
                    <a:pt x="351" y="696"/>
                  </a:lnTo>
                  <a:lnTo>
                    <a:pt x="354" y="695"/>
                  </a:lnTo>
                  <a:lnTo>
                    <a:pt x="356" y="693"/>
                  </a:lnTo>
                  <a:lnTo>
                    <a:pt x="359" y="693"/>
                  </a:lnTo>
                  <a:lnTo>
                    <a:pt x="362" y="692"/>
                  </a:lnTo>
                  <a:lnTo>
                    <a:pt x="513" y="692"/>
                  </a:lnTo>
                  <a:lnTo>
                    <a:pt x="515" y="693"/>
                  </a:lnTo>
                  <a:lnTo>
                    <a:pt x="519" y="693"/>
                  </a:lnTo>
                  <a:lnTo>
                    <a:pt x="521" y="695"/>
                  </a:lnTo>
                  <a:lnTo>
                    <a:pt x="523" y="696"/>
                  </a:lnTo>
                  <a:lnTo>
                    <a:pt x="525" y="699"/>
                  </a:lnTo>
                  <a:lnTo>
                    <a:pt x="526" y="702"/>
                  </a:lnTo>
                  <a:lnTo>
                    <a:pt x="528" y="704"/>
                  </a:lnTo>
                  <a:lnTo>
                    <a:pt x="528" y="708"/>
                  </a:lnTo>
                  <a:lnTo>
                    <a:pt x="528" y="710"/>
                  </a:lnTo>
                  <a:lnTo>
                    <a:pt x="526" y="713"/>
                  </a:lnTo>
                  <a:lnTo>
                    <a:pt x="525" y="716"/>
                  </a:lnTo>
                  <a:lnTo>
                    <a:pt x="523" y="718"/>
                  </a:lnTo>
                  <a:lnTo>
                    <a:pt x="521" y="720"/>
                  </a:lnTo>
                  <a:lnTo>
                    <a:pt x="519" y="721"/>
                  </a:lnTo>
                  <a:lnTo>
                    <a:pt x="515" y="722"/>
                  </a:lnTo>
                  <a:lnTo>
                    <a:pt x="513" y="722"/>
                  </a:lnTo>
                  <a:close/>
                  <a:moveTo>
                    <a:pt x="312" y="326"/>
                  </a:moveTo>
                  <a:lnTo>
                    <a:pt x="237" y="402"/>
                  </a:lnTo>
                  <a:lnTo>
                    <a:pt x="232" y="405"/>
                  </a:lnTo>
                  <a:lnTo>
                    <a:pt x="226" y="406"/>
                  </a:lnTo>
                  <a:lnTo>
                    <a:pt x="220" y="405"/>
                  </a:lnTo>
                  <a:lnTo>
                    <a:pt x="216" y="402"/>
                  </a:lnTo>
                  <a:lnTo>
                    <a:pt x="200" y="387"/>
                  </a:lnTo>
                  <a:lnTo>
                    <a:pt x="199" y="385"/>
                  </a:lnTo>
                  <a:lnTo>
                    <a:pt x="198" y="381"/>
                  </a:lnTo>
                  <a:lnTo>
                    <a:pt x="197" y="379"/>
                  </a:lnTo>
                  <a:lnTo>
                    <a:pt x="197" y="376"/>
                  </a:lnTo>
                  <a:lnTo>
                    <a:pt x="197" y="373"/>
                  </a:lnTo>
                  <a:lnTo>
                    <a:pt x="198" y="370"/>
                  </a:lnTo>
                  <a:lnTo>
                    <a:pt x="199" y="368"/>
                  </a:lnTo>
                  <a:lnTo>
                    <a:pt x="200" y="365"/>
                  </a:lnTo>
                  <a:lnTo>
                    <a:pt x="203" y="363"/>
                  </a:lnTo>
                  <a:lnTo>
                    <a:pt x="206" y="362"/>
                  </a:lnTo>
                  <a:lnTo>
                    <a:pt x="208" y="361"/>
                  </a:lnTo>
                  <a:lnTo>
                    <a:pt x="211" y="361"/>
                  </a:lnTo>
                  <a:lnTo>
                    <a:pt x="214" y="361"/>
                  </a:lnTo>
                  <a:lnTo>
                    <a:pt x="217" y="362"/>
                  </a:lnTo>
                  <a:lnTo>
                    <a:pt x="219" y="363"/>
                  </a:lnTo>
                  <a:lnTo>
                    <a:pt x="221" y="365"/>
                  </a:lnTo>
                  <a:lnTo>
                    <a:pt x="226" y="370"/>
                  </a:lnTo>
                  <a:lnTo>
                    <a:pt x="290" y="306"/>
                  </a:lnTo>
                  <a:lnTo>
                    <a:pt x="294" y="303"/>
                  </a:lnTo>
                  <a:lnTo>
                    <a:pt x="296" y="302"/>
                  </a:lnTo>
                  <a:lnTo>
                    <a:pt x="298" y="301"/>
                  </a:lnTo>
                  <a:lnTo>
                    <a:pt x="302" y="301"/>
                  </a:lnTo>
                  <a:lnTo>
                    <a:pt x="304" y="301"/>
                  </a:lnTo>
                  <a:lnTo>
                    <a:pt x="307" y="302"/>
                  </a:lnTo>
                  <a:lnTo>
                    <a:pt x="310" y="303"/>
                  </a:lnTo>
                  <a:lnTo>
                    <a:pt x="312" y="306"/>
                  </a:lnTo>
                  <a:lnTo>
                    <a:pt x="314" y="308"/>
                  </a:lnTo>
                  <a:lnTo>
                    <a:pt x="315" y="310"/>
                  </a:lnTo>
                  <a:lnTo>
                    <a:pt x="316" y="312"/>
                  </a:lnTo>
                  <a:lnTo>
                    <a:pt x="316" y="316"/>
                  </a:lnTo>
                  <a:lnTo>
                    <a:pt x="316" y="319"/>
                  </a:lnTo>
                  <a:lnTo>
                    <a:pt x="315" y="321"/>
                  </a:lnTo>
                  <a:lnTo>
                    <a:pt x="314" y="324"/>
                  </a:lnTo>
                  <a:lnTo>
                    <a:pt x="312" y="326"/>
                  </a:lnTo>
                  <a:close/>
                  <a:moveTo>
                    <a:pt x="312" y="477"/>
                  </a:moveTo>
                  <a:lnTo>
                    <a:pt x="237" y="552"/>
                  </a:lnTo>
                  <a:lnTo>
                    <a:pt x="232" y="555"/>
                  </a:lnTo>
                  <a:lnTo>
                    <a:pt x="226" y="556"/>
                  </a:lnTo>
                  <a:lnTo>
                    <a:pt x="220" y="555"/>
                  </a:lnTo>
                  <a:lnTo>
                    <a:pt x="216" y="552"/>
                  </a:lnTo>
                  <a:lnTo>
                    <a:pt x="200" y="537"/>
                  </a:lnTo>
                  <a:lnTo>
                    <a:pt x="199" y="535"/>
                  </a:lnTo>
                  <a:lnTo>
                    <a:pt x="198" y="533"/>
                  </a:lnTo>
                  <a:lnTo>
                    <a:pt x="197" y="529"/>
                  </a:lnTo>
                  <a:lnTo>
                    <a:pt x="197" y="527"/>
                  </a:lnTo>
                  <a:lnTo>
                    <a:pt x="197" y="524"/>
                  </a:lnTo>
                  <a:lnTo>
                    <a:pt x="198" y="521"/>
                  </a:lnTo>
                  <a:lnTo>
                    <a:pt x="199" y="518"/>
                  </a:lnTo>
                  <a:lnTo>
                    <a:pt x="200" y="516"/>
                  </a:lnTo>
                  <a:lnTo>
                    <a:pt x="203" y="514"/>
                  </a:lnTo>
                  <a:lnTo>
                    <a:pt x="206" y="512"/>
                  </a:lnTo>
                  <a:lnTo>
                    <a:pt x="208" y="512"/>
                  </a:lnTo>
                  <a:lnTo>
                    <a:pt x="211" y="511"/>
                  </a:lnTo>
                  <a:lnTo>
                    <a:pt x="214" y="512"/>
                  </a:lnTo>
                  <a:lnTo>
                    <a:pt x="217" y="512"/>
                  </a:lnTo>
                  <a:lnTo>
                    <a:pt x="219" y="514"/>
                  </a:lnTo>
                  <a:lnTo>
                    <a:pt x="221" y="516"/>
                  </a:lnTo>
                  <a:lnTo>
                    <a:pt x="226" y="520"/>
                  </a:lnTo>
                  <a:lnTo>
                    <a:pt x="290" y="456"/>
                  </a:lnTo>
                  <a:lnTo>
                    <a:pt x="294" y="454"/>
                  </a:lnTo>
                  <a:lnTo>
                    <a:pt x="296" y="452"/>
                  </a:lnTo>
                  <a:lnTo>
                    <a:pt x="298" y="451"/>
                  </a:lnTo>
                  <a:lnTo>
                    <a:pt x="302" y="451"/>
                  </a:lnTo>
                  <a:lnTo>
                    <a:pt x="304" y="451"/>
                  </a:lnTo>
                  <a:lnTo>
                    <a:pt x="307" y="452"/>
                  </a:lnTo>
                  <a:lnTo>
                    <a:pt x="310" y="454"/>
                  </a:lnTo>
                  <a:lnTo>
                    <a:pt x="312" y="456"/>
                  </a:lnTo>
                  <a:lnTo>
                    <a:pt x="314" y="458"/>
                  </a:lnTo>
                  <a:lnTo>
                    <a:pt x="315" y="460"/>
                  </a:lnTo>
                  <a:lnTo>
                    <a:pt x="316" y="464"/>
                  </a:lnTo>
                  <a:lnTo>
                    <a:pt x="316" y="466"/>
                  </a:lnTo>
                  <a:lnTo>
                    <a:pt x="316" y="469"/>
                  </a:lnTo>
                  <a:lnTo>
                    <a:pt x="315" y="472"/>
                  </a:lnTo>
                  <a:lnTo>
                    <a:pt x="314" y="475"/>
                  </a:lnTo>
                  <a:lnTo>
                    <a:pt x="312" y="477"/>
                  </a:lnTo>
                  <a:close/>
                  <a:moveTo>
                    <a:pt x="164" y="236"/>
                  </a:moveTo>
                  <a:lnTo>
                    <a:pt x="162" y="237"/>
                  </a:lnTo>
                  <a:lnTo>
                    <a:pt x="158" y="238"/>
                  </a:lnTo>
                  <a:lnTo>
                    <a:pt x="157" y="238"/>
                  </a:lnTo>
                  <a:lnTo>
                    <a:pt x="155" y="238"/>
                  </a:lnTo>
                  <a:lnTo>
                    <a:pt x="153" y="239"/>
                  </a:lnTo>
                  <a:lnTo>
                    <a:pt x="151" y="239"/>
                  </a:lnTo>
                  <a:lnTo>
                    <a:pt x="151" y="180"/>
                  </a:lnTo>
                  <a:lnTo>
                    <a:pt x="217" y="180"/>
                  </a:lnTo>
                  <a:lnTo>
                    <a:pt x="214" y="188"/>
                  </a:lnTo>
                  <a:lnTo>
                    <a:pt x="208" y="197"/>
                  </a:lnTo>
                  <a:lnTo>
                    <a:pt x="203" y="205"/>
                  </a:lnTo>
                  <a:lnTo>
                    <a:pt x="197" y="212"/>
                  </a:lnTo>
                  <a:lnTo>
                    <a:pt x="190" y="220"/>
                  </a:lnTo>
                  <a:lnTo>
                    <a:pt x="182" y="225"/>
                  </a:lnTo>
                  <a:lnTo>
                    <a:pt x="173" y="231"/>
                  </a:lnTo>
                  <a:lnTo>
                    <a:pt x="164" y="236"/>
                  </a:lnTo>
                  <a:close/>
                  <a:moveTo>
                    <a:pt x="121" y="166"/>
                  </a:moveTo>
                  <a:lnTo>
                    <a:pt x="121" y="256"/>
                  </a:lnTo>
                  <a:lnTo>
                    <a:pt x="121" y="601"/>
                  </a:lnTo>
                  <a:lnTo>
                    <a:pt x="31" y="601"/>
                  </a:lnTo>
                  <a:lnTo>
                    <a:pt x="31" y="135"/>
                  </a:lnTo>
                  <a:lnTo>
                    <a:pt x="31" y="125"/>
                  </a:lnTo>
                  <a:lnTo>
                    <a:pt x="33" y="115"/>
                  </a:lnTo>
                  <a:lnTo>
                    <a:pt x="35" y="105"/>
                  </a:lnTo>
                  <a:lnTo>
                    <a:pt x="39" y="94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53" y="68"/>
                  </a:lnTo>
                  <a:lnTo>
                    <a:pt x="60" y="62"/>
                  </a:lnTo>
                  <a:lnTo>
                    <a:pt x="67" y="55"/>
                  </a:lnTo>
                  <a:lnTo>
                    <a:pt x="75" y="48"/>
                  </a:lnTo>
                  <a:lnTo>
                    <a:pt x="83" y="42"/>
                  </a:lnTo>
                  <a:lnTo>
                    <a:pt x="92" y="38"/>
                  </a:lnTo>
                  <a:lnTo>
                    <a:pt x="101" y="35"/>
                  </a:lnTo>
                  <a:lnTo>
                    <a:pt x="110" y="32"/>
                  </a:lnTo>
                  <a:lnTo>
                    <a:pt x="120" y="30"/>
                  </a:lnTo>
                  <a:lnTo>
                    <a:pt x="129" y="30"/>
                  </a:lnTo>
                  <a:lnTo>
                    <a:pt x="132" y="30"/>
                  </a:lnTo>
                  <a:lnTo>
                    <a:pt x="135" y="30"/>
                  </a:lnTo>
                  <a:lnTo>
                    <a:pt x="150" y="36"/>
                  </a:lnTo>
                  <a:lnTo>
                    <a:pt x="164" y="41"/>
                  </a:lnTo>
                  <a:lnTo>
                    <a:pt x="176" y="48"/>
                  </a:lnTo>
                  <a:lnTo>
                    <a:pt x="188" y="56"/>
                  </a:lnTo>
                  <a:lnTo>
                    <a:pt x="197" y="63"/>
                  </a:lnTo>
                  <a:lnTo>
                    <a:pt x="205" y="71"/>
                  </a:lnTo>
                  <a:lnTo>
                    <a:pt x="210" y="80"/>
                  </a:lnTo>
                  <a:lnTo>
                    <a:pt x="216" y="88"/>
                  </a:lnTo>
                  <a:lnTo>
                    <a:pt x="220" y="99"/>
                  </a:lnTo>
                  <a:lnTo>
                    <a:pt x="224" y="110"/>
                  </a:lnTo>
                  <a:lnTo>
                    <a:pt x="226" y="123"/>
                  </a:lnTo>
                  <a:lnTo>
                    <a:pt x="226" y="135"/>
                  </a:lnTo>
                  <a:lnTo>
                    <a:pt x="226" y="143"/>
                  </a:lnTo>
                  <a:lnTo>
                    <a:pt x="225" y="150"/>
                  </a:lnTo>
                  <a:lnTo>
                    <a:pt x="136" y="150"/>
                  </a:lnTo>
                  <a:lnTo>
                    <a:pt x="133" y="151"/>
                  </a:lnTo>
                  <a:lnTo>
                    <a:pt x="130" y="151"/>
                  </a:lnTo>
                  <a:lnTo>
                    <a:pt x="128" y="153"/>
                  </a:lnTo>
                  <a:lnTo>
                    <a:pt x="125" y="154"/>
                  </a:lnTo>
                  <a:lnTo>
                    <a:pt x="123" y="156"/>
                  </a:lnTo>
                  <a:lnTo>
                    <a:pt x="122" y="160"/>
                  </a:lnTo>
                  <a:lnTo>
                    <a:pt x="121" y="162"/>
                  </a:lnTo>
                  <a:lnTo>
                    <a:pt x="121" y="166"/>
                  </a:lnTo>
                  <a:close/>
                  <a:moveTo>
                    <a:pt x="587" y="0"/>
                  </a:moveTo>
                  <a:lnTo>
                    <a:pt x="136" y="0"/>
                  </a:lnTo>
                  <a:lnTo>
                    <a:pt x="136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16" y="1"/>
                  </a:lnTo>
                  <a:lnTo>
                    <a:pt x="104" y="2"/>
                  </a:lnTo>
                  <a:lnTo>
                    <a:pt x="92" y="5"/>
                  </a:lnTo>
                  <a:lnTo>
                    <a:pt x="80" y="11"/>
                  </a:lnTo>
                  <a:lnTo>
                    <a:pt x="69" y="16"/>
                  </a:lnTo>
                  <a:lnTo>
                    <a:pt x="58" y="23"/>
                  </a:lnTo>
                  <a:lnTo>
                    <a:pt x="48" y="31"/>
                  </a:lnTo>
                  <a:lnTo>
                    <a:pt x="39" y="40"/>
                  </a:lnTo>
                  <a:lnTo>
                    <a:pt x="31" y="49"/>
                  </a:lnTo>
                  <a:lnTo>
                    <a:pt x="23" y="59"/>
                  </a:lnTo>
                  <a:lnTo>
                    <a:pt x="16" y="71"/>
                  </a:lnTo>
                  <a:lnTo>
                    <a:pt x="10" y="83"/>
                  </a:lnTo>
                  <a:lnTo>
                    <a:pt x="6" y="95"/>
                  </a:lnTo>
                  <a:lnTo>
                    <a:pt x="4" y="108"/>
                  </a:lnTo>
                  <a:lnTo>
                    <a:pt x="1" y="121"/>
                  </a:lnTo>
                  <a:lnTo>
                    <a:pt x="0" y="135"/>
                  </a:lnTo>
                  <a:lnTo>
                    <a:pt x="0" y="617"/>
                  </a:lnTo>
                  <a:lnTo>
                    <a:pt x="1" y="620"/>
                  </a:lnTo>
                  <a:lnTo>
                    <a:pt x="1" y="623"/>
                  </a:lnTo>
                  <a:lnTo>
                    <a:pt x="4" y="625"/>
                  </a:lnTo>
                  <a:lnTo>
                    <a:pt x="5" y="627"/>
                  </a:lnTo>
                  <a:lnTo>
                    <a:pt x="7" y="630"/>
                  </a:lnTo>
                  <a:lnTo>
                    <a:pt x="9" y="631"/>
                  </a:lnTo>
                  <a:lnTo>
                    <a:pt x="13" y="632"/>
                  </a:lnTo>
                  <a:lnTo>
                    <a:pt x="16" y="632"/>
                  </a:lnTo>
                  <a:lnTo>
                    <a:pt x="121" y="632"/>
                  </a:lnTo>
                  <a:lnTo>
                    <a:pt x="121" y="888"/>
                  </a:lnTo>
                  <a:lnTo>
                    <a:pt x="121" y="891"/>
                  </a:lnTo>
                  <a:lnTo>
                    <a:pt x="122" y="894"/>
                  </a:lnTo>
                  <a:lnTo>
                    <a:pt x="123" y="896"/>
                  </a:lnTo>
                  <a:lnTo>
                    <a:pt x="125" y="898"/>
                  </a:lnTo>
                  <a:lnTo>
                    <a:pt x="128" y="901"/>
                  </a:lnTo>
                  <a:lnTo>
                    <a:pt x="130" y="902"/>
                  </a:lnTo>
                  <a:lnTo>
                    <a:pt x="133" y="903"/>
                  </a:lnTo>
                  <a:lnTo>
                    <a:pt x="136" y="903"/>
                  </a:lnTo>
                  <a:lnTo>
                    <a:pt x="587" y="903"/>
                  </a:lnTo>
                  <a:lnTo>
                    <a:pt x="591" y="903"/>
                  </a:lnTo>
                  <a:lnTo>
                    <a:pt x="593" y="902"/>
                  </a:lnTo>
                  <a:lnTo>
                    <a:pt x="596" y="901"/>
                  </a:lnTo>
                  <a:lnTo>
                    <a:pt x="599" y="898"/>
                  </a:lnTo>
                  <a:lnTo>
                    <a:pt x="600" y="896"/>
                  </a:lnTo>
                  <a:lnTo>
                    <a:pt x="602" y="894"/>
                  </a:lnTo>
                  <a:lnTo>
                    <a:pt x="602" y="891"/>
                  </a:lnTo>
                  <a:lnTo>
                    <a:pt x="603" y="888"/>
                  </a:lnTo>
                  <a:lnTo>
                    <a:pt x="603" y="269"/>
                  </a:lnTo>
                  <a:lnTo>
                    <a:pt x="615" y="267"/>
                  </a:lnTo>
                  <a:lnTo>
                    <a:pt x="627" y="264"/>
                  </a:lnTo>
                  <a:lnTo>
                    <a:pt x="638" y="259"/>
                  </a:lnTo>
                  <a:lnTo>
                    <a:pt x="648" y="255"/>
                  </a:lnTo>
                  <a:lnTo>
                    <a:pt x="660" y="248"/>
                  </a:lnTo>
                  <a:lnTo>
                    <a:pt x="670" y="241"/>
                  </a:lnTo>
                  <a:lnTo>
                    <a:pt x="679" y="232"/>
                  </a:lnTo>
                  <a:lnTo>
                    <a:pt x="687" y="224"/>
                  </a:lnTo>
                  <a:lnTo>
                    <a:pt x="695" y="214"/>
                  </a:lnTo>
                  <a:lnTo>
                    <a:pt x="703" y="204"/>
                  </a:lnTo>
                  <a:lnTo>
                    <a:pt x="708" y="194"/>
                  </a:lnTo>
                  <a:lnTo>
                    <a:pt x="714" y="182"/>
                  </a:lnTo>
                  <a:lnTo>
                    <a:pt x="717" y="171"/>
                  </a:lnTo>
                  <a:lnTo>
                    <a:pt x="721" y="160"/>
                  </a:lnTo>
                  <a:lnTo>
                    <a:pt x="723" y="147"/>
                  </a:lnTo>
                  <a:lnTo>
                    <a:pt x="723" y="135"/>
                  </a:lnTo>
                  <a:lnTo>
                    <a:pt x="723" y="121"/>
                  </a:lnTo>
                  <a:lnTo>
                    <a:pt x="721" y="109"/>
                  </a:lnTo>
                  <a:lnTo>
                    <a:pt x="717" y="97"/>
                  </a:lnTo>
                  <a:lnTo>
                    <a:pt x="712" y="84"/>
                  </a:lnTo>
                  <a:lnTo>
                    <a:pt x="706" y="72"/>
                  </a:lnTo>
                  <a:lnTo>
                    <a:pt x="699" y="60"/>
                  </a:lnTo>
                  <a:lnTo>
                    <a:pt x="691" y="50"/>
                  </a:lnTo>
                  <a:lnTo>
                    <a:pt x="682" y="40"/>
                  </a:lnTo>
                  <a:lnTo>
                    <a:pt x="672" y="32"/>
                  </a:lnTo>
                  <a:lnTo>
                    <a:pt x="662" y="23"/>
                  </a:lnTo>
                  <a:lnTo>
                    <a:pt x="651" y="16"/>
                  </a:lnTo>
                  <a:lnTo>
                    <a:pt x="638" y="11"/>
                  </a:lnTo>
                  <a:lnTo>
                    <a:pt x="627" y="6"/>
                  </a:lnTo>
                  <a:lnTo>
                    <a:pt x="613" y="3"/>
                  </a:lnTo>
                  <a:lnTo>
                    <a:pt x="601" y="1"/>
                  </a:lnTo>
                  <a:lnTo>
                    <a:pt x="587" y="0"/>
                  </a:lnTo>
                  <a:lnTo>
                    <a:pt x="58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0" name="Freeform 4605">
              <a:extLst>
                <a:ext uri="{FF2B5EF4-FFF2-40B4-BE49-F238E27FC236}">
                  <a16:creationId xmlns="" xmlns:a16="http://schemas.microsoft.com/office/drawing/2014/main" id="{23415883-A21A-4E05-B41A-C037A071C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9000" y="4722813"/>
              <a:ext cx="66675" cy="128588"/>
            </a:xfrm>
            <a:custGeom>
              <a:avLst/>
              <a:gdLst>
                <a:gd name="T0" fmla="*/ 123 w 210"/>
                <a:gd name="T1" fmla="*/ 1 h 407"/>
                <a:gd name="T2" fmla="*/ 101 w 210"/>
                <a:gd name="T3" fmla="*/ 8 h 407"/>
                <a:gd name="T4" fmla="*/ 82 w 210"/>
                <a:gd name="T5" fmla="*/ 21 h 407"/>
                <a:gd name="T6" fmla="*/ 67 w 210"/>
                <a:gd name="T7" fmla="*/ 37 h 407"/>
                <a:gd name="T8" fmla="*/ 50 w 210"/>
                <a:gd name="T9" fmla="*/ 47 h 407"/>
                <a:gd name="T10" fmla="*/ 33 w 210"/>
                <a:gd name="T11" fmla="*/ 54 h 407"/>
                <a:gd name="T12" fmla="*/ 23 w 210"/>
                <a:gd name="T13" fmla="*/ 61 h 407"/>
                <a:gd name="T14" fmla="*/ 14 w 210"/>
                <a:gd name="T15" fmla="*/ 70 h 407"/>
                <a:gd name="T16" fmla="*/ 7 w 210"/>
                <a:gd name="T17" fmla="*/ 81 h 407"/>
                <a:gd name="T18" fmla="*/ 2 w 210"/>
                <a:gd name="T19" fmla="*/ 95 h 407"/>
                <a:gd name="T20" fmla="*/ 0 w 210"/>
                <a:gd name="T21" fmla="*/ 110 h 407"/>
                <a:gd name="T22" fmla="*/ 0 w 210"/>
                <a:gd name="T23" fmla="*/ 393 h 407"/>
                <a:gd name="T24" fmla="*/ 1 w 210"/>
                <a:gd name="T25" fmla="*/ 398 h 407"/>
                <a:gd name="T26" fmla="*/ 3 w 210"/>
                <a:gd name="T27" fmla="*/ 403 h 407"/>
                <a:gd name="T28" fmla="*/ 9 w 210"/>
                <a:gd name="T29" fmla="*/ 406 h 407"/>
                <a:gd name="T30" fmla="*/ 14 w 210"/>
                <a:gd name="T31" fmla="*/ 407 h 407"/>
                <a:gd name="T32" fmla="*/ 20 w 210"/>
                <a:gd name="T33" fmla="*/ 406 h 407"/>
                <a:gd name="T34" fmla="*/ 24 w 210"/>
                <a:gd name="T35" fmla="*/ 403 h 407"/>
                <a:gd name="T36" fmla="*/ 28 w 210"/>
                <a:gd name="T37" fmla="*/ 398 h 407"/>
                <a:gd name="T38" fmla="*/ 29 w 210"/>
                <a:gd name="T39" fmla="*/ 393 h 407"/>
                <a:gd name="T40" fmla="*/ 30 w 210"/>
                <a:gd name="T41" fmla="*/ 110 h 407"/>
                <a:gd name="T42" fmla="*/ 35 w 210"/>
                <a:gd name="T43" fmla="*/ 95 h 407"/>
                <a:gd name="T44" fmla="*/ 42 w 210"/>
                <a:gd name="T45" fmla="*/ 84 h 407"/>
                <a:gd name="T46" fmla="*/ 54 w 210"/>
                <a:gd name="T47" fmla="*/ 78 h 407"/>
                <a:gd name="T48" fmla="*/ 59 w 210"/>
                <a:gd name="T49" fmla="*/ 331 h 407"/>
                <a:gd name="T50" fmla="*/ 210 w 210"/>
                <a:gd name="T51" fmla="*/ 60 h 407"/>
                <a:gd name="T52" fmla="*/ 209 w 210"/>
                <a:gd name="T53" fmla="*/ 49 h 407"/>
                <a:gd name="T54" fmla="*/ 203 w 210"/>
                <a:gd name="T55" fmla="*/ 39 h 407"/>
                <a:gd name="T56" fmla="*/ 186 w 210"/>
                <a:gd name="T57" fmla="*/ 20 h 407"/>
                <a:gd name="T58" fmla="*/ 162 w 210"/>
                <a:gd name="T59" fmla="*/ 5 h 407"/>
                <a:gd name="T60" fmla="*/ 149 w 210"/>
                <a:gd name="T61" fmla="*/ 1 h 407"/>
                <a:gd name="T62" fmla="*/ 135 w 210"/>
                <a:gd name="T63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0" h="407">
                  <a:moveTo>
                    <a:pt x="135" y="0"/>
                  </a:moveTo>
                  <a:lnTo>
                    <a:pt x="123" y="1"/>
                  </a:lnTo>
                  <a:lnTo>
                    <a:pt x="111" y="3"/>
                  </a:lnTo>
                  <a:lnTo>
                    <a:pt x="101" y="8"/>
                  </a:lnTo>
                  <a:lnTo>
                    <a:pt x="91" y="14"/>
                  </a:lnTo>
                  <a:lnTo>
                    <a:pt x="82" y="21"/>
                  </a:lnTo>
                  <a:lnTo>
                    <a:pt x="74" y="29"/>
                  </a:lnTo>
                  <a:lnTo>
                    <a:pt x="67" y="37"/>
                  </a:lnTo>
                  <a:lnTo>
                    <a:pt x="63" y="45"/>
                  </a:lnTo>
                  <a:lnTo>
                    <a:pt x="50" y="47"/>
                  </a:lnTo>
                  <a:lnTo>
                    <a:pt x="39" y="52"/>
                  </a:lnTo>
                  <a:lnTo>
                    <a:pt x="33" y="54"/>
                  </a:lnTo>
                  <a:lnTo>
                    <a:pt x="28" y="57"/>
                  </a:lnTo>
                  <a:lnTo>
                    <a:pt x="23" y="61"/>
                  </a:lnTo>
                  <a:lnTo>
                    <a:pt x="19" y="65"/>
                  </a:lnTo>
                  <a:lnTo>
                    <a:pt x="14" y="70"/>
                  </a:lnTo>
                  <a:lnTo>
                    <a:pt x="11" y="75"/>
                  </a:lnTo>
                  <a:lnTo>
                    <a:pt x="7" y="81"/>
                  </a:lnTo>
                  <a:lnTo>
                    <a:pt x="4" y="88"/>
                  </a:lnTo>
                  <a:lnTo>
                    <a:pt x="2" y="95"/>
                  </a:lnTo>
                  <a:lnTo>
                    <a:pt x="1" y="102"/>
                  </a:lnTo>
                  <a:lnTo>
                    <a:pt x="0" y="110"/>
                  </a:lnTo>
                  <a:lnTo>
                    <a:pt x="0" y="119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8"/>
                  </a:lnTo>
                  <a:lnTo>
                    <a:pt x="2" y="401"/>
                  </a:lnTo>
                  <a:lnTo>
                    <a:pt x="3" y="403"/>
                  </a:lnTo>
                  <a:lnTo>
                    <a:pt x="5" y="405"/>
                  </a:lnTo>
                  <a:lnTo>
                    <a:pt x="9" y="406"/>
                  </a:lnTo>
                  <a:lnTo>
                    <a:pt x="11" y="407"/>
                  </a:lnTo>
                  <a:lnTo>
                    <a:pt x="14" y="407"/>
                  </a:lnTo>
                  <a:lnTo>
                    <a:pt x="18" y="407"/>
                  </a:lnTo>
                  <a:lnTo>
                    <a:pt x="20" y="406"/>
                  </a:lnTo>
                  <a:lnTo>
                    <a:pt x="22" y="405"/>
                  </a:lnTo>
                  <a:lnTo>
                    <a:pt x="24" y="403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9" y="395"/>
                  </a:lnTo>
                  <a:lnTo>
                    <a:pt x="29" y="393"/>
                  </a:lnTo>
                  <a:lnTo>
                    <a:pt x="29" y="119"/>
                  </a:lnTo>
                  <a:lnTo>
                    <a:pt x="30" y="110"/>
                  </a:lnTo>
                  <a:lnTo>
                    <a:pt x="31" y="101"/>
                  </a:lnTo>
                  <a:lnTo>
                    <a:pt x="35" y="95"/>
                  </a:lnTo>
                  <a:lnTo>
                    <a:pt x="38" y="89"/>
                  </a:lnTo>
                  <a:lnTo>
                    <a:pt x="42" y="84"/>
                  </a:lnTo>
                  <a:lnTo>
                    <a:pt x="48" y="81"/>
                  </a:lnTo>
                  <a:lnTo>
                    <a:pt x="54" y="78"/>
                  </a:lnTo>
                  <a:lnTo>
                    <a:pt x="59" y="76"/>
                  </a:lnTo>
                  <a:lnTo>
                    <a:pt x="59" y="331"/>
                  </a:lnTo>
                  <a:lnTo>
                    <a:pt x="210" y="331"/>
                  </a:lnTo>
                  <a:lnTo>
                    <a:pt x="210" y="60"/>
                  </a:lnTo>
                  <a:lnTo>
                    <a:pt x="210" y="55"/>
                  </a:lnTo>
                  <a:lnTo>
                    <a:pt x="209" y="49"/>
                  </a:lnTo>
                  <a:lnTo>
                    <a:pt x="206" y="45"/>
                  </a:lnTo>
                  <a:lnTo>
                    <a:pt x="203" y="39"/>
                  </a:lnTo>
                  <a:lnTo>
                    <a:pt x="196" y="29"/>
                  </a:lnTo>
                  <a:lnTo>
                    <a:pt x="186" y="20"/>
                  </a:lnTo>
                  <a:lnTo>
                    <a:pt x="175" y="12"/>
                  </a:lnTo>
                  <a:lnTo>
                    <a:pt x="162" y="5"/>
                  </a:lnTo>
                  <a:lnTo>
                    <a:pt x="155" y="3"/>
                  </a:lnTo>
                  <a:lnTo>
                    <a:pt x="149" y="1"/>
                  </a:lnTo>
                  <a:lnTo>
                    <a:pt x="142" y="0"/>
                  </a:lnTo>
                  <a:lnTo>
                    <a:pt x="135" y="0"/>
                  </a:lnTo>
                  <a:lnTo>
                    <a:pt x="1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1" name="Freeform 4606">
              <a:extLst>
                <a:ext uri="{FF2B5EF4-FFF2-40B4-BE49-F238E27FC236}">
                  <a16:creationId xmlns="" xmlns:a16="http://schemas.microsoft.com/office/drawing/2014/main" id="{F4508672-FD87-4C44-B879-26375B6C8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8050" y="4913313"/>
              <a:ext cx="47625" cy="28575"/>
            </a:xfrm>
            <a:custGeom>
              <a:avLst/>
              <a:gdLst>
                <a:gd name="T0" fmla="*/ 0 w 151"/>
                <a:gd name="T1" fmla="*/ 14 h 90"/>
                <a:gd name="T2" fmla="*/ 0 w 151"/>
                <a:gd name="T3" fmla="*/ 22 h 90"/>
                <a:gd name="T4" fmla="*/ 2 w 151"/>
                <a:gd name="T5" fmla="*/ 29 h 90"/>
                <a:gd name="T6" fmla="*/ 4 w 151"/>
                <a:gd name="T7" fmla="*/ 37 h 90"/>
                <a:gd name="T8" fmla="*/ 6 w 151"/>
                <a:gd name="T9" fmla="*/ 44 h 90"/>
                <a:gd name="T10" fmla="*/ 9 w 151"/>
                <a:gd name="T11" fmla="*/ 50 h 90"/>
                <a:gd name="T12" fmla="*/ 14 w 151"/>
                <a:gd name="T13" fmla="*/ 56 h 90"/>
                <a:gd name="T14" fmla="*/ 18 w 151"/>
                <a:gd name="T15" fmla="*/ 62 h 90"/>
                <a:gd name="T16" fmla="*/ 23 w 151"/>
                <a:gd name="T17" fmla="*/ 67 h 90"/>
                <a:gd name="T18" fmla="*/ 29 w 151"/>
                <a:gd name="T19" fmla="*/ 72 h 90"/>
                <a:gd name="T20" fmla="*/ 34 w 151"/>
                <a:gd name="T21" fmla="*/ 76 h 90"/>
                <a:gd name="T22" fmla="*/ 40 w 151"/>
                <a:gd name="T23" fmla="*/ 81 h 90"/>
                <a:gd name="T24" fmla="*/ 47 w 151"/>
                <a:gd name="T25" fmla="*/ 84 h 90"/>
                <a:gd name="T26" fmla="*/ 54 w 151"/>
                <a:gd name="T27" fmla="*/ 87 h 90"/>
                <a:gd name="T28" fmla="*/ 61 w 151"/>
                <a:gd name="T29" fmla="*/ 89 h 90"/>
                <a:gd name="T30" fmla="*/ 68 w 151"/>
                <a:gd name="T31" fmla="*/ 90 h 90"/>
                <a:gd name="T32" fmla="*/ 76 w 151"/>
                <a:gd name="T33" fmla="*/ 90 h 90"/>
                <a:gd name="T34" fmla="*/ 83 w 151"/>
                <a:gd name="T35" fmla="*/ 90 h 90"/>
                <a:gd name="T36" fmla="*/ 90 w 151"/>
                <a:gd name="T37" fmla="*/ 89 h 90"/>
                <a:gd name="T38" fmla="*/ 96 w 151"/>
                <a:gd name="T39" fmla="*/ 87 h 90"/>
                <a:gd name="T40" fmla="*/ 103 w 151"/>
                <a:gd name="T41" fmla="*/ 83 h 90"/>
                <a:gd name="T42" fmla="*/ 109 w 151"/>
                <a:gd name="T43" fmla="*/ 80 h 90"/>
                <a:gd name="T44" fmla="*/ 116 w 151"/>
                <a:gd name="T45" fmla="*/ 76 h 90"/>
                <a:gd name="T46" fmla="*/ 121 w 151"/>
                <a:gd name="T47" fmla="*/ 71 h 90"/>
                <a:gd name="T48" fmla="*/ 127 w 151"/>
                <a:gd name="T49" fmla="*/ 65 h 90"/>
                <a:gd name="T50" fmla="*/ 131 w 151"/>
                <a:gd name="T51" fmla="*/ 60 h 90"/>
                <a:gd name="T52" fmla="*/ 137 w 151"/>
                <a:gd name="T53" fmla="*/ 53 h 90"/>
                <a:gd name="T54" fmla="*/ 140 w 151"/>
                <a:gd name="T55" fmla="*/ 45 h 90"/>
                <a:gd name="T56" fmla="*/ 144 w 151"/>
                <a:gd name="T57" fmla="*/ 37 h 90"/>
                <a:gd name="T58" fmla="*/ 147 w 151"/>
                <a:gd name="T59" fmla="*/ 29 h 90"/>
                <a:gd name="T60" fmla="*/ 150 w 151"/>
                <a:gd name="T61" fmla="*/ 20 h 90"/>
                <a:gd name="T62" fmla="*/ 151 w 151"/>
                <a:gd name="T63" fmla="*/ 10 h 90"/>
                <a:gd name="T64" fmla="*/ 151 w 151"/>
                <a:gd name="T65" fmla="*/ 0 h 90"/>
                <a:gd name="T66" fmla="*/ 0 w 151"/>
                <a:gd name="T67" fmla="*/ 0 h 90"/>
                <a:gd name="T68" fmla="*/ 0 w 151"/>
                <a:gd name="T69" fmla="*/ 1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1" h="90">
                  <a:moveTo>
                    <a:pt x="0" y="14"/>
                  </a:moveTo>
                  <a:lnTo>
                    <a:pt x="0" y="22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6" y="44"/>
                  </a:lnTo>
                  <a:lnTo>
                    <a:pt x="9" y="50"/>
                  </a:lnTo>
                  <a:lnTo>
                    <a:pt x="14" y="56"/>
                  </a:lnTo>
                  <a:lnTo>
                    <a:pt x="18" y="62"/>
                  </a:lnTo>
                  <a:lnTo>
                    <a:pt x="23" y="67"/>
                  </a:lnTo>
                  <a:lnTo>
                    <a:pt x="29" y="72"/>
                  </a:lnTo>
                  <a:lnTo>
                    <a:pt x="34" y="76"/>
                  </a:lnTo>
                  <a:lnTo>
                    <a:pt x="40" y="81"/>
                  </a:lnTo>
                  <a:lnTo>
                    <a:pt x="47" y="84"/>
                  </a:lnTo>
                  <a:lnTo>
                    <a:pt x="54" y="87"/>
                  </a:lnTo>
                  <a:lnTo>
                    <a:pt x="61" y="89"/>
                  </a:lnTo>
                  <a:lnTo>
                    <a:pt x="68" y="90"/>
                  </a:lnTo>
                  <a:lnTo>
                    <a:pt x="76" y="90"/>
                  </a:lnTo>
                  <a:lnTo>
                    <a:pt x="83" y="90"/>
                  </a:lnTo>
                  <a:lnTo>
                    <a:pt x="90" y="89"/>
                  </a:lnTo>
                  <a:lnTo>
                    <a:pt x="96" y="87"/>
                  </a:lnTo>
                  <a:lnTo>
                    <a:pt x="103" y="83"/>
                  </a:lnTo>
                  <a:lnTo>
                    <a:pt x="109" y="80"/>
                  </a:lnTo>
                  <a:lnTo>
                    <a:pt x="116" y="76"/>
                  </a:lnTo>
                  <a:lnTo>
                    <a:pt x="121" y="71"/>
                  </a:lnTo>
                  <a:lnTo>
                    <a:pt x="127" y="65"/>
                  </a:lnTo>
                  <a:lnTo>
                    <a:pt x="131" y="60"/>
                  </a:lnTo>
                  <a:lnTo>
                    <a:pt x="137" y="53"/>
                  </a:lnTo>
                  <a:lnTo>
                    <a:pt x="140" y="45"/>
                  </a:lnTo>
                  <a:lnTo>
                    <a:pt x="144" y="37"/>
                  </a:lnTo>
                  <a:lnTo>
                    <a:pt x="147" y="29"/>
                  </a:lnTo>
                  <a:lnTo>
                    <a:pt x="150" y="20"/>
                  </a:lnTo>
                  <a:lnTo>
                    <a:pt x="151" y="10"/>
                  </a:lnTo>
                  <a:lnTo>
                    <a:pt x="151" y="0"/>
                  </a:lnTo>
                  <a:lnTo>
                    <a:pt x="0" y="0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2" name="Rectangle 4607">
              <a:extLst>
                <a:ext uri="{FF2B5EF4-FFF2-40B4-BE49-F238E27FC236}">
                  <a16:creationId xmlns="" xmlns:a16="http://schemas.microsoft.com/office/drawing/2014/main" id="{92ED612B-00C0-41E3-B844-08341D525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8050" y="4837113"/>
              <a:ext cx="47625" cy="666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03" name="Group 4702">
            <a:extLst>
              <a:ext uri="{FF2B5EF4-FFF2-40B4-BE49-F238E27FC236}">
                <a16:creationId xmlns="" xmlns:a16="http://schemas.microsoft.com/office/drawing/2014/main" id="{20A4C429-75FC-4EB2-9D07-A1F6D3286D8C}"/>
              </a:ext>
            </a:extLst>
          </p:cNvPr>
          <p:cNvGrpSpPr/>
          <p:nvPr/>
        </p:nvGrpSpPr>
        <p:grpSpPr>
          <a:xfrm>
            <a:off x="5984082" y="2776435"/>
            <a:ext cx="223837" cy="285750"/>
            <a:chOff x="6469063" y="4656138"/>
            <a:chExt cx="223837" cy="285750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4704" name="Freeform 4608">
              <a:extLst>
                <a:ext uri="{FF2B5EF4-FFF2-40B4-BE49-F238E27FC236}">
                  <a16:creationId xmlns="" xmlns:a16="http://schemas.microsoft.com/office/drawing/2014/main" id="{AA1CCB74-E11B-4631-B5E6-06996DBD1F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3350" y="4789488"/>
              <a:ext cx="209550" cy="152400"/>
            </a:xfrm>
            <a:custGeom>
              <a:avLst/>
              <a:gdLst>
                <a:gd name="T0" fmla="*/ 512 w 663"/>
                <a:gd name="T1" fmla="*/ 241 h 482"/>
                <a:gd name="T2" fmla="*/ 542 w 663"/>
                <a:gd name="T3" fmla="*/ 61 h 482"/>
                <a:gd name="T4" fmla="*/ 561 w 663"/>
                <a:gd name="T5" fmla="*/ 62 h 482"/>
                <a:gd name="T6" fmla="*/ 578 w 663"/>
                <a:gd name="T7" fmla="*/ 68 h 482"/>
                <a:gd name="T8" fmla="*/ 594 w 663"/>
                <a:gd name="T9" fmla="*/ 75 h 482"/>
                <a:gd name="T10" fmla="*/ 608 w 663"/>
                <a:gd name="T11" fmla="*/ 86 h 482"/>
                <a:gd name="T12" fmla="*/ 618 w 663"/>
                <a:gd name="T13" fmla="*/ 99 h 482"/>
                <a:gd name="T14" fmla="*/ 626 w 663"/>
                <a:gd name="T15" fmla="*/ 114 h 482"/>
                <a:gd name="T16" fmla="*/ 630 w 663"/>
                <a:gd name="T17" fmla="*/ 132 h 482"/>
                <a:gd name="T18" fmla="*/ 632 w 663"/>
                <a:gd name="T19" fmla="*/ 151 h 482"/>
                <a:gd name="T20" fmla="*/ 630 w 663"/>
                <a:gd name="T21" fmla="*/ 170 h 482"/>
                <a:gd name="T22" fmla="*/ 626 w 663"/>
                <a:gd name="T23" fmla="*/ 187 h 482"/>
                <a:gd name="T24" fmla="*/ 618 w 663"/>
                <a:gd name="T25" fmla="*/ 203 h 482"/>
                <a:gd name="T26" fmla="*/ 608 w 663"/>
                <a:gd name="T27" fmla="*/ 215 h 482"/>
                <a:gd name="T28" fmla="*/ 594 w 663"/>
                <a:gd name="T29" fmla="*/ 227 h 482"/>
                <a:gd name="T30" fmla="*/ 578 w 663"/>
                <a:gd name="T31" fmla="*/ 235 h 482"/>
                <a:gd name="T32" fmla="*/ 561 w 663"/>
                <a:gd name="T33" fmla="*/ 239 h 482"/>
                <a:gd name="T34" fmla="*/ 542 w 663"/>
                <a:gd name="T35" fmla="*/ 241 h 482"/>
                <a:gd name="T36" fmla="*/ 542 w 663"/>
                <a:gd name="T37" fmla="*/ 30 h 482"/>
                <a:gd name="T38" fmla="*/ 512 w 663"/>
                <a:gd name="T39" fmla="*/ 16 h 482"/>
                <a:gd name="T40" fmla="*/ 510 w 663"/>
                <a:gd name="T41" fmla="*/ 10 h 482"/>
                <a:gd name="T42" fmla="*/ 507 w 663"/>
                <a:gd name="T43" fmla="*/ 4 h 482"/>
                <a:gd name="T44" fmla="*/ 503 w 663"/>
                <a:gd name="T45" fmla="*/ 1 h 482"/>
                <a:gd name="T46" fmla="*/ 497 w 663"/>
                <a:gd name="T47" fmla="*/ 0 h 482"/>
                <a:gd name="T48" fmla="*/ 12 w 663"/>
                <a:gd name="T49" fmla="*/ 1 h 482"/>
                <a:gd name="T50" fmla="*/ 7 w 663"/>
                <a:gd name="T51" fmla="*/ 3 h 482"/>
                <a:gd name="T52" fmla="*/ 2 w 663"/>
                <a:gd name="T53" fmla="*/ 7 h 482"/>
                <a:gd name="T54" fmla="*/ 0 w 663"/>
                <a:gd name="T55" fmla="*/ 12 h 482"/>
                <a:gd name="T56" fmla="*/ 0 w 663"/>
                <a:gd name="T57" fmla="*/ 392 h 482"/>
                <a:gd name="T58" fmla="*/ 2 w 663"/>
                <a:gd name="T59" fmla="*/ 410 h 482"/>
                <a:gd name="T60" fmla="*/ 7 w 663"/>
                <a:gd name="T61" fmla="*/ 427 h 482"/>
                <a:gd name="T62" fmla="*/ 15 w 663"/>
                <a:gd name="T63" fmla="*/ 442 h 482"/>
                <a:gd name="T64" fmla="*/ 26 w 663"/>
                <a:gd name="T65" fmla="*/ 456 h 482"/>
                <a:gd name="T66" fmla="*/ 39 w 663"/>
                <a:gd name="T67" fmla="*/ 467 h 482"/>
                <a:gd name="T68" fmla="*/ 55 w 663"/>
                <a:gd name="T69" fmla="*/ 475 h 482"/>
                <a:gd name="T70" fmla="*/ 72 w 663"/>
                <a:gd name="T71" fmla="*/ 480 h 482"/>
                <a:gd name="T72" fmla="*/ 90 w 663"/>
                <a:gd name="T73" fmla="*/ 482 h 482"/>
                <a:gd name="T74" fmla="*/ 431 w 663"/>
                <a:gd name="T75" fmla="*/ 482 h 482"/>
                <a:gd name="T76" fmla="*/ 449 w 663"/>
                <a:gd name="T77" fmla="*/ 477 h 482"/>
                <a:gd name="T78" fmla="*/ 465 w 663"/>
                <a:gd name="T79" fmla="*/ 472 h 482"/>
                <a:gd name="T80" fmla="*/ 480 w 663"/>
                <a:gd name="T81" fmla="*/ 462 h 482"/>
                <a:gd name="T82" fmla="*/ 491 w 663"/>
                <a:gd name="T83" fmla="*/ 449 h 482"/>
                <a:gd name="T84" fmla="*/ 501 w 663"/>
                <a:gd name="T85" fmla="*/ 436 h 482"/>
                <a:gd name="T86" fmla="*/ 508 w 663"/>
                <a:gd name="T87" fmla="*/ 419 h 482"/>
                <a:gd name="T88" fmla="*/ 512 w 663"/>
                <a:gd name="T89" fmla="*/ 401 h 482"/>
                <a:gd name="T90" fmla="*/ 512 w 663"/>
                <a:gd name="T91" fmla="*/ 271 h 482"/>
                <a:gd name="T92" fmla="*/ 554 w 663"/>
                <a:gd name="T93" fmla="*/ 271 h 482"/>
                <a:gd name="T94" fmla="*/ 579 w 663"/>
                <a:gd name="T95" fmla="*/ 266 h 482"/>
                <a:gd name="T96" fmla="*/ 601 w 663"/>
                <a:gd name="T97" fmla="*/ 257 h 482"/>
                <a:gd name="T98" fmla="*/ 620 w 663"/>
                <a:gd name="T99" fmla="*/ 245 h 482"/>
                <a:gd name="T100" fmla="*/ 636 w 663"/>
                <a:gd name="T101" fmla="*/ 229 h 482"/>
                <a:gd name="T102" fmla="*/ 648 w 663"/>
                <a:gd name="T103" fmla="*/ 210 h 482"/>
                <a:gd name="T104" fmla="*/ 657 w 663"/>
                <a:gd name="T105" fmla="*/ 187 h 482"/>
                <a:gd name="T106" fmla="*/ 662 w 663"/>
                <a:gd name="T107" fmla="*/ 164 h 482"/>
                <a:gd name="T108" fmla="*/ 662 w 663"/>
                <a:gd name="T109" fmla="*/ 138 h 482"/>
                <a:gd name="T110" fmla="*/ 657 w 663"/>
                <a:gd name="T111" fmla="*/ 114 h 482"/>
                <a:gd name="T112" fmla="*/ 648 w 663"/>
                <a:gd name="T113" fmla="*/ 92 h 482"/>
                <a:gd name="T114" fmla="*/ 636 w 663"/>
                <a:gd name="T115" fmla="*/ 73 h 482"/>
                <a:gd name="T116" fmla="*/ 620 w 663"/>
                <a:gd name="T117" fmla="*/ 56 h 482"/>
                <a:gd name="T118" fmla="*/ 601 w 663"/>
                <a:gd name="T119" fmla="*/ 44 h 482"/>
                <a:gd name="T120" fmla="*/ 579 w 663"/>
                <a:gd name="T121" fmla="*/ 36 h 482"/>
                <a:gd name="T122" fmla="*/ 554 w 663"/>
                <a:gd name="T123" fmla="*/ 31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3" h="482">
                  <a:moveTo>
                    <a:pt x="542" y="241"/>
                  </a:moveTo>
                  <a:lnTo>
                    <a:pt x="512" y="241"/>
                  </a:lnTo>
                  <a:lnTo>
                    <a:pt x="512" y="61"/>
                  </a:lnTo>
                  <a:lnTo>
                    <a:pt x="542" y="61"/>
                  </a:lnTo>
                  <a:lnTo>
                    <a:pt x="552" y="61"/>
                  </a:lnTo>
                  <a:lnTo>
                    <a:pt x="561" y="62"/>
                  </a:lnTo>
                  <a:lnTo>
                    <a:pt x="570" y="64"/>
                  </a:lnTo>
                  <a:lnTo>
                    <a:pt x="578" y="68"/>
                  </a:lnTo>
                  <a:lnTo>
                    <a:pt x="586" y="71"/>
                  </a:lnTo>
                  <a:lnTo>
                    <a:pt x="594" y="75"/>
                  </a:lnTo>
                  <a:lnTo>
                    <a:pt x="601" y="80"/>
                  </a:lnTo>
                  <a:lnTo>
                    <a:pt x="608" y="86"/>
                  </a:lnTo>
                  <a:lnTo>
                    <a:pt x="613" y="92"/>
                  </a:lnTo>
                  <a:lnTo>
                    <a:pt x="618" y="99"/>
                  </a:lnTo>
                  <a:lnTo>
                    <a:pt x="622" y="106"/>
                  </a:lnTo>
                  <a:lnTo>
                    <a:pt x="626" y="114"/>
                  </a:lnTo>
                  <a:lnTo>
                    <a:pt x="629" y="123"/>
                  </a:lnTo>
                  <a:lnTo>
                    <a:pt x="630" y="132"/>
                  </a:lnTo>
                  <a:lnTo>
                    <a:pt x="632" y="141"/>
                  </a:lnTo>
                  <a:lnTo>
                    <a:pt x="632" y="151"/>
                  </a:lnTo>
                  <a:lnTo>
                    <a:pt x="632" y="160"/>
                  </a:lnTo>
                  <a:lnTo>
                    <a:pt x="630" y="170"/>
                  </a:lnTo>
                  <a:lnTo>
                    <a:pt x="629" y="179"/>
                  </a:lnTo>
                  <a:lnTo>
                    <a:pt x="626" y="187"/>
                  </a:lnTo>
                  <a:lnTo>
                    <a:pt x="622" y="195"/>
                  </a:lnTo>
                  <a:lnTo>
                    <a:pt x="618" y="203"/>
                  </a:lnTo>
                  <a:lnTo>
                    <a:pt x="613" y="210"/>
                  </a:lnTo>
                  <a:lnTo>
                    <a:pt x="608" y="215"/>
                  </a:lnTo>
                  <a:lnTo>
                    <a:pt x="601" y="221"/>
                  </a:lnTo>
                  <a:lnTo>
                    <a:pt x="594" y="227"/>
                  </a:lnTo>
                  <a:lnTo>
                    <a:pt x="586" y="231"/>
                  </a:lnTo>
                  <a:lnTo>
                    <a:pt x="578" y="235"/>
                  </a:lnTo>
                  <a:lnTo>
                    <a:pt x="570" y="237"/>
                  </a:lnTo>
                  <a:lnTo>
                    <a:pt x="561" y="239"/>
                  </a:lnTo>
                  <a:lnTo>
                    <a:pt x="552" y="240"/>
                  </a:lnTo>
                  <a:lnTo>
                    <a:pt x="542" y="241"/>
                  </a:lnTo>
                  <a:lnTo>
                    <a:pt x="542" y="241"/>
                  </a:lnTo>
                  <a:close/>
                  <a:moveTo>
                    <a:pt x="542" y="30"/>
                  </a:moveTo>
                  <a:lnTo>
                    <a:pt x="512" y="30"/>
                  </a:lnTo>
                  <a:lnTo>
                    <a:pt x="512" y="16"/>
                  </a:lnTo>
                  <a:lnTo>
                    <a:pt x="512" y="12"/>
                  </a:lnTo>
                  <a:lnTo>
                    <a:pt x="510" y="10"/>
                  </a:lnTo>
                  <a:lnTo>
                    <a:pt x="509" y="7"/>
                  </a:lnTo>
                  <a:lnTo>
                    <a:pt x="507" y="4"/>
                  </a:lnTo>
                  <a:lnTo>
                    <a:pt x="505" y="3"/>
                  </a:lnTo>
                  <a:lnTo>
                    <a:pt x="503" y="1"/>
                  </a:lnTo>
                  <a:lnTo>
                    <a:pt x="500" y="1"/>
                  </a:lnTo>
                  <a:lnTo>
                    <a:pt x="497" y="0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4" y="4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392"/>
                  </a:lnTo>
                  <a:lnTo>
                    <a:pt x="0" y="401"/>
                  </a:lnTo>
                  <a:lnTo>
                    <a:pt x="2" y="410"/>
                  </a:lnTo>
                  <a:lnTo>
                    <a:pt x="3" y="419"/>
                  </a:lnTo>
                  <a:lnTo>
                    <a:pt x="7" y="427"/>
                  </a:lnTo>
                  <a:lnTo>
                    <a:pt x="10" y="435"/>
                  </a:lnTo>
                  <a:lnTo>
                    <a:pt x="15" y="442"/>
                  </a:lnTo>
                  <a:lnTo>
                    <a:pt x="20" y="449"/>
                  </a:lnTo>
                  <a:lnTo>
                    <a:pt x="26" y="456"/>
                  </a:lnTo>
                  <a:lnTo>
                    <a:pt x="33" y="462"/>
                  </a:lnTo>
                  <a:lnTo>
                    <a:pt x="39" y="467"/>
                  </a:lnTo>
                  <a:lnTo>
                    <a:pt x="47" y="471"/>
                  </a:lnTo>
                  <a:lnTo>
                    <a:pt x="55" y="475"/>
                  </a:lnTo>
                  <a:lnTo>
                    <a:pt x="63" y="477"/>
                  </a:lnTo>
                  <a:lnTo>
                    <a:pt x="72" y="480"/>
                  </a:lnTo>
                  <a:lnTo>
                    <a:pt x="81" y="482"/>
                  </a:lnTo>
                  <a:lnTo>
                    <a:pt x="90" y="482"/>
                  </a:lnTo>
                  <a:lnTo>
                    <a:pt x="421" y="482"/>
                  </a:lnTo>
                  <a:lnTo>
                    <a:pt x="431" y="482"/>
                  </a:lnTo>
                  <a:lnTo>
                    <a:pt x="440" y="480"/>
                  </a:lnTo>
                  <a:lnTo>
                    <a:pt x="449" y="477"/>
                  </a:lnTo>
                  <a:lnTo>
                    <a:pt x="457" y="475"/>
                  </a:lnTo>
                  <a:lnTo>
                    <a:pt x="465" y="472"/>
                  </a:lnTo>
                  <a:lnTo>
                    <a:pt x="473" y="467"/>
                  </a:lnTo>
                  <a:lnTo>
                    <a:pt x="480" y="462"/>
                  </a:lnTo>
                  <a:lnTo>
                    <a:pt x="486" y="456"/>
                  </a:lnTo>
                  <a:lnTo>
                    <a:pt x="491" y="449"/>
                  </a:lnTo>
                  <a:lnTo>
                    <a:pt x="497" y="442"/>
                  </a:lnTo>
                  <a:lnTo>
                    <a:pt x="501" y="436"/>
                  </a:lnTo>
                  <a:lnTo>
                    <a:pt x="505" y="428"/>
                  </a:lnTo>
                  <a:lnTo>
                    <a:pt x="508" y="419"/>
                  </a:lnTo>
                  <a:lnTo>
                    <a:pt x="510" y="411"/>
                  </a:lnTo>
                  <a:lnTo>
                    <a:pt x="512" y="401"/>
                  </a:lnTo>
                  <a:lnTo>
                    <a:pt x="512" y="392"/>
                  </a:lnTo>
                  <a:lnTo>
                    <a:pt x="512" y="271"/>
                  </a:lnTo>
                  <a:lnTo>
                    <a:pt x="542" y="271"/>
                  </a:lnTo>
                  <a:lnTo>
                    <a:pt x="554" y="271"/>
                  </a:lnTo>
                  <a:lnTo>
                    <a:pt x="567" y="269"/>
                  </a:lnTo>
                  <a:lnTo>
                    <a:pt x="579" y="266"/>
                  </a:lnTo>
                  <a:lnTo>
                    <a:pt x="591" y="262"/>
                  </a:lnTo>
                  <a:lnTo>
                    <a:pt x="601" y="257"/>
                  </a:lnTo>
                  <a:lnTo>
                    <a:pt x="611" y="252"/>
                  </a:lnTo>
                  <a:lnTo>
                    <a:pt x="620" y="245"/>
                  </a:lnTo>
                  <a:lnTo>
                    <a:pt x="628" y="237"/>
                  </a:lnTo>
                  <a:lnTo>
                    <a:pt x="636" y="229"/>
                  </a:lnTo>
                  <a:lnTo>
                    <a:pt x="643" y="220"/>
                  </a:lnTo>
                  <a:lnTo>
                    <a:pt x="648" y="210"/>
                  </a:lnTo>
                  <a:lnTo>
                    <a:pt x="654" y="199"/>
                  </a:lnTo>
                  <a:lnTo>
                    <a:pt x="657" y="187"/>
                  </a:lnTo>
                  <a:lnTo>
                    <a:pt x="661" y="176"/>
                  </a:lnTo>
                  <a:lnTo>
                    <a:pt x="662" y="164"/>
                  </a:lnTo>
                  <a:lnTo>
                    <a:pt x="663" y="151"/>
                  </a:lnTo>
                  <a:lnTo>
                    <a:pt x="662" y="138"/>
                  </a:lnTo>
                  <a:lnTo>
                    <a:pt x="661" y="125"/>
                  </a:lnTo>
                  <a:lnTo>
                    <a:pt x="657" y="114"/>
                  </a:lnTo>
                  <a:lnTo>
                    <a:pt x="654" y="103"/>
                  </a:lnTo>
                  <a:lnTo>
                    <a:pt x="648" y="92"/>
                  </a:lnTo>
                  <a:lnTo>
                    <a:pt x="643" y="82"/>
                  </a:lnTo>
                  <a:lnTo>
                    <a:pt x="636" y="73"/>
                  </a:lnTo>
                  <a:lnTo>
                    <a:pt x="628" y="64"/>
                  </a:lnTo>
                  <a:lnTo>
                    <a:pt x="620" y="56"/>
                  </a:lnTo>
                  <a:lnTo>
                    <a:pt x="611" y="49"/>
                  </a:lnTo>
                  <a:lnTo>
                    <a:pt x="601" y="44"/>
                  </a:lnTo>
                  <a:lnTo>
                    <a:pt x="591" y="39"/>
                  </a:lnTo>
                  <a:lnTo>
                    <a:pt x="579" y="36"/>
                  </a:lnTo>
                  <a:lnTo>
                    <a:pt x="567" y="33"/>
                  </a:lnTo>
                  <a:lnTo>
                    <a:pt x="554" y="31"/>
                  </a:lnTo>
                  <a:lnTo>
                    <a:pt x="542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5" name="Freeform 4609">
              <a:extLst>
                <a:ext uri="{FF2B5EF4-FFF2-40B4-BE49-F238E27FC236}">
                  <a16:creationId xmlns="" xmlns:a16="http://schemas.microsoft.com/office/drawing/2014/main" id="{E6FCC233-EFD2-4A8D-A7DB-751C127F1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063" y="4703763"/>
              <a:ext cx="36513" cy="41275"/>
            </a:xfrm>
            <a:custGeom>
              <a:avLst/>
              <a:gdLst>
                <a:gd name="T0" fmla="*/ 22 w 116"/>
                <a:gd name="T1" fmla="*/ 2 h 132"/>
                <a:gd name="T2" fmla="*/ 18 w 116"/>
                <a:gd name="T3" fmla="*/ 1 h 132"/>
                <a:gd name="T4" fmla="*/ 14 w 116"/>
                <a:gd name="T5" fmla="*/ 0 h 132"/>
                <a:gd name="T6" fmla="*/ 10 w 116"/>
                <a:gd name="T7" fmla="*/ 1 h 132"/>
                <a:gd name="T8" fmla="*/ 7 w 116"/>
                <a:gd name="T9" fmla="*/ 3 h 132"/>
                <a:gd name="T10" fmla="*/ 3 w 116"/>
                <a:gd name="T11" fmla="*/ 5 h 132"/>
                <a:gd name="T12" fmla="*/ 1 w 116"/>
                <a:gd name="T13" fmla="*/ 9 h 132"/>
                <a:gd name="T14" fmla="*/ 0 w 116"/>
                <a:gd name="T15" fmla="*/ 13 h 132"/>
                <a:gd name="T16" fmla="*/ 0 w 116"/>
                <a:gd name="T17" fmla="*/ 17 h 132"/>
                <a:gd name="T18" fmla="*/ 14 w 116"/>
                <a:gd name="T19" fmla="*/ 132 h 132"/>
                <a:gd name="T20" fmla="*/ 116 w 116"/>
                <a:gd name="T21" fmla="*/ 56 h 132"/>
                <a:gd name="T22" fmla="*/ 22 w 116"/>
                <a:gd name="T23" fmla="*/ 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132">
                  <a:moveTo>
                    <a:pt x="22" y="2"/>
                  </a:move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7" y="3"/>
                  </a:lnTo>
                  <a:lnTo>
                    <a:pt x="3" y="5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14" y="132"/>
                  </a:lnTo>
                  <a:lnTo>
                    <a:pt x="116" y="56"/>
                  </a:lnTo>
                  <a:lnTo>
                    <a:pt x="2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6" name="Freeform 4610">
              <a:extLst>
                <a:ext uri="{FF2B5EF4-FFF2-40B4-BE49-F238E27FC236}">
                  <a16:creationId xmlns="" xmlns:a16="http://schemas.microsoft.com/office/drawing/2014/main" id="{1394DB83-EF77-488C-B8A5-41B0B4CBE0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7000" y="4656138"/>
              <a:ext cx="201613" cy="123825"/>
            </a:xfrm>
            <a:custGeom>
              <a:avLst/>
              <a:gdLst>
                <a:gd name="T0" fmla="*/ 526 w 635"/>
                <a:gd name="T1" fmla="*/ 117 h 391"/>
                <a:gd name="T2" fmla="*/ 548 w 635"/>
                <a:gd name="T3" fmla="*/ 80 h 391"/>
                <a:gd name="T4" fmla="*/ 558 w 635"/>
                <a:gd name="T5" fmla="*/ 48 h 391"/>
                <a:gd name="T6" fmla="*/ 583 w 635"/>
                <a:gd name="T7" fmla="*/ 72 h 391"/>
                <a:gd name="T8" fmla="*/ 600 w 635"/>
                <a:gd name="T9" fmla="*/ 108 h 391"/>
                <a:gd name="T10" fmla="*/ 602 w 635"/>
                <a:gd name="T11" fmla="*/ 164 h 391"/>
                <a:gd name="T12" fmla="*/ 583 w 635"/>
                <a:gd name="T13" fmla="*/ 202 h 391"/>
                <a:gd name="T14" fmla="*/ 559 w 635"/>
                <a:gd name="T15" fmla="*/ 213 h 391"/>
                <a:gd name="T16" fmla="*/ 542 w 635"/>
                <a:gd name="T17" fmla="*/ 213 h 391"/>
                <a:gd name="T18" fmla="*/ 514 w 635"/>
                <a:gd name="T19" fmla="*/ 198 h 391"/>
                <a:gd name="T20" fmla="*/ 500 w 635"/>
                <a:gd name="T21" fmla="*/ 167 h 391"/>
                <a:gd name="T22" fmla="*/ 183 w 635"/>
                <a:gd name="T23" fmla="*/ 391 h 391"/>
                <a:gd name="T24" fmla="*/ 193 w 635"/>
                <a:gd name="T25" fmla="*/ 387 h 391"/>
                <a:gd name="T26" fmla="*/ 202 w 635"/>
                <a:gd name="T27" fmla="*/ 387 h 391"/>
                <a:gd name="T28" fmla="*/ 396 w 635"/>
                <a:gd name="T29" fmla="*/ 390 h 391"/>
                <a:gd name="T30" fmla="*/ 486 w 635"/>
                <a:gd name="T31" fmla="*/ 391 h 391"/>
                <a:gd name="T32" fmla="*/ 499 w 635"/>
                <a:gd name="T33" fmla="*/ 382 h 391"/>
                <a:gd name="T34" fmla="*/ 583 w 635"/>
                <a:gd name="T35" fmla="*/ 237 h 391"/>
                <a:gd name="T36" fmla="*/ 605 w 635"/>
                <a:gd name="T37" fmla="*/ 221 h 391"/>
                <a:gd name="T38" fmla="*/ 622 w 635"/>
                <a:gd name="T39" fmla="*/ 197 h 391"/>
                <a:gd name="T40" fmla="*/ 635 w 635"/>
                <a:gd name="T41" fmla="*/ 146 h 391"/>
                <a:gd name="T42" fmla="*/ 629 w 635"/>
                <a:gd name="T43" fmla="*/ 99 h 391"/>
                <a:gd name="T44" fmla="*/ 608 w 635"/>
                <a:gd name="T45" fmla="*/ 55 h 391"/>
                <a:gd name="T46" fmla="*/ 568 w 635"/>
                <a:gd name="T47" fmla="*/ 19 h 391"/>
                <a:gd name="T48" fmla="*/ 522 w 635"/>
                <a:gd name="T49" fmla="*/ 2 h 391"/>
                <a:gd name="T50" fmla="*/ 508 w 635"/>
                <a:gd name="T51" fmla="*/ 12 h 391"/>
                <a:gd name="T52" fmla="*/ 514 w 635"/>
                <a:gd name="T53" fmla="*/ 31 h 391"/>
                <a:gd name="T54" fmla="*/ 522 w 635"/>
                <a:gd name="T55" fmla="*/ 54 h 391"/>
                <a:gd name="T56" fmla="*/ 516 w 635"/>
                <a:gd name="T57" fmla="*/ 79 h 391"/>
                <a:gd name="T58" fmla="*/ 491 w 635"/>
                <a:gd name="T59" fmla="*/ 112 h 391"/>
                <a:gd name="T60" fmla="*/ 474 w 635"/>
                <a:gd name="T61" fmla="*/ 143 h 391"/>
                <a:gd name="T62" fmla="*/ 470 w 635"/>
                <a:gd name="T63" fmla="*/ 173 h 391"/>
                <a:gd name="T64" fmla="*/ 479 w 635"/>
                <a:gd name="T65" fmla="*/ 202 h 391"/>
                <a:gd name="T66" fmla="*/ 409 w 635"/>
                <a:gd name="T67" fmla="*/ 346 h 391"/>
                <a:gd name="T68" fmla="*/ 328 w 635"/>
                <a:gd name="T69" fmla="*/ 329 h 391"/>
                <a:gd name="T70" fmla="*/ 320 w 635"/>
                <a:gd name="T71" fmla="*/ 321 h 391"/>
                <a:gd name="T72" fmla="*/ 320 w 635"/>
                <a:gd name="T73" fmla="*/ 310 h 391"/>
                <a:gd name="T74" fmla="*/ 328 w 635"/>
                <a:gd name="T75" fmla="*/ 302 h 391"/>
                <a:gd name="T76" fmla="*/ 409 w 635"/>
                <a:gd name="T77" fmla="*/ 240 h 391"/>
                <a:gd name="T78" fmla="*/ 295 w 635"/>
                <a:gd name="T79" fmla="*/ 238 h 391"/>
                <a:gd name="T80" fmla="*/ 288 w 635"/>
                <a:gd name="T81" fmla="*/ 229 h 391"/>
                <a:gd name="T82" fmla="*/ 290 w 635"/>
                <a:gd name="T83" fmla="*/ 217 h 391"/>
                <a:gd name="T84" fmla="*/ 300 w 635"/>
                <a:gd name="T85" fmla="*/ 211 h 391"/>
                <a:gd name="T86" fmla="*/ 333 w 635"/>
                <a:gd name="T87" fmla="*/ 180 h 391"/>
                <a:gd name="T88" fmla="*/ 323 w 635"/>
                <a:gd name="T89" fmla="*/ 176 h 391"/>
                <a:gd name="T90" fmla="*/ 318 w 635"/>
                <a:gd name="T91" fmla="*/ 166 h 391"/>
                <a:gd name="T92" fmla="*/ 323 w 635"/>
                <a:gd name="T93" fmla="*/ 154 h 391"/>
                <a:gd name="T94" fmla="*/ 333 w 635"/>
                <a:gd name="T95" fmla="*/ 150 h 391"/>
                <a:gd name="T96" fmla="*/ 300 w 635"/>
                <a:gd name="T97" fmla="*/ 119 h 391"/>
                <a:gd name="T98" fmla="*/ 290 w 635"/>
                <a:gd name="T99" fmla="*/ 114 h 391"/>
                <a:gd name="T100" fmla="*/ 288 w 635"/>
                <a:gd name="T101" fmla="*/ 102 h 391"/>
                <a:gd name="T102" fmla="*/ 295 w 635"/>
                <a:gd name="T103" fmla="*/ 92 h 391"/>
                <a:gd name="T104" fmla="*/ 409 w 635"/>
                <a:gd name="T105" fmla="*/ 90 h 391"/>
                <a:gd name="T106" fmla="*/ 405 w 635"/>
                <a:gd name="T107" fmla="*/ 6 h 391"/>
                <a:gd name="T108" fmla="*/ 396 w 635"/>
                <a:gd name="T109" fmla="*/ 0 h 391"/>
                <a:gd name="T110" fmla="*/ 207 w 635"/>
                <a:gd name="T111" fmla="*/ 1 h 391"/>
                <a:gd name="T112" fmla="*/ 199 w 635"/>
                <a:gd name="T113" fmla="*/ 9 h 391"/>
                <a:gd name="T114" fmla="*/ 196 w 635"/>
                <a:gd name="T115" fmla="*/ 370 h 391"/>
                <a:gd name="T116" fmla="*/ 50 w 635"/>
                <a:gd name="T117" fmla="*/ 385 h 391"/>
                <a:gd name="T118" fmla="*/ 62 w 635"/>
                <a:gd name="T119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5" h="391">
                  <a:moveTo>
                    <a:pt x="505" y="147"/>
                  </a:moveTo>
                  <a:lnTo>
                    <a:pt x="510" y="136"/>
                  </a:lnTo>
                  <a:lnTo>
                    <a:pt x="521" y="124"/>
                  </a:lnTo>
                  <a:lnTo>
                    <a:pt x="526" y="117"/>
                  </a:lnTo>
                  <a:lnTo>
                    <a:pt x="532" y="108"/>
                  </a:lnTo>
                  <a:lnTo>
                    <a:pt x="539" y="100"/>
                  </a:lnTo>
                  <a:lnTo>
                    <a:pt x="543" y="90"/>
                  </a:lnTo>
                  <a:lnTo>
                    <a:pt x="548" y="80"/>
                  </a:lnTo>
                  <a:lnTo>
                    <a:pt x="550" y="68"/>
                  </a:lnTo>
                  <a:lnTo>
                    <a:pt x="551" y="56"/>
                  </a:lnTo>
                  <a:lnTo>
                    <a:pt x="550" y="44"/>
                  </a:lnTo>
                  <a:lnTo>
                    <a:pt x="558" y="48"/>
                  </a:lnTo>
                  <a:lnTo>
                    <a:pt x="565" y="54"/>
                  </a:lnTo>
                  <a:lnTo>
                    <a:pt x="571" y="59"/>
                  </a:lnTo>
                  <a:lnTo>
                    <a:pt x="577" y="65"/>
                  </a:lnTo>
                  <a:lnTo>
                    <a:pt x="583" y="72"/>
                  </a:lnTo>
                  <a:lnTo>
                    <a:pt x="587" y="79"/>
                  </a:lnTo>
                  <a:lnTo>
                    <a:pt x="591" y="85"/>
                  </a:lnTo>
                  <a:lnTo>
                    <a:pt x="594" y="93"/>
                  </a:lnTo>
                  <a:lnTo>
                    <a:pt x="600" y="108"/>
                  </a:lnTo>
                  <a:lnTo>
                    <a:pt x="603" y="124"/>
                  </a:lnTo>
                  <a:lnTo>
                    <a:pt x="604" y="138"/>
                  </a:lnTo>
                  <a:lnTo>
                    <a:pt x="603" y="154"/>
                  </a:lnTo>
                  <a:lnTo>
                    <a:pt x="602" y="164"/>
                  </a:lnTo>
                  <a:lnTo>
                    <a:pt x="599" y="175"/>
                  </a:lnTo>
                  <a:lnTo>
                    <a:pt x="594" y="185"/>
                  </a:lnTo>
                  <a:lnTo>
                    <a:pt x="590" y="194"/>
                  </a:lnTo>
                  <a:lnTo>
                    <a:pt x="583" y="202"/>
                  </a:lnTo>
                  <a:lnTo>
                    <a:pt x="575" y="208"/>
                  </a:lnTo>
                  <a:lnTo>
                    <a:pt x="569" y="211"/>
                  </a:lnTo>
                  <a:lnTo>
                    <a:pt x="565" y="212"/>
                  </a:lnTo>
                  <a:lnTo>
                    <a:pt x="559" y="213"/>
                  </a:lnTo>
                  <a:lnTo>
                    <a:pt x="553" y="214"/>
                  </a:lnTo>
                  <a:lnTo>
                    <a:pt x="553" y="214"/>
                  </a:lnTo>
                  <a:lnTo>
                    <a:pt x="548" y="213"/>
                  </a:lnTo>
                  <a:lnTo>
                    <a:pt x="542" y="213"/>
                  </a:lnTo>
                  <a:lnTo>
                    <a:pt x="536" y="211"/>
                  </a:lnTo>
                  <a:lnTo>
                    <a:pt x="530" y="208"/>
                  </a:lnTo>
                  <a:lnTo>
                    <a:pt x="521" y="204"/>
                  </a:lnTo>
                  <a:lnTo>
                    <a:pt x="514" y="198"/>
                  </a:lnTo>
                  <a:lnTo>
                    <a:pt x="507" y="191"/>
                  </a:lnTo>
                  <a:lnTo>
                    <a:pt x="504" y="184"/>
                  </a:lnTo>
                  <a:lnTo>
                    <a:pt x="500" y="175"/>
                  </a:lnTo>
                  <a:lnTo>
                    <a:pt x="500" y="167"/>
                  </a:lnTo>
                  <a:lnTo>
                    <a:pt x="501" y="156"/>
                  </a:lnTo>
                  <a:lnTo>
                    <a:pt x="505" y="147"/>
                  </a:lnTo>
                  <a:close/>
                  <a:moveTo>
                    <a:pt x="62" y="391"/>
                  </a:moveTo>
                  <a:lnTo>
                    <a:pt x="183" y="391"/>
                  </a:lnTo>
                  <a:lnTo>
                    <a:pt x="183" y="391"/>
                  </a:lnTo>
                  <a:lnTo>
                    <a:pt x="183" y="391"/>
                  </a:lnTo>
                  <a:lnTo>
                    <a:pt x="189" y="390"/>
                  </a:lnTo>
                  <a:lnTo>
                    <a:pt x="193" y="387"/>
                  </a:lnTo>
                  <a:lnTo>
                    <a:pt x="196" y="382"/>
                  </a:lnTo>
                  <a:lnTo>
                    <a:pt x="198" y="377"/>
                  </a:lnTo>
                  <a:lnTo>
                    <a:pt x="199" y="382"/>
                  </a:lnTo>
                  <a:lnTo>
                    <a:pt x="202" y="387"/>
                  </a:lnTo>
                  <a:lnTo>
                    <a:pt x="207" y="390"/>
                  </a:lnTo>
                  <a:lnTo>
                    <a:pt x="212" y="391"/>
                  </a:lnTo>
                  <a:lnTo>
                    <a:pt x="393" y="391"/>
                  </a:lnTo>
                  <a:lnTo>
                    <a:pt x="396" y="390"/>
                  </a:lnTo>
                  <a:lnTo>
                    <a:pt x="400" y="389"/>
                  </a:lnTo>
                  <a:lnTo>
                    <a:pt x="403" y="390"/>
                  </a:lnTo>
                  <a:lnTo>
                    <a:pt x="407" y="391"/>
                  </a:lnTo>
                  <a:lnTo>
                    <a:pt x="486" y="391"/>
                  </a:lnTo>
                  <a:lnTo>
                    <a:pt x="489" y="390"/>
                  </a:lnTo>
                  <a:lnTo>
                    <a:pt x="494" y="389"/>
                  </a:lnTo>
                  <a:lnTo>
                    <a:pt x="496" y="386"/>
                  </a:lnTo>
                  <a:lnTo>
                    <a:pt x="499" y="382"/>
                  </a:lnTo>
                  <a:lnTo>
                    <a:pt x="564" y="242"/>
                  </a:lnTo>
                  <a:lnTo>
                    <a:pt x="570" y="241"/>
                  </a:lnTo>
                  <a:lnTo>
                    <a:pt x="577" y="240"/>
                  </a:lnTo>
                  <a:lnTo>
                    <a:pt x="583" y="237"/>
                  </a:lnTo>
                  <a:lnTo>
                    <a:pt x="590" y="234"/>
                  </a:lnTo>
                  <a:lnTo>
                    <a:pt x="595" y="230"/>
                  </a:lnTo>
                  <a:lnTo>
                    <a:pt x="601" y="227"/>
                  </a:lnTo>
                  <a:lnTo>
                    <a:pt x="605" y="221"/>
                  </a:lnTo>
                  <a:lnTo>
                    <a:pt x="610" y="216"/>
                  </a:lnTo>
                  <a:lnTo>
                    <a:pt x="614" y="211"/>
                  </a:lnTo>
                  <a:lnTo>
                    <a:pt x="619" y="204"/>
                  </a:lnTo>
                  <a:lnTo>
                    <a:pt x="622" y="197"/>
                  </a:lnTo>
                  <a:lnTo>
                    <a:pt x="626" y="190"/>
                  </a:lnTo>
                  <a:lnTo>
                    <a:pt x="630" y="175"/>
                  </a:lnTo>
                  <a:lnTo>
                    <a:pt x="634" y="158"/>
                  </a:lnTo>
                  <a:lnTo>
                    <a:pt x="635" y="146"/>
                  </a:lnTo>
                  <a:lnTo>
                    <a:pt x="635" y="134"/>
                  </a:lnTo>
                  <a:lnTo>
                    <a:pt x="634" y="123"/>
                  </a:lnTo>
                  <a:lnTo>
                    <a:pt x="631" y="110"/>
                  </a:lnTo>
                  <a:lnTo>
                    <a:pt x="629" y="99"/>
                  </a:lnTo>
                  <a:lnTo>
                    <a:pt x="625" y="88"/>
                  </a:lnTo>
                  <a:lnTo>
                    <a:pt x="620" y="76"/>
                  </a:lnTo>
                  <a:lnTo>
                    <a:pt x="614" y="65"/>
                  </a:lnTo>
                  <a:lnTo>
                    <a:pt x="608" y="55"/>
                  </a:lnTo>
                  <a:lnTo>
                    <a:pt x="599" y="45"/>
                  </a:lnTo>
                  <a:lnTo>
                    <a:pt x="590" y="36"/>
                  </a:lnTo>
                  <a:lnTo>
                    <a:pt x="579" y="27"/>
                  </a:lnTo>
                  <a:lnTo>
                    <a:pt x="568" y="19"/>
                  </a:lnTo>
                  <a:lnTo>
                    <a:pt x="556" y="12"/>
                  </a:lnTo>
                  <a:lnTo>
                    <a:pt x="542" y="6"/>
                  </a:lnTo>
                  <a:lnTo>
                    <a:pt x="526" y="3"/>
                  </a:lnTo>
                  <a:lnTo>
                    <a:pt x="522" y="2"/>
                  </a:lnTo>
                  <a:lnTo>
                    <a:pt x="517" y="3"/>
                  </a:lnTo>
                  <a:lnTo>
                    <a:pt x="514" y="5"/>
                  </a:lnTo>
                  <a:lnTo>
                    <a:pt x="510" y="9"/>
                  </a:lnTo>
                  <a:lnTo>
                    <a:pt x="508" y="12"/>
                  </a:lnTo>
                  <a:lnTo>
                    <a:pt x="508" y="16"/>
                  </a:lnTo>
                  <a:lnTo>
                    <a:pt x="508" y="21"/>
                  </a:lnTo>
                  <a:lnTo>
                    <a:pt x="510" y="25"/>
                  </a:lnTo>
                  <a:lnTo>
                    <a:pt x="514" y="31"/>
                  </a:lnTo>
                  <a:lnTo>
                    <a:pt x="517" y="38"/>
                  </a:lnTo>
                  <a:lnTo>
                    <a:pt x="520" y="44"/>
                  </a:lnTo>
                  <a:lnTo>
                    <a:pt x="521" y="49"/>
                  </a:lnTo>
                  <a:lnTo>
                    <a:pt x="522" y="54"/>
                  </a:lnTo>
                  <a:lnTo>
                    <a:pt x="522" y="59"/>
                  </a:lnTo>
                  <a:lnTo>
                    <a:pt x="521" y="64"/>
                  </a:lnTo>
                  <a:lnTo>
                    <a:pt x="520" y="70"/>
                  </a:lnTo>
                  <a:lnTo>
                    <a:pt x="516" y="79"/>
                  </a:lnTo>
                  <a:lnTo>
                    <a:pt x="510" y="88"/>
                  </a:lnTo>
                  <a:lnTo>
                    <a:pt x="504" y="97"/>
                  </a:lnTo>
                  <a:lnTo>
                    <a:pt x="497" y="106"/>
                  </a:lnTo>
                  <a:lnTo>
                    <a:pt x="491" y="112"/>
                  </a:lnTo>
                  <a:lnTo>
                    <a:pt x="486" y="120"/>
                  </a:lnTo>
                  <a:lnTo>
                    <a:pt x="481" y="128"/>
                  </a:lnTo>
                  <a:lnTo>
                    <a:pt x="477" y="136"/>
                  </a:lnTo>
                  <a:lnTo>
                    <a:pt x="474" y="143"/>
                  </a:lnTo>
                  <a:lnTo>
                    <a:pt x="472" y="151"/>
                  </a:lnTo>
                  <a:lnTo>
                    <a:pt x="471" y="159"/>
                  </a:lnTo>
                  <a:lnTo>
                    <a:pt x="470" y="167"/>
                  </a:lnTo>
                  <a:lnTo>
                    <a:pt x="470" y="173"/>
                  </a:lnTo>
                  <a:lnTo>
                    <a:pt x="471" y="181"/>
                  </a:lnTo>
                  <a:lnTo>
                    <a:pt x="473" y="188"/>
                  </a:lnTo>
                  <a:lnTo>
                    <a:pt x="475" y="195"/>
                  </a:lnTo>
                  <a:lnTo>
                    <a:pt x="479" y="202"/>
                  </a:lnTo>
                  <a:lnTo>
                    <a:pt x="482" y="207"/>
                  </a:lnTo>
                  <a:lnTo>
                    <a:pt x="487" y="213"/>
                  </a:lnTo>
                  <a:lnTo>
                    <a:pt x="491" y="219"/>
                  </a:lnTo>
                  <a:lnTo>
                    <a:pt x="409" y="346"/>
                  </a:lnTo>
                  <a:lnTo>
                    <a:pt x="409" y="330"/>
                  </a:lnTo>
                  <a:lnTo>
                    <a:pt x="333" y="330"/>
                  </a:lnTo>
                  <a:lnTo>
                    <a:pt x="330" y="330"/>
                  </a:lnTo>
                  <a:lnTo>
                    <a:pt x="328" y="329"/>
                  </a:lnTo>
                  <a:lnTo>
                    <a:pt x="324" y="328"/>
                  </a:lnTo>
                  <a:lnTo>
                    <a:pt x="323" y="326"/>
                  </a:lnTo>
                  <a:lnTo>
                    <a:pt x="321" y="324"/>
                  </a:lnTo>
                  <a:lnTo>
                    <a:pt x="320" y="321"/>
                  </a:lnTo>
                  <a:lnTo>
                    <a:pt x="318" y="319"/>
                  </a:lnTo>
                  <a:lnTo>
                    <a:pt x="318" y="316"/>
                  </a:lnTo>
                  <a:lnTo>
                    <a:pt x="318" y="312"/>
                  </a:lnTo>
                  <a:lnTo>
                    <a:pt x="320" y="310"/>
                  </a:lnTo>
                  <a:lnTo>
                    <a:pt x="321" y="308"/>
                  </a:lnTo>
                  <a:lnTo>
                    <a:pt x="323" y="306"/>
                  </a:lnTo>
                  <a:lnTo>
                    <a:pt x="324" y="303"/>
                  </a:lnTo>
                  <a:lnTo>
                    <a:pt x="328" y="302"/>
                  </a:lnTo>
                  <a:lnTo>
                    <a:pt x="330" y="301"/>
                  </a:lnTo>
                  <a:lnTo>
                    <a:pt x="333" y="301"/>
                  </a:lnTo>
                  <a:lnTo>
                    <a:pt x="409" y="301"/>
                  </a:lnTo>
                  <a:lnTo>
                    <a:pt x="409" y="240"/>
                  </a:lnTo>
                  <a:lnTo>
                    <a:pt x="303" y="240"/>
                  </a:lnTo>
                  <a:lnTo>
                    <a:pt x="300" y="240"/>
                  </a:lnTo>
                  <a:lnTo>
                    <a:pt x="297" y="239"/>
                  </a:lnTo>
                  <a:lnTo>
                    <a:pt x="295" y="238"/>
                  </a:lnTo>
                  <a:lnTo>
                    <a:pt x="292" y="236"/>
                  </a:lnTo>
                  <a:lnTo>
                    <a:pt x="290" y="233"/>
                  </a:lnTo>
                  <a:lnTo>
                    <a:pt x="289" y="231"/>
                  </a:lnTo>
                  <a:lnTo>
                    <a:pt x="288" y="229"/>
                  </a:lnTo>
                  <a:lnTo>
                    <a:pt x="288" y="225"/>
                  </a:lnTo>
                  <a:lnTo>
                    <a:pt x="288" y="222"/>
                  </a:lnTo>
                  <a:lnTo>
                    <a:pt x="289" y="220"/>
                  </a:lnTo>
                  <a:lnTo>
                    <a:pt x="290" y="217"/>
                  </a:lnTo>
                  <a:lnTo>
                    <a:pt x="292" y="215"/>
                  </a:lnTo>
                  <a:lnTo>
                    <a:pt x="295" y="213"/>
                  </a:lnTo>
                  <a:lnTo>
                    <a:pt x="297" y="212"/>
                  </a:lnTo>
                  <a:lnTo>
                    <a:pt x="300" y="211"/>
                  </a:lnTo>
                  <a:lnTo>
                    <a:pt x="303" y="211"/>
                  </a:lnTo>
                  <a:lnTo>
                    <a:pt x="409" y="211"/>
                  </a:lnTo>
                  <a:lnTo>
                    <a:pt x="409" y="180"/>
                  </a:lnTo>
                  <a:lnTo>
                    <a:pt x="333" y="180"/>
                  </a:lnTo>
                  <a:lnTo>
                    <a:pt x="330" y="180"/>
                  </a:lnTo>
                  <a:lnTo>
                    <a:pt x="328" y="179"/>
                  </a:lnTo>
                  <a:lnTo>
                    <a:pt x="324" y="178"/>
                  </a:lnTo>
                  <a:lnTo>
                    <a:pt x="323" y="176"/>
                  </a:lnTo>
                  <a:lnTo>
                    <a:pt x="321" y="173"/>
                  </a:lnTo>
                  <a:lnTo>
                    <a:pt x="320" y="171"/>
                  </a:lnTo>
                  <a:lnTo>
                    <a:pt x="318" y="168"/>
                  </a:lnTo>
                  <a:lnTo>
                    <a:pt x="318" y="166"/>
                  </a:lnTo>
                  <a:lnTo>
                    <a:pt x="318" y="162"/>
                  </a:lnTo>
                  <a:lnTo>
                    <a:pt x="320" y="160"/>
                  </a:lnTo>
                  <a:lnTo>
                    <a:pt x="321" y="156"/>
                  </a:lnTo>
                  <a:lnTo>
                    <a:pt x="323" y="154"/>
                  </a:lnTo>
                  <a:lnTo>
                    <a:pt x="324" y="153"/>
                  </a:lnTo>
                  <a:lnTo>
                    <a:pt x="328" y="151"/>
                  </a:lnTo>
                  <a:lnTo>
                    <a:pt x="330" y="151"/>
                  </a:lnTo>
                  <a:lnTo>
                    <a:pt x="333" y="150"/>
                  </a:lnTo>
                  <a:lnTo>
                    <a:pt x="409" y="150"/>
                  </a:lnTo>
                  <a:lnTo>
                    <a:pt x="409" y="120"/>
                  </a:lnTo>
                  <a:lnTo>
                    <a:pt x="303" y="120"/>
                  </a:lnTo>
                  <a:lnTo>
                    <a:pt x="300" y="119"/>
                  </a:lnTo>
                  <a:lnTo>
                    <a:pt x="297" y="119"/>
                  </a:lnTo>
                  <a:lnTo>
                    <a:pt x="295" y="117"/>
                  </a:lnTo>
                  <a:lnTo>
                    <a:pt x="292" y="116"/>
                  </a:lnTo>
                  <a:lnTo>
                    <a:pt x="290" y="114"/>
                  </a:lnTo>
                  <a:lnTo>
                    <a:pt x="289" y="111"/>
                  </a:lnTo>
                  <a:lnTo>
                    <a:pt x="288" y="108"/>
                  </a:lnTo>
                  <a:lnTo>
                    <a:pt x="288" y="105"/>
                  </a:lnTo>
                  <a:lnTo>
                    <a:pt x="288" y="102"/>
                  </a:lnTo>
                  <a:lnTo>
                    <a:pt x="289" y="99"/>
                  </a:lnTo>
                  <a:lnTo>
                    <a:pt x="290" y="97"/>
                  </a:lnTo>
                  <a:lnTo>
                    <a:pt x="292" y="94"/>
                  </a:lnTo>
                  <a:lnTo>
                    <a:pt x="295" y="92"/>
                  </a:lnTo>
                  <a:lnTo>
                    <a:pt x="297" y="91"/>
                  </a:lnTo>
                  <a:lnTo>
                    <a:pt x="300" y="90"/>
                  </a:lnTo>
                  <a:lnTo>
                    <a:pt x="303" y="90"/>
                  </a:lnTo>
                  <a:lnTo>
                    <a:pt x="409" y="90"/>
                  </a:lnTo>
                  <a:lnTo>
                    <a:pt x="409" y="14"/>
                  </a:lnTo>
                  <a:lnTo>
                    <a:pt x="408" y="12"/>
                  </a:lnTo>
                  <a:lnTo>
                    <a:pt x="408" y="9"/>
                  </a:lnTo>
                  <a:lnTo>
                    <a:pt x="405" y="6"/>
                  </a:lnTo>
                  <a:lnTo>
                    <a:pt x="404" y="4"/>
                  </a:lnTo>
                  <a:lnTo>
                    <a:pt x="402" y="2"/>
                  </a:lnTo>
                  <a:lnTo>
                    <a:pt x="399" y="1"/>
                  </a:lnTo>
                  <a:lnTo>
                    <a:pt x="396" y="0"/>
                  </a:lnTo>
                  <a:lnTo>
                    <a:pt x="393" y="0"/>
                  </a:lnTo>
                  <a:lnTo>
                    <a:pt x="212" y="0"/>
                  </a:lnTo>
                  <a:lnTo>
                    <a:pt x="210" y="0"/>
                  </a:lnTo>
                  <a:lnTo>
                    <a:pt x="207" y="1"/>
                  </a:lnTo>
                  <a:lnTo>
                    <a:pt x="204" y="2"/>
                  </a:lnTo>
                  <a:lnTo>
                    <a:pt x="202" y="4"/>
                  </a:lnTo>
                  <a:lnTo>
                    <a:pt x="200" y="6"/>
                  </a:lnTo>
                  <a:lnTo>
                    <a:pt x="199" y="9"/>
                  </a:lnTo>
                  <a:lnTo>
                    <a:pt x="198" y="12"/>
                  </a:lnTo>
                  <a:lnTo>
                    <a:pt x="198" y="14"/>
                  </a:lnTo>
                  <a:lnTo>
                    <a:pt x="198" y="374"/>
                  </a:lnTo>
                  <a:lnTo>
                    <a:pt x="196" y="370"/>
                  </a:lnTo>
                  <a:lnTo>
                    <a:pt x="194" y="365"/>
                  </a:lnTo>
                  <a:lnTo>
                    <a:pt x="111" y="227"/>
                  </a:lnTo>
                  <a:lnTo>
                    <a:pt x="0" y="310"/>
                  </a:lnTo>
                  <a:lnTo>
                    <a:pt x="50" y="385"/>
                  </a:lnTo>
                  <a:lnTo>
                    <a:pt x="52" y="387"/>
                  </a:lnTo>
                  <a:lnTo>
                    <a:pt x="55" y="389"/>
                  </a:lnTo>
                  <a:lnTo>
                    <a:pt x="59" y="390"/>
                  </a:lnTo>
                  <a:lnTo>
                    <a:pt x="62" y="391"/>
                  </a:lnTo>
                  <a:lnTo>
                    <a:pt x="62" y="3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707" name="Freeform 4623">
            <a:extLst>
              <a:ext uri="{FF2B5EF4-FFF2-40B4-BE49-F238E27FC236}">
                <a16:creationId xmlns="" xmlns:a16="http://schemas.microsoft.com/office/drawing/2014/main" id="{004C9C2F-1A62-46A5-948A-2F759E1C7E99}"/>
              </a:ext>
            </a:extLst>
          </p:cNvPr>
          <p:cNvSpPr>
            <a:spLocks noEditPoints="1"/>
          </p:cNvSpPr>
          <p:nvPr/>
        </p:nvSpPr>
        <p:spPr bwMode="auto">
          <a:xfrm>
            <a:off x="5268775" y="3478115"/>
            <a:ext cx="285750" cy="285750"/>
          </a:xfrm>
          <a:custGeom>
            <a:avLst/>
            <a:gdLst>
              <a:gd name="T0" fmla="*/ 254 w 904"/>
              <a:gd name="T1" fmla="*/ 662 h 903"/>
              <a:gd name="T2" fmla="*/ 483 w 904"/>
              <a:gd name="T3" fmla="*/ 662 h 903"/>
              <a:gd name="T4" fmla="*/ 440 w 904"/>
              <a:gd name="T5" fmla="*/ 391 h 903"/>
              <a:gd name="T6" fmla="*/ 211 w 904"/>
              <a:gd name="T7" fmla="*/ 391 h 903"/>
              <a:gd name="T8" fmla="*/ 894 w 904"/>
              <a:gd name="T9" fmla="*/ 53 h 903"/>
              <a:gd name="T10" fmla="*/ 900 w 904"/>
              <a:gd name="T11" fmla="*/ 42 h 903"/>
              <a:gd name="T12" fmla="*/ 904 w 904"/>
              <a:gd name="T13" fmla="*/ 31 h 903"/>
              <a:gd name="T14" fmla="*/ 903 w 904"/>
              <a:gd name="T15" fmla="*/ 20 h 903"/>
              <a:gd name="T16" fmla="*/ 896 w 904"/>
              <a:gd name="T17" fmla="*/ 10 h 903"/>
              <a:gd name="T18" fmla="*/ 887 w 904"/>
              <a:gd name="T19" fmla="*/ 3 h 903"/>
              <a:gd name="T20" fmla="*/ 876 w 904"/>
              <a:gd name="T21" fmla="*/ 0 h 903"/>
              <a:gd name="T22" fmla="*/ 864 w 904"/>
              <a:gd name="T23" fmla="*/ 1 h 903"/>
              <a:gd name="T24" fmla="*/ 854 w 904"/>
              <a:gd name="T25" fmla="*/ 7 h 903"/>
              <a:gd name="T26" fmla="*/ 594 w 904"/>
              <a:gd name="T27" fmla="*/ 237 h 903"/>
              <a:gd name="T28" fmla="*/ 211 w 904"/>
              <a:gd name="T29" fmla="*/ 240 h 903"/>
              <a:gd name="T30" fmla="*/ 211 w 904"/>
              <a:gd name="T31" fmla="*/ 162 h 903"/>
              <a:gd name="T32" fmla="*/ 209 w 904"/>
              <a:gd name="T33" fmla="*/ 156 h 903"/>
              <a:gd name="T34" fmla="*/ 205 w 904"/>
              <a:gd name="T35" fmla="*/ 153 h 903"/>
              <a:gd name="T36" fmla="*/ 199 w 904"/>
              <a:gd name="T37" fmla="*/ 151 h 903"/>
              <a:gd name="T38" fmla="*/ 76 w 904"/>
              <a:gd name="T39" fmla="*/ 150 h 903"/>
              <a:gd name="T40" fmla="*/ 70 w 904"/>
              <a:gd name="T41" fmla="*/ 151 h 903"/>
              <a:gd name="T42" fmla="*/ 65 w 904"/>
              <a:gd name="T43" fmla="*/ 154 h 903"/>
              <a:gd name="T44" fmla="*/ 62 w 904"/>
              <a:gd name="T45" fmla="*/ 160 h 903"/>
              <a:gd name="T46" fmla="*/ 60 w 904"/>
              <a:gd name="T47" fmla="*/ 166 h 903"/>
              <a:gd name="T48" fmla="*/ 15 w 904"/>
              <a:gd name="T49" fmla="*/ 240 h 903"/>
              <a:gd name="T50" fmla="*/ 9 w 904"/>
              <a:gd name="T51" fmla="*/ 241 h 903"/>
              <a:gd name="T52" fmla="*/ 5 w 904"/>
              <a:gd name="T53" fmla="*/ 245 h 903"/>
              <a:gd name="T54" fmla="*/ 1 w 904"/>
              <a:gd name="T55" fmla="*/ 250 h 903"/>
              <a:gd name="T56" fmla="*/ 0 w 904"/>
              <a:gd name="T57" fmla="*/ 256 h 903"/>
              <a:gd name="T58" fmla="*/ 0 w 904"/>
              <a:gd name="T59" fmla="*/ 379 h 903"/>
              <a:gd name="T60" fmla="*/ 3 w 904"/>
              <a:gd name="T61" fmla="*/ 385 h 903"/>
              <a:gd name="T62" fmla="*/ 7 w 904"/>
              <a:gd name="T63" fmla="*/ 388 h 903"/>
              <a:gd name="T64" fmla="*/ 13 w 904"/>
              <a:gd name="T65" fmla="*/ 390 h 903"/>
              <a:gd name="T66" fmla="*/ 60 w 904"/>
              <a:gd name="T67" fmla="*/ 391 h 903"/>
              <a:gd name="T68" fmla="*/ 61 w 904"/>
              <a:gd name="T69" fmla="*/ 800 h 903"/>
              <a:gd name="T70" fmla="*/ 64 w 904"/>
              <a:gd name="T71" fmla="*/ 806 h 903"/>
              <a:gd name="T72" fmla="*/ 67 w 904"/>
              <a:gd name="T73" fmla="*/ 810 h 903"/>
              <a:gd name="T74" fmla="*/ 73 w 904"/>
              <a:gd name="T75" fmla="*/ 813 h 903"/>
              <a:gd name="T76" fmla="*/ 483 w 904"/>
              <a:gd name="T77" fmla="*/ 813 h 903"/>
              <a:gd name="T78" fmla="*/ 483 w 904"/>
              <a:gd name="T79" fmla="*/ 891 h 903"/>
              <a:gd name="T80" fmla="*/ 485 w 904"/>
              <a:gd name="T81" fmla="*/ 896 h 903"/>
              <a:gd name="T82" fmla="*/ 489 w 904"/>
              <a:gd name="T83" fmla="*/ 901 h 903"/>
              <a:gd name="T84" fmla="*/ 494 w 904"/>
              <a:gd name="T85" fmla="*/ 903 h 903"/>
              <a:gd name="T86" fmla="*/ 618 w 904"/>
              <a:gd name="T87" fmla="*/ 903 h 903"/>
              <a:gd name="T88" fmla="*/ 624 w 904"/>
              <a:gd name="T89" fmla="*/ 902 h 903"/>
              <a:gd name="T90" fmla="*/ 628 w 904"/>
              <a:gd name="T91" fmla="*/ 898 h 903"/>
              <a:gd name="T92" fmla="*/ 632 w 904"/>
              <a:gd name="T93" fmla="*/ 894 h 903"/>
              <a:gd name="T94" fmla="*/ 633 w 904"/>
              <a:gd name="T95" fmla="*/ 888 h 903"/>
              <a:gd name="T96" fmla="*/ 708 w 904"/>
              <a:gd name="T97" fmla="*/ 813 h 903"/>
              <a:gd name="T98" fmla="*/ 714 w 904"/>
              <a:gd name="T99" fmla="*/ 812 h 903"/>
              <a:gd name="T100" fmla="*/ 719 w 904"/>
              <a:gd name="T101" fmla="*/ 808 h 903"/>
              <a:gd name="T102" fmla="*/ 722 w 904"/>
              <a:gd name="T103" fmla="*/ 804 h 903"/>
              <a:gd name="T104" fmla="*/ 723 w 904"/>
              <a:gd name="T105" fmla="*/ 798 h 903"/>
              <a:gd name="T106" fmla="*/ 723 w 904"/>
              <a:gd name="T107" fmla="*/ 674 h 903"/>
              <a:gd name="T108" fmla="*/ 721 w 904"/>
              <a:gd name="T109" fmla="*/ 669 h 903"/>
              <a:gd name="T110" fmla="*/ 716 w 904"/>
              <a:gd name="T111" fmla="*/ 665 h 903"/>
              <a:gd name="T112" fmla="*/ 711 w 904"/>
              <a:gd name="T113" fmla="*/ 662 h 903"/>
              <a:gd name="T114" fmla="*/ 633 w 904"/>
              <a:gd name="T115" fmla="*/ 662 h 903"/>
              <a:gd name="T116" fmla="*/ 635 w 904"/>
              <a:gd name="T117" fmla="*/ 280 h 903"/>
              <a:gd name="T118" fmla="*/ 637 w 904"/>
              <a:gd name="T119" fmla="*/ 278 h 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04" h="903">
                <a:moveTo>
                  <a:pt x="483" y="662"/>
                </a:moveTo>
                <a:lnTo>
                  <a:pt x="254" y="662"/>
                </a:lnTo>
                <a:lnTo>
                  <a:pt x="483" y="433"/>
                </a:lnTo>
                <a:lnTo>
                  <a:pt x="483" y="662"/>
                </a:lnTo>
                <a:close/>
                <a:moveTo>
                  <a:pt x="211" y="391"/>
                </a:moveTo>
                <a:lnTo>
                  <a:pt x="440" y="391"/>
                </a:lnTo>
                <a:lnTo>
                  <a:pt x="211" y="620"/>
                </a:lnTo>
                <a:lnTo>
                  <a:pt x="211" y="391"/>
                </a:lnTo>
                <a:close/>
                <a:moveTo>
                  <a:pt x="637" y="278"/>
                </a:moveTo>
                <a:lnTo>
                  <a:pt x="894" y="53"/>
                </a:lnTo>
                <a:lnTo>
                  <a:pt x="898" y="48"/>
                </a:lnTo>
                <a:lnTo>
                  <a:pt x="900" y="42"/>
                </a:lnTo>
                <a:lnTo>
                  <a:pt x="903" y="37"/>
                </a:lnTo>
                <a:lnTo>
                  <a:pt x="904" y="31"/>
                </a:lnTo>
                <a:lnTo>
                  <a:pt x="904" y="25"/>
                </a:lnTo>
                <a:lnTo>
                  <a:pt x="903" y="20"/>
                </a:lnTo>
                <a:lnTo>
                  <a:pt x="900" y="14"/>
                </a:lnTo>
                <a:lnTo>
                  <a:pt x="896" y="10"/>
                </a:lnTo>
                <a:lnTo>
                  <a:pt x="891" y="5"/>
                </a:lnTo>
                <a:lnTo>
                  <a:pt x="887" y="3"/>
                </a:lnTo>
                <a:lnTo>
                  <a:pt x="881" y="1"/>
                </a:lnTo>
                <a:lnTo>
                  <a:pt x="876" y="0"/>
                </a:lnTo>
                <a:lnTo>
                  <a:pt x="870" y="0"/>
                </a:lnTo>
                <a:lnTo>
                  <a:pt x="864" y="1"/>
                </a:lnTo>
                <a:lnTo>
                  <a:pt x="859" y="4"/>
                </a:lnTo>
                <a:lnTo>
                  <a:pt x="854" y="7"/>
                </a:lnTo>
                <a:lnTo>
                  <a:pt x="598" y="233"/>
                </a:lnTo>
                <a:lnTo>
                  <a:pt x="594" y="237"/>
                </a:lnTo>
                <a:lnTo>
                  <a:pt x="592" y="240"/>
                </a:lnTo>
                <a:lnTo>
                  <a:pt x="211" y="240"/>
                </a:lnTo>
                <a:lnTo>
                  <a:pt x="211" y="166"/>
                </a:lnTo>
                <a:lnTo>
                  <a:pt x="211" y="162"/>
                </a:lnTo>
                <a:lnTo>
                  <a:pt x="210" y="160"/>
                </a:lnTo>
                <a:lnTo>
                  <a:pt x="209" y="156"/>
                </a:lnTo>
                <a:lnTo>
                  <a:pt x="207" y="154"/>
                </a:lnTo>
                <a:lnTo>
                  <a:pt x="205" y="153"/>
                </a:lnTo>
                <a:lnTo>
                  <a:pt x="202" y="151"/>
                </a:lnTo>
                <a:lnTo>
                  <a:pt x="199" y="151"/>
                </a:lnTo>
                <a:lnTo>
                  <a:pt x="196" y="150"/>
                </a:lnTo>
                <a:lnTo>
                  <a:pt x="76" y="150"/>
                </a:lnTo>
                <a:lnTo>
                  <a:pt x="73" y="151"/>
                </a:lnTo>
                <a:lnTo>
                  <a:pt x="70" y="151"/>
                </a:lnTo>
                <a:lnTo>
                  <a:pt x="67" y="153"/>
                </a:lnTo>
                <a:lnTo>
                  <a:pt x="65" y="154"/>
                </a:lnTo>
                <a:lnTo>
                  <a:pt x="64" y="156"/>
                </a:lnTo>
                <a:lnTo>
                  <a:pt x="62" y="160"/>
                </a:lnTo>
                <a:lnTo>
                  <a:pt x="61" y="162"/>
                </a:lnTo>
                <a:lnTo>
                  <a:pt x="60" y="166"/>
                </a:lnTo>
                <a:lnTo>
                  <a:pt x="60" y="240"/>
                </a:lnTo>
                <a:lnTo>
                  <a:pt x="15" y="240"/>
                </a:lnTo>
                <a:lnTo>
                  <a:pt x="13" y="241"/>
                </a:lnTo>
                <a:lnTo>
                  <a:pt x="9" y="241"/>
                </a:lnTo>
                <a:lnTo>
                  <a:pt x="7" y="243"/>
                </a:lnTo>
                <a:lnTo>
                  <a:pt x="5" y="245"/>
                </a:lnTo>
                <a:lnTo>
                  <a:pt x="3" y="247"/>
                </a:lnTo>
                <a:lnTo>
                  <a:pt x="1" y="250"/>
                </a:lnTo>
                <a:lnTo>
                  <a:pt x="0" y="252"/>
                </a:lnTo>
                <a:lnTo>
                  <a:pt x="0" y="256"/>
                </a:lnTo>
                <a:lnTo>
                  <a:pt x="0" y="376"/>
                </a:lnTo>
                <a:lnTo>
                  <a:pt x="0" y="379"/>
                </a:lnTo>
                <a:lnTo>
                  <a:pt x="1" y="381"/>
                </a:lnTo>
                <a:lnTo>
                  <a:pt x="3" y="385"/>
                </a:lnTo>
                <a:lnTo>
                  <a:pt x="5" y="387"/>
                </a:lnTo>
                <a:lnTo>
                  <a:pt x="7" y="388"/>
                </a:lnTo>
                <a:lnTo>
                  <a:pt x="9" y="390"/>
                </a:lnTo>
                <a:lnTo>
                  <a:pt x="13" y="390"/>
                </a:lnTo>
                <a:lnTo>
                  <a:pt x="15" y="391"/>
                </a:lnTo>
                <a:lnTo>
                  <a:pt x="60" y="391"/>
                </a:lnTo>
                <a:lnTo>
                  <a:pt x="60" y="798"/>
                </a:lnTo>
                <a:lnTo>
                  <a:pt x="61" y="800"/>
                </a:lnTo>
                <a:lnTo>
                  <a:pt x="62" y="804"/>
                </a:lnTo>
                <a:lnTo>
                  <a:pt x="64" y="806"/>
                </a:lnTo>
                <a:lnTo>
                  <a:pt x="65" y="808"/>
                </a:lnTo>
                <a:lnTo>
                  <a:pt x="67" y="810"/>
                </a:lnTo>
                <a:lnTo>
                  <a:pt x="70" y="812"/>
                </a:lnTo>
                <a:lnTo>
                  <a:pt x="73" y="813"/>
                </a:lnTo>
                <a:lnTo>
                  <a:pt x="76" y="813"/>
                </a:lnTo>
                <a:lnTo>
                  <a:pt x="483" y="813"/>
                </a:lnTo>
                <a:lnTo>
                  <a:pt x="483" y="888"/>
                </a:lnTo>
                <a:lnTo>
                  <a:pt x="483" y="891"/>
                </a:lnTo>
                <a:lnTo>
                  <a:pt x="484" y="894"/>
                </a:lnTo>
                <a:lnTo>
                  <a:pt x="485" y="896"/>
                </a:lnTo>
                <a:lnTo>
                  <a:pt x="487" y="898"/>
                </a:lnTo>
                <a:lnTo>
                  <a:pt x="489" y="901"/>
                </a:lnTo>
                <a:lnTo>
                  <a:pt x="492" y="902"/>
                </a:lnTo>
                <a:lnTo>
                  <a:pt x="494" y="903"/>
                </a:lnTo>
                <a:lnTo>
                  <a:pt x="497" y="903"/>
                </a:lnTo>
                <a:lnTo>
                  <a:pt x="618" y="903"/>
                </a:lnTo>
                <a:lnTo>
                  <a:pt x="620" y="903"/>
                </a:lnTo>
                <a:lnTo>
                  <a:pt x="624" y="902"/>
                </a:lnTo>
                <a:lnTo>
                  <a:pt x="626" y="901"/>
                </a:lnTo>
                <a:lnTo>
                  <a:pt x="628" y="898"/>
                </a:lnTo>
                <a:lnTo>
                  <a:pt x="631" y="896"/>
                </a:lnTo>
                <a:lnTo>
                  <a:pt x="632" y="894"/>
                </a:lnTo>
                <a:lnTo>
                  <a:pt x="633" y="891"/>
                </a:lnTo>
                <a:lnTo>
                  <a:pt x="633" y="888"/>
                </a:lnTo>
                <a:lnTo>
                  <a:pt x="633" y="813"/>
                </a:lnTo>
                <a:lnTo>
                  <a:pt x="708" y="813"/>
                </a:lnTo>
                <a:lnTo>
                  <a:pt x="711" y="813"/>
                </a:lnTo>
                <a:lnTo>
                  <a:pt x="714" y="812"/>
                </a:lnTo>
                <a:lnTo>
                  <a:pt x="716" y="810"/>
                </a:lnTo>
                <a:lnTo>
                  <a:pt x="719" y="808"/>
                </a:lnTo>
                <a:lnTo>
                  <a:pt x="721" y="806"/>
                </a:lnTo>
                <a:lnTo>
                  <a:pt x="722" y="804"/>
                </a:lnTo>
                <a:lnTo>
                  <a:pt x="723" y="800"/>
                </a:lnTo>
                <a:lnTo>
                  <a:pt x="723" y="798"/>
                </a:lnTo>
                <a:lnTo>
                  <a:pt x="723" y="677"/>
                </a:lnTo>
                <a:lnTo>
                  <a:pt x="723" y="674"/>
                </a:lnTo>
                <a:lnTo>
                  <a:pt x="722" y="671"/>
                </a:lnTo>
                <a:lnTo>
                  <a:pt x="721" y="669"/>
                </a:lnTo>
                <a:lnTo>
                  <a:pt x="719" y="667"/>
                </a:lnTo>
                <a:lnTo>
                  <a:pt x="716" y="665"/>
                </a:lnTo>
                <a:lnTo>
                  <a:pt x="714" y="664"/>
                </a:lnTo>
                <a:lnTo>
                  <a:pt x="711" y="662"/>
                </a:lnTo>
                <a:lnTo>
                  <a:pt x="708" y="662"/>
                </a:lnTo>
                <a:lnTo>
                  <a:pt x="633" y="662"/>
                </a:lnTo>
                <a:lnTo>
                  <a:pt x="633" y="282"/>
                </a:lnTo>
                <a:lnTo>
                  <a:pt x="635" y="280"/>
                </a:lnTo>
                <a:lnTo>
                  <a:pt x="637" y="278"/>
                </a:lnTo>
                <a:lnTo>
                  <a:pt x="637" y="2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708" name="Group 4707">
            <a:extLst>
              <a:ext uri="{FF2B5EF4-FFF2-40B4-BE49-F238E27FC236}">
                <a16:creationId xmlns="" xmlns:a16="http://schemas.microsoft.com/office/drawing/2014/main" id="{80064DA4-6677-4115-8A6E-5D889217C26E}"/>
              </a:ext>
            </a:extLst>
          </p:cNvPr>
          <p:cNvGrpSpPr/>
          <p:nvPr/>
        </p:nvGrpSpPr>
        <p:grpSpPr>
          <a:xfrm>
            <a:off x="5957094" y="4193440"/>
            <a:ext cx="277813" cy="287337"/>
            <a:chOff x="11612563" y="4081463"/>
            <a:chExt cx="277813" cy="287337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4709" name="Freeform 4632">
              <a:extLst>
                <a:ext uri="{FF2B5EF4-FFF2-40B4-BE49-F238E27FC236}">
                  <a16:creationId xmlns="" xmlns:a16="http://schemas.microsoft.com/office/drawing/2014/main" id="{A070CB6F-2A08-4024-8994-2F808BB9AC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626850" y="4081463"/>
              <a:ext cx="249238" cy="173038"/>
            </a:xfrm>
            <a:custGeom>
              <a:avLst/>
              <a:gdLst>
                <a:gd name="T0" fmla="*/ 452 w 784"/>
                <a:gd name="T1" fmla="*/ 120 h 542"/>
                <a:gd name="T2" fmla="*/ 302 w 784"/>
                <a:gd name="T3" fmla="*/ 150 h 542"/>
                <a:gd name="T4" fmla="*/ 16 w 784"/>
                <a:gd name="T5" fmla="*/ 542 h 542"/>
                <a:gd name="T6" fmla="*/ 772 w 784"/>
                <a:gd name="T7" fmla="*/ 542 h 542"/>
                <a:gd name="T8" fmla="*/ 777 w 784"/>
                <a:gd name="T9" fmla="*/ 539 h 542"/>
                <a:gd name="T10" fmla="*/ 781 w 784"/>
                <a:gd name="T11" fmla="*/ 535 h 542"/>
                <a:gd name="T12" fmla="*/ 783 w 784"/>
                <a:gd name="T13" fmla="*/ 529 h 542"/>
                <a:gd name="T14" fmla="*/ 784 w 784"/>
                <a:gd name="T15" fmla="*/ 135 h 542"/>
                <a:gd name="T16" fmla="*/ 783 w 784"/>
                <a:gd name="T17" fmla="*/ 129 h 542"/>
                <a:gd name="T18" fmla="*/ 780 w 784"/>
                <a:gd name="T19" fmla="*/ 125 h 542"/>
                <a:gd name="T20" fmla="*/ 775 w 784"/>
                <a:gd name="T21" fmla="*/ 121 h 542"/>
                <a:gd name="T22" fmla="*/ 768 w 784"/>
                <a:gd name="T23" fmla="*/ 120 h 542"/>
                <a:gd name="T24" fmla="*/ 483 w 784"/>
                <a:gd name="T25" fmla="*/ 105 h 542"/>
                <a:gd name="T26" fmla="*/ 481 w 784"/>
                <a:gd name="T27" fmla="*/ 99 h 542"/>
                <a:gd name="T28" fmla="*/ 478 w 784"/>
                <a:gd name="T29" fmla="*/ 94 h 542"/>
                <a:gd name="T30" fmla="*/ 474 w 784"/>
                <a:gd name="T31" fmla="*/ 91 h 542"/>
                <a:gd name="T32" fmla="*/ 468 w 784"/>
                <a:gd name="T33" fmla="*/ 90 h 542"/>
                <a:gd name="T34" fmla="*/ 392 w 784"/>
                <a:gd name="T35" fmla="*/ 14 h 542"/>
                <a:gd name="T36" fmla="*/ 391 w 784"/>
                <a:gd name="T37" fmla="*/ 9 h 542"/>
                <a:gd name="T38" fmla="*/ 388 w 784"/>
                <a:gd name="T39" fmla="*/ 4 h 542"/>
                <a:gd name="T40" fmla="*/ 383 w 784"/>
                <a:gd name="T41" fmla="*/ 1 h 542"/>
                <a:gd name="T42" fmla="*/ 378 w 784"/>
                <a:gd name="T43" fmla="*/ 0 h 542"/>
                <a:gd name="T44" fmla="*/ 371 w 784"/>
                <a:gd name="T45" fmla="*/ 1 h 542"/>
                <a:gd name="T46" fmla="*/ 366 w 784"/>
                <a:gd name="T47" fmla="*/ 4 h 542"/>
                <a:gd name="T48" fmla="*/ 363 w 784"/>
                <a:gd name="T49" fmla="*/ 9 h 542"/>
                <a:gd name="T50" fmla="*/ 362 w 784"/>
                <a:gd name="T51" fmla="*/ 14 h 542"/>
                <a:gd name="T52" fmla="*/ 287 w 784"/>
                <a:gd name="T53" fmla="*/ 90 h 542"/>
                <a:gd name="T54" fmla="*/ 282 w 784"/>
                <a:gd name="T55" fmla="*/ 91 h 542"/>
                <a:gd name="T56" fmla="*/ 276 w 784"/>
                <a:gd name="T57" fmla="*/ 94 h 542"/>
                <a:gd name="T58" fmla="*/ 273 w 784"/>
                <a:gd name="T59" fmla="*/ 99 h 542"/>
                <a:gd name="T60" fmla="*/ 271 w 784"/>
                <a:gd name="T61" fmla="*/ 105 h 542"/>
                <a:gd name="T62" fmla="*/ 16 w 784"/>
                <a:gd name="T63" fmla="*/ 120 h 542"/>
                <a:gd name="T64" fmla="*/ 11 w 784"/>
                <a:gd name="T65" fmla="*/ 121 h 542"/>
                <a:gd name="T66" fmla="*/ 5 w 784"/>
                <a:gd name="T67" fmla="*/ 125 h 542"/>
                <a:gd name="T68" fmla="*/ 1 w 784"/>
                <a:gd name="T69" fmla="*/ 129 h 542"/>
                <a:gd name="T70" fmla="*/ 0 w 784"/>
                <a:gd name="T71" fmla="*/ 135 h 542"/>
                <a:gd name="T72" fmla="*/ 1 w 784"/>
                <a:gd name="T73" fmla="*/ 529 h 542"/>
                <a:gd name="T74" fmla="*/ 4 w 784"/>
                <a:gd name="T75" fmla="*/ 535 h 542"/>
                <a:gd name="T76" fmla="*/ 7 w 784"/>
                <a:gd name="T77" fmla="*/ 539 h 542"/>
                <a:gd name="T78" fmla="*/ 13 w 784"/>
                <a:gd name="T79" fmla="*/ 542 h 542"/>
                <a:gd name="T80" fmla="*/ 16 w 784"/>
                <a:gd name="T81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84" h="542">
                  <a:moveTo>
                    <a:pt x="302" y="120"/>
                  </a:moveTo>
                  <a:lnTo>
                    <a:pt x="452" y="120"/>
                  </a:lnTo>
                  <a:lnTo>
                    <a:pt x="452" y="150"/>
                  </a:lnTo>
                  <a:lnTo>
                    <a:pt x="302" y="150"/>
                  </a:lnTo>
                  <a:lnTo>
                    <a:pt x="302" y="120"/>
                  </a:lnTo>
                  <a:close/>
                  <a:moveTo>
                    <a:pt x="16" y="542"/>
                  </a:moveTo>
                  <a:lnTo>
                    <a:pt x="768" y="542"/>
                  </a:lnTo>
                  <a:lnTo>
                    <a:pt x="772" y="542"/>
                  </a:lnTo>
                  <a:lnTo>
                    <a:pt x="775" y="540"/>
                  </a:lnTo>
                  <a:lnTo>
                    <a:pt x="777" y="539"/>
                  </a:lnTo>
                  <a:lnTo>
                    <a:pt x="780" y="537"/>
                  </a:lnTo>
                  <a:lnTo>
                    <a:pt x="781" y="535"/>
                  </a:lnTo>
                  <a:lnTo>
                    <a:pt x="783" y="533"/>
                  </a:lnTo>
                  <a:lnTo>
                    <a:pt x="783" y="529"/>
                  </a:lnTo>
                  <a:lnTo>
                    <a:pt x="784" y="527"/>
                  </a:lnTo>
                  <a:lnTo>
                    <a:pt x="784" y="135"/>
                  </a:lnTo>
                  <a:lnTo>
                    <a:pt x="783" y="132"/>
                  </a:lnTo>
                  <a:lnTo>
                    <a:pt x="783" y="129"/>
                  </a:lnTo>
                  <a:lnTo>
                    <a:pt x="781" y="127"/>
                  </a:lnTo>
                  <a:lnTo>
                    <a:pt x="780" y="125"/>
                  </a:lnTo>
                  <a:lnTo>
                    <a:pt x="777" y="123"/>
                  </a:lnTo>
                  <a:lnTo>
                    <a:pt x="775" y="121"/>
                  </a:lnTo>
                  <a:lnTo>
                    <a:pt x="772" y="120"/>
                  </a:lnTo>
                  <a:lnTo>
                    <a:pt x="768" y="120"/>
                  </a:lnTo>
                  <a:lnTo>
                    <a:pt x="483" y="120"/>
                  </a:lnTo>
                  <a:lnTo>
                    <a:pt x="483" y="105"/>
                  </a:lnTo>
                  <a:lnTo>
                    <a:pt x="483" y="102"/>
                  </a:lnTo>
                  <a:lnTo>
                    <a:pt x="481" y="99"/>
                  </a:lnTo>
                  <a:lnTo>
                    <a:pt x="480" y="97"/>
                  </a:lnTo>
                  <a:lnTo>
                    <a:pt x="478" y="94"/>
                  </a:lnTo>
                  <a:lnTo>
                    <a:pt x="476" y="92"/>
                  </a:lnTo>
                  <a:lnTo>
                    <a:pt x="474" y="91"/>
                  </a:lnTo>
                  <a:lnTo>
                    <a:pt x="470" y="90"/>
                  </a:lnTo>
                  <a:lnTo>
                    <a:pt x="468" y="90"/>
                  </a:lnTo>
                  <a:lnTo>
                    <a:pt x="392" y="90"/>
                  </a:lnTo>
                  <a:lnTo>
                    <a:pt x="392" y="14"/>
                  </a:lnTo>
                  <a:lnTo>
                    <a:pt x="392" y="12"/>
                  </a:lnTo>
                  <a:lnTo>
                    <a:pt x="391" y="9"/>
                  </a:lnTo>
                  <a:lnTo>
                    <a:pt x="390" y="6"/>
                  </a:lnTo>
                  <a:lnTo>
                    <a:pt x="388" y="4"/>
                  </a:lnTo>
                  <a:lnTo>
                    <a:pt x="385" y="2"/>
                  </a:lnTo>
                  <a:lnTo>
                    <a:pt x="383" y="1"/>
                  </a:lnTo>
                  <a:lnTo>
                    <a:pt x="380" y="0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71" y="1"/>
                  </a:lnTo>
                  <a:lnTo>
                    <a:pt x="369" y="2"/>
                  </a:lnTo>
                  <a:lnTo>
                    <a:pt x="366" y="4"/>
                  </a:lnTo>
                  <a:lnTo>
                    <a:pt x="365" y="6"/>
                  </a:lnTo>
                  <a:lnTo>
                    <a:pt x="363" y="9"/>
                  </a:lnTo>
                  <a:lnTo>
                    <a:pt x="363" y="12"/>
                  </a:lnTo>
                  <a:lnTo>
                    <a:pt x="362" y="14"/>
                  </a:lnTo>
                  <a:lnTo>
                    <a:pt x="362" y="90"/>
                  </a:lnTo>
                  <a:lnTo>
                    <a:pt x="287" y="90"/>
                  </a:lnTo>
                  <a:lnTo>
                    <a:pt x="284" y="90"/>
                  </a:lnTo>
                  <a:lnTo>
                    <a:pt x="282" y="91"/>
                  </a:lnTo>
                  <a:lnTo>
                    <a:pt x="278" y="92"/>
                  </a:lnTo>
                  <a:lnTo>
                    <a:pt x="276" y="94"/>
                  </a:lnTo>
                  <a:lnTo>
                    <a:pt x="275" y="97"/>
                  </a:lnTo>
                  <a:lnTo>
                    <a:pt x="273" y="99"/>
                  </a:lnTo>
                  <a:lnTo>
                    <a:pt x="273" y="102"/>
                  </a:lnTo>
                  <a:lnTo>
                    <a:pt x="271" y="105"/>
                  </a:lnTo>
                  <a:lnTo>
                    <a:pt x="271" y="120"/>
                  </a:lnTo>
                  <a:lnTo>
                    <a:pt x="16" y="120"/>
                  </a:lnTo>
                  <a:lnTo>
                    <a:pt x="13" y="120"/>
                  </a:lnTo>
                  <a:lnTo>
                    <a:pt x="11" y="121"/>
                  </a:lnTo>
                  <a:lnTo>
                    <a:pt x="7" y="123"/>
                  </a:lnTo>
                  <a:lnTo>
                    <a:pt x="5" y="125"/>
                  </a:lnTo>
                  <a:lnTo>
                    <a:pt x="4" y="127"/>
                  </a:lnTo>
                  <a:lnTo>
                    <a:pt x="1" y="129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527"/>
                  </a:lnTo>
                  <a:lnTo>
                    <a:pt x="1" y="529"/>
                  </a:lnTo>
                  <a:lnTo>
                    <a:pt x="1" y="533"/>
                  </a:lnTo>
                  <a:lnTo>
                    <a:pt x="4" y="535"/>
                  </a:lnTo>
                  <a:lnTo>
                    <a:pt x="5" y="537"/>
                  </a:lnTo>
                  <a:lnTo>
                    <a:pt x="7" y="539"/>
                  </a:lnTo>
                  <a:lnTo>
                    <a:pt x="11" y="540"/>
                  </a:lnTo>
                  <a:lnTo>
                    <a:pt x="13" y="542"/>
                  </a:lnTo>
                  <a:lnTo>
                    <a:pt x="16" y="542"/>
                  </a:lnTo>
                  <a:lnTo>
                    <a:pt x="16" y="5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0" name="Freeform 4633">
              <a:extLst>
                <a:ext uri="{FF2B5EF4-FFF2-40B4-BE49-F238E27FC236}">
                  <a16:creationId xmlns="" xmlns:a16="http://schemas.microsoft.com/office/drawing/2014/main" id="{0707D261-A463-46A5-AD72-BDC600988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2563" y="4264025"/>
              <a:ext cx="277813" cy="104775"/>
            </a:xfrm>
            <a:custGeom>
              <a:avLst/>
              <a:gdLst>
                <a:gd name="T0" fmla="*/ 45 w 874"/>
                <a:gd name="T1" fmla="*/ 0 h 331"/>
                <a:gd name="T2" fmla="*/ 26 w 874"/>
                <a:gd name="T3" fmla="*/ 2 h 331"/>
                <a:gd name="T4" fmla="*/ 13 w 874"/>
                <a:gd name="T5" fmla="*/ 11 h 331"/>
                <a:gd name="T6" fmla="*/ 4 w 874"/>
                <a:gd name="T7" fmla="*/ 26 h 331"/>
                <a:gd name="T8" fmla="*/ 0 w 874"/>
                <a:gd name="T9" fmla="*/ 45 h 331"/>
                <a:gd name="T10" fmla="*/ 4 w 874"/>
                <a:gd name="T11" fmla="*/ 64 h 331"/>
                <a:gd name="T12" fmla="*/ 13 w 874"/>
                <a:gd name="T13" fmla="*/ 78 h 331"/>
                <a:gd name="T14" fmla="*/ 26 w 874"/>
                <a:gd name="T15" fmla="*/ 87 h 331"/>
                <a:gd name="T16" fmla="*/ 45 w 874"/>
                <a:gd name="T17" fmla="*/ 90 h 331"/>
                <a:gd name="T18" fmla="*/ 105 w 874"/>
                <a:gd name="T19" fmla="*/ 310 h 331"/>
                <a:gd name="T20" fmla="*/ 103 w 874"/>
                <a:gd name="T21" fmla="*/ 315 h 331"/>
                <a:gd name="T22" fmla="*/ 104 w 874"/>
                <a:gd name="T23" fmla="*/ 321 h 331"/>
                <a:gd name="T24" fmla="*/ 106 w 874"/>
                <a:gd name="T25" fmla="*/ 325 h 331"/>
                <a:gd name="T26" fmla="*/ 112 w 874"/>
                <a:gd name="T27" fmla="*/ 330 h 331"/>
                <a:gd name="T28" fmla="*/ 119 w 874"/>
                <a:gd name="T29" fmla="*/ 331 h 331"/>
                <a:gd name="T30" fmla="*/ 127 w 874"/>
                <a:gd name="T31" fmla="*/ 329 h 331"/>
                <a:gd name="T32" fmla="*/ 132 w 874"/>
                <a:gd name="T33" fmla="*/ 323 h 331"/>
                <a:gd name="T34" fmla="*/ 407 w 874"/>
                <a:gd name="T35" fmla="*/ 90 h 331"/>
                <a:gd name="T36" fmla="*/ 408 w 874"/>
                <a:gd name="T37" fmla="*/ 319 h 331"/>
                <a:gd name="T38" fmla="*/ 410 w 874"/>
                <a:gd name="T39" fmla="*/ 324 h 331"/>
                <a:gd name="T40" fmla="*/ 414 w 874"/>
                <a:gd name="T41" fmla="*/ 329 h 331"/>
                <a:gd name="T42" fmla="*/ 419 w 874"/>
                <a:gd name="T43" fmla="*/ 331 h 331"/>
                <a:gd name="T44" fmla="*/ 425 w 874"/>
                <a:gd name="T45" fmla="*/ 331 h 331"/>
                <a:gd name="T46" fmla="*/ 430 w 874"/>
                <a:gd name="T47" fmla="*/ 329 h 331"/>
                <a:gd name="T48" fmla="*/ 435 w 874"/>
                <a:gd name="T49" fmla="*/ 324 h 331"/>
                <a:gd name="T50" fmla="*/ 437 w 874"/>
                <a:gd name="T51" fmla="*/ 319 h 331"/>
                <a:gd name="T52" fmla="*/ 437 w 874"/>
                <a:gd name="T53" fmla="*/ 90 h 331"/>
                <a:gd name="T54" fmla="*/ 713 w 874"/>
                <a:gd name="T55" fmla="*/ 323 h 331"/>
                <a:gd name="T56" fmla="*/ 718 w 874"/>
                <a:gd name="T57" fmla="*/ 329 h 331"/>
                <a:gd name="T58" fmla="*/ 726 w 874"/>
                <a:gd name="T59" fmla="*/ 331 h 331"/>
                <a:gd name="T60" fmla="*/ 733 w 874"/>
                <a:gd name="T61" fmla="*/ 330 h 331"/>
                <a:gd name="T62" fmla="*/ 738 w 874"/>
                <a:gd name="T63" fmla="*/ 325 h 331"/>
                <a:gd name="T64" fmla="*/ 740 w 874"/>
                <a:gd name="T65" fmla="*/ 321 h 331"/>
                <a:gd name="T66" fmla="*/ 741 w 874"/>
                <a:gd name="T67" fmla="*/ 315 h 331"/>
                <a:gd name="T68" fmla="*/ 739 w 874"/>
                <a:gd name="T69" fmla="*/ 310 h 331"/>
                <a:gd name="T70" fmla="*/ 829 w 874"/>
                <a:gd name="T71" fmla="*/ 90 h 331"/>
                <a:gd name="T72" fmla="*/ 848 w 874"/>
                <a:gd name="T73" fmla="*/ 87 h 331"/>
                <a:gd name="T74" fmla="*/ 862 w 874"/>
                <a:gd name="T75" fmla="*/ 78 h 331"/>
                <a:gd name="T76" fmla="*/ 871 w 874"/>
                <a:gd name="T77" fmla="*/ 64 h 331"/>
                <a:gd name="T78" fmla="*/ 874 w 874"/>
                <a:gd name="T79" fmla="*/ 45 h 331"/>
                <a:gd name="T80" fmla="*/ 871 w 874"/>
                <a:gd name="T81" fmla="*/ 26 h 331"/>
                <a:gd name="T82" fmla="*/ 862 w 874"/>
                <a:gd name="T83" fmla="*/ 11 h 331"/>
                <a:gd name="T84" fmla="*/ 848 w 874"/>
                <a:gd name="T85" fmla="*/ 2 h 331"/>
                <a:gd name="T86" fmla="*/ 829 w 874"/>
                <a:gd name="T87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74" h="331">
                  <a:moveTo>
                    <a:pt x="829" y="0"/>
                  </a:moveTo>
                  <a:lnTo>
                    <a:pt x="45" y="0"/>
                  </a:lnTo>
                  <a:lnTo>
                    <a:pt x="35" y="0"/>
                  </a:lnTo>
                  <a:lnTo>
                    <a:pt x="26" y="2"/>
                  </a:lnTo>
                  <a:lnTo>
                    <a:pt x="18" y="6"/>
                  </a:lnTo>
                  <a:lnTo>
                    <a:pt x="13" y="11"/>
                  </a:lnTo>
                  <a:lnTo>
                    <a:pt x="7" y="18"/>
                  </a:lnTo>
                  <a:lnTo>
                    <a:pt x="4" y="26"/>
                  </a:lnTo>
                  <a:lnTo>
                    <a:pt x="1" y="35"/>
                  </a:lnTo>
                  <a:lnTo>
                    <a:pt x="0" y="45"/>
                  </a:lnTo>
                  <a:lnTo>
                    <a:pt x="1" y="55"/>
                  </a:lnTo>
                  <a:lnTo>
                    <a:pt x="4" y="64"/>
                  </a:lnTo>
                  <a:lnTo>
                    <a:pt x="7" y="72"/>
                  </a:lnTo>
                  <a:lnTo>
                    <a:pt x="13" y="78"/>
                  </a:lnTo>
                  <a:lnTo>
                    <a:pt x="18" y="84"/>
                  </a:lnTo>
                  <a:lnTo>
                    <a:pt x="26" y="87"/>
                  </a:lnTo>
                  <a:lnTo>
                    <a:pt x="35" y="89"/>
                  </a:lnTo>
                  <a:lnTo>
                    <a:pt x="45" y="90"/>
                  </a:lnTo>
                  <a:lnTo>
                    <a:pt x="217" y="90"/>
                  </a:lnTo>
                  <a:lnTo>
                    <a:pt x="105" y="310"/>
                  </a:lnTo>
                  <a:lnTo>
                    <a:pt x="104" y="312"/>
                  </a:lnTo>
                  <a:lnTo>
                    <a:pt x="103" y="315"/>
                  </a:lnTo>
                  <a:lnTo>
                    <a:pt x="103" y="317"/>
                  </a:lnTo>
                  <a:lnTo>
                    <a:pt x="104" y="321"/>
                  </a:lnTo>
                  <a:lnTo>
                    <a:pt x="105" y="323"/>
                  </a:lnTo>
                  <a:lnTo>
                    <a:pt x="106" y="325"/>
                  </a:lnTo>
                  <a:lnTo>
                    <a:pt x="109" y="328"/>
                  </a:lnTo>
                  <a:lnTo>
                    <a:pt x="112" y="330"/>
                  </a:lnTo>
                  <a:lnTo>
                    <a:pt x="115" y="331"/>
                  </a:lnTo>
                  <a:lnTo>
                    <a:pt x="119" y="331"/>
                  </a:lnTo>
                  <a:lnTo>
                    <a:pt x="122" y="331"/>
                  </a:lnTo>
                  <a:lnTo>
                    <a:pt x="127" y="329"/>
                  </a:lnTo>
                  <a:lnTo>
                    <a:pt x="129" y="326"/>
                  </a:lnTo>
                  <a:lnTo>
                    <a:pt x="132" y="323"/>
                  </a:lnTo>
                  <a:lnTo>
                    <a:pt x="251" y="90"/>
                  </a:lnTo>
                  <a:lnTo>
                    <a:pt x="407" y="90"/>
                  </a:lnTo>
                  <a:lnTo>
                    <a:pt x="407" y="316"/>
                  </a:lnTo>
                  <a:lnTo>
                    <a:pt x="408" y="319"/>
                  </a:lnTo>
                  <a:lnTo>
                    <a:pt x="408" y="322"/>
                  </a:lnTo>
                  <a:lnTo>
                    <a:pt x="410" y="324"/>
                  </a:lnTo>
                  <a:lnTo>
                    <a:pt x="411" y="326"/>
                  </a:lnTo>
                  <a:lnTo>
                    <a:pt x="414" y="329"/>
                  </a:lnTo>
                  <a:lnTo>
                    <a:pt x="416" y="330"/>
                  </a:lnTo>
                  <a:lnTo>
                    <a:pt x="419" y="331"/>
                  </a:lnTo>
                  <a:lnTo>
                    <a:pt x="423" y="331"/>
                  </a:lnTo>
                  <a:lnTo>
                    <a:pt x="425" y="331"/>
                  </a:lnTo>
                  <a:lnTo>
                    <a:pt x="428" y="330"/>
                  </a:lnTo>
                  <a:lnTo>
                    <a:pt x="430" y="329"/>
                  </a:lnTo>
                  <a:lnTo>
                    <a:pt x="433" y="326"/>
                  </a:lnTo>
                  <a:lnTo>
                    <a:pt x="435" y="324"/>
                  </a:lnTo>
                  <a:lnTo>
                    <a:pt x="436" y="322"/>
                  </a:lnTo>
                  <a:lnTo>
                    <a:pt x="437" y="319"/>
                  </a:lnTo>
                  <a:lnTo>
                    <a:pt x="437" y="316"/>
                  </a:lnTo>
                  <a:lnTo>
                    <a:pt x="437" y="90"/>
                  </a:lnTo>
                  <a:lnTo>
                    <a:pt x="594" y="90"/>
                  </a:lnTo>
                  <a:lnTo>
                    <a:pt x="713" y="323"/>
                  </a:lnTo>
                  <a:lnTo>
                    <a:pt x="715" y="326"/>
                  </a:lnTo>
                  <a:lnTo>
                    <a:pt x="718" y="329"/>
                  </a:lnTo>
                  <a:lnTo>
                    <a:pt x="722" y="331"/>
                  </a:lnTo>
                  <a:lnTo>
                    <a:pt x="726" y="331"/>
                  </a:lnTo>
                  <a:lnTo>
                    <a:pt x="730" y="331"/>
                  </a:lnTo>
                  <a:lnTo>
                    <a:pt x="733" y="330"/>
                  </a:lnTo>
                  <a:lnTo>
                    <a:pt x="735" y="328"/>
                  </a:lnTo>
                  <a:lnTo>
                    <a:pt x="738" y="325"/>
                  </a:lnTo>
                  <a:lnTo>
                    <a:pt x="739" y="323"/>
                  </a:lnTo>
                  <a:lnTo>
                    <a:pt x="740" y="321"/>
                  </a:lnTo>
                  <a:lnTo>
                    <a:pt x="741" y="317"/>
                  </a:lnTo>
                  <a:lnTo>
                    <a:pt x="741" y="315"/>
                  </a:lnTo>
                  <a:lnTo>
                    <a:pt x="740" y="312"/>
                  </a:lnTo>
                  <a:lnTo>
                    <a:pt x="739" y="310"/>
                  </a:lnTo>
                  <a:lnTo>
                    <a:pt x="627" y="90"/>
                  </a:lnTo>
                  <a:lnTo>
                    <a:pt x="829" y="90"/>
                  </a:lnTo>
                  <a:lnTo>
                    <a:pt x="839" y="89"/>
                  </a:lnTo>
                  <a:lnTo>
                    <a:pt x="848" y="87"/>
                  </a:lnTo>
                  <a:lnTo>
                    <a:pt x="856" y="84"/>
                  </a:lnTo>
                  <a:lnTo>
                    <a:pt x="862" y="78"/>
                  </a:lnTo>
                  <a:lnTo>
                    <a:pt x="868" y="72"/>
                  </a:lnTo>
                  <a:lnTo>
                    <a:pt x="871" y="64"/>
                  </a:lnTo>
                  <a:lnTo>
                    <a:pt x="873" y="55"/>
                  </a:lnTo>
                  <a:lnTo>
                    <a:pt x="874" y="45"/>
                  </a:lnTo>
                  <a:lnTo>
                    <a:pt x="873" y="35"/>
                  </a:lnTo>
                  <a:lnTo>
                    <a:pt x="871" y="26"/>
                  </a:lnTo>
                  <a:lnTo>
                    <a:pt x="868" y="18"/>
                  </a:lnTo>
                  <a:lnTo>
                    <a:pt x="862" y="11"/>
                  </a:lnTo>
                  <a:lnTo>
                    <a:pt x="856" y="7"/>
                  </a:lnTo>
                  <a:lnTo>
                    <a:pt x="848" y="2"/>
                  </a:lnTo>
                  <a:lnTo>
                    <a:pt x="839" y="0"/>
                  </a:lnTo>
                  <a:lnTo>
                    <a:pt x="829" y="0"/>
                  </a:lnTo>
                  <a:lnTo>
                    <a:pt x="8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711" name="TextBox 4710">
            <a:extLst>
              <a:ext uri="{FF2B5EF4-FFF2-40B4-BE49-F238E27FC236}">
                <a16:creationId xmlns="" xmlns:a16="http://schemas.microsoft.com/office/drawing/2014/main" id="{463E4EF7-238B-4C22-8830-D6FC1AB94122}"/>
              </a:ext>
            </a:extLst>
          </p:cNvPr>
          <p:cNvSpPr txBox="1"/>
          <p:nvPr/>
        </p:nvSpPr>
        <p:spPr>
          <a:xfrm>
            <a:off x="5740400" y="1762814"/>
            <a:ext cx="711200" cy="30777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000" b="1" dirty="0"/>
              <a:t>01</a:t>
            </a:r>
          </a:p>
        </p:txBody>
      </p:sp>
      <p:sp>
        <p:nvSpPr>
          <p:cNvPr id="4712" name="TextBox 4711">
            <a:extLst>
              <a:ext uri="{FF2B5EF4-FFF2-40B4-BE49-F238E27FC236}">
                <a16:creationId xmlns="" xmlns:a16="http://schemas.microsoft.com/office/drawing/2014/main" id="{D0898923-0554-4649-B61A-F98BD6A4437C}"/>
              </a:ext>
            </a:extLst>
          </p:cNvPr>
          <p:cNvSpPr txBox="1"/>
          <p:nvPr/>
        </p:nvSpPr>
        <p:spPr>
          <a:xfrm>
            <a:off x="5740400" y="5164357"/>
            <a:ext cx="711200" cy="30777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000" b="1" dirty="0"/>
              <a:t>03</a:t>
            </a:r>
          </a:p>
        </p:txBody>
      </p:sp>
      <p:sp>
        <p:nvSpPr>
          <p:cNvPr id="4713" name="TextBox 4712">
            <a:extLst>
              <a:ext uri="{FF2B5EF4-FFF2-40B4-BE49-F238E27FC236}">
                <a16:creationId xmlns="" xmlns:a16="http://schemas.microsoft.com/office/drawing/2014/main" id="{E2D29E4C-F622-40FF-9849-9CAF587D4DF8}"/>
              </a:ext>
            </a:extLst>
          </p:cNvPr>
          <p:cNvSpPr txBox="1"/>
          <p:nvPr/>
        </p:nvSpPr>
        <p:spPr>
          <a:xfrm>
            <a:off x="7391713" y="3468724"/>
            <a:ext cx="711200" cy="30777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000" b="1" dirty="0"/>
              <a:t>02</a:t>
            </a:r>
          </a:p>
        </p:txBody>
      </p:sp>
      <p:sp>
        <p:nvSpPr>
          <p:cNvPr id="4714" name="TextBox 4713">
            <a:extLst>
              <a:ext uri="{FF2B5EF4-FFF2-40B4-BE49-F238E27FC236}">
                <a16:creationId xmlns="" xmlns:a16="http://schemas.microsoft.com/office/drawing/2014/main" id="{0523713F-1C78-490B-8EC3-74179FAA9E31}"/>
              </a:ext>
            </a:extLst>
          </p:cNvPr>
          <p:cNvSpPr txBox="1"/>
          <p:nvPr/>
        </p:nvSpPr>
        <p:spPr>
          <a:xfrm>
            <a:off x="4089088" y="3468724"/>
            <a:ext cx="711200" cy="30777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000" b="1" dirty="0"/>
              <a:t>04</a:t>
            </a:r>
          </a:p>
        </p:txBody>
      </p:sp>
      <p:cxnSp>
        <p:nvCxnSpPr>
          <p:cNvPr id="4719" name="Straight Connector 4718">
            <a:extLst>
              <a:ext uri="{FF2B5EF4-FFF2-40B4-BE49-F238E27FC236}">
                <a16:creationId xmlns="" xmlns:a16="http://schemas.microsoft.com/office/drawing/2014/main" id="{C1C423FD-3FC7-4CC9-9AE6-DC040AC93D1E}"/>
              </a:ext>
            </a:extLst>
          </p:cNvPr>
          <p:cNvCxnSpPr>
            <a:stCxn id="4690" idx="0"/>
          </p:cNvCxnSpPr>
          <p:nvPr/>
        </p:nvCxnSpPr>
        <p:spPr>
          <a:xfrm>
            <a:off x="6625238" y="1955025"/>
            <a:ext cx="646419" cy="4404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2" name="Straight Connector 4721">
            <a:extLst>
              <a:ext uri="{FF2B5EF4-FFF2-40B4-BE49-F238E27FC236}">
                <a16:creationId xmlns="" xmlns:a16="http://schemas.microsoft.com/office/drawing/2014/main" id="{1D684C4B-7855-4779-8EBF-BED08CF01583}"/>
              </a:ext>
            </a:extLst>
          </p:cNvPr>
          <p:cNvCxnSpPr>
            <a:cxnSpLocks/>
            <a:stCxn id="4687" idx="1"/>
          </p:cNvCxnSpPr>
          <p:nvPr/>
        </p:nvCxnSpPr>
        <p:spPr>
          <a:xfrm>
            <a:off x="7692882" y="4155155"/>
            <a:ext cx="0" cy="648383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17" name="TextBox 4716">
            <a:extLst>
              <a:ext uri="{FF2B5EF4-FFF2-40B4-BE49-F238E27FC236}">
                <a16:creationId xmlns="" xmlns:a16="http://schemas.microsoft.com/office/drawing/2014/main" id="{0C5E1118-2D54-4B17-8E29-63879E8D2F4F}"/>
              </a:ext>
            </a:extLst>
          </p:cNvPr>
          <p:cNvSpPr txBox="1"/>
          <p:nvPr/>
        </p:nvSpPr>
        <p:spPr>
          <a:xfrm>
            <a:off x="7453563" y="1666106"/>
            <a:ext cx="4280126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Nunc vel </a:t>
            </a:r>
            <a:r>
              <a:rPr lang="en-US" sz="1400" dirty="0" err="1"/>
              <a:t>porttitor</a:t>
            </a:r>
            <a:r>
              <a:rPr lang="en-US" sz="1400" dirty="0"/>
              <a:t> dolor. </a:t>
            </a:r>
            <a:r>
              <a:rPr lang="en-US" sz="1400" dirty="0" err="1"/>
              <a:t>Donec</a:t>
            </a:r>
            <a:r>
              <a:rPr lang="en-US" sz="1400" dirty="0"/>
              <a:t> vestibulum </a:t>
            </a:r>
            <a:r>
              <a:rPr lang="en-US" sz="1400" dirty="0" err="1"/>
              <a:t>sem</a:t>
            </a:r>
            <a:r>
              <a:rPr lang="en-US" sz="1400" dirty="0"/>
              <a:t> ac </a:t>
            </a:r>
            <a:r>
              <a:rPr lang="en-US" sz="1400" dirty="0" err="1"/>
              <a:t>facilisis</a:t>
            </a:r>
            <a:r>
              <a:rPr lang="en-US" sz="1400" dirty="0"/>
              <a:t> </a:t>
            </a:r>
            <a:r>
              <a:rPr lang="en-US" sz="1400" dirty="0" err="1"/>
              <a:t>consectetur</a:t>
            </a:r>
            <a:r>
              <a:rPr lang="en-US" sz="1400" dirty="0"/>
              <a:t>. </a:t>
            </a:r>
          </a:p>
        </p:txBody>
      </p:sp>
      <p:sp>
        <p:nvSpPr>
          <p:cNvPr id="4720" name="TextBox 4719">
            <a:extLst>
              <a:ext uri="{FF2B5EF4-FFF2-40B4-BE49-F238E27FC236}">
                <a16:creationId xmlns="" xmlns:a16="http://schemas.microsoft.com/office/drawing/2014/main" id="{1FA33ED3-D48A-44F8-B8B3-FFB4AD5CAD8D}"/>
              </a:ext>
            </a:extLst>
          </p:cNvPr>
          <p:cNvSpPr txBox="1"/>
          <p:nvPr/>
        </p:nvSpPr>
        <p:spPr>
          <a:xfrm>
            <a:off x="7453563" y="4941619"/>
            <a:ext cx="4280126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Nunc vel </a:t>
            </a:r>
            <a:r>
              <a:rPr lang="en-US" sz="1400" dirty="0" err="1"/>
              <a:t>porttitor</a:t>
            </a:r>
            <a:r>
              <a:rPr lang="en-US" sz="1400" dirty="0"/>
              <a:t> dolor. </a:t>
            </a:r>
            <a:r>
              <a:rPr lang="en-US" sz="1400" dirty="0" err="1"/>
              <a:t>Donec</a:t>
            </a:r>
            <a:r>
              <a:rPr lang="en-US" sz="1400" dirty="0"/>
              <a:t> vestibulum </a:t>
            </a:r>
            <a:r>
              <a:rPr lang="en-US" sz="1400" dirty="0" err="1"/>
              <a:t>sem</a:t>
            </a:r>
            <a:r>
              <a:rPr lang="en-US" sz="1400" dirty="0"/>
              <a:t> ac </a:t>
            </a:r>
            <a:r>
              <a:rPr lang="en-US" sz="1400" dirty="0" err="1"/>
              <a:t>facilisis</a:t>
            </a:r>
            <a:r>
              <a:rPr lang="en-US" sz="1400" dirty="0"/>
              <a:t> </a:t>
            </a:r>
            <a:r>
              <a:rPr lang="en-US" sz="1400" dirty="0" err="1"/>
              <a:t>consectetur</a:t>
            </a:r>
            <a:r>
              <a:rPr lang="en-US" sz="1400" dirty="0"/>
              <a:t>. </a:t>
            </a:r>
          </a:p>
        </p:txBody>
      </p:sp>
      <p:sp>
        <p:nvSpPr>
          <p:cNvPr id="4727" name="TextBox 4726">
            <a:extLst>
              <a:ext uri="{FF2B5EF4-FFF2-40B4-BE49-F238E27FC236}">
                <a16:creationId xmlns="" xmlns:a16="http://schemas.microsoft.com/office/drawing/2014/main" id="{F9A3FB4A-DB89-4181-AAB2-7E4758221C75}"/>
              </a:ext>
            </a:extLst>
          </p:cNvPr>
          <p:cNvSpPr txBox="1"/>
          <p:nvPr/>
        </p:nvSpPr>
        <p:spPr>
          <a:xfrm>
            <a:off x="458312" y="1666106"/>
            <a:ext cx="4280126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r"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Nunc vel </a:t>
            </a:r>
            <a:r>
              <a:rPr lang="en-US" sz="1400" dirty="0" err="1"/>
              <a:t>porttitor</a:t>
            </a:r>
            <a:r>
              <a:rPr lang="en-US" sz="1400" dirty="0"/>
              <a:t> dolor. </a:t>
            </a:r>
            <a:r>
              <a:rPr lang="en-US" sz="1400" dirty="0" err="1"/>
              <a:t>Donec</a:t>
            </a:r>
            <a:r>
              <a:rPr lang="en-US" sz="1400" dirty="0"/>
              <a:t> vestibulum </a:t>
            </a:r>
            <a:r>
              <a:rPr lang="en-US" sz="1400" dirty="0" err="1"/>
              <a:t>sem</a:t>
            </a:r>
            <a:r>
              <a:rPr lang="en-US" sz="1400" dirty="0"/>
              <a:t> ac </a:t>
            </a:r>
            <a:r>
              <a:rPr lang="en-US" sz="1400" dirty="0" err="1"/>
              <a:t>facilisis</a:t>
            </a:r>
            <a:r>
              <a:rPr lang="en-US" sz="1400" dirty="0"/>
              <a:t> </a:t>
            </a:r>
            <a:r>
              <a:rPr lang="en-US" sz="1400" dirty="0" err="1"/>
              <a:t>consectetur</a:t>
            </a:r>
            <a:r>
              <a:rPr lang="en-US" sz="1400" dirty="0"/>
              <a:t>. </a:t>
            </a:r>
          </a:p>
        </p:txBody>
      </p:sp>
      <p:sp>
        <p:nvSpPr>
          <p:cNvPr id="4728" name="TextBox 4727">
            <a:extLst>
              <a:ext uri="{FF2B5EF4-FFF2-40B4-BE49-F238E27FC236}">
                <a16:creationId xmlns="" xmlns:a16="http://schemas.microsoft.com/office/drawing/2014/main" id="{EA22669E-54E8-4BF0-9B3E-64D91084F37A}"/>
              </a:ext>
            </a:extLst>
          </p:cNvPr>
          <p:cNvSpPr txBox="1"/>
          <p:nvPr/>
        </p:nvSpPr>
        <p:spPr>
          <a:xfrm>
            <a:off x="458312" y="4941619"/>
            <a:ext cx="4280126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r"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Nunc vel </a:t>
            </a:r>
            <a:r>
              <a:rPr lang="en-US" sz="1400" dirty="0" err="1"/>
              <a:t>porttitor</a:t>
            </a:r>
            <a:r>
              <a:rPr lang="en-US" sz="1400" dirty="0"/>
              <a:t> dolor. </a:t>
            </a:r>
            <a:r>
              <a:rPr lang="en-US" sz="1400" dirty="0" err="1"/>
              <a:t>Donec</a:t>
            </a:r>
            <a:r>
              <a:rPr lang="en-US" sz="1400" dirty="0"/>
              <a:t> vestibulum </a:t>
            </a:r>
            <a:r>
              <a:rPr lang="en-US" sz="1400" dirty="0" err="1"/>
              <a:t>sem</a:t>
            </a:r>
            <a:r>
              <a:rPr lang="en-US" sz="1400" dirty="0"/>
              <a:t> ac </a:t>
            </a:r>
            <a:r>
              <a:rPr lang="en-US" sz="1400" dirty="0" err="1"/>
              <a:t>facilisis</a:t>
            </a:r>
            <a:r>
              <a:rPr lang="en-US" sz="1400" dirty="0"/>
              <a:t> </a:t>
            </a:r>
            <a:r>
              <a:rPr lang="en-US" sz="1400" dirty="0" err="1"/>
              <a:t>consectetur</a:t>
            </a:r>
            <a:r>
              <a:rPr lang="en-US" sz="1400" dirty="0"/>
              <a:t>. </a:t>
            </a:r>
          </a:p>
        </p:txBody>
      </p:sp>
      <p:cxnSp>
        <p:nvCxnSpPr>
          <p:cNvPr id="4730" name="Straight Connector 4729">
            <a:extLst>
              <a:ext uri="{FF2B5EF4-FFF2-40B4-BE49-F238E27FC236}">
                <a16:creationId xmlns="" xmlns:a16="http://schemas.microsoft.com/office/drawing/2014/main" id="{5EAB1414-CAB4-4BBA-AF4A-C12BBE75BF95}"/>
              </a:ext>
            </a:extLst>
          </p:cNvPr>
          <p:cNvCxnSpPr>
            <a:cxnSpLocks/>
            <a:stCxn id="4694" idx="1"/>
          </p:cNvCxnSpPr>
          <p:nvPr/>
        </p:nvCxnSpPr>
        <p:spPr>
          <a:xfrm flipH="1">
            <a:off x="4895850" y="5296812"/>
            <a:ext cx="670912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3" name="Straight Connector 4732">
            <a:extLst>
              <a:ext uri="{FF2B5EF4-FFF2-40B4-BE49-F238E27FC236}">
                <a16:creationId xmlns="" xmlns:a16="http://schemas.microsoft.com/office/drawing/2014/main" id="{2E8C432D-5935-42F9-BB4F-67C5A50E0272}"/>
              </a:ext>
            </a:extLst>
          </p:cNvPr>
          <p:cNvCxnSpPr>
            <a:cxnSpLocks/>
            <a:stCxn id="4680" idx="0"/>
          </p:cNvCxnSpPr>
          <p:nvPr/>
        </p:nvCxnSpPr>
        <p:spPr>
          <a:xfrm flipH="1" flipV="1">
            <a:off x="4497397" y="2440125"/>
            <a:ext cx="1721" cy="656555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1783674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20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graphicFrame>
        <p:nvGraphicFramePr>
          <p:cNvPr id="241" name="Table 240">
            <a:extLst>
              <a:ext uri="{FF2B5EF4-FFF2-40B4-BE49-F238E27FC236}">
                <a16:creationId xmlns="" xmlns:a16="http://schemas.microsoft.com/office/drawing/2014/main" id="{62AB491A-EEED-4F97-A330-40E9A2E13C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3189478"/>
              </p:ext>
            </p:extLst>
          </p:nvPr>
        </p:nvGraphicFramePr>
        <p:xfrm>
          <a:off x="673100" y="1100633"/>
          <a:ext cx="10845798" cy="51223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763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807633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807633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807633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80763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807633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1108826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LOREM IPSUM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LOREM IPSUM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LOREM IPSUM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LOREM IPSUM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LOREM IPSUM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LOREM IPSUM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003385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accent1"/>
                          </a:solidFill>
                        </a:rPr>
                        <a:t>Product A</a:t>
                      </a:r>
                    </a:p>
                  </a:txBody>
                  <a:tcPr marL="21600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Lorem ipsum dolor sit amet.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80%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800" dirty="0">
                          <a:solidFill>
                            <a:schemeClr val="tx1"/>
                          </a:solidFill>
                        </a:rPr>
                        <a:t>$14,320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Lorem ipsum dolor sit amet.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003385">
                <a:tc>
                  <a:txBody>
                    <a:bodyPr/>
                    <a:lstStyle/>
                    <a:p>
                      <a:pPr algn="ctr"/>
                      <a:r>
                        <a:rPr lang="da-DK" sz="1400" b="1" dirty="0">
                          <a:solidFill>
                            <a:schemeClr val="accent2"/>
                          </a:solidFill>
                        </a:rPr>
                        <a:t>Product B</a:t>
                      </a:r>
                    </a:p>
                  </a:txBody>
                  <a:tcPr marL="21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Lorem ipsum dolor sit amet.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tx1"/>
                          </a:solidFill>
                        </a:rPr>
                        <a:t>30%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60%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800" dirty="0">
                          <a:solidFill>
                            <a:schemeClr val="tx1"/>
                          </a:solidFill>
                        </a:rPr>
                        <a:t>$3,650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Lorem ipsum dolor sit amet.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003385">
                <a:tc>
                  <a:txBody>
                    <a:bodyPr/>
                    <a:lstStyle/>
                    <a:p>
                      <a:pPr algn="ctr"/>
                      <a:r>
                        <a:rPr lang="da-DK" sz="1400" b="1" dirty="0">
                          <a:solidFill>
                            <a:schemeClr val="tx2"/>
                          </a:solidFill>
                        </a:rPr>
                        <a:t>Product C</a:t>
                      </a:r>
                    </a:p>
                  </a:txBody>
                  <a:tcPr marL="21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Lorem ipsum dolor sit amet.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tx1"/>
                          </a:solidFill>
                        </a:rPr>
                        <a:t>45%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40%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800" dirty="0">
                          <a:solidFill>
                            <a:schemeClr val="tx1"/>
                          </a:solidFill>
                        </a:rPr>
                        <a:t>$85,300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Lorem ipsum dolor sit amet.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003385">
                <a:tc>
                  <a:txBody>
                    <a:bodyPr/>
                    <a:lstStyle/>
                    <a:p>
                      <a:pPr algn="ctr"/>
                      <a:r>
                        <a:rPr lang="da-DK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Product D</a:t>
                      </a:r>
                    </a:p>
                  </a:txBody>
                  <a:tcPr marL="21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Lorem ipsum dolor sit amet.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solidFill>
                            <a:schemeClr val="tx1"/>
                          </a:solidFill>
                        </a:rPr>
                        <a:t>20%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70%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800" dirty="0">
                          <a:solidFill>
                            <a:schemeClr val="tx1"/>
                          </a:solidFill>
                        </a:rPr>
                        <a:t>$12,000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400" dirty="0">
                          <a:solidFill>
                            <a:schemeClr val="tx1"/>
                          </a:solidFill>
                        </a:rPr>
                        <a:t>Lorem ipsum dolor sit amet.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E4F8DC86-F72A-43A6-A52E-36C8E724AF07}"/>
              </a:ext>
            </a:extLst>
          </p:cNvPr>
          <p:cNvGrpSpPr/>
          <p:nvPr/>
        </p:nvGrpSpPr>
        <p:grpSpPr>
          <a:xfrm>
            <a:off x="6189732" y="2625865"/>
            <a:ext cx="919165" cy="193137"/>
            <a:chOff x="7005672" y="7574928"/>
            <a:chExt cx="919165" cy="193137"/>
          </a:xfrm>
        </p:grpSpPr>
        <p:sp>
          <p:nvSpPr>
            <p:cNvPr id="252" name="Rectangle 251">
              <a:extLst>
                <a:ext uri="{FF2B5EF4-FFF2-40B4-BE49-F238E27FC236}">
                  <a16:creationId xmlns="" xmlns:a16="http://schemas.microsoft.com/office/drawing/2014/main" id="{F5CC6D45-543B-496B-80EB-A5A07187D7EB}"/>
                </a:ext>
              </a:extLst>
            </p:cNvPr>
            <p:cNvSpPr/>
            <p:nvPr/>
          </p:nvSpPr>
          <p:spPr>
            <a:xfrm>
              <a:off x="7005673" y="7574928"/>
              <a:ext cx="919164" cy="19313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8" name="Rectangle 247">
              <a:extLst>
                <a:ext uri="{FF2B5EF4-FFF2-40B4-BE49-F238E27FC236}">
                  <a16:creationId xmlns="" xmlns:a16="http://schemas.microsoft.com/office/drawing/2014/main" id="{DF5F85E5-EA1F-4B75-873C-4E179C6FC8BB}"/>
                </a:ext>
              </a:extLst>
            </p:cNvPr>
            <p:cNvSpPr/>
            <p:nvPr/>
          </p:nvSpPr>
          <p:spPr>
            <a:xfrm>
              <a:off x="7005672" y="7574928"/>
              <a:ext cx="704851" cy="19313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6EE60B04-FA6D-4403-BC7A-3F5815FAF58D}"/>
              </a:ext>
            </a:extLst>
          </p:cNvPr>
          <p:cNvGrpSpPr/>
          <p:nvPr/>
        </p:nvGrpSpPr>
        <p:grpSpPr>
          <a:xfrm>
            <a:off x="6189733" y="5660798"/>
            <a:ext cx="919164" cy="193137"/>
            <a:chOff x="7005673" y="8829198"/>
            <a:chExt cx="919164" cy="193137"/>
          </a:xfrm>
        </p:grpSpPr>
        <p:sp>
          <p:nvSpPr>
            <p:cNvPr id="253" name="Rectangle 252">
              <a:extLst>
                <a:ext uri="{FF2B5EF4-FFF2-40B4-BE49-F238E27FC236}">
                  <a16:creationId xmlns="" xmlns:a16="http://schemas.microsoft.com/office/drawing/2014/main" id="{DBC6279E-EF09-44C9-94C0-524AE4270650}"/>
                </a:ext>
              </a:extLst>
            </p:cNvPr>
            <p:cNvSpPr/>
            <p:nvPr/>
          </p:nvSpPr>
          <p:spPr>
            <a:xfrm>
              <a:off x="7005673" y="8829198"/>
              <a:ext cx="919164" cy="19313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="" xmlns:a16="http://schemas.microsoft.com/office/drawing/2014/main" id="{C771CE15-D933-4FD9-AFB5-B9AF174F271D}"/>
                </a:ext>
              </a:extLst>
            </p:cNvPr>
            <p:cNvSpPr/>
            <p:nvPr/>
          </p:nvSpPr>
          <p:spPr>
            <a:xfrm>
              <a:off x="7005673" y="8829198"/>
              <a:ext cx="652464" cy="193137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="" xmlns:a16="http://schemas.microsoft.com/office/drawing/2014/main" id="{676D9EBF-CF4A-41ED-B813-95B60A0EC46D}"/>
              </a:ext>
            </a:extLst>
          </p:cNvPr>
          <p:cNvGrpSpPr/>
          <p:nvPr/>
        </p:nvGrpSpPr>
        <p:grpSpPr>
          <a:xfrm>
            <a:off x="6189732" y="3637509"/>
            <a:ext cx="919164" cy="193137"/>
            <a:chOff x="7005673" y="7993018"/>
            <a:chExt cx="919164" cy="193137"/>
          </a:xfrm>
        </p:grpSpPr>
        <p:sp>
          <p:nvSpPr>
            <p:cNvPr id="254" name="Rectangle 253">
              <a:extLst>
                <a:ext uri="{FF2B5EF4-FFF2-40B4-BE49-F238E27FC236}">
                  <a16:creationId xmlns="" xmlns:a16="http://schemas.microsoft.com/office/drawing/2014/main" id="{9D2625EB-D512-4622-9839-E273AF6DFB5B}"/>
                </a:ext>
              </a:extLst>
            </p:cNvPr>
            <p:cNvSpPr/>
            <p:nvPr/>
          </p:nvSpPr>
          <p:spPr>
            <a:xfrm>
              <a:off x="7005673" y="7993018"/>
              <a:ext cx="919164" cy="19313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0" name="Rectangle 249">
              <a:extLst>
                <a:ext uri="{FF2B5EF4-FFF2-40B4-BE49-F238E27FC236}">
                  <a16:creationId xmlns="" xmlns:a16="http://schemas.microsoft.com/office/drawing/2014/main" id="{DC2722BC-A0D3-4247-9B7A-F8E0D2F11934}"/>
                </a:ext>
              </a:extLst>
            </p:cNvPr>
            <p:cNvSpPr/>
            <p:nvPr/>
          </p:nvSpPr>
          <p:spPr>
            <a:xfrm>
              <a:off x="7005673" y="7993018"/>
              <a:ext cx="614364" cy="19313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59B3C445-F910-47F3-BF1E-8B2DB84FEAF7}"/>
              </a:ext>
            </a:extLst>
          </p:cNvPr>
          <p:cNvGrpSpPr/>
          <p:nvPr/>
        </p:nvGrpSpPr>
        <p:grpSpPr>
          <a:xfrm>
            <a:off x="6189732" y="4649153"/>
            <a:ext cx="919164" cy="193137"/>
            <a:chOff x="7005673" y="8411108"/>
            <a:chExt cx="919164" cy="193137"/>
          </a:xfrm>
        </p:grpSpPr>
        <p:sp>
          <p:nvSpPr>
            <p:cNvPr id="255" name="Rectangle 254">
              <a:extLst>
                <a:ext uri="{FF2B5EF4-FFF2-40B4-BE49-F238E27FC236}">
                  <a16:creationId xmlns="" xmlns:a16="http://schemas.microsoft.com/office/drawing/2014/main" id="{59862D72-D27D-4F8E-BC6B-AD46C12286BF}"/>
                </a:ext>
              </a:extLst>
            </p:cNvPr>
            <p:cNvSpPr/>
            <p:nvPr/>
          </p:nvSpPr>
          <p:spPr>
            <a:xfrm>
              <a:off x="7005673" y="8411108"/>
              <a:ext cx="919164" cy="19313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1" name="Rectangle 250">
              <a:extLst>
                <a:ext uri="{FF2B5EF4-FFF2-40B4-BE49-F238E27FC236}">
                  <a16:creationId xmlns="" xmlns:a16="http://schemas.microsoft.com/office/drawing/2014/main" id="{9C474BEF-A73B-4113-A96C-83CDF03EB00D}"/>
                </a:ext>
              </a:extLst>
            </p:cNvPr>
            <p:cNvSpPr/>
            <p:nvPr/>
          </p:nvSpPr>
          <p:spPr>
            <a:xfrm>
              <a:off x="7005673" y="8411108"/>
              <a:ext cx="447676" cy="19313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29768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21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15796971-5B37-43F1-AC0F-30FFF3EA52F6}"/>
              </a:ext>
            </a:extLst>
          </p:cNvPr>
          <p:cNvGrpSpPr/>
          <p:nvPr/>
        </p:nvGrpSpPr>
        <p:grpSpPr>
          <a:xfrm>
            <a:off x="8172324" y="1408939"/>
            <a:ext cx="2135685" cy="4508618"/>
            <a:chOff x="645948" y="1449388"/>
            <a:chExt cx="2287752" cy="4829644"/>
          </a:xfrm>
          <a:effectLst>
            <a:reflection blurRad="6350" stA="20000" endPos="35000" dir="5400000" sy="-100000" algn="bl" rotWithShape="0"/>
          </a:effectLst>
        </p:grpSpPr>
        <p:grpSp>
          <p:nvGrpSpPr>
            <p:cNvPr id="19" name="Group 18">
              <a:extLst>
                <a:ext uri="{FF2B5EF4-FFF2-40B4-BE49-F238E27FC236}">
                  <a16:creationId xmlns="" xmlns:a16="http://schemas.microsoft.com/office/drawing/2014/main" id="{4454B58A-9455-4E4F-A385-1659CB3D0C3E}"/>
                </a:ext>
              </a:extLst>
            </p:cNvPr>
            <p:cNvGrpSpPr/>
            <p:nvPr/>
          </p:nvGrpSpPr>
          <p:grpSpPr>
            <a:xfrm>
              <a:off x="2194955" y="1449388"/>
              <a:ext cx="370168" cy="30184"/>
              <a:chOff x="3605213" y="133352"/>
              <a:chExt cx="369888" cy="30161"/>
            </a:xfrm>
          </p:grpSpPr>
          <p:sp>
            <p:nvSpPr>
              <p:cNvPr id="59" name="Freeform 12">
                <a:extLst>
                  <a:ext uri="{FF2B5EF4-FFF2-40B4-BE49-F238E27FC236}">
                    <a16:creationId xmlns="" xmlns:a16="http://schemas.microsoft.com/office/drawing/2014/main" id="{8ECA6D78-6A1D-4497-AD5A-444C53436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912" y="133352"/>
                <a:ext cx="346075" cy="19050"/>
              </a:xfrm>
              <a:custGeom>
                <a:avLst/>
                <a:gdLst>
                  <a:gd name="T0" fmla="*/ 36 w 1309"/>
                  <a:gd name="T1" fmla="*/ 0 h 74"/>
                  <a:gd name="T2" fmla="*/ 1272 w 1309"/>
                  <a:gd name="T3" fmla="*/ 0 h 74"/>
                  <a:gd name="T4" fmla="*/ 1280 w 1309"/>
                  <a:gd name="T5" fmla="*/ 1 h 74"/>
                  <a:gd name="T6" fmla="*/ 1286 w 1309"/>
                  <a:gd name="T7" fmla="*/ 3 h 74"/>
                  <a:gd name="T8" fmla="*/ 1292 w 1309"/>
                  <a:gd name="T9" fmla="*/ 7 h 74"/>
                  <a:gd name="T10" fmla="*/ 1298 w 1309"/>
                  <a:gd name="T11" fmla="*/ 11 h 74"/>
                  <a:gd name="T12" fmla="*/ 1302 w 1309"/>
                  <a:gd name="T13" fmla="*/ 16 h 74"/>
                  <a:gd name="T14" fmla="*/ 1306 w 1309"/>
                  <a:gd name="T15" fmla="*/ 23 h 74"/>
                  <a:gd name="T16" fmla="*/ 1308 w 1309"/>
                  <a:gd name="T17" fmla="*/ 30 h 74"/>
                  <a:gd name="T18" fmla="*/ 1309 w 1309"/>
                  <a:gd name="T19" fmla="*/ 38 h 74"/>
                  <a:gd name="T20" fmla="*/ 1309 w 1309"/>
                  <a:gd name="T21" fmla="*/ 38 h 74"/>
                  <a:gd name="T22" fmla="*/ 1308 w 1309"/>
                  <a:gd name="T23" fmla="*/ 44 h 74"/>
                  <a:gd name="T24" fmla="*/ 1306 w 1309"/>
                  <a:gd name="T25" fmla="*/ 51 h 74"/>
                  <a:gd name="T26" fmla="*/ 1302 w 1309"/>
                  <a:gd name="T27" fmla="*/ 58 h 74"/>
                  <a:gd name="T28" fmla="*/ 1298 w 1309"/>
                  <a:gd name="T29" fmla="*/ 64 h 74"/>
                  <a:gd name="T30" fmla="*/ 1292 w 1309"/>
                  <a:gd name="T31" fmla="*/ 67 h 74"/>
                  <a:gd name="T32" fmla="*/ 1286 w 1309"/>
                  <a:gd name="T33" fmla="*/ 71 h 74"/>
                  <a:gd name="T34" fmla="*/ 1280 w 1309"/>
                  <a:gd name="T35" fmla="*/ 73 h 74"/>
                  <a:gd name="T36" fmla="*/ 1272 w 1309"/>
                  <a:gd name="T37" fmla="*/ 74 h 74"/>
                  <a:gd name="T38" fmla="*/ 36 w 1309"/>
                  <a:gd name="T39" fmla="*/ 74 h 74"/>
                  <a:gd name="T40" fmla="*/ 30 w 1309"/>
                  <a:gd name="T41" fmla="*/ 73 h 74"/>
                  <a:gd name="T42" fmla="*/ 23 w 1309"/>
                  <a:gd name="T43" fmla="*/ 71 h 74"/>
                  <a:gd name="T44" fmla="*/ 16 w 1309"/>
                  <a:gd name="T45" fmla="*/ 67 h 74"/>
                  <a:gd name="T46" fmla="*/ 10 w 1309"/>
                  <a:gd name="T47" fmla="*/ 64 h 74"/>
                  <a:gd name="T48" fmla="*/ 6 w 1309"/>
                  <a:gd name="T49" fmla="*/ 58 h 74"/>
                  <a:gd name="T50" fmla="*/ 2 w 1309"/>
                  <a:gd name="T51" fmla="*/ 51 h 74"/>
                  <a:gd name="T52" fmla="*/ 1 w 1309"/>
                  <a:gd name="T53" fmla="*/ 44 h 74"/>
                  <a:gd name="T54" fmla="*/ 0 w 1309"/>
                  <a:gd name="T55" fmla="*/ 38 h 74"/>
                  <a:gd name="T56" fmla="*/ 0 w 1309"/>
                  <a:gd name="T57" fmla="*/ 38 h 74"/>
                  <a:gd name="T58" fmla="*/ 1 w 1309"/>
                  <a:gd name="T59" fmla="*/ 30 h 74"/>
                  <a:gd name="T60" fmla="*/ 2 w 1309"/>
                  <a:gd name="T61" fmla="*/ 23 h 74"/>
                  <a:gd name="T62" fmla="*/ 6 w 1309"/>
                  <a:gd name="T63" fmla="*/ 16 h 74"/>
                  <a:gd name="T64" fmla="*/ 10 w 1309"/>
                  <a:gd name="T65" fmla="*/ 11 h 74"/>
                  <a:gd name="T66" fmla="*/ 16 w 1309"/>
                  <a:gd name="T67" fmla="*/ 7 h 74"/>
                  <a:gd name="T68" fmla="*/ 23 w 1309"/>
                  <a:gd name="T69" fmla="*/ 3 h 74"/>
                  <a:gd name="T70" fmla="*/ 30 w 1309"/>
                  <a:gd name="T71" fmla="*/ 1 h 74"/>
                  <a:gd name="T72" fmla="*/ 36 w 1309"/>
                  <a:gd name="T7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09" h="74">
                    <a:moveTo>
                      <a:pt x="36" y="0"/>
                    </a:moveTo>
                    <a:lnTo>
                      <a:pt x="1272" y="0"/>
                    </a:lnTo>
                    <a:lnTo>
                      <a:pt x="1280" y="1"/>
                    </a:lnTo>
                    <a:lnTo>
                      <a:pt x="1286" y="3"/>
                    </a:lnTo>
                    <a:lnTo>
                      <a:pt x="1292" y="7"/>
                    </a:lnTo>
                    <a:lnTo>
                      <a:pt x="1298" y="11"/>
                    </a:lnTo>
                    <a:lnTo>
                      <a:pt x="1302" y="16"/>
                    </a:lnTo>
                    <a:lnTo>
                      <a:pt x="1306" y="23"/>
                    </a:lnTo>
                    <a:lnTo>
                      <a:pt x="1308" y="30"/>
                    </a:lnTo>
                    <a:lnTo>
                      <a:pt x="1309" y="38"/>
                    </a:lnTo>
                    <a:lnTo>
                      <a:pt x="1309" y="38"/>
                    </a:lnTo>
                    <a:lnTo>
                      <a:pt x="1308" y="44"/>
                    </a:lnTo>
                    <a:lnTo>
                      <a:pt x="1306" y="51"/>
                    </a:lnTo>
                    <a:lnTo>
                      <a:pt x="1302" y="58"/>
                    </a:lnTo>
                    <a:lnTo>
                      <a:pt x="1298" y="64"/>
                    </a:lnTo>
                    <a:lnTo>
                      <a:pt x="1292" y="67"/>
                    </a:lnTo>
                    <a:lnTo>
                      <a:pt x="1286" y="71"/>
                    </a:lnTo>
                    <a:lnTo>
                      <a:pt x="1280" y="73"/>
                    </a:lnTo>
                    <a:lnTo>
                      <a:pt x="1272" y="74"/>
                    </a:lnTo>
                    <a:lnTo>
                      <a:pt x="36" y="74"/>
                    </a:lnTo>
                    <a:lnTo>
                      <a:pt x="30" y="73"/>
                    </a:lnTo>
                    <a:lnTo>
                      <a:pt x="23" y="71"/>
                    </a:lnTo>
                    <a:lnTo>
                      <a:pt x="16" y="67"/>
                    </a:lnTo>
                    <a:lnTo>
                      <a:pt x="10" y="64"/>
                    </a:lnTo>
                    <a:lnTo>
                      <a:pt x="6" y="58"/>
                    </a:lnTo>
                    <a:lnTo>
                      <a:pt x="2" y="51"/>
                    </a:lnTo>
                    <a:lnTo>
                      <a:pt x="1" y="44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1" y="30"/>
                    </a:lnTo>
                    <a:lnTo>
                      <a:pt x="2" y="23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3" y="3"/>
                    </a:lnTo>
                    <a:lnTo>
                      <a:pt x="30" y="1"/>
                    </a:lnTo>
                    <a:lnTo>
                      <a:pt x="36" y="0"/>
                    </a:lnTo>
                    <a:close/>
                  </a:path>
                </a:pathLst>
              </a:custGeom>
              <a:gradFill flip="none" rotWithShape="1">
                <a:gsLst>
                  <a:gs pos="28744">
                    <a:schemeClr val="bg1">
                      <a:lumMod val="75000"/>
                    </a:schemeClr>
                  </a:gs>
                  <a:gs pos="78000">
                    <a:srgbClr val="060606"/>
                  </a:gs>
                  <a:gs pos="100000">
                    <a:srgbClr val="3C3C3C"/>
                  </a:gs>
                  <a:gs pos="10000">
                    <a:schemeClr val="bg1">
                      <a:lumMod val="50000"/>
                    </a:schemeClr>
                  </a:gs>
                  <a:gs pos="54000">
                    <a:schemeClr val="tx1"/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Rectangle 13">
                <a:extLst>
                  <a:ext uri="{FF2B5EF4-FFF2-40B4-BE49-F238E27FC236}">
                    <a16:creationId xmlns="" xmlns:a16="http://schemas.microsoft.com/office/drawing/2014/main" id="{325569E5-1AB6-4CD5-8B54-54BF26EDA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213" y="142875"/>
                <a:ext cx="369888" cy="20638"/>
              </a:xfrm>
              <a:prstGeom prst="rect">
                <a:avLst/>
              </a:prstGeom>
              <a:gradFill flip="none" rotWithShape="1">
                <a:gsLst>
                  <a:gs pos="78000">
                    <a:schemeClr val="tx1">
                      <a:lumMod val="75000"/>
                      <a:lumOff val="25000"/>
                    </a:schemeClr>
                  </a:gs>
                  <a:gs pos="100000">
                    <a:srgbClr val="3C3C3C"/>
                  </a:gs>
                  <a:gs pos="0">
                    <a:schemeClr val="tx1">
                      <a:lumMod val="75000"/>
                      <a:lumOff val="25000"/>
                    </a:schemeClr>
                  </a:gs>
                  <a:gs pos="13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="" xmlns:a16="http://schemas.microsoft.com/office/drawing/2014/main" id="{80FFC0E2-EB23-41E8-BD9B-31B2BBE2F1CE}"/>
                </a:ext>
              </a:extLst>
            </p:cNvPr>
            <p:cNvGrpSpPr/>
            <p:nvPr/>
          </p:nvGrpSpPr>
          <p:grpSpPr>
            <a:xfrm>
              <a:off x="645948" y="2138884"/>
              <a:ext cx="30171" cy="1015173"/>
              <a:chOff x="2057454" y="822328"/>
              <a:chExt cx="30149" cy="1014410"/>
            </a:xfrm>
          </p:grpSpPr>
          <p:sp>
            <p:nvSpPr>
              <p:cNvPr id="53" name="Freeform 6">
                <a:extLst>
                  <a:ext uri="{FF2B5EF4-FFF2-40B4-BE49-F238E27FC236}">
                    <a16:creationId xmlns="" xmlns:a16="http://schemas.microsoft.com/office/drawing/2014/main" id="{8D8459CF-0CF3-4AD1-BE3B-64E534CBA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78" y="828677"/>
                <a:ext cx="19050" cy="200025"/>
              </a:xfrm>
              <a:custGeom>
                <a:avLst/>
                <a:gdLst>
                  <a:gd name="T0" fmla="*/ 0 w 74"/>
                  <a:gd name="T1" fmla="*/ 723 h 760"/>
                  <a:gd name="T2" fmla="*/ 0 w 74"/>
                  <a:gd name="T3" fmla="*/ 37 h 760"/>
                  <a:gd name="T4" fmla="*/ 1 w 74"/>
                  <a:gd name="T5" fmla="*/ 29 h 760"/>
                  <a:gd name="T6" fmla="*/ 3 w 74"/>
                  <a:gd name="T7" fmla="*/ 22 h 760"/>
                  <a:gd name="T8" fmla="*/ 7 w 74"/>
                  <a:gd name="T9" fmla="*/ 16 h 760"/>
                  <a:gd name="T10" fmla="*/ 11 w 74"/>
                  <a:gd name="T11" fmla="*/ 11 h 760"/>
                  <a:gd name="T12" fmla="*/ 16 w 74"/>
                  <a:gd name="T13" fmla="*/ 6 h 760"/>
                  <a:gd name="T14" fmla="*/ 23 w 74"/>
                  <a:gd name="T15" fmla="*/ 3 h 760"/>
                  <a:gd name="T16" fmla="*/ 30 w 74"/>
                  <a:gd name="T17" fmla="*/ 1 h 760"/>
                  <a:gd name="T18" fmla="*/ 38 w 74"/>
                  <a:gd name="T19" fmla="*/ 0 h 760"/>
                  <a:gd name="T20" fmla="*/ 38 w 74"/>
                  <a:gd name="T21" fmla="*/ 0 h 760"/>
                  <a:gd name="T22" fmla="*/ 44 w 74"/>
                  <a:gd name="T23" fmla="*/ 1 h 760"/>
                  <a:gd name="T24" fmla="*/ 51 w 74"/>
                  <a:gd name="T25" fmla="*/ 3 h 760"/>
                  <a:gd name="T26" fmla="*/ 58 w 74"/>
                  <a:gd name="T27" fmla="*/ 6 h 760"/>
                  <a:gd name="T28" fmla="*/ 63 w 74"/>
                  <a:gd name="T29" fmla="*/ 11 h 760"/>
                  <a:gd name="T30" fmla="*/ 67 w 74"/>
                  <a:gd name="T31" fmla="*/ 16 h 760"/>
                  <a:gd name="T32" fmla="*/ 71 w 74"/>
                  <a:gd name="T33" fmla="*/ 22 h 760"/>
                  <a:gd name="T34" fmla="*/ 73 w 74"/>
                  <a:gd name="T35" fmla="*/ 29 h 760"/>
                  <a:gd name="T36" fmla="*/ 74 w 74"/>
                  <a:gd name="T37" fmla="*/ 37 h 760"/>
                  <a:gd name="T38" fmla="*/ 74 w 74"/>
                  <a:gd name="T39" fmla="*/ 723 h 760"/>
                  <a:gd name="T40" fmla="*/ 73 w 74"/>
                  <a:gd name="T41" fmla="*/ 730 h 760"/>
                  <a:gd name="T42" fmla="*/ 71 w 74"/>
                  <a:gd name="T43" fmla="*/ 738 h 760"/>
                  <a:gd name="T44" fmla="*/ 67 w 74"/>
                  <a:gd name="T45" fmla="*/ 744 h 760"/>
                  <a:gd name="T46" fmla="*/ 63 w 74"/>
                  <a:gd name="T47" fmla="*/ 750 h 760"/>
                  <a:gd name="T48" fmla="*/ 58 w 74"/>
                  <a:gd name="T49" fmla="*/ 754 h 760"/>
                  <a:gd name="T50" fmla="*/ 51 w 74"/>
                  <a:gd name="T51" fmla="*/ 758 h 760"/>
                  <a:gd name="T52" fmla="*/ 44 w 74"/>
                  <a:gd name="T53" fmla="*/ 760 h 760"/>
                  <a:gd name="T54" fmla="*/ 38 w 74"/>
                  <a:gd name="T55" fmla="*/ 760 h 760"/>
                  <a:gd name="T56" fmla="*/ 38 w 74"/>
                  <a:gd name="T57" fmla="*/ 760 h 760"/>
                  <a:gd name="T58" fmla="*/ 30 w 74"/>
                  <a:gd name="T59" fmla="*/ 760 h 760"/>
                  <a:gd name="T60" fmla="*/ 23 w 74"/>
                  <a:gd name="T61" fmla="*/ 758 h 760"/>
                  <a:gd name="T62" fmla="*/ 16 w 74"/>
                  <a:gd name="T63" fmla="*/ 754 h 760"/>
                  <a:gd name="T64" fmla="*/ 11 w 74"/>
                  <a:gd name="T65" fmla="*/ 750 h 760"/>
                  <a:gd name="T66" fmla="*/ 7 w 74"/>
                  <a:gd name="T67" fmla="*/ 744 h 760"/>
                  <a:gd name="T68" fmla="*/ 3 w 74"/>
                  <a:gd name="T69" fmla="*/ 738 h 760"/>
                  <a:gd name="T70" fmla="*/ 1 w 74"/>
                  <a:gd name="T71" fmla="*/ 730 h 760"/>
                  <a:gd name="T72" fmla="*/ 0 w 74"/>
                  <a:gd name="T73" fmla="*/ 723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760">
                    <a:moveTo>
                      <a:pt x="0" y="723"/>
                    </a:moveTo>
                    <a:lnTo>
                      <a:pt x="0" y="37"/>
                    </a:lnTo>
                    <a:lnTo>
                      <a:pt x="1" y="29"/>
                    </a:lnTo>
                    <a:lnTo>
                      <a:pt x="3" y="22"/>
                    </a:lnTo>
                    <a:lnTo>
                      <a:pt x="7" y="16"/>
                    </a:lnTo>
                    <a:lnTo>
                      <a:pt x="11" y="11"/>
                    </a:lnTo>
                    <a:lnTo>
                      <a:pt x="16" y="6"/>
                    </a:lnTo>
                    <a:lnTo>
                      <a:pt x="23" y="3"/>
                    </a:lnTo>
                    <a:lnTo>
                      <a:pt x="30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4" y="1"/>
                    </a:lnTo>
                    <a:lnTo>
                      <a:pt x="51" y="3"/>
                    </a:lnTo>
                    <a:lnTo>
                      <a:pt x="58" y="6"/>
                    </a:lnTo>
                    <a:lnTo>
                      <a:pt x="63" y="11"/>
                    </a:lnTo>
                    <a:lnTo>
                      <a:pt x="67" y="16"/>
                    </a:lnTo>
                    <a:lnTo>
                      <a:pt x="71" y="22"/>
                    </a:lnTo>
                    <a:lnTo>
                      <a:pt x="73" y="29"/>
                    </a:lnTo>
                    <a:lnTo>
                      <a:pt x="74" y="37"/>
                    </a:lnTo>
                    <a:lnTo>
                      <a:pt x="74" y="723"/>
                    </a:lnTo>
                    <a:lnTo>
                      <a:pt x="73" y="730"/>
                    </a:lnTo>
                    <a:lnTo>
                      <a:pt x="71" y="738"/>
                    </a:lnTo>
                    <a:lnTo>
                      <a:pt x="67" y="744"/>
                    </a:lnTo>
                    <a:lnTo>
                      <a:pt x="63" y="750"/>
                    </a:lnTo>
                    <a:lnTo>
                      <a:pt x="58" y="754"/>
                    </a:lnTo>
                    <a:lnTo>
                      <a:pt x="51" y="758"/>
                    </a:lnTo>
                    <a:lnTo>
                      <a:pt x="44" y="760"/>
                    </a:lnTo>
                    <a:lnTo>
                      <a:pt x="38" y="760"/>
                    </a:lnTo>
                    <a:lnTo>
                      <a:pt x="38" y="760"/>
                    </a:lnTo>
                    <a:lnTo>
                      <a:pt x="30" y="760"/>
                    </a:lnTo>
                    <a:lnTo>
                      <a:pt x="23" y="758"/>
                    </a:lnTo>
                    <a:lnTo>
                      <a:pt x="16" y="754"/>
                    </a:lnTo>
                    <a:lnTo>
                      <a:pt x="11" y="750"/>
                    </a:lnTo>
                    <a:lnTo>
                      <a:pt x="7" y="744"/>
                    </a:lnTo>
                    <a:lnTo>
                      <a:pt x="3" y="738"/>
                    </a:lnTo>
                    <a:lnTo>
                      <a:pt x="1" y="730"/>
                    </a:lnTo>
                    <a:lnTo>
                      <a:pt x="0" y="723"/>
                    </a:lnTo>
                    <a:close/>
                  </a:path>
                </a:pathLst>
              </a:custGeom>
              <a:gradFill flip="none" rotWithShape="1">
                <a:gsLst>
                  <a:gs pos="28744">
                    <a:schemeClr val="bg1">
                      <a:lumMod val="75000"/>
                    </a:schemeClr>
                  </a:gs>
                  <a:gs pos="78000">
                    <a:srgbClr val="060606"/>
                  </a:gs>
                  <a:gs pos="100000">
                    <a:srgbClr val="3C3C3C"/>
                  </a:gs>
                  <a:gs pos="10000">
                    <a:schemeClr val="bg1">
                      <a:lumMod val="50000"/>
                    </a:schemeClr>
                  </a:gs>
                  <a:gs pos="54000">
                    <a:schemeClr val="tx1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7">
                <a:extLst>
                  <a:ext uri="{FF2B5EF4-FFF2-40B4-BE49-F238E27FC236}">
                    <a16:creationId xmlns="" xmlns:a16="http://schemas.microsoft.com/office/drawing/2014/main" id="{4E406AA5-2CBD-4244-A201-F1BD011E4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54" y="1281117"/>
                <a:ext cx="19050" cy="155575"/>
              </a:xfrm>
              <a:custGeom>
                <a:avLst/>
                <a:gdLst>
                  <a:gd name="T0" fmla="*/ 0 w 74"/>
                  <a:gd name="T1" fmla="*/ 550 h 588"/>
                  <a:gd name="T2" fmla="*/ 0 w 74"/>
                  <a:gd name="T3" fmla="*/ 37 h 588"/>
                  <a:gd name="T4" fmla="*/ 1 w 74"/>
                  <a:gd name="T5" fmla="*/ 29 h 588"/>
                  <a:gd name="T6" fmla="*/ 3 w 74"/>
                  <a:gd name="T7" fmla="*/ 22 h 588"/>
                  <a:gd name="T8" fmla="*/ 7 w 74"/>
                  <a:gd name="T9" fmla="*/ 17 h 588"/>
                  <a:gd name="T10" fmla="*/ 11 w 74"/>
                  <a:gd name="T11" fmla="*/ 11 h 588"/>
                  <a:gd name="T12" fmla="*/ 16 w 74"/>
                  <a:gd name="T13" fmla="*/ 6 h 588"/>
                  <a:gd name="T14" fmla="*/ 23 w 74"/>
                  <a:gd name="T15" fmla="*/ 3 h 588"/>
                  <a:gd name="T16" fmla="*/ 30 w 74"/>
                  <a:gd name="T17" fmla="*/ 1 h 588"/>
                  <a:gd name="T18" fmla="*/ 38 w 74"/>
                  <a:gd name="T19" fmla="*/ 0 h 588"/>
                  <a:gd name="T20" fmla="*/ 38 w 74"/>
                  <a:gd name="T21" fmla="*/ 0 h 588"/>
                  <a:gd name="T22" fmla="*/ 44 w 74"/>
                  <a:gd name="T23" fmla="*/ 1 h 588"/>
                  <a:gd name="T24" fmla="*/ 51 w 74"/>
                  <a:gd name="T25" fmla="*/ 3 h 588"/>
                  <a:gd name="T26" fmla="*/ 58 w 74"/>
                  <a:gd name="T27" fmla="*/ 6 h 588"/>
                  <a:gd name="T28" fmla="*/ 63 w 74"/>
                  <a:gd name="T29" fmla="*/ 11 h 588"/>
                  <a:gd name="T30" fmla="*/ 67 w 74"/>
                  <a:gd name="T31" fmla="*/ 17 h 588"/>
                  <a:gd name="T32" fmla="*/ 71 w 74"/>
                  <a:gd name="T33" fmla="*/ 22 h 588"/>
                  <a:gd name="T34" fmla="*/ 73 w 74"/>
                  <a:gd name="T35" fmla="*/ 29 h 588"/>
                  <a:gd name="T36" fmla="*/ 74 w 74"/>
                  <a:gd name="T37" fmla="*/ 37 h 588"/>
                  <a:gd name="T38" fmla="*/ 74 w 74"/>
                  <a:gd name="T39" fmla="*/ 550 h 588"/>
                  <a:gd name="T40" fmla="*/ 73 w 74"/>
                  <a:gd name="T41" fmla="*/ 558 h 588"/>
                  <a:gd name="T42" fmla="*/ 71 w 74"/>
                  <a:gd name="T43" fmla="*/ 565 h 588"/>
                  <a:gd name="T44" fmla="*/ 67 w 74"/>
                  <a:gd name="T45" fmla="*/ 571 h 588"/>
                  <a:gd name="T46" fmla="*/ 63 w 74"/>
                  <a:gd name="T47" fmla="*/ 576 h 588"/>
                  <a:gd name="T48" fmla="*/ 58 w 74"/>
                  <a:gd name="T49" fmla="*/ 581 h 588"/>
                  <a:gd name="T50" fmla="*/ 51 w 74"/>
                  <a:gd name="T51" fmla="*/ 584 h 588"/>
                  <a:gd name="T52" fmla="*/ 44 w 74"/>
                  <a:gd name="T53" fmla="*/ 587 h 588"/>
                  <a:gd name="T54" fmla="*/ 38 w 74"/>
                  <a:gd name="T55" fmla="*/ 588 h 588"/>
                  <a:gd name="T56" fmla="*/ 38 w 74"/>
                  <a:gd name="T57" fmla="*/ 588 h 588"/>
                  <a:gd name="T58" fmla="*/ 30 w 74"/>
                  <a:gd name="T59" fmla="*/ 587 h 588"/>
                  <a:gd name="T60" fmla="*/ 23 w 74"/>
                  <a:gd name="T61" fmla="*/ 584 h 588"/>
                  <a:gd name="T62" fmla="*/ 16 w 74"/>
                  <a:gd name="T63" fmla="*/ 581 h 588"/>
                  <a:gd name="T64" fmla="*/ 11 w 74"/>
                  <a:gd name="T65" fmla="*/ 576 h 588"/>
                  <a:gd name="T66" fmla="*/ 7 w 74"/>
                  <a:gd name="T67" fmla="*/ 571 h 588"/>
                  <a:gd name="T68" fmla="*/ 3 w 74"/>
                  <a:gd name="T69" fmla="*/ 565 h 588"/>
                  <a:gd name="T70" fmla="*/ 1 w 74"/>
                  <a:gd name="T71" fmla="*/ 558 h 588"/>
                  <a:gd name="T72" fmla="*/ 0 w 74"/>
                  <a:gd name="T73" fmla="*/ 550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588">
                    <a:moveTo>
                      <a:pt x="0" y="550"/>
                    </a:moveTo>
                    <a:lnTo>
                      <a:pt x="0" y="37"/>
                    </a:lnTo>
                    <a:lnTo>
                      <a:pt x="1" y="29"/>
                    </a:lnTo>
                    <a:lnTo>
                      <a:pt x="3" y="22"/>
                    </a:lnTo>
                    <a:lnTo>
                      <a:pt x="7" y="17"/>
                    </a:lnTo>
                    <a:lnTo>
                      <a:pt x="11" y="11"/>
                    </a:lnTo>
                    <a:lnTo>
                      <a:pt x="16" y="6"/>
                    </a:lnTo>
                    <a:lnTo>
                      <a:pt x="23" y="3"/>
                    </a:lnTo>
                    <a:lnTo>
                      <a:pt x="30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4" y="1"/>
                    </a:lnTo>
                    <a:lnTo>
                      <a:pt x="51" y="3"/>
                    </a:lnTo>
                    <a:lnTo>
                      <a:pt x="58" y="6"/>
                    </a:lnTo>
                    <a:lnTo>
                      <a:pt x="63" y="11"/>
                    </a:lnTo>
                    <a:lnTo>
                      <a:pt x="67" y="17"/>
                    </a:lnTo>
                    <a:lnTo>
                      <a:pt x="71" y="22"/>
                    </a:lnTo>
                    <a:lnTo>
                      <a:pt x="73" y="29"/>
                    </a:lnTo>
                    <a:lnTo>
                      <a:pt x="74" y="37"/>
                    </a:lnTo>
                    <a:lnTo>
                      <a:pt x="74" y="550"/>
                    </a:lnTo>
                    <a:lnTo>
                      <a:pt x="73" y="558"/>
                    </a:lnTo>
                    <a:lnTo>
                      <a:pt x="71" y="565"/>
                    </a:lnTo>
                    <a:lnTo>
                      <a:pt x="67" y="571"/>
                    </a:lnTo>
                    <a:lnTo>
                      <a:pt x="63" y="576"/>
                    </a:lnTo>
                    <a:lnTo>
                      <a:pt x="58" y="581"/>
                    </a:lnTo>
                    <a:lnTo>
                      <a:pt x="51" y="584"/>
                    </a:lnTo>
                    <a:lnTo>
                      <a:pt x="44" y="587"/>
                    </a:lnTo>
                    <a:lnTo>
                      <a:pt x="38" y="588"/>
                    </a:lnTo>
                    <a:lnTo>
                      <a:pt x="38" y="588"/>
                    </a:lnTo>
                    <a:lnTo>
                      <a:pt x="30" y="587"/>
                    </a:lnTo>
                    <a:lnTo>
                      <a:pt x="23" y="584"/>
                    </a:lnTo>
                    <a:lnTo>
                      <a:pt x="16" y="581"/>
                    </a:lnTo>
                    <a:lnTo>
                      <a:pt x="11" y="576"/>
                    </a:lnTo>
                    <a:lnTo>
                      <a:pt x="7" y="571"/>
                    </a:lnTo>
                    <a:lnTo>
                      <a:pt x="3" y="565"/>
                    </a:lnTo>
                    <a:lnTo>
                      <a:pt x="1" y="558"/>
                    </a:lnTo>
                    <a:lnTo>
                      <a:pt x="0" y="550"/>
                    </a:lnTo>
                    <a:close/>
                  </a:path>
                </a:pathLst>
              </a:custGeom>
              <a:gradFill flip="none" rotWithShape="1">
                <a:gsLst>
                  <a:gs pos="28744">
                    <a:schemeClr val="bg1">
                      <a:lumMod val="75000"/>
                    </a:schemeClr>
                  </a:gs>
                  <a:gs pos="78000">
                    <a:srgbClr val="060606"/>
                  </a:gs>
                  <a:gs pos="100000">
                    <a:srgbClr val="3C3C3C"/>
                  </a:gs>
                  <a:gs pos="10000">
                    <a:schemeClr val="bg1">
                      <a:lumMod val="50000"/>
                    </a:schemeClr>
                  </a:gs>
                  <a:gs pos="54000">
                    <a:schemeClr val="tx1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8">
                <a:extLst>
                  <a:ext uri="{FF2B5EF4-FFF2-40B4-BE49-F238E27FC236}">
                    <a16:creationId xmlns="" xmlns:a16="http://schemas.microsoft.com/office/drawing/2014/main" id="{C655DC88-AAFD-42AF-B886-44FDE3A58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73" y="1676404"/>
                <a:ext cx="19050" cy="155575"/>
              </a:xfrm>
              <a:custGeom>
                <a:avLst/>
                <a:gdLst>
                  <a:gd name="T0" fmla="*/ 0 w 74"/>
                  <a:gd name="T1" fmla="*/ 551 h 587"/>
                  <a:gd name="T2" fmla="*/ 0 w 74"/>
                  <a:gd name="T3" fmla="*/ 38 h 587"/>
                  <a:gd name="T4" fmla="*/ 1 w 74"/>
                  <a:gd name="T5" fmla="*/ 30 h 587"/>
                  <a:gd name="T6" fmla="*/ 3 w 74"/>
                  <a:gd name="T7" fmla="*/ 23 h 587"/>
                  <a:gd name="T8" fmla="*/ 7 w 74"/>
                  <a:gd name="T9" fmla="*/ 16 h 587"/>
                  <a:gd name="T10" fmla="*/ 11 w 74"/>
                  <a:gd name="T11" fmla="*/ 11 h 587"/>
                  <a:gd name="T12" fmla="*/ 16 w 74"/>
                  <a:gd name="T13" fmla="*/ 7 h 587"/>
                  <a:gd name="T14" fmla="*/ 23 w 74"/>
                  <a:gd name="T15" fmla="*/ 3 h 587"/>
                  <a:gd name="T16" fmla="*/ 30 w 74"/>
                  <a:gd name="T17" fmla="*/ 1 h 587"/>
                  <a:gd name="T18" fmla="*/ 38 w 74"/>
                  <a:gd name="T19" fmla="*/ 0 h 587"/>
                  <a:gd name="T20" fmla="*/ 38 w 74"/>
                  <a:gd name="T21" fmla="*/ 0 h 587"/>
                  <a:gd name="T22" fmla="*/ 44 w 74"/>
                  <a:gd name="T23" fmla="*/ 1 h 587"/>
                  <a:gd name="T24" fmla="*/ 51 w 74"/>
                  <a:gd name="T25" fmla="*/ 3 h 587"/>
                  <a:gd name="T26" fmla="*/ 58 w 74"/>
                  <a:gd name="T27" fmla="*/ 7 h 587"/>
                  <a:gd name="T28" fmla="*/ 63 w 74"/>
                  <a:gd name="T29" fmla="*/ 11 h 587"/>
                  <a:gd name="T30" fmla="*/ 67 w 74"/>
                  <a:gd name="T31" fmla="*/ 16 h 587"/>
                  <a:gd name="T32" fmla="*/ 71 w 74"/>
                  <a:gd name="T33" fmla="*/ 23 h 587"/>
                  <a:gd name="T34" fmla="*/ 73 w 74"/>
                  <a:gd name="T35" fmla="*/ 30 h 587"/>
                  <a:gd name="T36" fmla="*/ 74 w 74"/>
                  <a:gd name="T37" fmla="*/ 38 h 587"/>
                  <a:gd name="T38" fmla="*/ 74 w 74"/>
                  <a:gd name="T39" fmla="*/ 551 h 587"/>
                  <a:gd name="T40" fmla="*/ 73 w 74"/>
                  <a:gd name="T41" fmla="*/ 557 h 587"/>
                  <a:gd name="T42" fmla="*/ 71 w 74"/>
                  <a:gd name="T43" fmla="*/ 564 h 587"/>
                  <a:gd name="T44" fmla="*/ 67 w 74"/>
                  <a:gd name="T45" fmla="*/ 571 h 587"/>
                  <a:gd name="T46" fmla="*/ 63 w 74"/>
                  <a:gd name="T47" fmla="*/ 577 h 587"/>
                  <a:gd name="T48" fmla="*/ 58 w 74"/>
                  <a:gd name="T49" fmla="*/ 581 h 587"/>
                  <a:gd name="T50" fmla="*/ 51 w 74"/>
                  <a:gd name="T51" fmla="*/ 585 h 587"/>
                  <a:gd name="T52" fmla="*/ 44 w 74"/>
                  <a:gd name="T53" fmla="*/ 586 h 587"/>
                  <a:gd name="T54" fmla="*/ 38 w 74"/>
                  <a:gd name="T55" fmla="*/ 587 h 587"/>
                  <a:gd name="T56" fmla="*/ 38 w 74"/>
                  <a:gd name="T57" fmla="*/ 587 h 587"/>
                  <a:gd name="T58" fmla="*/ 30 w 74"/>
                  <a:gd name="T59" fmla="*/ 586 h 587"/>
                  <a:gd name="T60" fmla="*/ 23 w 74"/>
                  <a:gd name="T61" fmla="*/ 585 h 587"/>
                  <a:gd name="T62" fmla="*/ 16 w 74"/>
                  <a:gd name="T63" fmla="*/ 581 h 587"/>
                  <a:gd name="T64" fmla="*/ 11 w 74"/>
                  <a:gd name="T65" fmla="*/ 577 h 587"/>
                  <a:gd name="T66" fmla="*/ 7 w 74"/>
                  <a:gd name="T67" fmla="*/ 571 h 587"/>
                  <a:gd name="T68" fmla="*/ 3 w 74"/>
                  <a:gd name="T69" fmla="*/ 564 h 587"/>
                  <a:gd name="T70" fmla="*/ 1 w 74"/>
                  <a:gd name="T71" fmla="*/ 557 h 587"/>
                  <a:gd name="T72" fmla="*/ 0 w 74"/>
                  <a:gd name="T73" fmla="*/ 551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587">
                    <a:moveTo>
                      <a:pt x="0" y="551"/>
                    </a:moveTo>
                    <a:lnTo>
                      <a:pt x="0" y="38"/>
                    </a:lnTo>
                    <a:lnTo>
                      <a:pt x="1" y="30"/>
                    </a:lnTo>
                    <a:lnTo>
                      <a:pt x="3" y="23"/>
                    </a:lnTo>
                    <a:lnTo>
                      <a:pt x="7" y="16"/>
                    </a:lnTo>
                    <a:lnTo>
                      <a:pt x="11" y="11"/>
                    </a:lnTo>
                    <a:lnTo>
                      <a:pt x="16" y="7"/>
                    </a:lnTo>
                    <a:lnTo>
                      <a:pt x="23" y="3"/>
                    </a:lnTo>
                    <a:lnTo>
                      <a:pt x="30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4" y="1"/>
                    </a:lnTo>
                    <a:lnTo>
                      <a:pt x="51" y="3"/>
                    </a:lnTo>
                    <a:lnTo>
                      <a:pt x="58" y="7"/>
                    </a:lnTo>
                    <a:lnTo>
                      <a:pt x="63" y="11"/>
                    </a:lnTo>
                    <a:lnTo>
                      <a:pt x="67" y="16"/>
                    </a:lnTo>
                    <a:lnTo>
                      <a:pt x="71" y="23"/>
                    </a:lnTo>
                    <a:lnTo>
                      <a:pt x="73" y="30"/>
                    </a:lnTo>
                    <a:lnTo>
                      <a:pt x="74" y="38"/>
                    </a:lnTo>
                    <a:lnTo>
                      <a:pt x="74" y="551"/>
                    </a:lnTo>
                    <a:lnTo>
                      <a:pt x="73" y="557"/>
                    </a:lnTo>
                    <a:lnTo>
                      <a:pt x="71" y="564"/>
                    </a:lnTo>
                    <a:lnTo>
                      <a:pt x="67" y="571"/>
                    </a:lnTo>
                    <a:lnTo>
                      <a:pt x="63" y="577"/>
                    </a:lnTo>
                    <a:lnTo>
                      <a:pt x="58" y="581"/>
                    </a:lnTo>
                    <a:lnTo>
                      <a:pt x="51" y="585"/>
                    </a:lnTo>
                    <a:lnTo>
                      <a:pt x="44" y="586"/>
                    </a:lnTo>
                    <a:lnTo>
                      <a:pt x="38" y="587"/>
                    </a:lnTo>
                    <a:lnTo>
                      <a:pt x="38" y="587"/>
                    </a:lnTo>
                    <a:lnTo>
                      <a:pt x="30" y="586"/>
                    </a:lnTo>
                    <a:lnTo>
                      <a:pt x="23" y="585"/>
                    </a:lnTo>
                    <a:lnTo>
                      <a:pt x="16" y="581"/>
                    </a:lnTo>
                    <a:lnTo>
                      <a:pt x="11" y="577"/>
                    </a:lnTo>
                    <a:lnTo>
                      <a:pt x="7" y="571"/>
                    </a:lnTo>
                    <a:lnTo>
                      <a:pt x="3" y="564"/>
                    </a:lnTo>
                    <a:lnTo>
                      <a:pt x="1" y="557"/>
                    </a:lnTo>
                    <a:lnTo>
                      <a:pt x="0" y="551"/>
                    </a:lnTo>
                    <a:close/>
                  </a:path>
                </a:pathLst>
              </a:custGeom>
              <a:gradFill flip="none" rotWithShape="1">
                <a:gsLst>
                  <a:gs pos="28744">
                    <a:schemeClr val="bg1">
                      <a:lumMod val="75000"/>
                    </a:schemeClr>
                  </a:gs>
                  <a:gs pos="78000">
                    <a:srgbClr val="060606"/>
                  </a:gs>
                  <a:gs pos="100000">
                    <a:srgbClr val="3C3C3C"/>
                  </a:gs>
                  <a:gs pos="10000">
                    <a:schemeClr val="bg1">
                      <a:lumMod val="50000"/>
                    </a:schemeClr>
                  </a:gs>
                  <a:gs pos="54000">
                    <a:schemeClr val="tx1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Rectangle 9">
                <a:extLst>
                  <a:ext uri="{FF2B5EF4-FFF2-40B4-BE49-F238E27FC236}">
                    <a16:creationId xmlns="" xmlns:a16="http://schemas.microsoft.com/office/drawing/2014/main" id="{AFEC7F97-3DF6-445F-B263-4FEFA7A0B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965" y="822328"/>
                <a:ext cx="20638" cy="214313"/>
              </a:xfrm>
              <a:prstGeom prst="rect">
                <a:avLst/>
              </a:prstGeom>
              <a:gradFill flip="none" rotWithShape="1">
                <a:gsLst>
                  <a:gs pos="78000">
                    <a:schemeClr val="tx1">
                      <a:lumMod val="75000"/>
                      <a:lumOff val="25000"/>
                    </a:schemeClr>
                  </a:gs>
                  <a:gs pos="100000">
                    <a:srgbClr val="3C3C3C"/>
                  </a:gs>
                  <a:gs pos="0">
                    <a:schemeClr val="tx1">
                      <a:lumMod val="75000"/>
                      <a:lumOff val="25000"/>
                    </a:schemeClr>
                  </a:gs>
                  <a:gs pos="13000">
                    <a:schemeClr val="tx1">
                      <a:lumMod val="85000"/>
                      <a:lumOff val="15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Rectangle 10">
                <a:extLst>
                  <a:ext uri="{FF2B5EF4-FFF2-40B4-BE49-F238E27FC236}">
                    <a16:creationId xmlns="" xmlns:a16="http://schemas.microsoft.com/office/drawing/2014/main" id="{27C75B59-EAC3-41C1-BC0D-534F1DFE5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960" y="1276353"/>
                <a:ext cx="20638" cy="165101"/>
              </a:xfrm>
              <a:prstGeom prst="rect">
                <a:avLst/>
              </a:prstGeom>
              <a:gradFill flip="none" rotWithShape="1">
                <a:gsLst>
                  <a:gs pos="78000">
                    <a:schemeClr val="tx1">
                      <a:lumMod val="75000"/>
                      <a:lumOff val="25000"/>
                    </a:schemeClr>
                  </a:gs>
                  <a:gs pos="100000">
                    <a:srgbClr val="3C3C3C"/>
                  </a:gs>
                  <a:gs pos="0">
                    <a:schemeClr val="tx1">
                      <a:lumMod val="75000"/>
                      <a:lumOff val="25000"/>
                    </a:schemeClr>
                  </a:gs>
                  <a:gs pos="13000">
                    <a:schemeClr val="tx1">
                      <a:lumMod val="85000"/>
                      <a:lumOff val="15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Rectangle 11">
                <a:extLst>
                  <a:ext uri="{FF2B5EF4-FFF2-40B4-BE49-F238E27FC236}">
                    <a16:creationId xmlns="" xmlns:a16="http://schemas.microsoft.com/office/drawing/2014/main" id="{4A23DF71-179A-4FE4-9081-B43D0C895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925" y="1670049"/>
                <a:ext cx="20638" cy="166689"/>
              </a:xfrm>
              <a:prstGeom prst="rect">
                <a:avLst/>
              </a:prstGeom>
              <a:gradFill flip="none" rotWithShape="1">
                <a:gsLst>
                  <a:gs pos="78000">
                    <a:schemeClr val="tx1">
                      <a:lumMod val="75000"/>
                      <a:lumOff val="25000"/>
                    </a:schemeClr>
                  </a:gs>
                  <a:gs pos="100000">
                    <a:srgbClr val="3C3C3C"/>
                  </a:gs>
                  <a:gs pos="0">
                    <a:schemeClr val="tx1">
                      <a:lumMod val="75000"/>
                      <a:lumOff val="25000"/>
                    </a:schemeClr>
                  </a:gs>
                  <a:gs pos="13000">
                    <a:schemeClr val="tx1">
                      <a:lumMod val="85000"/>
                      <a:lumOff val="15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1" name="Freeform 14">
              <a:extLst>
                <a:ext uri="{FF2B5EF4-FFF2-40B4-BE49-F238E27FC236}">
                  <a16:creationId xmlns="" xmlns:a16="http://schemas.microsoft.com/office/drawing/2014/main" id="{51FFFC01-4D66-4062-932F-DF7FFAA5D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81" y="1474806"/>
              <a:ext cx="2260719" cy="4804226"/>
            </a:xfrm>
            <a:custGeom>
              <a:avLst/>
              <a:gdLst>
                <a:gd name="T0" fmla="*/ 7316 w 8536"/>
                <a:gd name="T1" fmla="*/ 1 h 18144"/>
                <a:gd name="T2" fmla="*/ 7508 w 8536"/>
                <a:gd name="T3" fmla="*/ 26 h 18144"/>
                <a:gd name="T4" fmla="*/ 7691 w 8536"/>
                <a:gd name="T5" fmla="*/ 77 h 18144"/>
                <a:gd name="T6" fmla="*/ 7862 w 8536"/>
                <a:gd name="T7" fmla="*/ 155 h 18144"/>
                <a:gd name="T8" fmla="*/ 8018 w 8536"/>
                <a:gd name="T9" fmla="*/ 255 h 18144"/>
                <a:gd name="T10" fmla="*/ 8158 w 8536"/>
                <a:gd name="T11" fmla="*/ 377 h 18144"/>
                <a:gd name="T12" fmla="*/ 8279 w 8536"/>
                <a:gd name="T13" fmla="*/ 517 h 18144"/>
                <a:gd name="T14" fmla="*/ 8380 w 8536"/>
                <a:gd name="T15" fmla="*/ 674 h 18144"/>
                <a:gd name="T16" fmla="*/ 8457 w 8536"/>
                <a:gd name="T17" fmla="*/ 845 h 18144"/>
                <a:gd name="T18" fmla="*/ 8510 w 8536"/>
                <a:gd name="T19" fmla="*/ 1027 h 18144"/>
                <a:gd name="T20" fmla="*/ 8535 w 8536"/>
                <a:gd name="T21" fmla="*/ 1218 h 18144"/>
                <a:gd name="T22" fmla="*/ 8535 w 8536"/>
                <a:gd name="T23" fmla="*/ 16924 h 18144"/>
                <a:gd name="T24" fmla="*/ 8510 w 8536"/>
                <a:gd name="T25" fmla="*/ 17117 h 18144"/>
                <a:gd name="T26" fmla="*/ 8457 w 8536"/>
                <a:gd name="T27" fmla="*/ 17299 h 18144"/>
                <a:gd name="T28" fmla="*/ 8380 w 8536"/>
                <a:gd name="T29" fmla="*/ 17470 h 18144"/>
                <a:gd name="T30" fmla="*/ 8279 w 8536"/>
                <a:gd name="T31" fmla="*/ 17626 h 18144"/>
                <a:gd name="T32" fmla="*/ 8158 w 8536"/>
                <a:gd name="T33" fmla="*/ 17767 h 18144"/>
                <a:gd name="T34" fmla="*/ 8018 w 8536"/>
                <a:gd name="T35" fmla="*/ 17888 h 18144"/>
                <a:gd name="T36" fmla="*/ 7862 w 8536"/>
                <a:gd name="T37" fmla="*/ 17988 h 18144"/>
                <a:gd name="T38" fmla="*/ 7691 w 8536"/>
                <a:gd name="T39" fmla="*/ 18065 h 18144"/>
                <a:gd name="T40" fmla="*/ 7508 w 8536"/>
                <a:gd name="T41" fmla="*/ 18118 h 18144"/>
                <a:gd name="T42" fmla="*/ 7316 w 8536"/>
                <a:gd name="T43" fmla="*/ 18143 h 18144"/>
                <a:gd name="T44" fmla="*/ 1220 w 8536"/>
                <a:gd name="T45" fmla="*/ 18143 h 18144"/>
                <a:gd name="T46" fmla="*/ 1027 w 8536"/>
                <a:gd name="T47" fmla="*/ 18118 h 18144"/>
                <a:gd name="T48" fmla="*/ 845 w 8536"/>
                <a:gd name="T49" fmla="*/ 18065 h 18144"/>
                <a:gd name="T50" fmla="*/ 674 w 8536"/>
                <a:gd name="T51" fmla="*/ 17988 h 18144"/>
                <a:gd name="T52" fmla="*/ 518 w 8536"/>
                <a:gd name="T53" fmla="*/ 17888 h 18144"/>
                <a:gd name="T54" fmla="*/ 377 w 8536"/>
                <a:gd name="T55" fmla="*/ 17767 h 18144"/>
                <a:gd name="T56" fmla="*/ 256 w 8536"/>
                <a:gd name="T57" fmla="*/ 17626 h 18144"/>
                <a:gd name="T58" fmla="*/ 156 w 8536"/>
                <a:gd name="T59" fmla="*/ 17470 h 18144"/>
                <a:gd name="T60" fmla="*/ 78 w 8536"/>
                <a:gd name="T61" fmla="*/ 17299 h 18144"/>
                <a:gd name="T62" fmla="*/ 26 w 8536"/>
                <a:gd name="T63" fmla="*/ 17117 h 18144"/>
                <a:gd name="T64" fmla="*/ 2 w 8536"/>
                <a:gd name="T65" fmla="*/ 16924 h 18144"/>
                <a:gd name="T66" fmla="*/ 2 w 8536"/>
                <a:gd name="T67" fmla="*/ 1218 h 18144"/>
                <a:gd name="T68" fmla="*/ 26 w 8536"/>
                <a:gd name="T69" fmla="*/ 1027 h 18144"/>
                <a:gd name="T70" fmla="*/ 78 w 8536"/>
                <a:gd name="T71" fmla="*/ 845 h 18144"/>
                <a:gd name="T72" fmla="*/ 156 w 8536"/>
                <a:gd name="T73" fmla="*/ 674 h 18144"/>
                <a:gd name="T74" fmla="*/ 256 w 8536"/>
                <a:gd name="T75" fmla="*/ 517 h 18144"/>
                <a:gd name="T76" fmla="*/ 377 w 8536"/>
                <a:gd name="T77" fmla="*/ 377 h 18144"/>
                <a:gd name="T78" fmla="*/ 518 w 8536"/>
                <a:gd name="T79" fmla="*/ 255 h 18144"/>
                <a:gd name="T80" fmla="*/ 674 w 8536"/>
                <a:gd name="T81" fmla="*/ 155 h 18144"/>
                <a:gd name="T82" fmla="*/ 845 w 8536"/>
                <a:gd name="T83" fmla="*/ 77 h 18144"/>
                <a:gd name="T84" fmla="*/ 1027 w 8536"/>
                <a:gd name="T85" fmla="*/ 26 h 18144"/>
                <a:gd name="T86" fmla="*/ 1220 w 8536"/>
                <a:gd name="T87" fmla="*/ 1 h 18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536" h="18144">
                  <a:moveTo>
                    <a:pt x="1286" y="0"/>
                  </a:moveTo>
                  <a:lnTo>
                    <a:pt x="7249" y="0"/>
                  </a:lnTo>
                  <a:lnTo>
                    <a:pt x="7316" y="1"/>
                  </a:lnTo>
                  <a:lnTo>
                    <a:pt x="7381" y="5"/>
                  </a:lnTo>
                  <a:lnTo>
                    <a:pt x="7446" y="15"/>
                  </a:lnTo>
                  <a:lnTo>
                    <a:pt x="7508" y="26"/>
                  </a:lnTo>
                  <a:lnTo>
                    <a:pt x="7570" y="40"/>
                  </a:lnTo>
                  <a:lnTo>
                    <a:pt x="7632" y="58"/>
                  </a:lnTo>
                  <a:lnTo>
                    <a:pt x="7691" y="77"/>
                  </a:lnTo>
                  <a:lnTo>
                    <a:pt x="7749" y="101"/>
                  </a:lnTo>
                  <a:lnTo>
                    <a:pt x="7806" y="126"/>
                  </a:lnTo>
                  <a:lnTo>
                    <a:pt x="7862" y="155"/>
                  </a:lnTo>
                  <a:lnTo>
                    <a:pt x="7916" y="186"/>
                  </a:lnTo>
                  <a:lnTo>
                    <a:pt x="7968" y="220"/>
                  </a:lnTo>
                  <a:lnTo>
                    <a:pt x="8018" y="255"/>
                  </a:lnTo>
                  <a:lnTo>
                    <a:pt x="8067" y="294"/>
                  </a:lnTo>
                  <a:lnTo>
                    <a:pt x="8114" y="334"/>
                  </a:lnTo>
                  <a:lnTo>
                    <a:pt x="8158" y="377"/>
                  </a:lnTo>
                  <a:lnTo>
                    <a:pt x="8201" y="422"/>
                  </a:lnTo>
                  <a:lnTo>
                    <a:pt x="8242" y="468"/>
                  </a:lnTo>
                  <a:lnTo>
                    <a:pt x="8279" y="517"/>
                  </a:lnTo>
                  <a:lnTo>
                    <a:pt x="8316" y="567"/>
                  </a:lnTo>
                  <a:lnTo>
                    <a:pt x="8349" y="620"/>
                  </a:lnTo>
                  <a:lnTo>
                    <a:pt x="8380" y="674"/>
                  </a:lnTo>
                  <a:lnTo>
                    <a:pt x="8408" y="728"/>
                  </a:lnTo>
                  <a:lnTo>
                    <a:pt x="8434" y="785"/>
                  </a:lnTo>
                  <a:lnTo>
                    <a:pt x="8457" y="845"/>
                  </a:lnTo>
                  <a:lnTo>
                    <a:pt x="8478" y="904"/>
                  </a:lnTo>
                  <a:lnTo>
                    <a:pt x="8495" y="964"/>
                  </a:lnTo>
                  <a:lnTo>
                    <a:pt x="8510" y="1027"/>
                  </a:lnTo>
                  <a:lnTo>
                    <a:pt x="8521" y="1090"/>
                  </a:lnTo>
                  <a:lnTo>
                    <a:pt x="8529" y="1153"/>
                  </a:lnTo>
                  <a:lnTo>
                    <a:pt x="8535" y="1218"/>
                  </a:lnTo>
                  <a:lnTo>
                    <a:pt x="8536" y="1285"/>
                  </a:lnTo>
                  <a:lnTo>
                    <a:pt x="8536" y="16858"/>
                  </a:lnTo>
                  <a:lnTo>
                    <a:pt x="8535" y="16924"/>
                  </a:lnTo>
                  <a:lnTo>
                    <a:pt x="8529" y="16989"/>
                  </a:lnTo>
                  <a:lnTo>
                    <a:pt x="8521" y="17054"/>
                  </a:lnTo>
                  <a:lnTo>
                    <a:pt x="8510" y="17117"/>
                  </a:lnTo>
                  <a:lnTo>
                    <a:pt x="8495" y="17178"/>
                  </a:lnTo>
                  <a:lnTo>
                    <a:pt x="8478" y="17240"/>
                  </a:lnTo>
                  <a:lnTo>
                    <a:pt x="8457" y="17299"/>
                  </a:lnTo>
                  <a:lnTo>
                    <a:pt x="8434" y="17357"/>
                  </a:lnTo>
                  <a:lnTo>
                    <a:pt x="8408" y="17414"/>
                  </a:lnTo>
                  <a:lnTo>
                    <a:pt x="8380" y="17470"/>
                  </a:lnTo>
                  <a:lnTo>
                    <a:pt x="8349" y="17524"/>
                  </a:lnTo>
                  <a:lnTo>
                    <a:pt x="8316" y="17576"/>
                  </a:lnTo>
                  <a:lnTo>
                    <a:pt x="8279" y="17626"/>
                  </a:lnTo>
                  <a:lnTo>
                    <a:pt x="8242" y="17675"/>
                  </a:lnTo>
                  <a:lnTo>
                    <a:pt x="8201" y="17722"/>
                  </a:lnTo>
                  <a:lnTo>
                    <a:pt x="8158" y="17767"/>
                  </a:lnTo>
                  <a:lnTo>
                    <a:pt x="8114" y="17809"/>
                  </a:lnTo>
                  <a:lnTo>
                    <a:pt x="8067" y="17850"/>
                  </a:lnTo>
                  <a:lnTo>
                    <a:pt x="8018" y="17888"/>
                  </a:lnTo>
                  <a:lnTo>
                    <a:pt x="7968" y="17924"/>
                  </a:lnTo>
                  <a:lnTo>
                    <a:pt x="7916" y="17957"/>
                  </a:lnTo>
                  <a:lnTo>
                    <a:pt x="7862" y="17988"/>
                  </a:lnTo>
                  <a:lnTo>
                    <a:pt x="7806" y="18016"/>
                  </a:lnTo>
                  <a:lnTo>
                    <a:pt x="7749" y="18043"/>
                  </a:lnTo>
                  <a:lnTo>
                    <a:pt x="7691" y="18065"/>
                  </a:lnTo>
                  <a:lnTo>
                    <a:pt x="7632" y="18086"/>
                  </a:lnTo>
                  <a:lnTo>
                    <a:pt x="7570" y="18103"/>
                  </a:lnTo>
                  <a:lnTo>
                    <a:pt x="7508" y="18118"/>
                  </a:lnTo>
                  <a:lnTo>
                    <a:pt x="7446" y="18129"/>
                  </a:lnTo>
                  <a:lnTo>
                    <a:pt x="7381" y="18137"/>
                  </a:lnTo>
                  <a:lnTo>
                    <a:pt x="7316" y="18143"/>
                  </a:lnTo>
                  <a:lnTo>
                    <a:pt x="7249" y="18144"/>
                  </a:lnTo>
                  <a:lnTo>
                    <a:pt x="1286" y="18144"/>
                  </a:lnTo>
                  <a:lnTo>
                    <a:pt x="1220" y="18143"/>
                  </a:lnTo>
                  <a:lnTo>
                    <a:pt x="1155" y="18137"/>
                  </a:lnTo>
                  <a:lnTo>
                    <a:pt x="1091" y="18129"/>
                  </a:lnTo>
                  <a:lnTo>
                    <a:pt x="1027" y="18118"/>
                  </a:lnTo>
                  <a:lnTo>
                    <a:pt x="966" y="18103"/>
                  </a:lnTo>
                  <a:lnTo>
                    <a:pt x="904" y="18086"/>
                  </a:lnTo>
                  <a:lnTo>
                    <a:pt x="845" y="18065"/>
                  </a:lnTo>
                  <a:lnTo>
                    <a:pt x="787" y="18043"/>
                  </a:lnTo>
                  <a:lnTo>
                    <a:pt x="730" y="18016"/>
                  </a:lnTo>
                  <a:lnTo>
                    <a:pt x="674" y="17988"/>
                  </a:lnTo>
                  <a:lnTo>
                    <a:pt x="620" y="17957"/>
                  </a:lnTo>
                  <a:lnTo>
                    <a:pt x="569" y="17924"/>
                  </a:lnTo>
                  <a:lnTo>
                    <a:pt x="518" y="17888"/>
                  </a:lnTo>
                  <a:lnTo>
                    <a:pt x="470" y="17850"/>
                  </a:lnTo>
                  <a:lnTo>
                    <a:pt x="423" y="17809"/>
                  </a:lnTo>
                  <a:lnTo>
                    <a:pt x="377" y="17767"/>
                  </a:lnTo>
                  <a:lnTo>
                    <a:pt x="335" y="17722"/>
                  </a:lnTo>
                  <a:lnTo>
                    <a:pt x="295" y="17675"/>
                  </a:lnTo>
                  <a:lnTo>
                    <a:pt x="256" y="17626"/>
                  </a:lnTo>
                  <a:lnTo>
                    <a:pt x="221" y="17576"/>
                  </a:lnTo>
                  <a:lnTo>
                    <a:pt x="187" y="17524"/>
                  </a:lnTo>
                  <a:lnTo>
                    <a:pt x="156" y="17470"/>
                  </a:lnTo>
                  <a:lnTo>
                    <a:pt x="128" y="17414"/>
                  </a:lnTo>
                  <a:lnTo>
                    <a:pt x="101" y="17357"/>
                  </a:lnTo>
                  <a:lnTo>
                    <a:pt x="78" y="17299"/>
                  </a:lnTo>
                  <a:lnTo>
                    <a:pt x="58" y="17240"/>
                  </a:lnTo>
                  <a:lnTo>
                    <a:pt x="41" y="17178"/>
                  </a:lnTo>
                  <a:lnTo>
                    <a:pt x="26" y="17117"/>
                  </a:lnTo>
                  <a:lnTo>
                    <a:pt x="15" y="17054"/>
                  </a:lnTo>
                  <a:lnTo>
                    <a:pt x="7" y="16989"/>
                  </a:lnTo>
                  <a:lnTo>
                    <a:pt x="2" y="16924"/>
                  </a:lnTo>
                  <a:lnTo>
                    <a:pt x="0" y="16858"/>
                  </a:lnTo>
                  <a:lnTo>
                    <a:pt x="0" y="1285"/>
                  </a:lnTo>
                  <a:lnTo>
                    <a:pt x="2" y="1218"/>
                  </a:lnTo>
                  <a:lnTo>
                    <a:pt x="7" y="1153"/>
                  </a:lnTo>
                  <a:lnTo>
                    <a:pt x="15" y="1090"/>
                  </a:lnTo>
                  <a:lnTo>
                    <a:pt x="26" y="1027"/>
                  </a:lnTo>
                  <a:lnTo>
                    <a:pt x="41" y="964"/>
                  </a:lnTo>
                  <a:lnTo>
                    <a:pt x="58" y="904"/>
                  </a:lnTo>
                  <a:lnTo>
                    <a:pt x="78" y="845"/>
                  </a:lnTo>
                  <a:lnTo>
                    <a:pt x="101" y="785"/>
                  </a:lnTo>
                  <a:lnTo>
                    <a:pt x="128" y="728"/>
                  </a:lnTo>
                  <a:lnTo>
                    <a:pt x="156" y="674"/>
                  </a:lnTo>
                  <a:lnTo>
                    <a:pt x="187" y="620"/>
                  </a:lnTo>
                  <a:lnTo>
                    <a:pt x="221" y="567"/>
                  </a:lnTo>
                  <a:lnTo>
                    <a:pt x="256" y="517"/>
                  </a:lnTo>
                  <a:lnTo>
                    <a:pt x="295" y="468"/>
                  </a:lnTo>
                  <a:lnTo>
                    <a:pt x="335" y="422"/>
                  </a:lnTo>
                  <a:lnTo>
                    <a:pt x="377" y="377"/>
                  </a:lnTo>
                  <a:lnTo>
                    <a:pt x="423" y="334"/>
                  </a:lnTo>
                  <a:lnTo>
                    <a:pt x="470" y="294"/>
                  </a:lnTo>
                  <a:lnTo>
                    <a:pt x="518" y="255"/>
                  </a:lnTo>
                  <a:lnTo>
                    <a:pt x="569" y="220"/>
                  </a:lnTo>
                  <a:lnTo>
                    <a:pt x="620" y="186"/>
                  </a:lnTo>
                  <a:lnTo>
                    <a:pt x="674" y="155"/>
                  </a:lnTo>
                  <a:lnTo>
                    <a:pt x="730" y="126"/>
                  </a:lnTo>
                  <a:lnTo>
                    <a:pt x="787" y="101"/>
                  </a:lnTo>
                  <a:lnTo>
                    <a:pt x="845" y="77"/>
                  </a:lnTo>
                  <a:lnTo>
                    <a:pt x="904" y="58"/>
                  </a:lnTo>
                  <a:lnTo>
                    <a:pt x="966" y="40"/>
                  </a:lnTo>
                  <a:lnTo>
                    <a:pt x="1027" y="26"/>
                  </a:lnTo>
                  <a:lnTo>
                    <a:pt x="1091" y="15"/>
                  </a:lnTo>
                  <a:lnTo>
                    <a:pt x="1155" y="5"/>
                  </a:lnTo>
                  <a:lnTo>
                    <a:pt x="1220" y="1"/>
                  </a:lnTo>
                  <a:lnTo>
                    <a:pt x="1286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5">
              <a:extLst>
                <a:ext uri="{FF2B5EF4-FFF2-40B4-BE49-F238E27FC236}">
                  <a16:creationId xmlns="" xmlns:a16="http://schemas.microsoft.com/office/drawing/2014/main" id="{EEEF72A7-B013-4022-AD20-31ADEC334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223" y="1497048"/>
              <a:ext cx="2216235" cy="4759742"/>
            </a:xfrm>
            <a:custGeom>
              <a:avLst/>
              <a:gdLst>
                <a:gd name="T0" fmla="*/ 7245 w 8370"/>
                <a:gd name="T1" fmla="*/ 2 h 17971"/>
                <a:gd name="T2" fmla="*/ 7422 w 8370"/>
                <a:gd name="T3" fmla="*/ 24 h 17971"/>
                <a:gd name="T4" fmla="*/ 7591 w 8370"/>
                <a:gd name="T5" fmla="*/ 72 h 17971"/>
                <a:gd name="T6" fmla="*/ 7748 w 8370"/>
                <a:gd name="T7" fmla="*/ 143 h 17971"/>
                <a:gd name="T8" fmla="*/ 7892 w 8370"/>
                <a:gd name="T9" fmla="*/ 236 h 17971"/>
                <a:gd name="T10" fmla="*/ 8022 w 8370"/>
                <a:gd name="T11" fmla="*/ 348 h 17971"/>
                <a:gd name="T12" fmla="*/ 8134 w 8370"/>
                <a:gd name="T13" fmla="*/ 477 h 17971"/>
                <a:gd name="T14" fmla="*/ 8226 w 8370"/>
                <a:gd name="T15" fmla="*/ 622 h 17971"/>
                <a:gd name="T16" fmla="*/ 8298 w 8370"/>
                <a:gd name="T17" fmla="*/ 779 h 17971"/>
                <a:gd name="T18" fmla="*/ 8346 w 8370"/>
                <a:gd name="T19" fmla="*/ 947 h 17971"/>
                <a:gd name="T20" fmla="*/ 8369 w 8370"/>
                <a:gd name="T21" fmla="*/ 1124 h 17971"/>
                <a:gd name="T22" fmla="*/ 8369 w 8370"/>
                <a:gd name="T23" fmla="*/ 16847 h 17971"/>
                <a:gd name="T24" fmla="*/ 8346 w 8370"/>
                <a:gd name="T25" fmla="*/ 17024 h 17971"/>
                <a:gd name="T26" fmla="*/ 8298 w 8370"/>
                <a:gd name="T27" fmla="*/ 17193 h 17971"/>
                <a:gd name="T28" fmla="*/ 8226 w 8370"/>
                <a:gd name="T29" fmla="*/ 17350 h 17971"/>
                <a:gd name="T30" fmla="*/ 8134 w 8370"/>
                <a:gd name="T31" fmla="*/ 17494 h 17971"/>
                <a:gd name="T32" fmla="*/ 8022 w 8370"/>
                <a:gd name="T33" fmla="*/ 17624 h 17971"/>
                <a:gd name="T34" fmla="*/ 7892 w 8370"/>
                <a:gd name="T35" fmla="*/ 17735 h 17971"/>
                <a:gd name="T36" fmla="*/ 7748 w 8370"/>
                <a:gd name="T37" fmla="*/ 17828 h 17971"/>
                <a:gd name="T38" fmla="*/ 7591 w 8370"/>
                <a:gd name="T39" fmla="*/ 17900 h 17971"/>
                <a:gd name="T40" fmla="*/ 7422 w 8370"/>
                <a:gd name="T41" fmla="*/ 17947 h 17971"/>
                <a:gd name="T42" fmla="*/ 7245 w 8370"/>
                <a:gd name="T43" fmla="*/ 17970 h 17971"/>
                <a:gd name="T44" fmla="*/ 1125 w 8370"/>
                <a:gd name="T45" fmla="*/ 17970 h 17971"/>
                <a:gd name="T46" fmla="*/ 948 w 8370"/>
                <a:gd name="T47" fmla="*/ 17947 h 17971"/>
                <a:gd name="T48" fmla="*/ 779 w 8370"/>
                <a:gd name="T49" fmla="*/ 17900 h 17971"/>
                <a:gd name="T50" fmla="*/ 622 w 8370"/>
                <a:gd name="T51" fmla="*/ 17828 h 17971"/>
                <a:gd name="T52" fmla="*/ 478 w 8370"/>
                <a:gd name="T53" fmla="*/ 17735 h 17971"/>
                <a:gd name="T54" fmla="*/ 349 w 8370"/>
                <a:gd name="T55" fmla="*/ 17624 h 17971"/>
                <a:gd name="T56" fmla="*/ 236 w 8370"/>
                <a:gd name="T57" fmla="*/ 17494 h 17971"/>
                <a:gd name="T58" fmla="*/ 144 w 8370"/>
                <a:gd name="T59" fmla="*/ 17350 h 17971"/>
                <a:gd name="T60" fmla="*/ 73 w 8370"/>
                <a:gd name="T61" fmla="*/ 17193 h 17971"/>
                <a:gd name="T62" fmla="*/ 24 w 8370"/>
                <a:gd name="T63" fmla="*/ 17024 h 17971"/>
                <a:gd name="T64" fmla="*/ 2 w 8370"/>
                <a:gd name="T65" fmla="*/ 16847 h 17971"/>
                <a:gd name="T66" fmla="*/ 2 w 8370"/>
                <a:gd name="T67" fmla="*/ 1124 h 17971"/>
                <a:gd name="T68" fmla="*/ 24 w 8370"/>
                <a:gd name="T69" fmla="*/ 947 h 17971"/>
                <a:gd name="T70" fmla="*/ 73 w 8370"/>
                <a:gd name="T71" fmla="*/ 779 h 17971"/>
                <a:gd name="T72" fmla="*/ 144 w 8370"/>
                <a:gd name="T73" fmla="*/ 622 h 17971"/>
                <a:gd name="T74" fmla="*/ 236 w 8370"/>
                <a:gd name="T75" fmla="*/ 477 h 17971"/>
                <a:gd name="T76" fmla="*/ 349 w 8370"/>
                <a:gd name="T77" fmla="*/ 348 h 17971"/>
                <a:gd name="T78" fmla="*/ 478 w 8370"/>
                <a:gd name="T79" fmla="*/ 236 h 17971"/>
                <a:gd name="T80" fmla="*/ 622 w 8370"/>
                <a:gd name="T81" fmla="*/ 143 h 17971"/>
                <a:gd name="T82" fmla="*/ 779 w 8370"/>
                <a:gd name="T83" fmla="*/ 72 h 17971"/>
                <a:gd name="T84" fmla="*/ 948 w 8370"/>
                <a:gd name="T85" fmla="*/ 24 h 17971"/>
                <a:gd name="T86" fmla="*/ 1125 w 8370"/>
                <a:gd name="T87" fmla="*/ 2 h 17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70" h="17971">
                  <a:moveTo>
                    <a:pt x="1186" y="0"/>
                  </a:moveTo>
                  <a:lnTo>
                    <a:pt x="7184" y="0"/>
                  </a:lnTo>
                  <a:lnTo>
                    <a:pt x="7245" y="2"/>
                  </a:lnTo>
                  <a:lnTo>
                    <a:pt x="7304" y="6"/>
                  </a:lnTo>
                  <a:lnTo>
                    <a:pt x="7364" y="14"/>
                  </a:lnTo>
                  <a:lnTo>
                    <a:pt x="7422" y="24"/>
                  </a:lnTo>
                  <a:lnTo>
                    <a:pt x="7480" y="37"/>
                  </a:lnTo>
                  <a:lnTo>
                    <a:pt x="7536" y="53"/>
                  </a:lnTo>
                  <a:lnTo>
                    <a:pt x="7591" y="72"/>
                  </a:lnTo>
                  <a:lnTo>
                    <a:pt x="7644" y="94"/>
                  </a:lnTo>
                  <a:lnTo>
                    <a:pt x="7697" y="117"/>
                  </a:lnTo>
                  <a:lnTo>
                    <a:pt x="7748" y="143"/>
                  </a:lnTo>
                  <a:lnTo>
                    <a:pt x="7798" y="173"/>
                  </a:lnTo>
                  <a:lnTo>
                    <a:pt x="7846" y="203"/>
                  </a:lnTo>
                  <a:lnTo>
                    <a:pt x="7892" y="236"/>
                  </a:lnTo>
                  <a:lnTo>
                    <a:pt x="7937" y="272"/>
                  </a:lnTo>
                  <a:lnTo>
                    <a:pt x="7981" y="308"/>
                  </a:lnTo>
                  <a:lnTo>
                    <a:pt x="8022" y="348"/>
                  </a:lnTo>
                  <a:lnTo>
                    <a:pt x="8061" y="389"/>
                  </a:lnTo>
                  <a:lnTo>
                    <a:pt x="8098" y="432"/>
                  </a:lnTo>
                  <a:lnTo>
                    <a:pt x="8134" y="477"/>
                  </a:lnTo>
                  <a:lnTo>
                    <a:pt x="8167" y="524"/>
                  </a:lnTo>
                  <a:lnTo>
                    <a:pt x="8198" y="572"/>
                  </a:lnTo>
                  <a:lnTo>
                    <a:pt x="8226" y="622"/>
                  </a:lnTo>
                  <a:lnTo>
                    <a:pt x="8252" y="673"/>
                  </a:lnTo>
                  <a:lnTo>
                    <a:pt x="8276" y="725"/>
                  </a:lnTo>
                  <a:lnTo>
                    <a:pt x="8298" y="779"/>
                  </a:lnTo>
                  <a:lnTo>
                    <a:pt x="8316" y="834"/>
                  </a:lnTo>
                  <a:lnTo>
                    <a:pt x="8332" y="890"/>
                  </a:lnTo>
                  <a:lnTo>
                    <a:pt x="8346" y="947"/>
                  </a:lnTo>
                  <a:lnTo>
                    <a:pt x="8356" y="1005"/>
                  </a:lnTo>
                  <a:lnTo>
                    <a:pt x="8364" y="1064"/>
                  </a:lnTo>
                  <a:lnTo>
                    <a:pt x="8369" y="1124"/>
                  </a:lnTo>
                  <a:lnTo>
                    <a:pt x="8370" y="1185"/>
                  </a:lnTo>
                  <a:lnTo>
                    <a:pt x="8370" y="16786"/>
                  </a:lnTo>
                  <a:lnTo>
                    <a:pt x="8369" y="16847"/>
                  </a:lnTo>
                  <a:lnTo>
                    <a:pt x="8364" y="16907"/>
                  </a:lnTo>
                  <a:lnTo>
                    <a:pt x="8356" y="16966"/>
                  </a:lnTo>
                  <a:lnTo>
                    <a:pt x="8346" y="17024"/>
                  </a:lnTo>
                  <a:lnTo>
                    <a:pt x="8332" y="17081"/>
                  </a:lnTo>
                  <a:lnTo>
                    <a:pt x="8316" y="17138"/>
                  </a:lnTo>
                  <a:lnTo>
                    <a:pt x="8298" y="17193"/>
                  </a:lnTo>
                  <a:lnTo>
                    <a:pt x="8276" y="17246"/>
                  </a:lnTo>
                  <a:lnTo>
                    <a:pt x="8252" y="17299"/>
                  </a:lnTo>
                  <a:lnTo>
                    <a:pt x="8226" y="17350"/>
                  </a:lnTo>
                  <a:lnTo>
                    <a:pt x="8198" y="17399"/>
                  </a:lnTo>
                  <a:lnTo>
                    <a:pt x="8167" y="17448"/>
                  </a:lnTo>
                  <a:lnTo>
                    <a:pt x="8134" y="17494"/>
                  </a:lnTo>
                  <a:lnTo>
                    <a:pt x="8098" y="17539"/>
                  </a:lnTo>
                  <a:lnTo>
                    <a:pt x="8061" y="17583"/>
                  </a:lnTo>
                  <a:lnTo>
                    <a:pt x="8022" y="17624"/>
                  </a:lnTo>
                  <a:lnTo>
                    <a:pt x="7981" y="17662"/>
                  </a:lnTo>
                  <a:lnTo>
                    <a:pt x="7937" y="17700"/>
                  </a:lnTo>
                  <a:lnTo>
                    <a:pt x="7892" y="17735"/>
                  </a:lnTo>
                  <a:lnTo>
                    <a:pt x="7846" y="17768"/>
                  </a:lnTo>
                  <a:lnTo>
                    <a:pt x="7798" y="17799"/>
                  </a:lnTo>
                  <a:lnTo>
                    <a:pt x="7748" y="17828"/>
                  </a:lnTo>
                  <a:lnTo>
                    <a:pt x="7697" y="17854"/>
                  </a:lnTo>
                  <a:lnTo>
                    <a:pt x="7644" y="17878"/>
                  </a:lnTo>
                  <a:lnTo>
                    <a:pt x="7591" y="17900"/>
                  </a:lnTo>
                  <a:lnTo>
                    <a:pt x="7536" y="17918"/>
                  </a:lnTo>
                  <a:lnTo>
                    <a:pt x="7480" y="17934"/>
                  </a:lnTo>
                  <a:lnTo>
                    <a:pt x="7422" y="17947"/>
                  </a:lnTo>
                  <a:lnTo>
                    <a:pt x="7364" y="17958"/>
                  </a:lnTo>
                  <a:lnTo>
                    <a:pt x="7304" y="17966"/>
                  </a:lnTo>
                  <a:lnTo>
                    <a:pt x="7245" y="17970"/>
                  </a:lnTo>
                  <a:lnTo>
                    <a:pt x="7184" y="17971"/>
                  </a:lnTo>
                  <a:lnTo>
                    <a:pt x="1186" y="17971"/>
                  </a:lnTo>
                  <a:lnTo>
                    <a:pt x="1125" y="17970"/>
                  </a:lnTo>
                  <a:lnTo>
                    <a:pt x="1065" y="17966"/>
                  </a:lnTo>
                  <a:lnTo>
                    <a:pt x="1006" y="17958"/>
                  </a:lnTo>
                  <a:lnTo>
                    <a:pt x="948" y="17947"/>
                  </a:lnTo>
                  <a:lnTo>
                    <a:pt x="891" y="17934"/>
                  </a:lnTo>
                  <a:lnTo>
                    <a:pt x="835" y="17918"/>
                  </a:lnTo>
                  <a:lnTo>
                    <a:pt x="779" y="17900"/>
                  </a:lnTo>
                  <a:lnTo>
                    <a:pt x="725" y="17878"/>
                  </a:lnTo>
                  <a:lnTo>
                    <a:pt x="673" y="17854"/>
                  </a:lnTo>
                  <a:lnTo>
                    <a:pt x="622" y="17828"/>
                  </a:lnTo>
                  <a:lnTo>
                    <a:pt x="573" y="17799"/>
                  </a:lnTo>
                  <a:lnTo>
                    <a:pt x="525" y="17768"/>
                  </a:lnTo>
                  <a:lnTo>
                    <a:pt x="478" y="17735"/>
                  </a:lnTo>
                  <a:lnTo>
                    <a:pt x="432" y="17700"/>
                  </a:lnTo>
                  <a:lnTo>
                    <a:pt x="390" y="17662"/>
                  </a:lnTo>
                  <a:lnTo>
                    <a:pt x="349" y="17624"/>
                  </a:lnTo>
                  <a:lnTo>
                    <a:pt x="309" y="17583"/>
                  </a:lnTo>
                  <a:lnTo>
                    <a:pt x="272" y="17539"/>
                  </a:lnTo>
                  <a:lnTo>
                    <a:pt x="236" y="17494"/>
                  </a:lnTo>
                  <a:lnTo>
                    <a:pt x="203" y="17448"/>
                  </a:lnTo>
                  <a:lnTo>
                    <a:pt x="172" y="17399"/>
                  </a:lnTo>
                  <a:lnTo>
                    <a:pt x="144" y="17350"/>
                  </a:lnTo>
                  <a:lnTo>
                    <a:pt x="118" y="17299"/>
                  </a:lnTo>
                  <a:lnTo>
                    <a:pt x="94" y="17246"/>
                  </a:lnTo>
                  <a:lnTo>
                    <a:pt x="73" y="17193"/>
                  </a:lnTo>
                  <a:lnTo>
                    <a:pt x="54" y="17138"/>
                  </a:lnTo>
                  <a:lnTo>
                    <a:pt x="38" y="17081"/>
                  </a:lnTo>
                  <a:lnTo>
                    <a:pt x="24" y="17024"/>
                  </a:lnTo>
                  <a:lnTo>
                    <a:pt x="14" y="16966"/>
                  </a:lnTo>
                  <a:lnTo>
                    <a:pt x="7" y="16907"/>
                  </a:lnTo>
                  <a:lnTo>
                    <a:pt x="2" y="16847"/>
                  </a:lnTo>
                  <a:lnTo>
                    <a:pt x="0" y="16786"/>
                  </a:lnTo>
                  <a:lnTo>
                    <a:pt x="0" y="1185"/>
                  </a:lnTo>
                  <a:lnTo>
                    <a:pt x="2" y="1124"/>
                  </a:lnTo>
                  <a:lnTo>
                    <a:pt x="7" y="1064"/>
                  </a:lnTo>
                  <a:lnTo>
                    <a:pt x="14" y="1005"/>
                  </a:lnTo>
                  <a:lnTo>
                    <a:pt x="24" y="947"/>
                  </a:lnTo>
                  <a:lnTo>
                    <a:pt x="38" y="890"/>
                  </a:lnTo>
                  <a:lnTo>
                    <a:pt x="54" y="834"/>
                  </a:lnTo>
                  <a:lnTo>
                    <a:pt x="73" y="779"/>
                  </a:lnTo>
                  <a:lnTo>
                    <a:pt x="94" y="725"/>
                  </a:lnTo>
                  <a:lnTo>
                    <a:pt x="118" y="673"/>
                  </a:lnTo>
                  <a:lnTo>
                    <a:pt x="144" y="622"/>
                  </a:lnTo>
                  <a:lnTo>
                    <a:pt x="172" y="572"/>
                  </a:lnTo>
                  <a:lnTo>
                    <a:pt x="203" y="524"/>
                  </a:lnTo>
                  <a:lnTo>
                    <a:pt x="236" y="477"/>
                  </a:lnTo>
                  <a:lnTo>
                    <a:pt x="272" y="432"/>
                  </a:lnTo>
                  <a:lnTo>
                    <a:pt x="309" y="389"/>
                  </a:lnTo>
                  <a:lnTo>
                    <a:pt x="349" y="348"/>
                  </a:lnTo>
                  <a:lnTo>
                    <a:pt x="390" y="308"/>
                  </a:lnTo>
                  <a:lnTo>
                    <a:pt x="432" y="272"/>
                  </a:lnTo>
                  <a:lnTo>
                    <a:pt x="478" y="236"/>
                  </a:lnTo>
                  <a:lnTo>
                    <a:pt x="525" y="203"/>
                  </a:lnTo>
                  <a:lnTo>
                    <a:pt x="573" y="173"/>
                  </a:lnTo>
                  <a:lnTo>
                    <a:pt x="622" y="143"/>
                  </a:lnTo>
                  <a:lnTo>
                    <a:pt x="673" y="117"/>
                  </a:lnTo>
                  <a:lnTo>
                    <a:pt x="725" y="94"/>
                  </a:lnTo>
                  <a:lnTo>
                    <a:pt x="779" y="72"/>
                  </a:lnTo>
                  <a:lnTo>
                    <a:pt x="835" y="53"/>
                  </a:lnTo>
                  <a:lnTo>
                    <a:pt x="891" y="37"/>
                  </a:lnTo>
                  <a:lnTo>
                    <a:pt x="948" y="24"/>
                  </a:lnTo>
                  <a:lnTo>
                    <a:pt x="1006" y="14"/>
                  </a:lnTo>
                  <a:lnTo>
                    <a:pt x="1065" y="6"/>
                  </a:lnTo>
                  <a:lnTo>
                    <a:pt x="1125" y="2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686A7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6">
              <a:extLst>
                <a:ext uri="{FF2B5EF4-FFF2-40B4-BE49-F238E27FC236}">
                  <a16:creationId xmlns="" xmlns:a16="http://schemas.microsoft.com/office/drawing/2014/main" id="{BAF3AC5A-E706-4C37-8DC6-616D8F43E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932" y="1511346"/>
              <a:ext cx="2192404" cy="4731145"/>
            </a:xfrm>
            <a:custGeom>
              <a:avLst/>
              <a:gdLst>
                <a:gd name="T0" fmla="*/ 7193 w 8280"/>
                <a:gd name="T1" fmla="*/ 2 h 17873"/>
                <a:gd name="T2" fmla="*/ 7364 w 8280"/>
                <a:gd name="T3" fmla="*/ 23 h 17873"/>
                <a:gd name="T4" fmla="*/ 7527 w 8280"/>
                <a:gd name="T5" fmla="*/ 70 h 17873"/>
                <a:gd name="T6" fmla="*/ 7679 w 8280"/>
                <a:gd name="T7" fmla="*/ 140 h 17873"/>
                <a:gd name="T8" fmla="*/ 7819 w 8280"/>
                <a:gd name="T9" fmla="*/ 228 h 17873"/>
                <a:gd name="T10" fmla="*/ 7944 w 8280"/>
                <a:gd name="T11" fmla="*/ 337 h 17873"/>
                <a:gd name="T12" fmla="*/ 8052 w 8280"/>
                <a:gd name="T13" fmla="*/ 462 h 17873"/>
                <a:gd name="T14" fmla="*/ 8142 w 8280"/>
                <a:gd name="T15" fmla="*/ 601 h 17873"/>
                <a:gd name="T16" fmla="*/ 8211 w 8280"/>
                <a:gd name="T17" fmla="*/ 754 h 17873"/>
                <a:gd name="T18" fmla="*/ 8257 w 8280"/>
                <a:gd name="T19" fmla="*/ 916 h 17873"/>
                <a:gd name="T20" fmla="*/ 8279 w 8280"/>
                <a:gd name="T21" fmla="*/ 1088 h 17873"/>
                <a:gd name="T22" fmla="*/ 8279 w 8280"/>
                <a:gd name="T23" fmla="*/ 16786 h 17873"/>
                <a:gd name="T24" fmla="*/ 8257 w 8280"/>
                <a:gd name="T25" fmla="*/ 16957 h 17873"/>
                <a:gd name="T26" fmla="*/ 8211 w 8280"/>
                <a:gd name="T27" fmla="*/ 17120 h 17873"/>
                <a:gd name="T28" fmla="*/ 8142 w 8280"/>
                <a:gd name="T29" fmla="*/ 17273 h 17873"/>
                <a:gd name="T30" fmla="*/ 8052 w 8280"/>
                <a:gd name="T31" fmla="*/ 17412 h 17873"/>
                <a:gd name="T32" fmla="*/ 7944 w 8280"/>
                <a:gd name="T33" fmla="*/ 17536 h 17873"/>
                <a:gd name="T34" fmla="*/ 7819 w 8280"/>
                <a:gd name="T35" fmla="*/ 17644 h 17873"/>
                <a:gd name="T36" fmla="*/ 7679 w 8280"/>
                <a:gd name="T37" fmla="*/ 17734 h 17873"/>
                <a:gd name="T38" fmla="*/ 7527 w 8280"/>
                <a:gd name="T39" fmla="*/ 17803 h 17873"/>
                <a:gd name="T40" fmla="*/ 7364 w 8280"/>
                <a:gd name="T41" fmla="*/ 17849 h 17873"/>
                <a:gd name="T42" fmla="*/ 7193 w 8280"/>
                <a:gd name="T43" fmla="*/ 17871 h 17873"/>
                <a:gd name="T44" fmla="*/ 1088 w 8280"/>
                <a:gd name="T45" fmla="*/ 17871 h 17873"/>
                <a:gd name="T46" fmla="*/ 915 w 8280"/>
                <a:gd name="T47" fmla="*/ 17849 h 17873"/>
                <a:gd name="T48" fmla="*/ 752 w 8280"/>
                <a:gd name="T49" fmla="*/ 17803 h 17873"/>
                <a:gd name="T50" fmla="*/ 601 w 8280"/>
                <a:gd name="T51" fmla="*/ 17734 h 17873"/>
                <a:gd name="T52" fmla="*/ 461 w 8280"/>
                <a:gd name="T53" fmla="*/ 17644 h 17873"/>
                <a:gd name="T54" fmla="*/ 336 w 8280"/>
                <a:gd name="T55" fmla="*/ 17536 h 17873"/>
                <a:gd name="T56" fmla="*/ 228 w 8280"/>
                <a:gd name="T57" fmla="*/ 17412 h 17873"/>
                <a:gd name="T58" fmla="*/ 139 w 8280"/>
                <a:gd name="T59" fmla="*/ 17273 h 17873"/>
                <a:gd name="T60" fmla="*/ 69 w 8280"/>
                <a:gd name="T61" fmla="*/ 17120 h 17873"/>
                <a:gd name="T62" fmla="*/ 22 w 8280"/>
                <a:gd name="T63" fmla="*/ 16957 h 17873"/>
                <a:gd name="T64" fmla="*/ 1 w 8280"/>
                <a:gd name="T65" fmla="*/ 16786 h 17873"/>
                <a:gd name="T66" fmla="*/ 1 w 8280"/>
                <a:gd name="T67" fmla="*/ 1088 h 17873"/>
                <a:gd name="T68" fmla="*/ 22 w 8280"/>
                <a:gd name="T69" fmla="*/ 916 h 17873"/>
                <a:gd name="T70" fmla="*/ 69 w 8280"/>
                <a:gd name="T71" fmla="*/ 754 h 17873"/>
                <a:gd name="T72" fmla="*/ 139 w 8280"/>
                <a:gd name="T73" fmla="*/ 601 h 17873"/>
                <a:gd name="T74" fmla="*/ 228 w 8280"/>
                <a:gd name="T75" fmla="*/ 462 h 17873"/>
                <a:gd name="T76" fmla="*/ 336 w 8280"/>
                <a:gd name="T77" fmla="*/ 337 h 17873"/>
                <a:gd name="T78" fmla="*/ 461 w 8280"/>
                <a:gd name="T79" fmla="*/ 228 h 17873"/>
                <a:gd name="T80" fmla="*/ 601 w 8280"/>
                <a:gd name="T81" fmla="*/ 140 h 17873"/>
                <a:gd name="T82" fmla="*/ 752 w 8280"/>
                <a:gd name="T83" fmla="*/ 70 h 17873"/>
                <a:gd name="T84" fmla="*/ 915 w 8280"/>
                <a:gd name="T85" fmla="*/ 23 h 17873"/>
                <a:gd name="T86" fmla="*/ 1088 w 8280"/>
                <a:gd name="T87" fmla="*/ 2 h 17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280" h="17873">
                  <a:moveTo>
                    <a:pt x="1146" y="0"/>
                  </a:moveTo>
                  <a:lnTo>
                    <a:pt x="7134" y="0"/>
                  </a:lnTo>
                  <a:lnTo>
                    <a:pt x="7193" y="2"/>
                  </a:lnTo>
                  <a:lnTo>
                    <a:pt x="7250" y="6"/>
                  </a:lnTo>
                  <a:lnTo>
                    <a:pt x="7308" y="14"/>
                  </a:lnTo>
                  <a:lnTo>
                    <a:pt x="7364" y="23"/>
                  </a:lnTo>
                  <a:lnTo>
                    <a:pt x="7420" y="37"/>
                  </a:lnTo>
                  <a:lnTo>
                    <a:pt x="7474" y="52"/>
                  </a:lnTo>
                  <a:lnTo>
                    <a:pt x="7527" y="70"/>
                  </a:lnTo>
                  <a:lnTo>
                    <a:pt x="7579" y="90"/>
                  </a:lnTo>
                  <a:lnTo>
                    <a:pt x="7630" y="113"/>
                  </a:lnTo>
                  <a:lnTo>
                    <a:pt x="7679" y="140"/>
                  </a:lnTo>
                  <a:lnTo>
                    <a:pt x="7727" y="167"/>
                  </a:lnTo>
                  <a:lnTo>
                    <a:pt x="7774" y="197"/>
                  </a:lnTo>
                  <a:lnTo>
                    <a:pt x="7819" y="228"/>
                  </a:lnTo>
                  <a:lnTo>
                    <a:pt x="7863" y="263"/>
                  </a:lnTo>
                  <a:lnTo>
                    <a:pt x="7904" y="299"/>
                  </a:lnTo>
                  <a:lnTo>
                    <a:pt x="7944" y="337"/>
                  </a:lnTo>
                  <a:lnTo>
                    <a:pt x="7981" y="377"/>
                  </a:lnTo>
                  <a:lnTo>
                    <a:pt x="8018" y="419"/>
                  </a:lnTo>
                  <a:lnTo>
                    <a:pt x="8052" y="462"/>
                  </a:lnTo>
                  <a:lnTo>
                    <a:pt x="8084" y="507"/>
                  </a:lnTo>
                  <a:lnTo>
                    <a:pt x="8114" y="553"/>
                  </a:lnTo>
                  <a:lnTo>
                    <a:pt x="8142" y="601"/>
                  </a:lnTo>
                  <a:lnTo>
                    <a:pt x="8167" y="650"/>
                  </a:lnTo>
                  <a:lnTo>
                    <a:pt x="8190" y="702"/>
                  </a:lnTo>
                  <a:lnTo>
                    <a:pt x="8211" y="754"/>
                  </a:lnTo>
                  <a:lnTo>
                    <a:pt x="8229" y="806"/>
                  </a:lnTo>
                  <a:lnTo>
                    <a:pt x="8245" y="861"/>
                  </a:lnTo>
                  <a:lnTo>
                    <a:pt x="8257" y="916"/>
                  </a:lnTo>
                  <a:lnTo>
                    <a:pt x="8268" y="973"/>
                  </a:lnTo>
                  <a:lnTo>
                    <a:pt x="8275" y="1030"/>
                  </a:lnTo>
                  <a:lnTo>
                    <a:pt x="8279" y="1088"/>
                  </a:lnTo>
                  <a:lnTo>
                    <a:pt x="8280" y="1146"/>
                  </a:lnTo>
                  <a:lnTo>
                    <a:pt x="8280" y="16727"/>
                  </a:lnTo>
                  <a:lnTo>
                    <a:pt x="8279" y="16786"/>
                  </a:lnTo>
                  <a:lnTo>
                    <a:pt x="8275" y="16844"/>
                  </a:lnTo>
                  <a:lnTo>
                    <a:pt x="8268" y="16901"/>
                  </a:lnTo>
                  <a:lnTo>
                    <a:pt x="8257" y="16957"/>
                  </a:lnTo>
                  <a:lnTo>
                    <a:pt x="8245" y="17013"/>
                  </a:lnTo>
                  <a:lnTo>
                    <a:pt x="8229" y="17066"/>
                  </a:lnTo>
                  <a:lnTo>
                    <a:pt x="8211" y="17120"/>
                  </a:lnTo>
                  <a:lnTo>
                    <a:pt x="8190" y="17172"/>
                  </a:lnTo>
                  <a:lnTo>
                    <a:pt x="8167" y="17222"/>
                  </a:lnTo>
                  <a:lnTo>
                    <a:pt x="8142" y="17273"/>
                  </a:lnTo>
                  <a:lnTo>
                    <a:pt x="8114" y="17320"/>
                  </a:lnTo>
                  <a:lnTo>
                    <a:pt x="8084" y="17366"/>
                  </a:lnTo>
                  <a:lnTo>
                    <a:pt x="8052" y="17412"/>
                  </a:lnTo>
                  <a:lnTo>
                    <a:pt x="8018" y="17455"/>
                  </a:lnTo>
                  <a:lnTo>
                    <a:pt x="7981" y="17496"/>
                  </a:lnTo>
                  <a:lnTo>
                    <a:pt x="7944" y="17536"/>
                  </a:lnTo>
                  <a:lnTo>
                    <a:pt x="7904" y="17575"/>
                  </a:lnTo>
                  <a:lnTo>
                    <a:pt x="7863" y="17610"/>
                  </a:lnTo>
                  <a:lnTo>
                    <a:pt x="7819" y="17644"/>
                  </a:lnTo>
                  <a:lnTo>
                    <a:pt x="7774" y="17676"/>
                  </a:lnTo>
                  <a:lnTo>
                    <a:pt x="7727" y="17707"/>
                  </a:lnTo>
                  <a:lnTo>
                    <a:pt x="7679" y="17734"/>
                  </a:lnTo>
                  <a:lnTo>
                    <a:pt x="7630" y="17759"/>
                  </a:lnTo>
                  <a:lnTo>
                    <a:pt x="7579" y="17782"/>
                  </a:lnTo>
                  <a:lnTo>
                    <a:pt x="7527" y="17803"/>
                  </a:lnTo>
                  <a:lnTo>
                    <a:pt x="7474" y="17821"/>
                  </a:lnTo>
                  <a:lnTo>
                    <a:pt x="7420" y="17837"/>
                  </a:lnTo>
                  <a:lnTo>
                    <a:pt x="7364" y="17849"/>
                  </a:lnTo>
                  <a:lnTo>
                    <a:pt x="7308" y="17860"/>
                  </a:lnTo>
                  <a:lnTo>
                    <a:pt x="7250" y="17868"/>
                  </a:lnTo>
                  <a:lnTo>
                    <a:pt x="7193" y="17871"/>
                  </a:lnTo>
                  <a:lnTo>
                    <a:pt x="7134" y="17873"/>
                  </a:lnTo>
                  <a:lnTo>
                    <a:pt x="1146" y="17873"/>
                  </a:lnTo>
                  <a:lnTo>
                    <a:pt x="1088" y="17871"/>
                  </a:lnTo>
                  <a:lnTo>
                    <a:pt x="1029" y="17868"/>
                  </a:lnTo>
                  <a:lnTo>
                    <a:pt x="972" y="17860"/>
                  </a:lnTo>
                  <a:lnTo>
                    <a:pt x="915" y="17849"/>
                  </a:lnTo>
                  <a:lnTo>
                    <a:pt x="861" y="17837"/>
                  </a:lnTo>
                  <a:lnTo>
                    <a:pt x="806" y="17821"/>
                  </a:lnTo>
                  <a:lnTo>
                    <a:pt x="752" y="17803"/>
                  </a:lnTo>
                  <a:lnTo>
                    <a:pt x="701" y="17782"/>
                  </a:lnTo>
                  <a:lnTo>
                    <a:pt x="650" y="17759"/>
                  </a:lnTo>
                  <a:lnTo>
                    <a:pt x="601" y="17734"/>
                  </a:lnTo>
                  <a:lnTo>
                    <a:pt x="553" y="17707"/>
                  </a:lnTo>
                  <a:lnTo>
                    <a:pt x="506" y="17676"/>
                  </a:lnTo>
                  <a:lnTo>
                    <a:pt x="461" y="17644"/>
                  </a:lnTo>
                  <a:lnTo>
                    <a:pt x="418" y="17610"/>
                  </a:lnTo>
                  <a:lnTo>
                    <a:pt x="376" y="17575"/>
                  </a:lnTo>
                  <a:lnTo>
                    <a:pt x="336" y="17536"/>
                  </a:lnTo>
                  <a:lnTo>
                    <a:pt x="298" y="17496"/>
                  </a:lnTo>
                  <a:lnTo>
                    <a:pt x="262" y="17455"/>
                  </a:lnTo>
                  <a:lnTo>
                    <a:pt x="228" y="17412"/>
                  </a:lnTo>
                  <a:lnTo>
                    <a:pt x="196" y="17366"/>
                  </a:lnTo>
                  <a:lnTo>
                    <a:pt x="166" y="17320"/>
                  </a:lnTo>
                  <a:lnTo>
                    <a:pt x="139" y="17273"/>
                  </a:lnTo>
                  <a:lnTo>
                    <a:pt x="112" y="17222"/>
                  </a:lnTo>
                  <a:lnTo>
                    <a:pt x="90" y="17172"/>
                  </a:lnTo>
                  <a:lnTo>
                    <a:pt x="69" y="17120"/>
                  </a:lnTo>
                  <a:lnTo>
                    <a:pt x="51" y="17066"/>
                  </a:lnTo>
                  <a:lnTo>
                    <a:pt x="36" y="17013"/>
                  </a:lnTo>
                  <a:lnTo>
                    <a:pt x="22" y="16957"/>
                  </a:lnTo>
                  <a:lnTo>
                    <a:pt x="13" y="16901"/>
                  </a:lnTo>
                  <a:lnTo>
                    <a:pt x="5" y="16844"/>
                  </a:lnTo>
                  <a:lnTo>
                    <a:pt x="1" y="16786"/>
                  </a:lnTo>
                  <a:lnTo>
                    <a:pt x="0" y="16727"/>
                  </a:lnTo>
                  <a:lnTo>
                    <a:pt x="0" y="1146"/>
                  </a:lnTo>
                  <a:lnTo>
                    <a:pt x="1" y="1088"/>
                  </a:lnTo>
                  <a:lnTo>
                    <a:pt x="5" y="1030"/>
                  </a:lnTo>
                  <a:lnTo>
                    <a:pt x="13" y="973"/>
                  </a:lnTo>
                  <a:lnTo>
                    <a:pt x="22" y="916"/>
                  </a:lnTo>
                  <a:lnTo>
                    <a:pt x="36" y="861"/>
                  </a:lnTo>
                  <a:lnTo>
                    <a:pt x="51" y="806"/>
                  </a:lnTo>
                  <a:lnTo>
                    <a:pt x="69" y="754"/>
                  </a:lnTo>
                  <a:lnTo>
                    <a:pt x="90" y="702"/>
                  </a:lnTo>
                  <a:lnTo>
                    <a:pt x="112" y="650"/>
                  </a:lnTo>
                  <a:lnTo>
                    <a:pt x="139" y="601"/>
                  </a:lnTo>
                  <a:lnTo>
                    <a:pt x="166" y="553"/>
                  </a:lnTo>
                  <a:lnTo>
                    <a:pt x="196" y="507"/>
                  </a:lnTo>
                  <a:lnTo>
                    <a:pt x="228" y="462"/>
                  </a:lnTo>
                  <a:lnTo>
                    <a:pt x="262" y="419"/>
                  </a:lnTo>
                  <a:lnTo>
                    <a:pt x="298" y="377"/>
                  </a:lnTo>
                  <a:lnTo>
                    <a:pt x="336" y="337"/>
                  </a:lnTo>
                  <a:lnTo>
                    <a:pt x="376" y="299"/>
                  </a:lnTo>
                  <a:lnTo>
                    <a:pt x="418" y="263"/>
                  </a:lnTo>
                  <a:lnTo>
                    <a:pt x="461" y="228"/>
                  </a:lnTo>
                  <a:lnTo>
                    <a:pt x="506" y="197"/>
                  </a:lnTo>
                  <a:lnTo>
                    <a:pt x="553" y="167"/>
                  </a:lnTo>
                  <a:lnTo>
                    <a:pt x="601" y="140"/>
                  </a:lnTo>
                  <a:lnTo>
                    <a:pt x="650" y="113"/>
                  </a:lnTo>
                  <a:lnTo>
                    <a:pt x="701" y="90"/>
                  </a:lnTo>
                  <a:lnTo>
                    <a:pt x="752" y="70"/>
                  </a:lnTo>
                  <a:lnTo>
                    <a:pt x="806" y="52"/>
                  </a:lnTo>
                  <a:lnTo>
                    <a:pt x="861" y="37"/>
                  </a:lnTo>
                  <a:lnTo>
                    <a:pt x="915" y="23"/>
                  </a:lnTo>
                  <a:lnTo>
                    <a:pt x="972" y="14"/>
                  </a:lnTo>
                  <a:lnTo>
                    <a:pt x="1029" y="6"/>
                  </a:lnTo>
                  <a:lnTo>
                    <a:pt x="1088" y="2"/>
                  </a:lnTo>
                  <a:lnTo>
                    <a:pt x="1146" y="0"/>
                  </a:lnTo>
                  <a:close/>
                </a:path>
              </a:pathLst>
            </a:custGeom>
            <a:solidFill>
              <a:srgbClr val="999BA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7">
              <a:extLst>
                <a:ext uri="{FF2B5EF4-FFF2-40B4-BE49-F238E27FC236}">
                  <a16:creationId xmlns="" xmlns:a16="http://schemas.microsoft.com/office/drawing/2014/main" id="{579945BD-63B3-466B-9748-F7BB9D489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819" y="1527233"/>
              <a:ext cx="2159043" cy="4699372"/>
            </a:xfrm>
            <a:custGeom>
              <a:avLst/>
              <a:gdLst>
                <a:gd name="T0" fmla="*/ 7129 w 8158"/>
                <a:gd name="T1" fmla="*/ 1 h 17752"/>
                <a:gd name="T2" fmla="*/ 7291 w 8158"/>
                <a:gd name="T3" fmla="*/ 22 h 17752"/>
                <a:gd name="T4" fmla="*/ 7445 w 8158"/>
                <a:gd name="T5" fmla="*/ 66 h 17752"/>
                <a:gd name="T6" fmla="*/ 7589 w 8158"/>
                <a:gd name="T7" fmla="*/ 131 h 17752"/>
                <a:gd name="T8" fmla="*/ 7721 w 8158"/>
                <a:gd name="T9" fmla="*/ 215 h 17752"/>
                <a:gd name="T10" fmla="*/ 7839 w 8158"/>
                <a:gd name="T11" fmla="*/ 318 h 17752"/>
                <a:gd name="T12" fmla="*/ 7942 w 8158"/>
                <a:gd name="T13" fmla="*/ 436 h 17752"/>
                <a:gd name="T14" fmla="*/ 8026 w 8158"/>
                <a:gd name="T15" fmla="*/ 568 h 17752"/>
                <a:gd name="T16" fmla="*/ 8092 w 8158"/>
                <a:gd name="T17" fmla="*/ 712 h 17752"/>
                <a:gd name="T18" fmla="*/ 8136 w 8158"/>
                <a:gd name="T19" fmla="*/ 866 h 17752"/>
                <a:gd name="T20" fmla="*/ 8157 w 8158"/>
                <a:gd name="T21" fmla="*/ 1028 h 17752"/>
                <a:gd name="T22" fmla="*/ 8157 w 8158"/>
                <a:gd name="T23" fmla="*/ 16724 h 17752"/>
                <a:gd name="T24" fmla="*/ 8136 w 8158"/>
                <a:gd name="T25" fmla="*/ 16886 h 17752"/>
                <a:gd name="T26" fmla="*/ 8092 w 8158"/>
                <a:gd name="T27" fmla="*/ 17039 h 17752"/>
                <a:gd name="T28" fmla="*/ 8026 w 8158"/>
                <a:gd name="T29" fmla="*/ 17183 h 17752"/>
                <a:gd name="T30" fmla="*/ 7942 w 8158"/>
                <a:gd name="T31" fmla="*/ 17315 h 17752"/>
                <a:gd name="T32" fmla="*/ 7839 w 8158"/>
                <a:gd name="T33" fmla="*/ 17434 h 17752"/>
                <a:gd name="T34" fmla="*/ 7721 w 8158"/>
                <a:gd name="T35" fmla="*/ 17535 h 17752"/>
                <a:gd name="T36" fmla="*/ 7589 w 8158"/>
                <a:gd name="T37" fmla="*/ 17621 h 17752"/>
                <a:gd name="T38" fmla="*/ 7445 w 8158"/>
                <a:gd name="T39" fmla="*/ 17686 h 17752"/>
                <a:gd name="T40" fmla="*/ 7291 w 8158"/>
                <a:gd name="T41" fmla="*/ 17730 h 17752"/>
                <a:gd name="T42" fmla="*/ 7129 w 8158"/>
                <a:gd name="T43" fmla="*/ 17751 h 17752"/>
                <a:gd name="T44" fmla="*/ 1030 w 8158"/>
                <a:gd name="T45" fmla="*/ 17751 h 17752"/>
                <a:gd name="T46" fmla="*/ 867 w 8158"/>
                <a:gd name="T47" fmla="*/ 17730 h 17752"/>
                <a:gd name="T48" fmla="*/ 713 w 8158"/>
                <a:gd name="T49" fmla="*/ 17686 h 17752"/>
                <a:gd name="T50" fmla="*/ 569 w 8158"/>
                <a:gd name="T51" fmla="*/ 17621 h 17752"/>
                <a:gd name="T52" fmla="*/ 437 w 8158"/>
                <a:gd name="T53" fmla="*/ 17535 h 17752"/>
                <a:gd name="T54" fmla="*/ 319 w 8158"/>
                <a:gd name="T55" fmla="*/ 17434 h 17752"/>
                <a:gd name="T56" fmla="*/ 217 w 8158"/>
                <a:gd name="T57" fmla="*/ 17315 h 17752"/>
                <a:gd name="T58" fmla="*/ 131 w 8158"/>
                <a:gd name="T59" fmla="*/ 17183 h 17752"/>
                <a:gd name="T60" fmla="*/ 66 w 8158"/>
                <a:gd name="T61" fmla="*/ 17039 h 17752"/>
                <a:gd name="T62" fmla="*/ 22 w 8158"/>
                <a:gd name="T63" fmla="*/ 16886 h 17752"/>
                <a:gd name="T64" fmla="*/ 1 w 8158"/>
                <a:gd name="T65" fmla="*/ 16724 h 17752"/>
                <a:gd name="T66" fmla="*/ 1 w 8158"/>
                <a:gd name="T67" fmla="*/ 1028 h 17752"/>
                <a:gd name="T68" fmla="*/ 22 w 8158"/>
                <a:gd name="T69" fmla="*/ 866 h 17752"/>
                <a:gd name="T70" fmla="*/ 66 w 8158"/>
                <a:gd name="T71" fmla="*/ 712 h 17752"/>
                <a:gd name="T72" fmla="*/ 131 w 8158"/>
                <a:gd name="T73" fmla="*/ 568 h 17752"/>
                <a:gd name="T74" fmla="*/ 217 w 8158"/>
                <a:gd name="T75" fmla="*/ 436 h 17752"/>
                <a:gd name="T76" fmla="*/ 319 w 8158"/>
                <a:gd name="T77" fmla="*/ 318 h 17752"/>
                <a:gd name="T78" fmla="*/ 437 w 8158"/>
                <a:gd name="T79" fmla="*/ 215 h 17752"/>
                <a:gd name="T80" fmla="*/ 569 w 8158"/>
                <a:gd name="T81" fmla="*/ 131 h 17752"/>
                <a:gd name="T82" fmla="*/ 713 w 8158"/>
                <a:gd name="T83" fmla="*/ 66 h 17752"/>
                <a:gd name="T84" fmla="*/ 867 w 8158"/>
                <a:gd name="T85" fmla="*/ 22 h 17752"/>
                <a:gd name="T86" fmla="*/ 1030 w 8158"/>
                <a:gd name="T87" fmla="*/ 1 h 17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158" h="17752">
                  <a:moveTo>
                    <a:pt x="1085" y="0"/>
                  </a:moveTo>
                  <a:lnTo>
                    <a:pt x="7073" y="0"/>
                  </a:lnTo>
                  <a:lnTo>
                    <a:pt x="7129" y="1"/>
                  </a:lnTo>
                  <a:lnTo>
                    <a:pt x="7184" y="4"/>
                  </a:lnTo>
                  <a:lnTo>
                    <a:pt x="7237" y="12"/>
                  </a:lnTo>
                  <a:lnTo>
                    <a:pt x="7291" y="22"/>
                  </a:lnTo>
                  <a:lnTo>
                    <a:pt x="7343" y="34"/>
                  </a:lnTo>
                  <a:lnTo>
                    <a:pt x="7395" y="49"/>
                  </a:lnTo>
                  <a:lnTo>
                    <a:pt x="7445" y="66"/>
                  </a:lnTo>
                  <a:lnTo>
                    <a:pt x="7494" y="85"/>
                  </a:lnTo>
                  <a:lnTo>
                    <a:pt x="7542" y="107"/>
                  </a:lnTo>
                  <a:lnTo>
                    <a:pt x="7589" y="131"/>
                  </a:lnTo>
                  <a:lnTo>
                    <a:pt x="7634" y="157"/>
                  </a:lnTo>
                  <a:lnTo>
                    <a:pt x="7679" y="186"/>
                  </a:lnTo>
                  <a:lnTo>
                    <a:pt x="7721" y="215"/>
                  </a:lnTo>
                  <a:lnTo>
                    <a:pt x="7762" y="247"/>
                  </a:lnTo>
                  <a:lnTo>
                    <a:pt x="7802" y="281"/>
                  </a:lnTo>
                  <a:lnTo>
                    <a:pt x="7839" y="318"/>
                  </a:lnTo>
                  <a:lnTo>
                    <a:pt x="7875" y="356"/>
                  </a:lnTo>
                  <a:lnTo>
                    <a:pt x="7909" y="395"/>
                  </a:lnTo>
                  <a:lnTo>
                    <a:pt x="7942" y="436"/>
                  </a:lnTo>
                  <a:lnTo>
                    <a:pt x="7972" y="479"/>
                  </a:lnTo>
                  <a:lnTo>
                    <a:pt x="8000" y="523"/>
                  </a:lnTo>
                  <a:lnTo>
                    <a:pt x="8026" y="568"/>
                  </a:lnTo>
                  <a:lnTo>
                    <a:pt x="8050" y="614"/>
                  </a:lnTo>
                  <a:lnTo>
                    <a:pt x="8072" y="662"/>
                  </a:lnTo>
                  <a:lnTo>
                    <a:pt x="8092" y="712"/>
                  </a:lnTo>
                  <a:lnTo>
                    <a:pt x="8109" y="763"/>
                  </a:lnTo>
                  <a:lnTo>
                    <a:pt x="8123" y="814"/>
                  </a:lnTo>
                  <a:lnTo>
                    <a:pt x="8136" y="866"/>
                  </a:lnTo>
                  <a:lnTo>
                    <a:pt x="8145" y="919"/>
                  </a:lnTo>
                  <a:lnTo>
                    <a:pt x="8152" y="973"/>
                  </a:lnTo>
                  <a:lnTo>
                    <a:pt x="8157" y="1028"/>
                  </a:lnTo>
                  <a:lnTo>
                    <a:pt x="8158" y="1084"/>
                  </a:lnTo>
                  <a:lnTo>
                    <a:pt x="8158" y="16668"/>
                  </a:lnTo>
                  <a:lnTo>
                    <a:pt x="8157" y="16724"/>
                  </a:lnTo>
                  <a:lnTo>
                    <a:pt x="8152" y="16778"/>
                  </a:lnTo>
                  <a:lnTo>
                    <a:pt x="8145" y="16832"/>
                  </a:lnTo>
                  <a:lnTo>
                    <a:pt x="8136" y="16886"/>
                  </a:lnTo>
                  <a:lnTo>
                    <a:pt x="8123" y="16938"/>
                  </a:lnTo>
                  <a:lnTo>
                    <a:pt x="8109" y="16989"/>
                  </a:lnTo>
                  <a:lnTo>
                    <a:pt x="8092" y="17039"/>
                  </a:lnTo>
                  <a:lnTo>
                    <a:pt x="8072" y="17088"/>
                  </a:lnTo>
                  <a:lnTo>
                    <a:pt x="8050" y="17136"/>
                  </a:lnTo>
                  <a:lnTo>
                    <a:pt x="8026" y="17183"/>
                  </a:lnTo>
                  <a:lnTo>
                    <a:pt x="8000" y="17229"/>
                  </a:lnTo>
                  <a:lnTo>
                    <a:pt x="7972" y="17273"/>
                  </a:lnTo>
                  <a:lnTo>
                    <a:pt x="7942" y="17315"/>
                  </a:lnTo>
                  <a:lnTo>
                    <a:pt x="7909" y="17356"/>
                  </a:lnTo>
                  <a:lnTo>
                    <a:pt x="7875" y="17396"/>
                  </a:lnTo>
                  <a:lnTo>
                    <a:pt x="7839" y="17434"/>
                  </a:lnTo>
                  <a:lnTo>
                    <a:pt x="7802" y="17469"/>
                  </a:lnTo>
                  <a:lnTo>
                    <a:pt x="7762" y="17503"/>
                  </a:lnTo>
                  <a:lnTo>
                    <a:pt x="7721" y="17535"/>
                  </a:lnTo>
                  <a:lnTo>
                    <a:pt x="7679" y="17566"/>
                  </a:lnTo>
                  <a:lnTo>
                    <a:pt x="7634" y="17595"/>
                  </a:lnTo>
                  <a:lnTo>
                    <a:pt x="7589" y="17621"/>
                  </a:lnTo>
                  <a:lnTo>
                    <a:pt x="7542" y="17645"/>
                  </a:lnTo>
                  <a:lnTo>
                    <a:pt x="7494" y="17666"/>
                  </a:lnTo>
                  <a:lnTo>
                    <a:pt x="7445" y="17686"/>
                  </a:lnTo>
                  <a:lnTo>
                    <a:pt x="7395" y="17703"/>
                  </a:lnTo>
                  <a:lnTo>
                    <a:pt x="7343" y="17718"/>
                  </a:lnTo>
                  <a:lnTo>
                    <a:pt x="7291" y="17730"/>
                  </a:lnTo>
                  <a:lnTo>
                    <a:pt x="7237" y="17739"/>
                  </a:lnTo>
                  <a:lnTo>
                    <a:pt x="7184" y="17746"/>
                  </a:lnTo>
                  <a:lnTo>
                    <a:pt x="7129" y="17751"/>
                  </a:lnTo>
                  <a:lnTo>
                    <a:pt x="7073" y="17752"/>
                  </a:lnTo>
                  <a:lnTo>
                    <a:pt x="1085" y="17752"/>
                  </a:lnTo>
                  <a:lnTo>
                    <a:pt x="1030" y="17751"/>
                  </a:lnTo>
                  <a:lnTo>
                    <a:pt x="974" y="17746"/>
                  </a:lnTo>
                  <a:lnTo>
                    <a:pt x="921" y="17739"/>
                  </a:lnTo>
                  <a:lnTo>
                    <a:pt x="867" y="17730"/>
                  </a:lnTo>
                  <a:lnTo>
                    <a:pt x="815" y="17718"/>
                  </a:lnTo>
                  <a:lnTo>
                    <a:pt x="763" y="17703"/>
                  </a:lnTo>
                  <a:lnTo>
                    <a:pt x="713" y="17686"/>
                  </a:lnTo>
                  <a:lnTo>
                    <a:pt x="664" y="17666"/>
                  </a:lnTo>
                  <a:lnTo>
                    <a:pt x="616" y="17645"/>
                  </a:lnTo>
                  <a:lnTo>
                    <a:pt x="569" y="17621"/>
                  </a:lnTo>
                  <a:lnTo>
                    <a:pt x="524" y="17595"/>
                  </a:lnTo>
                  <a:lnTo>
                    <a:pt x="479" y="17566"/>
                  </a:lnTo>
                  <a:lnTo>
                    <a:pt x="437" y="17535"/>
                  </a:lnTo>
                  <a:lnTo>
                    <a:pt x="396" y="17503"/>
                  </a:lnTo>
                  <a:lnTo>
                    <a:pt x="357" y="17469"/>
                  </a:lnTo>
                  <a:lnTo>
                    <a:pt x="319" y="17434"/>
                  </a:lnTo>
                  <a:lnTo>
                    <a:pt x="283" y="17396"/>
                  </a:lnTo>
                  <a:lnTo>
                    <a:pt x="249" y="17356"/>
                  </a:lnTo>
                  <a:lnTo>
                    <a:pt x="217" y="17315"/>
                  </a:lnTo>
                  <a:lnTo>
                    <a:pt x="186" y="17273"/>
                  </a:lnTo>
                  <a:lnTo>
                    <a:pt x="158" y="17229"/>
                  </a:lnTo>
                  <a:lnTo>
                    <a:pt x="131" y="17183"/>
                  </a:lnTo>
                  <a:lnTo>
                    <a:pt x="107" y="17136"/>
                  </a:lnTo>
                  <a:lnTo>
                    <a:pt x="86" y="17088"/>
                  </a:lnTo>
                  <a:lnTo>
                    <a:pt x="66" y="17039"/>
                  </a:lnTo>
                  <a:lnTo>
                    <a:pt x="49" y="16989"/>
                  </a:lnTo>
                  <a:lnTo>
                    <a:pt x="34" y="16938"/>
                  </a:lnTo>
                  <a:lnTo>
                    <a:pt x="22" y="16886"/>
                  </a:lnTo>
                  <a:lnTo>
                    <a:pt x="13" y="16832"/>
                  </a:lnTo>
                  <a:lnTo>
                    <a:pt x="6" y="16778"/>
                  </a:lnTo>
                  <a:lnTo>
                    <a:pt x="1" y="16724"/>
                  </a:lnTo>
                  <a:lnTo>
                    <a:pt x="0" y="16668"/>
                  </a:lnTo>
                  <a:lnTo>
                    <a:pt x="0" y="1084"/>
                  </a:lnTo>
                  <a:lnTo>
                    <a:pt x="1" y="1028"/>
                  </a:lnTo>
                  <a:lnTo>
                    <a:pt x="6" y="973"/>
                  </a:lnTo>
                  <a:lnTo>
                    <a:pt x="13" y="919"/>
                  </a:lnTo>
                  <a:lnTo>
                    <a:pt x="22" y="866"/>
                  </a:lnTo>
                  <a:lnTo>
                    <a:pt x="34" y="814"/>
                  </a:lnTo>
                  <a:lnTo>
                    <a:pt x="49" y="763"/>
                  </a:lnTo>
                  <a:lnTo>
                    <a:pt x="66" y="712"/>
                  </a:lnTo>
                  <a:lnTo>
                    <a:pt x="86" y="662"/>
                  </a:lnTo>
                  <a:lnTo>
                    <a:pt x="107" y="614"/>
                  </a:lnTo>
                  <a:lnTo>
                    <a:pt x="131" y="568"/>
                  </a:lnTo>
                  <a:lnTo>
                    <a:pt x="158" y="523"/>
                  </a:lnTo>
                  <a:lnTo>
                    <a:pt x="186" y="479"/>
                  </a:lnTo>
                  <a:lnTo>
                    <a:pt x="217" y="436"/>
                  </a:lnTo>
                  <a:lnTo>
                    <a:pt x="249" y="395"/>
                  </a:lnTo>
                  <a:lnTo>
                    <a:pt x="283" y="356"/>
                  </a:lnTo>
                  <a:lnTo>
                    <a:pt x="319" y="318"/>
                  </a:lnTo>
                  <a:lnTo>
                    <a:pt x="357" y="281"/>
                  </a:lnTo>
                  <a:lnTo>
                    <a:pt x="396" y="247"/>
                  </a:lnTo>
                  <a:lnTo>
                    <a:pt x="437" y="215"/>
                  </a:lnTo>
                  <a:lnTo>
                    <a:pt x="479" y="186"/>
                  </a:lnTo>
                  <a:lnTo>
                    <a:pt x="524" y="157"/>
                  </a:lnTo>
                  <a:lnTo>
                    <a:pt x="569" y="131"/>
                  </a:lnTo>
                  <a:lnTo>
                    <a:pt x="616" y="107"/>
                  </a:lnTo>
                  <a:lnTo>
                    <a:pt x="664" y="85"/>
                  </a:lnTo>
                  <a:lnTo>
                    <a:pt x="713" y="66"/>
                  </a:lnTo>
                  <a:lnTo>
                    <a:pt x="763" y="49"/>
                  </a:lnTo>
                  <a:lnTo>
                    <a:pt x="815" y="34"/>
                  </a:lnTo>
                  <a:lnTo>
                    <a:pt x="867" y="22"/>
                  </a:lnTo>
                  <a:lnTo>
                    <a:pt x="921" y="12"/>
                  </a:lnTo>
                  <a:lnTo>
                    <a:pt x="974" y="4"/>
                  </a:lnTo>
                  <a:lnTo>
                    <a:pt x="1030" y="1"/>
                  </a:lnTo>
                  <a:lnTo>
                    <a:pt x="1085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8">
              <a:extLst>
                <a:ext uri="{FF2B5EF4-FFF2-40B4-BE49-F238E27FC236}">
                  <a16:creationId xmlns="" xmlns:a16="http://schemas.microsoft.com/office/drawing/2014/main" id="{1AC98BEC-9D28-4F9F-8964-B09D3C633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375" y="2134117"/>
              <a:ext cx="1987463" cy="3501493"/>
            </a:xfrm>
            <a:custGeom>
              <a:avLst/>
              <a:gdLst>
                <a:gd name="T0" fmla="*/ 60 w 7504"/>
                <a:gd name="T1" fmla="*/ 0 h 13222"/>
                <a:gd name="T2" fmla="*/ 7444 w 7504"/>
                <a:gd name="T3" fmla="*/ 0 h 13222"/>
                <a:gd name="T4" fmla="*/ 7451 w 7504"/>
                <a:gd name="T5" fmla="*/ 0 h 13222"/>
                <a:gd name="T6" fmla="*/ 7457 w 7504"/>
                <a:gd name="T7" fmla="*/ 1 h 13222"/>
                <a:gd name="T8" fmla="*/ 7462 w 7504"/>
                <a:gd name="T9" fmla="*/ 2 h 13222"/>
                <a:gd name="T10" fmla="*/ 7468 w 7504"/>
                <a:gd name="T11" fmla="*/ 5 h 13222"/>
                <a:gd name="T12" fmla="*/ 7478 w 7504"/>
                <a:gd name="T13" fmla="*/ 10 h 13222"/>
                <a:gd name="T14" fmla="*/ 7486 w 7504"/>
                <a:gd name="T15" fmla="*/ 17 h 13222"/>
                <a:gd name="T16" fmla="*/ 7494 w 7504"/>
                <a:gd name="T17" fmla="*/ 26 h 13222"/>
                <a:gd name="T18" fmla="*/ 7500 w 7504"/>
                <a:gd name="T19" fmla="*/ 36 h 13222"/>
                <a:gd name="T20" fmla="*/ 7501 w 7504"/>
                <a:gd name="T21" fmla="*/ 42 h 13222"/>
                <a:gd name="T22" fmla="*/ 7503 w 7504"/>
                <a:gd name="T23" fmla="*/ 48 h 13222"/>
                <a:gd name="T24" fmla="*/ 7504 w 7504"/>
                <a:gd name="T25" fmla="*/ 54 h 13222"/>
                <a:gd name="T26" fmla="*/ 7504 w 7504"/>
                <a:gd name="T27" fmla="*/ 59 h 13222"/>
                <a:gd name="T28" fmla="*/ 7504 w 7504"/>
                <a:gd name="T29" fmla="*/ 13161 h 13222"/>
                <a:gd name="T30" fmla="*/ 7504 w 7504"/>
                <a:gd name="T31" fmla="*/ 13167 h 13222"/>
                <a:gd name="T32" fmla="*/ 7503 w 7504"/>
                <a:gd name="T33" fmla="*/ 13174 h 13222"/>
                <a:gd name="T34" fmla="*/ 7501 w 7504"/>
                <a:gd name="T35" fmla="*/ 13179 h 13222"/>
                <a:gd name="T36" fmla="*/ 7500 w 7504"/>
                <a:gd name="T37" fmla="*/ 13185 h 13222"/>
                <a:gd name="T38" fmla="*/ 7494 w 7504"/>
                <a:gd name="T39" fmla="*/ 13195 h 13222"/>
                <a:gd name="T40" fmla="*/ 7486 w 7504"/>
                <a:gd name="T41" fmla="*/ 13203 h 13222"/>
                <a:gd name="T42" fmla="*/ 7478 w 7504"/>
                <a:gd name="T43" fmla="*/ 13211 h 13222"/>
                <a:gd name="T44" fmla="*/ 7468 w 7504"/>
                <a:gd name="T45" fmla="*/ 13217 h 13222"/>
                <a:gd name="T46" fmla="*/ 7462 w 7504"/>
                <a:gd name="T47" fmla="*/ 13218 h 13222"/>
                <a:gd name="T48" fmla="*/ 7457 w 7504"/>
                <a:gd name="T49" fmla="*/ 13221 h 13222"/>
                <a:gd name="T50" fmla="*/ 7451 w 7504"/>
                <a:gd name="T51" fmla="*/ 13222 h 13222"/>
                <a:gd name="T52" fmla="*/ 7444 w 7504"/>
                <a:gd name="T53" fmla="*/ 13222 h 13222"/>
                <a:gd name="T54" fmla="*/ 60 w 7504"/>
                <a:gd name="T55" fmla="*/ 13222 h 13222"/>
                <a:gd name="T56" fmla="*/ 54 w 7504"/>
                <a:gd name="T57" fmla="*/ 13222 h 13222"/>
                <a:gd name="T58" fmla="*/ 48 w 7504"/>
                <a:gd name="T59" fmla="*/ 13221 h 13222"/>
                <a:gd name="T60" fmla="*/ 43 w 7504"/>
                <a:gd name="T61" fmla="*/ 13218 h 13222"/>
                <a:gd name="T62" fmla="*/ 37 w 7504"/>
                <a:gd name="T63" fmla="*/ 13217 h 13222"/>
                <a:gd name="T64" fmla="*/ 27 w 7504"/>
                <a:gd name="T65" fmla="*/ 13211 h 13222"/>
                <a:gd name="T66" fmla="*/ 18 w 7504"/>
                <a:gd name="T67" fmla="*/ 13203 h 13222"/>
                <a:gd name="T68" fmla="*/ 11 w 7504"/>
                <a:gd name="T69" fmla="*/ 13195 h 13222"/>
                <a:gd name="T70" fmla="*/ 5 w 7504"/>
                <a:gd name="T71" fmla="*/ 13185 h 13222"/>
                <a:gd name="T72" fmla="*/ 3 w 7504"/>
                <a:gd name="T73" fmla="*/ 13179 h 13222"/>
                <a:gd name="T74" fmla="*/ 2 w 7504"/>
                <a:gd name="T75" fmla="*/ 13174 h 13222"/>
                <a:gd name="T76" fmla="*/ 0 w 7504"/>
                <a:gd name="T77" fmla="*/ 13167 h 13222"/>
                <a:gd name="T78" fmla="*/ 0 w 7504"/>
                <a:gd name="T79" fmla="*/ 13161 h 13222"/>
                <a:gd name="T80" fmla="*/ 0 w 7504"/>
                <a:gd name="T81" fmla="*/ 59 h 13222"/>
                <a:gd name="T82" fmla="*/ 0 w 7504"/>
                <a:gd name="T83" fmla="*/ 54 h 13222"/>
                <a:gd name="T84" fmla="*/ 2 w 7504"/>
                <a:gd name="T85" fmla="*/ 48 h 13222"/>
                <a:gd name="T86" fmla="*/ 3 w 7504"/>
                <a:gd name="T87" fmla="*/ 42 h 13222"/>
                <a:gd name="T88" fmla="*/ 5 w 7504"/>
                <a:gd name="T89" fmla="*/ 36 h 13222"/>
                <a:gd name="T90" fmla="*/ 11 w 7504"/>
                <a:gd name="T91" fmla="*/ 26 h 13222"/>
                <a:gd name="T92" fmla="*/ 18 w 7504"/>
                <a:gd name="T93" fmla="*/ 17 h 13222"/>
                <a:gd name="T94" fmla="*/ 27 w 7504"/>
                <a:gd name="T95" fmla="*/ 10 h 13222"/>
                <a:gd name="T96" fmla="*/ 37 w 7504"/>
                <a:gd name="T97" fmla="*/ 5 h 13222"/>
                <a:gd name="T98" fmla="*/ 43 w 7504"/>
                <a:gd name="T99" fmla="*/ 2 h 13222"/>
                <a:gd name="T100" fmla="*/ 48 w 7504"/>
                <a:gd name="T101" fmla="*/ 1 h 13222"/>
                <a:gd name="T102" fmla="*/ 54 w 7504"/>
                <a:gd name="T103" fmla="*/ 0 h 13222"/>
                <a:gd name="T104" fmla="*/ 60 w 7504"/>
                <a:gd name="T105" fmla="*/ 0 h 13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04" h="13222">
                  <a:moveTo>
                    <a:pt x="60" y="0"/>
                  </a:moveTo>
                  <a:lnTo>
                    <a:pt x="7444" y="0"/>
                  </a:lnTo>
                  <a:lnTo>
                    <a:pt x="7451" y="0"/>
                  </a:lnTo>
                  <a:lnTo>
                    <a:pt x="7457" y="1"/>
                  </a:lnTo>
                  <a:lnTo>
                    <a:pt x="7462" y="2"/>
                  </a:lnTo>
                  <a:lnTo>
                    <a:pt x="7468" y="5"/>
                  </a:lnTo>
                  <a:lnTo>
                    <a:pt x="7478" y="10"/>
                  </a:lnTo>
                  <a:lnTo>
                    <a:pt x="7486" y="17"/>
                  </a:lnTo>
                  <a:lnTo>
                    <a:pt x="7494" y="26"/>
                  </a:lnTo>
                  <a:lnTo>
                    <a:pt x="7500" y="36"/>
                  </a:lnTo>
                  <a:lnTo>
                    <a:pt x="7501" y="42"/>
                  </a:lnTo>
                  <a:lnTo>
                    <a:pt x="7503" y="48"/>
                  </a:lnTo>
                  <a:lnTo>
                    <a:pt x="7504" y="54"/>
                  </a:lnTo>
                  <a:lnTo>
                    <a:pt x="7504" y="59"/>
                  </a:lnTo>
                  <a:lnTo>
                    <a:pt x="7504" y="13161"/>
                  </a:lnTo>
                  <a:lnTo>
                    <a:pt x="7504" y="13167"/>
                  </a:lnTo>
                  <a:lnTo>
                    <a:pt x="7503" y="13174"/>
                  </a:lnTo>
                  <a:lnTo>
                    <a:pt x="7501" y="13179"/>
                  </a:lnTo>
                  <a:lnTo>
                    <a:pt x="7500" y="13185"/>
                  </a:lnTo>
                  <a:lnTo>
                    <a:pt x="7494" y="13195"/>
                  </a:lnTo>
                  <a:lnTo>
                    <a:pt x="7486" y="13203"/>
                  </a:lnTo>
                  <a:lnTo>
                    <a:pt x="7478" y="13211"/>
                  </a:lnTo>
                  <a:lnTo>
                    <a:pt x="7468" y="13217"/>
                  </a:lnTo>
                  <a:lnTo>
                    <a:pt x="7462" y="13218"/>
                  </a:lnTo>
                  <a:lnTo>
                    <a:pt x="7457" y="13221"/>
                  </a:lnTo>
                  <a:lnTo>
                    <a:pt x="7451" y="13222"/>
                  </a:lnTo>
                  <a:lnTo>
                    <a:pt x="7444" y="13222"/>
                  </a:lnTo>
                  <a:lnTo>
                    <a:pt x="60" y="13222"/>
                  </a:lnTo>
                  <a:lnTo>
                    <a:pt x="54" y="13222"/>
                  </a:lnTo>
                  <a:lnTo>
                    <a:pt x="48" y="13221"/>
                  </a:lnTo>
                  <a:lnTo>
                    <a:pt x="43" y="13218"/>
                  </a:lnTo>
                  <a:lnTo>
                    <a:pt x="37" y="13217"/>
                  </a:lnTo>
                  <a:lnTo>
                    <a:pt x="27" y="13211"/>
                  </a:lnTo>
                  <a:lnTo>
                    <a:pt x="18" y="13203"/>
                  </a:lnTo>
                  <a:lnTo>
                    <a:pt x="11" y="13195"/>
                  </a:lnTo>
                  <a:lnTo>
                    <a:pt x="5" y="13185"/>
                  </a:lnTo>
                  <a:lnTo>
                    <a:pt x="3" y="13179"/>
                  </a:lnTo>
                  <a:lnTo>
                    <a:pt x="2" y="13174"/>
                  </a:lnTo>
                  <a:lnTo>
                    <a:pt x="0" y="13167"/>
                  </a:lnTo>
                  <a:lnTo>
                    <a:pt x="0" y="13161"/>
                  </a:lnTo>
                  <a:lnTo>
                    <a:pt x="0" y="59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3" y="42"/>
                  </a:lnTo>
                  <a:lnTo>
                    <a:pt x="5" y="36"/>
                  </a:lnTo>
                  <a:lnTo>
                    <a:pt x="11" y="26"/>
                  </a:lnTo>
                  <a:lnTo>
                    <a:pt x="18" y="17"/>
                  </a:lnTo>
                  <a:lnTo>
                    <a:pt x="27" y="10"/>
                  </a:lnTo>
                  <a:lnTo>
                    <a:pt x="37" y="5"/>
                  </a:lnTo>
                  <a:lnTo>
                    <a:pt x="43" y="2"/>
                  </a:lnTo>
                  <a:lnTo>
                    <a:pt x="48" y="1"/>
                  </a:lnTo>
                  <a:lnTo>
                    <a:pt x="54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19">
              <a:extLst>
                <a:ext uri="{FF2B5EF4-FFF2-40B4-BE49-F238E27FC236}">
                  <a16:creationId xmlns="" xmlns:a16="http://schemas.microsoft.com/office/drawing/2014/main" id="{670D6466-086D-4638-8E15-93C8CFCA6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1383" y="2162713"/>
              <a:ext cx="1931858" cy="3444299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  <a:tint val="66000"/>
                    <a:satMod val="160000"/>
                  </a:schemeClr>
                </a:gs>
                <a:gs pos="50000">
                  <a:schemeClr val="bg1">
                    <a:lumMod val="75000"/>
                    <a:tint val="44500"/>
                    <a:satMod val="160000"/>
                  </a:schemeClr>
                </a:gs>
                <a:gs pos="100000">
                  <a:schemeClr val="bg1">
                    <a:lumMod val="75000"/>
                    <a:tint val="23500"/>
                    <a:satMod val="16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="" xmlns:a16="http://schemas.microsoft.com/office/drawing/2014/main" id="{640A2D95-F92C-4DEA-9396-43D37090EDD7}"/>
                </a:ext>
              </a:extLst>
            </p:cNvPr>
            <p:cNvGrpSpPr/>
            <p:nvPr/>
          </p:nvGrpSpPr>
          <p:grpSpPr>
            <a:xfrm>
              <a:off x="841383" y="2162710"/>
              <a:ext cx="1931858" cy="127095"/>
              <a:chOff x="2252642" y="846142"/>
              <a:chExt cx="1930382" cy="127001"/>
            </a:xfrm>
          </p:grpSpPr>
          <p:sp>
            <p:nvSpPr>
              <p:cNvPr id="41" name="Rectangle 20">
                <a:extLst>
                  <a:ext uri="{FF2B5EF4-FFF2-40B4-BE49-F238E27FC236}">
                    <a16:creationId xmlns="" xmlns:a16="http://schemas.microsoft.com/office/drawing/2014/main" id="{14482A6D-0D92-464E-8DF9-84F8DEB24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642" y="846142"/>
                <a:ext cx="1930382" cy="127001"/>
              </a:xfrm>
              <a:prstGeom prst="rect">
                <a:avLst/>
              </a:prstGeom>
              <a:gradFill>
                <a:gsLst>
                  <a:gs pos="100000">
                    <a:schemeClr val="tx1">
                      <a:lumMod val="65000"/>
                      <a:lumOff val="35000"/>
                    </a:schemeClr>
                  </a:gs>
                  <a:gs pos="0">
                    <a:schemeClr val="bg1">
                      <a:lumMod val="50000"/>
                    </a:schemeClr>
                  </a:gs>
                </a:gsLst>
                <a:lin ang="54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Rectangle 21">
                <a:extLst>
                  <a:ext uri="{FF2B5EF4-FFF2-40B4-BE49-F238E27FC236}">
                    <a16:creationId xmlns="" xmlns:a16="http://schemas.microsoft.com/office/drawing/2014/main" id="{5AB4C98E-DB8F-4860-8E60-0DD2EEC04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8042" y="912817"/>
                <a:ext cx="19050" cy="2540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Rectangle 22">
                <a:extLst>
                  <a:ext uri="{FF2B5EF4-FFF2-40B4-BE49-F238E27FC236}">
                    <a16:creationId xmlns="" xmlns:a16="http://schemas.microsoft.com/office/drawing/2014/main" id="{9C784202-7D44-45B9-BF8A-30A2B6BC5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1854" y="908054"/>
                <a:ext cx="19050" cy="3016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Rectangle 23">
                <a:extLst>
                  <a:ext uri="{FF2B5EF4-FFF2-40B4-BE49-F238E27FC236}">
                    <a16:creationId xmlns="" xmlns:a16="http://schemas.microsoft.com/office/drawing/2014/main" id="{55B3E687-D39A-46A0-81BC-93E6EFA40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7254" y="898529"/>
                <a:ext cx="17463" cy="3968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Rectangle 24">
                <a:extLst>
                  <a:ext uri="{FF2B5EF4-FFF2-40B4-BE49-F238E27FC236}">
                    <a16:creationId xmlns="" xmlns:a16="http://schemas.microsoft.com/office/drawing/2014/main" id="{4587C181-B8EF-49CF-B4BC-E88DF6C14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066" y="890592"/>
                <a:ext cx="17463" cy="4762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Rectangle 25">
                <a:extLst>
                  <a:ext uri="{FF2B5EF4-FFF2-40B4-BE49-F238E27FC236}">
                    <a16:creationId xmlns="" xmlns:a16="http://schemas.microsoft.com/office/drawing/2014/main" id="{C463E010-6D72-4F95-9D2E-27074C27D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4878" y="877891"/>
                <a:ext cx="17463" cy="6032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6">
                <a:extLst>
                  <a:ext uri="{FF2B5EF4-FFF2-40B4-BE49-F238E27FC236}">
                    <a16:creationId xmlns="" xmlns:a16="http://schemas.microsoft.com/office/drawing/2014/main" id="{A33C0AF6-189A-43E5-8E65-47B91DF7E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028" y="873129"/>
                <a:ext cx="96837" cy="34925"/>
              </a:xfrm>
              <a:custGeom>
                <a:avLst/>
                <a:gdLst>
                  <a:gd name="T0" fmla="*/ 195 w 362"/>
                  <a:gd name="T1" fmla="*/ 0 h 133"/>
                  <a:gd name="T2" fmla="*/ 222 w 362"/>
                  <a:gd name="T3" fmla="*/ 3 h 133"/>
                  <a:gd name="T4" fmla="*/ 248 w 362"/>
                  <a:gd name="T5" fmla="*/ 10 h 133"/>
                  <a:gd name="T6" fmla="*/ 274 w 362"/>
                  <a:gd name="T7" fmla="*/ 19 h 133"/>
                  <a:gd name="T8" fmla="*/ 296 w 362"/>
                  <a:gd name="T9" fmla="*/ 31 h 133"/>
                  <a:gd name="T10" fmla="*/ 318 w 362"/>
                  <a:gd name="T11" fmla="*/ 46 h 133"/>
                  <a:gd name="T12" fmla="*/ 337 w 362"/>
                  <a:gd name="T13" fmla="*/ 63 h 133"/>
                  <a:gd name="T14" fmla="*/ 356 w 362"/>
                  <a:gd name="T15" fmla="*/ 83 h 133"/>
                  <a:gd name="T16" fmla="*/ 321 w 362"/>
                  <a:gd name="T17" fmla="*/ 133 h 133"/>
                  <a:gd name="T18" fmla="*/ 309 w 362"/>
                  <a:gd name="T19" fmla="*/ 116 h 133"/>
                  <a:gd name="T20" fmla="*/ 295 w 362"/>
                  <a:gd name="T21" fmla="*/ 101 h 133"/>
                  <a:gd name="T22" fmla="*/ 279 w 362"/>
                  <a:gd name="T23" fmla="*/ 87 h 133"/>
                  <a:gd name="T24" fmla="*/ 262 w 362"/>
                  <a:gd name="T25" fmla="*/ 77 h 133"/>
                  <a:gd name="T26" fmla="*/ 244 w 362"/>
                  <a:gd name="T27" fmla="*/ 68 h 133"/>
                  <a:gd name="T28" fmla="*/ 223 w 362"/>
                  <a:gd name="T29" fmla="*/ 61 h 133"/>
                  <a:gd name="T30" fmla="*/ 203 w 362"/>
                  <a:gd name="T31" fmla="*/ 57 h 133"/>
                  <a:gd name="T32" fmla="*/ 181 w 362"/>
                  <a:gd name="T33" fmla="*/ 55 h 133"/>
                  <a:gd name="T34" fmla="*/ 159 w 362"/>
                  <a:gd name="T35" fmla="*/ 57 h 133"/>
                  <a:gd name="T36" fmla="*/ 139 w 362"/>
                  <a:gd name="T37" fmla="*/ 61 h 133"/>
                  <a:gd name="T38" fmla="*/ 118 w 362"/>
                  <a:gd name="T39" fmla="*/ 68 h 133"/>
                  <a:gd name="T40" fmla="*/ 100 w 362"/>
                  <a:gd name="T41" fmla="*/ 77 h 133"/>
                  <a:gd name="T42" fmla="*/ 83 w 362"/>
                  <a:gd name="T43" fmla="*/ 87 h 133"/>
                  <a:gd name="T44" fmla="*/ 67 w 362"/>
                  <a:gd name="T45" fmla="*/ 101 h 133"/>
                  <a:gd name="T46" fmla="*/ 53 w 362"/>
                  <a:gd name="T47" fmla="*/ 116 h 133"/>
                  <a:gd name="T48" fmla="*/ 41 w 362"/>
                  <a:gd name="T49" fmla="*/ 133 h 133"/>
                  <a:gd name="T50" fmla="*/ 7 w 362"/>
                  <a:gd name="T51" fmla="*/ 83 h 133"/>
                  <a:gd name="T52" fmla="*/ 25 w 362"/>
                  <a:gd name="T53" fmla="*/ 63 h 133"/>
                  <a:gd name="T54" fmla="*/ 44 w 362"/>
                  <a:gd name="T55" fmla="*/ 46 h 133"/>
                  <a:gd name="T56" fmla="*/ 66 w 362"/>
                  <a:gd name="T57" fmla="*/ 31 h 133"/>
                  <a:gd name="T58" fmla="*/ 89 w 362"/>
                  <a:gd name="T59" fmla="*/ 19 h 133"/>
                  <a:gd name="T60" fmla="*/ 114 w 362"/>
                  <a:gd name="T61" fmla="*/ 10 h 133"/>
                  <a:gd name="T62" fmla="*/ 140 w 362"/>
                  <a:gd name="T63" fmla="*/ 3 h 133"/>
                  <a:gd name="T64" fmla="*/ 167 w 362"/>
                  <a:gd name="T65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2" h="133">
                    <a:moveTo>
                      <a:pt x="181" y="0"/>
                    </a:moveTo>
                    <a:lnTo>
                      <a:pt x="195" y="0"/>
                    </a:lnTo>
                    <a:lnTo>
                      <a:pt x="208" y="1"/>
                    </a:lnTo>
                    <a:lnTo>
                      <a:pt x="222" y="3"/>
                    </a:lnTo>
                    <a:lnTo>
                      <a:pt x="236" y="5"/>
                    </a:lnTo>
                    <a:lnTo>
                      <a:pt x="248" y="10"/>
                    </a:lnTo>
                    <a:lnTo>
                      <a:pt x="261" y="14"/>
                    </a:lnTo>
                    <a:lnTo>
                      <a:pt x="274" y="19"/>
                    </a:lnTo>
                    <a:lnTo>
                      <a:pt x="285" y="25"/>
                    </a:lnTo>
                    <a:lnTo>
                      <a:pt x="296" y="31"/>
                    </a:lnTo>
                    <a:lnTo>
                      <a:pt x="308" y="38"/>
                    </a:lnTo>
                    <a:lnTo>
                      <a:pt x="318" y="46"/>
                    </a:lnTo>
                    <a:lnTo>
                      <a:pt x="328" y="54"/>
                    </a:lnTo>
                    <a:lnTo>
                      <a:pt x="337" y="63"/>
                    </a:lnTo>
                    <a:lnTo>
                      <a:pt x="346" y="73"/>
                    </a:lnTo>
                    <a:lnTo>
                      <a:pt x="356" y="83"/>
                    </a:lnTo>
                    <a:lnTo>
                      <a:pt x="362" y="93"/>
                    </a:lnTo>
                    <a:lnTo>
                      <a:pt x="321" y="133"/>
                    </a:lnTo>
                    <a:lnTo>
                      <a:pt x="316" y="124"/>
                    </a:lnTo>
                    <a:lnTo>
                      <a:pt x="309" y="116"/>
                    </a:lnTo>
                    <a:lnTo>
                      <a:pt x="302" y="108"/>
                    </a:lnTo>
                    <a:lnTo>
                      <a:pt x="295" y="101"/>
                    </a:lnTo>
                    <a:lnTo>
                      <a:pt x="287" y="94"/>
                    </a:lnTo>
                    <a:lnTo>
                      <a:pt x="279" y="87"/>
                    </a:lnTo>
                    <a:lnTo>
                      <a:pt x="271" y="82"/>
                    </a:lnTo>
                    <a:lnTo>
                      <a:pt x="262" y="77"/>
                    </a:lnTo>
                    <a:lnTo>
                      <a:pt x="253" y="71"/>
                    </a:lnTo>
                    <a:lnTo>
                      <a:pt x="244" y="68"/>
                    </a:lnTo>
                    <a:lnTo>
                      <a:pt x="234" y="65"/>
                    </a:lnTo>
                    <a:lnTo>
                      <a:pt x="223" y="61"/>
                    </a:lnTo>
                    <a:lnTo>
                      <a:pt x="213" y="59"/>
                    </a:lnTo>
                    <a:lnTo>
                      <a:pt x="203" y="57"/>
                    </a:lnTo>
                    <a:lnTo>
                      <a:pt x="193" y="55"/>
                    </a:lnTo>
                    <a:lnTo>
                      <a:pt x="181" y="55"/>
                    </a:lnTo>
                    <a:lnTo>
                      <a:pt x="170" y="55"/>
                    </a:lnTo>
                    <a:lnTo>
                      <a:pt x="159" y="57"/>
                    </a:lnTo>
                    <a:lnTo>
                      <a:pt x="149" y="59"/>
                    </a:lnTo>
                    <a:lnTo>
                      <a:pt x="139" y="61"/>
                    </a:lnTo>
                    <a:lnTo>
                      <a:pt x="129" y="65"/>
                    </a:lnTo>
                    <a:lnTo>
                      <a:pt x="118" y="68"/>
                    </a:lnTo>
                    <a:lnTo>
                      <a:pt x="109" y="71"/>
                    </a:lnTo>
                    <a:lnTo>
                      <a:pt x="100" y="77"/>
                    </a:lnTo>
                    <a:lnTo>
                      <a:pt x="91" y="82"/>
                    </a:lnTo>
                    <a:lnTo>
                      <a:pt x="83" y="87"/>
                    </a:lnTo>
                    <a:lnTo>
                      <a:pt x="75" y="94"/>
                    </a:lnTo>
                    <a:lnTo>
                      <a:pt x="67" y="101"/>
                    </a:lnTo>
                    <a:lnTo>
                      <a:pt x="60" y="108"/>
                    </a:lnTo>
                    <a:lnTo>
                      <a:pt x="53" y="116"/>
                    </a:lnTo>
                    <a:lnTo>
                      <a:pt x="47" y="124"/>
                    </a:lnTo>
                    <a:lnTo>
                      <a:pt x="41" y="133"/>
                    </a:lnTo>
                    <a:lnTo>
                      <a:pt x="0" y="93"/>
                    </a:lnTo>
                    <a:lnTo>
                      <a:pt x="7" y="83"/>
                    </a:lnTo>
                    <a:lnTo>
                      <a:pt x="16" y="73"/>
                    </a:lnTo>
                    <a:lnTo>
                      <a:pt x="25" y="63"/>
                    </a:lnTo>
                    <a:lnTo>
                      <a:pt x="34" y="54"/>
                    </a:lnTo>
                    <a:lnTo>
                      <a:pt x="44" y="46"/>
                    </a:lnTo>
                    <a:lnTo>
                      <a:pt x="55" y="38"/>
                    </a:lnTo>
                    <a:lnTo>
                      <a:pt x="66" y="31"/>
                    </a:lnTo>
                    <a:lnTo>
                      <a:pt x="77" y="25"/>
                    </a:lnTo>
                    <a:lnTo>
                      <a:pt x="89" y="19"/>
                    </a:lnTo>
                    <a:lnTo>
                      <a:pt x="101" y="14"/>
                    </a:lnTo>
                    <a:lnTo>
                      <a:pt x="114" y="10"/>
                    </a:lnTo>
                    <a:lnTo>
                      <a:pt x="126" y="5"/>
                    </a:lnTo>
                    <a:lnTo>
                      <a:pt x="140" y="3"/>
                    </a:lnTo>
                    <a:lnTo>
                      <a:pt x="154" y="1"/>
                    </a:lnTo>
                    <a:lnTo>
                      <a:pt x="167" y="0"/>
                    </a:lnTo>
                    <a:lnTo>
                      <a:pt x="181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7">
                <a:extLst>
                  <a:ext uri="{FF2B5EF4-FFF2-40B4-BE49-F238E27FC236}">
                    <a16:creationId xmlns="" xmlns:a16="http://schemas.microsoft.com/office/drawing/2014/main" id="{82A9F0C8-7A36-4CDD-BA2E-BCA948417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489" y="896942"/>
                <a:ext cx="61912" cy="28576"/>
              </a:xfrm>
              <a:custGeom>
                <a:avLst/>
                <a:gdLst>
                  <a:gd name="T0" fmla="*/ 117 w 235"/>
                  <a:gd name="T1" fmla="*/ 0 h 111"/>
                  <a:gd name="T2" fmla="*/ 126 w 235"/>
                  <a:gd name="T3" fmla="*/ 1 h 111"/>
                  <a:gd name="T4" fmla="*/ 135 w 235"/>
                  <a:gd name="T5" fmla="*/ 2 h 111"/>
                  <a:gd name="T6" fmla="*/ 144 w 235"/>
                  <a:gd name="T7" fmla="*/ 3 h 111"/>
                  <a:gd name="T8" fmla="*/ 154 w 235"/>
                  <a:gd name="T9" fmla="*/ 6 h 111"/>
                  <a:gd name="T10" fmla="*/ 162 w 235"/>
                  <a:gd name="T11" fmla="*/ 8 h 111"/>
                  <a:gd name="T12" fmla="*/ 171 w 235"/>
                  <a:gd name="T13" fmla="*/ 11 h 111"/>
                  <a:gd name="T14" fmla="*/ 179 w 235"/>
                  <a:gd name="T15" fmla="*/ 15 h 111"/>
                  <a:gd name="T16" fmla="*/ 186 w 235"/>
                  <a:gd name="T17" fmla="*/ 19 h 111"/>
                  <a:gd name="T18" fmla="*/ 200 w 235"/>
                  <a:gd name="T19" fmla="*/ 30 h 111"/>
                  <a:gd name="T20" fmla="*/ 214 w 235"/>
                  <a:gd name="T21" fmla="*/ 41 h 111"/>
                  <a:gd name="T22" fmla="*/ 225 w 235"/>
                  <a:gd name="T23" fmla="*/ 54 h 111"/>
                  <a:gd name="T24" fmla="*/ 235 w 235"/>
                  <a:gd name="T25" fmla="*/ 68 h 111"/>
                  <a:gd name="T26" fmla="*/ 190 w 235"/>
                  <a:gd name="T27" fmla="*/ 111 h 111"/>
                  <a:gd name="T28" fmla="*/ 186 w 235"/>
                  <a:gd name="T29" fmla="*/ 99 h 111"/>
                  <a:gd name="T30" fmla="*/ 179 w 235"/>
                  <a:gd name="T31" fmla="*/ 90 h 111"/>
                  <a:gd name="T32" fmla="*/ 172 w 235"/>
                  <a:gd name="T33" fmla="*/ 81 h 111"/>
                  <a:gd name="T34" fmla="*/ 163 w 235"/>
                  <a:gd name="T35" fmla="*/ 73 h 111"/>
                  <a:gd name="T36" fmla="*/ 152 w 235"/>
                  <a:gd name="T37" fmla="*/ 67 h 111"/>
                  <a:gd name="T38" fmla="*/ 141 w 235"/>
                  <a:gd name="T39" fmla="*/ 63 h 111"/>
                  <a:gd name="T40" fmla="*/ 130 w 235"/>
                  <a:gd name="T41" fmla="*/ 59 h 111"/>
                  <a:gd name="T42" fmla="*/ 117 w 235"/>
                  <a:gd name="T43" fmla="*/ 59 h 111"/>
                  <a:gd name="T44" fmla="*/ 105 w 235"/>
                  <a:gd name="T45" fmla="*/ 59 h 111"/>
                  <a:gd name="T46" fmla="*/ 93 w 235"/>
                  <a:gd name="T47" fmla="*/ 63 h 111"/>
                  <a:gd name="T48" fmla="*/ 82 w 235"/>
                  <a:gd name="T49" fmla="*/ 67 h 111"/>
                  <a:gd name="T50" fmla="*/ 71 w 235"/>
                  <a:gd name="T51" fmla="*/ 73 h 111"/>
                  <a:gd name="T52" fmla="*/ 64 w 235"/>
                  <a:gd name="T53" fmla="*/ 81 h 111"/>
                  <a:gd name="T54" fmla="*/ 56 w 235"/>
                  <a:gd name="T55" fmla="*/ 90 h 111"/>
                  <a:gd name="T56" fmla="*/ 49 w 235"/>
                  <a:gd name="T57" fmla="*/ 99 h 111"/>
                  <a:gd name="T58" fmla="*/ 44 w 235"/>
                  <a:gd name="T59" fmla="*/ 111 h 111"/>
                  <a:gd name="T60" fmla="*/ 0 w 235"/>
                  <a:gd name="T61" fmla="*/ 68 h 111"/>
                  <a:gd name="T62" fmla="*/ 9 w 235"/>
                  <a:gd name="T63" fmla="*/ 54 h 111"/>
                  <a:gd name="T64" fmla="*/ 20 w 235"/>
                  <a:gd name="T65" fmla="*/ 41 h 111"/>
                  <a:gd name="T66" fmla="*/ 34 w 235"/>
                  <a:gd name="T67" fmla="*/ 30 h 111"/>
                  <a:gd name="T68" fmla="*/ 49 w 235"/>
                  <a:gd name="T69" fmla="*/ 19 h 111"/>
                  <a:gd name="T70" fmla="*/ 56 w 235"/>
                  <a:gd name="T71" fmla="*/ 15 h 111"/>
                  <a:gd name="T72" fmla="*/ 64 w 235"/>
                  <a:gd name="T73" fmla="*/ 11 h 111"/>
                  <a:gd name="T74" fmla="*/ 73 w 235"/>
                  <a:gd name="T75" fmla="*/ 8 h 111"/>
                  <a:gd name="T76" fmla="*/ 81 w 235"/>
                  <a:gd name="T77" fmla="*/ 6 h 111"/>
                  <a:gd name="T78" fmla="*/ 90 w 235"/>
                  <a:gd name="T79" fmla="*/ 3 h 111"/>
                  <a:gd name="T80" fmla="*/ 99 w 235"/>
                  <a:gd name="T81" fmla="*/ 2 h 111"/>
                  <a:gd name="T82" fmla="*/ 108 w 235"/>
                  <a:gd name="T83" fmla="*/ 1 h 111"/>
                  <a:gd name="T84" fmla="*/ 117 w 235"/>
                  <a:gd name="T85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5" h="111">
                    <a:moveTo>
                      <a:pt x="117" y="0"/>
                    </a:moveTo>
                    <a:lnTo>
                      <a:pt x="126" y="1"/>
                    </a:lnTo>
                    <a:lnTo>
                      <a:pt x="135" y="2"/>
                    </a:lnTo>
                    <a:lnTo>
                      <a:pt x="144" y="3"/>
                    </a:lnTo>
                    <a:lnTo>
                      <a:pt x="154" y="6"/>
                    </a:lnTo>
                    <a:lnTo>
                      <a:pt x="162" y="8"/>
                    </a:lnTo>
                    <a:lnTo>
                      <a:pt x="171" y="11"/>
                    </a:lnTo>
                    <a:lnTo>
                      <a:pt x="179" y="15"/>
                    </a:lnTo>
                    <a:lnTo>
                      <a:pt x="186" y="19"/>
                    </a:lnTo>
                    <a:lnTo>
                      <a:pt x="200" y="30"/>
                    </a:lnTo>
                    <a:lnTo>
                      <a:pt x="214" y="41"/>
                    </a:lnTo>
                    <a:lnTo>
                      <a:pt x="225" y="54"/>
                    </a:lnTo>
                    <a:lnTo>
                      <a:pt x="235" y="68"/>
                    </a:lnTo>
                    <a:lnTo>
                      <a:pt x="190" y="111"/>
                    </a:lnTo>
                    <a:lnTo>
                      <a:pt x="186" y="99"/>
                    </a:lnTo>
                    <a:lnTo>
                      <a:pt x="179" y="90"/>
                    </a:lnTo>
                    <a:lnTo>
                      <a:pt x="172" y="81"/>
                    </a:lnTo>
                    <a:lnTo>
                      <a:pt x="163" y="73"/>
                    </a:lnTo>
                    <a:lnTo>
                      <a:pt x="152" y="67"/>
                    </a:lnTo>
                    <a:lnTo>
                      <a:pt x="141" y="63"/>
                    </a:lnTo>
                    <a:lnTo>
                      <a:pt x="130" y="59"/>
                    </a:lnTo>
                    <a:lnTo>
                      <a:pt x="117" y="59"/>
                    </a:lnTo>
                    <a:lnTo>
                      <a:pt x="105" y="59"/>
                    </a:lnTo>
                    <a:lnTo>
                      <a:pt x="93" y="63"/>
                    </a:lnTo>
                    <a:lnTo>
                      <a:pt x="82" y="67"/>
                    </a:lnTo>
                    <a:lnTo>
                      <a:pt x="71" y="73"/>
                    </a:lnTo>
                    <a:lnTo>
                      <a:pt x="64" y="81"/>
                    </a:lnTo>
                    <a:lnTo>
                      <a:pt x="56" y="90"/>
                    </a:lnTo>
                    <a:lnTo>
                      <a:pt x="49" y="99"/>
                    </a:lnTo>
                    <a:lnTo>
                      <a:pt x="44" y="111"/>
                    </a:lnTo>
                    <a:lnTo>
                      <a:pt x="0" y="68"/>
                    </a:lnTo>
                    <a:lnTo>
                      <a:pt x="9" y="54"/>
                    </a:lnTo>
                    <a:lnTo>
                      <a:pt x="20" y="41"/>
                    </a:lnTo>
                    <a:lnTo>
                      <a:pt x="34" y="30"/>
                    </a:lnTo>
                    <a:lnTo>
                      <a:pt x="49" y="19"/>
                    </a:lnTo>
                    <a:lnTo>
                      <a:pt x="56" y="15"/>
                    </a:lnTo>
                    <a:lnTo>
                      <a:pt x="64" y="11"/>
                    </a:lnTo>
                    <a:lnTo>
                      <a:pt x="73" y="8"/>
                    </a:lnTo>
                    <a:lnTo>
                      <a:pt x="81" y="6"/>
                    </a:lnTo>
                    <a:lnTo>
                      <a:pt x="90" y="3"/>
                    </a:lnTo>
                    <a:lnTo>
                      <a:pt x="99" y="2"/>
                    </a:lnTo>
                    <a:lnTo>
                      <a:pt x="108" y="1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8">
                <a:extLst>
                  <a:ext uri="{FF2B5EF4-FFF2-40B4-BE49-F238E27FC236}">
                    <a16:creationId xmlns="" xmlns:a16="http://schemas.microsoft.com/office/drawing/2014/main" id="{9BC64025-5766-493A-95BC-4048CEE04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539" y="920755"/>
                <a:ext cx="23813" cy="22225"/>
              </a:xfrm>
              <a:custGeom>
                <a:avLst/>
                <a:gdLst>
                  <a:gd name="T0" fmla="*/ 42 w 84"/>
                  <a:gd name="T1" fmla="*/ 0 h 84"/>
                  <a:gd name="T2" fmla="*/ 51 w 84"/>
                  <a:gd name="T3" fmla="*/ 0 h 84"/>
                  <a:gd name="T4" fmla="*/ 59 w 84"/>
                  <a:gd name="T5" fmla="*/ 2 h 84"/>
                  <a:gd name="T6" fmla="*/ 66 w 84"/>
                  <a:gd name="T7" fmla="*/ 7 h 84"/>
                  <a:gd name="T8" fmla="*/ 72 w 84"/>
                  <a:gd name="T9" fmla="*/ 11 h 84"/>
                  <a:gd name="T10" fmla="*/ 77 w 84"/>
                  <a:gd name="T11" fmla="*/ 18 h 84"/>
                  <a:gd name="T12" fmla="*/ 81 w 84"/>
                  <a:gd name="T13" fmla="*/ 25 h 84"/>
                  <a:gd name="T14" fmla="*/ 83 w 84"/>
                  <a:gd name="T15" fmla="*/ 33 h 84"/>
                  <a:gd name="T16" fmla="*/ 84 w 84"/>
                  <a:gd name="T17" fmla="*/ 42 h 84"/>
                  <a:gd name="T18" fmla="*/ 84 w 84"/>
                  <a:gd name="T19" fmla="*/ 43 h 84"/>
                  <a:gd name="T20" fmla="*/ 84 w 84"/>
                  <a:gd name="T21" fmla="*/ 44 h 84"/>
                  <a:gd name="T22" fmla="*/ 42 w 84"/>
                  <a:gd name="T23" fmla="*/ 84 h 84"/>
                  <a:gd name="T24" fmla="*/ 0 w 84"/>
                  <a:gd name="T25" fmla="*/ 44 h 84"/>
                  <a:gd name="T26" fmla="*/ 0 w 84"/>
                  <a:gd name="T27" fmla="*/ 43 h 84"/>
                  <a:gd name="T28" fmla="*/ 0 w 84"/>
                  <a:gd name="T29" fmla="*/ 42 h 84"/>
                  <a:gd name="T30" fmla="*/ 1 w 84"/>
                  <a:gd name="T31" fmla="*/ 33 h 84"/>
                  <a:gd name="T32" fmla="*/ 3 w 84"/>
                  <a:gd name="T33" fmla="*/ 25 h 84"/>
                  <a:gd name="T34" fmla="*/ 7 w 84"/>
                  <a:gd name="T35" fmla="*/ 18 h 84"/>
                  <a:gd name="T36" fmla="*/ 12 w 84"/>
                  <a:gd name="T37" fmla="*/ 11 h 84"/>
                  <a:gd name="T38" fmla="*/ 18 w 84"/>
                  <a:gd name="T39" fmla="*/ 7 h 84"/>
                  <a:gd name="T40" fmla="*/ 26 w 84"/>
                  <a:gd name="T41" fmla="*/ 2 h 84"/>
                  <a:gd name="T42" fmla="*/ 34 w 84"/>
                  <a:gd name="T43" fmla="*/ 0 h 84"/>
                  <a:gd name="T44" fmla="*/ 42 w 84"/>
                  <a:gd name="T45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84">
                    <a:moveTo>
                      <a:pt x="42" y="0"/>
                    </a:moveTo>
                    <a:lnTo>
                      <a:pt x="51" y="0"/>
                    </a:lnTo>
                    <a:lnTo>
                      <a:pt x="59" y="2"/>
                    </a:lnTo>
                    <a:lnTo>
                      <a:pt x="66" y="7"/>
                    </a:lnTo>
                    <a:lnTo>
                      <a:pt x="72" y="11"/>
                    </a:lnTo>
                    <a:lnTo>
                      <a:pt x="77" y="18"/>
                    </a:lnTo>
                    <a:lnTo>
                      <a:pt x="81" y="25"/>
                    </a:lnTo>
                    <a:lnTo>
                      <a:pt x="83" y="33"/>
                    </a:lnTo>
                    <a:lnTo>
                      <a:pt x="84" y="42"/>
                    </a:lnTo>
                    <a:lnTo>
                      <a:pt x="84" y="43"/>
                    </a:lnTo>
                    <a:lnTo>
                      <a:pt x="84" y="44"/>
                    </a:lnTo>
                    <a:lnTo>
                      <a:pt x="42" y="84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1" y="33"/>
                    </a:lnTo>
                    <a:lnTo>
                      <a:pt x="3" y="25"/>
                    </a:lnTo>
                    <a:lnTo>
                      <a:pt x="7" y="18"/>
                    </a:lnTo>
                    <a:lnTo>
                      <a:pt x="12" y="11"/>
                    </a:lnTo>
                    <a:lnTo>
                      <a:pt x="18" y="7"/>
                    </a:lnTo>
                    <a:lnTo>
                      <a:pt x="26" y="2"/>
                    </a:lnTo>
                    <a:lnTo>
                      <a:pt x="34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9">
                <a:extLst>
                  <a:ext uri="{FF2B5EF4-FFF2-40B4-BE49-F238E27FC236}">
                    <a16:creationId xmlns="" xmlns:a16="http://schemas.microsoft.com/office/drawing/2014/main" id="{FE69DF2A-3D64-4225-B9AD-F52D8E8A6E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35385" y="876304"/>
                <a:ext cx="130173" cy="61913"/>
              </a:xfrm>
              <a:custGeom>
                <a:avLst/>
                <a:gdLst>
                  <a:gd name="T0" fmla="*/ 418 w 492"/>
                  <a:gd name="T1" fmla="*/ 0 h 235"/>
                  <a:gd name="T2" fmla="*/ 430 w 492"/>
                  <a:gd name="T3" fmla="*/ 2 h 235"/>
                  <a:gd name="T4" fmla="*/ 440 w 492"/>
                  <a:gd name="T5" fmla="*/ 9 h 235"/>
                  <a:gd name="T6" fmla="*/ 446 w 492"/>
                  <a:gd name="T7" fmla="*/ 19 h 235"/>
                  <a:gd name="T8" fmla="*/ 448 w 492"/>
                  <a:gd name="T9" fmla="*/ 31 h 235"/>
                  <a:gd name="T10" fmla="*/ 470 w 492"/>
                  <a:gd name="T11" fmla="*/ 58 h 235"/>
                  <a:gd name="T12" fmla="*/ 479 w 492"/>
                  <a:gd name="T13" fmla="*/ 60 h 235"/>
                  <a:gd name="T14" fmla="*/ 487 w 492"/>
                  <a:gd name="T15" fmla="*/ 65 h 235"/>
                  <a:gd name="T16" fmla="*/ 491 w 492"/>
                  <a:gd name="T17" fmla="*/ 73 h 235"/>
                  <a:gd name="T18" fmla="*/ 492 w 492"/>
                  <a:gd name="T19" fmla="*/ 82 h 235"/>
                  <a:gd name="T20" fmla="*/ 492 w 492"/>
                  <a:gd name="T21" fmla="*/ 158 h 235"/>
                  <a:gd name="T22" fmla="*/ 489 w 492"/>
                  <a:gd name="T23" fmla="*/ 166 h 235"/>
                  <a:gd name="T24" fmla="*/ 483 w 492"/>
                  <a:gd name="T25" fmla="*/ 173 h 235"/>
                  <a:gd name="T26" fmla="*/ 474 w 492"/>
                  <a:gd name="T27" fmla="*/ 177 h 235"/>
                  <a:gd name="T28" fmla="*/ 448 w 492"/>
                  <a:gd name="T29" fmla="*/ 177 h 235"/>
                  <a:gd name="T30" fmla="*/ 448 w 492"/>
                  <a:gd name="T31" fmla="*/ 211 h 235"/>
                  <a:gd name="T32" fmla="*/ 443 w 492"/>
                  <a:gd name="T33" fmla="*/ 222 h 235"/>
                  <a:gd name="T34" fmla="*/ 435 w 492"/>
                  <a:gd name="T35" fmla="*/ 230 h 235"/>
                  <a:gd name="T36" fmla="*/ 424 w 492"/>
                  <a:gd name="T37" fmla="*/ 235 h 235"/>
                  <a:gd name="T38" fmla="*/ 29 w 492"/>
                  <a:gd name="T39" fmla="*/ 235 h 235"/>
                  <a:gd name="T40" fmla="*/ 18 w 492"/>
                  <a:gd name="T41" fmla="*/ 233 h 235"/>
                  <a:gd name="T42" fmla="*/ 9 w 492"/>
                  <a:gd name="T43" fmla="*/ 227 h 235"/>
                  <a:gd name="T44" fmla="*/ 2 w 492"/>
                  <a:gd name="T45" fmla="*/ 217 h 235"/>
                  <a:gd name="T46" fmla="*/ 0 w 492"/>
                  <a:gd name="T47" fmla="*/ 205 h 235"/>
                  <a:gd name="T48" fmla="*/ 1 w 492"/>
                  <a:gd name="T49" fmla="*/ 24 h 235"/>
                  <a:gd name="T50" fmla="*/ 5 w 492"/>
                  <a:gd name="T51" fmla="*/ 14 h 235"/>
                  <a:gd name="T52" fmla="*/ 13 w 492"/>
                  <a:gd name="T53" fmla="*/ 6 h 235"/>
                  <a:gd name="T54" fmla="*/ 24 w 492"/>
                  <a:gd name="T55" fmla="*/ 1 h 235"/>
                  <a:gd name="T56" fmla="*/ 448 w 492"/>
                  <a:gd name="T57" fmla="*/ 93 h 235"/>
                  <a:gd name="T58" fmla="*/ 457 w 492"/>
                  <a:gd name="T59" fmla="*/ 141 h 235"/>
                  <a:gd name="T60" fmla="*/ 448 w 492"/>
                  <a:gd name="T61" fmla="*/ 93 h 235"/>
                  <a:gd name="T62" fmla="*/ 35 w 492"/>
                  <a:gd name="T63" fmla="*/ 35 h 235"/>
                  <a:gd name="T64" fmla="*/ 413 w 492"/>
                  <a:gd name="T65" fmla="*/ 19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2" h="235">
                    <a:moveTo>
                      <a:pt x="29" y="0"/>
                    </a:moveTo>
                    <a:lnTo>
                      <a:pt x="418" y="0"/>
                    </a:lnTo>
                    <a:lnTo>
                      <a:pt x="424" y="1"/>
                    </a:lnTo>
                    <a:lnTo>
                      <a:pt x="430" y="2"/>
                    </a:lnTo>
                    <a:lnTo>
                      <a:pt x="435" y="6"/>
                    </a:lnTo>
                    <a:lnTo>
                      <a:pt x="440" y="9"/>
                    </a:lnTo>
                    <a:lnTo>
                      <a:pt x="443" y="14"/>
                    </a:lnTo>
                    <a:lnTo>
                      <a:pt x="446" y="19"/>
                    </a:lnTo>
                    <a:lnTo>
                      <a:pt x="448" y="24"/>
                    </a:lnTo>
                    <a:lnTo>
                      <a:pt x="448" y="31"/>
                    </a:lnTo>
                    <a:lnTo>
                      <a:pt x="448" y="58"/>
                    </a:lnTo>
                    <a:lnTo>
                      <a:pt x="470" y="58"/>
                    </a:lnTo>
                    <a:lnTo>
                      <a:pt x="474" y="59"/>
                    </a:lnTo>
                    <a:lnTo>
                      <a:pt x="479" y="60"/>
                    </a:lnTo>
                    <a:lnTo>
                      <a:pt x="483" y="63"/>
                    </a:lnTo>
                    <a:lnTo>
                      <a:pt x="487" y="65"/>
                    </a:lnTo>
                    <a:lnTo>
                      <a:pt x="489" y="68"/>
                    </a:lnTo>
                    <a:lnTo>
                      <a:pt x="491" y="73"/>
                    </a:lnTo>
                    <a:lnTo>
                      <a:pt x="492" y="76"/>
                    </a:lnTo>
                    <a:lnTo>
                      <a:pt x="492" y="82"/>
                    </a:lnTo>
                    <a:lnTo>
                      <a:pt x="492" y="154"/>
                    </a:lnTo>
                    <a:lnTo>
                      <a:pt x="492" y="158"/>
                    </a:lnTo>
                    <a:lnTo>
                      <a:pt x="491" y="163"/>
                    </a:lnTo>
                    <a:lnTo>
                      <a:pt x="489" y="166"/>
                    </a:lnTo>
                    <a:lnTo>
                      <a:pt x="487" y="170"/>
                    </a:lnTo>
                    <a:lnTo>
                      <a:pt x="483" y="173"/>
                    </a:lnTo>
                    <a:lnTo>
                      <a:pt x="479" y="176"/>
                    </a:lnTo>
                    <a:lnTo>
                      <a:pt x="474" y="177"/>
                    </a:lnTo>
                    <a:lnTo>
                      <a:pt x="470" y="177"/>
                    </a:lnTo>
                    <a:lnTo>
                      <a:pt x="448" y="177"/>
                    </a:lnTo>
                    <a:lnTo>
                      <a:pt x="448" y="205"/>
                    </a:lnTo>
                    <a:lnTo>
                      <a:pt x="448" y="211"/>
                    </a:lnTo>
                    <a:lnTo>
                      <a:pt x="446" y="217"/>
                    </a:lnTo>
                    <a:lnTo>
                      <a:pt x="443" y="222"/>
                    </a:lnTo>
                    <a:lnTo>
                      <a:pt x="440" y="227"/>
                    </a:lnTo>
                    <a:lnTo>
                      <a:pt x="435" y="230"/>
                    </a:lnTo>
                    <a:lnTo>
                      <a:pt x="430" y="233"/>
                    </a:lnTo>
                    <a:lnTo>
                      <a:pt x="424" y="235"/>
                    </a:lnTo>
                    <a:lnTo>
                      <a:pt x="418" y="235"/>
                    </a:lnTo>
                    <a:lnTo>
                      <a:pt x="29" y="235"/>
                    </a:lnTo>
                    <a:lnTo>
                      <a:pt x="24" y="235"/>
                    </a:lnTo>
                    <a:lnTo>
                      <a:pt x="18" y="233"/>
                    </a:lnTo>
                    <a:lnTo>
                      <a:pt x="13" y="230"/>
                    </a:lnTo>
                    <a:lnTo>
                      <a:pt x="9" y="227"/>
                    </a:lnTo>
                    <a:lnTo>
                      <a:pt x="5" y="222"/>
                    </a:lnTo>
                    <a:lnTo>
                      <a:pt x="2" y="217"/>
                    </a:lnTo>
                    <a:lnTo>
                      <a:pt x="1" y="211"/>
                    </a:lnTo>
                    <a:lnTo>
                      <a:pt x="0" y="205"/>
                    </a:lnTo>
                    <a:lnTo>
                      <a:pt x="0" y="31"/>
                    </a:lnTo>
                    <a:lnTo>
                      <a:pt x="1" y="24"/>
                    </a:lnTo>
                    <a:lnTo>
                      <a:pt x="2" y="19"/>
                    </a:lnTo>
                    <a:lnTo>
                      <a:pt x="5" y="14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8" y="2"/>
                    </a:lnTo>
                    <a:lnTo>
                      <a:pt x="24" y="1"/>
                    </a:lnTo>
                    <a:lnTo>
                      <a:pt x="29" y="0"/>
                    </a:lnTo>
                    <a:close/>
                    <a:moveTo>
                      <a:pt x="448" y="93"/>
                    </a:moveTo>
                    <a:lnTo>
                      <a:pt x="448" y="141"/>
                    </a:lnTo>
                    <a:lnTo>
                      <a:pt x="457" y="141"/>
                    </a:lnTo>
                    <a:lnTo>
                      <a:pt x="457" y="93"/>
                    </a:lnTo>
                    <a:lnTo>
                      <a:pt x="448" y="93"/>
                    </a:lnTo>
                    <a:close/>
                    <a:moveTo>
                      <a:pt x="413" y="35"/>
                    </a:moveTo>
                    <a:lnTo>
                      <a:pt x="35" y="35"/>
                    </a:lnTo>
                    <a:lnTo>
                      <a:pt x="35" y="199"/>
                    </a:lnTo>
                    <a:lnTo>
                      <a:pt x="413" y="199"/>
                    </a:lnTo>
                    <a:lnTo>
                      <a:pt x="413" y="3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Rectangle 40">
                <a:extLst>
                  <a:ext uri="{FF2B5EF4-FFF2-40B4-BE49-F238E27FC236}">
                    <a16:creationId xmlns="" xmlns:a16="http://schemas.microsoft.com/office/drawing/2014/main" id="{99656819-25EC-44D7-83C7-F28CD1A68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266" y="890592"/>
                <a:ext cx="87312" cy="3492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41">
                <a:extLst>
                  <a:ext uri="{FF2B5EF4-FFF2-40B4-BE49-F238E27FC236}">
                    <a16:creationId xmlns="" xmlns:a16="http://schemas.microsoft.com/office/drawing/2014/main" id="{1DB11F56-352F-4993-8BB1-190B066255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4937" y="862013"/>
                <a:ext cx="52388" cy="96838"/>
              </a:xfrm>
              <a:custGeom>
                <a:avLst/>
                <a:gdLst>
                  <a:gd name="T0" fmla="*/ 25 w 200"/>
                  <a:gd name="T1" fmla="*/ 73 h 367"/>
                  <a:gd name="T2" fmla="*/ 79 w 200"/>
                  <a:gd name="T3" fmla="*/ 127 h 367"/>
                  <a:gd name="T4" fmla="*/ 80 w 200"/>
                  <a:gd name="T5" fmla="*/ 0 h 367"/>
                  <a:gd name="T6" fmla="*/ 184 w 200"/>
                  <a:gd name="T7" fmla="*/ 102 h 367"/>
                  <a:gd name="T8" fmla="*/ 196 w 200"/>
                  <a:gd name="T9" fmla="*/ 114 h 367"/>
                  <a:gd name="T10" fmla="*/ 184 w 200"/>
                  <a:gd name="T11" fmla="*/ 127 h 367"/>
                  <a:gd name="T12" fmla="*/ 131 w 200"/>
                  <a:gd name="T13" fmla="*/ 179 h 367"/>
                  <a:gd name="T14" fmla="*/ 187 w 200"/>
                  <a:gd name="T15" fmla="*/ 235 h 367"/>
                  <a:gd name="T16" fmla="*/ 200 w 200"/>
                  <a:gd name="T17" fmla="*/ 246 h 367"/>
                  <a:gd name="T18" fmla="*/ 187 w 200"/>
                  <a:gd name="T19" fmla="*/ 259 h 367"/>
                  <a:gd name="T20" fmla="*/ 110 w 200"/>
                  <a:gd name="T21" fmla="*/ 338 h 367"/>
                  <a:gd name="T22" fmla="*/ 79 w 200"/>
                  <a:gd name="T23" fmla="*/ 367 h 367"/>
                  <a:gd name="T24" fmla="*/ 79 w 200"/>
                  <a:gd name="T25" fmla="*/ 325 h 367"/>
                  <a:gd name="T26" fmla="*/ 79 w 200"/>
                  <a:gd name="T27" fmla="*/ 232 h 367"/>
                  <a:gd name="T28" fmla="*/ 29 w 200"/>
                  <a:gd name="T29" fmla="*/ 283 h 367"/>
                  <a:gd name="T30" fmla="*/ 4 w 200"/>
                  <a:gd name="T31" fmla="*/ 258 h 367"/>
                  <a:gd name="T32" fmla="*/ 79 w 200"/>
                  <a:gd name="T33" fmla="*/ 182 h 367"/>
                  <a:gd name="T34" fmla="*/ 79 w 200"/>
                  <a:gd name="T35" fmla="*/ 177 h 367"/>
                  <a:gd name="T36" fmla="*/ 0 w 200"/>
                  <a:gd name="T37" fmla="*/ 98 h 367"/>
                  <a:gd name="T38" fmla="*/ 25 w 200"/>
                  <a:gd name="T39" fmla="*/ 73 h 367"/>
                  <a:gd name="T40" fmla="*/ 150 w 200"/>
                  <a:gd name="T41" fmla="*/ 246 h 367"/>
                  <a:gd name="T42" fmla="*/ 114 w 200"/>
                  <a:gd name="T43" fmla="*/ 212 h 367"/>
                  <a:gd name="T44" fmla="*/ 114 w 200"/>
                  <a:gd name="T45" fmla="*/ 282 h 367"/>
                  <a:gd name="T46" fmla="*/ 150 w 200"/>
                  <a:gd name="T47" fmla="*/ 246 h 367"/>
                  <a:gd name="T48" fmla="*/ 114 w 200"/>
                  <a:gd name="T49" fmla="*/ 82 h 367"/>
                  <a:gd name="T50" fmla="*/ 114 w 200"/>
                  <a:gd name="T51" fmla="*/ 146 h 367"/>
                  <a:gd name="T52" fmla="*/ 146 w 200"/>
                  <a:gd name="T53" fmla="*/ 114 h 367"/>
                  <a:gd name="T54" fmla="*/ 114 w 200"/>
                  <a:gd name="T55" fmla="*/ 82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0" h="367">
                    <a:moveTo>
                      <a:pt x="25" y="73"/>
                    </a:moveTo>
                    <a:lnTo>
                      <a:pt x="79" y="127"/>
                    </a:lnTo>
                    <a:lnTo>
                      <a:pt x="80" y="0"/>
                    </a:lnTo>
                    <a:lnTo>
                      <a:pt x="184" y="102"/>
                    </a:lnTo>
                    <a:lnTo>
                      <a:pt x="196" y="114"/>
                    </a:lnTo>
                    <a:lnTo>
                      <a:pt x="184" y="127"/>
                    </a:lnTo>
                    <a:lnTo>
                      <a:pt x="131" y="179"/>
                    </a:lnTo>
                    <a:lnTo>
                      <a:pt x="187" y="235"/>
                    </a:lnTo>
                    <a:lnTo>
                      <a:pt x="200" y="246"/>
                    </a:lnTo>
                    <a:lnTo>
                      <a:pt x="187" y="259"/>
                    </a:lnTo>
                    <a:lnTo>
                      <a:pt x="110" y="338"/>
                    </a:lnTo>
                    <a:lnTo>
                      <a:pt x="79" y="367"/>
                    </a:lnTo>
                    <a:lnTo>
                      <a:pt x="79" y="325"/>
                    </a:lnTo>
                    <a:lnTo>
                      <a:pt x="79" y="232"/>
                    </a:lnTo>
                    <a:lnTo>
                      <a:pt x="29" y="283"/>
                    </a:lnTo>
                    <a:lnTo>
                      <a:pt x="4" y="258"/>
                    </a:lnTo>
                    <a:lnTo>
                      <a:pt x="79" y="182"/>
                    </a:lnTo>
                    <a:lnTo>
                      <a:pt x="79" y="177"/>
                    </a:lnTo>
                    <a:lnTo>
                      <a:pt x="0" y="98"/>
                    </a:lnTo>
                    <a:lnTo>
                      <a:pt x="25" y="73"/>
                    </a:lnTo>
                    <a:close/>
                    <a:moveTo>
                      <a:pt x="150" y="246"/>
                    </a:moveTo>
                    <a:lnTo>
                      <a:pt x="114" y="212"/>
                    </a:lnTo>
                    <a:lnTo>
                      <a:pt x="114" y="282"/>
                    </a:lnTo>
                    <a:lnTo>
                      <a:pt x="150" y="246"/>
                    </a:lnTo>
                    <a:close/>
                    <a:moveTo>
                      <a:pt x="114" y="82"/>
                    </a:moveTo>
                    <a:lnTo>
                      <a:pt x="114" y="146"/>
                    </a:lnTo>
                    <a:lnTo>
                      <a:pt x="146" y="114"/>
                    </a:lnTo>
                    <a:lnTo>
                      <a:pt x="114" y="8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="" xmlns:a16="http://schemas.microsoft.com/office/drawing/2014/main" id="{D086BC76-A383-449D-A442-D3EC3DA342D4}"/>
                </a:ext>
              </a:extLst>
            </p:cNvPr>
            <p:cNvGrpSpPr/>
            <p:nvPr/>
          </p:nvGrpSpPr>
          <p:grpSpPr>
            <a:xfrm>
              <a:off x="1589659" y="5705512"/>
              <a:ext cx="433716" cy="433716"/>
              <a:chOff x="5940539" y="5094371"/>
              <a:chExt cx="371944" cy="371944"/>
            </a:xfrm>
          </p:grpSpPr>
          <p:sp>
            <p:nvSpPr>
              <p:cNvPr id="37" name="Freeform 33">
                <a:extLst>
                  <a:ext uri="{FF2B5EF4-FFF2-40B4-BE49-F238E27FC236}">
                    <a16:creationId xmlns="" xmlns:a16="http://schemas.microsoft.com/office/drawing/2014/main" id="{392E6529-4F9B-487A-A337-95C986E01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0539" y="5094371"/>
                <a:ext cx="371944" cy="371944"/>
              </a:xfrm>
              <a:custGeom>
                <a:avLst/>
                <a:gdLst>
                  <a:gd name="T0" fmla="*/ 904 w 1639"/>
                  <a:gd name="T1" fmla="*/ 5 h 1638"/>
                  <a:gd name="T2" fmla="*/ 1025 w 1639"/>
                  <a:gd name="T3" fmla="*/ 27 h 1638"/>
                  <a:gd name="T4" fmla="*/ 1139 w 1639"/>
                  <a:gd name="T5" fmla="*/ 64 h 1638"/>
                  <a:gd name="T6" fmla="*/ 1245 w 1639"/>
                  <a:gd name="T7" fmla="*/ 119 h 1638"/>
                  <a:gd name="T8" fmla="*/ 1342 w 1639"/>
                  <a:gd name="T9" fmla="*/ 187 h 1638"/>
                  <a:gd name="T10" fmla="*/ 1427 w 1639"/>
                  <a:gd name="T11" fmla="*/ 268 h 1638"/>
                  <a:gd name="T12" fmla="*/ 1500 w 1639"/>
                  <a:gd name="T13" fmla="*/ 362 h 1638"/>
                  <a:gd name="T14" fmla="*/ 1560 w 1639"/>
                  <a:gd name="T15" fmla="*/ 464 h 1638"/>
                  <a:gd name="T16" fmla="*/ 1603 w 1639"/>
                  <a:gd name="T17" fmla="*/ 576 h 1638"/>
                  <a:gd name="T18" fmla="*/ 1630 w 1639"/>
                  <a:gd name="T19" fmla="*/ 695 h 1638"/>
                  <a:gd name="T20" fmla="*/ 1639 w 1639"/>
                  <a:gd name="T21" fmla="*/ 820 h 1638"/>
                  <a:gd name="T22" fmla="*/ 1630 w 1639"/>
                  <a:gd name="T23" fmla="*/ 944 h 1638"/>
                  <a:gd name="T24" fmla="*/ 1603 w 1639"/>
                  <a:gd name="T25" fmla="*/ 1063 h 1638"/>
                  <a:gd name="T26" fmla="*/ 1560 w 1639"/>
                  <a:gd name="T27" fmla="*/ 1174 h 1638"/>
                  <a:gd name="T28" fmla="*/ 1500 w 1639"/>
                  <a:gd name="T29" fmla="*/ 1278 h 1638"/>
                  <a:gd name="T30" fmla="*/ 1427 w 1639"/>
                  <a:gd name="T31" fmla="*/ 1371 h 1638"/>
                  <a:gd name="T32" fmla="*/ 1342 w 1639"/>
                  <a:gd name="T33" fmla="*/ 1452 h 1638"/>
                  <a:gd name="T34" fmla="*/ 1245 w 1639"/>
                  <a:gd name="T35" fmla="*/ 1520 h 1638"/>
                  <a:gd name="T36" fmla="*/ 1139 w 1639"/>
                  <a:gd name="T37" fmla="*/ 1575 h 1638"/>
                  <a:gd name="T38" fmla="*/ 1025 w 1639"/>
                  <a:gd name="T39" fmla="*/ 1613 h 1638"/>
                  <a:gd name="T40" fmla="*/ 904 w 1639"/>
                  <a:gd name="T41" fmla="*/ 1635 h 1638"/>
                  <a:gd name="T42" fmla="*/ 778 w 1639"/>
                  <a:gd name="T43" fmla="*/ 1637 h 1638"/>
                  <a:gd name="T44" fmla="*/ 655 w 1639"/>
                  <a:gd name="T45" fmla="*/ 1623 h 1638"/>
                  <a:gd name="T46" fmla="*/ 539 w 1639"/>
                  <a:gd name="T47" fmla="*/ 1589 h 1638"/>
                  <a:gd name="T48" fmla="*/ 429 w 1639"/>
                  <a:gd name="T49" fmla="*/ 1540 h 1638"/>
                  <a:gd name="T50" fmla="*/ 330 w 1639"/>
                  <a:gd name="T51" fmla="*/ 1477 h 1638"/>
                  <a:gd name="T52" fmla="*/ 241 w 1639"/>
                  <a:gd name="T53" fmla="*/ 1399 h 1638"/>
                  <a:gd name="T54" fmla="*/ 163 w 1639"/>
                  <a:gd name="T55" fmla="*/ 1310 h 1638"/>
                  <a:gd name="T56" fmla="*/ 100 w 1639"/>
                  <a:gd name="T57" fmla="*/ 1210 h 1638"/>
                  <a:gd name="T58" fmla="*/ 51 w 1639"/>
                  <a:gd name="T59" fmla="*/ 1102 h 1638"/>
                  <a:gd name="T60" fmla="*/ 17 w 1639"/>
                  <a:gd name="T61" fmla="*/ 985 h 1638"/>
                  <a:gd name="T62" fmla="*/ 1 w 1639"/>
                  <a:gd name="T63" fmla="*/ 862 h 1638"/>
                  <a:gd name="T64" fmla="*/ 5 w 1639"/>
                  <a:gd name="T65" fmla="*/ 736 h 1638"/>
                  <a:gd name="T66" fmla="*/ 27 w 1639"/>
                  <a:gd name="T67" fmla="*/ 615 h 1638"/>
                  <a:gd name="T68" fmla="*/ 65 w 1639"/>
                  <a:gd name="T69" fmla="*/ 501 h 1638"/>
                  <a:gd name="T70" fmla="*/ 119 w 1639"/>
                  <a:gd name="T71" fmla="*/ 395 h 1638"/>
                  <a:gd name="T72" fmla="*/ 187 w 1639"/>
                  <a:gd name="T73" fmla="*/ 299 h 1638"/>
                  <a:gd name="T74" fmla="*/ 270 w 1639"/>
                  <a:gd name="T75" fmla="*/ 213 h 1638"/>
                  <a:gd name="T76" fmla="*/ 362 w 1639"/>
                  <a:gd name="T77" fmla="*/ 141 h 1638"/>
                  <a:gd name="T78" fmla="*/ 465 w 1639"/>
                  <a:gd name="T79" fmla="*/ 81 h 1638"/>
                  <a:gd name="T80" fmla="*/ 576 w 1639"/>
                  <a:gd name="T81" fmla="*/ 37 h 1638"/>
                  <a:gd name="T82" fmla="*/ 695 w 1639"/>
                  <a:gd name="T83" fmla="*/ 9 h 1638"/>
                  <a:gd name="T84" fmla="*/ 820 w 1639"/>
                  <a:gd name="T85" fmla="*/ 0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39" h="1638">
                    <a:moveTo>
                      <a:pt x="820" y="0"/>
                    </a:moveTo>
                    <a:lnTo>
                      <a:pt x="863" y="1"/>
                    </a:lnTo>
                    <a:lnTo>
                      <a:pt x="904" y="5"/>
                    </a:lnTo>
                    <a:lnTo>
                      <a:pt x="945" y="9"/>
                    </a:lnTo>
                    <a:lnTo>
                      <a:pt x="986" y="17"/>
                    </a:lnTo>
                    <a:lnTo>
                      <a:pt x="1025" y="27"/>
                    </a:lnTo>
                    <a:lnTo>
                      <a:pt x="1063" y="37"/>
                    </a:lnTo>
                    <a:lnTo>
                      <a:pt x="1102" y="50"/>
                    </a:lnTo>
                    <a:lnTo>
                      <a:pt x="1139" y="64"/>
                    </a:lnTo>
                    <a:lnTo>
                      <a:pt x="1175" y="81"/>
                    </a:lnTo>
                    <a:lnTo>
                      <a:pt x="1211" y="99"/>
                    </a:lnTo>
                    <a:lnTo>
                      <a:pt x="1245" y="119"/>
                    </a:lnTo>
                    <a:lnTo>
                      <a:pt x="1279" y="141"/>
                    </a:lnTo>
                    <a:lnTo>
                      <a:pt x="1311" y="163"/>
                    </a:lnTo>
                    <a:lnTo>
                      <a:pt x="1342" y="187"/>
                    </a:lnTo>
                    <a:lnTo>
                      <a:pt x="1371" y="213"/>
                    </a:lnTo>
                    <a:lnTo>
                      <a:pt x="1400" y="240"/>
                    </a:lnTo>
                    <a:lnTo>
                      <a:pt x="1427" y="268"/>
                    </a:lnTo>
                    <a:lnTo>
                      <a:pt x="1452" y="299"/>
                    </a:lnTo>
                    <a:lnTo>
                      <a:pt x="1477" y="330"/>
                    </a:lnTo>
                    <a:lnTo>
                      <a:pt x="1500" y="362"/>
                    </a:lnTo>
                    <a:lnTo>
                      <a:pt x="1521" y="395"/>
                    </a:lnTo>
                    <a:lnTo>
                      <a:pt x="1541" y="429"/>
                    </a:lnTo>
                    <a:lnTo>
                      <a:pt x="1560" y="464"/>
                    </a:lnTo>
                    <a:lnTo>
                      <a:pt x="1576" y="501"/>
                    </a:lnTo>
                    <a:lnTo>
                      <a:pt x="1590" y="538"/>
                    </a:lnTo>
                    <a:lnTo>
                      <a:pt x="1603" y="576"/>
                    </a:lnTo>
                    <a:lnTo>
                      <a:pt x="1614" y="615"/>
                    </a:lnTo>
                    <a:lnTo>
                      <a:pt x="1623" y="655"/>
                    </a:lnTo>
                    <a:lnTo>
                      <a:pt x="1630" y="695"/>
                    </a:lnTo>
                    <a:lnTo>
                      <a:pt x="1636" y="736"/>
                    </a:lnTo>
                    <a:lnTo>
                      <a:pt x="1638" y="778"/>
                    </a:lnTo>
                    <a:lnTo>
                      <a:pt x="1639" y="820"/>
                    </a:lnTo>
                    <a:lnTo>
                      <a:pt x="1638" y="862"/>
                    </a:lnTo>
                    <a:lnTo>
                      <a:pt x="1636" y="903"/>
                    </a:lnTo>
                    <a:lnTo>
                      <a:pt x="1630" y="944"/>
                    </a:lnTo>
                    <a:lnTo>
                      <a:pt x="1623" y="985"/>
                    </a:lnTo>
                    <a:lnTo>
                      <a:pt x="1614" y="1024"/>
                    </a:lnTo>
                    <a:lnTo>
                      <a:pt x="1603" y="1063"/>
                    </a:lnTo>
                    <a:lnTo>
                      <a:pt x="1590" y="1102"/>
                    </a:lnTo>
                    <a:lnTo>
                      <a:pt x="1576" y="1138"/>
                    </a:lnTo>
                    <a:lnTo>
                      <a:pt x="1560" y="1174"/>
                    </a:lnTo>
                    <a:lnTo>
                      <a:pt x="1541" y="1210"/>
                    </a:lnTo>
                    <a:lnTo>
                      <a:pt x="1521" y="1244"/>
                    </a:lnTo>
                    <a:lnTo>
                      <a:pt x="1500" y="1278"/>
                    </a:lnTo>
                    <a:lnTo>
                      <a:pt x="1477" y="1310"/>
                    </a:lnTo>
                    <a:lnTo>
                      <a:pt x="1452" y="1341"/>
                    </a:lnTo>
                    <a:lnTo>
                      <a:pt x="1427" y="1371"/>
                    </a:lnTo>
                    <a:lnTo>
                      <a:pt x="1400" y="1399"/>
                    </a:lnTo>
                    <a:lnTo>
                      <a:pt x="1371" y="1426"/>
                    </a:lnTo>
                    <a:lnTo>
                      <a:pt x="1342" y="1452"/>
                    </a:lnTo>
                    <a:lnTo>
                      <a:pt x="1311" y="1477"/>
                    </a:lnTo>
                    <a:lnTo>
                      <a:pt x="1279" y="1499"/>
                    </a:lnTo>
                    <a:lnTo>
                      <a:pt x="1245" y="1520"/>
                    </a:lnTo>
                    <a:lnTo>
                      <a:pt x="1211" y="1540"/>
                    </a:lnTo>
                    <a:lnTo>
                      <a:pt x="1175" y="1558"/>
                    </a:lnTo>
                    <a:lnTo>
                      <a:pt x="1139" y="1575"/>
                    </a:lnTo>
                    <a:lnTo>
                      <a:pt x="1102" y="1589"/>
                    </a:lnTo>
                    <a:lnTo>
                      <a:pt x="1063" y="1602"/>
                    </a:lnTo>
                    <a:lnTo>
                      <a:pt x="1025" y="1613"/>
                    </a:lnTo>
                    <a:lnTo>
                      <a:pt x="986" y="1623"/>
                    </a:lnTo>
                    <a:lnTo>
                      <a:pt x="945" y="1629"/>
                    </a:lnTo>
                    <a:lnTo>
                      <a:pt x="904" y="1635"/>
                    </a:lnTo>
                    <a:lnTo>
                      <a:pt x="863" y="1637"/>
                    </a:lnTo>
                    <a:lnTo>
                      <a:pt x="820" y="1638"/>
                    </a:lnTo>
                    <a:lnTo>
                      <a:pt x="778" y="1637"/>
                    </a:lnTo>
                    <a:lnTo>
                      <a:pt x="736" y="1635"/>
                    </a:lnTo>
                    <a:lnTo>
                      <a:pt x="695" y="1629"/>
                    </a:lnTo>
                    <a:lnTo>
                      <a:pt x="655" y="1623"/>
                    </a:lnTo>
                    <a:lnTo>
                      <a:pt x="615" y="1613"/>
                    </a:lnTo>
                    <a:lnTo>
                      <a:pt x="576" y="1602"/>
                    </a:lnTo>
                    <a:lnTo>
                      <a:pt x="539" y="1589"/>
                    </a:lnTo>
                    <a:lnTo>
                      <a:pt x="501" y="1575"/>
                    </a:lnTo>
                    <a:lnTo>
                      <a:pt x="465" y="1558"/>
                    </a:lnTo>
                    <a:lnTo>
                      <a:pt x="429" y="1540"/>
                    </a:lnTo>
                    <a:lnTo>
                      <a:pt x="395" y="1520"/>
                    </a:lnTo>
                    <a:lnTo>
                      <a:pt x="362" y="1499"/>
                    </a:lnTo>
                    <a:lnTo>
                      <a:pt x="330" y="1477"/>
                    </a:lnTo>
                    <a:lnTo>
                      <a:pt x="299" y="1452"/>
                    </a:lnTo>
                    <a:lnTo>
                      <a:pt x="270" y="1426"/>
                    </a:lnTo>
                    <a:lnTo>
                      <a:pt x="241" y="1399"/>
                    </a:lnTo>
                    <a:lnTo>
                      <a:pt x="214" y="1371"/>
                    </a:lnTo>
                    <a:lnTo>
                      <a:pt x="187" y="1341"/>
                    </a:lnTo>
                    <a:lnTo>
                      <a:pt x="163" y="1310"/>
                    </a:lnTo>
                    <a:lnTo>
                      <a:pt x="141" y="1278"/>
                    </a:lnTo>
                    <a:lnTo>
                      <a:pt x="119" y="1244"/>
                    </a:lnTo>
                    <a:lnTo>
                      <a:pt x="100" y="1210"/>
                    </a:lnTo>
                    <a:lnTo>
                      <a:pt x="81" y="1174"/>
                    </a:lnTo>
                    <a:lnTo>
                      <a:pt x="65" y="1138"/>
                    </a:lnTo>
                    <a:lnTo>
                      <a:pt x="51" y="1102"/>
                    </a:lnTo>
                    <a:lnTo>
                      <a:pt x="37" y="1063"/>
                    </a:lnTo>
                    <a:lnTo>
                      <a:pt x="27" y="1024"/>
                    </a:lnTo>
                    <a:lnTo>
                      <a:pt x="17" y="985"/>
                    </a:lnTo>
                    <a:lnTo>
                      <a:pt x="9" y="944"/>
                    </a:lnTo>
                    <a:lnTo>
                      <a:pt x="5" y="903"/>
                    </a:lnTo>
                    <a:lnTo>
                      <a:pt x="1" y="862"/>
                    </a:lnTo>
                    <a:lnTo>
                      <a:pt x="0" y="820"/>
                    </a:lnTo>
                    <a:lnTo>
                      <a:pt x="1" y="778"/>
                    </a:lnTo>
                    <a:lnTo>
                      <a:pt x="5" y="736"/>
                    </a:lnTo>
                    <a:lnTo>
                      <a:pt x="9" y="695"/>
                    </a:lnTo>
                    <a:lnTo>
                      <a:pt x="17" y="655"/>
                    </a:lnTo>
                    <a:lnTo>
                      <a:pt x="27" y="615"/>
                    </a:lnTo>
                    <a:lnTo>
                      <a:pt x="37" y="576"/>
                    </a:lnTo>
                    <a:lnTo>
                      <a:pt x="51" y="538"/>
                    </a:lnTo>
                    <a:lnTo>
                      <a:pt x="65" y="501"/>
                    </a:lnTo>
                    <a:lnTo>
                      <a:pt x="81" y="464"/>
                    </a:lnTo>
                    <a:lnTo>
                      <a:pt x="100" y="429"/>
                    </a:lnTo>
                    <a:lnTo>
                      <a:pt x="119" y="395"/>
                    </a:lnTo>
                    <a:lnTo>
                      <a:pt x="141" y="362"/>
                    </a:lnTo>
                    <a:lnTo>
                      <a:pt x="163" y="330"/>
                    </a:lnTo>
                    <a:lnTo>
                      <a:pt x="187" y="299"/>
                    </a:lnTo>
                    <a:lnTo>
                      <a:pt x="214" y="268"/>
                    </a:lnTo>
                    <a:lnTo>
                      <a:pt x="241" y="240"/>
                    </a:lnTo>
                    <a:lnTo>
                      <a:pt x="270" y="213"/>
                    </a:lnTo>
                    <a:lnTo>
                      <a:pt x="299" y="187"/>
                    </a:lnTo>
                    <a:lnTo>
                      <a:pt x="330" y="163"/>
                    </a:lnTo>
                    <a:lnTo>
                      <a:pt x="362" y="141"/>
                    </a:lnTo>
                    <a:lnTo>
                      <a:pt x="395" y="119"/>
                    </a:lnTo>
                    <a:lnTo>
                      <a:pt x="429" y="99"/>
                    </a:lnTo>
                    <a:lnTo>
                      <a:pt x="465" y="81"/>
                    </a:lnTo>
                    <a:lnTo>
                      <a:pt x="501" y="64"/>
                    </a:lnTo>
                    <a:lnTo>
                      <a:pt x="539" y="50"/>
                    </a:lnTo>
                    <a:lnTo>
                      <a:pt x="576" y="37"/>
                    </a:lnTo>
                    <a:lnTo>
                      <a:pt x="615" y="27"/>
                    </a:lnTo>
                    <a:lnTo>
                      <a:pt x="655" y="17"/>
                    </a:lnTo>
                    <a:lnTo>
                      <a:pt x="695" y="9"/>
                    </a:lnTo>
                    <a:lnTo>
                      <a:pt x="736" y="5"/>
                    </a:lnTo>
                    <a:lnTo>
                      <a:pt x="778" y="1"/>
                    </a:lnTo>
                    <a:lnTo>
                      <a:pt x="820" y="0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chemeClr val="bg1">
                      <a:alpha val="0"/>
                    </a:schemeClr>
                  </a:gs>
                  <a:gs pos="0">
                    <a:schemeClr val="bg1">
                      <a:alpha val="46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4">
                <a:extLst>
                  <a:ext uri="{FF2B5EF4-FFF2-40B4-BE49-F238E27FC236}">
                    <a16:creationId xmlns="" xmlns:a16="http://schemas.microsoft.com/office/drawing/2014/main" id="{FFA620D5-6906-452A-931E-F468C4901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439" y="5105271"/>
                <a:ext cx="351507" cy="351507"/>
              </a:xfrm>
              <a:custGeom>
                <a:avLst/>
                <a:gdLst>
                  <a:gd name="T0" fmla="*/ 853 w 1548"/>
                  <a:gd name="T1" fmla="*/ 4 h 1547"/>
                  <a:gd name="T2" fmla="*/ 967 w 1548"/>
                  <a:gd name="T3" fmla="*/ 25 h 1547"/>
                  <a:gd name="T4" fmla="*/ 1076 w 1548"/>
                  <a:gd name="T5" fmla="*/ 61 h 1547"/>
                  <a:gd name="T6" fmla="*/ 1176 w 1548"/>
                  <a:gd name="T7" fmla="*/ 112 h 1547"/>
                  <a:gd name="T8" fmla="*/ 1266 w 1548"/>
                  <a:gd name="T9" fmla="*/ 177 h 1547"/>
                  <a:gd name="T10" fmla="*/ 1347 w 1548"/>
                  <a:gd name="T11" fmla="*/ 254 h 1547"/>
                  <a:gd name="T12" fmla="*/ 1415 w 1548"/>
                  <a:gd name="T13" fmla="*/ 341 h 1547"/>
                  <a:gd name="T14" fmla="*/ 1471 w 1548"/>
                  <a:gd name="T15" fmla="*/ 439 h 1547"/>
                  <a:gd name="T16" fmla="*/ 1514 w 1548"/>
                  <a:gd name="T17" fmla="*/ 544 h 1547"/>
                  <a:gd name="T18" fmla="*/ 1539 w 1548"/>
                  <a:gd name="T19" fmla="*/ 655 h 1547"/>
                  <a:gd name="T20" fmla="*/ 1548 w 1548"/>
                  <a:gd name="T21" fmla="*/ 774 h 1547"/>
                  <a:gd name="T22" fmla="*/ 1539 w 1548"/>
                  <a:gd name="T23" fmla="*/ 891 h 1547"/>
                  <a:gd name="T24" fmla="*/ 1514 w 1548"/>
                  <a:gd name="T25" fmla="*/ 1003 h 1547"/>
                  <a:gd name="T26" fmla="*/ 1471 w 1548"/>
                  <a:gd name="T27" fmla="*/ 1109 h 1547"/>
                  <a:gd name="T28" fmla="*/ 1415 w 1548"/>
                  <a:gd name="T29" fmla="*/ 1206 h 1547"/>
                  <a:gd name="T30" fmla="*/ 1347 w 1548"/>
                  <a:gd name="T31" fmla="*/ 1294 h 1547"/>
                  <a:gd name="T32" fmla="*/ 1266 w 1548"/>
                  <a:gd name="T33" fmla="*/ 1370 h 1547"/>
                  <a:gd name="T34" fmla="*/ 1176 w 1548"/>
                  <a:gd name="T35" fmla="*/ 1435 h 1547"/>
                  <a:gd name="T36" fmla="*/ 1076 w 1548"/>
                  <a:gd name="T37" fmla="*/ 1486 h 1547"/>
                  <a:gd name="T38" fmla="*/ 967 w 1548"/>
                  <a:gd name="T39" fmla="*/ 1523 h 1547"/>
                  <a:gd name="T40" fmla="*/ 853 w 1548"/>
                  <a:gd name="T41" fmla="*/ 1543 h 1547"/>
                  <a:gd name="T42" fmla="*/ 735 w 1548"/>
                  <a:gd name="T43" fmla="*/ 1546 h 1547"/>
                  <a:gd name="T44" fmla="*/ 618 w 1548"/>
                  <a:gd name="T45" fmla="*/ 1531 h 1547"/>
                  <a:gd name="T46" fmla="*/ 509 w 1548"/>
                  <a:gd name="T47" fmla="*/ 1500 h 1547"/>
                  <a:gd name="T48" fmla="*/ 405 w 1548"/>
                  <a:gd name="T49" fmla="*/ 1453 h 1547"/>
                  <a:gd name="T50" fmla="*/ 311 w 1548"/>
                  <a:gd name="T51" fmla="*/ 1393 h 1547"/>
                  <a:gd name="T52" fmla="*/ 227 w 1548"/>
                  <a:gd name="T53" fmla="*/ 1320 h 1547"/>
                  <a:gd name="T54" fmla="*/ 154 w 1548"/>
                  <a:gd name="T55" fmla="*/ 1237 h 1547"/>
                  <a:gd name="T56" fmla="*/ 94 w 1548"/>
                  <a:gd name="T57" fmla="*/ 1142 h 1547"/>
                  <a:gd name="T58" fmla="*/ 48 w 1548"/>
                  <a:gd name="T59" fmla="*/ 1040 h 1547"/>
                  <a:gd name="T60" fmla="*/ 16 w 1548"/>
                  <a:gd name="T61" fmla="*/ 929 h 1547"/>
                  <a:gd name="T62" fmla="*/ 1 w 1548"/>
                  <a:gd name="T63" fmla="*/ 814 h 1547"/>
                  <a:gd name="T64" fmla="*/ 5 w 1548"/>
                  <a:gd name="T65" fmla="*/ 694 h 1547"/>
                  <a:gd name="T66" fmla="*/ 25 w 1548"/>
                  <a:gd name="T67" fmla="*/ 580 h 1547"/>
                  <a:gd name="T68" fmla="*/ 62 w 1548"/>
                  <a:gd name="T69" fmla="*/ 473 h 1547"/>
                  <a:gd name="T70" fmla="*/ 113 w 1548"/>
                  <a:gd name="T71" fmla="*/ 373 h 1547"/>
                  <a:gd name="T72" fmla="*/ 177 w 1548"/>
                  <a:gd name="T73" fmla="*/ 281 h 1547"/>
                  <a:gd name="T74" fmla="*/ 254 w 1548"/>
                  <a:gd name="T75" fmla="*/ 202 h 1547"/>
                  <a:gd name="T76" fmla="*/ 341 w 1548"/>
                  <a:gd name="T77" fmla="*/ 132 h 1547"/>
                  <a:gd name="T78" fmla="*/ 439 w 1548"/>
                  <a:gd name="T79" fmla="*/ 76 h 1547"/>
                  <a:gd name="T80" fmla="*/ 544 w 1548"/>
                  <a:gd name="T81" fmla="*/ 35 h 1547"/>
                  <a:gd name="T82" fmla="*/ 656 w 1548"/>
                  <a:gd name="T83" fmla="*/ 9 h 1547"/>
                  <a:gd name="T84" fmla="*/ 774 w 1548"/>
                  <a:gd name="T85" fmla="*/ 0 h 1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48" h="1547">
                    <a:moveTo>
                      <a:pt x="774" y="0"/>
                    </a:moveTo>
                    <a:lnTo>
                      <a:pt x="814" y="1"/>
                    </a:lnTo>
                    <a:lnTo>
                      <a:pt x="853" y="4"/>
                    </a:lnTo>
                    <a:lnTo>
                      <a:pt x="892" y="9"/>
                    </a:lnTo>
                    <a:lnTo>
                      <a:pt x="930" y="16"/>
                    </a:lnTo>
                    <a:lnTo>
                      <a:pt x="967" y="25"/>
                    </a:lnTo>
                    <a:lnTo>
                      <a:pt x="1004" y="35"/>
                    </a:lnTo>
                    <a:lnTo>
                      <a:pt x="1040" y="47"/>
                    </a:lnTo>
                    <a:lnTo>
                      <a:pt x="1076" y="61"/>
                    </a:lnTo>
                    <a:lnTo>
                      <a:pt x="1110" y="76"/>
                    </a:lnTo>
                    <a:lnTo>
                      <a:pt x="1143" y="93"/>
                    </a:lnTo>
                    <a:lnTo>
                      <a:pt x="1176" y="112"/>
                    </a:lnTo>
                    <a:lnTo>
                      <a:pt x="1207" y="132"/>
                    </a:lnTo>
                    <a:lnTo>
                      <a:pt x="1238" y="154"/>
                    </a:lnTo>
                    <a:lnTo>
                      <a:pt x="1266" y="177"/>
                    </a:lnTo>
                    <a:lnTo>
                      <a:pt x="1295" y="202"/>
                    </a:lnTo>
                    <a:lnTo>
                      <a:pt x="1321" y="227"/>
                    </a:lnTo>
                    <a:lnTo>
                      <a:pt x="1347" y="254"/>
                    </a:lnTo>
                    <a:lnTo>
                      <a:pt x="1371" y="281"/>
                    </a:lnTo>
                    <a:lnTo>
                      <a:pt x="1394" y="311"/>
                    </a:lnTo>
                    <a:lnTo>
                      <a:pt x="1415" y="341"/>
                    </a:lnTo>
                    <a:lnTo>
                      <a:pt x="1436" y="373"/>
                    </a:lnTo>
                    <a:lnTo>
                      <a:pt x="1454" y="405"/>
                    </a:lnTo>
                    <a:lnTo>
                      <a:pt x="1471" y="439"/>
                    </a:lnTo>
                    <a:lnTo>
                      <a:pt x="1487" y="473"/>
                    </a:lnTo>
                    <a:lnTo>
                      <a:pt x="1501" y="507"/>
                    </a:lnTo>
                    <a:lnTo>
                      <a:pt x="1514" y="544"/>
                    </a:lnTo>
                    <a:lnTo>
                      <a:pt x="1524" y="580"/>
                    </a:lnTo>
                    <a:lnTo>
                      <a:pt x="1532" y="618"/>
                    </a:lnTo>
                    <a:lnTo>
                      <a:pt x="1539" y="655"/>
                    </a:lnTo>
                    <a:lnTo>
                      <a:pt x="1544" y="694"/>
                    </a:lnTo>
                    <a:lnTo>
                      <a:pt x="1547" y="734"/>
                    </a:lnTo>
                    <a:lnTo>
                      <a:pt x="1548" y="774"/>
                    </a:lnTo>
                    <a:lnTo>
                      <a:pt x="1547" y="814"/>
                    </a:lnTo>
                    <a:lnTo>
                      <a:pt x="1544" y="853"/>
                    </a:lnTo>
                    <a:lnTo>
                      <a:pt x="1539" y="891"/>
                    </a:lnTo>
                    <a:lnTo>
                      <a:pt x="1532" y="929"/>
                    </a:lnTo>
                    <a:lnTo>
                      <a:pt x="1524" y="967"/>
                    </a:lnTo>
                    <a:lnTo>
                      <a:pt x="1514" y="1003"/>
                    </a:lnTo>
                    <a:lnTo>
                      <a:pt x="1501" y="1040"/>
                    </a:lnTo>
                    <a:lnTo>
                      <a:pt x="1487" y="1075"/>
                    </a:lnTo>
                    <a:lnTo>
                      <a:pt x="1471" y="1109"/>
                    </a:lnTo>
                    <a:lnTo>
                      <a:pt x="1454" y="1142"/>
                    </a:lnTo>
                    <a:lnTo>
                      <a:pt x="1436" y="1174"/>
                    </a:lnTo>
                    <a:lnTo>
                      <a:pt x="1415" y="1206"/>
                    </a:lnTo>
                    <a:lnTo>
                      <a:pt x="1394" y="1237"/>
                    </a:lnTo>
                    <a:lnTo>
                      <a:pt x="1371" y="1265"/>
                    </a:lnTo>
                    <a:lnTo>
                      <a:pt x="1347" y="1294"/>
                    </a:lnTo>
                    <a:lnTo>
                      <a:pt x="1321" y="1320"/>
                    </a:lnTo>
                    <a:lnTo>
                      <a:pt x="1295" y="1346"/>
                    </a:lnTo>
                    <a:lnTo>
                      <a:pt x="1266" y="1370"/>
                    </a:lnTo>
                    <a:lnTo>
                      <a:pt x="1238" y="1393"/>
                    </a:lnTo>
                    <a:lnTo>
                      <a:pt x="1207" y="1415"/>
                    </a:lnTo>
                    <a:lnTo>
                      <a:pt x="1176" y="1435"/>
                    </a:lnTo>
                    <a:lnTo>
                      <a:pt x="1143" y="1453"/>
                    </a:lnTo>
                    <a:lnTo>
                      <a:pt x="1110" y="1470"/>
                    </a:lnTo>
                    <a:lnTo>
                      <a:pt x="1076" y="1486"/>
                    </a:lnTo>
                    <a:lnTo>
                      <a:pt x="1040" y="1500"/>
                    </a:lnTo>
                    <a:lnTo>
                      <a:pt x="1004" y="1513"/>
                    </a:lnTo>
                    <a:lnTo>
                      <a:pt x="967" y="1523"/>
                    </a:lnTo>
                    <a:lnTo>
                      <a:pt x="930" y="1531"/>
                    </a:lnTo>
                    <a:lnTo>
                      <a:pt x="892" y="1538"/>
                    </a:lnTo>
                    <a:lnTo>
                      <a:pt x="853" y="1543"/>
                    </a:lnTo>
                    <a:lnTo>
                      <a:pt x="814" y="1546"/>
                    </a:lnTo>
                    <a:lnTo>
                      <a:pt x="774" y="1547"/>
                    </a:lnTo>
                    <a:lnTo>
                      <a:pt x="735" y="1546"/>
                    </a:lnTo>
                    <a:lnTo>
                      <a:pt x="695" y="1543"/>
                    </a:lnTo>
                    <a:lnTo>
                      <a:pt x="656" y="1538"/>
                    </a:lnTo>
                    <a:lnTo>
                      <a:pt x="618" y="1531"/>
                    </a:lnTo>
                    <a:lnTo>
                      <a:pt x="581" y="1523"/>
                    </a:lnTo>
                    <a:lnTo>
                      <a:pt x="544" y="1513"/>
                    </a:lnTo>
                    <a:lnTo>
                      <a:pt x="509" y="1500"/>
                    </a:lnTo>
                    <a:lnTo>
                      <a:pt x="473" y="1486"/>
                    </a:lnTo>
                    <a:lnTo>
                      <a:pt x="439" y="1470"/>
                    </a:lnTo>
                    <a:lnTo>
                      <a:pt x="405" y="1453"/>
                    </a:lnTo>
                    <a:lnTo>
                      <a:pt x="373" y="1435"/>
                    </a:lnTo>
                    <a:lnTo>
                      <a:pt x="341" y="1415"/>
                    </a:lnTo>
                    <a:lnTo>
                      <a:pt x="311" y="1393"/>
                    </a:lnTo>
                    <a:lnTo>
                      <a:pt x="282" y="1370"/>
                    </a:lnTo>
                    <a:lnTo>
                      <a:pt x="254" y="1346"/>
                    </a:lnTo>
                    <a:lnTo>
                      <a:pt x="227" y="1320"/>
                    </a:lnTo>
                    <a:lnTo>
                      <a:pt x="202" y="1294"/>
                    </a:lnTo>
                    <a:lnTo>
                      <a:pt x="177" y="1265"/>
                    </a:lnTo>
                    <a:lnTo>
                      <a:pt x="154" y="1237"/>
                    </a:lnTo>
                    <a:lnTo>
                      <a:pt x="132" y="1206"/>
                    </a:lnTo>
                    <a:lnTo>
                      <a:pt x="113" y="1174"/>
                    </a:lnTo>
                    <a:lnTo>
                      <a:pt x="94" y="1142"/>
                    </a:lnTo>
                    <a:lnTo>
                      <a:pt x="76" y="1109"/>
                    </a:lnTo>
                    <a:lnTo>
                      <a:pt x="62" y="1075"/>
                    </a:lnTo>
                    <a:lnTo>
                      <a:pt x="48" y="1040"/>
                    </a:lnTo>
                    <a:lnTo>
                      <a:pt x="35" y="1003"/>
                    </a:lnTo>
                    <a:lnTo>
                      <a:pt x="25" y="967"/>
                    </a:lnTo>
                    <a:lnTo>
                      <a:pt x="16" y="929"/>
                    </a:lnTo>
                    <a:lnTo>
                      <a:pt x="9" y="891"/>
                    </a:lnTo>
                    <a:lnTo>
                      <a:pt x="5" y="853"/>
                    </a:lnTo>
                    <a:lnTo>
                      <a:pt x="1" y="814"/>
                    </a:lnTo>
                    <a:lnTo>
                      <a:pt x="0" y="774"/>
                    </a:lnTo>
                    <a:lnTo>
                      <a:pt x="1" y="734"/>
                    </a:lnTo>
                    <a:lnTo>
                      <a:pt x="5" y="694"/>
                    </a:lnTo>
                    <a:lnTo>
                      <a:pt x="9" y="655"/>
                    </a:lnTo>
                    <a:lnTo>
                      <a:pt x="16" y="618"/>
                    </a:lnTo>
                    <a:lnTo>
                      <a:pt x="25" y="580"/>
                    </a:lnTo>
                    <a:lnTo>
                      <a:pt x="35" y="544"/>
                    </a:lnTo>
                    <a:lnTo>
                      <a:pt x="48" y="507"/>
                    </a:lnTo>
                    <a:lnTo>
                      <a:pt x="62" y="473"/>
                    </a:lnTo>
                    <a:lnTo>
                      <a:pt x="76" y="439"/>
                    </a:lnTo>
                    <a:lnTo>
                      <a:pt x="94" y="405"/>
                    </a:lnTo>
                    <a:lnTo>
                      <a:pt x="113" y="373"/>
                    </a:lnTo>
                    <a:lnTo>
                      <a:pt x="132" y="341"/>
                    </a:lnTo>
                    <a:lnTo>
                      <a:pt x="154" y="311"/>
                    </a:lnTo>
                    <a:lnTo>
                      <a:pt x="177" y="281"/>
                    </a:lnTo>
                    <a:lnTo>
                      <a:pt x="202" y="254"/>
                    </a:lnTo>
                    <a:lnTo>
                      <a:pt x="227" y="227"/>
                    </a:lnTo>
                    <a:lnTo>
                      <a:pt x="254" y="202"/>
                    </a:lnTo>
                    <a:lnTo>
                      <a:pt x="282" y="177"/>
                    </a:lnTo>
                    <a:lnTo>
                      <a:pt x="311" y="154"/>
                    </a:lnTo>
                    <a:lnTo>
                      <a:pt x="341" y="132"/>
                    </a:lnTo>
                    <a:lnTo>
                      <a:pt x="373" y="112"/>
                    </a:lnTo>
                    <a:lnTo>
                      <a:pt x="405" y="93"/>
                    </a:lnTo>
                    <a:lnTo>
                      <a:pt x="439" y="76"/>
                    </a:lnTo>
                    <a:lnTo>
                      <a:pt x="473" y="61"/>
                    </a:lnTo>
                    <a:lnTo>
                      <a:pt x="509" y="47"/>
                    </a:lnTo>
                    <a:lnTo>
                      <a:pt x="544" y="35"/>
                    </a:lnTo>
                    <a:lnTo>
                      <a:pt x="581" y="25"/>
                    </a:lnTo>
                    <a:lnTo>
                      <a:pt x="618" y="16"/>
                    </a:lnTo>
                    <a:lnTo>
                      <a:pt x="656" y="9"/>
                    </a:lnTo>
                    <a:lnTo>
                      <a:pt x="695" y="4"/>
                    </a:lnTo>
                    <a:lnTo>
                      <a:pt x="735" y="1"/>
                    </a:lnTo>
                    <a:lnTo>
                      <a:pt x="77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5">
                <a:extLst>
                  <a:ext uri="{FF2B5EF4-FFF2-40B4-BE49-F238E27FC236}">
                    <a16:creationId xmlns="" xmlns:a16="http://schemas.microsoft.com/office/drawing/2014/main" id="{13D8DB86-6839-4D68-9DD6-543F4EF37A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59071" y="5211540"/>
                <a:ext cx="137606" cy="137606"/>
              </a:xfrm>
              <a:custGeom>
                <a:avLst/>
                <a:gdLst>
                  <a:gd name="T0" fmla="*/ 470 w 608"/>
                  <a:gd name="T1" fmla="*/ 1 h 609"/>
                  <a:gd name="T2" fmla="*/ 514 w 608"/>
                  <a:gd name="T3" fmla="*/ 13 h 609"/>
                  <a:gd name="T4" fmla="*/ 552 w 608"/>
                  <a:gd name="T5" fmla="*/ 36 h 609"/>
                  <a:gd name="T6" fmla="*/ 563 w 608"/>
                  <a:gd name="T7" fmla="*/ 46 h 609"/>
                  <a:gd name="T8" fmla="*/ 589 w 608"/>
                  <a:gd name="T9" fmla="*/ 81 h 609"/>
                  <a:gd name="T10" fmla="*/ 604 w 608"/>
                  <a:gd name="T11" fmla="*/ 123 h 609"/>
                  <a:gd name="T12" fmla="*/ 608 w 608"/>
                  <a:gd name="T13" fmla="*/ 455 h 609"/>
                  <a:gd name="T14" fmla="*/ 601 w 608"/>
                  <a:gd name="T15" fmla="*/ 501 h 609"/>
                  <a:gd name="T16" fmla="*/ 581 w 608"/>
                  <a:gd name="T17" fmla="*/ 541 h 609"/>
                  <a:gd name="T18" fmla="*/ 552 w 608"/>
                  <a:gd name="T19" fmla="*/ 574 h 609"/>
                  <a:gd name="T20" fmla="*/ 514 w 608"/>
                  <a:gd name="T21" fmla="*/ 597 h 609"/>
                  <a:gd name="T22" fmla="*/ 470 w 608"/>
                  <a:gd name="T23" fmla="*/ 608 h 609"/>
                  <a:gd name="T24" fmla="*/ 138 w 608"/>
                  <a:gd name="T25" fmla="*/ 608 h 609"/>
                  <a:gd name="T26" fmla="*/ 93 w 608"/>
                  <a:gd name="T27" fmla="*/ 597 h 609"/>
                  <a:gd name="T28" fmla="*/ 55 w 608"/>
                  <a:gd name="T29" fmla="*/ 574 h 609"/>
                  <a:gd name="T30" fmla="*/ 35 w 608"/>
                  <a:gd name="T31" fmla="*/ 553 h 609"/>
                  <a:gd name="T32" fmla="*/ 11 w 608"/>
                  <a:gd name="T33" fmla="*/ 514 h 609"/>
                  <a:gd name="T34" fmla="*/ 0 w 608"/>
                  <a:gd name="T35" fmla="*/ 471 h 609"/>
                  <a:gd name="T36" fmla="*/ 0 w 608"/>
                  <a:gd name="T37" fmla="*/ 138 h 609"/>
                  <a:gd name="T38" fmla="*/ 11 w 608"/>
                  <a:gd name="T39" fmla="*/ 95 h 609"/>
                  <a:gd name="T40" fmla="*/ 35 w 608"/>
                  <a:gd name="T41" fmla="*/ 57 h 609"/>
                  <a:gd name="T42" fmla="*/ 67 w 608"/>
                  <a:gd name="T43" fmla="*/ 28 h 609"/>
                  <a:gd name="T44" fmla="*/ 107 w 608"/>
                  <a:gd name="T45" fmla="*/ 8 h 609"/>
                  <a:gd name="T46" fmla="*/ 152 w 608"/>
                  <a:gd name="T47" fmla="*/ 0 h 609"/>
                  <a:gd name="T48" fmla="*/ 143 w 608"/>
                  <a:gd name="T49" fmla="*/ 61 h 609"/>
                  <a:gd name="T50" fmla="*/ 116 w 608"/>
                  <a:gd name="T51" fmla="*/ 68 h 609"/>
                  <a:gd name="T52" fmla="*/ 93 w 608"/>
                  <a:gd name="T53" fmla="*/ 81 h 609"/>
                  <a:gd name="T54" fmla="*/ 75 w 608"/>
                  <a:gd name="T55" fmla="*/ 102 h 609"/>
                  <a:gd name="T56" fmla="*/ 62 w 608"/>
                  <a:gd name="T57" fmla="*/ 127 h 609"/>
                  <a:gd name="T58" fmla="*/ 58 w 608"/>
                  <a:gd name="T59" fmla="*/ 154 h 609"/>
                  <a:gd name="T60" fmla="*/ 60 w 608"/>
                  <a:gd name="T61" fmla="*/ 475 h 609"/>
                  <a:gd name="T62" fmla="*/ 69 w 608"/>
                  <a:gd name="T63" fmla="*/ 501 h 609"/>
                  <a:gd name="T64" fmla="*/ 86 w 608"/>
                  <a:gd name="T65" fmla="*/ 522 h 609"/>
                  <a:gd name="T66" fmla="*/ 108 w 608"/>
                  <a:gd name="T67" fmla="*/ 538 h 609"/>
                  <a:gd name="T68" fmla="*/ 134 w 608"/>
                  <a:gd name="T69" fmla="*/ 547 h 609"/>
                  <a:gd name="T70" fmla="*/ 454 w 608"/>
                  <a:gd name="T71" fmla="*/ 550 h 609"/>
                  <a:gd name="T72" fmla="*/ 482 w 608"/>
                  <a:gd name="T73" fmla="*/ 545 h 609"/>
                  <a:gd name="T74" fmla="*/ 507 w 608"/>
                  <a:gd name="T75" fmla="*/ 534 h 609"/>
                  <a:gd name="T76" fmla="*/ 527 w 608"/>
                  <a:gd name="T77" fmla="*/ 516 h 609"/>
                  <a:gd name="T78" fmla="*/ 541 w 608"/>
                  <a:gd name="T79" fmla="*/ 492 h 609"/>
                  <a:gd name="T80" fmla="*/ 548 w 608"/>
                  <a:gd name="T81" fmla="*/ 465 h 609"/>
                  <a:gd name="T82" fmla="*/ 548 w 608"/>
                  <a:gd name="T83" fmla="*/ 145 h 609"/>
                  <a:gd name="T84" fmla="*/ 541 w 608"/>
                  <a:gd name="T85" fmla="*/ 118 h 609"/>
                  <a:gd name="T86" fmla="*/ 527 w 608"/>
                  <a:gd name="T87" fmla="*/ 94 h 609"/>
                  <a:gd name="T88" fmla="*/ 514 w 608"/>
                  <a:gd name="T89" fmla="*/ 81 h 609"/>
                  <a:gd name="T90" fmla="*/ 491 w 608"/>
                  <a:gd name="T91" fmla="*/ 68 h 609"/>
                  <a:gd name="T92" fmla="*/ 464 w 608"/>
                  <a:gd name="T93" fmla="*/ 6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08" h="609">
                    <a:moveTo>
                      <a:pt x="152" y="0"/>
                    </a:moveTo>
                    <a:lnTo>
                      <a:pt x="454" y="0"/>
                    </a:lnTo>
                    <a:lnTo>
                      <a:pt x="470" y="1"/>
                    </a:lnTo>
                    <a:lnTo>
                      <a:pt x="484" y="4"/>
                    </a:lnTo>
                    <a:lnTo>
                      <a:pt x="499" y="8"/>
                    </a:lnTo>
                    <a:lnTo>
                      <a:pt x="514" y="13"/>
                    </a:lnTo>
                    <a:lnTo>
                      <a:pt x="527" y="20"/>
                    </a:lnTo>
                    <a:lnTo>
                      <a:pt x="539" y="28"/>
                    </a:lnTo>
                    <a:lnTo>
                      <a:pt x="552" y="36"/>
                    </a:lnTo>
                    <a:lnTo>
                      <a:pt x="562" y="46"/>
                    </a:lnTo>
                    <a:lnTo>
                      <a:pt x="562" y="46"/>
                    </a:lnTo>
                    <a:lnTo>
                      <a:pt x="563" y="46"/>
                    </a:lnTo>
                    <a:lnTo>
                      <a:pt x="572" y="57"/>
                    </a:lnTo>
                    <a:lnTo>
                      <a:pt x="581" y="69"/>
                    </a:lnTo>
                    <a:lnTo>
                      <a:pt x="589" y="81"/>
                    </a:lnTo>
                    <a:lnTo>
                      <a:pt x="595" y="95"/>
                    </a:lnTo>
                    <a:lnTo>
                      <a:pt x="601" y="109"/>
                    </a:lnTo>
                    <a:lnTo>
                      <a:pt x="604" y="123"/>
                    </a:lnTo>
                    <a:lnTo>
                      <a:pt x="606" y="138"/>
                    </a:lnTo>
                    <a:lnTo>
                      <a:pt x="608" y="154"/>
                    </a:lnTo>
                    <a:lnTo>
                      <a:pt x="608" y="455"/>
                    </a:lnTo>
                    <a:lnTo>
                      <a:pt x="606" y="471"/>
                    </a:lnTo>
                    <a:lnTo>
                      <a:pt x="604" y="486"/>
                    </a:lnTo>
                    <a:lnTo>
                      <a:pt x="601" y="501"/>
                    </a:lnTo>
                    <a:lnTo>
                      <a:pt x="595" y="514"/>
                    </a:lnTo>
                    <a:lnTo>
                      <a:pt x="589" y="528"/>
                    </a:lnTo>
                    <a:lnTo>
                      <a:pt x="581" y="541"/>
                    </a:lnTo>
                    <a:lnTo>
                      <a:pt x="572" y="553"/>
                    </a:lnTo>
                    <a:lnTo>
                      <a:pt x="563" y="563"/>
                    </a:lnTo>
                    <a:lnTo>
                      <a:pt x="552" y="574"/>
                    </a:lnTo>
                    <a:lnTo>
                      <a:pt x="540" y="583"/>
                    </a:lnTo>
                    <a:lnTo>
                      <a:pt x="527" y="590"/>
                    </a:lnTo>
                    <a:lnTo>
                      <a:pt x="514" y="597"/>
                    </a:lnTo>
                    <a:lnTo>
                      <a:pt x="499" y="602"/>
                    </a:lnTo>
                    <a:lnTo>
                      <a:pt x="484" y="606"/>
                    </a:lnTo>
                    <a:lnTo>
                      <a:pt x="470" y="608"/>
                    </a:lnTo>
                    <a:lnTo>
                      <a:pt x="454" y="609"/>
                    </a:lnTo>
                    <a:lnTo>
                      <a:pt x="152" y="609"/>
                    </a:lnTo>
                    <a:lnTo>
                      <a:pt x="138" y="608"/>
                    </a:lnTo>
                    <a:lnTo>
                      <a:pt x="122" y="606"/>
                    </a:lnTo>
                    <a:lnTo>
                      <a:pt x="108" y="602"/>
                    </a:lnTo>
                    <a:lnTo>
                      <a:pt x="93" y="597"/>
                    </a:lnTo>
                    <a:lnTo>
                      <a:pt x="79" y="590"/>
                    </a:lnTo>
                    <a:lnTo>
                      <a:pt x="67" y="583"/>
                    </a:lnTo>
                    <a:lnTo>
                      <a:pt x="55" y="574"/>
                    </a:lnTo>
                    <a:lnTo>
                      <a:pt x="44" y="563"/>
                    </a:lnTo>
                    <a:lnTo>
                      <a:pt x="44" y="563"/>
                    </a:lnTo>
                    <a:lnTo>
                      <a:pt x="35" y="553"/>
                    </a:lnTo>
                    <a:lnTo>
                      <a:pt x="26" y="541"/>
                    </a:lnTo>
                    <a:lnTo>
                      <a:pt x="18" y="528"/>
                    </a:lnTo>
                    <a:lnTo>
                      <a:pt x="11" y="514"/>
                    </a:lnTo>
                    <a:lnTo>
                      <a:pt x="6" y="501"/>
                    </a:lnTo>
                    <a:lnTo>
                      <a:pt x="2" y="486"/>
                    </a:lnTo>
                    <a:lnTo>
                      <a:pt x="0" y="471"/>
                    </a:lnTo>
                    <a:lnTo>
                      <a:pt x="0" y="455"/>
                    </a:lnTo>
                    <a:lnTo>
                      <a:pt x="0" y="154"/>
                    </a:lnTo>
                    <a:lnTo>
                      <a:pt x="0" y="138"/>
                    </a:lnTo>
                    <a:lnTo>
                      <a:pt x="2" y="123"/>
                    </a:lnTo>
                    <a:lnTo>
                      <a:pt x="6" y="109"/>
                    </a:lnTo>
                    <a:lnTo>
                      <a:pt x="11" y="95"/>
                    </a:lnTo>
                    <a:lnTo>
                      <a:pt x="18" y="81"/>
                    </a:lnTo>
                    <a:lnTo>
                      <a:pt x="26" y="69"/>
                    </a:lnTo>
                    <a:lnTo>
                      <a:pt x="35" y="57"/>
                    </a:lnTo>
                    <a:lnTo>
                      <a:pt x="44" y="46"/>
                    </a:lnTo>
                    <a:lnTo>
                      <a:pt x="55" y="36"/>
                    </a:lnTo>
                    <a:lnTo>
                      <a:pt x="67" y="28"/>
                    </a:lnTo>
                    <a:lnTo>
                      <a:pt x="79" y="20"/>
                    </a:lnTo>
                    <a:lnTo>
                      <a:pt x="93" y="13"/>
                    </a:lnTo>
                    <a:lnTo>
                      <a:pt x="107" y="8"/>
                    </a:lnTo>
                    <a:lnTo>
                      <a:pt x="122" y="4"/>
                    </a:lnTo>
                    <a:lnTo>
                      <a:pt x="138" y="1"/>
                    </a:lnTo>
                    <a:lnTo>
                      <a:pt x="152" y="0"/>
                    </a:lnTo>
                    <a:close/>
                    <a:moveTo>
                      <a:pt x="454" y="60"/>
                    </a:moveTo>
                    <a:lnTo>
                      <a:pt x="152" y="60"/>
                    </a:lnTo>
                    <a:lnTo>
                      <a:pt x="143" y="61"/>
                    </a:lnTo>
                    <a:lnTo>
                      <a:pt x="134" y="62"/>
                    </a:lnTo>
                    <a:lnTo>
                      <a:pt x="125" y="64"/>
                    </a:lnTo>
                    <a:lnTo>
                      <a:pt x="116" y="68"/>
                    </a:lnTo>
                    <a:lnTo>
                      <a:pt x="108" y="71"/>
                    </a:lnTo>
                    <a:lnTo>
                      <a:pt x="100" y="76"/>
                    </a:lnTo>
                    <a:lnTo>
                      <a:pt x="93" y="81"/>
                    </a:lnTo>
                    <a:lnTo>
                      <a:pt x="86" y="88"/>
                    </a:lnTo>
                    <a:lnTo>
                      <a:pt x="79" y="94"/>
                    </a:lnTo>
                    <a:lnTo>
                      <a:pt x="75" y="102"/>
                    </a:lnTo>
                    <a:lnTo>
                      <a:pt x="69" y="110"/>
                    </a:lnTo>
                    <a:lnTo>
                      <a:pt x="66" y="118"/>
                    </a:lnTo>
                    <a:lnTo>
                      <a:pt x="62" y="127"/>
                    </a:lnTo>
                    <a:lnTo>
                      <a:pt x="60" y="135"/>
                    </a:lnTo>
                    <a:lnTo>
                      <a:pt x="59" y="145"/>
                    </a:lnTo>
                    <a:lnTo>
                      <a:pt x="58" y="154"/>
                    </a:lnTo>
                    <a:lnTo>
                      <a:pt x="58" y="455"/>
                    </a:lnTo>
                    <a:lnTo>
                      <a:pt x="59" y="465"/>
                    </a:lnTo>
                    <a:lnTo>
                      <a:pt x="60" y="475"/>
                    </a:lnTo>
                    <a:lnTo>
                      <a:pt x="62" y="484"/>
                    </a:lnTo>
                    <a:lnTo>
                      <a:pt x="66" y="492"/>
                    </a:lnTo>
                    <a:lnTo>
                      <a:pt x="69" y="501"/>
                    </a:lnTo>
                    <a:lnTo>
                      <a:pt x="75" y="509"/>
                    </a:lnTo>
                    <a:lnTo>
                      <a:pt x="79" y="516"/>
                    </a:lnTo>
                    <a:lnTo>
                      <a:pt x="86" y="522"/>
                    </a:lnTo>
                    <a:lnTo>
                      <a:pt x="93" y="528"/>
                    </a:lnTo>
                    <a:lnTo>
                      <a:pt x="100" y="534"/>
                    </a:lnTo>
                    <a:lnTo>
                      <a:pt x="108" y="538"/>
                    </a:lnTo>
                    <a:lnTo>
                      <a:pt x="116" y="543"/>
                    </a:lnTo>
                    <a:lnTo>
                      <a:pt x="125" y="545"/>
                    </a:lnTo>
                    <a:lnTo>
                      <a:pt x="134" y="547"/>
                    </a:lnTo>
                    <a:lnTo>
                      <a:pt x="143" y="550"/>
                    </a:lnTo>
                    <a:lnTo>
                      <a:pt x="152" y="550"/>
                    </a:lnTo>
                    <a:lnTo>
                      <a:pt x="454" y="550"/>
                    </a:lnTo>
                    <a:lnTo>
                      <a:pt x="464" y="550"/>
                    </a:lnTo>
                    <a:lnTo>
                      <a:pt x="473" y="547"/>
                    </a:lnTo>
                    <a:lnTo>
                      <a:pt x="482" y="545"/>
                    </a:lnTo>
                    <a:lnTo>
                      <a:pt x="491" y="543"/>
                    </a:lnTo>
                    <a:lnTo>
                      <a:pt x="499" y="538"/>
                    </a:lnTo>
                    <a:lnTo>
                      <a:pt x="507" y="534"/>
                    </a:lnTo>
                    <a:lnTo>
                      <a:pt x="514" y="528"/>
                    </a:lnTo>
                    <a:lnTo>
                      <a:pt x="521" y="522"/>
                    </a:lnTo>
                    <a:lnTo>
                      <a:pt x="527" y="516"/>
                    </a:lnTo>
                    <a:lnTo>
                      <a:pt x="532" y="508"/>
                    </a:lnTo>
                    <a:lnTo>
                      <a:pt x="537" y="501"/>
                    </a:lnTo>
                    <a:lnTo>
                      <a:pt x="541" y="492"/>
                    </a:lnTo>
                    <a:lnTo>
                      <a:pt x="545" y="484"/>
                    </a:lnTo>
                    <a:lnTo>
                      <a:pt x="547" y="475"/>
                    </a:lnTo>
                    <a:lnTo>
                      <a:pt x="548" y="465"/>
                    </a:lnTo>
                    <a:lnTo>
                      <a:pt x="548" y="455"/>
                    </a:lnTo>
                    <a:lnTo>
                      <a:pt x="548" y="154"/>
                    </a:lnTo>
                    <a:lnTo>
                      <a:pt x="548" y="145"/>
                    </a:lnTo>
                    <a:lnTo>
                      <a:pt x="547" y="135"/>
                    </a:lnTo>
                    <a:lnTo>
                      <a:pt x="545" y="126"/>
                    </a:lnTo>
                    <a:lnTo>
                      <a:pt x="541" y="118"/>
                    </a:lnTo>
                    <a:lnTo>
                      <a:pt x="537" y="110"/>
                    </a:lnTo>
                    <a:lnTo>
                      <a:pt x="532" y="102"/>
                    </a:lnTo>
                    <a:lnTo>
                      <a:pt x="527" y="94"/>
                    </a:lnTo>
                    <a:lnTo>
                      <a:pt x="521" y="88"/>
                    </a:lnTo>
                    <a:lnTo>
                      <a:pt x="521" y="87"/>
                    </a:lnTo>
                    <a:lnTo>
                      <a:pt x="514" y="81"/>
                    </a:lnTo>
                    <a:lnTo>
                      <a:pt x="507" y="76"/>
                    </a:lnTo>
                    <a:lnTo>
                      <a:pt x="499" y="71"/>
                    </a:lnTo>
                    <a:lnTo>
                      <a:pt x="491" y="68"/>
                    </a:lnTo>
                    <a:lnTo>
                      <a:pt x="482" y="64"/>
                    </a:lnTo>
                    <a:lnTo>
                      <a:pt x="473" y="62"/>
                    </a:lnTo>
                    <a:lnTo>
                      <a:pt x="464" y="61"/>
                    </a:lnTo>
                    <a:lnTo>
                      <a:pt x="454" y="60"/>
                    </a:lnTo>
                    <a:close/>
                  </a:path>
                </a:pathLst>
              </a:custGeom>
              <a:gradFill flip="none" rotWithShape="1">
                <a:gsLst>
                  <a:gs pos="46000">
                    <a:srgbClr val="FFFFFF"/>
                  </a:gs>
                  <a:gs pos="56000">
                    <a:schemeClr val="bg1">
                      <a:alpha val="45000"/>
                    </a:schemeClr>
                  </a:gs>
                  <a:gs pos="100000">
                    <a:srgbClr val="FFFFFF"/>
                  </a:gs>
                  <a:gs pos="0">
                    <a:schemeClr val="bg1">
                      <a:alpha val="97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42">
                <a:extLst>
                  <a:ext uri="{FF2B5EF4-FFF2-40B4-BE49-F238E27FC236}">
                    <a16:creationId xmlns="" xmlns:a16="http://schemas.microsoft.com/office/drawing/2014/main" id="{EEF34147-FFFE-4295-9DB1-60BC5E33B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0539" y="5287836"/>
                <a:ext cx="371944" cy="178479"/>
              </a:xfrm>
              <a:custGeom>
                <a:avLst/>
                <a:gdLst>
                  <a:gd name="T0" fmla="*/ 1635 w 1638"/>
                  <a:gd name="T1" fmla="*/ 43 h 786"/>
                  <a:gd name="T2" fmla="*/ 1625 w 1638"/>
                  <a:gd name="T3" fmla="*/ 122 h 786"/>
                  <a:gd name="T4" fmla="*/ 1605 w 1638"/>
                  <a:gd name="T5" fmla="*/ 199 h 786"/>
                  <a:gd name="T6" fmla="*/ 1580 w 1638"/>
                  <a:gd name="T7" fmla="*/ 273 h 786"/>
                  <a:gd name="T8" fmla="*/ 1547 w 1638"/>
                  <a:gd name="T9" fmla="*/ 344 h 786"/>
                  <a:gd name="T10" fmla="*/ 1508 w 1638"/>
                  <a:gd name="T11" fmla="*/ 410 h 786"/>
                  <a:gd name="T12" fmla="*/ 1464 w 1638"/>
                  <a:gd name="T13" fmla="*/ 473 h 786"/>
                  <a:gd name="T14" fmla="*/ 1414 w 1638"/>
                  <a:gd name="T15" fmla="*/ 531 h 786"/>
                  <a:gd name="T16" fmla="*/ 1359 w 1638"/>
                  <a:gd name="T17" fmla="*/ 584 h 786"/>
                  <a:gd name="T18" fmla="*/ 1298 w 1638"/>
                  <a:gd name="T19" fmla="*/ 631 h 786"/>
                  <a:gd name="T20" fmla="*/ 1235 w 1638"/>
                  <a:gd name="T21" fmla="*/ 674 h 786"/>
                  <a:gd name="T22" fmla="*/ 1166 w 1638"/>
                  <a:gd name="T23" fmla="*/ 710 h 786"/>
                  <a:gd name="T24" fmla="*/ 1094 w 1638"/>
                  <a:gd name="T25" fmla="*/ 740 h 786"/>
                  <a:gd name="T26" fmla="*/ 1019 w 1638"/>
                  <a:gd name="T27" fmla="*/ 763 h 786"/>
                  <a:gd name="T28" fmla="*/ 940 w 1638"/>
                  <a:gd name="T29" fmla="*/ 777 h 786"/>
                  <a:gd name="T30" fmla="*/ 861 w 1638"/>
                  <a:gd name="T31" fmla="*/ 785 h 786"/>
                  <a:gd name="T32" fmla="*/ 778 w 1638"/>
                  <a:gd name="T33" fmla="*/ 785 h 786"/>
                  <a:gd name="T34" fmla="*/ 697 w 1638"/>
                  <a:gd name="T35" fmla="*/ 777 h 786"/>
                  <a:gd name="T36" fmla="*/ 619 w 1638"/>
                  <a:gd name="T37" fmla="*/ 763 h 786"/>
                  <a:gd name="T38" fmla="*/ 543 w 1638"/>
                  <a:gd name="T39" fmla="*/ 740 h 786"/>
                  <a:gd name="T40" fmla="*/ 472 w 1638"/>
                  <a:gd name="T41" fmla="*/ 710 h 786"/>
                  <a:gd name="T42" fmla="*/ 403 w 1638"/>
                  <a:gd name="T43" fmla="*/ 674 h 786"/>
                  <a:gd name="T44" fmla="*/ 338 w 1638"/>
                  <a:gd name="T45" fmla="*/ 631 h 786"/>
                  <a:gd name="T46" fmla="*/ 279 w 1638"/>
                  <a:gd name="T47" fmla="*/ 584 h 786"/>
                  <a:gd name="T48" fmla="*/ 223 w 1638"/>
                  <a:gd name="T49" fmla="*/ 530 h 786"/>
                  <a:gd name="T50" fmla="*/ 173 w 1638"/>
                  <a:gd name="T51" fmla="*/ 472 h 786"/>
                  <a:gd name="T52" fmla="*/ 128 w 1638"/>
                  <a:gd name="T53" fmla="*/ 409 h 786"/>
                  <a:gd name="T54" fmla="*/ 89 w 1638"/>
                  <a:gd name="T55" fmla="*/ 342 h 786"/>
                  <a:gd name="T56" fmla="*/ 58 w 1638"/>
                  <a:gd name="T57" fmla="*/ 271 h 786"/>
                  <a:gd name="T58" fmla="*/ 32 w 1638"/>
                  <a:gd name="T59" fmla="*/ 197 h 786"/>
                  <a:gd name="T60" fmla="*/ 14 w 1638"/>
                  <a:gd name="T61" fmla="*/ 120 h 786"/>
                  <a:gd name="T62" fmla="*/ 3 w 1638"/>
                  <a:gd name="T63" fmla="*/ 40 h 786"/>
                  <a:gd name="T64" fmla="*/ 48 w 1638"/>
                  <a:gd name="T65" fmla="*/ 6 h 786"/>
                  <a:gd name="T66" fmla="*/ 146 w 1638"/>
                  <a:gd name="T67" fmla="*/ 18 h 786"/>
                  <a:gd name="T68" fmla="*/ 246 w 1638"/>
                  <a:gd name="T69" fmla="*/ 28 h 786"/>
                  <a:gd name="T70" fmla="*/ 348 w 1638"/>
                  <a:gd name="T71" fmla="*/ 37 h 786"/>
                  <a:gd name="T72" fmla="*/ 452 w 1638"/>
                  <a:gd name="T73" fmla="*/ 44 h 786"/>
                  <a:gd name="T74" fmla="*/ 557 w 1638"/>
                  <a:gd name="T75" fmla="*/ 50 h 786"/>
                  <a:gd name="T76" fmla="*/ 664 w 1638"/>
                  <a:gd name="T77" fmla="*/ 53 h 786"/>
                  <a:gd name="T78" fmla="*/ 774 w 1638"/>
                  <a:gd name="T79" fmla="*/ 56 h 786"/>
                  <a:gd name="T80" fmla="*/ 882 w 1638"/>
                  <a:gd name="T81" fmla="*/ 56 h 786"/>
                  <a:gd name="T82" fmla="*/ 988 w 1638"/>
                  <a:gd name="T83" fmla="*/ 53 h 786"/>
                  <a:gd name="T84" fmla="*/ 1093 w 1638"/>
                  <a:gd name="T85" fmla="*/ 50 h 786"/>
                  <a:gd name="T86" fmla="*/ 1196 w 1638"/>
                  <a:gd name="T87" fmla="*/ 45 h 786"/>
                  <a:gd name="T88" fmla="*/ 1297 w 1638"/>
                  <a:gd name="T89" fmla="*/ 39 h 786"/>
                  <a:gd name="T90" fmla="*/ 1398 w 1638"/>
                  <a:gd name="T91" fmla="*/ 30 h 786"/>
                  <a:gd name="T92" fmla="*/ 1495 w 1638"/>
                  <a:gd name="T93" fmla="*/ 20 h 786"/>
                  <a:gd name="T94" fmla="*/ 1590 w 1638"/>
                  <a:gd name="T95" fmla="*/ 9 h 7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38" h="786">
                    <a:moveTo>
                      <a:pt x="1638" y="2"/>
                    </a:moveTo>
                    <a:lnTo>
                      <a:pt x="1635" y="43"/>
                    </a:lnTo>
                    <a:lnTo>
                      <a:pt x="1630" y="83"/>
                    </a:lnTo>
                    <a:lnTo>
                      <a:pt x="1625" y="122"/>
                    </a:lnTo>
                    <a:lnTo>
                      <a:pt x="1616" y="161"/>
                    </a:lnTo>
                    <a:lnTo>
                      <a:pt x="1605" y="199"/>
                    </a:lnTo>
                    <a:lnTo>
                      <a:pt x="1594" y="237"/>
                    </a:lnTo>
                    <a:lnTo>
                      <a:pt x="1580" y="273"/>
                    </a:lnTo>
                    <a:lnTo>
                      <a:pt x="1564" y="309"/>
                    </a:lnTo>
                    <a:lnTo>
                      <a:pt x="1547" y="344"/>
                    </a:lnTo>
                    <a:lnTo>
                      <a:pt x="1529" y="377"/>
                    </a:lnTo>
                    <a:lnTo>
                      <a:pt x="1508" y="410"/>
                    </a:lnTo>
                    <a:lnTo>
                      <a:pt x="1488" y="442"/>
                    </a:lnTo>
                    <a:lnTo>
                      <a:pt x="1464" y="473"/>
                    </a:lnTo>
                    <a:lnTo>
                      <a:pt x="1440" y="503"/>
                    </a:lnTo>
                    <a:lnTo>
                      <a:pt x="1414" y="531"/>
                    </a:lnTo>
                    <a:lnTo>
                      <a:pt x="1387" y="558"/>
                    </a:lnTo>
                    <a:lnTo>
                      <a:pt x="1359" y="584"/>
                    </a:lnTo>
                    <a:lnTo>
                      <a:pt x="1329" y="609"/>
                    </a:lnTo>
                    <a:lnTo>
                      <a:pt x="1298" y="631"/>
                    </a:lnTo>
                    <a:lnTo>
                      <a:pt x="1268" y="654"/>
                    </a:lnTo>
                    <a:lnTo>
                      <a:pt x="1235" y="674"/>
                    </a:lnTo>
                    <a:lnTo>
                      <a:pt x="1200" y="693"/>
                    </a:lnTo>
                    <a:lnTo>
                      <a:pt x="1166" y="710"/>
                    </a:lnTo>
                    <a:lnTo>
                      <a:pt x="1131" y="726"/>
                    </a:lnTo>
                    <a:lnTo>
                      <a:pt x="1094" y="740"/>
                    </a:lnTo>
                    <a:lnTo>
                      <a:pt x="1057" y="752"/>
                    </a:lnTo>
                    <a:lnTo>
                      <a:pt x="1019" y="763"/>
                    </a:lnTo>
                    <a:lnTo>
                      <a:pt x="980" y="771"/>
                    </a:lnTo>
                    <a:lnTo>
                      <a:pt x="940" y="777"/>
                    </a:lnTo>
                    <a:lnTo>
                      <a:pt x="900" y="783"/>
                    </a:lnTo>
                    <a:lnTo>
                      <a:pt x="861" y="785"/>
                    </a:lnTo>
                    <a:lnTo>
                      <a:pt x="819" y="786"/>
                    </a:lnTo>
                    <a:lnTo>
                      <a:pt x="778" y="785"/>
                    </a:lnTo>
                    <a:lnTo>
                      <a:pt x="737" y="783"/>
                    </a:lnTo>
                    <a:lnTo>
                      <a:pt x="697" y="777"/>
                    </a:lnTo>
                    <a:lnTo>
                      <a:pt x="657" y="771"/>
                    </a:lnTo>
                    <a:lnTo>
                      <a:pt x="619" y="763"/>
                    </a:lnTo>
                    <a:lnTo>
                      <a:pt x="581" y="752"/>
                    </a:lnTo>
                    <a:lnTo>
                      <a:pt x="543" y="740"/>
                    </a:lnTo>
                    <a:lnTo>
                      <a:pt x="507" y="725"/>
                    </a:lnTo>
                    <a:lnTo>
                      <a:pt x="472" y="710"/>
                    </a:lnTo>
                    <a:lnTo>
                      <a:pt x="436" y="693"/>
                    </a:lnTo>
                    <a:lnTo>
                      <a:pt x="403" y="674"/>
                    </a:lnTo>
                    <a:lnTo>
                      <a:pt x="370" y="653"/>
                    </a:lnTo>
                    <a:lnTo>
                      <a:pt x="338" y="631"/>
                    </a:lnTo>
                    <a:lnTo>
                      <a:pt x="308" y="607"/>
                    </a:lnTo>
                    <a:lnTo>
                      <a:pt x="279" y="584"/>
                    </a:lnTo>
                    <a:lnTo>
                      <a:pt x="250" y="557"/>
                    </a:lnTo>
                    <a:lnTo>
                      <a:pt x="223" y="530"/>
                    </a:lnTo>
                    <a:lnTo>
                      <a:pt x="198" y="501"/>
                    </a:lnTo>
                    <a:lnTo>
                      <a:pt x="173" y="472"/>
                    </a:lnTo>
                    <a:lnTo>
                      <a:pt x="150" y="441"/>
                    </a:lnTo>
                    <a:lnTo>
                      <a:pt x="128" y="409"/>
                    </a:lnTo>
                    <a:lnTo>
                      <a:pt x="109" y="376"/>
                    </a:lnTo>
                    <a:lnTo>
                      <a:pt x="89" y="342"/>
                    </a:lnTo>
                    <a:lnTo>
                      <a:pt x="73" y="308"/>
                    </a:lnTo>
                    <a:lnTo>
                      <a:pt x="58" y="271"/>
                    </a:lnTo>
                    <a:lnTo>
                      <a:pt x="44" y="235"/>
                    </a:lnTo>
                    <a:lnTo>
                      <a:pt x="32" y="197"/>
                    </a:lnTo>
                    <a:lnTo>
                      <a:pt x="22" y="159"/>
                    </a:lnTo>
                    <a:lnTo>
                      <a:pt x="14" y="120"/>
                    </a:lnTo>
                    <a:lnTo>
                      <a:pt x="7" y="81"/>
                    </a:lnTo>
                    <a:lnTo>
                      <a:pt x="3" y="40"/>
                    </a:lnTo>
                    <a:lnTo>
                      <a:pt x="0" y="0"/>
                    </a:lnTo>
                    <a:lnTo>
                      <a:pt x="48" y="6"/>
                    </a:lnTo>
                    <a:lnTo>
                      <a:pt x="96" y="12"/>
                    </a:lnTo>
                    <a:lnTo>
                      <a:pt x="146" y="18"/>
                    </a:lnTo>
                    <a:lnTo>
                      <a:pt x="196" y="24"/>
                    </a:lnTo>
                    <a:lnTo>
                      <a:pt x="246" y="28"/>
                    </a:lnTo>
                    <a:lnTo>
                      <a:pt x="297" y="33"/>
                    </a:lnTo>
                    <a:lnTo>
                      <a:pt x="348" y="37"/>
                    </a:lnTo>
                    <a:lnTo>
                      <a:pt x="400" y="41"/>
                    </a:lnTo>
                    <a:lnTo>
                      <a:pt x="452" y="44"/>
                    </a:lnTo>
                    <a:lnTo>
                      <a:pt x="505" y="48"/>
                    </a:lnTo>
                    <a:lnTo>
                      <a:pt x="557" y="50"/>
                    </a:lnTo>
                    <a:lnTo>
                      <a:pt x="611" y="52"/>
                    </a:lnTo>
                    <a:lnTo>
                      <a:pt x="664" y="53"/>
                    </a:lnTo>
                    <a:lnTo>
                      <a:pt x="719" y="55"/>
                    </a:lnTo>
                    <a:lnTo>
                      <a:pt x="774" y="56"/>
                    </a:lnTo>
                    <a:lnTo>
                      <a:pt x="829" y="56"/>
                    </a:lnTo>
                    <a:lnTo>
                      <a:pt x="882" y="56"/>
                    </a:lnTo>
                    <a:lnTo>
                      <a:pt x="936" y="55"/>
                    </a:lnTo>
                    <a:lnTo>
                      <a:pt x="988" y="53"/>
                    </a:lnTo>
                    <a:lnTo>
                      <a:pt x="1041" y="52"/>
                    </a:lnTo>
                    <a:lnTo>
                      <a:pt x="1093" y="50"/>
                    </a:lnTo>
                    <a:lnTo>
                      <a:pt x="1145" y="48"/>
                    </a:lnTo>
                    <a:lnTo>
                      <a:pt x="1196" y="45"/>
                    </a:lnTo>
                    <a:lnTo>
                      <a:pt x="1247" y="42"/>
                    </a:lnTo>
                    <a:lnTo>
                      <a:pt x="1297" y="39"/>
                    </a:lnTo>
                    <a:lnTo>
                      <a:pt x="1348" y="34"/>
                    </a:lnTo>
                    <a:lnTo>
                      <a:pt x="1398" y="30"/>
                    </a:lnTo>
                    <a:lnTo>
                      <a:pt x="1447" y="25"/>
                    </a:lnTo>
                    <a:lnTo>
                      <a:pt x="1495" y="20"/>
                    </a:lnTo>
                    <a:lnTo>
                      <a:pt x="1544" y="15"/>
                    </a:lnTo>
                    <a:lnTo>
                      <a:pt x="1590" y="9"/>
                    </a:lnTo>
                    <a:lnTo>
                      <a:pt x="1638" y="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bg1">
                      <a:alpha val="45000"/>
                    </a:schemeClr>
                  </a:gs>
                  <a:gs pos="0">
                    <a:schemeClr val="bg1">
                      <a:alpha val="20000"/>
                    </a:schemeClr>
                  </a:gs>
                </a:gsLst>
                <a:lin ang="54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="" xmlns:a16="http://schemas.microsoft.com/office/drawing/2014/main" id="{03B09E17-DA2B-4906-9CAC-023B2E93DB55}"/>
                </a:ext>
              </a:extLst>
            </p:cNvPr>
            <p:cNvGrpSpPr/>
            <p:nvPr/>
          </p:nvGrpSpPr>
          <p:grpSpPr>
            <a:xfrm>
              <a:off x="1589658" y="1527233"/>
              <a:ext cx="1293201" cy="3722323"/>
              <a:chOff x="3000179" y="211125"/>
              <a:chExt cx="1292141" cy="3719266"/>
            </a:xfrm>
          </p:grpSpPr>
          <p:sp>
            <p:nvSpPr>
              <p:cNvPr id="30" name="Freeform 26">
                <a:extLst>
                  <a:ext uri="{FF2B5EF4-FFF2-40B4-BE49-F238E27FC236}">
                    <a16:creationId xmlns="" xmlns:a16="http://schemas.microsoft.com/office/drawing/2014/main" id="{2821A889-7891-4959-9408-157B5D52E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276" y="211125"/>
                <a:ext cx="1254044" cy="3719266"/>
              </a:xfrm>
              <a:custGeom>
                <a:avLst/>
                <a:gdLst>
                  <a:gd name="T0" fmla="*/ 0 w 4741"/>
                  <a:gd name="T1" fmla="*/ 0 h 14059"/>
                  <a:gd name="T2" fmla="*/ 3656 w 4741"/>
                  <a:gd name="T3" fmla="*/ 0 h 14059"/>
                  <a:gd name="T4" fmla="*/ 3712 w 4741"/>
                  <a:gd name="T5" fmla="*/ 1 h 14059"/>
                  <a:gd name="T6" fmla="*/ 3767 w 4741"/>
                  <a:gd name="T7" fmla="*/ 4 h 14059"/>
                  <a:gd name="T8" fmla="*/ 3820 w 4741"/>
                  <a:gd name="T9" fmla="*/ 12 h 14059"/>
                  <a:gd name="T10" fmla="*/ 3874 w 4741"/>
                  <a:gd name="T11" fmla="*/ 22 h 14059"/>
                  <a:gd name="T12" fmla="*/ 3926 w 4741"/>
                  <a:gd name="T13" fmla="*/ 34 h 14059"/>
                  <a:gd name="T14" fmla="*/ 3978 w 4741"/>
                  <a:gd name="T15" fmla="*/ 49 h 14059"/>
                  <a:gd name="T16" fmla="*/ 4028 w 4741"/>
                  <a:gd name="T17" fmla="*/ 66 h 14059"/>
                  <a:gd name="T18" fmla="*/ 4077 w 4741"/>
                  <a:gd name="T19" fmla="*/ 85 h 14059"/>
                  <a:gd name="T20" fmla="*/ 4125 w 4741"/>
                  <a:gd name="T21" fmla="*/ 107 h 14059"/>
                  <a:gd name="T22" fmla="*/ 4172 w 4741"/>
                  <a:gd name="T23" fmla="*/ 131 h 14059"/>
                  <a:gd name="T24" fmla="*/ 4217 w 4741"/>
                  <a:gd name="T25" fmla="*/ 157 h 14059"/>
                  <a:gd name="T26" fmla="*/ 4262 w 4741"/>
                  <a:gd name="T27" fmla="*/ 186 h 14059"/>
                  <a:gd name="T28" fmla="*/ 4304 w 4741"/>
                  <a:gd name="T29" fmla="*/ 215 h 14059"/>
                  <a:gd name="T30" fmla="*/ 4345 w 4741"/>
                  <a:gd name="T31" fmla="*/ 247 h 14059"/>
                  <a:gd name="T32" fmla="*/ 4385 w 4741"/>
                  <a:gd name="T33" fmla="*/ 281 h 14059"/>
                  <a:gd name="T34" fmla="*/ 4422 w 4741"/>
                  <a:gd name="T35" fmla="*/ 318 h 14059"/>
                  <a:gd name="T36" fmla="*/ 4458 w 4741"/>
                  <a:gd name="T37" fmla="*/ 356 h 14059"/>
                  <a:gd name="T38" fmla="*/ 4492 w 4741"/>
                  <a:gd name="T39" fmla="*/ 395 h 14059"/>
                  <a:gd name="T40" fmla="*/ 4525 w 4741"/>
                  <a:gd name="T41" fmla="*/ 436 h 14059"/>
                  <a:gd name="T42" fmla="*/ 4555 w 4741"/>
                  <a:gd name="T43" fmla="*/ 479 h 14059"/>
                  <a:gd name="T44" fmla="*/ 4583 w 4741"/>
                  <a:gd name="T45" fmla="*/ 523 h 14059"/>
                  <a:gd name="T46" fmla="*/ 4609 w 4741"/>
                  <a:gd name="T47" fmla="*/ 568 h 14059"/>
                  <a:gd name="T48" fmla="*/ 4633 w 4741"/>
                  <a:gd name="T49" fmla="*/ 614 h 14059"/>
                  <a:gd name="T50" fmla="*/ 4655 w 4741"/>
                  <a:gd name="T51" fmla="*/ 662 h 14059"/>
                  <a:gd name="T52" fmla="*/ 4675 w 4741"/>
                  <a:gd name="T53" fmla="*/ 712 h 14059"/>
                  <a:gd name="T54" fmla="*/ 4692 w 4741"/>
                  <a:gd name="T55" fmla="*/ 763 h 14059"/>
                  <a:gd name="T56" fmla="*/ 4706 w 4741"/>
                  <a:gd name="T57" fmla="*/ 814 h 14059"/>
                  <a:gd name="T58" fmla="*/ 4719 w 4741"/>
                  <a:gd name="T59" fmla="*/ 866 h 14059"/>
                  <a:gd name="T60" fmla="*/ 4728 w 4741"/>
                  <a:gd name="T61" fmla="*/ 919 h 14059"/>
                  <a:gd name="T62" fmla="*/ 4735 w 4741"/>
                  <a:gd name="T63" fmla="*/ 973 h 14059"/>
                  <a:gd name="T64" fmla="*/ 4740 w 4741"/>
                  <a:gd name="T65" fmla="*/ 1028 h 14059"/>
                  <a:gd name="T66" fmla="*/ 4741 w 4741"/>
                  <a:gd name="T67" fmla="*/ 1084 h 14059"/>
                  <a:gd name="T68" fmla="*/ 4741 w 4741"/>
                  <a:gd name="T69" fmla="*/ 14059 h 14059"/>
                  <a:gd name="T70" fmla="*/ 0 w 4741"/>
                  <a:gd name="T71" fmla="*/ 0 h 140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41" h="14059">
                    <a:moveTo>
                      <a:pt x="0" y="0"/>
                    </a:moveTo>
                    <a:lnTo>
                      <a:pt x="3656" y="0"/>
                    </a:lnTo>
                    <a:lnTo>
                      <a:pt x="3712" y="1"/>
                    </a:lnTo>
                    <a:lnTo>
                      <a:pt x="3767" y="4"/>
                    </a:lnTo>
                    <a:lnTo>
                      <a:pt x="3820" y="12"/>
                    </a:lnTo>
                    <a:lnTo>
                      <a:pt x="3874" y="22"/>
                    </a:lnTo>
                    <a:lnTo>
                      <a:pt x="3926" y="34"/>
                    </a:lnTo>
                    <a:lnTo>
                      <a:pt x="3978" y="49"/>
                    </a:lnTo>
                    <a:lnTo>
                      <a:pt x="4028" y="66"/>
                    </a:lnTo>
                    <a:lnTo>
                      <a:pt x="4077" y="85"/>
                    </a:lnTo>
                    <a:lnTo>
                      <a:pt x="4125" y="107"/>
                    </a:lnTo>
                    <a:lnTo>
                      <a:pt x="4172" y="131"/>
                    </a:lnTo>
                    <a:lnTo>
                      <a:pt x="4217" y="157"/>
                    </a:lnTo>
                    <a:lnTo>
                      <a:pt x="4262" y="186"/>
                    </a:lnTo>
                    <a:lnTo>
                      <a:pt x="4304" y="215"/>
                    </a:lnTo>
                    <a:lnTo>
                      <a:pt x="4345" y="247"/>
                    </a:lnTo>
                    <a:lnTo>
                      <a:pt x="4385" y="281"/>
                    </a:lnTo>
                    <a:lnTo>
                      <a:pt x="4422" y="318"/>
                    </a:lnTo>
                    <a:lnTo>
                      <a:pt x="4458" y="356"/>
                    </a:lnTo>
                    <a:lnTo>
                      <a:pt x="4492" y="395"/>
                    </a:lnTo>
                    <a:lnTo>
                      <a:pt x="4525" y="436"/>
                    </a:lnTo>
                    <a:lnTo>
                      <a:pt x="4555" y="479"/>
                    </a:lnTo>
                    <a:lnTo>
                      <a:pt x="4583" y="523"/>
                    </a:lnTo>
                    <a:lnTo>
                      <a:pt x="4609" y="568"/>
                    </a:lnTo>
                    <a:lnTo>
                      <a:pt x="4633" y="614"/>
                    </a:lnTo>
                    <a:lnTo>
                      <a:pt x="4655" y="662"/>
                    </a:lnTo>
                    <a:lnTo>
                      <a:pt x="4675" y="712"/>
                    </a:lnTo>
                    <a:lnTo>
                      <a:pt x="4692" y="763"/>
                    </a:lnTo>
                    <a:lnTo>
                      <a:pt x="4706" y="814"/>
                    </a:lnTo>
                    <a:lnTo>
                      <a:pt x="4719" y="866"/>
                    </a:lnTo>
                    <a:lnTo>
                      <a:pt x="4728" y="919"/>
                    </a:lnTo>
                    <a:lnTo>
                      <a:pt x="4735" y="973"/>
                    </a:lnTo>
                    <a:lnTo>
                      <a:pt x="4740" y="1028"/>
                    </a:lnTo>
                    <a:lnTo>
                      <a:pt x="4741" y="1084"/>
                    </a:lnTo>
                    <a:lnTo>
                      <a:pt x="4741" y="14059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65000">
                    <a:schemeClr val="bg1">
                      <a:alpha val="0"/>
                    </a:schemeClr>
                  </a:gs>
                  <a:gs pos="0">
                    <a:schemeClr val="bg1">
                      <a:alpha val="5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7">
                <a:extLst>
                  <a:ext uri="{FF2B5EF4-FFF2-40B4-BE49-F238E27FC236}">
                    <a16:creationId xmlns="" xmlns:a16="http://schemas.microsoft.com/office/drawing/2014/main" id="{68A59E60-65CA-4558-8A0E-1CE4949B3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179" y="531778"/>
                <a:ext cx="430185" cy="88894"/>
              </a:xfrm>
              <a:custGeom>
                <a:avLst/>
                <a:gdLst>
                  <a:gd name="T0" fmla="*/ 1456 w 1626"/>
                  <a:gd name="T1" fmla="*/ 0 h 338"/>
                  <a:gd name="T2" fmla="*/ 1490 w 1626"/>
                  <a:gd name="T3" fmla="*/ 3 h 338"/>
                  <a:gd name="T4" fmla="*/ 1522 w 1626"/>
                  <a:gd name="T5" fmla="*/ 12 h 338"/>
                  <a:gd name="T6" fmla="*/ 1550 w 1626"/>
                  <a:gd name="T7" fmla="*/ 28 h 338"/>
                  <a:gd name="T8" fmla="*/ 1576 w 1626"/>
                  <a:gd name="T9" fmla="*/ 49 h 338"/>
                  <a:gd name="T10" fmla="*/ 1597 w 1626"/>
                  <a:gd name="T11" fmla="*/ 74 h 338"/>
                  <a:gd name="T12" fmla="*/ 1612 w 1626"/>
                  <a:gd name="T13" fmla="*/ 104 h 338"/>
                  <a:gd name="T14" fmla="*/ 1622 w 1626"/>
                  <a:gd name="T15" fmla="*/ 135 h 338"/>
                  <a:gd name="T16" fmla="*/ 1626 w 1626"/>
                  <a:gd name="T17" fmla="*/ 169 h 338"/>
                  <a:gd name="T18" fmla="*/ 1625 w 1626"/>
                  <a:gd name="T19" fmla="*/ 187 h 338"/>
                  <a:gd name="T20" fmla="*/ 1618 w 1626"/>
                  <a:gd name="T21" fmla="*/ 220 h 338"/>
                  <a:gd name="T22" fmla="*/ 1605 w 1626"/>
                  <a:gd name="T23" fmla="*/ 249 h 338"/>
                  <a:gd name="T24" fmla="*/ 1587 w 1626"/>
                  <a:gd name="T25" fmla="*/ 277 h 338"/>
                  <a:gd name="T26" fmla="*/ 1564 w 1626"/>
                  <a:gd name="T27" fmla="*/ 300 h 338"/>
                  <a:gd name="T28" fmla="*/ 1537 w 1626"/>
                  <a:gd name="T29" fmla="*/ 318 h 338"/>
                  <a:gd name="T30" fmla="*/ 1506 w 1626"/>
                  <a:gd name="T31" fmla="*/ 330 h 338"/>
                  <a:gd name="T32" fmla="*/ 1474 w 1626"/>
                  <a:gd name="T33" fmla="*/ 337 h 338"/>
                  <a:gd name="T34" fmla="*/ 170 w 1626"/>
                  <a:gd name="T35" fmla="*/ 338 h 338"/>
                  <a:gd name="T36" fmla="*/ 136 w 1626"/>
                  <a:gd name="T37" fmla="*/ 335 h 338"/>
                  <a:gd name="T38" fmla="*/ 104 w 1626"/>
                  <a:gd name="T39" fmla="*/ 325 h 338"/>
                  <a:gd name="T40" fmla="*/ 76 w 1626"/>
                  <a:gd name="T41" fmla="*/ 310 h 338"/>
                  <a:gd name="T42" fmla="*/ 51 w 1626"/>
                  <a:gd name="T43" fmla="*/ 288 h 338"/>
                  <a:gd name="T44" fmla="*/ 30 w 1626"/>
                  <a:gd name="T45" fmla="*/ 263 h 338"/>
                  <a:gd name="T46" fmla="*/ 14 w 1626"/>
                  <a:gd name="T47" fmla="*/ 235 h 338"/>
                  <a:gd name="T48" fmla="*/ 4 w 1626"/>
                  <a:gd name="T49" fmla="*/ 203 h 338"/>
                  <a:gd name="T50" fmla="*/ 0 w 1626"/>
                  <a:gd name="T51" fmla="*/ 169 h 338"/>
                  <a:gd name="T52" fmla="*/ 1 w 1626"/>
                  <a:gd name="T53" fmla="*/ 151 h 338"/>
                  <a:gd name="T54" fmla="*/ 8 w 1626"/>
                  <a:gd name="T55" fmla="*/ 118 h 338"/>
                  <a:gd name="T56" fmla="*/ 21 w 1626"/>
                  <a:gd name="T57" fmla="*/ 89 h 338"/>
                  <a:gd name="T58" fmla="*/ 39 w 1626"/>
                  <a:gd name="T59" fmla="*/ 61 h 338"/>
                  <a:gd name="T60" fmla="*/ 62 w 1626"/>
                  <a:gd name="T61" fmla="*/ 39 h 338"/>
                  <a:gd name="T62" fmla="*/ 89 w 1626"/>
                  <a:gd name="T63" fmla="*/ 20 h 338"/>
                  <a:gd name="T64" fmla="*/ 120 w 1626"/>
                  <a:gd name="T65" fmla="*/ 7 h 338"/>
                  <a:gd name="T66" fmla="*/ 153 w 1626"/>
                  <a:gd name="T67" fmla="*/ 1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26" h="338">
                    <a:moveTo>
                      <a:pt x="170" y="0"/>
                    </a:moveTo>
                    <a:lnTo>
                      <a:pt x="1456" y="0"/>
                    </a:lnTo>
                    <a:lnTo>
                      <a:pt x="1474" y="1"/>
                    </a:lnTo>
                    <a:lnTo>
                      <a:pt x="1490" y="3"/>
                    </a:lnTo>
                    <a:lnTo>
                      <a:pt x="1506" y="7"/>
                    </a:lnTo>
                    <a:lnTo>
                      <a:pt x="1522" y="12"/>
                    </a:lnTo>
                    <a:lnTo>
                      <a:pt x="1537" y="20"/>
                    </a:lnTo>
                    <a:lnTo>
                      <a:pt x="1550" y="28"/>
                    </a:lnTo>
                    <a:lnTo>
                      <a:pt x="1564" y="39"/>
                    </a:lnTo>
                    <a:lnTo>
                      <a:pt x="1576" y="49"/>
                    </a:lnTo>
                    <a:lnTo>
                      <a:pt x="1587" y="61"/>
                    </a:lnTo>
                    <a:lnTo>
                      <a:pt x="1597" y="74"/>
                    </a:lnTo>
                    <a:lnTo>
                      <a:pt x="1605" y="89"/>
                    </a:lnTo>
                    <a:lnTo>
                      <a:pt x="1612" y="104"/>
                    </a:lnTo>
                    <a:lnTo>
                      <a:pt x="1618" y="118"/>
                    </a:lnTo>
                    <a:lnTo>
                      <a:pt x="1622" y="135"/>
                    </a:lnTo>
                    <a:lnTo>
                      <a:pt x="1625" y="151"/>
                    </a:lnTo>
                    <a:lnTo>
                      <a:pt x="1626" y="169"/>
                    </a:lnTo>
                    <a:lnTo>
                      <a:pt x="1626" y="169"/>
                    </a:lnTo>
                    <a:lnTo>
                      <a:pt x="1625" y="187"/>
                    </a:lnTo>
                    <a:lnTo>
                      <a:pt x="1622" y="203"/>
                    </a:lnTo>
                    <a:lnTo>
                      <a:pt x="1618" y="220"/>
                    </a:lnTo>
                    <a:lnTo>
                      <a:pt x="1612" y="235"/>
                    </a:lnTo>
                    <a:lnTo>
                      <a:pt x="1605" y="249"/>
                    </a:lnTo>
                    <a:lnTo>
                      <a:pt x="1597" y="263"/>
                    </a:lnTo>
                    <a:lnTo>
                      <a:pt x="1587" y="277"/>
                    </a:lnTo>
                    <a:lnTo>
                      <a:pt x="1576" y="288"/>
                    </a:lnTo>
                    <a:lnTo>
                      <a:pt x="1564" y="300"/>
                    </a:lnTo>
                    <a:lnTo>
                      <a:pt x="1550" y="310"/>
                    </a:lnTo>
                    <a:lnTo>
                      <a:pt x="1537" y="318"/>
                    </a:lnTo>
                    <a:lnTo>
                      <a:pt x="1522" y="325"/>
                    </a:lnTo>
                    <a:lnTo>
                      <a:pt x="1506" y="330"/>
                    </a:lnTo>
                    <a:lnTo>
                      <a:pt x="1490" y="335"/>
                    </a:lnTo>
                    <a:lnTo>
                      <a:pt x="1474" y="337"/>
                    </a:lnTo>
                    <a:lnTo>
                      <a:pt x="1456" y="338"/>
                    </a:lnTo>
                    <a:lnTo>
                      <a:pt x="170" y="338"/>
                    </a:lnTo>
                    <a:lnTo>
                      <a:pt x="153" y="337"/>
                    </a:lnTo>
                    <a:lnTo>
                      <a:pt x="136" y="335"/>
                    </a:lnTo>
                    <a:lnTo>
                      <a:pt x="120" y="330"/>
                    </a:lnTo>
                    <a:lnTo>
                      <a:pt x="104" y="325"/>
                    </a:lnTo>
                    <a:lnTo>
                      <a:pt x="89" y="318"/>
                    </a:lnTo>
                    <a:lnTo>
                      <a:pt x="76" y="310"/>
                    </a:lnTo>
                    <a:lnTo>
                      <a:pt x="62" y="300"/>
                    </a:lnTo>
                    <a:lnTo>
                      <a:pt x="51" y="288"/>
                    </a:lnTo>
                    <a:lnTo>
                      <a:pt x="39" y="277"/>
                    </a:lnTo>
                    <a:lnTo>
                      <a:pt x="30" y="263"/>
                    </a:lnTo>
                    <a:lnTo>
                      <a:pt x="21" y="249"/>
                    </a:lnTo>
                    <a:lnTo>
                      <a:pt x="14" y="235"/>
                    </a:lnTo>
                    <a:lnTo>
                      <a:pt x="8" y="220"/>
                    </a:lnTo>
                    <a:lnTo>
                      <a:pt x="4" y="203"/>
                    </a:lnTo>
                    <a:lnTo>
                      <a:pt x="1" y="18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1" y="151"/>
                    </a:lnTo>
                    <a:lnTo>
                      <a:pt x="4" y="135"/>
                    </a:lnTo>
                    <a:lnTo>
                      <a:pt x="8" y="118"/>
                    </a:lnTo>
                    <a:lnTo>
                      <a:pt x="14" y="104"/>
                    </a:lnTo>
                    <a:lnTo>
                      <a:pt x="21" y="89"/>
                    </a:lnTo>
                    <a:lnTo>
                      <a:pt x="30" y="74"/>
                    </a:lnTo>
                    <a:lnTo>
                      <a:pt x="39" y="61"/>
                    </a:lnTo>
                    <a:lnTo>
                      <a:pt x="51" y="49"/>
                    </a:lnTo>
                    <a:lnTo>
                      <a:pt x="62" y="39"/>
                    </a:lnTo>
                    <a:lnTo>
                      <a:pt x="76" y="28"/>
                    </a:lnTo>
                    <a:lnTo>
                      <a:pt x="89" y="20"/>
                    </a:lnTo>
                    <a:lnTo>
                      <a:pt x="104" y="12"/>
                    </a:lnTo>
                    <a:lnTo>
                      <a:pt x="120" y="7"/>
                    </a:lnTo>
                    <a:lnTo>
                      <a:pt x="136" y="3"/>
                    </a:lnTo>
                    <a:lnTo>
                      <a:pt x="153" y="1"/>
                    </a:lnTo>
                    <a:lnTo>
                      <a:pt x="170" y="0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60606"/>
                  </a:gs>
                  <a:gs pos="62000">
                    <a:srgbClr val="3C3C3C"/>
                  </a:gs>
                  <a:gs pos="45000">
                    <a:schemeClr val="tx1">
                      <a:lumMod val="75000"/>
                      <a:lumOff val="25000"/>
                    </a:schemeClr>
                  </a:gs>
                  <a:gs pos="0">
                    <a:schemeClr val="tx1"/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8">
                <a:extLst>
                  <a:ext uri="{FF2B5EF4-FFF2-40B4-BE49-F238E27FC236}">
                    <a16:creationId xmlns="" xmlns:a16="http://schemas.microsoft.com/office/drawing/2014/main" id="{F350CABE-488C-4C3E-AF11-E416F82A4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576" y="546063"/>
                <a:ext cx="379388" cy="52385"/>
              </a:xfrm>
              <a:custGeom>
                <a:avLst/>
                <a:gdLst>
                  <a:gd name="T0" fmla="*/ 1360 w 1434"/>
                  <a:gd name="T1" fmla="*/ 0 h 200"/>
                  <a:gd name="T2" fmla="*/ 1375 w 1434"/>
                  <a:gd name="T3" fmla="*/ 3 h 200"/>
                  <a:gd name="T4" fmla="*/ 1388 w 1434"/>
                  <a:gd name="T5" fmla="*/ 6 h 200"/>
                  <a:gd name="T6" fmla="*/ 1401 w 1434"/>
                  <a:gd name="T7" fmla="*/ 13 h 200"/>
                  <a:gd name="T8" fmla="*/ 1412 w 1434"/>
                  <a:gd name="T9" fmla="*/ 22 h 200"/>
                  <a:gd name="T10" fmla="*/ 1421 w 1434"/>
                  <a:gd name="T11" fmla="*/ 33 h 200"/>
                  <a:gd name="T12" fmla="*/ 1428 w 1434"/>
                  <a:gd name="T13" fmla="*/ 46 h 200"/>
                  <a:gd name="T14" fmla="*/ 1433 w 1434"/>
                  <a:gd name="T15" fmla="*/ 60 h 200"/>
                  <a:gd name="T16" fmla="*/ 1434 w 1434"/>
                  <a:gd name="T17" fmla="*/ 75 h 200"/>
                  <a:gd name="T18" fmla="*/ 1434 w 1434"/>
                  <a:gd name="T19" fmla="*/ 134 h 200"/>
                  <a:gd name="T20" fmla="*/ 1430 w 1434"/>
                  <a:gd name="T21" fmla="*/ 147 h 200"/>
                  <a:gd name="T22" fmla="*/ 1425 w 1434"/>
                  <a:gd name="T23" fmla="*/ 161 h 200"/>
                  <a:gd name="T24" fmla="*/ 1417 w 1434"/>
                  <a:gd name="T25" fmla="*/ 172 h 200"/>
                  <a:gd name="T26" fmla="*/ 1407 w 1434"/>
                  <a:gd name="T27" fmla="*/ 183 h 200"/>
                  <a:gd name="T28" fmla="*/ 1395 w 1434"/>
                  <a:gd name="T29" fmla="*/ 191 h 200"/>
                  <a:gd name="T30" fmla="*/ 1381 w 1434"/>
                  <a:gd name="T31" fmla="*/ 196 h 200"/>
                  <a:gd name="T32" fmla="*/ 1367 w 1434"/>
                  <a:gd name="T33" fmla="*/ 200 h 200"/>
                  <a:gd name="T34" fmla="*/ 75 w 1434"/>
                  <a:gd name="T35" fmla="*/ 200 h 200"/>
                  <a:gd name="T36" fmla="*/ 59 w 1434"/>
                  <a:gd name="T37" fmla="*/ 199 h 200"/>
                  <a:gd name="T38" fmla="*/ 46 w 1434"/>
                  <a:gd name="T39" fmla="*/ 194 h 200"/>
                  <a:gd name="T40" fmla="*/ 33 w 1434"/>
                  <a:gd name="T41" fmla="*/ 187 h 200"/>
                  <a:gd name="T42" fmla="*/ 22 w 1434"/>
                  <a:gd name="T43" fmla="*/ 178 h 200"/>
                  <a:gd name="T44" fmla="*/ 13 w 1434"/>
                  <a:gd name="T45" fmla="*/ 167 h 200"/>
                  <a:gd name="T46" fmla="*/ 6 w 1434"/>
                  <a:gd name="T47" fmla="*/ 154 h 200"/>
                  <a:gd name="T48" fmla="*/ 2 w 1434"/>
                  <a:gd name="T49" fmla="*/ 140 h 200"/>
                  <a:gd name="T50" fmla="*/ 0 w 1434"/>
                  <a:gd name="T51" fmla="*/ 126 h 200"/>
                  <a:gd name="T52" fmla="*/ 1 w 1434"/>
                  <a:gd name="T53" fmla="*/ 68 h 200"/>
                  <a:gd name="T54" fmla="*/ 4 w 1434"/>
                  <a:gd name="T55" fmla="*/ 53 h 200"/>
                  <a:gd name="T56" fmla="*/ 9 w 1434"/>
                  <a:gd name="T57" fmla="*/ 39 h 200"/>
                  <a:gd name="T58" fmla="*/ 17 w 1434"/>
                  <a:gd name="T59" fmla="*/ 28 h 200"/>
                  <a:gd name="T60" fmla="*/ 28 w 1434"/>
                  <a:gd name="T61" fmla="*/ 17 h 200"/>
                  <a:gd name="T62" fmla="*/ 40 w 1434"/>
                  <a:gd name="T63" fmla="*/ 9 h 200"/>
                  <a:gd name="T64" fmla="*/ 53 w 1434"/>
                  <a:gd name="T65" fmla="*/ 4 h 200"/>
                  <a:gd name="T66" fmla="*/ 67 w 1434"/>
                  <a:gd name="T67" fmla="*/ 1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34" h="200">
                    <a:moveTo>
                      <a:pt x="75" y="0"/>
                    </a:moveTo>
                    <a:lnTo>
                      <a:pt x="1360" y="0"/>
                    </a:lnTo>
                    <a:lnTo>
                      <a:pt x="1367" y="1"/>
                    </a:lnTo>
                    <a:lnTo>
                      <a:pt x="1375" y="3"/>
                    </a:lnTo>
                    <a:lnTo>
                      <a:pt x="1381" y="4"/>
                    </a:lnTo>
                    <a:lnTo>
                      <a:pt x="1388" y="6"/>
                    </a:lnTo>
                    <a:lnTo>
                      <a:pt x="1395" y="9"/>
                    </a:lnTo>
                    <a:lnTo>
                      <a:pt x="1401" y="13"/>
                    </a:lnTo>
                    <a:lnTo>
                      <a:pt x="1407" y="17"/>
                    </a:lnTo>
                    <a:lnTo>
                      <a:pt x="1412" y="22"/>
                    </a:lnTo>
                    <a:lnTo>
                      <a:pt x="1417" y="28"/>
                    </a:lnTo>
                    <a:lnTo>
                      <a:pt x="1421" y="33"/>
                    </a:lnTo>
                    <a:lnTo>
                      <a:pt x="1425" y="39"/>
                    </a:lnTo>
                    <a:lnTo>
                      <a:pt x="1428" y="46"/>
                    </a:lnTo>
                    <a:lnTo>
                      <a:pt x="1430" y="53"/>
                    </a:lnTo>
                    <a:lnTo>
                      <a:pt x="1433" y="60"/>
                    </a:lnTo>
                    <a:lnTo>
                      <a:pt x="1434" y="68"/>
                    </a:lnTo>
                    <a:lnTo>
                      <a:pt x="1434" y="75"/>
                    </a:lnTo>
                    <a:lnTo>
                      <a:pt x="1434" y="126"/>
                    </a:lnTo>
                    <a:lnTo>
                      <a:pt x="1434" y="134"/>
                    </a:lnTo>
                    <a:lnTo>
                      <a:pt x="1433" y="140"/>
                    </a:lnTo>
                    <a:lnTo>
                      <a:pt x="1430" y="147"/>
                    </a:lnTo>
                    <a:lnTo>
                      <a:pt x="1428" y="154"/>
                    </a:lnTo>
                    <a:lnTo>
                      <a:pt x="1425" y="161"/>
                    </a:lnTo>
                    <a:lnTo>
                      <a:pt x="1421" y="167"/>
                    </a:lnTo>
                    <a:lnTo>
                      <a:pt x="1417" y="172"/>
                    </a:lnTo>
                    <a:lnTo>
                      <a:pt x="1412" y="178"/>
                    </a:lnTo>
                    <a:lnTo>
                      <a:pt x="1407" y="183"/>
                    </a:lnTo>
                    <a:lnTo>
                      <a:pt x="1401" y="187"/>
                    </a:lnTo>
                    <a:lnTo>
                      <a:pt x="1395" y="191"/>
                    </a:lnTo>
                    <a:lnTo>
                      <a:pt x="1388" y="194"/>
                    </a:lnTo>
                    <a:lnTo>
                      <a:pt x="1381" y="196"/>
                    </a:lnTo>
                    <a:lnTo>
                      <a:pt x="1375" y="199"/>
                    </a:lnTo>
                    <a:lnTo>
                      <a:pt x="1367" y="200"/>
                    </a:lnTo>
                    <a:lnTo>
                      <a:pt x="1360" y="200"/>
                    </a:lnTo>
                    <a:lnTo>
                      <a:pt x="75" y="200"/>
                    </a:lnTo>
                    <a:lnTo>
                      <a:pt x="67" y="200"/>
                    </a:lnTo>
                    <a:lnTo>
                      <a:pt x="59" y="199"/>
                    </a:lnTo>
                    <a:lnTo>
                      <a:pt x="53" y="196"/>
                    </a:lnTo>
                    <a:lnTo>
                      <a:pt x="46" y="194"/>
                    </a:lnTo>
                    <a:lnTo>
                      <a:pt x="40" y="191"/>
                    </a:lnTo>
                    <a:lnTo>
                      <a:pt x="33" y="187"/>
                    </a:lnTo>
                    <a:lnTo>
                      <a:pt x="28" y="183"/>
                    </a:lnTo>
                    <a:lnTo>
                      <a:pt x="22" y="178"/>
                    </a:lnTo>
                    <a:lnTo>
                      <a:pt x="17" y="172"/>
                    </a:lnTo>
                    <a:lnTo>
                      <a:pt x="13" y="167"/>
                    </a:lnTo>
                    <a:lnTo>
                      <a:pt x="9" y="161"/>
                    </a:lnTo>
                    <a:lnTo>
                      <a:pt x="6" y="154"/>
                    </a:lnTo>
                    <a:lnTo>
                      <a:pt x="4" y="147"/>
                    </a:lnTo>
                    <a:lnTo>
                      <a:pt x="2" y="140"/>
                    </a:lnTo>
                    <a:lnTo>
                      <a:pt x="1" y="134"/>
                    </a:lnTo>
                    <a:lnTo>
                      <a:pt x="0" y="126"/>
                    </a:lnTo>
                    <a:lnTo>
                      <a:pt x="0" y="75"/>
                    </a:lnTo>
                    <a:lnTo>
                      <a:pt x="1" y="68"/>
                    </a:lnTo>
                    <a:lnTo>
                      <a:pt x="2" y="60"/>
                    </a:lnTo>
                    <a:lnTo>
                      <a:pt x="4" y="53"/>
                    </a:lnTo>
                    <a:lnTo>
                      <a:pt x="6" y="46"/>
                    </a:lnTo>
                    <a:lnTo>
                      <a:pt x="9" y="39"/>
                    </a:lnTo>
                    <a:lnTo>
                      <a:pt x="13" y="33"/>
                    </a:lnTo>
                    <a:lnTo>
                      <a:pt x="17" y="28"/>
                    </a:lnTo>
                    <a:lnTo>
                      <a:pt x="22" y="22"/>
                    </a:lnTo>
                    <a:lnTo>
                      <a:pt x="28" y="17"/>
                    </a:lnTo>
                    <a:lnTo>
                      <a:pt x="33" y="13"/>
                    </a:lnTo>
                    <a:lnTo>
                      <a:pt x="40" y="9"/>
                    </a:lnTo>
                    <a:lnTo>
                      <a:pt x="46" y="6"/>
                    </a:lnTo>
                    <a:lnTo>
                      <a:pt x="53" y="4"/>
                    </a:lnTo>
                    <a:lnTo>
                      <a:pt x="59" y="3"/>
                    </a:lnTo>
                    <a:lnTo>
                      <a:pt x="67" y="1"/>
                    </a:lnTo>
                    <a:lnTo>
                      <a:pt x="75" y="0"/>
                    </a:lnTo>
                    <a:close/>
                  </a:path>
                </a:pathLst>
              </a:custGeom>
              <a:pattFill prst="pct60">
                <a:fgClr>
                  <a:schemeClr val="tx1">
                    <a:lumMod val="65000"/>
                    <a:lumOff val="35000"/>
                  </a:schemeClr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29">
                <a:extLst>
                  <a:ext uri="{FF2B5EF4-FFF2-40B4-BE49-F238E27FC236}">
                    <a16:creationId xmlns="" xmlns:a16="http://schemas.microsoft.com/office/drawing/2014/main" id="{79D1AFC2-052E-4EC1-BDDD-32342ACBE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201" y="353990"/>
                <a:ext cx="92069" cy="90482"/>
              </a:xfrm>
              <a:custGeom>
                <a:avLst/>
                <a:gdLst>
                  <a:gd name="T0" fmla="*/ 189 w 345"/>
                  <a:gd name="T1" fmla="*/ 1 h 344"/>
                  <a:gd name="T2" fmla="*/ 224 w 345"/>
                  <a:gd name="T3" fmla="*/ 8 h 344"/>
                  <a:gd name="T4" fmla="*/ 254 w 345"/>
                  <a:gd name="T5" fmla="*/ 21 h 344"/>
                  <a:gd name="T6" fmla="*/ 282 w 345"/>
                  <a:gd name="T7" fmla="*/ 39 h 344"/>
                  <a:gd name="T8" fmla="*/ 305 w 345"/>
                  <a:gd name="T9" fmla="*/ 63 h 344"/>
                  <a:gd name="T10" fmla="*/ 324 w 345"/>
                  <a:gd name="T11" fmla="*/ 90 h 344"/>
                  <a:gd name="T12" fmla="*/ 337 w 345"/>
                  <a:gd name="T13" fmla="*/ 121 h 344"/>
                  <a:gd name="T14" fmla="*/ 343 w 345"/>
                  <a:gd name="T15" fmla="*/ 154 h 344"/>
                  <a:gd name="T16" fmla="*/ 343 w 345"/>
                  <a:gd name="T17" fmla="*/ 189 h 344"/>
                  <a:gd name="T18" fmla="*/ 337 w 345"/>
                  <a:gd name="T19" fmla="*/ 224 h 344"/>
                  <a:gd name="T20" fmla="*/ 324 w 345"/>
                  <a:gd name="T21" fmla="*/ 254 h 344"/>
                  <a:gd name="T22" fmla="*/ 305 w 345"/>
                  <a:gd name="T23" fmla="*/ 282 h 344"/>
                  <a:gd name="T24" fmla="*/ 282 w 345"/>
                  <a:gd name="T25" fmla="*/ 304 h 344"/>
                  <a:gd name="T26" fmla="*/ 254 w 345"/>
                  <a:gd name="T27" fmla="*/ 324 h 344"/>
                  <a:gd name="T28" fmla="*/ 224 w 345"/>
                  <a:gd name="T29" fmla="*/ 336 h 344"/>
                  <a:gd name="T30" fmla="*/ 189 w 345"/>
                  <a:gd name="T31" fmla="*/ 343 h 344"/>
                  <a:gd name="T32" fmla="*/ 155 w 345"/>
                  <a:gd name="T33" fmla="*/ 343 h 344"/>
                  <a:gd name="T34" fmla="*/ 121 w 345"/>
                  <a:gd name="T35" fmla="*/ 336 h 344"/>
                  <a:gd name="T36" fmla="*/ 90 w 345"/>
                  <a:gd name="T37" fmla="*/ 324 h 344"/>
                  <a:gd name="T38" fmla="*/ 63 w 345"/>
                  <a:gd name="T39" fmla="*/ 304 h 344"/>
                  <a:gd name="T40" fmla="*/ 39 w 345"/>
                  <a:gd name="T41" fmla="*/ 282 h 344"/>
                  <a:gd name="T42" fmla="*/ 21 w 345"/>
                  <a:gd name="T43" fmla="*/ 254 h 344"/>
                  <a:gd name="T44" fmla="*/ 8 w 345"/>
                  <a:gd name="T45" fmla="*/ 224 h 344"/>
                  <a:gd name="T46" fmla="*/ 1 w 345"/>
                  <a:gd name="T47" fmla="*/ 189 h 344"/>
                  <a:gd name="T48" fmla="*/ 1 w 345"/>
                  <a:gd name="T49" fmla="*/ 154 h 344"/>
                  <a:gd name="T50" fmla="*/ 8 w 345"/>
                  <a:gd name="T51" fmla="*/ 121 h 344"/>
                  <a:gd name="T52" fmla="*/ 21 w 345"/>
                  <a:gd name="T53" fmla="*/ 90 h 344"/>
                  <a:gd name="T54" fmla="*/ 39 w 345"/>
                  <a:gd name="T55" fmla="*/ 63 h 344"/>
                  <a:gd name="T56" fmla="*/ 63 w 345"/>
                  <a:gd name="T57" fmla="*/ 39 h 344"/>
                  <a:gd name="T58" fmla="*/ 90 w 345"/>
                  <a:gd name="T59" fmla="*/ 21 h 344"/>
                  <a:gd name="T60" fmla="*/ 121 w 345"/>
                  <a:gd name="T61" fmla="*/ 8 h 344"/>
                  <a:gd name="T62" fmla="*/ 155 w 345"/>
                  <a:gd name="T63" fmla="*/ 1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5" h="344">
                    <a:moveTo>
                      <a:pt x="172" y="0"/>
                    </a:moveTo>
                    <a:lnTo>
                      <a:pt x="189" y="1"/>
                    </a:lnTo>
                    <a:lnTo>
                      <a:pt x="207" y="3"/>
                    </a:lnTo>
                    <a:lnTo>
                      <a:pt x="224" y="8"/>
                    </a:lnTo>
                    <a:lnTo>
                      <a:pt x="240" y="14"/>
                    </a:lnTo>
                    <a:lnTo>
                      <a:pt x="254" y="21"/>
                    </a:lnTo>
                    <a:lnTo>
                      <a:pt x="268" y="30"/>
                    </a:lnTo>
                    <a:lnTo>
                      <a:pt x="282" y="39"/>
                    </a:lnTo>
                    <a:lnTo>
                      <a:pt x="294" y="50"/>
                    </a:lnTo>
                    <a:lnTo>
                      <a:pt x="305" y="63"/>
                    </a:lnTo>
                    <a:lnTo>
                      <a:pt x="315" y="75"/>
                    </a:lnTo>
                    <a:lnTo>
                      <a:pt x="324" y="90"/>
                    </a:lnTo>
                    <a:lnTo>
                      <a:pt x="331" y="105"/>
                    </a:lnTo>
                    <a:lnTo>
                      <a:pt x="337" y="121"/>
                    </a:lnTo>
                    <a:lnTo>
                      <a:pt x="341" y="137"/>
                    </a:lnTo>
                    <a:lnTo>
                      <a:pt x="343" y="154"/>
                    </a:lnTo>
                    <a:lnTo>
                      <a:pt x="345" y="172"/>
                    </a:lnTo>
                    <a:lnTo>
                      <a:pt x="343" y="189"/>
                    </a:lnTo>
                    <a:lnTo>
                      <a:pt x="341" y="206"/>
                    </a:lnTo>
                    <a:lnTo>
                      <a:pt x="337" y="224"/>
                    </a:lnTo>
                    <a:lnTo>
                      <a:pt x="331" y="239"/>
                    </a:lnTo>
                    <a:lnTo>
                      <a:pt x="324" y="254"/>
                    </a:lnTo>
                    <a:lnTo>
                      <a:pt x="315" y="268"/>
                    </a:lnTo>
                    <a:lnTo>
                      <a:pt x="305" y="282"/>
                    </a:lnTo>
                    <a:lnTo>
                      <a:pt x="294" y="294"/>
                    </a:lnTo>
                    <a:lnTo>
                      <a:pt x="282" y="304"/>
                    </a:lnTo>
                    <a:lnTo>
                      <a:pt x="268" y="315"/>
                    </a:lnTo>
                    <a:lnTo>
                      <a:pt x="254" y="324"/>
                    </a:lnTo>
                    <a:lnTo>
                      <a:pt x="240" y="331"/>
                    </a:lnTo>
                    <a:lnTo>
                      <a:pt x="224" y="336"/>
                    </a:lnTo>
                    <a:lnTo>
                      <a:pt x="207" y="341"/>
                    </a:lnTo>
                    <a:lnTo>
                      <a:pt x="189" y="343"/>
                    </a:lnTo>
                    <a:lnTo>
                      <a:pt x="172" y="344"/>
                    </a:lnTo>
                    <a:lnTo>
                      <a:pt x="155" y="343"/>
                    </a:lnTo>
                    <a:lnTo>
                      <a:pt x="138" y="341"/>
                    </a:lnTo>
                    <a:lnTo>
                      <a:pt x="121" y="336"/>
                    </a:lnTo>
                    <a:lnTo>
                      <a:pt x="105" y="331"/>
                    </a:lnTo>
                    <a:lnTo>
                      <a:pt x="90" y="324"/>
                    </a:lnTo>
                    <a:lnTo>
                      <a:pt x="76" y="315"/>
                    </a:lnTo>
                    <a:lnTo>
                      <a:pt x="63" y="304"/>
                    </a:lnTo>
                    <a:lnTo>
                      <a:pt x="50" y="294"/>
                    </a:lnTo>
                    <a:lnTo>
                      <a:pt x="39" y="282"/>
                    </a:lnTo>
                    <a:lnTo>
                      <a:pt x="30" y="268"/>
                    </a:lnTo>
                    <a:lnTo>
                      <a:pt x="21" y="254"/>
                    </a:lnTo>
                    <a:lnTo>
                      <a:pt x="14" y="239"/>
                    </a:lnTo>
                    <a:lnTo>
                      <a:pt x="8" y="224"/>
                    </a:lnTo>
                    <a:lnTo>
                      <a:pt x="3" y="206"/>
                    </a:lnTo>
                    <a:lnTo>
                      <a:pt x="1" y="189"/>
                    </a:lnTo>
                    <a:lnTo>
                      <a:pt x="0" y="172"/>
                    </a:lnTo>
                    <a:lnTo>
                      <a:pt x="1" y="154"/>
                    </a:lnTo>
                    <a:lnTo>
                      <a:pt x="3" y="137"/>
                    </a:lnTo>
                    <a:lnTo>
                      <a:pt x="8" y="121"/>
                    </a:lnTo>
                    <a:lnTo>
                      <a:pt x="14" y="105"/>
                    </a:lnTo>
                    <a:lnTo>
                      <a:pt x="21" y="90"/>
                    </a:lnTo>
                    <a:lnTo>
                      <a:pt x="30" y="75"/>
                    </a:lnTo>
                    <a:lnTo>
                      <a:pt x="39" y="63"/>
                    </a:lnTo>
                    <a:lnTo>
                      <a:pt x="50" y="50"/>
                    </a:lnTo>
                    <a:lnTo>
                      <a:pt x="63" y="39"/>
                    </a:lnTo>
                    <a:lnTo>
                      <a:pt x="76" y="30"/>
                    </a:lnTo>
                    <a:lnTo>
                      <a:pt x="90" y="21"/>
                    </a:lnTo>
                    <a:lnTo>
                      <a:pt x="105" y="14"/>
                    </a:lnTo>
                    <a:lnTo>
                      <a:pt x="121" y="8"/>
                    </a:lnTo>
                    <a:lnTo>
                      <a:pt x="138" y="3"/>
                    </a:lnTo>
                    <a:lnTo>
                      <a:pt x="155" y="1"/>
                    </a:lnTo>
                    <a:lnTo>
                      <a:pt x="172" y="0"/>
                    </a:lnTo>
                    <a:close/>
                  </a:path>
                </a:pathLst>
              </a:custGeom>
              <a:gradFill flip="none" rotWithShape="1">
                <a:gsLst>
                  <a:gs pos="65000">
                    <a:schemeClr val="tx1">
                      <a:lumMod val="75000"/>
                      <a:lumOff val="25000"/>
                    </a:schemeClr>
                  </a:gs>
                  <a:gs pos="0">
                    <a:schemeClr val="tx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0">
                <a:extLst>
                  <a:ext uri="{FF2B5EF4-FFF2-40B4-BE49-F238E27FC236}">
                    <a16:creationId xmlns="" xmlns:a16="http://schemas.microsoft.com/office/drawing/2014/main" id="{FC76552F-DBD1-456B-9F67-228EFF5A2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034" y="376211"/>
                <a:ext cx="44447" cy="44447"/>
              </a:xfrm>
              <a:custGeom>
                <a:avLst/>
                <a:gdLst>
                  <a:gd name="T0" fmla="*/ 93 w 169"/>
                  <a:gd name="T1" fmla="*/ 0 h 169"/>
                  <a:gd name="T2" fmla="*/ 109 w 169"/>
                  <a:gd name="T3" fmla="*/ 3 h 169"/>
                  <a:gd name="T4" fmla="*/ 124 w 169"/>
                  <a:gd name="T5" fmla="*/ 10 h 169"/>
                  <a:gd name="T6" fmla="*/ 138 w 169"/>
                  <a:gd name="T7" fmla="*/ 19 h 169"/>
                  <a:gd name="T8" fmla="*/ 149 w 169"/>
                  <a:gd name="T9" fmla="*/ 31 h 169"/>
                  <a:gd name="T10" fmla="*/ 158 w 169"/>
                  <a:gd name="T11" fmla="*/ 43 h 169"/>
                  <a:gd name="T12" fmla="*/ 165 w 169"/>
                  <a:gd name="T13" fmla="*/ 59 h 169"/>
                  <a:gd name="T14" fmla="*/ 169 w 169"/>
                  <a:gd name="T15" fmla="*/ 75 h 169"/>
                  <a:gd name="T16" fmla="*/ 169 w 169"/>
                  <a:gd name="T17" fmla="*/ 92 h 169"/>
                  <a:gd name="T18" fmla="*/ 165 w 169"/>
                  <a:gd name="T19" fmla="*/ 109 h 169"/>
                  <a:gd name="T20" fmla="*/ 158 w 169"/>
                  <a:gd name="T21" fmla="*/ 124 h 169"/>
                  <a:gd name="T22" fmla="*/ 149 w 169"/>
                  <a:gd name="T23" fmla="*/ 138 h 169"/>
                  <a:gd name="T24" fmla="*/ 138 w 169"/>
                  <a:gd name="T25" fmla="*/ 149 h 169"/>
                  <a:gd name="T26" fmla="*/ 124 w 169"/>
                  <a:gd name="T27" fmla="*/ 158 h 169"/>
                  <a:gd name="T28" fmla="*/ 109 w 169"/>
                  <a:gd name="T29" fmla="*/ 165 h 169"/>
                  <a:gd name="T30" fmla="*/ 93 w 169"/>
                  <a:gd name="T31" fmla="*/ 169 h 169"/>
                  <a:gd name="T32" fmla="*/ 75 w 169"/>
                  <a:gd name="T33" fmla="*/ 169 h 169"/>
                  <a:gd name="T34" fmla="*/ 59 w 169"/>
                  <a:gd name="T35" fmla="*/ 165 h 169"/>
                  <a:gd name="T36" fmla="*/ 44 w 169"/>
                  <a:gd name="T37" fmla="*/ 158 h 169"/>
                  <a:gd name="T38" fmla="*/ 31 w 169"/>
                  <a:gd name="T39" fmla="*/ 149 h 169"/>
                  <a:gd name="T40" fmla="*/ 19 w 169"/>
                  <a:gd name="T41" fmla="*/ 138 h 169"/>
                  <a:gd name="T42" fmla="*/ 10 w 169"/>
                  <a:gd name="T43" fmla="*/ 124 h 169"/>
                  <a:gd name="T44" fmla="*/ 3 w 169"/>
                  <a:gd name="T45" fmla="*/ 109 h 169"/>
                  <a:gd name="T46" fmla="*/ 0 w 169"/>
                  <a:gd name="T47" fmla="*/ 92 h 169"/>
                  <a:gd name="T48" fmla="*/ 0 w 169"/>
                  <a:gd name="T49" fmla="*/ 75 h 169"/>
                  <a:gd name="T50" fmla="*/ 3 w 169"/>
                  <a:gd name="T51" fmla="*/ 59 h 169"/>
                  <a:gd name="T52" fmla="*/ 10 w 169"/>
                  <a:gd name="T53" fmla="*/ 43 h 169"/>
                  <a:gd name="T54" fmla="*/ 19 w 169"/>
                  <a:gd name="T55" fmla="*/ 31 h 169"/>
                  <a:gd name="T56" fmla="*/ 31 w 169"/>
                  <a:gd name="T57" fmla="*/ 19 h 169"/>
                  <a:gd name="T58" fmla="*/ 44 w 169"/>
                  <a:gd name="T59" fmla="*/ 10 h 169"/>
                  <a:gd name="T60" fmla="*/ 59 w 169"/>
                  <a:gd name="T61" fmla="*/ 3 h 169"/>
                  <a:gd name="T62" fmla="*/ 75 w 169"/>
                  <a:gd name="T63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9" h="169">
                    <a:moveTo>
                      <a:pt x="84" y="0"/>
                    </a:moveTo>
                    <a:lnTo>
                      <a:pt x="93" y="0"/>
                    </a:lnTo>
                    <a:lnTo>
                      <a:pt x="101" y="1"/>
                    </a:lnTo>
                    <a:lnTo>
                      <a:pt x="109" y="3"/>
                    </a:lnTo>
                    <a:lnTo>
                      <a:pt x="117" y="6"/>
                    </a:lnTo>
                    <a:lnTo>
                      <a:pt x="124" y="10"/>
                    </a:lnTo>
                    <a:lnTo>
                      <a:pt x="132" y="14"/>
                    </a:lnTo>
                    <a:lnTo>
                      <a:pt x="138" y="19"/>
                    </a:lnTo>
                    <a:lnTo>
                      <a:pt x="145" y="24"/>
                    </a:lnTo>
                    <a:lnTo>
                      <a:pt x="149" y="31"/>
                    </a:lnTo>
                    <a:lnTo>
                      <a:pt x="155" y="36"/>
                    </a:lnTo>
                    <a:lnTo>
                      <a:pt x="158" y="43"/>
                    </a:lnTo>
                    <a:lnTo>
                      <a:pt x="162" y="51"/>
                    </a:lnTo>
                    <a:lnTo>
                      <a:pt x="165" y="59"/>
                    </a:lnTo>
                    <a:lnTo>
                      <a:pt x="168" y="67"/>
                    </a:lnTo>
                    <a:lnTo>
                      <a:pt x="169" y="75"/>
                    </a:lnTo>
                    <a:lnTo>
                      <a:pt x="169" y="84"/>
                    </a:lnTo>
                    <a:lnTo>
                      <a:pt x="169" y="92"/>
                    </a:lnTo>
                    <a:lnTo>
                      <a:pt x="168" y="101"/>
                    </a:lnTo>
                    <a:lnTo>
                      <a:pt x="165" y="109"/>
                    </a:lnTo>
                    <a:lnTo>
                      <a:pt x="162" y="117"/>
                    </a:lnTo>
                    <a:lnTo>
                      <a:pt x="158" y="124"/>
                    </a:lnTo>
                    <a:lnTo>
                      <a:pt x="155" y="131"/>
                    </a:lnTo>
                    <a:lnTo>
                      <a:pt x="149" y="138"/>
                    </a:lnTo>
                    <a:lnTo>
                      <a:pt x="145" y="143"/>
                    </a:lnTo>
                    <a:lnTo>
                      <a:pt x="138" y="149"/>
                    </a:lnTo>
                    <a:lnTo>
                      <a:pt x="132" y="155"/>
                    </a:lnTo>
                    <a:lnTo>
                      <a:pt x="124" y="158"/>
                    </a:lnTo>
                    <a:lnTo>
                      <a:pt x="117" y="162"/>
                    </a:lnTo>
                    <a:lnTo>
                      <a:pt x="109" y="165"/>
                    </a:lnTo>
                    <a:lnTo>
                      <a:pt x="101" y="167"/>
                    </a:lnTo>
                    <a:lnTo>
                      <a:pt x="93" y="169"/>
                    </a:lnTo>
                    <a:lnTo>
                      <a:pt x="84" y="169"/>
                    </a:lnTo>
                    <a:lnTo>
                      <a:pt x="75" y="169"/>
                    </a:lnTo>
                    <a:lnTo>
                      <a:pt x="67" y="167"/>
                    </a:lnTo>
                    <a:lnTo>
                      <a:pt x="59" y="165"/>
                    </a:lnTo>
                    <a:lnTo>
                      <a:pt x="51" y="162"/>
                    </a:lnTo>
                    <a:lnTo>
                      <a:pt x="44" y="158"/>
                    </a:lnTo>
                    <a:lnTo>
                      <a:pt x="36" y="155"/>
                    </a:lnTo>
                    <a:lnTo>
                      <a:pt x="31" y="149"/>
                    </a:lnTo>
                    <a:lnTo>
                      <a:pt x="24" y="143"/>
                    </a:lnTo>
                    <a:lnTo>
                      <a:pt x="19" y="138"/>
                    </a:lnTo>
                    <a:lnTo>
                      <a:pt x="14" y="131"/>
                    </a:lnTo>
                    <a:lnTo>
                      <a:pt x="10" y="124"/>
                    </a:lnTo>
                    <a:lnTo>
                      <a:pt x="6" y="117"/>
                    </a:lnTo>
                    <a:lnTo>
                      <a:pt x="3" y="109"/>
                    </a:lnTo>
                    <a:lnTo>
                      <a:pt x="1" y="101"/>
                    </a:lnTo>
                    <a:lnTo>
                      <a:pt x="0" y="92"/>
                    </a:lnTo>
                    <a:lnTo>
                      <a:pt x="0" y="84"/>
                    </a:lnTo>
                    <a:lnTo>
                      <a:pt x="0" y="75"/>
                    </a:lnTo>
                    <a:lnTo>
                      <a:pt x="1" y="67"/>
                    </a:lnTo>
                    <a:lnTo>
                      <a:pt x="3" y="59"/>
                    </a:lnTo>
                    <a:lnTo>
                      <a:pt x="6" y="51"/>
                    </a:lnTo>
                    <a:lnTo>
                      <a:pt x="10" y="43"/>
                    </a:lnTo>
                    <a:lnTo>
                      <a:pt x="14" y="36"/>
                    </a:lnTo>
                    <a:lnTo>
                      <a:pt x="19" y="31"/>
                    </a:lnTo>
                    <a:lnTo>
                      <a:pt x="24" y="24"/>
                    </a:lnTo>
                    <a:lnTo>
                      <a:pt x="31" y="19"/>
                    </a:lnTo>
                    <a:lnTo>
                      <a:pt x="36" y="14"/>
                    </a:lnTo>
                    <a:lnTo>
                      <a:pt x="44" y="10"/>
                    </a:lnTo>
                    <a:lnTo>
                      <a:pt x="51" y="6"/>
                    </a:lnTo>
                    <a:lnTo>
                      <a:pt x="59" y="3"/>
                    </a:lnTo>
                    <a:lnTo>
                      <a:pt x="67" y="1"/>
                    </a:lnTo>
                    <a:lnTo>
                      <a:pt x="75" y="0"/>
                    </a:lnTo>
                    <a:lnTo>
                      <a:pt x="84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00B0F0"/>
                  </a:gs>
                  <a:gs pos="74000">
                    <a:srgbClr val="002060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1">
                <a:extLst>
                  <a:ext uri="{FF2B5EF4-FFF2-40B4-BE49-F238E27FC236}">
                    <a16:creationId xmlns="" xmlns:a16="http://schemas.microsoft.com/office/drawing/2014/main" id="{7B097206-FC07-4C19-8185-6F9EF0A12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377" y="393675"/>
                <a:ext cx="12699" cy="12699"/>
              </a:xfrm>
              <a:custGeom>
                <a:avLst/>
                <a:gdLst>
                  <a:gd name="T0" fmla="*/ 23 w 46"/>
                  <a:gd name="T1" fmla="*/ 0 h 47"/>
                  <a:gd name="T2" fmla="*/ 27 w 46"/>
                  <a:gd name="T3" fmla="*/ 1 h 47"/>
                  <a:gd name="T4" fmla="*/ 32 w 46"/>
                  <a:gd name="T5" fmla="*/ 2 h 47"/>
                  <a:gd name="T6" fmla="*/ 35 w 46"/>
                  <a:gd name="T7" fmla="*/ 5 h 47"/>
                  <a:gd name="T8" fmla="*/ 39 w 46"/>
                  <a:gd name="T9" fmla="*/ 7 h 47"/>
                  <a:gd name="T10" fmla="*/ 42 w 46"/>
                  <a:gd name="T11" fmla="*/ 10 h 47"/>
                  <a:gd name="T12" fmla="*/ 45 w 46"/>
                  <a:gd name="T13" fmla="*/ 15 h 47"/>
                  <a:gd name="T14" fmla="*/ 46 w 46"/>
                  <a:gd name="T15" fmla="*/ 18 h 47"/>
                  <a:gd name="T16" fmla="*/ 46 w 46"/>
                  <a:gd name="T17" fmla="*/ 24 h 47"/>
                  <a:gd name="T18" fmla="*/ 46 w 46"/>
                  <a:gd name="T19" fmla="*/ 28 h 47"/>
                  <a:gd name="T20" fmla="*/ 45 w 46"/>
                  <a:gd name="T21" fmla="*/ 32 h 47"/>
                  <a:gd name="T22" fmla="*/ 42 w 46"/>
                  <a:gd name="T23" fmla="*/ 36 h 47"/>
                  <a:gd name="T24" fmla="*/ 39 w 46"/>
                  <a:gd name="T25" fmla="*/ 40 h 47"/>
                  <a:gd name="T26" fmla="*/ 35 w 46"/>
                  <a:gd name="T27" fmla="*/ 42 h 47"/>
                  <a:gd name="T28" fmla="*/ 32 w 46"/>
                  <a:gd name="T29" fmla="*/ 44 h 47"/>
                  <a:gd name="T30" fmla="*/ 27 w 46"/>
                  <a:gd name="T31" fmla="*/ 46 h 47"/>
                  <a:gd name="T32" fmla="*/ 23 w 46"/>
                  <a:gd name="T33" fmla="*/ 47 h 47"/>
                  <a:gd name="T34" fmla="*/ 18 w 46"/>
                  <a:gd name="T35" fmla="*/ 46 h 47"/>
                  <a:gd name="T36" fmla="*/ 14 w 46"/>
                  <a:gd name="T37" fmla="*/ 44 h 47"/>
                  <a:gd name="T38" fmla="*/ 10 w 46"/>
                  <a:gd name="T39" fmla="*/ 42 h 47"/>
                  <a:gd name="T40" fmla="*/ 7 w 46"/>
                  <a:gd name="T41" fmla="*/ 40 h 47"/>
                  <a:gd name="T42" fmla="*/ 4 w 46"/>
                  <a:gd name="T43" fmla="*/ 36 h 47"/>
                  <a:gd name="T44" fmla="*/ 1 w 46"/>
                  <a:gd name="T45" fmla="*/ 32 h 47"/>
                  <a:gd name="T46" fmla="*/ 0 w 46"/>
                  <a:gd name="T47" fmla="*/ 28 h 47"/>
                  <a:gd name="T48" fmla="*/ 0 w 46"/>
                  <a:gd name="T49" fmla="*/ 24 h 47"/>
                  <a:gd name="T50" fmla="*/ 0 w 46"/>
                  <a:gd name="T51" fmla="*/ 18 h 47"/>
                  <a:gd name="T52" fmla="*/ 1 w 46"/>
                  <a:gd name="T53" fmla="*/ 15 h 47"/>
                  <a:gd name="T54" fmla="*/ 4 w 46"/>
                  <a:gd name="T55" fmla="*/ 10 h 47"/>
                  <a:gd name="T56" fmla="*/ 7 w 46"/>
                  <a:gd name="T57" fmla="*/ 7 h 47"/>
                  <a:gd name="T58" fmla="*/ 10 w 46"/>
                  <a:gd name="T59" fmla="*/ 5 h 47"/>
                  <a:gd name="T60" fmla="*/ 14 w 46"/>
                  <a:gd name="T61" fmla="*/ 2 h 47"/>
                  <a:gd name="T62" fmla="*/ 18 w 46"/>
                  <a:gd name="T63" fmla="*/ 1 h 47"/>
                  <a:gd name="T64" fmla="*/ 23 w 46"/>
                  <a:gd name="T6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7">
                    <a:moveTo>
                      <a:pt x="23" y="0"/>
                    </a:moveTo>
                    <a:lnTo>
                      <a:pt x="27" y="1"/>
                    </a:lnTo>
                    <a:lnTo>
                      <a:pt x="32" y="2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2" y="10"/>
                    </a:lnTo>
                    <a:lnTo>
                      <a:pt x="45" y="15"/>
                    </a:lnTo>
                    <a:lnTo>
                      <a:pt x="46" y="18"/>
                    </a:lnTo>
                    <a:lnTo>
                      <a:pt x="46" y="24"/>
                    </a:lnTo>
                    <a:lnTo>
                      <a:pt x="46" y="28"/>
                    </a:lnTo>
                    <a:lnTo>
                      <a:pt x="45" y="32"/>
                    </a:lnTo>
                    <a:lnTo>
                      <a:pt x="42" y="36"/>
                    </a:lnTo>
                    <a:lnTo>
                      <a:pt x="39" y="40"/>
                    </a:lnTo>
                    <a:lnTo>
                      <a:pt x="35" y="42"/>
                    </a:lnTo>
                    <a:lnTo>
                      <a:pt x="32" y="44"/>
                    </a:lnTo>
                    <a:lnTo>
                      <a:pt x="27" y="46"/>
                    </a:lnTo>
                    <a:lnTo>
                      <a:pt x="23" y="47"/>
                    </a:lnTo>
                    <a:lnTo>
                      <a:pt x="18" y="46"/>
                    </a:lnTo>
                    <a:lnTo>
                      <a:pt x="14" y="44"/>
                    </a:lnTo>
                    <a:lnTo>
                      <a:pt x="10" y="42"/>
                    </a:lnTo>
                    <a:lnTo>
                      <a:pt x="7" y="40"/>
                    </a:lnTo>
                    <a:lnTo>
                      <a:pt x="4" y="36"/>
                    </a:lnTo>
                    <a:lnTo>
                      <a:pt x="1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4" y="2"/>
                    </a:lnTo>
                    <a:lnTo>
                      <a:pt x="18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E6E7E8">
                  <a:alpha val="50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2">
                <a:extLst>
                  <a:ext uri="{FF2B5EF4-FFF2-40B4-BE49-F238E27FC236}">
                    <a16:creationId xmlns="" xmlns:a16="http://schemas.microsoft.com/office/drawing/2014/main" id="{D258D448-4BA9-4AE4-AA21-10F8FD503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213" y="387350"/>
                <a:ext cx="7938" cy="7938"/>
              </a:xfrm>
              <a:custGeom>
                <a:avLst/>
                <a:gdLst>
                  <a:gd name="T0" fmla="*/ 15 w 30"/>
                  <a:gd name="T1" fmla="*/ 0 h 31"/>
                  <a:gd name="T2" fmla="*/ 18 w 30"/>
                  <a:gd name="T3" fmla="*/ 0 h 31"/>
                  <a:gd name="T4" fmla="*/ 20 w 30"/>
                  <a:gd name="T5" fmla="*/ 1 h 31"/>
                  <a:gd name="T6" fmla="*/ 24 w 30"/>
                  <a:gd name="T7" fmla="*/ 2 h 31"/>
                  <a:gd name="T8" fmla="*/ 26 w 30"/>
                  <a:gd name="T9" fmla="*/ 4 h 31"/>
                  <a:gd name="T10" fmla="*/ 27 w 30"/>
                  <a:gd name="T11" fmla="*/ 7 h 31"/>
                  <a:gd name="T12" fmla="*/ 29 w 30"/>
                  <a:gd name="T13" fmla="*/ 9 h 31"/>
                  <a:gd name="T14" fmla="*/ 29 w 30"/>
                  <a:gd name="T15" fmla="*/ 11 h 31"/>
                  <a:gd name="T16" fmla="*/ 30 w 30"/>
                  <a:gd name="T17" fmla="*/ 15 h 31"/>
                  <a:gd name="T18" fmla="*/ 29 w 30"/>
                  <a:gd name="T19" fmla="*/ 18 h 31"/>
                  <a:gd name="T20" fmla="*/ 29 w 30"/>
                  <a:gd name="T21" fmla="*/ 20 h 31"/>
                  <a:gd name="T22" fmla="*/ 27 w 30"/>
                  <a:gd name="T23" fmla="*/ 24 h 31"/>
                  <a:gd name="T24" fmla="*/ 26 w 30"/>
                  <a:gd name="T25" fmla="*/ 26 h 31"/>
                  <a:gd name="T26" fmla="*/ 24 w 30"/>
                  <a:gd name="T27" fmla="*/ 27 h 31"/>
                  <a:gd name="T28" fmla="*/ 20 w 30"/>
                  <a:gd name="T29" fmla="*/ 28 h 31"/>
                  <a:gd name="T30" fmla="*/ 18 w 30"/>
                  <a:gd name="T31" fmla="*/ 30 h 31"/>
                  <a:gd name="T32" fmla="*/ 15 w 30"/>
                  <a:gd name="T33" fmla="*/ 31 h 31"/>
                  <a:gd name="T34" fmla="*/ 11 w 30"/>
                  <a:gd name="T35" fmla="*/ 30 h 31"/>
                  <a:gd name="T36" fmla="*/ 9 w 30"/>
                  <a:gd name="T37" fmla="*/ 28 h 31"/>
                  <a:gd name="T38" fmla="*/ 7 w 30"/>
                  <a:gd name="T39" fmla="*/ 27 h 31"/>
                  <a:gd name="T40" fmla="*/ 4 w 30"/>
                  <a:gd name="T41" fmla="*/ 26 h 31"/>
                  <a:gd name="T42" fmla="*/ 2 w 30"/>
                  <a:gd name="T43" fmla="*/ 24 h 31"/>
                  <a:gd name="T44" fmla="*/ 1 w 30"/>
                  <a:gd name="T45" fmla="*/ 20 h 31"/>
                  <a:gd name="T46" fmla="*/ 0 w 30"/>
                  <a:gd name="T47" fmla="*/ 18 h 31"/>
                  <a:gd name="T48" fmla="*/ 0 w 30"/>
                  <a:gd name="T49" fmla="*/ 15 h 31"/>
                  <a:gd name="T50" fmla="*/ 0 w 30"/>
                  <a:gd name="T51" fmla="*/ 11 h 31"/>
                  <a:gd name="T52" fmla="*/ 1 w 30"/>
                  <a:gd name="T53" fmla="*/ 9 h 31"/>
                  <a:gd name="T54" fmla="*/ 2 w 30"/>
                  <a:gd name="T55" fmla="*/ 7 h 31"/>
                  <a:gd name="T56" fmla="*/ 4 w 30"/>
                  <a:gd name="T57" fmla="*/ 4 h 31"/>
                  <a:gd name="T58" fmla="*/ 7 w 30"/>
                  <a:gd name="T59" fmla="*/ 2 h 31"/>
                  <a:gd name="T60" fmla="*/ 9 w 30"/>
                  <a:gd name="T61" fmla="*/ 1 h 31"/>
                  <a:gd name="T62" fmla="*/ 11 w 30"/>
                  <a:gd name="T63" fmla="*/ 0 h 31"/>
                  <a:gd name="T64" fmla="*/ 15 w 30"/>
                  <a:gd name="T6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31">
                    <a:moveTo>
                      <a:pt x="15" y="0"/>
                    </a:moveTo>
                    <a:lnTo>
                      <a:pt x="18" y="0"/>
                    </a:lnTo>
                    <a:lnTo>
                      <a:pt x="20" y="1"/>
                    </a:lnTo>
                    <a:lnTo>
                      <a:pt x="24" y="2"/>
                    </a:lnTo>
                    <a:lnTo>
                      <a:pt x="26" y="4"/>
                    </a:lnTo>
                    <a:lnTo>
                      <a:pt x="27" y="7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18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6" y="26"/>
                    </a:lnTo>
                    <a:lnTo>
                      <a:pt x="24" y="27"/>
                    </a:lnTo>
                    <a:lnTo>
                      <a:pt x="20" y="28"/>
                    </a:lnTo>
                    <a:lnTo>
                      <a:pt x="18" y="30"/>
                    </a:lnTo>
                    <a:lnTo>
                      <a:pt x="15" y="31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E6E7E8">
                  <a:alpha val="50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aphicFrame>
        <p:nvGraphicFramePr>
          <p:cNvPr id="61" name="Chart 60">
            <a:extLst>
              <a:ext uri="{FF2B5EF4-FFF2-40B4-BE49-F238E27FC236}">
                <a16:creationId xmlns="" xmlns:a16="http://schemas.microsoft.com/office/drawing/2014/main" id="{66E487C1-B3B2-4853-AA7B-89CDC78A695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37988081"/>
              </p:ext>
            </p:extLst>
          </p:nvPr>
        </p:nvGraphicFramePr>
        <p:xfrm>
          <a:off x="7933849" y="2318699"/>
          <a:ext cx="2652518" cy="17683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2" name="Oval 61">
            <a:extLst>
              <a:ext uri="{FF2B5EF4-FFF2-40B4-BE49-F238E27FC236}">
                <a16:creationId xmlns="" xmlns:a16="http://schemas.microsoft.com/office/drawing/2014/main" id="{62FA9CAD-4F3F-49B9-A2DC-99E88470DEEA}"/>
              </a:ext>
            </a:extLst>
          </p:cNvPr>
          <p:cNvSpPr/>
          <p:nvPr/>
        </p:nvSpPr>
        <p:spPr>
          <a:xfrm>
            <a:off x="8711291" y="2654052"/>
            <a:ext cx="1097637" cy="109763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TextBox 62">
            <a:extLst>
              <a:ext uri="{FF2B5EF4-FFF2-40B4-BE49-F238E27FC236}">
                <a16:creationId xmlns="" xmlns:a16="http://schemas.microsoft.com/office/drawing/2014/main" id="{A3DB9DE7-73BF-4470-8E09-9738E2D5C56C}"/>
              </a:ext>
            </a:extLst>
          </p:cNvPr>
          <p:cNvSpPr txBox="1"/>
          <p:nvPr/>
        </p:nvSpPr>
        <p:spPr>
          <a:xfrm>
            <a:off x="8841009" y="3249364"/>
            <a:ext cx="838200" cy="276999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89%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="" xmlns:a16="http://schemas.microsoft.com/office/drawing/2014/main" id="{71AE6AC0-6059-471E-9514-3AF935958509}"/>
              </a:ext>
            </a:extLst>
          </p:cNvPr>
          <p:cNvGrpSpPr/>
          <p:nvPr/>
        </p:nvGrpSpPr>
        <p:grpSpPr>
          <a:xfrm>
            <a:off x="5008216" y="1408939"/>
            <a:ext cx="2135685" cy="4508618"/>
            <a:chOff x="645948" y="1449388"/>
            <a:chExt cx="2287752" cy="4829644"/>
          </a:xfrm>
          <a:effectLst>
            <a:reflection blurRad="6350" stA="20000" endPos="35000" dir="5400000" sy="-100000" algn="bl" rotWithShape="0"/>
          </a:effectLst>
        </p:grpSpPr>
        <p:grpSp>
          <p:nvGrpSpPr>
            <p:cNvPr id="69" name="Group 68">
              <a:extLst>
                <a:ext uri="{FF2B5EF4-FFF2-40B4-BE49-F238E27FC236}">
                  <a16:creationId xmlns="" xmlns:a16="http://schemas.microsoft.com/office/drawing/2014/main" id="{421ACC97-C02F-4869-B56D-BAABAB8EA05A}"/>
                </a:ext>
              </a:extLst>
            </p:cNvPr>
            <p:cNvGrpSpPr/>
            <p:nvPr/>
          </p:nvGrpSpPr>
          <p:grpSpPr>
            <a:xfrm>
              <a:off x="2194955" y="1449388"/>
              <a:ext cx="370168" cy="30184"/>
              <a:chOff x="3605213" y="133352"/>
              <a:chExt cx="369888" cy="30161"/>
            </a:xfrm>
          </p:grpSpPr>
          <p:sp>
            <p:nvSpPr>
              <p:cNvPr id="109" name="Freeform 12">
                <a:extLst>
                  <a:ext uri="{FF2B5EF4-FFF2-40B4-BE49-F238E27FC236}">
                    <a16:creationId xmlns="" xmlns:a16="http://schemas.microsoft.com/office/drawing/2014/main" id="{1CFF6D85-8418-4DA8-8718-4860780C4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912" y="133352"/>
                <a:ext cx="346075" cy="19050"/>
              </a:xfrm>
              <a:custGeom>
                <a:avLst/>
                <a:gdLst>
                  <a:gd name="T0" fmla="*/ 36 w 1309"/>
                  <a:gd name="T1" fmla="*/ 0 h 74"/>
                  <a:gd name="T2" fmla="*/ 1272 w 1309"/>
                  <a:gd name="T3" fmla="*/ 0 h 74"/>
                  <a:gd name="T4" fmla="*/ 1280 w 1309"/>
                  <a:gd name="T5" fmla="*/ 1 h 74"/>
                  <a:gd name="T6" fmla="*/ 1286 w 1309"/>
                  <a:gd name="T7" fmla="*/ 3 h 74"/>
                  <a:gd name="T8" fmla="*/ 1292 w 1309"/>
                  <a:gd name="T9" fmla="*/ 7 h 74"/>
                  <a:gd name="T10" fmla="*/ 1298 w 1309"/>
                  <a:gd name="T11" fmla="*/ 11 h 74"/>
                  <a:gd name="T12" fmla="*/ 1302 w 1309"/>
                  <a:gd name="T13" fmla="*/ 16 h 74"/>
                  <a:gd name="T14" fmla="*/ 1306 w 1309"/>
                  <a:gd name="T15" fmla="*/ 23 h 74"/>
                  <a:gd name="T16" fmla="*/ 1308 w 1309"/>
                  <a:gd name="T17" fmla="*/ 30 h 74"/>
                  <a:gd name="T18" fmla="*/ 1309 w 1309"/>
                  <a:gd name="T19" fmla="*/ 38 h 74"/>
                  <a:gd name="T20" fmla="*/ 1309 w 1309"/>
                  <a:gd name="T21" fmla="*/ 38 h 74"/>
                  <a:gd name="T22" fmla="*/ 1308 w 1309"/>
                  <a:gd name="T23" fmla="*/ 44 h 74"/>
                  <a:gd name="T24" fmla="*/ 1306 w 1309"/>
                  <a:gd name="T25" fmla="*/ 51 h 74"/>
                  <a:gd name="T26" fmla="*/ 1302 w 1309"/>
                  <a:gd name="T27" fmla="*/ 58 h 74"/>
                  <a:gd name="T28" fmla="*/ 1298 w 1309"/>
                  <a:gd name="T29" fmla="*/ 64 h 74"/>
                  <a:gd name="T30" fmla="*/ 1292 w 1309"/>
                  <a:gd name="T31" fmla="*/ 67 h 74"/>
                  <a:gd name="T32" fmla="*/ 1286 w 1309"/>
                  <a:gd name="T33" fmla="*/ 71 h 74"/>
                  <a:gd name="T34" fmla="*/ 1280 w 1309"/>
                  <a:gd name="T35" fmla="*/ 73 h 74"/>
                  <a:gd name="T36" fmla="*/ 1272 w 1309"/>
                  <a:gd name="T37" fmla="*/ 74 h 74"/>
                  <a:gd name="T38" fmla="*/ 36 w 1309"/>
                  <a:gd name="T39" fmla="*/ 74 h 74"/>
                  <a:gd name="T40" fmla="*/ 30 w 1309"/>
                  <a:gd name="T41" fmla="*/ 73 h 74"/>
                  <a:gd name="T42" fmla="*/ 23 w 1309"/>
                  <a:gd name="T43" fmla="*/ 71 h 74"/>
                  <a:gd name="T44" fmla="*/ 16 w 1309"/>
                  <a:gd name="T45" fmla="*/ 67 h 74"/>
                  <a:gd name="T46" fmla="*/ 10 w 1309"/>
                  <a:gd name="T47" fmla="*/ 64 h 74"/>
                  <a:gd name="T48" fmla="*/ 6 w 1309"/>
                  <a:gd name="T49" fmla="*/ 58 h 74"/>
                  <a:gd name="T50" fmla="*/ 2 w 1309"/>
                  <a:gd name="T51" fmla="*/ 51 h 74"/>
                  <a:gd name="T52" fmla="*/ 1 w 1309"/>
                  <a:gd name="T53" fmla="*/ 44 h 74"/>
                  <a:gd name="T54" fmla="*/ 0 w 1309"/>
                  <a:gd name="T55" fmla="*/ 38 h 74"/>
                  <a:gd name="T56" fmla="*/ 0 w 1309"/>
                  <a:gd name="T57" fmla="*/ 38 h 74"/>
                  <a:gd name="T58" fmla="*/ 1 w 1309"/>
                  <a:gd name="T59" fmla="*/ 30 h 74"/>
                  <a:gd name="T60" fmla="*/ 2 w 1309"/>
                  <a:gd name="T61" fmla="*/ 23 h 74"/>
                  <a:gd name="T62" fmla="*/ 6 w 1309"/>
                  <a:gd name="T63" fmla="*/ 16 h 74"/>
                  <a:gd name="T64" fmla="*/ 10 w 1309"/>
                  <a:gd name="T65" fmla="*/ 11 h 74"/>
                  <a:gd name="T66" fmla="*/ 16 w 1309"/>
                  <a:gd name="T67" fmla="*/ 7 h 74"/>
                  <a:gd name="T68" fmla="*/ 23 w 1309"/>
                  <a:gd name="T69" fmla="*/ 3 h 74"/>
                  <a:gd name="T70" fmla="*/ 30 w 1309"/>
                  <a:gd name="T71" fmla="*/ 1 h 74"/>
                  <a:gd name="T72" fmla="*/ 36 w 1309"/>
                  <a:gd name="T7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09" h="74">
                    <a:moveTo>
                      <a:pt x="36" y="0"/>
                    </a:moveTo>
                    <a:lnTo>
                      <a:pt x="1272" y="0"/>
                    </a:lnTo>
                    <a:lnTo>
                      <a:pt x="1280" y="1"/>
                    </a:lnTo>
                    <a:lnTo>
                      <a:pt x="1286" y="3"/>
                    </a:lnTo>
                    <a:lnTo>
                      <a:pt x="1292" y="7"/>
                    </a:lnTo>
                    <a:lnTo>
                      <a:pt x="1298" y="11"/>
                    </a:lnTo>
                    <a:lnTo>
                      <a:pt x="1302" y="16"/>
                    </a:lnTo>
                    <a:lnTo>
                      <a:pt x="1306" y="23"/>
                    </a:lnTo>
                    <a:lnTo>
                      <a:pt x="1308" y="30"/>
                    </a:lnTo>
                    <a:lnTo>
                      <a:pt x="1309" y="38"/>
                    </a:lnTo>
                    <a:lnTo>
                      <a:pt x="1309" y="38"/>
                    </a:lnTo>
                    <a:lnTo>
                      <a:pt x="1308" y="44"/>
                    </a:lnTo>
                    <a:lnTo>
                      <a:pt x="1306" y="51"/>
                    </a:lnTo>
                    <a:lnTo>
                      <a:pt x="1302" y="58"/>
                    </a:lnTo>
                    <a:lnTo>
                      <a:pt x="1298" y="64"/>
                    </a:lnTo>
                    <a:lnTo>
                      <a:pt x="1292" y="67"/>
                    </a:lnTo>
                    <a:lnTo>
                      <a:pt x="1286" y="71"/>
                    </a:lnTo>
                    <a:lnTo>
                      <a:pt x="1280" y="73"/>
                    </a:lnTo>
                    <a:lnTo>
                      <a:pt x="1272" y="74"/>
                    </a:lnTo>
                    <a:lnTo>
                      <a:pt x="36" y="74"/>
                    </a:lnTo>
                    <a:lnTo>
                      <a:pt x="30" y="73"/>
                    </a:lnTo>
                    <a:lnTo>
                      <a:pt x="23" y="71"/>
                    </a:lnTo>
                    <a:lnTo>
                      <a:pt x="16" y="67"/>
                    </a:lnTo>
                    <a:lnTo>
                      <a:pt x="10" y="64"/>
                    </a:lnTo>
                    <a:lnTo>
                      <a:pt x="6" y="58"/>
                    </a:lnTo>
                    <a:lnTo>
                      <a:pt x="2" y="51"/>
                    </a:lnTo>
                    <a:lnTo>
                      <a:pt x="1" y="44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1" y="30"/>
                    </a:lnTo>
                    <a:lnTo>
                      <a:pt x="2" y="23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3" y="3"/>
                    </a:lnTo>
                    <a:lnTo>
                      <a:pt x="30" y="1"/>
                    </a:lnTo>
                    <a:lnTo>
                      <a:pt x="36" y="0"/>
                    </a:lnTo>
                    <a:close/>
                  </a:path>
                </a:pathLst>
              </a:custGeom>
              <a:gradFill flip="none" rotWithShape="1">
                <a:gsLst>
                  <a:gs pos="28744">
                    <a:schemeClr val="bg1">
                      <a:lumMod val="75000"/>
                    </a:schemeClr>
                  </a:gs>
                  <a:gs pos="78000">
                    <a:srgbClr val="060606"/>
                  </a:gs>
                  <a:gs pos="100000">
                    <a:srgbClr val="3C3C3C"/>
                  </a:gs>
                  <a:gs pos="10000">
                    <a:schemeClr val="bg1">
                      <a:lumMod val="50000"/>
                    </a:schemeClr>
                  </a:gs>
                  <a:gs pos="54000">
                    <a:schemeClr val="tx1"/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Rectangle 13">
                <a:extLst>
                  <a:ext uri="{FF2B5EF4-FFF2-40B4-BE49-F238E27FC236}">
                    <a16:creationId xmlns="" xmlns:a16="http://schemas.microsoft.com/office/drawing/2014/main" id="{9C24BD82-D4C3-4756-A7F1-89BF6F9F6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213" y="142875"/>
                <a:ext cx="369888" cy="20638"/>
              </a:xfrm>
              <a:prstGeom prst="rect">
                <a:avLst/>
              </a:prstGeom>
              <a:gradFill flip="none" rotWithShape="1">
                <a:gsLst>
                  <a:gs pos="78000">
                    <a:schemeClr val="tx1">
                      <a:lumMod val="75000"/>
                      <a:lumOff val="25000"/>
                    </a:schemeClr>
                  </a:gs>
                  <a:gs pos="100000">
                    <a:srgbClr val="3C3C3C"/>
                  </a:gs>
                  <a:gs pos="0">
                    <a:schemeClr val="tx1">
                      <a:lumMod val="75000"/>
                      <a:lumOff val="25000"/>
                    </a:schemeClr>
                  </a:gs>
                  <a:gs pos="13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0" name="Group 69">
              <a:extLst>
                <a:ext uri="{FF2B5EF4-FFF2-40B4-BE49-F238E27FC236}">
                  <a16:creationId xmlns="" xmlns:a16="http://schemas.microsoft.com/office/drawing/2014/main" id="{0EE18AE3-8EE2-42CD-8748-C91BFAED21C6}"/>
                </a:ext>
              </a:extLst>
            </p:cNvPr>
            <p:cNvGrpSpPr/>
            <p:nvPr/>
          </p:nvGrpSpPr>
          <p:grpSpPr>
            <a:xfrm>
              <a:off x="645948" y="2138884"/>
              <a:ext cx="30171" cy="1015173"/>
              <a:chOff x="2057454" y="822328"/>
              <a:chExt cx="30149" cy="1014410"/>
            </a:xfrm>
          </p:grpSpPr>
          <p:sp>
            <p:nvSpPr>
              <p:cNvPr id="103" name="Freeform 6">
                <a:extLst>
                  <a:ext uri="{FF2B5EF4-FFF2-40B4-BE49-F238E27FC236}">
                    <a16:creationId xmlns="" xmlns:a16="http://schemas.microsoft.com/office/drawing/2014/main" id="{EA96A0AA-AC84-4158-B560-71E064A3A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78" y="828677"/>
                <a:ext cx="19050" cy="200025"/>
              </a:xfrm>
              <a:custGeom>
                <a:avLst/>
                <a:gdLst>
                  <a:gd name="T0" fmla="*/ 0 w 74"/>
                  <a:gd name="T1" fmla="*/ 723 h 760"/>
                  <a:gd name="T2" fmla="*/ 0 w 74"/>
                  <a:gd name="T3" fmla="*/ 37 h 760"/>
                  <a:gd name="T4" fmla="*/ 1 w 74"/>
                  <a:gd name="T5" fmla="*/ 29 h 760"/>
                  <a:gd name="T6" fmla="*/ 3 w 74"/>
                  <a:gd name="T7" fmla="*/ 22 h 760"/>
                  <a:gd name="T8" fmla="*/ 7 w 74"/>
                  <a:gd name="T9" fmla="*/ 16 h 760"/>
                  <a:gd name="T10" fmla="*/ 11 w 74"/>
                  <a:gd name="T11" fmla="*/ 11 h 760"/>
                  <a:gd name="T12" fmla="*/ 16 w 74"/>
                  <a:gd name="T13" fmla="*/ 6 h 760"/>
                  <a:gd name="T14" fmla="*/ 23 w 74"/>
                  <a:gd name="T15" fmla="*/ 3 h 760"/>
                  <a:gd name="T16" fmla="*/ 30 w 74"/>
                  <a:gd name="T17" fmla="*/ 1 h 760"/>
                  <a:gd name="T18" fmla="*/ 38 w 74"/>
                  <a:gd name="T19" fmla="*/ 0 h 760"/>
                  <a:gd name="T20" fmla="*/ 38 w 74"/>
                  <a:gd name="T21" fmla="*/ 0 h 760"/>
                  <a:gd name="T22" fmla="*/ 44 w 74"/>
                  <a:gd name="T23" fmla="*/ 1 h 760"/>
                  <a:gd name="T24" fmla="*/ 51 w 74"/>
                  <a:gd name="T25" fmla="*/ 3 h 760"/>
                  <a:gd name="T26" fmla="*/ 58 w 74"/>
                  <a:gd name="T27" fmla="*/ 6 h 760"/>
                  <a:gd name="T28" fmla="*/ 63 w 74"/>
                  <a:gd name="T29" fmla="*/ 11 h 760"/>
                  <a:gd name="T30" fmla="*/ 67 w 74"/>
                  <a:gd name="T31" fmla="*/ 16 h 760"/>
                  <a:gd name="T32" fmla="*/ 71 w 74"/>
                  <a:gd name="T33" fmla="*/ 22 h 760"/>
                  <a:gd name="T34" fmla="*/ 73 w 74"/>
                  <a:gd name="T35" fmla="*/ 29 h 760"/>
                  <a:gd name="T36" fmla="*/ 74 w 74"/>
                  <a:gd name="T37" fmla="*/ 37 h 760"/>
                  <a:gd name="T38" fmla="*/ 74 w 74"/>
                  <a:gd name="T39" fmla="*/ 723 h 760"/>
                  <a:gd name="T40" fmla="*/ 73 w 74"/>
                  <a:gd name="T41" fmla="*/ 730 h 760"/>
                  <a:gd name="T42" fmla="*/ 71 w 74"/>
                  <a:gd name="T43" fmla="*/ 738 h 760"/>
                  <a:gd name="T44" fmla="*/ 67 w 74"/>
                  <a:gd name="T45" fmla="*/ 744 h 760"/>
                  <a:gd name="T46" fmla="*/ 63 w 74"/>
                  <a:gd name="T47" fmla="*/ 750 h 760"/>
                  <a:gd name="T48" fmla="*/ 58 w 74"/>
                  <a:gd name="T49" fmla="*/ 754 h 760"/>
                  <a:gd name="T50" fmla="*/ 51 w 74"/>
                  <a:gd name="T51" fmla="*/ 758 h 760"/>
                  <a:gd name="T52" fmla="*/ 44 w 74"/>
                  <a:gd name="T53" fmla="*/ 760 h 760"/>
                  <a:gd name="T54" fmla="*/ 38 w 74"/>
                  <a:gd name="T55" fmla="*/ 760 h 760"/>
                  <a:gd name="T56" fmla="*/ 38 w 74"/>
                  <a:gd name="T57" fmla="*/ 760 h 760"/>
                  <a:gd name="T58" fmla="*/ 30 w 74"/>
                  <a:gd name="T59" fmla="*/ 760 h 760"/>
                  <a:gd name="T60" fmla="*/ 23 w 74"/>
                  <a:gd name="T61" fmla="*/ 758 h 760"/>
                  <a:gd name="T62" fmla="*/ 16 w 74"/>
                  <a:gd name="T63" fmla="*/ 754 h 760"/>
                  <a:gd name="T64" fmla="*/ 11 w 74"/>
                  <a:gd name="T65" fmla="*/ 750 h 760"/>
                  <a:gd name="T66" fmla="*/ 7 w 74"/>
                  <a:gd name="T67" fmla="*/ 744 h 760"/>
                  <a:gd name="T68" fmla="*/ 3 w 74"/>
                  <a:gd name="T69" fmla="*/ 738 h 760"/>
                  <a:gd name="T70" fmla="*/ 1 w 74"/>
                  <a:gd name="T71" fmla="*/ 730 h 760"/>
                  <a:gd name="T72" fmla="*/ 0 w 74"/>
                  <a:gd name="T73" fmla="*/ 723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760">
                    <a:moveTo>
                      <a:pt x="0" y="723"/>
                    </a:moveTo>
                    <a:lnTo>
                      <a:pt x="0" y="37"/>
                    </a:lnTo>
                    <a:lnTo>
                      <a:pt x="1" y="29"/>
                    </a:lnTo>
                    <a:lnTo>
                      <a:pt x="3" y="22"/>
                    </a:lnTo>
                    <a:lnTo>
                      <a:pt x="7" y="16"/>
                    </a:lnTo>
                    <a:lnTo>
                      <a:pt x="11" y="11"/>
                    </a:lnTo>
                    <a:lnTo>
                      <a:pt x="16" y="6"/>
                    </a:lnTo>
                    <a:lnTo>
                      <a:pt x="23" y="3"/>
                    </a:lnTo>
                    <a:lnTo>
                      <a:pt x="30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4" y="1"/>
                    </a:lnTo>
                    <a:lnTo>
                      <a:pt x="51" y="3"/>
                    </a:lnTo>
                    <a:lnTo>
                      <a:pt x="58" y="6"/>
                    </a:lnTo>
                    <a:lnTo>
                      <a:pt x="63" y="11"/>
                    </a:lnTo>
                    <a:lnTo>
                      <a:pt x="67" y="16"/>
                    </a:lnTo>
                    <a:lnTo>
                      <a:pt x="71" y="22"/>
                    </a:lnTo>
                    <a:lnTo>
                      <a:pt x="73" y="29"/>
                    </a:lnTo>
                    <a:lnTo>
                      <a:pt x="74" y="37"/>
                    </a:lnTo>
                    <a:lnTo>
                      <a:pt x="74" y="723"/>
                    </a:lnTo>
                    <a:lnTo>
                      <a:pt x="73" y="730"/>
                    </a:lnTo>
                    <a:lnTo>
                      <a:pt x="71" y="738"/>
                    </a:lnTo>
                    <a:lnTo>
                      <a:pt x="67" y="744"/>
                    </a:lnTo>
                    <a:lnTo>
                      <a:pt x="63" y="750"/>
                    </a:lnTo>
                    <a:lnTo>
                      <a:pt x="58" y="754"/>
                    </a:lnTo>
                    <a:lnTo>
                      <a:pt x="51" y="758"/>
                    </a:lnTo>
                    <a:lnTo>
                      <a:pt x="44" y="760"/>
                    </a:lnTo>
                    <a:lnTo>
                      <a:pt x="38" y="760"/>
                    </a:lnTo>
                    <a:lnTo>
                      <a:pt x="38" y="760"/>
                    </a:lnTo>
                    <a:lnTo>
                      <a:pt x="30" y="760"/>
                    </a:lnTo>
                    <a:lnTo>
                      <a:pt x="23" y="758"/>
                    </a:lnTo>
                    <a:lnTo>
                      <a:pt x="16" y="754"/>
                    </a:lnTo>
                    <a:lnTo>
                      <a:pt x="11" y="750"/>
                    </a:lnTo>
                    <a:lnTo>
                      <a:pt x="7" y="744"/>
                    </a:lnTo>
                    <a:lnTo>
                      <a:pt x="3" y="738"/>
                    </a:lnTo>
                    <a:lnTo>
                      <a:pt x="1" y="730"/>
                    </a:lnTo>
                    <a:lnTo>
                      <a:pt x="0" y="723"/>
                    </a:lnTo>
                    <a:close/>
                  </a:path>
                </a:pathLst>
              </a:custGeom>
              <a:gradFill flip="none" rotWithShape="1">
                <a:gsLst>
                  <a:gs pos="28744">
                    <a:schemeClr val="bg1">
                      <a:lumMod val="75000"/>
                    </a:schemeClr>
                  </a:gs>
                  <a:gs pos="78000">
                    <a:srgbClr val="060606"/>
                  </a:gs>
                  <a:gs pos="100000">
                    <a:srgbClr val="3C3C3C"/>
                  </a:gs>
                  <a:gs pos="10000">
                    <a:schemeClr val="bg1">
                      <a:lumMod val="50000"/>
                    </a:schemeClr>
                  </a:gs>
                  <a:gs pos="54000">
                    <a:schemeClr val="tx1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7">
                <a:extLst>
                  <a:ext uri="{FF2B5EF4-FFF2-40B4-BE49-F238E27FC236}">
                    <a16:creationId xmlns="" xmlns:a16="http://schemas.microsoft.com/office/drawing/2014/main" id="{39D23235-7AA2-47C9-9C1E-5C0A43336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54" y="1281117"/>
                <a:ext cx="19050" cy="155575"/>
              </a:xfrm>
              <a:custGeom>
                <a:avLst/>
                <a:gdLst>
                  <a:gd name="T0" fmla="*/ 0 w 74"/>
                  <a:gd name="T1" fmla="*/ 550 h 588"/>
                  <a:gd name="T2" fmla="*/ 0 w 74"/>
                  <a:gd name="T3" fmla="*/ 37 h 588"/>
                  <a:gd name="T4" fmla="*/ 1 w 74"/>
                  <a:gd name="T5" fmla="*/ 29 h 588"/>
                  <a:gd name="T6" fmla="*/ 3 w 74"/>
                  <a:gd name="T7" fmla="*/ 22 h 588"/>
                  <a:gd name="T8" fmla="*/ 7 w 74"/>
                  <a:gd name="T9" fmla="*/ 17 h 588"/>
                  <a:gd name="T10" fmla="*/ 11 w 74"/>
                  <a:gd name="T11" fmla="*/ 11 h 588"/>
                  <a:gd name="T12" fmla="*/ 16 w 74"/>
                  <a:gd name="T13" fmla="*/ 6 h 588"/>
                  <a:gd name="T14" fmla="*/ 23 w 74"/>
                  <a:gd name="T15" fmla="*/ 3 h 588"/>
                  <a:gd name="T16" fmla="*/ 30 w 74"/>
                  <a:gd name="T17" fmla="*/ 1 h 588"/>
                  <a:gd name="T18" fmla="*/ 38 w 74"/>
                  <a:gd name="T19" fmla="*/ 0 h 588"/>
                  <a:gd name="T20" fmla="*/ 38 w 74"/>
                  <a:gd name="T21" fmla="*/ 0 h 588"/>
                  <a:gd name="T22" fmla="*/ 44 w 74"/>
                  <a:gd name="T23" fmla="*/ 1 h 588"/>
                  <a:gd name="T24" fmla="*/ 51 w 74"/>
                  <a:gd name="T25" fmla="*/ 3 h 588"/>
                  <a:gd name="T26" fmla="*/ 58 w 74"/>
                  <a:gd name="T27" fmla="*/ 6 h 588"/>
                  <a:gd name="T28" fmla="*/ 63 w 74"/>
                  <a:gd name="T29" fmla="*/ 11 h 588"/>
                  <a:gd name="T30" fmla="*/ 67 w 74"/>
                  <a:gd name="T31" fmla="*/ 17 h 588"/>
                  <a:gd name="T32" fmla="*/ 71 w 74"/>
                  <a:gd name="T33" fmla="*/ 22 h 588"/>
                  <a:gd name="T34" fmla="*/ 73 w 74"/>
                  <a:gd name="T35" fmla="*/ 29 h 588"/>
                  <a:gd name="T36" fmla="*/ 74 w 74"/>
                  <a:gd name="T37" fmla="*/ 37 h 588"/>
                  <a:gd name="T38" fmla="*/ 74 w 74"/>
                  <a:gd name="T39" fmla="*/ 550 h 588"/>
                  <a:gd name="T40" fmla="*/ 73 w 74"/>
                  <a:gd name="T41" fmla="*/ 558 h 588"/>
                  <a:gd name="T42" fmla="*/ 71 w 74"/>
                  <a:gd name="T43" fmla="*/ 565 h 588"/>
                  <a:gd name="T44" fmla="*/ 67 w 74"/>
                  <a:gd name="T45" fmla="*/ 571 h 588"/>
                  <a:gd name="T46" fmla="*/ 63 w 74"/>
                  <a:gd name="T47" fmla="*/ 576 h 588"/>
                  <a:gd name="T48" fmla="*/ 58 w 74"/>
                  <a:gd name="T49" fmla="*/ 581 h 588"/>
                  <a:gd name="T50" fmla="*/ 51 w 74"/>
                  <a:gd name="T51" fmla="*/ 584 h 588"/>
                  <a:gd name="T52" fmla="*/ 44 w 74"/>
                  <a:gd name="T53" fmla="*/ 587 h 588"/>
                  <a:gd name="T54" fmla="*/ 38 w 74"/>
                  <a:gd name="T55" fmla="*/ 588 h 588"/>
                  <a:gd name="T56" fmla="*/ 38 w 74"/>
                  <a:gd name="T57" fmla="*/ 588 h 588"/>
                  <a:gd name="T58" fmla="*/ 30 w 74"/>
                  <a:gd name="T59" fmla="*/ 587 h 588"/>
                  <a:gd name="T60" fmla="*/ 23 w 74"/>
                  <a:gd name="T61" fmla="*/ 584 h 588"/>
                  <a:gd name="T62" fmla="*/ 16 w 74"/>
                  <a:gd name="T63" fmla="*/ 581 h 588"/>
                  <a:gd name="T64" fmla="*/ 11 w 74"/>
                  <a:gd name="T65" fmla="*/ 576 h 588"/>
                  <a:gd name="T66" fmla="*/ 7 w 74"/>
                  <a:gd name="T67" fmla="*/ 571 h 588"/>
                  <a:gd name="T68" fmla="*/ 3 w 74"/>
                  <a:gd name="T69" fmla="*/ 565 h 588"/>
                  <a:gd name="T70" fmla="*/ 1 w 74"/>
                  <a:gd name="T71" fmla="*/ 558 h 588"/>
                  <a:gd name="T72" fmla="*/ 0 w 74"/>
                  <a:gd name="T73" fmla="*/ 550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588">
                    <a:moveTo>
                      <a:pt x="0" y="550"/>
                    </a:moveTo>
                    <a:lnTo>
                      <a:pt x="0" y="37"/>
                    </a:lnTo>
                    <a:lnTo>
                      <a:pt x="1" y="29"/>
                    </a:lnTo>
                    <a:lnTo>
                      <a:pt x="3" y="22"/>
                    </a:lnTo>
                    <a:lnTo>
                      <a:pt x="7" y="17"/>
                    </a:lnTo>
                    <a:lnTo>
                      <a:pt x="11" y="11"/>
                    </a:lnTo>
                    <a:lnTo>
                      <a:pt x="16" y="6"/>
                    </a:lnTo>
                    <a:lnTo>
                      <a:pt x="23" y="3"/>
                    </a:lnTo>
                    <a:lnTo>
                      <a:pt x="30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4" y="1"/>
                    </a:lnTo>
                    <a:lnTo>
                      <a:pt x="51" y="3"/>
                    </a:lnTo>
                    <a:lnTo>
                      <a:pt x="58" y="6"/>
                    </a:lnTo>
                    <a:lnTo>
                      <a:pt x="63" y="11"/>
                    </a:lnTo>
                    <a:lnTo>
                      <a:pt x="67" y="17"/>
                    </a:lnTo>
                    <a:lnTo>
                      <a:pt x="71" y="22"/>
                    </a:lnTo>
                    <a:lnTo>
                      <a:pt x="73" y="29"/>
                    </a:lnTo>
                    <a:lnTo>
                      <a:pt x="74" y="37"/>
                    </a:lnTo>
                    <a:lnTo>
                      <a:pt x="74" y="550"/>
                    </a:lnTo>
                    <a:lnTo>
                      <a:pt x="73" y="558"/>
                    </a:lnTo>
                    <a:lnTo>
                      <a:pt x="71" y="565"/>
                    </a:lnTo>
                    <a:lnTo>
                      <a:pt x="67" y="571"/>
                    </a:lnTo>
                    <a:lnTo>
                      <a:pt x="63" y="576"/>
                    </a:lnTo>
                    <a:lnTo>
                      <a:pt x="58" y="581"/>
                    </a:lnTo>
                    <a:lnTo>
                      <a:pt x="51" y="584"/>
                    </a:lnTo>
                    <a:lnTo>
                      <a:pt x="44" y="587"/>
                    </a:lnTo>
                    <a:lnTo>
                      <a:pt x="38" y="588"/>
                    </a:lnTo>
                    <a:lnTo>
                      <a:pt x="38" y="588"/>
                    </a:lnTo>
                    <a:lnTo>
                      <a:pt x="30" y="587"/>
                    </a:lnTo>
                    <a:lnTo>
                      <a:pt x="23" y="584"/>
                    </a:lnTo>
                    <a:lnTo>
                      <a:pt x="16" y="581"/>
                    </a:lnTo>
                    <a:lnTo>
                      <a:pt x="11" y="576"/>
                    </a:lnTo>
                    <a:lnTo>
                      <a:pt x="7" y="571"/>
                    </a:lnTo>
                    <a:lnTo>
                      <a:pt x="3" y="565"/>
                    </a:lnTo>
                    <a:lnTo>
                      <a:pt x="1" y="558"/>
                    </a:lnTo>
                    <a:lnTo>
                      <a:pt x="0" y="550"/>
                    </a:lnTo>
                    <a:close/>
                  </a:path>
                </a:pathLst>
              </a:custGeom>
              <a:gradFill flip="none" rotWithShape="1">
                <a:gsLst>
                  <a:gs pos="28744">
                    <a:schemeClr val="bg1">
                      <a:lumMod val="75000"/>
                    </a:schemeClr>
                  </a:gs>
                  <a:gs pos="78000">
                    <a:srgbClr val="060606"/>
                  </a:gs>
                  <a:gs pos="100000">
                    <a:srgbClr val="3C3C3C"/>
                  </a:gs>
                  <a:gs pos="10000">
                    <a:schemeClr val="bg1">
                      <a:lumMod val="50000"/>
                    </a:schemeClr>
                  </a:gs>
                  <a:gs pos="54000">
                    <a:schemeClr val="tx1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8">
                <a:extLst>
                  <a:ext uri="{FF2B5EF4-FFF2-40B4-BE49-F238E27FC236}">
                    <a16:creationId xmlns="" xmlns:a16="http://schemas.microsoft.com/office/drawing/2014/main" id="{A64F6D01-AFD2-49FE-9D49-42E35004E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73" y="1676404"/>
                <a:ext cx="19050" cy="155575"/>
              </a:xfrm>
              <a:custGeom>
                <a:avLst/>
                <a:gdLst>
                  <a:gd name="T0" fmla="*/ 0 w 74"/>
                  <a:gd name="T1" fmla="*/ 551 h 587"/>
                  <a:gd name="T2" fmla="*/ 0 w 74"/>
                  <a:gd name="T3" fmla="*/ 38 h 587"/>
                  <a:gd name="T4" fmla="*/ 1 w 74"/>
                  <a:gd name="T5" fmla="*/ 30 h 587"/>
                  <a:gd name="T6" fmla="*/ 3 w 74"/>
                  <a:gd name="T7" fmla="*/ 23 h 587"/>
                  <a:gd name="T8" fmla="*/ 7 w 74"/>
                  <a:gd name="T9" fmla="*/ 16 h 587"/>
                  <a:gd name="T10" fmla="*/ 11 w 74"/>
                  <a:gd name="T11" fmla="*/ 11 h 587"/>
                  <a:gd name="T12" fmla="*/ 16 w 74"/>
                  <a:gd name="T13" fmla="*/ 7 h 587"/>
                  <a:gd name="T14" fmla="*/ 23 w 74"/>
                  <a:gd name="T15" fmla="*/ 3 h 587"/>
                  <a:gd name="T16" fmla="*/ 30 w 74"/>
                  <a:gd name="T17" fmla="*/ 1 h 587"/>
                  <a:gd name="T18" fmla="*/ 38 w 74"/>
                  <a:gd name="T19" fmla="*/ 0 h 587"/>
                  <a:gd name="T20" fmla="*/ 38 w 74"/>
                  <a:gd name="T21" fmla="*/ 0 h 587"/>
                  <a:gd name="T22" fmla="*/ 44 w 74"/>
                  <a:gd name="T23" fmla="*/ 1 h 587"/>
                  <a:gd name="T24" fmla="*/ 51 w 74"/>
                  <a:gd name="T25" fmla="*/ 3 h 587"/>
                  <a:gd name="T26" fmla="*/ 58 w 74"/>
                  <a:gd name="T27" fmla="*/ 7 h 587"/>
                  <a:gd name="T28" fmla="*/ 63 w 74"/>
                  <a:gd name="T29" fmla="*/ 11 h 587"/>
                  <a:gd name="T30" fmla="*/ 67 w 74"/>
                  <a:gd name="T31" fmla="*/ 16 h 587"/>
                  <a:gd name="T32" fmla="*/ 71 w 74"/>
                  <a:gd name="T33" fmla="*/ 23 h 587"/>
                  <a:gd name="T34" fmla="*/ 73 w 74"/>
                  <a:gd name="T35" fmla="*/ 30 h 587"/>
                  <a:gd name="T36" fmla="*/ 74 w 74"/>
                  <a:gd name="T37" fmla="*/ 38 h 587"/>
                  <a:gd name="T38" fmla="*/ 74 w 74"/>
                  <a:gd name="T39" fmla="*/ 551 h 587"/>
                  <a:gd name="T40" fmla="*/ 73 w 74"/>
                  <a:gd name="T41" fmla="*/ 557 h 587"/>
                  <a:gd name="T42" fmla="*/ 71 w 74"/>
                  <a:gd name="T43" fmla="*/ 564 h 587"/>
                  <a:gd name="T44" fmla="*/ 67 w 74"/>
                  <a:gd name="T45" fmla="*/ 571 h 587"/>
                  <a:gd name="T46" fmla="*/ 63 w 74"/>
                  <a:gd name="T47" fmla="*/ 577 h 587"/>
                  <a:gd name="T48" fmla="*/ 58 w 74"/>
                  <a:gd name="T49" fmla="*/ 581 h 587"/>
                  <a:gd name="T50" fmla="*/ 51 w 74"/>
                  <a:gd name="T51" fmla="*/ 585 h 587"/>
                  <a:gd name="T52" fmla="*/ 44 w 74"/>
                  <a:gd name="T53" fmla="*/ 586 h 587"/>
                  <a:gd name="T54" fmla="*/ 38 w 74"/>
                  <a:gd name="T55" fmla="*/ 587 h 587"/>
                  <a:gd name="T56" fmla="*/ 38 w 74"/>
                  <a:gd name="T57" fmla="*/ 587 h 587"/>
                  <a:gd name="T58" fmla="*/ 30 w 74"/>
                  <a:gd name="T59" fmla="*/ 586 h 587"/>
                  <a:gd name="T60" fmla="*/ 23 w 74"/>
                  <a:gd name="T61" fmla="*/ 585 h 587"/>
                  <a:gd name="T62" fmla="*/ 16 w 74"/>
                  <a:gd name="T63" fmla="*/ 581 h 587"/>
                  <a:gd name="T64" fmla="*/ 11 w 74"/>
                  <a:gd name="T65" fmla="*/ 577 h 587"/>
                  <a:gd name="T66" fmla="*/ 7 w 74"/>
                  <a:gd name="T67" fmla="*/ 571 h 587"/>
                  <a:gd name="T68" fmla="*/ 3 w 74"/>
                  <a:gd name="T69" fmla="*/ 564 h 587"/>
                  <a:gd name="T70" fmla="*/ 1 w 74"/>
                  <a:gd name="T71" fmla="*/ 557 h 587"/>
                  <a:gd name="T72" fmla="*/ 0 w 74"/>
                  <a:gd name="T73" fmla="*/ 551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587">
                    <a:moveTo>
                      <a:pt x="0" y="551"/>
                    </a:moveTo>
                    <a:lnTo>
                      <a:pt x="0" y="38"/>
                    </a:lnTo>
                    <a:lnTo>
                      <a:pt x="1" y="30"/>
                    </a:lnTo>
                    <a:lnTo>
                      <a:pt x="3" y="23"/>
                    </a:lnTo>
                    <a:lnTo>
                      <a:pt x="7" y="16"/>
                    </a:lnTo>
                    <a:lnTo>
                      <a:pt x="11" y="11"/>
                    </a:lnTo>
                    <a:lnTo>
                      <a:pt x="16" y="7"/>
                    </a:lnTo>
                    <a:lnTo>
                      <a:pt x="23" y="3"/>
                    </a:lnTo>
                    <a:lnTo>
                      <a:pt x="30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4" y="1"/>
                    </a:lnTo>
                    <a:lnTo>
                      <a:pt x="51" y="3"/>
                    </a:lnTo>
                    <a:lnTo>
                      <a:pt x="58" y="7"/>
                    </a:lnTo>
                    <a:lnTo>
                      <a:pt x="63" y="11"/>
                    </a:lnTo>
                    <a:lnTo>
                      <a:pt x="67" y="16"/>
                    </a:lnTo>
                    <a:lnTo>
                      <a:pt x="71" y="23"/>
                    </a:lnTo>
                    <a:lnTo>
                      <a:pt x="73" y="30"/>
                    </a:lnTo>
                    <a:lnTo>
                      <a:pt x="74" y="38"/>
                    </a:lnTo>
                    <a:lnTo>
                      <a:pt x="74" y="551"/>
                    </a:lnTo>
                    <a:lnTo>
                      <a:pt x="73" y="557"/>
                    </a:lnTo>
                    <a:lnTo>
                      <a:pt x="71" y="564"/>
                    </a:lnTo>
                    <a:lnTo>
                      <a:pt x="67" y="571"/>
                    </a:lnTo>
                    <a:lnTo>
                      <a:pt x="63" y="577"/>
                    </a:lnTo>
                    <a:lnTo>
                      <a:pt x="58" y="581"/>
                    </a:lnTo>
                    <a:lnTo>
                      <a:pt x="51" y="585"/>
                    </a:lnTo>
                    <a:lnTo>
                      <a:pt x="44" y="586"/>
                    </a:lnTo>
                    <a:lnTo>
                      <a:pt x="38" y="587"/>
                    </a:lnTo>
                    <a:lnTo>
                      <a:pt x="38" y="587"/>
                    </a:lnTo>
                    <a:lnTo>
                      <a:pt x="30" y="586"/>
                    </a:lnTo>
                    <a:lnTo>
                      <a:pt x="23" y="585"/>
                    </a:lnTo>
                    <a:lnTo>
                      <a:pt x="16" y="581"/>
                    </a:lnTo>
                    <a:lnTo>
                      <a:pt x="11" y="577"/>
                    </a:lnTo>
                    <a:lnTo>
                      <a:pt x="7" y="571"/>
                    </a:lnTo>
                    <a:lnTo>
                      <a:pt x="3" y="564"/>
                    </a:lnTo>
                    <a:lnTo>
                      <a:pt x="1" y="557"/>
                    </a:lnTo>
                    <a:lnTo>
                      <a:pt x="0" y="551"/>
                    </a:lnTo>
                    <a:close/>
                  </a:path>
                </a:pathLst>
              </a:custGeom>
              <a:gradFill flip="none" rotWithShape="1">
                <a:gsLst>
                  <a:gs pos="28744">
                    <a:schemeClr val="bg1">
                      <a:lumMod val="75000"/>
                    </a:schemeClr>
                  </a:gs>
                  <a:gs pos="78000">
                    <a:srgbClr val="060606"/>
                  </a:gs>
                  <a:gs pos="100000">
                    <a:srgbClr val="3C3C3C"/>
                  </a:gs>
                  <a:gs pos="10000">
                    <a:schemeClr val="bg1">
                      <a:lumMod val="50000"/>
                    </a:schemeClr>
                  </a:gs>
                  <a:gs pos="54000">
                    <a:schemeClr val="tx1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Rectangle 9">
                <a:extLst>
                  <a:ext uri="{FF2B5EF4-FFF2-40B4-BE49-F238E27FC236}">
                    <a16:creationId xmlns="" xmlns:a16="http://schemas.microsoft.com/office/drawing/2014/main" id="{DCCA0542-AA6B-47CE-9A17-25CB449BD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965" y="822328"/>
                <a:ext cx="20638" cy="214313"/>
              </a:xfrm>
              <a:prstGeom prst="rect">
                <a:avLst/>
              </a:prstGeom>
              <a:gradFill flip="none" rotWithShape="1">
                <a:gsLst>
                  <a:gs pos="78000">
                    <a:schemeClr val="tx1">
                      <a:lumMod val="75000"/>
                      <a:lumOff val="25000"/>
                    </a:schemeClr>
                  </a:gs>
                  <a:gs pos="100000">
                    <a:srgbClr val="3C3C3C"/>
                  </a:gs>
                  <a:gs pos="0">
                    <a:schemeClr val="tx1">
                      <a:lumMod val="75000"/>
                      <a:lumOff val="25000"/>
                    </a:schemeClr>
                  </a:gs>
                  <a:gs pos="13000">
                    <a:schemeClr val="tx1">
                      <a:lumMod val="85000"/>
                      <a:lumOff val="15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Rectangle 10">
                <a:extLst>
                  <a:ext uri="{FF2B5EF4-FFF2-40B4-BE49-F238E27FC236}">
                    <a16:creationId xmlns="" xmlns:a16="http://schemas.microsoft.com/office/drawing/2014/main" id="{2439F98D-55EC-4ED4-B372-C9FADB51B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960" y="1276353"/>
                <a:ext cx="20638" cy="165101"/>
              </a:xfrm>
              <a:prstGeom prst="rect">
                <a:avLst/>
              </a:prstGeom>
              <a:gradFill flip="none" rotWithShape="1">
                <a:gsLst>
                  <a:gs pos="78000">
                    <a:schemeClr val="tx1">
                      <a:lumMod val="75000"/>
                      <a:lumOff val="25000"/>
                    </a:schemeClr>
                  </a:gs>
                  <a:gs pos="100000">
                    <a:srgbClr val="3C3C3C"/>
                  </a:gs>
                  <a:gs pos="0">
                    <a:schemeClr val="tx1">
                      <a:lumMod val="75000"/>
                      <a:lumOff val="25000"/>
                    </a:schemeClr>
                  </a:gs>
                  <a:gs pos="13000">
                    <a:schemeClr val="tx1">
                      <a:lumMod val="85000"/>
                      <a:lumOff val="15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Rectangle 11">
                <a:extLst>
                  <a:ext uri="{FF2B5EF4-FFF2-40B4-BE49-F238E27FC236}">
                    <a16:creationId xmlns="" xmlns:a16="http://schemas.microsoft.com/office/drawing/2014/main" id="{0F73C0E6-2BEF-48E3-85E3-32387F222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925" y="1670049"/>
                <a:ext cx="20638" cy="166689"/>
              </a:xfrm>
              <a:prstGeom prst="rect">
                <a:avLst/>
              </a:prstGeom>
              <a:gradFill flip="none" rotWithShape="1">
                <a:gsLst>
                  <a:gs pos="78000">
                    <a:schemeClr val="tx1">
                      <a:lumMod val="75000"/>
                      <a:lumOff val="25000"/>
                    </a:schemeClr>
                  </a:gs>
                  <a:gs pos="100000">
                    <a:srgbClr val="3C3C3C"/>
                  </a:gs>
                  <a:gs pos="0">
                    <a:schemeClr val="tx1">
                      <a:lumMod val="75000"/>
                      <a:lumOff val="25000"/>
                    </a:schemeClr>
                  </a:gs>
                  <a:gs pos="13000">
                    <a:schemeClr val="tx1">
                      <a:lumMod val="85000"/>
                      <a:lumOff val="15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1" name="Freeform 14">
              <a:extLst>
                <a:ext uri="{FF2B5EF4-FFF2-40B4-BE49-F238E27FC236}">
                  <a16:creationId xmlns="" xmlns:a16="http://schemas.microsoft.com/office/drawing/2014/main" id="{2A72F109-03D0-4F7E-94E2-A540417FB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81" y="1474806"/>
              <a:ext cx="2260719" cy="4804226"/>
            </a:xfrm>
            <a:custGeom>
              <a:avLst/>
              <a:gdLst>
                <a:gd name="T0" fmla="*/ 7316 w 8536"/>
                <a:gd name="T1" fmla="*/ 1 h 18144"/>
                <a:gd name="T2" fmla="*/ 7508 w 8536"/>
                <a:gd name="T3" fmla="*/ 26 h 18144"/>
                <a:gd name="T4" fmla="*/ 7691 w 8536"/>
                <a:gd name="T5" fmla="*/ 77 h 18144"/>
                <a:gd name="T6" fmla="*/ 7862 w 8536"/>
                <a:gd name="T7" fmla="*/ 155 h 18144"/>
                <a:gd name="T8" fmla="*/ 8018 w 8536"/>
                <a:gd name="T9" fmla="*/ 255 h 18144"/>
                <a:gd name="T10" fmla="*/ 8158 w 8536"/>
                <a:gd name="T11" fmla="*/ 377 h 18144"/>
                <a:gd name="T12" fmla="*/ 8279 w 8536"/>
                <a:gd name="T13" fmla="*/ 517 h 18144"/>
                <a:gd name="T14" fmla="*/ 8380 w 8536"/>
                <a:gd name="T15" fmla="*/ 674 h 18144"/>
                <a:gd name="T16" fmla="*/ 8457 w 8536"/>
                <a:gd name="T17" fmla="*/ 845 h 18144"/>
                <a:gd name="T18" fmla="*/ 8510 w 8536"/>
                <a:gd name="T19" fmla="*/ 1027 h 18144"/>
                <a:gd name="T20" fmla="*/ 8535 w 8536"/>
                <a:gd name="T21" fmla="*/ 1218 h 18144"/>
                <a:gd name="T22" fmla="*/ 8535 w 8536"/>
                <a:gd name="T23" fmla="*/ 16924 h 18144"/>
                <a:gd name="T24" fmla="*/ 8510 w 8536"/>
                <a:gd name="T25" fmla="*/ 17117 h 18144"/>
                <a:gd name="T26" fmla="*/ 8457 w 8536"/>
                <a:gd name="T27" fmla="*/ 17299 h 18144"/>
                <a:gd name="T28" fmla="*/ 8380 w 8536"/>
                <a:gd name="T29" fmla="*/ 17470 h 18144"/>
                <a:gd name="T30" fmla="*/ 8279 w 8536"/>
                <a:gd name="T31" fmla="*/ 17626 h 18144"/>
                <a:gd name="T32" fmla="*/ 8158 w 8536"/>
                <a:gd name="T33" fmla="*/ 17767 h 18144"/>
                <a:gd name="T34" fmla="*/ 8018 w 8536"/>
                <a:gd name="T35" fmla="*/ 17888 h 18144"/>
                <a:gd name="T36" fmla="*/ 7862 w 8536"/>
                <a:gd name="T37" fmla="*/ 17988 h 18144"/>
                <a:gd name="T38" fmla="*/ 7691 w 8536"/>
                <a:gd name="T39" fmla="*/ 18065 h 18144"/>
                <a:gd name="T40" fmla="*/ 7508 w 8536"/>
                <a:gd name="T41" fmla="*/ 18118 h 18144"/>
                <a:gd name="T42" fmla="*/ 7316 w 8536"/>
                <a:gd name="T43" fmla="*/ 18143 h 18144"/>
                <a:gd name="T44" fmla="*/ 1220 w 8536"/>
                <a:gd name="T45" fmla="*/ 18143 h 18144"/>
                <a:gd name="T46" fmla="*/ 1027 w 8536"/>
                <a:gd name="T47" fmla="*/ 18118 h 18144"/>
                <a:gd name="T48" fmla="*/ 845 w 8536"/>
                <a:gd name="T49" fmla="*/ 18065 h 18144"/>
                <a:gd name="T50" fmla="*/ 674 w 8536"/>
                <a:gd name="T51" fmla="*/ 17988 h 18144"/>
                <a:gd name="T52" fmla="*/ 518 w 8536"/>
                <a:gd name="T53" fmla="*/ 17888 h 18144"/>
                <a:gd name="T54" fmla="*/ 377 w 8536"/>
                <a:gd name="T55" fmla="*/ 17767 h 18144"/>
                <a:gd name="T56" fmla="*/ 256 w 8536"/>
                <a:gd name="T57" fmla="*/ 17626 h 18144"/>
                <a:gd name="T58" fmla="*/ 156 w 8536"/>
                <a:gd name="T59" fmla="*/ 17470 h 18144"/>
                <a:gd name="T60" fmla="*/ 78 w 8536"/>
                <a:gd name="T61" fmla="*/ 17299 h 18144"/>
                <a:gd name="T62" fmla="*/ 26 w 8536"/>
                <a:gd name="T63" fmla="*/ 17117 h 18144"/>
                <a:gd name="T64" fmla="*/ 2 w 8536"/>
                <a:gd name="T65" fmla="*/ 16924 h 18144"/>
                <a:gd name="T66" fmla="*/ 2 w 8536"/>
                <a:gd name="T67" fmla="*/ 1218 h 18144"/>
                <a:gd name="T68" fmla="*/ 26 w 8536"/>
                <a:gd name="T69" fmla="*/ 1027 h 18144"/>
                <a:gd name="T70" fmla="*/ 78 w 8536"/>
                <a:gd name="T71" fmla="*/ 845 h 18144"/>
                <a:gd name="T72" fmla="*/ 156 w 8536"/>
                <a:gd name="T73" fmla="*/ 674 h 18144"/>
                <a:gd name="T74" fmla="*/ 256 w 8536"/>
                <a:gd name="T75" fmla="*/ 517 h 18144"/>
                <a:gd name="T76" fmla="*/ 377 w 8536"/>
                <a:gd name="T77" fmla="*/ 377 h 18144"/>
                <a:gd name="T78" fmla="*/ 518 w 8536"/>
                <a:gd name="T79" fmla="*/ 255 h 18144"/>
                <a:gd name="T80" fmla="*/ 674 w 8536"/>
                <a:gd name="T81" fmla="*/ 155 h 18144"/>
                <a:gd name="T82" fmla="*/ 845 w 8536"/>
                <a:gd name="T83" fmla="*/ 77 h 18144"/>
                <a:gd name="T84" fmla="*/ 1027 w 8536"/>
                <a:gd name="T85" fmla="*/ 26 h 18144"/>
                <a:gd name="T86" fmla="*/ 1220 w 8536"/>
                <a:gd name="T87" fmla="*/ 1 h 18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536" h="18144">
                  <a:moveTo>
                    <a:pt x="1286" y="0"/>
                  </a:moveTo>
                  <a:lnTo>
                    <a:pt x="7249" y="0"/>
                  </a:lnTo>
                  <a:lnTo>
                    <a:pt x="7316" y="1"/>
                  </a:lnTo>
                  <a:lnTo>
                    <a:pt x="7381" y="5"/>
                  </a:lnTo>
                  <a:lnTo>
                    <a:pt x="7446" y="15"/>
                  </a:lnTo>
                  <a:lnTo>
                    <a:pt x="7508" y="26"/>
                  </a:lnTo>
                  <a:lnTo>
                    <a:pt x="7570" y="40"/>
                  </a:lnTo>
                  <a:lnTo>
                    <a:pt x="7632" y="58"/>
                  </a:lnTo>
                  <a:lnTo>
                    <a:pt x="7691" y="77"/>
                  </a:lnTo>
                  <a:lnTo>
                    <a:pt x="7749" y="101"/>
                  </a:lnTo>
                  <a:lnTo>
                    <a:pt x="7806" y="126"/>
                  </a:lnTo>
                  <a:lnTo>
                    <a:pt x="7862" y="155"/>
                  </a:lnTo>
                  <a:lnTo>
                    <a:pt x="7916" y="186"/>
                  </a:lnTo>
                  <a:lnTo>
                    <a:pt x="7968" y="220"/>
                  </a:lnTo>
                  <a:lnTo>
                    <a:pt x="8018" y="255"/>
                  </a:lnTo>
                  <a:lnTo>
                    <a:pt x="8067" y="294"/>
                  </a:lnTo>
                  <a:lnTo>
                    <a:pt x="8114" y="334"/>
                  </a:lnTo>
                  <a:lnTo>
                    <a:pt x="8158" y="377"/>
                  </a:lnTo>
                  <a:lnTo>
                    <a:pt x="8201" y="422"/>
                  </a:lnTo>
                  <a:lnTo>
                    <a:pt x="8242" y="468"/>
                  </a:lnTo>
                  <a:lnTo>
                    <a:pt x="8279" y="517"/>
                  </a:lnTo>
                  <a:lnTo>
                    <a:pt x="8316" y="567"/>
                  </a:lnTo>
                  <a:lnTo>
                    <a:pt x="8349" y="620"/>
                  </a:lnTo>
                  <a:lnTo>
                    <a:pt x="8380" y="674"/>
                  </a:lnTo>
                  <a:lnTo>
                    <a:pt x="8408" y="728"/>
                  </a:lnTo>
                  <a:lnTo>
                    <a:pt x="8434" y="785"/>
                  </a:lnTo>
                  <a:lnTo>
                    <a:pt x="8457" y="845"/>
                  </a:lnTo>
                  <a:lnTo>
                    <a:pt x="8478" y="904"/>
                  </a:lnTo>
                  <a:lnTo>
                    <a:pt x="8495" y="964"/>
                  </a:lnTo>
                  <a:lnTo>
                    <a:pt x="8510" y="1027"/>
                  </a:lnTo>
                  <a:lnTo>
                    <a:pt x="8521" y="1090"/>
                  </a:lnTo>
                  <a:lnTo>
                    <a:pt x="8529" y="1153"/>
                  </a:lnTo>
                  <a:lnTo>
                    <a:pt x="8535" y="1218"/>
                  </a:lnTo>
                  <a:lnTo>
                    <a:pt x="8536" y="1285"/>
                  </a:lnTo>
                  <a:lnTo>
                    <a:pt x="8536" y="16858"/>
                  </a:lnTo>
                  <a:lnTo>
                    <a:pt x="8535" y="16924"/>
                  </a:lnTo>
                  <a:lnTo>
                    <a:pt x="8529" y="16989"/>
                  </a:lnTo>
                  <a:lnTo>
                    <a:pt x="8521" y="17054"/>
                  </a:lnTo>
                  <a:lnTo>
                    <a:pt x="8510" y="17117"/>
                  </a:lnTo>
                  <a:lnTo>
                    <a:pt x="8495" y="17178"/>
                  </a:lnTo>
                  <a:lnTo>
                    <a:pt x="8478" y="17240"/>
                  </a:lnTo>
                  <a:lnTo>
                    <a:pt x="8457" y="17299"/>
                  </a:lnTo>
                  <a:lnTo>
                    <a:pt x="8434" y="17357"/>
                  </a:lnTo>
                  <a:lnTo>
                    <a:pt x="8408" y="17414"/>
                  </a:lnTo>
                  <a:lnTo>
                    <a:pt x="8380" y="17470"/>
                  </a:lnTo>
                  <a:lnTo>
                    <a:pt x="8349" y="17524"/>
                  </a:lnTo>
                  <a:lnTo>
                    <a:pt x="8316" y="17576"/>
                  </a:lnTo>
                  <a:lnTo>
                    <a:pt x="8279" y="17626"/>
                  </a:lnTo>
                  <a:lnTo>
                    <a:pt x="8242" y="17675"/>
                  </a:lnTo>
                  <a:lnTo>
                    <a:pt x="8201" y="17722"/>
                  </a:lnTo>
                  <a:lnTo>
                    <a:pt x="8158" y="17767"/>
                  </a:lnTo>
                  <a:lnTo>
                    <a:pt x="8114" y="17809"/>
                  </a:lnTo>
                  <a:lnTo>
                    <a:pt x="8067" y="17850"/>
                  </a:lnTo>
                  <a:lnTo>
                    <a:pt x="8018" y="17888"/>
                  </a:lnTo>
                  <a:lnTo>
                    <a:pt x="7968" y="17924"/>
                  </a:lnTo>
                  <a:lnTo>
                    <a:pt x="7916" y="17957"/>
                  </a:lnTo>
                  <a:lnTo>
                    <a:pt x="7862" y="17988"/>
                  </a:lnTo>
                  <a:lnTo>
                    <a:pt x="7806" y="18016"/>
                  </a:lnTo>
                  <a:lnTo>
                    <a:pt x="7749" y="18043"/>
                  </a:lnTo>
                  <a:lnTo>
                    <a:pt x="7691" y="18065"/>
                  </a:lnTo>
                  <a:lnTo>
                    <a:pt x="7632" y="18086"/>
                  </a:lnTo>
                  <a:lnTo>
                    <a:pt x="7570" y="18103"/>
                  </a:lnTo>
                  <a:lnTo>
                    <a:pt x="7508" y="18118"/>
                  </a:lnTo>
                  <a:lnTo>
                    <a:pt x="7446" y="18129"/>
                  </a:lnTo>
                  <a:lnTo>
                    <a:pt x="7381" y="18137"/>
                  </a:lnTo>
                  <a:lnTo>
                    <a:pt x="7316" y="18143"/>
                  </a:lnTo>
                  <a:lnTo>
                    <a:pt x="7249" y="18144"/>
                  </a:lnTo>
                  <a:lnTo>
                    <a:pt x="1286" y="18144"/>
                  </a:lnTo>
                  <a:lnTo>
                    <a:pt x="1220" y="18143"/>
                  </a:lnTo>
                  <a:lnTo>
                    <a:pt x="1155" y="18137"/>
                  </a:lnTo>
                  <a:lnTo>
                    <a:pt x="1091" y="18129"/>
                  </a:lnTo>
                  <a:lnTo>
                    <a:pt x="1027" y="18118"/>
                  </a:lnTo>
                  <a:lnTo>
                    <a:pt x="966" y="18103"/>
                  </a:lnTo>
                  <a:lnTo>
                    <a:pt x="904" y="18086"/>
                  </a:lnTo>
                  <a:lnTo>
                    <a:pt x="845" y="18065"/>
                  </a:lnTo>
                  <a:lnTo>
                    <a:pt x="787" y="18043"/>
                  </a:lnTo>
                  <a:lnTo>
                    <a:pt x="730" y="18016"/>
                  </a:lnTo>
                  <a:lnTo>
                    <a:pt x="674" y="17988"/>
                  </a:lnTo>
                  <a:lnTo>
                    <a:pt x="620" y="17957"/>
                  </a:lnTo>
                  <a:lnTo>
                    <a:pt x="569" y="17924"/>
                  </a:lnTo>
                  <a:lnTo>
                    <a:pt x="518" y="17888"/>
                  </a:lnTo>
                  <a:lnTo>
                    <a:pt x="470" y="17850"/>
                  </a:lnTo>
                  <a:lnTo>
                    <a:pt x="423" y="17809"/>
                  </a:lnTo>
                  <a:lnTo>
                    <a:pt x="377" y="17767"/>
                  </a:lnTo>
                  <a:lnTo>
                    <a:pt x="335" y="17722"/>
                  </a:lnTo>
                  <a:lnTo>
                    <a:pt x="295" y="17675"/>
                  </a:lnTo>
                  <a:lnTo>
                    <a:pt x="256" y="17626"/>
                  </a:lnTo>
                  <a:lnTo>
                    <a:pt x="221" y="17576"/>
                  </a:lnTo>
                  <a:lnTo>
                    <a:pt x="187" y="17524"/>
                  </a:lnTo>
                  <a:lnTo>
                    <a:pt x="156" y="17470"/>
                  </a:lnTo>
                  <a:lnTo>
                    <a:pt x="128" y="17414"/>
                  </a:lnTo>
                  <a:lnTo>
                    <a:pt x="101" y="17357"/>
                  </a:lnTo>
                  <a:lnTo>
                    <a:pt x="78" y="17299"/>
                  </a:lnTo>
                  <a:lnTo>
                    <a:pt x="58" y="17240"/>
                  </a:lnTo>
                  <a:lnTo>
                    <a:pt x="41" y="17178"/>
                  </a:lnTo>
                  <a:lnTo>
                    <a:pt x="26" y="17117"/>
                  </a:lnTo>
                  <a:lnTo>
                    <a:pt x="15" y="17054"/>
                  </a:lnTo>
                  <a:lnTo>
                    <a:pt x="7" y="16989"/>
                  </a:lnTo>
                  <a:lnTo>
                    <a:pt x="2" y="16924"/>
                  </a:lnTo>
                  <a:lnTo>
                    <a:pt x="0" y="16858"/>
                  </a:lnTo>
                  <a:lnTo>
                    <a:pt x="0" y="1285"/>
                  </a:lnTo>
                  <a:lnTo>
                    <a:pt x="2" y="1218"/>
                  </a:lnTo>
                  <a:lnTo>
                    <a:pt x="7" y="1153"/>
                  </a:lnTo>
                  <a:lnTo>
                    <a:pt x="15" y="1090"/>
                  </a:lnTo>
                  <a:lnTo>
                    <a:pt x="26" y="1027"/>
                  </a:lnTo>
                  <a:lnTo>
                    <a:pt x="41" y="964"/>
                  </a:lnTo>
                  <a:lnTo>
                    <a:pt x="58" y="904"/>
                  </a:lnTo>
                  <a:lnTo>
                    <a:pt x="78" y="845"/>
                  </a:lnTo>
                  <a:lnTo>
                    <a:pt x="101" y="785"/>
                  </a:lnTo>
                  <a:lnTo>
                    <a:pt x="128" y="728"/>
                  </a:lnTo>
                  <a:lnTo>
                    <a:pt x="156" y="674"/>
                  </a:lnTo>
                  <a:lnTo>
                    <a:pt x="187" y="620"/>
                  </a:lnTo>
                  <a:lnTo>
                    <a:pt x="221" y="567"/>
                  </a:lnTo>
                  <a:lnTo>
                    <a:pt x="256" y="517"/>
                  </a:lnTo>
                  <a:lnTo>
                    <a:pt x="295" y="468"/>
                  </a:lnTo>
                  <a:lnTo>
                    <a:pt x="335" y="422"/>
                  </a:lnTo>
                  <a:lnTo>
                    <a:pt x="377" y="377"/>
                  </a:lnTo>
                  <a:lnTo>
                    <a:pt x="423" y="334"/>
                  </a:lnTo>
                  <a:lnTo>
                    <a:pt x="470" y="294"/>
                  </a:lnTo>
                  <a:lnTo>
                    <a:pt x="518" y="255"/>
                  </a:lnTo>
                  <a:lnTo>
                    <a:pt x="569" y="220"/>
                  </a:lnTo>
                  <a:lnTo>
                    <a:pt x="620" y="186"/>
                  </a:lnTo>
                  <a:lnTo>
                    <a:pt x="674" y="155"/>
                  </a:lnTo>
                  <a:lnTo>
                    <a:pt x="730" y="126"/>
                  </a:lnTo>
                  <a:lnTo>
                    <a:pt x="787" y="101"/>
                  </a:lnTo>
                  <a:lnTo>
                    <a:pt x="845" y="77"/>
                  </a:lnTo>
                  <a:lnTo>
                    <a:pt x="904" y="58"/>
                  </a:lnTo>
                  <a:lnTo>
                    <a:pt x="966" y="40"/>
                  </a:lnTo>
                  <a:lnTo>
                    <a:pt x="1027" y="26"/>
                  </a:lnTo>
                  <a:lnTo>
                    <a:pt x="1091" y="15"/>
                  </a:lnTo>
                  <a:lnTo>
                    <a:pt x="1155" y="5"/>
                  </a:lnTo>
                  <a:lnTo>
                    <a:pt x="1220" y="1"/>
                  </a:lnTo>
                  <a:lnTo>
                    <a:pt x="1286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5">
              <a:extLst>
                <a:ext uri="{FF2B5EF4-FFF2-40B4-BE49-F238E27FC236}">
                  <a16:creationId xmlns="" xmlns:a16="http://schemas.microsoft.com/office/drawing/2014/main" id="{4F44A46C-C035-461B-BB32-C739EDFCB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223" y="1497048"/>
              <a:ext cx="2216235" cy="4759742"/>
            </a:xfrm>
            <a:custGeom>
              <a:avLst/>
              <a:gdLst>
                <a:gd name="T0" fmla="*/ 7245 w 8370"/>
                <a:gd name="T1" fmla="*/ 2 h 17971"/>
                <a:gd name="T2" fmla="*/ 7422 w 8370"/>
                <a:gd name="T3" fmla="*/ 24 h 17971"/>
                <a:gd name="T4" fmla="*/ 7591 w 8370"/>
                <a:gd name="T5" fmla="*/ 72 h 17971"/>
                <a:gd name="T6" fmla="*/ 7748 w 8370"/>
                <a:gd name="T7" fmla="*/ 143 h 17971"/>
                <a:gd name="T8" fmla="*/ 7892 w 8370"/>
                <a:gd name="T9" fmla="*/ 236 h 17971"/>
                <a:gd name="T10" fmla="*/ 8022 w 8370"/>
                <a:gd name="T11" fmla="*/ 348 h 17971"/>
                <a:gd name="T12" fmla="*/ 8134 w 8370"/>
                <a:gd name="T13" fmla="*/ 477 h 17971"/>
                <a:gd name="T14" fmla="*/ 8226 w 8370"/>
                <a:gd name="T15" fmla="*/ 622 h 17971"/>
                <a:gd name="T16" fmla="*/ 8298 w 8370"/>
                <a:gd name="T17" fmla="*/ 779 h 17971"/>
                <a:gd name="T18" fmla="*/ 8346 w 8370"/>
                <a:gd name="T19" fmla="*/ 947 h 17971"/>
                <a:gd name="T20" fmla="*/ 8369 w 8370"/>
                <a:gd name="T21" fmla="*/ 1124 h 17971"/>
                <a:gd name="T22" fmla="*/ 8369 w 8370"/>
                <a:gd name="T23" fmla="*/ 16847 h 17971"/>
                <a:gd name="T24" fmla="*/ 8346 w 8370"/>
                <a:gd name="T25" fmla="*/ 17024 h 17971"/>
                <a:gd name="T26" fmla="*/ 8298 w 8370"/>
                <a:gd name="T27" fmla="*/ 17193 h 17971"/>
                <a:gd name="T28" fmla="*/ 8226 w 8370"/>
                <a:gd name="T29" fmla="*/ 17350 h 17971"/>
                <a:gd name="T30" fmla="*/ 8134 w 8370"/>
                <a:gd name="T31" fmla="*/ 17494 h 17971"/>
                <a:gd name="T32" fmla="*/ 8022 w 8370"/>
                <a:gd name="T33" fmla="*/ 17624 h 17971"/>
                <a:gd name="T34" fmla="*/ 7892 w 8370"/>
                <a:gd name="T35" fmla="*/ 17735 h 17971"/>
                <a:gd name="T36" fmla="*/ 7748 w 8370"/>
                <a:gd name="T37" fmla="*/ 17828 h 17971"/>
                <a:gd name="T38" fmla="*/ 7591 w 8370"/>
                <a:gd name="T39" fmla="*/ 17900 h 17971"/>
                <a:gd name="T40" fmla="*/ 7422 w 8370"/>
                <a:gd name="T41" fmla="*/ 17947 h 17971"/>
                <a:gd name="T42" fmla="*/ 7245 w 8370"/>
                <a:gd name="T43" fmla="*/ 17970 h 17971"/>
                <a:gd name="T44" fmla="*/ 1125 w 8370"/>
                <a:gd name="T45" fmla="*/ 17970 h 17971"/>
                <a:gd name="T46" fmla="*/ 948 w 8370"/>
                <a:gd name="T47" fmla="*/ 17947 h 17971"/>
                <a:gd name="T48" fmla="*/ 779 w 8370"/>
                <a:gd name="T49" fmla="*/ 17900 h 17971"/>
                <a:gd name="T50" fmla="*/ 622 w 8370"/>
                <a:gd name="T51" fmla="*/ 17828 h 17971"/>
                <a:gd name="T52" fmla="*/ 478 w 8370"/>
                <a:gd name="T53" fmla="*/ 17735 h 17971"/>
                <a:gd name="T54" fmla="*/ 349 w 8370"/>
                <a:gd name="T55" fmla="*/ 17624 h 17971"/>
                <a:gd name="T56" fmla="*/ 236 w 8370"/>
                <a:gd name="T57" fmla="*/ 17494 h 17971"/>
                <a:gd name="T58" fmla="*/ 144 w 8370"/>
                <a:gd name="T59" fmla="*/ 17350 h 17971"/>
                <a:gd name="T60" fmla="*/ 73 w 8370"/>
                <a:gd name="T61" fmla="*/ 17193 h 17971"/>
                <a:gd name="T62" fmla="*/ 24 w 8370"/>
                <a:gd name="T63" fmla="*/ 17024 h 17971"/>
                <a:gd name="T64" fmla="*/ 2 w 8370"/>
                <a:gd name="T65" fmla="*/ 16847 h 17971"/>
                <a:gd name="T66" fmla="*/ 2 w 8370"/>
                <a:gd name="T67" fmla="*/ 1124 h 17971"/>
                <a:gd name="T68" fmla="*/ 24 w 8370"/>
                <a:gd name="T69" fmla="*/ 947 h 17971"/>
                <a:gd name="T70" fmla="*/ 73 w 8370"/>
                <a:gd name="T71" fmla="*/ 779 h 17971"/>
                <a:gd name="T72" fmla="*/ 144 w 8370"/>
                <a:gd name="T73" fmla="*/ 622 h 17971"/>
                <a:gd name="T74" fmla="*/ 236 w 8370"/>
                <a:gd name="T75" fmla="*/ 477 h 17971"/>
                <a:gd name="T76" fmla="*/ 349 w 8370"/>
                <a:gd name="T77" fmla="*/ 348 h 17971"/>
                <a:gd name="T78" fmla="*/ 478 w 8370"/>
                <a:gd name="T79" fmla="*/ 236 h 17971"/>
                <a:gd name="T80" fmla="*/ 622 w 8370"/>
                <a:gd name="T81" fmla="*/ 143 h 17971"/>
                <a:gd name="T82" fmla="*/ 779 w 8370"/>
                <a:gd name="T83" fmla="*/ 72 h 17971"/>
                <a:gd name="T84" fmla="*/ 948 w 8370"/>
                <a:gd name="T85" fmla="*/ 24 h 17971"/>
                <a:gd name="T86" fmla="*/ 1125 w 8370"/>
                <a:gd name="T87" fmla="*/ 2 h 17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70" h="17971">
                  <a:moveTo>
                    <a:pt x="1186" y="0"/>
                  </a:moveTo>
                  <a:lnTo>
                    <a:pt x="7184" y="0"/>
                  </a:lnTo>
                  <a:lnTo>
                    <a:pt x="7245" y="2"/>
                  </a:lnTo>
                  <a:lnTo>
                    <a:pt x="7304" y="6"/>
                  </a:lnTo>
                  <a:lnTo>
                    <a:pt x="7364" y="14"/>
                  </a:lnTo>
                  <a:lnTo>
                    <a:pt x="7422" y="24"/>
                  </a:lnTo>
                  <a:lnTo>
                    <a:pt x="7480" y="37"/>
                  </a:lnTo>
                  <a:lnTo>
                    <a:pt x="7536" y="53"/>
                  </a:lnTo>
                  <a:lnTo>
                    <a:pt x="7591" y="72"/>
                  </a:lnTo>
                  <a:lnTo>
                    <a:pt x="7644" y="94"/>
                  </a:lnTo>
                  <a:lnTo>
                    <a:pt x="7697" y="117"/>
                  </a:lnTo>
                  <a:lnTo>
                    <a:pt x="7748" y="143"/>
                  </a:lnTo>
                  <a:lnTo>
                    <a:pt x="7798" y="173"/>
                  </a:lnTo>
                  <a:lnTo>
                    <a:pt x="7846" y="203"/>
                  </a:lnTo>
                  <a:lnTo>
                    <a:pt x="7892" y="236"/>
                  </a:lnTo>
                  <a:lnTo>
                    <a:pt x="7937" y="272"/>
                  </a:lnTo>
                  <a:lnTo>
                    <a:pt x="7981" y="308"/>
                  </a:lnTo>
                  <a:lnTo>
                    <a:pt x="8022" y="348"/>
                  </a:lnTo>
                  <a:lnTo>
                    <a:pt x="8061" y="389"/>
                  </a:lnTo>
                  <a:lnTo>
                    <a:pt x="8098" y="432"/>
                  </a:lnTo>
                  <a:lnTo>
                    <a:pt x="8134" y="477"/>
                  </a:lnTo>
                  <a:lnTo>
                    <a:pt x="8167" y="524"/>
                  </a:lnTo>
                  <a:lnTo>
                    <a:pt x="8198" y="572"/>
                  </a:lnTo>
                  <a:lnTo>
                    <a:pt x="8226" y="622"/>
                  </a:lnTo>
                  <a:lnTo>
                    <a:pt x="8252" y="673"/>
                  </a:lnTo>
                  <a:lnTo>
                    <a:pt x="8276" y="725"/>
                  </a:lnTo>
                  <a:lnTo>
                    <a:pt x="8298" y="779"/>
                  </a:lnTo>
                  <a:lnTo>
                    <a:pt x="8316" y="834"/>
                  </a:lnTo>
                  <a:lnTo>
                    <a:pt x="8332" y="890"/>
                  </a:lnTo>
                  <a:lnTo>
                    <a:pt x="8346" y="947"/>
                  </a:lnTo>
                  <a:lnTo>
                    <a:pt x="8356" y="1005"/>
                  </a:lnTo>
                  <a:lnTo>
                    <a:pt x="8364" y="1064"/>
                  </a:lnTo>
                  <a:lnTo>
                    <a:pt x="8369" y="1124"/>
                  </a:lnTo>
                  <a:lnTo>
                    <a:pt x="8370" y="1185"/>
                  </a:lnTo>
                  <a:lnTo>
                    <a:pt x="8370" y="16786"/>
                  </a:lnTo>
                  <a:lnTo>
                    <a:pt x="8369" y="16847"/>
                  </a:lnTo>
                  <a:lnTo>
                    <a:pt x="8364" y="16907"/>
                  </a:lnTo>
                  <a:lnTo>
                    <a:pt x="8356" y="16966"/>
                  </a:lnTo>
                  <a:lnTo>
                    <a:pt x="8346" y="17024"/>
                  </a:lnTo>
                  <a:lnTo>
                    <a:pt x="8332" y="17081"/>
                  </a:lnTo>
                  <a:lnTo>
                    <a:pt x="8316" y="17138"/>
                  </a:lnTo>
                  <a:lnTo>
                    <a:pt x="8298" y="17193"/>
                  </a:lnTo>
                  <a:lnTo>
                    <a:pt x="8276" y="17246"/>
                  </a:lnTo>
                  <a:lnTo>
                    <a:pt x="8252" y="17299"/>
                  </a:lnTo>
                  <a:lnTo>
                    <a:pt x="8226" y="17350"/>
                  </a:lnTo>
                  <a:lnTo>
                    <a:pt x="8198" y="17399"/>
                  </a:lnTo>
                  <a:lnTo>
                    <a:pt x="8167" y="17448"/>
                  </a:lnTo>
                  <a:lnTo>
                    <a:pt x="8134" y="17494"/>
                  </a:lnTo>
                  <a:lnTo>
                    <a:pt x="8098" y="17539"/>
                  </a:lnTo>
                  <a:lnTo>
                    <a:pt x="8061" y="17583"/>
                  </a:lnTo>
                  <a:lnTo>
                    <a:pt x="8022" y="17624"/>
                  </a:lnTo>
                  <a:lnTo>
                    <a:pt x="7981" y="17662"/>
                  </a:lnTo>
                  <a:lnTo>
                    <a:pt x="7937" y="17700"/>
                  </a:lnTo>
                  <a:lnTo>
                    <a:pt x="7892" y="17735"/>
                  </a:lnTo>
                  <a:lnTo>
                    <a:pt x="7846" y="17768"/>
                  </a:lnTo>
                  <a:lnTo>
                    <a:pt x="7798" y="17799"/>
                  </a:lnTo>
                  <a:lnTo>
                    <a:pt x="7748" y="17828"/>
                  </a:lnTo>
                  <a:lnTo>
                    <a:pt x="7697" y="17854"/>
                  </a:lnTo>
                  <a:lnTo>
                    <a:pt x="7644" y="17878"/>
                  </a:lnTo>
                  <a:lnTo>
                    <a:pt x="7591" y="17900"/>
                  </a:lnTo>
                  <a:lnTo>
                    <a:pt x="7536" y="17918"/>
                  </a:lnTo>
                  <a:lnTo>
                    <a:pt x="7480" y="17934"/>
                  </a:lnTo>
                  <a:lnTo>
                    <a:pt x="7422" y="17947"/>
                  </a:lnTo>
                  <a:lnTo>
                    <a:pt x="7364" y="17958"/>
                  </a:lnTo>
                  <a:lnTo>
                    <a:pt x="7304" y="17966"/>
                  </a:lnTo>
                  <a:lnTo>
                    <a:pt x="7245" y="17970"/>
                  </a:lnTo>
                  <a:lnTo>
                    <a:pt x="7184" y="17971"/>
                  </a:lnTo>
                  <a:lnTo>
                    <a:pt x="1186" y="17971"/>
                  </a:lnTo>
                  <a:lnTo>
                    <a:pt x="1125" y="17970"/>
                  </a:lnTo>
                  <a:lnTo>
                    <a:pt x="1065" y="17966"/>
                  </a:lnTo>
                  <a:lnTo>
                    <a:pt x="1006" y="17958"/>
                  </a:lnTo>
                  <a:lnTo>
                    <a:pt x="948" y="17947"/>
                  </a:lnTo>
                  <a:lnTo>
                    <a:pt x="891" y="17934"/>
                  </a:lnTo>
                  <a:lnTo>
                    <a:pt x="835" y="17918"/>
                  </a:lnTo>
                  <a:lnTo>
                    <a:pt x="779" y="17900"/>
                  </a:lnTo>
                  <a:lnTo>
                    <a:pt x="725" y="17878"/>
                  </a:lnTo>
                  <a:lnTo>
                    <a:pt x="673" y="17854"/>
                  </a:lnTo>
                  <a:lnTo>
                    <a:pt x="622" y="17828"/>
                  </a:lnTo>
                  <a:lnTo>
                    <a:pt x="573" y="17799"/>
                  </a:lnTo>
                  <a:lnTo>
                    <a:pt x="525" y="17768"/>
                  </a:lnTo>
                  <a:lnTo>
                    <a:pt x="478" y="17735"/>
                  </a:lnTo>
                  <a:lnTo>
                    <a:pt x="432" y="17700"/>
                  </a:lnTo>
                  <a:lnTo>
                    <a:pt x="390" y="17662"/>
                  </a:lnTo>
                  <a:lnTo>
                    <a:pt x="349" y="17624"/>
                  </a:lnTo>
                  <a:lnTo>
                    <a:pt x="309" y="17583"/>
                  </a:lnTo>
                  <a:lnTo>
                    <a:pt x="272" y="17539"/>
                  </a:lnTo>
                  <a:lnTo>
                    <a:pt x="236" y="17494"/>
                  </a:lnTo>
                  <a:lnTo>
                    <a:pt x="203" y="17448"/>
                  </a:lnTo>
                  <a:lnTo>
                    <a:pt x="172" y="17399"/>
                  </a:lnTo>
                  <a:lnTo>
                    <a:pt x="144" y="17350"/>
                  </a:lnTo>
                  <a:lnTo>
                    <a:pt x="118" y="17299"/>
                  </a:lnTo>
                  <a:lnTo>
                    <a:pt x="94" y="17246"/>
                  </a:lnTo>
                  <a:lnTo>
                    <a:pt x="73" y="17193"/>
                  </a:lnTo>
                  <a:lnTo>
                    <a:pt x="54" y="17138"/>
                  </a:lnTo>
                  <a:lnTo>
                    <a:pt x="38" y="17081"/>
                  </a:lnTo>
                  <a:lnTo>
                    <a:pt x="24" y="17024"/>
                  </a:lnTo>
                  <a:lnTo>
                    <a:pt x="14" y="16966"/>
                  </a:lnTo>
                  <a:lnTo>
                    <a:pt x="7" y="16907"/>
                  </a:lnTo>
                  <a:lnTo>
                    <a:pt x="2" y="16847"/>
                  </a:lnTo>
                  <a:lnTo>
                    <a:pt x="0" y="16786"/>
                  </a:lnTo>
                  <a:lnTo>
                    <a:pt x="0" y="1185"/>
                  </a:lnTo>
                  <a:lnTo>
                    <a:pt x="2" y="1124"/>
                  </a:lnTo>
                  <a:lnTo>
                    <a:pt x="7" y="1064"/>
                  </a:lnTo>
                  <a:lnTo>
                    <a:pt x="14" y="1005"/>
                  </a:lnTo>
                  <a:lnTo>
                    <a:pt x="24" y="947"/>
                  </a:lnTo>
                  <a:lnTo>
                    <a:pt x="38" y="890"/>
                  </a:lnTo>
                  <a:lnTo>
                    <a:pt x="54" y="834"/>
                  </a:lnTo>
                  <a:lnTo>
                    <a:pt x="73" y="779"/>
                  </a:lnTo>
                  <a:lnTo>
                    <a:pt x="94" y="725"/>
                  </a:lnTo>
                  <a:lnTo>
                    <a:pt x="118" y="673"/>
                  </a:lnTo>
                  <a:lnTo>
                    <a:pt x="144" y="622"/>
                  </a:lnTo>
                  <a:lnTo>
                    <a:pt x="172" y="572"/>
                  </a:lnTo>
                  <a:lnTo>
                    <a:pt x="203" y="524"/>
                  </a:lnTo>
                  <a:lnTo>
                    <a:pt x="236" y="477"/>
                  </a:lnTo>
                  <a:lnTo>
                    <a:pt x="272" y="432"/>
                  </a:lnTo>
                  <a:lnTo>
                    <a:pt x="309" y="389"/>
                  </a:lnTo>
                  <a:lnTo>
                    <a:pt x="349" y="348"/>
                  </a:lnTo>
                  <a:lnTo>
                    <a:pt x="390" y="308"/>
                  </a:lnTo>
                  <a:lnTo>
                    <a:pt x="432" y="272"/>
                  </a:lnTo>
                  <a:lnTo>
                    <a:pt x="478" y="236"/>
                  </a:lnTo>
                  <a:lnTo>
                    <a:pt x="525" y="203"/>
                  </a:lnTo>
                  <a:lnTo>
                    <a:pt x="573" y="173"/>
                  </a:lnTo>
                  <a:lnTo>
                    <a:pt x="622" y="143"/>
                  </a:lnTo>
                  <a:lnTo>
                    <a:pt x="673" y="117"/>
                  </a:lnTo>
                  <a:lnTo>
                    <a:pt x="725" y="94"/>
                  </a:lnTo>
                  <a:lnTo>
                    <a:pt x="779" y="72"/>
                  </a:lnTo>
                  <a:lnTo>
                    <a:pt x="835" y="53"/>
                  </a:lnTo>
                  <a:lnTo>
                    <a:pt x="891" y="37"/>
                  </a:lnTo>
                  <a:lnTo>
                    <a:pt x="948" y="24"/>
                  </a:lnTo>
                  <a:lnTo>
                    <a:pt x="1006" y="14"/>
                  </a:lnTo>
                  <a:lnTo>
                    <a:pt x="1065" y="6"/>
                  </a:lnTo>
                  <a:lnTo>
                    <a:pt x="1125" y="2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686A7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6">
              <a:extLst>
                <a:ext uri="{FF2B5EF4-FFF2-40B4-BE49-F238E27FC236}">
                  <a16:creationId xmlns="" xmlns:a16="http://schemas.microsoft.com/office/drawing/2014/main" id="{B090EB0E-12C4-4C37-83DD-C3F36983B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932" y="1511346"/>
              <a:ext cx="2192404" cy="4731145"/>
            </a:xfrm>
            <a:custGeom>
              <a:avLst/>
              <a:gdLst>
                <a:gd name="T0" fmla="*/ 7193 w 8280"/>
                <a:gd name="T1" fmla="*/ 2 h 17873"/>
                <a:gd name="T2" fmla="*/ 7364 w 8280"/>
                <a:gd name="T3" fmla="*/ 23 h 17873"/>
                <a:gd name="T4" fmla="*/ 7527 w 8280"/>
                <a:gd name="T5" fmla="*/ 70 h 17873"/>
                <a:gd name="T6" fmla="*/ 7679 w 8280"/>
                <a:gd name="T7" fmla="*/ 140 h 17873"/>
                <a:gd name="T8" fmla="*/ 7819 w 8280"/>
                <a:gd name="T9" fmla="*/ 228 h 17873"/>
                <a:gd name="T10" fmla="*/ 7944 w 8280"/>
                <a:gd name="T11" fmla="*/ 337 h 17873"/>
                <a:gd name="T12" fmla="*/ 8052 w 8280"/>
                <a:gd name="T13" fmla="*/ 462 h 17873"/>
                <a:gd name="T14" fmla="*/ 8142 w 8280"/>
                <a:gd name="T15" fmla="*/ 601 h 17873"/>
                <a:gd name="T16" fmla="*/ 8211 w 8280"/>
                <a:gd name="T17" fmla="*/ 754 h 17873"/>
                <a:gd name="T18" fmla="*/ 8257 w 8280"/>
                <a:gd name="T19" fmla="*/ 916 h 17873"/>
                <a:gd name="T20" fmla="*/ 8279 w 8280"/>
                <a:gd name="T21" fmla="*/ 1088 h 17873"/>
                <a:gd name="T22" fmla="*/ 8279 w 8280"/>
                <a:gd name="T23" fmla="*/ 16786 h 17873"/>
                <a:gd name="T24" fmla="*/ 8257 w 8280"/>
                <a:gd name="T25" fmla="*/ 16957 h 17873"/>
                <a:gd name="T26" fmla="*/ 8211 w 8280"/>
                <a:gd name="T27" fmla="*/ 17120 h 17873"/>
                <a:gd name="T28" fmla="*/ 8142 w 8280"/>
                <a:gd name="T29" fmla="*/ 17273 h 17873"/>
                <a:gd name="T30" fmla="*/ 8052 w 8280"/>
                <a:gd name="T31" fmla="*/ 17412 h 17873"/>
                <a:gd name="T32" fmla="*/ 7944 w 8280"/>
                <a:gd name="T33" fmla="*/ 17536 h 17873"/>
                <a:gd name="T34" fmla="*/ 7819 w 8280"/>
                <a:gd name="T35" fmla="*/ 17644 h 17873"/>
                <a:gd name="T36" fmla="*/ 7679 w 8280"/>
                <a:gd name="T37" fmla="*/ 17734 h 17873"/>
                <a:gd name="T38" fmla="*/ 7527 w 8280"/>
                <a:gd name="T39" fmla="*/ 17803 h 17873"/>
                <a:gd name="T40" fmla="*/ 7364 w 8280"/>
                <a:gd name="T41" fmla="*/ 17849 h 17873"/>
                <a:gd name="T42" fmla="*/ 7193 w 8280"/>
                <a:gd name="T43" fmla="*/ 17871 h 17873"/>
                <a:gd name="T44" fmla="*/ 1088 w 8280"/>
                <a:gd name="T45" fmla="*/ 17871 h 17873"/>
                <a:gd name="T46" fmla="*/ 915 w 8280"/>
                <a:gd name="T47" fmla="*/ 17849 h 17873"/>
                <a:gd name="T48" fmla="*/ 752 w 8280"/>
                <a:gd name="T49" fmla="*/ 17803 h 17873"/>
                <a:gd name="T50" fmla="*/ 601 w 8280"/>
                <a:gd name="T51" fmla="*/ 17734 h 17873"/>
                <a:gd name="T52" fmla="*/ 461 w 8280"/>
                <a:gd name="T53" fmla="*/ 17644 h 17873"/>
                <a:gd name="T54" fmla="*/ 336 w 8280"/>
                <a:gd name="T55" fmla="*/ 17536 h 17873"/>
                <a:gd name="T56" fmla="*/ 228 w 8280"/>
                <a:gd name="T57" fmla="*/ 17412 h 17873"/>
                <a:gd name="T58" fmla="*/ 139 w 8280"/>
                <a:gd name="T59" fmla="*/ 17273 h 17873"/>
                <a:gd name="T60" fmla="*/ 69 w 8280"/>
                <a:gd name="T61" fmla="*/ 17120 h 17873"/>
                <a:gd name="T62" fmla="*/ 22 w 8280"/>
                <a:gd name="T63" fmla="*/ 16957 h 17873"/>
                <a:gd name="T64" fmla="*/ 1 w 8280"/>
                <a:gd name="T65" fmla="*/ 16786 h 17873"/>
                <a:gd name="T66" fmla="*/ 1 w 8280"/>
                <a:gd name="T67" fmla="*/ 1088 h 17873"/>
                <a:gd name="T68" fmla="*/ 22 w 8280"/>
                <a:gd name="T69" fmla="*/ 916 h 17873"/>
                <a:gd name="T70" fmla="*/ 69 w 8280"/>
                <a:gd name="T71" fmla="*/ 754 h 17873"/>
                <a:gd name="T72" fmla="*/ 139 w 8280"/>
                <a:gd name="T73" fmla="*/ 601 h 17873"/>
                <a:gd name="T74" fmla="*/ 228 w 8280"/>
                <a:gd name="T75" fmla="*/ 462 h 17873"/>
                <a:gd name="T76" fmla="*/ 336 w 8280"/>
                <a:gd name="T77" fmla="*/ 337 h 17873"/>
                <a:gd name="T78" fmla="*/ 461 w 8280"/>
                <a:gd name="T79" fmla="*/ 228 h 17873"/>
                <a:gd name="T80" fmla="*/ 601 w 8280"/>
                <a:gd name="T81" fmla="*/ 140 h 17873"/>
                <a:gd name="T82" fmla="*/ 752 w 8280"/>
                <a:gd name="T83" fmla="*/ 70 h 17873"/>
                <a:gd name="T84" fmla="*/ 915 w 8280"/>
                <a:gd name="T85" fmla="*/ 23 h 17873"/>
                <a:gd name="T86" fmla="*/ 1088 w 8280"/>
                <a:gd name="T87" fmla="*/ 2 h 17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280" h="17873">
                  <a:moveTo>
                    <a:pt x="1146" y="0"/>
                  </a:moveTo>
                  <a:lnTo>
                    <a:pt x="7134" y="0"/>
                  </a:lnTo>
                  <a:lnTo>
                    <a:pt x="7193" y="2"/>
                  </a:lnTo>
                  <a:lnTo>
                    <a:pt x="7250" y="6"/>
                  </a:lnTo>
                  <a:lnTo>
                    <a:pt x="7308" y="14"/>
                  </a:lnTo>
                  <a:lnTo>
                    <a:pt x="7364" y="23"/>
                  </a:lnTo>
                  <a:lnTo>
                    <a:pt x="7420" y="37"/>
                  </a:lnTo>
                  <a:lnTo>
                    <a:pt x="7474" y="52"/>
                  </a:lnTo>
                  <a:lnTo>
                    <a:pt x="7527" y="70"/>
                  </a:lnTo>
                  <a:lnTo>
                    <a:pt x="7579" y="90"/>
                  </a:lnTo>
                  <a:lnTo>
                    <a:pt x="7630" y="113"/>
                  </a:lnTo>
                  <a:lnTo>
                    <a:pt x="7679" y="140"/>
                  </a:lnTo>
                  <a:lnTo>
                    <a:pt x="7727" y="167"/>
                  </a:lnTo>
                  <a:lnTo>
                    <a:pt x="7774" y="197"/>
                  </a:lnTo>
                  <a:lnTo>
                    <a:pt x="7819" y="228"/>
                  </a:lnTo>
                  <a:lnTo>
                    <a:pt x="7863" y="263"/>
                  </a:lnTo>
                  <a:lnTo>
                    <a:pt x="7904" y="299"/>
                  </a:lnTo>
                  <a:lnTo>
                    <a:pt x="7944" y="337"/>
                  </a:lnTo>
                  <a:lnTo>
                    <a:pt x="7981" y="377"/>
                  </a:lnTo>
                  <a:lnTo>
                    <a:pt x="8018" y="419"/>
                  </a:lnTo>
                  <a:lnTo>
                    <a:pt x="8052" y="462"/>
                  </a:lnTo>
                  <a:lnTo>
                    <a:pt x="8084" y="507"/>
                  </a:lnTo>
                  <a:lnTo>
                    <a:pt x="8114" y="553"/>
                  </a:lnTo>
                  <a:lnTo>
                    <a:pt x="8142" y="601"/>
                  </a:lnTo>
                  <a:lnTo>
                    <a:pt x="8167" y="650"/>
                  </a:lnTo>
                  <a:lnTo>
                    <a:pt x="8190" y="702"/>
                  </a:lnTo>
                  <a:lnTo>
                    <a:pt x="8211" y="754"/>
                  </a:lnTo>
                  <a:lnTo>
                    <a:pt x="8229" y="806"/>
                  </a:lnTo>
                  <a:lnTo>
                    <a:pt x="8245" y="861"/>
                  </a:lnTo>
                  <a:lnTo>
                    <a:pt x="8257" y="916"/>
                  </a:lnTo>
                  <a:lnTo>
                    <a:pt x="8268" y="973"/>
                  </a:lnTo>
                  <a:lnTo>
                    <a:pt x="8275" y="1030"/>
                  </a:lnTo>
                  <a:lnTo>
                    <a:pt x="8279" y="1088"/>
                  </a:lnTo>
                  <a:lnTo>
                    <a:pt x="8280" y="1146"/>
                  </a:lnTo>
                  <a:lnTo>
                    <a:pt x="8280" y="16727"/>
                  </a:lnTo>
                  <a:lnTo>
                    <a:pt x="8279" y="16786"/>
                  </a:lnTo>
                  <a:lnTo>
                    <a:pt x="8275" y="16844"/>
                  </a:lnTo>
                  <a:lnTo>
                    <a:pt x="8268" y="16901"/>
                  </a:lnTo>
                  <a:lnTo>
                    <a:pt x="8257" y="16957"/>
                  </a:lnTo>
                  <a:lnTo>
                    <a:pt x="8245" y="17013"/>
                  </a:lnTo>
                  <a:lnTo>
                    <a:pt x="8229" y="17066"/>
                  </a:lnTo>
                  <a:lnTo>
                    <a:pt x="8211" y="17120"/>
                  </a:lnTo>
                  <a:lnTo>
                    <a:pt x="8190" y="17172"/>
                  </a:lnTo>
                  <a:lnTo>
                    <a:pt x="8167" y="17222"/>
                  </a:lnTo>
                  <a:lnTo>
                    <a:pt x="8142" y="17273"/>
                  </a:lnTo>
                  <a:lnTo>
                    <a:pt x="8114" y="17320"/>
                  </a:lnTo>
                  <a:lnTo>
                    <a:pt x="8084" y="17366"/>
                  </a:lnTo>
                  <a:lnTo>
                    <a:pt x="8052" y="17412"/>
                  </a:lnTo>
                  <a:lnTo>
                    <a:pt x="8018" y="17455"/>
                  </a:lnTo>
                  <a:lnTo>
                    <a:pt x="7981" y="17496"/>
                  </a:lnTo>
                  <a:lnTo>
                    <a:pt x="7944" y="17536"/>
                  </a:lnTo>
                  <a:lnTo>
                    <a:pt x="7904" y="17575"/>
                  </a:lnTo>
                  <a:lnTo>
                    <a:pt x="7863" y="17610"/>
                  </a:lnTo>
                  <a:lnTo>
                    <a:pt x="7819" y="17644"/>
                  </a:lnTo>
                  <a:lnTo>
                    <a:pt x="7774" y="17676"/>
                  </a:lnTo>
                  <a:lnTo>
                    <a:pt x="7727" y="17707"/>
                  </a:lnTo>
                  <a:lnTo>
                    <a:pt x="7679" y="17734"/>
                  </a:lnTo>
                  <a:lnTo>
                    <a:pt x="7630" y="17759"/>
                  </a:lnTo>
                  <a:lnTo>
                    <a:pt x="7579" y="17782"/>
                  </a:lnTo>
                  <a:lnTo>
                    <a:pt x="7527" y="17803"/>
                  </a:lnTo>
                  <a:lnTo>
                    <a:pt x="7474" y="17821"/>
                  </a:lnTo>
                  <a:lnTo>
                    <a:pt x="7420" y="17837"/>
                  </a:lnTo>
                  <a:lnTo>
                    <a:pt x="7364" y="17849"/>
                  </a:lnTo>
                  <a:lnTo>
                    <a:pt x="7308" y="17860"/>
                  </a:lnTo>
                  <a:lnTo>
                    <a:pt x="7250" y="17868"/>
                  </a:lnTo>
                  <a:lnTo>
                    <a:pt x="7193" y="17871"/>
                  </a:lnTo>
                  <a:lnTo>
                    <a:pt x="7134" y="17873"/>
                  </a:lnTo>
                  <a:lnTo>
                    <a:pt x="1146" y="17873"/>
                  </a:lnTo>
                  <a:lnTo>
                    <a:pt x="1088" y="17871"/>
                  </a:lnTo>
                  <a:lnTo>
                    <a:pt x="1029" y="17868"/>
                  </a:lnTo>
                  <a:lnTo>
                    <a:pt x="972" y="17860"/>
                  </a:lnTo>
                  <a:lnTo>
                    <a:pt x="915" y="17849"/>
                  </a:lnTo>
                  <a:lnTo>
                    <a:pt x="861" y="17837"/>
                  </a:lnTo>
                  <a:lnTo>
                    <a:pt x="806" y="17821"/>
                  </a:lnTo>
                  <a:lnTo>
                    <a:pt x="752" y="17803"/>
                  </a:lnTo>
                  <a:lnTo>
                    <a:pt x="701" y="17782"/>
                  </a:lnTo>
                  <a:lnTo>
                    <a:pt x="650" y="17759"/>
                  </a:lnTo>
                  <a:lnTo>
                    <a:pt x="601" y="17734"/>
                  </a:lnTo>
                  <a:lnTo>
                    <a:pt x="553" y="17707"/>
                  </a:lnTo>
                  <a:lnTo>
                    <a:pt x="506" y="17676"/>
                  </a:lnTo>
                  <a:lnTo>
                    <a:pt x="461" y="17644"/>
                  </a:lnTo>
                  <a:lnTo>
                    <a:pt x="418" y="17610"/>
                  </a:lnTo>
                  <a:lnTo>
                    <a:pt x="376" y="17575"/>
                  </a:lnTo>
                  <a:lnTo>
                    <a:pt x="336" y="17536"/>
                  </a:lnTo>
                  <a:lnTo>
                    <a:pt x="298" y="17496"/>
                  </a:lnTo>
                  <a:lnTo>
                    <a:pt x="262" y="17455"/>
                  </a:lnTo>
                  <a:lnTo>
                    <a:pt x="228" y="17412"/>
                  </a:lnTo>
                  <a:lnTo>
                    <a:pt x="196" y="17366"/>
                  </a:lnTo>
                  <a:lnTo>
                    <a:pt x="166" y="17320"/>
                  </a:lnTo>
                  <a:lnTo>
                    <a:pt x="139" y="17273"/>
                  </a:lnTo>
                  <a:lnTo>
                    <a:pt x="112" y="17222"/>
                  </a:lnTo>
                  <a:lnTo>
                    <a:pt x="90" y="17172"/>
                  </a:lnTo>
                  <a:lnTo>
                    <a:pt x="69" y="17120"/>
                  </a:lnTo>
                  <a:lnTo>
                    <a:pt x="51" y="17066"/>
                  </a:lnTo>
                  <a:lnTo>
                    <a:pt x="36" y="17013"/>
                  </a:lnTo>
                  <a:lnTo>
                    <a:pt x="22" y="16957"/>
                  </a:lnTo>
                  <a:lnTo>
                    <a:pt x="13" y="16901"/>
                  </a:lnTo>
                  <a:lnTo>
                    <a:pt x="5" y="16844"/>
                  </a:lnTo>
                  <a:lnTo>
                    <a:pt x="1" y="16786"/>
                  </a:lnTo>
                  <a:lnTo>
                    <a:pt x="0" y="16727"/>
                  </a:lnTo>
                  <a:lnTo>
                    <a:pt x="0" y="1146"/>
                  </a:lnTo>
                  <a:lnTo>
                    <a:pt x="1" y="1088"/>
                  </a:lnTo>
                  <a:lnTo>
                    <a:pt x="5" y="1030"/>
                  </a:lnTo>
                  <a:lnTo>
                    <a:pt x="13" y="973"/>
                  </a:lnTo>
                  <a:lnTo>
                    <a:pt x="22" y="916"/>
                  </a:lnTo>
                  <a:lnTo>
                    <a:pt x="36" y="861"/>
                  </a:lnTo>
                  <a:lnTo>
                    <a:pt x="51" y="806"/>
                  </a:lnTo>
                  <a:lnTo>
                    <a:pt x="69" y="754"/>
                  </a:lnTo>
                  <a:lnTo>
                    <a:pt x="90" y="702"/>
                  </a:lnTo>
                  <a:lnTo>
                    <a:pt x="112" y="650"/>
                  </a:lnTo>
                  <a:lnTo>
                    <a:pt x="139" y="601"/>
                  </a:lnTo>
                  <a:lnTo>
                    <a:pt x="166" y="553"/>
                  </a:lnTo>
                  <a:lnTo>
                    <a:pt x="196" y="507"/>
                  </a:lnTo>
                  <a:lnTo>
                    <a:pt x="228" y="462"/>
                  </a:lnTo>
                  <a:lnTo>
                    <a:pt x="262" y="419"/>
                  </a:lnTo>
                  <a:lnTo>
                    <a:pt x="298" y="377"/>
                  </a:lnTo>
                  <a:lnTo>
                    <a:pt x="336" y="337"/>
                  </a:lnTo>
                  <a:lnTo>
                    <a:pt x="376" y="299"/>
                  </a:lnTo>
                  <a:lnTo>
                    <a:pt x="418" y="263"/>
                  </a:lnTo>
                  <a:lnTo>
                    <a:pt x="461" y="228"/>
                  </a:lnTo>
                  <a:lnTo>
                    <a:pt x="506" y="197"/>
                  </a:lnTo>
                  <a:lnTo>
                    <a:pt x="553" y="167"/>
                  </a:lnTo>
                  <a:lnTo>
                    <a:pt x="601" y="140"/>
                  </a:lnTo>
                  <a:lnTo>
                    <a:pt x="650" y="113"/>
                  </a:lnTo>
                  <a:lnTo>
                    <a:pt x="701" y="90"/>
                  </a:lnTo>
                  <a:lnTo>
                    <a:pt x="752" y="70"/>
                  </a:lnTo>
                  <a:lnTo>
                    <a:pt x="806" y="52"/>
                  </a:lnTo>
                  <a:lnTo>
                    <a:pt x="861" y="37"/>
                  </a:lnTo>
                  <a:lnTo>
                    <a:pt x="915" y="23"/>
                  </a:lnTo>
                  <a:lnTo>
                    <a:pt x="972" y="14"/>
                  </a:lnTo>
                  <a:lnTo>
                    <a:pt x="1029" y="6"/>
                  </a:lnTo>
                  <a:lnTo>
                    <a:pt x="1088" y="2"/>
                  </a:lnTo>
                  <a:lnTo>
                    <a:pt x="1146" y="0"/>
                  </a:lnTo>
                  <a:close/>
                </a:path>
              </a:pathLst>
            </a:custGeom>
            <a:solidFill>
              <a:srgbClr val="999BA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7">
              <a:extLst>
                <a:ext uri="{FF2B5EF4-FFF2-40B4-BE49-F238E27FC236}">
                  <a16:creationId xmlns="" xmlns:a16="http://schemas.microsoft.com/office/drawing/2014/main" id="{29689439-8FB1-4FB6-BA01-C5621E2EC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819" y="1527233"/>
              <a:ext cx="2159043" cy="4699372"/>
            </a:xfrm>
            <a:custGeom>
              <a:avLst/>
              <a:gdLst>
                <a:gd name="T0" fmla="*/ 7129 w 8158"/>
                <a:gd name="T1" fmla="*/ 1 h 17752"/>
                <a:gd name="T2" fmla="*/ 7291 w 8158"/>
                <a:gd name="T3" fmla="*/ 22 h 17752"/>
                <a:gd name="T4" fmla="*/ 7445 w 8158"/>
                <a:gd name="T5" fmla="*/ 66 h 17752"/>
                <a:gd name="T6" fmla="*/ 7589 w 8158"/>
                <a:gd name="T7" fmla="*/ 131 h 17752"/>
                <a:gd name="T8" fmla="*/ 7721 w 8158"/>
                <a:gd name="T9" fmla="*/ 215 h 17752"/>
                <a:gd name="T10" fmla="*/ 7839 w 8158"/>
                <a:gd name="T11" fmla="*/ 318 h 17752"/>
                <a:gd name="T12" fmla="*/ 7942 w 8158"/>
                <a:gd name="T13" fmla="*/ 436 h 17752"/>
                <a:gd name="T14" fmla="*/ 8026 w 8158"/>
                <a:gd name="T15" fmla="*/ 568 h 17752"/>
                <a:gd name="T16" fmla="*/ 8092 w 8158"/>
                <a:gd name="T17" fmla="*/ 712 h 17752"/>
                <a:gd name="T18" fmla="*/ 8136 w 8158"/>
                <a:gd name="T19" fmla="*/ 866 h 17752"/>
                <a:gd name="T20" fmla="*/ 8157 w 8158"/>
                <a:gd name="T21" fmla="*/ 1028 h 17752"/>
                <a:gd name="T22" fmla="*/ 8157 w 8158"/>
                <a:gd name="T23" fmla="*/ 16724 h 17752"/>
                <a:gd name="T24" fmla="*/ 8136 w 8158"/>
                <a:gd name="T25" fmla="*/ 16886 h 17752"/>
                <a:gd name="T26" fmla="*/ 8092 w 8158"/>
                <a:gd name="T27" fmla="*/ 17039 h 17752"/>
                <a:gd name="T28" fmla="*/ 8026 w 8158"/>
                <a:gd name="T29" fmla="*/ 17183 h 17752"/>
                <a:gd name="T30" fmla="*/ 7942 w 8158"/>
                <a:gd name="T31" fmla="*/ 17315 h 17752"/>
                <a:gd name="T32" fmla="*/ 7839 w 8158"/>
                <a:gd name="T33" fmla="*/ 17434 h 17752"/>
                <a:gd name="T34" fmla="*/ 7721 w 8158"/>
                <a:gd name="T35" fmla="*/ 17535 h 17752"/>
                <a:gd name="T36" fmla="*/ 7589 w 8158"/>
                <a:gd name="T37" fmla="*/ 17621 h 17752"/>
                <a:gd name="T38" fmla="*/ 7445 w 8158"/>
                <a:gd name="T39" fmla="*/ 17686 h 17752"/>
                <a:gd name="T40" fmla="*/ 7291 w 8158"/>
                <a:gd name="T41" fmla="*/ 17730 h 17752"/>
                <a:gd name="T42" fmla="*/ 7129 w 8158"/>
                <a:gd name="T43" fmla="*/ 17751 h 17752"/>
                <a:gd name="T44" fmla="*/ 1030 w 8158"/>
                <a:gd name="T45" fmla="*/ 17751 h 17752"/>
                <a:gd name="T46" fmla="*/ 867 w 8158"/>
                <a:gd name="T47" fmla="*/ 17730 h 17752"/>
                <a:gd name="T48" fmla="*/ 713 w 8158"/>
                <a:gd name="T49" fmla="*/ 17686 h 17752"/>
                <a:gd name="T50" fmla="*/ 569 w 8158"/>
                <a:gd name="T51" fmla="*/ 17621 h 17752"/>
                <a:gd name="T52" fmla="*/ 437 w 8158"/>
                <a:gd name="T53" fmla="*/ 17535 h 17752"/>
                <a:gd name="T54" fmla="*/ 319 w 8158"/>
                <a:gd name="T55" fmla="*/ 17434 h 17752"/>
                <a:gd name="T56" fmla="*/ 217 w 8158"/>
                <a:gd name="T57" fmla="*/ 17315 h 17752"/>
                <a:gd name="T58" fmla="*/ 131 w 8158"/>
                <a:gd name="T59" fmla="*/ 17183 h 17752"/>
                <a:gd name="T60" fmla="*/ 66 w 8158"/>
                <a:gd name="T61" fmla="*/ 17039 h 17752"/>
                <a:gd name="T62" fmla="*/ 22 w 8158"/>
                <a:gd name="T63" fmla="*/ 16886 h 17752"/>
                <a:gd name="T64" fmla="*/ 1 w 8158"/>
                <a:gd name="T65" fmla="*/ 16724 h 17752"/>
                <a:gd name="T66" fmla="*/ 1 w 8158"/>
                <a:gd name="T67" fmla="*/ 1028 h 17752"/>
                <a:gd name="T68" fmla="*/ 22 w 8158"/>
                <a:gd name="T69" fmla="*/ 866 h 17752"/>
                <a:gd name="T70" fmla="*/ 66 w 8158"/>
                <a:gd name="T71" fmla="*/ 712 h 17752"/>
                <a:gd name="T72" fmla="*/ 131 w 8158"/>
                <a:gd name="T73" fmla="*/ 568 h 17752"/>
                <a:gd name="T74" fmla="*/ 217 w 8158"/>
                <a:gd name="T75" fmla="*/ 436 h 17752"/>
                <a:gd name="T76" fmla="*/ 319 w 8158"/>
                <a:gd name="T77" fmla="*/ 318 h 17752"/>
                <a:gd name="T78" fmla="*/ 437 w 8158"/>
                <a:gd name="T79" fmla="*/ 215 h 17752"/>
                <a:gd name="T80" fmla="*/ 569 w 8158"/>
                <a:gd name="T81" fmla="*/ 131 h 17752"/>
                <a:gd name="T82" fmla="*/ 713 w 8158"/>
                <a:gd name="T83" fmla="*/ 66 h 17752"/>
                <a:gd name="T84" fmla="*/ 867 w 8158"/>
                <a:gd name="T85" fmla="*/ 22 h 17752"/>
                <a:gd name="T86" fmla="*/ 1030 w 8158"/>
                <a:gd name="T87" fmla="*/ 1 h 17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158" h="17752">
                  <a:moveTo>
                    <a:pt x="1085" y="0"/>
                  </a:moveTo>
                  <a:lnTo>
                    <a:pt x="7073" y="0"/>
                  </a:lnTo>
                  <a:lnTo>
                    <a:pt x="7129" y="1"/>
                  </a:lnTo>
                  <a:lnTo>
                    <a:pt x="7184" y="4"/>
                  </a:lnTo>
                  <a:lnTo>
                    <a:pt x="7237" y="12"/>
                  </a:lnTo>
                  <a:lnTo>
                    <a:pt x="7291" y="22"/>
                  </a:lnTo>
                  <a:lnTo>
                    <a:pt x="7343" y="34"/>
                  </a:lnTo>
                  <a:lnTo>
                    <a:pt x="7395" y="49"/>
                  </a:lnTo>
                  <a:lnTo>
                    <a:pt x="7445" y="66"/>
                  </a:lnTo>
                  <a:lnTo>
                    <a:pt x="7494" y="85"/>
                  </a:lnTo>
                  <a:lnTo>
                    <a:pt x="7542" y="107"/>
                  </a:lnTo>
                  <a:lnTo>
                    <a:pt x="7589" y="131"/>
                  </a:lnTo>
                  <a:lnTo>
                    <a:pt x="7634" y="157"/>
                  </a:lnTo>
                  <a:lnTo>
                    <a:pt x="7679" y="186"/>
                  </a:lnTo>
                  <a:lnTo>
                    <a:pt x="7721" y="215"/>
                  </a:lnTo>
                  <a:lnTo>
                    <a:pt x="7762" y="247"/>
                  </a:lnTo>
                  <a:lnTo>
                    <a:pt x="7802" y="281"/>
                  </a:lnTo>
                  <a:lnTo>
                    <a:pt x="7839" y="318"/>
                  </a:lnTo>
                  <a:lnTo>
                    <a:pt x="7875" y="356"/>
                  </a:lnTo>
                  <a:lnTo>
                    <a:pt x="7909" y="395"/>
                  </a:lnTo>
                  <a:lnTo>
                    <a:pt x="7942" y="436"/>
                  </a:lnTo>
                  <a:lnTo>
                    <a:pt x="7972" y="479"/>
                  </a:lnTo>
                  <a:lnTo>
                    <a:pt x="8000" y="523"/>
                  </a:lnTo>
                  <a:lnTo>
                    <a:pt x="8026" y="568"/>
                  </a:lnTo>
                  <a:lnTo>
                    <a:pt x="8050" y="614"/>
                  </a:lnTo>
                  <a:lnTo>
                    <a:pt x="8072" y="662"/>
                  </a:lnTo>
                  <a:lnTo>
                    <a:pt x="8092" y="712"/>
                  </a:lnTo>
                  <a:lnTo>
                    <a:pt x="8109" y="763"/>
                  </a:lnTo>
                  <a:lnTo>
                    <a:pt x="8123" y="814"/>
                  </a:lnTo>
                  <a:lnTo>
                    <a:pt x="8136" y="866"/>
                  </a:lnTo>
                  <a:lnTo>
                    <a:pt x="8145" y="919"/>
                  </a:lnTo>
                  <a:lnTo>
                    <a:pt x="8152" y="973"/>
                  </a:lnTo>
                  <a:lnTo>
                    <a:pt x="8157" y="1028"/>
                  </a:lnTo>
                  <a:lnTo>
                    <a:pt x="8158" y="1084"/>
                  </a:lnTo>
                  <a:lnTo>
                    <a:pt x="8158" y="16668"/>
                  </a:lnTo>
                  <a:lnTo>
                    <a:pt x="8157" y="16724"/>
                  </a:lnTo>
                  <a:lnTo>
                    <a:pt x="8152" y="16778"/>
                  </a:lnTo>
                  <a:lnTo>
                    <a:pt x="8145" y="16832"/>
                  </a:lnTo>
                  <a:lnTo>
                    <a:pt x="8136" y="16886"/>
                  </a:lnTo>
                  <a:lnTo>
                    <a:pt x="8123" y="16938"/>
                  </a:lnTo>
                  <a:lnTo>
                    <a:pt x="8109" y="16989"/>
                  </a:lnTo>
                  <a:lnTo>
                    <a:pt x="8092" y="17039"/>
                  </a:lnTo>
                  <a:lnTo>
                    <a:pt x="8072" y="17088"/>
                  </a:lnTo>
                  <a:lnTo>
                    <a:pt x="8050" y="17136"/>
                  </a:lnTo>
                  <a:lnTo>
                    <a:pt x="8026" y="17183"/>
                  </a:lnTo>
                  <a:lnTo>
                    <a:pt x="8000" y="17229"/>
                  </a:lnTo>
                  <a:lnTo>
                    <a:pt x="7972" y="17273"/>
                  </a:lnTo>
                  <a:lnTo>
                    <a:pt x="7942" y="17315"/>
                  </a:lnTo>
                  <a:lnTo>
                    <a:pt x="7909" y="17356"/>
                  </a:lnTo>
                  <a:lnTo>
                    <a:pt x="7875" y="17396"/>
                  </a:lnTo>
                  <a:lnTo>
                    <a:pt x="7839" y="17434"/>
                  </a:lnTo>
                  <a:lnTo>
                    <a:pt x="7802" y="17469"/>
                  </a:lnTo>
                  <a:lnTo>
                    <a:pt x="7762" y="17503"/>
                  </a:lnTo>
                  <a:lnTo>
                    <a:pt x="7721" y="17535"/>
                  </a:lnTo>
                  <a:lnTo>
                    <a:pt x="7679" y="17566"/>
                  </a:lnTo>
                  <a:lnTo>
                    <a:pt x="7634" y="17595"/>
                  </a:lnTo>
                  <a:lnTo>
                    <a:pt x="7589" y="17621"/>
                  </a:lnTo>
                  <a:lnTo>
                    <a:pt x="7542" y="17645"/>
                  </a:lnTo>
                  <a:lnTo>
                    <a:pt x="7494" y="17666"/>
                  </a:lnTo>
                  <a:lnTo>
                    <a:pt x="7445" y="17686"/>
                  </a:lnTo>
                  <a:lnTo>
                    <a:pt x="7395" y="17703"/>
                  </a:lnTo>
                  <a:lnTo>
                    <a:pt x="7343" y="17718"/>
                  </a:lnTo>
                  <a:lnTo>
                    <a:pt x="7291" y="17730"/>
                  </a:lnTo>
                  <a:lnTo>
                    <a:pt x="7237" y="17739"/>
                  </a:lnTo>
                  <a:lnTo>
                    <a:pt x="7184" y="17746"/>
                  </a:lnTo>
                  <a:lnTo>
                    <a:pt x="7129" y="17751"/>
                  </a:lnTo>
                  <a:lnTo>
                    <a:pt x="7073" y="17752"/>
                  </a:lnTo>
                  <a:lnTo>
                    <a:pt x="1085" y="17752"/>
                  </a:lnTo>
                  <a:lnTo>
                    <a:pt x="1030" y="17751"/>
                  </a:lnTo>
                  <a:lnTo>
                    <a:pt x="974" y="17746"/>
                  </a:lnTo>
                  <a:lnTo>
                    <a:pt x="921" y="17739"/>
                  </a:lnTo>
                  <a:lnTo>
                    <a:pt x="867" y="17730"/>
                  </a:lnTo>
                  <a:lnTo>
                    <a:pt x="815" y="17718"/>
                  </a:lnTo>
                  <a:lnTo>
                    <a:pt x="763" y="17703"/>
                  </a:lnTo>
                  <a:lnTo>
                    <a:pt x="713" y="17686"/>
                  </a:lnTo>
                  <a:lnTo>
                    <a:pt x="664" y="17666"/>
                  </a:lnTo>
                  <a:lnTo>
                    <a:pt x="616" y="17645"/>
                  </a:lnTo>
                  <a:lnTo>
                    <a:pt x="569" y="17621"/>
                  </a:lnTo>
                  <a:lnTo>
                    <a:pt x="524" y="17595"/>
                  </a:lnTo>
                  <a:lnTo>
                    <a:pt x="479" y="17566"/>
                  </a:lnTo>
                  <a:lnTo>
                    <a:pt x="437" y="17535"/>
                  </a:lnTo>
                  <a:lnTo>
                    <a:pt x="396" y="17503"/>
                  </a:lnTo>
                  <a:lnTo>
                    <a:pt x="357" y="17469"/>
                  </a:lnTo>
                  <a:lnTo>
                    <a:pt x="319" y="17434"/>
                  </a:lnTo>
                  <a:lnTo>
                    <a:pt x="283" y="17396"/>
                  </a:lnTo>
                  <a:lnTo>
                    <a:pt x="249" y="17356"/>
                  </a:lnTo>
                  <a:lnTo>
                    <a:pt x="217" y="17315"/>
                  </a:lnTo>
                  <a:lnTo>
                    <a:pt x="186" y="17273"/>
                  </a:lnTo>
                  <a:lnTo>
                    <a:pt x="158" y="17229"/>
                  </a:lnTo>
                  <a:lnTo>
                    <a:pt x="131" y="17183"/>
                  </a:lnTo>
                  <a:lnTo>
                    <a:pt x="107" y="17136"/>
                  </a:lnTo>
                  <a:lnTo>
                    <a:pt x="86" y="17088"/>
                  </a:lnTo>
                  <a:lnTo>
                    <a:pt x="66" y="17039"/>
                  </a:lnTo>
                  <a:lnTo>
                    <a:pt x="49" y="16989"/>
                  </a:lnTo>
                  <a:lnTo>
                    <a:pt x="34" y="16938"/>
                  </a:lnTo>
                  <a:lnTo>
                    <a:pt x="22" y="16886"/>
                  </a:lnTo>
                  <a:lnTo>
                    <a:pt x="13" y="16832"/>
                  </a:lnTo>
                  <a:lnTo>
                    <a:pt x="6" y="16778"/>
                  </a:lnTo>
                  <a:lnTo>
                    <a:pt x="1" y="16724"/>
                  </a:lnTo>
                  <a:lnTo>
                    <a:pt x="0" y="16668"/>
                  </a:lnTo>
                  <a:lnTo>
                    <a:pt x="0" y="1084"/>
                  </a:lnTo>
                  <a:lnTo>
                    <a:pt x="1" y="1028"/>
                  </a:lnTo>
                  <a:lnTo>
                    <a:pt x="6" y="973"/>
                  </a:lnTo>
                  <a:lnTo>
                    <a:pt x="13" y="919"/>
                  </a:lnTo>
                  <a:lnTo>
                    <a:pt x="22" y="866"/>
                  </a:lnTo>
                  <a:lnTo>
                    <a:pt x="34" y="814"/>
                  </a:lnTo>
                  <a:lnTo>
                    <a:pt x="49" y="763"/>
                  </a:lnTo>
                  <a:lnTo>
                    <a:pt x="66" y="712"/>
                  </a:lnTo>
                  <a:lnTo>
                    <a:pt x="86" y="662"/>
                  </a:lnTo>
                  <a:lnTo>
                    <a:pt x="107" y="614"/>
                  </a:lnTo>
                  <a:lnTo>
                    <a:pt x="131" y="568"/>
                  </a:lnTo>
                  <a:lnTo>
                    <a:pt x="158" y="523"/>
                  </a:lnTo>
                  <a:lnTo>
                    <a:pt x="186" y="479"/>
                  </a:lnTo>
                  <a:lnTo>
                    <a:pt x="217" y="436"/>
                  </a:lnTo>
                  <a:lnTo>
                    <a:pt x="249" y="395"/>
                  </a:lnTo>
                  <a:lnTo>
                    <a:pt x="283" y="356"/>
                  </a:lnTo>
                  <a:lnTo>
                    <a:pt x="319" y="318"/>
                  </a:lnTo>
                  <a:lnTo>
                    <a:pt x="357" y="281"/>
                  </a:lnTo>
                  <a:lnTo>
                    <a:pt x="396" y="247"/>
                  </a:lnTo>
                  <a:lnTo>
                    <a:pt x="437" y="215"/>
                  </a:lnTo>
                  <a:lnTo>
                    <a:pt x="479" y="186"/>
                  </a:lnTo>
                  <a:lnTo>
                    <a:pt x="524" y="157"/>
                  </a:lnTo>
                  <a:lnTo>
                    <a:pt x="569" y="131"/>
                  </a:lnTo>
                  <a:lnTo>
                    <a:pt x="616" y="107"/>
                  </a:lnTo>
                  <a:lnTo>
                    <a:pt x="664" y="85"/>
                  </a:lnTo>
                  <a:lnTo>
                    <a:pt x="713" y="66"/>
                  </a:lnTo>
                  <a:lnTo>
                    <a:pt x="763" y="49"/>
                  </a:lnTo>
                  <a:lnTo>
                    <a:pt x="815" y="34"/>
                  </a:lnTo>
                  <a:lnTo>
                    <a:pt x="867" y="22"/>
                  </a:lnTo>
                  <a:lnTo>
                    <a:pt x="921" y="12"/>
                  </a:lnTo>
                  <a:lnTo>
                    <a:pt x="974" y="4"/>
                  </a:lnTo>
                  <a:lnTo>
                    <a:pt x="1030" y="1"/>
                  </a:lnTo>
                  <a:lnTo>
                    <a:pt x="1085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8">
              <a:extLst>
                <a:ext uri="{FF2B5EF4-FFF2-40B4-BE49-F238E27FC236}">
                  <a16:creationId xmlns="" xmlns:a16="http://schemas.microsoft.com/office/drawing/2014/main" id="{CFACEC59-8FCE-4AAB-8A28-8D1FC1BA0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375" y="2134117"/>
              <a:ext cx="1987463" cy="3501493"/>
            </a:xfrm>
            <a:custGeom>
              <a:avLst/>
              <a:gdLst>
                <a:gd name="T0" fmla="*/ 60 w 7504"/>
                <a:gd name="T1" fmla="*/ 0 h 13222"/>
                <a:gd name="T2" fmla="*/ 7444 w 7504"/>
                <a:gd name="T3" fmla="*/ 0 h 13222"/>
                <a:gd name="T4" fmla="*/ 7451 w 7504"/>
                <a:gd name="T5" fmla="*/ 0 h 13222"/>
                <a:gd name="T6" fmla="*/ 7457 w 7504"/>
                <a:gd name="T7" fmla="*/ 1 h 13222"/>
                <a:gd name="T8" fmla="*/ 7462 w 7504"/>
                <a:gd name="T9" fmla="*/ 2 h 13222"/>
                <a:gd name="T10" fmla="*/ 7468 w 7504"/>
                <a:gd name="T11" fmla="*/ 5 h 13222"/>
                <a:gd name="T12" fmla="*/ 7478 w 7504"/>
                <a:gd name="T13" fmla="*/ 10 h 13222"/>
                <a:gd name="T14" fmla="*/ 7486 w 7504"/>
                <a:gd name="T15" fmla="*/ 17 h 13222"/>
                <a:gd name="T16" fmla="*/ 7494 w 7504"/>
                <a:gd name="T17" fmla="*/ 26 h 13222"/>
                <a:gd name="T18" fmla="*/ 7500 w 7504"/>
                <a:gd name="T19" fmla="*/ 36 h 13222"/>
                <a:gd name="T20" fmla="*/ 7501 w 7504"/>
                <a:gd name="T21" fmla="*/ 42 h 13222"/>
                <a:gd name="T22" fmla="*/ 7503 w 7504"/>
                <a:gd name="T23" fmla="*/ 48 h 13222"/>
                <a:gd name="T24" fmla="*/ 7504 w 7504"/>
                <a:gd name="T25" fmla="*/ 54 h 13222"/>
                <a:gd name="T26" fmla="*/ 7504 w 7504"/>
                <a:gd name="T27" fmla="*/ 59 h 13222"/>
                <a:gd name="T28" fmla="*/ 7504 w 7504"/>
                <a:gd name="T29" fmla="*/ 13161 h 13222"/>
                <a:gd name="T30" fmla="*/ 7504 w 7504"/>
                <a:gd name="T31" fmla="*/ 13167 h 13222"/>
                <a:gd name="T32" fmla="*/ 7503 w 7504"/>
                <a:gd name="T33" fmla="*/ 13174 h 13222"/>
                <a:gd name="T34" fmla="*/ 7501 w 7504"/>
                <a:gd name="T35" fmla="*/ 13179 h 13222"/>
                <a:gd name="T36" fmla="*/ 7500 w 7504"/>
                <a:gd name="T37" fmla="*/ 13185 h 13222"/>
                <a:gd name="T38" fmla="*/ 7494 w 7504"/>
                <a:gd name="T39" fmla="*/ 13195 h 13222"/>
                <a:gd name="T40" fmla="*/ 7486 w 7504"/>
                <a:gd name="T41" fmla="*/ 13203 h 13222"/>
                <a:gd name="T42" fmla="*/ 7478 w 7504"/>
                <a:gd name="T43" fmla="*/ 13211 h 13222"/>
                <a:gd name="T44" fmla="*/ 7468 w 7504"/>
                <a:gd name="T45" fmla="*/ 13217 h 13222"/>
                <a:gd name="T46" fmla="*/ 7462 w 7504"/>
                <a:gd name="T47" fmla="*/ 13218 h 13222"/>
                <a:gd name="T48" fmla="*/ 7457 w 7504"/>
                <a:gd name="T49" fmla="*/ 13221 h 13222"/>
                <a:gd name="T50" fmla="*/ 7451 w 7504"/>
                <a:gd name="T51" fmla="*/ 13222 h 13222"/>
                <a:gd name="T52" fmla="*/ 7444 w 7504"/>
                <a:gd name="T53" fmla="*/ 13222 h 13222"/>
                <a:gd name="T54" fmla="*/ 60 w 7504"/>
                <a:gd name="T55" fmla="*/ 13222 h 13222"/>
                <a:gd name="T56" fmla="*/ 54 w 7504"/>
                <a:gd name="T57" fmla="*/ 13222 h 13222"/>
                <a:gd name="T58" fmla="*/ 48 w 7504"/>
                <a:gd name="T59" fmla="*/ 13221 h 13222"/>
                <a:gd name="T60" fmla="*/ 43 w 7504"/>
                <a:gd name="T61" fmla="*/ 13218 h 13222"/>
                <a:gd name="T62" fmla="*/ 37 w 7504"/>
                <a:gd name="T63" fmla="*/ 13217 h 13222"/>
                <a:gd name="T64" fmla="*/ 27 w 7504"/>
                <a:gd name="T65" fmla="*/ 13211 h 13222"/>
                <a:gd name="T66" fmla="*/ 18 w 7504"/>
                <a:gd name="T67" fmla="*/ 13203 h 13222"/>
                <a:gd name="T68" fmla="*/ 11 w 7504"/>
                <a:gd name="T69" fmla="*/ 13195 h 13222"/>
                <a:gd name="T70" fmla="*/ 5 w 7504"/>
                <a:gd name="T71" fmla="*/ 13185 h 13222"/>
                <a:gd name="T72" fmla="*/ 3 w 7504"/>
                <a:gd name="T73" fmla="*/ 13179 h 13222"/>
                <a:gd name="T74" fmla="*/ 2 w 7504"/>
                <a:gd name="T75" fmla="*/ 13174 h 13222"/>
                <a:gd name="T76" fmla="*/ 0 w 7504"/>
                <a:gd name="T77" fmla="*/ 13167 h 13222"/>
                <a:gd name="T78" fmla="*/ 0 w 7504"/>
                <a:gd name="T79" fmla="*/ 13161 h 13222"/>
                <a:gd name="T80" fmla="*/ 0 w 7504"/>
                <a:gd name="T81" fmla="*/ 59 h 13222"/>
                <a:gd name="T82" fmla="*/ 0 w 7504"/>
                <a:gd name="T83" fmla="*/ 54 h 13222"/>
                <a:gd name="T84" fmla="*/ 2 w 7504"/>
                <a:gd name="T85" fmla="*/ 48 h 13222"/>
                <a:gd name="T86" fmla="*/ 3 w 7504"/>
                <a:gd name="T87" fmla="*/ 42 h 13222"/>
                <a:gd name="T88" fmla="*/ 5 w 7504"/>
                <a:gd name="T89" fmla="*/ 36 h 13222"/>
                <a:gd name="T90" fmla="*/ 11 w 7504"/>
                <a:gd name="T91" fmla="*/ 26 h 13222"/>
                <a:gd name="T92" fmla="*/ 18 w 7504"/>
                <a:gd name="T93" fmla="*/ 17 h 13222"/>
                <a:gd name="T94" fmla="*/ 27 w 7504"/>
                <a:gd name="T95" fmla="*/ 10 h 13222"/>
                <a:gd name="T96" fmla="*/ 37 w 7504"/>
                <a:gd name="T97" fmla="*/ 5 h 13222"/>
                <a:gd name="T98" fmla="*/ 43 w 7504"/>
                <a:gd name="T99" fmla="*/ 2 h 13222"/>
                <a:gd name="T100" fmla="*/ 48 w 7504"/>
                <a:gd name="T101" fmla="*/ 1 h 13222"/>
                <a:gd name="T102" fmla="*/ 54 w 7504"/>
                <a:gd name="T103" fmla="*/ 0 h 13222"/>
                <a:gd name="T104" fmla="*/ 60 w 7504"/>
                <a:gd name="T105" fmla="*/ 0 h 13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04" h="13222">
                  <a:moveTo>
                    <a:pt x="60" y="0"/>
                  </a:moveTo>
                  <a:lnTo>
                    <a:pt x="7444" y="0"/>
                  </a:lnTo>
                  <a:lnTo>
                    <a:pt x="7451" y="0"/>
                  </a:lnTo>
                  <a:lnTo>
                    <a:pt x="7457" y="1"/>
                  </a:lnTo>
                  <a:lnTo>
                    <a:pt x="7462" y="2"/>
                  </a:lnTo>
                  <a:lnTo>
                    <a:pt x="7468" y="5"/>
                  </a:lnTo>
                  <a:lnTo>
                    <a:pt x="7478" y="10"/>
                  </a:lnTo>
                  <a:lnTo>
                    <a:pt x="7486" y="17"/>
                  </a:lnTo>
                  <a:lnTo>
                    <a:pt x="7494" y="26"/>
                  </a:lnTo>
                  <a:lnTo>
                    <a:pt x="7500" y="36"/>
                  </a:lnTo>
                  <a:lnTo>
                    <a:pt x="7501" y="42"/>
                  </a:lnTo>
                  <a:lnTo>
                    <a:pt x="7503" y="48"/>
                  </a:lnTo>
                  <a:lnTo>
                    <a:pt x="7504" y="54"/>
                  </a:lnTo>
                  <a:lnTo>
                    <a:pt x="7504" y="59"/>
                  </a:lnTo>
                  <a:lnTo>
                    <a:pt x="7504" y="13161"/>
                  </a:lnTo>
                  <a:lnTo>
                    <a:pt x="7504" y="13167"/>
                  </a:lnTo>
                  <a:lnTo>
                    <a:pt x="7503" y="13174"/>
                  </a:lnTo>
                  <a:lnTo>
                    <a:pt x="7501" y="13179"/>
                  </a:lnTo>
                  <a:lnTo>
                    <a:pt x="7500" y="13185"/>
                  </a:lnTo>
                  <a:lnTo>
                    <a:pt x="7494" y="13195"/>
                  </a:lnTo>
                  <a:lnTo>
                    <a:pt x="7486" y="13203"/>
                  </a:lnTo>
                  <a:lnTo>
                    <a:pt x="7478" y="13211"/>
                  </a:lnTo>
                  <a:lnTo>
                    <a:pt x="7468" y="13217"/>
                  </a:lnTo>
                  <a:lnTo>
                    <a:pt x="7462" y="13218"/>
                  </a:lnTo>
                  <a:lnTo>
                    <a:pt x="7457" y="13221"/>
                  </a:lnTo>
                  <a:lnTo>
                    <a:pt x="7451" y="13222"/>
                  </a:lnTo>
                  <a:lnTo>
                    <a:pt x="7444" y="13222"/>
                  </a:lnTo>
                  <a:lnTo>
                    <a:pt x="60" y="13222"/>
                  </a:lnTo>
                  <a:lnTo>
                    <a:pt x="54" y="13222"/>
                  </a:lnTo>
                  <a:lnTo>
                    <a:pt x="48" y="13221"/>
                  </a:lnTo>
                  <a:lnTo>
                    <a:pt x="43" y="13218"/>
                  </a:lnTo>
                  <a:lnTo>
                    <a:pt x="37" y="13217"/>
                  </a:lnTo>
                  <a:lnTo>
                    <a:pt x="27" y="13211"/>
                  </a:lnTo>
                  <a:lnTo>
                    <a:pt x="18" y="13203"/>
                  </a:lnTo>
                  <a:lnTo>
                    <a:pt x="11" y="13195"/>
                  </a:lnTo>
                  <a:lnTo>
                    <a:pt x="5" y="13185"/>
                  </a:lnTo>
                  <a:lnTo>
                    <a:pt x="3" y="13179"/>
                  </a:lnTo>
                  <a:lnTo>
                    <a:pt x="2" y="13174"/>
                  </a:lnTo>
                  <a:lnTo>
                    <a:pt x="0" y="13167"/>
                  </a:lnTo>
                  <a:lnTo>
                    <a:pt x="0" y="13161"/>
                  </a:lnTo>
                  <a:lnTo>
                    <a:pt x="0" y="59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3" y="42"/>
                  </a:lnTo>
                  <a:lnTo>
                    <a:pt x="5" y="36"/>
                  </a:lnTo>
                  <a:lnTo>
                    <a:pt x="11" y="26"/>
                  </a:lnTo>
                  <a:lnTo>
                    <a:pt x="18" y="17"/>
                  </a:lnTo>
                  <a:lnTo>
                    <a:pt x="27" y="10"/>
                  </a:lnTo>
                  <a:lnTo>
                    <a:pt x="37" y="5"/>
                  </a:lnTo>
                  <a:lnTo>
                    <a:pt x="43" y="2"/>
                  </a:lnTo>
                  <a:lnTo>
                    <a:pt x="48" y="1"/>
                  </a:lnTo>
                  <a:lnTo>
                    <a:pt x="54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Rectangle 19">
              <a:extLst>
                <a:ext uri="{FF2B5EF4-FFF2-40B4-BE49-F238E27FC236}">
                  <a16:creationId xmlns="" xmlns:a16="http://schemas.microsoft.com/office/drawing/2014/main" id="{A316C843-839F-422B-B705-B8D93F98F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1383" y="2162713"/>
              <a:ext cx="1931858" cy="3444299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  <a:tint val="66000"/>
                    <a:satMod val="160000"/>
                  </a:schemeClr>
                </a:gs>
                <a:gs pos="50000">
                  <a:schemeClr val="bg1">
                    <a:lumMod val="75000"/>
                    <a:tint val="44500"/>
                    <a:satMod val="160000"/>
                  </a:schemeClr>
                </a:gs>
                <a:gs pos="100000">
                  <a:schemeClr val="bg1">
                    <a:lumMod val="75000"/>
                    <a:tint val="23500"/>
                    <a:satMod val="16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="" xmlns:a16="http://schemas.microsoft.com/office/drawing/2014/main" id="{27CBEBD4-537F-4E2B-A8A6-78F03343AEE0}"/>
                </a:ext>
              </a:extLst>
            </p:cNvPr>
            <p:cNvGrpSpPr/>
            <p:nvPr/>
          </p:nvGrpSpPr>
          <p:grpSpPr>
            <a:xfrm>
              <a:off x="841383" y="2162710"/>
              <a:ext cx="1931858" cy="127095"/>
              <a:chOff x="2252642" y="846142"/>
              <a:chExt cx="1930382" cy="127001"/>
            </a:xfrm>
          </p:grpSpPr>
          <p:sp>
            <p:nvSpPr>
              <p:cNvPr id="91" name="Rectangle 20">
                <a:extLst>
                  <a:ext uri="{FF2B5EF4-FFF2-40B4-BE49-F238E27FC236}">
                    <a16:creationId xmlns="" xmlns:a16="http://schemas.microsoft.com/office/drawing/2014/main" id="{1234B93E-52FC-4795-BD1F-6565F58DCE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642" y="846142"/>
                <a:ext cx="1930382" cy="127001"/>
              </a:xfrm>
              <a:prstGeom prst="rect">
                <a:avLst/>
              </a:prstGeom>
              <a:gradFill>
                <a:gsLst>
                  <a:gs pos="100000">
                    <a:schemeClr val="tx1">
                      <a:lumMod val="65000"/>
                      <a:lumOff val="35000"/>
                    </a:schemeClr>
                  </a:gs>
                  <a:gs pos="0">
                    <a:schemeClr val="bg1">
                      <a:lumMod val="50000"/>
                    </a:schemeClr>
                  </a:gs>
                </a:gsLst>
                <a:lin ang="54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Rectangle 21">
                <a:extLst>
                  <a:ext uri="{FF2B5EF4-FFF2-40B4-BE49-F238E27FC236}">
                    <a16:creationId xmlns="" xmlns:a16="http://schemas.microsoft.com/office/drawing/2014/main" id="{44D1E9C1-BAE4-4D51-9A9D-54211D554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8042" y="912817"/>
                <a:ext cx="19050" cy="2540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Rectangle 22">
                <a:extLst>
                  <a:ext uri="{FF2B5EF4-FFF2-40B4-BE49-F238E27FC236}">
                    <a16:creationId xmlns="" xmlns:a16="http://schemas.microsoft.com/office/drawing/2014/main" id="{5A18C951-DC89-47A7-AB93-7A45DF8F5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1854" y="908054"/>
                <a:ext cx="19050" cy="3016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Rectangle 23">
                <a:extLst>
                  <a:ext uri="{FF2B5EF4-FFF2-40B4-BE49-F238E27FC236}">
                    <a16:creationId xmlns="" xmlns:a16="http://schemas.microsoft.com/office/drawing/2014/main" id="{D84457C5-44A9-4818-9E9A-D3A00C256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7254" y="898529"/>
                <a:ext cx="17463" cy="3968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Rectangle 24">
                <a:extLst>
                  <a:ext uri="{FF2B5EF4-FFF2-40B4-BE49-F238E27FC236}">
                    <a16:creationId xmlns="" xmlns:a16="http://schemas.microsoft.com/office/drawing/2014/main" id="{98B5990D-F7D5-4443-898D-0172E9389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066" y="890592"/>
                <a:ext cx="17463" cy="4762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Rectangle 25">
                <a:extLst>
                  <a:ext uri="{FF2B5EF4-FFF2-40B4-BE49-F238E27FC236}">
                    <a16:creationId xmlns="" xmlns:a16="http://schemas.microsoft.com/office/drawing/2014/main" id="{47DFB3B4-8876-4EF4-A23F-80E446463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4878" y="877891"/>
                <a:ext cx="17463" cy="6032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36">
                <a:extLst>
                  <a:ext uri="{FF2B5EF4-FFF2-40B4-BE49-F238E27FC236}">
                    <a16:creationId xmlns="" xmlns:a16="http://schemas.microsoft.com/office/drawing/2014/main" id="{51D798BD-675C-47DB-B3C4-AF7C9C9BB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028" y="873129"/>
                <a:ext cx="96837" cy="34925"/>
              </a:xfrm>
              <a:custGeom>
                <a:avLst/>
                <a:gdLst>
                  <a:gd name="T0" fmla="*/ 195 w 362"/>
                  <a:gd name="T1" fmla="*/ 0 h 133"/>
                  <a:gd name="T2" fmla="*/ 222 w 362"/>
                  <a:gd name="T3" fmla="*/ 3 h 133"/>
                  <a:gd name="T4" fmla="*/ 248 w 362"/>
                  <a:gd name="T5" fmla="*/ 10 h 133"/>
                  <a:gd name="T6" fmla="*/ 274 w 362"/>
                  <a:gd name="T7" fmla="*/ 19 h 133"/>
                  <a:gd name="T8" fmla="*/ 296 w 362"/>
                  <a:gd name="T9" fmla="*/ 31 h 133"/>
                  <a:gd name="T10" fmla="*/ 318 w 362"/>
                  <a:gd name="T11" fmla="*/ 46 h 133"/>
                  <a:gd name="T12" fmla="*/ 337 w 362"/>
                  <a:gd name="T13" fmla="*/ 63 h 133"/>
                  <a:gd name="T14" fmla="*/ 356 w 362"/>
                  <a:gd name="T15" fmla="*/ 83 h 133"/>
                  <a:gd name="T16" fmla="*/ 321 w 362"/>
                  <a:gd name="T17" fmla="*/ 133 h 133"/>
                  <a:gd name="T18" fmla="*/ 309 w 362"/>
                  <a:gd name="T19" fmla="*/ 116 h 133"/>
                  <a:gd name="T20" fmla="*/ 295 w 362"/>
                  <a:gd name="T21" fmla="*/ 101 h 133"/>
                  <a:gd name="T22" fmla="*/ 279 w 362"/>
                  <a:gd name="T23" fmla="*/ 87 h 133"/>
                  <a:gd name="T24" fmla="*/ 262 w 362"/>
                  <a:gd name="T25" fmla="*/ 77 h 133"/>
                  <a:gd name="T26" fmla="*/ 244 w 362"/>
                  <a:gd name="T27" fmla="*/ 68 h 133"/>
                  <a:gd name="T28" fmla="*/ 223 w 362"/>
                  <a:gd name="T29" fmla="*/ 61 h 133"/>
                  <a:gd name="T30" fmla="*/ 203 w 362"/>
                  <a:gd name="T31" fmla="*/ 57 h 133"/>
                  <a:gd name="T32" fmla="*/ 181 w 362"/>
                  <a:gd name="T33" fmla="*/ 55 h 133"/>
                  <a:gd name="T34" fmla="*/ 159 w 362"/>
                  <a:gd name="T35" fmla="*/ 57 h 133"/>
                  <a:gd name="T36" fmla="*/ 139 w 362"/>
                  <a:gd name="T37" fmla="*/ 61 h 133"/>
                  <a:gd name="T38" fmla="*/ 118 w 362"/>
                  <a:gd name="T39" fmla="*/ 68 h 133"/>
                  <a:gd name="T40" fmla="*/ 100 w 362"/>
                  <a:gd name="T41" fmla="*/ 77 h 133"/>
                  <a:gd name="T42" fmla="*/ 83 w 362"/>
                  <a:gd name="T43" fmla="*/ 87 h 133"/>
                  <a:gd name="T44" fmla="*/ 67 w 362"/>
                  <a:gd name="T45" fmla="*/ 101 h 133"/>
                  <a:gd name="T46" fmla="*/ 53 w 362"/>
                  <a:gd name="T47" fmla="*/ 116 h 133"/>
                  <a:gd name="T48" fmla="*/ 41 w 362"/>
                  <a:gd name="T49" fmla="*/ 133 h 133"/>
                  <a:gd name="T50" fmla="*/ 7 w 362"/>
                  <a:gd name="T51" fmla="*/ 83 h 133"/>
                  <a:gd name="T52" fmla="*/ 25 w 362"/>
                  <a:gd name="T53" fmla="*/ 63 h 133"/>
                  <a:gd name="T54" fmla="*/ 44 w 362"/>
                  <a:gd name="T55" fmla="*/ 46 h 133"/>
                  <a:gd name="T56" fmla="*/ 66 w 362"/>
                  <a:gd name="T57" fmla="*/ 31 h 133"/>
                  <a:gd name="T58" fmla="*/ 89 w 362"/>
                  <a:gd name="T59" fmla="*/ 19 h 133"/>
                  <a:gd name="T60" fmla="*/ 114 w 362"/>
                  <a:gd name="T61" fmla="*/ 10 h 133"/>
                  <a:gd name="T62" fmla="*/ 140 w 362"/>
                  <a:gd name="T63" fmla="*/ 3 h 133"/>
                  <a:gd name="T64" fmla="*/ 167 w 362"/>
                  <a:gd name="T65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2" h="133">
                    <a:moveTo>
                      <a:pt x="181" y="0"/>
                    </a:moveTo>
                    <a:lnTo>
                      <a:pt x="195" y="0"/>
                    </a:lnTo>
                    <a:lnTo>
                      <a:pt x="208" y="1"/>
                    </a:lnTo>
                    <a:lnTo>
                      <a:pt x="222" y="3"/>
                    </a:lnTo>
                    <a:lnTo>
                      <a:pt x="236" y="5"/>
                    </a:lnTo>
                    <a:lnTo>
                      <a:pt x="248" y="10"/>
                    </a:lnTo>
                    <a:lnTo>
                      <a:pt x="261" y="14"/>
                    </a:lnTo>
                    <a:lnTo>
                      <a:pt x="274" y="19"/>
                    </a:lnTo>
                    <a:lnTo>
                      <a:pt x="285" y="25"/>
                    </a:lnTo>
                    <a:lnTo>
                      <a:pt x="296" y="31"/>
                    </a:lnTo>
                    <a:lnTo>
                      <a:pt x="308" y="38"/>
                    </a:lnTo>
                    <a:lnTo>
                      <a:pt x="318" y="46"/>
                    </a:lnTo>
                    <a:lnTo>
                      <a:pt x="328" y="54"/>
                    </a:lnTo>
                    <a:lnTo>
                      <a:pt x="337" y="63"/>
                    </a:lnTo>
                    <a:lnTo>
                      <a:pt x="346" y="73"/>
                    </a:lnTo>
                    <a:lnTo>
                      <a:pt x="356" y="83"/>
                    </a:lnTo>
                    <a:lnTo>
                      <a:pt x="362" y="93"/>
                    </a:lnTo>
                    <a:lnTo>
                      <a:pt x="321" y="133"/>
                    </a:lnTo>
                    <a:lnTo>
                      <a:pt x="316" y="124"/>
                    </a:lnTo>
                    <a:lnTo>
                      <a:pt x="309" y="116"/>
                    </a:lnTo>
                    <a:lnTo>
                      <a:pt x="302" y="108"/>
                    </a:lnTo>
                    <a:lnTo>
                      <a:pt x="295" y="101"/>
                    </a:lnTo>
                    <a:lnTo>
                      <a:pt x="287" y="94"/>
                    </a:lnTo>
                    <a:lnTo>
                      <a:pt x="279" y="87"/>
                    </a:lnTo>
                    <a:lnTo>
                      <a:pt x="271" y="82"/>
                    </a:lnTo>
                    <a:lnTo>
                      <a:pt x="262" y="77"/>
                    </a:lnTo>
                    <a:lnTo>
                      <a:pt x="253" y="71"/>
                    </a:lnTo>
                    <a:lnTo>
                      <a:pt x="244" y="68"/>
                    </a:lnTo>
                    <a:lnTo>
                      <a:pt x="234" y="65"/>
                    </a:lnTo>
                    <a:lnTo>
                      <a:pt x="223" y="61"/>
                    </a:lnTo>
                    <a:lnTo>
                      <a:pt x="213" y="59"/>
                    </a:lnTo>
                    <a:lnTo>
                      <a:pt x="203" y="57"/>
                    </a:lnTo>
                    <a:lnTo>
                      <a:pt x="193" y="55"/>
                    </a:lnTo>
                    <a:lnTo>
                      <a:pt x="181" y="55"/>
                    </a:lnTo>
                    <a:lnTo>
                      <a:pt x="170" y="55"/>
                    </a:lnTo>
                    <a:lnTo>
                      <a:pt x="159" y="57"/>
                    </a:lnTo>
                    <a:lnTo>
                      <a:pt x="149" y="59"/>
                    </a:lnTo>
                    <a:lnTo>
                      <a:pt x="139" y="61"/>
                    </a:lnTo>
                    <a:lnTo>
                      <a:pt x="129" y="65"/>
                    </a:lnTo>
                    <a:lnTo>
                      <a:pt x="118" y="68"/>
                    </a:lnTo>
                    <a:lnTo>
                      <a:pt x="109" y="71"/>
                    </a:lnTo>
                    <a:lnTo>
                      <a:pt x="100" y="77"/>
                    </a:lnTo>
                    <a:lnTo>
                      <a:pt x="91" y="82"/>
                    </a:lnTo>
                    <a:lnTo>
                      <a:pt x="83" y="87"/>
                    </a:lnTo>
                    <a:lnTo>
                      <a:pt x="75" y="94"/>
                    </a:lnTo>
                    <a:lnTo>
                      <a:pt x="67" y="101"/>
                    </a:lnTo>
                    <a:lnTo>
                      <a:pt x="60" y="108"/>
                    </a:lnTo>
                    <a:lnTo>
                      <a:pt x="53" y="116"/>
                    </a:lnTo>
                    <a:lnTo>
                      <a:pt x="47" y="124"/>
                    </a:lnTo>
                    <a:lnTo>
                      <a:pt x="41" y="133"/>
                    </a:lnTo>
                    <a:lnTo>
                      <a:pt x="0" y="93"/>
                    </a:lnTo>
                    <a:lnTo>
                      <a:pt x="7" y="83"/>
                    </a:lnTo>
                    <a:lnTo>
                      <a:pt x="16" y="73"/>
                    </a:lnTo>
                    <a:lnTo>
                      <a:pt x="25" y="63"/>
                    </a:lnTo>
                    <a:lnTo>
                      <a:pt x="34" y="54"/>
                    </a:lnTo>
                    <a:lnTo>
                      <a:pt x="44" y="46"/>
                    </a:lnTo>
                    <a:lnTo>
                      <a:pt x="55" y="38"/>
                    </a:lnTo>
                    <a:lnTo>
                      <a:pt x="66" y="31"/>
                    </a:lnTo>
                    <a:lnTo>
                      <a:pt x="77" y="25"/>
                    </a:lnTo>
                    <a:lnTo>
                      <a:pt x="89" y="19"/>
                    </a:lnTo>
                    <a:lnTo>
                      <a:pt x="101" y="14"/>
                    </a:lnTo>
                    <a:lnTo>
                      <a:pt x="114" y="10"/>
                    </a:lnTo>
                    <a:lnTo>
                      <a:pt x="126" y="5"/>
                    </a:lnTo>
                    <a:lnTo>
                      <a:pt x="140" y="3"/>
                    </a:lnTo>
                    <a:lnTo>
                      <a:pt x="154" y="1"/>
                    </a:lnTo>
                    <a:lnTo>
                      <a:pt x="167" y="0"/>
                    </a:lnTo>
                    <a:lnTo>
                      <a:pt x="181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37">
                <a:extLst>
                  <a:ext uri="{FF2B5EF4-FFF2-40B4-BE49-F238E27FC236}">
                    <a16:creationId xmlns="" xmlns:a16="http://schemas.microsoft.com/office/drawing/2014/main" id="{369B77B3-6330-4060-ACE0-E41FDCED2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489" y="896942"/>
                <a:ext cx="61912" cy="28576"/>
              </a:xfrm>
              <a:custGeom>
                <a:avLst/>
                <a:gdLst>
                  <a:gd name="T0" fmla="*/ 117 w 235"/>
                  <a:gd name="T1" fmla="*/ 0 h 111"/>
                  <a:gd name="T2" fmla="*/ 126 w 235"/>
                  <a:gd name="T3" fmla="*/ 1 h 111"/>
                  <a:gd name="T4" fmla="*/ 135 w 235"/>
                  <a:gd name="T5" fmla="*/ 2 h 111"/>
                  <a:gd name="T6" fmla="*/ 144 w 235"/>
                  <a:gd name="T7" fmla="*/ 3 h 111"/>
                  <a:gd name="T8" fmla="*/ 154 w 235"/>
                  <a:gd name="T9" fmla="*/ 6 h 111"/>
                  <a:gd name="T10" fmla="*/ 162 w 235"/>
                  <a:gd name="T11" fmla="*/ 8 h 111"/>
                  <a:gd name="T12" fmla="*/ 171 w 235"/>
                  <a:gd name="T13" fmla="*/ 11 h 111"/>
                  <a:gd name="T14" fmla="*/ 179 w 235"/>
                  <a:gd name="T15" fmla="*/ 15 h 111"/>
                  <a:gd name="T16" fmla="*/ 186 w 235"/>
                  <a:gd name="T17" fmla="*/ 19 h 111"/>
                  <a:gd name="T18" fmla="*/ 200 w 235"/>
                  <a:gd name="T19" fmla="*/ 30 h 111"/>
                  <a:gd name="T20" fmla="*/ 214 w 235"/>
                  <a:gd name="T21" fmla="*/ 41 h 111"/>
                  <a:gd name="T22" fmla="*/ 225 w 235"/>
                  <a:gd name="T23" fmla="*/ 54 h 111"/>
                  <a:gd name="T24" fmla="*/ 235 w 235"/>
                  <a:gd name="T25" fmla="*/ 68 h 111"/>
                  <a:gd name="T26" fmla="*/ 190 w 235"/>
                  <a:gd name="T27" fmla="*/ 111 h 111"/>
                  <a:gd name="T28" fmla="*/ 186 w 235"/>
                  <a:gd name="T29" fmla="*/ 99 h 111"/>
                  <a:gd name="T30" fmla="*/ 179 w 235"/>
                  <a:gd name="T31" fmla="*/ 90 h 111"/>
                  <a:gd name="T32" fmla="*/ 172 w 235"/>
                  <a:gd name="T33" fmla="*/ 81 h 111"/>
                  <a:gd name="T34" fmla="*/ 163 w 235"/>
                  <a:gd name="T35" fmla="*/ 73 h 111"/>
                  <a:gd name="T36" fmla="*/ 152 w 235"/>
                  <a:gd name="T37" fmla="*/ 67 h 111"/>
                  <a:gd name="T38" fmla="*/ 141 w 235"/>
                  <a:gd name="T39" fmla="*/ 63 h 111"/>
                  <a:gd name="T40" fmla="*/ 130 w 235"/>
                  <a:gd name="T41" fmla="*/ 59 h 111"/>
                  <a:gd name="T42" fmla="*/ 117 w 235"/>
                  <a:gd name="T43" fmla="*/ 59 h 111"/>
                  <a:gd name="T44" fmla="*/ 105 w 235"/>
                  <a:gd name="T45" fmla="*/ 59 h 111"/>
                  <a:gd name="T46" fmla="*/ 93 w 235"/>
                  <a:gd name="T47" fmla="*/ 63 h 111"/>
                  <a:gd name="T48" fmla="*/ 82 w 235"/>
                  <a:gd name="T49" fmla="*/ 67 h 111"/>
                  <a:gd name="T50" fmla="*/ 71 w 235"/>
                  <a:gd name="T51" fmla="*/ 73 h 111"/>
                  <a:gd name="T52" fmla="*/ 64 w 235"/>
                  <a:gd name="T53" fmla="*/ 81 h 111"/>
                  <a:gd name="T54" fmla="*/ 56 w 235"/>
                  <a:gd name="T55" fmla="*/ 90 h 111"/>
                  <a:gd name="T56" fmla="*/ 49 w 235"/>
                  <a:gd name="T57" fmla="*/ 99 h 111"/>
                  <a:gd name="T58" fmla="*/ 44 w 235"/>
                  <a:gd name="T59" fmla="*/ 111 h 111"/>
                  <a:gd name="T60" fmla="*/ 0 w 235"/>
                  <a:gd name="T61" fmla="*/ 68 h 111"/>
                  <a:gd name="T62" fmla="*/ 9 w 235"/>
                  <a:gd name="T63" fmla="*/ 54 h 111"/>
                  <a:gd name="T64" fmla="*/ 20 w 235"/>
                  <a:gd name="T65" fmla="*/ 41 h 111"/>
                  <a:gd name="T66" fmla="*/ 34 w 235"/>
                  <a:gd name="T67" fmla="*/ 30 h 111"/>
                  <a:gd name="T68" fmla="*/ 49 w 235"/>
                  <a:gd name="T69" fmla="*/ 19 h 111"/>
                  <a:gd name="T70" fmla="*/ 56 w 235"/>
                  <a:gd name="T71" fmla="*/ 15 h 111"/>
                  <a:gd name="T72" fmla="*/ 64 w 235"/>
                  <a:gd name="T73" fmla="*/ 11 h 111"/>
                  <a:gd name="T74" fmla="*/ 73 w 235"/>
                  <a:gd name="T75" fmla="*/ 8 h 111"/>
                  <a:gd name="T76" fmla="*/ 81 w 235"/>
                  <a:gd name="T77" fmla="*/ 6 h 111"/>
                  <a:gd name="T78" fmla="*/ 90 w 235"/>
                  <a:gd name="T79" fmla="*/ 3 h 111"/>
                  <a:gd name="T80" fmla="*/ 99 w 235"/>
                  <a:gd name="T81" fmla="*/ 2 h 111"/>
                  <a:gd name="T82" fmla="*/ 108 w 235"/>
                  <a:gd name="T83" fmla="*/ 1 h 111"/>
                  <a:gd name="T84" fmla="*/ 117 w 235"/>
                  <a:gd name="T85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5" h="111">
                    <a:moveTo>
                      <a:pt x="117" y="0"/>
                    </a:moveTo>
                    <a:lnTo>
                      <a:pt x="126" y="1"/>
                    </a:lnTo>
                    <a:lnTo>
                      <a:pt x="135" y="2"/>
                    </a:lnTo>
                    <a:lnTo>
                      <a:pt x="144" y="3"/>
                    </a:lnTo>
                    <a:lnTo>
                      <a:pt x="154" y="6"/>
                    </a:lnTo>
                    <a:lnTo>
                      <a:pt x="162" y="8"/>
                    </a:lnTo>
                    <a:lnTo>
                      <a:pt x="171" y="11"/>
                    </a:lnTo>
                    <a:lnTo>
                      <a:pt x="179" y="15"/>
                    </a:lnTo>
                    <a:lnTo>
                      <a:pt x="186" y="19"/>
                    </a:lnTo>
                    <a:lnTo>
                      <a:pt x="200" y="30"/>
                    </a:lnTo>
                    <a:lnTo>
                      <a:pt x="214" y="41"/>
                    </a:lnTo>
                    <a:lnTo>
                      <a:pt x="225" y="54"/>
                    </a:lnTo>
                    <a:lnTo>
                      <a:pt x="235" y="68"/>
                    </a:lnTo>
                    <a:lnTo>
                      <a:pt x="190" y="111"/>
                    </a:lnTo>
                    <a:lnTo>
                      <a:pt x="186" y="99"/>
                    </a:lnTo>
                    <a:lnTo>
                      <a:pt x="179" y="90"/>
                    </a:lnTo>
                    <a:lnTo>
                      <a:pt x="172" y="81"/>
                    </a:lnTo>
                    <a:lnTo>
                      <a:pt x="163" y="73"/>
                    </a:lnTo>
                    <a:lnTo>
                      <a:pt x="152" y="67"/>
                    </a:lnTo>
                    <a:lnTo>
                      <a:pt x="141" y="63"/>
                    </a:lnTo>
                    <a:lnTo>
                      <a:pt x="130" y="59"/>
                    </a:lnTo>
                    <a:lnTo>
                      <a:pt x="117" y="59"/>
                    </a:lnTo>
                    <a:lnTo>
                      <a:pt x="105" y="59"/>
                    </a:lnTo>
                    <a:lnTo>
                      <a:pt x="93" y="63"/>
                    </a:lnTo>
                    <a:lnTo>
                      <a:pt x="82" y="67"/>
                    </a:lnTo>
                    <a:lnTo>
                      <a:pt x="71" y="73"/>
                    </a:lnTo>
                    <a:lnTo>
                      <a:pt x="64" y="81"/>
                    </a:lnTo>
                    <a:lnTo>
                      <a:pt x="56" y="90"/>
                    </a:lnTo>
                    <a:lnTo>
                      <a:pt x="49" y="99"/>
                    </a:lnTo>
                    <a:lnTo>
                      <a:pt x="44" y="111"/>
                    </a:lnTo>
                    <a:lnTo>
                      <a:pt x="0" y="68"/>
                    </a:lnTo>
                    <a:lnTo>
                      <a:pt x="9" y="54"/>
                    </a:lnTo>
                    <a:lnTo>
                      <a:pt x="20" y="41"/>
                    </a:lnTo>
                    <a:lnTo>
                      <a:pt x="34" y="30"/>
                    </a:lnTo>
                    <a:lnTo>
                      <a:pt x="49" y="19"/>
                    </a:lnTo>
                    <a:lnTo>
                      <a:pt x="56" y="15"/>
                    </a:lnTo>
                    <a:lnTo>
                      <a:pt x="64" y="11"/>
                    </a:lnTo>
                    <a:lnTo>
                      <a:pt x="73" y="8"/>
                    </a:lnTo>
                    <a:lnTo>
                      <a:pt x="81" y="6"/>
                    </a:lnTo>
                    <a:lnTo>
                      <a:pt x="90" y="3"/>
                    </a:lnTo>
                    <a:lnTo>
                      <a:pt x="99" y="2"/>
                    </a:lnTo>
                    <a:lnTo>
                      <a:pt x="108" y="1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38">
                <a:extLst>
                  <a:ext uri="{FF2B5EF4-FFF2-40B4-BE49-F238E27FC236}">
                    <a16:creationId xmlns="" xmlns:a16="http://schemas.microsoft.com/office/drawing/2014/main" id="{834A292C-D019-4A7E-B8CF-1585753B2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539" y="920755"/>
                <a:ext cx="23813" cy="22225"/>
              </a:xfrm>
              <a:custGeom>
                <a:avLst/>
                <a:gdLst>
                  <a:gd name="T0" fmla="*/ 42 w 84"/>
                  <a:gd name="T1" fmla="*/ 0 h 84"/>
                  <a:gd name="T2" fmla="*/ 51 w 84"/>
                  <a:gd name="T3" fmla="*/ 0 h 84"/>
                  <a:gd name="T4" fmla="*/ 59 w 84"/>
                  <a:gd name="T5" fmla="*/ 2 h 84"/>
                  <a:gd name="T6" fmla="*/ 66 w 84"/>
                  <a:gd name="T7" fmla="*/ 7 h 84"/>
                  <a:gd name="T8" fmla="*/ 72 w 84"/>
                  <a:gd name="T9" fmla="*/ 11 h 84"/>
                  <a:gd name="T10" fmla="*/ 77 w 84"/>
                  <a:gd name="T11" fmla="*/ 18 h 84"/>
                  <a:gd name="T12" fmla="*/ 81 w 84"/>
                  <a:gd name="T13" fmla="*/ 25 h 84"/>
                  <a:gd name="T14" fmla="*/ 83 w 84"/>
                  <a:gd name="T15" fmla="*/ 33 h 84"/>
                  <a:gd name="T16" fmla="*/ 84 w 84"/>
                  <a:gd name="T17" fmla="*/ 42 h 84"/>
                  <a:gd name="T18" fmla="*/ 84 w 84"/>
                  <a:gd name="T19" fmla="*/ 43 h 84"/>
                  <a:gd name="T20" fmla="*/ 84 w 84"/>
                  <a:gd name="T21" fmla="*/ 44 h 84"/>
                  <a:gd name="T22" fmla="*/ 42 w 84"/>
                  <a:gd name="T23" fmla="*/ 84 h 84"/>
                  <a:gd name="T24" fmla="*/ 0 w 84"/>
                  <a:gd name="T25" fmla="*/ 44 h 84"/>
                  <a:gd name="T26" fmla="*/ 0 w 84"/>
                  <a:gd name="T27" fmla="*/ 43 h 84"/>
                  <a:gd name="T28" fmla="*/ 0 w 84"/>
                  <a:gd name="T29" fmla="*/ 42 h 84"/>
                  <a:gd name="T30" fmla="*/ 1 w 84"/>
                  <a:gd name="T31" fmla="*/ 33 h 84"/>
                  <a:gd name="T32" fmla="*/ 3 w 84"/>
                  <a:gd name="T33" fmla="*/ 25 h 84"/>
                  <a:gd name="T34" fmla="*/ 7 w 84"/>
                  <a:gd name="T35" fmla="*/ 18 h 84"/>
                  <a:gd name="T36" fmla="*/ 12 w 84"/>
                  <a:gd name="T37" fmla="*/ 11 h 84"/>
                  <a:gd name="T38" fmla="*/ 18 w 84"/>
                  <a:gd name="T39" fmla="*/ 7 h 84"/>
                  <a:gd name="T40" fmla="*/ 26 w 84"/>
                  <a:gd name="T41" fmla="*/ 2 h 84"/>
                  <a:gd name="T42" fmla="*/ 34 w 84"/>
                  <a:gd name="T43" fmla="*/ 0 h 84"/>
                  <a:gd name="T44" fmla="*/ 42 w 84"/>
                  <a:gd name="T45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84">
                    <a:moveTo>
                      <a:pt x="42" y="0"/>
                    </a:moveTo>
                    <a:lnTo>
                      <a:pt x="51" y="0"/>
                    </a:lnTo>
                    <a:lnTo>
                      <a:pt x="59" y="2"/>
                    </a:lnTo>
                    <a:lnTo>
                      <a:pt x="66" y="7"/>
                    </a:lnTo>
                    <a:lnTo>
                      <a:pt x="72" y="11"/>
                    </a:lnTo>
                    <a:lnTo>
                      <a:pt x="77" y="18"/>
                    </a:lnTo>
                    <a:lnTo>
                      <a:pt x="81" y="25"/>
                    </a:lnTo>
                    <a:lnTo>
                      <a:pt x="83" y="33"/>
                    </a:lnTo>
                    <a:lnTo>
                      <a:pt x="84" y="42"/>
                    </a:lnTo>
                    <a:lnTo>
                      <a:pt x="84" y="43"/>
                    </a:lnTo>
                    <a:lnTo>
                      <a:pt x="84" y="44"/>
                    </a:lnTo>
                    <a:lnTo>
                      <a:pt x="42" y="84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1" y="33"/>
                    </a:lnTo>
                    <a:lnTo>
                      <a:pt x="3" y="25"/>
                    </a:lnTo>
                    <a:lnTo>
                      <a:pt x="7" y="18"/>
                    </a:lnTo>
                    <a:lnTo>
                      <a:pt x="12" y="11"/>
                    </a:lnTo>
                    <a:lnTo>
                      <a:pt x="18" y="7"/>
                    </a:lnTo>
                    <a:lnTo>
                      <a:pt x="26" y="2"/>
                    </a:lnTo>
                    <a:lnTo>
                      <a:pt x="34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39">
                <a:extLst>
                  <a:ext uri="{FF2B5EF4-FFF2-40B4-BE49-F238E27FC236}">
                    <a16:creationId xmlns="" xmlns:a16="http://schemas.microsoft.com/office/drawing/2014/main" id="{7C010924-0F6D-48AD-8EB6-B34E982570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35385" y="876304"/>
                <a:ext cx="130173" cy="61913"/>
              </a:xfrm>
              <a:custGeom>
                <a:avLst/>
                <a:gdLst>
                  <a:gd name="T0" fmla="*/ 418 w 492"/>
                  <a:gd name="T1" fmla="*/ 0 h 235"/>
                  <a:gd name="T2" fmla="*/ 430 w 492"/>
                  <a:gd name="T3" fmla="*/ 2 h 235"/>
                  <a:gd name="T4" fmla="*/ 440 w 492"/>
                  <a:gd name="T5" fmla="*/ 9 h 235"/>
                  <a:gd name="T6" fmla="*/ 446 w 492"/>
                  <a:gd name="T7" fmla="*/ 19 h 235"/>
                  <a:gd name="T8" fmla="*/ 448 w 492"/>
                  <a:gd name="T9" fmla="*/ 31 h 235"/>
                  <a:gd name="T10" fmla="*/ 470 w 492"/>
                  <a:gd name="T11" fmla="*/ 58 h 235"/>
                  <a:gd name="T12" fmla="*/ 479 w 492"/>
                  <a:gd name="T13" fmla="*/ 60 h 235"/>
                  <a:gd name="T14" fmla="*/ 487 w 492"/>
                  <a:gd name="T15" fmla="*/ 65 h 235"/>
                  <a:gd name="T16" fmla="*/ 491 w 492"/>
                  <a:gd name="T17" fmla="*/ 73 h 235"/>
                  <a:gd name="T18" fmla="*/ 492 w 492"/>
                  <a:gd name="T19" fmla="*/ 82 h 235"/>
                  <a:gd name="T20" fmla="*/ 492 w 492"/>
                  <a:gd name="T21" fmla="*/ 158 h 235"/>
                  <a:gd name="T22" fmla="*/ 489 w 492"/>
                  <a:gd name="T23" fmla="*/ 166 h 235"/>
                  <a:gd name="T24" fmla="*/ 483 w 492"/>
                  <a:gd name="T25" fmla="*/ 173 h 235"/>
                  <a:gd name="T26" fmla="*/ 474 w 492"/>
                  <a:gd name="T27" fmla="*/ 177 h 235"/>
                  <a:gd name="T28" fmla="*/ 448 w 492"/>
                  <a:gd name="T29" fmla="*/ 177 h 235"/>
                  <a:gd name="T30" fmla="*/ 448 w 492"/>
                  <a:gd name="T31" fmla="*/ 211 h 235"/>
                  <a:gd name="T32" fmla="*/ 443 w 492"/>
                  <a:gd name="T33" fmla="*/ 222 h 235"/>
                  <a:gd name="T34" fmla="*/ 435 w 492"/>
                  <a:gd name="T35" fmla="*/ 230 h 235"/>
                  <a:gd name="T36" fmla="*/ 424 w 492"/>
                  <a:gd name="T37" fmla="*/ 235 h 235"/>
                  <a:gd name="T38" fmla="*/ 29 w 492"/>
                  <a:gd name="T39" fmla="*/ 235 h 235"/>
                  <a:gd name="T40" fmla="*/ 18 w 492"/>
                  <a:gd name="T41" fmla="*/ 233 h 235"/>
                  <a:gd name="T42" fmla="*/ 9 w 492"/>
                  <a:gd name="T43" fmla="*/ 227 h 235"/>
                  <a:gd name="T44" fmla="*/ 2 w 492"/>
                  <a:gd name="T45" fmla="*/ 217 h 235"/>
                  <a:gd name="T46" fmla="*/ 0 w 492"/>
                  <a:gd name="T47" fmla="*/ 205 h 235"/>
                  <a:gd name="T48" fmla="*/ 1 w 492"/>
                  <a:gd name="T49" fmla="*/ 24 h 235"/>
                  <a:gd name="T50" fmla="*/ 5 w 492"/>
                  <a:gd name="T51" fmla="*/ 14 h 235"/>
                  <a:gd name="T52" fmla="*/ 13 w 492"/>
                  <a:gd name="T53" fmla="*/ 6 h 235"/>
                  <a:gd name="T54" fmla="*/ 24 w 492"/>
                  <a:gd name="T55" fmla="*/ 1 h 235"/>
                  <a:gd name="T56" fmla="*/ 448 w 492"/>
                  <a:gd name="T57" fmla="*/ 93 h 235"/>
                  <a:gd name="T58" fmla="*/ 457 w 492"/>
                  <a:gd name="T59" fmla="*/ 141 h 235"/>
                  <a:gd name="T60" fmla="*/ 448 w 492"/>
                  <a:gd name="T61" fmla="*/ 93 h 235"/>
                  <a:gd name="T62" fmla="*/ 35 w 492"/>
                  <a:gd name="T63" fmla="*/ 35 h 235"/>
                  <a:gd name="T64" fmla="*/ 413 w 492"/>
                  <a:gd name="T65" fmla="*/ 19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2" h="235">
                    <a:moveTo>
                      <a:pt x="29" y="0"/>
                    </a:moveTo>
                    <a:lnTo>
                      <a:pt x="418" y="0"/>
                    </a:lnTo>
                    <a:lnTo>
                      <a:pt x="424" y="1"/>
                    </a:lnTo>
                    <a:lnTo>
                      <a:pt x="430" y="2"/>
                    </a:lnTo>
                    <a:lnTo>
                      <a:pt x="435" y="6"/>
                    </a:lnTo>
                    <a:lnTo>
                      <a:pt x="440" y="9"/>
                    </a:lnTo>
                    <a:lnTo>
                      <a:pt x="443" y="14"/>
                    </a:lnTo>
                    <a:lnTo>
                      <a:pt x="446" y="19"/>
                    </a:lnTo>
                    <a:lnTo>
                      <a:pt x="448" y="24"/>
                    </a:lnTo>
                    <a:lnTo>
                      <a:pt x="448" y="31"/>
                    </a:lnTo>
                    <a:lnTo>
                      <a:pt x="448" y="58"/>
                    </a:lnTo>
                    <a:lnTo>
                      <a:pt x="470" y="58"/>
                    </a:lnTo>
                    <a:lnTo>
                      <a:pt x="474" y="59"/>
                    </a:lnTo>
                    <a:lnTo>
                      <a:pt x="479" y="60"/>
                    </a:lnTo>
                    <a:lnTo>
                      <a:pt x="483" y="63"/>
                    </a:lnTo>
                    <a:lnTo>
                      <a:pt x="487" y="65"/>
                    </a:lnTo>
                    <a:lnTo>
                      <a:pt x="489" y="68"/>
                    </a:lnTo>
                    <a:lnTo>
                      <a:pt x="491" y="73"/>
                    </a:lnTo>
                    <a:lnTo>
                      <a:pt x="492" y="76"/>
                    </a:lnTo>
                    <a:lnTo>
                      <a:pt x="492" y="82"/>
                    </a:lnTo>
                    <a:lnTo>
                      <a:pt x="492" y="154"/>
                    </a:lnTo>
                    <a:lnTo>
                      <a:pt x="492" y="158"/>
                    </a:lnTo>
                    <a:lnTo>
                      <a:pt x="491" y="163"/>
                    </a:lnTo>
                    <a:lnTo>
                      <a:pt x="489" y="166"/>
                    </a:lnTo>
                    <a:lnTo>
                      <a:pt x="487" y="170"/>
                    </a:lnTo>
                    <a:lnTo>
                      <a:pt x="483" y="173"/>
                    </a:lnTo>
                    <a:lnTo>
                      <a:pt x="479" y="176"/>
                    </a:lnTo>
                    <a:lnTo>
                      <a:pt x="474" y="177"/>
                    </a:lnTo>
                    <a:lnTo>
                      <a:pt x="470" y="177"/>
                    </a:lnTo>
                    <a:lnTo>
                      <a:pt x="448" y="177"/>
                    </a:lnTo>
                    <a:lnTo>
                      <a:pt x="448" y="205"/>
                    </a:lnTo>
                    <a:lnTo>
                      <a:pt x="448" y="211"/>
                    </a:lnTo>
                    <a:lnTo>
                      <a:pt x="446" y="217"/>
                    </a:lnTo>
                    <a:lnTo>
                      <a:pt x="443" y="222"/>
                    </a:lnTo>
                    <a:lnTo>
                      <a:pt x="440" y="227"/>
                    </a:lnTo>
                    <a:lnTo>
                      <a:pt x="435" y="230"/>
                    </a:lnTo>
                    <a:lnTo>
                      <a:pt x="430" y="233"/>
                    </a:lnTo>
                    <a:lnTo>
                      <a:pt x="424" y="235"/>
                    </a:lnTo>
                    <a:lnTo>
                      <a:pt x="418" y="235"/>
                    </a:lnTo>
                    <a:lnTo>
                      <a:pt x="29" y="235"/>
                    </a:lnTo>
                    <a:lnTo>
                      <a:pt x="24" y="235"/>
                    </a:lnTo>
                    <a:lnTo>
                      <a:pt x="18" y="233"/>
                    </a:lnTo>
                    <a:lnTo>
                      <a:pt x="13" y="230"/>
                    </a:lnTo>
                    <a:lnTo>
                      <a:pt x="9" y="227"/>
                    </a:lnTo>
                    <a:lnTo>
                      <a:pt x="5" y="222"/>
                    </a:lnTo>
                    <a:lnTo>
                      <a:pt x="2" y="217"/>
                    </a:lnTo>
                    <a:lnTo>
                      <a:pt x="1" y="211"/>
                    </a:lnTo>
                    <a:lnTo>
                      <a:pt x="0" y="205"/>
                    </a:lnTo>
                    <a:lnTo>
                      <a:pt x="0" y="31"/>
                    </a:lnTo>
                    <a:lnTo>
                      <a:pt x="1" y="24"/>
                    </a:lnTo>
                    <a:lnTo>
                      <a:pt x="2" y="19"/>
                    </a:lnTo>
                    <a:lnTo>
                      <a:pt x="5" y="14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8" y="2"/>
                    </a:lnTo>
                    <a:lnTo>
                      <a:pt x="24" y="1"/>
                    </a:lnTo>
                    <a:lnTo>
                      <a:pt x="29" y="0"/>
                    </a:lnTo>
                    <a:close/>
                    <a:moveTo>
                      <a:pt x="448" y="93"/>
                    </a:moveTo>
                    <a:lnTo>
                      <a:pt x="448" y="141"/>
                    </a:lnTo>
                    <a:lnTo>
                      <a:pt x="457" y="141"/>
                    </a:lnTo>
                    <a:lnTo>
                      <a:pt x="457" y="93"/>
                    </a:lnTo>
                    <a:lnTo>
                      <a:pt x="448" y="93"/>
                    </a:lnTo>
                    <a:close/>
                    <a:moveTo>
                      <a:pt x="413" y="35"/>
                    </a:moveTo>
                    <a:lnTo>
                      <a:pt x="35" y="35"/>
                    </a:lnTo>
                    <a:lnTo>
                      <a:pt x="35" y="199"/>
                    </a:lnTo>
                    <a:lnTo>
                      <a:pt x="413" y="199"/>
                    </a:lnTo>
                    <a:lnTo>
                      <a:pt x="413" y="3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Rectangle 40">
                <a:extLst>
                  <a:ext uri="{FF2B5EF4-FFF2-40B4-BE49-F238E27FC236}">
                    <a16:creationId xmlns="" xmlns:a16="http://schemas.microsoft.com/office/drawing/2014/main" id="{A74A16DC-F596-4CA0-ACA9-EAA58FB9D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266" y="890592"/>
                <a:ext cx="87312" cy="3492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41">
                <a:extLst>
                  <a:ext uri="{FF2B5EF4-FFF2-40B4-BE49-F238E27FC236}">
                    <a16:creationId xmlns="" xmlns:a16="http://schemas.microsoft.com/office/drawing/2014/main" id="{B1C42F3B-D487-42AA-84CB-FA06CD7497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4937" y="862013"/>
                <a:ext cx="52388" cy="96838"/>
              </a:xfrm>
              <a:custGeom>
                <a:avLst/>
                <a:gdLst>
                  <a:gd name="T0" fmla="*/ 25 w 200"/>
                  <a:gd name="T1" fmla="*/ 73 h 367"/>
                  <a:gd name="T2" fmla="*/ 79 w 200"/>
                  <a:gd name="T3" fmla="*/ 127 h 367"/>
                  <a:gd name="T4" fmla="*/ 80 w 200"/>
                  <a:gd name="T5" fmla="*/ 0 h 367"/>
                  <a:gd name="T6" fmla="*/ 184 w 200"/>
                  <a:gd name="T7" fmla="*/ 102 h 367"/>
                  <a:gd name="T8" fmla="*/ 196 w 200"/>
                  <a:gd name="T9" fmla="*/ 114 h 367"/>
                  <a:gd name="T10" fmla="*/ 184 w 200"/>
                  <a:gd name="T11" fmla="*/ 127 h 367"/>
                  <a:gd name="T12" fmla="*/ 131 w 200"/>
                  <a:gd name="T13" fmla="*/ 179 h 367"/>
                  <a:gd name="T14" fmla="*/ 187 w 200"/>
                  <a:gd name="T15" fmla="*/ 235 h 367"/>
                  <a:gd name="T16" fmla="*/ 200 w 200"/>
                  <a:gd name="T17" fmla="*/ 246 h 367"/>
                  <a:gd name="T18" fmla="*/ 187 w 200"/>
                  <a:gd name="T19" fmla="*/ 259 h 367"/>
                  <a:gd name="T20" fmla="*/ 110 w 200"/>
                  <a:gd name="T21" fmla="*/ 338 h 367"/>
                  <a:gd name="T22" fmla="*/ 79 w 200"/>
                  <a:gd name="T23" fmla="*/ 367 h 367"/>
                  <a:gd name="T24" fmla="*/ 79 w 200"/>
                  <a:gd name="T25" fmla="*/ 325 h 367"/>
                  <a:gd name="T26" fmla="*/ 79 w 200"/>
                  <a:gd name="T27" fmla="*/ 232 h 367"/>
                  <a:gd name="T28" fmla="*/ 29 w 200"/>
                  <a:gd name="T29" fmla="*/ 283 h 367"/>
                  <a:gd name="T30" fmla="*/ 4 w 200"/>
                  <a:gd name="T31" fmla="*/ 258 h 367"/>
                  <a:gd name="T32" fmla="*/ 79 w 200"/>
                  <a:gd name="T33" fmla="*/ 182 h 367"/>
                  <a:gd name="T34" fmla="*/ 79 w 200"/>
                  <a:gd name="T35" fmla="*/ 177 h 367"/>
                  <a:gd name="T36" fmla="*/ 0 w 200"/>
                  <a:gd name="T37" fmla="*/ 98 h 367"/>
                  <a:gd name="T38" fmla="*/ 25 w 200"/>
                  <a:gd name="T39" fmla="*/ 73 h 367"/>
                  <a:gd name="T40" fmla="*/ 150 w 200"/>
                  <a:gd name="T41" fmla="*/ 246 h 367"/>
                  <a:gd name="T42" fmla="*/ 114 w 200"/>
                  <a:gd name="T43" fmla="*/ 212 h 367"/>
                  <a:gd name="T44" fmla="*/ 114 w 200"/>
                  <a:gd name="T45" fmla="*/ 282 h 367"/>
                  <a:gd name="T46" fmla="*/ 150 w 200"/>
                  <a:gd name="T47" fmla="*/ 246 h 367"/>
                  <a:gd name="T48" fmla="*/ 114 w 200"/>
                  <a:gd name="T49" fmla="*/ 82 h 367"/>
                  <a:gd name="T50" fmla="*/ 114 w 200"/>
                  <a:gd name="T51" fmla="*/ 146 h 367"/>
                  <a:gd name="T52" fmla="*/ 146 w 200"/>
                  <a:gd name="T53" fmla="*/ 114 h 367"/>
                  <a:gd name="T54" fmla="*/ 114 w 200"/>
                  <a:gd name="T55" fmla="*/ 82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0" h="367">
                    <a:moveTo>
                      <a:pt x="25" y="73"/>
                    </a:moveTo>
                    <a:lnTo>
                      <a:pt x="79" y="127"/>
                    </a:lnTo>
                    <a:lnTo>
                      <a:pt x="80" y="0"/>
                    </a:lnTo>
                    <a:lnTo>
                      <a:pt x="184" y="102"/>
                    </a:lnTo>
                    <a:lnTo>
                      <a:pt x="196" y="114"/>
                    </a:lnTo>
                    <a:lnTo>
                      <a:pt x="184" y="127"/>
                    </a:lnTo>
                    <a:lnTo>
                      <a:pt x="131" y="179"/>
                    </a:lnTo>
                    <a:lnTo>
                      <a:pt x="187" y="235"/>
                    </a:lnTo>
                    <a:lnTo>
                      <a:pt x="200" y="246"/>
                    </a:lnTo>
                    <a:lnTo>
                      <a:pt x="187" y="259"/>
                    </a:lnTo>
                    <a:lnTo>
                      <a:pt x="110" y="338"/>
                    </a:lnTo>
                    <a:lnTo>
                      <a:pt x="79" y="367"/>
                    </a:lnTo>
                    <a:lnTo>
                      <a:pt x="79" y="325"/>
                    </a:lnTo>
                    <a:lnTo>
                      <a:pt x="79" y="232"/>
                    </a:lnTo>
                    <a:lnTo>
                      <a:pt x="29" y="283"/>
                    </a:lnTo>
                    <a:lnTo>
                      <a:pt x="4" y="258"/>
                    </a:lnTo>
                    <a:lnTo>
                      <a:pt x="79" y="182"/>
                    </a:lnTo>
                    <a:lnTo>
                      <a:pt x="79" y="177"/>
                    </a:lnTo>
                    <a:lnTo>
                      <a:pt x="0" y="98"/>
                    </a:lnTo>
                    <a:lnTo>
                      <a:pt x="25" y="73"/>
                    </a:lnTo>
                    <a:close/>
                    <a:moveTo>
                      <a:pt x="150" y="246"/>
                    </a:moveTo>
                    <a:lnTo>
                      <a:pt x="114" y="212"/>
                    </a:lnTo>
                    <a:lnTo>
                      <a:pt x="114" y="282"/>
                    </a:lnTo>
                    <a:lnTo>
                      <a:pt x="150" y="246"/>
                    </a:lnTo>
                    <a:close/>
                    <a:moveTo>
                      <a:pt x="114" y="82"/>
                    </a:moveTo>
                    <a:lnTo>
                      <a:pt x="114" y="146"/>
                    </a:lnTo>
                    <a:lnTo>
                      <a:pt x="146" y="114"/>
                    </a:lnTo>
                    <a:lnTo>
                      <a:pt x="114" y="8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8" name="Group 77">
              <a:extLst>
                <a:ext uri="{FF2B5EF4-FFF2-40B4-BE49-F238E27FC236}">
                  <a16:creationId xmlns="" xmlns:a16="http://schemas.microsoft.com/office/drawing/2014/main" id="{82F98AA9-ED6D-49E6-9FC6-5D349BFC0F6E}"/>
                </a:ext>
              </a:extLst>
            </p:cNvPr>
            <p:cNvGrpSpPr/>
            <p:nvPr/>
          </p:nvGrpSpPr>
          <p:grpSpPr>
            <a:xfrm>
              <a:off x="1589659" y="5705512"/>
              <a:ext cx="433716" cy="433716"/>
              <a:chOff x="5940539" y="5094371"/>
              <a:chExt cx="371944" cy="371944"/>
            </a:xfrm>
          </p:grpSpPr>
          <p:sp>
            <p:nvSpPr>
              <p:cNvPr id="87" name="Freeform 33">
                <a:extLst>
                  <a:ext uri="{FF2B5EF4-FFF2-40B4-BE49-F238E27FC236}">
                    <a16:creationId xmlns="" xmlns:a16="http://schemas.microsoft.com/office/drawing/2014/main" id="{02708CEC-F299-4F5A-93CC-43DBFA711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0539" y="5094371"/>
                <a:ext cx="371944" cy="371944"/>
              </a:xfrm>
              <a:custGeom>
                <a:avLst/>
                <a:gdLst>
                  <a:gd name="T0" fmla="*/ 904 w 1639"/>
                  <a:gd name="T1" fmla="*/ 5 h 1638"/>
                  <a:gd name="T2" fmla="*/ 1025 w 1639"/>
                  <a:gd name="T3" fmla="*/ 27 h 1638"/>
                  <a:gd name="T4" fmla="*/ 1139 w 1639"/>
                  <a:gd name="T5" fmla="*/ 64 h 1638"/>
                  <a:gd name="T6" fmla="*/ 1245 w 1639"/>
                  <a:gd name="T7" fmla="*/ 119 h 1638"/>
                  <a:gd name="T8" fmla="*/ 1342 w 1639"/>
                  <a:gd name="T9" fmla="*/ 187 h 1638"/>
                  <a:gd name="T10" fmla="*/ 1427 w 1639"/>
                  <a:gd name="T11" fmla="*/ 268 h 1638"/>
                  <a:gd name="T12" fmla="*/ 1500 w 1639"/>
                  <a:gd name="T13" fmla="*/ 362 h 1638"/>
                  <a:gd name="T14" fmla="*/ 1560 w 1639"/>
                  <a:gd name="T15" fmla="*/ 464 h 1638"/>
                  <a:gd name="T16" fmla="*/ 1603 w 1639"/>
                  <a:gd name="T17" fmla="*/ 576 h 1638"/>
                  <a:gd name="T18" fmla="*/ 1630 w 1639"/>
                  <a:gd name="T19" fmla="*/ 695 h 1638"/>
                  <a:gd name="T20" fmla="*/ 1639 w 1639"/>
                  <a:gd name="T21" fmla="*/ 820 h 1638"/>
                  <a:gd name="T22" fmla="*/ 1630 w 1639"/>
                  <a:gd name="T23" fmla="*/ 944 h 1638"/>
                  <a:gd name="T24" fmla="*/ 1603 w 1639"/>
                  <a:gd name="T25" fmla="*/ 1063 h 1638"/>
                  <a:gd name="T26" fmla="*/ 1560 w 1639"/>
                  <a:gd name="T27" fmla="*/ 1174 h 1638"/>
                  <a:gd name="T28" fmla="*/ 1500 w 1639"/>
                  <a:gd name="T29" fmla="*/ 1278 h 1638"/>
                  <a:gd name="T30" fmla="*/ 1427 w 1639"/>
                  <a:gd name="T31" fmla="*/ 1371 h 1638"/>
                  <a:gd name="T32" fmla="*/ 1342 w 1639"/>
                  <a:gd name="T33" fmla="*/ 1452 h 1638"/>
                  <a:gd name="T34" fmla="*/ 1245 w 1639"/>
                  <a:gd name="T35" fmla="*/ 1520 h 1638"/>
                  <a:gd name="T36" fmla="*/ 1139 w 1639"/>
                  <a:gd name="T37" fmla="*/ 1575 h 1638"/>
                  <a:gd name="T38" fmla="*/ 1025 w 1639"/>
                  <a:gd name="T39" fmla="*/ 1613 h 1638"/>
                  <a:gd name="T40" fmla="*/ 904 w 1639"/>
                  <a:gd name="T41" fmla="*/ 1635 h 1638"/>
                  <a:gd name="T42" fmla="*/ 778 w 1639"/>
                  <a:gd name="T43" fmla="*/ 1637 h 1638"/>
                  <a:gd name="T44" fmla="*/ 655 w 1639"/>
                  <a:gd name="T45" fmla="*/ 1623 h 1638"/>
                  <a:gd name="T46" fmla="*/ 539 w 1639"/>
                  <a:gd name="T47" fmla="*/ 1589 h 1638"/>
                  <a:gd name="T48" fmla="*/ 429 w 1639"/>
                  <a:gd name="T49" fmla="*/ 1540 h 1638"/>
                  <a:gd name="T50" fmla="*/ 330 w 1639"/>
                  <a:gd name="T51" fmla="*/ 1477 h 1638"/>
                  <a:gd name="T52" fmla="*/ 241 w 1639"/>
                  <a:gd name="T53" fmla="*/ 1399 h 1638"/>
                  <a:gd name="T54" fmla="*/ 163 w 1639"/>
                  <a:gd name="T55" fmla="*/ 1310 h 1638"/>
                  <a:gd name="T56" fmla="*/ 100 w 1639"/>
                  <a:gd name="T57" fmla="*/ 1210 h 1638"/>
                  <a:gd name="T58" fmla="*/ 51 w 1639"/>
                  <a:gd name="T59" fmla="*/ 1102 h 1638"/>
                  <a:gd name="T60" fmla="*/ 17 w 1639"/>
                  <a:gd name="T61" fmla="*/ 985 h 1638"/>
                  <a:gd name="T62" fmla="*/ 1 w 1639"/>
                  <a:gd name="T63" fmla="*/ 862 h 1638"/>
                  <a:gd name="T64" fmla="*/ 5 w 1639"/>
                  <a:gd name="T65" fmla="*/ 736 h 1638"/>
                  <a:gd name="T66" fmla="*/ 27 w 1639"/>
                  <a:gd name="T67" fmla="*/ 615 h 1638"/>
                  <a:gd name="T68" fmla="*/ 65 w 1639"/>
                  <a:gd name="T69" fmla="*/ 501 h 1638"/>
                  <a:gd name="T70" fmla="*/ 119 w 1639"/>
                  <a:gd name="T71" fmla="*/ 395 h 1638"/>
                  <a:gd name="T72" fmla="*/ 187 w 1639"/>
                  <a:gd name="T73" fmla="*/ 299 h 1638"/>
                  <a:gd name="T74" fmla="*/ 270 w 1639"/>
                  <a:gd name="T75" fmla="*/ 213 h 1638"/>
                  <a:gd name="T76" fmla="*/ 362 w 1639"/>
                  <a:gd name="T77" fmla="*/ 141 h 1638"/>
                  <a:gd name="T78" fmla="*/ 465 w 1639"/>
                  <a:gd name="T79" fmla="*/ 81 h 1638"/>
                  <a:gd name="T80" fmla="*/ 576 w 1639"/>
                  <a:gd name="T81" fmla="*/ 37 h 1638"/>
                  <a:gd name="T82" fmla="*/ 695 w 1639"/>
                  <a:gd name="T83" fmla="*/ 9 h 1638"/>
                  <a:gd name="T84" fmla="*/ 820 w 1639"/>
                  <a:gd name="T85" fmla="*/ 0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39" h="1638">
                    <a:moveTo>
                      <a:pt x="820" y="0"/>
                    </a:moveTo>
                    <a:lnTo>
                      <a:pt x="863" y="1"/>
                    </a:lnTo>
                    <a:lnTo>
                      <a:pt x="904" y="5"/>
                    </a:lnTo>
                    <a:lnTo>
                      <a:pt x="945" y="9"/>
                    </a:lnTo>
                    <a:lnTo>
                      <a:pt x="986" y="17"/>
                    </a:lnTo>
                    <a:lnTo>
                      <a:pt x="1025" y="27"/>
                    </a:lnTo>
                    <a:lnTo>
                      <a:pt x="1063" y="37"/>
                    </a:lnTo>
                    <a:lnTo>
                      <a:pt x="1102" y="50"/>
                    </a:lnTo>
                    <a:lnTo>
                      <a:pt x="1139" y="64"/>
                    </a:lnTo>
                    <a:lnTo>
                      <a:pt x="1175" y="81"/>
                    </a:lnTo>
                    <a:lnTo>
                      <a:pt x="1211" y="99"/>
                    </a:lnTo>
                    <a:lnTo>
                      <a:pt x="1245" y="119"/>
                    </a:lnTo>
                    <a:lnTo>
                      <a:pt x="1279" y="141"/>
                    </a:lnTo>
                    <a:lnTo>
                      <a:pt x="1311" y="163"/>
                    </a:lnTo>
                    <a:lnTo>
                      <a:pt x="1342" y="187"/>
                    </a:lnTo>
                    <a:lnTo>
                      <a:pt x="1371" y="213"/>
                    </a:lnTo>
                    <a:lnTo>
                      <a:pt x="1400" y="240"/>
                    </a:lnTo>
                    <a:lnTo>
                      <a:pt x="1427" y="268"/>
                    </a:lnTo>
                    <a:lnTo>
                      <a:pt x="1452" y="299"/>
                    </a:lnTo>
                    <a:lnTo>
                      <a:pt x="1477" y="330"/>
                    </a:lnTo>
                    <a:lnTo>
                      <a:pt x="1500" y="362"/>
                    </a:lnTo>
                    <a:lnTo>
                      <a:pt x="1521" y="395"/>
                    </a:lnTo>
                    <a:lnTo>
                      <a:pt x="1541" y="429"/>
                    </a:lnTo>
                    <a:lnTo>
                      <a:pt x="1560" y="464"/>
                    </a:lnTo>
                    <a:lnTo>
                      <a:pt x="1576" y="501"/>
                    </a:lnTo>
                    <a:lnTo>
                      <a:pt x="1590" y="538"/>
                    </a:lnTo>
                    <a:lnTo>
                      <a:pt x="1603" y="576"/>
                    </a:lnTo>
                    <a:lnTo>
                      <a:pt x="1614" y="615"/>
                    </a:lnTo>
                    <a:lnTo>
                      <a:pt x="1623" y="655"/>
                    </a:lnTo>
                    <a:lnTo>
                      <a:pt x="1630" y="695"/>
                    </a:lnTo>
                    <a:lnTo>
                      <a:pt x="1636" y="736"/>
                    </a:lnTo>
                    <a:lnTo>
                      <a:pt x="1638" y="778"/>
                    </a:lnTo>
                    <a:lnTo>
                      <a:pt x="1639" y="820"/>
                    </a:lnTo>
                    <a:lnTo>
                      <a:pt x="1638" y="862"/>
                    </a:lnTo>
                    <a:lnTo>
                      <a:pt x="1636" y="903"/>
                    </a:lnTo>
                    <a:lnTo>
                      <a:pt x="1630" y="944"/>
                    </a:lnTo>
                    <a:lnTo>
                      <a:pt x="1623" y="985"/>
                    </a:lnTo>
                    <a:lnTo>
                      <a:pt x="1614" y="1024"/>
                    </a:lnTo>
                    <a:lnTo>
                      <a:pt x="1603" y="1063"/>
                    </a:lnTo>
                    <a:lnTo>
                      <a:pt x="1590" y="1102"/>
                    </a:lnTo>
                    <a:lnTo>
                      <a:pt x="1576" y="1138"/>
                    </a:lnTo>
                    <a:lnTo>
                      <a:pt x="1560" y="1174"/>
                    </a:lnTo>
                    <a:lnTo>
                      <a:pt x="1541" y="1210"/>
                    </a:lnTo>
                    <a:lnTo>
                      <a:pt x="1521" y="1244"/>
                    </a:lnTo>
                    <a:lnTo>
                      <a:pt x="1500" y="1278"/>
                    </a:lnTo>
                    <a:lnTo>
                      <a:pt x="1477" y="1310"/>
                    </a:lnTo>
                    <a:lnTo>
                      <a:pt x="1452" y="1341"/>
                    </a:lnTo>
                    <a:lnTo>
                      <a:pt x="1427" y="1371"/>
                    </a:lnTo>
                    <a:lnTo>
                      <a:pt x="1400" y="1399"/>
                    </a:lnTo>
                    <a:lnTo>
                      <a:pt x="1371" y="1426"/>
                    </a:lnTo>
                    <a:lnTo>
                      <a:pt x="1342" y="1452"/>
                    </a:lnTo>
                    <a:lnTo>
                      <a:pt x="1311" y="1477"/>
                    </a:lnTo>
                    <a:lnTo>
                      <a:pt x="1279" y="1499"/>
                    </a:lnTo>
                    <a:lnTo>
                      <a:pt x="1245" y="1520"/>
                    </a:lnTo>
                    <a:lnTo>
                      <a:pt x="1211" y="1540"/>
                    </a:lnTo>
                    <a:lnTo>
                      <a:pt x="1175" y="1558"/>
                    </a:lnTo>
                    <a:lnTo>
                      <a:pt x="1139" y="1575"/>
                    </a:lnTo>
                    <a:lnTo>
                      <a:pt x="1102" y="1589"/>
                    </a:lnTo>
                    <a:lnTo>
                      <a:pt x="1063" y="1602"/>
                    </a:lnTo>
                    <a:lnTo>
                      <a:pt x="1025" y="1613"/>
                    </a:lnTo>
                    <a:lnTo>
                      <a:pt x="986" y="1623"/>
                    </a:lnTo>
                    <a:lnTo>
                      <a:pt x="945" y="1629"/>
                    </a:lnTo>
                    <a:lnTo>
                      <a:pt x="904" y="1635"/>
                    </a:lnTo>
                    <a:lnTo>
                      <a:pt x="863" y="1637"/>
                    </a:lnTo>
                    <a:lnTo>
                      <a:pt x="820" y="1638"/>
                    </a:lnTo>
                    <a:lnTo>
                      <a:pt x="778" y="1637"/>
                    </a:lnTo>
                    <a:lnTo>
                      <a:pt x="736" y="1635"/>
                    </a:lnTo>
                    <a:lnTo>
                      <a:pt x="695" y="1629"/>
                    </a:lnTo>
                    <a:lnTo>
                      <a:pt x="655" y="1623"/>
                    </a:lnTo>
                    <a:lnTo>
                      <a:pt x="615" y="1613"/>
                    </a:lnTo>
                    <a:lnTo>
                      <a:pt x="576" y="1602"/>
                    </a:lnTo>
                    <a:lnTo>
                      <a:pt x="539" y="1589"/>
                    </a:lnTo>
                    <a:lnTo>
                      <a:pt x="501" y="1575"/>
                    </a:lnTo>
                    <a:lnTo>
                      <a:pt x="465" y="1558"/>
                    </a:lnTo>
                    <a:lnTo>
                      <a:pt x="429" y="1540"/>
                    </a:lnTo>
                    <a:lnTo>
                      <a:pt x="395" y="1520"/>
                    </a:lnTo>
                    <a:lnTo>
                      <a:pt x="362" y="1499"/>
                    </a:lnTo>
                    <a:lnTo>
                      <a:pt x="330" y="1477"/>
                    </a:lnTo>
                    <a:lnTo>
                      <a:pt x="299" y="1452"/>
                    </a:lnTo>
                    <a:lnTo>
                      <a:pt x="270" y="1426"/>
                    </a:lnTo>
                    <a:lnTo>
                      <a:pt x="241" y="1399"/>
                    </a:lnTo>
                    <a:lnTo>
                      <a:pt x="214" y="1371"/>
                    </a:lnTo>
                    <a:lnTo>
                      <a:pt x="187" y="1341"/>
                    </a:lnTo>
                    <a:lnTo>
                      <a:pt x="163" y="1310"/>
                    </a:lnTo>
                    <a:lnTo>
                      <a:pt x="141" y="1278"/>
                    </a:lnTo>
                    <a:lnTo>
                      <a:pt x="119" y="1244"/>
                    </a:lnTo>
                    <a:lnTo>
                      <a:pt x="100" y="1210"/>
                    </a:lnTo>
                    <a:lnTo>
                      <a:pt x="81" y="1174"/>
                    </a:lnTo>
                    <a:lnTo>
                      <a:pt x="65" y="1138"/>
                    </a:lnTo>
                    <a:lnTo>
                      <a:pt x="51" y="1102"/>
                    </a:lnTo>
                    <a:lnTo>
                      <a:pt x="37" y="1063"/>
                    </a:lnTo>
                    <a:lnTo>
                      <a:pt x="27" y="1024"/>
                    </a:lnTo>
                    <a:lnTo>
                      <a:pt x="17" y="985"/>
                    </a:lnTo>
                    <a:lnTo>
                      <a:pt x="9" y="944"/>
                    </a:lnTo>
                    <a:lnTo>
                      <a:pt x="5" y="903"/>
                    </a:lnTo>
                    <a:lnTo>
                      <a:pt x="1" y="862"/>
                    </a:lnTo>
                    <a:lnTo>
                      <a:pt x="0" y="820"/>
                    </a:lnTo>
                    <a:lnTo>
                      <a:pt x="1" y="778"/>
                    </a:lnTo>
                    <a:lnTo>
                      <a:pt x="5" y="736"/>
                    </a:lnTo>
                    <a:lnTo>
                      <a:pt x="9" y="695"/>
                    </a:lnTo>
                    <a:lnTo>
                      <a:pt x="17" y="655"/>
                    </a:lnTo>
                    <a:lnTo>
                      <a:pt x="27" y="615"/>
                    </a:lnTo>
                    <a:lnTo>
                      <a:pt x="37" y="576"/>
                    </a:lnTo>
                    <a:lnTo>
                      <a:pt x="51" y="538"/>
                    </a:lnTo>
                    <a:lnTo>
                      <a:pt x="65" y="501"/>
                    </a:lnTo>
                    <a:lnTo>
                      <a:pt x="81" y="464"/>
                    </a:lnTo>
                    <a:lnTo>
                      <a:pt x="100" y="429"/>
                    </a:lnTo>
                    <a:lnTo>
                      <a:pt x="119" y="395"/>
                    </a:lnTo>
                    <a:lnTo>
                      <a:pt x="141" y="362"/>
                    </a:lnTo>
                    <a:lnTo>
                      <a:pt x="163" y="330"/>
                    </a:lnTo>
                    <a:lnTo>
                      <a:pt x="187" y="299"/>
                    </a:lnTo>
                    <a:lnTo>
                      <a:pt x="214" y="268"/>
                    </a:lnTo>
                    <a:lnTo>
                      <a:pt x="241" y="240"/>
                    </a:lnTo>
                    <a:lnTo>
                      <a:pt x="270" y="213"/>
                    </a:lnTo>
                    <a:lnTo>
                      <a:pt x="299" y="187"/>
                    </a:lnTo>
                    <a:lnTo>
                      <a:pt x="330" y="163"/>
                    </a:lnTo>
                    <a:lnTo>
                      <a:pt x="362" y="141"/>
                    </a:lnTo>
                    <a:lnTo>
                      <a:pt x="395" y="119"/>
                    </a:lnTo>
                    <a:lnTo>
                      <a:pt x="429" y="99"/>
                    </a:lnTo>
                    <a:lnTo>
                      <a:pt x="465" y="81"/>
                    </a:lnTo>
                    <a:lnTo>
                      <a:pt x="501" y="64"/>
                    </a:lnTo>
                    <a:lnTo>
                      <a:pt x="539" y="50"/>
                    </a:lnTo>
                    <a:lnTo>
                      <a:pt x="576" y="37"/>
                    </a:lnTo>
                    <a:lnTo>
                      <a:pt x="615" y="27"/>
                    </a:lnTo>
                    <a:lnTo>
                      <a:pt x="655" y="17"/>
                    </a:lnTo>
                    <a:lnTo>
                      <a:pt x="695" y="9"/>
                    </a:lnTo>
                    <a:lnTo>
                      <a:pt x="736" y="5"/>
                    </a:lnTo>
                    <a:lnTo>
                      <a:pt x="778" y="1"/>
                    </a:lnTo>
                    <a:lnTo>
                      <a:pt x="820" y="0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chemeClr val="bg1">
                      <a:alpha val="0"/>
                    </a:schemeClr>
                  </a:gs>
                  <a:gs pos="0">
                    <a:schemeClr val="bg1">
                      <a:alpha val="46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34">
                <a:extLst>
                  <a:ext uri="{FF2B5EF4-FFF2-40B4-BE49-F238E27FC236}">
                    <a16:creationId xmlns="" xmlns:a16="http://schemas.microsoft.com/office/drawing/2014/main" id="{915B2C8E-1005-472A-B7E2-7FEA12ED2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439" y="5105271"/>
                <a:ext cx="351507" cy="351507"/>
              </a:xfrm>
              <a:custGeom>
                <a:avLst/>
                <a:gdLst>
                  <a:gd name="T0" fmla="*/ 853 w 1548"/>
                  <a:gd name="T1" fmla="*/ 4 h 1547"/>
                  <a:gd name="T2" fmla="*/ 967 w 1548"/>
                  <a:gd name="T3" fmla="*/ 25 h 1547"/>
                  <a:gd name="T4" fmla="*/ 1076 w 1548"/>
                  <a:gd name="T5" fmla="*/ 61 h 1547"/>
                  <a:gd name="T6" fmla="*/ 1176 w 1548"/>
                  <a:gd name="T7" fmla="*/ 112 h 1547"/>
                  <a:gd name="T8" fmla="*/ 1266 w 1548"/>
                  <a:gd name="T9" fmla="*/ 177 h 1547"/>
                  <a:gd name="T10" fmla="*/ 1347 w 1548"/>
                  <a:gd name="T11" fmla="*/ 254 h 1547"/>
                  <a:gd name="T12" fmla="*/ 1415 w 1548"/>
                  <a:gd name="T13" fmla="*/ 341 h 1547"/>
                  <a:gd name="T14" fmla="*/ 1471 w 1548"/>
                  <a:gd name="T15" fmla="*/ 439 h 1547"/>
                  <a:gd name="T16" fmla="*/ 1514 w 1548"/>
                  <a:gd name="T17" fmla="*/ 544 h 1547"/>
                  <a:gd name="T18" fmla="*/ 1539 w 1548"/>
                  <a:gd name="T19" fmla="*/ 655 h 1547"/>
                  <a:gd name="T20" fmla="*/ 1548 w 1548"/>
                  <a:gd name="T21" fmla="*/ 774 h 1547"/>
                  <a:gd name="T22" fmla="*/ 1539 w 1548"/>
                  <a:gd name="T23" fmla="*/ 891 h 1547"/>
                  <a:gd name="T24" fmla="*/ 1514 w 1548"/>
                  <a:gd name="T25" fmla="*/ 1003 h 1547"/>
                  <a:gd name="T26" fmla="*/ 1471 w 1548"/>
                  <a:gd name="T27" fmla="*/ 1109 h 1547"/>
                  <a:gd name="T28" fmla="*/ 1415 w 1548"/>
                  <a:gd name="T29" fmla="*/ 1206 h 1547"/>
                  <a:gd name="T30" fmla="*/ 1347 w 1548"/>
                  <a:gd name="T31" fmla="*/ 1294 h 1547"/>
                  <a:gd name="T32" fmla="*/ 1266 w 1548"/>
                  <a:gd name="T33" fmla="*/ 1370 h 1547"/>
                  <a:gd name="T34" fmla="*/ 1176 w 1548"/>
                  <a:gd name="T35" fmla="*/ 1435 h 1547"/>
                  <a:gd name="T36" fmla="*/ 1076 w 1548"/>
                  <a:gd name="T37" fmla="*/ 1486 h 1547"/>
                  <a:gd name="T38" fmla="*/ 967 w 1548"/>
                  <a:gd name="T39" fmla="*/ 1523 h 1547"/>
                  <a:gd name="T40" fmla="*/ 853 w 1548"/>
                  <a:gd name="T41" fmla="*/ 1543 h 1547"/>
                  <a:gd name="T42" fmla="*/ 735 w 1548"/>
                  <a:gd name="T43" fmla="*/ 1546 h 1547"/>
                  <a:gd name="T44" fmla="*/ 618 w 1548"/>
                  <a:gd name="T45" fmla="*/ 1531 h 1547"/>
                  <a:gd name="T46" fmla="*/ 509 w 1548"/>
                  <a:gd name="T47" fmla="*/ 1500 h 1547"/>
                  <a:gd name="T48" fmla="*/ 405 w 1548"/>
                  <a:gd name="T49" fmla="*/ 1453 h 1547"/>
                  <a:gd name="T50" fmla="*/ 311 w 1548"/>
                  <a:gd name="T51" fmla="*/ 1393 h 1547"/>
                  <a:gd name="T52" fmla="*/ 227 w 1548"/>
                  <a:gd name="T53" fmla="*/ 1320 h 1547"/>
                  <a:gd name="T54" fmla="*/ 154 w 1548"/>
                  <a:gd name="T55" fmla="*/ 1237 h 1547"/>
                  <a:gd name="T56" fmla="*/ 94 w 1548"/>
                  <a:gd name="T57" fmla="*/ 1142 h 1547"/>
                  <a:gd name="T58" fmla="*/ 48 w 1548"/>
                  <a:gd name="T59" fmla="*/ 1040 h 1547"/>
                  <a:gd name="T60" fmla="*/ 16 w 1548"/>
                  <a:gd name="T61" fmla="*/ 929 h 1547"/>
                  <a:gd name="T62" fmla="*/ 1 w 1548"/>
                  <a:gd name="T63" fmla="*/ 814 h 1547"/>
                  <a:gd name="T64" fmla="*/ 5 w 1548"/>
                  <a:gd name="T65" fmla="*/ 694 h 1547"/>
                  <a:gd name="T66" fmla="*/ 25 w 1548"/>
                  <a:gd name="T67" fmla="*/ 580 h 1547"/>
                  <a:gd name="T68" fmla="*/ 62 w 1548"/>
                  <a:gd name="T69" fmla="*/ 473 h 1547"/>
                  <a:gd name="T70" fmla="*/ 113 w 1548"/>
                  <a:gd name="T71" fmla="*/ 373 h 1547"/>
                  <a:gd name="T72" fmla="*/ 177 w 1548"/>
                  <a:gd name="T73" fmla="*/ 281 h 1547"/>
                  <a:gd name="T74" fmla="*/ 254 w 1548"/>
                  <a:gd name="T75" fmla="*/ 202 h 1547"/>
                  <a:gd name="T76" fmla="*/ 341 w 1548"/>
                  <a:gd name="T77" fmla="*/ 132 h 1547"/>
                  <a:gd name="T78" fmla="*/ 439 w 1548"/>
                  <a:gd name="T79" fmla="*/ 76 h 1547"/>
                  <a:gd name="T80" fmla="*/ 544 w 1548"/>
                  <a:gd name="T81" fmla="*/ 35 h 1547"/>
                  <a:gd name="T82" fmla="*/ 656 w 1548"/>
                  <a:gd name="T83" fmla="*/ 9 h 1547"/>
                  <a:gd name="T84" fmla="*/ 774 w 1548"/>
                  <a:gd name="T85" fmla="*/ 0 h 1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48" h="1547">
                    <a:moveTo>
                      <a:pt x="774" y="0"/>
                    </a:moveTo>
                    <a:lnTo>
                      <a:pt x="814" y="1"/>
                    </a:lnTo>
                    <a:lnTo>
                      <a:pt x="853" y="4"/>
                    </a:lnTo>
                    <a:lnTo>
                      <a:pt x="892" y="9"/>
                    </a:lnTo>
                    <a:lnTo>
                      <a:pt x="930" y="16"/>
                    </a:lnTo>
                    <a:lnTo>
                      <a:pt x="967" y="25"/>
                    </a:lnTo>
                    <a:lnTo>
                      <a:pt x="1004" y="35"/>
                    </a:lnTo>
                    <a:lnTo>
                      <a:pt x="1040" y="47"/>
                    </a:lnTo>
                    <a:lnTo>
                      <a:pt x="1076" y="61"/>
                    </a:lnTo>
                    <a:lnTo>
                      <a:pt x="1110" y="76"/>
                    </a:lnTo>
                    <a:lnTo>
                      <a:pt x="1143" y="93"/>
                    </a:lnTo>
                    <a:lnTo>
                      <a:pt x="1176" y="112"/>
                    </a:lnTo>
                    <a:lnTo>
                      <a:pt x="1207" y="132"/>
                    </a:lnTo>
                    <a:lnTo>
                      <a:pt x="1238" y="154"/>
                    </a:lnTo>
                    <a:lnTo>
                      <a:pt x="1266" y="177"/>
                    </a:lnTo>
                    <a:lnTo>
                      <a:pt x="1295" y="202"/>
                    </a:lnTo>
                    <a:lnTo>
                      <a:pt x="1321" y="227"/>
                    </a:lnTo>
                    <a:lnTo>
                      <a:pt x="1347" y="254"/>
                    </a:lnTo>
                    <a:lnTo>
                      <a:pt x="1371" y="281"/>
                    </a:lnTo>
                    <a:lnTo>
                      <a:pt x="1394" y="311"/>
                    </a:lnTo>
                    <a:lnTo>
                      <a:pt x="1415" y="341"/>
                    </a:lnTo>
                    <a:lnTo>
                      <a:pt x="1436" y="373"/>
                    </a:lnTo>
                    <a:lnTo>
                      <a:pt x="1454" y="405"/>
                    </a:lnTo>
                    <a:lnTo>
                      <a:pt x="1471" y="439"/>
                    </a:lnTo>
                    <a:lnTo>
                      <a:pt x="1487" y="473"/>
                    </a:lnTo>
                    <a:lnTo>
                      <a:pt x="1501" y="507"/>
                    </a:lnTo>
                    <a:lnTo>
                      <a:pt x="1514" y="544"/>
                    </a:lnTo>
                    <a:lnTo>
                      <a:pt x="1524" y="580"/>
                    </a:lnTo>
                    <a:lnTo>
                      <a:pt x="1532" y="618"/>
                    </a:lnTo>
                    <a:lnTo>
                      <a:pt x="1539" y="655"/>
                    </a:lnTo>
                    <a:lnTo>
                      <a:pt x="1544" y="694"/>
                    </a:lnTo>
                    <a:lnTo>
                      <a:pt x="1547" y="734"/>
                    </a:lnTo>
                    <a:lnTo>
                      <a:pt x="1548" y="774"/>
                    </a:lnTo>
                    <a:lnTo>
                      <a:pt x="1547" y="814"/>
                    </a:lnTo>
                    <a:lnTo>
                      <a:pt x="1544" y="853"/>
                    </a:lnTo>
                    <a:lnTo>
                      <a:pt x="1539" y="891"/>
                    </a:lnTo>
                    <a:lnTo>
                      <a:pt x="1532" y="929"/>
                    </a:lnTo>
                    <a:lnTo>
                      <a:pt x="1524" y="967"/>
                    </a:lnTo>
                    <a:lnTo>
                      <a:pt x="1514" y="1003"/>
                    </a:lnTo>
                    <a:lnTo>
                      <a:pt x="1501" y="1040"/>
                    </a:lnTo>
                    <a:lnTo>
                      <a:pt x="1487" y="1075"/>
                    </a:lnTo>
                    <a:lnTo>
                      <a:pt x="1471" y="1109"/>
                    </a:lnTo>
                    <a:lnTo>
                      <a:pt x="1454" y="1142"/>
                    </a:lnTo>
                    <a:lnTo>
                      <a:pt x="1436" y="1174"/>
                    </a:lnTo>
                    <a:lnTo>
                      <a:pt x="1415" y="1206"/>
                    </a:lnTo>
                    <a:lnTo>
                      <a:pt x="1394" y="1237"/>
                    </a:lnTo>
                    <a:lnTo>
                      <a:pt x="1371" y="1265"/>
                    </a:lnTo>
                    <a:lnTo>
                      <a:pt x="1347" y="1294"/>
                    </a:lnTo>
                    <a:lnTo>
                      <a:pt x="1321" y="1320"/>
                    </a:lnTo>
                    <a:lnTo>
                      <a:pt x="1295" y="1346"/>
                    </a:lnTo>
                    <a:lnTo>
                      <a:pt x="1266" y="1370"/>
                    </a:lnTo>
                    <a:lnTo>
                      <a:pt x="1238" y="1393"/>
                    </a:lnTo>
                    <a:lnTo>
                      <a:pt x="1207" y="1415"/>
                    </a:lnTo>
                    <a:lnTo>
                      <a:pt x="1176" y="1435"/>
                    </a:lnTo>
                    <a:lnTo>
                      <a:pt x="1143" y="1453"/>
                    </a:lnTo>
                    <a:lnTo>
                      <a:pt x="1110" y="1470"/>
                    </a:lnTo>
                    <a:lnTo>
                      <a:pt x="1076" y="1486"/>
                    </a:lnTo>
                    <a:lnTo>
                      <a:pt x="1040" y="1500"/>
                    </a:lnTo>
                    <a:lnTo>
                      <a:pt x="1004" y="1513"/>
                    </a:lnTo>
                    <a:lnTo>
                      <a:pt x="967" y="1523"/>
                    </a:lnTo>
                    <a:lnTo>
                      <a:pt x="930" y="1531"/>
                    </a:lnTo>
                    <a:lnTo>
                      <a:pt x="892" y="1538"/>
                    </a:lnTo>
                    <a:lnTo>
                      <a:pt x="853" y="1543"/>
                    </a:lnTo>
                    <a:lnTo>
                      <a:pt x="814" y="1546"/>
                    </a:lnTo>
                    <a:lnTo>
                      <a:pt x="774" y="1547"/>
                    </a:lnTo>
                    <a:lnTo>
                      <a:pt x="735" y="1546"/>
                    </a:lnTo>
                    <a:lnTo>
                      <a:pt x="695" y="1543"/>
                    </a:lnTo>
                    <a:lnTo>
                      <a:pt x="656" y="1538"/>
                    </a:lnTo>
                    <a:lnTo>
                      <a:pt x="618" y="1531"/>
                    </a:lnTo>
                    <a:lnTo>
                      <a:pt x="581" y="1523"/>
                    </a:lnTo>
                    <a:lnTo>
                      <a:pt x="544" y="1513"/>
                    </a:lnTo>
                    <a:lnTo>
                      <a:pt x="509" y="1500"/>
                    </a:lnTo>
                    <a:lnTo>
                      <a:pt x="473" y="1486"/>
                    </a:lnTo>
                    <a:lnTo>
                      <a:pt x="439" y="1470"/>
                    </a:lnTo>
                    <a:lnTo>
                      <a:pt x="405" y="1453"/>
                    </a:lnTo>
                    <a:lnTo>
                      <a:pt x="373" y="1435"/>
                    </a:lnTo>
                    <a:lnTo>
                      <a:pt x="341" y="1415"/>
                    </a:lnTo>
                    <a:lnTo>
                      <a:pt x="311" y="1393"/>
                    </a:lnTo>
                    <a:lnTo>
                      <a:pt x="282" y="1370"/>
                    </a:lnTo>
                    <a:lnTo>
                      <a:pt x="254" y="1346"/>
                    </a:lnTo>
                    <a:lnTo>
                      <a:pt x="227" y="1320"/>
                    </a:lnTo>
                    <a:lnTo>
                      <a:pt x="202" y="1294"/>
                    </a:lnTo>
                    <a:lnTo>
                      <a:pt x="177" y="1265"/>
                    </a:lnTo>
                    <a:lnTo>
                      <a:pt x="154" y="1237"/>
                    </a:lnTo>
                    <a:lnTo>
                      <a:pt x="132" y="1206"/>
                    </a:lnTo>
                    <a:lnTo>
                      <a:pt x="113" y="1174"/>
                    </a:lnTo>
                    <a:lnTo>
                      <a:pt x="94" y="1142"/>
                    </a:lnTo>
                    <a:lnTo>
                      <a:pt x="76" y="1109"/>
                    </a:lnTo>
                    <a:lnTo>
                      <a:pt x="62" y="1075"/>
                    </a:lnTo>
                    <a:lnTo>
                      <a:pt x="48" y="1040"/>
                    </a:lnTo>
                    <a:lnTo>
                      <a:pt x="35" y="1003"/>
                    </a:lnTo>
                    <a:lnTo>
                      <a:pt x="25" y="967"/>
                    </a:lnTo>
                    <a:lnTo>
                      <a:pt x="16" y="929"/>
                    </a:lnTo>
                    <a:lnTo>
                      <a:pt x="9" y="891"/>
                    </a:lnTo>
                    <a:lnTo>
                      <a:pt x="5" y="853"/>
                    </a:lnTo>
                    <a:lnTo>
                      <a:pt x="1" y="814"/>
                    </a:lnTo>
                    <a:lnTo>
                      <a:pt x="0" y="774"/>
                    </a:lnTo>
                    <a:lnTo>
                      <a:pt x="1" y="734"/>
                    </a:lnTo>
                    <a:lnTo>
                      <a:pt x="5" y="694"/>
                    </a:lnTo>
                    <a:lnTo>
                      <a:pt x="9" y="655"/>
                    </a:lnTo>
                    <a:lnTo>
                      <a:pt x="16" y="618"/>
                    </a:lnTo>
                    <a:lnTo>
                      <a:pt x="25" y="580"/>
                    </a:lnTo>
                    <a:lnTo>
                      <a:pt x="35" y="544"/>
                    </a:lnTo>
                    <a:lnTo>
                      <a:pt x="48" y="507"/>
                    </a:lnTo>
                    <a:lnTo>
                      <a:pt x="62" y="473"/>
                    </a:lnTo>
                    <a:lnTo>
                      <a:pt x="76" y="439"/>
                    </a:lnTo>
                    <a:lnTo>
                      <a:pt x="94" y="405"/>
                    </a:lnTo>
                    <a:lnTo>
                      <a:pt x="113" y="373"/>
                    </a:lnTo>
                    <a:lnTo>
                      <a:pt x="132" y="341"/>
                    </a:lnTo>
                    <a:lnTo>
                      <a:pt x="154" y="311"/>
                    </a:lnTo>
                    <a:lnTo>
                      <a:pt x="177" y="281"/>
                    </a:lnTo>
                    <a:lnTo>
                      <a:pt x="202" y="254"/>
                    </a:lnTo>
                    <a:lnTo>
                      <a:pt x="227" y="227"/>
                    </a:lnTo>
                    <a:lnTo>
                      <a:pt x="254" y="202"/>
                    </a:lnTo>
                    <a:lnTo>
                      <a:pt x="282" y="177"/>
                    </a:lnTo>
                    <a:lnTo>
                      <a:pt x="311" y="154"/>
                    </a:lnTo>
                    <a:lnTo>
                      <a:pt x="341" y="132"/>
                    </a:lnTo>
                    <a:lnTo>
                      <a:pt x="373" y="112"/>
                    </a:lnTo>
                    <a:lnTo>
                      <a:pt x="405" y="93"/>
                    </a:lnTo>
                    <a:lnTo>
                      <a:pt x="439" y="76"/>
                    </a:lnTo>
                    <a:lnTo>
                      <a:pt x="473" y="61"/>
                    </a:lnTo>
                    <a:lnTo>
                      <a:pt x="509" y="47"/>
                    </a:lnTo>
                    <a:lnTo>
                      <a:pt x="544" y="35"/>
                    </a:lnTo>
                    <a:lnTo>
                      <a:pt x="581" y="25"/>
                    </a:lnTo>
                    <a:lnTo>
                      <a:pt x="618" y="16"/>
                    </a:lnTo>
                    <a:lnTo>
                      <a:pt x="656" y="9"/>
                    </a:lnTo>
                    <a:lnTo>
                      <a:pt x="695" y="4"/>
                    </a:lnTo>
                    <a:lnTo>
                      <a:pt x="735" y="1"/>
                    </a:lnTo>
                    <a:lnTo>
                      <a:pt x="77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35">
                <a:extLst>
                  <a:ext uri="{FF2B5EF4-FFF2-40B4-BE49-F238E27FC236}">
                    <a16:creationId xmlns="" xmlns:a16="http://schemas.microsoft.com/office/drawing/2014/main" id="{9C09FCBC-253D-4B42-8242-E4B2B46C6B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59071" y="5211540"/>
                <a:ext cx="137606" cy="137606"/>
              </a:xfrm>
              <a:custGeom>
                <a:avLst/>
                <a:gdLst>
                  <a:gd name="T0" fmla="*/ 470 w 608"/>
                  <a:gd name="T1" fmla="*/ 1 h 609"/>
                  <a:gd name="T2" fmla="*/ 514 w 608"/>
                  <a:gd name="T3" fmla="*/ 13 h 609"/>
                  <a:gd name="T4" fmla="*/ 552 w 608"/>
                  <a:gd name="T5" fmla="*/ 36 h 609"/>
                  <a:gd name="T6" fmla="*/ 563 w 608"/>
                  <a:gd name="T7" fmla="*/ 46 h 609"/>
                  <a:gd name="T8" fmla="*/ 589 w 608"/>
                  <a:gd name="T9" fmla="*/ 81 h 609"/>
                  <a:gd name="T10" fmla="*/ 604 w 608"/>
                  <a:gd name="T11" fmla="*/ 123 h 609"/>
                  <a:gd name="T12" fmla="*/ 608 w 608"/>
                  <a:gd name="T13" fmla="*/ 455 h 609"/>
                  <a:gd name="T14" fmla="*/ 601 w 608"/>
                  <a:gd name="T15" fmla="*/ 501 h 609"/>
                  <a:gd name="T16" fmla="*/ 581 w 608"/>
                  <a:gd name="T17" fmla="*/ 541 h 609"/>
                  <a:gd name="T18" fmla="*/ 552 w 608"/>
                  <a:gd name="T19" fmla="*/ 574 h 609"/>
                  <a:gd name="T20" fmla="*/ 514 w 608"/>
                  <a:gd name="T21" fmla="*/ 597 h 609"/>
                  <a:gd name="T22" fmla="*/ 470 w 608"/>
                  <a:gd name="T23" fmla="*/ 608 h 609"/>
                  <a:gd name="T24" fmla="*/ 138 w 608"/>
                  <a:gd name="T25" fmla="*/ 608 h 609"/>
                  <a:gd name="T26" fmla="*/ 93 w 608"/>
                  <a:gd name="T27" fmla="*/ 597 h 609"/>
                  <a:gd name="T28" fmla="*/ 55 w 608"/>
                  <a:gd name="T29" fmla="*/ 574 h 609"/>
                  <a:gd name="T30" fmla="*/ 35 w 608"/>
                  <a:gd name="T31" fmla="*/ 553 h 609"/>
                  <a:gd name="T32" fmla="*/ 11 w 608"/>
                  <a:gd name="T33" fmla="*/ 514 h 609"/>
                  <a:gd name="T34" fmla="*/ 0 w 608"/>
                  <a:gd name="T35" fmla="*/ 471 h 609"/>
                  <a:gd name="T36" fmla="*/ 0 w 608"/>
                  <a:gd name="T37" fmla="*/ 138 h 609"/>
                  <a:gd name="T38" fmla="*/ 11 w 608"/>
                  <a:gd name="T39" fmla="*/ 95 h 609"/>
                  <a:gd name="T40" fmla="*/ 35 w 608"/>
                  <a:gd name="T41" fmla="*/ 57 h 609"/>
                  <a:gd name="T42" fmla="*/ 67 w 608"/>
                  <a:gd name="T43" fmla="*/ 28 h 609"/>
                  <a:gd name="T44" fmla="*/ 107 w 608"/>
                  <a:gd name="T45" fmla="*/ 8 h 609"/>
                  <a:gd name="T46" fmla="*/ 152 w 608"/>
                  <a:gd name="T47" fmla="*/ 0 h 609"/>
                  <a:gd name="T48" fmla="*/ 143 w 608"/>
                  <a:gd name="T49" fmla="*/ 61 h 609"/>
                  <a:gd name="T50" fmla="*/ 116 w 608"/>
                  <a:gd name="T51" fmla="*/ 68 h 609"/>
                  <a:gd name="T52" fmla="*/ 93 w 608"/>
                  <a:gd name="T53" fmla="*/ 81 h 609"/>
                  <a:gd name="T54" fmla="*/ 75 w 608"/>
                  <a:gd name="T55" fmla="*/ 102 h 609"/>
                  <a:gd name="T56" fmla="*/ 62 w 608"/>
                  <a:gd name="T57" fmla="*/ 127 h 609"/>
                  <a:gd name="T58" fmla="*/ 58 w 608"/>
                  <a:gd name="T59" fmla="*/ 154 h 609"/>
                  <a:gd name="T60" fmla="*/ 60 w 608"/>
                  <a:gd name="T61" fmla="*/ 475 h 609"/>
                  <a:gd name="T62" fmla="*/ 69 w 608"/>
                  <a:gd name="T63" fmla="*/ 501 h 609"/>
                  <a:gd name="T64" fmla="*/ 86 w 608"/>
                  <a:gd name="T65" fmla="*/ 522 h 609"/>
                  <a:gd name="T66" fmla="*/ 108 w 608"/>
                  <a:gd name="T67" fmla="*/ 538 h 609"/>
                  <a:gd name="T68" fmla="*/ 134 w 608"/>
                  <a:gd name="T69" fmla="*/ 547 h 609"/>
                  <a:gd name="T70" fmla="*/ 454 w 608"/>
                  <a:gd name="T71" fmla="*/ 550 h 609"/>
                  <a:gd name="T72" fmla="*/ 482 w 608"/>
                  <a:gd name="T73" fmla="*/ 545 h 609"/>
                  <a:gd name="T74" fmla="*/ 507 w 608"/>
                  <a:gd name="T75" fmla="*/ 534 h 609"/>
                  <a:gd name="T76" fmla="*/ 527 w 608"/>
                  <a:gd name="T77" fmla="*/ 516 h 609"/>
                  <a:gd name="T78" fmla="*/ 541 w 608"/>
                  <a:gd name="T79" fmla="*/ 492 h 609"/>
                  <a:gd name="T80" fmla="*/ 548 w 608"/>
                  <a:gd name="T81" fmla="*/ 465 h 609"/>
                  <a:gd name="T82" fmla="*/ 548 w 608"/>
                  <a:gd name="T83" fmla="*/ 145 h 609"/>
                  <a:gd name="T84" fmla="*/ 541 w 608"/>
                  <a:gd name="T85" fmla="*/ 118 h 609"/>
                  <a:gd name="T86" fmla="*/ 527 w 608"/>
                  <a:gd name="T87" fmla="*/ 94 h 609"/>
                  <a:gd name="T88" fmla="*/ 514 w 608"/>
                  <a:gd name="T89" fmla="*/ 81 h 609"/>
                  <a:gd name="T90" fmla="*/ 491 w 608"/>
                  <a:gd name="T91" fmla="*/ 68 h 609"/>
                  <a:gd name="T92" fmla="*/ 464 w 608"/>
                  <a:gd name="T93" fmla="*/ 6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08" h="609">
                    <a:moveTo>
                      <a:pt x="152" y="0"/>
                    </a:moveTo>
                    <a:lnTo>
                      <a:pt x="454" y="0"/>
                    </a:lnTo>
                    <a:lnTo>
                      <a:pt x="470" y="1"/>
                    </a:lnTo>
                    <a:lnTo>
                      <a:pt x="484" y="4"/>
                    </a:lnTo>
                    <a:lnTo>
                      <a:pt x="499" y="8"/>
                    </a:lnTo>
                    <a:lnTo>
                      <a:pt x="514" y="13"/>
                    </a:lnTo>
                    <a:lnTo>
                      <a:pt x="527" y="20"/>
                    </a:lnTo>
                    <a:lnTo>
                      <a:pt x="539" y="28"/>
                    </a:lnTo>
                    <a:lnTo>
                      <a:pt x="552" y="36"/>
                    </a:lnTo>
                    <a:lnTo>
                      <a:pt x="562" y="46"/>
                    </a:lnTo>
                    <a:lnTo>
                      <a:pt x="562" y="46"/>
                    </a:lnTo>
                    <a:lnTo>
                      <a:pt x="563" y="46"/>
                    </a:lnTo>
                    <a:lnTo>
                      <a:pt x="572" y="57"/>
                    </a:lnTo>
                    <a:lnTo>
                      <a:pt x="581" y="69"/>
                    </a:lnTo>
                    <a:lnTo>
                      <a:pt x="589" y="81"/>
                    </a:lnTo>
                    <a:lnTo>
                      <a:pt x="595" y="95"/>
                    </a:lnTo>
                    <a:lnTo>
                      <a:pt x="601" y="109"/>
                    </a:lnTo>
                    <a:lnTo>
                      <a:pt x="604" y="123"/>
                    </a:lnTo>
                    <a:lnTo>
                      <a:pt x="606" y="138"/>
                    </a:lnTo>
                    <a:lnTo>
                      <a:pt x="608" y="154"/>
                    </a:lnTo>
                    <a:lnTo>
                      <a:pt x="608" y="455"/>
                    </a:lnTo>
                    <a:lnTo>
                      <a:pt x="606" y="471"/>
                    </a:lnTo>
                    <a:lnTo>
                      <a:pt x="604" y="486"/>
                    </a:lnTo>
                    <a:lnTo>
                      <a:pt x="601" y="501"/>
                    </a:lnTo>
                    <a:lnTo>
                      <a:pt x="595" y="514"/>
                    </a:lnTo>
                    <a:lnTo>
                      <a:pt x="589" y="528"/>
                    </a:lnTo>
                    <a:lnTo>
                      <a:pt x="581" y="541"/>
                    </a:lnTo>
                    <a:lnTo>
                      <a:pt x="572" y="553"/>
                    </a:lnTo>
                    <a:lnTo>
                      <a:pt x="563" y="563"/>
                    </a:lnTo>
                    <a:lnTo>
                      <a:pt x="552" y="574"/>
                    </a:lnTo>
                    <a:lnTo>
                      <a:pt x="540" y="583"/>
                    </a:lnTo>
                    <a:lnTo>
                      <a:pt x="527" y="590"/>
                    </a:lnTo>
                    <a:lnTo>
                      <a:pt x="514" y="597"/>
                    </a:lnTo>
                    <a:lnTo>
                      <a:pt x="499" y="602"/>
                    </a:lnTo>
                    <a:lnTo>
                      <a:pt x="484" y="606"/>
                    </a:lnTo>
                    <a:lnTo>
                      <a:pt x="470" y="608"/>
                    </a:lnTo>
                    <a:lnTo>
                      <a:pt x="454" y="609"/>
                    </a:lnTo>
                    <a:lnTo>
                      <a:pt x="152" y="609"/>
                    </a:lnTo>
                    <a:lnTo>
                      <a:pt x="138" y="608"/>
                    </a:lnTo>
                    <a:lnTo>
                      <a:pt x="122" y="606"/>
                    </a:lnTo>
                    <a:lnTo>
                      <a:pt x="108" y="602"/>
                    </a:lnTo>
                    <a:lnTo>
                      <a:pt x="93" y="597"/>
                    </a:lnTo>
                    <a:lnTo>
                      <a:pt x="79" y="590"/>
                    </a:lnTo>
                    <a:lnTo>
                      <a:pt x="67" y="583"/>
                    </a:lnTo>
                    <a:lnTo>
                      <a:pt x="55" y="574"/>
                    </a:lnTo>
                    <a:lnTo>
                      <a:pt x="44" y="563"/>
                    </a:lnTo>
                    <a:lnTo>
                      <a:pt x="44" y="563"/>
                    </a:lnTo>
                    <a:lnTo>
                      <a:pt x="35" y="553"/>
                    </a:lnTo>
                    <a:lnTo>
                      <a:pt x="26" y="541"/>
                    </a:lnTo>
                    <a:lnTo>
                      <a:pt x="18" y="528"/>
                    </a:lnTo>
                    <a:lnTo>
                      <a:pt x="11" y="514"/>
                    </a:lnTo>
                    <a:lnTo>
                      <a:pt x="6" y="501"/>
                    </a:lnTo>
                    <a:lnTo>
                      <a:pt x="2" y="486"/>
                    </a:lnTo>
                    <a:lnTo>
                      <a:pt x="0" y="471"/>
                    </a:lnTo>
                    <a:lnTo>
                      <a:pt x="0" y="455"/>
                    </a:lnTo>
                    <a:lnTo>
                      <a:pt x="0" y="154"/>
                    </a:lnTo>
                    <a:lnTo>
                      <a:pt x="0" y="138"/>
                    </a:lnTo>
                    <a:lnTo>
                      <a:pt x="2" y="123"/>
                    </a:lnTo>
                    <a:lnTo>
                      <a:pt x="6" y="109"/>
                    </a:lnTo>
                    <a:lnTo>
                      <a:pt x="11" y="95"/>
                    </a:lnTo>
                    <a:lnTo>
                      <a:pt x="18" y="81"/>
                    </a:lnTo>
                    <a:lnTo>
                      <a:pt x="26" y="69"/>
                    </a:lnTo>
                    <a:lnTo>
                      <a:pt x="35" y="57"/>
                    </a:lnTo>
                    <a:lnTo>
                      <a:pt x="44" y="46"/>
                    </a:lnTo>
                    <a:lnTo>
                      <a:pt x="55" y="36"/>
                    </a:lnTo>
                    <a:lnTo>
                      <a:pt x="67" y="28"/>
                    </a:lnTo>
                    <a:lnTo>
                      <a:pt x="79" y="20"/>
                    </a:lnTo>
                    <a:lnTo>
                      <a:pt x="93" y="13"/>
                    </a:lnTo>
                    <a:lnTo>
                      <a:pt x="107" y="8"/>
                    </a:lnTo>
                    <a:lnTo>
                      <a:pt x="122" y="4"/>
                    </a:lnTo>
                    <a:lnTo>
                      <a:pt x="138" y="1"/>
                    </a:lnTo>
                    <a:lnTo>
                      <a:pt x="152" y="0"/>
                    </a:lnTo>
                    <a:close/>
                    <a:moveTo>
                      <a:pt x="454" y="60"/>
                    </a:moveTo>
                    <a:lnTo>
                      <a:pt x="152" y="60"/>
                    </a:lnTo>
                    <a:lnTo>
                      <a:pt x="143" y="61"/>
                    </a:lnTo>
                    <a:lnTo>
                      <a:pt x="134" y="62"/>
                    </a:lnTo>
                    <a:lnTo>
                      <a:pt x="125" y="64"/>
                    </a:lnTo>
                    <a:lnTo>
                      <a:pt x="116" y="68"/>
                    </a:lnTo>
                    <a:lnTo>
                      <a:pt x="108" y="71"/>
                    </a:lnTo>
                    <a:lnTo>
                      <a:pt x="100" y="76"/>
                    </a:lnTo>
                    <a:lnTo>
                      <a:pt x="93" y="81"/>
                    </a:lnTo>
                    <a:lnTo>
                      <a:pt x="86" y="88"/>
                    </a:lnTo>
                    <a:lnTo>
                      <a:pt x="79" y="94"/>
                    </a:lnTo>
                    <a:lnTo>
                      <a:pt x="75" y="102"/>
                    </a:lnTo>
                    <a:lnTo>
                      <a:pt x="69" y="110"/>
                    </a:lnTo>
                    <a:lnTo>
                      <a:pt x="66" y="118"/>
                    </a:lnTo>
                    <a:lnTo>
                      <a:pt x="62" y="127"/>
                    </a:lnTo>
                    <a:lnTo>
                      <a:pt x="60" y="135"/>
                    </a:lnTo>
                    <a:lnTo>
                      <a:pt x="59" y="145"/>
                    </a:lnTo>
                    <a:lnTo>
                      <a:pt x="58" y="154"/>
                    </a:lnTo>
                    <a:lnTo>
                      <a:pt x="58" y="455"/>
                    </a:lnTo>
                    <a:lnTo>
                      <a:pt x="59" y="465"/>
                    </a:lnTo>
                    <a:lnTo>
                      <a:pt x="60" y="475"/>
                    </a:lnTo>
                    <a:lnTo>
                      <a:pt x="62" y="484"/>
                    </a:lnTo>
                    <a:lnTo>
                      <a:pt x="66" y="492"/>
                    </a:lnTo>
                    <a:lnTo>
                      <a:pt x="69" y="501"/>
                    </a:lnTo>
                    <a:lnTo>
                      <a:pt x="75" y="509"/>
                    </a:lnTo>
                    <a:lnTo>
                      <a:pt x="79" y="516"/>
                    </a:lnTo>
                    <a:lnTo>
                      <a:pt x="86" y="522"/>
                    </a:lnTo>
                    <a:lnTo>
                      <a:pt x="93" y="528"/>
                    </a:lnTo>
                    <a:lnTo>
                      <a:pt x="100" y="534"/>
                    </a:lnTo>
                    <a:lnTo>
                      <a:pt x="108" y="538"/>
                    </a:lnTo>
                    <a:lnTo>
                      <a:pt x="116" y="543"/>
                    </a:lnTo>
                    <a:lnTo>
                      <a:pt x="125" y="545"/>
                    </a:lnTo>
                    <a:lnTo>
                      <a:pt x="134" y="547"/>
                    </a:lnTo>
                    <a:lnTo>
                      <a:pt x="143" y="550"/>
                    </a:lnTo>
                    <a:lnTo>
                      <a:pt x="152" y="550"/>
                    </a:lnTo>
                    <a:lnTo>
                      <a:pt x="454" y="550"/>
                    </a:lnTo>
                    <a:lnTo>
                      <a:pt x="464" y="550"/>
                    </a:lnTo>
                    <a:lnTo>
                      <a:pt x="473" y="547"/>
                    </a:lnTo>
                    <a:lnTo>
                      <a:pt x="482" y="545"/>
                    </a:lnTo>
                    <a:lnTo>
                      <a:pt x="491" y="543"/>
                    </a:lnTo>
                    <a:lnTo>
                      <a:pt x="499" y="538"/>
                    </a:lnTo>
                    <a:lnTo>
                      <a:pt x="507" y="534"/>
                    </a:lnTo>
                    <a:lnTo>
                      <a:pt x="514" y="528"/>
                    </a:lnTo>
                    <a:lnTo>
                      <a:pt x="521" y="522"/>
                    </a:lnTo>
                    <a:lnTo>
                      <a:pt x="527" y="516"/>
                    </a:lnTo>
                    <a:lnTo>
                      <a:pt x="532" y="508"/>
                    </a:lnTo>
                    <a:lnTo>
                      <a:pt x="537" y="501"/>
                    </a:lnTo>
                    <a:lnTo>
                      <a:pt x="541" y="492"/>
                    </a:lnTo>
                    <a:lnTo>
                      <a:pt x="545" y="484"/>
                    </a:lnTo>
                    <a:lnTo>
                      <a:pt x="547" y="475"/>
                    </a:lnTo>
                    <a:lnTo>
                      <a:pt x="548" y="465"/>
                    </a:lnTo>
                    <a:lnTo>
                      <a:pt x="548" y="455"/>
                    </a:lnTo>
                    <a:lnTo>
                      <a:pt x="548" y="154"/>
                    </a:lnTo>
                    <a:lnTo>
                      <a:pt x="548" y="145"/>
                    </a:lnTo>
                    <a:lnTo>
                      <a:pt x="547" y="135"/>
                    </a:lnTo>
                    <a:lnTo>
                      <a:pt x="545" y="126"/>
                    </a:lnTo>
                    <a:lnTo>
                      <a:pt x="541" y="118"/>
                    </a:lnTo>
                    <a:lnTo>
                      <a:pt x="537" y="110"/>
                    </a:lnTo>
                    <a:lnTo>
                      <a:pt x="532" y="102"/>
                    </a:lnTo>
                    <a:lnTo>
                      <a:pt x="527" y="94"/>
                    </a:lnTo>
                    <a:lnTo>
                      <a:pt x="521" y="88"/>
                    </a:lnTo>
                    <a:lnTo>
                      <a:pt x="521" y="87"/>
                    </a:lnTo>
                    <a:lnTo>
                      <a:pt x="514" y="81"/>
                    </a:lnTo>
                    <a:lnTo>
                      <a:pt x="507" y="76"/>
                    </a:lnTo>
                    <a:lnTo>
                      <a:pt x="499" y="71"/>
                    </a:lnTo>
                    <a:lnTo>
                      <a:pt x="491" y="68"/>
                    </a:lnTo>
                    <a:lnTo>
                      <a:pt x="482" y="64"/>
                    </a:lnTo>
                    <a:lnTo>
                      <a:pt x="473" y="62"/>
                    </a:lnTo>
                    <a:lnTo>
                      <a:pt x="464" y="61"/>
                    </a:lnTo>
                    <a:lnTo>
                      <a:pt x="454" y="60"/>
                    </a:lnTo>
                    <a:close/>
                  </a:path>
                </a:pathLst>
              </a:custGeom>
              <a:gradFill flip="none" rotWithShape="1">
                <a:gsLst>
                  <a:gs pos="46000">
                    <a:srgbClr val="FFFFFF"/>
                  </a:gs>
                  <a:gs pos="56000">
                    <a:schemeClr val="bg1">
                      <a:alpha val="45000"/>
                    </a:schemeClr>
                  </a:gs>
                  <a:gs pos="100000">
                    <a:srgbClr val="FFFFFF"/>
                  </a:gs>
                  <a:gs pos="0">
                    <a:schemeClr val="bg1">
                      <a:alpha val="97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42">
                <a:extLst>
                  <a:ext uri="{FF2B5EF4-FFF2-40B4-BE49-F238E27FC236}">
                    <a16:creationId xmlns="" xmlns:a16="http://schemas.microsoft.com/office/drawing/2014/main" id="{4EA6CF5D-9512-4F1F-93DF-C6922956E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0539" y="5287836"/>
                <a:ext cx="371944" cy="178479"/>
              </a:xfrm>
              <a:custGeom>
                <a:avLst/>
                <a:gdLst>
                  <a:gd name="T0" fmla="*/ 1635 w 1638"/>
                  <a:gd name="T1" fmla="*/ 43 h 786"/>
                  <a:gd name="T2" fmla="*/ 1625 w 1638"/>
                  <a:gd name="T3" fmla="*/ 122 h 786"/>
                  <a:gd name="T4" fmla="*/ 1605 w 1638"/>
                  <a:gd name="T5" fmla="*/ 199 h 786"/>
                  <a:gd name="T6" fmla="*/ 1580 w 1638"/>
                  <a:gd name="T7" fmla="*/ 273 h 786"/>
                  <a:gd name="T8" fmla="*/ 1547 w 1638"/>
                  <a:gd name="T9" fmla="*/ 344 h 786"/>
                  <a:gd name="T10" fmla="*/ 1508 w 1638"/>
                  <a:gd name="T11" fmla="*/ 410 h 786"/>
                  <a:gd name="T12" fmla="*/ 1464 w 1638"/>
                  <a:gd name="T13" fmla="*/ 473 h 786"/>
                  <a:gd name="T14" fmla="*/ 1414 w 1638"/>
                  <a:gd name="T15" fmla="*/ 531 h 786"/>
                  <a:gd name="T16" fmla="*/ 1359 w 1638"/>
                  <a:gd name="T17" fmla="*/ 584 h 786"/>
                  <a:gd name="T18" fmla="*/ 1298 w 1638"/>
                  <a:gd name="T19" fmla="*/ 631 h 786"/>
                  <a:gd name="T20" fmla="*/ 1235 w 1638"/>
                  <a:gd name="T21" fmla="*/ 674 h 786"/>
                  <a:gd name="T22" fmla="*/ 1166 w 1638"/>
                  <a:gd name="T23" fmla="*/ 710 h 786"/>
                  <a:gd name="T24" fmla="*/ 1094 w 1638"/>
                  <a:gd name="T25" fmla="*/ 740 h 786"/>
                  <a:gd name="T26" fmla="*/ 1019 w 1638"/>
                  <a:gd name="T27" fmla="*/ 763 h 786"/>
                  <a:gd name="T28" fmla="*/ 940 w 1638"/>
                  <a:gd name="T29" fmla="*/ 777 h 786"/>
                  <a:gd name="T30" fmla="*/ 861 w 1638"/>
                  <a:gd name="T31" fmla="*/ 785 h 786"/>
                  <a:gd name="T32" fmla="*/ 778 w 1638"/>
                  <a:gd name="T33" fmla="*/ 785 h 786"/>
                  <a:gd name="T34" fmla="*/ 697 w 1638"/>
                  <a:gd name="T35" fmla="*/ 777 h 786"/>
                  <a:gd name="T36" fmla="*/ 619 w 1638"/>
                  <a:gd name="T37" fmla="*/ 763 h 786"/>
                  <a:gd name="T38" fmla="*/ 543 w 1638"/>
                  <a:gd name="T39" fmla="*/ 740 h 786"/>
                  <a:gd name="T40" fmla="*/ 472 w 1638"/>
                  <a:gd name="T41" fmla="*/ 710 h 786"/>
                  <a:gd name="T42" fmla="*/ 403 w 1638"/>
                  <a:gd name="T43" fmla="*/ 674 h 786"/>
                  <a:gd name="T44" fmla="*/ 338 w 1638"/>
                  <a:gd name="T45" fmla="*/ 631 h 786"/>
                  <a:gd name="T46" fmla="*/ 279 w 1638"/>
                  <a:gd name="T47" fmla="*/ 584 h 786"/>
                  <a:gd name="T48" fmla="*/ 223 w 1638"/>
                  <a:gd name="T49" fmla="*/ 530 h 786"/>
                  <a:gd name="T50" fmla="*/ 173 w 1638"/>
                  <a:gd name="T51" fmla="*/ 472 h 786"/>
                  <a:gd name="T52" fmla="*/ 128 w 1638"/>
                  <a:gd name="T53" fmla="*/ 409 h 786"/>
                  <a:gd name="T54" fmla="*/ 89 w 1638"/>
                  <a:gd name="T55" fmla="*/ 342 h 786"/>
                  <a:gd name="T56" fmla="*/ 58 w 1638"/>
                  <a:gd name="T57" fmla="*/ 271 h 786"/>
                  <a:gd name="T58" fmla="*/ 32 w 1638"/>
                  <a:gd name="T59" fmla="*/ 197 h 786"/>
                  <a:gd name="T60" fmla="*/ 14 w 1638"/>
                  <a:gd name="T61" fmla="*/ 120 h 786"/>
                  <a:gd name="T62" fmla="*/ 3 w 1638"/>
                  <a:gd name="T63" fmla="*/ 40 h 786"/>
                  <a:gd name="T64" fmla="*/ 48 w 1638"/>
                  <a:gd name="T65" fmla="*/ 6 h 786"/>
                  <a:gd name="T66" fmla="*/ 146 w 1638"/>
                  <a:gd name="T67" fmla="*/ 18 h 786"/>
                  <a:gd name="T68" fmla="*/ 246 w 1638"/>
                  <a:gd name="T69" fmla="*/ 28 h 786"/>
                  <a:gd name="T70" fmla="*/ 348 w 1638"/>
                  <a:gd name="T71" fmla="*/ 37 h 786"/>
                  <a:gd name="T72" fmla="*/ 452 w 1638"/>
                  <a:gd name="T73" fmla="*/ 44 h 786"/>
                  <a:gd name="T74" fmla="*/ 557 w 1638"/>
                  <a:gd name="T75" fmla="*/ 50 h 786"/>
                  <a:gd name="T76" fmla="*/ 664 w 1638"/>
                  <a:gd name="T77" fmla="*/ 53 h 786"/>
                  <a:gd name="T78" fmla="*/ 774 w 1638"/>
                  <a:gd name="T79" fmla="*/ 56 h 786"/>
                  <a:gd name="T80" fmla="*/ 882 w 1638"/>
                  <a:gd name="T81" fmla="*/ 56 h 786"/>
                  <a:gd name="T82" fmla="*/ 988 w 1638"/>
                  <a:gd name="T83" fmla="*/ 53 h 786"/>
                  <a:gd name="T84" fmla="*/ 1093 w 1638"/>
                  <a:gd name="T85" fmla="*/ 50 h 786"/>
                  <a:gd name="T86" fmla="*/ 1196 w 1638"/>
                  <a:gd name="T87" fmla="*/ 45 h 786"/>
                  <a:gd name="T88" fmla="*/ 1297 w 1638"/>
                  <a:gd name="T89" fmla="*/ 39 h 786"/>
                  <a:gd name="T90" fmla="*/ 1398 w 1638"/>
                  <a:gd name="T91" fmla="*/ 30 h 786"/>
                  <a:gd name="T92" fmla="*/ 1495 w 1638"/>
                  <a:gd name="T93" fmla="*/ 20 h 786"/>
                  <a:gd name="T94" fmla="*/ 1590 w 1638"/>
                  <a:gd name="T95" fmla="*/ 9 h 7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38" h="786">
                    <a:moveTo>
                      <a:pt x="1638" y="2"/>
                    </a:moveTo>
                    <a:lnTo>
                      <a:pt x="1635" y="43"/>
                    </a:lnTo>
                    <a:lnTo>
                      <a:pt x="1630" y="83"/>
                    </a:lnTo>
                    <a:lnTo>
                      <a:pt x="1625" y="122"/>
                    </a:lnTo>
                    <a:lnTo>
                      <a:pt x="1616" y="161"/>
                    </a:lnTo>
                    <a:lnTo>
                      <a:pt x="1605" y="199"/>
                    </a:lnTo>
                    <a:lnTo>
                      <a:pt x="1594" y="237"/>
                    </a:lnTo>
                    <a:lnTo>
                      <a:pt x="1580" y="273"/>
                    </a:lnTo>
                    <a:lnTo>
                      <a:pt x="1564" y="309"/>
                    </a:lnTo>
                    <a:lnTo>
                      <a:pt x="1547" y="344"/>
                    </a:lnTo>
                    <a:lnTo>
                      <a:pt x="1529" y="377"/>
                    </a:lnTo>
                    <a:lnTo>
                      <a:pt x="1508" y="410"/>
                    </a:lnTo>
                    <a:lnTo>
                      <a:pt x="1488" y="442"/>
                    </a:lnTo>
                    <a:lnTo>
                      <a:pt x="1464" y="473"/>
                    </a:lnTo>
                    <a:lnTo>
                      <a:pt x="1440" y="503"/>
                    </a:lnTo>
                    <a:lnTo>
                      <a:pt x="1414" y="531"/>
                    </a:lnTo>
                    <a:lnTo>
                      <a:pt x="1387" y="558"/>
                    </a:lnTo>
                    <a:lnTo>
                      <a:pt x="1359" y="584"/>
                    </a:lnTo>
                    <a:lnTo>
                      <a:pt x="1329" y="609"/>
                    </a:lnTo>
                    <a:lnTo>
                      <a:pt x="1298" y="631"/>
                    </a:lnTo>
                    <a:lnTo>
                      <a:pt x="1268" y="654"/>
                    </a:lnTo>
                    <a:lnTo>
                      <a:pt x="1235" y="674"/>
                    </a:lnTo>
                    <a:lnTo>
                      <a:pt x="1200" y="693"/>
                    </a:lnTo>
                    <a:lnTo>
                      <a:pt x="1166" y="710"/>
                    </a:lnTo>
                    <a:lnTo>
                      <a:pt x="1131" y="726"/>
                    </a:lnTo>
                    <a:lnTo>
                      <a:pt x="1094" y="740"/>
                    </a:lnTo>
                    <a:lnTo>
                      <a:pt x="1057" y="752"/>
                    </a:lnTo>
                    <a:lnTo>
                      <a:pt x="1019" y="763"/>
                    </a:lnTo>
                    <a:lnTo>
                      <a:pt x="980" y="771"/>
                    </a:lnTo>
                    <a:lnTo>
                      <a:pt x="940" y="777"/>
                    </a:lnTo>
                    <a:lnTo>
                      <a:pt x="900" y="783"/>
                    </a:lnTo>
                    <a:lnTo>
                      <a:pt x="861" y="785"/>
                    </a:lnTo>
                    <a:lnTo>
                      <a:pt x="819" y="786"/>
                    </a:lnTo>
                    <a:lnTo>
                      <a:pt x="778" y="785"/>
                    </a:lnTo>
                    <a:lnTo>
                      <a:pt x="737" y="783"/>
                    </a:lnTo>
                    <a:lnTo>
                      <a:pt x="697" y="777"/>
                    </a:lnTo>
                    <a:lnTo>
                      <a:pt x="657" y="771"/>
                    </a:lnTo>
                    <a:lnTo>
                      <a:pt x="619" y="763"/>
                    </a:lnTo>
                    <a:lnTo>
                      <a:pt x="581" y="752"/>
                    </a:lnTo>
                    <a:lnTo>
                      <a:pt x="543" y="740"/>
                    </a:lnTo>
                    <a:lnTo>
                      <a:pt x="507" y="725"/>
                    </a:lnTo>
                    <a:lnTo>
                      <a:pt x="472" y="710"/>
                    </a:lnTo>
                    <a:lnTo>
                      <a:pt x="436" y="693"/>
                    </a:lnTo>
                    <a:lnTo>
                      <a:pt x="403" y="674"/>
                    </a:lnTo>
                    <a:lnTo>
                      <a:pt x="370" y="653"/>
                    </a:lnTo>
                    <a:lnTo>
                      <a:pt x="338" y="631"/>
                    </a:lnTo>
                    <a:lnTo>
                      <a:pt x="308" y="607"/>
                    </a:lnTo>
                    <a:lnTo>
                      <a:pt x="279" y="584"/>
                    </a:lnTo>
                    <a:lnTo>
                      <a:pt x="250" y="557"/>
                    </a:lnTo>
                    <a:lnTo>
                      <a:pt x="223" y="530"/>
                    </a:lnTo>
                    <a:lnTo>
                      <a:pt x="198" y="501"/>
                    </a:lnTo>
                    <a:lnTo>
                      <a:pt x="173" y="472"/>
                    </a:lnTo>
                    <a:lnTo>
                      <a:pt x="150" y="441"/>
                    </a:lnTo>
                    <a:lnTo>
                      <a:pt x="128" y="409"/>
                    </a:lnTo>
                    <a:lnTo>
                      <a:pt x="109" y="376"/>
                    </a:lnTo>
                    <a:lnTo>
                      <a:pt x="89" y="342"/>
                    </a:lnTo>
                    <a:lnTo>
                      <a:pt x="73" y="308"/>
                    </a:lnTo>
                    <a:lnTo>
                      <a:pt x="58" y="271"/>
                    </a:lnTo>
                    <a:lnTo>
                      <a:pt x="44" y="235"/>
                    </a:lnTo>
                    <a:lnTo>
                      <a:pt x="32" y="197"/>
                    </a:lnTo>
                    <a:lnTo>
                      <a:pt x="22" y="159"/>
                    </a:lnTo>
                    <a:lnTo>
                      <a:pt x="14" y="120"/>
                    </a:lnTo>
                    <a:lnTo>
                      <a:pt x="7" y="81"/>
                    </a:lnTo>
                    <a:lnTo>
                      <a:pt x="3" y="40"/>
                    </a:lnTo>
                    <a:lnTo>
                      <a:pt x="0" y="0"/>
                    </a:lnTo>
                    <a:lnTo>
                      <a:pt x="48" y="6"/>
                    </a:lnTo>
                    <a:lnTo>
                      <a:pt x="96" y="12"/>
                    </a:lnTo>
                    <a:lnTo>
                      <a:pt x="146" y="18"/>
                    </a:lnTo>
                    <a:lnTo>
                      <a:pt x="196" y="24"/>
                    </a:lnTo>
                    <a:lnTo>
                      <a:pt x="246" y="28"/>
                    </a:lnTo>
                    <a:lnTo>
                      <a:pt x="297" y="33"/>
                    </a:lnTo>
                    <a:lnTo>
                      <a:pt x="348" y="37"/>
                    </a:lnTo>
                    <a:lnTo>
                      <a:pt x="400" y="41"/>
                    </a:lnTo>
                    <a:lnTo>
                      <a:pt x="452" y="44"/>
                    </a:lnTo>
                    <a:lnTo>
                      <a:pt x="505" y="48"/>
                    </a:lnTo>
                    <a:lnTo>
                      <a:pt x="557" y="50"/>
                    </a:lnTo>
                    <a:lnTo>
                      <a:pt x="611" y="52"/>
                    </a:lnTo>
                    <a:lnTo>
                      <a:pt x="664" y="53"/>
                    </a:lnTo>
                    <a:lnTo>
                      <a:pt x="719" y="55"/>
                    </a:lnTo>
                    <a:lnTo>
                      <a:pt x="774" y="56"/>
                    </a:lnTo>
                    <a:lnTo>
                      <a:pt x="829" y="56"/>
                    </a:lnTo>
                    <a:lnTo>
                      <a:pt x="882" y="56"/>
                    </a:lnTo>
                    <a:lnTo>
                      <a:pt x="936" y="55"/>
                    </a:lnTo>
                    <a:lnTo>
                      <a:pt x="988" y="53"/>
                    </a:lnTo>
                    <a:lnTo>
                      <a:pt x="1041" y="52"/>
                    </a:lnTo>
                    <a:lnTo>
                      <a:pt x="1093" y="50"/>
                    </a:lnTo>
                    <a:lnTo>
                      <a:pt x="1145" y="48"/>
                    </a:lnTo>
                    <a:lnTo>
                      <a:pt x="1196" y="45"/>
                    </a:lnTo>
                    <a:lnTo>
                      <a:pt x="1247" y="42"/>
                    </a:lnTo>
                    <a:lnTo>
                      <a:pt x="1297" y="39"/>
                    </a:lnTo>
                    <a:lnTo>
                      <a:pt x="1348" y="34"/>
                    </a:lnTo>
                    <a:lnTo>
                      <a:pt x="1398" y="30"/>
                    </a:lnTo>
                    <a:lnTo>
                      <a:pt x="1447" y="25"/>
                    </a:lnTo>
                    <a:lnTo>
                      <a:pt x="1495" y="20"/>
                    </a:lnTo>
                    <a:lnTo>
                      <a:pt x="1544" y="15"/>
                    </a:lnTo>
                    <a:lnTo>
                      <a:pt x="1590" y="9"/>
                    </a:lnTo>
                    <a:lnTo>
                      <a:pt x="1638" y="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bg1">
                      <a:alpha val="45000"/>
                    </a:schemeClr>
                  </a:gs>
                  <a:gs pos="0">
                    <a:schemeClr val="bg1">
                      <a:alpha val="20000"/>
                    </a:schemeClr>
                  </a:gs>
                </a:gsLst>
                <a:lin ang="54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9" name="Group 78">
              <a:extLst>
                <a:ext uri="{FF2B5EF4-FFF2-40B4-BE49-F238E27FC236}">
                  <a16:creationId xmlns="" xmlns:a16="http://schemas.microsoft.com/office/drawing/2014/main" id="{827A0FF8-10C8-46D9-B6C2-AC7B1300C40C}"/>
                </a:ext>
              </a:extLst>
            </p:cNvPr>
            <p:cNvGrpSpPr/>
            <p:nvPr/>
          </p:nvGrpSpPr>
          <p:grpSpPr>
            <a:xfrm>
              <a:off x="1589658" y="1527233"/>
              <a:ext cx="1293201" cy="3722323"/>
              <a:chOff x="3000179" y="211125"/>
              <a:chExt cx="1292141" cy="3719266"/>
            </a:xfrm>
          </p:grpSpPr>
          <p:sp>
            <p:nvSpPr>
              <p:cNvPr id="80" name="Freeform 26">
                <a:extLst>
                  <a:ext uri="{FF2B5EF4-FFF2-40B4-BE49-F238E27FC236}">
                    <a16:creationId xmlns="" xmlns:a16="http://schemas.microsoft.com/office/drawing/2014/main" id="{15B708B3-3238-496E-A1EB-87B63FA5F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276" y="211125"/>
                <a:ext cx="1254044" cy="3719266"/>
              </a:xfrm>
              <a:custGeom>
                <a:avLst/>
                <a:gdLst>
                  <a:gd name="T0" fmla="*/ 0 w 4741"/>
                  <a:gd name="T1" fmla="*/ 0 h 14059"/>
                  <a:gd name="T2" fmla="*/ 3656 w 4741"/>
                  <a:gd name="T3" fmla="*/ 0 h 14059"/>
                  <a:gd name="T4" fmla="*/ 3712 w 4741"/>
                  <a:gd name="T5" fmla="*/ 1 h 14059"/>
                  <a:gd name="T6" fmla="*/ 3767 w 4741"/>
                  <a:gd name="T7" fmla="*/ 4 h 14059"/>
                  <a:gd name="T8" fmla="*/ 3820 w 4741"/>
                  <a:gd name="T9" fmla="*/ 12 h 14059"/>
                  <a:gd name="T10" fmla="*/ 3874 w 4741"/>
                  <a:gd name="T11" fmla="*/ 22 h 14059"/>
                  <a:gd name="T12" fmla="*/ 3926 w 4741"/>
                  <a:gd name="T13" fmla="*/ 34 h 14059"/>
                  <a:gd name="T14" fmla="*/ 3978 w 4741"/>
                  <a:gd name="T15" fmla="*/ 49 h 14059"/>
                  <a:gd name="T16" fmla="*/ 4028 w 4741"/>
                  <a:gd name="T17" fmla="*/ 66 h 14059"/>
                  <a:gd name="T18" fmla="*/ 4077 w 4741"/>
                  <a:gd name="T19" fmla="*/ 85 h 14059"/>
                  <a:gd name="T20" fmla="*/ 4125 w 4741"/>
                  <a:gd name="T21" fmla="*/ 107 h 14059"/>
                  <a:gd name="T22" fmla="*/ 4172 w 4741"/>
                  <a:gd name="T23" fmla="*/ 131 h 14059"/>
                  <a:gd name="T24" fmla="*/ 4217 w 4741"/>
                  <a:gd name="T25" fmla="*/ 157 h 14059"/>
                  <a:gd name="T26" fmla="*/ 4262 w 4741"/>
                  <a:gd name="T27" fmla="*/ 186 h 14059"/>
                  <a:gd name="T28" fmla="*/ 4304 w 4741"/>
                  <a:gd name="T29" fmla="*/ 215 h 14059"/>
                  <a:gd name="T30" fmla="*/ 4345 w 4741"/>
                  <a:gd name="T31" fmla="*/ 247 h 14059"/>
                  <a:gd name="T32" fmla="*/ 4385 w 4741"/>
                  <a:gd name="T33" fmla="*/ 281 h 14059"/>
                  <a:gd name="T34" fmla="*/ 4422 w 4741"/>
                  <a:gd name="T35" fmla="*/ 318 h 14059"/>
                  <a:gd name="T36" fmla="*/ 4458 w 4741"/>
                  <a:gd name="T37" fmla="*/ 356 h 14059"/>
                  <a:gd name="T38" fmla="*/ 4492 w 4741"/>
                  <a:gd name="T39" fmla="*/ 395 h 14059"/>
                  <a:gd name="T40" fmla="*/ 4525 w 4741"/>
                  <a:gd name="T41" fmla="*/ 436 h 14059"/>
                  <a:gd name="T42" fmla="*/ 4555 w 4741"/>
                  <a:gd name="T43" fmla="*/ 479 h 14059"/>
                  <a:gd name="T44" fmla="*/ 4583 w 4741"/>
                  <a:gd name="T45" fmla="*/ 523 h 14059"/>
                  <a:gd name="T46" fmla="*/ 4609 w 4741"/>
                  <a:gd name="T47" fmla="*/ 568 h 14059"/>
                  <a:gd name="T48" fmla="*/ 4633 w 4741"/>
                  <a:gd name="T49" fmla="*/ 614 h 14059"/>
                  <a:gd name="T50" fmla="*/ 4655 w 4741"/>
                  <a:gd name="T51" fmla="*/ 662 h 14059"/>
                  <a:gd name="T52" fmla="*/ 4675 w 4741"/>
                  <a:gd name="T53" fmla="*/ 712 h 14059"/>
                  <a:gd name="T54" fmla="*/ 4692 w 4741"/>
                  <a:gd name="T55" fmla="*/ 763 h 14059"/>
                  <a:gd name="T56" fmla="*/ 4706 w 4741"/>
                  <a:gd name="T57" fmla="*/ 814 h 14059"/>
                  <a:gd name="T58" fmla="*/ 4719 w 4741"/>
                  <a:gd name="T59" fmla="*/ 866 h 14059"/>
                  <a:gd name="T60" fmla="*/ 4728 w 4741"/>
                  <a:gd name="T61" fmla="*/ 919 h 14059"/>
                  <a:gd name="T62" fmla="*/ 4735 w 4741"/>
                  <a:gd name="T63" fmla="*/ 973 h 14059"/>
                  <a:gd name="T64" fmla="*/ 4740 w 4741"/>
                  <a:gd name="T65" fmla="*/ 1028 h 14059"/>
                  <a:gd name="T66" fmla="*/ 4741 w 4741"/>
                  <a:gd name="T67" fmla="*/ 1084 h 14059"/>
                  <a:gd name="T68" fmla="*/ 4741 w 4741"/>
                  <a:gd name="T69" fmla="*/ 14059 h 14059"/>
                  <a:gd name="T70" fmla="*/ 0 w 4741"/>
                  <a:gd name="T71" fmla="*/ 0 h 140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41" h="14059">
                    <a:moveTo>
                      <a:pt x="0" y="0"/>
                    </a:moveTo>
                    <a:lnTo>
                      <a:pt x="3656" y="0"/>
                    </a:lnTo>
                    <a:lnTo>
                      <a:pt x="3712" y="1"/>
                    </a:lnTo>
                    <a:lnTo>
                      <a:pt x="3767" y="4"/>
                    </a:lnTo>
                    <a:lnTo>
                      <a:pt x="3820" y="12"/>
                    </a:lnTo>
                    <a:lnTo>
                      <a:pt x="3874" y="22"/>
                    </a:lnTo>
                    <a:lnTo>
                      <a:pt x="3926" y="34"/>
                    </a:lnTo>
                    <a:lnTo>
                      <a:pt x="3978" y="49"/>
                    </a:lnTo>
                    <a:lnTo>
                      <a:pt x="4028" y="66"/>
                    </a:lnTo>
                    <a:lnTo>
                      <a:pt x="4077" y="85"/>
                    </a:lnTo>
                    <a:lnTo>
                      <a:pt x="4125" y="107"/>
                    </a:lnTo>
                    <a:lnTo>
                      <a:pt x="4172" y="131"/>
                    </a:lnTo>
                    <a:lnTo>
                      <a:pt x="4217" y="157"/>
                    </a:lnTo>
                    <a:lnTo>
                      <a:pt x="4262" y="186"/>
                    </a:lnTo>
                    <a:lnTo>
                      <a:pt x="4304" y="215"/>
                    </a:lnTo>
                    <a:lnTo>
                      <a:pt x="4345" y="247"/>
                    </a:lnTo>
                    <a:lnTo>
                      <a:pt x="4385" y="281"/>
                    </a:lnTo>
                    <a:lnTo>
                      <a:pt x="4422" y="318"/>
                    </a:lnTo>
                    <a:lnTo>
                      <a:pt x="4458" y="356"/>
                    </a:lnTo>
                    <a:lnTo>
                      <a:pt x="4492" y="395"/>
                    </a:lnTo>
                    <a:lnTo>
                      <a:pt x="4525" y="436"/>
                    </a:lnTo>
                    <a:lnTo>
                      <a:pt x="4555" y="479"/>
                    </a:lnTo>
                    <a:lnTo>
                      <a:pt x="4583" y="523"/>
                    </a:lnTo>
                    <a:lnTo>
                      <a:pt x="4609" y="568"/>
                    </a:lnTo>
                    <a:lnTo>
                      <a:pt x="4633" y="614"/>
                    </a:lnTo>
                    <a:lnTo>
                      <a:pt x="4655" y="662"/>
                    </a:lnTo>
                    <a:lnTo>
                      <a:pt x="4675" y="712"/>
                    </a:lnTo>
                    <a:lnTo>
                      <a:pt x="4692" y="763"/>
                    </a:lnTo>
                    <a:lnTo>
                      <a:pt x="4706" y="814"/>
                    </a:lnTo>
                    <a:lnTo>
                      <a:pt x="4719" y="866"/>
                    </a:lnTo>
                    <a:lnTo>
                      <a:pt x="4728" y="919"/>
                    </a:lnTo>
                    <a:lnTo>
                      <a:pt x="4735" y="973"/>
                    </a:lnTo>
                    <a:lnTo>
                      <a:pt x="4740" y="1028"/>
                    </a:lnTo>
                    <a:lnTo>
                      <a:pt x="4741" y="1084"/>
                    </a:lnTo>
                    <a:lnTo>
                      <a:pt x="4741" y="14059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65000">
                    <a:schemeClr val="bg1">
                      <a:alpha val="0"/>
                    </a:schemeClr>
                  </a:gs>
                  <a:gs pos="0">
                    <a:schemeClr val="bg1">
                      <a:alpha val="5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27">
                <a:extLst>
                  <a:ext uri="{FF2B5EF4-FFF2-40B4-BE49-F238E27FC236}">
                    <a16:creationId xmlns="" xmlns:a16="http://schemas.microsoft.com/office/drawing/2014/main" id="{FE6F8E2E-0B7A-4369-B532-77A767CC7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179" y="531778"/>
                <a:ext cx="430185" cy="88894"/>
              </a:xfrm>
              <a:custGeom>
                <a:avLst/>
                <a:gdLst>
                  <a:gd name="T0" fmla="*/ 1456 w 1626"/>
                  <a:gd name="T1" fmla="*/ 0 h 338"/>
                  <a:gd name="T2" fmla="*/ 1490 w 1626"/>
                  <a:gd name="T3" fmla="*/ 3 h 338"/>
                  <a:gd name="T4" fmla="*/ 1522 w 1626"/>
                  <a:gd name="T5" fmla="*/ 12 h 338"/>
                  <a:gd name="T6" fmla="*/ 1550 w 1626"/>
                  <a:gd name="T7" fmla="*/ 28 h 338"/>
                  <a:gd name="T8" fmla="*/ 1576 w 1626"/>
                  <a:gd name="T9" fmla="*/ 49 h 338"/>
                  <a:gd name="T10" fmla="*/ 1597 w 1626"/>
                  <a:gd name="T11" fmla="*/ 74 h 338"/>
                  <a:gd name="T12" fmla="*/ 1612 w 1626"/>
                  <a:gd name="T13" fmla="*/ 104 h 338"/>
                  <a:gd name="T14" fmla="*/ 1622 w 1626"/>
                  <a:gd name="T15" fmla="*/ 135 h 338"/>
                  <a:gd name="T16" fmla="*/ 1626 w 1626"/>
                  <a:gd name="T17" fmla="*/ 169 h 338"/>
                  <a:gd name="T18" fmla="*/ 1625 w 1626"/>
                  <a:gd name="T19" fmla="*/ 187 h 338"/>
                  <a:gd name="T20" fmla="*/ 1618 w 1626"/>
                  <a:gd name="T21" fmla="*/ 220 h 338"/>
                  <a:gd name="T22" fmla="*/ 1605 w 1626"/>
                  <a:gd name="T23" fmla="*/ 249 h 338"/>
                  <a:gd name="T24" fmla="*/ 1587 w 1626"/>
                  <a:gd name="T25" fmla="*/ 277 h 338"/>
                  <a:gd name="T26" fmla="*/ 1564 w 1626"/>
                  <a:gd name="T27" fmla="*/ 300 h 338"/>
                  <a:gd name="T28" fmla="*/ 1537 w 1626"/>
                  <a:gd name="T29" fmla="*/ 318 h 338"/>
                  <a:gd name="T30" fmla="*/ 1506 w 1626"/>
                  <a:gd name="T31" fmla="*/ 330 h 338"/>
                  <a:gd name="T32" fmla="*/ 1474 w 1626"/>
                  <a:gd name="T33" fmla="*/ 337 h 338"/>
                  <a:gd name="T34" fmla="*/ 170 w 1626"/>
                  <a:gd name="T35" fmla="*/ 338 h 338"/>
                  <a:gd name="T36" fmla="*/ 136 w 1626"/>
                  <a:gd name="T37" fmla="*/ 335 h 338"/>
                  <a:gd name="T38" fmla="*/ 104 w 1626"/>
                  <a:gd name="T39" fmla="*/ 325 h 338"/>
                  <a:gd name="T40" fmla="*/ 76 w 1626"/>
                  <a:gd name="T41" fmla="*/ 310 h 338"/>
                  <a:gd name="T42" fmla="*/ 51 w 1626"/>
                  <a:gd name="T43" fmla="*/ 288 h 338"/>
                  <a:gd name="T44" fmla="*/ 30 w 1626"/>
                  <a:gd name="T45" fmla="*/ 263 h 338"/>
                  <a:gd name="T46" fmla="*/ 14 w 1626"/>
                  <a:gd name="T47" fmla="*/ 235 h 338"/>
                  <a:gd name="T48" fmla="*/ 4 w 1626"/>
                  <a:gd name="T49" fmla="*/ 203 h 338"/>
                  <a:gd name="T50" fmla="*/ 0 w 1626"/>
                  <a:gd name="T51" fmla="*/ 169 h 338"/>
                  <a:gd name="T52" fmla="*/ 1 w 1626"/>
                  <a:gd name="T53" fmla="*/ 151 h 338"/>
                  <a:gd name="T54" fmla="*/ 8 w 1626"/>
                  <a:gd name="T55" fmla="*/ 118 h 338"/>
                  <a:gd name="T56" fmla="*/ 21 w 1626"/>
                  <a:gd name="T57" fmla="*/ 89 h 338"/>
                  <a:gd name="T58" fmla="*/ 39 w 1626"/>
                  <a:gd name="T59" fmla="*/ 61 h 338"/>
                  <a:gd name="T60" fmla="*/ 62 w 1626"/>
                  <a:gd name="T61" fmla="*/ 39 h 338"/>
                  <a:gd name="T62" fmla="*/ 89 w 1626"/>
                  <a:gd name="T63" fmla="*/ 20 h 338"/>
                  <a:gd name="T64" fmla="*/ 120 w 1626"/>
                  <a:gd name="T65" fmla="*/ 7 h 338"/>
                  <a:gd name="T66" fmla="*/ 153 w 1626"/>
                  <a:gd name="T67" fmla="*/ 1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26" h="338">
                    <a:moveTo>
                      <a:pt x="170" y="0"/>
                    </a:moveTo>
                    <a:lnTo>
                      <a:pt x="1456" y="0"/>
                    </a:lnTo>
                    <a:lnTo>
                      <a:pt x="1474" y="1"/>
                    </a:lnTo>
                    <a:lnTo>
                      <a:pt x="1490" y="3"/>
                    </a:lnTo>
                    <a:lnTo>
                      <a:pt x="1506" y="7"/>
                    </a:lnTo>
                    <a:lnTo>
                      <a:pt x="1522" y="12"/>
                    </a:lnTo>
                    <a:lnTo>
                      <a:pt x="1537" y="20"/>
                    </a:lnTo>
                    <a:lnTo>
                      <a:pt x="1550" y="28"/>
                    </a:lnTo>
                    <a:lnTo>
                      <a:pt x="1564" y="39"/>
                    </a:lnTo>
                    <a:lnTo>
                      <a:pt x="1576" y="49"/>
                    </a:lnTo>
                    <a:lnTo>
                      <a:pt x="1587" y="61"/>
                    </a:lnTo>
                    <a:lnTo>
                      <a:pt x="1597" y="74"/>
                    </a:lnTo>
                    <a:lnTo>
                      <a:pt x="1605" y="89"/>
                    </a:lnTo>
                    <a:lnTo>
                      <a:pt x="1612" y="104"/>
                    </a:lnTo>
                    <a:lnTo>
                      <a:pt x="1618" y="118"/>
                    </a:lnTo>
                    <a:lnTo>
                      <a:pt x="1622" y="135"/>
                    </a:lnTo>
                    <a:lnTo>
                      <a:pt x="1625" y="151"/>
                    </a:lnTo>
                    <a:lnTo>
                      <a:pt x="1626" y="169"/>
                    </a:lnTo>
                    <a:lnTo>
                      <a:pt x="1626" y="169"/>
                    </a:lnTo>
                    <a:lnTo>
                      <a:pt x="1625" y="187"/>
                    </a:lnTo>
                    <a:lnTo>
                      <a:pt x="1622" y="203"/>
                    </a:lnTo>
                    <a:lnTo>
                      <a:pt x="1618" y="220"/>
                    </a:lnTo>
                    <a:lnTo>
                      <a:pt x="1612" y="235"/>
                    </a:lnTo>
                    <a:lnTo>
                      <a:pt x="1605" y="249"/>
                    </a:lnTo>
                    <a:lnTo>
                      <a:pt x="1597" y="263"/>
                    </a:lnTo>
                    <a:lnTo>
                      <a:pt x="1587" y="277"/>
                    </a:lnTo>
                    <a:lnTo>
                      <a:pt x="1576" y="288"/>
                    </a:lnTo>
                    <a:lnTo>
                      <a:pt x="1564" y="300"/>
                    </a:lnTo>
                    <a:lnTo>
                      <a:pt x="1550" y="310"/>
                    </a:lnTo>
                    <a:lnTo>
                      <a:pt x="1537" y="318"/>
                    </a:lnTo>
                    <a:lnTo>
                      <a:pt x="1522" y="325"/>
                    </a:lnTo>
                    <a:lnTo>
                      <a:pt x="1506" y="330"/>
                    </a:lnTo>
                    <a:lnTo>
                      <a:pt x="1490" y="335"/>
                    </a:lnTo>
                    <a:lnTo>
                      <a:pt x="1474" y="337"/>
                    </a:lnTo>
                    <a:lnTo>
                      <a:pt x="1456" y="338"/>
                    </a:lnTo>
                    <a:lnTo>
                      <a:pt x="170" y="338"/>
                    </a:lnTo>
                    <a:lnTo>
                      <a:pt x="153" y="337"/>
                    </a:lnTo>
                    <a:lnTo>
                      <a:pt x="136" y="335"/>
                    </a:lnTo>
                    <a:lnTo>
                      <a:pt x="120" y="330"/>
                    </a:lnTo>
                    <a:lnTo>
                      <a:pt x="104" y="325"/>
                    </a:lnTo>
                    <a:lnTo>
                      <a:pt x="89" y="318"/>
                    </a:lnTo>
                    <a:lnTo>
                      <a:pt x="76" y="310"/>
                    </a:lnTo>
                    <a:lnTo>
                      <a:pt x="62" y="300"/>
                    </a:lnTo>
                    <a:lnTo>
                      <a:pt x="51" y="288"/>
                    </a:lnTo>
                    <a:lnTo>
                      <a:pt x="39" y="277"/>
                    </a:lnTo>
                    <a:lnTo>
                      <a:pt x="30" y="263"/>
                    </a:lnTo>
                    <a:lnTo>
                      <a:pt x="21" y="249"/>
                    </a:lnTo>
                    <a:lnTo>
                      <a:pt x="14" y="235"/>
                    </a:lnTo>
                    <a:lnTo>
                      <a:pt x="8" y="220"/>
                    </a:lnTo>
                    <a:lnTo>
                      <a:pt x="4" y="203"/>
                    </a:lnTo>
                    <a:lnTo>
                      <a:pt x="1" y="18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1" y="151"/>
                    </a:lnTo>
                    <a:lnTo>
                      <a:pt x="4" y="135"/>
                    </a:lnTo>
                    <a:lnTo>
                      <a:pt x="8" y="118"/>
                    </a:lnTo>
                    <a:lnTo>
                      <a:pt x="14" y="104"/>
                    </a:lnTo>
                    <a:lnTo>
                      <a:pt x="21" y="89"/>
                    </a:lnTo>
                    <a:lnTo>
                      <a:pt x="30" y="74"/>
                    </a:lnTo>
                    <a:lnTo>
                      <a:pt x="39" y="61"/>
                    </a:lnTo>
                    <a:lnTo>
                      <a:pt x="51" y="49"/>
                    </a:lnTo>
                    <a:lnTo>
                      <a:pt x="62" y="39"/>
                    </a:lnTo>
                    <a:lnTo>
                      <a:pt x="76" y="28"/>
                    </a:lnTo>
                    <a:lnTo>
                      <a:pt x="89" y="20"/>
                    </a:lnTo>
                    <a:lnTo>
                      <a:pt x="104" y="12"/>
                    </a:lnTo>
                    <a:lnTo>
                      <a:pt x="120" y="7"/>
                    </a:lnTo>
                    <a:lnTo>
                      <a:pt x="136" y="3"/>
                    </a:lnTo>
                    <a:lnTo>
                      <a:pt x="153" y="1"/>
                    </a:lnTo>
                    <a:lnTo>
                      <a:pt x="170" y="0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60606"/>
                  </a:gs>
                  <a:gs pos="62000">
                    <a:srgbClr val="3C3C3C"/>
                  </a:gs>
                  <a:gs pos="45000">
                    <a:schemeClr val="tx1">
                      <a:lumMod val="75000"/>
                      <a:lumOff val="25000"/>
                    </a:schemeClr>
                  </a:gs>
                  <a:gs pos="0">
                    <a:schemeClr val="tx1"/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28">
                <a:extLst>
                  <a:ext uri="{FF2B5EF4-FFF2-40B4-BE49-F238E27FC236}">
                    <a16:creationId xmlns="" xmlns:a16="http://schemas.microsoft.com/office/drawing/2014/main" id="{9AF2B309-A1B8-4158-B746-AFC6D5FB9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576" y="546063"/>
                <a:ext cx="379388" cy="52385"/>
              </a:xfrm>
              <a:custGeom>
                <a:avLst/>
                <a:gdLst>
                  <a:gd name="T0" fmla="*/ 1360 w 1434"/>
                  <a:gd name="T1" fmla="*/ 0 h 200"/>
                  <a:gd name="T2" fmla="*/ 1375 w 1434"/>
                  <a:gd name="T3" fmla="*/ 3 h 200"/>
                  <a:gd name="T4" fmla="*/ 1388 w 1434"/>
                  <a:gd name="T5" fmla="*/ 6 h 200"/>
                  <a:gd name="T6" fmla="*/ 1401 w 1434"/>
                  <a:gd name="T7" fmla="*/ 13 h 200"/>
                  <a:gd name="T8" fmla="*/ 1412 w 1434"/>
                  <a:gd name="T9" fmla="*/ 22 h 200"/>
                  <a:gd name="T10" fmla="*/ 1421 w 1434"/>
                  <a:gd name="T11" fmla="*/ 33 h 200"/>
                  <a:gd name="T12" fmla="*/ 1428 w 1434"/>
                  <a:gd name="T13" fmla="*/ 46 h 200"/>
                  <a:gd name="T14" fmla="*/ 1433 w 1434"/>
                  <a:gd name="T15" fmla="*/ 60 h 200"/>
                  <a:gd name="T16" fmla="*/ 1434 w 1434"/>
                  <a:gd name="T17" fmla="*/ 75 h 200"/>
                  <a:gd name="T18" fmla="*/ 1434 w 1434"/>
                  <a:gd name="T19" fmla="*/ 134 h 200"/>
                  <a:gd name="T20" fmla="*/ 1430 w 1434"/>
                  <a:gd name="T21" fmla="*/ 147 h 200"/>
                  <a:gd name="T22" fmla="*/ 1425 w 1434"/>
                  <a:gd name="T23" fmla="*/ 161 h 200"/>
                  <a:gd name="T24" fmla="*/ 1417 w 1434"/>
                  <a:gd name="T25" fmla="*/ 172 h 200"/>
                  <a:gd name="T26" fmla="*/ 1407 w 1434"/>
                  <a:gd name="T27" fmla="*/ 183 h 200"/>
                  <a:gd name="T28" fmla="*/ 1395 w 1434"/>
                  <a:gd name="T29" fmla="*/ 191 h 200"/>
                  <a:gd name="T30" fmla="*/ 1381 w 1434"/>
                  <a:gd name="T31" fmla="*/ 196 h 200"/>
                  <a:gd name="T32" fmla="*/ 1367 w 1434"/>
                  <a:gd name="T33" fmla="*/ 200 h 200"/>
                  <a:gd name="T34" fmla="*/ 75 w 1434"/>
                  <a:gd name="T35" fmla="*/ 200 h 200"/>
                  <a:gd name="T36" fmla="*/ 59 w 1434"/>
                  <a:gd name="T37" fmla="*/ 199 h 200"/>
                  <a:gd name="T38" fmla="*/ 46 w 1434"/>
                  <a:gd name="T39" fmla="*/ 194 h 200"/>
                  <a:gd name="T40" fmla="*/ 33 w 1434"/>
                  <a:gd name="T41" fmla="*/ 187 h 200"/>
                  <a:gd name="T42" fmla="*/ 22 w 1434"/>
                  <a:gd name="T43" fmla="*/ 178 h 200"/>
                  <a:gd name="T44" fmla="*/ 13 w 1434"/>
                  <a:gd name="T45" fmla="*/ 167 h 200"/>
                  <a:gd name="T46" fmla="*/ 6 w 1434"/>
                  <a:gd name="T47" fmla="*/ 154 h 200"/>
                  <a:gd name="T48" fmla="*/ 2 w 1434"/>
                  <a:gd name="T49" fmla="*/ 140 h 200"/>
                  <a:gd name="T50" fmla="*/ 0 w 1434"/>
                  <a:gd name="T51" fmla="*/ 126 h 200"/>
                  <a:gd name="T52" fmla="*/ 1 w 1434"/>
                  <a:gd name="T53" fmla="*/ 68 h 200"/>
                  <a:gd name="T54" fmla="*/ 4 w 1434"/>
                  <a:gd name="T55" fmla="*/ 53 h 200"/>
                  <a:gd name="T56" fmla="*/ 9 w 1434"/>
                  <a:gd name="T57" fmla="*/ 39 h 200"/>
                  <a:gd name="T58" fmla="*/ 17 w 1434"/>
                  <a:gd name="T59" fmla="*/ 28 h 200"/>
                  <a:gd name="T60" fmla="*/ 28 w 1434"/>
                  <a:gd name="T61" fmla="*/ 17 h 200"/>
                  <a:gd name="T62" fmla="*/ 40 w 1434"/>
                  <a:gd name="T63" fmla="*/ 9 h 200"/>
                  <a:gd name="T64" fmla="*/ 53 w 1434"/>
                  <a:gd name="T65" fmla="*/ 4 h 200"/>
                  <a:gd name="T66" fmla="*/ 67 w 1434"/>
                  <a:gd name="T67" fmla="*/ 1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34" h="200">
                    <a:moveTo>
                      <a:pt x="75" y="0"/>
                    </a:moveTo>
                    <a:lnTo>
                      <a:pt x="1360" y="0"/>
                    </a:lnTo>
                    <a:lnTo>
                      <a:pt x="1367" y="1"/>
                    </a:lnTo>
                    <a:lnTo>
                      <a:pt x="1375" y="3"/>
                    </a:lnTo>
                    <a:lnTo>
                      <a:pt x="1381" y="4"/>
                    </a:lnTo>
                    <a:lnTo>
                      <a:pt x="1388" y="6"/>
                    </a:lnTo>
                    <a:lnTo>
                      <a:pt x="1395" y="9"/>
                    </a:lnTo>
                    <a:lnTo>
                      <a:pt x="1401" y="13"/>
                    </a:lnTo>
                    <a:lnTo>
                      <a:pt x="1407" y="17"/>
                    </a:lnTo>
                    <a:lnTo>
                      <a:pt x="1412" y="22"/>
                    </a:lnTo>
                    <a:lnTo>
                      <a:pt x="1417" y="28"/>
                    </a:lnTo>
                    <a:lnTo>
                      <a:pt x="1421" y="33"/>
                    </a:lnTo>
                    <a:lnTo>
                      <a:pt x="1425" y="39"/>
                    </a:lnTo>
                    <a:lnTo>
                      <a:pt x="1428" y="46"/>
                    </a:lnTo>
                    <a:lnTo>
                      <a:pt x="1430" y="53"/>
                    </a:lnTo>
                    <a:lnTo>
                      <a:pt x="1433" y="60"/>
                    </a:lnTo>
                    <a:lnTo>
                      <a:pt x="1434" y="68"/>
                    </a:lnTo>
                    <a:lnTo>
                      <a:pt x="1434" y="75"/>
                    </a:lnTo>
                    <a:lnTo>
                      <a:pt x="1434" y="126"/>
                    </a:lnTo>
                    <a:lnTo>
                      <a:pt x="1434" y="134"/>
                    </a:lnTo>
                    <a:lnTo>
                      <a:pt x="1433" y="140"/>
                    </a:lnTo>
                    <a:lnTo>
                      <a:pt x="1430" y="147"/>
                    </a:lnTo>
                    <a:lnTo>
                      <a:pt x="1428" y="154"/>
                    </a:lnTo>
                    <a:lnTo>
                      <a:pt x="1425" y="161"/>
                    </a:lnTo>
                    <a:lnTo>
                      <a:pt x="1421" y="167"/>
                    </a:lnTo>
                    <a:lnTo>
                      <a:pt x="1417" y="172"/>
                    </a:lnTo>
                    <a:lnTo>
                      <a:pt x="1412" y="178"/>
                    </a:lnTo>
                    <a:lnTo>
                      <a:pt x="1407" y="183"/>
                    </a:lnTo>
                    <a:lnTo>
                      <a:pt x="1401" y="187"/>
                    </a:lnTo>
                    <a:lnTo>
                      <a:pt x="1395" y="191"/>
                    </a:lnTo>
                    <a:lnTo>
                      <a:pt x="1388" y="194"/>
                    </a:lnTo>
                    <a:lnTo>
                      <a:pt x="1381" y="196"/>
                    </a:lnTo>
                    <a:lnTo>
                      <a:pt x="1375" y="199"/>
                    </a:lnTo>
                    <a:lnTo>
                      <a:pt x="1367" y="200"/>
                    </a:lnTo>
                    <a:lnTo>
                      <a:pt x="1360" y="200"/>
                    </a:lnTo>
                    <a:lnTo>
                      <a:pt x="75" y="200"/>
                    </a:lnTo>
                    <a:lnTo>
                      <a:pt x="67" y="200"/>
                    </a:lnTo>
                    <a:lnTo>
                      <a:pt x="59" y="199"/>
                    </a:lnTo>
                    <a:lnTo>
                      <a:pt x="53" y="196"/>
                    </a:lnTo>
                    <a:lnTo>
                      <a:pt x="46" y="194"/>
                    </a:lnTo>
                    <a:lnTo>
                      <a:pt x="40" y="191"/>
                    </a:lnTo>
                    <a:lnTo>
                      <a:pt x="33" y="187"/>
                    </a:lnTo>
                    <a:lnTo>
                      <a:pt x="28" y="183"/>
                    </a:lnTo>
                    <a:lnTo>
                      <a:pt x="22" y="178"/>
                    </a:lnTo>
                    <a:lnTo>
                      <a:pt x="17" y="172"/>
                    </a:lnTo>
                    <a:lnTo>
                      <a:pt x="13" y="167"/>
                    </a:lnTo>
                    <a:lnTo>
                      <a:pt x="9" y="161"/>
                    </a:lnTo>
                    <a:lnTo>
                      <a:pt x="6" y="154"/>
                    </a:lnTo>
                    <a:lnTo>
                      <a:pt x="4" y="147"/>
                    </a:lnTo>
                    <a:lnTo>
                      <a:pt x="2" y="140"/>
                    </a:lnTo>
                    <a:lnTo>
                      <a:pt x="1" y="134"/>
                    </a:lnTo>
                    <a:lnTo>
                      <a:pt x="0" y="126"/>
                    </a:lnTo>
                    <a:lnTo>
                      <a:pt x="0" y="75"/>
                    </a:lnTo>
                    <a:lnTo>
                      <a:pt x="1" y="68"/>
                    </a:lnTo>
                    <a:lnTo>
                      <a:pt x="2" y="60"/>
                    </a:lnTo>
                    <a:lnTo>
                      <a:pt x="4" y="53"/>
                    </a:lnTo>
                    <a:lnTo>
                      <a:pt x="6" y="46"/>
                    </a:lnTo>
                    <a:lnTo>
                      <a:pt x="9" y="39"/>
                    </a:lnTo>
                    <a:lnTo>
                      <a:pt x="13" y="33"/>
                    </a:lnTo>
                    <a:lnTo>
                      <a:pt x="17" y="28"/>
                    </a:lnTo>
                    <a:lnTo>
                      <a:pt x="22" y="22"/>
                    </a:lnTo>
                    <a:lnTo>
                      <a:pt x="28" y="17"/>
                    </a:lnTo>
                    <a:lnTo>
                      <a:pt x="33" y="13"/>
                    </a:lnTo>
                    <a:lnTo>
                      <a:pt x="40" y="9"/>
                    </a:lnTo>
                    <a:lnTo>
                      <a:pt x="46" y="6"/>
                    </a:lnTo>
                    <a:lnTo>
                      <a:pt x="53" y="4"/>
                    </a:lnTo>
                    <a:lnTo>
                      <a:pt x="59" y="3"/>
                    </a:lnTo>
                    <a:lnTo>
                      <a:pt x="67" y="1"/>
                    </a:lnTo>
                    <a:lnTo>
                      <a:pt x="75" y="0"/>
                    </a:lnTo>
                    <a:close/>
                  </a:path>
                </a:pathLst>
              </a:custGeom>
              <a:pattFill prst="pct60">
                <a:fgClr>
                  <a:schemeClr val="tx1">
                    <a:lumMod val="65000"/>
                    <a:lumOff val="35000"/>
                  </a:schemeClr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29">
                <a:extLst>
                  <a:ext uri="{FF2B5EF4-FFF2-40B4-BE49-F238E27FC236}">
                    <a16:creationId xmlns="" xmlns:a16="http://schemas.microsoft.com/office/drawing/2014/main" id="{7E40AF9E-39F4-4A5B-930F-D82B9013B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201" y="353990"/>
                <a:ext cx="92069" cy="90482"/>
              </a:xfrm>
              <a:custGeom>
                <a:avLst/>
                <a:gdLst>
                  <a:gd name="T0" fmla="*/ 189 w 345"/>
                  <a:gd name="T1" fmla="*/ 1 h 344"/>
                  <a:gd name="T2" fmla="*/ 224 w 345"/>
                  <a:gd name="T3" fmla="*/ 8 h 344"/>
                  <a:gd name="T4" fmla="*/ 254 w 345"/>
                  <a:gd name="T5" fmla="*/ 21 h 344"/>
                  <a:gd name="T6" fmla="*/ 282 w 345"/>
                  <a:gd name="T7" fmla="*/ 39 h 344"/>
                  <a:gd name="T8" fmla="*/ 305 w 345"/>
                  <a:gd name="T9" fmla="*/ 63 h 344"/>
                  <a:gd name="T10" fmla="*/ 324 w 345"/>
                  <a:gd name="T11" fmla="*/ 90 h 344"/>
                  <a:gd name="T12" fmla="*/ 337 w 345"/>
                  <a:gd name="T13" fmla="*/ 121 h 344"/>
                  <a:gd name="T14" fmla="*/ 343 w 345"/>
                  <a:gd name="T15" fmla="*/ 154 h 344"/>
                  <a:gd name="T16" fmla="*/ 343 w 345"/>
                  <a:gd name="T17" fmla="*/ 189 h 344"/>
                  <a:gd name="T18" fmla="*/ 337 w 345"/>
                  <a:gd name="T19" fmla="*/ 224 h 344"/>
                  <a:gd name="T20" fmla="*/ 324 w 345"/>
                  <a:gd name="T21" fmla="*/ 254 h 344"/>
                  <a:gd name="T22" fmla="*/ 305 w 345"/>
                  <a:gd name="T23" fmla="*/ 282 h 344"/>
                  <a:gd name="T24" fmla="*/ 282 w 345"/>
                  <a:gd name="T25" fmla="*/ 304 h 344"/>
                  <a:gd name="T26" fmla="*/ 254 w 345"/>
                  <a:gd name="T27" fmla="*/ 324 h 344"/>
                  <a:gd name="T28" fmla="*/ 224 w 345"/>
                  <a:gd name="T29" fmla="*/ 336 h 344"/>
                  <a:gd name="T30" fmla="*/ 189 w 345"/>
                  <a:gd name="T31" fmla="*/ 343 h 344"/>
                  <a:gd name="T32" fmla="*/ 155 w 345"/>
                  <a:gd name="T33" fmla="*/ 343 h 344"/>
                  <a:gd name="T34" fmla="*/ 121 w 345"/>
                  <a:gd name="T35" fmla="*/ 336 h 344"/>
                  <a:gd name="T36" fmla="*/ 90 w 345"/>
                  <a:gd name="T37" fmla="*/ 324 h 344"/>
                  <a:gd name="T38" fmla="*/ 63 w 345"/>
                  <a:gd name="T39" fmla="*/ 304 h 344"/>
                  <a:gd name="T40" fmla="*/ 39 w 345"/>
                  <a:gd name="T41" fmla="*/ 282 h 344"/>
                  <a:gd name="T42" fmla="*/ 21 w 345"/>
                  <a:gd name="T43" fmla="*/ 254 h 344"/>
                  <a:gd name="T44" fmla="*/ 8 w 345"/>
                  <a:gd name="T45" fmla="*/ 224 h 344"/>
                  <a:gd name="T46" fmla="*/ 1 w 345"/>
                  <a:gd name="T47" fmla="*/ 189 h 344"/>
                  <a:gd name="T48" fmla="*/ 1 w 345"/>
                  <a:gd name="T49" fmla="*/ 154 h 344"/>
                  <a:gd name="T50" fmla="*/ 8 w 345"/>
                  <a:gd name="T51" fmla="*/ 121 h 344"/>
                  <a:gd name="T52" fmla="*/ 21 w 345"/>
                  <a:gd name="T53" fmla="*/ 90 h 344"/>
                  <a:gd name="T54" fmla="*/ 39 w 345"/>
                  <a:gd name="T55" fmla="*/ 63 h 344"/>
                  <a:gd name="T56" fmla="*/ 63 w 345"/>
                  <a:gd name="T57" fmla="*/ 39 h 344"/>
                  <a:gd name="T58" fmla="*/ 90 w 345"/>
                  <a:gd name="T59" fmla="*/ 21 h 344"/>
                  <a:gd name="T60" fmla="*/ 121 w 345"/>
                  <a:gd name="T61" fmla="*/ 8 h 344"/>
                  <a:gd name="T62" fmla="*/ 155 w 345"/>
                  <a:gd name="T63" fmla="*/ 1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5" h="344">
                    <a:moveTo>
                      <a:pt x="172" y="0"/>
                    </a:moveTo>
                    <a:lnTo>
                      <a:pt x="189" y="1"/>
                    </a:lnTo>
                    <a:lnTo>
                      <a:pt x="207" y="3"/>
                    </a:lnTo>
                    <a:lnTo>
                      <a:pt x="224" y="8"/>
                    </a:lnTo>
                    <a:lnTo>
                      <a:pt x="240" y="14"/>
                    </a:lnTo>
                    <a:lnTo>
                      <a:pt x="254" y="21"/>
                    </a:lnTo>
                    <a:lnTo>
                      <a:pt x="268" y="30"/>
                    </a:lnTo>
                    <a:lnTo>
                      <a:pt x="282" y="39"/>
                    </a:lnTo>
                    <a:lnTo>
                      <a:pt x="294" y="50"/>
                    </a:lnTo>
                    <a:lnTo>
                      <a:pt x="305" y="63"/>
                    </a:lnTo>
                    <a:lnTo>
                      <a:pt x="315" y="75"/>
                    </a:lnTo>
                    <a:lnTo>
                      <a:pt x="324" y="90"/>
                    </a:lnTo>
                    <a:lnTo>
                      <a:pt x="331" y="105"/>
                    </a:lnTo>
                    <a:lnTo>
                      <a:pt x="337" y="121"/>
                    </a:lnTo>
                    <a:lnTo>
                      <a:pt x="341" y="137"/>
                    </a:lnTo>
                    <a:lnTo>
                      <a:pt x="343" y="154"/>
                    </a:lnTo>
                    <a:lnTo>
                      <a:pt x="345" y="172"/>
                    </a:lnTo>
                    <a:lnTo>
                      <a:pt x="343" y="189"/>
                    </a:lnTo>
                    <a:lnTo>
                      <a:pt x="341" y="206"/>
                    </a:lnTo>
                    <a:lnTo>
                      <a:pt x="337" y="224"/>
                    </a:lnTo>
                    <a:lnTo>
                      <a:pt x="331" y="239"/>
                    </a:lnTo>
                    <a:lnTo>
                      <a:pt x="324" y="254"/>
                    </a:lnTo>
                    <a:lnTo>
                      <a:pt x="315" y="268"/>
                    </a:lnTo>
                    <a:lnTo>
                      <a:pt x="305" y="282"/>
                    </a:lnTo>
                    <a:lnTo>
                      <a:pt x="294" y="294"/>
                    </a:lnTo>
                    <a:lnTo>
                      <a:pt x="282" y="304"/>
                    </a:lnTo>
                    <a:lnTo>
                      <a:pt x="268" y="315"/>
                    </a:lnTo>
                    <a:lnTo>
                      <a:pt x="254" y="324"/>
                    </a:lnTo>
                    <a:lnTo>
                      <a:pt x="240" y="331"/>
                    </a:lnTo>
                    <a:lnTo>
                      <a:pt x="224" y="336"/>
                    </a:lnTo>
                    <a:lnTo>
                      <a:pt x="207" y="341"/>
                    </a:lnTo>
                    <a:lnTo>
                      <a:pt x="189" y="343"/>
                    </a:lnTo>
                    <a:lnTo>
                      <a:pt x="172" y="344"/>
                    </a:lnTo>
                    <a:lnTo>
                      <a:pt x="155" y="343"/>
                    </a:lnTo>
                    <a:lnTo>
                      <a:pt x="138" y="341"/>
                    </a:lnTo>
                    <a:lnTo>
                      <a:pt x="121" y="336"/>
                    </a:lnTo>
                    <a:lnTo>
                      <a:pt x="105" y="331"/>
                    </a:lnTo>
                    <a:lnTo>
                      <a:pt x="90" y="324"/>
                    </a:lnTo>
                    <a:lnTo>
                      <a:pt x="76" y="315"/>
                    </a:lnTo>
                    <a:lnTo>
                      <a:pt x="63" y="304"/>
                    </a:lnTo>
                    <a:lnTo>
                      <a:pt x="50" y="294"/>
                    </a:lnTo>
                    <a:lnTo>
                      <a:pt x="39" y="282"/>
                    </a:lnTo>
                    <a:lnTo>
                      <a:pt x="30" y="268"/>
                    </a:lnTo>
                    <a:lnTo>
                      <a:pt x="21" y="254"/>
                    </a:lnTo>
                    <a:lnTo>
                      <a:pt x="14" y="239"/>
                    </a:lnTo>
                    <a:lnTo>
                      <a:pt x="8" y="224"/>
                    </a:lnTo>
                    <a:lnTo>
                      <a:pt x="3" y="206"/>
                    </a:lnTo>
                    <a:lnTo>
                      <a:pt x="1" y="189"/>
                    </a:lnTo>
                    <a:lnTo>
                      <a:pt x="0" y="172"/>
                    </a:lnTo>
                    <a:lnTo>
                      <a:pt x="1" y="154"/>
                    </a:lnTo>
                    <a:lnTo>
                      <a:pt x="3" y="137"/>
                    </a:lnTo>
                    <a:lnTo>
                      <a:pt x="8" y="121"/>
                    </a:lnTo>
                    <a:lnTo>
                      <a:pt x="14" y="105"/>
                    </a:lnTo>
                    <a:lnTo>
                      <a:pt x="21" y="90"/>
                    </a:lnTo>
                    <a:lnTo>
                      <a:pt x="30" y="75"/>
                    </a:lnTo>
                    <a:lnTo>
                      <a:pt x="39" y="63"/>
                    </a:lnTo>
                    <a:lnTo>
                      <a:pt x="50" y="50"/>
                    </a:lnTo>
                    <a:lnTo>
                      <a:pt x="63" y="39"/>
                    </a:lnTo>
                    <a:lnTo>
                      <a:pt x="76" y="30"/>
                    </a:lnTo>
                    <a:lnTo>
                      <a:pt x="90" y="21"/>
                    </a:lnTo>
                    <a:lnTo>
                      <a:pt x="105" y="14"/>
                    </a:lnTo>
                    <a:lnTo>
                      <a:pt x="121" y="8"/>
                    </a:lnTo>
                    <a:lnTo>
                      <a:pt x="138" y="3"/>
                    </a:lnTo>
                    <a:lnTo>
                      <a:pt x="155" y="1"/>
                    </a:lnTo>
                    <a:lnTo>
                      <a:pt x="172" y="0"/>
                    </a:lnTo>
                    <a:close/>
                  </a:path>
                </a:pathLst>
              </a:custGeom>
              <a:gradFill flip="none" rotWithShape="1">
                <a:gsLst>
                  <a:gs pos="65000">
                    <a:schemeClr val="tx1">
                      <a:lumMod val="75000"/>
                      <a:lumOff val="25000"/>
                    </a:schemeClr>
                  </a:gs>
                  <a:gs pos="0">
                    <a:schemeClr val="tx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30">
                <a:extLst>
                  <a:ext uri="{FF2B5EF4-FFF2-40B4-BE49-F238E27FC236}">
                    <a16:creationId xmlns="" xmlns:a16="http://schemas.microsoft.com/office/drawing/2014/main" id="{05D851EF-B865-42F0-852A-EDBC43310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034" y="376211"/>
                <a:ext cx="44447" cy="44447"/>
              </a:xfrm>
              <a:custGeom>
                <a:avLst/>
                <a:gdLst>
                  <a:gd name="T0" fmla="*/ 93 w 169"/>
                  <a:gd name="T1" fmla="*/ 0 h 169"/>
                  <a:gd name="T2" fmla="*/ 109 w 169"/>
                  <a:gd name="T3" fmla="*/ 3 h 169"/>
                  <a:gd name="T4" fmla="*/ 124 w 169"/>
                  <a:gd name="T5" fmla="*/ 10 h 169"/>
                  <a:gd name="T6" fmla="*/ 138 w 169"/>
                  <a:gd name="T7" fmla="*/ 19 h 169"/>
                  <a:gd name="T8" fmla="*/ 149 w 169"/>
                  <a:gd name="T9" fmla="*/ 31 h 169"/>
                  <a:gd name="T10" fmla="*/ 158 w 169"/>
                  <a:gd name="T11" fmla="*/ 43 h 169"/>
                  <a:gd name="T12" fmla="*/ 165 w 169"/>
                  <a:gd name="T13" fmla="*/ 59 h 169"/>
                  <a:gd name="T14" fmla="*/ 169 w 169"/>
                  <a:gd name="T15" fmla="*/ 75 h 169"/>
                  <a:gd name="T16" fmla="*/ 169 w 169"/>
                  <a:gd name="T17" fmla="*/ 92 h 169"/>
                  <a:gd name="T18" fmla="*/ 165 w 169"/>
                  <a:gd name="T19" fmla="*/ 109 h 169"/>
                  <a:gd name="T20" fmla="*/ 158 w 169"/>
                  <a:gd name="T21" fmla="*/ 124 h 169"/>
                  <a:gd name="T22" fmla="*/ 149 w 169"/>
                  <a:gd name="T23" fmla="*/ 138 h 169"/>
                  <a:gd name="T24" fmla="*/ 138 w 169"/>
                  <a:gd name="T25" fmla="*/ 149 h 169"/>
                  <a:gd name="T26" fmla="*/ 124 w 169"/>
                  <a:gd name="T27" fmla="*/ 158 h 169"/>
                  <a:gd name="T28" fmla="*/ 109 w 169"/>
                  <a:gd name="T29" fmla="*/ 165 h 169"/>
                  <a:gd name="T30" fmla="*/ 93 w 169"/>
                  <a:gd name="T31" fmla="*/ 169 h 169"/>
                  <a:gd name="T32" fmla="*/ 75 w 169"/>
                  <a:gd name="T33" fmla="*/ 169 h 169"/>
                  <a:gd name="T34" fmla="*/ 59 w 169"/>
                  <a:gd name="T35" fmla="*/ 165 h 169"/>
                  <a:gd name="T36" fmla="*/ 44 w 169"/>
                  <a:gd name="T37" fmla="*/ 158 h 169"/>
                  <a:gd name="T38" fmla="*/ 31 w 169"/>
                  <a:gd name="T39" fmla="*/ 149 h 169"/>
                  <a:gd name="T40" fmla="*/ 19 w 169"/>
                  <a:gd name="T41" fmla="*/ 138 h 169"/>
                  <a:gd name="T42" fmla="*/ 10 w 169"/>
                  <a:gd name="T43" fmla="*/ 124 h 169"/>
                  <a:gd name="T44" fmla="*/ 3 w 169"/>
                  <a:gd name="T45" fmla="*/ 109 h 169"/>
                  <a:gd name="T46" fmla="*/ 0 w 169"/>
                  <a:gd name="T47" fmla="*/ 92 h 169"/>
                  <a:gd name="T48" fmla="*/ 0 w 169"/>
                  <a:gd name="T49" fmla="*/ 75 h 169"/>
                  <a:gd name="T50" fmla="*/ 3 w 169"/>
                  <a:gd name="T51" fmla="*/ 59 h 169"/>
                  <a:gd name="T52" fmla="*/ 10 w 169"/>
                  <a:gd name="T53" fmla="*/ 43 h 169"/>
                  <a:gd name="T54" fmla="*/ 19 w 169"/>
                  <a:gd name="T55" fmla="*/ 31 h 169"/>
                  <a:gd name="T56" fmla="*/ 31 w 169"/>
                  <a:gd name="T57" fmla="*/ 19 h 169"/>
                  <a:gd name="T58" fmla="*/ 44 w 169"/>
                  <a:gd name="T59" fmla="*/ 10 h 169"/>
                  <a:gd name="T60" fmla="*/ 59 w 169"/>
                  <a:gd name="T61" fmla="*/ 3 h 169"/>
                  <a:gd name="T62" fmla="*/ 75 w 169"/>
                  <a:gd name="T63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9" h="169">
                    <a:moveTo>
                      <a:pt x="84" y="0"/>
                    </a:moveTo>
                    <a:lnTo>
                      <a:pt x="93" y="0"/>
                    </a:lnTo>
                    <a:lnTo>
                      <a:pt x="101" y="1"/>
                    </a:lnTo>
                    <a:lnTo>
                      <a:pt x="109" y="3"/>
                    </a:lnTo>
                    <a:lnTo>
                      <a:pt x="117" y="6"/>
                    </a:lnTo>
                    <a:lnTo>
                      <a:pt x="124" y="10"/>
                    </a:lnTo>
                    <a:lnTo>
                      <a:pt x="132" y="14"/>
                    </a:lnTo>
                    <a:lnTo>
                      <a:pt x="138" y="19"/>
                    </a:lnTo>
                    <a:lnTo>
                      <a:pt x="145" y="24"/>
                    </a:lnTo>
                    <a:lnTo>
                      <a:pt x="149" y="31"/>
                    </a:lnTo>
                    <a:lnTo>
                      <a:pt x="155" y="36"/>
                    </a:lnTo>
                    <a:lnTo>
                      <a:pt x="158" y="43"/>
                    </a:lnTo>
                    <a:lnTo>
                      <a:pt x="162" y="51"/>
                    </a:lnTo>
                    <a:lnTo>
                      <a:pt x="165" y="59"/>
                    </a:lnTo>
                    <a:lnTo>
                      <a:pt x="168" y="67"/>
                    </a:lnTo>
                    <a:lnTo>
                      <a:pt x="169" y="75"/>
                    </a:lnTo>
                    <a:lnTo>
                      <a:pt x="169" y="84"/>
                    </a:lnTo>
                    <a:lnTo>
                      <a:pt x="169" y="92"/>
                    </a:lnTo>
                    <a:lnTo>
                      <a:pt x="168" y="101"/>
                    </a:lnTo>
                    <a:lnTo>
                      <a:pt x="165" y="109"/>
                    </a:lnTo>
                    <a:lnTo>
                      <a:pt x="162" y="117"/>
                    </a:lnTo>
                    <a:lnTo>
                      <a:pt x="158" y="124"/>
                    </a:lnTo>
                    <a:lnTo>
                      <a:pt x="155" y="131"/>
                    </a:lnTo>
                    <a:lnTo>
                      <a:pt x="149" y="138"/>
                    </a:lnTo>
                    <a:lnTo>
                      <a:pt x="145" y="143"/>
                    </a:lnTo>
                    <a:lnTo>
                      <a:pt x="138" y="149"/>
                    </a:lnTo>
                    <a:lnTo>
                      <a:pt x="132" y="155"/>
                    </a:lnTo>
                    <a:lnTo>
                      <a:pt x="124" y="158"/>
                    </a:lnTo>
                    <a:lnTo>
                      <a:pt x="117" y="162"/>
                    </a:lnTo>
                    <a:lnTo>
                      <a:pt x="109" y="165"/>
                    </a:lnTo>
                    <a:lnTo>
                      <a:pt x="101" y="167"/>
                    </a:lnTo>
                    <a:lnTo>
                      <a:pt x="93" y="169"/>
                    </a:lnTo>
                    <a:lnTo>
                      <a:pt x="84" y="169"/>
                    </a:lnTo>
                    <a:lnTo>
                      <a:pt x="75" y="169"/>
                    </a:lnTo>
                    <a:lnTo>
                      <a:pt x="67" y="167"/>
                    </a:lnTo>
                    <a:lnTo>
                      <a:pt x="59" y="165"/>
                    </a:lnTo>
                    <a:lnTo>
                      <a:pt x="51" y="162"/>
                    </a:lnTo>
                    <a:lnTo>
                      <a:pt x="44" y="158"/>
                    </a:lnTo>
                    <a:lnTo>
                      <a:pt x="36" y="155"/>
                    </a:lnTo>
                    <a:lnTo>
                      <a:pt x="31" y="149"/>
                    </a:lnTo>
                    <a:lnTo>
                      <a:pt x="24" y="143"/>
                    </a:lnTo>
                    <a:lnTo>
                      <a:pt x="19" y="138"/>
                    </a:lnTo>
                    <a:lnTo>
                      <a:pt x="14" y="131"/>
                    </a:lnTo>
                    <a:lnTo>
                      <a:pt x="10" y="124"/>
                    </a:lnTo>
                    <a:lnTo>
                      <a:pt x="6" y="117"/>
                    </a:lnTo>
                    <a:lnTo>
                      <a:pt x="3" y="109"/>
                    </a:lnTo>
                    <a:lnTo>
                      <a:pt x="1" y="101"/>
                    </a:lnTo>
                    <a:lnTo>
                      <a:pt x="0" y="92"/>
                    </a:lnTo>
                    <a:lnTo>
                      <a:pt x="0" y="84"/>
                    </a:lnTo>
                    <a:lnTo>
                      <a:pt x="0" y="75"/>
                    </a:lnTo>
                    <a:lnTo>
                      <a:pt x="1" y="67"/>
                    </a:lnTo>
                    <a:lnTo>
                      <a:pt x="3" y="59"/>
                    </a:lnTo>
                    <a:lnTo>
                      <a:pt x="6" y="51"/>
                    </a:lnTo>
                    <a:lnTo>
                      <a:pt x="10" y="43"/>
                    </a:lnTo>
                    <a:lnTo>
                      <a:pt x="14" y="36"/>
                    </a:lnTo>
                    <a:lnTo>
                      <a:pt x="19" y="31"/>
                    </a:lnTo>
                    <a:lnTo>
                      <a:pt x="24" y="24"/>
                    </a:lnTo>
                    <a:lnTo>
                      <a:pt x="31" y="19"/>
                    </a:lnTo>
                    <a:lnTo>
                      <a:pt x="36" y="14"/>
                    </a:lnTo>
                    <a:lnTo>
                      <a:pt x="44" y="10"/>
                    </a:lnTo>
                    <a:lnTo>
                      <a:pt x="51" y="6"/>
                    </a:lnTo>
                    <a:lnTo>
                      <a:pt x="59" y="3"/>
                    </a:lnTo>
                    <a:lnTo>
                      <a:pt x="67" y="1"/>
                    </a:lnTo>
                    <a:lnTo>
                      <a:pt x="75" y="0"/>
                    </a:lnTo>
                    <a:lnTo>
                      <a:pt x="84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00B0F0"/>
                  </a:gs>
                  <a:gs pos="74000">
                    <a:srgbClr val="002060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31">
                <a:extLst>
                  <a:ext uri="{FF2B5EF4-FFF2-40B4-BE49-F238E27FC236}">
                    <a16:creationId xmlns="" xmlns:a16="http://schemas.microsoft.com/office/drawing/2014/main" id="{593FA922-07D1-481B-B95B-6F5D5AC87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377" y="393675"/>
                <a:ext cx="12699" cy="12699"/>
              </a:xfrm>
              <a:custGeom>
                <a:avLst/>
                <a:gdLst>
                  <a:gd name="T0" fmla="*/ 23 w 46"/>
                  <a:gd name="T1" fmla="*/ 0 h 47"/>
                  <a:gd name="T2" fmla="*/ 27 w 46"/>
                  <a:gd name="T3" fmla="*/ 1 h 47"/>
                  <a:gd name="T4" fmla="*/ 32 w 46"/>
                  <a:gd name="T5" fmla="*/ 2 h 47"/>
                  <a:gd name="T6" fmla="*/ 35 w 46"/>
                  <a:gd name="T7" fmla="*/ 5 h 47"/>
                  <a:gd name="T8" fmla="*/ 39 w 46"/>
                  <a:gd name="T9" fmla="*/ 7 h 47"/>
                  <a:gd name="T10" fmla="*/ 42 w 46"/>
                  <a:gd name="T11" fmla="*/ 10 h 47"/>
                  <a:gd name="T12" fmla="*/ 45 w 46"/>
                  <a:gd name="T13" fmla="*/ 15 h 47"/>
                  <a:gd name="T14" fmla="*/ 46 w 46"/>
                  <a:gd name="T15" fmla="*/ 18 h 47"/>
                  <a:gd name="T16" fmla="*/ 46 w 46"/>
                  <a:gd name="T17" fmla="*/ 24 h 47"/>
                  <a:gd name="T18" fmla="*/ 46 w 46"/>
                  <a:gd name="T19" fmla="*/ 28 h 47"/>
                  <a:gd name="T20" fmla="*/ 45 w 46"/>
                  <a:gd name="T21" fmla="*/ 32 h 47"/>
                  <a:gd name="T22" fmla="*/ 42 w 46"/>
                  <a:gd name="T23" fmla="*/ 36 h 47"/>
                  <a:gd name="T24" fmla="*/ 39 w 46"/>
                  <a:gd name="T25" fmla="*/ 40 h 47"/>
                  <a:gd name="T26" fmla="*/ 35 w 46"/>
                  <a:gd name="T27" fmla="*/ 42 h 47"/>
                  <a:gd name="T28" fmla="*/ 32 w 46"/>
                  <a:gd name="T29" fmla="*/ 44 h 47"/>
                  <a:gd name="T30" fmla="*/ 27 w 46"/>
                  <a:gd name="T31" fmla="*/ 46 h 47"/>
                  <a:gd name="T32" fmla="*/ 23 w 46"/>
                  <a:gd name="T33" fmla="*/ 47 h 47"/>
                  <a:gd name="T34" fmla="*/ 18 w 46"/>
                  <a:gd name="T35" fmla="*/ 46 h 47"/>
                  <a:gd name="T36" fmla="*/ 14 w 46"/>
                  <a:gd name="T37" fmla="*/ 44 h 47"/>
                  <a:gd name="T38" fmla="*/ 10 w 46"/>
                  <a:gd name="T39" fmla="*/ 42 h 47"/>
                  <a:gd name="T40" fmla="*/ 7 w 46"/>
                  <a:gd name="T41" fmla="*/ 40 h 47"/>
                  <a:gd name="T42" fmla="*/ 4 w 46"/>
                  <a:gd name="T43" fmla="*/ 36 h 47"/>
                  <a:gd name="T44" fmla="*/ 1 w 46"/>
                  <a:gd name="T45" fmla="*/ 32 h 47"/>
                  <a:gd name="T46" fmla="*/ 0 w 46"/>
                  <a:gd name="T47" fmla="*/ 28 h 47"/>
                  <a:gd name="T48" fmla="*/ 0 w 46"/>
                  <a:gd name="T49" fmla="*/ 24 h 47"/>
                  <a:gd name="T50" fmla="*/ 0 w 46"/>
                  <a:gd name="T51" fmla="*/ 18 h 47"/>
                  <a:gd name="T52" fmla="*/ 1 w 46"/>
                  <a:gd name="T53" fmla="*/ 15 h 47"/>
                  <a:gd name="T54" fmla="*/ 4 w 46"/>
                  <a:gd name="T55" fmla="*/ 10 h 47"/>
                  <a:gd name="T56" fmla="*/ 7 w 46"/>
                  <a:gd name="T57" fmla="*/ 7 h 47"/>
                  <a:gd name="T58" fmla="*/ 10 w 46"/>
                  <a:gd name="T59" fmla="*/ 5 h 47"/>
                  <a:gd name="T60" fmla="*/ 14 w 46"/>
                  <a:gd name="T61" fmla="*/ 2 h 47"/>
                  <a:gd name="T62" fmla="*/ 18 w 46"/>
                  <a:gd name="T63" fmla="*/ 1 h 47"/>
                  <a:gd name="T64" fmla="*/ 23 w 46"/>
                  <a:gd name="T6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7">
                    <a:moveTo>
                      <a:pt x="23" y="0"/>
                    </a:moveTo>
                    <a:lnTo>
                      <a:pt x="27" y="1"/>
                    </a:lnTo>
                    <a:lnTo>
                      <a:pt x="32" y="2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2" y="10"/>
                    </a:lnTo>
                    <a:lnTo>
                      <a:pt x="45" y="15"/>
                    </a:lnTo>
                    <a:lnTo>
                      <a:pt x="46" y="18"/>
                    </a:lnTo>
                    <a:lnTo>
                      <a:pt x="46" y="24"/>
                    </a:lnTo>
                    <a:lnTo>
                      <a:pt x="46" y="28"/>
                    </a:lnTo>
                    <a:lnTo>
                      <a:pt x="45" y="32"/>
                    </a:lnTo>
                    <a:lnTo>
                      <a:pt x="42" y="36"/>
                    </a:lnTo>
                    <a:lnTo>
                      <a:pt x="39" y="40"/>
                    </a:lnTo>
                    <a:lnTo>
                      <a:pt x="35" y="42"/>
                    </a:lnTo>
                    <a:lnTo>
                      <a:pt x="32" y="44"/>
                    </a:lnTo>
                    <a:lnTo>
                      <a:pt x="27" y="46"/>
                    </a:lnTo>
                    <a:lnTo>
                      <a:pt x="23" y="47"/>
                    </a:lnTo>
                    <a:lnTo>
                      <a:pt x="18" y="46"/>
                    </a:lnTo>
                    <a:lnTo>
                      <a:pt x="14" y="44"/>
                    </a:lnTo>
                    <a:lnTo>
                      <a:pt x="10" y="42"/>
                    </a:lnTo>
                    <a:lnTo>
                      <a:pt x="7" y="40"/>
                    </a:lnTo>
                    <a:lnTo>
                      <a:pt x="4" y="36"/>
                    </a:lnTo>
                    <a:lnTo>
                      <a:pt x="1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4" y="2"/>
                    </a:lnTo>
                    <a:lnTo>
                      <a:pt x="18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E6E7E8">
                  <a:alpha val="50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32">
                <a:extLst>
                  <a:ext uri="{FF2B5EF4-FFF2-40B4-BE49-F238E27FC236}">
                    <a16:creationId xmlns="" xmlns:a16="http://schemas.microsoft.com/office/drawing/2014/main" id="{3B5C695D-FFE9-4122-BD15-123CBD104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213" y="387350"/>
                <a:ext cx="7938" cy="7938"/>
              </a:xfrm>
              <a:custGeom>
                <a:avLst/>
                <a:gdLst>
                  <a:gd name="T0" fmla="*/ 15 w 30"/>
                  <a:gd name="T1" fmla="*/ 0 h 31"/>
                  <a:gd name="T2" fmla="*/ 18 w 30"/>
                  <a:gd name="T3" fmla="*/ 0 h 31"/>
                  <a:gd name="T4" fmla="*/ 20 w 30"/>
                  <a:gd name="T5" fmla="*/ 1 h 31"/>
                  <a:gd name="T6" fmla="*/ 24 w 30"/>
                  <a:gd name="T7" fmla="*/ 2 h 31"/>
                  <a:gd name="T8" fmla="*/ 26 w 30"/>
                  <a:gd name="T9" fmla="*/ 4 h 31"/>
                  <a:gd name="T10" fmla="*/ 27 w 30"/>
                  <a:gd name="T11" fmla="*/ 7 h 31"/>
                  <a:gd name="T12" fmla="*/ 29 w 30"/>
                  <a:gd name="T13" fmla="*/ 9 h 31"/>
                  <a:gd name="T14" fmla="*/ 29 w 30"/>
                  <a:gd name="T15" fmla="*/ 11 h 31"/>
                  <a:gd name="T16" fmla="*/ 30 w 30"/>
                  <a:gd name="T17" fmla="*/ 15 h 31"/>
                  <a:gd name="T18" fmla="*/ 29 w 30"/>
                  <a:gd name="T19" fmla="*/ 18 h 31"/>
                  <a:gd name="T20" fmla="*/ 29 w 30"/>
                  <a:gd name="T21" fmla="*/ 20 h 31"/>
                  <a:gd name="T22" fmla="*/ 27 w 30"/>
                  <a:gd name="T23" fmla="*/ 24 h 31"/>
                  <a:gd name="T24" fmla="*/ 26 w 30"/>
                  <a:gd name="T25" fmla="*/ 26 h 31"/>
                  <a:gd name="T26" fmla="*/ 24 w 30"/>
                  <a:gd name="T27" fmla="*/ 27 h 31"/>
                  <a:gd name="T28" fmla="*/ 20 w 30"/>
                  <a:gd name="T29" fmla="*/ 28 h 31"/>
                  <a:gd name="T30" fmla="*/ 18 w 30"/>
                  <a:gd name="T31" fmla="*/ 30 h 31"/>
                  <a:gd name="T32" fmla="*/ 15 w 30"/>
                  <a:gd name="T33" fmla="*/ 31 h 31"/>
                  <a:gd name="T34" fmla="*/ 11 w 30"/>
                  <a:gd name="T35" fmla="*/ 30 h 31"/>
                  <a:gd name="T36" fmla="*/ 9 w 30"/>
                  <a:gd name="T37" fmla="*/ 28 h 31"/>
                  <a:gd name="T38" fmla="*/ 7 w 30"/>
                  <a:gd name="T39" fmla="*/ 27 h 31"/>
                  <a:gd name="T40" fmla="*/ 4 w 30"/>
                  <a:gd name="T41" fmla="*/ 26 h 31"/>
                  <a:gd name="T42" fmla="*/ 2 w 30"/>
                  <a:gd name="T43" fmla="*/ 24 h 31"/>
                  <a:gd name="T44" fmla="*/ 1 w 30"/>
                  <a:gd name="T45" fmla="*/ 20 h 31"/>
                  <a:gd name="T46" fmla="*/ 0 w 30"/>
                  <a:gd name="T47" fmla="*/ 18 h 31"/>
                  <a:gd name="T48" fmla="*/ 0 w 30"/>
                  <a:gd name="T49" fmla="*/ 15 h 31"/>
                  <a:gd name="T50" fmla="*/ 0 w 30"/>
                  <a:gd name="T51" fmla="*/ 11 h 31"/>
                  <a:gd name="T52" fmla="*/ 1 w 30"/>
                  <a:gd name="T53" fmla="*/ 9 h 31"/>
                  <a:gd name="T54" fmla="*/ 2 w 30"/>
                  <a:gd name="T55" fmla="*/ 7 h 31"/>
                  <a:gd name="T56" fmla="*/ 4 w 30"/>
                  <a:gd name="T57" fmla="*/ 4 h 31"/>
                  <a:gd name="T58" fmla="*/ 7 w 30"/>
                  <a:gd name="T59" fmla="*/ 2 h 31"/>
                  <a:gd name="T60" fmla="*/ 9 w 30"/>
                  <a:gd name="T61" fmla="*/ 1 h 31"/>
                  <a:gd name="T62" fmla="*/ 11 w 30"/>
                  <a:gd name="T63" fmla="*/ 0 h 31"/>
                  <a:gd name="T64" fmla="*/ 15 w 30"/>
                  <a:gd name="T6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31">
                    <a:moveTo>
                      <a:pt x="15" y="0"/>
                    </a:moveTo>
                    <a:lnTo>
                      <a:pt x="18" y="0"/>
                    </a:lnTo>
                    <a:lnTo>
                      <a:pt x="20" y="1"/>
                    </a:lnTo>
                    <a:lnTo>
                      <a:pt x="24" y="2"/>
                    </a:lnTo>
                    <a:lnTo>
                      <a:pt x="26" y="4"/>
                    </a:lnTo>
                    <a:lnTo>
                      <a:pt x="27" y="7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18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6" y="26"/>
                    </a:lnTo>
                    <a:lnTo>
                      <a:pt x="24" y="27"/>
                    </a:lnTo>
                    <a:lnTo>
                      <a:pt x="20" y="28"/>
                    </a:lnTo>
                    <a:lnTo>
                      <a:pt x="18" y="30"/>
                    </a:lnTo>
                    <a:lnTo>
                      <a:pt x="15" y="31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E6E7E8">
                  <a:alpha val="50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aphicFrame>
        <p:nvGraphicFramePr>
          <p:cNvPr id="111" name="Chart 110">
            <a:extLst>
              <a:ext uri="{FF2B5EF4-FFF2-40B4-BE49-F238E27FC236}">
                <a16:creationId xmlns="" xmlns:a16="http://schemas.microsoft.com/office/drawing/2014/main" id="{3D8CED72-992E-43B0-B403-FE6B7776B9C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46750122"/>
              </p:ext>
            </p:extLst>
          </p:nvPr>
        </p:nvGraphicFramePr>
        <p:xfrm>
          <a:off x="4769741" y="2318699"/>
          <a:ext cx="2652518" cy="17683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12" name="Oval 111">
            <a:extLst>
              <a:ext uri="{FF2B5EF4-FFF2-40B4-BE49-F238E27FC236}">
                <a16:creationId xmlns="" xmlns:a16="http://schemas.microsoft.com/office/drawing/2014/main" id="{43251967-F287-4346-A695-2D586A437013}"/>
              </a:ext>
            </a:extLst>
          </p:cNvPr>
          <p:cNvSpPr/>
          <p:nvPr/>
        </p:nvSpPr>
        <p:spPr>
          <a:xfrm>
            <a:off x="5547183" y="2654052"/>
            <a:ext cx="1097637" cy="109763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extBox 112">
            <a:extLst>
              <a:ext uri="{FF2B5EF4-FFF2-40B4-BE49-F238E27FC236}">
                <a16:creationId xmlns="" xmlns:a16="http://schemas.microsoft.com/office/drawing/2014/main" id="{A89276A0-EF6A-4616-AF67-7AD3D8A0A53B}"/>
              </a:ext>
            </a:extLst>
          </p:cNvPr>
          <p:cNvSpPr txBox="1"/>
          <p:nvPr/>
        </p:nvSpPr>
        <p:spPr>
          <a:xfrm>
            <a:off x="5676901" y="3211889"/>
            <a:ext cx="838200" cy="276999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b="1" dirty="0">
                <a:solidFill>
                  <a:schemeClr val="accent2"/>
                </a:solidFill>
              </a:rPr>
              <a:t>60%</a:t>
            </a:r>
          </a:p>
        </p:txBody>
      </p:sp>
      <p:grpSp>
        <p:nvGrpSpPr>
          <p:cNvPr id="114" name="Group 113">
            <a:extLst>
              <a:ext uri="{FF2B5EF4-FFF2-40B4-BE49-F238E27FC236}">
                <a16:creationId xmlns="" xmlns:a16="http://schemas.microsoft.com/office/drawing/2014/main" id="{6F554464-1B90-4102-83B4-C0F1F7092F17}"/>
              </a:ext>
            </a:extLst>
          </p:cNvPr>
          <p:cNvGrpSpPr/>
          <p:nvPr/>
        </p:nvGrpSpPr>
        <p:grpSpPr>
          <a:xfrm>
            <a:off x="1844108" y="1408939"/>
            <a:ext cx="2135685" cy="4508618"/>
            <a:chOff x="645948" y="1449388"/>
            <a:chExt cx="2287752" cy="4829644"/>
          </a:xfrm>
          <a:effectLst>
            <a:reflection blurRad="6350" stA="20000" endPos="35000" dir="5400000" sy="-100000" algn="bl" rotWithShape="0"/>
          </a:effectLst>
        </p:grpSpPr>
        <p:grpSp>
          <p:nvGrpSpPr>
            <p:cNvPr id="115" name="Group 114">
              <a:extLst>
                <a:ext uri="{FF2B5EF4-FFF2-40B4-BE49-F238E27FC236}">
                  <a16:creationId xmlns="" xmlns:a16="http://schemas.microsoft.com/office/drawing/2014/main" id="{3D819B97-5462-42C9-95AD-B48DC282A4DC}"/>
                </a:ext>
              </a:extLst>
            </p:cNvPr>
            <p:cNvGrpSpPr/>
            <p:nvPr/>
          </p:nvGrpSpPr>
          <p:grpSpPr>
            <a:xfrm>
              <a:off x="2194955" y="1449388"/>
              <a:ext cx="370168" cy="30184"/>
              <a:chOff x="3605213" y="133352"/>
              <a:chExt cx="369888" cy="30161"/>
            </a:xfrm>
          </p:grpSpPr>
          <p:sp>
            <p:nvSpPr>
              <p:cNvPr id="155" name="Freeform 12">
                <a:extLst>
                  <a:ext uri="{FF2B5EF4-FFF2-40B4-BE49-F238E27FC236}">
                    <a16:creationId xmlns="" xmlns:a16="http://schemas.microsoft.com/office/drawing/2014/main" id="{B9BE30E1-B5DD-4889-8EC8-28136D157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912" y="133352"/>
                <a:ext cx="346075" cy="19050"/>
              </a:xfrm>
              <a:custGeom>
                <a:avLst/>
                <a:gdLst>
                  <a:gd name="T0" fmla="*/ 36 w 1309"/>
                  <a:gd name="T1" fmla="*/ 0 h 74"/>
                  <a:gd name="T2" fmla="*/ 1272 w 1309"/>
                  <a:gd name="T3" fmla="*/ 0 h 74"/>
                  <a:gd name="T4" fmla="*/ 1280 w 1309"/>
                  <a:gd name="T5" fmla="*/ 1 h 74"/>
                  <a:gd name="T6" fmla="*/ 1286 w 1309"/>
                  <a:gd name="T7" fmla="*/ 3 h 74"/>
                  <a:gd name="T8" fmla="*/ 1292 w 1309"/>
                  <a:gd name="T9" fmla="*/ 7 h 74"/>
                  <a:gd name="T10" fmla="*/ 1298 w 1309"/>
                  <a:gd name="T11" fmla="*/ 11 h 74"/>
                  <a:gd name="T12" fmla="*/ 1302 w 1309"/>
                  <a:gd name="T13" fmla="*/ 16 h 74"/>
                  <a:gd name="T14" fmla="*/ 1306 w 1309"/>
                  <a:gd name="T15" fmla="*/ 23 h 74"/>
                  <a:gd name="T16" fmla="*/ 1308 w 1309"/>
                  <a:gd name="T17" fmla="*/ 30 h 74"/>
                  <a:gd name="T18" fmla="*/ 1309 w 1309"/>
                  <a:gd name="T19" fmla="*/ 38 h 74"/>
                  <a:gd name="T20" fmla="*/ 1309 w 1309"/>
                  <a:gd name="T21" fmla="*/ 38 h 74"/>
                  <a:gd name="T22" fmla="*/ 1308 w 1309"/>
                  <a:gd name="T23" fmla="*/ 44 h 74"/>
                  <a:gd name="T24" fmla="*/ 1306 w 1309"/>
                  <a:gd name="T25" fmla="*/ 51 h 74"/>
                  <a:gd name="T26" fmla="*/ 1302 w 1309"/>
                  <a:gd name="T27" fmla="*/ 58 h 74"/>
                  <a:gd name="T28" fmla="*/ 1298 w 1309"/>
                  <a:gd name="T29" fmla="*/ 64 h 74"/>
                  <a:gd name="T30" fmla="*/ 1292 w 1309"/>
                  <a:gd name="T31" fmla="*/ 67 h 74"/>
                  <a:gd name="T32" fmla="*/ 1286 w 1309"/>
                  <a:gd name="T33" fmla="*/ 71 h 74"/>
                  <a:gd name="T34" fmla="*/ 1280 w 1309"/>
                  <a:gd name="T35" fmla="*/ 73 h 74"/>
                  <a:gd name="T36" fmla="*/ 1272 w 1309"/>
                  <a:gd name="T37" fmla="*/ 74 h 74"/>
                  <a:gd name="T38" fmla="*/ 36 w 1309"/>
                  <a:gd name="T39" fmla="*/ 74 h 74"/>
                  <a:gd name="T40" fmla="*/ 30 w 1309"/>
                  <a:gd name="T41" fmla="*/ 73 h 74"/>
                  <a:gd name="T42" fmla="*/ 23 w 1309"/>
                  <a:gd name="T43" fmla="*/ 71 h 74"/>
                  <a:gd name="T44" fmla="*/ 16 w 1309"/>
                  <a:gd name="T45" fmla="*/ 67 h 74"/>
                  <a:gd name="T46" fmla="*/ 10 w 1309"/>
                  <a:gd name="T47" fmla="*/ 64 h 74"/>
                  <a:gd name="T48" fmla="*/ 6 w 1309"/>
                  <a:gd name="T49" fmla="*/ 58 h 74"/>
                  <a:gd name="T50" fmla="*/ 2 w 1309"/>
                  <a:gd name="T51" fmla="*/ 51 h 74"/>
                  <a:gd name="T52" fmla="*/ 1 w 1309"/>
                  <a:gd name="T53" fmla="*/ 44 h 74"/>
                  <a:gd name="T54" fmla="*/ 0 w 1309"/>
                  <a:gd name="T55" fmla="*/ 38 h 74"/>
                  <a:gd name="T56" fmla="*/ 0 w 1309"/>
                  <a:gd name="T57" fmla="*/ 38 h 74"/>
                  <a:gd name="T58" fmla="*/ 1 w 1309"/>
                  <a:gd name="T59" fmla="*/ 30 h 74"/>
                  <a:gd name="T60" fmla="*/ 2 w 1309"/>
                  <a:gd name="T61" fmla="*/ 23 h 74"/>
                  <a:gd name="T62" fmla="*/ 6 w 1309"/>
                  <a:gd name="T63" fmla="*/ 16 h 74"/>
                  <a:gd name="T64" fmla="*/ 10 w 1309"/>
                  <a:gd name="T65" fmla="*/ 11 h 74"/>
                  <a:gd name="T66" fmla="*/ 16 w 1309"/>
                  <a:gd name="T67" fmla="*/ 7 h 74"/>
                  <a:gd name="T68" fmla="*/ 23 w 1309"/>
                  <a:gd name="T69" fmla="*/ 3 h 74"/>
                  <a:gd name="T70" fmla="*/ 30 w 1309"/>
                  <a:gd name="T71" fmla="*/ 1 h 74"/>
                  <a:gd name="T72" fmla="*/ 36 w 1309"/>
                  <a:gd name="T7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09" h="74">
                    <a:moveTo>
                      <a:pt x="36" y="0"/>
                    </a:moveTo>
                    <a:lnTo>
                      <a:pt x="1272" y="0"/>
                    </a:lnTo>
                    <a:lnTo>
                      <a:pt x="1280" y="1"/>
                    </a:lnTo>
                    <a:lnTo>
                      <a:pt x="1286" y="3"/>
                    </a:lnTo>
                    <a:lnTo>
                      <a:pt x="1292" y="7"/>
                    </a:lnTo>
                    <a:lnTo>
                      <a:pt x="1298" y="11"/>
                    </a:lnTo>
                    <a:lnTo>
                      <a:pt x="1302" y="16"/>
                    </a:lnTo>
                    <a:lnTo>
                      <a:pt x="1306" y="23"/>
                    </a:lnTo>
                    <a:lnTo>
                      <a:pt x="1308" y="30"/>
                    </a:lnTo>
                    <a:lnTo>
                      <a:pt x="1309" y="38"/>
                    </a:lnTo>
                    <a:lnTo>
                      <a:pt x="1309" y="38"/>
                    </a:lnTo>
                    <a:lnTo>
                      <a:pt x="1308" y="44"/>
                    </a:lnTo>
                    <a:lnTo>
                      <a:pt x="1306" y="51"/>
                    </a:lnTo>
                    <a:lnTo>
                      <a:pt x="1302" y="58"/>
                    </a:lnTo>
                    <a:lnTo>
                      <a:pt x="1298" y="64"/>
                    </a:lnTo>
                    <a:lnTo>
                      <a:pt x="1292" y="67"/>
                    </a:lnTo>
                    <a:lnTo>
                      <a:pt x="1286" y="71"/>
                    </a:lnTo>
                    <a:lnTo>
                      <a:pt x="1280" y="73"/>
                    </a:lnTo>
                    <a:lnTo>
                      <a:pt x="1272" y="74"/>
                    </a:lnTo>
                    <a:lnTo>
                      <a:pt x="36" y="74"/>
                    </a:lnTo>
                    <a:lnTo>
                      <a:pt x="30" y="73"/>
                    </a:lnTo>
                    <a:lnTo>
                      <a:pt x="23" y="71"/>
                    </a:lnTo>
                    <a:lnTo>
                      <a:pt x="16" y="67"/>
                    </a:lnTo>
                    <a:lnTo>
                      <a:pt x="10" y="64"/>
                    </a:lnTo>
                    <a:lnTo>
                      <a:pt x="6" y="58"/>
                    </a:lnTo>
                    <a:lnTo>
                      <a:pt x="2" y="51"/>
                    </a:lnTo>
                    <a:lnTo>
                      <a:pt x="1" y="44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1" y="30"/>
                    </a:lnTo>
                    <a:lnTo>
                      <a:pt x="2" y="23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3" y="3"/>
                    </a:lnTo>
                    <a:lnTo>
                      <a:pt x="30" y="1"/>
                    </a:lnTo>
                    <a:lnTo>
                      <a:pt x="36" y="0"/>
                    </a:lnTo>
                    <a:close/>
                  </a:path>
                </a:pathLst>
              </a:custGeom>
              <a:gradFill flip="none" rotWithShape="1">
                <a:gsLst>
                  <a:gs pos="28744">
                    <a:schemeClr val="bg1">
                      <a:lumMod val="75000"/>
                    </a:schemeClr>
                  </a:gs>
                  <a:gs pos="78000">
                    <a:srgbClr val="060606"/>
                  </a:gs>
                  <a:gs pos="100000">
                    <a:srgbClr val="3C3C3C"/>
                  </a:gs>
                  <a:gs pos="10000">
                    <a:schemeClr val="bg1">
                      <a:lumMod val="50000"/>
                    </a:schemeClr>
                  </a:gs>
                  <a:gs pos="54000">
                    <a:schemeClr val="tx1"/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Rectangle 13">
                <a:extLst>
                  <a:ext uri="{FF2B5EF4-FFF2-40B4-BE49-F238E27FC236}">
                    <a16:creationId xmlns="" xmlns:a16="http://schemas.microsoft.com/office/drawing/2014/main" id="{7919DED6-14E7-411C-B766-B748B3E21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213" y="142875"/>
                <a:ext cx="369888" cy="20638"/>
              </a:xfrm>
              <a:prstGeom prst="rect">
                <a:avLst/>
              </a:prstGeom>
              <a:gradFill flip="none" rotWithShape="1">
                <a:gsLst>
                  <a:gs pos="78000">
                    <a:schemeClr val="tx1">
                      <a:lumMod val="75000"/>
                      <a:lumOff val="25000"/>
                    </a:schemeClr>
                  </a:gs>
                  <a:gs pos="100000">
                    <a:srgbClr val="3C3C3C"/>
                  </a:gs>
                  <a:gs pos="0">
                    <a:schemeClr val="tx1">
                      <a:lumMod val="75000"/>
                      <a:lumOff val="25000"/>
                    </a:schemeClr>
                  </a:gs>
                  <a:gs pos="13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6" name="Group 115">
              <a:extLst>
                <a:ext uri="{FF2B5EF4-FFF2-40B4-BE49-F238E27FC236}">
                  <a16:creationId xmlns="" xmlns:a16="http://schemas.microsoft.com/office/drawing/2014/main" id="{95586FC7-2C32-482A-B0CB-786A5BF56BE7}"/>
                </a:ext>
              </a:extLst>
            </p:cNvPr>
            <p:cNvGrpSpPr/>
            <p:nvPr/>
          </p:nvGrpSpPr>
          <p:grpSpPr>
            <a:xfrm>
              <a:off x="645948" y="2138884"/>
              <a:ext cx="30171" cy="1015173"/>
              <a:chOff x="2057454" y="822328"/>
              <a:chExt cx="30149" cy="1014410"/>
            </a:xfrm>
          </p:grpSpPr>
          <p:sp>
            <p:nvSpPr>
              <p:cNvPr id="149" name="Freeform 6">
                <a:extLst>
                  <a:ext uri="{FF2B5EF4-FFF2-40B4-BE49-F238E27FC236}">
                    <a16:creationId xmlns="" xmlns:a16="http://schemas.microsoft.com/office/drawing/2014/main" id="{23DC3310-D8CA-4CAB-B071-A1B8312F9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78" y="828677"/>
                <a:ext cx="19050" cy="200025"/>
              </a:xfrm>
              <a:custGeom>
                <a:avLst/>
                <a:gdLst>
                  <a:gd name="T0" fmla="*/ 0 w 74"/>
                  <a:gd name="T1" fmla="*/ 723 h 760"/>
                  <a:gd name="T2" fmla="*/ 0 w 74"/>
                  <a:gd name="T3" fmla="*/ 37 h 760"/>
                  <a:gd name="T4" fmla="*/ 1 w 74"/>
                  <a:gd name="T5" fmla="*/ 29 h 760"/>
                  <a:gd name="T6" fmla="*/ 3 w 74"/>
                  <a:gd name="T7" fmla="*/ 22 h 760"/>
                  <a:gd name="T8" fmla="*/ 7 w 74"/>
                  <a:gd name="T9" fmla="*/ 16 h 760"/>
                  <a:gd name="T10" fmla="*/ 11 w 74"/>
                  <a:gd name="T11" fmla="*/ 11 h 760"/>
                  <a:gd name="T12" fmla="*/ 16 w 74"/>
                  <a:gd name="T13" fmla="*/ 6 h 760"/>
                  <a:gd name="T14" fmla="*/ 23 w 74"/>
                  <a:gd name="T15" fmla="*/ 3 h 760"/>
                  <a:gd name="T16" fmla="*/ 30 w 74"/>
                  <a:gd name="T17" fmla="*/ 1 h 760"/>
                  <a:gd name="T18" fmla="*/ 38 w 74"/>
                  <a:gd name="T19" fmla="*/ 0 h 760"/>
                  <a:gd name="T20" fmla="*/ 38 w 74"/>
                  <a:gd name="T21" fmla="*/ 0 h 760"/>
                  <a:gd name="T22" fmla="*/ 44 w 74"/>
                  <a:gd name="T23" fmla="*/ 1 h 760"/>
                  <a:gd name="T24" fmla="*/ 51 w 74"/>
                  <a:gd name="T25" fmla="*/ 3 h 760"/>
                  <a:gd name="T26" fmla="*/ 58 w 74"/>
                  <a:gd name="T27" fmla="*/ 6 h 760"/>
                  <a:gd name="T28" fmla="*/ 63 w 74"/>
                  <a:gd name="T29" fmla="*/ 11 h 760"/>
                  <a:gd name="T30" fmla="*/ 67 w 74"/>
                  <a:gd name="T31" fmla="*/ 16 h 760"/>
                  <a:gd name="T32" fmla="*/ 71 w 74"/>
                  <a:gd name="T33" fmla="*/ 22 h 760"/>
                  <a:gd name="T34" fmla="*/ 73 w 74"/>
                  <a:gd name="T35" fmla="*/ 29 h 760"/>
                  <a:gd name="T36" fmla="*/ 74 w 74"/>
                  <a:gd name="T37" fmla="*/ 37 h 760"/>
                  <a:gd name="T38" fmla="*/ 74 w 74"/>
                  <a:gd name="T39" fmla="*/ 723 h 760"/>
                  <a:gd name="T40" fmla="*/ 73 w 74"/>
                  <a:gd name="T41" fmla="*/ 730 h 760"/>
                  <a:gd name="T42" fmla="*/ 71 w 74"/>
                  <a:gd name="T43" fmla="*/ 738 h 760"/>
                  <a:gd name="T44" fmla="*/ 67 w 74"/>
                  <a:gd name="T45" fmla="*/ 744 h 760"/>
                  <a:gd name="T46" fmla="*/ 63 w 74"/>
                  <a:gd name="T47" fmla="*/ 750 h 760"/>
                  <a:gd name="T48" fmla="*/ 58 w 74"/>
                  <a:gd name="T49" fmla="*/ 754 h 760"/>
                  <a:gd name="T50" fmla="*/ 51 w 74"/>
                  <a:gd name="T51" fmla="*/ 758 h 760"/>
                  <a:gd name="T52" fmla="*/ 44 w 74"/>
                  <a:gd name="T53" fmla="*/ 760 h 760"/>
                  <a:gd name="T54" fmla="*/ 38 w 74"/>
                  <a:gd name="T55" fmla="*/ 760 h 760"/>
                  <a:gd name="T56" fmla="*/ 38 w 74"/>
                  <a:gd name="T57" fmla="*/ 760 h 760"/>
                  <a:gd name="T58" fmla="*/ 30 w 74"/>
                  <a:gd name="T59" fmla="*/ 760 h 760"/>
                  <a:gd name="T60" fmla="*/ 23 w 74"/>
                  <a:gd name="T61" fmla="*/ 758 h 760"/>
                  <a:gd name="T62" fmla="*/ 16 w 74"/>
                  <a:gd name="T63" fmla="*/ 754 h 760"/>
                  <a:gd name="T64" fmla="*/ 11 w 74"/>
                  <a:gd name="T65" fmla="*/ 750 h 760"/>
                  <a:gd name="T66" fmla="*/ 7 w 74"/>
                  <a:gd name="T67" fmla="*/ 744 h 760"/>
                  <a:gd name="T68" fmla="*/ 3 w 74"/>
                  <a:gd name="T69" fmla="*/ 738 h 760"/>
                  <a:gd name="T70" fmla="*/ 1 w 74"/>
                  <a:gd name="T71" fmla="*/ 730 h 760"/>
                  <a:gd name="T72" fmla="*/ 0 w 74"/>
                  <a:gd name="T73" fmla="*/ 723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760">
                    <a:moveTo>
                      <a:pt x="0" y="723"/>
                    </a:moveTo>
                    <a:lnTo>
                      <a:pt x="0" y="37"/>
                    </a:lnTo>
                    <a:lnTo>
                      <a:pt x="1" y="29"/>
                    </a:lnTo>
                    <a:lnTo>
                      <a:pt x="3" y="22"/>
                    </a:lnTo>
                    <a:lnTo>
                      <a:pt x="7" y="16"/>
                    </a:lnTo>
                    <a:lnTo>
                      <a:pt x="11" y="11"/>
                    </a:lnTo>
                    <a:lnTo>
                      <a:pt x="16" y="6"/>
                    </a:lnTo>
                    <a:lnTo>
                      <a:pt x="23" y="3"/>
                    </a:lnTo>
                    <a:lnTo>
                      <a:pt x="30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4" y="1"/>
                    </a:lnTo>
                    <a:lnTo>
                      <a:pt x="51" y="3"/>
                    </a:lnTo>
                    <a:lnTo>
                      <a:pt x="58" y="6"/>
                    </a:lnTo>
                    <a:lnTo>
                      <a:pt x="63" y="11"/>
                    </a:lnTo>
                    <a:lnTo>
                      <a:pt x="67" y="16"/>
                    </a:lnTo>
                    <a:lnTo>
                      <a:pt x="71" y="22"/>
                    </a:lnTo>
                    <a:lnTo>
                      <a:pt x="73" y="29"/>
                    </a:lnTo>
                    <a:lnTo>
                      <a:pt x="74" y="37"/>
                    </a:lnTo>
                    <a:lnTo>
                      <a:pt x="74" y="723"/>
                    </a:lnTo>
                    <a:lnTo>
                      <a:pt x="73" y="730"/>
                    </a:lnTo>
                    <a:lnTo>
                      <a:pt x="71" y="738"/>
                    </a:lnTo>
                    <a:lnTo>
                      <a:pt x="67" y="744"/>
                    </a:lnTo>
                    <a:lnTo>
                      <a:pt x="63" y="750"/>
                    </a:lnTo>
                    <a:lnTo>
                      <a:pt x="58" y="754"/>
                    </a:lnTo>
                    <a:lnTo>
                      <a:pt x="51" y="758"/>
                    </a:lnTo>
                    <a:lnTo>
                      <a:pt x="44" y="760"/>
                    </a:lnTo>
                    <a:lnTo>
                      <a:pt x="38" y="760"/>
                    </a:lnTo>
                    <a:lnTo>
                      <a:pt x="38" y="760"/>
                    </a:lnTo>
                    <a:lnTo>
                      <a:pt x="30" y="760"/>
                    </a:lnTo>
                    <a:lnTo>
                      <a:pt x="23" y="758"/>
                    </a:lnTo>
                    <a:lnTo>
                      <a:pt x="16" y="754"/>
                    </a:lnTo>
                    <a:lnTo>
                      <a:pt x="11" y="750"/>
                    </a:lnTo>
                    <a:lnTo>
                      <a:pt x="7" y="744"/>
                    </a:lnTo>
                    <a:lnTo>
                      <a:pt x="3" y="738"/>
                    </a:lnTo>
                    <a:lnTo>
                      <a:pt x="1" y="730"/>
                    </a:lnTo>
                    <a:lnTo>
                      <a:pt x="0" y="723"/>
                    </a:lnTo>
                    <a:close/>
                  </a:path>
                </a:pathLst>
              </a:custGeom>
              <a:gradFill flip="none" rotWithShape="1">
                <a:gsLst>
                  <a:gs pos="28744">
                    <a:schemeClr val="bg1">
                      <a:lumMod val="75000"/>
                    </a:schemeClr>
                  </a:gs>
                  <a:gs pos="78000">
                    <a:srgbClr val="060606"/>
                  </a:gs>
                  <a:gs pos="100000">
                    <a:srgbClr val="3C3C3C"/>
                  </a:gs>
                  <a:gs pos="10000">
                    <a:schemeClr val="bg1">
                      <a:lumMod val="50000"/>
                    </a:schemeClr>
                  </a:gs>
                  <a:gs pos="54000">
                    <a:schemeClr val="tx1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7">
                <a:extLst>
                  <a:ext uri="{FF2B5EF4-FFF2-40B4-BE49-F238E27FC236}">
                    <a16:creationId xmlns="" xmlns:a16="http://schemas.microsoft.com/office/drawing/2014/main" id="{713F0A73-8D6B-42E0-9C4F-09A1A57F2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54" y="1281117"/>
                <a:ext cx="19050" cy="155575"/>
              </a:xfrm>
              <a:custGeom>
                <a:avLst/>
                <a:gdLst>
                  <a:gd name="T0" fmla="*/ 0 w 74"/>
                  <a:gd name="T1" fmla="*/ 550 h 588"/>
                  <a:gd name="T2" fmla="*/ 0 w 74"/>
                  <a:gd name="T3" fmla="*/ 37 h 588"/>
                  <a:gd name="T4" fmla="*/ 1 w 74"/>
                  <a:gd name="T5" fmla="*/ 29 h 588"/>
                  <a:gd name="T6" fmla="*/ 3 w 74"/>
                  <a:gd name="T7" fmla="*/ 22 h 588"/>
                  <a:gd name="T8" fmla="*/ 7 w 74"/>
                  <a:gd name="T9" fmla="*/ 17 h 588"/>
                  <a:gd name="T10" fmla="*/ 11 w 74"/>
                  <a:gd name="T11" fmla="*/ 11 h 588"/>
                  <a:gd name="T12" fmla="*/ 16 w 74"/>
                  <a:gd name="T13" fmla="*/ 6 h 588"/>
                  <a:gd name="T14" fmla="*/ 23 w 74"/>
                  <a:gd name="T15" fmla="*/ 3 h 588"/>
                  <a:gd name="T16" fmla="*/ 30 w 74"/>
                  <a:gd name="T17" fmla="*/ 1 h 588"/>
                  <a:gd name="T18" fmla="*/ 38 w 74"/>
                  <a:gd name="T19" fmla="*/ 0 h 588"/>
                  <a:gd name="T20" fmla="*/ 38 w 74"/>
                  <a:gd name="T21" fmla="*/ 0 h 588"/>
                  <a:gd name="T22" fmla="*/ 44 w 74"/>
                  <a:gd name="T23" fmla="*/ 1 h 588"/>
                  <a:gd name="T24" fmla="*/ 51 w 74"/>
                  <a:gd name="T25" fmla="*/ 3 h 588"/>
                  <a:gd name="T26" fmla="*/ 58 w 74"/>
                  <a:gd name="T27" fmla="*/ 6 h 588"/>
                  <a:gd name="T28" fmla="*/ 63 w 74"/>
                  <a:gd name="T29" fmla="*/ 11 h 588"/>
                  <a:gd name="T30" fmla="*/ 67 w 74"/>
                  <a:gd name="T31" fmla="*/ 17 h 588"/>
                  <a:gd name="T32" fmla="*/ 71 w 74"/>
                  <a:gd name="T33" fmla="*/ 22 h 588"/>
                  <a:gd name="T34" fmla="*/ 73 w 74"/>
                  <a:gd name="T35" fmla="*/ 29 h 588"/>
                  <a:gd name="T36" fmla="*/ 74 w 74"/>
                  <a:gd name="T37" fmla="*/ 37 h 588"/>
                  <a:gd name="T38" fmla="*/ 74 w 74"/>
                  <a:gd name="T39" fmla="*/ 550 h 588"/>
                  <a:gd name="T40" fmla="*/ 73 w 74"/>
                  <a:gd name="T41" fmla="*/ 558 h 588"/>
                  <a:gd name="T42" fmla="*/ 71 w 74"/>
                  <a:gd name="T43" fmla="*/ 565 h 588"/>
                  <a:gd name="T44" fmla="*/ 67 w 74"/>
                  <a:gd name="T45" fmla="*/ 571 h 588"/>
                  <a:gd name="T46" fmla="*/ 63 w 74"/>
                  <a:gd name="T47" fmla="*/ 576 h 588"/>
                  <a:gd name="T48" fmla="*/ 58 w 74"/>
                  <a:gd name="T49" fmla="*/ 581 h 588"/>
                  <a:gd name="T50" fmla="*/ 51 w 74"/>
                  <a:gd name="T51" fmla="*/ 584 h 588"/>
                  <a:gd name="T52" fmla="*/ 44 w 74"/>
                  <a:gd name="T53" fmla="*/ 587 h 588"/>
                  <a:gd name="T54" fmla="*/ 38 w 74"/>
                  <a:gd name="T55" fmla="*/ 588 h 588"/>
                  <a:gd name="T56" fmla="*/ 38 w 74"/>
                  <a:gd name="T57" fmla="*/ 588 h 588"/>
                  <a:gd name="T58" fmla="*/ 30 w 74"/>
                  <a:gd name="T59" fmla="*/ 587 h 588"/>
                  <a:gd name="T60" fmla="*/ 23 w 74"/>
                  <a:gd name="T61" fmla="*/ 584 h 588"/>
                  <a:gd name="T62" fmla="*/ 16 w 74"/>
                  <a:gd name="T63" fmla="*/ 581 h 588"/>
                  <a:gd name="T64" fmla="*/ 11 w 74"/>
                  <a:gd name="T65" fmla="*/ 576 h 588"/>
                  <a:gd name="T66" fmla="*/ 7 w 74"/>
                  <a:gd name="T67" fmla="*/ 571 h 588"/>
                  <a:gd name="T68" fmla="*/ 3 w 74"/>
                  <a:gd name="T69" fmla="*/ 565 h 588"/>
                  <a:gd name="T70" fmla="*/ 1 w 74"/>
                  <a:gd name="T71" fmla="*/ 558 h 588"/>
                  <a:gd name="T72" fmla="*/ 0 w 74"/>
                  <a:gd name="T73" fmla="*/ 550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588">
                    <a:moveTo>
                      <a:pt x="0" y="550"/>
                    </a:moveTo>
                    <a:lnTo>
                      <a:pt x="0" y="37"/>
                    </a:lnTo>
                    <a:lnTo>
                      <a:pt x="1" y="29"/>
                    </a:lnTo>
                    <a:lnTo>
                      <a:pt x="3" y="22"/>
                    </a:lnTo>
                    <a:lnTo>
                      <a:pt x="7" y="17"/>
                    </a:lnTo>
                    <a:lnTo>
                      <a:pt x="11" y="11"/>
                    </a:lnTo>
                    <a:lnTo>
                      <a:pt x="16" y="6"/>
                    </a:lnTo>
                    <a:lnTo>
                      <a:pt x="23" y="3"/>
                    </a:lnTo>
                    <a:lnTo>
                      <a:pt x="30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4" y="1"/>
                    </a:lnTo>
                    <a:lnTo>
                      <a:pt x="51" y="3"/>
                    </a:lnTo>
                    <a:lnTo>
                      <a:pt x="58" y="6"/>
                    </a:lnTo>
                    <a:lnTo>
                      <a:pt x="63" y="11"/>
                    </a:lnTo>
                    <a:lnTo>
                      <a:pt x="67" y="17"/>
                    </a:lnTo>
                    <a:lnTo>
                      <a:pt x="71" y="22"/>
                    </a:lnTo>
                    <a:lnTo>
                      <a:pt x="73" y="29"/>
                    </a:lnTo>
                    <a:lnTo>
                      <a:pt x="74" y="37"/>
                    </a:lnTo>
                    <a:lnTo>
                      <a:pt x="74" y="550"/>
                    </a:lnTo>
                    <a:lnTo>
                      <a:pt x="73" y="558"/>
                    </a:lnTo>
                    <a:lnTo>
                      <a:pt x="71" y="565"/>
                    </a:lnTo>
                    <a:lnTo>
                      <a:pt x="67" y="571"/>
                    </a:lnTo>
                    <a:lnTo>
                      <a:pt x="63" y="576"/>
                    </a:lnTo>
                    <a:lnTo>
                      <a:pt x="58" y="581"/>
                    </a:lnTo>
                    <a:lnTo>
                      <a:pt x="51" y="584"/>
                    </a:lnTo>
                    <a:lnTo>
                      <a:pt x="44" y="587"/>
                    </a:lnTo>
                    <a:lnTo>
                      <a:pt x="38" y="588"/>
                    </a:lnTo>
                    <a:lnTo>
                      <a:pt x="38" y="588"/>
                    </a:lnTo>
                    <a:lnTo>
                      <a:pt x="30" y="587"/>
                    </a:lnTo>
                    <a:lnTo>
                      <a:pt x="23" y="584"/>
                    </a:lnTo>
                    <a:lnTo>
                      <a:pt x="16" y="581"/>
                    </a:lnTo>
                    <a:lnTo>
                      <a:pt x="11" y="576"/>
                    </a:lnTo>
                    <a:lnTo>
                      <a:pt x="7" y="571"/>
                    </a:lnTo>
                    <a:lnTo>
                      <a:pt x="3" y="565"/>
                    </a:lnTo>
                    <a:lnTo>
                      <a:pt x="1" y="558"/>
                    </a:lnTo>
                    <a:lnTo>
                      <a:pt x="0" y="550"/>
                    </a:lnTo>
                    <a:close/>
                  </a:path>
                </a:pathLst>
              </a:custGeom>
              <a:gradFill flip="none" rotWithShape="1">
                <a:gsLst>
                  <a:gs pos="28744">
                    <a:schemeClr val="bg1">
                      <a:lumMod val="75000"/>
                    </a:schemeClr>
                  </a:gs>
                  <a:gs pos="78000">
                    <a:srgbClr val="060606"/>
                  </a:gs>
                  <a:gs pos="100000">
                    <a:srgbClr val="3C3C3C"/>
                  </a:gs>
                  <a:gs pos="10000">
                    <a:schemeClr val="bg1">
                      <a:lumMod val="50000"/>
                    </a:schemeClr>
                  </a:gs>
                  <a:gs pos="54000">
                    <a:schemeClr val="tx1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8">
                <a:extLst>
                  <a:ext uri="{FF2B5EF4-FFF2-40B4-BE49-F238E27FC236}">
                    <a16:creationId xmlns="" xmlns:a16="http://schemas.microsoft.com/office/drawing/2014/main" id="{95D0DBDA-3B2A-4B1B-83C0-B6221684B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73" y="1676404"/>
                <a:ext cx="19050" cy="155575"/>
              </a:xfrm>
              <a:custGeom>
                <a:avLst/>
                <a:gdLst>
                  <a:gd name="T0" fmla="*/ 0 w 74"/>
                  <a:gd name="T1" fmla="*/ 551 h 587"/>
                  <a:gd name="T2" fmla="*/ 0 w 74"/>
                  <a:gd name="T3" fmla="*/ 38 h 587"/>
                  <a:gd name="T4" fmla="*/ 1 w 74"/>
                  <a:gd name="T5" fmla="*/ 30 h 587"/>
                  <a:gd name="T6" fmla="*/ 3 w 74"/>
                  <a:gd name="T7" fmla="*/ 23 h 587"/>
                  <a:gd name="T8" fmla="*/ 7 w 74"/>
                  <a:gd name="T9" fmla="*/ 16 h 587"/>
                  <a:gd name="T10" fmla="*/ 11 w 74"/>
                  <a:gd name="T11" fmla="*/ 11 h 587"/>
                  <a:gd name="T12" fmla="*/ 16 w 74"/>
                  <a:gd name="T13" fmla="*/ 7 h 587"/>
                  <a:gd name="T14" fmla="*/ 23 w 74"/>
                  <a:gd name="T15" fmla="*/ 3 h 587"/>
                  <a:gd name="T16" fmla="*/ 30 w 74"/>
                  <a:gd name="T17" fmla="*/ 1 h 587"/>
                  <a:gd name="T18" fmla="*/ 38 w 74"/>
                  <a:gd name="T19" fmla="*/ 0 h 587"/>
                  <a:gd name="T20" fmla="*/ 38 w 74"/>
                  <a:gd name="T21" fmla="*/ 0 h 587"/>
                  <a:gd name="T22" fmla="*/ 44 w 74"/>
                  <a:gd name="T23" fmla="*/ 1 h 587"/>
                  <a:gd name="T24" fmla="*/ 51 w 74"/>
                  <a:gd name="T25" fmla="*/ 3 h 587"/>
                  <a:gd name="T26" fmla="*/ 58 w 74"/>
                  <a:gd name="T27" fmla="*/ 7 h 587"/>
                  <a:gd name="T28" fmla="*/ 63 w 74"/>
                  <a:gd name="T29" fmla="*/ 11 h 587"/>
                  <a:gd name="T30" fmla="*/ 67 w 74"/>
                  <a:gd name="T31" fmla="*/ 16 h 587"/>
                  <a:gd name="T32" fmla="*/ 71 w 74"/>
                  <a:gd name="T33" fmla="*/ 23 h 587"/>
                  <a:gd name="T34" fmla="*/ 73 w 74"/>
                  <a:gd name="T35" fmla="*/ 30 h 587"/>
                  <a:gd name="T36" fmla="*/ 74 w 74"/>
                  <a:gd name="T37" fmla="*/ 38 h 587"/>
                  <a:gd name="T38" fmla="*/ 74 w 74"/>
                  <a:gd name="T39" fmla="*/ 551 h 587"/>
                  <a:gd name="T40" fmla="*/ 73 w 74"/>
                  <a:gd name="T41" fmla="*/ 557 h 587"/>
                  <a:gd name="T42" fmla="*/ 71 w 74"/>
                  <a:gd name="T43" fmla="*/ 564 h 587"/>
                  <a:gd name="T44" fmla="*/ 67 w 74"/>
                  <a:gd name="T45" fmla="*/ 571 h 587"/>
                  <a:gd name="T46" fmla="*/ 63 w 74"/>
                  <a:gd name="T47" fmla="*/ 577 h 587"/>
                  <a:gd name="T48" fmla="*/ 58 w 74"/>
                  <a:gd name="T49" fmla="*/ 581 h 587"/>
                  <a:gd name="T50" fmla="*/ 51 w 74"/>
                  <a:gd name="T51" fmla="*/ 585 h 587"/>
                  <a:gd name="T52" fmla="*/ 44 w 74"/>
                  <a:gd name="T53" fmla="*/ 586 h 587"/>
                  <a:gd name="T54" fmla="*/ 38 w 74"/>
                  <a:gd name="T55" fmla="*/ 587 h 587"/>
                  <a:gd name="T56" fmla="*/ 38 w 74"/>
                  <a:gd name="T57" fmla="*/ 587 h 587"/>
                  <a:gd name="T58" fmla="*/ 30 w 74"/>
                  <a:gd name="T59" fmla="*/ 586 h 587"/>
                  <a:gd name="T60" fmla="*/ 23 w 74"/>
                  <a:gd name="T61" fmla="*/ 585 h 587"/>
                  <a:gd name="T62" fmla="*/ 16 w 74"/>
                  <a:gd name="T63" fmla="*/ 581 h 587"/>
                  <a:gd name="T64" fmla="*/ 11 w 74"/>
                  <a:gd name="T65" fmla="*/ 577 h 587"/>
                  <a:gd name="T66" fmla="*/ 7 w 74"/>
                  <a:gd name="T67" fmla="*/ 571 h 587"/>
                  <a:gd name="T68" fmla="*/ 3 w 74"/>
                  <a:gd name="T69" fmla="*/ 564 h 587"/>
                  <a:gd name="T70" fmla="*/ 1 w 74"/>
                  <a:gd name="T71" fmla="*/ 557 h 587"/>
                  <a:gd name="T72" fmla="*/ 0 w 74"/>
                  <a:gd name="T73" fmla="*/ 551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587">
                    <a:moveTo>
                      <a:pt x="0" y="551"/>
                    </a:moveTo>
                    <a:lnTo>
                      <a:pt x="0" y="38"/>
                    </a:lnTo>
                    <a:lnTo>
                      <a:pt x="1" y="30"/>
                    </a:lnTo>
                    <a:lnTo>
                      <a:pt x="3" y="23"/>
                    </a:lnTo>
                    <a:lnTo>
                      <a:pt x="7" y="16"/>
                    </a:lnTo>
                    <a:lnTo>
                      <a:pt x="11" y="11"/>
                    </a:lnTo>
                    <a:lnTo>
                      <a:pt x="16" y="7"/>
                    </a:lnTo>
                    <a:lnTo>
                      <a:pt x="23" y="3"/>
                    </a:lnTo>
                    <a:lnTo>
                      <a:pt x="30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4" y="1"/>
                    </a:lnTo>
                    <a:lnTo>
                      <a:pt x="51" y="3"/>
                    </a:lnTo>
                    <a:lnTo>
                      <a:pt x="58" y="7"/>
                    </a:lnTo>
                    <a:lnTo>
                      <a:pt x="63" y="11"/>
                    </a:lnTo>
                    <a:lnTo>
                      <a:pt x="67" y="16"/>
                    </a:lnTo>
                    <a:lnTo>
                      <a:pt x="71" y="23"/>
                    </a:lnTo>
                    <a:lnTo>
                      <a:pt x="73" y="30"/>
                    </a:lnTo>
                    <a:lnTo>
                      <a:pt x="74" y="38"/>
                    </a:lnTo>
                    <a:lnTo>
                      <a:pt x="74" y="551"/>
                    </a:lnTo>
                    <a:lnTo>
                      <a:pt x="73" y="557"/>
                    </a:lnTo>
                    <a:lnTo>
                      <a:pt x="71" y="564"/>
                    </a:lnTo>
                    <a:lnTo>
                      <a:pt x="67" y="571"/>
                    </a:lnTo>
                    <a:lnTo>
                      <a:pt x="63" y="577"/>
                    </a:lnTo>
                    <a:lnTo>
                      <a:pt x="58" y="581"/>
                    </a:lnTo>
                    <a:lnTo>
                      <a:pt x="51" y="585"/>
                    </a:lnTo>
                    <a:lnTo>
                      <a:pt x="44" y="586"/>
                    </a:lnTo>
                    <a:lnTo>
                      <a:pt x="38" y="587"/>
                    </a:lnTo>
                    <a:lnTo>
                      <a:pt x="38" y="587"/>
                    </a:lnTo>
                    <a:lnTo>
                      <a:pt x="30" y="586"/>
                    </a:lnTo>
                    <a:lnTo>
                      <a:pt x="23" y="585"/>
                    </a:lnTo>
                    <a:lnTo>
                      <a:pt x="16" y="581"/>
                    </a:lnTo>
                    <a:lnTo>
                      <a:pt x="11" y="577"/>
                    </a:lnTo>
                    <a:lnTo>
                      <a:pt x="7" y="571"/>
                    </a:lnTo>
                    <a:lnTo>
                      <a:pt x="3" y="564"/>
                    </a:lnTo>
                    <a:lnTo>
                      <a:pt x="1" y="557"/>
                    </a:lnTo>
                    <a:lnTo>
                      <a:pt x="0" y="551"/>
                    </a:lnTo>
                    <a:close/>
                  </a:path>
                </a:pathLst>
              </a:custGeom>
              <a:gradFill flip="none" rotWithShape="1">
                <a:gsLst>
                  <a:gs pos="28744">
                    <a:schemeClr val="bg1">
                      <a:lumMod val="75000"/>
                    </a:schemeClr>
                  </a:gs>
                  <a:gs pos="78000">
                    <a:srgbClr val="060606"/>
                  </a:gs>
                  <a:gs pos="100000">
                    <a:srgbClr val="3C3C3C"/>
                  </a:gs>
                  <a:gs pos="10000">
                    <a:schemeClr val="bg1">
                      <a:lumMod val="50000"/>
                    </a:schemeClr>
                  </a:gs>
                  <a:gs pos="54000">
                    <a:schemeClr val="tx1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Rectangle 9">
                <a:extLst>
                  <a:ext uri="{FF2B5EF4-FFF2-40B4-BE49-F238E27FC236}">
                    <a16:creationId xmlns="" xmlns:a16="http://schemas.microsoft.com/office/drawing/2014/main" id="{2DA16260-0D19-499B-A549-8A189A941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965" y="822328"/>
                <a:ext cx="20638" cy="214313"/>
              </a:xfrm>
              <a:prstGeom prst="rect">
                <a:avLst/>
              </a:prstGeom>
              <a:gradFill flip="none" rotWithShape="1">
                <a:gsLst>
                  <a:gs pos="78000">
                    <a:schemeClr val="tx1">
                      <a:lumMod val="75000"/>
                      <a:lumOff val="25000"/>
                    </a:schemeClr>
                  </a:gs>
                  <a:gs pos="100000">
                    <a:srgbClr val="3C3C3C"/>
                  </a:gs>
                  <a:gs pos="0">
                    <a:schemeClr val="tx1">
                      <a:lumMod val="75000"/>
                      <a:lumOff val="25000"/>
                    </a:schemeClr>
                  </a:gs>
                  <a:gs pos="13000">
                    <a:schemeClr val="tx1">
                      <a:lumMod val="85000"/>
                      <a:lumOff val="15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Rectangle 10">
                <a:extLst>
                  <a:ext uri="{FF2B5EF4-FFF2-40B4-BE49-F238E27FC236}">
                    <a16:creationId xmlns="" xmlns:a16="http://schemas.microsoft.com/office/drawing/2014/main" id="{B365DF2F-1ACC-48E5-9E33-3D0583AC3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960" y="1276353"/>
                <a:ext cx="20638" cy="165101"/>
              </a:xfrm>
              <a:prstGeom prst="rect">
                <a:avLst/>
              </a:prstGeom>
              <a:gradFill flip="none" rotWithShape="1">
                <a:gsLst>
                  <a:gs pos="78000">
                    <a:schemeClr val="tx1">
                      <a:lumMod val="75000"/>
                      <a:lumOff val="25000"/>
                    </a:schemeClr>
                  </a:gs>
                  <a:gs pos="100000">
                    <a:srgbClr val="3C3C3C"/>
                  </a:gs>
                  <a:gs pos="0">
                    <a:schemeClr val="tx1">
                      <a:lumMod val="75000"/>
                      <a:lumOff val="25000"/>
                    </a:schemeClr>
                  </a:gs>
                  <a:gs pos="13000">
                    <a:schemeClr val="tx1">
                      <a:lumMod val="85000"/>
                      <a:lumOff val="15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Rectangle 11">
                <a:extLst>
                  <a:ext uri="{FF2B5EF4-FFF2-40B4-BE49-F238E27FC236}">
                    <a16:creationId xmlns="" xmlns:a16="http://schemas.microsoft.com/office/drawing/2014/main" id="{8E51740C-903B-4926-9695-EA552E2C9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925" y="1670049"/>
                <a:ext cx="20638" cy="166689"/>
              </a:xfrm>
              <a:prstGeom prst="rect">
                <a:avLst/>
              </a:prstGeom>
              <a:gradFill flip="none" rotWithShape="1">
                <a:gsLst>
                  <a:gs pos="78000">
                    <a:schemeClr val="tx1">
                      <a:lumMod val="75000"/>
                      <a:lumOff val="25000"/>
                    </a:schemeClr>
                  </a:gs>
                  <a:gs pos="100000">
                    <a:srgbClr val="3C3C3C"/>
                  </a:gs>
                  <a:gs pos="0">
                    <a:schemeClr val="tx1">
                      <a:lumMod val="75000"/>
                      <a:lumOff val="25000"/>
                    </a:schemeClr>
                  </a:gs>
                  <a:gs pos="13000">
                    <a:schemeClr val="tx1">
                      <a:lumMod val="85000"/>
                      <a:lumOff val="15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17" name="Freeform 14">
              <a:extLst>
                <a:ext uri="{FF2B5EF4-FFF2-40B4-BE49-F238E27FC236}">
                  <a16:creationId xmlns="" xmlns:a16="http://schemas.microsoft.com/office/drawing/2014/main" id="{A28AF007-9B38-4DA6-92E5-955447933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81" y="1474806"/>
              <a:ext cx="2260719" cy="4804226"/>
            </a:xfrm>
            <a:custGeom>
              <a:avLst/>
              <a:gdLst>
                <a:gd name="T0" fmla="*/ 7316 w 8536"/>
                <a:gd name="T1" fmla="*/ 1 h 18144"/>
                <a:gd name="T2" fmla="*/ 7508 w 8536"/>
                <a:gd name="T3" fmla="*/ 26 h 18144"/>
                <a:gd name="T4" fmla="*/ 7691 w 8536"/>
                <a:gd name="T5" fmla="*/ 77 h 18144"/>
                <a:gd name="T6" fmla="*/ 7862 w 8536"/>
                <a:gd name="T7" fmla="*/ 155 h 18144"/>
                <a:gd name="T8" fmla="*/ 8018 w 8536"/>
                <a:gd name="T9" fmla="*/ 255 h 18144"/>
                <a:gd name="T10" fmla="*/ 8158 w 8536"/>
                <a:gd name="T11" fmla="*/ 377 h 18144"/>
                <a:gd name="T12" fmla="*/ 8279 w 8536"/>
                <a:gd name="T13" fmla="*/ 517 h 18144"/>
                <a:gd name="T14" fmla="*/ 8380 w 8536"/>
                <a:gd name="T15" fmla="*/ 674 h 18144"/>
                <a:gd name="T16" fmla="*/ 8457 w 8536"/>
                <a:gd name="T17" fmla="*/ 845 h 18144"/>
                <a:gd name="T18" fmla="*/ 8510 w 8536"/>
                <a:gd name="T19" fmla="*/ 1027 h 18144"/>
                <a:gd name="T20" fmla="*/ 8535 w 8536"/>
                <a:gd name="T21" fmla="*/ 1218 h 18144"/>
                <a:gd name="T22" fmla="*/ 8535 w 8536"/>
                <a:gd name="T23" fmla="*/ 16924 h 18144"/>
                <a:gd name="T24" fmla="*/ 8510 w 8536"/>
                <a:gd name="T25" fmla="*/ 17117 h 18144"/>
                <a:gd name="T26" fmla="*/ 8457 w 8536"/>
                <a:gd name="T27" fmla="*/ 17299 h 18144"/>
                <a:gd name="T28" fmla="*/ 8380 w 8536"/>
                <a:gd name="T29" fmla="*/ 17470 h 18144"/>
                <a:gd name="T30" fmla="*/ 8279 w 8536"/>
                <a:gd name="T31" fmla="*/ 17626 h 18144"/>
                <a:gd name="T32" fmla="*/ 8158 w 8536"/>
                <a:gd name="T33" fmla="*/ 17767 h 18144"/>
                <a:gd name="T34" fmla="*/ 8018 w 8536"/>
                <a:gd name="T35" fmla="*/ 17888 h 18144"/>
                <a:gd name="T36" fmla="*/ 7862 w 8536"/>
                <a:gd name="T37" fmla="*/ 17988 h 18144"/>
                <a:gd name="T38" fmla="*/ 7691 w 8536"/>
                <a:gd name="T39" fmla="*/ 18065 h 18144"/>
                <a:gd name="T40" fmla="*/ 7508 w 8536"/>
                <a:gd name="T41" fmla="*/ 18118 h 18144"/>
                <a:gd name="T42" fmla="*/ 7316 w 8536"/>
                <a:gd name="T43" fmla="*/ 18143 h 18144"/>
                <a:gd name="T44" fmla="*/ 1220 w 8536"/>
                <a:gd name="T45" fmla="*/ 18143 h 18144"/>
                <a:gd name="T46" fmla="*/ 1027 w 8536"/>
                <a:gd name="T47" fmla="*/ 18118 h 18144"/>
                <a:gd name="T48" fmla="*/ 845 w 8536"/>
                <a:gd name="T49" fmla="*/ 18065 h 18144"/>
                <a:gd name="T50" fmla="*/ 674 w 8536"/>
                <a:gd name="T51" fmla="*/ 17988 h 18144"/>
                <a:gd name="T52" fmla="*/ 518 w 8536"/>
                <a:gd name="T53" fmla="*/ 17888 h 18144"/>
                <a:gd name="T54" fmla="*/ 377 w 8536"/>
                <a:gd name="T55" fmla="*/ 17767 h 18144"/>
                <a:gd name="T56" fmla="*/ 256 w 8536"/>
                <a:gd name="T57" fmla="*/ 17626 h 18144"/>
                <a:gd name="T58" fmla="*/ 156 w 8536"/>
                <a:gd name="T59" fmla="*/ 17470 h 18144"/>
                <a:gd name="T60" fmla="*/ 78 w 8536"/>
                <a:gd name="T61" fmla="*/ 17299 h 18144"/>
                <a:gd name="T62" fmla="*/ 26 w 8536"/>
                <a:gd name="T63" fmla="*/ 17117 h 18144"/>
                <a:gd name="T64" fmla="*/ 2 w 8536"/>
                <a:gd name="T65" fmla="*/ 16924 h 18144"/>
                <a:gd name="T66" fmla="*/ 2 w 8536"/>
                <a:gd name="T67" fmla="*/ 1218 h 18144"/>
                <a:gd name="T68" fmla="*/ 26 w 8536"/>
                <a:gd name="T69" fmla="*/ 1027 h 18144"/>
                <a:gd name="T70" fmla="*/ 78 w 8536"/>
                <a:gd name="T71" fmla="*/ 845 h 18144"/>
                <a:gd name="T72" fmla="*/ 156 w 8536"/>
                <a:gd name="T73" fmla="*/ 674 h 18144"/>
                <a:gd name="T74" fmla="*/ 256 w 8536"/>
                <a:gd name="T75" fmla="*/ 517 h 18144"/>
                <a:gd name="T76" fmla="*/ 377 w 8536"/>
                <a:gd name="T77" fmla="*/ 377 h 18144"/>
                <a:gd name="T78" fmla="*/ 518 w 8536"/>
                <a:gd name="T79" fmla="*/ 255 h 18144"/>
                <a:gd name="T80" fmla="*/ 674 w 8536"/>
                <a:gd name="T81" fmla="*/ 155 h 18144"/>
                <a:gd name="T82" fmla="*/ 845 w 8536"/>
                <a:gd name="T83" fmla="*/ 77 h 18144"/>
                <a:gd name="T84" fmla="*/ 1027 w 8536"/>
                <a:gd name="T85" fmla="*/ 26 h 18144"/>
                <a:gd name="T86" fmla="*/ 1220 w 8536"/>
                <a:gd name="T87" fmla="*/ 1 h 18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536" h="18144">
                  <a:moveTo>
                    <a:pt x="1286" y="0"/>
                  </a:moveTo>
                  <a:lnTo>
                    <a:pt x="7249" y="0"/>
                  </a:lnTo>
                  <a:lnTo>
                    <a:pt x="7316" y="1"/>
                  </a:lnTo>
                  <a:lnTo>
                    <a:pt x="7381" y="5"/>
                  </a:lnTo>
                  <a:lnTo>
                    <a:pt x="7446" y="15"/>
                  </a:lnTo>
                  <a:lnTo>
                    <a:pt x="7508" y="26"/>
                  </a:lnTo>
                  <a:lnTo>
                    <a:pt x="7570" y="40"/>
                  </a:lnTo>
                  <a:lnTo>
                    <a:pt x="7632" y="58"/>
                  </a:lnTo>
                  <a:lnTo>
                    <a:pt x="7691" y="77"/>
                  </a:lnTo>
                  <a:lnTo>
                    <a:pt x="7749" y="101"/>
                  </a:lnTo>
                  <a:lnTo>
                    <a:pt x="7806" y="126"/>
                  </a:lnTo>
                  <a:lnTo>
                    <a:pt x="7862" y="155"/>
                  </a:lnTo>
                  <a:lnTo>
                    <a:pt x="7916" y="186"/>
                  </a:lnTo>
                  <a:lnTo>
                    <a:pt x="7968" y="220"/>
                  </a:lnTo>
                  <a:lnTo>
                    <a:pt x="8018" y="255"/>
                  </a:lnTo>
                  <a:lnTo>
                    <a:pt x="8067" y="294"/>
                  </a:lnTo>
                  <a:lnTo>
                    <a:pt x="8114" y="334"/>
                  </a:lnTo>
                  <a:lnTo>
                    <a:pt x="8158" y="377"/>
                  </a:lnTo>
                  <a:lnTo>
                    <a:pt x="8201" y="422"/>
                  </a:lnTo>
                  <a:lnTo>
                    <a:pt x="8242" y="468"/>
                  </a:lnTo>
                  <a:lnTo>
                    <a:pt x="8279" y="517"/>
                  </a:lnTo>
                  <a:lnTo>
                    <a:pt x="8316" y="567"/>
                  </a:lnTo>
                  <a:lnTo>
                    <a:pt x="8349" y="620"/>
                  </a:lnTo>
                  <a:lnTo>
                    <a:pt x="8380" y="674"/>
                  </a:lnTo>
                  <a:lnTo>
                    <a:pt x="8408" y="728"/>
                  </a:lnTo>
                  <a:lnTo>
                    <a:pt x="8434" y="785"/>
                  </a:lnTo>
                  <a:lnTo>
                    <a:pt x="8457" y="845"/>
                  </a:lnTo>
                  <a:lnTo>
                    <a:pt x="8478" y="904"/>
                  </a:lnTo>
                  <a:lnTo>
                    <a:pt x="8495" y="964"/>
                  </a:lnTo>
                  <a:lnTo>
                    <a:pt x="8510" y="1027"/>
                  </a:lnTo>
                  <a:lnTo>
                    <a:pt x="8521" y="1090"/>
                  </a:lnTo>
                  <a:lnTo>
                    <a:pt x="8529" y="1153"/>
                  </a:lnTo>
                  <a:lnTo>
                    <a:pt x="8535" y="1218"/>
                  </a:lnTo>
                  <a:lnTo>
                    <a:pt x="8536" y="1285"/>
                  </a:lnTo>
                  <a:lnTo>
                    <a:pt x="8536" y="16858"/>
                  </a:lnTo>
                  <a:lnTo>
                    <a:pt x="8535" y="16924"/>
                  </a:lnTo>
                  <a:lnTo>
                    <a:pt x="8529" y="16989"/>
                  </a:lnTo>
                  <a:lnTo>
                    <a:pt x="8521" y="17054"/>
                  </a:lnTo>
                  <a:lnTo>
                    <a:pt x="8510" y="17117"/>
                  </a:lnTo>
                  <a:lnTo>
                    <a:pt x="8495" y="17178"/>
                  </a:lnTo>
                  <a:lnTo>
                    <a:pt x="8478" y="17240"/>
                  </a:lnTo>
                  <a:lnTo>
                    <a:pt x="8457" y="17299"/>
                  </a:lnTo>
                  <a:lnTo>
                    <a:pt x="8434" y="17357"/>
                  </a:lnTo>
                  <a:lnTo>
                    <a:pt x="8408" y="17414"/>
                  </a:lnTo>
                  <a:lnTo>
                    <a:pt x="8380" y="17470"/>
                  </a:lnTo>
                  <a:lnTo>
                    <a:pt x="8349" y="17524"/>
                  </a:lnTo>
                  <a:lnTo>
                    <a:pt x="8316" y="17576"/>
                  </a:lnTo>
                  <a:lnTo>
                    <a:pt x="8279" y="17626"/>
                  </a:lnTo>
                  <a:lnTo>
                    <a:pt x="8242" y="17675"/>
                  </a:lnTo>
                  <a:lnTo>
                    <a:pt x="8201" y="17722"/>
                  </a:lnTo>
                  <a:lnTo>
                    <a:pt x="8158" y="17767"/>
                  </a:lnTo>
                  <a:lnTo>
                    <a:pt x="8114" y="17809"/>
                  </a:lnTo>
                  <a:lnTo>
                    <a:pt x="8067" y="17850"/>
                  </a:lnTo>
                  <a:lnTo>
                    <a:pt x="8018" y="17888"/>
                  </a:lnTo>
                  <a:lnTo>
                    <a:pt x="7968" y="17924"/>
                  </a:lnTo>
                  <a:lnTo>
                    <a:pt x="7916" y="17957"/>
                  </a:lnTo>
                  <a:lnTo>
                    <a:pt x="7862" y="17988"/>
                  </a:lnTo>
                  <a:lnTo>
                    <a:pt x="7806" y="18016"/>
                  </a:lnTo>
                  <a:lnTo>
                    <a:pt x="7749" y="18043"/>
                  </a:lnTo>
                  <a:lnTo>
                    <a:pt x="7691" y="18065"/>
                  </a:lnTo>
                  <a:lnTo>
                    <a:pt x="7632" y="18086"/>
                  </a:lnTo>
                  <a:lnTo>
                    <a:pt x="7570" y="18103"/>
                  </a:lnTo>
                  <a:lnTo>
                    <a:pt x="7508" y="18118"/>
                  </a:lnTo>
                  <a:lnTo>
                    <a:pt x="7446" y="18129"/>
                  </a:lnTo>
                  <a:lnTo>
                    <a:pt x="7381" y="18137"/>
                  </a:lnTo>
                  <a:lnTo>
                    <a:pt x="7316" y="18143"/>
                  </a:lnTo>
                  <a:lnTo>
                    <a:pt x="7249" y="18144"/>
                  </a:lnTo>
                  <a:lnTo>
                    <a:pt x="1286" y="18144"/>
                  </a:lnTo>
                  <a:lnTo>
                    <a:pt x="1220" y="18143"/>
                  </a:lnTo>
                  <a:lnTo>
                    <a:pt x="1155" y="18137"/>
                  </a:lnTo>
                  <a:lnTo>
                    <a:pt x="1091" y="18129"/>
                  </a:lnTo>
                  <a:lnTo>
                    <a:pt x="1027" y="18118"/>
                  </a:lnTo>
                  <a:lnTo>
                    <a:pt x="966" y="18103"/>
                  </a:lnTo>
                  <a:lnTo>
                    <a:pt x="904" y="18086"/>
                  </a:lnTo>
                  <a:lnTo>
                    <a:pt x="845" y="18065"/>
                  </a:lnTo>
                  <a:lnTo>
                    <a:pt x="787" y="18043"/>
                  </a:lnTo>
                  <a:lnTo>
                    <a:pt x="730" y="18016"/>
                  </a:lnTo>
                  <a:lnTo>
                    <a:pt x="674" y="17988"/>
                  </a:lnTo>
                  <a:lnTo>
                    <a:pt x="620" y="17957"/>
                  </a:lnTo>
                  <a:lnTo>
                    <a:pt x="569" y="17924"/>
                  </a:lnTo>
                  <a:lnTo>
                    <a:pt x="518" y="17888"/>
                  </a:lnTo>
                  <a:lnTo>
                    <a:pt x="470" y="17850"/>
                  </a:lnTo>
                  <a:lnTo>
                    <a:pt x="423" y="17809"/>
                  </a:lnTo>
                  <a:lnTo>
                    <a:pt x="377" y="17767"/>
                  </a:lnTo>
                  <a:lnTo>
                    <a:pt x="335" y="17722"/>
                  </a:lnTo>
                  <a:lnTo>
                    <a:pt x="295" y="17675"/>
                  </a:lnTo>
                  <a:lnTo>
                    <a:pt x="256" y="17626"/>
                  </a:lnTo>
                  <a:lnTo>
                    <a:pt x="221" y="17576"/>
                  </a:lnTo>
                  <a:lnTo>
                    <a:pt x="187" y="17524"/>
                  </a:lnTo>
                  <a:lnTo>
                    <a:pt x="156" y="17470"/>
                  </a:lnTo>
                  <a:lnTo>
                    <a:pt x="128" y="17414"/>
                  </a:lnTo>
                  <a:lnTo>
                    <a:pt x="101" y="17357"/>
                  </a:lnTo>
                  <a:lnTo>
                    <a:pt x="78" y="17299"/>
                  </a:lnTo>
                  <a:lnTo>
                    <a:pt x="58" y="17240"/>
                  </a:lnTo>
                  <a:lnTo>
                    <a:pt x="41" y="17178"/>
                  </a:lnTo>
                  <a:lnTo>
                    <a:pt x="26" y="17117"/>
                  </a:lnTo>
                  <a:lnTo>
                    <a:pt x="15" y="17054"/>
                  </a:lnTo>
                  <a:lnTo>
                    <a:pt x="7" y="16989"/>
                  </a:lnTo>
                  <a:lnTo>
                    <a:pt x="2" y="16924"/>
                  </a:lnTo>
                  <a:lnTo>
                    <a:pt x="0" y="16858"/>
                  </a:lnTo>
                  <a:lnTo>
                    <a:pt x="0" y="1285"/>
                  </a:lnTo>
                  <a:lnTo>
                    <a:pt x="2" y="1218"/>
                  </a:lnTo>
                  <a:lnTo>
                    <a:pt x="7" y="1153"/>
                  </a:lnTo>
                  <a:lnTo>
                    <a:pt x="15" y="1090"/>
                  </a:lnTo>
                  <a:lnTo>
                    <a:pt x="26" y="1027"/>
                  </a:lnTo>
                  <a:lnTo>
                    <a:pt x="41" y="964"/>
                  </a:lnTo>
                  <a:lnTo>
                    <a:pt x="58" y="904"/>
                  </a:lnTo>
                  <a:lnTo>
                    <a:pt x="78" y="845"/>
                  </a:lnTo>
                  <a:lnTo>
                    <a:pt x="101" y="785"/>
                  </a:lnTo>
                  <a:lnTo>
                    <a:pt x="128" y="728"/>
                  </a:lnTo>
                  <a:lnTo>
                    <a:pt x="156" y="674"/>
                  </a:lnTo>
                  <a:lnTo>
                    <a:pt x="187" y="620"/>
                  </a:lnTo>
                  <a:lnTo>
                    <a:pt x="221" y="567"/>
                  </a:lnTo>
                  <a:lnTo>
                    <a:pt x="256" y="517"/>
                  </a:lnTo>
                  <a:lnTo>
                    <a:pt x="295" y="468"/>
                  </a:lnTo>
                  <a:lnTo>
                    <a:pt x="335" y="422"/>
                  </a:lnTo>
                  <a:lnTo>
                    <a:pt x="377" y="377"/>
                  </a:lnTo>
                  <a:lnTo>
                    <a:pt x="423" y="334"/>
                  </a:lnTo>
                  <a:lnTo>
                    <a:pt x="470" y="294"/>
                  </a:lnTo>
                  <a:lnTo>
                    <a:pt x="518" y="255"/>
                  </a:lnTo>
                  <a:lnTo>
                    <a:pt x="569" y="220"/>
                  </a:lnTo>
                  <a:lnTo>
                    <a:pt x="620" y="186"/>
                  </a:lnTo>
                  <a:lnTo>
                    <a:pt x="674" y="155"/>
                  </a:lnTo>
                  <a:lnTo>
                    <a:pt x="730" y="126"/>
                  </a:lnTo>
                  <a:lnTo>
                    <a:pt x="787" y="101"/>
                  </a:lnTo>
                  <a:lnTo>
                    <a:pt x="845" y="77"/>
                  </a:lnTo>
                  <a:lnTo>
                    <a:pt x="904" y="58"/>
                  </a:lnTo>
                  <a:lnTo>
                    <a:pt x="966" y="40"/>
                  </a:lnTo>
                  <a:lnTo>
                    <a:pt x="1027" y="26"/>
                  </a:lnTo>
                  <a:lnTo>
                    <a:pt x="1091" y="15"/>
                  </a:lnTo>
                  <a:lnTo>
                    <a:pt x="1155" y="5"/>
                  </a:lnTo>
                  <a:lnTo>
                    <a:pt x="1220" y="1"/>
                  </a:lnTo>
                  <a:lnTo>
                    <a:pt x="1286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5">
              <a:extLst>
                <a:ext uri="{FF2B5EF4-FFF2-40B4-BE49-F238E27FC236}">
                  <a16:creationId xmlns="" xmlns:a16="http://schemas.microsoft.com/office/drawing/2014/main" id="{3B94584B-4554-4A1B-8DEA-9A9527339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223" y="1497048"/>
              <a:ext cx="2216235" cy="4759742"/>
            </a:xfrm>
            <a:custGeom>
              <a:avLst/>
              <a:gdLst>
                <a:gd name="T0" fmla="*/ 7245 w 8370"/>
                <a:gd name="T1" fmla="*/ 2 h 17971"/>
                <a:gd name="T2" fmla="*/ 7422 w 8370"/>
                <a:gd name="T3" fmla="*/ 24 h 17971"/>
                <a:gd name="T4" fmla="*/ 7591 w 8370"/>
                <a:gd name="T5" fmla="*/ 72 h 17971"/>
                <a:gd name="T6" fmla="*/ 7748 w 8370"/>
                <a:gd name="T7" fmla="*/ 143 h 17971"/>
                <a:gd name="T8" fmla="*/ 7892 w 8370"/>
                <a:gd name="T9" fmla="*/ 236 h 17971"/>
                <a:gd name="T10" fmla="*/ 8022 w 8370"/>
                <a:gd name="T11" fmla="*/ 348 h 17971"/>
                <a:gd name="T12" fmla="*/ 8134 w 8370"/>
                <a:gd name="T13" fmla="*/ 477 h 17971"/>
                <a:gd name="T14" fmla="*/ 8226 w 8370"/>
                <a:gd name="T15" fmla="*/ 622 h 17971"/>
                <a:gd name="T16" fmla="*/ 8298 w 8370"/>
                <a:gd name="T17" fmla="*/ 779 h 17971"/>
                <a:gd name="T18" fmla="*/ 8346 w 8370"/>
                <a:gd name="T19" fmla="*/ 947 h 17971"/>
                <a:gd name="T20" fmla="*/ 8369 w 8370"/>
                <a:gd name="T21" fmla="*/ 1124 h 17971"/>
                <a:gd name="T22" fmla="*/ 8369 w 8370"/>
                <a:gd name="T23" fmla="*/ 16847 h 17971"/>
                <a:gd name="T24" fmla="*/ 8346 w 8370"/>
                <a:gd name="T25" fmla="*/ 17024 h 17971"/>
                <a:gd name="T26" fmla="*/ 8298 w 8370"/>
                <a:gd name="T27" fmla="*/ 17193 h 17971"/>
                <a:gd name="T28" fmla="*/ 8226 w 8370"/>
                <a:gd name="T29" fmla="*/ 17350 h 17971"/>
                <a:gd name="T30" fmla="*/ 8134 w 8370"/>
                <a:gd name="T31" fmla="*/ 17494 h 17971"/>
                <a:gd name="T32" fmla="*/ 8022 w 8370"/>
                <a:gd name="T33" fmla="*/ 17624 h 17971"/>
                <a:gd name="T34" fmla="*/ 7892 w 8370"/>
                <a:gd name="T35" fmla="*/ 17735 h 17971"/>
                <a:gd name="T36" fmla="*/ 7748 w 8370"/>
                <a:gd name="T37" fmla="*/ 17828 h 17971"/>
                <a:gd name="T38" fmla="*/ 7591 w 8370"/>
                <a:gd name="T39" fmla="*/ 17900 h 17971"/>
                <a:gd name="T40" fmla="*/ 7422 w 8370"/>
                <a:gd name="T41" fmla="*/ 17947 h 17971"/>
                <a:gd name="T42" fmla="*/ 7245 w 8370"/>
                <a:gd name="T43" fmla="*/ 17970 h 17971"/>
                <a:gd name="T44" fmla="*/ 1125 w 8370"/>
                <a:gd name="T45" fmla="*/ 17970 h 17971"/>
                <a:gd name="T46" fmla="*/ 948 w 8370"/>
                <a:gd name="T47" fmla="*/ 17947 h 17971"/>
                <a:gd name="T48" fmla="*/ 779 w 8370"/>
                <a:gd name="T49" fmla="*/ 17900 h 17971"/>
                <a:gd name="T50" fmla="*/ 622 w 8370"/>
                <a:gd name="T51" fmla="*/ 17828 h 17971"/>
                <a:gd name="T52" fmla="*/ 478 w 8370"/>
                <a:gd name="T53" fmla="*/ 17735 h 17971"/>
                <a:gd name="T54" fmla="*/ 349 w 8370"/>
                <a:gd name="T55" fmla="*/ 17624 h 17971"/>
                <a:gd name="T56" fmla="*/ 236 w 8370"/>
                <a:gd name="T57" fmla="*/ 17494 h 17971"/>
                <a:gd name="T58" fmla="*/ 144 w 8370"/>
                <a:gd name="T59" fmla="*/ 17350 h 17971"/>
                <a:gd name="T60" fmla="*/ 73 w 8370"/>
                <a:gd name="T61" fmla="*/ 17193 h 17971"/>
                <a:gd name="T62" fmla="*/ 24 w 8370"/>
                <a:gd name="T63" fmla="*/ 17024 h 17971"/>
                <a:gd name="T64" fmla="*/ 2 w 8370"/>
                <a:gd name="T65" fmla="*/ 16847 h 17971"/>
                <a:gd name="T66" fmla="*/ 2 w 8370"/>
                <a:gd name="T67" fmla="*/ 1124 h 17971"/>
                <a:gd name="T68" fmla="*/ 24 w 8370"/>
                <a:gd name="T69" fmla="*/ 947 h 17971"/>
                <a:gd name="T70" fmla="*/ 73 w 8370"/>
                <a:gd name="T71" fmla="*/ 779 h 17971"/>
                <a:gd name="T72" fmla="*/ 144 w 8370"/>
                <a:gd name="T73" fmla="*/ 622 h 17971"/>
                <a:gd name="T74" fmla="*/ 236 w 8370"/>
                <a:gd name="T75" fmla="*/ 477 h 17971"/>
                <a:gd name="T76" fmla="*/ 349 w 8370"/>
                <a:gd name="T77" fmla="*/ 348 h 17971"/>
                <a:gd name="T78" fmla="*/ 478 w 8370"/>
                <a:gd name="T79" fmla="*/ 236 h 17971"/>
                <a:gd name="T80" fmla="*/ 622 w 8370"/>
                <a:gd name="T81" fmla="*/ 143 h 17971"/>
                <a:gd name="T82" fmla="*/ 779 w 8370"/>
                <a:gd name="T83" fmla="*/ 72 h 17971"/>
                <a:gd name="T84" fmla="*/ 948 w 8370"/>
                <a:gd name="T85" fmla="*/ 24 h 17971"/>
                <a:gd name="T86" fmla="*/ 1125 w 8370"/>
                <a:gd name="T87" fmla="*/ 2 h 17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70" h="17971">
                  <a:moveTo>
                    <a:pt x="1186" y="0"/>
                  </a:moveTo>
                  <a:lnTo>
                    <a:pt x="7184" y="0"/>
                  </a:lnTo>
                  <a:lnTo>
                    <a:pt x="7245" y="2"/>
                  </a:lnTo>
                  <a:lnTo>
                    <a:pt x="7304" y="6"/>
                  </a:lnTo>
                  <a:lnTo>
                    <a:pt x="7364" y="14"/>
                  </a:lnTo>
                  <a:lnTo>
                    <a:pt x="7422" y="24"/>
                  </a:lnTo>
                  <a:lnTo>
                    <a:pt x="7480" y="37"/>
                  </a:lnTo>
                  <a:lnTo>
                    <a:pt x="7536" y="53"/>
                  </a:lnTo>
                  <a:lnTo>
                    <a:pt x="7591" y="72"/>
                  </a:lnTo>
                  <a:lnTo>
                    <a:pt x="7644" y="94"/>
                  </a:lnTo>
                  <a:lnTo>
                    <a:pt x="7697" y="117"/>
                  </a:lnTo>
                  <a:lnTo>
                    <a:pt x="7748" y="143"/>
                  </a:lnTo>
                  <a:lnTo>
                    <a:pt x="7798" y="173"/>
                  </a:lnTo>
                  <a:lnTo>
                    <a:pt x="7846" y="203"/>
                  </a:lnTo>
                  <a:lnTo>
                    <a:pt x="7892" y="236"/>
                  </a:lnTo>
                  <a:lnTo>
                    <a:pt x="7937" y="272"/>
                  </a:lnTo>
                  <a:lnTo>
                    <a:pt x="7981" y="308"/>
                  </a:lnTo>
                  <a:lnTo>
                    <a:pt x="8022" y="348"/>
                  </a:lnTo>
                  <a:lnTo>
                    <a:pt x="8061" y="389"/>
                  </a:lnTo>
                  <a:lnTo>
                    <a:pt x="8098" y="432"/>
                  </a:lnTo>
                  <a:lnTo>
                    <a:pt x="8134" y="477"/>
                  </a:lnTo>
                  <a:lnTo>
                    <a:pt x="8167" y="524"/>
                  </a:lnTo>
                  <a:lnTo>
                    <a:pt x="8198" y="572"/>
                  </a:lnTo>
                  <a:lnTo>
                    <a:pt x="8226" y="622"/>
                  </a:lnTo>
                  <a:lnTo>
                    <a:pt x="8252" y="673"/>
                  </a:lnTo>
                  <a:lnTo>
                    <a:pt x="8276" y="725"/>
                  </a:lnTo>
                  <a:lnTo>
                    <a:pt x="8298" y="779"/>
                  </a:lnTo>
                  <a:lnTo>
                    <a:pt x="8316" y="834"/>
                  </a:lnTo>
                  <a:lnTo>
                    <a:pt x="8332" y="890"/>
                  </a:lnTo>
                  <a:lnTo>
                    <a:pt x="8346" y="947"/>
                  </a:lnTo>
                  <a:lnTo>
                    <a:pt x="8356" y="1005"/>
                  </a:lnTo>
                  <a:lnTo>
                    <a:pt x="8364" y="1064"/>
                  </a:lnTo>
                  <a:lnTo>
                    <a:pt x="8369" y="1124"/>
                  </a:lnTo>
                  <a:lnTo>
                    <a:pt x="8370" y="1185"/>
                  </a:lnTo>
                  <a:lnTo>
                    <a:pt x="8370" y="16786"/>
                  </a:lnTo>
                  <a:lnTo>
                    <a:pt x="8369" y="16847"/>
                  </a:lnTo>
                  <a:lnTo>
                    <a:pt x="8364" y="16907"/>
                  </a:lnTo>
                  <a:lnTo>
                    <a:pt x="8356" y="16966"/>
                  </a:lnTo>
                  <a:lnTo>
                    <a:pt x="8346" y="17024"/>
                  </a:lnTo>
                  <a:lnTo>
                    <a:pt x="8332" y="17081"/>
                  </a:lnTo>
                  <a:lnTo>
                    <a:pt x="8316" y="17138"/>
                  </a:lnTo>
                  <a:lnTo>
                    <a:pt x="8298" y="17193"/>
                  </a:lnTo>
                  <a:lnTo>
                    <a:pt x="8276" y="17246"/>
                  </a:lnTo>
                  <a:lnTo>
                    <a:pt x="8252" y="17299"/>
                  </a:lnTo>
                  <a:lnTo>
                    <a:pt x="8226" y="17350"/>
                  </a:lnTo>
                  <a:lnTo>
                    <a:pt x="8198" y="17399"/>
                  </a:lnTo>
                  <a:lnTo>
                    <a:pt x="8167" y="17448"/>
                  </a:lnTo>
                  <a:lnTo>
                    <a:pt x="8134" y="17494"/>
                  </a:lnTo>
                  <a:lnTo>
                    <a:pt x="8098" y="17539"/>
                  </a:lnTo>
                  <a:lnTo>
                    <a:pt x="8061" y="17583"/>
                  </a:lnTo>
                  <a:lnTo>
                    <a:pt x="8022" y="17624"/>
                  </a:lnTo>
                  <a:lnTo>
                    <a:pt x="7981" y="17662"/>
                  </a:lnTo>
                  <a:lnTo>
                    <a:pt x="7937" y="17700"/>
                  </a:lnTo>
                  <a:lnTo>
                    <a:pt x="7892" y="17735"/>
                  </a:lnTo>
                  <a:lnTo>
                    <a:pt x="7846" y="17768"/>
                  </a:lnTo>
                  <a:lnTo>
                    <a:pt x="7798" y="17799"/>
                  </a:lnTo>
                  <a:lnTo>
                    <a:pt x="7748" y="17828"/>
                  </a:lnTo>
                  <a:lnTo>
                    <a:pt x="7697" y="17854"/>
                  </a:lnTo>
                  <a:lnTo>
                    <a:pt x="7644" y="17878"/>
                  </a:lnTo>
                  <a:lnTo>
                    <a:pt x="7591" y="17900"/>
                  </a:lnTo>
                  <a:lnTo>
                    <a:pt x="7536" y="17918"/>
                  </a:lnTo>
                  <a:lnTo>
                    <a:pt x="7480" y="17934"/>
                  </a:lnTo>
                  <a:lnTo>
                    <a:pt x="7422" y="17947"/>
                  </a:lnTo>
                  <a:lnTo>
                    <a:pt x="7364" y="17958"/>
                  </a:lnTo>
                  <a:lnTo>
                    <a:pt x="7304" y="17966"/>
                  </a:lnTo>
                  <a:lnTo>
                    <a:pt x="7245" y="17970"/>
                  </a:lnTo>
                  <a:lnTo>
                    <a:pt x="7184" y="17971"/>
                  </a:lnTo>
                  <a:lnTo>
                    <a:pt x="1186" y="17971"/>
                  </a:lnTo>
                  <a:lnTo>
                    <a:pt x="1125" y="17970"/>
                  </a:lnTo>
                  <a:lnTo>
                    <a:pt x="1065" y="17966"/>
                  </a:lnTo>
                  <a:lnTo>
                    <a:pt x="1006" y="17958"/>
                  </a:lnTo>
                  <a:lnTo>
                    <a:pt x="948" y="17947"/>
                  </a:lnTo>
                  <a:lnTo>
                    <a:pt x="891" y="17934"/>
                  </a:lnTo>
                  <a:lnTo>
                    <a:pt x="835" y="17918"/>
                  </a:lnTo>
                  <a:lnTo>
                    <a:pt x="779" y="17900"/>
                  </a:lnTo>
                  <a:lnTo>
                    <a:pt x="725" y="17878"/>
                  </a:lnTo>
                  <a:lnTo>
                    <a:pt x="673" y="17854"/>
                  </a:lnTo>
                  <a:lnTo>
                    <a:pt x="622" y="17828"/>
                  </a:lnTo>
                  <a:lnTo>
                    <a:pt x="573" y="17799"/>
                  </a:lnTo>
                  <a:lnTo>
                    <a:pt x="525" y="17768"/>
                  </a:lnTo>
                  <a:lnTo>
                    <a:pt x="478" y="17735"/>
                  </a:lnTo>
                  <a:lnTo>
                    <a:pt x="432" y="17700"/>
                  </a:lnTo>
                  <a:lnTo>
                    <a:pt x="390" y="17662"/>
                  </a:lnTo>
                  <a:lnTo>
                    <a:pt x="349" y="17624"/>
                  </a:lnTo>
                  <a:lnTo>
                    <a:pt x="309" y="17583"/>
                  </a:lnTo>
                  <a:lnTo>
                    <a:pt x="272" y="17539"/>
                  </a:lnTo>
                  <a:lnTo>
                    <a:pt x="236" y="17494"/>
                  </a:lnTo>
                  <a:lnTo>
                    <a:pt x="203" y="17448"/>
                  </a:lnTo>
                  <a:lnTo>
                    <a:pt x="172" y="17399"/>
                  </a:lnTo>
                  <a:lnTo>
                    <a:pt x="144" y="17350"/>
                  </a:lnTo>
                  <a:lnTo>
                    <a:pt x="118" y="17299"/>
                  </a:lnTo>
                  <a:lnTo>
                    <a:pt x="94" y="17246"/>
                  </a:lnTo>
                  <a:lnTo>
                    <a:pt x="73" y="17193"/>
                  </a:lnTo>
                  <a:lnTo>
                    <a:pt x="54" y="17138"/>
                  </a:lnTo>
                  <a:lnTo>
                    <a:pt x="38" y="17081"/>
                  </a:lnTo>
                  <a:lnTo>
                    <a:pt x="24" y="17024"/>
                  </a:lnTo>
                  <a:lnTo>
                    <a:pt x="14" y="16966"/>
                  </a:lnTo>
                  <a:lnTo>
                    <a:pt x="7" y="16907"/>
                  </a:lnTo>
                  <a:lnTo>
                    <a:pt x="2" y="16847"/>
                  </a:lnTo>
                  <a:lnTo>
                    <a:pt x="0" y="16786"/>
                  </a:lnTo>
                  <a:lnTo>
                    <a:pt x="0" y="1185"/>
                  </a:lnTo>
                  <a:lnTo>
                    <a:pt x="2" y="1124"/>
                  </a:lnTo>
                  <a:lnTo>
                    <a:pt x="7" y="1064"/>
                  </a:lnTo>
                  <a:lnTo>
                    <a:pt x="14" y="1005"/>
                  </a:lnTo>
                  <a:lnTo>
                    <a:pt x="24" y="947"/>
                  </a:lnTo>
                  <a:lnTo>
                    <a:pt x="38" y="890"/>
                  </a:lnTo>
                  <a:lnTo>
                    <a:pt x="54" y="834"/>
                  </a:lnTo>
                  <a:lnTo>
                    <a:pt x="73" y="779"/>
                  </a:lnTo>
                  <a:lnTo>
                    <a:pt x="94" y="725"/>
                  </a:lnTo>
                  <a:lnTo>
                    <a:pt x="118" y="673"/>
                  </a:lnTo>
                  <a:lnTo>
                    <a:pt x="144" y="622"/>
                  </a:lnTo>
                  <a:lnTo>
                    <a:pt x="172" y="572"/>
                  </a:lnTo>
                  <a:lnTo>
                    <a:pt x="203" y="524"/>
                  </a:lnTo>
                  <a:lnTo>
                    <a:pt x="236" y="477"/>
                  </a:lnTo>
                  <a:lnTo>
                    <a:pt x="272" y="432"/>
                  </a:lnTo>
                  <a:lnTo>
                    <a:pt x="309" y="389"/>
                  </a:lnTo>
                  <a:lnTo>
                    <a:pt x="349" y="348"/>
                  </a:lnTo>
                  <a:lnTo>
                    <a:pt x="390" y="308"/>
                  </a:lnTo>
                  <a:lnTo>
                    <a:pt x="432" y="272"/>
                  </a:lnTo>
                  <a:lnTo>
                    <a:pt x="478" y="236"/>
                  </a:lnTo>
                  <a:lnTo>
                    <a:pt x="525" y="203"/>
                  </a:lnTo>
                  <a:lnTo>
                    <a:pt x="573" y="173"/>
                  </a:lnTo>
                  <a:lnTo>
                    <a:pt x="622" y="143"/>
                  </a:lnTo>
                  <a:lnTo>
                    <a:pt x="673" y="117"/>
                  </a:lnTo>
                  <a:lnTo>
                    <a:pt x="725" y="94"/>
                  </a:lnTo>
                  <a:lnTo>
                    <a:pt x="779" y="72"/>
                  </a:lnTo>
                  <a:lnTo>
                    <a:pt x="835" y="53"/>
                  </a:lnTo>
                  <a:lnTo>
                    <a:pt x="891" y="37"/>
                  </a:lnTo>
                  <a:lnTo>
                    <a:pt x="948" y="24"/>
                  </a:lnTo>
                  <a:lnTo>
                    <a:pt x="1006" y="14"/>
                  </a:lnTo>
                  <a:lnTo>
                    <a:pt x="1065" y="6"/>
                  </a:lnTo>
                  <a:lnTo>
                    <a:pt x="1125" y="2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686A7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6">
              <a:extLst>
                <a:ext uri="{FF2B5EF4-FFF2-40B4-BE49-F238E27FC236}">
                  <a16:creationId xmlns="" xmlns:a16="http://schemas.microsoft.com/office/drawing/2014/main" id="{85F5419B-D24E-4D83-AD0D-5E1DCF182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932" y="1511346"/>
              <a:ext cx="2192404" cy="4731145"/>
            </a:xfrm>
            <a:custGeom>
              <a:avLst/>
              <a:gdLst>
                <a:gd name="T0" fmla="*/ 7193 w 8280"/>
                <a:gd name="T1" fmla="*/ 2 h 17873"/>
                <a:gd name="T2" fmla="*/ 7364 w 8280"/>
                <a:gd name="T3" fmla="*/ 23 h 17873"/>
                <a:gd name="T4" fmla="*/ 7527 w 8280"/>
                <a:gd name="T5" fmla="*/ 70 h 17873"/>
                <a:gd name="T6" fmla="*/ 7679 w 8280"/>
                <a:gd name="T7" fmla="*/ 140 h 17873"/>
                <a:gd name="T8" fmla="*/ 7819 w 8280"/>
                <a:gd name="T9" fmla="*/ 228 h 17873"/>
                <a:gd name="T10" fmla="*/ 7944 w 8280"/>
                <a:gd name="T11" fmla="*/ 337 h 17873"/>
                <a:gd name="T12" fmla="*/ 8052 w 8280"/>
                <a:gd name="T13" fmla="*/ 462 h 17873"/>
                <a:gd name="T14" fmla="*/ 8142 w 8280"/>
                <a:gd name="T15" fmla="*/ 601 h 17873"/>
                <a:gd name="T16" fmla="*/ 8211 w 8280"/>
                <a:gd name="T17" fmla="*/ 754 h 17873"/>
                <a:gd name="T18" fmla="*/ 8257 w 8280"/>
                <a:gd name="T19" fmla="*/ 916 h 17873"/>
                <a:gd name="T20" fmla="*/ 8279 w 8280"/>
                <a:gd name="T21" fmla="*/ 1088 h 17873"/>
                <a:gd name="T22" fmla="*/ 8279 w 8280"/>
                <a:gd name="T23" fmla="*/ 16786 h 17873"/>
                <a:gd name="T24" fmla="*/ 8257 w 8280"/>
                <a:gd name="T25" fmla="*/ 16957 h 17873"/>
                <a:gd name="T26" fmla="*/ 8211 w 8280"/>
                <a:gd name="T27" fmla="*/ 17120 h 17873"/>
                <a:gd name="T28" fmla="*/ 8142 w 8280"/>
                <a:gd name="T29" fmla="*/ 17273 h 17873"/>
                <a:gd name="T30" fmla="*/ 8052 w 8280"/>
                <a:gd name="T31" fmla="*/ 17412 h 17873"/>
                <a:gd name="T32" fmla="*/ 7944 w 8280"/>
                <a:gd name="T33" fmla="*/ 17536 h 17873"/>
                <a:gd name="T34" fmla="*/ 7819 w 8280"/>
                <a:gd name="T35" fmla="*/ 17644 h 17873"/>
                <a:gd name="T36" fmla="*/ 7679 w 8280"/>
                <a:gd name="T37" fmla="*/ 17734 h 17873"/>
                <a:gd name="T38" fmla="*/ 7527 w 8280"/>
                <a:gd name="T39" fmla="*/ 17803 h 17873"/>
                <a:gd name="T40" fmla="*/ 7364 w 8280"/>
                <a:gd name="T41" fmla="*/ 17849 h 17873"/>
                <a:gd name="T42" fmla="*/ 7193 w 8280"/>
                <a:gd name="T43" fmla="*/ 17871 h 17873"/>
                <a:gd name="T44" fmla="*/ 1088 w 8280"/>
                <a:gd name="T45" fmla="*/ 17871 h 17873"/>
                <a:gd name="T46" fmla="*/ 915 w 8280"/>
                <a:gd name="T47" fmla="*/ 17849 h 17873"/>
                <a:gd name="T48" fmla="*/ 752 w 8280"/>
                <a:gd name="T49" fmla="*/ 17803 h 17873"/>
                <a:gd name="T50" fmla="*/ 601 w 8280"/>
                <a:gd name="T51" fmla="*/ 17734 h 17873"/>
                <a:gd name="T52" fmla="*/ 461 w 8280"/>
                <a:gd name="T53" fmla="*/ 17644 h 17873"/>
                <a:gd name="T54" fmla="*/ 336 w 8280"/>
                <a:gd name="T55" fmla="*/ 17536 h 17873"/>
                <a:gd name="T56" fmla="*/ 228 w 8280"/>
                <a:gd name="T57" fmla="*/ 17412 h 17873"/>
                <a:gd name="T58" fmla="*/ 139 w 8280"/>
                <a:gd name="T59" fmla="*/ 17273 h 17873"/>
                <a:gd name="T60" fmla="*/ 69 w 8280"/>
                <a:gd name="T61" fmla="*/ 17120 h 17873"/>
                <a:gd name="T62" fmla="*/ 22 w 8280"/>
                <a:gd name="T63" fmla="*/ 16957 h 17873"/>
                <a:gd name="T64" fmla="*/ 1 w 8280"/>
                <a:gd name="T65" fmla="*/ 16786 h 17873"/>
                <a:gd name="T66" fmla="*/ 1 w 8280"/>
                <a:gd name="T67" fmla="*/ 1088 h 17873"/>
                <a:gd name="T68" fmla="*/ 22 w 8280"/>
                <a:gd name="T69" fmla="*/ 916 h 17873"/>
                <a:gd name="T70" fmla="*/ 69 w 8280"/>
                <a:gd name="T71" fmla="*/ 754 h 17873"/>
                <a:gd name="T72" fmla="*/ 139 w 8280"/>
                <a:gd name="T73" fmla="*/ 601 h 17873"/>
                <a:gd name="T74" fmla="*/ 228 w 8280"/>
                <a:gd name="T75" fmla="*/ 462 h 17873"/>
                <a:gd name="T76" fmla="*/ 336 w 8280"/>
                <a:gd name="T77" fmla="*/ 337 h 17873"/>
                <a:gd name="T78" fmla="*/ 461 w 8280"/>
                <a:gd name="T79" fmla="*/ 228 h 17873"/>
                <a:gd name="T80" fmla="*/ 601 w 8280"/>
                <a:gd name="T81" fmla="*/ 140 h 17873"/>
                <a:gd name="T82" fmla="*/ 752 w 8280"/>
                <a:gd name="T83" fmla="*/ 70 h 17873"/>
                <a:gd name="T84" fmla="*/ 915 w 8280"/>
                <a:gd name="T85" fmla="*/ 23 h 17873"/>
                <a:gd name="T86" fmla="*/ 1088 w 8280"/>
                <a:gd name="T87" fmla="*/ 2 h 17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280" h="17873">
                  <a:moveTo>
                    <a:pt x="1146" y="0"/>
                  </a:moveTo>
                  <a:lnTo>
                    <a:pt x="7134" y="0"/>
                  </a:lnTo>
                  <a:lnTo>
                    <a:pt x="7193" y="2"/>
                  </a:lnTo>
                  <a:lnTo>
                    <a:pt x="7250" y="6"/>
                  </a:lnTo>
                  <a:lnTo>
                    <a:pt x="7308" y="14"/>
                  </a:lnTo>
                  <a:lnTo>
                    <a:pt x="7364" y="23"/>
                  </a:lnTo>
                  <a:lnTo>
                    <a:pt x="7420" y="37"/>
                  </a:lnTo>
                  <a:lnTo>
                    <a:pt x="7474" y="52"/>
                  </a:lnTo>
                  <a:lnTo>
                    <a:pt x="7527" y="70"/>
                  </a:lnTo>
                  <a:lnTo>
                    <a:pt x="7579" y="90"/>
                  </a:lnTo>
                  <a:lnTo>
                    <a:pt x="7630" y="113"/>
                  </a:lnTo>
                  <a:lnTo>
                    <a:pt x="7679" y="140"/>
                  </a:lnTo>
                  <a:lnTo>
                    <a:pt x="7727" y="167"/>
                  </a:lnTo>
                  <a:lnTo>
                    <a:pt x="7774" y="197"/>
                  </a:lnTo>
                  <a:lnTo>
                    <a:pt x="7819" y="228"/>
                  </a:lnTo>
                  <a:lnTo>
                    <a:pt x="7863" y="263"/>
                  </a:lnTo>
                  <a:lnTo>
                    <a:pt x="7904" y="299"/>
                  </a:lnTo>
                  <a:lnTo>
                    <a:pt x="7944" y="337"/>
                  </a:lnTo>
                  <a:lnTo>
                    <a:pt x="7981" y="377"/>
                  </a:lnTo>
                  <a:lnTo>
                    <a:pt x="8018" y="419"/>
                  </a:lnTo>
                  <a:lnTo>
                    <a:pt x="8052" y="462"/>
                  </a:lnTo>
                  <a:lnTo>
                    <a:pt x="8084" y="507"/>
                  </a:lnTo>
                  <a:lnTo>
                    <a:pt x="8114" y="553"/>
                  </a:lnTo>
                  <a:lnTo>
                    <a:pt x="8142" y="601"/>
                  </a:lnTo>
                  <a:lnTo>
                    <a:pt x="8167" y="650"/>
                  </a:lnTo>
                  <a:lnTo>
                    <a:pt x="8190" y="702"/>
                  </a:lnTo>
                  <a:lnTo>
                    <a:pt x="8211" y="754"/>
                  </a:lnTo>
                  <a:lnTo>
                    <a:pt x="8229" y="806"/>
                  </a:lnTo>
                  <a:lnTo>
                    <a:pt x="8245" y="861"/>
                  </a:lnTo>
                  <a:lnTo>
                    <a:pt x="8257" y="916"/>
                  </a:lnTo>
                  <a:lnTo>
                    <a:pt x="8268" y="973"/>
                  </a:lnTo>
                  <a:lnTo>
                    <a:pt x="8275" y="1030"/>
                  </a:lnTo>
                  <a:lnTo>
                    <a:pt x="8279" y="1088"/>
                  </a:lnTo>
                  <a:lnTo>
                    <a:pt x="8280" y="1146"/>
                  </a:lnTo>
                  <a:lnTo>
                    <a:pt x="8280" y="16727"/>
                  </a:lnTo>
                  <a:lnTo>
                    <a:pt x="8279" y="16786"/>
                  </a:lnTo>
                  <a:lnTo>
                    <a:pt x="8275" y="16844"/>
                  </a:lnTo>
                  <a:lnTo>
                    <a:pt x="8268" y="16901"/>
                  </a:lnTo>
                  <a:lnTo>
                    <a:pt x="8257" y="16957"/>
                  </a:lnTo>
                  <a:lnTo>
                    <a:pt x="8245" y="17013"/>
                  </a:lnTo>
                  <a:lnTo>
                    <a:pt x="8229" y="17066"/>
                  </a:lnTo>
                  <a:lnTo>
                    <a:pt x="8211" y="17120"/>
                  </a:lnTo>
                  <a:lnTo>
                    <a:pt x="8190" y="17172"/>
                  </a:lnTo>
                  <a:lnTo>
                    <a:pt x="8167" y="17222"/>
                  </a:lnTo>
                  <a:lnTo>
                    <a:pt x="8142" y="17273"/>
                  </a:lnTo>
                  <a:lnTo>
                    <a:pt x="8114" y="17320"/>
                  </a:lnTo>
                  <a:lnTo>
                    <a:pt x="8084" y="17366"/>
                  </a:lnTo>
                  <a:lnTo>
                    <a:pt x="8052" y="17412"/>
                  </a:lnTo>
                  <a:lnTo>
                    <a:pt x="8018" y="17455"/>
                  </a:lnTo>
                  <a:lnTo>
                    <a:pt x="7981" y="17496"/>
                  </a:lnTo>
                  <a:lnTo>
                    <a:pt x="7944" y="17536"/>
                  </a:lnTo>
                  <a:lnTo>
                    <a:pt x="7904" y="17575"/>
                  </a:lnTo>
                  <a:lnTo>
                    <a:pt x="7863" y="17610"/>
                  </a:lnTo>
                  <a:lnTo>
                    <a:pt x="7819" y="17644"/>
                  </a:lnTo>
                  <a:lnTo>
                    <a:pt x="7774" y="17676"/>
                  </a:lnTo>
                  <a:lnTo>
                    <a:pt x="7727" y="17707"/>
                  </a:lnTo>
                  <a:lnTo>
                    <a:pt x="7679" y="17734"/>
                  </a:lnTo>
                  <a:lnTo>
                    <a:pt x="7630" y="17759"/>
                  </a:lnTo>
                  <a:lnTo>
                    <a:pt x="7579" y="17782"/>
                  </a:lnTo>
                  <a:lnTo>
                    <a:pt x="7527" y="17803"/>
                  </a:lnTo>
                  <a:lnTo>
                    <a:pt x="7474" y="17821"/>
                  </a:lnTo>
                  <a:lnTo>
                    <a:pt x="7420" y="17837"/>
                  </a:lnTo>
                  <a:lnTo>
                    <a:pt x="7364" y="17849"/>
                  </a:lnTo>
                  <a:lnTo>
                    <a:pt x="7308" y="17860"/>
                  </a:lnTo>
                  <a:lnTo>
                    <a:pt x="7250" y="17868"/>
                  </a:lnTo>
                  <a:lnTo>
                    <a:pt x="7193" y="17871"/>
                  </a:lnTo>
                  <a:lnTo>
                    <a:pt x="7134" y="17873"/>
                  </a:lnTo>
                  <a:lnTo>
                    <a:pt x="1146" y="17873"/>
                  </a:lnTo>
                  <a:lnTo>
                    <a:pt x="1088" y="17871"/>
                  </a:lnTo>
                  <a:lnTo>
                    <a:pt x="1029" y="17868"/>
                  </a:lnTo>
                  <a:lnTo>
                    <a:pt x="972" y="17860"/>
                  </a:lnTo>
                  <a:lnTo>
                    <a:pt x="915" y="17849"/>
                  </a:lnTo>
                  <a:lnTo>
                    <a:pt x="861" y="17837"/>
                  </a:lnTo>
                  <a:lnTo>
                    <a:pt x="806" y="17821"/>
                  </a:lnTo>
                  <a:lnTo>
                    <a:pt x="752" y="17803"/>
                  </a:lnTo>
                  <a:lnTo>
                    <a:pt x="701" y="17782"/>
                  </a:lnTo>
                  <a:lnTo>
                    <a:pt x="650" y="17759"/>
                  </a:lnTo>
                  <a:lnTo>
                    <a:pt x="601" y="17734"/>
                  </a:lnTo>
                  <a:lnTo>
                    <a:pt x="553" y="17707"/>
                  </a:lnTo>
                  <a:lnTo>
                    <a:pt x="506" y="17676"/>
                  </a:lnTo>
                  <a:lnTo>
                    <a:pt x="461" y="17644"/>
                  </a:lnTo>
                  <a:lnTo>
                    <a:pt x="418" y="17610"/>
                  </a:lnTo>
                  <a:lnTo>
                    <a:pt x="376" y="17575"/>
                  </a:lnTo>
                  <a:lnTo>
                    <a:pt x="336" y="17536"/>
                  </a:lnTo>
                  <a:lnTo>
                    <a:pt x="298" y="17496"/>
                  </a:lnTo>
                  <a:lnTo>
                    <a:pt x="262" y="17455"/>
                  </a:lnTo>
                  <a:lnTo>
                    <a:pt x="228" y="17412"/>
                  </a:lnTo>
                  <a:lnTo>
                    <a:pt x="196" y="17366"/>
                  </a:lnTo>
                  <a:lnTo>
                    <a:pt x="166" y="17320"/>
                  </a:lnTo>
                  <a:lnTo>
                    <a:pt x="139" y="17273"/>
                  </a:lnTo>
                  <a:lnTo>
                    <a:pt x="112" y="17222"/>
                  </a:lnTo>
                  <a:lnTo>
                    <a:pt x="90" y="17172"/>
                  </a:lnTo>
                  <a:lnTo>
                    <a:pt x="69" y="17120"/>
                  </a:lnTo>
                  <a:lnTo>
                    <a:pt x="51" y="17066"/>
                  </a:lnTo>
                  <a:lnTo>
                    <a:pt x="36" y="17013"/>
                  </a:lnTo>
                  <a:lnTo>
                    <a:pt x="22" y="16957"/>
                  </a:lnTo>
                  <a:lnTo>
                    <a:pt x="13" y="16901"/>
                  </a:lnTo>
                  <a:lnTo>
                    <a:pt x="5" y="16844"/>
                  </a:lnTo>
                  <a:lnTo>
                    <a:pt x="1" y="16786"/>
                  </a:lnTo>
                  <a:lnTo>
                    <a:pt x="0" y="16727"/>
                  </a:lnTo>
                  <a:lnTo>
                    <a:pt x="0" y="1146"/>
                  </a:lnTo>
                  <a:lnTo>
                    <a:pt x="1" y="1088"/>
                  </a:lnTo>
                  <a:lnTo>
                    <a:pt x="5" y="1030"/>
                  </a:lnTo>
                  <a:lnTo>
                    <a:pt x="13" y="973"/>
                  </a:lnTo>
                  <a:lnTo>
                    <a:pt x="22" y="916"/>
                  </a:lnTo>
                  <a:lnTo>
                    <a:pt x="36" y="861"/>
                  </a:lnTo>
                  <a:lnTo>
                    <a:pt x="51" y="806"/>
                  </a:lnTo>
                  <a:lnTo>
                    <a:pt x="69" y="754"/>
                  </a:lnTo>
                  <a:lnTo>
                    <a:pt x="90" y="702"/>
                  </a:lnTo>
                  <a:lnTo>
                    <a:pt x="112" y="650"/>
                  </a:lnTo>
                  <a:lnTo>
                    <a:pt x="139" y="601"/>
                  </a:lnTo>
                  <a:lnTo>
                    <a:pt x="166" y="553"/>
                  </a:lnTo>
                  <a:lnTo>
                    <a:pt x="196" y="507"/>
                  </a:lnTo>
                  <a:lnTo>
                    <a:pt x="228" y="462"/>
                  </a:lnTo>
                  <a:lnTo>
                    <a:pt x="262" y="419"/>
                  </a:lnTo>
                  <a:lnTo>
                    <a:pt x="298" y="377"/>
                  </a:lnTo>
                  <a:lnTo>
                    <a:pt x="336" y="337"/>
                  </a:lnTo>
                  <a:lnTo>
                    <a:pt x="376" y="299"/>
                  </a:lnTo>
                  <a:lnTo>
                    <a:pt x="418" y="263"/>
                  </a:lnTo>
                  <a:lnTo>
                    <a:pt x="461" y="228"/>
                  </a:lnTo>
                  <a:lnTo>
                    <a:pt x="506" y="197"/>
                  </a:lnTo>
                  <a:lnTo>
                    <a:pt x="553" y="167"/>
                  </a:lnTo>
                  <a:lnTo>
                    <a:pt x="601" y="140"/>
                  </a:lnTo>
                  <a:lnTo>
                    <a:pt x="650" y="113"/>
                  </a:lnTo>
                  <a:lnTo>
                    <a:pt x="701" y="90"/>
                  </a:lnTo>
                  <a:lnTo>
                    <a:pt x="752" y="70"/>
                  </a:lnTo>
                  <a:lnTo>
                    <a:pt x="806" y="52"/>
                  </a:lnTo>
                  <a:lnTo>
                    <a:pt x="861" y="37"/>
                  </a:lnTo>
                  <a:lnTo>
                    <a:pt x="915" y="23"/>
                  </a:lnTo>
                  <a:lnTo>
                    <a:pt x="972" y="14"/>
                  </a:lnTo>
                  <a:lnTo>
                    <a:pt x="1029" y="6"/>
                  </a:lnTo>
                  <a:lnTo>
                    <a:pt x="1088" y="2"/>
                  </a:lnTo>
                  <a:lnTo>
                    <a:pt x="1146" y="0"/>
                  </a:lnTo>
                  <a:close/>
                </a:path>
              </a:pathLst>
            </a:custGeom>
            <a:solidFill>
              <a:srgbClr val="999BA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7">
              <a:extLst>
                <a:ext uri="{FF2B5EF4-FFF2-40B4-BE49-F238E27FC236}">
                  <a16:creationId xmlns="" xmlns:a16="http://schemas.microsoft.com/office/drawing/2014/main" id="{08BA7728-0A42-4E22-A1DD-2051AA3FD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819" y="1527233"/>
              <a:ext cx="2159043" cy="4699372"/>
            </a:xfrm>
            <a:custGeom>
              <a:avLst/>
              <a:gdLst>
                <a:gd name="T0" fmla="*/ 7129 w 8158"/>
                <a:gd name="T1" fmla="*/ 1 h 17752"/>
                <a:gd name="T2" fmla="*/ 7291 w 8158"/>
                <a:gd name="T3" fmla="*/ 22 h 17752"/>
                <a:gd name="T4" fmla="*/ 7445 w 8158"/>
                <a:gd name="T5" fmla="*/ 66 h 17752"/>
                <a:gd name="T6" fmla="*/ 7589 w 8158"/>
                <a:gd name="T7" fmla="*/ 131 h 17752"/>
                <a:gd name="T8" fmla="*/ 7721 w 8158"/>
                <a:gd name="T9" fmla="*/ 215 h 17752"/>
                <a:gd name="T10" fmla="*/ 7839 w 8158"/>
                <a:gd name="T11" fmla="*/ 318 h 17752"/>
                <a:gd name="T12" fmla="*/ 7942 w 8158"/>
                <a:gd name="T13" fmla="*/ 436 h 17752"/>
                <a:gd name="T14" fmla="*/ 8026 w 8158"/>
                <a:gd name="T15" fmla="*/ 568 h 17752"/>
                <a:gd name="T16" fmla="*/ 8092 w 8158"/>
                <a:gd name="T17" fmla="*/ 712 h 17752"/>
                <a:gd name="T18" fmla="*/ 8136 w 8158"/>
                <a:gd name="T19" fmla="*/ 866 h 17752"/>
                <a:gd name="T20" fmla="*/ 8157 w 8158"/>
                <a:gd name="T21" fmla="*/ 1028 h 17752"/>
                <a:gd name="T22" fmla="*/ 8157 w 8158"/>
                <a:gd name="T23" fmla="*/ 16724 h 17752"/>
                <a:gd name="T24" fmla="*/ 8136 w 8158"/>
                <a:gd name="T25" fmla="*/ 16886 h 17752"/>
                <a:gd name="T26" fmla="*/ 8092 w 8158"/>
                <a:gd name="T27" fmla="*/ 17039 h 17752"/>
                <a:gd name="T28" fmla="*/ 8026 w 8158"/>
                <a:gd name="T29" fmla="*/ 17183 h 17752"/>
                <a:gd name="T30" fmla="*/ 7942 w 8158"/>
                <a:gd name="T31" fmla="*/ 17315 h 17752"/>
                <a:gd name="T32" fmla="*/ 7839 w 8158"/>
                <a:gd name="T33" fmla="*/ 17434 h 17752"/>
                <a:gd name="T34" fmla="*/ 7721 w 8158"/>
                <a:gd name="T35" fmla="*/ 17535 h 17752"/>
                <a:gd name="T36" fmla="*/ 7589 w 8158"/>
                <a:gd name="T37" fmla="*/ 17621 h 17752"/>
                <a:gd name="T38" fmla="*/ 7445 w 8158"/>
                <a:gd name="T39" fmla="*/ 17686 h 17752"/>
                <a:gd name="T40" fmla="*/ 7291 w 8158"/>
                <a:gd name="T41" fmla="*/ 17730 h 17752"/>
                <a:gd name="T42" fmla="*/ 7129 w 8158"/>
                <a:gd name="T43" fmla="*/ 17751 h 17752"/>
                <a:gd name="T44" fmla="*/ 1030 w 8158"/>
                <a:gd name="T45" fmla="*/ 17751 h 17752"/>
                <a:gd name="T46" fmla="*/ 867 w 8158"/>
                <a:gd name="T47" fmla="*/ 17730 h 17752"/>
                <a:gd name="T48" fmla="*/ 713 w 8158"/>
                <a:gd name="T49" fmla="*/ 17686 h 17752"/>
                <a:gd name="T50" fmla="*/ 569 w 8158"/>
                <a:gd name="T51" fmla="*/ 17621 h 17752"/>
                <a:gd name="T52" fmla="*/ 437 w 8158"/>
                <a:gd name="T53" fmla="*/ 17535 h 17752"/>
                <a:gd name="T54" fmla="*/ 319 w 8158"/>
                <a:gd name="T55" fmla="*/ 17434 h 17752"/>
                <a:gd name="T56" fmla="*/ 217 w 8158"/>
                <a:gd name="T57" fmla="*/ 17315 h 17752"/>
                <a:gd name="T58" fmla="*/ 131 w 8158"/>
                <a:gd name="T59" fmla="*/ 17183 h 17752"/>
                <a:gd name="T60" fmla="*/ 66 w 8158"/>
                <a:gd name="T61" fmla="*/ 17039 h 17752"/>
                <a:gd name="T62" fmla="*/ 22 w 8158"/>
                <a:gd name="T63" fmla="*/ 16886 h 17752"/>
                <a:gd name="T64" fmla="*/ 1 w 8158"/>
                <a:gd name="T65" fmla="*/ 16724 h 17752"/>
                <a:gd name="T66" fmla="*/ 1 w 8158"/>
                <a:gd name="T67" fmla="*/ 1028 h 17752"/>
                <a:gd name="T68" fmla="*/ 22 w 8158"/>
                <a:gd name="T69" fmla="*/ 866 h 17752"/>
                <a:gd name="T70" fmla="*/ 66 w 8158"/>
                <a:gd name="T71" fmla="*/ 712 h 17752"/>
                <a:gd name="T72" fmla="*/ 131 w 8158"/>
                <a:gd name="T73" fmla="*/ 568 h 17752"/>
                <a:gd name="T74" fmla="*/ 217 w 8158"/>
                <a:gd name="T75" fmla="*/ 436 h 17752"/>
                <a:gd name="T76" fmla="*/ 319 w 8158"/>
                <a:gd name="T77" fmla="*/ 318 h 17752"/>
                <a:gd name="T78" fmla="*/ 437 w 8158"/>
                <a:gd name="T79" fmla="*/ 215 h 17752"/>
                <a:gd name="T80" fmla="*/ 569 w 8158"/>
                <a:gd name="T81" fmla="*/ 131 h 17752"/>
                <a:gd name="T82" fmla="*/ 713 w 8158"/>
                <a:gd name="T83" fmla="*/ 66 h 17752"/>
                <a:gd name="T84" fmla="*/ 867 w 8158"/>
                <a:gd name="T85" fmla="*/ 22 h 17752"/>
                <a:gd name="T86" fmla="*/ 1030 w 8158"/>
                <a:gd name="T87" fmla="*/ 1 h 17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158" h="17752">
                  <a:moveTo>
                    <a:pt x="1085" y="0"/>
                  </a:moveTo>
                  <a:lnTo>
                    <a:pt x="7073" y="0"/>
                  </a:lnTo>
                  <a:lnTo>
                    <a:pt x="7129" y="1"/>
                  </a:lnTo>
                  <a:lnTo>
                    <a:pt x="7184" y="4"/>
                  </a:lnTo>
                  <a:lnTo>
                    <a:pt x="7237" y="12"/>
                  </a:lnTo>
                  <a:lnTo>
                    <a:pt x="7291" y="22"/>
                  </a:lnTo>
                  <a:lnTo>
                    <a:pt x="7343" y="34"/>
                  </a:lnTo>
                  <a:lnTo>
                    <a:pt x="7395" y="49"/>
                  </a:lnTo>
                  <a:lnTo>
                    <a:pt x="7445" y="66"/>
                  </a:lnTo>
                  <a:lnTo>
                    <a:pt x="7494" y="85"/>
                  </a:lnTo>
                  <a:lnTo>
                    <a:pt x="7542" y="107"/>
                  </a:lnTo>
                  <a:lnTo>
                    <a:pt x="7589" y="131"/>
                  </a:lnTo>
                  <a:lnTo>
                    <a:pt x="7634" y="157"/>
                  </a:lnTo>
                  <a:lnTo>
                    <a:pt x="7679" y="186"/>
                  </a:lnTo>
                  <a:lnTo>
                    <a:pt x="7721" y="215"/>
                  </a:lnTo>
                  <a:lnTo>
                    <a:pt x="7762" y="247"/>
                  </a:lnTo>
                  <a:lnTo>
                    <a:pt x="7802" y="281"/>
                  </a:lnTo>
                  <a:lnTo>
                    <a:pt x="7839" y="318"/>
                  </a:lnTo>
                  <a:lnTo>
                    <a:pt x="7875" y="356"/>
                  </a:lnTo>
                  <a:lnTo>
                    <a:pt x="7909" y="395"/>
                  </a:lnTo>
                  <a:lnTo>
                    <a:pt x="7942" y="436"/>
                  </a:lnTo>
                  <a:lnTo>
                    <a:pt x="7972" y="479"/>
                  </a:lnTo>
                  <a:lnTo>
                    <a:pt x="8000" y="523"/>
                  </a:lnTo>
                  <a:lnTo>
                    <a:pt x="8026" y="568"/>
                  </a:lnTo>
                  <a:lnTo>
                    <a:pt x="8050" y="614"/>
                  </a:lnTo>
                  <a:lnTo>
                    <a:pt x="8072" y="662"/>
                  </a:lnTo>
                  <a:lnTo>
                    <a:pt x="8092" y="712"/>
                  </a:lnTo>
                  <a:lnTo>
                    <a:pt x="8109" y="763"/>
                  </a:lnTo>
                  <a:lnTo>
                    <a:pt x="8123" y="814"/>
                  </a:lnTo>
                  <a:lnTo>
                    <a:pt x="8136" y="866"/>
                  </a:lnTo>
                  <a:lnTo>
                    <a:pt x="8145" y="919"/>
                  </a:lnTo>
                  <a:lnTo>
                    <a:pt x="8152" y="973"/>
                  </a:lnTo>
                  <a:lnTo>
                    <a:pt x="8157" y="1028"/>
                  </a:lnTo>
                  <a:lnTo>
                    <a:pt x="8158" y="1084"/>
                  </a:lnTo>
                  <a:lnTo>
                    <a:pt x="8158" y="16668"/>
                  </a:lnTo>
                  <a:lnTo>
                    <a:pt x="8157" y="16724"/>
                  </a:lnTo>
                  <a:lnTo>
                    <a:pt x="8152" y="16778"/>
                  </a:lnTo>
                  <a:lnTo>
                    <a:pt x="8145" y="16832"/>
                  </a:lnTo>
                  <a:lnTo>
                    <a:pt x="8136" y="16886"/>
                  </a:lnTo>
                  <a:lnTo>
                    <a:pt x="8123" y="16938"/>
                  </a:lnTo>
                  <a:lnTo>
                    <a:pt x="8109" y="16989"/>
                  </a:lnTo>
                  <a:lnTo>
                    <a:pt x="8092" y="17039"/>
                  </a:lnTo>
                  <a:lnTo>
                    <a:pt x="8072" y="17088"/>
                  </a:lnTo>
                  <a:lnTo>
                    <a:pt x="8050" y="17136"/>
                  </a:lnTo>
                  <a:lnTo>
                    <a:pt x="8026" y="17183"/>
                  </a:lnTo>
                  <a:lnTo>
                    <a:pt x="8000" y="17229"/>
                  </a:lnTo>
                  <a:lnTo>
                    <a:pt x="7972" y="17273"/>
                  </a:lnTo>
                  <a:lnTo>
                    <a:pt x="7942" y="17315"/>
                  </a:lnTo>
                  <a:lnTo>
                    <a:pt x="7909" y="17356"/>
                  </a:lnTo>
                  <a:lnTo>
                    <a:pt x="7875" y="17396"/>
                  </a:lnTo>
                  <a:lnTo>
                    <a:pt x="7839" y="17434"/>
                  </a:lnTo>
                  <a:lnTo>
                    <a:pt x="7802" y="17469"/>
                  </a:lnTo>
                  <a:lnTo>
                    <a:pt x="7762" y="17503"/>
                  </a:lnTo>
                  <a:lnTo>
                    <a:pt x="7721" y="17535"/>
                  </a:lnTo>
                  <a:lnTo>
                    <a:pt x="7679" y="17566"/>
                  </a:lnTo>
                  <a:lnTo>
                    <a:pt x="7634" y="17595"/>
                  </a:lnTo>
                  <a:lnTo>
                    <a:pt x="7589" y="17621"/>
                  </a:lnTo>
                  <a:lnTo>
                    <a:pt x="7542" y="17645"/>
                  </a:lnTo>
                  <a:lnTo>
                    <a:pt x="7494" y="17666"/>
                  </a:lnTo>
                  <a:lnTo>
                    <a:pt x="7445" y="17686"/>
                  </a:lnTo>
                  <a:lnTo>
                    <a:pt x="7395" y="17703"/>
                  </a:lnTo>
                  <a:lnTo>
                    <a:pt x="7343" y="17718"/>
                  </a:lnTo>
                  <a:lnTo>
                    <a:pt x="7291" y="17730"/>
                  </a:lnTo>
                  <a:lnTo>
                    <a:pt x="7237" y="17739"/>
                  </a:lnTo>
                  <a:lnTo>
                    <a:pt x="7184" y="17746"/>
                  </a:lnTo>
                  <a:lnTo>
                    <a:pt x="7129" y="17751"/>
                  </a:lnTo>
                  <a:lnTo>
                    <a:pt x="7073" y="17752"/>
                  </a:lnTo>
                  <a:lnTo>
                    <a:pt x="1085" y="17752"/>
                  </a:lnTo>
                  <a:lnTo>
                    <a:pt x="1030" y="17751"/>
                  </a:lnTo>
                  <a:lnTo>
                    <a:pt x="974" y="17746"/>
                  </a:lnTo>
                  <a:lnTo>
                    <a:pt x="921" y="17739"/>
                  </a:lnTo>
                  <a:lnTo>
                    <a:pt x="867" y="17730"/>
                  </a:lnTo>
                  <a:lnTo>
                    <a:pt x="815" y="17718"/>
                  </a:lnTo>
                  <a:lnTo>
                    <a:pt x="763" y="17703"/>
                  </a:lnTo>
                  <a:lnTo>
                    <a:pt x="713" y="17686"/>
                  </a:lnTo>
                  <a:lnTo>
                    <a:pt x="664" y="17666"/>
                  </a:lnTo>
                  <a:lnTo>
                    <a:pt x="616" y="17645"/>
                  </a:lnTo>
                  <a:lnTo>
                    <a:pt x="569" y="17621"/>
                  </a:lnTo>
                  <a:lnTo>
                    <a:pt x="524" y="17595"/>
                  </a:lnTo>
                  <a:lnTo>
                    <a:pt x="479" y="17566"/>
                  </a:lnTo>
                  <a:lnTo>
                    <a:pt x="437" y="17535"/>
                  </a:lnTo>
                  <a:lnTo>
                    <a:pt x="396" y="17503"/>
                  </a:lnTo>
                  <a:lnTo>
                    <a:pt x="357" y="17469"/>
                  </a:lnTo>
                  <a:lnTo>
                    <a:pt x="319" y="17434"/>
                  </a:lnTo>
                  <a:lnTo>
                    <a:pt x="283" y="17396"/>
                  </a:lnTo>
                  <a:lnTo>
                    <a:pt x="249" y="17356"/>
                  </a:lnTo>
                  <a:lnTo>
                    <a:pt x="217" y="17315"/>
                  </a:lnTo>
                  <a:lnTo>
                    <a:pt x="186" y="17273"/>
                  </a:lnTo>
                  <a:lnTo>
                    <a:pt x="158" y="17229"/>
                  </a:lnTo>
                  <a:lnTo>
                    <a:pt x="131" y="17183"/>
                  </a:lnTo>
                  <a:lnTo>
                    <a:pt x="107" y="17136"/>
                  </a:lnTo>
                  <a:lnTo>
                    <a:pt x="86" y="17088"/>
                  </a:lnTo>
                  <a:lnTo>
                    <a:pt x="66" y="17039"/>
                  </a:lnTo>
                  <a:lnTo>
                    <a:pt x="49" y="16989"/>
                  </a:lnTo>
                  <a:lnTo>
                    <a:pt x="34" y="16938"/>
                  </a:lnTo>
                  <a:lnTo>
                    <a:pt x="22" y="16886"/>
                  </a:lnTo>
                  <a:lnTo>
                    <a:pt x="13" y="16832"/>
                  </a:lnTo>
                  <a:lnTo>
                    <a:pt x="6" y="16778"/>
                  </a:lnTo>
                  <a:lnTo>
                    <a:pt x="1" y="16724"/>
                  </a:lnTo>
                  <a:lnTo>
                    <a:pt x="0" y="16668"/>
                  </a:lnTo>
                  <a:lnTo>
                    <a:pt x="0" y="1084"/>
                  </a:lnTo>
                  <a:lnTo>
                    <a:pt x="1" y="1028"/>
                  </a:lnTo>
                  <a:lnTo>
                    <a:pt x="6" y="973"/>
                  </a:lnTo>
                  <a:lnTo>
                    <a:pt x="13" y="919"/>
                  </a:lnTo>
                  <a:lnTo>
                    <a:pt x="22" y="866"/>
                  </a:lnTo>
                  <a:lnTo>
                    <a:pt x="34" y="814"/>
                  </a:lnTo>
                  <a:lnTo>
                    <a:pt x="49" y="763"/>
                  </a:lnTo>
                  <a:lnTo>
                    <a:pt x="66" y="712"/>
                  </a:lnTo>
                  <a:lnTo>
                    <a:pt x="86" y="662"/>
                  </a:lnTo>
                  <a:lnTo>
                    <a:pt x="107" y="614"/>
                  </a:lnTo>
                  <a:lnTo>
                    <a:pt x="131" y="568"/>
                  </a:lnTo>
                  <a:lnTo>
                    <a:pt x="158" y="523"/>
                  </a:lnTo>
                  <a:lnTo>
                    <a:pt x="186" y="479"/>
                  </a:lnTo>
                  <a:lnTo>
                    <a:pt x="217" y="436"/>
                  </a:lnTo>
                  <a:lnTo>
                    <a:pt x="249" y="395"/>
                  </a:lnTo>
                  <a:lnTo>
                    <a:pt x="283" y="356"/>
                  </a:lnTo>
                  <a:lnTo>
                    <a:pt x="319" y="318"/>
                  </a:lnTo>
                  <a:lnTo>
                    <a:pt x="357" y="281"/>
                  </a:lnTo>
                  <a:lnTo>
                    <a:pt x="396" y="247"/>
                  </a:lnTo>
                  <a:lnTo>
                    <a:pt x="437" y="215"/>
                  </a:lnTo>
                  <a:lnTo>
                    <a:pt x="479" y="186"/>
                  </a:lnTo>
                  <a:lnTo>
                    <a:pt x="524" y="157"/>
                  </a:lnTo>
                  <a:lnTo>
                    <a:pt x="569" y="131"/>
                  </a:lnTo>
                  <a:lnTo>
                    <a:pt x="616" y="107"/>
                  </a:lnTo>
                  <a:lnTo>
                    <a:pt x="664" y="85"/>
                  </a:lnTo>
                  <a:lnTo>
                    <a:pt x="713" y="66"/>
                  </a:lnTo>
                  <a:lnTo>
                    <a:pt x="763" y="49"/>
                  </a:lnTo>
                  <a:lnTo>
                    <a:pt x="815" y="34"/>
                  </a:lnTo>
                  <a:lnTo>
                    <a:pt x="867" y="22"/>
                  </a:lnTo>
                  <a:lnTo>
                    <a:pt x="921" y="12"/>
                  </a:lnTo>
                  <a:lnTo>
                    <a:pt x="974" y="4"/>
                  </a:lnTo>
                  <a:lnTo>
                    <a:pt x="1030" y="1"/>
                  </a:lnTo>
                  <a:lnTo>
                    <a:pt x="1085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8">
              <a:extLst>
                <a:ext uri="{FF2B5EF4-FFF2-40B4-BE49-F238E27FC236}">
                  <a16:creationId xmlns="" xmlns:a16="http://schemas.microsoft.com/office/drawing/2014/main" id="{E103DB00-B4FE-4BAC-BB60-4125D980D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375" y="2134117"/>
              <a:ext cx="1987463" cy="3501493"/>
            </a:xfrm>
            <a:custGeom>
              <a:avLst/>
              <a:gdLst>
                <a:gd name="T0" fmla="*/ 60 w 7504"/>
                <a:gd name="T1" fmla="*/ 0 h 13222"/>
                <a:gd name="T2" fmla="*/ 7444 w 7504"/>
                <a:gd name="T3" fmla="*/ 0 h 13222"/>
                <a:gd name="T4" fmla="*/ 7451 w 7504"/>
                <a:gd name="T5" fmla="*/ 0 h 13222"/>
                <a:gd name="T6" fmla="*/ 7457 w 7504"/>
                <a:gd name="T7" fmla="*/ 1 h 13222"/>
                <a:gd name="T8" fmla="*/ 7462 w 7504"/>
                <a:gd name="T9" fmla="*/ 2 h 13222"/>
                <a:gd name="T10" fmla="*/ 7468 w 7504"/>
                <a:gd name="T11" fmla="*/ 5 h 13222"/>
                <a:gd name="T12" fmla="*/ 7478 w 7504"/>
                <a:gd name="T13" fmla="*/ 10 h 13222"/>
                <a:gd name="T14" fmla="*/ 7486 w 7504"/>
                <a:gd name="T15" fmla="*/ 17 h 13222"/>
                <a:gd name="T16" fmla="*/ 7494 w 7504"/>
                <a:gd name="T17" fmla="*/ 26 h 13222"/>
                <a:gd name="T18" fmla="*/ 7500 w 7504"/>
                <a:gd name="T19" fmla="*/ 36 h 13222"/>
                <a:gd name="T20" fmla="*/ 7501 w 7504"/>
                <a:gd name="T21" fmla="*/ 42 h 13222"/>
                <a:gd name="T22" fmla="*/ 7503 w 7504"/>
                <a:gd name="T23" fmla="*/ 48 h 13222"/>
                <a:gd name="T24" fmla="*/ 7504 w 7504"/>
                <a:gd name="T25" fmla="*/ 54 h 13222"/>
                <a:gd name="T26" fmla="*/ 7504 w 7504"/>
                <a:gd name="T27" fmla="*/ 59 h 13222"/>
                <a:gd name="T28" fmla="*/ 7504 w 7504"/>
                <a:gd name="T29" fmla="*/ 13161 h 13222"/>
                <a:gd name="T30" fmla="*/ 7504 w 7504"/>
                <a:gd name="T31" fmla="*/ 13167 h 13222"/>
                <a:gd name="T32" fmla="*/ 7503 w 7504"/>
                <a:gd name="T33" fmla="*/ 13174 h 13222"/>
                <a:gd name="T34" fmla="*/ 7501 w 7504"/>
                <a:gd name="T35" fmla="*/ 13179 h 13222"/>
                <a:gd name="T36" fmla="*/ 7500 w 7504"/>
                <a:gd name="T37" fmla="*/ 13185 h 13222"/>
                <a:gd name="T38" fmla="*/ 7494 w 7504"/>
                <a:gd name="T39" fmla="*/ 13195 h 13222"/>
                <a:gd name="T40" fmla="*/ 7486 w 7504"/>
                <a:gd name="T41" fmla="*/ 13203 h 13222"/>
                <a:gd name="T42" fmla="*/ 7478 w 7504"/>
                <a:gd name="T43" fmla="*/ 13211 h 13222"/>
                <a:gd name="T44" fmla="*/ 7468 w 7504"/>
                <a:gd name="T45" fmla="*/ 13217 h 13222"/>
                <a:gd name="T46" fmla="*/ 7462 w 7504"/>
                <a:gd name="T47" fmla="*/ 13218 h 13222"/>
                <a:gd name="T48" fmla="*/ 7457 w 7504"/>
                <a:gd name="T49" fmla="*/ 13221 h 13222"/>
                <a:gd name="T50" fmla="*/ 7451 w 7504"/>
                <a:gd name="T51" fmla="*/ 13222 h 13222"/>
                <a:gd name="T52" fmla="*/ 7444 w 7504"/>
                <a:gd name="T53" fmla="*/ 13222 h 13222"/>
                <a:gd name="T54" fmla="*/ 60 w 7504"/>
                <a:gd name="T55" fmla="*/ 13222 h 13222"/>
                <a:gd name="T56" fmla="*/ 54 w 7504"/>
                <a:gd name="T57" fmla="*/ 13222 h 13222"/>
                <a:gd name="T58" fmla="*/ 48 w 7504"/>
                <a:gd name="T59" fmla="*/ 13221 h 13222"/>
                <a:gd name="T60" fmla="*/ 43 w 7504"/>
                <a:gd name="T61" fmla="*/ 13218 h 13222"/>
                <a:gd name="T62" fmla="*/ 37 w 7504"/>
                <a:gd name="T63" fmla="*/ 13217 h 13222"/>
                <a:gd name="T64" fmla="*/ 27 w 7504"/>
                <a:gd name="T65" fmla="*/ 13211 h 13222"/>
                <a:gd name="T66" fmla="*/ 18 w 7504"/>
                <a:gd name="T67" fmla="*/ 13203 h 13222"/>
                <a:gd name="T68" fmla="*/ 11 w 7504"/>
                <a:gd name="T69" fmla="*/ 13195 h 13222"/>
                <a:gd name="T70" fmla="*/ 5 w 7504"/>
                <a:gd name="T71" fmla="*/ 13185 h 13222"/>
                <a:gd name="T72" fmla="*/ 3 w 7504"/>
                <a:gd name="T73" fmla="*/ 13179 h 13222"/>
                <a:gd name="T74" fmla="*/ 2 w 7504"/>
                <a:gd name="T75" fmla="*/ 13174 h 13222"/>
                <a:gd name="T76" fmla="*/ 0 w 7504"/>
                <a:gd name="T77" fmla="*/ 13167 h 13222"/>
                <a:gd name="T78" fmla="*/ 0 w 7504"/>
                <a:gd name="T79" fmla="*/ 13161 h 13222"/>
                <a:gd name="T80" fmla="*/ 0 w 7504"/>
                <a:gd name="T81" fmla="*/ 59 h 13222"/>
                <a:gd name="T82" fmla="*/ 0 w 7504"/>
                <a:gd name="T83" fmla="*/ 54 h 13222"/>
                <a:gd name="T84" fmla="*/ 2 w 7504"/>
                <a:gd name="T85" fmla="*/ 48 h 13222"/>
                <a:gd name="T86" fmla="*/ 3 w 7504"/>
                <a:gd name="T87" fmla="*/ 42 h 13222"/>
                <a:gd name="T88" fmla="*/ 5 w 7504"/>
                <a:gd name="T89" fmla="*/ 36 h 13222"/>
                <a:gd name="T90" fmla="*/ 11 w 7504"/>
                <a:gd name="T91" fmla="*/ 26 h 13222"/>
                <a:gd name="T92" fmla="*/ 18 w 7504"/>
                <a:gd name="T93" fmla="*/ 17 h 13222"/>
                <a:gd name="T94" fmla="*/ 27 w 7504"/>
                <a:gd name="T95" fmla="*/ 10 h 13222"/>
                <a:gd name="T96" fmla="*/ 37 w 7504"/>
                <a:gd name="T97" fmla="*/ 5 h 13222"/>
                <a:gd name="T98" fmla="*/ 43 w 7504"/>
                <a:gd name="T99" fmla="*/ 2 h 13222"/>
                <a:gd name="T100" fmla="*/ 48 w 7504"/>
                <a:gd name="T101" fmla="*/ 1 h 13222"/>
                <a:gd name="T102" fmla="*/ 54 w 7504"/>
                <a:gd name="T103" fmla="*/ 0 h 13222"/>
                <a:gd name="T104" fmla="*/ 60 w 7504"/>
                <a:gd name="T105" fmla="*/ 0 h 13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04" h="13222">
                  <a:moveTo>
                    <a:pt x="60" y="0"/>
                  </a:moveTo>
                  <a:lnTo>
                    <a:pt x="7444" y="0"/>
                  </a:lnTo>
                  <a:lnTo>
                    <a:pt x="7451" y="0"/>
                  </a:lnTo>
                  <a:lnTo>
                    <a:pt x="7457" y="1"/>
                  </a:lnTo>
                  <a:lnTo>
                    <a:pt x="7462" y="2"/>
                  </a:lnTo>
                  <a:lnTo>
                    <a:pt x="7468" y="5"/>
                  </a:lnTo>
                  <a:lnTo>
                    <a:pt x="7478" y="10"/>
                  </a:lnTo>
                  <a:lnTo>
                    <a:pt x="7486" y="17"/>
                  </a:lnTo>
                  <a:lnTo>
                    <a:pt x="7494" y="26"/>
                  </a:lnTo>
                  <a:lnTo>
                    <a:pt x="7500" y="36"/>
                  </a:lnTo>
                  <a:lnTo>
                    <a:pt x="7501" y="42"/>
                  </a:lnTo>
                  <a:lnTo>
                    <a:pt x="7503" y="48"/>
                  </a:lnTo>
                  <a:lnTo>
                    <a:pt x="7504" y="54"/>
                  </a:lnTo>
                  <a:lnTo>
                    <a:pt x="7504" y="59"/>
                  </a:lnTo>
                  <a:lnTo>
                    <a:pt x="7504" y="13161"/>
                  </a:lnTo>
                  <a:lnTo>
                    <a:pt x="7504" y="13167"/>
                  </a:lnTo>
                  <a:lnTo>
                    <a:pt x="7503" y="13174"/>
                  </a:lnTo>
                  <a:lnTo>
                    <a:pt x="7501" y="13179"/>
                  </a:lnTo>
                  <a:lnTo>
                    <a:pt x="7500" y="13185"/>
                  </a:lnTo>
                  <a:lnTo>
                    <a:pt x="7494" y="13195"/>
                  </a:lnTo>
                  <a:lnTo>
                    <a:pt x="7486" y="13203"/>
                  </a:lnTo>
                  <a:lnTo>
                    <a:pt x="7478" y="13211"/>
                  </a:lnTo>
                  <a:lnTo>
                    <a:pt x="7468" y="13217"/>
                  </a:lnTo>
                  <a:lnTo>
                    <a:pt x="7462" y="13218"/>
                  </a:lnTo>
                  <a:lnTo>
                    <a:pt x="7457" y="13221"/>
                  </a:lnTo>
                  <a:lnTo>
                    <a:pt x="7451" y="13222"/>
                  </a:lnTo>
                  <a:lnTo>
                    <a:pt x="7444" y="13222"/>
                  </a:lnTo>
                  <a:lnTo>
                    <a:pt x="60" y="13222"/>
                  </a:lnTo>
                  <a:lnTo>
                    <a:pt x="54" y="13222"/>
                  </a:lnTo>
                  <a:lnTo>
                    <a:pt x="48" y="13221"/>
                  </a:lnTo>
                  <a:lnTo>
                    <a:pt x="43" y="13218"/>
                  </a:lnTo>
                  <a:lnTo>
                    <a:pt x="37" y="13217"/>
                  </a:lnTo>
                  <a:lnTo>
                    <a:pt x="27" y="13211"/>
                  </a:lnTo>
                  <a:lnTo>
                    <a:pt x="18" y="13203"/>
                  </a:lnTo>
                  <a:lnTo>
                    <a:pt x="11" y="13195"/>
                  </a:lnTo>
                  <a:lnTo>
                    <a:pt x="5" y="13185"/>
                  </a:lnTo>
                  <a:lnTo>
                    <a:pt x="3" y="13179"/>
                  </a:lnTo>
                  <a:lnTo>
                    <a:pt x="2" y="13174"/>
                  </a:lnTo>
                  <a:lnTo>
                    <a:pt x="0" y="13167"/>
                  </a:lnTo>
                  <a:lnTo>
                    <a:pt x="0" y="13161"/>
                  </a:lnTo>
                  <a:lnTo>
                    <a:pt x="0" y="59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3" y="42"/>
                  </a:lnTo>
                  <a:lnTo>
                    <a:pt x="5" y="36"/>
                  </a:lnTo>
                  <a:lnTo>
                    <a:pt x="11" y="26"/>
                  </a:lnTo>
                  <a:lnTo>
                    <a:pt x="18" y="17"/>
                  </a:lnTo>
                  <a:lnTo>
                    <a:pt x="27" y="10"/>
                  </a:lnTo>
                  <a:lnTo>
                    <a:pt x="37" y="5"/>
                  </a:lnTo>
                  <a:lnTo>
                    <a:pt x="43" y="2"/>
                  </a:lnTo>
                  <a:lnTo>
                    <a:pt x="48" y="1"/>
                  </a:lnTo>
                  <a:lnTo>
                    <a:pt x="54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19">
              <a:extLst>
                <a:ext uri="{FF2B5EF4-FFF2-40B4-BE49-F238E27FC236}">
                  <a16:creationId xmlns="" xmlns:a16="http://schemas.microsoft.com/office/drawing/2014/main" id="{7EF228FE-6D33-48DE-8BAE-4C4A0679B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1383" y="2162713"/>
              <a:ext cx="1931858" cy="3444299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  <a:tint val="66000"/>
                    <a:satMod val="160000"/>
                  </a:schemeClr>
                </a:gs>
                <a:gs pos="50000">
                  <a:schemeClr val="bg1">
                    <a:lumMod val="75000"/>
                    <a:tint val="44500"/>
                    <a:satMod val="160000"/>
                  </a:schemeClr>
                </a:gs>
                <a:gs pos="100000">
                  <a:schemeClr val="bg1">
                    <a:lumMod val="75000"/>
                    <a:tint val="23500"/>
                    <a:satMod val="16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23" name="Group 122">
              <a:extLst>
                <a:ext uri="{FF2B5EF4-FFF2-40B4-BE49-F238E27FC236}">
                  <a16:creationId xmlns="" xmlns:a16="http://schemas.microsoft.com/office/drawing/2014/main" id="{53F861D5-DC49-41C9-BC79-0296572C3BF9}"/>
                </a:ext>
              </a:extLst>
            </p:cNvPr>
            <p:cNvGrpSpPr/>
            <p:nvPr/>
          </p:nvGrpSpPr>
          <p:grpSpPr>
            <a:xfrm>
              <a:off x="841383" y="2162710"/>
              <a:ext cx="1931858" cy="127095"/>
              <a:chOff x="2252642" y="846142"/>
              <a:chExt cx="1930382" cy="127001"/>
            </a:xfrm>
          </p:grpSpPr>
          <p:sp>
            <p:nvSpPr>
              <p:cNvPr id="137" name="Rectangle 20">
                <a:extLst>
                  <a:ext uri="{FF2B5EF4-FFF2-40B4-BE49-F238E27FC236}">
                    <a16:creationId xmlns="" xmlns:a16="http://schemas.microsoft.com/office/drawing/2014/main" id="{2AEDD30F-FD36-4EA2-9A35-CC2081B70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642" y="846142"/>
                <a:ext cx="1930382" cy="127001"/>
              </a:xfrm>
              <a:prstGeom prst="rect">
                <a:avLst/>
              </a:prstGeom>
              <a:gradFill>
                <a:gsLst>
                  <a:gs pos="100000">
                    <a:schemeClr val="tx1">
                      <a:lumMod val="65000"/>
                      <a:lumOff val="35000"/>
                    </a:schemeClr>
                  </a:gs>
                  <a:gs pos="0">
                    <a:schemeClr val="bg1">
                      <a:lumMod val="50000"/>
                    </a:schemeClr>
                  </a:gs>
                </a:gsLst>
                <a:lin ang="54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Rectangle 21">
                <a:extLst>
                  <a:ext uri="{FF2B5EF4-FFF2-40B4-BE49-F238E27FC236}">
                    <a16:creationId xmlns="" xmlns:a16="http://schemas.microsoft.com/office/drawing/2014/main" id="{6B7DCE87-4AB8-426B-9F44-2DCFB1650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8042" y="912817"/>
                <a:ext cx="19050" cy="2540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Rectangle 22">
                <a:extLst>
                  <a:ext uri="{FF2B5EF4-FFF2-40B4-BE49-F238E27FC236}">
                    <a16:creationId xmlns="" xmlns:a16="http://schemas.microsoft.com/office/drawing/2014/main" id="{AAB3CB26-C12B-4BED-ABC3-BD2C4CC29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1854" y="908054"/>
                <a:ext cx="19050" cy="3016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Rectangle 23">
                <a:extLst>
                  <a:ext uri="{FF2B5EF4-FFF2-40B4-BE49-F238E27FC236}">
                    <a16:creationId xmlns="" xmlns:a16="http://schemas.microsoft.com/office/drawing/2014/main" id="{97C9145C-29D1-49E8-BED1-F6100408D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7254" y="898529"/>
                <a:ext cx="17463" cy="3968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Rectangle 24">
                <a:extLst>
                  <a:ext uri="{FF2B5EF4-FFF2-40B4-BE49-F238E27FC236}">
                    <a16:creationId xmlns="" xmlns:a16="http://schemas.microsoft.com/office/drawing/2014/main" id="{4A85E06C-0C4E-4C1C-9261-92E6F0873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066" y="890592"/>
                <a:ext cx="17463" cy="4762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Rectangle 25">
                <a:extLst>
                  <a:ext uri="{FF2B5EF4-FFF2-40B4-BE49-F238E27FC236}">
                    <a16:creationId xmlns="" xmlns:a16="http://schemas.microsoft.com/office/drawing/2014/main" id="{33A28A2D-1E05-4914-8B2E-AFA6C2848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4878" y="877891"/>
                <a:ext cx="17463" cy="6032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36">
                <a:extLst>
                  <a:ext uri="{FF2B5EF4-FFF2-40B4-BE49-F238E27FC236}">
                    <a16:creationId xmlns="" xmlns:a16="http://schemas.microsoft.com/office/drawing/2014/main" id="{732EFEAA-DA5A-4187-B452-971168BB1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028" y="873129"/>
                <a:ext cx="96837" cy="34925"/>
              </a:xfrm>
              <a:custGeom>
                <a:avLst/>
                <a:gdLst>
                  <a:gd name="T0" fmla="*/ 195 w 362"/>
                  <a:gd name="T1" fmla="*/ 0 h 133"/>
                  <a:gd name="T2" fmla="*/ 222 w 362"/>
                  <a:gd name="T3" fmla="*/ 3 h 133"/>
                  <a:gd name="T4" fmla="*/ 248 w 362"/>
                  <a:gd name="T5" fmla="*/ 10 h 133"/>
                  <a:gd name="T6" fmla="*/ 274 w 362"/>
                  <a:gd name="T7" fmla="*/ 19 h 133"/>
                  <a:gd name="T8" fmla="*/ 296 w 362"/>
                  <a:gd name="T9" fmla="*/ 31 h 133"/>
                  <a:gd name="T10" fmla="*/ 318 w 362"/>
                  <a:gd name="T11" fmla="*/ 46 h 133"/>
                  <a:gd name="T12" fmla="*/ 337 w 362"/>
                  <a:gd name="T13" fmla="*/ 63 h 133"/>
                  <a:gd name="T14" fmla="*/ 356 w 362"/>
                  <a:gd name="T15" fmla="*/ 83 h 133"/>
                  <a:gd name="T16" fmla="*/ 321 w 362"/>
                  <a:gd name="T17" fmla="*/ 133 h 133"/>
                  <a:gd name="T18" fmla="*/ 309 w 362"/>
                  <a:gd name="T19" fmla="*/ 116 h 133"/>
                  <a:gd name="T20" fmla="*/ 295 w 362"/>
                  <a:gd name="T21" fmla="*/ 101 h 133"/>
                  <a:gd name="T22" fmla="*/ 279 w 362"/>
                  <a:gd name="T23" fmla="*/ 87 h 133"/>
                  <a:gd name="T24" fmla="*/ 262 w 362"/>
                  <a:gd name="T25" fmla="*/ 77 h 133"/>
                  <a:gd name="T26" fmla="*/ 244 w 362"/>
                  <a:gd name="T27" fmla="*/ 68 h 133"/>
                  <a:gd name="T28" fmla="*/ 223 w 362"/>
                  <a:gd name="T29" fmla="*/ 61 h 133"/>
                  <a:gd name="T30" fmla="*/ 203 w 362"/>
                  <a:gd name="T31" fmla="*/ 57 h 133"/>
                  <a:gd name="T32" fmla="*/ 181 w 362"/>
                  <a:gd name="T33" fmla="*/ 55 h 133"/>
                  <a:gd name="T34" fmla="*/ 159 w 362"/>
                  <a:gd name="T35" fmla="*/ 57 h 133"/>
                  <a:gd name="T36" fmla="*/ 139 w 362"/>
                  <a:gd name="T37" fmla="*/ 61 h 133"/>
                  <a:gd name="T38" fmla="*/ 118 w 362"/>
                  <a:gd name="T39" fmla="*/ 68 h 133"/>
                  <a:gd name="T40" fmla="*/ 100 w 362"/>
                  <a:gd name="T41" fmla="*/ 77 h 133"/>
                  <a:gd name="T42" fmla="*/ 83 w 362"/>
                  <a:gd name="T43" fmla="*/ 87 h 133"/>
                  <a:gd name="T44" fmla="*/ 67 w 362"/>
                  <a:gd name="T45" fmla="*/ 101 h 133"/>
                  <a:gd name="T46" fmla="*/ 53 w 362"/>
                  <a:gd name="T47" fmla="*/ 116 h 133"/>
                  <a:gd name="T48" fmla="*/ 41 w 362"/>
                  <a:gd name="T49" fmla="*/ 133 h 133"/>
                  <a:gd name="T50" fmla="*/ 7 w 362"/>
                  <a:gd name="T51" fmla="*/ 83 h 133"/>
                  <a:gd name="T52" fmla="*/ 25 w 362"/>
                  <a:gd name="T53" fmla="*/ 63 h 133"/>
                  <a:gd name="T54" fmla="*/ 44 w 362"/>
                  <a:gd name="T55" fmla="*/ 46 h 133"/>
                  <a:gd name="T56" fmla="*/ 66 w 362"/>
                  <a:gd name="T57" fmla="*/ 31 h 133"/>
                  <a:gd name="T58" fmla="*/ 89 w 362"/>
                  <a:gd name="T59" fmla="*/ 19 h 133"/>
                  <a:gd name="T60" fmla="*/ 114 w 362"/>
                  <a:gd name="T61" fmla="*/ 10 h 133"/>
                  <a:gd name="T62" fmla="*/ 140 w 362"/>
                  <a:gd name="T63" fmla="*/ 3 h 133"/>
                  <a:gd name="T64" fmla="*/ 167 w 362"/>
                  <a:gd name="T65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2" h="133">
                    <a:moveTo>
                      <a:pt x="181" y="0"/>
                    </a:moveTo>
                    <a:lnTo>
                      <a:pt x="195" y="0"/>
                    </a:lnTo>
                    <a:lnTo>
                      <a:pt x="208" y="1"/>
                    </a:lnTo>
                    <a:lnTo>
                      <a:pt x="222" y="3"/>
                    </a:lnTo>
                    <a:lnTo>
                      <a:pt x="236" y="5"/>
                    </a:lnTo>
                    <a:lnTo>
                      <a:pt x="248" y="10"/>
                    </a:lnTo>
                    <a:lnTo>
                      <a:pt x="261" y="14"/>
                    </a:lnTo>
                    <a:lnTo>
                      <a:pt x="274" y="19"/>
                    </a:lnTo>
                    <a:lnTo>
                      <a:pt x="285" y="25"/>
                    </a:lnTo>
                    <a:lnTo>
                      <a:pt x="296" y="31"/>
                    </a:lnTo>
                    <a:lnTo>
                      <a:pt x="308" y="38"/>
                    </a:lnTo>
                    <a:lnTo>
                      <a:pt x="318" y="46"/>
                    </a:lnTo>
                    <a:lnTo>
                      <a:pt x="328" y="54"/>
                    </a:lnTo>
                    <a:lnTo>
                      <a:pt x="337" y="63"/>
                    </a:lnTo>
                    <a:lnTo>
                      <a:pt x="346" y="73"/>
                    </a:lnTo>
                    <a:lnTo>
                      <a:pt x="356" y="83"/>
                    </a:lnTo>
                    <a:lnTo>
                      <a:pt x="362" y="93"/>
                    </a:lnTo>
                    <a:lnTo>
                      <a:pt x="321" y="133"/>
                    </a:lnTo>
                    <a:lnTo>
                      <a:pt x="316" y="124"/>
                    </a:lnTo>
                    <a:lnTo>
                      <a:pt x="309" y="116"/>
                    </a:lnTo>
                    <a:lnTo>
                      <a:pt x="302" y="108"/>
                    </a:lnTo>
                    <a:lnTo>
                      <a:pt x="295" y="101"/>
                    </a:lnTo>
                    <a:lnTo>
                      <a:pt x="287" y="94"/>
                    </a:lnTo>
                    <a:lnTo>
                      <a:pt x="279" y="87"/>
                    </a:lnTo>
                    <a:lnTo>
                      <a:pt x="271" y="82"/>
                    </a:lnTo>
                    <a:lnTo>
                      <a:pt x="262" y="77"/>
                    </a:lnTo>
                    <a:lnTo>
                      <a:pt x="253" y="71"/>
                    </a:lnTo>
                    <a:lnTo>
                      <a:pt x="244" y="68"/>
                    </a:lnTo>
                    <a:lnTo>
                      <a:pt x="234" y="65"/>
                    </a:lnTo>
                    <a:lnTo>
                      <a:pt x="223" y="61"/>
                    </a:lnTo>
                    <a:lnTo>
                      <a:pt x="213" y="59"/>
                    </a:lnTo>
                    <a:lnTo>
                      <a:pt x="203" y="57"/>
                    </a:lnTo>
                    <a:lnTo>
                      <a:pt x="193" y="55"/>
                    </a:lnTo>
                    <a:lnTo>
                      <a:pt x="181" y="55"/>
                    </a:lnTo>
                    <a:lnTo>
                      <a:pt x="170" y="55"/>
                    </a:lnTo>
                    <a:lnTo>
                      <a:pt x="159" y="57"/>
                    </a:lnTo>
                    <a:lnTo>
                      <a:pt x="149" y="59"/>
                    </a:lnTo>
                    <a:lnTo>
                      <a:pt x="139" y="61"/>
                    </a:lnTo>
                    <a:lnTo>
                      <a:pt x="129" y="65"/>
                    </a:lnTo>
                    <a:lnTo>
                      <a:pt x="118" y="68"/>
                    </a:lnTo>
                    <a:lnTo>
                      <a:pt x="109" y="71"/>
                    </a:lnTo>
                    <a:lnTo>
                      <a:pt x="100" y="77"/>
                    </a:lnTo>
                    <a:lnTo>
                      <a:pt x="91" y="82"/>
                    </a:lnTo>
                    <a:lnTo>
                      <a:pt x="83" y="87"/>
                    </a:lnTo>
                    <a:lnTo>
                      <a:pt x="75" y="94"/>
                    </a:lnTo>
                    <a:lnTo>
                      <a:pt x="67" y="101"/>
                    </a:lnTo>
                    <a:lnTo>
                      <a:pt x="60" y="108"/>
                    </a:lnTo>
                    <a:lnTo>
                      <a:pt x="53" y="116"/>
                    </a:lnTo>
                    <a:lnTo>
                      <a:pt x="47" y="124"/>
                    </a:lnTo>
                    <a:lnTo>
                      <a:pt x="41" y="133"/>
                    </a:lnTo>
                    <a:lnTo>
                      <a:pt x="0" y="93"/>
                    </a:lnTo>
                    <a:lnTo>
                      <a:pt x="7" y="83"/>
                    </a:lnTo>
                    <a:lnTo>
                      <a:pt x="16" y="73"/>
                    </a:lnTo>
                    <a:lnTo>
                      <a:pt x="25" y="63"/>
                    </a:lnTo>
                    <a:lnTo>
                      <a:pt x="34" y="54"/>
                    </a:lnTo>
                    <a:lnTo>
                      <a:pt x="44" y="46"/>
                    </a:lnTo>
                    <a:lnTo>
                      <a:pt x="55" y="38"/>
                    </a:lnTo>
                    <a:lnTo>
                      <a:pt x="66" y="31"/>
                    </a:lnTo>
                    <a:lnTo>
                      <a:pt x="77" y="25"/>
                    </a:lnTo>
                    <a:lnTo>
                      <a:pt x="89" y="19"/>
                    </a:lnTo>
                    <a:lnTo>
                      <a:pt x="101" y="14"/>
                    </a:lnTo>
                    <a:lnTo>
                      <a:pt x="114" y="10"/>
                    </a:lnTo>
                    <a:lnTo>
                      <a:pt x="126" y="5"/>
                    </a:lnTo>
                    <a:lnTo>
                      <a:pt x="140" y="3"/>
                    </a:lnTo>
                    <a:lnTo>
                      <a:pt x="154" y="1"/>
                    </a:lnTo>
                    <a:lnTo>
                      <a:pt x="167" y="0"/>
                    </a:lnTo>
                    <a:lnTo>
                      <a:pt x="181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37">
                <a:extLst>
                  <a:ext uri="{FF2B5EF4-FFF2-40B4-BE49-F238E27FC236}">
                    <a16:creationId xmlns="" xmlns:a16="http://schemas.microsoft.com/office/drawing/2014/main" id="{97D63C7B-11C7-4F06-94F3-7E81B7FCB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489" y="896942"/>
                <a:ext cx="61912" cy="28576"/>
              </a:xfrm>
              <a:custGeom>
                <a:avLst/>
                <a:gdLst>
                  <a:gd name="T0" fmla="*/ 117 w 235"/>
                  <a:gd name="T1" fmla="*/ 0 h 111"/>
                  <a:gd name="T2" fmla="*/ 126 w 235"/>
                  <a:gd name="T3" fmla="*/ 1 h 111"/>
                  <a:gd name="T4" fmla="*/ 135 w 235"/>
                  <a:gd name="T5" fmla="*/ 2 h 111"/>
                  <a:gd name="T6" fmla="*/ 144 w 235"/>
                  <a:gd name="T7" fmla="*/ 3 h 111"/>
                  <a:gd name="T8" fmla="*/ 154 w 235"/>
                  <a:gd name="T9" fmla="*/ 6 h 111"/>
                  <a:gd name="T10" fmla="*/ 162 w 235"/>
                  <a:gd name="T11" fmla="*/ 8 h 111"/>
                  <a:gd name="T12" fmla="*/ 171 w 235"/>
                  <a:gd name="T13" fmla="*/ 11 h 111"/>
                  <a:gd name="T14" fmla="*/ 179 w 235"/>
                  <a:gd name="T15" fmla="*/ 15 h 111"/>
                  <a:gd name="T16" fmla="*/ 186 w 235"/>
                  <a:gd name="T17" fmla="*/ 19 h 111"/>
                  <a:gd name="T18" fmla="*/ 200 w 235"/>
                  <a:gd name="T19" fmla="*/ 30 h 111"/>
                  <a:gd name="T20" fmla="*/ 214 w 235"/>
                  <a:gd name="T21" fmla="*/ 41 h 111"/>
                  <a:gd name="T22" fmla="*/ 225 w 235"/>
                  <a:gd name="T23" fmla="*/ 54 h 111"/>
                  <a:gd name="T24" fmla="*/ 235 w 235"/>
                  <a:gd name="T25" fmla="*/ 68 h 111"/>
                  <a:gd name="T26" fmla="*/ 190 w 235"/>
                  <a:gd name="T27" fmla="*/ 111 h 111"/>
                  <a:gd name="T28" fmla="*/ 186 w 235"/>
                  <a:gd name="T29" fmla="*/ 99 h 111"/>
                  <a:gd name="T30" fmla="*/ 179 w 235"/>
                  <a:gd name="T31" fmla="*/ 90 h 111"/>
                  <a:gd name="T32" fmla="*/ 172 w 235"/>
                  <a:gd name="T33" fmla="*/ 81 h 111"/>
                  <a:gd name="T34" fmla="*/ 163 w 235"/>
                  <a:gd name="T35" fmla="*/ 73 h 111"/>
                  <a:gd name="T36" fmla="*/ 152 w 235"/>
                  <a:gd name="T37" fmla="*/ 67 h 111"/>
                  <a:gd name="T38" fmla="*/ 141 w 235"/>
                  <a:gd name="T39" fmla="*/ 63 h 111"/>
                  <a:gd name="T40" fmla="*/ 130 w 235"/>
                  <a:gd name="T41" fmla="*/ 59 h 111"/>
                  <a:gd name="T42" fmla="*/ 117 w 235"/>
                  <a:gd name="T43" fmla="*/ 59 h 111"/>
                  <a:gd name="T44" fmla="*/ 105 w 235"/>
                  <a:gd name="T45" fmla="*/ 59 h 111"/>
                  <a:gd name="T46" fmla="*/ 93 w 235"/>
                  <a:gd name="T47" fmla="*/ 63 h 111"/>
                  <a:gd name="T48" fmla="*/ 82 w 235"/>
                  <a:gd name="T49" fmla="*/ 67 h 111"/>
                  <a:gd name="T50" fmla="*/ 71 w 235"/>
                  <a:gd name="T51" fmla="*/ 73 h 111"/>
                  <a:gd name="T52" fmla="*/ 64 w 235"/>
                  <a:gd name="T53" fmla="*/ 81 h 111"/>
                  <a:gd name="T54" fmla="*/ 56 w 235"/>
                  <a:gd name="T55" fmla="*/ 90 h 111"/>
                  <a:gd name="T56" fmla="*/ 49 w 235"/>
                  <a:gd name="T57" fmla="*/ 99 h 111"/>
                  <a:gd name="T58" fmla="*/ 44 w 235"/>
                  <a:gd name="T59" fmla="*/ 111 h 111"/>
                  <a:gd name="T60" fmla="*/ 0 w 235"/>
                  <a:gd name="T61" fmla="*/ 68 h 111"/>
                  <a:gd name="T62" fmla="*/ 9 w 235"/>
                  <a:gd name="T63" fmla="*/ 54 h 111"/>
                  <a:gd name="T64" fmla="*/ 20 w 235"/>
                  <a:gd name="T65" fmla="*/ 41 h 111"/>
                  <a:gd name="T66" fmla="*/ 34 w 235"/>
                  <a:gd name="T67" fmla="*/ 30 h 111"/>
                  <a:gd name="T68" fmla="*/ 49 w 235"/>
                  <a:gd name="T69" fmla="*/ 19 h 111"/>
                  <a:gd name="T70" fmla="*/ 56 w 235"/>
                  <a:gd name="T71" fmla="*/ 15 h 111"/>
                  <a:gd name="T72" fmla="*/ 64 w 235"/>
                  <a:gd name="T73" fmla="*/ 11 h 111"/>
                  <a:gd name="T74" fmla="*/ 73 w 235"/>
                  <a:gd name="T75" fmla="*/ 8 h 111"/>
                  <a:gd name="T76" fmla="*/ 81 w 235"/>
                  <a:gd name="T77" fmla="*/ 6 h 111"/>
                  <a:gd name="T78" fmla="*/ 90 w 235"/>
                  <a:gd name="T79" fmla="*/ 3 h 111"/>
                  <a:gd name="T80" fmla="*/ 99 w 235"/>
                  <a:gd name="T81" fmla="*/ 2 h 111"/>
                  <a:gd name="T82" fmla="*/ 108 w 235"/>
                  <a:gd name="T83" fmla="*/ 1 h 111"/>
                  <a:gd name="T84" fmla="*/ 117 w 235"/>
                  <a:gd name="T85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5" h="111">
                    <a:moveTo>
                      <a:pt x="117" y="0"/>
                    </a:moveTo>
                    <a:lnTo>
                      <a:pt x="126" y="1"/>
                    </a:lnTo>
                    <a:lnTo>
                      <a:pt x="135" y="2"/>
                    </a:lnTo>
                    <a:lnTo>
                      <a:pt x="144" y="3"/>
                    </a:lnTo>
                    <a:lnTo>
                      <a:pt x="154" y="6"/>
                    </a:lnTo>
                    <a:lnTo>
                      <a:pt x="162" y="8"/>
                    </a:lnTo>
                    <a:lnTo>
                      <a:pt x="171" y="11"/>
                    </a:lnTo>
                    <a:lnTo>
                      <a:pt x="179" y="15"/>
                    </a:lnTo>
                    <a:lnTo>
                      <a:pt x="186" y="19"/>
                    </a:lnTo>
                    <a:lnTo>
                      <a:pt x="200" y="30"/>
                    </a:lnTo>
                    <a:lnTo>
                      <a:pt x="214" y="41"/>
                    </a:lnTo>
                    <a:lnTo>
                      <a:pt x="225" y="54"/>
                    </a:lnTo>
                    <a:lnTo>
                      <a:pt x="235" y="68"/>
                    </a:lnTo>
                    <a:lnTo>
                      <a:pt x="190" y="111"/>
                    </a:lnTo>
                    <a:lnTo>
                      <a:pt x="186" y="99"/>
                    </a:lnTo>
                    <a:lnTo>
                      <a:pt x="179" y="90"/>
                    </a:lnTo>
                    <a:lnTo>
                      <a:pt x="172" y="81"/>
                    </a:lnTo>
                    <a:lnTo>
                      <a:pt x="163" y="73"/>
                    </a:lnTo>
                    <a:lnTo>
                      <a:pt x="152" y="67"/>
                    </a:lnTo>
                    <a:lnTo>
                      <a:pt x="141" y="63"/>
                    </a:lnTo>
                    <a:lnTo>
                      <a:pt x="130" y="59"/>
                    </a:lnTo>
                    <a:lnTo>
                      <a:pt x="117" y="59"/>
                    </a:lnTo>
                    <a:lnTo>
                      <a:pt x="105" y="59"/>
                    </a:lnTo>
                    <a:lnTo>
                      <a:pt x="93" y="63"/>
                    </a:lnTo>
                    <a:lnTo>
                      <a:pt x="82" y="67"/>
                    </a:lnTo>
                    <a:lnTo>
                      <a:pt x="71" y="73"/>
                    </a:lnTo>
                    <a:lnTo>
                      <a:pt x="64" y="81"/>
                    </a:lnTo>
                    <a:lnTo>
                      <a:pt x="56" y="90"/>
                    </a:lnTo>
                    <a:lnTo>
                      <a:pt x="49" y="99"/>
                    </a:lnTo>
                    <a:lnTo>
                      <a:pt x="44" y="111"/>
                    </a:lnTo>
                    <a:lnTo>
                      <a:pt x="0" y="68"/>
                    </a:lnTo>
                    <a:lnTo>
                      <a:pt x="9" y="54"/>
                    </a:lnTo>
                    <a:lnTo>
                      <a:pt x="20" y="41"/>
                    </a:lnTo>
                    <a:lnTo>
                      <a:pt x="34" y="30"/>
                    </a:lnTo>
                    <a:lnTo>
                      <a:pt x="49" y="19"/>
                    </a:lnTo>
                    <a:lnTo>
                      <a:pt x="56" y="15"/>
                    </a:lnTo>
                    <a:lnTo>
                      <a:pt x="64" y="11"/>
                    </a:lnTo>
                    <a:lnTo>
                      <a:pt x="73" y="8"/>
                    </a:lnTo>
                    <a:lnTo>
                      <a:pt x="81" y="6"/>
                    </a:lnTo>
                    <a:lnTo>
                      <a:pt x="90" y="3"/>
                    </a:lnTo>
                    <a:lnTo>
                      <a:pt x="99" y="2"/>
                    </a:lnTo>
                    <a:lnTo>
                      <a:pt x="108" y="1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38">
                <a:extLst>
                  <a:ext uri="{FF2B5EF4-FFF2-40B4-BE49-F238E27FC236}">
                    <a16:creationId xmlns="" xmlns:a16="http://schemas.microsoft.com/office/drawing/2014/main" id="{33985291-FBC4-4228-8C20-B6851C82B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539" y="920755"/>
                <a:ext cx="23813" cy="22225"/>
              </a:xfrm>
              <a:custGeom>
                <a:avLst/>
                <a:gdLst>
                  <a:gd name="T0" fmla="*/ 42 w 84"/>
                  <a:gd name="T1" fmla="*/ 0 h 84"/>
                  <a:gd name="T2" fmla="*/ 51 w 84"/>
                  <a:gd name="T3" fmla="*/ 0 h 84"/>
                  <a:gd name="T4" fmla="*/ 59 w 84"/>
                  <a:gd name="T5" fmla="*/ 2 h 84"/>
                  <a:gd name="T6" fmla="*/ 66 w 84"/>
                  <a:gd name="T7" fmla="*/ 7 h 84"/>
                  <a:gd name="T8" fmla="*/ 72 w 84"/>
                  <a:gd name="T9" fmla="*/ 11 h 84"/>
                  <a:gd name="T10" fmla="*/ 77 w 84"/>
                  <a:gd name="T11" fmla="*/ 18 h 84"/>
                  <a:gd name="T12" fmla="*/ 81 w 84"/>
                  <a:gd name="T13" fmla="*/ 25 h 84"/>
                  <a:gd name="T14" fmla="*/ 83 w 84"/>
                  <a:gd name="T15" fmla="*/ 33 h 84"/>
                  <a:gd name="T16" fmla="*/ 84 w 84"/>
                  <a:gd name="T17" fmla="*/ 42 h 84"/>
                  <a:gd name="T18" fmla="*/ 84 w 84"/>
                  <a:gd name="T19" fmla="*/ 43 h 84"/>
                  <a:gd name="T20" fmla="*/ 84 w 84"/>
                  <a:gd name="T21" fmla="*/ 44 h 84"/>
                  <a:gd name="T22" fmla="*/ 42 w 84"/>
                  <a:gd name="T23" fmla="*/ 84 h 84"/>
                  <a:gd name="T24" fmla="*/ 0 w 84"/>
                  <a:gd name="T25" fmla="*/ 44 h 84"/>
                  <a:gd name="T26" fmla="*/ 0 w 84"/>
                  <a:gd name="T27" fmla="*/ 43 h 84"/>
                  <a:gd name="T28" fmla="*/ 0 w 84"/>
                  <a:gd name="T29" fmla="*/ 42 h 84"/>
                  <a:gd name="T30" fmla="*/ 1 w 84"/>
                  <a:gd name="T31" fmla="*/ 33 h 84"/>
                  <a:gd name="T32" fmla="*/ 3 w 84"/>
                  <a:gd name="T33" fmla="*/ 25 h 84"/>
                  <a:gd name="T34" fmla="*/ 7 w 84"/>
                  <a:gd name="T35" fmla="*/ 18 h 84"/>
                  <a:gd name="T36" fmla="*/ 12 w 84"/>
                  <a:gd name="T37" fmla="*/ 11 h 84"/>
                  <a:gd name="T38" fmla="*/ 18 w 84"/>
                  <a:gd name="T39" fmla="*/ 7 h 84"/>
                  <a:gd name="T40" fmla="*/ 26 w 84"/>
                  <a:gd name="T41" fmla="*/ 2 h 84"/>
                  <a:gd name="T42" fmla="*/ 34 w 84"/>
                  <a:gd name="T43" fmla="*/ 0 h 84"/>
                  <a:gd name="T44" fmla="*/ 42 w 84"/>
                  <a:gd name="T45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84">
                    <a:moveTo>
                      <a:pt x="42" y="0"/>
                    </a:moveTo>
                    <a:lnTo>
                      <a:pt x="51" y="0"/>
                    </a:lnTo>
                    <a:lnTo>
                      <a:pt x="59" y="2"/>
                    </a:lnTo>
                    <a:lnTo>
                      <a:pt x="66" y="7"/>
                    </a:lnTo>
                    <a:lnTo>
                      <a:pt x="72" y="11"/>
                    </a:lnTo>
                    <a:lnTo>
                      <a:pt x="77" y="18"/>
                    </a:lnTo>
                    <a:lnTo>
                      <a:pt x="81" y="25"/>
                    </a:lnTo>
                    <a:lnTo>
                      <a:pt x="83" y="33"/>
                    </a:lnTo>
                    <a:lnTo>
                      <a:pt x="84" y="42"/>
                    </a:lnTo>
                    <a:lnTo>
                      <a:pt x="84" y="43"/>
                    </a:lnTo>
                    <a:lnTo>
                      <a:pt x="84" y="44"/>
                    </a:lnTo>
                    <a:lnTo>
                      <a:pt x="42" y="84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1" y="33"/>
                    </a:lnTo>
                    <a:lnTo>
                      <a:pt x="3" y="25"/>
                    </a:lnTo>
                    <a:lnTo>
                      <a:pt x="7" y="18"/>
                    </a:lnTo>
                    <a:lnTo>
                      <a:pt x="12" y="11"/>
                    </a:lnTo>
                    <a:lnTo>
                      <a:pt x="18" y="7"/>
                    </a:lnTo>
                    <a:lnTo>
                      <a:pt x="26" y="2"/>
                    </a:lnTo>
                    <a:lnTo>
                      <a:pt x="34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39">
                <a:extLst>
                  <a:ext uri="{FF2B5EF4-FFF2-40B4-BE49-F238E27FC236}">
                    <a16:creationId xmlns="" xmlns:a16="http://schemas.microsoft.com/office/drawing/2014/main" id="{90BF9C26-9E9A-4B34-8B05-35C0B1FB6F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35385" y="876304"/>
                <a:ext cx="130173" cy="61913"/>
              </a:xfrm>
              <a:custGeom>
                <a:avLst/>
                <a:gdLst>
                  <a:gd name="T0" fmla="*/ 418 w 492"/>
                  <a:gd name="T1" fmla="*/ 0 h 235"/>
                  <a:gd name="T2" fmla="*/ 430 w 492"/>
                  <a:gd name="T3" fmla="*/ 2 h 235"/>
                  <a:gd name="T4" fmla="*/ 440 w 492"/>
                  <a:gd name="T5" fmla="*/ 9 h 235"/>
                  <a:gd name="T6" fmla="*/ 446 w 492"/>
                  <a:gd name="T7" fmla="*/ 19 h 235"/>
                  <a:gd name="T8" fmla="*/ 448 w 492"/>
                  <a:gd name="T9" fmla="*/ 31 h 235"/>
                  <a:gd name="T10" fmla="*/ 470 w 492"/>
                  <a:gd name="T11" fmla="*/ 58 h 235"/>
                  <a:gd name="T12" fmla="*/ 479 w 492"/>
                  <a:gd name="T13" fmla="*/ 60 h 235"/>
                  <a:gd name="T14" fmla="*/ 487 w 492"/>
                  <a:gd name="T15" fmla="*/ 65 h 235"/>
                  <a:gd name="T16" fmla="*/ 491 w 492"/>
                  <a:gd name="T17" fmla="*/ 73 h 235"/>
                  <a:gd name="T18" fmla="*/ 492 w 492"/>
                  <a:gd name="T19" fmla="*/ 82 h 235"/>
                  <a:gd name="T20" fmla="*/ 492 w 492"/>
                  <a:gd name="T21" fmla="*/ 158 h 235"/>
                  <a:gd name="T22" fmla="*/ 489 w 492"/>
                  <a:gd name="T23" fmla="*/ 166 h 235"/>
                  <a:gd name="T24" fmla="*/ 483 w 492"/>
                  <a:gd name="T25" fmla="*/ 173 h 235"/>
                  <a:gd name="T26" fmla="*/ 474 w 492"/>
                  <a:gd name="T27" fmla="*/ 177 h 235"/>
                  <a:gd name="T28" fmla="*/ 448 w 492"/>
                  <a:gd name="T29" fmla="*/ 177 h 235"/>
                  <a:gd name="T30" fmla="*/ 448 w 492"/>
                  <a:gd name="T31" fmla="*/ 211 h 235"/>
                  <a:gd name="T32" fmla="*/ 443 w 492"/>
                  <a:gd name="T33" fmla="*/ 222 h 235"/>
                  <a:gd name="T34" fmla="*/ 435 w 492"/>
                  <a:gd name="T35" fmla="*/ 230 h 235"/>
                  <a:gd name="T36" fmla="*/ 424 w 492"/>
                  <a:gd name="T37" fmla="*/ 235 h 235"/>
                  <a:gd name="T38" fmla="*/ 29 w 492"/>
                  <a:gd name="T39" fmla="*/ 235 h 235"/>
                  <a:gd name="T40" fmla="*/ 18 w 492"/>
                  <a:gd name="T41" fmla="*/ 233 h 235"/>
                  <a:gd name="T42" fmla="*/ 9 w 492"/>
                  <a:gd name="T43" fmla="*/ 227 h 235"/>
                  <a:gd name="T44" fmla="*/ 2 w 492"/>
                  <a:gd name="T45" fmla="*/ 217 h 235"/>
                  <a:gd name="T46" fmla="*/ 0 w 492"/>
                  <a:gd name="T47" fmla="*/ 205 h 235"/>
                  <a:gd name="T48" fmla="*/ 1 w 492"/>
                  <a:gd name="T49" fmla="*/ 24 h 235"/>
                  <a:gd name="T50" fmla="*/ 5 w 492"/>
                  <a:gd name="T51" fmla="*/ 14 h 235"/>
                  <a:gd name="T52" fmla="*/ 13 w 492"/>
                  <a:gd name="T53" fmla="*/ 6 h 235"/>
                  <a:gd name="T54" fmla="*/ 24 w 492"/>
                  <a:gd name="T55" fmla="*/ 1 h 235"/>
                  <a:gd name="T56" fmla="*/ 448 w 492"/>
                  <a:gd name="T57" fmla="*/ 93 h 235"/>
                  <a:gd name="T58" fmla="*/ 457 w 492"/>
                  <a:gd name="T59" fmla="*/ 141 h 235"/>
                  <a:gd name="T60" fmla="*/ 448 w 492"/>
                  <a:gd name="T61" fmla="*/ 93 h 235"/>
                  <a:gd name="T62" fmla="*/ 35 w 492"/>
                  <a:gd name="T63" fmla="*/ 35 h 235"/>
                  <a:gd name="T64" fmla="*/ 413 w 492"/>
                  <a:gd name="T65" fmla="*/ 19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2" h="235">
                    <a:moveTo>
                      <a:pt x="29" y="0"/>
                    </a:moveTo>
                    <a:lnTo>
                      <a:pt x="418" y="0"/>
                    </a:lnTo>
                    <a:lnTo>
                      <a:pt x="424" y="1"/>
                    </a:lnTo>
                    <a:lnTo>
                      <a:pt x="430" y="2"/>
                    </a:lnTo>
                    <a:lnTo>
                      <a:pt x="435" y="6"/>
                    </a:lnTo>
                    <a:lnTo>
                      <a:pt x="440" y="9"/>
                    </a:lnTo>
                    <a:lnTo>
                      <a:pt x="443" y="14"/>
                    </a:lnTo>
                    <a:lnTo>
                      <a:pt x="446" y="19"/>
                    </a:lnTo>
                    <a:lnTo>
                      <a:pt x="448" y="24"/>
                    </a:lnTo>
                    <a:lnTo>
                      <a:pt x="448" y="31"/>
                    </a:lnTo>
                    <a:lnTo>
                      <a:pt x="448" y="58"/>
                    </a:lnTo>
                    <a:lnTo>
                      <a:pt x="470" y="58"/>
                    </a:lnTo>
                    <a:lnTo>
                      <a:pt x="474" y="59"/>
                    </a:lnTo>
                    <a:lnTo>
                      <a:pt x="479" y="60"/>
                    </a:lnTo>
                    <a:lnTo>
                      <a:pt x="483" y="63"/>
                    </a:lnTo>
                    <a:lnTo>
                      <a:pt x="487" y="65"/>
                    </a:lnTo>
                    <a:lnTo>
                      <a:pt x="489" y="68"/>
                    </a:lnTo>
                    <a:lnTo>
                      <a:pt x="491" y="73"/>
                    </a:lnTo>
                    <a:lnTo>
                      <a:pt x="492" y="76"/>
                    </a:lnTo>
                    <a:lnTo>
                      <a:pt x="492" y="82"/>
                    </a:lnTo>
                    <a:lnTo>
                      <a:pt x="492" y="154"/>
                    </a:lnTo>
                    <a:lnTo>
                      <a:pt x="492" y="158"/>
                    </a:lnTo>
                    <a:lnTo>
                      <a:pt x="491" y="163"/>
                    </a:lnTo>
                    <a:lnTo>
                      <a:pt x="489" y="166"/>
                    </a:lnTo>
                    <a:lnTo>
                      <a:pt x="487" y="170"/>
                    </a:lnTo>
                    <a:lnTo>
                      <a:pt x="483" y="173"/>
                    </a:lnTo>
                    <a:lnTo>
                      <a:pt x="479" y="176"/>
                    </a:lnTo>
                    <a:lnTo>
                      <a:pt x="474" y="177"/>
                    </a:lnTo>
                    <a:lnTo>
                      <a:pt x="470" y="177"/>
                    </a:lnTo>
                    <a:lnTo>
                      <a:pt x="448" y="177"/>
                    </a:lnTo>
                    <a:lnTo>
                      <a:pt x="448" y="205"/>
                    </a:lnTo>
                    <a:lnTo>
                      <a:pt x="448" y="211"/>
                    </a:lnTo>
                    <a:lnTo>
                      <a:pt x="446" y="217"/>
                    </a:lnTo>
                    <a:lnTo>
                      <a:pt x="443" y="222"/>
                    </a:lnTo>
                    <a:lnTo>
                      <a:pt x="440" y="227"/>
                    </a:lnTo>
                    <a:lnTo>
                      <a:pt x="435" y="230"/>
                    </a:lnTo>
                    <a:lnTo>
                      <a:pt x="430" y="233"/>
                    </a:lnTo>
                    <a:lnTo>
                      <a:pt x="424" y="235"/>
                    </a:lnTo>
                    <a:lnTo>
                      <a:pt x="418" y="235"/>
                    </a:lnTo>
                    <a:lnTo>
                      <a:pt x="29" y="235"/>
                    </a:lnTo>
                    <a:lnTo>
                      <a:pt x="24" y="235"/>
                    </a:lnTo>
                    <a:lnTo>
                      <a:pt x="18" y="233"/>
                    </a:lnTo>
                    <a:lnTo>
                      <a:pt x="13" y="230"/>
                    </a:lnTo>
                    <a:lnTo>
                      <a:pt x="9" y="227"/>
                    </a:lnTo>
                    <a:lnTo>
                      <a:pt x="5" y="222"/>
                    </a:lnTo>
                    <a:lnTo>
                      <a:pt x="2" y="217"/>
                    </a:lnTo>
                    <a:lnTo>
                      <a:pt x="1" y="211"/>
                    </a:lnTo>
                    <a:lnTo>
                      <a:pt x="0" y="205"/>
                    </a:lnTo>
                    <a:lnTo>
                      <a:pt x="0" y="31"/>
                    </a:lnTo>
                    <a:lnTo>
                      <a:pt x="1" y="24"/>
                    </a:lnTo>
                    <a:lnTo>
                      <a:pt x="2" y="19"/>
                    </a:lnTo>
                    <a:lnTo>
                      <a:pt x="5" y="14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8" y="2"/>
                    </a:lnTo>
                    <a:lnTo>
                      <a:pt x="24" y="1"/>
                    </a:lnTo>
                    <a:lnTo>
                      <a:pt x="29" y="0"/>
                    </a:lnTo>
                    <a:close/>
                    <a:moveTo>
                      <a:pt x="448" y="93"/>
                    </a:moveTo>
                    <a:lnTo>
                      <a:pt x="448" y="141"/>
                    </a:lnTo>
                    <a:lnTo>
                      <a:pt x="457" y="141"/>
                    </a:lnTo>
                    <a:lnTo>
                      <a:pt x="457" y="93"/>
                    </a:lnTo>
                    <a:lnTo>
                      <a:pt x="448" y="93"/>
                    </a:lnTo>
                    <a:close/>
                    <a:moveTo>
                      <a:pt x="413" y="35"/>
                    </a:moveTo>
                    <a:lnTo>
                      <a:pt x="35" y="35"/>
                    </a:lnTo>
                    <a:lnTo>
                      <a:pt x="35" y="199"/>
                    </a:lnTo>
                    <a:lnTo>
                      <a:pt x="413" y="199"/>
                    </a:lnTo>
                    <a:lnTo>
                      <a:pt x="413" y="3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Rectangle 40">
                <a:extLst>
                  <a:ext uri="{FF2B5EF4-FFF2-40B4-BE49-F238E27FC236}">
                    <a16:creationId xmlns="" xmlns:a16="http://schemas.microsoft.com/office/drawing/2014/main" id="{3DFCC81B-15DA-4956-BCEC-1C643AD4A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266" y="890592"/>
                <a:ext cx="87312" cy="3492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41">
                <a:extLst>
                  <a:ext uri="{FF2B5EF4-FFF2-40B4-BE49-F238E27FC236}">
                    <a16:creationId xmlns="" xmlns:a16="http://schemas.microsoft.com/office/drawing/2014/main" id="{5A1E0CD2-432D-4079-97D2-6D1FAF4991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4937" y="862013"/>
                <a:ext cx="52388" cy="96838"/>
              </a:xfrm>
              <a:custGeom>
                <a:avLst/>
                <a:gdLst>
                  <a:gd name="T0" fmla="*/ 25 w 200"/>
                  <a:gd name="T1" fmla="*/ 73 h 367"/>
                  <a:gd name="T2" fmla="*/ 79 w 200"/>
                  <a:gd name="T3" fmla="*/ 127 h 367"/>
                  <a:gd name="T4" fmla="*/ 80 w 200"/>
                  <a:gd name="T5" fmla="*/ 0 h 367"/>
                  <a:gd name="T6" fmla="*/ 184 w 200"/>
                  <a:gd name="T7" fmla="*/ 102 h 367"/>
                  <a:gd name="T8" fmla="*/ 196 w 200"/>
                  <a:gd name="T9" fmla="*/ 114 h 367"/>
                  <a:gd name="T10" fmla="*/ 184 w 200"/>
                  <a:gd name="T11" fmla="*/ 127 h 367"/>
                  <a:gd name="T12" fmla="*/ 131 w 200"/>
                  <a:gd name="T13" fmla="*/ 179 h 367"/>
                  <a:gd name="T14" fmla="*/ 187 w 200"/>
                  <a:gd name="T15" fmla="*/ 235 h 367"/>
                  <a:gd name="T16" fmla="*/ 200 w 200"/>
                  <a:gd name="T17" fmla="*/ 246 h 367"/>
                  <a:gd name="T18" fmla="*/ 187 w 200"/>
                  <a:gd name="T19" fmla="*/ 259 h 367"/>
                  <a:gd name="T20" fmla="*/ 110 w 200"/>
                  <a:gd name="T21" fmla="*/ 338 h 367"/>
                  <a:gd name="T22" fmla="*/ 79 w 200"/>
                  <a:gd name="T23" fmla="*/ 367 h 367"/>
                  <a:gd name="T24" fmla="*/ 79 w 200"/>
                  <a:gd name="T25" fmla="*/ 325 h 367"/>
                  <a:gd name="T26" fmla="*/ 79 w 200"/>
                  <a:gd name="T27" fmla="*/ 232 h 367"/>
                  <a:gd name="T28" fmla="*/ 29 w 200"/>
                  <a:gd name="T29" fmla="*/ 283 h 367"/>
                  <a:gd name="T30" fmla="*/ 4 w 200"/>
                  <a:gd name="T31" fmla="*/ 258 h 367"/>
                  <a:gd name="T32" fmla="*/ 79 w 200"/>
                  <a:gd name="T33" fmla="*/ 182 h 367"/>
                  <a:gd name="T34" fmla="*/ 79 w 200"/>
                  <a:gd name="T35" fmla="*/ 177 h 367"/>
                  <a:gd name="T36" fmla="*/ 0 w 200"/>
                  <a:gd name="T37" fmla="*/ 98 h 367"/>
                  <a:gd name="T38" fmla="*/ 25 w 200"/>
                  <a:gd name="T39" fmla="*/ 73 h 367"/>
                  <a:gd name="T40" fmla="*/ 150 w 200"/>
                  <a:gd name="T41" fmla="*/ 246 h 367"/>
                  <a:gd name="T42" fmla="*/ 114 w 200"/>
                  <a:gd name="T43" fmla="*/ 212 h 367"/>
                  <a:gd name="T44" fmla="*/ 114 w 200"/>
                  <a:gd name="T45" fmla="*/ 282 h 367"/>
                  <a:gd name="T46" fmla="*/ 150 w 200"/>
                  <a:gd name="T47" fmla="*/ 246 h 367"/>
                  <a:gd name="T48" fmla="*/ 114 w 200"/>
                  <a:gd name="T49" fmla="*/ 82 h 367"/>
                  <a:gd name="T50" fmla="*/ 114 w 200"/>
                  <a:gd name="T51" fmla="*/ 146 h 367"/>
                  <a:gd name="T52" fmla="*/ 146 w 200"/>
                  <a:gd name="T53" fmla="*/ 114 h 367"/>
                  <a:gd name="T54" fmla="*/ 114 w 200"/>
                  <a:gd name="T55" fmla="*/ 82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0" h="367">
                    <a:moveTo>
                      <a:pt x="25" y="73"/>
                    </a:moveTo>
                    <a:lnTo>
                      <a:pt x="79" y="127"/>
                    </a:lnTo>
                    <a:lnTo>
                      <a:pt x="80" y="0"/>
                    </a:lnTo>
                    <a:lnTo>
                      <a:pt x="184" y="102"/>
                    </a:lnTo>
                    <a:lnTo>
                      <a:pt x="196" y="114"/>
                    </a:lnTo>
                    <a:lnTo>
                      <a:pt x="184" y="127"/>
                    </a:lnTo>
                    <a:lnTo>
                      <a:pt x="131" y="179"/>
                    </a:lnTo>
                    <a:lnTo>
                      <a:pt x="187" y="235"/>
                    </a:lnTo>
                    <a:lnTo>
                      <a:pt x="200" y="246"/>
                    </a:lnTo>
                    <a:lnTo>
                      <a:pt x="187" y="259"/>
                    </a:lnTo>
                    <a:lnTo>
                      <a:pt x="110" y="338"/>
                    </a:lnTo>
                    <a:lnTo>
                      <a:pt x="79" y="367"/>
                    </a:lnTo>
                    <a:lnTo>
                      <a:pt x="79" y="325"/>
                    </a:lnTo>
                    <a:lnTo>
                      <a:pt x="79" y="232"/>
                    </a:lnTo>
                    <a:lnTo>
                      <a:pt x="29" y="283"/>
                    </a:lnTo>
                    <a:lnTo>
                      <a:pt x="4" y="258"/>
                    </a:lnTo>
                    <a:lnTo>
                      <a:pt x="79" y="182"/>
                    </a:lnTo>
                    <a:lnTo>
                      <a:pt x="79" y="177"/>
                    </a:lnTo>
                    <a:lnTo>
                      <a:pt x="0" y="98"/>
                    </a:lnTo>
                    <a:lnTo>
                      <a:pt x="25" y="73"/>
                    </a:lnTo>
                    <a:close/>
                    <a:moveTo>
                      <a:pt x="150" y="246"/>
                    </a:moveTo>
                    <a:lnTo>
                      <a:pt x="114" y="212"/>
                    </a:lnTo>
                    <a:lnTo>
                      <a:pt x="114" y="282"/>
                    </a:lnTo>
                    <a:lnTo>
                      <a:pt x="150" y="246"/>
                    </a:lnTo>
                    <a:close/>
                    <a:moveTo>
                      <a:pt x="114" y="82"/>
                    </a:moveTo>
                    <a:lnTo>
                      <a:pt x="114" y="146"/>
                    </a:lnTo>
                    <a:lnTo>
                      <a:pt x="146" y="114"/>
                    </a:lnTo>
                    <a:lnTo>
                      <a:pt x="114" y="8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4" name="Group 123">
              <a:extLst>
                <a:ext uri="{FF2B5EF4-FFF2-40B4-BE49-F238E27FC236}">
                  <a16:creationId xmlns="" xmlns:a16="http://schemas.microsoft.com/office/drawing/2014/main" id="{6647E601-9CE2-4CDB-B155-C46705FB453A}"/>
                </a:ext>
              </a:extLst>
            </p:cNvPr>
            <p:cNvGrpSpPr/>
            <p:nvPr/>
          </p:nvGrpSpPr>
          <p:grpSpPr>
            <a:xfrm>
              <a:off x="1589659" y="5705512"/>
              <a:ext cx="433716" cy="433716"/>
              <a:chOff x="5940539" y="5094371"/>
              <a:chExt cx="371944" cy="371944"/>
            </a:xfrm>
          </p:grpSpPr>
          <p:sp>
            <p:nvSpPr>
              <p:cNvPr id="133" name="Freeform 33">
                <a:extLst>
                  <a:ext uri="{FF2B5EF4-FFF2-40B4-BE49-F238E27FC236}">
                    <a16:creationId xmlns="" xmlns:a16="http://schemas.microsoft.com/office/drawing/2014/main" id="{F897ACA0-9E5F-4FE8-9DB7-AA606F085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0539" y="5094371"/>
                <a:ext cx="371944" cy="371944"/>
              </a:xfrm>
              <a:custGeom>
                <a:avLst/>
                <a:gdLst>
                  <a:gd name="T0" fmla="*/ 904 w 1639"/>
                  <a:gd name="T1" fmla="*/ 5 h 1638"/>
                  <a:gd name="T2" fmla="*/ 1025 w 1639"/>
                  <a:gd name="T3" fmla="*/ 27 h 1638"/>
                  <a:gd name="T4" fmla="*/ 1139 w 1639"/>
                  <a:gd name="T5" fmla="*/ 64 h 1638"/>
                  <a:gd name="T6" fmla="*/ 1245 w 1639"/>
                  <a:gd name="T7" fmla="*/ 119 h 1638"/>
                  <a:gd name="T8" fmla="*/ 1342 w 1639"/>
                  <a:gd name="T9" fmla="*/ 187 h 1638"/>
                  <a:gd name="T10" fmla="*/ 1427 w 1639"/>
                  <a:gd name="T11" fmla="*/ 268 h 1638"/>
                  <a:gd name="T12" fmla="*/ 1500 w 1639"/>
                  <a:gd name="T13" fmla="*/ 362 h 1638"/>
                  <a:gd name="T14" fmla="*/ 1560 w 1639"/>
                  <a:gd name="T15" fmla="*/ 464 h 1638"/>
                  <a:gd name="T16" fmla="*/ 1603 w 1639"/>
                  <a:gd name="T17" fmla="*/ 576 h 1638"/>
                  <a:gd name="T18" fmla="*/ 1630 w 1639"/>
                  <a:gd name="T19" fmla="*/ 695 h 1638"/>
                  <a:gd name="T20" fmla="*/ 1639 w 1639"/>
                  <a:gd name="T21" fmla="*/ 820 h 1638"/>
                  <a:gd name="T22" fmla="*/ 1630 w 1639"/>
                  <a:gd name="T23" fmla="*/ 944 h 1638"/>
                  <a:gd name="T24" fmla="*/ 1603 w 1639"/>
                  <a:gd name="T25" fmla="*/ 1063 h 1638"/>
                  <a:gd name="T26" fmla="*/ 1560 w 1639"/>
                  <a:gd name="T27" fmla="*/ 1174 h 1638"/>
                  <a:gd name="T28" fmla="*/ 1500 w 1639"/>
                  <a:gd name="T29" fmla="*/ 1278 h 1638"/>
                  <a:gd name="T30" fmla="*/ 1427 w 1639"/>
                  <a:gd name="T31" fmla="*/ 1371 h 1638"/>
                  <a:gd name="T32" fmla="*/ 1342 w 1639"/>
                  <a:gd name="T33" fmla="*/ 1452 h 1638"/>
                  <a:gd name="T34" fmla="*/ 1245 w 1639"/>
                  <a:gd name="T35" fmla="*/ 1520 h 1638"/>
                  <a:gd name="T36" fmla="*/ 1139 w 1639"/>
                  <a:gd name="T37" fmla="*/ 1575 h 1638"/>
                  <a:gd name="T38" fmla="*/ 1025 w 1639"/>
                  <a:gd name="T39" fmla="*/ 1613 h 1638"/>
                  <a:gd name="T40" fmla="*/ 904 w 1639"/>
                  <a:gd name="T41" fmla="*/ 1635 h 1638"/>
                  <a:gd name="T42" fmla="*/ 778 w 1639"/>
                  <a:gd name="T43" fmla="*/ 1637 h 1638"/>
                  <a:gd name="T44" fmla="*/ 655 w 1639"/>
                  <a:gd name="T45" fmla="*/ 1623 h 1638"/>
                  <a:gd name="T46" fmla="*/ 539 w 1639"/>
                  <a:gd name="T47" fmla="*/ 1589 h 1638"/>
                  <a:gd name="T48" fmla="*/ 429 w 1639"/>
                  <a:gd name="T49" fmla="*/ 1540 h 1638"/>
                  <a:gd name="T50" fmla="*/ 330 w 1639"/>
                  <a:gd name="T51" fmla="*/ 1477 h 1638"/>
                  <a:gd name="T52" fmla="*/ 241 w 1639"/>
                  <a:gd name="T53" fmla="*/ 1399 h 1638"/>
                  <a:gd name="T54" fmla="*/ 163 w 1639"/>
                  <a:gd name="T55" fmla="*/ 1310 h 1638"/>
                  <a:gd name="T56" fmla="*/ 100 w 1639"/>
                  <a:gd name="T57" fmla="*/ 1210 h 1638"/>
                  <a:gd name="T58" fmla="*/ 51 w 1639"/>
                  <a:gd name="T59" fmla="*/ 1102 h 1638"/>
                  <a:gd name="T60" fmla="*/ 17 w 1639"/>
                  <a:gd name="T61" fmla="*/ 985 h 1638"/>
                  <a:gd name="T62" fmla="*/ 1 w 1639"/>
                  <a:gd name="T63" fmla="*/ 862 h 1638"/>
                  <a:gd name="T64" fmla="*/ 5 w 1639"/>
                  <a:gd name="T65" fmla="*/ 736 h 1638"/>
                  <a:gd name="T66" fmla="*/ 27 w 1639"/>
                  <a:gd name="T67" fmla="*/ 615 h 1638"/>
                  <a:gd name="T68" fmla="*/ 65 w 1639"/>
                  <a:gd name="T69" fmla="*/ 501 h 1638"/>
                  <a:gd name="T70" fmla="*/ 119 w 1639"/>
                  <a:gd name="T71" fmla="*/ 395 h 1638"/>
                  <a:gd name="T72" fmla="*/ 187 w 1639"/>
                  <a:gd name="T73" fmla="*/ 299 h 1638"/>
                  <a:gd name="T74" fmla="*/ 270 w 1639"/>
                  <a:gd name="T75" fmla="*/ 213 h 1638"/>
                  <a:gd name="T76" fmla="*/ 362 w 1639"/>
                  <a:gd name="T77" fmla="*/ 141 h 1638"/>
                  <a:gd name="T78" fmla="*/ 465 w 1639"/>
                  <a:gd name="T79" fmla="*/ 81 h 1638"/>
                  <a:gd name="T80" fmla="*/ 576 w 1639"/>
                  <a:gd name="T81" fmla="*/ 37 h 1638"/>
                  <a:gd name="T82" fmla="*/ 695 w 1639"/>
                  <a:gd name="T83" fmla="*/ 9 h 1638"/>
                  <a:gd name="T84" fmla="*/ 820 w 1639"/>
                  <a:gd name="T85" fmla="*/ 0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39" h="1638">
                    <a:moveTo>
                      <a:pt x="820" y="0"/>
                    </a:moveTo>
                    <a:lnTo>
                      <a:pt x="863" y="1"/>
                    </a:lnTo>
                    <a:lnTo>
                      <a:pt x="904" y="5"/>
                    </a:lnTo>
                    <a:lnTo>
                      <a:pt x="945" y="9"/>
                    </a:lnTo>
                    <a:lnTo>
                      <a:pt x="986" y="17"/>
                    </a:lnTo>
                    <a:lnTo>
                      <a:pt x="1025" y="27"/>
                    </a:lnTo>
                    <a:lnTo>
                      <a:pt x="1063" y="37"/>
                    </a:lnTo>
                    <a:lnTo>
                      <a:pt x="1102" y="50"/>
                    </a:lnTo>
                    <a:lnTo>
                      <a:pt x="1139" y="64"/>
                    </a:lnTo>
                    <a:lnTo>
                      <a:pt x="1175" y="81"/>
                    </a:lnTo>
                    <a:lnTo>
                      <a:pt x="1211" y="99"/>
                    </a:lnTo>
                    <a:lnTo>
                      <a:pt x="1245" y="119"/>
                    </a:lnTo>
                    <a:lnTo>
                      <a:pt x="1279" y="141"/>
                    </a:lnTo>
                    <a:lnTo>
                      <a:pt x="1311" y="163"/>
                    </a:lnTo>
                    <a:lnTo>
                      <a:pt x="1342" y="187"/>
                    </a:lnTo>
                    <a:lnTo>
                      <a:pt x="1371" y="213"/>
                    </a:lnTo>
                    <a:lnTo>
                      <a:pt x="1400" y="240"/>
                    </a:lnTo>
                    <a:lnTo>
                      <a:pt x="1427" y="268"/>
                    </a:lnTo>
                    <a:lnTo>
                      <a:pt x="1452" y="299"/>
                    </a:lnTo>
                    <a:lnTo>
                      <a:pt x="1477" y="330"/>
                    </a:lnTo>
                    <a:lnTo>
                      <a:pt x="1500" y="362"/>
                    </a:lnTo>
                    <a:lnTo>
                      <a:pt x="1521" y="395"/>
                    </a:lnTo>
                    <a:lnTo>
                      <a:pt x="1541" y="429"/>
                    </a:lnTo>
                    <a:lnTo>
                      <a:pt x="1560" y="464"/>
                    </a:lnTo>
                    <a:lnTo>
                      <a:pt x="1576" y="501"/>
                    </a:lnTo>
                    <a:lnTo>
                      <a:pt x="1590" y="538"/>
                    </a:lnTo>
                    <a:lnTo>
                      <a:pt x="1603" y="576"/>
                    </a:lnTo>
                    <a:lnTo>
                      <a:pt x="1614" y="615"/>
                    </a:lnTo>
                    <a:lnTo>
                      <a:pt x="1623" y="655"/>
                    </a:lnTo>
                    <a:lnTo>
                      <a:pt x="1630" y="695"/>
                    </a:lnTo>
                    <a:lnTo>
                      <a:pt x="1636" y="736"/>
                    </a:lnTo>
                    <a:lnTo>
                      <a:pt x="1638" y="778"/>
                    </a:lnTo>
                    <a:lnTo>
                      <a:pt x="1639" y="820"/>
                    </a:lnTo>
                    <a:lnTo>
                      <a:pt x="1638" y="862"/>
                    </a:lnTo>
                    <a:lnTo>
                      <a:pt x="1636" y="903"/>
                    </a:lnTo>
                    <a:lnTo>
                      <a:pt x="1630" y="944"/>
                    </a:lnTo>
                    <a:lnTo>
                      <a:pt x="1623" y="985"/>
                    </a:lnTo>
                    <a:lnTo>
                      <a:pt x="1614" y="1024"/>
                    </a:lnTo>
                    <a:lnTo>
                      <a:pt x="1603" y="1063"/>
                    </a:lnTo>
                    <a:lnTo>
                      <a:pt x="1590" y="1102"/>
                    </a:lnTo>
                    <a:lnTo>
                      <a:pt x="1576" y="1138"/>
                    </a:lnTo>
                    <a:lnTo>
                      <a:pt x="1560" y="1174"/>
                    </a:lnTo>
                    <a:lnTo>
                      <a:pt x="1541" y="1210"/>
                    </a:lnTo>
                    <a:lnTo>
                      <a:pt x="1521" y="1244"/>
                    </a:lnTo>
                    <a:lnTo>
                      <a:pt x="1500" y="1278"/>
                    </a:lnTo>
                    <a:lnTo>
                      <a:pt x="1477" y="1310"/>
                    </a:lnTo>
                    <a:lnTo>
                      <a:pt x="1452" y="1341"/>
                    </a:lnTo>
                    <a:lnTo>
                      <a:pt x="1427" y="1371"/>
                    </a:lnTo>
                    <a:lnTo>
                      <a:pt x="1400" y="1399"/>
                    </a:lnTo>
                    <a:lnTo>
                      <a:pt x="1371" y="1426"/>
                    </a:lnTo>
                    <a:lnTo>
                      <a:pt x="1342" y="1452"/>
                    </a:lnTo>
                    <a:lnTo>
                      <a:pt x="1311" y="1477"/>
                    </a:lnTo>
                    <a:lnTo>
                      <a:pt x="1279" y="1499"/>
                    </a:lnTo>
                    <a:lnTo>
                      <a:pt x="1245" y="1520"/>
                    </a:lnTo>
                    <a:lnTo>
                      <a:pt x="1211" y="1540"/>
                    </a:lnTo>
                    <a:lnTo>
                      <a:pt x="1175" y="1558"/>
                    </a:lnTo>
                    <a:lnTo>
                      <a:pt x="1139" y="1575"/>
                    </a:lnTo>
                    <a:lnTo>
                      <a:pt x="1102" y="1589"/>
                    </a:lnTo>
                    <a:lnTo>
                      <a:pt x="1063" y="1602"/>
                    </a:lnTo>
                    <a:lnTo>
                      <a:pt x="1025" y="1613"/>
                    </a:lnTo>
                    <a:lnTo>
                      <a:pt x="986" y="1623"/>
                    </a:lnTo>
                    <a:lnTo>
                      <a:pt x="945" y="1629"/>
                    </a:lnTo>
                    <a:lnTo>
                      <a:pt x="904" y="1635"/>
                    </a:lnTo>
                    <a:lnTo>
                      <a:pt x="863" y="1637"/>
                    </a:lnTo>
                    <a:lnTo>
                      <a:pt x="820" y="1638"/>
                    </a:lnTo>
                    <a:lnTo>
                      <a:pt x="778" y="1637"/>
                    </a:lnTo>
                    <a:lnTo>
                      <a:pt x="736" y="1635"/>
                    </a:lnTo>
                    <a:lnTo>
                      <a:pt x="695" y="1629"/>
                    </a:lnTo>
                    <a:lnTo>
                      <a:pt x="655" y="1623"/>
                    </a:lnTo>
                    <a:lnTo>
                      <a:pt x="615" y="1613"/>
                    </a:lnTo>
                    <a:lnTo>
                      <a:pt x="576" y="1602"/>
                    </a:lnTo>
                    <a:lnTo>
                      <a:pt x="539" y="1589"/>
                    </a:lnTo>
                    <a:lnTo>
                      <a:pt x="501" y="1575"/>
                    </a:lnTo>
                    <a:lnTo>
                      <a:pt x="465" y="1558"/>
                    </a:lnTo>
                    <a:lnTo>
                      <a:pt x="429" y="1540"/>
                    </a:lnTo>
                    <a:lnTo>
                      <a:pt x="395" y="1520"/>
                    </a:lnTo>
                    <a:lnTo>
                      <a:pt x="362" y="1499"/>
                    </a:lnTo>
                    <a:lnTo>
                      <a:pt x="330" y="1477"/>
                    </a:lnTo>
                    <a:lnTo>
                      <a:pt x="299" y="1452"/>
                    </a:lnTo>
                    <a:lnTo>
                      <a:pt x="270" y="1426"/>
                    </a:lnTo>
                    <a:lnTo>
                      <a:pt x="241" y="1399"/>
                    </a:lnTo>
                    <a:lnTo>
                      <a:pt x="214" y="1371"/>
                    </a:lnTo>
                    <a:lnTo>
                      <a:pt x="187" y="1341"/>
                    </a:lnTo>
                    <a:lnTo>
                      <a:pt x="163" y="1310"/>
                    </a:lnTo>
                    <a:lnTo>
                      <a:pt x="141" y="1278"/>
                    </a:lnTo>
                    <a:lnTo>
                      <a:pt x="119" y="1244"/>
                    </a:lnTo>
                    <a:lnTo>
                      <a:pt x="100" y="1210"/>
                    </a:lnTo>
                    <a:lnTo>
                      <a:pt x="81" y="1174"/>
                    </a:lnTo>
                    <a:lnTo>
                      <a:pt x="65" y="1138"/>
                    </a:lnTo>
                    <a:lnTo>
                      <a:pt x="51" y="1102"/>
                    </a:lnTo>
                    <a:lnTo>
                      <a:pt x="37" y="1063"/>
                    </a:lnTo>
                    <a:lnTo>
                      <a:pt x="27" y="1024"/>
                    </a:lnTo>
                    <a:lnTo>
                      <a:pt x="17" y="985"/>
                    </a:lnTo>
                    <a:lnTo>
                      <a:pt x="9" y="944"/>
                    </a:lnTo>
                    <a:lnTo>
                      <a:pt x="5" y="903"/>
                    </a:lnTo>
                    <a:lnTo>
                      <a:pt x="1" y="862"/>
                    </a:lnTo>
                    <a:lnTo>
                      <a:pt x="0" y="820"/>
                    </a:lnTo>
                    <a:lnTo>
                      <a:pt x="1" y="778"/>
                    </a:lnTo>
                    <a:lnTo>
                      <a:pt x="5" y="736"/>
                    </a:lnTo>
                    <a:lnTo>
                      <a:pt x="9" y="695"/>
                    </a:lnTo>
                    <a:lnTo>
                      <a:pt x="17" y="655"/>
                    </a:lnTo>
                    <a:lnTo>
                      <a:pt x="27" y="615"/>
                    </a:lnTo>
                    <a:lnTo>
                      <a:pt x="37" y="576"/>
                    </a:lnTo>
                    <a:lnTo>
                      <a:pt x="51" y="538"/>
                    </a:lnTo>
                    <a:lnTo>
                      <a:pt x="65" y="501"/>
                    </a:lnTo>
                    <a:lnTo>
                      <a:pt x="81" y="464"/>
                    </a:lnTo>
                    <a:lnTo>
                      <a:pt x="100" y="429"/>
                    </a:lnTo>
                    <a:lnTo>
                      <a:pt x="119" y="395"/>
                    </a:lnTo>
                    <a:lnTo>
                      <a:pt x="141" y="362"/>
                    </a:lnTo>
                    <a:lnTo>
                      <a:pt x="163" y="330"/>
                    </a:lnTo>
                    <a:lnTo>
                      <a:pt x="187" y="299"/>
                    </a:lnTo>
                    <a:lnTo>
                      <a:pt x="214" y="268"/>
                    </a:lnTo>
                    <a:lnTo>
                      <a:pt x="241" y="240"/>
                    </a:lnTo>
                    <a:lnTo>
                      <a:pt x="270" y="213"/>
                    </a:lnTo>
                    <a:lnTo>
                      <a:pt x="299" y="187"/>
                    </a:lnTo>
                    <a:lnTo>
                      <a:pt x="330" y="163"/>
                    </a:lnTo>
                    <a:lnTo>
                      <a:pt x="362" y="141"/>
                    </a:lnTo>
                    <a:lnTo>
                      <a:pt x="395" y="119"/>
                    </a:lnTo>
                    <a:lnTo>
                      <a:pt x="429" y="99"/>
                    </a:lnTo>
                    <a:lnTo>
                      <a:pt x="465" y="81"/>
                    </a:lnTo>
                    <a:lnTo>
                      <a:pt x="501" y="64"/>
                    </a:lnTo>
                    <a:lnTo>
                      <a:pt x="539" y="50"/>
                    </a:lnTo>
                    <a:lnTo>
                      <a:pt x="576" y="37"/>
                    </a:lnTo>
                    <a:lnTo>
                      <a:pt x="615" y="27"/>
                    </a:lnTo>
                    <a:lnTo>
                      <a:pt x="655" y="17"/>
                    </a:lnTo>
                    <a:lnTo>
                      <a:pt x="695" y="9"/>
                    </a:lnTo>
                    <a:lnTo>
                      <a:pt x="736" y="5"/>
                    </a:lnTo>
                    <a:lnTo>
                      <a:pt x="778" y="1"/>
                    </a:lnTo>
                    <a:lnTo>
                      <a:pt x="820" y="0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chemeClr val="bg1">
                      <a:alpha val="0"/>
                    </a:schemeClr>
                  </a:gs>
                  <a:gs pos="0">
                    <a:schemeClr val="bg1">
                      <a:alpha val="46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34">
                <a:extLst>
                  <a:ext uri="{FF2B5EF4-FFF2-40B4-BE49-F238E27FC236}">
                    <a16:creationId xmlns="" xmlns:a16="http://schemas.microsoft.com/office/drawing/2014/main" id="{E6E8532C-BF83-414A-B335-B571E72A0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439" y="5105271"/>
                <a:ext cx="351507" cy="351507"/>
              </a:xfrm>
              <a:custGeom>
                <a:avLst/>
                <a:gdLst>
                  <a:gd name="T0" fmla="*/ 853 w 1548"/>
                  <a:gd name="T1" fmla="*/ 4 h 1547"/>
                  <a:gd name="T2" fmla="*/ 967 w 1548"/>
                  <a:gd name="T3" fmla="*/ 25 h 1547"/>
                  <a:gd name="T4" fmla="*/ 1076 w 1548"/>
                  <a:gd name="T5" fmla="*/ 61 h 1547"/>
                  <a:gd name="T6" fmla="*/ 1176 w 1548"/>
                  <a:gd name="T7" fmla="*/ 112 h 1547"/>
                  <a:gd name="T8" fmla="*/ 1266 w 1548"/>
                  <a:gd name="T9" fmla="*/ 177 h 1547"/>
                  <a:gd name="T10" fmla="*/ 1347 w 1548"/>
                  <a:gd name="T11" fmla="*/ 254 h 1547"/>
                  <a:gd name="T12" fmla="*/ 1415 w 1548"/>
                  <a:gd name="T13" fmla="*/ 341 h 1547"/>
                  <a:gd name="T14" fmla="*/ 1471 w 1548"/>
                  <a:gd name="T15" fmla="*/ 439 h 1547"/>
                  <a:gd name="T16" fmla="*/ 1514 w 1548"/>
                  <a:gd name="T17" fmla="*/ 544 h 1547"/>
                  <a:gd name="T18" fmla="*/ 1539 w 1548"/>
                  <a:gd name="T19" fmla="*/ 655 h 1547"/>
                  <a:gd name="T20" fmla="*/ 1548 w 1548"/>
                  <a:gd name="T21" fmla="*/ 774 h 1547"/>
                  <a:gd name="T22" fmla="*/ 1539 w 1548"/>
                  <a:gd name="T23" fmla="*/ 891 h 1547"/>
                  <a:gd name="T24" fmla="*/ 1514 w 1548"/>
                  <a:gd name="T25" fmla="*/ 1003 h 1547"/>
                  <a:gd name="T26" fmla="*/ 1471 w 1548"/>
                  <a:gd name="T27" fmla="*/ 1109 h 1547"/>
                  <a:gd name="T28" fmla="*/ 1415 w 1548"/>
                  <a:gd name="T29" fmla="*/ 1206 h 1547"/>
                  <a:gd name="T30" fmla="*/ 1347 w 1548"/>
                  <a:gd name="T31" fmla="*/ 1294 h 1547"/>
                  <a:gd name="T32" fmla="*/ 1266 w 1548"/>
                  <a:gd name="T33" fmla="*/ 1370 h 1547"/>
                  <a:gd name="T34" fmla="*/ 1176 w 1548"/>
                  <a:gd name="T35" fmla="*/ 1435 h 1547"/>
                  <a:gd name="T36" fmla="*/ 1076 w 1548"/>
                  <a:gd name="T37" fmla="*/ 1486 h 1547"/>
                  <a:gd name="T38" fmla="*/ 967 w 1548"/>
                  <a:gd name="T39" fmla="*/ 1523 h 1547"/>
                  <a:gd name="T40" fmla="*/ 853 w 1548"/>
                  <a:gd name="T41" fmla="*/ 1543 h 1547"/>
                  <a:gd name="T42" fmla="*/ 735 w 1548"/>
                  <a:gd name="T43" fmla="*/ 1546 h 1547"/>
                  <a:gd name="T44" fmla="*/ 618 w 1548"/>
                  <a:gd name="T45" fmla="*/ 1531 h 1547"/>
                  <a:gd name="T46" fmla="*/ 509 w 1548"/>
                  <a:gd name="T47" fmla="*/ 1500 h 1547"/>
                  <a:gd name="T48" fmla="*/ 405 w 1548"/>
                  <a:gd name="T49" fmla="*/ 1453 h 1547"/>
                  <a:gd name="T50" fmla="*/ 311 w 1548"/>
                  <a:gd name="T51" fmla="*/ 1393 h 1547"/>
                  <a:gd name="T52" fmla="*/ 227 w 1548"/>
                  <a:gd name="T53" fmla="*/ 1320 h 1547"/>
                  <a:gd name="T54" fmla="*/ 154 w 1548"/>
                  <a:gd name="T55" fmla="*/ 1237 h 1547"/>
                  <a:gd name="T56" fmla="*/ 94 w 1548"/>
                  <a:gd name="T57" fmla="*/ 1142 h 1547"/>
                  <a:gd name="T58" fmla="*/ 48 w 1548"/>
                  <a:gd name="T59" fmla="*/ 1040 h 1547"/>
                  <a:gd name="T60" fmla="*/ 16 w 1548"/>
                  <a:gd name="T61" fmla="*/ 929 h 1547"/>
                  <a:gd name="T62" fmla="*/ 1 w 1548"/>
                  <a:gd name="T63" fmla="*/ 814 h 1547"/>
                  <a:gd name="T64" fmla="*/ 5 w 1548"/>
                  <a:gd name="T65" fmla="*/ 694 h 1547"/>
                  <a:gd name="T66" fmla="*/ 25 w 1548"/>
                  <a:gd name="T67" fmla="*/ 580 h 1547"/>
                  <a:gd name="T68" fmla="*/ 62 w 1548"/>
                  <a:gd name="T69" fmla="*/ 473 h 1547"/>
                  <a:gd name="T70" fmla="*/ 113 w 1548"/>
                  <a:gd name="T71" fmla="*/ 373 h 1547"/>
                  <a:gd name="T72" fmla="*/ 177 w 1548"/>
                  <a:gd name="T73" fmla="*/ 281 h 1547"/>
                  <a:gd name="T74" fmla="*/ 254 w 1548"/>
                  <a:gd name="T75" fmla="*/ 202 h 1547"/>
                  <a:gd name="T76" fmla="*/ 341 w 1548"/>
                  <a:gd name="T77" fmla="*/ 132 h 1547"/>
                  <a:gd name="T78" fmla="*/ 439 w 1548"/>
                  <a:gd name="T79" fmla="*/ 76 h 1547"/>
                  <a:gd name="T80" fmla="*/ 544 w 1548"/>
                  <a:gd name="T81" fmla="*/ 35 h 1547"/>
                  <a:gd name="T82" fmla="*/ 656 w 1548"/>
                  <a:gd name="T83" fmla="*/ 9 h 1547"/>
                  <a:gd name="T84" fmla="*/ 774 w 1548"/>
                  <a:gd name="T85" fmla="*/ 0 h 1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48" h="1547">
                    <a:moveTo>
                      <a:pt x="774" y="0"/>
                    </a:moveTo>
                    <a:lnTo>
                      <a:pt x="814" y="1"/>
                    </a:lnTo>
                    <a:lnTo>
                      <a:pt x="853" y="4"/>
                    </a:lnTo>
                    <a:lnTo>
                      <a:pt x="892" y="9"/>
                    </a:lnTo>
                    <a:lnTo>
                      <a:pt x="930" y="16"/>
                    </a:lnTo>
                    <a:lnTo>
                      <a:pt x="967" y="25"/>
                    </a:lnTo>
                    <a:lnTo>
                      <a:pt x="1004" y="35"/>
                    </a:lnTo>
                    <a:lnTo>
                      <a:pt x="1040" y="47"/>
                    </a:lnTo>
                    <a:lnTo>
                      <a:pt x="1076" y="61"/>
                    </a:lnTo>
                    <a:lnTo>
                      <a:pt x="1110" y="76"/>
                    </a:lnTo>
                    <a:lnTo>
                      <a:pt x="1143" y="93"/>
                    </a:lnTo>
                    <a:lnTo>
                      <a:pt x="1176" y="112"/>
                    </a:lnTo>
                    <a:lnTo>
                      <a:pt x="1207" y="132"/>
                    </a:lnTo>
                    <a:lnTo>
                      <a:pt x="1238" y="154"/>
                    </a:lnTo>
                    <a:lnTo>
                      <a:pt x="1266" y="177"/>
                    </a:lnTo>
                    <a:lnTo>
                      <a:pt x="1295" y="202"/>
                    </a:lnTo>
                    <a:lnTo>
                      <a:pt x="1321" y="227"/>
                    </a:lnTo>
                    <a:lnTo>
                      <a:pt x="1347" y="254"/>
                    </a:lnTo>
                    <a:lnTo>
                      <a:pt x="1371" y="281"/>
                    </a:lnTo>
                    <a:lnTo>
                      <a:pt x="1394" y="311"/>
                    </a:lnTo>
                    <a:lnTo>
                      <a:pt x="1415" y="341"/>
                    </a:lnTo>
                    <a:lnTo>
                      <a:pt x="1436" y="373"/>
                    </a:lnTo>
                    <a:lnTo>
                      <a:pt x="1454" y="405"/>
                    </a:lnTo>
                    <a:lnTo>
                      <a:pt x="1471" y="439"/>
                    </a:lnTo>
                    <a:lnTo>
                      <a:pt x="1487" y="473"/>
                    </a:lnTo>
                    <a:lnTo>
                      <a:pt x="1501" y="507"/>
                    </a:lnTo>
                    <a:lnTo>
                      <a:pt x="1514" y="544"/>
                    </a:lnTo>
                    <a:lnTo>
                      <a:pt x="1524" y="580"/>
                    </a:lnTo>
                    <a:lnTo>
                      <a:pt x="1532" y="618"/>
                    </a:lnTo>
                    <a:lnTo>
                      <a:pt x="1539" y="655"/>
                    </a:lnTo>
                    <a:lnTo>
                      <a:pt x="1544" y="694"/>
                    </a:lnTo>
                    <a:lnTo>
                      <a:pt x="1547" y="734"/>
                    </a:lnTo>
                    <a:lnTo>
                      <a:pt x="1548" y="774"/>
                    </a:lnTo>
                    <a:lnTo>
                      <a:pt x="1547" y="814"/>
                    </a:lnTo>
                    <a:lnTo>
                      <a:pt x="1544" y="853"/>
                    </a:lnTo>
                    <a:lnTo>
                      <a:pt x="1539" y="891"/>
                    </a:lnTo>
                    <a:lnTo>
                      <a:pt x="1532" y="929"/>
                    </a:lnTo>
                    <a:lnTo>
                      <a:pt x="1524" y="967"/>
                    </a:lnTo>
                    <a:lnTo>
                      <a:pt x="1514" y="1003"/>
                    </a:lnTo>
                    <a:lnTo>
                      <a:pt x="1501" y="1040"/>
                    </a:lnTo>
                    <a:lnTo>
                      <a:pt x="1487" y="1075"/>
                    </a:lnTo>
                    <a:lnTo>
                      <a:pt x="1471" y="1109"/>
                    </a:lnTo>
                    <a:lnTo>
                      <a:pt x="1454" y="1142"/>
                    </a:lnTo>
                    <a:lnTo>
                      <a:pt x="1436" y="1174"/>
                    </a:lnTo>
                    <a:lnTo>
                      <a:pt x="1415" y="1206"/>
                    </a:lnTo>
                    <a:lnTo>
                      <a:pt x="1394" y="1237"/>
                    </a:lnTo>
                    <a:lnTo>
                      <a:pt x="1371" y="1265"/>
                    </a:lnTo>
                    <a:lnTo>
                      <a:pt x="1347" y="1294"/>
                    </a:lnTo>
                    <a:lnTo>
                      <a:pt x="1321" y="1320"/>
                    </a:lnTo>
                    <a:lnTo>
                      <a:pt x="1295" y="1346"/>
                    </a:lnTo>
                    <a:lnTo>
                      <a:pt x="1266" y="1370"/>
                    </a:lnTo>
                    <a:lnTo>
                      <a:pt x="1238" y="1393"/>
                    </a:lnTo>
                    <a:lnTo>
                      <a:pt x="1207" y="1415"/>
                    </a:lnTo>
                    <a:lnTo>
                      <a:pt x="1176" y="1435"/>
                    </a:lnTo>
                    <a:lnTo>
                      <a:pt x="1143" y="1453"/>
                    </a:lnTo>
                    <a:lnTo>
                      <a:pt x="1110" y="1470"/>
                    </a:lnTo>
                    <a:lnTo>
                      <a:pt x="1076" y="1486"/>
                    </a:lnTo>
                    <a:lnTo>
                      <a:pt x="1040" y="1500"/>
                    </a:lnTo>
                    <a:lnTo>
                      <a:pt x="1004" y="1513"/>
                    </a:lnTo>
                    <a:lnTo>
                      <a:pt x="967" y="1523"/>
                    </a:lnTo>
                    <a:lnTo>
                      <a:pt x="930" y="1531"/>
                    </a:lnTo>
                    <a:lnTo>
                      <a:pt x="892" y="1538"/>
                    </a:lnTo>
                    <a:lnTo>
                      <a:pt x="853" y="1543"/>
                    </a:lnTo>
                    <a:lnTo>
                      <a:pt x="814" y="1546"/>
                    </a:lnTo>
                    <a:lnTo>
                      <a:pt x="774" y="1547"/>
                    </a:lnTo>
                    <a:lnTo>
                      <a:pt x="735" y="1546"/>
                    </a:lnTo>
                    <a:lnTo>
                      <a:pt x="695" y="1543"/>
                    </a:lnTo>
                    <a:lnTo>
                      <a:pt x="656" y="1538"/>
                    </a:lnTo>
                    <a:lnTo>
                      <a:pt x="618" y="1531"/>
                    </a:lnTo>
                    <a:lnTo>
                      <a:pt x="581" y="1523"/>
                    </a:lnTo>
                    <a:lnTo>
                      <a:pt x="544" y="1513"/>
                    </a:lnTo>
                    <a:lnTo>
                      <a:pt x="509" y="1500"/>
                    </a:lnTo>
                    <a:lnTo>
                      <a:pt x="473" y="1486"/>
                    </a:lnTo>
                    <a:lnTo>
                      <a:pt x="439" y="1470"/>
                    </a:lnTo>
                    <a:lnTo>
                      <a:pt x="405" y="1453"/>
                    </a:lnTo>
                    <a:lnTo>
                      <a:pt x="373" y="1435"/>
                    </a:lnTo>
                    <a:lnTo>
                      <a:pt x="341" y="1415"/>
                    </a:lnTo>
                    <a:lnTo>
                      <a:pt x="311" y="1393"/>
                    </a:lnTo>
                    <a:lnTo>
                      <a:pt x="282" y="1370"/>
                    </a:lnTo>
                    <a:lnTo>
                      <a:pt x="254" y="1346"/>
                    </a:lnTo>
                    <a:lnTo>
                      <a:pt x="227" y="1320"/>
                    </a:lnTo>
                    <a:lnTo>
                      <a:pt x="202" y="1294"/>
                    </a:lnTo>
                    <a:lnTo>
                      <a:pt x="177" y="1265"/>
                    </a:lnTo>
                    <a:lnTo>
                      <a:pt x="154" y="1237"/>
                    </a:lnTo>
                    <a:lnTo>
                      <a:pt x="132" y="1206"/>
                    </a:lnTo>
                    <a:lnTo>
                      <a:pt x="113" y="1174"/>
                    </a:lnTo>
                    <a:lnTo>
                      <a:pt x="94" y="1142"/>
                    </a:lnTo>
                    <a:lnTo>
                      <a:pt x="76" y="1109"/>
                    </a:lnTo>
                    <a:lnTo>
                      <a:pt x="62" y="1075"/>
                    </a:lnTo>
                    <a:lnTo>
                      <a:pt x="48" y="1040"/>
                    </a:lnTo>
                    <a:lnTo>
                      <a:pt x="35" y="1003"/>
                    </a:lnTo>
                    <a:lnTo>
                      <a:pt x="25" y="967"/>
                    </a:lnTo>
                    <a:lnTo>
                      <a:pt x="16" y="929"/>
                    </a:lnTo>
                    <a:lnTo>
                      <a:pt x="9" y="891"/>
                    </a:lnTo>
                    <a:lnTo>
                      <a:pt x="5" y="853"/>
                    </a:lnTo>
                    <a:lnTo>
                      <a:pt x="1" y="814"/>
                    </a:lnTo>
                    <a:lnTo>
                      <a:pt x="0" y="774"/>
                    </a:lnTo>
                    <a:lnTo>
                      <a:pt x="1" y="734"/>
                    </a:lnTo>
                    <a:lnTo>
                      <a:pt x="5" y="694"/>
                    </a:lnTo>
                    <a:lnTo>
                      <a:pt x="9" y="655"/>
                    </a:lnTo>
                    <a:lnTo>
                      <a:pt x="16" y="618"/>
                    </a:lnTo>
                    <a:lnTo>
                      <a:pt x="25" y="580"/>
                    </a:lnTo>
                    <a:lnTo>
                      <a:pt x="35" y="544"/>
                    </a:lnTo>
                    <a:lnTo>
                      <a:pt x="48" y="507"/>
                    </a:lnTo>
                    <a:lnTo>
                      <a:pt x="62" y="473"/>
                    </a:lnTo>
                    <a:lnTo>
                      <a:pt x="76" y="439"/>
                    </a:lnTo>
                    <a:lnTo>
                      <a:pt x="94" y="405"/>
                    </a:lnTo>
                    <a:lnTo>
                      <a:pt x="113" y="373"/>
                    </a:lnTo>
                    <a:lnTo>
                      <a:pt x="132" y="341"/>
                    </a:lnTo>
                    <a:lnTo>
                      <a:pt x="154" y="311"/>
                    </a:lnTo>
                    <a:lnTo>
                      <a:pt x="177" y="281"/>
                    </a:lnTo>
                    <a:lnTo>
                      <a:pt x="202" y="254"/>
                    </a:lnTo>
                    <a:lnTo>
                      <a:pt x="227" y="227"/>
                    </a:lnTo>
                    <a:lnTo>
                      <a:pt x="254" y="202"/>
                    </a:lnTo>
                    <a:lnTo>
                      <a:pt x="282" y="177"/>
                    </a:lnTo>
                    <a:lnTo>
                      <a:pt x="311" y="154"/>
                    </a:lnTo>
                    <a:lnTo>
                      <a:pt x="341" y="132"/>
                    </a:lnTo>
                    <a:lnTo>
                      <a:pt x="373" y="112"/>
                    </a:lnTo>
                    <a:lnTo>
                      <a:pt x="405" y="93"/>
                    </a:lnTo>
                    <a:lnTo>
                      <a:pt x="439" y="76"/>
                    </a:lnTo>
                    <a:lnTo>
                      <a:pt x="473" y="61"/>
                    </a:lnTo>
                    <a:lnTo>
                      <a:pt x="509" y="47"/>
                    </a:lnTo>
                    <a:lnTo>
                      <a:pt x="544" y="35"/>
                    </a:lnTo>
                    <a:lnTo>
                      <a:pt x="581" y="25"/>
                    </a:lnTo>
                    <a:lnTo>
                      <a:pt x="618" y="16"/>
                    </a:lnTo>
                    <a:lnTo>
                      <a:pt x="656" y="9"/>
                    </a:lnTo>
                    <a:lnTo>
                      <a:pt x="695" y="4"/>
                    </a:lnTo>
                    <a:lnTo>
                      <a:pt x="735" y="1"/>
                    </a:lnTo>
                    <a:lnTo>
                      <a:pt x="77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35">
                <a:extLst>
                  <a:ext uri="{FF2B5EF4-FFF2-40B4-BE49-F238E27FC236}">
                    <a16:creationId xmlns="" xmlns:a16="http://schemas.microsoft.com/office/drawing/2014/main" id="{16692835-9A13-4FA1-8784-6015F3086A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59071" y="5211540"/>
                <a:ext cx="137606" cy="137606"/>
              </a:xfrm>
              <a:custGeom>
                <a:avLst/>
                <a:gdLst>
                  <a:gd name="T0" fmla="*/ 470 w 608"/>
                  <a:gd name="T1" fmla="*/ 1 h 609"/>
                  <a:gd name="T2" fmla="*/ 514 w 608"/>
                  <a:gd name="T3" fmla="*/ 13 h 609"/>
                  <a:gd name="T4" fmla="*/ 552 w 608"/>
                  <a:gd name="T5" fmla="*/ 36 h 609"/>
                  <a:gd name="T6" fmla="*/ 563 w 608"/>
                  <a:gd name="T7" fmla="*/ 46 h 609"/>
                  <a:gd name="T8" fmla="*/ 589 w 608"/>
                  <a:gd name="T9" fmla="*/ 81 h 609"/>
                  <a:gd name="T10" fmla="*/ 604 w 608"/>
                  <a:gd name="T11" fmla="*/ 123 h 609"/>
                  <a:gd name="T12" fmla="*/ 608 w 608"/>
                  <a:gd name="T13" fmla="*/ 455 h 609"/>
                  <a:gd name="T14" fmla="*/ 601 w 608"/>
                  <a:gd name="T15" fmla="*/ 501 h 609"/>
                  <a:gd name="T16" fmla="*/ 581 w 608"/>
                  <a:gd name="T17" fmla="*/ 541 h 609"/>
                  <a:gd name="T18" fmla="*/ 552 w 608"/>
                  <a:gd name="T19" fmla="*/ 574 h 609"/>
                  <a:gd name="T20" fmla="*/ 514 w 608"/>
                  <a:gd name="T21" fmla="*/ 597 h 609"/>
                  <a:gd name="T22" fmla="*/ 470 w 608"/>
                  <a:gd name="T23" fmla="*/ 608 h 609"/>
                  <a:gd name="T24" fmla="*/ 138 w 608"/>
                  <a:gd name="T25" fmla="*/ 608 h 609"/>
                  <a:gd name="T26" fmla="*/ 93 w 608"/>
                  <a:gd name="T27" fmla="*/ 597 h 609"/>
                  <a:gd name="T28" fmla="*/ 55 w 608"/>
                  <a:gd name="T29" fmla="*/ 574 h 609"/>
                  <a:gd name="T30" fmla="*/ 35 w 608"/>
                  <a:gd name="T31" fmla="*/ 553 h 609"/>
                  <a:gd name="T32" fmla="*/ 11 w 608"/>
                  <a:gd name="T33" fmla="*/ 514 h 609"/>
                  <a:gd name="T34" fmla="*/ 0 w 608"/>
                  <a:gd name="T35" fmla="*/ 471 h 609"/>
                  <a:gd name="T36" fmla="*/ 0 w 608"/>
                  <a:gd name="T37" fmla="*/ 138 h 609"/>
                  <a:gd name="T38" fmla="*/ 11 w 608"/>
                  <a:gd name="T39" fmla="*/ 95 h 609"/>
                  <a:gd name="T40" fmla="*/ 35 w 608"/>
                  <a:gd name="T41" fmla="*/ 57 h 609"/>
                  <a:gd name="T42" fmla="*/ 67 w 608"/>
                  <a:gd name="T43" fmla="*/ 28 h 609"/>
                  <a:gd name="T44" fmla="*/ 107 w 608"/>
                  <a:gd name="T45" fmla="*/ 8 h 609"/>
                  <a:gd name="T46" fmla="*/ 152 w 608"/>
                  <a:gd name="T47" fmla="*/ 0 h 609"/>
                  <a:gd name="T48" fmla="*/ 143 w 608"/>
                  <a:gd name="T49" fmla="*/ 61 h 609"/>
                  <a:gd name="T50" fmla="*/ 116 w 608"/>
                  <a:gd name="T51" fmla="*/ 68 h 609"/>
                  <a:gd name="T52" fmla="*/ 93 w 608"/>
                  <a:gd name="T53" fmla="*/ 81 h 609"/>
                  <a:gd name="T54" fmla="*/ 75 w 608"/>
                  <a:gd name="T55" fmla="*/ 102 h 609"/>
                  <a:gd name="T56" fmla="*/ 62 w 608"/>
                  <a:gd name="T57" fmla="*/ 127 h 609"/>
                  <a:gd name="T58" fmla="*/ 58 w 608"/>
                  <a:gd name="T59" fmla="*/ 154 h 609"/>
                  <a:gd name="T60" fmla="*/ 60 w 608"/>
                  <a:gd name="T61" fmla="*/ 475 h 609"/>
                  <a:gd name="T62" fmla="*/ 69 w 608"/>
                  <a:gd name="T63" fmla="*/ 501 h 609"/>
                  <a:gd name="T64" fmla="*/ 86 w 608"/>
                  <a:gd name="T65" fmla="*/ 522 h 609"/>
                  <a:gd name="T66" fmla="*/ 108 w 608"/>
                  <a:gd name="T67" fmla="*/ 538 h 609"/>
                  <a:gd name="T68" fmla="*/ 134 w 608"/>
                  <a:gd name="T69" fmla="*/ 547 h 609"/>
                  <a:gd name="T70" fmla="*/ 454 w 608"/>
                  <a:gd name="T71" fmla="*/ 550 h 609"/>
                  <a:gd name="T72" fmla="*/ 482 w 608"/>
                  <a:gd name="T73" fmla="*/ 545 h 609"/>
                  <a:gd name="T74" fmla="*/ 507 w 608"/>
                  <a:gd name="T75" fmla="*/ 534 h 609"/>
                  <a:gd name="T76" fmla="*/ 527 w 608"/>
                  <a:gd name="T77" fmla="*/ 516 h 609"/>
                  <a:gd name="T78" fmla="*/ 541 w 608"/>
                  <a:gd name="T79" fmla="*/ 492 h 609"/>
                  <a:gd name="T80" fmla="*/ 548 w 608"/>
                  <a:gd name="T81" fmla="*/ 465 h 609"/>
                  <a:gd name="T82" fmla="*/ 548 w 608"/>
                  <a:gd name="T83" fmla="*/ 145 h 609"/>
                  <a:gd name="T84" fmla="*/ 541 w 608"/>
                  <a:gd name="T85" fmla="*/ 118 h 609"/>
                  <a:gd name="T86" fmla="*/ 527 w 608"/>
                  <a:gd name="T87" fmla="*/ 94 h 609"/>
                  <a:gd name="T88" fmla="*/ 514 w 608"/>
                  <a:gd name="T89" fmla="*/ 81 h 609"/>
                  <a:gd name="T90" fmla="*/ 491 w 608"/>
                  <a:gd name="T91" fmla="*/ 68 h 609"/>
                  <a:gd name="T92" fmla="*/ 464 w 608"/>
                  <a:gd name="T93" fmla="*/ 6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08" h="609">
                    <a:moveTo>
                      <a:pt x="152" y="0"/>
                    </a:moveTo>
                    <a:lnTo>
                      <a:pt x="454" y="0"/>
                    </a:lnTo>
                    <a:lnTo>
                      <a:pt x="470" y="1"/>
                    </a:lnTo>
                    <a:lnTo>
                      <a:pt x="484" y="4"/>
                    </a:lnTo>
                    <a:lnTo>
                      <a:pt x="499" y="8"/>
                    </a:lnTo>
                    <a:lnTo>
                      <a:pt x="514" y="13"/>
                    </a:lnTo>
                    <a:lnTo>
                      <a:pt x="527" y="20"/>
                    </a:lnTo>
                    <a:lnTo>
                      <a:pt x="539" y="28"/>
                    </a:lnTo>
                    <a:lnTo>
                      <a:pt x="552" y="36"/>
                    </a:lnTo>
                    <a:lnTo>
                      <a:pt x="562" y="46"/>
                    </a:lnTo>
                    <a:lnTo>
                      <a:pt x="562" y="46"/>
                    </a:lnTo>
                    <a:lnTo>
                      <a:pt x="563" y="46"/>
                    </a:lnTo>
                    <a:lnTo>
                      <a:pt x="572" y="57"/>
                    </a:lnTo>
                    <a:lnTo>
                      <a:pt x="581" y="69"/>
                    </a:lnTo>
                    <a:lnTo>
                      <a:pt x="589" y="81"/>
                    </a:lnTo>
                    <a:lnTo>
                      <a:pt x="595" y="95"/>
                    </a:lnTo>
                    <a:lnTo>
                      <a:pt x="601" y="109"/>
                    </a:lnTo>
                    <a:lnTo>
                      <a:pt x="604" y="123"/>
                    </a:lnTo>
                    <a:lnTo>
                      <a:pt x="606" y="138"/>
                    </a:lnTo>
                    <a:lnTo>
                      <a:pt x="608" y="154"/>
                    </a:lnTo>
                    <a:lnTo>
                      <a:pt x="608" y="455"/>
                    </a:lnTo>
                    <a:lnTo>
                      <a:pt x="606" y="471"/>
                    </a:lnTo>
                    <a:lnTo>
                      <a:pt x="604" y="486"/>
                    </a:lnTo>
                    <a:lnTo>
                      <a:pt x="601" y="501"/>
                    </a:lnTo>
                    <a:lnTo>
                      <a:pt x="595" y="514"/>
                    </a:lnTo>
                    <a:lnTo>
                      <a:pt x="589" y="528"/>
                    </a:lnTo>
                    <a:lnTo>
                      <a:pt x="581" y="541"/>
                    </a:lnTo>
                    <a:lnTo>
                      <a:pt x="572" y="553"/>
                    </a:lnTo>
                    <a:lnTo>
                      <a:pt x="563" y="563"/>
                    </a:lnTo>
                    <a:lnTo>
                      <a:pt x="552" y="574"/>
                    </a:lnTo>
                    <a:lnTo>
                      <a:pt x="540" y="583"/>
                    </a:lnTo>
                    <a:lnTo>
                      <a:pt x="527" y="590"/>
                    </a:lnTo>
                    <a:lnTo>
                      <a:pt x="514" y="597"/>
                    </a:lnTo>
                    <a:lnTo>
                      <a:pt x="499" y="602"/>
                    </a:lnTo>
                    <a:lnTo>
                      <a:pt x="484" y="606"/>
                    </a:lnTo>
                    <a:lnTo>
                      <a:pt x="470" y="608"/>
                    </a:lnTo>
                    <a:lnTo>
                      <a:pt x="454" y="609"/>
                    </a:lnTo>
                    <a:lnTo>
                      <a:pt x="152" y="609"/>
                    </a:lnTo>
                    <a:lnTo>
                      <a:pt x="138" y="608"/>
                    </a:lnTo>
                    <a:lnTo>
                      <a:pt x="122" y="606"/>
                    </a:lnTo>
                    <a:lnTo>
                      <a:pt x="108" y="602"/>
                    </a:lnTo>
                    <a:lnTo>
                      <a:pt x="93" y="597"/>
                    </a:lnTo>
                    <a:lnTo>
                      <a:pt x="79" y="590"/>
                    </a:lnTo>
                    <a:lnTo>
                      <a:pt x="67" y="583"/>
                    </a:lnTo>
                    <a:lnTo>
                      <a:pt x="55" y="574"/>
                    </a:lnTo>
                    <a:lnTo>
                      <a:pt x="44" y="563"/>
                    </a:lnTo>
                    <a:lnTo>
                      <a:pt x="44" y="563"/>
                    </a:lnTo>
                    <a:lnTo>
                      <a:pt x="35" y="553"/>
                    </a:lnTo>
                    <a:lnTo>
                      <a:pt x="26" y="541"/>
                    </a:lnTo>
                    <a:lnTo>
                      <a:pt x="18" y="528"/>
                    </a:lnTo>
                    <a:lnTo>
                      <a:pt x="11" y="514"/>
                    </a:lnTo>
                    <a:lnTo>
                      <a:pt x="6" y="501"/>
                    </a:lnTo>
                    <a:lnTo>
                      <a:pt x="2" y="486"/>
                    </a:lnTo>
                    <a:lnTo>
                      <a:pt x="0" y="471"/>
                    </a:lnTo>
                    <a:lnTo>
                      <a:pt x="0" y="455"/>
                    </a:lnTo>
                    <a:lnTo>
                      <a:pt x="0" y="154"/>
                    </a:lnTo>
                    <a:lnTo>
                      <a:pt x="0" y="138"/>
                    </a:lnTo>
                    <a:lnTo>
                      <a:pt x="2" y="123"/>
                    </a:lnTo>
                    <a:lnTo>
                      <a:pt x="6" y="109"/>
                    </a:lnTo>
                    <a:lnTo>
                      <a:pt x="11" y="95"/>
                    </a:lnTo>
                    <a:lnTo>
                      <a:pt x="18" y="81"/>
                    </a:lnTo>
                    <a:lnTo>
                      <a:pt x="26" y="69"/>
                    </a:lnTo>
                    <a:lnTo>
                      <a:pt x="35" y="57"/>
                    </a:lnTo>
                    <a:lnTo>
                      <a:pt x="44" y="46"/>
                    </a:lnTo>
                    <a:lnTo>
                      <a:pt x="55" y="36"/>
                    </a:lnTo>
                    <a:lnTo>
                      <a:pt x="67" y="28"/>
                    </a:lnTo>
                    <a:lnTo>
                      <a:pt x="79" y="20"/>
                    </a:lnTo>
                    <a:lnTo>
                      <a:pt x="93" y="13"/>
                    </a:lnTo>
                    <a:lnTo>
                      <a:pt x="107" y="8"/>
                    </a:lnTo>
                    <a:lnTo>
                      <a:pt x="122" y="4"/>
                    </a:lnTo>
                    <a:lnTo>
                      <a:pt x="138" y="1"/>
                    </a:lnTo>
                    <a:lnTo>
                      <a:pt x="152" y="0"/>
                    </a:lnTo>
                    <a:close/>
                    <a:moveTo>
                      <a:pt x="454" y="60"/>
                    </a:moveTo>
                    <a:lnTo>
                      <a:pt x="152" y="60"/>
                    </a:lnTo>
                    <a:lnTo>
                      <a:pt x="143" y="61"/>
                    </a:lnTo>
                    <a:lnTo>
                      <a:pt x="134" y="62"/>
                    </a:lnTo>
                    <a:lnTo>
                      <a:pt x="125" y="64"/>
                    </a:lnTo>
                    <a:lnTo>
                      <a:pt x="116" y="68"/>
                    </a:lnTo>
                    <a:lnTo>
                      <a:pt x="108" y="71"/>
                    </a:lnTo>
                    <a:lnTo>
                      <a:pt x="100" y="76"/>
                    </a:lnTo>
                    <a:lnTo>
                      <a:pt x="93" y="81"/>
                    </a:lnTo>
                    <a:lnTo>
                      <a:pt x="86" y="88"/>
                    </a:lnTo>
                    <a:lnTo>
                      <a:pt x="79" y="94"/>
                    </a:lnTo>
                    <a:lnTo>
                      <a:pt x="75" y="102"/>
                    </a:lnTo>
                    <a:lnTo>
                      <a:pt x="69" y="110"/>
                    </a:lnTo>
                    <a:lnTo>
                      <a:pt x="66" y="118"/>
                    </a:lnTo>
                    <a:lnTo>
                      <a:pt x="62" y="127"/>
                    </a:lnTo>
                    <a:lnTo>
                      <a:pt x="60" y="135"/>
                    </a:lnTo>
                    <a:lnTo>
                      <a:pt x="59" y="145"/>
                    </a:lnTo>
                    <a:lnTo>
                      <a:pt x="58" y="154"/>
                    </a:lnTo>
                    <a:lnTo>
                      <a:pt x="58" y="455"/>
                    </a:lnTo>
                    <a:lnTo>
                      <a:pt x="59" y="465"/>
                    </a:lnTo>
                    <a:lnTo>
                      <a:pt x="60" y="475"/>
                    </a:lnTo>
                    <a:lnTo>
                      <a:pt x="62" y="484"/>
                    </a:lnTo>
                    <a:lnTo>
                      <a:pt x="66" y="492"/>
                    </a:lnTo>
                    <a:lnTo>
                      <a:pt x="69" y="501"/>
                    </a:lnTo>
                    <a:lnTo>
                      <a:pt x="75" y="509"/>
                    </a:lnTo>
                    <a:lnTo>
                      <a:pt x="79" y="516"/>
                    </a:lnTo>
                    <a:lnTo>
                      <a:pt x="86" y="522"/>
                    </a:lnTo>
                    <a:lnTo>
                      <a:pt x="93" y="528"/>
                    </a:lnTo>
                    <a:lnTo>
                      <a:pt x="100" y="534"/>
                    </a:lnTo>
                    <a:lnTo>
                      <a:pt x="108" y="538"/>
                    </a:lnTo>
                    <a:lnTo>
                      <a:pt x="116" y="543"/>
                    </a:lnTo>
                    <a:lnTo>
                      <a:pt x="125" y="545"/>
                    </a:lnTo>
                    <a:lnTo>
                      <a:pt x="134" y="547"/>
                    </a:lnTo>
                    <a:lnTo>
                      <a:pt x="143" y="550"/>
                    </a:lnTo>
                    <a:lnTo>
                      <a:pt x="152" y="550"/>
                    </a:lnTo>
                    <a:lnTo>
                      <a:pt x="454" y="550"/>
                    </a:lnTo>
                    <a:lnTo>
                      <a:pt x="464" y="550"/>
                    </a:lnTo>
                    <a:lnTo>
                      <a:pt x="473" y="547"/>
                    </a:lnTo>
                    <a:lnTo>
                      <a:pt x="482" y="545"/>
                    </a:lnTo>
                    <a:lnTo>
                      <a:pt x="491" y="543"/>
                    </a:lnTo>
                    <a:lnTo>
                      <a:pt x="499" y="538"/>
                    </a:lnTo>
                    <a:lnTo>
                      <a:pt x="507" y="534"/>
                    </a:lnTo>
                    <a:lnTo>
                      <a:pt x="514" y="528"/>
                    </a:lnTo>
                    <a:lnTo>
                      <a:pt x="521" y="522"/>
                    </a:lnTo>
                    <a:lnTo>
                      <a:pt x="527" y="516"/>
                    </a:lnTo>
                    <a:lnTo>
                      <a:pt x="532" y="508"/>
                    </a:lnTo>
                    <a:lnTo>
                      <a:pt x="537" y="501"/>
                    </a:lnTo>
                    <a:lnTo>
                      <a:pt x="541" y="492"/>
                    </a:lnTo>
                    <a:lnTo>
                      <a:pt x="545" y="484"/>
                    </a:lnTo>
                    <a:lnTo>
                      <a:pt x="547" y="475"/>
                    </a:lnTo>
                    <a:lnTo>
                      <a:pt x="548" y="465"/>
                    </a:lnTo>
                    <a:lnTo>
                      <a:pt x="548" y="455"/>
                    </a:lnTo>
                    <a:lnTo>
                      <a:pt x="548" y="154"/>
                    </a:lnTo>
                    <a:lnTo>
                      <a:pt x="548" y="145"/>
                    </a:lnTo>
                    <a:lnTo>
                      <a:pt x="547" y="135"/>
                    </a:lnTo>
                    <a:lnTo>
                      <a:pt x="545" y="126"/>
                    </a:lnTo>
                    <a:lnTo>
                      <a:pt x="541" y="118"/>
                    </a:lnTo>
                    <a:lnTo>
                      <a:pt x="537" y="110"/>
                    </a:lnTo>
                    <a:lnTo>
                      <a:pt x="532" y="102"/>
                    </a:lnTo>
                    <a:lnTo>
                      <a:pt x="527" y="94"/>
                    </a:lnTo>
                    <a:lnTo>
                      <a:pt x="521" y="88"/>
                    </a:lnTo>
                    <a:lnTo>
                      <a:pt x="521" y="87"/>
                    </a:lnTo>
                    <a:lnTo>
                      <a:pt x="514" y="81"/>
                    </a:lnTo>
                    <a:lnTo>
                      <a:pt x="507" y="76"/>
                    </a:lnTo>
                    <a:lnTo>
                      <a:pt x="499" y="71"/>
                    </a:lnTo>
                    <a:lnTo>
                      <a:pt x="491" y="68"/>
                    </a:lnTo>
                    <a:lnTo>
                      <a:pt x="482" y="64"/>
                    </a:lnTo>
                    <a:lnTo>
                      <a:pt x="473" y="62"/>
                    </a:lnTo>
                    <a:lnTo>
                      <a:pt x="464" y="61"/>
                    </a:lnTo>
                    <a:lnTo>
                      <a:pt x="454" y="60"/>
                    </a:lnTo>
                    <a:close/>
                  </a:path>
                </a:pathLst>
              </a:custGeom>
              <a:gradFill flip="none" rotWithShape="1">
                <a:gsLst>
                  <a:gs pos="46000">
                    <a:srgbClr val="FFFFFF"/>
                  </a:gs>
                  <a:gs pos="56000">
                    <a:schemeClr val="bg1">
                      <a:alpha val="45000"/>
                    </a:schemeClr>
                  </a:gs>
                  <a:gs pos="100000">
                    <a:srgbClr val="FFFFFF"/>
                  </a:gs>
                  <a:gs pos="0">
                    <a:schemeClr val="bg1">
                      <a:alpha val="97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42">
                <a:extLst>
                  <a:ext uri="{FF2B5EF4-FFF2-40B4-BE49-F238E27FC236}">
                    <a16:creationId xmlns="" xmlns:a16="http://schemas.microsoft.com/office/drawing/2014/main" id="{4AE628A7-E23C-4807-9324-E3B28BAB6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0539" y="5287836"/>
                <a:ext cx="371944" cy="178479"/>
              </a:xfrm>
              <a:custGeom>
                <a:avLst/>
                <a:gdLst>
                  <a:gd name="T0" fmla="*/ 1635 w 1638"/>
                  <a:gd name="T1" fmla="*/ 43 h 786"/>
                  <a:gd name="T2" fmla="*/ 1625 w 1638"/>
                  <a:gd name="T3" fmla="*/ 122 h 786"/>
                  <a:gd name="T4" fmla="*/ 1605 w 1638"/>
                  <a:gd name="T5" fmla="*/ 199 h 786"/>
                  <a:gd name="T6" fmla="*/ 1580 w 1638"/>
                  <a:gd name="T7" fmla="*/ 273 h 786"/>
                  <a:gd name="T8" fmla="*/ 1547 w 1638"/>
                  <a:gd name="T9" fmla="*/ 344 h 786"/>
                  <a:gd name="T10" fmla="*/ 1508 w 1638"/>
                  <a:gd name="T11" fmla="*/ 410 h 786"/>
                  <a:gd name="T12" fmla="*/ 1464 w 1638"/>
                  <a:gd name="T13" fmla="*/ 473 h 786"/>
                  <a:gd name="T14" fmla="*/ 1414 w 1638"/>
                  <a:gd name="T15" fmla="*/ 531 h 786"/>
                  <a:gd name="T16" fmla="*/ 1359 w 1638"/>
                  <a:gd name="T17" fmla="*/ 584 h 786"/>
                  <a:gd name="T18" fmla="*/ 1298 w 1638"/>
                  <a:gd name="T19" fmla="*/ 631 h 786"/>
                  <a:gd name="T20" fmla="*/ 1235 w 1638"/>
                  <a:gd name="T21" fmla="*/ 674 h 786"/>
                  <a:gd name="T22" fmla="*/ 1166 w 1638"/>
                  <a:gd name="T23" fmla="*/ 710 h 786"/>
                  <a:gd name="T24" fmla="*/ 1094 w 1638"/>
                  <a:gd name="T25" fmla="*/ 740 h 786"/>
                  <a:gd name="T26" fmla="*/ 1019 w 1638"/>
                  <a:gd name="T27" fmla="*/ 763 h 786"/>
                  <a:gd name="T28" fmla="*/ 940 w 1638"/>
                  <a:gd name="T29" fmla="*/ 777 h 786"/>
                  <a:gd name="T30" fmla="*/ 861 w 1638"/>
                  <a:gd name="T31" fmla="*/ 785 h 786"/>
                  <a:gd name="T32" fmla="*/ 778 w 1638"/>
                  <a:gd name="T33" fmla="*/ 785 h 786"/>
                  <a:gd name="T34" fmla="*/ 697 w 1638"/>
                  <a:gd name="T35" fmla="*/ 777 h 786"/>
                  <a:gd name="T36" fmla="*/ 619 w 1638"/>
                  <a:gd name="T37" fmla="*/ 763 h 786"/>
                  <a:gd name="T38" fmla="*/ 543 w 1638"/>
                  <a:gd name="T39" fmla="*/ 740 h 786"/>
                  <a:gd name="T40" fmla="*/ 472 w 1638"/>
                  <a:gd name="T41" fmla="*/ 710 h 786"/>
                  <a:gd name="T42" fmla="*/ 403 w 1638"/>
                  <a:gd name="T43" fmla="*/ 674 h 786"/>
                  <a:gd name="T44" fmla="*/ 338 w 1638"/>
                  <a:gd name="T45" fmla="*/ 631 h 786"/>
                  <a:gd name="T46" fmla="*/ 279 w 1638"/>
                  <a:gd name="T47" fmla="*/ 584 h 786"/>
                  <a:gd name="T48" fmla="*/ 223 w 1638"/>
                  <a:gd name="T49" fmla="*/ 530 h 786"/>
                  <a:gd name="T50" fmla="*/ 173 w 1638"/>
                  <a:gd name="T51" fmla="*/ 472 h 786"/>
                  <a:gd name="T52" fmla="*/ 128 w 1638"/>
                  <a:gd name="T53" fmla="*/ 409 h 786"/>
                  <a:gd name="T54" fmla="*/ 89 w 1638"/>
                  <a:gd name="T55" fmla="*/ 342 h 786"/>
                  <a:gd name="T56" fmla="*/ 58 w 1638"/>
                  <a:gd name="T57" fmla="*/ 271 h 786"/>
                  <a:gd name="T58" fmla="*/ 32 w 1638"/>
                  <a:gd name="T59" fmla="*/ 197 h 786"/>
                  <a:gd name="T60" fmla="*/ 14 w 1638"/>
                  <a:gd name="T61" fmla="*/ 120 h 786"/>
                  <a:gd name="T62" fmla="*/ 3 w 1638"/>
                  <a:gd name="T63" fmla="*/ 40 h 786"/>
                  <a:gd name="T64" fmla="*/ 48 w 1638"/>
                  <a:gd name="T65" fmla="*/ 6 h 786"/>
                  <a:gd name="T66" fmla="*/ 146 w 1638"/>
                  <a:gd name="T67" fmla="*/ 18 h 786"/>
                  <a:gd name="T68" fmla="*/ 246 w 1638"/>
                  <a:gd name="T69" fmla="*/ 28 h 786"/>
                  <a:gd name="T70" fmla="*/ 348 w 1638"/>
                  <a:gd name="T71" fmla="*/ 37 h 786"/>
                  <a:gd name="T72" fmla="*/ 452 w 1638"/>
                  <a:gd name="T73" fmla="*/ 44 h 786"/>
                  <a:gd name="T74" fmla="*/ 557 w 1638"/>
                  <a:gd name="T75" fmla="*/ 50 h 786"/>
                  <a:gd name="T76" fmla="*/ 664 w 1638"/>
                  <a:gd name="T77" fmla="*/ 53 h 786"/>
                  <a:gd name="T78" fmla="*/ 774 w 1638"/>
                  <a:gd name="T79" fmla="*/ 56 h 786"/>
                  <a:gd name="T80" fmla="*/ 882 w 1638"/>
                  <a:gd name="T81" fmla="*/ 56 h 786"/>
                  <a:gd name="T82" fmla="*/ 988 w 1638"/>
                  <a:gd name="T83" fmla="*/ 53 h 786"/>
                  <a:gd name="T84" fmla="*/ 1093 w 1638"/>
                  <a:gd name="T85" fmla="*/ 50 h 786"/>
                  <a:gd name="T86" fmla="*/ 1196 w 1638"/>
                  <a:gd name="T87" fmla="*/ 45 h 786"/>
                  <a:gd name="T88" fmla="*/ 1297 w 1638"/>
                  <a:gd name="T89" fmla="*/ 39 h 786"/>
                  <a:gd name="T90" fmla="*/ 1398 w 1638"/>
                  <a:gd name="T91" fmla="*/ 30 h 786"/>
                  <a:gd name="T92" fmla="*/ 1495 w 1638"/>
                  <a:gd name="T93" fmla="*/ 20 h 786"/>
                  <a:gd name="T94" fmla="*/ 1590 w 1638"/>
                  <a:gd name="T95" fmla="*/ 9 h 7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38" h="786">
                    <a:moveTo>
                      <a:pt x="1638" y="2"/>
                    </a:moveTo>
                    <a:lnTo>
                      <a:pt x="1635" y="43"/>
                    </a:lnTo>
                    <a:lnTo>
                      <a:pt x="1630" y="83"/>
                    </a:lnTo>
                    <a:lnTo>
                      <a:pt x="1625" y="122"/>
                    </a:lnTo>
                    <a:lnTo>
                      <a:pt x="1616" y="161"/>
                    </a:lnTo>
                    <a:lnTo>
                      <a:pt x="1605" y="199"/>
                    </a:lnTo>
                    <a:lnTo>
                      <a:pt x="1594" y="237"/>
                    </a:lnTo>
                    <a:lnTo>
                      <a:pt x="1580" y="273"/>
                    </a:lnTo>
                    <a:lnTo>
                      <a:pt x="1564" y="309"/>
                    </a:lnTo>
                    <a:lnTo>
                      <a:pt x="1547" y="344"/>
                    </a:lnTo>
                    <a:lnTo>
                      <a:pt x="1529" y="377"/>
                    </a:lnTo>
                    <a:lnTo>
                      <a:pt x="1508" y="410"/>
                    </a:lnTo>
                    <a:lnTo>
                      <a:pt x="1488" y="442"/>
                    </a:lnTo>
                    <a:lnTo>
                      <a:pt x="1464" y="473"/>
                    </a:lnTo>
                    <a:lnTo>
                      <a:pt x="1440" y="503"/>
                    </a:lnTo>
                    <a:lnTo>
                      <a:pt x="1414" y="531"/>
                    </a:lnTo>
                    <a:lnTo>
                      <a:pt x="1387" y="558"/>
                    </a:lnTo>
                    <a:lnTo>
                      <a:pt x="1359" y="584"/>
                    </a:lnTo>
                    <a:lnTo>
                      <a:pt x="1329" y="609"/>
                    </a:lnTo>
                    <a:lnTo>
                      <a:pt x="1298" y="631"/>
                    </a:lnTo>
                    <a:lnTo>
                      <a:pt x="1268" y="654"/>
                    </a:lnTo>
                    <a:lnTo>
                      <a:pt x="1235" y="674"/>
                    </a:lnTo>
                    <a:lnTo>
                      <a:pt x="1200" y="693"/>
                    </a:lnTo>
                    <a:lnTo>
                      <a:pt x="1166" y="710"/>
                    </a:lnTo>
                    <a:lnTo>
                      <a:pt x="1131" y="726"/>
                    </a:lnTo>
                    <a:lnTo>
                      <a:pt x="1094" y="740"/>
                    </a:lnTo>
                    <a:lnTo>
                      <a:pt x="1057" y="752"/>
                    </a:lnTo>
                    <a:lnTo>
                      <a:pt x="1019" y="763"/>
                    </a:lnTo>
                    <a:lnTo>
                      <a:pt x="980" y="771"/>
                    </a:lnTo>
                    <a:lnTo>
                      <a:pt x="940" y="777"/>
                    </a:lnTo>
                    <a:lnTo>
                      <a:pt x="900" y="783"/>
                    </a:lnTo>
                    <a:lnTo>
                      <a:pt x="861" y="785"/>
                    </a:lnTo>
                    <a:lnTo>
                      <a:pt x="819" y="786"/>
                    </a:lnTo>
                    <a:lnTo>
                      <a:pt x="778" y="785"/>
                    </a:lnTo>
                    <a:lnTo>
                      <a:pt x="737" y="783"/>
                    </a:lnTo>
                    <a:lnTo>
                      <a:pt x="697" y="777"/>
                    </a:lnTo>
                    <a:lnTo>
                      <a:pt x="657" y="771"/>
                    </a:lnTo>
                    <a:lnTo>
                      <a:pt x="619" y="763"/>
                    </a:lnTo>
                    <a:lnTo>
                      <a:pt x="581" y="752"/>
                    </a:lnTo>
                    <a:lnTo>
                      <a:pt x="543" y="740"/>
                    </a:lnTo>
                    <a:lnTo>
                      <a:pt x="507" y="725"/>
                    </a:lnTo>
                    <a:lnTo>
                      <a:pt x="472" y="710"/>
                    </a:lnTo>
                    <a:lnTo>
                      <a:pt x="436" y="693"/>
                    </a:lnTo>
                    <a:lnTo>
                      <a:pt x="403" y="674"/>
                    </a:lnTo>
                    <a:lnTo>
                      <a:pt x="370" y="653"/>
                    </a:lnTo>
                    <a:lnTo>
                      <a:pt x="338" y="631"/>
                    </a:lnTo>
                    <a:lnTo>
                      <a:pt x="308" y="607"/>
                    </a:lnTo>
                    <a:lnTo>
                      <a:pt x="279" y="584"/>
                    </a:lnTo>
                    <a:lnTo>
                      <a:pt x="250" y="557"/>
                    </a:lnTo>
                    <a:lnTo>
                      <a:pt x="223" y="530"/>
                    </a:lnTo>
                    <a:lnTo>
                      <a:pt x="198" y="501"/>
                    </a:lnTo>
                    <a:lnTo>
                      <a:pt x="173" y="472"/>
                    </a:lnTo>
                    <a:lnTo>
                      <a:pt x="150" y="441"/>
                    </a:lnTo>
                    <a:lnTo>
                      <a:pt x="128" y="409"/>
                    </a:lnTo>
                    <a:lnTo>
                      <a:pt x="109" y="376"/>
                    </a:lnTo>
                    <a:lnTo>
                      <a:pt x="89" y="342"/>
                    </a:lnTo>
                    <a:lnTo>
                      <a:pt x="73" y="308"/>
                    </a:lnTo>
                    <a:lnTo>
                      <a:pt x="58" y="271"/>
                    </a:lnTo>
                    <a:lnTo>
                      <a:pt x="44" y="235"/>
                    </a:lnTo>
                    <a:lnTo>
                      <a:pt x="32" y="197"/>
                    </a:lnTo>
                    <a:lnTo>
                      <a:pt x="22" y="159"/>
                    </a:lnTo>
                    <a:lnTo>
                      <a:pt x="14" y="120"/>
                    </a:lnTo>
                    <a:lnTo>
                      <a:pt x="7" y="81"/>
                    </a:lnTo>
                    <a:lnTo>
                      <a:pt x="3" y="40"/>
                    </a:lnTo>
                    <a:lnTo>
                      <a:pt x="0" y="0"/>
                    </a:lnTo>
                    <a:lnTo>
                      <a:pt x="48" y="6"/>
                    </a:lnTo>
                    <a:lnTo>
                      <a:pt x="96" y="12"/>
                    </a:lnTo>
                    <a:lnTo>
                      <a:pt x="146" y="18"/>
                    </a:lnTo>
                    <a:lnTo>
                      <a:pt x="196" y="24"/>
                    </a:lnTo>
                    <a:lnTo>
                      <a:pt x="246" y="28"/>
                    </a:lnTo>
                    <a:lnTo>
                      <a:pt x="297" y="33"/>
                    </a:lnTo>
                    <a:lnTo>
                      <a:pt x="348" y="37"/>
                    </a:lnTo>
                    <a:lnTo>
                      <a:pt x="400" y="41"/>
                    </a:lnTo>
                    <a:lnTo>
                      <a:pt x="452" y="44"/>
                    </a:lnTo>
                    <a:lnTo>
                      <a:pt x="505" y="48"/>
                    </a:lnTo>
                    <a:lnTo>
                      <a:pt x="557" y="50"/>
                    </a:lnTo>
                    <a:lnTo>
                      <a:pt x="611" y="52"/>
                    </a:lnTo>
                    <a:lnTo>
                      <a:pt x="664" y="53"/>
                    </a:lnTo>
                    <a:lnTo>
                      <a:pt x="719" y="55"/>
                    </a:lnTo>
                    <a:lnTo>
                      <a:pt x="774" y="56"/>
                    </a:lnTo>
                    <a:lnTo>
                      <a:pt x="829" y="56"/>
                    </a:lnTo>
                    <a:lnTo>
                      <a:pt x="882" y="56"/>
                    </a:lnTo>
                    <a:lnTo>
                      <a:pt x="936" y="55"/>
                    </a:lnTo>
                    <a:lnTo>
                      <a:pt x="988" y="53"/>
                    </a:lnTo>
                    <a:lnTo>
                      <a:pt x="1041" y="52"/>
                    </a:lnTo>
                    <a:lnTo>
                      <a:pt x="1093" y="50"/>
                    </a:lnTo>
                    <a:lnTo>
                      <a:pt x="1145" y="48"/>
                    </a:lnTo>
                    <a:lnTo>
                      <a:pt x="1196" y="45"/>
                    </a:lnTo>
                    <a:lnTo>
                      <a:pt x="1247" y="42"/>
                    </a:lnTo>
                    <a:lnTo>
                      <a:pt x="1297" y="39"/>
                    </a:lnTo>
                    <a:lnTo>
                      <a:pt x="1348" y="34"/>
                    </a:lnTo>
                    <a:lnTo>
                      <a:pt x="1398" y="30"/>
                    </a:lnTo>
                    <a:lnTo>
                      <a:pt x="1447" y="25"/>
                    </a:lnTo>
                    <a:lnTo>
                      <a:pt x="1495" y="20"/>
                    </a:lnTo>
                    <a:lnTo>
                      <a:pt x="1544" y="15"/>
                    </a:lnTo>
                    <a:lnTo>
                      <a:pt x="1590" y="9"/>
                    </a:lnTo>
                    <a:lnTo>
                      <a:pt x="1638" y="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bg1">
                      <a:alpha val="45000"/>
                    </a:schemeClr>
                  </a:gs>
                  <a:gs pos="0">
                    <a:schemeClr val="bg1">
                      <a:alpha val="20000"/>
                    </a:schemeClr>
                  </a:gs>
                </a:gsLst>
                <a:lin ang="54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5" name="Group 124">
              <a:extLst>
                <a:ext uri="{FF2B5EF4-FFF2-40B4-BE49-F238E27FC236}">
                  <a16:creationId xmlns="" xmlns:a16="http://schemas.microsoft.com/office/drawing/2014/main" id="{D479E23D-ECE8-4129-94E9-B875388FB6AD}"/>
                </a:ext>
              </a:extLst>
            </p:cNvPr>
            <p:cNvGrpSpPr/>
            <p:nvPr/>
          </p:nvGrpSpPr>
          <p:grpSpPr>
            <a:xfrm>
              <a:off x="1589658" y="1527233"/>
              <a:ext cx="1293201" cy="3722323"/>
              <a:chOff x="3000179" y="211125"/>
              <a:chExt cx="1292141" cy="3719266"/>
            </a:xfrm>
          </p:grpSpPr>
          <p:sp>
            <p:nvSpPr>
              <p:cNvPr id="126" name="Freeform 26">
                <a:extLst>
                  <a:ext uri="{FF2B5EF4-FFF2-40B4-BE49-F238E27FC236}">
                    <a16:creationId xmlns="" xmlns:a16="http://schemas.microsoft.com/office/drawing/2014/main" id="{DADAC141-FF61-47BD-81A7-D76C1010D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276" y="211125"/>
                <a:ext cx="1254044" cy="3719266"/>
              </a:xfrm>
              <a:custGeom>
                <a:avLst/>
                <a:gdLst>
                  <a:gd name="T0" fmla="*/ 0 w 4741"/>
                  <a:gd name="T1" fmla="*/ 0 h 14059"/>
                  <a:gd name="T2" fmla="*/ 3656 w 4741"/>
                  <a:gd name="T3" fmla="*/ 0 h 14059"/>
                  <a:gd name="T4" fmla="*/ 3712 w 4741"/>
                  <a:gd name="T5" fmla="*/ 1 h 14059"/>
                  <a:gd name="T6" fmla="*/ 3767 w 4741"/>
                  <a:gd name="T7" fmla="*/ 4 h 14059"/>
                  <a:gd name="T8" fmla="*/ 3820 w 4741"/>
                  <a:gd name="T9" fmla="*/ 12 h 14059"/>
                  <a:gd name="T10" fmla="*/ 3874 w 4741"/>
                  <a:gd name="T11" fmla="*/ 22 h 14059"/>
                  <a:gd name="T12" fmla="*/ 3926 w 4741"/>
                  <a:gd name="T13" fmla="*/ 34 h 14059"/>
                  <a:gd name="T14" fmla="*/ 3978 w 4741"/>
                  <a:gd name="T15" fmla="*/ 49 h 14059"/>
                  <a:gd name="T16" fmla="*/ 4028 w 4741"/>
                  <a:gd name="T17" fmla="*/ 66 h 14059"/>
                  <a:gd name="T18" fmla="*/ 4077 w 4741"/>
                  <a:gd name="T19" fmla="*/ 85 h 14059"/>
                  <a:gd name="T20" fmla="*/ 4125 w 4741"/>
                  <a:gd name="T21" fmla="*/ 107 h 14059"/>
                  <a:gd name="T22" fmla="*/ 4172 w 4741"/>
                  <a:gd name="T23" fmla="*/ 131 h 14059"/>
                  <a:gd name="T24" fmla="*/ 4217 w 4741"/>
                  <a:gd name="T25" fmla="*/ 157 h 14059"/>
                  <a:gd name="T26" fmla="*/ 4262 w 4741"/>
                  <a:gd name="T27" fmla="*/ 186 h 14059"/>
                  <a:gd name="T28" fmla="*/ 4304 w 4741"/>
                  <a:gd name="T29" fmla="*/ 215 h 14059"/>
                  <a:gd name="T30" fmla="*/ 4345 w 4741"/>
                  <a:gd name="T31" fmla="*/ 247 h 14059"/>
                  <a:gd name="T32" fmla="*/ 4385 w 4741"/>
                  <a:gd name="T33" fmla="*/ 281 h 14059"/>
                  <a:gd name="T34" fmla="*/ 4422 w 4741"/>
                  <a:gd name="T35" fmla="*/ 318 h 14059"/>
                  <a:gd name="T36" fmla="*/ 4458 w 4741"/>
                  <a:gd name="T37" fmla="*/ 356 h 14059"/>
                  <a:gd name="T38" fmla="*/ 4492 w 4741"/>
                  <a:gd name="T39" fmla="*/ 395 h 14059"/>
                  <a:gd name="T40" fmla="*/ 4525 w 4741"/>
                  <a:gd name="T41" fmla="*/ 436 h 14059"/>
                  <a:gd name="T42" fmla="*/ 4555 w 4741"/>
                  <a:gd name="T43" fmla="*/ 479 h 14059"/>
                  <a:gd name="T44" fmla="*/ 4583 w 4741"/>
                  <a:gd name="T45" fmla="*/ 523 h 14059"/>
                  <a:gd name="T46" fmla="*/ 4609 w 4741"/>
                  <a:gd name="T47" fmla="*/ 568 h 14059"/>
                  <a:gd name="T48" fmla="*/ 4633 w 4741"/>
                  <a:gd name="T49" fmla="*/ 614 h 14059"/>
                  <a:gd name="T50" fmla="*/ 4655 w 4741"/>
                  <a:gd name="T51" fmla="*/ 662 h 14059"/>
                  <a:gd name="T52" fmla="*/ 4675 w 4741"/>
                  <a:gd name="T53" fmla="*/ 712 h 14059"/>
                  <a:gd name="T54" fmla="*/ 4692 w 4741"/>
                  <a:gd name="T55" fmla="*/ 763 h 14059"/>
                  <a:gd name="T56" fmla="*/ 4706 w 4741"/>
                  <a:gd name="T57" fmla="*/ 814 h 14059"/>
                  <a:gd name="T58" fmla="*/ 4719 w 4741"/>
                  <a:gd name="T59" fmla="*/ 866 h 14059"/>
                  <a:gd name="T60" fmla="*/ 4728 w 4741"/>
                  <a:gd name="T61" fmla="*/ 919 h 14059"/>
                  <a:gd name="T62" fmla="*/ 4735 w 4741"/>
                  <a:gd name="T63" fmla="*/ 973 h 14059"/>
                  <a:gd name="T64" fmla="*/ 4740 w 4741"/>
                  <a:gd name="T65" fmla="*/ 1028 h 14059"/>
                  <a:gd name="T66" fmla="*/ 4741 w 4741"/>
                  <a:gd name="T67" fmla="*/ 1084 h 14059"/>
                  <a:gd name="T68" fmla="*/ 4741 w 4741"/>
                  <a:gd name="T69" fmla="*/ 14059 h 14059"/>
                  <a:gd name="T70" fmla="*/ 0 w 4741"/>
                  <a:gd name="T71" fmla="*/ 0 h 140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41" h="14059">
                    <a:moveTo>
                      <a:pt x="0" y="0"/>
                    </a:moveTo>
                    <a:lnTo>
                      <a:pt x="3656" y="0"/>
                    </a:lnTo>
                    <a:lnTo>
                      <a:pt x="3712" y="1"/>
                    </a:lnTo>
                    <a:lnTo>
                      <a:pt x="3767" y="4"/>
                    </a:lnTo>
                    <a:lnTo>
                      <a:pt x="3820" y="12"/>
                    </a:lnTo>
                    <a:lnTo>
                      <a:pt x="3874" y="22"/>
                    </a:lnTo>
                    <a:lnTo>
                      <a:pt x="3926" y="34"/>
                    </a:lnTo>
                    <a:lnTo>
                      <a:pt x="3978" y="49"/>
                    </a:lnTo>
                    <a:lnTo>
                      <a:pt x="4028" y="66"/>
                    </a:lnTo>
                    <a:lnTo>
                      <a:pt x="4077" y="85"/>
                    </a:lnTo>
                    <a:lnTo>
                      <a:pt x="4125" y="107"/>
                    </a:lnTo>
                    <a:lnTo>
                      <a:pt x="4172" y="131"/>
                    </a:lnTo>
                    <a:lnTo>
                      <a:pt x="4217" y="157"/>
                    </a:lnTo>
                    <a:lnTo>
                      <a:pt x="4262" y="186"/>
                    </a:lnTo>
                    <a:lnTo>
                      <a:pt x="4304" y="215"/>
                    </a:lnTo>
                    <a:lnTo>
                      <a:pt x="4345" y="247"/>
                    </a:lnTo>
                    <a:lnTo>
                      <a:pt x="4385" y="281"/>
                    </a:lnTo>
                    <a:lnTo>
                      <a:pt x="4422" y="318"/>
                    </a:lnTo>
                    <a:lnTo>
                      <a:pt x="4458" y="356"/>
                    </a:lnTo>
                    <a:lnTo>
                      <a:pt x="4492" y="395"/>
                    </a:lnTo>
                    <a:lnTo>
                      <a:pt x="4525" y="436"/>
                    </a:lnTo>
                    <a:lnTo>
                      <a:pt x="4555" y="479"/>
                    </a:lnTo>
                    <a:lnTo>
                      <a:pt x="4583" y="523"/>
                    </a:lnTo>
                    <a:lnTo>
                      <a:pt x="4609" y="568"/>
                    </a:lnTo>
                    <a:lnTo>
                      <a:pt x="4633" y="614"/>
                    </a:lnTo>
                    <a:lnTo>
                      <a:pt x="4655" y="662"/>
                    </a:lnTo>
                    <a:lnTo>
                      <a:pt x="4675" y="712"/>
                    </a:lnTo>
                    <a:lnTo>
                      <a:pt x="4692" y="763"/>
                    </a:lnTo>
                    <a:lnTo>
                      <a:pt x="4706" y="814"/>
                    </a:lnTo>
                    <a:lnTo>
                      <a:pt x="4719" y="866"/>
                    </a:lnTo>
                    <a:lnTo>
                      <a:pt x="4728" y="919"/>
                    </a:lnTo>
                    <a:lnTo>
                      <a:pt x="4735" y="973"/>
                    </a:lnTo>
                    <a:lnTo>
                      <a:pt x="4740" y="1028"/>
                    </a:lnTo>
                    <a:lnTo>
                      <a:pt x="4741" y="1084"/>
                    </a:lnTo>
                    <a:lnTo>
                      <a:pt x="4741" y="14059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65000">
                    <a:schemeClr val="bg1">
                      <a:alpha val="0"/>
                    </a:schemeClr>
                  </a:gs>
                  <a:gs pos="0">
                    <a:schemeClr val="bg1">
                      <a:alpha val="5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27">
                <a:extLst>
                  <a:ext uri="{FF2B5EF4-FFF2-40B4-BE49-F238E27FC236}">
                    <a16:creationId xmlns="" xmlns:a16="http://schemas.microsoft.com/office/drawing/2014/main" id="{4EDE059F-FC5F-49A2-B06A-D89E2EE97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179" y="531778"/>
                <a:ext cx="430185" cy="88894"/>
              </a:xfrm>
              <a:custGeom>
                <a:avLst/>
                <a:gdLst>
                  <a:gd name="T0" fmla="*/ 1456 w 1626"/>
                  <a:gd name="T1" fmla="*/ 0 h 338"/>
                  <a:gd name="T2" fmla="*/ 1490 w 1626"/>
                  <a:gd name="T3" fmla="*/ 3 h 338"/>
                  <a:gd name="T4" fmla="*/ 1522 w 1626"/>
                  <a:gd name="T5" fmla="*/ 12 h 338"/>
                  <a:gd name="T6" fmla="*/ 1550 w 1626"/>
                  <a:gd name="T7" fmla="*/ 28 h 338"/>
                  <a:gd name="T8" fmla="*/ 1576 w 1626"/>
                  <a:gd name="T9" fmla="*/ 49 h 338"/>
                  <a:gd name="T10" fmla="*/ 1597 w 1626"/>
                  <a:gd name="T11" fmla="*/ 74 h 338"/>
                  <a:gd name="T12" fmla="*/ 1612 w 1626"/>
                  <a:gd name="T13" fmla="*/ 104 h 338"/>
                  <a:gd name="T14" fmla="*/ 1622 w 1626"/>
                  <a:gd name="T15" fmla="*/ 135 h 338"/>
                  <a:gd name="T16" fmla="*/ 1626 w 1626"/>
                  <a:gd name="T17" fmla="*/ 169 h 338"/>
                  <a:gd name="T18" fmla="*/ 1625 w 1626"/>
                  <a:gd name="T19" fmla="*/ 187 h 338"/>
                  <a:gd name="T20" fmla="*/ 1618 w 1626"/>
                  <a:gd name="T21" fmla="*/ 220 h 338"/>
                  <a:gd name="T22" fmla="*/ 1605 w 1626"/>
                  <a:gd name="T23" fmla="*/ 249 h 338"/>
                  <a:gd name="T24" fmla="*/ 1587 w 1626"/>
                  <a:gd name="T25" fmla="*/ 277 h 338"/>
                  <a:gd name="T26" fmla="*/ 1564 w 1626"/>
                  <a:gd name="T27" fmla="*/ 300 h 338"/>
                  <a:gd name="T28" fmla="*/ 1537 w 1626"/>
                  <a:gd name="T29" fmla="*/ 318 h 338"/>
                  <a:gd name="T30" fmla="*/ 1506 w 1626"/>
                  <a:gd name="T31" fmla="*/ 330 h 338"/>
                  <a:gd name="T32" fmla="*/ 1474 w 1626"/>
                  <a:gd name="T33" fmla="*/ 337 h 338"/>
                  <a:gd name="T34" fmla="*/ 170 w 1626"/>
                  <a:gd name="T35" fmla="*/ 338 h 338"/>
                  <a:gd name="T36" fmla="*/ 136 w 1626"/>
                  <a:gd name="T37" fmla="*/ 335 h 338"/>
                  <a:gd name="T38" fmla="*/ 104 w 1626"/>
                  <a:gd name="T39" fmla="*/ 325 h 338"/>
                  <a:gd name="T40" fmla="*/ 76 w 1626"/>
                  <a:gd name="T41" fmla="*/ 310 h 338"/>
                  <a:gd name="T42" fmla="*/ 51 w 1626"/>
                  <a:gd name="T43" fmla="*/ 288 h 338"/>
                  <a:gd name="T44" fmla="*/ 30 w 1626"/>
                  <a:gd name="T45" fmla="*/ 263 h 338"/>
                  <a:gd name="T46" fmla="*/ 14 w 1626"/>
                  <a:gd name="T47" fmla="*/ 235 h 338"/>
                  <a:gd name="T48" fmla="*/ 4 w 1626"/>
                  <a:gd name="T49" fmla="*/ 203 h 338"/>
                  <a:gd name="T50" fmla="*/ 0 w 1626"/>
                  <a:gd name="T51" fmla="*/ 169 h 338"/>
                  <a:gd name="T52" fmla="*/ 1 w 1626"/>
                  <a:gd name="T53" fmla="*/ 151 h 338"/>
                  <a:gd name="T54" fmla="*/ 8 w 1626"/>
                  <a:gd name="T55" fmla="*/ 118 h 338"/>
                  <a:gd name="T56" fmla="*/ 21 w 1626"/>
                  <a:gd name="T57" fmla="*/ 89 h 338"/>
                  <a:gd name="T58" fmla="*/ 39 w 1626"/>
                  <a:gd name="T59" fmla="*/ 61 h 338"/>
                  <a:gd name="T60" fmla="*/ 62 w 1626"/>
                  <a:gd name="T61" fmla="*/ 39 h 338"/>
                  <a:gd name="T62" fmla="*/ 89 w 1626"/>
                  <a:gd name="T63" fmla="*/ 20 h 338"/>
                  <a:gd name="T64" fmla="*/ 120 w 1626"/>
                  <a:gd name="T65" fmla="*/ 7 h 338"/>
                  <a:gd name="T66" fmla="*/ 153 w 1626"/>
                  <a:gd name="T67" fmla="*/ 1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26" h="338">
                    <a:moveTo>
                      <a:pt x="170" y="0"/>
                    </a:moveTo>
                    <a:lnTo>
                      <a:pt x="1456" y="0"/>
                    </a:lnTo>
                    <a:lnTo>
                      <a:pt x="1474" y="1"/>
                    </a:lnTo>
                    <a:lnTo>
                      <a:pt x="1490" y="3"/>
                    </a:lnTo>
                    <a:lnTo>
                      <a:pt x="1506" y="7"/>
                    </a:lnTo>
                    <a:lnTo>
                      <a:pt x="1522" y="12"/>
                    </a:lnTo>
                    <a:lnTo>
                      <a:pt x="1537" y="20"/>
                    </a:lnTo>
                    <a:lnTo>
                      <a:pt x="1550" y="28"/>
                    </a:lnTo>
                    <a:lnTo>
                      <a:pt x="1564" y="39"/>
                    </a:lnTo>
                    <a:lnTo>
                      <a:pt x="1576" y="49"/>
                    </a:lnTo>
                    <a:lnTo>
                      <a:pt x="1587" y="61"/>
                    </a:lnTo>
                    <a:lnTo>
                      <a:pt x="1597" y="74"/>
                    </a:lnTo>
                    <a:lnTo>
                      <a:pt x="1605" y="89"/>
                    </a:lnTo>
                    <a:lnTo>
                      <a:pt x="1612" y="104"/>
                    </a:lnTo>
                    <a:lnTo>
                      <a:pt x="1618" y="118"/>
                    </a:lnTo>
                    <a:lnTo>
                      <a:pt x="1622" y="135"/>
                    </a:lnTo>
                    <a:lnTo>
                      <a:pt x="1625" y="151"/>
                    </a:lnTo>
                    <a:lnTo>
                      <a:pt x="1626" y="169"/>
                    </a:lnTo>
                    <a:lnTo>
                      <a:pt x="1626" y="169"/>
                    </a:lnTo>
                    <a:lnTo>
                      <a:pt x="1625" y="187"/>
                    </a:lnTo>
                    <a:lnTo>
                      <a:pt x="1622" y="203"/>
                    </a:lnTo>
                    <a:lnTo>
                      <a:pt x="1618" y="220"/>
                    </a:lnTo>
                    <a:lnTo>
                      <a:pt x="1612" y="235"/>
                    </a:lnTo>
                    <a:lnTo>
                      <a:pt x="1605" y="249"/>
                    </a:lnTo>
                    <a:lnTo>
                      <a:pt x="1597" y="263"/>
                    </a:lnTo>
                    <a:lnTo>
                      <a:pt x="1587" y="277"/>
                    </a:lnTo>
                    <a:lnTo>
                      <a:pt x="1576" y="288"/>
                    </a:lnTo>
                    <a:lnTo>
                      <a:pt x="1564" y="300"/>
                    </a:lnTo>
                    <a:lnTo>
                      <a:pt x="1550" y="310"/>
                    </a:lnTo>
                    <a:lnTo>
                      <a:pt x="1537" y="318"/>
                    </a:lnTo>
                    <a:lnTo>
                      <a:pt x="1522" y="325"/>
                    </a:lnTo>
                    <a:lnTo>
                      <a:pt x="1506" y="330"/>
                    </a:lnTo>
                    <a:lnTo>
                      <a:pt x="1490" y="335"/>
                    </a:lnTo>
                    <a:lnTo>
                      <a:pt x="1474" y="337"/>
                    </a:lnTo>
                    <a:lnTo>
                      <a:pt x="1456" y="338"/>
                    </a:lnTo>
                    <a:lnTo>
                      <a:pt x="170" y="338"/>
                    </a:lnTo>
                    <a:lnTo>
                      <a:pt x="153" y="337"/>
                    </a:lnTo>
                    <a:lnTo>
                      <a:pt x="136" y="335"/>
                    </a:lnTo>
                    <a:lnTo>
                      <a:pt x="120" y="330"/>
                    </a:lnTo>
                    <a:lnTo>
                      <a:pt x="104" y="325"/>
                    </a:lnTo>
                    <a:lnTo>
                      <a:pt x="89" y="318"/>
                    </a:lnTo>
                    <a:lnTo>
                      <a:pt x="76" y="310"/>
                    </a:lnTo>
                    <a:lnTo>
                      <a:pt x="62" y="300"/>
                    </a:lnTo>
                    <a:lnTo>
                      <a:pt x="51" y="288"/>
                    </a:lnTo>
                    <a:lnTo>
                      <a:pt x="39" y="277"/>
                    </a:lnTo>
                    <a:lnTo>
                      <a:pt x="30" y="263"/>
                    </a:lnTo>
                    <a:lnTo>
                      <a:pt x="21" y="249"/>
                    </a:lnTo>
                    <a:lnTo>
                      <a:pt x="14" y="235"/>
                    </a:lnTo>
                    <a:lnTo>
                      <a:pt x="8" y="220"/>
                    </a:lnTo>
                    <a:lnTo>
                      <a:pt x="4" y="203"/>
                    </a:lnTo>
                    <a:lnTo>
                      <a:pt x="1" y="18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1" y="151"/>
                    </a:lnTo>
                    <a:lnTo>
                      <a:pt x="4" y="135"/>
                    </a:lnTo>
                    <a:lnTo>
                      <a:pt x="8" y="118"/>
                    </a:lnTo>
                    <a:lnTo>
                      <a:pt x="14" y="104"/>
                    </a:lnTo>
                    <a:lnTo>
                      <a:pt x="21" y="89"/>
                    </a:lnTo>
                    <a:lnTo>
                      <a:pt x="30" y="74"/>
                    </a:lnTo>
                    <a:lnTo>
                      <a:pt x="39" y="61"/>
                    </a:lnTo>
                    <a:lnTo>
                      <a:pt x="51" y="49"/>
                    </a:lnTo>
                    <a:lnTo>
                      <a:pt x="62" y="39"/>
                    </a:lnTo>
                    <a:lnTo>
                      <a:pt x="76" y="28"/>
                    </a:lnTo>
                    <a:lnTo>
                      <a:pt x="89" y="20"/>
                    </a:lnTo>
                    <a:lnTo>
                      <a:pt x="104" y="12"/>
                    </a:lnTo>
                    <a:lnTo>
                      <a:pt x="120" y="7"/>
                    </a:lnTo>
                    <a:lnTo>
                      <a:pt x="136" y="3"/>
                    </a:lnTo>
                    <a:lnTo>
                      <a:pt x="153" y="1"/>
                    </a:lnTo>
                    <a:lnTo>
                      <a:pt x="170" y="0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60606"/>
                  </a:gs>
                  <a:gs pos="62000">
                    <a:srgbClr val="3C3C3C"/>
                  </a:gs>
                  <a:gs pos="45000">
                    <a:schemeClr val="tx1">
                      <a:lumMod val="75000"/>
                      <a:lumOff val="25000"/>
                    </a:schemeClr>
                  </a:gs>
                  <a:gs pos="0">
                    <a:schemeClr val="tx1"/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28">
                <a:extLst>
                  <a:ext uri="{FF2B5EF4-FFF2-40B4-BE49-F238E27FC236}">
                    <a16:creationId xmlns="" xmlns:a16="http://schemas.microsoft.com/office/drawing/2014/main" id="{C1976A71-73A2-4347-BBEB-DE6B0AE81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576" y="546063"/>
                <a:ext cx="379388" cy="52385"/>
              </a:xfrm>
              <a:custGeom>
                <a:avLst/>
                <a:gdLst>
                  <a:gd name="T0" fmla="*/ 1360 w 1434"/>
                  <a:gd name="T1" fmla="*/ 0 h 200"/>
                  <a:gd name="T2" fmla="*/ 1375 w 1434"/>
                  <a:gd name="T3" fmla="*/ 3 h 200"/>
                  <a:gd name="T4" fmla="*/ 1388 w 1434"/>
                  <a:gd name="T5" fmla="*/ 6 h 200"/>
                  <a:gd name="T6" fmla="*/ 1401 w 1434"/>
                  <a:gd name="T7" fmla="*/ 13 h 200"/>
                  <a:gd name="T8" fmla="*/ 1412 w 1434"/>
                  <a:gd name="T9" fmla="*/ 22 h 200"/>
                  <a:gd name="T10" fmla="*/ 1421 w 1434"/>
                  <a:gd name="T11" fmla="*/ 33 h 200"/>
                  <a:gd name="T12" fmla="*/ 1428 w 1434"/>
                  <a:gd name="T13" fmla="*/ 46 h 200"/>
                  <a:gd name="T14" fmla="*/ 1433 w 1434"/>
                  <a:gd name="T15" fmla="*/ 60 h 200"/>
                  <a:gd name="T16" fmla="*/ 1434 w 1434"/>
                  <a:gd name="T17" fmla="*/ 75 h 200"/>
                  <a:gd name="T18" fmla="*/ 1434 w 1434"/>
                  <a:gd name="T19" fmla="*/ 134 h 200"/>
                  <a:gd name="T20" fmla="*/ 1430 w 1434"/>
                  <a:gd name="T21" fmla="*/ 147 h 200"/>
                  <a:gd name="T22" fmla="*/ 1425 w 1434"/>
                  <a:gd name="T23" fmla="*/ 161 h 200"/>
                  <a:gd name="T24" fmla="*/ 1417 w 1434"/>
                  <a:gd name="T25" fmla="*/ 172 h 200"/>
                  <a:gd name="T26" fmla="*/ 1407 w 1434"/>
                  <a:gd name="T27" fmla="*/ 183 h 200"/>
                  <a:gd name="T28" fmla="*/ 1395 w 1434"/>
                  <a:gd name="T29" fmla="*/ 191 h 200"/>
                  <a:gd name="T30" fmla="*/ 1381 w 1434"/>
                  <a:gd name="T31" fmla="*/ 196 h 200"/>
                  <a:gd name="T32" fmla="*/ 1367 w 1434"/>
                  <a:gd name="T33" fmla="*/ 200 h 200"/>
                  <a:gd name="T34" fmla="*/ 75 w 1434"/>
                  <a:gd name="T35" fmla="*/ 200 h 200"/>
                  <a:gd name="T36" fmla="*/ 59 w 1434"/>
                  <a:gd name="T37" fmla="*/ 199 h 200"/>
                  <a:gd name="T38" fmla="*/ 46 w 1434"/>
                  <a:gd name="T39" fmla="*/ 194 h 200"/>
                  <a:gd name="T40" fmla="*/ 33 w 1434"/>
                  <a:gd name="T41" fmla="*/ 187 h 200"/>
                  <a:gd name="T42" fmla="*/ 22 w 1434"/>
                  <a:gd name="T43" fmla="*/ 178 h 200"/>
                  <a:gd name="T44" fmla="*/ 13 w 1434"/>
                  <a:gd name="T45" fmla="*/ 167 h 200"/>
                  <a:gd name="T46" fmla="*/ 6 w 1434"/>
                  <a:gd name="T47" fmla="*/ 154 h 200"/>
                  <a:gd name="T48" fmla="*/ 2 w 1434"/>
                  <a:gd name="T49" fmla="*/ 140 h 200"/>
                  <a:gd name="T50" fmla="*/ 0 w 1434"/>
                  <a:gd name="T51" fmla="*/ 126 h 200"/>
                  <a:gd name="T52" fmla="*/ 1 w 1434"/>
                  <a:gd name="T53" fmla="*/ 68 h 200"/>
                  <a:gd name="T54" fmla="*/ 4 w 1434"/>
                  <a:gd name="T55" fmla="*/ 53 h 200"/>
                  <a:gd name="T56" fmla="*/ 9 w 1434"/>
                  <a:gd name="T57" fmla="*/ 39 h 200"/>
                  <a:gd name="T58" fmla="*/ 17 w 1434"/>
                  <a:gd name="T59" fmla="*/ 28 h 200"/>
                  <a:gd name="T60" fmla="*/ 28 w 1434"/>
                  <a:gd name="T61" fmla="*/ 17 h 200"/>
                  <a:gd name="T62" fmla="*/ 40 w 1434"/>
                  <a:gd name="T63" fmla="*/ 9 h 200"/>
                  <a:gd name="T64" fmla="*/ 53 w 1434"/>
                  <a:gd name="T65" fmla="*/ 4 h 200"/>
                  <a:gd name="T66" fmla="*/ 67 w 1434"/>
                  <a:gd name="T67" fmla="*/ 1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34" h="200">
                    <a:moveTo>
                      <a:pt x="75" y="0"/>
                    </a:moveTo>
                    <a:lnTo>
                      <a:pt x="1360" y="0"/>
                    </a:lnTo>
                    <a:lnTo>
                      <a:pt x="1367" y="1"/>
                    </a:lnTo>
                    <a:lnTo>
                      <a:pt x="1375" y="3"/>
                    </a:lnTo>
                    <a:lnTo>
                      <a:pt x="1381" y="4"/>
                    </a:lnTo>
                    <a:lnTo>
                      <a:pt x="1388" y="6"/>
                    </a:lnTo>
                    <a:lnTo>
                      <a:pt x="1395" y="9"/>
                    </a:lnTo>
                    <a:lnTo>
                      <a:pt x="1401" y="13"/>
                    </a:lnTo>
                    <a:lnTo>
                      <a:pt x="1407" y="17"/>
                    </a:lnTo>
                    <a:lnTo>
                      <a:pt x="1412" y="22"/>
                    </a:lnTo>
                    <a:lnTo>
                      <a:pt x="1417" y="28"/>
                    </a:lnTo>
                    <a:lnTo>
                      <a:pt x="1421" y="33"/>
                    </a:lnTo>
                    <a:lnTo>
                      <a:pt x="1425" y="39"/>
                    </a:lnTo>
                    <a:lnTo>
                      <a:pt x="1428" y="46"/>
                    </a:lnTo>
                    <a:lnTo>
                      <a:pt x="1430" y="53"/>
                    </a:lnTo>
                    <a:lnTo>
                      <a:pt x="1433" y="60"/>
                    </a:lnTo>
                    <a:lnTo>
                      <a:pt x="1434" y="68"/>
                    </a:lnTo>
                    <a:lnTo>
                      <a:pt x="1434" y="75"/>
                    </a:lnTo>
                    <a:lnTo>
                      <a:pt x="1434" y="126"/>
                    </a:lnTo>
                    <a:lnTo>
                      <a:pt x="1434" y="134"/>
                    </a:lnTo>
                    <a:lnTo>
                      <a:pt x="1433" y="140"/>
                    </a:lnTo>
                    <a:lnTo>
                      <a:pt x="1430" y="147"/>
                    </a:lnTo>
                    <a:lnTo>
                      <a:pt x="1428" y="154"/>
                    </a:lnTo>
                    <a:lnTo>
                      <a:pt x="1425" y="161"/>
                    </a:lnTo>
                    <a:lnTo>
                      <a:pt x="1421" y="167"/>
                    </a:lnTo>
                    <a:lnTo>
                      <a:pt x="1417" y="172"/>
                    </a:lnTo>
                    <a:lnTo>
                      <a:pt x="1412" y="178"/>
                    </a:lnTo>
                    <a:lnTo>
                      <a:pt x="1407" y="183"/>
                    </a:lnTo>
                    <a:lnTo>
                      <a:pt x="1401" y="187"/>
                    </a:lnTo>
                    <a:lnTo>
                      <a:pt x="1395" y="191"/>
                    </a:lnTo>
                    <a:lnTo>
                      <a:pt x="1388" y="194"/>
                    </a:lnTo>
                    <a:lnTo>
                      <a:pt x="1381" y="196"/>
                    </a:lnTo>
                    <a:lnTo>
                      <a:pt x="1375" y="199"/>
                    </a:lnTo>
                    <a:lnTo>
                      <a:pt x="1367" y="200"/>
                    </a:lnTo>
                    <a:lnTo>
                      <a:pt x="1360" y="200"/>
                    </a:lnTo>
                    <a:lnTo>
                      <a:pt x="75" y="200"/>
                    </a:lnTo>
                    <a:lnTo>
                      <a:pt x="67" y="200"/>
                    </a:lnTo>
                    <a:lnTo>
                      <a:pt x="59" y="199"/>
                    </a:lnTo>
                    <a:lnTo>
                      <a:pt x="53" y="196"/>
                    </a:lnTo>
                    <a:lnTo>
                      <a:pt x="46" y="194"/>
                    </a:lnTo>
                    <a:lnTo>
                      <a:pt x="40" y="191"/>
                    </a:lnTo>
                    <a:lnTo>
                      <a:pt x="33" y="187"/>
                    </a:lnTo>
                    <a:lnTo>
                      <a:pt x="28" y="183"/>
                    </a:lnTo>
                    <a:lnTo>
                      <a:pt x="22" y="178"/>
                    </a:lnTo>
                    <a:lnTo>
                      <a:pt x="17" y="172"/>
                    </a:lnTo>
                    <a:lnTo>
                      <a:pt x="13" y="167"/>
                    </a:lnTo>
                    <a:lnTo>
                      <a:pt x="9" y="161"/>
                    </a:lnTo>
                    <a:lnTo>
                      <a:pt x="6" y="154"/>
                    </a:lnTo>
                    <a:lnTo>
                      <a:pt x="4" y="147"/>
                    </a:lnTo>
                    <a:lnTo>
                      <a:pt x="2" y="140"/>
                    </a:lnTo>
                    <a:lnTo>
                      <a:pt x="1" y="134"/>
                    </a:lnTo>
                    <a:lnTo>
                      <a:pt x="0" y="126"/>
                    </a:lnTo>
                    <a:lnTo>
                      <a:pt x="0" y="75"/>
                    </a:lnTo>
                    <a:lnTo>
                      <a:pt x="1" y="68"/>
                    </a:lnTo>
                    <a:lnTo>
                      <a:pt x="2" y="60"/>
                    </a:lnTo>
                    <a:lnTo>
                      <a:pt x="4" y="53"/>
                    </a:lnTo>
                    <a:lnTo>
                      <a:pt x="6" y="46"/>
                    </a:lnTo>
                    <a:lnTo>
                      <a:pt x="9" y="39"/>
                    </a:lnTo>
                    <a:lnTo>
                      <a:pt x="13" y="33"/>
                    </a:lnTo>
                    <a:lnTo>
                      <a:pt x="17" y="28"/>
                    </a:lnTo>
                    <a:lnTo>
                      <a:pt x="22" y="22"/>
                    </a:lnTo>
                    <a:lnTo>
                      <a:pt x="28" y="17"/>
                    </a:lnTo>
                    <a:lnTo>
                      <a:pt x="33" y="13"/>
                    </a:lnTo>
                    <a:lnTo>
                      <a:pt x="40" y="9"/>
                    </a:lnTo>
                    <a:lnTo>
                      <a:pt x="46" y="6"/>
                    </a:lnTo>
                    <a:lnTo>
                      <a:pt x="53" y="4"/>
                    </a:lnTo>
                    <a:lnTo>
                      <a:pt x="59" y="3"/>
                    </a:lnTo>
                    <a:lnTo>
                      <a:pt x="67" y="1"/>
                    </a:lnTo>
                    <a:lnTo>
                      <a:pt x="75" y="0"/>
                    </a:lnTo>
                    <a:close/>
                  </a:path>
                </a:pathLst>
              </a:custGeom>
              <a:pattFill prst="pct60">
                <a:fgClr>
                  <a:schemeClr val="tx1">
                    <a:lumMod val="65000"/>
                    <a:lumOff val="35000"/>
                  </a:schemeClr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29">
                <a:extLst>
                  <a:ext uri="{FF2B5EF4-FFF2-40B4-BE49-F238E27FC236}">
                    <a16:creationId xmlns="" xmlns:a16="http://schemas.microsoft.com/office/drawing/2014/main" id="{276C8A64-DAC2-4FF7-B23B-9845CF185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201" y="353990"/>
                <a:ext cx="92069" cy="90482"/>
              </a:xfrm>
              <a:custGeom>
                <a:avLst/>
                <a:gdLst>
                  <a:gd name="T0" fmla="*/ 189 w 345"/>
                  <a:gd name="T1" fmla="*/ 1 h 344"/>
                  <a:gd name="T2" fmla="*/ 224 w 345"/>
                  <a:gd name="T3" fmla="*/ 8 h 344"/>
                  <a:gd name="T4" fmla="*/ 254 w 345"/>
                  <a:gd name="T5" fmla="*/ 21 h 344"/>
                  <a:gd name="T6" fmla="*/ 282 w 345"/>
                  <a:gd name="T7" fmla="*/ 39 h 344"/>
                  <a:gd name="T8" fmla="*/ 305 w 345"/>
                  <a:gd name="T9" fmla="*/ 63 h 344"/>
                  <a:gd name="T10" fmla="*/ 324 w 345"/>
                  <a:gd name="T11" fmla="*/ 90 h 344"/>
                  <a:gd name="T12" fmla="*/ 337 w 345"/>
                  <a:gd name="T13" fmla="*/ 121 h 344"/>
                  <a:gd name="T14" fmla="*/ 343 w 345"/>
                  <a:gd name="T15" fmla="*/ 154 h 344"/>
                  <a:gd name="T16" fmla="*/ 343 w 345"/>
                  <a:gd name="T17" fmla="*/ 189 h 344"/>
                  <a:gd name="T18" fmla="*/ 337 w 345"/>
                  <a:gd name="T19" fmla="*/ 224 h 344"/>
                  <a:gd name="T20" fmla="*/ 324 w 345"/>
                  <a:gd name="T21" fmla="*/ 254 h 344"/>
                  <a:gd name="T22" fmla="*/ 305 w 345"/>
                  <a:gd name="T23" fmla="*/ 282 h 344"/>
                  <a:gd name="T24" fmla="*/ 282 w 345"/>
                  <a:gd name="T25" fmla="*/ 304 h 344"/>
                  <a:gd name="T26" fmla="*/ 254 w 345"/>
                  <a:gd name="T27" fmla="*/ 324 h 344"/>
                  <a:gd name="T28" fmla="*/ 224 w 345"/>
                  <a:gd name="T29" fmla="*/ 336 h 344"/>
                  <a:gd name="T30" fmla="*/ 189 w 345"/>
                  <a:gd name="T31" fmla="*/ 343 h 344"/>
                  <a:gd name="T32" fmla="*/ 155 w 345"/>
                  <a:gd name="T33" fmla="*/ 343 h 344"/>
                  <a:gd name="T34" fmla="*/ 121 w 345"/>
                  <a:gd name="T35" fmla="*/ 336 h 344"/>
                  <a:gd name="T36" fmla="*/ 90 w 345"/>
                  <a:gd name="T37" fmla="*/ 324 h 344"/>
                  <a:gd name="T38" fmla="*/ 63 w 345"/>
                  <a:gd name="T39" fmla="*/ 304 h 344"/>
                  <a:gd name="T40" fmla="*/ 39 w 345"/>
                  <a:gd name="T41" fmla="*/ 282 h 344"/>
                  <a:gd name="T42" fmla="*/ 21 w 345"/>
                  <a:gd name="T43" fmla="*/ 254 h 344"/>
                  <a:gd name="T44" fmla="*/ 8 w 345"/>
                  <a:gd name="T45" fmla="*/ 224 h 344"/>
                  <a:gd name="T46" fmla="*/ 1 w 345"/>
                  <a:gd name="T47" fmla="*/ 189 h 344"/>
                  <a:gd name="T48" fmla="*/ 1 w 345"/>
                  <a:gd name="T49" fmla="*/ 154 h 344"/>
                  <a:gd name="T50" fmla="*/ 8 w 345"/>
                  <a:gd name="T51" fmla="*/ 121 h 344"/>
                  <a:gd name="T52" fmla="*/ 21 w 345"/>
                  <a:gd name="T53" fmla="*/ 90 h 344"/>
                  <a:gd name="T54" fmla="*/ 39 w 345"/>
                  <a:gd name="T55" fmla="*/ 63 h 344"/>
                  <a:gd name="T56" fmla="*/ 63 w 345"/>
                  <a:gd name="T57" fmla="*/ 39 h 344"/>
                  <a:gd name="T58" fmla="*/ 90 w 345"/>
                  <a:gd name="T59" fmla="*/ 21 h 344"/>
                  <a:gd name="T60" fmla="*/ 121 w 345"/>
                  <a:gd name="T61" fmla="*/ 8 h 344"/>
                  <a:gd name="T62" fmla="*/ 155 w 345"/>
                  <a:gd name="T63" fmla="*/ 1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5" h="344">
                    <a:moveTo>
                      <a:pt x="172" y="0"/>
                    </a:moveTo>
                    <a:lnTo>
                      <a:pt x="189" y="1"/>
                    </a:lnTo>
                    <a:lnTo>
                      <a:pt x="207" y="3"/>
                    </a:lnTo>
                    <a:lnTo>
                      <a:pt x="224" y="8"/>
                    </a:lnTo>
                    <a:lnTo>
                      <a:pt x="240" y="14"/>
                    </a:lnTo>
                    <a:lnTo>
                      <a:pt x="254" y="21"/>
                    </a:lnTo>
                    <a:lnTo>
                      <a:pt x="268" y="30"/>
                    </a:lnTo>
                    <a:lnTo>
                      <a:pt x="282" y="39"/>
                    </a:lnTo>
                    <a:lnTo>
                      <a:pt x="294" y="50"/>
                    </a:lnTo>
                    <a:lnTo>
                      <a:pt x="305" y="63"/>
                    </a:lnTo>
                    <a:lnTo>
                      <a:pt x="315" y="75"/>
                    </a:lnTo>
                    <a:lnTo>
                      <a:pt x="324" y="90"/>
                    </a:lnTo>
                    <a:lnTo>
                      <a:pt x="331" y="105"/>
                    </a:lnTo>
                    <a:lnTo>
                      <a:pt x="337" y="121"/>
                    </a:lnTo>
                    <a:lnTo>
                      <a:pt x="341" y="137"/>
                    </a:lnTo>
                    <a:lnTo>
                      <a:pt x="343" y="154"/>
                    </a:lnTo>
                    <a:lnTo>
                      <a:pt x="345" y="172"/>
                    </a:lnTo>
                    <a:lnTo>
                      <a:pt x="343" y="189"/>
                    </a:lnTo>
                    <a:lnTo>
                      <a:pt x="341" y="206"/>
                    </a:lnTo>
                    <a:lnTo>
                      <a:pt x="337" y="224"/>
                    </a:lnTo>
                    <a:lnTo>
                      <a:pt x="331" y="239"/>
                    </a:lnTo>
                    <a:lnTo>
                      <a:pt x="324" y="254"/>
                    </a:lnTo>
                    <a:lnTo>
                      <a:pt x="315" y="268"/>
                    </a:lnTo>
                    <a:lnTo>
                      <a:pt x="305" y="282"/>
                    </a:lnTo>
                    <a:lnTo>
                      <a:pt x="294" y="294"/>
                    </a:lnTo>
                    <a:lnTo>
                      <a:pt x="282" y="304"/>
                    </a:lnTo>
                    <a:lnTo>
                      <a:pt x="268" y="315"/>
                    </a:lnTo>
                    <a:lnTo>
                      <a:pt x="254" y="324"/>
                    </a:lnTo>
                    <a:lnTo>
                      <a:pt x="240" y="331"/>
                    </a:lnTo>
                    <a:lnTo>
                      <a:pt x="224" y="336"/>
                    </a:lnTo>
                    <a:lnTo>
                      <a:pt x="207" y="341"/>
                    </a:lnTo>
                    <a:lnTo>
                      <a:pt x="189" y="343"/>
                    </a:lnTo>
                    <a:lnTo>
                      <a:pt x="172" y="344"/>
                    </a:lnTo>
                    <a:lnTo>
                      <a:pt x="155" y="343"/>
                    </a:lnTo>
                    <a:lnTo>
                      <a:pt x="138" y="341"/>
                    </a:lnTo>
                    <a:lnTo>
                      <a:pt x="121" y="336"/>
                    </a:lnTo>
                    <a:lnTo>
                      <a:pt x="105" y="331"/>
                    </a:lnTo>
                    <a:lnTo>
                      <a:pt x="90" y="324"/>
                    </a:lnTo>
                    <a:lnTo>
                      <a:pt x="76" y="315"/>
                    </a:lnTo>
                    <a:lnTo>
                      <a:pt x="63" y="304"/>
                    </a:lnTo>
                    <a:lnTo>
                      <a:pt x="50" y="294"/>
                    </a:lnTo>
                    <a:lnTo>
                      <a:pt x="39" y="282"/>
                    </a:lnTo>
                    <a:lnTo>
                      <a:pt x="30" y="268"/>
                    </a:lnTo>
                    <a:lnTo>
                      <a:pt x="21" y="254"/>
                    </a:lnTo>
                    <a:lnTo>
                      <a:pt x="14" y="239"/>
                    </a:lnTo>
                    <a:lnTo>
                      <a:pt x="8" y="224"/>
                    </a:lnTo>
                    <a:lnTo>
                      <a:pt x="3" y="206"/>
                    </a:lnTo>
                    <a:lnTo>
                      <a:pt x="1" y="189"/>
                    </a:lnTo>
                    <a:lnTo>
                      <a:pt x="0" y="172"/>
                    </a:lnTo>
                    <a:lnTo>
                      <a:pt x="1" y="154"/>
                    </a:lnTo>
                    <a:lnTo>
                      <a:pt x="3" y="137"/>
                    </a:lnTo>
                    <a:lnTo>
                      <a:pt x="8" y="121"/>
                    </a:lnTo>
                    <a:lnTo>
                      <a:pt x="14" y="105"/>
                    </a:lnTo>
                    <a:lnTo>
                      <a:pt x="21" y="90"/>
                    </a:lnTo>
                    <a:lnTo>
                      <a:pt x="30" y="75"/>
                    </a:lnTo>
                    <a:lnTo>
                      <a:pt x="39" y="63"/>
                    </a:lnTo>
                    <a:lnTo>
                      <a:pt x="50" y="50"/>
                    </a:lnTo>
                    <a:lnTo>
                      <a:pt x="63" y="39"/>
                    </a:lnTo>
                    <a:lnTo>
                      <a:pt x="76" y="30"/>
                    </a:lnTo>
                    <a:lnTo>
                      <a:pt x="90" y="21"/>
                    </a:lnTo>
                    <a:lnTo>
                      <a:pt x="105" y="14"/>
                    </a:lnTo>
                    <a:lnTo>
                      <a:pt x="121" y="8"/>
                    </a:lnTo>
                    <a:lnTo>
                      <a:pt x="138" y="3"/>
                    </a:lnTo>
                    <a:lnTo>
                      <a:pt x="155" y="1"/>
                    </a:lnTo>
                    <a:lnTo>
                      <a:pt x="172" y="0"/>
                    </a:lnTo>
                    <a:close/>
                  </a:path>
                </a:pathLst>
              </a:custGeom>
              <a:gradFill flip="none" rotWithShape="1">
                <a:gsLst>
                  <a:gs pos="65000">
                    <a:schemeClr val="tx1">
                      <a:lumMod val="75000"/>
                      <a:lumOff val="25000"/>
                    </a:schemeClr>
                  </a:gs>
                  <a:gs pos="0">
                    <a:schemeClr val="tx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30">
                <a:extLst>
                  <a:ext uri="{FF2B5EF4-FFF2-40B4-BE49-F238E27FC236}">
                    <a16:creationId xmlns="" xmlns:a16="http://schemas.microsoft.com/office/drawing/2014/main" id="{73A91387-13B3-4908-9537-A65FE648B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034" y="376211"/>
                <a:ext cx="44447" cy="44447"/>
              </a:xfrm>
              <a:custGeom>
                <a:avLst/>
                <a:gdLst>
                  <a:gd name="T0" fmla="*/ 93 w 169"/>
                  <a:gd name="T1" fmla="*/ 0 h 169"/>
                  <a:gd name="T2" fmla="*/ 109 w 169"/>
                  <a:gd name="T3" fmla="*/ 3 h 169"/>
                  <a:gd name="T4" fmla="*/ 124 w 169"/>
                  <a:gd name="T5" fmla="*/ 10 h 169"/>
                  <a:gd name="T6" fmla="*/ 138 w 169"/>
                  <a:gd name="T7" fmla="*/ 19 h 169"/>
                  <a:gd name="T8" fmla="*/ 149 w 169"/>
                  <a:gd name="T9" fmla="*/ 31 h 169"/>
                  <a:gd name="T10" fmla="*/ 158 w 169"/>
                  <a:gd name="T11" fmla="*/ 43 h 169"/>
                  <a:gd name="T12" fmla="*/ 165 w 169"/>
                  <a:gd name="T13" fmla="*/ 59 h 169"/>
                  <a:gd name="T14" fmla="*/ 169 w 169"/>
                  <a:gd name="T15" fmla="*/ 75 h 169"/>
                  <a:gd name="T16" fmla="*/ 169 w 169"/>
                  <a:gd name="T17" fmla="*/ 92 h 169"/>
                  <a:gd name="T18" fmla="*/ 165 w 169"/>
                  <a:gd name="T19" fmla="*/ 109 h 169"/>
                  <a:gd name="T20" fmla="*/ 158 w 169"/>
                  <a:gd name="T21" fmla="*/ 124 h 169"/>
                  <a:gd name="T22" fmla="*/ 149 w 169"/>
                  <a:gd name="T23" fmla="*/ 138 h 169"/>
                  <a:gd name="T24" fmla="*/ 138 w 169"/>
                  <a:gd name="T25" fmla="*/ 149 h 169"/>
                  <a:gd name="T26" fmla="*/ 124 w 169"/>
                  <a:gd name="T27" fmla="*/ 158 h 169"/>
                  <a:gd name="T28" fmla="*/ 109 w 169"/>
                  <a:gd name="T29" fmla="*/ 165 h 169"/>
                  <a:gd name="T30" fmla="*/ 93 w 169"/>
                  <a:gd name="T31" fmla="*/ 169 h 169"/>
                  <a:gd name="T32" fmla="*/ 75 w 169"/>
                  <a:gd name="T33" fmla="*/ 169 h 169"/>
                  <a:gd name="T34" fmla="*/ 59 w 169"/>
                  <a:gd name="T35" fmla="*/ 165 h 169"/>
                  <a:gd name="T36" fmla="*/ 44 w 169"/>
                  <a:gd name="T37" fmla="*/ 158 h 169"/>
                  <a:gd name="T38" fmla="*/ 31 w 169"/>
                  <a:gd name="T39" fmla="*/ 149 h 169"/>
                  <a:gd name="T40" fmla="*/ 19 w 169"/>
                  <a:gd name="T41" fmla="*/ 138 h 169"/>
                  <a:gd name="T42" fmla="*/ 10 w 169"/>
                  <a:gd name="T43" fmla="*/ 124 h 169"/>
                  <a:gd name="T44" fmla="*/ 3 w 169"/>
                  <a:gd name="T45" fmla="*/ 109 h 169"/>
                  <a:gd name="T46" fmla="*/ 0 w 169"/>
                  <a:gd name="T47" fmla="*/ 92 h 169"/>
                  <a:gd name="T48" fmla="*/ 0 w 169"/>
                  <a:gd name="T49" fmla="*/ 75 h 169"/>
                  <a:gd name="T50" fmla="*/ 3 w 169"/>
                  <a:gd name="T51" fmla="*/ 59 h 169"/>
                  <a:gd name="T52" fmla="*/ 10 w 169"/>
                  <a:gd name="T53" fmla="*/ 43 h 169"/>
                  <a:gd name="T54" fmla="*/ 19 w 169"/>
                  <a:gd name="T55" fmla="*/ 31 h 169"/>
                  <a:gd name="T56" fmla="*/ 31 w 169"/>
                  <a:gd name="T57" fmla="*/ 19 h 169"/>
                  <a:gd name="T58" fmla="*/ 44 w 169"/>
                  <a:gd name="T59" fmla="*/ 10 h 169"/>
                  <a:gd name="T60" fmla="*/ 59 w 169"/>
                  <a:gd name="T61" fmla="*/ 3 h 169"/>
                  <a:gd name="T62" fmla="*/ 75 w 169"/>
                  <a:gd name="T63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9" h="169">
                    <a:moveTo>
                      <a:pt x="84" y="0"/>
                    </a:moveTo>
                    <a:lnTo>
                      <a:pt x="93" y="0"/>
                    </a:lnTo>
                    <a:lnTo>
                      <a:pt x="101" y="1"/>
                    </a:lnTo>
                    <a:lnTo>
                      <a:pt x="109" y="3"/>
                    </a:lnTo>
                    <a:lnTo>
                      <a:pt x="117" y="6"/>
                    </a:lnTo>
                    <a:lnTo>
                      <a:pt x="124" y="10"/>
                    </a:lnTo>
                    <a:lnTo>
                      <a:pt x="132" y="14"/>
                    </a:lnTo>
                    <a:lnTo>
                      <a:pt x="138" y="19"/>
                    </a:lnTo>
                    <a:lnTo>
                      <a:pt x="145" y="24"/>
                    </a:lnTo>
                    <a:lnTo>
                      <a:pt x="149" y="31"/>
                    </a:lnTo>
                    <a:lnTo>
                      <a:pt x="155" y="36"/>
                    </a:lnTo>
                    <a:lnTo>
                      <a:pt x="158" y="43"/>
                    </a:lnTo>
                    <a:lnTo>
                      <a:pt x="162" y="51"/>
                    </a:lnTo>
                    <a:lnTo>
                      <a:pt x="165" y="59"/>
                    </a:lnTo>
                    <a:lnTo>
                      <a:pt x="168" y="67"/>
                    </a:lnTo>
                    <a:lnTo>
                      <a:pt x="169" y="75"/>
                    </a:lnTo>
                    <a:lnTo>
                      <a:pt x="169" y="84"/>
                    </a:lnTo>
                    <a:lnTo>
                      <a:pt x="169" y="92"/>
                    </a:lnTo>
                    <a:lnTo>
                      <a:pt x="168" y="101"/>
                    </a:lnTo>
                    <a:lnTo>
                      <a:pt x="165" y="109"/>
                    </a:lnTo>
                    <a:lnTo>
                      <a:pt x="162" y="117"/>
                    </a:lnTo>
                    <a:lnTo>
                      <a:pt x="158" y="124"/>
                    </a:lnTo>
                    <a:lnTo>
                      <a:pt x="155" y="131"/>
                    </a:lnTo>
                    <a:lnTo>
                      <a:pt x="149" y="138"/>
                    </a:lnTo>
                    <a:lnTo>
                      <a:pt x="145" y="143"/>
                    </a:lnTo>
                    <a:lnTo>
                      <a:pt x="138" y="149"/>
                    </a:lnTo>
                    <a:lnTo>
                      <a:pt x="132" y="155"/>
                    </a:lnTo>
                    <a:lnTo>
                      <a:pt x="124" y="158"/>
                    </a:lnTo>
                    <a:lnTo>
                      <a:pt x="117" y="162"/>
                    </a:lnTo>
                    <a:lnTo>
                      <a:pt x="109" y="165"/>
                    </a:lnTo>
                    <a:lnTo>
                      <a:pt x="101" y="167"/>
                    </a:lnTo>
                    <a:lnTo>
                      <a:pt x="93" y="169"/>
                    </a:lnTo>
                    <a:lnTo>
                      <a:pt x="84" y="169"/>
                    </a:lnTo>
                    <a:lnTo>
                      <a:pt x="75" y="169"/>
                    </a:lnTo>
                    <a:lnTo>
                      <a:pt x="67" y="167"/>
                    </a:lnTo>
                    <a:lnTo>
                      <a:pt x="59" y="165"/>
                    </a:lnTo>
                    <a:lnTo>
                      <a:pt x="51" y="162"/>
                    </a:lnTo>
                    <a:lnTo>
                      <a:pt x="44" y="158"/>
                    </a:lnTo>
                    <a:lnTo>
                      <a:pt x="36" y="155"/>
                    </a:lnTo>
                    <a:lnTo>
                      <a:pt x="31" y="149"/>
                    </a:lnTo>
                    <a:lnTo>
                      <a:pt x="24" y="143"/>
                    </a:lnTo>
                    <a:lnTo>
                      <a:pt x="19" y="138"/>
                    </a:lnTo>
                    <a:lnTo>
                      <a:pt x="14" y="131"/>
                    </a:lnTo>
                    <a:lnTo>
                      <a:pt x="10" y="124"/>
                    </a:lnTo>
                    <a:lnTo>
                      <a:pt x="6" y="117"/>
                    </a:lnTo>
                    <a:lnTo>
                      <a:pt x="3" y="109"/>
                    </a:lnTo>
                    <a:lnTo>
                      <a:pt x="1" y="101"/>
                    </a:lnTo>
                    <a:lnTo>
                      <a:pt x="0" y="92"/>
                    </a:lnTo>
                    <a:lnTo>
                      <a:pt x="0" y="84"/>
                    </a:lnTo>
                    <a:lnTo>
                      <a:pt x="0" y="75"/>
                    </a:lnTo>
                    <a:lnTo>
                      <a:pt x="1" y="67"/>
                    </a:lnTo>
                    <a:lnTo>
                      <a:pt x="3" y="59"/>
                    </a:lnTo>
                    <a:lnTo>
                      <a:pt x="6" y="51"/>
                    </a:lnTo>
                    <a:lnTo>
                      <a:pt x="10" y="43"/>
                    </a:lnTo>
                    <a:lnTo>
                      <a:pt x="14" y="36"/>
                    </a:lnTo>
                    <a:lnTo>
                      <a:pt x="19" y="31"/>
                    </a:lnTo>
                    <a:lnTo>
                      <a:pt x="24" y="24"/>
                    </a:lnTo>
                    <a:lnTo>
                      <a:pt x="31" y="19"/>
                    </a:lnTo>
                    <a:lnTo>
                      <a:pt x="36" y="14"/>
                    </a:lnTo>
                    <a:lnTo>
                      <a:pt x="44" y="10"/>
                    </a:lnTo>
                    <a:lnTo>
                      <a:pt x="51" y="6"/>
                    </a:lnTo>
                    <a:lnTo>
                      <a:pt x="59" y="3"/>
                    </a:lnTo>
                    <a:lnTo>
                      <a:pt x="67" y="1"/>
                    </a:lnTo>
                    <a:lnTo>
                      <a:pt x="75" y="0"/>
                    </a:lnTo>
                    <a:lnTo>
                      <a:pt x="84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00B0F0"/>
                  </a:gs>
                  <a:gs pos="74000">
                    <a:srgbClr val="002060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31">
                <a:extLst>
                  <a:ext uri="{FF2B5EF4-FFF2-40B4-BE49-F238E27FC236}">
                    <a16:creationId xmlns="" xmlns:a16="http://schemas.microsoft.com/office/drawing/2014/main" id="{2C8FB152-86B4-4080-B5BF-DF49FB9A4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377" y="393675"/>
                <a:ext cx="12699" cy="12699"/>
              </a:xfrm>
              <a:custGeom>
                <a:avLst/>
                <a:gdLst>
                  <a:gd name="T0" fmla="*/ 23 w 46"/>
                  <a:gd name="T1" fmla="*/ 0 h 47"/>
                  <a:gd name="T2" fmla="*/ 27 w 46"/>
                  <a:gd name="T3" fmla="*/ 1 h 47"/>
                  <a:gd name="T4" fmla="*/ 32 w 46"/>
                  <a:gd name="T5" fmla="*/ 2 h 47"/>
                  <a:gd name="T6" fmla="*/ 35 w 46"/>
                  <a:gd name="T7" fmla="*/ 5 h 47"/>
                  <a:gd name="T8" fmla="*/ 39 w 46"/>
                  <a:gd name="T9" fmla="*/ 7 h 47"/>
                  <a:gd name="T10" fmla="*/ 42 w 46"/>
                  <a:gd name="T11" fmla="*/ 10 h 47"/>
                  <a:gd name="T12" fmla="*/ 45 w 46"/>
                  <a:gd name="T13" fmla="*/ 15 h 47"/>
                  <a:gd name="T14" fmla="*/ 46 w 46"/>
                  <a:gd name="T15" fmla="*/ 18 h 47"/>
                  <a:gd name="T16" fmla="*/ 46 w 46"/>
                  <a:gd name="T17" fmla="*/ 24 h 47"/>
                  <a:gd name="T18" fmla="*/ 46 w 46"/>
                  <a:gd name="T19" fmla="*/ 28 h 47"/>
                  <a:gd name="T20" fmla="*/ 45 w 46"/>
                  <a:gd name="T21" fmla="*/ 32 h 47"/>
                  <a:gd name="T22" fmla="*/ 42 w 46"/>
                  <a:gd name="T23" fmla="*/ 36 h 47"/>
                  <a:gd name="T24" fmla="*/ 39 w 46"/>
                  <a:gd name="T25" fmla="*/ 40 h 47"/>
                  <a:gd name="T26" fmla="*/ 35 w 46"/>
                  <a:gd name="T27" fmla="*/ 42 h 47"/>
                  <a:gd name="T28" fmla="*/ 32 w 46"/>
                  <a:gd name="T29" fmla="*/ 44 h 47"/>
                  <a:gd name="T30" fmla="*/ 27 w 46"/>
                  <a:gd name="T31" fmla="*/ 46 h 47"/>
                  <a:gd name="T32" fmla="*/ 23 w 46"/>
                  <a:gd name="T33" fmla="*/ 47 h 47"/>
                  <a:gd name="T34" fmla="*/ 18 w 46"/>
                  <a:gd name="T35" fmla="*/ 46 h 47"/>
                  <a:gd name="T36" fmla="*/ 14 w 46"/>
                  <a:gd name="T37" fmla="*/ 44 h 47"/>
                  <a:gd name="T38" fmla="*/ 10 w 46"/>
                  <a:gd name="T39" fmla="*/ 42 h 47"/>
                  <a:gd name="T40" fmla="*/ 7 w 46"/>
                  <a:gd name="T41" fmla="*/ 40 h 47"/>
                  <a:gd name="T42" fmla="*/ 4 w 46"/>
                  <a:gd name="T43" fmla="*/ 36 h 47"/>
                  <a:gd name="T44" fmla="*/ 1 w 46"/>
                  <a:gd name="T45" fmla="*/ 32 h 47"/>
                  <a:gd name="T46" fmla="*/ 0 w 46"/>
                  <a:gd name="T47" fmla="*/ 28 h 47"/>
                  <a:gd name="T48" fmla="*/ 0 w 46"/>
                  <a:gd name="T49" fmla="*/ 24 h 47"/>
                  <a:gd name="T50" fmla="*/ 0 w 46"/>
                  <a:gd name="T51" fmla="*/ 18 h 47"/>
                  <a:gd name="T52" fmla="*/ 1 w 46"/>
                  <a:gd name="T53" fmla="*/ 15 h 47"/>
                  <a:gd name="T54" fmla="*/ 4 w 46"/>
                  <a:gd name="T55" fmla="*/ 10 h 47"/>
                  <a:gd name="T56" fmla="*/ 7 w 46"/>
                  <a:gd name="T57" fmla="*/ 7 h 47"/>
                  <a:gd name="T58" fmla="*/ 10 w 46"/>
                  <a:gd name="T59" fmla="*/ 5 h 47"/>
                  <a:gd name="T60" fmla="*/ 14 w 46"/>
                  <a:gd name="T61" fmla="*/ 2 h 47"/>
                  <a:gd name="T62" fmla="*/ 18 w 46"/>
                  <a:gd name="T63" fmla="*/ 1 h 47"/>
                  <a:gd name="T64" fmla="*/ 23 w 46"/>
                  <a:gd name="T6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7">
                    <a:moveTo>
                      <a:pt x="23" y="0"/>
                    </a:moveTo>
                    <a:lnTo>
                      <a:pt x="27" y="1"/>
                    </a:lnTo>
                    <a:lnTo>
                      <a:pt x="32" y="2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2" y="10"/>
                    </a:lnTo>
                    <a:lnTo>
                      <a:pt x="45" y="15"/>
                    </a:lnTo>
                    <a:lnTo>
                      <a:pt x="46" y="18"/>
                    </a:lnTo>
                    <a:lnTo>
                      <a:pt x="46" y="24"/>
                    </a:lnTo>
                    <a:lnTo>
                      <a:pt x="46" y="28"/>
                    </a:lnTo>
                    <a:lnTo>
                      <a:pt x="45" y="32"/>
                    </a:lnTo>
                    <a:lnTo>
                      <a:pt x="42" y="36"/>
                    </a:lnTo>
                    <a:lnTo>
                      <a:pt x="39" y="40"/>
                    </a:lnTo>
                    <a:lnTo>
                      <a:pt x="35" y="42"/>
                    </a:lnTo>
                    <a:lnTo>
                      <a:pt x="32" y="44"/>
                    </a:lnTo>
                    <a:lnTo>
                      <a:pt x="27" y="46"/>
                    </a:lnTo>
                    <a:lnTo>
                      <a:pt x="23" y="47"/>
                    </a:lnTo>
                    <a:lnTo>
                      <a:pt x="18" y="46"/>
                    </a:lnTo>
                    <a:lnTo>
                      <a:pt x="14" y="44"/>
                    </a:lnTo>
                    <a:lnTo>
                      <a:pt x="10" y="42"/>
                    </a:lnTo>
                    <a:lnTo>
                      <a:pt x="7" y="40"/>
                    </a:lnTo>
                    <a:lnTo>
                      <a:pt x="4" y="36"/>
                    </a:lnTo>
                    <a:lnTo>
                      <a:pt x="1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4" y="2"/>
                    </a:lnTo>
                    <a:lnTo>
                      <a:pt x="18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E6E7E8">
                  <a:alpha val="50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32">
                <a:extLst>
                  <a:ext uri="{FF2B5EF4-FFF2-40B4-BE49-F238E27FC236}">
                    <a16:creationId xmlns="" xmlns:a16="http://schemas.microsoft.com/office/drawing/2014/main" id="{C90EB340-C644-4FE9-9B8E-2EA5840E6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213" y="387350"/>
                <a:ext cx="7938" cy="7938"/>
              </a:xfrm>
              <a:custGeom>
                <a:avLst/>
                <a:gdLst>
                  <a:gd name="T0" fmla="*/ 15 w 30"/>
                  <a:gd name="T1" fmla="*/ 0 h 31"/>
                  <a:gd name="T2" fmla="*/ 18 w 30"/>
                  <a:gd name="T3" fmla="*/ 0 h 31"/>
                  <a:gd name="T4" fmla="*/ 20 w 30"/>
                  <a:gd name="T5" fmla="*/ 1 h 31"/>
                  <a:gd name="T6" fmla="*/ 24 w 30"/>
                  <a:gd name="T7" fmla="*/ 2 h 31"/>
                  <a:gd name="T8" fmla="*/ 26 w 30"/>
                  <a:gd name="T9" fmla="*/ 4 h 31"/>
                  <a:gd name="T10" fmla="*/ 27 w 30"/>
                  <a:gd name="T11" fmla="*/ 7 h 31"/>
                  <a:gd name="T12" fmla="*/ 29 w 30"/>
                  <a:gd name="T13" fmla="*/ 9 h 31"/>
                  <a:gd name="T14" fmla="*/ 29 w 30"/>
                  <a:gd name="T15" fmla="*/ 11 h 31"/>
                  <a:gd name="T16" fmla="*/ 30 w 30"/>
                  <a:gd name="T17" fmla="*/ 15 h 31"/>
                  <a:gd name="T18" fmla="*/ 29 w 30"/>
                  <a:gd name="T19" fmla="*/ 18 h 31"/>
                  <a:gd name="T20" fmla="*/ 29 w 30"/>
                  <a:gd name="T21" fmla="*/ 20 h 31"/>
                  <a:gd name="T22" fmla="*/ 27 w 30"/>
                  <a:gd name="T23" fmla="*/ 24 h 31"/>
                  <a:gd name="T24" fmla="*/ 26 w 30"/>
                  <a:gd name="T25" fmla="*/ 26 h 31"/>
                  <a:gd name="T26" fmla="*/ 24 w 30"/>
                  <a:gd name="T27" fmla="*/ 27 h 31"/>
                  <a:gd name="T28" fmla="*/ 20 w 30"/>
                  <a:gd name="T29" fmla="*/ 28 h 31"/>
                  <a:gd name="T30" fmla="*/ 18 w 30"/>
                  <a:gd name="T31" fmla="*/ 30 h 31"/>
                  <a:gd name="T32" fmla="*/ 15 w 30"/>
                  <a:gd name="T33" fmla="*/ 31 h 31"/>
                  <a:gd name="T34" fmla="*/ 11 w 30"/>
                  <a:gd name="T35" fmla="*/ 30 h 31"/>
                  <a:gd name="T36" fmla="*/ 9 w 30"/>
                  <a:gd name="T37" fmla="*/ 28 h 31"/>
                  <a:gd name="T38" fmla="*/ 7 w 30"/>
                  <a:gd name="T39" fmla="*/ 27 h 31"/>
                  <a:gd name="T40" fmla="*/ 4 w 30"/>
                  <a:gd name="T41" fmla="*/ 26 h 31"/>
                  <a:gd name="T42" fmla="*/ 2 w 30"/>
                  <a:gd name="T43" fmla="*/ 24 h 31"/>
                  <a:gd name="T44" fmla="*/ 1 w 30"/>
                  <a:gd name="T45" fmla="*/ 20 h 31"/>
                  <a:gd name="T46" fmla="*/ 0 w 30"/>
                  <a:gd name="T47" fmla="*/ 18 h 31"/>
                  <a:gd name="T48" fmla="*/ 0 w 30"/>
                  <a:gd name="T49" fmla="*/ 15 h 31"/>
                  <a:gd name="T50" fmla="*/ 0 w 30"/>
                  <a:gd name="T51" fmla="*/ 11 h 31"/>
                  <a:gd name="T52" fmla="*/ 1 w 30"/>
                  <a:gd name="T53" fmla="*/ 9 h 31"/>
                  <a:gd name="T54" fmla="*/ 2 w 30"/>
                  <a:gd name="T55" fmla="*/ 7 h 31"/>
                  <a:gd name="T56" fmla="*/ 4 w 30"/>
                  <a:gd name="T57" fmla="*/ 4 h 31"/>
                  <a:gd name="T58" fmla="*/ 7 w 30"/>
                  <a:gd name="T59" fmla="*/ 2 h 31"/>
                  <a:gd name="T60" fmla="*/ 9 w 30"/>
                  <a:gd name="T61" fmla="*/ 1 h 31"/>
                  <a:gd name="T62" fmla="*/ 11 w 30"/>
                  <a:gd name="T63" fmla="*/ 0 h 31"/>
                  <a:gd name="T64" fmla="*/ 15 w 30"/>
                  <a:gd name="T6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31">
                    <a:moveTo>
                      <a:pt x="15" y="0"/>
                    </a:moveTo>
                    <a:lnTo>
                      <a:pt x="18" y="0"/>
                    </a:lnTo>
                    <a:lnTo>
                      <a:pt x="20" y="1"/>
                    </a:lnTo>
                    <a:lnTo>
                      <a:pt x="24" y="2"/>
                    </a:lnTo>
                    <a:lnTo>
                      <a:pt x="26" y="4"/>
                    </a:lnTo>
                    <a:lnTo>
                      <a:pt x="27" y="7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18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6" y="26"/>
                    </a:lnTo>
                    <a:lnTo>
                      <a:pt x="24" y="27"/>
                    </a:lnTo>
                    <a:lnTo>
                      <a:pt x="20" y="28"/>
                    </a:lnTo>
                    <a:lnTo>
                      <a:pt x="18" y="30"/>
                    </a:lnTo>
                    <a:lnTo>
                      <a:pt x="15" y="31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E6E7E8">
                  <a:alpha val="50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aphicFrame>
        <p:nvGraphicFramePr>
          <p:cNvPr id="157" name="Chart 156">
            <a:extLst>
              <a:ext uri="{FF2B5EF4-FFF2-40B4-BE49-F238E27FC236}">
                <a16:creationId xmlns="" xmlns:a16="http://schemas.microsoft.com/office/drawing/2014/main" id="{577323C7-AC2B-4995-87BB-67544B8D09F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2611353"/>
              </p:ext>
            </p:extLst>
          </p:nvPr>
        </p:nvGraphicFramePr>
        <p:xfrm>
          <a:off x="1605633" y="2318699"/>
          <a:ext cx="2652518" cy="17683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58" name="Oval 157">
            <a:extLst>
              <a:ext uri="{FF2B5EF4-FFF2-40B4-BE49-F238E27FC236}">
                <a16:creationId xmlns="" xmlns:a16="http://schemas.microsoft.com/office/drawing/2014/main" id="{28B2F0F1-F9AF-40C5-BFBE-590AA949A7C7}"/>
              </a:ext>
            </a:extLst>
          </p:cNvPr>
          <p:cNvSpPr/>
          <p:nvPr/>
        </p:nvSpPr>
        <p:spPr>
          <a:xfrm>
            <a:off x="2383075" y="2654052"/>
            <a:ext cx="1097637" cy="109763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TextBox 158">
            <a:extLst>
              <a:ext uri="{FF2B5EF4-FFF2-40B4-BE49-F238E27FC236}">
                <a16:creationId xmlns="" xmlns:a16="http://schemas.microsoft.com/office/drawing/2014/main" id="{13B910B8-F782-486B-93B5-9AD2880442FC}"/>
              </a:ext>
            </a:extLst>
          </p:cNvPr>
          <p:cNvSpPr txBox="1"/>
          <p:nvPr/>
        </p:nvSpPr>
        <p:spPr>
          <a:xfrm>
            <a:off x="2512793" y="3249364"/>
            <a:ext cx="838200" cy="276999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b="1" dirty="0">
                <a:solidFill>
                  <a:schemeClr val="accent1"/>
                </a:solidFill>
              </a:rPr>
              <a:t>45%</a:t>
            </a:r>
          </a:p>
        </p:txBody>
      </p:sp>
      <p:sp>
        <p:nvSpPr>
          <p:cNvPr id="177" name="TextBox 202">
            <a:extLst>
              <a:ext uri="{FF2B5EF4-FFF2-40B4-BE49-F238E27FC236}">
                <a16:creationId xmlns="" xmlns:a16="http://schemas.microsoft.com/office/drawing/2014/main" id="{4A737D28-84DA-4FFE-A186-7B7C9B37AB4C}"/>
              </a:ext>
            </a:extLst>
          </p:cNvPr>
          <p:cNvSpPr txBox="1"/>
          <p:nvPr/>
        </p:nvSpPr>
        <p:spPr>
          <a:xfrm flipH="1">
            <a:off x="2153372" y="4197469"/>
            <a:ext cx="1594332" cy="861774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</a:p>
        </p:txBody>
      </p:sp>
      <p:sp>
        <p:nvSpPr>
          <p:cNvPr id="178" name="TextBox 202">
            <a:extLst>
              <a:ext uri="{FF2B5EF4-FFF2-40B4-BE49-F238E27FC236}">
                <a16:creationId xmlns="" xmlns:a16="http://schemas.microsoft.com/office/drawing/2014/main" id="{13503DBE-8F75-4144-8C29-8D2EB63D78E5}"/>
              </a:ext>
            </a:extLst>
          </p:cNvPr>
          <p:cNvSpPr txBox="1"/>
          <p:nvPr/>
        </p:nvSpPr>
        <p:spPr>
          <a:xfrm flipH="1">
            <a:off x="5298834" y="4197469"/>
            <a:ext cx="1594332" cy="861774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</a:p>
        </p:txBody>
      </p:sp>
      <p:sp>
        <p:nvSpPr>
          <p:cNvPr id="179" name="TextBox 202">
            <a:extLst>
              <a:ext uri="{FF2B5EF4-FFF2-40B4-BE49-F238E27FC236}">
                <a16:creationId xmlns="" xmlns:a16="http://schemas.microsoft.com/office/drawing/2014/main" id="{DAA890DE-D546-4937-BD21-852358DD28FB}"/>
              </a:ext>
            </a:extLst>
          </p:cNvPr>
          <p:cNvSpPr txBox="1"/>
          <p:nvPr/>
        </p:nvSpPr>
        <p:spPr>
          <a:xfrm flipH="1">
            <a:off x="8459939" y="4197469"/>
            <a:ext cx="1594332" cy="861774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</a:p>
        </p:txBody>
      </p:sp>
      <p:grpSp>
        <p:nvGrpSpPr>
          <p:cNvPr id="181" name="Group 180">
            <a:extLst>
              <a:ext uri="{FF2B5EF4-FFF2-40B4-BE49-F238E27FC236}">
                <a16:creationId xmlns="" xmlns:a16="http://schemas.microsoft.com/office/drawing/2014/main" id="{A4DF8A46-B69B-42A8-B44F-30BC4899A498}"/>
              </a:ext>
            </a:extLst>
          </p:cNvPr>
          <p:cNvGrpSpPr/>
          <p:nvPr/>
        </p:nvGrpSpPr>
        <p:grpSpPr>
          <a:xfrm>
            <a:off x="9116440" y="2878201"/>
            <a:ext cx="287338" cy="268288"/>
            <a:chOff x="4329113" y="1382713"/>
            <a:chExt cx="287338" cy="268288"/>
          </a:xfrm>
          <a:solidFill>
            <a:schemeClr val="tx2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82" name="Freeform 1471">
              <a:extLst>
                <a:ext uri="{FF2B5EF4-FFF2-40B4-BE49-F238E27FC236}">
                  <a16:creationId xmlns="" xmlns:a16="http://schemas.microsoft.com/office/drawing/2014/main" id="{9136A74A-9100-418E-8061-215AEB80C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688" y="1487488"/>
              <a:ext cx="19050" cy="19050"/>
            </a:xfrm>
            <a:custGeom>
              <a:avLst/>
              <a:gdLst>
                <a:gd name="T0" fmla="*/ 29 w 59"/>
                <a:gd name="T1" fmla="*/ 0 h 61"/>
                <a:gd name="T2" fmla="*/ 24 w 59"/>
                <a:gd name="T3" fmla="*/ 1 h 61"/>
                <a:gd name="T4" fmla="*/ 17 w 59"/>
                <a:gd name="T5" fmla="*/ 3 h 61"/>
                <a:gd name="T6" fmla="*/ 13 w 59"/>
                <a:gd name="T7" fmla="*/ 6 h 61"/>
                <a:gd name="T8" fmla="*/ 8 w 59"/>
                <a:gd name="T9" fmla="*/ 9 h 61"/>
                <a:gd name="T10" fmla="*/ 4 w 59"/>
                <a:gd name="T11" fmla="*/ 14 h 61"/>
                <a:gd name="T12" fmla="*/ 2 w 59"/>
                <a:gd name="T13" fmla="*/ 19 h 61"/>
                <a:gd name="T14" fmla="*/ 0 w 59"/>
                <a:gd name="T15" fmla="*/ 25 h 61"/>
                <a:gd name="T16" fmla="*/ 0 w 59"/>
                <a:gd name="T17" fmla="*/ 30 h 61"/>
                <a:gd name="T18" fmla="*/ 0 w 59"/>
                <a:gd name="T19" fmla="*/ 37 h 61"/>
                <a:gd name="T20" fmla="*/ 2 w 59"/>
                <a:gd name="T21" fmla="*/ 42 h 61"/>
                <a:gd name="T22" fmla="*/ 4 w 59"/>
                <a:gd name="T23" fmla="*/ 48 h 61"/>
                <a:gd name="T24" fmla="*/ 8 w 59"/>
                <a:gd name="T25" fmla="*/ 52 h 61"/>
                <a:gd name="T26" fmla="*/ 13 w 59"/>
                <a:gd name="T27" fmla="*/ 56 h 61"/>
                <a:gd name="T28" fmla="*/ 17 w 59"/>
                <a:gd name="T29" fmla="*/ 58 h 61"/>
                <a:gd name="T30" fmla="*/ 24 w 59"/>
                <a:gd name="T31" fmla="*/ 60 h 61"/>
                <a:gd name="T32" fmla="*/ 29 w 59"/>
                <a:gd name="T33" fmla="*/ 61 h 61"/>
                <a:gd name="T34" fmla="*/ 35 w 59"/>
                <a:gd name="T35" fmla="*/ 60 h 61"/>
                <a:gd name="T36" fmla="*/ 42 w 59"/>
                <a:gd name="T37" fmla="*/ 58 h 61"/>
                <a:gd name="T38" fmla="*/ 46 w 59"/>
                <a:gd name="T39" fmla="*/ 56 h 61"/>
                <a:gd name="T40" fmla="*/ 50 w 59"/>
                <a:gd name="T41" fmla="*/ 52 h 61"/>
                <a:gd name="T42" fmla="*/ 55 w 59"/>
                <a:gd name="T43" fmla="*/ 48 h 61"/>
                <a:gd name="T44" fmla="*/ 57 w 59"/>
                <a:gd name="T45" fmla="*/ 42 h 61"/>
                <a:gd name="T46" fmla="*/ 59 w 59"/>
                <a:gd name="T47" fmla="*/ 37 h 61"/>
                <a:gd name="T48" fmla="*/ 59 w 59"/>
                <a:gd name="T49" fmla="*/ 30 h 61"/>
                <a:gd name="T50" fmla="*/ 59 w 59"/>
                <a:gd name="T51" fmla="*/ 25 h 61"/>
                <a:gd name="T52" fmla="*/ 57 w 59"/>
                <a:gd name="T53" fmla="*/ 19 h 61"/>
                <a:gd name="T54" fmla="*/ 55 w 59"/>
                <a:gd name="T55" fmla="*/ 14 h 61"/>
                <a:gd name="T56" fmla="*/ 50 w 59"/>
                <a:gd name="T57" fmla="*/ 9 h 61"/>
                <a:gd name="T58" fmla="*/ 46 w 59"/>
                <a:gd name="T59" fmla="*/ 6 h 61"/>
                <a:gd name="T60" fmla="*/ 42 w 59"/>
                <a:gd name="T61" fmla="*/ 3 h 61"/>
                <a:gd name="T62" fmla="*/ 35 w 59"/>
                <a:gd name="T63" fmla="*/ 1 h 61"/>
                <a:gd name="T64" fmla="*/ 29 w 59"/>
                <a:gd name="T65" fmla="*/ 0 h 61"/>
                <a:gd name="T66" fmla="*/ 29 w 59"/>
                <a:gd name="T6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61">
                  <a:moveTo>
                    <a:pt x="29" y="0"/>
                  </a:moveTo>
                  <a:lnTo>
                    <a:pt x="24" y="1"/>
                  </a:lnTo>
                  <a:lnTo>
                    <a:pt x="17" y="3"/>
                  </a:lnTo>
                  <a:lnTo>
                    <a:pt x="13" y="6"/>
                  </a:lnTo>
                  <a:lnTo>
                    <a:pt x="8" y="9"/>
                  </a:lnTo>
                  <a:lnTo>
                    <a:pt x="4" y="14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7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2"/>
                  </a:lnTo>
                  <a:lnTo>
                    <a:pt x="13" y="56"/>
                  </a:lnTo>
                  <a:lnTo>
                    <a:pt x="17" y="58"/>
                  </a:lnTo>
                  <a:lnTo>
                    <a:pt x="24" y="60"/>
                  </a:lnTo>
                  <a:lnTo>
                    <a:pt x="29" y="61"/>
                  </a:lnTo>
                  <a:lnTo>
                    <a:pt x="35" y="60"/>
                  </a:lnTo>
                  <a:lnTo>
                    <a:pt x="42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5" y="48"/>
                  </a:lnTo>
                  <a:lnTo>
                    <a:pt x="57" y="42"/>
                  </a:lnTo>
                  <a:lnTo>
                    <a:pt x="59" y="37"/>
                  </a:lnTo>
                  <a:lnTo>
                    <a:pt x="59" y="30"/>
                  </a:lnTo>
                  <a:lnTo>
                    <a:pt x="59" y="25"/>
                  </a:lnTo>
                  <a:lnTo>
                    <a:pt x="57" y="19"/>
                  </a:lnTo>
                  <a:lnTo>
                    <a:pt x="55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472">
              <a:extLst>
                <a:ext uri="{FF2B5EF4-FFF2-40B4-BE49-F238E27FC236}">
                  <a16:creationId xmlns="" xmlns:a16="http://schemas.microsoft.com/office/drawing/2014/main" id="{7D9A45E6-8869-4867-9487-3461B92616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113" y="1458913"/>
              <a:ext cx="287338" cy="192088"/>
            </a:xfrm>
            <a:custGeom>
              <a:avLst/>
              <a:gdLst>
                <a:gd name="T0" fmla="*/ 211 w 905"/>
                <a:gd name="T1" fmla="*/ 302 h 604"/>
                <a:gd name="T2" fmla="*/ 120 w 905"/>
                <a:gd name="T3" fmla="*/ 181 h 604"/>
                <a:gd name="T4" fmla="*/ 103 w 905"/>
                <a:gd name="T5" fmla="*/ 178 h 604"/>
                <a:gd name="T6" fmla="*/ 87 w 905"/>
                <a:gd name="T7" fmla="*/ 170 h 604"/>
                <a:gd name="T8" fmla="*/ 74 w 905"/>
                <a:gd name="T9" fmla="*/ 159 h 604"/>
                <a:gd name="T10" fmla="*/ 65 w 905"/>
                <a:gd name="T11" fmla="*/ 143 h 604"/>
                <a:gd name="T12" fmla="*/ 61 w 905"/>
                <a:gd name="T13" fmla="*/ 127 h 604"/>
                <a:gd name="T14" fmla="*/ 62 w 905"/>
                <a:gd name="T15" fmla="*/ 108 h 604"/>
                <a:gd name="T16" fmla="*/ 67 w 905"/>
                <a:gd name="T17" fmla="*/ 91 h 604"/>
                <a:gd name="T18" fmla="*/ 77 w 905"/>
                <a:gd name="T19" fmla="*/ 78 h 604"/>
                <a:gd name="T20" fmla="*/ 92 w 905"/>
                <a:gd name="T21" fmla="*/ 67 h 604"/>
                <a:gd name="T22" fmla="*/ 108 w 905"/>
                <a:gd name="T23" fmla="*/ 62 h 604"/>
                <a:gd name="T24" fmla="*/ 127 w 905"/>
                <a:gd name="T25" fmla="*/ 61 h 604"/>
                <a:gd name="T26" fmla="*/ 144 w 905"/>
                <a:gd name="T27" fmla="*/ 65 h 604"/>
                <a:gd name="T28" fmla="*/ 159 w 905"/>
                <a:gd name="T29" fmla="*/ 74 h 604"/>
                <a:gd name="T30" fmla="*/ 170 w 905"/>
                <a:gd name="T31" fmla="*/ 87 h 604"/>
                <a:gd name="T32" fmla="*/ 178 w 905"/>
                <a:gd name="T33" fmla="*/ 103 h 604"/>
                <a:gd name="T34" fmla="*/ 181 w 905"/>
                <a:gd name="T35" fmla="*/ 120 h 604"/>
                <a:gd name="T36" fmla="*/ 178 w 905"/>
                <a:gd name="T37" fmla="*/ 138 h 604"/>
                <a:gd name="T38" fmla="*/ 170 w 905"/>
                <a:gd name="T39" fmla="*/ 155 h 604"/>
                <a:gd name="T40" fmla="*/ 159 w 905"/>
                <a:gd name="T41" fmla="*/ 167 h 604"/>
                <a:gd name="T42" fmla="*/ 144 w 905"/>
                <a:gd name="T43" fmla="*/ 177 h 604"/>
                <a:gd name="T44" fmla="*/ 127 w 905"/>
                <a:gd name="T45" fmla="*/ 181 h 604"/>
                <a:gd name="T46" fmla="*/ 829 w 905"/>
                <a:gd name="T47" fmla="*/ 0 h 604"/>
                <a:gd name="T48" fmla="*/ 60 w 905"/>
                <a:gd name="T49" fmla="*/ 2 h 604"/>
                <a:gd name="T50" fmla="*/ 40 w 905"/>
                <a:gd name="T51" fmla="*/ 9 h 604"/>
                <a:gd name="T52" fmla="*/ 22 w 905"/>
                <a:gd name="T53" fmla="*/ 22 h 604"/>
                <a:gd name="T54" fmla="*/ 9 w 905"/>
                <a:gd name="T55" fmla="*/ 39 h 604"/>
                <a:gd name="T56" fmla="*/ 1 w 905"/>
                <a:gd name="T57" fmla="*/ 61 h 604"/>
                <a:gd name="T58" fmla="*/ 0 w 905"/>
                <a:gd name="T59" fmla="*/ 347 h 604"/>
                <a:gd name="T60" fmla="*/ 3 w 905"/>
                <a:gd name="T61" fmla="*/ 369 h 604"/>
                <a:gd name="T62" fmla="*/ 13 w 905"/>
                <a:gd name="T63" fmla="*/ 389 h 604"/>
                <a:gd name="T64" fmla="*/ 27 w 905"/>
                <a:gd name="T65" fmla="*/ 405 h 604"/>
                <a:gd name="T66" fmla="*/ 46 w 905"/>
                <a:gd name="T67" fmla="*/ 417 h 604"/>
                <a:gd name="T68" fmla="*/ 67 w 905"/>
                <a:gd name="T69" fmla="*/ 422 h 604"/>
                <a:gd name="T70" fmla="*/ 181 w 905"/>
                <a:gd name="T71" fmla="*/ 588 h 604"/>
                <a:gd name="T72" fmla="*/ 183 w 905"/>
                <a:gd name="T73" fmla="*/ 597 h 604"/>
                <a:gd name="T74" fmla="*/ 190 w 905"/>
                <a:gd name="T75" fmla="*/ 603 h 604"/>
                <a:gd name="T76" fmla="*/ 709 w 905"/>
                <a:gd name="T77" fmla="*/ 604 h 604"/>
                <a:gd name="T78" fmla="*/ 718 w 905"/>
                <a:gd name="T79" fmla="*/ 600 h 604"/>
                <a:gd name="T80" fmla="*/ 723 w 905"/>
                <a:gd name="T81" fmla="*/ 594 h 604"/>
                <a:gd name="T82" fmla="*/ 724 w 905"/>
                <a:gd name="T83" fmla="*/ 422 h 604"/>
                <a:gd name="T84" fmla="*/ 845 w 905"/>
                <a:gd name="T85" fmla="*/ 421 h 604"/>
                <a:gd name="T86" fmla="*/ 866 w 905"/>
                <a:gd name="T87" fmla="*/ 413 h 604"/>
                <a:gd name="T88" fmla="*/ 882 w 905"/>
                <a:gd name="T89" fmla="*/ 400 h 604"/>
                <a:gd name="T90" fmla="*/ 896 w 905"/>
                <a:gd name="T91" fmla="*/ 382 h 604"/>
                <a:gd name="T92" fmla="*/ 903 w 905"/>
                <a:gd name="T93" fmla="*/ 363 h 604"/>
                <a:gd name="T94" fmla="*/ 905 w 905"/>
                <a:gd name="T95" fmla="*/ 75 h 604"/>
                <a:gd name="T96" fmla="*/ 901 w 905"/>
                <a:gd name="T97" fmla="*/ 53 h 604"/>
                <a:gd name="T98" fmla="*/ 892 w 905"/>
                <a:gd name="T99" fmla="*/ 33 h 604"/>
                <a:gd name="T100" fmla="*/ 877 w 905"/>
                <a:gd name="T101" fmla="*/ 17 h 604"/>
                <a:gd name="T102" fmla="*/ 859 w 905"/>
                <a:gd name="T103" fmla="*/ 6 h 604"/>
                <a:gd name="T104" fmla="*/ 837 w 905"/>
                <a:gd name="T105" fmla="*/ 1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5" h="604">
                  <a:moveTo>
                    <a:pt x="693" y="573"/>
                  </a:moveTo>
                  <a:lnTo>
                    <a:pt x="211" y="573"/>
                  </a:lnTo>
                  <a:lnTo>
                    <a:pt x="211" y="302"/>
                  </a:lnTo>
                  <a:lnTo>
                    <a:pt x="693" y="302"/>
                  </a:lnTo>
                  <a:lnTo>
                    <a:pt x="693" y="573"/>
                  </a:lnTo>
                  <a:close/>
                  <a:moveTo>
                    <a:pt x="120" y="181"/>
                  </a:moveTo>
                  <a:lnTo>
                    <a:pt x="114" y="181"/>
                  </a:lnTo>
                  <a:lnTo>
                    <a:pt x="108" y="180"/>
                  </a:lnTo>
                  <a:lnTo>
                    <a:pt x="103" y="178"/>
                  </a:lnTo>
                  <a:lnTo>
                    <a:pt x="97" y="177"/>
                  </a:lnTo>
                  <a:lnTo>
                    <a:pt x="92" y="173"/>
                  </a:lnTo>
                  <a:lnTo>
                    <a:pt x="87" y="170"/>
                  </a:lnTo>
                  <a:lnTo>
                    <a:pt x="82" y="167"/>
                  </a:lnTo>
                  <a:lnTo>
                    <a:pt x="77" y="163"/>
                  </a:lnTo>
                  <a:lnTo>
                    <a:pt x="74" y="159"/>
                  </a:lnTo>
                  <a:lnTo>
                    <a:pt x="71" y="155"/>
                  </a:lnTo>
                  <a:lnTo>
                    <a:pt x="67" y="149"/>
                  </a:lnTo>
                  <a:lnTo>
                    <a:pt x="65" y="143"/>
                  </a:lnTo>
                  <a:lnTo>
                    <a:pt x="63" y="138"/>
                  </a:lnTo>
                  <a:lnTo>
                    <a:pt x="62" y="132"/>
                  </a:lnTo>
                  <a:lnTo>
                    <a:pt x="61" y="127"/>
                  </a:lnTo>
                  <a:lnTo>
                    <a:pt x="60" y="120"/>
                  </a:lnTo>
                  <a:lnTo>
                    <a:pt x="61" y="115"/>
                  </a:lnTo>
                  <a:lnTo>
                    <a:pt x="62" y="108"/>
                  </a:lnTo>
                  <a:lnTo>
                    <a:pt x="63" y="103"/>
                  </a:lnTo>
                  <a:lnTo>
                    <a:pt x="65" y="97"/>
                  </a:lnTo>
                  <a:lnTo>
                    <a:pt x="67" y="91"/>
                  </a:lnTo>
                  <a:lnTo>
                    <a:pt x="71" y="87"/>
                  </a:lnTo>
                  <a:lnTo>
                    <a:pt x="74" y="83"/>
                  </a:lnTo>
                  <a:lnTo>
                    <a:pt x="77" y="78"/>
                  </a:lnTo>
                  <a:lnTo>
                    <a:pt x="82" y="74"/>
                  </a:lnTo>
                  <a:lnTo>
                    <a:pt x="87" y="70"/>
                  </a:lnTo>
                  <a:lnTo>
                    <a:pt x="92" y="67"/>
                  </a:lnTo>
                  <a:lnTo>
                    <a:pt x="97" y="65"/>
                  </a:lnTo>
                  <a:lnTo>
                    <a:pt x="103" y="63"/>
                  </a:lnTo>
                  <a:lnTo>
                    <a:pt x="108" y="62"/>
                  </a:lnTo>
                  <a:lnTo>
                    <a:pt x="114" y="61"/>
                  </a:lnTo>
                  <a:lnTo>
                    <a:pt x="120" y="61"/>
                  </a:lnTo>
                  <a:lnTo>
                    <a:pt x="127" y="61"/>
                  </a:lnTo>
                  <a:lnTo>
                    <a:pt x="133" y="62"/>
                  </a:lnTo>
                  <a:lnTo>
                    <a:pt x="138" y="63"/>
                  </a:lnTo>
                  <a:lnTo>
                    <a:pt x="144" y="65"/>
                  </a:lnTo>
                  <a:lnTo>
                    <a:pt x="149" y="67"/>
                  </a:lnTo>
                  <a:lnTo>
                    <a:pt x="155" y="70"/>
                  </a:lnTo>
                  <a:lnTo>
                    <a:pt x="159" y="74"/>
                  </a:lnTo>
                  <a:lnTo>
                    <a:pt x="164" y="78"/>
                  </a:lnTo>
                  <a:lnTo>
                    <a:pt x="167" y="83"/>
                  </a:lnTo>
                  <a:lnTo>
                    <a:pt x="170" y="87"/>
                  </a:lnTo>
                  <a:lnTo>
                    <a:pt x="173" y="91"/>
                  </a:lnTo>
                  <a:lnTo>
                    <a:pt x="176" y="97"/>
                  </a:lnTo>
                  <a:lnTo>
                    <a:pt x="178" y="103"/>
                  </a:lnTo>
                  <a:lnTo>
                    <a:pt x="179" y="108"/>
                  </a:lnTo>
                  <a:lnTo>
                    <a:pt x="180" y="115"/>
                  </a:lnTo>
                  <a:lnTo>
                    <a:pt x="181" y="120"/>
                  </a:lnTo>
                  <a:lnTo>
                    <a:pt x="180" y="127"/>
                  </a:lnTo>
                  <a:lnTo>
                    <a:pt x="179" y="132"/>
                  </a:lnTo>
                  <a:lnTo>
                    <a:pt x="178" y="138"/>
                  </a:lnTo>
                  <a:lnTo>
                    <a:pt x="176" y="143"/>
                  </a:lnTo>
                  <a:lnTo>
                    <a:pt x="173" y="149"/>
                  </a:lnTo>
                  <a:lnTo>
                    <a:pt x="170" y="155"/>
                  </a:lnTo>
                  <a:lnTo>
                    <a:pt x="167" y="159"/>
                  </a:lnTo>
                  <a:lnTo>
                    <a:pt x="164" y="163"/>
                  </a:lnTo>
                  <a:lnTo>
                    <a:pt x="159" y="167"/>
                  </a:lnTo>
                  <a:lnTo>
                    <a:pt x="155" y="171"/>
                  </a:lnTo>
                  <a:lnTo>
                    <a:pt x="149" y="173"/>
                  </a:lnTo>
                  <a:lnTo>
                    <a:pt x="144" y="177"/>
                  </a:lnTo>
                  <a:lnTo>
                    <a:pt x="138" y="178"/>
                  </a:lnTo>
                  <a:lnTo>
                    <a:pt x="133" y="180"/>
                  </a:lnTo>
                  <a:lnTo>
                    <a:pt x="127" y="181"/>
                  </a:lnTo>
                  <a:lnTo>
                    <a:pt x="120" y="181"/>
                  </a:lnTo>
                  <a:lnTo>
                    <a:pt x="120" y="181"/>
                  </a:lnTo>
                  <a:close/>
                  <a:moveTo>
                    <a:pt x="829" y="0"/>
                  </a:moveTo>
                  <a:lnTo>
                    <a:pt x="75" y="0"/>
                  </a:lnTo>
                  <a:lnTo>
                    <a:pt x="67" y="1"/>
                  </a:lnTo>
                  <a:lnTo>
                    <a:pt x="60" y="2"/>
                  </a:lnTo>
                  <a:lnTo>
                    <a:pt x="53" y="3"/>
                  </a:lnTo>
                  <a:lnTo>
                    <a:pt x="46" y="6"/>
                  </a:lnTo>
                  <a:lnTo>
                    <a:pt x="40" y="9"/>
                  </a:lnTo>
                  <a:lnTo>
                    <a:pt x="33" y="13"/>
                  </a:lnTo>
                  <a:lnTo>
                    <a:pt x="27" y="17"/>
                  </a:lnTo>
                  <a:lnTo>
                    <a:pt x="22" y="22"/>
                  </a:lnTo>
                  <a:lnTo>
                    <a:pt x="16" y="27"/>
                  </a:lnTo>
                  <a:lnTo>
                    <a:pt x="13" y="33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1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347"/>
                  </a:lnTo>
                  <a:lnTo>
                    <a:pt x="0" y="355"/>
                  </a:lnTo>
                  <a:lnTo>
                    <a:pt x="1" y="363"/>
                  </a:lnTo>
                  <a:lnTo>
                    <a:pt x="3" y="369"/>
                  </a:lnTo>
                  <a:lnTo>
                    <a:pt x="5" y="376"/>
                  </a:lnTo>
                  <a:lnTo>
                    <a:pt x="9" y="382"/>
                  </a:lnTo>
                  <a:lnTo>
                    <a:pt x="13" y="389"/>
                  </a:lnTo>
                  <a:lnTo>
                    <a:pt x="16" y="395"/>
                  </a:lnTo>
                  <a:lnTo>
                    <a:pt x="22" y="400"/>
                  </a:lnTo>
                  <a:lnTo>
                    <a:pt x="27" y="405"/>
                  </a:lnTo>
                  <a:lnTo>
                    <a:pt x="33" y="409"/>
                  </a:lnTo>
                  <a:lnTo>
                    <a:pt x="40" y="413"/>
                  </a:lnTo>
                  <a:lnTo>
                    <a:pt x="46" y="417"/>
                  </a:lnTo>
                  <a:lnTo>
                    <a:pt x="53" y="419"/>
                  </a:lnTo>
                  <a:lnTo>
                    <a:pt x="60" y="421"/>
                  </a:lnTo>
                  <a:lnTo>
                    <a:pt x="67" y="422"/>
                  </a:lnTo>
                  <a:lnTo>
                    <a:pt x="75" y="422"/>
                  </a:lnTo>
                  <a:lnTo>
                    <a:pt x="181" y="422"/>
                  </a:lnTo>
                  <a:lnTo>
                    <a:pt x="181" y="588"/>
                  </a:lnTo>
                  <a:lnTo>
                    <a:pt x="181" y="592"/>
                  </a:lnTo>
                  <a:lnTo>
                    <a:pt x="182" y="594"/>
                  </a:lnTo>
                  <a:lnTo>
                    <a:pt x="183" y="597"/>
                  </a:lnTo>
                  <a:lnTo>
                    <a:pt x="186" y="599"/>
                  </a:lnTo>
                  <a:lnTo>
                    <a:pt x="188" y="600"/>
                  </a:lnTo>
                  <a:lnTo>
                    <a:pt x="190" y="603"/>
                  </a:lnTo>
                  <a:lnTo>
                    <a:pt x="192" y="604"/>
                  </a:lnTo>
                  <a:lnTo>
                    <a:pt x="196" y="604"/>
                  </a:lnTo>
                  <a:lnTo>
                    <a:pt x="709" y="604"/>
                  </a:lnTo>
                  <a:lnTo>
                    <a:pt x="712" y="603"/>
                  </a:lnTo>
                  <a:lnTo>
                    <a:pt x="714" y="603"/>
                  </a:lnTo>
                  <a:lnTo>
                    <a:pt x="718" y="600"/>
                  </a:lnTo>
                  <a:lnTo>
                    <a:pt x="720" y="599"/>
                  </a:lnTo>
                  <a:lnTo>
                    <a:pt x="721" y="597"/>
                  </a:lnTo>
                  <a:lnTo>
                    <a:pt x="723" y="594"/>
                  </a:lnTo>
                  <a:lnTo>
                    <a:pt x="723" y="592"/>
                  </a:lnTo>
                  <a:lnTo>
                    <a:pt x="724" y="588"/>
                  </a:lnTo>
                  <a:lnTo>
                    <a:pt x="724" y="422"/>
                  </a:lnTo>
                  <a:lnTo>
                    <a:pt x="829" y="422"/>
                  </a:lnTo>
                  <a:lnTo>
                    <a:pt x="837" y="422"/>
                  </a:lnTo>
                  <a:lnTo>
                    <a:pt x="845" y="421"/>
                  </a:lnTo>
                  <a:lnTo>
                    <a:pt x="852" y="419"/>
                  </a:lnTo>
                  <a:lnTo>
                    <a:pt x="859" y="417"/>
                  </a:lnTo>
                  <a:lnTo>
                    <a:pt x="866" y="413"/>
                  </a:lnTo>
                  <a:lnTo>
                    <a:pt x="871" y="409"/>
                  </a:lnTo>
                  <a:lnTo>
                    <a:pt x="877" y="405"/>
                  </a:lnTo>
                  <a:lnTo>
                    <a:pt x="882" y="400"/>
                  </a:lnTo>
                  <a:lnTo>
                    <a:pt x="888" y="395"/>
                  </a:lnTo>
                  <a:lnTo>
                    <a:pt x="892" y="389"/>
                  </a:lnTo>
                  <a:lnTo>
                    <a:pt x="896" y="382"/>
                  </a:lnTo>
                  <a:lnTo>
                    <a:pt x="899" y="376"/>
                  </a:lnTo>
                  <a:lnTo>
                    <a:pt x="901" y="369"/>
                  </a:lnTo>
                  <a:lnTo>
                    <a:pt x="903" y="363"/>
                  </a:lnTo>
                  <a:lnTo>
                    <a:pt x="905" y="355"/>
                  </a:lnTo>
                  <a:lnTo>
                    <a:pt x="905" y="347"/>
                  </a:lnTo>
                  <a:lnTo>
                    <a:pt x="905" y="75"/>
                  </a:lnTo>
                  <a:lnTo>
                    <a:pt x="905" y="67"/>
                  </a:lnTo>
                  <a:lnTo>
                    <a:pt x="903" y="61"/>
                  </a:lnTo>
                  <a:lnTo>
                    <a:pt x="901" y="53"/>
                  </a:lnTo>
                  <a:lnTo>
                    <a:pt x="899" y="46"/>
                  </a:lnTo>
                  <a:lnTo>
                    <a:pt x="896" y="39"/>
                  </a:lnTo>
                  <a:lnTo>
                    <a:pt x="892" y="33"/>
                  </a:lnTo>
                  <a:lnTo>
                    <a:pt x="888" y="27"/>
                  </a:lnTo>
                  <a:lnTo>
                    <a:pt x="882" y="22"/>
                  </a:lnTo>
                  <a:lnTo>
                    <a:pt x="877" y="17"/>
                  </a:lnTo>
                  <a:lnTo>
                    <a:pt x="871" y="13"/>
                  </a:lnTo>
                  <a:lnTo>
                    <a:pt x="866" y="9"/>
                  </a:lnTo>
                  <a:lnTo>
                    <a:pt x="859" y="6"/>
                  </a:lnTo>
                  <a:lnTo>
                    <a:pt x="852" y="3"/>
                  </a:lnTo>
                  <a:lnTo>
                    <a:pt x="845" y="2"/>
                  </a:lnTo>
                  <a:lnTo>
                    <a:pt x="837" y="1"/>
                  </a:lnTo>
                  <a:lnTo>
                    <a:pt x="8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1473">
              <a:extLst>
                <a:ext uri="{FF2B5EF4-FFF2-40B4-BE49-F238E27FC236}">
                  <a16:creationId xmlns="" xmlns:a16="http://schemas.microsoft.com/office/drawing/2014/main" id="{6ACD4011-04D2-40F3-A4F5-FDF02B3C65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6263" y="1382713"/>
              <a:ext cx="173038" cy="66675"/>
            </a:xfrm>
            <a:custGeom>
              <a:avLst/>
              <a:gdLst>
                <a:gd name="T0" fmla="*/ 407 w 543"/>
                <a:gd name="T1" fmla="*/ 15 h 211"/>
                <a:gd name="T2" fmla="*/ 528 w 543"/>
                <a:gd name="T3" fmla="*/ 136 h 211"/>
                <a:gd name="T4" fmla="*/ 407 w 543"/>
                <a:gd name="T5" fmla="*/ 136 h 211"/>
                <a:gd name="T6" fmla="*/ 407 w 543"/>
                <a:gd name="T7" fmla="*/ 15 h 211"/>
                <a:gd name="T8" fmla="*/ 15 w 543"/>
                <a:gd name="T9" fmla="*/ 211 h 211"/>
                <a:gd name="T10" fmla="*/ 528 w 543"/>
                <a:gd name="T11" fmla="*/ 211 h 211"/>
                <a:gd name="T12" fmla="*/ 531 w 543"/>
                <a:gd name="T13" fmla="*/ 211 h 211"/>
                <a:gd name="T14" fmla="*/ 533 w 543"/>
                <a:gd name="T15" fmla="*/ 210 h 211"/>
                <a:gd name="T16" fmla="*/ 537 w 543"/>
                <a:gd name="T17" fmla="*/ 209 h 211"/>
                <a:gd name="T18" fmla="*/ 539 w 543"/>
                <a:gd name="T19" fmla="*/ 206 h 211"/>
                <a:gd name="T20" fmla="*/ 540 w 543"/>
                <a:gd name="T21" fmla="*/ 204 h 211"/>
                <a:gd name="T22" fmla="*/ 542 w 543"/>
                <a:gd name="T23" fmla="*/ 202 h 211"/>
                <a:gd name="T24" fmla="*/ 542 w 543"/>
                <a:gd name="T25" fmla="*/ 199 h 211"/>
                <a:gd name="T26" fmla="*/ 543 w 543"/>
                <a:gd name="T27" fmla="*/ 195 h 211"/>
                <a:gd name="T28" fmla="*/ 543 w 543"/>
                <a:gd name="T29" fmla="*/ 136 h 211"/>
                <a:gd name="T30" fmla="*/ 542 w 543"/>
                <a:gd name="T31" fmla="*/ 132 h 211"/>
                <a:gd name="T32" fmla="*/ 542 w 543"/>
                <a:gd name="T33" fmla="*/ 129 h 211"/>
                <a:gd name="T34" fmla="*/ 540 w 543"/>
                <a:gd name="T35" fmla="*/ 127 h 211"/>
                <a:gd name="T36" fmla="*/ 539 w 543"/>
                <a:gd name="T37" fmla="*/ 125 h 211"/>
                <a:gd name="T38" fmla="*/ 418 w 543"/>
                <a:gd name="T39" fmla="*/ 4 h 211"/>
                <a:gd name="T40" fmla="*/ 415 w 543"/>
                <a:gd name="T41" fmla="*/ 2 h 211"/>
                <a:gd name="T42" fmla="*/ 413 w 543"/>
                <a:gd name="T43" fmla="*/ 1 h 211"/>
                <a:gd name="T44" fmla="*/ 411 w 543"/>
                <a:gd name="T45" fmla="*/ 0 h 211"/>
                <a:gd name="T46" fmla="*/ 407 w 543"/>
                <a:gd name="T47" fmla="*/ 0 h 211"/>
                <a:gd name="T48" fmla="*/ 15 w 543"/>
                <a:gd name="T49" fmla="*/ 0 h 211"/>
                <a:gd name="T50" fmla="*/ 11 w 543"/>
                <a:gd name="T51" fmla="*/ 0 h 211"/>
                <a:gd name="T52" fmla="*/ 9 w 543"/>
                <a:gd name="T53" fmla="*/ 1 h 211"/>
                <a:gd name="T54" fmla="*/ 7 w 543"/>
                <a:gd name="T55" fmla="*/ 2 h 211"/>
                <a:gd name="T56" fmla="*/ 5 w 543"/>
                <a:gd name="T57" fmla="*/ 4 h 211"/>
                <a:gd name="T58" fmla="*/ 2 w 543"/>
                <a:gd name="T59" fmla="*/ 6 h 211"/>
                <a:gd name="T60" fmla="*/ 1 w 543"/>
                <a:gd name="T61" fmla="*/ 8 h 211"/>
                <a:gd name="T62" fmla="*/ 0 w 543"/>
                <a:gd name="T63" fmla="*/ 12 h 211"/>
                <a:gd name="T64" fmla="*/ 0 w 543"/>
                <a:gd name="T65" fmla="*/ 15 h 211"/>
                <a:gd name="T66" fmla="*/ 0 w 543"/>
                <a:gd name="T67" fmla="*/ 195 h 211"/>
                <a:gd name="T68" fmla="*/ 0 w 543"/>
                <a:gd name="T69" fmla="*/ 199 h 211"/>
                <a:gd name="T70" fmla="*/ 1 w 543"/>
                <a:gd name="T71" fmla="*/ 201 h 211"/>
                <a:gd name="T72" fmla="*/ 2 w 543"/>
                <a:gd name="T73" fmla="*/ 204 h 211"/>
                <a:gd name="T74" fmla="*/ 5 w 543"/>
                <a:gd name="T75" fmla="*/ 206 h 211"/>
                <a:gd name="T76" fmla="*/ 7 w 543"/>
                <a:gd name="T77" fmla="*/ 209 h 211"/>
                <a:gd name="T78" fmla="*/ 9 w 543"/>
                <a:gd name="T79" fmla="*/ 210 h 211"/>
                <a:gd name="T80" fmla="*/ 11 w 543"/>
                <a:gd name="T81" fmla="*/ 211 h 211"/>
                <a:gd name="T82" fmla="*/ 15 w 543"/>
                <a:gd name="T83" fmla="*/ 211 h 211"/>
                <a:gd name="T84" fmla="*/ 15 w 543"/>
                <a:gd name="T85" fmla="*/ 2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43" h="211">
                  <a:moveTo>
                    <a:pt x="407" y="15"/>
                  </a:moveTo>
                  <a:lnTo>
                    <a:pt x="528" y="136"/>
                  </a:lnTo>
                  <a:lnTo>
                    <a:pt x="407" y="136"/>
                  </a:lnTo>
                  <a:lnTo>
                    <a:pt x="407" y="15"/>
                  </a:lnTo>
                  <a:close/>
                  <a:moveTo>
                    <a:pt x="15" y="211"/>
                  </a:moveTo>
                  <a:lnTo>
                    <a:pt x="528" y="211"/>
                  </a:lnTo>
                  <a:lnTo>
                    <a:pt x="531" y="211"/>
                  </a:lnTo>
                  <a:lnTo>
                    <a:pt x="533" y="210"/>
                  </a:lnTo>
                  <a:lnTo>
                    <a:pt x="537" y="209"/>
                  </a:lnTo>
                  <a:lnTo>
                    <a:pt x="539" y="206"/>
                  </a:lnTo>
                  <a:lnTo>
                    <a:pt x="540" y="204"/>
                  </a:lnTo>
                  <a:lnTo>
                    <a:pt x="542" y="202"/>
                  </a:lnTo>
                  <a:lnTo>
                    <a:pt x="542" y="199"/>
                  </a:lnTo>
                  <a:lnTo>
                    <a:pt x="543" y="195"/>
                  </a:lnTo>
                  <a:lnTo>
                    <a:pt x="543" y="136"/>
                  </a:lnTo>
                  <a:lnTo>
                    <a:pt x="542" y="132"/>
                  </a:lnTo>
                  <a:lnTo>
                    <a:pt x="542" y="129"/>
                  </a:lnTo>
                  <a:lnTo>
                    <a:pt x="540" y="127"/>
                  </a:lnTo>
                  <a:lnTo>
                    <a:pt x="539" y="125"/>
                  </a:lnTo>
                  <a:lnTo>
                    <a:pt x="418" y="4"/>
                  </a:lnTo>
                  <a:lnTo>
                    <a:pt x="415" y="2"/>
                  </a:lnTo>
                  <a:lnTo>
                    <a:pt x="413" y="1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5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2" y="204"/>
                  </a:lnTo>
                  <a:lnTo>
                    <a:pt x="5" y="206"/>
                  </a:lnTo>
                  <a:lnTo>
                    <a:pt x="7" y="209"/>
                  </a:lnTo>
                  <a:lnTo>
                    <a:pt x="9" y="210"/>
                  </a:lnTo>
                  <a:lnTo>
                    <a:pt x="11" y="211"/>
                  </a:lnTo>
                  <a:lnTo>
                    <a:pt x="15" y="211"/>
                  </a:lnTo>
                  <a:lnTo>
                    <a:pt x="15" y="2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1474">
              <a:extLst>
                <a:ext uri="{FF2B5EF4-FFF2-40B4-BE49-F238E27FC236}">
                  <a16:creationId xmlns="" xmlns:a16="http://schemas.microsoft.com/office/drawing/2014/main" id="{A54F25D7-4DC3-41D4-A4C8-1DC996E0D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1573213"/>
              <a:ext cx="115888" cy="11113"/>
            </a:xfrm>
            <a:custGeom>
              <a:avLst/>
              <a:gdLst>
                <a:gd name="T0" fmla="*/ 15 w 363"/>
                <a:gd name="T1" fmla="*/ 31 h 31"/>
                <a:gd name="T2" fmla="*/ 347 w 363"/>
                <a:gd name="T3" fmla="*/ 31 h 31"/>
                <a:gd name="T4" fmla="*/ 350 w 363"/>
                <a:gd name="T5" fmla="*/ 31 h 31"/>
                <a:gd name="T6" fmla="*/ 353 w 363"/>
                <a:gd name="T7" fmla="*/ 30 h 31"/>
                <a:gd name="T8" fmla="*/ 356 w 363"/>
                <a:gd name="T9" fmla="*/ 29 h 31"/>
                <a:gd name="T10" fmla="*/ 358 w 363"/>
                <a:gd name="T11" fmla="*/ 27 h 31"/>
                <a:gd name="T12" fmla="*/ 359 w 363"/>
                <a:gd name="T13" fmla="*/ 25 h 31"/>
                <a:gd name="T14" fmla="*/ 361 w 363"/>
                <a:gd name="T15" fmla="*/ 21 h 31"/>
                <a:gd name="T16" fmla="*/ 363 w 363"/>
                <a:gd name="T17" fmla="*/ 19 h 31"/>
                <a:gd name="T18" fmla="*/ 363 w 363"/>
                <a:gd name="T19" fmla="*/ 16 h 31"/>
                <a:gd name="T20" fmla="*/ 363 w 363"/>
                <a:gd name="T21" fmla="*/ 13 h 31"/>
                <a:gd name="T22" fmla="*/ 361 w 363"/>
                <a:gd name="T23" fmla="*/ 10 h 31"/>
                <a:gd name="T24" fmla="*/ 359 w 363"/>
                <a:gd name="T25" fmla="*/ 8 h 31"/>
                <a:gd name="T26" fmla="*/ 358 w 363"/>
                <a:gd name="T27" fmla="*/ 6 h 31"/>
                <a:gd name="T28" fmla="*/ 356 w 363"/>
                <a:gd name="T29" fmla="*/ 4 h 31"/>
                <a:gd name="T30" fmla="*/ 353 w 363"/>
                <a:gd name="T31" fmla="*/ 3 h 31"/>
                <a:gd name="T32" fmla="*/ 350 w 363"/>
                <a:gd name="T33" fmla="*/ 2 h 31"/>
                <a:gd name="T34" fmla="*/ 347 w 363"/>
                <a:gd name="T35" fmla="*/ 2 h 31"/>
                <a:gd name="T36" fmla="*/ 15 w 363"/>
                <a:gd name="T37" fmla="*/ 0 h 31"/>
                <a:gd name="T38" fmla="*/ 12 w 363"/>
                <a:gd name="T39" fmla="*/ 2 h 31"/>
                <a:gd name="T40" fmla="*/ 10 w 363"/>
                <a:gd name="T41" fmla="*/ 3 h 31"/>
                <a:gd name="T42" fmla="*/ 6 w 363"/>
                <a:gd name="T43" fmla="*/ 4 h 31"/>
                <a:gd name="T44" fmla="*/ 4 w 363"/>
                <a:gd name="T45" fmla="*/ 6 h 31"/>
                <a:gd name="T46" fmla="*/ 3 w 363"/>
                <a:gd name="T47" fmla="*/ 8 h 31"/>
                <a:gd name="T48" fmla="*/ 1 w 363"/>
                <a:gd name="T49" fmla="*/ 10 h 31"/>
                <a:gd name="T50" fmla="*/ 1 w 363"/>
                <a:gd name="T51" fmla="*/ 13 h 31"/>
                <a:gd name="T52" fmla="*/ 0 w 363"/>
                <a:gd name="T53" fmla="*/ 16 h 31"/>
                <a:gd name="T54" fmla="*/ 1 w 363"/>
                <a:gd name="T55" fmla="*/ 19 h 31"/>
                <a:gd name="T56" fmla="*/ 1 w 363"/>
                <a:gd name="T57" fmla="*/ 21 h 31"/>
                <a:gd name="T58" fmla="*/ 3 w 363"/>
                <a:gd name="T59" fmla="*/ 25 h 31"/>
                <a:gd name="T60" fmla="*/ 4 w 363"/>
                <a:gd name="T61" fmla="*/ 27 h 31"/>
                <a:gd name="T62" fmla="*/ 6 w 363"/>
                <a:gd name="T63" fmla="*/ 29 h 31"/>
                <a:gd name="T64" fmla="*/ 10 w 363"/>
                <a:gd name="T65" fmla="*/ 30 h 31"/>
                <a:gd name="T66" fmla="*/ 12 w 363"/>
                <a:gd name="T67" fmla="*/ 31 h 31"/>
                <a:gd name="T68" fmla="*/ 15 w 363"/>
                <a:gd name="T6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3" h="31">
                  <a:moveTo>
                    <a:pt x="15" y="31"/>
                  </a:moveTo>
                  <a:lnTo>
                    <a:pt x="347" y="31"/>
                  </a:lnTo>
                  <a:lnTo>
                    <a:pt x="350" y="31"/>
                  </a:lnTo>
                  <a:lnTo>
                    <a:pt x="353" y="30"/>
                  </a:lnTo>
                  <a:lnTo>
                    <a:pt x="356" y="29"/>
                  </a:lnTo>
                  <a:lnTo>
                    <a:pt x="358" y="27"/>
                  </a:lnTo>
                  <a:lnTo>
                    <a:pt x="359" y="25"/>
                  </a:lnTo>
                  <a:lnTo>
                    <a:pt x="361" y="21"/>
                  </a:lnTo>
                  <a:lnTo>
                    <a:pt x="363" y="19"/>
                  </a:lnTo>
                  <a:lnTo>
                    <a:pt x="363" y="16"/>
                  </a:lnTo>
                  <a:lnTo>
                    <a:pt x="363" y="13"/>
                  </a:lnTo>
                  <a:lnTo>
                    <a:pt x="361" y="10"/>
                  </a:lnTo>
                  <a:lnTo>
                    <a:pt x="359" y="8"/>
                  </a:lnTo>
                  <a:lnTo>
                    <a:pt x="358" y="6"/>
                  </a:lnTo>
                  <a:lnTo>
                    <a:pt x="356" y="4"/>
                  </a:lnTo>
                  <a:lnTo>
                    <a:pt x="353" y="3"/>
                  </a:lnTo>
                  <a:lnTo>
                    <a:pt x="350" y="2"/>
                  </a:lnTo>
                  <a:lnTo>
                    <a:pt x="347" y="2"/>
                  </a:lnTo>
                  <a:lnTo>
                    <a:pt x="15" y="0"/>
                  </a:lnTo>
                  <a:lnTo>
                    <a:pt x="12" y="2"/>
                  </a:lnTo>
                  <a:lnTo>
                    <a:pt x="10" y="3"/>
                  </a:lnTo>
                  <a:lnTo>
                    <a:pt x="6" y="4"/>
                  </a:lnTo>
                  <a:lnTo>
                    <a:pt x="4" y="6"/>
                  </a:lnTo>
                  <a:lnTo>
                    <a:pt x="3" y="8"/>
                  </a:lnTo>
                  <a:lnTo>
                    <a:pt x="1" y="10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3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0"/>
                  </a:lnTo>
                  <a:lnTo>
                    <a:pt x="12" y="31"/>
                  </a:lnTo>
                  <a:lnTo>
                    <a:pt x="15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475">
              <a:extLst>
                <a:ext uri="{FF2B5EF4-FFF2-40B4-BE49-F238E27FC236}">
                  <a16:creationId xmlns="" xmlns:a16="http://schemas.microsoft.com/office/drawing/2014/main" id="{AF79E236-22EE-489D-A3CD-192B45735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1593850"/>
              <a:ext cx="115888" cy="9525"/>
            </a:xfrm>
            <a:custGeom>
              <a:avLst/>
              <a:gdLst>
                <a:gd name="T0" fmla="*/ 15 w 363"/>
                <a:gd name="T1" fmla="*/ 30 h 30"/>
                <a:gd name="T2" fmla="*/ 347 w 363"/>
                <a:gd name="T3" fmla="*/ 30 h 30"/>
                <a:gd name="T4" fmla="*/ 350 w 363"/>
                <a:gd name="T5" fmla="*/ 30 h 30"/>
                <a:gd name="T6" fmla="*/ 353 w 363"/>
                <a:gd name="T7" fmla="*/ 29 h 30"/>
                <a:gd name="T8" fmla="*/ 356 w 363"/>
                <a:gd name="T9" fmla="*/ 28 h 30"/>
                <a:gd name="T10" fmla="*/ 358 w 363"/>
                <a:gd name="T11" fmla="*/ 26 h 30"/>
                <a:gd name="T12" fmla="*/ 359 w 363"/>
                <a:gd name="T13" fmla="*/ 23 h 30"/>
                <a:gd name="T14" fmla="*/ 361 w 363"/>
                <a:gd name="T15" fmla="*/ 21 h 30"/>
                <a:gd name="T16" fmla="*/ 363 w 363"/>
                <a:gd name="T17" fmla="*/ 19 h 30"/>
                <a:gd name="T18" fmla="*/ 363 w 363"/>
                <a:gd name="T19" fmla="*/ 16 h 30"/>
                <a:gd name="T20" fmla="*/ 363 w 363"/>
                <a:gd name="T21" fmla="*/ 12 h 30"/>
                <a:gd name="T22" fmla="*/ 361 w 363"/>
                <a:gd name="T23" fmla="*/ 9 h 30"/>
                <a:gd name="T24" fmla="*/ 359 w 363"/>
                <a:gd name="T25" fmla="*/ 7 h 30"/>
                <a:gd name="T26" fmla="*/ 358 w 363"/>
                <a:gd name="T27" fmla="*/ 5 h 30"/>
                <a:gd name="T28" fmla="*/ 356 w 363"/>
                <a:gd name="T29" fmla="*/ 2 h 30"/>
                <a:gd name="T30" fmla="*/ 353 w 363"/>
                <a:gd name="T31" fmla="*/ 1 h 30"/>
                <a:gd name="T32" fmla="*/ 350 w 363"/>
                <a:gd name="T33" fmla="*/ 0 h 30"/>
                <a:gd name="T34" fmla="*/ 347 w 363"/>
                <a:gd name="T35" fmla="*/ 0 h 30"/>
                <a:gd name="T36" fmla="*/ 15 w 363"/>
                <a:gd name="T37" fmla="*/ 0 h 30"/>
                <a:gd name="T38" fmla="*/ 12 w 363"/>
                <a:gd name="T39" fmla="*/ 0 h 30"/>
                <a:gd name="T40" fmla="*/ 10 w 363"/>
                <a:gd name="T41" fmla="*/ 1 h 30"/>
                <a:gd name="T42" fmla="*/ 6 w 363"/>
                <a:gd name="T43" fmla="*/ 2 h 30"/>
                <a:gd name="T44" fmla="*/ 4 w 363"/>
                <a:gd name="T45" fmla="*/ 5 h 30"/>
                <a:gd name="T46" fmla="*/ 3 w 363"/>
                <a:gd name="T47" fmla="*/ 7 h 30"/>
                <a:gd name="T48" fmla="*/ 1 w 363"/>
                <a:gd name="T49" fmla="*/ 9 h 30"/>
                <a:gd name="T50" fmla="*/ 1 w 363"/>
                <a:gd name="T51" fmla="*/ 12 h 30"/>
                <a:gd name="T52" fmla="*/ 0 w 363"/>
                <a:gd name="T53" fmla="*/ 16 h 30"/>
                <a:gd name="T54" fmla="*/ 1 w 363"/>
                <a:gd name="T55" fmla="*/ 18 h 30"/>
                <a:gd name="T56" fmla="*/ 1 w 363"/>
                <a:gd name="T57" fmla="*/ 21 h 30"/>
                <a:gd name="T58" fmla="*/ 3 w 363"/>
                <a:gd name="T59" fmla="*/ 23 h 30"/>
                <a:gd name="T60" fmla="*/ 4 w 363"/>
                <a:gd name="T61" fmla="*/ 26 h 30"/>
                <a:gd name="T62" fmla="*/ 6 w 363"/>
                <a:gd name="T63" fmla="*/ 28 h 30"/>
                <a:gd name="T64" fmla="*/ 10 w 363"/>
                <a:gd name="T65" fmla="*/ 29 h 30"/>
                <a:gd name="T66" fmla="*/ 12 w 363"/>
                <a:gd name="T67" fmla="*/ 30 h 30"/>
                <a:gd name="T68" fmla="*/ 15 w 363"/>
                <a:gd name="T69" fmla="*/ 30 h 30"/>
                <a:gd name="T70" fmla="*/ 15 w 363"/>
                <a:gd name="T7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3" h="30">
                  <a:moveTo>
                    <a:pt x="15" y="30"/>
                  </a:moveTo>
                  <a:lnTo>
                    <a:pt x="347" y="30"/>
                  </a:lnTo>
                  <a:lnTo>
                    <a:pt x="350" y="30"/>
                  </a:lnTo>
                  <a:lnTo>
                    <a:pt x="353" y="29"/>
                  </a:lnTo>
                  <a:lnTo>
                    <a:pt x="356" y="28"/>
                  </a:lnTo>
                  <a:lnTo>
                    <a:pt x="358" y="26"/>
                  </a:lnTo>
                  <a:lnTo>
                    <a:pt x="359" y="23"/>
                  </a:lnTo>
                  <a:lnTo>
                    <a:pt x="361" y="21"/>
                  </a:lnTo>
                  <a:lnTo>
                    <a:pt x="363" y="19"/>
                  </a:lnTo>
                  <a:lnTo>
                    <a:pt x="363" y="16"/>
                  </a:lnTo>
                  <a:lnTo>
                    <a:pt x="363" y="12"/>
                  </a:lnTo>
                  <a:lnTo>
                    <a:pt x="361" y="9"/>
                  </a:lnTo>
                  <a:lnTo>
                    <a:pt x="359" y="7"/>
                  </a:lnTo>
                  <a:lnTo>
                    <a:pt x="358" y="5"/>
                  </a:lnTo>
                  <a:lnTo>
                    <a:pt x="356" y="2"/>
                  </a:lnTo>
                  <a:lnTo>
                    <a:pt x="353" y="1"/>
                  </a:lnTo>
                  <a:lnTo>
                    <a:pt x="350" y="0"/>
                  </a:lnTo>
                  <a:lnTo>
                    <a:pt x="34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6" y="2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10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1476">
              <a:extLst>
                <a:ext uri="{FF2B5EF4-FFF2-40B4-BE49-F238E27FC236}">
                  <a16:creationId xmlns="" xmlns:a16="http://schemas.microsoft.com/office/drawing/2014/main" id="{72E2F9D0-BBBB-4B79-A67C-B18955B46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1612900"/>
              <a:ext cx="115888" cy="9525"/>
            </a:xfrm>
            <a:custGeom>
              <a:avLst/>
              <a:gdLst>
                <a:gd name="T0" fmla="*/ 15 w 363"/>
                <a:gd name="T1" fmla="*/ 30 h 30"/>
                <a:gd name="T2" fmla="*/ 347 w 363"/>
                <a:gd name="T3" fmla="*/ 30 h 30"/>
                <a:gd name="T4" fmla="*/ 350 w 363"/>
                <a:gd name="T5" fmla="*/ 30 h 30"/>
                <a:gd name="T6" fmla="*/ 353 w 363"/>
                <a:gd name="T7" fmla="*/ 29 h 30"/>
                <a:gd name="T8" fmla="*/ 356 w 363"/>
                <a:gd name="T9" fmla="*/ 28 h 30"/>
                <a:gd name="T10" fmla="*/ 358 w 363"/>
                <a:gd name="T11" fmla="*/ 26 h 30"/>
                <a:gd name="T12" fmla="*/ 359 w 363"/>
                <a:gd name="T13" fmla="*/ 23 h 30"/>
                <a:gd name="T14" fmla="*/ 361 w 363"/>
                <a:gd name="T15" fmla="*/ 21 h 30"/>
                <a:gd name="T16" fmla="*/ 363 w 363"/>
                <a:gd name="T17" fmla="*/ 18 h 30"/>
                <a:gd name="T18" fmla="*/ 363 w 363"/>
                <a:gd name="T19" fmla="*/ 14 h 30"/>
                <a:gd name="T20" fmla="*/ 363 w 363"/>
                <a:gd name="T21" fmla="*/ 12 h 30"/>
                <a:gd name="T22" fmla="*/ 361 w 363"/>
                <a:gd name="T23" fmla="*/ 9 h 30"/>
                <a:gd name="T24" fmla="*/ 359 w 363"/>
                <a:gd name="T25" fmla="*/ 7 h 30"/>
                <a:gd name="T26" fmla="*/ 358 w 363"/>
                <a:gd name="T27" fmla="*/ 5 h 30"/>
                <a:gd name="T28" fmla="*/ 356 w 363"/>
                <a:gd name="T29" fmla="*/ 2 h 30"/>
                <a:gd name="T30" fmla="*/ 353 w 363"/>
                <a:gd name="T31" fmla="*/ 1 h 30"/>
                <a:gd name="T32" fmla="*/ 350 w 363"/>
                <a:gd name="T33" fmla="*/ 0 h 30"/>
                <a:gd name="T34" fmla="*/ 347 w 363"/>
                <a:gd name="T35" fmla="*/ 0 h 30"/>
                <a:gd name="T36" fmla="*/ 15 w 363"/>
                <a:gd name="T37" fmla="*/ 0 h 30"/>
                <a:gd name="T38" fmla="*/ 12 w 363"/>
                <a:gd name="T39" fmla="*/ 0 h 30"/>
                <a:gd name="T40" fmla="*/ 10 w 363"/>
                <a:gd name="T41" fmla="*/ 1 h 30"/>
                <a:gd name="T42" fmla="*/ 6 w 363"/>
                <a:gd name="T43" fmla="*/ 2 h 30"/>
                <a:gd name="T44" fmla="*/ 4 w 363"/>
                <a:gd name="T45" fmla="*/ 5 h 30"/>
                <a:gd name="T46" fmla="*/ 3 w 363"/>
                <a:gd name="T47" fmla="*/ 7 h 30"/>
                <a:gd name="T48" fmla="*/ 1 w 363"/>
                <a:gd name="T49" fmla="*/ 9 h 30"/>
                <a:gd name="T50" fmla="*/ 1 w 363"/>
                <a:gd name="T51" fmla="*/ 12 h 30"/>
                <a:gd name="T52" fmla="*/ 0 w 363"/>
                <a:gd name="T53" fmla="*/ 14 h 30"/>
                <a:gd name="T54" fmla="*/ 1 w 363"/>
                <a:gd name="T55" fmla="*/ 18 h 30"/>
                <a:gd name="T56" fmla="*/ 1 w 363"/>
                <a:gd name="T57" fmla="*/ 21 h 30"/>
                <a:gd name="T58" fmla="*/ 3 w 363"/>
                <a:gd name="T59" fmla="*/ 23 h 30"/>
                <a:gd name="T60" fmla="*/ 4 w 363"/>
                <a:gd name="T61" fmla="*/ 26 h 30"/>
                <a:gd name="T62" fmla="*/ 6 w 363"/>
                <a:gd name="T63" fmla="*/ 28 h 30"/>
                <a:gd name="T64" fmla="*/ 10 w 363"/>
                <a:gd name="T65" fmla="*/ 29 h 30"/>
                <a:gd name="T66" fmla="*/ 12 w 363"/>
                <a:gd name="T67" fmla="*/ 30 h 30"/>
                <a:gd name="T68" fmla="*/ 15 w 363"/>
                <a:gd name="T69" fmla="*/ 30 h 30"/>
                <a:gd name="T70" fmla="*/ 15 w 363"/>
                <a:gd name="T7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3" h="30">
                  <a:moveTo>
                    <a:pt x="15" y="30"/>
                  </a:moveTo>
                  <a:lnTo>
                    <a:pt x="347" y="30"/>
                  </a:lnTo>
                  <a:lnTo>
                    <a:pt x="350" y="30"/>
                  </a:lnTo>
                  <a:lnTo>
                    <a:pt x="353" y="29"/>
                  </a:lnTo>
                  <a:lnTo>
                    <a:pt x="356" y="28"/>
                  </a:lnTo>
                  <a:lnTo>
                    <a:pt x="358" y="26"/>
                  </a:lnTo>
                  <a:lnTo>
                    <a:pt x="359" y="23"/>
                  </a:lnTo>
                  <a:lnTo>
                    <a:pt x="361" y="21"/>
                  </a:lnTo>
                  <a:lnTo>
                    <a:pt x="363" y="18"/>
                  </a:lnTo>
                  <a:lnTo>
                    <a:pt x="363" y="14"/>
                  </a:lnTo>
                  <a:lnTo>
                    <a:pt x="363" y="12"/>
                  </a:lnTo>
                  <a:lnTo>
                    <a:pt x="361" y="9"/>
                  </a:lnTo>
                  <a:lnTo>
                    <a:pt x="359" y="7"/>
                  </a:lnTo>
                  <a:lnTo>
                    <a:pt x="358" y="5"/>
                  </a:lnTo>
                  <a:lnTo>
                    <a:pt x="356" y="2"/>
                  </a:lnTo>
                  <a:lnTo>
                    <a:pt x="353" y="1"/>
                  </a:lnTo>
                  <a:lnTo>
                    <a:pt x="350" y="0"/>
                  </a:lnTo>
                  <a:lnTo>
                    <a:pt x="34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6" y="2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10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8" name="Group 187">
            <a:extLst>
              <a:ext uri="{FF2B5EF4-FFF2-40B4-BE49-F238E27FC236}">
                <a16:creationId xmlns="" xmlns:a16="http://schemas.microsoft.com/office/drawing/2014/main" id="{20BFDF5F-07B0-478D-8B95-A268CE4C0AC8}"/>
              </a:ext>
            </a:extLst>
          </p:cNvPr>
          <p:cNvGrpSpPr/>
          <p:nvPr/>
        </p:nvGrpSpPr>
        <p:grpSpPr>
          <a:xfrm>
            <a:off x="2821562" y="2868676"/>
            <a:ext cx="220663" cy="287338"/>
            <a:chOff x="927100" y="1363663"/>
            <a:chExt cx="220663" cy="287338"/>
          </a:xfrm>
          <a:solidFill>
            <a:schemeClr val="accent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89" name="Freeform 1497">
              <a:extLst>
                <a:ext uri="{FF2B5EF4-FFF2-40B4-BE49-F238E27FC236}">
                  <a16:creationId xmlns="" xmlns:a16="http://schemas.microsoft.com/office/drawing/2014/main" id="{D863AF84-7F8A-448B-BB58-FEA5B54DE6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7100" y="1363663"/>
              <a:ext cx="220663" cy="287338"/>
            </a:xfrm>
            <a:custGeom>
              <a:avLst/>
              <a:gdLst>
                <a:gd name="T0" fmla="*/ 91 w 695"/>
                <a:gd name="T1" fmla="*/ 120 h 906"/>
                <a:gd name="T2" fmla="*/ 347 w 695"/>
                <a:gd name="T3" fmla="*/ 845 h 906"/>
                <a:gd name="T4" fmla="*/ 322 w 695"/>
                <a:gd name="T5" fmla="*/ 837 h 906"/>
                <a:gd name="T6" fmla="*/ 305 w 695"/>
                <a:gd name="T7" fmla="*/ 817 h 906"/>
                <a:gd name="T8" fmla="*/ 303 w 695"/>
                <a:gd name="T9" fmla="*/ 791 h 906"/>
                <a:gd name="T10" fmla="*/ 315 w 695"/>
                <a:gd name="T11" fmla="*/ 767 h 906"/>
                <a:gd name="T12" fmla="*/ 339 w 695"/>
                <a:gd name="T13" fmla="*/ 755 h 906"/>
                <a:gd name="T14" fmla="*/ 365 w 695"/>
                <a:gd name="T15" fmla="*/ 759 h 906"/>
                <a:gd name="T16" fmla="*/ 385 w 695"/>
                <a:gd name="T17" fmla="*/ 774 h 906"/>
                <a:gd name="T18" fmla="*/ 393 w 695"/>
                <a:gd name="T19" fmla="*/ 799 h 906"/>
                <a:gd name="T20" fmla="*/ 385 w 695"/>
                <a:gd name="T21" fmla="*/ 825 h 906"/>
                <a:gd name="T22" fmla="*/ 365 w 695"/>
                <a:gd name="T23" fmla="*/ 842 h 906"/>
                <a:gd name="T24" fmla="*/ 347 w 695"/>
                <a:gd name="T25" fmla="*/ 53 h 906"/>
                <a:gd name="T26" fmla="*/ 360 w 695"/>
                <a:gd name="T27" fmla="*/ 57 h 906"/>
                <a:gd name="T28" fmla="*/ 368 w 695"/>
                <a:gd name="T29" fmla="*/ 67 h 906"/>
                <a:gd name="T30" fmla="*/ 370 w 695"/>
                <a:gd name="T31" fmla="*/ 80 h 906"/>
                <a:gd name="T32" fmla="*/ 363 w 695"/>
                <a:gd name="T33" fmla="*/ 91 h 906"/>
                <a:gd name="T34" fmla="*/ 352 w 695"/>
                <a:gd name="T35" fmla="*/ 98 h 906"/>
                <a:gd name="T36" fmla="*/ 339 w 695"/>
                <a:gd name="T37" fmla="*/ 96 h 906"/>
                <a:gd name="T38" fmla="*/ 329 w 695"/>
                <a:gd name="T39" fmla="*/ 88 h 906"/>
                <a:gd name="T40" fmla="*/ 325 w 695"/>
                <a:gd name="T41" fmla="*/ 76 h 906"/>
                <a:gd name="T42" fmla="*/ 329 w 695"/>
                <a:gd name="T43" fmla="*/ 63 h 906"/>
                <a:gd name="T44" fmla="*/ 339 w 695"/>
                <a:gd name="T45" fmla="*/ 55 h 906"/>
                <a:gd name="T46" fmla="*/ 347 w 695"/>
                <a:gd name="T47" fmla="*/ 53 h 906"/>
                <a:gd name="T48" fmla="*/ 82 w 695"/>
                <a:gd name="T49" fmla="*/ 1 h 906"/>
                <a:gd name="T50" fmla="*/ 55 w 695"/>
                <a:gd name="T51" fmla="*/ 7 h 906"/>
                <a:gd name="T52" fmla="*/ 33 w 695"/>
                <a:gd name="T53" fmla="*/ 21 h 906"/>
                <a:gd name="T54" fmla="*/ 16 w 695"/>
                <a:gd name="T55" fmla="*/ 39 h 906"/>
                <a:gd name="T56" fmla="*/ 5 w 695"/>
                <a:gd name="T57" fmla="*/ 64 h 906"/>
                <a:gd name="T58" fmla="*/ 0 w 695"/>
                <a:gd name="T59" fmla="*/ 90 h 906"/>
                <a:gd name="T60" fmla="*/ 2 w 695"/>
                <a:gd name="T61" fmla="*/ 833 h 906"/>
                <a:gd name="T62" fmla="*/ 11 w 695"/>
                <a:gd name="T63" fmla="*/ 858 h 906"/>
                <a:gd name="T64" fmla="*/ 27 w 695"/>
                <a:gd name="T65" fmla="*/ 879 h 906"/>
                <a:gd name="T66" fmla="*/ 48 w 695"/>
                <a:gd name="T67" fmla="*/ 895 h 906"/>
                <a:gd name="T68" fmla="*/ 73 w 695"/>
                <a:gd name="T69" fmla="*/ 903 h 906"/>
                <a:gd name="T70" fmla="*/ 604 w 695"/>
                <a:gd name="T71" fmla="*/ 906 h 906"/>
                <a:gd name="T72" fmla="*/ 631 w 695"/>
                <a:gd name="T73" fmla="*/ 901 h 906"/>
                <a:gd name="T74" fmla="*/ 655 w 695"/>
                <a:gd name="T75" fmla="*/ 890 h 906"/>
                <a:gd name="T76" fmla="*/ 674 w 695"/>
                <a:gd name="T77" fmla="*/ 872 h 906"/>
                <a:gd name="T78" fmla="*/ 687 w 695"/>
                <a:gd name="T79" fmla="*/ 850 h 906"/>
                <a:gd name="T80" fmla="*/ 694 w 695"/>
                <a:gd name="T81" fmla="*/ 824 h 906"/>
                <a:gd name="T82" fmla="*/ 694 w 695"/>
                <a:gd name="T83" fmla="*/ 82 h 906"/>
                <a:gd name="T84" fmla="*/ 687 w 695"/>
                <a:gd name="T85" fmla="*/ 55 h 906"/>
                <a:gd name="T86" fmla="*/ 674 w 695"/>
                <a:gd name="T87" fmla="*/ 33 h 906"/>
                <a:gd name="T88" fmla="*/ 655 w 695"/>
                <a:gd name="T89" fmla="*/ 15 h 906"/>
                <a:gd name="T90" fmla="*/ 631 w 695"/>
                <a:gd name="T91" fmla="*/ 4 h 906"/>
                <a:gd name="T92" fmla="*/ 604 w 695"/>
                <a:gd name="T93" fmla="*/ 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95" h="906">
                  <a:moveTo>
                    <a:pt x="604" y="724"/>
                  </a:moveTo>
                  <a:lnTo>
                    <a:pt x="91" y="724"/>
                  </a:lnTo>
                  <a:lnTo>
                    <a:pt x="91" y="120"/>
                  </a:lnTo>
                  <a:lnTo>
                    <a:pt x="604" y="120"/>
                  </a:lnTo>
                  <a:lnTo>
                    <a:pt x="604" y="724"/>
                  </a:lnTo>
                  <a:close/>
                  <a:moveTo>
                    <a:pt x="347" y="845"/>
                  </a:moveTo>
                  <a:lnTo>
                    <a:pt x="339" y="844"/>
                  </a:lnTo>
                  <a:lnTo>
                    <a:pt x="330" y="842"/>
                  </a:lnTo>
                  <a:lnTo>
                    <a:pt x="322" y="837"/>
                  </a:lnTo>
                  <a:lnTo>
                    <a:pt x="315" y="832"/>
                  </a:lnTo>
                  <a:lnTo>
                    <a:pt x="310" y="825"/>
                  </a:lnTo>
                  <a:lnTo>
                    <a:pt x="305" y="817"/>
                  </a:lnTo>
                  <a:lnTo>
                    <a:pt x="303" y="809"/>
                  </a:lnTo>
                  <a:lnTo>
                    <a:pt x="302" y="799"/>
                  </a:lnTo>
                  <a:lnTo>
                    <a:pt x="303" y="791"/>
                  </a:lnTo>
                  <a:lnTo>
                    <a:pt x="305" y="782"/>
                  </a:lnTo>
                  <a:lnTo>
                    <a:pt x="310" y="774"/>
                  </a:lnTo>
                  <a:lnTo>
                    <a:pt x="315" y="767"/>
                  </a:lnTo>
                  <a:lnTo>
                    <a:pt x="322" y="762"/>
                  </a:lnTo>
                  <a:lnTo>
                    <a:pt x="330" y="759"/>
                  </a:lnTo>
                  <a:lnTo>
                    <a:pt x="339" y="755"/>
                  </a:lnTo>
                  <a:lnTo>
                    <a:pt x="347" y="754"/>
                  </a:lnTo>
                  <a:lnTo>
                    <a:pt x="356" y="755"/>
                  </a:lnTo>
                  <a:lnTo>
                    <a:pt x="365" y="759"/>
                  </a:lnTo>
                  <a:lnTo>
                    <a:pt x="373" y="762"/>
                  </a:lnTo>
                  <a:lnTo>
                    <a:pt x="380" y="767"/>
                  </a:lnTo>
                  <a:lnTo>
                    <a:pt x="385" y="774"/>
                  </a:lnTo>
                  <a:lnTo>
                    <a:pt x="389" y="782"/>
                  </a:lnTo>
                  <a:lnTo>
                    <a:pt x="392" y="791"/>
                  </a:lnTo>
                  <a:lnTo>
                    <a:pt x="393" y="799"/>
                  </a:lnTo>
                  <a:lnTo>
                    <a:pt x="392" y="809"/>
                  </a:lnTo>
                  <a:lnTo>
                    <a:pt x="389" y="817"/>
                  </a:lnTo>
                  <a:lnTo>
                    <a:pt x="385" y="825"/>
                  </a:lnTo>
                  <a:lnTo>
                    <a:pt x="380" y="832"/>
                  </a:lnTo>
                  <a:lnTo>
                    <a:pt x="373" y="837"/>
                  </a:lnTo>
                  <a:lnTo>
                    <a:pt x="365" y="842"/>
                  </a:lnTo>
                  <a:lnTo>
                    <a:pt x="356" y="844"/>
                  </a:lnTo>
                  <a:lnTo>
                    <a:pt x="347" y="845"/>
                  </a:lnTo>
                  <a:close/>
                  <a:moveTo>
                    <a:pt x="347" y="53"/>
                  </a:moveTo>
                  <a:lnTo>
                    <a:pt x="352" y="53"/>
                  </a:lnTo>
                  <a:lnTo>
                    <a:pt x="356" y="55"/>
                  </a:lnTo>
                  <a:lnTo>
                    <a:pt x="360" y="57"/>
                  </a:lnTo>
                  <a:lnTo>
                    <a:pt x="363" y="59"/>
                  </a:lnTo>
                  <a:lnTo>
                    <a:pt x="366" y="63"/>
                  </a:lnTo>
                  <a:lnTo>
                    <a:pt x="368" y="67"/>
                  </a:lnTo>
                  <a:lnTo>
                    <a:pt x="370" y="70"/>
                  </a:lnTo>
                  <a:lnTo>
                    <a:pt x="370" y="76"/>
                  </a:lnTo>
                  <a:lnTo>
                    <a:pt x="370" y="80"/>
                  </a:lnTo>
                  <a:lnTo>
                    <a:pt x="368" y="85"/>
                  </a:lnTo>
                  <a:lnTo>
                    <a:pt x="366" y="88"/>
                  </a:lnTo>
                  <a:lnTo>
                    <a:pt x="363" y="91"/>
                  </a:lnTo>
                  <a:lnTo>
                    <a:pt x="360" y="95"/>
                  </a:lnTo>
                  <a:lnTo>
                    <a:pt x="356" y="96"/>
                  </a:lnTo>
                  <a:lnTo>
                    <a:pt x="352" y="98"/>
                  </a:lnTo>
                  <a:lnTo>
                    <a:pt x="347" y="98"/>
                  </a:lnTo>
                  <a:lnTo>
                    <a:pt x="343" y="98"/>
                  </a:lnTo>
                  <a:lnTo>
                    <a:pt x="339" y="96"/>
                  </a:lnTo>
                  <a:lnTo>
                    <a:pt x="335" y="95"/>
                  </a:lnTo>
                  <a:lnTo>
                    <a:pt x="331" y="91"/>
                  </a:lnTo>
                  <a:lnTo>
                    <a:pt x="329" y="88"/>
                  </a:lnTo>
                  <a:lnTo>
                    <a:pt x="326" y="85"/>
                  </a:lnTo>
                  <a:lnTo>
                    <a:pt x="325" y="80"/>
                  </a:lnTo>
                  <a:lnTo>
                    <a:pt x="325" y="76"/>
                  </a:lnTo>
                  <a:lnTo>
                    <a:pt x="325" y="70"/>
                  </a:lnTo>
                  <a:lnTo>
                    <a:pt x="326" y="67"/>
                  </a:lnTo>
                  <a:lnTo>
                    <a:pt x="329" y="63"/>
                  </a:lnTo>
                  <a:lnTo>
                    <a:pt x="331" y="59"/>
                  </a:lnTo>
                  <a:lnTo>
                    <a:pt x="335" y="57"/>
                  </a:lnTo>
                  <a:lnTo>
                    <a:pt x="339" y="55"/>
                  </a:lnTo>
                  <a:lnTo>
                    <a:pt x="343" y="54"/>
                  </a:lnTo>
                  <a:lnTo>
                    <a:pt x="347" y="53"/>
                  </a:lnTo>
                  <a:lnTo>
                    <a:pt x="347" y="53"/>
                  </a:lnTo>
                  <a:close/>
                  <a:moveTo>
                    <a:pt x="604" y="0"/>
                  </a:moveTo>
                  <a:lnTo>
                    <a:pt x="91" y="0"/>
                  </a:lnTo>
                  <a:lnTo>
                    <a:pt x="82" y="1"/>
                  </a:lnTo>
                  <a:lnTo>
                    <a:pt x="73" y="2"/>
                  </a:lnTo>
                  <a:lnTo>
                    <a:pt x="64" y="4"/>
                  </a:lnTo>
                  <a:lnTo>
                    <a:pt x="55" y="7"/>
                  </a:lnTo>
                  <a:lnTo>
                    <a:pt x="48" y="11"/>
                  </a:lnTo>
                  <a:lnTo>
                    <a:pt x="40" y="15"/>
                  </a:lnTo>
                  <a:lnTo>
                    <a:pt x="33" y="21"/>
                  </a:lnTo>
                  <a:lnTo>
                    <a:pt x="27" y="26"/>
                  </a:lnTo>
                  <a:lnTo>
                    <a:pt x="21" y="33"/>
                  </a:lnTo>
                  <a:lnTo>
                    <a:pt x="16" y="39"/>
                  </a:lnTo>
                  <a:lnTo>
                    <a:pt x="11" y="47"/>
                  </a:lnTo>
                  <a:lnTo>
                    <a:pt x="8" y="55"/>
                  </a:lnTo>
                  <a:lnTo>
                    <a:pt x="5" y="64"/>
                  </a:lnTo>
                  <a:lnTo>
                    <a:pt x="2" y="73"/>
                  </a:lnTo>
                  <a:lnTo>
                    <a:pt x="1" y="82"/>
                  </a:lnTo>
                  <a:lnTo>
                    <a:pt x="0" y="90"/>
                  </a:lnTo>
                  <a:lnTo>
                    <a:pt x="0" y="815"/>
                  </a:lnTo>
                  <a:lnTo>
                    <a:pt x="1" y="824"/>
                  </a:lnTo>
                  <a:lnTo>
                    <a:pt x="2" y="833"/>
                  </a:lnTo>
                  <a:lnTo>
                    <a:pt x="5" y="842"/>
                  </a:lnTo>
                  <a:lnTo>
                    <a:pt x="8" y="850"/>
                  </a:lnTo>
                  <a:lnTo>
                    <a:pt x="11" y="858"/>
                  </a:lnTo>
                  <a:lnTo>
                    <a:pt x="16" y="866"/>
                  </a:lnTo>
                  <a:lnTo>
                    <a:pt x="21" y="872"/>
                  </a:lnTo>
                  <a:lnTo>
                    <a:pt x="27" y="879"/>
                  </a:lnTo>
                  <a:lnTo>
                    <a:pt x="33" y="885"/>
                  </a:lnTo>
                  <a:lnTo>
                    <a:pt x="40" y="890"/>
                  </a:lnTo>
                  <a:lnTo>
                    <a:pt x="48" y="895"/>
                  </a:lnTo>
                  <a:lnTo>
                    <a:pt x="55" y="898"/>
                  </a:lnTo>
                  <a:lnTo>
                    <a:pt x="64" y="901"/>
                  </a:lnTo>
                  <a:lnTo>
                    <a:pt x="73" y="903"/>
                  </a:lnTo>
                  <a:lnTo>
                    <a:pt x="82" y="905"/>
                  </a:lnTo>
                  <a:lnTo>
                    <a:pt x="91" y="906"/>
                  </a:lnTo>
                  <a:lnTo>
                    <a:pt x="604" y="906"/>
                  </a:lnTo>
                  <a:lnTo>
                    <a:pt x="613" y="905"/>
                  </a:lnTo>
                  <a:lnTo>
                    <a:pt x="622" y="903"/>
                  </a:lnTo>
                  <a:lnTo>
                    <a:pt x="631" y="901"/>
                  </a:lnTo>
                  <a:lnTo>
                    <a:pt x="639" y="898"/>
                  </a:lnTo>
                  <a:lnTo>
                    <a:pt x="647" y="895"/>
                  </a:lnTo>
                  <a:lnTo>
                    <a:pt x="655" y="890"/>
                  </a:lnTo>
                  <a:lnTo>
                    <a:pt x="662" y="885"/>
                  </a:lnTo>
                  <a:lnTo>
                    <a:pt x="668" y="879"/>
                  </a:lnTo>
                  <a:lnTo>
                    <a:pt x="674" y="872"/>
                  </a:lnTo>
                  <a:lnTo>
                    <a:pt x="679" y="866"/>
                  </a:lnTo>
                  <a:lnTo>
                    <a:pt x="684" y="858"/>
                  </a:lnTo>
                  <a:lnTo>
                    <a:pt x="687" y="850"/>
                  </a:lnTo>
                  <a:lnTo>
                    <a:pt x="690" y="842"/>
                  </a:lnTo>
                  <a:lnTo>
                    <a:pt x="693" y="833"/>
                  </a:lnTo>
                  <a:lnTo>
                    <a:pt x="694" y="824"/>
                  </a:lnTo>
                  <a:lnTo>
                    <a:pt x="695" y="815"/>
                  </a:lnTo>
                  <a:lnTo>
                    <a:pt x="695" y="90"/>
                  </a:lnTo>
                  <a:lnTo>
                    <a:pt x="694" y="82"/>
                  </a:lnTo>
                  <a:lnTo>
                    <a:pt x="693" y="73"/>
                  </a:lnTo>
                  <a:lnTo>
                    <a:pt x="690" y="64"/>
                  </a:lnTo>
                  <a:lnTo>
                    <a:pt x="687" y="55"/>
                  </a:lnTo>
                  <a:lnTo>
                    <a:pt x="684" y="47"/>
                  </a:lnTo>
                  <a:lnTo>
                    <a:pt x="679" y="39"/>
                  </a:lnTo>
                  <a:lnTo>
                    <a:pt x="674" y="33"/>
                  </a:lnTo>
                  <a:lnTo>
                    <a:pt x="668" y="26"/>
                  </a:lnTo>
                  <a:lnTo>
                    <a:pt x="662" y="21"/>
                  </a:lnTo>
                  <a:lnTo>
                    <a:pt x="655" y="15"/>
                  </a:lnTo>
                  <a:lnTo>
                    <a:pt x="647" y="11"/>
                  </a:lnTo>
                  <a:lnTo>
                    <a:pt x="639" y="7"/>
                  </a:lnTo>
                  <a:lnTo>
                    <a:pt x="631" y="4"/>
                  </a:lnTo>
                  <a:lnTo>
                    <a:pt x="622" y="2"/>
                  </a:lnTo>
                  <a:lnTo>
                    <a:pt x="613" y="1"/>
                  </a:lnTo>
                  <a:lnTo>
                    <a:pt x="604" y="0"/>
                  </a:lnTo>
                  <a:lnTo>
                    <a:pt x="60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Rectangle 1498">
              <a:extLst>
                <a:ext uri="{FF2B5EF4-FFF2-40B4-BE49-F238E27FC236}">
                  <a16:creationId xmlns="" xmlns:a16="http://schemas.microsoft.com/office/drawing/2014/main" id="{BDC5A25D-F9EE-42C3-BE01-F2829363C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838" y="1430338"/>
              <a:ext cx="2857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Rectangle 1499">
              <a:extLst>
                <a:ext uri="{FF2B5EF4-FFF2-40B4-BE49-F238E27FC236}">
                  <a16:creationId xmlns="" xmlns:a16="http://schemas.microsoft.com/office/drawing/2014/main" id="{9822E0AB-660A-4034-81C5-24B5F5BBC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938" y="1430338"/>
              <a:ext cx="2857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Rectangle 1500">
              <a:extLst>
                <a:ext uri="{FF2B5EF4-FFF2-40B4-BE49-F238E27FC236}">
                  <a16:creationId xmlns="" xmlns:a16="http://schemas.microsoft.com/office/drawing/2014/main" id="{C509ABF6-F60C-4FFC-B2D2-62DFD05A0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038" y="1430338"/>
              <a:ext cx="2857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Rectangle 1501">
              <a:extLst>
                <a:ext uri="{FF2B5EF4-FFF2-40B4-BE49-F238E27FC236}">
                  <a16:creationId xmlns="" xmlns:a16="http://schemas.microsoft.com/office/drawing/2014/main" id="{DD581266-97AC-4C7A-9AE6-DEDCB5559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838" y="1468438"/>
              <a:ext cx="2857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Rectangle 1502">
              <a:extLst>
                <a:ext uri="{FF2B5EF4-FFF2-40B4-BE49-F238E27FC236}">
                  <a16:creationId xmlns="" xmlns:a16="http://schemas.microsoft.com/office/drawing/2014/main" id="{E4F888E4-5CE7-4D70-8B22-9C701C5F5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938" y="1468438"/>
              <a:ext cx="2857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Rectangle 1503">
              <a:extLst>
                <a:ext uri="{FF2B5EF4-FFF2-40B4-BE49-F238E27FC236}">
                  <a16:creationId xmlns="" xmlns:a16="http://schemas.microsoft.com/office/drawing/2014/main" id="{6C0D5CB4-E954-48CA-A80A-4BA5C98F1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038" y="1468438"/>
              <a:ext cx="2857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Rectangle 1504">
              <a:extLst>
                <a:ext uri="{FF2B5EF4-FFF2-40B4-BE49-F238E27FC236}">
                  <a16:creationId xmlns="" xmlns:a16="http://schemas.microsoft.com/office/drawing/2014/main" id="{7C101CDB-EE75-4097-A4D5-C78267624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838" y="1506538"/>
              <a:ext cx="2857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Rectangle 1505">
              <a:extLst>
                <a:ext uri="{FF2B5EF4-FFF2-40B4-BE49-F238E27FC236}">
                  <a16:creationId xmlns="" xmlns:a16="http://schemas.microsoft.com/office/drawing/2014/main" id="{FC8F14F7-C950-43C7-8C35-609205575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938" y="1506538"/>
              <a:ext cx="2857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="" xmlns:a16="http://schemas.microsoft.com/office/drawing/2014/main" id="{DE5EB69A-6260-4F8C-8072-1299D3E87366}"/>
              </a:ext>
            </a:extLst>
          </p:cNvPr>
          <p:cNvGrpSpPr/>
          <p:nvPr/>
        </p:nvGrpSpPr>
        <p:grpSpPr>
          <a:xfrm>
            <a:off x="5985670" y="2878201"/>
            <a:ext cx="220663" cy="268288"/>
            <a:chOff x="3217863" y="2522538"/>
            <a:chExt cx="220663" cy="268288"/>
          </a:xfrm>
          <a:solidFill>
            <a:schemeClr val="accent2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99" name="Freeform 1615">
              <a:extLst>
                <a:ext uri="{FF2B5EF4-FFF2-40B4-BE49-F238E27FC236}">
                  <a16:creationId xmlns="" xmlns:a16="http://schemas.microsoft.com/office/drawing/2014/main" id="{279E2FD1-100B-4DE5-86D7-69C1127CEE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863" y="2522538"/>
              <a:ext cx="220663" cy="268288"/>
            </a:xfrm>
            <a:custGeom>
              <a:avLst/>
              <a:gdLst>
                <a:gd name="T0" fmla="*/ 270 w 695"/>
                <a:gd name="T1" fmla="*/ 592 h 846"/>
                <a:gd name="T2" fmla="*/ 289 w 695"/>
                <a:gd name="T3" fmla="*/ 471 h 846"/>
                <a:gd name="T4" fmla="*/ 301 w 695"/>
                <a:gd name="T5" fmla="*/ 430 h 846"/>
                <a:gd name="T6" fmla="*/ 274 w 695"/>
                <a:gd name="T7" fmla="*/ 396 h 846"/>
                <a:gd name="T8" fmla="*/ 232 w 695"/>
                <a:gd name="T9" fmla="*/ 401 h 846"/>
                <a:gd name="T10" fmla="*/ 109 w 695"/>
                <a:gd name="T11" fmla="*/ 444 h 846"/>
                <a:gd name="T12" fmla="*/ 91 w 695"/>
                <a:gd name="T13" fmla="*/ 348 h 846"/>
                <a:gd name="T14" fmla="*/ 98 w 695"/>
                <a:gd name="T15" fmla="*/ 284 h 846"/>
                <a:gd name="T16" fmla="*/ 122 w 695"/>
                <a:gd name="T17" fmla="*/ 226 h 846"/>
                <a:gd name="T18" fmla="*/ 157 w 695"/>
                <a:gd name="T19" fmla="*/ 175 h 846"/>
                <a:gd name="T20" fmla="*/ 205 w 695"/>
                <a:gd name="T21" fmla="*/ 135 h 846"/>
                <a:gd name="T22" fmla="*/ 259 w 695"/>
                <a:gd name="T23" fmla="*/ 107 h 846"/>
                <a:gd name="T24" fmla="*/ 321 w 695"/>
                <a:gd name="T25" fmla="*/ 92 h 846"/>
                <a:gd name="T26" fmla="*/ 386 w 695"/>
                <a:gd name="T27" fmla="*/ 94 h 846"/>
                <a:gd name="T28" fmla="*/ 447 w 695"/>
                <a:gd name="T29" fmla="*/ 111 h 846"/>
                <a:gd name="T30" fmla="*/ 501 w 695"/>
                <a:gd name="T31" fmla="*/ 142 h 846"/>
                <a:gd name="T32" fmla="*/ 545 w 695"/>
                <a:gd name="T33" fmla="*/ 185 h 846"/>
                <a:gd name="T34" fmla="*/ 578 w 695"/>
                <a:gd name="T35" fmla="*/ 237 h 846"/>
                <a:gd name="T36" fmla="*/ 598 w 695"/>
                <a:gd name="T37" fmla="*/ 296 h 846"/>
                <a:gd name="T38" fmla="*/ 604 w 695"/>
                <a:gd name="T39" fmla="*/ 361 h 846"/>
                <a:gd name="T40" fmla="*/ 592 w 695"/>
                <a:gd name="T41" fmla="*/ 424 h 846"/>
                <a:gd name="T42" fmla="*/ 566 w 695"/>
                <a:gd name="T43" fmla="*/ 481 h 846"/>
                <a:gd name="T44" fmla="*/ 529 w 695"/>
                <a:gd name="T45" fmla="*/ 529 h 846"/>
                <a:gd name="T46" fmla="*/ 480 w 695"/>
                <a:gd name="T47" fmla="*/ 567 h 846"/>
                <a:gd name="T48" fmla="*/ 424 w 695"/>
                <a:gd name="T49" fmla="*/ 592 h 846"/>
                <a:gd name="T50" fmla="*/ 361 w 695"/>
                <a:gd name="T51" fmla="*/ 604 h 846"/>
                <a:gd name="T52" fmla="*/ 550 w 695"/>
                <a:gd name="T53" fmla="*/ 723 h 846"/>
                <a:gd name="T54" fmla="*/ 543 w 695"/>
                <a:gd name="T55" fmla="*/ 709 h 846"/>
                <a:gd name="T56" fmla="*/ 550 w 695"/>
                <a:gd name="T57" fmla="*/ 697 h 846"/>
                <a:gd name="T58" fmla="*/ 564 w 695"/>
                <a:gd name="T59" fmla="*/ 696 h 846"/>
                <a:gd name="T60" fmla="*/ 573 w 695"/>
                <a:gd name="T61" fmla="*/ 707 h 846"/>
                <a:gd name="T62" fmla="*/ 570 w 695"/>
                <a:gd name="T63" fmla="*/ 721 h 846"/>
                <a:gd name="T64" fmla="*/ 363 w 695"/>
                <a:gd name="T65" fmla="*/ 740 h 846"/>
                <a:gd name="T66" fmla="*/ 356 w 695"/>
                <a:gd name="T67" fmla="*/ 753 h 846"/>
                <a:gd name="T68" fmla="*/ 103 w 695"/>
                <a:gd name="T69" fmla="*/ 755 h 846"/>
                <a:gd name="T70" fmla="*/ 92 w 695"/>
                <a:gd name="T71" fmla="*/ 746 h 846"/>
                <a:gd name="T72" fmla="*/ 92 w 695"/>
                <a:gd name="T73" fmla="*/ 584 h 846"/>
                <a:gd name="T74" fmla="*/ 95 w 695"/>
                <a:gd name="T75" fmla="*/ 579 h 846"/>
                <a:gd name="T76" fmla="*/ 257 w 695"/>
                <a:gd name="T77" fmla="*/ 423 h 846"/>
                <a:gd name="T78" fmla="*/ 270 w 695"/>
                <a:gd name="T79" fmla="*/ 430 h 846"/>
                <a:gd name="T80" fmla="*/ 271 w 695"/>
                <a:gd name="T81" fmla="*/ 444 h 846"/>
                <a:gd name="T82" fmla="*/ 353 w 695"/>
                <a:gd name="T83" fmla="*/ 665 h 846"/>
                <a:gd name="T84" fmla="*/ 363 w 695"/>
                <a:gd name="T85" fmla="*/ 740 h 846"/>
                <a:gd name="T86" fmla="*/ 64 w 695"/>
                <a:gd name="T87" fmla="*/ 5 h 846"/>
                <a:gd name="T88" fmla="*/ 27 w 695"/>
                <a:gd name="T89" fmla="*/ 27 h 846"/>
                <a:gd name="T90" fmla="*/ 4 w 695"/>
                <a:gd name="T91" fmla="*/ 65 h 846"/>
                <a:gd name="T92" fmla="*/ 1 w 695"/>
                <a:gd name="T93" fmla="*/ 765 h 846"/>
                <a:gd name="T94" fmla="*/ 15 w 695"/>
                <a:gd name="T95" fmla="*/ 806 h 846"/>
                <a:gd name="T96" fmla="*/ 48 w 695"/>
                <a:gd name="T97" fmla="*/ 835 h 846"/>
                <a:gd name="T98" fmla="*/ 91 w 695"/>
                <a:gd name="T99" fmla="*/ 846 h 846"/>
                <a:gd name="T100" fmla="*/ 639 w 695"/>
                <a:gd name="T101" fmla="*/ 839 h 846"/>
                <a:gd name="T102" fmla="*/ 674 w 695"/>
                <a:gd name="T103" fmla="*/ 812 h 846"/>
                <a:gd name="T104" fmla="*/ 692 w 695"/>
                <a:gd name="T105" fmla="*/ 774 h 846"/>
                <a:gd name="T106" fmla="*/ 692 w 695"/>
                <a:gd name="T107" fmla="*/ 73 h 846"/>
                <a:gd name="T108" fmla="*/ 674 w 695"/>
                <a:gd name="T109" fmla="*/ 34 h 846"/>
                <a:gd name="T110" fmla="*/ 639 w 695"/>
                <a:gd name="T111" fmla="*/ 8 h 846"/>
                <a:gd name="T112" fmla="*/ 604 w 695"/>
                <a:gd name="T113" fmla="*/ 0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95" h="846">
                  <a:moveTo>
                    <a:pt x="347" y="604"/>
                  </a:moveTo>
                  <a:lnTo>
                    <a:pt x="327" y="603"/>
                  </a:lnTo>
                  <a:lnTo>
                    <a:pt x="307" y="601"/>
                  </a:lnTo>
                  <a:lnTo>
                    <a:pt x="288" y="598"/>
                  </a:lnTo>
                  <a:lnTo>
                    <a:pt x="270" y="592"/>
                  </a:lnTo>
                  <a:lnTo>
                    <a:pt x="251" y="586"/>
                  </a:lnTo>
                  <a:lnTo>
                    <a:pt x="233" y="578"/>
                  </a:lnTo>
                  <a:lnTo>
                    <a:pt x="217" y="569"/>
                  </a:lnTo>
                  <a:lnTo>
                    <a:pt x="201" y="558"/>
                  </a:lnTo>
                  <a:lnTo>
                    <a:pt x="289" y="471"/>
                  </a:lnTo>
                  <a:lnTo>
                    <a:pt x="294" y="463"/>
                  </a:lnTo>
                  <a:lnTo>
                    <a:pt x="299" y="456"/>
                  </a:lnTo>
                  <a:lnTo>
                    <a:pt x="301" y="447"/>
                  </a:lnTo>
                  <a:lnTo>
                    <a:pt x="302" y="438"/>
                  </a:lnTo>
                  <a:lnTo>
                    <a:pt x="301" y="430"/>
                  </a:lnTo>
                  <a:lnTo>
                    <a:pt x="299" y="421"/>
                  </a:lnTo>
                  <a:lnTo>
                    <a:pt x="294" y="413"/>
                  </a:lnTo>
                  <a:lnTo>
                    <a:pt x="289" y="406"/>
                  </a:lnTo>
                  <a:lnTo>
                    <a:pt x="282" y="401"/>
                  </a:lnTo>
                  <a:lnTo>
                    <a:pt x="274" y="396"/>
                  </a:lnTo>
                  <a:lnTo>
                    <a:pt x="265" y="394"/>
                  </a:lnTo>
                  <a:lnTo>
                    <a:pt x="257" y="393"/>
                  </a:lnTo>
                  <a:lnTo>
                    <a:pt x="248" y="394"/>
                  </a:lnTo>
                  <a:lnTo>
                    <a:pt x="240" y="396"/>
                  </a:lnTo>
                  <a:lnTo>
                    <a:pt x="232" y="401"/>
                  </a:lnTo>
                  <a:lnTo>
                    <a:pt x="225" y="406"/>
                  </a:lnTo>
                  <a:lnTo>
                    <a:pt x="137" y="494"/>
                  </a:lnTo>
                  <a:lnTo>
                    <a:pt x="127" y="478"/>
                  </a:lnTo>
                  <a:lnTo>
                    <a:pt x="117" y="462"/>
                  </a:lnTo>
                  <a:lnTo>
                    <a:pt x="109" y="444"/>
                  </a:lnTo>
                  <a:lnTo>
                    <a:pt x="103" y="425"/>
                  </a:lnTo>
                  <a:lnTo>
                    <a:pt x="97" y="407"/>
                  </a:lnTo>
                  <a:lnTo>
                    <a:pt x="94" y="388"/>
                  </a:lnTo>
                  <a:lnTo>
                    <a:pt x="92" y="368"/>
                  </a:lnTo>
                  <a:lnTo>
                    <a:pt x="91" y="348"/>
                  </a:lnTo>
                  <a:lnTo>
                    <a:pt x="91" y="334"/>
                  </a:lnTo>
                  <a:lnTo>
                    <a:pt x="92" y="321"/>
                  </a:lnTo>
                  <a:lnTo>
                    <a:pt x="94" y="309"/>
                  </a:lnTo>
                  <a:lnTo>
                    <a:pt x="96" y="296"/>
                  </a:lnTo>
                  <a:lnTo>
                    <a:pt x="98" y="284"/>
                  </a:lnTo>
                  <a:lnTo>
                    <a:pt x="103" y="271"/>
                  </a:lnTo>
                  <a:lnTo>
                    <a:pt x="106" y="259"/>
                  </a:lnTo>
                  <a:lnTo>
                    <a:pt x="111" y="248"/>
                  </a:lnTo>
                  <a:lnTo>
                    <a:pt x="116" y="237"/>
                  </a:lnTo>
                  <a:lnTo>
                    <a:pt x="122" y="226"/>
                  </a:lnTo>
                  <a:lnTo>
                    <a:pt x="128" y="215"/>
                  </a:lnTo>
                  <a:lnTo>
                    <a:pt x="135" y="204"/>
                  </a:lnTo>
                  <a:lnTo>
                    <a:pt x="142" y="194"/>
                  </a:lnTo>
                  <a:lnTo>
                    <a:pt x="149" y="185"/>
                  </a:lnTo>
                  <a:lnTo>
                    <a:pt x="157" y="175"/>
                  </a:lnTo>
                  <a:lnTo>
                    <a:pt x="166" y="166"/>
                  </a:lnTo>
                  <a:lnTo>
                    <a:pt x="175" y="157"/>
                  </a:lnTo>
                  <a:lnTo>
                    <a:pt x="185" y="150"/>
                  </a:lnTo>
                  <a:lnTo>
                    <a:pt x="194" y="142"/>
                  </a:lnTo>
                  <a:lnTo>
                    <a:pt x="205" y="135"/>
                  </a:lnTo>
                  <a:lnTo>
                    <a:pt x="215" y="129"/>
                  </a:lnTo>
                  <a:lnTo>
                    <a:pt x="226" y="122"/>
                  </a:lnTo>
                  <a:lnTo>
                    <a:pt x="237" y="117"/>
                  </a:lnTo>
                  <a:lnTo>
                    <a:pt x="248" y="111"/>
                  </a:lnTo>
                  <a:lnTo>
                    <a:pt x="259" y="107"/>
                  </a:lnTo>
                  <a:lnTo>
                    <a:pt x="271" y="103"/>
                  </a:lnTo>
                  <a:lnTo>
                    <a:pt x="283" y="99"/>
                  </a:lnTo>
                  <a:lnTo>
                    <a:pt x="295" y="97"/>
                  </a:lnTo>
                  <a:lnTo>
                    <a:pt x="309" y="94"/>
                  </a:lnTo>
                  <a:lnTo>
                    <a:pt x="321" y="92"/>
                  </a:lnTo>
                  <a:lnTo>
                    <a:pt x="334" y="91"/>
                  </a:lnTo>
                  <a:lnTo>
                    <a:pt x="347" y="91"/>
                  </a:lnTo>
                  <a:lnTo>
                    <a:pt x="361" y="91"/>
                  </a:lnTo>
                  <a:lnTo>
                    <a:pt x="374" y="92"/>
                  </a:lnTo>
                  <a:lnTo>
                    <a:pt x="386" y="94"/>
                  </a:lnTo>
                  <a:lnTo>
                    <a:pt x="399" y="97"/>
                  </a:lnTo>
                  <a:lnTo>
                    <a:pt x="411" y="99"/>
                  </a:lnTo>
                  <a:lnTo>
                    <a:pt x="424" y="103"/>
                  </a:lnTo>
                  <a:lnTo>
                    <a:pt x="436" y="107"/>
                  </a:lnTo>
                  <a:lnTo>
                    <a:pt x="447" y="111"/>
                  </a:lnTo>
                  <a:lnTo>
                    <a:pt x="458" y="117"/>
                  </a:lnTo>
                  <a:lnTo>
                    <a:pt x="469" y="122"/>
                  </a:lnTo>
                  <a:lnTo>
                    <a:pt x="480" y="129"/>
                  </a:lnTo>
                  <a:lnTo>
                    <a:pt x="491" y="135"/>
                  </a:lnTo>
                  <a:lnTo>
                    <a:pt x="501" y="142"/>
                  </a:lnTo>
                  <a:lnTo>
                    <a:pt x="510" y="150"/>
                  </a:lnTo>
                  <a:lnTo>
                    <a:pt x="520" y="157"/>
                  </a:lnTo>
                  <a:lnTo>
                    <a:pt x="529" y="166"/>
                  </a:lnTo>
                  <a:lnTo>
                    <a:pt x="538" y="175"/>
                  </a:lnTo>
                  <a:lnTo>
                    <a:pt x="545" y="185"/>
                  </a:lnTo>
                  <a:lnTo>
                    <a:pt x="553" y="194"/>
                  </a:lnTo>
                  <a:lnTo>
                    <a:pt x="560" y="204"/>
                  </a:lnTo>
                  <a:lnTo>
                    <a:pt x="566" y="215"/>
                  </a:lnTo>
                  <a:lnTo>
                    <a:pt x="573" y="226"/>
                  </a:lnTo>
                  <a:lnTo>
                    <a:pt x="578" y="237"/>
                  </a:lnTo>
                  <a:lnTo>
                    <a:pt x="584" y="248"/>
                  </a:lnTo>
                  <a:lnTo>
                    <a:pt x="588" y="259"/>
                  </a:lnTo>
                  <a:lnTo>
                    <a:pt x="592" y="271"/>
                  </a:lnTo>
                  <a:lnTo>
                    <a:pt x="596" y="284"/>
                  </a:lnTo>
                  <a:lnTo>
                    <a:pt x="598" y="296"/>
                  </a:lnTo>
                  <a:lnTo>
                    <a:pt x="601" y="309"/>
                  </a:lnTo>
                  <a:lnTo>
                    <a:pt x="603" y="321"/>
                  </a:lnTo>
                  <a:lnTo>
                    <a:pt x="604" y="334"/>
                  </a:lnTo>
                  <a:lnTo>
                    <a:pt x="604" y="348"/>
                  </a:lnTo>
                  <a:lnTo>
                    <a:pt x="604" y="361"/>
                  </a:lnTo>
                  <a:lnTo>
                    <a:pt x="603" y="374"/>
                  </a:lnTo>
                  <a:lnTo>
                    <a:pt x="601" y="386"/>
                  </a:lnTo>
                  <a:lnTo>
                    <a:pt x="598" y="400"/>
                  </a:lnTo>
                  <a:lnTo>
                    <a:pt x="596" y="412"/>
                  </a:lnTo>
                  <a:lnTo>
                    <a:pt x="592" y="424"/>
                  </a:lnTo>
                  <a:lnTo>
                    <a:pt x="588" y="436"/>
                  </a:lnTo>
                  <a:lnTo>
                    <a:pt x="584" y="447"/>
                  </a:lnTo>
                  <a:lnTo>
                    <a:pt x="578" y="458"/>
                  </a:lnTo>
                  <a:lnTo>
                    <a:pt x="573" y="469"/>
                  </a:lnTo>
                  <a:lnTo>
                    <a:pt x="566" y="481"/>
                  </a:lnTo>
                  <a:lnTo>
                    <a:pt x="560" y="492"/>
                  </a:lnTo>
                  <a:lnTo>
                    <a:pt x="553" y="502"/>
                  </a:lnTo>
                  <a:lnTo>
                    <a:pt x="545" y="510"/>
                  </a:lnTo>
                  <a:lnTo>
                    <a:pt x="538" y="520"/>
                  </a:lnTo>
                  <a:lnTo>
                    <a:pt x="529" y="529"/>
                  </a:lnTo>
                  <a:lnTo>
                    <a:pt x="520" y="538"/>
                  </a:lnTo>
                  <a:lnTo>
                    <a:pt x="510" y="546"/>
                  </a:lnTo>
                  <a:lnTo>
                    <a:pt x="501" y="554"/>
                  </a:lnTo>
                  <a:lnTo>
                    <a:pt x="491" y="560"/>
                  </a:lnTo>
                  <a:lnTo>
                    <a:pt x="480" y="567"/>
                  </a:lnTo>
                  <a:lnTo>
                    <a:pt x="469" y="573"/>
                  </a:lnTo>
                  <a:lnTo>
                    <a:pt x="458" y="579"/>
                  </a:lnTo>
                  <a:lnTo>
                    <a:pt x="447" y="584"/>
                  </a:lnTo>
                  <a:lnTo>
                    <a:pt x="436" y="589"/>
                  </a:lnTo>
                  <a:lnTo>
                    <a:pt x="424" y="592"/>
                  </a:lnTo>
                  <a:lnTo>
                    <a:pt x="411" y="597"/>
                  </a:lnTo>
                  <a:lnTo>
                    <a:pt x="399" y="599"/>
                  </a:lnTo>
                  <a:lnTo>
                    <a:pt x="386" y="601"/>
                  </a:lnTo>
                  <a:lnTo>
                    <a:pt x="374" y="603"/>
                  </a:lnTo>
                  <a:lnTo>
                    <a:pt x="361" y="604"/>
                  </a:lnTo>
                  <a:lnTo>
                    <a:pt x="347" y="604"/>
                  </a:lnTo>
                  <a:close/>
                  <a:moveTo>
                    <a:pt x="559" y="725"/>
                  </a:moveTo>
                  <a:lnTo>
                    <a:pt x="555" y="725"/>
                  </a:lnTo>
                  <a:lnTo>
                    <a:pt x="553" y="724"/>
                  </a:lnTo>
                  <a:lnTo>
                    <a:pt x="550" y="723"/>
                  </a:lnTo>
                  <a:lnTo>
                    <a:pt x="547" y="721"/>
                  </a:lnTo>
                  <a:lnTo>
                    <a:pt x="546" y="718"/>
                  </a:lnTo>
                  <a:lnTo>
                    <a:pt x="544" y="716"/>
                  </a:lnTo>
                  <a:lnTo>
                    <a:pt x="544" y="713"/>
                  </a:lnTo>
                  <a:lnTo>
                    <a:pt x="543" y="709"/>
                  </a:lnTo>
                  <a:lnTo>
                    <a:pt x="544" y="707"/>
                  </a:lnTo>
                  <a:lnTo>
                    <a:pt x="544" y="704"/>
                  </a:lnTo>
                  <a:lnTo>
                    <a:pt x="546" y="702"/>
                  </a:lnTo>
                  <a:lnTo>
                    <a:pt x="547" y="700"/>
                  </a:lnTo>
                  <a:lnTo>
                    <a:pt x="550" y="697"/>
                  </a:lnTo>
                  <a:lnTo>
                    <a:pt x="553" y="696"/>
                  </a:lnTo>
                  <a:lnTo>
                    <a:pt x="555" y="695"/>
                  </a:lnTo>
                  <a:lnTo>
                    <a:pt x="559" y="695"/>
                  </a:lnTo>
                  <a:lnTo>
                    <a:pt x="562" y="695"/>
                  </a:lnTo>
                  <a:lnTo>
                    <a:pt x="564" y="696"/>
                  </a:lnTo>
                  <a:lnTo>
                    <a:pt x="567" y="697"/>
                  </a:lnTo>
                  <a:lnTo>
                    <a:pt x="570" y="700"/>
                  </a:lnTo>
                  <a:lnTo>
                    <a:pt x="571" y="702"/>
                  </a:lnTo>
                  <a:lnTo>
                    <a:pt x="573" y="704"/>
                  </a:lnTo>
                  <a:lnTo>
                    <a:pt x="573" y="707"/>
                  </a:lnTo>
                  <a:lnTo>
                    <a:pt x="574" y="709"/>
                  </a:lnTo>
                  <a:lnTo>
                    <a:pt x="573" y="713"/>
                  </a:lnTo>
                  <a:lnTo>
                    <a:pt x="573" y="716"/>
                  </a:lnTo>
                  <a:lnTo>
                    <a:pt x="571" y="718"/>
                  </a:lnTo>
                  <a:lnTo>
                    <a:pt x="570" y="721"/>
                  </a:lnTo>
                  <a:lnTo>
                    <a:pt x="567" y="723"/>
                  </a:lnTo>
                  <a:lnTo>
                    <a:pt x="564" y="724"/>
                  </a:lnTo>
                  <a:lnTo>
                    <a:pt x="562" y="725"/>
                  </a:lnTo>
                  <a:lnTo>
                    <a:pt x="559" y="725"/>
                  </a:lnTo>
                  <a:close/>
                  <a:moveTo>
                    <a:pt x="363" y="740"/>
                  </a:moveTo>
                  <a:lnTo>
                    <a:pt x="362" y="743"/>
                  </a:lnTo>
                  <a:lnTo>
                    <a:pt x="362" y="746"/>
                  </a:lnTo>
                  <a:lnTo>
                    <a:pt x="359" y="748"/>
                  </a:lnTo>
                  <a:lnTo>
                    <a:pt x="358" y="750"/>
                  </a:lnTo>
                  <a:lnTo>
                    <a:pt x="356" y="753"/>
                  </a:lnTo>
                  <a:lnTo>
                    <a:pt x="353" y="754"/>
                  </a:lnTo>
                  <a:lnTo>
                    <a:pt x="351" y="755"/>
                  </a:lnTo>
                  <a:lnTo>
                    <a:pt x="347" y="755"/>
                  </a:lnTo>
                  <a:lnTo>
                    <a:pt x="106" y="755"/>
                  </a:lnTo>
                  <a:lnTo>
                    <a:pt x="103" y="755"/>
                  </a:lnTo>
                  <a:lnTo>
                    <a:pt x="101" y="754"/>
                  </a:lnTo>
                  <a:lnTo>
                    <a:pt x="97" y="753"/>
                  </a:lnTo>
                  <a:lnTo>
                    <a:pt x="95" y="750"/>
                  </a:lnTo>
                  <a:lnTo>
                    <a:pt x="94" y="748"/>
                  </a:lnTo>
                  <a:lnTo>
                    <a:pt x="92" y="746"/>
                  </a:lnTo>
                  <a:lnTo>
                    <a:pt x="91" y="743"/>
                  </a:lnTo>
                  <a:lnTo>
                    <a:pt x="91" y="740"/>
                  </a:lnTo>
                  <a:lnTo>
                    <a:pt x="91" y="589"/>
                  </a:lnTo>
                  <a:lnTo>
                    <a:pt x="91" y="587"/>
                  </a:lnTo>
                  <a:lnTo>
                    <a:pt x="92" y="584"/>
                  </a:lnTo>
                  <a:lnTo>
                    <a:pt x="93" y="583"/>
                  </a:lnTo>
                  <a:lnTo>
                    <a:pt x="94" y="581"/>
                  </a:lnTo>
                  <a:lnTo>
                    <a:pt x="95" y="579"/>
                  </a:lnTo>
                  <a:lnTo>
                    <a:pt x="95" y="579"/>
                  </a:lnTo>
                  <a:lnTo>
                    <a:pt x="95" y="579"/>
                  </a:lnTo>
                  <a:lnTo>
                    <a:pt x="247" y="427"/>
                  </a:lnTo>
                  <a:lnTo>
                    <a:pt x="249" y="425"/>
                  </a:lnTo>
                  <a:lnTo>
                    <a:pt x="251" y="424"/>
                  </a:lnTo>
                  <a:lnTo>
                    <a:pt x="254" y="424"/>
                  </a:lnTo>
                  <a:lnTo>
                    <a:pt x="257" y="423"/>
                  </a:lnTo>
                  <a:lnTo>
                    <a:pt x="260" y="424"/>
                  </a:lnTo>
                  <a:lnTo>
                    <a:pt x="262" y="424"/>
                  </a:lnTo>
                  <a:lnTo>
                    <a:pt x="265" y="426"/>
                  </a:lnTo>
                  <a:lnTo>
                    <a:pt x="268" y="427"/>
                  </a:lnTo>
                  <a:lnTo>
                    <a:pt x="270" y="430"/>
                  </a:lnTo>
                  <a:lnTo>
                    <a:pt x="271" y="433"/>
                  </a:lnTo>
                  <a:lnTo>
                    <a:pt x="272" y="435"/>
                  </a:lnTo>
                  <a:lnTo>
                    <a:pt x="272" y="438"/>
                  </a:lnTo>
                  <a:lnTo>
                    <a:pt x="272" y="442"/>
                  </a:lnTo>
                  <a:lnTo>
                    <a:pt x="271" y="444"/>
                  </a:lnTo>
                  <a:lnTo>
                    <a:pt x="270" y="446"/>
                  </a:lnTo>
                  <a:lnTo>
                    <a:pt x="268" y="450"/>
                  </a:lnTo>
                  <a:lnTo>
                    <a:pt x="177" y="539"/>
                  </a:lnTo>
                  <a:lnTo>
                    <a:pt x="133" y="583"/>
                  </a:lnTo>
                  <a:lnTo>
                    <a:pt x="353" y="665"/>
                  </a:lnTo>
                  <a:lnTo>
                    <a:pt x="356" y="667"/>
                  </a:lnTo>
                  <a:lnTo>
                    <a:pt x="359" y="671"/>
                  </a:lnTo>
                  <a:lnTo>
                    <a:pt x="362" y="675"/>
                  </a:lnTo>
                  <a:lnTo>
                    <a:pt x="363" y="680"/>
                  </a:lnTo>
                  <a:lnTo>
                    <a:pt x="363" y="740"/>
                  </a:lnTo>
                  <a:close/>
                  <a:moveTo>
                    <a:pt x="604" y="0"/>
                  </a:moveTo>
                  <a:lnTo>
                    <a:pt x="91" y="0"/>
                  </a:lnTo>
                  <a:lnTo>
                    <a:pt x="82" y="1"/>
                  </a:lnTo>
                  <a:lnTo>
                    <a:pt x="73" y="3"/>
                  </a:lnTo>
                  <a:lnTo>
                    <a:pt x="64" y="5"/>
                  </a:lnTo>
                  <a:lnTo>
                    <a:pt x="55" y="8"/>
                  </a:lnTo>
                  <a:lnTo>
                    <a:pt x="48" y="11"/>
                  </a:lnTo>
                  <a:lnTo>
                    <a:pt x="40" y="16"/>
                  </a:lnTo>
                  <a:lnTo>
                    <a:pt x="33" y="21"/>
                  </a:lnTo>
                  <a:lnTo>
                    <a:pt x="27" y="27"/>
                  </a:lnTo>
                  <a:lnTo>
                    <a:pt x="21" y="34"/>
                  </a:lnTo>
                  <a:lnTo>
                    <a:pt x="15" y="40"/>
                  </a:lnTo>
                  <a:lnTo>
                    <a:pt x="11" y="48"/>
                  </a:lnTo>
                  <a:lnTo>
                    <a:pt x="8" y="56"/>
                  </a:lnTo>
                  <a:lnTo>
                    <a:pt x="4" y="65"/>
                  </a:lnTo>
                  <a:lnTo>
                    <a:pt x="2" y="73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755"/>
                  </a:lnTo>
                  <a:lnTo>
                    <a:pt x="1" y="765"/>
                  </a:lnTo>
                  <a:lnTo>
                    <a:pt x="2" y="774"/>
                  </a:lnTo>
                  <a:lnTo>
                    <a:pt x="4" y="783"/>
                  </a:lnTo>
                  <a:lnTo>
                    <a:pt x="8" y="790"/>
                  </a:lnTo>
                  <a:lnTo>
                    <a:pt x="11" y="798"/>
                  </a:lnTo>
                  <a:lnTo>
                    <a:pt x="15" y="806"/>
                  </a:lnTo>
                  <a:lnTo>
                    <a:pt x="21" y="812"/>
                  </a:lnTo>
                  <a:lnTo>
                    <a:pt x="27" y="819"/>
                  </a:lnTo>
                  <a:lnTo>
                    <a:pt x="33" y="825"/>
                  </a:lnTo>
                  <a:lnTo>
                    <a:pt x="40" y="830"/>
                  </a:lnTo>
                  <a:lnTo>
                    <a:pt x="48" y="835"/>
                  </a:lnTo>
                  <a:lnTo>
                    <a:pt x="55" y="839"/>
                  </a:lnTo>
                  <a:lnTo>
                    <a:pt x="64" y="841"/>
                  </a:lnTo>
                  <a:lnTo>
                    <a:pt x="73" y="844"/>
                  </a:lnTo>
                  <a:lnTo>
                    <a:pt x="82" y="846"/>
                  </a:lnTo>
                  <a:lnTo>
                    <a:pt x="91" y="846"/>
                  </a:lnTo>
                  <a:lnTo>
                    <a:pt x="604" y="846"/>
                  </a:lnTo>
                  <a:lnTo>
                    <a:pt x="613" y="846"/>
                  </a:lnTo>
                  <a:lnTo>
                    <a:pt x="622" y="844"/>
                  </a:lnTo>
                  <a:lnTo>
                    <a:pt x="630" y="841"/>
                  </a:lnTo>
                  <a:lnTo>
                    <a:pt x="639" y="839"/>
                  </a:lnTo>
                  <a:lnTo>
                    <a:pt x="647" y="835"/>
                  </a:lnTo>
                  <a:lnTo>
                    <a:pt x="655" y="830"/>
                  </a:lnTo>
                  <a:lnTo>
                    <a:pt x="661" y="825"/>
                  </a:lnTo>
                  <a:lnTo>
                    <a:pt x="668" y="819"/>
                  </a:lnTo>
                  <a:lnTo>
                    <a:pt x="674" y="812"/>
                  </a:lnTo>
                  <a:lnTo>
                    <a:pt x="679" y="806"/>
                  </a:lnTo>
                  <a:lnTo>
                    <a:pt x="684" y="798"/>
                  </a:lnTo>
                  <a:lnTo>
                    <a:pt x="687" y="790"/>
                  </a:lnTo>
                  <a:lnTo>
                    <a:pt x="690" y="783"/>
                  </a:lnTo>
                  <a:lnTo>
                    <a:pt x="692" y="774"/>
                  </a:lnTo>
                  <a:lnTo>
                    <a:pt x="693" y="765"/>
                  </a:lnTo>
                  <a:lnTo>
                    <a:pt x="695" y="755"/>
                  </a:lnTo>
                  <a:lnTo>
                    <a:pt x="695" y="91"/>
                  </a:lnTo>
                  <a:lnTo>
                    <a:pt x="693" y="82"/>
                  </a:lnTo>
                  <a:lnTo>
                    <a:pt x="692" y="73"/>
                  </a:lnTo>
                  <a:lnTo>
                    <a:pt x="690" y="65"/>
                  </a:lnTo>
                  <a:lnTo>
                    <a:pt x="687" y="56"/>
                  </a:lnTo>
                  <a:lnTo>
                    <a:pt x="684" y="48"/>
                  </a:lnTo>
                  <a:lnTo>
                    <a:pt x="679" y="40"/>
                  </a:lnTo>
                  <a:lnTo>
                    <a:pt x="674" y="34"/>
                  </a:lnTo>
                  <a:lnTo>
                    <a:pt x="668" y="27"/>
                  </a:lnTo>
                  <a:lnTo>
                    <a:pt x="661" y="21"/>
                  </a:lnTo>
                  <a:lnTo>
                    <a:pt x="655" y="16"/>
                  </a:lnTo>
                  <a:lnTo>
                    <a:pt x="647" y="11"/>
                  </a:lnTo>
                  <a:lnTo>
                    <a:pt x="639" y="8"/>
                  </a:lnTo>
                  <a:lnTo>
                    <a:pt x="630" y="5"/>
                  </a:lnTo>
                  <a:lnTo>
                    <a:pt x="622" y="3"/>
                  </a:lnTo>
                  <a:lnTo>
                    <a:pt x="613" y="1"/>
                  </a:lnTo>
                  <a:lnTo>
                    <a:pt x="604" y="0"/>
                  </a:lnTo>
                  <a:lnTo>
                    <a:pt x="60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616">
              <a:extLst>
                <a:ext uri="{FF2B5EF4-FFF2-40B4-BE49-F238E27FC236}">
                  <a16:creationId xmlns="" xmlns:a16="http://schemas.microsoft.com/office/drawing/2014/main" id="{C335CA57-F8A5-423E-9470-117174A6F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113" y="2617788"/>
              <a:ext cx="28575" cy="30163"/>
            </a:xfrm>
            <a:custGeom>
              <a:avLst/>
              <a:gdLst>
                <a:gd name="T0" fmla="*/ 45 w 91"/>
                <a:gd name="T1" fmla="*/ 0 h 91"/>
                <a:gd name="T2" fmla="*/ 36 w 91"/>
                <a:gd name="T3" fmla="*/ 2 h 91"/>
                <a:gd name="T4" fmla="*/ 28 w 91"/>
                <a:gd name="T5" fmla="*/ 4 h 91"/>
                <a:gd name="T6" fmla="*/ 20 w 91"/>
                <a:gd name="T7" fmla="*/ 8 h 91"/>
                <a:gd name="T8" fmla="*/ 13 w 91"/>
                <a:gd name="T9" fmla="*/ 14 h 91"/>
                <a:gd name="T10" fmla="*/ 8 w 91"/>
                <a:gd name="T11" fmla="*/ 20 h 91"/>
                <a:gd name="T12" fmla="*/ 3 w 91"/>
                <a:gd name="T13" fmla="*/ 28 h 91"/>
                <a:gd name="T14" fmla="*/ 1 w 91"/>
                <a:gd name="T15" fmla="*/ 37 h 91"/>
                <a:gd name="T16" fmla="*/ 0 w 91"/>
                <a:gd name="T17" fmla="*/ 46 h 91"/>
                <a:gd name="T18" fmla="*/ 1 w 91"/>
                <a:gd name="T19" fmla="*/ 55 h 91"/>
                <a:gd name="T20" fmla="*/ 3 w 91"/>
                <a:gd name="T21" fmla="*/ 63 h 91"/>
                <a:gd name="T22" fmla="*/ 8 w 91"/>
                <a:gd name="T23" fmla="*/ 71 h 91"/>
                <a:gd name="T24" fmla="*/ 13 w 91"/>
                <a:gd name="T25" fmla="*/ 78 h 91"/>
                <a:gd name="T26" fmla="*/ 20 w 91"/>
                <a:gd name="T27" fmla="*/ 83 h 91"/>
                <a:gd name="T28" fmla="*/ 28 w 91"/>
                <a:gd name="T29" fmla="*/ 88 h 91"/>
                <a:gd name="T30" fmla="*/ 36 w 91"/>
                <a:gd name="T31" fmla="*/ 90 h 91"/>
                <a:gd name="T32" fmla="*/ 45 w 91"/>
                <a:gd name="T33" fmla="*/ 91 h 91"/>
                <a:gd name="T34" fmla="*/ 54 w 91"/>
                <a:gd name="T35" fmla="*/ 90 h 91"/>
                <a:gd name="T36" fmla="*/ 63 w 91"/>
                <a:gd name="T37" fmla="*/ 88 h 91"/>
                <a:gd name="T38" fmla="*/ 71 w 91"/>
                <a:gd name="T39" fmla="*/ 83 h 91"/>
                <a:gd name="T40" fmla="*/ 77 w 91"/>
                <a:gd name="T41" fmla="*/ 78 h 91"/>
                <a:gd name="T42" fmla="*/ 83 w 91"/>
                <a:gd name="T43" fmla="*/ 71 h 91"/>
                <a:gd name="T44" fmla="*/ 87 w 91"/>
                <a:gd name="T45" fmla="*/ 63 h 91"/>
                <a:gd name="T46" fmla="*/ 90 w 91"/>
                <a:gd name="T47" fmla="*/ 55 h 91"/>
                <a:gd name="T48" fmla="*/ 91 w 91"/>
                <a:gd name="T49" fmla="*/ 46 h 91"/>
                <a:gd name="T50" fmla="*/ 90 w 91"/>
                <a:gd name="T51" fmla="*/ 37 h 91"/>
                <a:gd name="T52" fmla="*/ 87 w 91"/>
                <a:gd name="T53" fmla="*/ 28 h 91"/>
                <a:gd name="T54" fmla="*/ 83 w 91"/>
                <a:gd name="T55" fmla="*/ 20 h 91"/>
                <a:gd name="T56" fmla="*/ 77 w 91"/>
                <a:gd name="T57" fmla="*/ 14 h 91"/>
                <a:gd name="T58" fmla="*/ 71 w 91"/>
                <a:gd name="T59" fmla="*/ 8 h 91"/>
                <a:gd name="T60" fmla="*/ 63 w 91"/>
                <a:gd name="T61" fmla="*/ 4 h 91"/>
                <a:gd name="T62" fmla="*/ 54 w 91"/>
                <a:gd name="T63" fmla="*/ 2 h 91"/>
                <a:gd name="T64" fmla="*/ 45 w 91"/>
                <a:gd name="T6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91">
                  <a:moveTo>
                    <a:pt x="45" y="0"/>
                  </a:moveTo>
                  <a:lnTo>
                    <a:pt x="36" y="2"/>
                  </a:lnTo>
                  <a:lnTo>
                    <a:pt x="28" y="4"/>
                  </a:lnTo>
                  <a:lnTo>
                    <a:pt x="20" y="8"/>
                  </a:lnTo>
                  <a:lnTo>
                    <a:pt x="13" y="14"/>
                  </a:lnTo>
                  <a:lnTo>
                    <a:pt x="8" y="20"/>
                  </a:lnTo>
                  <a:lnTo>
                    <a:pt x="3" y="28"/>
                  </a:lnTo>
                  <a:lnTo>
                    <a:pt x="1" y="37"/>
                  </a:lnTo>
                  <a:lnTo>
                    <a:pt x="0" y="46"/>
                  </a:lnTo>
                  <a:lnTo>
                    <a:pt x="1" y="55"/>
                  </a:lnTo>
                  <a:lnTo>
                    <a:pt x="3" y="63"/>
                  </a:lnTo>
                  <a:lnTo>
                    <a:pt x="8" y="71"/>
                  </a:lnTo>
                  <a:lnTo>
                    <a:pt x="13" y="78"/>
                  </a:lnTo>
                  <a:lnTo>
                    <a:pt x="20" y="83"/>
                  </a:lnTo>
                  <a:lnTo>
                    <a:pt x="28" y="88"/>
                  </a:lnTo>
                  <a:lnTo>
                    <a:pt x="36" y="90"/>
                  </a:lnTo>
                  <a:lnTo>
                    <a:pt x="45" y="91"/>
                  </a:lnTo>
                  <a:lnTo>
                    <a:pt x="54" y="90"/>
                  </a:lnTo>
                  <a:lnTo>
                    <a:pt x="63" y="88"/>
                  </a:lnTo>
                  <a:lnTo>
                    <a:pt x="71" y="83"/>
                  </a:lnTo>
                  <a:lnTo>
                    <a:pt x="77" y="78"/>
                  </a:lnTo>
                  <a:lnTo>
                    <a:pt x="83" y="71"/>
                  </a:lnTo>
                  <a:lnTo>
                    <a:pt x="87" y="63"/>
                  </a:lnTo>
                  <a:lnTo>
                    <a:pt x="90" y="55"/>
                  </a:lnTo>
                  <a:lnTo>
                    <a:pt x="91" y="46"/>
                  </a:lnTo>
                  <a:lnTo>
                    <a:pt x="90" y="37"/>
                  </a:lnTo>
                  <a:lnTo>
                    <a:pt x="87" y="28"/>
                  </a:lnTo>
                  <a:lnTo>
                    <a:pt x="83" y="20"/>
                  </a:lnTo>
                  <a:lnTo>
                    <a:pt x="77" y="14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4" y="2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1495878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sp>
        <p:nvSpPr>
          <p:cNvPr id="68" name="Oval 67">
            <a:extLst>
              <a:ext uri="{FF2B5EF4-FFF2-40B4-BE49-F238E27FC236}">
                <a16:creationId xmlns="" xmlns:a16="http://schemas.microsoft.com/office/drawing/2014/main" id="{7EEF8295-2C70-4A96-A331-E05CCE559EA1}"/>
              </a:ext>
            </a:extLst>
          </p:cNvPr>
          <p:cNvSpPr/>
          <p:nvPr/>
        </p:nvSpPr>
        <p:spPr>
          <a:xfrm>
            <a:off x="4098588" y="1462304"/>
            <a:ext cx="3683936" cy="3683936"/>
          </a:xfrm>
          <a:prstGeom prst="ellipse">
            <a:avLst/>
          </a:prstGeom>
          <a:noFill/>
          <a:ln w="508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>
            <a:extLst>
              <a:ext uri="{FF2B5EF4-FFF2-40B4-BE49-F238E27FC236}">
                <a16:creationId xmlns="" xmlns:a16="http://schemas.microsoft.com/office/drawing/2014/main" id="{44804FFE-B2A5-4E01-B1B0-594744B9A021}"/>
              </a:ext>
            </a:extLst>
          </p:cNvPr>
          <p:cNvSpPr/>
          <p:nvPr/>
        </p:nvSpPr>
        <p:spPr>
          <a:xfrm>
            <a:off x="3735113" y="2946886"/>
            <a:ext cx="714772" cy="714772"/>
          </a:xfrm>
          <a:prstGeom prst="ellipse">
            <a:avLst/>
          </a:prstGeom>
          <a:solidFill>
            <a:schemeClr val="accent2"/>
          </a:solidFill>
          <a:ln w="3175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Oval 69">
            <a:extLst>
              <a:ext uri="{FF2B5EF4-FFF2-40B4-BE49-F238E27FC236}">
                <a16:creationId xmlns="" xmlns:a16="http://schemas.microsoft.com/office/drawing/2014/main" id="{7C244084-7681-4EE4-B657-ED7571E76496}"/>
              </a:ext>
            </a:extLst>
          </p:cNvPr>
          <p:cNvSpPr/>
          <p:nvPr/>
        </p:nvSpPr>
        <p:spPr>
          <a:xfrm>
            <a:off x="4570042" y="1427528"/>
            <a:ext cx="714772" cy="714772"/>
          </a:xfrm>
          <a:prstGeom prst="ellipse">
            <a:avLst/>
          </a:prstGeom>
          <a:solidFill>
            <a:schemeClr val="accent1"/>
          </a:solidFill>
          <a:ln w="3175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>
            <a:extLst>
              <a:ext uri="{FF2B5EF4-FFF2-40B4-BE49-F238E27FC236}">
                <a16:creationId xmlns="" xmlns:a16="http://schemas.microsoft.com/office/drawing/2014/main" id="{1E3DB97B-329C-49DB-9ADE-23C8D345EB83}"/>
              </a:ext>
            </a:extLst>
          </p:cNvPr>
          <p:cNvSpPr/>
          <p:nvPr/>
        </p:nvSpPr>
        <p:spPr>
          <a:xfrm>
            <a:off x="4570042" y="4466245"/>
            <a:ext cx="714772" cy="714772"/>
          </a:xfrm>
          <a:prstGeom prst="ellipse">
            <a:avLst/>
          </a:prstGeom>
          <a:solidFill>
            <a:schemeClr val="tx2"/>
          </a:solidFill>
          <a:ln w="3175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950">
            <a:extLst>
              <a:ext uri="{FF2B5EF4-FFF2-40B4-BE49-F238E27FC236}">
                <a16:creationId xmlns="" xmlns:a16="http://schemas.microsoft.com/office/drawing/2014/main" id="{D330D4C8-B687-4EEA-A24C-B3A104F127FC}"/>
              </a:ext>
            </a:extLst>
          </p:cNvPr>
          <p:cNvSpPr>
            <a:spLocks noEditPoints="1"/>
          </p:cNvSpPr>
          <p:nvPr/>
        </p:nvSpPr>
        <p:spPr bwMode="auto">
          <a:xfrm>
            <a:off x="3982168" y="3161397"/>
            <a:ext cx="220663" cy="285750"/>
          </a:xfrm>
          <a:custGeom>
            <a:avLst/>
            <a:gdLst>
              <a:gd name="T0" fmla="*/ 542 w 553"/>
              <a:gd name="T1" fmla="*/ 205 h 722"/>
              <a:gd name="T2" fmla="*/ 323 w 553"/>
              <a:gd name="T3" fmla="*/ 313 h 722"/>
              <a:gd name="T4" fmla="*/ 312 w 553"/>
              <a:gd name="T5" fmla="*/ 306 h 722"/>
              <a:gd name="T6" fmla="*/ 315 w 553"/>
              <a:gd name="T7" fmla="*/ 293 h 722"/>
              <a:gd name="T8" fmla="*/ 444 w 553"/>
              <a:gd name="T9" fmla="*/ 289 h 722"/>
              <a:gd name="T10" fmla="*/ 455 w 553"/>
              <a:gd name="T11" fmla="*/ 297 h 722"/>
              <a:gd name="T12" fmla="*/ 452 w 553"/>
              <a:gd name="T13" fmla="*/ 310 h 722"/>
              <a:gd name="T14" fmla="*/ 444 w 553"/>
              <a:gd name="T15" fmla="*/ 433 h 722"/>
              <a:gd name="T16" fmla="*/ 315 w 553"/>
              <a:gd name="T17" fmla="*/ 430 h 722"/>
              <a:gd name="T18" fmla="*/ 312 w 553"/>
              <a:gd name="T19" fmla="*/ 417 h 722"/>
              <a:gd name="T20" fmla="*/ 323 w 553"/>
              <a:gd name="T21" fmla="*/ 409 h 722"/>
              <a:gd name="T22" fmla="*/ 452 w 553"/>
              <a:gd name="T23" fmla="*/ 413 h 722"/>
              <a:gd name="T24" fmla="*/ 455 w 553"/>
              <a:gd name="T25" fmla="*/ 426 h 722"/>
              <a:gd name="T26" fmla="*/ 444 w 553"/>
              <a:gd name="T27" fmla="*/ 433 h 722"/>
              <a:gd name="T28" fmla="*/ 318 w 553"/>
              <a:gd name="T29" fmla="*/ 577 h 722"/>
              <a:gd name="T30" fmla="*/ 311 w 553"/>
              <a:gd name="T31" fmla="*/ 566 h 722"/>
              <a:gd name="T32" fmla="*/ 318 w 553"/>
              <a:gd name="T33" fmla="*/ 555 h 722"/>
              <a:gd name="T34" fmla="*/ 449 w 553"/>
              <a:gd name="T35" fmla="*/ 555 h 722"/>
              <a:gd name="T36" fmla="*/ 456 w 553"/>
              <a:gd name="T37" fmla="*/ 566 h 722"/>
              <a:gd name="T38" fmla="*/ 449 w 553"/>
              <a:gd name="T39" fmla="*/ 577 h 722"/>
              <a:gd name="T40" fmla="*/ 194 w 553"/>
              <a:gd name="T41" fmla="*/ 325 h 722"/>
              <a:gd name="T42" fmla="*/ 181 w 553"/>
              <a:gd name="T43" fmla="*/ 327 h 722"/>
              <a:gd name="T44" fmla="*/ 129 w 553"/>
              <a:gd name="T45" fmla="*/ 275 h 722"/>
              <a:gd name="T46" fmla="*/ 132 w 553"/>
              <a:gd name="T47" fmla="*/ 262 h 722"/>
              <a:gd name="T48" fmla="*/ 145 w 553"/>
              <a:gd name="T49" fmla="*/ 260 h 722"/>
              <a:gd name="T50" fmla="*/ 253 w 553"/>
              <a:gd name="T51" fmla="*/ 232 h 722"/>
              <a:gd name="T52" fmla="*/ 267 w 553"/>
              <a:gd name="T53" fmla="*/ 230 h 722"/>
              <a:gd name="T54" fmla="*/ 274 w 553"/>
              <a:gd name="T55" fmla="*/ 240 h 722"/>
              <a:gd name="T56" fmla="*/ 271 w 553"/>
              <a:gd name="T57" fmla="*/ 386 h 722"/>
              <a:gd name="T58" fmla="*/ 186 w 553"/>
              <a:gd name="T59" fmla="*/ 465 h 722"/>
              <a:gd name="T60" fmla="*/ 132 w 553"/>
              <a:gd name="T61" fmla="*/ 415 h 722"/>
              <a:gd name="T62" fmla="*/ 129 w 553"/>
              <a:gd name="T63" fmla="*/ 403 h 722"/>
              <a:gd name="T64" fmla="*/ 140 w 553"/>
              <a:gd name="T65" fmla="*/ 395 h 722"/>
              <a:gd name="T66" fmla="*/ 186 w 553"/>
              <a:gd name="T67" fmla="*/ 436 h 722"/>
              <a:gd name="T68" fmla="*/ 262 w 553"/>
              <a:gd name="T69" fmla="*/ 365 h 722"/>
              <a:gd name="T70" fmla="*/ 273 w 553"/>
              <a:gd name="T71" fmla="*/ 372 h 722"/>
              <a:gd name="T72" fmla="*/ 271 w 553"/>
              <a:gd name="T73" fmla="*/ 386 h 722"/>
              <a:gd name="T74" fmla="*/ 190 w 553"/>
              <a:gd name="T75" fmla="*/ 601 h 722"/>
              <a:gd name="T76" fmla="*/ 178 w 553"/>
              <a:gd name="T77" fmla="*/ 599 h 722"/>
              <a:gd name="T78" fmla="*/ 128 w 553"/>
              <a:gd name="T79" fmla="*/ 545 h 722"/>
              <a:gd name="T80" fmla="*/ 136 w 553"/>
              <a:gd name="T81" fmla="*/ 533 h 722"/>
              <a:gd name="T82" fmla="*/ 149 w 553"/>
              <a:gd name="T83" fmla="*/ 535 h 722"/>
              <a:gd name="T84" fmla="*/ 258 w 553"/>
              <a:gd name="T85" fmla="*/ 502 h 722"/>
              <a:gd name="T86" fmla="*/ 271 w 553"/>
              <a:gd name="T87" fmla="*/ 505 h 722"/>
              <a:gd name="T88" fmla="*/ 273 w 553"/>
              <a:gd name="T89" fmla="*/ 518 h 722"/>
              <a:gd name="T90" fmla="*/ 357 w 553"/>
              <a:gd name="T91" fmla="*/ 3 h 722"/>
              <a:gd name="T92" fmla="*/ 12 w 553"/>
              <a:gd name="T93" fmla="*/ 0 h 722"/>
              <a:gd name="T94" fmla="*/ 1 w 553"/>
              <a:gd name="T95" fmla="*/ 7 h 722"/>
              <a:gd name="T96" fmla="*/ 1 w 553"/>
              <a:gd name="T97" fmla="*/ 715 h 722"/>
              <a:gd name="T98" fmla="*/ 12 w 553"/>
              <a:gd name="T99" fmla="*/ 722 h 722"/>
              <a:gd name="T100" fmla="*/ 550 w 553"/>
              <a:gd name="T101" fmla="*/ 719 h 722"/>
              <a:gd name="T102" fmla="*/ 553 w 553"/>
              <a:gd name="T103" fmla="*/ 205 h 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53" h="722">
                <a:moveTo>
                  <a:pt x="349" y="205"/>
                </a:moveTo>
                <a:lnTo>
                  <a:pt x="349" y="12"/>
                </a:lnTo>
                <a:lnTo>
                  <a:pt x="542" y="205"/>
                </a:lnTo>
                <a:lnTo>
                  <a:pt x="349" y="205"/>
                </a:lnTo>
                <a:close/>
                <a:moveTo>
                  <a:pt x="444" y="313"/>
                </a:moveTo>
                <a:lnTo>
                  <a:pt x="323" y="313"/>
                </a:lnTo>
                <a:lnTo>
                  <a:pt x="318" y="312"/>
                </a:lnTo>
                <a:lnTo>
                  <a:pt x="315" y="310"/>
                </a:lnTo>
                <a:lnTo>
                  <a:pt x="312" y="306"/>
                </a:lnTo>
                <a:lnTo>
                  <a:pt x="311" y="301"/>
                </a:lnTo>
                <a:lnTo>
                  <a:pt x="312" y="297"/>
                </a:lnTo>
                <a:lnTo>
                  <a:pt x="315" y="293"/>
                </a:lnTo>
                <a:lnTo>
                  <a:pt x="318" y="290"/>
                </a:lnTo>
                <a:lnTo>
                  <a:pt x="323" y="289"/>
                </a:lnTo>
                <a:lnTo>
                  <a:pt x="444" y="289"/>
                </a:lnTo>
                <a:lnTo>
                  <a:pt x="449" y="290"/>
                </a:lnTo>
                <a:lnTo>
                  <a:pt x="452" y="293"/>
                </a:lnTo>
                <a:lnTo>
                  <a:pt x="455" y="297"/>
                </a:lnTo>
                <a:lnTo>
                  <a:pt x="456" y="301"/>
                </a:lnTo>
                <a:lnTo>
                  <a:pt x="455" y="306"/>
                </a:lnTo>
                <a:lnTo>
                  <a:pt x="452" y="310"/>
                </a:lnTo>
                <a:lnTo>
                  <a:pt x="449" y="312"/>
                </a:lnTo>
                <a:lnTo>
                  <a:pt x="444" y="313"/>
                </a:lnTo>
                <a:close/>
                <a:moveTo>
                  <a:pt x="444" y="433"/>
                </a:moveTo>
                <a:lnTo>
                  <a:pt x="323" y="433"/>
                </a:lnTo>
                <a:lnTo>
                  <a:pt x="318" y="432"/>
                </a:lnTo>
                <a:lnTo>
                  <a:pt x="315" y="430"/>
                </a:lnTo>
                <a:lnTo>
                  <a:pt x="312" y="426"/>
                </a:lnTo>
                <a:lnTo>
                  <a:pt x="311" y="421"/>
                </a:lnTo>
                <a:lnTo>
                  <a:pt x="312" y="417"/>
                </a:lnTo>
                <a:lnTo>
                  <a:pt x="315" y="413"/>
                </a:lnTo>
                <a:lnTo>
                  <a:pt x="318" y="410"/>
                </a:lnTo>
                <a:lnTo>
                  <a:pt x="323" y="409"/>
                </a:lnTo>
                <a:lnTo>
                  <a:pt x="444" y="409"/>
                </a:lnTo>
                <a:lnTo>
                  <a:pt x="449" y="410"/>
                </a:lnTo>
                <a:lnTo>
                  <a:pt x="452" y="413"/>
                </a:lnTo>
                <a:lnTo>
                  <a:pt x="455" y="417"/>
                </a:lnTo>
                <a:lnTo>
                  <a:pt x="456" y="421"/>
                </a:lnTo>
                <a:lnTo>
                  <a:pt x="455" y="426"/>
                </a:lnTo>
                <a:lnTo>
                  <a:pt x="452" y="430"/>
                </a:lnTo>
                <a:lnTo>
                  <a:pt x="449" y="432"/>
                </a:lnTo>
                <a:lnTo>
                  <a:pt x="444" y="433"/>
                </a:lnTo>
                <a:close/>
                <a:moveTo>
                  <a:pt x="444" y="578"/>
                </a:moveTo>
                <a:lnTo>
                  <a:pt x="323" y="578"/>
                </a:lnTo>
                <a:lnTo>
                  <a:pt x="318" y="577"/>
                </a:lnTo>
                <a:lnTo>
                  <a:pt x="315" y="574"/>
                </a:lnTo>
                <a:lnTo>
                  <a:pt x="312" y="571"/>
                </a:lnTo>
                <a:lnTo>
                  <a:pt x="311" y="566"/>
                </a:lnTo>
                <a:lnTo>
                  <a:pt x="312" y="561"/>
                </a:lnTo>
                <a:lnTo>
                  <a:pt x="315" y="558"/>
                </a:lnTo>
                <a:lnTo>
                  <a:pt x="318" y="555"/>
                </a:lnTo>
                <a:lnTo>
                  <a:pt x="323" y="554"/>
                </a:lnTo>
                <a:lnTo>
                  <a:pt x="444" y="554"/>
                </a:lnTo>
                <a:lnTo>
                  <a:pt x="449" y="555"/>
                </a:lnTo>
                <a:lnTo>
                  <a:pt x="452" y="558"/>
                </a:lnTo>
                <a:lnTo>
                  <a:pt x="455" y="561"/>
                </a:lnTo>
                <a:lnTo>
                  <a:pt x="456" y="566"/>
                </a:lnTo>
                <a:lnTo>
                  <a:pt x="455" y="571"/>
                </a:lnTo>
                <a:lnTo>
                  <a:pt x="452" y="574"/>
                </a:lnTo>
                <a:lnTo>
                  <a:pt x="449" y="577"/>
                </a:lnTo>
                <a:lnTo>
                  <a:pt x="444" y="578"/>
                </a:lnTo>
                <a:close/>
                <a:moveTo>
                  <a:pt x="271" y="249"/>
                </a:moveTo>
                <a:lnTo>
                  <a:pt x="194" y="325"/>
                </a:lnTo>
                <a:lnTo>
                  <a:pt x="190" y="327"/>
                </a:lnTo>
                <a:lnTo>
                  <a:pt x="186" y="328"/>
                </a:lnTo>
                <a:lnTo>
                  <a:pt x="181" y="327"/>
                </a:lnTo>
                <a:lnTo>
                  <a:pt x="178" y="325"/>
                </a:lnTo>
                <a:lnTo>
                  <a:pt x="132" y="280"/>
                </a:lnTo>
                <a:lnTo>
                  <a:pt x="129" y="275"/>
                </a:lnTo>
                <a:lnTo>
                  <a:pt x="128" y="270"/>
                </a:lnTo>
                <a:lnTo>
                  <a:pt x="129" y="266"/>
                </a:lnTo>
                <a:lnTo>
                  <a:pt x="132" y="262"/>
                </a:lnTo>
                <a:lnTo>
                  <a:pt x="136" y="260"/>
                </a:lnTo>
                <a:lnTo>
                  <a:pt x="140" y="259"/>
                </a:lnTo>
                <a:lnTo>
                  <a:pt x="145" y="260"/>
                </a:lnTo>
                <a:lnTo>
                  <a:pt x="149" y="262"/>
                </a:lnTo>
                <a:lnTo>
                  <a:pt x="186" y="299"/>
                </a:lnTo>
                <a:lnTo>
                  <a:pt x="253" y="232"/>
                </a:lnTo>
                <a:lnTo>
                  <a:pt x="258" y="230"/>
                </a:lnTo>
                <a:lnTo>
                  <a:pt x="262" y="229"/>
                </a:lnTo>
                <a:lnTo>
                  <a:pt x="267" y="230"/>
                </a:lnTo>
                <a:lnTo>
                  <a:pt x="271" y="232"/>
                </a:lnTo>
                <a:lnTo>
                  <a:pt x="273" y="236"/>
                </a:lnTo>
                <a:lnTo>
                  <a:pt x="274" y="240"/>
                </a:lnTo>
                <a:lnTo>
                  <a:pt x="273" y="245"/>
                </a:lnTo>
                <a:lnTo>
                  <a:pt x="271" y="249"/>
                </a:lnTo>
                <a:close/>
                <a:moveTo>
                  <a:pt x="271" y="386"/>
                </a:moveTo>
                <a:lnTo>
                  <a:pt x="194" y="461"/>
                </a:lnTo>
                <a:lnTo>
                  <a:pt x="190" y="464"/>
                </a:lnTo>
                <a:lnTo>
                  <a:pt x="186" y="465"/>
                </a:lnTo>
                <a:lnTo>
                  <a:pt x="181" y="464"/>
                </a:lnTo>
                <a:lnTo>
                  <a:pt x="178" y="461"/>
                </a:lnTo>
                <a:lnTo>
                  <a:pt x="132" y="415"/>
                </a:lnTo>
                <a:lnTo>
                  <a:pt x="129" y="411"/>
                </a:lnTo>
                <a:lnTo>
                  <a:pt x="128" y="407"/>
                </a:lnTo>
                <a:lnTo>
                  <a:pt x="129" y="403"/>
                </a:lnTo>
                <a:lnTo>
                  <a:pt x="132" y="399"/>
                </a:lnTo>
                <a:lnTo>
                  <a:pt x="136" y="396"/>
                </a:lnTo>
                <a:lnTo>
                  <a:pt x="140" y="395"/>
                </a:lnTo>
                <a:lnTo>
                  <a:pt x="145" y="396"/>
                </a:lnTo>
                <a:lnTo>
                  <a:pt x="149" y="399"/>
                </a:lnTo>
                <a:lnTo>
                  <a:pt x="186" y="436"/>
                </a:lnTo>
                <a:lnTo>
                  <a:pt x="253" y="368"/>
                </a:lnTo>
                <a:lnTo>
                  <a:pt x="258" y="365"/>
                </a:lnTo>
                <a:lnTo>
                  <a:pt x="262" y="365"/>
                </a:lnTo>
                <a:lnTo>
                  <a:pt x="267" y="365"/>
                </a:lnTo>
                <a:lnTo>
                  <a:pt x="271" y="368"/>
                </a:lnTo>
                <a:lnTo>
                  <a:pt x="273" y="372"/>
                </a:lnTo>
                <a:lnTo>
                  <a:pt x="274" y="376"/>
                </a:lnTo>
                <a:lnTo>
                  <a:pt x="273" y="381"/>
                </a:lnTo>
                <a:lnTo>
                  <a:pt x="271" y="386"/>
                </a:lnTo>
                <a:close/>
                <a:moveTo>
                  <a:pt x="271" y="522"/>
                </a:moveTo>
                <a:lnTo>
                  <a:pt x="194" y="599"/>
                </a:lnTo>
                <a:lnTo>
                  <a:pt x="190" y="601"/>
                </a:lnTo>
                <a:lnTo>
                  <a:pt x="186" y="602"/>
                </a:lnTo>
                <a:lnTo>
                  <a:pt x="181" y="601"/>
                </a:lnTo>
                <a:lnTo>
                  <a:pt x="178" y="599"/>
                </a:lnTo>
                <a:lnTo>
                  <a:pt x="132" y="553"/>
                </a:lnTo>
                <a:lnTo>
                  <a:pt x="129" y="549"/>
                </a:lnTo>
                <a:lnTo>
                  <a:pt x="128" y="545"/>
                </a:lnTo>
                <a:lnTo>
                  <a:pt x="129" y="540"/>
                </a:lnTo>
                <a:lnTo>
                  <a:pt x="132" y="535"/>
                </a:lnTo>
                <a:lnTo>
                  <a:pt x="136" y="533"/>
                </a:lnTo>
                <a:lnTo>
                  <a:pt x="140" y="532"/>
                </a:lnTo>
                <a:lnTo>
                  <a:pt x="145" y="533"/>
                </a:lnTo>
                <a:lnTo>
                  <a:pt x="149" y="535"/>
                </a:lnTo>
                <a:lnTo>
                  <a:pt x="186" y="572"/>
                </a:lnTo>
                <a:lnTo>
                  <a:pt x="253" y="505"/>
                </a:lnTo>
                <a:lnTo>
                  <a:pt x="258" y="502"/>
                </a:lnTo>
                <a:lnTo>
                  <a:pt x="262" y="501"/>
                </a:lnTo>
                <a:lnTo>
                  <a:pt x="267" y="502"/>
                </a:lnTo>
                <a:lnTo>
                  <a:pt x="271" y="505"/>
                </a:lnTo>
                <a:lnTo>
                  <a:pt x="273" y="509"/>
                </a:lnTo>
                <a:lnTo>
                  <a:pt x="274" y="513"/>
                </a:lnTo>
                <a:lnTo>
                  <a:pt x="273" y="518"/>
                </a:lnTo>
                <a:lnTo>
                  <a:pt x="271" y="522"/>
                </a:lnTo>
                <a:close/>
                <a:moveTo>
                  <a:pt x="550" y="196"/>
                </a:moveTo>
                <a:lnTo>
                  <a:pt x="357" y="3"/>
                </a:lnTo>
                <a:lnTo>
                  <a:pt x="353" y="1"/>
                </a:lnTo>
                <a:lnTo>
                  <a:pt x="349" y="0"/>
                </a:lnTo>
                <a:lnTo>
                  <a:pt x="12" y="0"/>
                </a:lnTo>
                <a:lnTo>
                  <a:pt x="7" y="1"/>
                </a:lnTo>
                <a:lnTo>
                  <a:pt x="4" y="3"/>
                </a:lnTo>
                <a:lnTo>
                  <a:pt x="1" y="7"/>
                </a:lnTo>
                <a:lnTo>
                  <a:pt x="0" y="12"/>
                </a:lnTo>
                <a:lnTo>
                  <a:pt x="0" y="711"/>
                </a:lnTo>
                <a:lnTo>
                  <a:pt x="1" y="715"/>
                </a:lnTo>
                <a:lnTo>
                  <a:pt x="4" y="719"/>
                </a:lnTo>
                <a:lnTo>
                  <a:pt x="7" y="721"/>
                </a:lnTo>
                <a:lnTo>
                  <a:pt x="12" y="722"/>
                </a:lnTo>
                <a:lnTo>
                  <a:pt x="542" y="722"/>
                </a:lnTo>
                <a:lnTo>
                  <a:pt x="546" y="721"/>
                </a:lnTo>
                <a:lnTo>
                  <a:pt x="550" y="719"/>
                </a:lnTo>
                <a:lnTo>
                  <a:pt x="552" y="715"/>
                </a:lnTo>
                <a:lnTo>
                  <a:pt x="553" y="711"/>
                </a:lnTo>
                <a:lnTo>
                  <a:pt x="553" y="205"/>
                </a:lnTo>
                <a:lnTo>
                  <a:pt x="552" y="200"/>
                </a:lnTo>
                <a:lnTo>
                  <a:pt x="550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="" xmlns:a16="http://schemas.microsoft.com/office/drawing/2014/main" id="{738E5F1F-95EB-447E-B295-ED190F3AA8B6}"/>
              </a:ext>
            </a:extLst>
          </p:cNvPr>
          <p:cNvGrpSpPr/>
          <p:nvPr/>
        </p:nvGrpSpPr>
        <p:grpSpPr>
          <a:xfrm>
            <a:off x="4807572" y="4680756"/>
            <a:ext cx="239712" cy="285750"/>
            <a:chOff x="5494338" y="1370013"/>
            <a:chExt cx="239712" cy="285750"/>
          </a:xfrm>
          <a:solidFill>
            <a:schemeClr val="bg1"/>
          </a:solidFill>
        </p:grpSpPr>
        <p:sp>
          <p:nvSpPr>
            <p:cNvPr id="74" name="Freeform 961">
              <a:extLst>
                <a:ext uri="{FF2B5EF4-FFF2-40B4-BE49-F238E27FC236}">
                  <a16:creationId xmlns="" xmlns:a16="http://schemas.microsoft.com/office/drawing/2014/main" id="{1AA1FE6A-0BF6-4C69-AB98-C2EEEAABE3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9275" y="1370013"/>
              <a:ext cx="104775" cy="133350"/>
            </a:xfrm>
            <a:custGeom>
              <a:avLst/>
              <a:gdLst>
                <a:gd name="T0" fmla="*/ 156 w 265"/>
                <a:gd name="T1" fmla="*/ 108 h 337"/>
                <a:gd name="T2" fmla="*/ 156 w 265"/>
                <a:gd name="T3" fmla="*/ 12 h 337"/>
                <a:gd name="T4" fmla="*/ 252 w 265"/>
                <a:gd name="T5" fmla="*/ 108 h 337"/>
                <a:gd name="T6" fmla="*/ 156 w 265"/>
                <a:gd name="T7" fmla="*/ 108 h 337"/>
                <a:gd name="T8" fmla="*/ 261 w 265"/>
                <a:gd name="T9" fmla="*/ 100 h 337"/>
                <a:gd name="T10" fmla="*/ 165 w 265"/>
                <a:gd name="T11" fmla="*/ 3 h 337"/>
                <a:gd name="T12" fmla="*/ 161 w 265"/>
                <a:gd name="T13" fmla="*/ 1 h 337"/>
                <a:gd name="T14" fmla="*/ 156 w 265"/>
                <a:gd name="T15" fmla="*/ 0 h 337"/>
                <a:gd name="T16" fmla="*/ 12 w 265"/>
                <a:gd name="T17" fmla="*/ 0 h 337"/>
                <a:gd name="T18" fmla="*/ 7 w 265"/>
                <a:gd name="T19" fmla="*/ 1 h 337"/>
                <a:gd name="T20" fmla="*/ 3 w 265"/>
                <a:gd name="T21" fmla="*/ 3 h 337"/>
                <a:gd name="T22" fmla="*/ 1 w 265"/>
                <a:gd name="T23" fmla="*/ 7 h 337"/>
                <a:gd name="T24" fmla="*/ 0 w 265"/>
                <a:gd name="T25" fmla="*/ 12 h 337"/>
                <a:gd name="T26" fmla="*/ 0 w 265"/>
                <a:gd name="T27" fmla="*/ 325 h 337"/>
                <a:gd name="T28" fmla="*/ 1 w 265"/>
                <a:gd name="T29" fmla="*/ 329 h 337"/>
                <a:gd name="T30" fmla="*/ 3 w 265"/>
                <a:gd name="T31" fmla="*/ 334 h 337"/>
                <a:gd name="T32" fmla="*/ 7 w 265"/>
                <a:gd name="T33" fmla="*/ 337 h 337"/>
                <a:gd name="T34" fmla="*/ 12 w 265"/>
                <a:gd name="T35" fmla="*/ 337 h 337"/>
                <a:gd name="T36" fmla="*/ 253 w 265"/>
                <a:gd name="T37" fmla="*/ 337 h 337"/>
                <a:gd name="T38" fmla="*/ 258 w 265"/>
                <a:gd name="T39" fmla="*/ 337 h 337"/>
                <a:gd name="T40" fmla="*/ 261 w 265"/>
                <a:gd name="T41" fmla="*/ 334 h 337"/>
                <a:gd name="T42" fmla="*/ 264 w 265"/>
                <a:gd name="T43" fmla="*/ 329 h 337"/>
                <a:gd name="T44" fmla="*/ 265 w 265"/>
                <a:gd name="T45" fmla="*/ 325 h 337"/>
                <a:gd name="T46" fmla="*/ 265 w 265"/>
                <a:gd name="T47" fmla="*/ 108 h 337"/>
                <a:gd name="T48" fmla="*/ 264 w 265"/>
                <a:gd name="T49" fmla="*/ 104 h 337"/>
                <a:gd name="T50" fmla="*/ 261 w 265"/>
                <a:gd name="T51" fmla="*/ 10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337">
                  <a:moveTo>
                    <a:pt x="156" y="108"/>
                  </a:moveTo>
                  <a:lnTo>
                    <a:pt x="156" y="12"/>
                  </a:lnTo>
                  <a:lnTo>
                    <a:pt x="252" y="108"/>
                  </a:lnTo>
                  <a:lnTo>
                    <a:pt x="156" y="108"/>
                  </a:lnTo>
                  <a:close/>
                  <a:moveTo>
                    <a:pt x="261" y="100"/>
                  </a:moveTo>
                  <a:lnTo>
                    <a:pt x="165" y="3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325"/>
                  </a:lnTo>
                  <a:lnTo>
                    <a:pt x="1" y="329"/>
                  </a:lnTo>
                  <a:lnTo>
                    <a:pt x="3" y="334"/>
                  </a:lnTo>
                  <a:lnTo>
                    <a:pt x="7" y="337"/>
                  </a:lnTo>
                  <a:lnTo>
                    <a:pt x="12" y="337"/>
                  </a:lnTo>
                  <a:lnTo>
                    <a:pt x="253" y="337"/>
                  </a:lnTo>
                  <a:lnTo>
                    <a:pt x="258" y="337"/>
                  </a:lnTo>
                  <a:lnTo>
                    <a:pt x="261" y="334"/>
                  </a:lnTo>
                  <a:lnTo>
                    <a:pt x="264" y="329"/>
                  </a:lnTo>
                  <a:lnTo>
                    <a:pt x="265" y="325"/>
                  </a:lnTo>
                  <a:lnTo>
                    <a:pt x="265" y="108"/>
                  </a:lnTo>
                  <a:lnTo>
                    <a:pt x="264" y="104"/>
                  </a:lnTo>
                  <a:lnTo>
                    <a:pt x="261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962">
              <a:extLst>
                <a:ext uri="{FF2B5EF4-FFF2-40B4-BE49-F238E27FC236}">
                  <a16:creationId xmlns="" xmlns:a16="http://schemas.microsoft.com/office/drawing/2014/main" id="{7FE291EC-DFFB-4753-B73F-78DBD95E23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4338" y="1370013"/>
              <a:ext cx="106363" cy="133350"/>
            </a:xfrm>
            <a:custGeom>
              <a:avLst/>
              <a:gdLst>
                <a:gd name="T0" fmla="*/ 157 w 266"/>
                <a:gd name="T1" fmla="*/ 108 h 337"/>
                <a:gd name="T2" fmla="*/ 157 w 266"/>
                <a:gd name="T3" fmla="*/ 12 h 337"/>
                <a:gd name="T4" fmla="*/ 252 w 266"/>
                <a:gd name="T5" fmla="*/ 108 h 337"/>
                <a:gd name="T6" fmla="*/ 157 w 266"/>
                <a:gd name="T7" fmla="*/ 108 h 337"/>
                <a:gd name="T8" fmla="*/ 166 w 266"/>
                <a:gd name="T9" fmla="*/ 3 h 337"/>
                <a:gd name="T10" fmla="*/ 162 w 266"/>
                <a:gd name="T11" fmla="*/ 1 h 337"/>
                <a:gd name="T12" fmla="*/ 157 w 266"/>
                <a:gd name="T13" fmla="*/ 0 h 337"/>
                <a:gd name="T14" fmla="*/ 13 w 266"/>
                <a:gd name="T15" fmla="*/ 0 h 337"/>
                <a:gd name="T16" fmla="*/ 8 w 266"/>
                <a:gd name="T17" fmla="*/ 1 h 337"/>
                <a:gd name="T18" fmla="*/ 5 w 266"/>
                <a:gd name="T19" fmla="*/ 3 h 337"/>
                <a:gd name="T20" fmla="*/ 1 w 266"/>
                <a:gd name="T21" fmla="*/ 7 h 337"/>
                <a:gd name="T22" fmla="*/ 0 w 266"/>
                <a:gd name="T23" fmla="*/ 12 h 337"/>
                <a:gd name="T24" fmla="*/ 0 w 266"/>
                <a:gd name="T25" fmla="*/ 325 h 337"/>
                <a:gd name="T26" fmla="*/ 1 w 266"/>
                <a:gd name="T27" fmla="*/ 329 h 337"/>
                <a:gd name="T28" fmla="*/ 5 w 266"/>
                <a:gd name="T29" fmla="*/ 334 h 337"/>
                <a:gd name="T30" fmla="*/ 8 w 266"/>
                <a:gd name="T31" fmla="*/ 337 h 337"/>
                <a:gd name="T32" fmla="*/ 13 w 266"/>
                <a:gd name="T33" fmla="*/ 337 h 337"/>
                <a:gd name="T34" fmla="*/ 253 w 266"/>
                <a:gd name="T35" fmla="*/ 337 h 337"/>
                <a:gd name="T36" fmla="*/ 258 w 266"/>
                <a:gd name="T37" fmla="*/ 337 h 337"/>
                <a:gd name="T38" fmla="*/ 263 w 266"/>
                <a:gd name="T39" fmla="*/ 334 h 337"/>
                <a:gd name="T40" fmla="*/ 265 w 266"/>
                <a:gd name="T41" fmla="*/ 329 h 337"/>
                <a:gd name="T42" fmla="*/ 266 w 266"/>
                <a:gd name="T43" fmla="*/ 325 h 337"/>
                <a:gd name="T44" fmla="*/ 266 w 266"/>
                <a:gd name="T45" fmla="*/ 108 h 337"/>
                <a:gd name="T46" fmla="*/ 265 w 266"/>
                <a:gd name="T47" fmla="*/ 104 h 337"/>
                <a:gd name="T48" fmla="*/ 263 w 266"/>
                <a:gd name="T49" fmla="*/ 100 h 337"/>
                <a:gd name="T50" fmla="*/ 166 w 266"/>
                <a:gd name="T51" fmla="*/ 3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6" h="337">
                  <a:moveTo>
                    <a:pt x="157" y="108"/>
                  </a:moveTo>
                  <a:lnTo>
                    <a:pt x="157" y="12"/>
                  </a:lnTo>
                  <a:lnTo>
                    <a:pt x="252" y="108"/>
                  </a:lnTo>
                  <a:lnTo>
                    <a:pt x="157" y="108"/>
                  </a:lnTo>
                  <a:close/>
                  <a:moveTo>
                    <a:pt x="166" y="3"/>
                  </a:moveTo>
                  <a:lnTo>
                    <a:pt x="162" y="1"/>
                  </a:lnTo>
                  <a:lnTo>
                    <a:pt x="157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5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325"/>
                  </a:lnTo>
                  <a:lnTo>
                    <a:pt x="1" y="329"/>
                  </a:lnTo>
                  <a:lnTo>
                    <a:pt x="5" y="334"/>
                  </a:lnTo>
                  <a:lnTo>
                    <a:pt x="8" y="337"/>
                  </a:lnTo>
                  <a:lnTo>
                    <a:pt x="13" y="337"/>
                  </a:lnTo>
                  <a:lnTo>
                    <a:pt x="253" y="337"/>
                  </a:lnTo>
                  <a:lnTo>
                    <a:pt x="258" y="337"/>
                  </a:lnTo>
                  <a:lnTo>
                    <a:pt x="263" y="334"/>
                  </a:lnTo>
                  <a:lnTo>
                    <a:pt x="265" y="329"/>
                  </a:lnTo>
                  <a:lnTo>
                    <a:pt x="266" y="325"/>
                  </a:lnTo>
                  <a:lnTo>
                    <a:pt x="266" y="108"/>
                  </a:lnTo>
                  <a:lnTo>
                    <a:pt x="265" y="104"/>
                  </a:lnTo>
                  <a:lnTo>
                    <a:pt x="263" y="100"/>
                  </a:lnTo>
                  <a:lnTo>
                    <a:pt x="16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963">
              <a:extLst>
                <a:ext uri="{FF2B5EF4-FFF2-40B4-BE49-F238E27FC236}">
                  <a16:creationId xmlns="" xmlns:a16="http://schemas.microsoft.com/office/drawing/2014/main" id="{A8D8A0ED-E37F-4CA1-A39C-98D3266318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9275" y="1522413"/>
              <a:ext cx="104775" cy="133350"/>
            </a:xfrm>
            <a:custGeom>
              <a:avLst/>
              <a:gdLst>
                <a:gd name="T0" fmla="*/ 156 w 265"/>
                <a:gd name="T1" fmla="*/ 108 h 336"/>
                <a:gd name="T2" fmla="*/ 156 w 265"/>
                <a:gd name="T3" fmla="*/ 11 h 336"/>
                <a:gd name="T4" fmla="*/ 252 w 265"/>
                <a:gd name="T5" fmla="*/ 108 h 336"/>
                <a:gd name="T6" fmla="*/ 156 w 265"/>
                <a:gd name="T7" fmla="*/ 108 h 336"/>
                <a:gd name="T8" fmla="*/ 165 w 265"/>
                <a:gd name="T9" fmla="*/ 3 h 336"/>
                <a:gd name="T10" fmla="*/ 161 w 265"/>
                <a:gd name="T11" fmla="*/ 1 h 336"/>
                <a:gd name="T12" fmla="*/ 156 w 265"/>
                <a:gd name="T13" fmla="*/ 0 h 336"/>
                <a:gd name="T14" fmla="*/ 12 w 265"/>
                <a:gd name="T15" fmla="*/ 0 h 336"/>
                <a:gd name="T16" fmla="*/ 7 w 265"/>
                <a:gd name="T17" fmla="*/ 1 h 336"/>
                <a:gd name="T18" fmla="*/ 3 w 265"/>
                <a:gd name="T19" fmla="*/ 3 h 336"/>
                <a:gd name="T20" fmla="*/ 1 w 265"/>
                <a:gd name="T21" fmla="*/ 7 h 336"/>
                <a:gd name="T22" fmla="*/ 0 w 265"/>
                <a:gd name="T23" fmla="*/ 11 h 336"/>
                <a:gd name="T24" fmla="*/ 0 w 265"/>
                <a:gd name="T25" fmla="*/ 325 h 336"/>
                <a:gd name="T26" fmla="*/ 1 w 265"/>
                <a:gd name="T27" fmla="*/ 329 h 336"/>
                <a:gd name="T28" fmla="*/ 3 w 265"/>
                <a:gd name="T29" fmla="*/ 333 h 336"/>
                <a:gd name="T30" fmla="*/ 7 w 265"/>
                <a:gd name="T31" fmla="*/ 335 h 336"/>
                <a:gd name="T32" fmla="*/ 12 w 265"/>
                <a:gd name="T33" fmla="*/ 336 h 336"/>
                <a:gd name="T34" fmla="*/ 253 w 265"/>
                <a:gd name="T35" fmla="*/ 336 h 336"/>
                <a:gd name="T36" fmla="*/ 258 w 265"/>
                <a:gd name="T37" fmla="*/ 335 h 336"/>
                <a:gd name="T38" fmla="*/ 261 w 265"/>
                <a:gd name="T39" fmla="*/ 333 h 336"/>
                <a:gd name="T40" fmla="*/ 264 w 265"/>
                <a:gd name="T41" fmla="*/ 329 h 336"/>
                <a:gd name="T42" fmla="*/ 265 w 265"/>
                <a:gd name="T43" fmla="*/ 325 h 336"/>
                <a:gd name="T44" fmla="*/ 265 w 265"/>
                <a:gd name="T45" fmla="*/ 108 h 336"/>
                <a:gd name="T46" fmla="*/ 264 w 265"/>
                <a:gd name="T47" fmla="*/ 104 h 336"/>
                <a:gd name="T48" fmla="*/ 261 w 265"/>
                <a:gd name="T49" fmla="*/ 100 h 336"/>
                <a:gd name="T50" fmla="*/ 165 w 265"/>
                <a:gd name="T51" fmla="*/ 3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336">
                  <a:moveTo>
                    <a:pt x="156" y="108"/>
                  </a:moveTo>
                  <a:lnTo>
                    <a:pt x="156" y="11"/>
                  </a:lnTo>
                  <a:lnTo>
                    <a:pt x="252" y="108"/>
                  </a:lnTo>
                  <a:lnTo>
                    <a:pt x="156" y="108"/>
                  </a:lnTo>
                  <a:close/>
                  <a:moveTo>
                    <a:pt x="165" y="3"/>
                  </a:moveTo>
                  <a:lnTo>
                    <a:pt x="161" y="1"/>
                  </a:lnTo>
                  <a:lnTo>
                    <a:pt x="156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325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7" y="335"/>
                  </a:lnTo>
                  <a:lnTo>
                    <a:pt x="12" y="336"/>
                  </a:lnTo>
                  <a:lnTo>
                    <a:pt x="253" y="336"/>
                  </a:lnTo>
                  <a:lnTo>
                    <a:pt x="258" y="335"/>
                  </a:lnTo>
                  <a:lnTo>
                    <a:pt x="261" y="333"/>
                  </a:lnTo>
                  <a:lnTo>
                    <a:pt x="264" y="329"/>
                  </a:lnTo>
                  <a:lnTo>
                    <a:pt x="265" y="325"/>
                  </a:lnTo>
                  <a:lnTo>
                    <a:pt x="265" y="108"/>
                  </a:lnTo>
                  <a:lnTo>
                    <a:pt x="264" y="104"/>
                  </a:lnTo>
                  <a:lnTo>
                    <a:pt x="261" y="100"/>
                  </a:lnTo>
                  <a:lnTo>
                    <a:pt x="16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964">
              <a:extLst>
                <a:ext uri="{FF2B5EF4-FFF2-40B4-BE49-F238E27FC236}">
                  <a16:creationId xmlns="" xmlns:a16="http://schemas.microsoft.com/office/drawing/2014/main" id="{E600AC83-DA57-48EF-B08F-9EB1BE3C93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4338" y="1522413"/>
              <a:ext cx="106363" cy="133350"/>
            </a:xfrm>
            <a:custGeom>
              <a:avLst/>
              <a:gdLst>
                <a:gd name="T0" fmla="*/ 157 w 266"/>
                <a:gd name="T1" fmla="*/ 108 h 336"/>
                <a:gd name="T2" fmla="*/ 157 w 266"/>
                <a:gd name="T3" fmla="*/ 11 h 336"/>
                <a:gd name="T4" fmla="*/ 252 w 266"/>
                <a:gd name="T5" fmla="*/ 108 h 336"/>
                <a:gd name="T6" fmla="*/ 157 w 266"/>
                <a:gd name="T7" fmla="*/ 108 h 336"/>
                <a:gd name="T8" fmla="*/ 166 w 266"/>
                <a:gd name="T9" fmla="*/ 3 h 336"/>
                <a:gd name="T10" fmla="*/ 162 w 266"/>
                <a:gd name="T11" fmla="*/ 1 h 336"/>
                <a:gd name="T12" fmla="*/ 157 w 266"/>
                <a:gd name="T13" fmla="*/ 0 h 336"/>
                <a:gd name="T14" fmla="*/ 13 w 266"/>
                <a:gd name="T15" fmla="*/ 0 h 336"/>
                <a:gd name="T16" fmla="*/ 8 w 266"/>
                <a:gd name="T17" fmla="*/ 1 h 336"/>
                <a:gd name="T18" fmla="*/ 5 w 266"/>
                <a:gd name="T19" fmla="*/ 3 h 336"/>
                <a:gd name="T20" fmla="*/ 1 w 266"/>
                <a:gd name="T21" fmla="*/ 7 h 336"/>
                <a:gd name="T22" fmla="*/ 0 w 266"/>
                <a:gd name="T23" fmla="*/ 11 h 336"/>
                <a:gd name="T24" fmla="*/ 0 w 266"/>
                <a:gd name="T25" fmla="*/ 325 h 336"/>
                <a:gd name="T26" fmla="*/ 1 w 266"/>
                <a:gd name="T27" fmla="*/ 329 h 336"/>
                <a:gd name="T28" fmla="*/ 5 w 266"/>
                <a:gd name="T29" fmla="*/ 333 h 336"/>
                <a:gd name="T30" fmla="*/ 8 w 266"/>
                <a:gd name="T31" fmla="*/ 335 h 336"/>
                <a:gd name="T32" fmla="*/ 13 w 266"/>
                <a:gd name="T33" fmla="*/ 336 h 336"/>
                <a:gd name="T34" fmla="*/ 253 w 266"/>
                <a:gd name="T35" fmla="*/ 336 h 336"/>
                <a:gd name="T36" fmla="*/ 258 w 266"/>
                <a:gd name="T37" fmla="*/ 335 h 336"/>
                <a:gd name="T38" fmla="*/ 263 w 266"/>
                <a:gd name="T39" fmla="*/ 333 h 336"/>
                <a:gd name="T40" fmla="*/ 265 w 266"/>
                <a:gd name="T41" fmla="*/ 329 h 336"/>
                <a:gd name="T42" fmla="*/ 266 w 266"/>
                <a:gd name="T43" fmla="*/ 325 h 336"/>
                <a:gd name="T44" fmla="*/ 266 w 266"/>
                <a:gd name="T45" fmla="*/ 108 h 336"/>
                <a:gd name="T46" fmla="*/ 265 w 266"/>
                <a:gd name="T47" fmla="*/ 104 h 336"/>
                <a:gd name="T48" fmla="*/ 263 w 266"/>
                <a:gd name="T49" fmla="*/ 100 h 336"/>
                <a:gd name="T50" fmla="*/ 166 w 266"/>
                <a:gd name="T51" fmla="*/ 3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6" h="336">
                  <a:moveTo>
                    <a:pt x="157" y="108"/>
                  </a:moveTo>
                  <a:lnTo>
                    <a:pt x="157" y="11"/>
                  </a:lnTo>
                  <a:lnTo>
                    <a:pt x="252" y="108"/>
                  </a:lnTo>
                  <a:lnTo>
                    <a:pt x="157" y="108"/>
                  </a:lnTo>
                  <a:close/>
                  <a:moveTo>
                    <a:pt x="166" y="3"/>
                  </a:moveTo>
                  <a:lnTo>
                    <a:pt x="162" y="1"/>
                  </a:lnTo>
                  <a:lnTo>
                    <a:pt x="157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5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325"/>
                  </a:lnTo>
                  <a:lnTo>
                    <a:pt x="1" y="329"/>
                  </a:lnTo>
                  <a:lnTo>
                    <a:pt x="5" y="333"/>
                  </a:lnTo>
                  <a:lnTo>
                    <a:pt x="8" y="335"/>
                  </a:lnTo>
                  <a:lnTo>
                    <a:pt x="13" y="336"/>
                  </a:lnTo>
                  <a:lnTo>
                    <a:pt x="253" y="336"/>
                  </a:lnTo>
                  <a:lnTo>
                    <a:pt x="258" y="335"/>
                  </a:lnTo>
                  <a:lnTo>
                    <a:pt x="263" y="333"/>
                  </a:lnTo>
                  <a:lnTo>
                    <a:pt x="265" y="329"/>
                  </a:lnTo>
                  <a:lnTo>
                    <a:pt x="266" y="325"/>
                  </a:lnTo>
                  <a:lnTo>
                    <a:pt x="266" y="108"/>
                  </a:lnTo>
                  <a:lnTo>
                    <a:pt x="265" y="104"/>
                  </a:lnTo>
                  <a:lnTo>
                    <a:pt x="263" y="100"/>
                  </a:lnTo>
                  <a:lnTo>
                    <a:pt x="16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="" xmlns:a16="http://schemas.microsoft.com/office/drawing/2014/main" id="{9882490F-AC16-4B3E-AA12-B4D5BC5E349B}"/>
              </a:ext>
            </a:extLst>
          </p:cNvPr>
          <p:cNvGrpSpPr/>
          <p:nvPr/>
        </p:nvGrpSpPr>
        <p:grpSpPr>
          <a:xfrm>
            <a:off x="4783759" y="1654739"/>
            <a:ext cx="287338" cy="260350"/>
            <a:chOff x="6448425" y="796925"/>
            <a:chExt cx="287338" cy="260350"/>
          </a:xfrm>
          <a:solidFill>
            <a:schemeClr val="bg1"/>
          </a:solidFill>
        </p:grpSpPr>
        <p:sp>
          <p:nvSpPr>
            <p:cNvPr id="79" name="Freeform 3562">
              <a:extLst>
                <a:ext uri="{FF2B5EF4-FFF2-40B4-BE49-F238E27FC236}">
                  <a16:creationId xmlns="" xmlns:a16="http://schemas.microsoft.com/office/drawing/2014/main" id="{262F2DA4-09A0-42DF-A161-E614A5208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8425" y="796925"/>
              <a:ext cx="277812" cy="161925"/>
            </a:xfrm>
            <a:custGeom>
              <a:avLst/>
              <a:gdLst>
                <a:gd name="T0" fmla="*/ 8 w 701"/>
                <a:gd name="T1" fmla="*/ 285 h 408"/>
                <a:gd name="T2" fmla="*/ 5 w 701"/>
                <a:gd name="T3" fmla="*/ 288 h 408"/>
                <a:gd name="T4" fmla="*/ 2 w 701"/>
                <a:gd name="T5" fmla="*/ 290 h 408"/>
                <a:gd name="T6" fmla="*/ 1 w 701"/>
                <a:gd name="T7" fmla="*/ 293 h 408"/>
                <a:gd name="T8" fmla="*/ 0 w 701"/>
                <a:gd name="T9" fmla="*/ 297 h 408"/>
                <a:gd name="T10" fmla="*/ 1 w 701"/>
                <a:gd name="T11" fmla="*/ 300 h 408"/>
                <a:gd name="T12" fmla="*/ 2 w 701"/>
                <a:gd name="T13" fmla="*/ 303 h 408"/>
                <a:gd name="T14" fmla="*/ 5 w 701"/>
                <a:gd name="T15" fmla="*/ 306 h 408"/>
                <a:gd name="T16" fmla="*/ 8 w 701"/>
                <a:gd name="T17" fmla="*/ 308 h 408"/>
                <a:gd name="T18" fmla="*/ 259 w 701"/>
                <a:gd name="T19" fmla="*/ 408 h 408"/>
                <a:gd name="T20" fmla="*/ 701 w 701"/>
                <a:gd name="T21" fmla="*/ 0 h 408"/>
                <a:gd name="T22" fmla="*/ 8 w 701"/>
                <a:gd name="T23" fmla="*/ 285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1" h="408">
                  <a:moveTo>
                    <a:pt x="8" y="285"/>
                  </a:moveTo>
                  <a:lnTo>
                    <a:pt x="5" y="288"/>
                  </a:lnTo>
                  <a:lnTo>
                    <a:pt x="2" y="290"/>
                  </a:lnTo>
                  <a:lnTo>
                    <a:pt x="1" y="293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2" y="303"/>
                  </a:lnTo>
                  <a:lnTo>
                    <a:pt x="5" y="306"/>
                  </a:lnTo>
                  <a:lnTo>
                    <a:pt x="8" y="308"/>
                  </a:lnTo>
                  <a:lnTo>
                    <a:pt x="259" y="408"/>
                  </a:lnTo>
                  <a:lnTo>
                    <a:pt x="701" y="0"/>
                  </a:lnTo>
                  <a:lnTo>
                    <a:pt x="8" y="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3563">
              <a:extLst>
                <a:ext uri="{FF2B5EF4-FFF2-40B4-BE49-F238E27FC236}">
                  <a16:creationId xmlns="" xmlns:a16="http://schemas.microsoft.com/office/drawing/2014/main" id="{D1ECB656-F5C7-429C-8643-3FA3FC775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4788" y="800100"/>
              <a:ext cx="180975" cy="257175"/>
            </a:xfrm>
            <a:custGeom>
              <a:avLst/>
              <a:gdLst>
                <a:gd name="T0" fmla="*/ 0 w 456"/>
                <a:gd name="T1" fmla="*/ 424 h 646"/>
                <a:gd name="T2" fmla="*/ 0 w 456"/>
                <a:gd name="T3" fmla="*/ 635 h 646"/>
                <a:gd name="T4" fmla="*/ 0 w 456"/>
                <a:gd name="T5" fmla="*/ 639 h 646"/>
                <a:gd name="T6" fmla="*/ 3 w 456"/>
                <a:gd name="T7" fmla="*/ 642 h 646"/>
                <a:gd name="T8" fmla="*/ 5 w 456"/>
                <a:gd name="T9" fmla="*/ 645 h 646"/>
                <a:gd name="T10" fmla="*/ 9 w 456"/>
                <a:gd name="T11" fmla="*/ 646 h 646"/>
                <a:gd name="T12" fmla="*/ 11 w 456"/>
                <a:gd name="T13" fmla="*/ 646 h 646"/>
                <a:gd name="T14" fmla="*/ 12 w 456"/>
                <a:gd name="T15" fmla="*/ 646 h 646"/>
                <a:gd name="T16" fmla="*/ 16 w 456"/>
                <a:gd name="T17" fmla="*/ 646 h 646"/>
                <a:gd name="T18" fmla="*/ 18 w 456"/>
                <a:gd name="T19" fmla="*/ 645 h 646"/>
                <a:gd name="T20" fmla="*/ 21 w 456"/>
                <a:gd name="T21" fmla="*/ 644 h 646"/>
                <a:gd name="T22" fmla="*/ 22 w 456"/>
                <a:gd name="T23" fmla="*/ 641 h 646"/>
                <a:gd name="T24" fmla="*/ 126 w 456"/>
                <a:gd name="T25" fmla="*/ 469 h 646"/>
                <a:gd name="T26" fmla="*/ 315 w 456"/>
                <a:gd name="T27" fmla="*/ 569 h 646"/>
                <a:gd name="T28" fmla="*/ 317 w 456"/>
                <a:gd name="T29" fmla="*/ 570 h 646"/>
                <a:gd name="T30" fmla="*/ 320 w 456"/>
                <a:gd name="T31" fmla="*/ 572 h 646"/>
                <a:gd name="T32" fmla="*/ 323 w 456"/>
                <a:gd name="T33" fmla="*/ 570 h 646"/>
                <a:gd name="T34" fmla="*/ 325 w 456"/>
                <a:gd name="T35" fmla="*/ 570 h 646"/>
                <a:gd name="T36" fmla="*/ 329 w 456"/>
                <a:gd name="T37" fmla="*/ 567 h 646"/>
                <a:gd name="T38" fmla="*/ 332 w 456"/>
                <a:gd name="T39" fmla="*/ 561 h 646"/>
                <a:gd name="T40" fmla="*/ 456 w 456"/>
                <a:gd name="T41" fmla="*/ 0 h 646"/>
                <a:gd name="T42" fmla="*/ 0 w 456"/>
                <a:gd name="T43" fmla="*/ 424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6" h="646">
                  <a:moveTo>
                    <a:pt x="0" y="424"/>
                  </a:moveTo>
                  <a:lnTo>
                    <a:pt x="0" y="635"/>
                  </a:lnTo>
                  <a:lnTo>
                    <a:pt x="0" y="639"/>
                  </a:lnTo>
                  <a:lnTo>
                    <a:pt x="3" y="642"/>
                  </a:lnTo>
                  <a:lnTo>
                    <a:pt x="5" y="645"/>
                  </a:lnTo>
                  <a:lnTo>
                    <a:pt x="9" y="646"/>
                  </a:lnTo>
                  <a:lnTo>
                    <a:pt x="11" y="646"/>
                  </a:lnTo>
                  <a:lnTo>
                    <a:pt x="12" y="646"/>
                  </a:lnTo>
                  <a:lnTo>
                    <a:pt x="16" y="646"/>
                  </a:lnTo>
                  <a:lnTo>
                    <a:pt x="18" y="645"/>
                  </a:lnTo>
                  <a:lnTo>
                    <a:pt x="21" y="644"/>
                  </a:lnTo>
                  <a:lnTo>
                    <a:pt x="22" y="641"/>
                  </a:lnTo>
                  <a:lnTo>
                    <a:pt x="126" y="469"/>
                  </a:lnTo>
                  <a:lnTo>
                    <a:pt x="315" y="569"/>
                  </a:lnTo>
                  <a:lnTo>
                    <a:pt x="317" y="570"/>
                  </a:lnTo>
                  <a:lnTo>
                    <a:pt x="320" y="572"/>
                  </a:lnTo>
                  <a:lnTo>
                    <a:pt x="323" y="570"/>
                  </a:lnTo>
                  <a:lnTo>
                    <a:pt x="325" y="570"/>
                  </a:lnTo>
                  <a:lnTo>
                    <a:pt x="329" y="567"/>
                  </a:lnTo>
                  <a:lnTo>
                    <a:pt x="332" y="561"/>
                  </a:lnTo>
                  <a:lnTo>
                    <a:pt x="456" y="0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1" name="TextBox 47">
            <a:extLst>
              <a:ext uri="{FF2B5EF4-FFF2-40B4-BE49-F238E27FC236}">
                <a16:creationId xmlns="" xmlns:a16="http://schemas.microsoft.com/office/drawing/2014/main" id="{D7636D5F-E89A-4413-A61B-1689AE877734}"/>
              </a:ext>
            </a:extLst>
          </p:cNvPr>
          <p:cNvSpPr txBox="1"/>
          <p:nvPr/>
        </p:nvSpPr>
        <p:spPr>
          <a:xfrm>
            <a:off x="723986" y="1354027"/>
            <a:ext cx="3610329" cy="861774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  <a:r>
              <a:rPr lang="en-US" sz="1400" dirty="0" err="1"/>
              <a:t>Pellentesque</a:t>
            </a:r>
            <a:r>
              <a:rPr lang="en-US" sz="1400" dirty="0"/>
              <a:t> sit </a:t>
            </a:r>
            <a:r>
              <a:rPr lang="en-US" sz="1400" dirty="0" err="1"/>
              <a:t>amet</a:t>
            </a:r>
            <a:r>
              <a:rPr lang="en-US" sz="1400" dirty="0"/>
              <a:t> </a:t>
            </a:r>
            <a:r>
              <a:rPr lang="en-US" sz="1400" dirty="0" err="1"/>
              <a:t>feugiat</a:t>
            </a:r>
            <a:r>
              <a:rPr lang="en-US" sz="1400" dirty="0"/>
              <a:t> mi. Maecenas </a:t>
            </a:r>
            <a:r>
              <a:rPr lang="en-US" sz="1400" dirty="0" err="1"/>
              <a:t>volutpat</a:t>
            </a:r>
            <a:r>
              <a:rPr lang="en-US" sz="1400" dirty="0"/>
              <a:t> </a:t>
            </a:r>
            <a:r>
              <a:rPr lang="en-US" sz="1400" dirty="0" err="1"/>
              <a:t>hendrerit</a:t>
            </a:r>
            <a:r>
              <a:rPr lang="en-US" sz="1400" dirty="0"/>
              <a:t> </a:t>
            </a:r>
            <a:r>
              <a:rPr lang="en-US" sz="1400" dirty="0" err="1"/>
              <a:t>odio</a:t>
            </a:r>
            <a:r>
              <a:rPr lang="en-US" sz="1400" dirty="0"/>
              <a:t> </a:t>
            </a:r>
            <a:r>
              <a:rPr lang="en-US" sz="1400" dirty="0" err="1"/>
              <a:t>quis</a:t>
            </a:r>
            <a:r>
              <a:rPr lang="en-US" sz="1400" dirty="0"/>
              <a:t> </a:t>
            </a:r>
            <a:r>
              <a:rPr lang="en-US" sz="1400" dirty="0" err="1"/>
              <a:t>mattis</a:t>
            </a:r>
            <a:r>
              <a:rPr lang="en-US" sz="1400" dirty="0"/>
              <a:t>. </a:t>
            </a:r>
          </a:p>
        </p:txBody>
      </p:sp>
      <p:sp>
        <p:nvSpPr>
          <p:cNvPr id="82" name="TextBox 47">
            <a:extLst>
              <a:ext uri="{FF2B5EF4-FFF2-40B4-BE49-F238E27FC236}">
                <a16:creationId xmlns="" xmlns:a16="http://schemas.microsoft.com/office/drawing/2014/main" id="{DCD89999-E9F4-4E76-8B82-1C15D1B90313}"/>
              </a:ext>
            </a:extLst>
          </p:cNvPr>
          <p:cNvSpPr txBox="1"/>
          <p:nvPr/>
        </p:nvSpPr>
        <p:spPr>
          <a:xfrm>
            <a:off x="533400" y="2759462"/>
            <a:ext cx="3114675" cy="1077218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  <a:r>
              <a:rPr lang="en-US" sz="1400" dirty="0" err="1"/>
              <a:t>Pellentesque</a:t>
            </a:r>
            <a:r>
              <a:rPr lang="en-US" sz="1400" dirty="0"/>
              <a:t> sit </a:t>
            </a:r>
            <a:r>
              <a:rPr lang="en-US" sz="1400" dirty="0" err="1"/>
              <a:t>amet</a:t>
            </a:r>
            <a:r>
              <a:rPr lang="en-US" sz="1400" dirty="0"/>
              <a:t> </a:t>
            </a:r>
            <a:r>
              <a:rPr lang="en-US" sz="1400" dirty="0" err="1"/>
              <a:t>feugiat</a:t>
            </a:r>
            <a:r>
              <a:rPr lang="en-US" sz="1400" dirty="0"/>
              <a:t> mi. Maecenas </a:t>
            </a:r>
            <a:r>
              <a:rPr lang="en-US" sz="1400" dirty="0" err="1"/>
              <a:t>volutpat</a:t>
            </a:r>
            <a:r>
              <a:rPr lang="en-US" sz="1400" dirty="0"/>
              <a:t> </a:t>
            </a:r>
            <a:r>
              <a:rPr lang="en-US" sz="1400" dirty="0" err="1"/>
              <a:t>hendrerit</a:t>
            </a:r>
            <a:r>
              <a:rPr lang="en-US" sz="1400" dirty="0"/>
              <a:t> </a:t>
            </a:r>
            <a:r>
              <a:rPr lang="en-US" sz="1400" dirty="0" err="1"/>
              <a:t>odio</a:t>
            </a:r>
            <a:r>
              <a:rPr lang="en-US" sz="1400" dirty="0"/>
              <a:t> </a:t>
            </a:r>
            <a:r>
              <a:rPr lang="en-US" sz="1400" dirty="0" err="1"/>
              <a:t>quis</a:t>
            </a:r>
            <a:r>
              <a:rPr lang="en-US" sz="1400" dirty="0"/>
              <a:t> </a:t>
            </a:r>
            <a:r>
              <a:rPr lang="en-US" sz="1400" dirty="0" err="1"/>
              <a:t>mattis</a:t>
            </a:r>
            <a:r>
              <a:rPr lang="en-US" sz="1400" dirty="0"/>
              <a:t>. </a:t>
            </a:r>
          </a:p>
        </p:txBody>
      </p:sp>
      <p:sp>
        <p:nvSpPr>
          <p:cNvPr id="83" name="TextBox 47">
            <a:extLst>
              <a:ext uri="{FF2B5EF4-FFF2-40B4-BE49-F238E27FC236}">
                <a16:creationId xmlns="" xmlns:a16="http://schemas.microsoft.com/office/drawing/2014/main" id="{ED4997B8-BE7E-4ECD-8E24-2C2D03C898E1}"/>
              </a:ext>
            </a:extLst>
          </p:cNvPr>
          <p:cNvSpPr txBox="1"/>
          <p:nvPr/>
        </p:nvSpPr>
        <p:spPr>
          <a:xfrm>
            <a:off x="723986" y="4392744"/>
            <a:ext cx="3610329" cy="861774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  <a:r>
              <a:rPr lang="en-US" sz="1400" dirty="0" err="1"/>
              <a:t>Pellentesque</a:t>
            </a:r>
            <a:r>
              <a:rPr lang="en-US" sz="1400" dirty="0"/>
              <a:t> sit </a:t>
            </a:r>
            <a:r>
              <a:rPr lang="en-US" sz="1400" dirty="0" err="1"/>
              <a:t>amet</a:t>
            </a:r>
            <a:r>
              <a:rPr lang="en-US" sz="1400" dirty="0"/>
              <a:t> </a:t>
            </a:r>
            <a:r>
              <a:rPr lang="en-US" sz="1400" dirty="0" err="1"/>
              <a:t>feugiat</a:t>
            </a:r>
            <a:r>
              <a:rPr lang="en-US" sz="1400" dirty="0"/>
              <a:t> mi. Maecenas </a:t>
            </a:r>
            <a:r>
              <a:rPr lang="en-US" sz="1400" dirty="0" err="1"/>
              <a:t>volutpat</a:t>
            </a:r>
            <a:r>
              <a:rPr lang="en-US" sz="1400" dirty="0"/>
              <a:t> </a:t>
            </a:r>
            <a:r>
              <a:rPr lang="en-US" sz="1400" dirty="0" err="1"/>
              <a:t>hendrerit</a:t>
            </a:r>
            <a:r>
              <a:rPr lang="en-US" sz="1400" dirty="0"/>
              <a:t> </a:t>
            </a:r>
            <a:r>
              <a:rPr lang="en-US" sz="1400" dirty="0" err="1"/>
              <a:t>odio</a:t>
            </a:r>
            <a:r>
              <a:rPr lang="en-US" sz="1400" dirty="0"/>
              <a:t> </a:t>
            </a:r>
            <a:r>
              <a:rPr lang="en-US" sz="1400" dirty="0" err="1"/>
              <a:t>quis</a:t>
            </a:r>
            <a:r>
              <a:rPr lang="en-US" sz="1400" dirty="0"/>
              <a:t> </a:t>
            </a:r>
            <a:r>
              <a:rPr lang="en-US" sz="1400" dirty="0" err="1"/>
              <a:t>mattis</a:t>
            </a:r>
            <a:r>
              <a:rPr lang="en-US" sz="1400" dirty="0"/>
              <a:t>. </a:t>
            </a:r>
          </a:p>
        </p:txBody>
      </p:sp>
      <p:grpSp>
        <p:nvGrpSpPr>
          <p:cNvPr id="84" name="Group 83">
            <a:extLst>
              <a:ext uri="{FF2B5EF4-FFF2-40B4-BE49-F238E27FC236}">
                <a16:creationId xmlns="" xmlns:a16="http://schemas.microsoft.com/office/drawing/2014/main" id="{6B755EE9-E55F-4DF1-AFA5-969CDF821F09}"/>
              </a:ext>
            </a:extLst>
          </p:cNvPr>
          <p:cNvGrpSpPr/>
          <p:nvPr/>
        </p:nvGrpSpPr>
        <p:grpSpPr>
          <a:xfrm>
            <a:off x="5943600" y="1316999"/>
            <a:ext cx="5715000" cy="4605002"/>
            <a:chOff x="631829" y="3155370"/>
            <a:chExt cx="3458504" cy="2786775"/>
          </a:xfrm>
        </p:grpSpPr>
        <p:sp>
          <p:nvSpPr>
            <p:cNvPr id="85" name="Freeform 6">
              <a:extLst>
                <a:ext uri="{FF2B5EF4-FFF2-40B4-BE49-F238E27FC236}">
                  <a16:creationId xmlns="" xmlns:a16="http://schemas.microsoft.com/office/drawing/2014/main" id="{AF84AFD8-257C-41AD-9FD3-D9417B250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883" y="5538847"/>
              <a:ext cx="1174880" cy="372175"/>
            </a:xfrm>
            <a:custGeom>
              <a:avLst/>
              <a:gdLst>
                <a:gd name="T0" fmla="*/ 3037 w 3628"/>
                <a:gd name="T1" fmla="*/ 0 h 1149"/>
                <a:gd name="T2" fmla="*/ 1837 w 3628"/>
                <a:gd name="T3" fmla="*/ 0 h 1149"/>
                <a:gd name="T4" fmla="*/ 1792 w 3628"/>
                <a:gd name="T5" fmla="*/ 0 h 1149"/>
                <a:gd name="T6" fmla="*/ 591 w 3628"/>
                <a:gd name="T7" fmla="*/ 0 h 1149"/>
                <a:gd name="T8" fmla="*/ 592 w 3628"/>
                <a:gd name="T9" fmla="*/ 108 h 1149"/>
                <a:gd name="T10" fmla="*/ 594 w 3628"/>
                <a:gd name="T11" fmla="*/ 214 h 1149"/>
                <a:gd name="T12" fmla="*/ 598 w 3628"/>
                <a:gd name="T13" fmla="*/ 317 h 1149"/>
                <a:gd name="T14" fmla="*/ 600 w 3628"/>
                <a:gd name="T15" fmla="*/ 419 h 1149"/>
                <a:gd name="T16" fmla="*/ 600 w 3628"/>
                <a:gd name="T17" fmla="*/ 468 h 1149"/>
                <a:gd name="T18" fmla="*/ 599 w 3628"/>
                <a:gd name="T19" fmla="*/ 516 h 1149"/>
                <a:gd name="T20" fmla="*/ 597 w 3628"/>
                <a:gd name="T21" fmla="*/ 564 h 1149"/>
                <a:gd name="T22" fmla="*/ 594 w 3628"/>
                <a:gd name="T23" fmla="*/ 610 h 1149"/>
                <a:gd name="T24" fmla="*/ 590 w 3628"/>
                <a:gd name="T25" fmla="*/ 654 h 1149"/>
                <a:gd name="T26" fmla="*/ 584 w 3628"/>
                <a:gd name="T27" fmla="*/ 698 h 1149"/>
                <a:gd name="T28" fmla="*/ 576 w 3628"/>
                <a:gd name="T29" fmla="*/ 740 h 1149"/>
                <a:gd name="T30" fmla="*/ 567 w 3628"/>
                <a:gd name="T31" fmla="*/ 780 h 1149"/>
                <a:gd name="T32" fmla="*/ 554 w 3628"/>
                <a:gd name="T33" fmla="*/ 820 h 1149"/>
                <a:gd name="T34" fmla="*/ 540 w 3628"/>
                <a:gd name="T35" fmla="*/ 857 h 1149"/>
                <a:gd name="T36" fmla="*/ 524 w 3628"/>
                <a:gd name="T37" fmla="*/ 892 h 1149"/>
                <a:gd name="T38" fmla="*/ 504 w 3628"/>
                <a:gd name="T39" fmla="*/ 925 h 1149"/>
                <a:gd name="T40" fmla="*/ 482 w 3628"/>
                <a:gd name="T41" fmla="*/ 958 h 1149"/>
                <a:gd name="T42" fmla="*/ 458 w 3628"/>
                <a:gd name="T43" fmla="*/ 986 h 1149"/>
                <a:gd name="T44" fmla="*/ 429 w 3628"/>
                <a:gd name="T45" fmla="*/ 1014 h 1149"/>
                <a:gd name="T46" fmla="*/ 398 w 3628"/>
                <a:gd name="T47" fmla="*/ 1039 h 1149"/>
                <a:gd name="T48" fmla="*/ 363 w 3628"/>
                <a:gd name="T49" fmla="*/ 1062 h 1149"/>
                <a:gd name="T50" fmla="*/ 323 w 3628"/>
                <a:gd name="T51" fmla="*/ 1081 h 1149"/>
                <a:gd name="T52" fmla="*/ 281 w 3628"/>
                <a:gd name="T53" fmla="*/ 1100 h 1149"/>
                <a:gd name="T54" fmla="*/ 233 w 3628"/>
                <a:gd name="T55" fmla="*/ 1115 h 1149"/>
                <a:gd name="T56" fmla="*/ 182 w 3628"/>
                <a:gd name="T57" fmla="*/ 1128 h 1149"/>
                <a:gd name="T58" fmla="*/ 127 w 3628"/>
                <a:gd name="T59" fmla="*/ 1137 h 1149"/>
                <a:gd name="T60" fmla="*/ 66 w 3628"/>
                <a:gd name="T61" fmla="*/ 1144 h 1149"/>
                <a:gd name="T62" fmla="*/ 0 w 3628"/>
                <a:gd name="T63" fmla="*/ 1149 h 1149"/>
                <a:gd name="T64" fmla="*/ 1792 w 3628"/>
                <a:gd name="T65" fmla="*/ 1149 h 1149"/>
                <a:gd name="T66" fmla="*/ 1837 w 3628"/>
                <a:gd name="T67" fmla="*/ 1149 h 1149"/>
                <a:gd name="T68" fmla="*/ 3628 w 3628"/>
                <a:gd name="T69" fmla="*/ 1149 h 1149"/>
                <a:gd name="T70" fmla="*/ 3563 w 3628"/>
                <a:gd name="T71" fmla="*/ 1144 h 1149"/>
                <a:gd name="T72" fmla="*/ 3503 w 3628"/>
                <a:gd name="T73" fmla="*/ 1137 h 1149"/>
                <a:gd name="T74" fmla="*/ 3446 w 3628"/>
                <a:gd name="T75" fmla="*/ 1128 h 1149"/>
                <a:gd name="T76" fmla="*/ 3395 w 3628"/>
                <a:gd name="T77" fmla="*/ 1115 h 1149"/>
                <a:gd name="T78" fmla="*/ 3349 w 3628"/>
                <a:gd name="T79" fmla="*/ 1100 h 1149"/>
                <a:gd name="T80" fmla="*/ 3306 w 3628"/>
                <a:gd name="T81" fmla="*/ 1081 h 1149"/>
                <a:gd name="T82" fmla="*/ 3266 w 3628"/>
                <a:gd name="T83" fmla="*/ 1062 h 1149"/>
                <a:gd name="T84" fmla="*/ 3231 w 3628"/>
                <a:gd name="T85" fmla="*/ 1039 h 1149"/>
                <a:gd name="T86" fmla="*/ 3199 w 3628"/>
                <a:gd name="T87" fmla="*/ 1014 h 1149"/>
                <a:gd name="T88" fmla="*/ 3172 w 3628"/>
                <a:gd name="T89" fmla="*/ 986 h 1149"/>
                <a:gd name="T90" fmla="*/ 3146 w 3628"/>
                <a:gd name="T91" fmla="*/ 958 h 1149"/>
                <a:gd name="T92" fmla="*/ 3124 w 3628"/>
                <a:gd name="T93" fmla="*/ 925 h 1149"/>
                <a:gd name="T94" fmla="*/ 3104 w 3628"/>
                <a:gd name="T95" fmla="*/ 892 h 1149"/>
                <a:gd name="T96" fmla="*/ 3088 w 3628"/>
                <a:gd name="T97" fmla="*/ 857 h 1149"/>
                <a:gd name="T98" fmla="*/ 3074 w 3628"/>
                <a:gd name="T99" fmla="*/ 820 h 1149"/>
                <a:gd name="T100" fmla="*/ 3063 w 3628"/>
                <a:gd name="T101" fmla="*/ 780 h 1149"/>
                <a:gd name="T102" fmla="*/ 3053 w 3628"/>
                <a:gd name="T103" fmla="*/ 740 h 1149"/>
                <a:gd name="T104" fmla="*/ 3045 w 3628"/>
                <a:gd name="T105" fmla="*/ 698 h 1149"/>
                <a:gd name="T106" fmla="*/ 3040 w 3628"/>
                <a:gd name="T107" fmla="*/ 654 h 1149"/>
                <a:gd name="T108" fmla="*/ 3035 w 3628"/>
                <a:gd name="T109" fmla="*/ 610 h 1149"/>
                <a:gd name="T110" fmla="*/ 3031 w 3628"/>
                <a:gd name="T111" fmla="*/ 564 h 1149"/>
                <a:gd name="T112" fmla="*/ 3030 w 3628"/>
                <a:gd name="T113" fmla="*/ 516 h 1149"/>
                <a:gd name="T114" fmla="*/ 3029 w 3628"/>
                <a:gd name="T115" fmla="*/ 468 h 1149"/>
                <a:gd name="T116" fmla="*/ 3029 w 3628"/>
                <a:gd name="T117" fmla="*/ 419 h 1149"/>
                <a:gd name="T118" fmla="*/ 3030 w 3628"/>
                <a:gd name="T119" fmla="*/ 317 h 1149"/>
                <a:gd name="T120" fmla="*/ 3034 w 3628"/>
                <a:gd name="T121" fmla="*/ 214 h 1149"/>
                <a:gd name="T122" fmla="*/ 3036 w 3628"/>
                <a:gd name="T123" fmla="*/ 108 h 1149"/>
                <a:gd name="T124" fmla="*/ 3037 w 3628"/>
                <a:gd name="T125" fmla="*/ 0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28" h="1149">
                  <a:moveTo>
                    <a:pt x="3037" y="0"/>
                  </a:moveTo>
                  <a:lnTo>
                    <a:pt x="1837" y="0"/>
                  </a:lnTo>
                  <a:lnTo>
                    <a:pt x="1792" y="0"/>
                  </a:lnTo>
                  <a:lnTo>
                    <a:pt x="591" y="0"/>
                  </a:lnTo>
                  <a:lnTo>
                    <a:pt x="592" y="108"/>
                  </a:lnTo>
                  <a:lnTo>
                    <a:pt x="594" y="214"/>
                  </a:lnTo>
                  <a:lnTo>
                    <a:pt x="598" y="317"/>
                  </a:lnTo>
                  <a:lnTo>
                    <a:pt x="600" y="419"/>
                  </a:lnTo>
                  <a:lnTo>
                    <a:pt x="600" y="468"/>
                  </a:lnTo>
                  <a:lnTo>
                    <a:pt x="599" y="516"/>
                  </a:lnTo>
                  <a:lnTo>
                    <a:pt x="597" y="564"/>
                  </a:lnTo>
                  <a:lnTo>
                    <a:pt x="594" y="610"/>
                  </a:lnTo>
                  <a:lnTo>
                    <a:pt x="590" y="654"/>
                  </a:lnTo>
                  <a:lnTo>
                    <a:pt x="584" y="698"/>
                  </a:lnTo>
                  <a:lnTo>
                    <a:pt x="576" y="740"/>
                  </a:lnTo>
                  <a:lnTo>
                    <a:pt x="567" y="780"/>
                  </a:lnTo>
                  <a:lnTo>
                    <a:pt x="554" y="820"/>
                  </a:lnTo>
                  <a:lnTo>
                    <a:pt x="540" y="857"/>
                  </a:lnTo>
                  <a:lnTo>
                    <a:pt x="524" y="892"/>
                  </a:lnTo>
                  <a:lnTo>
                    <a:pt x="504" y="925"/>
                  </a:lnTo>
                  <a:lnTo>
                    <a:pt x="482" y="958"/>
                  </a:lnTo>
                  <a:lnTo>
                    <a:pt x="458" y="986"/>
                  </a:lnTo>
                  <a:lnTo>
                    <a:pt x="429" y="1014"/>
                  </a:lnTo>
                  <a:lnTo>
                    <a:pt x="398" y="1039"/>
                  </a:lnTo>
                  <a:lnTo>
                    <a:pt x="363" y="1062"/>
                  </a:lnTo>
                  <a:lnTo>
                    <a:pt x="323" y="1081"/>
                  </a:lnTo>
                  <a:lnTo>
                    <a:pt x="281" y="1100"/>
                  </a:lnTo>
                  <a:lnTo>
                    <a:pt x="233" y="1115"/>
                  </a:lnTo>
                  <a:lnTo>
                    <a:pt x="182" y="1128"/>
                  </a:lnTo>
                  <a:lnTo>
                    <a:pt x="127" y="1137"/>
                  </a:lnTo>
                  <a:lnTo>
                    <a:pt x="66" y="1144"/>
                  </a:lnTo>
                  <a:lnTo>
                    <a:pt x="0" y="1149"/>
                  </a:lnTo>
                  <a:lnTo>
                    <a:pt x="1792" y="1149"/>
                  </a:lnTo>
                  <a:lnTo>
                    <a:pt x="1837" y="1149"/>
                  </a:lnTo>
                  <a:lnTo>
                    <a:pt x="3628" y="1149"/>
                  </a:lnTo>
                  <a:lnTo>
                    <a:pt x="3563" y="1144"/>
                  </a:lnTo>
                  <a:lnTo>
                    <a:pt x="3503" y="1137"/>
                  </a:lnTo>
                  <a:lnTo>
                    <a:pt x="3446" y="1128"/>
                  </a:lnTo>
                  <a:lnTo>
                    <a:pt x="3395" y="1115"/>
                  </a:lnTo>
                  <a:lnTo>
                    <a:pt x="3349" y="1100"/>
                  </a:lnTo>
                  <a:lnTo>
                    <a:pt x="3306" y="1081"/>
                  </a:lnTo>
                  <a:lnTo>
                    <a:pt x="3266" y="1062"/>
                  </a:lnTo>
                  <a:lnTo>
                    <a:pt x="3231" y="1039"/>
                  </a:lnTo>
                  <a:lnTo>
                    <a:pt x="3199" y="1014"/>
                  </a:lnTo>
                  <a:lnTo>
                    <a:pt x="3172" y="986"/>
                  </a:lnTo>
                  <a:lnTo>
                    <a:pt x="3146" y="958"/>
                  </a:lnTo>
                  <a:lnTo>
                    <a:pt x="3124" y="925"/>
                  </a:lnTo>
                  <a:lnTo>
                    <a:pt x="3104" y="892"/>
                  </a:lnTo>
                  <a:lnTo>
                    <a:pt x="3088" y="857"/>
                  </a:lnTo>
                  <a:lnTo>
                    <a:pt x="3074" y="820"/>
                  </a:lnTo>
                  <a:lnTo>
                    <a:pt x="3063" y="780"/>
                  </a:lnTo>
                  <a:lnTo>
                    <a:pt x="3053" y="740"/>
                  </a:lnTo>
                  <a:lnTo>
                    <a:pt x="3045" y="698"/>
                  </a:lnTo>
                  <a:lnTo>
                    <a:pt x="3040" y="654"/>
                  </a:lnTo>
                  <a:lnTo>
                    <a:pt x="3035" y="610"/>
                  </a:lnTo>
                  <a:lnTo>
                    <a:pt x="3031" y="564"/>
                  </a:lnTo>
                  <a:lnTo>
                    <a:pt x="3030" y="516"/>
                  </a:lnTo>
                  <a:lnTo>
                    <a:pt x="3029" y="468"/>
                  </a:lnTo>
                  <a:lnTo>
                    <a:pt x="3029" y="419"/>
                  </a:lnTo>
                  <a:lnTo>
                    <a:pt x="3030" y="317"/>
                  </a:lnTo>
                  <a:lnTo>
                    <a:pt x="3034" y="214"/>
                  </a:lnTo>
                  <a:lnTo>
                    <a:pt x="3036" y="108"/>
                  </a:lnTo>
                  <a:lnTo>
                    <a:pt x="303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77000">
                  <a:schemeClr val="bg1">
                    <a:lumMod val="85000"/>
                  </a:schemeClr>
                </a:gs>
                <a:gs pos="37000">
                  <a:schemeClr val="bg1">
                    <a:lumMod val="8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7">
              <a:extLst>
                <a:ext uri="{FF2B5EF4-FFF2-40B4-BE49-F238E27FC236}">
                  <a16:creationId xmlns="" xmlns:a16="http://schemas.microsoft.com/office/drawing/2014/main" id="{B65A216E-2A29-4104-B452-5C8ABFF5B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103" y="5908428"/>
              <a:ext cx="1190442" cy="33717"/>
            </a:xfrm>
            <a:custGeom>
              <a:avLst/>
              <a:gdLst>
                <a:gd name="T0" fmla="*/ 53 w 3673"/>
                <a:gd name="T1" fmla="*/ 0 h 105"/>
                <a:gd name="T2" fmla="*/ 3621 w 3673"/>
                <a:gd name="T3" fmla="*/ 0 h 105"/>
                <a:gd name="T4" fmla="*/ 3631 w 3673"/>
                <a:gd name="T5" fmla="*/ 2 h 105"/>
                <a:gd name="T6" fmla="*/ 3640 w 3673"/>
                <a:gd name="T7" fmla="*/ 5 h 105"/>
                <a:gd name="T8" fmla="*/ 3650 w 3673"/>
                <a:gd name="T9" fmla="*/ 10 h 105"/>
                <a:gd name="T10" fmla="*/ 3658 w 3673"/>
                <a:gd name="T11" fmla="*/ 15 h 105"/>
                <a:gd name="T12" fmla="*/ 3664 w 3673"/>
                <a:gd name="T13" fmla="*/ 24 h 105"/>
                <a:gd name="T14" fmla="*/ 3668 w 3673"/>
                <a:gd name="T15" fmla="*/ 33 h 105"/>
                <a:gd name="T16" fmla="*/ 3672 w 3673"/>
                <a:gd name="T17" fmla="*/ 42 h 105"/>
                <a:gd name="T18" fmla="*/ 3673 w 3673"/>
                <a:gd name="T19" fmla="*/ 53 h 105"/>
                <a:gd name="T20" fmla="*/ 3673 w 3673"/>
                <a:gd name="T21" fmla="*/ 53 h 105"/>
                <a:gd name="T22" fmla="*/ 3672 w 3673"/>
                <a:gd name="T23" fmla="*/ 63 h 105"/>
                <a:gd name="T24" fmla="*/ 3668 w 3673"/>
                <a:gd name="T25" fmla="*/ 73 h 105"/>
                <a:gd name="T26" fmla="*/ 3664 w 3673"/>
                <a:gd name="T27" fmla="*/ 81 h 105"/>
                <a:gd name="T28" fmla="*/ 3658 w 3673"/>
                <a:gd name="T29" fmla="*/ 90 h 105"/>
                <a:gd name="T30" fmla="*/ 3650 w 3673"/>
                <a:gd name="T31" fmla="*/ 95 h 105"/>
                <a:gd name="T32" fmla="*/ 3640 w 3673"/>
                <a:gd name="T33" fmla="*/ 100 h 105"/>
                <a:gd name="T34" fmla="*/ 3631 w 3673"/>
                <a:gd name="T35" fmla="*/ 103 h 105"/>
                <a:gd name="T36" fmla="*/ 3621 w 3673"/>
                <a:gd name="T37" fmla="*/ 105 h 105"/>
                <a:gd name="T38" fmla="*/ 53 w 3673"/>
                <a:gd name="T39" fmla="*/ 105 h 105"/>
                <a:gd name="T40" fmla="*/ 42 w 3673"/>
                <a:gd name="T41" fmla="*/ 103 h 105"/>
                <a:gd name="T42" fmla="*/ 32 w 3673"/>
                <a:gd name="T43" fmla="*/ 100 h 105"/>
                <a:gd name="T44" fmla="*/ 24 w 3673"/>
                <a:gd name="T45" fmla="*/ 95 h 105"/>
                <a:gd name="T46" fmla="*/ 16 w 3673"/>
                <a:gd name="T47" fmla="*/ 90 h 105"/>
                <a:gd name="T48" fmla="*/ 9 w 3673"/>
                <a:gd name="T49" fmla="*/ 81 h 105"/>
                <a:gd name="T50" fmla="*/ 4 w 3673"/>
                <a:gd name="T51" fmla="*/ 73 h 105"/>
                <a:gd name="T52" fmla="*/ 2 w 3673"/>
                <a:gd name="T53" fmla="*/ 63 h 105"/>
                <a:gd name="T54" fmla="*/ 0 w 3673"/>
                <a:gd name="T55" fmla="*/ 53 h 105"/>
                <a:gd name="T56" fmla="*/ 0 w 3673"/>
                <a:gd name="T57" fmla="*/ 53 h 105"/>
                <a:gd name="T58" fmla="*/ 2 w 3673"/>
                <a:gd name="T59" fmla="*/ 42 h 105"/>
                <a:gd name="T60" fmla="*/ 4 w 3673"/>
                <a:gd name="T61" fmla="*/ 33 h 105"/>
                <a:gd name="T62" fmla="*/ 9 w 3673"/>
                <a:gd name="T63" fmla="*/ 24 h 105"/>
                <a:gd name="T64" fmla="*/ 16 w 3673"/>
                <a:gd name="T65" fmla="*/ 15 h 105"/>
                <a:gd name="T66" fmla="*/ 24 w 3673"/>
                <a:gd name="T67" fmla="*/ 10 h 105"/>
                <a:gd name="T68" fmla="*/ 32 w 3673"/>
                <a:gd name="T69" fmla="*/ 5 h 105"/>
                <a:gd name="T70" fmla="*/ 42 w 3673"/>
                <a:gd name="T71" fmla="*/ 2 h 105"/>
                <a:gd name="T72" fmla="*/ 53 w 3673"/>
                <a:gd name="T7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73" h="105">
                  <a:moveTo>
                    <a:pt x="53" y="0"/>
                  </a:moveTo>
                  <a:lnTo>
                    <a:pt x="3621" y="0"/>
                  </a:lnTo>
                  <a:lnTo>
                    <a:pt x="3631" y="2"/>
                  </a:lnTo>
                  <a:lnTo>
                    <a:pt x="3640" y="5"/>
                  </a:lnTo>
                  <a:lnTo>
                    <a:pt x="3650" y="10"/>
                  </a:lnTo>
                  <a:lnTo>
                    <a:pt x="3658" y="15"/>
                  </a:lnTo>
                  <a:lnTo>
                    <a:pt x="3664" y="24"/>
                  </a:lnTo>
                  <a:lnTo>
                    <a:pt x="3668" y="33"/>
                  </a:lnTo>
                  <a:lnTo>
                    <a:pt x="3672" y="42"/>
                  </a:lnTo>
                  <a:lnTo>
                    <a:pt x="3673" y="53"/>
                  </a:lnTo>
                  <a:lnTo>
                    <a:pt x="3673" y="53"/>
                  </a:lnTo>
                  <a:lnTo>
                    <a:pt x="3672" y="63"/>
                  </a:lnTo>
                  <a:lnTo>
                    <a:pt x="3668" y="73"/>
                  </a:lnTo>
                  <a:lnTo>
                    <a:pt x="3664" y="81"/>
                  </a:lnTo>
                  <a:lnTo>
                    <a:pt x="3658" y="90"/>
                  </a:lnTo>
                  <a:lnTo>
                    <a:pt x="3650" y="95"/>
                  </a:lnTo>
                  <a:lnTo>
                    <a:pt x="3640" y="100"/>
                  </a:lnTo>
                  <a:lnTo>
                    <a:pt x="3631" y="103"/>
                  </a:lnTo>
                  <a:lnTo>
                    <a:pt x="3621" y="105"/>
                  </a:lnTo>
                  <a:lnTo>
                    <a:pt x="53" y="105"/>
                  </a:lnTo>
                  <a:lnTo>
                    <a:pt x="42" y="103"/>
                  </a:lnTo>
                  <a:lnTo>
                    <a:pt x="32" y="100"/>
                  </a:lnTo>
                  <a:lnTo>
                    <a:pt x="24" y="95"/>
                  </a:lnTo>
                  <a:lnTo>
                    <a:pt x="16" y="90"/>
                  </a:lnTo>
                  <a:lnTo>
                    <a:pt x="9" y="81"/>
                  </a:lnTo>
                  <a:lnTo>
                    <a:pt x="4" y="73"/>
                  </a:lnTo>
                  <a:lnTo>
                    <a:pt x="2" y="6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2" y="42"/>
                  </a:lnTo>
                  <a:lnTo>
                    <a:pt x="4" y="33"/>
                  </a:lnTo>
                  <a:lnTo>
                    <a:pt x="9" y="24"/>
                  </a:lnTo>
                  <a:lnTo>
                    <a:pt x="16" y="15"/>
                  </a:lnTo>
                  <a:lnTo>
                    <a:pt x="24" y="10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65000"/>
                  </a:schemeClr>
                </a:gs>
                <a:gs pos="44000">
                  <a:schemeClr val="bg1">
                    <a:lumMod val="8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">
              <a:extLst>
                <a:ext uri="{FF2B5EF4-FFF2-40B4-BE49-F238E27FC236}">
                  <a16:creationId xmlns="" xmlns:a16="http://schemas.microsoft.com/office/drawing/2014/main" id="{1EB042AF-014F-4F7C-9EA0-4909D7F23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829" y="3155370"/>
              <a:ext cx="3458504" cy="2397742"/>
            </a:xfrm>
            <a:custGeom>
              <a:avLst/>
              <a:gdLst>
                <a:gd name="T0" fmla="*/ 10459 w 10666"/>
                <a:gd name="T1" fmla="*/ 0 h 7397"/>
                <a:gd name="T2" fmla="*/ 10500 w 10666"/>
                <a:gd name="T3" fmla="*/ 5 h 7397"/>
                <a:gd name="T4" fmla="*/ 10539 w 10666"/>
                <a:gd name="T5" fmla="*/ 16 h 7397"/>
                <a:gd name="T6" fmla="*/ 10575 w 10666"/>
                <a:gd name="T7" fmla="*/ 36 h 7397"/>
                <a:gd name="T8" fmla="*/ 10605 w 10666"/>
                <a:gd name="T9" fmla="*/ 61 h 7397"/>
                <a:gd name="T10" fmla="*/ 10630 w 10666"/>
                <a:gd name="T11" fmla="*/ 91 h 7397"/>
                <a:gd name="T12" fmla="*/ 10650 w 10666"/>
                <a:gd name="T13" fmla="*/ 127 h 7397"/>
                <a:gd name="T14" fmla="*/ 10661 w 10666"/>
                <a:gd name="T15" fmla="*/ 166 h 7397"/>
                <a:gd name="T16" fmla="*/ 10666 w 10666"/>
                <a:gd name="T17" fmla="*/ 207 h 7397"/>
                <a:gd name="T18" fmla="*/ 10665 w 10666"/>
                <a:gd name="T19" fmla="*/ 7211 h 7397"/>
                <a:gd name="T20" fmla="*/ 10657 w 10666"/>
                <a:gd name="T21" fmla="*/ 7251 h 7397"/>
                <a:gd name="T22" fmla="*/ 10641 w 10666"/>
                <a:gd name="T23" fmla="*/ 7288 h 7397"/>
                <a:gd name="T24" fmla="*/ 10619 w 10666"/>
                <a:gd name="T25" fmla="*/ 7321 h 7397"/>
                <a:gd name="T26" fmla="*/ 10591 w 10666"/>
                <a:gd name="T27" fmla="*/ 7350 h 7397"/>
                <a:gd name="T28" fmla="*/ 10557 w 10666"/>
                <a:gd name="T29" fmla="*/ 7372 h 7397"/>
                <a:gd name="T30" fmla="*/ 10520 w 10666"/>
                <a:gd name="T31" fmla="*/ 7388 h 7397"/>
                <a:gd name="T32" fmla="*/ 10480 w 10666"/>
                <a:gd name="T33" fmla="*/ 7396 h 7397"/>
                <a:gd name="T34" fmla="*/ 207 w 10666"/>
                <a:gd name="T35" fmla="*/ 7397 h 7397"/>
                <a:gd name="T36" fmla="*/ 165 w 10666"/>
                <a:gd name="T37" fmla="*/ 7393 h 7397"/>
                <a:gd name="T38" fmla="*/ 126 w 10666"/>
                <a:gd name="T39" fmla="*/ 7381 h 7397"/>
                <a:gd name="T40" fmla="*/ 91 w 10666"/>
                <a:gd name="T41" fmla="*/ 7361 h 7397"/>
                <a:gd name="T42" fmla="*/ 60 w 10666"/>
                <a:gd name="T43" fmla="*/ 7336 h 7397"/>
                <a:gd name="T44" fmla="*/ 34 w 10666"/>
                <a:gd name="T45" fmla="*/ 7306 h 7397"/>
                <a:gd name="T46" fmla="*/ 16 w 10666"/>
                <a:gd name="T47" fmla="*/ 7270 h 7397"/>
                <a:gd name="T48" fmla="*/ 3 w 10666"/>
                <a:gd name="T49" fmla="*/ 7232 h 7397"/>
                <a:gd name="T50" fmla="*/ 0 w 10666"/>
                <a:gd name="T51" fmla="*/ 7190 h 7397"/>
                <a:gd name="T52" fmla="*/ 1 w 10666"/>
                <a:gd name="T53" fmla="*/ 186 h 7397"/>
                <a:gd name="T54" fmla="*/ 9 w 10666"/>
                <a:gd name="T55" fmla="*/ 146 h 7397"/>
                <a:gd name="T56" fmla="*/ 24 w 10666"/>
                <a:gd name="T57" fmla="*/ 109 h 7397"/>
                <a:gd name="T58" fmla="*/ 47 w 10666"/>
                <a:gd name="T59" fmla="*/ 75 h 7397"/>
                <a:gd name="T60" fmla="*/ 75 w 10666"/>
                <a:gd name="T61" fmla="*/ 47 h 7397"/>
                <a:gd name="T62" fmla="*/ 108 w 10666"/>
                <a:gd name="T63" fmla="*/ 25 h 7397"/>
                <a:gd name="T64" fmla="*/ 146 w 10666"/>
                <a:gd name="T65" fmla="*/ 9 h 7397"/>
                <a:gd name="T66" fmla="*/ 186 w 10666"/>
                <a:gd name="T67" fmla="*/ 1 h 7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666" h="7397">
                  <a:moveTo>
                    <a:pt x="207" y="0"/>
                  </a:moveTo>
                  <a:lnTo>
                    <a:pt x="10459" y="0"/>
                  </a:lnTo>
                  <a:lnTo>
                    <a:pt x="10480" y="1"/>
                  </a:lnTo>
                  <a:lnTo>
                    <a:pt x="10500" y="5"/>
                  </a:lnTo>
                  <a:lnTo>
                    <a:pt x="10520" y="9"/>
                  </a:lnTo>
                  <a:lnTo>
                    <a:pt x="10539" y="16"/>
                  </a:lnTo>
                  <a:lnTo>
                    <a:pt x="10557" y="25"/>
                  </a:lnTo>
                  <a:lnTo>
                    <a:pt x="10575" y="36"/>
                  </a:lnTo>
                  <a:lnTo>
                    <a:pt x="10591" y="47"/>
                  </a:lnTo>
                  <a:lnTo>
                    <a:pt x="10605" y="61"/>
                  </a:lnTo>
                  <a:lnTo>
                    <a:pt x="10619" y="75"/>
                  </a:lnTo>
                  <a:lnTo>
                    <a:pt x="10630" y="91"/>
                  </a:lnTo>
                  <a:lnTo>
                    <a:pt x="10641" y="109"/>
                  </a:lnTo>
                  <a:lnTo>
                    <a:pt x="10650" y="127"/>
                  </a:lnTo>
                  <a:lnTo>
                    <a:pt x="10657" y="146"/>
                  </a:lnTo>
                  <a:lnTo>
                    <a:pt x="10661" y="166"/>
                  </a:lnTo>
                  <a:lnTo>
                    <a:pt x="10665" y="186"/>
                  </a:lnTo>
                  <a:lnTo>
                    <a:pt x="10666" y="207"/>
                  </a:lnTo>
                  <a:lnTo>
                    <a:pt x="10666" y="7190"/>
                  </a:lnTo>
                  <a:lnTo>
                    <a:pt x="10665" y="7211"/>
                  </a:lnTo>
                  <a:lnTo>
                    <a:pt x="10661" y="7232"/>
                  </a:lnTo>
                  <a:lnTo>
                    <a:pt x="10657" y="7251"/>
                  </a:lnTo>
                  <a:lnTo>
                    <a:pt x="10650" y="7270"/>
                  </a:lnTo>
                  <a:lnTo>
                    <a:pt x="10641" y="7288"/>
                  </a:lnTo>
                  <a:lnTo>
                    <a:pt x="10630" y="7306"/>
                  </a:lnTo>
                  <a:lnTo>
                    <a:pt x="10619" y="7321"/>
                  </a:lnTo>
                  <a:lnTo>
                    <a:pt x="10605" y="7336"/>
                  </a:lnTo>
                  <a:lnTo>
                    <a:pt x="10591" y="7350"/>
                  </a:lnTo>
                  <a:lnTo>
                    <a:pt x="10575" y="7361"/>
                  </a:lnTo>
                  <a:lnTo>
                    <a:pt x="10557" y="7372"/>
                  </a:lnTo>
                  <a:lnTo>
                    <a:pt x="10539" y="7381"/>
                  </a:lnTo>
                  <a:lnTo>
                    <a:pt x="10520" y="7388"/>
                  </a:lnTo>
                  <a:lnTo>
                    <a:pt x="10500" y="7393"/>
                  </a:lnTo>
                  <a:lnTo>
                    <a:pt x="10480" y="7396"/>
                  </a:lnTo>
                  <a:lnTo>
                    <a:pt x="10459" y="7397"/>
                  </a:lnTo>
                  <a:lnTo>
                    <a:pt x="207" y="7397"/>
                  </a:lnTo>
                  <a:lnTo>
                    <a:pt x="186" y="7396"/>
                  </a:lnTo>
                  <a:lnTo>
                    <a:pt x="165" y="7393"/>
                  </a:lnTo>
                  <a:lnTo>
                    <a:pt x="146" y="7388"/>
                  </a:lnTo>
                  <a:lnTo>
                    <a:pt x="126" y="7381"/>
                  </a:lnTo>
                  <a:lnTo>
                    <a:pt x="108" y="7372"/>
                  </a:lnTo>
                  <a:lnTo>
                    <a:pt x="91" y="7361"/>
                  </a:lnTo>
                  <a:lnTo>
                    <a:pt x="75" y="7350"/>
                  </a:lnTo>
                  <a:lnTo>
                    <a:pt x="60" y="7336"/>
                  </a:lnTo>
                  <a:lnTo>
                    <a:pt x="47" y="7321"/>
                  </a:lnTo>
                  <a:lnTo>
                    <a:pt x="34" y="7306"/>
                  </a:lnTo>
                  <a:lnTo>
                    <a:pt x="24" y="7288"/>
                  </a:lnTo>
                  <a:lnTo>
                    <a:pt x="16" y="7270"/>
                  </a:lnTo>
                  <a:lnTo>
                    <a:pt x="9" y="7251"/>
                  </a:lnTo>
                  <a:lnTo>
                    <a:pt x="3" y="7232"/>
                  </a:lnTo>
                  <a:lnTo>
                    <a:pt x="1" y="7211"/>
                  </a:lnTo>
                  <a:lnTo>
                    <a:pt x="0" y="7190"/>
                  </a:lnTo>
                  <a:lnTo>
                    <a:pt x="0" y="207"/>
                  </a:lnTo>
                  <a:lnTo>
                    <a:pt x="1" y="186"/>
                  </a:lnTo>
                  <a:lnTo>
                    <a:pt x="3" y="166"/>
                  </a:lnTo>
                  <a:lnTo>
                    <a:pt x="9" y="146"/>
                  </a:lnTo>
                  <a:lnTo>
                    <a:pt x="16" y="127"/>
                  </a:lnTo>
                  <a:lnTo>
                    <a:pt x="24" y="109"/>
                  </a:lnTo>
                  <a:lnTo>
                    <a:pt x="34" y="91"/>
                  </a:lnTo>
                  <a:lnTo>
                    <a:pt x="47" y="75"/>
                  </a:lnTo>
                  <a:lnTo>
                    <a:pt x="60" y="61"/>
                  </a:lnTo>
                  <a:lnTo>
                    <a:pt x="75" y="47"/>
                  </a:lnTo>
                  <a:lnTo>
                    <a:pt x="91" y="36"/>
                  </a:lnTo>
                  <a:lnTo>
                    <a:pt x="108" y="25"/>
                  </a:lnTo>
                  <a:lnTo>
                    <a:pt x="126" y="16"/>
                  </a:lnTo>
                  <a:lnTo>
                    <a:pt x="146" y="9"/>
                  </a:lnTo>
                  <a:lnTo>
                    <a:pt x="165" y="5"/>
                  </a:lnTo>
                  <a:lnTo>
                    <a:pt x="186" y="1"/>
                  </a:lnTo>
                  <a:lnTo>
                    <a:pt x="20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  <a:tint val="66000"/>
                    <a:satMod val="160000"/>
                  </a:schemeClr>
                </a:gs>
                <a:gs pos="50000">
                  <a:schemeClr val="bg1">
                    <a:lumMod val="75000"/>
                    <a:tint val="44500"/>
                    <a:satMod val="160000"/>
                  </a:schemeClr>
                </a:gs>
                <a:gs pos="100000">
                  <a:schemeClr val="bg1">
                    <a:lumMod val="75000"/>
                    <a:tint val="23500"/>
                    <a:satMod val="160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9">
              <a:extLst>
                <a:ext uri="{FF2B5EF4-FFF2-40B4-BE49-F238E27FC236}">
                  <a16:creationId xmlns="" xmlns:a16="http://schemas.microsoft.com/office/drawing/2014/main" id="{43FA2173-646B-4288-A179-AE363CF21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829" y="3155370"/>
              <a:ext cx="3458504" cy="2086515"/>
            </a:xfrm>
            <a:custGeom>
              <a:avLst/>
              <a:gdLst>
                <a:gd name="T0" fmla="*/ 207 w 10666"/>
                <a:gd name="T1" fmla="*/ 0 h 6436"/>
                <a:gd name="T2" fmla="*/ 10459 w 10666"/>
                <a:gd name="T3" fmla="*/ 0 h 6436"/>
                <a:gd name="T4" fmla="*/ 10480 w 10666"/>
                <a:gd name="T5" fmla="*/ 1 h 6436"/>
                <a:gd name="T6" fmla="*/ 10500 w 10666"/>
                <a:gd name="T7" fmla="*/ 5 h 6436"/>
                <a:gd name="T8" fmla="*/ 10520 w 10666"/>
                <a:gd name="T9" fmla="*/ 9 h 6436"/>
                <a:gd name="T10" fmla="*/ 10539 w 10666"/>
                <a:gd name="T11" fmla="*/ 16 h 6436"/>
                <a:gd name="T12" fmla="*/ 10557 w 10666"/>
                <a:gd name="T13" fmla="*/ 25 h 6436"/>
                <a:gd name="T14" fmla="*/ 10575 w 10666"/>
                <a:gd name="T15" fmla="*/ 36 h 6436"/>
                <a:gd name="T16" fmla="*/ 10591 w 10666"/>
                <a:gd name="T17" fmla="*/ 47 h 6436"/>
                <a:gd name="T18" fmla="*/ 10605 w 10666"/>
                <a:gd name="T19" fmla="*/ 61 h 6436"/>
                <a:gd name="T20" fmla="*/ 10619 w 10666"/>
                <a:gd name="T21" fmla="*/ 75 h 6436"/>
                <a:gd name="T22" fmla="*/ 10630 w 10666"/>
                <a:gd name="T23" fmla="*/ 91 h 6436"/>
                <a:gd name="T24" fmla="*/ 10641 w 10666"/>
                <a:gd name="T25" fmla="*/ 109 h 6436"/>
                <a:gd name="T26" fmla="*/ 10650 w 10666"/>
                <a:gd name="T27" fmla="*/ 127 h 6436"/>
                <a:gd name="T28" fmla="*/ 10657 w 10666"/>
                <a:gd name="T29" fmla="*/ 146 h 6436"/>
                <a:gd name="T30" fmla="*/ 10661 w 10666"/>
                <a:gd name="T31" fmla="*/ 166 h 6436"/>
                <a:gd name="T32" fmla="*/ 10665 w 10666"/>
                <a:gd name="T33" fmla="*/ 186 h 6436"/>
                <a:gd name="T34" fmla="*/ 10666 w 10666"/>
                <a:gd name="T35" fmla="*/ 207 h 6436"/>
                <a:gd name="T36" fmla="*/ 10666 w 10666"/>
                <a:gd name="T37" fmla="*/ 6436 h 6436"/>
                <a:gd name="T38" fmla="*/ 0 w 10666"/>
                <a:gd name="T39" fmla="*/ 6436 h 6436"/>
                <a:gd name="T40" fmla="*/ 0 w 10666"/>
                <a:gd name="T41" fmla="*/ 207 h 6436"/>
                <a:gd name="T42" fmla="*/ 1 w 10666"/>
                <a:gd name="T43" fmla="*/ 186 h 6436"/>
                <a:gd name="T44" fmla="*/ 3 w 10666"/>
                <a:gd name="T45" fmla="*/ 166 h 6436"/>
                <a:gd name="T46" fmla="*/ 9 w 10666"/>
                <a:gd name="T47" fmla="*/ 146 h 6436"/>
                <a:gd name="T48" fmla="*/ 16 w 10666"/>
                <a:gd name="T49" fmla="*/ 127 h 6436"/>
                <a:gd name="T50" fmla="*/ 24 w 10666"/>
                <a:gd name="T51" fmla="*/ 109 h 6436"/>
                <a:gd name="T52" fmla="*/ 34 w 10666"/>
                <a:gd name="T53" fmla="*/ 91 h 6436"/>
                <a:gd name="T54" fmla="*/ 47 w 10666"/>
                <a:gd name="T55" fmla="*/ 75 h 6436"/>
                <a:gd name="T56" fmla="*/ 60 w 10666"/>
                <a:gd name="T57" fmla="*/ 61 h 6436"/>
                <a:gd name="T58" fmla="*/ 75 w 10666"/>
                <a:gd name="T59" fmla="*/ 47 h 6436"/>
                <a:gd name="T60" fmla="*/ 91 w 10666"/>
                <a:gd name="T61" fmla="*/ 36 h 6436"/>
                <a:gd name="T62" fmla="*/ 108 w 10666"/>
                <a:gd name="T63" fmla="*/ 25 h 6436"/>
                <a:gd name="T64" fmla="*/ 126 w 10666"/>
                <a:gd name="T65" fmla="*/ 16 h 6436"/>
                <a:gd name="T66" fmla="*/ 146 w 10666"/>
                <a:gd name="T67" fmla="*/ 9 h 6436"/>
                <a:gd name="T68" fmla="*/ 165 w 10666"/>
                <a:gd name="T69" fmla="*/ 5 h 6436"/>
                <a:gd name="T70" fmla="*/ 186 w 10666"/>
                <a:gd name="T71" fmla="*/ 1 h 6436"/>
                <a:gd name="T72" fmla="*/ 207 w 10666"/>
                <a:gd name="T73" fmla="*/ 0 h 6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66" h="6436">
                  <a:moveTo>
                    <a:pt x="207" y="0"/>
                  </a:moveTo>
                  <a:lnTo>
                    <a:pt x="10459" y="0"/>
                  </a:lnTo>
                  <a:lnTo>
                    <a:pt x="10480" y="1"/>
                  </a:lnTo>
                  <a:lnTo>
                    <a:pt x="10500" y="5"/>
                  </a:lnTo>
                  <a:lnTo>
                    <a:pt x="10520" y="9"/>
                  </a:lnTo>
                  <a:lnTo>
                    <a:pt x="10539" y="16"/>
                  </a:lnTo>
                  <a:lnTo>
                    <a:pt x="10557" y="25"/>
                  </a:lnTo>
                  <a:lnTo>
                    <a:pt x="10575" y="36"/>
                  </a:lnTo>
                  <a:lnTo>
                    <a:pt x="10591" y="47"/>
                  </a:lnTo>
                  <a:lnTo>
                    <a:pt x="10605" y="61"/>
                  </a:lnTo>
                  <a:lnTo>
                    <a:pt x="10619" y="75"/>
                  </a:lnTo>
                  <a:lnTo>
                    <a:pt x="10630" y="91"/>
                  </a:lnTo>
                  <a:lnTo>
                    <a:pt x="10641" y="109"/>
                  </a:lnTo>
                  <a:lnTo>
                    <a:pt x="10650" y="127"/>
                  </a:lnTo>
                  <a:lnTo>
                    <a:pt x="10657" y="146"/>
                  </a:lnTo>
                  <a:lnTo>
                    <a:pt x="10661" y="166"/>
                  </a:lnTo>
                  <a:lnTo>
                    <a:pt x="10665" y="186"/>
                  </a:lnTo>
                  <a:lnTo>
                    <a:pt x="10666" y="207"/>
                  </a:lnTo>
                  <a:lnTo>
                    <a:pt x="10666" y="6436"/>
                  </a:lnTo>
                  <a:lnTo>
                    <a:pt x="0" y="6436"/>
                  </a:lnTo>
                  <a:lnTo>
                    <a:pt x="0" y="207"/>
                  </a:lnTo>
                  <a:lnTo>
                    <a:pt x="1" y="186"/>
                  </a:lnTo>
                  <a:lnTo>
                    <a:pt x="3" y="166"/>
                  </a:lnTo>
                  <a:lnTo>
                    <a:pt x="9" y="146"/>
                  </a:lnTo>
                  <a:lnTo>
                    <a:pt x="16" y="127"/>
                  </a:lnTo>
                  <a:lnTo>
                    <a:pt x="24" y="109"/>
                  </a:lnTo>
                  <a:lnTo>
                    <a:pt x="34" y="91"/>
                  </a:lnTo>
                  <a:lnTo>
                    <a:pt x="47" y="75"/>
                  </a:lnTo>
                  <a:lnTo>
                    <a:pt x="60" y="61"/>
                  </a:lnTo>
                  <a:lnTo>
                    <a:pt x="75" y="47"/>
                  </a:lnTo>
                  <a:lnTo>
                    <a:pt x="91" y="36"/>
                  </a:lnTo>
                  <a:lnTo>
                    <a:pt x="108" y="25"/>
                  </a:lnTo>
                  <a:lnTo>
                    <a:pt x="126" y="16"/>
                  </a:lnTo>
                  <a:lnTo>
                    <a:pt x="146" y="9"/>
                  </a:lnTo>
                  <a:lnTo>
                    <a:pt x="165" y="5"/>
                  </a:lnTo>
                  <a:lnTo>
                    <a:pt x="186" y="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Rectangle 10">
              <a:extLst>
                <a:ext uri="{FF2B5EF4-FFF2-40B4-BE49-F238E27FC236}">
                  <a16:creationId xmlns="" xmlns:a16="http://schemas.microsoft.com/office/drawing/2014/main" id="{0B5ED918-1C1D-428A-8C49-B206C4C20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913" y="3290235"/>
              <a:ext cx="3205633" cy="181678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Rectangle 11">
              <a:extLst>
                <a:ext uri="{FF2B5EF4-FFF2-40B4-BE49-F238E27FC236}">
                  <a16:creationId xmlns="" xmlns:a16="http://schemas.microsoft.com/office/drawing/2014/main" id="{742050FC-1D7C-4D04-BF7D-CA759F51E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913" y="3290235"/>
              <a:ext cx="3205633" cy="33717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12">
              <a:extLst>
                <a:ext uri="{FF2B5EF4-FFF2-40B4-BE49-F238E27FC236}">
                  <a16:creationId xmlns="" xmlns:a16="http://schemas.microsoft.com/office/drawing/2014/main" id="{4671C35E-525D-4183-BCAD-F37EC96C6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333" y="5052556"/>
              <a:ext cx="1531494" cy="54465"/>
            </a:xfrm>
            <a:custGeom>
              <a:avLst/>
              <a:gdLst>
                <a:gd name="T0" fmla="*/ 112 w 4724"/>
                <a:gd name="T1" fmla="*/ 0 h 169"/>
                <a:gd name="T2" fmla="*/ 4569 w 4724"/>
                <a:gd name="T3" fmla="*/ 0 h 169"/>
                <a:gd name="T4" fmla="*/ 4724 w 4724"/>
                <a:gd name="T5" fmla="*/ 169 h 169"/>
                <a:gd name="T6" fmla="*/ 0 w 4724"/>
                <a:gd name="T7" fmla="*/ 169 h 169"/>
                <a:gd name="T8" fmla="*/ 112 w 4724"/>
                <a:gd name="T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24" h="169">
                  <a:moveTo>
                    <a:pt x="112" y="0"/>
                  </a:moveTo>
                  <a:lnTo>
                    <a:pt x="4569" y="0"/>
                  </a:lnTo>
                  <a:lnTo>
                    <a:pt x="4724" y="169"/>
                  </a:lnTo>
                  <a:lnTo>
                    <a:pt x="0" y="16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BD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4">
              <a:extLst>
                <a:ext uri="{FF2B5EF4-FFF2-40B4-BE49-F238E27FC236}">
                  <a16:creationId xmlns="" xmlns:a16="http://schemas.microsoft.com/office/drawing/2014/main" id="{3BABDF41-93DA-4A61-B0F5-E082DBD84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259" y="3155370"/>
              <a:ext cx="1901074" cy="2045019"/>
            </a:xfrm>
            <a:custGeom>
              <a:avLst/>
              <a:gdLst>
                <a:gd name="T0" fmla="*/ 3815 w 5865"/>
                <a:gd name="T1" fmla="*/ 0 h 6311"/>
                <a:gd name="T2" fmla="*/ 5660 w 5865"/>
                <a:gd name="T3" fmla="*/ 0 h 6311"/>
                <a:gd name="T4" fmla="*/ 5681 w 5865"/>
                <a:gd name="T5" fmla="*/ 1 h 6311"/>
                <a:gd name="T6" fmla="*/ 5702 w 5865"/>
                <a:gd name="T7" fmla="*/ 4 h 6311"/>
                <a:gd name="T8" fmla="*/ 5721 w 5865"/>
                <a:gd name="T9" fmla="*/ 9 h 6311"/>
                <a:gd name="T10" fmla="*/ 5740 w 5865"/>
                <a:gd name="T11" fmla="*/ 16 h 6311"/>
                <a:gd name="T12" fmla="*/ 5758 w 5865"/>
                <a:gd name="T13" fmla="*/ 24 h 6311"/>
                <a:gd name="T14" fmla="*/ 5775 w 5865"/>
                <a:gd name="T15" fmla="*/ 34 h 6311"/>
                <a:gd name="T16" fmla="*/ 5791 w 5865"/>
                <a:gd name="T17" fmla="*/ 46 h 6311"/>
                <a:gd name="T18" fmla="*/ 5805 w 5865"/>
                <a:gd name="T19" fmla="*/ 60 h 6311"/>
                <a:gd name="T20" fmla="*/ 5819 w 5865"/>
                <a:gd name="T21" fmla="*/ 74 h 6311"/>
                <a:gd name="T22" fmla="*/ 5830 w 5865"/>
                <a:gd name="T23" fmla="*/ 90 h 6311"/>
                <a:gd name="T24" fmla="*/ 5841 w 5865"/>
                <a:gd name="T25" fmla="*/ 106 h 6311"/>
                <a:gd name="T26" fmla="*/ 5849 w 5865"/>
                <a:gd name="T27" fmla="*/ 125 h 6311"/>
                <a:gd name="T28" fmla="*/ 5856 w 5865"/>
                <a:gd name="T29" fmla="*/ 143 h 6311"/>
                <a:gd name="T30" fmla="*/ 5861 w 5865"/>
                <a:gd name="T31" fmla="*/ 163 h 6311"/>
                <a:gd name="T32" fmla="*/ 5864 w 5865"/>
                <a:gd name="T33" fmla="*/ 182 h 6311"/>
                <a:gd name="T34" fmla="*/ 5865 w 5865"/>
                <a:gd name="T35" fmla="*/ 203 h 6311"/>
                <a:gd name="T36" fmla="*/ 5865 w 5865"/>
                <a:gd name="T37" fmla="*/ 6311 h 6311"/>
                <a:gd name="T38" fmla="*/ 0 w 5865"/>
                <a:gd name="T39" fmla="*/ 6311 h 6311"/>
                <a:gd name="T40" fmla="*/ 3815 w 5865"/>
                <a:gd name="T41" fmla="*/ 0 h 6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65" h="6311">
                  <a:moveTo>
                    <a:pt x="3815" y="0"/>
                  </a:moveTo>
                  <a:lnTo>
                    <a:pt x="5660" y="0"/>
                  </a:lnTo>
                  <a:lnTo>
                    <a:pt x="5681" y="1"/>
                  </a:lnTo>
                  <a:lnTo>
                    <a:pt x="5702" y="4"/>
                  </a:lnTo>
                  <a:lnTo>
                    <a:pt x="5721" y="9"/>
                  </a:lnTo>
                  <a:lnTo>
                    <a:pt x="5740" y="16"/>
                  </a:lnTo>
                  <a:lnTo>
                    <a:pt x="5758" y="24"/>
                  </a:lnTo>
                  <a:lnTo>
                    <a:pt x="5775" y="34"/>
                  </a:lnTo>
                  <a:lnTo>
                    <a:pt x="5791" y="46"/>
                  </a:lnTo>
                  <a:lnTo>
                    <a:pt x="5805" y="60"/>
                  </a:lnTo>
                  <a:lnTo>
                    <a:pt x="5819" y="74"/>
                  </a:lnTo>
                  <a:lnTo>
                    <a:pt x="5830" y="90"/>
                  </a:lnTo>
                  <a:lnTo>
                    <a:pt x="5841" y="106"/>
                  </a:lnTo>
                  <a:lnTo>
                    <a:pt x="5849" y="125"/>
                  </a:lnTo>
                  <a:lnTo>
                    <a:pt x="5856" y="143"/>
                  </a:lnTo>
                  <a:lnTo>
                    <a:pt x="5861" y="163"/>
                  </a:lnTo>
                  <a:lnTo>
                    <a:pt x="5864" y="182"/>
                  </a:lnTo>
                  <a:lnTo>
                    <a:pt x="5865" y="203"/>
                  </a:lnTo>
                  <a:lnTo>
                    <a:pt x="5865" y="6311"/>
                  </a:lnTo>
                  <a:lnTo>
                    <a:pt x="0" y="6311"/>
                  </a:lnTo>
                  <a:lnTo>
                    <a:pt x="3815" y="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36000"/>
                  </a:schemeClr>
                </a:gs>
                <a:gs pos="50000">
                  <a:schemeClr val="bg1">
                    <a:alpha val="13000"/>
                  </a:schemeClr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aphicFrame>
        <p:nvGraphicFramePr>
          <p:cNvPr id="93" name="Chart 92">
            <a:extLst>
              <a:ext uri="{FF2B5EF4-FFF2-40B4-BE49-F238E27FC236}">
                <a16:creationId xmlns="" xmlns:a16="http://schemas.microsoft.com/office/drawing/2014/main" id="{724B6806-2F8F-4050-82E1-76436D90986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7618921"/>
              </p:ext>
            </p:extLst>
          </p:nvPr>
        </p:nvGraphicFramePr>
        <p:xfrm>
          <a:off x="6756400" y="1719954"/>
          <a:ext cx="4045465" cy="26969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89275058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23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grpSp>
        <p:nvGrpSpPr>
          <p:cNvPr id="180" name="Group 179">
            <a:extLst>
              <a:ext uri="{FF2B5EF4-FFF2-40B4-BE49-F238E27FC236}">
                <a16:creationId xmlns="" xmlns:a16="http://schemas.microsoft.com/office/drawing/2014/main" id="{ECD7D951-DCD0-4229-8ED3-6381686B9755}"/>
              </a:ext>
            </a:extLst>
          </p:cNvPr>
          <p:cNvGrpSpPr/>
          <p:nvPr/>
        </p:nvGrpSpPr>
        <p:grpSpPr>
          <a:xfrm>
            <a:off x="5085007" y="1680819"/>
            <a:ext cx="2021986" cy="4268588"/>
            <a:chOff x="5131235" y="1444422"/>
            <a:chExt cx="1961921" cy="4141786"/>
          </a:xfrm>
          <a:effectLst>
            <a:reflection blurRad="6350" stA="20000" endPos="35000" dir="5400000" sy="-100000" algn="bl" rotWithShape="0"/>
          </a:effectLst>
        </p:grpSpPr>
        <p:grpSp>
          <p:nvGrpSpPr>
            <p:cNvPr id="181" name="Group 180">
              <a:extLst>
                <a:ext uri="{FF2B5EF4-FFF2-40B4-BE49-F238E27FC236}">
                  <a16:creationId xmlns="" xmlns:a16="http://schemas.microsoft.com/office/drawing/2014/main" id="{CC17D02B-42FC-49DE-BB7D-9E38B293C364}"/>
                </a:ext>
              </a:extLst>
            </p:cNvPr>
            <p:cNvGrpSpPr/>
            <p:nvPr/>
          </p:nvGrpSpPr>
          <p:grpSpPr>
            <a:xfrm>
              <a:off x="6459626" y="1444422"/>
              <a:ext cx="317447" cy="25885"/>
              <a:chOff x="3605213" y="133352"/>
              <a:chExt cx="369888" cy="30161"/>
            </a:xfrm>
          </p:grpSpPr>
          <p:sp>
            <p:nvSpPr>
              <p:cNvPr id="221" name="Freeform 12">
                <a:extLst>
                  <a:ext uri="{FF2B5EF4-FFF2-40B4-BE49-F238E27FC236}">
                    <a16:creationId xmlns="" xmlns:a16="http://schemas.microsoft.com/office/drawing/2014/main" id="{BCE9DB81-1B59-4E99-9541-46BBA6998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912" y="133352"/>
                <a:ext cx="346075" cy="19050"/>
              </a:xfrm>
              <a:custGeom>
                <a:avLst/>
                <a:gdLst>
                  <a:gd name="T0" fmla="*/ 36 w 1309"/>
                  <a:gd name="T1" fmla="*/ 0 h 74"/>
                  <a:gd name="T2" fmla="*/ 1272 w 1309"/>
                  <a:gd name="T3" fmla="*/ 0 h 74"/>
                  <a:gd name="T4" fmla="*/ 1280 w 1309"/>
                  <a:gd name="T5" fmla="*/ 1 h 74"/>
                  <a:gd name="T6" fmla="*/ 1286 w 1309"/>
                  <a:gd name="T7" fmla="*/ 3 h 74"/>
                  <a:gd name="T8" fmla="*/ 1292 w 1309"/>
                  <a:gd name="T9" fmla="*/ 7 h 74"/>
                  <a:gd name="T10" fmla="*/ 1298 w 1309"/>
                  <a:gd name="T11" fmla="*/ 11 h 74"/>
                  <a:gd name="T12" fmla="*/ 1302 w 1309"/>
                  <a:gd name="T13" fmla="*/ 16 h 74"/>
                  <a:gd name="T14" fmla="*/ 1306 w 1309"/>
                  <a:gd name="T15" fmla="*/ 23 h 74"/>
                  <a:gd name="T16" fmla="*/ 1308 w 1309"/>
                  <a:gd name="T17" fmla="*/ 30 h 74"/>
                  <a:gd name="T18" fmla="*/ 1309 w 1309"/>
                  <a:gd name="T19" fmla="*/ 38 h 74"/>
                  <a:gd name="T20" fmla="*/ 1309 w 1309"/>
                  <a:gd name="T21" fmla="*/ 38 h 74"/>
                  <a:gd name="T22" fmla="*/ 1308 w 1309"/>
                  <a:gd name="T23" fmla="*/ 44 h 74"/>
                  <a:gd name="T24" fmla="*/ 1306 w 1309"/>
                  <a:gd name="T25" fmla="*/ 51 h 74"/>
                  <a:gd name="T26" fmla="*/ 1302 w 1309"/>
                  <a:gd name="T27" fmla="*/ 58 h 74"/>
                  <a:gd name="T28" fmla="*/ 1298 w 1309"/>
                  <a:gd name="T29" fmla="*/ 64 h 74"/>
                  <a:gd name="T30" fmla="*/ 1292 w 1309"/>
                  <a:gd name="T31" fmla="*/ 67 h 74"/>
                  <a:gd name="T32" fmla="*/ 1286 w 1309"/>
                  <a:gd name="T33" fmla="*/ 71 h 74"/>
                  <a:gd name="T34" fmla="*/ 1280 w 1309"/>
                  <a:gd name="T35" fmla="*/ 73 h 74"/>
                  <a:gd name="T36" fmla="*/ 1272 w 1309"/>
                  <a:gd name="T37" fmla="*/ 74 h 74"/>
                  <a:gd name="T38" fmla="*/ 36 w 1309"/>
                  <a:gd name="T39" fmla="*/ 74 h 74"/>
                  <a:gd name="T40" fmla="*/ 30 w 1309"/>
                  <a:gd name="T41" fmla="*/ 73 h 74"/>
                  <a:gd name="T42" fmla="*/ 23 w 1309"/>
                  <a:gd name="T43" fmla="*/ 71 h 74"/>
                  <a:gd name="T44" fmla="*/ 16 w 1309"/>
                  <a:gd name="T45" fmla="*/ 67 h 74"/>
                  <a:gd name="T46" fmla="*/ 10 w 1309"/>
                  <a:gd name="T47" fmla="*/ 64 h 74"/>
                  <a:gd name="T48" fmla="*/ 6 w 1309"/>
                  <a:gd name="T49" fmla="*/ 58 h 74"/>
                  <a:gd name="T50" fmla="*/ 2 w 1309"/>
                  <a:gd name="T51" fmla="*/ 51 h 74"/>
                  <a:gd name="T52" fmla="*/ 1 w 1309"/>
                  <a:gd name="T53" fmla="*/ 44 h 74"/>
                  <a:gd name="T54" fmla="*/ 0 w 1309"/>
                  <a:gd name="T55" fmla="*/ 38 h 74"/>
                  <a:gd name="T56" fmla="*/ 0 w 1309"/>
                  <a:gd name="T57" fmla="*/ 38 h 74"/>
                  <a:gd name="T58" fmla="*/ 1 w 1309"/>
                  <a:gd name="T59" fmla="*/ 30 h 74"/>
                  <a:gd name="T60" fmla="*/ 2 w 1309"/>
                  <a:gd name="T61" fmla="*/ 23 h 74"/>
                  <a:gd name="T62" fmla="*/ 6 w 1309"/>
                  <a:gd name="T63" fmla="*/ 16 h 74"/>
                  <a:gd name="T64" fmla="*/ 10 w 1309"/>
                  <a:gd name="T65" fmla="*/ 11 h 74"/>
                  <a:gd name="T66" fmla="*/ 16 w 1309"/>
                  <a:gd name="T67" fmla="*/ 7 h 74"/>
                  <a:gd name="T68" fmla="*/ 23 w 1309"/>
                  <a:gd name="T69" fmla="*/ 3 h 74"/>
                  <a:gd name="T70" fmla="*/ 30 w 1309"/>
                  <a:gd name="T71" fmla="*/ 1 h 74"/>
                  <a:gd name="T72" fmla="*/ 36 w 1309"/>
                  <a:gd name="T7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09" h="74">
                    <a:moveTo>
                      <a:pt x="36" y="0"/>
                    </a:moveTo>
                    <a:lnTo>
                      <a:pt x="1272" y="0"/>
                    </a:lnTo>
                    <a:lnTo>
                      <a:pt x="1280" y="1"/>
                    </a:lnTo>
                    <a:lnTo>
                      <a:pt x="1286" y="3"/>
                    </a:lnTo>
                    <a:lnTo>
                      <a:pt x="1292" y="7"/>
                    </a:lnTo>
                    <a:lnTo>
                      <a:pt x="1298" y="11"/>
                    </a:lnTo>
                    <a:lnTo>
                      <a:pt x="1302" y="16"/>
                    </a:lnTo>
                    <a:lnTo>
                      <a:pt x="1306" y="23"/>
                    </a:lnTo>
                    <a:lnTo>
                      <a:pt x="1308" y="30"/>
                    </a:lnTo>
                    <a:lnTo>
                      <a:pt x="1309" y="38"/>
                    </a:lnTo>
                    <a:lnTo>
                      <a:pt x="1309" y="38"/>
                    </a:lnTo>
                    <a:lnTo>
                      <a:pt x="1308" y="44"/>
                    </a:lnTo>
                    <a:lnTo>
                      <a:pt x="1306" y="51"/>
                    </a:lnTo>
                    <a:lnTo>
                      <a:pt x="1302" y="58"/>
                    </a:lnTo>
                    <a:lnTo>
                      <a:pt x="1298" y="64"/>
                    </a:lnTo>
                    <a:lnTo>
                      <a:pt x="1292" y="67"/>
                    </a:lnTo>
                    <a:lnTo>
                      <a:pt x="1286" y="71"/>
                    </a:lnTo>
                    <a:lnTo>
                      <a:pt x="1280" y="73"/>
                    </a:lnTo>
                    <a:lnTo>
                      <a:pt x="1272" y="74"/>
                    </a:lnTo>
                    <a:lnTo>
                      <a:pt x="36" y="74"/>
                    </a:lnTo>
                    <a:lnTo>
                      <a:pt x="30" y="73"/>
                    </a:lnTo>
                    <a:lnTo>
                      <a:pt x="23" y="71"/>
                    </a:lnTo>
                    <a:lnTo>
                      <a:pt x="16" y="67"/>
                    </a:lnTo>
                    <a:lnTo>
                      <a:pt x="10" y="64"/>
                    </a:lnTo>
                    <a:lnTo>
                      <a:pt x="6" y="58"/>
                    </a:lnTo>
                    <a:lnTo>
                      <a:pt x="2" y="51"/>
                    </a:lnTo>
                    <a:lnTo>
                      <a:pt x="1" y="44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1" y="30"/>
                    </a:lnTo>
                    <a:lnTo>
                      <a:pt x="2" y="23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3" y="3"/>
                    </a:lnTo>
                    <a:lnTo>
                      <a:pt x="30" y="1"/>
                    </a:lnTo>
                    <a:lnTo>
                      <a:pt x="36" y="0"/>
                    </a:lnTo>
                    <a:close/>
                  </a:path>
                </a:pathLst>
              </a:custGeom>
              <a:gradFill flip="none" rotWithShape="1">
                <a:gsLst>
                  <a:gs pos="28744">
                    <a:schemeClr val="bg1">
                      <a:lumMod val="75000"/>
                    </a:schemeClr>
                  </a:gs>
                  <a:gs pos="78000">
                    <a:srgbClr val="060606"/>
                  </a:gs>
                  <a:gs pos="100000">
                    <a:srgbClr val="3C3C3C"/>
                  </a:gs>
                  <a:gs pos="10000">
                    <a:schemeClr val="bg1">
                      <a:lumMod val="50000"/>
                    </a:schemeClr>
                  </a:gs>
                  <a:gs pos="54000">
                    <a:schemeClr val="tx1"/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Rectangle 13">
                <a:extLst>
                  <a:ext uri="{FF2B5EF4-FFF2-40B4-BE49-F238E27FC236}">
                    <a16:creationId xmlns="" xmlns:a16="http://schemas.microsoft.com/office/drawing/2014/main" id="{B8EDE434-C4C2-4817-9E75-F172B9BDF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213" y="142875"/>
                <a:ext cx="369888" cy="20638"/>
              </a:xfrm>
              <a:prstGeom prst="rect">
                <a:avLst/>
              </a:prstGeom>
              <a:gradFill flip="none" rotWithShape="1">
                <a:gsLst>
                  <a:gs pos="78000">
                    <a:schemeClr val="tx1">
                      <a:lumMod val="75000"/>
                      <a:lumOff val="25000"/>
                    </a:schemeClr>
                  </a:gs>
                  <a:gs pos="100000">
                    <a:srgbClr val="3C3C3C"/>
                  </a:gs>
                  <a:gs pos="0">
                    <a:schemeClr val="tx1">
                      <a:lumMod val="75000"/>
                      <a:lumOff val="25000"/>
                    </a:schemeClr>
                  </a:gs>
                  <a:gs pos="13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="" xmlns:a16="http://schemas.microsoft.com/office/drawing/2014/main" id="{882BB1B7-9A1F-49A0-935B-53B864EF878C}"/>
                </a:ext>
              </a:extLst>
            </p:cNvPr>
            <p:cNvGrpSpPr/>
            <p:nvPr/>
          </p:nvGrpSpPr>
          <p:grpSpPr>
            <a:xfrm>
              <a:off x="5131235" y="2035717"/>
              <a:ext cx="25874" cy="870588"/>
              <a:chOff x="2057454" y="822328"/>
              <a:chExt cx="30149" cy="1014410"/>
            </a:xfrm>
          </p:grpSpPr>
          <p:sp>
            <p:nvSpPr>
              <p:cNvPr id="215" name="Freeform 6">
                <a:extLst>
                  <a:ext uri="{FF2B5EF4-FFF2-40B4-BE49-F238E27FC236}">
                    <a16:creationId xmlns="" xmlns:a16="http://schemas.microsoft.com/office/drawing/2014/main" id="{1A205C5A-5358-419D-AFEB-01B2BC331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78" y="828677"/>
                <a:ext cx="19050" cy="200025"/>
              </a:xfrm>
              <a:custGeom>
                <a:avLst/>
                <a:gdLst>
                  <a:gd name="T0" fmla="*/ 0 w 74"/>
                  <a:gd name="T1" fmla="*/ 723 h 760"/>
                  <a:gd name="T2" fmla="*/ 0 w 74"/>
                  <a:gd name="T3" fmla="*/ 37 h 760"/>
                  <a:gd name="T4" fmla="*/ 1 w 74"/>
                  <a:gd name="T5" fmla="*/ 29 h 760"/>
                  <a:gd name="T6" fmla="*/ 3 w 74"/>
                  <a:gd name="T7" fmla="*/ 22 h 760"/>
                  <a:gd name="T8" fmla="*/ 7 w 74"/>
                  <a:gd name="T9" fmla="*/ 16 h 760"/>
                  <a:gd name="T10" fmla="*/ 11 w 74"/>
                  <a:gd name="T11" fmla="*/ 11 h 760"/>
                  <a:gd name="T12" fmla="*/ 16 w 74"/>
                  <a:gd name="T13" fmla="*/ 6 h 760"/>
                  <a:gd name="T14" fmla="*/ 23 w 74"/>
                  <a:gd name="T15" fmla="*/ 3 h 760"/>
                  <a:gd name="T16" fmla="*/ 30 w 74"/>
                  <a:gd name="T17" fmla="*/ 1 h 760"/>
                  <a:gd name="T18" fmla="*/ 38 w 74"/>
                  <a:gd name="T19" fmla="*/ 0 h 760"/>
                  <a:gd name="T20" fmla="*/ 38 w 74"/>
                  <a:gd name="T21" fmla="*/ 0 h 760"/>
                  <a:gd name="T22" fmla="*/ 44 w 74"/>
                  <a:gd name="T23" fmla="*/ 1 h 760"/>
                  <a:gd name="T24" fmla="*/ 51 w 74"/>
                  <a:gd name="T25" fmla="*/ 3 h 760"/>
                  <a:gd name="T26" fmla="*/ 58 w 74"/>
                  <a:gd name="T27" fmla="*/ 6 h 760"/>
                  <a:gd name="T28" fmla="*/ 63 w 74"/>
                  <a:gd name="T29" fmla="*/ 11 h 760"/>
                  <a:gd name="T30" fmla="*/ 67 w 74"/>
                  <a:gd name="T31" fmla="*/ 16 h 760"/>
                  <a:gd name="T32" fmla="*/ 71 w 74"/>
                  <a:gd name="T33" fmla="*/ 22 h 760"/>
                  <a:gd name="T34" fmla="*/ 73 w 74"/>
                  <a:gd name="T35" fmla="*/ 29 h 760"/>
                  <a:gd name="T36" fmla="*/ 74 w 74"/>
                  <a:gd name="T37" fmla="*/ 37 h 760"/>
                  <a:gd name="T38" fmla="*/ 74 w 74"/>
                  <a:gd name="T39" fmla="*/ 723 h 760"/>
                  <a:gd name="T40" fmla="*/ 73 w 74"/>
                  <a:gd name="T41" fmla="*/ 730 h 760"/>
                  <a:gd name="T42" fmla="*/ 71 w 74"/>
                  <a:gd name="T43" fmla="*/ 738 h 760"/>
                  <a:gd name="T44" fmla="*/ 67 w 74"/>
                  <a:gd name="T45" fmla="*/ 744 h 760"/>
                  <a:gd name="T46" fmla="*/ 63 w 74"/>
                  <a:gd name="T47" fmla="*/ 750 h 760"/>
                  <a:gd name="T48" fmla="*/ 58 w 74"/>
                  <a:gd name="T49" fmla="*/ 754 h 760"/>
                  <a:gd name="T50" fmla="*/ 51 w 74"/>
                  <a:gd name="T51" fmla="*/ 758 h 760"/>
                  <a:gd name="T52" fmla="*/ 44 w 74"/>
                  <a:gd name="T53" fmla="*/ 760 h 760"/>
                  <a:gd name="T54" fmla="*/ 38 w 74"/>
                  <a:gd name="T55" fmla="*/ 760 h 760"/>
                  <a:gd name="T56" fmla="*/ 38 w 74"/>
                  <a:gd name="T57" fmla="*/ 760 h 760"/>
                  <a:gd name="T58" fmla="*/ 30 w 74"/>
                  <a:gd name="T59" fmla="*/ 760 h 760"/>
                  <a:gd name="T60" fmla="*/ 23 w 74"/>
                  <a:gd name="T61" fmla="*/ 758 h 760"/>
                  <a:gd name="T62" fmla="*/ 16 w 74"/>
                  <a:gd name="T63" fmla="*/ 754 h 760"/>
                  <a:gd name="T64" fmla="*/ 11 w 74"/>
                  <a:gd name="T65" fmla="*/ 750 h 760"/>
                  <a:gd name="T66" fmla="*/ 7 w 74"/>
                  <a:gd name="T67" fmla="*/ 744 h 760"/>
                  <a:gd name="T68" fmla="*/ 3 w 74"/>
                  <a:gd name="T69" fmla="*/ 738 h 760"/>
                  <a:gd name="T70" fmla="*/ 1 w 74"/>
                  <a:gd name="T71" fmla="*/ 730 h 760"/>
                  <a:gd name="T72" fmla="*/ 0 w 74"/>
                  <a:gd name="T73" fmla="*/ 723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760">
                    <a:moveTo>
                      <a:pt x="0" y="723"/>
                    </a:moveTo>
                    <a:lnTo>
                      <a:pt x="0" y="37"/>
                    </a:lnTo>
                    <a:lnTo>
                      <a:pt x="1" y="29"/>
                    </a:lnTo>
                    <a:lnTo>
                      <a:pt x="3" y="22"/>
                    </a:lnTo>
                    <a:lnTo>
                      <a:pt x="7" y="16"/>
                    </a:lnTo>
                    <a:lnTo>
                      <a:pt x="11" y="11"/>
                    </a:lnTo>
                    <a:lnTo>
                      <a:pt x="16" y="6"/>
                    </a:lnTo>
                    <a:lnTo>
                      <a:pt x="23" y="3"/>
                    </a:lnTo>
                    <a:lnTo>
                      <a:pt x="30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4" y="1"/>
                    </a:lnTo>
                    <a:lnTo>
                      <a:pt x="51" y="3"/>
                    </a:lnTo>
                    <a:lnTo>
                      <a:pt x="58" y="6"/>
                    </a:lnTo>
                    <a:lnTo>
                      <a:pt x="63" y="11"/>
                    </a:lnTo>
                    <a:lnTo>
                      <a:pt x="67" y="16"/>
                    </a:lnTo>
                    <a:lnTo>
                      <a:pt x="71" y="22"/>
                    </a:lnTo>
                    <a:lnTo>
                      <a:pt x="73" y="29"/>
                    </a:lnTo>
                    <a:lnTo>
                      <a:pt x="74" y="37"/>
                    </a:lnTo>
                    <a:lnTo>
                      <a:pt x="74" y="723"/>
                    </a:lnTo>
                    <a:lnTo>
                      <a:pt x="73" y="730"/>
                    </a:lnTo>
                    <a:lnTo>
                      <a:pt x="71" y="738"/>
                    </a:lnTo>
                    <a:lnTo>
                      <a:pt x="67" y="744"/>
                    </a:lnTo>
                    <a:lnTo>
                      <a:pt x="63" y="750"/>
                    </a:lnTo>
                    <a:lnTo>
                      <a:pt x="58" y="754"/>
                    </a:lnTo>
                    <a:lnTo>
                      <a:pt x="51" y="758"/>
                    </a:lnTo>
                    <a:lnTo>
                      <a:pt x="44" y="760"/>
                    </a:lnTo>
                    <a:lnTo>
                      <a:pt x="38" y="760"/>
                    </a:lnTo>
                    <a:lnTo>
                      <a:pt x="38" y="760"/>
                    </a:lnTo>
                    <a:lnTo>
                      <a:pt x="30" y="760"/>
                    </a:lnTo>
                    <a:lnTo>
                      <a:pt x="23" y="758"/>
                    </a:lnTo>
                    <a:lnTo>
                      <a:pt x="16" y="754"/>
                    </a:lnTo>
                    <a:lnTo>
                      <a:pt x="11" y="750"/>
                    </a:lnTo>
                    <a:lnTo>
                      <a:pt x="7" y="744"/>
                    </a:lnTo>
                    <a:lnTo>
                      <a:pt x="3" y="738"/>
                    </a:lnTo>
                    <a:lnTo>
                      <a:pt x="1" y="730"/>
                    </a:lnTo>
                    <a:lnTo>
                      <a:pt x="0" y="723"/>
                    </a:lnTo>
                    <a:close/>
                  </a:path>
                </a:pathLst>
              </a:custGeom>
              <a:gradFill flip="none" rotWithShape="1">
                <a:gsLst>
                  <a:gs pos="28744">
                    <a:schemeClr val="bg1">
                      <a:lumMod val="75000"/>
                    </a:schemeClr>
                  </a:gs>
                  <a:gs pos="78000">
                    <a:srgbClr val="060606"/>
                  </a:gs>
                  <a:gs pos="100000">
                    <a:srgbClr val="3C3C3C"/>
                  </a:gs>
                  <a:gs pos="10000">
                    <a:schemeClr val="bg1">
                      <a:lumMod val="50000"/>
                    </a:schemeClr>
                  </a:gs>
                  <a:gs pos="54000">
                    <a:schemeClr val="tx1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7">
                <a:extLst>
                  <a:ext uri="{FF2B5EF4-FFF2-40B4-BE49-F238E27FC236}">
                    <a16:creationId xmlns="" xmlns:a16="http://schemas.microsoft.com/office/drawing/2014/main" id="{CCDCB9F3-05A7-409C-B2F4-729A12E81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54" y="1281117"/>
                <a:ext cx="19050" cy="155575"/>
              </a:xfrm>
              <a:custGeom>
                <a:avLst/>
                <a:gdLst>
                  <a:gd name="T0" fmla="*/ 0 w 74"/>
                  <a:gd name="T1" fmla="*/ 550 h 588"/>
                  <a:gd name="T2" fmla="*/ 0 w 74"/>
                  <a:gd name="T3" fmla="*/ 37 h 588"/>
                  <a:gd name="T4" fmla="*/ 1 w 74"/>
                  <a:gd name="T5" fmla="*/ 29 h 588"/>
                  <a:gd name="T6" fmla="*/ 3 w 74"/>
                  <a:gd name="T7" fmla="*/ 22 h 588"/>
                  <a:gd name="T8" fmla="*/ 7 w 74"/>
                  <a:gd name="T9" fmla="*/ 17 h 588"/>
                  <a:gd name="T10" fmla="*/ 11 w 74"/>
                  <a:gd name="T11" fmla="*/ 11 h 588"/>
                  <a:gd name="T12" fmla="*/ 16 w 74"/>
                  <a:gd name="T13" fmla="*/ 6 h 588"/>
                  <a:gd name="T14" fmla="*/ 23 w 74"/>
                  <a:gd name="T15" fmla="*/ 3 h 588"/>
                  <a:gd name="T16" fmla="*/ 30 w 74"/>
                  <a:gd name="T17" fmla="*/ 1 h 588"/>
                  <a:gd name="T18" fmla="*/ 38 w 74"/>
                  <a:gd name="T19" fmla="*/ 0 h 588"/>
                  <a:gd name="T20" fmla="*/ 38 w 74"/>
                  <a:gd name="T21" fmla="*/ 0 h 588"/>
                  <a:gd name="T22" fmla="*/ 44 w 74"/>
                  <a:gd name="T23" fmla="*/ 1 h 588"/>
                  <a:gd name="T24" fmla="*/ 51 w 74"/>
                  <a:gd name="T25" fmla="*/ 3 h 588"/>
                  <a:gd name="T26" fmla="*/ 58 w 74"/>
                  <a:gd name="T27" fmla="*/ 6 h 588"/>
                  <a:gd name="T28" fmla="*/ 63 w 74"/>
                  <a:gd name="T29" fmla="*/ 11 h 588"/>
                  <a:gd name="T30" fmla="*/ 67 w 74"/>
                  <a:gd name="T31" fmla="*/ 17 h 588"/>
                  <a:gd name="T32" fmla="*/ 71 w 74"/>
                  <a:gd name="T33" fmla="*/ 22 h 588"/>
                  <a:gd name="T34" fmla="*/ 73 w 74"/>
                  <a:gd name="T35" fmla="*/ 29 h 588"/>
                  <a:gd name="T36" fmla="*/ 74 w 74"/>
                  <a:gd name="T37" fmla="*/ 37 h 588"/>
                  <a:gd name="T38" fmla="*/ 74 w 74"/>
                  <a:gd name="T39" fmla="*/ 550 h 588"/>
                  <a:gd name="T40" fmla="*/ 73 w 74"/>
                  <a:gd name="T41" fmla="*/ 558 h 588"/>
                  <a:gd name="T42" fmla="*/ 71 w 74"/>
                  <a:gd name="T43" fmla="*/ 565 h 588"/>
                  <a:gd name="T44" fmla="*/ 67 w 74"/>
                  <a:gd name="T45" fmla="*/ 571 h 588"/>
                  <a:gd name="T46" fmla="*/ 63 w 74"/>
                  <a:gd name="T47" fmla="*/ 576 h 588"/>
                  <a:gd name="T48" fmla="*/ 58 w 74"/>
                  <a:gd name="T49" fmla="*/ 581 h 588"/>
                  <a:gd name="T50" fmla="*/ 51 w 74"/>
                  <a:gd name="T51" fmla="*/ 584 h 588"/>
                  <a:gd name="T52" fmla="*/ 44 w 74"/>
                  <a:gd name="T53" fmla="*/ 587 h 588"/>
                  <a:gd name="T54" fmla="*/ 38 w 74"/>
                  <a:gd name="T55" fmla="*/ 588 h 588"/>
                  <a:gd name="T56" fmla="*/ 38 w 74"/>
                  <a:gd name="T57" fmla="*/ 588 h 588"/>
                  <a:gd name="T58" fmla="*/ 30 w 74"/>
                  <a:gd name="T59" fmla="*/ 587 h 588"/>
                  <a:gd name="T60" fmla="*/ 23 w 74"/>
                  <a:gd name="T61" fmla="*/ 584 h 588"/>
                  <a:gd name="T62" fmla="*/ 16 w 74"/>
                  <a:gd name="T63" fmla="*/ 581 h 588"/>
                  <a:gd name="T64" fmla="*/ 11 w 74"/>
                  <a:gd name="T65" fmla="*/ 576 h 588"/>
                  <a:gd name="T66" fmla="*/ 7 w 74"/>
                  <a:gd name="T67" fmla="*/ 571 h 588"/>
                  <a:gd name="T68" fmla="*/ 3 w 74"/>
                  <a:gd name="T69" fmla="*/ 565 h 588"/>
                  <a:gd name="T70" fmla="*/ 1 w 74"/>
                  <a:gd name="T71" fmla="*/ 558 h 588"/>
                  <a:gd name="T72" fmla="*/ 0 w 74"/>
                  <a:gd name="T73" fmla="*/ 550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588">
                    <a:moveTo>
                      <a:pt x="0" y="550"/>
                    </a:moveTo>
                    <a:lnTo>
                      <a:pt x="0" y="37"/>
                    </a:lnTo>
                    <a:lnTo>
                      <a:pt x="1" y="29"/>
                    </a:lnTo>
                    <a:lnTo>
                      <a:pt x="3" y="22"/>
                    </a:lnTo>
                    <a:lnTo>
                      <a:pt x="7" y="17"/>
                    </a:lnTo>
                    <a:lnTo>
                      <a:pt x="11" y="11"/>
                    </a:lnTo>
                    <a:lnTo>
                      <a:pt x="16" y="6"/>
                    </a:lnTo>
                    <a:lnTo>
                      <a:pt x="23" y="3"/>
                    </a:lnTo>
                    <a:lnTo>
                      <a:pt x="30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4" y="1"/>
                    </a:lnTo>
                    <a:lnTo>
                      <a:pt x="51" y="3"/>
                    </a:lnTo>
                    <a:lnTo>
                      <a:pt x="58" y="6"/>
                    </a:lnTo>
                    <a:lnTo>
                      <a:pt x="63" y="11"/>
                    </a:lnTo>
                    <a:lnTo>
                      <a:pt x="67" y="17"/>
                    </a:lnTo>
                    <a:lnTo>
                      <a:pt x="71" y="22"/>
                    </a:lnTo>
                    <a:lnTo>
                      <a:pt x="73" y="29"/>
                    </a:lnTo>
                    <a:lnTo>
                      <a:pt x="74" y="37"/>
                    </a:lnTo>
                    <a:lnTo>
                      <a:pt x="74" y="550"/>
                    </a:lnTo>
                    <a:lnTo>
                      <a:pt x="73" y="558"/>
                    </a:lnTo>
                    <a:lnTo>
                      <a:pt x="71" y="565"/>
                    </a:lnTo>
                    <a:lnTo>
                      <a:pt x="67" y="571"/>
                    </a:lnTo>
                    <a:lnTo>
                      <a:pt x="63" y="576"/>
                    </a:lnTo>
                    <a:lnTo>
                      <a:pt x="58" y="581"/>
                    </a:lnTo>
                    <a:lnTo>
                      <a:pt x="51" y="584"/>
                    </a:lnTo>
                    <a:lnTo>
                      <a:pt x="44" y="587"/>
                    </a:lnTo>
                    <a:lnTo>
                      <a:pt x="38" y="588"/>
                    </a:lnTo>
                    <a:lnTo>
                      <a:pt x="38" y="588"/>
                    </a:lnTo>
                    <a:lnTo>
                      <a:pt x="30" y="587"/>
                    </a:lnTo>
                    <a:lnTo>
                      <a:pt x="23" y="584"/>
                    </a:lnTo>
                    <a:lnTo>
                      <a:pt x="16" y="581"/>
                    </a:lnTo>
                    <a:lnTo>
                      <a:pt x="11" y="576"/>
                    </a:lnTo>
                    <a:lnTo>
                      <a:pt x="7" y="571"/>
                    </a:lnTo>
                    <a:lnTo>
                      <a:pt x="3" y="565"/>
                    </a:lnTo>
                    <a:lnTo>
                      <a:pt x="1" y="558"/>
                    </a:lnTo>
                    <a:lnTo>
                      <a:pt x="0" y="550"/>
                    </a:lnTo>
                    <a:close/>
                  </a:path>
                </a:pathLst>
              </a:custGeom>
              <a:gradFill flip="none" rotWithShape="1">
                <a:gsLst>
                  <a:gs pos="28744">
                    <a:schemeClr val="bg1">
                      <a:lumMod val="75000"/>
                    </a:schemeClr>
                  </a:gs>
                  <a:gs pos="78000">
                    <a:srgbClr val="060606"/>
                  </a:gs>
                  <a:gs pos="100000">
                    <a:srgbClr val="3C3C3C"/>
                  </a:gs>
                  <a:gs pos="10000">
                    <a:schemeClr val="bg1">
                      <a:lumMod val="50000"/>
                    </a:schemeClr>
                  </a:gs>
                  <a:gs pos="54000">
                    <a:schemeClr val="tx1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8">
                <a:extLst>
                  <a:ext uri="{FF2B5EF4-FFF2-40B4-BE49-F238E27FC236}">
                    <a16:creationId xmlns="" xmlns:a16="http://schemas.microsoft.com/office/drawing/2014/main" id="{EFBE7C85-F585-491E-99E4-43727C198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73" y="1676404"/>
                <a:ext cx="19050" cy="155575"/>
              </a:xfrm>
              <a:custGeom>
                <a:avLst/>
                <a:gdLst>
                  <a:gd name="T0" fmla="*/ 0 w 74"/>
                  <a:gd name="T1" fmla="*/ 551 h 587"/>
                  <a:gd name="T2" fmla="*/ 0 w 74"/>
                  <a:gd name="T3" fmla="*/ 38 h 587"/>
                  <a:gd name="T4" fmla="*/ 1 w 74"/>
                  <a:gd name="T5" fmla="*/ 30 h 587"/>
                  <a:gd name="T6" fmla="*/ 3 w 74"/>
                  <a:gd name="T7" fmla="*/ 23 h 587"/>
                  <a:gd name="T8" fmla="*/ 7 w 74"/>
                  <a:gd name="T9" fmla="*/ 16 h 587"/>
                  <a:gd name="T10" fmla="*/ 11 w 74"/>
                  <a:gd name="T11" fmla="*/ 11 h 587"/>
                  <a:gd name="T12" fmla="*/ 16 w 74"/>
                  <a:gd name="T13" fmla="*/ 7 h 587"/>
                  <a:gd name="T14" fmla="*/ 23 w 74"/>
                  <a:gd name="T15" fmla="*/ 3 h 587"/>
                  <a:gd name="T16" fmla="*/ 30 w 74"/>
                  <a:gd name="T17" fmla="*/ 1 h 587"/>
                  <a:gd name="T18" fmla="*/ 38 w 74"/>
                  <a:gd name="T19" fmla="*/ 0 h 587"/>
                  <a:gd name="T20" fmla="*/ 38 w 74"/>
                  <a:gd name="T21" fmla="*/ 0 h 587"/>
                  <a:gd name="T22" fmla="*/ 44 w 74"/>
                  <a:gd name="T23" fmla="*/ 1 h 587"/>
                  <a:gd name="T24" fmla="*/ 51 w 74"/>
                  <a:gd name="T25" fmla="*/ 3 h 587"/>
                  <a:gd name="T26" fmla="*/ 58 w 74"/>
                  <a:gd name="T27" fmla="*/ 7 h 587"/>
                  <a:gd name="T28" fmla="*/ 63 w 74"/>
                  <a:gd name="T29" fmla="*/ 11 h 587"/>
                  <a:gd name="T30" fmla="*/ 67 w 74"/>
                  <a:gd name="T31" fmla="*/ 16 h 587"/>
                  <a:gd name="T32" fmla="*/ 71 w 74"/>
                  <a:gd name="T33" fmla="*/ 23 h 587"/>
                  <a:gd name="T34" fmla="*/ 73 w 74"/>
                  <a:gd name="T35" fmla="*/ 30 h 587"/>
                  <a:gd name="T36" fmla="*/ 74 w 74"/>
                  <a:gd name="T37" fmla="*/ 38 h 587"/>
                  <a:gd name="T38" fmla="*/ 74 w 74"/>
                  <a:gd name="T39" fmla="*/ 551 h 587"/>
                  <a:gd name="T40" fmla="*/ 73 w 74"/>
                  <a:gd name="T41" fmla="*/ 557 h 587"/>
                  <a:gd name="T42" fmla="*/ 71 w 74"/>
                  <a:gd name="T43" fmla="*/ 564 h 587"/>
                  <a:gd name="T44" fmla="*/ 67 w 74"/>
                  <a:gd name="T45" fmla="*/ 571 h 587"/>
                  <a:gd name="T46" fmla="*/ 63 w 74"/>
                  <a:gd name="T47" fmla="*/ 577 h 587"/>
                  <a:gd name="T48" fmla="*/ 58 w 74"/>
                  <a:gd name="T49" fmla="*/ 581 h 587"/>
                  <a:gd name="T50" fmla="*/ 51 w 74"/>
                  <a:gd name="T51" fmla="*/ 585 h 587"/>
                  <a:gd name="T52" fmla="*/ 44 w 74"/>
                  <a:gd name="T53" fmla="*/ 586 h 587"/>
                  <a:gd name="T54" fmla="*/ 38 w 74"/>
                  <a:gd name="T55" fmla="*/ 587 h 587"/>
                  <a:gd name="T56" fmla="*/ 38 w 74"/>
                  <a:gd name="T57" fmla="*/ 587 h 587"/>
                  <a:gd name="T58" fmla="*/ 30 w 74"/>
                  <a:gd name="T59" fmla="*/ 586 h 587"/>
                  <a:gd name="T60" fmla="*/ 23 w 74"/>
                  <a:gd name="T61" fmla="*/ 585 h 587"/>
                  <a:gd name="T62" fmla="*/ 16 w 74"/>
                  <a:gd name="T63" fmla="*/ 581 h 587"/>
                  <a:gd name="T64" fmla="*/ 11 w 74"/>
                  <a:gd name="T65" fmla="*/ 577 h 587"/>
                  <a:gd name="T66" fmla="*/ 7 w 74"/>
                  <a:gd name="T67" fmla="*/ 571 h 587"/>
                  <a:gd name="T68" fmla="*/ 3 w 74"/>
                  <a:gd name="T69" fmla="*/ 564 h 587"/>
                  <a:gd name="T70" fmla="*/ 1 w 74"/>
                  <a:gd name="T71" fmla="*/ 557 h 587"/>
                  <a:gd name="T72" fmla="*/ 0 w 74"/>
                  <a:gd name="T73" fmla="*/ 551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587">
                    <a:moveTo>
                      <a:pt x="0" y="551"/>
                    </a:moveTo>
                    <a:lnTo>
                      <a:pt x="0" y="38"/>
                    </a:lnTo>
                    <a:lnTo>
                      <a:pt x="1" y="30"/>
                    </a:lnTo>
                    <a:lnTo>
                      <a:pt x="3" y="23"/>
                    </a:lnTo>
                    <a:lnTo>
                      <a:pt x="7" y="16"/>
                    </a:lnTo>
                    <a:lnTo>
                      <a:pt x="11" y="11"/>
                    </a:lnTo>
                    <a:lnTo>
                      <a:pt x="16" y="7"/>
                    </a:lnTo>
                    <a:lnTo>
                      <a:pt x="23" y="3"/>
                    </a:lnTo>
                    <a:lnTo>
                      <a:pt x="30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4" y="1"/>
                    </a:lnTo>
                    <a:lnTo>
                      <a:pt x="51" y="3"/>
                    </a:lnTo>
                    <a:lnTo>
                      <a:pt x="58" y="7"/>
                    </a:lnTo>
                    <a:lnTo>
                      <a:pt x="63" y="11"/>
                    </a:lnTo>
                    <a:lnTo>
                      <a:pt x="67" y="16"/>
                    </a:lnTo>
                    <a:lnTo>
                      <a:pt x="71" y="23"/>
                    </a:lnTo>
                    <a:lnTo>
                      <a:pt x="73" y="30"/>
                    </a:lnTo>
                    <a:lnTo>
                      <a:pt x="74" y="38"/>
                    </a:lnTo>
                    <a:lnTo>
                      <a:pt x="74" y="551"/>
                    </a:lnTo>
                    <a:lnTo>
                      <a:pt x="73" y="557"/>
                    </a:lnTo>
                    <a:lnTo>
                      <a:pt x="71" y="564"/>
                    </a:lnTo>
                    <a:lnTo>
                      <a:pt x="67" y="571"/>
                    </a:lnTo>
                    <a:lnTo>
                      <a:pt x="63" y="577"/>
                    </a:lnTo>
                    <a:lnTo>
                      <a:pt x="58" y="581"/>
                    </a:lnTo>
                    <a:lnTo>
                      <a:pt x="51" y="585"/>
                    </a:lnTo>
                    <a:lnTo>
                      <a:pt x="44" y="586"/>
                    </a:lnTo>
                    <a:lnTo>
                      <a:pt x="38" y="587"/>
                    </a:lnTo>
                    <a:lnTo>
                      <a:pt x="38" y="587"/>
                    </a:lnTo>
                    <a:lnTo>
                      <a:pt x="30" y="586"/>
                    </a:lnTo>
                    <a:lnTo>
                      <a:pt x="23" y="585"/>
                    </a:lnTo>
                    <a:lnTo>
                      <a:pt x="16" y="581"/>
                    </a:lnTo>
                    <a:lnTo>
                      <a:pt x="11" y="577"/>
                    </a:lnTo>
                    <a:lnTo>
                      <a:pt x="7" y="571"/>
                    </a:lnTo>
                    <a:lnTo>
                      <a:pt x="3" y="564"/>
                    </a:lnTo>
                    <a:lnTo>
                      <a:pt x="1" y="557"/>
                    </a:lnTo>
                    <a:lnTo>
                      <a:pt x="0" y="551"/>
                    </a:lnTo>
                    <a:close/>
                  </a:path>
                </a:pathLst>
              </a:custGeom>
              <a:gradFill flip="none" rotWithShape="1">
                <a:gsLst>
                  <a:gs pos="28744">
                    <a:schemeClr val="bg1">
                      <a:lumMod val="75000"/>
                    </a:schemeClr>
                  </a:gs>
                  <a:gs pos="78000">
                    <a:srgbClr val="060606"/>
                  </a:gs>
                  <a:gs pos="100000">
                    <a:srgbClr val="3C3C3C"/>
                  </a:gs>
                  <a:gs pos="10000">
                    <a:schemeClr val="bg1">
                      <a:lumMod val="50000"/>
                    </a:schemeClr>
                  </a:gs>
                  <a:gs pos="54000">
                    <a:schemeClr val="tx1"/>
                  </a:gs>
                </a:gsLst>
                <a:lin ang="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Rectangle 9">
                <a:extLst>
                  <a:ext uri="{FF2B5EF4-FFF2-40B4-BE49-F238E27FC236}">
                    <a16:creationId xmlns="" xmlns:a16="http://schemas.microsoft.com/office/drawing/2014/main" id="{2E4C2BB8-F789-49D6-8301-31F55FCC4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965" y="822328"/>
                <a:ext cx="20638" cy="214313"/>
              </a:xfrm>
              <a:prstGeom prst="rect">
                <a:avLst/>
              </a:prstGeom>
              <a:gradFill flip="none" rotWithShape="1">
                <a:gsLst>
                  <a:gs pos="78000">
                    <a:schemeClr val="tx1">
                      <a:lumMod val="75000"/>
                      <a:lumOff val="25000"/>
                    </a:schemeClr>
                  </a:gs>
                  <a:gs pos="100000">
                    <a:srgbClr val="3C3C3C"/>
                  </a:gs>
                  <a:gs pos="0">
                    <a:schemeClr val="tx1">
                      <a:lumMod val="75000"/>
                      <a:lumOff val="25000"/>
                    </a:schemeClr>
                  </a:gs>
                  <a:gs pos="13000">
                    <a:schemeClr val="tx1">
                      <a:lumMod val="85000"/>
                      <a:lumOff val="15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Rectangle 10">
                <a:extLst>
                  <a:ext uri="{FF2B5EF4-FFF2-40B4-BE49-F238E27FC236}">
                    <a16:creationId xmlns="" xmlns:a16="http://schemas.microsoft.com/office/drawing/2014/main" id="{7462DDB6-B8A9-4C34-823F-1CB92AD2A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960" y="1276353"/>
                <a:ext cx="20638" cy="165101"/>
              </a:xfrm>
              <a:prstGeom prst="rect">
                <a:avLst/>
              </a:prstGeom>
              <a:gradFill flip="none" rotWithShape="1">
                <a:gsLst>
                  <a:gs pos="78000">
                    <a:schemeClr val="tx1">
                      <a:lumMod val="75000"/>
                      <a:lumOff val="25000"/>
                    </a:schemeClr>
                  </a:gs>
                  <a:gs pos="100000">
                    <a:srgbClr val="3C3C3C"/>
                  </a:gs>
                  <a:gs pos="0">
                    <a:schemeClr val="tx1">
                      <a:lumMod val="75000"/>
                      <a:lumOff val="25000"/>
                    </a:schemeClr>
                  </a:gs>
                  <a:gs pos="13000">
                    <a:schemeClr val="tx1">
                      <a:lumMod val="85000"/>
                      <a:lumOff val="15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Rectangle 11">
                <a:extLst>
                  <a:ext uri="{FF2B5EF4-FFF2-40B4-BE49-F238E27FC236}">
                    <a16:creationId xmlns="" xmlns:a16="http://schemas.microsoft.com/office/drawing/2014/main" id="{ED1D8BC8-A80C-4C02-B7B0-15FC2E22F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925" y="1670049"/>
                <a:ext cx="20638" cy="166689"/>
              </a:xfrm>
              <a:prstGeom prst="rect">
                <a:avLst/>
              </a:prstGeom>
              <a:gradFill flip="none" rotWithShape="1">
                <a:gsLst>
                  <a:gs pos="78000">
                    <a:schemeClr val="tx1">
                      <a:lumMod val="75000"/>
                      <a:lumOff val="25000"/>
                    </a:schemeClr>
                  </a:gs>
                  <a:gs pos="100000">
                    <a:srgbClr val="3C3C3C"/>
                  </a:gs>
                  <a:gs pos="0">
                    <a:schemeClr val="tx1">
                      <a:lumMod val="75000"/>
                      <a:lumOff val="25000"/>
                    </a:schemeClr>
                  </a:gs>
                  <a:gs pos="13000">
                    <a:schemeClr val="tx1">
                      <a:lumMod val="85000"/>
                      <a:lumOff val="15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3" name="Freeform 14">
              <a:extLst>
                <a:ext uri="{FF2B5EF4-FFF2-40B4-BE49-F238E27FC236}">
                  <a16:creationId xmlns="" xmlns:a16="http://schemas.microsoft.com/office/drawing/2014/main" id="{1B01CD0E-1DF5-48A5-8F63-B3B57A122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418" y="1466220"/>
              <a:ext cx="1938738" cy="4119988"/>
            </a:xfrm>
            <a:custGeom>
              <a:avLst/>
              <a:gdLst>
                <a:gd name="T0" fmla="*/ 7316 w 8536"/>
                <a:gd name="T1" fmla="*/ 1 h 18144"/>
                <a:gd name="T2" fmla="*/ 7508 w 8536"/>
                <a:gd name="T3" fmla="*/ 26 h 18144"/>
                <a:gd name="T4" fmla="*/ 7691 w 8536"/>
                <a:gd name="T5" fmla="*/ 77 h 18144"/>
                <a:gd name="T6" fmla="*/ 7862 w 8536"/>
                <a:gd name="T7" fmla="*/ 155 h 18144"/>
                <a:gd name="T8" fmla="*/ 8018 w 8536"/>
                <a:gd name="T9" fmla="*/ 255 h 18144"/>
                <a:gd name="T10" fmla="*/ 8158 w 8536"/>
                <a:gd name="T11" fmla="*/ 377 h 18144"/>
                <a:gd name="T12" fmla="*/ 8279 w 8536"/>
                <a:gd name="T13" fmla="*/ 517 h 18144"/>
                <a:gd name="T14" fmla="*/ 8380 w 8536"/>
                <a:gd name="T15" fmla="*/ 674 h 18144"/>
                <a:gd name="T16" fmla="*/ 8457 w 8536"/>
                <a:gd name="T17" fmla="*/ 845 h 18144"/>
                <a:gd name="T18" fmla="*/ 8510 w 8536"/>
                <a:gd name="T19" fmla="*/ 1027 h 18144"/>
                <a:gd name="T20" fmla="*/ 8535 w 8536"/>
                <a:gd name="T21" fmla="*/ 1218 h 18144"/>
                <a:gd name="T22" fmla="*/ 8535 w 8536"/>
                <a:gd name="T23" fmla="*/ 16924 h 18144"/>
                <a:gd name="T24" fmla="*/ 8510 w 8536"/>
                <a:gd name="T25" fmla="*/ 17117 h 18144"/>
                <a:gd name="T26" fmla="*/ 8457 w 8536"/>
                <a:gd name="T27" fmla="*/ 17299 h 18144"/>
                <a:gd name="T28" fmla="*/ 8380 w 8536"/>
                <a:gd name="T29" fmla="*/ 17470 h 18144"/>
                <a:gd name="T30" fmla="*/ 8279 w 8536"/>
                <a:gd name="T31" fmla="*/ 17626 h 18144"/>
                <a:gd name="T32" fmla="*/ 8158 w 8536"/>
                <a:gd name="T33" fmla="*/ 17767 h 18144"/>
                <a:gd name="T34" fmla="*/ 8018 w 8536"/>
                <a:gd name="T35" fmla="*/ 17888 h 18144"/>
                <a:gd name="T36" fmla="*/ 7862 w 8536"/>
                <a:gd name="T37" fmla="*/ 17988 h 18144"/>
                <a:gd name="T38" fmla="*/ 7691 w 8536"/>
                <a:gd name="T39" fmla="*/ 18065 h 18144"/>
                <a:gd name="T40" fmla="*/ 7508 w 8536"/>
                <a:gd name="T41" fmla="*/ 18118 h 18144"/>
                <a:gd name="T42" fmla="*/ 7316 w 8536"/>
                <a:gd name="T43" fmla="*/ 18143 h 18144"/>
                <a:gd name="T44" fmla="*/ 1220 w 8536"/>
                <a:gd name="T45" fmla="*/ 18143 h 18144"/>
                <a:gd name="T46" fmla="*/ 1027 w 8536"/>
                <a:gd name="T47" fmla="*/ 18118 h 18144"/>
                <a:gd name="T48" fmla="*/ 845 w 8536"/>
                <a:gd name="T49" fmla="*/ 18065 h 18144"/>
                <a:gd name="T50" fmla="*/ 674 w 8536"/>
                <a:gd name="T51" fmla="*/ 17988 h 18144"/>
                <a:gd name="T52" fmla="*/ 518 w 8536"/>
                <a:gd name="T53" fmla="*/ 17888 h 18144"/>
                <a:gd name="T54" fmla="*/ 377 w 8536"/>
                <a:gd name="T55" fmla="*/ 17767 h 18144"/>
                <a:gd name="T56" fmla="*/ 256 w 8536"/>
                <a:gd name="T57" fmla="*/ 17626 h 18144"/>
                <a:gd name="T58" fmla="*/ 156 w 8536"/>
                <a:gd name="T59" fmla="*/ 17470 h 18144"/>
                <a:gd name="T60" fmla="*/ 78 w 8536"/>
                <a:gd name="T61" fmla="*/ 17299 h 18144"/>
                <a:gd name="T62" fmla="*/ 26 w 8536"/>
                <a:gd name="T63" fmla="*/ 17117 h 18144"/>
                <a:gd name="T64" fmla="*/ 2 w 8536"/>
                <a:gd name="T65" fmla="*/ 16924 h 18144"/>
                <a:gd name="T66" fmla="*/ 2 w 8536"/>
                <a:gd name="T67" fmla="*/ 1218 h 18144"/>
                <a:gd name="T68" fmla="*/ 26 w 8536"/>
                <a:gd name="T69" fmla="*/ 1027 h 18144"/>
                <a:gd name="T70" fmla="*/ 78 w 8536"/>
                <a:gd name="T71" fmla="*/ 845 h 18144"/>
                <a:gd name="T72" fmla="*/ 156 w 8536"/>
                <a:gd name="T73" fmla="*/ 674 h 18144"/>
                <a:gd name="T74" fmla="*/ 256 w 8536"/>
                <a:gd name="T75" fmla="*/ 517 h 18144"/>
                <a:gd name="T76" fmla="*/ 377 w 8536"/>
                <a:gd name="T77" fmla="*/ 377 h 18144"/>
                <a:gd name="T78" fmla="*/ 518 w 8536"/>
                <a:gd name="T79" fmla="*/ 255 h 18144"/>
                <a:gd name="T80" fmla="*/ 674 w 8536"/>
                <a:gd name="T81" fmla="*/ 155 h 18144"/>
                <a:gd name="T82" fmla="*/ 845 w 8536"/>
                <a:gd name="T83" fmla="*/ 77 h 18144"/>
                <a:gd name="T84" fmla="*/ 1027 w 8536"/>
                <a:gd name="T85" fmla="*/ 26 h 18144"/>
                <a:gd name="T86" fmla="*/ 1220 w 8536"/>
                <a:gd name="T87" fmla="*/ 1 h 18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536" h="18144">
                  <a:moveTo>
                    <a:pt x="1286" y="0"/>
                  </a:moveTo>
                  <a:lnTo>
                    <a:pt x="7249" y="0"/>
                  </a:lnTo>
                  <a:lnTo>
                    <a:pt x="7316" y="1"/>
                  </a:lnTo>
                  <a:lnTo>
                    <a:pt x="7381" y="5"/>
                  </a:lnTo>
                  <a:lnTo>
                    <a:pt x="7446" y="15"/>
                  </a:lnTo>
                  <a:lnTo>
                    <a:pt x="7508" y="26"/>
                  </a:lnTo>
                  <a:lnTo>
                    <a:pt x="7570" y="40"/>
                  </a:lnTo>
                  <a:lnTo>
                    <a:pt x="7632" y="58"/>
                  </a:lnTo>
                  <a:lnTo>
                    <a:pt x="7691" y="77"/>
                  </a:lnTo>
                  <a:lnTo>
                    <a:pt x="7749" y="101"/>
                  </a:lnTo>
                  <a:lnTo>
                    <a:pt x="7806" y="126"/>
                  </a:lnTo>
                  <a:lnTo>
                    <a:pt x="7862" y="155"/>
                  </a:lnTo>
                  <a:lnTo>
                    <a:pt x="7916" y="186"/>
                  </a:lnTo>
                  <a:lnTo>
                    <a:pt x="7968" y="220"/>
                  </a:lnTo>
                  <a:lnTo>
                    <a:pt x="8018" y="255"/>
                  </a:lnTo>
                  <a:lnTo>
                    <a:pt x="8067" y="294"/>
                  </a:lnTo>
                  <a:lnTo>
                    <a:pt x="8114" y="334"/>
                  </a:lnTo>
                  <a:lnTo>
                    <a:pt x="8158" y="377"/>
                  </a:lnTo>
                  <a:lnTo>
                    <a:pt x="8201" y="422"/>
                  </a:lnTo>
                  <a:lnTo>
                    <a:pt x="8242" y="468"/>
                  </a:lnTo>
                  <a:lnTo>
                    <a:pt x="8279" y="517"/>
                  </a:lnTo>
                  <a:lnTo>
                    <a:pt x="8316" y="567"/>
                  </a:lnTo>
                  <a:lnTo>
                    <a:pt x="8349" y="620"/>
                  </a:lnTo>
                  <a:lnTo>
                    <a:pt x="8380" y="674"/>
                  </a:lnTo>
                  <a:lnTo>
                    <a:pt x="8408" y="728"/>
                  </a:lnTo>
                  <a:lnTo>
                    <a:pt x="8434" y="785"/>
                  </a:lnTo>
                  <a:lnTo>
                    <a:pt x="8457" y="845"/>
                  </a:lnTo>
                  <a:lnTo>
                    <a:pt x="8478" y="904"/>
                  </a:lnTo>
                  <a:lnTo>
                    <a:pt x="8495" y="964"/>
                  </a:lnTo>
                  <a:lnTo>
                    <a:pt x="8510" y="1027"/>
                  </a:lnTo>
                  <a:lnTo>
                    <a:pt x="8521" y="1090"/>
                  </a:lnTo>
                  <a:lnTo>
                    <a:pt x="8529" y="1153"/>
                  </a:lnTo>
                  <a:lnTo>
                    <a:pt x="8535" y="1218"/>
                  </a:lnTo>
                  <a:lnTo>
                    <a:pt x="8536" y="1285"/>
                  </a:lnTo>
                  <a:lnTo>
                    <a:pt x="8536" y="16858"/>
                  </a:lnTo>
                  <a:lnTo>
                    <a:pt x="8535" y="16924"/>
                  </a:lnTo>
                  <a:lnTo>
                    <a:pt x="8529" y="16989"/>
                  </a:lnTo>
                  <a:lnTo>
                    <a:pt x="8521" y="17054"/>
                  </a:lnTo>
                  <a:lnTo>
                    <a:pt x="8510" y="17117"/>
                  </a:lnTo>
                  <a:lnTo>
                    <a:pt x="8495" y="17178"/>
                  </a:lnTo>
                  <a:lnTo>
                    <a:pt x="8478" y="17240"/>
                  </a:lnTo>
                  <a:lnTo>
                    <a:pt x="8457" y="17299"/>
                  </a:lnTo>
                  <a:lnTo>
                    <a:pt x="8434" y="17357"/>
                  </a:lnTo>
                  <a:lnTo>
                    <a:pt x="8408" y="17414"/>
                  </a:lnTo>
                  <a:lnTo>
                    <a:pt x="8380" y="17470"/>
                  </a:lnTo>
                  <a:lnTo>
                    <a:pt x="8349" y="17524"/>
                  </a:lnTo>
                  <a:lnTo>
                    <a:pt x="8316" y="17576"/>
                  </a:lnTo>
                  <a:lnTo>
                    <a:pt x="8279" y="17626"/>
                  </a:lnTo>
                  <a:lnTo>
                    <a:pt x="8242" y="17675"/>
                  </a:lnTo>
                  <a:lnTo>
                    <a:pt x="8201" y="17722"/>
                  </a:lnTo>
                  <a:lnTo>
                    <a:pt x="8158" y="17767"/>
                  </a:lnTo>
                  <a:lnTo>
                    <a:pt x="8114" y="17809"/>
                  </a:lnTo>
                  <a:lnTo>
                    <a:pt x="8067" y="17850"/>
                  </a:lnTo>
                  <a:lnTo>
                    <a:pt x="8018" y="17888"/>
                  </a:lnTo>
                  <a:lnTo>
                    <a:pt x="7968" y="17924"/>
                  </a:lnTo>
                  <a:lnTo>
                    <a:pt x="7916" y="17957"/>
                  </a:lnTo>
                  <a:lnTo>
                    <a:pt x="7862" y="17988"/>
                  </a:lnTo>
                  <a:lnTo>
                    <a:pt x="7806" y="18016"/>
                  </a:lnTo>
                  <a:lnTo>
                    <a:pt x="7749" y="18043"/>
                  </a:lnTo>
                  <a:lnTo>
                    <a:pt x="7691" y="18065"/>
                  </a:lnTo>
                  <a:lnTo>
                    <a:pt x="7632" y="18086"/>
                  </a:lnTo>
                  <a:lnTo>
                    <a:pt x="7570" y="18103"/>
                  </a:lnTo>
                  <a:lnTo>
                    <a:pt x="7508" y="18118"/>
                  </a:lnTo>
                  <a:lnTo>
                    <a:pt x="7446" y="18129"/>
                  </a:lnTo>
                  <a:lnTo>
                    <a:pt x="7381" y="18137"/>
                  </a:lnTo>
                  <a:lnTo>
                    <a:pt x="7316" y="18143"/>
                  </a:lnTo>
                  <a:lnTo>
                    <a:pt x="7249" y="18144"/>
                  </a:lnTo>
                  <a:lnTo>
                    <a:pt x="1286" y="18144"/>
                  </a:lnTo>
                  <a:lnTo>
                    <a:pt x="1220" y="18143"/>
                  </a:lnTo>
                  <a:lnTo>
                    <a:pt x="1155" y="18137"/>
                  </a:lnTo>
                  <a:lnTo>
                    <a:pt x="1091" y="18129"/>
                  </a:lnTo>
                  <a:lnTo>
                    <a:pt x="1027" y="18118"/>
                  </a:lnTo>
                  <a:lnTo>
                    <a:pt x="966" y="18103"/>
                  </a:lnTo>
                  <a:lnTo>
                    <a:pt x="904" y="18086"/>
                  </a:lnTo>
                  <a:lnTo>
                    <a:pt x="845" y="18065"/>
                  </a:lnTo>
                  <a:lnTo>
                    <a:pt x="787" y="18043"/>
                  </a:lnTo>
                  <a:lnTo>
                    <a:pt x="730" y="18016"/>
                  </a:lnTo>
                  <a:lnTo>
                    <a:pt x="674" y="17988"/>
                  </a:lnTo>
                  <a:lnTo>
                    <a:pt x="620" y="17957"/>
                  </a:lnTo>
                  <a:lnTo>
                    <a:pt x="569" y="17924"/>
                  </a:lnTo>
                  <a:lnTo>
                    <a:pt x="518" y="17888"/>
                  </a:lnTo>
                  <a:lnTo>
                    <a:pt x="470" y="17850"/>
                  </a:lnTo>
                  <a:lnTo>
                    <a:pt x="423" y="17809"/>
                  </a:lnTo>
                  <a:lnTo>
                    <a:pt x="377" y="17767"/>
                  </a:lnTo>
                  <a:lnTo>
                    <a:pt x="335" y="17722"/>
                  </a:lnTo>
                  <a:lnTo>
                    <a:pt x="295" y="17675"/>
                  </a:lnTo>
                  <a:lnTo>
                    <a:pt x="256" y="17626"/>
                  </a:lnTo>
                  <a:lnTo>
                    <a:pt x="221" y="17576"/>
                  </a:lnTo>
                  <a:lnTo>
                    <a:pt x="187" y="17524"/>
                  </a:lnTo>
                  <a:lnTo>
                    <a:pt x="156" y="17470"/>
                  </a:lnTo>
                  <a:lnTo>
                    <a:pt x="128" y="17414"/>
                  </a:lnTo>
                  <a:lnTo>
                    <a:pt x="101" y="17357"/>
                  </a:lnTo>
                  <a:lnTo>
                    <a:pt x="78" y="17299"/>
                  </a:lnTo>
                  <a:lnTo>
                    <a:pt x="58" y="17240"/>
                  </a:lnTo>
                  <a:lnTo>
                    <a:pt x="41" y="17178"/>
                  </a:lnTo>
                  <a:lnTo>
                    <a:pt x="26" y="17117"/>
                  </a:lnTo>
                  <a:lnTo>
                    <a:pt x="15" y="17054"/>
                  </a:lnTo>
                  <a:lnTo>
                    <a:pt x="7" y="16989"/>
                  </a:lnTo>
                  <a:lnTo>
                    <a:pt x="2" y="16924"/>
                  </a:lnTo>
                  <a:lnTo>
                    <a:pt x="0" y="16858"/>
                  </a:lnTo>
                  <a:lnTo>
                    <a:pt x="0" y="1285"/>
                  </a:lnTo>
                  <a:lnTo>
                    <a:pt x="2" y="1218"/>
                  </a:lnTo>
                  <a:lnTo>
                    <a:pt x="7" y="1153"/>
                  </a:lnTo>
                  <a:lnTo>
                    <a:pt x="15" y="1090"/>
                  </a:lnTo>
                  <a:lnTo>
                    <a:pt x="26" y="1027"/>
                  </a:lnTo>
                  <a:lnTo>
                    <a:pt x="41" y="964"/>
                  </a:lnTo>
                  <a:lnTo>
                    <a:pt x="58" y="904"/>
                  </a:lnTo>
                  <a:lnTo>
                    <a:pt x="78" y="845"/>
                  </a:lnTo>
                  <a:lnTo>
                    <a:pt x="101" y="785"/>
                  </a:lnTo>
                  <a:lnTo>
                    <a:pt x="128" y="728"/>
                  </a:lnTo>
                  <a:lnTo>
                    <a:pt x="156" y="674"/>
                  </a:lnTo>
                  <a:lnTo>
                    <a:pt x="187" y="620"/>
                  </a:lnTo>
                  <a:lnTo>
                    <a:pt x="221" y="567"/>
                  </a:lnTo>
                  <a:lnTo>
                    <a:pt x="256" y="517"/>
                  </a:lnTo>
                  <a:lnTo>
                    <a:pt x="295" y="468"/>
                  </a:lnTo>
                  <a:lnTo>
                    <a:pt x="335" y="422"/>
                  </a:lnTo>
                  <a:lnTo>
                    <a:pt x="377" y="377"/>
                  </a:lnTo>
                  <a:lnTo>
                    <a:pt x="423" y="334"/>
                  </a:lnTo>
                  <a:lnTo>
                    <a:pt x="470" y="294"/>
                  </a:lnTo>
                  <a:lnTo>
                    <a:pt x="518" y="255"/>
                  </a:lnTo>
                  <a:lnTo>
                    <a:pt x="569" y="220"/>
                  </a:lnTo>
                  <a:lnTo>
                    <a:pt x="620" y="186"/>
                  </a:lnTo>
                  <a:lnTo>
                    <a:pt x="674" y="155"/>
                  </a:lnTo>
                  <a:lnTo>
                    <a:pt x="730" y="126"/>
                  </a:lnTo>
                  <a:lnTo>
                    <a:pt x="787" y="101"/>
                  </a:lnTo>
                  <a:lnTo>
                    <a:pt x="845" y="77"/>
                  </a:lnTo>
                  <a:lnTo>
                    <a:pt x="904" y="58"/>
                  </a:lnTo>
                  <a:lnTo>
                    <a:pt x="966" y="40"/>
                  </a:lnTo>
                  <a:lnTo>
                    <a:pt x="1027" y="26"/>
                  </a:lnTo>
                  <a:lnTo>
                    <a:pt x="1091" y="15"/>
                  </a:lnTo>
                  <a:lnTo>
                    <a:pt x="1155" y="5"/>
                  </a:lnTo>
                  <a:lnTo>
                    <a:pt x="1220" y="1"/>
                  </a:lnTo>
                  <a:lnTo>
                    <a:pt x="1286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5">
              <a:extLst>
                <a:ext uri="{FF2B5EF4-FFF2-40B4-BE49-F238E27FC236}">
                  <a16:creationId xmlns="" xmlns:a16="http://schemas.microsoft.com/office/drawing/2014/main" id="{13E7343F-DF85-4F85-AF4D-C70A2C78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492" y="1485294"/>
              <a:ext cx="1900590" cy="4081840"/>
            </a:xfrm>
            <a:custGeom>
              <a:avLst/>
              <a:gdLst>
                <a:gd name="T0" fmla="*/ 7245 w 8370"/>
                <a:gd name="T1" fmla="*/ 2 h 17971"/>
                <a:gd name="T2" fmla="*/ 7422 w 8370"/>
                <a:gd name="T3" fmla="*/ 24 h 17971"/>
                <a:gd name="T4" fmla="*/ 7591 w 8370"/>
                <a:gd name="T5" fmla="*/ 72 h 17971"/>
                <a:gd name="T6" fmla="*/ 7748 w 8370"/>
                <a:gd name="T7" fmla="*/ 143 h 17971"/>
                <a:gd name="T8" fmla="*/ 7892 w 8370"/>
                <a:gd name="T9" fmla="*/ 236 h 17971"/>
                <a:gd name="T10" fmla="*/ 8022 w 8370"/>
                <a:gd name="T11" fmla="*/ 348 h 17971"/>
                <a:gd name="T12" fmla="*/ 8134 w 8370"/>
                <a:gd name="T13" fmla="*/ 477 h 17971"/>
                <a:gd name="T14" fmla="*/ 8226 w 8370"/>
                <a:gd name="T15" fmla="*/ 622 h 17971"/>
                <a:gd name="T16" fmla="*/ 8298 w 8370"/>
                <a:gd name="T17" fmla="*/ 779 h 17971"/>
                <a:gd name="T18" fmla="*/ 8346 w 8370"/>
                <a:gd name="T19" fmla="*/ 947 h 17971"/>
                <a:gd name="T20" fmla="*/ 8369 w 8370"/>
                <a:gd name="T21" fmla="*/ 1124 h 17971"/>
                <a:gd name="T22" fmla="*/ 8369 w 8370"/>
                <a:gd name="T23" fmla="*/ 16847 h 17971"/>
                <a:gd name="T24" fmla="*/ 8346 w 8370"/>
                <a:gd name="T25" fmla="*/ 17024 h 17971"/>
                <a:gd name="T26" fmla="*/ 8298 w 8370"/>
                <a:gd name="T27" fmla="*/ 17193 h 17971"/>
                <a:gd name="T28" fmla="*/ 8226 w 8370"/>
                <a:gd name="T29" fmla="*/ 17350 h 17971"/>
                <a:gd name="T30" fmla="*/ 8134 w 8370"/>
                <a:gd name="T31" fmla="*/ 17494 h 17971"/>
                <a:gd name="T32" fmla="*/ 8022 w 8370"/>
                <a:gd name="T33" fmla="*/ 17624 h 17971"/>
                <a:gd name="T34" fmla="*/ 7892 w 8370"/>
                <a:gd name="T35" fmla="*/ 17735 h 17971"/>
                <a:gd name="T36" fmla="*/ 7748 w 8370"/>
                <a:gd name="T37" fmla="*/ 17828 h 17971"/>
                <a:gd name="T38" fmla="*/ 7591 w 8370"/>
                <a:gd name="T39" fmla="*/ 17900 h 17971"/>
                <a:gd name="T40" fmla="*/ 7422 w 8370"/>
                <a:gd name="T41" fmla="*/ 17947 h 17971"/>
                <a:gd name="T42" fmla="*/ 7245 w 8370"/>
                <a:gd name="T43" fmla="*/ 17970 h 17971"/>
                <a:gd name="T44" fmla="*/ 1125 w 8370"/>
                <a:gd name="T45" fmla="*/ 17970 h 17971"/>
                <a:gd name="T46" fmla="*/ 948 w 8370"/>
                <a:gd name="T47" fmla="*/ 17947 h 17971"/>
                <a:gd name="T48" fmla="*/ 779 w 8370"/>
                <a:gd name="T49" fmla="*/ 17900 h 17971"/>
                <a:gd name="T50" fmla="*/ 622 w 8370"/>
                <a:gd name="T51" fmla="*/ 17828 h 17971"/>
                <a:gd name="T52" fmla="*/ 478 w 8370"/>
                <a:gd name="T53" fmla="*/ 17735 h 17971"/>
                <a:gd name="T54" fmla="*/ 349 w 8370"/>
                <a:gd name="T55" fmla="*/ 17624 h 17971"/>
                <a:gd name="T56" fmla="*/ 236 w 8370"/>
                <a:gd name="T57" fmla="*/ 17494 h 17971"/>
                <a:gd name="T58" fmla="*/ 144 w 8370"/>
                <a:gd name="T59" fmla="*/ 17350 h 17971"/>
                <a:gd name="T60" fmla="*/ 73 w 8370"/>
                <a:gd name="T61" fmla="*/ 17193 h 17971"/>
                <a:gd name="T62" fmla="*/ 24 w 8370"/>
                <a:gd name="T63" fmla="*/ 17024 h 17971"/>
                <a:gd name="T64" fmla="*/ 2 w 8370"/>
                <a:gd name="T65" fmla="*/ 16847 h 17971"/>
                <a:gd name="T66" fmla="*/ 2 w 8370"/>
                <a:gd name="T67" fmla="*/ 1124 h 17971"/>
                <a:gd name="T68" fmla="*/ 24 w 8370"/>
                <a:gd name="T69" fmla="*/ 947 h 17971"/>
                <a:gd name="T70" fmla="*/ 73 w 8370"/>
                <a:gd name="T71" fmla="*/ 779 h 17971"/>
                <a:gd name="T72" fmla="*/ 144 w 8370"/>
                <a:gd name="T73" fmla="*/ 622 h 17971"/>
                <a:gd name="T74" fmla="*/ 236 w 8370"/>
                <a:gd name="T75" fmla="*/ 477 h 17971"/>
                <a:gd name="T76" fmla="*/ 349 w 8370"/>
                <a:gd name="T77" fmla="*/ 348 h 17971"/>
                <a:gd name="T78" fmla="*/ 478 w 8370"/>
                <a:gd name="T79" fmla="*/ 236 h 17971"/>
                <a:gd name="T80" fmla="*/ 622 w 8370"/>
                <a:gd name="T81" fmla="*/ 143 h 17971"/>
                <a:gd name="T82" fmla="*/ 779 w 8370"/>
                <a:gd name="T83" fmla="*/ 72 h 17971"/>
                <a:gd name="T84" fmla="*/ 948 w 8370"/>
                <a:gd name="T85" fmla="*/ 24 h 17971"/>
                <a:gd name="T86" fmla="*/ 1125 w 8370"/>
                <a:gd name="T87" fmla="*/ 2 h 17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70" h="17971">
                  <a:moveTo>
                    <a:pt x="1186" y="0"/>
                  </a:moveTo>
                  <a:lnTo>
                    <a:pt x="7184" y="0"/>
                  </a:lnTo>
                  <a:lnTo>
                    <a:pt x="7245" y="2"/>
                  </a:lnTo>
                  <a:lnTo>
                    <a:pt x="7304" y="6"/>
                  </a:lnTo>
                  <a:lnTo>
                    <a:pt x="7364" y="14"/>
                  </a:lnTo>
                  <a:lnTo>
                    <a:pt x="7422" y="24"/>
                  </a:lnTo>
                  <a:lnTo>
                    <a:pt x="7480" y="37"/>
                  </a:lnTo>
                  <a:lnTo>
                    <a:pt x="7536" y="53"/>
                  </a:lnTo>
                  <a:lnTo>
                    <a:pt x="7591" y="72"/>
                  </a:lnTo>
                  <a:lnTo>
                    <a:pt x="7644" y="94"/>
                  </a:lnTo>
                  <a:lnTo>
                    <a:pt x="7697" y="117"/>
                  </a:lnTo>
                  <a:lnTo>
                    <a:pt x="7748" y="143"/>
                  </a:lnTo>
                  <a:lnTo>
                    <a:pt x="7798" y="173"/>
                  </a:lnTo>
                  <a:lnTo>
                    <a:pt x="7846" y="203"/>
                  </a:lnTo>
                  <a:lnTo>
                    <a:pt x="7892" y="236"/>
                  </a:lnTo>
                  <a:lnTo>
                    <a:pt x="7937" y="272"/>
                  </a:lnTo>
                  <a:lnTo>
                    <a:pt x="7981" y="308"/>
                  </a:lnTo>
                  <a:lnTo>
                    <a:pt x="8022" y="348"/>
                  </a:lnTo>
                  <a:lnTo>
                    <a:pt x="8061" y="389"/>
                  </a:lnTo>
                  <a:lnTo>
                    <a:pt x="8098" y="432"/>
                  </a:lnTo>
                  <a:lnTo>
                    <a:pt x="8134" y="477"/>
                  </a:lnTo>
                  <a:lnTo>
                    <a:pt x="8167" y="524"/>
                  </a:lnTo>
                  <a:lnTo>
                    <a:pt x="8198" y="572"/>
                  </a:lnTo>
                  <a:lnTo>
                    <a:pt x="8226" y="622"/>
                  </a:lnTo>
                  <a:lnTo>
                    <a:pt x="8252" y="673"/>
                  </a:lnTo>
                  <a:lnTo>
                    <a:pt x="8276" y="725"/>
                  </a:lnTo>
                  <a:lnTo>
                    <a:pt x="8298" y="779"/>
                  </a:lnTo>
                  <a:lnTo>
                    <a:pt x="8316" y="834"/>
                  </a:lnTo>
                  <a:lnTo>
                    <a:pt x="8332" y="890"/>
                  </a:lnTo>
                  <a:lnTo>
                    <a:pt x="8346" y="947"/>
                  </a:lnTo>
                  <a:lnTo>
                    <a:pt x="8356" y="1005"/>
                  </a:lnTo>
                  <a:lnTo>
                    <a:pt x="8364" y="1064"/>
                  </a:lnTo>
                  <a:lnTo>
                    <a:pt x="8369" y="1124"/>
                  </a:lnTo>
                  <a:lnTo>
                    <a:pt x="8370" y="1185"/>
                  </a:lnTo>
                  <a:lnTo>
                    <a:pt x="8370" y="16786"/>
                  </a:lnTo>
                  <a:lnTo>
                    <a:pt x="8369" y="16847"/>
                  </a:lnTo>
                  <a:lnTo>
                    <a:pt x="8364" y="16907"/>
                  </a:lnTo>
                  <a:lnTo>
                    <a:pt x="8356" y="16966"/>
                  </a:lnTo>
                  <a:lnTo>
                    <a:pt x="8346" y="17024"/>
                  </a:lnTo>
                  <a:lnTo>
                    <a:pt x="8332" y="17081"/>
                  </a:lnTo>
                  <a:lnTo>
                    <a:pt x="8316" y="17138"/>
                  </a:lnTo>
                  <a:lnTo>
                    <a:pt x="8298" y="17193"/>
                  </a:lnTo>
                  <a:lnTo>
                    <a:pt x="8276" y="17246"/>
                  </a:lnTo>
                  <a:lnTo>
                    <a:pt x="8252" y="17299"/>
                  </a:lnTo>
                  <a:lnTo>
                    <a:pt x="8226" y="17350"/>
                  </a:lnTo>
                  <a:lnTo>
                    <a:pt x="8198" y="17399"/>
                  </a:lnTo>
                  <a:lnTo>
                    <a:pt x="8167" y="17448"/>
                  </a:lnTo>
                  <a:lnTo>
                    <a:pt x="8134" y="17494"/>
                  </a:lnTo>
                  <a:lnTo>
                    <a:pt x="8098" y="17539"/>
                  </a:lnTo>
                  <a:lnTo>
                    <a:pt x="8061" y="17583"/>
                  </a:lnTo>
                  <a:lnTo>
                    <a:pt x="8022" y="17624"/>
                  </a:lnTo>
                  <a:lnTo>
                    <a:pt x="7981" y="17662"/>
                  </a:lnTo>
                  <a:lnTo>
                    <a:pt x="7937" y="17700"/>
                  </a:lnTo>
                  <a:lnTo>
                    <a:pt x="7892" y="17735"/>
                  </a:lnTo>
                  <a:lnTo>
                    <a:pt x="7846" y="17768"/>
                  </a:lnTo>
                  <a:lnTo>
                    <a:pt x="7798" y="17799"/>
                  </a:lnTo>
                  <a:lnTo>
                    <a:pt x="7748" y="17828"/>
                  </a:lnTo>
                  <a:lnTo>
                    <a:pt x="7697" y="17854"/>
                  </a:lnTo>
                  <a:lnTo>
                    <a:pt x="7644" y="17878"/>
                  </a:lnTo>
                  <a:lnTo>
                    <a:pt x="7591" y="17900"/>
                  </a:lnTo>
                  <a:lnTo>
                    <a:pt x="7536" y="17918"/>
                  </a:lnTo>
                  <a:lnTo>
                    <a:pt x="7480" y="17934"/>
                  </a:lnTo>
                  <a:lnTo>
                    <a:pt x="7422" y="17947"/>
                  </a:lnTo>
                  <a:lnTo>
                    <a:pt x="7364" y="17958"/>
                  </a:lnTo>
                  <a:lnTo>
                    <a:pt x="7304" y="17966"/>
                  </a:lnTo>
                  <a:lnTo>
                    <a:pt x="7245" y="17970"/>
                  </a:lnTo>
                  <a:lnTo>
                    <a:pt x="7184" y="17971"/>
                  </a:lnTo>
                  <a:lnTo>
                    <a:pt x="1186" y="17971"/>
                  </a:lnTo>
                  <a:lnTo>
                    <a:pt x="1125" y="17970"/>
                  </a:lnTo>
                  <a:lnTo>
                    <a:pt x="1065" y="17966"/>
                  </a:lnTo>
                  <a:lnTo>
                    <a:pt x="1006" y="17958"/>
                  </a:lnTo>
                  <a:lnTo>
                    <a:pt x="948" y="17947"/>
                  </a:lnTo>
                  <a:lnTo>
                    <a:pt x="891" y="17934"/>
                  </a:lnTo>
                  <a:lnTo>
                    <a:pt x="835" y="17918"/>
                  </a:lnTo>
                  <a:lnTo>
                    <a:pt x="779" y="17900"/>
                  </a:lnTo>
                  <a:lnTo>
                    <a:pt x="725" y="17878"/>
                  </a:lnTo>
                  <a:lnTo>
                    <a:pt x="673" y="17854"/>
                  </a:lnTo>
                  <a:lnTo>
                    <a:pt x="622" y="17828"/>
                  </a:lnTo>
                  <a:lnTo>
                    <a:pt x="573" y="17799"/>
                  </a:lnTo>
                  <a:lnTo>
                    <a:pt x="525" y="17768"/>
                  </a:lnTo>
                  <a:lnTo>
                    <a:pt x="478" y="17735"/>
                  </a:lnTo>
                  <a:lnTo>
                    <a:pt x="432" y="17700"/>
                  </a:lnTo>
                  <a:lnTo>
                    <a:pt x="390" y="17662"/>
                  </a:lnTo>
                  <a:lnTo>
                    <a:pt x="349" y="17624"/>
                  </a:lnTo>
                  <a:lnTo>
                    <a:pt x="309" y="17583"/>
                  </a:lnTo>
                  <a:lnTo>
                    <a:pt x="272" y="17539"/>
                  </a:lnTo>
                  <a:lnTo>
                    <a:pt x="236" y="17494"/>
                  </a:lnTo>
                  <a:lnTo>
                    <a:pt x="203" y="17448"/>
                  </a:lnTo>
                  <a:lnTo>
                    <a:pt x="172" y="17399"/>
                  </a:lnTo>
                  <a:lnTo>
                    <a:pt x="144" y="17350"/>
                  </a:lnTo>
                  <a:lnTo>
                    <a:pt x="118" y="17299"/>
                  </a:lnTo>
                  <a:lnTo>
                    <a:pt x="94" y="17246"/>
                  </a:lnTo>
                  <a:lnTo>
                    <a:pt x="73" y="17193"/>
                  </a:lnTo>
                  <a:lnTo>
                    <a:pt x="54" y="17138"/>
                  </a:lnTo>
                  <a:lnTo>
                    <a:pt x="38" y="17081"/>
                  </a:lnTo>
                  <a:lnTo>
                    <a:pt x="24" y="17024"/>
                  </a:lnTo>
                  <a:lnTo>
                    <a:pt x="14" y="16966"/>
                  </a:lnTo>
                  <a:lnTo>
                    <a:pt x="7" y="16907"/>
                  </a:lnTo>
                  <a:lnTo>
                    <a:pt x="2" y="16847"/>
                  </a:lnTo>
                  <a:lnTo>
                    <a:pt x="0" y="16786"/>
                  </a:lnTo>
                  <a:lnTo>
                    <a:pt x="0" y="1185"/>
                  </a:lnTo>
                  <a:lnTo>
                    <a:pt x="2" y="1124"/>
                  </a:lnTo>
                  <a:lnTo>
                    <a:pt x="7" y="1064"/>
                  </a:lnTo>
                  <a:lnTo>
                    <a:pt x="14" y="1005"/>
                  </a:lnTo>
                  <a:lnTo>
                    <a:pt x="24" y="947"/>
                  </a:lnTo>
                  <a:lnTo>
                    <a:pt x="38" y="890"/>
                  </a:lnTo>
                  <a:lnTo>
                    <a:pt x="54" y="834"/>
                  </a:lnTo>
                  <a:lnTo>
                    <a:pt x="73" y="779"/>
                  </a:lnTo>
                  <a:lnTo>
                    <a:pt x="94" y="725"/>
                  </a:lnTo>
                  <a:lnTo>
                    <a:pt x="118" y="673"/>
                  </a:lnTo>
                  <a:lnTo>
                    <a:pt x="144" y="622"/>
                  </a:lnTo>
                  <a:lnTo>
                    <a:pt x="172" y="572"/>
                  </a:lnTo>
                  <a:lnTo>
                    <a:pt x="203" y="524"/>
                  </a:lnTo>
                  <a:lnTo>
                    <a:pt x="236" y="477"/>
                  </a:lnTo>
                  <a:lnTo>
                    <a:pt x="272" y="432"/>
                  </a:lnTo>
                  <a:lnTo>
                    <a:pt x="309" y="389"/>
                  </a:lnTo>
                  <a:lnTo>
                    <a:pt x="349" y="348"/>
                  </a:lnTo>
                  <a:lnTo>
                    <a:pt x="390" y="308"/>
                  </a:lnTo>
                  <a:lnTo>
                    <a:pt x="432" y="272"/>
                  </a:lnTo>
                  <a:lnTo>
                    <a:pt x="478" y="236"/>
                  </a:lnTo>
                  <a:lnTo>
                    <a:pt x="525" y="203"/>
                  </a:lnTo>
                  <a:lnTo>
                    <a:pt x="573" y="173"/>
                  </a:lnTo>
                  <a:lnTo>
                    <a:pt x="622" y="143"/>
                  </a:lnTo>
                  <a:lnTo>
                    <a:pt x="673" y="117"/>
                  </a:lnTo>
                  <a:lnTo>
                    <a:pt x="725" y="94"/>
                  </a:lnTo>
                  <a:lnTo>
                    <a:pt x="779" y="72"/>
                  </a:lnTo>
                  <a:lnTo>
                    <a:pt x="835" y="53"/>
                  </a:lnTo>
                  <a:lnTo>
                    <a:pt x="891" y="37"/>
                  </a:lnTo>
                  <a:lnTo>
                    <a:pt x="948" y="24"/>
                  </a:lnTo>
                  <a:lnTo>
                    <a:pt x="1006" y="14"/>
                  </a:lnTo>
                  <a:lnTo>
                    <a:pt x="1065" y="6"/>
                  </a:lnTo>
                  <a:lnTo>
                    <a:pt x="1125" y="2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686A7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6">
              <a:extLst>
                <a:ext uri="{FF2B5EF4-FFF2-40B4-BE49-F238E27FC236}">
                  <a16:creationId xmlns="" xmlns:a16="http://schemas.microsoft.com/office/drawing/2014/main" id="{D812893B-5EEA-4AE8-998F-FE7674FA8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391" y="1497556"/>
              <a:ext cx="1880153" cy="4057316"/>
            </a:xfrm>
            <a:custGeom>
              <a:avLst/>
              <a:gdLst>
                <a:gd name="T0" fmla="*/ 7193 w 8280"/>
                <a:gd name="T1" fmla="*/ 2 h 17873"/>
                <a:gd name="T2" fmla="*/ 7364 w 8280"/>
                <a:gd name="T3" fmla="*/ 23 h 17873"/>
                <a:gd name="T4" fmla="*/ 7527 w 8280"/>
                <a:gd name="T5" fmla="*/ 70 h 17873"/>
                <a:gd name="T6" fmla="*/ 7679 w 8280"/>
                <a:gd name="T7" fmla="*/ 140 h 17873"/>
                <a:gd name="T8" fmla="*/ 7819 w 8280"/>
                <a:gd name="T9" fmla="*/ 228 h 17873"/>
                <a:gd name="T10" fmla="*/ 7944 w 8280"/>
                <a:gd name="T11" fmla="*/ 337 h 17873"/>
                <a:gd name="T12" fmla="*/ 8052 w 8280"/>
                <a:gd name="T13" fmla="*/ 462 h 17873"/>
                <a:gd name="T14" fmla="*/ 8142 w 8280"/>
                <a:gd name="T15" fmla="*/ 601 h 17873"/>
                <a:gd name="T16" fmla="*/ 8211 w 8280"/>
                <a:gd name="T17" fmla="*/ 754 h 17873"/>
                <a:gd name="T18" fmla="*/ 8257 w 8280"/>
                <a:gd name="T19" fmla="*/ 916 h 17873"/>
                <a:gd name="T20" fmla="*/ 8279 w 8280"/>
                <a:gd name="T21" fmla="*/ 1088 h 17873"/>
                <a:gd name="T22" fmla="*/ 8279 w 8280"/>
                <a:gd name="T23" fmla="*/ 16786 h 17873"/>
                <a:gd name="T24" fmla="*/ 8257 w 8280"/>
                <a:gd name="T25" fmla="*/ 16957 h 17873"/>
                <a:gd name="T26" fmla="*/ 8211 w 8280"/>
                <a:gd name="T27" fmla="*/ 17120 h 17873"/>
                <a:gd name="T28" fmla="*/ 8142 w 8280"/>
                <a:gd name="T29" fmla="*/ 17273 h 17873"/>
                <a:gd name="T30" fmla="*/ 8052 w 8280"/>
                <a:gd name="T31" fmla="*/ 17412 h 17873"/>
                <a:gd name="T32" fmla="*/ 7944 w 8280"/>
                <a:gd name="T33" fmla="*/ 17536 h 17873"/>
                <a:gd name="T34" fmla="*/ 7819 w 8280"/>
                <a:gd name="T35" fmla="*/ 17644 h 17873"/>
                <a:gd name="T36" fmla="*/ 7679 w 8280"/>
                <a:gd name="T37" fmla="*/ 17734 h 17873"/>
                <a:gd name="T38" fmla="*/ 7527 w 8280"/>
                <a:gd name="T39" fmla="*/ 17803 h 17873"/>
                <a:gd name="T40" fmla="*/ 7364 w 8280"/>
                <a:gd name="T41" fmla="*/ 17849 h 17873"/>
                <a:gd name="T42" fmla="*/ 7193 w 8280"/>
                <a:gd name="T43" fmla="*/ 17871 h 17873"/>
                <a:gd name="T44" fmla="*/ 1088 w 8280"/>
                <a:gd name="T45" fmla="*/ 17871 h 17873"/>
                <a:gd name="T46" fmla="*/ 915 w 8280"/>
                <a:gd name="T47" fmla="*/ 17849 h 17873"/>
                <a:gd name="T48" fmla="*/ 752 w 8280"/>
                <a:gd name="T49" fmla="*/ 17803 h 17873"/>
                <a:gd name="T50" fmla="*/ 601 w 8280"/>
                <a:gd name="T51" fmla="*/ 17734 h 17873"/>
                <a:gd name="T52" fmla="*/ 461 w 8280"/>
                <a:gd name="T53" fmla="*/ 17644 h 17873"/>
                <a:gd name="T54" fmla="*/ 336 w 8280"/>
                <a:gd name="T55" fmla="*/ 17536 h 17873"/>
                <a:gd name="T56" fmla="*/ 228 w 8280"/>
                <a:gd name="T57" fmla="*/ 17412 h 17873"/>
                <a:gd name="T58" fmla="*/ 139 w 8280"/>
                <a:gd name="T59" fmla="*/ 17273 h 17873"/>
                <a:gd name="T60" fmla="*/ 69 w 8280"/>
                <a:gd name="T61" fmla="*/ 17120 h 17873"/>
                <a:gd name="T62" fmla="*/ 22 w 8280"/>
                <a:gd name="T63" fmla="*/ 16957 h 17873"/>
                <a:gd name="T64" fmla="*/ 1 w 8280"/>
                <a:gd name="T65" fmla="*/ 16786 h 17873"/>
                <a:gd name="T66" fmla="*/ 1 w 8280"/>
                <a:gd name="T67" fmla="*/ 1088 h 17873"/>
                <a:gd name="T68" fmla="*/ 22 w 8280"/>
                <a:gd name="T69" fmla="*/ 916 h 17873"/>
                <a:gd name="T70" fmla="*/ 69 w 8280"/>
                <a:gd name="T71" fmla="*/ 754 h 17873"/>
                <a:gd name="T72" fmla="*/ 139 w 8280"/>
                <a:gd name="T73" fmla="*/ 601 h 17873"/>
                <a:gd name="T74" fmla="*/ 228 w 8280"/>
                <a:gd name="T75" fmla="*/ 462 h 17873"/>
                <a:gd name="T76" fmla="*/ 336 w 8280"/>
                <a:gd name="T77" fmla="*/ 337 h 17873"/>
                <a:gd name="T78" fmla="*/ 461 w 8280"/>
                <a:gd name="T79" fmla="*/ 228 h 17873"/>
                <a:gd name="T80" fmla="*/ 601 w 8280"/>
                <a:gd name="T81" fmla="*/ 140 h 17873"/>
                <a:gd name="T82" fmla="*/ 752 w 8280"/>
                <a:gd name="T83" fmla="*/ 70 h 17873"/>
                <a:gd name="T84" fmla="*/ 915 w 8280"/>
                <a:gd name="T85" fmla="*/ 23 h 17873"/>
                <a:gd name="T86" fmla="*/ 1088 w 8280"/>
                <a:gd name="T87" fmla="*/ 2 h 17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280" h="17873">
                  <a:moveTo>
                    <a:pt x="1146" y="0"/>
                  </a:moveTo>
                  <a:lnTo>
                    <a:pt x="7134" y="0"/>
                  </a:lnTo>
                  <a:lnTo>
                    <a:pt x="7193" y="2"/>
                  </a:lnTo>
                  <a:lnTo>
                    <a:pt x="7250" y="6"/>
                  </a:lnTo>
                  <a:lnTo>
                    <a:pt x="7308" y="14"/>
                  </a:lnTo>
                  <a:lnTo>
                    <a:pt x="7364" y="23"/>
                  </a:lnTo>
                  <a:lnTo>
                    <a:pt x="7420" y="37"/>
                  </a:lnTo>
                  <a:lnTo>
                    <a:pt x="7474" y="52"/>
                  </a:lnTo>
                  <a:lnTo>
                    <a:pt x="7527" y="70"/>
                  </a:lnTo>
                  <a:lnTo>
                    <a:pt x="7579" y="90"/>
                  </a:lnTo>
                  <a:lnTo>
                    <a:pt x="7630" y="113"/>
                  </a:lnTo>
                  <a:lnTo>
                    <a:pt x="7679" y="140"/>
                  </a:lnTo>
                  <a:lnTo>
                    <a:pt x="7727" y="167"/>
                  </a:lnTo>
                  <a:lnTo>
                    <a:pt x="7774" y="197"/>
                  </a:lnTo>
                  <a:lnTo>
                    <a:pt x="7819" y="228"/>
                  </a:lnTo>
                  <a:lnTo>
                    <a:pt x="7863" y="263"/>
                  </a:lnTo>
                  <a:lnTo>
                    <a:pt x="7904" y="299"/>
                  </a:lnTo>
                  <a:lnTo>
                    <a:pt x="7944" y="337"/>
                  </a:lnTo>
                  <a:lnTo>
                    <a:pt x="7981" y="377"/>
                  </a:lnTo>
                  <a:lnTo>
                    <a:pt x="8018" y="419"/>
                  </a:lnTo>
                  <a:lnTo>
                    <a:pt x="8052" y="462"/>
                  </a:lnTo>
                  <a:lnTo>
                    <a:pt x="8084" y="507"/>
                  </a:lnTo>
                  <a:lnTo>
                    <a:pt x="8114" y="553"/>
                  </a:lnTo>
                  <a:lnTo>
                    <a:pt x="8142" y="601"/>
                  </a:lnTo>
                  <a:lnTo>
                    <a:pt x="8167" y="650"/>
                  </a:lnTo>
                  <a:lnTo>
                    <a:pt x="8190" y="702"/>
                  </a:lnTo>
                  <a:lnTo>
                    <a:pt x="8211" y="754"/>
                  </a:lnTo>
                  <a:lnTo>
                    <a:pt x="8229" y="806"/>
                  </a:lnTo>
                  <a:lnTo>
                    <a:pt x="8245" y="861"/>
                  </a:lnTo>
                  <a:lnTo>
                    <a:pt x="8257" y="916"/>
                  </a:lnTo>
                  <a:lnTo>
                    <a:pt x="8268" y="973"/>
                  </a:lnTo>
                  <a:lnTo>
                    <a:pt x="8275" y="1030"/>
                  </a:lnTo>
                  <a:lnTo>
                    <a:pt x="8279" y="1088"/>
                  </a:lnTo>
                  <a:lnTo>
                    <a:pt x="8280" y="1146"/>
                  </a:lnTo>
                  <a:lnTo>
                    <a:pt x="8280" y="16727"/>
                  </a:lnTo>
                  <a:lnTo>
                    <a:pt x="8279" y="16786"/>
                  </a:lnTo>
                  <a:lnTo>
                    <a:pt x="8275" y="16844"/>
                  </a:lnTo>
                  <a:lnTo>
                    <a:pt x="8268" y="16901"/>
                  </a:lnTo>
                  <a:lnTo>
                    <a:pt x="8257" y="16957"/>
                  </a:lnTo>
                  <a:lnTo>
                    <a:pt x="8245" y="17013"/>
                  </a:lnTo>
                  <a:lnTo>
                    <a:pt x="8229" y="17066"/>
                  </a:lnTo>
                  <a:lnTo>
                    <a:pt x="8211" y="17120"/>
                  </a:lnTo>
                  <a:lnTo>
                    <a:pt x="8190" y="17172"/>
                  </a:lnTo>
                  <a:lnTo>
                    <a:pt x="8167" y="17222"/>
                  </a:lnTo>
                  <a:lnTo>
                    <a:pt x="8142" y="17273"/>
                  </a:lnTo>
                  <a:lnTo>
                    <a:pt x="8114" y="17320"/>
                  </a:lnTo>
                  <a:lnTo>
                    <a:pt x="8084" y="17366"/>
                  </a:lnTo>
                  <a:lnTo>
                    <a:pt x="8052" y="17412"/>
                  </a:lnTo>
                  <a:lnTo>
                    <a:pt x="8018" y="17455"/>
                  </a:lnTo>
                  <a:lnTo>
                    <a:pt x="7981" y="17496"/>
                  </a:lnTo>
                  <a:lnTo>
                    <a:pt x="7944" y="17536"/>
                  </a:lnTo>
                  <a:lnTo>
                    <a:pt x="7904" y="17575"/>
                  </a:lnTo>
                  <a:lnTo>
                    <a:pt x="7863" y="17610"/>
                  </a:lnTo>
                  <a:lnTo>
                    <a:pt x="7819" y="17644"/>
                  </a:lnTo>
                  <a:lnTo>
                    <a:pt x="7774" y="17676"/>
                  </a:lnTo>
                  <a:lnTo>
                    <a:pt x="7727" y="17707"/>
                  </a:lnTo>
                  <a:lnTo>
                    <a:pt x="7679" y="17734"/>
                  </a:lnTo>
                  <a:lnTo>
                    <a:pt x="7630" y="17759"/>
                  </a:lnTo>
                  <a:lnTo>
                    <a:pt x="7579" y="17782"/>
                  </a:lnTo>
                  <a:lnTo>
                    <a:pt x="7527" y="17803"/>
                  </a:lnTo>
                  <a:lnTo>
                    <a:pt x="7474" y="17821"/>
                  </a:lnTo>
                  <a:lnTo>
                    <a:pt x="7420" y="17837"/>
                  </a:lnTo>
                  <a:lnTo>
                    <a:pt x="7364" y="17849"/>
                  </a:lnTo>
                  <a:lnTo>
                    <a:pt x="7308" y="17860"/>
                  </a:lnTo>
                  <a:lnTo>
                    <a:pt x="7250" y="17868"/>
                  </a:lnTo>
                  <a:lnTo>
                    <a:pt x="7193" y="17871"/>
                  </a:lnTo>
                  <a:lnTo>
                    <a:pt x="7134" y="17873"/>
                  </a:lnTo>
                  <a:lnTo>
                    <a:pt x="1146" y="17873"/>
                  </a:lnTo>
                  <a:lnTo>
                    <a:pt x="1088" y="17871"/>
                  </a:lnTo>
                  <a:lnTo>
                    <a:pt x="1029" y="17868"/>
                  </a:lnTo>
                  <a:lnTo>
                    <a:pt x="972" y="17860"/>
                  </a:lnTo>
                  <a:lnTo>
                    <a:pt x="915" y="17849"/>
                  </a:lnTo>
                  <a:lnTo>
                    <a:pt x="861" y="17837"/>
                  </a:lnTo>
                  <a:lnTo>
                    <a:pt x="806" y="17821"/>
                  </a:lnTo>
                  <a:lnTo>
                    <a:pt x="752" y="17803"/>
                  </a:lnTo>
                  <a:lnTo>
                    <a:pt x="701" y="17782"/>
                  </a:lnTo>
                  <a:lnTo>
                    <a:pt x="650" y="17759"/>
                  </a:lnTo>
                  <a:lnTo>
                    <a:pt x="601" y="17734"/>
                  </a:lnTo>
                  <a:lnTo>
                    <a:pt x="553" y="17707"/>
                  </a:lnTo>
                  <a:lnTo>
                    <a:pt x="506" y="17676"/>
                  </a:lnTo>
                  <a:lnTo>
                    <a:pt x="461" y="17644"/>
                  </a:lnTo>
                  <a:lnTo>
                    <a:pt x="418" y="17610"/>
                  </a:lnTo>
                  <a:lnTo>
                    <a:pt x="376" y="17575"/>
                  </a:lnTo>
                  <a:lnTo>
                    <a:pt x="336" y="17536"/>
                  </a:lnTo>
                  <a:lnTo>
                    <a:pt x="298" y="17496"/>
                  </a:lnTo>
                  <a:lnTo>
                    <a:pt x="262" y="17455"/>
                  </a:lnTo>
                  <a:lnTo>
                    <a:pt x="228" y="17412"/>
                  </a:lnTo>
                  <a:lnTo>
                    <a:pt x="196" y="17366"/>
                  </a:lnTo>
                  <a:lnTo>
                    <a:pt x="166" y="17320"/>
                  </a:lnTo>
                  <a:lnTo>
                    <a:pt x="139" y="17273"/>
                  </a:lnTo>
                  <a:lnTo>
                    <a:pt x="112" y="17222"/>
                  </a:lnTo>
                  <a:lnTo>
                    <a:pt x="90" y="17172"/>
                  </a:lnTo>
                  <a:lnTo>
                    <a:pt x="69" y="17120"/>
                  </a:lnTo>
                  <a:lnTo>
                    <a:pt x="51" y="17066"/>
                  </a:lnTo>
                  <a:lnTo>
                    <a:pt x="36" y="17013"/>
                  </a:lnTo>
                  <a:lnTo>
                    <a:pt x="22" y="16957"/>
                  </a:lnTo>
                  <a:lnTo>
                    <a:pt x="13" y="16901"/>
                  </a:lnTo>
                  <a:lnTo>
                    <a:pt x="5" y="16844"/>
                  </a:lnTo>
                  <a:lnTo>
                    <a:pt x="1" y="16786"/>
                  </a:lnTo>
                  <a:lnTo>
                    <a:pt x="0" y="16727"/>
                  </a:lnTo>
                  <a:lnTo>
                    <a:pt x="0" y="1146"/>
                  </a:lnTo>
                  <a:lnTo>
                    <a:pt x="1" y="1088"/>
                  </a:lnTo>
                  <a:lnTo>
                    <a:pt x="5" y="1030"/>
                  </a:lnTo>
                  <a:lnTo>
                    <a:pt x="13" y="973"/>
                  </a:lnTo>
                  <a:lnTo>
                    <a:pt x="22" y="916"/>
                  </a:lnTo>
                  <a:lnTo>
                    <a:pt x="36" y="861"/>
                  </a:lnTo>
                  <a:lnTo>
                    <a:pt x="51" y="806"/>
                  </a:lnTo>
                  <a:lnTo>
                    <a:pt x="69" y="754"/>
                  </a:lnTo>
                  <a:lnTo>
                    <a:pt x="90" y="702"/>
                  </a:lnTo>
                  <a:lnTo>
                    <a:pt x="112" y="650"/>
                  </a:lnTo>
                  <a:lnTo>
                    <a:pt x="139" y="601"/>
                  </a:lnTo>
                  <a:lnTo>
                    <a:pt x="166" y="553"/>
                  </a:lnTo>
                  <a:lnTo>
                    <a:pt x="196" y="507"/>
                  </a:lnTo>
                  <a:lnTo>
                    <a:pt x="228" y="462"/>
                  </a:lnTo>
                  <a:lnTo>
                    <a:pt x="262" y="419"/>
                  </a:lnTo>
                  <a:lnTo>
                    <a:pt x="298" y="377"/>
                  </a:lnTo>
                  <a:lnTo>
                    <a:pt x="336" y="337"/>
                  </a:lnTo>
                  <a:lnTo>
                    <a:pt x="376" y="299"/>
                  </a:lnTo>
                  <a:lnTo>
                    <a:pt x="418" y="263"/>
                  </a:lnTo>
                  <a:lnTo>
                    <a:pt x="461" y="228"/>
                  </a:lnTo>
                  <a:lnTo>
                    <a:pt x="506" y="197"/>
                  </a:lnTo>
                  <a:lnTo>
                    <a:pt x="553" y="167"/>
                  </a:lnTo>
                  <a:lnTo>
                    <a:pt x="601" y="140"/>
                  </a:lnTo>
                  <a:lnTo>
                    <a:pt x="650" y="113"/>
                  </a:lnTo>
                  <a:lnTo>
                    <a:pt x="701" y="90"/>
                  </a:lnTo>
                  <a:lnTo>
                    <a:pt x="752" y="70"/>
                  </a:lnTo>
                  <a:lnTo>
                    <a:pt x="806" y="52"/>
                  </a:lnTo>
                  <a:lnTo>
                    <a:pt x="861" y="37"/>
                  </a:lnTo>
                  <a:lnTo>
                    <a:pt x="915" y="23"/>
                  </a:lnTo>
                  <a:lnTo>
                    <a:pt x="972" y="14"/>
                  </a:lnTo>
                  <a:lnTo>
                    <a:pt x="1029" y="6"/>
                  </a:lnTo>
                  <a:lnTo>
                    <a:pt x="1088" y="2"/>
                  </a:lnTo>
                  <a:lnTo>
                    <a:pt x="1146" y="0"/>
                  </a:lnTo>
                  <a:close/>
                </a:path>
              </a:pathLst>
            </a:custGeom>
            <a:solidFill>
              <a:srgbClr val="999BA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7">
              <a:extLst>
                <a:ext uri="{FF2B5EF4-FFF2-40B4-BE49-F238E27FC236}">
                  <a16:creationId xmlns="" xmlns:a16="http://schemas.microsoft.com/office/drawing/2014/main" id="{0C20E919-1879-4B04-B59E-C523C067F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8015" y="1511180"/>
              <a:ext cx="1851543" cy="4030068"/>
            </a:xfrm>
            <a:custGeom>
              <a:avLst/>
              <a:gdLst>
                <a:gd name="T0" fmla="*/ 7129 w 8158"/>
                <a:gd name="T1" fmla="*/ 1 h 17752"/>
                <a:gd name="T2" fmla="*/ 7291 w 8158"/>
                <a:gd name="T3" fmla="*/ 22 h 17752"/>
                <a:gd name="T4" fmla="*/ 7445 w 8158"/>
                <a:gd name="T5" fmla="*/ 66 h 17752"/>
                <a:gd name="T6" fmla="*/ 7589 w 8158"/>
                <a:gd name="T7" fmla="*/ 131 h 17752"/>
                <a:gd name="T8" fmla="*/ 7721 w 8158"/>
                <a:gd name="T9" fmla="*/ 215 h 17752"/>
                <a:gd name="T10" fmla="*/ 7839 w 8158"/>
                <a:gd name="T11" fmla="*/ 318 h 17752"/>
                <a:gd name="T12" fmla="*/ 7942 w 8158"/>
                <a:gd name="T13" fmla="*/ 436 h 17752"/>
                <a:gd name="T14" fmla="*/ 8026 w 8158"/>
                <a:gd name="T15" fmla="*/ 568 h 17752"/>
                <a:gd name="T16" fmla="*/ 8092 w 8158"/>
                <a:gd name="T17" fmla="*/ 712 h 17752"/>
                <a:gd name="T18" fmla="*/ 8136 w 8158"/>
                <a:gd name="T19" fmla="*/ 866 h 17752"/>
                <a:gd name="T20" fmla="*/ 8157 w 8158"/>
                <a:gd name="T21" fmla="*/ 1028 h 17752"/>
                <a:gd name="T22" fmla="*/ 8157 w 8158"/>
                <a:gd name="T23" fmla="*/ 16724 h 17752"/>
                <a:gd name="T24" fmla="*/ 8136 w 8158"/>
                <a:gd name="T25" fmla="*/ 16886 h 17752"/>
                <a:gd name="T26" fmla="*/ 8092 w 8158"/>
                <a:gd name="T27" fmla="*/ 17039 h 17752"/>
                <a:gd name="T28" fmla="*/ 8026 w 8158"/>
                <a:gd name="T29" fmla="*/ 17183 h 17752"/>
                <a:gd name="T30" fmla="*/ 7942 w 8158"/>
                <a:gd name="T31" fmla="*/ 17315 h 17752"/>
                <a:gd name="T32" fmla="*/ 7839 w 8158"/>
                <a:gd name="T33" fmla="*/ 17434 h 17752"/>
                <a:gd name="T34" fmla="*/ 7721 w 8158"/>
                <a:gd name="T35" fmla="*/ 17535 h 17752"/>
                <a:gd name="T36" fmla="*/ 7589 w 8158"/>
                <a:gd name="T37" fmla="*/ 17621 h 17752"/>
                <a:gd name="T38" fmla="*/ 7445 w 8158"/>
                <a:gd name="T39" fmla="*/ 17686 h 17752"/>
                <a:gd name="T40" fmla="*/ 7291 w 8158"/>
                <a:gd name="T41" fmla="*/ 17730 h 17752"/>
                <a:gd name="T42" fmla="*/ 7129 w 8158"/>
                <a:gd name="T43" fmla="*/ 17751 h 17752"/>
                <a:gd name="T44" fmla="*/ 1030 w 8158"/>
                <a:gd name="T45" fmla="*/ 17751 h 17752"/>
                <a:gd name="T46" fmla="*/ 867 w 8158"/>
                <a:gd name="T47" fmla="*/ 17730 h 17752"/>
                <a:gd name="T48" fmla="*/ 713 w 8158"/>
                <a:gd name="T49" fmla="*/ 17686 h 17752"/>
                <a:gd name="T50" fmla="*/ 569 w 8158"/>
                <a:gd name="T51" fmla="*/ 17621 h 17752"/>
                <a:gd name="T52" fmla="*/ 437 w 8158"/>
                <a:gd name="T53" fmla="*/ 17535 h 17752"/>
                <a:gd name="T54" fmla="*/ 319 w 8158"/>
                <a:gd name="T55" fmla="*/ 17434 h 17752"/>
                <a:gd name="T56" fmla="*/ 217 w 8158"/>
                <a:gd name="T57" fmla="*/ 17315 h 17752"/>
                <a:gd name="T58" fmla="*/ 131 w 8158"/>
                <a:gd name="T59" fmla="*/ 17183 h 17752"/>
                <a:gd name="T60" fmla="*/ 66 w 8158"/>
                <a:gd name="T61" fmla="*/ 17039 h 17752"/>
                <a:gd name="T62" fmla="*/ 22 w 8158"/>
                <a:gd name="T63" fmla="*/ 16886 h 17752"/>
                <a:gd name="T64" fmla="*/ 1 w 8158"/>
                <a:gd name="T65" fmla="*/ 16724 h 17752"/>
                <a:gd name="T66" fmla="*/ 1 w 8158"/>
                <a:gd name="T67" fmla="*/ 1028 h 17752"/>
                <a:gd name="T68" fmla="*/ 22 w 8158"/>
                <a:gd name="T69" fmla="*/ 866 h 17752"/>
                <a:gd name="T70" fmla="*/ 66 w 8158"/>
                <a:gd name="T71" fmla="*/ 712 h 17752"/>
                <a:gd name="T72" fmla="*/ 131 w 8158"/>
                <a:gd name="T73" fmla="*/ 568 h 17752"/>
                <a:gd name="T74" fmla="*/ 217 w 8158"/>
                <a:gd name="T75" fmla="*/ 436 h 17752"/>
                <a:gd name="T76" fmla="*/ 319 w 8158"/>
                <a:gd name="T77" fmla="*/ 318 h 17752"/>
                <a:gd name="T78" fmla="*/ 437 w 8158"/>
                <a:gd name="T79" fmla="*/ 215 h 17752"/>
                <a:gd name="T80" fmla="*/ 569 w 8158"/>
                <a:gd name="T81" fmla="*/ 131 h 17752"/>
                <a:gd name="T82" fmla="*/ 713 w 8158"/>
                <a:gd name="T83" fmla="*/ 66 h 17752"/>
                <a:gd name="T84" fmla="*/ 867 w 8158"/>
                <a:gd name="T85" fmla="*/ 22 h 17752"/>
                <a:gd name="T86" fmla="*/ 1030 w 8158"/>
                <a:gd name="T87" fmla="*/ 1 h 17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158" h="17752">
                  <a:moveTo>
                    <a:pt x="1085" y="0"/>
                  </a:moveTo>
                  <a:lnTo>
                    <a:pt x="7073" y="0"/>
                  </a:lnTo>
                  <a:lnTo>
                    <a:pt x="7129" y="1"/>
                  </a:lnTo>
                  <a:lnTo>
                    <a:pt x="7184" y="4"/>
                  </a:lnTo>
                  <a:lnTo>
                    <a:pt x="7237" y="12"/>
                  </a:lnTo>
                  <a:lnTo>
                    <a:pt x="7291" y="22"/>
                  </a:lnTo>
                  <a:lnTo>
                    <a:pt x="7343" y="34"/>
                  </a:lnTo>
                  <a:lnTo>
                    <a:pt x="7395" y="49"/>
                  </a:lnTo>
                  <a:lnTo>
                    <a:pt x="7445" y="66"/>
                  </a:lnTo>
                  <a:lnTo>
                    <a:pt x="7494" y="85"/>
                  </a:lnTo>
                  <a:lnTo>
                    <a:pt x="7542" y="107"/>
                  </a:lnTo>
                  <a:lnTo>
                    <a:pt x="7589" y="131"/>
                  </a:lnTo>
                  <a:lnTo>
                    <a:pt x="7634" y="157"/>
                  </a:lnTo>
                  <a:lnTo>
                    <a:pt x="7679" y="186"/>
                  </a:lnTo>
                  <a:lnTo>
                    <a:pt x="7721" y="215"/>
                  </a:lnTo>
                  <a:lnTo>
                    <a:pt x="7762" y="247"/>
                  </a:lnTo>
                  <a:lnTo>
                    <a:pt x="7802" y="281"/>
                  </a:lnTo>
                  <a:lnTo>
                    <a:pt x="7839" y="318"/>
                  </a:lnTo>
                  <a:lnTo>
                    <a:pt x="7875" y="356"/>
                  </a:lnTo>
                  <a:lnTo>
                    <a:pt x="7909" y="395"/>
                  </a:lnTo>
                  <a:lnTo>
                    <a:pt x="7942" y="436"/>
                  </a:lnTo>
                  <a:lnTo>
                    <a:pt x="7972" y="479"/>
                  </a:lnTo>
                  <a:lnTo>
                    <a:pt x="8000" y="523"/>
                  </a:lnTo>
                  <a:lnTo>
                    <a:pt x="8026" y="568"/>
                  </a:lnTo>
                  <a:lnTo>
                    <a:pt x="8050" y="614"/>
                  </a:lnTo>
                  <a:lnTo>
                    <a:pt x="8072" y="662"/>
                  </a:lnTo>
                  <a:lnTo>
                    <a:pt x="8092" y="712"/>
                  </a:lnTo>
                  <a:lnTo>
                    <a:pt x="8109" y="763"/>
                  </a:lnTo>
                  <a:lnTo>
                    <a:pt x="8123" y="814"/>
                  </a:lnTo>
                  <a:lnTo>
                    <a:pt x="8136" y="866"/>
                  </a:lnTo>
                  <a:lnTo>
                    <a:pt x="8145" y="919"/>
                  </a:lnTo>
                  <a:lnTo>
                    <a:pt x="8152" y="973"/>
                  </a:lnTo>
                  <a:lnTo>
                    <a:pt x="8157" y="1028"/>
                  </a:lnTo>
                  <a:lnTo>
                    <a:pt x="8158" y="1084"/>
                  </a:lnTo>
                  <a:lnTo>
                    <a:pt x="8158" y="16668"/>
                  </a:lnTo>
                  <a:lnTo>
                    <a:pt x="8157" y="16724"/>
                  </a:lnTo>
                  <a:lnTo>
                    <a:pt x="8152" y="16778"/>
                  </a:lnTo>
                  <a:lnTo>
                    <a:pt x="8145" y="16832"/>
                  </a:lnTo>
                  <a:lnTo>
                    <a:pt x="8136" y="16886"/>
                  </a:lnTo>
                  <a:lnTo>
                    <a:pt x="8123" y="16938"/>
                  </a:lnTo>
                  <a:lnTo>
                    <a:pt x="8109" y="16989"/>
                  </a:lnTo>
                  <a:lnTo>
                    <a:pt x="8092" y="17039"/>
                  </a:lnTo>
                  <a:lnTo>
                    <a:pt x="8072" y="17088"/>
                  </a:lnTo>
                  <a:lnTo>
                    <a:pt x="8050" y="17136"/>
                  </a:lnTo>
                  <a:lnTo>
                    <a:pt x="8026" y="17183"/>
                  </a:lnTo>
                  <a:lnTo>
                    <a:pt x="8000" y="17229"/>
                  </a:lnTo>
                  <a:lnTo>
                    <a:pt x="7972" y="17273"/>
                  </a:lnTo>
                  <a:lnTo>
                    <a:pt x="7942" y="17315"/>
                  </a:lnTo>
                  <a:lnTo>
                    <a:pt x="7909" y="17356"/>
                  </a:lnTo>
                  <a:lnTo>
                    <a:pt x="7875" y="17396"/>
                  </a:lnTo>
                  <a:lnTo>
                    <a:pt x="7839" y="17434"/>
                  </a:lnTo>
                  <a:lnTo>
                    <a:pt x="7802" y="17469"/>
                  </a:lnTo>
                  <a:lnTo>
                    <a:pt x="7762" y="17503"/>
                  </a:lnTo>
                  <a:lnTo>
                    <a:pt x="7721" y="17535"/>
                  </a:lnTo>
                  <a:lnTo>
                    <a:pt x="7679" y="17566"/>
                  </a:lnTo>
                  <a:lnTo>
                    <a:pt x="7634" y="17595"/>
                  </a:lnTo>
                  <a:lnTo>
                    <a:pt x="7589" y="17621"/>
                  </a:lnTo>
                  <a:lnTo>
                    <a:pt x="7542" y="17645"/>
                  </a:lnTo>
                  <a:lnTo>
                    <a:pt x="7494" y="17666"/>
                  </a:lnTo>
                  <a:lnTo>
                    <a:pt x="7445" y="17686"/>
                  </a:lnTo>
                  <a:lnTo>
                    <a:pt x="7395" y="17703"/>
                  </a:lnTo>
                  <a:lnTo>
                    <a:pt x="7343" y="17718"/>
                  </a:lnTo>
                  <a:lnTo>
                    <a:pt x="7291" y="17730"/>
                  </a:lnTo>
                  <a:lnTo>
                    <a:pt x="7237" y="17739"/>
                  </a:lnTo>
                  <a:lnTo>
                    <a:pt x="7184" y="17746"/>
                  </a:lnTo>
                  <a:lnTo>
                    <a:pt x="7129" y="17751"/>
                  </a:lnTo>
                  <a:lnTo>
                    <a:pt x="7073" y="17752"/>
                  </a:lnTo>
                  <a:lnTo>
                    <a:pt x="1085" y="17752"/>
                  </a:lnTo>
                  <a:lnTo>
                    <a:pt x="1030" y="17751"/>
                  </a:lnTo>
                  <a:lnTo>
                    <a:pt x="974" y="17746"/>
                  </a:lnTo>
                  <a:lnTo>
                    <a:pt x="921" y="17739"/>
                  </a:lnTo>
                  <a:lnTo>
                    <a:pt x="867" y="17730"/>
                  </a:lnTo>
                  <a:lnTo>
                    <a:pt x="815" y="17718"/>
                  </a:lnTo>
                  <a:lnTo>
                    <a:pt x="763" y="17703"/>
                  </a:lnTo>
                  <a:lnTo>
                    <a:pt x="713" y="17686"/>
                  </a:lnTo>
                  <a:lnTo>
                    <a:pt x="664" y="17666"/>
                  </a:lnTo>
                  <a:lnTo>
                    <a:pt x="616" y="17645"/>
                  </a:lnTo>
                  <a:lnTo>
                    <a:pt x="569" y="17621"/>
                  </a:lnTo>
                  <a:lnTo>
                    <a:pt x="524" y="17595"/>
                  </a:lnTo>
                  <a:lnTo>
                    <a:pt x="479" y="17566"/>
                  </a:lnTo>
                  <a:lnTo>
                    <a:pt x="437" y="17535"/>
                  </a:lnTo>
                  <a:lnTo>
                    <a:pt x="396" y="17503"/>
                  </a:lnTo>
                  <a:lnTo>
                    <a:pt x="357" y="17469"/>
                  </a:lnTo>
                  <a:lnTo>
                    <a:pt x="319" y="17434"/>
                  </a:lnTo>
                  <a:lnTo>
                    <a:pt x="283" y="17396"/>
                  </a:lnTo>
                  <a:lnTo>
                    <a:pt x="249" y="17356"/>
                  </a:lnTo>
                  <a:lnTo>
                    <a:pt x="217" y="17315"/>
                  </a:lnTo>
                  <a:lnTo>
                    <a:pt x="186" y="17273"/>
                  </a:lnTo>
                  <a:lnTo>
                    <a:pt x="158" y="17229"/>
                  </a:lnTo>
                  <a:lnTo>
                    <a:pt x="131" y="17183"/>
                  </a:lnTo>
                  <a:lnTo>
                    <a:pt x="107" y="17136"/>
                  </a:lnTo>
                  <a:lnTo>
                    <a:pt x="86" y="17088"/>
                  </a:lnTo>
                  <a:lnTo>
                    <a:pt x="66" y="17039"/>
                  </a:lnTo>
                  <a:lnTo>
                    <a:pt x="49" y="16989"/>
                  </a:lnTo>
                  <a:lnTo>
                    <a:pt x="34" y="16938"/>
                  </a:lnTo>
                  <a:lnTo>
                    <a:pt x="22" y="16886"/>
                  </a:lnTo>
                  <a:lnTo>
                    <a:pt x="13" y="16832"/>
                  </a:lnTo>
                  <a:lnTo>
                    <a:pt x="6" y="16778"/>
                  </a:lnTo>
                  <a:lnTo>
                    <a:pt x="1" y="16724"/>
                  </a:lnTo>
                  <a:lnTo>
                    <a:pt x="0" y="16668"/>
                  </a:lnTo>
                  <a:lnTo>
                    <a:pt x="0" y="1084"/>
                  </a:lnTo>
                  <a:lnTo>
                    <a:pt x="1" y="1028"/>
                  </a:lnTo>
                  <a:lnTo>
                    <a:pt x="6" y="973"/>
                  </a:lnTo>
                  <a:lnTo>
                    <a:pt x="13" y="919"/>
                  </a:lnTo>
                  <a:lnTo>
                    <a:pt x="22" y="866"/>
                  </a:lnTo>
                  <a:lnTo>
                    <a:pt x="34" y="814"/>
                  </a:lnTo>
                  <a:lnTo>
                    <a:pt x="49" y="763"/>
                  </a:lnTo>
                  <a:lnTo>
                    <a:pt x="66" y="712"/>
                  </a:lnTo>
                  <a:lnTo>
                    <a:pt x="86" y="662"/>
                  </a:lnTo>
                  <a:lnTo>
                    <a:pt x="107" y="614"/>
                  </a:lnTo>
                  <a:lnTo>
                    <a:pt x="131" y="568"/>
                  </a:lnTo>
                  <a:lnTo>
                    <a:pt x="158" y="523"/>
                  </a:lnTo>
                  <a:lnTo>
                    <a:pt x="186" y="479"/>
                  </a:lnTo>
                  <a:lnTo>
                    <a:pt x="217" y="436"/>
                  </a:lnTo>
                  <a:lnTo>
                    <a:pt x="249" y="395"/>
                  </a:lnTo>
                  <a:lnTo>
                    <a:pt x="283" y="356"/>
                  </a:lnTo>
                  <a:lnTo>
                    <a:pt x="319" y="318"/>
                  </a:lnTo>
                  <a:lnTo>
                    <a:pt x="357" y="281"/>
                  </a:lnTo>
                  <a:lnTo>
                    <a:pt x="396" y="247"/>
                  </a:lnTo>
                  <a:lnTo>
                    <a:pt x="437" y="215"/>
                  </a:lnTo>
                  <a:lnTo>
                    <a:pt x="479" y="186"/>
                  </a:lnTo>
                  <a:lnTo>
                    <a:pt x="524" y="157"/>
                  </a:lnTo>
                  <a:lnTo>
                    <a:pt x="569" y="131"/>
                  </a:lnTo>
                  <a:lnTo>
                    <a:pt x="616" y="107"/>
                  </a:lnTo>
                  <a:lnTo>
                    <a:pt x="664" y="85"/>
                  </a:lnTo>
                  <a:lnTo>
                    <a:pt x="713" y="66"/>
                  </a:lnTo>
                  <a:lnTo>
                    <a:pt x="763" y="49"/>
                  </a:lnTo>
                  <a:lnTo>
                    <a:pt x="815" y="34"/>
                  </a:lnTo>
                  <a:lnTo>
                    <a:pt x="867" y="22"/>
                  </a:lnTo>
                  <a:lnTo>
                    <a:pt x="921" y="12"/>
                  </a:lnTo>
                  <a:lnTo>
                    <a:pt x="974" y="4"/>
                  </a:lnTo>
                  <a:lnTo>
                    <a:pt x="1030" y="1"/>
                  </a:lnTo>
                  <a:lnTo>
                    <a:pt x="1085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">
              <a:extLst>
                <a:ext uri="{FF2B5EF4-FFF2-40B4-BE49-F238E27FC236}">
                  <a16:creationId xmlns="" xmlns:a16="http://schemas.microsoft.com/office/drawing/2014/main" id="{74605636-13AA-4E9D-B0BC-10A1D1812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674" y="2031629"/>
              <a:ext cx="1704400" cy="3002796"/>
            </a:xfrm>
            <a:custGeom>
              <a:avLst/>
              <a:gdLst>
                <a:gd name="T0" fmla="*/ 60 w 7504"/>
                <a:gd name="T1" fmla="*/ 0 h 13222"/>
                <a:gd name="T2" fmla="*/ 7444 w 7504"/>
                <a:gd name="T3" fmla="*/ 0 h 13222"/>
                <a:gd name="T4" fmla="*/ 7451 w 7504"/>
                <a:gd name="T5" fmla="*/ 0 h 13222"/>
                <a:gd name="T6" fmla="*/ 7457 w 7504"/>
                <a:gd name="T7" fmla="*/ 1 h 13222"/>
                <a:gd name="T8" fmla="*/ 7462 w 7504"/>
                <a:gd name="T9" fmla="*/ 2 h 13222"/>
                <a:gd name="T10" fmla="*/ 7468 w 7504"/>
                <a:gd name="T11" fmla="*/ 5 h 13222"/>
                <a:gd name="T12" fmla="*/ 7478 w 7504"/>
                <a:gd name="T13" fmla="*/ 10 h 13222"/>
                <a:gd name="T14" fmla="*/ 7486 w 7504"/>
                <a:gd name="T15" fmla="*/ 17 h 13222"/>
                <a:gd name="T16" fmla="*/ 7494 w 7504"/>
                <a:gd name="T17" fmla="*/ 26 h 13222"/>
                <a:gd name="T18" fmla="*/ 7500 w 7504"/>
                <a:gd name="T19" fmla="*/ 36 h 13222"/>
                <a:gd name="T20" fmla="*/ 7501 w 7504"/>
                <a:gd name="T21" fmla="*/ 42 h 13222"/>
                <a:gd name="T22" fmla="*/ 7503 w 7504"/>
                <a:gd name="T23" fmla="*/ 48 h 13222"/>
                <a:gd name="T24" fmla="*/ 7504 w 7504"/>
                <a:gd name="T25" fmla="*/ 54 h 13222"/>
                <a:gd name="T26" fmla="*/ 7504 w 7504"/>
                <a:gd name="T27" fmla="*/ 59 h 13222"/>
                <a:gd name="T28" fmla="*/ 7504 w 7504"/>
                <a:gd name="T29" fmla="*/ 13161 h 13222"/>
                <a:gd name="T30" fmla="*/ 7504 w 7504"/>
                <a:gd name="T31" fmla="*/ 13167 h 13222"/>
                <a:gd name="T32" fmla="*/ 7503 w 7504"/>
                <a:gd name="T33" fmla="*/ 13174 h 13222"/>
                <a:gd name="T34" fmla="*/ 7501 w 7504"/>
                <a:gd name="T35" fmla="*/ 13179 h 13222"/>
                <a:gd name="T36" fmla="*/ 7500 w 7504"/>
                <a:gd name="T37" fmla="*/ 13185 h 13222"/>
                <a:gd name="T38" fmla="*/ 7494 w 7504"/>
                <a:gd name="T39" fmla="*/ 13195 h 13222"/>
                <a:gd name="T40" fmla="*/ 7486 w 7504"/>
                <a:gd name="T41" fmla="*/ 13203 h 13222"/>
                <a:gd name="T42" fmla="*/ 7478 w 7504"/>
                <a:gd name="T43" fmla="*/ 13211 h 13222"/>
                <a:gd name="T44" fmla="*/ 7468 w 7504"/>
                <a:gd name="T45" fmla="*/ 13217 h 13222"/>
                <a:gd name="T46" fmla="*/ 7462 w 7504"/>
                <a:gd name="T47" fmla="*/ 13218 h 13222"/>
                <a:gd name="T48" fmla="*/ 7457 w 7504"/>
                <a:gd name="T49" fmla="*/ 13221 h 13222"/>
                <a:gd name="T50" fmla="*/ 7451 w 7504"/>
                <a:gd name="T51" fmla="*/ 13222 h 13222"/>
                <a:gd name="T52" fmla="*/ 7444 w 7504"/>
                <a:gd name="T53" fmla="*/ 13222 h 13222"/>
                <a:gd name="T54" fmla="*/ 60 w 7504"/>
                <a:gd name="T55" fmla="*/ 13222 h 13222"/>
                <a:gd name="T56" fmla="*/ 54 w 7504"/>
                <a:gd name="T57" fmla="*/ 13222 h 13222"/>
                <a:gd name="T58" fmla="*/ 48 w 7504"/>
                <a:gd name="T59" fmla="*/ 13221 h 13222"/>
                <a:gd name="T60" fmla="*/ 43 w 7504"/>
                <a:gd name="T61" fmla="*/ 13218 h 13222"/>
                <a:gd name="T62" fmla="*/ 37 w 7504"/>
                <a:gd name="T63" fmla="*/ 13217 h 13222"/>
                <a:gd name="T64" fmla="*/ 27 w 7504"/>
                <a:gd name="T65" fmla="*/ 13211 h 13222"/>
                <a:gd name="T66" fmla="*/ 18 w 7504"/>
                <a:gd name="T67" fmla="*/ 13203 h 13222"/>
                <a:gd name="T68" fmla="*/ 11 w 7504"/>
                <a:gd name="T69" fmla="*/ 13195 h 13222"/>
                <a:gd name="T70" fmla="*/ 5 w 7504"/>
                <a:gd name="T71" fmla="*/ 13185 h 13222"/>
                <a:gd name="T72" fmla="*/ 3 w 7504"/>
                <a:gd name="T73" fmla="*/ 13179 h 13222"/>
                <a:gd name="T74" fmla="*/ 2 w 7504"/>
                <a:gd name="T75" fmla="*/ 13174 h 13222"/>
                <a:gd name="T76" fmla="*/ 0 w 7504"/>
                <a:gd name="T77" fmla="*/ 13167 h 13222"/>
                <a:gd name="T78" fmla="*/ 0 w 7504"/>
                <a:gd name="T79" fmla="*/ 13161 h 13222"/>
                <a:gd name="T80" fmla="*/ 0 w 7504"/>
                <a:gd name="T81" fmla="*/ 59 h 13222"/>
                <a:gd name="T82" fmla="*/ 0 w 7504"/>
                <a:gd name="T83" fmla="*/ 54 h 13222"/>
                <a:gd name="T84" fmla="*/ 2 w 7504"/>
                <a:gd name="T85" fmla="*/ 48 h 13222"/>
                <a:gd name="T86" fmla="*/ 3 w 7504"/>
                <a:gd name="T87" fmla="*/ 42 h 13222"/>
                <a:gd name="T88" fmla="*/ 5 w 7504"/>
                <a:gd name="T89" fmla="*/ 36 h 13222"/>
                <a:gd name="T90" fmla="*/ 11 w 7504"/>
                <a:gd name="T91" fmla="*/ 26 h 13222"/>
                <a:gd name="T92" fmla="*/ 18 w 7504"/>
                <a:gd name="T93" fmla="*/ 17 h 13222"/>
                <a:gd name="T94" fmla="*/ 27 w 7504"/>
                <a:gd name="T95" fmla="*/ 10 h 13222"/>
                <a:gd name="T96" fmla="*/ 37 w 7504"/>
                <a:gd name="T97" fmla="*/ 5 h 13222"/>
                <a:gd name="T98" fmla="*/ 43 w 7504"/>
                <a:gd name="T99" fmla="*/ 2 h 13222"/>
                <a:gd name="T100" fmla="*/ 48 w 7504"/>
                <a:gd name="T101" fmla="*/ 1 h 13222"/>
                <a:gd name="T102" fmla="*/ 54 w 7504"/>
                <a:gd name="T103" fmla="*/ 0 h 13222"/>
                <a:gd name="T104" fmla="*/ 60 w 7504"/>
                <a:gd name="T105" fmla="*/ 0 h 13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04" h="13222">
                  <a:moveTo>
                    <a:pt x="60" y="0"/>
                  </a:moveTo>
                  <a:lnTo>
                    <a:pt x="7444" y="0"/>
                  </a:lnTo>
                  <a:lnTo>
                    <a:pt x="7451" y="0"/>
                  </a:lnTo>
                  <a:lnTo>
                    <a:pt x="7457" y="1"/>
                  </a:lnTo>
                  <a:lnTo>
                    <a:pt x="7462" y="2"/>
                  </a:lnTo>
                  <a:lnTo>
                    <a:pt x="7468" y="5"/>
                  </a:lnTo>
                  <a:lnTo>
                    <a:pt x="7478" y="10"/>
                  </a:lnTo>
                  <a:lnTo>
                    <a:pt x="7486" y="17"/>
                  </a:lnTo>
                  <a:lnTo>
                    <a:pt x="7494" y="26"/>
                  </a:lnTo>
                  <a:lnTo>
                    <a:pt x="7500" y="36"/>
                  </a:lnTo>
                  <a:lnTo>
                    <a:pt x="7501" y="42"/>
                  </a:lnTo>
                  <a:lnTo>
                    <a:pt x="7503" y="48"/>
                  </a:lnTo>
                  <a:lnTo>
                    <a:pt x="7504" y="54"/>
                  </a:lnTo>
                  <a:lnTo>
                    <a:pt x="7504" y="59"/>
                  </a:lnTo>
                  <a:lnTo>
                    <a:pt x="7504" y="13161"/>
                  </a:lnTo>
                  <a:lnTo>
                    <a:pt x="7504" y="13167"/>
                  </a:lnTo>
                  <a:lnTo>
                    <a:pt x="7503" y="13174"/>
                  </a:lnTo>
                  <a:lnTo>
                    <a:pt x="7501" y="13179"/>
                  </a:lnTo>
                  <a:lnTo>
                    <a:pt x="7500" y="13185"/>
                  </a:lnTo>
                  <a:lnTo>
                    <a:pt x="7494" y="13195"/>
                  </a:lnTo>
                  <a:lnTo>
                    <a:pt x="7486" y="13203"/>
                  </a:lnTo>
                  <a:lnTo>
                    <a:pt x="7478" y="13211"/>
                  </a:lnTo>
                  <a:lnTo>
                    <a:pt x="7468" y="13217"/>
                  </a:lnTo>
                  <a:lnTo>
                    <a:pt x="7462" y="13218"/>
                  </a:lnTo>
                  <a:lnTo>
                    <a:pt x="7457" y="13221"/>
                  </a:lnTo>
                  <a:lnTo>
                    <a:pt x="7451" y="13222"/>
                  </a:lnTo>
                  <a:lnTo>
                    <a:pt x="7444" y="13222"/>
                  </a:lnTo>
                  <a:lnTo>
                    <a:pt x="60" y="13222"/>
                  </a:lnTo>
                  <a:lnTo>
                    <a:pt x="54" y="13222"/>
                  </a:lnTo>
                  <a:lnTo>
                    <a:pt x="48" y="13221"/>
                  </a:lnTo>
                  <a:lnTo>
                    <a:pt x="43" y="13218"/>
                  </a:lnTo>
                  <a:lnTo>
                    <a:pt x="37" y="13217"/>
                  </a:lnTo>
                  <a:lnTo>
                    <a:pt x="27" y="13211"/>
                  </a:lnTo>
                  <a:lnTo>
                    <a:pt x="18" y="13203"/>
                  </a:lnTo>
                  <a:lnTo>
                    <a:pt x="11" y="13195"/>
                  </a:lnTo>
                  <a:lnTo>
                    <a:pt x="5" y="13185"/>
                  </a:lnTo>
                  <a:lnTo>
                    <a:pt x="3" y="13179"/>
                  </a:lnTo>
                  <a:lnTo>
                    <a:pt x="2" y="13174"/>
                  </a:lnTo>
                  <a:lnTo>
                    <a:pt x="0" y="13167"/>
                  </a:lnTo>
                  <a:lnTo>
                    <a:pt x="0" y="13161"/>
                  </a:lnTo>
                  <a:lnTo>
                    <a:pt x="0" y="59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3" y="42"/>
                  </a:lnTo>
                  <a:lnTo>
                    <a:pt x="5" y="36"/>
                  </a:lnTo>
                  <a:lnTo>
                    <a:pt x="11" y="26"/>
                  </a:lnTo>
                  <a:lnTo>
                    <a:pt x="18" y="17"/>
                  </a:lnTo>
                  <a:lnTo>
                    <a:pt x="27" y="10"/>
                  </a:lnTo>
                  <a:lnTo>
                    <a:pt x="37" y="5"/>
                  </a:lnTo>
                  <a:lnTo>
                    <a:pt x="43" y="2"/>
                  </a:lnTo>
                  <a:lnTo>
                    <a:pt x="48" y="1"/>
                  </a:lnTo>
                  <a:lnTo>
                    <a:pt x="54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8" name="Rectangle 19">
              <a:extLst>
                <a:ext uri="{FF2B5EF4-FFF2-40B4-BE49-F238E27FC236}">
                  <a16:creationId xmlns="" xmlns:a16="http://schemas.microsoft.com/office/drawing/2014/main" id="{81A975C7-5339-42C1-84D5-1B63C08B8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8835" y="2056152"/>
              <a:ext cx="1656715" cy="2953748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  <a:tint val="66000"/>
                    <a:satMod val="160000"/>
                  </a:schemeClr>
                </a:gs>
                <a:gs pos="50000">
                  <a:schemeClr val="bg1">
                    <a:lumMod val="75000"/>
                    <a:tint val="44500"/>
                    <a:satMod val="160000"/>
                  </a:schemeClr>
                </a:gs>
                <a:gs pos="100000">
                  <a:schemeClr val="bg1">
                    <a:lumMod val="75000"/>
                    <a:tint val="23500"/>
                    <a:satMod val="16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189" name="Group 188">
              <a:extLst>
                <a:ext uri="{FF2B5EF4-FFF2-40B4-BE49-F238E27FC236}">
                  <a16:creationId xmlns="" xmlns:a16="http://schemas.microsoft.com/office/drawing/2014/main" id="{E91121D3-A14C-4D7E-88A8-CFF66BA8449B}"/>
                </a:ext>
              </a:extLst>
            </p:cNvPr>
            <p:cNvGrpSpPr/>
            <p:nvPr/>
          </p:nvGrpSpPr>
          <p:grpSpPr>
            <a:xfrm>
              <a:off x="5298835" y="2056150"/>
              <a:ext cx="1656715" cy="108994"/>
              <a:chOff x="2252642" y="846142"/>
              <a:chExt cx="1930382" cy="127001"/>
            </a:xfrm>
          </p:grpSpPr>
          <p:sp>
            <p:nvSpPr>
              <p:cNvPr id="203" name="Rectangle 20">
                <a:extLst>
                  <a:ext uri="{FF2B5EF4-FFF2-40B4-BE49-F238E27FC236}">
                    <a16:creationId xmlns="" xmlns:a16="http://schemas.microsoft.com/office/drawing/2014/main" id="{8EDA00D3-C3FF-429B-91B9-13CF2C3A3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642" y="846142"/>
                <a:ext cx="1930382" cy="127001"/>
              </a:xfrm>
              <a:prstGeom prst="rect">
                <a:avLst/>
              </a:prstGeom>
              <a:gradFill>
                <a:gsLst>
                  <a:gs pos="100000">
                    <a:schemeClr val="tx1">
                      <a:lumMod val="65000"/>
                      <a:lumOff val="35000"/>
                    </a:schemeClr>
                  </a:gs>
                  <a:gs pos="0">
                    <a:schemeClr val="bg1">
                      <a:lumMod val="50000"/>
                    </a:schemeClr>
                  </a:gs>
                </a:gsLst>
                <a:lin ang="54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Rectangle 21">
                <a:extLst>
                  <a:ext uri="{FF2B5EF4-FFF2-40B4-BE49-F238E27FC236}">
                    <a16:creationId xmlns="" xmlns:a16="http://schemas.microsoft.com/office/drawing/2014/main" id="{319D7E0C-E71B-40EA-9E67-6E0E72D38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8042" y="912817"/>
                <a:ext cx="19050" cy="2540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Rectangle 22">
                <a:extLst>
                  <a:ext uri="{FF2B5EF4-FFF2-40B4-BE49-F238E27FC236}">
                    <a16:creationId xmlns="" xmlns:a16="http://schemas.microsoft.com/office/drawing/2014/main" id="{8DF29E2A-89B4-4D86-90A8-1F20F1AD1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1854" y="908054"/>
                <a:ext cx="19050" cy="3016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Rectangle 23">
                <a:extLst>
                  <a:ext uri="{FF2B5EF4-FFF2-40B4-BE49-F238E27FC236}">
                    <a16:creationId xmlns="" xmlns:a16="http://schemas.microsoft.com/office/drawing/2014/main" id="{803B319D-0DD3-4AB9-8ABC-BE4A610D2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7254" y="898529"/>
                <a:ext cx="17463" cy="3968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Rectangle 24">
                <a:extLst>
                  <a:ext uri="{FF2B5EF4-FFF2-40B4-BE49-F238E27FC236}">
                    <a16:creationId xmlns="" xmlns:a16="http://schemas.microsoft.com/office/drawing/2014/main" id="{7B277622-0FBA-4F55-A225-214E849FB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066" y="890592"/>
                <a:ext cx="17463" cy="4762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Rectangle 25">
                <a:extLst>
                  <a:ext uri="{FF2B5EF4-FFF2-40B4-BE49-F238E27FC236}">
                    <a16:creationId xmlns="" xmlns:a16="http://schemas.microsoft.com/office/drawing/2014/main" id="{999DECC1-92F6-4AB9-9953-F55FBC504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4878" y="877891"/>
                <a:ext cx="17463" cy="6032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71">
                <a:extLst>
                  <a:ext uri="{FF2B5EF4-FFF2-40B4-BE49-F238E27FC236}">
                    <a16:creationId xmlns="" xmlns:a16="http://schemas.microsoft.com/office/drawing/2014/main" id="{8C51D56C-43DC-45BC-B88D-87C021B82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028" y="873129"/>
                <a:ext cx="96837" cy="34925"/>
              </a:xfrm>
              <a:custGeom>
                <a:avLst/>
                <a:gdLst>
                  <a:gd name="T0" fmla="*/ 195 w 362"/>
                  <a:gd name="T1" fmla="*/ 0 h 133"/>
                  <a:gd name="T2" fmla="*/ 222 w 362"/>
                  <a:gd name="T3" fmla="*/ 3 h 133"/>
                  <a:gd name="T4" fmla="*/ 248 w 362"/>
                  <a:gd name="T5" fmla="*/ 10 h 133"/>
                  <a:gd name="T6" fmla="*/ 274 w 362"/>
                  <a:gd name="T7" fmla="*/ 19 h 133"/>
                  <a:gd name="T8" fmla="*/ 296 w 362"/>
                  <a:gd name="T9" fmla="*/ 31 h 133"/>
                  <a:gd name="T10" fmla="*/ 318 w 362"/>
                  <a:gd name="T11" fmla="*/ 46 h 133"/>
                  <a:gd name="T12" fmla="*/ 337 w 362"/>
                  <a:gd name="T13" fmla="*/ 63 h 133"/>
                  <a:gd name="T14" fmla="*/ 356 w 362"/>
                  <a:gd name="T15" fmla="*/ 83 h 133"/>
                  <a:gd name="T16" fmla="*/ 321 w 362"/>
                  <a:gd name="T17" fmla="*/ 133 h 133"/>
                  <a:gd name="T18" fmla="*/ 309 w 362"/>
                  <a:gd name="T19" fmla="*/ 116 h 133"/>
                  <a:gd name="T20" fmla="*/ 295 w 362"/>
                  <a:gd name="T21" fmla="*/ 101 h 133"/>
                  <a:gd name="T22" fmla="*/ 279 w 362"/>
                  <a:gd name="T23" fmla="*/ 87 h 133"/>
                  <a:gd name="T24" fmla="*/ 262 w 362"/>
                  <a:gd name="T25" fmla="*/ 77 h 133"/>
                  <a:gd name="T26" fmla="*/ 244 w 362"/>
                  <a:gd name="T27" fmla="*/ 68 h 133"/>
                  <a:gd name="T28" fmla="*/ 223 w 362"/>
                  <a:gd name="T29" fmla="*/ 61 h 133"/>
                  <a:gd name="T30" fmla="*/ 203 w 362"/>
                  <a:gd name="T31" fmla="*/ 57 h 133"/>
                  <a:gd name="T32" fmla="*/ 181 w 362"/>
                  <a:gd name="T33" fmla="*/ 55 h 133"/>
                  <a:gd name="T34" fmla="*/ 159 w 362"/>
                  <a:gd name="T35" fmla="*/ 57 h 133"/>
                  <a:gd name="T36" fmla="*/ 139 w 362"/>
                  <a:gd name="T37" fmla="*/ 61 h 133"/>
                  <a:gd name="T38" fmla="*/ 118 w 362"/>
                  <a:gd name="T39" fmla="*/ 68 h 133"/>
                  <a:gd name="T40" fmla="*/ 100 w 362"/>
                  <a:gd name="T41" fmla="*/ 77 h 133"/>
                  <a:gd name="T42" fmla="*/ 83 w 362"/>
                  <a:gd name="T43" fmla="*/ 87 h 133"/>
                  <a:gd name="T44" fmla="*/ 67 w 362"/>
                  <a:gd name="T45" fmla="*/ 101 h 133"/>
                  <a:gd name="T46" fmla="*/ 53 w 362"/>
                  <a:gd name="T47" fmla="*/ 116 h 133"/>
                  <a:gd name="T48" fmla="*/ 41 w 362"/>
                  <a:gd name="T49" fmla="*/ 133 h 133"/>
                  <a:gd name="T50" fmla="*/ 7 w 362"/>
                  <a:gd name="T51" fmla="*/ 83 h 133"/>
                  <a:gd name="T52" fmla="*/ 25 w 362"/>
                  <a:gd name="T53" fmla="*/ 63 h 133"/>
                  <a:gd name="T54" fmla="*/ 44 w 362"/>
                  <a:gd name="T55" fmla="*/ 46 h 133"/>
                  <a:gd name="T56" fmla="*/ 66 w 362"/>
                  <a:gd name="T57" fmla="*/ 31 h 133"/>
                  <a:gd name="T58" fmla="*/ 89 w 362"/>
                  <a:gd name="T59" fmla="*/ 19 h 133"/>
                  <a:gd name="T60" fmla="*/ 114 w 362"/>
                  <a:gd name="T61" fmla="*/ 10 h 133"/>
                  <a:gd name="T62" fmla="*/ 140 w 362"/>
                  <a:gd name="T63" fmla="*/ 3 h 133"/>
                  <a:gd name="T64" fmla="*/ 167 w 362"/>
                  <a:gd name="T65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2" h="133">
                    <a:moveTo>
                      <a:pt x="181" y="0"/>
                    </a:moveTo>
                    <a:lnTo>
                      <a:pt x="195" y="0"/>
                    </a:lnTo>
                    <a:lnTo>
                      <a:pt x="208" y="1"/>
                    </a:lnTo>
                    <a:lnTo>
                      <a:pt x="222" y="3"/>
                    </a:lnTo>
                    <a:lnTo>
                      <a:pt x="236" y="5"/>
                    </a:lnTo>
                    <a:lnTo>
                      <a:pt x="248" y="10"/>
                    </a:lnTo>
                    <a:lnTo>
                      <a:pt x="261" y="14"/>
                    </a:lnTo>
                    <a:lnTo>
                      <a:pt x="274" y="19"/>
                    </a:lnTo>
                    <a:lnTo>
                      <a:pt x="285" y="25"/>
                    </a:lnTo>
                    <a:lnTo>
                      <a:pt x="296" y="31"/>
                    </a:lnTo>
                    <a:lnTo>
                      <a:pt x="308" y="38"/>
                    </a:lnTo>
                    <a:lnTo>
                      <a:pt x="318" y="46"/>
                    </a:lnTo>
                    <a:lnTo>
                      <a:pt x="328" y="54"/>
                    </a:lnTo>
                    <a:lnTo>
                      <a:pt x="337" y="63"/>
                    </a:lnTo>
                    <a:lnTo>
                      <a:pt x="346" y="73"/>
                    </a:lnTo>
                    <a:lnTo>
                      <a:pt x="356" y="83"/>
                    </a:lnTo>
                    <a:lnTo>
                      <a:pt x="362" y="93"/>
                    </a:lnTo>
                    <a:lnTo>
                      <a:pt x="321" y="133"/>
                    </a:lnTo>
                    <a:lnTo>
                      <a:pt x="316" y="124"/>
                    </a:lnTo>
                    <a:lnTo>
                      <a:pt x="309" y="116"/>
                    </a:lnTo>
                    <a:lnTo>
                      <a:pt x="302" y="108"/>
                    </a:lnTo>
                    <a:lnTo>
                      <a:pt x="295" y="101"/>
                    </a:lnTo>
                    <a:lnTo>
                      <a:pt x="287" y="94"/>
                    </a:lnTo>
                    <a:lnTo>
                      <a:pt x="279" y="87"/>
                    </a:lnTo>
                    <a:lnTo>
                      <a:pt x="271" y="82"/>
                    </a:lnTo>
                    <a:lnTo>
                      <a:pt x="262" y="77"/>
                    </a:lnTo>
                    <a:lnTo>
                      <a:pt x="253" y="71"/>
                    </a:lnTo>
                    <a:lnTo>
                      <a:pt x="244" y="68"/>
                    </a:lnTo>
                    <a:lnTo>
                      <a:pt x="234" y="65"/>
                    </a:lnTo>
                    <a:lnTo>
                      <a:pt x="223" y="61"/>
                    </a:lnTo>
                    <a:lnTo>
                      <a:pt x="213" y="59"/>
                    </a:lnTo>
                    <a:lnTo>
                      <a:pt x="203" y="57"/>
                    </a:lnTo>
                    <a:lnTo>
                      <a:pt x="193" y="55"/>
                    </a:lnTo>
                    <a:lnTo>
                      <a:pt x="181" y="55"/>
                    </a:lnTo>
                    <a:lnTo>
                      <a:pt x="170" y="55"/>
                    </a:lnTo>
                    <a:lnTo>
                      <a:pt x="159" y="57"/>
                    </a:lnTo>
                    <a:lnTo>
                      <a:pt x="149" y="59"/>
                    </a:lnTo>
                    <a:lnTo>
                      <a:pt x="139" y="61"/>
                    </a:lnTo>
                    <a:lnTo>
                      <a:pt x="129" y="65"/>
                    </a:lnTo>
                    <a:lnTo>
                      <a:pt x="118" y="68"/>
                    </a:lnTo>
                    <a:lnTo>
                      <a:pt x="109" y="71"/>
                    </a:lnTo>
                    <a:lnTo>
                      <a:pt x="100" y="77"/>
                    </a:lnTo>
                    <a:lnTo>
                      <a:pt x="91" y="82"/>
                    </a:lnTo>
                    <a:lnTo>
                      <a:pt x="83" y="87"/>
                    </a:lnTo>
                    <a:lnTo>
                      <a:pt x="75" y="94"/>
                    </a:lnTo>
                    <a:lnTo>
                      <a:pt x="67" y="101"/>
                    </a:lnTo>
                    <a:lnTo>
                      <a:pt x="60" y="108"/>
                    </a:lnTo>
                    <a:lnTo>
                      <a:pt x="53" y="116"/>
                    </a:lnTo>
                    <a:lnTo>
                      <a:pt x="47" y="124"/>
                    </a:lnTo>
                    <a:lnTo>
                      <a:pt x="41" y="133"/>
                    </a:lnTo>
                    <a:lnTo>
                      <a:pt x="0" y="93"/>
                    </a:lnTo>
                    <a:lnTo>
                      <a:pt x="7" y="83"/>
                    </a:lnTo>
                    <a:lnTo>
                      <a:pt x="16" y="73"/>
                    </a:lnTo>
                    <a:lnTo>
                      <a:pt x="25" y="63"/>
                    </a:lnTo>
                    <a:lnTo>
                      <a:pt x="34" y="54"/>
                    </a:lnTo>
                    <a:lnTo>
                      <a:pt x="44" y="46"/>
                    </a:lnTo>
                    <a:lnTo>
                      <a:pt x="55" y="38"/>
                    </a:lnTo>
                    <a:lnTo>
                      <a:pt x="66" y="31"/>
                    </a:lnTo>
                    <a:lnTo>
                      <a:pt x="77" y="25"/>
                    </a:lnTo>
                    <a:lnTo>
                      <a:pt x="89" y="19"/>
                    </a:lnTo>
                    <a:lnTo>
                      <a:pt x="101" y="14"/>
                    </a:lnTo>
                    <a:lnTo>
                      <a:pt x="114" y="10"/>
                    </a:lnTo>
                    <a:lnTo>
                      <a:pt x="126" y="5"/>
                    </a:lnTo>
                    <a:lnTo>
                      <a:pt x="140" y="3"/>
                    </a:lnTo>
                    <a:lnTo>
                      <a:pt x="154" y="1"/>
                    </a:lnTo>
                    <a:lnTo>
                      <a:pt x="167" y="0"/>
                    </a:lnTo>
                    <a:lnTo>
                      <a:pt x="181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72">
                <a:extLst>
                  <a:ext uri="{FF2B5EF4-FFF2-40B4-BE49-F238E27FC236}">
                    <a16:creationId xmlns="" xmlns:a16="http://schemas.microsoft.com/office/drawing/2014/main" id="{9EE245E7-8CD2-4D04-B8A9-09400A91D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489" y="896942"/>
                <a:ext cx="61912" cy="28576"/>
              </a:xfrm>
              <a:custGeom>
                <a:avLst/>
                <a:gdLst>
                  <a:gd name="T0" fmla="*/ 117 w 235"/>
                  <a:gd name="T1" fmla="*/ 0 h 111"/>
                  <a:gd name="T2" fmla="*/ 126 w 235"/>
                  <a:gd name="T3" fmla="*/ 1 h 111"/>
                  <a:gd name="T4" fmla="*/ 135 w 235"/>
                  <a:gd name="T5" fmla="*/ 2 h 111"/>
                  <a:gd name="T6" fmla="*/ 144 w 235"/>
                  <a:gd name="T7" fmla="*/ 3 h 111"/>
                  <a:gd name="T8" fmla="*/ 154 w 235"/>
                  <a:gd name="T9" fmla="*/ 6 h 111"/>
                  <a:gd name="T10" fmla="*/ 162 w 235"/>
                  <a:gd name="T11" fmla="*/ 8 h 111"/>
                  <a:gd name="T12" fmla="*/ 171 w 235"/>
                  <a:gd name="T13" fmla="*/ 11 h 111"/>
                  <a:gd name="T14" fmla="*/ 179 w 235"/>
                  <a:gd name="T15" fmla="*/ 15 h 111"/>
                  <a:gd name="T16" fmla="*/ 186 w 235"/>
                  <a:gd name="T17" fmla="*/ 19 h 111"/>
                  <a:gd name="T18" fmla="*/ 200 w 235"/>
                  <a:gd name="T19" fmla="*/ 30 h 111"/>
                  <a:gd name="T20" fmla="*/ 214 w 235"/>
                  <a:gd name="T21" fmla="*/ 41 h 111"/>
                  <a:gd name="T22" fmla="*/ 225 w 235"/>
                  <a:gd name="T23" fmla="*/ 54 h 111"/>
                  <a:gd name="T24" fmla="*/ 235 w 235"/>
                  <a:gd name="T25" fmla="*/ 68 h 111"/>
                  <a:gd name="T26" fmla="*/ 190 w 235"/>
                  <a:gd name="T27" fmla="*/ 111 h 111"/>
                  <a:gd name="T28" fmla="*/ 186 w 235"/>
                  <a:gd name="T29" fmla="*/ 99 h 111"/>
                  <a:gd name="T30" fmla="*/ 179 w 235"/>
                  <a:gd name="T31" fmla="*/ 90 h 111"/>
                  <a:gd name="T32" fmla="*/ 172 w 235"/>
                  <a:gd name="T33" fmla="*/ 81 h 111"/>
                  <a:gd name="T34" fmla="*/ 163 w 235"/>
                  <a:gd name="T35" fmla="*/ 73 h 111"/>
                  <a:gd name="T36" fmla="*/ 152 w 235"/>
                  <a:gd name="T37" fmla="*/ 67 h 111"/>
                  <a:gd name="T38" fmla="*/ 141 w 235"/>
                  <a:gd name="T39" fmla="*/ 63 h 111"/>
                  <a:gd name="T40" fmla="*/ 130 w 235"/>
                  <a:gd name="T41" fmla="*/ 59 h 111"/>
                  <a:gd name="T42" fmla="*/ 117 w 235"/>
                  <a:gd name="T43" fmla="*/ 59 h 111"/>
                  <a:gd name="T44" fmla="*/ 105 w 235"/>
                  <a:gd name="T45" fmla="*/ 59 h 111"/>
                  <a:gd name="T46" fmla="*/ 93 w 235"/>
                  <a:gd name="T47" fmla="*/ 63 h 111"/>
                  <a:gd name="T48" fmla="*/ 82 w 235"/>
                  <a:gd name="T49" fmla="*/ 67 h 111"/>
                  <a:gd name="T50" fmla="*/ 71 w 235"/>
                  <a:gd name="T51" fmla="*/ 73 h 111"/>
                  <a:gd name="T52" fmla="*/ 64 w 235"/>
                  <a:gd name="T53" fmla="*/ 81 h 111"/>
                  <a:gd name="T54" fmla="*/ 56 w 235"/>
                  <a:gd name="T55" fmla="*/ 90 h 111"/>
                  <a:gd name="T56" fmla="*/ 49 w 235"/>
                  <a:gd name="T57" fmla="*/ 99 h 111"/>
                  <a:gd name="T58" fmla="*/ 44 w 235"/>
                  <a:gd name="T59" fmla="*/ 111 h 111"/>
                  <a:gd name="T60" fmla="*/ 0 w 235"/>
                  <a:gd name="T61" fmla="*/ 68 h 111"/>
                  <a:gd name="T62" fmla="*/ 9 w 235"/>
                  <a:gd name="T63" fmla="*/ 54 h 111"/>
                  <a:gd name="T64" fmla="*/ 20 w 235"/>
                  <a:gd name="T65" fmla="*/ 41 h 111"/>
                  <a:gd name="T66" fmla="*/ 34 w 235"/>
                  <a:gd name="T67" fmla="*/ 30 h 111"/>
                  <a:gd name="T68" fmla="*/ 49 w 235"/>
                  <a:gd name="T69" fmla="*/ 19 h 111"/>
                  <a:gd name="T70" fmla="*/ 56 w 235"/>
                  <a:gd name="T71" fmla="*/ 15 h 111"/>
                  <a:gd name="T72" fmla="*/ 64 w 235"/>
                  <a:gd name="T73" fmla="*/ 11 h 111"/>
                  <a:gd name="T74" fmla="*/ 73 w 235"/>
                  <a:gd name="T75" fmla="*/ 8 h 111"/>
                  <a:gd name="T76" fmla="*/ 81 w 235"/>
                  <a:gd name="T77" fmla="*/ 6 h 111"/>
                  <a:gd name="T78" fmla="*/ 90 w 235"/>
                  <a:gd name="T79" fmla="*/ 3 h 111"/>
                  <a:gd name="T80" fmla="*/ 99 w 235"/>
                  <a:gd name="T81" fmla="*/ 2 h 111"/>
                  <a:gd name="T82" fmla="*/ 108 w 235"/>
                  <a:gd name="T83" fmla="*/ 1 h 111"/>
                  <a:gd name="T84" fmla="*/ 117 w 235"/>
                  <a:gd name="T85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5" h="111">
                    <a:moveTo>
                      <a:pt x="117" y="0"/>
                    </a:moveTo>
                    <a:lnTo>
                      <a:pt x="126" y="1"/>
                    </a:lnTo>
                    <a:lnTo>
                      <a:pt x="135" y="2"/>
                    </a:lnTo>
                    <a:lnTo>
                      <a:pt x="144" y="3"/>
                    </a:lnTo>
                    <a:lnTo>
                      <a:pt x="154" y="6"/>
                    </a:lnTo>
                    <a:lnTo>
                      <a:pt x="162" y="8"/>
                    </a:lnTo>
                    <a:lnTo>
                      <a:pt x="171" y="11"/>
                    </a:lnTo>
                    <a:lnTo>
                      <a:pt x="179" y="15"/>
                    </a:lnTo>
                    <a:lnTo>
                      <a:pt x="186" y="19"/>
                    </a:lnTo>
                    <a:lnTo>
                      <a:pt x="200" y="30"/>
                    </a:lnTo>
                    <a:lnTo>
                      <a:pt x="214" y="41"/>
                    </a:lnTo>
                    <a:lnTo>
                      <a:pt x="225" y="54"/>
                    </a:lnTo>
                    <a:lnTo>
                      <a:pt x="235" y="68"/>
                    </a:lnTo>
                    <a:lnTo>
                      <a:pt x="190" y="111"/>
                    </a:lnTo>
                    <a:lnTo>
                      <a:pt x="186" y="99"/>
                    </a:lnTo>
                    <a:lnTo>
                      <a:pt x="179" y="90"/>
                    </a:lnTo>
                    <a:lnTo>
                      <a:pt x="172" y="81"/>
                    </a:lnTo>
                    <a:lnTo>
                      <a:pt x="163" y="73"/>
                    </a:lnTo>
                    <a:lnTo>
                      <a:pt x="152" y="67"/>
                    </a:lnTo>
                    <a:lnTo>
                      <a:pt x="141" y="63"/>
                    </a:lnTo>
                    <a:lnTo>
                      <a:pt x="130" y="59"/>
                    </a:lnTo>
                    <a:lnTo>
                      <a:pt x="117" y="59"/>
                    </a:lnTo>
                    <a:lnTo>
                      <a:pt x="105" y="59"/>
                    </a:lnTo>
                    <a:lnTo>
                      <a:pt x="93" y="63"/>
                    </a:lnTo>
                    <a:lnTo>
                      <a:pt x="82" y="67"/>
                    </a:lnTo>
                    <a:lnTo>
                      <a:pt x="71" y="73"/>
                    </a:lnTo>
                    <a:lnTo>
                      <a:pt x="64" y="81"/>
                    </a:lnTo>
                    <a:lnTo>
                      <a:pt x="56" y="90"/>
                    </a:lnTo>
                    <a:lnTo>
                      <a:pt x="49" y="99"/>
                    </a:lnTo>
                    <a:lnTo>
                      <a:pt x="44" y="111"/>
                    </a:lnTo>
                    <a:lnTo>
                      <a:pt x="0" y="68"/>
                    </a:lnTo>
                    <a:lnTo>
                      <a:pt x="9" y="54"/>
                    </a:lnTo>
                    <a:lnTo>
                      <a:pt x="20" y="41"/>
                    </a:lnTo>
                    <a:lnTo>
                      <a:pt x="34" y="30"/>
                    </a:lnTo>
                    <a:lnTo>
                      <a:pt x="49" y="19"/>
                    </a:lnTo>
                    <a:lnTo>
                      <a:pt x="56" y="15"/>
                    </a:lnTo>
                    <a:lnTo>
                      <a:pt x="64" y="11"/>
                    </a:lnTo>
                    <a:lnTo>
                      <a:pt x="73" y="8"/>
                    </a:lnTo>
                    <a:lnTo>
                      <a:pt x="81" y="6"/>
                    </a:lnTo>
                    <a:lnTo>
                      <a:pt x="90" y="3"/>
                    </a:lnTo>
                    <a:lnTo>
                      <a:pt x="99" y="2"/>
                    </a:lnTo>
                    <a:lnTo>
                      <a:pt x="108" y="1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73">
                <a:extLst>
                  <a:ext uri="{FF2B5EF4-FFF2-40B4-BE49-F238E27FC236}">
                    <a16:creationId xmlns="" xmlns:a16="http://schemas.microsoft.com/office/drawing/2014/main" id="{6DF16369-98EB-4779-B81D-EA6BBAD5F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539" y="920755"/>
                <a:ext cx="23813" cy="22225"/>
              </a:xfrm>
              <a:custGeom>
                <a:avLst/>
                <a:gdLst>
                  <a:gd name="T0" fmla="*/ 42 w 84"/>
                  <a:gd name="T1" fmla="*/ 0 h 84"/>
                  <a:gd name="T2" fmla="*/ 51 w 84"/>
                  <a:gd name="T3" fmla="*/ 0 h 84"/>
                  <a:gd name="T4" fmla="*/ 59 w 84"/>
                  <a:gd name="T5" fmla="*/ 2 h 84"/>
                  <a:gd name="T6" fmla="*/ 66 w 84"/>
                  <a:gd name="T7" fmla="*/ 7 h 84"/>
                  <a:gd name="T8" fmla="*/ 72 w 84"/>
                  <a:gd name="T9" fmla="*/ 11 h 84"/>
                  <a:gd name="T10" fmla="*/ 77 w 84"/>
                  <a:gd name="T11" fmla="*/ 18 h 84"/>
                  <a:gd name="T12" fmla="*/ 81 w 84"/>
                  <a:gd name="T13" fmla="*/ 25 h 84"/>
                  <a:gd name="T14" fmla="*/ 83 w 84"/>
                  <a:gd name="T15" fmla="*/ 33 h 84"/>
                  <a:gd name="T16" fmla="*/ 84 w 84"/>
                  <a:gd name="T17" fmla="*/ 42 h 84"/>
                  <a:gd name="T18" fmla="*/ 84 w 84"/>
                  <a:gd name="T19" fmla="*/ 43 h 84"/>
                  <a:gd name="T20" fmla="*/ 84 w 84"/>
                  <a:gd name="T21" fmla="*/ 44 h 84"/>
                  <a:gd name="T22" fmla="*/ 42 w 84"/>
                  <a:gd name="T23" fmla="*/ 84 h 84"/>
                  <a:gd name="T24" fmla="*/ 0 w 84"/>
                  <a:gd name="T25" fmla="*/ 44 h 84"/>
                  <a:gd name="T26" fmla="*/ 0 w 84"/>
                  <a:gd name="T27" fmla="*/ 43 h 84"/>
                  <a:gd name="T28" fmla="*/ 0 w 84"/>
                  <a:gd name="T29" fmla="*/ 42 h 84"/>
                  <a:gd name="T30" fmla="*/ 1 w 84"/>
                  <a:gd name="T31" fmla="*/ 33 h 84"/>
                  <a:gd name="T32" fmla="*/ 3 w 84"/>
                  <a:gd name="T33" fmla="*/ 25 h 84"/>
                  <a:gd name="T34" fmla="*/ 7 w 84"/>
                  <a:gd name="T35" fmla="*/ 18 h 84"/>
                  <a:gd name="T36" fmla="*/ 12 w 84"/>
                  <a:gd name="T37" fmla="*/ 11 h 84"/>
                  <a:gd name="T38" fmla="*/ 18 w 84"/>
                  <a:gd name="T39" fmla="*/ 7 h 84"/>
                  <a:gd name="T40" fmla="*/ 26 w 84"/>
                  <a:gd name="T41" fmla="*/ 2 h 84"/>
                  <a:gd name="T42" fmla="*/ 34 w 84"/>
                  <a:gd name="T43" fmla="*/ 0 h 84"/>
                  <a:gd name="T44" fmla="*/ 42 w 84"/>
                  <a:gd name="T45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84">
                    <a:moveTo>
                      <a:pt x="42" y="0"/>
                    </a:moveTo>
                    <a:lnTo>
                      <a:pt x="51" y="0"/>
                    </a:lnTo>
                    <a:lnTo>
                      <a:pt x="59" y="2"/>
                    </a:lnTo>
                    <a:lnTo>
                      <a:pt x="66" y="7"/>
                    </a:lnTo>
                    <a:lnTo>
                      <a:pt x="72" y="11"/>
                    </a:lnTo>
                    <a:lnTo>
                      <a:pt x="77" y="18"/>
                    </a:lnTo>
                    <a:lnTo>
                      <a:pt x="81" y="25"/>
                    </a:lnTo>
                    <a:lnTo>
                      <a:pt x="83" y="33"/>
                    </a:lnTo>
                    <a:lnTo>
                      <a:pt x="84" y="42"/>
                    </a:lnTo>
                    <a:lnTo>
                      <a:pt x="84" y="43"/>
                    </a:lnTo>
                    <a:lnTo>
                      <a:pt x="84" y="44"/>
                    </a:lnTo>
                    <a:lnTo>
                      <a:pt x="42" y="84"/>
                    </a:lnTo>
                    <a:lnTo>
                      <a:pt x="0" y="44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1" y="33"/>
                    </a:lnTo>
                    <a:lnTo>
                      <a:pt x="3" y="25"/>
                    </a:lnTo>
                    <a:lnTo>
                      <a:pt x="7" y="18"/>
                    </a:lnTo>
                    <a:lnTo>
                      <a:pt x="12" y="11"/>
                    </a:lnTo>
                    <a:lnTo>
                      <a:pt x="18" y="7"/>
                    </a:lnTo>
                    <a:lnTo>
                      <a:pt x="26" y="2"/>
                    </a:lnTo>
                    <a:lnTo>
                      <a:pt x="34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74">
                <a:extLst>
                  <a:ext uri="{FF2B5EF4-FFF2-40B4-BE49-F238E27FC236}">
                    <a16:creationId xmlns="" xmlns:a16="http://schemas.microsoft.com/office/drawing/2014/main" id="{5897B979-4E6E-462C-B250-05938673E3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35385" y="876304"/>
                <a:ext cx="130173" cy="61913"/>
              </a:xfrm>
              <a:custGeom>
                <a:avLst/>
                <a:gdLst>
                  <a:gd name="T0" fmla="*/ 418 w 492"/>
                  <a:gd name="T1" fmla="*/ 0 h 235"/>
                  <a:gd name="T2" fmla="*/ 430 w 492"/>
                  <a:gd name="T3" fmla="*/ 2 h 235"/>
                  <a:gd name="T4" fmla="*/ 440 w 492"/>
                  <a:gd name="T5" fmla="*/ 9 h 235"/>
                  <a:gd name="T6" fmla="*/ 446 w 492"/>
                  <a:gd name="T7" fmla="*/ 19 h 235"/>
                  <a:gd name="T8" fmla="*/ 448 w 492"/>
                  <a:gd name="T9" fmla="*/ 31 h 235"/>
                  <a:gd name="T10" fmla="*/ 470 w 492"/>
                  <a:gd name="T11" fmla="*/ 58 h 235"/>
                  <a:gd name="T12" fmla="*/ 479 w 492"/>
                  <a:gd name="T13" fmla="*/ 60 h 235"/>
                  <a:gd name="T14" fmla="*/ 487 w 492"/>
                  <a:gd name="T15" fmla="*/ 65 h 235"/>
                  <a:gd name="T16" fmla="*/ 491 w 492"/>
                  <a:gd name="T17" fmla="*/ 73 h 235"/>
                  <a:gd name="T18" fmla="*/ 492 w 492"/>
                  <a:gd name="T19" fmla="*/ 82 h 235"/>
                  <a:gd name="T20" fmla="*/ 492 w 492"/>
                  <a:gd name="T21" fmla="*/ 158 h 235"/>
                  <a:gd name="T22" fmla="*/ 489 w 492"/>
                  <a:gd name="T23" fmla="*/ 166 h 235"/>
                  <a:gd name="T24" fmla="*/ 483 w 492"/>
                  <a:gd name="T25" fmla="*/ 173 h 235"/>
                  <a:gd name="T26" fmla="*/ 474 w 492"/>
                  <a:gd name="T27" fmla="*/ 177 h 235"/>
                  <a:gd name="T28" fmla="*/ 448 w 492"/>
                  <a:gd name="T29" fmla="*/ 177 h 235"/>
                  <a:gd name="T30" fmla="*/ 448 w 492"/>
                  <a:gd name="T31" fmla="*/ 211 h 235"/>
                  <a:gd name="T32" fmla="*/ 443 w 492"/>
                  <a:gd name="T33" fmla="*/ 222 h 235"/>
                  <a:gd name="T34" fmla="*/ 435 w 492"/>
                  <a:gd name="T35" fmla="*/ 230 h 235"/>
                  <a:gd name="T36" fmla="*/ 424 w 492"/>
                  <a:gd name="T37" fmla="*/ 235 h 235"/>
                  <a:gd name="T38" fmla="*/ 29 w 492"/>
                  <a:gd name="T39" fmla="*/ 235 h 235"/>
                  <a:gd name="T40" fmla="*/ 18 w 492"/>
                  <a:gd name="T41" fmla="*/ 233 h 235"/>
                  <a:gd name="T42" fmla="*/ 9 w 492"/>
                  <a:gd name="T43" fmla="*/ 227 h 235"/>
                  <a:gd name="T44" fmla="*/ 2 w 492"/>
                  <a:gd name="T45" fmla="*/ 217 h 235"/>
                  <a:gd name="T46" fmla="*/ 0 w 492"/>
                  <a:gd name="T47" fmla="*/ 205 h 235"/>
                  <a:gd name="T48" fmla="*/ 1 w 492"/>
                  <a:gd name="T49" fmla="*/ 24 h 235"/>
                  <a:gd name="T50" fmla="*/ 5 w 492"/>
                  <a:gd name="T51" fmla="*/ 14 h 235"/>
                  <a:gd name="T52" fmla="*/ 13 w 492"/>
                  <a:gd name="T53" fmla="*/ 6 h 235"/>
                  <a:gd name="T54" fmla="*/ 24 w 492"/>
                  <a:gd name="T55" fmla="*/ 1 h 235"/>
                  <a:gd name="T56" fmla="*/ 448 w 492"/>
                  <a:gd name="T57" fmla="*/ 93 h 235"/>
                  <a:gd name="T58" fmla="*/ 457 w 492"/>
                  <a:gd name="T59" fmla="*/ 141 h 235"/>
                  <a:gd name="T60" fmla="*/ 448 w 492"/>
                  <a:gd name="T61" fmla="*/ 93 h 235"/>
                  <a:gd name="T62" fmla="*/ 35 w 492"/>
                  <a:gd name="T63" fmla="*/ 35 h 235"/>
                  <a:gd name="T64" fmla="*/ 413 w 492"/>
                  <a:gd name="T65" fmla="*/ 19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2" h="235">
                    <a:moveTo>
                      <a:pt x="29" y="0"/>
                    </a:moveTo>
                    <a:lnTo>
                      <a:pt x="418" y="0"/>
                    </a:lnTo>
                    <a:lnTo>
                      <a:pt x="424" y="1"/>
                    </a:lnTo>
                    <a:lnTo>
                      <a:pt x="430" y="2"/>
                    </a:lnTo>
                    <a:lnTo>
                      <a:pt x="435" y="6"/>
                    </a:lnTo>
                    <a:lnTo>
                      <a:pt x="440" y="9"/>
                    </a:lnTo>
                    <a:lnTo>
                      <a:pt x="443" y="14"/>
                    </a:lnTo>
                    <a:lnTo>
                      <a:pt x="446" y="19"/>
                    </a:lnTo>
                    <a:lnTo>
                      <a:pt x="448" y="24"/>
                    </a:lnTo>
                    <a:lnTo>
                      <a:pt x="448" y="31"/>
                    </a:lnTo>
                    <a:lnTo>
                      <a:pt x="448" y="58"/>
                    </a:lnTo>
                    <a:lnTo>
                      <a:pt x="470" y="58"/>
                    </a:lnTo>
                    <a:lnTo>
                      <a:pt x="474" y="59"/>
                    </a:lnTo>
                    <a:lnTo>
                      <a:pt x="479" y="60"/>
                    </a:lnTo>
                    <a:lnTo>
                      <a:pt x="483" y="63"/>
                    </a:lnTo>
                    <a:lnTo>
                      <a:pt x="487" y="65"/>
                    </a:lnTo>
                    <a:lnTo>
                      <a:pt x="489" y="68"/>
                    </a:lnTo>
                    <a:lnTo>
                      <a:pt x="491" y="73"/>
                    </a:lnTo>
                    <a:lnTo>
                      <a:pt x="492" y="76"/>
                    </a:lnTo>
                    <a:lnTo>
                      <a:pt x="492" y="82"/>
                    </a:lnTo>
                    <a:lnTo>
                      <a:pt x="492" y="154"/>
                    </a:lnTo>
                    <a:lnTo>
                      <a:pt x="492" y="158"/>
                    </a:lnTo>
                    <a:lnTo>
                      <a:pt x="491" y="163"/>
                    </a:lnTo>
                    <a:lnTo>
                      <a:pt x="489" y="166"/>
                    </a:lnTo>
                    <a:lnTo>
                      <a:pt x="487" y="170"/>
                    </a:lnTo>
                    <a:lnTo>
                      <a:pt x="483" y="173"/>
                    </a:lnTo>
                    <a:lnTo>
                      <a:pt x="479" y="176"/>
                    </a:lnTo>
                    <a:lnTo>
                      <a:pt x="474" y="177"/>
                    </a:lnTo>
                    <a:lnTo>
                      <a:pt x="470" y="177"/>
                    </a:lnTo>
                    <a:lnTo>
                      <a:pt x="448" y="177"/>
                    </a:lnTo>
                    <a:lnTo>
                      <a:pt x="448" y="205"/>
                    </a:lnTo>
                    <a:lnTo>
                      <a:pt x="448" y="211"/>
                    </a:lnTo>
                    <a:lnTo>
                      <a:pt x="446" y="217"/>
                    </a:lnTo>
                    <a:lnTo>
                      <a:pt x="443" y="222"/>
                    </a:lnTo>
                    <a:lnTo>
                      <a:pt x="440" y="227"/>
                    </a:lnTo>
                    <a:lnTo>
                      <a:pt x="435" y="230"/>
                    </a:lnTo>
                    <a:lnTo>
                      <a:pt x="430" y="233"/>
                    </a:lnTo>
                    <a:lnTo>
                      <a:pt x="424" y="235"/>
                    </a:lnTo>
                    <a:lnTo>
                      <a:pt x="418" y="235"/>
                    </a:lnTo>
                    <a:lnTo>
                      <a:pt x="29" y="235"/>
                    </a:lnTo>
                    <a:lnTo>
                      <a:pt x="24" y="235"/>
                    </a:lnTo>
                    <a:lnTo>
                      <a:pt x="18" y="233"/>
                    </a:lnTo>
                    <a:lnTo>
                      <a:pt x="13" y="230"/>
                    </a:lnTo>
                    <a:lnTo>
                      <a:pt x="9" y="227"/>
                    </a:lnTo>
                    <a:lnTo>
                      <a:pt x="5" y="222"/>
                    </a:lnTo>
                    <a:lnTo>
                      <a:pt x="2" y="217"/>
                    </a:lnTo>
                    <a:lnTo>
                      <a:pt x="1" y="211"/>
                    </a:lnTo>
                    <a:lnTo>
                      <a:pt x="0" y="205"/>
                    </a:lnTo>
                    <a:lnTo>
                      <a:pt x="0" y="31"/>
                    </a:lnTo>
                    <a:lnTo>
                      <a:pt x="1" y="24"/>
                    </a:lnTo>
                    <a:lnTo>
                      <a:pt x="2" y="19"/>
                    </a:lnTo>
                    <a:lnTo>
                      <a:pt x="5" y="14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8" y="2"/>
                    </a:lnTo>
                    <a:lnTo>
                      <a:pt x="24" y="1"/>
                    </a:lnTo>
                    <a:lnTo>
                      <a:pt x="29" y="0"/>
                    </a:lnTo>
                    <a:close/>
                    <a:moveTo>
                      <a:pt x="448" y="93"/>
                    </a:moveTo>
                    <a:lnTo>
                      <a:pt x="448" y="141"/>
                    </a:lnTo>
                    <a:lnTo>
                      <a:pt x="457" y="141"/>
                    </a:lnTo>
                    <a:lnTo>
                      <a:pt x="457" y="93"/>
                    </a:lnTo>
                    <a:lnTo>
                      <a:pt x="448" y="93"/>
                    </a:lnTo>
                    <a:close/>
                    <a:moveTo>
                      <a:pt x="413" y="35"/>
                    </a:moveTo>
                    <a:lnTo>
                      <a:pt x="35" y="35"/>
                    </a:lnTo>
                    <a:lnTo>
                      <a:pt x="35" y="199"/>
                    </a:lnTo>
                    <a:lnTo>
                      <a:pt x="413" y="199"/>
                    </a:lnTo>
                    <a:lnTo>
                      <a:pt x="413" y="3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Rectangle 212">
                <a:extLst>
                  <a:ext uri="{FF2B5EF4-FFF2-40B4-BE49-F238E27FC236}">
                    <a16:creationId xmlns="" xmlns:a16="http://schemas.microsoft.com/office/drawing/2014/main" id="{0DE5F5A4-6B2D-4AFC-8C56-5B739E867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266" y="890592"/>
                <a:ext cx="87312" cy="3492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76">
                <a:extLst>
                  <a:ext uri="{FF2B5EF4-FFF2-40B4-BE49-F238E27FC236}">
                    <a16:creationId xmlns="" xmlns:a16="http://schemas.microsoft.com/office/drawing/2014/main" id="{0250F926-81AB-4020-BC78-2E771DA50A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4937" y="862013"/>
                <a:ext cx="52388" cy="96838"/>
              </a:xfrm>
              <a:custGeom>
                <a:avLst/>
                <a:gdLst>
                  <a:gd name="T0" fmla="*/ 25 w 200"/>
                  <a:gd name="T1" fmla="*/ 73 h 367"/>
                  <a:gd name="T2" fmla="*/ 79 w 200"/>
                  <a:gd name="T3" fmla="*/ 127 h 367"/>
                  <a:gd name="T4" fmla="*/ 80 w 200"/>
                  <a:gd name="T5" fmla="*/ 0 h 367"/>
                  <a:gd name="T6" fmla="*/ 184 w 200"/>
                  <a:gd name="T7" fmla="*/ 102 h 367"/>
                  <a:gd name="T8" fmla="*/ 196 w 200"/>
                  <a:gd name="T9" fmla="*/ 114 h 367"/>
                  <a:gd name="T10" fmla="*/ 184 w 200"/>
                  <a:gd name="T11" fmla="*/ 127 h 367"/>
                  <a:gd name="T12" fmla="*/ 131 w 200"/>
                  <a:gd name="T13" fmla="*/ 179 h 367"/>
                  <a:gd name="T14" fmla="*/ 187 w 200"/>
                  <a:gd name="T15" fmla="*/ 235 h 367"/>
                  <a:gd name="T16" fmla="*/ 200 w 200"/>
                  <a:gd name="T17" fmla="*/ 246 h 367"/>
                  <a:gd name="T18" fmla="*/ 187 w 200"/>
                  <a:gd name="T19" fmla="*/ 259 h 367"/>
                  <a:gd name="T20" fmla="*/ 110 w 200"/>
                  <a:gd name="T21" fmla="*/ 338 h 367"/>
                  <a:gd name="T22" fmla="*/ 79 w 200"/>
                  <a:gd name="T23" fmla="*/ 367 h 367"/>
                  <a:gd name="T24" fmla="*/ 79 w 200"/>
                  <a:gd name="T25" fmla="*/ 325 h 367"/>
                  <a:gd name="T26" fmla="*/ 79 w 200"/>
                  <a:gd name="T27" fmla="*/ 232 h 367"/>
                  <a:gd name="T28" fmla="*/ 29 w 200"/>
                  <a:gd name="T29" fmla="*/ 283 h 367"/>
                  <a:gd name="T30" fmla="*/ 4 w 200"/>
                  <a:gd name="T31" fmla="*/ 258 h 367"/>
                  <a:gd name="T32" fmla="*/ 79 w 200"/>
                  <a:gd name="T33" fmla="*/ 182 h 367"/>
                  <a:gd name="T34" fmla="*/ 79 w 200"/>
                  <a:gd name="T35" fmla="*/ 177 h 367"/>
                  <a:gd name="T36" fmla="*/ 0 w 200"/>
                  <a:gd name="T37" fmla="*/ 98 h 367"/>
                  <a:gd name="T38" fmla="*/ 25 w 200"/>
                  <a:gd name="T39" fmla="*/ 73 h 367"/>
                  <a:gd name="T40" fmla="*/ 150 w 200"/>
                  <a:gd name="T41" fmla="*/ 246 h 367"/>
                  <a:gd name="T42" fmla="*/ 114 w 200"/>
                  <a:gd name="T43" fmla="*/ 212 h 367"/>
                  <a:gd name="T44" fmla="*/ 114 w 200"/>
                  <a:gd name="T45" fmla="*/ 282 h 367"/>
                  <a:gd name="T46" fmla="*/ 150 w 200"/>
                  <a:gd name="T47" fmla="*/ 246 h 367"/>
                  <a:gd name="T48" fmla="*/ 114 w 200"/>
                  <a:gd name="T49" fmla="*/ 82 h 367"/>
                  <a:gd name="T50" fmla="*/ 114 w 200"/>
                  <a:gd name="T51" fmla="*/ 146 h 367"/>
                  <a:gd name="T52" fmla="*/ 146 w 200"/>
                  <a:gd name="T53" fmla="*/ 114 h 367"/>
                  <a:gd name="T54" fmla="*/ 114 w 200"/>
                  <a:gd name="T55" fmla="*/ 82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0" h="367">
                    <a:moveTo>
                      <a:pt x="25" y="73"/>
                    </a:moveTo>
                    <a:lnTo>
                      <a:pt x="79" y="127"/>
                    </a:lnTo>
                    <a:lnTo>
                      <a:pt x="80" y="0"/>
                    </a:lnTo>
                    <a:lnTo>
                      <a:pt x="184" y="102"/>
                    </a:lnTo>
                    <a:lnTo>
                      <a:pt x="196" y="114"/>
                    </a:lnTo>
                    <a:lnTo>
                      <a:pt x="184" y="127"/>
                    </a:lnTo>
                    <a:lnTo>
                      <a:pt x="131" y="179"/>
                    </a:lnTo>
                    <a:lnTo>
                      <a:pt x="187" y="235"/>
                    </a:lnTo>
                    <a:lnTo>
                      <a:pt x="200" y="246"/>
                    </a:lnTo>
                    <a:lnTo>
                      <a:pt x="187" y="259"/>
                    </a:lnTo>
                    <a:lnTo>
                      <a:pt x="110" y="338"/>
                    </a:lnTo>
                    <a:lnTo>
                      <a:pt x="79" y="367"/>
                    </a:lnTo>
                    <a:lnTo>
                      <a:pt x="79" y="325"/>
                    </a:lnTo>
                    <a:lnTo>
                      <a:pt x="79" y="232"/>
                    </a:lnTo>
                    <a:lnTo>
                      <a:pt x="29" y="283"/>
                    </a:lnTo>
                    <a:lnTo>
                      <a:pt x="4" y="258"/>
                    </a:lnTo>
                    <a:lnTo>
                      <a:pt x="79" y="182"/>
                    </a:lnTo>
                    <a:lnTo>
                      <a:pt x="79" y="177"/>
                    </a:lnTo>
                    <a:lnTo>
                      <a:pt x="0" y="98"/>
                    </a:lnTo>
                    <a:lnTo>
                      <a:pt x="25" y="73"/>
                    </a:lnTo>
                    <a:close/>
                    <a:moveTo>
                      <a:pt x="150" y="246"/>
                    </a:moveTo>
                    <a:lnTo>
                      <a:pt x="114" y="212"/>
                    </a:lnTo>
                    <a:lnTo>
                      <a:pt x="114" y="282"/>
                    </a:lnTo>
                    <a:lnTo>
                      <a:pt x="150" y="246"/>
                    </a:lnTo>
                    <a:close/>
                    <a:moveTo>
                      <a:pt x="114" y="82"/>
                    </a:moveTo>
                    <a:lnTo>
                      <a:pt x="114" y="146"/>
                    </a:lnTo>
                    <a:lnTo>
                      <a:pt x="146" y="114"/>
                    </a:lnTo>
                    <a:lnTo>
                      <a:pt x="114" y="8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="" xmlns:a16="http://schemas.microsoft.com/office/drawing/2014/main" id="{E01EBFD6-7120-4AE2-88FF-5F230D205587}"/>
                </a:ext>
              </a:extLst>
            </p:cNvPr>
            <p:cNvGrpSpPr/>
            <p:nvPr/>
          </p:nvGrpSpPr>
          <p:grpSpPr>
            <a:xfrm>
              <a:off x="5940539" y="5094371"/>
              <a:ext cx="371944" cy="371944"/>
              <a:chOff x="5940539" y="5094371"/>
              <a:chExt cx="371944" cy="371944"/>
            </a:xfrm>
          </p:grpSpPr>
          <p:sp>
            <p:nvSpPr>
              <p:cNvPr id="199" name="Freeform 33">
                <a:extLst>
                  <a:ext uri="{FF2B5EF4-FFF2-40B4-BE49-F238E27FC236}">
                    <a16:creationId xmlns="" xmlns:a16="http://schemas.microsoft.com/office/drawing/2014/main" id="{6CB5CE45-F576-44A2-AFC6-E030ACE91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0539" y="5094371"/>
                <a:ext cx="371944" cy="371944"/>
              </a:xfrm>
              <a:custGeom>
                <a:avLst/>
                <a:gdLst>
                  <a:gd name="T0" fmla="*/ 904 w 1639"/>
                  <a:gd name="T1" fmla="*/ 5 h 1638"/>
                  <a:gd name="T2" fmla="*/ 1025 w 1639"/>
                  <a:gd name="T3" fmla="*/ 27 h 1638"/>
                  <a:gd name="T4" fmla="*/ 1139 w 1639"/>
                  <a:gd name="T5" fmla="*/ 64 h 1638"/>
                  <a:gd name="T6" fmla="*/ 1245 w 1639"/>
                  <a:gd name="T7" fmla="*/ 119 h 1638"/>
                  <a:gd name="T8" fmla="*/ 1342 w 1639"/>
                  <a:gd name="T9" fmla="*/ 187 h 1638"/>
                  <a:gd name="T10" fmla="*/ 1427 w 1639"/>
                  <a:gd name="T11" fmla="*/ 268 h 1638"/>
                  <a:gd name="T12" fmla="*/ 1500 w 1639"/>
                  <a:gd name="T13" fmla="*/ 362 h 1638"/>
                  <a:gd name="T14" fmla="*/ 1560 w 1639"/>
                  <a:gd name="T15" fmla="*/ 464 h 1638"/>
                  <a:gd name="T16" fmla="*/ 1603 w 1639"/>
                  <a:gd name="T17" fmla="*/ 576 h 1638"/>
                  <a:gd name="T18" fmla="*/ 1630 w 1639"/>
                  <a:gd name="T19" fmla="*/ 695 h 1638"/>
                  <a:gd name="T20" fmla="*/ 1639 w 1639"/>
                  <a:gd name="T21" fmla="*/ 820 h 1638"/>
                  <a:gd name="T22" fmla="*/ 1630 w 1639"/>
                  <a:gd name="T23" fmla="*/ 944 h 1638"/>
                  <a:gd name="T24" fmla="*/ 1603 w 1639"/>
                  <a:gd name="T25" fmla="*/ 1063 h 1638"/>
                  <a:gd name="T26" fmla="*/ 1560 w 1639"/>
                  <a:gd name="T27" fmla="*/ 1174 h 1638"/>
                  <a:gd name="T28" fmla="*/ 1500 w 1639"/>
                  <a:gd name="T29" fmla="*/ 1278 h 1638"/>
                  <a:gd name="T30" fmla="*/ 1427 w 1639"/>
                  <a:gd name="T31" fmla="*/ 1371 h 1638"/>
                  <a:gd name="T32" fmla="*/ 1342 w 1639"/>
                  <a:gd name="T33" fmla="*/ 1452 h 1638"/>
                  <a:gd name="T34" fmla="*/ 1245 w 1639"/>
                  <a:gd name="T35" fmla="*/ 1520 h 1638"/>
                  <a:gd name="T36" fmla="*/ 1139 w 1639"/>
                  <a:gd name="T37" fmla="*/ 1575 h 1638"/>
                  <a:gd name="T38" fmla="*/ 1025 w 1639"/>
                  <a:gd name="T39" fmla="*/ 1613 h 1638"/>
                  <a:gd name="T40" fmla="*/ 904 w 1639"/>
                  <a:gd name="T41" fmla="*/ 1635 h 1638"/>
                  <a:gd name="T42" fmla="*/ 778 w 1639"/>
                  <a:gd name="T43" fmla="*/ 1637 h 1638"/>
                  <a:gd name="T44" fmla="*/ 655 w 1639"/>
                  <a:gd name="T45" fmla="*/ 1623 h 1638"/>
                  <a:gd name="T46" fmla="*/ 539 w 1639"/>
                  <a:gd name="T47" fmla="*/ 1589 h 1638"/>
                  <a:gd name="T48" fmla="*/ 429 w 1639"/>
                  <a:gd name="T49" fmla="*/ 1540 h 1638"/>
                  <a:gd name="T50" fmla="*/ 330 w 1639"/>
                  <a:gd name="T51" fmla="*/ 1477 h 1638"/>
                  <a:gd name="T52" fmla="*/ 241 w 1639"/>
                  <a:gd name="T53" fmla="*/ 1399 h 1638"/>
                  <a:gd name="T54" fmla="*/ 163 w 1639"/>
                  <a:gd name="T55" fmla="*/ 1310 h 1638"/>
                  <a:gd name="T56" fmla="*/ 100 w 1639"/>
                  <a:gd name="T57" fmla="*/ 1210 h 1638"/>
                  <a:gd name="T58" fmla="*/ 51 w 1639"/>
                  <a:gd name="T59" fmla="*/ 1102 h 1638"/>
                  <a:gd name="T60" fmla="*/ 17 w 1639"/>
                  <a:gd name="T61" fmla="*/ 985 h 1638"/>
                  <a:gd name="T62" fmla="*/ 1 w 1639"/>
                  <a:gd name="T63" fmla="*/ 862 h 1638"/>
                  <a:gd name="T64" fmla="*/ 5 w 1639"/>
                  <a:gd name="T65" fmla="*/ 736 h 1638"/>
                  <a:gd name="T66" fmla="*/ 27 w 1639"/>
                  <a:gd name="T67" fmla="*/ 615 h 1638"/>
                  <a:gd name="T68" fmla="*/ 65 w 1639"/>
                  <a:gd name="T69" fmla="*/ 501 h 1638"/>
                  <a:gd name="T70" fmla="*/ 119 w 1639"/>
                  <a:gd name="T71" fmla="*/ 395 h 1638"/>
                  <a:gd name="T72" fmla="*/ 187 w 1639"/>
                  <a:gd name="T73" fmla="*/ 299 h 1638"/>
                  <a:gd name="T74" fmla="*/ 270 w 1639"/>
                  <a:gd name="T75" fmla="*/ 213 h 1638"/>
                  <a:gd name="T76" fmla="*/ 362 w 1639"/>
                  <a:gd name="T77" fmla="*/ 141 h 1638"/>
                  <a:gd name="T78" fmla="*/ 465 w 1639"/>
                  <a:gd name="T79" fmla="*/ 81 h 1638"/>
                  <a:gd name="T80" fmla="*/ 576 w 1639"/>
                  <a:gd name="T81" fmla="*/ 37 h 1638"/>
                  <a:gd name="T82" fmla="*/ 695 w 1639"/>
                  <a:gd name="T83" fmla="*/ 9 h 1638"/>
                  <a:gd name="T84" fmla="*/ 820 w 1639"/>
                  <a:gd name="T85" fmla="*/ 0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39" h="1638">
                    <a:moveTo>
                      <a:pt x="820" y="0"/>
                    </a:moveTo>
                    <a:lnTo>
                      <a:pt x="863" y="1"/>
                    </a:lnTo>
                    <a:lnTo>
                      <a:pt x="904" y="5"/>
                    </a:lnTo>
                    <a:lnTo>
                      <a:pt x="945" y="9"/>
                    </a:lnTo>
                    <a:lnTo>
                      <a:pt x="986" y="17"/>
                    </a:lnTo>
                    <a:lnTo>
                      <a:pt x="1025" y="27"/>
                    </a:lnTo>
                    <a:lnTo>
                      <a:pt x="1063" y="37"/>
                    </a:lnTo>
                    <a:lnTo>
                      <a:pt x="1102" y="50"/>
                    </a:lnTo>
                    <a:lnTo>
                      <a:pt x="1139" y="64"/>
                    </a:lnTo>
                    <a:lnTo>
                      <a:pt x="1175" y="81"/>
                    </a:lnTo>
                    <a:lnTo>
                      <a:pt x="1211" y="99"/>
                    </a:lnTo>
                    <a:lnTo>
                      <a:pt x="1245" y="119"/>
                    </a:lnTo>
                    <a:lnTo>
                      <a:pt x="1279" y="141"/>
                    </a:lnTo>
                    <a:lnTo>
                      <a:pt x="1311" y="163"/>
                    </a:lnTo>
                    <a:lnTo>
                      <a:pt x="1342" y="187"/>
                    </a:lnTo>
                    <a:lnTo>
                      <a:pt x="1371" y="213"/>
                    </a:lnTo>
                    <a:lnTo>
                      <a:pt x="1400" y="240"/>
                    </a:lnTo>
                    <a:lnTo>
                      <a:pt x="1427" y="268"/>
                    </a:lnTo>
                    <a:lnTo>
                      <a:pt x="1452" y="299"/>
                    </a:lnTo>
                    <a:lnTo>
                      <a:pt x="1477" y="330"/>
                    </a:lnTo>
                    <a:lnTo>
                      <a:pt x="1500" y="362"/>
                    </a:lnTo>
                    <a:lnTo>
                      <a:pt x="1521" y="395"/>
                    </a:lnTo>
                    <a:lnTo>
                      <a:pt x="1541" y="429"/>
                    </a:lnTo>
                    <a:lnTo>
                      <a:pt x="1560" y="464"/>
                    </a:lnTo>
                    <a:lnTo>
                      <a:pt x="1576" y="501"/>
                    </a:lnTo>
                    <a:lnTo>
                      <a:pt x="1590" y="538"/>
                    </a:lnTo>
                    <a:lnTo>
                      <a:pt x="1603" y="576"/>
                    </a:lnTo>
                    <a:lnTo>
                      <a:pt x="1614" y="615"/>
                    </a:lnTo>
                    <a:lnTo>
                      <a:pt x="1623" y="655"/>
                    </a:lnTo>
                    <a:lnTo>
                      <a:pt x="1630" y="695"/>
                    </a:lnTo>
                    <a:lnTo>
                      <a:pt x="1636" y="736"/>
                    </a:lnTo>
                    <a:lnTo>
                      <a:pt x="1638" y="778"/>
                    </a:lnTo>
                    <a:lnTo>
                      <a:pt x="1639" y="820"/>
                    </a:lnTo>
                    <a:lnTo>
                      <a:pt x="1638" y="862"/>
                    </a:lnTo>
                    <a:lnTo>
                      <a:pt x="1636" y="903"/>
                    </a:lnTo>
                    <a:lnTo>
                      <a:pt x="1630" y="944"/>
                    </a:lnTo>
                    <a:lnTo>
                      <a:pt x="1623" y="985"/>
                    </a:lnTo>
                    <a:lnTo>
                      <a:pt x="1614" y="1024"/>
                    </a:lnTo>
                    <a:lnTo>
                      <a:pt x="1603" y="1063"/>
                    </a:lnTo>
                    <a:lnTo>
                      <a:pt x="1590" y="1102"/>
                    </a:lnTo>
                    <a:lnTo>
                      <a:pt x="1576" y="1138"/>
                    </a:lnTo>
                    <a:lnTo>
                      <a:pt x="1560" y="1174"/>
                    </a:lnTo>
                    <a:lnTo>
                      <a:pt x="1541" y="1210"/>
                    </a:lnTo>
                    <a:lnTo>
                      <a:pt x="1521" y="1244"/>
                    </a:lnTo>
                    <a:lnTo>
                      <a:pt x="1500" y="1278"/>
                    </a:lnTo>
                    <a:lnTo>
                      <a:pt x="1477" y="1310"/>
                    </a:lnTo>
                    <a:lnTo>
                      <a:pt x="1452" y="1341"/>
                    </a:lnTo>
                    <a:lnTo>
                      <a:pt x="1427" y="1371"/>
                    </a:lnTo>
                    <a:lnTo>
                      <a:pt x="1400" y="1399"/>
                    </a:lnTo>
                    <a:lnTo>
                      <a:pt x="1371" y="1426"/>
                    </a:lnTo>
                    <a:lnTo>
                      <a:pt x="1342" y="1452"/>
                    </a:lnTo>
                    <a:lnTo>
                      <a:pt x="1311" y="1477"/>
                    </a:lnTo>
                    <a:lnTo>
                      <a:pt x="1279" y="1499"/>
                    </a:lnTo>
                    <a:lnTo>
                      <a:pt x="1245" y="1520"/>
                    </a:lnTo>
                    <a:lnTo>
                      <a:pt x="1211" y="1540"/>
                    </a:lnTo>
                    <a:lnTo>
                      <a:pt x="1175" y="1558"/>
                    </a:lnTo>
                    <a:lnTo>
                      <a:pt x="1139" y="1575"/>
                    </a:lnTo>
                    <a:lnTo>
                      <a:pt x="1102" y="1589"/>
                    </a:lnTo>
                    <a:lnTo>
                      <a:pt x="1063" y="1602"/>
                    </a:lnTo>
                    <a:lnTo>
                      <a:pt x="1025" y="1613"/>
                    </a:lnTo>
                    <a:lnTo>
                      <a:pt x="986" y="1623"/>
                    </a:lnTo>
                    <a:lnTo>
                      <a:pt x="945" y="1629"/>
                    </a:lnTo>
                    <a:lnTo>
                      <a:pt x="904" y="1635"/>
                    </a:lnTo>
                    <a:lnTo>
                      <a:pt x="863" y="1637"/>
                    </a:lnTo>
                    <a:lnTo>
                      <a:pt x="820" y="1638"/>
                    </a:lnTo>
                    <a:lnTo>
                      <a:pt x="778" y="1637"/>
                    </a:lnTo>
                    <a:lnTo>
                      <a:pt x="736" y="1635"/>
                    </a:lnTo>
                    <a:lnTo>
                      <a:pt x="695" y="1629"/>
                    </a:lnTo>
                    <a:lnTo>
                      <a:pt x="655" y="1623"/>
                    </a:lnTo>
                    <a:lnTo>
                      <a:pt x="615" y="1613"/>
                    </a:lnTo>
                    <a:lnTo>
                      <a:pt x="576" y="1602"/>
                    </a:lnTo>
                    <a:lnTo>
                      <a:pt x="539" y="1589"/>
                    </a:lnTo>
                    <a:lnTo>
                      <a:pt x="501" y="1575"/>
                    </a:lnTo>
                    <a:lnTo>
                      <a:pt x="465" y="1558"/>
                    </a:lnTo>
                    <a:lnTo>
                      <a:pt x="429" y="1540"/>
                    </a:lnTo>
                    <a:lnTo>
                      <a:pt x="395" y="1520"/>
                    </a:lnTo>
                    <a:lnTo>
                      <a:pt x="362" y="1499"/>
                    </a:lnTo>
                    <a:lnTo>
                      <a:pt x="330" y="1477"/>
                    </a:lnTo>
                    <a:lnTo>
                      <a:pt x="299" y="1452"/>
                    </a:lnTo>
                    <a:lnTo>
                      <a:pt x="270" y="1426"/>
                    </a:lnTo>
                    <a:lnTo>
                      <a:pt x="241" y="1399"/>
                    </a:lnTo>
                    <a:lnTo>
                      <a:pt x="214" y="1371"/>
                    </a:lnTo>
                    <a:lnTo>
                      <a:pt x="187" y="1341"/>
                    </a:lnTo>
                    <a:lnTo>
                      <a:pt x="163" y="1310"/>
                    </a:lnTo>
                    <a:lnTo>
                      <a:pt x="141" y="1278"/>
                    </a:lnTo>
                    <a:lnTo>
                      <a:pt x="119" y="1244"/>
                    </a:lnTo>
                    <a:lnTo>
                      <a:pt x="100" y="1210"/>
                    </a:lnTo>
                    <a:lnTo>
                      <a:pt x="81" y="1174"/>
                    </a:lnTo>
                    <a:lnTo>
                      <a:pt x="65" y="1138"/>
                    </a:lnTo>
                    <a:lnTo>
                      <a:pt x="51" y="1102"/>
                    </a:lnTo>
                    <a:lnTo>
                      <a:pt x="37" y="1063"/>
                    </a:lnTo>
                    <a:lnTo>
                      <a:pt x="27" y="1024"/>
                    </a:lnTo>
                    <a:lnTo>
                      <a:pt x="17" y="985"/>
                    </a:lnTo>
                    <a:lnTo>
                      <a:pt x="9" y="944"/>
                    </a:lnTo>
                    <a:lnTo>
                      <a:pt x="5" y="903"/>
                    </a:lnTo>
                    <a:lnTo>
                      <a:pt x="1" y="862"/>
                    </a:lnTo>
                    <a:lnTo>
                      <a:pt x="0" y="820"/>
                    </a:lnTo>
                    <a:lnTo>
                      <a:pt x="1" y="778"/>
                    </a:lnTo>
                    <a:lnTo>
                      <a:pt x="5" y="736"/>
                    </a:lnTo>
                    <a:lnTo>
                      <a:pt x="9" y="695"/>
                    </a:lnTo>
                    <a:lnTo>
                      <a:pt x="17" y="655"/>
                    </a:lnTo>
                    <a:lnTo>
                      <a:pt x="27" y="615"/>
                    </a:lnTo>
                    <a:lnTo>
                      <a:pt x="37" y="576"/>
                    </a:lnTo>
                    <a:lnTo>
                      <a:pt x="51" y="538"/>
                    </a:lnTo>
                    <a:lnTo>
                      <a:pt x="65" y="501"/>
                    </a:lnTo>
                    <a:lnTo>
                      <a:pt x="81" y="464"/>
                    </a:lnTo>
                    <a:lnTo>
                      <a:pt x="100" y="429"/>
                    </a:lnTo>
                    <a:lnTo>
                      <a:pt x="119" y="395"/>
                    </a:lnTo>
                    <a:lnTo>
                      <a:pt x="141" y="362"/>
                    </a:lnTo>
                    <a:lnTo>
                      <a:pt x="163" y="330"/>
                    </a:lnTo>
                    <a:lnTo>
                      <a:pt x="187" y="299"/>
                    </a:lnTo>
                    <a:lnTo>
                      <a:pt x="214" y="268"/>
                    </a:lnTo>
                    <a:lnTo>
                      <a:pt x="241" y="240"/>
                    </a:lnTo>
                    <a:lnTo>
                      <a:pt x="270" y="213"/>
                    </a:lnTo>
                    <a:lnTo>
                      <a:pt x="299" y="187"/>
                    </a:lnTo>
                    <a:lnTo>
                      <a:pt x="330" y="163"/>
                    </a:lnTo>
                    <a:lnTo>
                      <a:pt x="362" y="141"/>
                    </a:lnTo>
                    <a:lnTo>
                      <a:pt x="395" y="119"/>
                    </a:lnTo>
                    <a:lnTo>
                      <a:pt x="429" y="99"/>
                    </a:lnTo>
                    <a:lnTo>
                      <a:pt x="465" y="81"/>
                    </a:lnTo>
                    <a:lnTo>
                      <a:pt x="501" y="64"/>
                    </a:lnTo>
                    <a:lnTo>
                      <a:pt x="539" y="50"/>
                    </a:lnTo>
                    <a:lnTo>
                      <a:pt x="576" y="37"/>
                    </a:lnTo>
                    <a:lnTo>
                      <a:pt x="615" y="27"/>
                    </a:lnTo>
                    <a:lnTo>
                      <a:pt x="655" y="17"/>
                    </a:lnTo>
                    <a:lnTo>
                      <a:pt x="695" y="9"/>
                    </a:lnTo>
                    <a:lnTo>
                      <a:pt x="736" y="5"/>
                    </a:lnTo>
                    <a:lnTo>
                      <a:pt x="778" y="1"/>
                    </a:lnTo>
                    <a:lnTo>
                      <a:pt x="820" y="0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chemeClr val="bg1">
                      <a:alpha val="0"/>
                    </a:schemeClr>
                  </a:gs>
                  <a:gs pos="0">
                    <a:schemeClr val="bg1">
                      <a:alpha val="46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34">
                <a:extLst>
                  <a:ext uri="{FF2B5EF4-FFF2-40B4-BE49-F238E27FC236}">
                    <a16:creationId xmlns="" xmlns:a16="http://schemas.microsoft.com/office/drawing/2014/main" id="{42596575-C01C-44D2-BD11-DD3A7D702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439" y="5105271"/>
                <a:ext cx="351507" cy="351507"/>
              </a:xfrm>
              <a:custGeom>
                <a:avLst/>
                <a:gdLst>
                  <a:gd name="T0" fmla="*/ 853 w 1548"/>
                  <a:gd name="T1" fmla="*/ 4 h 1547"/>
                  <a:gd name="T2" fmla="*/ 967 w 1548"/>
                  <a:gd name="T3" fmla="*/ 25 h 1547"/>
                  <a:gd name="T4" fmla="*/ 1076 w 1548"/>
                  <a:gd name="T5" fmla="*/ 61 h 1547"/>
                  <a:gd name="T6" fmla="*/ 1176 w 1548"/>
                  <a:gd name="T7" fmla="*/ 112 h 1547"/>
                  <a:gd name="T8" fmla="*/ 1266 w 1548"/>
                  <a:gd name="T9" fmla="*/ 177 h 1547"/>
                  <a:gd name="T10" fmla="*/ 1347 w 1548"/>
                  <a:gd name="T11" fmla="*/ 254 h 1547"/>
                  <a:gd name="T12" fmla="*/ 1415 w 1548"/>
                  <a:gd name="T13" fmla="*/ 341 h 1547"/>
                  <a:gd name="T14" fmla="*/ 1471 w 1548"/>
                  <a:gd name="T15" fmla="*/ 439 h 1547"/>
                  <a:gd name="T16" fmla="*/ 1514 w 1548"/>
                  <a:gd name="T17" fmla="*/ 544 h 1547"/>
                  <a:gd name="T18" fmla="*/ 1539 w 1548"/>
                  <a:gd name="T19" fmla="*/ 655 h 1547"/>
                  <a:gd name="T20" fmla="*/ 1548 w 1548"/>
                  <a:gd name="T21" fmla="*/ 774 h 1547"/>
                  <a:gd name="T22" fmla="*/ 1539 w 1548"/>
                  <a:gd name="T23" fmla="*/ 891 h 1547"/>
                  <a:gd name="T24" fmla="*/ 1514 w 1548"/>
                  <a:gd name="T25" fmla="*/ 1003 h 1547"/>
                  <a:gd name="T26" fmla="*/ 1471 w 1548"/>
                  <a:gd name="T27" fmla="*/ 1109 h 1547"/>
                  <a:gd name="T28" fmla="*/ 1415 w 1548"/>
                  <a:gd name="T29" fmla="*/ 1206 h 1547"/>
                  <a:gd name="T30" fmla="*/ 1347 w 1548"/>
                  <a:gd name="T31" fmla="*/ 1294 h 1547"/>
                  <a:gd name="T32" fmla="*/ 1266 w 1548"/>
                  <a:gd name="T33" fmla="*/ 1370 h 1547"/>
                  <a:gd name="T34" fmla="*/ 1176 w 1548"/>
                  <a:gd name="T35" fmla="*/ 1435 h 1547"/>
                  <a:gd name="T36" fmla="*/ 1076 w 1548"/>
                  <a:gd name="T37" fmla="*/ 1486 h 1547"/>
                  <a:gd name="T38" fmla="*/ 967 w 1548"/>
                  <a:gd name="T39" fmla="*/ 1523 h 1547"/>
                  <a:gd name="T40" fmla="*/ 853 w 1548"/>
                  <a:gd name="T41" fmla="*/ 1543 h 1547"/>
                  <a:gd name="T42" fmla="*/ 735 w 1548"/>
                  <a:gd name="T43" fmla="*/ 1546 h 1547"/>
                  <a:gd name="T44" fmla="*/ 618 w 1548"/>
                  <a:gd name="T45" fmla="*/ 1531 h 1547"/>
                  <a:gd name="T46" fmla="*/ 509 w 1548"/>
                  <a:gd name="T47" fmla="*/ 1500 h 1547"/>
                  <a:gd name="T48" fmla="*/ 405 w 1548"/>
                  <a:gd name="T49" fmla="*/ 1453 h 1547"/>
                  <a:gd name="T50" fmla="*/ 311 w 1548"/>
                  <a:gd name="T51" fmla="*/ 1393 h 1547"/>
                  <a:gd name="T52" fmla="*/ 227 w 1548"/>
                  <a:gd name="T53" fmla="*/ 1320 h 1547"/>
                  <a:gd name="T54" fmla="*/ 154 w 1548"/>
                  <a:gd name="T55" fmla="*/ 1237 h 1547"/>
                  <a:gd name="T56" fmla="*/ 94 w 1548"/>
                  <a:gd name="T57" fmla="*/ 1142 h 1547"/>
                  <a:gd name="T58" fmla="*/ 48 w 1548"/>
                  <a:gd name="T59" fmla="*/ 1040 h 1547"/>
                  <a:gd name="T60" fmla="*/ 16 w 1548"/>
                  <a:gd name="T61" fmla="*/ 929 h 1547"/>
                  <a:gd name="T62" fmla="*/ 1 w 1548"/>
                  <a:gd name="T63" fmla="*/ 814 h 1547"/>
                  <a:gd name="T64" fmla="*/ 5 w 1548"/>
                  <a:gd name="T65" fmla="*/ 694 h 1547"/>
                  <a:gd name="T66" fmla="*/ 25 w 1548"/>
                  <a:gd name="T67" fmla="*/ 580 h 1547"/>
                  <a:gd name="T68" fmla="*/ 62 w 1548"/>
                  <a:gd name="T69" fmla="*/ 473 h 1547"/>
                  <a:gd name="T70" fmla="*/ 113 w 1548"/>
                  <a:gd name="T71" fmla="*/ 373 h 1547"/>
                  <a:gd name="T72" fmla="*/ 177 w 1548"/>
                  <a:gd name="T73" fmla="*/ 281 h 1547"/>
                  <a:gd name="T74" fmla="*/ 254 w 1548"/>
                  <a:gd name="T75" fmla="*/ 202 h 1547"/>
                  <a:gd name="T76" fmla="*/ 341 w 1548"/>
                  <a:gd name="T77" fmla="*/ 132 h 1547"/>
                  <a:gd name="T78" fmla="*/ 439 w 1548"/>
                  <a:gd name="T79" fmla="*/ 76 h 1547"/>
                  <a:gd name="T80" fmla="*/ 544 w 1548"/>
                  <a:gd name="T81" fmla="*/ 35 h 1547"/>
                  <a:gd name="T82" fmla="*/ 656 w 1548"/>
                  <a:gd name="T83" fmla="*/ 9 h 1547"/>
                  <a:gd name="T84" fmla="*/ 774 w 1548"/>
                  <a:gd name="T85" fmla="*/ 0 h 1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48" h="1547">
                    <a:moveTo>
                      <a:pt x="774" y="0"/>
                    </a:moveTo>
                    <a:lnTo>
                      <a:pt x="814" y="1"/>
                    </a:lnTo>
                    <a:lnTo>
                      <a:pt x="853" y="4"/>
                    </a:lnTo>
                    <a:lnTo>
                      <a:pt x="892" y="9"/>
                    </a:lnTo>
                    <a:lnTo>
                      <a:pt x="930" y="16"/>
                    </a:lnTo>
                    <a:lnTo>
                      <a:pt x="967" y="25"/>
                    </a:lnTo>
                    <a:lnTo>
                      <a:pt x="1004" y="35"/>
                    </a:lnTo>
                    <a:lnTo>
                      <a:pt x="1040" y="47"/>
                    </a:lnTo>
                    <a:lnTo>
                      <a:pt x="1076" y="61"/>
                    </a:lnTo>
                    <a:lnTo>
                      <a:pt x="1110" y="76"/>
                    </a:lnTo>
                    <a:lnTo>
                      <a:pt x="1143" y="93"/>
                    </a:lnTo>
                    <a:lnTo>
                      <a:pt x="1176" y="112"/>
                    </a:lnTo>
                    <a:lnTo>
                      <a:pt x="1207" y="132"/>
                    </a:lnTo>
                    <a:lnTo>
                      <a:pt x="1238" y="154"/>
                    </a:lnTo>
                    <a:lnTo>
                      <a:pt x="1266" y="177"/>
                    </a:lnTo>
                    <a:lnTo>
                      <a:pt x="1295" y="202"/>
                    </a:lnTo>
                    <a:lnTo>
                      <a:pt x="1321" y="227"/>
                    </a:lnTo>
                    <a:lnTo>
                      <a:pt x="1347" y="254"/>
                    </a:lnTo>
                    <a:lnTo>
                      <a:pt x="1371" y="281"/>
                    </a:lnTo>
                    <a:lnTo>
                      <a:pt x="1394" y="311"/>
                    </a:lnTo>
                    <a:lnTo>
                      <a:pt x="1415" y="341"/>
                    </a:lnTo>
                    <a:lnTo>
                      <a:pt x="1436" y="373"/>
                    </a:lnTo>
                    <a:lnTo>
                      <a:pt x="1454" y="405"/>
                    </a:lnTo>
                    <a:lnTo>
                      <a:pt x="1471" y="439"/>
                    </a:lnTo>
                    <a:lnTo>
                      <a:pt x="1487" y="473"/>
                    </a:lnTo>
                    <a:lnTo>
                      <a:pt x="1501" y="507"/>
                    </a:lnTo>
                    <a:lnTo>
                      <a:pt x="1514" y="544"/>
                    </a:lnTo>
                    <a:lnTo>
                      <a:pt x="1524" y="580"/>
                    </a:lnTo>
                    <a:lnTo>
                      <a:pt x="1532" y="618"/>
                    </a:lnTo>
                    <a:lnTo>
                      <a:pt x="1539" y="655"/>
                    </a:lnTo>
                    <a:lnTo>
                      <a:pt x="1544" y="694"/>
                    </a:lnTo>
                    <a:lnTo>
                      <a:pt x="1547" y="734"/>
                    </a:lnTo>
                    <a:lnTo>
                      <a:pt x="1548" y="774"/>
                    </a:lnTo>
                    <a:lnTo>
                      <a:pt x="1547" y="814"/>
                    </a:lnTo>
                    <a:lnTo>
                      <a:pt x="1544" y="853"/>
                    </a:lnTo>
                    <a:lnTo>
                      <a:pt x="1539" y="891"/>
                    </a:lnTo>
                    <a:lnTo>
                      <a:pt x="1532" y="929"/>
                    </a:lnTo>
                    <a:lnTo>
                      <a:pt x="1524" y="967"/>
                    </a:lnTo>
                    <a:lnTo>
                      <a:pt x="1514" y="1003"/>
                    </a:lnTo>
                    <a:lnTo>
                      <a:pt x="1501" y="1040"/>
                    </a:lnTo>
                    <a:lnTo>
                      <a:pt x="1487" y="1075"/>
                    </a:lnTo>
                    <a:lnTo>
                      <a:pt x="1471" y="1109"/>
                    </a:lnTo>
                    <a:lnTo>
                      <a:pt x="1454" y="1142"/>
                    </a:lnTo>
                    <a:lnTo>
                      <a:pt x="1436" y="1174"/>
                    </a:lnTo>
                    <a:lnTo>
                      <a:pt x="1415" y="1206"/>
                    </a:lnTo>
                    <a:lnTo>
                      <a:pt x="1394" y="1237"/>
                    </a:lnTo>
                    <a:lnTo>
                      <a:pt x="1371" y="1265"/>
                    </a:lnTo>
                    <a:lnTo>
                      <a:pt x="1347" y="1294"/>
                    </a:lnTo>
                    <a:lnTo>
                      <a:pt x="1321" y="1320"/>
                    </a:lnTo>
                    <a:lnTo>
                      <a:pt x="1295" y="1346"/>
                    </a:lnTo>
                    <a:lnTo>
                      <a:pt x="1266" y="1370"/>
                    </a:lnTo>
                    <a:lnTo>
                      <a:pt x="1238" y="1393"/>
                    </a:lnTo>
                    <a:lnTo>
                      <a:pt x="1207" y="1415"/>
                    </a:lnTo>
                    <a:lnTo>
                      <a:pt x="1176" y="1435"/>
                    </a:lnTo>
                    <a:lnTo>
                      <a:pt x="1143" y="1453"/>
                    </a:lnTo>
                    <a:lnTo>
                      <a:pt x="1110" y="1470"/>
                    </a:lnTo>
                    <a:lnTo>
                      <a:pt x="1076" y="1486"/>
                    </a:lnTo>
                    <a:lnTo>
                      <a:pt x="1040" y="1500"/>
                    </a:lnTo>
                    <a:lnTo>
                      <a:pt x="1004" y="1513"/>
                    </a:lnTo>
                    <a:lnTo>
                      <a:pt x="967" y="1523"/>
                    </a:lnTo>
                    <a:lnTo>
                      <a:pt x="930" y="1531"/>
                    </a:lnTo>
                    <a:lnTo>
                      <a:pt x="892" y="1538"/>
                    </a:lnTo>
                    <a:lnTo>
                      <a:pt x="853" y="1543"/>
                    </a:lnTo>
                    <a:lnTo>
                      <a:pt x="814" y="1546"/>
                    </a:lnTo>
                    <a:lnTo>
                      <a:pt x="774" y="1547"/>
                    </a:lnTo>
                    <a:lnTo>
                      <a:pt x="735" y="1546"/>
                    </a:lnTo>
                    <a:lnTo>
                      <a:pt x="695" y="1543"/>
                    </a:lnTo>
                    <a:lnTo>
                      <a:pt x="656" y="1538"/>
                    </a:lnTo>
                    <a:lnTo>
                      <a:pt x="618" y="1531"/>
                    </a:lnTo>
                    <a:lnTo>
                      <a:pt x="581" y="1523"/>
                    </a:lnTo>
                    <a:lnTo>
                      <a:pt x="544" y="1513"/>
                    </a:lnTo>
                    <a:lnTo>
                      <a:pt x="509" y="1500"/>
                    </a:lnTo>
                    <a:lnTo>
                      <a:pt x="473" y="1486"/>
                    </a:lnTo>
                    <a:lnTo>
                      <a:pt x="439" y="1470"/>
                    </a:lnTo>
                    <a:lnTo>
                      <a:pt x="405" y="1453"/>
                    </a:lnTo>
                    <a:lnTo>
                      <a:pt x="373" y="1435"/>
                    </a:lnTo>
                    <a:lnTo>
                      <a:pt x="341" y="1415"/>
                    </a:lnTo>
                    <a:lnTo>
                      <a:pt x="311" y="1393"/>
                    </a:lnTo>
                    <a:lnTo>
                      <a:pt x="282" y="1370"/>
                    </a:lnTo>
                    <a:lnTo>
                      <a:pt x="254" y="1346"/>
                    </a:lnTo>
                    <a:lnTo>
                      <a:pt x="227" y="1320"/>
                    </a:lnTo>
                    <a:lnTo>
                      <a:pt x="202" y="1294"/>
                    </a:lnTo>
                    <a:lnTo>
                      <a:pt x="177" y="1265"/>
                    </a:lnTo>
                    <a:lnTo>
                      <a:pt x="154" y="1237"/>
                    </a:lnTo>
                    <a:lnTo>
                      <a:pt x="132" y="1206"/>
                    </a:lnTo>
                    <a:lnTo>
                      <a:pt x="113" y="1174"/>
                    </a:lnTo>
                    <a:lnTo>
                      <a:pt x="94" y="1142"/>
                    </a:lnTo>
                    <a:lnTo>
                      <a:pt x="76" y="1109"/>
                    </a:lnTo>
                    <a:lnTo>
                      <a:pt x="62" y="1075"/>
                    </a:lnTo>
                    <a:lnTo>
                      <a:pt x="48" y="1040"/>
                    </a:lnTo>
                    <a:lnTo>
                      <a:pt x="35" y="1003"/>
                    </a:lnTo>
                    <a:lnTo>
                      <a:pt x="25" y="967"/>
                    </a:lnTo>
                    <a:lnTo>
                      <a:pt x="16" y="929"/>
                    </a:lnTo>
                    <a:lnTo>
                      <a:pt x="9" y="891"/>
                    </a:lnTo>
                    <a:lnTo>
                      <a:pt x="5" y="853"/>
                    </a:lnTo>
                    <a:lnTo>
                      <a:pt x="1" y="814"/>
                    </a:lnTo>
                    <a:lnTo>
                      <a:pt x="0" y="774"/>
                    </a:lnTo>
                    <a:lnTo>
                      <a:pt x="1" y="734"/>
                    </a:lnTo>
                    <a:lnTo>
                      <a:pt x="5" y="694"/>
                    </a:lnTo>
                    <a:lnTo>
                      <a:pt x="9" y="655"/>
                    </a:lnTo>
                    <a:lnTo>
                      <a:pt x="16" y="618"/>
                    </a:lnTo>
                    <a:lnTo>
                      <a:pt x="25" y="580"/>
                    </a:lnTo>
                    <a:lnTo>
                      <a:pt x="35" y="544"/>
                    </a:lnTo>
                    <a:lnTo>
                      <a:pt x="48" y="507"/>
                    </a:lnTo>
                    <a:lnTo>
                      <a:pt x="62" y="473"/>
                    </a:lnTo>
                    <a:lnTo>
                      <a:pt x="76" y="439"/>
                    </a:lnTo>
                    <a:lnTo>
                      <a:pt x="94" y="405"/>
                    </a:lnTo>
                    <a:lnTo>
                      <a:pt x="113" y="373"/>
                    </a:lnTo>
                    <a:lnTo>
                      <a:pt x="132" y="341"/>
                    </a:lnTo>
                    <a:lnTo>
                      <a:pt x="154" y="311"/>
                    </a:lnTo>
                    <a:lnTo>
                      <a:pt x="177" y="281"/>
                    </a:lnTo>
                    <a:lnTo>
                      <a:pt x="202" y="254"/>
                    </a:lnTo>
                    <a:lnTo>
                      <a:pt x="227" y="227"/>
                    </a:lnTo>
                    <a:lnTo>
                      <a:pt x="254" y="202"/>
                    </a:lnTo>
                    <a:lnTo>
                      <a:pt x="282" y="177"/>
                    </a:lnTo>
                    <a:lnTo>
                      <a:pt x="311" y="154"/>
                    </a:lnTo>
                    <a:lnTo>
                      <a:pt x="341" y="132"/>
                    </a:lnTo>
                    <a:lnTo>
                      <a:pt x="373" y="112"/>
                    </a:lnTo>
                    <a:lnTo>
                      <a:pt x="405" y="93"/>
                    </a:lnTo>
                    <a:lnTo>
                      <a:pt x="439" y="76"/>
                    </a:lnTo>
                    <a:lnTo>
                      <a:pt x="473" y="61"/>
                    </a:lnTo>
                    <a:lnTo>
                      <a:pt x="509" y="47"/>
                    </a:lnTo>
                    <a:lnTo>
                      <a:pt x="544" y="35"/>
                    </a:lnTo>
                    <a:lnTo>
                      <a:pt x="581" y="25"/>
                    </a:lnTo>
                    <a:lnTo>
                      <a:pt x="618" y="16"/>
                    </a:lnTo>
                    <a:lnTo>
                      <a:pt x="656" y="9"/>
                    </a:lnTo>
                    <a:lnTo>
                      <a:pt x="695" y="4"/>
                    </a:lnTo>
                    <a:lnTo>
                      <a:pt x="735" y="1"/>
                    </a:lnTo>
                    <a:lnTo>
                      <a:pt x="77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35">
                <a:extLst>
                  <a:ext uri="{FF2B5EF4-FFF2-40B4-BE49-F238E27FC236}">
                    <a16:creationId xmlns="" xmlns:a16="http://schemas.microsoft.com/office/drawing/2014/main" id="{79A0DBE6-9134-43EF-BCA6-3F3EF0E561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59071" y="5211540"/>
                <a:ext cx="137606" cy="137606"/>
              </a:xfrm>
              <a:custGeom>
                <a:avLst/>
                <a:gdLst>
                  <a:gd name="T0" fmla="*/ 470 w 608"/>
                  <a:gd name="T1" fmla="*/ 1 h 609"/>
                  <a:gd name="T2" fmla="*/ 514 w 608"/>
                  <a:gd name="T3" fmla="*/ 13 h 609"/>
                  <a:gd name="T4" fmla="*/ 552 w 608"/>
                  <a:gd name="T5" fmla="*/ 36 h 609"/>
                  <a:gd name="T6" fmla="*/ 563 w 608"/>
                  <a:gd name="T7" fmla="*/ 46 h 609"/>
                  <a:gd name="T8" fmla="*/ 589 w 608"/>
                  <a:gd name="T9" fmla="*/ 81 h 609"/>
                  <a:gd name="T10" fmla="*/ 604 w 608"/>
                  <a:gd name="T11" fmla="*/ 123 h 609"/>
                  <a:gd name="T12" fmla="*/ 608 w 608"/>
                  <a:gd name="T13" fmla="*/ 455 h 609"/>
                  <a:gd name="T14" fmla="*/ 601 w 608"/>
                  <a:gd name="T15" fmla="*/ 501 h 609"/>
                  <a:gd name="T16" fmla="*/ 581 w 608"/>
                  <a:gd name="T17" fmla="*/ 541 h 609"/>
                  <a:gd name="T18" fmla="*/ 552 w 608"/>
                  <a:gd name="T19" fmla="*/ 574 h 609"/>
                  <a:gd name="T20" fmla="*/ 514 w 608"/>
                  <a:gd name="T21" fmla="*/ 597 h 609"/>
                  <a:gd name="T22" fmla="*/ 470 w 608"/>
                  <a:gd name="T23" fmla="*/ 608 h 609"/>
                  <a:gd name="T24" fmla="*/ 138 w 608"/>
                  <a:gd name="T25" fmla="*/ 608 h 609"/>
                  <a:gd name="T26" fmla="*/ 93 w 608"/>
                  <a:gd name="T27" fmla="*/ 597 h 609"/>
                  <a:gd name="T28" fmla="*/ 55 w 608"/>
                  <a:gd name="T29" fmla="*/ 574 h 609"/>
                  <a:gd name="T30" fmla="*/ 35 w 608"/>
                  <a:gd name="T31" fmla="*/ 553 h 609"/>
                  <a:gd name="T32" fmla="*/ 11 w 608"/>
                  <a:gd name="T33" fmla="*/ 514 h 609"/>
                  <a:gd name="T34" fmla="*/ 0 w 608"/>
                  <a:gd name="T35" fmla="*/ 471 h 609"/>
                  <a:gd name="T36" fmla="*/ 0 w 608"/>
                  <a:gd name="T37" fmla="*/ 138 h 609"/>
                  <a:gd name="T38" fmla="*/ 11 w 608"/>
                  <a:gd name="T39" fmla="*/ 95 h 609"/>
                  <a:gd name="T40" fmla="*/ 35 w 608"/>
                  <a:gd name="T41" fmla="*/ 57 h 609"/>
                  <a:gd name="T42" fmla="*/ 67 w 608"/>
                  <a:gd name="T43" fmla="*/ 28 h 609"/>
                  <a:gd name="T44" fmla="*/ 107 w 608"/>
                  <a:gd name="T45" fmla="*/ 8 h 609"/>
                  <a:gd name="T46" fmla="*/ 152 w 608"/>
                  <a:gd name="T47" fmla="*/ 0 h 609"/>
                  <a:gd name="T48" fmla="*/ 143 w 608"/>
                  <a:gd name="T49" fmla="*/ 61 h 609"/>
                  <a:gd name="T50" fmla="*/ 116 w 608"/>
                  <a:gd name="T51" fmla="*/ 68 h 609"/>
                  <a:gd name="T52" fmla="*/ 93 w 608"/>
                  <a:gd name="T53" fmla="*/ 81 h 609"/>
                  <a:gd name="T54" fmla="*/ 75 w 608"/>
                  <a:gd name="T55" fmla="*/ 102 h 609"/>
                  <a:gd name="T56" fmla="*/ 62 w 608"/>
                  <a:gd name="T57" fmla="*/ 127 h 609"/>
                  <a:gd name="T58" fmla="*/ 58 w 608"/>
                  <a:gd name="T59" fmla="*/ 154 h 609"/>
                  <a:gd name="T60" fmla="*/ 60 w 608"/>
                  <a:gd name="T61" fmla="*/ 475 h 609"/>
                  <a:gd name="T62" fmla="*/ 69 w 608"/>
                  <a:gd name="T63" fmla="*/ 501 h 609"/>
                  <a:gd name="T64" fmla="*/ 86 w 608"/>
                  <a:gd name="T65" fmla="*/ 522 h 609"/>
                  <a:gd name="T66" fmla="*/ 108 w 608"/>
                  <a:gd name="T67" fmla="*/ 538 h 609"/>
                  <a:gd name="T68" fmla="*/ 134 w 608"/>
                  <a:gd name="T69" fmla="*/ 547 h 609"/>
                  <a:gd name="T70" fmla="*/ 454 w 608"/>
                  <a:gd name="T71" fmla="*/ 550 h 609"/>
                  <a:gd name="T72" fmla="*/ 482 w 608"/>
                  <a:gd name="T73" fmla="*/ 545 h 609"/>
                  <a:gd name="T74" fmla="*/ 507 w 608"/>
                  <a:gd name="T75" fmla="*/ 534 h 609"/>
                  <a:gd name="T76" fmla="*/ 527 w 608"/>
                  <a:gd name="T77" fmla="*/ 516 h 609"/>
                  <a:gd name="T78" fmla="*/ 541 w 608"/>
                  <a:gd name="T79" fmla="*/ 492 h 609"/>
                  <a:gd name="T80" fmla="*/ 548 w 608"/>
                  <a:gd name="T81" fmla="*/ 465 h 609"/>
                  <a:gd name="T82" fmla="*/ 548 w 608"/>
                  <a:gd name="T83" fmla="*/ 145 h 609"/>
                  <a:gd name="T84" fmla="*/ 541 w 608"/>
                  <a:gd name="T85" fmla="*/ 118 h 609"/>
                  <a:gd name="T86" fmla="*/ 527 w 608"/>
                  <a:gd name="T87" fmla="*/ 94 h 609"/>
                  <a:gd name="T88" fmla="*/ 514 w 608"/>
                  <a:gd name="T89" fmla="*/ 81 h 609"/>
                  <a:gd name="T90" fmla="*/ 491 w 608"/>
                  <a:gd name="T91" fmla="*/ 68 h 609"/>
                  <a:gd name="T92" fmla="*/ 464 w 608"/>
                  <a:gd name="T93" fmla="*/ 6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08" h="609">
                    <a:moveTo>
                      <a:pt x="152" y="0"/>
                    </a:moveTo>
                    <a:lnTo>
                      <a:pt x="454" y="0"/>
                    </a:lnTo>
                    <a:lnTo>
                      <a:pt x="470" y="1"/>
                    </a:lnTo>
                    <a:lnTo>
                      <a:pt x="484" y="4"/>
                    </a:lnTo>
                    <a:lnTo>
                      <a:pt x="499" y="8"/>
                    </a:lnTo>
                    <a:lnTo>
                      <a:pt x="514" y="13"/>
                    </a:lnTo>
                    <a:lnTo>
                      <a:pt x="527" y="20"/>
                    </a:lnTo>
                    <a:lnTo>
                      <a:pt x="539" y="28"/>
                    </a:lnTo>
                    <a:lnTo>
                      <a:pt x="552" y="36"/>
                    </a:lnTo>
                    <a:lnTo>
                      <a:pt x="562" y="46"/>
                    </a:lnTo>
                    <a:lnTo>
                      <a:pt x="562" y="46"/>
                    </a:lnTo>
                    <a:lnTo>
                      <a:pt x="563" y="46"/>
                    </a:lnTo>
                    <a:lnTo>
                      <a:pt x="572" y="57"/>
                    </a:lnTo>
                    <a:lnTo>
                      <a:pt x="581" y="69"/>
                    </a:lnTo>
                    <a:lnTo>
                      <a:pt x="589" y="81"/>
                    </a:lnTo>
                    <a:lnTo>
                      <a:pt x="595" y="95"/>
                    </a:lnTo>
                    <a:lnTo>
                      <a:pt x="601" y="109"/>
                    </a:lnTo>
                    <a:lnTo>
                      <a:pt x="604" y="123"/>
                    </a:lnTo>
                    <a:lnTo>
                      <a:pt x="606" y="138"/>
                    </a:lnTo>
                    <a:lnTo>
                      <a:pt x="608" y="154"/>
                    </a:lnTo>
                    <a:lnTo>
                      <a:pt x="608" y="455"/>
                    </a:lnTo>
                    <a:lnTo>
                      <a:pt x="606" y="471"/>
                    </a:lnTo>
                    <a:lnTo>
                      <a:pt x="604" y="486"/>
                    </a:lnTo>
                    <a:lnTo>
                      <a:pt x="601" y="501"/>
                    </a:lnTo>
                    <a:lnTo>
                      <a:pt x="595" y="514"/>
                    </a:lnTo>
                    <a:lnTo>
                      <a:pt x="589" y="528"/>
                    </a:lnTo>
                    <a:lnTo>
                      <a:pt x="581" y="541"/>
                    </a:lnTo>
                    <a:lnTo>
                      <a:pt x="572" y="553"/>
                    </a:lnTo>
                    <a:lnTo>
                      <a:pt x="563" y="563"/>
                    </a:lnTo>
                    <a:lnTo>
                      <a:pt x="552" y="574"/>
                    </a:lnTo>
                    <a:lnTo>
                      <a:pt x="540" y="583"/>
                    </a:lnTo>
                    <a:lnTo>
                      <a:pt x="527" y="590"/>
                    </a:lnTo>
                    <a:lnTo>
                      <a:pt x="514" y="597"/>
                    </a:lnTo>
                    <a:lnTo>
                      <a:pt x="499" y="602"/>
                    </a:lnTo>
                    <a:lnTo>
                      <a:pt x="484" y="606"/>
                    </a:lnTo>
                    <a:lnTo>
                      <a:pt x="470" y="608"/>
                    </a:lnTo>
                    <a:lnTo>
                      <a:pt x="454" y="609"/>
                    </a:lnTo>
                    <a:lnTo>
                      <a:pt x="152" y="609"/>
                    </a:lnTo>
                    <a:lnTo>
                      <a:pt x="138" y="608"/>
                    </a:lnTo>
                    <a:lnTo>
                      <a:pt x="122" y="606"/>
                    </a:lnTo>
                    <a:lnTo>
                      <a:pt x="108" y="602"/>
                    </a:lnTo>
                    <a:lnTo>
                      <a:pt x="93" y="597"/>
                    </a:lnTo>
                    <a:lnTo>
                      <a:pt x="79" y="590"/>
                    </a:lnTo>
                    <a:lnTo>
                      <a:pt x="67" y="583"/>
                    </a:lnTo>
                    <a:lnTo>
                      <a:pt x="55" y="574"/>
                    </a:lnTo>
                    <a:lnTo>
                      <a:pt x="44" y="563"/>
                    </a:lnTo>
                    <a:lnTo>
                      <a:pt x="44" y="563"/>
                    </a:lnTo>
                    <a:lnTo>
                      <a:pt x="35" y="553"/>
                    </a:lnTo>
                    <a:lnTo>
                      <a:pt x="26" y="541"/>
                    </a:lnTo>
                    <a:lnTo>
                      <a:pt x="18" y="528"/>
                    </a:lnTo>
                    <a:lnTo>
                      <a:pt x="11" y="514"/>
                    </a:lnTo>
                    <a:lnTo>
                      <a:pt x="6" y="501"/>
                    </a:lnTo>
                    <a:lnTo>
                      <a:pt x="2" y="486"/>
                    </a:lnTo>
                    <a:lnTo>
                      <a:pt x="0" y="471"/>
                    </a:lnTo>
                    <a:lnTo>
                      <a:pt x="0" y="455"/>
                    </a:lnTo>
                    <a:lnTo>
                      <a:pt x="0" y="154"/>
                    </a:lnTo>
                    <a:lnTo>
                      <a:pt x="0" y="138"/>
                    </a:lnTo>
                    <a:lnTo>
                      <a:pt x="2" y="123"/>
                    </a:lnTo>
                    <a:lnTo>
                      <a:pt x="6" y="109"/>
                    </a:lnTo>
                    <a:lnTo>
                      <a:pt x="11" y="95"/>
                    </a:lnTo>
                    <a:lnTo>
                      <a:pt x="18" y="81"/>
                    </a:lnTo>
                    <a:lnTo>
                      <a:pt x="26" y="69"/>
                    </a:lnTo>
                    <a:lnTo>
                      <a:pt x="35" y="57"/>
                    </a:lnTo>
                    <a:lnTo>
                      <a:pt x="44" y="46"/>
                    </a:lnTo>
                    <a:lnTo>
                      <a:pt x="55" y="36"/>
                    </a:lnTo>
                    <a:lnTo>
                      <a:pt x="67" y="28"/>
                    </a:lnTo>
                    <a:lnTo>
                      <a:pt x="79" y="20"/>
                    </a:lnTo>
                    <a:lnTo>
                      <a:pt x="93" y="13"/>
                    </a:lnTo>
                    <a:lnTo>
                      <a:pt x="107" y="8"/>
                    </a:lnTo>
                    <a:lnTo>
                      <a:pt x="122" y="4"/>
                    </a:lnTo>
                    <a:lnTo>
                      <a:pt x="138" y="1"/>
                    </a:lnTo>
                    <a:lnTo>
                      <a:pt x="152" y="0"/>
                    </a:lnTo>
                    <a:close/>
                    <a:moveTo>
                      <a:pt x="454" y="60"/>
                    </a:moveTo>
                    <a:lnTo>
                      <a:pt x="152" y="60"/>
                    </a:lnTo>
                    <a:lnTo>
                      <a:pt x="143" y="61"/>
                    </a:lnTo>
                    <a:lnTo>
                      <a:pt x="134" y="62"/>
                    </a:lnTo>
                    <a:lnTo>
                      <a:pt x="125" y="64"/>
                    </a:lnTo>
                    <a:lnTo>
                      <a:pt x="116" y="68"/>
                    </a:lnTo>
                    <a:lnTo>
                      <a:pt x="108" y="71"/>
                    </a:lnTo>
                    <a:lnTo>
                      <a:pt x="100" y="76"/>
                    </a:lnTo>
                    <a:lnTo>
                      <a:pt x="93" y="81"/>
                    </a:lnTo>
                    <a:lnTo>
                      <a:pt x="86" y="88"/>
                    </a:lnTo>
                    <a:lnTo>
                      <a:pt x="79" y="94"/>
                    </a:lnTo>
                    <a:lnTo>
                      <a:pt x="75" y="102"/>
                    </a:lnTo>
                    <a:lnTo>
                      <a:pt x="69" y="110"/>
                    </a:lnTo>
                    <a:lnTo>
                      <a:pt x="66" y="118"/>
                    </a:lnTo>
                    <a:lnTo>
                      <a:pt x="62" y="127"/>
                    </a:lnTo>
                    <a:lnTo>
                      <a:pt x="60" y="135"/>
                    </a:lnTo>
                    <a:lnTo>
                      <a:pt x="59" y="145"/>
                    </a:lnTo>
                    <a:lnTo>
                      <a:pt x="58" y="154"/>
                    </a:lnTo>
                    <a:lnTo>
                      <a:pt x="58" y="455"/>
                    </a:lnTo>
                    <a:lnTo>
                      <a:pt x="59" y="465"/>
                    </a:lnTo>
                    <a:lnTo>
                      <a:pt x="60" y="475"/>
                    </a:lnTo>
                    <a:lnTo>
                      <a:pt x="62" y="484"/>
                    </a:lnTo>
                    <a:lnTo>
                      <a:pt x="66" y="492"/>
                    </a:lnTo>
                    <a:lnTo>
                      <a:pt x="69" y="501"/>
                    </a:lnTo>
                    <a:lnTo>
                      <a:pt x="75" y="509"/>
                    </a:lnTo>
                    <a:lnTo>
                      <a:pt x="79" y="516"/>
                    </a:lnTo>
                    <a:lnTo>
                      <a:pt x="86" y="522"/>
                    </a:lnTo>
                    <a:lnTo>
                      <a:pt x="93" y="528"/>
                    </a:lnTo>
                    <a:lnTo>
                      <a:pt x="100" y="534"/>
                    </a:lnTo>
                    <a:lnTo>
                      <a:pt x="108" y="538"/>
                    </a:lnTo>
                    <a:lnTo>
                      <a:pt x="116" y="543"/>
                    </a:lnTo>
                    <a:lnTo>
                      <a:pt x="125" y="545"/>
                    </a:lnTo>
                    <a:lnTo>
                      <a:pt x="134" y="547"/>
                    </a:lnTo>
                    <a:lnTo>
                      <a:pt x="143" y="550"/>
                    </a:lnTo>
                    <a:lnTo>
                      <a:pt x="152" y="550"/>
                    </a:lnTo>
                    <a:lnTo>
                      <a:pt x="454" y="550"/>
                    </a:lnTo>
                    <a:lnTo>
                      <a:pt x="464" y="550"/>
                    </a:lnTo>
                    <a:lnTo>
                      <a:pt x="473" y="547"/>
                    </a:lnTo>
                    <a:lnTo>
                      <a:pt x="482" y="545"/>
                    </a:lnTo>
                    <a:lnTo>
                      <a:pt x="491" y="543"/>
                    </a:lnTo>
                    <a:lnTo>
                      <a:pt x="499" y="538"/>
                    </a:lnTo>
                    <a:lnTo>
                      <a:pt x="507" y="534"/>
                    </a:lnTo>
                    <a:lnTo>
                      <a:pt x="514" y="528"/>
                    </a:lnTo>
                    <a:lnTo>
                      <a:pt x="521" y="522"/>
                    </a:lnTo>
                    <a:lnTo>
                      <a:pt x="527" y="516"/>
                    </a:lnTo>
                    <a:lnTo>
                      <a:pt x="532" y="508"/>
                    </a:lnTo>
                    <a:lnTo>
                      <a:pt x="537" y="501"/>
                    </a:lnTo>
                    <a:lnTo>
                      <a:pt x="541" y="492"/>
                    </a:lnTo>
                    <a:lnTo>
                      <a:pt x="545" y="484"/>
                    </a:lnTo>
                    <a:lnTo>
                      <a:pt x="547" y="475"/>
                    </a:lnTo>
                    <a:lnTo>
                      <a:pt x="548" y="465"/>
                    </a:lnTo>
                    <a:lnTo>
                      <a:pt x="548" y="455"/>
                    </a:lnTo>
                    <a:lnTo>
                      <a:pt x="548" y="154"/>
                    </a:lnTo>
                    <a:lnTo>
                      <a:pt x="548" y="145"/>
                    </a:lnTo>
                    <a:lnTo>
                      <a:pt x="547" y="135"/>
                    </a:lnTo>
                    <a:lnTo>
                      <a:pt x="545" y="126"/>
                    </a:lnTo>
                    <a:lnTo>
                      <a:pt x="541" y="118"/>
                    </a:lnTo>
                    <a:lnTo>
                      <a:pt x="537" y="110"/>
                    </a:lnTo>
                    <a:lnTo>
                      <a:pt x="532" y="102"/>
                    </a:lnTo>
                    <a:lnTo>
                      <a:pt x="527" y="94"/>
                    </a:lnTo>
                    <a:lnTo>
                      <a:pt x="521" y="88"/>
                    </a:lnTo>
                    <a:lnTo>
                      <a:pt x="521" y="87"/>
                    </a:lnTo>
                    <a:lnTo>
                      <a:pt x="514" y="81"/>
                    </a:lnTo>
                    <a:lnTo>
                      <a:pt x="507" y="76"/>
                    </a:lnTo>
                    <a:lnTo>
                      <a:pt x="499" y="71"/>
                    </a:lnTo>
                    <a:lnTo>
                      <a:pt x="491" y="68"/>
                    </a:lnTo>
                    <a:lnTo>
                      <a:pt x="482" y="64"/>
                    </a:lnTo>
                    <a:lnTo>
                      <a:pt x="473" y="62"/>
                    </a:lnTo>
                    <a:lnTo>
                      <a:pt x="464" y="61"/>
                    </a:lnTo>
                    <a:lnTo>
                      <a:pt x="454" y="60"/>
                    </a:lnTo>
                    <a:close/>
                  </a:path>
                </a:pathLst>
              </a:custGeom>
              <a:gradFill flip="none" rotWithShape="1">
                <a:gsLst>
                  <a:gs pos="46000">
                    <a:srgbClr val="FFFFFF"/>
                  </a:gs>
                  <a:gs pos="56000">
                    <a:schemeClr val="bg1">
                      <a:alpha val="45000"/>
                    </a:schemeClr>
                  </a:gs>
                  <a:gs pos="100000">
                    <a:srgbClr val="FFFFFF"/>
                  </a:gs>
                  <a:gs pos="0">
                    <a:schemeClr val="bg1">
                      <a:alpha val="97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42">
                <a:extLst>
                  <a:ext uri="{FF2B5EF4-FFF2-40B4-BE49-F238E27FC236}">
                    <a16:creationId xmlns="" xmlns:a16="http://schemas.microsoft.com/office/drawing/2014/main" id="{87FDCA9B-4110-4BD3-A7D0-D776F9625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0539" y="5287836"/>
                <a:ext cx="371944" cy="178479"/>
              </a:xfrm>
              <a:custGeom>
                <a:avLst/>
                <a:gdLst>
                  <a:gd name="T0" fmla="*/ 1635 w 1638"/>
                  <a:gd name="T1" fmla="*/ 43 h 786"/>
                  <a:gd name="T2" fmla="*/ 1625 w 1638"/>
                  <a:gd name="T3" fmla="*/ 122 h 786"/>
                  <a:gd name="T4" fmla="*/ 1605 w 1638"/>
                  <a:gd name="T5" fmla="*/ 199 h 786"/>
                  <a:gd name="T6" fmla="*/ 1580 w 1638"/>
                  <a:gd name="T7" fmla="*/ 273 h 786"/>
                  <a:gd name="T8" fmla="*/ 1547 w 1638"/>
                  <a:gd name="T9" fmla="*/ 344 h 786"/>
                  <a:gd name="T10" fmla="*/ 1508 w 1638"/>
                  <a:gd name="T11" fmla="*/ 410 h 786"/>
                  <a:gd name="T12" fmla="*/ 1464 w 1638"/>
                  <a:gd name="T13" fmla="*/ 473 h 786"/>
                  <a:gd name="T14" fmla="*/ 1414 w 1638"/>
                  <a:gd name="T15" fmla="*/ 531 h 786"/>
                  <a:gd name="T16" fmla="*/ 1359 w 1638"/>
                  <a:gd name="T17" fmla="*/ 584 h 786"/>
                  <a:gd name="T18" fmla="*/ 1298 w 1638"/>
                  <a:gd name="T19" fmla="*/ 631 h 786"/>
                  <a:gd name="T20" fmla="*/ 1235 w 1638"/>
                  <a:gd name="T21" fmla="*/ 674 h 786"/>
                  <a:gd name="T22" fmla="*/ 1166 w 1638"/>
                  <a:gd name="T23" fmla="*/ 710 h 786"/>
                  <a:gd name="T24" fmla="*/ 1094 w 1638"/>
                  <a:gd name="T25" fmla="*/ 740 h 786"/>
                  <a:gd name="T26" fmla="*/ 1019 w 1638"/>
                  <a:gd name="T27" fmla="*/ 763 h 786"/>
                  <a:gd name="T28" fmla="*/ 940 w 1638"/>
                  <a:gd name="T29" fmla="*/ 777 h 786"/>
                  <a:gd name="T30" fmla="*/ 861 w 1638"/>
                  <a:gd name="T31" fmla="*/ 785 h 786"/>
                  <a:gd name="T32" fmla="*/ 778 w 1638"/>
                  <a:gd name="T33" fmla="*/ 785 h 786"/>
                  <a:gd name="T34" fmla="*/ 697 w 1638"/>
                  <a:gd name="T35" fmla="*/ 777 h 786"/>
                  <a:gd name="T36" fmla="*/ 619 w 1638"/>
                  <a:gd name="T37" fmla="*/ 763 h 786"/>
                  <a:gd name="T38" fmla="*/ 543 w 1638"/>
                  <a:gd name="T39" fmla="*/ 740 h 786"/>
                  <a:gd name="T40" fmla="*/ 472 w 1638"/>
                  <a:gd name="T41" fmla="*/ 710 h 786"/>
                  <a:gd name="T42" fmla="*/ 403 w 1638"/>
                  <a:gd name="T43" fmla="*/ 674 h 786"/>
                  <a:gd name="T44" fmla="*/ 338 w 1638"/>
                  <a:gd name="T45" fmla="*/ 631 h 786"/>
                  <a:gd name="T46" fmla="*/ 279 w 1638"/>
                  <a:gd name="T47" fmla="*/ 584 h 786"/>
                  <a:gd name="T48" fmla="*/ 223 w 1638"/>
                  <a:gd name="T49" fmla="*/ 530 h 786"/>
                  <a:gd name="T50" fmla="*/ 173 w 1638"/>
                  <a:gd name="T51" fmla="*/ 472 h 786"/>
                  <a:gd name="T52" fmla="*/ 128 w 1638"/>
                  <a:gd name="T53" fmla="*/ 409 h 786"/>
                  <a:gd name="T54" fmla="*/ 89 w 1638"/>
                  <a:gd name="T55" fmla="*/ 342 h 786"/>
                  <a:gd name="T56" fmla="*/ 58 w 1638"/>
                  <a:gd name="T57" fmla="*/ 271 h 786"/>
                  <a:gd name="T58" fmla="*/ 32 w 1638"/>
                  <a:gd name="T59" fmla="*/ 197 h 786"/>
                  <a:gd name="T60" fmla="*/ 14 w 1638"/>
                  <a:gd name="T61" fmla="*/ 120 h 786"/>
                  <a:gd name="T62" fmla="*/ 3 w 1638"/>
                  <a:gd name="T63" fmla="*/ 40 h 786"/>
                  <a:gd name="T64" fmla="*/ 48 w 1638"/>
                  <a:gd name="T65" fmla="*/ 6 h 786"/>
                  <a:gd name="T66" fmla="*/ 146 w 1638"/>
                  <a:gd name="T67" fmla="*/ 18 h 786"/>
                  <a:gd name="T68" fmla="*/ 246 w 1638"/>
                  <a:gd name="T69" fmla="*/ 28 h 786"/>
                  <a:gd name="T70" fmla="*/ 348 w 1638"/>
                  <a:gd name="T71" fmla="*/ 37 h 786"/>
                  <a:gd name="T72" fmla="*/ 452 w 1638"/>
                  <a:gd name="T73" fmla="*/ 44 h 786"/>
                  <a:gd name="T74" fmla="*/ 557 w 1638"/>
                  <a:gd name="T75" fmla="*/ 50 h 786"/>
                  <a:gd name="T76" fmla="*/ 664 w 1638"/>
                  <a:gd name="T77" fmla="*/ 53 h 786"/>
                  <a:gd name="T78" fmla="*/ 774 w 1638"/>
                  <a:gd name="T79" fmla="*/ 56 h 786"/>
                  <a:gd name="T80" fmla="*/ 882 w 1638"/>
                  <a:gd name="T81" fmla="*/ 56 h 786"/>
                  <a:gd name="T82" fmla="*/ 988 w 1638"/>
                  <a:gd name="T83" fmla="*/ 53 h 786"/>
                  <a:gd name="T84" fmla="*/ 1093 w 1638"/>
                  <a:gd name="T85" fmla="*/ 50 h 786"/>
                  <a:gd name="T86" fmla="*/ 1196 w 1638"/>
                  <a:gd name="T87" fmla="*/ 45 h 786"/>
                  <a:gd name="T88" fmla="*/ 1297 w 1638"/>
                  <a:gd name="T89" fmla="*/ 39 h 786"/>
                  <a:gd name="T90" fmla="*/ 1398 w 1638"/>
                  <a:gd name="T91" fmla="*/ 30 h 786"/>
                  <a:gd name="T92" fmla="*/ 1495 w 1638"/>
                  <a:gd name="T93" fmla="*/ 20 h 786"/>
                  <a:gd name="T94" fmla="*/ 1590 w 1638"/>
                  <a:gd name="T95" fmla="*/ 9 h 7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38" h="786">
                    <a:moveTo>
                      <a:pt x="1638" y="2"/>
                    </a:moveTo>
                    <a:lnTo>
                      <a:pt x="1635" y="43"/>
                    </a:lnTo>
                    <a:lnTo>
                      <a:pt x="1630" y="83"/>
                    </a:lnTo>
                    <a:lnTo>
                      <a:pt x="1625" y="122"/>
                    </a:lnTo>
                    <a:lnTo>
                      <a:pt x="1616" y="161"/>
                    </a:lnTo>
                    <a:lnTo>
                      <a:pt x="1605" y="199"/>
                    </a:lnTo>
                    <a:lnTo>
                      <a:pt x="1594" y="237"/>
                    </a:lnTo>
                    <a:lnTo>
                      <a:pt x="1580" y="273"/>
                    </a:lnTo>
                    <a:lnTo>
                      <a:pt x="1564" y="309"/>
                    </a:lnTo>
                    <a:lnTo>
                      <a:pt x="1547" y="344"/>
                    </a:lnTo>
                    <a:lnTo>
                      <a:pt x="1529" y="377"/>
                    </a:lnTo>
                    <a:lnTo>
                      <a:pt x="1508" y="410"/>
                    </a:lnTo>
                    <a:lnTo>
                      <a:pt x="1488" y="442"/>
                    </a:lnTo>
                    <a:lnTo>
                      <a:pt x="1464" y="473"/>
                    </a:lnTo>
                    <a:lnTo>
                      <a:pt x="1440" y="503"/>
                    </a:lnTo>
                    <a:lnTo>
                      <a:pt x="1414" y="531"/>
                    </a:lnTo>
                    <a:lnTo>
                      <a:pt x="1387" y="558"/>
                    </a:lnTo>
                    <a:lnTo>
                      <a:pt x="1359" y="584"/>
                    </a:lnTo>
                    <a:lnTo>
                      <a:pt x="1329" y="609"/>
                    </a:lnTo>
                    <a:lnTo>
                      <a:pt x="1298" y="631"/>
                    </a:lnTo>
                    <a:lnTo>
                      <a:pt x="1268" y="654"/>
                    </a:lnTo>
                    <a:lnTo>
                      <a:pt x="1235" y="674"/>
                    </a:lnTo>
                    <a:lnTo>
                      <a:pt x="1200" y="693"/>
                    </a:lnTo>
                    <a:lnTo>
                      <a:pt x="1166" y="710"/>
                    </a:lnTo>
                    <a:lnTo>
                      <a:pt x="1131" y="726"/>
                    </a:lnTo>
                    <a:lnTo>
                      <a:pt x="1094" y="740"/>
                    </a:lnTo>
                    <a:lnTo>
                      <a:pt x="1057" y="752"/>
                    </a:lnTo>
                    <a:lnTo>
                      <a:pt x="1019" y="763"/>
                    </a:lnTo>
                    <a:lnTo>
                      <a:pt x="980" y="771"/>
                    </a:lnTo>
                    <a:lnTo>
                      <a:pt x="940" y="777"/>
                    </a:lnTo>
                    <a:lnTo>
                      <a:pt x="900" y="783"/>
                    </a:lnTo>
                    <a:lnTo>
                      <a:pt x="861" y="785"/>
                    </a:lnTo>
                    <a:lnTo>
                      <a:pt x="819" y="786"/>
                    </a:lnTo>
                    <a:lnTo>
                      <a:pt x="778" y="785"/>
                    </a:lnTo>
                    <a:lnTo>
                      <a:pt x="737" y="783"/>
                    </a:lnTo>
                    <a:lnTo>
                      <a:pt x="697" y="777"/>
                    </a:lnTo>
                    <a:lnTo>
                      <a:pt x="657" y="771"/>
                    </a:lnTo>
                    <a:lnTo>
                      <a:pt x="619" y="763"/>
                    </a:lnTo>
                    <a:lnTo>
                      <a:pt x="581" y="752"/>
                    </a:lnTo>
                    <a:lnTo>
                      <a:pt x="543" y="740"/>
                    </a:lnTo>
                    <a:lnTo>
                      <a:pt x="507" y="725"/>
                    </a:lnTo>
                    <a:lnTo>
                      <a:pt x="472" y="710"/>
                    </a:lnTo>
                    <a:lnTo>
                      <a:pt x="436" y="693"/>
                    </a:lnTo>
                    <a:lnTo>
                      <a:pt x="403" y="674"/>
                    </a:lnTo>
                    <a:lnTo>
                      <a:pt x="370" y="653"/>
                    </a:lnTo>
                    <a:lnTo>
                      <a:pt x="338" y="631"/>
                    </a:lnTo>
                    <a:lnTo>
                      <a:pt x="308" y="607"/>
                    </a:lnTo>
                    <a:lnTo>
                      <a:pt x="279" y="584"/>
                    </a:lnTo>
                    <a:lnTo>
                      <a:pt x="250" y="557"/>
                    </a:lnTo>
                    <a:lnTo>
                      <a:pt x="223" y="530"/>
                    </a:lnTo>
                    <a:lnTo>
                      <a:pt x="198" y="501"/>
                    </a:lnTo>
                    <a:lnTo>
                      <a:pt x="173" y="472"/>
                    </a:lnTo>
                    <a:lnTo>
                      <a:pt x="150" y="441"/>
                    </a:lnTo>
                    <a:lnTo>
                      <a:pt x="128" y="409"/>
                    </a:lnTo>
                    <a:lnTo>
                      <a:pt x="109" y="376"/>
                    </a:lnTo>
                    <a:lnTo>
                      <a:pt x="89" y="342"/>
                    </a:lnTo>
                    <a:lnTo>
                      <a:pt x="73" y="308"/>
                    </a:lnTo>
                    <a:lnTo>
                      <a:pt x="58" y="271"/>
                    </a:lnTo>
                    <a:lnTo>
                      <a:pt x="44" y="235"/>
                    </a:lnTo>
                    <a:lnTo>
                      <a:pt x="32" y="197"/>
                    </a:lnTo>
                    <a:lnTo>
                      <a:pt x="22" y="159"/>
                    </a:lnTo>
                    <a:lnTo>
                      <a:pt x="14" y="120"/>
                    </a:lnTo>
                    <a:lnTo>
                      <a:pt x="7" y="81"/>
                    </a:lnTo>
                    <a:lnTo>
                      <a:pt x="3" y="40"/>
                    </a:lnTo>
                    <a:lnTo>
                      <a:pt x="0" y="0"/>
                    </a:lnTo>
                    <a:lnTo>
                      <a:pt x="48" y="6"/>
                    </a:lnTo>
                    <a:lnTo>
                      <a:pt x="96" y="12"/>
                    </a:lnTo>
                    <a:lnTo>
                      <a:pt x="146" y="18"/>
                    </a:lnTo>
                    <a:lnTo>
                      <a:pt x="196" y="24"/>
                    </a:lnTo>
                    <a:lnTo>
                      <a:pt x="246" y="28"/>
                    </a:lnTo>
                    <a:lnTo>
                      <a:pt x="297" y="33"/>
                    </a:lnTo>
                    <a:lnTo>
                      <a:pt x="348" y="37"/>
                    </a:lnTo>
                    <a:lnTo>
                      <a:pt x="400" y="41"/>
                    </a:lnTo>
                    <a:lnTo>
                      <a:pt x="452" y="44"/>
                    </a:lnTo>
                    <a:lnTo>
                      <a:pt x="505" y="48"/>
                    </a:lnTo>
                    <a:lnTo>
                      <a:pt x="557" y="50"/>
                    </a:lnTo>
                    <a:lnTo>
                      <a:pt x="611" y="52"/>
                    </a:lnTo>
                    <a:lnTo>
                      <a:pt x="664" y="53"/>
                    </a:lnTo>
                    <a:lnTo>
                      <a:pt x="719" y="55"/>
                    </a:lnTo>
                    <a:lnTo>
                      <a:pt x="774" y="56"/>
                    </a:lnTo>
                    <a:lnTo>
                      <a:pt x="829" y="56"/>
                    </a:lnTo>
                    <a:lnTo>
                      <a:pt x="882" y="56"/>
                    </a:lnTo>
                    <a:lnTo>
                      <a:pt x="936" y="55"/>
                    </a:lnTo>
                    <a:lnTo>
                      <a:pt x="988" y="53"/>
                    </a:lnTo>
                    <a:lnTo>
                      <a:pt x="1041" y="52"/>
                    </a:lnTo>
                    <a:lnTo>
                      <a:pt x="1093" y="50"/>
                    </a:lnTo>
                    <a:lnTo>
                      <a:pt x="1145" y="48"/>
                    </a:lnTo>
                    <a:lnTo>
                      <a:pt x="1196" y="45"/>
                    </a:lnTo>
                    <a:lnTo>
                      <a:pt x="1247" y="42"/>
                    </a:lnTo>
                    <a:lnTo>
                      <a:pt x="1297" y="39"/>
                    </a:lnTo>
                    <a:lnTo>
                      <a:pt x="1348" y="34"/>
                    </a:lnTo>
                    <a:lnTo>
                      <a:pt x="1398" y="30"/>
                    </a:lnTo>
                    <a:lnTo>
                      <a:pt x="1447" y="25"/>
                    </a:lnTo>
                    <a:lnTo>
                      <a:pt x="1495" y="20"/>
                    </a:lnTo>
                    <a:lnTo>
                      <a:pt x="1544" y="15"/>
                    </a:lnTo>
                    <a:lnTo>
                      <a:pt x="1590" y="9"/>
                    </a:lnTo>
                    <a:lnTo>
                      <a:pt x="1638" y="2"/>
                    </a:lnTo>
                    <a:close/>
                  </a:path>
                </a:pathLst>
              </a:custGeom>
              <a:gradFill>
                <a:gsLst>
                  <a:gs pos="100000">
                    <a:schemeClr val="bg1">
                      <a:alpha val="45000"/>
                    </a:schemeClr>
                  </a:gs>
                  <a:gs pos="0">
                    <a:schemeClr val="bg1">
                      <a:alpha val="20000"/>
                    </a:schemeClr>
                  </a:gs>
                </a:gsLst>
                <a:lin ang="54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1" name="Group 190">
              <a:extLst>
                <a:ext uri="{FF2B5EF4-FFF2-40B4-BE49-F238E27FC236}">
                  <a16:creationId xmlns="" xmlns:a16="http://schemas.microsoft.com/office/drawing/2014/main" id="{B1310F83-3759-4AB8-945D-4779A8E80174}"/>
                </a:ext>
              </a:extLst>
            </p:cNvPr>
            <p:cNvGrpSpPr/>
            <p:nvPr/>
          </p:nvGrpSpPr>
          <p:grpSpPr>
            <a:xfrm>
              <a:off x="5940538" y="1511180"/>
              <a:ext cx="1109018" cy="3192174"/>
              <a:chOff x="3000179" y="211125"/>
              <a:chExt cx="1292141" cy="3719266"/>
            </a:xfrm>
          </p:grpSpPr>
          <p:sp>
            <p:nvSpPr>
              <p:cNvPr id="192" name="Freeform 26">
                <a:extLst>
                  <a:ext uri="{FF2B5EF4-FFF2-40B4-BE49-F238E27FC236}">
                    <a16:creationId xmlns="" xmlns:a16="http://schemas.microsoft.com/office/drawing/2014/main" id="{10BFCF60-6DBC-42FF-A112-2BFC1078D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276" y="211125"/>
                <a:ext cx="1254044" cy="3719266"/>
              </a:xfrm>
              <a:custGeom>
                <a:avLst/>
                <a:gdLst>
                  <a:gd name="T0" fmla="*/ 0 w 4741"/>
                  <a:gd name="T1" fmla="*/ 0 h 14059"/>
                  <a:gd name="T2" fmla="*/ 3656 w 4741"/>
                  <a:gd name="T3" fmla="*/ 0 h 14059"/>
                  <a:gd name="T4" fmla="*/ 3712 w 4741"/>
                  <a:gd name="T5" fmla="*/ 1 h 14059"/>
                  <a:gd name="T6" fmla="*/ 3767 w 4741"/>
                  <a:gd name="T7" fmla="*/ 4 h 14059"/>
                  <a:gd name="T8" fmla="*/ 3820 w 4741"/>
                  <a:gd name="T9" fmla="*/ 12 h 14059"/>
                  <a:gd name="T10" fmla="*/ 3874 w 4741"/>
                  <a:gd name="T11" fmla="*/ 22 h 14059"/>
                  <a:gd name="T12" fmla="*/ 3926 w 4741"/>
                  <a:gd name="T13" fmla="*/ 34 h 14059"/>
                  <a:gd name="T14" fmla="*/ 3978 w 4741"/>
                  <a:gd name="T15" fmla="*/ 49 h 14059"/>
                  <a:gd name="T16" fmla="*/ 4028 w 4741"/>
                  <a:gd name="T17" fmla="*/ 66 h 14059"/>
                  <a:gd name="T18" fmla="*/ 4077 w 4741"/>
                  <a:gd name="T19" fmla="*/ 85 h 14059"/>
                  <a:gd name="T20" fmla="*/ 4125 w 4741"/>
                  <a:gd name="T21" fmla="*/ 107 h 14059"/>
                  <a:gd name="T22" fmla="*/ 4172 w 4741"/>
                  <a:gd name="T23" fmla="*/ 131 h 14059"/>
                  <a:gd name="T24" fmla="*/ 4217 w 4741"/>
                  <a:gd name="T25" fmla="*/ 157 h 14059"/>
                  <a:gd name="T26" fmla="*/ 4262 w 4741"/>
                  <a:gd name="T27" fmla="*/ 186 h 14059"/>
                  <a:gd name="T28" fmla="*/ 4304 w 4741"/>
                  <a:gd name="T29" fmla="*/ 215 h 14059"/>
                  <a:gd name="T30" fmla="*/ 4345 w 4741"/>
                  <a:gd name="T31" fmla="*/ 247 h 14059"/>
                  <a:gd name="T32" fmla="*/ 4385 w 4741"/>
                  <a:gd name="T33" fmla="*/ 281 h 14059"/>
                  <a:gd name="T34" fmla="*/ 4422 w 4741"/>
                  <a:gd name="T35" fmla="*/ 318 h 14059"/>
                  <a:gd name="T36" fmla="*/ 4458 w 4741"/>
                  <a:gd name="T37" fmla="*/ 356 h 14059"/>
                  <a:gd name="T38" fmla="*/ 4492 w 4741"/>
                  <a:gd name="T39" fmla="*/ 395 h 14059"/>
                  <a:gd name="T40" fmla="*/ 4525 w 4741"/>
                  <a:gd name="T41" fmla="*/ 436 h 14059"/>
                  <a:gd name="T42" fmla="*/ 4555 w 4741"/>
                  <a:gd name="T43" fmla="*/ 479 h 14059"/>
                  <a:gd name="T44" fmla="*/ 4583 w 4741"/>
                  <a:gd name="T45" fmla="*/ 523 h 14059"/>
                  <a:gd name="T46" fmla="*/ 4609 w 4741"/>
                  <a:gd name="T47" fmla="*/ 568 h 14059"/>
                  <a:gd name="T48" fmla="*/ 4633 w 4741"/>
                  <a:gd name="T49" fmla="*/ 614 h 14059"/>
                  <a:gd name="T50" fmla="*/ 4655 w 4741"/>
                  <a:gd name="T51" fmla="*/ 662 h 14059"/>
                  <a:gd name="T52" fmla="*/ 4675 w 4741"/>
                  <a:gd name="T53" fmla="*/ 712 h 14059"/>
                  <a:gd name="T54" fmla="*/ 4692 w 4741"/>
                  <a:gd name="T55" fmla="*/ 763 h 14059"/>
                  <a:gd name="T56" fmla="*/ 4706 w 4741"/>
                  <a:gd name="T57" fmla="*/ 814 h 14059"/>
                  <a:gd name="T58" fmla="*/ 4719 w 4741"/>
                  <a:gd name="T59" fmla="*/ 866 h 14059"/>
                  <a:gd name="T60" fmla="*/ 4728 w 4741"/>
                  <a:gd name="T61" fmla="*/ 919 h 14059"/>
                  <a:gd name="T62" fmla="*/ 4735 w 4741"/>
                  <a:gd name="T63" fmla="*/ 973 h 14059"/>
                  <a:gd name="T64" fmla="*/ 4740 w 4741"/>
                  <a:gd name="T65" fmla="*/ 1028 h 14059"/>
                  <a:gd name="T66" fmla="*/ 4741 w 4741"/>
                  <a:gd name="T67" fmla="*/ 1084 h 14059"/>
                  <a:gd name="T68" fmla="*/ 4741 w 4741"/>
                  <a:gd name="T69" fmla="*/ 14059 h 14059"/>
                  <a:gd name="T70" fmla="*/ 0 w 4741"/>
                  <a:gd name="T71" fmla="*/ 0 h 140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41" h="14059">
                    <a:moveTo>
                      <a:pt x="0" y="0"/>
                    </a:moveTo>
                    <a:lnTo>
                      <a:pt x="3656" y="0"/>
                    </a:lnTo>
                    <a:lnTo>
                      <a:pt x="3712" y="1"/>
                    </a:lnTo>
                    <a:lnTo>
                      <a:pt x="3767" y="4"/>
                    </a:lnTo>
                    <a:lnTo>
                      <a:pt x="3820" y="12"/>
                    </a:lnTo>
                    <a:lnTo>
                      <a:pt x="3874" y="22"/>
                    </a:lnTo>
                    <a:lnTo>
                      <a:pt x="3926" y="34"/>
                    </a:lnTo>
                    <a:lnTo>
                      <a:pt x="3978" y="49"/>
                    </a:lnTo>
                    <a:lnTo>
                      <a:pt x="4028" y="66"/>
                    </a:lnTo>
                    <a:lnTo>
                      <a:pt x="4077" y="85"/>
                    </a:lnTo>
                    <a:lnTo>
                      <a:pt x="4125" y="107"/>
                    </a:lnTo>
                    <a:lnTo>
                      <a:pt x="4172" y="131"/>
                    </a:lnTo>
                    <a:lnTo>
                      <a:pt x="4217" y="157"/>
                    </a:lnTo>
                    <a:lnTo>
                      <a:pt x="4262" y="186"/>
                    </a:lnTo>
                    <a:lnTo>
                      <a:pt x="4304" y="215"/>
                    </a:lnTo>
                    <a:lnTo>
                      <a:pt x="4345" y="247"/>
                    </a:lnTo>
                    <a:lnTo>
                      <a:pt x="4385" y="281"/>
                    </a:lnTo>
                    <a:lnTo>
                      <a:pt x="4422" y="318"/>
                    </a:lnTo>
                    <a:lnTo>
                      <a:pt x="4458" y="356"/>
                    </a:lnTo>
                    <a:lnTo>
                      <a:pt x="4492" y="395"/>
                    </a:lnTo>
                    <a:lnTo>
                      <a:pt x="4525" y="436"/>
                    </a:lnTo>
                    <a:lnTo>
                      <a:pt x="4555" y="479"/>
                    </a:lnTo>
                    <a:lnTo>
                      <a:pt x="4583" y="523"/>
                    </a:lnTo>
                    <a:lnTo>
                      <a:pt x="4609" y="568"/>
                    </a:lnTo>
                    <a:lnTo>
                      <a:pt x="4633" y="614"/>
                    </a:lnTo>
                    <a:lnTo>
                      <a:pt x="4655" y="662"/>
                    </a:lnTo>
                    <a:lnTo>
                      <a:pt x="4675" y="712"/>
                    </a:lnTo>
                    <a:lnTo>
                      <a:pt x="4692" y="763"/>
                    </a:lnTo>
                    <a:lnTo>
                      <a:pt x="4706" y="814"/>
                    </a:lnTo>
                    <a:lnTo>
                      <a:pt x="4719" y="866"/>
                    </a:lnTo>
                    <a:lnTo>
                      <a:pt x="4728" y="919"/>
                    </a:lnTo>
                    <a:lnTo>
                      <a:pt x="4735" y="973"/>
                    </a:lnTo>
                    <a:lnTo>
                      <a:pt x="4740" y="1028"/>
                    </a:lnTo>
                    <a:lnTo>
                      <a:pt x="4741" y="1084"/>
                    </a:lnTo>
                    <a:lnTo>
                      <a:pt x="4741" y="14059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65000">
                    <a:schemeClr val="bg1">
                      <a:alpha val="0"/>
                    </a:schemeClr>
                  </a:gs>
                  <a:gs pos="0">
                    <a:schemeClr val="bg1">
                      <a:alpha val="5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27">
                <a:extLst>
                  <a:ext uri="{FF2B5EF4-FFF2-40B4-BE49-F238E27FC236}">
                    <a16:creationId xmlns="" xmlns:a16="http://schemas.microsoft.com/office/drawing/2014/main" id="{7D1E489A-3A78-48B8-8182-E3E642BC0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179" y="531778"/>
                <a:ext cx="430185" cy="88894"/>
              </a:xfrm>
              <a:custGeom>
                <a:avLst/>
                <a:gdLst>
                  <a:gd name="T0" fmla="*/ 1456 w 1626"/>
                  <a:gd name="T1" fmla="*/ 0 h 338"/>
                  <a:gd name="T2" fmla="*/ 1490 w 1626"/>
                  <a:gd name="T3" fmla="*/ 3 h 338"/>
                  <a:gd name="T4" fmla="*/ 1522 w 1626"/>
                  <a:gd name="T5" fmla="*/ 12 h 338"/>
                  <a:gd name="T6" fmla="*/ 1550 w 1626"/>
                  <a:gd name="T7" fmla="*/ 28 h 338"/>
                  <a:gd name="T8" fmla="*/ 1576 w 1626"/>
                  <a:gd name="T9" fmla="*/ 49 h 338"/>
                  <a:gd name="T10" fmla="*/ 1597 w 1626"/>
                  <a:gd name="T11" fmla="*/ 74 h 338"/>
                  <a:gd name="T12" fmla="*/ 1612 w 1626"/>
                  <a:gd name="T13" fmla="*/ 104 h 338"/>
                  <a:gd name="T14" fmla="*/ 1622 w 1626"/>
                  <a:gd name="T15" fmla="*/ 135 h 338"/>
                  <a:gd name="T16" fmla="*/ 1626 w 1626"/>
                  <a:gd name="T17" fmla="*/ 169 h 338"/>
                  <a:gd name="T18" fmla="*/ 1625 w 1626"/>
                  <a:gd name="T19" fmla="*/ 187 h 338"/>
                  <a:gd name="T20" fmla="*/ 1618 w 1626"/>
                  <a:gd name="T21" fmla="*/ 220 h 338"/>
                  <a:gd name="T22" fmla="*/ 1605 w 1626"/>
                  <a:gd name="T23" fmla="*/ 249 h 338"/>
                  <a:gd name="T24" fmla="*/ 1587 w 1626"/>
                  <a:gd name="T25" fmla="*/ 277 h 338"/>
                  <a:gd name="T26" fmla="*/ 1564 w 1626"/>
                  <a:gd name="T27" fmla="*/ 300 h 338"/>
                  <a:gd name="T28" fmla="*/ 1537 w 1626"/>
                  <a:gd name="T29" fmla="*/ 318 h 338"/>
                  <a:gd name="T30" fmla="*/ 1506 w 1626"/>
                  <a:gd name="T31" fmla="*/ 330 h 338"/>
                  <a:gd name="T32" fmla="*/ 1474 w 1626"/>
                  <a:gd name="T33" fmla="*/ 337 h 338"/>
                  <a:gd name="T34" fmla="*/ 170 w 1626"/>
                  <a:gd name="T35" fmla="*/ 338 h 338"/>
                  <a:gd name="T36" fmla="*/ 136 w 1626"/>
                  <a:gd name="T37" fmla="*/ 335 h 338"/>
                  <a:gd name="T38" fmla="*/ 104 w 1626"/>
                  <a:gd name="T39" fmla="*/ 325 h 338"/>
                  <a:gd name="T40" fmla="*/ 76 w 1626"/>
                  <a:gd name="T41" fmla="*/ 310 h 338"/>
                  <a:gd name="T42" fmla="*/ 51 w 1626"/>
                  <a:gd name="T43" fmla="*/ 288 h 338"/>
                  <a:gd name="T44" fmla="*/ 30 w 1626"/>
                  <a:gd name="T45" fmla="*/ 263 h 338"/>
                  <a:gd name="T46" fmla="*/ 14 w 1626"/>
                  <a:gd name="T47" fmla="*/ 235 h 338"/>
                  <a:gd name="T48" fmla="*/ 4 w 1626"/>
                  <a:gd name="T49" fmla="*/ 203 h 338"/>
                  <a:gd name="T50" fmla="*/ 0 w 1626"/>
                  <a:gd name="T51" fmla="*/ 169 h 338"/>
                  <a:gd name="T52" fmla="*/ 1 w 1626"/>
                  <a:gd name="T53" fmla="*/ 151 h 338"/>
                  <a:gd name="T54" fmla="*/ 8 w 1626"/>
                  <a:gd name="T55" fmla="*/ 118 h 338"/>
                  <a:gd name="T56" fmla="*/ 21 w 1626"/>
                  <a:gd name="T57" fmla="*/ 89 h 338"/>
                  <a:gd name="T58" fmla="*/ 39 w 1626"/>
                  <a:gd name="T59" fmla="*/ 61 h 338"/>
                  <a:gd name="T60" fmla="*/ 62 w 1626"/>
                  <a:gd name="T61" fmla="*/ 39 h 338"/>
                  <a:gd name="T62" fmla="*/ 89 w 1626"/>
                  <a:gd name="T63" fmla="*/ 20 h 338"/>
                  <a:gd name="T64" fmla="*/ 120 w 1626"/>
                  <a:gd name="T65" fmla="*/ 7 h 338"/>
                  <a:gd name="T66" fmla="*/ 153 w 1626"/>
                  <a:gd name="T67" fmla="*/ 1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26" h="338">
                    <a:moveTo>
                      <a:pt x="170" y="0"/>
                    </a:moveTo>
                    <a:lnTo>
                      <a:pt x="1456" y="0"/>
                    </a:lnTo>
                    <a:lnTo>
                      <a:pt x="1474" y="1"/>
                    </a:lnTo>
                    <a:lnTo>
                      <a:pt x="1490" y="3"/>
                    </a:lnTo>
                    <a:lnTo>
                      <a:pt x="1506" y="7"/>
                    </a:lnTo>
                    <a:lnTo>
                      <a:pt x="1522" y="12"/>
                    </a:lnTo>
                    <a:lnTo>
                      <a:pt x="1537" y="20"/>
                    </a:lnTo>
                    <a:lnTo>
                      <a:pt x="1550" y="28"/>
                    </a:lnTo>
                    <a:lnTo>
                      <a:pt x="1564" y="39"/>
                    </a:lnTo>
                    <a:lnTo>
                      <a:pt x="1576" y="49"/>
                    </a:lnTo>
                    <a:lnTo>
                      <a:pt x="1587" y="61"/>
                    </a:lnTo>
                    <a:lnTo>
                      <a:pt x="1597" y="74"/>
                    </a:lnTo>
                    <a:lnTo>
                      <a:pt x="1605" y="89"/>
                    </a:lnTo>
                    <a:lnTo>
                      <a:pt x="1612" y="104"/>
                    </a:lnTo>
                    <a:lnTo>
                      <a:pt x="1618" y="118"/>
                    </a:lnTo>
                    <a:lnTo>
                      <a:pt x="1622" y="135"/>
                    </a:lnTo>
                    <a:lnTo>
                      <a:pt x="1625" y="151"/>
                    </a:lnTo>
                    <a:lnTo>
                      <a:pt x="1626" y="169"/>
                    </a:lnTo>
                    <a:lnTo>
                      <a:pt x="1626" y="169"/>
                    </a:lnTo>
                    <a:lnTo>
                      <a:pt x="1625" y="187"/>
                    </a:lnTo>
                    <a:lnTo>
                      <a:pt x="1622" y="203"/>
                    </a:lnTo>
                    <a:lnTo>
                      <a:pt x="1618" y="220"/>
                    </a:lnTo>
                    <a:lnTo>
                      <a:pt x="1612" y="235"/>
                    </a:lnTo>
                    <a:lnTo>
                      <a:pt x="1605" y="249"/>
                    </a:lnTo>
                    <a:lnTo>
                      <a:pt x="1597" y="263"/>
                    </a:lnTo>
                    <a:lnTo>
                      <a:pt x="1587" y="277"/>
                    </a:lnTo>
                    <a:lnTo>
                      <a:pt x="1576" y="288"/>
                    </a:lnTo>
                    <a:lnTo>
                      <a:pt x="1564" y="300"/>
                    </a:lnTo>
                    <a:lnTo>
                      <a:pt x="1550" y="310"/>
                    </a:lnTo>
                    <a:lnTo>
                      <a:pt x="1537" y="318"/>
                    </a:lnTo>
                    <a:lnTo>
                      <a:pt x="1522" y="325"/>
                    </a:lnTo>
                    <a:lnTo>
                      <a:pt x="1506" y="330"/>
                    </a:lnTo>
                    <a:lnTo>
                      <a:pt x="1490" y="335"/>
                    </a:lnTo>
                    <a:lnTo>
                      <a:pt x="1474" y="337"/>
                    </a:lnTo>
                    <a:lnTo>
                      <a:pt x="1456" y="338"/>
                    </a:lnTo>
                    <a:lnTo>
                      <a:pt x="170" y="338"/>
                    </a:lnTo>
                    <a:lnTo>
                      <a:pt x="153" y="337"/>
                    </a:lnTo>
                    <a:lnTo>
                      <a:pt x="136" y="335"/>
                    </a:lnTo>
                    <a:lnTo>
                      <a:pt x="120" y="330"/>
                    </a:lnTo>
                    <a:lnTo>
                      <a:pt x="104" y="325"/>
                    </a:lnTo>
                    <a:lnTo>
                      <a:pt x="89" y="318"/>
                    </a:lnTo>
                    <a:lnTo>
                      <a:pt x="76" y="310"/>
                    </a:lnTo>
                    <a:lnTo>
                      <a:pt x="62" y="300"/>
                    </a:lnTo>
                    <a:lnTo>
                      <a:pt x="51" y="288"/>
                    </a:lnTo>
                    <a:lnTo>
                      <a:pt x="39" y="277"/>
                    </a:lnTo>
                    <a:lnTo>
                      <a:pt x="30" y="263"/>
                    </a:lnTo>
                    <a:lnTo>
                      <a:pt x="21" y="249"/>
                    </a:lnTo>
                    <a:lnTo>
                      <a:pt x="14" y="235"/>
                    </a:lnTo>
                    <a:lnTo>
                      <a:pt x="8" y="220"/>
                    </a:lnTo>
                    <a:lnTo>
                      <a:pt x="4" y="203"/>
                    </a:lnTo>
                    <a:lnTo>
                      <a:pt x="1" y="18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1" y="151"/>
                    </a:lnTo>
                    <a:lnTo>
                      <a:pt x="4" y="135"/>
                    </a:lnTo>
                    <a:lnTo>
                      <a:pt x="8" y="118"/>
                    </a:lnTo>
                    <a:lnTo>
                      <a:pt x="14" y="104"/>
                    </a:lnTo>
                    <a:lnTo>
                      <a:pt x="21" y="89"/>
                    </a:lnTo>
                    <a:lnTo>
                      <a:pt x="30" y="74"/>
                    </a:lnTo>
                    <a:lnTo>
                      <a:pt x="39" y="61"/>
                    </a:lnTo>
                    <a:lnTo>
                      <a:pt x="51" y="49"/>
                    </a:lnTo>
                    <a:lnTo>
                      <a:pt x="62" y="39"/>
                    </a:lnTo>
                    <a:lnTo>
                      <a:pt x="76" y="28"/>
                    </a:lnTo>
                    <a:lnTo>
                      <a:pt x="89" y="20"/>
                    </a:lnTo>
                    <a:lnTo>
                      <a:pt x="104" y="12"/>
                    </a:lnTo>
                    <a:lnTo>
                      <a:pt x="120" y="7"/>
                    </a:lnTo>
                    <a:lnTo>
                      <a:pt x="136" y="3"/>
                    </a:lnTo>
                    <a:lnTo>
                      <a:pt x="153" y="1"/>
                    </a:lnTo>
                    <a:lnTo>
                      <a:pt x="170" y="0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rgbClr val="060606"/>
                  </a:gs>
                  <a:gs pos="62000">
                    <a:srgbClr val="3C3C3C"/>
                  </a:gs>
                  <a:gs pos="45000">
                    <a:schemeClr val="tx1">
                      <a:lumMod val="75000"/>
                      <a:lumOff val="25000"/>
                    </a:schemeClr>
                  </a:gs>
                  <a:gs pos="0">
                    <a:schemeClr val="tx1"/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28">
                <a:extLst>
                  <a:ext uri="{FF2B5EF4-FFF2-40B4-BE49-F238E27FC236}">
                    <a16:creationId xmlns="" xmlns:a16="http://schemas.microsoft.com/office/drawing/2014/main" id="{98774E22-DE9F-4ECC-8A68-6680E28ED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576" y="546063"/>
                <a:ext cx="379388" cy="52385"/>
              </a:xfrm>
              <a:custGeom>
                <a:avLst/>
                <a:gdLst>
                  <a:gd name="T0" fmla="*/ 1360 w 1434"/>
                  <a:gd name="T1" fmla="*/ 0 h 200"/>
                  <a:gd name="T2" fmla="*/ 1375 w 1434"/>
                  <a:gd name="T3" fmla="*/ 3 h 200"/>
                  <a:gd name="T4" fmla="*/ 1388 w 1434"/>
                  <a:gd name="T5" fmla="*/ 6 h 200"/>
                  <a:gd name="T6" fmla="*/ 1401 w 1434"/>
                  <a:gd name="T7" fmla="*/ 13 h 200"/>
                  <a:gd name="T8" fmla="*/ 1412 w 1434"/>
                  <a:gd name="T9" fmla="*/ 22 h 200"/>
                  <a:gd name="T10" fmla="*/ 1421 w 1434"/>
                  <a:gd name="T11" fmla="*/ 33 h 200"/>
                  <a:gd name="T12" fmla="*/ 1428 w 1434"/>
                  <a:gd name="T13" fmla="*/ 46 h 200"/>
                  <a:gd name="T14" fmla="*/ 1433 w 1434"/>
                  <a:gd name="T15" fmla="*/ 60 h 200"/>
                  <a:gd name="T16" fmla="*/ 1434 w 1434"/>
                  <a:gd name="T17" fmla="*/ 75 h 200"/>
                  <a:gd name="T18" fmla="*/ 1434 w 1434"/>
                  <a:gd name="T19" fmla="*/ 134 h 200"/>
                  <a:gd name="T20" fmla="*/ 1430 w 1434"/>
                  <a:gd name="T21" fmla="*/ 147 h 200"/>
                  <a:gd name="T22" fmla="*/ 1425 w 1434"/>
                  <a:gd name="T23" fmla="*/ 161 h 200"/>
                  <a:gd name="T24" fmla="*/ 1417 w 1434"/>
                  <a:gd name="T25" fmla="*/ 172 h 200"/>
                  <a:gd name="T26" fmla="*/ 1407 w 1434"/>
                  <a:gd name="T27" fmla="*/ 183 h 200"/>
                  <a:gd name="T28" fmla="*/ 1395 w 1434"/>
                  <a:gd name="T29" fmla="*/ 191 h 200"/>
                  <a:gd name="T30" fmla="*/ 1381 w 1434"/>
                  <a:gd name="T31" fmla="*/ 196 h 200"/>
                  <a:gd name="T32" fmla="*/ 1367 w 1434"/>
                  <a:gd name="T33" fmla="*/ 200 h 200"/>
                  <a:gd name="T34" fmla="*/ 75 w 1434"/>
                  <a:gd name="T35" fmla="*/ 200 h 200"/>
                  <a:gd name="T36" fmla="*/ 59 w 1434"/>
                  <a:gd name="T37" fmla="*/ 199 h 200"/>
                  <a:gd name="T38" fmla="*/ 46 w 1434"/>
                  <a:gd name="T39" fmla="*/ 194 h 200"/>
                  <a:gd name="T40" fmla="*/ 33 w 1434"/>
                  <a:gd name="T41" fmla="*/ 187 h 200"/>
                  <a:gd name="T42" fmla="*/ 22 w 1434"/>
                  <a:gd name="T43" fmla="*/ 178 h 200"/>
                  <a:gd name="T44" fmla="*/ 13 w 1434"/>
                  <a:gd name="T45" fmla="*/ 167 h 200"/>
                  <a:gd name="T46" fmla="*/ 6 w 1434"/>
                  <a:gd name="T47" fmla="*/ 154 h 200"/>
                  <a:gd name="T48" fmla="*/ 2 w 1434"/>
                  <a:gd name="T49" fmla="*/ 140 h 200"/>
                  <a:gd name="T50" fmla="*/ 0 w 1434"/>
                  <a:gd name="T51" fmla="*/ 126 h 200"/>
                  <a:gd name="T52" fmla="*/ 1 w 1434"/>
                  <a:gd name="T53" fmla="*/ 68 h 200"/>
                  <a:gd name="T54" fmla="*/ 4 w 1434"/>
                  <a:gd name="T55" fmla="*/ 53 h 200"/>
                  <a:gd name="T56" fmla="*/ 9 w 1434"/>
                  <a:gd name="T57" fmla="*/ 39 h 200"/>
                  <a:gd name="T58" fmla="*/ 17 w 1434"/>
                  <a:gd name="T59" fmla="*/ 28 h 200"/>
                  <a:gd name="T60" fmla="*/ 28 w 1434"/>
                  <a:gd name="T61" fmla="*/ 17 h 200"/>
                  <a:gd name="T62" fmla="*/ 40 w 1434"/>
                  <a:gd name="T63" fmla="*/ 9 h 200"/>
                  <a:gd name="T64" fmla="*/ 53 w 1434"/>
                  <a:gd name="T65" fmla="*/ 4 h 200"/>
                  <a:gd name="T66" fmla="*/ 67 w 1434"/>
                  <a:gd name="T67" fmla="*/ 1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34" h="200">
                    <a:moveTo>
                      <a:pt x="75" y="0"/>
                    </a:moveTo>
                    <a:lnTo>
                      <a:pt x="1360" y="0"/>
                    </a:lnTo>
                    <a:lnTo>
                      <a:pt x="1367" y="1"/>
                    </a:lnTo>
                    <a:lnTo>
                      <a:pt x="1375" y="3"/>
                    </a:lnTo>
                    <a:lnTo>
                      <a:pt x="1381" y="4"/>
                    </a:lnTo>
                    <a:lnTo>
                      <a:pt x="1388" y="6"/>
                    </a:lnTo>
                    <a:lnTo>
                      <a:pt x="1395" y="9"/>
                    </a:lnTo>
                    <a:lnTo>
                      <a:pt x="1401" y="13"/>
                    </a:lnTo>
                    <a:lnTo>
                      <a:pt x="1407" y="17"/>
                    </a:lnTo>
                    <a:lnTo>
                      <a:pt x="1412" y="22"/>
                    </a:lnTo>
                    <a:lnTo>
                      <a:pt x="1417" y="28"/>
                    </a:lnTo>
                    <a:lnTo>
                      <a:pt x="1421" y="33"/>
                    </a:lnTo>
                    <a:lnTo>
                      <a:pt x="1425" y="39"/>
                    </a:lnTo>
                    <a:lnTo>
                      <a:pt x="1428" y="46"/>
                    </a:lnTo>
                    <a:lnTo>
                      <a:pt x="1430" y="53"/>
                    </a:lnTo>
                    <a:lnTo>
                      <a:pt x="1433" y="60"/>
                    </a:lnTo>
                    <a:lnTo>
                      <a:pt x="1434" y="68"/>
                    </a:lnTo>
                    <a:lnTo>
                      <a:pt x="1434" y="75"/>
                    </a:lnTo>
                    <a:lnTo>
                      <a:pt x="1434" y="126"/>
                    </a:lnTo>
                    <a:lnTo>
                      <a:pt x="1434" y="134"/>
                    </a:lnTo>
                    <a:lnTo>
                      <a:pt x="1433" y="140"/>
                    </a:lnTo>
                    <a:lnTo>
                      <a:pt x="1430" y="147"/>
                    </a:lnTo>
                    <a:lnTo>
                      <a:pt x="1428" y="154"/>
                    </a:lnTo>
                    <a:lnTo>
                      <a:pt x="1425" y="161"/>
                    </a:lnTo>
                    <a:lnTo>
                      <a:pt x="1421" y="167"/>
                    </a:lnTo>
                    <a:lnTo>
                      <a:pt x="1417" y="172"/>
                    </a:lnTo>
                    <a:lnTo>
                      <a:pt x="1412" y="178"/>
                    </a:lnTo>
                    <a:lnTo>
                      <a:pt x="1407" y="183"/>
                    </a:lnTo>
                    <a:lnTo>
                      <a:pt x="1401" y="187"/>
                    </a:lnTo>
                    <a:lnTo>
                      <a:pt x="1395" y="191"/>
                    </a:lnTo>
                    <a:lnTo>
                      <a:pt x="1388" y="194"/>
                    </a:lnTo>
                    <a:lnTo>
                      <a:pt x="1381" y="196"/>
                    </a:lnTo>
                    <a:lnTo>
                      <a:pt x="1375" y="199"/>
                    </a:lnTo>
                    <a:lnTo>
                      <a:pt x="1367" y="200"/>
                    </a:lnTo>
                    <a:lnTo>
                      <a:pt x="1360" y="200"/>
                    </a:lnTo>
                    <a:lnTo>
                      <a:pt x="75" y="200"/>
                    </a:lnTo>
                    <a:lnTo>
                      <a:pt x="67" y="200"/>
                    </a:lnTo>
                    <a:lnTo>
                      <a:pt x="59" y="199"/>
                    </a:lnTo>
                    <a:lnTo>
                      <a:pt x="53" y="196"/>
                    </a:lnTo>
                    <a:lnTo>
                      <a:pt x="46" y="194"/>
                    </a:lnTo>
                    <a:lnTo>
                      <a:pt x="40" y="191"/>
                    </a:lnTo>
                    <a:lnTo>
                      <a:pt x="33" y="187"/>
                    </a:lnTo>
                    <a:lnTo>
                      <a:pt x="28" y="183"/>
                    </a:lnTo>
                    <a:lnTo>
                      <a:pt x="22" y="178"/>
                    </a:lnTo>
                    <a:lnTo>
                      <a:pt x="17" y="172"/>
                    </a:lnTo>
                    <a:lnTo>
                      <a:pt x="13" y="167"/>
                    </a:lnTo>
                    <a:lnTo>
                      <a:pt x="9" y="161"/>
                    </a:lnTo>
                    <a:lnTo>
                      <a:pt x="6" y="154"/>
                    </a:lnTo>
                    <a:lnTo>
                      <a:pt x="4" y="147"/>
                    </a:lnTo>
                    <a:lnTo>
                      <a:pt x="2" y="140"/>
                    </a:lnTo>
                    <a:lnTo>
                      <a:pt x="1" y="134"/>
                    </a:lnTo>
                    <a:lnTo>
                      <a:pt x="0" y="126"/>
                    </a:lnTo>
                    <a:lnTo>
                      <a:pt x="0" y="75"/>
                    </a:lnTo>
                    <a:lnTo>
                      <a:pt x="1" y="68"/>
                    </a:lnTo>
                    <a:lnTo>
                      <a:pt x="2" y="60"/>
                    </a:lnTo>
                    <a:lnTo>
                      <a:pt x="4" y="53"/>
                    </a:lnTo>
                    <a:lnTo>
                      <a:pt x="6" y="46"/>
                    </a:lnTo>
                    <a:lnTo>
                      <a:pt x="9" y="39"/>
                    </a:lnTo>
                    <a:lnTo>
                      <a:pt x="13" y="33"/>
                    </a:lnTo>
                    <a:lnTo>
                      <a:pt x="17" y="28"/>
                    </a:lnTo>
                    <a:lnTo>
                      <a:pt x="22" y="22"/>
                    </a:lnTo>
                    <a:lnTo>
                      <a:pt x="28" y="17"/>
                    </a:lnTo>
                    <a:lnTo>
                      <a:pt x="33" y="13"/>
                    </a:lnTo>
                    <a:lnTo>
                      <a:pt x="40" y="9"/>
                    </a:lnTo>
                    <a:lnTo>
                      <a:pt x="46" y="6"/>
                    </a:lnTo>
                    <a:lnTo>
                      <a:pt x="53" y="4"/>
                    </a:lnTo>
                    <a:lnTo>
                      <a:pt x="59" y="3"/>
                    </a:lnTo>
                    <a:lnTo>
                      <a:pt x="67" y="1"/>
                    </a:lnTo>
                    <a:lnTo>
                      <a:pt x="75" y="0"/>
                    </a:lnTo>
                    <a:close/>
                  </a:path>
                </a:pathLst>
              </a:custGeom>
              <a:pattFill prst="pct60">
                <a:fgClr>
                  <a:schemeClr val="tx1">
                    <a:lumMod val="65000"/>
                    <a:lumOff val="35000"/>
                  </a:schemeClr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29">
                <a:extLst>
                  <a:ext uri="{FF2B5EF4-FFF2-40B4-BE49-F238E27FC236}">
                    <a16:creationId xmlns="" xmlns:a16="http://schemas.microsoft.com/office/drawing/2014/main" id="{44B6F388-8AD7-4762-960F-1F6E979CC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201" y="353990"/>
                <a:ext cx="92069" cy="90482"/>
              </a:xfrm>
              <a:custGeom>
                <a:avLst/>
                <a:gdLst>
                  <a:gd name="T0" fmla="*/ 189 w 345"/>
                  <a:gd name="T1" fmla="*/ 1 h 344"/>
                  <a:gd name="T2" fmla="*/ 224 w 345"/>
                  <a:gd name="T3" fmla="*/ 8 h 344"/>
                  <a:gd name="T4" fmla="*/ 254 w 345"/>
                  <a:gd name="T5" fmla="*/ 21 h 344"/>
                  <a:gd name="T6" fmla="*/ 282 w 345"/>
                  <a:gd name="T7" fmla="*/ 39 h 344"/>
                  <a:gd name="T8" fmla="*/ 305 w 345"/>
                  <a:gd name="T9" fmla="*/ 63 h 344"/>
                  <a:gd name="T10" fmla="*/ 324 w 345"/>
                  <a:gd name="T11" fmla="*/ 90 h 344"/>
                  <a:gd name="T12" fmla="*/ 337 w 345"/>
                  <a:gd name="T13" fmla="*/ 121 h 344"/>
                  <a:gd name="T14" fmla="*/ 343 w 345"/>
                  <a:gd name="T15" fmla="*/ 154 h 344"/>
                  <a:gd name="T16" fmla="*/ 343 w 345"/>
                  <a:gd name="T17" fmla="*/ 189 h 344"/>
                  <a:gd name="T18" fmla="*/ 337 w 345"/>
                  <a:gd name="T19" fmla="*/ 224 h 344"/>
                  <a:gd name="T20" fmla="*/ 324 w 345"/>
                  <a:gd name="T21" fmla="*/ 254 h 344"/>
                  <a:gd name="T22" fmla="*/ 305 w 345"/>
                  <a:gd name="T23" fmla="*/ 282 h 344"/>
                  <a:gd name="T24" fmla="*/ 282 w 345"/>
                  <a:gd name="T25" fmla="*/ 304 h 344"/>
                  <a:gd name="T26" fmla="*/ 254 w 345"/>
                  <a:gd name="T27" fmla="*/ 324 h 344"/>
                  <a:gd name="T28" fmla="*/ 224 w 345"/>
                  <a:gd name="T29" fmla="*/ 336 h 344"/>
                  <a:gd name="T30" fmla="*/ 189 w 345"/>
                  <a:gd name="T31" fmla="*/ 343 h 344"/>
                  <a:gd name="T32" fmla="*/ 155 w 345"/>
                  <a:gd name="T33" fmla="*/ 343 h 344"/>
                  <a:gd name="T34" fmla="*/ 121 w 345"/>
                  <a:gd name="T35" fmla="*/ 336 h 344"/>
                  <a:gd name="T36" fmla="*/ 90 w 345"/>
                  <a:gd name="T37" fmla="*/ 324 h 344"/>
                  <a:gd name="T38" fmla="*/ 63 w 345"/>
                  <a:gd name="T39" fmla="*/ 304 h 344"/>
                  <a:gd name="T40" fmla="*/ 39 w 345"/>
                  <a:gd name="T41" fmla="*/ 282 h 344"/>
                  <a:gd name="T42" fmla="*/ 21 w 345"/>
                  <a:gd name="T43" fmla="*/ 254 h 344"/>
                  <a:gd name="T44" fmla="*/ 8 w 345"/>
                  <a:gd name="T45" fmla="*/ 224 h 344"/>
                  <a:gd name="T46" fmla="*/ 1 w 345"/>
                  <a:gd name="T47" fmla="*/ 189 h 344"/>
                  <a:gd name="T48" fmla="*/ 1 w 345"/>
                  <a:gd name="T49" fmla="*/ 154 h 344"/>
                  <a:gd name="T50" fmla="*/ 8 w 345"/>
                  <a:gd name="T51" fmla="*/ 121 h 344"/>
                  <a:gd name="T52" fmla="*/ 21 w 345"/>
                  <a:gd name="T53" fmla="*/ 90 h 344"/>
                  <a:gd name="T54" fmla="*/ 39 w 345"/>
                  <a:gd name="T55" fmla="*/ 63 h 344"/>
                  <a:gd name="T56" fmla="*/ 63 w 345"/>
                  <a:gd name="T57" fmla="*/ 39 h 344"/>
                  <a:gd name="T58" fmla="*/ 90 w 345"/>
                  <a:gd name="T59" fmla="*/ 21 h 344"/>
                  <a:gd name="T60" fmla="*/ 121 w 345"/>
                  <a:gd name="T61" fmla="*/ 8 h 344"/>
                  <a:gd name="T62" fmla="*/ 155 w 345"/>
                  <a:gd name="T63" fmla="*/ 1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5" h="344">
                    <a:moveTo>
                      <a:pt x="172" y="0"/>
                    </a:moveTo>
                    <a:lnTo>
                      <a:pt x="189" y="1"/>
                    </a:lnTo>
                    <a:lnTo>
                      <a:pt x="207" y="3"/>
                    </a:lnTo>
                    <a:lnTo>
                      <a:pt x="224" y="8"/>
                    </a:lnTo>
                    <a:lnTo>
                      <a:pt x="240" y="14"/>
                    </a:lnTo>
                    <a:lnTo>
                      <a:pt x="254" y="21"/>
                    </a:lnTo>
                    <a:lnTo>
                      <a:pt x="268" y="30"/>
                    </a:lnTo>
                    <a:lnTo>
                      <a:pt x="282" y="39"/>
                    </a:lnTo>
                    <a:lnTo>
                      <a:pt x="294" y="50"/>
                    </a:lnTo>
                    <a:lnTo>
                      <a:pt x="305" y="63"/>
                    </a:lnTo>
                    <a:lnTo>
                      <a:pt x="315" y="75"/>
                    </a:lnTo>
                    <a:lnTo>
                      <a:pt x="324" y="90"/>
                    </a:lnTo>
                    <a:lnTo>
                      <a:pt x="331" y="105"/>
                    </a:lnTo>
                    <a:lnTo>
                      <a:pt x="337" y="121"/>
                    </a:lnTo>
                    <a:lnTo>
                      <a:pt x="341" y="137"/>
                    </a:lnTo>
                    <a:lnTo>
                      <a:pt x="343" y="154"/>
                    </a:lnTo>
                    <a:lnTo>
                      <a:pt x="345" y="172"/>
                    </a:lnTo>
                    <a:lnTo>
                      <a:pt x="343" y="189"/>
                    </a:lnTo>
                    <a:lnTo>
                      <a:pt x="341" y="206"/>
                    </a:lnTo>
                    <a:lnTo>
                      <a:pt x="337" y="224"/>
                    </a:lnTo>
                    <a:lnTo>
                      <a:pt x="331" y="239"/>
                    </a:lnTo>
                    <a:lnTo>
                      <a:pt x="324" y="254"/>
                    </a:lnTo>
                    <a:lnTo>
                      <a:pt x="315" y="268"/>
                    </a:lnTo>
                    <a:lnTo>
                      <a:pt x="305" y="282"/>
                    </a:lnTo>
                    <a:lnTo>
                      <a:pt x="294" y="294"/>
                    </a:lnTo>
                    <a:lnTo>
                      <a:pt x="282" y="304"/>
                    </a:lnTo>
                    <a:lnTo>
                      <a:pt x="268" y="315"/>
                    </a:lnTo>
                    <a:lnTo>
                      <a:pt x="254" y="324"/>
                    </a:lnTo>
                    <a:lnTo>
                      <a:pt x="240" y="331"/>
                    </a:lnTo>
                    <a:lnTo>
                      <a:pt x="224" y="336"/>
                    </a:lnTo>
                    <a:lnTo>
                      <a:pt x="207" y="341"/>
                    </a:lnTo>
                    <a:lnTo>
                      <a:pt x="189" y="343"/>
                    </a:lnTo>
                    <a:lnTo>
                      <a:pt x="172" y="344"/>
                    </a:lnTo>
                    <a:lnTo>
                      <a:pt x="155" y="343"/>
                    </a:lnTo>
                    <a:lnTo>
                      <a:pt x="138" y="341"/>
                    </a:lnTo>
                    <a:lnTo>
                      <a:pt x="121" y="336"/>
                    </a:lnTo>
                    <a:lnTo>
                      <a:pt x="105" y="331"/>
                    </a:lnTo>
                    <a:lnTo>
                      <a:pt x="90" y="324"/>
                    </a:lnTo>
                    <a:lnTo>
                      <a:pt x="76" y="315"/>
                    </a:lnTo>
                    <a:lnTo>
                      <a:pt x="63" y="304"/>
                    </a:lnTo>
                    <a:lnTo>
                      <a:pt x="50" y="294"/>
                    </a:lnTo>
                    <a:lnTo>
                      <a:pt x="39" y="282"/>
                    </a:lnTo>
                    <a:lnTo>
                      <a:pt x="30" y="268"/>
                    </a:lnTo>
                    <a:lnTo>
                      <a:pt x="21" y="254"/>
                    </a:lnTo>
                    <a:lnTo>
                      <a:pt x="14" y="239"/>
                    </a:lnTo>
                    <a:lnTo>
                      <a:pt x="8" y="224"/>
                    </a:lnTo>
                    <a:lnTo>
                      <a:pt x="3" y="206"/>
                    </a:lnTo>
                    <a:lnTo>
                      <a:pt x="1" y="189"/>
                    </a:lnTo>
                    <a:lnTo>
                      <a:pt x="0" y="172"/>
                    </a:lnTo>
                    <a:lnTo>
                      <a:pt x="1" y="154"/>
                    </a:lnTo>
                    <a:lnTo>
                      <a:pt x="3" y="137"/>
                    </a:lnTo>
                    <a:lnTo>
                      <a:pt x="8" y="121"/>
                    </a:lnTo>
                    <a:lnTo>
                      <a:pt x="14" y="105"/>
                    </a:lnTo>
                    <a:lnTo>
                      <a:pt x="21" y="90"/>
                    </a:lnTo>
                    <a:lnTo>
                      <a:pt x="30" y="75"/>
                    </a:lnTo>
                    <a:lnTo>
                      <a:pt x="39" y="63"/>
                    </a:lnTo>
                    <a:lnTo>
                      <a:pt x="50" y="50"/>
                    </a:lnTo>
                    <a:lnTo>
                      <a:pt x="63" y="39"/>
                    </a:lnTo>
                    <a:lnTo>
                      <a:pt x="76" y="30"/>
                    </a:lnTo>
                    <a:lnTo>
                      <a:pt x="90" y="21"/>
                    </a:lnTo>
                    <a:lnTo>
                      <a:pt x="105" y="14"/>
                    </a:lnTo>
                    <a:lnTo>
                      <a:pt x="121" y="8"/>
                    </a:lnTo>
                    <a:lnTo>
                      <a:pt x="138" y="3"/>
                    </a:lnTo>
                    <a:lnTo>
                      <a:pt x="155" y="1"/>
                    </a:lnTo>
                    <a:lnTo>
                      <a:pt x="172" y="0"/>
                    </a:lnTo>
                    <a:close/>
                  </a:path>
                </a:pathLst>
              </a:custGeom>
              <a:gradFill flip="none" rotWithShape="1">
                <a:gsLst>
                  <a:gs pos="65000">
                    <a:schemeClr val="tx1">
                      <a:lumMod val="75000"/>
                      <a:lumOff val="25000"/>
                    </a:schemeClr>
                  </a:gs>
                  <a:gs pos="0">
                    <a:schemeClr val="tx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30">
                <a:extLst>
                  <a:ext uri="{FF2B5EF4-FFF2-40B4-BE49-F238E27FC236}">
                    <a16:creationId xmlns="" xmlns:a16="http://schemas.microsoft.com/office/drawing/2014/main" id="{A629F255-CD65-47E8-B99B-2517B0F61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034" y="376211"/>
                <a:ext cx="44447" cy="44447"/>
              </a:xfrm>
              <a:custGeom>
                <a:avLst/>
                <a:gdLst>
                  <a:gd name="T0" fmla="*/ 93 w 169"/>
                  <a:gd name="T1" fmla="*/ 0 h 169"/>
                  <a:gd name="T2" fmla="*/ 109 w 169"/>
                  <a:gd name="T3" fmla="*/ 3 h 169"/>
                  <a:gd name="T4" fmla="*/ 124 w 169"/>
                  <a:gd name="T5" fmla="*/ 10 h 169"/>
                  <a:gd name="T6" fmla="*/ 138 w 169"/>
                  <a:gd name="T7" fmla="*/ 19 h 169"/>
                  <a:gd name="T8" fmla="*/ 149 w 169"/>
                  <a:gd name="T9" fmla="*/ 31 h 169"/>
                  <a:gd name="T10" fmla="*/ 158 w 169"/>
                  <a:gd name="T11" fmla="*/ 43 h 169"/>
                  <a:gd name="T12" fmla="*/ 165 w 169"/>
                  <a:gd name="T13" fmla="*/ 59 h 169"/>
                  <a:gd name="T14" fmla="*/ 169 w 169"/>
                  <a:gd name="T15" fmla="*/ 75 h 169"/>
                  <a:gd name="T16" fmla="*/ 169 w 169"/>
                  <a:gd name="T17" fmla="*/ 92 h 169"/>
                  <a:gd name="T18" fmla="*/ 165 w 169"/>
                  <a:gd name="T19" fmla="*/ 109 h 169"/>
                  <a:gd name="T20" fmla="*/ 158 w 169"/>
                  <a:gd name="T21" fmla="*/ 124 h 169"/>
                  <a:gd name="T22" fmla="*/ 149 w 169"/>
                  <a:gd name="T23" fmla="*/ 138 h 169"/>
                  <a:gd name="T24" fmla="*/ 138 w 169"/>
                  <a:gd name="T25" fmla="*/ 149 h 169"/>
                  <a:gd name="T26" fmla="*/ 124 w 169"/>
                  <a:gd name="T27" fmla="*/ 158 h 169"/>
                  <a:gd name="T28" fmla="*/ 109 w 169"/>
                  <a:gd name="T29" fmla="*/ 165 h 169"/>
                  <a:gd name="T30" fmla="*/ 93 w 169"/>
                  <a:gd name="T31" fmla="*/ 169 h 169"/>
                  <a:gd name="T32" fmla="*/ 75 w 169"/>
                  <a:gd name="T33" fmla="*/ 169 h 169"/>
                  <a:gd name="T34" fmla="*/ 59 w 169"/>
                  <a:gd name="T35" fmla="*/ 165 h 169"/>
                  <a:gd name="T36" fmla="*/ 44 w 169"/>
                  <a:gd name="T37" fmla="*/ 158 h 169"/>
                  <a:gd name="T38" fmla="*/ 31 w 169"/>
                  <a:gd name="T39" fmla="*/ 149 h 169"/>
                  <a:gd name="T40" fmla="*/ 19 w 169"/>
                  <a:gd name="T41" fmla="*/ 138 h 169"/>
                  <a:gd name="T42" fmla="*/ 10 w 169"/>
                  <a:gd name="T43" fmla="*/ 124 h 169"/>
                  <a:gd name="T44" fmla="*/ 3 w 169"/>
                  <a:gd name="T45" fmla="*/ 109 h 169"/>
                  <a:gd name="T46" fmla="*/ 0 w 169"/>
                  <a:gd name="T47" fmla="*/ 92 h 169"/>
                  <a:gd name="T48" fmla="*/ 0 w 169"/>
                  <a:gd name="T49" fmla="*/ 75 h 169"/>
                  <a:gd name="T50" fmla="*/ 3 w 169"/>
                  <a:gd name="T51" fmla="*/ 59 h 169"/>
                  <a:gd name="T52" fmla="*/ 10 w 169"/>
                  <a:gd name="T53" fmla="*/ 43 h 169"/>
                  <a:gd name="T54" fmla="*/ 19 w 169"/>
                  <a:gd name="T55" fmla="*/ 31 h 169"/>
                  <a:gd name="T56" fmla="*/ 31 w 169"/>
                  <a:gd name="T57" fmla="*/ 19 h 169"/>
                  <a:gd name="T58" fmla="*/ 44 w 169"/>
                  <a:gd name="T59" fmla="*/ 10 h 169"/>
                  <a:gd name="T60" fmla="*/ 59 w 169"/>
                  <a:gd name="T61" fmla="*/ 3 h 169"/>
                  <a:gd name="T62" fmla="*/ 75 w 169"/>
                  <a:gd name="T63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9" h="169">
                    <a:moveTo>
                      <a:pt x="84" y="0"/>
                    </a:moveTo>
                    <a:lnTo>
                      <a:pt x="93" y="0"/>
                    </a:lnTo>
                    <a:lnTo>
                      <a:pt x="101" y="1"/>
                    </a:lnTo>
                    <a:lnTo>
                      <a:pt x="109" y="3"/>
                    </a:lnTo>
                    <a:lnTo>
                      <a:pt x="117" y="6"/>
                    </a:lnTo>
                    <a:lnTo>
                      <a:pt x="124" y="10"/>
                    </a:lnTo>
                    <a:lnTo>
                      <a:pt x="132" y="14"/>
                    </a:lnTo>
                    <a:lnTo>
                      <a:pt x="138" y="19"/>
                    </a:lnTo>
                    <a:lnTo>
                      <a:pt x="145" y="24"/>
                    </a:lnTo>
                    <a:lnTo>
                      <a:pt x="149" y="31"/>
                    </a:lnTo>
                    <a:lnTo>
                      <a:pt x="155" y="36"/>
                    </a:lnTo>
                    <a:lnTo>
                      <a:pt x="158" y="43"/>
                    </a:lnTo>
                    <a:lnTo>
                      <a:pt x="162" y="51"/>
                    </a:lnTo>
                    <a:lnTo>
                      <a:pt x="165" y="59"/>
                    </a:lnTo>
                    <a:lnTo>
                      <a:pt x="168" y="67"/>
                    </a:lnTo>
                    <a:lnTo>
                      <a:pt x="169" y="75"/>
                    </a:lnTo>
                    <a:lnTo>
                      <a:pt x="169" y="84"/>
                    </a:lnTo>
                    <a:lnTo>
                      <a:pt x="169" y="92"/>
                    </a:lnTo>
                    <a:lnTo>
                      <a:pt x="168" y="101"/>
                    </a:lnTo>
                    <a:lnTo>
                      <a:pt x="165" y="109"/>
                    </a:lnTo>
                    <a:lnTo>
                      <a:pt x="162" y="117"/>
                    </a:lnTo>
                    <a:lnTo>
                      <a:pt x="158" y="124"/>
                    </a:lnTo>
                    <a:lnTo>
                      <a:pt x="155" y="131"/>
                    </a:lnTo>
                    <a:lnTo>
                      <a:pt x="149" y="138"/>
                    </a:lnTo>
                    <a:lnTo>
                      <a:pt x="145" y="143"/>
                    </a:lnTo>
                    <a:lnTo>
                      <a:pt x="138" y="149"/>
                    </a:lnTo>
                    <a:lnTo>
                      <a:pt x="132" y="155"/>
                    </a:lnTo>
                    <a:lnTo>
                      <a:pt x="124" y="158"/>
                    </a:lnTo>
                    <a:lnTo>
                      <a:pt x="117" y="162"/>
                    </a:lnTo>
                    <a:lnTo>
                      <a:pt x="109" y="165"/>
                    </a:lnTo>
                    <a:lnTo>
                      <a:pt x="101" y="167"/>
                    </a:lnTo>
                    <a:lnTo>
                      <a:pt x="93" y="169"/>
                    </a:lnTo>
                    <a:lnTo>
                      <a:pt x="84" y="169"/>
                    </a:lnTo>
                    <a:lnTo>
                      <a:pt x="75" y="169"/>
                    </a:lnTo>
                    <a:lnTo>
                      <a:pt x="67" y="167"/>
                    </a:lnTo>
                    <a:lnTo>
                      <a:pt x="59" y="165"/>
                    </a:lnTo>
                    <a:lnTo>
                      <a:pt x="51" y="162"/>
                    </a:lnTo>
                    <a:lnTo>
                      <a:pt x="44" y="158"/>
                    </a:lnTo>
                    <a:lnTo>
                      <a:pt x="36" y="155"/>
                    </a:lnTo>
                    <a:lnTo>
                      <a:pt x="31" y="149"/>
                    </a:lnTo>
                    <a:lnTo>
                      <a:pt x="24" y="143"/>
                    </a:lnTo>
                    <a:lnTo>
                      <a:pt x="19" y="138"/>
                    </a:lnTo>
                    <a:lnTo>
                      <a:pt x="14" y="131"/>
                    </a:lnTo>
                    <a:lnTo>
                      <a:pt x="10" y="124"/>
                    </a:lnTo>
                    <a:lnTo>
                      <a:pt x="6" y="117"/>
                    </a:lnTo>
                    <a:lnTo>
                      <a:pt x="3" y="109"/>
                    </a:lnTo>
                    <a:lnTo>
                      <a:pt x="1" y="101"/>
                    </a:lnTo>
                    <a:lnTo>
                      <a:pt x="0" y="92"/>
                    </a:lnTo>
                    <a:lnTo>
                      <a:pt x="0" y="84"/>
                    </a:lnTo>
                    <a:lnTo>
                      <a:pt x="0" y="75"/>
                    </a:lnTo>
                    <a:lnTo>
                      <a:pt x="1" y="67"/>
                    </a:lnTo>
                    <a:lnTo>
                      <a:pt x="3" y="59"/>
                    </a:lnTo>
                    <a:lnTo>
                      <a:pt x="6" y="51"/>
                    </a:lnTo>
                    <a:lnTo>
                      <a:pt x="10" y="43"/>
                    </a:lnTo>
                    <a:lnTo>
                      <a:pt x="14" y="36"/>
                    </a:lnTo>
                    <a:lnTo>
                      <a:pt x="19" y="31"/>
                    </a:lnTo>
                    <a:lnTo>
                      <a:pt x="24" y="24"/>
                    </a:lnTo>
                    <a:lnTo>
                      <a:pt x="31" y="19"/>
                    </a:lnTo>
                    <a:lnTo>
                      <a:pt x="36" y="14"/>
                    </a:lnTo>
                    <a:lnTo>
                      <a:pt x="44" y="10"/>
                    </a:lnTo>
                    <a:lnTo>
                      <a:pt x="51" y="6"/>
                    </a:lnTo>
                    <a:lnTo>
                      <a:pt x="59" y="3"/>
                    </a:lnTo>
                    <a:lnTo>
                      <a:pt x="67" y="1"/>
                    </a:lnTo>
                    <a:lnTo>
                      <a:pt x="75" y="0"/>
                    </a:lnTo>
                    <a:lnTo>
                      <a:pt x="84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00B0F0"/>
                  </a:gs>
                  <a:gs pos="74000">
                    <a:srgbClr val="002060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31">
                <a:extLst>
                  <a:ext uri="{FF2B5EF4-FFF2-40B4-BE49-F238E27FC236}">
                    <a16:creationId xmlns="" xmlns:a16="http://schemas.microsoft.com/office/drawing/2014/main" id="{949DA461-3FC1-4C0B-B2EB-8DAC297E4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377" y="393675"/>
                <a:ext cx="12699" cy="12699"/>
              </a:xfrm>
              <a:custGeom>
                <a:avLst/>
                <a:gdLst>
                  <a:gd name="T0" fmla="*/ 23 w 46"/>
                  <a:gd name="T1" fmla="*/ 0 h 47"/>
                  <a:gd name="T2" fmla="*/ 27 w 46"/>
                  <a:gd name="T3" fmla="*/ 1 h 47"/>
                  <a:gd name="T4" fmla="*/ 32 w 46"/>
                  <a:gd name="T5" fmla="*/ 2 h 47"/>
                  <a:gd name="T6" fmla="*/ 35 w 46"/>
                  <a:gd name="T7" fmla="*/ 5 h 47"/>
                  <a:gd name="T8" fmla="*/ 39 w 46"/>
                  <a:gd name="T9" fmla="*/ 7 h 47"/>
                  <a:gd name="T10" fmla="*/ 42 w 46"/>
                  <a:gd name="T11" fmla="*/ 10 h 47"/>
                  <a:gd name="T12" fmla="*/ 45 w 46"/>
                  <a:gd name="T13" fmla="*/ 15 h 47"/>
                  <a:gd name="T14" fmla="*/ 46 w 46"/>
                  <a:gd name="T15" fmla="*/ 18 h 47"/>
                  <a:gd name="T16" fmla="*/ 46 w 46"/>
                  <a:gd name="T17" fmla="*/ 24 h 47"/>
                  <a:gd name="T18" fmla="*/ 46 w 46"/>
                  <a:gd name="T19" fmla="*/ 28 h 47"/>
                  <a:gd name="T20" fmla="*/ 45 w 46"/>
                  <a:gd name="T21" fmla="*/ 32 h 47"/>
                  <a:gd name="T22" fmla="*/ 42 w 46"/>
                  <a:gd name="T23" fmla="*/ 36 h 47"/>
                  <a:gd name="T24" fmla="*/ 39 w 46"/>
                  <a:gd name="T25" fmla="*/ 40 h 47"/>
                  <a:gd name="T26" fmla="*/ 35 w 46"/>
                  <a:gd name="T27" fmla="*/ 42 h 47"/>
                  <a:gd name="T28" fmla="*/ 32 w 46"/>
                  <a:gd name="T29" fmla="*/ 44 h 47"/>
                  <a:gd name="T30" fmla="*/ 27 w 46"/>
                  <a:gd name="T31" fmla="*/ 46 h 47"/>
                  <a:gd name="T32" fmla="*/ 23 w 46"/>
                  <a:gd name="T33" fmla="*/ 47 h 47"/>
                  <a:gd name="T34" fmla="*/ 18 w 46"/>
                  <a:gd name="T35" fmla="*/ 46 h 47"/>
                  <a:gd name="T36" fmla="*/ 14 w 46"/>
                  <a:gd name="T37" fmla="*/ 44 h 47"/>
                  <a:gd name="T38" fmla="*/ 10 w 46"/>
                  <a:gd name="T39" fmla="*/ 42 h 47"/>
                  <a:gd name="T40" fmla="*/ 7 w 46"/>
                  <a:gd name="T41" fmla="*/ 40 h 47"/>
                  <a:gd name="T42" fmla="*/ 4 w 46"/>
                  <a:gd name="T43" fmla="*/ 36 h 47"/>
                  <a:gd name="T44" fmla="*/ 1 w 46"/>
                  <a:gd name="T45" fmla="*/ 32 h 47"/>
                  <a:gd name="T46" fmla="*/ 0 w 46"/>
                  <a:gd name="T47" fmla="*/ 28 h 47"/>
                  <a:gd name="T48" fmla="*/ 0 w 46"/>
                  <a:gd name="T49" fmla="*/ 24 h 47"/>
                  <a:gd name="T50" fmla="*/ 0 w 46"/>
                  <a:gd name="T51" fmla="*/ 18 h 47"/>
                  <a:gd name="T52" fmla="*/ 1 w 46"/>
                  <a:gd name="T53" fmla="*/ 15 h 47"/>
                  <a:gd name="T54" fmla="*/ 4 w 46"/>
                  <a:gd name="T55" fmla="*/ 10 h 47"/>
                  <a:gd name="T56" fmla="*/ 7 w 46"/>
                  <a:gd name="T57" fmla="*/ 7 h 47"/>
                  <a:gd name="T58" fmla="*/ 10 w 46"/>
                  <a:gd name="T59" fmla="*/ 5 h 47"/>
                  <a:gd name="T60" fmla="*/ 14 w 46"/>
                  <a:gd name="T61" fmla="*/ 2 h 47"/>
                  <a:gd name="T62" fmla="*/ 18 w 46"/>
                  <a:gd name="T63" fmla="*/ 1 h 47"/>
                  <a:gd name="T64" fmla="*/ 23 w 46"/>
                  <a:gd name="T6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7">
                    <a:moveTo>
                      <a:pt x="23" y="0"/>
                    </a:moveTo>
                    <a:lnTo>
                      <a:pt x="27" y="1"/>
                    </a:lnTo>
                    <a:lnTo>
                      <a:pt x="32" y="2"/>
                    </a:lnTo>
                    <a:lnTo>
                      <a:pt x="35" y="5"/>
                    </a:lnTo>
                    <a:lnTo>
                      <a:pt x="39" y="7"/>
                    </a:lnTo>
                    <a:lnTo>
                      <a:pt x="42" y="10"/>
                    </a:lnTo>
                    <a:lnTo>
                      <a:pt x="45" y="15"/>
                    </a:lnTo>
                    <a:lnTo>
                      <a:pt x="46" y="18"/>
                    </a:lnTo>
                    <a:lnTo>
                      <a:pt x="46" y="24"/>
                    </a:lnTo>
                    <a:lnTo>
                      <a:pt x="46" y="28"/>
                    </a:lnTo>
                    <a:lnTo>
                      <a:pt x="45" y="32"/>
                    </a:lnTo>
                    <a:lnTo>
                      <a:pt x="42" y="36"/>
                    </a:lnTo>
                    <a:lnTo>
                      <a:pt x="39" y="40"/>
                    </a:lnTo>
                    <a:lnTo>
                      <a:pt x="35" y="42"/>
                    </a:lnTo>
                    <a:lnTo>
                      <a:pt x="32" y="44"/>
                    </a:lnTo>
                    <a:lnTo>
                      <a:pt x="27" y="46"/>
                    </a:lnTo>
                    <a:lnTo>
                      <a:pt x="23" y="47"/>
                    </a:lnTo>
                    <a:lnTo>
                      <a:pt x="18" y="46"/>
                    </a:lnTo>
                    <a:lnTo>
                      <a:pt x="14" y="44"/>
                    </a:lnTo>
                    <a:lnTo>
                      <a:pt x="10" y="42"/>
                    </a:lnTo>
                    <a:lnTo>
                      <a:pt x="7" y="40"/>
                    </a:lnTo>
                    <a:lnTo>
                      <a:pt x="4" y="36"/>
                    </a:lnTo>
                    <a:lnTo>
                      <a:pt x="1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10" y="5"/>
                    </a:lnTo>
                    <a:lnTo>
                      <a:pt x="14" y="2"/>
                    </a:lnTo>
                    <a:lnTo>
                      <a:pt x="18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E6E7E8">
                  <a:alpha val="50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32">
                <a:extLst>
                  <a:ext uri="{FF2B5EF4-FFF2-40B4-BE49-F238E27FC236}">
                    <a16:creationId xmlns="" xmlns:a16="http://schemas.microsoft.com/office/drawing/2014/main" id="{843260F7-3614-4AE8-BAFC-87BD143A4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213" y="387350"/>
                <a:ext cx="7938" cy="7938"/>
              </a:xfrm>
              <a:custGeom>
                <a:avLst/>
                <a:gdLst>
                  <a:gd name="T0" fmla="*/ 15 w 30"/>
                  <a:gd name="T1" fmla="*/ 0 h 31"/>
                  <a:gd name="T2" fmla="*/ 18 w 30"/>
                  <a:gd name="T3" fmla="*/ 0 h 31"/>
                  <a:gd name="T4" fmla="*/ 20 w 30"/>
                  <a:gd name="T5" fmla="*/ 1 h 31"/>
                  <a:gd name="T6" fmla="*/ 24 w 30"/>
                  <a:gd name="T7" fmla="*/ 2 h 31"/>
                  <a:gd name="T8" fmla="*/ 26 w 30"/>
                  <a:gd name="T9" fmla="*/ 4 h 31"/>
                  <a:gd name="T10" fmla="*/ 27 w 30"/>
                  <a:gd name="T11" fmla="*/ 7 h 31"/>
                  <a:gd name="T12" fmla="*/ 29 w 30"/>
                  <a:gd name="T13" fmla="*/ 9 h 31"/>
                  <a:gd name="T14" fmla="*/ 29 w 30"/>
                  <a:gd name="T15" fmla="*/ 11 h 31"/>
                  <a:gd name="T16" fmla="*/ 30 w 30"/>
                  <a:gd name="T17" fmla="*/ 15 h 31"/>
                  <a:gd name="T18" fmla="*/ 29 w 30"/>
                  <a:gd name="T19" fmla="*/ 18 h 31"/>
                  <a:gd name="T20" fmla="*/ 29 w 30"/>
                  <a:gd name="T21" fmla="*/ 20 h 31"/>
                  <a:gd name="T22" fmla="*/ 27 w 30"/>
                  <a:gd name="T23" fmla="*/ 24 h 31"/>
                  <a:gd name="T24" fmla="*/ 26 w 30"/>
                  <a:gd name="T25" fmla="*/ 26 h 31"/>
                  <a:gd name="T26" fmla="*/ 24 w 30"/>
                  <a:gd name="T27" fmla="*/ 27 h 31"/>
                  <a:gd name="T28" fmla="*/ 20 w 30"/>
                  <a:gd name="T29" fmla="*/ 28 h 31"/>
                  <a:gd name="T30" fmla="*/ 18 w 30"/>
                  <a:gd name="T31" fmla="*/ 30 h 31"/>
                  <a:gd name="T32" fmla="*/ 15 w 30"/>
                  <a:gd name="T33" fmla="*/ 31 h 31"/>
                  <a:gd name="T34" fmla="*/ 11 w 30"/>
                  <a:gd name="T35" fmla="*/ 30 h 31"/>
                  <a:gd name="T36" fmla="*/ 9 w 30"/>
                  <a:gd name="T37" fmla="*/ 28 h 31"/>
                  <a:gd name="T38" fmla="*/ 7 w 30"/>
                  <a:gd name="T39" fmla="*/ 27 h 31"/>
                  <a:gd name="T40" fmla="*/ 4 w 30"/>
                  <a:gd name="T41" fmla="*/ 26 h 31"/>
                  <a:gd name="T42" fmla="*/ 2 w 30"/>
                  <a:gd name="T43" fmla="*/ 24 h 31"/>
                  <a:gd name="T44" fmla="*/ 1 w 30"/>
                  <a:gd name="T45" fmla="*/ 20 h 31"/>
                  <a:gd name="T46" fmla="*/ 0 w 30"/>
                  <a:gd name="T47" fmla="*/ 18 h 31"/>
                  <a:gd name="T48" fmla="*/ 0 w 30"/>
                  <a:gd name="T49" fmla="*/ 15 h 31"/>
                  <a:gd name="T50" fmla="*/ 0 w 30"/>
                  <a:gd name="T51" fmla="*/ 11 h 31"/>
                  <a:gd name="T52" fmla="*/ 1 w 30"/>
                  <a:gd name="T53" fmla="*/ 9 h 31"/>
                  <a:gd name="T54" fmla="*/ 2 w 30"/>
                  <a:gd name="T55" fmla="*/ 7 h 31"/>
                  <a:gd name="T56" fmla="*/ 4 w 30"/>
                  <a:gd name="T57" fmla="*/ 4 h 31"/>
                  <a:gd name="T58" fmla="*/ 7 w 30"/>
                  <a:gd name="T59" fmla="*/ 2 h 31"/>
                  <a:gd name="T60" fmla="*/ 9 w 30"/>
                  <a:gd name="T61" fmla="*/ 1 h 31"/>
                  <a:gd name="T62" fmla="*/ 11 w 30"/>
                  <a:gd name="T63" fmla="*/ 0 h 31"/>
                  <a:gd name="T64" fmla="*/ 15 w 30"/>
                  <a:gd name="T6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31">
                    <a:moveTo>
                      <a:pt x="15" y="0"/>
                    </a:moveTo>
                    <a:lnTo>
                      <a:pt x="18" y="0"/>
                    </a:lnTo>
                    <a:lnTo>
                      <a:pt x="20" y="1"/>
                    </a:lnTo>
                    <a:lnTo>
                      <a:pt x="24" y="2"/>
                    </a:lnTo>
                    <a:lnTo>
                      <a:pt x="26" y="4"/>
                    </a:lnTo>
                    <a:lnTo>
                      <a:pt x="27" y="7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18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6" y="26"/>
                    </a:lnTo>
                    <a:lnTo>
                      <a:pt x="24" y="27"/>
                    </a:lnTo>
                    <a:lnTo>
                      <a:pt x="20" y="28"/>
                    </a:lnTo>
                    <a:lnTo>
                      <a:pt x="18" y="30"/>
                    </a:lnTo>
                    <a:lnTo>
                      <a:pt x="15" y="31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7" y="27"/>
                    </a:lnTo>
                    <a:lnTo>
                      <a:pt x="4" y="26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E6E7E8">
                  <a:alpha val="50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  <p:pic>
        <p:nvPicPr>
          <p:cNvPr id="223" name="Picture Placeholder 53">
            <a:extLst>
              <a:ext uri="{FF2B5EF4-FFF2-40B4-BE49-F238E27FC236}">
                <a16:creationId xmlns="" xmlns:a16="http://schemas.microsoft.com/office/drawing/2014/main" id="{B363F5B6-CAF7-436C-B57C-D9E2F74BE4E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479" r="30479"/>
          <a:stretch>
            <a:fillRect/>
          </a:stretch>
        </p:blipFill>
        <p:spPr>
          <a:xfrm>
            <a:off x="5253348" y="2416581"/>
            <a:ext cx="1719553" cy="2938874"/>
          </a:xfrm>
          <a:prstGeom prst="rect">
            <a:avLst/>
          </a:prstGeom>
          <a:solidFill>
            <a:schemeClr val="accent1"/>
          </a:solidFill>
        </p:spPr>
      </p:pic>
      <p:sp>
        <p:nvSpPr>
          <p:cNvPr id="224" name="Oval 223">
            <a:extLst>
              <a:ext uri="{FF2B5EF4-FFF2-40B4-BE49-F238E27FC236}">
                <a16:creationId xmlns="" xmlns:a16="http://schemas.microsoft.com/office/drawing/2014/main" id="{2CD277F2-EC93-484C-A24E-DD706E50AD46}"/>
              </a:ext>
            </a:extLst>
          </p:cNvPr>
          <p:cNvSpPr/>
          <p:nvPr/>
        </p:nvSpPr>
        <p:spPr>
          <a:xfrm>
            <a:off x="6311917" y="1365793"/>
            <a:ext cx="637808" cy="637808"/>
          </a:xfrm>
          <a:prstGeom prst="ellipse">
            <a:avLst/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225" name="Elbow Connector 189">
            <a:extLst>
              <a:ext uri="{FF2B5EF4-FFF2-40B4-BE49-F238E27FC236}">
                <a16:creationId xmlns="" xmlns:a16="http://schemas.microsoft.com/office/drawing/2014/main" id="{1ECA7137-5083-4715-AA14-FEEA2D483391}"/>
              </a:ext>
            </a:extLst>
          </p:cNvPr>
          <p:cNvCxnSpPr>
            <a:stCxn id="224" idx="6"/>
          </p:cNvCxnSpPr>
          <p:nvPr/>
        </p:nvCxnSpPr>
        <p:spPr>
          <a:xfrm>
            <a:off x="6949725" y="1684697"/>
            <a:ext cx="936672" cy="1223488"/>
          </a:xfrm>
          <a:prstGeom prst="bentConnector2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6" name="Oval 225">
            <a:extLst>
              <a:ext uri="{FF2B5EF4-FFF2-40B4-BE49-F238E27FC236}">
                <a16:creationId xmlns="" xmlns:a16="http://schemas.microsoft.com/office/drawing/2014/main" id="{CA44048B-8D78-4BFD-B758-E316D1DC8EBA}"/>
              </a:ext>
            </a:extLst>
          </p:cNvPr>
          <p:cNvSpPr/>
          <p:nvPr/>
        </p:nvSpPr>
        <p:spPr>
          <a:xfrm>
            <a:off x="4829638" y="2080829"/>
            <a:ext cx="637808" cy="637808"/>
          </a:xfrm>
          <a:prstGeom prst="ellipse">
            <a:avLst/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227" name="Straight Connector 226">
            <a:extLst>
              <a:ext uri="{FF2B5EF4-FFF2-40B4-BE49-F238E27FC236}">
                <a16:creationId xmlns="" xmlns:a16="http://schemas.microsoft.com/office/drawing/2014/main" id="{CE41B00F-7299-4B3E-90A4-2C11E9D2595A}"/>
              </a:ext>
            </a:extLst>
          </p:cNvPr>
          <p:cNvCxnSpPr>
            <a:stCxn id="226" idx="2"/>
          </p:cNvCxnSpPr>
          <p:nvPr/>
        </p:nvCxnSpPr>
        <p:spPr>
          <a:xfrm flipH="1">
            <a:off x="4308074" y="2399733"/>
            <a:ext cx="521565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8" name="Oval 227">
            <a:extLst>
              <a:ext uri="{FF2B5EF4-FFF2-40B4-BE49-F238E27FC236}">
                <a16:creationId xmlns="" xmlns:a16="http://schemas.microsoft.com/office/drawing/2014/main" id="{945F2327-DE88-4333-BA70-B04938F7036C}"/>
              </a:ext>
            </a:extLst>
          </p:cNvPr>
          <p:cNvSpPr/>
          <p:nvPr/>
        </p:nvSpPr>
        <p:spPr>
          <a:xfrm>
            <a:off x="5777096" y="5302271"/>
            <a:ext cx="637808" cy="637808"/>
          </a:xfrm>
          <a:prstGeom prst="ellipse">
            <a:avLst/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229" name="Straight Connector 228">
            <a:extLst>
              <a:ext uri="{FF2B5EF4-FFF2-40B4-BE49-F238E27FC236}">
                <a16:creationId xmlns="" xmlns:a16="http://schemas.microsoft.com/office/drawing/2014/main" id="{725DD3BF-7A63-4C7B-9DE3-5B2735F46441}"/>
              </a:ext>
            </a:extLst>
          </p:cNvPr>
          <p:cNvCxnSpPr>
            <a:stCxn id="228" idx="2"/>
          </p:cNvCxnSpPr>
          <p:nvPr/>
        </p:nvCxnSpPr>
        <p:spPr>
          <a:xfrm flipH="1">
            <a:off x="4308075" y="5621175"/>
            <a:ext cx="146902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0" name="Oval 229">
            <a:extLst>
              <a:ext uri="{FF2B5EF4-FFF2-40B4-BE49-F238E27FC236}">
                <a16:creationId xmlns="" xmlns:a16="http://schemas.microsoft.com/office/drawing/2014/main" id="{B17F5391-2D5D-48EA-A355-3164E2149A0F}"/>
              </a:ext>
            </a:extLst>
          </p:cNvPr>
          <p:cNvSpPr/>
          <p:nvPr/>
        </p:nvSpPr>
        <p:spPr>
          <a:xfrm>
            <a:off x="6541424" y="2104702"/>
            <a:ext cx="637808" cy="637808"/>
          </a:xfrm>
          <a:prstGeom prst="ellipse">
            <a:avLst/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231" name="Elbow Connector 195">
            <a:extLst>
              <a:ext uri="{FF2B5EF4-FFF2-40B4-BE49-F238E27FC236}">
                <a16:creationId xmlns="" xmlns:a16="http://schemas.microsoft.com/office/drawing/2014/main" id="{141B6292-C681-4DD5-AF93-16A21168034B}"/>
              </a:ext>
            </a:extLst>
          </p:cNvPr>
          <p:cNvCxnSpPr>
            <a:stCxn id="230" idx="4"/>
          </p:cNvCxnSpPr>
          <p:nvPr/>
        </p:nvCxnSpPr>
        <p:spPr>
          <a:xfrm rot="16200000" flipH="1">
            <a:off x="6672986" y="2929852"/>
            <a:ext cx="1407738" cy="1033055"/>
          </a:xfrm>
          <a:prstGeom prst="bentConnector3">
            <a:avLst>
              <a:gd name="adj1" fmla="val 50000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2" name="TextBox 231">
            <a:extLst>
              <a:ext uri="{FF2B5EF4-FFF2-40B4-BE49-F238E27FC236}">
                <a16:creationId xmlns="" xmlns:a16="http://schemas.microsoft.com/office/drawing/2014/main" id="{D8751E73-C0CE-4F2A-BE1B-14B9EE2ECCA7}"/>
              </a:ext>
            </a:extLst>
          </p:cNvPr>
          <p:cNvSpPr txBox="1"/>
          <p:nvPr/>
        </p:nvSpPr>
        <p:spPr>
          <a:xfrm>
            <a:off x="8010479" y="4894531"/>
            <a:ext cx="2743200" cy="430887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t">
            <a:spAutoFit/>
          </a:bodyPr>
          <a:lstStyle/>
          <a:p>
            <a:r>
              <a:rPr lang="en-US" sz="1400" dirty="0">
                <a:solidFill>
                  <a:prstClr val="black"/>
                </a:solidFill>
              </a:rPr>
              <a:t>Lorem ipsum dolor sit </a:t>
            </a:r>
            <a:r>
              <a:rPr lang="en-US" sz="1400" dirty="0" err="1">
                <a:solidFill>
                  <a:prstClr val="black"/>
                </a:solidFill>
              </a:rPr>
              <a:t>amet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dirty="0" err="1">
                <a:solidFill>
                  <a:prstClr val="black"/>
                </a:solidFill>
              </a:rPr>
              <a:t>consectetur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dirty="0" err="1">
                <a:solidFill>
                  <a:prstClr val="black"/>
                </a:solidFill>
              </a:rPr>
              <a:t>adipiscing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dirty="0" err="1">
                <a:solidFill>
                  <a:prstClr val="black"/>
                </a:solidFill>
              </a:rPr>
              <a:t>elit</a:t>
            </a:r>
            <a:r>
              <a:rPr lang="en-US" sz="1400" dirty="0">
                <a:solidFill>
                  <a:prstClr val="black"/>
                </a:solidFill>
              </a:rPr>
              <a:t>. 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="" xmlns:a16="http://schemas.microsoft.com/office/drawing/2014/main" id="{0BBEB33F-7652-4B91-9F2C-E3799D731654}"/>
              </a:ext>
            </a:extLst>
          </p:cNvPr>
          <p:cNvSpPr txBox="1"/>
          <p:nvPr/>
        </p:nvSpPr>
        <p:spPr>
          <a:xfrm>
            <a:off x="8010479" y="2676609"/>
            <a:ext cx="2743200" cy="430887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t">
            <a:spAutoFit/>
          </a:bodyPr>
          <a:lstStyle/>
          <a:p>
            <a:r>
              <a:rPr lang="en-US" sz="1400" dirty="0">
                <a:solidFill>
                  <a:prstClr val="black"/>
                </a:solidFill>
              </a:rPr>
              <a:t>Lorem ipsum dolor sit </a:t>
            </a:r>
            <a:r>
              <a:rPr lang="en-US" sz="1400" dirty="0" err="1">
                <a:solidFill>
                  <a:prstClr val="black"/>
                </a:solidFill>
              </a:rPr>
              <a:t>amet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dirty="0" err="1">
                <a:solidFill>
                  <a:prstClr val="black"/>
                </a:solidFill>
              </a:rPr>
              <a:t>consectetur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dirty="0" err="1">
                <a:solidFill>
                  <a:prstClr val="black"/>
                </a:solidFill>
              </a:rPr>
              <a:t>adipiscing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dirty="0" err="1">
                <a:solidFill>
                  <a:prstClr val="black"/>
                </a:solidFill>
              </a:rPr>
              <a:t>elit</a:t>
            </a:r>
            <a:r>
              <a:rPr lang="en-US" sz="1400" dirty="0">
                <a:solidFill>
                  <a:prstClr val="black"/>
                </a:solidFill>
              </a:rPr>
              <a:t>. 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="" xmlns:a16="http://schemas.microsoft.com/office/drawing/2014/main" id="{6F5726BC-2721-4084-9181-21527AFB288D}"/>
              </a:ext>
            </a:extLst>
          </p:cNvPr>
          <p:cNvSpPr txBox="1"/>
          <p:nvPr/>
        </p:nvSpPr>
        <p:spPr>
          <a:xfrm>
            <a:off x="1460749" y="2101898"/>
            <a:ext cx="2743200" cy="430887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t">
            <a:spAutoFit/>
          </a:bodyPr>
          <a:lstStyle/>
          <a:p>
            <a:pPr algn="r"/>
            <a:r>
              <a:rPr lang="en-US" sz="1400" dirty="0">
                <a:solidFill>
                  <a:prstClr val="black"/>
                </a:solidFill>
              </a:rPr>
              <a:t>Lorem ipsum dolor sit </a:t>
            </a:r>
            <a:r>
              <a:rPr lang="en-US" sz="1400" dirty="0" err="1">
                <a:solidFill>
                  <a:prstClr val="black"/>
                </a:solidFill>
              </a:rPr>
              <a:t>amet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dirty="0" err="1">
                <a:solidFill>
                  <a:prstClr val="black"/>
                </a:solidFill>
              </a:rPr>
              <a:t>consectetur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dirty="0" err="1">
                <a:solidFill>
                  <a:prstClr val="black"/>
                </a:solidFill>
              </a:rPr>
              <a:t>adipiscing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dirty="0" err="1">
                <a:solidFill>
                  <a:prstClr val="black"/>
                </a:solidFill>
              </a:rPr>
              <a:t>elit</a:t>
            </a:r>
            <a:r>
              <a:rPr lang="en-US" sz="1400" dirty="0">
                <a:solidFill>
                  <a:prstClr val="black"/>
                </a:solidFill>
              </a:rPr>
              <a:t>. 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E8EF3A3A-AE96-43BA-8404-2BEDC78B3890}"/>
              </a:ext>
            </a:extLst>
          </p:cNvPr>
          <p:cNvSpPr txBox="1"/>
          <p:nvPr/>
        </p:nvSpPr>
        <p:spPr>
          <a:xfrm>
            <a:off x="1460749" y="5310887"/>
            <a:ext cx="2743200" cy="430887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t">
            <a:spAutoFit/>
          </a:bodyPr>
          <a:lstStyle/>
          <a:p>
            <a:pPr algn="r"/>
            <a:r>
              <a:rPr lang="en-US" sz="1400" dirty="0">
                <a:solidFill>
                  <a:prstClr val="black"/>
                </a:solidFill>
              </a:rPr>
              <a:t>Lorem ipsum dolor sit </a:t>
            </a:r>
            <a:r>
              <a:rPr lang="en-US" sz="1400" dirty="0" err="1">
                <a:solidFill>
                  <a:prstClr val="black"/>
                </a:solidFill>
              </a:rPr>
              <a:t>amet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dirty="0" err="1">
                <a:solidFill>
                  <a:prstClr val="black"/>
                </a:solidFill>
              </a:rPr>
              <a:t>consectetur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dirty="0" err="1">
                <a:solidFill>
                  <a:prstClr val="black"/>
                </a:solidFill>
              </a:rPr>
              <a:t>adipiscing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dirty="0" err="1">
                <a:solidFill>
                  <a:prstClr val="black"/>
                </a:solidFill>
              </a:rPr>
              <a:t>elit</a:t>
            </a:r>
            <a:r>
              <a:rPr lang="en-US" sz="1400" dirty="0">
                <a:solidFill>
                  <a:prstClr val="black"/>
                </a:solidFill>
              </a:rPr>
              <a:t>. </a:t>
            </a:r>
          </a:p>
        </p:txBody>
      </p:sp>
      <p:sp>
        <p:nvSpPr>
          <p:cNvPr id="236" name="Oval 235">
            <a:extLst>
              <a:ext uri="{FF2B5EF4-FFF2-40B4-BE49-F238E27FC236}">
                <a16:creationId xmlns="" xmlns:a16="http://schemas.microsoft.com/office/drawing/2014/main" id="{40F87558-1C03-4845-9A88-12FBEF0F047C}"/>
              </a:ext>
            </a:extLst>
          </p:cNvPr>
          <p:cNvSpPr/>
          <p:nvPr/>
        </p:nvSpPr>
        <p:spPr>
          <a:xfrm>
            <a:off x="4829638" y="3751862"/>
            <a:ext cx="637808" cy="637808"/>
          </a:xfrm>
          <a:prstGeom prst="ellipse">
            <a:avLst/>
          </a:prstGeom>
          <a:noFill/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237" name="Straight Connector 236">
            <a:extLst>
              <a:ext uri="{FF2B5EF4-FFF2-40B4-BE49-F238E27FC236}">
                <a16:creationId xmlns="" xmlns:a16="http://schemas.microsoft.com/office/drawing/2014/main" id="{E3F88A3B-F5AA-4D4C-9C9A-FBF705E1AE0A}"/>
              </a:ext>
            </a:extLst>
          </p:cNvPr>
          <p:cNvCxnSpPr>
            <a:stCxn id="236" idx="2"/>
          </p:cNvCxnSpPr>
          <p:nvPr/>
        </p:nvCxnSpPr>
        <p:spPr>
          <a:xfrm flipH="1">
            <a:off x="4308074" y="4070766"/>
            <a:ext cx="521565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8" name="TextBox 237">
            <a:extLst>
              <a:ext uri="{FF2B5EF4-FFF2-40B4-BE49-F238E27FC236}">
                <a16:creationId xmlns="" xmlns:a16="http://schemas.microsoft.com/office/drawing/2014/main" id="{47C2146F-A911-4746-9378-8E30C178A7A3}"/>
              </a:ext>
            </a:extLst>
          </p:cNvPr>
          <p:cNvSpPr txBox="1"/>
          <p:nvPr/>
        </p:nvSpPr>
        <p:spPr>
          <a:xfrm>
            <a:off x="1460749" y="3772931"/>
            <a:ext cx="2743200" cy="430887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t">
            <a:spAutoFit/>
          </a:bodyPr>
          <a:lstStyle/>
          <a:p>
            <a:pPr algn="r"/>
            <a:r>
              <a:rPr lang="en-US" sz="1400" dirty="0">
                <a:solidFill>
                  <a:prstClr val="black"/>
                </a:solidFill>
              </a:rPr>
              <a:t>Lorem ipsum dolor sit </a:t>
            </a:r>
            <a:r>
              <a:rPr lang="en-US" sz="1400" dirty="0" err="1">
                <a:solidFill>
                  <a:prstClr val="black"/>
                </a:solidFill>
              </a:rPr>
              <a:t>amet</a:t>
            </a:r>
            <a:r>
              <a:rPr lang="en-US" sz="1400" dirty="0">
                <a:solidFill>
                  <a:prstClr val="black"/>
                </a:solidFill>
              </a:rPr>
              <a:t>, </a:t>
            </a:r>
            <a:r>
              <a:rPr lang="en-US" sz="1400" dirty="0" err="1">
                <a:solidFill>
                  <a:prstClr val="black"/>
                </a:solidFill>
              </a:rPr>
              <a:t>consectetur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dirty="0" err="1">
                <a:solidFill>
                  <a:prstClr val="black"/>
                </a:solidFill>
              </a:rPr>
              <a:t>adipiscing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dirty="0" err="1">
                <a:solidFill>
                  <a:prstClr val="black"/>
                </a:solidFill>
              </a:rPr>
              <a:t>elit</a:t>
            </a:r>
            <a:r>
              <a:rPr lang="en-US" sz="1400" dirty="0">
                <a:solidFill>
                  <a:prstClr val="black"/>
                </a:solidFill>
              </a:rPr>
              <a:t>. </a:t>
            </a:r>
          </a:p>
        </p:txBody>
      </p:sp>
      <p:sp>
        <p:nvSpPr>
          <p:cNvPr id="239" name="Oval 238">
            <a:extLst>
              <a:ext uri="{FF2B5EF4-FFF2-40B4-BE49-F238E27FC236}">
                <a16:creationId xmlns="" xmlns:a16="http://schemas.microsoft.com/office/drawing/2014/main" id="{30292333-775C-445E-9887-AE7C73C0B865}"/>
              </a:ext>
            </a:extLst>
          </p:cNvPr>
          <p:cNvSpPr/>
          <p:nvPr/>
        </p:nvSpPr>
        <p:spPr>
          <a:xfrm>
            <a:off x="3624198" y="1402975"/>
            <a:ext cx="640804" cy="640804"/>
          </a:xfrm>
          <a:prstGeom prst="ellipse">
            <a:avLst/>
          </a:prstGeom>
          <a:solidFill>
            <a:schemeClr val="accent1"/>
          </a:solidFill>
          <a:ln w="254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Oval 239">
            <a:extLst>
              <a:ext uri="{FF2B5EF4-FFF2-40B4-BE49-F238E27FC236}">
                <a16:creationId xmlns="" xmlns:a16="http://schemas.microsoft.com/office/drawing/2014/main" id="{F5777FE9-B66B-40E1-A5D2-84E9B146A2CD}"/>
              </a:ext>
            </a:extLst>
          </p:cNvPr>
          <p:cNvSpPr/>
          <p:nvPr/>
        </p:nvSpPr>
        <p:spPr>
          <a:xfrm>
            <a:off x="3624198" y="3097132"/>
            <a:ext cx="640804" cy="640804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Oval 240">
            <a:extLst>
              <a:ext uri="{FF2B5EF4-FFF2-40B4-BE49-F238E27FC236}">
                <a16:creationId xmlns="" xmlns:a16="http://schemas.microsoft.com/office/drawing/2014/main" id="{A3FAC763-342D-455B-B726-50305AE18EC9}"/>
              </a:ext>
            </a:extLst>
          </p:cNvPr>
          <p:cNvSpPr/>
          <p:nvPr/>
        </p:nvSpPr>
        <p:spPr>
          <a:xfrm>
            <a:off x="3624198" y="4619972"/>
            <a:ext cx="640804" cy="640804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Oval 241">
            <a:extLst>
              <a:ext uri="{FF2B5EF4-FFF2-40B4-BE49-F238E27FC236}">
                <a16:creationId xmlns="" xmlns:a16="http://schemas.microsoft.com/office/drawing/2014/main" id="{EC8B8EEB-9E2E-43F7-ADC6-0CAC56775088}"/>
              </a:ext>
            </a:extLst>
          </p:cNvPr>
          <p:cNvSpPr/>
          <p:nvPr/>
        </p:nvSpPr>
        <p:spPr>
          <a:xfrm>
            <a:off x="7923295" y="1959605"/>
            <a:ext cx="640804" cy="640804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Oval 242">
            <a:extLst>
              <a:ext uri="{FF2B5EF4-FFF2-40B4-BE49-F238E27FC236}">
                <a16:creationId xmlns="" xmlns:a16="http://schemas.microsoft.com/office/drawing/2014/main" id="{FACB9DC2-7D32-4384-A569-87A2C86FCAAE}"/>
              </a:ext>
            </a:extLst>
          </p:cNvPr>
          <p:cNvSpPr/>
          <p:nvPr/>
        </p:nvSpPr>
        <p:spPr>
          <a:xfrm>
            <a:off x="7923295" y="4164270"/>
            <a:ext cx="640804" cy="640804"/>
          </a:xfrm>
          <a:prstGeom prst="ellipse">
            <a:avLst/>
          </a:prstGeom>
          <a:solidFill>
            <a:schemeClr val="accent1"/>
          </a:solidFill>
          <a:ln w="254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7" name="Group 286">
            <a:extLst>
              <a:ext uri="{FF2B5EF4-FFF2-40B4-BE49-F238E27FC236}">
                <a16:creationId xmlns="" xmlns:a16="http://schemas.microsoft.com/office/drawing/2014/main" id="{1FF08AE7-3EFB-4998-B772-F5DBAC1D2A2B}"/>
              </a:ext>
            </a:extLst>
          </p:cNvPr>
          <p:cNvGrpSpPr/>
          <p:nvPr/>
        </p:nvGrpSpPr>
        <p:grpSpPr>
          <a:xfrm>
            <a:off x="3802519" y="1600346"/>
            <a:ext cx="284163" cy="246063"/>
            <a:chOff x="7610475" y="3087688"/>
            <a:chExt cx="284163" cy="246063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288" name="Freeform 3238">
              <a:extLst>
                <a:ext uri="{FF2B5EF4-FFF2-40B4-BE49-F238E27FC236}">
                  <a16:creationId xmlns="" xmlns:a16="http://schemas.microsoft.com/office/drawing/2014/main" id="{51411A70-C091-48EF-B54C-942D2CA60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3838" y="3111500"/>
              <a:ext cx="50800" cy="201613"/>
            </a:xfrm>
            <a:custGeom>
              <a:avLst/>
              <a:gdLst>
                <a:gd name="T0" fmla="*/ 22 w 162"/>
                <a:gd name="T1" fmla="*/ 2 h 634"/>
                <a:gd name="T2" fmla="*/ 17 w 162"/>
                <a:gd name="T3" fmla="*/ 0 h 634"/>
                <a:gd name="T4" fmla="*/ 11 w 162"/>
                <a:gd name="T5" fmla="*/ 0 h 634"/>
                <a:gd name="T6" fmla="*/ 6 w 162"/>
                <a:gd name="T7" fmla="*/ 4 h 634"/>
                <a:gd name="T8" fmla="*/ 2 w 162"/>
                <a:gd name="T9" fmla="*/ 8 h 634"/>
                <a:gd name="T10" fmla="*/ 1 w 162"/>
                <a:gd name="T11" fmla="*/ 13 h 634"/>
                <a:gd name="T12" fmla="*/ 1 w 162"/>
                <a:gd name="T13" fmla="*/ 19 h 634"/>
                <a:gd name="T14" fmla="*/ 3 w 162"/>
                <a:gd name="T15" fmla="*/ 24 h 634"/>
                <a:gd name="T16" fmla="*/ 20 w 162"/>
                <a:gd name="T17" fmla="*/ 40 h 634"/>
                <a:gd name="T18" fmla="*/ 47 w 162"/>
                <a:gd name="T19" fmla="*/ 70 h 634"/>
                <a:gd name="T20" fmla="*/ 70 w 162"/>
                <a:gd name="T21" fmla="*/ 102 h 634"/>
                <a:gd name="T22" fmla="*/ 91 w 162"/>
                <a:gd name="T23" fmla="*/ 137 h 634"/>
                <a:gd name="T24" fmla="*/ 107 w 162"/>
                <a:gd name="T25" fmla="*/ 174 h 634"/>
                <a:gd name="T26" fmla="*/ 118 w 162"/>
                <a:gd name="T27" fmla="*/ 213 h 634"/>
                <a:gd name="T28" fmla="*/ 127 w 162"/>
                <a:gd name="T29" fmla="*/ 254 h 634"/>
                <a:gd name="T30" fmla="*/ 131 w 162"/>
                <a:gd name="T31" fmla="*/ 296 h 634"/>
                <a:gd name="T32" fmla="*/ 131 w 162"/>
                <a:gd name="T33" fmla="*/ 338 h 634"/>
                <a:gd name="T34" fmla="*/ 127 w 162"/>
                <a:gd name="T35" fmla="*/ 380 h 634"/>
                <a:gd name="T36" fmla="*/ 118 w 162"/>
                <a:gd name="T37" fmla="*/ 421 h 634"/>
                <a:gd name="T38" fmla="*/ 107 w 162"/>
                <a:gd name="T39" fmla="*/ 459 h 634"/>
                <a:gd name="T40" fmla="*/ 91 w 162"/>
                <a:gd name="T41" fmla="*/ 497 h 634"/>
                <a:gd name="T42" fmla="*/ 70 w 162"/>
                <a:gd name="T43" fmla="*/ 532 h 634"/>
                <a:gd name="T44" fmla="*/ 47 w 162"/>
                <a:gd name="T45" fmla="*/ 564 h 634"/>
                <a:gd name="T46" fmla="*/ 20 w 162"/>
                <a:gd name="T47" fmla="*/ 594 h 634"/>
                <a:gd name="T48" fmla="*/ 3 w 162"/>
                <a:gd name="T49" fmla="*/ 610 h 634"/>
                <a:gd name="T50" fmla="*/ 1 w 162"/>
                <a:gd name="T51" fmla="*/ 614 h 634"/>
                <a:gd name="T52" fmla="*/ 1 w 162"/>
                <a:gd name="T53" fmla="*/ 621 h 634"/>
                <a:gd name="T54" fmla="*/ 2 w 162"/>
                <a:gd name="T55" fmla="*/ 626 h 634"/>
                <a:gd name="T56" fmla="*/ 6 w 162"/>
                <a:gd name="T57" fmla="*/ 630 h 634"/>
                <a:gd name="T58" fmla="*/ 13 w 162"/>
                <a:gd name="T59" fmla="*/ 634 h 634"/>
                <a:gd name="T60" fmla="*/ 20 w 162"/>
                <a:gd name="T61" fmla="*/ 633 h 634"/>
                <a:gd name="T62" fmla="*/ 40 w 162"/>
                <a:gd name="T63" fmla="*/ 615 h 634"/>
                <a:gd name="T64" fmla="*/ 70 w 162"/>
                <a:gd name="T65" fmla="*/ 583 h 634"/>
                <a:gd name="T66" fmla="*/ 95 w 162"/>
                <a:gd name="T67" fmla="*/ 548 h 634"/>
                <a:gd name="T68" fmla="*/ 117 w 162"/>
                <a:gd name="T69" fmla="*/ 511 h 634"/>
                <a:gd name="T70" fmla="*/ 135 w 162"/>
                <a:gd name="T71" fmla="*/ 471 h 634"/>
                <a:gd name="T72" fmla="*/ 147 w 162"/>
                <a:gd name="T73" fmla="*/ 428 h 634"/>
                <a:gd name="T74" fmla="*/ 157 w 162"/>
                <a:gd name="T75" fmla="*/ 384 h 634"/>
                <a:gd name="T76" fmla="*/ 161 w 162"/>
                <a:gd name="T77" fmla="*/ 339 h 634"/>
                <a:gd name="T78" fmla="*/ 161 w 162"/>
                <a:gd name="T79" fmla="*/ 295 h 634"/>
                <a:gd name="T80" fmla="*/ 157 w 162"/>
                <a:gd name="T81" fmla="*/ 249 h 634"/>
                <a:gd name="T82" fmla="*/ 147 w 162"/>
                <a:gd name="T83" fmla="*/ 206 h 634"/>
                <a:gd name="T84" fmla="*/ 135 w 162"/>
                <a:gd name="T85" fmla="*/ 163 h 634"/>
                <a:gd name="T86" fmla="*/ 117 w 162"/>
                <a:gd name="T87" fmla="*/ 123 h 634"/>
                <a:gd name="T88" fmla="*/ 95 w 162"/>
                <a:gd name="T89" fmla="*/ 86 h 634"/>
                <a:gd name="T90" fmla="*/ 70 w 162"/>
                <a:gd name="T91" fmla="*/ 51 h 634"/>
                <a:gd name="T92" fmla="*/ 40 w 162"/>
                <a:gd name="T93" fmla="*/ 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2" h="634">
                  <a:moveTo>
                    <a:pt x="25" y="4"/>
                  </a:moveTo>
                  <a:lnTo>
                    <a:pt x="22" y="2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5" y="26"/>
                  </a:lnTo>
                  <a:lnTo>
                    <a:pt x="20" y="40"/>
                  </a:lnTo>
                  <a:lnTo>
                    <a:pt x="34" y="55"/>
                  </a:lnTo>
                  <a:lnTo>
                    <a:pt x="47" y="70"/>
                  </a:lnTo>
                  <a:lnTo>
                    <a:pt x="60" y="86"/>
                  </a:lnTo>
                  <a:lnTo>
                    <a:pt x="70" y="102"/>
                  </a:lnTo>
                  <a:lnTo>
                    <a:pt x="81" y="119"/>
                  </a:lnTo>
                  <a:lnTo>
                    <a:pt x="91" y="137"/>
                  </a:lnTo>
                  <a:lnTo>
                    <a:pt x="99" y="155"/>
                  </a:lnTo>
                  <a:lnTo>
                    <a:pt x="107" y="174"/>
                  </a:lnTo>
                  <a:lnTo>
                    <a:pt x="113" y="193"/>
                  </a:lnTo>
                  <a:lnTo>
                    <a:pt x="118" y="213"/>
                  </a:lnTo>
                  <a:lnTo>
                    <a:pt x="124" y="234"/>
                  </a:lnTo>
                  <a:lnTo>
                    <a:pt x="127" y="254"/>
                  </a:lnTo>
                  <a:lnTo>
                    <a:pt x="130" y="274"/>
                  </a:lnTo>
                  <a:lnTo>
                    <a:pt x="131" y="296"/>
                  </a:lnTo>
                  <a:lnTo>
                    <a:pt x="132" y="317"/>
                  </a:lnTo>
                  <a:lnTo>
                    <a:pt x="131" y="338"/>
                  </a:lnTo>
                  <a:lnTo>
                    <a:pt x="130" y="359"/>
                  </a:lnTo>
                  <a:lnTo>
                    <a:pt x="127" y="380"/>
                  </a:lnTo>
                  <a:lnTo>
                    <a:pt x="124" y="400"/>
                  </a:lnTo>
                  <a:lnTo>
                    <a:pt x="118" y="421"/>
                  </a:lnTo>
                  <a:lnTo>
                    <a:pt x="113" y="440"/>
                  </a:lnTo>
                  <a:lnTo>
                    <a:pt x="107" y="459"/>
                  </a:lnTo>
                  <a:lnTo>
                    <a:pt x="99" y="479"/>
                  </a:lnTo>
                  <a:lnTo>
                    <a:pt x="91" y="497"/>
                  </a:lnTo>
                  <a:lnTo>
                    <a:pt x="81" y="515"/>
                  </a:lnTo>
                  <a:lnTo>
                    <a:pt x="70" y="532"/>
                  </a:lnTo>
                  <a:lnTo>
                    <a:pt x="60" y="548"/>
                  </a:lnTo>
                  <a:lnTo>
                    <a:pt x="47" y="564"/>
                  </a:lnTo>
                  <a:lnTo>
                    <a:pt x="34" y="579"/>
                  </a:lnTo>
                  <a:lnTo>
                    <a:pt x="20" y="594"/>
                  </a:lnTo>
                  <a:lnTo>
                    <a:pt x="5" y="607"/>
                  </a:lnTo>
                  <a:lnTo>
                    <a:pt x="3" y="610"/>
                  </a:lnTo>
                  <a:lnTo>
                    <a:pt x="2" y="612"/>
                  </a:lnTo>
                  <a:lnTo>
                    <a:pt x="1" y="614"/>
                  </a:lnTo>
                  <a:lnTo>
                    <a:pt x="0" y="618"/>
                  </a:lnTo>
                  <a:lnTo>
                    <a:pt x="1" y="621"/>
                  </a:lnTo>
                  <a:lnTo>
                    <a:pt x="1" y="623"/>
                  </a:lnTo>
                  <a:lnTo>
                    <a:pt x="2" y="626"/>
                  </a:lnTo>
                  <a:lnTo>
                    <a:pt x="4" y="628"/>
                  </a:lnTo>
                  <a:lnTo>
                    <a:pt x="6" y="630"/>
                  </a:lnTo>
                  <a:lnTo>
                    <a:pt x="9" y="633"/>
                  </a:lnTo>
                  <a:lnTo>
                    <a:pt x="13" y="634"/>
                  </a:lnTo>
                  <a:lnTo>
                    <a:pt x="15" y="634"/>
                  </a:lnTo>
                  <a:lnTo>
                    <a:pt x="20" y="633"/>
                  </a:lnTo>
                  <a:lnTo>
                    <a:pt x="25" y="630"/>
                  </a:lnTo>
                  <a:lnTo>
                    <a:pt x="40" y="615"/>
                  </a:lnTo>
                  <a:lnTo>
                    <a:pt x="55" y="599"/>
                  </a:lnTo>
                  <a:lnTo>
                    <a:pt x="70" y="583"/>
                  </a:lnTo>
                  <a:lnTo>
                    <a:pt x="83" y="566"/>
                  </a:lnTo>
                  <a:lnTo>
                    <a:pt x="95" y="548"/>
                  </a:lnTo>
                  <a:lnTo>
                    <a:pt x="107" y="530"/>
                  </a:lnTo>
                  <a:lnTo>
                    <a:pt x="117" y="511"/>
                  </a:lnTo>
                  <a:lnTo>
                    <a:pt x="126" y="491"/>
                  </a:lnTo>
                  <a:lnTo>
                    <a:pt x="135" y="471"/>
                  </a:lnTo>
                  <a:lnTo>
                    <a:pt x="142" y="450"/>
                  </a:lnTo>
                  <a:lnTo>
                    <a:pt x="147" y="428"/>
                  </a:lnTo>
                  <a:lnTo>
                    <a:pt x="153" y="407"/>
                  </a:lnTo>
                  <a:lnTo>
                    <a:pt x="157" y="384"/>
                  </a:lnTo>
                  <a:lnTo>
                    <a:pt x="160" y="363"/>
                  </a:lnTo>
                  <a:lnTo>
                    <a:pt x="161" y="339"/>
                  </a:lnTo>
                  <a:lnTo>
                    <a:pt x="162" y="317"/>
                  </a:lnTo>
                  <a:lnTo>
                    <a:pt x="161" y="295"/>
                  </a:lnTo>
                  <a:lnTo>
                    <a:pt x="160" y="271"/>
                  </a:lnTo>
                  <a:lnTo>
                    <a:pt x="157" y="249"/>
                  </a:lnTo>
                  <a:lnTo>
                    <a:pt x="153" y="227"/>
                  </a:lnTo>
                  <a:lnTo>
                    <a:pt x="147" y="206"/>
                  </a:lnTo>
                  <a:lnTo>
                    <a:pt x="142" y="184"/>
                  </a:lnTo>
                  <a:lnTo>
                    <a:pt x="135" y="163"/>
                  </a:lnTo>
                  <a:lnTo>
                    <a:pt x="126" y="143"/>
                  </a:lnTo>
                  <a:lnTo>
                    <a:pt x="117" y="123"/>
                  </a:lnTo>
                  <a:lnTo>
                    <a:pt x="107" y="104"/>
                  </a:lnTo>
                  <a:lnTo>
                    <a:pt x="95" y="86"/>
                  </a:lnTo>
                  <a:lnTo>
                    <a:pt x="83" y="68"/>
                  </a:lnTo>
                  <a:lnTo>
                    <a:pt x="70" y="51"/>
                  </a:lnTo>
                  <a:lnTo>
                    <a:pt x="55" y="35"/>
                  </a:lnTo>
                  <a:lnTo>
                    <a:pt x="40" y="19"/>
                  </a:lnTo>
                  <a:lnTo>
                    <a:pt x="2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3239">
              <a:extLst>
                <a:ext uri="{FF2B5EF4-FFF2-40B4-BE49-F238E27FC236}">
                  <a16:creationId xmlns="" xmlns:a16="http://schemas.microsoft.com/office/drawing/2014/main" id="{D0286E7C-6AD1-4D87-8CC0-E63E4E4E5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3675" y="3135313"/>
              <a:ext cx="44450" cy="152400"/>
            </a:xfrm>
            <a:custGeom>
              <a:avLst/>
              <a:gdLst>
                <a:gd name="T0" fmla="*/ 22 w 143"/>
                <a:gd name="T1" fmla="*/ 2 h 483"/>
                <a:gd name="T2" fmla="*/ 17 w 143"/>
                <a:gd name="T3" fmla="*/ 0 h 483"/>
                <a:gd name="T4" fmla="*/ 10 w 143"/>
                <a:gd name="T5" fmla="*/ 1 h 483"/>
                <a:gd name="T6" fmla="*/ 5 w 143"/>
                <a:gd name="T7" fmla="*/ 5 h 483"/>
                <a:gd name="T8" fmla="*/ 2 w 143"/>
                <a:gd name="T9" fmla="*/ 9 h 483"/>
                <a:gd name="T10" fmla="*/ 0 w 143"/>
                <a:gd name="T11" fmla="*/ 14 h 483"/>
                <a:gd name="T12" fmla="*/ 1 w 143"/>
                <a:gd name="T13" fmla="*/ 19 h 483"/>
                <a:gd name="T14" fmla="*/ 3 w 143"/>
                <a:gd name="T15" fmla="*/ 25 h 483"/>
                <a:gd name="T16" fmla="*/ 18 w 143"/>
                <a:gd name="T17" fmla="*/ 38 h 483"/>
                <a:gd name="T18" fmla="*/ 39 w 143"/>
                <a:gd name="T19" fmla="*/ 60 h 483"/>
                <a:gd name="T20" fmla="*/ 59 w 143"/>
                <a:gd name="T21" fmla="*/ 86 h 483"/>
                <a:gd name="T22" fmla="*/ 77 w 143"/>
                <a:gd name="T23" fmla="*/ 113 h 483"/>
                <a:gd name="T24" fmla="*/ 91 w 143"/>
                <a:gd name="T25" fmla="*/ 140 h 483"/>
                <a:gd name="T26" fmla="*/ 101 w 143"/>
                <a:gd name="T27" fmla="*/ 169 h 483"/>
                <a:gd name="T28" fmla="*/ 109 w 143"/>
                <a:gd name="T29" fmla="*/ 198 h 483"/>
                <a:gd name="T30" fmla="*/ 113 w 143"/>
                <a:gd name="T31" fmla="*/ 227 h 483"/>
                <a:gd name="T32" fmla="*/ 113 w 143"/>
                <a:gd name="T33" fmla="*/ 256 h 483"/>
                <a:gd name="T34" fmla="*/ 109 w 143"/>
                <a:gd name="T35" fmla="*/ 286 h 483"/>
                <a:gd name="T36" fmla="*/ 101 w 143"/>
                <a:gd name="T37" fmla="*/ 315 h 483"/>
                <a:gd name="T38" fmla="*/ 91 w 143"/>
                <a:gd name="T39" fmla="*/ 344 h 483"/>
                <a:gd name="T40" fmla="*/ 77 w 143"/>
                <a:gd name="T41" fmla="*/ 371 h 483"/>
                <a:gd name="T42" fmla="*/ 59 w 143"/>
                <a:gd name="T43" fmla="*/ 398 h 483"/>
                <a:gd name="T44" fmla="*/ 39 w 143"/>
                <a:gd name="T45" fmla="*/ 423 h 483"/>
                <a:gd name="T46" fmla="*/ 18 w 143"/>
                <a:gd name="T47" fmla="*/ 446 h 483"/>
                <a:gd name="T48" fmla="*/ 3 w 143"/>
                <a:gd name="T49" fmla="*/ 459 h 483"/>
                <a:gd name="T50" fmla="*/ 1 w 143"/>
                <a:gd name="T51" fmla="*/ 463 h 483"/>
                <a:gd name="T52" fmla="*/ 0 w 143"/>
                <a:gd name="T53" fmla="*/ 470 h 483"/>
                <a:gd name="T54" fmla="*/ 2 w 143"/>
                <a:gd name="T55" fmla="*/ 475 h 483"/>
                <a:gd name="T56" fmla="*/ 6 w 143"/>
                <a:gd name="T57" fmla="*/ 481 h 483"/>
                <a:gd name="T58" fmla="*/ 11 w 143"/>
                <a:gd name="T59" fmla="*/ 483 h 483"/>
                <a:gd name="T60" fmla="*/ 20 w 143"/>
                <a:gd name="T61" fmla="*/ 483 h 483"/>
                <a:gd name="T62" fmla="*/ 38 w 143"/>
                <a:gd name="T63" fmla="*/ 468 h 483"/>
                <a:gd name="T64" fmla="*/ 62 w 143"/>
                <a:gd name="T65" fmla="*/ 443 h 483"/>
                <a:gd name="T66" fmla="*/ 84 w 143"/>
                <a:gd name="T67" fmla="*/ 415 h 483"/>
                <a:gd name="T68" fmla="*/ 102 w 143"/>
                <a:gd name="T69" fmla="*/ 385 h 483"/>
                <a:gd name="T70" fmla="*/ 118 w 143"/>
                <a:gd name="T71" fmla="*/ 354 h 483"/>
                <a:gd name="T72" fmla="*/ 130 w 143"/>
                <a:gd name="T73" fmla="*/ 322 h 483"/>
                <a:gd name="T74" fmla="*/ 139 w 143"/>
                <a:gd name="T75" fmla="*/ 290 h 483"/>
                <a:gd name="T76" fmla="*/ 143 w 143"/>
                <a:gd name="T77" fmla="*/ 258 h 483"/>
                <a:gd name="T78" fmla="*/ 143 w 143"/>
                <a:gd name="T79" fmla="*/ 226 h 483"/>
                <a:gd name="T80" fmla="*/ 139 w 143"/>
                <a:gd name="T81" fmla="*/ 194 h 483"/>
                <a:gd name="T82" fmla="*/ 130 w 143"/>
                <a:gd name="T83" fmla="*/ 161 h 483"/>
                <a:gd name="T84" fmla="*/ 118 w 143"/>
                <a:gd name="T85" fmla="*/ 129 h 483"/>
                <a:gd name="T86" fmla="*/ 102 w 143"/>
                <a:gd name="T87" fmla="*/ 98 h 483"/>
                <a:gd name="T88" fmla="*/ 84 w 143"/>
                <a:gd name="T89" fmla="*/ 69 h 483"/>
                <a:gd name="T90" fmla="*/ 62 w 143"/>
                <a:gd name="T91" fmla="*/ 41 h 483"/>
                <a:gd name="T92" fmla="*/ 37 w 143"/>
                <a:gd name="T93" fmla="*/ 1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3" h="483">
                  <a:moveTo>
                    <a:pt x="24" y="5"/>
                  </a:moveTo>
                  <a:lnTo>
                    <a:pt x="22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8" y="2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9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5" y="27"/>
                  </a:lnTo>
                  <a:lnTo>
                    <a:pt x="18" y="38"/>
                  </a:lnTo>
                  <a:lnTo>
                    <a:pt x="28" y="48"/>
                  </a:lnTo>
                  <a:lnTo>
                    <a:pt x="39" y="60"/>
                  </a:lnTo>
                  <a:lnTo>
                    <a:pt x="50" y="73"/>
                  </a:lnTo>
                  <a:lnTo>
                    <a:pt x="59" y="86"/>
                  </a:lnTo>
                  <a:lnTo>
                    <a:pt x="68" y="99"/>
                  </a:lnTo>
                  <a:lnTo>
                    <a:pt x="77" y="113"/>
                  </a:lnTo>
                  <a:lnTo>
                    <a:pt x="84" y="126"/>
                  </a:lnTo>
                  <a:lnTo>
                    <a:pt x="91" y="140"/>
                  </a:lnTo>
                  <a:lnTo>
                    <a:pt x="96" y="154"/>
                  </a:lnTo>
                  <a:lnTo>
                    <a:pt x="101" y="169"/>
                  </a:lnTo>
                  <a:lnTo>
                    <a:pt x="105" y="183"/>
                  </a:lnTo>
                  <a:lnTo>
                    <a:pt x="109" y="198"/>
                  </a:lnTo>
                  <a:lnTo>
                    <a:pt x="111" y="213"/>
                  </a:lnTo>
                  <a:lnTo>
                    <a:pt x="113" y="227"/>
                  </a:lnTo>
                  <a:lnTo>
                    <a:pt x="113" y="242"/>
                  </a:lnTo>
                  <a:lnTo>
                    <a:pt x="113" y="256"/>
                  </a:lnTo>
                  <a:lnTo>
                    <a:pt x="111" y="271"/>
                  </a:lnTo>
                  <a:lnTo>
                    <a:pt x="109" y="286"/>
                  </a:lnTo>
                  <a:lnTo>
                    <a:pt x="105" y="300"/>
                  </a:lnTo>
                  <a:lnTo>
                    <a:pt x="101" y="315"/>
                  </a:lnTo>
                  <a:lnTo>
                    <a:pt x="96" y="329"/>
                  </a:lnTo>
                  <a:lnTo>
                    <a:pt x="91" y="344"/>
                  </a:lnTo>
                  <a:lnTo>
                    <a:pt x="84" y="358"/>
                  </a:lnTo>
                  <a:lnTo>
                    <a:pt x="77" y="371"/>
                  </a:lnTo>
                  <a:lnTo>
                    <a:pt x="68" y="385"/>
                  </a:lnTo>
                  <a:lnTo>
                    <a:pt x="59" y="398"/>
                  </a:lnTo>
                  <a:lnTo>
                    <a:pt x="50" y="411"/>
                  </a:lnTo>
                  <a:lnTo>
                    <a:pt x="39" y="423"/>
                  </a:lnTo>
                  <a:lnTo>
                    <a:pt x="28" y="435"/>
                  </a:lnTo>
                  <a:lnTo>
                    <a:pt x="18" y="446"/>
                  </a:lnTo>
                  <a:lnTo>
                    <a:pt x="5" y="457"/>
                  </a:lnTo>
                  <a:lnTo>
                    <a:pt x="3" y="459"/>
                  </a:lnTo>
                  <a:lnTo>
                    <a:pt x="2" y="461"/>
                  </a:lnTo>
                  <a:lnTo>
                    <a:pt x="1" y="463"/>
                  </a:lnTo>
                  <a:lnTo>
                    <a:pt x="0" y="467"/>
                  </a:lnTo>
                  <a:lnTo>
                    <a:pt x="0" y="470"/>
                  </a:lnTo>
                  <a:lnTo>
                    <a:pt x="1" y="472"/>
                  </a:lnTo>
                  <a:lnTo>
                    <a:pt x="2" y="475"/>
                  </a:lnTo>
                  <a:lnTo>
                    <a:pt x="3" y="477"/>
                  </a:lnTo>
                  <a:lnTo>
                    <a:pt x="6" y="481"/>
                  </a:lnTo>
                  <a:lnTo>
                    <a:pt x="8" y="482"/>
                  </a:lnTo>
                  <a:lnTo>
                    <a:pt x="11" y="483"/>
                  </a:lnTo>
                  <a:lnTo>
                    <a:pt x="15" y="483"/>
                  </a:lnTo>
                  <a:lnTo>
                    <a:pt x="20" y="483"/>
                  </a:lnTo>
                  <a:lnTo>
                    <a:pt x="24" y="479"/>
                  </a:lnTo>
                  <a:lnTo>
                    <a:pt x="38" y="468"/>
                  </a:lnTo>
                  <a:lnTo>
                    <a:pt x="50" y="456"/>
                  </a:lnTo>
                  <a:lnTo>
                    <a:pt x="62" y="443"/>
                  </a:lnTo>
                  <a:lnTo>
                    <a:pt x="73" y="429"/>
                  </a:lnTo>
                  <a:lnTo>
                    <a:pt x="84" y="415"/>
                  </a:lnTo>
                  <a:lnTo>
                    <a:pt x="94" y="400"/>
                  </a:lnTo>
                  <a:lnTo>
                    <a:pt x="102" y="385"/>
                  </a:lnTo>
                  <a:lnTo>
                    <a:pt x="111" y="370"/>
                  </a:lnTo>
                  <a:lnTo>
                    <a:pt x="118" y="354"/>
                  </a:lnTo>
                  <a:lnTo>
                    <a:pt x="125" y="338"/>
                  </a:lnTo>
                  <a:lnTo>
                    <a:pt x="130" y="322"/>
                  </a:lnTo>
                  <a:lnTo>
                    <a:pt x="134" y="306"/>
                  </a:lnTo>
                  <a:lnTo>
                    <a:pt x="139" y="290"/>
                  </a:lnTo>
                  <a:lnTo>
                    <a:pt x="141" y="274"/>
                  </a:lnTo>
                  <a:lnTo>
                    <a:pt x="143" y="258"/>
                  </a:lnTo>
                  <a:lnTo>
                    <a:pt x="143" y="242"/>
                  </a:lnTo>
                  <a:lnTo>
                    <a:pt x="143" y="226"/>
                  </a:lnTo>
                  <a:lnTo>
                    <a:pt x="141" y="210"/>
                  </a:lnTo>
                  <a:lnTo>
                    <a:pt x="139" y="194"/>
                  </a:lnTo>
                  <a:lnTo>
                    <a:pt x="134" y="177"/>
                  </a:lnTo>
                  <a:lnTo>
                    <a:pt x="130" y="161"/>
                  </a:lnTo>
                  <a:lnTo>
                    <a:pt x="125" y="145"/>
                  </a:lnTo>
                  <a:lnTo>
                    <a:pt x="118" y="129"/>
                  </a:lnTo>
                  <a:lnTo>
                    <a:pt x="111" y="114"/>
                  </a:lnTo>
                  <a:lnTo>
                    <a:pt x="102" y="98"/>
                  </a:lnTo>
                  <a:lnTo>
                    <a:pt x="94" y="83"/>
                  </a:lnTo>
                  <a:lnTo>
                    <a:pt x="84" y="69"/>
                  </a:lnTo>
                  <a:lnTo>
                    <a:pt x="73" y="55"/>
                  </a:lnTo>
                  <a:lnTo>
                    <a:pt x="62" y="41"/>
                  </a:lnTo>
                  <a:lnTo>
                    <a:pt x="50" y="28"/>
                  </a:lnTo>
                  <a:lnTo>
                    <a:pt x="37" y="15"/>
                  </a:lnTo>
                  <a:lnTo>
                    <a:pt x="24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3240">
              <a:extLst>
                <a:ext uri="{FF2B5EF4-FFF2-40B4-BE49-F238E27FC236}">
                  <a16:creationId xmlns="" xmlns:a16="http://schemas.microsoft.com/office/drawing/2014/main" id="{C5E16BD1-1DE5-4F82-861B-17940F413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9863" y="3165475"/>
              <a:ext cx="33338" cy="93663"/>
            </a:xfrm>
            <a:custGeom>
              <a:avLst/>
              <a:gdLst>
                <a:gd name="T0" fmla="*/ 20 w 105"/>
                <a:gd name="T1" fmla="*/ 2 h 294"/>
                <a:gd name="T2" fmla="*/ 15 w 105"/>
                <a:gd name="T3" fmla="*/ 0 h 294"/>
                <a:gd name="T4" fmla="*/ 9 w 105"/>
                <a:gd name="T5" fmla="*/ 0 h 294"/>
                <a:gd name="T6" fmla="*/ 4 w 105"/>
                <a:gd name="T7" fmla="*/ 4 h 294"/>
                <a:gd name="T8" fmla="*/ 1 w 105"/>
                <a:gd name="T9" fmla="*/ 9 h 294"/>
                <a:gd name="T10" fmla="*/ 0 w 105"/>
                <a:gd name="T11" fmla="*/ 14 h 294"/>
                <a:gd name="T12" fmla="*/ 1 w 105"/>
                <a:gd name="T13" fmla="*/ 20 h 294"/>
                <a:gd name="T14" fmla="*/ 3 w 105"/>
                <a:gd name="T15" fmla="*/ 25 h 294"/>
                <a:gd name="T16" fmla="*/ 18 w 105"/>
                <a:gd name="T17" fmla="*/ 37 h 294"/>
                <a:gd name="T18" fmla="*/ 41 w 105"/>
                <a:gd name="T19" fmla="*/ 60 h 294"/>
                <a:gd name="T20" fmla="*/ 56 w 105"/>
                <a:gd name="T21" fmla="*/ 82 h 294"/>
                <a:gd name="T22" fmla="*/ 65 w 105"/>
                <a:gd name="T23" fmla="*/ 98 h 294"/>
                <a:gd name="T24" fmla="*/ 71 w 105"/>
                <a:gd name="T25" fmla="*/ 116 h 294"/>
                <a:gd name="T26" fmla="*/ 75 w 105"/>
                <a:gd name="T27" fmla="*/ 136 h 294"/>
                <a:gd name="T28" fmla="*/ 75 w 105"/>
                <a:gd name="T29" fmla="*/ 158 h 294"/>
                <a:gd name="T30" fmla="*/ 71 w 105"/>
                <a:gd name="T31" fmla="*/ 177 h 294"/>
                <a:gd name="T32" fmla="*/ 65 w 105"/>
                <a:gd name="T33" fmla="*/ 195 h 294"/>
                <a:gd name="T34" fmla="*/ 56 w 105"/>
                <a:gd name="T35" fmla="*/ 212 h 294"/>
                <a:gd name="T36" fmla="*/ 41 w 105"/>
                <a:gd name="T37" fmla="*/ 234 h 294"/>
                <a:gd name="T38" fmla="*/ 18 w 105"/>
                <a:gd name="T39" fmla="*/ 257 h 294"/>
                <a:gd name="T40" fmla="*/ 3 w 105"/>
                <a:gd name="T41" fmla="*/ 269 h 294"/>
                <a:gd name="T42" fmla="*/ 1 w 105"/>
                <a:gd name="T43" fmla="*/ 274 h 294"/>
                <a:gd name="T44" fmla="*/ 0 w 105"/>
                <a:gd name="T45" fmla="*/ 280 h 294"/>
                <a:gd name="T46" fmla="*/ 1 w 105"/>
                <a:gd name="T47" fmla="*/ 285 h 294"/>
                <a:gd name="T48" fmla="*/ 5 w 105"/>
                <a:gd name="T49" fmla="*/ 290 h 294"/>
                <a:gd name="T50" fmla="*/ 11 w 105"/>
                <a:gd name="T51" fmla="*/ 294 h 294"/>
                <a:gd name="T52" fmla="*/ 19 w 105"/>
                <a:gd name="T53" fmla="*/ 294 h 294"/>
                <a:gd name="T54" fmla="*/ 33 w 105"/>
                <a:gd name="T55" fmla="*/ 284 h 294"/>
                <a:gd name="T56" fmla="*/ 50 w 105"/>
                <a:gd name="T57" fmla="*/ 268 h 294"/>
                <a:gd name="T58" fmla="*/ 65 w 105"/>
                <a:gd name="T59" fmla="*/ 252 h 294"/>
                <a:gd name="T60" fmla="*/ 78 w 105"/>
                <a:gd name="T61" fmla="*/ 235 h 294"/>
                <a:gd name="T62" fmla="*/ 88 w 105"/>
                <a:gd name="T63" fmla="*/ 215 h 294"/>
                <a:gd name="T64" fmla="*/ 96 w 105"/>
                <a:gd name="T65" fmla="*/ 197 h 294"/>
                <a:gd name="T66" fmla="*/ 101 w 105"/>
                <a:gd name="T67" fmla="*/ 177 h 294"/>
                <a:gd name="T68" fmla="*/ 105 w 105"/>
                <a:gd name="T69" fmla="*/ 157 h 294"/>
                <a:gd name="T70" fmla="*/ 105 w 105"/>
                <a:gd name="T71" fmla="*/ 136 h 294"/>
                <a:gd name="T72" fmla="*/ 101 w 105"/>
                <a:gd name="T73" fmla="*/ 117 h 294"/>
                <a:gd name="T74" fmla="*/ 96 w 105"/>
                <a:gd name="T75" fmla="*/ 97 h 294"/>
                <a:gd name="T76" fmla="*/ 88 w 105"/>
                <a:gd name="T77" fmla="*/ 77 h 294"/>
                <a:gd name="T78" fmla="*/ 78 w 105"/>
                <a:gd name="T79" fmla="*/ 59 h 294"/>
                <a:gd name="T80" fmla="*/ 65 w 105"/>
                <a:gd name="T81" fmla="*/ 42 h 294"/>
                <a:gd name="T82" fmla="*/ 50 w 105"/>
                <a:gd name="T83" fmla="*/ 26 h 294"/>
                <a:gd name="T84" fmla="*/ 33 w 105"/>
                <a:gd name="T85" fmla="*/ 1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" h="294">
                  <a:moveTo>
                    <a:pt x="23" y="3"/>
                  </a:moveTo>
                  <a:lnTo>
                    <a:pt x="20" y="2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6" y="27"/>
                  </a:lnTo>
                  <a:lnTo>
                    <a:pt x="18" y="37"/>
                  </a:lnTo>
                  <a:lnTo>
                    <a:pt x="30" y="48"/>
                  </a:lnTo>
                  <a:lnTo>
                    <a:pt x="41" y="60"/>
                  </a:lnTo>
                  <a:lnTo>
                    <a:pt x="52" y="74"/>
                  </a:lnTo>
                  <a:lnTo>
                    <a:pt x="56" y="82"/>
                  </a:lnTo>
                  <a:lnTo>
                    <a:pt x="62" y="90"/>
                  </a:lnTo>
                  <a:lnTo>
                    <a:pt x="65" y="98"/>
                  </a:lnTo>
                  <a:lnTo>
                    <a:pt x="68" y="107"/>
                  </a:lnTo>
                  <a:lnTo>
                    <a:pt x="71" y="116"/>
                  </a:lnTo>
                  <a:lnTo>
                    <a:pt x="73" y="127"/>
                  </a:lnTo>
                  <a:lnTo>
                    <a:pt x="75" y="136"/>
                  </a:lnTo>
                  <a:lnTo>
                    <a:pt x="75" y="147"/>
                  </a:lnTo>
                  <a:lnTo>
                    <a:pt x="75" y="158"/>
                  </a:lnTo>
                  <a:lnTo>
                    <a:pt x="73" y="167"/>
                  </a:lnTo>
                  <a:lnTo>
                    <a:pt x="71" y="177"/>
                  </a:lnTo>
                  <a:lnTo>
                    <a:pt x="68" y="187"/>
                  </a:lnTo>
                  <a:lnTo>
                    <a:pt x="65" y="195"/>
                  </a:lnTo>
                  <a:lnTo>
                    <a:pt x="62" y="204"/>
                  </a:lnTo>
                  <a:lnTo>
                    <a:pt x="56" y="212"/>
                  </a:lnTo>
                  <a:lnTo>
                    <a:pt x="52" y="220"/>
                  </a:lnTo>
                  <a:lnTo>
                    <a:pt x="41" y="234"/>
                  </a:lnTo>
                  <a:lnTo>
                    <a:pt x="30" y="246"/>
                  </a:lnTo>
                  <a:lnTo>
                    <a:pt x="18" y="257"/>
                  </a:lnTo>
                  <a:lnTo>
                    <a:pt x="6" y="267"/>
                  </a:lnTo>
                  <a:lnTo>
                    <a:pt x="3" y="269"/>
                  </a:lnTo>
                  <a:lnTo>
                    <a:pt x="2" y="271"/>
                  </a:lnTo>
                  <a:lnTo>
                    <a:pt x="1" y="274"/>
                  </a:lnTo>
                  <a:lnTo>
                    <a:pt x="0" y="276"/>
                  </a:lnTo>
                  <a:lnTo>
                    <a:pt x="0" y="280"/>
                  </a:lnTo>
                  <a:lnTo>
                    <a:pt x="0" y="283"/>
                  </a:lnTo>
                  <a:lnTo>
                    <a:pt x="1" y="285"/>
                  </a:lnTo>
                  <a:lnTo>
                    <a:pt x="2" y="288"/>
                  </a:lnTo>
                  <a:lnTo>
                    <a:pt x="5" y="290"/>
                  </a:lnTo>
                  <a:lnTo>
                    <a:pt x="7" y="292"/>
                  </a:lnTo>
                  <a:lnTo>
                    <a:pt x="11" y="294"/>
                  </a:lnTo>
                  <a:lnTo>
                    <a:pt x="15" y="294"/>
                  </a:lnTo>
                  <a:lnTo>
                    <a:pt x="19" y="294"/>
                  </a:lnTo>
                  <a:lnTo>
                    <a:pt x="23" y="291"/>
                  </a:lnTo>
                  <a:lnTo>
                    <a:pt x="33" y="284"/>
                  </a:lnTo>
                  <a:lnTo>
                    <a:pt x="41" y="276"/>
                  </a:lnTo>
                  <a:lnTo>
                    <a:pt x="50" y="268"/>
                  </a:lnTo>
                  <a:lnTo>
                    <a:pt x="59" y="260"/>
                  </a:lnTo>
                  <a:lnTo>
                    <a:pt x="65" y="252"/>
                  </a:lnTo>
                  <a:lnTo>
                    <a:pt x="72" y="243"/>
                  </a:lnTo>
                  <a:lnTo>
                    <a:pt x="78" y="235"/>
                  </a:lnTo>
                  <a:lnTo>
                    <a:pt x="84" y="225"/>
                  </a:lnTo>
                  <a:lnTo>
                    <a:pt x="88" y="215"/>
                  </a:lnTo>
                  <a:lnTo>
                    <a:pt x="93" y="207"/>
                  </a:lnTo>
                  <a:lnTo>
                    <a:pt x="96" y="197"/>
                  </a:lnTo>
                  <a:lnTo>
                    <a:pt x="99" y="188"/>
                  </a:lnTo>
                  <a:lnTo>
                    <a:pt x="101" y="177"/>
                  </a:lnTo>
                  <a:lnTo>
                    <a:pt x="103" y="167"/>
                  </a:lnTo>
                  <a:lnTo>
                    <a:pt x="105" y="157"/>
                  </a:lnTo>
                  <a:lnTo>
                    <a:pt x="105" y="147"/>
                  </a:lnTo>
                  <a:lnTo>
                    <a:pt x="105" y="136"/>
                  </a:lnTo>
                  <a:lnTo>
                    <a:pt x="103" y="127"/>
                  </a:lnTo>
                  <a:lnTo>
                    <a:pt x="101" y="117"/>
                  </a:lnTo>
                  <a:lnTo>
                    <a:pt x="99" y="106"/>
                  </a:lnTo>
                  <a:lnTo>
                    <a:pt x="96" y="97"/>
                  </a:lnTo>
                  <a:lnTo>
                    <a:pt x="93" y="87"/>
                  </a:lnTo>
                  <a:lnTo>
                    <a:pt x="88" y="77"/>
                  </a:lnTo>
                  <a:lnTo>
                    <a:pt x="84" y="69"/>
                  </a:lnTo>
                  <a:lnTo>
                    <a:pt x="78" y="59"/>
                  </a:lnTo>
                  <a:lnTo>
                    <a:pt x="72" y="51"/>
                  </a:lnTo>
                  <a:lnTo>
                    <a:pt x="65" y="42"/>
                  </a:lnTo>
                  <a:lnTo>
                    <a:pt x="59" y="34"/>
                  </a:lnTo>
                  <a:lnTo>
                    <a:pt x="50" y="26"/>
                  </a:lnTo>
                  <a:lnTo>
                    <a:pt x="41" y="18"/>
                  </a:lnTo>
                  <a:lnTo>
                    <a:pt x="33" y="10"/>
                  </a:ln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3241">
              <a:extLst>
                <a:ext uri="{FF2B5EF4-FFF2-40B4-BE49-F238E27FC236}">
                  <a16:creationId xmlns="" xmlns:a16="http://schemas.microsoft.com/office/drawing/2014/main" id="{E50DC7D6-FAC8-4AE5-A0B2-C6E48543B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475" y="3087688"/>
              <a:ext cx="150813" cy="246063"/>
            </a:xfrm>
            <a:custGeom>
              <a:avLst/>
              <a:gdLst>
                <a:gd name="T0" fmla="*/ 469 w 478"/>
                <a:gd name="T1" fmla="*/ 1 h 777"/>
                <a:gd name="T2" fmla="*/ 465 w 478"/>
                <a:gd name="T3" fmla="*/ 0 h 777"/>
                <a:gd name="T4" fmla="*/ 461 w 478"/>
                <a:gd name="T5" fmla="*/ 1 h 777"/>
                <a:gd name="T6" fmla="*/ 457 w 478"/>
                <a:gd name="T7" fmla="*/ 3 h 777"/>
                <a:gd name="T8" fmla="*/ 452 w 478"/>
                <a:gd name="T9" fmla="*/ 5 h 777"/>
                <a:gd name="T10" fmla="*/ 188 w 478"/>
                <a:gd name="T11" fmla="*/ 269 h 777"/>
                <a:gd name="T12" fmla="*/ 62 w 478"/>
                <a:gd name="T13" fmla="*/ 269 h 777"/>
                <a:gd name="T14" fmla="*/ 55 w 478"/>
                <a:gd name="T15" fmla="*/ 269 h 777"/>
                <a:gd name="T16" fmla="*/ 49 w 478"/>
                <a:gd name="T17" fmla="*/ 270 h 777"/>
                <a:gd name="T18" fmla="*/ 42 w 478"/>
                <a:gd name="T19" fmla="*/ 272 h 777"/>
                <a:gd name="T20" fmla="*/ 37 w 478"/>
                <a:gd name="T21" fmla="*/ 274 h 777"/>
                <a:gd name="T22" fmla="*/ 31 w 478"/>
                <a:gd name="T23" fmla="*/ 277 h 777"/>
                <a:gd name="T24" fmla="*/ 26 w 478"/>
                <a:gd name="T25" fmla="*/ 281 h 777"/>
                <a:gd name="T26" fmla="*/ 21 w 478"/>
                <a:gd name="T27" fmla="*/ 285 h 777"/>
                <a:gd name="T28" fmla="*/ 17 w 478"/>
                <a:gd name="T29" fmla="*/ 289 h 777"/>
                <a:gd name="T30" fmla="*/ 12 w 478"/>
                <a:gd name="T31" fmla="*/ 295 h 777"/>
                <a:gd name="T32" fmla="*/ 9 w 478"/>
                <a:gd name="T33" fmla="*/ 301 h 777"/>
                <a:gd name="T34" fmla="*/ 6 w 478"/>
                <a:gd name="T35" fmla="*/ 306 h 777"/>
                <a:gd name="T36" fmla="*/ 4 w 478"/>
                <a:gd name="T37" fmla="*/ 313 h 777"/>
                <a:gd name="T38" fmla="*/ 2 w 478"/>
                <a:gd name="T39" fmla="*/ 320 h 777"/>
                <a:gd name="T40" fmla="*/ 1 w 478"/>
                <a:gd name="T41" fmla="*/ 328 h 777"/>
                <a:gd name="T42" fmla="*/ 0 w 478"/>
                <a:gd name="T43" fmla="*/ 335 h 777"/>
                <a:gd name="T44" fmla="*/ 0 w 478"/>
                <a:gd name="T45" fmla="*/ 344 h 777"/>
                <a:gd name="T46" fmla="*/ 2 w 478"/>
                <a:gd name="T47" fmla="*/ 467 h 777"/>
                <a:gd name="T48" fmla="*/ 2 w 478"/>
                <a:gd name="T49" fmla="*/ 473 h 777"/>
                <a:gd name="T50" fmla="*/ 3 w 478"/>
                <a:gd name="T51" fmla="*/ 481 h 777"/>
                <a:gd name="T52" fmla="*/ 5 w 478"/>
                <a:gd name="T53" fmla="*/ 488 h 777"/>
                <a:gd name="T54" fmla="*/ 7 w 478"/>
                <a:gd name="T55" fmla="*/ 495 h 777"/>
                <a:gd name="T56" fmla="*/ 10 w 478"/>
                <a:gd name="T57" fmla="*/ 500 h 777"/>
                <a:gd name="T58" fmla="*/ 14 w 478"/>
                <a:gd name="T59" fmla="*/ 506 h 777"/>
                <a:gd name="T60" fmla="*/ 18 w 478"/>
                <a:gd name="T61" fmla="*/ 512 h 777"/>
                <a:gd name="T62" fmla="*/ 22 w 478"/>
                <a:gd name="T63" fmla="*/ 517 h 777"/>
                <a:gd name="T64" fmla="*/ 27 w 478"/>
                <a:gd name="T65" fmla="*/ 521 h 777"/>
                <a:gd name="T66" fmla="*/ 33 w 478"/>
                <a:gd name="T67" fmla="*/ 526 h 777"/>
                <a:gd name="T68" fmla="*/ 39 w 478"/>
                <a:gd name="T69" fmla="*/ 529 h 777"/>
                <a:gd name="T70" fmla="*/ 46 w 478"/>
                <a:gd name="T71" fmla="*/ 532 h 777"/>
                <a:gd name="T72" fmla="*/ 52 w 478"/>
                <a:gd name="T73" fmla="*/ 535 h 777"/>
                <a:gd name="T74" fmla="*/ 58 w 478"/>
                <a:gd name="T75" fmla="*/ 536 h 777"/>
                <a:gd name="T76" fmla="*/ 66 w 478"/>
                <a:gd name="T77" fmla="*/ 537 h 777"/>
                <a:gd name="T78" fmla="*/ 73 w 478"/>
                <a:gd name="T79" fmla="*/ 538 h 777"/>
                <a:gd name="T80" fmla="*/ 199 w 478"/>
                <a:gd name="T81" fmla="*/ 537 h 777"/>
                <a:gd name="T82" fmla="*/ 453 w 478"/>
                <a:gd name="T83" fmla="*/ 773 h 777"/>
                <a:gd name="T84" fmla="*/ 458 w 478"/>
                <a:gd name="T85" fmla="*/ 776 h 777"/>
                <a:gd name="T86" fmla="*/ 463 w 478"/>
                <a:gd name="T87" fmla="*/ 777 h 777"/>
                <a:gd name="T88" fmla="*/ 466 w 478"/>
                <a:gd name="T89" fmla="*/ 777 h 777"/>
                <a:gd name="T90" fmla="*/ 469 w 478"/>
                <a:gd name="T91" fmla="*/ 776 h 777"/>
                <a:gd name="T92" fmla="*/ 473 w 478"/>
                <a:gd name="T93" fmla="*/ 774 h 777"/>
                <a:gd name="T94" fmla="*/ 476 w 478"/>
                <a:gd name="T95" fmla="*/ 771 h 777"/>
                <a:gd name="T96" fmla="*/ 478 w 478"/>
                <a:gd name="T97" fmla="*/ 766 h 777"/>
                <a:gd name="T98" fmla="*/ 478 w 478"/>
                <a:gd name="T99" fmla="*/ 762 h 777"/>
                <a:gd name="T100" fmla="*/ 478 w 478"/>
                <a:gd name="T101" fmla="*/ 15 h 777"/>
                <a:gd name="T102" fmla="*/ 478 w 478"/>
                <a:gd name="T103" fmla="*/ 11 h 777"/>
                <a:gd name="T104" fmla="*/ 476 w 478"/>
                <a:gd name="T105" fmla="*/ 8 h 777"/>
                <a:gd name="T106" fmla="*/ 473 w 478"/>
                <a:gd name="T107" fmla="*/ 5 h 777"/>
                <a:gd name="T108" fmla="*/ 469 w 478"/>
                <a:gd name="T109" fmla="*/ 1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8" h="777">
                  <a:moveTo>
                    <a:pt x="469" y="1"/>
                  </a:moveTo>
                  <a:lnTo>
                    <a:pt x="465" y="0"/>
                  </a:lnTo>
                  <a:lnTo>
                    <a:pt x="461" y="1"/>
                  </a:lnTo>
                  <a:lnTo>
                    <a:pt x="457" y="3"/>
                  </a:lnTo>
                  <a:lnTo>
                    <a:pt x="452" y="5"/>
                  </a:lnTo>
                  <a:lnTo>
                    <a:pt x="188" y="269"/>
                  </a:lnTo>
                  <a:lnTo>
                    <a:pt x="62" y="269"/>
                  </a:lnTo>
                  <a:lnTo>
                    <a:pt x="55" y="269"/>
                  </a:lnTo>
                  <a:lnTo>
                    <a:pt x="49" y="270"/>
                  </a:lnTo>
                  <a:lnTo>
                    <a:pt x="42" y="272"/>
                  </a:lnTo>
                  <a:lnTo>
                    <a:pt x="37" y="274"/>
                  </a:lnTo>
                  <a:lnTo>
                    <a:pt x="31" y="277"/>
                  </a:lnTo>
                  <a:lnTo>
                    <a:pt x="26" y="281"/>
                  </a:lnTo>
                  <a:lnTo>
                    <a:pt x="21" y="285"/>
                  </a:lnTo>
                  <a:lnTo>
                    <a:pt x="17" y="289"/>
                  </a:lnTo>
                  <a:lnTo>
                    <a:pt x="12" y="295"/>
                  </a:lnTo>
                  <a:lnTo>
                    <a:pt x="9" y="301"/>
                  </a:lnTo>
                  <a:lnTo>
                    <a:pt x="6" y="306"/>
                  </a:lnTo>
                  <a:lnTo>
                    <a:pt x="4" y="313"/>
                  </a:lnTo>
                  <a:lnTo>
                    <a:pt x="2" y="320"/>
                  </a:lnTo>
                  <a:lnTo>
                    <a:pt x="1" y="328"/>
                  </a:lnTo>
                  <a:lnTo>
                    <a:pt x="0" y="335"/>
                  </a:lnTo>
                  <a:lnTo>
                    <a:pt x="0" y="344"/>
                  </a:lnTo>
                  <a:lnTo>
                    <a:pt x="2" y="467"/>
                  </a:lnTo>
                  <a:lnTo>
                    <a:pt x="2" y="473"/>
                  </a:lnTo>
                  <a:lnTo>
                    <a:pt x="3" y="481"/>
                  </a:lnTo>
                  <a:lnTo>
                    <a:pt x="5" y="488"/>
                  </a:lnTo>
                  <a:lnTo>
                    <a:pt x="7" y="495"/>
                  </a:lnTo>
                  <a:lnTo>
                    <a:pt x="10" y="500"/>
                  </a:lnTo>
                  <a:lnTo>
                    <a:pt x="14" y="506"/>
                  </a:lnTo>
                  <a:lnTo>
                    <a:pt x="18" y="512"/>
                  </a:lnTo>
                  <a:lnTo>
                    <a:pt x="22" y="517"/>
                  </a:lnTo>
                  <a:lnTo>
                    <a:pt x="27" y="521"/>
                  </a:lnTo>
                  <a:lnTo>
                    <a:pt x="33" y="526"/>
                  </a:lnTo>
                  <a:lnTo>
                    <a:pt x="39" y="529"/>
                  </a:lnTo>
                  <a:lnTo>
                    <a:pt x="46" y="532"/>
                  </a:lnTo>
                  <a:lnTo>
                    <a:pt x="52" y="535"/>
                  </a:lnTo>
                  <a:lnTo>
                    <a:pt x="58" y="536"/>
                  </a:lnTo>
                  <a:lnTo>
                    <a:pt x="66" y="537"/>
                  </a:lnTo>
                  <a:lnTo>
                    <a:pt x="73" y="538"/>
                  </a:lnTo>
                  <a:lnTo>
                    <a:pt x="199" y="537"/>
                  </a:lnTo>
                  <a:lnTo>
                    <a:pt x="453" y="773"/>
                  </a:lnTo>
                  <a:lnTo>
                    <a:pt x="458" y="776"/>
                  </a:lnTo>
                  <a:lnTo>
                    <a:pt x="463" y="777"/>
                  </a:lnTo>
                  <a:lnTo>
                    <a:pt x="466" y="777"/>
                  </a:lnTo>
                  <a:lnTo>
                    <a:pt x="469" y="776"/>
                  </a:lnTo>
                  <a:lnTo>
                    <a:pt x="473" y="774"/>
                  </a:lnTo>
                  <a:lnTo>
                    <a:pt x="476" y="771"/>
                  </a:lnTo>
                  <a:lnTo>
                    <a:pt x="478" y="766"/>
                  </a:lnTo>
                  <a:lnTo>
                    <a:pt x="478" y="762"/>
                  </a:lnTo>
                  <a:lnTo>
                    <a:pt x="478" y="15"/>
                  </a:lnTo>
                  <a:lnTo>
                    <a:pt x="478" y="11"/>
                  </a:lnTo>
                  <a:lnTo>
                    <a:pt x="476" y="8"/>
                  </a:lnTo>
                  <a:lnTo>
                    <a:pt x="473" y="5"/>
                  </a:lnTo>
                  <a:lnTo>
                    <a:pt x="46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1D24DE8A-A76D-492C-97BB-FA3782D05BC7}"/>
              </a:ext>
            </a:extLst>
          </p:cNvPr>
          <p:cNvGrpSpPr/>
          <p:nvPr/>
        </p:nvGrpSpPr>
        <p:grpSpPr>
          <a:xfrm>
            <a:off x="3809663" y="3302710"/>
            <a:ext cx="287338" cy="287338"/>
            <a:chOff x="10455275" y="3671888"/>
            <a:chExt cx="287338" cy="287338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293" name="Freeform 4213">
              <a:extLst>
                <a:ext uri="{FF2B5EF4-FFF2-40B4-BE49-F238E27FC236}">
                  <a16:creationId xmlns="" xmlns:a16="http://schemas.microsoft.com/office/drawing/2014/main" id="{17ACB10D-CC97-4AEC-9A61-58B36B50E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4813" y="3709988"/>
              <a:ext cx="68263" cy="68263"/>
            </a:xfrm>
            <a:custGeom>
              <a:avLst/>
              <a:gdLst>
                <a:gd name="T0" fmla="*/ 213 w 213"/>
                <a:gd name="T1" fmla="*/ 96 h 214"/>
                <a:gd name="T2" fmla="*/ 209 w 213"/>
                <a:gd name="T3" fmla="*/ 75 h 214"/>
                <a:gd name="T4" fmla="*/ 200 w 213"/>
                <a:gd name="T5" fmla="*/ 56 h 214"/>
                <a:gd name="T6" fmla="*/ 189 w 213"/>
                <a:gd name="T7" fmla="*/ 39 h 214"/>
                <a:gd name="T8" fmla="*/ 174 w 213"/>
                <a:gd name="T9" fmla="*/ 25 h 214"/>
                <a:gd name="T10" fmla="*/ 157 w 213"/>
                <a:gd name="T11" fmla="*/ 13 h 214"/>
                <a:gd name="T12" fmla="*/ 138 w 213"/>
                <a:gd name="T13" fmla="*/ 6 h 214"/>
                <a:gd name="T14" fmla="*/ 118 w 213"/>
                <a:gd name="T15" fmla="*/ 1 h 214"/>
                <a:gd name="T16" fmla="*/ 96 w 213"/>
                <a:gd name="T17" fmla="*/ 1 h 214"/>
                <a:gd name="T18" fmla="*/ 75 w 213"/>
                <a:gd name="T19" fmla="*/ 6 h 214"/>
                <a:gd name="T20" fmla="*/ 56 w 213"/>
                <a:gd name="T21" fmla="*/ 13 h 214"/>
                <a:gd name="T22" fmla="*/ 38 w 213"/>
                <a:gd name="T23" fmla="*/ 25 h 214"/>
                <a:gd name="T24" fmla="*/ 24 w 213"/>
                <a:gd name="T25" fmla="*/ 39 h 214"/>
                <a:gd name="T26" fmla="*/ 13 w 213"/>
                <a:gd name="T27" fmla="*/ 56 h 214"/>
                <a:gd name="T28" fmla="*/ 5 w 213"/>
                <a:gd name="T29" fmla="*/ 75 h 214"/>
                <a:gd name="T30" fmla="*/ 1 w 213"/>
                <a:gd name="T31" fmla="*/ 96 h 214"/>
                <a:gd name="T32" fmla="*/ 1 w 213"/>
                <a:gd name="T33" fmla="*/ 118 h 214"/>
                <a:gd name="T34" fmla="*/ 5 w 213"/>
                <a:gd name="T35" fmla="*/ 138 h 214"/>
                <a:gd name="T36" fmla="*/ 13 w 213"/>
                <a:gd name="T37" fmla="*/ 158 h 214"/>
                <a:gd name="T38" fmla="*/ 24 w 213"/>
                <a:gd name="T39" fmla="*/ 175 h 214"/>
                <a:gd name="T40" fmla="*/ 38 w 213"/>
                <a:gd name="T41" fmla="*/ 189 h 214"/>
                <a:gd name="T42" fmla="*/ 56 w 213"/>
                <a:gd name="T43" fmla="*/ 201 h 214"/>
                <a:gd name="T44" fmla="*/ 75 w 213"/>
                <a:gd name="T45" fmla="*/ 209 h 214"/>
                <a:gd name="T46" fmla="*/ 96 w 213"/>
                <a:gd name="T47" fmla="*/ 214 h 214"/>
                <a:gd name="T48" fmla="*/ 118 w 213"/>
                <a:gd name="T49" fmla="*/ 214 h 214"/>
                <a:gd name="T50" fmla="*/ 138 w 213"/>
                <a:gd name="T51" fmla="*/ 209 h 214"/>
                <a:gd name="T52" fmla="*/ 157 w 213"/>
                <a:gd name="T53" fmla="*/ 201 h 214"/>
                <a:gd name="T54" fmla="*/ 174 w 213"/>
                <a:gd name="T55" fmla="*/ 189 h 214"/>
                <a:gd name="T56" fmla="*/ 189 w 213"/>
                <a:gd name="T57" fmla="*/ 175 h 214"/>
                <a:gd name="T58" fmla="*/ 200 w 213"/>
                <a:gd name="T59" fmla="*/ 158 h 214"/>
                <a:gd name="T60" fmla="*/ 209 w 213"/>
                <a:gd name="T61" fmla="*/ 138 h 214"/>
                <a:gd name="T62" fmla="*/ 213 w 213"/>
                <a:gd name="T63" fmla="*/ 118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214">
                  <a:moveTo>
                    <a:pt x="213" y="107"/>
                  </a:moveTo>
                  <a:lnTo>
                    <a:pt x="213" y="96"/>
                  </a:lnTo>
                  <a:lnTo>
                    <a:pt x="211" y="86"/>
                  </a:lnTo>
                  <a:lnTo>
                    <a:pt x="209" y="75"/>
                  </a:lnTo>
                  <a:lnTo>
                    <a:pt x="204" y="66"/>
                  </a:lnTo>
                  <a:lnTo>
                    <a:pt x="200" y="56"/>
                  </a:lnTo>
                  <a:lnTo>
                    <a:pt x="195" y="47"/>
                  </a:lnTo>
                  <a:lnTo>
                    <a:pt x="189" y="39"/>
                  </a:lnTo>
                  <a:lnTo>
                    <a:pt x="182" y="31"/>
                  </a:lnTo>
                  <a:lnTo>
                    <a:pt x="174" y="25"/>
                  </a:lnTo>
                  <a:lnTo>
                    <a:pt x="166" y="18"/>
                  </a:lnTo>
                  <a:lnTo>
                    <a:pt x="157" y="13"/>
                  </a:lnTo>
                  <a:lnTo>
                    <a:pt x="148" y="9"/>
                  </a:lnTo>
                  <a:lnTo>
                    <a:pt x="138" y="6"/>
                  </a:lnTo>
                  <a:lnTo>
                    <a:pt x="128" y="2"/>
                  </a:lnTo>
                  <a:lnTo>
                    <a:pt x="118" y="1"/>
                  </a:lnTo>
                  <a:lnTo>
                    <a:pt x="107" y="0"/>
                  </a:lnTo>
                  <a:lnTo>
                    <a:pt x="96" y="1"/>
                  </a:lnTo>
                  <a:lnTo>
                    <a:pt x="86" y="2"/>
                  </a:lnTo>
                  <a:lnTo>
                    <a:pt x="75" y="6"/>
                  </a:lnTo>
                  <a:lnTo>
                    <a:pt x="65" y="9"/>
                  </a:lnTo>
                  <a:lnTo>
                    <a:pt x="56" y="13"/>
                  </a:lnTo>
                  <a:lnTo>
                    <a:pt x="47" y="18"/>
                  </a:lnTo>
                  <a:lnTo>
                    <a:pt x="38" y="25"/>
                  </a:lnTo>
                  <a:lnTo>
                    <a:pt x="31" y="31"/>
                  </a:lnTo>
                  <a:lnTo>
                    <a:pt x="24" y="39"/>
                  </a:lnTo>
                  <a:lnTo>
                    <a:pt x="18" y="47"/>
                  </a:lnTo>
                  <a:lnTo>
                    <a:pt x="13" y="56"/>
                  </a:lnTo>
                  <a:lnTo>
                    <a:pt x="8" y="66"/>
                  </a:lnTo>
                  <a:lnTo>
                    <a:pt x="5" y="75"/>
                  </a:lnTo>
                  <a:lnTo>
                    <a:pt x="2" y="86"/>
                  </a:lnTo>
                  <a:lnTo>
                    <a:pt x="1" y="96"/>
                  </a:lnTo>
                  <a:lnTo>
                    <a:pt x="0" y="107"/>
                  </a:lnTo>
                  <a:lnTo>
                    <a:pt x="1" y="118"/>
                  </a:lnTo>
                  <a:lnTo>
                    <a:pt x="2" y="129"/>
                  </a:lnTo>
                  <a:lnTo>
                    <a:pt x="5" y="138"/>
                  </a:lnTo>
                  <a:lnTo>
                    <a:pt x="8" y="148"/>
                  </a:lnTo>
                  <a:lnTo>
                    <a:pt x="13" y="158"/>
                  </a:lnTo>
                  <a:lnTo>
                    <a:pt x="18" y="166"/>
                  </a:lnTo>
                  <a:lnTo>
                    <a:pt x="24" y="175"/>
                  </a:lnTo>
                  <a:lnTo>
                    <a:pt x="31" y="182"/>
                  </a:lnTo>
                  <a:lnTo>
                    <a:pt x="38" y="189"/>
                  </a:lnTo>
                  <a:lnTo>
                    <a:pt x="47" y="195"/>
                  </a:lnTo>
                  <a:lnTo>
                    <a:pt x="56" y="201"/>
                  </a:lnTo>
                  <a:lnTo>
                    <a:pt x="65" y="205"/>
                  </a:lnTo>
                  <a:lnTo>
                    <a:pt x="75" y="209"/>
                  </a:lnTo>
                  <a:lnTo>
                    <a:pt x="86" y="211"/>
                  </a:lnTo>
                  <a:lnTo>
                    <a:pt x="96" y="214"/>
                  </a:lnTo>
                  <a:lnTo>
                    <a:pt x="107" y="214"/>
                  </a:lnTo>
                  <a:lnTo>
                    <a:pt x="118" y="214"/>
                  </a:lnTo>
                  <a:lnTo>
                    <a:pt x="128" y="211"/>
                  </a:lnTo>
                  <a:lnTo>
                    <a:pt x="138" y="209"/>
                  </a:lnTo>
                  <a:lnTo>
                    <a:pt x="148" y="205"/>
                  </a:lnTo>
                  <a:lnTo>
                    <a:pt x="157" y="201"/>
                  </a:lnTo>
                  <a:lnTo>
                    <a:pt x="166" y="195"/>
                  </a:lnTo>
                  <a:lnTo>
                    <a:pt x="174" y="189"/>
                  </a:lnTo>
                  <a:lnTo>
                    <a:pt x="182" y="182"/>
                  </a:lnTo>
                  <a:lnTo>
                    <a:pt x="189" y="175"/>
                  </a:lnTo>
                  <a:lnTo>
                    <a:pt x="195" y="166"/>
                  </a:lnTo>
                  <a:lnTo>
                    <a:pt x="200" y="158"/>
                  </a:lnTo>
                  <a:lnTo>
                    <a:pt x="204" y="148"/>
                  </a:lnTo>
                  <a:lnTo>
                    <a:pt x="209" y="138"/>
                  </a:lnTo>
                  <a:lnTo>
                    <a:pt x="211" y="129"/>
                  </a:lnTo>
                  <a:lnTo>
                    <a:pt x="213" y="118"/>
                  </a:lnTo>
                  <a:lnTo>
                    <a:pt x="213" y="1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4214">
              <a:extLst>
                <a:ext uri="{FF2B5EF4-FFF2-40B4-BE49-F238E27FC236}">
                  <a16:creationId xmlns="" xmlns:a16="http://schemas.microsoft.com/office/drawing/2014/main" id="{A9895F97-8239-49FA-942B-6C79BD707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0213" y="3784600"/>
              <a:ext cx="19050" cy="31750"/>
            </a:xfrm>
            <a:custGeom>
              <a:avLst/>
              <a:gdLst>
                <a:gd name="T0" fmla="*/ 0 w 60"/>
                <a:gd name="T1" fmla="*/ 0 h 96"/>
                <a:gd name="T2" fmla="*/ 0 w 60"/>
                <a:gd name="T3" fmla="*/ 96 h 96"/>
                <a:gd name="T4" fmla="*/ 60 w 60"/>
                <a:gd name="T5" fmla="*/ 96 h 96"/>
                <a:gd name="T6" fmla="*/ 60 w 60"/>
                <a:gd name="T7" fmla="*/ 0 h 96"/>
                <a:gd name="T8" fmla="*/ 45 w 60"/>
                <a:gd name="T9" fmla="*/ 2 h 96"/>
                <a:gd name="T10" fmla="*/ 30 w 60"/>
                <a:gd name="T11" fmla="*/ 3 h 96"/>
                <a:gd name="T12" fmla="*/ 15 w 60"/>
                <a:gd name="T13" fmla="*/ 2 h 96"/>
                <a:gd name="T14" fmla="*/ 0 w 60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96">
                  <a:moveTo>
                    <a:pt x="0" y="0"/>
                  </a:moveTo>
                  <a:lnTo>
                    <a:pt x="0" y="96"/>
                  </a:lnTo>
                  <a:lnTo>
                    <a:pt x="60" y="96"/>
                  </a:lnTo>
                  <a:lnTo>
                    <a:pt x="60" y="0"/>
                  </a:lnTo>
                  <a:lnTo>
                    <a:pt x="45" y="2"/>
                  </a:lnTo>
                  <a:lnTo>
                    <a:pt x="30" y="3"/>
                  </a:lnTo>
                  <a:lnTo>
                    <a:pt x="15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4215">
              <a:extLst>
                <a:ext uri="{FF2B5EF4-FFF2-40B4-BE49-F238E27FC236}">
                  <a16:creationId xmlns="" xmlns:a16="http://schemas.microsoft.com/office/drawing/2014/main" id="{2F609C73-CE79-43FD-92B3-80AE5A942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8450" y="3825875"/>
              <a:ext cx="280988" cy="14288"/>
            </a:xfrm>
            <a:custGeom>
              <a:avLst/>
              <a:gdLst>
                <a:gd name="T0" fmla="*/ 849 w 887"/>
                <a:gd name="T1" fmla="*/ 0 h 49"/>
                <a:gd name="T2" fmla="*/ 849 w 887"/>
                <a:gd name="T3" fmla="*/ 0 h 49"/>
                <a:gd name="T4" fmla="*/ 38 w 887"/>
                <a:gd name="T5" fmla="*/ 0 h 49"/>
                <a:gd name="T6" fmla="*/ 38 w 887"/>
                <a:gd name="T7" fmla="*/ 0 h 49"/>
                <a:gd name="T8" fmla="*/ 0 w 887"/>
                <a:gd name="T9" fmla="*/ 49 h 49"/>
                <a:gd name="T10" fmla="*/ 887 w 887"/>
                <a:gd name="T11" fmla="*/ 49 h 49"/>
                <a:gd name="T12" fmla="*/ 849 w 887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7" h="49">
                  <a:moveTo>
                    <a:pt x="849" y="0"/>
                  </a:moveTo>
                  <a:lnTo>
                    <a:pt x="849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49"/>
                  </a:lnTo>
                  <a:lnTo>
                    <a:pt x="887" y="49"/>
                  </a:lnTo>
                  <a:lnTo>
                    <a:pt x="84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4216">
              <a:extLst>
                <a:ext uri="{FF2B5EF4-FFF2-40B4-BE49-F238E27FC236}">
                  <a16:creationId xmlns="" xmlns:a16="http://schemas.microsoft.com/office/drawing/2014/main" id="{BB02B951-05AF-46C7-AC4B-85EEC47267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55275" y="3849688"/>
              <a:ext cx="287338" cy="109538"/>
            </a:xfrm>
            <a:custGeom>
              <a:avLst/>
              <a:gdLst>
                <a:gd name="T0" fmla="*/ 677 w 901"/>
                <a:gd name="T1" fmla="*/ 71 h 341"/>
                <a:gd name="T2" fmla="*/ 681 w 901"/>
                <a:gd name="T3" fmla="*/ 102 h 341"/>
                <a:gd name="T4" fmla="*/ 690 w 901"/>
                <a:gd name="T5" fmla="*/ 146 h 341"/>
                <a:gd name="T6" fmla="*/ 706 w 901"/>
                <a:gd name="T7" fmla="*/ 197 h 341"/>
                <a:gd name="T8" fmla="*/ 717 w 901"/>
                <a:gd name="T9" fmla="*/ 224 h 341"/>
                <a:gd name="T10" fmla="*/ 731 w 901"/>
                <a:gd name="T11" fmla="*/ 251 h 341"/>
                <a:gd name="T12" fmla="*/ 181 w 901"/>
                <a:gd name="T13" fmla="*/ 223 h 341"/>
                <a:gd name="T14" fmla="*/ 202 w 901"/>
                <a:gd name="T15" fmla="*/ 169 h 341"/>
                <a:gd name="T16" fmla="*/ 216 w 901"/>
                <a:gd name="T17" fmla="*/ 121 h 341"/>
                <a:gd name="T18" fmla="*/ 223 w 901"/>
                <a:gd name="T19" fmla="*/ 85 h 341"/>
                <a:gd name="T20" fmla="*/ 60 w 901"/>
                <a:gd name="T21" fmla="*/ 71 h 341"/>
                <a:gd name="T22" fmla="*/ 196 w 901"/>
                <a:gd name="T23" fmla="*/ 41 h 341"/>
                <a:gd name="T24" fmla="*/ 841 w 901"/>
                <a:gd name="T25" fmla="*/ 41 h 341"/>
                <a:gd name="T26" fmla="*/ 750 w 901"/>
                <a:gd name="T27" fmla="*/ 281 h 341"/>
                <a:gd name="T28" fmla="*/ 774 w 901"/>
                <a:gd name="T29" fmla="*/ 311 h 341"/>
                <a:gd name="T30" fmla="*/ 137 w 901"/>
                <a:gd name="T31" fmla="*/ 296 h 341"/>
                <a:gd name="T32" fmla="*/ 750 w 901"/>
                <a:gd name="T33" fmla="*/ 281 h 341"/>
                <a:gd name="T34" fmla="*/ 0 w 901"/>
                <a:gd name="T35" fmla="*/ 116 h 341"/>
                <a:gd name="T36" fmla="*/ 2 w 901"/>
                <a:gd name="T37" fmla="*/ 131 h 341"/>
                <a:gd name="T38" fmla="*/ 6 w 901"/>
                <a:gd name="T39" fmla="*/ 145 h 341"/>
                <a:gd name="T40" fmla="*/ 14 w 901"/>
                <a:gd name="T41" fmla="*/ 157 h 341"/>
                <a:gd name="T42" fmla="*/ 22 w 901"/>
                <a:gd name="T43" fmla="*/ 168 h 341"/>
                <a:gd name="T44" fmla="*/ 34 w 901"/>
                <a:gd name="T45" fmla="*/ 178 h 341"/>
                <a:gd name="T46" fmla="*/ 47 w 901"/>
                <a:gd name="T47" fmla="*/ 185 h 341"/>
                <a:gd name="T48" fmla="*/ 61 w 901"/>
                <a:gd name="T49" fmla="*/ 190 h 341"/>
                <a:gd name="T50" fmla="*/ 75 w 901"/>
                <a:gd name="T51" fmla="*/ 191 h 341"/>
                <a:gd name="T52" fmla="*/ 155 w 901"/>
                <a:gd name="T53" fmla="*/ 207 h 341"/>
                <a:gd name="T54" fmla="*/ 139 w 901"/>
                <a:gd name="T55" fmla="*/ 238 h 341"/>
                <a:gd name="T56" fmla="*/ 119 w 901"/>
                <a:gd name="T57" fmla="*/ 270 h 341"/>
                <a:gd name="T58" fmla="*/ 94 w 901"/>
                <a:gd name="T59" fmla="*/ 301 h 341"/>
                <a:gd name="T60" fmla="*/ 54 w 901"/>
                <a:gd name="T61" fmla="*/ 341 h 341"/>
                <a:gd name="T62" fmla="*/ 821 w 901"/>
                <a:gd name="T63" fmla="*/ 315 h 341"/>
                <a:gd name="T64" fmla="*/ 791 w 901"/>
                <a:gd name="T65" fmla="*/ 285 h 341"/>
                <a:gd name="T66" fmla="*/ 766 w 901"/>
                <a:gd name="T67" fmla="*/ 252 h 341"/>
                <a:gd name="T68" fmla="*/ 766 w 901"/>
                <a:gd name="T69" fmla="*/ 251 h 341"/>
                <a:gd name="T70" fmla="*/ 749 w 901"/>
                <a:gd name="T71" fmla="*/ 221 h 341"/>
                <a:gd name="T72" fmla="*/ 736 w 901"/>
                <a:gd name="T73" fmla="*/ 191 h 341"/>
                <a:gd name="T74" fmla="*/ 835 w 901"/>
                <a:gd name="T75" fmla="*/ 191 h 341"/>
                <a:gd name="T76" fmla="*/ 849 w 901"/>
                <a:gd name="T77" fmla="*/ 186 h 341"/>
                <a:gd name="T78" fmla="*/ 863 w 901"/>
                <a:gd name="T79" fmla="*/ 181 h 341"/>
                <a:gd name="T80" fmla="*/ 874 w 901"/>
                <a:gd name="T81" fmla="*/ 172 h 341"/>
                <a:gd name="T82" fmla="*/ 884 w 901"/>
                <a:gd name="T83" fmla="*/ 162 h 341"/>
                <a:gd name="T84" fmla="*/ 893 w 901"/>
                <a:gd name="T85" fmla="*/ 150 h 341"/>
                <a:gd name="T86" fmla="*/ 898 w 901"/>
                <a:gd name="T87" fmla="*/ 137 h 341"/>
                <a:gd name="T88" fmla="*/ 901 w 901"/>
                <a:gd name="T89" fmla="*/ 123 h 341"/>
                <a:gd name="T90" fmla="*/ 901 w 901"/>
                <a:gd name="T91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1" h="341">
                  <a:moveTo>
                    <a:pt x="841" y="71"/>
                  </a:moveTo>
                  <a:lnTo>
                    <a:pt x="677" y="71"/>
                  </a:lnTo>
                  <a:lnTo>
                    <a:pt x="678" y="85"/>
                  </a:lnTo>
                  <a:lnTo>
                    <a:pt x="681" y="102"/>
                  </a:lnTo>
                  <a:lnTo>
                    <a:pt x="685" y="123"/>
                  </a:lnTo>
                  <a:lnTo>
                    <a:pt x="690" y="146"/>
                  </a:lnTo>
                  <a:lnTo>
                    <a:pt x="697" y="170"/>
                  </a:lnTo>
                  <a:lnTo>
                    <a:pt x="706" y="197"/>
                  </a:lnTo>
                  <a:lnTo>
                    <a:pt x="711" y="210"/>
                  </a:lnTo>
                  <a:lnTo>
                    <a:pt x="717" y="224"/>
                  </a:lnTo>
                  <a:lnTo>
                    <a:pt x="723" y="238"/>
                  </a:lnTo>
                  <a:lnTo>
                    <a:pt x="731" y="251"/>
                  </a:lnTo>
                  <a:lnTo>
                    <a:pt x="166" y="251"/>
                  </a:lnTo>
                  <a:lnTo>
                    <a:pt x="181" y="223"/>
                  </a:lnTo>
                  <a:lnTo>
                    <a:pt x="193" y="195"/>
                  </a:lnTo>
                  <a:lnTo>
                    <a:pt x="202" y="169"/>
                  </a:lnTo>
                  <a:lnTo>
                    <a:pt x="210" y="144"/>
                  </a:lnTo>
                  <a:lnTo>
                    <a:pt x="216" y="121"/>
                  </a:lnTo>
                  <a:lnTo>
                    <a:pt x="219" y="102"/>
                  </a:lnTo>
                  <a:lnTo>
                    <a:pt x="223" y="85"/>
                  </a:lnTo>
                  <a:lnTo>
                    <a:pt x="224" y="71"/>
                  </a:lnTo>
                  <a:lnTo>
                    <a:pt x="60" y="71"/>
                  </a:lnTo>
                  <a:lnTo>
                    <a:pt x="60" y="41"/>
                  </a:lnTo>
                  <a:lnTo>
                    <a:pt x="196" y="41"/>
                  </a:lnTo>
                  <a:lnTo>
                    <a:pt x="706" y="41"/>
                  </a:lnTo>
                  <a:lnTo>
                    <a:pt x="841" y="41"/>
                  </a:lnTo>
                  <a:lnTo>
                    <a:pt x="841" y="71"/>
                  </a:lnTo>
                  <a:close/>
                  <a:moveTo>
                    <a:pt x="750" y="281"/>
                  </a:moveTo>
                  <a:lnTo>
                    <a:pt x="761" y="297"/>
                  </a:lnTo>
                  <a:lnTo>
                    <a:pt x="774" y="311"/>
                  </a:lnTo>
                  <a:lnTo>
                    <a:pt x="125" y="311"/>
                  </a:lnTo>
                  <a:lnTo>
                    <a:pt x="137" y="296"/>
                  </a:lnTo>
                  <a:lnTo>
                    <a:pt x="148" y="281"/>
                  </a:lnTo>
                  <a:lnTo>
                    <a:pt x="750" y="281"/>
                  </a:lnTo>
                  <a:close/>
                  <a:moveTo>
                    <a:pt x="0" y="0"/>
                  </a:moveTo>
                  <a:lnTo>
                    <a:pt x="0" y="116"/>
                  </a:lnTo>
                  <a:lnTo>
                    <a:pt x="1" y="123"/>
                  </a:lnTo>
                  <a:lnTo>
                    <a:pt x="2" y="131"/>
                  </a:lnTo>
                  <a:lnTo>
                    <a:pt x="3" y="137"/>
                  </a:lnTo>
                  <a:lnTo>
                    <a:pt x="6" y="145"/>
                  </a:lnTo>
                  <a:lnTo>
                    <a:pt x="9" y="151"/>
                  </a:lnTo>
                  <a:lnTo>
                    <a:pt x="14" y="157"/>
                  </a:lnTo>
                  <a:lnTo>
                    <a:pt x="18" y="163"/>
                  </a:lnTo>
                  <a:lnTo>
                    <a:pt x="22" y="168"/>
                  </a:lnTo>
                  <a:lnTo>
                    <a:pt x="28" y="174"/>
                  </a:lnTo>
                  <a:lnTo>
                    <a:pt x="34" y="178"/>
                  </a:lnTo>
                  <a:lnTo>
                    <a:pt x="39" y="182"/>
                  </a:lnTo>
                  <a:lnTo>
                    <a:pt x="47" y="185"/>
                  </a:lnTo>
                  <a:lnTo>
                    <a:pt x="53" y="187"/>
                  </a:lnTo>
                  <a:lnTo>
                    <a:pt x="61" y="190"/>
                  </a:lnTo>
                  <a:lnTo>
                    <a:pt x="67" y="191"/>
                  </a:lnTo>
                  <a:lnTo>
                    <a:pt x="75" y="191"/>
                  </a:lnTo>
                  <a:lnTo>
                    <a:pt x="162" y="191"/>
                  </a:lnTo>
                  <a:lnTo>
                    <a:pt x="155" y="207"/>
                  </a:lnTo>
                  <a:lnTo>
                    <a:pt x="148" y="222"/>
                  </a:lnTo>
                  <a:lnTo>
                    <a:pt x="139" y="238"/>
                  </a:lnTo>
                  <a:lnTo>
                    <a:pt x="129" y="254"/>
                  </a:lnTo>
                  <a:lnTo>
                    <a:pt x="119" y="270"/>
                  </a:lnTo>
                  <a:lnTo>
                    <a:pt x="107" y="285"/>
                  </a:lnTo>
                  <a:lnTo>
                    <a:pt x="94" y="301"/>
                  </a:lnTo>
                  <a:lnTo>
                    <a:pt x="80" y="315"/>
                  </a:lnTo>
                  <a:lnTo>
                    <a:pt x="54" y="341"/>
                  </a:lnTo>
                  <a:lnTo>
                    <a:pt x="852" y="341"/>
                  </a:lnTo>
                  <a:lnTo>
                    <a:pt x="821" y="315"/>
                  </a:lnTo>
                  <a:lnTo>
                    <a:pt x="805" y="300"/>
                  </a:lnTo>
                  <a:lnTo>
                    <a:pt x="791" y="285"/>
                  </a:lnTo>
                  <a:lnTo>
                    <a:pt x="778" y="269"/>
                  </a:lnTo>
                  <a:lnTo>
                    <a:pt x="766" y="252"/>
                  </a:lnTo>
                  <a:lnTo>
                    <a:pt x="766" y="251"/>
                  </a:lnTo>
                  <a:lnTo>
                    <a:pt x="766" y="251"/>
                  </a:lnTo>
                  <a:lnTo>
                    <a:pt x="758" y="236"/>
                  </a:lnTo>
                  <a:lnTo>
                    <a:pt x="749" y="221"/>
                  </a:lnTo>
                  <a:lnTo>
                    <a:pt x="743" y="206"/>
                  </a:lnTo>
                  <a:lnTo>
                    <a:pt x="736" y="191"/>
                  </a:lnTo>
                  <a:lnTo>
                    <a:pt x="827" y="191"/>
                  </a:lnTo>
                  <a:lnTo>
                    <a:pt x="835" y="191"/>
                  </a:lnTo>
                  <a:lnTo>
                    <a:pt x="842" y="189"/>
                  </a:lnTo>
                  <a:lnTo>
                    <a:pt x="849" y="186"/>
                  </a:lnTo>
                  <a:lnTo>
                    <a:pt x="856" y="184"/>
                  </a:lnTo>
                  <a:lnTo>
                    <a:pt x="863" y="181"/>
                  </a:lnTo>
                  <a:lnTo>
                    <a:pt x="868" y="177"/>
                  </a:lnTo>
                  <a:lnTo>
                    <a:pt x="874" y="172"/>
                  </a:lnTo>
                  <a:lnTo>
                    <a:pt x="880" y="167"/>
                  </a:lnTo>
                  <a:lnTo>
                    <a:pt x="884" y="162"/>
                  </a:lnTo>
                  <a:lnTo>
                    <a:pt x="888" y="156"/>
                  </a:lnTo>
                  <a:lnTo>
                    <a:pt x="893" y="150"/>
                  </a:lnTo>
                  <a:lnTo>
                    <a:pt x="896" y="144"/>
                  </a:lnTo>
                  <a:lnTo>
                    <a:pt x="898" y="137"/>
                  </a:lnTo>
                  <a:lnTo>
                    <a:pt x="900" y="131"/>
                  </a:lnTo>
                  <a:lnTo>
                    <a:pt x="901" y="123"/>
                  </a:lnTo>
                  <a:lnTo>
                    <a:pt x="901" y="116"/>
                  </a:lnTo>
                  <a:lnTo>
                    <a:pt x="90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4217">
              <a:extLst>
                <a:ext uri="{FF2B5EF4-FFF2-40B4-BE49-F238E27FC236}">
                  <a16:creationId xmlns="" xmlns:a16="http://schemas.microsoft.com/office/drawing/2014/main" id="{845689AC-68C4-44E0-957D-38EBA7783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0213" y="3671888"/>
              <a:ext cx="19050" cy="30163"/>
            </a:xfrm>
            <a:custGeom>
              <a:avLst/>
              <a:gdLst>
                <a:gd name="T0" fmla="*/ 60 w 60"/>
                <a:gd name="T1" fmla="*/ 96 h 96"/>
                <a:gd name="T2" fmla="*/ 60 w 60"/>
                <a:gd name="T3" fmla="*/ 0 h 96"/>
                <a:gd name="T4" fmla="*/ 0 w 60"/>
                <a:gd name="T5" fmla="*/ 0 h 96"/>
                <a:gd name="T6" fmla="*/ 0 w 60"/>
                <a:gd name="T7" fmla="*/ 96 h 96"/>
                <a:gd name="T8" fmla="*/ 15 w 60"/>
                <a:gd name="T9" fmla="*/ 93 h 96"/>
                <a:gd name="T10" fmla="*/ 30 w 60"/>
                <a:gd name="T11" fmla="*/ 92 h 96"/>
                <a:gd name="T12" fmla="*/ 45 w 60"/>
                <a:gd name="T13" fmla="*/ 93 h 96"/>
                <a:gd name="T14" fmla="*/ 60 w 60"/>
                <a:gd name="T1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96">
                  <a:moveTo>
                    <a:pt x="60" y="96"/>
                  </a:moveTo>
                  <a:lnTo>
                    <a:pt x="60" y="0"/>
                  </a:lnTo>
                  <a:lnTo>
                    <a:pt x="0" y="0"/>
                  </a:lnTo>
                  <a:lnTo>
                    <a:pt x="0" y="96"/>
                  </a:lnTo>
                  <a:lnTo>
                    <a:pt x="15" y="93"/>
                  </a:lnTo>
                  <a:lnTo>
                    <a:pt x="30" y="92"/>
                  </a:lnTo>
                  <a:lnTo>
                    <a:pt x="45" y="93"/>
                  </a:lnTo>
                  <a:lnTo>
                    <a:pt x="60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4218">
              <a:extLst>
                <a:ext uri="{FF2B5EF4-FFF2-40B4-BE49-F238E27FC236}">
                  <a16:creationId xmlns="" xmlns:a16="http://schemas.microsoft.com/office/drawing/2014/main" id="{BDFAD9B8-9894-40AF-821F-B0D1FEA891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18788" y="3671888"/>
              <a:ext cx="104775" cy="144463"/>
            </a:xfrm>
            <a:custGeom>
              <a:avLst/>
              <a:gdLst>
                <a:gd name="T0" fmla="*/ 120 w 330"/>
                <a:gd name="T1" fmla="*/ 90 h 452"/>
                <a:gd name="T2" fmla="*/ 240 w 330"/>
                <a:gd name="T3" fmla="*/ 90 h 452"/>
                <a:gd name="T4" fmla="*/ 240 w 330"/>
                <a:gd name="T5" fmla="*/ 211 h 452"/>
                <a:gd name="T6" fmla="*/ 120 w 330"/>
                <a:gd name="T7" fmla="*/ 211 h 452"/>
                <a:gd name="T8" fmla="*/ 120 w 330"/>
                <a:gd name="T9" fmla="*/ 90 h 452"/>
                <a:gd name="T10" fmla="*/ 74 w 330"/>
                <a:gd name="T11" fmla="*/ 226 h 452"/>
                <a:gd name="T12" fmla="*/ 73 w 330"/>
                <a:gd name="T13" fmla="*/ 236 h 452"/>
                <a:gd name="T14" fmla="*/ 72 w 330"/>
                <a:gd name="T15" fmla="*/ 245 h 452"/>
                <a:gd name="T16" fmla="*/ 71 w 330"/>
                <a:gd name="T17" fmla="*/ 254 h 452"/>
                <a:gd name="T18" fmla="*/ 69 w 330"/>
                <a:gd name="T19" fmla="*/ 264 h 452"/>
                <a:gd name="T20" fmla="*/ 65 w 330"/>
                <a:gd name="T21" fmla="*/ 272 h 452"/>
                <a:gd name="T22" fmla="*/ 62 w 330"/>
                <a:gd name="T23" fmla="*/ 281 h 452"/>
                <a:gd name="T24" fmla="*/ 58 w 330"/>
                <a:gd name="T25" fmla="*/ 289 h 452"/>
                <a:gd name="T26" fmla="*/ 53 w 330"/>
                <a:gd name="T27" fmla="*/ 297 h 452"/>
                <a:gd name="T28" fmla="*/ 48 w 330"/>
                <a:gd name="T29" fmla="*/ 305 h 452"/>
                <a:gd name="T30" fmla="*/ 42 w 330"/>
                <a:gd name="T31" fmla="*/ 311 h 452"/>
                <a:gd name="T32" fmla="*/ 36 w 330"/>
                <a:gd name="T33" fmla="*/ 319 h 452"/>
                <a:gd name="T34" fmla="*/ 30 w 330"/>
                <a:gd name="T35" fmla="*/ 325 h 452"/>
                <a:gd name="T36" fmla="*/ 22 w 330"/>
                <a:gd name="T37" fmla="*/ 330 h 452"/>
                <a:gd name="T38" fmla="*/ 15 w 330"/>
                <a:gd name="T39" fmla="*/ 336 h 452"/>
                <a:gd name="T40" fmla="*/ 7 w 330"/>
                <a:gd name="T41" fmla="*/ 341 h 452"/>
                <a:gd name="T42" fmla="*/ 0 w 330"/>
                <a:gd name="T43" fmla="*/ 345 h 452"/>
                <a:gd name="T44" fmla="*/ 0 w 330"/>
                <a:gd name="T45" fmla="*/ 452 h 452"/>
                <a:gd name="T46" fmla="*/ 330 w 330"/>
                <a:gd name="T47" fmla="*/ 452 h 452"/>
                <a:gd name="T48" fmla="*/ 330 w 330"/>
                <a:gd name="T49" fmla="*/ 135 h 452"/>
                <a:gd name="T50" fmla="*/ 330 w 330"/>
                <a:gd name="T51" fmla="*/ 121 h 452"/>
                <a:gd name="T52" fmla="*/ 328 w 330"/>
                <a:gd name="T53" fmla="*/ 107 h 452"/>
                <a:gd name="T54" fmla="*/ 325 w 330"/>
                <a:gd name="T55" fmla="*/ 95 h 452"/>
                <a:gd name="T56" fmla="*/ 322 w 330"/>
                <a:gd name="T57" fmla="*/ 82 h 452"/>
                <a:gd name="T58" fmla="*/ 316 w 330"/>
                <a:gd name="T59" fmla="*/ 70 h 452"/>
                <a:gd name="T60" fmla="*/ 311 w 330"/>
                <a:gd name="T61" fmla="*/ 58 h 452"/>
                <a:gd name="T62" fmla="*/ 304 w 330"/>
                <a:gd name="T63" fmla="*/ 48 h 452"/>
                <a:gd name="T64" fmla="*/ 297 w 330"/>
                <a:gd name="T65" fmla="*/ 39 h 452"/>
                <a:gd name="T66" fmla="*/ 288 w 330"/>
                <a:gd name="T67" fmla="*/ 30 h 452"/>
                <a:gd name="T68" fmla="*/ 279 w 330"/>
                <a:gd name="T69" fmla="*/ 23 h 452"/>
                <a:gd name="T70" fmla="*/ 269 w 330"/>
                <a:gd name="T71" fmla="*/ 16 h 452"/>
                <a:gd name="T72" fmla="*/ 258 w 330"/>
                <a:gd name="T73" fmla="*/ 11 h 452"/>
                <a:gd name="T74" fmla="*/ 248 w 330"/>
                <a:gd name="T75" fmla="*/ 7 h 452"/>
                <a:gd name="T76" fmla="*/ 236 w 330"/>
                <a:gd name="T77" fmla="*/ 3 h 452"/>
                <a:gd name="T78" fmla="*/ 223 w 330"/>
                <a:gd name="T79" fmla="*/ 1 h 452"/>
                <a:gd name="T80" fmla="*/ 210 w 330"/>
                <a:gd name="T81" fmla="*/ 0 h 452"/>
                <a:gd name="T82" fmla="*/ 0 w 330"/>
                <a:gd name="T83" fmla="*/ 0 h 452"/>
                <a:gd name="T84" fmla="*/ 0 w 330"/>
                <a:gd name="T85" fmla="*/ 106 h 452"/>
                <a:gd name="T86" fmla="*/ 7 w 330"/>
                <a:gd name="T87" fmla="*/ 111 h 452"/>
                <a:gd name="T88" fmla="*/ 15 w 330"/>
                <a:gd name="T89" fmla="*/ 116 h 452"/>
                <a:gd name="T90" fmla="*/ 22 w 330"/>
                <a:gd name="T91" fmla="*/ 121 h 452"/>
                <a:gd name="T92" fmla="*/ 30 w 330"/>
                <a:gd name="T93" fmla="*/ 128 h 452"/>
                <a:gd name="T94" fmla="*/ 36 w 330"/>
                <a:gd name="T95" fmla="*/ 133 h 452"/>
                <a:gd name="T96" fmla="*/ 42 w 330"/>
                <a:gd name="T97" fmla="*/ 141 h 452"/>
                <a:gd name="T98" fmla="*/ 48 w 330"/>
                <a:gd name="T99" fmla="*/ 147 h 452"/>
                <a:gd name="T100" fmla="*/ 53 w 330"/>
                <a:gd name="T101" fmla="*/ 155 h 452"/>
                <a:gd name="T102" fmla="*/ 58 w 330"/>
                <a:gd name="T103" fmla="*/ 163 h 452"/>
                <a:gd name="T104" fmla="*/ 62 w 330"/>
                <a:gd name="T105" fmla="*/ 171 h 452"/>
                <a:gd name="T106" fmla="*/ 65 w 330"/>
                <a:gd name="T107" fmla="*/ 179 h 452"/>
                <a:gd name="T108" fmla="*/ 69 w 330"/>
                <a:gd name="T109" fmla="*/ 189 h 452"/>
                <a:gd name="T110" fmla="*/ 71 w 330"/>
                <a:gd name="T111" fmla="*/ 197 h 452"/>
                <a:gd name="T112" fmla="*/ 72 w 330"/>
                <a:gd name="T113" fmla="*/ 207 h 452"/>
                <a:gd name="T114" fmla="*/ 73 w 330"/>
                <a:gd name="T115" fmla="*/ 217 h 452"/>
                <a:gd name="T116" fmla="*/ 74 w 330"/>
                <a:gd name="T117" fmla="*/ 226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452">
                  <a:moveTo>
                    <a:pt x="120" y="90"/>
                  </a:moveTo>
                  <a:lnTo>
                    <a:pt x="240" y="90"/>
                  </a:lnTo>
                  <a:lnTo>
                    <a:pt x="240" y="211"/>
                  </a:lnTo>
                  <a:lnTo>
                    <a:pt x="120" y="211"/>
                  </a:lnTo>
                  <a:lnTo>
                    <a:pt x="120" y="90"/>
                  </a:lnTo>
                  <a:close/>
                  <a:moveTo>
                    <a:pt x="74" y="226"/>
                  </a:moveTo>
                  <a:lnTo>
                    <a:pt x="73" y="236"/>
                  </a:lnTo>
                  <a:lnTo>
                    <a:pt x="72" y="245"/>
                  </a:lnTo>
                  <a:lnTo>
                    <a:pt x="71" y="254"/>
                  </a:lnTo>
                  <a:lnTo>
                    <a:pt x="69" y="264"/>
                  </a:lnTo>
                  <a:lnTo>
                    <a:pt x="65" y="272"/>
                  </a:lnTo>
                  <a:lnTo>
                    <a:pt x="62" y="281"/>
                  </a:lnTo>
                  <a:lnTo>
                    <a:pt x="58" y="289"/>
                  </a:lnTo>
                  <a:lnTo>
                    <a:pt x="53" y="297"/>
                  </a:lnTo>
                  <a:lnTo>
                    <a:pt x="48" y="305"/>
                  </a:lnTo>
                  <a:lnTo>
                    <a:pt x="42" y="311"/>
                  </a:lnTo>
                  <a:lnTo>
                    <a:pt x="36" y="319"/>
                  </a:lnTo>
                  <a:lnTo>
                    <a:pt x="30" y="325"/>
                  </a:lnTo>
                  <a:lnTo>
                    <a:pt x="22" y="330"/>
                  </a:lnTo>
                  <a:lnTo>
                    <a:pt x="15" y="336"/>
                  </a:lnTo>
                  <a:lnTo>
                    <a:pt x="7" y="341"/>
                  </a:lnTo>
                  <a:lnTo>
                    <a:pt x="0" y="345"/>
                  </a:lnTo>
                  <a:lnTo>
                    <a:pt x="0" y="452"/>
                  </a:lnTo>
                  <a:lnTo>
                    <a:pt x="330" y="452"/>
                  </a:lnTo>
                  <a:lnTo>
                    <a:pt x="330" y="135"/>
                  </a:lnTo>
                  <a:lnTo>
                    <a:pt x="330" y="121"/>
                  </a:lnTo>
                  <a:lnTo>
                    <a:pt x="328" y="107"/>
                  </a:lnTo>
                  <a:lnTo>
                    <a:pt x="325" y="95"/>
                  </a:lnTo>
                  <a:lnTo>
                    <a:pt x="322" y="82"/>
                  </a:lnTo>
                  <a:lnTo>
                    <a:pt x="316" y="70"/>
                  </a:lnTo>
                  <a:lnTo>
                    <a:pt x="311" y="58"/>
                  </a:lnTo>
                  <a:lnTo>
                    <a:pt x="304" y="48"/>
                  </a:lnTo>
                  <a:lnTo>
                    <a:pt x="297" y="39"/>
                  </a:lnTo>
                  <a:lnTo>
                    <a:pt x="288" y="30"/>
                  </a:lnTo>
                  <a:lnTo>
                    <a:pt x="279" y="23"/>
                  </a:lnTo>
                  <a:lnTo>
                    <a:pt x="269" y="16"/>
                  </a:lnTo>
                  <a:lnTo>
                    <a:pt x="258" y="11"/>
                  </a:lnTo>
                  <a:lnTo>
                    <a:pt x="248" y="7"/>
                  </a:lnTo>
                  <a:lnTo>
                    <a:pt x="236" y="3"/>
                  </a:lnTo>
                  <a:lnTo>
                    <a:pt x="223" y="1"/>
                  </a:lnTo>
                  <a:lnTo>
                    <a:pt x="210" y="0"/>
                  </a:lnTo>
                  <a:lnTo>
                    <a:pt x="0" y="0"/>
                  </a:lnTo>
                  <a:lnTo>
                    <a:pt x="0" y="106"/>
                  </a:lnTo>
                  <a:lnTo>
                    <a:pt x="7" y="111"/>
                  </a:lnTo>
                  <a:lnTo>
                    <a:pt x="15" y="116"/>
                  </a:lnTo>
                  <a:lnTo>
                    <a:pt x="22" y="121"/>
                  </a:lnTo>
                  <a:lnTo>
                    <a:pt x="30" y="128"/>
                  </a:lnTo>
                  <a:lnTo>
                    <a:pt x="36" y="133"/>
                  </a:lnTo>
                  <a:lnTo>
                    <a:pt x="42" y="141"/>
                  </a:lnTo>
                  <a:lnTo>
                    <a:pt x="48" y="147"/>
                  </a:lnTo>
                  <a:lnTo>
                    <a:pt x="53" y="155"/>
                  </a:lnTo>
                  <a:lnTo>
                    <a:pt x="58" y="163"/>
                  </a:lnTo>
                  <a:lnTo>
                    <a:pt x="62" y="171"/>
                  </a:lnTo>
                  <a:lnTo>
                    <a:pt x="65" y="179"/>
                  </a:lnTo>
                  <a:lnTo>
                    <a:pt x="69" y="189"/>
                  </a:lnTo>
                  <a:lnTo>
                    <a:pt x="71" y="197"/>
                  </a:lnTo>
                  <a:lnTo>
                    <a:pt x="72" y="207"/>
                  </a:lnTo>
                  <a:lnTo>
                    <a:pt x="73" y="217"/>
                  </a:lnTo>
                  <a:lnTo>
                    <a:pt x="74" y="2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4219">
              <a:extLst>
                <a:ext uri="{FF2B5EF4-FFF2-40B4-BE49-F238E27FC236}">
                  <a16:creationId xmlns="" xmlns:a16="http://schemas.microsoft.com/office/drawing/2014/main" id="{79AE9C69-0AF8-4960-8C6E-B05A3B8AC5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74325" y="3671888"/>
              <a:ext cx="106363" cy="144463"/>
            </a:xfrm>
            <a:custGeom>
              <a:avLst/>
              <a:gdLst>
                <a:gd name="T0" fmla="*/ 144 w 331"/>
                <a:gd name="T1" fmla="*/ 375 h 452"/>
                <a:gd name="T2" fmla="*/ 134 w 331"/>
                <a:gd name="T3" fmla="*/ 371 h 452"/>
                <a:gd name="T4" fmla="*/ 125 w 331"/>
                <a:gd name="T5" fmla="*/ 363 h 452"/>
                <a:gd name="T6" fmla="*/ 121 w 331"/>
                <a:gd name="T7" fmla="*/ 352 h 452"/>
                <a:gd name="T8" fmla="*/ 121 w 331"/>
                <a:gd name="T9" fmla="*/ 340 h 452"/>
                <a:gd name="T10" fmla="*/ 125 w 331"/>
                <a:gd name="T11" fmla="*/ 329 h 452"/>
                <a:gd name="T12" fmla="*/ 134 w 331"/>
                <a:gd name="T13" fmla="*/ 321 h 452"/>
                <a:gd name="T14" fmla="*/ 144 w 331"/>
                <a:gd name="T15" fmla="*/ 316 h 452"/>
                <a:gd name="T16" fmla="*/ 156 w 331"/>
                <a:gd name="T17" fmla="*/ 316 h 452"/>
                <a:gd name="T18" fmla="*/ 167 w 331"/>
                <a:gd name="T19" fmla="*/ 321 h 452"/>
                <a:gd name="T20" fmla="*/ 176 w 331"/>
                <a:gd name="T21" fmla="*/ 329 h 452"/>
                <a:gd name="T22" fmla="*/ 180 w 331"/>
                <a:gd name="T23" fmla="*/ 340 h 452"/>
                <a:gd name="T24" fmla="*/ 180 w 331"/>
                <a:gd name="T25" fmla="*/ 352 h 452"/>
                <a:gd name="T26" fmla="*/ 176 w 331"/>
                <a:gd name="T27" fmla="*/ 363 h 452"/>
                <a:gd name="T28" fmla="*/ 167 w 331"/>
                <a:gd name="T29" fmla="*/ 371 h 452"/>
                <a:gd name="T30" fmla="*/ 156 w 331"/>
                <a:gd name="T31" fmla="*/ 375 h 452"/>
                <a:gd name="T32" fmla="*/ 331 w 331"/>
                <a:gd name="T33" fmla="*/ 345 h 452"/>
                <a:gd name="T34" fmla="*/ 315 w 331"/>
                <a:gd name="T35" fmla="*/ 336 h 452"/>
                <a:gd name="T36" fmla="*/ 301 w 331"/>
                <a:gd name="T37" fmla="*/ 325 h 452"/>
                <a:gd name="T38" fmla="*/ 288 w 331"/>
                <a:gd name="T39" fmla="*/ 311 h 452"/>
                <a:gd name="T40" fmla="*/ 277 w 331"/>
                <a:gd name="T41" fmla="*/ 297 h 452"/>
                <a:gd name="T42" fmla="*/ 269 w 331"/>
                <a:gd name="T43" fmla="*/ 281 h 452"/>
                <a:gd name="T44" fmla="*/ 262 w 331"/>
                <a:gd name="T45" fmla="*/ 264 h 452"/>
                <a:gd name="T46" fmla="*/ 258 w 331"/>
                <a:gd name="T47" fmla="*/ 245 h 452"/>
                <a:gd name="T48" fmla="*/ 257 w 331"/>
                <a:gd name="T49" fmla="*/ 226 h 452"/>
                <a:gd name="T50" fmla="*/ 258 w 331"/>
                <a:gd name="T51" fmla="*/ 207 h 452"/>
                <a:gd name="T52" fmla="*/ 262 w 331"/>
                <a:gd name="T53" fmla="*/ 189 h 452"/>
                <a:gd name="T54" fmla="*/ 269 w 331"/>
                <a:gd name="T55" fmla="*/ 171 h 452"/>
                <a:gd name="T56" fmla="*/ 277 w 331"/>
                <a:gd name="T57" fmla="*/ 155 h 452"/>
                <a:gd name="T58" fmla="*/ 288 w 331"/>
                <a:gd name="T59" fmla="*/ 141 h 452"/>
                <a:gd name="T60" fmla="*/ 301 w 331"/>
                <a:gd name="T61" fmla="*/ 128 h 452"/>
                <a:gd name="T62" fmla="*/ 315 w 331"/>
                <a:gd name="T63" fmla="*/ 116 h 452"/>
                <a:gd name="T64" fmla="*/ 331 w 331"/>
                <a:gd name="T65" fmla="*/ 106 h 452"/>
                <a:gd name="T66" fmla="*/ 135 w 331"/>
                <a:gd name="T67" fmla="*/ 0 h 452"/>
                <a:gd name="T68" fmla="*/ 108 w 331"/>
                <a:gd name="T69" fmla="*/ 3 h 452"/>
                <a:gd name="T70" fmla="*/ 82 w 331"/>
                <a:gd name="T71" fmla="*/ 11 h 452"/>
                <a:gd name="T72" fmla="*/ 60 w 331"/>
                <a:gd name="T73" fmla="*/ 24 h 452"/>
                <a:gd name="T74" fmla="*/ 39 w 331"/>
                <a:gd name="T75" fmla="*/ 40 h 452"/>
                <a:gd name="T76" fmla="*/ 23 w 331"/>
                <a:gd name="T77" fmla="*/ 60 h 452"/>
                <a:gd name="T78" fmla="*/ 10 w 331"/>
                <a:gd name="T79" fmla="*/ 83 h 452"/>
                <a:gd name="T80" fmla="*/ 3 w 331"/>
                <a:gd name="T81" fmla="*/ 108 h 452"/>
                <a:gd name="T82" fmla="*/ 0 w 331"/>
                <a:gd name="T83" fmla="*/ 135 h 452"/>
                <a:gd name="T84" fmla="*/ 331 w 331"/>
                <a:gd name="T85" fmla="*/ 45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1" h="452">
                  <a:moveTo>
                    <a:pt x="150" y="376"/>
                  </a:moveTo>
                  <a:lnTo>
                    <a:pt x="144" y="375"/>
                  </a:lnTo>
                  <a:lnTo>
                    <a:pt x="139" y="374"/>
                  </a:lnTo>
                  <a:lnTo>
                    <a:pt x="134" y="371"/>
                  </a:lnTo>
                  <a:lnTo>
                    <a:pt x="129" y="368"/>
                  </a:lnTo>
                  <a:lnTo>
                    <a:pt x="125" y="363"/>
                  </a:lnTo>
                  <a:lnTo>
                    <a:pt x="123" y="358"/>
                  </a:lnTo>
                  <a:lnTo>
                    <a:pt x="121" y="352"/>
                  </a:lnTo>
                  <a:lnTo>
                    <a:pt x="120" y="346"/>
                  </a:lnTo>
                  <a:lnTo>
                    <a:pt x="121" y="340"/>
                  </a:lnTo>
                  <a:lnTo>
                    <a:pt x="123" y="335"/>
                  </a:lnTo>
                  <a:lnTo>
                    <a:pt x="125" y="329"/>
                  </a:lnTo>
                  <a:lnTo>
                    <a:pt x="129" y="325"/>
                  </a:lnTo>
                  <a:lnTo>
                    <a:pt x="134" y="321"/>
                  </a:lnTo>
                  <a:lnTo>
                    <a:pt x="139" y="319"/>
                  </a:lnTo>
                  <a:lnTo>
                    <a:pt x="144" y="316"/>
                  </a:lnTo>
                  <a:lnTo>
                    <a:pt x="150" y="316"/>
                  </a:lnTo>
                  <a:lnTo>
                    <a:pt x="156" y="316"/>
                  </a:lnTo>
                  <a:lnTo>
                    <a:pt x="162" y="319"/>
                  </a:lnTo>
                  <a:lnTo>
                    <a:pt x="167" y="321"/>
                  </a:lnTo>
                  <a:lnTo>
                    <a:pt x="171" y="325"/>
                  </a:lnTo>
                  <a:lnTo>
                    <a:pt x="176" y="329"/>
                  </a:lnTo>
                  <a:lnTo>
                    <a:pt x="178" y="335"/>
                  </a:lnTo>
                  <a:lnTo>
                    <a:pt x="180" y="340"/>
                  </a:lnTo>
                  <a:lnTo>
                    <a:pt x="180" y="346"/>
                  </a:lnTo>
                  <a:lnTo>
                    <a:pt x="180" y="352"/>
                  </a:lnTo>
                  <a:lnTo>
                    <a:pt x="178" y="358"/>
                  </a:lnTo>
                  <a:lnTo>
                    <a:pt x="176" y="363"/>
                  </a:lnTo>
                  <a:lnTo>
                    <a:pt x="171" y="368"/>
                  </a:lnTo>
                  <a:lnTo>
                    <a:pt x="167" y="371"/>
                  </a:lnTo>
                  <a:lnTo>
                    <a:pt x="162" y="374"/>
                  </a:lnTo>
                  <a:lnTo>
                    <a:pt x="156" y="375"/>
                  </a:lnTo>
                  <a:lnTo>
                    <a:pt x="150" y="376"/>
                  </a:lnTo>
                  <a:close/>
                  <a:moveTo>
                    <a:pt x="331" y="345"/>
                  </a:moveTo>
                  <a:lnTo>
                    <a:pt x="322" y="341"/>
                  </a:lnTo>
                  <a:lnTo>
                    <a:pt x="315" y="336"/>
                  </a:lnTo>
                  <a:lnTo>
                    <a:pt x="307" y="330"/>
                  </a:lnTo>
                  <a:lnTo>
                    <a:pt x="301" y="325"/>
                  </a:lnTo>
                  <a:lnTo>
                    <a:pt x="294" y="319"/>
                  </a:lnTo>
                  <a:lnTo>
                    <a:pt x="288" y="311"/>
                  </a:lnTo>
                  <a:lnTo>
                    <a:pt x="283" y="305"/>
                  </a:lnTo>
                  <a:lnTo>
                    <a:pt x="277" y="297"/>
                  </a:lnTo>
                  <a:lnTo>
                    <a:pt x="273" y="289"/>
                  </a:lnTo>
                  <a:lnTo>
                    <a:pt x="269" y="281"/>
                  </a:lnTo>
                  <a:lnTo>
                    <a:pt x="266" y="272"/>
                  </a:lnTo>
                  <a:lnTo>
                    <a:pt x="262" y="264"/>
                  </a:lnTo>
                  <a:lnTo>
                    <a:pt x="260" y="254"/>
                  </a:lnTo>
                  <a:lnTo>
                    <a:pt x="258" y="245"/>
                  </a:lnTo>
                  <a:lnTo>
                    <a:pt x="257" y="236"/>
                  </a:lnTo>
                  <a:lnTo>
                    <a:pt x="257" y="226"/>
                  </a:lnTo>
                  <a:lnTo>
                    <a:pt x="257" y="217"/>
                  </a:lnTo>
                  <a:lnTo>
                    <a:pt x="258" y="207"/>
                  </a:lnTo>
                  <a:lnTo>
                    <a:pt x="260" y="197"/>
                  </a:lnTo>
                  <a:lnTo>
                    <a:pt x="262" y="189"/>
                  </a:lnTo>
                  <a:lnTo>
                    <a:pt x="266" y="179"/>
                  </a:lnTo>
                  <a:lnTo>
                    <a:pt x="269" y="171"/>
                  </a:lnTo>
                  <a:lnTo>
                    <a:pt x="273" y="163"/>
                  </a:lnTo>
                  <a:lnTo>
                    <a:pt x="277" y="155"/>
                  </a:lnTo>
                  <a:lnTo>
                    <a:pt x="283" y="147"/>
                  </a:lnTo>
                  <a:lnTo>
                    <a:pt x="288" y="141"/>
                  </a:lnTo>
                  <a:lnTo>
                    <a:pt x="294" y="133"/>
                  </a:lnTo>
                  <a:lnTo>
                    <a:pt x="301" y="128"/>
                  </a:lnTo>
                  <a:lnTo>
                    <a:pt x="307" y="121"/>
                  </a:lnTo>
                  <a:lnTo>
                    <a:pt x="315" y="116"/>
                  </a:lnTo>
                  <a:lnTo>
                    <a:pt x="322" y="111"/>
                  </a:lnTo>
                  <a:lnTo>
                    <a:pt x="331" y="106"/>
                  </a:lnTo>
                  <a:lnTo>
                    <a:pt x="331" y="0"/>
                  </a:lnTo>
                  <a:lnTo>
                    <a:pt x="135" y="0"/>
                  </a:lnTo>
                  <a:lnTo>
                    <a:pt x="122" y="1"/>
                  </a:lnTo>
                  <a:lnTo>
                    <a:pt x="108" y="3"/>
                  </a:lnTo>
                  <a:lnTo>
                    <a:pt x="95" y="7"/>
                  </a:lnTo>
                  <a:lnTo>
                    <a:pt x="82" y="11"/>
                  </a:lnTo>
                  <a:lnTo>
                    <a:pt x="70" y="17"/>
                  </a:lnTo>
                  <a:lnTo>
                    <a:pt x="60" y="24"/>
                  </a:lnTo>
                  <a:lnTo>
                    <a:pt x="49" y="31"/>
                  </a:lnTo>
                  <a:lnTo>
                    <a:pt x="39" y="40"/>
                  </a:lnTo>
                  <a:lnTo>
                    <a:pt x="31" y="50"/>
                  </a:lnTo>
                  <a:lnTo>
                    <a:pt x="23" y="60"/>
                  </a:lnTo>
                  <a:lnTo>
                    <a:pt x="17" y="71"/>
                  </a:lnTo>
                  <a:lnTo>
                    <a:pt x="10" y="83"/>
                  </a:lnTo>
                  <a:lnTo>
                    <a:pt x="6" y="96"/>
                  </a:lnTo>
                  <a:lnTo>
                    <a:pt x="3" y="108"/>
                  </a:lnTo>
                  <a:lnTo>
                    <a:pt x="1" y="122"/>
                  </a:lnTo>
                  <a:lnTo>
                    <a:pt x="0" y="135"/>
                  </a:lnTo>
                  <a:lnTo>
                    <a:pt x="0" y="452"/>
                  </a:lnTo>
                  <a:lnTo>
                    <a:pt x="331" y="452"/>
                  </a:lnTo>
                  <a:lnTo>
                    <a:pt x="331" y="3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0" name="Group 299">
            <a:extLst>
              <a:ext uri="{FF2B5EF4-FFF2-40B4-BE49-F238E27FC236}">
                <a16:creationId xmlns="" xmlns:a16="http://schemas.microsoft.com/office/drawing/2014/main" id="{28BC0B62-AE75-4C6C-B61F-3A965624EB40}"/>
              </a:ext>
            </a:extLst>
          </p:cNvPr>
          <p:cNvGrpSpPr/>
          <p:nvPr/>
        </p:nvGrpSpPr>
        <p:grpSpPr>
          <a:xfrm>
            <a:off x="3848557" y="4796706"/>
            <a:ext cx="192087" cy="287337"/>
            <a:chOff x="3246438" y="1938338"/>
            <a:chExt cx="192087" cy="287337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301" name="Freeform 1618">
              <a:extLst>
                <a:ext uri="{FF2B5EF4-FFF2-40B4-BE49-F238E27FC236}">
                  <a16:creationId xmlns="" xmlns:a16="http://schemas.microsoft.com/office/drawing/2014/main" id="{F35D7EEF-D207-456B-908A-8A11A959CF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5963" y="2024063"/>
              <a:ext cx="104775" cy="163513"/>
            </a:xfrm>
            <a:custGeom>
              <a:avLst/>
              <a:gdLst>
                <a:gd name="T0" fmla="*/ 152 w 332"/>
                <a:gd name="T1" fmla="*/ 111 h 513"/>
                <a:gd name="T2" fmla="*/ 158 w 332"/>
                <a:gd name="T3" fmla="*/ 93 h 513"/>
                <a:gd name="T4" fmla="*/ 177 w 332"/>
                <a:gd name="T5" fmla="*/ 95 h 513"/>
                <a:gd name="T6" fmla="*/ 179 w 332"/>
                <a:gd name="T7" fmla="*/ 114 h 513"/>
                <a:gd name="T8" fmla="*/ 163 w 332"/>
                <a:gd name="T9" fmla="*/ 210 h 513"/>
                <a:gd name="T10" fmla="*/ 151 w 332"/>
                <a:gd name="T11" fmla="*/ 196 h 513"/>
                <a:gd name="T12" fmla="*/ 163 w 332"/>
                <a:gd name="T13" fmla="*/ 181 h 513"/>
                <a:gd name="T14" fmla="*/ 180 w 332"/>
                <a:gd name="T15" fmla="*/ 190 h 513"/>
                <a:gd name="T16" fmla="*/ 174 w 332"/>
                <a:gd name="T17" fmla="*/ 208 h 513"/>
                <a:gd name="T18" fmla="*/ 160 w 332"/>
                <a:gd name="T19" fmla="*/ 300 h 513"/>
                <a:gd name="T20" fmla="*/ 151 w 332"/>
                <a:gd name="T21" fmla="*/ 283 h 513"/>
                <a:gd name="T22" fmla="*/ 165 w 332"/>
                <a:gd name="T23" fmla="*/ 271 h 513"/>
                <a:gd name="T24" fmla="*/ 181 w 332"/>
                <a:gd name="T25" fmla="*/ 283 h 513"/>
                <a:gd name="T26" fmla="*/ 172 w 332"/>
                <a:gd name="T27" fmla="*/ 300 h 513"/>
                <a:gd name="T28" fmla="*/ 158 w 332"/>
                <a:gd name="T29" fmla="*/ 389 h 513"/>
                <a:gd name="T30" fmla="*/ 152 w 332"/>
                <a:gd name="T31" fmla="*/ 370 h 513"/>
                <a:gd name="T32" fmla="*/ 169 w 332"/>
                <a:gd name="T33" fmla="*/ 361 h 513"/>
                <a:gd name="T34" fmla="*/ 181 w 332"/>
                <a:gd name="T35" fmla="*/ 377 h 513"/>
                <a:gd name="T36" fmla="*/ 169 w 332"/>
                <a:gd name="T37" fmla="*/ 391 h 513"/>
                <a:gd name="T38" fmla="*/ 94 w 332"/>
                <a:gd name="T39" fmla="*/ 114 h 513"/>
                <a:gd name="T40" fmla="*/ 95 w 332"/>
                <a:gd name="T41" fmla="*/ 95 h 513"/>
                <a:gd name="T42" fmla="*/ 115 w 332"/>
                <a:gd name="T43" fmla="*/ 93 h 513"/>
                <a:gd name="T44" fmla="*/ 119 w 332"/>
                <a:gd name="T45" fmla="*/ 111 h 513"/>
                <a:gd name="T46" fmla="*/ 106 w 332"/>
                <a:gd name="T47" fmla="*/ 211 h 513"/>
                <a:gd name="T48" fmla="*/ 91 w 332"/>
                <a:gd name="T49" fmla="*/ 199 h 513"/>
                <a:gd name="T50" fmla="*/ 100 w 332"/>
                <a:gd name="T51" fmla="*/ 181 h 513"/>
                <a:gd name="T52" fmla="*/ 118 w 332"/>
                <a:gd name="T53" fmla="*/ 187 h 513"/>
                <a:gd name="T54" fmla="*/ 117 w 332"/>
                <a:gd name="T55" fmla="*/ 207 h 513"/>
                <a:gd name="T56" fmla="*/ 102 w 332"/>
                <a:gd name="T57" fmla="*/ 301 h 513"/>
                <a:gd name="T58" fmla="*/ 90 w 332"/>
                <a:gd name="T59" fmla="*/ 286 h 513"/>
                <a:gd name="T60" fmla="*/ 102 w 332"/>
                <a:gd name="T61" fmla="*/ 272 h 513"/>
                <a:gd name="T62" fmla="*/ 119 w 332"/>
                <a:gd name="T63" fmla="*/ 281 h 513"/>
                <a:gd name="T64" fmla="*/ 115 w 332"/>
                <a:gd name="T65" fmla="*/ 298 h 513"/>
                <a:gd name="T66" fmla="*/ 100 w 332"/>
                <a:gd name="T67" fmla="*/ 390 h 513"/>
                <a:gd name="T68" fmla="*/ 91 w 332"/>
                <a:gd name="T69" fmla="*/ 374 h 513"/>
                <a:gd name="T70" fmla="*/ 106 w 332"/>
                <a:gd name="T71" fmla="*/ 361 h 513"/>
                <a:gd name="T72" fmla="*/ 120 w 332"/>
                <a:gd name="T73" fmla="*/ 374 h 513"/>
                <a:gd name="T74" fmla="*/ 111 w 332"/>
                <a:gd name="T75" fmla="*/ 390 h 513"/>
                <a:gd name="T76" fmla="*/ 237 w 332"/>
                <a:gd name="T77" fmla="*/ 184 h 513"/>
                <a:gd name="T78" fmla="*/ 238 w 332"/>
                <a:gd name="T79" fmla="*/ 204 h 513"/>
                <a:gd name="T80" fmla="*/ 221 w 332"/>
                <a:gd name="T81" fmla="*/ 210 h 513"/>
                <a:gd name="T82" fmla="*/ 212 w 332"/>
                <a:gd name="T83" fmla="*/ 192 h 513"/>
                <a:gd name="T84" fmla="*/ 226 w 332"/>
                <a:gd name="T85" fmla="*/ 180 h 513"/>
                <a:gd name="T86" fmla="*/ 238 w 332"/>
                <a:gd name="T87" fmla="*/ 97 h 513"/>
                <a:gd name="T88" fmla="*/ 237 w 332"/>
                <a:gd name="T89" fmla="*/ 116 h 513"/>
                <a:gd name="T90" fmla="*/ 217 w 332"/>
                <a:gd name="T91" fmla="*/ 118 h 513"/>
                <a:gd name="T92" fmla="*/ 212 w 332"/>
                <a:gd name="T93" fmla="*/ 99 h 513"/>
                <a:gd name="T94" fmla="*/ 226 w 332"/>
                <a:gd name="T95" fmla="*/ 89 h 513"/>
                <a:gd name="T96" fmla="*/ 185 w 332"/>
                <a:gd name="T97" fmla="*/ 329 h 513"/>
                <a:gd name="T98" fmla="*/ 195 w 332"/>
                <a:gd name="T99" fmla="*/ 274 h 513"/>
                <a:gd name="T100" fmla="*/ 237 w 332"/>
                <a:gd name="T101" fmla="*/ 236 h 513"/>
                <a:gd name="T102" fmla="*/ 297 w 332"/>
                <a:gd name="T103" fmla="*/ 233 h 513"/>
                <a:gd name="T104" fmla="*/ 332 w 332"/>
                <a:gd name="T105" fmla="*/ 59 h 513"/>
                <a:gd name="T106" fmla="*/ 318 w 332"/>
                <a:gd name="T107" fmla="*/ 22 h 513"/>
                <a:gd name="T108" fmla="*/ 284 w 332"/>
                <a:gd name="T109" fmla="*/ 1 h 513"/>
                <a:gd name="T110" fmla="*/ 37 w 332"/>
                <a:gd name="T111" fmla="*/ 4 h 513"/>
                <a:gd name="T112" fmla="*/ 7 w 332"/>
                <a:gd name="T113" fmla="*/ 31 h 513"/>
                <a:gd name="T114" fmla="*/ 1 w 332"/>
                <a:gd name="T115" fmla="*/ 458 h 513"/>
                <a:gd name="T116" fmla="*/ 17 w 332"/>
                <a:gd name="T117" fmla="*/ 494 h 513"/>
                <a:gd name="T118" fmla="*/ 54 w 332"/>
                <a:gd name="T119" fmla="*/ 512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2" h="513">
                  <a:moveTo>
                    <a:pt x="167" y="120"/>
                  </a:moveTo>
                  <a:lnTo>
                    <a:pt x="163" y="120"/>
                  </a:lnTo>
                  <a:lnTo>
                    <a:pt x="160" y="119"/>
                  </a:lnTo>
                  <a:lnTo>
                    <a:pt x="158" y="118"/>
                  </a:lnTo>
                  <a:lnTo>
                    <a:pt x="155" y="116"/>
                  </a:lnTo>
                  <a:lnTo>
                    <a:pt x="153" y="114"/>
                  </a:lnTo>
                  <a:lnTo>
                    <a:pt x="152" y="111"/>
                  </a:lnTo>
                  <a:lnTo>
                    <a:pt x="151" y="108"/>
                  </a:lnTo>
                  <a:lnTo>
                    <a:pt x="151" y="105"/>
                  </a:lnTo>
                  <a:lnTo>
                    <a:pt x="151" y="102"/>
                  </a:lnTo>
                  <a:lnTo>
                    <a:pt x="152" y="99"/>
                  </a:lnTo>
                  <a:lnTo>
                    <a:pt x="153" y="97"/>
                  </a:lnTo>
                  <a:lnTo>
                    <a:pt x="155" y="95"/>
                  </a:lnTo>
                  <a:lnTo>
                    <a:pt x="158" y="93"/>
                  </a:lnTo>
                  <a:lnTo>
                    <a:pt x="160" y="92"/>
                  </a:lnTo>
                  <a:lnTo>
                    <a:pt x="163" y="90"/>
                  </a:lnTo>
                  <a:lnTo>
                    <a:pt x="165" y="90"/>
                  </a:lnTo>
                  <a:lnTo>
                    <a:pt x="169" y="90"/>
                  </a:lnTo>
                  <a:lnTo>
                    <a:pt x="172" y="92"/>
                  </a:lnTo>
                  <a:lnTo>
                    <a:pt x="174" y="93"/>
                  </a:lnTo>
                  <a:lnTo>
                    <a:pt x="177" y="95"/>
                  </a:lnTo>
                  <a:lnTo>
                    <a:pt x="179" y="97"/>
                  </a:lnTo>
                  <a:lnTo>
                    <a:pt x="180" y="99"/>
                  </a:lnTo>
                  <a:lnTo>
                    <a:pt x="181" y="102"/>
                  </a:lnTo>
                  <a:lnTo>
                    <a:pt x="181" y="105"/>
                  </a:lnTo>
                  <a:lnTo>
                    <a:pt x="181" y="108"/>
                  </a:lnTo>
                  <a:lnTo>
                    <a:pt x="180" y="111"/>
                  </a:lnTo>
                  <a:lnTo>
                    <a:pt x="179" y="114"/>
                  </a:lnTo>
                  <a:lnTo>
                    <a:pt x="177" y="116"/>
                  </a:lnTo>
                  <a:lnTo>
                    <a:pt x="174" y="118"/>
                  </a:lnTo>
                  <a:lnTo>
                    <a:pt x="172" y="119"/>
                  </a:lnTo>
                  <a:lnTo>
                    <a:pt x="169" y="120"/>
                  </a:lnTo>
                  <a:lnTo>
                    <a:pt x="167" y="120"/>
                  </a:lnTo>
                  <a:close/>
                  <a:moveTo>
                    <a:pt x="167" y="211"/>
                  </a:moveTo>
                  <a:lnTo>
                    <a:pt x="163" y="210"/>
                  </a:lnTo>
                  <a:lnTo>
                    <a:pt x="160" y="210"/>
                  </a:lnTo>
                  <a:lnTo>
                    <a:pt x="158" y="208"/>
                  </a:lnTo>
                  <a:lnTo>
                    <a:pt x="155" y="207"/>
                  </a:lnTo>
                  <a:lnTo>
                    <a:pt x="153" y="204"/>
                  </a:lnTo>
                  <a:lnTo>
                    <a:pt x="152" y="201"/>
                  </a:lnTo>
                  <a:lnTo>
                    <a:pt x="151" y="199"/>
                  </a:lnTo>
                  <a:lnTo>
                    <a:pt x="151" y="196"/>
                  </a:lnTo>
                  <a:lnTo>
                    <a:pt x="151" y="192"/>
                  </a:lnTo>
                  <a:lnTo>
                    <a:pt x="152" y="190"/>
                  </a:lnTo>
                  <a:lnTo>
                    <a:pt x="153" y="187"/>
                  </a:lnTo>
                  <a:lnTo>
                    <a:pt x="155" y="184"/>
                  </a:lnTo>
                  <a:lnTo>
                    <a:pt x="158" y="183"/>
                  </a:lnTo>
                  <a:lnTo>
                    <a:pt x="160" y="181"/>
                  </a:lnTo>
                  <a:lnTo>
                    <a:pt x="163" y="181"/>
                  </a:lnTo>
                  <a:lnTo>
                    <a:pt x="165" y="180"/>
                  </a:lnTo>
                  <a:lnTo>
                    <a:pt x="169" y="181"/>
                  </a:lnTo>
                  <a:lnTo>
                    <a:pt x="172" y="181"/>
                  </a:lnTo>
                  <a:lnTo>
                    <a:pt x="174" y="183"/>
                  </a:lnTo>
                  <a:lnTo>
                    <a:pt x="177" y="184"/>
                  </a:lnTo>
                  <a:lnTo>
                    <a:pt x="179" y="187"/>
                  </a:lnTo>
                  <a:lnTo>
                    <a:pt x="180" y="190"/>
                  </a:lnTo>
                  <a:lnTo>
                    <a:pt x="181" y="192"/>
                  </a:lnTo>
                  <a:lnTo>
                    <a:pt x="181" y="196"/>
                  </a:lnTo>
                  <a:lnTo>
                    <a:pt x="181" y="199"/>
                  </a:lnTo>
                  <a:lnTo>
                    <a:pt x="180" y="201"/>
                  </a:lnTo>
                  <a:lnTo>
                    <a:pt x="179" y="204"/>
                  </a:lnTo>
                  <a:lnTo>
                    <a:pt x="177" y="207"/>
                  </a:lnTo>
                  <a:lnTo>
                    <a:pt x="174" y="208"/>
                  </a:lnTo>
                  <a:lnTo>
                    <a:pt x="172" y="210"/>
                  </a:lnTo>
                  <a:lnTo>
                    <a:pt x="169" y="210"/>
                  </a:lnTo>
                  <a:lnTo>
                    <a:pt x="165" y="211"/>
                  </a:lnTo>
                  <a:lnTo>
                    <a:pt x="167" y="211"/>
                  </a:lnTo>
                  <a:close/>
                  <a:moveTo>
                    <a:pt x="167" y="301"/>
                  </a:moveTo>
                  <a:lnTo>
                    <a:pt x="163" y="301"/>
                  </a:lnTo>
                  <a:lnTo>
                    <a:pt x="160" y="300"/>
                  </a:lnTo>
                  <a:lnTo>
                    <a:pt x="158" y="298"/>
                  </a:lnTo>
                  <a:lnTo>
                    <a:pt x="155" y="297"/>
                  </a:lnTo>
                  <a:lnTo>
                    <a:pt x="153" y="295"/>
                  </a:lnTo>
                  <a:lnTo>
                    <a:pt x="152" y="292"/>
                  </a:lnTo>
                  <a:lnTo>
                    <a:pt x="151" y="290"/>
                  </a:lnTo>
                  <a:lnTo>
                    <a:pt x="151" y="286"/>
                  </a:lnTo>
                  <a:lnTo>
                    <a:pt x="151" y="283"/>
                  </a:lnTo>
                  <a:lnTo>
                    <a:pt x="152" y="281"/>
                  </a:lnTo>
                  <a:lnTo>
                    <a:pt x="153" y="277"/>
                  </a:lnTo>
                  <a:lnTo>
                    <a:pt x="155" y="275"/>
                  </a:lnTo>
                  <a:lnTo>
                    <a:pt x="158" y="274"/>
                  </a:lnTo>
                  <a:lnTo>
                    <a:pt x="160" y="272"/>
                  </a:lnTo>
                  <a:lnTo>
                    <a:pt x="163" y="272"/>
                  </a:lnTo>
                  <a:lnTo>
                    <a:pt x="165" y="271"/>
                  </a:lnTo>
                  <a:lnTo>
                    <a:pt x="169" y="272"/>
                  </a:lnTo>
                  <a:lnTo>
                    <a:pt x="172" y="272"/>
                  </a:lnTo>
                  <a:lnTo>
                    <a:pt x="174" y="274"/>
                  </a:lnTo>
                  <a:lnTo>
                    <a:pt x="177" y="275"/>
                  </a:lnTo>
                  <a:lnTo>
                    <a:pt x="179" y="277"/>
                  </a:lnTo>
                  <a:lnTo>
                    <a:pt x="180" y="281"/>
                  </a:lnTo>
                  <a:lnTo>
                    <a:pt x="181" y="283"/>
                  </a:lnTo>
                  <a:lnTo>
                    <a:pt x="181" y="286"/>
                  </a:lnTo>
                  <a:lnTo>
                    <a:pt x="181" y="290"/>
                  </a:lnTo>
                  <a:lnTo>
                    <a:pt x="180" y="292"/>
                  </a:lnTo>
                  <a:lnTo>
                    <a:pt x="179" y="295"/>
                  </a:lnTo>
                  <a:lnTo>
                    <a:pt x="177" y="297"/>
                  </a:lnTo>
                  <a:lnTo>
                    <a:pt x="174" y="298"/>
                  </a:lnTo>
                  <a:lnTo>
                    <a:pt x="172" y="300"/>
                  </a:lnTo>
                  <a:lnTo>
                    <a:pt x="169" y="301"/>
                  </a:lnTo>
                  <a:lnTo>
                    <a:pt x="165" y="302"/>
                  </a:lnTo>
                  <a:lnTo>
                    <a:pt x="167" y="301"/>
                  </a:lnTo>
                  <a:close/>
                  <a:moveTo>
                    <a:pt x="167" y="391"/>
                  </a:moveTo>
                  <a:lnTo>
                    <a:pt x="163" y="391"/>
                  </a:lnTo>
                  <a:lnTo>
                    <a:pt x="160" y="390"/>
                  </a:lnTo>
                  <a:lnTo>
                    <a:pt x="158" y="389"/>
                  </a:lnTo>
                  <a:lnTo>
                    <a:pt x="155" y="387"/>
                  </a:lnTo>
                  <a:lnTo>
                    <a:pt x="153" y="385"/>
                  </a:lnTo>
                  <a:lnTo>
                    <a:pt x="152" y="382"/>
                  </a:lnTo>
                  <a:lnTo>
                    <a:pt x="151" y="379"/>
                  </a:lnTo>
                  <a:lnTo>
                    <a:pt x="151" y="377"/>
                  </a:lnTo>
                  <a:lnTo>
                    <a:pt x="151" y="374"/>
                  </a:lnTo>
                  <a:lnTo>
                    <a:pt x="152" y="370"/>
                  </a:lnTo>
                  <a:lnTo>
                    <a:pt x="153" y="368"/>
                  </a:lnTo>
                  <a:lnTo>
                    <a:pt x="155" y="366"/>
                  </a:lnTo>
                  <a:lnTo>
                    <a:pt x="158" y="364"/>
                  </a:lnTo>
                  <a:lnTo>
                    <a:pt x="160" y="363"/>
                  </a:lnTo>
                  <a:lnTo>
                    <a:pt x="163" y="361"/>
                  </a:lnTo>
                  <a:lnTo>
                    <a:pt x="165" y="361"/>
                  </a:lnTo>
                  <a:lnTo>
                    <a:pt x="169" y="361"/>
                  </a:lnTo>
                  <a:lnTo>
                    <a:pt x="172" y="363"/>
                  </a:lnTo>
                  <a:lnTo>
                    <a:pt x="174" y="364"/>
                  </a:lnTo>
                  <a:lnTo>
                    <a:pt x="177" y="366"/>
                  </a:lnTo>
                  <a:lnTo>
                    <a:pt x="179" y="368"/>
                  </a:lnTo>
                  <a:lnTo>
                    <a:pt x="180" y="370"/>
                  </a:lnTo>
                  <a:lnTo>
                    <a:pt x="181" y="374"/>
                  </a:lnTo>
                  <a:lnTo>
                    <a:pt x="181" y="377"/>
                  </a:lnTo>
                  <a:lnTo>
                    <a:pt x="181" y="379"/>
                  </a:lnTo>
                  <a:lnTo>
                    <a:pt x="180" y="382"/>
                  </a:lnTo>
                  <a:lnTo>
                    <a:pt x="179" y="385"/>
                  </a:lnTo>
                  <a:lnTo>
                    <a:pt x="177" y="387"/>
                  </a:lnTo>
                  <a:lnTo>
                    <a:pt x="174" y="389"/>
                  </a:lnTo>
                  <a:lnTo>
                    <a:pt x="172" y="390"/>
                  </a:lnTo>
                  <a:lnTo>
                    <a:pt x="169" y="391"/>
                  </a:lnTo>
                  <a:lnTo>
                    <a:pt x="167" y="391"/>
                  </a:lnTo>
                  <a:close/>
                  <a:moveTo>
                    <a:pt x="106" y="120"/>
                  </a:moveTo>
                  <a:lnTo>
                    <a:pt x="102" y="120"/>
                  </a:lnTo>
                  <a:lnTo>
                    <a:pt x="100" y="119"/>
                  </a:lnTo>
                  <a:lnTo>
                    <a:pt x="97" y="118"/>
                  </a:lnTo>
                  <a:lnTo>
                    <a:pt x="95" y="116"/>
                  </a:lnTo>
                  <a:lnTo>
                    <a:pt x="94" y="114"/>
                  </a:lnTo>
                  <a:lnTo>
                    <a:pt x="91" y="111"/>
                  </a:lnTo>
                  <a:lnTo>
                    <a:pt x="91" y="108"/>
                  </a:lnTo>
                  <a:lnTo>
                    <a:pt x="90" y="105"/>
                  </a:lnTo>
                  <a:lnTo>
                    <a:pt x="91" y="102"/>
                  </a:lnTo>
                  <a:lnTo>
                    <a:pt x="91" y="99"/>
                  </a:lnTo>
                  <a:lnTo>
                    <a:pt x="94" y="97"/>
                  </a:lnTo>
                  <a:lnTo>
                    <a:pt x="95" y="95"/>
                  </a:lnTo>
                  <a:lnTo>
                    <a:pt x="97" y="93"/>
                  </a:lnTo>
                  <a:lnTo>
                    <a:pt x="100" y="92"/>
                  </a:lnTo>
                  <a:lnTo>
                    <a:pt x="102" y="90"/>
                  </a:lnTo>
                  <a:lnTo>
                    <a:pt x="106" y="90"/>
                  </a:lnTo>
                  <a:lnTo>
                    <a:pt x="109" y="90"/>
                  </a:lnTo>
                  <a:lnTo>
                    <a:pt x="111" y="92"/>
                  </a:lnTo>
                  <a:lnTo>
                    <a:pt x="115" y="93"/>
                  </a:lnTo>
                  <a:lnTo>
                    <a:pt x="117" y="95"/>
                  </a:lnTo>
                  <a:lnTo>
                    <a:pt x="118" y="97"/>
                  </a:lnTo>
                  <a:lnTo>
                    <a:pt x="119" y="99"/>
                  </a:lnTo>
                  <a:lnTo>
                    <a:pt x="120" y="102"/>
                  </a:lnTo>
                  <a:lnTo>
                    <a:pt x="121" y="105"/>
                  </a:lnTo>
                  <a:lnTo>
                    <a:pt x="120" y="108"/>
                  </a:lnTo>
                  <a:lnTo>
                    <a:pt x="119" y="111"/>
                  </a:lnTo>
                  <a:lnTo>
                    <a:pt x="118" y="114"/>
                  </a:lnTo>
                  <a:lnTo>
                    <a:pt x="117" y="116"/>
                  </a:lnTo>
                  <a:lnTo>
                    <a:pt x="115" y="118"/>
                  </a:lnTo>
                  <a:lnTo>
                    <a:pt x="111" y="119"/>
                  </a:lnTo>
                  <a:lnTo>
                    <a:pt x="109" y="120"/>
                  </a:lnTo>
                  <a:lnTo>
                    <a:pt x="106" y="120"/>
                  </a:lnTo>
                  <a:close/>
                  <a:moveTo>
                    <a:pt x="106" y="211"/>
                  </a:moveTo>
                  <a:lnTo>
                    <a:pt x="102" y="210"/>
                  </a:lnTo>
                  <a:lnTo>
                    <a:pt x="100" y="210"/>
                  </a:lnTo>
                  <a:lnTo>
                    <a:pt x="97" y="208"/>
                  </a:lnTo>
                  <a:lnTo>
                    <a:pt x="95" y="207"/>
                  </a:lnTo>
                  <a:lnTo>
                    <a:pt x="94" y="204"/>
                  </a:lnTo>
                  <a:lnTo>
                    <a:pt x="91" y="201"/>
                  </a:lnTo>
                  <a:lnTo>
                    <a:pt x="91" y="199"/>
                  </a:lnTo>
                  <a:lnTo>
                    <a:pt x="90" y="196"/>
                  </a:lnTo>
                  <a:lnTo>
                    <a:pt x="91" y="192"/>
                  </a:lnTo>
                  <a:lnTo>
                    <a:pt x="91" y="190"/>
                  </a:lnTo>
                  <a:lnTo>
                    <a:pt x="94" y="187"/>
                  </a:lnTo>
                  <a:lnTo>
                    <a:pt x="95" y="184"/>
                  </a:lnTo>
                  <a:lnTo>
                    <a:pt x="97" y="183"/>
                  </a:lnTo>
                  <a:lnTo>
                    <a:pt x="100" y="181"/>
                  </a:lnTo>
                  <a:lnTo>
                    <a:pt x="102" y="181"/>
                  </a:lnTo>
                  <a:lnTo>
                    <a:pt x="106" y="180"/>
                  </a:lnTo>
                  <a:lnTo>
                    <a:pt x="109" y="181"/>
                  </a:lnTo>
                  <a:lnTo>
                    <a:pt x="111" y="181"/>
                  </a:lnTo>
                  <a:lnTo>
                    <a:pt x="115" y="183"/>
                  </a:lnTo>
                  <a:lnTo>
                    <a:pt x="117" y="184"/>
                  </a:lnTo>
                  <a:lnTo>
                    <a:pt x="118" y="187"/>
                  </a:lnTo>
                  <a:lnTo>
                    <a:pt x="119" y="190"/>
                  </a:lnTo>
                  <a:lnTo>
                    <a:pt x="120" y="192"/>
                  </a:lnTo>
                  <a:lnTo>
                    <a:pt x="121" y="196"/>
                  </a:lnTo>
                  <a:lnTo>
                    <a:pt x="120" y="199"/>
                  </a:lnTo>
                  <a:lnTo>
                    <a:pt x="119" y="201"/>
                  </a:lnTo>
                  <a:lnTo>
                    <a:pt x="118" y="204"/>
                  </a:lnTo>
                  <a:lnTo>
                    <a:pt x="117" y="207"/>
                  </a:lnTo>
                  <a:lnTo>
                    <a:pt x="115" y="208"/>
                  </a:lnTo>
                  <a:lnTo>
                    <a:pt x="111" y="210"/>
                  </a:lnTo>
                  <a:lnTo>
                    <a:pt x="109" y="210"/>
                  </a:lnTo>
                  <a:lnTo>
                    <a:pt x="106" y="211"/>
                  </a:lnTo>
                  <a:lnTo>
                    <a:pt x="106" y="211"/>
                  </a:lnTo>
                  <a:close/>
                  <a:moveTo>
                    <a:pt x="106" y="301"/>
                  </a:moveTo>
                  <a:lnTo>
                    <a:pt x="102" y="301"/>
                  </a:lnTo>
                  <a:lnTo>
                    <a:pt x="100" y="300"/>
                  </a:lnTo>
                  <a:lnTo>
                    <a:pt x="97" y="298"/>
                  </a:lnTo>
                  <a:lnTo>
                    <a:pt x="95" y="297"/>
                  </a:lnTo>
                  <a:lnTo>
                    <a:pt x="94" y="295"/>
                  </a:lnTo>
                  <a:lnTo>
                    <a:pt x="91" y="292"/>
                  </a:lnTo>
                  <a:lnTo>
                    <a:pt x="91" y="290"/>
                  </a:lnTo>
                  <a:lnTo>
                    <a:pt x="90" y="286"/>
                  </a:lnTo>
                  <a:lnTo>
                    <a:pt x="91" y="283"/>
                  </a:lnTo>
                  <a:lnTo>
                    <a:pt x="91" y="281"/>
                  </a:lnTo>
                  <a:lnTo>
                    <a:pt x="94" y="277"/>
                  </a:lnTo>
                  <a:lnTo>
                    <a:pt x="95" y="275"/>
                  </a:lnTo>
                  <a:lnTo>
                    <a:pt x="97" y="274"/>
                  </a:lnTo>
                  <a:lnTo>
                    <a:pt x="100" y="272"/>
                  </a:lnTo>
                  <a:lnTo>
                    <a:pt x="102" y="272"/>
                  </a:lnTo>
                  <a:lnTo>
                    <a:pt x="106" y="271"/>
                  </a:lnTo>
                  <a:lnTo>
                    <a:pt x="109" y="272"/>
                  </a:lnTo>
                  <a:lnTo>
                    <a:pt x="111" y="272"/>
                  </a:lnTo>
                  <a:lnTo>
                    <a:pt x="115" y="274"/>
                  </a:lnTo>
                  <a:lnTo>
                    <a:pt x="117" y="275"/>
                  </a:lnTo>
                  <a:lnTo>
                    <a:pt x="118" y="277"/>
                  </a:lnTo>
                  <a:lnTo>
                    <a:pt x="119" y="281"/>
                  </a:lnTo>
                  <a:lnTo>
                    <a:pt x="120" y="283"/>
                  </a:lnTo>
                  <a:lnTo>
                    <a:pt x="121" y="286"/>
                  </a:lnTo>
                  <a:lnTo>
                    <a:pt x="120" y="290"/>
                  </a:lnTo>
                  <a:lnTo>
                    <a:pt x="119" y="292"/>
                  </a:lnTo>
                  <a:lnTo>
                    <a:pt x="118" y="295"/>
                  </a:lnTo>
                  <a:lnTo>
                    <a:pt x="117" y="297"/>
                  </a:lnTo>
                  <a:lnTo>
                    <a:pt x="115" y="298"/>
                  </a:lnTo>
                  <a:lnTo>
                    <a:pt x="111" y="300"/>
                  </a:lnTo>
                  <a:lnTo>
                    <a:pt x="109" y="301"/>
                  </a:lnTo>
                  <a:lnTo>
                    <a:pt x="106" y="302"/>
                  </a:lnTo>
                  <a:lnTo>
                    <a:pt x="106" y="301"/>
                  </a:lnTo>
                  <a:close/>
                  <a:moveTo>
                    <a:pt x="106" y="391"/>
                  </a:moveTo>
                  <a:lnTo>
                    <a:pt x="102" y="391"/>
                  </a:lnTo>
                  <a:lnTo>
                    <a:pt x="100" y="390"/>
                  </a:lnTo>
                  <a:lnTo>
                    <a:pt x="97" y="389"/>
                  </a:lnTo>
                  <a:lnTo>
                    <a:pt x="95" y="387"/>
                  </a:lnTo>
                  <a:lnTo>
                    <a:pt x="94" y="385"/>
                  </a:lnTo>
                  <a:lnTo>
                    <a:pt x="91" y="382"/>
                  </a:lnTo>
                  <a:lnTo>
                    <a:pt x="91" y="379"/>
                  </a:lnTo>
                  <a:lnTo>
                    <a:pt x="90" y="377"/>
                  </a:lnTo>
                  <a:lnTo>
                    <a:pt x="91" y="374"/>
                  </a:lnTo>
                  <a:lnTo>
                    <a:pt x="91" y="370"/>
                  </a:lnTo>
                  <a:lnTo>
                    <a:pt x="94" y="368"/>
                  </a:lnTo>
                  <a:lnTo>
                    <a:pt x="95" y="366"/>
                  </a:lnTo>
                  <a:lnTo>
                    <a:pt x="97" y="364"/>
                  </a:lnTo>
                  <a:lnTo>
                    <a:pt x="100" y="363"/>
                  </a:lnTo>
                  <a:lnTo>
                    <a:pt x="102" y="361"/>
                  </a:lnTo>
                  <a:lnTo>
                    <a:pt x="106" y="361"/>
                  </a:lnTo>
                  <a:lnTo>
                    <a:pt x="109" y="361"/>
                  </a:lnTo>
                  <a:lnTo>
                    <a:pt x="111" y="363"/>
                  </a:lnTo>
                  <a:lnTo>
                    <a:pt x="115" y="364"/>
                  </a:lnTo>
                  <a:lnTo>
                    <a:pt x="117" y="366"/>
                  </a:lnTo>
                  <a:lnTo>
                    <a:pt x="118" y="368"/>
                  </a:lnTo>
                  <a:lnTo>
                    <a:pt x="119" y="370"/>
                  </a:lnTo>
                  <a:lnTo>
                    <a:pt x="120" y="374"/>
                  </a:lnTo>
                  <a:lnTo>
                    <a:pt x="121" y="377"/>
                  </a:lnTo>
                  <a:lnTo>
                    <a:pt x="120" y="379"/>
                  </a:lnTo>
                  <a:lnTo>
                    <a:pt x="119" y="382"/>
                  </a:lnTo>
                  <a:lnTo>
                    <a:pt x="118" y="385"/>
                  </a:lnTo>
                  <a:lnTo>
                    <a:pt x="117" y="387"/>
                  </a:lnTo>
                  <a:lnTo>
                    <a:pt x="115" y="389"/>
                  </a:lnTo>
                  <a:lnTo>
                    <a:pt x="111" y="390"/>
                  </a:lnTo>
                  <a:lnTo>
                    <a:pt x="109" y="391"/>
                  </a:lnTo>
                  <a:lnTo>
                    <a:pt x="106" y="391"/>
                  </a:lnTo>
                  <a:close/>
                  <a:moveTo>
                    <a:pt x="226" y="180"/>
                  </a:moveTo>
                  <a:lnTo>
                    <a:pt x="230" y="181"/>
                  </a:lnTo>
                  <a:lnTo>
                    <a:pt x="232" y="181"/>
                  </a:lnTo>
                  <a:lnTo>
                    <a:pt x="235" y="183"/>
                  </a:lnTo>
                  <a:lnTo>
                    <a:pt x="237" y="184"/>
                  </a:lnTo>
                  <a:lnTo>
                    <a:pt x="238" y="187"/>
                  </a:lnTo>
                  <a:lnTo>
                    <a:pt x="241" y="190"/>
                  </a:lnTo>
                  <a:lnTo>
                    <a:pt x="241" y="192"/>
                  </a:lnTo>
                  <a:lnTo>
                    <a:pt x="242" y="196"/>
                  </a:lnTo>
                  <a:lnTo>
                    <a:pt x="241" y="199"/>
                  </a:lnTo>
                  <a:lnTo>
                    <a:pt x="241" y="201"/>
                  </a:lnTo>
                  <a:lnTo>
                    <a:pt x="238" y="204"/>
                  </a:lnTo>
                  <a:lnTo>
                    <a:pt x="237" y="207"/>
                  </a:lnTo>
                  <a:lnTo>
                    <a:pt x="235" y="208"/>
                  </a:lnTo>
                  <a:lnTo>
                    <a:pt x="232" y="210"/>
                  </a:lnTo>
                  <a:lnTo>
                    <a:pt x="230" y="210"/>
                  </a:lnTo>
                  <a:lnTo>
                    <a:pt x="226" y="211"/>
                  </a:lnTo>
                  <a:lnTo>
                    <a:pt x="223" y="210"/>
                  </a:lnTo>
                  <a:lnTo>
                    <a:pt x="221" y="210"/>
                  </a:lnTo>
                  <a:lnTo>
                    <a:pt x="217" y="208"/>
                  </a:lnTo>
                  <a:lnTo>
                    <a:pt x="215" y="207"/>
                  </a:lnTo>
                  <a:lnTo>
                    <a:pt x="214" y="204"/>
                  </a:lnTo>
                  <a:lnTo>
                    <a:pt x="212" y="201"/>
                  </a:lnTo>
                  <a:lnTo>
                    <a:pt x="212" y="199"/>
                  </a:lnTo>
                  <a:lnTo>
                    <a:pt x="211" y="196"/>
                  </a:lnTo>
                  <a:lnTo>
                    <a:pt x="212" y="192"/>
                  </a:lnTo>
                  <a:lnTo>
                    <a:pt x="212" y="190"/>
                  </a:lnTo>
                  <a:lnTo>
                    <a:pt x="214" y="187"/>
                  </a:lnTo>
                  <a:lnTo>
                    <a:pt x="215" y="184"/>
                  </a:lnTo>
                  <a:lnTo>
                    <a:pt x="217" y="183"/>
                  </a:lnTo>
                  <a:lnTo>
                    <a:pt x="221" y="181"/>
                  </a:lnTo>
                  <a:lnTo>
                    <a:pt x="223" y="181"/>
                  </a:lnTo>
                  <a:lnTo>
                    <a:pt x="226" y="180"/>
                  </a:lnTo>
                  <a:lnTo>
                    <a:pt x="226" y="180"/>
                  </a:lnTo>
                  <a:close/>
                  <a:moveTo>
                    <a:pt x="226" y="89"/>
                  </a:moveTo>
                  <a:lnTo>
                    <a:pt x="230" y="90"/>
                  </a:lnTo>
                  <a:lnTo>
                    <a:pt x="232" y="92"/>
                  </a:lnTo>
                  <a:lnTo>
                    <a:pt x="235" y="93"/>
                  </a:lnTo>
                  <a:lnTo>
                    <a:pt x="237" y="95"/>
                  </a:lnTo>
                  <a:lnTo>
                    <a:pt x="238" y="97"/>
                  </a:lnTo>
                  <a:lnTo>
                    <a:pt x="241" y="99"/>
                  </a:lnTo>
                  <a:lnTo>
                    <a:pt x="241" y="102"/>
                  </a:lnTo>
                  <a:lnTo>
                    <a:pt x="242" y="105"/>
                  </a:lnTo>
                  <a:lnTo>
                    <a:pt x="241" y="108"/>
                  </a:lnTo>
                  <a:lnTo>
                    <a:pt x="241" y="111"/>
                  </a:lnTo>
                  <a:lnTo>
                    <a:pt x="238" y="114"/>
                  </a:lnTo>
                  <a:lnTo>
                    <a:pt x="237" y="116"/>
                  </a:lnTo>
                  <a:lnTo>
                    <a:pt x="235" y="118"/>
                  </a:lnTo>
                  <a:lnTo>
                    <a:pt x="232" y="119"/>
                  </a:lnTo>
                  <a:lnTo>
                    <a:pt x="230" y="120"/>
                  </a:lnTo>
                  <a:lnTo>
                    <a:pt x="226" y="120"/>
                  </a:lnTo>
                  <a:lnTo>
                    <a:pt x="223" y="120"/>
                  </a:lnTo>
                  <a:lnTo>
                    <a:pt x="221" y="119"/>
                  </a:lnTo>
                  <a:lnTo>
                    <a:pt x="217" y="118"/>
                  </a:lnTo>
                  <a:lnTo>
                    <a:pt x="215" y="116"/>
                  </a:lnTo>
                  <a:lnTo>
                    <a:pt x="214" y="114"/>
                  </a:lnTo>
                  <a:lnTo>
                    <a:pt x="212" y="111"/>
                  </a:lnTo>
                  <a:lnTo>
                    <a:pt x="212" y="108"/>
                  </a:lnTo>
                  <a:lnTo>
                    <a:pt x="211" y="105"/>
                  </a:lnTo>
                  <a:lnTo>
                    <a:pt x="212" y="102"/>
                  </a:lnTo>
                  <a:lnTo>
                    <a:pt x="212" y="99"/>
                  </a:lnTo>
                  <a:lnTo>
                    <a:pt x="214" y="97"/>
                  </a:lnTo>
                  <a:lnTo>
                    <a:pt x="215" y="95"/>
                  </a:lnTo>
                  <a:lnTo>
                    <a:pt x="217" y="93"/>
                  </a:lnTo>
                  <a:lnTo>
                    <a:pt x="221" y="92"/>
                  </a:lnTo>
                  <a:lnTo>
                    <a:pt x="223" y="90"/>
                  </a:lnTo>
                  <a:lnTo>
                    <a:pt x="226" y="90"/>
                  </a:lnTo>
                  <a:lnTo>
                    <a:pt x="226" y="89"/>
                  </a:lnTo>
                  <a:close/>
                  <a:moveTo>
                    <a:pt x="205" y="374"/>
                  </a:moveTo>
                  <a:lnTo>
                    <a:pt x="200" y="367"/>
                  </a:lnTo>
                  <a:lnTo>
                    <a:pt x="195" y="360"/>
                  </a:lnTo>
                  <a:lnTo>
                    <a:pt x="192" y="353"/>
                  </a:lnTo>
                  <a:lnTo>
                    <a:pt x="190" y="345"/>
                  </a:lnTo>
                  <a:lnTo>
                    <a:pt x="188" y="337"/>
                  </a:lnTo>
                  <a:lnTo>
                    <a:pt x="185" y="329"/>
                  </a:lnTo>
                  <a:lnTo>
                    <a:pt x="184" y="322"/>
                  </a:lnTo>
                  <a:lnTo>
                    <a:pt x="184" y="313"/>
                  </a:lnTo>
                  <a:lnTo>
                    <a:pt x="185" y="305"/>
                  </a:lnTo>
                  <a:lnTo>
                    <a:pt x="186" y="297"/>
                  </a:lnTo>
                  <a:lnTo>
                    <a:pt x="189" y="288"/>
                  </a:lnTo>
                  <a:lnTo>
                    <a:pt x="192" y="282"/>
                  </a:lnTo>
                  <a:lnTo>
                    <a:pt x="195" y="274"/>
                  </a:lnTo>
                  <a:lnTo>
                    <a:pt x="199" y="266"/>
                  </a:lnTo>
                  <a:lnTo>
                    <a:pt x="204" y="261"/>
                  </a:lnTo>
                  <a:lnTo>
                    <a:pt x="210" y="254"/>
                  </a:lnTo>
                  <a:lnTo>
                    <a:pt x="215" y="249"/>
                  </a:lnTo>
                  <a:lnTo>
                    <a:pt x="222" y="244"/>
                  </a:lnTo>
                  <a:lnTo>
                    <a:pt x="230" y="240"/>
                  </a:lnTo>
                  <a:lnTo>
                    <a:pt x="237" y="236"/>
                  </a:lnTo>
                  <a:lnTo>
                    <a:pt x="245" y="233"/>
                  </a:lnTo>
                  <a:lnTo>
                    <a:pt x="254" y="231"/>
                  </a:lnTo>
                  <a:lnTo>
                    <a:pt x="263" y="230"/>
                  </a:lnTo>
                  <a:lnTo>
                    <a:pt x="272" y="230"/>
                  </a:lnTo>
                  <a:lnTo>
                    <a:pt x="280" y="230"/>
                  </a:lnTo>
                  <a:lnTo>
                    <a:pt x="288" y="231"/>
                  </a:lnTo>
                  <a:lnTo>
                    <a:pt x="297" y="233"/>
                  </a:lnTo>
                  <a:lnTo>
                    <a:pt x="305" y="235"/>
                  </a:lnTo>
                  <a:lnTo>
                    <a:pt x="313" y="239"/>
                  </a:lnTo>
                  <a:lnTo>
                    <a:pt x="319" y="243"/>
                  </a:lnTo>
                  <a:lnTo>
                    <a:pt x="326" y="248"/>
                  </a:lnTo>
                  <a:lnTo>
                    <a:pt x="332" y="252"/>
                  </a:lnTo>
                  <a:lnTo>
                    <a:pt x="332" y="64"/>
                  </a:lnTo>
                  <a:lnTo>
                    <a:pt x="332" y="59"/>
                  </a:lnTo>
                  <a:lnTo>
                    <a:pt x="331" y="54"/>
                  </a:lnTo>
                  <a:lnTo>
                    <a:pt x="330" y="47"/>
                  </a:lnTo>
                  <a:lnTo>
                    <a:pt x="329" y="42"/>
                  </a:lnTo>
                  <a:lnTo>
                    <a:pt x="327" y="36"/>
                  </a:lnTo>
                  <a:lnTo>
                    <a:pt x="325" y="31"/>
                  </a:lnTo>
                  <a:lnTo>
                    <a:pt x="321" y="26"/>
                  </a:lnTo>
                  <a:lnTo>
                    <a:pt x="318" y="22"/>
                  </a:lnTo>
                  <a:lnTo>
                    <a:pt x="315" y="17"/>
                  </a:lnTo>
                  <a:lnTo>
                    <a:pt x="310" y="13"/>
                  </a:lnTo>
                  <a:lnTo>
                    <a:pt x="305" y="10"/>
                  </a:lnTo>
                  <a:lnTo>
                    <a:pt x="300" y="6"/>
                  </a:lnTo>
                  <a:lnTo>
                    <a:pt x="295" y="4"/>
                  </a:lnTo>
                  <a:lnTo>
                    <a:pt x="289" y="2"/>
                  </a:lnTo>
                  <a:lnTo>
                    <a:pt x="284" y="1"/>
                  </a:lnTo>
                  <a:lnTo>
                    <a:pt x="278" y="0"/>
                  </a:lnTo>
                  <a:lnTo>
                    <a:pt x="272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1"/>
                  </a:lnTo>
                  <a:lnTo>
                    <a:pt x="43" y="2"/>
                  </a:lnTo>
                  <a:lnTo>
                    <a:pt x="37" y="4"/>
                  </a:lnTo>
                  <a:lnTo>
                    <a:pt x="32" y="6"/>
                  </a:lnTo>
                  <a:lnTo>
                    <a:pt x="27" y="10"/>
                  </a:lnTo>
                  <a:lnTo>
                    <a:pt x="22" y="13"/>
                  </a:lnTo>
                  <a:lnTo>
                    <a:pt x="17" y="17"/>
                  </a:lnTo>
                  <a:lnTo>
                    <a:pt x="14" y="22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3" y="42"/>
                  </a:lnTo>
                  <a:lnTo>
                    <a:pt x="2" y="47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0" y="452"/>
                  </a:lnTo>
                  <a:lnTo>
                    <a:pt x="1" y="458"/>
                  </a:lnTo>
                  <a:lnTo>
                    <a:pt x="2" y="464"/>
                  </a:lnTo>
                  <a:lnTo>
                    <a:pt x="3" y="470"/>
                  </a:lnTo>
                  <a:lnTo>
                    <a:pt x="5" y="475"/>
                  </a:lnTo>
                  <a:lnTo>
                    <a:pt x="7" y="481"/>
                  </a:lnTo>
                  <a:lnTo>
                    <a:pt x="11" y="485"/>
                  </a:lnTo>
                  <a:lnTo>
                    <a:pt x="14" y="491"/>
                  </a:lnTo>
                  <a:lnTo>
                    <a:pt x="17" y="494"/>
                  </a:lnTo>
                  <a:lnTo>
                    <a:pt x="22" y="499"/>
                  </a:lnTo>
                  <a:lnTo>
                    <a:pt x="27" y="502"/>
                  </a:lnTo>
                  <a:lnTo>
                    <a:pt x="32" y="505"/>
                  </a:lnTo>
                  <a:lnTo>
                    <a:pt x="37" y="507"/>
                  </a:lnTo>
                  <a:lnTo>
                    <a:pt x="43" y="510"/>
                  </a:lnTo>
                  <a:lnTo>
                    <a:pt x="48" y="511"/>
                  </a:lnTo>
                  <a:lnTo>
                    <a:pt x="54" y="512"/>
                  </a:lnTo>
                  <a:lnTo>
                    <a:pt x="60" y="513"/>
                  </a:lnTo>
                  <a:lnTo>
                    <a:pt x="282" y="513"/>
                  </a:lnTo>
                  <a:lnTo>
                    <a:pt x="275" y="485"/>
                  </a:lnTo>
                  <a:lnTo>
                    <a:pt x="205" y="3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1619">
              <a:extLst>
                <a:ext uri="{FF2B5EF4-FFF2-40B4-BE49-F238E27FC236}">
                  <a16:creationId xmlns="" xmlns:a16="http://schemas.microsoft.com/office/drawing/2014/main" id="{9C87158E-7376-4F66-BA81-5A39156A1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1985963"/>
              <a:ext cx="57150" cy="19050"/>
            </a:xfrm>
            <a:custGeom>
              <a:avLst/>
              <a:gdLst>
                <a:gd name="T0" fmla="*/ 5 w 182"/>
                <a:gd name="T1" fmla="*/ 34 h 60"/>
                <a:gd name="T2" fmla="*/ 3 w 182"/>
                <a:gd name="T3" fmla="*/ 37 h 60"/>
                <a:gd name="T4" fmla="*/ 1 w 182"/>
                <a:gd name="T5" fmla="*/ 39 h 60"/>
                <a:gd name="T6" fmla="*/ 0 w 182"/>
                <a:gd name="T7" fmla="*/ 42 h 60"/>
                <a:gd name="T8" fmla="*/ 0 w 182"/>
                <a:gd name="T9" fmla="*/ 44 h 60"/>
                <a:gd name="T10" fmla="*/ 0 w 182"/>
                <a:gd name="T11" fmla="*/ 48 h 60"/>
                <a:gd name="T12" fmla="*/ 1 w 182"/>
                <a:gd name="T13" fmla="*/ 51 h 60"/>
                <a:gd name="T14" fmla="*/ 3 w 182"/>
                <a:gd name="T15" fmla="*/ 53 h 60"/>
                <a:gd name="T16" fmla="*/ 5 w 182"/>
                <a:gd name="T17" fmla="*/ 55 h 60"/>
                <a:gd name="T18" fmla="*/ 7 w 182"/>
                <a:gd name="T19" fmla="*/ 58 h 60"/>
                <a:gd name="T20" fmla="*/ 9 w 182"/>
                <a:gd name="T21" fmla="*/ 59 h 60"/>
                <a:gd name="T22" fmla="*/ 13 w 182"/>
                <a:gd name="T23" fmla="*/ 60 h 60"/>
                <a:gd name="T24" fmla="*/ 16 w 182"/>
                <a:gd name="T25" fmla="*/ 60 h 60"/>
                <a:gd name="T26" fmla="*/ 18 w 182"/>
                <a:gd name="T27" fmla="*/ 60 h 60"/>
                <a:gd name="T28" fmla="*/ 21 w 182"/>
                <a:gd name="T29" fmla="*/ 59 h 60"/>
                <a:gd name="T30" fmla="*/ 24 w 182"/>
                <a:gd name="T31" fmla="*/ 58 h 60"/>
                <a:gd name="T32" fmla="*/ 26 w 182"/>
                <a:gd name="T33" fmla="*/ 55 h 60"/>
                <a:gd name="T34" fmla="*/ 31 w 182"/>
                <a:gd name="T35" fmla="*/ 51 h 60"/>
                <a:gd name="T36" fmla="*/ 38 w 182"/>
                <a:gd name="T37" fmla="*/ 47 h 60"/>
                <a:gd name="T38" fmla="*/ 46 w 182"/>
                <a:gd name="T39" fmla="*/ 42 h 60"/>
                <a:gd name="T40" fmla="*/ 53 w 182"/>
                <a:gd name="T41" fmla="*/ 38 h 60"/>
                <a:gd name="T42" fmla="*/ 62 w 182"/>
                <a:gd name="T43" fmla="*/ 34 h 60"/>
                <a:gd name="T44" fmla="*/ 72 w 182"/>
                <a:gd name="T45" fmla="*/ 32 h 60"/>
                <a:gd name="T46" fmla="*/ 81 w 182"/>
                <a:gd name="T47" fmla="*/ 30 h 60"/>
                <a:gd name="T48" fmla="*/ 91 w 182"/>
                <a:gd name="T49" fmla="*/ 30 h 60"/>
                <a:gd name="T50" fmla="*/ 101 w 182"/>
                <a:gd name="T51" fmla="*/ 30 h 60"/>
                <a:gd name="T52" fmla="*/ 110 w 182"/>
                <a:gd name="T53" fmla="*/ 32 h 60"/>
                <a:gd name="T54" fmla="*/ 120 w 182"/>
                <a:gd name="T55" fmla="*/ 34 h 60"/>
                <a:gd name="T56" fmla="*/ 128 w 182"/>
                <a:gd name="T57" fmla="*/ 38 h 60"/>
                <a:gd name="T58" fmla="*/ 136 w 182"/>
                <a:gd name="T59" fmla="*/ 42 h 60"/>
                <a:gd name="T60" fmla="*/ 144 w 182"/>
                <a:gd name="T61" fmla="*/ 47 h 60"/>
                <a:gd name="T62" fmla="*/ 150 w 182"/>
                <a:gd name="T63" fmla="*/ 51 h 60"/>
                <a:gd name="T64" fmla="*/ 155 w 182"/>
                <a:gd name="T65" fmla="*/ 55 h 60"/>
                <a:gd name="T66" fmla="*/ 161 w 182"/>
                <a:gd name="T67" fmla="*/ 59 h 60"/>
                <a:gd name="T68" fmla="*/ 166 w 182"/>
                <a:gd name="T69" fmla="*/ 60 h 60"/>
                <a:gd name="T70" fmla="*/ 172 w 182"/>
                <a:gd name="T71" fmla="*/ 59 h 60"/>
                <a:gd name="T72" fmla="*/ 177 w 182"/>
                <a:gd name="T73" fmla="*/ 55 h 60"/>
                <a:gd name="T74" fmla="*/ 178 w 182"/>
                <a:gd name="T75" fmla="*/ 53 h 60"/>
                <a:gd name="T76" fmla="*/ 181 w 182"/>
                <a:gd name="T77" fmla="*/ 51 h 60"/>
                <a:gd name="T78" fmla="*/ 181 w 182"/>
                <a:gd name="T79" fmla="*/ 48 h 60"/>
                <a:gd name="T80" fmla="*/ 182 w 182"/>
                <a:gd name="T81" fmla="*/ 44 h 60"/>
                <a:gd name="T82" fmla="*/ 181 w 182"/>
                <a:gd name="T83" fmla="*/ 42 h 60"/>
                <a:gd name="T84" fmla="*/ 181 w 182"/>
                <a:gd name="T85" fmla="*/ 39 h 60"/>
                <a:gd name="T86" fmla="*/ 178 w 182"/>
                <a:gd name="T87" fmla="*/ 37 h 60"/>
                <a:gd name="T88" fmla="*/ 177 w 182"/>
                <a:gd name="T89" fmla="*/ 34 h 60"/>
                <a:gd name="T90" fmla="*/ 170 w 182"/>
                <a:gd name="T91" fmla="*/ 28 h 60"/>
                <a:gd name="T92" fmla="*/ 162 w 182"/>
                <a:gd name="T93" fmla="*/ 22 h 60"/>
                <a:gd name="T94" fmla="*/ 152 w 182"/>
                <a:gd name="T95" fmla="*/ 16 h 60"/>
                <a:gd name="T96" fmla="*/ 141 w 182"/>
                <a:gd name="T97" fmla="*/ 11 h 60"/>
                <a:gd name="T98" fmla="*/ 130 w 182"/>
                <a:gd name="T99" fmla="*/ 7 h 60"/>
                <a:gd name="T100" fmla="*/ 117 w 182"/>
                <a:gd name="T101" fmla="*/ 2 h 60"/>
                <a:gd name="T102" fmla="*/ 104 w 182"/>
                <a:gd name="T103" fmla="*/ 0 h 60"/>
                <a:gd name="T104" fmla="*/ 91 w 182"/>
                <a:gd name="T105" fmla="*/ 0 h 60"/>
                <a:gd name="T106" fmla="*/ 78 w 182"/>
                <a:gd name="T107" fmla="*/ 0 h 60"/>
                <a:gd name="T108" fmla="*/ 65 w 182"/>
                <a:gd name="T109" fmla="*/ 2 h 60"/>
                <a:gd name="T110" fmla="*/ 52 w 182"/>
                <a:gd name="T111" fmla="*/ 7 h 60"/>
                <a:gd name="T112" fmla="*/ 41 w 182"/>
                <a:gd name="T113" fmla="*/ 11 h 60"/>
                <a:gd name="T114" fmla="*/ 30 w 182"/>
                <a:gd name="T115" fmla="*/ 16 h 60"/>
                <a:gd name="T116" fmla="*/ 20 w 182"/>
                <a:gd name="T117" fmla="*/ 22 h 60"/>
                <a:gd name="T118" fmla="*/ 11 w 182"/>
                <a:gd name="T119" fmla="*/ 28 h 60"/>
                <a:gd name="T120" fmla="*/ 5 w 182"/>
                <a:gd name="T121" fmla="*/ 34 h 60"/>
                <a:gd name="T122" fmla="*/ 5 w 182"/>
                <a:gd name="T123" fmla="*/ 3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2" h="60">
                  <a:moveTo>
                    <a:pt x="5" y="34"/>
                  </a:moveTo>
                  <a:lnTo>
                    <a:pt x="3" y="37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7" y="58"/>
                  </a:lnTo>
                  <a:lnTo>
                    <a:pt x="9" y="59"/>
                  </a:lnTo>
                  <a:lnTo>
                    <a:pt x="13" y="60"/>
                  </a:lnTo>
                  <a:lnTo>
                    <a:pt x="16" y="60"/>
                  </a:lnTo>
                  <a:lnTo>
                    <a:pt x="18" y="60"/>
                  </a:lnTo>
                  <a:lnTo>
                    <a:pt x="21" y="59"/>
                  </a:lnTo>
                  <a:lnTo>
                    <a:pt x="24" y="58"/>
                  </a:lnTo>
                  <a:lnTo>
                    <a:pt x="26" y="55"/>
                  </a:lnTo>
                  <a:lnTo>
                    <a:pt x="31" y="51"/>
                  </a:lnTo>
                  <a:lnTo>
                    <a:pt x="38" y="47"/>
                  </a:lnTo>
                  <a:lnTo>
                    <a:pt x="46" y="42"/>
                  </a:lnTo>
                  <a:lnTo>
                    <a:pt x="53" y="38"/>
                  </a:lnTo>
                  <a:lnTo>
                    <a:pt x="62" y="34"/>
                  </a:lnTo>
                  <a:lnTo>
                    <a:pt x="72" y="32"/>
                  </a:lnTo>
                  <a:lnTo>
                    <a:pt x="81" y="30"/>
                  </a:lnTo>
                  <a:lnTo>
                    <a:pt x="91" y="30"/>
                  </a:lnTo>
                  <a:lnTo>
                    <a:pt x="101" y="30"/>
                  </a:lnTo>
                  <a:lnTo>
                    <a:pt x="110" y="32"/>
                  </a:lnTo>
                  <a:lnTo>
                    <a:pt x="120" y="34"/>
                  </a:lnTo>
                  <a:lnTo>
                    <a:pt x="128" y="38"/>
                  </a:lnTo>
                  <a:lnTo>
                    <a:pt x="136" y="42"/>
                  </a:lnTo>
                  <a:lnTo>
                    <a:pt x="144" y="47"/>
                  </a:lnTo>
                  <a:lnTo>
                    <a:pt x="150" y="51"/>
                  </a:lnTo>
                  <a:lnTo>
                    <a:pt x="155" y="55"/>
                  </a:lnTo>
                  <a:lnTo>
                    <a:pt x="161" y="59"/>
                  </a:lnTo>
                  <a:lnTo>
                    <a:pt x="166" y="60"/>
                  </a:lnTo>
                  <a:lnTo>
                    <a:pt x="172" y="59"/>
                  </a:lnTo>
                  <a:lnTo>
                    <a:pt x="177" y="55"/>
                  </a:lnTo>
                  <a:lnTo>
                    <a:pt x="178" y="53"/>
                  </a:lnTo>
                  <a:lnTo>
                    <a:pt x="181" y="51"/>
                  </a:lnTo>
                  <a:lnTo>
                    <a:pt x="181" y="48"/>
                  </a:lnTo>
                  <a:lnTo>
                    <a:pt x="182" y="44"/>
                  </a:lnTo>
                  <a:lnTo>
                    <a:pt x="181" y="42"/>
                  </a:lnTo>
                  <a:lnTo>
                    <a:pt x="181" y="39"/>
                  </a:lnTo>
                  <a:lnTo>
                    <a:pt x="178" y="37"/>
                  </a:lnTo>
                  <a:lnTo>
                    <a:pt x="177" y="34"/>
                  </a:lnTo>
                  <a:lnTo>
                    <a:pt x="170" y="28"/>
                  </a:lnTo>
                  <a:lnTo>
                    <a:pt x="162" y="22"/>
                  </a:lnTo>
                  <a:lnTo>
                    <a:pt x="152" y="16"/>
                  </a:lnTo>
                  <a:lnTo>
                    <a:pt x="141" y="11"/>
                  </a:lnTo>
                  <a:lnTo>
                    <a:pt x="130" y="7"/>
                  </a:lnTo>
                  <a:lnTo>
                    <a:pt x="117" y="2"/>
                  </a:lnTo>
                  <a:lnTo>
                    <a:pt x="104" y="0"/>
                  </a:lnTo>
                  <a:lnTo>
                    <a:pt x="91" y="0"/>
                  </a:lnTo>
                  <a:lnTo>
                    <a:pt x="78" y="0"/>
                  </a:lnTo>
                  <a:lnTo>
                    <a:pt x="65" y="2"/>
                  </a:lnTo>
                  <a:lnTo>
                    <a:pt x="52" y="7"/>
                  </a:lnTo>
                  <a:lnTo>
                    <a:pt x="41" y="11"/>
                  </a:lnTo>
                  <a:lnTo>
                    <a:pt x="30" y="16"/>
                  </a:lnTo>
                  <a:lnTo>
                    <a:pt x="20" y="22"/>
                  </a:lnTo>
                  <a:lnTo>
                    <a:pt x="11" y="28"/>
                  </a:lnTo>
                  <a:lnTo>
                    <a:pt x="5" y="34"/>
                  </a:lnTo>
                  <a:lnTo>
                    <a:pt x="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1620">
              <a:extLst>
                <a:ext uri="{FF2B5EF4-FFF2-40B4-BE49-F238E27FC236}">
                  <a16:creationId xmlns="" xmlns:a16="http://schemas.microsoft.com/office/drawing/2014/main" id="{84779332-D8E6-42F0-B295-2B133EDE7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725" y="1962150"/>
              <a:ext cx="85725" cy="23813"/>
            </a:xfrm>
            <a:custGeom>
              <a:avLst/>
              <a:gdLst>
                <a:gd name="T0" fmla="*/ 260 w 272"/>
                <a:gd name="T1" fmla="*/ 75 h 76"/>
                <a:gd name="T2" fmla="*/ 264 w 272"/>
                <a:gd name="T3" fmla="*/ 73 h 76"/>
                <a:gd name="T4" fmla="*/ 269 w 272"/>
                <a:gd name="T5" fmla="*/ 68 h 76"/>
                <a:gd name="T6" fmla="*/ 271 w 272"/>
                <a:gd name="T7" fmla="*/ 64 h 76"/>
                <a:gd name="T8" fmla="*/ 271 w 272"/>
                <a:gd name="T9" fmla="*/ 57 h 76"/>
                <a:gd name="T10" fmla="*/ 269 w 272"/>
                <a:gd name="T11" fmla="*/ 52 h 76"/>
                <a:gd name="T12" fmla="*/ 256 w 272"/>
                <a:gd name="T13" fmla="*/ 39 h 76"/>
                <a:gd name="T14" fmla="*/ 230 w 272"/>
                <a:gd name="T15" fmla="*/ 21 h 76"/>
                <a:gd name="T16" fmla="*/ 199 w 272"/>
                <a:gd name="T17" fmla="*/ 8 h 76"/>
                <a:gd name="T18" fmla="*/ 159 w 272"/>
                <a:gd name="T19" fmla="*/ 1 h 76"/>
                <a:gd name="T20" fmla="*/ 112 w 272"/>
                <a:gd name="T21" fmla="*/ 1 h 76"/>
                <a:gd name="T22" fmla="*/ 73 w 272"/>
                <a:gd name="T23" fmla="*/ 8 h 76"/>
                <a:gd name="T24" fmla="*/ 42 w 272"/>
                <a:gd name="T25" fmla="*/ 21 h 76"/>
                <a:gd name="T26" fmla="*/ 17 w 272"/>
                <a:gd name="T27" fmla="*/ 39 h 76"/>
                <a:gd name="T28" fmla="*/ 2 w 272"/>
                <a:gd name="T29" fmla="*/ 52 h 76"/>
                <a:gd name="T30" fmla="*/ 0 w 272"/>
                <a:gd name="T31" fmla="*/ 57 h 76"/>
                <a:gd name="T32" fmla="*/ 0 w 272"/>
                <a:gd name="T33" fmla="*/ 64 h 76"/>
                <a:gd name="T34" fmla="*/ 2 w 272"/>
                <a:gd name="T35" fmla="*/ 68 h 76"/>
                <a:gd name="T36" fmla="*/ 7 w 272"/>
                <a:gd name="T37" fmla="*/ 73 h 76"/>
                <a:gd name="T38" fmla="*/ 12 w 272"/>
                <a:gd name="T39" fmla="*/ 75 h 76"/>
                <a:gd name="T40" fmla="*/ 18 w 272"/>
                <a:gd name="T41" fmla="*/ 75 h 76"/>
                <a:gd name="T42" fmla="*/ 23 w 272"/>
                <a:gd name="T43" fmla="*/ 73 h 76"/>
                <a:gd name="T44" fmla="*/ 35 w 272"/>
                <a:gd name="T45" fmla="*/ 62 h 76"/>
                <a:gd name="T46" fmla="*/ 56 w 272"/>
                <a:gd name="T47" fmla="*/ 46 h 76"/>
                <a:gd name="T48" fmla="*/ 83 w 272"/>
                <a:gd name="T49" fmla="*/ 36 h 76"/>
                <a:gd name="T50" fmla="*/ 115 w 272"/>
                <a:gd name="T51" fmla="*/ 31 h 76"/>
                <a:gd name="T52" fmla="*/ 156 w 272"/>
                <a:gd name="T53" fmla="*/ 31 h 76"/>
                <a:gd name="T54" fmla="*/ 189 w 272"/>
                <a:gd name="T55" fmla="*/ 36 h 76"/>
                <a:gd name="T56" fmla="*/ 215 w 272"/>
                <a:gd name="T57" fmla="*/ 46 h 76"/>
                <a:gd name="T58" fmla="*/ 236 w 272"/>
                <a:gd name="T59" fmla="*/ 62 h 76"/>
                <a:gd name="T60" fmla="*/ 248 w 272"/>
                <a:gd name="T61" fmla="*/ 73 h 76"/>
                <a:gd name="T62" fmla="*/ 253 w 272"/>
                <a:gd name="T63" fmla="*/ 7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2" h="76">
                  <a:moveTo>
                    <a:pt x="257" y="76"/>
                  </a:moveTo>
                  <a:lnTo>
                    <a:pt x="260" y="75"/>
                  </a:lnTo>
                  <a:lnTo>
                    <a:pt x="262" y="75"/>
                  </a:lnTo>
                  <a:lnTo>
                    <a:pt x="264" y="73"/>
                  </a:lnTo>
                  <a:lnTo>
                    <a:pt x="268" y="72"/>
                  </a:lnTo>
                  <a:lnTo>
                    <a:pt x="269" y="68"/>
                  </a:lnTo>
                  <a:lnTo>
                    <a:pt x="271" y="66"/>
                  </a:lnTo>
                  <a:lnTo>
                    <a:pt x="271" y="64"/>
                  </a:lnTo>
                  <a:lnTo>
                    <a:pt x="272" y="61"/>
                  </a:lnTo>
                  <a:lnTo>
                    <a:pt x="271" y="57"/>
                  </a:lnTo>
                  <a:lnTo>
                    <a:pt x="271" y="55"/>
                  </a:lnTo>
                  <a:lnTo>
                    <a:pt x="269" y="52"/>
                  </a:lnTo>
                  <a:lnTo>
                    <a:pt x="268" y="50"/>
                  </a:lnTo>
                  <a:lnTo>
                    <a:pt x="256" y="39"/>
                  </a:lnTo>
                  <a:lnTo>
                    <a:pt x="243" y="30"/>
                  </a:lnTo>
                  <a:lnTo>
                    <a:pt x="230" y="21"/>
                  </a:lnTo>
                  <a:lnTo>
                    <a:pt x="216" y="13"/>
                  </a:lnTo>
                  <a:lnTo>
                    <a:pt x="199" y="8"/>
                  </a:lnTo>
                  <a:lnTo>
                    <a:pt x="180" y="4"/>
                  </a:lnTo>
                  <a:lnTo>
                    <a:pt x="159" y="1"/>
                  </a:lnTo>
                  <a:lnTo>
                    <a:pt x="136" y="0"/>
                  </a:lnTo>
                  <a:lnTo>
                    <a:pt x="112" y="1"/>
                  </a:lnTo>
                  <a:lnTo>
                    <a:pt x="91" y="3"/>
                  </a:lnTo>
                  <a:lnTo>
                    <a:pt x="73" y="8"/>
                  </a:lnTo>
                  <a:lnTo>
                    <a:pt x="56" y="13"/>
                  </a:lnTo>
                  <a:lnTo>
                    <a:pt x="42" y="21"/>
                  </a:lnTo>
                  <a:lnTo>
                    <a:pt x="29" y="30"/>
                  </a:lnTo>
                  <a:lnTo>
                    <a:pt x="17" y="39"/>
                  </a:lnTo>
                  <a:lnTo>
                    <a:pt x="4" y="50"/>
                  </a:lnTo>
                  <a:lnTo>
                    <a:pt x="2" y="52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8"/>
                  </a:lnTo>
                  <a:lnTo>
                    <a:pt x="4" y="72"/>
                  </a:lnTo>
                  <a:lnTo>
                    <a:pt x="7" y="73"/>
                  </a:lnTo>
                  <a:lnTo>
                    <a:pt x="10" y="75"/>
                  </a:lnTo>
                  <a:lnTo>
                    <a:pt x="12" y="75"/>
                  </a:lnTo>
                  <a:lnTo>
                    <a:pt x="16" y="76"/>
                  </a:lnTo>
                  <a:lnTo>
                    <a:pt x="18" y="75"/>
                  </a:lnTo>
                  <a:lnTo>
                    <a:pt x="21" y="75"/>
                  </a:lnTo>
                  <a:lnTo>
                    <a:pt x="23" y="73"/>
                  </a:lnTo>
                  <a:lnTo>
                    <a:pt x="25" y="72"/>
                  </a:lnTo>
                  <a:lnTo>
                    <a:pt x="35" y="62"/>
                  </a:lnTo>
                  <a:lnTo>
                    <a:pt x="46" y="54"/>
                  </a:lnTo>
                  <a:lnTo>
                    <a:pt x="56" y="46"/>
                  </a:lnTo>
                  <a:lnTo>
                    <a:pt x="69" y="41"/>
                  </a:lnTo>
                  <a:lnTo>
                    <a:pt x="83" y="36"/>
                  </a:lnTo>
                  <a:lnTo>
                    <a:pt x="97" y="33"/>
                  </a:lnTo>
                  <a:lnTo>
                    <a:pt x="115" y="31"/>
                  </a:lnTo>
                  <a:lnTo>
                    <a:pt x="136" y="31"/>
                  </a:lnTo>
                  <a:lnTo>
                    <a:pt x="156" y="31"/>
                  </a:lnTo>
                  <a:lnTo>
                    <a:pt x="174" y="33"/>
                  </a:lnTo>
                  <a:lnTo>
                    <a:pt x="189" y="36"/>
                  </a:lnTo>
                  <a:lnTo>
                    <a:pt x="202" y="41"/>
                  </a:lnTo>
                  <a:lnTo>
                    <a:pt x="215" y="46"/>
                  </a:lnTo>
                  <a:lnTo>
                    <a:pt x="226" y="54"/>
                  </a:lnTo>
                  <a:lnTo>
                    <a:pt x="236" y="62"/>
                  </a:lnTo>
                  <a:lnTo>
                    <a:pt x="246" y="72"/>
                  </a:lnTo>
                  <a:lnTo>
                    <a:pt x="248" y="73"/>
                  </a:lnTo>
                  <a:lnTo>
                    <a:pt x="251" y="75"/>
                  </a:lnTo>
                  <a:lnTo>
                    <a:pt x="253" y="75"/>
                  </a:lnTo>
                  <a:lnTo>
                    <a:pt x="257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1621">
              <a:extLst>
                <a:ext uri="{FF2B5EF4-FFF2-40B4-BE49-F238E27FC236}">
                  <a16:creationId xmlns="" xmlns:a16="http://schemas.microsoft.com/office/drawing/2014/main" id="{439BEAC3-3516-4D22-81FC-9DDA290E0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438" y="1938338"/>
              <a:ext cx="114300" cy="28575"/>
            </a:xfrm>
            <a:custGeom>
              <a:avLst/>
              <a:gdLst>
                <a:gd name="T0" fmla="*/ 338 w 362"/>
                <a:gd name="T1" fmla="*/ 88 h 90"/>
                <a:gd name="T2" fmla="*/ 344 w 362"/>
                <a:gd name="T3" fmla="*/ 90 h 90"/>
                <a:gd name="T4" fmla="*/ 353 w 362"/>
                <a:gd name="T5" fmla="*/ 89 h 90"/>
                <a:gd name="T6" fmla="*/ 359 w 362"/>
                <a:gd name="T7" fmla="*/ 84 h 90"/>
                <a:gd name="T8" fmla="*/ 361 w 362"/>
                <a:gd name="T9" fmla="*/ 78 h 90"/>
                <a:gd name="T10" fmla="*/ 361 w 362"/>
                <a:gd name="T11" fmla="*/ 73 h 90"/>
                <a:gd name="T12" fmla="*/ 359 w 362"/>
                <a:gd name="T13" fmla="*/ 67 h 90"/>
                <a:gd name="T14" fmla="*/ 349 w 362"/>
                <a:gd name="T15" fmla="*/ 56 h 90"/>
                <a:gd name="T16" fmla="*/ 330 w 362"/>
                <a:gd name="T17" fmla="*/ 41 h 90"/>
                <a:gd name="T18" fmla="*/ 312 w 362"/>
                <a:gd name="T19" fmla="*/ 28 h 90"/>
                <a:gd name="T20" fmla="*/ 293 w 362"/>
                <a:gd name="T21" fmla="*/ 18 h 90"/>
                <a:gd name="T22" fmla="*/ 272 w 362"/>
                <a:gd name="T23" fmla="*/ 11 h 90"/>
                <a:gd name="T24" fmla="*/ 249 w 362"/>
                <a:gd name="T25" fmla="*/ 5 h 90"/>
                <a:gd name="T26" fmla="*/ 210 w 362"/>
                <a:gd name="T27" fmla="*/ 1 h 90"/>
                <a:gd name="T28" fmla="*/ 152 w 362"/>
                <a:gd name="T29" fmla="*/ 1 h 90"/>
                <a:gd name="T30" fmla="*/ 114 w 362"/>
                <a:gd name="T31" fmla="*/ 5 h 90"/>
                <a:gd name="T32" fmla="*/ 90 w 362"/>
                <a:gd name="T33" fmla="*/ 11 h 90"/>
                <a:gd name="T34" fmla="*/ 69 w 362"/>
                <a:gd name="T35" fmla="*/ 18 h 90"/>
                <a:gd name="T36" fmla="*/ 49 w 362"/>
                <a:gd name="T37" fmla="*/ 28 h 90"/>
                <a:gd name="T38" fmla="*/ 31 w 362"/>
                <a:gd name="T39" fmla="*/ 41 h 90"/>
                <a:gd name="T40" fmla="*/ 13 w 362"/>
                <a:gd name="T41" fmla="*/ 56 h 90"/>
                <a:gd name="T42" fmla="*/ 2 w 362"/>
                <a:gd name="T43" fmla="*/ 67 h 90"/>
                <a:gd name="T44" fmla="*/ 0 w 362"/>
                <a:gd name="T45" fmla="*/ 73 h 90"/>
                <a:gd name="T46" fmla="*/ 0 w 362"/>
                <a:gd name="T47" fmla="*/ 78 h 90"/>
                <a:gd name="T48" fmla="*/ 2 w 362"/>
                <a:gd name="T49" fmla="*/ 84 h 90"/>
                <a:gd name="T50" fmla="*/ 6 w 362"/>
                <a:gd name="T51" fmla="*/ 88 h 90"/>
                <a:gd name="T52" fmla="*/ 12 w 362"/>
                <a:gd name="T53" fmla="*/ 90 h 90"/>
                <a:gd name="T54" fmla="*/ 17 w 362"/>
                <a:gd name="T55" fmla="*/ 90 h 90"/>
                <a:gd name="T56" fmla="*/ 23 w 362"/>
                <a:gd name="T57" fmla="*/ 88 h 90"/>
                <a:gd name="T58" fmla="*/ 42 w 362"/>
                <a:gd name="T59" fmla="*/ 71 h 90"/>
                <a:gd name="T60" fmla="*/ 65 w 362"/>
                <a:gd name="T61" fmla="*/ 55 h 90"/>
                <a:gd name="T62" fmla="*/ 83 w 362"/>
                <a:gd name="T63" fmla="*/ 46 h 90"/>
                <a:gd name="T64" fmla="*/ 110 w 362"/>
                <a:gd name="T65" fmla="*/ 37 h 90"/>
                <a:gd name="T66" fmla="*/ 155 w 362"/>
                <a:gd name="T67" fmla="*/ 31 h 90"/>
                <a:gd name="T68" fmla="*/ 207 w 362"/>
                <a:gd name="T69" fmla="*/ 31 h 90"/>
                <a:gd name="T70" fmla="*/ 252 w 362"/>
                <a:gd name="T71" fmla="*/ 37 h 90"/>
                <a:gd name="T72" fmla="*/ 280 w 362"/>
                <a:gd name="T73" fmla="*/ 46 h 90"/>
                <a:gd name="T74" fmla="*/ 296 w 362"/>
                <a:gd name="T75" fmla="*/ 55 h 90"/>
                <a:gd name="T76" fmla="*/ 320 w 362"/>
                <a:gd name="T77" fmla="*/ 71 h 90"/>
                <a:gd name="T78" fmla="*/ 336 w 362"/>
                <a:gd name="T79" fmla="*/ 8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2" h="90">
                  <a:moveTo>
                    <a:pt x="336" y="86"/>
                  </a:moveTo>
                  <a:lnTo>
                    <a:pt x="338" y="88"/>
                  </a:lnTo>
                  <a:lnTo>
                    <a:pt x="341" y="89"/>
                  </a:lnTo>
                  <a:lnTo>
                    <a:pt x="344" y="90"/>
                  </a:lnTo>
                  <a:lnTo>
                    <a:pt x="347" y="90"/>
                  </a:lnTo>
                  <a:lnTo>
                    <a:pt x="353" y="89"/>
                  </a:lnTo>
                  <a:lnTo>
                    <a:pt x="358" y="86"/>
                  </a:lnTo>
                  <a:lnTo>
                    <a:pt x="359" y="84"/>
                  </a:lnTo>
                  <a:lnTo>
                    <a:pt x="361" y="81"/>
                  </a:lnTo>
                  <a:lnTo>
                    <a:pt x="361" y="78"/>
                  </a:lnTo>
                  <a:lnTo>
                    <a:pt x="362" y="75"/>
                  </a:lnTo>
                  <a:lnTo>
                    <a:pt x="361" y="73"/>
                  </a:lnTo>
                  <a:lnTo>
                    <a:pt x="361" y="69"/>
                  </a:lnTo>
                  <a:lnTo>
                    <a:pt x="359" y="67"/>
                  </a:lnTo>
                  <a:lnTo>
                    <a:pt x="358" y="65"/>
                  </a:lnTo>
                  <a:lnTo>
                    <a:pt x="349" y="56"/>
                  </a:lnTo>
                  <a:lnTo>
                    <a:pt x="339" y="48"/>
                  </a:lnTo>
                  <a:lnTo>
                    <a:pt x="330" y="41"/>
                  </a:lnTo>
                  <a:lnTo>
                    <a:pt x="322" y="35"/>
                  </a:lnTo>
                  <a:lnTo>
                    <a:pt x="312" y="28"/>
                  </a:lnTo>
                  <a:lnTo>
                    <a:pt x="303" y="23"/>
                  </a:lnTo>
                  <a:lnTo>
                    <a:pt x="293" y="18"/>
                  </a:lnTo>
                  <a:lnTo>
                    <a:pt x="282" y="14"/>
                  </a:lnTo>
                  <a:lnTo>
                    <a:pt x="272" y="11"/>
                  </a:lnTo>
                  <a:lnTo>
                    <a:pt x="261" y="7"/>
                  </a:lnTo>
                  <a:lnTo>
                    <a:pt x="249" y="5"/>
                  </a:lnTo>
                  <a:lnTo>
                    <a:pt x="236" y="3"/>
                  </a:lnTo>
                  <a:lnTo>
                    <a:pt x="210" y="1"/>
                  </a:lnTo>
                  <a:lnTo>
                    <a:pt x="181" y="0"/>
                  </a:lnTo>
                  <a:lnTo>
                    <a:pt x="152" y="1"/>
                  </a:lnTo>
                  <a:lnTo>
                    <a:pt x="126" y="3"/>
                  </a:lnTo>
                  <a:lnTo>
                    <a:pt x="114" y="5"/>
                  </a:lnTo>
                  <a:lnTo>
                    <a:pt x="101" y="7"/>
                  </a:lnTo>
                  <a:lnTo>
                    <a:pt x="90" y="11"/>
                  </a:lnTo>
                  <a:lnTo>
                    <a:pt x="79" y="14"/>
                  </a:lnTo>
                  <a:lnTo>
                    <a:pt x="69" y="18"/>
                  </a:lnTo>
                  <a:lnTo>
                    <a:pt x="59" y="23"/>
                  </a:lnTo>
                  <a:lnTo>
                    <a:pt x="49" y="28"/>
                  </a:lnTo>
                  <a:lnTo>
                    <a:pt x="41" y="35"/>
                  </a:lnTo>
                  <a:lnTo>
                    <a:pt x="31" y="41"/>
                  </a:lnTo>
                  <a:lnTo>
                    <a:pt x="22" y="48"/>
                  </a:lnTo>
                  <a:lnTo>
                    <a:pt x="13" y="56"/>
                  </a:lnTo>
                  <a:lnTo>
                    <a:pt x="4" y="65"/>
                  </a:lnTo>
                  <a:lnTo>
                    <a:pt x="2" y="67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1" y="81"/>
                  </a:lnTo>
                  <a:lnTo>
                    <a:pt x="2" y="84"/>
                  </a:lnTo>
                  <a:lnTo>
                    <a:pt x="4" y="86"/>
                  </a:lnTo>
                  <a:lnTo>
                    <a:pt x="6" y="88"/>
                  </a:lnTo>
                  <a:lnTo>
                    <a:pt x="10" y="89"/>
                  </a:lnTo>
                  <a:lnTo>
                    <a:pt x="12" y="90"/>
                  </a:lnTo>
                  <a:lnTo>
                    <a:pt x="15" y="90"/>
                  </a:lnTo>
                  <a:lnTo>
                    <a:pt x="17" y="90"/>
                  </a:lnTo>
                  <a:lnTo>
                    <a:pt x="21" y="89"/>
                  </a:lnTo>
                  <a:lnTo>
                    <a:pt x="23" y="88"/>
                  </a:lnTo>
                  <a:lnTo>
                    <a:pt x="25" y="86"/>
                  </a:lnTo>
                  <a:lnTo>
                    <a:pt x="42" y="71"/>
                  </a:lnTo>
                  <a:lnTo>
                    <a:pt x="57" y="59"/>
                  </a:lnTo>
                  <a:lnTo>
                    <a:pt x="65" y="55"/>
                  </a:lnTo>
                  <a:lnTo>
                    <a:pt x="74" y="50"/>
                  </a:lnTo>
                  <a:lnTo>
                    <a:pt x="83" y="46"/>
                  </a:lnTo>
                  <a:lnTo>
                    <a:pt x="91" y="43"/>
                  </a:lnTo>
                  <a:lnTo>
                    <a:pt x="110" y="37"/>
                  </a:lnTo>
                  <a:lnTo>
                    <a:pt x="131" y="33"/>
                  </a:lnTo>
                  <a:lnTo>
                    <a:pt x="155" y="31"/>
                  </a:lnTo>
                  <a:lnTo>
                    <a:pt x="181" y="31"/>
                  </a:lnTo>
                  <a:lnTo>
                    <a:pt x="207" y="31"/>
                  </a:lnTo>
                  <a:lnTo>
                    <a:pt x="231" y="33"/>
                  </a:lnTo>
                  <a:lnTo>
                    <a:pt x="252" y="37"/>
                  </a:lnTo>
                  <a:lnTo>
                    <a:pt x="271" y="43"/>
                  </a:lnTo>
                  <a:lnTo>
                    <a:pt x="280" y="46"/>
                  </a:lnTo>
                  <a:lnTo>
                    <a:pt x="288" y="50"/>
                  </a:lnTo>
                  <a:lnTo>
                    <a:pt x="296" y="55"/>
                  </a:lnTo>
                  <a:lnTo>
                    <a:pt x="305" y="59"/>
                  </a:lnTo>
                  <a:lnTo>
                    <a:pt x="320" y="71"/>
                  </a:lnTo>
                  <a:lnTo>
                    <a:pt x="336" y="86"/>
                  </a:lnTo>
                  <a:lnTo>
                    <a:pt x="336" y="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1622">
              <a:extLst>
                <a:ext uri="{FF2B5EF4-FFF2-40B4-BE49-F238E27FC236}">
                  <a16:creationId xmlns="" xmlns:a16="http://schemas.microsoft.com/office/drawing/2014/main" id="{E4DF74AE-002B-4B0A-9702-322B90E78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225" y="2060575"/>
              <a:ext cx="114300" cy="165100"/>
            </a:xfrm>
            <a:custGeom>
              <a:avLst/>
              <a:gdLst>
                <a:gd name="T0" fmla="*/ 270 w 359"/>
                <a:gd name="T1" fmla="*/ 389 h 523"/>
                <a:gd name="T2" fmla="*/ 252 w 359"/>
                <a:gd name="T3" fmla="*/ 361 h 523"/>
                <a:gd name="T4" fmla="*/ 252 w 359"/>
                <a:gd name="T5" fmla="*/ 191 h 523"/>
                <a:gd name="T6" fmla="*/ 252 w 359"/>
                <a:gd name="T7" fmla="*/ 177 h 523"/>
                <a:gd name="T8" fmla="*/ 252 w 359"/>
                <a:gd name="T9" fmla="*/ 164 h 523"/>
                <a:gd name="T10" fmla="*/ 251 w 359"/>
                <a:gd name="T11" fmla="*/ 150 h 523"/>
                <a:gd name="T12" fmla="*/ 249 w 359"/>
                <a:gd name="T13" fmla="*/ 130 h 523"/>
                <a:gd name="T14" fmla="*/ 240 w 359"/>
                <a:gd name="T15" fmla="*/ 93 h 523"/>
                <a:gd name="T16" fmla="*/ 228 w 359"/>
                <a:gd name="T17" fmla="*/ 66 h 523"/>
                <a:gd name="T18" fmla="*/ 216 w 359"/>
                <a:gd name="T19" fmla="*/ 48 h 523"/>
                <a:gd name="T20" fmla="*/ 202 w 359"/>
                <a:gd name="T21" fmla="*/ 30 h 523"/>
                <a:gd name="T22" fmla="*/ 183 w 359"/>
                <a:gd name="T23" fmla="*/ 13 h 523"/>
                <a:gd name="T24" fmla="*/ 172 w 359"/>
                <a:gd name="T25" fmla="*/ 4 h 523"/>
                <a:gd name="T26" fmla="*/ 164 w 359"/>
                <a:gd name="T27" fmla="*/ 0 h 523"/>
                <a:gd name="T28" fmla="*/ 156 w 359"/>
                <a:gd name="T29" fmla="*/ 2 h 523"/>
                <a:gd name="T30" fmla="*/ 150 w 359"/>
                <a:gd name="T31" fmla="*/ 7 h 523"/>
                <a:gd name="T32" fmla="*/ 147 w 359"/>
                <a:gd name="T33" fmla="*/ 15 h 523"/>
                <a:gd name="T34" fmla="*/ 147 w 359"/>
                <a:gd name="T35" fmla="*/ 234 h 523"/>
                <a:gd name="T36" fmla="*/ 98 w 359"/>
                <a:gd name="T37" fmla="*/ 164 h 523"/>
                <a:gd name="T38" fmla="*/ 79 w 359"/>
                <a:gd name="T39" fmla="*/ 153 h 523"/>
                <a:gd name="T40" fmla="*/ 57 w 359"/>
                <a:gd name="T41" fmla="*/ 149 h 523"/>
                <a:gd name="T42" fmla="*/ 35 w 359"/>
                <a:gd name="T43" fmla="*/ 153 h 523"/>
                <a:gd name="T44" fmla="*/ 25 w 359"/>
                <a:gd name="T45" fmla="*/ 158 h 523"/>
                <a:gd name="T46" fmla="*/ 16 w 359"/>
                <a:gd name="T47" fmla="*/ 164 h 523"/>
                <a:gd name="T48" fmla="*/ 5 w 359"/>
                <a:gd name="T49" fmla="*/ 182 h 523"/>
                <a:gd name="T50" fmla="*/ 0 w 359"/>
                <a:gd name="T51" fmla="*/ 204 h 523"/>
                <a:gd name="T52" fmla="*/ 4 w 359"/>
                <a:gd name="T53" fmla="*/ 225 h 523"/>
                <a:gd name="T54" fmla="*/ 13 w 359"/>
                <a:gd name="T55" fmla="*/ 244 h 523"/>
                <a:gd name="T56" fmla="*/ 15 w 359"/>
                <a:gd name="T57" fmla="*/ 246 h 523"/>
                <a:gd name="T58" fmla="*/ 88 w 359"/>
                <a:gd name="T59" fmla="*/ 362 h 523"/>
                <a:gd name="T60" fmla="*/ 103 w 359"/>
                <a:gd name="T61" fmla="*/ 422 h 523"/>
                <a:gd name="T62" fmla="*/ 105 w 359"/>
                <a:gd name="T63" fmla="*/ 432 h 523"/>
                <a:gd name="T64" fmla="*/ 109 w 359"/>
                <a:gd name="T65" fmla="*/ 444 h 523"/>
                <a:gd name="T66" fmla="*/ 111 w 359"/>
                <a:gd name="T67" fmla="*/ 457 h 523"/>
                <a:gd name="T68" fmla="*/ 111 w 359"/>
                <a:gd name="T69" fmla="*/ 460 h 523"/>
                <a:gd name="T70" fmla="*/ 115 w 359"/>
                <a:gd name="T71" fmla="*/ 477 h 523"/>
                <a:gd name="T72" fmla="*/ 115 w 359"/>
                <a:gd name="T73" fmla="*/ 478 h 523"/>
                <a:gd name="T74" fmla="*/ 117 w 359"/>
                <a:gd name="T75" fmla="*/ 484 h 523"/>
                <a:gd name="T76" fmla="*/ 119 w 359"/>
                <a:gd name="T77" fmla="*/ 487 h 523"/>
                <a:gd name="T78" fmla="*/ 120 w 359"/>
                <a:gd name="T79" fmla="*/ 491 h 523"/>
                <a:gd name="T80" fmla="*/ 123 w 359"/>
                <a:gd name="T81" fmla="*/ 496 h 523"/>
                <a:gd name="T82" fmla="*/ 123 w 359"/>
                <a:gd name="T83" fmla="*/ 498 h 523"/>
                <a:gd name="T84" fmla="*/ 127 w 359"/>
                <a:gd name="T85" fmla="*/ 505 h 523"/>
                <a:gd name="T86" fmla="*/ 129 w 359"/>
                <a:gd name="T87" fmla="*/ 506 h 523"/>
                <a:gd name="T88" fmla="*/ 135 w 359"/>
                <a:gd name="T89" fmla="*/ 516 h 523"/>
                <a:gd name="T90" fmla="*/ 141 w 359"/>
                <a:gd name="T91" fmla="*/ 520 h 523"/>
                <a:gd name="T92" fmla="*/ 147 w 359"/>
                <a:gd name="T93" fmla="*/ 523 h 523"/>
                <a:gd name="T94" fmla="*/ 343 w 359"/>
                <a:gd name="T95" fmla="*/ 523 h 523"/>
                <a:gd name="T96" fmla="*/ 346 w 359"/>
                <a:gd name="T97" fmla="*/ 522 h 523"/>
                <a:gd name="T98" fmla="*/ 352 w 359"/>
                <a:gd name="T99" fmla="*/ 519 h 523"/>
                <a:gd name="T100" fmla="*/ 356 w 359"/>
                <a:gd name="T101" fmla="*/ 516 h 523"/>
                <a:gd name="T102" fmla="*/ 359 w 359"/>
                <a:gd name="T103" fmla="*/ 510 h 523"/>
                <a:gd name="T104" fmla="*/ 359 w 359"/>
                <a:gd name="T105" fmla="*/ 504 h 523"/>
                <a:gd name="T106" fmla="*/ 355 w 359"/>
                <a:gd name="T107" fmla="*/ 498 h 523"/>
                <a:gd name="T108" fmla="*/ 354 w 359"/>
                <a:gd name="T109" fmla="*/ 496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9" h="523">
                  <a:moveTo>
                    <a:pt x="354" y="496"/>
                  </a:moveTo>
                  <a:lnTo>
                    <a:pt x="270" y="389"/>
                  </a:lnTo>
                  <a:lnTo>
                    <a:pt x="252" y="366"/>
                  </a:lnTo>
                  <a:lnTo>
                    <a:pt x="252" y="361"/>
                  </a:lnTo>
                  <a:lnTo>
                    <a:pt x="252" y="205"/>
                  </a:lnTo>
                  <a:lnTo>
                    <a:pt x="252" y="191"/>
                  </a:lnTo>
                  <a:lnTo>
                    <a:pt x="252" y="177"/>
                  </a:lnTo>
                  <a:lnTo>
                    <a:pt x="252" y="177"/>
                  </a:lnTo>
                  <a:lnTo>
                    <a:pt x="252" y="177"/>
                  </a:lnTo>
                  <a:lnTo>
                    <a:pt x="252" y="164"/>
                  </a:lnTo>
                  <a:lnTo>
                    <a:pt x="251" y="151"/>
                  </a:lnTo>
                  <a:lnTo>
                    <a:pt x="251" y="150"/>
                  </a:lnTo>
                  <a:lnTo>
                    <a:pt x="251" y="150"/>
                  </a:lnTo>
                  <a:lnTo>
                    <a:pt x="249" y="130"/>
                  </a:lnTo>
                  <a:lnTo>
                    <a:pt x="246" y="111"/>
                  </a:lnTo>
                  <a:lnTo>
                    <a:pt x="240" y="93"/>
                  </a:lnTo>
                  <a:lnTo>
                    <a:pt x="233" y="75"/>
                  </a:lnTo>
                  <a:lnTo>
                    <a:pt x="228" y="66"/>
                  </a:lnTo>
                  <a:lnTo>
                    <a:pt x="223" y="57"/>
                  </a:lnTo>
                  <a:lnTo>
                    <a:pt x="216" y="48"/>
                  </a:lnTo>
                  <a:lnTo>
                    <a:pt x="209" y="39"/>
                  </a:lnTo>
                  <a:lnTo>
                    <a:pt x="202" y="30"/>
                  </a:lnTo>
                  <a:lnTo>
                    <a:pt x="193" y="21"/>
                  </a:lnTo>
                  <a:lnTo>
                    <a:pt x="183" y="13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6" y="2"/>
                  </a:lnTo>
                  <a:lnTo>
                    <a:pt x="152" y="4"/>
                  </a:lnTo>
                  <a:lnTo>
                    <a:pt x="150" y="7"/>
                  </a:lnTo>
                  <a:lnTo>
                    <a:pt x="147" y="12"/>
                  </a:lnTo>
                  <a:lnTo>
                    <a:pt x="147" y="15"/>
                  </a:lnTo>
                  <a:lnTo>
                    <a:pt x="147" y="186"/>
                  </a:lnTo>
                  <a:lnTo>
                    <a:pt x="147" y="234"/>
                  </a:lnTo>
                  <a:lnTo>
                    <a:pt x="120" y="194"/>
                  </a:lnTo>
                  <a:lnTo>
                    <a:pt x="98" y="164"/>
                  </a:lnTo>
                  <a:lnTo>
                    <a:pt x="89" y="158"/>
                  </a:lnTo>
                  <a:lnTo>
                    <a:pt x="79" y="153"/>
                  </a:lnTo>
                  <a:lnTo>
                    <a:pt x="69" y="150"/>
                  </a:lnTo>
                  <a:lnTo>
                    <a:pt x="57" y="149"/>
                  </a:lnTo>
                  <a:lnTo>
                    <a:pt x="44" y="150"/>
                  </a:lnTo>
                  <a:lnTo>
                    <a:pt x="35" y="153"/>
                  </a:lnTo>
                  <a:lnTo>
                    <a:pt x="29" y="155"/>
                  </a:lnTo>
                  <a:lnTo>
                    <a:pt x="25" y="158"/>
                  </a:lnTo>
                  <a:lnTo>
                    <a:pt x="20" y="161"/>
                  </a:lnTo>
                  <a:lnTo>
                    <a:pt x="16" y="164"/>
                  </a:lnTo>
                  <a:lnTo>
                    <a:pt x="9" y="173"/>
                  </a:lnTo>
                  <a:lnTo>
                    <a:pt x="5" y="182"/>
                  </a:lnTo>
                  <a:lnTo>
                    <a:pt x="1" y="193"/>
                  </a:lnTo>
                  <a:lnTo>
                    <a:pt x="0" y="204"/>
                  </a:lnTo>
                  <a:lnTo>
                    <a:pt x="0" y="215"/>
                  </a:lnTo>
                  <a:lnTo>
                    <a:pt x="4" y="225"/>
                  </a:lnTo>
                  <a:lnTo>
                    <a:pt x="8" y="235"/>
                  </a:lnTo>
                  <a:lnTo>
                    <a:pt x="13" y="244"/>
                  </a:lnTo>
                  <a:lnTo>
                    <a:pt x="15" y="245"/>
                  </a:lnTo>
                  <a:lnTo>
                    <a:pt x="15" y="246"/>
                  </a:lnTo>
                  <a:lnTo>
                    <a:pt x="86" y="360"/>
                  </a:lnTo>
                  <a:lnTo>
                    <a:pt x="88" y="362"/>
                  </a:lnTo>
                  <a:lnTo>
                    <a:pt x="89" y="364"/>
                  </a:lnTo>
                  <a:lnTo>
                    <a:pt x="103" y="422"/>
                  </a:lnTo>
                  <a:lnTo>
                    <a:pt x="104" y="426"/>
                  </a:lnTo>
                  <a:lnTo>
                    <a:pt x="105" y="432"/>
                  </a:lnTo>
                  <a:lnTo>
                    <a:pt x="108" y="439"/>
                  </a:lnTo>
                  <a:lnTo>
                    <a:pt x="109" y="444"/>
                  </a:lnTo>
                  <a:lnTo>
                    <a:pt x="110" y="451"/>
                  </a:lnTo>
                  <a:lnTo>
                    <a:pt x="111" y="457"/>
                  </a:lnTo>
                  <a:lnTo>
                    <a:pt x="111" y="458"/>
                  </a:lnTo>
                  <a:lnTo>
                    <a:pt x="111" y="460"/>
                  </a:lnTo>
                  <a:lnTo>
                    <a:pt x="113" y="468"/>
                  </a:lnTo>
                  <a:lnTo>
                    <a:pt x="115" y="477"/>
                  </a:lnTo>
                  <a:lnTo>
                    <a:pt x="115" y="478"/>
                  </a:lnTo>
                  <a:lnTo>
                    <a:pt x="115" y="478"/>
                  </a:lnTo>
                  <a:lnTo>
                    <a:pt x="116" y="482"/>
                  </a:lnTo>
                  <a:lnTo>
                    <a:pt x="117" y="484"/>
                  </a:lnTo>
                  <a:lnTo>
                    <a:pt x="117" y="486"/>
                  </a:lnTo>
                  <a:lnTo>
                    <a:pt x="119" y="487"/>
                  </a:lnTo>
                  <a:lnTo>
                    <a:pt x="119" y="489"/>
                  </a:lnTo>
                  <a:lnTo>
                    <a:pt x="120" y="491"/>
                  </a:lnTo>
                  <a:lnTo>
                    <a:pt x="121" y="494"/>
                  </a:lnTo>
                  <a:lnTo>
                    <a:pt x="123" y="496"/>
                  </a:lnTo>
                  <a:lnTo>
                    <a:pt x="123" y="497"/>
                  </a:lnTo>
                  <a:lnTo>
                    <a:pt x="123" y="498"/>
                  </a:lnTo>
                  <a:lnTo>
                    <a:pt x="125" y="502"/>
                  </a:lnTo>
                  <a:lnTo>
                    <a:pt x="127" y="505"/>
                  </a:lnTo>
                  <a:lnTo>
                    <a:pt x="129" y="506"/>
                  </a:lnTo>
                  <a:lnTo>
                    <a:pt x="129" y="506"/>
                  </a:lnTo>
                  <a:lnTo>
                    <a:pt x="132" y="510"/>
                  </a:lnTo>
                  <a:lnTo>
                    <a:pt x="135" y="516"/>
                  </a:lnTo>
                  <a:lnTo>
                    <a:pt x="137" y="518"/>
                  </a:lnTo>
                  <a:lnTo>
                    <a:pt x="141" y="520"/>
                  </a:lnTo>
                  <a:lnTo>
                    <a:pt x="144" y="522"/>
                  </a:lnTo>
                  <a:lnTo>
                    <a:pt x="147" y="523"/>
                  </a:lnTo>
                  <a:lnTo>
                    <a:pt x="343" y="523"/>
                  </a:lnTo>
                  <a:lnTo>
                    <a:pt x="343" y="523"/>
                  </a:lnTo>
                  <a:lnTo>
                    <a:pt x="343" y="523"/>
                  </a:lnTo>
                  <a:lnTo>
                    <a:pt x="346" y="522"/>
                  </a:lnTo>
                  <a:lnTo>
                    <a:pt x="350" y="522"/>
                  </a:lnTo>
                  <a:lnTo>
                    <a:pt x="352" y="519"/>
                  </a:lnTo>
                  <a:lnTo>
                    <a:pt x="354" y="518"/>
                  </a:lnTo>
                  <a:lnTo>
                    <a:pt x="356" y="516"/>
                  </a:lnTo>
                  <a:lnTo>
                    <a:pt x="357" y="513"/>
                  </a:lnTo>
                  <a:lnTo>
                    <a:pt x="359" y="510"/>
                  </a:lnTo>
                  <a:lnTo>
                    <a:pt x="359" y="507"/>
                  </a:lnTo>
                  <a:lnTo>
                    <a:pt x="359" y="504"/>
                  </a:lnTo>
                  <a:lnTo>
                    <a:pt x="357" y="500"/>
                  </a:lnTo>
                  <a:lnTo>
                    <a:pt x="355" y="498"/>
                  </a:lnTo>
                  <a:lnTo>
                    <a:pt x="354" y="496"/>
                  </a:lnTo>
                  <a:lnTo>
                    <a:pt x="354" y="4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6" name="Group 305">
            <a:extLst>
              <a:ext uri="{FF2B5EF4-FFF2-40B4-BE49-F238E27FC236}">
                <a16:creationId xmlns="" xmlns:a16="http://schemas.microsoft.com/office/drawing/2014/main" id="{DE5EC06D-64A2-4B48-AA91-8FBCE4DB4320}"/>
              </a:ext>
            </a:extLst>
          </p:cNvPr>
          <p:cNvGrpSpPr/>
          <p:nvPr/>
        </p:nvGrpSpPr>
        <p:grpSpPr>
          <a:xfrm>
            <a:off x="8131778" y="2137926"/>
            <a:ext cx="223838" cy="284163"/>
            <a:chOff x="4935538" y="1365250"/>
            <a:chExt cx="223838" cy="284163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307" name="Freeform 1853">
              <a:extLst>
                <a:ext uri="{FF2B5EF4-FFF2-40B4-BE49-F238E27FC236}">
                  <a16:creationId xmlns="" xmlns:a16="http://schemas.microsoft.com/office/drawing/2014/main" id="{A1A494E2-20E6-4EA4-8896-8944D0E62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213" y="1365250"/>
              <a:ext cx="85725" cy="128588"/>
            </a:xfrm>
            <a:custGeom>
              <a:avLst/>
              <a:gdLst>
                <a:gd name="T0" fmla="*/ 84 w 216"/>
                <a:gd name="T1" fmla="*/ 88 h 327"/>
                <a:gd name="T2" fmla="*/ 85 w 216"/>
                <a:gd name="T3" fmla="*/ 308 h 327"/>
                <a:gd name="T4" fmla="*/ 89 w 216"/>
                <a:gd name="T5" fmla="*/ 317 h 327"/>
                <a:gd name="T6" fmla="*/ 95 w 216"/>
                <a:gd name="T7" fmla="*/ 324 h 327"/>
                <a:gd name="T8" fmla="*/ 104 w 216"/>
                <a:gd name="T9" fmla="*/ 327 h 327"/>
                <a:gd name="T10" fmla="*/ 113 w 216"/>
                <a:gd name="T11" fmla="*/ 327 h 327"/>
                <a:gd name="T12" fmla="*/ 122 w 216"/>
                <a:gd name="T13" fmla="*/ 324 h 327"/>
                <a:gd name="T14" fmla="*/ 129 w 216"/>
                <a:gd name="T15" fmla="*/ 317 h 327"/>
                <a:gd name="T16" fmla="*/ 132 w 216"/>
                <a:gd name="T17" fmla="*/ 308 h 327"/>
                <a:gd name="T18" fmla="*/ 133 w 216"/>
                <a:gd name="T19" fmla="*/ 88 h 327"/>
                <a:gd name="T20" fmla="*/ 178 w 216"/>
                <a:gd name="T21" fmla="*/ 140 h 327"/>
                <a:gd name="T22" fmla="*/ 187 w 216"/>
                <a:gd name="T23" fmla="*/ 144 h 327"/>
                <a:gd name="T24" fmla="*/ 197 w 216"/>
                <a:gd name="T25" fmla="*/ 144 h 327"/>
                <a:gd name="T26" fmla="*/ 205 w 216"/>
                <a:gd name="T27" fmla="*/ 141 h 327"/>
                <a:gd name="T28" fmla="*/ 211 w 216"/>
                <a:gd name="T29" fmla="*/ 135 h 327"/>
                <a:gd name="T30" fmla="*/ 216 w 216"/>
                <a:gd name="T31" fmla="*/ 127 h 327"/>
                <a:gd name="T32" fmla="*/ 216 w 216"/>
                <a:gd name="T33" fmla="*/ 117 h 327"/>
                <a:gd name="T34" fmla="*/ 214 w 216"/>
                <a:gd name="T35" fmla="*/ 108 h 327"/>
                <a:gd name="T36" fmla="*/ 126 w 216"/>
                <a:gd name="T37" fmla="*/ 9 h 327"/>
                <a:gd name="T38" fmla="*/ 126 w 216"/>
                <a:gd name="T39" fmla="*/ 9 h 327"/>
                <a:gd name="T40" fmla="*/ 123 w 216"/>
                <a:gd name="T41" fmla="*/ 7 h 327"/>
                <a:gd name="T42" fmla="*/ 123 w 216"/>
                <a:gd name="T43" fmla="*/ 6 h 327"/>
                <a:gd name="T44" fmla="*/ 109 w 216"/>
                <a:gd name="T45" fmla="*/ 0 h 327"/>
                <a:gd name="T46" fmla="*/ 94 w 216"/>
                <a:gd name="T47" fmla="*/ 6 h 327"/>
                <a:gd name="T48" fmla="*/ 94 w 216"/>
                <a:gd name="T49" fmla="*/ 7 h 327"/>
                <a:gd name="T50" fmla="*/ 91 w 216"/>
                <a:gd name="T51" fmla="*/ 9 h 327"/>
                <a:gd name="T52" fmla="*/ 91 w 216"/>
                <a:gd name="T53" fmla="*/ 9 h 327"/>
                <a:gd name="T54" fmla="*/ 4 w 216"/>
                <a:gd name="T55" fmla="*/ 108 h 327"/>
                <a:gd name="T56" fmla="*/ 0 w 216"/>
                <a:gd name="T57" fmla="*/ 117 h 327"/>
                <a:gd name="T58" fmla="*/ 2 w 216"/>
                <a:gd name="T59" fmla="*/ 127 h 327"/>
                <a:gd name="T60" fmla="*/ 6 w 216"/>
                <a:gd name="T61" fmla="*/ 135 h 327"/>
                <a:gd name="T62" fmla="*/ 13 w 216"/>
                <a:gd name="T63" fmla="*/ 141 h 327"/>
                <a:gd name="T64" fmla="*/ 21 w 216"/>
                <a:gd name="T65" fmla="*/ 145 h 327"/>
                <a:gd name="T66" fmla="*/ 31 w 216"/>
                <a:gd name="T67" fmla="*/ 144 h 327"/>
                <a:gd name="T68" fmla="*/ 39 w 216"/>
                <a:gd name="T69" fmla="*/ 14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6" h="327">
                  <a:moveTo>
                    <a:pt x="42" y="137"/>
                  </a:moveTo>
                  <a:lnTo>
                    <a:pt x="84" y="88"/>
                  </a:lnTo>
                  <a:lnTo>
                    <a:pt x="84" y="304"/>
                  </a:lnTo>
                  <a:lnTo>
                    <a:pt x="85" y="308"/>
                  </a:lnTo>
                  <a:lnTo>
                    <a:pt x="87" y="313"/>
                  </a:lnTo>
                  <a:lnTo>
                    <a:pt x="89" y="317"/>
                  </a:lnTo>
                  <a:lnTo>
                    <a:pt x="92" y="320"/>
                  </a:lnTo>
                  <a:lnTo>
                    <a:pt x="95" y="324"/>
                  </a:lnTo>
                  <a:lnTo>
                    <a:pt x="99" y="326"/>
                  </a:lnTo>
                  <a:lnTo>
                    <a:pt x="104" y="327"/>
                  </a:lnTo>
                  <a:lnTo>
                    <a:pt x="109" y="327"/>
                  </a:lnTo>
                  <a:lnTo>
                    <a:pt x="113" y="327"/>
                  </a:lnTo>
                  <a:lnTo>
                    <a:pt x="117" y="326"/>
                  </a:lnTo>
                  <a:lnTo>
                    <a:pt x="122" y="324"/>
                  </a:lnTo>
                  <a:lnTo>
                    <a:pt x="125" y="320"/>
                  </a:lnTo>
                  <a:lnTo>
                    <a:pt x="129" y="317"/>
                  </a:lnTo>
                  <a:lnTo>
                    <a:pt x="131" y="313"/>
                  </a:lnTo>
                  <a:lnTo>
                    <a:pt x="132" y="308"/>
                  </a:lnTo>
                  <a:lnTo>
                    <a:pt x="133" y="304"/>
                  </a:lnTo>
                  <a:lnTo>
                    <a:pt x="133" y="88"/>
                  </a:lnTo>
                  <a:lnTo>
                    <a:pt x="174" y="137"/>
                  </a:lnTo>
                  <a:lnTo>
                    <a:pt x="178" y="140"/>
                  </a:lnTo>
                  <a:lnTo>
                    <a:pt x="183" y="143"/>
                  </a:lnTo>
                  <a:lnTo>
                    <a:pt x="187" y="144"/>
                  </a:lnTo>
                  <a:lnTo>
                    <a:pt x="193" y="144"/>
                  </a:lnTo>
                  <a:lnTo>
                    <a:pt x="197" y="144"/>
                  </a:lnTo>
                  <a:lnTo>
                    <a:pt x="200" y="143"/>
                  </a:lnTo>
                  <a:lnTo>
                    <a:pt x="205" y="141"/>
                  </a:lnTo>
                  <a:lnTo>
                    <a:pt x="208" y="138"/>
                  </a:lnTo>
                  <a:lnTo>
                    <a:pt x="211" y="135"/>
                  </a:lnTo>
                  <a:lnTo>
                    <a:pt x="214" y="130"/>
                  </a:lnTo>
                  <a:lnTo>
                    <a:pt x="216" y="127"/>
                  </a:lnTo>
                  <a:lnTo>
                    <a:pt x="216" y="123"/>
                  </a:lnTo>
                  <a:lnTo>
                    <a:pt x="216" y="117"/>
                  </a:lnTo>
                  <a:lnTo>
                    <a:pt x="215" y="113"/>
                  </a:lnTo>
                  <a:lnTo>
                    <a:pt x="214" y="108"/>
                  </a:lnTo>
                  <a:lnTo>
                    <a:pt x="210" y="105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4" y="7"/>
                  </a:lnTo>
                  <a:lnTo>
                    <a:pt x="123" y="7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16" y="2"/>
                  </a:lnTo>
                  <a:lnTo>
                    <a:pt x="109" y="0"/>
                  </a:lnTo>
                  <a:lnTo>
                    <a:pt x="101" y="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7"/>
                  </a:lnTo>
                  <a:lnTo>
                    <a:pt x="92" y="7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7" y="105"/>
                  </a:lnTo>
                  <a:lnTo>
                    <a:pt x="4" y="108"/>
                  </a:lnTo>
                  <a:lnTo>
                    <a:pt x="2" y="113"/>
                  </a:lnTo>
                  <a:lnTo>
                    <a:pt x="0" y="117"/>
                  </a:lnTo>
                  <a:lnTo>
                    <a:pt x="0" y="123"/>
                  </a:lnTo>
                  <a:lnTo>
                    <a:pt x="2" y="127"/>
                  </a:lnTo>
                  <a:lnTo>
                    <a:pt x="3" y="130"/>
                  </a:lnTo>
                  <a:lnTo>
                    <a:pt x="6" y="135"/>
                  </a:lnTo>
                  <a:lnTo>
                    <a:pt x="9" y="138"/>
                  </a:lnTo>
                  <a:lnTo>
                    <a:pt x="13" y="141"/>
                  </a:lnTo>
                  <a:lnTo>
                    <a:pt x="17" y="144"/>
                  </a:lnTo>
                  <a:lnTo>
                    <a:pt x="21" y="145"/>
                  </a:lnTo>
                  <a:lnTo>
                    <a:pt x="26" y="145"/>
                  </a:lnTo>
                  <a:lnTo>
                    <a:pt x="31" y="144"/>
                  </a:lnTo>
                  <a:lnTo>
                    <a:pt x="35" y="143"/>
                  </a:lnTo>
                  <a:lnTo>
                    <a:pt x="39" y="140"/>
                  </a:lnTo>
                  <a:lnTo>
                    <a:pt x="42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1854">
              <a:extLst>
                <a:ext uri="{FF2B5EF4-FFF2-40B4-BE49-F238E27FC236}">
                  <a16:creationId xmlns="" xmlns:a16="http://schemas.microsoft.com/office/drawing/2014/main" id="{6A06A6ED-041E-44E9-B902-72DB10A23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538" y="1433513"/>
              <a:ext cx="223838" cy="215900"/>
            </a:xfrm>
            <a:custGeom>
              <a:avLst/>
              <a:gdLst>
                <a:gd name="T0" fmla="*/ 366 w 562"/>
                <a:gd name="T1" fmla="*/ 1 h 544"/>
                <a:gd name="T2" fmla="*/ 351 w 562"/>
                <a:gd name="T3" fmla="*/ 11 h 544"/>
                <a:gd name="T4" fmla="*/ 349 w 562"/>
                <a:gd name="T5" fmla="*/ 29 h 544"/>
                <a:gd name="T6" fmla="*/ 358 w 562"/>
                <a:gd name="T7" fmla="*/ 44 h 544"/>
                <a:gd name="T8" fmla="*/ 410 w 562"/>
                <a:gd name="T9" fmla="*/ 70 h 544"/>
                <a:gd name="T10" fmla="*/ 461 w 562"/>
                <a:gd name="T11" fmla="*/ 118 h 544"/>
                <a:gd name="T12" fmla="*/ 496 w 562"/>
                <a:gd name="T13" fmla="*/ 177 h 544"/>
                <a:gd name="T14" fmla="*/ 513 w 562"/>
                <a:gd name="T15" fmla="*/ 246 h 544"/>
                <a:gd name="T16" fmla="*/ 511 w 562"/>
                <a:gd name="T17" fmla="*/ 299 h 544"/>
                <a:gd name="T18" fmla="*/ 500 w 562"/>
                <a:gd name="T19" fmla="*/ 344 h 544"/>
                <a:gd name="T20" fmla="*/ 460 w 562"/>
                <a:gd name="T21" fmla="*/ 411 h 544"/>
                <a:gd name="T22" fmla="*/ 392 w 562"/>
                <a:gd name="T23" fmla="*/ 468 h 544"/>
                <a:gd name="T24" fmla="*/ 339 w 562"/>
                <a:gd name="T25" fmla="*/ 489 h 544"/>
                <a:gd name="T26" fmla="*/ 292 w 562"/>
                <a:gd name="T27" fmla="*/ 495 h 544"/>
                <a:gd name="T28" fmla="*/ 246 w 562"/>
                <a:gd name="T29" fmla="*/ 493 h 544"/>
                <a:gd name="T30" fmla="*/ 201 w 562"/>
                <a:gd name="T31" fmla="*/ 482 h 544"/>
                <a:gd name="T32" fmla="*/ 133 w 562"/>
                <a:gd name="T33" fmla="*/ 443 h 544"/>
                <a:gd name="T34" fmla="*/ 76 w 562"/>
                <a:gd name="T35" fmla="*/ 374 h 544"/>
                <a:gd name="T36" fmla="*/ 55 w 562"/>
                <a:gd name="T37" fmla="*/ 322 h 544"/>
                <a:gd name="T38" fmla="*/ 48 w 562"/>
                <a:gd name="T39" fmla="*/ 276 h 544"/>
                <a:gd name="T40" fmla="*/ 54 w 562"/>
                <a:gd name="T41" fmla="*/ 210 h 544"/>
                <a:gd name="T42" fmla="*/ 80 w 562"/>
                <a:gd name="T43" fmla="*/ 146 h 544"/>
                <a:gd name="T44" fmla="*/ 123 w 562"/>
                <a:gd name="T45" fmla="*/ 92 h 544"/>
                <a:gd name="T46" fmla="*/ 182 w 562"/>
                <a:gd name="T47" fmla="*/ 53 h 544"/>
                <a:gd name="T48" fmla="*/ 209 w 562"/>
                <a:gd name="T49" fmla="*/ 37 h 544"/>
                <a:gd name="T50" fmla="*/ 214 w 562"/>
                <a:gd name="T51" fmla="*/ 19 h 544"/>
                <a:gd name="T52" fmla="*/ 204 w 562"/>
                <a:gd name="T53" fmla="*/ 4 h 544"/>
                <a:gd name="T54" fmla="*/ 186 w 562"/>
                <a:gd name="T55" fmla="*/ 0 h 544"/>
                <a:gd name="T56" fmla="*/ 124 w 562"/>
                <a:gd name="T57" fmla="*/ 31 h 544"/>
                <a:gd name="T58" fmla="*/ 63 w 562"/>
                <a:gd name="T59" fmla="*/ 88 h 544"/>
                <a:gd name="T60" fmla="*/ 21 w 562"/>
                <a:gd name="T61" fmla="*/ 160 h 544"/>
                <a:gd name="T62" fmla="*/ 1 w 562"/>
                <a:gd name="T63" fmla="*/ 243 h 544"/>
                <a:gd name="T64" fmla="*/ 3 w 562"/>
                <a:gd name="T65" fmla="*/ 307 h 544"/>
                <a:gd name="T66" fmla="*/ 17 w 562"/>
                <a:gd name="T67" fmla="*/ 360 h 544"/>
                <a:gd name="T68" fmla="*/ 40 w 562"/>
                <a:gd name="T69" fmla="*/ 409 h 544"/>
                <a:gd name="T70" fmla="*/ 74 w 562"/>
                <a:gd name="T71" fmla="*/ 452 h 544"/>
                <a:gd name="T72" fmla="*/ 113 w 562"/>
                <a:gd name="T73" fmla="*/ 489 h 544"/>
                <a:gd name="T74" fmla="*/ 159 w 562"/>
                <a:gd name="T75" fmla="*/ 516 h 544"/>
                <a:gd name="T76" fmla="*/ 210 w 562"/>
                <a:gd name="T77" fmla="*/ 535 h 544"/>
                <a:gd name="T78" fmla="*/ 267 w 562"/>
                <a:gd name="T79" fmla="*/ 544 h 544"/>
                <a:gd name="T80" fmla="*/ 323 w 562"/>
                <a:gd name="T81" fmla="*/ 541 h 544"/>
                <a:gd name="T82" fmla="*/ 377 w 562"/>
                <a:gd name="T83" fmla="*/ 527 h 544"/>
                <a:gd name="T84" fmla="*/ 426 w 562"/>
                <a:gd name="T85" fmla="*/ 503 h 544"/>
                <a:gd name="T86" fmla="*/ 469 w 562"/>
                <a:gd name="T87" fmla="*/ 471 h 544"/>
                <a:gd name="T88" fmla="*/ 505 w 562"/>
                <a:gd name="T89" fmla="*/ 431 h 544"/>
                <a:gd name="T90" fmla="*/ 534 w 562"/>
                <a:gd name="T91" fmla="*/ 385 h 544"/>
                <a:gd name="T92" fmla="*/ 553 w 562"/>
                <a:gd name="T93" fmla="*/ 334 h 544"/>
                <a:gd name="T94" fmla="*/ 561 w 562"/>
                <a:gd name="T95" fmla="*/ 278 h 544"/>
                <a:gd name="T96" fmla="*/ 554 w 562"/>
                <a:gd name="T97" fmla="*/ 199 h 544"/>
                <a:gd name="T98" fmla="*/ 523 w 562"/>
                <a:gd name="T99" fmla="*/ 122 h 544"/>
                <a:gd name="T100" fmla="*/ 470 w 562"/>
                <a:gd name="T101" fmla="*/ 57 h 544"/>
                <a:gd name="T102" fmla="*/ 399 w 562"/>
                <a:gd name="T103" fmla="*/ 1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2" h="544">
                  <a:moveTo>
                    <a:pt x="379" y="2"/>
                  </a:moveTo>
                  <a:lnTo>
                    <a:pt x="375" y="0"/>
                  </a:lnTo>
                  <a:lnTo>
                    <a:pt x="371" y="0"/>
                  </a:lnTo>
                  <a:lnTo>
                    <a:pt x="366" y="1"/>
                  </a:lnTo>
                  <a:lnTo>
                    <a:pt x="362" y="2"/>
                  </a:lnTo>
                  <a:lnTo>
                    <a:pt x="357" y="4"/>
                  </a:lnTo>
                  <a:lnTo>
                    <a:pt x="354" y="7"/>
                  </a:lnTo>
                  <a:lnTo>
                    <a:pt x="351" y="11"/>
                  </a:lnTo>
                  <a:lnTo>
                    <a:pt x="349" y="15"/>
                  </a:lnTo>
                  <a:lnTo>
                    <a:pt x="347" y="19"/>
                  </a:lnTo>
                  <a:lnTo>
                    <a:pt x="347" y="24"/>
                  </a:lnTo>
                  <a:lnTo>
                    <a:pt x="349" y="29"/>
                  </a:lnTo>
                  <a:lnTo>
                    <a:pt x="350" y="34"/>
                  </a:lnTo>
                  <a:lnTo>
                    <a:pt x="352" y="37"/>
                  </a:lnTo>
                  <a:lnTo>
                    <a:pt x="355" y="40"/>
                  </a:lnTo>
                  <a:lnTo>
                    <a:pt x="358" y="44"/>
                  </a:lnTo>
                  <a:lnTo>
                    <a:pt x="363" y="46"/>
                  </a:lnTo>
                  <a:lnTo>
                    <a:pt x="379" y="53"/>
                  </a:lnTo>
                  <a:lnTo>
                    <a:pt x="395" y="61"/>
                  </a:lnTo>
                  <a:lnTo>
                    <a:pt x="410" y="70"/>
                  </a:lnTo>
                  <a:lnTo>
                    <a:pt x="425" y="81"/>
                  </a:lnTo>
                  <a:lnTo>
                    <a:pt x="438" y="92"/>
                  </a:lnTo>
                  <a:lnTo>
                    <a:pt x="450" y="104"/>
                  </a:lnTo>
                  <a:lnTo>
                    <a:pt x="461" y="118"/>
                  </a:lnTo>
                  <a:lnTo>
                    <a:pt x="472" y="132"/>
                  </a:lnTo>
                  <a:lnTo>
                    <a:pt x="481" y="146"/>
                  </a:lnTo>
                  <a:lnTo>
                    <a:pt x="490" y="162"/>
                  </a:lnTo>
                  <a:lnTo>
                    <a:pt x="496" y="177"/>
                  </a:lnTo>
                  <a:lnTo>
                    <a:pt x="503" y="194"/>
                  </a:lnTo>
                  <a:lnTo>
                    <a:pt x="508" y="210"/>
                  </a:lnTo>
                  <a:lnTo>
                    <a:pt x="511" y="228"/>
                  </a:lnTo>
                  <a:lnTo>
                    <a:pt x="513" y="246"/>
                  </a:lnTo>
                  <a:lnTo>
                    <a:pt x="513" y="263"/>
                  </a:lnTo>
                  <a:lnTo>
                    <a:pt x="513" y="276"/>
                  </a:lnTo>
                  <a:lnTo>
                    <a:pt x="512" y="288"/>
                  </a:lnTo>
                  <a:lnTo>
                    <a:pt x="511" y="299"/>
                  </a:lnTo>
                  <a:lnTo>
                    <a:pt x="509" y="311"/>
                  </a:lnTo>
                  <a:lnTo>
                    <a:pt x="506" y="322"/>
                  </a:lnTo>
                  <a:lnTo>
                    <a:pt x="503" y="333"/>
                  </a:lnTo>
                  <a:lnTo>
                    <a:pt x="500" y="344"/>
                  </a:lnTo>
                  <a:lnTo>
                    <a:pt x="495" y="354"/>
                  </a:lnTo>
                  <a:lnTo>
                    <a:pt x="485" y="374"/>
                  </a:lnTo>
                  <a:lnTo>
                    <a:pt x="473" y="394"/>
                  </a:lnTo>
                  <a:lnTo>
                    <a:pt x="460" y="411"/>
                  </a:lnTo>
                  <a:lnTo>
                    <a:pt x="446" y="428"/>
                  </a:lnTo>
                  <a:lnTo>
                    <a:pt x="429" y="443"/>
                  </a:lnTo>
                  <a:lnTo>
                    <a:pt x="410" y="457"/>
                  </a:lnTo>
                  <a:lnTo>
                    <a:pt x="392" y="468"/>
                  </a:lnTo>
                  <a:lnTo>
                    <a:pt x="372" y="478"/>
                  </a:lnTo>
                  <a:lnTo>
                    <a:pt x="361" y="482"/>
                  </a:lnTo>
                  <a:lnTo>
                    <a:pt x="350" y="485"/>
                  </a:lnTo>
                  <a:lnTo>
                    <a:pt x="339" y="489"/>
                  </a:lnTo>
                  <a:lnTo>
                    <a:pt x="328" y="491"/>
                  </a:lnTo>
                  <a:lnTo>
                    <a:pt x="316" y="493"/>
                  </a:lnTo>
                  <a:lnTo>
                    <a:pt x="304" y="495"/>
                  </a:lnTo>
                  <a:lnTo>
                    <a:pt x="292" y="495"/>
                  </a:lnTo>
                  <a:lnTo>
                    <a:pt x="281" y="496"/>
                  </a:lnTo>
                  <a:lnTo>
                    <a:pt x="269" y="495"/>
                  </a:lnTo>
                  <a:lnTo>
                    <a:pt x="257" y="495"/>
                  </a:lnTo>
                  <a:lnTo>
                    <a:pt x="246" y="493"/>
                  </a:lnTo>
                  <a:lnTo>
                    <a:pt x="234" y="491"/>
                  </a:lnTo>
                  <a:lnTo>
                    <a:pt x="223" y="489"/>
                  </a:lnTo>
                  <a:lnTo>
                    <a:pt x="212" y="485"/>
                  </a:lnTo>
                  <a:lnTo>
                    <a:pt x="201" y="482"/>
                  </a:lnTo>
                  <a:lnTo>
                    <a:pt x="191" y="478"/>
                  </a:lnTo>
                  <a:lnTo>
                    <a:pt x="170" y="468"/>
                  </a:lnTo>
                  <a:lnTo>
                    <a:pt x="151" y="457"/>
                  </a:lnTo>
                  <a:lnTo>
                    <a:pt x="133" y="443"/>
                  </a:lnTo>
                  <a:lnTo>
                    <a:pt x="117" y="428"/>
                  </a:lnTo>
                  <a:lnTo>
                    <a:pt x="101" y="411"/>
                  </a:lnTo>
                  <a:lnTo>
                    <a:pt x="88" y="394"/>
                  </a:lnTo>
                  <a:lnTo>
                    <a:pt x="76" y="374"/>
                  </a:lnTo>
                  <a:lnTo>
                    <a:pt x="66" y="354"/>
                  </a:lnTo>
                  <a:lnTo>
                    <a:pt x="63" y="344"/>
                  </a:lnTo>
                  <a:lnTo>
                    <a:pt x="58" y="333"/>
                  </a:lnTo>
                  <a:lnTo>
                    <a:pt x="55" y="322"/>
                  </a:lnTo>
                  <a:lnTo>
                    <a:pt x="53" y="311"/>
                  </a:lnTo>
                  <a:lnTo>
                    <a:pt x="50" y="299"/>
                  </a:lnTo>
                  <a:lnTo>
                    <a:pt x="49" y="288"/>
                  </a:lnTo>
                  <a:lnTo>
                    <a:pt x="48" y="276"/>
                  </a:lnTo>
                  <a:lnTo>
                    <a:pt x="48" y="263"/>
                  </a:lnTo>
                  <a:lnTo>
                    <a:pt x="48" y="246"/>
                  </a:lnTo>
                  <a:lnTo>
                    <a:pt x="50" y="228"/>
                  </a:lnTo>
                  <a:lnTo>
                    <a:pt x="54" y="210"/>
                  </a:lnTo>
                  <a:lnTo>
                    <a:pt x="59" y="194"/>
                  </a:lnTo>
                  <a:lnTo>
                    <a:pt x="65" y="177"/>
                  </a:lnTo>
                  <a:lnTo>
                    <a:pt x="71" y="162"/>
                  </a:lnTo>
                  <a:lnTo>
                    <a:pt x="80" y="146"/>
                  </a:lnTo>
                  <a:lnTo>
                    <a:pt x="89" y="132"/>
                  </a:lnTo>
                  <a:lnTo>
                    <a:pt x="100" y="118"/>
                  </a:lnTo>
                  <a:lnTo>
                    <a:pt x="111" y="104"/>
                  </a:lnTo>
                  <a:lnTo>
                    <a:pt x="123" y="92"/>
                  </a:lnTo>
                  <a:lnTo>
                    <a:pt x="137" y="81"/>
                  </a:lnTo>
                  <a:lnTo>
                    <a:pt x="151" y="70"/>
                  </a:lnTo>
                  <a:lnTo>
                    <a:pt x="166" y="61"/>
                  </a:lnTo>
                  <a:lnTo>
                    <a:pt x="182" y="53"/>
                  </a:lnTo>
                  <a:lnTo>
                    <a:pt x="198" y="46"/>
                  </a:lnTo>
                  <a:lnTo>
                    <a:pt x="203" y="44"/>
                  </a:lnTo>
                  <a:lnTo>
                    <a:pt x="206" y="40"/>
                  </a:lnTo>
                  <a:lnTo>
                    <a:pt x="209" y="37"/>
                  </a:lnTo>
                  <a:lnTo>
                    <a:pt x="212" y="34"/>
                  </a:lnTo>
                  <a:lnTo>
                    <a:pt x="214" y="29"/>
                  </a:lnTo>
                  <a:lnTo>
                    <a:pt x="214" y="24"/>
                  </a:lnTo>
                  <a:lnTo>
                    <a:pt x="214" y="19"/>
                  </a:lnTo>
                  <a:lnTo>
                    <a:pt x="213" y="15"/>
                  </a:lnTo>
                  <a:lnTo>
                    <a:pt x="210" y="11"/>
                  </a:lnTo>
                  <a:lnTo>
                    <a:pt x="207" y="7"/>
                  </a:lnTo>
                  <a:lnTo>
                    <a:pt x="204" y="4"/>
                  </a:lnTo>
                  <a:lnTo>
                    <a:pt x="199" y="2"/>
                  </a:lnTo>
                  <a:lnTo>
                    <a:pt x="196" y="1"/>
                  </a:lnTo>
                  <a:lnTo>
                    <a:pt x="191" y="0"/>
                  </a:lnTo>
                  <a:lnTo>
                    <a:pt x="186" y="0"/>
                  </a:lnTo>
                  <a:lnTo>
                    <a:pt x="182" y="2"/>
                  </a:lnTo>
                  <a:lnTo>
                    <a:pt x="162" y="10"/>
                  </a:lnTo>
                  <a:lnTo>
                    <a:pt x="143" y="19"/>
                  </a:lnTo>
                  <a:lnTo>
                    <a:pt x="124" y="31"/>
                  </a:lnTo>
                  <a:lnTo>
                    <a:pt x="108" y="44"/>
                  </a:lnTo>
                  <a:lnTo>
                    <a:pt x="91" y="57"/>
                  </a:lnTo>
                  <a:lnTo>
                    <a:pt x="77" y="71"/>
                  </a:lnTo>
                  <a:lnTo>
                    <a:pt x="63" y="88"/>
                  </a:lnTo>
                  <a:lnTo>
                    <a:pt x="50" y="104"/>
                  </a:lnTo>
                  <a:lnTo>
                    <a:pt x="39" y="122"/>
                  </a:lnTo>
                  <a:lnTo>
                    <a:pt x="28" y="141"/>
                  </a:lnTo>
                  <a:lnTo>
                    <a:pt x="21" y="160"/>
                  </a:lnTo>
                  <a:lnTo>
                    <a:pt x="13" y="180"/>
                  </a:lnTo>
                  <a:lnTo>
                    <a:pt x="7" y="199"/>
                  </a:lnTo>
                  <a:lnTo>
                    <a:pt x="3" y="220"/>
                  </a:lnTo>
                  <a:lnTo>
                    <a:pt x="1" y="243"/>
                  </a:lnTo>
                  <a:lnTo>
                    <a:pt x="0" y="263"/>
                  </a:lnTo>
                  <a:lnTo>
                    <a:pt x="1" y="278"/>
                  </a:lnTo>
                  <a:lnTo>
                    <a:pt x="2" y="292"/>
                  </a:lnTo>
                  <a:lnTo>
                    <a:pt x="3" y="307"/>
                  </a:lnTo>
                  <a:lnTo>
                    <a:pt x="6" y="320"/>
                  </a:lnTo>
                  <a:lnTo>
                    <a:pt x="8" y="334"/>
                  </a:lnTo>
                  <a:lnTo>
                    <a:pt x="13" y="347"/>
                  </a:lnTo>
                  <a:lnTo>
                    <a:pt x="17" y="360"/>
                  </a:lnTo>
                  <a:lnTo>
                    <a:pt x="22" y="373"/>
                  </a:lnTo>
                  <a:lnTo>
                    <a:pt x="27" y="385"/>
                  </a:lnTo>
                  <a:lnTo>
                    <a:pt x="34" y="397"/>
                  </a:lnTo>
                  <a:lnTo>
                    <a:pt x="40" y="409"/>
                  </a:lnTo>
                  <a:lnTo>
                    <a:pt x="48" y="420"/>
                  </a:lnTo>
                  <a:lnTo>
                    <a:pt x="56" y="431"/>
                  </a:lnTo>
                  <a:lnTo>
                    <a:pt x="65" y="442"/>
                  </a:lnTo>
                  <a:lnTo>
                    <a:pt x="74" y="452"/>
                  </a:lnTo>
                  <a:lnTo>
                    <a:pt x="82" y="462"/>
                  </a:lnTo>
                  <a:lnTo>
                    <a:pt x="92" y="471"/>
                  </a:lnTo>
                  <a:lnTo>
                    <a:pt x="102" y="480"/>
                  </a:lnTo>
                  <a:lnTo>
                    <a:pt x="113" y="489"/>
                  </a:lnTo>
                  <a:lnTo>
                    <a:pt x="124" y="496"/>
                  </a:lnTo>
                  <a:lnTo>
                    <a:pt x="135" y="503"/>
                  </a:lnTo>
                  <a:lnTo>
                    <a:pt x="148" y="510"/>
                  </a:lnTo>
                  <a:lnTo>
                    <a:pt x="159" y="516"/>
                  </a:lnTo>
                  <a:lnTo>
                    <a:pt x="172" y="522"/>
                  </a:lnTo>
                  <a:lnTo>
                    <a:pt x="184" y="527"/>
                  </a:lnTo>
                  <a:lnTo>
                    <a:pt x="197" y="532"/>
                  </a:lnTo>
                  <a:lnTo>
                    <a:pt x="210" y="535"/>
                  </a:lnTo>
                  <a:lnTo>
                    <a:pt x="224" y="538"/>
                  </a:lnTo>
                  <a:lnTo>
                    <a:pt x="238" y="541"/>
                  </a:lnTo>
                  <a:lnTo>
                    <a:pt x="252" y="543"/>
                  </a:lnTo>
                  <a:lnTo>
                    <a:pt x="267" y="544"/>
                  </a:lnTo>
                  <a:lnTo>
                    <a:pt x="281" y="544"/>
                  </a:lnTo>
                  <a:lnTo>
                    <a:pt x="296" y="544"/>
                  </a:lnTo>
                  <a:lnTo>
                    <a:pt x="310" y="543"/>
                  </a:lnTo>
                  <a:lnTo>
                    <a:pt x="323" y="541"/>
                  </a:lnTo>
                  <a:lnTo>
                    <a:pt x="337" y="538"/>
                  </a:lnTo>
                  <a:lnTo>
                    <a:pt x="351" y="535"/>
                  </a:lnTo>
                  <a:lnTo>
                    <a:pt x="364" y="532"/>
                  </a:lnTo>
                  <a:lnTo>
                    <a:pt x="377" y="527"/>
                  </a:lnTo>
                  <a:lnTo>
                    <a:pt x="389" y="522"/>
                  </a:lnTo>
                  <a:lnTo>
                    <a:pt x="403" y="516"/>
                  </a:lnTo>
                  <a:lnTo>
                    <a:pt x="415" y="510"/>
                  </a:lnTo>
                  <a:lnTo>
                    <a:pt x="426" y="503"/>
                  </a:lnTo>
                  <a:lnTo>
                    <a:pt x="438" y="496"/>
                  </a:lnTo>
                  <a:lnTo>
                    <a:pt x="449" y="489"/>
                  </a:lnTo>
                  <a:lnTo>
                    <a:pt x="459" y="480"/>
                  </a:lnTo>
                  <a:lnTo>
                    <a:pt x="469" y="471"/>
                  </a:lnTo>
                  <a:lnTo>
                    <a:pt x="479" y="462"/>
                  </a:lnTo>
                  <a:lnTo>
                    <a:pt x="489" y="452"/>
                  </a:lnTo>
                  <a:lnTo>
                    <a:pt x="498" y="442"/>
                  </a:lnTo>
                  <a:lnTo>
                    <a:pt x="505" y="431"/>
                  </a:lnTo>
                  <a:lnTo>
                    <a:pt x="513" y="420"/>
                  </a:lnTo>
                  <a:lnTo>
                    <a:pt x="521" y="409"/>
                  </a:lnTo>
                  <a:lnTo>
                    <a:pt x="527" y="397"/>
                  </a:lnTo>
                  <a:lnTo>
                    <a:pt x="534" y="385"/>
                  </a:lnTo>
                  <a:lnTo>
                    <a:pt x="540" y="373"/>
                  </a:lnTo>
                  <a:lnTo>
                    <a:pt x="544" y="360"/>
                  </a:lnTo>
                  <a:lnTo>
                    <a:pt x="548" y="347"/>
                  </a:lnTo>
                  <a:lnTo>
                    <a:pt x="553" y="334"/>
                  </a:lnTo>
                  <a:lnTo>
                    <a:pt x="556" y="320"/>
                  </a:lnTo>
                  <a:lnTo>
                    <a:pt x="558" y="307"/>
                  </a:lnTo>
                  <a:lnTo>
                    <a:pt x="561" y="292"/>
                  </a:lnTo>
                  <a:lnTo>
                    <a:pt x="561" y="278"/>
                  </a:lnTo>
                  <a:lnTo>
                    <a:pt x="562" y="263"/>
                  </a:lnTo>
                  <a:lnTo>
                    <a:pt x="561" y="243"/>
                  </a:lnTo>
                  <a:lnTo>
                    <a:pt x="558" y="220"/>
                  </a:lnTo>
                  <a:lnTo>
                    <a:pt x="554" y="199"/>
                  </a:lnTo>
                  <a:lnTo>
                    <a:pt x="548" y="180"/>
                  </a:lnTo>
                  <a:lnTo>
                    <a:pt x="541" y="160"/>
                  </a:lnTo>
                  <a:lnTo>
                    <a:pt x="533" y="141"/>
                  </a:lnTo>
                  <a:lnTo>
                    <a:pt x="523" y="122"/>
                  </a:lnTo>
                  <a:lnTo>
                    <a:pt x="511" y="104"/>
                  </a:lnTo>
                  <a:lnTo>
                    <a:pt x="499" y="88"/>
                  </a:lnTo>
                  <a:lnTo>
                    <a:pt x="485" y="71"/>
                  </a:lnTo>
                  <a:lnTo>
                    <a:pt x="470" y="57"/>
                  </a:lnTo>
                  <a:lnTo>
                    <a:pt x="455" y="44"/>
                  </a:lnTo>
                  <a:lnTo>
                    <a:pt x="437" y="31"/>
                  </a:lnTo>
                  <a:lnTo>
                    <a:pt x="419" y="19"/>
                  </a:lnTo>
                  <a:lnTo>
                    <a:pt x="399" y="10"/>
                  </a:lnTo>
                  <a:lnTo>
                    <a:pt x="37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9" name="Group 308">
            <a:extLst>
              <a:ext uri="{FF2B5EF4-FFF2-40B4-BE49-F238E27FC236}">
                <a16:creationId xmlns="" xmlns:a16="http://schemas.microsoft.com/office/drawing/2014/main" id="{5A2D5ABA-6168-49F7-9007-07B473F382ED}"/>
              </a:ext>
            </a:extLst>
          </p:cNvPr>
          <p:cNvGrpSpPr/>
          <p:nvPr/>
        </p:nvGrpSpPr>
        <p:grpSpPr>
          <a:xfrm>
            <a:off x="8104791" y="4412441"/>
            <a:ext cx="277812" cy="144463"/>
            <a:chOff x="5478463" y="3173413"/>
            <a:chExt cx="277812" cy="144463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310" name="Freeform 1555">
              <a:extLst>
                <a:ext uri="{FF2B5EF4-FFF2-40B4-BE49-F238E27FC236}">
                  <a16:creationId xmlns="" xmlns:a16="http://schemas.microsoft.com/office/drawing/2014/main" id="{163D195B-557E-4930-8C08-225C75870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8463" y="3173413"/>
              <a:ext cx="134938" cy="144463"/>
            </a:xfrm>
            <a:custGeom>
              <a:avLst/>
              <a:gdLst>
                <a:gd name="T0" fmla="*/ 289 w 423"/>
                <a:gd name="T1" fmla="*/ 296 h 454"/>
                <a:gd name="T2" fmla="*/ 287 w 423"/>
                <a:gd name="T3" fmla="*/ 293 h 454"/>
                <a:gd name="T4" fmla="*/ 287 w 423"/>
                <a:gd name="T5" fmla="*/ 288 h 454"/>
                <a:gd name="T6" fmla="*/ 287 w 423"/>
                <a:gd name="T7" fmla="*/ 285 h 454"/>
                <a:gd name="T8" fmla="*/ 288 w 423"/>
                <a:gd name="T9" fmla="*/ 281 h 454"/>
                <a:gd name="T10" fmla="*/ 421 w 423"/>
                <a:gd name="T11" fmla="*/ 0 h 454"/>
                <a:gd name="T12" fmla="*/ 15 w 423"/>
                <a:gd name="T13" fmla="*/ 0 h 454"/>
                <a:gd name="T14" fmla="*/ 11 w 423"/>
                <a:gd name="T15" fmla="*/ 2 h 454"/>
                <a:gd name="T16" fmla="*/ 9 w 423"/>
                <a:gd name="T17" fmla="*/ 2 h 454"/>
                <a:gd name="T18" fmla="*/ 7 w 423"/>
                <a:gd name="T19" fmla="*/ 4 h 454"/>
                <a:gd name="T20" fmla="*/ 5 w 423"/>
                <a:gd name="T21" fmla="*/ 5 h 454"/>
                <a:gd name="T22" fmla="*/ 2 w 423"/>
                <a:gd name="T23" fmla="*/ 7 h 454"/>
                <a:gd name="T24" fmla="*/ 1 w 423"/>
                <a:gd name="T25" fmla="*/ 10 h 454"/>
                <a:gd name="T26" fmla="*/ 0 w 423"/>
                <a:gd name="T27" fmla="*/ 13 h 454"/>
                <a:gd name="T28" fmla="*/ 0 w 423"/>
                <a:gd name="T29" fmla="*/ 16 h 454"/>
                <a:gd name="T30" fmla="*/ 0 w 423"/>
                <a:gd name="T31" fmla="*/ 439 h 454"/>
                <a:gd name="T32" fmla="*/ 0 w 423"/>
                <a:gd name="T33" fmla="*/ 442 h 454"/>
                <a:gd name="T34" fmla="*/ 1 w 423"/>
                <a:gd name="T35" fmla="*/ 444 h 454"/>
                <a:gd name="T36" fmla="*/ 2 w 423"/>
                <a:gd name="T37" fmla="*/ 447 h 454"/>
                <a:gd name="T38" fmla="*/ 5 w 423"/>
                <a:gd name="T39" fmla="*/ 450 h 454"/>
                <a:gd name="T40" fmla="*/ 7 w 423"/>
                <a:gd name="T41" fmla="*/ 451 h 454"/>
                <a:gd name="T42" fmla="*/ 9 w 423"/>
                <a:gd name="T43" fmla="*/ 453 h 454"/>
                <a:gd name="T44" fmla="*/ 11 w 423"/>
                <a:gd name="T45" fmla="*/ 453 h 454"/>
                <a:gd name="T46" fmla="*/ 15 w 423"/>
                <a:gd name="T47" fmla="*/ 454 h 454"/>
                <a:gd name="T48" fmla="*/ 423 w 423"/>
                <a:gd name="T49" fmla="*/ 454 h 454"/>
                <a:gd name="T50" fmla="*/ 423 w 423"/>
                <a:gd name="T51" fmla="*/ 302 h 454"/>
                <a:gd name="T52" fmla="*/ 301 w 423"/>
                <a:gd name="T53" fmla="*/ 302 h 454"/>
                <a:gd name="T54" fmla="*/ 298 w 423"/>
                <a:gd name="T55" fmla="*/ 302 h 454"/>
                <a:gd name="T56" fmla="*/ 294 w 423"/>
                <a:gd name="T57" fmla="*/ 300 h 454"/>
                <a:gd name="T58" fmla="*/ 291 w 423"/>
                <a:gd name="T59" fmla="*/ 298 h 454"/>
                <a:gd name="T60" fmla="*/ 289 w 423"/>
                <a:gd name="T61" fmla="*/ 296 h 454"/>
                <a:gd name="T62" fmla="*/ 289 w 423"/>
                <a:gd name="T63" fmla="*/ 29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3" h="454">
                  <a:moveTo>
                    <a:pt x="289" y="296"/>
                  </a:moveTo>
                  <a:lnTo>
                    <a:pt x="287" y="293"/>
                  </a:lnTo>
                  <a:lnTo>
                    <a:pt x="287" y="288"/>
                  </a:lnTo>
                  <a:lnTo>
                    <a:pt x="287" y="285"/>
                  </a:lnTo>
                  <a:lnTo>
                    <a:pt x="288" y="281"/>
                  </a:lnTo>
                  <a:lnTo>
                    <a:pt x="421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5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439"/>
                  </a:lnTo>
                  <a:lnTo>
                    <a:pt x="0" y="442"/>
                  </a:lnTo>
                  <a:lnTo>
                    <a:pt x="1" y="444"/>
                  </a:lnTo>
                  <a:lnTo>
                    <a:pt x="2" y="447"/>
                  </a:lnTo>
                  <a:lnTo>
                    <a:pt x="5" y="450"/>
                  </a:lnTo>
                  <a:lnTo>
                    <a:pt x="7" y="451"/>
                  </a:lnTo>
                  <a:lnTo>
                    <a:pt x="9" y="453"/>
                  </a:lnTo>
                  <a:lnTo>
                    <a:pt x="11" y="453"/>
                  </a:lnTo>
                  <a:lnTo>
                    <a:pt x="15" y="454"/>
                  </a:lnTo>
                  <a:lnTo>
                    <a:pt x="423" y="454"/>
                  </a:lnTo>
                  <a:lnTo>
                    <a:pt x="423" y="302"/>
                  </a:lnTo>
                  <a:lnTo>
                    <a:pt x="301" y="302"/>
                  </a:lnTo>
                  <a:lnTo>
                    <a:pt x="298" y="302"/>
                  </a:lnTo>
                  <a:lnTo>
                    <a:pt x="294" y="300"/>
                  </a:lnTo>
                  <a:lnTo>
                    <a:pt x="291" y="298"/>
                  </a:lnTo>
                  <a:lnTo>
                    <a:pt x="289" y="296"/>
                  </a:lnTo>
                  <a:lnTo>
                    <a:pt x="289" y="2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1556">
              <a:extLst>
                <a:ext uri="{FF2B5EF4-FFF2-40B4-BE49-F238E27FC236}">
                  <a16:creationId xmlns="" xmlns:a16="http://schemas.microsoft.com/office/drawing/2014/main" id="{76BEB9FD-77CA-4778-B9F5-D1CC0202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925" y="3173413"/>
              <a:ext cx="133350" cy="144463"/>
            </a:xfrm>
            <a:custGeom>
              <a:avLst/>
              <a:gdLst>
                <a:gd name="T0" fmla="*/ 407 w 422"/>
                <a:gd name="T1" fmla="*/ 91 h 454"/>
                <a:gd name="T2" fmla="*/ 302 w 422"/>
                <a:gd name="T3" fmla="*/ 91 h 454"/>
                <a:gd name="T4" fmla="*/ 302 w 422"/>
                <a:gd name="T5" fmla="*/ 16 h 454"/>
                <a:gd name="T6" fmla="*/ 300 w 422"/>
                <a:gd name="T7" fmla="*/ 13 h 454"/>
                <a:gd name="T8" fmla="*/ 300 w 422"/>
                <a:gd name="T9" fmla="*/ 10 h 454"/>
                <a:gd name="T10" fmla="*/ 298 w 422"/>
                <a:gd name="T11" fmla="*/ 7 h 454"/>
                <a:gd name="T12" fmla="*/ 297 w 422"/>
                <a:gd name="T13" fmla="*/ 5 h 454"/>
                <a:gd name="T14" fmla="*/ 295 w 422"/>
                <a:gd name="T15" fmla="*/ 4 h 454"/>
                <a:gd name="T16" fmla="*/ 292 w 422"/>
                <a:gd name="T17" fmla="*/ 2 h 454"/>
                <a:gd name="T18" fmla="*/ 289 w 422"/>
                <a:gd name="T19" fmla="*/ 2 h 454"/>
                <a:gd name="T20" fmla="*/ 286 w 422"/>
                <a:gd name="T21" fmla="*/ 0 h 454"/>
                <a:gd name="T22" fmla="*/ 0 w 422"/>
                <a:gd name="T23" fmla="*/ 0 h 454"/>
                <a:gd name="T24" fmla="*/ 0 w 422"/>
                <a:gd name="T25" fmla="*/ 182 h 454"/>
                <a:gd name="T26" fmla="*/ 120 w 422"/>
                <a:gd name="T27" fmla="*/ 182 h 454"/>
                <a:gd name="T28" fmla="*/ 123 w 422"/>
                <a:gd name="T29" fmla="*/ 182 h 454"/>
                <a:gd name="T30" fmla="*/ 128 w 422"/>
                <a:gd name="T31" fmla="*/ 184 h 454"/>
                <a:gd name="T32" fmla="*/ 130 w 422"/>
                <a:gd name="T33" fmla="*/ 186 h 454"/>
                <a:gd name="T34" fmla="*/ 132 w 422"/>
                <a:gd name="T35" fmla="*/ 189 h 454"/>
                <a:gd name="T36" fmla="*/ 135 w 422"/>
                <a:gd name="T37" fmla="*/ 193 h 454"/>
                <a:gd name="T38" fmla="*/ 136 w 422"/>
                <a:gd name="T39" fmla="*/ 196 h 454"/>
                <a:gd name="T40" fmla="*/ 135 w 422"/>
                <a:gd name="T41" fmla="*/ 201 h 454"/>
                <a:gd name="T42" fmla="*/ 133 w 422"/>
                <a:gd name="T43" fmla="*/ 204 h 454"/>
                <a:gd name="T44" fmla="*/ 8 w 422"/>
                <a:gd name="T45" fmla="*/ 454 h 454"/>
                <a:gd name="T46" fmla="*/ 286 w 422"/>
                <a:gd name="T47" fmla="*/ 454 h 454"/>
                <a:gd name="T48" fmla="*/ 289 w 422"/>
                <a:gd name="T49" fmla="*/ 453 h 454"/>
                <a:gd name="T50" fmla="*/ 292 w 422"/>
                <a:gd name="T51" fmla="*/ 452 h 454"/>
                <a:gd name="T52" fmla="*/ 295 w 422"/>
                <a:gd name="T53" fmla="*/ 451 h 454"/>
                <a:gd name="T54" fmla="*/ 297 w 422"/>
                <a:gd name="T55" fmla="*/ 450 h 454"/>
                <a:gd name="T56" fmla="*/ 298 w 422"/>
                <a:gd name="T57" fmla="*/ 447 h 454"/>
                <a:gd name="T58" fmla="*/ 300 w 422"/>
                <a:gd name="T59" fmla="*/ 444 h 454"/>
                <a:gd name="T60" fmla="*/ 300 w 422"/>
                <a:gd name="T61" fmla="*/ 442 h 454"/>
                <a:gd name="T62" fmla="*/ 302 w 422"/>
                <a:gd name="T63" fmla="*/ 439 h 454"/>
                <a:gd name="T64" fmla="*/ 302 w 422"/>
                <a:gd name="T65" fmla="*/ 363 h 454"/>
                <a:gd name="T66" fmla="*/ 407 w 422"/>
                <a:gd name="T67" fmla="*/ 363 h 454"/>
                <a:gd name="T68" fmla="*/ 410 w 422"/>
                <a:gd name="T69" fmla="*/ 362 h 454"/>
                <a:gd name="T70" fmla="*/ 412 w 422"/>
                <a:gd name="T71" fmla="*/ 362 h 454"/>
                <a:gd name="T72" fmla="*/ 415 w 422"/>
                <a:gd name="T73" fmla="*/ 360 h 454"/>
                <a:gd name="T74" fmla="*/ 418 w 422"/>
                <a:gd name="T75" fmla="*/ 359 h 454"/>
                <a:gd name="T76" fmla="*/ 419 w 422"/>
                <a:gd name="T77" fmla="*/ 357 h 454"/>
                <a:gd name="T78" fmla="*/ 421 w 422"/>
                <a:gd name="T79" fmla="*/ 353 h 454"/>
                <a:gd name="T80" fmla="*/ 421 w 422"/>
                <a:gd name="T81" fmla="*/ 351 h 454"/>
                <a:gd name="T82" fmla="*/ 422 w 422"/>
                <a:gd name="T83" fmla="*/ 348 h 454"/>
                <a:gd name="T84" fmla="*/ 422 w 422"/>
                <a:gd name="T85" fmla="*/ 107 h 454"/>
                <a:gd name="T86" fmla="*/ 421 w 422"/>
                <a:gd name="T87" fmla="*/ 103 h 454"/>
                <a:gd name="T88" fmla="*/ 421 w 422"/>
                <a:gd name="T89" fmla="*/ 101 h 454"/>
                <a:gd name="T90" fmla="*/ 419 w 422"/>
                <a:gd name="T91" fmla="*/ 98 h 454"/>
                <a:gd name="T92" fmla="*/ 418 w 422"/>
                <a:gd name="T93" fmla="*/ 96 h 454"/>
                <a:gd name="T94" fmla="*/ 415 w 422"/>
                <a:gd name="T95" fmla="*/ 95 h 454"/>
                <a:gd name="T96" fmla="*/ 412 w 422"/>
                <a:gd name="T97" fmla="*/ 92 h 454"/>
                <a:gd name="T98" fmla="*/ 410 w 422"/>
                <a:gd name="T99" fmla="*/ 91 h 454"/>
                <a:gd name="T100" fmla="*/ 407 w 422"/>
                <a:gd name="T101" fmla="*/ 91 h 454"/>
                <a:gd name="T102" fmla="*/ 407 w 422"/>
                <a:gd name="T103" fmla="*/ 9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2" h="454">
                  <a:moveTo>
                    <a:pt x="407" y="91"/>
                  </a:moveTo>
                  <a:lnTo>
                    <a:pt x="302" y="91"/>
                  </a:lnTo>
                  <a:lnTo>
                    <a:pt x="302" y="16"/>
                  </a:lnTo>
                  <a:lnTo>
                    <a:pt x="300" y="13"/>
                  </a:lnTo>
                  <a:lnTo>
                    <a:pt x="300" y="10"/>
                  </a:lnTo>
                  <a:lnTo>
                    <a:pt x="298" y="7"/>
                  </a:lnTo>
                  <a:lnTo>
                    <a:pt x="297" y="5"/>
                  </a:lnTo>
                  <a:lnTo>
                    <a:pt x="295" y="4"/>
                  </a:lnTo>
                  <a:lnTo>
                    <a:pt x="292" y="2"/>
                  </a:lnTo>
                  <a:lnTo>
                    <a:pt x="289" y="2"/>
                  </a:lnTo>
                  <a:lnTo>
                    <a:pt x="286" y="0"/>
                  </a:lnTo>
                  <a:lnTo>
                    <a:pt x="0" y="0"/>
                  </a:lnTo>
                  <a:lnTo>
                    <a:pt x="0" y="182"/>
                  </a:lnTo>
                  <a:lnTo>
                    <a:pt x="120" y="182"/>
                  </a:lnTo>
                  <a:lnTo>
                    <a:pt x="123" y="182"/>
                  </a:lnTo>
                  <a:lnTo>
                    <a:pt x="128" y="184"/>
                  </a:lnTo>
                  <a:lnTo>
                    <a:pt x="130" y="186"/>
                  </a:lnTo>
                  <a:lnTo>
                    <a:pt x="132" y="189"/>
                  </a:lnTo>
                  <a:lnTo>
                    <a:pt x="135" y="193"/>
                  </a:lnTo>
                  <a:lnTo>
                    <a:pt x="136" y="196"/>
                  </a:lnTo>
                  <a:lnTo>
                    <a:pt x="135" y="201"/>
                  </a:lnTo>
                  <a:lnTo>
                    <a:pt x="133" y="204"/>
                  </a:lnTo>
                  <a:lnTo>
                    <a:pt x="8" y="454"/>
                  </a:lnTo>
                  <a:lnTo>
                    <a:pt x="286" y="454"/>
                  </a:lnTo>
                  <a:lnTo>
                    <a:pt x="289" y="453"/>
                  </a:lnTo>
                  <a:lnTo>
                    <a:pt x="292" y="452"/>
                  </a:lnTo>
                  <a:lnTo>
                    <a:pt x="295" y="451"/>
                  </a:lnTo>
                  <a:lnTo>
                    <a:pt x="297" y="450"/>
                  </a:lnTo>
                  <a:lnTo>
                    <a:pt x="298" y="447"/>
                  </a:lnTo>
                  <a:lnTo>
                    <a:pt x="300" y="444"/>
                  </a:lnTo>
                  <a:lnTo>
                    <a:pt x="300" y="442"/>
                  </a:lnTo>
                  <a:lnTo>
                    <a:pt x="302" y="439"/>
                  </a:lnTo>
                  <a:lnTo>
                    <a:pt x="302" y="363"/>
                  </a:lnTo>
                  <a:lnTo>
                    <a:pt x="407" y="363"/>
                  </a:lnTo>
                  <a:lnTo>
                    <a:pt x="410" y="362"/>
                  </a:lnTo>
                  <a:lnTo>
                    <a:pt x="412" y="362"/>
                  </a:lnTo>
                  <a:lnTo>
                    <a:pt x="415" y="360"/>
                  </a:lnTo>
                  <a:lnTo>
                    <a:pt x="418" y="359"/>
                  </a:lnTo>
                  <a:lnTo>
                    <a:pt x="419" y="357"/>
                  </a:lnTo>
                  <a:lnTo>
                    <a:pt x="421" y="353"/>
                  </a:lnTo>
                  <a:lnTo>
                    <a:pt x="421" y="351"/>
                  </a:lnTo>
                  <a:lnTo>
                    <a:pt x="422" y="348"/>
                  </a:lnTo>
                  <a:lnTo>
                    <a:pt x="422" y="107"/>
                  </a:lnTo>
                  <a:lnTo>
                    <a:pt x="421" y="103"/>
                  </a:lnTo>
                  <a:lnTo>
                    <a:pt x="421" y="101"/>
                  </a:lnTo>
                  <a:lnTo>
                    <a:pt x="419" y="98"/>
                  </a:lnTo>
                  <a:lnTo>
                    <a:pt x="418" y="96"/>
                  </a:lnTo>
                  <a:lnTo>
                    <a:pt x="415" y="95"/>
                  </a:lnTo>
                  <a:lnTo>
                    <a:pt x="412" y="92"/>
                  </a:lnTo>
                  <a:lnTo>
                    <a:pt x="410" y="91"/>
                  </a:lnTo>
                  <a:lnTo>
                    <a:pt x="407" y="91"/>
                  </a:lnTo>
                  <a:lnTo>
                    <a:pt x="407" y="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4461264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24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="" xmlns:a16="http://schemas.microsoft.com/office/drawing/2014/main" id="{A9037FD3-8B32-4B54-BC06-BD8FF03DDEA8}"/>
              </a:ext>
            </a:extLst>
          </p:cNvPr>
          <p:cNvGrpSpPr/>
          <p:nvPr/>
        </p:nvGrpSpPr>
        <p:grpSpPr>
          <a:xfrm>
            <a:off x="838200" y="1170035"/>
            <a:ext cx="4927947" cy="4975130"/>
            <a:chOff x="838200" y="1170035"/>
            <a:chExt cx="4927947" cy="4975130"/>
          </a:xfrm>
        </p:grpSpPr>
        <p:sp>
          <p:nvSpPr>
            <p:cNvPr id="95" name="Freeform 41">
              <a:extLst>
                <a:ext uri="{FF2B5EF4-FFF2-40B4-BE49-F238E27FC236}">
                  <a16:creationId xmlns="" xmlns:a16="http://schemas.microsoft.com/office/drawing/2014/main" id="{82A27BB2-9AC9-4840-B357-64FCCDBC8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200" y="2226512"/>
              <a:ext cx="419431" cy="3531344"/>
            </a:xfrm>
            <a:custGeom>
              <a:avLst/>
              <a:gdLst>
                <a:gd name="T0" fmla="*/ 279 w 279"/>
                <a:gd name="T1" fmla="*/ 123 h 2349"/>
                <a:gd name="T2" fmla="*/ 279 w 279"/>
                <a:gd name="T3" fmla="*/ 2349 h 2349"/>
                <a:gd name="T4" fmla="*/ 0 w 279"/>
                <a:gd name="T5" fmla="*/ 2231 h 2349"/>
                <a:gd name="T6" fmla="*/ 0 w 279"/>
                <a:gd name="T7" fmla="*/ 0 h 2349"/>
                <a:gd name="T8" fmla="*/ 279 w 279"/>
                <a:gd name="T9" fmla="*/ 123 h 2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349">
                  <a:moveTo>
                    <a:pt x="279" y="123"/>
                  </a:moveTo>
                  <a:lnTo>
                    <a:pt x="279" y="2349"/>
                  </a:lnTo>
                  <a:lnTo>
                    <a:pt x="0" y="2231"/>
                  </a:lnTo>
                  <a:lnTo>
                    <a:pt x="0" y="0"/>
                  </a:lnTo>
                  <a:lnTo>
                    <a:pt x="279" y="123"/>
                  </a:lnTo>
                  <a:close/>
                </a:path>
              </a:pathLst>
            </a:custGeom>
            <a:solidFill>
              <a:schemeClr val="bg1">
                <a:lumMod val="85000"/>
                <a:alpha val="7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42">
              <a:extLst>
                <a:ext uri="{FF2B5EF4-FFF2-40B4-BE49-F238E27FC236}">
                  <a16:creationId xmlns="" xmlns:a16="http://schemas.microsoft.com/office/drawing/2014/main" id="{CA885308-FA51-48DE-97B5-0F1C1B0AF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631" y="2226512"/>
              <a:ext cx="419431" cy="3531344"/>
            </a:xfrm>
            <a:custGeom>
              <a:avLst/>
              <a:gdLst>
                <a:gd name="T0" fmla="*/ 279 w 279"/>
                <a:gd name="T1" fmla="*/ 0 h 2349"/>
                <a:gd name="T2" fmla="*/ 279 w 279"/>
                <a:gd name="T3" fmla="*/ 2231 h 2349"/>
                <a:gd name="T4" fmla="*/ 0 w 279"/>
                <a:gd name="T5" fmla="*/ 2349 h 2349"/>
                <a:gd name="T6" fmla="*/ 0 w 279"/>
                <a:gd name="T7" fmla="*/ 123 h 2349"/>
                <a:gd name="T8" fmla="*/ 279 w 279"/>
                <a:gd name="T9" fmla="*/ 0 h 2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349">
                  <a:moveTo>
                    <a:pt x="279" y="0"/>
                  </a:moveTo>
                  <a:lnTo>
                    <a:pt x="279" y="2231"/>
                  </a:lnTo>
                  <a:lnTo>
                    <a:pt x="0" y="2349"/>
                  </a:lnTo>
                  <a:lnTo>
                    <a:pt x="0" y="123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chemeClr val="bg1">
                <a:lumMod val="85000"/>
                <a:alpha val="5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43">
              <a:extLst>
                <a:ext uri="{FF2B5EF4-FFF2-40B4-BE49-F238E27FC236}">
                  <a16:creationId xmlns="" xmlns:a16="http://schemas.microsoft.com/office/drawing/2014/main" id="{E1402231-31D9-4A43-836E-A655FA67F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200" y="2040098"/>
              <a:ext cx="838863" cy="371325"/>
            </a:xfrm>
            <a:custGeom>
              <a:avLst/>
              <a:gdLst>
                <a:gd name="T0" fmla="*/ 558 w 558"/>
                <a:gd name="T1" fmla="*/ 124 h 247"/>
                <a:gd name="T2" fmla="*/ 279 w 558"/>
                <a:gd name="T3" fmla="*/ 247 h 247"/>
                <a:gd name="T4" fmla="*/ 0 w 558"/>
                <a:gd name="T5" fmla="*/ 124 h 247"/>
                <a:gd name="T6" fmla="*/ 279 w 558"/>
                <a:gd name="T7" fmla="*/ 0 h 247"/>
                <a:gd name="T8" fmla="*/ 558 w 558"/>
                <a:gd name="T9" fmla="*/ 124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8" h="247">
                  <a:moveTo>
                    <a:pt x="558" y="124"/>
                  </a:moveTo>
                  <a:lnTo>
                    <a:pt x="279" y="247"/>
                  </a:lnTo>
                  <a:lnTo>
                    <a:pt x="0" y="124"/>
                  </a:lnTo>
                  <a:lnTo>
                    <a:pt x="279" y="0"/>
                  </a:lnTo>
                  <a:lnTo>
                    <a:pt x="558" y="124"/>
                  </a:lnTo>
                  <a:close/>
                </a:path>
              </a:pathLst>
            </a:custGeom>
            <a:solidFill>
              <a:schemeClr val="bg1">
                <a:lumMod val="85000"/>
                <a:alpha val="4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40">
              <a:extLst>
                <a:ext uri="{FF2B5EF4-FFF2-40B4-BE49-F238E27FC236}">
                  <a16:creationId xmlns="" xmlns:a16="http://schemas.microsoft.com/office/drawing/2014/main" id="{CD430FEA-9E99-48F2-9A7A-73B56D517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200" y="4722055"/>
              <a:ext cx="838863" cy="410412"/>
            </a:xfrm>
            <a:custGeom>
              <a:avLst/>
              <a:gdLst>
                <a:gd name="T0" fmla="*/ 279 w 558"/>
                <a:gd name="T1" fmla="*/ 0 h 273"/>
                <a:gd name="T2" fmla="*/ 0 w 558"/>
                <a:gd name="T3" fmla="*/ 121 h 273"/>
                <a:gd name="T4" fmla="*/ 0 w 558"/>
                <a:gd name="T5" fmla="*/ 273 h 273"/>
                <a:gd name="T6" fmla="*/ 558 w 558"/>
                <a:gd name="T7" fmla="*/ 273 h 273"/>
                <a:gd name="T8" fmla="*/ 558 w 558"/>
                <a:gd name="T9" fmla="*/ 121 h 273"/>
                <a:gd name="T10" fmla="*/ 279 w 558"/>
                <a:gd name="T11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8" h="273">
                  <a:moveTo>
                    <a:pt x="279" y="0"/>
                  </a:moveTo>
                  <a:lnTo>
                    <a:pt x="0" y="121"/>
                  </a:lnTo>
                  <a:lnTo>
                    <a:pt x="0" y="273"/>
                  </a:lnTo>
                  <a:lnTo>
                    <a:pt x="558" y="273"/>
                  </a:lnTo>
                  <a:lnTo>
                    <a:pt x="558" y="121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39">
              <a:extLst>
                <a:ext uri="{FF2B5EF4-FFF2-40B4-BE49-F238E27FC236}">
                  <a16:creationId xmlns="" xmlns:a16="http://schemas.microsoft.com/office/drawing/2014/main" id="{19DA159E-15B4-4987-8AD3-93950E19B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631" y="4903960"/>
              <a:ext cx="419431" cy="853896"/>
            </a:xfrm>
            <a:custGeom>
              <a:avLst/>
              <a:gdLst>
                <a:gd name="T0" fmla="*/ 0 w 279"/>
                <a:gd name="T1" fmla="*/ 568 h 568"/>
                <a:gd name="T2" fmla="*/ 279 w 279"/>
                <a:gd name="T3" fmla="*/ 450 h 568"/>
                <a:gd name="T4" fmla="*/ 279 w 279"/>
                <a:gd name="T5" fmla="*/ 0 h 568"/>
                <a:gd name="T6" fmla="*/ 0 w 279"/>
                <a:gd name="T7" fmla="*/ 123 h 568"/>
                <a:gd name="T8" fmla="*/ 0 w 279"/>
                <a:gd name="T9" fmla="*/ 56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568">
                  <a:moveTo>
                    <a:pt x="0" y="568"/>
                  </a:moveTo>
                  <a:lnTo>
                    <a:pt x="279" y="450"/>
                  </a:lnTo>
                  <a:lnTo>
                    <a:pt x="279" y="0"/>
                  </a:lnTo>
                  <a:lnTo>
                    <a:pt x="0" y="123"/>
                  </a:lnTo>
                  <a:lnTo>
                    <a:pt x="0" y="568"/>
                  </a:lnTo>
                  <a:close/>
                </a:path>
              </a:pathLst>
            </a:custGeom>
            <a:solidFill>
              <a:schemeClr val="accent1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38">
              <a:extLst>
                <a:ext uri="{FF2B5EF4-FFF2-40B4-BE49-F238E27FC236}">
                  <a16:creationId xmlns="" xmlns:a16="http://schemas.microsoft.com/office/drawing/2014/main" id="{EE9BFE74-63B6-4E9A-B4B7-40C33ABF0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200" y="4903960"/>
              <a:ext cx="419431" cy="853896"/>
            </a:xfrm>
            <a:custGeom>
              <a:avLst/>
              <a:gdLst>
                <a:gd name="T0" fmla="*/ 279 w 279"/>
                <a:gd name="T1" fmla="*/ 568 h 568"/>
                <a:gd name="T2" fmla="*/ 0 w 279"/>
                <a:gd name="T3" fmla="*/ 450 h 568"/>
                <a:gd name="T4" fmla="*/ 0 w 279"/>
                <a:gd name="T5" fmla="*/ 0 h 568"/>
                <a:gd name="T6" fmla="*/ 279 w 279"/>
                <a:gd name="T7" fmla="*/ 123 h 568"/>
                <a:gd name="T8" fmla="*/ 279 w 279"/>
                <a:gd name="T9" fmla="*/ 56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568">
                  <a:moveTo>
                    <a:pt x="279" y="568"/>
                  </a:moveTo>
                  <a:lnTo>
                    <a:pt x="0" y="450"/>
                  </a:lnTo>
                  <a:lnTo>
                    <a:pt x="0" y="0"/>
                  </a:lnTo>
                  <a:lnTo>
                    <a:pt x="279" y="123"/>
                  </a:lnTo>
                  <a:lnTo>
                    <a:pt x="279" y="5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59">
              <a:extLst>
                <a:ext uri="{FF2B5EF4-FFF2-40B4-BE49-F238E27FC236}">
                  <a16:creationId xmlns="" xmlns:a16="http://schemas.microsoft.com/office/drawing/2014/main" id="{9DCB86B3-52C7-4217-823F-B4610EB19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973" y="2226512"/>
              <a:ext cx="420935" cy="3531344"/>
            </a:xfrm>
            <a:custGeom>
              <a:avLst/>
              <a:gdLst>
                <a:gd name="T0" fmla="*/ 280 w 280"/>
                <a:gd name="T1" fmla="*/ 123 h 2349"/>
                <a:gd name="T2" fmla="*/ 280 w 280"/>
                <a:gd name="T3" fmla="*/ 2349 h 2349"/>
                <a:gd name="T4" fmla="*/ 0 w 280"/>
                <a:gd name="T5" fmla="*/ 2231 h 2349"/>
                <a:gd name="T6" fmla="*/ 0 w 280"/>
                <a:gd name="T7" fmla="*/ 0 h 2349"/>
                <a:gd name="T8" fmla="*/ 280 w 280"/>
                <a:gd name="T9" fmla="*/ 123 h 2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" h="2349">
                  <a:moveTo>
                    <a:pt x="280" y="123"/>
                  </a:moveTo>
                  <a:lnTo>
                    <a:pt x="280" y="2349"/>
                  </a:lnTo>
                  <a:lnTo>
                    <a:pt x="0" y="2231"/>
                  </a:lnTo>
                  <a:lnTo>
                    <a:pt x="0" y="0"/>
                  </a:lnTo>
                  <a:lnTo>
                    <a:pt x="280" y="123"/>
                  </a:lnTo>
                  <a:close/>
                </a:path>
              </a:pathLst>
            </a:custGeom>
            <a:solidFill>
              <a:schemeClr val="bg1">
                <a:lumMod val="85000"/>
                <a:alpha val="7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60">
              <a:extLst>
                <a:ext uri="{FF2B5EF4-FFF2-40B4-BE49-F238E27FC236}">
                  <a16:creationId xmlns="" xmlns:a16="http://schemas.microsoft.com/office/drawing/2014/main" id="{BE56E272-9A6E-43A3-B774-7B40EB086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908" y="2226512"/>
              <a:ext cx="419432" cy="3531344"/>
            </a:xfrm>
            <a:custGeom>
              <a:avLst/>
              <a:gdLst>
                <a:gd name="T0" fmla="*/ 279 w 279"/>
                <a:gd name="T1" fmla="*/ 0 h 2349"/>
                <a:gd name="T2" fmla="*/ 279 w 279"/>
                <a:gd name="T3" fmla="*/ 2231 h 2349"/>
                <a:gd name="T4" fmla="*/ 0 w 279"/>
                <a:gd name="T5" fmla="*/ 2349 h 2349"/>
                <a:gd name="T6" fmla="*/ 0 w 279"/>
                <a:gd name="T7" fmla="*/ 123 h 2349"/>
                <a:gd name="T8" fmla="*/ 279 w 279"/>
                <a:gd name="T9" fmla="*/ 0 h 2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349">
                  <a:moveTo>
                    <a:pt x="279" y="0"/>
                  </a:moveTo>
                  <a:lnTo>
                    <a:pt x="279" y="2231"/>
                  </a:lnTo>
                  <a:lnTo>
                    <a:pt x="0" y="2349"/>
                  </a:lnTo>
                  <a:lnTo>
                    <a:pt x="0" y="123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chemeClr val="bg1">
                <a:lumMod val="85000"/>
                <a:alpha val="5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61">
              <a:extLst>
                <a:ext uri="{FF2B5EF4-FFF2-40B4-BE49-F238E27FC236}">
                  <a16:creationId xmlns="" xmlns:a16="http://schemas.microsoft.com/office/drawing/2014/main" id="{E7E602F1-7B35-45DB-9AFC-F6765F7C8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973" y="2040098"/>
              <a:ext cx="840368" cy="371325"/>
            </a:xfrm>
            <a:custGeom>
              <a:avLst/>
              <a:gdLst>
                <a:gd name="T0" fmla="*/ 559 w 559"/>
                <a:gd name="T1" fmla="*/ 124 h 247"/>
                <a:gd name="T2" fmla="*/ 280 w 559"/>
                <a:gd name="T3" fmla="*/ 247 h 247"/>
                <a:gd name="T4" fmla="*/ 0 w 559"/>
                <a:gd name="T5" fmla="*/ 124 h 247"/>
                <a:gd name="T6" fmla="*/ 280 w 559"/>
                <a:gd name="T7" fmla="*/ 0 h 247"/>
                <a:gd name="T8" fmla="*/ 559 w 559"/>
                <a:gd name="T9" fmla="*/ 124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9" h="247">
                  <a:moveTo>
                    <a:pt x="559" y="124"/>
                  </a:moveTo>
                  <a:lnTo>
                    <a:pt x="280" y="247"/>
                  </a:lnTo>
                  <a:lnTo>
                    <a:pt x="0" y="124"/>
                  </a:lnTo>
                  <a:lnTo>
                    <a:pt x="280" y="0"/>
                  </a:lnTo>
                  <a:lnTo>
                    <a:pt x="559" y="124"/>
                  </a:lnTo>
                  <a:close/>
                </a:path>
              </a:pathLst>
            </a:custGeom>
            <a:solidFill>
              <a:schemeClr val="bg1">
                <a:lumMod val="85000"/>
                <a:alpha val="4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58">
              <a:extLst>
                <a:ext uri="{FF2B5EF4-FFF2-40B4-BE49-F238E27FC236}">
                  <a16:creationId xmlns="" xmlns:a16="http://schemas.microsoft.com/office/drawing/2014/main" id="{F75E72CC-E518-4EC8-BC3C-A96395105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973" y="3382580"/>
              <a:ext cx="840368" cy="410412"/>
            </a:xfrm>
            <a:custGeom>
              <a:avLst/>
              <a:gdLst>
                <a:gd name="T0" fmla="*/ 280 w 559"/>
                <a:gd name="T1" fmla="*/ 0 h 273"/>
                <a:gd name="T2" fmla="*/ 0 w 559"/>
                <a:gd name="T3" fmla="*/ 121 h 273"/>
                <a:gd name="T4" fmla="*/ 0 w 559"/>
                <a:gd name="T5" fmla="*/ 273 h 273"/>
                <a:gd name="T6" fmla="*/ 559 w 559"/>
                <a:gd name="T7" fmla="*/ 273 h 273"/>
                <a:gd name="T8" fmla="*/ 559 w 559"/>
                <a:gd name="T9" fmla="*/ 121 h 273"/>
                <a:gd name="T10" fmla="*/ 280 w 559"/>
                <a:gd name="T11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9" h="273">
                  <a:moveTo>
                    <a:pt x="280" y="0"/>
                  </a:moveTo>
                  <a:lnTo>
                    <a:pt x="0" y="121"/>
                  </a:lnTo>
                  <a:lnTo>
                    <a:pt x="0" y="273"/>
                  </a:lnTo>
                  <a:lnTo>
                    <a:pt x="559" y="273"/>
                  </a:lnTo>
                  <a:lnTo>
                    <a:pt x="559" y="121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56">
              <a:extLst>
                <a:ext uri="{FF2B5EF4-FFF2-40B4-BE49-F238E27FC236}">
                  <a16:creationId xmlns="" xmlns:a16="http://schemas.microsoft.com/office/drawing/2014/main" id="{B7B0F478-BDDA-40E7-9DCC-11CA0CD87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973" y="3564483"/>
              <a:ext cx="420935" cy="2193373"/>
            </a:xfrm>
            <a:custGeom>
              <a:avLst/>
              <a:gdLst>
                <a:gd name="T0" fmla="*/ 280 w 280"/>
                <a:gd name="T1" fmla="*/ 1459 h 1459"/>
                <a:gd name="T2" fmla="*/ 0 w 280"/>
                <a:gd name="T3" fmla="*/ 1341 h 1459"/>
                <a:gd name="T4" fmla="*/ 0 w 280"/>
                <a:gd name="T5" fmla="*/ 0 h 1459"/>
                <a:gd name="T6" fmla="*/ 280 w 280"/>
                <a:gd name="T7" fmla="*/ 123 h 1459"/>
                <a:gd name="T8" fmla="*/ 280 w 280"/>
                <a:gd name="T9" fmla="*/ 1459 h 1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" h="1459">
                  <a:moveTo>
                    <a:pt x="280" y="1459"/>
                  </a:moveTo>
                  <a:lnTo>
                    <a:pt x="0" y="1341"/>
                  </a:lnTo>
                  <a:lnTo>
                    <a:pt x="0" y="0"/>
                  </a:lnTo>
                  <a:lnTo>
                    <a:pt x="280" y="123"/>
                  </a:lnTo>
                  <a:lnTo>
                    <a:pt x="280" y="1459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57">
              <a:extLst>
                <a:ext uri="{FF2B5EF4-FFF2-40B4-BE49-F238E27FC236}">
                  <a16:creationId xmlns="" xmlns:a16="http://schemas.microsoft.com/office/drawing/2014/main" id="{33131FD8-A564-4E9D-90EA-741E9E07D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908" y="3564483"/>
              <a:ext cx="419432" cy="2193373"/>
            </a:xfrm>
            <a:custGeom>
              <a:avLst/>
              <a:gdLst>
                <a:gd name="T0" fmla="*/ 0 w 279"/>
                <a:gd name="T1" fmla="*/ 1459 h 1459"/>
                <a:gd name="T2" fmla="*/ 279 w 279"/>
                <a:gd name="T3" fmla="*/ 1341 h 1459"/>
                <a:gd name="T4" fmla="*/ 279 w 279"/>
                <a:gd name="T5" fmla="*/ 0 h 1459"/>
                <a:gd name="T6" fmla="*/ 0 w 279"/>
                <a:gd name="T7" fmla="*/ 123 h 1459"/>
                <a:gd name="T8" fmla="*/ 0 w 279"/>
                <a:gd name="T9" fmla="*/ 1459 h 1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1459">
                  <a:moveTo>
                    <a:pt x="0" y="1459"/>
                  </a:moveTo>
                  <a:lnTo>
                    <a:pt x="279" y="1341"/>
                  </a:lnTo>
                  <a:lnTo>
                    <a:pt x="279" y="0"/>
                  </a:lnTo>
                  <a:lnTo>
                    <a:pt x="0" y="123"/>
                  </a:lnTo>
                  <a:lnTo>
                    <a:pt x="0" y="1459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53">
              <a:extLst>
                <a:ext uri="{FF2B5EF4-FFF2-40B4-BE49-F238E27FC236}">
                  <a16:creationId xmlns="" xmlns:a16="http://schemas.microsoft.com/office/drawing/2014/main" id="{D0C5CF0E-C471-450F-B068-48741C6A4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728" y="2226512"/>
              <a:ext cx="419432" cy="3531344"/>
            </a:xfrm>
            <a:custGeom>
              <a:avLst/>
              <a:gdLst>
                <a:gd name="T0" fmla="*/ 279 w 279"/>
                <a:gd name="T1" fmla="*/ 123 h 2349"/>
                <a:gd name="T2" fmla="*/ 279 w 279"/>
                <a:gd name="T3" fmla="*/ 2349 h 2349"/>
                <a:gd name="T4" fmla="*/ 0 w 279"/>
                <a:gd name="T5" fmla="*/ 2231 h 2349"/>
                <a:gd name="T6" fmla="*/ 0 w 279"/>
                <a:gd name="T7" fmla="*/ 0 h 2349"/>
                <a:gd name="T8" fmla="*/ 279 w 279"/>
                <a:gd name="T9" fmla="*/ 123 h 2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349">
                  <a:moveTo>
                    <a:pt x="279" y="123"/>
                  </a:moveTo>
                  <a:lnTo>
                    <a:pt x="279" y="2349"/>
                  </a:lnTo>
                  <a:lnTo>
                    <a:pt x="0" y="2231"/>
                  </a:lnTo>
                  <a:lnTo>
                    <a:pt x="0" y="0"/>
                  </a:lnTo>
                  <a:lnTo>
                    <a:pt x="279" y="123"/>
                  </a:lnTo>
                  <a:close/>
                </a:path>
              </a:pathLst>
            </a:custGeom>
            <a:solidFill>
              <a:schemeClr val="bg1">
                <a:lumMod val="85000"/>
                <a:alpha val="7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54">
              <a:extLst>
                <a:ext uri="{FF2B5EF4-FFF2-40B4-BE49-F238E27FC236}">
                  <a16:creationId xmlns="" xmlns:a16="http://schemas.microsoft.com/office/drawing/2014/main" id="{EDC84C3E-3F4D-4E7D-A65D-61ED97F28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160" y="2226512"/>
              <a:ext cx="420935" cy="3531344"/>
            </a:xfrm>
            <a:custGeom>
              <a:avLst/>
              <a:gdLst>
                <a:gd name="T0" fmla="*/ 280 w 280"/>
                <a:gd name="T1" fmla="*/ 0 h 2349"/>
                <a:gd name="T2" fmla="*/ 280 w 280"/>
                <a:gd name="T3" fmla="*/ 2231 h 2349"/>
                <a:gd name="T4" fmla="*/ 0 w 280"/>
                <a:gd name="T5" fmla="*/ 2349 h 2349"/>
                <a:gd name="T6" fmla="*/ 0 w 280"/>
                <a:gd name="T7" fmla="*/ 123 h 2349"/>
                <a:gd name="T8" fmla="*/ 280 w 280"/>
                <a:gd name="T9" fmla="*/ 0 h 2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" h="2349">
                  <a:moveTo>
                    <a:pt x="280" y="0"/>
                  </a:moveTo>
                  <a:lnTo>
                    <a:pt x="280" y="2231"/>
                  </a:lnTo>
                  <a:lnTo>
                    <a:pt x="0" y="2349"/>
                  </a:lnTo>
                  <a:lnTo>
                    <a:pt x="0" y="123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chemeClr val="bg1">
                <a:lumMod val="85000"/>
                <a:alpha val="5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55">
              <a:extLst>
                <a:ext uri="{FF2B5EF4-FFF2-40B4-BE49-F238E27FC236}">
                  <a16:creationId xmlns="" xmlns:a16="http://schemas.microsoft.com/office/drawing/2014/main" id="{118C56D8-3A82-4643-8164-915BAD893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728" y="2040098"/>
              <a:ext cx="840368" cy="371325"/>
            </a:xfrm>
            <a:custGeom>
              <a:avLst/>
              <a:gdLst>
                <a:gd name="T0" fmla="*/ 559 w 559"/>
                <a:gd name="T1" fmla="*/ 124 h 247"/>
                <a:gd name="T2" fmla="*/ 279 w 559"/>
                <a:gd name="T3" fmla="*/ 247 h 247"/>
                <a:gd name="T4" fmla="*/ 0 w 559"/>
                <a:gd name="T5" fmla="*/ 124 h 247"/>
                <a:gd name="T6" fmla="*/ 279 w 559"/>
                <a:gd name="T7" fmla="*/ 0 h 247"/>
                <a:gd name="T8" fmla="*/ 559 w 559"/>
                <a:gd name="T9" fmla="*/ 124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9" h="247">
                  <a:moveTo>
                    <a:pt x="559" y="124"/>
                  </a:moveTo>
                  <a:lnTo>
                    <a:pt x="279" y="247"/>
                  </a:lnTo>
                  <a:lnTo>
                    <a:pt x="0" y="124"/>
                  </a:lnTo>
                  <a:lnTo>
                    <a:pt x="279" y="0"/>
                  </a:lnTo>
                  <a:lnTo>
                    <a:pt x="559" y="124"/>
                  </a:lnTo>
                  <a:close/>
                </a:path>
              </a:pathLst>
            </a:custGeom>
            <a:solidFill>
              <a:schemeClr val="bg1">
                <a:lumMod val="85000"/>
                <a:alpha val="4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52">
              <a:extLst>
                <a:ext uri="{FF2B5EF4-FFF2-40B4-BE49-F238E27FC236}">
                  <a16:creationId xmlns="" xmlns:a16="http://schemas.microsoft.com/office/drawing/2014/main" id="{B123A544-CDE1-4981-AA69-47E8C05B8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728" y="2721112"/>
              <a:ext cx="840368" cy="413419"/>
            </a:xfrm>
            <a:custGeom>
              <a:avLst/>
              <a:gdLst>
                <a:gd name="T0" fmla="*/ 279 w 559"/>
                <a:gd name="T1" fmla="*/ 0 h 275"/>
                <a:gd name="T2" fmla="*/ 0 w 559"/>
                <a:gd name="T3" fmla="*/ 123 h 275"/>
                <a:gd name="T4" fmla="*/ 0 w 559"/>
                <a:gd name="T5" fmla="*/ 275 h 275"/>
                <a:gd name="T6" fmla="*/ 559 w 559"/>
                <a:gd name="T7" fmla="*/ 275 h 275"/>
                <a:gd name="T8" fmla="*/ 559 w 559"/>
                <a:gd name="T9" fmla="*/ 123 h 275"/>
                <a:gd name="T10" fmla="*/ 279 w 559"/>
                <a:gd name="T11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9" h="275">
                  <a:moveTo>
                    <a:pt x="279" y="0"/>
                  </a:moveTo>
                  <a:lnTo>
                    <a:pt x="0" y="123"/>
                  </a:lnTo>
                  <a:lnTo>
                    <a:pt x="0" y="275"/>
                  </a:lnTo>
                  <a:lnTo>
                    <a:pt x="559" y="275"/>
                  </a:lnTo>
                  <a:lnTo>
                    <a:pt x="559" y="123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50">
              <a:extLst>
                <a:ext uri="{FF2B5EF4-FFF2-40B4-BE49-F238E27FC236}">
                  <a16:creationId xmlns="" xmlns:a16="http://schemas.microsoft.com/office/drawing/2014/main" id="{E6EE90A9-71E7-4518-B62C-7AA88B2A3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728" y="2906022"/>
              <a:ext cx="419432" cy="2851834"/>
            </a:xfrm>
            <a:custGeom>
              <a:avLst/>
              <a:gdLst>
                <a:gd name="T0" fmla="*/ 279 w 279"/>
                <a:gd name="T1" fmla="*/ 1897 h 1897"/>
                <a:gd name="T2" fmla="*/ 0 w 279"/>
                <a:gd name="T3" fmla="*/ 1779 h 1897"/>
                <a:gd name="T4" fmla="*/ 0 w 279"/>
                <a:gd name="T5" fmla="*/ 0 h 1897"/>
                <a:gd name="T6" fmla="*/ 279 w 279"/>
                <a:gd name="T7" fmla="*/ 123 h 1897"/>
                <a:gd name="T8" fmla="*/ 279 w 279"/>
                <a:gd name="T9" fmla="*/ 1897 h 1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1897">
                  <a:moveTo>
                    <a:pt x="279" y="1897"/>
                  </a:moveTo>
                  <a:lnTo>
                    <a:pt x="0" y="1779"/>
                  </a:lnTo>
                  <a:lnTo>
                    <a:pt x="0" y="0"/>
                  </a:lnTo>
                  <a:lnTo>
                    <a:pt x="279" y="123"/>
                  </a:lnTo>
                  <a:lnTo>
                    <a:pt x="279" y="189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51">
              <a:extLst>
                <a:ext uri="{FF2B5EF4-FFF2-40B4-BE49-F238E27FC236}">
                  <a16:creationId xmlns="" xmlns:a16="http://schemas.microsoft.com/office/drawing/2014/main" id="{97518CEC-F719-496F-B844-A0A7189EA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160" y="2906022"/>
              <a:ext cx="420935" cy="2851834"/>
            </a:xfrm>
            <a:custGeom>
              <a:avLst/>
              <a:gdLst>
                <a:gd name="T0" fmla="*/ 0 w 280"/>
                <a:gd name="T1" fmla="*/ 1897 h 1897"/>
                <a:gd name="T2" fmla="*/ 280 w 280"/>
                <a:gd name="T3" fmla="*/ 1779 h 1897"/>
                <a:gd name="T4" fmla="*/ 280 w 280"/>
                <a:gd name="T5" fmla="*/ 0 h 1897"/>
                <a:gd name="T6" fmla="*/ 0 w 280"/>
                <a:gd name="T7" fmla="*/ 123 h 1897"/>
                <a:gd name="T8" fmla="*/ 0 w 280"/>
                <a:gd name="T9" fmla="*/ 1897 h 1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" h="1897">
                  <a:moveTo>
                    <a:pt x="0" y="1897"/>
                  </a:moveTo>
                  <a:lnTo>
                    <a:pt x="280" y="1779"/>
                  </a:lnTo>
                  <a:lnTo>
                    <a:pt x="280" y="0"/>
                  </a:lnTo>
                  <a:lnTo>
                    <a:pt x="0" y="123"/>
                  </a:lnTo>
                  <a:lnTo>
                    <a:pt x="0" y="189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="" xmlns:a16="http://schemas.microsoft.com/office/drawing/2014/main" id="{9B4DA705-41A7-4265-A34E-8AE7B7229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478" y="2226512"/>
              <a:ext cx="419431" cy="3531344"/>
            </a:xfrm>
            <a:custGeom>
              <a:avLst/>
              <a:gdLst>
                <a:gd name="T0" fmla="*/ 279 w 279"/>
                <a:gd name="T1" fmla="*/ 123 h 2349"/>
                <a:gd name="T2" fmla="*/ 279 w 279"/>
                <a:gd name="T3" fmla="*/ 2349 h 2349"/>
                <a:gd name="T4" fmla="*/ 0 w 279"/>
                <a:gd name="T5" fmla="*/ 2231 h 2349"/>
                <a:gd name="T6" fmla="*/ 0 w 279"/>
                <a:gd name="T7" fmla="*/ 0 h 2349"/>
                <a:gd name="T8" fmla="*/ 279 w 279"/>
                <a:gd name="T9" fmla="*/ 123 h 2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349">
                  <a:moveTo>
                    <a:pt x="279" y="123"/>
                  </a:moveTo>
                  <a:lnTo>
                    <a:pt x="279" y="2349"/>
                  </a:lnTo>
                  <a:lnTo>
                    <a:pt x="0" y="2231"/>
                  </a:lnTo>
                  <a:lnTo>
                    <a:pt x="0" y="0"/>
                  </a:lnTo>
                  <a:lnTo>
                    <a:pt x="279" y="123"/>
                  </a:lnTo>
                  <a:close/>
                </a:path>
              </a:pathLst>
            </a:custGeom>
            <a:solidFill>
              <a:schemeClr val="bg1">
                <a:lumMod val="85000"/>
                <a:alpha val="7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="" xmlns:a16="http://schemas.microsoft.com/office/drawing/2014/main" id="{845684EA-FDC6-4A2F-9BC9-ACA517A55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908" y="2226512"/>
              <a:ext cx="419431" cy="3531344"/>
            </a:xfrm>
            <a:custGeom>
              <a:avLst/>
              <a:gdLst>
                <a:gd name="T0" fmla="*/ 279 w 279"/>
                <a:gd name="T1" fmla="*/ 0 h 2349"/>
                <a:gd name="T2" fmla="*/ 279 w 279"/>
                <a:gd name="T3" fmla="*/ 2231 h 2349"/>
                <a:gd name="T4" fmla="*/ 0 w 279"/>
                <a:gd name="T5" fmla="*/ 2349 h 2349"/>
                <a:gd name="T6" fmla="*/ 0 w 279"/>
                <a:gd name="T7" fmla="*/ 123 h 2349"/>
                <a:gd name="T8" fmla="*/ 279 w 279"/>
                <a:gd name="T9" fmla="*/ 0 h 2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349">
                  <a:moveTo>
                    <a:pt x="279" y="0"/>
                  </a:moveTo>
                  <a:lnTo>
                    <a:pt x="279" y="2231"/>
                  </a:lnTo>
                  <a:lnTo>
                    <a:pt x="0" y="2349"/>
                  </a:lnTo>
                  <a:lnTo>
                    <a:pt x="0" y="123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chemeClr val="bg1">
                <a:lumMod val="85000"/>
                <a:alpha val="5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="" xmlns:a16="http://schemas.microsoft.com/office/drawing/2014/main" id="{1726606E-0DA4-463E-A104-D4C343A7E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478" y="2040098"/>
              <a:ext cx="838863" cy="371325"/>
            </a:xfrm>
            <a:custGeom>
              <a:avLst/>
              <a:gdLst>
                <a:gd name="T0" fmla="*/ 558 w 558"/>
                <a:gd name="T1" fmla="*/ 124 h 247"/>
                <a:gd name="T2" fmla="*/ 279 w 558"/>
                <a:gd name="T3" fmla="*/ 247 h 247"/>
                <a:gd name="T4" fmla="*/ 0 w 558"/>
                <a:gd name="T5" fmla="*/ 124 h 247"/>
                <a:gd name="T6" fmla="*/ 279 w 558"/>
                <a:gd name="T7" fmla="*/ 0 h 247"/>
                <a:gd name="T8" fmla="*/ 558 w 558"/>
                <a:gd name="T9" fmla="*/ 124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8" h="247">
                  <a:moveTo>
                    <a:pt x="558" y="124"/>
                  </a:moveTo>
                  <a:lnTo>
                    <a:pt x="279" y="247"/>
                  </a:lnTo>
                  <a:lnTo>
                    <a:pt x="0" y="124"/>
                  </a:lnTo>
                  <a:lnTo>
                    <a:pt x="279" y="0"/>
                  </a:lnTo>
                  <a:lnTo>
                    <a:pt x="558" y="124"/>
                  </a:lnTo>
                  <a:close/>
                </a:path>
              </a:pathLst>
            </a:custGeom>
            <a:solidFill>
              <a:schemeClr val="bg1">
                <a:lumMod val="85000"/>
                <a:alpha val="4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46">
              <a:extLst>
                <a:ext uri="{FF2B5EF4-FFF2-40B4-BE49-F238E27FC236}">
                  <a16:creationId xmlns="" xmlns:a16="http://schemas.microsoft.com/office/drawing/2014/main" id="{4C708DA1-3E66-4569-8E46-96D55F0E5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478" y="4048560"/>
              <a:ext cx="838863" cy="410412"/>
            </a:xfrm>
            <a:custGeom>
              <a:avLst/>
              <a:gdLst>
                <a:gd name="T0" fmla="*/ 279 w 558"/>
                <a:gd name="T1" fmla="*/ 0 h 273"/>
                <a:gd name="T2" fmla="*/ 0 w 558"/>
                <a:gd name="T3" fmla="*/ 121 h 273"/>
                <a:gd name="T4" fmla="*/ 0 w 558"/>
                <a:gd name="T5" fmla="*/ 273 h 273"/>
                <a:gd name="T6" fmla="*/ 558 w 558"/>
                <a:gd name="T7" fmla="*/ 273 h 273"/>
                <a:gd name="T8" fmla="*/ 558 w 558"/>
                <a:gd name="T9" fmla="*/ 121 h 273"/>
                <a:gd name="T10" fmla="*/ 279 w 558"/>
                <a:gd name="T11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8" h="273">
                  <a:moveTo>
                    <a:pt x="279" y="0"/>
                  </a:moveTo>
                  <a:lnTo>
                    <a:pt x="0" y="121"/>
                  </a:lnTo>
                  <a:lnTo>
                    <a:pt x="0" y="273"/>
                  </a:lnTo>
                  <a:lnTo>
                    <a:pt x="558" y="273"/>
                  </a:lnTo>
                  <a:lnTo>
                    <a:pt x="558" y="121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44">
              <a:extLst>
                <a:ext uri="{FF2B5EF4-FFF2-40B4-BE49-F238E27FC236}">
                  <a16:creationId xmlns="" xmlns:a16="http://schemas.microsoft.com/office/drawing/2014/main" id="{7B023382-E431-4E97-AD29-BE416A9FD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478" y="4230463"/>
              <a:ext cx="419431" cy="1527393"/>
            </a:xfrm>
            <a:custGeom>
              <a:avLst/>
              <a:gdLst>
                <a:gd name="T0" fmla="*/ 279 w 279"/>
                <a:gd name="T1" fmla="*/ 1016 h 1016"/>
                <a:gd name="T2" fmla="*/ 0 w 279"/>
                <a:gd name="T3" fmla="*/ 898 h 1016"/>
                <a:gd name="T4" fmla="*/ 0 w 279"/>
                <a:gd name="T5" fmla="*/ 0 h 1016"/>
                <a:gd name="T6" fmla="*/ 279 w 279"/>
                <a:gd name="T7" fmla="*/ 123 h 1016"/>
                <a:gd name="T8" fmla="*/ 279 w 279"/>
                <a:gd name="T9" fmla="*/ 1016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1016">
                  <a:moveTo>
                    <a:pt x="279" y="1016"/>
                  </a:moveTo>
                  <a:lnTo>
                    <a:pt x="0" y="898"/>
                  </a:lnTo>
                  <a:lnTo>
                    <a:pt x="0" y="0"/>
                  </a:lnTo>
                  <a:lnTo>
                    <a:pt x="279" y="123"/>
                  </a:lnTo>
                  <a:lnTo>
                    <a:pt x="279" y="1016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45">
              <a:extLst>
                <a:ext uri="{FF2B5EF4-FFF2-40B4-BE49-F238E27FC236}">
                  <a16:creationId xmlns="" xmlns:a16="http://schemas.microsoft.com/office/drawing/2014/main" id="{A76CF6F1-8E17-481B-AE8E-EAB362EAC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908" y="4230463"/>
              <a:ext cx="419431" cy="1527393"/>
            </a:xfrm>
            <a:custGeom>
              <a:avLst/>
              <a:gdLst>
                <a:gd name="T0" fmla="*/ 0 w 279"/>
                <a:gd name="T1" fmla="*/ 1016 h 1016"/>
                <a:gd name="T2" fmla="*/ 279 w 279"/>
                <a:gd name="T3" fmla="*/ 898 h 1016"/>
                <a:gd name="T4" fmla="*/ 279 w 279"/>
                <a:gd name="T5" fmla="*/ 0 h 1016"/>
                <a:gd name="T6" fmla="*/ 0 w 279"/>
                <a:gd name="T7" fmla="*/ 123 h 1016"/>
                <a:gd name="T8" fmla="*/ 0 w 279"/>
                <a:gd name="T9" fmla="*/ 1016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1016">
                  <a:moveTo>
                    <a:pt x="0" y="1016"/>
                  </a:moveTo>
                  <a:lnTo>
                    <a:pt x="279" y="898"/>
                  </a:lnTo>
                  <a:lnTo>
                    <a:pt x="279" y="0"/>
                  </a:lnTo>
                  <a:lnTo>
                    <a:pt x="0" y="123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5">
              <a:extLst>
                <a:ext uri="{FF2B5EF4-FFF2-40B4-BE49-F238E27FC236}">
                  <a16:creationId xmlns="" xmlns:a16="http://schemas.microsoft.com/office/drawing/2014/main" id="{CB60AB12-86A8-4C28-90B4-3C08E783E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284" y="2226512"/>
              <a:ext cx="419431" cy="3531344"/>
            </a:xfrm>
            <a:custGeom>
              <a:avLst/>
              <a:gdLst>
                <a:gd name="T0" fmla="*/ 279 w 279"/>
                <a:gd name="T1" fmla="*/ 123 h 2349"/>
                <a:gd name="T2" fmla="*/ 279 w 279"/>
                <a:gd name="T3" fmla="*/ 2349 h 2349"/>
                <a:gd name="T4" fmla="*/ 0 w 279"/>
                <a:gd name="T5" fmla="*/ 2231 h 2349"/>
                <a:gd name="T6" fmla="*/ 0 w 279"/>
                <a:gd name="T7" fmla="*/ 0 h 2349"/>
                <a:gd name="T8" fmla="*/ 279 w 279"/>
                <a:gd name="T9" fmla="*/ 123 h 2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349">
                  <a:moveTo>
                    <a:pt x="279" y="123"/>
                  </a:moveTo>
                  <a:lnTo>
                    <a:pt x="279" y="2349"/>
                  </a:lnTo>
                  <a:lnTo>
                    <a:pt x="0" y="2231"/>
                  </a:lnTo>
                  <a:lnTo>
                    <a:pt x="0" y="0"/>
                  </a:lnTo>
                  <a:lnTo>
                    <a:pt x="279" y="123"/>
                  </a:lnTo>
                  <a:close/>
                </a:path>
              </a:pathLst>
            </a:custGeom>
            <a:solidFill>
              <a:schemeClr val="bg1">
                <a:lumMod val="85000"/>
                <a:alpha val="7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6">
              <a:extLst>
                <a:ext uri="{FF2B5EF4-FFF2-40B4-BE49-F238E27FC236}">
                  <a16:creationId xmlns="" xmlns:a16="http://schemas.microsoft.com/office/drawing/2014/main" id="{0803C86B-2DD6-40E0-BB60-9125B76A1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716" y="2226512"/>
              <a:ext cx="419431" cy="3531344"/>
            </a:xfrm>
            <a:custGeom>
              <a:avLst/>
              <a:gdLst>
                <a:gd name="T0" fmla="*/ 279 w 279"/>
                <a:gd name="T1" fmla="*/ 0 h 2349"/>
                <a:gd name="T2" fmla="*/ 279 w 279"/>
                <a:gd name="T3" fmla="*/ 2231 h 2349"/>
                <a:gd name="T4" fmla="*/ 0 w 279"/>
                <a:gd name="T5" fmla="*/ 2349 h 2349"/>
                <a:gd name="T6" fmla="*/ 0 w 279"/>
                <a:gd name="T7" fmla="*/ 123 h 2349"/>
                <a:gd name="T8" fmla="*/ 279 w 279"/>
                <a:gd name="T9" fmla="*/ 0 h 2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349">
                  <a:moveTo>
                    <a:pt x="279" y="0"/>
                  </a:moveTo>
                  <a:lnTo>
                    <a:pt x="279" y="2231"/>
                  </a:lnTo>
                  <a:lnTo>
                    <a:pt x="0" y="2349"/>
                  </a:lnTo>
                  <a:lnTo>
                    <a:pt x="0" y="123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chemeClr val="bg1">
                <a:lumMod val="85000"/>
                <a:alpha val="5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7">
              <a:extLst>
                <a:ext uri="{FF2B5EF4-FFF2-40B4-BE49-F238E27FC236}">
                  <a16:creationId xmlns="" xmlns:a16="http://schemas.microsoft.com/office/drawing/2014/main" id="{D2635692-87C3-45F5-B029-BC4C10B96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284" y="2040098"/>
              <a:ext cx="838863" cy="371325"/>
            </a:xfrm>
            <a:custGeom>
              <a:avLst/>
              <a:gdLst>
                <a:gd name="T0" fmla="*/ 558 w 558"/>
                <a:gd name="T1" fmla="*/ 124 h 247"/>
                <a:gd name="T2" fmla="*/ 279 w 558"/>
                <a:gd name="T3" fmla="*/ 247 h 247"/>
                <a:gd name="T4" fmla="*/ 0 w 558"/>
                <a:gd name="T5" fmla="*/ 124 h 247"/>
                <a:gd name="T6" fmla="*/ 279 w 558"/>
                <a:gd name="T7" fmla="*/ 0 h 247"/>
                <a:gd name="T8" fmla="*/ 558 w 558"/>
                <a:gd name="T9" fmla="*/ 124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8" h="247">
                  <a:moveTo>
                    <a:pt x="558" y="124"/>
                  </a:moveTo>
                  <a:lnTo>
                    <a:pt x="279" y="247"/>
                  </a:lnTo>
                  <a:lnTo>
                    <a:pt x="0" y="124"/>
                  </a:lnTo>
                  <a:lnTo>
                    <a:pt x="279" y="0"/>
                  </a:lnTo>
                  <a:lnTo>
                    <a:pt x="558" y="124"/>
                  </a:lnTo>
                  <a:close/>
                </a:path>
              </a:pathLst>
            </a:custGeom>
            <a:solidFill>
              <a:schemeClr val="bg1">
                <a:lumMod val="85000"/>
                <a:alpha val="4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64">
              <a:extLst>
                <a:ext uri="{FF2B5EF4-FFF2-40B4-BE49-F238E27FC236}">
                  <a16:creationId xmlns="" xmlns:a16="http://schemas.microsoft.com/office/drawing/2014/main" id="{FB12820B-2E39-4764-8560-87E322766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284" y="2357303"/>
              <a:ext cx="838863" cy="413419"/>
            </a:xfrm>
            <a:custGeom>
              <a:avLst/>
              <a:gdLst>
                <a:gd name="T0" fmla="*/ 279 w 558"/>
                <a:gd name="T1" fmla="*/ 0 h 275"/>
                <a:gd name="T2" fmla="*/ 0 w 558"/>
                <a:gd name="T3" fmla="*/ 123 h 275"/>
                <a:gd name="T4" fmla="*/ 0 w 558"/>
                <a:gd name="T5" fmla="*/ 275 h 275"/>
                <a:gd name="T6" fmla="*/ 558 w 558"/>
                <a:gd name="T7" fmla="*/ 275 h 275"/>
                <a:gd name="T8" fmla="*/ 558 w 558"/>
                <a:gd name="T9" fmla="*/ 123 h 275"/>
                <a:gd name="T10" fmla="*/ 279 w 558"/>
                <a:gd name="T11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8" h="275">
                  <a:moveTo>
                    <a:pt x="279" y="0"/>
                  </a:moveTo>
                  <a:lnTo>
                    <a:pt x="0" y="123"/>
                  </a:lnTo>
                  <a:lnTo>
                    <a:pt x="0" y="275"/>
                  </a:lnTo>
                  <a:lnTo>
                    <a:pt x="558" y="275"/>
                  </a:lnTo>
                  <a:lnTo>
                    <a:pt x="558" y="123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62">
              <a:extLst>
                <a:ext uri="{FF2B5EF4-FFF2-40B4-BE49-F238E27FC236}">
                  <a16:creationId xmlns="" xmlns:a16="http://schemas.microsoft.com/office/drawing/2014/main" id="{6453F81F-08DA-4B67-9467-1AEE08688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284" y="2542213"/>
              <a:ext cx="419431" cy="3215643"/>
            </a:xfrm>
            <a:custGeom>
              <a:avLst/>
              <a:gdLst>
                <a:gd name="T0" fmla="*/ 279 w 279"/>
                <a:gd name="T1" fmla="*/ 2139 h 2139"/>
                <a:gd name="T2" fmla="*/ 0 w 279"/>
                <a:gd name="T3" fmla="*/ 2021 h 2139"/>
                <a:gd name="T4" fmla="*/ 0 w 279"/>
                <a:gd name="T5" fmla="*/ 0 h 2139"/>
                <a:gd name="T6" fmla="*/ 279 w 279"/>
                <a:gd name="T7" fmla="*/ 124 h 2139"/>
                <a:gd name="T8" fmla="*/ 279 w 279"/>
                <a:gd name="T9" fmla="*/ 2139 h 2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139">
                  <a:moveTo>
                    <a:pt x="279" y="2139"/>
                  </a:moveTo>
                  <a:lnTo>
                    <a:pt x="0" y="2021"/>
                  </a:lnTo>
                  <a:lnTo>
                    <a:pt x="0" y="0"/>
                  </a:lnTo>
                  <a:lnTo>
                    <a:pt x="279" y="124"/>
                  </a:lnTo>
                  <a:lnTo>
                    <a:pt x="279" y="2139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63">
              <a:extLst>
                <a:ext uri="{FF2B5EF4-FFF2-40B4-BE49-F238E27FC236}">
                  <a16:creationId xmlns="" xmlns:a16="http://schemas.microsoft.com/office/drawing/2014/main" id="{143BFE56-8569-4815-8D5D-8E1428F78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716" y="2542213"/>
              <a:ext cx="419431" cy="3215643"/>
            </a:xfrm>
            <a:custGeom>
              <a:avLst/>
              <a:gdLst>
                <a:gd name="T0" fmla="*/ 0 w 279"/>
                <a:gd name="T1" fmla="*/ 2139 h 2139"/>
                <a:gd name="T2" fmla="*/ 279 w 279"/>
                <a:gd name="T3" fmla="*/ 2021 h 2139"/>
                <a:gd name="T4" fmla="*/ 279 w 279"/>
                <a:gd name="T5" fmla="*/ 0 h 2139"/>
                <a:gd name="T6" fmla="*/ 0 w 279"/>
                <a:gd name="T7" fmla="*/ 124 h 2139"/>
                <a:gd name="T8" fmla="*/ 0 w 279"/>
                <a:gd name="T9" fmla="*/ 2139 h 2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139">
                  <a:moveTo>
                    <a:pt x="0" y="2139"/>
                  </a:moveTo>
                  <a:lnTo>
                    <a:pt x="279" y="2021"/>
                  </a:lnTo>
                  <a:lnTo>
                    <a:pt x="279" y="0"/>
                  </a:lnTo>
                  <a:lnTo>
                    <a:pt x="0" y="124"/>
                  </a:lnTo>
                  <a:lnTo>
                    <a:pt x="0" y="2139"/>
                  </a:lnTo>
                  <a:close/>
                </a:path>
              </a:pathLst>
            </a:custGeom>
            <a:solidFill>
              <a:schemeClr val="tx2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TextBox 128">
              <a:extLst>
                <a:ext uri="{FF2B5EF4-FFF2-40B4-BE49-F238E27FC236}">
                  <a16:creationId xmlns="" xmlns:a16="http://schemas.microsoft.com/office/drawing/2014/main" id="{D47E935F-A732-413D-B15A-B8D67A054898}"/>
                </a:ext>
              </a:extLst>
            </p:cNvPr>
            <p:cNvSpPr txBox="1"/>
            <p:nvPr/>
          </p:nvSpPr>
          <p:spPr>
            <a:xfrm>
              <a:off x="838201" y="5868166"/>
              <a:ext cx="838862" cy="276999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b="1" dirty="0">
                  <a:solidFill>
                    <a:schemeClr val="accent1"/>
                  </a:solidFill>
                </a:rPr>
                <a:t>20%</a:t>
              </a:r>
            </a:p>
          </p:txBody>
        </p:sp>
        <p:sp>
          <p:nvSpPr>
            <p:cNvPr id="130" name="TextBox 129">
              <a:extLst>
                <a:ext uri="{FF2B5EF4-FFF2-40B4-BE49-F238E27FC236}">
                  <a16:creationId xmlns="" xmlns:a16="http://schemas.microsoft.com/office/drawing/2014/main" id="{9D41F751-BBAF-45B5-B038-AEA02E8C48E6}"/>
                </a:ext>
              </a:extLst>
            </p:cNvPr>
            <p:cNvSpPr txBox="1"/>
            <p:nvPr/>
          </p:nvSpPr>
          <p:spPr>
            <a:xfrm>
              <a:off x="1863479" y="5868166"/>
              <a:ext cx="838862" cy="276999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b="1" dirty="0"/>
                <a:t>40%</a:t>
              </a:r>
            </a:p>
          </p:txBody>
        </p:sp>
        <p:sp>
          <p:nvSpPr>
            <p:cNvPr id="131" name="TextBox 130">
              <a:extLst>
                <a:ext uri="{FF2B5EF4-FFF2-40B4-BE49-F238E27FC236}">
                  <a16:creationId xmlns="" xmlns:a16="http://schemas.microsoft.com/office/drawing/2014/main" id="{20DDB220-32EA-4ACF-AFBF-79926FCF7739}"/>
                </a:ext>
              </a:extLst>
            </p:cNvPr>
            <p:cNvSpPr txBox="1"/>
            <p:nvPr/>
          </p:nvSpPr>
          <p:spPr>
            <a:xfrm>
              <a:off x="2876728" y="5868166"/>
              <a:ext cx="838862" cy="276999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b="1" dirty="0">
                  <a:solidFill>
                    <a:schemeClr val="accent2"/>
                  </a:solidFill>
                </a:rPr>
                <a:t>80%</a:t>
              </a:r>
            </a:p>
          </p:txBody>
        </p:sp>
        <p:sp>
          <p:nvSpPr>
            <p:cNvPr id="132" name="TextBox 131">
              <a:extLst>
                <a:ext uri="{FF2B5EF4-FFF2-40B4-BE49-F238E27FC236}">
                  <a16:creationId xmlns="" xmlns:a16="http://schemas.microsoft.com/office/drawing/2014/main" id="{39565923-D969-4B26-9286-EFEB75BE2582}"/>
                </a:ext>
              </a:extLst>
            </p:cNvPr>
            <p:cNvSpPr txBox="1"/>
            <p:nvPr/>
          </p:nvSpPr>
          <p:spPr>
            <a:xfrm>
              <a:off x="3888478" y="5868166"/>
              <a:ext cx="838862" cy="276999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b="1" dirty="0"/>
                <a:t>60%</a:t>
              </a:r>
            </a:p>
          </p:txBody>
        </p:sp>
        <p:sp>
          <p:nvSpPr>
            <p:cNvPr id="133" name="TextBox 132">
              <a:extLst>
                <a:ext uri="{FF2B5EF4-FFF2-40B4-BE49-F238E27FC236}">
                  <a16:creationId xmlns="" xmlns:a16="http://schemas.microsoft.com/office/drawing/2014/main" id="{57F20A56-92FF-4E84-B050-080DD53788ED}"/>
                </a:ext>
              </a:extLst>
            </p:cNvPr>
            <p:cNvSpPr txBox="1"/>
            <p:nvPr/>
          </p:nvSpPr>
          <p:spPr>
            <a:xfrm>
              <a:off x="4927285" y="5868166"/>
              <a:ext cx="838862" cy="276999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b="1" dirty="0">
                  <a:solidFill>
                    <a:schemeClr val="tx2"/>
                  </a:solidFill>
                </a:rPr>
                <a:t>90%</a:t>
              </a:r>
            </a:p>
          </p:txBody>
        </p:sp>
        <p:sp>
          <p:nvSpPr>
            <p:cNvPr id="135" name="TextBox 134">
              <a:extLst>
                <a:ext uri="{FF2B5EF4-FFF2-40B4-BE49-F238E27FC236}">
                  <a16:creationId xmlns="" xmlns:a16="http://schemas.microsoft.com/office/drawing/2014/main" id="{9FA36E2B-B28D-4EA7-8DC9-BE266202A32F}"/>
                </a:ext>
              </a:extLst>
            </p:cNvPr>
            <p:cNvSpPr txBox="1"/>
            <p:nvPr/>
          </p:nvSpPr>
          <p:spPr>
            <a:xfrm>
              <a:off x="838201" y="1170036"/>
              <a:ext cx="838862" cy="215444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accent1"/>
                  </a:solidFill>
                </a:rPr>
                <a:t>STEP</a:t>
              </a:r>
            </a:p>
          </p:txBody>
        </p:sp>
        <p:sp>
          <p:nvSpPr>
            <p:cNvPr id="136" name="TextBox 135">
              <a:extLst>
                <a:ext uri="{FF2B5EF4-FFF2-40B4-BE49-F238E27FC236}">
                  <a16:creationId xmlns="" xmlns:a16="http://schemas.microsoft.com/office/drawing/2014/main" id="{0A07382E-1029-419A-933B-86FD8FBD5005}"/>
                </a:ext>
              </a:extLst>
            </p:cNvPr>
            <p:cNvSpPr txBox="1"/>
            <p:nvPr/>
          </p:nvSpPr>
          <p:spPr>
            <a:xfrm>
              <a:off x="1092517" y="1450876"/>
              <a:ext cx="330228" cy="492443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accent1"/>
                  </a:solidFill>
                </a:rPr>
                <a:t>1</a:t>
              </a:r>
            </a:p>
          </p:txBody>
        </p:sp>
        <p:sp>
          <p:nvSpPr>
            <p:cNvPr id="138" name="TextBox 137">
              <a:extLst>
                <a:ext uri="{FF2B5EF4-FFF2-40B4-BE49-F238E27FC236}">
                  <a16:creationId xmlns="" xmlns:a16="http://schemas.microsoft.com/office/drawing/2014/main" id="{0CB20868-23C2-480C-9C57-233463D7BBEC}"/>
                </a:ext>
              </a:extLst>
            </p:cNvPr>
            <p:cNvSpPr txBox="1"/>
            <p:nvPr/>
          </p:nvSpPr>
          <p:spPr>
            <a:xfrm>
              <a:off x="1863479" y="1170036"/>
              <a:ext cx="838862" cy="215444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/>
                <a:t>STEP</a:t>
              </a:r>
            </a:p>
          </p:txBody>
        </p:sp>
        <p:sp>
          <p:nvSpPr>
            <p:cNvPr id="139" name="TextBox 138">
              <a:extLst>
                <a:ext uri="{FF2B5EF4-FFF2-40B4-BE49-F238E27FC236}">
                  <a16:creationId xmlns="" xmlns:a16="http://schemas.microsoft.com/office/drawing/2014/main" id="{0CE50AA8-F3F6-4D46-A2E8-BBB3D92592F3}"/>
                </a:ext>
              </a:extLst>
            </p:cNvPr>
            <p:cNvSpPr txBox="1"/>
            <p:nvPr/>
          </p:nvSpPr>
          <p:spPr>
            <a:xfrm>
              <a:off x="2117795" y="1450876"/>
              <a:ext cx="330228" cy="492443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dirty="0"/>
                <a:t>2</a:t>
              </a:r>
            </a:p>
          </p:txBody>
        </p:sp>
        <p:sp>
          <p:nvSpPr>
            <p:cNvPr id="141" name="TextBox 140">
              <a:extLst>
                <a:ext uri="{FF2B5EF4-FFF2-40B4-BE49-F238E27FC236}">
                  <a16:creationId xmlns="" xmlns:a16="http://schemas.microsoft.com/office/drawing/2014/main" id="{185A8328-20D0-4736-A080-2CFAFDE404DA}"/>
                </a:ext>
              </a:extLst>
            </p:cNvPr>
            <p:cNvSpPr txBox="1"/>
            <p:nvPr/>
          </p:nvSpPr>
          <p:spPr>
            <a:xfrm>
              <a:off x="2878233" y="1170036"/>
              <a:ext cx="838862" cy="215444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accent2"/>
                  </a:solidFill>
                </a:rPr>
                <a:t>STEP</a:t>
              </a:r>
            </a:p>
          </p:txBody>
        </p:sp>
        <p:sp>
          <p:nvSpPr>
            <p:cNvPr id="142" name="TextBox 141">
              <a:extLst>
                <a:ext uri="{FF2B5EF4-FFF2-40B4-BE49-F238E27FC236}">
                  <a16:creationId xmlns="" xmlns:a16="http://schemas.microsoft.com/office/drawing/2014/main" id="{23FC2D89-CC51-44BC-BFC2-E70EB8B57AF9}"/>
                </a:ext>
              </a:extLst>
            </p:cNvPr>
            <p:cNvSpPr txBox="1"/>
            <p:nvPr/>
          </p:nvSpPr>
          <p:spPr>
            <a:xfrm>
              <a:off x="3132549" y="1450876"/>
              <a:ext cx="330228" cy="492443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accent2"/>
                  </a:solidFill>
                </a:rPr>
                <a:t>3</a:t>
              </a:r>
            </a:p>
          </p:txBody>
        </p:sp>
        <p:sp>
          <p:nvSpPr>
            <p:cNvPr id="144" name="TextBox 143">
              <a:extLst>
                <a:ext uri="{FF2B5EF4-FFF2-40B4-BE49-F238E27FC236}">
                  <a16:creationId xmlns="" xmlns:a16="http://schemas.microsoft.com/office/drawing/2014/main" id="{7C5A9687-C133-46E6-AD2A-844C50343CAA}"/>
                </a:ext>
              </a:extLst>
            </p:cNvPr>
            <p:cNvSpPr txBox="1"/>
            <p:nvPr/>
          </p:nvSpPr>
          <p:spPr>
            <a:xfrm>
              <a:off x="3888478" y="1170036"/>
              <a:ext cx="838862" cy="215444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/>
                <a:t>STEP</a:t>
              </a:r>
            </a:p>
          </p:txBody>
        </p:sp>
        <p:sp>
          <p:nvSpPr>
            <p:cNvPr id="145" name="TextBox 144">
              <a:extLst>
                <a:ext uri="{FF2B5EF4-FFF2-40B4-BE49-F238E27FC236}">
                  <a16:creationId xmlns="" xmlns:a16="http://schemas.microsoft.com/office/drawing/2014/main" id="{C5C9D45D-0647-41B6-8055-CA3F925D5F5B}"/>
                </a:ext>
              </a:extLst>
            </p:cNvPr>
            <p:cNvSpPr txBox="1"/>
            <p:nvPr/>
          </p:nvSpPr>
          <p:spPr>
            <a:xfrm>
              <a:off x="4142794" y="1450876"/>
              <a:ext cx="330228" cy="492443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dirty="0"/>
                <a:t>4</a:t>
              </a:r>
            </a:p>
          </p:txBody>
        </p:sp>
        <p:sp>
          <p:nvSpPr>
            <p:cNvPr id="147" name="TextBox 146">
              <a:extLst>
                <a:ext uri="{FF2B5EF4-FFF2-40B4-BE49-F238E27FC236}">
                  <a16:creationId xmlns="" xmlns:a16="http://schemas.microsoft.com/office/drawing/2014/main" id="{E94A41CD-2D27-4117-86F4-F50EA031B632}"/>
                </a:ext>
              </a:extLst>
            </p:cNvPr>
            <p:cNvSpPr txBox="1"/>
            <p:nvPr/>
          </p:nvSpPr>
          <p:spPr>
            <a:xfrm>
              <a:off x="4927285" y="1170035"/>
              <a:ext cx="838862" cy="215444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tx2"/>
                  </a:solidFill>
                </a:rPr>
                <a:t>STEP</a:t>
              </a:r>
            </a:p>
          </p:txBody>
        </p:sp>
        <p:sp>
          <p:nvSpPr>
            <p:cNvPr id="148" name="TextBox 147">
              <a:extLst>
                <a:ext uri="{FF2B5EF4-FFF2-40B4-BE49-F238E27FC236}">
                  <a16:creationId xmlns="" xmlns:a16="http://schemas.microsoft.com/office/drawing/2014/main" id="{F3D98729-A101-4361-8C59-1F0809B41452}"/>
                </a:ext>
              </a:extLst>
            </p:cNvPr>
            <p:cNvSpPr txBox="1"/>
            <p:nvPr/>
          </p:nvSpPr>
          <p:spPr>
            <a:xfrm>
              <a:off x="5181601" y="1450875"/>
              <a:ext cx="330228" cy="492443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tx2"/>
                  </a:solidFill>
                </a:rPr>
                <a:t>5</a:t>
              </a:r>
            </a:p>
          </p:txBody>
        </p:sp>
      </p:grpSp>
      <p:cxnSp>
        <p:nvCxnSpPr>
          <p:cNvPr id="6" name="Straight Connector 5">
            <a:extLst>
              <a:ext uri="{FF2B5EF4-FFF2-40B4-BE49-F238E27FC236}">
                <a16:creationId xmlns="" xmlns:a16="http://schemas.microsoft.com/office/drawing/2014/main" id="{22280725-0A87-46A1-988B-655E21B3E27A}"/>
              </a:ext>
            </a:extLst>
          </p:cNvPr>
          <p:cNvCxnSpPr/>
          <p:nvPr/>
        </p:nvCxnSpPr>
        <p:spPr>
          <a:xfrm>
            <a:off x="6616700" y="2808822"/>
            <a:ext cx="4622800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="" xmlns:a16="http://schemas.microsoft.com/office/drawing/2014/main" id="{A9F7CACC-1F60-45A7-8492-B5A1314393BE}"/>
              </a:ext>
            </a:extLst>
          </p:cNvPr>
          <p:cNvCxnSpPr/>
          <p:nvPr/>
        </p:nvCxnSpPr>
        <p:spPr>
          <a:xfrm>
            <a:off x="6616700" y="4524685"/>
            <a:ext cx="4622800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TextBox 155">
            <a:extLst>
              <a:ext uri="{FF2B5EF4-FFF2-40B4-BE49-F238E27FC236}">
                <a16:creationId xmlns="" xmlns:a16="http://schemas.microsoft.com/office/drawing/2014/main" id="{60F70FA1-37AF-4520-90C2-A5C09291AA5F}"/>
              </a:ext>
            </a:extLst>
          </p:cNvPr>
          <p:cNvSpPr txBox="1"/>
          <p:nvPr/>
        </p:nvSpPr>
        <p:spPr>
          <a:xfrm>
            <a:off x="7577156" y="1750842"/>
            <a:ext cx="3498963" cy="8617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Nunc vel </a:t>
            </a:r>
            <a:r>
              <a:rPr lang="en-US" sz="1400" dirty="0" err="1"/>
              <a:t>porttitor</a:t>
            </a:r>
            <a:r>
              <a:rPr lang="en-US" sz="1400" dirty="0"/>
              <a:t> dolor. </a:t>
            </a:r>
            <a:r>
              <a:rPr lang="en-US" sz="1400" dirty="0" err="1"/>
              <a:t>Donec</a:t>
            </a:r>
            <a:r>
              <a:rPr lang="en-US" sz="1400" dirty="0"/>
              <a:t> vestibulum </a:t>
            </a:r>
            <a:r>
              <a:rPr lang="en-US" sz="1400" dirty="0" err="1"/>
              <a:t>sem</a:t>
            </a:r>
            <a:r>
              <a:rPr lang="en-US" sz="1400" dirty="0"/>
              <a:t> ac </a:t>
            </a:r>
            <a:r>
              <a:rPr lang="en-US" sz="1400" dirty="0" err="1"/>
              <a:t>facilisis</a:t>
            </a:r>
            <a:r>
              <a:rPr lang="en-US" sz="1400" dirty="0"/>
              <a:t> </a:t>
            </a:r>
            <a:r>
              <a:rPr lang="en-US" sz="1400" dirty="0" err="1"/>
              <a:t>consectetur</a:t>
            </a:r>
            <a:r>
              <a:rPr lang="en-US" sz="1400" dirty="0"/>
              <a:t>. </a:t>
            </a:r>
          </a:p>
        </p:txBody>
      </p:sp>
      <p:sp>
        <p:nvSpPr>
          <p:cNvPr id="158" name="TextBox 157">
            <a:extLst>
              <a:ext uri="{FF2B5EF4-FFF2-40B4-BE49-F238E27FC236}">
                <a16:creationId xmlns="" xmlns:a16="http://schemas.microsoft.com/office/drawing/2014/main" id="{0D8610D1-3EB4-4666-8E4A-E3C4B248A29F}"/>
              </a:ext>
            </a:extLst>
          </p:cNvPr>
          <p:cNvSpPr txBox="1"/>
          <p:nvPr/>
        </p:nvSpPr>
        <p:spPr>
          <a:xfrm>
            <a:off x="7577156" y="3235867"/>
            <a:ext cx="3498963" cy="8617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Nunc vel </a:t>
            </a:r>
            <a:r>
              <a:rPr lang="en-US" sz="1400" dirty="0" err="1"/>
              <a:t>porttitor</a:t>
            </a:r>
            <a:r>
              <a:rPr lang="en-US" sz="1400" dirty="0"/>
              <a:t> dolor. </a:t>
            </a:r>
            <a:r>
              <a:rPr lang="en-US" sz="1400" dirty="0" err="1"/>
              <a:t>Donec</a:t>
            </a:r>
            <a:r>
              <a:rPr lang="en-US" sz="1400" dirty="0"/>
              <a:t> vestibulum </a:t>
            </a:r>
            <a:r>
              <a:rPr lang="en-US" sz="1400" dirty="0" err="1"/>
              <a:t>sem</a:t>
            </a:r>
            <a:r>
              <a:rPr lang="en-US" sz="1400" dirty="0"/>
              <a:t> ac </a:t>
            </a:r>
            <a:r>
              <a:rPr lang="en-US" sz="1400" dirty="0" err="1"/>
              <a:t>facilisis</a:t>
            </a:r>
            <a:r>
              <a:rPr lang="en-US" sz="1400" dirty="0"/>
              <a:t> </a:t>
            </a:r>
            <a:r>
              <a:rPr lang="en-US" sz="1400" dirty="0" err="1"/>
              <a:t>consectetur</a:t>
            </a:r>
            <a:r>
              <a:rPr lang="en-US" sz="1400" dirty="0"/>
              <a:t>. </a:t>
            </a:r>
          </a:p>
        </p:txBody>
      </p:sp>
      <p:sp>
        <p:nvSpPr>
          <p:cNvPr id="159" name="TextBox 158">
            <a:extLst>
              <a:ext uri="{FF2B5EF4-FFF2-40B4-BE49-F238E27FC236}">
                <a16:creationId xmlns="" xmlns:a16="http://schemas.microsoft.com/office/drawing/2014/main" id="{3BF1D59B-29CA-470E-B1D1-4A521EFEB8D5}"/>
              </a:ext>
            </a:extLst>
          </p:cNvPr>
          <p:cNvSpPr txBox="1"/>
          <p:nvPr/>
        </p:nvSpPr>
        <p:spPr>
          <a:xfrm>
            <a:off x="7577156" y="4720892"/>
            <a:ext cx="3498963" cy="8617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Nunc vel </a:t>
            </a:r>
            <a:r>
              <a:rPr lang="en-US" sz="1400" dirty="0" err="1"/>
              <a:t>porttitor</a:t>
            </a:r>
            <a:r>
              <a:rPr lang="en-US" sz="1400" dirty="0"/>
              <a:t> dolor. </a:t>
            </a:r>
            <a:r>
              <a:rPr lang="en-US" sz="1400" dirty="0" err="1"/>
              <a:t>Donec</a:t>
            </a:r>
            <a:r>
              <a:rPr lang="en-US" sz="1400" dirty="0"/>
              <a:t> vestibulum </a:t>
            </a:r>
            <a:r>
              <a:rPr lang="en-US" sz="1400" dirty="0" err="1"/>
              <a:t>sem</a:t>
            </a:r>
            <a:r>
              <a:rPr lang="en-US" sz="1400" dirty="0"/>
              <a:t> ac </a:t>
            </a:r>
            <a:r>
              <a:rPr lang="en-US" sz="1400" dirty="0" err="1"/>
              <a:t>facilisis</a:t>
            </a:r>
            <a:r>
              <a:rPr lang="en-US" sz="1400" dirty="0"/>
              <a:t> </a:t>
            </a:r>
            <a:r>
              <a:rPr lang="en-US" sz="1400" dirty="0" err="1"/>
              <a:t>consectetur</a:t>
            </a:r>
            <a:r>
              <a:rPr lang="en-US" sz="1400" dirty="0"/>
              <a:t>. </a:t>
            </a:r>
          </a:p>
        </p:txBody>
      </p:sp>
      <p:grpSp>
        <p:nvGrpSpPr>
          <p:cNvPr id="161" name="Group 160">
            <a:extLst>
              <a:ext uri="{FF2B5EF4-FFF2-40B4-BE49-F238E27FC236}">
                <a16:creationId xmlns="" xmlns:a16="http://schemas.microsoft.com/office/drawing/2014/main" id="{49C44691-0613-42DB-AC74-BAD3D7459333}"/>
              </a:ext>
            </a:extLst>
          </p:cNvPr>
          <p:cNvGrpSpPr/>
          <p:nvPr/>
        </p:nvGrpSpPr>
        <p:grpSpPr>
          <a:xfrm>
            <a:off x="6782906" y="1960015"/>
            <a:ext cx="502740" cy="443428"/>
            <a:chOff x="5465763" y="812800"/>
            <a:chExt cx="282575" cy="249238"/>
          </a:xfrm>
          <a:solidFill>
            <a:schemeClr val="accent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62" name="Freeform 642">
              <a:extLst>
                <a:ext uri="{FF2B5EF4-FFF2-40B4-BE49-F238E27FC236}">
                  <a16:creationId xmlns="" xmlns:a16="http://schemas.microsoft.com/office/drawing/2014/main" id="{18E1DE6D-7C86-460F-BD63-DBB07BCBA4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7675" y="812800"/>
              <a:ext cx="63500" cy="247650"/>
            </a:xfrm>
            <a:custGeom>
              <a:avLst/>
              <a:gdLst>
                <a:gd name="T0" fmla="*/ 147 w 196"/>
                <a:gd name="T1" fmla="*/ 720 h 782"/>
                <a:gd name="T2" fmla="*/ 145 w 196"/>
                <a:gd name="T3" fmla="*/ 725 h 782"/>
                <a:gd name="T4" fmla="*/ 142 w 196"/>
                <a:gd name="T5" fmla="*/ 729 h 782"/>
                <a:gd name="T6" fmla="*/ 136 w 196"/>
                <a:gd name="T7" fmla="*/ 732 h 782"/>
                <a:gd name="T8" fmla="*/ 55 w 196"/>
                <a:gd name="T9" fmla="*/ 732 h 782"/>
                <a:gd name="T10" fmla="*/ 48 w 196"/>
                <a:gd name="T11" fmla="*/ 731 h 782"/>
                <a:gd name="T12" fmla="*/ 44 w 196"/>
                <a:gd name="T13" fmla="*/ 727 h 782"/>
                <a:gd name="T14" fmla="*/ 41 w 196"/>
                <a:gd name="T15" fmla="*/ 723 h 782"/>
                <a:gd name="T16" fmla="*/ 40 w 196"/>
                <a:gd name="T17" fmla="*/ 717 h 782"/>
                <a:gd name="T18" fmla="*/ 40 w 196"/>
                <a:gd name="T19" fmla="*/ 558 h 782"/>
                <a:gd name="T20" fmla="*/ 42 w 196"/>
                <a:gd name="T21" fmla="*/ 552 h 782"/>
                <a:gd name="T22" fmla="*/ 46 w 196"/>
                <a:gd name="T23" fmla="*/ 548 h 782"/>
                <a:gd name="T24" fmla="*/ 52 w 196"/>
                <a:gd name="T25" fmla="*/ 546 h 782"/>
                <a:gd name="T26" fmla="*/ 133 w 196"/>
                <a:gd name="T27" fmla="*/ 546 h 782"/>
                <a:gd name="T28" fmla="*/ 139 w 196"/>
                <a:gd name="T29" fmla="*/ 547 h 782"/>
                <a:gd name="T30" fmla="*/ 144 w 196"/>
                <a:gd name="T31" fmla="*/ 550 h 782"/>
                <a:gd name="T32" fmla="*/ 147 w 196"/>
                <a:gd name="T33" fmla="*/ 555 h 782"/>
                <a:gd name="T34" fmla="*/ 148 w 196"/>
                <a:gd name="T35" fmla="*/ 561 h 782"/>
                <a:gd name="T36" fmla="*/ 66 w 196"/>
                <a:gd name="T37" fmla="*/ 91 h 782"/>
                <a:gd name="T38" fmla="*/ 67 w 196"/>
                <a:gd name="T39" fmla="*/ 85 h 782"/>
                <a:gd name="T40" fmla="*/ 70 w 196"/>
                <a:gd name="T41" fmla="*/ 81 h 782"/>
                <a:gd name="T42" fmla="*/ 75 w 196"/>
                <a:gd name="T43" fmla="*/ 77 h 782"/>
                <a:gd name="T44" fmla="*/ 81 w 196"/>
                <a:gd name="T45" fmla="*/ 76 h 782"/>
                <a:gd name="T46" fmla="*/ 87 w 196"/>
                <a:gd name="T47" fmla="*/ 77 h 782"/>
                <a:gd name="T48" fmla="*/ 91 w 196"/>
                <a:gd name="T49" fmla="*/ 81 h 782"/>
                <a:gd name="T50" fmla="*/ 95 w 196"/>
                <a:gd name="T51" fmla="*/ 85 h 782"/>
                <a:gd name="T52" fmla="*/ 96 w 196"/>
                <a:gd name="T53" fmla="*/ 91 h 782"/>
                <a:gd name="T54" fmla="*/ 96 w 196"/>
                <a:gd name="T55" fmla="*/ 512 h 782"/>
                <a:gd name="T56" fmla="*/ 93 w 196"/>
                <a:gd name="T57" fmla="*/ 517 h 782"/>
                <a:gd name="T58" fmla="*/ 89 w 196"/>
                <a:gd name="T59" fmla="*/ 521 h 782"/>
                <a:gd name="T60" fmla="*/ 84 w 196"/>
                <a:gd name="T61" fmla="*/ 524 h 782"/>
                <a:gd name="T62" fmla="*/ 77 w 196"/>
                <a:gd name="T63" fmla="*/ 524 h 782"/>
                <a:gd name="T64" fmla="*/ 72 w 196"/>
                <a:gd name="T65" fmla="*/ 521 h 782"/>
                <a:gd name="T66" fmla="*/ 68 w 196"/>
                <a:gd name="T67" fmla="*/ 517 h 782"/>
                <a:gd name="T68" fmla="*/ 66 w 196"/>
                <a:gd name="T69" fmla="*/ 512 h 782"/>
                <a:gd name="T70" fmla="*/ 66 w 196"/>
                <a:gd name="T71" fmla="*/ 91 h 782"/>
                <a:gd name="T72" fmla="*/ 15 w 196"/>
                <a:gd name="T73" fmla="*/ 0 h 782"/>
                <a:gd name="T74" fmla="*/ 10 w 196"/>
                <a:gd name="T75" fmla="*/ 1 h 782"/>
                <a:gd name="T76" fmla="*/ 4 w 196"/>
                <a:gd name="T77" fmla="*/ 4 h 782"/>
                <a:gd name="T78" fmla="*/ 1 w 196"/>
                <a:gd name="T79" fmla="*/ 9 h 782"/>
                <a:gd name="T80" fmla="*/ 0 w 196"/>
                <a:gd name="T81" fmla="*/ 15 h 782"/>
                <a:gd name="T82" fmla="*/ 1 w 196"/>
                <a:gd name="T83" fmla="*/ 770 h 782"/>
                <a:gd name="T84" fmla="*/ 3 w 196"/>
                <a:gd name="T85" fmla="*/ 776 h 782"/>
                <a:gd name="T86" fmla="*/ 8 w 196"/>
                <a:gd name="T87" fmla="*/ 780 h 782"/>
                <a:gd name="T88" fmla="*/ 13 w 196"/>
                <a:gd name="T89" fmla="*/ 782 h 782"/>
                <a:gd name="T90" fmla="*/ 181 w 196"/>
                <a:gd name="T91" fmla="*/ 782 h 782"/>
                <a:gd name="T92" fmla="*/ 187 w 196"/>
                <a:gd name="T93" fmla="*/ 781 h 782"/>
                <a:gd name="T94" fmla="*/ 192 w 196"/>
                <a:gd name="T95" fmla="*/ 778 h 782"/>
                <a:gd name="T96" fmla="*/ 195 w 196"/>
                <a:gd name="T97" fmla="*/ 773 h 782"/>
                <a:gd name="T98" fmla="*/ 196 w 196"/>
                <a:gd name="T99" fmla="*/ 767 h 782"/>
                <a:gd name="T100" fmla="*/ 196 w 196"/>
                <a:gd name="T101" fmla="*/ 12 h 782"/>
                <a:gd name="T102" fmla="*/ 193 w 196"/>
                <a:gd name="T103" fmla="*/ 7 h 782"/>
                <a:gd name="T104" fmla="*/ 190 w 196"/>
                <a:gd name="T105" fmla="*/ 2 h 782"/>
                <a:gd name="T106" fmla="*/ 185 w 196"/>
                <a:gd name="T107" fmla="*/ 0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6" h="782">
                  <a:moveTo>
                    <a:pt x="148" y="717"/>
                  </a:moveTo>
                  <a:lnTo>
                    <a:pt x="147" y="720"/>
                  </a:lnTo>
                  <a:lnTo>
                    <a:pt x="147" y="723"/>
                  </a:lnTo>
                  <a:lnTo>
                    <a:pt x="145" y="725"/>
                  </a:lnTo>
                  <a:lnTo>
                    <a:pt x="144" y="727"/>
                  </a:lnTo>
                  <a:lnTo>
                    <a:pt x="142" y="729"/>
                  </a:lnTo>
                  <a:lnTo>
                    <a:pt x="139" y="731"/>
                  </a:lnTo>
                  <a:lnTo>
                    <a:pt x="136" y="732"/>
                  </a:lnTo>
                  <a:lnTo>
                    <a:pt x="133" y="732"/>
                  </a:lnTo>
                  <a:lnTo>
                    <a:pt x="55" y="732"/>
                  </a:lnTo>
                  <a:lnTo>
                    <a:pt x="52" y="732"/>
                  </a:lnTo>
                  <a:lnTo>
                    <a:pt x="48" y="731"/>
                  </a:lnTo>
                  <a:lnTo>
                    <a:pt x="46" y="729"/>
                  </a:lnTo>
                  <a:lnTo>
                    <a:pt x="44" y="727"/>
                  </a:lnTo>
                  <a:lnTo>
                    <a:pt x="42" y="725"/>
                  </a:lnTo>
                  <a:lnTo>
                    <a:pt x="41" y="723"/>
                  </a:lnTo>
                  <a:lnTo>
                    <a:pt x="40" y="720"/>
                  </a:lnTo>
                  <a:lnTo>
                    <a:pt x="40" y="717"/>
                  </a:lnTo>
                  <a:lnTo>
                    <a:pt x="40" y="561"/>
                  </a:lnTo>
                  <a:lnTo>
                    <a:pt x="40" y="558"/>
                  </a:lnTo>
                  <a:lnTo>
                    <a:pt x="41" y="555"/>
                  </a:lnTo>
                  <a:lnTo>
                    <a:pt x="42" y="552"/>
                  </a:lnTo>
                  <a:lnTo>
                    <a:pt x="44" y="550"/>
                  </a:lnTo>
                  <a:lnTo>
                    <a:pt x="46" y="548"/>
                  </a:lnTo>
                  <a:lnTo>
                    <a:pt x="48" y="547"/>
                  </a:lnTo>
                  <a:lnTo>
                    <a:pt x="52" y="546"/>
                  </a:lnTo>
                  <a:lnTo>
                    <a:pt x="55" y="546"/>
                  </a:lnTo>
                  <a:lnTo>
                    <a:pt x="133" y="546"/>
                  </a:lnTo>
                  <a:lnTo>
                    <a:pt x="136" y="546"/>
                  </a:lnTo>
                  <a:lnTo>
                    <a:pt x="139" y="547"/>
                  </a:lnTo>
                  <a:lnTo>
                    <a:pt x="142" y="548"/>
                  </a:lnTo>
                  <a:lnTo>
                    <a:pt x="144" y="550"/>
                  </a:lnTo>
                  <a:lnTo>
                    <a:pt x="145" y="552"/>
                  </a:lnTo>
                  <a:lnTo>
                    <a:pt x="147" y="555"/>
                  </a:lnTo>
                  <a:lnTo>
                    <a:pt x="147" y="558"/>
                  </a:lnTo>
                  <a:lnTo>
                    <a:pt x="148" y="561"/>
                  </a:lnTo>
                  <a:lnTo>
                    <a:pt x="148" y="717"/>
                  </a:lnTo>
                  <a:close/>
                  <a:moveTo>
                    <a:pt x="66" y="91"/>
                  </a:moveTo>
                  <a:lnTo>
                    <a:pt x="66" y="88"/>
                  </a:lnTo>
                  <a:lnTo>
                    <a:pt x="67" y="85"/>
                  </a:lnTo>
                  <a:lnTo>
                    <a:pt x="68" y="83"/>
                  </a:lnTo>
                  <a:lnTo>
                    <a:pt x="70" y="81"/>
                  </a:lnTo>
                  <a:lnTo>
                    <a:pt x="72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81" y="76"/>
                  </a:lnTo>
                  <a:lnTo>
                    <a:pt x="84" y="76"/>
                  </a:lnTo>
                  <a:lnTo>
                    <a:pt x="87" y="77"/>
                  </a:lnTo>
                  <a:lnTo>
                    <a:pt x="89" y="78"/>
                  </a:lnTo>
                  <a:lnTo>
                    <a:pt x="91" y="81"/>
                  </a:lnTo>
                  <a:lnTo>
                    <a:pt x="93" y="83"/>
                  </a:lnTo>
                  <a:lnTo>
                    <a:pt x="95" y="85"/>
                  </a:lnTo>
                  <a:lnTo>
                    <a:pt x="96" y="88"/>
                  </a:lnTo>
                  <a:lnTo>
                    <a:pt x="96" y="91"/>
                  </a:lnTo>
                  <a:lnTo>
                    <a:pt x="96" y="509"/>
                  </a:lnTo>
                  <a:lnTo>
                    <a:pt x="96" y="512"/>
                  </a:lnTo>
                  <a:lnTo>
                    <a:pt x="95" y="514"/>
                  </a:lnTo>
                  <a:lnTo>
                    <a:pt x="93" y="517"/>
                  </a:lnTo>
                  <a:lnTo>
                    <a:pt x="91" y="519"/>
                  </a:lnTo>
                  <a:lnTo>
                    <a:pt x="89" y="521"/>
                  </a:lnTo>
                  <a:lnTo>
                    <a:pt x="87" y="522"/>
                  </a:lnTo>
                  <a:lnTo>
                    <a:pt x="84" y="524"/>
                  </a:lnTo>
                  <a:lnTo>
                    <a:pt x="81" y="524"/>
                  </a:lnTo>
                  <a:lnTo>
                    <a:pt x="77" y="524"/>
                  </a:lnTo>
                  <a:lnTo>
                    <a:pt x="75" y="522"/>
                  </a:lnTo>
                  <a:lnTo>
                    <a:pt x="72" y="521"/>
                  </a:lnTo>
                  <a:lnTo>
                    <a:pt x="70" y="519"/>
                  </a:lnTo>
                  <a:lnTo>
                    <a:pt x="68" y="517"/>
                  </a:lnTo>
                  <a:lnTo>
                    <a:pt x="67" y="514"/>
                  </a:lnTo>
                  <a:lnTo>
                    <a:pt x="66" y="512"/>
                  </a:lnTo>
                  <a:lnTo>
                    <a:pt x="66" y="509"/>
                  </a:lnTo>
                  <a:lnTo>
                    <a:pt x="66" y="91"/>
                  </a:lnTo>
                  <a:close/>
                  <a:moveTo>
                    <a:pt x="181" y="0"/>
                  </a:moveTo>
                  <a:lnTo>
                    <a:pt x="15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8" y="2"/>
                  </a:lnTo>
                  <a:lnTo>
                    <a:pt x="4" y="4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767"/>
                  </a:lnTo>
                  <a:lnTo>
                    <a:pt x="1" y="770"/>
                  </a:lnTo>
                  <a:lnTo>
                    <a:pt x="1" y="773"/>
                  </a:lnTo>
                  <a:lnTo>
                    <a:pt x="3" y="776"/>
                  </a:lnTo>
                  <a:lnTo>
                    <a:pt x="4" y="778"/>
                  </a:lnTo>
                  <a:lnTo>
                    <a:pt x="8" y="780"/>
                  </a:lnTo>
                  <a:lnTo>
                    <a:pt x="10" y="781"/>
                  </a:lnTo>
                  <a:lnTo>
                    <a:pt x="13" y="782"/>
                  </a:lnTo>
                  <a:lnTo>
                    <a:pt x="15" y="782"/>
                  </a:lnTo>
                  <a:lnTo>
                    <a:pt x="181" y="782"/>
                  </a:lnTo>
                  <a:lnTo>
                    <a:pt x="185" y="782"/>
                  </a:lnTo>
                  <a:lnTo>
                    <a:pt x="187" y="781"/>
                  </a:lnTo>
                  <a:lnTo>
                    <a:pt x="190" y="780"/>
                  </a:lnTo>
                  <a:lnTo>
                    <a:pt x="192" y="778"/>
                  </a:lnTo>
                  <a:lnTo>
                    <a:pt x="193" y="776"/>
                  </a:lnTo>
                  <a:lnTo>
                    <a:pt x="195" y="773"/>
                  </a:lnTo>
                  <a:lnTo>
                    <a:pt x="196" y="770"/>
                  </a:lnTo>
                  <a:lnTo>
                    <a:pt x="196" y="767"/>
                  </a:lnTo>
                  <a:lnTo>
                    <a:pt x="196" y="15"/>
                  </a:lnTo>
                  <a:lnTo>
                    <a:pt x="196" y="12"/>
                  </a:lnTo>
                  <a:lnTo>
                    <a:pt x="195" y="9"/>
                  </a:lnTo>
                  <a:lnTo>
                    <a:pt x="193" y="7"/>
                  </a:lnTo>
                  <a:lnTo>
                    <a:pt x="192" y="4"/>
                  </a:lnTo>
                  <a:lnTo>
                    <a:pt x="190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643">
              <a:extLst>
                <a:ext uri="{FF2B5EF4-FFF2-40B4-BE49-F238E27FC236}">
                  <a16:creationId xmlns="" xmlns:a16="http://schemas.microsoft.com/office/drawing/2014/main" id="{24567944-CC2E-48E5-987D-54EFCCD11E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0700" y="844550"/>
              <a:ext cx="147638" cy="217488"/>
            </a:xfrm>
            <a:custGeom>
              <a:avLst/>
              <a:gdLst>
                <a:gd name="T0" fmla="*/ 61 w 469"/>
                <a:gd name="T1" fmla="*/ 632 h 684"/>
                <a:gd name="T2" fmla="*/ 53 w 469"/>
                <a:gd name="T3" fmla="*/ 627 h 684"/>
                <a:gd name="T4" fmla="*/ 49 w 469"/>
                <a:gd name="T5" fmla="*/ 620 h 684"/>
                <a:gd name="T6" fmla="*/ 50 w 469"/>
                <a:gd name="T7" fmla="*/ 611 h 684"/>
                <a:gd name="T8" fmla="*/ 55 w 469"/>
                <a:gd name="T9" fmla="*/ 605 h 684"/>
                <a:gd name="T10" fmla="*/ 64 w 469"/>
                <a:gd name="T11" fmla="*/ 602 h 684"/>
                <a:gd name="T12" fmla="*/ 147 w 469"/>
                <a:gd name="T13" fmla="*/ 603 h 684"/>
                <a:gd name="T14" fmla="*/ 154 w 469"/>
                <a:gd name="T15" fmla="*/ 609 h 684"/>
                <a:gd name="T16" fmla="*/ 157 w 469"/>
                <a:gd name="T17" fmla="*/ 617 h 684"/>
                <a:gd name="T18" fmla="*/ 154 w 469"/>
                <a:gd name="T19" fmla="*/ 625 h 684"/>
                <a:gd name="T20" fmla="*/ 147 w 469"/>
                <a:gd name="T21" fmla="*/ 631 h 684"/>
                <a:gd name="T22" fmla="*/ 74 w 469"/>
                <a:gd name="T23" fmla="*/ 252 h 684"/>
                <a:gd name="T24" fmla="*/ 77 w 469"/>
                <a:gd name="T25" fmla="*/ 243 h 684"/>
                <a:gd name="T26" fmla="*/ 83 w 469"/>
                <a:gd name="T27" fmla="*/ 238 h 684"/>
                <a:gd name="T28" fmla="*/ 93 w 469"/>
                <a:gd name="T29" fmla="*/ 237 h 684"/>
                <a:gd name="T30" fmla="*/ 100 w 469"/>
                <a:gd name="T31" fmla="*/ 241 h 684"/>
                <a:gd name="T32" fmla="*/ 104 w 469"/>
                <a:gd name="T33" fmla="*/ 249 h 684"/>
                <a:gd name="T34" fmla="*/ 104 w 469"/>
                <a:gd name="T35" fmla="*/ 542 h 684"/>
                <a:gd name="T36" fmla="*/ 100 w 469"/>
                <a:gd name="T37" fmla="*/ 549 h 684"/>
                <a:gd name="T38" fmla="*/ 93 w 469"/>
                <a:gd name="T39" fmla="*/ 553 h 684"/>
                <a:gd name="T40" fmla="*/ 83 w 469"/>
                <a:gd name="T41" fmla="*/ 553 h 684"/>
                <a:gd name="T42" fmla="*/ 77 w 469"/>
                <a:gd name="T43" fmla="*/ 547 h 684"/>
                <a:gd name="T44" fmla="*/ 74 w 469"/>
                <a:gd name="T45" fmla="*/ 539 h 684"/>
                <a:gd name="T46" fmla="*/ 260 w 469"/>
                <a:gd name="T47" fmla="*/ 11 h 684"/>
                <a:gd name="T48" fmla="*/ 255 w 469"/>
                <a:gd name="T49" fmla="*/ 3 h 684"/>
                <a:gd name="T50" fmla="*/ 247 w 469"/>
                <a:gd name="T51" fmla="*/ 0 h 684"/>
                <a:gd name="T52" fmla="*/ 150 w 469"/>
                <a:gd name="T53" fmla="*/ 33 h 684"/>
                <a:gd name="T54" fmla="*/ 143 w 469"/>
                <a:gd name="T55" fmla="*/ 38 h 684"/>
                <a:gd name="T56" fmla="*/ 140 w 469"/>
                <a:gd name="T57" fmla="*/ 46 h 684"/>
                <a:gd name="T58" fmla="*/ 180 w 469"/>
                <a:gd name="T59" fmla="*/ 170 h 684"/>
                <a:gd name="T60" fmla="*/ 9 w 469"/>
                <a:gd name="T61" fmla="*/ 171 h 684"/>
                <a:gd name="T62" fmla="*/ 3 w 469"/>
                <a:gd name="T63" fmla="*/ 177 h 684"/>
                <a:gd name="T64" fmla="*/ 0 w 469"/>
                <a:gd name="T65" fmla="*/ 185 h 684"/>
                <a:gd name="T66" fmla="*/ 2 w 469"/>
                <a:gd name="T67" fmla="*/ 673 h 684"/>
                <a:gd name="T68" fmla="*/ 7 w 469"/>
                <a:gd name="T69" fmla="*/ 680 h 684"/>
                <a:gd name="T70" fmla="*/ 15 w 469"/>
                <a:gd name="T71" fmla="*/ 682 h 684"/>
                <a:gd name="T72" fmla="*/ 202 w 469"/>
                <a:gd name="T73" fmla="*/ 681 h 684"/>
                <a:gd name="T74" fmla="*/ 209 w 469"/>
                <a:gd name="T75" fmla="*/ 676 h 684"/>
                <a:gd name="T76" fmla="*/ 211 w 469"/>
                <a:gd name="T77" fmla="*/ 667 h 684"/>
                <a:gd name="T78" fmla="*/ 350 w 469"/>
                <a:gd name="T79" fmla="*/ 677 h 684"/>
                <a:gd name="T80" fmla="*/ 357 w 469"/>
                <a:gd name="T81" fmla="*/ 683 h 684"/>
                <a:gd name="T82" fmla="*/ 366 w 469"/>
                <a:gd name="T83" fmla="*/ 684 h 684"/>
                <a:gd name="T84" fmla="*/ 463 w 469"/>
                <a:gd name="T85" fmla="*/ 650 h 684"/>
                <a:gd name="T86" fmla="*/ 468 w 469"/>
                <a:gd name="T87" fmla="*/ 643 h 684"/>
                <a:gd name="T88" fmla="*/ 469 w 469"/>
                <a:gd name="T89" fmla="*/ 635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9" h="684">
                  <a:moveTo>
                    <a:pt x="142" y="632"/>
                  </a:moveTo>
                  <a:lnTo>
                    <a:pt x="64" y="632"/>
                  </a:lnTo>
                  <a:lnTo>
                    <a:pt x="61" y="632"/>
                  </a:lnTo>
                  <a:lnTo>
                    <a:pt x="57" y="631"/>
                  </a:lnTo>
                  <a:lnTo>
                    <a:pt x="55" y="629"/>
                  </a:lnTo>
                  <a:lnTo>
                    <a:pt x="53" y="627"/>
                  </a:lnTo>
                  <a:lnTo>
                    <a:pt x="51" y="625"/>
                  </a:lnTo>
                  <a:lnTo>
                    <a:pt x="50" y="623"/>
                  </a:lnTo>
                  <a:lnTo>
                    <a:pt x="49" y="620"/>
                  </a:lnTo>
                  <a:lnTo>
                    <a:pt x="48" y="617"/>
                  </a:lnTo>
                  <a:lnTo>
                    <a:pt x="49" y="614"/>
                  </a:lnTo>
                  <a:lnTo>
                    <a:pt x="50" y="611"/>
                  </a:lnTo>
                  <a:lnTo>
                    <a:pt x="51" y="609"/>
                  </a:lnTo>
                  <a:lnTo>
                    <a:pt x="53" y="606"/>
                  </a:lnTo>
                  <a:lnTo>
                    <a:pt x="55" y="605"/>
                  </a:lnTo>
                  <a:lnTo>
                    <a:pt x="57" y="603"/>
                  </a:lnTo>
                  <a:lnTo>
                    <a:pt x="61" y="603"/>
                  </a:lnTo>
                  <a:lnTo>
                    <a:pt x="64" y="602"/>
                  </a:lnTo>
                  <a:lnTo>
                    <a:pt x="142" y="602"/>
                  </a:lnTo>
                  <a:lnTo>
                    <a:pt x="144" y="603"/>
                  </a:lnTo>
                  <a:lnTo>
                    <a:pt x="147" y="603"/>
                  </a:lnTo>
                  <a:lnTo>
                    <a:pt x="150" y="605"/>
                  </a:lnTo>
                  <a:lnTo>
                    <a:pt x="152" y="606"/>
                  </a:lnTo>
                  <a:lnTo>
                    <a:pt x="154" y="609"/>
                  </a:lnTo>
                  <a:lnTo>
                    <a:pt x="155" y="611"/>
                  </a:lnTo>
                  <a:lnTo>
                    <a:pt x="156" y="614"/>
                  </a:lnTo>
                  <a:lnTo>
                    <a:pt x="157" y="617"/>
                  </a:lnTo>
                  <a:lnTo>
                    <a:pt x="156" y="620"/>
                  </a:lnTo>
                  <a:lnTo>
                    <a:pt x="155" y="623"/>
                  </a:lnTo>
                  <a:lnTo>
                    <a:pt x="154" y="625"/>
                  </a:lnTo>
                  <a:lnTo>
                    <a:pt x="152" y="627"/>
                  </a:lnTo>
                  <a:lnTo>
                    <a:pt x="150" y="629"/>
                  </a:lnTo>
                  <a:lnTo>
                    <a:pt x="147" y="631"/>
                  </a:lnTo>
                  <a:lnTo>
                    <a:pt x="144" y="632"/>
                  </a:lnTo>
                  <a:lnTo>
                    <a:pt x="142" y="632"/>
                  </a:lnTo>
                  <a:close/>
                  <a:moveTo>
                    <a:pt x="74" y="252"/>
                  </a:moveTo>
                  <a:lnTo>
                    <a:pt x="74" y="249"/>
                  </a:lnTo>
                  <a:lnTo>
                    <a:pt x="76" y="247"/>
                  </a:lnTo>
                  <a:lnTo>
                    <a:pt x="77" y="243"/>
                  </a:lnTo>
                  <a:lnTo>
                    <a:pt x="79" y="241"/>
                  </a:lnTo>
                  <a:lnTo>
                    <a:pt x="81" y="239"/>
                  </a:lnTo>
                  <a:lnTo>
                    <a:pt x="83" y="238"/>
                  </a:lnTo>
                  <a:lnTo>
                    <a:pt x="86" y="237"/>
                  </a:lnTo>
                  <a:lnTo>
                    <a:pt x="89" y="237"/>
                  </a:lnTo>
                  <a:lnTo>
                    <a:pt x="93" y="237"/>
                  </a:lnTo>
                  <a:lnTo>
                    <a:pt x="95" y="238"/>
                  </a:lnTo>
                  <a:lnTo>
                    <a:pt x="98" y="239"/>
                  </a:lnTo>
                  <a:lnTo>
                    <a:pt x="100" y="241"/>
                  </a:lnTo>
                  <a:lnTo>
                    <a:pt x="102" y="243"/>
                  </a:lnTo>
                  <a:lnTo>
                    <a:pt x="103" y="247"/>
                  </a:lnTo>
                  <a:lnTo>
                    <a:pt x="104" y="249"/>
                  </a:lnTo>
                  <a:lnTo>
                    <a:pt x="104" y="252"/>
                  </a:lnTo>
                  <a:lnTo>
                    <a:pt x="104" y="539"/>
                  </a:lnTo>
                  <a:lnTo>
                    <a:pt x="104" y="542"/>
                  </a:lnTo>
                  <a:lnTo>
                    <a:pt x="103" y="545"/>
                  </a:lnTo>
                  <a:lnTo>
                    <a:pt x="102" y="547"/>
                  </a:lnTo>
                  <a:lnTo>
                    <a:pt x="100" y="549"/>
                  </a:lnTo>
                  <a:lnTo>
                    <a:pt x="98" y="551"/>
                  </a:lnTo>
                  <a:lnTo>
                    <a:pt x="95" y="553"/>
                  </a:lnTo>
                  <a:lnTo>
                    <a:pt x="93" y="553"/>
                  </a:lnTo>
                  <a:lnTo>
                    <a:pt x="89" y="554"/>
                  </a:lnTo>
                  <a:lnTo>
                    <a:pt x="86" y="553"/>
                  </a:lnTo>
                  <a:lnTo>
                    <a:pt x="83" y="553"/>
                  </a:lnTo>
                  <a:lnTo>
                    <a:pt x="81" y="551"/>
                  </a:lnTo>
                  <a:lnTo>
                    <a:pt x="79" y="549"/>
                  </a:lnTo>
                  <a:lnTo>
                    <a:pt x="77" y="547"/>
                  </a:lnTo>
                  <a:lnTo>
                    <a:pt x="76" y="545"/>
                  </a:lnTo>
                  <a:lnTo>
                    <a:pt x="74" y="542"/>
                  </a:lnTo>
                  <a:lnTo>
                    <a:pt x="74" y="539"/>
                  </a:lnTo>
                  <a:lnTo>
                    <a:pt x="74" y="252"/>
                  </a:lnTo>
                  <a:close/>
                  <a:moveTo>
                    <a:pt x="469" y="633"/>
                  </a:moveTo>
                  <a:lnTo>
                    <a:pt x="260" y="11"/>
                  </a:lnTo>
                  <a:lnTo>
                    <a:pt x="259" y="7"/>
                  </a:lnTo>
                  <a:lnTo>
                    <a:pt x="257" y="5"/>
                  </a:lnTo>
                  <a:lnTo>
                    <a:pt x="255" y="3"/>
                  </a:lnTo>
                  <a:lnTo>
                    <a:pt x="252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4" y="0"/>
                  </a:lnTo>
                  <a:lnTo>
                    <a:pt x="241" y="1"/>
                  </a:lnTo>
                  <a:lnTo>
                    <a:pt x="150" y="33"/>
                  </a:lnTo>
                  <a:lnTo>
                    <a:pt x="147" y="34"/>
                  </a:lnTo>
                  <a:lnTo>
                    <a:pt x="144" y="36"/>
                  </a:lnTo>
                  <a:lnTo>
                    <a:pt x="143" y="38"/>
                  </a:lnTo>
                  <a:lnTo>
                    <a:pt x="141" y="41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2"/>
                  </a:lnTo>
                  <a:lnTo>
                    <a:pt x="180" y="170"/>
                  </a:lnTo>
                  <a:lnTo>
                    <a:pt x="15" y="170"/>
                  </a:lnTo>
                  <a:lnTo>
                    <a:pt x="12" y="171"/>
                  </a:lnTo>
                  <a:lnTo>
                    <a:pt x="9" y="171"/>
                  </a:lnTo>
                  <a:lnTo>
                    <a:pt x="7" y="174"/>
                  </a:lnTo>
                  <a:lnTo>
                    <a:pt x="5" y="175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0" y="667"/>
                  </a:lnTo>
                  <a:lnTo>
                    <a:pt x="0" y="670"/>
                  </a:lnTo>
                  <a:lnTo>
                    <a:pt x="2" y="673"/>
                  </a:lnTo>
                  <a:lnTo>
                    <a:pt x="3" y="676"/>
                  </a:lnTo>
                  <a:lnTo>
                    <a:pt x="5" y="678"/>
                  </a:lnTo>
                  <a:lnTo>
                    <a:pt x="7" y="680"/>
                  </a:lnTo>
                  <a:lnTo>
                    <a:pt x="9" y="681"/>
                  </a:lnTo>
                  <a:lnTo>
                    <a:pt x="12" y="682"/>
                  </a:lnTo>
                  <a:lnTo>
                    <a:pt x="15" y="682"/>
                  </a:lnTo>
                  <a:lnTo>
                    <a:pt x="196" y="682"/>
                  </a:lnTo>
                  <a:lnTo>
                    <a:pt x="199" y="682"/>
                  </a:lnTo>
                  <a:lnTo>
                    <a:pt x="202" y="681"/>
                  </a:lnTo>
                  <a:lnTo>
                    <a:pt x="204" y="680"/>
                  </a:lnTo>
                  <a:lnTo>
                    <a:pt x="206" y="678"/>
                  </a:lnTo>
                  <a:lnTo>
                    <a:pt x="209" y="676"/>
                  </a:lnTo>
                  <a:lnTo>
                    <a:pt x="210" y="673"/>
                  </a:lnTo>
                  <a:lnTo>
                    <a:pt x="211" y="670"/>
                  </a:lnTo>
                  <a:lnTo>
                    <a:pt x="211" y="667"/>
                  </a:lnTo>
                  <a:lnTo>
                    <a:pt x="211" y="263"/>
                  </a:lnTo>
                  <a:lnTo>
                    <a:pt x="349" y="675"/>
                  </a:lnTo>
                  <a:lnTo>
                    <a:pt x="350" y="677"/>
                  </a:lnTo>
                  <a:lnTo>
                    <a:pt x="352" y="679"/>
                  </a:lnTo>
                  <a:lnTo>
                    <a:pt x="354" y="681"/>
                  </a:lnTo>
                  <a:lnTo>
                    <a:pt x="357" y="683"/>
                  </a:lnTo>
                  <a:lnTo>
                    <a:pt x="360" y="684"/>
                  </a:lnTo>
                  <a:lnTo>
                    <a:pt x="363" y="684"/>
                  </a:lnTo>
                  <a:lnTo>
                    <a:pt x="366" y="684"/>
                  </a:lnTo>
                  <a:lnTo>
                    <a:pt x="368" y="683"/>
                  </a:lnTo>
                  <a:lnTo>
                    <a:pt x="459" y="651"/>
                  </a:lnTo>
                  <a:lnTo>
                    <a:pt x="463" y="650"/>
                  </a:lnTo>
                  <a:lnTo>
                    <a:pt x="465" y="649"/>
                  </a:lnTo>
                  <a:lnTo>
                    <a:pt x="467" y="647"/>
                  </a:lnTo>
                  <a:lnTo>
                    <a:pt x="468" y="643"/>
                  </a:lnTo>
                  <a:lnTo>
                    <a:pt x="469" y="641"/>
                  </a:lnTo>
                  <a:lnTo>
                    <a:pt x="469" y="638"/>
                  </a:lnTo>
                  <a:lnTo>
                    <a:pt x="469" y="635"/>
                  </a:lnTo>
                  <a:lnTo>
                    <a:pt x="469" y="633"/>
                  </a:lnTo>
                  <a:lnTo>
                    <a:pt x="469" y="6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644">
              <a:extLst>
                <a:ext uri="{FF2B5EF4-FFF2-40B4-BE49-F238E27FC236}">
                  <a16:creationId xmlns="" xmlns:a16="http://schemas.microsoft.com/office/drawing/2014/main" id="{FC8472DB-B570-471E-883B-C5729602AD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5763" y="846138"/>
              <a:ext cx="52388" cy="214313"/>
            </a:xfrm>
            <a:custGeom>
              <a:avLst/>
              <a:gdLst>
                <a:gd name="T0" fmla="*/ 81 w 165"/>
                <a:gd name="T1" fmla="*/ 563 h 677"/>
                <a:gd name="T2" fmla="*/ 79 w 165"/>
                <a:gd name="T3" fmla="*/ 569 h 677"/>
                <a:gd name="T4" fmla="*/ 75 w 165"/>
                <a:gd name="T5" fmla="*/ 572 h 677"/>
                <a:gd name="T6" fmla="*/ 70 w 165"/>
                <a:gd name="T7" fmla="*/ 575 h 677"/>
                <a:gd name="T8" fmla="*/ 64 w 165"/>
                <a:gd name="T9" fmla="*/ 575 h 677"/>
                <a:gd name="T10" fmla="*/ 59 w 165"/>
                <a:gd name="T11" fmla="*/ 572 h 677"/>
                <a:gd name="T12" fmla="*/ 55 w 165"/>
                <a:gd name="T13" fmla="*/ 569 h 677"/>
                <a:gd name="T14" fmla="*/ 53 w 165"/>
                <a:gd name="T15" fmla="*/ 563 h 677"/>
                <a:gd name="T16" fmla="*/ 51 w 165"/>
                <a:gd name="T17" fmla="*/ 116 h 677"/>
                <a:gd name="T18" fmla="*/ 54 w 165"/>
                <a:gd name="T19" fmla="*/ 111 h 677"/>
                <a:gd name="T20" fmla="*/ 57 w 165"/>
                <a:gd name="T21" fmla="*/ 106 h 677"/>
                <a:gd name="T22" fmla="*/ 61 w 165"/>
                <a:gd name="T23" fmla="*/ 103 h 677"/>
                <a:gd name="T24" fmla="*/ 66 w 165"/>
                <a:gd name="T25" fmla="*/ 102 h 677"/>
                <a:gd name="T26" fmla="*/ 73 w 165"/>
                <a:gd name="T27" fmla="*/ 103 h 677"/>
                <a:gd name="T28" fmla="*/ 77 w 165"/>
                <a:gd name="T29" fmla="*/ 106 h 677"/>
                <a:gd name="T30" fmla="*/ 80 w 165"/>
                <a:gd name="T31" fmla="*/ 111 h 677"/>
                <a:gd name="T32" fmla="*/ 83 w 165"/>
                <a:gd name="T33" fmla="*/ 117 h 677"/>
                <a:gd name="T34" fmla="*/ 150 w 165"/>
                <a:gd name="T35" fmla="*/ 0 h 677"/>
                <a:gd name="T36" fmla="*/ 12 w 165"/>
                <a:gd name="T37" fmla="*/ 0 h 677"/>
                <a:gd name="T38" fmla="*/ 6 w 165"/>
                <a:gd name="T39" fmla="*/ 2 h 677"/>
                <a:gd name="T40" fmla="*/ 2 w 165"/>
                <a:gd name="T41" fmla="*/ 7 h 677"/>
                <a:gd name="T42" fmla="*/ 0 w 165"/>
                <a:gd name="T43" fmla="*/ 12 h 677"/>
                <a:gd name="T44" fmla="*/ 0 w 165"/>
                <a:gd name="T45" fmla="*/ 662 h 677"/>
                <a:gd name="T46" fmla="*/ 1 w 165"/>
                <a:gd name="T47" fmla="*/ 668 h 677"/>
                <a:gd name="T48" fmla="*/ 4 w 165"/>
                <a:gd name="T49" fmla="*/ 673 h 677"/>
                <a:gd name="T50" fmla="*/ 9 w 165"/>
                <a:gd name="T51" fmla="*/ 676 h 677"/>
                <a:gd name="T52" fmla="*/ 15 w 165"/>
                <a:gd name="T53" fmla="*/ 677 h 677"/>
                <a:gd name="T54" fmla="*/ 153 w 165"/>
                <a:gd name="T55" fmla="*/ 677 h 677"/>
                <a:gd name="T56" fmla="*/ 159 w 165"/>
                <a:gd name="T57" fmla="*/ 675 h 677"/>
                <a:gd name="T58" fmla="*/ 163 w 165"/>
                <a:gd name="T59" fmla="*/ 671 h 677"/>
                <a:gd name="T60" fmla="*/ 165 w 165"/>
                <a:gd name="T61" fmla="*/ 665 h 677"/>
                <a:gd name="T62" fmla="*/ 165 w 165"/>
                <a:gd name="T63" fmla="*/ 15 h 677"/>
                <a:gd name="T64" fmla="*/ 164 w 165"/>
                <a:gd name="T65" fmla="*/ 9 h 677"/>
                <a:gd name="T66" fmla="*/ 161 w 165"/>
                <a:gd name="T67" fmla="*/ 5 h 677"/>
                <a:gd name="T68" fmla="*/ 157 w 165"/>
                <a:gd name="T69" fmla="*/ 1 h 677"/>
                <a:gd name="T70" fmla="*/ 150 w 165"/>
                <a:gd name="T71" fmla="*/ 0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5" h="677">
                  <a:moveTo>
                    <a:pt x="83" y="560"/>
                  </a:moveTo>
                  <a:lnTo>
                    <a:pt x="81" y="563"/>
                  </a:lnTo>
                  <a:lnTo>
                    <a:pt x="80" y="565"/>
                  </a:lnTo>
                  <a:lnTo>
                    <a:pt x="79" y="569"/>
                  </a:lnTo>
                  <a:lnTo>
                    <a:pt x="77" y="571"/>
                  </a:lnTo>
                  <a:lnTo>
                    <a:pt x="75" y="572"/>
                  </a:lnTo>
                  <a:lnTo>
                    <a:pt x="73" y="574"/>
                  </a:lnTo>
                  <a:lnTo>
                    <a:pt x="70" y="575"/>
                  </a:lnTo>
                  <a:lnTo>
                    <a:pt x="66" y="575"/>
                  </a:lnTo>
                  <a:lnTo>
                    <a:pt x="64" y="575"/>
                  </a:lnTo>
                  <a:lnTo>
                    <a:pt x="61" y="574"/>
                  </a:lnTo>
                  <a:lnTo>
                    <a:pt x="59" y="572"/>
                  </a:lnTo>
                  <a:lnTo>
                    <a:pt x="57" y="571"/>
                  </a:lnTo>
                  <a:lnTo>
                    <a:pt x="55" y="569"/>
                  </a:lnTo>
                  <a:lnTo>
                    <a:pt x="54" y="565"/>
                  </a:lnTo>
                  <a:lnTo>
                    <a:pt x="53" y="563"/>
                  </a:lnTo>
                  <a:lnTo>
                    <a:pt x="51" y="560"/>
                  </a:lnTo>
                  <a:lnTo>
                    <a:pt x="51" y="116"/>
                  </a:lnTo>
                  <a:lnTo>
                    <a:pt x="53" y="114"/>
                  </a:lnTo>
                  <a:lnTo>
                    <a:pt x="54" y="111"/>
                  </a:lnTo>
                  <a:lnTo>
                    <a:pt x="55" y="109"/>
                  </a:lnTo>
                  <a:lnTo>
                    <a:pt x="57" y="106"/>
                  </a:lnTo>
                  <a:lnTo>
                    <a:pt x="59" y="104"/>
                  </a:lnTo>
                  <a:lnTo>
                    <a:pt x="61" y="103"/>
                  </a:lnTo>
                  <a:lnTo>
                    <a:pt x="64" y="102"/>
                  </a:lnTo>
                  <a:lnTo>
                    <a:pt x="66" y="102"/>
                  </a:lnTo>
                  <a:lnTo>
                    <a:pt x="70" y="102"/>
                  </a:lnTo>
                  <a:lnTo>
                    <a:pt x="73" y="103"/>
                  </a:lnTo>
                  <a:lnTo>
                    <a:pt x="75" y="104"/>
                  </a:lnTo>
                  <a:lnTo>
                    <a:pt x="77" y="106"/>
                  </a:lnTo>
                  <a:lnTo>
                    <a:pt x="79" y="109"/>
                  </a:lnTo>
                  <a:lnTo>
                    <a:pt x="80" y="111"/>
                  </a:lnTo>
                  <a:lnTo>
                    <a:pt x="81" y="114"/>
                  </a:lnTo>
                  <a:lnTo>
                    <a:pt x="83" y="117"/>
                  </a:lnTo>
                  <a:lnTo>
                    <a:pt x="83" y="560"/>
                  </a:lnTo>
                  <a:close/>
                  <a:moveTo>
                    <a:pt x="15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1" y="668"/>
                  </a:lnTo>
                  <a:lnTo>
                    <a:pt x="2" y="671"/>
                  </a:lnTo>
                  <a:lnTo>
                    <a:pt x="4" y="673"/>
                  </a:lnTo>
                  <a:lnTo>
                    <a:pt x="6" y="675"/>
                  </a:lnTo>
                  <a:lnTo>
                    <a:pt x="9" y="676"/>
                  </a:lnTo>
                  <a:lnTo>
                    <a:pt x="12" y="677"/>
                  </a:lnTo>
                  <a:lnTo>
                    <a:pt x="15" y="677"/>
                  </a:lnTo>
                  <a:lnTo>
                    <a:pt x="150" y="677"/>
                  </a:lnTo>
                  <a:lnTo>
                    <a:pt x="153" y="677"/>
                  </a:lnTo>
                  <a:lnTo>
                    <a:pt x="157" y="676"/>
                  </a:lnTo>
                  <a:lnTo>
                    <a:pt x="159" y="675"/>
                  </a:lnTo>
                  <a:lnTo>
                    <a:pt x="161" y="673"/>
                  </a:lnTo>
                  <a:lnTo>
                    <a:pt x="163" y="671"/>
                  </a:lnTo>
                  <a:lnTo>
                    <a:pt x="164" y="668"/>
                  </a:lnTo>
                  <a:lnTo>
                    <a:pt x="165" y="665"/>
                  </a:lnTo>
                  <a:lnTo>
                    <a:pt x="165" y="662"/>
                  </a:lnTo>
                  <a:lnTo>
                    <a:pt x="165" y="15"/>
                  </a:lnTo>
                  <a:lnTo>
                    <a:pt x="165" y="12"/>
                  </a:lnTo>
                  <a:lnTo>
                    <a:pt x="164" y="9"/>
                  </a:lnTo>
                  <a:lnTo>
                    <a:pt x="163" y="7"/>
                  </a:lnTo>
                  <a:lnTo>
                    <a:pt x="161" y="5"/>
                  </a:lnTo>
                  <a:lnTo>
                    <a:pt x="159" y="2"/>
                  </a:lnTo>
                  <a:lnTo>
                    <a:pt x="157" y="1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5" name="Group 164">
            <a:extLst>
              <a:ext uri="{FF2B5EF4-FFF2-40B4-BE49-F238E27FC236}">
                <a16:creationId xmlns="" xmlns:a16="http://schemas.microsoft.com/office/drawing/2014/main" id="{F87D1A24-C5A0-4969-B518-29461DA43653}"/>
              </a:ext>
            </a:extLst>
          </p:cNvPr>
          <p:cNvGrpSpPr/>
          <p:nvPr/>
        </p:nvGrpSpPr>
        <p:grpSpPr>
          <a:xfrm>
            <a:off x="6821035" y="3415385"/>
            <a:ext cx="426482" cy="502740"/>
            <a:chOff x="2627313" y="3071813"/>
            <a:chExt cx="239713" cy="282575"/>
          </a:xfrm>
          <a:solidFill>
            <a:schemeClr val="accent2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66" name="Freeform 747">
              <a:extLst>
                <a:ext uri="{FF2B5EF4-FFF2-40B4-BE49-F238E27FC236}">
                  <a16:creationId xmlns="" xmlns:a16="http://schemas.microsoft.com/office/drawing/2014/main" id="{01B2CA28-AE06-4E2A-9353-38E5C9CBD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138" y="3071813"/>
              <a:ext cx="115888" cy="125413"/>
            </a:xfrm>
            <a:custGeom>
              <a:avLst/>
              <a:gdLst>
                <a:gd name="T0" fmla="*/ 352 w 361"/>
                <a:gd name="T1" fmla="*/ 21 h 396"/>
                <a:gd name="T2" fmla="*/ 347 w 361"/>
                <a:gd name="T3" fmla="*/ 20 h 396"/>
                <a:gd name="T4" fmla="*/ 343 w 361"/>
                <a:gd name="T5" fmla="*/ 20 h 396"/>
                <a:gd name="T6" fmla="*/ 339 w 361"/>
                <a:gd name="T7" fmla="*/ 22 h 396"/>
                <a:gd name="T8" fmla="*/ 336 w 361"/>
                <a:gd name="T9" fmla="*/ 24 h 396"/>
                <a:gd name="T10" fmla="*/ 321 w 361"/>
                <a:gd name="T11" fmla="*/ 39 h 396"/>
                <a:gd name="T12" fmla="*/ 305 w 361"/>
                <a:gd name="T13" fmla="*/ 51 h 396"/>
                <a:gd name="T14" fmla="*/ 290 w 361"/>
                <a:gd name="T15" fmla="*/ 61 h 396"/>
                <a:gd name="T16" fmla="*/ 273 w 361"/>
                <a:gd name="T17" fmla="*/ 68 h 396"/>
                <a:gd name="T18" fmla="*/ 256 w 361"/>
                <a:gd name="T19" fmla="*/ 74 h 396"/>
                <a:gd name="T20" fmla="*/ 238 w 361"/>
                <a:gd name="T21" fmla="*/ 78 h 396"/>
                <a:gd name="T22" fmla="*/ 218 w 361"/>
                <a:gd name="T23" fmla="*/ 80 h 396"/>
                <a:gd name="T24" fmla="*/ 195 w 361"/>
                <a:gd name="T25" fmla="*/ 80 h 396"/>
                <a:gd name="T26" fmla="*/ 181 w 361"/>
                <a:gd name="T27" fmla="*/ 80 h 396"/>
                <a:gd name="T28" fmla="*/ 167 w 361"/>
                <a:gd name="T29" fmla="*/ 79 h 396"/>
                <a:gd name="T30" fmla="*/ 153 w 361"/>
                <a:gd name="T31" fmla="*/ 77 h 396"/>
                <a:gd name="T32" fmla="*/ 139 w 361"/>
                <a:gd name="T33" fmla="*/ 75 h 396"/>
                <a:gd name="T34" fmla="*/ 125 w 361"/>
                <a:gd name="T35" fmla="*/ 71 h 396"/>
                <a:gd name="T36" fmla="*/ 112 w 361"/>
                <a:gd name="T37" fmla="*/ 67 h 396"/>
                <a:gd name="T38" fmla="*/ 99 w 361"/>
                <a:gd name="T39" fmla="*/ 63 h 396"/>
                <a:gd name="T40" fmla="*/ 86 w 361"/>
                <a:gd name="T41" fmla="*/ 58 h 396"/>
                <a:gd name="T42" fmla="*/ 73 w 361"/>
                <a:gd name="T43" fmla="*/ 52 h 396"/>
                <a:gd name="T44" fmla="*/ 60 w 361"/>
                <a:gd name="T45" fmla="*/ 46 h 396"/>
                <a:gd name="T46" fmla="*/ 48 w 361"/>
                <a:gd name="T47" fmla="*/ 39 h 396"/>
                <a:gd name="T48" fmla="*/ 38 w 361"/>
                <a:gd name="T49" fmla="*/ 32 h 396"/>
                <a:gd name="T50" fmla="*/ 27 w 361"/>
                <a:gd name="T51" fmla="*/ 24 h 396"/>
                <a:gd name="T52" fmla="*/ 17 w 361"/>
                <a:gd name="T53" fmla="*/ 17 h 396"/>
                <a:gd name="T54" fmla="*/ 7 w 361"/>
                <a:gd name="T55" fmla="*/ 8 h 396"/>
                <a:gd name="T56" fmla="*/ 0 w 361"/>
                <a:gd name="T57" fmla="*/ 0 h 396"/>
                <a:gd name="T58" fmla="*/ 0 w 361"/>
                <a:gd name="T59" fmla="*/ 396 h 396"/>
                <a:gd name="T60" fmla="*/ 361 w 361"/>
                <a:gd name="T61" fmla="*/ 396 h 396"/>
                <a:gd name="T62" fmla="*/ 361 w 361"/>
                <a:gd name="T63" fmla="*/ 35 h 396"/>
                <a:gd name="T64" fmla="*/ 360 w 361"/>
                <a:gd name="T65" fmla="*/ 31 h 396"/>
                <a:gd name="T66" fmla="*/ 358 w 361"/>
                <a:gd name="T67" fmla="*/ 26 h 396"/>
                <a:gd name="T68" fmla="*/ 356 w 361"/>
                <a:gd name="T69" fmla="*/ 23 h 396"/>
                <a:gd name="T70" fmla="*/ 352 w 361"/>
                <a:gd name="T71" fmla="*/ 21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1" h="396">
                  <a:moveTo>
                    <a:pt x="352" y="21"/>
                  </a:moveTo>
                  <a:lnTo>
                    <a:pt x="347" y="20"/>
                  </a:lnTo>
                  <a:lnTo>
                    <a:pt x="343" y="20"/>
                  </a:lnTo>
                  <a:lnTo>
                    <a:pt x="339" y="22"/>
                  </a:lnTo>
                  <a:lnTo>
                    <a:pt x="336" y="24"/>
                  </a:lnTo>
                  <a:lnTo>
                    <a:pt x="321" y="39"/>
                  </a:lnTo>
                  <a:lnTo>
                    <a:pt x="305" y="51"/>
                  </a:lnTo>
                  <a:lnTo>
                    <a:pt x="290" y="61"/>
                  </a:lnTo>
                  <a:lnTo>
                    <a:pt x="273" y="68"/>
                  </a:lnTo>
                  <a:lnTo>
                    <a:pt x="256" y="74"/>
                  </a:lnTo>
                  <a:lnTo>
                    <a:pt x="238" y="78"/>
                  </a:lnTo>
                  <a:lnTo>
                    <a:pt x="218" y="80"/>
                  </a:lnTo>
                  <a:lnTo>
                    <a:pt x="195" y="80"/>
                  </a:lnTo>
                  <a:lnTo>
                    <a:pt x="181" y="80"/>
                  </a:lnTo>
                  <a:lnTo>
                    <a:pt x="167" y="79"/>
                  </a:lnTo>
                  <a:lnTo>
                    <a:pt x="153" y="77"/>
                  </a:lnTo>
                  <a:lnTo>
                    <a:pt x="139" y="75"/>
                  </a:lnTo>
                  <a:lnTo>
                    <a:pt x="125" y="71"/>
                  </a:lnTo>
                  <a:lnTo>
                    <a:pt x="112" y="67"/>
                  </a:lnTo>
                  <a:lnTo>
                    <a:pt x="99" y="63"/>
                  </a:lnTo>
                  <a:lnTo>
                    <a:pt x="86" y="58"/>
                  </a:lnTo>
                  <a:lnTo>
                    <a:pt x="73" y="52"/>
                  </a:lnTo>
                  <a:lnTo>
                    <a:pt x="60" y="46"/>
                  </a:lnTo>
                  <a:lnTo>
                    <a:pt x="48" y="39"/>
                  </a:lnTo>
                  <a:lnTo>
                    <a:pt x="38" y="32"/>
                  </a:lnTo>
                  <a:lnTo>
                    <a:pt x="27" y="24"/>
                  </a:lnTo>
                  <a:lnTo>
                    <a:pt x="17" y="17"/>
                  </a:lnTo>
                  <a:lnTo>
                    <a:pt x="7" y="8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361" y="396"/>
                  </a:lnTo>
                  <a:lnTo>
                    <a:pt x="361" y="35"/>
                  </a:lnTo>
                  <a:lnTo>
                    <a:pt x="360" y="31"/>
                  </a:lnTo>
                  <a:lnTo>
                    <a:pt x="358" y="26"/>
                  </a:lnTo>
                  <a:lnTo>
                    <a:pt x="356" y="23"/>
                  </a:lnTo>
                  <a:lnTo>
                    <a:pt x="352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748">
              <a:extLst>
                <a:ext uri="{FF2B5EF4-FFF2-40B4-BE49-F238E27FC236}">
                  <a16:creationId xmlns="" xmlns:a16="http://schemas.microsoft.com/office/drawing/2014/main" id="{8E418F61-F750-4A11-A451-799C0ABD6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313" y="3206750"/>
              <a:ext cx="114300" cy="147638"/>
            </a:xfrm>
            <a:custGeom>
              <a:avLst/>
              <a:gdLst>
                <a:gd name="T0" fmla="*/ 0 w 361"/>
                <a:gd name="T1" fmla="*/ 152 h 464"/>
                <a:gd name="T2" fmla="*/ 0 w 361"/>
                <a:gd name="T3" fmla="*/ 153 h 464"/>
                <a:gd name="T4" fmla="*/ 0 w 361"/>
                <a:gd name="T5" fmla="*/ 154 h 464"/>
                <a:gd name="T6" fmla="*/ 3 w 361"/>
                <a:gd name="T7" fmla="*/ 166 h 464"/>
                <a:gd name="T8" fmla="*/ 12 w 361"/>
                <a:gd name="T9" fmla="*/ 192 h 464"/>
                <a:gd name="T10" fmla="*/ 20 w 361"/>
                <a:gd name="T11" fmla="*/ 211 h 464"/>
                <a:gd name="T12" fmla="*/ 31 w 361"/>
                <a:gd name="T13" fmla="*/ 231 h 464"/>
                <a:gd name="T14" fmla="*/ 45 w 361"/>
                <a:gd name="T15" fmla="*/ 253 h 464"/>
                <a:gd name="T16" fmla="*/ 61 w 361"/>
                <a:gd name="T17" fmla="*/ 277 h 464"/>
                <a:gd name="T18" fmla="*/ 71 w 361"/>
                <a:gd name="T19" fmla="*/ 289 h 464"/>
                <a:gd name="T20" fmla="*/ 82 w 361"/>
                <a:gd name="T21" fmla="*/ 302 h 464"/>
                <a:gd name="T22" fmla="*/ 94 w 361"/>
                <a:gd name="T23" fmla="*/ 314 h 464"/>
                <a:gd name="T24" fmla="*/ 107 w 361"/>
                <a:gd name="T25" fmla="*/ 327 h 464"/>
                <a:gd name="T26" fmla="*/ 121 w 361"/>
                <a:gd name="T27" fmla="*/ 339 h 464"/>
                <a:gd name="T28" fmla="*/ 136 w 361"/>
                <a:gd name="T29" fmla="*/ 352 h 464"/>
                <a:gd name="T30" fmla="*/ 152 w 361"/>
                <a:gd name="T31" fmla="*/ 364 h 464"/>
                <a:gd name="T32" fmla="*/ 170 w 361"/>
                <a:gd name="T33" fmla="*/ 377 h 464"/>
                <a:gd name="T34" fmla="*/ 188 w 361"/>
                <a:gd name="T35" fmla="*/ 389 h 464"/>
                <a:gd name="T36" fmla="*/ 209 w 361"/>
                <a:gd name="T37" fmla="*/ 401 h 464"/>
                <a:gd name="T38" fmla="*/ 230 w 361"/>
                <a:gd name="T39" fmla="*/ 412 h 464"/>
                <a:gd name="T40" fmla="*/ 254 w 361"/>
                <a:gd name="T41" fmla="*/ 423 h 464"/>
                <a:gd name="T42" fmla="*/ 278 w 361"/>
                <a:gd name="T43" fmla="*/ 434 h 464"/>
                <a:gd name="T44" fmla="*/ 304 w 361"/>
                <a:gd name="T45" fmla="*/ 445 h 464"/>
                <a:gd name="T46" fmla="*/ 332 w 361"/>
                <a:gd name="T47" fmla="*/ 454 h 464"/>
                <a:gd name="T48" fmla="*/ 361 w 361"/>
                <a:gd name="T49" fmla="*/ 464 h 464"/>
                <a:gd name="T50" fmla="*/ 361 w 361"/>
                <a:gd name="T51" fmla="*/ 0 h 464"/>
                <a:gd name="T52" fmla="*/ 0 w 361"/>
                <a:gd name="T53" fmla="*/ 0 h 464"/>
                <a:gd name="T54" fmla="*/ 0 w 361"/>
                <a:gd name="T55" fmla="*/ 152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1" h="464">
                  <a:moveTo>
                    <a:pt x="0" y="152"/>
                  </a:moveTo>
                  <a:lnTo>
                    <a:pt x="0" y="153"/>
                  </a:lnTo>
                  <a:lnTo>
                    <a:pt x="0" y="154"/>
                  </a:lnTo>
                  <a:lnTo>
                    <a:pt x="3" y="166"/>
                  </a:lnTo>
                  <a:lnTo>
                    <a:pt x="12" y="192"/>
                  </a:lnTo>
                  <a:lnTo>
                    <a:pt x="20" y="211"/>
                  </a:lnTo>
                  <a:lnTo>
                    <a:pt x="31" y="231"/>
                  </a:lnTo>
                  <a:lnTo>
                    <a:pt x="45" y="253"/>
                  </a:lnTo>
                  <a:lnTo>
                    <a:pt x="61" y="277"/>
                  </a:lnTo>
                  <a:lnTo>
                    <a:pt x="71" y="289"/>
                  </a:lnTo>
                  <a:lnTo>
                    <a:pt x="82" y="302"/>
                  </a:lnTo>
                  <a:lnTo>
                    <a:pt x="94" y="314"/>
                  </a:lnTo>
                  <a:lnTo>
                    <a:pt x="107" y="327"/>
                  </a:lnTo>
                  <a:lnTo>
                    <a:pt x="121" y="339"/>
                  </a:lnTo>
                  <a:lnTo>
                    <a:pt x="136" y="352"/>
                  </a:lnTo>
                  <a:lnTo>
                    <a:pt x="152" y="364"/>
                  </a:lnTo>
                  <a:lnTo>
                    <a:pt x="170" y="377"/>
                  </a:lnTo>
                  <a:lnTo>
                    <a:pt x="188" y="389"/>
                  </a:lnTo>
                  <a:lnTo>
                    <a:pt x="209" y="401"/>
                  </a:lnTo>
                  <a:lnTo>
                    <a:pt x="230" y="412"/>
                  </a:lnTo>
                  <a:lnTo>
                    <a:pt x="254" y="423"/>
                  </a:lnTo>
                  <a:lnTo>
                    <a:pt x="278" y="434"/>
                  </a:lnTo>
                  <a:lnTo>
                    <a:pt x="304" y="445"/>
                  </a:lnTo>
                  <a:lnTo>
                    <a:pt x="332" y="454"/>
                  </a:lnTo>
                  <a:lnTo>
                    <a:pt x="361" y="464"/>
                  </a:lnTo>
                  <a:lnTo>
                    <a:pt x="361" y="0"/>
                  </a:lnTo>
                  <a:lnTo>
                    <a:pt x="0" y="0"/>
                  </a:lnTo>
                  <a:lnTo>
                    <a:pt x="0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749">
              <a:extLst>
                <a:ext uri="{FF2B5EF4-FFF2-40B4-BE49-F238E27FC236}">
                  <a16:creationId xmlns="" xmlns:a16="http://schemas.microsoft.com/office/drawing/2014/main" id="{397E5E49-7335-49BB-90A2-1E780BAF8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313" y="3071813"/>
              <a:ext cx="114300" cy="125413"/>
            </a:xfrm>
            <a:custGeom>
              <a:avLst/>
              <a:gdLst>
                <a:gd name="T0" fmla="*/ 165 w 361"/>
                <a:gd name="T1" fmla="*/ 81 h 397"/>
                <a:gd name="T2" fmla="*/ 143 w 361"/>
                <a:gd name="T3" fmla="*/ 81 h 397"/>
                <a:gd name="T4" fmla="*/ 123 w 361"/>
                <a:gd name="T5" fmla="*/ 79 h 397"/>
                <a:gd name="T6" fmla="*/ 105 w 361"/>
                <a:gd name="T7" fmla="*/ 75 h 397"/>
                <a:gd name="T8" fmla="*/ 87 w 361"/>
                <a:gd name="T9" fmla="*/ 69 h 397"/>
                <a:gd name="T10" fmla="*/ 71 w 361"/>
                <a:gd name="T11" fmla="*/ 62 h 397"/>
                <a:gd name="T12" fmla="*/ 55 w 361"/>
                <a:gd name="T13" fmla="*/ 52 h 397"/>
                <a:gd name="T14" fmla="*/ 40 w 361"/>
                <a:gd name="T15" fmla="*/ 40 h 397"/>
                <a:gd name="T16" fmla="*/ 25 w 361"/>
                <a:gd name="T17" fmla="*/ 25 h 397"/>
                <a:gd name="T18" fmla="*/ 22 w 361"/>
                <a:gd name="T19" fmla="*/ 23 h 397"/>
                <a:gd name="T20" fmla="*/ 18 w 361"/>
                <a:gd name="T21" fmla="*/ 21 h 397"/>
                <a:gd name="T22" fmla="*/ 13 w 361"/>
                <a:gd name="T23" fmla="*/ 21 h 397"/>
                <a:gd name="T24" fmla="*/ 9 w 361"/>
                <a:gd name="T25" fmla="*/ 22 h 397"/>
                <a:gd name="T26" fmla="*/ 5 w 361"/>
                <a:gd name="T27" fmla="*/ 24 h 397"/>
                <a:gd name="T28" fmla="*/ 2 w 361"/>
                <a:gd name="T29" fmla="*/ 27 h 397"/>
                <a:gd name="T30" fmla="*/ 1 w 361"/>
                <a:gd name="T31" fmla="*/ 32 h 397"/>
                <a:gd name="T32" fmla="*/ 0 w 361"/>
                <a:gd name="T33" fmla="*/ 36 h 397"/>
                <a:gd name="T34" fmla="*/ 0 w 361"/>
                <a:gd name="T35" fmla="*/ 397 h 397"/>
                <a:gd name="T36" fmla="*/ 361 w 361"/>
                <a:gd name="T37" fmla="*/ 397 h 397"/>
                <a:gd name="T38" fmla="*/ 361 w 361"/>
                <a:gd name="T39" fmla="*/ 0 h 397"/>
                <a:gd name="T40" fmla="*/ 352 w 361"/>
                <a:gd name="T41" fmla="*/ 8 h 397"/>
                <a:gd name="T42" fmla="*/ 344 w 361"/>
                <a:gd name="T43" fmla="*/ 17 h 397"/>
                <a:gd name="T44" fmla="*/ 334 w 361"/>
                <a:gd name="T45" fmla="*/ 25 h 397"/>
                <a:gd name="T46" fmla="*/ 323 w 361"/>
                <a:gd name="T47" fmla="*/ 33 h 397"/>
                <a:gd name="T48" fmla="*/ 313 w 361"/>
                <a:gd name="T49" fmla="*/ 40 h 397"/>
                <a:gd name="T50" fmla="*/ 301 w 361"/>
                <a:gd name="T51" fmla="*/ 47 h 397"/>
                <a:gd name="T52" fmla="*/ 288 w 361"/>
                <a:gd name="T53" fmla="*/ 53 h 397"/>
                <a:gd name="T54" fmla="*/ 275 w 361"/>
                <a:gd name="T55" fmla="*/ 59 h 397"/>
                <a:gd name="T56" fmla="*/ 262 w 361"/>
                <a:gd name="T57" fmla="*/ 64 h 397"/>
                <a:gd name="T58" fmla="*/ 248 w 361"/>
                <a:gd name="T59" fmla="*/ 68 h 397"/>
                <a:gd name="T60" fmla="*/ 235 w 361"/>
                <a:gd name="T61" fmla="*/ 72 h 397"/>
                <a:gd name="T62" fmla="*/ 222 w 361"/>
                <a:gd name="T63" fmla="*/ 76 h 397"/>
                <a:gd name="T64" fmla="*/ 208 w 361"/>
                <a:gd name="T65" fmla="*/ 78 h 397"/>
                <a:gd name="T66" fmla="*/ 194 w 361"/>
                <a:gd name="T67" fmla="*/ 80 h 397"/>
                <a:gd name="T68" fmla="*/ 179 w 361"/>
                <a:gd name="T69" fmla="*/ 81 h 397"/>
                <a:gd name="T70" fmla="*/ 165 w 361"/>
                <a:gd name="T71" fmla="*/ 8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1" h="397">
                  <a:moveTo>
                    <a:pt x="165" y="81"/>
                  </a:moveTo>
                  <a:lnTo>
                    <a:pt x="143" y="81"/>
                  </a:lnTo>
                  <a:lnTo>
                    <a:pt x="123" y="79"/>
                  </a:lnTo>
                  <a:lnTo>
                    <a:pt x="105" y="75"/>
                  </a:lnTo>
                  <a:lnTo>
                    <a:pt x="87" y="69"/>
                  </a:lnTo>
                  <a:lnTo>
                    <a:pt x="71" y="62"/>
                  </a:lnTo>
                  <a:lnTo>
                    <a:pt x="55" y="52"/>
                  </a:lnTo>
                  <a:lnTo>
                    <a:pt x="40" y="40"/>
                  </a:lnTo>
                  <a:lnTo>
                    <a:pt x="25" y="25"/>
                  </a:lnTo>
                  <a:lnTo>
                    <a:pt x="22" y="23"/>
                  </a:lnTo>
                  <a:lnTo>
                    <a:pt x="18" y="21"/>
                  </a:lnTo>
                  <a:lnTo>
                    <a:pt x="13" y="21"/>
                  </a:lnTo>
                  <a:lnTo>
                    <a:pt x="9" y="22"/>
                  </a:lnTo>
                  <a:lnTo>
                    <a:pt x="5" y="24"/>
                  </a:lnTo>
                  <a:lnTo>
                    <a:pt x="2" y="27"/>
                  </a:lnTo>
                  <a:lnTo>
                    <a:pt x="1" y="32"/>
                  </a:lnTo>
                  <a:lnTo>
                    <a:pt x="0" y="36"/>
                  </a:lnTo>
                  <a:lnTo>
                    <a:pt x="0" y="397"/>
                  </a:lnTo>
                  <a:lnTo>
                    <a:pt x="361" y="397"/>
                  </a:lnTo>
                  <a:lnTo>
                    <a:pt x="361" y="0"/>
                  </a:lnTo>
                  <a:lnTo>
                    <a:pt x="352" y="8"/>
                  </a:lnTo>
                  <a:lnTo>
                    <a:pt x="344" y="17"/>
                  </a:lnTo>
                  <a:lnTo>
                    <a:pt x="334" y="25"/>
                  </a:lnTo>
                  <a:lnTo>
                    <a:pt x="323" y="33"/>
                  </a:lnTo>
                  <a:lnTo>
                    <a:pt x="313" y="40"/>
                  </a:lnTo>
                  <a:lnTo>
                    <a:pt x="301" y="47"/>
                  </a:lnTo>
                  <a:lnTo>
                    <a:pt x="288" y="53"/>
                  </a:lnTo>
                  <a:lnTo>
                    <a:pt x="275" y="59"/>
                  </a:lnTo>
                  <a:lnTo>
                    <a:pt x="262" y="64"/>
                  </a:lnTo>
                  <a:lnTo>
                    <a:pt x="248" y="68"/>
                  </a:lnTo>
                  <a:lnTo>
                    <a:pt x="235" y="72"/>
                  </a:lnTo>
                  <a:lnTo>
                    <a:pt x="222" y="76"/>
                  </a:lnTo>
                  <a:lnTo>
                    <a:pt x="208" y="78"/>
                  </a:lnTo>
                  <a:lnTo>
                    <a:pt x="194" y="80"/>
                  </a:lnTo>
                  <a:lnTo>
                    <a:pt x="179" y="81"/>
                  </a:lnTo>
                  <a:lnTo>
                    <a:pt x="165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750">
              <a:extLst>
                <a:ext uri="{FF2B5EF4-FFF2-40B4-BE49-F238E27FC236}">
                  <a16:creationId xmlns="" xmlns:a16="http://schemas.microsoft.com/office/drawing/2014/main" id="{D0E53922-DD34-4BD4-A7C9-597B70599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138" y="3206750"/>
              <a:ext cx="115888" cy="147638"/>
            </a:xfrm>
            <a:custGeom>
              <a:avLst/>
              <a:gdLst>
                <a:gd name="T0" fmla="*/ 0 w 361"/>
                <a:gd name="T1" fmla="*/ 464 h 464"/>
                <a:gd name="T2" fmla="*/ 29 w 361"/>
                <a:gd name="T3" fmla="*/ 454 h 464"/>
                <a:gd name="T4" fmla="*/ 57 w 361"/>
                <a:gd name="T5" fmla="*/ 445 h 464"/>
                <a:gd name="T6" fmla="*/ 83 w 361"/>
                <a:gd name="T7" fmla="*/ 434 h 464"/>
                <a:gd name="T8" fmla="*/ 107 w 361"/>
                <a:gd name="T9" fmla="*/ 423 h 464"/>
                <a:gd name="T10" fmla="*/ 130 w 361"/>
                <a:gd name="T11" fmla="*/ 412 h 464"/>
                <a:gd name="T12" fmla="*/ 152 w 361"/>
                <a:gd name="T13" fmla="*/ 401 h 464"/>
                <a:gd name="T14" fmla="*/ 172 w 361"/>
                <a:gd name="T15" fmla="*/ 389 h 464"/>
                <a:gd name="T16" fmla="*/ 191 w 361"/>
                <a:gd name="T17" fmla="*/ 377 h 464"/>
                <a:gd name="T18" fmla="*/ 209 w 361"/>
                <a:gd name="T19" fmla="*/ 364 h 464"/>
                <a:gd name="T20" fmla="*/ 225 w 361"/>
                <a:gd name="T21" fmla="*/ 352 h 464"/>
                <a:gd name="T22" fmla="*/ 240 w 361"/>
                <a:gd name="T23" fmla="*/ 339 h 464"/>
                <a:gd name="T24" fmla="*/ 254 w 361"/>
                <a:gd name="T25" fmla="*/ 327 h 464"/>
                <a:gd name="T26" fmla="*/ 267 w 361"/>
                <a:gd name="T27" fmla="*/ 314 h 464"/>
                <a:gd name="T28" fmla="*/ 279 w 361"/>
                <a:gd name="T29" fmla="*/ 302 h 464"/>
                <a:gd name="T30" fmla="*/ 290 w 361"/>
                <a:gd name="T31" fmla="*/ 289 h 464"/>
                <a:gd name="T32" fmla="*/ 299 w 361"/>
                <a:gd name="T33" fmla="*/ 277 h 464"/>
                <a:gd name="T34" fmla="*/ 316 w 361"/>
                <a:gd name="T35" fmla="*/ 254 h 464"/>
                <a:gd name="T36" fmla="*/ 330 w 361"/>
                <a:gd name="T37" fmla="*/ 231 h 464"/>
                <a:gd name="T38" fmla="*/ 341 w 361"/>
                <a:gd name="T39" fmla="*/ 211 h 464"/>
                <a:gd name="T40" fmla="*/ 349 w 361"/>
                <a:gd name="T41" fmla="*/ 192 h 464"/>
                <a:gd name="T42" fmla="*/ 358 w 361"/>
                <a:gd name="T43" fmla="*/ 166 h 464"/>
                <a:gd name="T44" fmla="*/ 361 w 361"/>
                <a:gd name="T45" fmla="*/ 154 h 464"/>
                <a:gd name="T46" fmla="*/ 361 w 361"/>
                <a:gd name="T47" fmla="*/ 153 h 464"/>
                <a:gd name="T48" fmla="*/ 361 w 361"/>
                <a:gd name="T49" fmla="*/ 152 h 464"/>
                <a:gd name="T50" fmla="*/ 361 w 361"/>
                <a:gd name="T51" fmla="*/ 0 h 464"/>
                <a:gd name="T52" fmla="*/ 0 w 361"/>
                <a:gd name="T53" fmla="*/ 0 h 464"/>
                <a:gd name="T54" fmla="*/ 0 w 361"/>
                <a:gd name="T55" fmla="*/ 464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1" h="464">
                  <a:moveTo>
                    <a:pt x="0" y="464"/>
                  </a:moveTo>
                  <a:lnTo>
                    <a:pt x="29" y="454"/>
                  </a:lnTo>
                  <a:lnTo>
                    <a:pt x="57" y="445"/>
                  </a:lnTo>
                  <a:lnTo>
                    <a:pt x="83" y="434"/>
                  </a:lnTo>
                  <a:lnTo>
                    <a:pt x="107" y="423"/>
                  </a:lnTo>
                  <a:lnTo>
                    <a:pt x="130" y="412"/>
                  </a:lnTo>
                  <a:lnTo>
                    <a:pt x="152" y="401"/>
                  </a:lnTo>
                  <a:lnTo>
                    <a:pt x="172" y="389"/>
                  </a:lnTo>
                  <a:lnTo>
                    <a:pt x="191" y="377"/>
                  </a:lnTo>
                  <a:lnTo>
                    <a:pt x="209" y="364"/>
                  </a:lnTo>
                  <a:lnTo>
                    <a:pt x="225" y="352"/>
                  </a:lnTo>
                  <a:lnTo>
                    <a:pt x="240" y="339"/>
                  </a:lnTo>
                  <a:lnTo>
                    <a:pt x="254" y="327"/>
                  </a:lnTo>
                  <a:lnTo>
                    <a:pt x="267" y="314"/>
                  </a:lnTo>
                  <a:lnTo>
                    <a:pt x="279" y="302"/>
                  </a:lnTo>
                  <a:lnTo>
                    <a:pt x="290" y="289"/>
                  </a:lnTo>
                  <a:lnTo>
                    <a:pt x="299" y="277"/>
                  </a:lnTo>
                  <a:lnTo>
                    <a:pt x="316" y="254"/>
                  </a:lnTo>
                  <a:lnTo>
                    <a:pt x="330" y="231"/>
                  </a:lnTo>
                  <a:lnTo>
                    <a:pt x="341" y="211"/>
                  </a:lnTo>
                  <a:lnTo>
                    <a:pt x="349" y="192"/>
                  </a:lnTo>
                  <a:lnTo>
                    <a:pt x="358" y="166"/>
                  </a:lnTo>
                  <a:lnTo>
                    <a:pt x="361" y="154"/>
                  </a:lnTo>
                  <a:lnTo>
                    <a:pt x="361" y="153"/>
                  </a:lnTo>
                  <a:lnTo>
                    <a:pt x="361" y="152"/>
                  </a:lnTo>
                  <a:lnTo>
                    <a:pt x="361" y="0"/>
                  </a:lnTo>
                  <a:lnTo>
                    <a:pt x="0" y="0"/>
                  </a:lnTo>
                  <a:lnTo>
                    <a:pt x="0" y="4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0" name="Group 169">
            <a:extLst>
              <a:ext uri="{FF2B5EF4-FFF2-40B4-BE49-F238E27FC236}">
                <a16:creationId xmlns="" xmlns:a16="http://schemas.microsoft.com/office/drawing/2014/main" id="{CBD9829F-B333-497F-853F-BAAB6A647903}"/>
              </a:ext>
            </a:extLst>
          </p:cNvPr>
          <p:cNvGrpSpPr/>
          <p:nvPr/>
        </p:nvGrpSpPr>
        <p:grpSpPr>
          <a:xfrm>
            <a:off x="6780082" y="4906059"/>
            <a:ext cx="508386" cy="491442"/>
            <a:chOff x="3741701" y="1930400"/>
            <a:chExt cx="285750" cy="276225"/>
          </a:xfrm>
          <a:solidFill>
            <a:schemeClr val="tx2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71" name="Freeform 3129">
              <a:extLst>
                <a:ext uri="{FF2B5EF4-FFF2-40B4-BE49-F238E27FC236}">
                  <a16:creationId xmlns="" xmlns:a16="http://schemas.microsoft.com/office/drawing/2014/main" id="{7279F355-9369-42AF-8D76-950BA693A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701" y="2063750"/>
              <a:ext cx="285750" cy="142875"/>
            </a:xfrm>
            <a:custGeom>
              <a:avLst/>
              <a:gdLst>
                <a:gd name="T0" fmla="*/ 706 w 718"/>
                <a:gd name="T1" fmla="*/ 0 h 359"/>
                <a:gd name="T2" fmla="*/ 247 w 718"/>
                <a:gd name="T3" fmla="*/ 0 h 359"/>
                <a:gd name="T4" fmla="*/ 138 w 718"/>
                <a:gd name="T5" fmla="*/ 81 h 359"/>
                <a:gd name="T6" fmla="*/ 135 w 718"/>
                <a:gd name="T7" fmla="*/ 83 h 359"/>
                <a:gd name="T8" fmla="*/ 130 w 718"/>
                <a:gd name="T9" fmla="*/ 83 h 359"/>
                <a:gd name="T10" fmla="*/ 128 w 718"/>
                <a:gd name="T11" fmla="*/ 83 h 359"/>
                <a:gd name="T12" fmla="*/ 126 w 718"/>
                <a:gd name="T13" fmla="*/ 82 h 359"/>
                <a:gd name="T14" fmla="*/ 123 w 718"/>
                <a:gd name="T15" fmla="*/ 80 h 359"/>
                <a:gd name="T16" fmla="*/ 121 w 718"/>
                <a:gd name="T17" fmla="*/ 77 h 359"/>
                <a:gd name="T18" fmla="*/ 120 w 718"/>
                <a:gd name="T19" fmla="*/ 75 h 359"/>
                <a:gd name="T20" fmla="*/ 118 w 718"/>
                <a:gd name="T21" fmla="*/ 71 h 359"/>
                <a:gd name="T22" fmla="*/ 118 w 718"/>
                <a:gd name="T23" fmla="*/ 0 h 359"/>
                <a:gd name="T24" fmla="*/ 11 w 718"/>
                <a:gd name="T25" fmla="*/ 0 h 359"/>
                <a:gd name="T26" fmla="*/ 7 w 718"/>
                <a:gd name="T27" fmla="*/ 0 h 359"/>
                <a:gd name="T28" fmla="*/ 3 w 718"/>
                <a:gd name="T29" fmla="*/ 3 h 359"/>
                <a:gd name="T30" fmla="*/ 0 w 718"/>
                <a:gd name="T31" fmla="*/ 7 h 359"/>
                <a:gd name="T32" fmla="*/ 0 w 718"/>
                <a:gd name="T33" fmla="*/ 12 h 359"/>
                <a:gd name="T34" fmla="*/ 0 w 718"/>
                <a:gd name="T35" fmla="*/ 227 h 359"/>
                <a:gd name="T36" fmla="*/ 0 w 718"/>
                <a:gd name="T37" fmla="*/ 232 h 359"/>
                <a:gd name="T38" fmla="*/ 3 w 718"/>
                <a:gd name="T39" fmla="*/ 235 h 359"/>
                <a:gd name="T40" fmla="*/ 7 w 718"/>
                <a:gd name="T41" fmla="*/ 238 h 359"/>
                <a:gd name="T42" fmla="*/ 11 w 718"/>
                <a:gd name="T43" fmla="*/ 239 h 359"/>
                <a:gd name="T44" fmla="*/ 425 w 718"/>
                <a:gd name="T45" fmla="*/ 239 h 359"/>
                <a:gd name="T46" fmla="*/ 554 w 718"/>
                <a:gd name="T47" fmla="*/ 356 h 359"/>
                <a:gd name="T48" fmla="*/ 557 w 718"/>
                <a:gd name="T49" fmla="*/ 358 h 359"/>
                <a:gd name="T50" fmla="*/ 562 w 718"/>
                <a:gd name="T51" fmla="*/ 359 h 359"/>
                <a:gd name="T52" fmla="*/ 565 w 718"/>
                <a:gd name="T53" fmla="*/ 359 h 359"/>
                <a:gd name="T54" fmla="*/ 567 w 718"/>
                <a:gd name="T55" fmla="*/ 358 h 359"/>
                <a:gd name="T56" fmla="*/ 569 w 718"/>
                <a:gd name="T57" fmla="*/ 356 h 359"/>
                <a:gd name="T58" fmla="*/ 572 w 718"/>
                <a:gd name="T59" fmla="*/ 353 h 359"/>
                <a:gd name="T60" fmla="*/ 573 w 718"/>
                <a:gd name="T61" fmla="*/ 351 h 359"/>
                <a:gd name="T62" fmla="*/ 574 w 718"/>
                <a:gd name="T63" fmla="*/ 347 h 359"/>
                <a:gd name="T64" fmla="*/ 574 w 718"/>
                <a:gd name="T65" fmla="*/ 239 h 359"/>
                <a:gd name="T66" fmla="*/ 706 w 718"/>
                <a:gd name="T67" fmla="*/ 239 h 359"/>
                <a:gd name="T68" fmla="*/ 711 w 718"/>
                <a:gd name="T69" fmla="*/ 238 h 359"/>
                <a:gd name="T70" fmla="*/ 714 w 718"/>
                <a:gd name="T71" fmla="*/ 235 h 359"/>
                <a:gd name="T72" fmla="*/ 717 w 718"/>
                <a:gd name="T73" fmla="*/ 232 h 359"/>
                <a:gd name="T74" fmla="*/ 718 w 718"/>
                <a:gd name="T75" fmla="*/ 227 h 359"/>
                <a:gd name="T76" fmla="*/ 718 w 718"/>
                <a:gd name="T77" fmla="*/ 12 h 359"/>
                <a:gd name="T78" fmla="*/ 717 w 718"/>
                <a:gd name="T79" fmla="*/ 7 h 359"/>
                <a:gd name="T80" fmla="*/ 714 w 718"/>
                <a:gd name="T81" fmla="*/ 3 h 359"/>
                <a:gd name="T82" fmla="*/ 711 w 718"/>
                <a:gd name="T83" fmla="*/ 0 h 359"/>
                <a:gd name="T84" fmla="*/ 706 w 718"/>
                <a:gd name="T85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18" h="359">
                  <a:moveTo>
                    <a:pt x="706" y="0"/>
                  </a:moveTo>
                  <a:lnTo>
                    <a:pt x="247" y="0"/>
                  </a:lnTo>
                  <a:lnTo>
                    <a:pt x="138" y="81"/>
                  </a:lnTo>
                  <a:lnTo>
                    <a:pt x="135" y="83"/>
                  </a:lnTo>
                  <a:lnTo>
                    <a:pt x="130" y="83"/>
                  </a:lnTo>
                  <a:lnTo>
                    <a:pt x="128" y="83"/>
                  </a:lnTo>
                  <a:lnTo>
                    <a:pt x="126" y="82"/>
                  </a:lnTo>
                  <a:lnTo>
                    <a:pt x="123" y="80"/>
                  </a:lnTo>
                  <a:lnTo>
                    <a:pt x="121" y="77"/>
                  </a:lnTo>
                  <a:lnTo>
                    <a:pt x="120" y="75"/>
                  </a:lnTo>
                  <a:lnTo>
                    <a:pt x="118" y="71"/>
                  </a:lnTo>
                  <a:lnTo>
                    <a:pt x="118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227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7" y="238"/>
                  </a:lnTo>
                  <a:lnTo>
                    <a:pt x="11" y="239"/>
                  </a:lnTo>
                  <a:lnTo>
                    <a:pt x="425" y="239"/>
                  </a:lnTo>
                  <a:lnTo>
                    <a:pt x="554" y="356"/>
                  </a:lnTo>
                  <a:lnTo>
                    <a:pt x="557" y="358"/>
                  </a:lnTo>
                  <a:lnTo>
                    <a:pt x="562" y="359"/>
                  </a:lnTo>
                  <a:lnTo>
                    <a:pt x="565" y="359"/>
                  </a:lnTo>
                  <a:lnTo>
                    <a:pt x="567" y="358"/>
                  </a:lnTo>
                  <a:lnTo>
                    <a:pt x="569" y="356"/>
                  </a:lnTo>
                  <a:lnTo>
                    <a:pt x="572" y="353"/>
                  </a:lnTo>
                  <a:lnTo>
                    <a:pt x="573" y="351"/>
                  </a:lnTo>
                  <a:lnTo>
                    <a:pt x="574" y="347"/>
                  </a:lnTo>
                  <a:lnTo>
                    <a:pt x="574" y="239"/>
                  </a:lnTo>
                  <a:lnTo>
                    <a:pt x="706" y="239"/>
                  </a:lnTo>
                  <a:lnTo>
                    <a:pt x="711" y="238"/>
                  </a:lnTo>
                  <a:lnTo>
                    <a:pt x="714" y="235"/>
                  </a:lnTo>
                  <a:lnTo>
                    <a:pt x="717" y="232"/>
                  </a:lnTo>
                  <a:lnTo>
                    <a:pt x="718" y="227"/>
                  </a:lnTo>
                  <a:lnTo>
                    <a:pt x="718" y="12"/>
                  </a:lnTo>
                  <a:lnTo>
                    <a:pt x="717" y="7"/>
                  </a:lnTo>
                  <a:lnTo>
                    <a:pt x="714" y="3"/>
                  </a:lnTo>
                  <a:lnTo>
                    <a:pt x="711" y="0"/>
                  </a:lnTo>
                  <a:lnTo>
                    <a:pt x="70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3130">
              <a:extLst>
                <a:ext uri="{FF2B5EF4-FFF2-40B4-BE49-F238E27FC236}">
                  <a16:creationId xmlns="" xmlns:a16="http://schemas.microsoft.com/office/drawing/2014/main" id="{80F4C036-5A83-4BF6-A853-E2140C170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701" y="1930400"/>
              <a:ext cx="285750" cy="152400"/>
            </a:xfrm>
            <a:custGeom>
              <a:avLst/>
              <a:gdLst>
                <a:gd name="T0" fmla="*/ 706 w 718"/>
                <a:gd name="T1" fmla="*/ 0 h 383"/>
                <a:gd name="T2" fmla="*/ 11 w 718"/>
                <a:gd name="T3" fmla="*/ 0 h 383"/>
                <a:gd name="T4" fmla="*/ 7 w 718"/>
                <a:gd name="T5" fmla="*/ 2 h 383"/>
                <a:gd name="T6" fmla="*/ 3 w 718"/>
                <a:gd name="T7" fmla="*/ 4 h 383"/>
                <a:gd name="T8" fmla="*/ 0 w 718"/>
                <a:gd name="T9" fmla="*/ 8 h 383"/>
                <a:gd name="T10" fmla="*/ 0 w 718"/>
                <a:gd name="T11" fmla="*/ 12 h 383"/>
                <a:gd name="T12" fmla="*/ 0 w 718"/>
                <a:gd name="T13" fmla="*/ 251 h 383"/>
                <a:gd name="T14" fmla="*/ 0 w 718"/>
                <a:gd name="T15" fmla="*/ 256 h 383"/>
                <a:gd name="T16" fmla="*/ 3 w 718"/>
                <a:gd name="T17" fmla="*/ 260 h 383"/>
                <a:gd name="T18" fmla="*/ 7 w 718"/>
                <a:gd name="T19" fmla="*/ 262 h 383"/>
                <a:gd name="T20" fmla="*/ 11 w 718"/>
                <a:gd name="T21" fmla="*/ 263 h 383"/>
                <a:gd name="T22" fmla="*/ 130 w 718"/>
                <a:gd name="T23" fmla="*/ 263 h 383"/>
                <a:gd name="T24" fmla="*/ 142 w 718"/>
                <a:gd name="T25" fmla="*/ 263 h 383"/>
                <a:gd name="T26" fmla="*/ 142 w 718"/>
                <a:gd name="T27" fmla="*/ 275 h 383"/>
                <a:gd name="T28" fmla="*/ 142 w 718"/>
                <a:gd name="T29" fmla="*/ 360 h 383"/>
                <a:gd name="T30" fmla="*/ 142 w 718"/>
                <a:gd name="T31" fmla="*/ 383 h 383"/>
                <a:gd name="T32" fmla="*/ 207 w 718"/>
                <a:gd name="T33" fmla="*/ 336 h 383"/>
                <a:gd name="T34" fmla="*/ 233 w 718"/>
                <a:gd name="T35" fmla="*/ 317 h 383"/>
                <a:gd name="T36" fmla="*/ 299 w 718"/>
                <a:gd name="T37" fmla="*/ 266 h 383"/>
                <a:gd name="T38" fmla="*/ 299 w 718"/>
                <a:gd name="T39" fmla="*/ 266 h 383"/>
                <a:gd name="T40" fmla="*/ 299 w 718"/>
                <a:gd name="T41" fmla="*/ 266 h 383"/>
                <a:gd name="T42" fmla="*/ 303 w 718"/>
                <a:gd name="T43" fmla="*/ 263 h 383"/>
                <a:gd name="T44" fmla="*/ 306 w 718"/>
                <a:gd name="T45" fmla="*/ 263 h 383"/>
                <a:gd name="T46" fmla="*/ 706 w 718"/>
                <a:gd name="T47" fmla="*/ 263 h 383"/>
                <a:gd name="T48" fmla="*/ 711 w 718"/>
                <a:gd name="T49" fmla="*/ 262 h 383"/>
                <a:gd name="T50" fmla="*/ 714 w 718"/>
                <a:gd name="T51" fmla="*/ 260 h 383"/>
                <a:gd name="T52" fmla="*/ 717 w 718"/>
                <a:gd name="T53" fmla="*/ 256 h 383"/>
                <a:gd name="T54" fmla="*/ 718 w 718"/>
                <a:gd name="T55" fmla="*/ 251 h 383"/>
                <a:gd name="T56" fmla="*/ 718 w 718"/>
                <a:gd name="T57" fmla="*/ 12 h 383"/>
                <a:gd name="T58" fmla="*/ 717 w 718"/>
                <a:gd name="T59" fmla="*/ 8 h 383"/>
                <a:gd name="T60" fmla="*/ 714 w 718"/>
                <a:gd name="T61" fmla="*/ 4 h 383"/>
                <a:gd name="T62" fmla="*/ 711 w 718"/>
                <a:gd name="T63" fmla="*/ 2 h 383"/>
                <a:gd name="T64" fmla="*/ 706 w 718"/>
                <a:gd name="T65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8" h="383">
                  <a:moveTo>
                    <a:pt x="706" y="0"/>
                  </a:moveTo>
                  <a:lnTo>
                    <a:pt x="11" y="0"/>
                  </a:lnTo>
                  <a:lnTo>
                    <a:pt x="7" y="2"/>
                  </a:lnTo>
                  <a:lnTo>
                    <a:pt x="3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251"/>
                  </a:lnTo>
                  <a:lnTo>
                    <a:pt x="0" y="256"/>
                  </a:lnTo>
                  <a:lnTo>
                    <a:pt x="3" y="260"/>
                  </a:lnTo>
                  <a:lnTo>
                    <a:pt x="7" y="262"/>
                  </a:lnTo>
                  <a:lnTo>
                    <a:pt x="11" y="263"/>
                  </a:lnTo>
                  <a:lnTo>
                    <a:pt x="130" y="263"/>
                  </a:lnTo>
                  <a:lnTo>
                    <a:pt x="142" y="263"/>
                  </a:lnTo>
                  <a:lnTo>
                    <a:pt x="142" y="275"/>
                  </a:lnTo>
                  <a:lnTo>
                    <a:pt x="142" y="360"/>
                  </a:lnTo>
                  <a:lnTo>
                    <a:pt x="142" y="383"/>
                  </a:lnTo>
                  <a:lnTo>
                    <a:pt x="207" y="336"/>
                  </a:lnTo>
                  <a:lnTo>
                    <a:pt x="233" y="317"/>
                  </a:lnTo>
                  <a:lnTo>
                    <a:pt x="299" y="266"/>
                  </a:lnTo>
                  <a:lnTo>
                    <a:pt x="299" y="266"/>
                  </a:lnTo>
                  <a:lnTo>
                    <a:pt x="299" y="266"/>
                  </a:lnTo>
                  <a:lnTo>
                    <a:pt x="303" y="263"/>
                  </a:lnTo>
                  <a:lnTo>
                    <a:pt x="306" y="263"/>
                  </a:lnTo>
                  <a:lnTo>
                    <a:pt x="706" y="263"/>
                  </a:lnTo>
                  <a:lnTo>
                    <a:pt x="711" y="262"/>
                  </a:lnTo>
                  <a:lnTo>
                    <a:pt x="714" y="260"/>
                  </a:lnTo>
                  <a:lnTo>
                    <a:pt x="717" y="256"/>
                  </a:lnTo>
                  <a:lnTo>
                    <a:pt x="718" y="251"/>
                  </a:lnTo>
                  <a:lnTo>
                    <a:pt x="718" y="12"/>
                  </a:lnTo>
                  <a:lnTo>
                    <a:pt x="717" y="8"/>
                  </a:lnTo>
                  <a:lnTo>
                    <a:pt x="714" y="4"/>
                  </a:lnTo>
                  <a:lnTo>
                    <a:pt x="711" y="2"/>
                  </a:lnTo>
                  <a:lnTo>
                    <a:pt x="70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5068100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E24473FE-CF9C-4117-81F6-4F16C71255F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741"/>
          <a:stretch/>
        </p:blipFill>
        <p:spPr>
          <a:xfrm>
            <a:off x="1" y="-1"/>
            <a:ext cx="6095999" cy="6857999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165B9099-11B7-4CAD-BA12-E0A04C2868F3}"/>
              </a:ext>
            </a:extLst>
          </p:cNvPr>
          <p:cNvSpPr/>
          <p:nvPr/>
        </p:nvSpPr>
        <p:spPr>
          <a:xfrm>
            <a:off x="1" y="0"/>
            <a:ext cx="6096000" cy="6858000"/>
          </a:xfrm>
          <a:prstGeom prst="rect">
            <a:avLst/>
          </a:prstGeom>
          <a:gradFill>
            <a:gsLst>
              <a:gs pos="0">
                <a:schemeClr val="tx2">
                  <a:alpha val="50000"/>
                </a:schemeClr>
              </a:gs>
              <a:gs pos="50000">
                <a:srgbClr val="FD1D1D">
                  <a:alpha val="70000"/>
                </a:srgbClr>
              </a:gs>
              <a:gs pos="100000">
                <a:srgbClr val="FCB045">
                  <a:alpha val="50000"/>
                </a:srgbClr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25</a:t>
            </a:fld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F31CB659-EB1D-446F-9825-C0B995C19126}"/>
              </a:ext>
            </a:extLst>
          </p:cNvPr>
          <p:cNvGrpSpPr/>
          <p:nvPr/>
        </p:nvGrpSpPr>
        <p:grpSpPr>
          <a:xfrm>
            <a:off x="5820747" y="1002816"/>
            <a:ext cx="6096000" cy="550506"/>
            <a:chOff x="5820747" y="1460208"/>
            <a:chExt cx="6096000" cy="550506"/>
          </a:xfrm>
        </p:grpSpPr>
        <p:sp>
          <p:nvSpPr>
            <p:cNvPr id="7" name="Oval 6">
              <a:extLst>
                <a:ext uri="{FF2B5EF4-FFF2-40B4-BE49-F238E27FC236}">
                  <a16:creationId xmlns="" xmlns:a16="http://schemas.microsoft.com/office/drawing/2014/main" id="{5D2FB872-6911-4462-9455-EFE9B8707E99}"/>
                </a:ext>
              </a:extLst>
            </p:cNvPr>
            <p:cNvSpPr/>
            <p:nvPr/>
          </p:nvSpPr>
          <p:spPr>
            <a:xfrm>
              <a:off x="5820747" y="1460208"/>
              <a:ext cx="550506" cy="550506"/>
            </a:xfrm>
            <a:prstGeom prst="ellipse">
              <a:avLst/>
            </a:prstGeom>
            <a:ln w="317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A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="" xmlns:a16="http://schemas.microsoft.com/office/drawing/2014/main" id="{73D48154-66C0-4F42-8315-956E7497EA17}"/>
                </a:ext>
              </a:extLst>
            </p:cNvPr>
            <p:cNvSpPr txBox="1"/>
            <p:nvPr/>
          </p:nvSpPr>
          <p:spPr>
            <a:xfrm>
              <a:off x="6587342" y="1520017"/>
              <a:ext cx="5329405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Nunc vel </a:t>
              </a:r>
              <a:r>
                <a:rPr lang="en-US" sz="1400" dirty="0" err="1"/>
                <a:t>porttitor</a:t>
              </a:r>
              <a:r>
                <a:rPr lang="en-US" sz="1400" dirty="0"/>
                <a:t> dolor. 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84335820-1308-4C11-BE71-D05A8521D07C}"/>
              </a:ext>
            </a:extLst>
          </p:cNvPr>
          <p:cNvGrpSpPr/>
          <p:nvPr/>
        </p:nvGrpSpPr>
        <p:grpSpPr>
          <a:xfrm>
            <a:off x="5820747" y="2078281"/>
            <a:ext cx="6096000" cy="550506"/>
            <a:chOff x="5820747" y="2403356"/>
            <a:chExt cx="6096000" cy="550506"/>
          </a:xfrm>
        </p:grpSpPr>
        <p:sp>
          <p:nvSpPr>
            <p:cNvPr id="72" name="Oval 71">
              <a:extLst>
                <a:ext uri="{FF2B5EF4-FFF2-40B4-BE49-F238E27FC236}">
                  <a16:creationId xmlns="" xmlns:a16="http://schemas.microsoft.com/office/drawing/2014/main" id="{39F0E65A-12DF-45A1-90D9-E665E2D18216}"/>
                </a:ext>
              </a:extLst>
            </p:cNvPr>
            <p:cNvSpPr/>
            <p:nvPr/>
          </p:nvSpPr>
          <p:spPr>
            <a:xfrm>
              <a:off x="5820747" y="2403356"/>
              <a:ext cx="550506" cy="550506"/>
            </a:xfrm>
            <a:prstGeom prst="ellipse">
              <a:avLst/>
            </a:prstGeom>
            <a:solidFill>
              <a:schemeClr val="accent2"/>
            </a:solidFill>
            <a:ln w="317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B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="" xmlns:a16="http://schemas.microsoft.com/office/drawing/2014/main" id="{6A377724-604B-4572-A2D4-D3983867EBD6}"/>
                </a:ext>
              </a:extLst>
            </p:cNvPr>
            <p:cNvSpPr txBox="1"/>
            <p:nvPr/>
          </p:nvSpPr>
          <p:spPr>
            <a:xfrm>
              <a:off x="6587342" y="2463131"/>
              <a:ext cx="5329405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Nunc vel </a:t>
              </a:r>
              <a:r>
                <a:rPr lang="en-US" sz="1400" dirty="0" err="1"/>
                <a:t>porttitor</a:t>
              </a:r>
              <a:r>
                <a:rPr lang="en-US" sz="1400" dirty="0"/>
                <a:t> dolor. 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="" xmlns:a16="http://schemas.microsoft.com/office/drawing/2014/main" id="{8C162858-4343-4541-8920-3F0DD4207CF2}"/>
              </a:ext>
            </a:extLst>
          </p:cNvPr>
          <p:cNvGrpSpPr/>
          <p:nvPr/>
        </p:nvGrpSpPr>
        <p:grpSpPr>
          <a:xfrm>
            <a:off x="5820747" y="3153746"/>
            <a:ext cx="6096000" cy="550506"/>
            <a:chOff x="5820747" y="3344214"/>
            <a:chExt cx="6096000" cy="550506"/>
          </a:xfrm>
        </p:grpSpPr>
        <p:sp>
          <p:nvSpPr>
            <p:cNvPr id="73" name="Oval 72">
              <a:extLst>
                <a:ext uri="{FF2B5EF4-FFF2-40B4-BE49-F238E27FC236}">
                  <a16:creationId xmlns="" xmlns:a16="http://schemas.microsoft.com/office/drawing/2014/main" id="{70F1A423-B970-49AB-B35B-AEE01344E7F9}"/>
                </a:ext>
              </a:extLst>
            </p:cNvPr>
            <p:cNvSpPr/>
            <p:nvPr/>
          </p:nvSpPr>
          <p:spPr>
            <a:xfrm>
              <a:off x="5820747" y="3344214"/>
              <a:ext cx="550506" cy="550506"/>
            </a:xfrm>
            <a:prstGeom prst="ellipse">
              <a:avLst/>
            </a:prstGeom>
            <a:solidFill>
              <a:schemeClr val="tx2"/>
            </a:solidFill>
            <a:ln w="317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C</a:t>
              </a:r>
            </a:p>
          </p:txBody>
        </p:sp>
        <p:sp>
          <p:nvSpPr>
            <p:cNvPr id="79" name="TextBox 78">
              <a:extLst>
                <a:ext uri="{FF2B5EF4-FFF2-40B4-BE49-F238E27FC236}">
                  <a16:creationId xmlns="" xmlns:a16="http://schemas.microsoft.com/office/drawing/2014/main" id="{432D4417-3B4C-413A-A743-8940ADC18752}"/>
                </a:ext>
              </a:extLst>
            </p:cNvPr>
            <p:cNvSpPr txBox="1"/>
            <p:nvPr/>
          </p:nvSpPr>
          <p:spPr>
            <a:xfrm>
              <a:off x="6587342" y="3404023"/>
              <a:ext cx="5329405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Nunc vel </a:t>
              </a:r>
              <a:r>
                <a:rPr lang="en-US" sz="1400" dirty="0" err="1"/>
                <a:t>porttitor</a:t>
              </a:r>
              <a:r>
                <a:rPr lang="en-US" sz="1400" dirty="0"/>
                <a:t> dolor. 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3F0D4407-26D0-4A8D-9D5C-5A844F21EC5C}"/>
              </a:ext>
            </a:extLst>
          </p:cNvPr>
          <p:cNvGrpSpPr/>
          <p:nvPr/>
        </p:nvGrpSpPr>
        <p:grpSpPr>
          <a:xfrm>
            <a:off x="5820747" y="4229211"/>
            <a:ext cx="6096000" cy="550506"/>
            <a:chOff x="5820747" y="4285072"/>
            <a:chExt cx="6096000" cy="550506"/>
          </a:xfrm>
        </p:grpSpPr>
        <p:sp>
          <p:nvSpPr>
            <p:cNvPr id="74" name="Oval 73">
              <a:extLst>
                <a:ext uri="{FF2B5EF4-FFF2-40B4-BE49-F238E27FC236}">
                  <a16:creationId xmlns="" xmlns:a16="http://schemas.microsoft.com/office/drawing/2014/main" id="{9BA710B8-AB79-424D-9F15-3BD90C96FB43}"/>
                </a:ext>
              </a:extLst>
            </p:cNvPr>
            <p:cNvSpPr/>
            <p:nvPr/>
          </p:nvSpPr>
          <p:spPr>
            <a:xfrm>
              <a:off x="5820747" y="4285072"/>
              <a:ext cx="550506" cy="550506"/>
            </a:xfrm>
            <a:prstGeom prst="ellipse">
              <a:avLst/>
            </a:prstGeom>
            <a:ln w="317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D</a:t>
              </a:r>
            </a:p>
          </p:txBody>
        </p:sp>
        <p:sp>
          <p:nvSpPr>
            <p:cNvPr id="80" name="TextBox 79">
              <a:extLst>
                <a:ext uri="{FF2B5EF4-FFF2-40B4-BE49-F238E27FC236}">
                  <a16:creationId xmlns="" xmlns:a16="http://schemas.microsoft.com/office/drawing/2014/main" id="{2DC34628-7E8C-4EC6-8B43-20047D10B68E}"/>
                </a:ext>
              </a:extLst>
            </p:cNvPr>
            <p:cNvSpPr txBox="1"/>
            <p:nvPr/>
          </p:nvSpPr>
          <p:spPr>
            <a:xfrm>
              <a:off x="6587342" y="4344915"/>
              <a:ext cx="5329405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Nunc vel </a:t>
              </a:r>
              <a:r>
                <a:rPr lang="en-US" sz="1400" dirty="0" err="1"/>
                <a:t>porttitor</a:t>
              </a:r>
              <a:r>
                <a:rPr lang="en-US" sz="1400" dirty="0"/>
                <a:t> dolor. 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="" xmlns:a16="http://schemas.microsoft.com/office/drawing/2014/main" id="{C910EBA3-3584-40D5-8974-06E4DCE6FFAD}"/>
              </a:ext>
            </a:extLst>
          </p:cNvPr>
          <p:cNvGrpSpPr/>
          <p:nvPr/>
        </p:nvGrpSpPr>
        <p:grpSpPr>
          <a:xfrm>
            <a:off x="5820747" y="5304678"/>
            <a:ext cx="6096000" cy="550506"/>
            <a:chOff x="5820747" y="5228287"/>
            <a:chExt cx="6096000" cy="550506"/>
          </a:xfrm>
        </p:grpSpPr>
        <p:sp>
          <p:nvSpPr>
            <p:cNvPr id="75" name="Oval 74">
              <a:extLst>
                <a:ext uri="{FF2B5EF4-FFF2-40B4-BE49-F238E27FC236}">
                  <a16:creationId xmlns="" xmlns:a16="http://schemas.microsoft.com/office/drawing/2014/main" id="{6B0E9CCA-7C9E-47BE-A773-240C8D65E9BE}"/>
                </a:ext>
              </a:extLst>
            </p:cNvPr>
            <p:cNvSpPr/>
            <p:nvPr/>
          </p:nvSpPr>
          <p:spPr>
            <a:xfrm>
              <a:off x="5820747" y="5228287"/>
              <a:ext cx="550506" cy="550506"/>
            </a:xfrm>
            <a:prstGeom prst="ellipse">
              <a:avLst/>
            </a:prstGeom>
            <a:solidFill>
              <a:schemeClr val="accent2"/>
            </a:solidFill>
            <a:ln w="31750">
              <a:solidFill>
                <a:schemeClr val="bg1"/>
              </a:solidFill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E</a:t>
              </a:r>
            </a:p>
          </p:txBody>
        </p:sp>
        <p:sp>
          <p:nvSpPr>
            <p:cNvPr id="81" name="TextBox 80">
              <a:extLst>
                <a:ext uri="{FF2B5EF4-FFF2-40B4-BE49-F238E27FC236}">
                  <a16:creationId xmlns="" xmlns:a16="http://schemas.microsoft.com/office/drawing/2014/main" id="{86043A85-196C-4678-B3BF-58C5F1CAF418}"/>
                </a:ext>
              </a:extLst>
            </p:cNvPr>
            <p:cNvSpPr txBox="1"/>
            <p:nvPr/>
          </p:nvSpPr>
          <p:spPr>
            <a:xfrm>
              <a:off x="6587342" y="5285807"/>
              <a:ext cx="5329405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Nunc vel </a:t>
              </a:r>
              <a:r>
                <a:rPr lang="en-US" sz="1400" dirty="0" err="1"/>
                <a:t>porttitor</a:t>
              </a:r>
              <a:r>
                <a:rPr lang="en-US" sz="1400" dirty="0"/>
                <a:t> dolor. 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="" xmlns:a16="http://schemas.microsoft.com/office/drawing/2014/main" id="{600ED629-196B-48C4-AA3F-07FA73E06970}"/>
              </a:ext>
            </a:extLst>
          </p:cNvPr>
          <p:cNvGrpSpPr/>
          <p:nvPr/>
        </p:nvGrpSpPr>
        <p:grpSpPr>
          <a:xfrm>
            <a:off x="2322587" y="2703585"/>
            <a:ext cx="1450830" cy="1450830"/>
            <a:chOff x="7613650" y="1387475"/>
            <a:chExt cx="284163" cy="284163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83" name="Freeform 4359">
              <a:extLst>
                <a:ext uri="{FF2B5EF4-FFF2-40B4-BE49-F238E27FC236}">
                  <a16:creationId xmlns="" xmlns:a16="http://schemas.microsoft.com/office/drawing/2014/main" id="{3BE43BF1-A656-4A79-8DC8-85BE9322BC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650" y="1471613"/>
              <a:ext cx="200025" cy="200025"/>
            </a:xfrm>
            <a:custGeom>
              <a:avLst/>
              <a:gdLst>
                <a:gd name="T0" fmla="*/ 276 w 629"/>
                <a:gd name="T1" fmla="*/ 436 h 629"/>
                <a:gd name="T2" fmla="*/ 233 w 629"/>
                <a:gd name="T3" fmla="*/ 411 h 629"/>
                <a:gd name="T4" fmla="*/ 202 w 629"/>
                <a:gd name="T5" fmla="*/ 374 h 629"/>
                <a:gd name="T6" fmla="*/ 187 w 629"/>
                <a:gd name="T7" fmla="*/ 325 h 629"/>
                <a:gd name="T8" fmla="*/ 192 w 629"/>
                <a:gd name="T9" fmla="*/ 274 h 629"/>
                <a:gd name="T10" fmla="*/ 216 w 629"/>
                <a:gd name="T11" fmla="*/ 231 h 629"/>
                <a:gd name="T12" fmla="*/ 253 w 629"/>
                <a:gd name="T13" fmla="*/ 199 h 629"/>
                <a:gd name="T14" fmla="*/ 301 w 629"/>
                <a:gd name="T15" fmla="*/ 184 h 629"/>
                <a:gd name="T16" fmla="*/ 352 w 629"/>
                <a:gd name="T17" fmla="*/ 190 h 629"/>
                <a:gd name="T18" fmla="*/ 395 w 629"/>
                <a:gd name="T19" fmla="*/ 213 h 629"/>
                <a:gd name="T20" fmla="*/ 426 w 629"/>
                <a:gd name="T21" fmla="*/ 252 h 629"/>
                <a:gd name="T22" fmla="*/ 441 w 629"/>
                <a:gd name="T23" fmla="*/ 300 h 629"/>
                <a:gd name="T24" fmla="*/ 436 w 629"/>
                <a:gd name="T25" fmla="*/ 350 h 629"/>
                <a:gd name="T26" fmla="*/ 413 w 629"/>
                <a:gd name="T27" fmla="*/ 394 h 629"/>
                <a:gd name="T28" fmla="*/ 375 w 629"/>
                <a:gd name="T29" fmla="*/ 425 h 629"/>
                <a:gd name="T30" fmla="*/ 327 w 629"/>
                <a:gd name="T31" fmla="*/ 440 h 629"/>
                <a:gd name="T32" fmla="*/ 572 w 629"/>
                <a:gd name="T33" fmla="*/ 346 h 629"/>
                <a:gd name="T34" fmla="*/ 574 w 629"/>
                <a:gd name="T35" fmla="*/ 302 h 629"/>
                <a:gd name="T36" fmla="*/ 620 w 629"/>
                <a:gd name="T37" fmla="*/ 241 h 629"/>
                <a:gd name="T38" fmla="*/ 628 w 629"/>
                <a:gd name="T39" fmla="*/ 231 h 629"/>
                <a:gd name="T40" fmla="*/ 625 w 629"/>
                <a:gd name="T41" fmla="*/ 219 h 629"/>
                <a:gd name="T42" fmla="*/ 544 w 629"/>
                <a:gd name="T43" fmla="*/ 84 h 629"/>
                <a:gd name="T44" fmla="*/ 532 w 629"/>
                <a:gd name="T45" fmla="*/ 83 h 629"/>
                <a:gd name="T46" fmla="*/ 447 w 629"/>
                <a:gd name="T47" fmla="*/ 88 h 629"/>
                <a:gd name="T48" fmla="*/ 407 w 629"/>
                <a:gd name="T49" fmla="*/ 69 h 629"/>
                <a:gd name="T50" fmla="*/ 404 w 629"/>
                <a:gd name="T51" fmla="*/ 7 h 629"/>
                <a:gd name="T52" fmla="*/ 395 w 629"/>
                <a:gd name="T53" fmla="*/ 0 h 629"/>
                <a:gd name="T54" fmla="*/ 235 w 629"/>
                <a:gd name="T55" fmla="*/ 1 h 629"/>
                <a:gd name="T56" fmla="*/ 227 w 629"/>
                <a:gd name="T57" fmla="*/ 10 h 629"/>
                <a:gd name="T58" fmla="*/ 216 w 629"/>
                <a:gd name="T59" fmla="*/ 72 h 629"/>
                <a:gd name="T60" fmla="*/ 177 w 629"/>
                <a:gd name="T61" fmla="*/ 91 h 629"/>
                <a:gd name="T62" fmla="*/ 98 w 629"/>
                <a:gd name="T63" fmla="*/ 84 h 629"/>
                <a:gd name="T64" fmla="*/ 87 w 629"/>
                <a:gd name="T65" fmla="*/ 83 h 629"/>
                <a:gd name="T66" fmla="*/ 78 w 629"/>
                <a:gd name="T67" fmla="*/ 90 h 629"/>
                <a:gd name="T68" fmla="*/ 1 w 629"/>
                <a:gd name="T69" fmla="*/ 228 h 629"/>
                <a:gd name="T70" fmla="*/ 57 w 629"/>
                <a:gd name="T71" fmla="*/ 269 h 629"/>
                <a:gd name="T72" fmla="*/ 54 w 629"/>
                <a:gd name="T73" fmla="*/ 313 h 629"/>
                <a:gd name="T74" fmla="*/ 57 w 629"/>
                <a:gd name="T75" fmla="*/ 355 h 629"/>
                <a:gd name="T76" fmla="*/ 2 w 629"/>
                <a:gd name="T77" fmla="*/ 391 h 629"/>
                <a:gd name="T78" fmla="*/ 1 w 629"/>
                <a:gd name="T79" fmla="*/ 402 h 629"/>
                <a:gd name="T80" fmla="*/ 86 w 629"/>
                <a:gd name="T81" fmla="*/ 543 h 629"/>
                <a:gd name="T82" fmla="*/ 98 w 629"/>
                <a:gd name="T83" fmla="*/ 542 h 629"/>
                <a:gd name="T84" fmla="*/ 177 w 629"/>
                <a:gd name="T85" fmla="*/ 533 h 629"/>
                <a:gd name="T86" fmla="*/ 216 w 629"/>
                <a:gd name="T87" fmla="*/ 552 h 629"/>
                <a:gd name="T88" fmla="*/ 227 w 629"/>
                <a:gd name="T89" fmla="*/ 620 h 629"/>
                <a:gd name="T90" fmla="*/ 235 w 629"/>
                <a:gd name="T91" fmla="*/ 628 h 629"/>
                <a:gd name="T92" fmla="*/ 395 w 629"/>
                <a:gd name="T93" fmla="*/ 629 h 629"/>
                <a:gd name="T94" fmla="*/ 404 w 629"/>
                <a:gd name="T95" fmla="*/ 623 h 629"/>
                <a:gd name="T96" fmla="*/ 407 w 629"/>
                <a:gd name="T97" fmla="*/ 556 h 629"/>
                <a:gd name="T98" fmla="*/ 447 w 629"/>
                <a:gd name="T99" fmla="*/ 538 h 629"/>
                <a:gd name="T100" fmla="*/ 533 w 629"/>
                <a:gd name="T101" fmla="*/ 543 h 629"/>
                <a:gd name="T102" fmla="*/ 545 w 629"/>
                <a:gd name="T103" fmla="*/ 543 h 629"/>
                <a:gd name="T104" fmla="*/ 627 w 629"/>
                <a:gd name="T105" fmla="*/ 405 h 629"/>
                <a:gd name="T106" fmla="*/ 628 w 629"/>
                <a:gd name="T107" fmla="*/ 394 h 629"/>
                <a:gd name="T108" fmla="*/ 621 w 629"/>
                <a:gd name="T109" fmla="*/ 385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29" h="629">
                  <a:moveTo>
                    <a:pt x="314" y="441"/>
                  </a:moveTo>
                  <a:lnTo>
                    <a:pt x="301" y="440"/>
                  </a:lnTo>
                  <a:lnTo>
                    <a:pt x="288" y="439"/>
                  </a:lnTo>
                  <a:lnTo>
                    <a:pt x="276" y="436"/>
                  </a:lnTo>
                  <a:lnTo>
                    <a:pt x="264" y="430"/>
                  </a:lnTo>
                  <a:lnTo>
                    <a:pt x="253" y="425"/>
                  </a:lnTo>
                  <a:lnTo>
                    <a:pt x="242" y="418"/>
                  </a:lnTo>
                  <a:lnTo>
                    <a:pt x="233" y="411"/>
                  </a:lnTo>
                  <a:lnTo>
                    <a:pt x="223" y="404"/>
                  </a:lnTo>
                  <a:lnTo>
                    <a:pt x="216" y="394"/>
                  </a:lnTo>
                  <a:lnTo>
                    <a:pt x="208" y="384"/>
                  </a:lnTo>
                  <a:lnTo>
                    <a:pt x="202" y="374"/>
                  </a:lnTo>
                  <a:lnTo>
                    <a:pt x="196" y="362"/>
                  </a:lnTo>
                  <a:lnTo>
                    <a:pt x="192" y="350"/>
                  </a:lnTo>
                  <a:lnTo>
                    <a:pt x="189" y="338"/>
                  </a:lnTo>
                  <a:lnTo>
                    <a:pt x="187" y="325"/>
                  </a:lnTo>
                  <a:lnTo>
                    <a:pt x="186" y="313"/>
                  </a:lnTo>
                  <a:lnTo>
                    <a:pt x="187" y="300"/>
                  </a:lnTo>
                  <a:lnTo>
                    <a:pt x="189" y="287"/>
                  </a:lnTo>
                  <a:lnTo>
                    <a:pt x="192" y="274"/>
                  </a:lnTo>
                  <a:lnTo>
                    <a:pt x="196" y="262"/>
                  </a:lnTo>
                  <a:lnTo>
                    <a:pt x="202" y="252"/>
                  </a:lnTo>
                  <a:lnTo>
                    <a:pt x="208" y="241"/>
                  </a:lnTo>
                  <a:lnTo>
                    <a:pt x="216" y="231"/>
                  </a:lnTo>
                  <a:lnTo>
                    <a:pt x="223" y="222"/>
                  </a:lnTo>
                  <a:lnTo>
                    <a:pt x="233" y="213"/>
                  </a:lnTo>
                  <a:lnTo>
                    <a:pt x="242" y="206"/>
                  </a:lnTo>
                  <a:lnTo>
                    <a:pt x="253" y="199"/>
                  </a:lnTo>
                  <a:lnTo>
                    <a:pt x="264" y="194"/>
                  </a:lnTo>
                  <a:lnTo>
                    <a:pt x="276" y="190"/>
                  </a:lnTo>
                  <a:lnTo>
                    <a:pt x="288" y="186"/>
                  </a:lnTo>
                  <a:lnTo>
                    <a:pt x="301" y="184"/>
                  </a:lnTo>
                  <a:lnTo>
                    <a:pt x="314" y="184"/>
                  </a:lnTo>
                  <a:lnTo>
                    <a:pt x="327" y="184"/>
                  </a:lnTo>
                  <a:lnTo>
                    <a:pt x="340" y="186"/>
                  </a:lnTo>
                  <a:lnTo>
                    <a:pt x="352" y="190"/>
                  </a:lnTo>
                  <a:lnTo>
                    <a:pt x="363" y="194"/>
                  </a:lnTo>
                  <a:lnTo>
                    <a:pt x="375" y="199"/>
                  </a:lnTo>
                  <a:lnTo>
                    <a:pt x="386" y="206"/>
                  </a:lnTo>
                  <a:lnTo>
                    <a:pt x="395" y="213"/>
                  </a:lnTo>
                  <a:lnTo>
                    <a:pt x="404" y="222"/>
                  </a:lnTo>
                  <a:lnTo>
                    <a:pt x="413" y="231"/>
                  </a:lnTo>
                  <a:lnTo>
                    <a:pt x="420" y="241"/>
                  </a:lnTo>
                  <a:lnTo>
                    <a:pt x="426" y="252"/>
                  </a:lnTo>
                  <a:lnTo>
                    <a:pt x="432" y="262"/>
                  </a:lnTo>
                  <a:lnTo>
                    <a:pt x="436" y="274"/>
                  </a:lnTo>
                  <a:lnTo>
                    <a:pt x="439" y="287"/>
                  </a:lnTo>
                  <a:lnTo>
                    <a:pt x="441" y="300"/>
                  </a:lnTo>
                  <a:lnTo>
                    <a:pt x="443" y="313"/>
                  </a:lnTo>
                  <a:lnTo>
                    <a:pt x="441" y="325"/>
                  </a:lnTo>
                  <a:lnTo>
                    <a:pt x="439" y="338"/>
                  </a:lnTo>
                  <a:lnTo>
                    <a:pt x="436" y="350"/>
                  </a:lnTo>
                  <a:lnTo>
                    <a:pt x="432" y="362"/>
                  </a:lnTo>
                  <a:lnTo>
                    <a:pt x="426" y="374"/>
                  </a:lnTo>
                  <a:lnTo>
                    <a:pt x="420" y="384"/>
                  </a:lnTo>
                  <a:lnTo>
                    <a:pt x="413" y="394"/>
                  </a:lnTo>
                  <a:lnTo>
                    <a:pt x="404" y="404"/>
                  </a:lnTo>
                  <a:lnTo>
                    <a:pt x="395" y="411"/>
                  </a:lnTo>
                  <a:lnTo>
                    <a:pt x="386" y="418"/>
                  </a:lnTo>
                  <a:lnTo>
                    <a:pt x="375" y="425"/>
                  </a:lnTo>
                  <a:lnTo>
                    <a:pt x="363" y="430"/>
                  </a:lnTo>
                  <a:lnTo>
                    <a:pt x="352" y="436"/>
                  </a:lnTo>
                  <a:lnTo>
                    <a:pt x="340" y="439"/>
                  </a:lnTo>
                  <a:lnTo>
                    <a:pt x="327" y="440"/>
                  </a:lnTo>
                  <a:lnTo>
                    <a:pt x="314" y="441"/>
                  </a:lnTo>
                  <a:close/>
                  <a:moveTo>
                    <a:pt x="621" y="385"/>
                  </a:moveTo>
                  <a:lnTo>
                    <a:pt x="571" y="355"/>
                  </a:lnTo>
                  <a:lnTo>
                    <a:pt x="572" y="346"/>
                  </a:lnTo>
                  <a:lnTo>
                    <a:pt x="573" y="335"/>
                  </a:lnTo>
                  <a:lnTo>
                    <a:pt x="574" y="323"/>
                  </a:lnTo>
                  <a:lnTo>
                    <a:pt x="574" y="313"/>
                  </a:lnTo>
                  <a:lnTo>
                    <a:pt x="574" y="302"/>
                  </a:lnTo>
                  <a:lnTo>
                    <a:pt x="573" y="291"/>
                  </a:lnTo>
                  <a:lnTo>
                    <a:pt x="572" y="280"/>
                  </a:lnTo>
                  <a:lnTo>
                    <a:pt x="570" y="269"/>
                  </a:lnTo>
                  <a:lnTo>
                    <a:pt x="620" y="241"/>
                  </a:lnTo>
                  <a:lnTo>
                    <a:pt x="623" y="239"/>
                  </a:lnTo>
                  <a:lnTo>
                    <a:pt x="624" y="237"/>
                  </a:lnTo>
                  <a:lnTo>
                    <a:pt x="627" y="234"/>
                  </a:lnTo>
                  <a:lnTo>
                    <a:pt x="628" y="231"/>
                  </a:lnTo>
                  <a:lnTo>
                    <a:pt x="628" y="228"/>
                  </a:lnTo>
                  <a:lnTo>
                    <a:pt x="628" y="226"/>
                  </a:lnTo>
                  <a:lnTo>
                    <a:pt x="628" y="223"/>
                  </a:lnTo>
                  <a:lnTo>
                    <a:pt x="625" y="219"/>
                  </a:lnTo>
                  <a:lnTo>
                    <a:pt x="551" y="90"/>
                  </a:lnTo>
                  <a:lnTo>
                    <a:pt x="548" y="87"/>
                  </a:lnTo>
                  <a:lnTo>
                    <a:pt x="546" y="85"/>
                  </a:lnTo>
                  <a:lnTo>
                    <a:pt x="544" y="84"/>
                  </a:lnTo>
                  <a:lnTo>
                    <a:pt x="541" y="83"/>
                  </a:lnTo>
                  <a:lnTo>
                    <a:pt x="539" y="81"/>
                  </a:lnTo>
                  <a:lnTo>
                    <a:pt x="536" y="81"/>
                  </a:lnTo>
                  <a:lnTo>
                    <a:pt x="532" y="83"/>
                  </a:lnTo>
                  <a:lnTo>
                    <a:pt x="530" y="84"/>
                  </a:lnTo>
                  <a:lnTo>
                    <a:pt x="481" y="113"/>
                  </a:lnTo>
                  <a:lnTo>
                    <a:pt x="465" y="99"/>
                  </a:lnTo>
                  <a:lnTo>
                    <a:pt x="447" y="88"/>
                  </a:lnTo>
                  <a:lnTo>
                    <a:pt x="438" y="83"/>
                  </a:lnTo>
                  <a:lnTo>
                    <a:pt x="429" y="77"/>
                  </a:lnTo>
                  <a:lnTo>
                    <a:pt x="418" y="73"/>
                  </a:lnTo>
                  <a:lnTo>
                    <a:pt x="407" y="69"/>
                  </a:lnTo>
                  <a:lnTo>
                    <a:pt x="407" y="15"/>
                  </a:lnTo>
                  <a:lnTo>
                    <a:pt x="407" y="12"/>
                  </a:lnTo>
                  <a:lnTo>
                    <a:pt x="406" y="10"/>
                  </a:lnTo>
                  <a:lnTo>
                    <a:pt x="404" y="7"/>
                  </a:lnTo>
                  <a:lnTo>
                    <a:pt x="403" y="4"/>
                  </a:lnTo>
                  <a:lnTo>
                    <a:pt x="401" y="2"/>
                  </a:lnTo>
                  <a:lnTo>
                    <a:pt x="398" y="1"/>
                  </a:lnTo>
                  <a:lnTo>
                    <a:pt x="395" y="0"/>
                  </a:lnTo>
                  <a:lnTo>
                    <a:pt x="392" y="0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3" y="2"/>
                  </a:lnTo>
                  <a:lnTo>
                    <a:pt x="231" y="4"/>
                  </a:lnTo>
                  <a:lnTo>
                    <a:pt x="229" y="7"/>
                  </a:lnTo>
                  <a:lnTo>
                    <a:pt x="227" y="10"/>
                  </a:lnTo>
                  <a:lnTo>
                    <a:pt x="226" y="12"/>
                  </a:lnTo>
                  <a:lnTo>
                    <a:pt x="226" y="15"/>
                  </a:lnTo>
                  <a:lnTo>
                    <a:pt x="226" y="69"/>
                  </a:lnTo>
                  <a:lnTo>
                    <a:pt x="216" y="72"/>
                  </a:lnTo>
                  <a:lnTo>
                    <a:pt x="206" y="76"/>
                  </a:lnTo>
                  <a:lnTo>
                    <a:pt x="196" y="80"/>
                  </a:lnTo>
                  <a:lnTo>
                    <a:pt x="187" y="86"/>
                  </a:lnTo>
                  <a:lnTo>
                    <a:pt x="177" y="91"/>
                  </a:lnTo>
                  <a:lnTo>
                    <a:pt x="168" y="98"/>
                  </a:lnTo>
                  <a:lnTo>
                    <a:pt x="159" y="105"/>
                  </a:lnTo>
                  <a:lnTo>
                    <a:pt x="149" y="113"/>
                  </a:lnTo>
                  <a:lnTo>
                    <a:pt x="98" y="84"/>
                  </a:lnTo>
                  <a:lnTo>
                    <a:pt x="96" y="83"/>
                  </a:lnTo>
                  <a:lnTo>
                    <a:pt x="93" y="81"/>
                  </a:lnTo>
                  <a:lnTo>
                    <a:pt x="90" y="81"/>
                  </a:lnTo>
                  <a:lnTo>
                    <a:pt x="87" y="83"/>
                  </a:lnTo>
                  <a:lnTo>
                    <a:pt x="84" y="84"/>
                  </a:lnTo>
                  <a:lnTo>
                    <a:pt x="82" y="85"/>
                  </a:lnTo>
                  <a:lnTo>
                    <a:pt x="80" y="87"/>
                  </a:lnTo>
                  <a:lnTo>
                    <a:pt x="78" y="90"/>
                  </a:lnTo>
                  <a:lnTo>
                    <a:pt x="3" y="219"/>
                  </a:lnTo>
                  <a:lnTo>
                    <a:pt x="1" y="222"/>
                  </a:lnTo>
                  <a:lnTo>
                    <a:pt x="1" y="225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4" y="236"/>
                  </a:lnTo>
                  <a:lnTo>
                    <a:pt x="8" y="241"/>
                  </a:lnTo>
                  <a:lnTo>
                    <a:pt x="57" y="269"/>
                  </a:lnTo>
                  <a:lnTo>
                    <a:pt x="56" y="280"/>
                  </a:lnTo>
                  <a:lnTo>
                    <a:pt x="55" y="291"/>
                  </a:lnTo>
                  <a:lnTo>
                    <a:pt x="54" y="302"/>
                  </a:lnTo>
                  <a:lnTo>
                    <a:pt x="54" y="313"/>
                  </a:lnTo>
                  <a:lnTo>
                    <a:pt x="54" y="323"/>
                  </a:lnTo>
                  <a:lnTo>
                    <a:pt x="55" y="335"/>
                  </a:lnTo>
                  <a:lnTo>
                    <a:pt x="56" y="346"/>
                  </a:lnTo>
                  <a:lnTo>
                    <a:pt x="57" y="355"/>
                  </a:lnTo>
                  <a:lnTo>
                    <a:pt x="7" y="385"/>
                  </a:lnTo>
                  <a:lnTo>
                    <a:pt x="5" y="387"/>
                  </a:lnTo>
                  <a:lnTo>
                    <a:pt x="3" y="389"/>
                  </a:lnTo>
                  <a:lnTo>
                    <a:pt x="2" y="391"/>
                  </a:lnTo>
                  <a:lnTo>
                    <a:pt x="1" y="394"/>
                  </a:lnTo>
                  <a:lnTo>
                    <a:pt x="0" y="396"/>
                  </a:lnTo>
                  <a:lnTo>
                    <a:pt x="1" y="399"/>
                  </a:lnTo>
                  <a:lnTo>
                    <a:pt x="1" y="402"/>
                  </a:lnTo>
                  <a:lnTo>
                    <a:pt x="2" y="405"/>
                  </a:lnTo>
                  <a:lnTo>
                    <a:pt x="78" y="536"/>
                  </a:lnTo>
                  <a:lnTo>
                    <a:pt x="81" y="540"/>
                  </a:lnTo>
                  <a:lnTo>
                    <a:pt x="86" y="543"/>
                  </a:lnTo>
                  <a:lnTo>
                    <a:pt x="89" y="544"/>
                  </a:lnTo>
                  <a:lnTo>
                    <a:pt x="93" y="544"/>
                  </a:lnTo>
                  <a:lnTo>
                    <a:pt x="95" y="543"/>
                  </a:lnTo>
                  <a:lnTo>
                    <a:pt x="98" y="542"/>
                  </a:lnTo>
                  <a:lnTo>
                    <a:pt x="149" y="513"/>
                  </a:lnTo>
                  <a:lnTo>
                    <a:pt x="159" y="520"/>
                  </a:lnTo>
                  <a:lnTo>
                    <a:pt x="168" y="527"/>
                  </a:lnTo>
                  <a:lnTo>
                    <a:pt x="177" y="533"/>
                  </a:lnTo>
                  <a:lnTo>
                    <a:pt x="187" y="539"/>
                  </a:lnTo>
                  <a:lnTo>
                    <a:pt x="196" y="544"/>
                  </a:lnTo>
                  <a:lnTo>
                    <a:pt x="206" y="549"/>
                  </a:lnTo>
                  <a:lnTo>
                    <a:pt x="216" y="552"/>
                  </a:lnTo>
                  <a:lnTo>
                    <a:pt x="226" y="556"/>
                  </a:lnTo>
                  <a:lnTo>
                    <a:pt x="226" y="614"/>
                  </a:lnTo>
                  <a:lnTo>
                    <a:pt x="226" y="617"/>
                  </a:lnTo>
                  <a:lnTo>
                    <a:pt x="227" y="620"/>
                  </a:lnTo>
                  <a:lnTo>
                    <a:pt x="229" y="623"/>
                  </a:lnTo>
                  <a:lnTo>
                    <a:pt x="231" y="625"/>
                  </a:lnTo>
                  <a:lnTo>
                    <a:pt x="233" y="627"/>
                  </a:lnTo>
                  <a:lnTo>
                    <a:pt x="235" y="628"/>
                  </a:lnTo>
                  <a:lnTo>
                    <a:pt x="238" y="629"/>
                  </a:lnTo>
                  <a:lnTo>
                    <a:pt x="241" y="629"/>
                  </a:lnTo>
                  <a:lnTo>
                    <a:pt x="392" y="629"/>
                  </a:lnTo>
                  <a:lnTo>
                    <a:pt x="395" y="629"/>
                  </a:lnTo>
                  <a:lnTo>
                    <a:pt x="398" y="628"/>
                  </a:lnTo>
                  <a:lnTo>
                    <a:pt x="401" y="627"/>
                  </a:lnTo>
                  <a:lnTo>
                    <a:pt x="403" y="625"/>
                  </a:lnTo>
                  <a:lnTo>
                    <a:pt x="404" y="623"/>
                  </a:lnTo>
                  <a:lnTo>
                    <a:pt x="406" y="620"/>
                  </a:lnTo>
                  <a:lnTo>
                    <a:pt x="407" y="617"/>
                  </a:lnTo>
                  <a:lnTo>
                    <a:pt x="407" y="614"/>
                  </a:lnTo>
                  <a:lnTo>
                    <a:pt x="407" y="556"/>
                  </a:lnTo>
                  <a:lnTo>
                    <a:pt x="418" y="552"/>
                  </a:lnTo>
                  <a:lnTo>
                    <a:pt x="429" y="548"/>
                  </a:lnTo>
                  <a:lnTo>
                    <a:pt x="438" y="544"/>
                  </a:lnTo>
                  <a:lnTo>
                    <a:pt x="447" y="538"/>
                  </a:lnTo>
                  <a:lnTo>
                    <a:pt x="465" y="527"/>
                  </a:lnTo>
                  <a:lnTo>
                    <a:pt x="481" y="513"/>
                  </a:lnTo>
                  <a:lnTo>
                    <a:pt x="530" y="542"/>
                  </a:lnTo>
                  <a:lnTo>
                    <a:pt x="533" y="543"/>
                  </a:lnTo>
                  <a:lnTo>
                    <a:pt x="537" y="544"/>
                  </a:lnTo>
                  <a:lnTo>
                    <a:pt x="539" y="544"/>
                  </a:lnTo>
                  <a:lnTo>
                    <a:pt x="542" y="543"/>
                  </a:lnTo>
                  <a:lnTo>
                    <a:pt x="545" y="543"/>
                  </a:lnTo>
                  <a:lnTo>
                    <a:pt x="547" y="540"/>
                  </a:lnTo>
                  <a:lnTo>
                    <a:pt x="550" y="539"/>
                  </a:lnTo>
                  <a:lnTo>
                    <a:pt x="552" y="536"/>
                  </a:lnTo>
                  <a:lnTo>
                    <a:pt x="627" y="405"/>
                  </a:lnTo>
                  <a:lnTo>
                    <a:pt x="628" y="402"/>
                  </a:lnTo>
                  <a:lnTo>
                    <a:pt x="628" y="399"/>
                  </a:lnTo>
                  <a:lnTo>
                    <a:pt x="629" y="396"/>
                  </a:lnTo>
                  <a:lnTo>
                    <a:pt x="628" y="394"/>
                  </a:lnTo>
                  <a:lnTo>
                    <a:pt x="627" y="391"/>
                  </a:lnTo>
                  <a:lnTo>
                    <a:pt x="625" y="389"/>
                  </a:lnTo>
                  <a:lnTo>
                    <a:pt x="623" y="387"/>
                  </a:lnTo>
                  <a:lnTo>
                    <a:pt x="621" y="3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4360">
              <a:extLst>
                <a:ext uri="{FF2B5EF4-FFF2-40B4-BE49-F238E27FC236}">
                  <a16:creationId xmlns="" xmlns:a16="http://schemas.microsoft.com/office/drawing/2014/main" id="{C301B703-149C-40AE-A926-B399F01B40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1925" y="1387475"/>
              <a:ext cx="115888" cy="117475"/>
            </a:xfrm>
            <a:custGeom>
              <a:avLst/>
              <a:gdLst>
                <a:gd name="T0" fmla="*/ 160 w 362"/>
                <a:gd name="T1" fmla="*/ 252 h 369"/>
                <a:gd name="T2" fmla="*/ 135 w 362"/>
                <a:gd name="T3" fmla="*/ 238 h 369"/>
                <a:gd name="T4" fmla="*/ 118 w 362"/>
                <a:gd name="T5" fmla="*/ 218 h 369"/>
                <a:gd name="T6" fmla="*/ 109 w 362"/>
                <a:gd name="T7" fmla="*/ 190 h 369"/>
                <a:gd name="T8" fmla="*/ 113 w 362"/>
                <a:gd name="T9" fmla="*/ 162 h 369"/>
                <a:gd name="T10" fmla="*/ 125 w 362"/>
                <a:gd name="T11" fmla="*/ 138 h 369"/>
                <a:gd name="T12" fmla="*/ 147 w 362"/>
                <a:gd name="T13" fmla="*/ 121 h 369"/>
                <a:gd name="T14" fmla="*/ 174 w 362"/>
                <a:gd name="T15" fmla="*/ 112 h 369"/>
                <a:gd name="T16" fmla="*/ 202 w 362"/>
                <a:gd name="T17" fmla="*/ 114 h 369"/>
                <a:gd name="T18" fmla="*/ 226 w 362"/>
                <a:gd name="T19" fmla="*/ 128 h 369"/>
                <a:gd name="T20" fmla="*/ 244 w 362"/>
                <a:gd name="T21" fmla="*/ 149 h 369"/>
                <a:gd name="T22" fmla="*/ 252 w 362"/>
                <a:gd name="T23" fmla="*/ 176 h 369"/>
                <a:gd name="T24" fmla="*/ 250 w 362"/>
                <a:gd name="T25" fmla="*/ 205 h 369"/>
                <a:gd name="T26" fmla="*/ 236 w 362"/>
                <a:gd name="T27" fmla="*/ 229 h 369"/>
                <a:gd name="T28" fmla="*/ 215 w 362"/>
                <a:gd name="T29" fmla="*/ 247 h 369"/>
                <a:gd name="T30" fmla="*/ 189 w 362"/>
                <a:gd name="T31" fmla="*/ 254 h 369"/>
                <a:gd name="T32" fmla="*/ 328 w 362"/>
                <a:gd name="T33" fmla="*/ 195 h 369"/>
                <a:gd name="T34" fmla="*/ 354 w 362"/>
                <a:gd name="T35" fmla="*/ 144 h 369"/>
                <a:gd name="T36" fmla="*/ 361 w 362"/>
                <a:gd name="T37" fmla="*/ 136 h 369"/>
                <a:gd name="T38" fmla="*/ 360 w 362"/>
                <a:gd name="T39" fmla="*/ 124 h 369"/>
                <a:gd name="T40" fmla="*/ 316 w 362"/>
                <a:gd name="T41" fmla="*/ 53 h 369"/>
                <a:gd name="T42" fmla="*/ 304 w 362"/>
                <a:gd name="T43" fmla="*/ 52 h 369"/>
                <a:gd name="T44" fmla="*/ 256 w 362"/>
                <a:gd name="T45" fmla="*/ 56 h 369"/>
                <a:gd name="T46" fmla="*/ 236 w 362"/>
                <a:gd name="T47" fmla="*/ 10 h 369"/>
                <a:gd name="T48" fmla="*/ 229 w 362"/>
                <a:gd name="T49" fmla="*/ 2 h 369"/>
                <a:gd name="T50" fmla="*/ 146 w 362"/>
                <a:gd name="T51" fmla="*/ 0 h 369"/>
                <a:gd name="T52" fmla="*/ 135 w 362"/>
                <a:gd name="T53" fmla="*/ 3 h 369"/>
                <a:gd name="T54" fmla="*/ 131 w 362"/>
                <a:gd name="T55" fmla="*/ 14 h 369"/>
                <a:gd name="T56" fmla="*/ 99 w 362"/>
                <a:gd name="T57" fmla="*/ 63 h 369"/>
                <a:gd name="T58" fmla="*/ 55 w 362"/>
                <a:gd name="T59" fmla="*/ 51 h 369"/>
                <a:gd name="T60" fmla="*/ 44 w 362"/>
                <a:gd name="T61" fmla="*/ 54 h 369"/>
                <a:gd name="T62" fmla="*/ 1 w 362"/>
                <a:gd name="T63" fmla="*/ 126 h 369"/>
                <a:gd name="T64" fmla="*/ 2 w 362"/>
                <a:gd name="T65" fmla="*/ 139 h 369"/>
                <a:gd name="T66" fmla="*/ 36 w 362"/>
                <a:gd name="T67" fmla="*/ 160 h 369"/>
                <a:gd name="T68" fmla="*/ 36 w 362"/>
                <a:gd name="T69" fmla="*/ 207 h 369"/>
                <a:gd name="T70" fmla="*/ 1 w 362"/>
                <a:gd name="T71" fmla="*/ 230 h 369"/>
                <a:gd name="T72" fmla="*/ 1 w 362"/>
                <a:gd name="T73" fmla="*/ 240 h 369"/>
                <a:gd name="T74" fmla="*/ 44 w 362"/>
                <a:gd name="T75" fmla="*/ 313 h 369"/>
                <a:gd name="T76" fmla="*/ 60 w 362"/>
                <a:gd name="T77" fmla="*/ 314 h 369"/>
                <a:gd name="T78" fmla="*/ 120 w 362"/>
                <a:gd name="T79" fmla="*/ 316 h 369"/>
                <a:gd name="T80" fmla="*/ 132 w 362"/>
                <a:gd name="T81" fmla="*/ 359 h 369"/>
                <a:gd name="T82" fmla="*/ 140 w 362"/>
                <a:gd name="T83" fmla="*/ 368 h 369"/>
                <a:gd name="T84" fmla="*/ 225 w 362"/>
                <a:gd name="T85" fmla="*/ 368 h 369"/>
                <a:gd name="T86" fmla="*/ 233 w 362"/>
                <a:gd name="T87" fmla="*/ 361 h 369"/>
                <a:gd name="T88" fmla="*/ 237 w 362"/>
                <a:gd name="T89" fmla="*/ 321 h 369"/>
                <a:gd name="T90" fmla="*/ 274 w 362"/>
                <a:gd name="T91" fmla="*/ 298 h 369"/>
                <a:gd name="T92" fmla="*/ 310 w 362"/>
                <a:gd name="T93" fmla="*/ 316 h 369"/>
                <a:gd name="T94" fmla="*/ 360 w 362"/>
                <a:gd name="T95" fmla="*/ 243 h 369"/>
                <a:gd name="T96" fmla="*/ 362 w 362"/>
                <a:gd name="T97" fmla="*/ 232 h 369"/>
                <a:gd name="T98" fmla="*/ 354 w 362"/>
                <a:gd name="T99" fmla="*/ 22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69">
                  <a:moveTo>
                    <a:pt x="181" y="255"/>
                  </a:moveTo>
                  <a:lnTo>
                    <a:pt x="174" y="254"/>
                  </a:lnTo>
                  <a:lnTo>
                    <a:pt x="166" y="253"/>
                  </a:lnTo>
                  <a:lnTo>
                    <a:pt x="160" y="252"/>
                  </a:lnTo>
                  <a:lnTo>
                    <a:pt x="153" y="249"/>
                  </a:lnTo>
                  <a:lnTo>
                    <a:pt x="147" y="247"/>
                  </a:lnTo>
                  <a:lnTo>
                    <a:pt x="141" y="243"/>
                  </a:lnTo>
                  <a:lnTo>
                    <a:pt x="135" y="238"/>
                  </a:lnTo>
                  <a:lnTo>
                    <a:pt x="131" y="234"/>
                  </a:lnTo>
                  <a:lnTo>
                    <a:pt x="125" y="229"/>
                  </a:lnTo>
                  <a:lnTo>
                    <a:pt x="122" y="223"/>
                  </a:lnTo>
                  <a:lnTo>
                    <a:pt x="118" y="218"/>
                  </a:lnTo>
                  <a:lnTo>
                    <a:pt x="115" y="212"/>
                  </a:lnTo>
                  <a:lnTo>
                    <a:pt x="113" y="205"/>
                  </a:lnTo>
                  <a:lnTo>
                    <a:pt x="110" y="198"/>
                  </a:lnTo>
                  <a:lnTo>
                    <a:pt x="109" y="190"/>
                  </a:lnTo>
                  <a:lnTo>
                    <a:pt x="109" y="183"/>
                  </a:lnTo>
                  <a:lnTo>
                    <a:pt x="109" y="176"/>
                  </a:lnTo>
                  <a:lnTo>
                    <a:pt x="110" y="169"/>
                  </a:lnTo>
                  <a:lnTo>
                    <a:pt x="113" y="162"/>
                  </a:lnTo>
                  <a:lnTo>
                    <a:pt x="115" y="156"/>
                  </a:lnTo>
                  <a:lnTo>
                    <a:pt x="118" y="149"/>
                  </a:lnTo>
                  <a:lnTo>
                    <a:pt x="122" y="143"/>
                  </a:lnTo>
                  <a:lnTo>
                    <a:pt x="125" y="138"/>
                  </a:lnTo>
                  <a:lnTo>
                    <a:pt x="131" y="132"/>
                  </a:lnTo>
                  <a:lnTo>
                    <a:pt x="135" y="128"/>
                  </a:lnTo>
                  <a:lnTo>
                    <a:pt x="141" y="124"/>
                  </a:lnTo>
                  <a:lnTo>
                    <a:pt x="147" y="121"/>
                  </a:lnTo>
                  <a:lnTo>
                    <a:pt x="153" y="117"/>
                  </a:lnTo>
                  <a:lnTo>
                    <a:pt x="160" y="114"/>
                  </a:lnTo>
                  <a:lnTo>
                    <a:pt x="166" y="113"/>
                  </a:lnTo>
                  <a:lnTo>
                    <a:pt x="174" y="112"/>
                  </a:lnTo>
                  <a:lnTo>
                    <a:pt x="181" y="111"/>
                  </a:lnTo>
                  <a:lnTo>
                    <a:pt x="189" y="112"/>
                  </a:lnTo>
                  <a:lnTo>
                    <a:pt x="195" y="113"/>
                  </a:lnTo>
                  <a:lnTo>
                    <a:pt x="202" y="114"/>
                  </a:lnTo>
                  <a:lnTo>
                    <a:pt x="209" y="117"/>
                  </a:lnTo>
                  <a:lnTo>
                    <a:pt x="215" y="121"/>
                  </a:lnTo>
                  <a:lnTo>
                    <a:pt x="221" y="124"/>
                  </a:lnTo>
                  <a:lnTo>
                    <a:pt x="226" y="128"/>
                  </a:lnTo>
                  <a:lnTo>
                    <a:pt x="231" y="132"/>
                  </a:lnTo>
                  <a:lnTo>
                    <a:pt x="236" y="138"/>
                  </a:lnTo>
                  <a:lnTo>
                    <a:pt x="240" y="143"/>
                  </a:lnTo>
                  <a:lnTo>
                    <a:pt x="244" y="149"/>
                  </a:lnTo>
                  <a:lnTo>
                    <a:pt x="247" y="156"/>
                  </a:lnTo>
                  <a:lnTo>
                    <a:pt x="250" y="162"/>
                  </a:lnTo>
                  <a:lnTo>
                    <a:pt x="251" y="169"/>
                  </a:lnTo>
                  <a:lnTo>
                    <a:pt x="252" y="176"/>
                  </a:lnTo>
                  <a:lnTo>
                    <a:pt x="253" y="183"/>
                  </a:lnTo>
                  <a:lnTo>
                    <a:pt x="252" y="190"/>
                  </a:lnTo>
                  <a:lnTo>
                    <a:pt x="251" y="198"/>
                  </a:lnTo>
                  <a:lnTo>
                    <a:pt x="250" y="205"/>
                  </a:lnTo>
                  <a:lnTo>
                    <a:pt x="247" y="212"/>
                  </a:lnTo>
                  <a:lnTo>
                    <a:pt x="244" y="218"/>
                  </a:lnTo>
                  <a:lnTo>
                    <a:pt x="240" y="223"/>
                  </a:lnTo>
                  <a:lnTo>
                    <a:pt x="236" y="229"/>
                  </a:lnTo>
                  <a:lnTo>
                    <a:pt x="231" y="234"/>
                  </a:lnTo>
                  <a:lnTo>
                    <a:pt x="226" y="238"/>
                  </a:lnTo>
                  <a:lnTo>
                    <a:pt x="221" y="243"/>
                  </a:lnTo>
                  <a:lnTo>
                    <a:pt x="215" y="247"/>
                  </a:lnTo>
                  <a:lnTo>
                    <a:pt x="209" y="249"/>
                  </a:lnTo>
                  <a:lnTo>
                    <a:pt x="202" y="252"/>
                  </a:lnTo>
                  <a:lnTo>
                    <a:pt x="195" y="253"/>
                  </a:lnTo>
                  <a:lnTo>
                    <a:pt x="189" y="254"/>
                  </a:lnTo>
                  <a:lnTo>
                    <a:pt x="181" y="255"/>
                  </a:lnTo>
                  <a:close/>
                  <a:moveTo>
                    <a:pt x="354" y="223"/>
                  </a:moveTo>
                  <a:lnTo>
                    <a:pt x="327" y="207"/>
                  </a:lnTo>
                  <a:lnTo>
                    <a:pt x="328" y="195"/>
                  </a:lnTo>
                  <a:lnTo>
                    <a:pt x="328" y="183"/>
                  </a:lnTo>
                  <a:lnTo>
                    <a:pt x="328" y="172"/>
                  </a:lnTo>
                  <a:lnTo>
                    <a:pt x="327" y="160"/>
                  </a:lnTo>
                  <a:lnTo>
                    <a:pt x="354" y="144"/>
                  </a:lnTo>
                  <a:lnTo>
                    <a:pt x="357" y="143"/>
                  </a:lnTo>
                  <a:lnTo>
                    <a:pt x="359" y="141"/>
                  </a:lnTo>
                  <a:lnTo>
                    <a:pt x="360" y="139"/>
                  </a:lnTo>
                  <a:lnTo>
                    <a:pt x="361" y="136"/>
                  </a:lnTo>
                  <a:lnTo>
                    <a:pt x="362" y="132"/>
                  </a:lnTo>
                  <a:lnTo>
                    <a:pt x="362" y="129"/>
                  </a:lnTo>
                  <a:lnTo>
                    <a:pt x="361" y="126"/>
                  </a:lnTo>
                  <a:lnTo>
                    <a:pt x="360" y="124"/>
                  </a:lnTo>
                  <a:lnTo>
                    <a:pt x="322" y="59"/>
                  </a:lnTo>
                  <a:lnTo>
                    <a:pt x="320" y="56"/>
                  </a:lnTo>
                  <a:lnTo>
                    <a:pt x="318" y="54"/>
                  </a:lnTo>
                  <a:lnTo>
                    <a:pt x="316" y="53"/>
                  </a:lnTo>
                  <a:lnTo>
                    <a:pt x="313" y="51"/>
                  </a:lnTo>
                  <a:lnTo>
                    <a:pt x="309" y="51"/>
                  </a:lnTo>
                  <a:lnTo>
                    <a:pt x="307" y="51"/>
                  </a:lnTo>
                  <a:lnTo>
                    <a:pt x="304" y="52"/>
                  </a:lnTo>
                  <a:lnTo>
                    <a:pt x="301" y="53"/>
                  </a:lnTo>
                  <a:lnTo>
                    <a:pt x="274" y="69"/>
                  </a:lnTo>
                  <a:lnTo>
                    <a:pt x="266" y="63"/>
                  </a:lnTo>
                  <a:lnTo>
                    <a:pt x="256" y="56"/>
                  </a:lnTo>
                  <a:lnTo>
                    <a:pt x="246" y="51"/>
                  </a:lnTo>
                  <a:lnTo>
                    <a:pt x="237" y="47"/>
                  </a:lnTo>
                  <a:lnTo>
                    <a:pt x="237" y="14"/>
                  </a:lnTo>
                  <a:lnTo>
                    <a:pt x="236" y="10"/>
                  </a:lnTo>
                  <a:lnTo>
                    <a:pt x="236" y="8"/>
                  </a:lnTo>
                  <a:lnTo>
                    <a:pt x="233" y="5"/>
                  </a:lnTo>
                  <a:lnTo>
                    <a:pt x="232" y="3"/>
                  </a:lnTo>
                  <a:lnTo>
                    <a:pt x="229" y="2"/>
                  </a:lnTo>
                  <a:lnTo>
                    <a:pt x="227" y="1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7" y="2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2" y="8"/>
                  </a:lnTo>
                  <a:lnTo>
                    <a:pt x="132" y="10"/>
                  </a:lnTo>
                  <a:lnTo>
                    <a:pt x="131" y="14"/>
                  </a:lnTo>
                  <a:lnTo>
                    <a:pt x="131" y="47"/>
                  </a:lnTo>
                  <a:lnTo>
                    <a:pt x="120" y="52"/>
                  </a:lnTo>
                  <a:lnTo>
                    <a:pt x="109" y="57"/>
                  </a:lnTo>
                  <a:lnTo>
                    <a:pt x="99" y="63"/>
                  </a:lnTo>
                  <a:lnTo>
                    <a:pt x="90" y="69"/>
                  </a:lnTo>
                  <a:lnTo>
                    <a:pt x="61" y="53"/>
                  </a:lnTo>
                  <a:lnTo>
                    <a:pt x="58" y="52"/>
                  </a:lnTo>
                  <a:lnTo>
                    <a:pt x="55" y="51"/>
                  </a:lnTo>
                  <a:lnTo>
                    <a:pt x="53" y="51"/>
                  </a:lnTo>
                  <a:lnTo>
                    <a:pt x="49" y="51"/>
                  </a:lnTo>
                  <a:lnTo>
                    <a:pt x="47" y="52"/>
                  </a:lnTo>
                  <a:lnTo>
                    <a:pt x="44" y="54"/>
                  </a:lnTo>
                  <a:lnTo>
                    <a:pt x="42" y="56"/>
                  </a:lnTo>
                  <a:lnTo>
                    <a:pt x="41" y="59"/>
                  </a:lnTo>
                  <a:lnTo>
                    <a:pt x="2" y="124"/>
                  </a:lnTo>
                  <a:lnTo>
                    <a:pt x="1" y="126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1" y="136"/>
                  </a:lnTo>
                  <a:lnTo>
                    <a:pt x="2" y="139"/>
                  </a:lnTo>
                  <a:lnTo>
                    <a:pt x="3" y="141"/>
                  </a:lnTo>
                  <a:lnTo>
                    <a:pt x="6" y="143"/>
                  </a:lnTo>
                  <a:lnTo>
                    <a:pt x="8" y="144"/>
                  </a:lnTo>
                  <a:lnTo>
                    <a:pt x="36" y="160"/>
                  </a:lnTo>
                  <a:lnTo>
                    <a:pt x="34" y="172"/>
                  </a:lnTo>
                  <a:lnTo>
                    <a:pt x="34" y="183"/>
                  </a:lnTo>
                  <a:lnTo>
                    <a:pt x="34" y="195"/>
                  </a:lnTo>
                  <a:lnTo>
                    <a:pt x="36" y="207"/>
                  </a:lnTo>
                  <a:lnTo>
                    <a:pt x="8" y="223"/>
                  </a:lnTo>
                  <a:lnTo>
                    <a:pt x="6" y="224"/>
                  </a:lnTo>
                  <a:lnTo>
                    <a:pt x="3" y="227"/>
                  </a:lnTo>
                  <a:lnTo>
                    <a:pt x="1" y="230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40" y="309"/>
                  </a:lnTo>
                  <a:lnTo>
                    <a:pt x="42" y="311"/>
                  </a:lnTo>
                  <a:lnTo>
                    <a:pt x="44" y="313"/>
                  </a:lnTo>
                  <a:lnTo>
                    <a:pt x="46" y="314"/>
                  </a:lnTo>
                  <a:lnTo>
                    <a:pt x="48" y="315"/>
                  </a:lnTo>
                  <a:lnTo>
                    <a:pt x="55" y="316"/>
                  </a:lnTo>
                  <a:lnTo>
                    <a:pt x="60" y="314"/>
                  </a:lnTo>
                  <a:lnTo>
                    <a:pt x="90" y="297"/>
                  </a:lnTo>
                  <a:lnTo>
                    <a:pt x="99" y="304"/>
                  </a:lnTo>
                  <a:lnTo>
                    <a:pt x="109" y="310"/>
                  </a:lnTo>
                  <a:lnTo>
                    <a:pt x="120" y="316"/>
                  </a:lnTo>
                  <a:lnTo>
                    <a:pt x="131" y="321"/>
                  </a:lnTo>
                  <a:lnTo>
                    <a:pt x="131" y="354"/>
                  </a:lnTo>
                  <a:lnTo>
                    <a:pt x="132" y="356"/>
                  </a:lnTo>
                  <a:lnTo>
                    <a:pt x="132" y="359"/>
                  </a:lnTo>
                  <a:lnTo>
                    <a:pt x="134" y="361"/>
                  </a:lnTo>
                  <a:lnTo>
                    <a:pt x="135" y="363"/>
                  </a:lnTo>
                  <a:lnTo>
                    <a:pt x="137" y="366"/>
                  </a:lnTo>
                  <a:lnTo>
                    <a:pt x="140" y="368"/>
                  </a:lnTo>
                  <a:lnTo>
                    <a:pt x="143" y="368"/>
                  </a:lnTo>
                  <a:lnTo>
                    <a:pt x="146" y="369"/>
                  </a:lnTo>
                  <a:lnTo>
                    <a:pt x="222" y="369"/>
                  </a:lnTo>
                  <a:lnTo>
                    <a:pt x="225" y="368"/>
                  </a:lnTo>
                  <a:lnTo>
                    <a:pt x="227" y="368"/>
                  </a:lnTo>
                  <a:lnTo>
                    <a:pt x="229" y="366"/>
                  </a:lnTo>
                  <a:lnTo>
                    <a:pt x="232" y="363"/>
                  </a:lnTo>
                  <a:lnTo>
                    <a:pt x="233" y="361"/>
                  </a:lnTo>
                  <a:lnTo>
                    <a:pt x="236" y="359"/>
                  </a:lnTo>
                  <a:lnTo>
                    <a:pt x="236" y="356"/>
                  </a:lnTo>
                  <a:lnTo>
                    <a:pt x="237" y="354"/>
                  </a:lnTo>
                  <a:lnTo>
                    <a:pt x="237" y="321"/>
                  </a:lnTo>
                  <a:lnTo>
                    <a:pt x="246" y="316"/>
                  </a:lnTo>
                  <a:lnTo>
                    <a:pt x="256" y="311"/>
                  </a:lnTo>
                  <a:lnTo>
                    <a:pt x="266" y="305"/>
                  </a:lnTo>
                  <a:lnTo>
                    <a:pt x="274" y="298"/>
                  </a:lnTo>
                  <a:lnTo>
                    <a:pt x="302" y="313"/>
                  </a:lnTo>
                  <a:lnTo>
                    <a:pt x="305" y="315"/>
                  </a:lnTo>
                  <a:lnTo>
                    <a:pt x="307" y="315"/>
                  </a:lnTo>
                  <a:lnTo>
                    <a:pt x="310" y="316"/>
                  </a:lnTo>
                  <a:lnTo>
                    <a:pt x="314" y="316"/>
                  </a:lnTo>
                  <a:lnTo>
                    <a:pt x="319" y="313"/>
                  </a:lnTo>
                  <a:lnTo>
                    <a:pt x="322" y="309"/>
                  </a:lnTo>
                  <a:lnTo>
                    <a:pt x="360" y="243"/>
                  </a:lnTo>
                  <a:lnTo>
                    <a:pt x="362" y="240"/>
                  </a:lnTo>
                  <a:lnTo>
                    <a:pt x="362" y="237"/>
                  </a:lnTo>
                  <a:lnTo>
                    <a:pt x="362" y="234"/>
                  </a:lnTo>
                  <a:lnTo>
                    <a:pt x="362" y="232"/>
                  </a:lnTo>
                  <a:lnTo>
                    <a:pt x="361" y="229"/>
                  </a:lnTo>
                  <a:lnTo>
                    <a:pt x="359" y="227"/>
                  </a:lnTo>
                  <a:lnTo>
                    <a:pt x="357" y="224"/>
                  </a:lnTo>
                  <a:lnTo>
                    <a:pt x="3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0538504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26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575849" y="1126271"/>
            <a:ext cx="4966498" cy="1231106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</a:t>
            </a:r>
          </a:p>
          <a:p>
            <a:pPr algn="ctr"/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sp>
        <p:nvSpPr>
          <p:cNvPr id="68" name="Freeform 5">
            <a:extLst>
              <a:ext uri="{FF2B5EF4-FFF2-40B4-BE49-F238E27FC236}">
                <a16:creationId xmlns="" xmlns:a16="http://schemas.microsoft.com/office/drawing/2014/main" id="{D6739095-4019-4CB7-A457-68D39C7782E6}"/>
              </a:ext>
            </a:extLst>
          </p:cNvPr>
          <p:cNvSpPr>
            <a:spLocks/>
          </p:cNvSpPr>
          <p:nvPr/>
        </p:nvSpPr>
        <p:spPr bwMode="auto">
          <a:xfrm>
            <a:off x="7347822" y="785167"/>
            <a:ext cx="2588173" cy="2586435"/>
          </a:xfrm>
          <a:custGeom>
            <a:avLst/>
            <a:gdLst>
              <a:gd name="T0" fmla="*/ 396 w 791"/>
              <a:gd name="T1" fmla="*/ 0 h 791"/>
              <a:gd name="T2" fmla="*/ 0 w 791"/>
              <a:gd name="T3" fmla="*/ 395 h 791"/>
              <a:gd name="T4" fmla="*/ 394 w 791"/>
              <a:gd name="T5" fmla="*/ 791 h 791"/>
              <a:gd name="T6" fmla="*/ 396 w 791"/>
              <a:gd name="T7" fmla="*/ 791 h 791"/>
              <a:gd name="T8" fmla="*/ 398 w 791"/>
              <a:gd name="T9" fmla="*/ 791 h 791"/>
              <a:gd name="T10" fmla="*/ 444 w 791"/>
              <a:gd name="T11" fmla="*/ 788 h 791"/>
              <a:gd name="T12" fmla="*/ 789 w 791"/>
              <a:gd name="T13" fmla="*/ 442 h 791"/>
              <a:gd name="T14" fmla="*/ 791 w 791"/>
              <a:gd name="T15" fmla="*/ 396 h 791"/>
              <a:gd name="T16" fmla="*/ 791 w 791"/>
              <a:gd name="T17" fmla="*/ 395 h 791"/>
              <a:gd name="T18" fmla="*/ 396 w 791"/>
              <a:gd name="T19" fmla="*/ 0 h 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91" h="791">
                <a:moveTo>
                  <a:pt x="396" y="0"/>
                </a:moveTo>
                <a:cubicBezTo>
                  <a:pt x="178" y="0"/>
                  <a:pt x="0" y="177"/>
                  <a:pt x="0" y="395"/>
                </a:cubicBezTo>
                <a:cubicBezTo>
                  <a:pt x="208" y="417"/>
                  <a:pt x="374" y="583"/>
                  <a:pt x="394" y="791"/>
                </a:cubicBezTo>
                <a:cubicBezTo>
                  <a:pt x="395" y="791"/>
                  <a:pt x="395" y="791"/>
                  <a:pt x="396" y="791"/>
                </a:cubicBezTo>
                <a:cubicBezTo>
                  <a:pt x="397" y="791"/>
                  <a:pt x="397" y="791"/>
                  <a:pt x="398" y="791"/>
                </a:cubicBezTo>
                <a:cubicBezTo>
                  <a:pt x="414" y="791"/>
                  <a:pt x="429" y="790"/>
                  <a:pt x="444" y="788"/>
                </a:cubicBezTo>
                <a:cubicBezTo>
                  <a:pt x="624" y="766"/>
                  <a:pt x="768" y="622"/>
                  <a:pt x="789" y="442"/>
                </a:cubicBezTo>
                <a:cubicBezTo>
                  <a:pt x="791" y="426"/>
                  <a:pt x="791" y="411"/>
                  <a:pt x="791" y="396"/>
                </a:cubicBezTo>
                <a:cubicBezTo>
                  <a:pt x="791" y="395"/>
                  <a:pt x="791" y="395"/>
                  <a:pt x="791" y="395"/>
                </a:cubicBezTo>
                <a:cubicBezTo>
                  <a:pt x="791" y="177"/>
                  <a:pt x="614" y="0"/>
                  <a:pt x="39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">
            <a:extLst>
              <a:ext uri="{FF2B5EF4-FFF2-40B4-BE49-F238E27FC236}">
                <a16:creationId xmlns="" xmlns:a16="http://schemas.microsoft.com/office/drawing/2014/main" id="{F485E2E3-E954-4B71-8CEE-61122C71B7E0}"/>
              </a:ext>
            </a:extLst>
          </p:cNvPr>
          <p:cNvSpPr>
            <a:spLocks/>
          </p:cNvSpPr>
          <p:nvPr/>
        </p:nvSpPr>
        <p:spPr bwMode="auto">
          <a:xfrm>
            <a:off x="6055474" y="2067078"/>
            <a:ext cx="2588173" cy="2586435"/>
          </a:xfrm>
          <a:custGeom>
            <a:avLst/>
            <a:gdLst>
              <a:gd name="T0" fmla="*/ 788 w 791"/>
              <a:gd name="T1" fmla="*/ 350 h 791"/>
              <a:gd name="T2" fmla="*/ 444 w 791"/>
              <a:gd name="T3" fmla="*/ 3 h 791"/>
              <a:gd name="T4" fmla="*/ 398 w 791"/>
              <a:gd name="T5" fmla="*/ 0 h 791"/>
              <a:gd name="T6" fmla="*/ 395 w 791"/>
              <a:gd name="T7" fmla="*/ 0 h 791"/>
              <a:gd name="T8" fmla="*/ 0 w 791"/>
              <a:gd name="T9" fmla="*/ 396 h 791"/>
              <a:gd name="T10" fmla="*/ 395 w 791"/>
              <a:gd name="T11" fmla="*/ 791 h 791"/>
              <a:gd name="T12" fmla="*/ 398 w 791"/>
              <a:gd name="T13" fmla="*/ 791 h 791"/>
              <a:gd name="T14" fmla="*/ 791 w 791"/>
              <a:gd name="T15" fmla="*/ 398 h 791"/>
              <a:gd name="T16" fmla="*/ 791 w 791"/>
              <a:gd name="T17" fmla="*/ 396 h 791"/>
              <a:gd name="T18" fmla="*/ 791 w 791"/>
              <a:gd name="T19" fmla="*/ 396 h 791"/>
              <a:gd name="T20" fmla="*/ 788 w 791"/>
              <a:gd name="T21" fmla="*/ 350 h 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91" h="791">
                <a:moveTo>
                  <a:pt x="788" y="350"/>
                </a:moveTo>
                <a:cubicBezTo>
                  <a:pt x="767" y="169"/>
                  <a:pt x="624" y="25"/>
                  <a:pt x="444" y="3"/>
                </a:cubicBezTo>
                <a:cubicBezTo>
                  <a:pt x="428" y="1"/>
                  <a:pt x="413" y="0"/>
                  <a:pt x="398" y="0"/>
                </a:cubicBezTo>
                <a:cubicBezTo>
                  <a:pt x="397" y="0"/>
                  <a:pt x="396" y="0"/>
                  <a:pt x="395" y="0"/>
                </a:cubicBezTo>
                <a:cubicBezTo>
                  <a:pt x="177" y="0"/>
                  <a:pt x="0" y="178"/>
                  <a:pt x="0" y="396"/>
                </a:cubicBezTo>
                <a:cubicBezTo>
                  <a:pt x="0" y="614"/>
                  <a:pt x="177" y="791"/>
                  <a:pt x="395" y="791"/>
                </a:cubicBezTo>
                <a:cubicBezTo>
                  <a:pt x="396" y="791"/>
                  <a:pt x="397" y="791"/>
                  <a:pt x="398" y="791"/>
                </a:cubicBezTo>
                <a:cubicBezTo>
                  <a:pt x="419" y="584"/>
                  <a:pt x="584" y="419"/>
                  <a:pt x="791" y="398"/>
                </a:cubicBezTo>
                <a:cubicBezTo>
                  <a:pt x="791" y="397"/>
                  <a:pt x="791" y="397"/>
                  <a:pt x="791" y="396"/>
                </a:cubicBezTo>
                <a:cubicBezTo>
                  <a:pt x="791" y="396"/>
                  <a:pt x="791" y="396"/>
                  <a:pt x="791" y="396"/>
                </a:cubicBezTo>
                <a:cubicBezTo>
                  <a:pt x="791" y="380"/>
                  <a:pt x="790" y="365"/>
                  <a:pt x="788" y="35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7">
            <a:extLst>
              <a:ext uri="{FF2B5EF4-FFF2-40B4-BE49-F238E27FC236}">
                <a16:creationId xmlns="" xmlns:a16="http://schemas.microsoft.com/office/drawing/2014/main" id="{71BE8DF9-C8D8-4F6E-94A9-7C9189CAABA6}"/>
              </a:ext>
            </a:extLst>
          </p:cNvPr>
          <p:cNvSpPr>
            <a:spLocks/>
          </p:cNvSpPr>
          <p:nvPr/>
        </p:nvSpPr>
        <p:spPr bwMode="auto">
          <a:xfrm>
            <a:off x="8643647" y="2077514"/>
            <a:ext cx="2586434" cy="2584695"/>
          </a:xfrm>
          <a:custGeom>
            <a:avLst/>
            <a:gdLst>
              <a:gd name="T0" fmla="*/ 395 w 791"/>
              <a:gd name="T1" fmla="*/ 0 h 791"/>
              <a:gd name="T2" fmla="*/ 393 w 791"/>
              <a:gd name="T3" fmla="*/ 0 h 791"/>
              <a:gd name="T4" fmla="*/ 0 w 791"/>
              <a:gd name="T5" fmla="*/ 395 h 791"/>
              <a:gd name="T6" fmla="*/ 0 w 791"/>
              <a:gd name="T7" fmla="*/ 398 h 791"/>
              <a:gd name="T8" fmla="*/ 3 w 791"/>
              <a:gd name="T9" fmla="*/ 444 h 791"/>
              <a:gd name="T10" fmla="*/ 347 w 791"/>
              <a:gd name="T11" fmla="*/ 788 h 791"/>
              <a:gd name="T12" fmla="*/ 393 w 791"/>
              <a:gd name="T13" fmla="*/ 791 h 791"/>
              <a:gd name="T14" fmla="*/ 395 w 791"/>
              <a:gd name="T15" fmla="*/ 791 h 791"/>
              <a:gd name="T16" fmla="*/ 791 w 791"/>
              <a:gd name="T17" fmla="*/ 395 h 791"/>
              <a:gd name="T18" fmla="*/ 395 w 791"/>
              <a:gd name="T19" fmla="*/ 0 h 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91" h="791">
                <a:moveTo>
                  <a:pt x="395" y="0"/>
                </a:moveTo>
                <a:cubicBezTo>
                  <a:pt x="395" y="0"/>
                  <a:pt x="394" y="0"/>
                  <a:pt x="393" y="0"/>
                </a:cubicBezTo>
                <a:cubicBezTo>
                  <a:pt x="373" y="208"/>
                  <a:pt x="208" y="374"/>
                  <a:pt x="0" y="395"/>
                </a:cubicBezTo>
                <a:cubicBezTo>
                  <a:pt x="0" y="396"/>
                  <a:pt x="0" y="397"/>
                  <a:pt x="0" y="398"/>
                </a:cubicBezTo>
                <a:cubicBezTo>
                  <a:pt x="0" y="413"/>
                  <a:pt x="1" y="428"/>
                  <a:pt x="3" y="444"/>
                </a:cubicBezTo>
                <a:cubicBezTo>
                  <a:pt x="25" y="623"/>
                  <a:pt x="168" y="766"/>
                  <a:pt x="347" y="788"/>
                </a:cubicBezTo>
                <a:cubicBezTo>
                  <a:pt x="362" y="790"/>
                  <a:pt x="378" y="791"/>
                  <a:pt x="393" y="791"/>
                </a:cubicBezTo>
                <a:cubicBezTo>
                  <a:pt x="394" y="791"/>
                  <a:pt x="395" y="791"/>
                  <a:pt x="395" y="791"/>
                </a:cubicBezTo>
                <a:cubicBezTo>
                  <a:pt x="614" y="791"/>
                  <a:pt x="791" y="613"/>
                  <a:pt x="791" y="395"/>
                </a:cubicBezTo>
                <a:cubicBezTo>
                  <a:pt x="791" y="177"/>
                  <a:pt x="614" y="0"/>
                  <a:pt x="39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8">
            <a:extLst>
              <a:ext uri="{FF2B5EF4-FFF2-40B4-BE49-F238E27FC236}">
                <a16:creationId xmlns="" xmlns:a16="http://schemas.microsoft.com/office/drawing/2014/main" id="{202FB2CA-0986-4769-A156-C831F97D5022}"/>
              </a:ext>
            </a:extLst>
          </p:cNvPr>
          <p:cNvSpPr>
            <a:spLocks/>
          </p:cNvSpPr>
          <p:nvPr/>
        </p:nvSpPr>
        <p:spPr bwMode="auto">
          <a:xfrm>
            <a:off x="7340865" y="3368121"/>
            <a:ext cx="2588173" cy="2586435"/>
          </a:xfrm>
          <a:custGeom>
            <a:avLst/>
            <a:gdLst>
              <a:gd name="T0" fmla="*/ 791 w 791"/>
              <a:gd name="T1" fmla="*/ 393 h 791"/>
              <a:gd name="T2" fmla="*/ 398 w 791"/>
              <a:gd name="T3" fmla="*/ 0 h 791"/>
              <a:gd name="T4" fmla="*/ 396 w 791"/>
              <a:gd name="T5" fmla="*/ 0 h 791"/>
              <a:gd name="T6" fmla="*/ 393 w 791"/>
              <a:gd name="T7" fmla="*/ 0 h 791"/>
              <a:gd name="T8" fmla="*/ 347 w 791"/>
              <a:gd name="T9" fmla="*/ 3 h 791"/>
              <a:gd name="T10" fmla="*/ 3 w 791"/>
              <a:gd name="T11" fmla="*/ 347 h 791"/>
              <a:gd name="T12" fmla="*/ 0 w 791"/>
              <a:gd name="T13" fmla="*/ 393 h 791"/>
              <a:gd name="T14" fmla="*/ 0 w 791"/>
              <a:gd name="T15" fmla="*/ 396 h 791"/>
              <a:gd name="T16" fmla="*/ 396 w 791"/>
              <a:gd name="T17" fmla="*/ 791 h 791"/>
              <a:gd name="T18" fmla="*/ 791 w 791"/>
              <a:gd name="T19" fmla="*/ 396 h 791"/>
              <a:gd name="T20" fmla="*/ 791 w 791"/>
              <a:gd name="T21" fmla="*/ 393 h 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91" h="791">
                <a:moveTo>
                  <a:pt x="791" y="393"/>
                </a:moveTo>
                <a:cubicBezTo>
                  <a:pt x="584" y="372"/>
                  <a:pt x="419" y="207"/>
                  <a:pt x="398" y="0"/>
                </a:cubicBezTo>
                <a:cubicBezTo>
                  <a:pt x="397" y="0"/>
                  <a:pt x="396" y="0"/>
                  <a:pt x="396" y="0"/>
                </a:cubicBezTo>
                <a:cubicBezTo>
                  <a:pt x="395" y="0"/>
                  <a:pt x="394" y="0"/>
                  <a:pt x="393" y="0"/>
                </a:cubicBezTo>
                <a:cubicBezTo>
                  <a:pt x="378" y="0"/>
                  <a:pt x="362" y="1"/>
                  <a:pt x="347" y="3"/>
                </a:cubicBezTo>
                <a:cubicBezTo>
                  <a:pt x="168" y="25"/>
                  <a:pt x="25" y="168"/>
                  <a:pt x="3" y="347"/>
                </a:cubicBezTo>
                <a:cubicBezTo>
                  <a:pt x="1" y="362"/>
                  <a:pt x="0" y="378"/>
                  <a:pt x="0" y="393"/>
                </a:cubicBezTo>
                <a:cubicBezTo>
                  <a:pt x="0" y="394"/>
                  <a:pt x="0" y="395"/>
                  <a:pt x="0" y="396"/>
                </a:cubicBezTo>
                <a:cubicBezTo>
                  <a:pt x="0" y="614"/>
                  <a:pt x="177" y="791"/>
                  <a:pt x="396" y="791"/>
                </a:cubicBezTo>
                <a:cubicBezTo>
                  <a:pt x="614" y="791"/>
                  <a:pt x="791" y="614"/>
                  <a:pt x="791" y="396"/>
                </a:cubicBezTo>
                <a:cubicBezTo>
                  <a:pt x="791" y="395"/>
                  <a:pt x="791" y="394"/>
                  <a:pt x="791" y="393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Oval 9">
            <a:extLst>
              <a:ext uri="{FF2B5EF4-FFF2-40B4-BE49-F238E27FC236}">
                <a16:creationId xmlns="" xmlns:a16="http://schemas.microsoft.com/office/drawing/2014/main" id="{A157AD1E-3240-4D71-808C-F64E4FFE7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982" y="501650"/>
            <a:ext cx="1381055" cy="1375838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Oval 10">
            <a:extLst>
              <a:ext uri="{FF2B5EF4-FFF2-40B4-BE49-F238E27FC236}">
                <a16:creationId xmlns="" xmlns:a16="http://schemas.microsoft.com/office/drawing/2014/main" id="{70C28A11-F0BE-43ED-84AB-E4FF67886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63852" y="1924450"/>
            <a:ext cx="1377576" cy="1375838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Oval 11">
            <a:extLst>
              <a:ext uri="{FF2B5EF4-FFF2-40B4-BE49-F238E27FC236}">
                <a16:creationId xmlns="" xmlns:a16="http://schemas.microsoft.com/office/drawing/2014/main" id="{385A3C5F-3829-4DC2-BAB5-DE9B8D05C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1505" y="4980512"/>
            <a:ext cx="1381055" cy="1375838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Oval 12">
            <a:extLst>
              <a:ext uri="{FF2B5EF4-FFF2-40B4-BE49-F238E27FC236}">
                <a16:creationId xmlns="" xmlns:a16="http://schemas.microsoft.com/office/drawing/2014/main" id="{78371A3D-2BFA-4BFB-917A-D8F332C26F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9772" y="3348989"/>
            <a:ext cx="1379316" cy="1375838"/>
          </a:xfrm>
          <a:prstGeom prst="ellipse">
            <a:avLst/>
          </a:prstGeom>
          <a:solidFill>
            <a:schemeClr val="tx2">
              <a:lumMod val="7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Oval 75">
            <a:extLst>
              <a:ext uri="{FF2B5EF4-FFF2-40B4-BE49-F238E27FC236}">
                <a16:creationId xmlns="" xmlns:a16="http://schemas.microsoft.com/office/drawing/2014/main" id="{9462A9F3-CAD1-42BF-9613-5341D9204388}"/>
              </a:ext>
            </a:extLst>
          </p:cNvPr>
          <p:cNvSpPr/>
          <p:nvPr/>
        </p:nvSpPr>
        <p:spPr>
          <a:xfrm>
            <a:off x="7339872" y="598930"/>
            <a:ext cx="1181275" cy="118127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chemeClr val="accent1"/>
                </a:solidFill>
                <a:latin typeface="+mj-lt"/>
              </a:rPr>
              <a:t>01</a:t>
            </a:r>
          </a:p>
        </p:txBody>
      </p:sp>
      <p:sp>
        <p:nvSpPr>
          <p:cNvPr id="77" name="Oval 76">
            <a:extLst>
              <a:ext uri="{FF2B5EF4-FFF2-40B4-BE49-F238E27FC236}">
                <a16:creationId xmlns="" xmlns:a16="http://schemas.microsoft.com/office/drawing/2014/main" id="{1D3730C4-7105-4837-BEC1-890118EA3D8C}"/>
              </a:ext>
            </a:extLst>
          </p:cNvPr>
          <p:cNvSpPr/>
          <p:nvPr/>
        </p:nvSpPr>
        <p:spPr>
          <a:xfrm>
            <a:off x="10262003" y="2021730"/>
            <a:ext cx="1181275" cy="118127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3600" b="1" dirty="0">
                <a:solidFill>
                  <a:schemeClr val="accent2"/>
                </a:solidFill>
                <a:latin typeface="+mj-lt"/>
              </a:rPr>
              <a:t>02</a:t>
            </a:r>
          </a:p>
        </p:txBody>
      </p:sp>
      <p:sp>
        <p:nvSpPr>
          <p:cNvPr id="78" name="Oval 77">
            <a:extLst>
              <a:ext uri="{FF2B5EF4-FFF2-40B4-BE49-F238E27FC236}">
                <a16:creationId xmlns="" xmlns:a16="http://schemas.microsoft.com/office/drawing/2014/main" id="{6A6CA057-52E2-4533-AFD0-46208060B188}"/>
              </a:ext>
            </a:extLst>
          </p:cNvPr>
          <p:cNvSpPr/>
          <p:nvPr/>
        </p:nvSpPr>
        <p:spPr>
          <a:xfrm>
            <a:off x="5778793" y="3446270"/>
            <a:ext cx="1181275" cy="118127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chemeClr val="tx2"/>
                </a:solidFill>
                <a:latin typeface="+mj-lt"/>
              </a:rPr>
              <a:t>04</a:t>
            </a:r>
          </a:p>
        </p:txBody>
      </p:sp>
      <p:sp>
        <p:nvSpPr>
          <p:cNvPr id="79" name="Oval 78">
            <a:extLst>
              <a:ext uri="{FF2B5EF4-FFF2-40B4-BE49-F238E27FC236}">
                <a16:creationId xmlns="" xmlns:a16="http://schemas.microsoft.com/office/drawing/2014/main" id="{1F5DA65E-ED75-4AA5-B876-60E4B07EE75F}"/>
              </a:ext>
            </a:extLst>
          </p:cNvPr>
          <p:cNvSpPr/>
          <p:nvPr/>
        </p:nvSpPr>
        <p:spPr>
          <a:xfrm>
            <a:off x="8971395" y="5089662"/>
            <a:ext cx="1181275" cy="118127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chemeClr val="bg2">
                    <a:lumMod val="50000"/>
                  </a:schemeClr>
                </a:solidFill>
                <a:latin typeface="+mj-lt"/>
              </a:rPr>
              <a:t>03</a:t>
            </a:r>
          </a:p>
        </p:txBody>
      </p:sp>
      <p:sp>
        <p:nvSpPr>
          <p:cNvPr id="80" name="Oval 79">
            <a:extLst>
              <a:ext uri="{FF2B5EF4-FFF2-40B4-BE49-F238E27FC236}">
                <a16:creationId xmlns="" xmlns:a16="http://schemas.microsoft.com/office/drawing/2014/main" id="{8504717F-2E53-4523-969E-D573D41055B2}"/>
              </a:ext>
            </a:extLst>
          </p:cNvPr>
          <p:cNvSpPr/>
          <p:nvPr/>
        </p:nvSpPr>
        <p:spPr>
          <a:xfrm>
            <a:off x="7617393" y="2435793"/>
            <a:ext cx="1986414" cy="198641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TextBox 80">
            <a:extLst>
              <a:ext uri="{FF2B5EF4-FFF2-40B4-BE49-F238E27FC236}">
                <a16:creationId xmlns="" xmlns:a16="http://schemas.microsoft.com/office/drawing/2014/main" id="{24D11AA4-7102-41A9-9D13-384B1BAFA63D}"/>
              </a:ext>
            </a:extLst>
          </p:cNvPr>
          <p:cNvSpPr txBox="1"/>
          <p:nvPr/>
        </p:nvSpPr>
        <p:spPr>
          <a:xfrm>
            <a:off x="8430451" y="1701953"/>
            <a:ext cx="1383043" cy="430887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="" xmlns:a16="http://schemas.microsoft.com/office/drawing/2014/main" id="{E30E1313-2DE4-42EA-BF7C-B5E1D1FFEAF7}"/>
              </a:ext>
            </a:extLst>
          </p:cNvPr>
          <p:cNvSpPr txBox="1"/>
          <p:nvPr/>
        </p:nvSpPr>
        <p:spPr>
          <a:xfrm>
            <a:off x="9669902" y="3550361"/>
            <a:ext cx="1383043" cy="430887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="" xmlns:a16="http://schemas.microsoft.com/office/drawing/2014/main" id="{BC61343F-5492-4FD6-B334-83F550E8B4DE}"/>
              </a:ext>
            </a:extLst>
          </p:cNvPr>
          <p:cNvSpPr txBox="1"/>
          <p:nvPr/>
        </p:nvSpPr>
        <p:spPr>
          <a:xfrm>
            <a:off x="7670348" y="4582724"/>
            <a:ext cx="1383043" cy="430887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="" xmlns:a16="http://schemas.microsoft.com/office/drawing/2014/main" id="{8FCD514D-F618-4B12-916D-3BE76E6E07ED}"/>
              </a:ext>
            </a:extLst>
          </p:cNvPr>
          <p:cNvSpPr txBox="1"/>
          <p:nvPr/>
        </p:nvSpPr>
        <p:spPr>
          <a:xfrm>
            <a:off x="6283529" y="2781504"/>
            <a:ext cx="1383043" cy="430887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  <p:grpSp>
        <p:nvGrpSpPr>
          <p:cNvPr id="143" name="Group 142">
            <a:extLst>
              <a:ext uri="{FF2B5EF4-FFF2-40B4-BE49-F238E27FC236}">
                <a16:creationId xmlns="" xmlns:a16="http://schemas.microsoft.com/office/drawing/2014/main" id="{34740D7F-72A0-4F9C-BA71-2FCA49150841}"/>
              </a:ext>
            </a:extLst>
          </p:cNvPr>
          <p:cNvGrpSpPr/>
          <p:nvPr/>
        </p:nvGrpSpPr>
        <p:grpSpPr>
          <a:xfrm>
            <a:off x="8374077" y="2958441"/>
            <a:ext cx="424345" cy="424345"/>
            <a:chOff x="4319588" y="2492375"/>
            <a:chExt cx="287338" cy="287338"/>
          </a:xfrm>
          <a:gradFill>
            <a:gsLst>
              <a:gs pos="0">
                <a:schemeClr val="tx2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</p:grpSpPr>
        <p:sp>
          <p:nvSpPr>
            <p:cNvPr id="146" name="Freeform 372">
              <a:extLst>
                <a:ext uri="{FF2B5EF4-FFF2-40B4-BE49-F238E27FC236}">
                  <a16:creationId xmlns="" xmlns:a16="http://schemas.microsoft.com/office/drawing/2014/main" id="{54667B2B-C61A-47AE-AD38-B55BEEC87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2587625"/>
              <a:ext cx="287338" cy="192088"/>
            </a:xfrm>
            <a:custGeom>
              <a:avLst/>
              <a:gdLst>
                <a:gd name="T0" fmla="*/ 843 w 904"/>
                <a:gd name="T1" fmla="*/ 572 h 602"/>
                <a:gd name="T2" fmla="*/ 843 w 904"/>
                <a:gd name="T3" fmla="*/ 12 h 602"/>
                <a:gd name="T4" fmla="*/ 841 w 904"/>
                <a:gd name="T5" fmla="*/ 7 h 602"/>
                <a:gd name="T6" fmla="*/ 836 w 904"/>
                <a:gd name="T7" fmla="*/ 3 h 602"/>
                <a:gd name="T8" fmla="*/ 831 w 904"/>
                <a:gd name="T9" fmla="*/ 1 h 602"/>
                <a:gd name="T10" fmla="*/ 708 w 904"/>
                <a:gd name="T11" fmla="*/ 0 h 602"/>
                <a:gd name="T12" fmla="*/ 702 w 904"/>
                <a:gd name="T13" fmla="*/ 2 h 602"/>
                <a:gd name="T14" fmla="*/ 697 w 904"/>
                <a:gd name="T15" fmla="*/ 5 h 602"/>
                <a:gd name="T16" fmla="*/ 694 w 904"/>
                <a:gd name="T17" fmla="*/ 9 h 602"/>
                <a:gd name="T18" fmla="*/ 693 w 904"/>
                <a:gd name="T19" fmla="*/ 16 h 602"/>
                <a:gd name="T20" fmla="*/ 632 w 904"/>
                <a:gd name="T21" fmla="*/ 572 h 602"/>
                <a:gd name="T22" fmla="*/ 632 w 904"/>
                <a:gd name="T23" fmla="*/ 283 h 602"/>
                <a:gd name="T24" fmla="*/ 630 w 904"/>
                <a:gd name="T25" fmla="*/ 277 h 602"/>
                <a:gd name="T26" fmla="*/ 626 w 904"/>
                <a:gd name="T27" fmla="*/ 274 h 602"/>
                <a:gd name="T28" fmla="*/ 621 w 904"/>
                <a:gd name="T29" fmla="*/ 271 h 602"/>
                <a:gd name="T30" fmla="*/ 497 w 904"/>
                <a:gd name="T31" fmla="*/ 271 h 602"/>
                <a:gd name="T32" fmla="*/ 491 w 904"/>
                <a:gd name="T33" fmla="*/ 272 h 602"/>
                <a:gd name="T34" fmla="*/ 487 w 904"/>
                <a:gd name="T35" fmla="*/ 275 h 602"/>
                <a:gd name="T36" fmla="*/ 483 w 904"/>
                <a:gd name="T37" fmla="*/ 281 h 602"/>
                <a:gd name="T38" fmla="*/ 482 w 904"/>
                <a:gd name="T39" fmla="*/ 286 h 602"/>
                <a:gd name="T40" fmla="*/ 421 w 904"/>
                <a:gd name="T41" fmla="*/ 572 h 602"/>
                <a:gd name="T42" fmla="*/ 421 w 904"/>
                <a:gd name="T43" fmla="*/ 193 h 602"/>
                <a:gd name="T44" fmla="*/ 419 w 904"/>
                <a:gd name="T45" fmla="*/ 187 h 602"/>
                <a:gd name="T46" fmla="*/ 415 w 904"/>
                <a:gd name="T47" fmla="*/ 183 h 602"/>
                <a:gd name="T48" fmla="*/ 409 w 904"/>
                <a:gd name="T49" fmla="*/ 181 h 602"/>
                <a:gd name="T50" fmla="*/ 286 w 904"/>
                <a:gd name="T51" fmla="*/ 181 h 602"/>
                <a:gd name="T52" fmla="*/ 281 w 904"/>
                <a:gd name="T53" fmla="*/ 182 h 602"/>
                <a:gd name="T54" fmla="*/ 275 w 904"/>
                <a:gd name="T55" fmla="*/ 185 h 602"/>
                <a:gd name="T56" fmla="*/ 272 w 904"/>
                <a:gd name="T57" fmla="*/ 190 h 602"/>
                <a:gd name="T58" fmla="*/ 271 w 904"/>
                <a:gd name="T59" fmla="*/ 196 h 602"/>
                <a:gd name="T60" fmla="*/ 211 w 904"/>
                <a:gd name="T61" fmla="*/ 572 h 602"/>
                <a:gd name="T62" fmla="*/ 211 w 904"/>
                <a:gd name="T63" fmla="*/ 404 h 602"/>
                <a:gd name="T64" fmla="*/ 209 w 904"/>
                <a:gd name="T65" fmla="*/ 399 h 602"/>
                <a:gd name="T66" fmla="*/ 205 w 904"/>
                <a:gd name="T67" fmla="*/ 394 h 602"/>
                <a:gd name="T68" fmla="*/ 199 w 904"/>
                <a:gd name="T69" fmla="*/ 392 h 602"/>
                <a:gd name="T70" fmla="*/ 76 w 904"/>
                <a:gd name="T71" fmla="*/ 391 h 602"/>
                <a:gd name="T72" fmla="*/ 69 w 904"/>
                <a:gd name="T73" fmla="*/ 392 h 602"/>
                <a:gd name="T74" fmla="*/ 65 w 904"/>
                <a:gd name="T75" fmla="*/ 396 h 602"/>
                <a:gd name="T76" fmla="*/ 62 w 904"/>
                <a:gd name="T77" fmla="*/ 401 h 602"/>
                <a:gd name="T78" fmla="*/ 61 w 904"/>
                <a:gd name="T79" fmla="*/ 406 h 602"/>
                <a:gd name="T80" fmla="*/ 15 w 904"/>
                <a:gd name="T81" fmla="*/ 572 h 602"/>
                <a:gd name="T82" fmla="*/ 9 w 904"/>
                <a:gd name="T83" fmla="*/ 573 h 602"/>
                <a:gd name="T84" fmla="*/ 5 w 904"/>
                <a:gd name="T85" fmla="*/ 577 h 602"/>
                <a:gd name="T86" fmla="*/ 2 w 904"/>
                <a:gd name="T87" fmla="*/ 581 h 602"/>
                <a:gd name="T88" fmla="*/ 0 w 904"/>
                <a:gd name="T89" fmla="*/ 587 h 602"/>
                <a:gd name="T90" fmla="*/ 2 w 904"/>
                <a:gd name="T91" fmla="*/ 593 h 602"/>
                <a:gd name="T92" fmla="*/ 5 w 904"/>
                <a:gd name="T93" fmla="*/ 598 h 602"/>
                <a:gd name="T94" fmla="*/ 9 w 904"/>
                <a:gd name="T95" fmla="*/ 601 h 602"/>
                <a:gd name="T96" fmla="*/ 15 w 904"/>
                <a:gd name="T97" fmla="*/ 602 h 602"/>
                <a:gd name="T98" fmla="*/ 196 w 904"/>
                <a:gd name="T99" fmla="*/ 602 h 602"/>
                <a:gd name="T100" fmla="*/ 406 w 904"/>
                <a:gd name="T101" fmla="*/ 602 h 602"/>
                <a:gd name="T102" fmla="*/ 617 w 904"/>
                <a:gd name="T103" fmla="*/ 602 h 602"/>
                <a:gd name="T104" fmla="*/ 828 w 904"/>
                <a:gd name="T105" fmla="*/ 602 h 602"/>
                <a:gd name="T106" fmla="*/ 891 w 904"/>
                <a:gd name="T107" fmla="*/ 602 h 602"/>
                <a:gd name="T108" fmla="*/ 896 w 904"/>
                <a:gd name="T109" fmla="*/ 600 h 602"/>
                <a:gd name="T110" fmla="*/ 901 w 904"/>
                <a:gd name="T111" fmla="*/ 596 h 602"/>
                <a:gd name="T112" fmla="*/ 903 w 904"/>
                <a:gd name="T113" fmla="*/ 591 h 602"/>
                <a:gd name="T114" fmla="*/ 903 w 904"/>
                <a:gd name="T115" fmla="*/ 584 h 602"/>
                <a:gd name="T116" fmla="*/ 901 w 904"/>
                <a:gd name="T117" fmla="*/ 579 h 602"/>
                <a:gd name="T118" fmla="*/ 896 w 904"/>
                <a:gd name="T119" fmla="*/ 575 h 602"/>
                <a:gd name="T120" fmla="*/ 891 w 904"/>
                <a:gd name="T121" fmla="*/ 572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4" h="602">
                  <a:moveTo>
                    <a:pt x="889" y="572"/>
                  </a:moveTo>
                  <a:lnTo>
                    <a:pt x="843" y="572"/>
                  </a:lnTo>
                  <a:lnTo>
                    <a:pt x="843" y="16"/>
                  </a:lnTo>
                  <a:lnTo>
                    <a:pt x="843" y="12"/>
                  </a:lnTo>
                  <a:lnTo>
                    <a:pt x="842" y="9"/>
                  </a:lnTo>
                  <a:lnTo>
                    <a:pt x="841" y="7"/>
                  </a:lnTo>
                  <a:lnTo>
                    <a:pt x="838" y="5"/>
                  </a:lnTo>
                  <a:lnTo>
                    <a:pt x="836" y="3"/>
                  </a:lnTo>
                  <a:lnTo>
                    <a:pt x="834" y="2"/>
                  </a:lnTo>
                  <a:lnTo>
                    <a:pt x="831" y="1"/>
                  </a:lnTo>
                  <a:lnTo>
                    <a:pt x="828" y="1"/>
                  </a:lnTo>
                  <a:lnTo>
                    <a:pt x="708" y="0"/>
                  </a:lnTo>
                  <a:lnTo>
                    <a:pt x="704" y="1"/>
                  </a:lnTo>
                  <a:lnTo>
                    <a:pt x="702" y="2"/>
                  </a:lnTo>
                  <a:lnTo>
                    <a:pt x="699" y="3"/>
                  </a:lnTo>
                  <a:lnTo>
                    <a:pt x="697" y="5"/>
                  </a:lnTo>
                  <a:lnTo>
                    <a:pt x="695" y="7"/>
                  </a:lnTo>
                  <a:lnTo>
                    <a:pt x="694" y="9"/>
                  </a:lnTo>
                  <a:lnTo>
                    <a:pt x="693" y="12"/>
                  </a:lnTo>
                  <a:lnTo>
                    <a:pt x="693" y="16"/>
                  </a:lnTo>
                  <a:lnTo>
                    <a:pt x="693" y="572"/>
                  </a:lnTo>
                  <a:lnTo>
                    <a:pt x="632" y="572"/>
                  </a:lnTo>
                  <a:lnTo>
                    <a:pt x="632" y="286"/>
                  </a:lnTo>
                  <a:lnTo>
                    <a:pt x="632" y="283"/>
                  </a:lnTo>
                  <a:lnTo>
                    <a:pt x="631" y="281"/>
                  </a:lnTo>
                  <a:lnTo>
                    <a:pt x="630" y="277"/>
                  </a:lnTo>
                  <a:lnTo>
                    <a:pt x="628" y="275"/>
                  </a:lnTo>
                  <a:lnTo>
                    <a:pt x="626" y="274"/>
                  </a:lnTo>
                  <a:lnTo>
                    <a:pt x="623" y="272"/>
                  </a:lnTo>
                  <a:lnTo>
                    <a:pt x="621" y="271"/>
                  </a:lnTo>
                  <a:lnTo>
                    <a:pt x="617" y="271"/>
                  </a:lnTo>
                  <a:lnTo>
                    <a:pt x="497" y="271"/>
                  </a:lnTo>
                  <a:lnTo>
                    <a:pt x="494" y="271"/>
                  </a:lnTo>
                  <a:lnTo>
                    <a:pt x="491" y="272"/>
                  </a:lnTo>
                  <a:lnTo>
                    <a:pt x="489" y="274"/>
                  </a:lnTo>
                  <a:lnTo>
                    <a:pt x="487" y="275"/>
                  </a:lnTo>
                  <a:lnTo>
                    <a:pt x="484" y="277"/>
                  </a:lnTo>
                  <a:lnTo>
                    <a:pt x="483" y="281"/>
                  </a:lnTo>
                  <a:lnTo>
                    <a:pt x="482" y="283"/>
                  </a:lnTo>
                  <a:lnTo>
                    <a:pt x="482" y="286"/>
                  </a:lnTo>
                  <a:lnTo>
                    <a:pt x="482" y="572"/>
                  </a:lnTo>
                  <a:lnTo>
                    <a:pt x="421" y="572"/>
                  </a:lnTo>
                  <a:lnTo>
                    <a:pt x="421" y="196"/>
                  </a:lnTo>
                  <a:lnTo>
                    <a:pt x="421" y="193"/>
                  </a:lnTo>
                  <a:lnTo>
                    <a:pt x="420" y="190"/>
                  </a:lnTo>
                  <a:lnTo>
                    <a:pt x="419" y="187"/>
                  </a:lnTo>
                  <a:lnTo>
                    <a:pt x="417" y="185"/>
                  </a:lnTo>
                  <a:lnTo>
                    <a:pt x="415" y="183"/>
                  </a:lnTo>
                  <a:lnTo>
                    <a:pt x="413" y="182"/>
                  </a:lnTo>
                  <a:lnTo>
                    <a:pt x="409" y="181"/>
                  </a:lnTo>
                  <a:lnTo>
                    <a:pt x="406" y="181"/>
                  </a:lnTo>
                  <a:lnTo>
                    <a:pt x="286" y="181"/>
                  </a:lnTo>
                  <a:lnTo>
                    <a:pt x="283" y="181"/>
                  </a:lnTo>
                  <a:lnTo>
                    <a:pt x="281" y="182"/>
                  </a:lnTo>
                  <a:lnTo>
                    <a:pt x="277" y="183"/>
                  </a:lnTo>
                  <a:lnTo>
                    <a:pt x="275" y="185"/>
                  </a:lnTo>
                  <a:lnTo>
                    <a:pt x="273" y="187"/>
                  </a:lnTo>
                  <a:lnTo>
                    <a:pt x="272" y="190"/>
                  </a:lnTo>
                  <a:lnTo>
                    <a:pt x="271" y="193"/>
                  </a:lnTo>
                  <a:lnTo>
                    <a:pt x="271" y="196"/>
                  </a:lnTo>
                  <a:lnTo>
                    <a:pt x="271" y="572"/>
                  </a:lnTo>
                  <a:lnTo>
                    <a:pt x="211" y="572"/>
                  </a:lnTo>
                  <a:lnTo>
                    <a:pt x="211" y="406"/>
                  </a:lnTo>
                  <a:lnTo>
                    <a:pt x="211" y="404"/>
                  </a:lnTo>
                  <a:lnTo>
                    <a:pt x="210" y="401"/>
                  </a:lnTo>
                  <a:lnTo>
                    <a:pt x="209" y="399"/>
                  </a:lnTo>
                  <a:lnTo>
                    <a:pt x="207" y="396"/>
                  </a:lnTo>
                  <a:lnTo>
                    <a:pt x="205" y="394"/>
                  </a:lnTo>
                  <a:lnTo>
                    <a:pt x="201" y="393"/>
                  </a:lnTo>
                  <a:lnTo>
                    <a:pt x="199" y="392"/>
                  </a:lnTo>
                  <a:lnTo>
                    <a:pt x="196" y="391"/>
                  </a:lnTo>
                  <a:lnTo>
                    <a:pt x="76" y="391"/>
                  </a:lnTo>
                  <a:lnTo>
                    <a:pt x="73" y="392"/>
                  </a:lnTo>
                  <a:lnTo>
                    <a:pt x="69" y="392"/>
                  </a:lnTo>
                  <a:lnTo>
                    <a:pt x="67" y="394"/>
                  </a:lnTo>
                  <a:lnTo>
                    <a:pt x="65" y="396"/>
                  </a:lnTo>
                  <a:lnTo>
                    <a:pt x="63" y="399"/>
                  </a:lnTo>
                  <a:lnTo>
                    <a:pt x="62" y="401"/>
                  </a:lnTo>
                  <a:lnTo>
                    <a:pt x="61" y="404"/>
                  </a:lnTo>
                  <a:lnTo>
                    <a:pt x="61" y="406"/>
                  </a:lnTo>
                  <a:lnTo>
                    <a:pt x="61" y="572"/>
                  </a:lnTo>
                  <a:lnTo>
                    <a:pt x="15" y="572"/>
                  </a:lnTo>
                  <a:lnTo>
                    <a:pt x="13" y="572"/>
                  </a:lnTo>
                  <a:lnTo>
                    <a:pt x="9" y="573"/>
                  </a:lnTo>
                  <a:lnTo>
                    <a:pt x="7" y="575"/>
                  </a:lnTo>
                  <a:lnTo>
                    <a:pt x="5" y="577"/>
                  </a:lnTo>
                  <a:lnTo>
                    <a:pt x="3" y="579"/>
                  </a:lnTo>
                  <a:lnTo>
                    <a:pt x="2" y="581"/>
                  </a:lnTo>
                  <a:lnTo>
                    <a:pt x="1" y="584"/>
                  </a:lnTo>
                  <a:lnTo>
                    <a:pt x="0" y="587"/>
                  </a:lnTo>
                  <a:lnTo>
                    <a:pt x="1" y="591"/>
                  </a:lnTo>
                  <a:lnTo>
                    <a:pt x="2" y="593"/>
                  </a:lnTo>
                  <a:lnTo>
                    <a:pt x="3" y="596"/>
                  </a:lnTo>
                  <a:lnTo>
                    <a:pt x="5" y="598"/>
                  </a:lnTo>
                  <a:lnTo>
                    <a:pt x="7" y="600"/>
                  </a:lnTo>
                  <a:lnTo>
                    <a:pt x="9" y="601"/>
                  </a:lnTo>
                  <a:lnTo>
                    <a:pt x="13" y="602"/>
                  </a:lnTo>
                  <a:lnTo>
                    <a:pt x="15" y="602"/>
                  </a:lnTo>
                  <a:lnTo>
                    <a:pt x="76" y="602"/>
                  </a:lnTo>
                  <a:lnTo>
                    <a:pt x="196" y="602"/>
                  </a:lnTo>
                  <a:lnTo>
                    <a:pt x="286" y="602"/>
                  </a:lnTo>
                  <a:lnTo>
                    <a:pt x="406" y="602"/>
                  </a:lnTo>
                  <a:lnTo>
                    <a:pt x="497" y="602"/>
                  </a:lnTo>
                  <a:lnTo>
                    <a:pt x="617" y="602"/>
                  </a:lnTo>
                  <a:lnTo>
                    <a:pt x="708" y="602"/>
                  </a:lnTo>
                  <a:lnTo>
                    <a:pt x="828" y="602"/>
                  </a:lnTo>
                  <a:lnTo>
                    <a:pt x="889" y="602"/>
                  </a:lnTo>
                  <a:lnTo>
                    <a:pt x="891" y="602"/>
                  </a:lnTo>
                  <a:lnTo>
                    <a:pt x="894" y="601"/>
                  </a:lnTo>
                  <a:lnTo>
                    <a:pt x="896" y="600"/>
                  </a:lnTo>
                  <a:lnTo>
                    <a:pt x="898" y="598"/>
                  </a:lnTo>
                  <a:lnTo>
                    <a:pt x="901" y="596"/>
                  </a:lnTo>
                  <a:lnTo>
                    <a:pt x="902" y="593"/>
                  </a:lnTo>
                  <a:lnTo>
                    <a:pt x="903" y="591"/>
                  </a:lnTo>
                  <a:lnTo>
                    <a:pt x="904" y="587"/>
                  </a:lnTo>
                  <a:lnTo>
                    <a:pt x="903" y="584"/>
                  </a:lnTo>
                  <a:lnTo>
                    <a:pt x="902" y="581"/>
                  </a:lnTo>
                  <a:lnTo>
                    <a:pt x="901" y="579"/>
                  </a:lnTo>
                  <a:lnTo>
                    <a:pt x="898" y="577"/>
                  </a:lnTo>
                  <a:lnTo>
                    <a:pt x="896" y="575"/>
                  </a:lnTo>
                  <a:lnTo>
                    <a:pt x="894" y="573"/>
                  </a:lnTo>
                  <a:lnTo>
                    <a:pt x="891" y="572"/>
                  </a:lnTo>
                  <a:lnTo>
                    <a:pt x="889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373">
              <a:extLst>
                <a:ext uri="{FF2B5EF4-FFF2-40B4-BE49-F238E27FC236}">
                  <a16:creationId xmlns="" xmlns:a16="http://schemas.microsoft.com/office/drawing/2014/main" id="{F6219E53-84D9-45D5-811B-12E6AD3EF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2492375"/>
              <a:ext cx="252413" cy="157163"/>
            </a:xfrm>
            <a:custGeom>
              <a:avLst/>
              <a:gdLst>
                <a:gd name="T0" fmla="*/ 77 w 797"/>
                <a:gd name="T1" fmla="*/ 494 h 497"/>
                <a:gd name="T2" fmla="*/ 97 w 797"/>
                <a:gd name="T3" fmla="*/ 483 h 497"/>
                <a:gd name="T4" fmla="*/ 112 w 797"/>
                <a:gd name="T5" fmla="*/ 466 h 497"/>
                <a:gd name="T6" fmla="*/ 120 w 797"/>
                <a:gd name="T7" fmla="*/ 443 h 497"/>
                <a:gd name="T8" fmla="*/ 116 w 797"/>
                <a:gd name="T9" fmla="*/ 416 h 497"/>
                <a:gd name="T10" fmla="*/ 267 w 797"/>
                <a:gd name="T11" fmla="*/ 298 h 497"/>
                <a:gd name="T12" fmla="*/ 300 w 797"/>
                <a:gd name="T13" fmla="*/ 299 h 497"/>
                <a:gd name="T14" fmla="*/ 325 w 797"/>
                <a:gd name="T15" fmla="*/ 287 h 497"/>
                <a:gd name="T16" fmla="*/ 451 w 797"/>
                <a:gd name="T17" fmla="*/ 327 h 497"/>
                <a:gd name="T18" fmla="*/ 454 w 797"/>
                <a:gd name="T19" fmla="*/ 349 h 497"/>
                <a:gd name="T20" fmla="*/ 464 w 797"/>
                <a:gd name="T21" fmla="*/ 369 h 497"/>
                <a:gd name="T22" fmla="*/ 482 w 797"/>
                <a:gd name="T23" fmla="*/ 384 h 497"/>
                <a:gd name="T24" fmla="*/ 505 w 797"/>
                <a:gd name="T25" fmla="*/ 391 h 497"/>
                <a:gd name="T26" fmla="*/ 529 w 797"/>
                <a:gd name="T27" fmla="*/ 389 h 497"/>
                <a:gd name="T28" fmla="*/ 550 w 797"/>
                <a:gd name="T29" fmla="*/ 378 h 497"/>
                <a:gd name="T30" fmla="*/ 564 w 797"/>
                <a:gd name="T31" fmla="*/ 360 h 497"/>
                <a:gd name="T32" fmla="*/ 571 w 797"/>
                <a:gd name="T33" fmla="*/ 337 h 497"/>
                <a:gd name="T34" fmla="*/ 565 w 797"/>
                <a:gd name="T35" fmla="*/ 304 h 497"/>
                <a:gd name="T36" fmla="*/ 724 w 797"/>
                <a:gd name="T37" fmla="*/ 119 h 497"/>
                <a:gd name="T38" fmla="*/ 750 w 797"/>
                <a:gd name="T39" fmla="*/ 119 h 497"/>
                <a:gd name="T40" fmla="*/ 771 w 797"/>
                <a:gd name="T41" fmla="*/ 110 h 497"/>
                <a:gd name="T42" fmla="*/ 787 w 797"/>
                <a:gd name="T43" fmla="*/ 94 h 497"/>
                <a:gd name="T44" fmla="*/ 796 w 797"/>
                <a:gd name="T45" fmla="*/ 72 h 497"/>
                <a:gd name="T46" fmla="*/ 796 w 797"/>
                <a:gd name="T47" fmla="*/ 48 h 497"/>
                <a:gd name="T48" fmla="*/ 787 w 797"/>
                <a:gd name="T49" fmla="*/ 27 h 497"/>
                <a:gd name="T50" fmla="*/ 771 w 797"/>
                <a:gd name="T51" fmla="*/ 10 h 497"/>
                <a:gd name="T52" fmla="*/ 750 w 797"/>
                <a:gd name="T53" fmla="*/ 1 h 497"/>
                <a:gd name="T54" fmla="*/ 725 w 797"/>
                <a:gd name="T55" fmla="*/ 1 h 497"/>
                <a:gd name="T56" fmla="*/ 703 w 797"/>
                <a:gd name="T57" fmla="*/ 10 h 497"/>
                <a:gd name="T58" fmla="*/ 687 w 797"/>
                <a:gd name="T59" fmla="*/ 27 h 497"/>
                <a:gd name="T60" fmla="*/ 678 w 797"/>
                <a:gd name="T61" fmla="*/ 48 h 497"/>
                <a:gd name="T62" fmla="*/ 680 w 797"/>
                <a:gd name="T63" fmla="*/ 79 h 497"/>
                <a:gd name="T64" fmla="*/ 531 w 797"/>
                <a:gd name="T65" fmla="*/ 275 h 497"/>
                <a:gd name="T66" fmla="*/ 504 w 797"/>
                <a:gd name="T67" fmla="*/ 272 h 497"/>
                <a:gd name="T68" fmla="*/ 478 w 797"/>
                <a:gd name="T69" fmla="*/ 281 h 497"/>
                <a:gd name="T70" fmla="*/ 345 w 797"/>
                <a:gd name="T71" fmla="*/ 248 h 497"/>
                <a:gd name="T72" fmla="*/ 344 w 797"/>
                <a:gd name="T73" fmla="*/ 229 h 497"/>
                <a:gd name="T74" fmla="*/ 336 w 797"/>
                <a:gd name="T75" fmla="*/ 207 h 497"/>
                <a:gd name="T76" fmla="*/ 319 w 797"/>
                <a:gd name="T77" fmla="*/ 191 h 497"/>
                <a:gd name="T78" fmla="*/ 298 w 797"/>
                <a:gd name="T79" fmla="*/ 181 h 497"/>
                <a:gd name="T80" fmla="*/ 273 w 797"/>
                <a:gd name="T81" fmla="*/ 181 h 497"/>
                <a:gd name="T82" fmla="*/ 252 w 797"/>
                <a:gd name="T83" fmla="*/ 191 h 497"/>
                <a:gd name="T84" fmla="*/ 236 w 797"/>
                <a:gd name="T85" fmla="*/ 207 h 497"/>
                <a:gd name="T86" fmla="*/ 226 w 797"/>
                <a:gd name="T87" fmla="*/ 229 h 497"/>
                <a:gd name="T88" fmla="*/ 227 w 797"/>
                <a:gd name="T89" fmla="*/ 254 h 497"/>
                <a:gd name="T90" fmla="*/ 86 w 797"/>
                <a:gd name="T91" fmla="*/ 382 h 497"/>
                <a:gd name="T92" fmla="*/ 53 w 797"/>
                <a:gd name="T93" fmla="*/ 377 h 497"/>
                <a:gd name="T94" fmla="*/ 31 w 797"/>
                <a:gd name="T95" fmla="*/ 383 h 497"/>
                <a:gd name="T96" fmla="*/ 13 w 797"/>
                <a:gd name="T97" fmla="*/ 398 h 497"/>
                <a:gd name="T98" fmla="*/ 2 w 797"/>
                <a:gd name="T99" fmla="*/ 419 h 497"/>
                <a:gd name="T100" fmla="*/ 0 w 797"/>
                <a:gd name="T101" fmla="*/ 443 h 497"/>
                <a:gd name="T102" fmla="*/ 6 w 797"/>
                <a:gd name="T103" fmla="*/ 466 h 497"/>
                <a:gd name="T104" fmla="*/ 21 w 797"/>
                <a:gd name="T105" fmla="*/ 483 h 497"/>
                <a:gd name="T106" fmla="*/ 42 w 797"/>
                <a:gd name="T107" fmla="*/ 494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7" h="497">
                  <a:moveTo>
                    <a:pt x="60" y="497"/>
                  </a:moveTo>
                  <a:lnTo>
                    <a:pt x="65" y="497"/>
                  </a:lnTo>
                  <a:lnTo>
                    <a:pt x="72" y="496"/>
                  </a:lnTo>
                  <a:lnTo>
                    <a:pt x="77" y="494"/>
                  </a:lnTo>
                  <a:lnTo>
                    <a:pt x="83" y="493"/>
                  </a:lnTo>
                  <a:lnTo>
                    <a:pt x="89" y="489"/>
                  </a:lnTo>
                  <a:lnTo>
                    <a:pt x="93" y="486"/>
                  </a:lnTo>
                  <a:lnTo>
                    <a:pt x="97" y="483"/>
                  </a:lnTo>
                  <a:lnTo>
                    <a:pt x="102" y="480"/>
                  </a:lnTo>
                  <a:lnTo>
                    <a:pt x="106" y="475"/>
                  </a:lnTo>
                  <a:lnTo>
                    <a:pt x="109" y="470"/>
                  </a:lnTo>
                  <a:lnTo>
                    <a:pt x="112" y="466"/>
                  </a:lnTo>
                  <a:lnTo>
                    <a:pt x="115" y="460"/>
                  </a:lnTo>
                  <a:lnTo>
                    <a:pt x="117" y="455"/>
                  </a:lnTo>
                  <a:lnTo>
                    <a:pt x="119" y="449"/>
                  </a:lnTo>
                  <a:lnTo>
                    <a:pt x="120" y="443"/>
                  </a:lnTo>
                  <a:lnTo>
                    <a:pt x="120" y="437"/>
                  </a:lnTo>
                  <a:lnTo>
                    <a:pt x="119" y="429"/>
                  </a:lnTo>
                  <a:lnTo>
                    <a:pt x="118" y="423"/>
                  </a:lnTo>
                  <a:lnTo>
                    <a:pt x="116" y="416"/>
                  </a:lnTo>
                  <a:lnTo>
                    <a:pt x="114" y="410"/>
                  </a:lnTo>
                  <a:lnTo>
                    <a:pt x="251" y="290"/>
                  </a:lnTo>
                  <a:lnTo>
                    <a:pt x="259" y="295"/>
                  </a:lnTo>
                  <a:lnTo>
                    <a:pt x="267" y="298"/>
                  </a:lnTo>
                  <a:lnTo>
                    <a:pt x="277" y="301"/>
                  </a:lnTo>
                  <a:lnTo>
                    <a:pt x="285" y="302"/>
                  </a:lnTo>
                  <a:lnTo>
                    <a:pt x="293" y="301"/>
                  </a:lnTo>
                  <a:lnTo>
                    <a:pt x="300" y="299"/>
                  </a:lnTo>
                  <a:lnTo>
                    <a:pt x="307" y="297"/>
                  </a:lnTo>
                  <a:lnTo>
                    <a:pt x="313" y="294"/>
                  </a:lnTo>
                  <a:lnTo>
                    <a:pt x="318" y="291"/>
                  </a:lnTo>
                  <a:lnTo>
                    <a:pt x="325" y="287"/>
                  </a:lnTo>
                  <a:lnTo>
                    <a:pt x="329" y="282"/>
                  </a:lnTo>
                  <a:lnTo>
                    <a:pt x="333" y="277"/>
                  </a:lnTo>
                  <a:lnTo>
                    <a:pt x="451" y="324"/>
                  </a:lnTo>
                  <a:lnTo>
                    <a:pt x="451" y="327"/>
                  </a:lnTo>
                  <a:lnTo>
                    <a:pt x="451" y="332"/>
                  </a:lnTo>
                  <a:lnTo>
                    <a:pt x="451" y="337"/>
                  </a:lnTo>
                  <a:lnTo>
                    <a:pt x="452" y="343"/>
                  </a:lnTo>
                  <a:lnTo>
                    <a:pt x="454" y="349"/>
                  </a:lnTo>
                  <a:lnTo>
                    <a:pt x="456" y="354"/>
                  </a:lnTo>
                  <a:lnTo>
                    <a:pt x="458" y="360"/>
                  </a:lnTo>
                  <a:lnTo>
                    <a:pt x="461" y="365"/>
                  </a:lnTo>
                  <a:lnTo>
                    <a:pt x="464" y="369"/>
                  </a:lnTo>
                  <a:lnTo>
                    <a:pt x="469" y="374"/>
                  </a:lnTo>
                  <a:lnTo>
                    <a:pt x="473" y="378"/>
                  </a:lnTo>
                  <a:lnTo>
                    <a:pt x="477" y="381"/>
                  </a:lnTo>
                  <a:lnTo>
                    <a:pt x="482" y="384"/>
                  </a:lnTo>
                  <a:lnTo>
                    <a:pt x="488" y="386"/>
                  </a:lnTo>
                  <a:lnTo>
                    <a:pt x="493" y="389"/>
                  </a:lnTo>
                  <a:lnTo>
                    <a:pt x="499" y="391"/>
                  </a:lnTo>
                  <a:lnTo>
                    <a:pt x="505" y="391"/>
                  </a:lnTo>
                  <a:lnTo>
                    <a:pt x="511" y="392"/>
                  </a:lnTo>
                  <a:lnTo>
                    <a:pt x="518" y="391"/>
                  </a:lnTo>
                  <a:lnTo>
                    <a:pt x="523" y="391"/>
                  </a:lnTo>
                  <a:lnTo>
                    <a:pt x="529" y="389"/>
                  </a:lnTo>
                  <a:lnTo>
                    <a:pt x="535" y="386"/>
                  </a:lnTo>
                  <a:lnTo>
                    <a:pt x="540" y="384"/>
                  </a:lnTo>
                  <a:lnTo>
                    <a:pt x="545" y="381"/>
                  </a:lnTo>
                  <a:lnTo>
                    <a:pt x="550" y="378"/>
                  </a:lnTo>
                  <a:lnTo>
                    <a:pt x="553" y="374"/>
                  </a:lnTo>
                  <a:lnTo>
                    <a:pt x="558" y="369"/>
                  </a:lnTo>
                  <a:lnTo>
                    <a:pt x="561" y="365"/>
                  </a:lnTo>
                  <a:lnTo>
                    <a:pt x="564" y="360"/>
                  </a:lnTo>
                  <a:lnTo>
                    <a:pt x="567" y="354"/>
                  </a:lnTo>
                  <a:lnTo>
                    <a:pt x="568" y="349"/>
                  </a:lnTo>
                  <a:lnTo>
                    <a:pt x="570" y="343"/>
                  </a:lnTo>
                  <a:lnTo>
                    <a:pt x="571" y="337"/>
                  </a:lnTo>
                  <a:lnTo>
                    <a:pt x="571" y="332"/>
                  </a:lnTo>
                  <a:lnTo>
                    <a:pt x="570" y="322"/>
                  </a:lnTo>
                  <a:lnTo>
                    <a:pt x="568" y="312"/>
                  </a:lnTo>
                  <a:lnTo>
                    <a:pt x="565" y="304"/>
                  </a:lnTo>
                  <a:lnTo>
                    <a:pt x="560" y="296"/>
                  </a:lnTo>
                  <a:lnTo>
                    <a:pt x="711" y="114"/>
                  </a:lnTo>
                  <a:lnTo>
                    <a:pt x="717" y="117"/>
                  </a:lnTo>
                  <a:lnTo>
                    <a:pt x="724" y="119"/>
                  </a:lnTo>
                  <a:lnTo>
                    <a:pt x="730" y="120"/>
                  </a:lnTo>
                  <a:lnTo>
                    <a:pt x="737" y="120"/>
                  </a:lnTo>
                  <a:lnTo>
                    <a:pt x="743" y="120"/>
                  </a:lnTo>
                  <a:lnTo>
                    <a:pt x="750" y="119"/>
                  </a:lnTo>
                  <a:lnTo>
                    <a:pt x="755" y="118"/>
                  </a:lnTo>
                  <a:lnTo>
                    <a:pt x="760" y="116"/>
                  </a:lnTo>
                  <a:lnTo>
                    <a:pt x="766" y="113"/>
                  </a:lnTo>
                  <a:lnTo>
                    <a:pt x="771" y="110"/>
                  </a:lnTo>
                  <a:lnTo>
                    <a:pt x="775" y="106"/>
                  </a:lnTo>
                  <a:lnTo>
                    <a:pt x="780" y="103"/>
                  </a:lnTo>
                  <a:lnTo>
                    <a:pt x="784" y="99"/>
                  </a:lnTo>
                  <a:lnTo>
                    <a:pt x="787" y="94"/>
                  </a:lnTo>
                  <a:lnTo>
                    <a:pt x="790" y="89"/>
                  </a:lnTo>
                  <a:lnTo>
                    <a:pt x="792" y="84"/>
                  </a:lnTo>
                  <a:lnTo>
                    <a:pt x="795" y="79"/>
                  </a:lnTo>
                  <a:lnTo>
                    <a:pt x="796" y="72"/>
                  </a:lnTo>
                  <a:lnTo>
                    <a:pt x="797" y="67"/>
                  </a:lnTo>
                  <a:lnTo>
                    <a:pt x="797" y="60"/>
                  </a:lnTo>
                  <a:lnTo>
                    <a:pt x="797" y="54"/>
                  </a:lnTo>
                  <a:lnTo>
                    <a:pt x="796" y="48"/>
                  </a:lnTo>
                  <a:lnTo>
                    <a:pt x="795" y="42"/>
                  </a:lnTo>
                  <a:lnTo>
                    <a:pt x="792" y="37"/>
                  </a:lnTo>
                  <a:lnTo>
                    <a:pt x="790" y="31"/>
                  </a:lnTo>
                  <a:lnTo>
                    <a:pt x="787" y="27"/>
                  </a:lnTo>
                  <a:lnTo>
                    <a:pt x="784" y="22"/>
                  </a:lnTo>
                  <a:lnTo>
                    <a:pt x="780" y="17"/>
                  </a:lnTo>
                  <a:lnTo>
                    <a:pt x="775" y="14"/>
                  </a:lnTo>
                  <a:lnTo>
                    <a:pt x="771" y="10"/>
                  </a:lnTo>
                  <a:lnTo>
                    <a:pt x="766" y="8"/>
                  </a:lnTo>
                  <a:lnTo>
                    <a:pt x="760" y="5"/>
                  </a:lnTo>
                  <a:lnTo>
                    <a:pt x="755" y="2"/>
                  </a:lnTo>
                  <a:lnTo>
                    <a:pt x="750" y="1"/>
                  </a:lnTo>
                  <a:lnTo>
                    <a:pt x="743" y="0"/>
                  </a:lnTo>
                  <a:lnTo>
                    <a:pt x="737" y="0"/>
                  </a:lnTo>
                  <a:lnTo>
                    <a:pt x="731" y="0"/>
                  </a:lnTo>
                  <a:lnTo>
                    <a:pt x="725" y="1"/>
                  </a:lnTo>
                  <a:lnTo>
                    <a:pt x="719" y="2"/>
                  </a:lnTo>
                  <a:lnTo>
                    <a:pt x="713" y="5"/>
                  </a:lnTo>
                  <a:lnTo>
                    <a:pt x="709" y="8"/>
                  </a:lnTo>
                  <a:lnTo>
                    <a:pt x="703" y="10"/>
                  </a:lnTo>
                  <a:lnTo>
                    <a:pt x="699" y="14"/>
                  </a:lnTo>
                  <a:lnTo>
                    <a:pt x="695" y="17"/>
                  </a:lnTo>
                  <a:lnTo>
                    <a:pt x="691" y="22"/>
                  </a:lnTo>
                  <a:lnTo>
                    <a:pt x="687" y="27"/>
                  </a:lnTo>
                  <a:lnTo>
                    <a:pt x="684" y="31"/>
                  </a:lnTo>
                  <a:lnTo>
                    <a:pt x="682" y="37"/>
                  </a:lnTo>
                  <a:lnTo>
                    <a:pt x="680" y="42"/>
                  </a:lnTo>
                  <a:lnTo>
                    <a:pt x="678" y="48"/>
                  </a:lnTo>
                  <a:lnTo>
                    <a:pt x="677" y="54"/>
                  </a:lnTo>
                  <a:lnTo>
                    <a:pt x="677" y="60"/>
                  </a:lnTo>
                  <a:lnTo>
                    <a:pt x="678" y="70"/>
                  </a:lnTo>
                  <a:lnTo>
                    <a:pt x="680" y="79"/>
                  </a:lnTo>
                  <a:lnTo>
                    <a:pt x="683" y="87"/>
                  </a:lnTo>
                  <a:lnTo>
                    <a:pt x="688" y="96"/>
                  </a:lnTo>
                  <a:lnTo>
                    <a:pt x="537" y="277"/>
                  </a:lnTo>
                  <a:lnTo>
                    <a:pt x="531" y="275"/>
                  </a:lnTo>
                  <a:lnTo>
                    <a:pt x="524" y="273"/>
                  </a:lnTo>
                  <a:lnTo>
                    <a:pt x="518" y="272"/>
                  </a:lnTo>
                  <a:lnTo>
                    <a:pt x="511" y="271"/>
                  </a:lnTo>
                  <a:lnTo>
                    <a:pt x="504" y="272"/>
                  </a:lnTo>
                  <a:lnTo>
                    <a:pt x="496" y="273"/>
                  </a:lnTo>
                  <a:lnTo>
                    <a:pt x="490" y="275"/>
                  </a:lnTo>
                  <a:lnTo>
                    <a:pt x="484" y="278"/>
                  </a:lnTo>
                  <a:lnTo>
                    <a:pt x="478" y="281"/>
                  </a:lnTo>
                  <a:lnTo>
                    <a:pt x="472" y="286"/>
                  </a:lnTo>
                  <a:lnTo>
                    <a:pt x="467" y="291"/>
                  </a:lnTo>
                  <a:lnTo>
                    <a:pt x="463" y="295"/>
                  </a:lnTo>
                  <a:lnTo>
                    <a:pt x="345" y="248"/>
                  </a:lnTo>
                  <a:lnTo>
                    <a:pt x="345" y="245"/>
                  </a:lnTo>
                  <a:lnTo>
                    <a:pt x="345" y="240"/>
                  </a:lnTo>
                  <a:lnTo>
                    <a:pt x="345" y="235"/>
                  </a:lnTo>
                  <a:lnTo>
                    <a:pt x="344" y="229"/>
                  </a:lnTo>
                  <a:lnTo>
                    <a:pt x="343" y="223"/>
                  </a:lnTo>
                  <a:lnTo>
                    <a:pt x="341" y="218"/>
                  </a:lnTo>
                  <a:lnTo>
                    <a:pt x="339" y="213"/>
                  </a:lnTo>
                  <a:lnTo>
                    <a:pt x="336" y="207"/>
                  </a:lnTo>
                  <a:lnTo>
                    <a:pt x="332" y="203"/>
                  </a:lnTo>
                  <a:lnTo>
                    <a:pt x="328" y="199"/>
                  </a:lnTo>
                  <a:lnTo>
                    <a:pt x="324" y="194"/>
                  </a:lnTo>
                  <a:lnTo>
                    <a:pt x="319" y="191"/>
                  </a:lnTo>
                  <a:lnTo>
                    <a:pt x="314" y="188"/>
                  </a:lnTo>
                  <a:lnTo>
                    <a:pt x="309" y="186"/>
                  </a:lnTo>
                  <a:lnTo>
                    <a:pt x="303" y="184"/>
                  </a:lnTo>
                  <a:lnTo>
                    <a:pt x="298" y="181"/>
                  </a:lnTo>
                  <a:lnTo>
                    <a:pt x="292" y="181"/>
                  </a:lnTo>
                  <a:lnTo>
                    <a:pt x="285" y="180"/>
                  </a:lnTo>
                  <a:lnTo>
                    <a:pt x="280" y="181"/>
                  </a:lnTo>
                  <a:lnTo>
                    <a:pt x="273" y="181"/>
                  </a:lnTo>
                  <a:lnTo>
                    <a:pt x="268" y="184"/>
                  </a:lnTo>
                  <a:lnTo>
                    <a:pt x="262" y="186"/>
                  </a:lnTo>
                  <a:lnTo>
                    <a:pt x="257" y="188"/>
                  </a:lnTo>
                  <a:lnTo>
                    <a:pt x="252" y="191"/>
                  </a:lnTo>
                  <a:lnTo>
                    <a:pt x="248" y="194"/>
                  </a:lnTo>
                  <a:lnTo>
                    <a:pt x="243" y="199"/>
                  </a:lnTo>
                  <a:lnTo>
                    <a:pt x="239" y="203"/>
                  </a:lnTo>
                  <a:lnTo>
                    <a:pt x="236" y="207"/>
                  </a:lnTo>
                  <a:lnTo>
                    <a:pt x="233" y="213"/>
                  </a:lnTo>
                  <a:lnTo>
                    <a:pt x="230" y="218"/>
                  </a:lnTo>
                  <a:lnTo>
                    <a:pt x="228" y="223"/>
                  </a:lnTo>
                  <a:lnTo>
                    <a:pt x="226" y="229"/>
                  </a:lnTo>
                  <a:lnTo>
                    <a:pt x="225" y="235"/>
                  </a:lnTo>
                  <a:lnTo>
                    <a:pt x="225" y="240"/>
                  </a:lnTo>
                  <a:lnTo>
                    <a:pt x="226" y="248"/>
                  </a:lnTo>
                  <a:lnTo>
                    <a:pt x="227" y="254"/>
                  </a:lnTo>
                  <a:lnTo>
                    <a:pt x="229" y="261"/>
                  </a:lnTo>
                  <a:lnTo>
                    <a:pt x="231" y="267"/>
                  </a:lnTo>
                  <a:lnTo>
                    <a:pt x="94" y="387"/>
                  </a:lnTo>
                  <a:lnTo>
                    <a:pt x="86" y="382"/>
                  </a:lnTo>
                  <a:lnTo>
                    <a:pt x="78" y="379"/>
                  </a:lnTo>
                  <a:lnTo>
                    <a:pt x="68" y="377"/>
                  </a:lnTo>
                  <a:lnTo>
                    <a:pt x="60" y="377"/>
                  </a:lnTo>
                  <a:lnTo>
                    <a:pt x="53" y="377"/>
                  </a:lnTo>
                  <a:lnTo>
                    <a:pt x="47" y="378"/>
                  </a:lnTo>
                  <a:lnTo>
                    <a:pt x="42" y="379"/>
                  </a:lnTo>
                  <a:lnTo>
                    <a:pt x="36" y="381"/>
                  </a:lnTo>
                  <a:lnTo>
                    <a:pt x="31" y="383"/>
                  </a:lnTo>
                  <a:lnTo>
                    <a:pt x="26" y="386"/>
                  </a:lnTo>
                  <a:lnTo>
                    <a:pt x="21" y="391"/>
                  </a:lnTo>
                  <a:lnTo>
                    <a:pt x="17" y="394"/>
                  </a:lnTo>
                  <a:lnTo>
                    <a:pt x="13" y="398"/>
                  </a:lnTo>
                  <a:lnTo>
                    <a:pt x="9" y="402"/>
                  </a:lnTo>
                  <a:lnTo>
                    <a:pt x="6" y="408"/>
                  </a:lnTo>
                  <a:lnTo>
                    <a:pt x="4" y="413"/>
                  </a:lnTo>
                  <a:lnTo>
                    <a:pt x="2" y="419"/>
                  </a:lnTo>
                  <a:lnTo>
                    <a:pt x="1" y="425"/>
                  </a:lnTo>
                  <a:lnTo>
                    <a:pt x="0" y="430"/>
                  </a:lnTo>
                  <a:lnTo>
                    <a:pt x="0" y="437"/>
                  </a:lnTo>
                  <a:lnTo>
                    <a:pt x="0" y="443"/>
                  </a:lnTo>
                  <a:lnTo>
                    <a:pt x="1" y="449"/>
                  </a:lnTo>
                  <a:lnTo>
                    <a:pt x="2" y="455"/>
                  </a:lnTo>
                  <a:lnTo>
                    <a:pt x="4" y="460"/>
                  </a:lnTo>
                  <a:lnTo>
                    <a:pt x="6" y="466"/>
                  </a:lnTo>
                  <a:lnTo>
                    <a:pt x="9" y="470"/>
                  </a:lnTo>
                  <a:lnTo>
                    <a:pt x="13" y="475"/>
                  </a:lnTo>
                  <a:lnTo>
                    <a:pt x="17" y="480"/>
                  </a:lnTo>
                  <a:lnTo>
                    <a:pt x="21" y="483"/>
                  </a:lnTo>
                  <a:lnTo>
                    <a:pt x="26" y="486"/>
                  </a:lnTo>
                  <a:lnTo>
                    <a:pt x="31" y="489"/>
                  </a:lnTo>
                  <a:lnTo>
                    <a:pt x="36" y="493"/>
                  </a:lnTo>
                  <a:lnTo>
                    <a:pt x="42" y="494"/>
                  </a:lnTo>
                  <a:lnTo>
                    <a:pt x="47" y="496"/>
                  </a:lnTo>
                  <a:lnTo>
                    <a:pt x="53" y="497"/>
                  </a:lnTo>
                  <a:lnTo>
                    <a:pt x="60" y="4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0" name="TextBox 149">
            <a:extLst>
              <a:ext uri="{FF2B5EF4-FFF2-40B4-BE49-F238E27FC236}">
                <a16:creationId xmlns="" xmlns:a16="http://schemas.microsoft.com/office/drawing/2014/main" id="{EA3B8403-E7DF-4C2D-BFBD-3E27172D0F41}"/>
              </a:ext>
            </a:extLst>
          </p:cNvPr>
          <p:cNvSpPr txBox="1"/>
          <p:nvPr/>
        </p:nvSpPr>
        <p:spPr>
          <a:xfrm>
            <a:off x="7919079" y="3468673"/>
            <a:ext cx="1383043" cy="430887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/>
              <a:t>LOREM IPSUM</a:t>
            </a:r>
          </a:p>
        </p:txBody>
      </p:sp>
      <p:grpSp>
        <p:nvGrpSpPr>
          <p:cNvPr id="151" name="Group 150">
            <a:extLst>
              <a:ext uri="{FF2B5EF4-FFF2-40B4-BE49-F238E27FC236}">
                <a16:creationId xmlns="" xmlns:a16="http://schemas.microsoft.com/office/drawing/2014/main" id="{E077FBD9-D469-43F5-B147-D4DA6751EF35}"/>
              </a:ext>
            </a:extLst>
          </p:cNvPr>
          <p:cNvGrpSpPr/>
          <p:nvPr/>
        </p:nvGrpSpPr>
        <p:grpSpPr>
          <a:xfrm>
            <a:off x="986995" y="5453754"/>
            <a:ext cx="518070" cy="500802"/>
            <a:chOff x="4321175" y="5087938"/>
            <a:chExt cx="285750" cy="276225"/>
          </a:xfrm>
          <a:solidFill>
            <a:schemeClr val="tx2">
              <a:lumMod val="75000"/>
            </a:schemeClr>
          </a:solidFill>
        </p:grpSpPr>
        <p:sp>
          <p:nvSpPr>
            <p:cNvPr id="152" name="Freeform 1397">
              <a:extLst>
                <a:ext uri="{FF2B5EF4-FFF2-40B4-BE49-F238E27FC236}">
                  <a16:creationId xmlns="" xmlns:a16="http://schemas.microsoft.com/office/drawing/2014/main" id="{1EFDA6CD-DA4D-4708-A66E-532560621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700" y="5087938"/>
              <a:ext cx="266700" cy="165100"/>
            </a:xfrm>
            <a:custGeom>
              <a:avLst/>
              <a:gdLst>
                <a:gd name="T0" fmla="*/ 43 w 841"/>
                <a:gd name="T1" fmla="*/ 453 h 520"/>
                <a:gd name="T2" fmla="*/ 235 w 841"/>
                <a:gd name="T3" fmla="*/ 424 h 520"/>
                <a:gd name="T4" fmla="*/ 255 w 841"/>
                <a:gd name="T5" fmla="*/ 409 h 520"/>
                <a:gd name="T6" fmla="*/ 271 w 841"/>
                <a:gd name="T7" fmla="*/ 405 h 520"/>
                <a:gd name="T8" fmla="*/ 294 w 841"/>
                <a:gd name="T9" fmla="*/ 413 h 520"/>
                <a:gd name="T10" fmla="*/ 306 w 841"/>
                <a:gd name="T11" fmla="*/ 422 h 520"/>
                <a:gd name="T12" fmla="*/ 394 w 841"/>
                <a:gd name="T13" fmla="*/ 345 h 520"/>
                <a:gd name="T14" fmla="*/ 405 w 841"/>
                <a:gd name="T15" fmla="*/ 328 h 520"/>
                <a:gd name="T16" fmla="*/ 422 w 841"/>
                <a:gd name="T17" fmla="*/ 318 h 520"/>
                <a:gd name="T18" fmla="*/ 438 w 841"/>
                <a:gd name="T19" fmla="*/ 316 h 520"/>
                <a:gd name="T20" fmla="*/ 459 w 841"/>
                <a:gd name="T21" fmla="*/ 322 h 520"/>
                <a:gd name="T22" fmla="*/ 473 w 841"/>
                <a:gd name="T23" fmla="*/ 336 h 520"/>
                <a:gd name="T24" fmla="*/ 524 w 841"/>
                <a:gd name="T25" fmla="*/ 520 h 520"/>
                <a:gd name="T26" fmla="*/ 538 w 841"/>
                <a:gd name="T27" fmla="*/ 496 h 520"/>
                <a:gd name="T28" fmla="*/ 552 w 841"/>
                <a:gd name="T29" fmla="*/ 486 h 520"/>
                <a:gd name="T30" fmla="*/ 570 w 841"/>
                <a:gd name="T31" fmla="*/ 481 h 520"/>
                <a:gd name="T32" fmla="*/ 785 w 841"/>
                <a:gd name="T33" fmla="*/ 452 h 520"/>
                <a:gd name="T34" fmla="*/ 802 w 841"/>
                <a:gd name="T35" fmla="*/ 416 h 520"/>
                <a:gd name="T36" fmla="*/ 835 w 841"/>
                <a:gd name="T37" fmla="*/ 339 h 520"/>
                <a:gd name="T38" fmla="*/ 841 w 841"/>
                <a:gd name="T39" fmla="*/ 285 h 520"/>
                <a:gd name="T40" fmla="*/ 839 w 841"/>
                <a:gd name="T41" fmla="*/ 233 h 520"/>
                <a:gd name="T42" fmla="*/ 831 w 841"/>
                <a:gd name="T43" fmla="*/ 186 h 520"/>
                <a:gd name="T44" fmla="*/ 819 w 841"/>
                <a:gd name="T45" fmla="*/ 144 h 520"/>
                <a:gd name="T46" fmla="*/ 804 w 841"/>
                <a:gd name="T47" fmla="*/ 108 h 520"/>
                <a:gd name="T48" fmla="*/ 784 w 841"/>
                <a:gd name="T49" fmla="*/ 78 h 520"/>
                <a:gd name="T50" fmla="*/ 745 w 841"/>
                <a:gd name="T51" fmla="*/ 39 h 520"/>
                <a:gd name="T52" fmla="*/ 692 w 841"/>
                <a:gd name="T53" fmla="*/ 10 h 520"/>
                <a:gd name="T54" fmla="*/ 634 w 841"/>
                <a:gd name="T55" fmla="*/ 0 h 520"/>
                <a:gd name="T56" fmla="*/ 589 w 841"/>
                <a:gd name="T57" fmla="*/ 6 h 520"/>
                <a:gd name="T58" fmla="*/ 542 w 841"/>
                <a:gd name="T59" fmla="*/ 24 h 520"/>
                <a:gd name="T60" fmla="*/ 499 w 841"/>
                <a:gd name="T61" fmla="*/ 55 h 520"/>
                <a:gd name="T62" fmla="*/ 460 w 841"/>
                <a:gd name="T63" fmla="*/ 97 h 520"/>
                <a:gd name="T64" fmla="*/ 428 w 841"/>
                <a:gd name="T65" fmla="*/ 154 h 520"/>
                <a:gd name="T66" fmla="*/ 403 w 841"/>
                <a:gd name="T67" fmla="*/ 133 h 520"/>
                <a:gd name="T68" fmla="*/ 369 w 841"/>
                <a:gd name="T69" fmla="*/ 81 h 520"/>
                <a:gd name="T70" fmla="*/ 329 w 841"/>
                <a:gd name="T71" fmla="*/ 42 h 520"/>
                <a:gd name="T72" fmla="*/ 284 w 841"/>
                <a:gd name="T73" fmla="*/ 17 h 520"/>
                <a:gd name="T74" fmla="*/ 238 w 841"/>
                <a:gd name="T75" fmla="*/ 2 h 520"/>
                <a:gd name="T76" fmla="*/ 188 w 841"/>
                <a:gd name="T77" fmla="*/ 1 h 520"/>
                <a:gd name="T78" fmla="*/ 131 w 841"/>
                <a:gd name="T79" fmla="*/ 17 h 520"/>
                <a:gd name="T80" fmla="*/ 80 w 841"/>
                <a:gd name="T81" fmla="*/ 52 h 520"/>
                <a:gd name="T82" fmla="*/ 51 w 841"/>
                <a:gd name="T83" fmla="*/ 87 h 520"/>
                <a:gd name="T84" fmla="*/ 33 w 841"/>
                <a:gd name="T85" fmla="*/ 120 h 520"/>
                <a:gd name="T86" fmla="*/ 18 w 841"/>
                <a:gd name="T87" fmla="*/ 158 h 520"/>
                <a:gd name="T88" fmla="*/ 7 w 841"/>
                <a:gd name="T89" fmla="*/ 201 h 520"/>
                <a:gd name="T90" fmla="*/ 1 w 841"/>
                <a:gd name="T91" fmla="*/ 250 h 520"/>
                <a:gd name="T92" fmla="*/ 0 w 841"/>
                <a:gd name="T93" fmla="*/ 307 h 520"/>
                <a:gd name="T94" fmla="*/ 12 w 841"/>
                <a:gd name="T95" fmla="*/ 368 h 520"/>
                <a:gd name="T96" fmla="*/ 43 w 841"/>
                <a:gd name="T97" fmla="*/ 449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1" h="520">
                  <a:moveTo>
                    <a:pt x="43" y="449"/>
                  </a:moveTo>
                  <a:lnTo>
                    <a:pt x="43" y="450"/>
                  </a:lnTo>
                  <a:lnTo>
                    <a:pt x="43" y="453"/>
                  </a:lnTo>
                  <a:lnTo>
                    <a:pt x="62" y="481"/>
                  </a:lnTo>
                  <a:lnTo>
                    <a:pt x="188" y="481"/>
                  </a:lnTo>
                  <a:lnTo>
                    <a:pt x="235" y="424"/>
                  </a:lnTo>
                  <a:lnTo>
                    <a:pt x="243" y="416"/>
                  </a:lnTo>
                  <a:lnTo>
                    <a:pt x="251" y="410"/>
                  </a:lnTo>
                  <a:lnTo>
                    <a:pt x="255" y="409"/>
                  </a:lnTo>
                  <a:lnTo>
                    <a:pt x="260" y="407"/>
                  </a:lnTo>
                  <a:lnTo>
                    <a:pt x="264" y="407"/>
                  </a:lnTo>
                  <a:lnTo>
                    <a:pt x="271" y="405"/>
                  </a:lnTo>
                  <a:lnTo>
                    <a:pt x="273" y="405"/>
                  </a:lnTo>
                  <a:lnTo>
                    <a:pt x="284" y="408"/>
                  </a:lnTo>
                  <a:lnTo>
                    <a:pt x="294" y="413"/>
                  </a:lnTo>
                  <a:lnTo>
                    <a:pt x="297" y="415"/>
                  </a:lnTo>
                  <a:lnTo>
                    <a:pt x="302" y="419"/>
                  </a:lnTo>
                  <a:lnTo>
                    <a:pt x="306" y="422"/>
                  </a:lnTo>
                  <a:lnTo>
                    <a:pt x="308" y="427"/>
                  </a:lnTo>
                  <a:lnTo>
                    <a:pt x="337" y="475"/>
                  </a:lnTo>
                  <a:lnTo>
                    <a:pt x="394" y="345"/>
                  </a:lnTo>
                  <a:lnTo>
                    <a:pt x="397" y="339"/>
                  </a:lnTo>
                  <a:lnTo>
                    <a:pt x="400" y="333"/>
                  </a:lnTo>
                  <a:lnTo>
                    <a:pt x="405" y="328"/>
                  </a:lnTo>
                  <a:lnTo>
                    <a:pt x="410" y="324"/>
                  </a:lnTo>
                  <a:lnTo>
                    <a:pt x="416" y="320"/>
                  </a:lnTo>
                  <a:lnTo>
                    <a:pt x="422" y="318"/>
                  </a:lnTo>
                  <a:lnTo>
                    <a:pt x="428" y="316"/>
                  </a:lnTo>
                  <a:lnTo>
                    <a:pt x="436" y="316"/>
                  </a:lnTo>
                  <a:lnTo>
                    <a:pt x="438" y="316"/>
                  </a:lnTo>
                  <a:lnTo>
                    <a:pt x="445" y="317"/>
                  </a:lnTo>
                  <a:lnTo>
                    <a:pt x="453" y="319"/>
                  </a:lnTo>
                  <a:lnTo>
                    <a:pt x="459" y="322"/>
                  </a:lnTo>
                  <a:lnTo>
                    <a:pt x="465" y="326"/>
                  </a:lnTo>
                  <a:lnTo>
                    <a:pt x="470" y="331"/>
                  </a:lnTo>
                  <a:lnTo>
                    <a:pt x="473" y="336"/>
                  </a:lnTo>
                  <a:lnTo>
                    <a:pt x="477" y="343"/>
                  </a:lnTo>
                  <a:lnTo>
                    <a:pt x="479" y="350"/>
                  </a:lnTo>
                  <a:lnTo>
                    <a:pt x="524" y="520"/>
                  </a:lnTo>
                  <a:lnTo>
                    <a:pt x="530" y="506"/>
                  </a:lnTo>
                  <a:lnTo>
                    <a:pt x="534" y="501"/>
                  </a:lnTo>
                  <a:lnTo>
                    <a:pt x="538" y="496"/>
                  </a:lnTo>
                  <a:lnTo>
                    <a:pt x="542" y="492"/>
                  </a:lnTo>
                  <a:lnTo>
                    <a:pt x="547" y="488"/>
                  </a:lnTo>
                  <a:lnTo>
                    <a:pt x="552" y="486"/>
                  </a:lnTo>
                  <a:lnTo>
                    <a:pt x="558" y="483"/>
                  </a:lnTo>
                  <a:lnTo>
                    <a:pt x="564" y="482"/>
                  </a:lnTo>
                  <a:lnTo>
                    <a:pt x="570" y="481"/>
                  </a:lnTo>
                  <a:lnTo>
                    <a:pt x="766" y="481"/>
                  </a:lnTo>
                  <a:lnTo>
                    <a:pt x="784" y="453"/>
                  </a:lnTo>
                  <a:lnTo>
                    <a:pt x="785" y="452"/>
                  </a:lnTo>
                  <a:lnTo>
                    <a:pt x="785" y="450"/>
                  </a:lnTo>
                  <a:lnTo>
                    <a:pt x="794" y="433"/>
                  </a:lnTo>
                  <a:lnTo>
                    <a:pt x="802" y="416"/>
                  </a:lnTo>
                  <a:lnTo>
                    <a:pt x="818" y="385"/>
                  </a:lnTo>
                  <a:lnTo>
                    <a:pt x="830" y="354"/>
                  </a:lnTo>
                  <a:lnTo>
                    <a:pt x="835" y="339"/>
                  </a:lnTo>
                  <a:lnTo>
                    <a:pt x="839" y="323"/>
                  </a:lnTo>
                  <a:lnTo>
                    <a:pt x="841" y="305"/>
                  </a:lnTo>
                  <a:lnTo>
                    <a:pt x="841" y="285"/>
                  </a:lnTo>
                  <a:lnTo>
                    <a:pt x="841" y="267"/>
                  </a:lnTo>
                  <a:lnTo>
                    <a:pt x="840" y="250"/>
                  </a:lnTo>
                  <a:lnTo>
                    <a:pt x="839" y="233"/>
                  </a:lnTo>
                  <a:lnTo>
                    <a:pt x="838" y="217"/>
                  </a:lnTo>
                  <a:lnTo>
                    <a:pt x="834" y="201"/>
                  </a:lnTo>
                  <a:lnTo>
                    <a:pt x="831" y="186"/>
                  </a:lnTo>
                  <a:lnTo>
                    <a:pt x="828" y="171"/>
                  </a:lnTo>
                  <a:lnTo>
                    <a:pt x="824" y="158"/>
                  </a:lnTo>
                  <a:lnTo>
                    <a:pt x="819" y="144"/>
                  </a:lnTo>
                  <a:lnTo>
                    <a:pt x="814" y="132"/>
                  </a:lnTo>
                  <a:lnTo>
                    <a:pt x="808" y="120"/>
                  </a:lnTo>
                  <a:lnTo>
                    <a:pt x="804" y="108"/>
                  </a:lnTo>
                  <a:lnTo>
                    <a:pt x="797" y="98"/>
                  </a:lnTo>
                  <a:lnTo>
                    <a:pt x="790" y="87"/>
                  </a:lnTo>
                  <a:lnTo>
                    <a:pt x="784" y="78"/>
                  </a:lnTo>
                  <a:lnTo>
                    <a:pt x="777" y="69"/>
                  </a:lnTo>
                  <a:lnTo>
                    <a:pt x="761" y="52"/>
                  </a:lnTo>
                  <a:lnTo>
                    <a:pt x="745" y="39"/>
                  </a:lnTo>
                  <a:lnTo>
                    <a:pt x="728" y="27"/>
                  </a:lnTo>
                  <a:lnTo>
                    <a:pt x="710" y="17"/>
                  </a:lnTo>
                  <a:lnTo>
                    <a:pt x="692" y="10"/>
                  </a:lnTo>
                  <a:lnTo>
                    <a:pt x="672" y="4"/>
                  </a:lnTo>
                  <a:lnTo>
                    <a:pt x="653" y="1"/>
                  </a:lnTo>
                  <a:lnTo>
                    <a:pt x="634" y="0"/>
                  </a:lnTo>
                  <a:lnTo>
                    <a:pt x="619" y="0"/>
                  </a:lnTo>
                  <a:lnTo>
                    <a:pt x="603" y="2"/>
                  </a:lnTo>
                  <a:lnTo>
                    <a:pt x="589" y="6"/>
                  </a:lnTo>
                  <a:lnTo>
                    <a:pt x="573" y="11"/>
                  </a:lnTo>
                  <a:lnTo>
                    <a:pt x="557" y="17"/>
                  </a:lnTo>
                  <a:lnTo>
                    <a:pt x="542" y="24"/>
                  </a:lnTo>
                  <a:lnTo>
                    <a:pt x="527" y="33"/>
                  </a:lnTo>
                  <a:lnTo>
                    <a:pt x="512" y="42"/>
                  </a:lnTo>
                  <a:lnTo>
                    <a:pt x="499" y="55"/>
                  </a:lnTo>
                  <a:lnTo>
                    <a:pt x="484" y="67"/>
                  </a:lnTo>
                  <a:lnTo>
                    <a:pt x="472" y="81"/>
                  </a:lnTo>
                  <a:lnTo>
                    <a:pt x="460" y="97"/>
                  </a:lnTo>
                  <a:lnTo>
                    <a:pt x="448" y="115"/>
                  </a:lnTo>
                  <a:lnTo>
                    <a:pt x="438" y="133"/>
                  </a:lnTo>
                  <a:lnTo>
                    <a:pt x="428" y="154"/>
                  </a:lnTo>
                  <a:lnTo>
                    <a:pt x="421" y="176"/>
                  </a:lnTo>
                  <a:lnTo>
                    <a:pt x="413" y="154"/>
                  </a:lnTo>
                  <a:lnTo>
                    <a:pt x="403" y="133"/>
                  </a:lnTo>
                  <a:lnTo>
                    <a:pt x="393" y="115"/>
                  </a:lnTo>
                  <a:lnTo>
                    <a:pt x="381" y="97"/>
                  </a:lnTo>
                  <a:lnTo>
                    <a:pt x="369" y="81"/>
                  </a:lnTo>
                  <a:lnTo>
                    <a:pt x="357" y="67"/>
                  </a:lnTo>
                  <a:lnTo>
                    <a:pt x="343" y="55"/>
                  </a:lnTo>
                  <a:lnTo>
                    <a:pt x="329" y="42"/>
                  </a:lnTo>
                  <a:lnTo>
                    <a:pt x="314" y="33"/>
                  </a:lnTo>
                  <a:lnTo>
                    <a:pt x="300" y="24"/>
                  </a:lnTo>
                  <a:lnTo>
                    <a:pt x="284" y="17"/>
                  </a:lnTo>
                  <a:lnTo>
                    <a:pt x="268" y="11"/>
                  </a:lnTo>
                  <a:lnTo>
                    <a:pt x="254" y="6"/>
                  </a:lnTo>
                  <a:lnTo>
                    <a:pt x="238" y="2"/>
                  </a:lnTo>
                  <a:lnTo>
                    <a:pt x="222" y="0"/>
                  </a:lnTo>
                  <a:lnTo>
                    <a:pt x="207" y="0"/>
                  </a:lnTo>
                  <a:lnTo>
                    <a:pt x="188" y="1"/>
                  </a:lnTo>
                  <a:lnTo>
                    <a:pt x="169" y="4"/>
                  </a:lnTo>
                  <a:lnTo>
                    <a:pt x="149" y="10"/>
                  </a:lnTo>
                  <a:lnTo>
                    <a:pt x="131" y="17"/>
                  </a:lnTo>
                  <a:lnTo>
                    <a:pt x="113" y="27"/>
                  </a:lnTo>
                  <a:lnTo>
                    <a:pt x="96" y="39"/>
                  </a:lnTo>
                  <a:lnTo>
                    <a:pt x="80" y="52"/>
                  </a:lnTo>
                  <a:lnTo>
                    <a:pt x="64" y="69"/>
                  </a:lnTo>
                  <a:lnTo>
                    <a:pt x="57" y="78"/>
                  </a:lnTo>
                  <a:lnTo>
                    <a:pt x="51" y="87"/>
                  </a:lnTo>
                  <a:lnTo>
                    <a:pt x="43" y="98"/>
                  </a:lnTo>
                  <a:lnTo>
                    <a:pt x="37" y="108"/>
                  </a:lnTo>
                  <a:lnTo>
                    <a:pt x="33" y="120"/>
                  </a:lnTo>
                  <a:lnTo>
                    <a:pt x="26" y="132"/>
                  </a:lnTo>
                  <a:lnTo>
                    <a:pt x="22" y="144"/>
                  </a:lnTo>
                  <a:lnTo>
                    <a:pt x="18" y="158"/>
                  </a:lnTo>
                  <a:lnTo>
                    <a:pt x="13" y="171"/>
                  </a:lnTo>
                  <a:lnTo>
                    <a:pt x="9" y="186"/>
                  </a:lnTo>
                  <a:lnTo>
                    <a:pt x="7" y="201"/>
                  </a:lnTo>
                  <a:lnTo>
                    <a:pt x="5" y="217"/>
                  </a:lnTo>
                  <a:lnTo>
                    <a:pt x="2" y="233"/>
                  </a:lnTo>
                  <a:lnTo>
                    <a:pt x="1" y="250"/>
                  </a:lnTo>
                  <a:lnTo>
                    <a:pt x="0" y="267"/>
                  </a:lnTo>
                  <a:lnTo>
                    <a:pt x="0" y="285"/>
                  </a:lnTo>
                  <a:lnTo>
                    <a:pt x="0" y="307"/>
                  </a:lnTo>
                  <a:lnTo>
                    <a:pt x="3" y="328"/>
                  </a:lnTo>
                  <a:lnTo>
                    <a:pt x="7" y="348"/>
                  </a:lnTo>
                  <a:lnTo>
                    <a:pt x="12" y="368"/>
                  </a:lnTo>
                  <a:lnTo>
                    <a:pt x="25" y="407"/>
                  </a:lnTo>
                  <a:lnTo>
                    <a:pt x="41" y="445"/>
                  </a:lnTo>
                  <a:lnTo>
                    <a:pt x="43" y="4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398">
              <a:extLst>
                <a:ext uri="{FF2B5EF4-FFF2-40B4-BE49-F238E27FC236}">
                  <a16:creationId xmlns="" xmlns:a16="http://schemas.microsoft.com/office/drawing/2014/main" id="{F22D24CB-B03E-4EBA-A6F1-5C8011F96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3" y="5246688"/>
              <a:ext cx="188913" cy="117475"/>
            </a:xfrm>
            <a:custGeom>
              <a:avLst/>
              <a:gdLst>
                <a:gd name="T0" fmla="*/ 433 w 596"/>
                <a:gd name="T1" fmla="*/ 173 h 373"/>
                <a:gd name="T2" fmla="*/ 426 w 596"/>
                <a:gd name="T3" fmla="*/ 183 h 373"/>
                <a:gd name="T4" fmla="*/ 415 w 596"/>
                <a:gd name="T5" fmla="*/ 189 h 373"/>
                <a:gd name="T6" fmla="*/ 403 w 596"/>
                <a:gd name="T7" fmla="*/ 192 h 373"/>
                <a:gd name="T8" fmla="*/ 394 w 596"/>
                <a:gd name="T9" fmla="*/ 193 h 373"/>
                <a:gd name="T10" fmla="*/ 386 w 596"/>
                <a:gd name="T11" fmla="*/ 192 h 373"/>
                <a:gd name="T12" fmla="*/ 373 w 596"/>
                <a:gd name="T13" fmla="*/ 186 h 373"/>
                <a:gd name="T14" fmla="*/ 363 w 596"/>
                <a:gd name="T15" fmla="*/ 177 h 373"/>
                <a:gd name="T16" fmla="*/ 356 w 596"/>
                <a:gd name="T17" fmla="*/ 166 h 373"/>
                <a:gd name="T18" fmla="*/ 312 w 596"/>
                <a:gd name="T19" fmla="*/ 0 h 373"/>
                <a:gd name="T20" fmla="*/ 271 w 596"/>
                <a:gd name="T21" fmla="*/ 96 h 373"/>
                <a:gd name="T22" fmla="*/ 262 w 596"/>
                <a:gd name="T23" fmla="*/ 105 h 373"/>
                <a:gd name="T24" fmla="*/ 252 w 596"/>
                <a:gd name="T25" fmla="*/ 112 h 373"/>
                <a:gd name="T26" fmla="*/ 242 w 596"/>
                <a:gd name="T27" fmla="*/ 116 h 373"/>
                <a:gd name="T28" fmla="*/ 232 w 596"/>
                <a:gd name="T29" fmla="*/ 118 h 373"/>
                <a:gd name="T30" fmla="*/ 226 w 596"/>
                <a:gd name="T31" fmla="*/ 116 h 373"/>
                <a:gd name="T32" fmla="*/ 215 w 596"/>
                <a:gd name="T33" fmla="*/ 114 h 373"/>
                <a:gd name="T34" fmla="*/ 205 w 596"/>
                <a:gd name="T35" fmla="*/ 109 h 373"/>
                <a:gd name="T36" fmla="*/ 197 w 596"/>
                <a:gd name="T37" fmla="*/ 101 h 373"/>
                <a:gd name="T38" fmla="*/ 152 w 596"/>
                <a:gd name="T39" fmla="*/ 30 h 373"/>
                <a:gd name="T40" fmla="*/ 124 w 596"/>
                <a:gd name="T41" fmla="*/ 63 h 373"/>
                <a:gd name="T42" fmla="*/ 106 w 596"/>
                <a:gd name="T43" fmla="*/ 72 h 373"/>
                <a:gd name="T44" fmla="*/ 0 w 596"/>
                <a:gd name="T45" fmla="*/ 73 h 373"/>
                <a:gd name="T46" fmla="*/ 18 w 596"/>
                <a:gd name="T47" fmla="*/ 105 h 373"/>
                <a:gd name="T48" fmla="*/ 41 w 596"/>
                <a:gd name="T49" fmla="*/ 136 h 373"/>
                <a:gd name="T50" fmla="*/ 87 w 596"/>
                <a:gd name="T51" fmla="*/ 189 h 373"/>
                <a:gd name="T52" fmla="*/ 135 w 596"/>
                <a:gd name="T53" fmla="*/ 237 h 373"/>
                <a:gd name="T54" fmla="*/ 180 w 596"/>
                <a:gd name="T55" fmla="*/ 278 h 373"/>
                <a:gd name="T56" fmla="*/ 238 w 596"/>
                <a:gd name="T57" fmla="*/ 326 h 373"/>
                <a:gd name="T58" fmla="*/ 289 w 596"/>
                <a:gd name="T59" fmla="*/ 365 h 373"/>
                <a:gd name="T60" fmla="*/ 302 w 596"/>
                <a:gd name="T61" fmla="*/ 373 h 373"/>
                <a:gd name="T62" fmla="*/ 312 w 596"/>
                <a:gd name="T63" fmla="*/ 373 h 373"/>
                <a:gd name="T64" fmla="*/ 323 w 596"/>
                <a:gd name="T65" fmla="*/ 365 h 373"/>
                <a:gd name="T66" fmla="*/ 369 w 596"/>
                <a:gd name="T67" fmla="*/ 326 h 373"/>
                <a:gd name="T68" fmla="*/ 444 w 596"/>
                <a:gd name="T69" fmla="*/ 256 h 373"/>
                <a:gd name="T70" fmla="*/ 510 w 596"/>
                <a:gd name="T71" fmla="*/ 186 h 373"/>
                <a:gd name="T72" fmla="*/ 555 w 596"/>
                <a:gd name="T73" fmla="*/ 133 h 373"/>
                <a:gd name="T74" fmla="*/ 596 w 596"/>
                <a:gd name="T75" fmla="*/ 73 h 373"/>
                <a:gd name="T76" fmla="*/ 437 w 596"/>
                <a:gd name="T77" fmla="*/ 16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6" h="373">
                  <a:moveTo>
                    <a:pt x="437" y="169"/>
                  </a:moveTo>
                  <a:lnTo>
                    <a:pt x="433" y="173"/>
                  </a:lnTo>
                  <a:lnTo>
                    <a:pt x="430" y="178"/>
                  </a:lnTo>
                  <a:lnTo>
                    <a:pt x="426" y="183"/>
                  </a:lnTo>
                  <a:lnTo>
                    <a:pt x="420" y="186"/>
                  </a:lnTo>
                  <a:lnTo>
                    <a:pt x="415" y="189"/>
                  </a:lnTo>
                  <a:lnTo>
                    <a:pt x="409" y="190"/>
                  </a:lnTo>
                  <a:lnTo>
                    <a:pt x="403" y="192"/>
                  </a:lnTo>
                  <a:lnTo>
                    <a:pt x="397" y="193"/>
                  </a:lnTo>
                  <a:lnTo>
                    <a:pt x="394" y="193"/>
                  </a:lnTo>
                  <a:lnTo>
                    <a:pt x="392" y="193"/>
                  </a:lnTo>
                  <a:lnTo>
                    <a:pt x="386" y="192"/>
                  </a:lnTo>
                  <a:lnTo>
                    <a:pt x="379" y="189"/>
                  </a:lnTo>
                  <a:lnTo>
                    <a:pt x="373" y="186"/>
                  </a:lnTo>
                  <a:lnTo>
                    <a:pt x="368" y="182"/>
                  </a:lnTo>
                  <a:lnTo>
                    <a:pt x="363" y="177"/>
                  </a:lnTo>
                  <a:lnTo>
                    <a:pt x="358" y="172"/>
                  </a:lnTo>
                  <a:lnTo>
                    <a:pt x="356" y="166"/>
                  </a:lnTo>
                  <a:lnTo>
                    <a:pt x="353" y="159"/>
                  </a:lnTo>
                  <a:lnTo>
                    <a:pt x="312" y="0"/>
                  </a:lnTo>
                  <a:lnTo>
                    <a:pt x="273" y="90"/>
                  </a:lnTo>
                  <a:lnTo>
                    <a:pt x="271" y="96"/>
                  </a:lnTo>
                  <a:lnTo>
                    <a:pt x="267" y="101"/>
                  </a:lnTo>
                  <a:lnTo>
                    <a:pt x="262" y="105"/>
                  </a:lnTo>
                  <a:lnTo>
                    <a:pt x="257" y="109"/>
                  </a:lnTo>
                  <a:lnTo>
                    <a:pt x="252" y="112"/>
                  </a:lnTo>
                  <a:lnTo>
                    <a:pt x="246" y="114"/>
                  </a:lnTo>
                  <a:lnTo>
                    <a:pt x="242" y="116"/>
                  </a:lnTo>
                  <a:lnTo>
                    <a:pt x="234" y="118"/>
                  </a:lnTo>
                  <a:lnTo>
                    <a:pt x="232" y="118"/>
                  </a:lnTo>
                  <a:lnTo>
                    <a:pt x="232" y="118"/>
                  </a:lnTo>
                  <a:lnTo>
                    <a:pt x="226" y="116"/>
                  </a:lnTo>
                  <a:lnTo>
                    <a:pt x="220" y="116"/>
                  </a:lnTo>
                  <a:lnTo>
                    <a:pt x="215" y="114"/>
                  </a:lnTo>
                  <a:lnTo>
                    <a:pt x="210" y="112"/>
                  </a:lnTo>
                  <a:lnTo>
                    <a:pt x="205" y="109"/>
                  </a:lnTo>
                  <a:lnTo>
                    <a:pt x="200" y="105"/>
                  </a:lnTo>
                  <a:lnTo>
                    <a:pt x="197" y="101"/>
                  </a:lnTo>
                  <a:lnTo>
                    <a:pt x="193" y="96"/>
                  </a:lnTo>
                  <a:lnTo>
                    <a:pt x="152" y="30"/>
                  </a:lnTo>
                  <a:lnTo>
                    <a:pt x="131" y="56"/>
                  </a:lnTo>
                  <a:lnTo>
                    <a:pt x="124" y="63"/>
                  </a:lnTo>
                  <a:lnTo>
                    <a:pt x="115" y="68"/>
                  </a:lnTo>
                  <a:lnTo>
                    <a:pt x="106" y="72"/>
                  </a:lnTo>
                  <a:lnTo>
                    <a:pt x="96" y="73"/>
                  </a:lnTo>
                  <a:lnTo>
                    <a:pt x="0" y="73"/>
                  </a:lnTo>
                  <a:lnTo>
                    <a:pt x="18" y="105"/>
                  </a:lnTo>
                  <a:lnTo>
                    <a:pt x="18" y="105"/>
                  </a:lnTo>
                  <a:lnTo>
                    <a:pt x="19" y="107"/>
                  </a:lnTo>
                  <a:lnTo>
                    <a:pt x="41" y="136"/>
                  </a:lnTo>
                  <a:lnTo>
                    <a:pt x="64" y="163"/>
                  </a:lnTo>
                  <a:lnTo>
                    <a:pt x="87" y="189"/>
                  </a:lnTo>
                  <a:lnTo>
                    <a:pt x="112" y="214"/>
                  </a:lnTo>
                  <a:lnTo>
                    <a:pt x="135" y="237"/>
                  </a:lnTo>
                  <a:lnTo>
                    <a:pt x="157" y="258"/>
                  </a:lnTo>
                  <a:lnTo>
                    <a:pt x="180" y="278"/>
                  </a:lnTo>
                  <a:lnTo>
                    <a:pt x="200" y="296"/>
                  </a:lnTo>
                  <a:lnTo>
                    <a:pt x="238" y="326"/>
                  </a:lnTo>
                  <a:lnTo>
                    <a:pt x="268" y="351"/>
                  </a:lnTo>
                  <a:lnTo>
                    <a:pt x="289" y="365"/>
                  </a:lnTo>
                  <a:lnTo>
                    <a:pt x="299" y="371"/>
                  </a:lnTo>
                  <a:lnTo>
                    <a:pt x="302" y="373"/>
                  </a:lnTo>
                  <a:lnTo>
                    <a:pt x="307" y="373"/>
                  </a:lnTo>
                  <a:lnTo>
                    <a:pt x="312" y="373"/>
                  </a:lnTo>
                  <a:lnTo>
                    <a:pt x="316" y="370"/>
                  </a:lnTo>
                  <a:lnTo>
                    <a:pt x="323" y="365"/>
                  </a:lnTo>
                  <a:lnTo>
                    <a:pt x="341" y="350"/>
                  </a:lnTo>
                  <a:lnTo>
                    <a:pt x="369" y="326"/>
                  </a:lnTo>
                  <a:lnTo>
                    <a:pt x="403" y="295"/>
                  </a:lnTo>
                  <a:lnTo>
                    <a:pt x="444" y="256"/>
                  </a:lnTo>
                  <a:lnTo>
                    <a:pt x="487" y="211"/>
                  </a:lnTo>
                  <a:lnTo>
                    <a:pt x="510" y="186"/>
                  </a:lnTo>
                  <a:lnTo>
                    <a:pt x="532" y="160"/>
                  </a:lnTo>
                  <a:lnTo>
                    <a:pt x="555" y="133"/>
                  </a:lnTo>
                  <a:lnTo>
                    <a:pt x="577" y="105"/>
                  </a:lnTo>
                  <a:lnTo>
                    <a:pt x="596" y="73"/>
                  </a:lnTo>
                  <a:lnTo>
                    <a:pt x="484" y="73"/>
                  </a:lnTo>
                  <a:lnTo>
                    <a:pt x="437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399">
              <a:extLst>
                <a:ext uri="{FF2B5EF4-FFF2-40B4-BE49-F238E27FC236}">
                  <a16:creationId xmlns="" xmlns:a16="http://schemas.microsoft.com/office/drawing/2014/main" id="{DD8EB41E-3379-4081-8AAD-25EE9AE66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175" y="5197475"/>
              <a:ext cx="285750" cy="100013"/>
            </a:xfrm>
            <a:custGeom>
              <a:avLst/>
              <a:gdLst>
                <a:gd name="T0" fmla="*/ 601 w 902"/>
                <a:gd name="T1" fmla="*/ 165 h 316"/>
                <a:gd name="T2" fmla="*/ 594 w 902"/>
                <a:gd name="T3" fmla="*/ 167 h 316"/>
                <a:gd name="T4" fmla="*/ 588 w 902"/>
                <a:gd name="T5" fmla="*/ 174 h 316"/>
                <a:gd name="T6" fmla="*/ 481 w 902"/>
                <a:gd name="T7" fmla="*/ 12 h 316"/>
                <a:gd name="T8" fmla="*/ 476 w 902"/>
                <a:gd name="T9" fmla="*/ 4 h 316"/>
                <a:gd name="T10" fmla="*/ 468 w 902"/>
                <a:gd name="T11" fmla="*/ 0 h 316"/>
                <a:gd name="T12" fmla="*/ 462 w 902"/>
                <a:gd name="T13" fmla="*/ 0 h 316"/>
                <a:gd name="T14" fmla="*/ 454 w 902"/>
                <a:gd name="T15" fmla="*/ 5 h 316"/>
                <a:gd name="T16" fmla="*/ 374 w 902"/>
                <a:gd name="T17" fmla="*/ 194 h 316"/>
                <a:gd name="T18" fmla="*/ 311 w 902"/>
                <a:gd name="T19" fmla="*/ 95 h 316"/>
                <a:gd name="T20" fmla="*/ 306 w 902"/>
                <a:gd name="T21" fmla="*/ 91 h 316"/>
                <a:gd name="T22" fmla="*/ 300 w 902"/>
                <a:gd name="T23" fmla="*/ 90 h 316"/>
                <a:gd name="T24" fmla="*/ 289 w 902"/>
                <a:gd name="T25" fmla="*/ 96 h 316"/>
                <a:gd name="T26" fmla="*/ 15 w 902"/>
                <a:gd name="T27" fmla="*/ 165 h 316"/>
                <a:gd name="T28" fmla="*/ 5 w 902"/>
                <a:gd name="T29" fmla="*/ 170 h 316"/>
                <a:gd name="T30" fmla="*/ 0 w 902"/>
                <a:gd name="T31" fmla="*/ 180 h 316"/>
                <a:gd name="T32" fmla="*/ 5 w 902"/>
                <a:gd name="T33" fmla="*/ 191 h 316"/>
                <a:gd name="T34" fmla="*/ 15 w 902"/>
                <a:gd name="T35" fmla="*/ 195 h 316"/>
                <a:gd name="T36" fmla="*/ 244 w 902"/>
                <a:gd name="T37" fmla="*/ 195 h 316"/>
                <a:gd name="T38" fmla="*/ 251 w 902"/>
                <a:gd name="T39" fmla="*/ 193 h 316"/>
                <a:gd name="T40" fmla="*/ 299 w 902"/>
                <a:gd name="T41" fmla="*/ 132 h 316"/>
                <a:gd name="T42" fmla="*/ 366 w 902"/>
                <a:gd name="T43" fmla="*/ 237 h 316"/>
                <a:gd name="T44" fmla="*/ 373 w 902"/>
                <a:gd name="T45" fmla="*/ 240 h 316"/>
                <a:gd name="T46" fmla="*/ 378 w 902"/>
                <a:gd name="T47" fmla="*/ 240 h 316"/>
                <a:gd name="T48" fmla="*/ 385 w 902"/>
                <a:gd name="T49" fmla="*/ 238 h 316"/>
                <a:gd name="T50" fmla="*/ 390 w 902"/>
                <a:gd name="T51" fmla="*/ 232 h 316"/>
                <a:gd name="T52" fmla="*/ 527 w 902"/>
                <a:gd name="T53" fmla="*/ 305 h 316"/>
                <a:gd name="T54" fmla="*/ 532 w 902"/>
                <a:gd name="T55" fmla="*/ 312 h 316"/>
                <a:gd name="T56" fmla="*/ 541 w 902"/>
                <a:gd name="T57" fmla="*/ 316 h 316"/>
                <a:gd name="T58" fmla="*/ 546 w 902"/>
                <a:gd name="T59" fmla="*/ 314 h 316"/>
                <a:gd name="T60" fmla="*/ 553 w 902"/>
                <a:gd name="T61" fmla="*/ 311 h 316"/>
                <a:gd name="T62" fmla="*/ 611 w 902"/>
                <a:gd name="T63" fmla="*/ 195 h 316"/>
                <a:gd name="T64" fmla="*/ 894 w 902"/>
                <a:gd name="T65" fmla="*/ 194 h 316"/>
                <a:gd name="T66" fmla="*/ 901 w 902"/>
                <a:gd name="T67" fmla="*/ 186 h 316"/>
                <a:gd name="T68" fmla="*/ 901 w 902"/>
                <a:gd name="T69" fmla="*/ 175 h 316"/>
                <a:gd name="T70" fmla="*/ 894 w 902"/>
                <a:gd name="T71" fmla="*/ 16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02" h="316">
                  <a:moveTo>
                    <a:pt x="888" y="165"/>
                  </a:moveTo>
                  <a:lnTo>
                    <a:pt x="601" y="165"/>
                  </a:lnTo>
                  <a:lnTo>
                    <a:pt x="598" y="165"/>
                  </a:lnTo>
                  <a:lnTo>
                    <a:pt x="594" y="167"/>
                  </a:lnTo>
                  <a:lnTo>
                    <a:pt x="590" y="170"/>
                  </a:lnTo>
                  <a:lnTo>
                    <a:pt x="588" y="174"/>
                  </a:lnTo>
                  <a:lnTo>
                    <a:pt x="547" y="258"/>
                  </a:lnTo>
                  <a:lnTo>
                    <a:pt x="481" y="12"/>
                  </a:lnTo>
                  <a:lnTo>
                    <a:pt x="479" y="7"/>
                  </a:lnTo>
                  <a:lnTo>
                    <a:pt x="476" y="4"/>
                  </a:lnTo>
                  <a:lnTo>
                    <a:pt x="473" y="1"/>
                  </a:lnTo>
                  <a:lnTo>
                    <a:pt x="468" y="0"/>
                  </a:lnTo>
                  <a:lnTo>
                    <a:pt x="465" y="0"/>
                  </a:lnTo>
                  <a:lnTo>
                    <a:pt x="462" y="0"/>
                  </a:lnTo>
                  <a:lnTo>
                    <a:pt x="458" y="2"/>
                  </a:lnTo>
                  <a:lnTo>
                    <a:pt x="454" y="5"/>
                  </a:lnTo>
                  <a:lnTo>
                    <a:pt x="453" y="8"/>
                  </a:lnTo>
                  <a:lnTo>
                    <a:pt x="374" y="194"/>
                  </a:lnTo>
                  <a:lnTo>
                    <a:pt x="314" y="97"/>
                  </a:lnTo>
                  <a:lnTo>
                    <a:pt x="311" y="95"/>
                  </a:lnTo>
                  <a:lnTo>
                    <a:pt x="309" y="92"/>
                  </a:lnTo>
                  <a:lnTo>
                    <a:pt x="306" y="91"/>
                  </a:lnTo>
                  <a:lnTo>
                    <a:pt x="303" y="90"/>
                  </a:lnTo>
                  <a:lnTo>
                    <a:pt x="300" y="90"/>
                  </a:lnTo>
                  <a:lnTo>
                    <a:pt x="294" y="92"/>
                  </a:lnTo>
                  <a:lnTo>
                    <a:pt x="289" y="96"/>
                  </a:lnTo>
                  <a:lnTo>
                    <a:pt x="234" y="165"/>
                  </a:lnTo>
                  <a:lnTo>
                    <a:pt x="15" y="165"/>
                  </a:lnTo>
                  <a:lnTo>
                    <a:pt x="10" y="166"/>
                  </a:lnTo>
                  <a:lnTo>
                    <a:pt x="5" y="170"/>
                  </a:lnTo>
                  <a:lnTo>
                    <a:pt x="2" y="175"/>
                  </a:lnTo>
                  <a:lnTo>
                    <a:pt x="0" y="180"/>
                  </a:lnTo>
                  <a:lnTo>
                    <a:pt x="2" y="186"/>
                  </a:lnTo>
                  <a:lnTo>
                    <a:pt x="5" y="191"/>
                  </a:lnTo>
                  <a:lnTo>
                    <a:pt x="10" y="194"/>
                  </a:lnTo>
                  <a:lnTo>
                    <a:pt x="15" y="195"/>
                  </a:lnTo>
                  <a:lnTo>
                    <a:pt x="241" y="195"/>
                  </a:lnTo>
                  <a:lnTo>
                    <a:pt x="244" y="195"/>
                  </a:lnTo>
                  <a:lnTo>
                    <a:pt x="248" y="194"/>
                  </a:lnTo>
                  <a:lnTo>
                    <a:pt x="251" y="193"/>
                  </a:lnTo>
                  <a:lnTo>
                    <a:pt x="253" y="191"/>
                  </a:lnTo>
                  <a:lnTo>
                    <a:pt x="299" y="132"/>
                  </a:lnTo>
                  <a:lnTo>
                    <a:pt x="363" y="234"/>
                  </a:lnTo>
                  <a:lnTo>
                    <a:pt x="366" y="237"/>
                  </a:lnTo>
                  <a:lnTo>
                    <a:pt x="370" y="239"/>
                  </a:lnTo>
                  <a:lnTo>
                    <a:pt x="373" y="240"/>
                  </a:lnTo>
                  <a:lnTo>
                    <a:pt x="377" y="240"/>
                  </a:lnTo>
                  <a:lnTo>
                    <a:pt x="378" y="240"/>
                  </a:lnTo>
                  <a:lnTo>
                    <a:pt x="382" y="239"/>
                  </a:lnTo>
                  <a:lnTo>
                    <a:pt x="385" y="238"/>
                  </a:lnTo>
                  <a:lnTo>
                    <a:pt x="388" y="235"/>
                  </a:lnTo>
                  <a:lnTo>
                    <a:pt x="390" y="232"/>
                  </a:lnTo>
                  <a:lnTo>
                    <a:pt x="463" y="62"/>
                  </a:lnTo>
                  <a:lnTo>
                    <a:pt x="527" y="305"/>
                  </a:lnTo>
                  <a:lnTo>
                    <a:pt x="529" y="309"/>
                  </a:lnTo>
                  <a:lnTo>
                    <a:pt x="532" y="312"/>
                  </a:lnTo>
                  <a:lnTo>
                    <a:pt x="536" y="314"/>
                  </a:lnTo>
                  <a:lnTo>
                    <a:pt x="541" y="316"/>
                  </a:lnTo>
                  <a:lnTo>
                    <a:pt x="542" y="316"/>
                  </a:lnTo>
                  <a:lnTo>
                    <a:pt x="546" y="314"/>
                  </a:lnTo>
                  <a:lnTo>
                    <a:pt x="549" y="313"/>
                  </a:lnTo>
                  <a:lnTo>
                    <a:pt x="553" y="311"/>
                  </a:lnTo>
                  <a:lnTo>
                    <a:pt x="555" y="308"/>
                  </a:lnTo>
                  <a:lnTo>
                    <a:pt x="611" y="195"/>
                  </a:lnTo>
                  <a:lnTo>
                    <a:pt x="888" y="195"/>
                  </a:lnTo>
                  <a:lnTo>
                    <a:pt x="894" y="194"/>
                  </a:lnTo>
                  <a:lnTo>
                    <a:pt x="899" y="191"/>
                  </a:lnTo>
                  <a:lnTo>
                    <a:pt x="901" y="186"/>
                  </a:lnTo>
                  <a:lnTo>
                    <a:pt x="902" y="180"/>
                  </a:lnTo>
                  <a:lnTo>
                    <a:pt x="901" y="175"/>
                  </a:lnTo>
                  <a:lnTo>
                    <a:pt x="899" y="170"/>
                  </a:lnTo>
                  <a:lnTo>
                    <a:pt x="894" y="166"/>
                  </a:lnTo>
                  <a:lnTo>
                    <a:pt x="888" y="1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="" xmlns:a16="http://schemas.microsoft.com/office/drawing/2014/main" id="{ABF05430-1D45-429D-B0EE-84826E5D17F7}"/>
              </a:ext>
            </a:extLst>
          </p:cNvPr>
          <p:cNvGrpSpPr/>
          <p:nvPr/>
        </p:nvGrpSpPr>
        <p:grpSpPr>
          <a:xfrm>
            <a:off x="986995" y="4551670"/>
            <a:ext cx="518070" cy="448994"/>
            <a:chOff x="5467350" y="1400175"/>
            <a:chExt cx="285750" cy="247650"/>
          </a:xfrm>
          <a:solidFill>
            <a:schemeClr val="bg2">
              <a:lumMod val="50000"/>
            </a:schemeClr>
          </a:solidFill>
        </p:grpSpPr>
        <p:sp>
          <p:nvSpPr>
            <p:cNvPr id="160" name="Freeform 2692">
              <a:extLst>
                <a:ext uri="{FF2B5EF4-FFF2-40B4-BE49-F238E27FC236}">
                  <a16:creationId xmlns="" xmlns:a16="http://schemas.microsoft.com/office/drawing/2014/main" id="{A6284421-2432-4CDA-B473-FBCAB6399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475" y="1447800"/>
              <a:ext cx="47625" cy="200025"/>
            </a:xfrm>
            <a:custGeom>
              <a:avLst/>
              <a:gdLst>
                <a:gd name="T0" fmla="*/ 36 w 120"/>
                <a:gd name="T1" fmla="*/ 0 h 504"/>
                <a:gd name="T2" fmla="*/ 0 w 120"/>
                <a:gd name="T3" fmla="*/ 0 h 504"/>
                <a:gd name="T4" fmla="*/ 0 w 120"/>
                <a:gd name="T5" fmla="*/ 504 h 504"/>
                <a:gd name="T6" fmla="*/ 36 w 120"/>
                <a:gd name="T7" fmla="*/ 504 h 504"/>
                <a:gd name="T8" fmla="*/ 45 w 120"/>
                <a:gd name="T9" fmla="*/ 503 h 504"/>
                <a:gd name="T10" fmla="*/ 53 w 120"/>
                <a:gd name="T11" fmla="*/ 502 h 504"/>
                <a:gd name="T12" fmla="*/ 61 w 120"/>
                <a:gd name="T13" fmla="*/ 500 h 504"/>
                <a:gd name="T14" fmla="*/ 68 w 120"/>
                <a:gd name="T15" fmla="*/ 497 h 504"/>
                <a:gd name="T16" fmla="*/ 76 w 120"/>
                <a:gd name="T17" fmla="*/ 494 h 504"/>
                <a:gd name="T18" fmla="*/ 82 w 120"/>
                <a:gd name="T19" fmla="*/ 490 h 504"/>
                <a:gd name="T20" fmla="*/ 90 w 120"/>
                <a:gd name="T21" fmla="*/ 484 h 504"/>
                <a:gd name="T22" fmla="*/ 96 w 120"/>
                <a:gd name="T23" fmla="*/ 479 h 504"/>
                <a:gd name="T24" fmla="*/ 101 w 120"/>
                <a:gd name="T25" fmla="*/ 473 h 504"/>
                <a:gd name="T26" fmla="*/ 106 w 120"/>
                <a:gd name="T27" fmla="*/ 467 h 504"/>
                <a:gd name="T28" fmla="*/ 110 w 120"/>
                <a:gd name="T29" fmla="*/ 460 h 504"/>
                <a:gd name="T30" fmla="*/ 113 w 120"/>
                <a:gd name="T31" fmla="*/ 453 h 504"/>
                <a:gd name="T32" fmla="*/ 116 w 120"/>
                <a:gd name="T33" fmla="*/ 445 h 504"/>
                <a:gd name="T34" fmla="*/ 118 w 120"/>
                <a:gd name="T35" fmla="*/ 437 h 504"/>
                <a:gd name="T36" fmla="*/ 120 w 120"/>
                <a:gd name="T37" fmla="*/ 429 h 504"/>
                <a:gd name="T38" fmla="*/ 120 w 120"/>
                <a:gd name="T39" fmla="*/ 419 h 504"/>
                <a:gd name="T40" fmla="*/ 120 w 120"/>
                <a:gd name="T41" fmla="*/ 83 h 504"/>
                <a:gd name="T42" fmla="*/ 120 w 120"/>
                <a:gd name="T43" fmla="*/ 75 h 504"/>
                <a:gd name="T44" fmla="*/ 118 w 120"/>
                <a:gd name="T45" fmla="*/ 67 h 504"/>
                <a:gd name="T46" fmla="*/ 116 w 120"/>
                <a:gd name="T47" fmla="*/ 59 h 504"/>
                <a:gd name="T48" fmla="*/ 113 w 120"/>
                <a:gd name="T49" fmla="*/ 51 h 504"/>
                <a:gd name="T50" fmla="*/ 110 w 120"/>
                <a:gd name="T51" fmla="*/ 44 h 504"/>
                <a:gd name="T52" fmla="*/ 106 w 120"/>
                <a:gd name="T53" fmla="*/ 36 h 504"/>
                <a:gd name="T54" fmla="*/ 101 w 120"/>
                <a:gd name="T55" fmla="*/ 30 h 504"/>
                <a:gd name="T56" fmla="*/ 96 w 120"/>
                <a:gd name="T57" fmla="*/ 24 h 504"/>
                <a:gd name="T58" fmla="*/ 90 w 120"/>
                <a:gd name="T59" fmla="*/ 19 h 504"/>
                <a:gd name="T60" fmla="*/ 82 w 120"/>
                <a:gd name="T61" fmla="*/ 14 h 504"/>
                <a:gd name="T62" fmla="*/ 76 w 120"/>
                <a:gd name="T63" fmla="*/ 10 h 504"/>
                <a:gd name="T64" fmla="*/ 68 w 120"/>
                <a:gd name="T65" fmla="*/ 6 h 504"/>
                <a:gd name="T66" fmla="*/ 61 w 120"/>
                <a:gd name="T67" fmla="*/ 3 h 504"/>
                <a:gd name="T68" fmla="*/ 53 w 120"/>
                <a:gd name="T69" fmla="*/ 1 h 504"/>
                <a:gd name="T70" fmla="*/ 45 w 120"/>
                <a:gd name="T71" fmla="*/ 0 h 504"/>
                <a:gd name="T72" fmla="*/ 36 w 120"/>
                <a:gd name="T73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" h="504">
                  <a:moveTo>
                    <a:pt x="36" y="0"/>
                  </a:moveTo>
                  <a:lnTo>
                    <a:pt x="0" y="0"/>
                  </a:lnTo>
                  <a:lnTo>
                    <a:pt x="0" y="504"/>
                  </a:lnTo>
                  <a:lnTo>
                    <a:pt x="36" y="504"/>
                  </a:lnTo>
                  <a:lnTo>
                    <a:pt x="45" y="503"/>
                  </a:lnTo>
                  <a:lnTo>
                    <a:pt x="53" y="502"/>
                  </a:lnTo>
                  <a:lnTo>
                    <a:pt x="61" y="500"/>
                  </a:lnTo>
                  <a:lnTo>
                    <a:pt x="68" y="497"/>
                  </a:lnTo>
                  <a:lnTo>
                    <a:pt x="76" y="494"/>
                  </a:lnTo>
                  <a:lnTo>
                    <a:pt x="82" y="490"/>
                  </a:lnTo>
                  <a:lnTo>
                    <a:pt x="90" y="484"/>
                  </a:lnTo>
                  <a:lnTo>
                    <a:pt x="96" y="479"/>
                  </a:lnTo>
                  <a:lnTo>
                    <a:pt x="101" y="473"/>
                  </a:lnTo>
                  <a:lnTo>
                    <a:pt x="106" y="467"/>
                  </a:lnTo>
                  <a:lnTo>
                    <a:pt x="110" y="460"/>
                  </a:lnTo>
                  <a:lnTo>
                    <a:pt x="113" y="453"/>
                  </a:lnTo>
                  <a:lnTo>
                    <a:pt x="116" y="445"/>
                  </a:lnTo>
                  <a:lnTo>
                    <a:pt x="118" y="437"/>
                  </a:lnTo>
                  <a:lnTo>
                    <a:pt x="120" y="429"/>
                  </a:lnTo>
                  <a:lnTo>
                    <a:pt x="120" y="419"/>
                  </a:lnTo>
                  <a:lnTo>
                    <a:pt x="120" y="83"/>
                  </a:lnTo>
                  <a:lnTo>
                    <a:pt x="120" y="75"/>
                  </a:lnTo>
                  <a:lnTo>
                    <a:pt x="118" y="67"/>
                  </a:lnTo>
                  <a:lnTo>
                    <a:pt x="116" y="59"/>
                  </a:lnTo>
                  <a:lnTo>
                    <a:pt x="113" y="51"/>
                  </a:lnTo>
                  <a:lnTo>
                    <a:pt x="110" y="44"/>
                  </a:lnTo>
                  <a:lnTo>
                    <a:pt x="106" y="36"/>
                  </a:lnTo>
                  <a:lnTo>
                    <a:pt x="101" y="30"/>
                  </a:lnTo>
                  <a:lnTo>
                    <a:pt x="96" y="24"/>
                  </a:lnTo>
                  <a:lnTo>
                    <a:pt x="90" y="19"/>
                  </a:lnTo>
                  <a:lnTo>
                    <a:pt x="82" y="14"/>
                  </a:lnTo>
                  <a:lnTo>
                    <a:pt x="76" y="10"/>
                  </a:lnTo>
                  <a:lnTo>
                    <a:pt x="68" y="6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5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2693">
              <a:extLst>
                <a:ext uri="{FF2B5EF4-FFF2-40B4-BE49-F238E27FC236}">
                  <a16:creationId xmlns="" xmlns:a16="http://schemas.microsoft.com/office/drawing/2014/main" id="{33F0A121-0918-4A16-BF95-BB3BB67836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62600" y="1400175"/>
              <a:ext cx="95250" cy="247650"/>
            </a:xfrm>
            <a:custGeom>
              <a:avLst/>
              <a:gdLst>
                <a:gd name="T0" fmla="*/ 217 w 241"/>
                <a:gd name="T1" fmla="*/ 121 h 625"/>
                <a:gd name="T2" fmla="*/ 25 w 241"/>
                <a:gd name="T3" fmla="*/ 121 h 625"/>
                <a:gd name="T4" fmla="*/ 25 w 241"/>
                <a:gd name="T5" fmla="*/ 72 h 625"/>
                <a:gd name="T6" fmla="*/ 26 w 241"/>
                <a:gd name="T7" fmla="*/ 63 h 625"/>
                <a:gd name="T8" fmla="*/ 29 w 241"/>
                <a:gd name="T9" fmla="*/ 54 h 625"/>
                <a:gd name="T10" fmla="*/ 33 w 241"/>
                <a:gd name="T11" fmla="*/ 46 h 625"/>
                <a:gd name="T12" fmla="*/ 39 w 241"/>
                <a:gd name="T13" fmla="*/ 39 h 625"/>
                <a:gd name="T14" fmla="*/ 46 w 241"/>
                <a:gd name="T15" fmla="*/ 32 h 625"/>
                <a:gd name="T16" fmla="*/ 54 w 241"/>
                <a:gd name="T17" fmla="*/ 28 h 625"/>
                <a:gd name="T18" fmla="*/ 63 w 241"/>
                <a:gd name="T19" fmla="*/ 25 h 625"/>
                <a:gd name="T20" fmla="*/ 73 w 241"/>
                <a:gd name="T21" fmla="*/ 24 h 625"/>
                <a:gd name="T22" fmla="*/ 169 w 241"/>
                <a:gd name="T23" fmla="*/ 24 h 625"/>
                <a:gd name="T24" fmla="*/ 178 w 241"/>
                <a:gd name="T25" fmla="*/ 25 h 625"/>
                <a:gd name="T26" fmla="*/ 187 w 241"/>
                <a:gd name="T27" fmla="*/ 28 h 625"/>
                <a:gd name="T28" fmla="*/ 195 w 241"/>
                <a:gd name="T29" fmla="*/ 32 h 625"/>
                <a:gd name="T30" fmla="*/ 203 w 241"/>
                <a:gd name="T31" fmla="*/ 39 h 625"/>
                <a:gd name="T32" fmla="*/ 209 w 241"/>
                <a:gd name="T33" fmla="*/ 46 h 625"/>
                <a:gd name="T34" fmla="*/ 213 w 241"/>
                <a:gd name="T35" fmla="*/ 54 h 625"/>
                <a:gd name="T36" fmla="*/ 216 w 241"/>
                <a:gd name="T37" fmla="*/ 63 h 625"/>
                <a:gd name="T38" fmla="*/ 217 w 241"/>
                <a:gd name="T39" fmla="*/ 72 h 625"/>
                <a:gd name="T40" fmla="*/ 217 w 241"/>
                <a:gd name="T41" fmla="*/ 121 h 625"/>
                <a:gd name="T42" fmla="*/ 169 w 241"/>
                <a:gd name="T43" fmla="*/ 0 h 625"/>
                <a:gd name="T44" fmla="*/ 73 w 241"/>
                <a:gd name="T45" fmla="*/ 0 h 625"/>
                <a:gd name="T46" fmla="*/ 65 w 241"/>
                <a:gd name="T47" fmla="*/ 1 h 625"/>
                <a:gd name="T48" fmla="*/ 58 w 241"/>
                <a:gd name="T49" fmla="*/ 2 h 625"/>
                <a:gd name="T50" fmla="*/ 51 w 241"/>
                <a:gd name="T51" fmla="*/ 4 h 625"/>
                <a:gd name="T52" fmla="*/ 45 w 241"/>
                <a:gd name="T53" fmla="*/ 6 h 625"/>
                <a:gd name="T54" fmla="*/ 38 w 241"/>
                <a:gd name="T55" fmla="*/ 9 h 625"/>
                <a:gd name="T56" fmla="*/ 33 w 241"/>
                <a:gd name="T57" fmla="*/ 13 h 625"/>
                <a:gd name="T58" fmla="*/ 27 w 241"/>
                <a:gd name="T59" fmla="*/ 17 h 625"/>
                <a:gd name="T60" fmla="*/ 22 w 241"/>
                <a:gd name="T61" fmla="*/ 21 h 625"/>
                <a:gd name="T62" fmla="*/ 17 w 241"/>
                <a:gd name="T63" fmla="*/ 26 h 625"/>
                <a:gd name="T64" fmla="*/ 13 w 241"/>
                <a:gd name="T65" fmla="*/ 32 h 625"/>
                <a:gd name="T66" fmla="*/ 10 w 241"/>
                <a:gd name="T67" fmla="*/ 39 h 625"/>
                <a:gd name="T68" fmla="*/ 6 w 241"/>
                <a:gd name="T69" fmla="*/ 45 h 625"/>
                <a:gd name="T70" fmla="*/ 3 w 241"/>
                <a:gd name="T71" fmla="*/ 51 h 625"/>
                <a:gd name="T72" fmla="*/ 2 w 241"/>
                <a:gd name="T73" fmla="*/ 58 h 625"/>
                <a:gd name="T74" fmla="*/ 1 w 241"/>
                <a:gd name="T75" fmla="*/ 65 h 625"/>
                <a:gd name="T76" fmla="*/ 0 w 241"/>
                <a:gd name="T77" fmla="*/ 72 h 625"/>
                <a:gd name="T78" fmla="*/ 0 w 241"/>
                <a:gd name="T79" fmla="*/ 121 h 625"/>
                <a:gd name="T80" fmla="*/ 0 w 241"/>
                <a:gd name="T81" fmla="*/ 132 h 625"/>
                <a:gd name="T82" fmla="*/ 0 w 241"/>
                <a:gd name="T83" fmla="*/ 625 h 625"/>
                <a:gd name="T84" fmla="*/ 241 w 241"/>
                <a:gd name="T85" fmla="*/ 625 h 625"/>
                <a:gd name="T86" fmla="*/ 241 w 241"/>
                <a:gd name="T87" fmla="*/ 132 h 625"/>
                <a:gd name="T88" fmla="*/ 241 w 241"/>
                <a:gd name="T89" fmla="*/ 121 h 625"/>
                <a:gd name="T90" fmla="*/ 241 w 241"/>
                <a:gd name="T91" fmla="*/ 72 h 625"/>
                <a:gd name="T92" fmla="*/ 240 w 241"/>
                <a:gd name="T93" fmla="*/ 65 h 625"/>
                <a:gd name="T94" fmla="*/ 239 w 241"/>
                <a:gd name="T95" fmla="*/ 58 h 625"/>
                <a:gd name="T96" fmla="*/ 237 w 241"/>
                <a:gd name="T97" fmla="*/ 51 h 625"/>
                <a:gd name="T98" fmla="*/ 235 w 241"/>
                <a:gd name="T99" fmla="*/ 45 h 625"/>
                <a:gd name="T100" fmla="*/ 232 w 241"/>
                <a:gd name="T101" fmla="*/ 39 h 625"/>
                <a:gd name="T102" fmla="*/ 228 w 241"/>
                <a:gd name="T103" fmla="*/ 32 h 625"/>
                <a:gd name="T104" fmla="*/ 224 w 241"/>
                <a:gd name="T105" fmla="*/ 26 h 625"/>
                <a:gd name="T106" fmla="*/ 220 w 241"/>
                <a:gd name="T107" fmla="*/ 21 h 625"/>
                <a:gd name="T108" fmla="*/ 215 w 241"/>
                <a:gd name="T109" fmla="*/ 17 h 625"/>
                <a:gd name="T110" fmla="*/ 209 w 241"/>
                <a:gd name="T111" fmla="*/ 13 h 625"/>
                <a:gd name="T112" fmla="*/ 203 w 241"/>
                <a:gd name="T113" fmla="*/ 9 h 625"/>
                <a:gd name="T114" fmla="*/ 196 w 241"/>
                <a:gd name="T115" fmla="*/ 6 h 625"/>
                <a:gd name="T116" fmla="*/ 190 w 241"/>
                <a:gd name="T117" fmla="*/ 4 h 625"/>
                <a:gd name="T118" fmla="*/ 183 w 241"/>
                <a:gd name="T119" fmla="*/ 2 h 625"/>
                <a:gd name="T120" fmla="*/ 176 w 241"/>
                <a:gd name="T121" fmla="*/ 1 h 625"/>
                <a:gd name="T122" fmla="*/ 169 w 241"/>
                <a:gd name="T1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1" h="625">
                  <a:moveTo>
                    <a:pt x="217" y="121"/>
                  </a:moveTo>
                  <a:lnTo>
                    <a:pt x="25" y="121"/>
                  </a:lnTo>
                  <a:lnTo>
                    <a:pt x="25" y="72"/>
                  </a:lnTo>
                  <a:lnTo>
                    <a:pt x="26" y="63"/>
                  </a:lnTo>
                  <a:lnTo>
                    <a:pt x="29" y="54"/>
                  </a:lnTo>
                  <a:lnTo>
                    <a:pt x="33" y="46"/>
                  </a:lnTo>
                  <a:lnTo>
                    <a:pt x="39" y="39"/>
                  </a:lnTo>
                  <a:lnTo>
                    <a:pt x="46" y="32"/>
                  </a:lnTo>
                  <a:lnTo>
                    <a:pt x="54" y="28"/>
                  </a:lnTo>
                  <a:lnTo>
                    <a:pt x="63" y="25"/>
                  </a:lnTo>
                  <a:lnTo>
                    <a:pt x="73" y="24"/>
                  </a:lnTo>
                  <a:lnTo>
                    <a:pt x="169" y="24"/>
                  </a:lnTo>
                  <a:lnTo>
                    <a:pt x="178" y="25"/>
                  </a:lnTo>
                  <a:lnTo>
                    <a:pt x="187" y="28"/>
                  </a:lnTo>
                  <a:lnTo>
                    <a:pt x="195" y="32"/>
                  </a:lnTo>
                  <a:lnTo>
                    <a:pt x="203" y="39"/>
                  </a:lnTo>
                  <a:lnTo>
                    <a:pt x="209" y="46"/>
                  </a:lnTo>
                  <a:lnTo>
                    <a:pt x="213" y="54"/>
                  </a:lnTo>
                  <a:lnTo>
                    <a:pt x="216" y="63"/>
                  </a:lnTo>
                  <a:lnTo>
                    <a:pt x="217" y="72"/>
                  </a:lnTo>
                  <a:lnTo>
                    <a:pt x="217" y="121"/>
                  </a:lnTo>
                  <a:close/>
                  <a:moveTo>
                    <a:pt x="169" y="0"/>
                  </a:moveTo>
                  <a:lnTo>
                    <a:pt x="73" y="0"/>
                  </a:lnTo>
                  <a:lnTo>
                    <a:pt x="65" y="1"/>
                  </a:lnTo>
                  <a:lnTo>
                    <a:pt x="58" y="2"/>
                  </a:lnTo>
                  <a:lnTo>
                    <a:pt x="51" y="4"/>
                  </a:lnTo>
                  <a:lnTo>
                    <a:pt x="45" y="6"/>
                  </a:lnTo>
                  <a:lnTo>
                    <a:pt x="38" y="9"/>
                  </a:lnTo>
                  <a:lnTo>
                    <a:pt x="33" y="13"/>
                  </a:lnTo>
                  <a:lnTo>
                    <a:pt x="27" y="17"/>
                  </a:lnTo>
                  <a:lnTo>
                    <a:pt x="22" y="21"/>
                  </a:lnTo>
                  <a:lnTo>
                    <a:pt x="17" y="26"/>
                  </a:lnTo>
                  <a:lnTo>
                    <a:pt x="13" y="32"/>
                  </a:lnTo>
                  <a:lnTo>
                    <a:pt x="10" y="39"/>
                  </a:lnTo>
                  <a:lnTo>
                    <a:pt x="6" y="45"/>
                  </a:lnTo>
                  <a:lnTo>
                    <a:pt x="3" y="51"/>
                  </a:lnTo>
                  <a:lnTo>
                    <a:pt x="2" y="58"/>
                  </a:lnTo>
                  <a:lnTo>
                    <a:pt x="1" y="65"/>
                  </a:lnTo>
                  <a:lnTo>
                    <a:pt x="0" y="72"/>
                  </a:lnTo>
                  <a:lnTo>
                    <a:pt x="0" y="121"/>
                  </a:lnTo>
                  <a:lnTo>
                    <a:pt x="0" y="132"/>
                  </a:lnTo>
                  <a:lnTo>
                    <a:pt x="0" y="625"/>
                  </a:lnTo>
                  <a:lnTo>
                    <a:pt x="241" y="625"/>
                  </a:lnTo>
                  <a:lnTo>
                    <a:pt x="241" y="132"/>
                  </a:lnTo>
                  <a:lnTo>
                    <a:pt x="241" y="121"/>
                  </a:lnTo>
                  <a:lnTo>
                    <a:pt x="241" y="72"/>
                  </a:lnTo>
                  <a:lnTo>
                    <a:pt x="240" y="65"/>
                  </a:lnTo>
                  <a:lnTo>
                    <a:pt x="239" y="58"/>
                  </a:lnTo>
                  <a:lnTo>
                    <a:pt x="237" y="51"/>
                  </a:lnTo>
                  <a:lnTo>
                    <a:pt x="235" y="45"/>
                  </a:lnTo>
                  <a:lnTo>
                    <a:pt x="232" y="39"/>
                  </a:lnTo>
                  <a:lnTo>
                    <a:pt x="228" y="32"/>
                  </a:lnTo>
                  <a:lnTo>
                    <a:pt x="224" y="26"/>
                  </a:lnTo>
                  <a:lnTo>
                    <a:pt x="220" y="21"/>
                  </a:lnTo>
                  <a:lnTo>
                    <a:pt x="215" y="17"/>
                  </a:lnTo>
                  <a:lnTo>
                    <a:pt x="209" y="13"/>
                  </a:lnTo>
                  <a:lnTo>
                    <a:pt x="203" y="9"/>
                  </a:lnTo>
                  <a:lnTo>
                    <a:pt x="196" y="6"/>
                  </a:lnTo>
                  <a:lnTo>
                    <a:pt x="190" y="4"/>
                  </a:lnTo>
                  <a:lnTo>
                    <a:pt x="183" y="2"/>
                  </a:lnTo>
                  <a:lnTo>
                    <a:pt x="176" y="1"/>
                  </a:lnTo>
                  <a:lnTo>
                    <a:pt x="16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Rectangle 2694">
              <a:extLst>
                <a:ext uri="{FF2B5EF4-FFF2-40B4-BE49-F238E27FC236}">
                  <a16:creationId xmlns="" xmlns:a16="http://schemas.microsoft.com/office/drawing/2014/main" id="{FCB98666-FCC1-4726-9C5D-F54D1460D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375" y="1447800"/>
              <a:ext cx="28575" cy="2000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2695">
              <a:extLst>
                <a:ext uri="{FF2B5EF4-FFF2-40B4-BE49-F238E27FC236}">
                  <a16:creationId xmlns="" xmlns:a16="http://schemas.microsoft.com/office/drawing/2014/main" id="{0A0FA8EF-8752-49D0-AC1B-0420A61A2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447800"/>
              <a:ext cx="28575" cy="2000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2696">
              <a:extLst>
                <a:ext uri="{FF2B5EF4-FFF2-40B4-BE49-F238E27FC236}">
                  <a16:creationId xmlns="" xmlns:a16="http://schemas.microsoft.com/office/drawing/2014/main" id="{93B1C26A-75A5-4BEC-BB56-CD1CD38E2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0" y="1447800"/>
              <a:ext cx="47625" cy="200025"/>
            </a:xfrm>
            <a:custGeom>
              <a:avLst/>
              <a:gdLst>
                <a:gd name="T0" fmla="*/ 0 w 119"/>
                <a:gd name="T1" fmla="*/ 83 h 504"/>
                <a:gd name="T2" fmla="*/ 0 w 119"/>
                <a:gd name="T3" fmla="*/ 419 h 504"/>
                <a:gd name="T4" fmla="*/ 0 w 119"/>
                <a:gd name="T5" fmla="*/ 429 h 504"/>
                <a:gd name="T6" fmla="*/ 2 w 119"/>
                <a:gd name="T7" fmla="*/ 437 h 504"/>
                <a:gd name="T8" fmla="*/ 4 w 119"/>
                <a:gd name="T9" fmla="*/ 445 h 504"/>
                <a:gd name="T10" fmla="*/ 6 w 119"/>
                <a:gd name="T11" fmla="*/ 453 h 504"/>
                <a:gd name="T12" fmla="*/ 10 w 119"/>
                <a:gd name="T13" fmla="*/ 460 h 504"/>
                <a:gd name="T14" fmla="*/ 14 w 119"/>
                <a:gd name="T15" fmla="*/ 467 h 504"/>
                <a:gd name="T16" fmla="*/ 19 w 119"/>
                <a:gd name="T17" fmla="*/ 473 h 504"/>
                <a:gd name="T18" fmla="*/ 24 w 119"/>
                <a:gd name="T19" fmla="*/ 479 h 504"/>
                <a:gd name="T20" fmla="*/ 30 w 119"/>
                <a:gd name="T21" fmla="*/ 484 h 504"/>
                <a:gd name="T22" fmla="*/ 36 w 119"/>
                <a:gd name="T23" fmla="*/ 490 h 504"/>
                <a:gd name="T24" fmla="*/ 43 w 119"/>
                <a:gd name="T25" fmla="*/ 494 h 504"/>
                <a:gd name="T26" fmla="*/ 50 w 119"/>
                <a:gd name="T27" fmla="*/ 497 h 504"/>
                <a:gd name="T28" fmla="*/ 59 w 119"/>
                <a:gd name="T29" fmla="*/ 500 h 504"/>
                <a:gd name="T30" fmla="*/ 67 w 119"/>
                <a:gd name="T31" fmla="*/ 502 h 504"/>
                <a:gd name="T32" fmla="*/ 75 w 119"/>
                <a:gd name="T33" fmla="*/ 504 h 504"/>
                <a:gd name="T34" fmla="*/ 84 w 119"/>
                <a:gd name="T35" fmla="*/ 504 h 504"/>
                <a:gd name="T36" fmla="*/ 119 w 119"/>
                <a:gd name="T37" fmla="*/ 504 h 504"/>
                <a:gd name="T38" fmla="*/ 119 w 119"/>
                <a:gd name="T39" fmla="*/ 0 h 504"/>
                <a:gd name="T40" fmla="*/ 84 w 119"/>
                <a:gd name="T41" fmla="*/ 0 h 504"/>
                <a:gd name="T42" fmla="*/ 75 w 119"/>
                <a:gd name="T43" fmla="*/ 0 h 504"/>
                <a:gd name="T44" fmla="*/ 67 w 119"/>
                <a:gd name="T45" fmla="*/ 1 h 504"/>
                <a:gd name="T46" fmla="*/ 59 w 119"/>
                <a:gd name="T47" fmla="*/ 3 h 504"/>
                <a:gd name="T48" fmla="*/ 50 w 119"/>
                <a:gd name="T49" fmla="*/ 6 h 504"/>
                <a:gd name="T50" fmla="*/ 43 w 119"/>
                <a:gd name="T51" fmla="*/ 10 h 504"/>
                <a:gd name="T52" fmla="*/ 36 w 119"/>
                <a:gd name="T53" fmla="*/ 14 h 504"/>
                <a:gd name="T54" fmla="*/ 30 w 119"/>
                <a:gd name="T55" fmla="*/ 19 h 504"/>
                <a:gd name="T56" fmla="*/ 24 w 119"/>
                <a:gd name="T57" fmla="*/ 24 h 504"/>
                <a:gd name="T58" fmla="*/ 19 w 119"/>
                <a:gd name="T59" fmla="*/ 30 h 504"/>
                <a:gd name="T60" fmla="*/ 14 w 119"/>
                <a:gd name="T61" fmla="*/ 36 h 504"/>
                <a:gd name="T62" fmla="*/ 10 w 119"/>
                <a:gd name="T63" fmla="*/ 44 h 504"/>
                <a:gd name="T64" fmla="*/ 6 w 119"/>
                <a:gd name="T65" fmla="*/ 51 h 504"/>
                <a:gd name="T66" fmla="*/ 4 w 119"/>
                <a:gd name="T67" fmla="*/ 59 h 504"/>
                <a:gd name="T68" fmla="*/ 2 w 119"/>
                <a:gd name="T69" fmla="*/ 67 h 504"/>
                <a:gd name="T70" fmla="*/ 0 w 119"/>
                <a:gd name="T71" fmla="*/ 75 h 504"/>
                <a:gd name="T72" fmla="*/ 0 w 119"/>
                <a:gd name="T73" fmla="*/ 83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" h="504">
                  <a:moveTo>
                    <a:pt x="0" y="83"/>
                  </a:moveTo>
                  <a:lnTo>
                    <a:pt x="0" y="419"/>
                  </a:lnTo>
                  <a:lnTo>
                    <a:pt x="0" y="429"/>
                  </a:lnTo>
                  <a:lnTo>
                    <a:pt x="2" y="437"/>
                  </a:lnTo>
                  <a:lnTo>
                    <a:pt x="4" y="445"/>
                  </a:lnTo>
                  <a:lnTo>
                    <a:pt x="6" y="453"/>
                  </a:lnTo>
                  <a:lnTo>
                    <a:pt x="10" y="460"/>
                  </a:lnTo>
                  <a:lnTo>
                    <a:pt x="14" y="467"/>
                  </a:lnTo>
                  <a:lnTo>
                    <a:pt x="19" y="473"/>
                  </a:lnTo>
                  <a:lnTo>
                    <a:pt x="24" y="479"/>
                  </a:lnTo>
                  <a:lnTo>
                    <a:pt x="30" y="484"/>
                  </a:lnTo>
                  <a:lnTo>
                    <a:pt x="36" y="490"/>
                  </a:lnTo>
                  <a:lnTo>
                    <a:pt x="43" y="494"/>
                  </a:lnTo>
                  <a:lnTo>
                    <a:pt x="50" y="497"/>
                  </a:lnTo>
                  <a:lnTo>
                    <a:pt x="59" y="500"/>
                  </a:lnTo>
                  <a:lnTo>
                    <a:pt x="67" y="502"/>
                  </a:lnTo>
                  <a:lnTo>
                    <a:pt x="75" y="504"/>
                  </a:lnTo>
                  <a:lnTo>
                    <a:pt x="84" y="504"/>
                  </a:lnTo>
                  <a:lnTo>
                    <a:pt x="119" y="504"/>
                  </a:lnTo>
                  <a:lnTo>
                    <a:pt x="119" y="0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67" y="1"/>
                  </a:lnTo>
                  <a:lnTo>
                    <a:pt x="59" y="3"/>
                  </a:lnTo>
                  <a:lnTo>
                    <a:pt x="50" y="6"/>
                  </a:lnTo>
                  <a:lnTo>
                    <a:pt x="43" y="10"/>
                  </a:lnTo>
                  <a:lnTo>
                    <a:pt x="36" y="14"/>
                  </a:lnTo>
                  <a:lnTo>
                    <a:pt x="30" y="19"/>
                  </a:lnTo>
                  <a:lnTo>
                    <a:pt x="24" y="24"/>
                  </a:lnTo>
                  <a:lnTo>
                    <a:pt x="19" y="30"/>
                  </a:lnTo>
                  <a:lnTo>
                    <a:pt x="14" y="36"/>
                  </a:lnTo>
                  <a:lnTo>
                    <a:pt x="10" y="44"/>
                  </a:lnTo>
                  <a:lnTo>
                    <a:pt x="6" y="51"/>
                  </a:lnTo>
                  <a:lnTo>
                    <a:pt x="4" y="59"/>
                  </a:lnTo>
                  <a:lnTo>
                    <a:pt x="2" y="67"/>
                  </a:lnTo>
                  <a:lnTo>
                    <a:pt x="0" y="75"/>
                  </a:lnTo>
                  <a:lnTo>
                    <a:pt x="0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7" name="Group 176">
            <a:extLst>
              <a:ext uri="{FF2B5EF4-FFF2-40B4-BE49-F238E27FC236}">
                <a16:creationId xmlns="" xmlns:a16="http://schemas.microsoft.com/office/drawing/2014/main" id="{9FECC130-3668-4B8E-B66C-E956495FF130}"/>
              </a:ext>
            </a:extLst>
          </p:cNvPr>
          <p:cNvGrpSpPr/>
          <p:nvPr/>
        </p:nvGrpSpPr>
        <p:grpSpPr>
          <a:xfrm>
            <a:off x="986995" y="2715842"/>
            <a:ext cx="518070" cy="457628"/>
            <a:chOff x="9310688" y="842963"/>
            <a:chExt cx="285750" cy="252412"/>
          </a:xfrm>
          <a:solidFill>
            <a:schemeClr val="accent1">
              <a:lumMod val="75000"/>
            </a:schemeClr>
          </a:solidFill>
        </p:grpSpPr>
        <p:sp>
          <p:nvSpPr>
            <p:cNvPr id="178" name="Freeform 4140">
              <a:extLst>
                <a:ext uri="{FF2B5EF4-FFF2-40B4-BE49-F238E27FC236}">
                  <a16:creationId xmlns="" xmlns:a16="http://schemas.microsoft.com/office/drawing/2014/main" id="{0BCB9069-57AD-499F-B1F6-B5A45EF80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0688" y="842963"/>
              <a:ext cx="285750" cy="195263"/>
            </a:xfrm>
            <a:custGeom>
              <a:avLst/>
              <a:gdLst>
                <a:gd name="T0" fmla="*/ 773 w 901"/>
                <a:gd name="T1" fmla="*/ 1 h 616"/>
                <a:gd name="T2" fmla="*/ 747 w 901"/>
                <a:gd name="T3" fmla="*/ 10 h 616"/>
                <a:gd name="T4" fmla="*/ 730 w 901"/>
                <a:gd name="T5" fmla="*/ 28 h 616"/>
                <a:gd name="T6" fmla="*/ 726 w 901"/>
                <a:gd name="T7" fmla="*/ 43 h 616"/>
                <a:gd name="T8" fmla="*/ 54 w 901"/>
                <a:gd name="T9" fmla="*/ 136 h 616"/>
                <a:gd name="T10" fmla="*/ 37 w 901"/>
                <a:gd name="T11" fmla="*/ 140 h 616"/>
                <a:gd name="T12" fmla="*/ 11 w 901"/>
                <a:gd name="T13" fmla="*/ 164 h 616"/>
                <a:gd name="T14" fmla="*/ 1 w 901"/>
                <a:gd name="T15" fmla="*/ 184 h 616"/>
                <a:gd name="T16" fmla="*/ 0 w 901"/>
                <a:gd name="T17" fmla="*/ 200 h 616"/>
                <a:gd name="T18" fmla="*/ 4 w 901"/>
                <a:gd name="T19" fmla="*/ 217 h 616"/>
                <a:gd name="T20" fmla="*/ 28 w 901"/>
                <a:gd name="T21" fmla="*/ 244 h 616"/>
                <a:gd name="T22" fmla="*/ 48 w 901"/>
                <a:gd name="T23" fmla="*/ 254 h 616"/>
                <a:gd name="T24" fmla="*/ 602 w 901"/>
                <a:gd name="T25" fmla="*/ 255 h 616"/>
                <a:gd name="T26" fmla="*/ 616 w 901"/>
                <a:gd name="T27" fmla="*/ 261 h 616"/>
                <a:gd name="T28" fmla="*/ 628 w 901"/>
                <a:gd name="T29" fmla="*/ 275 h 616"/>
                <a:gd name="T30" fmla="*/ 630 w 901"/>
                <a:gd name="T31" fmla="*/ 290 h 616"/>
                <a:gd name="T32" fmla="*/ 621 w 901"/>
                <a:gd name="T33" fmla="*/ 305 h 616"/>
                <a:gd name="T34" fmla="*/ 606 w 901"/>
                <a:gd name="T35" fmla="*/ 315 h 616"/>
                <a:gd name="T36" fmla="*/ 100 w 901"/>
                <a:gd name="T37" fmla="*/ 316 h 616"/>
                <a:gd name="T38" fmla="*/ 82 w 901"/>
                <a:gd name="T39" fmla="*/ 320 h 616"/>
                <a:gd name="T40" fmla="*/ 56 w 901"/>
                <a:gd name="T41" fmla="*/ 344 h 616"/>
                <a:gd name="T42" fmla="*/ 46 w 901"/>
                <a:gd name="T43" fmla="*/ 364 h 616"/>
                <a:gd name="T44" fmla="*/ 45 w 901"/>
                <a:gd name="T45" fmla="*/ 382 h 616"/>
                <a:gd name="T46" fmla="*/ 50 w 901"/>
                <a:gd name="T47" fmla="*/ 402 h 616"/>
                <a:gd name="T48" fmla="*/ 60 w 901"/>
                <a:gd name="T49" fmla="*/ 416 h 616"/>
                <a:gd name="T50" fmla="*/ 82 w 901"/>
                <a:gd name="T51" fmla="*/ 432 h 616"/>
                <a:gd name="T52" fmla="*/ 570 w 901"/>
                <a:gd name="T53" fmla="*/ 436 h 616"/>
                <a:gd name="T54" fmla="*/ 585 w 901"/>
                <a:gd name="T55" fmla="*/ 441 h 616"/>
                <a:gd name="T56" fmla="*/ 598 w 901"/>
                <a:gd name="T57" fmla="*/ 455 h 616"/>
                <a:gd name="T58" fmla="*/ 600 w 901"/>
                <a:gd name="T59" fmla="*/ 470 h 616"/>
                <a:gd name="T60" fmla="*/ 591 w 901"/>
                <a:gd name="T61" fmla="*/ 485 h 616"/>
                <a:gd name="T62" fmla="*/ 576 w 901"/>
                <a:gd name="T63" fmla="*/ 495 h 616"/>
                <a:gd name="T64" fmla="*/ 130 w 901"/>
                <a:gd name="T65" fmla="*/ 496 h 616"/>
                <a:gd name="T66" fmla="*/ 112 w 901"/>
                <a:gd name="T67" fmla="*/ 501 h 616"/>
                <a:gd name="T68" fmla="*/ 86 w 901"/>
                <a:gd name="T69" fmla="*/ 524 h 616"/>
                <a:gd name="T70" fmla="*/ 76 w 901"/>
                <a:gd name="T71" fmla="*/ 545 h 616"/>
                <a:gd name="T72" fmla="*/ 75 w 901"/>
                <a:gd name="T73" fmla="*/ 561 h 616"/>
                <a:gd name="T74" fmla="*/ 80 w 901"/>
                <a:gd name="T75" fmla="*/ 578 h 616"/>
                <a:gd name="T76" fmla="*/ 103 w 901"/>
                <a:gd name="T77" fmla="*/ 604 h 616"/>
                <a:gd name="T78" fmla="*/ 123 w 901"/>
                <a:gd name="T79" fmla="*/ 615 h 616"/>
                <a:gd name="T80" fmla="*/ 687 w 901"/>
                <a:gd name="T81" fmla="*/ 616 h 616"/>
                <a:gd name="T82" fmla="*/ 704 w 901"/>
                <a:gd name="T83" fmla="*/ 611 h 616"/>
                <a:gd name="T84" fmla="*/ 716 w 901"/>
                <a:gd name="T85" fmla="*/ 598 h 616"/>
                <a:gd name="T86" fmla="*/ 772 w 901"/>
                <a:gd name="T87" fmla="*/ 156 h 616"/>
                <a:gd name="T88" fmla="*/ 783 w 901"/>
                <a:gd name="T89" fmla="*/ 60 h 616"/>
                <a:gd name="T90" fmla="*/ 883 w 901"/>
                <a:gd name="T91" fmla="*/ 58 h 616"/>
                <a:gd name="T92" fmla="*/ 896 w 901"/>
                <a:gd name="T93" fmla="*/ 47 h 616"/>
                <a:gd name="T94" fmla="*/ 901 w 901"/>
                <a:gd name="T95" fmla="*/ 30 h 616"/>
                <a:gd name="T96" fmla="*/ 896 w 901"/>
                <a:gd name="T97" fmla="*/ 13 h 616"/>
                <a:gd name="T98" fmla="*/ 883 w 901"/>
                <a:gd name="T99" fmla="*/ 2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01" h="616">
                  <a:moveTo>
                    <a:pt x="871" y="0"/>
                  </a:moveTo>
                  <a:lnTo>
                    <a:pt x="781" y="0"/>
                  </a:lnTo>
                  <a:lnTo>
                    <a:pt x="773" y="1"/>
                  </a:lnTo>
                  <a:lnTo>
                    <a:pt x="764" y="2"/>
                  </a:lnTo>
                  <a:lnTo>
                    <a:pt x="756" y="5"/>
                  </a:lnTo>
                  <a:lnTo>
                    <a:pt x="747" y="10"/>
                  </a:lnTo>
                  <a:lnTo>
                    <a:pt x="740" y="16"/>
                  </a:lnTo>
                  <a:lnTo>
                    <a:pt x="733" y="23"/>
                  </a:lnTo>
                  <a:lnTo>
                    <a:pt x="730" y="28"/>
                  </a:lnTo>
                  <a:lnTo>
                    <a:pt x="728" y="32"/>
                  </a:lnTo>
                  <a:lnTo>
                    <a:pt x="727" y="37"/>
                  </a:lnTo>
                  <a:lnTo>
                    <a:pt x="726" y="43"/>
                  </a:lnTo>
                  <a:lnTo>
                    <a:pt x="715" y="135"/>
                  </a:lnTo>
                  <a:lnTo>
                    <a:pt x="60" y="135"/>
                  </a:lnTo>
                  <a:lnTo>
                    <a:pt x="54" y="136"/>
                  </a:lnTo>
                  <a:lnTo>
                    <a:pt x="48" y="136"/>
                  </a:lnTo>
                  <a:lnTo>
                    <a:pt x="43" y="138"/>
                  </a:lnTo>
                  <a:lnTo>
                    <a:pt x="37" y="140"/>
                  </a:lnTo>
                  <a:lnTo>
                    <a:pt x="28" y="147"/>
                  </a:lnTo>
                  <a:lnTo>
                    <a:pt x="18" y="154"/>
                  </a:lnTo>
                  <a:lnTo>
                    <a:pt x="11" y="164"/>
                  </a:lnTo>
                  <a:lnTo>
                    <a:pt x="4" y="173"/>
                  </a:lnTo>
                  <a:lnTo>
                    <a:pt x="2" y="179"/>
                  </a:lnTo>
                  <a:lnTo>
                    <a:pt x="1" y="184"/>
                  </a:lnTo>
                  <a:lnTo>
                    <a:pt x="0" y="189"/>
                  </a:lnTo>
                  <a:lnTo>
                    <a:pt x="0" y="195"/>
                  </a:lnTo>
                  <a:lnTo>
                    <a:pt x="0" y="200"/>
                  </a:lnTo>
                  <a:lnTo>
                    <a:pt x="1" y="207"/>
                  </a:lnTo>
                  <a:lnTo>
                    <a:pt x="2" y="212"/>
                  </a:lnTo>
                  <a:lnTo>
                    <a:pt x="4" y="217"/>
                  </a:lnTo>
                  <a:lnTo>
                    <a:pt x="11" y="227"/>
                  </a:lnTo>
                  <a:lnTo>
                    <a:pt x="18" y="237"/>
                  </a:lnTo>
                  <a:lnTo>
                    <a:pt x="28" y="244"/>
                  </a:lnTo>
                  <a:lnTo>
                    <a:pt x="37" y="250"/>
                  </a:lnTo>
                  <a:lnTo>
                    <a:pt x="43" y="253"/>
                  </a:lnTo>
                  <a:lnTo>
                    <a:pt x="48" y="254"/>
                  </a:lnTo>
                  <a:lnTo>
                    <a:pt x="54" y="255"/>
                  </a:lnTo>
                  <a:lnTo>
                    <a:pt x="60" y="255"/>
                  </a:lnTo>
                  <a:lnTo>
                    <a:pt x="602" y="255"/>
                  </a:lnTo>
                  <a:lnTo>
                    <a:pt x="607" y="256"/>
                  </a:lnTo>
                  <a:lnTo>
                    <a:pt x="612" y="258"/>
                  </a:lnTo>
                  <a:lnTo>
                    <a:pt x="616" y="261"/>
                  </a:lnTo>
                  <a:lnTo>
                    <a:pt x="621" y="266"/>
                  </a:lnTo>
                  <a:lnTo>
                    <a:pt x="625" y="270"/>
                  </a:lnTo>
                  <a:lnTo>
                    <a:pt x="628" y="275"/>
                  </a:lnTo>
                  <a:lnTo>
                    <a:pt x="630" y="281"/>
                  </a:lnTo>
                  <a:lnTo>
                    <a:pt x="630" y="285"/>
                  </a:lnTo>
                  <a:lnTo>
                    <a:pt x="630" y="290"/>
                  </a:lnTo>
                  <a:lnTo>
                    <a:pt x="628" y="296"/>
                  </a:lnTo>
                  <a:lnTo>
                    <a:pt x="625" y="300"/>
                  </a:lnTo>
                  <a:lnTo>
                    <a:pt x="621" y="305"/>
                  </a:lnTo>
                  <a:lnTo>
                    <a:pt x="615" y="310"/>
                  </a:lnTo>
                  <a:lnTo>
                    <a:pt x="611" y="313"/>
                  </a:lnTo>
                  <a:lnTo>
                    <a:pt x="606" y="315"/>
                  </a:lnTo>
                  <a:lnTo>
                    <a:pt x="600" y="315"/>
                  </a:lnTo>
                  <a:lnTo>
                    <a:pt x="105" y="315"/>
                  </a:lnTo>
                  <a:lnTo>
                    <a:pt x="100" y="316"/>
                  </a:lnTo>
                  <a:lnTo>
                    <a:pt x="93" y="317"/>
                  </a:lnTo>
                  <a:lnTo>
                    <a:pt x="88" y="318"/>
                  </a:lnTo>
                  <a:lnTo>
                    <a:pt x="82" y="320"/>
                  </a:lnTo>
                  <a:lnTo>
                    <a:pt x="73" y="327"/>
                  </a:lnTo>
                  <a:lnTo>
                    <a:pt x="63" y="334"/>
                  </a:lnTo>
                  <a:lnTo>
                    <a:pt x="56" y="344"/>
                  </a:lnTo>
                  <a:lnTo>
                    <a:pt x="50" y="354"/>
                  </a:lnTo>
                  <a:lnTo>
                    <a:pt x="47" y="359"/>
                  </a:lnTo>
                  <a:lnTo>
                    <a:pt x="46" y="364"/>
                  </a:lnTo>
                  <a:lnTo>
                    <a:pt x="45" y="370"/>
                  </a:lnTo>
                  <a:lnTo>
                    <a:pt x="45" y="376"/>
                  </a:lnTo>
                  <a:lnTo>
                    <a:pt x="45" y="382"/>
                  </a:lnTo>
                  <a:lnTo>
                    <a:pt x="46" y="389"/>
                  </a:lnTo>
                  <a:lnTo>
                    <a:pt x="47" y="395"/>
                  </a:lnTo>
                  <a:lnTo>
                    <a:pt x="50" y="402"/>
                  </a:lnTo>
                  <a:lnTo>
                    <a:pt x="52" y="407"/>
                  </a:lnTo>
                  <a:lnTo>
                    <a:pt x="56" y="411"/>
                  </a:lnTo>
                  <a:lnTo>
                    <a:pt x="60" y="416"/>
                  </a:lnTo>
                  <a:lnTo>
                    <a:pt x="63" y="420"/>
                  </a:lnTo>
                  <a:lnTo>
                    <a:pt x="73" y="426"/>
                  </a:lnTo>
                  <a:lnTo>
                    <a:pt x="82" y="432"/>
                  </a:lnTo>
                  <a:lnTo>
                    <a:pt x="93" y="435"/>
                  </a:lnTo>
                  <a:lnTo>
                    <a:pt x="105" y="436"/>
                  </a:lnTo>
                  <a:lnTo>
                    <a:pt x="570" y="436"/>
                  </a:lnTo>
                  <a:lnTo>
                    <a:pt x="576" y="436"/>
                  </a:lnTo>
                  <a:lnTo>
                    <a:pt x="581" y="438"/>
                  </a:lnTo>
                  <a:lnTo>
                    <a:pt x="585" y="441"/>
                  </a:lnTo>
                  <a:lnTo>
                    <a:pt x="591" y="446"/>
                  </a:lnTo>
                  <a:lnTo>
                    <a:pt x="595" y="451"/>
                  </a:lnTo>
                  <a:lnTo>
                    <a:pt x="598" y="455"/>
                  </a:lnTo>
                  <a:lnTo>
                    <a:pt x="600" y="461"/>
                  </a:lnTo>
                  <a:lnTo>
                    <a:pt x="600" y="466"/>
                  </a:lnTo>
                  <a:lnTo>
                    <a:pt x="600" y="470"/>
                  </a:lnTo>
                  <a:lnTo>
                    <a:pt x="598" y="476"/>
                  </a:lnTo>
                  <a:lnTo>
                    <a:pt x="595" y="481"/>
                  </a:lnTo>
                  <a:lnTo>
                    <a:pt x="591" y="485"/>
                  </a:lnTo>
                  <a:lnTo>
                    <a:pt x="585" y="490"/>
                  </a:lnTo>
                  <a:lnTo>
                    <a:pt x="581" y="493"/>
                  </a:lnTo>
                  <a:lnTo>
                    <a:pt x="576" y="495"/>
                  </a:lnTo>
                  <a:lnTo>
                    <a:pt x="570" y="496"/>
                  </a:lnTo>
                  <a:lnTo>
                    <a:pt x="135" y="496"/>
                  </a:lnTo>
                  <a:lnTo>
                    <a:pt x="130" y="496"/>
                  </a:lnTo>
                  <a:lnTo>
                    <a:pt x="123" y="497"/>
                  </a:lnTo>
                  <a:lnTo>
                    <a:pt x="118" y="498"/>
                  </a:lnTo>
                  <a:lnTo>
                    <a:pt x="112" y="501"/>
                  </a:lnTo>
                  <a:lnTo>
                    <a:pt x="103" y="507"/>
                  </a:lnTo>
                  <a:lnTo>
                    <a:pt x="93" y="514"/>
                  </a:lnTo>
                  <a:lnTo>
                    <a:pt x="86" y="524"/>
                  </a:lnTo>
                  <a:lnTo>
                    <a:pt x="80" y="534"/>
                  </a:lnTo>
                  <a:lnTo>
                    <a:pt x="77" y="539"/>
                  </a:lnTo>
                  <a:lnTo>
                    <a:pt x="76" y="545"/>
                  </a:lnTo>
                  <a:lnTo>
                    <a:pt x="75" y="551"/>
                  </a:lnTo>
                  <a:lnTo>
                    <a:pt x="75" y="556"/>
                  </a:lnTo>
                  <a:lnTo>
                    <a:pt x="75" y="561"/>
                  </a:lnTo>
                  <a:lnTo>
                    <a:pt x="76" y="567"/>
                  </a:lnTo>
                  <a:lnTo>
                    <a:pt x="77" y="572"/>
                  </a:lnTo>
                  <a:lnTo>
                    <a:pt x="80" y="578"/>
                  </a:lnTo>
                  <a:lnTo>
                    <a:pt x="86" y="587"/>
                  </a:lnTo>
                  <a:lnTo>
                    <a:pt x="93" y="597"/>
                  </a:lnTo>
                  <a:lnTo>
                    <a:pt x="103" y="604"/>
                  </a:lnTo>
                  <a:lnTo>
                    <a:pt x="112" y="611"/>
                  </a:lnTo>
                  <a:lnTo>
                    <a:pt x="118" y="613"/>
                  </a:lnTo>
                  <a:lnTo>
                    <a:pt x="123" y="615"/>
                  </a:lnTo>
                  <a:lnTo>
                    <a:pt x="130" y="616"/>
                  </a:lnTo>
                  <a:lnTo>
                    <a:pt x="135" y="616"/>
                  </a:lnTo>
                  <a:lnTo>
                    <a:pt x="687" y="616"/>
                  </a:lnTo>
                  <a:lnTo>
                    <a:pt x="692" y="615"/>
                  </a:lnTo>
                  <a:lnTo>
                    <a:pt x="699" y="614"/>
                  </a:lnTo>
                  <a:lnTo>
                    <a:pt x="704" y="611"/>
                  </a:lnTo>
                  <a:lnTo>
                    <a:pt x="708" y="608"/>
                  </a:lnTo>
                  <a:lnTo>
                    <a:pt x="713" y="603"/>
                  </a:lnTo>
                  <a:lnTo>
                    <a:pt x="716" y="598"/>
                  </a:lnTo>
                  <a:lnTo>
                    <a:pt x="719" y="593"/>
                  </a:lnTo>
                  <a:lnTo>
                    <a:pt x="720" y="586"/>
                  </a:lnTo>
                  <a:lnTo>
                    <a:pt x="772" y="156"/>
                  </a:lnTo>
                  <a:lnTo>
                    <a:pt x="773" y="154"/>
                  </a:lnTo>
                  <a:lnTo>
                    <a:pt x="773" y="152"/>
                  </a:lnTo>
                  <a:lnTo>
                    <a:pt x="783" y="60"/>
                  </a:lnTo>
                  <a:lnTo>
                    <a:pt x="871" y="60"/>
                  </a:lnTo>
                  <a:lnTo>
                    <a:pt x="877" y="60"/>
                  </a:lnTo>
                  <a:lnTo>
                    <a:pt x="883" y="58"/>
                  </a:lnTo>
                  <a:lnTo>
                    <a:pt x="887" y="54"/>
                  </a:lnTo>
                  <a:lnTo>
                    <a:pt x="892" y="51"/>
                  </a:lnTo>
                  <a:lnTo>
                    <a:pt x="896" y="47"/>
                  </a:lnTo>
                  <a:lnTo>
                    <a:pt x="898" y="42"/>
                  </a:lnTo>
                  <a:lnTo>
                    <a:pt x="900" y="36"/>
                  </a:lnTo>
                  <a:lnTo>
                    <a:pt x="901" y="30"/>
                  </a:lnTo>
                  <a:lnTo>
                    <a:pt x="900" y="23"/>
                  </a:lnTo>
                  <a:lnTo>
                    <a:pt x="898" y="18"/>
                  </a:lnTo>
                  <a:lnTo>
                    <a:pt x="896" y="13"/>
                  </a:lnTo>
                  <a:lnTo>
                    <a:pt x="892" y="8"/>
                  </a:lnTo>
                  <a:lnTo>
                    <a:pt x="887" y="5"/>
                  </a:lnTo>
                  <a:lnTo>
                    <a:pt x="883" y="2"/>
                  </a:lnTo>
                  <a:lnTo>
                    <a:pt x="877" y="1"/>
                  </a:lnTo>
                  <a:lnTo>
                    <a:pt x="87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4141">
              <a:extLst>
                <a:ext uri="{FF2B5EF4-FFF2-40B4-BE49-F238E27FC236}">
                  <a16:creationId xmlns="" xmlns:a16="http://schemas.microsoft.com/office/drawing/2014/main" id="{8B9556AC-6D73-4AF5-8BB8-C594C7F00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6900" y="1047750"/>
              <a:ext cx="47625" cy="47625"/>
            </a:xfrm>
            <a:custGeom>
              <a:avLst/>
              <a:gdLst>
                <a:gd name="T0" fmla="*/ 68 w 150"/>
                <a:gd name="T1" fmla="*/ 0 h 150"/>
                <a:gd name="T2" fmla="*/ 54 w 150"/>
                <a:gd name="T3" fmla="*/ 3 h 150"/>
                <a:gd name="T4" fmla="*/ 40 w 150"/>
                <a:gd name="T5" fmla="*/ 9 h 150"/>
                <a:gd name="T6" fmla="*/ 28 w 150"/>
                <a:gd name="T7" fmla="*/ 17 h 150"/>
                <a:gd name="T8" fmla="*/ 17 w 150"/>
                <a:gd name="T9" fmla="*/ 27 h 150"/>
                <a:gd name="T10" fmla="*/ 10 w 150"/>
                <a:gd name="T11" fmla="*/ 40 h 150"/>
                <a:gd name="T12" fmla="*/ 3 w 150"/>
                <a:gd name="T13" fmla="*/ 53 h 150"/>
                <a:gd name="T14" fmla="*/ 1 w 150"/>
                <a:gd name="T15" fmla="*/ 68 h 150"/>
                <a:gd name="T16" fmla="*/ 1 w 150"/>
                <a:gd name="T17" fmla="*/ 83 h 150"/>
                <a:gd name="T18" fmla="*/ 3 w 150"/>
                <a:gd name="T19" fmla="*/ 98 h 150"/>
                <a:gd name="T20" fmla="*/ 10 w 150"/>
                <a:gd name="T21" fmla="*/ 111 h 150"/>
                <a:gd name="T22" fmla="*/ 17 w 150"/>
                <a:gd name="T23" fmla="*/ 122 h 150"/>
                <a:gd name="T24" fmla="*/ 28 w 150"/>
                <a:gd name="T25" fmla="*/ 133 h 150"/>
                <a:gd name="T26" fmla="*/ 40 w 150"/>
                <a:gd name="T27" fmla="*/ 142 h 150"/>
                <a:gd name="T28" fmla="*/ 54 w 150"/>
                <a:gd name="T29" fmla="*/ 147 h 150"/>
                <a:gd name="T30" fmla="*/ 68 w 150"/>
                <a:gd name="T31" fmla="*/ 150 h 150"/>
                <a:gd name="T32" fmla="*/ 83 w 150"/>
                <a:gd name="T33" fmla="*/ 150 h 150"/>
                <a:gd name="T34" fmla="*/ 98 w 150"/>
                <a:gd name="T35" fmla="*/ 147 h 150"/>
                <a:gd name="T36" fmla="*/ 112 w 150"/>
                <a:gd name="T37" fmla="*/ 142 h 150"/>
                <a:gd name="T38" fmla="*/ 123 w 150"/>
                <a:gd name="T39" fmla="*/ 133 h 150"/>
                <a:gd name="T40" fmla="*/ 133 w 150"/>
                <a:gd name="T41" fmla="*/ 122 h 150"/>
                <a:gd name="T42" fmla="*/ 142 w 150"/>
                <a:gd name="T43" fmla="*/ 111 h 150"/>
                <a:gd name="T44" fmla="*/ 147 w 150"/>
                <a:gd name="T45" fmla="*/ 98 h 150"/>
                <a:gd name="T46" fmla="*/ 150 w 150"/>
                <a:gd name="T47" fmla="*/ 83 h 150"/>
                <a:gd name="T48" fmla="*/ 150 w 150"/>
                <a:gd name="T49" fmla="*/ 68 h 150"/>
                <a:gd name="T50" fmla="*/ 147 w 150"/>
                <a:gd name="T51" fmla="*/ 53 h 150"/>
                <a:gd name="T52" fmla="*/ 142 w 150"/>
                <a:gd name="T53" fmla="*/ 40 h 150"/>
                <a:gd name="T54" fmla="*/ 133 w 150"/>
                <a:gd name="T55" fmla="*/ 27 h 150"/>
                <a:gd name="T56" fmla="*/ 123 w 150"/>
                <a:gd name="T57" fmla="*/ 17 h 150"/>
                <a:gd name="T58" fmla="*/ 112 w 150"/>
                <a:gd name="T59" fmla="*/ 9 h 150"/>
                <a:gd name="T60" fmla="*/ 98 w 150"/>
                <a:gd name="T61" fmla="*/ 3 h 150"/>
                <a:gd name="T62" fmla="*/ 83 w 150"/>
                <a:gd name="T6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0" h="150">
                  <a:moveTo>
                    <a:pt x="75" y="0"/>
                  </a:moveTo>
                  <a:lnTo>
                    <a:pt x="68" y="0"/>
                  </a:lnTo>
                  <a:lnTo>
                    <a:pt x="60" y="1"/>
                  </a:lnTo>
                  <a:lnTo>
                    <a:pt x="54" y="3"/>
                  </a:lnTo>
                  <a:lnTo>
                    <a:pt x="46" y="6"/>
                  </a:lnTo>
                  <a:lnTo>
                    <a:pt x="40" y="9"/>
                  </a:lnTo>
                  <a:lnTo>
                    <a:pt x="33" y="13"/>
                  </a:lnTo>
                  <a:lnTo>
                    <a:pt x="28" y="17"/>
                  </a:lnTo>
                  <a:lnTo>
                    <a:pt x="23" y="22"/>
                  </a:lnTo>
                  <a:lnTo>
                    <a:pt x="17" y="27"/>
                  </a:lnTo>
                  <a:lnTo>
                    <a:pt x="13" y="33"/>
                  </a:lnTo>
                  <a:lnTo>
                    <a:pt x="10" y="40"/>
                  </a:lnTo>
                  <a:lnTo>
                    <a:pt x="7" y="46"/>
                  </a:lnTo>
                  <a:lnTo>
                    <a:pt x="3" y="53"/>
                  </a:lnTo>
                  <a:lnTo>
                    <a:pt x="2" y="60"/>
                  </a:lnTo>
                  <a:lnTo>
                    <a:pt x="1" y="68"/>
                  </a:lnTo>
                  <a:lnTo>
                    <a:pt x="0" y="75"/>
                  </a:lnTo>
                  <a:lnTo>
                    <a:pt x="1" y="83"/>
                  </a:lnTo>
                  <a:lnTo>
                    <a:pt x="2" y="90"/>
                  </a:lnTo>
                  <a:lnTo>
                    <a:pt x="3" y="98"/>
                  </a:lnTo>
                  <a:lnTo>
                    <a:pt x="7" y="104"/>
                  </a:lnTo>
                  <a:lnTo>
                    <a:pt x="10" y="111"/>
                  </a:lnTo>
                  <a:lnTo>
                    <a:pt x="13" y="117"/>
                  </a:lnTo>
                  <a:lnTo>
                    <a:pt x="17" y="122"/>
                  </a:lnTo>
                  <a:lnTo>
                    <a:pt x="23" y="128"/>
                  </a:lnTo>
                  <a:lnTo>
                    <a:pt x="28" y="133"/>
                  </a:lnTo>
                  <a:lnTo>
                    <a:pt x="33" y="137"/>
                  </a:lnTo>
                  <a:lnTo>
                    <a:pt x="40" y="142"/>
                  </a:lnTo>
                  <a:lnTo>
                    <a:pt x="46" y="145"/>
                  </a:lnTo>
                  <a:lnTo>
                    <a:pt x="54" y="147"/>
                  </a:lnTo>
                  <a:lnTo>
                    <a:pt x="60" y="149"/>
                  </a:lnTo>
                  <a:lnTo>
                    <a:pt x="68" y="150"/>
                  </a:lnTo>
                  <a:lnTo>
                    <a:pt x="75" y="150"/>
                  </a:lnTo>
                  <a:lnTo>
                    <a:pt x="83" y="150"/>
                  </a:lnTo>
                  <a:lnTo>
                    <a:pt x="90" y="149"/>
                  </a:lnTo>
                  <a:lnTo>
                    <a:pt x="98" y="147"/>
                  </a:lnTo>
                  <a:lnTo>
                    <a:pt x="105" y="145"/>
                  </a:lnTo>
                  <a:lnTo>
                    <a:pt x="112" y="142"/>
                  </a:lnTo>
                  <a:lnTo>
                    <a:pt x="117" y="137"/>
                  </a:lnTo>
                  <a:lnTo>
                    <a:pt x="123" y="133"/>
                  </a:lnTo>
                  <a:lnTo>
                    <a:pt x="129" y="128"/>
                  </a:lnTo>
                  <a:lnTo>
                    <a:pt x="133" y="122"/>
                  </a:lnTo>
                  <a:lnTo>
                    <a:pt x="137" y="117"/>
                  </a:lnTo>
                  <a:lnTo>
                    <a:pt x="142" y="111"/>
                  </a:lnTo>
                  <a:lnTo>
                    <a:pt x="145" y="104"/>
                  </a:lnTo>
                  <a:lnTo>
                    <a:pt x="147" y="98"/>
                  </a:lnTo>
                  <a:lnTo>
                    <a:pt x="149" y="90"/>
                  </a:lnTo>
                  <a:lnTo>
                    <a:pt x="150" y="83"/>
                  </a:lnTo>
                  <a:lnTo>
                    <a:pt x="150" y="75"/>
                  </a:lnTo>
                  <a:lnTo>
                    <a:pt x="150" y="68"/>
                  </a:lnTo>
                  <a:lnTo>
                    <a:pt x="149" y="60"/>
                  </a:lnTo>
                  <a:lnTo>
                    <a:pt x="147" y="53"/>
                  </a:lnTo>
                  <a:lnTo>
                    <a:pt x="145" y="46"/>
                  </a:lnTo>
                  <a:lnTo>
                    <a:pt x="142" y="40"/>
                  </a:lnTo>
                  <a:lnTo>
                    <a:pt x="137" y="33"/>
                  </a:lnTo>
                  <a:lnTo>
                    <a:pt x="133" y="27"/>
                  </a:lnTo>
                  <a:lnTo>
                    <a:pt x="129" y="22"/>
                  </a:lnTo>
                  <a:lnTo>
                    <a:pt x="123" y="17"/>
                  </a:lnTo>
                  <a:lnTo>
                    <a:pt x="117" y="13"/>
                  </a:lnTo>
                  <a:lnTo>
                    <a:pt x="112" y="9"/>
                  </a:lnTo>
                  <a:lnTo>
                    <a:pt x="105" y="6"/>
                  </a:lnTo>
                  <a:lnTo>
                    <a:pt x="98" y="3"/>
                  </a:lnTo>
                  <a:lnTo>
                    <a:pt x="90" y="1"/>
                  </a:lnTo>
                  <a:lnTo>
                    <a:pt x="83" y="0"/>
                  </a:lnTo>
                  <a:lnTo>
                    <a:pt x="7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4142">
              <a:extLst>
                <a:ext uri="{FF2B5EF4-FFF2-40B4-BE49-F238E27FC236}">
                  <a16:creationId xmlns="" xmlns:a16="http://schemas.microsoft.com/office/drawing/2014/main" id="{EFAD714C-648C-475B-B5F7-F308FC173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8788" y="1047750"/>
              <a:ext cx="47625" cy="47625"/>
            </a:xfrm>
            <a:custGeom>
              <a:avLst/>
              <a:gdLst>
                <a:gd name="T0" fmla="*/ 67 w 150"/>
                <a:gd name="T1" fmla="*/ 0 h 150"/>
                <a:gd name="T2" fmla="*/ 52 w 150"/>
                <a:gd name="T3" fmla="*/ 3 h 150"/>
                <a:gd name="T4" fmla="*/ 39 w 150"/>
                <a:gd name="T5" fmla="*/ 9 h 150"/>
                <a:gd name="T6" fmla="*/ 27 w 150"/>
                <a:gd name="T7" fmla="*/ 17 h 150"/>
                <a:gd name="T8" fmla="*/ 17 w 150"/>
                <a:gd name="T9" fmla="*/ 27 h 150"/>
                <a:gd name="T10" fmla="*/ 9 w 150"/>
                <a:gd name="T11" fmla="*/ 40 h 150"/>
                <a:gd name="T12" fmla="*/ 3 w 150"/>
                <a:gd name="T13" fmla="*/ 53 h 150"/>
                <a:gd name="T14" fmla="*/ 0 w 150"/>
                <a:gd name="T15" fmla="*/ 68 h 150"/>
                <a:gd name="T16" fmla="*/ 0 w 150"/>
                <a:gd name="T17" fmla="*/ 83 h 150"/>
                <a:gd name="T18" fmla="*/ 3 w 150"/>
                <a:gd name="T19" fmla="*/ 98 h 150"/>
                <a:gd name="T20" fmla="*/ 9 w 150"/>
                <a:gd name="T21" fmla="*/ 111 h 150"/>
                <a:gd name="T22" fmla="*/ 17 w 150"/>
                <a:gd name="T23" fmla="*/ 122 h 150"/>
                <a:gd name="T24" fmla="*/ 27 w 150"/>
                <a:gd name="T25" fmla="*/ 133 h 150"/>
                <a:gd name="T26" fmla="*/ 39 w 150"/>
                <a:gd name="T27" fmla="*/ 142 h 150"/>
                <a:gd name="T28" fmla="*/ 52 w 150"/>
                <a:gd name="T29" fmla="*/ 147 h 150"/>
                <a:gd name="T30" fmla="*/ 67 w 150"/>
                <a:gd name="T31" fmla="*/ 150 h 150"/>
                <a:gd name="T32" fmla="*/ 82 w 150"/>
                <a:gd name="T33" fmla="*/ 150 h 150"/>
                <a:gd name="T34" fmla="*/ 97 w 150"/>
                <a:gd name="T35" fmla="*/ 147 h 150"/>
                <a:gd name="T36" fmla="*/ 110 w 150"/>
                <a:gd name="T37" fmla="*/ 142 h 150"/>
                <a:gd name="T38" fmla="*/ 122 w 150"/>
                <a:gd name="T39" fmla="*/ 133 h 150"/>
                <a:gd name="T40" fmla="*/ 133 w 150"/>
                <a:gd name="T41" fmla="*/ 122 h 150"/>
                <a:gd name="T42" fmla="*/ 140 w 150"/>
                <a:gd name="T43" fmla="*/ 111 h 150"/>
                <a:gd name="T44" fmla="*/ 147 w 150"/>
                <a:gd name="T45" fmla="*/ 98 h 150"/>
                <a:gd name="T46" fmla="*/ 150 w 150"/>
                <a:gd name="T47" fmla="*/ 83 h 150"/>
                <a:gd name="T48" fmla="*/ 150 w 150"/>
                <a:gd name="T49" fmla="*/ 68 h 150"/>
                <a:gd name="T50" fmla="*/ 147 w 150"/>
                <a:gd name="T51" fmla="*/ 53 h 150"/>
                <a:gd name="T52" fmla="*/ 140 w 150"/>
                <a:gd name="T53" fmla="*/ 40 h 150"/>
                <a:gd name="T54" fmla="*/ 133 w 150"/>
                <a:gd name="T55" fmla="*/ 27 h 150"/>
                <a:gd name="T56" fmla="*/ 122 w 150"/>
                <a:gd name="T57" fmla="*/ 17 h 150"/>
                <a:gd name="T58" fmla="*/ 110 w 150"/>
                <a:gd name="T59" fmla="*/ 9 h 150"/>
                <a:gd name="T60" fmla="*/ 97 w 150"/>
                <a:gd name="T61" fmla="*/ 3 h 150"/>
                <a:gd name="T62" fmla="*/ 82 w 150"/>
                <a:gd name="T6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0" h="150">
                  <a:moveTo>
                    <a:pt x="75" y="0"/>
                  </a:moveTo>
                  <a:lnTo>
                    <a:pt x="67" y="0"/>
                  </a:lnTo>
                  <a:lnTo>
                    <a:pt x="60" y="1"/>
                  </a:lnTo>
                  <a:lnTo>
                    <a:pt x="52" y="3"/>
                  </a:lnTo>
                  <a:lnTo>
                    <a:pt x="46" y="6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7" y="17"/>
                  </a:lnTo>
                  <a:lnTo>
                    <a:pt x="21" y="22"/>
                  </a:lnTo>
                  <a:lnTo>
                    <a:pt x="17" y="27"/>
                  </a:lnTo>
                  <a:lnTo>
                    <a:pt x="13" y="33"/>
                  </a:lnTo>
                  <a:lnTo>
                    <a:pt x="9" y="40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1" y="90"/>
                  </a:lnTo>
                  <a:lnTo>
                    <a:pt x="3" y="98"/>
                  </a:lnTo>
                  <a:lnTo>
                    <a:pt x="5" y="104"/>
                  </a:lnTo>
                  <a:lnTo>
                    <a:pt x="9" y="111"/>
                  </a:lnTo>
                  <a:lnTo>
                    <a:pt x="13" y="117"/>
                  </a:lnTo>
                  <a:lnTo>
                    <a:pt x="17" y="122"/>
                  </a:lnTo>
                  <a:lnTo>
                    <a:pt x="21" y="128"/>
                  </a:lnTo>
                  <a:lnTo>
                    <a:pt x="27" y="133"/>
                  </a:lnTo>
                  <a:lnTo>
                    <a:pt x="33" y="137"/>
                  </a:lnTo>
                  <a:lnTo>
                    <a:pt x="39" y="142"/>
                  </a:lnTo>
                  <a:lnTo>
                    <a:pt x="46" y="145"/>
                  </a:lnTo>
                  <a:lnTo>
                    <a:pt x="52" y="147"/>
                  </a:lnTo>
                  <a:lnTo>
                    <a:pt x="60" y="149"/>
                  </a:lnTo>
                  <a:lnTo>
                    <a:pt x="67" y="150"/>
                  </a:lnTo>
                  <a:lnTo>
                    <a:pt x="75" y="150"/>
                  </a:lnTo>
                  <a:lnTo>
                    <a:pt x="82" y="150"/>
                  </a:lnTo>
                  <a:lnTo>
                    <a:pt x="90" y="149"/>
                  </a:lnTo>
                  <a:lnTo>
                    <a:pt x="97" y="147"/>
                  </a:lnTo>
                  <a:lnTo>
                    <a:pt x="104" y="145"/>
                  </a:lnTo>
                  <a:lnTo>
                    <a:pt x="110" y="142"/>
                  </a:lnTo>
                  <a:lnTo>
                    <a:pt x="117" y="137"/>
                  </a:lnTo>
                  <a:lnTo>
                    <a:pt x="122" y="133"/>
                  </a:lnTo>
                  <a:lnTo>
                    <a:pt x="128" y="128"/>
                  </a:lnTo>
                  <a:lnTo>
                    <a:pt x="133" y="122"/>
                  </a:lnTo>
                  <a:lnTo>
                    <a:pt x="137" y="117"/>
                  </a:lnTo>
                  <a:lnTo>
                    <a:pt x="140" y="111"/>
                  </a:lnTo>
                  <a:lnTo>
                    <a:pt x="144" y="104"/>
                  </a:lnTo>
                  <a:lnTo>
                    <a:pt x="147" y="98"/>
                  </a:lnTo>
                  <a:lnTo>
                    <a:pt x="148" y="90"/>
                  </a:lnTo>
                  <a:lnTo>
                    <a:pt x="150" y="83"/>
                  </a:lnTo>
                  <a:lnTo>
                    <a:pt x="150" y="75"/>
                  </a:lnTo>
                  <a:lnTo>
                    <a:pt x="150" y="68"/>
                  </a:lnTo>
                  <a:lnTo>
                    <a:pt x="148" y="60"/>
                  </a:lnTo>
                  <a:lnTo>
                    <a:pt x="147" y="53"/>
                  </a:lnTo>
                  <a:lnTo>
                    <a:pt x="144" y="46"/>
                  </a:lnTo>
                  <a:lnTo>
                    <a:pt x="140" y="40"/>
                  </a:lnTo>
                  <a:lnTo>
                    <a:pt x="137" y="33"/>
                  </a:lnTo>
                  <a:lnTo>
                    <a:pt x="133" y="27"/>
                  </a:lnTo>
                  <a:lnTo>
                    <a:pt x="128" y="22"/>
                  </a:lnTo>
                  <a:lnTo>
                    <a:pt x="122" y="17"/>
                  </a:lnTo>
                  <a:lnTo>
                    <a:pt x="117" y="13"/>
                  </a:lnTo>
                  <a:lnTo>
                    <a:pt x="110" y="9"/>
                  </a:lnTo>
                  <a:lnTo>
                    <a:pt x="104" y="6"/>
                  </a:lnTo>
                  <a:lnTo>
                    <a:pt x="97" y="3"/>
                  </a:lnTo>
                  <a:lnTo>
                    <a:pt x="90" y="1"/>
                  </a:lnTo>
                  <a:lnTo>
                    <a:pt x="82" y="0"/>
                  </a:lnTo>
                  <a:lnTo>
                    <a:pt x="7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1" name="Group 180">
            <a:extLst>
              <a:ext uri="{FF2B5EF4-FFF2-40B4-BE49-F238E27FC236}">
                <a16:creationId xmlns="" xmlns:a16="http://schemas.microsoft.com/office/drawing/2014/main" id="{75B8AA13-4E7D-4382-A197-2F97E364FAB4}"/>
              </a:ext>
            </a:extLst>
          </p:cNvPr>
          <p:cNvGrpSpPr/>
          <p:nvPr/>
        </p:nvGrpSpPr>
        <p:grpSpPr>
          <a:xfrm>
            <a:off x="985555" y="3626560"/>
            <a:ext cx="520950" cy="472020"/>
            <a:chOff x="7593013" y="1971675"/>
            <a:chExt cx="287338" cy="260350"/>
          </a:xfrm>
          <a:solidFill>
            <a:schemeClr val="accent2">
              <a:lumMod val="75000"/>
            </a:schemeClr>
          </a:solidFill>
        </p:grpSpPr>
        <p:sp>
          <p:nvSpPr>
            <p:cNvPr id="182" name="Freeform 4195">
              <a:extLst>
                <a:ext uri="{FF2B5EF4-FFF2-40B4-BE49-F238E27FC236}">
                  <a16:creationId xmlns="" xmlns:a16="http://schemas.microsoft.com/office/drawing/2014/main" id="{637B20C3-8A4C-4680-9C2B-84356A2AA6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3013" y="1971675"/>
              <a:ext cx="287338" cy="260350"/>
            </a:xfrm>
            <a:custGeom>
              <a:avLst/>
              <a:gdLst>
                <a:gd name="T0" fmla="*/ 851 w 902"/>
                <a:gd name="T1" fmla="*/ 542 h 816"/>
                <a:gd name="T2" fmla="*/ 642 w 902"/>
                <a:gd name="T3" fmla="*/ 532 h 816"/>
                <a:gd name="T4" fmla="*/ 638 w 902"/>
                <a:gd name="T5" fmla="*/ 423 h 816"/>
                <a:gd name="T6" fmla="*/ 832 w 902"/>
                <a:gd name="T7" fmla="*/ 395 h 816"/>
                <a:gd name="T8" fmla="*/ 868 w 902"/>
                <a:gd name="T9" fmla="*/ 433 h 816"/>
                <a:gd name="T10" fmla="*/ 657 w 902"/>
                <a:gd name="T11" fmla="*/ 719 h 816"/>
                <a:gd name="T12" fmla="*/ 667 w 902"/>
                <a:gd name="T13" fmla="*/ 696 h 816"/>
                <a:gd name="T14" fmla="*/ 723 w 902"/>
                <a:gd name="T15" fmla="*/ 710 h 816"/>
                <a:gd name="T16" fmla="*/ 555 w 902"/>
                <a:gd name="T17" fmla="*/ 245 h 816"/>
                <a:gd name="T18" fmla="*/ 541 w 902"/>
                <a:gd name="T19" fmla="*/ 224 h 816"/>
                <a:gd name="T20" fmla="*/ 601 w 902"/>
                <a:gd name="T21" fmla="*/ 217 h 816"/>
                <a:gd name="T22" fmla="*/ 601 w 902"/>
                <a:gd name="T23" fmla="*/ 242 h 816"/>
                <a:gd name="T24" fmla="*/ 544 w 902"/>
                <a:gd name="T25" fmla="*/ 719 h 816"/>
                <a:gd name="T26" fmla="*/ 552 w 902"/>
                <a:gd name="T27" fmla="*/ 696 h 816"/>
                <a:gd name="T28" fmla="*/ 609 w 902"/>
                <a:gd name="T29" fmla="*/ 710 h 816"/>
                <a:gd name="T30" fmla="*/ 442 w 902"/>
                <a:gd name="T31" fmla="*/ 245 h 816"/>
                <a:gd name="T32" fmla="*/ 428 w 902"/>
                <a:gd name="T33" fmla="*/ 224 h 816"/>
                <a:gd name="T34" fmla="*/ 488 w 902"/>
                <a:gd name="T35" fmla="*/ 217 h 816"/>
                <a:gd name="T36" fmla="*/ 488 w 902"/>
                <a:gd name="T37" fmla="*/ 242 h 816"/>
                <a:gd name="T38" fmla="*/ 430 w 902"/>
                <a:gd name="T39" fmla="*/ 719 h 816"/>
                <a:gd name="T40" fmla="*/ 439 w 902"/>
                <a:gd name="T41" fmla="*/ 696 h 816"/>
                <a:gd name="T42" fmla="*/ 495 w 902"/>
                <a:gd name="T43" fmla="*/ 710 h 816"/>
                <a:gd name="T44" fmla="*/ 328 w 902"/>
                <a:gd name="T45" fmla="*/ 245 h 816"/>
                <a:gd name="T46" fmla="*/ 314 w 902"/>
                <a:gd name="T47" fmla="*/ 224 h 816"/>
                <a:gd name="T48" fmla="*/ 374 w 902"/>
                <a:gd name="T49" fmla="*/ 217 h 816"/>
                <a:gd name="T50" fmla="*/ 374 w 902"/>
                <a:gd name="T51" fmla="*/ 242 h 816"/>
                <a:gd name="T52" fmla="*/ 316 w 902"/>
                <a:gd name="T53" fmla="*/ 719 h 816"/>
                <a:gd name="T54" fmla="*/ 325 w 902"/>
                <a:gd name="T55" fmla="*/ 696 h 816"/>
                <a:gd name="T56" fmla="*/ 382 w 902"/>
                <a:gd name="T57" fmla="*/ 710 h 816"/>
                <a:gd name="T58" fmla="*/ 686 w 902"/>
                <a:gd name="T59" fmla="*/ 125 h 816"/>
                <a:gd name="T60" fmla="*/ 201 w 902"/>
                <a:gd name="T61" fmla="*/ 235 h 816"/>
                <a:gd name="T62" fmla="*/ 215 w 902"/>
                <a:gd name="T63" fmla="*/ 215 h 816"/>
                <a:gd name="T64" fmla="*/ 267 w 902"/>
                <a:gd name="T65" fmla="*/ 233 h 816"/>
                <a:gd name="T66" fmla="*/ 211 w 902"/>
                <a:gd name="T67" fmla="*/ 725 h 816"/>
                <a:gd name="T68" fmla="*/ 202 w 902"/>
                <a:gd name="T69" fmla="*/ 703 h 816"/>
                <a:gd name="T70" fmla="*/ 263 w 902"/>
                <a:gd name="T71" fmla="*/ 701 h 816"/>
                <a:gd name="T72" fmla="*/ 258 w 902"/>
                <a:gd name="T73" fmla="*/ 724 h 816"/>
                <a:gd name="T74" fmla="*/ 710 w 902"/>
                <a:gd name="T75" fmla="*/ 245 h 816"/>
                <a:gd name="T76" fmla="*/ 654 w 902"/>
                <a:gd name="T77" fmla="*/ 230 h 816"/>
                <a:gd name="T78" fmla="*/ 710 w 902"/>
                <a:gd name="T79" fmla="*/ 215 h 816"/>
                <a:gd name="T80" fmla="*/ 98 w 902"/>
                <a:gd name="T81" fmla="*/ 245 h 816"/>
                <a:gd name="T82" fmla="*/ 88 w 902"/>
                <a:gd name="T83" fmla="*/ 222 h 816"/>
                <a:gd name="T84" fmla="*/ 149 w 902"/>
                <a:gd name="T85" fmla="*/ 219 h 816"/>
                <a:gd name="T86" fmla="*/ 145 w 902"/>
                <a:gd name="T87" fmla="*/ 244 h 816"/>
                <a:gd name="T88" fmla="*/ 87 w 902"/>
                <a:gd name="T89" fmla="*/ 717 h 816"/>
                <a:gd name="T90" fmla="*/ 101 w 902"/>
                <a:gd name="T91" fmla="*/ 695 h 816"/>
                <a:gd name="T92" fmla="*/ 153 w 902"/>
                <a:gd name="T93" fmla="*/ 714 h 816"/>
                <a:gd name="T94" fmla="*/ 839 w 902"/>
                <a:gd name="T95" fmla="*/ 269 h 816"/>
                <a:gd name="T96" fmla="*/ 776 w 902"/>
                <a:gd name="T97" fmla="*/ 161 h 816"/>
                <a:gd name="T98" fmla="*/ 88 w 902"/>
                <a:gd name="T99" fmla="*/ 127 h 816"/>
                <a:gd name="T100" fmla="*/ 18 w 902"/>
                <a:gd name="T101" fmla="*/ 181 h 816"/>
                <a:gd name="T102" fmla="*/ 10 w 902"/>
                <a:gd name="T103" fmla="*/ 748 h 816"/>
                <a:gd name="T104" fmla="*/ 73 w 902"/>
                <a:gd name="T105" fmla="*/ 809 h 816"/>
                <a:gd name="T106" fmla="*/ 759 w 902"/>
                <a:gd name="T107" fmla="*/ 793 h 816"/>
                <a:gd name="T108" fmla="*/ 839 w 902"/>
                <a:gd name="T109" fmla="*/ 677 h 816"/>
                <a:gd name="T110" fmla="*/ 886 w 902"/>
                <a:gd name="T111" fmla="*/ 553 h 816"/>
                <a:gd name="T112" fmla="*/ 901 w 902"/>
                <a:gd name="T113" fmla="*/ 439 h 816"/>
                <a:gd name="T114" fmla="*/ 861 w 902"/>
                <a:gd name="T115" fmla="*/ 372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2" h="816">
                  <a:moveTo>
                    <a:pt x="872" y="500"/>
                  </a:moveTo>
                  <a:lnTo>
                    <a:pt x="871" y="508"/>
                  </a:lnTo>
                  <a:lnTo>
                    <a:pt x="871" y="514"/>
                  </a:lnTo>
                  <a:lnTo>
                    <a:pt x="869" y="520"/>
                  </a:lnTo>
                  <a:lnTo>
                    <a:pt x="867" y="525"/>
                  </a:lnTo>
                  <a:lnTo>
                    <a:pt x="865" y="529"/>
                  </a:lnTo>
                  <a:lnTo>
                    <a:pt x="863" y="532"/>
                  </a:lnTo>
                  <a:lnTo>
                    <a:pt x="861" y="536"/>
                  </a:lnTo>
                  <a:lnTo>
                    <a:pt x="858" y="538"/>
                  </a:lnTo>
                  <a:lnTo>
                    <a:pt x="851" y="542"/>
                  </a:lnTo>
                  <a:lnTo>
                    <a:pt x="845" y="544"/>
                  </a:lnTo>
                  <a:lnTo>
                    <a:pt x="837" y="545"/>
                  </a:lnTo>
                  <a:lnTo>
                    <a:pt x="831" y="545"/>
                  </a:lnTo>
                  <a:lnTo>
                    <a:pt x="679" y="545"/>
                  </a:lnTo>
                  <a:lnTo>
                    <a:pt x="672" y="545"/>
                  </a:lnTo>
                  <a:lnTo>
                    <a:pt x="665" y="544"/>
                  </a:lnTo>
                  <a:lnTo>
                    <a:pt x="657" y="542"/>
                  </a:lnTo>
                  <a:lnTo>
                    <a:pt x="649" y="538"/>
                  </a:lnTo>
                  <a:lnTo>
                    <a:pt x="645" y="536"/>
                  </a:lnTo>
                  <a:lnTo>
                    <a:pt x="642" y="532"/>
                  </a:lnTo>
                  <a:lnTo>
                    <a:pt x="639" y="529"/>
                  </a:lnTo>
                  <a:lnTo>
                    <a:pt x="636" y="525"/>
                  </a:lnTo>
                  <a:lnTo>
                    <a:pt x="634" y="520"/>
                  </a:lnTo>
                  <a:lnTo>
                    <a:pt x="633" y="514"/>
                  </a:lnTo>
                  <a:lnTo>
                    <a:pt x="631" y="508"/>
                  </a:lnTo>
                  <a:lnTo>
                    <a:pt x="630" y="500"/>
                  </a:lnTo>
                  <a:lnTo>
                    <a:pt x="630" y="455"/>
                  </a:lnTo>
                  <a:lnTo>
                    <a:pt x="631" y="444"/>
                  </a:lnTo>
                  <a:lnTo>
                    <a:pt x="634" y="434"/>
                  </a:lnTo>
                  <a:lnTo>
                    <a:pt x="638" y="423"/>
                  </a:lnTo>
                  <a:lnTo>
                    <a:pt x="643" y="414"/>
                  </a:lnTo>
                  <a:lnTo>
                    <a:pt x="650" y="407"/>
                  </a:lnTo>
                  <a:lnTo>
                    <a:pt x="657" y="401"/>
                  </a:lnTo>
                  <a:lnTo>
                    <a:pt x="660" y="398"/>
                  </a:lnTo>
                  <a:lnTo>
                    <a:pt x="665" y="396"/>
                  </a:lnTo>
                  <a:lnTo>
                    <a:pt x="670" y="395"/>
                  </a:lnTo>
                  <a:lnTo>
                    <a:pt x="674" y="395"/>
                  </a:lnTo>
                  <a:lnTo>
                    <a:pt x="675" y="395"/>
                  </a:lnTo>
                  <a:lnTo>
                    <a:pt x="679" y="395"/>
                  </a:lnTo>
                  <a:lnTo>
                    <a:pt x="832" y="395"/>
                  </a:lnTo>
                  <a:lnTo>
                    <a:pt x="837" y="395"/>
                  </a:lnTo>
                  <a:lnTo>
                    <a:pt x="842" y="396"/>
                  </a:lnTo>
                  <a:lnTo>
                    <a:pt x="846" y="397"/>
                  </a:lnTo>
                  <a:lnTo>
                    <a:pt x="849" y="399"/>
                  </a:lnTo>
                  <a:lnTo>
                    <a:pt x="852" y="402"/>
                  </a:lnTo>
                  <a:lnTo>
                    <a:pt x="856" y="405"/>
                  </a:lnTo>
                  <a:lnTo>
                    <a:pt x="859" y="409"/>
                  </a:lnTo>
                  <a:lnTo>
                    <a:pt x="862" y="412"/>
                  </a:lnTo>
                  <a:lnTo>
                    <a:pt x="866" y="422"/>
                  </a:lnTo>
                  <a:lnTo>
                    <a:pt x="868" y="433"/>
                  </a:lnTo>
                  <a:lnTo>
                    <a:pt x="871" y="443"/>
                  </a:lnTo>
                  <a:lnTo>
                    <a:pt x="872" y="455"/>
                  </a:lnTo>
                  <a:lnTo>
                    <a:pt x="872" y="500"/>
                  </a:lnTo>
                  <a:close/>
                  <a:moveTo>
                    <a:pt x="708" y="725"/>
                  </a:moveTo>
                  <a:lnTo>
                    <a:pt x="669" y="725"/>
                  </a:lnTo>
                  <a:lnTo>
                    <a:pt x="667" y="725"/>
                  </a:lnTo>
                  <a:lnTo>
                    <a:pt x="664" y="724"/>
                  </a:lnTo>
                  <a:lnTo>
                    <a:pt x="660" y="723"/>
                  </a:lnTo>
                  <a:lnTo>
                    <a:pt x="658" y="721"/>
                  </a:lnTo>
                  <a:lnTo>
                    <a:pt x="657" y="719"/>
                  </a:lnTo>
                  <a:lnTo>
                    <a:pt x="655" y="717"/>
                  </a:lnTo>
                  <a:lnTo>
                    <a:pt x="655" y="714"/>
                  </a:lnTo>
                  <a:lnTo>
                    <a:pt x="654" y="710"/>
                  </a:lnTo>
                  <a:lnTo>
                    <a:pt x="655" y="708"/>
                  </a:lnTo>
                  <a:lnTo>
                    <a:pt x="655" y="705"/>
                  </a:lnTo>
                  <a:lnTo>
                    <a:pt x="657" y="703"/>
                  </a:lnTo>
                  <a:lnTo>
                    <a:pt x="658" y="701"/>
                  </a:lnTo>
                  <a:lnTo>
                    <a:pt x="660" y="699"/>
                  </a:lnTo>
                  <a:lnTo>
                    <a:pt x="664" y="697"/>
                  </a:lnTo>
                  <a:lnTo>
                    <a:pt x="667" y="696"/>
                  </a:lnTo>
                  <a:lnTo>
                    <a:pt x="669" y="695"/>
                  </a:lnTo>
                  <a:lnTo>
                    <a:pt x="708" y="695"/>
                  </a:lnTo>
                  <a:lnTo>
                    <a:pt x="710" y="696"/>
                  </a:lnTo>
                  <a:lnTo>
                    <a:pt x="713" y="697"/>
                  </a:lnTo>
                  <a:lnTo>
                    <a:pt x="716" y="699"/>
                  </a:lnTo>
                  <a:lnTo>
                    <a:pt x="718" y="701"/>
                  </a:lnTo>
                  <a:lnTo>
                    <a:pt x="719" y="703"/>
                  </a:lnTo>
                  <a:lnTo>
                    <a:pt x="722" y="705"/>
                  </a:lnTo>
                  <a:lnTo>
                    <a:pt x="722" y="708"/>
                  </a:lnTo>
                  <a:lnTo>
                    <a:pt x="723" y="710"/>
                  </a:lnTo>
                  <a:lnTo>
                    <a:pt x="722" y="714"/>
                  </a:lnTo>
                  <a:lnTo>
                    <a:pt x="722" y="717"/>
                  </a:lnTo>
                  <a:lnTo>
                    <a:pt x="719" y="719"/>
                  </a:lnTo>
                  <a:lnTo>
                    <a:pt x="718" y="721"/>
                  </a:lnTo>
                  <a:lnTo>
                    <a:pt x="716" y="723"/>
                  </a:lnTo>
                  <a:lnTo>
                    <a:pt x="713" y="724"/>
                  </a:lnTo>
                  <a:lnTo>
                    <a:pt x="710" y="725"/>
                  </a:lnTo>
                  <a:lnTo>
                    <a:pt x="708" y="725"/>
                  </a:lnTo>
                  <a:close/>
                  <a:moveTo>
                    <a:pt x="594" y="245"/>
                  </a:moveTo>
                  <a:lnTo>
                    <a:pt x="555" y="245"/>
                  </a:lnTo>
                  <a:lnTo>
                    <a:pt x="552" y="245"/>
                  </a:lnTo>
                  <a:lnTo>
                    <a:pt x="550" y="244"/>
                  </a:lnTo>
                  <a:lnTo>
                    <a:pt x="547" y="242"/>
                  </a:lnTo>
                  <a:lnTo>
                    <a:pt x="545" y="241"/>
                  </a:lnTo>
                  <a:lnTo>
                    <a:pt x="544" y="239"/>
                  </a:lnTo>
                  <a:lnTo>
                    <a:pt x="541" y="235"/>
                  </a:lnTo>
                  <a:lnTo>
                    <a:pt x="541" y="233"/>
                  </a:lnTo>
                  <a:lnTo>
                    <a:pt x="540" y="230"/>
                  </a:lnTo>
                  <a:lnTo>
                    <a:pt x="541" y="227"/>
                  </a:lnTo>
                  <a:lnTo>
                    <a:pt x="541" y="224"/>
                  </a:lnTo>
                  <a:lnTo>
                    <a:pt x="544" y="222"/>
                  </a:lnTo>
                  <a:lnTo>
                    <a:pt x="545" y="219"/>
                  </a:lnTo>
                  <a:lnTo>
                    <a:pt x="547" y="217"/>
                  </a:lnTo>
                  <a:lnTo>
                    <a:pt x="550" y="216"/>
                  </a:lnTo>
                  <a:lnTo>
                    <a:pt x="552" y="215"/>
                  </a:lnTo>
                  <a:lnTo>
                    <a:pt x="555" y="215"/>
                  </a:lnTo>
                  <a:lnTo>
                    <a:pt x="594" y="215"/>
                  </a:lnTo>
                  <a:lnTo>
                    <a:pt x="596" y="215"/>
                  </a:lnTo>
                  <a:lnTo>
                    <a:pt x="599" y="216"/>
                  </a:lnTo>
                  <a:lnTo>
                    <a:pt x="601" y="217"/>
                  </a:lnTo>
                  <a:lnTo>
                    <a:pt x="605" y="219"/>
                  </a:lnTo>
                  <a:lnTo>
                    <a:pt x="606" y="222"/>
                  </a:lnTo>
                  <a:lnTo>
                    <a:pt x="608" y="224"/>
                  </a:lnTo>
                  <a:lnTo>
                    <a:pt x="608" y="227"/>
                  </a:lnTo>
                  <a:lnTo>
                    <a:pt x="609" y="230"/>
                  </a:lnTo>
                  <a:lnTo>
                    <a:pt x="608" y="233"/>
                  </a:lnTo>
                  <a:lnTo>
                    <a:pt x="608" y="235"/>
                  </a:lnTo>
                  <a:lnTo>
                    <a:pt x="606" y="239"/>
                  </a:lnTo>
                  <a:lnTo>
                    <a:pt x="605" y="241"/>
                  </a:lnTo>
                  <a:lnTo>
                    <a:pt x="601" y="242"/>
                  </a:lnTo>
                  <a:lnTo>
                    <a:pt x="599" y="244"/>
                  </a:lnTo>
                  <a:lnTo>
                    <a:pt x="596" y="245"/>
                  </a:lnTo>
                  <a:lnTo>
                    <a:pt x="594" y="245"/>
                  </a:lnTo>
                  <a:close/>
                  <a:moveTo>
                    <a:pt x="594" y="725"/>
                  </a:moveTo>
                  <a:lnTo>
                    <a:pt x="555" y="725"/>
                  </a:lnTo>
                  <a:lnTo>
                    <a:pt x="552" y="725"/>
                  </a:lnTo>
                  <a:lnTo>
                    <a:pt x="550" y="724"/>
                  </a:lnTo>
                  <a:lnTo>
                    <a:pt x="547" y="723"/>
                  </a:lnTo>
                  <a:lnTo>
                    <a:pt x="545" y="721"/>
                  </a:lnTo>
                  <a:lnTo>
                    <a:pt x="544" y="719"/>
                  </a:lnTo>
                  <a:lnTo>
                    <a:pt x="541" y="717"/>
                  </a:lnTo>
                  <a:lnTo>
                    <a:pt x="541" y="714"/>
                  </a:lnTo>
                  <a:lnTo>
                    <a:pt x="540" y="710"/>
                  </a:lnTo>
                  <a:lnTo>
                    <a:pt x="541" y="708"/>
                  </a:lnTo>
                  <a:lnTo>
                    <a:pt x="541" y="705"/>
                  </a:lnTo>
                  <a:lnTo>
                    <a:pt x="544" y="703"/>
                  </a:lnTo>
                  <a:lnTo>
                    <a:pt x="545" y="701"/>
                  </a:lnTo>
                  <a:lnTo>
                    <a:pt x="547" y="699"/>
                  </a:lnTo>
                  <a:lnTo>
                    <a:pt x="550" y="697"/>
                  </a:lnTo>
                  <a:lnTo>
                    <a:pt x="552" y="696"/>
                  </a:lnTo>
                  <a:lnTo>
                    <a:pt x="555" y="695"/>
                  </a:lnTo>
                  <a:lnTo>
                    <a:pt x="594" y="695"/>
                  </a:lnTo>
                  <a:lnTo>
                    <a:pt x="596" y="696"/>
                  </a:lnTo>
                  <a:lnTo>
                    <a:pt x="599" y="697"/>
                  </a:lnTo>
                  <a:lnTo>
                    <a:pt x="601" y="699"/>
                  </a:lnTo>
                  <a:lnTo>
                    <a:pt x="605" y="701"/>
                  </a:lnTo>
                  <a:lnTo>
                    <a:pt x="606" y="703"/>
                  </a:lnTo>
                  <a:lnTo>
                    <a:pt x="608" y="705"/>
                  </a:lnTo>
                  <a:lnTo>
                    <a:pt x="608" y="708"/>
                  </a:lnTo>
                  <a:lnTo>
                    <a:pt x="609" y="710"/>
                  </a:lnTo>
                  <a:lnTo>
                    <a:pt x="608" y="714"/>
                  </a:lnTo>
                  <a:lnTo>
                    <a:pt x="608" y="717"/>
                  </a:lnTo>
                  <a:lnTo>
                    <a:pt x="606" y="719"/>
                  </a:lnTo>
                  <a:lnTo>
                    <a:pt x="605" y="721"/>
                  </a:lnTo>
                  <a:lnTo>
                    <a:pt x="601" y="723"/>
                  </a:lnTo>
                  <a:lnTo>
                    <a:pt x="599" y="724"/>
                  </a:lnTo>
                  <a:lnTo>
                    <a:pt x="596" y="725"/>
                  </a:lnTo>
                  <a:lnTo>
                    <a:pt x="594" y="725"/>
                  </a:lnTo>
                  <a:close/>
                  <a:moveTo>
                    <a:pt x="480" y="245"/>
                  </a:moveTo>
                  <a:lnTo>
                    <a:pt x="442" y="245"/>
                  </a:lnTo>
                  <a:lnTo>
                    <a:pt x="439" y="245"/>
                  </a:lnTo>
                  <a:lnTo>
                    <a:pt x="436" y="244"/>
                  </a:lnTo>
                  <a:lnTo>
                    <a:pt x="433" y="242"/>
                  </a:lnTo>
                  <a:lnTo>
                    <a:pt x="431" y="241"/>
                  </a:lnTo>
                  <a:lnTo>
                    <a:pt x="430" y="239"/>
                  </a:lnTo>
                  <a:lnTo>
                    <a:pt x="428" y="235"/>
                  </a:lnTo>
                  <a:lnTo>
                    <a:pt x="427" y="233"/>
                  </a:lnTo>
                  <a:lnTo>
                    <a:pt x="427" y="230"/>
                  </a:lnTo>
                  <a:lnTo>
                    <a:pt x="427" y="227"/>
                  </a:lnTo>
                  <a:lnTo>
                    <a:pt x="428" y="224"/>
                  </a:lnTo>
                  <a:lnTo>
                    <a:pt x="430" y="222"/>
                  </a:lnTo>
                  <a:lnTo>
                    <a:pt x="431" y="219"/>
                  </a:lnTo>
                  <a:lnTo>
                    <a:pt x="433" y="217"/>
                  </a:lnTo>
                  <a:lnTo>
                    <a:pt x="436" y="216"/>
                  </a:lnTo>
                  <a:lnTo>
                    <a:pt x="439" y="215"/>
                  </a:lnTo>
                  <a:lnTo>
                    <a:pt x="442" y="215"/>
                  </a:lnTo>
                  <a:lnTo>
                    <a:pt x="480" y="215"/>
                  </a:lnTo>
                  <a:lnTo>
                    <a:pt x="482" y="215"/>
                  </a:lnTo>
                  <a:lnTo>
                    <a:pt x="486" y="216"/>
                  </a:lnTo>
                  <a:lnTo>
                    <a:pt x="488" y="217"/>
                  </a:lnTo>
                  <a:lnTo>
                    <a:pt x="490" y="219"/>
                  </a:lnTo>
                  <a:lnTo>
                    <a:pt x="492" y="222"/>
                  </a:lnTo>
                  <a:lnTo>
                    <a:pt x="493" y="224"/>
                  </a:lnTo>
                  <a:lnTo>
                    <a:pt x="494" y="227"/>
                  </a:lnTo>
                  <a:lnTo>
                    <a:pt x="495" y="230"/>
                  </a:lnTo>
                  <a:lnTo>
                    <a:pt x="494" y="233"/>
                  </a:lnTo>
                  <a:lnTo>
                    <a:pt x="493" y="235"/>
                  </a:lnTo>
                  <a:lnTo>
                    <a:pt x="492" y="239"/>
                  </a:lnTo>
                  <a:lnTo>
                    <a:pt x="490" y="241"/>
                  </a:lnTo>
                  <a:lnTo>
                    <a:pt x="488" y="242"/>
                  </a:lnTo>
                  <a:lnTo>
                    <a:pt x="486" y="244"/>
                  </a:lnTo>
                  <a:lnTo>
                    <a:pt x="482" y="245"/>
                  </a:lnTo>
                  <a:lnTo>
                    <a:pt x="480" y="245"/>
                  </a:lnTo>
                  <a:close/>
                  <a:moveTo>
                    <a:pt x="480" y="725"/>
                  </a:moveTo>
                  <a:lnTo>
                    <a:pt x="442" y="725"/>
                  </a:lnTo>
                  <a:lnTo>
                    <a:pt x="439" y="725"/>
                  </a:lnTo>
                  <a:lnTo>
                    <a:pt x="436" y="724"/>
                  </a:lnTo>
                  <a:lnTo>
                    <a:pt x="433" y="723"/>
                  </a:lnTo>
                  <a:lnTo>
                    <a:pt x="431" y="721"/>
                  </a:lnTo>
                  <a:lnTo>
                    <a:pt x="430" y="719"/>
                  </a:lnTo>
                  <a:lnTo>
                    <a:pt x="428" y="717"/>
                  </a:lnTo>
                  <a:lnTo>
                    <a:pt x="427" y="714"/>
                  </a:lnTo>
                  <a:lnTo>
                    <a:pt x="427" y="710"/>
                  </a:lnTo>
                  <a:lnTo>
                    <a:pt x="427" y="708"/>
                  </a:lnTo>
                  <a:lnTo>
                    <a:pt x="428" y="705"/>
                  </a:lnTo>
                  <a:lnTo>
                    <a:pt x="430" y="703"/>
                  </a:lnTo>
                  <a:lnTo>
                    <a:pt x="431" y="701"/>
                  </a:lnTo>
                  <a:lnTo>
                    <a:pt x="433" y="699"/>
                  </a:lnTo>
                  <a:lnTo>
                    <a:pt x="436" y="697"/>
                  </a:lnTo>
                  <a:lnTo>
                    <a:pt x="439" y="696"/>
                  </a:lnTo>
                  <a:lnTo>
                    <a:pt x="442" y="695"/>
                  </a:lnTo>
                  <a:lnTo>
                    <a:pt x="480" y="695"/>
                  </a:lnTo>
                  <a:lnTo>
                    <a:pt x="482" y="696"/>
                  </a:lnTo>
                  <a:lnTo>
                    <a:pt x="486" y="697"/>
                  </a:lnTo>
                  <a:lnTo>
                    <a:pt x="488" y="699"/>
                  </a:lnTo>
                  <a:lnTo>
                    <a:pt x="490" y="701"/>
                  </a:lnTo>
                  <a:lnTo>
                    <a:pt x="492" y="703"/>
                  </a:lnTo>
                  <a:lnTo>
                    <a:pt x="493" y="705"/>
                  </a:lnTo>
                  <a:lnTo>
                    <a:pt x="494" y="708"/>
                  </a:lnTo>
                  <a:lnTo>
                    <a:pt x="495" y="710"/>
                  </a:lnTo>
                  <a:lnTo>
                    <a:pt x="494" y="714"/>
                  </a:lnTo>
                  <a:lnTo>
                    <a:pt x="493" y="717"/>
                  </a:lnTo>
                  <a:lnTo>
                    <a:pt x="492" y="719"/>
                  </a:lnTo>
                  <a:lnTo>
                    <a:pt x="490" y="721"/>
                  </a:lnTo>
                  <a:lnTo>
                    <a:pt x="488" y="723"/>
                  </a:lnTo>
                  <a:lnTo>
                    <a:pt x="486" y="724"/>
                  </a:lnTo>
                  <a:lnTo>
                    <a:pt x="482" y="725"/>
                  </a:lnTo>
                  <a:lnTo>
                    <a:pt x="480" y="725"/>
                  </a:lnTo>
                  <a:close/>
                  <a:moveTo>
                    <a:pt x="366" y="245"/>
                  </a:moveTo>
                  <a:lnTo>
                    <a:pt x="328" y="245"/>
                  </a:lnTo>
                  <a:lnTo>
                    <a:pt x="325" y="245"/>
                  </a:lnTo>
                  <a:lnTo>
                    <a:pt x="323" y="244"/>
                  </a:lnTo>
                  <a:lnTo>
                    <a:pt x="320" y="242"/>
                  </a:lnTo>
                  <a:lnTo>
                    <a:pt x="317" y="241"/>
                  </a:lnTo>
                  <a:lnTo>
                    <a:pt x="316" y="239"/>
                  </a:lnTo>
                  <a:lnTo>
                    <a:pt x="314" y="235"/>
                  </a:lnTo>
                  <a:lnTo>
                    <a:pt x="313" y="233"/>
                  </a:lnTo>
                  <a:lnTo>
                    <a:pt x="313" y="230"/>
                  </a:lnTo>
                  <a:lnTo>
                    <a:pt x="313" y="227"/>
                  </a:lnTo>
                  <a:lnTo>
                    <a:pt x="314" y="224"/>
                  </a:lnTo>
                  <a:lnTo>
                    <a:pt x="316" y="222"/>
                  </a:lnTo>
                  <a:lnTo>
                    <a:pt x="317" y="219"/>
                  </a:lnTo>
                  <a:lnTo>
                    <a:pt x="320" y="217"/>
                  </a:lnTo>
                  <a:lnTo>
                    <a:pt x="323" y="216"/>
                  </a:lnTo>
                  <a:lnTo>
                    <a:pt x="325" y="215"/>
                  </a:lnTo>
                  <a:lnTo>
                    <a:pt x="328" y="215"/>
                  </a:lnTo>
                  <a:lnTo>
                    <a:pt x="366" y="215"/>
                  </a:lnTo>
                  <a:lnTo>
                    <a:pt x="369" y="215"/>
                  </a:lnTo>
                  <a:lnTo>
                    <a:pt x="372" y="216"/>
                  </a:lnTo>
                  <a:lnTo>
                    <a:pt x="374" y="217"/>
                  </a:lnTo>
                  <a:lnTo>
                    <a:pt x="376" y="219"/>
                  </a:lnTo>
                  <a:lnTo>
                    <a:pt x="379" y="222"/>
                  </a:lnTo>
                  <a:lnTo>
                    <a:pt x="380" y="224"/>
                  </a:lnTo>
                  <a:lnTo>
                    <a:pt x="381" y="227"/>
                  </a:lnTo>
                  <a:lnTo>
                    <a:pt x="382" y="230"/>
                  </a:lnTo>
                  <a:lnTo>
                    <a:pt x="381" y="233"/>
                  </a:lnTo>
                  <a:lnTo>
                    <a:pt x="380" y="235"/>
                  </a:lnTo>
                  <a:lnTo>
                    <a:pt x="379" y="239"/>
                  </a:lnTo>
                  <a:lnTo>
                    <a:pt x="376" y="241"/>
                  </a:lnTo>
                  <a:lnTo>
                    <a:pt x="374" y="242"/>
                  </a:lnTo>
                  <a:lnTo>
                    <a:pt x="372" y="244"/>
                  </a:lnTo>
                  <a:lnTo>
                    <a:pt x="369" y="245"/>
                  </a:lnTo>
                  <a:lnTo>
                    <a:pt x="366" y="245"/>
                  </a:lnTo>
                  <a:close/>
                  <a:moveTo>
                    <a:pt x="366" y="725"/>
                  </a:moveTo>
                  <a:lnTo>
                    <a:pt x="328" y="725"/>
                  </a:lnTo>
                  <a:lnTo>
                    <a:pt x="325" y="725"/>
                  </a:lnTo>
                  <a:lnTo>
                    <a:pt x="323" y="724"/>
                  </a:lnTo>
                  <a:lnTo>
                    <a:pt x="320" y="723"/>
                  </a:lnTo>
                  <a:lnTo>
                    <a:pt x="317" y="721"/>
                  </a:lnTo>
                  <a:lnTo>
                    <a:pt x="316" y="719"/>
                  </a:lnTo>
                  <a:lnTo>
                    <a:pt x="314" y="717"/>
                  </a:lnTo>
                  <a:lnTo>
                    <a:pt x="313" y="714"/>
                  </a:lnTo>
                  <a:lnTo>
                    <a:pt x="313" y="710"/>
                  </a:lnTo>
                  <a:lnTo>
                    <a:pt x="313" y="708"/>
                  </a:lnTo>
                  <a:lnTo>
                    <a:pt x="314" y="705"/>
                  </a:lnTo>
                  <a:lnTo>
                    <a:pt x="316" y="703"/>
                  </a:lnTo>
                  <a:lnTo>
                    <a:pt x="317" y="701"/>
                  </a:lnTo>
                  <a:lnTo>
                    <a:pt x="320" y="699"/>
                  </a:lnTo>
                  <a:lnTo>
                    <a:pt x="323" y="697"/>
                  </a:lnTo>
                  <a:lnTo>
                    <a:pt x="325" y="696"/>
                  </a:lnTo>
                  <a:lnTo>
                    <a:pt x="328" y="695"/>
                  </a:lnTo>
                  <a:lnTo>
                    <a:pt x="366" y="695"/>
                  </a:lnTo>
                  <a:lnTo>
                    <a:pt x="369" y="696"/>
                  </a:lnTo>
                  <a:lnTo>
                    <a:pt x="372" y="697"/>
                  </a:lnTo>
                  <a:lnTo>
                    <a:pt x="374" y="699"/>
                  </a:lnTo>
                  <a:lnTo>
                    <a:pt x="376" y="701"/>
                  </a:lnTo>
                  <a:lnTo>
                    <a:pt x="379" y="703"/>
                  </a:lnTo>
                  <a:lnTo>
                    <a:pt x="380" y="705"/>
                  </a:lnTo>
                  <a:lnTo>
                    <a:pt x="381" y="708"/>
                  </a:lnTo>
                  <a:lnTo>
                    <a:pt x="382" y="710"/>
                  </a:lnTo>
                  <a:lnTo>
                    <a:pt x="381" y="714"/>
                  </a:lnTo>
                  <a:lnTo>
                    <a:pt x="380" y="717"/>
                  </a:lnTo>
                  <a:lnTo>
                    <a:pt x="379" y="719"/>
                  </a:lnTo>
                  <a:lnTo>
                    <a:pt x="376" y="721"/>
                  </a:lnTo>
                  <a:lnTo>
                    <a:pt x="374" y="723"/>
                  </a:lnTo>
                  <a:lnTo>
                    <a:pt x="372" y="724"/>
                  </a:lnTo>
                  <a:lnTo>
                    <a:pt x="369" y="725"/>
                  </a:lnTo>
                  <a:lnTo>
                    <a:pt x="366" y="725"/>
                  </a:lnTo>
                  <a:close/>
                  <a:moveTo>
                    <a:pt x="659" y="36"/>
                  </a:moveTo>
                  <a:lnTo>
                    <a:pt x="686" y="125"/>
                  </a:lnTo>
                  <a:lnTo>
                    <a:pt x="302" y="125"/>
                  </a:lnTo>
                  <a:lnTo>
                    <a:pt x="659" y="36"/>
                  </a:lnTo>
                  <a:close/>
                  <a:moveTo>
                    <a:pt x="252" y="245"/>
                  </a:moveTo>
                  <a:lnTo>
                    <a:pt x="215" y="245"/>
                  </a:lnTo>
                  <a:lnTo>
                    <a:pt x="211" y="245"/>
                  </a:lnTo>
                  <a:lnTo>
                    <a:pt x="209" y="244"/>
                  </a:lnTo>
                  <a:lnTo>
                    <a:pt x="206" y="242"/>
                  </a:lnTo>
                  <a:lnTo>
                    <a:pt x="204" y="241"/>
                  </a:lnTo>
                  <a:lnTo>
                    <a:pt x="202" y="239"/>
                  </a:lnTo>
                  <a:lnTo>
                    <a:pt x="201" y="235"/>
                  </a:lnTo>
                  <a:lnTo>
                    <a:pt x="200" y="233"/>
                  </a:lnTo>
                  <a:lnTo>
                    <a:pt x="200" y="230"/>
                  </a:lnTo>
                  <a:lnTo>
                    <a:pt x="200" y="227"/>
                  </a:lnTo>
                  <a:lnTo>
                    <a:pt x="201" y="224"/>
                  </a:lnTo>
                  <a:lnTo>
                    <a:pt x="202" y="222"/>
                  </a:lnTo>
                  <a:lnTo>
                    <a:pt x="204" y="219"/>
                  </a:lnTo>
                  <a:lnTo>
                    <a:pt x="206" y="217"/>
                  </a:lnTo>
                  <a:lnTo>
                    <a:pt x="209" y="216"/>
                  </a:lnTo>
                  <a:lnTo>
                    <a:pt x="211" y="215"/>
                  </a:lnTo>
                  <a:lnTo>
                    <a:pt x="215" y="215"/>
                  </a:lnTo>
                  <a:lnTo>
                    <a:pt x="252" y="215"/>
                  </a:lnTo>
                  <a:lnTo>
                    <a:pt x="255" y="215"/>
                  </a:lnTo>
                  <a:lnTo>
                    <a:pt x="258" y="216"/>
                  </a:lnTo>
                  <a:lnTo>
                    <a:pt x="261" y="217"/>
                  </a:lnTo>
                  <a:lnTo>
                    <a:pt x="263" y="219"/>
                  </a:lnTo>
                  <a:lnTo>
                    <a:pt x="265" y="222"/>
                  </a:lnTo>
                  <a:lnTo>
                    <a:pt x="266" y="224"/>
                  </a:lnTo>
                  <a:lnTo>
                    <a:pt x="267" y="227"/>
                  </a:lnTo>
                  <a:lnTo>
                    <a:pt x="267" y="230"/>
                  </a:lnTo>
                  <a:lnTo>
                    <a:pt x="267" y="233"/>
                  </a:lnTo>
                  <a:lnTo>
                    <a:pt x="266" y="235"/>
                  </a:lnTo>
                  <a:lnTo>
                    <a:pt x="265" y="239"/>
                  </a:lnTo>
                  <a:lnTo>
                    <a:pt x="263" y="241"/>
                  </a:lnTo>
                  <a:lnTo>
                    <a:pt x="261" y="242"/>
                  </a:lnTo>
                  <a:lnTo>
                    <a:pt x="258" y="244"/>
                  </a:lnTo>
                  <a:lnTo>
                    <a:pt x="255" y="245"/>
                  </a:lnTo>
                  <a:lnTo>
                    <a:pt x="252" y="245"/>
                  </a:lnTo>
                  <a:close/>
                  <a:moveTo>
                    <a:pt x="252" y="725"/>
                  </a:moveTo>
                  <a:lnTo>
                    <a:pt x="215" y="725"/>
                  </a:lnTo>
                  <a:lnTo>
                    <a:pt x="211" y="725"/>
                  </a:lnTo>
                  <a:lnTo>
                    <a:pt x="209" y="724"/>
                  </a:lnTo>
                  <a:lnTo>
                    <a:pt x="206" y="723"/>
                  </a:lnTo>
                  <a:lnTo>
                    <a:pt x="204" y="721"/>
                  </a:lnTo>
                  <a:lnTo>
                    <a:pt x="202" y="719"/>
                  </a:lnTo>
                  <a:lnTo>
                    <a:pt x="201" y="717"/>
                  </a:lnTo>
                  <a:lnTo>
                    <a:pt x="200" y="714"/>
                  </a:lnTo>
                  <a:lnTo>
                    <a:pt x="200" y="710"/>
                  </a:lnTo>
                  <a:lnTo>
                    <a:pt x="200" y="708"/>
                  </a:lnTo>
                  <a:lnTo>
                    <a:pt x="201" y="705"/>
                  </a:lnTo>
                  <a:lnTo>
                    <a:pt x="202" y="703"/>
                  </a:lnTo>
                  <a:lnTo>
                    <a:pt x="204" y="701"/>
                  </a:lnTo>
                  <a:lnTo>
                    <a:pt x="206" y="699"/>
                  </a:lnTo>
                  <a:lnTo>
                    <a:pt x="209" y="697"/>
                  </a:lnTo>
                  <a:lnTo>
                    <a:pt x="211" y="696"/>
                  </a:lnTo>
                  <a:lnTo>
                    <a:pt x="215" y="695"/>
                  </a:lnTo>
                  <a:lnTo>
                    <a:pt x="252" y="695"/>
                  </a:lnTo>
                  <a:lnTo>
                    <a:pt x="255" y="696"/>
                  </a:lnTo>
                  <a:lnTo>
                    <a:pt x="258" y="697"/>
                  </a:lnTo>
                  <a:lnTo>
                    <a:pt x="261" y="699"/>
                  </a:lnTo>
                  <a:lnTo>
                    <a:pt x="263" y="701"/>
                  </a:lnTo>
                  <a:lnTo>
                    <a:pt x="265" y="703"/>
                  </a:lnTo>
                  <a:lnTo>
                    <a:pt x="266" y="705"/>
                  </a:lnTo>
                  <a:lnTo>
                    <a:pt x="267" y="708"/>
                  </a:lnTo>
                  <a:lnTo>
                    <a:pt x="267" y="710"/>
                  </a:lnTo>
                  <a:lnTo>
                    <a:pt x="267" y="714"/>
                  </a:lnTo>
                  <a:lnTo>
                    <a:pt x="266" y="717"/>
                  </a:lnTo>
                  <a:lnTo>
                    <a:pt x="265" y="719"/>
                  </a:lnTo>
                  <a:lnTo>
                    <a:pt x="263" y="721"/>
                  </a:lnTo>
                  <a:lnTo>
                    <a:pt x="261" y="723"/>
                  </a:lnTo>
                  <a:lnTo>
                    <a:pt x="258" y="724"/>
                  </a:lnTo>
                  <a:lnTo>
                    <a:pt x="255" y="725"/>
                  </a:lnTo>
                  <a:lnTo>
                    <a:pt x="252" y="725"/>
                  </a:lnTo>
                  <a:close/>
                  <a:moveTo>
                    <a:pt x="723" y="230"/>
                  </a:moveTo>
                  <a:lnTo>
                    <a:pt x="722" y="233"/>
                  </a:lnTo>
                  <a:lnTo>
                    <a:pt x="722" y="235"/>
                  </a:lnTo>
                  <a:lnTo>
                    <a:pt x="719" y="239"/>
                  </a:lnTo>
                  <a:lnTo>
                    <a:pt x="718" y="241"/>
                  </a:lnTo>
                  <a:lnTo>
                    <a:pt x="716" y="242"/>
                  </a:lnTo>
                  <a:lnTo>
                    <a:pt x="713" y="244"/>
                  </a:lnTo>
                  <a:lnTo>
                    <a:pt x="710" y="245"/>
                  </a:lnTo>
                  <a:lnTo>
                    <a:pt x="708" y="245"/>
                  </a:lnTo>
                  <a:lnTo>
                    <a:pt x="669" y="245"/>
                  </a:lnTo>
                  <a:lnTo>
                    <a:pt x="667" y="245"/>
                  </a:lnTo>
                  <a:lnTo>
                    <a:pt x="664" y="244"/>
                  </a:lnTo>
                  <a:lnTo>
                    <a:pt x="660" y="242"/>
                  </a:lnTo>
                  <a:lnTo>
                    <a:pt x="658" y="241"/>
                  </a:lnTo>
                  <a:lnTo>
                    <a:pt x="657" y="239"/>
                  </a:lnTo>
                  <a:lnTo>
                    <a:pt x="655" y="235"/>
                  </a:lnTo>
                  <a:lnTo>
                    <a:pt x="655" y="233"/>
                  </a:lnTo>
                  <a:lnTo>
                    <a:pt x="654" y="230"/>
                  </a:lnTo>
                  <a:lnTo>
                    <a:pt x="655" y="227"/>
                  </a:lnTo>
                  <a:lnTo>
                    <a:pt x="655" y="224"/>
                  </a:lnTo>
                  <a:lnTo>
                    <a:pt x="657" y="222"/>
                  </a:lnTo>
                  <a:lnTo>
                    <a:pt x="658" y="219"/>
                  </a:lnTo>
                  <a:lnTo>
                    <a:pt x="660" y="217"/>
                  </a:lnTo>
                  <a:lnTo>
                    <a:pt x="664" y="216"/>
                  </a:lnTo>
                  <a:lnTo>
                    <a:pt x="667" y="215"/>
                  </a:lnTo>
                  <a:lnTo>
                    <a:pt x="669" y="215"/>
                  </a:lnTo>
                  <a:lnTo>
                    <a:pt x="708" y="215"/>
                  </a:lnTo>
                  <a:lnTo>
                    <a:pt x="710" y="215"/>
                  </a:lnTo>
                  <a:lnTo>
                    <a:pt x="713" y="216"/>
                  </a:lnTo>
                  <a:lnTo>
                    <a:pt x="716" y="217"/>
                  </a:lnTo>
                  <a:lnTo>
                    <a:pt x="718" y="219"/>
                  </a:lnTo>
                  <a:lnTo>
                    <a:pt x="719" y="222"/>
                  </a:lnTo>
                  <a:lnTo>
                    <a:pt x="722" y="224"/>
                  </a:lnTo>
                  <a:lnTo>
                    <a:pt x="722" y="227"/>
                  </a:lnTo>
                  <a:lnTo>
                    <a:pt x="723" y="230"/>
                  </a:lnTo>
                  <a:close/>
                  <a:moveTo>
                    <a:pt x="138" y="245"/>
                  </a:moveTo>
                  <a:lnTo>
                    <a:pt x="101" y="245"/>
                  </a:lnTo>
                  <a:lnTo>
                    <a:pt x="98" y="245"/>
                  </a:lnTo>
                  <a:lnTo>
                    <a:pt x="96" y="244"/>
                  </a:lnTo>
                  <a:lnTo>
                    <a:pt x="92" y="242"/>
                  </a:lnTo>
                  <a:lnTo>
                    <a:pt x="90" y="241"/>
                  </a:lnTo>
                  <a:lnTo>
                    <a:pt x="88" y="239"/>
                  </a:lnTo>
                  <a:lnTo>
                    <a:pt x="87" y="235"/>
                  </a:lnTo>
                  <a:lnTo>
                    <a:pt x="86" y="233"/>
                  </a:lnTo>
                  <a:lnTo>
                    <a:pt x="86" y="230"/>
                  </a:lnTo>
                  <a:lnTo>
                    <a:pt x="86" y="227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90" y="219"/>
                  </a:lnTo>
                  <a:lnTo>
                    <a:pt x="92" y="217"/>
                  </a:lnTo>
                  <a:lnTo>
                    <a:pt x="96" y="216"/>
                  </a:lnTo>
                  <a:lnTo>
                    <a:pt x="98" y="215"/>
                  </a:lnTo>
                  <a:lnTo>
                    <a:pt x="101" y="215"/>
                  </a:lnTo>
                  <a:lnTo>
                    <a:pt x="138" y="215"/>
                  </a:lnTo>
                  <a:lnTo>
                    <a:pt x="142" y="215"/>
                  </a:lnTo>
                  <a:lnTo>
                    <a:pt x="145" y="216"/>
                  </a:lnTo>
                  <a:lnTo>
                    <a:pt x="147" y="217"/>
                  </a:lnTo>
                  <a:lnTo>
                    <a:pt x="149" y="219"/>
                  </a:lnTo>
                  <a:lnTo>
                    <a:pt x="151" y="222"/>
                  </a:lnTo>
                  <a:lnTo>
                    <a:pt x="152" y="224"/>
                  </a:lnTo>
                  <a:lnTo>
                    <a:pt x="153" y="227"/>
                  </a:lnTo>
                  <a:lnTo>
                    <a:pt x="153" y="230"/>
                  </a:lnTo>
                  <a:lnTo>
                    <a:pt x="153" y="233"/>
                  </a:lnTo>
                  <a:lnTo>
                    <a:pt x="152" y="235"/>
                  </a:lnTo>
                  <a:lnTo>
                    <a:pt x="151" y="239"/>
                  </a:lnTo>
                  <a:lnTo>
                    <a:pt x="149" y="241"/>
                  </a:lnTo>
                  <a:lnTo>
                    <a:pt x="147" y="242"/>
                  </a:lnTo>
                  <a:lnTo>
                    <a:pt x="145" y="244"/>
                  </a:lnTo>
                  <a:lnTo>
                    <a:pt x="142" y="245"/>
                  </a:lnTo>
                  <a:lnTo>
                    <a:pt x="138" y="245"/>
                  </a:lnTo>
                  <a:close/>
                  <a:moveTo>
                    <a:pt x="138" y="725"/>
                  </a:moveTo>
                  <a:lnTo>
                    <a:pt x="101" y="725"/>
                  </a:lnTo>
                  <a:lnTo>
                    <a:pt x="98" y="725"/>
                  </a:lnTo>
                  <a:lnTo>
                    <a:pt x="96" y="724"/>
                  </a:lnTo>
                  <a:lnTo>
                    <a:pt x="92" y="723"/>
                  </a:lnTo>
                  <a:lnTo>
                    <a:pt x="90" y="721"/>
                  </a:lnTo>
                  <a:lnTo>
                    <a:pt x="88" y="719"/>
                  </a:lnTo>
                  <a:lnTo>
                    <a:pt x="87" y="717"/>
                  </a:lnTo>
                  <a:lnTo>
                    <a:pt x="86" y="714"/>
                  </a:lnTo>
                  <a:lnTo>
                    <a:pt x="86" y="710"/>
                  </a:lnTo>
                  <a:lnTo>
                    <a:pt x="86" y="708"/>
                  </a:lnTo>
                  <a:lnTo>
                    <a:pt x="87" y="705"/>
                  </a:lnTo>
                  <a:lnTo>
                    <a:pt x="88" y="703"/>
                  </a:lnTo>
                  <a:lnTo>
                    <a:pt x="90" y="701"/>
                  </a:lnTo>
                  <a:lnTo>
                    <a:pt x="92" y="699"/>
                  </a:lnTo>
                  <a:lnTo>
                    <a:pt x="96" y="697"/>
                  </a:lnTo>
                  <a:lnTo>
                    <a:pt x="98" y="696"/>
                  </a:lnTo>
                  <a:lnTo>
                    <a:pt x="101" y="695"/>
                  </a:lnTo>
                  <a:lnTo>
                    <a:pt x="138" y="695"/>
                  </a:lnTo>
                  <a:lnTo>
                    <a:pt x="142" y="696"/>
                  </a:lnTo>
                  <a:lnTo>
                    <a:pt x="145" y="697"/>
                  </a:lnTo>
                  <a:lnTo>
                    <a:pt x="147" y="699"/>
                  </a:lnTo>
                  <a:lnTo>
                    <a:pt x="149" y="701"/>
                  </a:lnTo>
                  <a:lnTo>
                    <a:pt x="151" y="703"/>
                  </a:lnTo>
                  <a:lnTo>
                    <a:pt x="152" y="705"/>
                  </a:lnTo>
                  <a:lnTo>
                    <a:pt x="153" y="708"/>
                  </a:lnTo>
                  <a:lnTo>
                    <a:pt x="153" y="710"/>
                  </a:lnTo>
                  <a:lnTo>
                    <a:pt x="153" y="714"/>
                  </a:lnTo>
                  <a:lnTo>
                    <a:pt x="152" y="717"/>
                  </a:lnTo>
                  <a:lnTo>
                    <a:pt x="151" y="719"/>
                  </a:lnTo>
                  <a:lnTo>
                    <a:pt x="149" y="721"/>
                  </a:lnTo>
                  <a:lnTo>
                    <a:pt x="147" y="723"/>
                  </a:lnTo>
                  <a:lnTo>
                    <a:pt x="145" y="724"/>
                  </a:lnTo>
                  <a:lnTo>
                    <a:pt x="142" y="725"/>
                  </a:lnTo>
                  <a:lnTo>
                    <a:pt x="138" y="725"/>
                  </a:lnTo>
                  <a:close/>
                  <a:moveTo>
                    <a:pt x="842" y="365"/>
                  </a:moveTo>
                  <a:lnTo>
                    <a:pt x="842" y="282"/>
                  </a:lnTo>
                  <a:lnTo>
                    <a:pt x="839" y="269"/>
                  </a:lnTo>
                  <a:lnTo>
                    <a:pt x="837" y="256"/>
                  </a:lnTo>
                  <a:lnTo>
                    <a:pt x="834" y="244"/>
                  </a:lnTo>
                  <a:lnTo>
                    <a:pt x="830" y="232"/>
                  </a:lnTo>
                  <a:lnTo>
                    <a:pt x="824" y="220"/>
                  </a:lnTo>
                  <a:lnTo>
                    <a:pt x="818" y="209"/>
                  </a:lnTo>
                  <a:lnTo>
                    <a:pt x="812" y="199"/>
                  </a:lnTo>
                  <a:lnTo>
                    <a:pt x="804" y="188"/>
                  </a:lnTo>
                  <a:lnTo>
                    <a:pt x="795" y="179"/>
                  </a:lnTo>
                  <a:lnTo>
                    <a:pt x="786" y="170"/>
                  </a:lnTo>
                  <a:lnTo>
                    <a:pt x="776" y="161"/>
                  </a:lnTo>
                  <a:lnTo>
                    <a:pt x="767" y="154"/>
                  </a:lnTo>
                  <a:lnTo>
                    <a:pt x="755" y="148"/>
                  </a:lnTo>
                  <a:lnTo>
                    <a:pt x="744" y="141"/>
                  </a:lnTo>
                  <a:lnTo>
                    <a:pt x="731" y="136"/>
                  </a:lnTo>
                  <a:lnTo>
                    <a:pt x="719" y="131"/>
                  </a:lnTo>
                  <a:lnTo>
                    <a:pt x="680" y="0"/>
                  </a:lnTo>
                  <a:lnTo>
                    <a:pt x="178" y="125"/>
                  </a:lnTo>
                  <a:lnTo>
                    <a:pt x="101" y="125"/>
                  </a:lnTo>
                  <a:lnTo>
                    <a:pt x="98" y="125"/>
                  </a:lnTo>
                  <a:lnTo>
                    <a:pt x="88" y="127"/>
                  </a:lnTo>
                  <a:lnTo>
                    <a:pt x="81" y="130"/>
                  </a:lnTo>
                  <a:lnTo>
                    <a:pt x="72" y="135"/>
                  </a:lnTo>
                  <a:lnTo>
                    <a:pt x="63" y="139"/>
                  </a:lnTo>
                  <a:lnTo>
                    <a:pt x="56" y="143"/>
                  </a:lnTo>
                  <a:lnTo>
                    <a:pt x="48" y="149"/>
                  </a:lnTo>
                  <a:lnTo>
                    <a:pt x="42" y="154"/>
                  </a:lnTo>
                  <a:lnTo>
                    <a:pt x="36" y="160"/>
                  </a:lnTo>
                  <a:lnTo>
                    <a:pt x="29" y="167"/>
                  </a:lnTo>
                  <a:lnTo>
                    <a:pt x="24" y="174"/>
                  </a:lnTo>
                  <a:lnTo>
                    <a:pt x="18" y="181"/>
                  </a:lnTo>
                  <a:lnTo>
                    <a:pt x="14" y="189"/>
                  </a:lnTo>
                  <a:lnTo>
                    <a:pt x="10" y="197"/>
                  </a:lnTo>
                  <a:lnTo>
                    <a:pt x="6" y="205"/>
                  </a:lnTo>
                  <a:lnTo>
                    <a:pt x="2" y="214"/>
                  </a:lnTo>
                  <a:lnTo>
                    <a:pt x="0" y="223"/>
                  </a:lnTo>
                  <a:lnTo>
                    <a:pt x="0" y="719"/>
                  </a:lnTo>
                  <a:lnTo>
                    <a:pt x="0" y="722"/>
                  </a:lnTo>
                  <a:lnTo>
                    <a:pt x="2" y="731"/>
                  </a:lnTo>
                  <a:lnTo>
                    <a:pt x="6" y="740"/>
                  </a:lnTo>
                  <a:lnTo>
                    <a:pt x="10" y="748"/>
                  </a:lnTo>
                  <a:lnTo>
                    <a:pt x="14" y="756"/>
                  </a:lnTo>
                  <a:lnTo>
                    <a:pt x="19" y="764"/>
                  </a:lnTo>
                  <a:lnTo>
                    <a:pt x="25" y="771"/>
                  </a:lnTo>
                  <a:lnTo>
                    <a:pt x="30" y="778"/>
                  </a:lnTo>
                  <a:lnTo>
                    <a:pt x="37" y="784"/>
                  </a:lnTo>
                  <a:lnTo>
                    <a:pt x="43" y="791"/>
                  </a:lnTo>
                  <a:lnTo>
                    <a:pt x="51" y="796"/>
                  </a:lnTo>
                  <a:lnTo>
                    <a:pt x="57" y="800"/>
                  </a:lnTo>
                  <a:lnTo>
                    <a:pt x="66" y="805"/>
                  </a:lnTo>
                  <a:lnTo>
                    <a:pt x="73" y="809"/>
                  </a:lnTo>
                  <a:lnTo>
                    <a:pt x="82" y="812"/>
                  </a:lnTo>
                  <a:lnTo>
                    <a:pt x="90" y="814"/>
                  </a:lnTo>
                  <a:lnTo>
                    <a:pt x="99" y="815"/>
                  </a:lnTo>
                  <a:lnTo>
                    <a:pt x="101" y="816"/>
                  </a:lnTo>
                  <a:lnTo>
                    <a:pt x="689" y="815"/>
                  </a:lnTo>
                  <a:lnTo>
                    <a:pt x="704" y="814"/>
                  </a:lnTo>
                  <a:lnTo>
                    <a:pt x="719" y="810"/>
                  </a:lnTo>
                  <a:lnTo>
                    <a:pt x="733" y="806"/>
                  </a:lnTo>
                  <a:lnTo>
                    <a:pt x="746" y="800"/>
                  </a:lnTo>
                  <a:lnTo>
                    <a:pt x="759" y="793"/>
                  </a:lnTo>
                  <a:lnTo>
                    <a:pt x="772" y="785"/>
                  </a:lnTo>
                  <a:lnTo>
                    <a:pt x="783" y="777"/>
                  </a:lnTo>
                  <a:lnTo>
                    <a:pt x="793" y="766"/>
                  </a:lnTo>
                  <a:lnTo>
                    <a:pt x="803" y="755"/>
                  </a:lnTo>
                  <a:lnTo>
                    <a:pt x="812" y="745"/>
                  </a:lnTo>
                  <a:lnTo>
                    <a:pt x="820" y="732"/>
                  </a:lnTo>
                  <a:lnTo>
                    <a:pt x="827" y="719"/>
                  </a:lnTo>
                  <a:lnTo>
                    <a:pt x="832" y="706"/>
                  </a:lnTo>
                  <a:lnTo>
                    <a:pt x="836" y="691"/>
                  </a:lnTo>
                  <a:lnTo>
                    <a:pt x="839" y="677"/>
                  </a:lnTo>
                  <a:lnTo>
                    <a:pt x="842" y="662"/>
                  </a:lnTo>
                  <a:lnTo>
                    <a:pt x="842" y="574"/>
                  </a:lnTo>
                  <a:lnTo>
                    <a:pt x="848" y="573"/>
                  </a:lnTo>
                  <a:lnTo>
                    <a:pt x="854" y="572"/>
                  </a:lnTo>
                  <a:lnTo>
                    <a:pt x="861" y="570"/>
                  </a:lnTo>
                  <a:lnTo>
                    <a:pt x="866" y="568"/>
                  </a:lnTo>
                  <a:lnTo>
                    <a:pt x="872" y="565"/>
                  </a:lnTo>
                  <a:lnTo>
                    <a:pt x="877" y="560"/>
                  </a:lnTo>
                  <a:lnTo>
                    <a:pt x="881" y="557"/>
                  </a:lnTo>
                  <a:lnTo>
                    <a:pt x="886" y="553"/>
                  </a:lnTo>
                  <a:lnTo>
                    <a:pt x="889" y="547"/>
                  </a:lnTo>
                  <a:lnTo>
                    <a:pt x="892" y="542"/>
                  </a:lnTo>
                  <a:lnTo>
                    <a:pt x="895" y="536"/>
                  </a:lnTo>
                  <a:lnTo>
                    <a:pt x="897" y="530"/>
                  </a:lnTo>
                  <a:lnTo>
                    <a:pt x="899" y="523"/>
                  </a:lnTo>
                  <a:lnTo>
                    <a:pt x="901" y="516"/>
                  </a:lnTo>
                  <a:lnTo>
                    <a:pt x="901" y="509"/>
                  </a:lnTo>
                  <a:lnTo>
                    <a:pt x="902" y="500"/>
                  </a:lnTo>
                  <a:lnTo>
                    <a:pt x="902" y="455"/>
                  </a:lnTo>
                  <a:lnTo>
                    <a:pt x="901" y="439"/>
                  </a:lnTo>
                  <a:lnTo>
                    <a:pt x="897" y="424"/>
                  </a:lnTo>
                  <a:lnTo>
                    <a:pt x="895" y="417"/>
                  </a:lnTo>
                  <a:lnTo>
                    <a:pt x="893" y="409"/>
                  </a:lnTo>
                  <a:lnTo>
                    <a:pt x="890" y="403"/>
                  </a:lnTo>
                  <a:lnTo>
                    <a:pt x="886" y="396"/>
                  </a:lnTo>
                  <a:lnTo>
                    <a:pt x="882" y="390"/>
                  </a:lnTo>
                  <a:lnTo>
                    <a:pt x="878" y="384"/>
                  </a:lnTo>
                  <a:lnTo>
                    <a:pt x="873" y="380"/>
                  </a:lnTo>
                  <a:lnTo>
                    <a:pt x="867" y="375"/>
                  </a:lnTo>
                  <a:lnTo>
                    <a:pt x="861" y="372"/>
                  </a:lnTo>
                  <a:lnTo>
                    <a:pt x="856" y="368"/>
                  </a:lnTo>
                  <a:lnTo>
                    <a:pt x="848" y="366"/>
                  </a:lnTo>
                  <a:lnTo>
                    <a:pt x="842" y="3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196">
              <a:extLst>
                <a:ext uri="{FF2B5EF4-FFF2-40B4-BE49-F238E27FC236}">
                  <a16:creationId xmlns="" xmlns:a16="http://schemas.microsoft.com/office/drawing/2014/main" id="{C30E8818-86C5-4D6D-989B-11096B297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7325" y="2111375"/>
              <a:ext cx="19050" cy="19050"/>
            </a:xfrm>
            <a:custGeom>
              <a:avLst/>
              <a:gdLst>
                <a:gd name="T0" fmla="*/ 30 w 60"/>
                <a:gd name="T1" fmla="*/ 0 h 60"/>
                <a:gd name="T2" fmla="*/ 25 w 60"/>
                <a:gd name="T3" fmla="*/ 1 h 60"/>
                <a:gd name="T4" fmla="*/ 20 w 60"/>
                <a:gd name="T5" fmla="*/ 2 h 60"/>
                <a:gd name="T6" fmla="*/ 14 w 60"/>
                <a:gd name="T7" fmla="*/ 6 h 60"/>
                <a:gd name="T8" fmla="*/ 10 w 60"/>
                <a:gd name="T9" fmla="*/ 9 h 60"/>
                <a:gd name="T10" fmla="*/ 6 w 60"/>
                <a:gd name="T11" fmla="*/ 13 h 60"/>
                <a:gd name="T12" fmla="*/ 4 w 60"/>
                <a:gd name="T13" fmla="*/ 18 h 60"/>
                <a:gd name="T14" fmla="*/ 2 w 60"/>
                <a:gd name="T15" fmla="*/ 25 h 60"/>
                <a:gd name="T16" fmla="*/ 0 w 60"/>
                <a:gd name="T17" fmla="*/ 30 h 60"/>
                <a:gd name="T18" fmla="*/ 2 w 60"/>
                <a:gd name="T19" fmla="*/ 37 h 60"/>
                <a:gd name="T20" fmla="*/ 4 w 60"/>
                <a:gd name="T21" fmla="*/ 42 h 60"/>
                <a:gd name="T22" fmla="*/ 6 w 60"/>
                <a:gd name="T23" fmla="*/ 47 h 60"/>
                <a:gd name="T24" fmla="*/ 10 w 60"/>
                <a:gd name="T25" fmla="*/ 52 h 60"/>
                <a:gd name="T26" fmla="*/ 14 w 60"/>
                <a:gd name="T27" fmla="*/ 55 h 60"/>
                <a:gd name="T28" fmla="*/ 20 w 60"/>
                <a:gd name="T29" fmla="*/ 58 h 60"/>
                <a:gd name="T30" fmla="*/ 25 w 60"/>
                <a:gd name="T31" fmla="*/ 60 h 60"/>
                <a:gd name="T32" fmla="*/ 30 w 60"/>
                <a:gd name="T33" fmla="*/ 60 h 60"/>
                <a:gd name="T34" fmla="*/ 37 w 60"/>
                <a:gd name="T35" fmla="*/ 60 h 60"/>
                <a:gd name="T36" fmla="*/ 42 w 60"/>
                <a:gd name="T37" fmla="*/ 58 h 60"/>
                <a:gd name="T38" fmla="*/ 48 w 60"/>
                <a:gd name="T39" fmla="*/ 55 h 60"/>
                <a:gd name="T40" fmla="*/ 52 w 60"/>
                <a:gd name="T41" fmla="*/ 52 h 60"/>
                <a:gd name="T42" fmla="*/ 56 w 60"/>
                <a:gd name="T43" fmla="*/ 47 h 60"/>
                <a:gd name="T44" fmla="*/ 58 w 60"/>
                <a:gd name="T45" fmla="*/ 42 h 60"/>
                <a:gd name="T46" fmla="*/ 60 w 60"/>
                <a:gd name="T47" fmla="*/ 37 h 60"/>
                <a:gd name="T48" fmla="*/ 60 w 60"/>
                <a:gd name="T49" fmla="*/ 30 h 60"/>
                <a:gd name="T50" fmla="*/ 60 w 60"/>
                <a:gd name="T51" fmla="*/ 25 h 60"/>
                <a:gd name="T52" fmla="*/ 58 w 60"/>
                <a:gd name="T53" fmla="*/ 18 h 60"/>
                <a:gd name="T54" fmla="*/ 56 w 60"/>
                <a:gd name="T55" fmla="*/ 13 h 60"/>
                <a:gd name="T56" fmla="*/ 52 w 60"/>
                <a:gd name="T57" fmla="*/ 9 h 60"/>
                <a:gd name="T58" fmla="*/ 48 w 60"/>
                <a:gd name="T59" fmla="*/ 6 h 60"/>
                <a:gd name="T60" fmla="*/ 42 w 60"/>
                <a:gd name="T61" fmla="*/ 2 h 60"/>
                <a:gd name="T62" fmla="*/ 37 w 60"/>
                <a:gd name="T63" fmla="*/ 1 h 60"/>
                <a:gd name="T64" fmla="*/ 30 w 60"/>
                <a:gd name="T6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lnTo>
                    <a:pt x="25" y="1"/>
                  </a:lnTo>
                  <a:lnTo>
                    <a:pt x="20" y="2"/>
                  </a:lnTo>
                  <a:lnTo>
                    <a:pt x="14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4" y="18"/>
                  </a:lnTo>
                  <a:lnTo>
                    <a:pt x="2" y="25"/>
                  </a:lnTo>
                  <a:lnTo>
                    <a:pt x="0" y="30"/>
                  </a:lnTo>
                  <a:lnTo>
                    <a:pt x="2" y="37"/>
                  </a:lnTo>
                  <a:lnTo>
                    <a:pt x="4" y="42"/>
                  </a:lnTo>
                  <a:lnTo>
                    <a:pt x="6" y="47"/>
                  </a:lnTo>
                  <a:lnTo>
                    <a:pt x="10" y="52"/>
                  </a:lnTo>
                  <a:lnTo>
                    <a:pt x="14" y="55"/>
                  </a:lnTo>
                  <a:lnTo>
                    <a:pt x="20" y="58"/>
                  </a:lnTo>
                  <a:lnTo>
                    <a:pt x="25" y="60"/>
                  </a:lnTo>
                  <a:lnTo>
                    <a:pt x="30" y="60"/>
                  </a:lnTo>
                  <a:lnTo>
                    <a:pt x="37" y="60"/>
                  </a:lnTo>
                  <a:lnTo>
                    <a:pt x="42" y="58"/>
                  </a:lnTo>
                  <a:lnTo>
                    <a:pt x="48" y="55"/>
                  </a:lnTo>
                  <a:lnTo>
                    <a:pt x="52" y="52"/>
                  </a:lnTo>
                  <a:lnTo>
                    <a:pt x="56" y="47"/>
                  </a:lnTo>
                  <a:lnTo>
                    <a:pt x="58" y="42"/>
                  </a:lnTo>
                  <a:lnTo>
                    <a:pt x="60" y="37"/>
                  </a:lnTo>
                  <a:lnTo>
                    <a:pt x="60" y="30"/>
                  </a:lnTo>
                  <a:lnTo>
                    <a:pt x="60" y="25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7" y="1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4" name="TextBox 183">
            <a:extLst>
              <a:ext uri="{FF2B5EF4-FFF2-40B4-BE49-F238E27FC236}">
                <a16:creationId xmlns="" xmlns:a16="http://schemas.microsoft.com/office/drawing/2014/main" id="{21A0406C-D336-4040-B37C-7EEED96C5230}"/>
              </a:ext>
            </a:extLst>
          </p:cNvPr>
          <p:cNvSpPr txBox="1"/>
          <p:nvPr/>
        </p:nvSpPr>
        <p:spPr>
          <a:xfrm>
            <a:off x="2115157" y="2729214"/>
            <a:ext cx="2743200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800" b="1" dirty="0">
                <a:solidFill>
                  <a:schemeClr val="accent1">
                    <a:lumMod val="75000"/>
                  </a:schemeClr>
                </a:solidFill>
              </a:rPr>
              <a:t>1,350,000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="" xmlns:a16="http://schemas.microsoft.com/office/drawing/2014/main" id="{516AB372-BE86-41CC-ADB5-472475F5E539}"/>
              </a:ext>
            </a:extLst>
          </p:cNvPr>
          <p:cNvSpPr txBox="1"/>
          <p:nvPr/>
        </p:nvSpPr>
        <p:spPr>
          <a:xfrm>
            <a:off x="2115157" y="3647128"/>
            <a:ext cx="2743200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800" b="1" dirty="0">
                <a:solidFill>
                  <a:schemeClr val="accent2">
                    <a:lumMod val="75000"/>
                  </a:schemeClr>
                </a:solidFill>
              </a:rPr>
              <a:t>42,650,000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="" xmlns:a16="http://schemas.microsoft.com/office/drawing/2014/main" id="{3B3D40F4-F595-4660-AD30-92F6CA469262}"/>
              </a:ext>
            </a:extLst>
          </p:cNvPr>
          <p:cNvSpPr txBox="1"/>
          <p:nvPr/>
        </p:nvSpPr>
        <p:spPr>
          <a:xfrm>
            <a:off x="2115157" y="4560725"/>
            <a:ext cx="2743200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800" b="1" dirty="0">
                <a:solidFill>
                  <a:schemeClr val="bg2">
                    <a:lumMod val="50000"/>
                  </a:schemeClr>
                </a:solidFill>
              </a:rPr>
              <a:t>5,330,000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="" xmlns:a16="http://schemas.microsoft.com/office/drawing/2014/main" id="{AE77DDC9-D250-4741-B55F-3CA16E525A17}"/>
              </a:ext>
            </a:extLst>
          </p:cNvPr>
          <p:cNvSpPr txBox="1"/>
          <p:nvPr/>
        </p:nvSpPr>
        <p:spPr>
          <a:xfrm>
            <a:off x="2115157" y="5488713"/>
            <a:ext cx="2743200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800" b="1" dirty="0">
                <a:solidFill>
                  <a:schemeClr val="tx2">
                    <a:lumMod val="75000"/>
                  </a:schemeClr>
                </a:solidFill>
              </a:rPr>
              <a:t>15,330,000</a:t>
            </a:r>
          </a:p>
        </p:txBody>
      </p:sp>
      <p:sp>
        <p:nvSpPr>
          <p:cNvPr id="188" name="Freeform 20">
            <a:extLst>
              <a:ext uri="{FF2B5EF4-FFF2-40B4-BE49-F238E27FC236}">
                <a16:creationId xmlns="" xmlns:a16="http://schemas.microsoft.com/office/drawing/2014/main" id="{E39CD49C-A4C0-452E-938F-75FB7092E630}"/>
              </a:ext>
            </a:extLst>
          </p:cNvPr>
          <p:cNvSpPr>
            <a:spLocks/>
          </p:cNvSpPr>
          <p:nvPr/>
        </p:nvSpPr>
        <p:spPr bwMode="auto">
          <a:xfrm>
            <a:off x="1833622" y="2832255"/>
            <a:ext cx="274337" cy="224804"/>
          </a:xfrm>
          <a:custGeom>
            <a:avLst/>
            <a:gdLst>
              <a:gd name="T0" fmla="*/ 0 w 576"/>
              <a:gd name="T1" fmla="*/ 242 h 470"/>
              <a:gd name="T2" fmla="*/ 3 w 576"/>
              <a:gd name="T3" fmla="*/ 256 h 470"/>
              <a:gd name="T4" fmla="*/ 8 w 576"/>
              <a:gd name="T5" fmla="*/ 268 h 470"/>
              <a:gd name="T6" fmla="*/ 15 w 576"/>
              <a:gd name="T7" fmla="*/ 279 h 470"/>
              <a:gd name="T8" fmla="*/ 25 w 576"/>
              <a:gd name="T9" fmla="*/ 288 h 470"/>
              <a:gd name="T10" fmla="*/ 36 w 576"/>
              <a:gd name="T11" fmla="*/ 296 h 470"/>
              <a:gd name="T12" fmla="*/ 49 w 576"/>
              <a:gd name="T13" fmla="*/ 301 h 470"/>
              <a:gd name="T14" fmla="*/ 62 w 576"/>
              <a:gd name="T15" fmla="*/ 304 h 470"/>
              <a:gd name="T16" fmla="*/ 347 w 576"/>
              <a:gd name="T17" fmla="*/ 304 h 470"/>
              <a:gd name="T18" fmla="*/ 274 w 576"/>
              <a:gd name="T19" fmla="*/ 378 h 470"/>
              <a:gd name="T20" fmla="*/ 268 w 576"/>
              <a:gd name="T21" fmla="*/ 387 h 470"/>
              <a:gd name="T22" fmla="*/ 262 w 576"/>
              <a:gd name="T23" fmla="*/ 403 h 470"/>
              <a:gd name="T24" fmla="*/ 262 w 576"/>
              <a:gd name="T25" fmla="*/ 424 h 470"/>
              <a:gd name="T26" fmla="*/ 268 w 576"/>
              <a:gd name="T27" fmla="*/ 439 h 470"/>
              <a:gd name="T28" fmla="*/ 274 w 576"/>
              <a:gd name="T29" fmla="*/ 449 h 470"/>
              <a:gd name="T30" fmla="*/ 282 w 576"/>
              <a:gd name="T31" fmla="*/ 458 h 470"/>
              <a:gd name="T32" fmla="*/ 292 w 576"/>
              <a:gd name="T33" fmla="*/ 463 h 470"/>
              <a:gd name="T34" fmla="*/ 307 w 576"/>
              <a:gd name="T35" fmla="*/ 468 h 470"/>
              <a:gd name="T36" fmla="*/ 328 w 576"/>
              <a:gd name="T37" fmla="*/ 468 h 470"/>
              <a:gd name="T38" fmla="*/ 343 w 576"/>
              <a:gd name="T39" fmla="*/ 463 h 470"/>
              <a:gd name="T40" fmla="*/ 353 w 576"/>
              <a:gd name="T41" fmla="*/ 458 h 470"/>
              <a:gd name="T42" fmla="*/ 576 w 576"/>
              <a:gd name="T43" fmla="*/ 235 h 470"/>
              <a:gd name="T44" fmla="*/ 353 w 576"/>
              <a:gd name="T45" fmla="*/ 13 h 470"/>
              <a:gd name="T46" fmla="*/ 343 w 576"/>
              <a:gd name="T47" fmla="*/ 6 h 470"/>
              <a:gd name="T48" fmla="*/ 328 w 576"/>
              <a:gd name="T49" fmla="*/ 1 h 470"/>
              <a:gd name="T50" fmla="*/ 307 w 576"/>
              <a:gd name="T51" fmla="*/ 1 h 470"/>
              <a:gd name="T52" fmla="*/ 292 w 576"/>
              <a:gd name="T53" fmla="*/ 6 h 470"/>
              <a:gd name="T54" fmla="*/ 282 w 576"/>
              <a:gd name="T55" fmla="*/ 13 h 470"/>
              <a:gd name="T56" fmla="*/ 274 w 576"/>
              <a:gd name="T57" fmla="*/ 20 h 470"/>
              <a:gd name="T58" fmla="*/ 268 w 576"/>
              <a:gd name="T59" fmla="*/ 30 h 470"/>
              <a:gd name="T60" fmla="*/ 262 w 576"/>
              <a:gd name="T61" fmla="*/ 45 h 470"/>
              <a:gd name="T62" fmla="*/ 262 w 576"/>
              <a:gd name="T63" fmla="*/ 67 h 470"/>
              <a:gd name="T64" fmla="*/ 268 w 576"/>
              <a:gd name="T65" fmla="*/ 82 h 470"/>
              <a:gd name="T66" fmla="*/ 274 w 576"/>
              <a:gd name="T67" fmla="*/ 92 h 470"/>
              <a:gd name="T68" fmla="*/ 347 w 576"/>
              <a:gd name="T69" fmla="*/ 165 h 470"/>
              <a:gd name="T70" fmla="*/ 62 w 576"/>
              <a:gd name="T71" fmla="*/ 166 h 470"/>
              <a:gd name="T72" fmla="*/ 49 w 576"/>
              <a:gd name="T73" fmla="*/ 168 h 470"/>
              <a:gd name="T74" fmla="*/ 36 w 576"/>
              <a:gd name="T75" fmla="*/ 174 h 470"/>
              <a:gd name="T76" fmla="*/ 25 w 576"/>
              <a:gd name="T77" fmla="*/ 181 h 470"/>
              <a:gd name="T78" fmla="*/ 15 w 576"/>
              <a:gd name="T79" fmla="*/ 191 h 470"/>
              <a:gd name="T80" fmla="*/ 8 w 576"/>
              <a:gd name="T81" fmla="*/ 202 h 470"/>
              <a:gd name="T82" fmla="*/ 3 w 576"/>
              <a:gd name="T83" fmla="*/ 215 h 470"/>
              <a:gd name="T84" fmla="*/ 0 w 576"/>
              <a:gd name="T85" fmla="*/ 228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76" h="470">
                <a:moveTo>
                  <a:pt x="0" y="235"/>
                </a:moveTo>
                <a:lnTo>
                  <a:pt x="0" y="242"/>
                </a:lnTo>
                <a:lnTo>
                  <a:pt x="1" y="249"/>
                </a:lnTo>
                <a:lnTo>
                  <a:pt x="3" y="256"/>
                </a:lnTo>
                <a:lnTo>
                  <a:pt x="5" y="262"/>
                </a:lnTo>
                <a:lnTo>
                  <a:pt x="8" y="268"/>
                </a:lnTo>
                <a:lnTo>
                  <a:pt x="12" y="274"/>
                </a:lnTo>
                <a:lnTo>
                  <a:pt x="15" y="279"/>
                </a:lnTo>
                <a:lnTo>
                  <a:pt x="19" y="284"/>
                </a:lnTo>
                <a:lnTo>
                  <a:pt x="25" y="288"/>
                </a:lnTo>
                <a:lnTo>
                  <a:pt x="30" y="292"/>
                </a:lnTo>
                <a:lnTo>
                  <a:pt x="36" y="296"/>
                </a:lnTo>
                <a:lnTo>
                  <a:pt x="42" y="299"/>
                </a:lnTo>
                <a:lnTo>
                  <a:pt x="49" y="301"/>
                </a:lnTo>
                <a:lnTo>
                  <a:pt x="55" y="303"/>
                </a:lnTo>
                <a:lnTo>
                  <a:pt x="62" y="304"/>
                </a:lnTo>
                <a:lnTo>
                  <a:pt x="69" y="304"/>
                </a:lnTo>
                <a:lnTo>
                  <a:pt x="347" y="304"/>
                </a:lnTo>
                <a:lnTo>
                  <a:pt x="277" y="373"/>
                </a:lnTo>
                <a:lnTo>
                  <a:pt x="274" y="378"/>
                </a:lnTo>
                <a:lnTo>
                  <a:pt x="270" y="383"/>
                </a:lnTo>
                <a:lnTo>
                  <a:pt x="268" y="387"/>
                </a:lnTo>
                <a:lnTo>
                  <a:pt x="266" y="393"/>
                </a:lnTo>
                <a:lnTo>
                  <a:pt x="262" y="403"/>
                </a:lnTo>
                <a:lnTo>
                  <a:pt x="261" y="413"/>
                </a:lnTo>
                <a:lnTo>
                  <a:pt x="262" y="424"/>
                </a:lnTo>
                <a:lnTo>
                  <a:pt x="266" y="435"/>
                </a:lnTo>
                <a:lnTo>
                  <a:pt x="268" y="439"/>
                </a:lnTo>
                <a:lnTo>
                  <a:pt x="270" y="445"/>
                </a:lnTo>
                <a:lnTo>
                  <a:pt x="274" y="449"/>
                </a:lnTo>
                <a:lnTo>
                  <a:pt x="277" y="453"/>
                </a:lnTo>
                <a:lnTo>
                  <a:pt x="282" y="458"/>
                </a:lnTo>
                <a:lnTo>
                  <a:pt x="286" y="461"/>
                </a:lnTo>
                <a:lnTo>
                  <a:pt x="292" y="463"/>
                </a:lnTo>
                <a:lnTo>
                  <a:pt x="296" y="465"/>
                </a:lnTo>
                <a:lnTo>
                  <a:pt x="307" y="468"/>
                </a:lnTo>
                <a:lnTo>
                  <a:pt x="317" y="470"/>
                </a:lnTo>
                <a:lnTo>
                  <a:pt x="328" y="468"/>
                </a:lnTo>
                <a:lnTo>
                  <a:pt x="338" y="465"/>
                </a:lnTo>
                <a:lnTo>
                  <a:pt x="343" y="463"/>
                </a:lnTo>
                <a:lnTo>
                  <a:pt x="348" y="461"/>
                </a:lnTo>
                <a:lnTo>
                  <a:pt x="353" y="458"/>
                </a:lnTo>
                <a:lnTo>
                  <a:pt x="357" y="453"/>
                </a:lnTo>
                <a:lnTo>
                  <a:pt x="576" y="235"/>
                </a:lnTo>
                <a:lnTo>
                  <a:pt x="357" y="16"/>
                </a:lnTo>
                <a:lnTo>
                  <a:pt x="353" y="13"/>
                </a:lnTo>
                <a:lnTo>
                  <a:pt x="348" y="9"/>
                </a:lnTo>
                <a:lnTo>
                  <a:pt x="343" y="6"/>
                </a:lnTo>
                <a:lnTo>
                  <a:pt x="338" y="4"/>
                </a:lnTo>
                <a:lnTo>
                  <a:pt x="328" y="1"/>
                </a:lnTo>
                <a:lnTo>
                  <a:pt x="317" y="0"/>
                </a:lnTo>
                <a:lnTo>
                  <a:pt x="307" y="1"/>
                </a:lnTo>
                <a:lnTo>
                  <a:pt x="296" y="4"/>
                </a:lnTo>
                <a:lnTo>
                  <a:pt x="292" y="6"/>
                </a:lnTo>
                <a:lnTo>
                  <a:pt x="286" y="9"/>
                </a:lnTo>
                <a:lnTo>
                  <a:pt x="282" y="13"/>
                </a:lnTo>
                <a:lnTo>
                  <a:pt x="277" y="16"/>
                </a:lnTo>
                <a:lnTo>
                  <a:pt x="274" y="20"/>
                </a:lnTo>
                <a:lnTo>
                  <a:pt x="270" y="26"/>
                </a:lnTo>
                <a:lnTo>
                  <a:pt x="268" y="30"/>
                </a:lnTo>
                <a:lnTo>
                  <a:pt x="266" y="35"/>
                </a:lnTo>
                <a:lnTo>
                  <a:pt x="262" y="45"/>
                </a:lnTo>
                <a:lnTo>
                  <a:pt x="261" y="56"/>
                </a:lnTo>
                <a:lnTo>
                  <a:pt x="262" y="67"/>
                </a:lnTo>
                <a:lnTo>
                  <a:pt x="266" y="78"/>
                </a:lnTo>
                <a:lnTo>
                  <a:pt x="268" y="82"/>
                </a:lnTo>
                <a:lnTo>
                  <a:pt x="270" y="87"/>
                </a:lnTo>
                <a:lnTo>
                  <a:pt x="274" y="92"/>
                </a:lnTo>
                <a:lnTo>
                  <a:pt x="277" y="96"/>
                </a:lnTo>
                <a:lnTo>
                  <a:pt x="347" y="165"/>
                </a:lnTo>
                <a:lnTo>
                  <a:pt x="69" y="165"/>
                </a:lnTo>
                <a:lnTo>
                  <a:pt x="62" y="166"/>
                </a:lnTo>
                <a:lnTo>
                  <a:pt x="55" y="167"/>
                </a:lnTo>
                <a:lnTo>
                  <a:pt x="49" y="168"/>
                </a:lnTo>
                <a:lnTo>
                  <a:pt x="42" y="170"/>
                </a:lnTo>
                <a:lnTo>
                  <a:pt x="36" y="174"/>
                </a:lnTo>
                <a:lnTo>
                  <a:pt x="30" y="177"/>
                </a:lnTo>
                <a:lnTo>
                  <a:pt x="25" y="181"/>
                </a:lnTo>
                <a:lnTo>
                  <a:pt x="19" y="186"/>
                </a:lnTo>
                <a:lnTo>
                  <a:pt x="15" y="191"/>
                </a:lnTo>
                <a:lnTo>
                  <a:pt x="12" y="196"/>
                </a:lnTo>
                <a:lnTo>
                  <a:pt x="8" y="202"/>
                </a:lnTo>
                <a:lnTo>
                  <a:pt x="5" y="208"/>
                </a:lnTo>
                <a:lnTo>
                  <a:pt x="3" y="215"/>
                </a:lnTo>
                <a:lnTo>
                  <a:pt x="1" y="221"/>
                </a:lnTo>
                <a:lnTo>
                  <a:pt x="0" y="228"/>
                </a:lnTo>
                <a:lnTo>
                  <a:pt x="0" y="235"/>
                </a:lnTo>
                <a:close/>
              </a:path>
            </a:pathLst>
          </a:custGeom>
          <a:solidFill>
            <a:schemeClr val="bg2">
              <a:lumMod val="9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" name="Freeform 20">
            <a:extLst>
              <a:ext uri="{FF2B5EF4-FFF2-40B4-BE49-F238E27FC236}">
                <a16:creationId xmlns="" xmlns:a16="http://schemas.microsoft.com/office/drawing/2014/main" id="{96C9A427-EDF8-4E72-A670-FA6309CAF3F3}"/>
              </a:ext>
            </a:extLst>
          </p:cNvPr>
          <p:cNvSpPr>
            <a:spLocks/>
          </p:cNvSpPr>
          <p:nvPr/>
        </p:nvSpPr>
        <p:spPr bwMode="auto">
          <a:xfrm>
            <a:off x="1833622" y="3750169"/>
            <a:ext cx="274337" cy="224804"/>
          </a:xfrm>
          <a:custGeom>
            <a:avLst/>
            <a:gdLst>
              <a:gd name="T0" fmla="*/ 0 w 576"/>
              <a:gd name="T1" fmla="*/ 242 h 470"/>
              <a:gd name="T2" fmla="*/ 3 w 576"/>
              <a:gd name="T3" fmla="*/ 256 h 470"/>
              <a:gd name="T4" fmla="*/ 8 w 576"/>
              <a:gd name="T5" fmla="*/ 268 h 470"/>
              <a:gd name="T6" fmla="*/ 15 w 576"/>
              <a:gd name="T7" fmla="*/ 279 h 470"/>
              <a:gd name="T8" fmla="*/ 25 w 576"/>
              <a:gd name="T9" fmla="*/ 288 h 470"/>
              <a:gd name="T10" fmla="*/ 36 w 576"/>
              <a:gd name="T11" fmla="*/ 296 h 470"/>
              <a:gd name="T12" fmla="*/ 49 w 576"/>
              <a:gd name="T13" fmla="*/ 301 h 470"/>
              <a:gd name="T14" fmla="*/ 62 w 576"/>
              <a:gd name="T15" fmla="*/ 304 h 470"/>
              <a:gd name="T16" fmla="*/ 347 w 576"/>
              <a:gd name="T17" fmla="*/ 304 h 470"/>
              <a:gd name="T18" fmla="*/ 274 w 576"/>
              <a:gd name="T19" fmla="*/ 378 h 470"/>
              <a:gd name="T20" fmla="*/ 268 w 576"/>
              <a:gd name="T21" fmla="*/ 387 h 470"/>
              <a:gd name="T22" fmla="*/ 262 w 576"/>
              <a:gd name="T23" fmla="*/ 403 h 470"/>
              <a:gd name="T24" fmla="*/ 262 w 576"/>
              <a:gd name="T25" fmla="*/ 424 h 470"/>
              <a:gd name="T26" fmla="*/ 268 w 576"/>
              <a:gd name="T27" fmla="*/ 439 h 470"/>
              <a:gd name="T28" fmla="*/ 274 w 576"/>
              <a:gd name="T29" fmla="*/ 449 h 470"/>
              <a:gd name="T30" fmla="*/ 282 w 576"/>
              <a:gd name="T31" fmla="*/ 458 h 470"/>
              <a:gd name="T32" fmla="*/ 292 w 576"/>
              <a:gd name="T33" fmla="*/ 463 h 470"/>
              <a:gd name="T34" fmla="*/ 307 w 576"/>
              <a:gd name="T35" fmla="*/ 468 h 470"/>
              <a:gd name="T36" fmla="*/ 328 w 576"/>
              <a:gd name="T37" fmla="*/ 468 h 470"/>
              <a:gd name="T38" fmla="*/ 343 w 576"/>
              <a:gd name="T39" fmla="*/ 463 h 470"/>
              <a:gd name="T40" fmla="*/ 353 w 576"/>
              <a:gd name="T41" fmla="*/ 458 h 470"/>
              <a:gd name="T42" fmla="*/ 576 w 576"/>
              <a:gd name="T43" fmla="*/ 235 h 470"/>
              <a:gd name="T44" fmla="*/ 353 w 576"/>
              <a:gd name="T45" fmla="*/ 13 h 470"/>
              <a:gd name="T46" fmla="*/ 343 w 576"/>
              <a:gd name="T47" fmla="*/ 6 h 470"/>
              <a:gd name="T48" fmla="*/ 328 w 576"/>
              <a:gd name="T49" fmla="*/ 1 h 470"/>
              <a:gd name="T50" fmla="*/ 307 w 576"/>
              <a:gd name="T51" fmla="*/ 1 h 470"/>
              <a:gd name="T52" fmla="*/ 292 w 576"/>
              <a:gd name="T53" fmla="*/ 6 h 470"/>
              <a:gd name="T54" fmla="*/ 282 w 576"/>
              <a:gd name="T55" fmla="*/ 13 h 470"/>
              <a:gd name="T56" fmla="*/ 274 w 576"/>
              <a:gd name="T57" fmla="*/ 20 h 470"/>
              <a:gd name="T58" fmla="*/ 268 w 576"/>
              <a:gd name="T59" fmla="*/ 30 h 470"/>
              <a:gd name="T60" fmla="*/ 262 w 576"/>
              <a:gd name="T61" fmla="*/ 45 h 470"/>
              <a:gd name="T62" fmla="*/ 262 w 576"/>
              <a:gd name="T63" fmla="*/ 67 h 470"/>
              <a:gd name="T64" fmla="*/ 268 w 576"/>
              <a:gd name="T65" fmla="*/ 82 h 470"/>
              <a:gd name="T66" fmla="*/ 274 w 576"/>
              <a:gd name="T67" fmla="*/ 92 h 470"/>
              <a:gd name="T68" fmla="*/ 347 w 576"/>
              <a:gd name="T69" fmla="*/ 165 h 470"/>
              <a:gd name="T70" fmla="*/ 62 w 576"/>
              <a:gd name="T71" fmla="*/ 166 h 470"/>
              <a:gd name="T72" fmla="*/ 49 w 576"/>
              <a:gd name="T73" fmla="*/ 168 h 470"/>
              <a:gd name="T74" fmla="*/ 36 w 576"/>
              <a:gd name="T75" fmla="*/ 174 h 470"/>
              <a:gd name="T76" fmla="*/ 25 w 576"/>
              <a:gd name="T77" fmla="*/ 181 h 470"/>
              <a:gd name="T78" fmla="*/ 15 w 576"/>
              <a:gd name="T79" fmla="*/ 191 h 470"/>
              <a:gd name="T80" fmla="*/ 8 w 576"/>
              <a:gd name="T81" fmla="*/ 202 h 470"/>
              <a:gd name="T82" fmla="*/ 3 w 576"/>
              <a:gd name="T83" fmla="*/ 215 h 470"/>
              <a:gd name="T84" fmla="*/ 0 w 576"/>
              <a:gd name="T85" fmla="*/ 228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76" h="470">
                <a:moveTo>
                  <a:pt x="0" y="235"/>
                </a:moveTo>
                <a:lnTo>
                  <a:pt x="0" y="242"/>
                </a:lnTo>
                <a:lnTo>
                  <a:pt x="1" y="249"/>
                </a:lnTo>
                <a:lnTo>
                  <a:pt x="3" y="256"/>
                </a:lnTo>
                <a:lnTo>
                  <a:pt x="5" y="262"/>
                </a:lnTo>
                <a:lnTo>
                  <a:pt x="8" y="268"/>
                </a:lnTo>
                <a:lnTo>
                  <a:pt x="12" y="274"/>
                </a:lnTo>
                <a:lnTo>
                  <a:pt x="15" y="279"/>
                </a:lnTo>
                <a:lnTo>
                  <a:pt x="19" y="284"/>
                </a:lnTo>
                <a:lnTo>
                  <a:pt x="25" y="288"/>
                </a:lnTo>
                <a:lnTo>
                  <a:pt x="30" y="292"/>
                </a:lnTo>
                <a:lnTo>
                  <a:pt x="36" y="296"/>
                </a:lnTo>
                <a:lnTo>
                  <a:pt x="42" y="299"/>
                </a:lnTo>
                <a:lnTo>
                  <a:pt x="49" y="301"/>
                </a:lnTo>
                <a:lnTo>
                  <a:pt x="55" y="303"/>
                </a:lnTo>
                <a:lnTo>
                  <a:pt x="62" y="304"/>
                </a:lnTo>
                <a:lnTo>
                  <a:pt x="69" y="304"/>
                </a:lnTo>
                <a:lnTo>
                  <a:pt x="347" y="304"/>
                </a:lnTo>
                <a:lnTo>
                  <a:pt x="277" y="373"/>
                </a:lnTo>
                <a:lnTo>
                  <a:pt x="274" y="378"/>
                </a:lnTo>
                <a:lnTo>
                  <a:pt x="270" y="383"/>
                </a:lnTo>
                <a:lnTo>
                  <a:pt x="268" y="387"/>
                </a:lnTo>
                <a:lnTo>
                  <a:pt x="266" y="393"/>
                </a:lnTo>
                <a:lnTo>
                  <a:pt x="262" y="403"/>
                </a:lnTo>
                <a:lnTo>
                  <a:pt x="261" y="413"/>
                </a:lnTo>
                <a:lnTo>
                  <a:pt x="262" y="424"/>
                </a:lnTo>
                <a:lnTo>
                  <a:pt x="266" y="435"/>
                </a:lnTo>
                <a:lnTo>
                  <a:pt x="268" y="439"/>
                </a:lnTo>
                <a:lnTo>
                  <a:pt x="270" y="445"/>
                </a:lnTo>
                <a:lnTo>
                  <a:pt x="274" y="449"/>
                </a:lnTo>
                <a:lnTo>
                  <a:pt x="277" y="453"/>
                </a:lnTo>
                <a:lnTo>
                  <a:pt x="282" y="458"/>
                </a:lnTo>
                <a:lnTo>
                  <a:pt x="286" y="461"/>
                </a:lnTo>
                <a:lnTo>
                  <a:pt x="292" y="463"/>
                </a:lnTo>
                <a:lnTo>
                  <a:pt x="296" y="465"/>
                </a:lnTo>
                <a:lnTo>
                  <a:pt x="307" y="468"/>
                </a:lnTo>
                <a:lnTo>
                  <a:pt x="317" y="470"/>
                </a:lnTo>
                <a:lnTo>
                  <a:pt x="328" y="468"/>
                </a:lnTo>
                <a:lnTo>
                  <a:pt x="338" y="465"/>
                </a:lnTo>
                <a:lnTo>
                  <a:pt x="343" y="463"/>
                </a:lnTo>
                <a:lnTo>
                  <a:pt x="348" y="461"/>
                </a:lnTo>
                <a:lnTo>
                  <a:pt x="353" y="458"/>
                </a:lnTo>
                <a:lnTo>
                  <a:pt x="357" y="453"/>
                </a:lnTo>
                <a:lnTo>
                  <a:pt x="576" y="235"/>
                </a:lnTo>
                <a:lnTo>
                  <a:pt x="357" y="16"/>
                </a:lnTo>
                <a:lnTo>
                  <a:pt x="353" y="13"/>
                </a:lnTo>
                <a:lnTo>
                  <a:pt x="348" y="9"/>
                </a:lnTo>
                <a:lnTo>
                  <a:pt x="343" y="6"/>
                </a:lnTo>
                <a:lnTo>
                  <a:pt x="338" y="4"/>
                </a:lnTo>
                <a:lnTo>
                  <a:pt x="328" y="1"/>
                </a:lnTo>
                <a:lnTo>
                  <a:pt x="317" y="0"/>
                </a:lnTo>
                <a:lnTo>
                  <a:pt x="307" y="1"/>
                </a:lnTo>
                <a:lnTo>
                  <a:pt x="296" y="4"/>
                </a:lnTo>
                <a:lnTo>
                  <a:pt x="292" y="6"/>
                </a:lnTo>
                <a:lnTo>
                  <a:pt x="286" y="9"/>
                </a:lnTo>
                <a:lnTo>
                  <a:pt x="282" y="13"/>
                </a:lnTo>
                <a:lnTo>
                  <a:pt x="277" y="16"/>
                </a:lnTo>
                <a:lnTo>
                  <a:pt x="274" y="20"/>
                </a:lnTo>
                <a:lnTo>
                  <a:pt x="270" y="26"/>
                </a:lnTo>
                <a:lnTo>
                  <a:pt x="268" y="30"/>
                </a:lnTo>
                <a:lnTo>
                  <a:pt x="266" y="35"/>
                </a:lnTo>
                <a:lnTo>
                  <a:pt x="262" y="45"/>
                </a:lnTo>
                <a:lnTo>
                  <a:pt x="261" y="56"/>
                </a:lnTo>
                <a:lnTo>
                  <a:pt x="262" y="67"/>
                </a:lnTo>
                <a:lnTo>
                  <a:pt x="266" y="78"/>
                </a:lnTo>
                <a:lnTo>
                  <a:pt x="268" y="82"/>
                </a:lnTo>
                <a:lnTo>
                  <a:pt x="270" y="87"/>
                </a:lnTo>
                <a:lnTo>
                  <a:pt x="274" y="92"/>
                </a:lnTo>
                <a:lnTo>
                  <a:pt x="277" y="96"/>
                </a:lnTo>
                <a:lnTo>
                  <a:pt x="347" y="165"/>
                </a:lnTo>
                <a:lnTo>
                  <a:pt x="69" y="165"/>
                </a:lnTo>
                <a:lnTo>
                  <a:pt x="62" y="166"/>
                </a:lnTo>
                <a:lnTo>
                  <a:pt x="55" y="167"/>
                </a:lnTo>
                <a:lnTo>
                  <a:pt x="49" y="168"/>
                </a:lnTo>
                <a:lnTo>
                  <a:pt x="42" y="170"/>
                </a:lnTo>
                <a:lnTo>
                  <a:pt x="36" y="174"/>
                </a:lnTo>
                <a:lnTo>
                  <a:pt x="30" y="177"/>
                </a:lnTo>
                <a:lnTo>
                  <a:pt x="25" y="181"/>
                </a:lnTo>
                <a:lnTo>
                  <a:pt x="19" y="186"/>
                </a:lnTo>
                <a:lnTo>
                  <a:pt x="15" y="191"/>
                </a:lnTo>
                <a:lnTo>
                  <a:pt x="12" y="196"/>
                </a:lnTo>
                <a:lnTo>
                  <a:pt x="8" y="202"/>
                </a:lnTo>
                <a:lnTo>
                  <a:pt x="5" y="208"/>
                </a:lnTo>
                <a:lnTo>
                  <a:pt x="3" y="215"/>
                </a:lnTo>
                <a:lnTo>
                  <a:pt x="1" y="221"/>
                </a:lnTo>
                <a:lnTo>
                  <a:pt x="0" y="228"/>
                </a:lnTo>
                <a:lnTo>
                  <a:pt x="0" y="235"/>
                </a:lnTo>
                <a:close/>
              </a:path>
            </a:pathLst>
          </a:custGeom>
          <a:solidFill>
            <a:schemeClr val="bg2">
              <a:lumMod val="9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Freeform 20">
            <a:extLst>
              <a:ext uri="{FF2B5EF4-FFF2-40B4-BE49-F238E27FC236}">
                <a16:creationId xmlns="" xmlns:a16="http://schemas.microsoft.com/office/drawing/2014/main" id="{51EF1746-995D-4BC2-9194-52E75AF7D48E}"/>
              </a:ext>
            </a:extLst>
          </p:cNvPr>
          <p:cNvSpPr>
            <a:spLocks/>
          </p:cNvSpPr>
          <p:nvPr/>
        </p:nvSpPr>
        <p:spPr bwMode="auto">
          <a:xfrm>
            <a:off x="1833622" y="4663766"/>
            <a:ext cx="274337" cy="224804"/>
          </a:xfrm>
          <a:custGeom>
            <a:avLst/>
            <a:gdLst>
              <a:gd name="T0" fmla="*/ 0 w 576"/>
              <a:gd name="T1" fmla="*/ 242 h 470"/>
              <a:gd name="T2" fmla="*/ 3 w 576"/>
              <a:gd name="T3" fmla="*/ 256 h 470"/>
              <a:gd name="T4" fmla="*/ 8 w 576"/>
              <a:gd name="T5" fmla="*/ 268 h 470"/>
              <a:gd name="T6" fmla="*/ 15 w 576"/>
              <a:gd name="T7" fmla="*/ 279 h 470"/>
              <a:gd name="T8" fmla="*/ 25 w 576"/>
              <a:gd name="T9" fmla="*/ 288 h 470"/>
              <a:gd name="T10" fmla="*/ 36 w 576"/>
              <a:gd name="T11" fmla="*/ 296 h 470"/>
              <a:gd name="T12" fmla="*/ 49 w 576"/>
              <a:gd name="T13" fmla="*/ 301 h 470"/>
              <a:gd name="T14" fmla="*/ 62 w 576"/>
              <a:gd name="T15" fmla="*/ 304 h 470"/>
              <a:gd name="T16" fmla="*/ 347 w 576"/>
              <a:gd name="T17" fmla="*/ 304 h 470"/>
              <a:gd name="T18" fmla="*/ 274 w 576"/>
              <a:gd name="T19" fmla="*/ 378 h 470"/>
              <a:gd name="T20" fmla="*/ 268 w 576"/>
              <a:gd name="T21" fmla="*/ 387 h 470"/>
              <a:gd name="T22" fmla="*/ 262 w 576"/>
              <a:gd name="T23" fmla="*/ 403 h 470"/>
              <a:gd name="T24" fmla="*/ 262 w 576"/>
              <a:gd name="T25" fmla="*/ 424 h 470"/>
              <a:gd name="T26" fmla="*/ 268 w 576"/>
              <a:gd name="T27" fmla="*/ 439 h 470"/>
              <a:gd name="T28" fmla="*/ 274 w 576"/>
              <a:gd name="T29" fmla="*/ 449 h 470"/>
              <a:gd name="T30" fmla="*/ 282 w 576"/>
              <a:gd name="T31" fmla="*/ 458 h 470"/>
              <a:gd name="T32" fmla="*/ 292 w 576"/>
              <a:gd name="T33" fmla="*/ 463 h 470"/>
              <a:gd name="T34" fmla="*/ 307 w 576"/>
              <a:gd name="T35" fmla="*/ 468 h 470"/>
              <a:gd name="T36" fmla="*/ 328 w 576"/>
              <a:gd name="T37" fmla="*/ 468 h 470"/>
              <a:gd name="T38" fmla="*/ 343 w 576"/>
              <a:gd name="T39" fmla="*/ 463 h 470"/>
              <a:gd name="T40" fmla="*/ 353 w 576"/>
              <a:gd name="T41" fmla="*/ 458 h 470"/>
              <a:gd name="T42" fmla="*/ 576 w 576"/>
              <a:gd name="T43" fmla="*/ 235 h 470"/>
              <a:gd name="T44" fmla="*/ 353 w 576"/>
              <a:gd name="T45" fmla="*/ 13 h 470"/>
              <a:gd name="T46" fmla="*/ 343 w 576"/>
              <a:gd name="T47" fmla="*/ 6 h 470"/>
              <a:gd name="T48" fmla="*/ 328 w 576"/>
              <a:gd name="T49" fmla="*/ 1 h 470"/>
              <a:gd name="T50" fmla="*/ 307 w 576"/>
              <a:gd name="T51" fmla="*/ 1 h 470"/>
              <a:gd name="T52" fmla="*/ 292 w 576"/>
              <a:gd name="T53" fmla="*/ 6 h 470"/>
              <a:gd name="T54" fmla="*/ 282 w 576"/>
              <a:gd name="T55" fmla="*/ 13 h 470"/>
              <a:gd name="T56" fmla="*/ 274 w 576"/>
              <a:gd name="T57" fmla="*/ 20 h 470"/>
              <a:gd name="T58" fmla="*/ 268 w 576"/>
              <a:gd name="T59" fmla="*/ 30 h 470"/>
              <a:gd name="T60" fmla="*/ 262 w 576"/>
              <a:gd name="T61" fmla="*/ 45 h 470"/>
              <a:gd name="T62" fmla="*/ 262 w 576"/>
              <a:gd name="T63" fmla="*/ 67 h 470"/>
              <a:gd name="T64" fmla="*/ 268 w 576"/>
              <a:gd name="T65" fmla="*/ 82 h 470"/>
              <a:gd name="T66" fmla="*/ 274 w 576"/>
              <a:gd name="T67" fmla="*/ 92 h 470"/>
              <a:gd name="T68" fmla="*/ 347 w 576"/>
              <a:gd name="T69" fmla="*/ 165 h 470"/>
              <a:gd name="T70" fmla="*/ 62 w 576"/>
              <a:gd name="T71" fmla="*/ 166 h 470"/>
              <a:gd name="T72" fmla="*/ 49 w 576"/>
              <a:gd name="T73" fmla="*/ 168 h 470"/>
              <a:gd name="T74" fmla="*/ 36 w 576"/>
              <a:gd name="T75" fmla="*/ 174 h 470"/>
              <a:gd name="T76" fmla="*/ 25 w 576"/>
              <a:gd name="T77" fmla="*/ 181 h 470"/>
              <a:gd name="T78" fmla="*/ 15 w 576"/>
              <a:gd name="T79" fmla="*/ 191 h 470"/>
              <a:gd name="T80" fmla="*/ 8 w 576"/>
              <a:gd name="T81" fmla="*/ 202 h 470"/>
              <a:gd name="T82" fmla="*/ 3 w 576"/>
              <a:gd name="T83" fmla="*/ 215 h 470"/>
              <a:gd name="T84" fmla="*/ 0 w 576"/>
              <a:gd name="T85" fmla="*/ 228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76" h="470">
                <a:moveTo>
                  <a:pt x="0" y="235"/>
                </a:moveTo>
                <a:lnTo>
                  <a:pt x="0" y="242"/>
                </a:lnTo>
                <a:lnTo>
                  <a:pt x="1" y="249"/>
                </a:lnTo>
                <a:lnTo>
                  <a:pt x="3" y="256"/>
                </a:lnTo>
                <a:lnTo>
                  <a:pt x="5" y="262"/>
                </a:lnTo>
                <a:lnTo>
                  <a:pt x="8" y="268"/>
                </a:lnTo>
                <a:lnTo>
                  <a:pt x="12" y="274"/>
                </a:lnTo>
                <a:lnTo>
                  <a:pt x="15" y="279"/>
                </a:lnTo>
                <a:lnTo>
                  <a:pt x="19" y="284"/>
                </a:lnTo>
                <a:lnTo>
                  <a:pt x="25" y="288"/>
                </a:lnTo>
                <a:lnTo>
                  <a:pt x="30" y="292"/>
                </a:lnTo>
                <a:lnTo>
                  <a:pt x="36" y="296"/>
                </a:lnTo>
                <a:lnTo>
                  <a:pt x="42" y="299"/>
                </a:lnTo>
                <a:lnTo>
                  <a:pt x="49" y="301"/>
                </a:lnTo>
                <a:lnTo>
                  <a:pt x="55" y="303"/>
                </a:lnTo>
                <a:lnTo>
                  <a:pt x="62" y="304"/>
                </a:lnTo>
                <a:lnTo>
                  <a:pt x="69" y="304"/>
                </a:lnTo>
                <a:lnTo>
                  <a:pt x="347" y="304"/>
                </a:lnTo>
                <a:lnTo>
                  <a:pt x="277" y="373"/>
                </a:lnTo>
                <a:lnTo>
                  <a:pt x="274" y="378"/>
                </a:lnTo>
                <a:lnTo>
                  <a:pt x="270" y="383"/>
                </a:lnTo>
                <a:lnTo>
                  <a:pt x="268" y="387"/>
                </a:lnTo>
                <a:lnTo>
                  <a:pt x="266" y="393"/>
                </a:lnTo>
                <a:lnTo>
                  <a:pt x="262" y="403"/>
                </a:lnTo>
                <a:lnTo>
                  <a:pt x="261" y="413"/>
                </a:lnTo>
                <a:lnTo>
                  <a:pt x="262" y="424"/>
                </a:lnTo>
                <a:lnTo>
                  <a:pt x="266" y="435"/>
                </a:lnTo>
                <a:lnTo>
                  <a:pt x="268" y="439"/>
                </a:lnTo>
                <a:lnTo>
                  <a:pt x="270" y="445"/>
                </a:lnTo>
                <a:lnTo>
                  <a:pt x="274" y="449"/>
                </a:lnTo>
                <a:lnTo>
                  <a:pt x="277" y="453"/>
                </a:lnTo>
                <a:lnTo>
                  <a:pt x="282" y="458"/>
                </a:lnTo>
                <a:lnTo>
                  <a:pt x="286" y="461"/>
                </a:lnTo>
                <a:lnTo>
                  <a:pt x="292" y="463"/>
                </a:lnTo>
                <a:lnTo>
                  <a:pt x="296" y="465"/>
                </a:lnTo>
                <a:lnTo>
                  <a:pt x="307" y="468"/>
                </a:lnTo>
                <a:lnTo>
                  <a:pt x="317" y="470"/>
                </a:lnTo>
                <a:lnTo>
                  <a:pt x="328" y="468"/>
                </a:lnTo>
                <a:lnTo>
                  <a:pt x="338" y="465"/>
                </a:lnTo>
                <a:lnTo>
                  <a:pt x="343" y="463"/>
                </a:lnTo>
                <a:lnTo>
                  <a:pt x="348" y="461"/>
                </a:lnTo>
                <a:lnTo>
                  <a:pt x="353" y="458"/>
                </a:lnTo>
                <a:lnTo>
                  <a:pt x="357" y="453"/>
                </a:lnTo>
                <a:lnTo>
                  <a:pt x="576" y="235"/>
                </a:lnTo>
                <a:lnTo>
                  <a:pt x="357" y="16"/>
                </a:lnTo>
                <a:lnTo>
                  <a:pt x="353" y="13"/>
                </a:lnTo>
                <a:lnTo>
                  <a:pt x="348" y="9"/>
                </a:lnTo>
                <a:lnTo>
                  <a:pt x="343" y="6"/>
                </a:lnTo>
                <a:lnTo>
                  <a:pt x="338" y="4"/>
                </a:lnTo>
                <a:lnTo>
                  <a:pt x="328" y="1"/>
                </a:lnTo>
                <a:lnTo>
                  <a:pt x="317" y="0"/>
                </a:lnTo>
                <a:lnTo>
                  <a:pt x="307" y="1"/>
                </a:lnTo>
                <a:lnTo>
                  <a:pt x="296" y="4"/>
                </a:lnTo>
                <a:lnTo>
                  <a:pt x="292" y="6"/>
                </a:lnTo>
                <a:lnTo>
                  <a:pt x="286" y="9"/>
                </a:lnTo>
                <a:lnTo>
                  <a:pt x="282" y="13"/>
                </a:lnTo>
                <a:lnTo>
                  <a:pt x="277" y="16"/>
                </a:lnTo>
                <a:lnTo>
                  <a:pt x="274" y="20"/>
                </a:lnTo>
                <a:lnTo>
                  <a:pt x="270" y="26"/>
                </a:lnTo>
                <a:lnTo>
                  <a:pt x="268" y="30"/>
                </a:lnTo>
                <a:lnTo>
                  <a:pt x="266" y="35"/>
                </a:lnTo>
                <a:lnTo>
                  <a:pt x="262" y="45"/>
                </a:lnTo>
                <a:lnTo>
                  <a:pt x="261" y="56"/>
                </a:lnTo>
                <a:lnTo>
                  <a:pt x="262" y="67"/>
                </a:lnTo>
                <a:lnTo>
                  <a:pt x="266" y="78"/>
                </a:lnTo>
                <a:lnTo>
                  <a:pt x="268" y="82"/>
                </a:lnTo>
                <a:lnTo>
                  <a:pt x="270" y="87"/>
                </a:lnTo>
                <a:lnTo>
                  <a:pt x="274" y="92"/>
                </a:lnTo>
                <a:lnTo>
                  <a:pt x="277" y="96"/>
                </a:lnTo>
                <a:lnTo>
                  <a:pt x="347" y="165"/>
                </a:lnTo>
                <a:lnTo>
                  <a:pt x="69" y="165"/>
                </a:lnTo>
                <a:lnTo>
                  <a:pt x="62" y="166"/>
                </a:lnTo>
                <a:lnTo>
                  <a:pt x="55" y="167"/>
                </a:lnTo>
                <a:lnTo>
                  <a:pt x="49" y="168"/>
                </a:lnTo>
                <a:lnTo>
                  <a:pt x="42" y="170"/>
                </a:lnTo>
                <a:lnTo>
                  <a:pt x="36" y="174"/>
                </a:lnTo>
                <a:lnTo>
                  <a:pt x="30" y="177"/>
                </a:lnTo>
                <a:lnTo>
                  <a:pt x="25" y="181"/>
                </a:lnTo>
                <a:lnTo>
                  <a:pt x="19" y="186"/>
                </a:lnTo>
                <a:lnTo>
                  <a:pt x="15" y="191"/>
                </a:lnTo>
                <a:lnTo>
                  <a:pt x="12" y="196"/>
                </a:lnTo>
                <a:lnTo>
                  <a:pt x="8" y="202"/>
                </a:lnTo>
                <a:lnTo>
                  <a:pt x="5" y="208"/>
                </a:lnTo>
                <a:lnTo>
                  <a:pt x="3" y="215"/>
                </a:lnTo>
                <a:lnTo>
                  <a:pt x="1" y="221"/>
                </a:lnTo>
                <a:lnTo>
                  <a:pt x="0" y="228"/>
                </a:lnTo>
                <a:lnTo>
                  <a:pt x="0" y="235"/>
                </a:lnTo>
                <a:close/>
              </a:path>
            </a:pathLst>
          </a:custGeom>
          <a:solidFill>
            <a:schemeClr val="bg2">
              <a:lumMod val="9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" name="Freeform 20">
            <a:extLst>
              <a:ext uri="{FF2B5EF4-FFF2-40B4-BE49-F238E27FC236}">
                <a16:creationId xmlns="" xmlns:a16="http://schemas.microsoft.com/office/drawing/2014/main" id="{57053C4B-F071-4620-B09D-6E4DE615BB9A}"/>
              </a:ext>
            </a:extLst>
          </p:cNvPr>
          <p:cNvSpPr>
            <a:spLocks/>
          </p:cNvSpPr>
          <p:nvPr/>
        </p:nvSpPr>
        <p:spPr bwMode="auto">
          <a:xfrm>
            <a:off x="1833622" y="5591754"/>
            <a:ext cx="274337" cy="224804"/>
          </a:xfrm>
          <a:custGeom>
            <a:avLst/>
            <a:gdLst>
              <a:gd name="T0" fmla="*/ 0 w 576"/>
              <a:gd name="T1" fmla="*/ 242 h 470"/>
              <a:gd name="T2" fmla="*/ 3 w 576"/>
              <a:gd name="T3" fmla="*/ 256 h 470"/>
              <a:gd name="T4" fmla="*/ 8 w 576"/>
              <a:gd name="T5" fmla="*/ 268 h 470"/>
              <a:gd name="T6" fmla="*/ 15 w 576"/>
              <a:gd name="T7" fmla="*/ 279 h 470"/>
              <a:gd name="T8" fmla="*/ 25 w 576"/>
              <a:gd name="T9" fmla="*/ 288 h 470"/>
              <a:gd name="T10" fmla="*/ 36 w 576"/>
              <a:gd name="T11" fmla="*/ 296 h 470"/>
              <a:gd name="T12" fmla="*/ 49 w 576"/>
              <a:gd name="T13" fmla="*/ 301 h 470"/>
              <a:gd name="T14" fmla="*/ 62 w 576"/>
              <a:gd name="T15" fmla="*/ 304 h 470"/>
              <a:gd name="T16" fmla="*/ 347 w 576"/>
              <a:gd name="T17" fmla="*/ 304 h 470"/>
              <a:gd name="T18" fmla="*/ 274 w 576"/>
              <a:gd name="T19" fmla="*/ 378 h 470"/>
              <a:gd name="T20" fmla="*/ 268 w 576"/>
              <a:gd name="T21" fmla="*/ 387 h 470"/>
              <a:gd name="T22" fmla="*/ 262 w 576"/>
              <a:gd name="T23" fmla="*/ 403 h 470"/>
              <a:gd name="T24" fmla="*/ 262 w 576"/>
              <a:gd name="T25" fmla="*/ 424 h 470"/>
              <a:gd name="T26" fmla="*/ 268 w 576"/>
              <a:gd name="T27" fmla="*/ 439 h 470"/>
              <a:gd name="T28" fmla="*/ 274 w 576"/>
              <a:gd name="T29" fmla="*/ 449 h 470"/>
              <a:gd name="T30" fmla="*/ 282 w 576"/>
              <a:gd name="T31" fmla="*/ 458 h 470"/>
              <a:gd name="T32" fmla="*/ 292 w 576"/>
              <a:gd name="T33" fmla="*/ 463 h 470"/>
              <a:gd name="T34" fmla="*/ 307 w 576"/>
              <a:gd name="T35" fmla="*/ 468 h 470"/>
              <a:gd name="T36" fmla="*/ 328 w 576"/>
              <a:gd name="T37" fmla="*/ 468 h 470"/>
              <a:gd name="T38" fmla="*/ 343 w 576"/>
              <a:gd name="T39" fmla="*/ 463 h 470"/>
              <a:gd name="T40" fmla="*/ 353 w 576"/>
              <a:gd name="T41" fmla="*/ 458 h 470"/>
              <a:gd name="T42" fmla="*/ 576 w 576"/>
              <a:gd name="T43" fmla="*/ 235 h 470"/>
              <a:gd name="T44" fmla="*/ 353 w 576"/>
              <a:gd name="T45" fmla="*/ 13 h 470"/>
              <a:gd name="T46" fmla="*/ 343 w 576"/>
              <a:gd name="T47" fmla="*/ 6 h 470"/>
              <a:gd name="T48" fmla="*/ 328 w 576"/>
              <a:gd name="T49" fmla="*/ 1 h 470"/>
              <a:gd name="T50" fmla="*/ 307 w 576"/>
              <a:gd name="T51" fmla="*/ 1 h 470"/>
              <a:gd name="T52" fmla="*/ 292 w 576"/>
              <a:gd name="T53" fmla="*/ 6 h 470"/>
              <a:gd name="T54" fmla="*/ 282 w 576"/>
              <a:gd name="T55" fmla="*/ 13 h 470"/>
              <a:gd name="T56" fmla="*/ 274 w 576"/>
              <a:gd name="T57" fmla="*/ 20 h 470"/>
              <a:gd name="T58" fmla="*/ 268 w 576"/>
              <a:gd name="T59" fmla="*/ 30 h 470"/>
              <a:gd name="T60" fmla="*/ 262 w 576"/>
              <a:gd name="T61" fmla="*/ 45 h 470"/>
              <a:gd name="T62" fmla="*/ 262 w 576"/>
              <a:gd name="T63" fmla="*/ 67 h 470"/>
              <a:gd name="T64" fmla="*/ 268 w 576"/>
              <a:gd name="T65" fmla="*/ 82 h 470"/>
              <a:gd name="T66" fmla="*/ 274 w 576"/>
              <a:gd name="T67" fmla="*/ 92 h 470"/>
              <a:gd name="T68" fmla="*/ 347 w 576"/>
              <a:gd name="T69" fmla="*/ 165 h 470"/>
              <a:gd name="T70" fmla="*/ 62 w 576"/>
              <a:gd name="T71" fmla="*/ 166 h 470"/>
              <a:gd name="T72" fmla="*/ 49 w 576"/>
              <a:gd name="T73" fmla="*/ 168 h 470"/>
              <a:gd name="T74" fmla="*/ 36 w 576"/>
              <a:gd name="T75" fmla="*/ 174 h 470"/>
              <a:gd name="T76" fmla="*/ 25 w 576"/>
              <a:gd name="T77" fmla="*/ 181 h 470"/>
              <a:gd name="T78" fmla="*/ 15 w 576"/>
              <a:gd name="T79" fmla="*/ 191 h 470"/>
              <a:gd name="T80" fmla="*/ 8 w 576"/>
              <a:gd name="T81" fmla="*/ 202 h 470"/>
              <a:gd name="T82" fmla="*/ 3 w 576"/>
              <a:gd name="T83" fmla="*/ 215 h 470"/>
              <a:gd name="T84" fmla="*/ 0 w 576"/>
              <a:gd name="T85" fmla="*/ 228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76" h="470">
                <a:moveTo>
                  <a:pt x="0" y="235"/>
                </a:moveTo>
                <a:lnTo>
                  <a:pt x="0" y="242"/>
                </a:lnTo>
                <a:lnTo>
                  <a:pt x="1" y="249"/>
                </a:lnTo>
                <a:lnTo>
                  <a:pt x="3" y="256"/>
                </a:lnTo>
                <a:lnTo>
                  <a:pt x="5" y="262"/>
                </a:lnTo>
                <a:lnTo>
                  <a:pt x="8" y="268"/>
                </a:lnTo>
                <a:lnTo>
                  <a:pt x="12" y="274"/>
                </a:lnTo>
                <a:lnTo>
                  <a:pt x="15" y="279"/>
                </a:lnTo>
                <a:lnTo>
                  <a:pt x="19" y="284"/>
                </a:lnTo>
                <a:lnTo>
                  <a:pt x="25" y="288"/>
                </a:lnTo>
                <a:lnTo>
                  <a:pt x="30" y="292"/>
                </a:lnTo>
                <a:lnTo>
                  <a:pt x="36" y="296"/>
                </a:lnTo>
                <a:lnTo>
                  <a:pt x="42" y="299"/>
                </a:lnTo>
                <a:lnTo>
                  <a:pt x="49" y="301"/>
                </a:lnTo>
                <a:lnTo>
                  <a:pt x="55" y="303"/>
                </a:lnTo>
                <a:lnTo>
                  <a:pt x="62" y="304"/>
                </a:lnTo>
                <a:lnTo>
                  <a:pt x="69" y="304"/>
                </a:lnTo>
                <a:lnTo>
                  <a:pt x="347" y="304"/>
                </a:lnTo>
                <a:lnTo>
                  <a:pt x="277" y="373"/>
                </a:lnTo>
                <a:lnTo>
                  <a:pt x="274" y="378"/>
                </a:lnTo>
                <a:lnTo>
                  <a:pt x="270" y="383"/>
                </a:lnTo>
                <a:lnTo>
                  <a:pt x="268" y="387"/>
                </a:lnTo>
                <a:lnTo>
                  <a:pt x="266" y="393"/>
                </a:lnTo>
                <a:lnTo>
                  <a:pt x="262" y="403"/>
                </a:lnTo>
                <a:lnTo>
                  <a:pt x="261" y="413"/>
                </a:lnTo>
                <a:lnTo>
                  <a:pt x="262" y="424"/>
                </a:lnTo>
                <a:lnTo>
                  <a:pt x="266" y="435"/>
                </a:lnTo>
                <a:lnTo>
                  <a:pt x="268" y="439"/>
                </a:lnTo>
                <a:lnTo>
                  <a:pt x="270" y="445"/>
                </a:lnTo>
                <a:lnTo>
                  <a:pt x="274" y="449"/>
                </a:lnTo>
                <a:lnTo>
                  <a:pt x="277" y="453"/>
                </a:lnTo>
                <a:lnTo>
                  <a:pt x="282" y="458"/>
                </a:lnTo>
                <a:lnTo>
                  <a:pt x="286" y="461"/>
                </a:lnTo>
                <a:lnTo>
                  <a:pt x="292" y="463"/>
                </a:lnTo>
                <a:lnTo>
                  <a:pt x="296" y="465"/>
                </a:lnTo>
                <a:lnTo>
                  <a:pt x="307" y="468"/>
                </a:lnTo>
                <a:lnTo>
                  <a:pt x="317" y="470"/>
                </a:lnTo>
                <a:lnTo>
                  <a:pt x="328" y="468"/>
                </a:lnTo>
                <a:lnTo>
                  <a:pt x="338" y="465"/>
                </a:lnTo>
                <a:lnTo>
                  <a:pt x="343" y="463"/>
                </a:lnTo>
                <a:lnTo>
                  <a:pt x="348" y="461"/>
                </a:lnTo>
                <a:lnTo>
                  <a:pt x="353" y="458"/>
                </a:lnTo>
                <a:lnTo>
                  <a:pt x="357" y="453"/>
                </a:lnTo>
                <a:lnTo>
                  <a:pt x="576" y="235"/>
                </a:lnTo>
                <a:lnTo>
                  <a:pt x="357" y="16"/>
                </a:lnTo>
                <a:lnTo>
                  <a:pt x="353" y="13"/>
                </a:lnTo>
                <a:lnTo>
                  <a:pt x="348" y="9"/>
                </a:lnTo>
                <a:lnTo>
                  <a:pt x="343" y="6"/>
                </a:lnTo>
                <a:lnTo>
                  <a:pt x="338" y="4"/>
                </a:lnTo>
                <a:lnTo>
                  <a:pt x="328" y="1"/>
                </a:lnTo>
                <a:lnTo>
                  <a:pt x="317" y="0"/>
                </a:lnTo>
                <a:lnTo>
                  <a:pt x="307" y="1"/>
                </a:lnTo>
                <a:lnTo>
                  <a:pt x="296" y="4"/>
                </a:lnTo>
                <a:lnTo>
                  <a:pt x="292" y="6"/>
                </a:lnTo>
                <a:lnTo>
                  <a:pt x="286" y="9"/>
                </a:lnTo>
                <a:lnTo>
                  <a:pt x="282" y="13"/>
                </a:lnTo>
                <a:lnTo>
                  <a:pt x="277" y="16"/>
                </a:lnTo>
                <a:lnTo>
                  <a:pt x="274" y="20"/>
                </a:lnTo>
                <a:lnTo>
                  <a:pt x="270" y="26"/>
                </a:lnTo>
                <a:lnTo>
                  <a:pt x="268" y="30"/>
                </a:lnTo>
                <a:lnTo>
                  <a:pt x="266" y="35"/>
                </a:lnTo>
                <a:lnTo>
                  <a:pt x="262" y="45"/>
                </a:lnTo>
                <a:lnTo>
                  <a:pt x="261" y="56"/>
                </a:lnTo>
                <a:lnTo>
                  <a:pt x="262" y="67"/>
                </a:lnTo>
                <a:lnTo>
                  <a:pt x="266" y="78"/>
                </a:lnTo>
                <a:lnTo>
                  <a:pt x="268" y="82"/>
                </a:lnTo>
                <a:lnTo>
                  <a:pt x="270" y="87"/>
                </a:lnTo>
                <a:lnTo>
                  <a:pt x="274" y="92"/>
                </a:lnTo>
                <a:lnTo>
                  <a:pt x="277" y="96"/>
                </a:lnTo>
                <a:lnTo>
                  <a:pt x="347" y="165"/>
                </a:lnTo>
                <a:lnTo>
                  <a:pt x="69" y="165"/>
                </a:lnTo>
                <a:lnTo>
                  <a:pt x="62" y="166"/>
                </a:lnTo>
                <a:lnTo>
                  <a:pt x="55" y="167"/>
                </a:lnTo>
                <a:lnTo>
                  <a:pt x="49" y="168"/>
                </a:lnTo>
                <a:lnTo>
                  <a:pt x="42" y="170"/>
                </a:lnTo>
                <a:lnTo>
                  <a:pt x="36" y="174"/>
                </a:lnTo>
                <a:lnTo>
                  <a:pt x="30" y="177"/>
                </a:lnTo>
                <a:lnTo>
                  <a:pt x="25" y="181"/>
                </a:lnTo>
                <a:lnTo>
                  <a:pt x="19" y="186"/>
                </a:lnTo>
                <a:lnTo>
                  <a:pt x="15" y="191"/>
                </a:lnTo>
                <a:lnTo>
                  <a:pt x="12" y="196"/>
                </a:lnTo>
                <a:lnTo>
                  <a:pt x="8" y="202"/>
                </a:lnTo>
                <a:lnTo>
                  <a:pt x="5" y="208"/>
                </a:lnTo>
                <a:lnTo>
                  <a:pt x="3" y="215"/>
                </a:lnTo>
                <a:lnTo>
                  <a:pt x="1" y="221"/>
                </a:lnTo>
                <a:lnTo>
                  <a:pt x="0" y="228"/>
                </a:lnTo>
                <a:lnTo>
                  <a:pt x="0" y="235"/>
                </a:lnTo>
                <a:close/>
              </a:path>
            </a:pathLst>
          </a:custGeom>
          <a:solidFill>
            <a:schemeClr val="bg2">
              <a:lumMod val="9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041996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27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graphicFrame>
        <p:nvGraphicFramePr>
          <p:cNvPr id="31" name="Chart 30">
            <a:extLst>
              <a:ext uri="{FF2B5EF4-FFF2-40B4-BE49-F238E27FC236}">
                <a16:creationId xmlns="" xmlns:a16="http://schemas.microsoft.com/office/drawing/2014/main" id="{A5C873F7-A533-44B5-B4AF-CE9EC14BC80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98351562"/>
              </p:ext>
            </p:extLst>
          </p:nvPr>
        </p:nvGraphicFramePr>
        <p:xfrm>
          <a:off x="2654384" y="1039092"/>
          <a:ext cx="6883232" cy="38377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Oval 1">
            <a:extLst>
              <a:ext uri="{FF2B5EF4-FFF2-40B4-BE49-F238E27FC236}">
                <a16:creationId xmlns="" xmlns:a16="http://schemas.microsoft.com/office/drawing/2014/main" id="{937D7F0B-93B8-4FAA-97BA-BFBDF751EA1D}"/>
              </a:ext>
            </a:extLst>
          </p:cNvPr>
          <p:cNvSpPr/>
          <p:nvPr/>
        </p:nvSpPr>
        <p:spPr>
          <a:xfrm>
            <a:off x="390164" y="4876803"/>
            <a:ext cx="135420" cy="1354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47">
            <a:extLst>
              <a:ext uri="{FF2B5EF4-FFF2-40B4-BE49-F238E27FC236}">
                <a16:creationId xmlns="" xmlns:a16="http://schemas.microsoft.com/office/drawing/2014/main" id="{99E7B230-53E3-496F-AC9F-C30F82FDBCF6}"/>
              </a:ext>
            </a:extLst>
          </p:cNvPr>
          <p:cNvSpPr txBox="1"/>
          <p:nvPr/>
        </p:nvSpPr>
        <p:spPr>
          <a:xfrm flipH="1">
            <a:off x="767690" y="4876803"/>
            <a:ext cx="2290651" cy="1077218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Pellentesque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feugiat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mi. </a:t>
            </a:r>
          </a:p>
        </p:txBody>
      </p:sp>
      <p:sp>
        <p:nvSpPr>
          <p:cNvPr id="28" name="Oval 27">
            <a:extLst>
              <a:ext uri="{FF2B5EF4-FFF2-40B4-BE49-F238E27FC236}">
                <a16:creationId xmlns="" xmlns:a16="http://schemas.microsoft.com/office/drawing/2014/main" id="{A94C8EA8-1E9F-4D6B-849A-9C43A57854B8}"/>
              </a:ext>
            </a:extLst>
          </p:cNvPr>
          <p:cNvSpPr/>
          <p:nvPr/>
        </p:nvSpPr>
        <p:spPr>
          <a:xfrm>
            <a:off x="3304662" y="4876803"/>
            <a:ext cx="135420" cy="1354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47">
            <a:extLst>
              <a:ext uri="{FF2B5EF4-FFF2-40B4-BE49-F238E27FC236}">
                <a16:creationId xmlns="" xmlns:a16="http://schemas.microsoft.com/office/drawing/2014/main" id="{868DF61E-8B23-4B93-B81D-56ABC1CEA893}"/>
              </a:ext>
            </a:extLst>
          </p:cNvPr>
          <p:cNvSpPr txBox="1"/>
          <p:nvPr/>
        </p:nvSpPr>
        <p:spPr>
          <a:xfrm flipH="1">
            <a:off x="3682188" y="4876803"/>
            <a:ext cx="2290651" cy="1077218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Pellentesque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feugiat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mi. </a:t>
            </a:r>
          </a:p>
        </p:txBody>
      </p:sp>
      <p:sp>
        <p:nvSpPr>
          <p:cNvPr id="44" name="Oval 43">
            <a:extLst>
              <a:ext uri="{FF2B5EF4-FFF2-40B4-BE49-F238E27FC236}">
                <a16:creationId xmlns="" xmlns:a16="http://schemas.microsoft.com/office/drawing/2014/main" id="{A73BD94B-FEEC-44EA-8040-47A0529294CB}"/>
              </a:ext>
            </a:extLst>
          </p:cNvPr>
          <p:cNvSpPr/>
          <p:nvPr/>
        </p:nvSpPr>
        <p:spPr>
          <a:xfrm>
            <a:off x="6219160" y="4876803"/>
            <a:ext cx="135420" cy="135420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TextBox 47">
            <a:extLst>
              <a:ext uri="{FF2B5EF4-FFF2-40B4-BE49-F238E27FC236}">
                <a16:creationId xmlns="" xmlns:a16="http://schemas.microsoft.com/office/drawing/2014/main" id="{604D57F6-1BCD-420D-AFEB-6C0A540A39DA}"/>
              </a:ext>
            </a:extLst>
          </p:cNvPr>
          <p:cNvSpPr txBox="1"/>
          <p:nvPr/>
        </p:nvSpPr>
        <p:spPr>
          <a:xfrm flipH="1">
            <a:off x="6596686" y="4876803"/>
            <a:ext cx="2290651" cy="1077218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Pellentesque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feugiat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mi. </a:t>
            </a:r>
          </a:p>
        </p:txBody>
      </p:sp>
      <p:sp>
        <p:nvSpPr>
          <p:cNvPr id="47" name="Oval 46">
            <a:extLst>
              <a:ext uri="{FF2B5EF4-FFF2-40B4-BE49-F238E27FC236}">
                <a16:creationId xmlns="" xmlns:a16="http://schemas.microsoft.com/office/drawing/2014/main" id="{C6B646F4-FC3A-4D0B-A4A3-CC5C031BE32C}"/>
              </a:ext>
            </a:extLst>
          </p:cNvPr>
          <p:cNvSpPr/>
          <p:nvPr/>
        </p:nvSpPr>
        <p:spPr>
          <a:xfrm>
            <a:off x="9133659" y="4876803"/>
            <a:ext cx="135420" cy="13542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>
            <a:extLst>
              <a:ext uri="{FF2B5EF4-FFF2-40B4-BE49-F238E27FC236}">
                <a16:creationId xmlns="" xmlns:a16="http://schemas.microsoft.com/office/drawing/2014/main" id="{37882CFE-0455-47D5-AF8D-A33E5F1B4D43}"/>
              </a:ext>
            </a:extLst>
          </p:cNvPr>
          <p:cNvSpPr txBox="1"/>
          <p:nvPr/>
        </p:nvSpPr>
        <p:spPr>
          <a:xfrm flipH="1">
            <a:off x="9511185" y="4876803"/>
            <a:ext cx="2290651" cy="1077218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Pellentesque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feugiat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mi. </a:t>
            </a:r>
          </a:p>
        </p:txBody>
      </p:sp>
    </p:spTree>
    <p:extLst>
      <p:ext uri="{BB962C8B-B14F-4D97-AF65-F5344CB8AC3E}">
        <p14:creationId xmlns:p14="http://schemas.microsoft.com/office/powerpoint/2010/main" val="160452904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28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sp>
        <p:nvSpPr>
          <p:cNvPr id="14" name="Freeform 5">
            <a:extLst>
              <a:ext uri="{FF2B5EF4-FFF2-40B4-BE49-F238E27FC236}">
                <a16:creationId xmlns="" xmlns:a16="http://schemas.microsoft.com/office/drawing/2014/main" id="{52DA54F5-0EEE-443A-9977-F1F9081558A3}"/>
              </a:ext>
            </a:extLst>
          </p:cNvPr>
          <p:cNvSpPr>
            <a:spLocks/>
          </p:cNvSpPr>
          <p:nvPr/>
        </p:nvSpPr>
        <p:spPr bwMode="auto">
          <a:xfrm>
            <a:off x="7831989" y="2528181"/>
            <a:ext cx="1844943" cy="1436945"/>
          </a:xfrm>
          <a:custGeom>
            <a:avLst/>
            <a:gdLst>
              <a:gd name="T0" fmla="*/ 0 w 828"/>
              <a:gd name="T1" fmla="*/ 296 h 644"/>
              <a:gd name="T2" fmla="*/ 111 w 828"/>
              <a:gd name="T3" fmla="*/ 328 h 644"/>
              <a:gd name="T4" fmla="*/ 111 w 828"/>
              <a:gd name="T5" fmla="*/ 453 h 644"/>
              <a:gd name="T6" fmla="*/ 691 w 828"/>
              <a:gd name="T7" fmla="*/ 644 h 644"/>
              <a:gd name="T8" fmla="*/ 828 w 828"/>
              <a:gd name="T9" fmla="*/ 618 h 644"/>
              <a:gd name="T10" fmla="*/ 824 w 828"/>
              <a:gd name="T11" fmla="*/ 490 h 644"/>
              <a:gd name="T12" fmla="*/ 0 w 828"/>
              <a:gd name="T13" fmla="*/ 296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28" h="644">
                <a:moveTo>
                  <a:pt x="0" y="296"/>
                </a:moveTo>
                <a:cubicBezTo>
                  <a:pt x="111" y="328"/>
                  <a:pt x="111" y="328"/>
                  <a:pt x="111" y="328"/>
                </a:cubicBezTo>
                <a:cubicBezTo>
                  <a:pt x="111" y="453"/>
                  <a:pt x="111" y="453"/>
                  <a:pt x="111" y="453"/>
                </a:cubicBezTo>
                <a:cubicBezTo>
                  <a:pt x="111" y="453"/>
                  <a:pt x="423" y="249"/>
                  <a:pt x="691" y="644"/>
                </a:cubicBezTo>
                <a:cubicBezTo>
                  <a:pt x="828" y="618"/>
                  <a:pt x="828" y="618"/>
                  <a:pt x="828" y="618"/>
                </a:cubicBezTo>
                <a:cubicBezTo>
                  <a:pt x="824" y="490"/>
                  <a:pt x="824" y="490"/>
                  <a:pt x="824" y="490"/>
                </a:cubicBezTo>
                <a:cubicBezTo>
                  <a:pt x="824" y="490"/>
                  <a:pt x="492" y="0"/>
                  <a:pt x="0" y="296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6">
            <a:extLst>
              <a:ext uri="{FF2B5EF4-FFF2-40B4-BE49-F238E27FC236}">
                <a16:creationId xmlns="" xmlns:a16="http://schemas.microsoft.com/office/drawing/2014/main" id="{16EDAA87-BE1A-4832-B91A-A1DD5B71B45B}"/>
              </a:ext>
            </a:extLst>
          </p:cNvPr>
          <p:cNvSpPr>
            <a:spLocks/>
          </p:cNvSpPr>
          <p:nvPr/>
        </p:nvSpPr>
        <p:spPr bwMode="auto">
          <a:xfrm>
            <a:off x="9569517" y="3302718"/>
            <a:ext cx="1844001" cy="1436945"/>
          </a:xfrm>
          <a:custGeom>
            <a:avLst/>
            <a:gdLst>
              <a:gd name="T0" fmla="*/ 0 w 828"/>
              <a:gd name="T1" fmla="*/ 346 h 644"/>
              <a:gd name="T2" fmla="*/ 111 w 828"/>
              <a:gd name="T3" fmla="*/ 314 h 644"/>
              <a:gd name="T4" fmla="*/ 112 w 828"/>
              <a:gd name="T5" fmla="*/ 190 h 644"/>
              <a:gd name="T6" fmla="*/ 692 w 828"/>
              <a:gd name="T7" fmla="*/ 0 h 644"/>
              <a:gd name="T8" fmla="*/ 828 w 828"/>
              <a:gd name="T9" fmla="*/ 27 h 644"/>
              <a:gd name="T10" fmla="*/ 825 w 828"/>
              <a:gd name="T11" fmla="*/ 156 h 644"/>
              <a:gd name="T12" fmla="*/ 0 w 828"/>
              <a:gd name="T13" fmla="*/ 346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28" h="644">
                <a:moveTo>
                  <a:pt x="0" y="346"/>
                </a:moveTo>
                <a:cubicBezTo>
                  <a:pt x="111" y="314"/>
                  <a:pt x="111" y="314"/>
                  <a:pt x="111" y="314"/>
                </a:cubicBezTo>
                <a:cubicBezTo>
                  <a:pt x="112" y="190"/>
                  <a:pt x="112" y="190"/>
                  <a:pt x="112" y="190"/>
                </a:cubicBezTo>
                <a:cubicBezTo>
                  <a:pt x="112" y="190"/>
                  <a:pt x="423" y="394"/>
                  <a:pt x="692" y="0"/>
                </a:cubicBezTo>
                <a:cubicBezTo>
                  <a:pt x="828" y="27"/>
                  <a:pt x="828" y="27"/>
                  <a:pt x="828" y="27"/>
                </a:cubicBezTo>
                <a:cubicBezTo>
                  <a:pt x="825" y="156"/>
                  <a:pt x="825" y="156"/>
                  <a:pt x="825" y="156"/>
                </a:cubicBezTo>
                <a:cubicBezTo>
                  <a:pt x="825" y="156"/>
                  <a:pt x="491" y="644"/>
                  <a:pt x="0" y="346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7">
            <a:extLst>
              <a:ext uri="{FF2B5EF4-FFF2-40B4-BE49-F238E27FC236}">
                <a16:creationId xmlns="" xmlns:a16="http://schemas.microsoft.com/office/drawing/2014/main" id="{3010FF65-8FCC-4FB5-9443-4A589D29E545}"/>
              </a:ext>
            </a:extLst>
          </p:cNvPr>
          <p:cNvSpPr>
            <a:spLocks/>
          </p:cNvSpPr>
          <p:nvPr/>
        </p:nvSpPr>
        <p:spPr bwMode="auto">
          <a:xfrm>
            <a:off x="903559" y="2528181"/>
            <a:ext cx="1842116" cy="1436945"/>
          </a:xfrm>
          <a:custGeom>
            <a:avLst/>
            <a:gdLst>
              <a:gd name="T0" fmla="*/ 0 w 827"/>
              <a:gd name="T1" fmla="*/ 296 h 644"/>
              <a:gd name="T2" fmla="*/ 111 w 827"/>
              <a:gd name="T3" fmla="*/ 328 h 644"/>
              <a:gd name="T4" fmla="*/ 111 w 827"/>
              <a:gd name="T5" fmla="*/ 453 h 644"/>
              <a:gd name="T6" fmla="*/ 691 w 827"/>
              <a:gd name="T7" fmla="*/ 644 h 644"/>
              <a:gd name="T8" fmla="*/ 827 w 827"/>
              <a:gd name="T9" fmla="*/ 618 h 644"/>
              <a:gd name="T10" fmla="*/ 824 w 827"/>
              <a:gd name="T11" fmla="*/ 490 h 644"/>
              <a:gd name="T12" fmla="*/ 0 w 827"/>
              <a:gd name="T13" fmla="*/ 296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27" h="644">
                <a:moveTo>
                  <a:pt x="0" y="296"/>
                </a:moveTo>
                <a:cubicBezTo>
                  <a:pt x="111" y="328"/>
                  <a:pt x="111" y="328"/>
                  <a:pt x="111" y="328"/>
                </a:cubicBezTo>
                <a:cubicBezTo>
                  <a:pt x="111" y="453"/>
                  <a:pt x="111" y="453"/>
                  <a:pt x="111" y="453"/>
                </a:cubicBezTo>
                <a:cubicBezTo>
                  <a:pt x="111" y="453"/>
                  <a:pt x="423" y="249"/>
                  <a:pt x="691" y="644"/>
                </a:cubicBezTo>
                <a:cubicBezTo>
                  <a:pt x="827" y="618"/>
                  <a:pt x="827" y="618"/>
                  <a:pt x="827" y="618"/>
                </a:cubicBezTo>
                <a:cubicBezTo>
                  <a:pt x="824" y="490"/>
                  <a:pt x="824" y="490"/>
                  <a:pt x="824" y="490"/>
                </a:cubicBezTo>
                <a:cubicBezTo>
                  <a:pt x="824" y="490"/>
                  <a:pt x="492" y="0"/>
                  <a:pt x="0" y="296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8">
            <a:extLst>
              <a:ext uri="{FF2B5EF4-FFF2-40B4-BE49-F238E27FC236}">
                <a16:creationId xmlns="" xmlns:a16="http://schemas.microsoft.com/office/drawing/2014/main" id="{2290D280-4E61-4EC1-8C08-9963644D6960}"/>
              </a:ext>
            </a:extLst>
          </p:cNvPr>
          <p:cNvSpPr>
            <a:spLocks/>
          </p:cNvSpPr>
          <p:nvPr/>
        </p:nvSpPr>
        <p:spPr bwMode="auto">
          <a:xfrm>
            <a:off x="2638257" y="3302718"/>
            <a:ext cx="1846827" cy="1436945"/>
          </a:xfrm>
          <a:custGeom>
            <a:avLst/>
            <a:gdLst>
              <a:gd name="T0" fmla="*/ 0 w 829"/>
              <a:gd name="T1" fmla="*/ 346 h 644"/>
              <a:gd name="T2" fmla="*/ 112 w 829"/>
              <a:gd name="T3" fmla="*/ 314 h 644"/>
              <a:gd name="T4" fmla="*/ 112 w 829"/>
              <a:gd name="T5" fmla="*/ 190 h 644"/>
              <a:gd name="T6" fmla="*/ 693 w 829"/>
              <a:gd name="T7" fmla="*/ 0 h 644"/>
              <a:gd name="T8" fmla="*/ 829 w 829"/>
              <a:gd name="T9" fmla="*/ 27 h 644"/>
              <a:gd name="T10" fmla="*/ 825 w 829"/>
              <a:gd name="T11" fmla="*/ 156 h 644"/>
              <a:gd name="T12" fmla="*/ 0 w 829"/>
              <a:gd name="T13" fmla="*/ 346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29" h="644">
                <a:moveTo>
                  <a:pt x="0" y="346"/>
                </a:moveTo>
                <a:cubicBezTo>
                  <a:pt x="112" y="314"/>
                  <a:pt x="112" y="314"/>
                  <a:pt x="112" y="314"/>
                </a:cubicBezTo>
                <a:cubicBezTo>
                  <a:pt x="112" y="190"/>
                  <a:pt x="112" y="190"/>
                  <a:pt x="112" y="190"/>
                </a:cubicBezTo>
                <a:cubicBezTo>
                  <a:pt x="112" y="190"/>
                  <a:pt x="423" y="394"/>
                  <a:pt x="693" y="0"/>
                </a:cubicBezTo>
                <a:cubicBezTo>
                  <a:pt x="829" y="27"/>
                  <a:pt x="829" y="27"/>
                  <a:pt x="829" y="27"/>
                </a:cubicBezTo>
                <a:cubicBezTo>
                  <a:pt x="825" y="156"/>
                  <a:pt x="825" y="156"/>
                  <a:pt x="825" y="156"/>
                </a:cubicBezTo>
                <a:cubicBezTo>
                  <a:pt x="825" y="156"/>
                  <a:pt x="491" y="644"/>
                  <a:pt x="0" y="346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9">
            <a:extLst>
              <a:ext uri="{FF2B5EF4-FFF2-40B4-BE49-F238E27FC236}">
                <a16:creationId xmlns="" xmlns:a16="http://schemas.microsoft.com/office/drawing/2014/main" id="{A996B176-87E3-4763-8AD2-2D70388E3CAF}"/>
              </a:ext>
            </a:extLst>
          </p:cNvPr>
          <p:cNvSpPr>
            <a:spLocks/>
          </p:cNvSpPr>
          <p:nvPr/>
        </p:nvSpPr>
        <p:spPr bwMode="auto">
          <a:xfrm>
            <a:off x="4380499" y="2528181"/>
            <a:ext cx="1841174" cy="1436945"/>
          </a:xfrm>
          <a:custGeom>
            <a:avLst/>
            <a:gdLst>
              <a:gd name="T0" fmla="*/ 0 w 827"/>
              <a:gd name="T1" fmla="*/ 296 h 644"/>
              <a:gd name="T2" fmla="*/ 111 w 827"/>
              <a:gd name="T3" fmla="*/ 328 h 644"/>
              <a:gd name="T4" fmla="*/ 111 w 827"/>
              <a:gd name="T5" fmla="*/ 453 h 644"/>
              <a:gd name="T6" fmla="*/ 691 w 827"/>
              <a:gd name="T7" fmla="*/ 644 h 644"/>
              <a:gd name="T8" fmla="*/ 827 w 827"/>
              <a:gd name="T9" fmla="*/ 618 h 644"/>
              <a:gd name="T10" fmla="*/ 824 w 827"/>
              <a:gd name="T11" fmla="*/ 490 h 644"/>
              <a:gd name="T12" fmla="*/ 0 w 827"/>
              <a:gd name="T13" fmla="*/ 296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27" h="644">
                <a:moveTo>
                  <a:pt x="0" y="296"/>
                </a:moveTo>
                <a:cubicBezTo>
                  <a:pt x="111" y="328"/>
                  <a:pt x="111" y="328"/>
                  <a:pt x="111" y="328"/>
                </a:cubicBezTo>
                <a:cubicBezTo>
                  <a:pt x="111" y="453"/>
                  <a:pt x="111" y="453"/>
                  <a:pt x="111" y="453"/>
                </a:cubicBezTo>
                <a:cubicBezTo>
                  <a:pt x="111" y="453"/>
                  <a:pt x="423" y="249"/>
                  <a:pt x="691" y="644"/>
                </a:cubicBezTo>
                <a:cubicBezTo>
                  <a:pt x="827" y="618"/>
                  <a:pt x="827" y="618"/>
                  <a:pt x="827" y="618"/>
                </a:cubicBezTo>
                <a:cubicBezTo>
                  <a:pt x="824" y="490"/>
                  <a:pt x="824" y="490"/>
                  <a:pt x="824" y="490"/>
                </a:cubicBezTo>
                <a:cubicBezTo>
                  <a:pt x="824" y="490"/>
                  <a:pt x="492" y="0"/>
                  <a:pt x="0" y="296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0">
            <a:extLst>
              <a:ext uri="{FF2B5EF4-FFF2-40B4-BE49-F238E27FC236}">
                <a16:creationId xmlns="" xmlns:a16="http://schemas.microsoft.com/office/drawing/2014/main" id="{A6329787-CFD4-44C7-87CA-D5E021EFA6DA}"/>
              </a:ext>
            </a:extLst>
          </p:cNvPr>
          <p:cNvSpPr>
            <a:spLocks/>
          </p:cNvSpPr>
          <p:nvPr/>
        </p:nvSpPr>
        <p:spPr bwMode="auto">
          <a:xfrm>
            <a:off x="6115193" y="3302718"/>
            <a:ext cx="1846827" cy="1436945"/>
          </a:xfrm>
          <a:custGeom>
            <a:avLst/>
            <a:gdLst>
              <a:gd name="T0" fmla="*/ 0 w 829"/>
              <a:gd name="T1" fmla="*/ 346 h 644"/>
              <a:gd name="T2" fmla="*/ 112 w 829"/>
              <a:gd name="T3" fmla="*/ 314 h 644"/>
              <a:gd name="T4" fmla="*/ 112 w 829"/>
              <a:gd name="T5" fmla="*/ 190 h 644"/>
              <a:gd name="T6" fmla="*/ 693 w 829"/>
              <a:gd name="T7" fmla="*/ 0 h 644"/>
              <a:gd name="T8" fmla="*/ 829 w 829"/>
              <a:gd name="T9" fmla="*/ 27 h 644"/>
              <a:gd name="T10" fmla="*/ 825 w 829"/>
              <a:gd name="T11" fmla="*/ 156 h 644"/>
              <a:gd name="T12" fmla="*/ 0 w 829"/>
              <a:gd name="T13" fmla="*/ 346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29" h="644">
                <a:moveTo>
                  <a:pt x="0" y="346"/>
                </a:moveTo>
                <a:cubicBezTo>
                  <a:pt x="112" y="314"/>
                  <a:pt x="112" y="314"/>
                  <a:pt x="112" y="314"/>
                </a:cubicBezTo>
                <a:cubicBezTo>
                  <a:pt x="112" y="190"/>
                  <a:pt x="112" y="190"/>
                  <a:pt x="112" y="190"/>
                </a:cubicBezTo>
                <a:cubicBezTo>
                  <a:pt x="112" y="190"/>
                  <a:pt x="423" y="394"/>
                  <a:pt x="693" y="0"/>
                </a:cubicBezTo>
                <a:cubicBezTo>
                  <a:pt x="829" y="27"/>
                  <a:pt x="829" y="27"/>
                  <a:pt x="829" y="27"/>
                </a:cubicBezTo>
                <a:cubicBezTo>
                  <a:pt x="825" y="156"/>
                  <a:pt x="825" y="156"/>
                  <a:pt x="825" y="156"/>
                </a:cubicBezTo>
                <a:cubicBezTo>
                  <a:pt x="825" y="156"/>
                  <a:pt x="491" y="644"/>
                  <a:pt x="0" y="346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21" name="Straight Connector 20">
            <a:extLst>
              <a:ext uri="{FF2B5EF4-FFF2-40B4-BE49-F238E27FC236}">
                <a16:creationId xmlns="" xmlns:a16="http://schemas.microsoft.com/office/drawing/2014/main" id="{A9365EDB-4757-4DA0-8982-4ADBB36097E3}"/>
              </a:ext>
            </a:extLst>
          </p:cNvPr>
          <p:cNvCxnSpPr/>
          <p:nvPr/>
        </p:nvCxnSpPr>
        <p:spPr>
          <a:xfrm flipH="1">
            <a:off x="1279957" y="2701582"/>
            <a:ext cx="114163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="" xmlns:a16="http://schemas.microsoft.com/office/drawing/2014/main" id="{71CE0906-6FBB-43EB-964D-3D781E124286}"/>
              </a:ext>
            </a:extLst>
          </p:cNvPr>
          <p:cNvCxnSpPr/>
          <p:nvPr/>
        </p:nvCxnSpPr>
        <p:spPr>
          <a:xfrm flipH="1" flipV="1">
            <a:off x="2932079" y="4712967"/>
            <a:ext cx="114163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="" xmlns:a16="http://schemas.microsoft.com/office/drawing/2014/main" id="{B328748F-8257-401D-9440-40BFFBA579D7}"/>
              </a:ext>
            </a:extLst>
          </p:cNvPr>
          <p:cNvCxnSpPr/>
          <p:nvPr/>
        </p:nvCxnSpPr>
        <p:spPr>
          <a:xfrm flipH="1">
            <a:off x="4691933" y="2701582"/>
            <a:ext cx="114163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="" xmlns:a16="http://schemas.microsoft.com/office/drawing/2014/main" id="{6F8C29D7-0169-4C53-82DF-901903A36070}"/>
              </a:ext>
            </a:extLst>
          </p:cNvPr>
          <p:cNvCxnSpPr/>
          <p:nvPr/>
        </p:nvCxnSpPr>
        <p:spPr>
          <a:xfrm flipH="1" flipV="1">
            <a:off x="6344056" y="4712967"/>
            <a:ext cx="114163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2">
            <a:extLst>
              <a:ext uri="{FF2B5EF4-FFF2-40B4-BE49-F238E27FC236}">
                <a16:creationId xmlns="" xmlns:a16="http://schemas.microsoft.com/office/drawing/2014/main" id="{52040D9D-AEAE-4D71-84B3-AF9EA9921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63374" y="2389669"/>
            <a:ext cx="1171228" cy="1174055"/>
          </a:xfrm>
          <a:prstGeom prst="ellipse">
            <a:avLst/>
          </a:prstGeom>
          <a:solidFill>
            <a:schemeClr val="bg1"/>
          </a:solidFill>
          <a:ln w="1587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Oval 21">
            <a:extLst>
              <a:ext uri="{FF2B5EF4-FFF2-40B4-BE49-F238E27FC236}">
                <a16:creationId xmlns="" xmlns:a16="http://schemas.microsoft.com/office/drawing/2014/main" id="{8DD840ED-5057-4487-A6C3-EB6E9BF63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30746" y="2456377"/>
            <a:ext cx="1036485" cy="1040631"/>
          </a:xfrm>
          <a:prstGeom prst="ellipse">
            <a:avLst/>
          </a:prstGeom>
          <a:solidFill>
            <a:schemeClr val="tx2"/>
          </a:solidFill>
          <a:ln w="158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27" name="Straight Connector 26">
            <a:extLst>
              <a:ext uri="{FF2B5EF4-FFF2-40B4-BE49-F238E27FC236}">
                <a16:creationId xmlns="" xmlns:a16="http://schemas.microsoft.com/office/drawing/2014/main" id="{E96F1A5B-EECD-48AB-8652-9FA0120AF484}"/>
              </a:ext>
            </a:extLst>
          </p:cNvPr>
          <p:cNvCxnSpPr/>
          <p:nvPr/>
        </p:nvCxnSpPr>
        <p:spPr>
          <a:xfrm flipH="1" flipV="1">
            <a:off x="9778172" y="4712967"/>
            <a:ext cx="114163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="" xmlns:a16="http://schemas.microsoft.com/office/drawing/2014/main" id="{669EF513-FFE2-4B28-861C-490B9B9F25E3}"/>
              </a:ext>
            </a:extLst>
          </p:cNvPr>
          <p:cNvSpPr txBox="1"/>
          <p:nvPr/>
        </p:nvSpPr>
        <p:spPr>
          <a:xfrm>
            <a:off x="9838671" y="4542945"/>
            <a:ext cx="1057982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1600" b="1" dirty="0"/>
              <a:t>NOV-DES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="" xmlns:a16="http://schemas.microsoft.com/office/drawing/2014/main" id="{AF8F7CA9-4292-470C-AA93-D38D18C08DB5}"/>
              </a:ext>
            </a:extLst>
          </p:cNvPr>
          <p:cNvSpPr txBox="1"/>
          <p:nvPr/>
        </p:nvSpPr>
        <p:spPr>
          <a:xfrm>
            <a:off x="9554883" y="4901481"/>
            <a:ext cx="1588211" cy="86177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</a:p>
        </p:txBody>
      </p:sp>
      <p:sp>
        <p:nvSpPr>
          <p:cNvPr id="33" name="Oval 12">
            <a:extLst>
              <a:ext uri="{FF2B5EF4-FFF2-40B4-BE49-F238E27FC236}">
                <a16:creationId xmlns="" xmlns:a16="http://schemas.microsoft.com/office/drawing/2014/main" id="{C9116BDC-6BE0-4316-8F4A-09D5590EE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898" y="3674910"/>
            <a:ext cx="1174055" cy="1175939"/>
          </a:xfrm>
          <a:prstGeom prst="ellipse">
            <a:avLst/>
          </a:prstGeom>
          <a:solidFill>
            <a:schemeClr val="bg1"/>
          </a:solidFill>
          <a:ln w="1587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Oval 11">
            <a:extLst>
              <a:ext uri="{FF2B5EF4-FFF2-40B4-BE49-F238E27FC236}">
                <a16:creationId xmlns="" xmlns:a16="http://schemas.microsoft.com/office/drawing/2014/main" id="{80C281A3-36CD-4680-B051-C5400D3C0E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683" y="3743597"/>
            <a:ext cx="1036485" cy="1038558"/>
          </a:xfrm>
          <a:prstGeom prst="ellipse">
            <a:avLst/>
          </a:prstGeom>
          <a:solidFill>
            <a:schemeClr val="accent1"/>
          </a:solidFill>
          <a:ln w="158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TextBox 34">
            <a:extLst>
              <a:ext uri="{FF2B5EF4-FFF2-40B4-BE49-F238E27FC236}">
                <a16:creationId xmlns="" xmlns:a16="http://schemas.microsoft.com/office/drawing/2014/main" id="{722C3AF3-8869-4A79-AF9E-3AB9DA315A5F}"/>
              </a:ext>
            </a:extLst>
          </p:cNvPr>
          <p:cNvSpPr txBox="1"/>
          <p:nvPr/>
        </p:nvSpPr>
        <p:spPr>
          <a:xfrm>
            <a:off x="1050578" y="1432918"/>
            <a:ext cx="973023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1600" b="1" dirty="0"/>
              <a:t>JAN-FEB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="" xmlns:a16="http://schemas.microsoft.com/office/drawing/2014/main" id="{2A26743E-01B2-4A76-9436-D73B837A8455}"/>
              </a:ext>
            </a:extLst>
          </p:cNvPr>
          <p:cNvSpPr txBox="1"/>
          <p:nvPr/>
        </p:nvSpPr>
        <p:spPr>
          <a:xfrm>
            <a:off x="735820" y="1787937"/>
            <a:ext cx="1588211" cy="86177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</a:p>
        </p:txBody>
      </p:sp>
      <p:sp>
        <p:nvSpPr>
          <p:cNvPr id="37" name="Oval 14">
            <a:extLst>
              <a:ext uri="{FF2B5EF4-FFF2-40B4-BE49-F238E27FC236}">
                <a16:creationId xmlns="" xmlns:a16="http://schemas.microsoft.com/office/drawing/2014/main" id="{7B4E5EBF-D6D4-4581-AE9D-67CC85EE9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8124" y="2389669"/>
            <a:ext cx="1171228" cy="1174055"/>
          </a:xfrm>
          <a:prstGeom prst="ellipse">
            <a:avLst/>
          </a:prstGeom>
          <a:solidFill>
            <a:schemeClr val="bg1"/>
          </a:solidFill>
          <a:ln w="1587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Oval 13">
            <a:extLst>
              <a:ext uri="{FF2B5EF4-FFF2-40B4-BE49-F238E27FC236}">
                <a16:creationId xmlns="" xmlns:a16="http://schemas.microsoft.com/office/drawing/2014/main" id="{0DE0D219-59EC-4614-AB46-CBE218A8E7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014" y="2456377"/>
            <a:ext cx="1035449" cy="1040631"/>
          </a:xfrm>
          <a:prstGeom prst="ellipse">
            <a:avLst/>
          </a:prstGeom>
          <a:solidFill>
            <a:schemeClr val="accent2"/>
          </a:solidFill>
          <a:ln w="158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TextBox 38">
            <a:extLst>
              <a:ext uri="{FF2B5EF4-FFF2-40B4-BE49-F238E27FC236}">
                <a16:creationId xmlns="" xmlns:a16="http://schemas.microsoft.com/office/drawing/2014/main" id="{0DDFB19B-ADE7-428C-8093-F6BF031AC33B}"/>
              </a:ext>
            </a:extLst>
          </p:cNvPr>
          <p:cNvSpPr txBox="1"/>
          <p:nvPr/>
        </p:nvSpPr>
        <p:spPr>
          <a:xfrm>
            <a:off x="2756779" y="4542945"/>
            <a:ext cx="1080424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1600" b="1" dirty="0"/>
              <a:t>MAR-APR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="" xmlns:a16="http://schemas.microsoft.com/office/drawing/2014/main" id="{9913FE26-1EA6-4B1D-A61B-C1DE989ABB01}"/>
              </a:ext>
            </a:extLst>
          </p:cNvPr>
          <p:cNvSpPr txBox="1"/>
          <p:nvPr/>
        </p:nvSpPr>
        <p:spPr>
          <a:xfrm>
            <a:off x="2499633" y="4901481"/>
            <a:ext cx="1588211" cy="86177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</a:p>
        </p:txBody>
      </p:sp>
      <p:sp>
        <p:nvSpPr>
          <p:cNvPr id="41" name="Oval 16">
            <a:extLst>
              <a:ext uri="{FF2B5EF4-FFF2-40B4-BE49-F238E27FC236}">
                <a16:creationId xmlns="" xmlns:a16="http://schemas.microsoft.com/office/drawing/2014/main" id="{3F7189FC-7AC7-4E21-9BAA-35631A8AC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1937" y="3674910"/>
            <a:ext cx="1171228" cy="1175939"/>
          </a:xfrm>
          <a:prstGeom prst="ellipse">
            <a:avLst/>
          </a:prstGeom>
          <a:solidFill>
            <a:schemeClr val="bg1"/>
          </a:solidFill>
          <a:ln w="1587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Oval 15">
            <a:extLst>
              <a:ext uri="{FF2B5EF4-FFF2-40B4-BE49-F238E27FC236}">
                <a16:creationId xmlns="" xmlns:a16="http://schemas.microsoft.com/office/drawing/2014/main" id="{67BD2FD2-B1AB-489F-BFC6-3E3C30C6D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9309" y="3743597"/>
            <a:ext cx="1036485" cy="1038558"/>
          </a:xfrm>
          <a:prstGeom prst="ellipse">
            <a:avLst/>
          </a:prstGeom>
          <a:solidFill>
            <a:schemeClr val="tx2"/>
          </a:solidFill>
          <a:ln w="158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TextBox 42">
            <a:extLst>
              <a:ext uri="{FF2B5EF4-FFF2-40B4-BE49-F238E27FC236}">
                <a16:creationId xmlns="" xmlns:a16="http://schemas.microsoft.com/office/drawing/2014/main" id="{D814ECFE-1353-4F6C-AC83-CE13A37199A6}"/>
              </a:ext>
            </a:extLst>
          </p:cNvPr>
          <p:cNvSpPr txBox="1"/>
          <p:nvPr/>
        </p:nvSpPr>
        <p:spPr>
          <a:xfrm>
            <a:off x="4536429" y="1432918"/>
            <a:ext cx="1054776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1600" b="1" dirty="0"/>
              <a:t>MAY-JUN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="" xmlns:a16="http://schemas.microsoft.com/office/drawing/2014/main" id="{7913A634-DCAC-4311-8D20-1D1B521D676A}"/>
              </a:ext>
            </a:extLst>
          </p:cNvPr>
          <p:cNvSpPr txBox="1"/>
          <p:nvPr/>
        </p:nvSpPr>
        <p:spPr>
          <a:xfrm>
            <a:off x="4263446" y="1787937"/>
            <a:ext cx="1588211" cy="86177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</a:p>
        </p:txBody>
      </p:sp>
      <p:sp>
        <p:nvSpPr>
          <p:cNvPr id="49" name="Oval 18">
            <a:extLst>
              <a:ext uri="{FF2B5EF4-FFF2-40B4-BE49-F238E27FC236}">
                <a16:creationId xmlns="" xmlns:a16="http://schemas.microsoft.com/office/drawing/2014/main" id="{BEED3B8E-4A65-45B7-AA78-E8CB0EBD8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6188" y="2389669"/>
            <a:ext cx="1174055" cy="1174055"/>
          </a:xfrm>
          <a:prstGeom prst="ellipse">
            <a:avLst/>
          </a:prstGeom>
          <a:solidFill>
            <a:schemeClr val="bg1"/>
          </a:solidFill>
          <a:ln w="1587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Oval 17">
            <a:extLst>
              <a:ext uri="{FF2B5EF4-FFF2-40B4-BE49-F238E27FC236}">
                <a16:creationId xmlns="" xmlns:a16="http://schemas.microsoft.com/office/drawing/2014/main" id="{5C1BC1E9-CEBA-4ED7-A265-C526D5F85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4973" y="2456377"/>
            <a:ext cx="1036485" cy="1040631"/>
          </a:xfrm>
          <a:prstGeom prst="ellipse">
            <a:avLst/>
          </a:prstGeom>
          <a:solidFill>
            <a:schemeClr val="accent1"/>
          </a:solidFill>
          <a:ln w="158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TextBox 50">
            <a:extLst>
              <a:ext uri="{FF2B5EF4-FFF2-40B4-BE49-F238E27FC236}">
                <a16:creationId xmlns="" xmlns:a16="http://schemas.microsoft.com/office/drawing/2014/main" id="{AA17A7A4-144D-4FB8-9DB1-313DB5A5AD80}"/>
              </a:ext>
            </a:extLst>
          </p:cNvPr>
          <p:cNvSpPr txBox="1"/>
          <p:nvPr/>
        </p:nvSpPr>
        <p:spPr>
          <a:xfrm>
            <a:off x="6321178" y="4542945"/>
            <a:ext cx="100187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1600" b="1" dirty="0"/>
              <a:t>JUL-AUG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="" xmlns:a16="http://schemas.microsoft.com/office/drawing/2014/main" id="{49A2354D-171C-4E3C-A330-0EE095FFECBA}"/>
              </a:ext>
            </a:extLst>
          </p:cNvPr>
          <p:cNvSpPr txBox="1"/>
          <p:nvPr/>
        </p:nvSpPr>
        <p:spPr>
          <a:xfrm>
            <a:off x="6027259" y="4901481"/>
            <a:ext cx="1588211" cy="86177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</a:p>
        </p:txBody>
      </p:sp>
      <p:sp>
        <p:nvSpPr>
          <p:cNvPr id="53" name="Oval 20">
            <a:extLst>
              <a:ext uri="{FF2B5EF4-FFF2-40B4-BE49-F238E27FC236}">
                <a16:creationId xmlns="" xmlns:a16="http://schemas.microsoft.com/office/drawing/2014/main" id="{56D9D934-0AC2-401B-941F-899A5F02D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8150" y="3674910"/>
            <a:ext cx="1174055" cy="1175939"/>
          </a:xfrm>
          <a:prstGeom prst="ellipse">
            <a:avLst/>
          </a:prstGeom>
          <a:solidFill>
            <a:schemeClr val="bg1"/>
          </a:solidFill>
          <a:ln w="1587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Oval 19">
            <a:extLst>
              <a:ext uri="{FF2B5EF4-FFF2-40B4-BE49-F238E27FC236}">
                <a16:creationId xmlns="" xmlns:a16="http://schemas.microsoft.com/office/drawing/2014/main" id="{CBBE4944-7083-4476-A173-331B6679C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6935" y="3743597"/>
            <a:ext cx="1036485" cy="1038558"/>
          </a:xfrm>
          <a:prstGeom prst="ellipse">
            <a:avLst/>
          </a:prstGeom>
          <a:solidFill>
            <a:schemeClr val="accent2"/>
          </a:solidFill>
          <a:ln w="158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TextBox 54">
            <a:extLst>
              <a:ext uri="{FF2B5EF4-FFF2-40B4-BE49-F238E27FC236}">
                <a16:creationId xmlns="" xmlns:a16="http://schemas.microsoft.com/office/drawing/2014/main" id="{ACA061E3-6D92-4E74-8DC8-F72EB496CE24}"/>
              </a:ext>
            </a:extLst>
          </p:cNvPr>
          <p:cNvSpPr txBox="1"/>
          <p:nvPr/>
        </p:nvSpPr>
        <p:spPr>
          <a:xfrm>
            <a:off x="8077361" y="1432918"/>
            <a:ext cx="99706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1600" b="1" dirty="0"/>
              <a:t>SEP-OCT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="" xmlns:a16="http://schemas.microsoft.com/office/drawing/2014/main" id="{8527149D-A372-43DC-A2A5-FC8E0941D321}"/>
              </a:ext>
            </a:extLst>
          </p:cNvPr>
          <p:cNvSpPr txBox="1"/>
          <p:nvPr/>
        </p:nvSpPr>
        <p:spPr>
          <a:xfrm>
            <a:off x="7791072" y="1787937"/>
            <a:ext cx="1588211" cy="86177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</a:p>
        </p:txBody>
      </p:sp>
      <p:cxnSp>
        <p:nvCxnSpPr>
          <p:cNvPr id="57" name="Straight Connector 56">
            <a:extLst>
              <a:ext uri="{FF2B5EF4-FFF2-40B4-BE49-F238E27FC236}">
                <a16:creationId xmlns="" xmlns:a16="http://schemas.microsoft.com/office/drawing/2014/main" id="{29025912-7DD1-41B1-9CD3-18D8AADF8F56}"/>
              </a:ext>
            </a:extLst>
          </p:cNvPr>
          <p:cNvCxnSpPr/>
          <p:nvPr/>
        </p:nvCxnSpPr>
        <p:spPr>
          <a:xfrm>
            <a:off x="892955" y="5812759"/>
            <a:ext cx="10563225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" name="Group 57">
            <a:extLst>
              <a:ext uri="{FF2B5EF4-FFF2-40B4-BE49-F238E27FC236}">
                <a16:creationId xmlns="" xmlns:a16="http://schemas.microsoft.com/office/drawing/2014/main" id="{D59724C2-5BFA-486D-9A8B-85BBECF21EF4}"/>
              </a:ext>
            </a:extLst>
          </p:cNvPr>
          <p:cNvGrpSpPr/>
          <p:nvPr/>
        </p:nvGrpSpPr>
        <p:grpSpPr>
          <a:xfrm>
            <a:off x="1400544" y="4133495"/>
            <a:ext cx="258763" cy="258763"/>
            <a:chOff x="11045825" y="835025"/>
            <a:chExt cx="258763" cy="258763"/>
          </a:xfrm>
          <a:solidFill>
            <a:schemeClr val="bg1"/>
          </a:solidFill>
        </p:grpSpPr>
        <p:sp>
          <p:nvSpPr>
            <p:cNvPr id="59" name="Freeform 2131">
              <a:extLst>
                <a:ext uri="{FF2B5EF4-FFF2-40B4-BE49-F238E27FC236}">
                  <a16:creationId xmlns="" xmlns:a16="http://schemas.microsoft.com/office/drawing/2014/main" id="{83AFE267-3841-47FB-9BEF-E3C1A399A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6950" y="1065213"/>
              <a:ext cx="38100" cy="9525"/>
            </a:xfrm>
            <a:custGeom>
              <a:avLst/>
              <a:gdLst>
                <a:gd name="T0" fmla="*/ 105 w 120"/>
                <a:gd name="T1" fmla="*/ 0 h 29"/>
                <a:gd name="T2" fmla="*/ 14 w 120"/>
                <a:gd name="T3" fmla="*/ 0 h 29"/>
                <a:gd name="T4" fmla="*/ 8 w 120"/>
                <a:gd name="T5" fmla="*/ 1 h 29"/>
                <a:gd name="T6" fmla="*/ 3 w 120"/>
                <a:gd name="T7" fmla="*/ 4 h 29"/>
                <a:gd name="T8" fmla="*/ 1 w 120"/>
                <a:gd name="T9" fmla="*/ 9 h 29"/>
                <a:gd name="T10" fmla="*/ 0 w 120"/>
                <a:gd name="T11" fmla="*/ 15 h 29"/>
                <a:gd name="T12" fmla="*/ 1 w 120"/>
                <a:gd name="T13" fmla="*/ 21 h 29"/>
                <a:gd name="T14" fmla="*/ 3 w 120"/>
                <a:gd name="T15" fmla="*/ 26 h 29"/>
                <a:gd name="T16" fmla="*/ 8 w 120"/>
                <a:gd name="T17" fmla="*/ 28 h 29"/>
                <a:gd name="T18" fmla="*/ 14 w 120"/>
                <a:gd name="T19" fmla="*/ 29 h 29"/>
                <a:gd name="T20" fmla="*/ 105 w 120"/>
                <a:gd name="T21" fmla="*/ 29 h 29"/>
                <a:gd name="T22" fmla="*/ 111 w 120"/>
                <a:gd name="T23" fmla="*/ 28 h 29"/>
                <a:gd name="T24" fmla="*/ 116 w 120"/>
                <a:gd name="T25" fmla="*/ 26 h 29"/>
                <a:gd name="T26" fmla="*/ 118 w 120"/>
                <a:gd name="T27" fmla="*/ 21 h 29"/>
                <a:gd name="T28" fmla="*/ 120 w 120"/>
                <a:gd name="T29" fmla="*/ 15 h 29"/>
                <a:gd name="T30" fmla="*/ 118 w 120"/>
                <a:gd name="T31" fmla="*/ 9 h 29"/>
                <a:gd name="T32" fmla="*/ 116 w 120"/>
                <a:gd name="T33" fmla="*/ 4 h 29"/>
                <a:gd name="T34" fmla="*/ 111 w 120"/>
                <a:gd name="T35" fmla="*/ 1 h 29"/>
                <a:gd name="T36" fmla="*/ 105 w 120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0" h="29">
                  <a:moveTo>
                    <a:pt x="105" y="0"/>
                  </a:moveTo>
                  <a:lnTo>
                    <a:pt x="14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1"/>
                  </a:lnTo>
                  <a:lnTo>
                    <a:pt x="3" y="26"/>
                  </a:lnTo>
                  <a:lnTo>
                    <a:pt x="8" y="28"/>
                  </a:lnTo>
                  <a:lnTo>
                    <a:pt x="14" y="29"/>
                  </a:lnTo>
                  <a:lnTo>
                    <a:pt x="105" y="29"/>
                  </a:lnTo>
                  <a:lnTo>
                    <a:pt x="111" y="28"/>
                  </a:lnTo>
                  <a:lnTo>
                    <a:pt x="116" y="26"/>
                  </a:lnTo>
                  <a:lnTo>
                    <a:pt x="118" y="21"/>
                  </a:lnTo>
                  <a:lnTo>
                    <a:pt x="120" y="15"/>
                  </a:lnTo>
                  <a:lnTo>
                    <a:pt x="118" y="9"/>
                  </a:lnTo>
                  <a:lnTo>
                    <a:pt x="116" y="4"/>
                  </a:lnTo>
                  <a:lnTo>
                    <a:pt x="111" y="1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132">
              <a:extLst>
                <a:ext uri="{FF2B5EF4-FFF2-40B4-BE49-F238E27FC236}">
                  <a16:creationId xmlns="" xmlns:a16="http://schemas.microsoft.com/office/drawing/2014/main" id="{0398F67A-F397-4338-98D9-9BD17F203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6475" y="1084263"/>
              <a:ext cx="19050" cy="9525"/>
            </a:xfrm>
            <a:custGeom>
              <a:avLst/>
              <a:gdLst>
                <a:gd name="T0" fmla="*/ 45 w 61"/>
                <a:gd name="T1" fmla="*/ 0 h 30"/>
                <a:gd name="T2" fmla="*/ 16 w 61"/>
                <a:gd name="T3" fmla="*/ 0 h 30"/>
                <a:gd name="T4" fmla="*/ 10 w 61"/>
                <a:gd name="T5" fmla="*/ 1 h 30"/>
                <a:gd name="T6" fmla="*/ 5 w 61"/>
                <a:gd name="T7" fmla="*/ 5 h 30"/>
                <a:gd name="T8" fmla="*/ 1 w 61"/>
                <a:gd name="T9" fmla="*/ 8 h 30"/>
                <a:gd name="T10" fmla="*/ 0 w 61"/>
                <a:gd name="T11" fmla="*/ 14 h 30"/>
                <a:gd name="T12" fmla="*/ 1 w 61"/>
                <a:gd name="T13" fmla="*/ 21 h 30"/>
                <a:gd name="T14" fmla="*/ 5 w 61"/>
                <a:gd name="T15" fmla="*/ 25 h 30"/>
                <a:gd name="T16" fmla="*/ 10 w 61"/>
                <a:gd name="T17" fmla="*/ 29 h 30"/>
                <a:gd name="T18" fmla="*/ 16 w 61"/>
                <a:gd name="T19" fmla="*/ 30 h 30"/>
                <a:gd name="T20" fmla="*/ 45 w 61"/>
                <a:gd name="T21" fmla="*/ 30 h 30"/>
                <a:gd name="T22" fmla="*/ 51 w 61"/>
                <a:gd name="T23" fmla="*/ 29 h 30"/>
                <a:gd name="T24" fmla="*/ 56 w 61"/>
                <a:gd name="T25" fmla="*/ 25 h 30"/>
                <a:gd name="T26" fmla="*/ 60 w 61"/>
                <a:gd name="T27" fmla="*/ 21 h 30"/>
                <a:gd name="T28" fmla="*/ 61 w 61"/>
                <a:gd name="T29" fmla="*/ 14 h 30"/>
                <a:gd name="T30" fmla="*/ 60 w 61"/>
                <a:gd name="T31" fmla="*/ 8 h 30"/>
                <a:gd name="T32" fmla="*/ 56 w 61"/>
                <a:gd name="T33" fmla="*/ 5 h 30"/>
                <a:gd name="T34" fmla="*/ 51 w 61"/>
                <a:gd name="T35" fmla="*/ 1 h 30"/>
                <a:gd name="T36" fmla="*/ 45 w 61"/>
                <a:gd name="T3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30">
                  <a:moveTo>
                    <a:pt x="45" y="0"/>
                  </a:moveTo>
                  <a:lnTo>
                    <a:pt x="16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21"/>
                  </a:lnTo>
                  <a:lnTo>
                    <a:pt x="5" y="25"/>
                  </a:lnTo>
                  <a:lnTo>
                    <a:pt x="10" y="29"/>
                  </a:lnTo>
                  <a:lnTo>
                    <a:pt x="16" y="30"/>
                  </a:lnTo>
                  <a:lnTo>
                    <a:pt x="45" y="30"/>
                  </a:lnTo>
                  <a:lnTo>
                    <a:pt x="51" y="29"/>
                  </a:lnTo>
                  <a:lnTo>
                    <a:pt x="56" y="25"/>
                  </a:lnTo>
                  <a:lnTo>
                    <a:pt x="60" y="21"/>
                  </a:lnTo>
                  <a:lnTo>
                    <a:pt x="61" y="14"/>
                  </a:lnTo>
                  <a:lnTo>
                    <a:pt x="60" y="8"/>
                  </a:lnTo>
                  <a:lnTo>
                    <a:pt x="56" y="5"/>
                  </a:lnTo>
                  <a:lnTo>
                    <a:pt x="51" y="1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133">
              <a:extLst>
                <a:ext uri="{FF2B5EF4-FFF2-40B4-BE49-F238E27FC236}">
                  <a16:creationId xmlns="" xmlns:a16="http://schemas.microsoft.com/office/drawing/2014/main" id="{28A75002-5130-459C-B25C-F11DA306F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5038" y="877888"/>
              <a:ext cx="161925" cy="177800"/>
            </a:xfrm>
            <a:custGeom>
              <a:avLst/>
              <a:gdLst>
                <a:gd name="T0" fmla="*/ 242 w 511"/>
                <a:gd name="T1" fmla="*/ 1 h 556"/>
                <a:gd name="T2" fmla="*/ 217 w 511"/>
                <a:gd name="T3" fmla="*/ 3 h 556"/>
                <a:gd name="T4" fmla="*/ 192 w 511"/>
                <a:gd name="T5" fmla="*/ 8 h 556"/>
                <a:gd name="T6" fmla="*/ 168 w 511"/>
                <a:gd name="T7" fmla="*/ 15 h 556"/>
                <a:gd name="T8" fmla="*/ 134 w 511"/>
                <a:gd name="T9" fmla="*/ 31 h 556"/>
                <a:gd name="T10" fmla="*/ 93 w 511"/>
                <a:gd name="T11" fmla="*/ 58 h 556"/>
                <a:gd name="T12" fmla="*/ 59 w 511"/>
                <a:gd name="T13" fmla="*/ 94 h 556"/>
                <a:gd name="T14" fmla="*/ 31 w 511"/>
                <a:gd name="T15" fmla="*/ 134 h 556"/>
                <a:gd name="T16" fmla="*/ 15 w 511"/>
                <a:gd name="T17" fmla="*/ 168 h 556"/>
                <a:gd name="T18" fmla="*/ 8 w 511"/>
                <a:gd name="T19" fmla="*/ 191 h 556"/>
                <a:gd name="T20" fmla="*/ 3 w 511"/>
                <a:gd name="T21" fmla="*/ 217 h 556"/>
                <a:gd name="T22" fmla="*/ 0 w 511"/>
                <a:gd name="T23" fmla="*/ 243 h 556"/>
                <a:gd name="T24" fmla="*/ 0 w 511"/>
                <a:gd name="T25" fmla="*/ 277 h 556"/>
                <a:gd name="T26" fmla="*/ 8 w 511"/>
                <a:gd name="T27" fmla="*/ 317 h 556"/>
                <a:gd name="T28" fmla="*/ 20 w 511"/>
                <a:gd name="T29" fmla="*/ 355 h 556"/>
                <a:gd name="T30" fmla="*/ 39 w 511"/>
                <a:gd name="T31" fmla="*/ 392 h 556"/>
                <a:gd name="T32" fmla="*/ 63 w 511"/>
                <a:gd name="T33" fmla="*/ 423 h 556"/>
                <a:gd name="T34" fmla="*/ 91 w 511"/>
                <a:gd name="T35" fmla="*/ 451 h 556"/>
                <a:gd name="T36" fmla="*/ 124 w 511"/>
                <a:gd name="T37" fmla="*/ 475 h 556"/>
                <a:gd name="T38" fmla="*/ 160 w 511"/>
                <a:gd name="T39" fmla="*/ 493 h 556"/>
                <a:gd name="T40" fmla="*/ 180 w 511"/>
                <a:gd name="T41" fmla="*/ 542 h 556"/>
                <a:gd name="T42" fmla="*/ 185 w 511"/>
                <a:gd name="T43" fmla="*/ 552 h 556"/>
                <a:gd name="T44" fmla="*/ 196 w 511"/>
                <a:gd name="T45" fmla="*/ 556 h 556"/>
                <a:gd name="T46" fmla="*/ 322 w 511"/>
                <a:gd name="T47" fmla="*/ 555 h 556"/>
                <a:gd name="T48" fmla="*/ 330 w 511"/>
                <a:gd name="T49" fmla="*/ 547 h 556"/>
                <a:gd name="T50" fmla="*/ 331 w 511"/>
                <a:gd name="T51" fmla="*/ 500 h 556"/>
                <a:gd name="T52" fmla="*/ 369 w 511"/>
                <a:gd name="T53" fmla="*/ 484 h 556"/>
                <a:gd name="T54" fmla="*/ 405 w 511"/>
                <a:gd name="T55" fmla="*/ 464 h 556"/>
                <a:gd name="T56" fmla="*/ 435 w 511"/>
                <a:gd name="T57" fmla="*/ 438 h 556"/>
                <a:gd name="T58" fmla="*/ 461 w 511"/>
                <a:gd name="T59" fmla="*/ 407 h 556"/>
                <a:gd name="T60" fmla="*/ 483 w 511"/>
                <a:gd name="T61" fmla="*/ 373 h 556"/>
                <a:gd name="T62" fmla="*/ 499 w 511"/>
                <a:gd name="T63" fmla="*/ 337 h 556"/>
                <a:gd name="T64" fmla="*/ 508 w 511"/>
                <a:gd name="T65" fmla="*/ 298 h 556"/>
                <a:gd name="T66" fmla="*/ 511 w 511"/>
                <a:gd name="T67" fmla="*/ 256 h 556"/>
                <a:gd name="T68" fmla="*/ 510 w 511"/>
                <a:gd name="T69" fmla="*/ 229 h 556"/>
                <a:gd name="T70" fmla="*/ 506 w 511"/>
                <a:gd name="T71" fmla="*/ 205 h 556"/>
                <a:gd name="T72" fmla="*/ 500 w 511"/>
                <a:gd name="T73" fmla="*/ 179 h 556"/>
                <a:gd name="T74" fmla="*/ 491 w 511"/>
                <a:gd name="T75" fmla="*/ 156 h 556"/>
                <a:gd name="T76" fmla="*/ 468 w 511"/>
                <a:gd name="T77" fmla="*/ 113 h 556"/>
                <a:gd name="T78" fmla="*/ 436 w 511"/>
                <a:gd name="T79" fmla="*/ 75 h 556"/>
                <a:gd name="T80" fmla="*/ 399 w 511"/>
                <a:gd name="T81" fmla="*/ 44 h 556"/>
                <a:gd name="T82" fmla="*/ 355 w 511"/>
                <a:gd name="T83" fmla="*/ 20 h 556"/>
                <a:gd name="T84" fmla="*/ 331 w 511"/>
                <a:gd name="T85" fmla="*/ 12 h 556"/>
                <a:gd name="T86" fmla="*/ 307 w 511"/>
                <a:gd name="T87" fmla="*/ 6 h 556"/>
                <a:gd name="T88" fmla="*/ 281 w 511"/>
                <a:gd name="T89" fmla="*/ 1 h 556"/>
                <a:gd name="T90" fmla="*/ 256 w 511"/>
                <a:gd name="T91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1" h="556">
                  <a:moveTo>
                    <a:pt x="256" y="0"/>
                  </a:moveTo>
                  <a:lnTo>
                    <a:pt x="242" y="1"/>
                  </a:lnTo>
                  <a:lnTo>
                    <a:pt x="230" y="1"/>
                  </a:lnTo>
                  <a:lnTo>
                    <a:pt x="217" y="3"/>
                  </a:lnTo>
                  <a:lnTo>
                    <a:pt x="204" y="6"/>
                  </a:lnTo>
                  <a:lnTo>
                    <a:pt x="192" y="8"/>
                  </a:lnTo>
                  <a:lnTo>
                    <a:pt x="180" y="12"/>
                  </a:lnTo>
                  <a:lnTo>
                    <a:pt x="168" y="15"/>
                  </a:lnTo>
                  <a:lnTo>
                    <a:pt x="157" y="20"/>
                  </a:lnTo>
                  <a:lnTo>
                    <a:pt x="134" y="31"/>
                  </a:lnTo>
                  <a:lnTo>
                    <a:pt x="113" y="44"/>
                  </a:lnTo>
                  <a:lnTo>
                    <a:pt x="93" y="58"/>
                  </a:lnTo>
                  <a:lnTo>
                    <a:pt x="75" y="75"/>
                  </a:lnTo>
                  <a:lnTo>
                    <a:pt x="59" y="94"/>
                  </a:lnTo>
                  <a:lnTo>
                    <a:pt x="43" y="113"/>
                  </a:lnTo>
                  <a:lnTo>
                    <a:pt x="31" y="134"/>
                  </a:lnTo>
                  <a:lnTo>
                    <a:pt x="20" y="156"/>
                  </a:lnTo>
                  <a:lnTo>
                    <a:pt x="15" y="168"/>
                  </a:lnTo>
                  <a:lnTo>
                    <a:pt x="11" y="179"/>
                  </a:lnTo>
                  <a:lnTo>
                    <a:pt x="8" y="191"/>
                  </a:lnTo>
                  <a:lnTo>
                    <a:pt x="5" y="205"/>
                  </a:lnTo>
                  <a:lnTo>
                    <a:pt x="3" y="217"/>
                  </a:lnTo>
                  <a:lnTo>
                    <a:pt x="2" y="229"/>
                  </a:lnTo>
                  <a:lnTo>
                    <a:pt x="0" y="243"/>
                  </a:lnTo>
                  <a:lnTo>
                    <a:pt x="0" y="256"/>
                  </a:lnTo>
                  <a:lnTo>
                    <a:pt x="0" y="277"/>
                  </a:lnTo>
                  <a:lnTo>
                    <a:pt x="3" y="298"/>
                  </a:lnTo>
                  <a:lnTo>
                    <a:pt x="8" y="317"/>
                  </a:lnTo>
                  <a:lnTo>
                    <a:pt x="13" y="337"/>
                  </a:lnTo>
                  <a:lnTo>
                    <a:pt x="20" y="355"/>
                  </a:lnTo>
                  <a:lnTo>
                    <a:pt x="28" y="373"/>
                  </a:lnTo>
                  <a:lnTo>
                    <a:pt x="39" y="392"/>
                  </a:lnTo>
                  <a:lnTo>
                    <a:pt x="50" y="407"/>
                  </a:lnTo>
                  <a:lnTo>
                    <a:pt x="63" y="423"/>
                  </a:lnTo>
                  <a:lnTo>
                    <a:pt x="76" y="438"/>
                  </a:lnTo>
                  <a:lnTo>
                    <a:pt x="91" y="451"/>
                  </a:lnTo>
                  <a:lnTo>
                    <a:pt x="107" y="464"/>
                  </a:lnTo>
                  <a:lnTo>
                    <a:pt x="124" y="475"/>
                  </a:lnTo>
                  <a:lnTo>
                    <a:pt x="142" y="484"/>
                  </a:lnTo>
                  <a:lnTo>
                    <a:pt x="160" y="493"/>
                  </a:lnTo>
                  <a:lnTo>
                    <a:pt x="180" y="500"/>
                  </a:lnTo>
                  <a:lnTo>
                    <a:pt x="180" y="542"/>
                  </a:lnTo>
                  <a:lnTo>
                    <a:pt x="181" y="547"/>
                  </a:lnTo>
                  <a:lnTo>
                    <a:pt x="185" y="552"/>
                  </a:lnTo>
                  <a:lnTo>
                    <a:pt x="190" y="555"/>
                  </a:lnTo>
                  <a:lnTo>
                    <a:pt x="196" y="556"/>
                  </a:lnTo>
                  <a:lnTo>
                    <a:pt x="316" y="556"/>
                  </a:lnTo>
                  <a:lnTo>
                    <a:pt x="322" y="555"/>
                  </a:lnTo>
                  <a:lnTo>
                    <a:pt x="327" y="552"/>
                  </a:lnTo>
                  <a:lnTo>
                    <a:pt x="330" y="547"/>
                  </a:lnTo>
                  <a:lnTo>
                    <a:pt x="331" y="542"/>
                  </a:lnTo>
                  <a:lnTo>
                    <a:pt x="331" y="500"/>
                  </a:lnTo>
                  <a:lnTo>
                    <a:pt x="351" y="493"/>
                  </a:lnTo>
                  <a:lnTo>
                    <a:pt x="369" y="484"/>
                  </a:lnTo>
                  <a:lnTo>
                    <a:pt x="388" y="475"/>
                  </a:lnTo>
                  <a:lnTo>
                    <a:pt x="405" y="464"/>
                  </a:lnTo>
                  <a:lnTo>
                    <a:pt x="421" y="451"/>
                  </a:lnTo>
                  <a:lnTo>
                    <a:pt x="435" y="438"/>
                  </a:lnTo>
                  <a:lnTo>
                    <a:pt x="449" y="423"/>
                  </a:lnTo>
                  <a:lnTo>
                    <a:pt x="461" y="407"/>
                  </a:lnTo>
                  <a:lnTo>
                    <a:pt x="473" y="392"/>
                  </a:lnTo>
                  <a:lnTo>
                    <a:pt x="483" y="373"/>
                  </a:lnTo>
                  <a:lnTo>
                    <a:pt x="491" y="355"/>
                  </a:lnTo>
                  <a:lnTo>
                    <a:pt x="499" y="337"/>
                  </a:lnTo>
                  <a:lnTo>
                    <a:pt x="504" y="317"/>
                  </a:lnTo>
                  <a:lnTo>
                    <a:pt x="508" y="298"/>
                  </a:lnTo>
                  <a:lnTo>
                    <a:pt x="511" y="277"/>
                  </a:lnTo>
                  <a:lnTo>
                    <a:pt x="511" y="256"/>
                  </a:lnTo>
                  <a:lnTo>
                    <a:pt x="511" y="243"/>
                  </a:lnTo>
                  <a:lnTo>
                    <a:pt x="510" y="229"/>
                  </a:lnTo>
                  <a:lnTo>
                    <a:pt x="508" y="217"/>
                  </a:lnTo>
                  <a:lnTo>
                    <a:pt x="506" y="205"/>
                  </a:lnTo>
                  <a:lnTo>
                    <a:pt x="504" y="191"/>
                  </a:lnTo>
                  <a:lnTo>
                    <a:pt x="500" y="179"/>
                  </a:lnTo>
                  <a:lnTo>
                    <a:pt x="496" y="168"/>
                  </a:lnTo>
                  <a:lnTo>
                    <a:pt x="491" y="156"/>
                  </a:lnTo>
                  <a:lnTo>
                    <a:pt x="480" y="134"/>
                  </a:lnTo>
                  <a:lnTo>
                    <a:pt x="468" y="113"/>
                  </a:lnTo>
                  <a:lnTo>
                    <a:pt x="452" y="94"/>
                  </a:lnTo>
                  <a:lnTo>
                    <a:pt x="436" y="75"/>
                  </a:lnTo>
                  <a:lnTo>
                    <a:pt x="418" y="58"/>
                  </a:lnTo>
                  <a:lnTo>
                    <a:pt x="399" y="44"/>
                  </a:lnTo>
                  <a:lnTo>
                    <a:pt x="378" y="31"/>
                  </a:lnTo>
                  <a:lnTo>
                    <a:pt x="355" y="20"/>
                  </a:lnTo>
                  <a:lnTo>
                    <a:pt x="344" y="15"/>
                  </a:lnTo>
                  <a:lnTo>
                    <a:pt x="331" y="12"/>
                  </a:lnTo>
                  <a:lnTo>
                    <a:pt x="319" y="8"/>
                  </a:lnTo>
                  <a:lnTo>
                    <a:pt x="307" y="6"/>
                  </a:lnTo>
                  <a:lnTo>
                    <a:pt x="295" y="3"/>
                  </a:lnTo>
                  <a:lnTo>
                    <a:pt x="281" y="1"/>
                  </a:lnTo>
                  <a:lnTo>
                    <a:pt x="269" y="1"/>
                  </a:lnTo>
                  <a:lnTo>
                    <a:pt x="2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134">
              <a:extLst>
                <a:ext uri="{FF2B5EF4-FFF2-40B4-BE49-F238E27FC236}">
                  <a16:creationId xmlns="" xmlns:a16="http://schemas.microsoft.com/office/drawing/2014/main" id="{0636BFBF-D078-4C94-9B76-C414C78A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5825" y="949325"/>
              <a:ext cx="28575" cy="11113"/>
            </a:xfrm>
            <a:custGeom>
              <a:avLst/>
              <a:gdLst>
                <a:gd name="T0" fmla="*/ 76 w 90"/>
                <a:gd name="T1" fmla="*/ 0 h 31"/>
                <a:gd name="T2" fmla="*/ 16 w 90"/>
                <a:gd name="T3" fmla="*/ 0 h 31"/>
                <a:gd name="T4" fmla="*/ 10 w 90"/>
                <a:gd name="T5" fmla="*/ 2 h 31"/>
                <a:gd name="T6" fmla="*/ 5 w 90"/>
                <a:gd name="T7" fmla="*/ 5 h 31"/>
                <a:gd name="T8" fmla="*/ 1 w 90"/>
                <a:gd name="T9" fmla="*/ 10 h 31"/>
                <a:gd name="T10" fmla="*/ 0 w 90"/>
                <a:gd name="T11" fmla="*/ 15 h 31"/>
                <a:gd name="T12" fmla="*/ 1 w 90"/>
                <a:gd name="T13" fmla="*/ 21 h 31"/>
                <a:gd name="T14" fmla="*/ 5 w 90"/>
                <a:gd name="T15" fmla="*/ 26 h 31"/>
                <a:gd name="T16" fmla="*/ 10 w 90"/>
                <a:gd name="T17" fmla="*/ 30 h 31"/>
                <a:gd name="T18" fmla="*/ 16 w 90"/>
                <a:gd name="T19" fmla="*/ 31 h 31"/>
                <a:gd name="T20" fmla="*/ 76 w 90"/>
                <a:gd name="T21" fmla="*/ 31 h 31"/>
                <a:gd name="T22" fmla="*/ 82 w 90"/>
                <a:gd name="T23" fmla="*/ 30 h 31"/>
                <a:gd name="T24" fmla="*/ 87 w 90"/>
                <a:gd name="T25" fmla="*/ 26 h 31"/>
                <a:gd name="T26" fmla="*/ 89 w 90"/>
                <a:gd name="T27" fmla="*/ 21 h 31"/>
                <a:gd name="T28" fmla="*/ 90 w 90"/>
                <a:gd name="T29" fmla="*/ 15 h 31"/>
                <a:gd name="T30" fmla="*/ 89 w 90"/>
                <a:gd name="T31" fmla="*/ 10 h 31"/>
                <a:gd name="T32" fmla="*/ 87 w 90"/>
                <a:gd name="T33" fmla="*/ 5 h 31"/>
                <a:gd name="T34" fmla="*/ 82 w 90"/>
                <a:gd name="T35" fmla="*/ 2 h 31"/>
                <a:gd name="T36" fmla="*/ 76 w 90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0" h="31">
                  <a:moveTo>
                    <a:pt x="7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1" y="21"/>
                  </a:lnTo>
                  <a:lnTo>
                    <a:pt x="5" y="26"/>
                  </a:lnTo>
                  <a:lnTo>
                    <a:pt x="10" y="30"/>
                  </a:lnTo>
                  <a:lnTo>
                    <a:pt x="16" y="31"/>
                  </a:lnTo>
                  <a:lnTo>
                    <a:pt x="76" y="31"/>
                  </a:lnTo>
                  <a:lnTo>
                    <a:pt x="82" y="30"/>
                  </a:lnTo>
                  <a:lnTo>
                    <a:pt x="87" y="26"/>
                  </a:lnTo>
                  <a:lnTo>
                    <a:pt x="89" y="21"/>
                  </a:lnTo>
                  <a:lnTo>
                    <a:pt x="90" y="15"/>
                  </a:lnTo>
                  <a:lnTo>
                    <a:pt x="89" y="10"/>
                  </a:lnTo>
                  <a:lnTo>
                    <a:pt x="87" y="5"/>
                  </a:lnTo>
                  <a:lnTo>
                    <a:pt x="82" y="2"/>
                  </a:lnTo>
                  <a:lnTo>
                    <a:pt x="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2135">
              <a:extLst>
                <a:ext uri="{FF2B5EF4-FFF2-40B4-BE49-F238E27FC236}">
                  <a16:creationId xmlns="" xmlns:a16="http://schemas.microsoft.com/office/drawing/2014/main" id="{785BCA87-B322-40FD-9378-599473827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4400" y="863600"/>
              <a:ext cx="34925" cy="34925"/>
            </a:xfrm>
            <a:custGeom>
              <a:avLst/>
              <a:gdLst>
                <a:gd name="T0" fmla="*/ 91 w 107"/>
                <a:gd name="T1" fmla="*/ 107 h 107"/>
                <a:gd name="T2" fmla="*/ 97 w 107"/>
                <a:gd name="T3" fmla="*/ 105 h 107"/>
                <a:gd name="T4" fmla="*/ 102 w 107"/>
                <a:gd name="T5" fmla="*/ 102 h 107"/>
                <a:gd name="T6" fmla="*/ 105 w 107"/>
                <a:gd name="T7" fmla="*/ 97 h 107"/>
                <a:gd name="T8" fmla="*/ 107 w 107"/>
                <a:gd name="T9" fmla="*/ 91 h 107"/>
                <a:gd name="T10" fmla="*/ 105 w 107"/>
                <a:gd name="T11" fmla="*/ 86 h 107"/>
                <a:gd name="T12" fmla="*/ 102 w 107"/>
                <a:gd name="T13" fmla="*/ 81 h 107"/>
                <a:gd name="T14" fmla="*/ 26 w 107"/>
                <a:gd name="T15" fmla="*/ 5 h 107"/>
                <a:gd name="T16" fmla="*/ 21 w 107"/>
                <a:gd name="T17" fmla="*/ 2 h 107"/>
                <a:gd name="T18" fmla="*/ 16 w 107"/>
                <a:gd name="T19" fmla="*/ 0 h 107"/>
                <a:gd name="T20" fmla="*/ 10 w 107"/>
                <a:gd name="T21" fmla="*/ 2 h 107"/>
                <a:gd name="T22" fmla="*/ 5 w 107"/>
                <a:gd name="T23" fmla="*/ 5 h 107"/>
                <a:gd name="T24" fmla="*/ 2 w 107"/>
                <a:gd name="T25" fmla="*/ 10 h 107"/>
                <a:gd name="T26" fmla="*/ 0 w 107"/>
                <a:gd name="T27" fmla="*/ 16 h 107"/>
                <a:gd name="T28" fmla="*/ 2 w 107"/>
                <a:gd name="T29" fmla="*/ 21 h 107"/>
                <a:gd name="T30" fmla="*/ 5 w 107"/>
                <a:gd name="T31" fmla="*/ 26 h 107"/>
                <a:gd name="T32" fmla="*/ 81 w 107"/>
                <a:gd name="T33" fmla="*/ 102 h 107"/>
                <a:gd name="T34" fmla="*/ 86 w 107"/>
                <a:gd name="T35" fmla="*/ 105 h 107"/>
                <a:gd name="T36" fmla="*/ 91 w 107"/>
                <a:gd name="T37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" h="107">
                  <a:moveTo>
                    <a:pt x="91" y="107"/>
                  </a:moveTo>
                  <a:lnTo>
                    <a:pt x="97" y="105"/>
                  </a:lnTo>
                  <a:lnTo>
                    <a:pt x="102" y="102"/>
                  </a:lnTo>
                  <a:lnTo>
                    <a:pt x="105" y="97"/>
                  </a:lnTo>
                  <a:lnTo>
                    <a:pt x="107" y="91"/>
                  </a:lnTo>
                  <a:lnTo>
                    <a:pt x="105" y="86"/>
                  </a:lnTo>
                  <a:lnTo>
                    <a:pt x="102" y="81"/>
                  </a:lnTo>
                  <a:lnTo>
                    <a:pt x="26" y="5"/>
                  </a:lnTo>
                  <a:lnTo>
                    <a:pt x="21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2" y="21"/>
                  </a:lnTo>
                  <a:lnTo>
                    <a:pt x="5" y="26"/>
                  </a:lnTo>
                  <a:lnTo>
                    <a:pt x="81" y="102"/>
                  </a:lnTo>
                  <a:lnTo>
                    <a:pt x="86" y="105"/>
                  </a:lnTo>
                  <a:lnTo>
                    <a:pt x="91" y="1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2136">
              <a:extLst>
                <a:ext uri="{FF2B5EF4-FFF2-40B4-BE49-F238E27FC236}">
                  <a16:creationId xmlns="" xmlns:a16="http://schemas.microsoft.com/office/drawing/2014/main" id="{49D0537E-0F5D-49C6-A9F6-036FA8A9F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1238" y="835025"/>
              <a:ext cx="9525" cy="28575"/>
            </a:xfrm>
            <a:custGeom>
              <a:avLst/>
              <a:gdLst>
                <a:gd name="T0" fmla="*/ 15 w 29"/>
                <a:gd name="T1" fmla="*/ 90 h 90"/>
                <a:gd name="T2" fmla="*/ 21 w 29"/>
                <a:gd name="T3" fmla="*/ 89 h 90"/>
                <a:gd name="T4" fmla="*/ 26 w 29"/>
                <a:gd name="T5" fmla="*/ 87 h 90"/>
                <a:gd name="T6" fmla="*/ 28 w 29"/>
                <a:gd name="T7" fmla="*/ 82 h 90"/>
                <a:gd name="T8" fmla="*/ 29 w 29"/>
                <a:gd name="T9" fmla="*/ 76 h 90"/>
                <a:gd name="T10" fmla="*/ 29 w 29"/>
                <a:gd name="T11" fmla="*/ 16 h 90"/>
                <a:gd name="T12" fmla="*/ 28 w 29"/>
                <a:gd name="T13" fmla="*/ 10 h 90"/>
                <a:gd name="T14" fmla="*/ 26 w 29"/>
                <a:gd name="T15" fmla="*/ 5 h 90"/>
                <a:gd name="T16" fmla="*/ 21 w 29"/>
                <a:gd name="T17" fmla="*/ 1 h 90"/>
                <a:gd name="T18" fmla="*/ 15 w 29"/>
                <a:gd name="T19" fmla="*/ 0 h 90"/>
                <a:gd name="T20" fmla="*/ 9 w 29"/>
                <a:gd name="T21" fmla="*/ 1 h 90"/>
                <a:gd name="T22" fmla="*/ 4 w 29"/>
                <a:gd name="T23" fmla="*/ 5 h 90"/>
                <a:gd name="T24" fmla="*/ 1 w 29"/>
                <a:gd name="T25" fmla="*/ 10 h 90"/>
                <a:gd name="T26" fmla="*/ 0 w 29"/>
                <a:gd name="T27" fmla="*/ 16 h 90"/>
                <a:gd name="T28" fmla="*/ 0 w 29"/>
                <a:gd name="T29" fmla="*/ 76 h 90"/>
                <a:gd name="T30" fmla="*/ 1 w 29"/>
                <a:gd name="T31" fmla="*/ 82 h 90"/>
                <a:gd name="T32" fmla="*/ 4 w 29"/>
                <a:gd name="T33" fmla="*/ 87 h 90"/>
                <a:gd name="T34" fmla="*/ 9 w 29"/>
                <a:gd name="T35" fmla="*/ 89 h 90"/>
                <a:gd name="T36" fmla="*/ 15 w 29"/>
                <a:gd name="T3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90">
                  <a:moveTo>
                    <a:pt x="15" y="90"/>
                  </a:moveTo>
                  <a:lnTo>
                    <a:pt x="21" y="89"/>
                  </a:lnTo>
                  <a:lnTo>
                    <a:pt x="26" y="87"/>
                  </a:lnTo>
                  <a:lnTo>
                    <a:pt x="28" y="82"/>
                  </a:lnTo>
                  <a:lnTo>
                    <a:pt x="29" y="76"/>
                  </a:lnTo>
                  <a:lnTo>
                    <a:pt x="29" y="16"/>
                  </a:lnTo>
                  <a:lnTo>
                    <a:pt x="28" y="10"/>
                  </a:lnTo>
                  <a:lnTo>
                    <a:pt x="26" y="5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6"/>
                  </a:lnTo>
                  <a:lnTo>
                    <a:pt x="0" y="76"/>
                  </a:lnTo>
                  <a:lnTo>
                    <a:pt x="1" y="82"/>
                  </a:lnTo>
                  <a:lnTo>
                    <a:pt x="4" y="87"/>
                  </a:lnTo>
                  <a:lnTo>
                    <a:pt x="9" y="89"/>
                  </a:lnTo>
                  <a:lnTo>
                    <a:pt x="15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2137">
              <a:extLst>
                <a:ext uri="{FF2B5EF4-FFF2-40B4-BE49-F238E27FC236}">
                  <a16:creationId xmlns="" xmlns:a16="http://schemas.microsoft.com/office/drawing/2014/main" id="{E850C128-0853-4324-83C5-6A06B451B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2675" y="863600"/>
              <a:ext cx="33338" cy="34925"/>
            </a:xfrm>
            <a:custGeom>
              <a:avLst/>
              <a:gdLst>
                <a:gd name="T0" fmla="*/ 101 w 106"/>
                <a:gd name="T1" fmla="*/ 5 h 107"/>
                <a:gd name="T2" fmla="*/ 96 w 106"/>
                <a:gd name="T3" fmla="*/ 2 h 107"/>
                <a:gd name="T4" fmla="*/ 90 w 106"/>
                <a:gd name="T5" fmla="*/ 0 h 107"/>
                <a:gd name="T6" fmla="*/ 85 w 106"/>
                <a:gd name="T7" fmla="*/ 2 h 107"/>
                <a:gd name="T8" fmla="*/ 80 w 106"/>
                <a:gd name="T9" fmla="*/ 5 h 107"/>
                <a:gd name="T10" fmla="*/ 5 w 106"/>
                <a:gd name="T11" fmla="*/ 80 h 107"/>
                <a:gd name="T12" fmla="*/ 1 w 106"/>
                <a:gd name="T13" fmla="*/ 86 h 107"/>
                <a:gd name="T14" fmla="*/ 0 w 106"/>
                <a:gd name="T15" fmla="*/ 91 h 107"/>
                <a:gd name="T16" fmla="*/ 1 w 106"/>
                <a:gd name="T17" fmla="*/ 97 h 107"/>
                <a:gd name="T18" fmla="*/ 5 w 106"/>
                <a:gd name="T19" fmla="*/ 102 h 107"/>
                <a:gd name="T20" fmla="*/ 10 w 106"/>
                <a:gd name="T21" fmla="*/ 105 h 107"/>
                <a:gd name="T22" fmla="*/ 16 w 106"/>
                <a:gd name="T23" fmla="*/ 107 h 107"/>
                <a:gd name="T24" fmla="*/ 21 w 106"/>
                <a:gd name="T25" fmla="*/ 105 h 107"/>
                <a:gd name="T26" fmla="*/ 25 w 106"/>
                <a:gd name="T27" fmla="*/ 102 h 107"/>
                <a:gd name="T28" fmla="*/ 101 w 106"/>
                <a:gd name="T29" fmla="*/ 26 h 107"/>
                <a:gd name="T30" fmla="*/ 105 w 106"/>
                <a:gd name="T31" fmla="*/ 21 h 107"/>
                <a:gd name="T32" fmla="*/ 106 w 106"/>
                <a:gd name="T33" fmla="*/ 16 h 107"/>
                <a:gd name="T34" fmla="*/ 105 w 106"/>
                <a:gd name="T35" fmla="*/ 10 h 107"/>
                <a:gd name="T36" fmla="*/ 101 w 106"/>
                <a:gd name="T37" fmla="*/ 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6" h="107">
                  <a:moveTo>
                    <a:pt x="101" y="5"/>
                  </a:moveTo>
                  <a:lnTo>
                    <a:pt x="96" y="2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0" y="5"/>
                  </a:lnTo>
                  <a:lnTo>
                    <a:pt x="5" y="80"/>
                  </a:lnTo>
                  <a:lnTo>
                    <a:pt x="1" y="86"/>
                  </a:lnTo>
                  <a:lnTo>
                    <a:pt x="0" y="91"/>
                  </a:lnTo>
                  <a:lnTo>
                    <a:pt x="1" y="97"/>
                  </a:lnTo>
                  <a:lnTo>
                    <a:pt x="5" y="102"/>
                  </a:lnTo>
                  <a:lnTo>
                    <a:pt x="10" y="105"/>
                  </a:lnTo>
                  <a:lnTo>
                    <a:pt x="16" y="107"/>
                  </a:lnTo>
                  <a:lnTo>
                    <a:pt x="21" y="105"/>
                  </a:lnTo>
                  <a:lnTo>
                    <a:pt x="25" y="102"/>
                  </a:lnTo>
                  <a:lnTo>
                    <a:pt x="101" y="26"/>
                  </a:lnTo>
                  <a:lnTo>
                    <a:pt x="105" y="21"/>
                  </a:lnTo>
                  <a:lnTo>
                    <a:pt x="106" y="16"/>
                  </a:lnTo>
                  <a:lnTo>
                    <a:pt x="105" y="10"/>
                  </a:lnTo>
                  <a:lnTo>
                    <a:pt x="10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2138">
              <a:extLst>
                <a:ext uri="{FF2B5EF4-FFF2-40B4-BE49-F238E27FC236}">
                  <a16:creationId xmlns="" xmlns:a16="http://schemas.microsoft.com/office/drawing/2014/main" id="{2349302D-CB16-4B33-AB83-E53D9B4B8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6013" y="949325"/>
              <a:ext cx="28575" cy="11113"/>
            </a:xfrm>
            <a:custGeom>
              <a:avLst/>
              <a:gdLst>
                <a:gd name="T0" fmla="*/ 75 w 90"/>
                <a:gd name="T1" fmla="*/ 0 h 31"/>
                <a:gd name="T2" fmla="*/ 15 w 90"/>
                <a:gd name="T3" fmla="*/ 0 h 31"/>
                <a:gd name="T4" fmla="*/ 9 w 90"/>
                <a:gd name="T5" fmla="*/ 2 h 31"/>
                <a:gd name="T6" fmla="*/ 4 w 90"/>
                <a:gd name="T7" fmla="*/ 5 h 31"/>
                <a:gd name="T8" fmla="*/ 1 w 90"/>
                <a:gd name="T9" fmla="*/ 10 h 31"/>
                <a:gd name="T10" fmla="*/ 0 w 90"/>
                <a:gd name="T11" fmla="*/ 15 h 31"/>
                <a:gd name="T12" fmla="*/ 1 w 90"/>
                <a:gd name="T13" fmla="*/ 21 h 31"/>
                <a:gd name="T14" fmla="*/ 4 w 90"/>
                <a:gd name="T15" fmla="*/ 26 h 31"/>
                <a:gd name="T16" fmla="*/ 9 w 90"/>
                <a:gd name="T17" fmla="*/ 30 h 31"/>
                <a:gd name="T18" fmla="*/ 15 w 90"/>
                <a:gd name="T19" fmla="*/ 31 h 31"/>
                <a:gd name="T20" fmla="*/ 75 w 90"/>
                <a:gd name="T21" fmla="*/ 31 h 31"/>
                <a:gd name="T22" fmla="*/ 81 w 90"/>
                <a:gd name="T23" fmla="*/ 30 h 31"/>
                <a:gd name="T24" fmla="*/ 86 w 90"/>
                <a:gd name="T25" fmla="*/ 26 h 31"/>
                <a:gd name="T26" fmla="*/ 89 w 90"/>
                <a:gd name="T27" fmla="*/ 21 h 31"/>
                <a:gd name="T28" fmla="*/ 90 w 90"/>
                <a:gd name="T29" fmla="*/ 15 h 31"/>
                <a:gd name="T30" fmla="*/ 89 w 90"/>
                <a:gd name="T31" fmla="*/ 10 h 31"/>
                <a:gd name="T32" fmla="*/ 86 w 90"/>
                <a:gd name="T33" fmla="*/ 5 h 31"/>
                <a:gd name="T34" fmla="*/ 81 w 90"/>
                <a:gd name="T35" fmla="*/ 2 h 31"/>
                <a:gd name="T36" fmla="*/ 75 w 90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0" h="31">
                  <a:moveTo>
                    <a:pt x="75" y="0"/>
                  </a:moveTo>
                  <a:lnTo>
                    <a:pt x="15" y="0"/>
                  </a:lnTo>
                  <a:lnTo>
                    <a:pt x="9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1" y="21"/>
                  </a:lnTo>
                  <a:lnTo>
                    <a:pt x="4" y="26"/>
                  </a:lnTo>
                  <a:lnTo>
                    <a:pt x="9" y="30"/>
                  </a:lnTo>
                  <a:lnTo>
                    <a:pt x="15" y="31"/>
                  </a:lnTo>
                  <a:lnTo>
                    <a:pt x="75" y="31"/>
                  </a:lnTo>
                  <a:lnTo>
                    <a:pt x="81" y="30"/>
                  </a:lnTo>
                  <a:lnTo>
                    <a:pt x="86" y="26"/>
                  </a:lnTo>
                  <a:lnTo>
                    <a:pt x="89" y="21"/>
                  </a:lnTo>
                  <a:lnTo>
                    <a:pt x="90" y="15"/>
                  </a:lnTo>
                  <a:lnTo>
                    <a:pt x="89" y="10"/>
                  </a:lnTo>
                  <a:lnTo>
                    <a:pt x="86" y="5"/>
                  </a:lnTo>
                  <a:lnTo>
                    <a:pt x="81" y="2"/>
                  </a:lnTo>
                  <a:lnTo>
                    <a:pt x="7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="" xmlns:a16="http://schemas.microsoft.com/office/drawing/2014/main" id="{4CB6EBAD-FF49-4C4E-B621-A2617AE5C8B1}"/>
              </a:ext>
            </a:extLst>
          </p:cNvPr>
          <p:cNvGrpSpPr/>
          <p:nvPr/>
        </p:nvGrpSpPr>
        <p:grpSpPr>
          <a:xfrm>
            <a:off x="3151445" y="2836198"/>
            <a:ext cx="285750" cy="280988"/>
            <a:chOff x="319051" y="2495550"/>
            <a:chExt cx="285750" cy="280988"/>
          </a:xfrm>
          <a:solidFill>
            <a:schemeClr val="bg1"/>
          </a:solidFill>
        </p:grpSpPr>
        <p:sp>
          <p:nvSpPr>
            <p:cNvPr id="68" name="Freeform 2985">
              <a:extLst>
                <a:ext uri="{FF2B5EF4-FFF2-40B4-BE49-F238E27FC236}">
                  <a16:creationId xmlns="" xmlns:a16="http://schemas.microsoft.com/office/drawing/2014/main" id="{6DFA4A8A-D06E-448F-B806-7CEE09F0B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51" y="2495550"/>
              <a:ext cx="214313" cy="195263"/>
            </a:xfrm>
            <a:custGeom>
              <a:avLst/>
              <a:gdLst>
                <a:gd name="T0" fmla="*/ 505 w 537"/>
                <a:gd name="T1" fmla="*/ 263 h 492"/>
                <a:gd name="T2" fmla="*/ 525 w 537"/>
                <a:gd name="T3" fmla="*/ 266 h 492"/>
                <a:gd name="T4" fmla="*/ 537 w 537"/>
                <a:gd name="T5" fmla="*/ 250 h 492"/>
                <a:gd name="T6" fmla="*/ 537 w 537"/>
                <a:gd name="T7" fmla="*/ 227 h 492"/>
                <a:gd name="T8" fmla="*/ 536 w 537"/>
                <a:gd name="T9" fmla="*/ 210 h 492"/>
                <a:gd name="T10" fmla="*/ 534 w 537"/>
                <a:gd name="T11" fmla="*/ 187 h 492"/>
                <a:gd name="T12" fmla="*/ 528 w 537"/>
                <a:gd name="T13" fmla="*/ 166 h 492"/>
                <a:gd name="T14" fmla="*/ 521 w 537"/>
                <a:gd name="T15" fmla="*/ 146 h 492"/>
                <a:gd name="T16" fmla="*/ 510 w 537"/>
                <a:gd name="T17" fmla="*/ 125 h 492"/>
                <a:gd name="T18" fmla="*/ 498 w 537"/>
                <a:gd name="T19" fmla="*/ 106 h 492"/>
                <a:gd name="T20" fmla="*/ 475 w 537"/>
                <a:gd name="T21" fmla="*/ 81 h 492"/>
                <a:gd name="T22" fmla="*/ 438 w 537"/>
                <a:gd name="T23" fmla="*/ 50 h 492"/>
                <a:gd name="T24" fmla="*/ 396 w 537"/>
                <a:gd name="T25" fmla="*/ 27 h 492"/>
                <a:gd name="T26" fmla="*/ 348 w 537"/>
                <a:gd name="T27" fmla="*/ 10 h 492"/>
                <a:gd name="T28" fmla="*/ 296 w 537"/>
                <a:gd name="T29" fmla="*/ 2 h 492"/>
                <a:gd name="T30" fmla="*/ 241 w 537"/>
                <a:gd name="T31" fmla="*/ 2 h 492"/>
                <a:gd name="T32" fmla="*/ 189 w 537"/>
                <a:gd name="T33" fmla="*/ 10 h 492"/>
                <a:gd name="T34" fmla="*/ 140 w 537"/>
                <a:gd name="T35" fmla="*/ 27 h 492"/>
                <a:gd name="T36" fmla="*/ 97 w 537"/>
                <a:gd name="T37" fmla="*/ 52 h 492"/>
                <a:gd name="T38" fmla="*/ 61 w 537"/>
                <a:gd name="T39" fmla="*/ 81 h 492"/>
                <a:gd name="T40" fmla="*/ 39 w 537"/>
                <a:gd name="T41" fmla="*/ 108 h 492"/>
                <a:gd name="T42" fmla="*/ 26 w 537"/>
                <a:gd name="T43" fmla="*/ 127 h 492"/>
                <a:gd name="T44" fmla="*/ 16 w 537"/>
                <a:gd name="T45" fmla="*/ 146 h 492"/>
                <a:gd name="T46" fmla="*/ 8 w 537"/>
                <a:gd name="T47" fmla="*/ 167 h 492"/>
                <a:gd name="T48" fmla="*/ 3 w 537"/>
                <a:gd name="T49" fmla="*/ 188 h 492"/>
                <a:gd name="T50" fmla="*/ 0 w 537"/>
                <a:gd name="T51" fmla="*/ 211 h 492"/>
                <a:gd name="T52" fmla="*/ 1 w 537"/>
                <a:gd name="T53" fmla="*/ 244 h 492"/>
                <a:gd name="T54" fmla="*/ 9 w 537"/>
                <a:gd name="T55" fmla="*/ 286 h 492"/>
                <a:gd name="T56" fmla="*/ 27 w 537"/>
                <a:gd name="T57" fmla="*/ 325 h 492"/>
                <a:gd name="T58" fmla="*/ 52 w 537"/>
                <a:gd name="T59" fmla="*/ 360 h 492"/>
                <a:gd name="T60" fmla="*/ 13 w 537"/>
                <a:gd name="T61" fmla="*/ 474 h 492"/>
                <a:gd name="T62" fmla="*/ 11 w 537"/>
                <a:gd name="T63" fmla="*/ 481 h 492"/>
                <a:gd name="T64" fmla="*/ 14 w 537"/>
                <a:gd name="T65" fmla="*/ 487 h 492"/>
                <a:gd name="T66" fmla="*/ 23 w 537"/>
                <a:gd name="T67" fmla="*/ 492 h 492"/>
                <a:gd name="T68" fmla="*/ 28 w 537"/>
                <a:gd name="T69" fmla="*/ 491 h 492"/>
                <a:gd name="T70" fmla="*/ 191 w 537"/>
                <a:gd name="T71" fmla="*/ 436 h 492"/>
                <a:gd name="T72" fmla="*/ 215 w 537"/>
                <a:gd name="T73" fmla="*/ 442 h 492"/>
                <a:gd name="T74" fmla="*/ 239 w 537"/>
                <a:gd name="T75" fmla="*/ 445 h 492"/>
                <a:gd name="T76" fmla="*/ 255 w 537"/>
                <a:gd name="T77" fmla="*/ 428 h 492"/>
                <a:gd name="T78" fmla="*/ 271 w 537"/>
                <a:gd name="T79" fmla="*/ 391 h 492"/>
                <a:gd name="T80" fmla="*/ 292 w 537"/>
                <a:gd name="T81" fmla="*/ 359 h 492"/>
                <a:gd name="T82" fmla="*/ 320 w 537"/>
                <a:gd name="T83" fmla="*/ 329 h 492"/>
                <a:gd name="T84" fmla="*/ 352 w 537"/>
                <a:gd name="T85" fmla="*/ 305 h 492"/>
                <a:gd name="T86" fmla="*/ 389 w 537"/>
                <a:gd name="T87" fmla="*/ 285 h 492"/>
                <a:gd name="T88" fmla="*/ 429 w 537"/>
                <a:gd name="T89" fmla="*/ 272 h 492"/>
                <a:gd name="T90" fmla="*/ 472 w 537"/>
                <a:gd name="T91" fmla="*/ 265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37" h="492">
                  <a:moveTo>
                    <a:pt x="494" y="263"/>
                  </a:moveTo>
                  <a:lnTo>
                    <a:pt x="505" y="263"/>
                  </a:lnTo>
                  <a:lnTo>
                    <a:pt x="515" y="265"/>
                  </a:lnTo>
                  <a:lnTo>
                    <a:pt x="525" y="266"/>
                  </a:lnTo>
                  <a:lnTo>
                    <a:pt x="535" y="267"/>
                  </a:lnTo>
                  <a:lnTo>
                    <a:pt x="537" y="250"/>
                  </a:lnTo>
                  <a:lnTo>
                    <a:pt x="537" y="236"/>
                  </a:lnTo>
                  <a:lnTo>
                    <a:pt x="537" y="227"/>
                  </a:lnTo>
                  <a:lnTo>
                    <a:pt x="537" y="222"/>
                  </a:lnTo>
                  <a:lnTo>
                    <a:pt x="536" y="210"/>
                  </a:lnTo>
                  <a:lnTo>
                    <a:pt x="535" y="199"/>
                  </a:lnTo>
                  <a:lnTo>
                    <a:pt x="534" y="187"/>
                  </a:lnTo>
                  <a:lnTo>
                    <a:pt x="531" y="177"/>
                  </a:lnTo>
                  <a:lnTo>
                    <a:pt x="528" y="166"/>
                  </a:lnTo>
                  <a:lnTo>
                    <a:pt x="524" y="156"/>
                  </a:lnTo>
                  <a:lnTo>
                    <a:pt x="521" y="146"/>
                  </a:lnTo>
                  <a:lnTo>
                    <a:pt x="516" y="135"/>
                  </a:lnTo>
                  <a:lnTo>
                    <a:pt x="510" y="125"/>
                  </a:lnTo>
                  <a:lnTo>
                    <a:pt x="504" y="116"/>
                  </a:lnTo>
                  <a:lnTo>
                    <a:pt x="498" y="106"/>
                  </a:lnTo>
                  <a:lnTo>
                    <a:pt x="491" y="98"/>
                  </a:lnTo>
                  <a:lnTo>
                    <a:pt x="475" y="81"/>
                  </a:lnTo>
                  <a:lnTo>
                    <a:pt x="457" y="65"/>
                  </a:lnTo>
                  <a:lnTo>
                    <a:pt x="438" y="50"/>
                  </a:lnTo>
                  <a:lnTo>
                    <a:pt x="418" y="39"/>
                  </a:lnTo>
                  <a:lnTo>
                    <a:pt x="396" y="27"/>
                  </a:lnTo>
                  <a:lnTo>
                    <a:pt x="373" y="18"/>
                  </a:lnTo>
                  <a:lnTo>
                    <a:pt x="348" y="10"/>
                  </a:lnTo>
                  <a:lnTo>
                    <a:pt x="322" y="5"/>
                  </a:lnTo>
                  <a:lnTo>
                    <a:pt x="296" y="2"/>
                  </a:lnTo>
                  <a:lnTo>
                    <a:pt x="268" y="0"/>
                  </a:lnTo>
                  <a:lnTo>
                    <a:pt x="241" y="2"/>
                  </a:lnTo>
                  <a:lnTo>
                    <a:pt x="214" y="5"/>
                  </a:lnTo>
                  <a:lnTo>
                    <a:pt x="189" y="10"/>
                  </a:lnTo>
                  <a:lnTo>
                    <a:pt x="164" y="18"/>
                  </a:lnTo>
                  <a:lnTo>
                    <a:pt x="140" y="27"/>
                  </a:lnTo>
                  <a:lnTo>
                    <a:pt x="118" y="39"/>
                  </a:lnTo>
                  <a:lnTo>
                    <a:pt x="97" y="52"/>
                  </a:lnTo>
                  <a:lnTo>
                    <a:pt x="78" y="66"/>
                  </a:lnTo>
                  <a:lnTo>
                    <a:pt x="61" y="81"/>
                  </a:lnTo>
                  <a:lnTo>
                    <a:pt x="46" y="98"/>
                  </a:lnTo>
                  <a:lnTo>
                    <a:pt x="39" y="108"/>
                  </a:lnTo>
                  <a:lnTo>
                    <a:pt x="32" y="116"/>
                  </a:lnTo>
                  <a:lnTo>
                    <a:pt x="26" y="127"/>
                  </a:lnTo>
                  <a:lnTo>
                    <a:pt x="21" y="136"/>
                  </a:lnTo>
                  <a:lnTo>
                    <a:pt x="16" y="146"/>
                  </a:lnTo>
                  <a:lnTo>
                    <a:pt x="11" y="156"/>
                  </a:lnTo>
                  <a:lnTo>
                    <a:pt x="8" y="167"/>
                  </a:lnTo>
                  <a:lnTo>
                    <a:pt x="5" y="178"/>
                  </a:lnTo>
                  <a:lnTo>
                    <a:pt x="3" y="188"/>
                  </a:lnTo>
                  <a:lnTo>
                    <a:pt x="1" y="199"/>
                  </a:lnTo>
                  <a:lnTo>
                    <a:pt x="0" y="211"/>
                  </a:lnTo>
                  <a:lnTo>
                    <a:pt x="0" y="222"/>
                  </a:lnTo>
                  <a:lnTo>
                    <a:pt x="1" y="244"/>
                  </a:lnTo>
                  <a:lnTo>
                    <a:pt x="4" y="266"/>
                  </a:lnTo>
                  <a:lnTo>
                    <a:pt x="9" y="286"/>
                  </a:lnTo>
                  <a:lnTo>
                    <a:pt x="17" y="306"/>
                  </a:lnTo>
                  <a:lnTo>
                    <a:pt x="27" y="325"/>
                  </a:lnTo>
                  <a:lnTo>
                    <a:pt x="39" y="343"/>
                  </a:lnTo>
                  <a:lnTo>
                    <a:pt x="52" y="360"/>
                  </a:lnTo>
                  <a:lnTo>
                    <a:pt x="69" y="374"/>
                  </a:lnTo>
                  <a:lnTo>
                    <a:pt x="13" y="474"/>
                  </a:lnTo>
                  <a:lnTo>
                    <a:pt x="11" y="477"/>
                  </a:lnTo>
                  <a:lnTo>
                    <a:pt x="11" y="481"/>
                  </a:lnTo>
                  <a:lnTo>
                    <a:pt x="13" y="485"/>
                  </a:lnTo>
                  <a:lnTo>
                    <a:pt x="14" y="487"/>
                  </a:lnTo>
                  <a:lnTo>
                    <a:pt x="19" y="491"/>
                  </a:lnTo>
                  <a:lnTo>
                    <a:pt x="23" y="492"/>
                  </a:lnTo>
                  <a:lnTo>
                    <a:pt x="26" y="492"/>
                  </a:lnTo>
                  <a:lnTo>
                    <a:pt x="28" y="491"/>
                  </a:lnTo>
                  <a:lnTo>
                    <a:pt x="179" y="432"/>
                  </a:lnTo>
                  <a:lnTo>
                    <a:pt x="191" y="436"/>
                  </a:lnTo>
                  <a:lnTo>
                    <a:pt x="203" y="439"/>
                  </a:lnTo>
                  <a:lnTo>
                    <a:pt x="215" y="442"/>
                  </a:lnTo>
                  <a:lnTo>
                    <a:pt x="226" y="443"/>
                  </a:lnTo>
                  <a:lnTo>
                    <a:pt x="239" y="445"/>
                  </a:lnTo>
                  <a:lnTo>
                    <a:pt x="251" y="445"/>
                  </a:lnTo>
                  <a:lnTo>
                    <a:pt x="255" y="428"/>
                  </a:lnTo>
                  <a:lnTo>
                    <a:pt x="262" y="408"/>
                  </a:lnTo>
                  <a:lnTo>
                    <a:pt x="271" y="391"/>
                  </a:lnTo>
                  <a:lnTo>
                    <a:pt x="280" y="374"/>
                  </a:lnTo>
                  <a:lnTo>
                    <a:pt x="292" y="359"/>
                  </a:lnTo>
                  <a:lnTo>
                    <a:pt x="305" y="343"/>
                  </a:lnTo>
                  <a:lnTo>
                    <a:pt x="320" y="329"/>
                  </a:lnTo>
                  <a:lnTo>
                    <a:pt x="335" y="317"/>
                  </a:lnTo>
                  <a:lnTo>
                    <a:pt x="352" y="305"/>
                  </a:lnTo>
                  <a:lnTo>
                    <a:pt x="369" y="294"/>
                  </a:lnTo>
                  <a:lnTo>
                    <a:pt x="389" y="285"/>
                  </a:lnTo>
                  <a:lnTo>
                    <a:pt x="409" y="278"/>
                  </a:lnTo>
                  <a:lnTo>
                    <a:pt x="429" y="272"/>
                  </a:lnTo>
                  <a:lnTo>
                    <a:pt x="450" y="267"/>
                  </a:lnTo>
                  <a:lnTo>
                    <a:pt x="472" y="265"/>
                  </a:lnTo>
                  <a:lnTo>
                    <a:pt x="494" y="2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2986">
              <a:extLst>
                <a:ext uri="{FF2B5EF4-FFF2-40B4-BE49-F238E27FC236}">
                  <a16:creationId xmlns="" xmlns:a16="http://schemas.microsoft.com/office/drawing/2014/main" id="{C6281BC1-2051-4741-9805-C28DE1579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01" y="2609850"/>
              <a:ext cx="177800" cy="166688"/>
            </a:xfrm>
            <a:custGeom>
              <a:avLst/>
              <a:gdLst>
                <a:gd name="T0" fmla="*/ 201 w 447"/>
                <a:gd name="T1" fmla="*/ 1 h 420"/>
                <a:gd name="T2" fmla="*/ 158 w 447"/>
                <a:gd name="T3" fmla="*/ 10 h 420"/>
                <a:gd name="T4" fmla="*/ 119 w 447"/>
                <a:gd name="T5" fmla="*/ 24 h 420"/>
                <a:gd name="T6" fmla="*/ 83 w 447"/>
                <a:gd name="T7" fmla="*/ 45 h 420"/>
                <a:gd name="T8" fmla="*/ 52 w 447"/>
                <a:gd name="T9" fmla="*/ 72 h 420"/>
                <a:gd name="T10" fmla="*/ 27 w 447"/>
                <a:gd name="T11" fmla="*/ 102 h 420"/>
                <a:gd name="T12" fmla="*/ 10 w 447"/>
                <a:gd name="T13" fmla="*/ 137 h 420"/>
                <a:gd name="T14" fmla="*/ 1 w 447"/>
                <a:gd name="T15" fmla="*/ 174 h 420"/>
                <a:gd name="T16" fmla="*/ 1 w 447"/>
                <a:gd name="T17" fmla="*/ 204 h 420"/>
                <a:gd name="T18" fmla="*/ 3 w 447"/>
                <a:gd name="T19" fmla="*/ 223 h 420"/>
                <a:gd name="T20" fmla="*/ 9 w 447"/>
                <a:gd name="T21" fmla="*/ 249 h 420"/>
                <a:gd name="T22" fmla="*/ 24 w 447"/>
                <a:gd name="T23" fmla="*/ 280 h 420"/>
                <a:gd name="T24" fmla="*/ 43 w 447"/>
                <a:gd name="T25" fmla="*/ 308 h 420"/>
                <a:gd name="T26" fmla="*/ 66 w 447"/>
                <a:gd name="T27" fmla="*/ 333 h 420"/>
                <a:gd name="T28" fmla="*/ 95 w 447"/>
                <a:gd name="T29" fmla="*/ 355 h 420"/>
                <a:gd name="T30" fmla="*/ 127 w 447"/>
                <a:gd name="T31" fmla="*/ 371 h 420"/>
                <a:gd name="T32" fmla="*/ 162 w 447"/>
                <a:gd name="T33" fmla="*/ 383 h 420"/>
                <a:gd name="T34" fmla="*/ 198 w 447"/>
                <a:gd name="T35" fmla="*/ 390 h 420"/>
                <a:gd name="T36" fmla="*/ 217 w 447"/>
                <a:gd name="T37" fmla="*/ 390 h 420"/>
                <a:gd name="T38" fmla="*/ 228 w 447"/>
                <a:gd name="T39" fmla="*/ 390 h 420"/>
                <a:gd name="T40" fmla="*/ 242 w 447"/>
                <a:gd name="T41" fmla="*/ 389 h 420"/>
                <a:gd name="T42" fmla="*/ 253 w 447"/>
                <a:gd name="T43" fmla="*/ 388 h 420"/>
                <a:gd name="T44" fmla="*/ 264 w 447"/>
                <a:gd name="T45" fmla="*/ 386 h 420"/>
                <a:gd name="T46" fmla="*/ 275 w 447"/>
                <a:gd name="T47" fmla="*/ 383 h 420"/>
                <a:gd name="T48" fmla="*/ 285 w 447"/>
                <a:gd name="T49" fmla="*/ 380 h 420"/>
                <a:gd name="T50" fmla="*/ 297 w 447"/>
                <a:gd name="T51" fmla="*/ 376 h 420"/>
                <a:gd name="T52" fmla="*/ 308 w 447"/>
                <a:gd name="T53" fmla="*/ 375 h 420"/>
                <a:gd name="T54" fmla="*/ 308 w 447"/>
                <a:gd name="T55" fmla="*/ 375 h 420"/>
                <a:gd name="T56" fmla="*/ 421 w 447"/>
                <a:gd name="T57" fmla="*/ 420 h 420"/>
                <a:gd name="T58" fmla="*/ 428 w 447"/>
                <a:gd name="T59" fmla="*/ 419 h 420"/>
                <a:gd name="T60" fmla="*/ 434 w 447"/>
                <a:gd name="T61" fmla="*/ 413 h 420"/>
                <a:gd name="T62" fmla="*/ 435 w 447"/>
                <a:gd name="T63" fmla="*/ 406 h 420"/>
                <a:gd name="T64" fmla="*/ 390 w 447"/>
                <a:gd name="T65" fmla="*/ 318 h 420"/>
                <a:gd name="T66" fmla="*/ 399 w 447"/>
                <a:gd name="T67" fmla="*/ 307 h 420"/>
                <a:gd name="T68" fmla="*/ 405 w 447"/>
                <a:gd name="T69" fmla="*/ 302 h 420"/>
                <a:gd name="T70" fmla="*/ 411 w 447"/>
                <a:gd name="T71" fmla="*/ 294 h 420"/>
                <a:gd name="T72" fmla="*/ 416 w 447"/>
                <a:gd name="T73" fmla="*/ 288 h 420"/>
                <a:gd name="T74" fmla="*/ 421 w 447"/>
                <a:gd name="T75" fmla="*/ 281 h 420"/>
                <a:gd name="T76" fmla="*/ 426 w 447"/>
                <a:gd name="T77" fmla="*/ 274 h 420"/>
                <a:gd name="T78" fmla="*/ 429 w 447"/>
                <a:gd name="T79" fmla="*/ 267 h 420"/>
                <a:gd name="T80" fmla="*/ 434 w 447"/>
                <a:gd name="T81" fmla="*/ 258 h 420"/>
                <a:gd name="T82" fmla="*/ 436 w 447"/>
                <a:gd name="T83" fmla="*/ 252 h 420"/>
                <a:gd name="T84" fmla="*/ 440 w 447"/>
                <a:gd name="T85" fmla="*/ 243 h 420"/>
                <a:gd name="T86" fmla="*/ 441 w 447"/>
                <a:gd name="T87" fmla="*/ 236 h 420"/>
                <a:gd name="T88" fmla="*/ 443 w 447"/>
                <a:gd name="T89" fmla="*/ 227 h 420"/>
                <a:gd name="T90" fmla="*/ 445 w 447"/>
                <a:gd name="T91" fmla="*/ 218 h 420"/>
                <a:gd name="T92" fmla="*/ 446 w 447"/>
                <a:gd name="T93" fmla="*/ 211 h 420"/>
                <a:gd name="T94" fmla="*/ 447 w 447"/>
                <a:gd name="T95" fmla="*/ 194 h 420"/>
                <a:gd name="T96" fmla="*/ 442 w 447"/>
                <a:gd name="T97" fmla="*/ 155 h 420"/>
                <a:gd name="T98" fmla="*/ 429 w 447"/>
                <a:gd name="T99" fmla="*/ 119 h 420"/>
                <a:gd name="T100" fmla="*/ 408 w 447"/>
                <a:gd name="T101" fmla="*/ 87 h 420"/>
                <a:gd name="T102" fmla="*/ 380 w 447"/>
                <a:gd name="T103" fmla="*/ 57 h 420"/>
                <a:gd name="T104" fmla="*/ 347 w 447"/>
                <a:gd name="T105" fmla="*/ 33 h 420"/>
                <a:gd name="T106" fmla="*/ 310 w 447"/>
                <a:gd name="T107" fmla="*/ 16 h 420"/>
                <a:gd name="T108" fmla="*/ 269 w 447"/>
                <a:gd name="T109" fmla="*/ 5 h 420"/>
                <a:gd name="T110" fmla="*/ 223 w 447"/>
                <a:gd name="T111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47" h="420">
                  <a:moveTo>
                    <a:pt x="223" y="0"/>
                  </a:moveTo>
                  <a:lnTo>
                    <a:pt x="201" y="1"/>
                  </a:lnTo>
                  <a:lnTo>
                    <a:pt x="179" y="4"/>
                  </a:lnTo>
                  <a:lnTo>
                    <a:pt x="158" y="10"/>
                  </a:lnTo>
                  <a:lnTo>
                    <a:pt x="138" y="16"/>
                  </a:lnTo>
                  <a:lnTo>
                    <a:pt x="119" y="24"/>
                  </a:lnTo>
                  <a:lnTo>
                    <a:pt x="100" y="33"/>
                  </a:lnTo>
                  <a:lnTo>
                    <a:pt x="83" y="45"/>
                  </a:lnTo>
                  <a:lnTo>
                    <a:pt x="66" y="57"/>
                  </a:lnTo>
                  <a:lnTo>
                    <a:pt x="52" y="72"/>
                  </a:lnTo>
                  <a:lnTo>
                    <a:pt x="39" y="87"/>
                  </a:lnTo>
                  <a:lnTo>
                    <a:pt x="27" y="102"/>
                  </a:lnTo>
                  <a:lnTo>
                    <a:pt x="18" y="119"/>
                  </a:lnTo>
                  <a:lnTo>
                    <a:pt x="10" y="137"/>
                  </a:lnTo>
                  <a:lnTo>
                    <a:pt x="4" y="155"/>
                  </a:lnTo>
                  <a:lnTo>
                    <a:pt x="1" y="174"/>
                  </a:lnTo>
                  <a:lnTo>
                    <a:pt x="0" y="194"/>
                  </a:lnTo>
                  <a:lnTo>
                    <a:pt x="1" y="204"/>
                  </a:lnTo>
                  <a:lnTo>
                    <a:pt x="1" y="213"/>
                  </a:lnTo>
                  <a:lnTo>
                    <a:pt x="3" y="223"/>
                  </a:lnTo>
                  <a:lnTo>
                    <a:pt x="4" y="232"/>
                  </a:lnTo>
                  <a:lnTo>
                    <a:pt x="9" y="249"/>
                  </a:lnTo>
                  <a:lnTo>
                    <a:pt x="15" y="265"/>
                  </a:lnTo>
                  <a:lnTo>
                    <a:pt x="24" y="280"/>
                  </a:lnTo>
                  <a:lnTo>
                    <a:pt x="32" y="295"/>
                  </a:lnTo>
                  <a:lnTo>
                    <a:pt x="43" y="308"/>
                  </a:lnTo>
                  <a:lnTo>
                    <a:pt x="54" y="321"/>
                  </a:lnTo>
                  <a:lnTo>
                    <a:pt x="66" y="333"/>
                  </a:lnTo>
                  <a:lnTo>
                    <a:pt x="81" y="345"/>
                  </a:lnTo>
                  <a:lnTo>
                    <a:pt x="95" y="355"/>
                  </a:lnTo>
                  <a:lnTo>
                    <a:pt x="110" y="364"/>
                  </a:lnTo>
                  <a:lnTo>
                    <a:pt x="127" y="371"/>
                  </a:lnTo>
                  <a:lnTo>
                    <a:pt x="144" y="378"/>
                  </a:lnTo>
                  <a:lnTo>
                    <a:pt x="162" y="383"/>
                  </a:lnTo>
                  <a:lnTo>
                    <a:pt x="179" y="388"/>
                  </a:lnTo>
                  <a:lnTo>
                    <a:pt x="198" y="390"/>
                  </a:lnTo>
                  <a:lnTo>
                    <a:pt x="217" y="390"/>
                  </a:lnTo>
                  <a:lnTo>
                    <a:pt x="217" y="390"/>
                  </a:lnTo>
                  <a:lnTo>
                    <a:pt x="217" y="390"/>
                  </a:lnTo>
                  <a:lnTo>
                    <a:pt x="228" y="390"/>
                  </a:lnTo>
                  <a:lnTo>
                    <a:pt x="239" y="389"/>
                  </a:lnTo>
                  <a:lnTo>
                    <a:pt x="242" y="389"/>
                  </a:lnTo>
                  <a:lnTo>
                    <a:pt x="246" y="388"/>
                  </a:lnTo>
                  <a:lnTo>
                    <a:pt x="253" y="388"/>
                  </a:lnTo>
                  <a:lnTo>
                    <a:pt x="260" y="387"/>
                  </a:lnTo>
                  <a:lnTo>
                    <a:pt x="264" y="386"/>
                  </a:lnTo>
                  <a:lnTo>
                    <a:pt x="269" y="384"/>
                  </a:lnTo>
                  <a:lnTo>
                    <a:pt x="275" y="383"/>
                  </a:lnTo>
                  <a:lnTo>
                    <a:pt x="280" y="381"/>
                  </a:lnTo>
                  <a:lnTo>
                    <a:pt x="285" y="380"/>
                  </a:lnTo>
                  <a:lnTo>
                    <a:pt x="290" y="378"/>
                  </a:lnTo>
                  <a:lnTo>
                    <a:pt x="297" y="376"/>
                  </a:lnTo>
                  <a:lnTo>
                    <a:pt x="303" y="374"/>
                  </a:lnTo>
                  <a:lnTo>
                    <a:pt x="308" y="375"/>
                  </a:lnTo>
                  <a:lnTo>
                    <a:pt x="308" y="375"/>
                  </a:lnTo>
                  <a:lnTo>
                    <a:pt x="308" y="375"/>
                  </a:lnTo>
                  <a:lnTo>
                    <a:pt x="418" y="419"/>
                  </a:lnTo>
                  <a:lnTo>
                    <a:pt x="421" y="420"/>
                  </a:lnTo>
                  <a:lnTo>
                    <a:pt x="423" y="420"/>
                  </a:lnTo>
                  <a:lnTo>
                    <a:pt x="428" y="419"/>
                  </a:lnTo>
                  <a:lnTo>
                    <a:pt x="432" y="416"/>
                  </a:lnTo>
                  <a:lnTo>
                    <a:pt x="434" y="413"/>
                  </a:lnTo>
                  <a:lnTo>
                    <a:pt x="435" y="409"/>
                  </a:lnTo>
                  <a:lnTo>
                    <a:pt x="435" y="406"/>
                  </a:lnTo>
                  <a:lnTo>
                    <a:pt x="434" y="402"/>
                  </a:lnTo>
                  <a:lnTo>
                    <a:pt x="390" y="318"/>
                  </a:lnTo>
                  <a:lnTo>
                    <a:pt x="395" y="313"/>
                  </a:lnTo>
                  <a:lnTo>
                    <a:pt x="399" y="307"/>
                  </a:lnTo>
                  <a:lnTo>
                    <a:pt x="403" y="305"/>
                  </a:lnTo>
                  <a:lnTo>
                    <a:pt x="405" y="302"/>
                  </a:lnTo>
                  <a:lnTo>
                    <a:pt x="408" y="299"/>
                  </a:lnTo>
                  <a:lnTo>
                    <a:pt x="411" y="294"/>
                  </a:lnTo>
                  <a:lnTo>
                    <a:pt x="414" y="292"/>
                  </a:lnTo>
                  <a:lnTo>
                    <a:pt x="416" y="288"/>
                  </a:lnTo>
                  <a:lnTo>
                    <a:pt x="418" y="284"/>
                  </a:lnTo>
                  <a:lnTo>
                    <a:pt x="421" y="281"/>
                  </a:lnTo>
                  <a:lnTo>
                    <a:pt x="423" y="277"/>
                  </a:lnTo>
                  <a:lnTo>
                    <a:pt x="426" y="274"/>
                  </a:lnTo>
                  <a:lnTo>
                    <a:pt x="428" y="270"/>
                  </a:lnTo>
                  <a:lnTo>
                    <a:pt x="429" y="267"/>
                  </a:lnTo>
                  <a:lnTo>
                    <a:pt x="432" y="263"/>
                  </a:lnTo>
                  <a:lnTo>
                    <a:pt x="434" y="258"/>
                  </a:lnTo>
                  <a:lnTo>
                    <a:pt x="435" y="256"/>
                  </a:lnTo>
                  <a:lnTo>
                    <a:pt x="436" y="252"/>
                  </a:lnTo>
                  <a:lnTo>
                    <a:pt x="437" y="248"/>
                  </a:lnTo>
                  <a:lnTo>
                    <a:pt x="440" y="243"/>
                  </a:lnTo>
                  <a:lnTo>
                    <a:pt x="440" y="239"/>
                  </a:lnTo>
                  <a:lnTo>
                    <a:pt x="441" y="236"/>
                  </a:lnTo>
                  <a:lnTo>
                    <a:pt x="442" y="232"/>
                  </a:lnTo>
                  <a:lnTo>
                    <a:pt x="443" y="227"/>
                  </a:lnTo>
                  <a:lnTo>
                    <a:pt x="445" y="223"/>
                  </a:lnTo>
                  <a:lnTo>
                    <a:pt x="445" y="218"/>
                  </a:lnTo>
                  <a:lnTo>
                    <a:pt x="446" y="214"/>
                  </a:lnTo>
                  <a:lnTo>
                    <a:pt x="446" y="211"/>
                  </a:lnTo>
                  <a:lnTo>
                    <a:pt x="447" y="202"/>
                  </a:lnTo>
                  <a:lnTo>
                    <a:pt x="447" y="194"/>
                  </a:lnTo>
                  <a:lnTo>
                    <a:pt x="446" y="174"/>
                  </a:lnTo>
                  <a:lnTo>
                    <a:pt x="442" y="155"/>
                  </a:lnTo>
                  <a:lnTo>
                    <a:pt x="436" y="137"/>
                  </a:lnTo>
                  <a:lnTo>
                    <a:pt x="429" y="119"/>
                  </a:lnTo>
                  <a:lnTo>
                    <a:pt x="420" y="102"/>
                  </a:lnTo>
                  <a:lnTo>
                    <a:pt x="408" y="87"/>
                  </a:lnTo>
                  <a:lnTo>
                    <a:pt x="396" y="72"/>
                  </a:lnTo>
                  <a:lnTo>
                    <a:pt x="380" y="57"/>
                  </a:lnTo>
                  <a:lnTo>
                    <a:pt x="365" y="45"/>
                  </a:lnTo>
                  <a:lnTo>
                    <a:pt x="347" y="33"/>
                  </a:lnTo>
                  <a:lnTo>
                    <a:pt x="329" y="24"/>
                  </a:lnTo>
                  <a:lnTo>
                    <a:pt x="310" y="16"/>
                  </a:lnTo>
                  <a:lnTo>
                    <a:pt x="289" y="10"/>
                  </a:lnTo>
                  <a:lnTo>
                    <a:pt x="269" y="5"/>
                  </a:lnTo>
                  <a:lnTo>
                    <a:pt x="246" y="1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="" xmlns:a16="http://schemas.microsoft.com/office/drawing/2014/main" id="{0A57EA43-53C3-4D05-B656-1E49041EB77C}"/>
              </a:ext>
            </a:extLst>
          </p:cNvPr>
          <p:cNvGrpSpPr/>
          <p:nvPr/>
        </p:nvGrpSpPr>
        <p:grpSpPr>
          <a:xfrm>
            <a:off x="4915469" y="4116826"/>
            <a:ext cx="284163" cy="284163"/>
            <a:chOff x="7613650" y="1387475"/>
            <a:chExt cx="284163" cy="284163"/>
          </a:xfrm>
          <a:solidFill>
            <a:schemeClr val="bg1"/>
          </a:solidFill>
        </p:grpSpPr>
        <p:sp>
          <p:nvSpPr>
            <p:cNvPr id="71" name="Freeform 4359">
              <a:extLst>
                <a:ext uri="{FF2B5EF4-FFF2-40B4-BE49-F238E27FC236}">
                  <a16:creationId xmlns="" xmlns:a16="http://schemas.microsoft.com/office/drawing/2014/main" id="{2DE590B6-678F-4B8F-8148-0188C9AB0A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650" y="1471613"/>
              <a:ext cx="200025" cy="200025"/>
            </a:xfrm>
            <a:custGeom>
              <a:avLst/>
              <a:gdLst>
                <a:gd name="T0" fmla="*/ 276 w 629"/>
                <a:gd name="T1" fmla="*/ 436 h 629"/>
                <a:gd name="T2" fmla="*/ 233 w 629"/>
                <a:gd name="T3" fmla="*/ 411 h 629"/>
                <a:gd name="T4" fmla="*/ 202 w 629"/>
                <a:gd name="T5" fmla="*/ 374 h 629"/>
                <a:gd name="T6" fmla="*/ 187 w 629"/>
                <a:gd name="T7" fmla="*/ 325 h 629"/>
                <a:gd name="T8" fmla="*/ 192 w 629"/>
                <a:gd name="T9" fmla="*/ 274 h 629"/>
                <a:gd name="T10" fmla="*/ 216 w 629"/>
                <a:gd name="T11" fmla="*/ 231 h 629"/>
                <a:gd name="T12" fmla="*/ 253 w 629"/>
                <a:gd name="T13" fmla="*/ 199 h 629"/>
                <a:gd name="T14" fmla="*/ 301 w 629"/>
                <a:gd name="T15" fmla="*/ 184 h 629"/>
                <a:gd name="T16" fmla="*/ 352 w 629"/>
                <a:gd name="T17" fmla="*/ 190 h 629"/>
                <a:gd name="T18" fmla="*/ 395 w 629"/>
                <a:gd name="T19" fmla="*/ 213 h 629"/>
                <a:gd name="T20" fmla="*/ 426 w 629"/>
                <a:gd name="T21" fmla="*/ 252 h 629"/>
                <a:gd name="T22" fmla="*/ 441 w 629"/>
                <a:gd name="T23" fmla="*/ 300 h 629"/>
                <a:gd name="T24" fmla="*/ 436 w 629"/>
                <a:gd name="T25" fmla="*/ 350 h 629"/>
                <a:gd name="T26" fmla="*/ 413 w 629"/>
                <a:gd name="T27" fmla="*/ 394 h 629"/>
                <a:gd name="T28" fmla="*/ 375 w 629"/>
                <a:gd name="T29" fmla="*/ 425 h 629"/>
                <a:gd name="T30" fmla="*/ 327 w 629"/>
                <a:gd name="T31" fmla="*/ 440 h 629"/>
                <a:gd name="T32" fmla="*/ 572 w 629"/>
                <a:gd name="T33" fmla="*/ 346 h 629"/>
                <a:gd name="T34" fmla="*/ 574 w 629"/>
                <a:gd name="T35" fmla="*/ 302 h 629"/>
                <a:gd name="T36" fmla="*/ 620 w 629"/>
                <a:gd name="T37" fmla="*/ 241 h 629"/>
                <a:gd name="T38" fmla="*/ 628 w 629"/>
                <a:gd name="T39" fmla="*/ 231 h 629"/>
                <a:gd name="T40" fmla="*/ 625 w 629"/>
                <a:gd name="T41" fmla="*/ 219 h 629"/>
                <a:gd name="T42" fmla="*/ 544 w 629"/>
                <a:gd name="T43" fmla="*/ 84 h 629"/>
                <a:gd name="T44" fmla="*/ 532 w 629"/>
                <a:gd name="T45" fmla="*/ 83 h 629"/>
                <a:gd name="T46" fmla="*/ 447 w 629"/>
                <a:gd name="T47" fmla="*/ 88 h 629"/>
                <a:gd name="T48" fmla="*/ 407 w 629"/>
                <a:gd name="T49" fmla="*/ 69 h 629"/>
                <a:gd name="T50" fmla="*/ 404 w 629"/>
                <a:gd name="T51" fmla="*/ 7 h 629"/>
                <a:gd name="T52" fmla="*/ 395 w 629"/>
                <a:gd name="T53" fmla="*/ 0 h 629"/>
                <a:gd name="T54" fmla="*/ 235 w 629"/>
                <a:gd name="T55" fmla="*/ 1 h 629"/>
                <a:gd name="T56" fmla="*/ 227 w 629"/>
                <a:gd name="T57" fmla="*/ 10 h 629"/>
                <a:gd name="T58" fmla="*/ 216 w 629"/>
                <a:gd name="T59" fmla="*/ 72 h 629"/>
                <a:gd name="T60" fmla="*/ 177 w 629"/>
                <a:gd name="T61" fmla="*/ 91 h 629"/>
                <a:gd name="T62" fmla="*/ 98 w 629"/>
                <a:gd name="T63" fmla="*/ 84 h 629"/>
                <a:gd name="T64" fmla="*/ 87 w 629"/>
                <a:gd name="T65" fmla="*/ 83 h 629"/>
                <a:gd name="T66" fmla="*/ 78 w 629"/>
                <a:gd name="T67" fmla="*/ 90 h 629"/>
                <a:gd name="T68" fmla="*/ 1 w 629"/>
                <a:gd name="T69" fmla="*/ 228 h 629"/>
                <a:gd name="T70" fmla="*/ 57 w 629"/>
                <a:gd name="T71" fmla="*/ 269 h 629"/>
                <a:gd name="T72" fmla="*/ 54 w 629"/>
                <a:gd name="T73" fmla="*/ 313 h 629"/>
                <a:gd name="T74" fmla="*/ 57 w 629"/>
                <a:gd name="T75" fmla="*/ 355 h 629"/>
                <a:gd name="T76" fmla="*/ 2 w 629"/>
                <a:gd name="T77" fmla="*/ 391 h 629"/>
                <a:gd name="T78" fmla="*/ 1 w 629"/>
                <a:gd name="T79" fmla="*/ 402 h 629"/>
                <a:gd name="T80" fmla="*/ 86 w 629"/>
                <a:gd name="T81" fmla="*/ 543 h 629"/>
                <a:gd name="T82" fmla="*/ 98 w 629"/>
                <a:gd name="T83" fmla="*/ 542 h 629"/>
                <a:gd name="T84" fmla="*/ 177 w 629"/>
                <a:gd name="T85" fmla="*/ 533 h 629"/>
                <a:gd name="T86" fmla="*/ 216 w 629"/>
                <a:gd name="T87" fmla="*/ 552 h 629"/>
                <a:gd name="T88" fmla="*/ 227 w 629"/>
                <a:gd name="T89" fmla="*/ 620 h 629"/>
                <a:gd name="T90" fmla="*/ 235 w 629"/>
                <a:gd name="T91" fmla="*/ 628 h 629"/>
                <a:gd name="T92" fmla="*/ 395 w 629"/>
                <a:gd name="T93" fmla="*/ 629 h 629"/>
                <a:gd name="T94" fmla="*/ 404 w 629"/>
                <a:gd name="T95" fmla="*/ 623 h 629"/>
                <a:gd name="T96" fmla="*/ 407 w 629"/>
                <a:gd name="T97" fmla="*/ 556 h 629"/>
                <a:gd name="T98" fmla="*/ 447 w 629"/>
                <a:gd name="T99" fmla="*/ 538 h 629"/>
                <a:gd name="T100" fmla="*/ 533 w 629"/>
                <a:gd name="T101" fmla="*/ 543 h 629"/>
                <a:gd name="T102" fmla="*/ 545 w 629"/>
                <a:gd name="T103" fmla="*/ 543 h 629"/>
                <a:gd name="T104" fmla="*/ 627 w 629"/>
                <a:gd name="T105" fmla="*/ 405 h 629"/>
                <a:gd name="T106" fmla="*/ 628 w 629"/>
                <a:gd name="T107" fmla="*/ 394 h 629"/>
                <a:gd name="T108" fmla="*/ 621 w 629"/>
                <a:gd name="T109" fmla="*/ 385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29" h="629">
                  <a:moveTo>
                    <a:pt x="314" y="441"/>
                  </a:moveTo>
                  <a:lnTo>
                    <a:pt x="301" y="440"/>
                  </a:lnTo>
                  <a:lnTo>
                    <a:pt x="288" y="439"/>
                  </a:lnTo>
                  <a:lnTo>
                    <a:pt x="276" y="436"/>
                  </a:lnTo>
                  <a:lnTo>
                    <a:pt x="264" y="430"/>
                  </a:lnTo>
                  <a:lnTo>
                    <a:pt x="253" y="425"/>
                  </a:lnTo>
                  <a:lnTo>
                    <a:pt x="242" y="418"/>
                  </a:lnTo>
                  <a:lnTo>
                    <a:pt x="233" y="411"/>
                  </a:lnTo>
                  <a:lnTo>
                    <a:pt x="223" y="404"/>
                  </a:lnTo>
                  <a:lnTo>
                    <a:pt x="216" y="394"/>
                  </a:lnTo>
                  <a:lnTo>
                    <a:pt x="208" y="384"/>
                  </a:lnTo>
                  <a:lnTo>
                    <a:pt x="202" y="374"/>
                  </a:lnTo>
                  <a:lnTo>
                    <a:pt x="196" y="362"/>
                  </a:lnTo>
                  <a:lnTo>
                    <a:pt x="192" y="350"/>
                  </a:lnTo>
                  <a:lnTo>
                    <a:pt x="189" y="338"/>
                  </a:lnTo>
                  <a:lnTo>
                    <a:pt x="187" y="325"/>
                  </a:lnTo>
                  <a:lnTo>
                    <a:pt x="186" y="313"/>
                  </a:lnTo>
                  <a:lnTo>
                    <a:pt x="187" y="300"/>
                  </a:lnTo>
                  <a:lnTo>
                    <a:pt x="189" y="287"/>
                  </a:lnTo>
                  <a:lnTo>
                    <a:pt x="192" y="274"/>
                  </a:lnTo>
                  <a:lnTo>
                    <a:pt x="196" y="262"/>
                  </a:lnTo>
                  <a:lnTo>
                    <a:pt x="202" y="252"/>
                  </a:lnTo>
                  <a:lnTo>
                    <a:pt x="208" y="241"/>
                  </a:lnTo>
                  <a:lnTo>
                    <a:pt x="216" y="231"/>
                  </a:lnTo>
                  <a:lnTo>
                    <a:pt x="223" y="222"/>
                  </a:lnTo>
                  <a:lnTo>
                    <a:pt x="233" y="213"/>
                  </a:lnTo>
                  <a:lnTo>
                    <a:pt x="242" y="206"/>
                  </a:lnTo>
                  <a:lnTo>
                    <a:pt x="253" y="199"/>
                  </a:lnTo>
                  <a:lnTo>
                    <a:pt x="264" y="194"/>
                  </a:lnTo>
                  <a:lnTo>
                    <a:pt x="276" y="190"/>
                  </a:lnTo>
                  <a:lnTo>
                    <a:pt x="288" y="186"/>
                  </a:lnTo>
                  <a:lnTo>
                    <a:pt x="301" y="184"/>
                  </a:lnTo>
                  <a:lnTo>
                    <a:pt x="314" y="184"/>
                  </a:lnTo>
                  <a:lnTo>
                    <a:pt x="327" y="184"/>
                  </a:lnTo>
                  <a:lnTo>
                    <a:pt x="340" y="186"/>
                  </a:lnTo>
                  <a:lnTo>
                    <a:pt x="352" y="190"/>
                  </a:lnTo>
                  <a:lnTo>
                    <a:pt x="363" y="194"/>
                  </a:lnTo>
                  <a:lnTo>
                    <a:pt x="375" y="199"/>
                  </a:lnTo>
                  <a:lnTo>
                    <a:pt x="386" y="206"/>
                  </a:lnTo>
                  <a:lnTo>
                    <a:pt x="395" y="213"/>
                  </a:lnTo>
                  <a:lnTo>
                    <a:pt x="404" y="222"/>
                  </a:lnTo>
                  <a:lnTo>
                    <a:pt x="413" y="231"/>
                  </a:lnTo>
                  <a:lnTo>
                    <a:pt x="420" y="241"/>
                  </a:lnTo>
                  <a:lnTo>
                    <a:pt x="426" y="252"/>
                  </a:lnTo>
                  <a:lnTo>
                    <a:pt x="432" y="262"/>
                  </a:lnTo>
                  <a:lnTo>
                    <a:pt x="436" y="274"/>
                  </a:lnTo>
                  <a:lnTo>
                    <a:pt x="439" y="287"/>
                  </a:lnTo>
                  <a:lnTo>
                    <a:pt x="441" y="300"/>
                  </a:lnTo>
                  <a:lnTo>
                    <a:pt x="443" y="313"/>
                  </a:lnTo>
                  <a:lnTo>
                    <a:pt x="441" y="325"/>
                  </a:lnTo>
                  <a:lnTo>
                    <a:pt x="439" y="338"/>
                  </a:lnTo>
                  <a:lnTo>
                    <a:pt x="436" y="350"/>
                  </a:lnTo>
                  <a:lnTo>
                    <a:pt x="432" y="362"/>
                  </a:lnTo>
                  <a:lnTo>
                    <a:pt x="426" y="374"/>
                  </a:lnTo>
                  <a:lnTo>
                    <a:pt x="420" y="384"/>
                  </a:lnTo>
                  <a:lnTo>
                    <a:pt x="413" y="394"/>
                  </a:lnTo>
                  <a:lnTo>
                    <a:pt x="404" y="404"/>
                  </a:lnTo>
                  <a:lnTo>
                    <a:pt x="395" y="411"/>
                  </a:lnTo>
                  <a:lnTo>
                    <a:pt x="386" y="418"/>
                  </a:lnTo>
                  <a:lnTo>
                    <a:pt x="375" y="425"/>
                  </a:lnTo>
                  <a:lnTo>
                    <a:pt x="363" y="430"/>
                  </a:lnTo>
                  <a:lnTo>
                    <a:pt x="352" y="436"/>
                  </a:lnTo>
                  <a:lnTo>
                    <a:pt x="340" y="439"/>
                  </a:lnTo>
                  <a:lnTo>
                    <a:pt x="327" y="440"/>
                  </a:lnTo>
                  <a:lnTo>
                    <a:pt x="314" y="441"/>
                  </a:lnTo>
                  <a:close/>
                  <a:moveTo>
                    <a:pt x="621" y="385"/>
                  </a:moveTo>
                  <a:lnTo>
                    <a:pt x="571" y="355"/>
                  </a:lnTo>
                  <a:lnTo>
                    <a:pt x="572" y="346"/>
                  </a:lnTo>
                  <a:lnTo>
                    <a:pt x="573" y="335"/>
                  </a:lnTo>
                  <a:lnTo>
                    <a:pt x="574" y="323"/>
                  </a:lnTo>
                  <a:lnTo>
                    <a:pt x="574" y="313"/>
                  </a:lnTo>
                  <a:lnTo>
                    <a:pt x="574" y="302"/>
                  </a:lnTo>
                  <a:lnTo>
                    <a:pt x="573" y="291"/>
                  </a:lnTo>
                  <a:lnTo>
                    <a:pt x="572" y="280"/>
                  </a:lnTo>
                  <a:lnTo>
                    <a:pt x="570" y="269"/>
                  </a:lnTo>
                  <a:lnTo>
                    <a:pt x="620" y="241"/>
                  </a:lnTo>
                  <a:lnTo>
                    <a:pt x="623" y="239"/>
                  </a:lnTo>
                  <a:lnTo>
                    <a:pt x="624" y="237"/>
                  </a:lnTo>
                  <a:lnTo>
                    <a:pt x="627" y="234"/>
                  </a:lnTo>
                  <a:lnTo>
                    <a:pt x="628" y="231"/>
                  </a:lnTo>
                  <a:lnTo>
                    <a:pt x="628" y="228"/>
                  </a:lnTo>
                  <a:lnTo>
                    <a:pt x="628" y="226"/>
                  </a:lnTo>
                  <a:lnTo>
                    <a:pt x="628" y="223"/>
                  </a:lnTo>
                  <a:lnTo>
                    <a:pt x="625" y="219"/>
                  </a:lnTo>
                  <a:lnTo>
                    <a:pt x="551" y="90"/>
                  </a:lnTo>
                  <a:lnTo>
                    <a:pt x="548" y="87"/>
                  </a:lnTo>
                  <a:lnTo>
                    <a:pt x="546" y="85"/>
                  </a:lnTo>
                  <a:lnTo>
                    <a:pt x="544" y="84"/>
                  </a:lnTo>
                  <a:lnTo>
                    <a:pt x="541" y="83"/>
                  </a:lnTo>
                  <a:lnTo>
                    <a:pt x="539" y="81"/>
                  </a:lnTo>
                  <a:lnTo>
                    <a:pt x="536" y="81"/>
                  </a:lnTo>
                  <a:lnTo>
                    <a:pt x="532" y="83"/>
                  </a:lnTo>
                  <a:lnTo>
                    <a:pt x="530" y="84"/>
                  </a:lnTo>
                  <a:lnTo>
                    <a:pt x="481" y="113"/>
                  </a:lnTo>
                  <a:lnTo>
                    <a:pt x="465" y="99"/>
                  </a:lnTo>
                  <a:lnTo>
                    <a:pt x="447" y="88"/>
                  </a:lnTo>
                  <a:lnTo>
                    <a:pt x="438" y="83"/>
                  </a:lnTo>
                  <a:lnTo>
                    <a:pt x="429" y="77"/>
                  </a:lnTo>
                  <a:lnTo>
                    <a:pt x="418" y="73"/>
                  </a:lnTo>
                  <a:lnTo>
                    <a:pt x="407" y="69"/>
                  </a:lnTo>
                  <a:lnTo>
                    <a:pt x="407" y="15"/>
                  </a:lnTo>
                  <a:lnTo>
                    <a:pt x="407" y="12"/>
                  </a:lnTo>
                  <a:lnTo>
                    <a:pt x="406" y="10"/>
                  </a:lnTo>
                  <a:lnTo>
                    <a:pt x="404" y="7"/>
                  </a:lnTo>
                  <a:lnTo>
                    <a:pt x="403" y="4"/>
                  </a:lnTo>
                  <a:lnTo>
                    <a:pt x="401" y="2"/>
                  </a:lnTo>
                  <a:lnTo>
                    <a:pt x="398" y="1"/>
                  </a:lnTo>
                  <a:lnTo>
                    <a:pt x="395" y="0"/>
                  </a:lnTo>
                  <a:lnTo>
                    <a:pt x="392" y="0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3" y="2"/>
                  </a:lnTo>
                  <a:lnTo>
                    <a:pt x="231" y="4"/>
                  </a:lnTo>
                  <a:lnTo>
                    <a:pt x="229" y="7"/>
                  </a:lnTo>
                  <a:lnTo>
                    <a:pt x="227" y="10"/>
                  </a:lnTo>
                  <a:lnTo>
                    <a:pt x="226" y="12"/>
                  </a:lnTo>
                  <a:lnTo>
                    <a:pt x="226" y="15"/>
                  </a:lnTo>
                  <a:lnTo>
                    <a:pt x="226" y="69"/>
                  </a:lnTo>
                  <a:lnTo>
                    <a:pt x="216" y="72"/>
                  </a:lnTo>
                  <a:lnTo>
                    <a:pt x="206" y="76"/>
                  </a:lnTo>
                  <a:lnTo>
                    <a:pt x="196" y="80"/>
                  </a:lnTo>
                  <a:lnTo>
                    <a:pt x="187" y="86"/>
                  </a:lnTo>
                  <a:lnTo>
                    <a:pt x="177" y="91"/>
                  </a:lnTo>
                  <a:lnTo>
                    <a:pt x="168" y="98"/>
                  </a:lnTo>
                  <a:lnTo>
                    <a:pt x="159" y="105"/>
                  </a:lnTo>
                  <a:lnTo>
                    <a:pt x="149" y="113"/>
                  </a:lnTo>
                  <a:lnTo>
                    <a:pt x="98" y="84"/>
                  </a:lnTo>
                  <a:lnTo>
                    <a:pt x="96" y="83"/>
                  </a:lnTo>
                  <a:lnTo>
                    <a:pt x="93" y="81"/>
                  </a:lnTo>
                  <a:lnTo>
                    <a:pt x="90" y="81"/>
                  </a:lnTo>
                  <a:lnTo>
                    <a:pt x="87" y="83"/>
                  </a:lnTo>
                  <a:lnTo>
                    <a:pt x="84" y="84"/>
                  </a:lnTo>
                  <a:lnTo>
                    <a:pt x="82" y="85"/>
                  </a:lnTo>
                  <a:lnTo>
                    <a:pt x="80" y="87"/>
                  </a:lnTo>
                  <a:lnTo>
                    <a:pt x="78" y="90"/>
                  </a:lnTo>
                  <a:lnTo>
                    <a:pt x="3" y="219"/>
                  </a:lnTo>
                  <a:lnTo>
                    <a:pt x="1" y="222"/>
                  </a:lnTo>
                  <a:lnTo>
                    <a:pt x="1" y="225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4" y="236"/>
                  </a:lnTo>
                  <a:lnTo>
                    <a:pt x="8" y="241"/>
                  </a:lnTo>
                  <a:lnTo>
                    <a:pt x="57" y="269"/>
                  </a:lnTo>
                  <a:lnTo>
                    <a:pt x="56" y="280"/>
                  </a:lnTo>
                  <a:lnTo>
                    <a:pt x="55" y="291"/>
                  </a:lnTo>
                  <a:lnTo>
                    <a:pt x="54" y="302"/>
                  </a:lnTo>
                  <a:lnTo>
                    <a:pt x="54" y="313"/>
                  </a:lnTo>
                  <a:lnTo>
                    <a:pt x="54" y="323"/>
                  </a:lnTo>
                  <a:lnTo>
                    <a:pt x="55" y="335"/>
                  </a:lnTo>
                  <a:lnTo>
                    <a:pt x="56" y="346"/>
                  </a:lnTo>
                  <a:lnTo>
                    <a:pt x="57" y="355"/>
                  </a:lnTo>
                  <a:lnTo>
                    <a:pt x="7" y="385"/>
                  </a:lnTo>
                  <a:lnTo>
                    <a:pt x="5" y="387"/>
                  </a:lnTo>
                  <a:lnTo>
                    <a:pt x="3" y="389"/>
                  </a:lnTo>
                  <a:lnTo>
                    <a:pt x="2" y="391"/>
                  </a:lnTo>
                  <a:lnTo>
                    <a:pt x="1" y="394"/>
                  </a:lnTo>
                  <a:lnTo>
                    <a:pt x="0" y="396"/>
                  </a:lnTo>
                  <a:lnTo>
                    <a:pt x="1" y="399"/>
                  </a:lnTo>
                  <a:lnTo>
                    <a:pt x="1" y="402"/>
                  </a:lnTo>
                  <a:lnTo>
                    <a:pt x="2" y="405"/>
                  </a:lnTo>
                  <a:lnTo>
                    <a:pt x="78" y="536"/>
                  </a:lnTo>
                  <a:lnTo>
                    <a:pt x="81" y="540"/>
                  </a:lnTo>
                  <a:lnTo>
                    <a:pt x="86" y="543"/>
                  </a:lnTo>
                  <a:lnTo>
                    <a:pt x="89" y="544"/>
                  </a:lnTo>
                  <a:lnTo>
                    <a:pt x="93" y="544"/>
                  </a:lnTo>
                  <a:lnTo>
                    <a:pt x="95" y="543"/>
                  </a:lnTo>
                  <a:lnTo>
                    <a:pt x="98" y="542"/>
                  </a:lnTo>
                  <a:lnTo>
                    <a:pt x="149" y="513"/>
                  </a:lnTo>
                  <a:lnTo>
                    <a:pt x="159" y="520"/>
                  </a:lnTo>
                  <a:lnTo>
                    <a:pt x="168" y="527"/>
                  </a:lnTo>
                  <a:lnTo>
                    <a:pt x="177" y="533"/>
                  </a:lnTo>
                  <a:lnTo>
                    <a:pt x="187" y="539"/>
                  </a:lnTo>
                  <a:lnTo>
                    <a:pt x="196" y="544"/>
                  </a:lnTo>
                  <a:lnTo>
                    <a:pt x="206" y="549"/>
                  </a:lnTo>
                  <a:lnTo>
                    <a:pt x="216" y="552"/>
                  </a:lnTo>
                  <a:lnTo>
                    <a:pt x="226" y="556"/>
                  </a:lnTo>
                  <a:lnTo>
                    <a:pt x="226" y="614"/>
                  </a:lnTo>
                  <a:lnTo>
                    <a:pt x="226" y="617"/>
                  </a:lnTo>
                  <a:lnTo>
                    <a:pt x="227" y="620"/>
                  </a:lnTo>
                  <a:lnTo>
                    <a:pt x="229" y="623"/>
                  </a:lnTo>
                  <a:lnTo>
                    <a:pt x="231" y="625"/>
                  </a:lnTo>
                  <a:lnTo>
                    <a:pt x="233" y="627"/>
                  </a:lnTo>
                  <a:lnTo>
                    <a:pt x="235" y="628"/>
                  </a:lnTo>
                  <a:lnTo>
                    <a:pt x="238" y="629"/>
                  </a:lnTo>
                  <a:lnTo>
                    <a:pt x="241" y="629"/>
                  </a:lnTo>
                  <a:lnTo>
                    <a:pt x="392" y="629"/>
                  </a:lnTo>
                  <a:lnTo>
                    <a:pt x="395" y="629"/>
                  </a:lnTo>
                  <a:lnTo>
                    <a:pt x="398" y="628"/>
                  </a:lnTo>
                  <a:lnTo>
                    <a:pt x="401" y="627"/>
                  </a:lnTo>
                  <a:lnTo>
                    <a:pt x="403" y="625"/>
                  </a:lnTo>
                  <a:lnTo>
                    <a:pt x="404" y="623"/>
                  </a:lnTo>
                  <a:lnTo>
                    <a:pt x="406" y="620"/>
                  </a:lnTo>
                  <a:lnTo>
                    <a:pt x="407" y="617"/>
                  </a:lnTo>
                  <a:lnTo>
                    <a:pt x="407" y="614"/>
                  </a:lnTo>
                  <a:lnTo>
                    <a:pt x="407" y="556"/>
                  </a:lnTo>
                  <a:lnTo>
                    <a:pt x="418" y="552"/>
                  </a:lnTo>
                  <a:lnTo>
                    <a:pt x="429" y="548"/>
                  </a:lnTo>
                  <a:lnTo>
                    <a:pt x="438" y="544"/>
                  </a:lnTo>
                  <a:lnTo>
                    <a:pt x="447" y="538"/>
                  </a:lnTo>
                  <a:lnTo>
                    <a:pt x="465" y="527"/>
                  </a:lnTo>
                  <a:lnTo>
                    <a:pt x="481" y="513"/>
                  </a:lnTo>
                  <a:lnTo>
                    <a:pt x="530" y="542"/>
                  </a:lnTo>
                  <a:lnTo>
                    <a:pt x="533" y="543"/>
                  </a:lnTo>
                  <a:lnTo>
                    <a:pt x="537" y="544"/>
                  </a:lnTo>
                  <a:lnTo>
                    <a:pt x="539" y="544"/>
                  </a:lnTo>
                  <a:lnTo>
                    <a:pt x="542" y="543"/>
                  </a:lnTo>
                  <a:lnTo>
                    <a:pt x="545" y="543"/>
                  </a:lnTo>
                  <a:lnTo>
                    <a:pt x="547" y="540"/>
                  </a:lnTo>
                  <a:lnTo>
                    <a:pt x="550" y="539"/>
                  </a:lnTo>
                  <a:lnTo>
                    <a:pt x="552" y="536"/>
                  </a:lnTo>
                  <a:lnTo>
                    <a:pt x="627" y="405"/>
                  </a:lnTo>
                  <a:lnTo>
                    <a:pt x="628" y="402"/>
                  </a:lnTo>
                  <a:lnTo>
                    <a:pt x="628" y="399"/>
                  </a:lnTo>
                  <a:lnTo>
                    <a:pt x="629" y="396"/>
                  </a:lnTo>
                  <a:lnTo>
                    <a:pt x="628" y="394"/>
                  </a:lnTo>
                  <a:lnTo>
                    <a:pt x="627" y="391"/>
                  </a:lnTo>
                  <a:lnTo>
                    <a:pt x="625" y="389"/>
                  </a:lnTo>
                  <a:lnTo>
                    <a:pt x="623" y="387"/>
                  </a:lnTo>
                  <a:lnTo>
                    <a:pt x="621" y="3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4360">
              <a:extLst>
                <a:ext uri="{FF2B5EF4-FFF2-40B4-BE49-F238E27FC236}">
                  <a16:creationId xmlns="" xmlns:a16="http://schemas.microsoft.com/office/drawing/2014/main" id="{A217D4E9-0464-4E1F-833E-1B0B54D8BC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1925" y="1387475"/>
              <a:ext cx="115888" cy="117475"/>
            </a:xfrm>
            <a:custGeom>
              <a:avLst/>
              <a:gdLst>
                <a:gd name="T0" fmla="*/ 160 w 362"/>
                <a:gd name="T1" fmla="*/ 252 h 369"/>
                <a:gd name="T2" fmla="*/ 135 w 362"/>
                <a:gd name="T3" fmla="*/ 238 h 369"/>
                <a:gd name="T4" fmla="*/ 118 w 362"/>
                <a:gd name="T5" fmla="*/ 218 h 369"/>
                <a:gd name="T6" fmla="*/ 109 w 362"/>
                <a:gd name="T7" fmla="*/ 190 h 369"/>
                <a:gd name="T8" fmla="*/ 113 w 362"/>
                <a:gd name="T9" fmla="*/ 162 h 369"/>
                <a:gd name="T10" fmla="*/ 125 w 362"/>
                <a:gd name="T11" fmla="*/ 138 h 369"/>
                <a:gd name="T12" fmla="*/ 147 w 362"/>
                <a:gd name="T13" fmla="*/ 121 h 369"/>
                <a:gd name="T14" fmla="*/ 174 w 362"/>
                <a:gd name="T15" fmla="*/ 112 h 369"/>
                <a:gd name="T16" fmla="*/ 202 w 362"/>
                <a:gd name="T17" fmla="*/ 114 h 369"/>
                <a:gd name="T18" fmla="*/ 226 w 362"/>
                <a:gd name="T19" fmla="*/ 128 h 369"/>
                <a:gd name="T20" fmla="*/ 244 w 362"/>
                <a:gd name="T21" fmla="*/ 149 h 369"/>
                <a:gd name="T22" fmla="*/ 252 w 362"/>
                <a:gd name="T23" fmla="*/ 176 h 369"/>
                <a:gd name="T24" fmla="*/ 250 w 362"/>
                <a:gd name="T25" fmla="*/ 205 h 369"/>
                <a:gd name="T26" fmla="*/ 236 w 362"/>
                <a:gd name="T27" fmla="*/ 229 h 369"/>
                <a:gd name="T28" fmla="*/ 215 w 362"/>
                <a:gd name="T29" fmla="*/ 247 h 369"/>
                <a:gd name="T30" fmla="*/ 189 w 362"/>
                <a:gd name="T31" fmla="*/ 254 h 369"/>
                <a:gd name="T32" fmla="*/ 328 w 362"/>
                <a:gd name="T33" fmla="*/ 195 h 369"/>
                <a:gd name="T34" fmla="*/ 354 w 362"/>
                <a:gd name="T35" fmla="*/ 144 h 369"/>
                <a:gd name="T36" fmla="*/ 361 w 362"/>
                <a:gd name="T37" fmla="*/ 136 h 369"/>
                <a:gd name="T38" fmla="*/ 360 w 362"/>
                <a:gd name="T39" fmla="*/ 124 h 369"/>
                <a:gd name="T40" fmla="*/ 316 w 362"/>
                <a:gd name="T41" fmla="*/ 53 h 369"/>
                <a:gd name="T42" fmla="*/ 304 w 362"/>
                <a:gd name="T43" fmla="*/ 52 h 369"/>
                <a:gd name="T44" fmla="*/ 256 w 362"/>
                <a:gd name="T45" fmla="*/ 56 h 369"/>
                <a:gd name="T46" fmla="*/ 236 w 362"/>
                <a:gd name="T47" fmla="*/ 10 h 369"/>
                <a:gd name="T48" fmla="*/ 229 w 362"/>
                <a:gd name="T49" fmla="*/ 2 h 369"/>
                <a:gd name="T50" fmla="*/ 146 w 362"/>
                <a:gd name="T51" fmla="*/ 0 h 369"/>
                <a:gd name="T52" fmla="*/ 135 w 362"/>
                <a:gd name="T53" fmla="*/ 3 h 369"/>
                <a:gd name="T54" fmla="*/ 131 w 362"/>
                <a:gd name="T55" fmla="*/ 14 h 369"/>
                <a:gd name="T56" fmla="*/ 99 w 362"/>
                <a:gd name="T57" fmla="*/ 63 h 369"/>
                <a:gd name="T58" fmla="*/ 55 w 362"/>
                <a:gd name="T59" fmla="*/ 51 h 369"/>
                <a:gd name="T60" fmla="*/ 44 w 362"/>
                <a:gd name="T61" fmla="*/ 54 h 369"/>
                <a:gd name="T62" fmla="*/ 1 w 362"/>
                <a:gd name="T63" fmla="*/ 126 h 369"/>
                <a:gd name="T64" fmla="*/ 2 w 362"/>
                <a:gd name="T65" fmla="*/ 139 h 369"/>
                <a:gd name="T66" fmla="*/ 36 w 362"/>
                <a:gd name="T67" fmla="*/ 160 h 369"/>
                <a:gd name="T68" fmla="*/ 36 w 362"/>
                <a:gd name="T69" fmla="*/ 207 h 369"/>
                <a:gd name="T70" fmla="*/ 1 w 362"/>
                <a:gd name="T71" fmla="*/ 230 h 369"/>
                <a:gd name="T72" fmla="*/ 1 w 362"/>
                <a:gd name="T73" fmla="*/ 240 h 369"/>
                <a:gd name="T74" fmla="*/ 44 w 362"/>
                <a:gd name="T75" fmla="*/ 313 h 369"/>
                <a:gd name="T76" fmla="*/ 60 w 362"/>
                <a:gd name="T77" fmla="*/ 314 h 369"/>
                <a:gd name="T78" fmla="*/ 120 w 362"/>
                <a:gd name="T79" fmla="*/ 316 h 369"/>
                <a:gd name="T80" fmla="*/ 132 w 362"/>
                <a:gd name="T81" fmla="*/ 359 h 369"/>
                <a:gd name="T82" fmla="*/ 140 w 362"/>
                <a:gd name="T83" fmla="*/ 368 h 369"/>
                <a:gd name="T84" fmla="*/ 225 w 362"/>
                <a:gd name="T85" fmla="*/ 368 h 369"/>
                <a:gd name="T86" fmla="*/ 233 w 362"/>
                <a:gd name="T87" fmla="*/ 361 h 369"/>
                <a:gd name="T88" fmla="*/ 237 w 362"/>
                <a:gd name="T89" fmla="*/ 321 h 369"/>
                <a:gd name="T90" fmla="*/ 274 w 362"/>
                <a:gd name="T91" fmla="*/ 298 h 369"/>
                <a:gd name="T92" fmla="*/ 310 w 362"/>
                <a:gd name="T93" fmla="*/ 316 h 369"/>
                <a:gd name="T94" fmla="*/ 360 w 362"/>
                <a:gd name="T95" fmla="*/ 243 h 369"/>
                <a:gd name="T96" fmla="*/ 362 w 362"/>
                <a:gd name="T97" fmla="*/ 232 h 369"/>
                <a:gd name="T98" fmla="*/ 354 w 362"/>
                <a:gd name="T99" fmla="*/ 22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69">
                  <a:moveTo>
                    <a:pt x="181" y="255"/>
                  </a:moveTo>
                  <a:lnTo>
                    <a:pt x="174" y="254"/>
                  </a:lnTo>
                  <a:lnTo>
                    <a:pt x="166" y="253"/>
                  </a:lnTo>
                  <a:lnTo>
                    <a:pt x="160" y="252"/>
                  </a:lnTo>
                  <a:lnTo>
                    <a:pt x="153" y="249"/>
                  </a:lnTo>
                  <a:lnTo>
                    <a:pt x="147" y="247"/>
                  </a:lnTo>
                  <a:lnTo>
                    <a:pt x="141" y="243"/>
                  </a:lnTo>
                  <a:lnTo>
                    <a:pt x="135" y="238"/>
                  </a:lnTo>
                  <a:lnTo>
                    <a:pt x="131" y="234"/>
                  </a:lnTo>
                  <a:lnTo>
                    <a:pt x="125" y="229"/>
                  </a:lnTo>
                  <a:lnTo>
                    <a:pt x="122" y="223"/>
                  </a:lnTo>
                  <a:lnTo>
                    <a:pt x="118" y="218"/>
                  </a:lnTo>
                  <a:lnTo>
                    <a:pt x="115" y="212"/>
                  </a:lnTo>
                  <a:lnTo>
                    <a:pt x="113" y="205"/>
                  </a:lnTo>
                  <a:lnTo>
                    <a:pt x="110" y="198"/>
                  </a:lnTo>
                  <a:lnTo>
                    <a:pt x="109" y="190"/>
                  </a:lnTo>
                  <a:lnTo>
                    <a:pt x="109" y="183"/>
                  </a:lnTo>
                  <a:lnTo>
                    <a:pt x="109" y="176"/>
                  </a:lnTo>
                  <a:lnTo>
                    <a:pt x="110" y="169"/>
                  </a:lnTo>
                  <a:lnTo>
                    <a:pt x="113" y="162"/>
                  </a:lnTo>
                  <a:lnTo>
                    <a:pt x="115" y="156"/>
                  </a:lnTo>
                  <a:lnTo>
                    <a:pt x="118" y="149"/>
                  </a:lnTo>
                  <a:lnTo>
                    <a:pt x="122" y="143"/>
                  </a:lnTo>
                  <a:lnTo>
                    <a:pt x="125" y="138"/>
                  </a:lnTo>
                  <a:lnTo>
                    <a:pt x="131" y="132"/>
                  </a:lnTo>
                  <a:lnTo>
                    <a:pt x="135" y="128"/>
                  </a:lnTo>
                  <a:lnTo>
                    <a:pt x="141" y="124"/>
                  </a:lnTo>
                  <a:lnTo>
                    <a:pt x="147" y="121"/>
                  </a:lnTo>
                  <a:lnTo>
                    <a:pt x="153" y="117"/>
                  </a:lnTo>
                  <a:lnTo>
                    <a:pt x="160" y="114"/>
                  </a:lnTo>
                  <a:lnTo>
                    <a:pt x="166" y="113"/>
                  </a:lnTo>
                  <a:lnTo>
                    <a:pt x="174" y="112"/>
                  </a:lnTo>
                  <a:lnTo>
                    <a:pt x="181" y="111"/>
                  </a:lnTo>
                  <a:lnTo>
                    <a:pt x="189" y="112"/>
                  </a:lnTo>
                  <a:lnTo>
                    <a:pt x="195" y="113"/>
                  </a:lnTo>
                  <a:lnTo>
                    <a:pt x="202" y="114"/>
                  </a:lnTo>
                  <a:lnTo>
                    <a:pt x="209" y="117"/>
                  </a:lnTo>
                  <a:lnTo>
                    <a:pt x="215" y="121"/>
                  </a:lnTo>
                  <a:lnTo>
                    <a:pt x="221" y="124"/>
                  </a:lnTo>
                  <a:lnTo>
                    <a:pt x="226" y="128"/>
                  </a:lnTo>
                  <a:lnTo>
                    <a:pt x="231" y="132"/>
                  </a:lnTo>
                  <a:lnTo>
                    <a:pt x="236" y="138"/>
                  </a:lnTo>
                  <a:lnTo>
                    <a:pt x="240" y="143"/>
                  </a:lnTo>
                  <a:lnTo>
                    <a:pt x="244" y="149"/>
                  </a:lnTo>
                  <a:lnTo>
                    <a:pt x="247" y="156"/>
                  </a:lnTo>
                  <a:lnTo>
                    <a:pt x="250" y="162"/>
                  </a:lnTo>
                  <a:lnTo>
                    <a:pt x="251" y="169"/>
                  </a:lnTo>
                  <a:lnTo>
                    <a:pt x="252" y="176"/>
                  </a:lnTo>
                  <a:lnTo>
                    <a:pt x="253" y="183"/>
                  </a:lnTo>
                  <a:lnTo>
                    <a:pt x="252" y="190"/>
                  </a:lnTo>
                  <a:lnTo>
                    <a:pt x="251" y="198"/>
                  </a:lnTo>
                  <a:lnTo>
                    <a:pt x="250" y="205"/>
                  </a:lnTo>
                  <a:lnTo>
                    <a:pt x="247" y="212"/>
                  </a:lnTo>
                  <a:lnTo>
                    <a:pt x="244" y="218"/>
                  </a:lnTo>
                  <a:lnTo>
                    <a:pt x="240" y="223"/>
                  </a:lnTo>
                  <a:lnTo>
                    <a:pt x="236" y="229"/>
                  </a:lnTo>
                  <a:lnTo>
                    <a:pt x="231" y="234"/>
                  </a:lnTo>
                  <a:lnTo>
                    <a:pt x="226" y="238"/>
                  </a:lnTo>
                  <a:lnTo>
                    <a:pt x="221" y="243"/>
                  </a:lnTo>
                  <a:lnTo>
                    <a:pt x="215" y="247"/>
                  </a:lnTo>
                  <a:lnTo>
                    <a:pt x="209" y="249"/>
                  </a:lnTo>
                  <a:lnTo>
                    <a:pt x="202" y="252"/>
                  </a:lnTo>
                  <a:lnTo>
                    <a:pt x="195" y="253"/>
                  </a:lnTo>
                  <a:lnTo>
                    <a:pt x="189" y="254"/>
                  </a:lnTo>
                  <a:lnTo>
                    <a:pt x="181" y="255"/>
                  </a:lnTo>
                  <a:close/>
                  <a:moveTo>
                    <a:pt x="354" y="223"/>
                  </a:moveTo>
                  <a:lnTo>
                    <a:pt x="327" y="207"/>
                  </a:lnTo>
                  <a:lnTo>
                    <a:pt x="328" y="195"/>
                  </a:lnTo>
                  <a:lnTo>
                    <a:pt x="328" y="183"/>
                  </a:lnTo>
                  <a:lnTo>
                    <a:pt x="328" y="172"/>
                  </a:lnTo>
                  <a:lnTo>
                    <a:pt x="327" y="160"/>
                  </a:lnTo>
                  <a:lnTo>
                    <a:pt x="354" y="144"/>
                  </a:lnTo>
                  <a:lnTo>
                    <a:pt x="357" y="143"/>
                  </a:lnTo>
                  <a:lnTo>
                    <a:pt x="359" y="141"/>
                  </a:lnTo>
                  <a:lnTo>
                    <a:pt x="360" y="139"/>
                  </a:lnTo>
                  <a:lnTo>
                    <a:pt x="361" y="136"/>
                  </a:lnTo>
                  <a:lnTo>
                    <a:pt x="362" y="132"/>
                  </a:lnTo>
                  <a:lnTo>
                    <a:pt x="362" y="129"/>
                  </a:lnTo>
                  <a:lnTo>
                    <a:pt x="361" y="126"/>
                  </a:lnTo>
                  <a:lnTo>
                    <a:pt x="360" y="124"/>
                  </a:lnTo>
                  <a:lnTo>
                    <a:pt x="322" y="59"/>
                  </a:lnTo>
                  <a:lnTo>
                    <a:pt x="320" y="56"/>
                  </a:lnTo>
                  <a:lnTo>
                    <a:pt x="318" y="54"/>
                  </a:lnTo>
                  <a:lnTo>
                    <a:pt x="316" y="53"/>
                  </a:lnTo>
                  <a:lnTo>
                    <a:pt x="313" y="51"/>
                  </a:lnTo>
                  <a:lnTo>
                    <a:pt x="309" y="51"/>
                  </a:lnTo>
                  <a:lnTo>
                    <a:pt x="307" y="51"/>
                  </a:lnTo>
                  <a:lnTo>
                    <a:pt x="304" y="52"/>
                  </a:lnTo>
                  <a:lnTo>
                    <a:pt x="301" y="53"/>
                  </a:lnTo>
                  <a:lnTo>
                    <a:pt x="274" y="69"/>
                  </a:lnTo>
                  <a:lnTo>
                    <a:pt x="266" y="63"/>
                  </a:lnTo>
                  <a:lnTo>
                    <a:pt x="256" y="56"/>
                  </a:lnTo>
                  <a:lnTo>
                    <a:pt x="246" y="51"/>
                  </a:lnTo>
                  <a:lnTo>
                    <a:pt x="237" y="47"/>
                  </a:lnTo>
                  <a:lnTo>
                    <a:pt x="237" y="14"/>
                  </a:lnTo>
                  <a:lnTo>
                    <a:pt x="236" y="10"/>
                  </a:lnTo>
                  <a:lnTo>
                    <a:pt x="236" y="8"/>
                  </a:lnTo>
                  <a:lnTo>
                    <a:pt x="233" y="5"/>
                  </a:lnTo>
                  <a:lnTo>
                    <a:pt x="232" y="3"/>
                  </a:lnTo>
                  <a:lnTo>
                    <a:pt x="229" y="2"/>
                  </a:lnTo>
                  <a:lnTo>
                    <a:pt x="227" y="1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7" y="2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2" y="8"/>
                  </a:lnTo>
                  <a:lnTo>
                    <a:pt x="132" y="10"/>
                  </a:lnTo>
                  <a:lnTo>
                    <a:pt x="131" y="14"/>
                  </a:lnTo>
                  <a:lnTo>
                    <a:pt x="131" y="47"/>
                  </a:lnTo>
                  <a:lnTo>
                    <a:pt x="120" y="52"/>
                  </a:lnTo>
                  <a:lnTo>
                    <a:pt x="109" y="57"/>
                  </a:lnTo>
                  <a:lnTo>
                    <a:pt x="99" y="63"/>
                  </a:lnTo>
                  <a:lnTo>
                    <a:pt x="90" y="69"/>
                  </a:lnTo>
                  <a:lnTo>
                    <a:pt x="61" y="53"/>
                  </a:lnTo>
                  <a:lnTo>
                    <a:pt x="58" y="52"/>
                  </a:lnTo>
                  <a:lnTo>
                    <a:pt x="55" y="51"/>
                  </a:lnTo>
                  <a:lnTo>
                    <a:pt x="53" y="51"/>
                  </a:lnTo>
                  <a:lnTo>
                    <a:pt x="49" y="51"/>
                  </a:lnTo>
                  <a:lnTo>
                    <a:pt x="47" y="52"/>
                  </a:lnTo>
                  <a:lnTo>
                    <a:pt x="44" y="54"/>
                  </a:lnTo>
                  <a:lnTo>
                    <a:pt x="42" y="56"/>
                  </a:lnTo>
                  <a:lnTo>
                    <a:pt x="41" y="59"/>
                  </a:lnTo>
                  <a:lnTo>
                    <a:pt x="2" y="124"/>
                  </a:lnTo>
                  <a:lnTo>
                    <a:pt x="1" y="126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1" y="136"/>
                  </a:lnTo>
                  <a:lnTo>
                    <a:pt x="2" y="139"/>
                  </a:lnTo>
                  <a:lnTo>
                    <a:pt x="3" y="141"/>
                  </a:lnTo>
                  <a:lnTo>
                    <a:pt x="6" y="143"/>
                  </a:lnTo>
                  <a:lnTo>
                    <a:pt x="8" y="144"/>
                  </a:lnTo>
                  <a:lnTo>
                    <a:pt x="36" y="160"/>
                  </a:lnTo>
                  <a:lnTo>
                    <a:pt x="34" y="172"/>
                  </a:lnTo>
                  <a:lnTo>
                    <a:pt x="34" y="183"/>
                  </a:lnTo>
                  <a:lnTo>
                    <a:pt x="34" y="195"/>
                  </a:lnTo>
                  <a:lnTo>
                    <a:pt x="36" y="207"/>
                  </a:lnTo>
                  <a:lnTo>
                    <a:pt x="8" y="223"/>
                  </a:lnTo>
                  <a:lnTo>
                    <a:pt x="6" y="224"/>
                  </a:lnTo>
                  <a:lnTo>
                    <a:pt x="3" y="227"/>
                  </a:lnTo>
                  <a:lnTo>
                    <a:pt x="1" y="230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40" y="309"/>
                  </a:lnTo>
                  <a:lnTo>
                    <a:pt x="42" y="311"/>
                  </a:lnTo>
                  <a:lnTo>
                    <a:pt x="44" y="313"/>
                  </a:lnTo>
                  <a:lnTo>
                    <a:pt x="46" y="314"/>
                  </a:lnTo>
                  <a:lnTo>
                    <a:pt x="48" y="315"/>
                  </a:lnTo>
                  <a:lnTo>
                    <a:pt x="55" y="316"/>
                  </a:lnTo>
                  <a:lnTo>
                    <a:pt x="60" y="314"/>
                  </a:lnTo>
                  <a:lnTo>
                    <a:pt x="90" y="297"/>
                  </a:lnTo>
                  <a:lnTo>
                    <a:pt x="99" y="304"/>
                  </a:lnTo>
                  <a:lnTo>
                    <a:pt x="109" y="310"/>
                  </a:lnTo>
                  <a:lnTo>
                    <a:pt x="120" y="316"/>
                  </a:lnTo>
                  <a:lnTo>
                    <a:pt x="131" y="321"/>
                  </a:lnTo>
                  <a:lnTo>
                    <a:pt x="131" y="354"/>
                  </a:lnTo>
                  <a:lnTo>
                    <a:pt x="132" y="356"/>
                  </a:lnTo>
                  <a:lnTo>
                    <a:pt x="132" y="359"/>
                  </a:lnTo>
                  <a:lnTo>
                    <a:pt x="134" y="361"/>
                  </a:lnTo>
                  <a:lnTo>
                    <a:pt x="135" y="363"/>
                  </a:lnTo>
                  <a:lnTo>
                    <a:pt x="137" y="366"/>
                  </a:lnTo>
                  <a:lnTo>
                    <a:pt x="140" y="368"/>
                  </a:lnTo>
                  <a:lnTo>
                    <a:pt x="143" y="368"/>
                  </a:lnTo>
                  <a:lnTo>
                    <a:pt x="146" y="369"/>
                  </a:lnTo>
                  <a:lnTo>
                    <a:pt x="222" y="369"/>
                  </a:lnTo>
                  <a:lnTo>
                    <a:pt x="225" y="368"/>
                  </a:lnTo>
                  <a:lnTo>
                    <a:pt x="227" y="368"/>
                  </a:lnTo>
                  <a:lnTo>
                    <a:pt x="229" y="366"/>
                  </a:lnTo>
                  <a:lnTo>
                    <a:pt x="232" y="363"/>
                  </a:lnTo>
                  <a:lnTo>
                    <a:pt x="233" y="361"/>
                  </a:lnTo>
                  <a:lnTo>
                    <a:pt x="236" y="359"/>
                  </a:lnTo>
                  <a:lnTo>
                    <a:pt x="236" y="356"/>
                  </a:lnTo>
                  <a:lnTo>
                    <a:pt x="237" y="354"/>
                  </a:lnTo>
                  <a:lnTo>
                    <a:pt x="237" y="321"/>
                  </a:lnTo>
                  <a:lnTo>
                    <a:pt x="246" y="316"/>
                  </a:lnTo>
                  <a:lnTo>
                    <a:pt x="256" y="311"/>
                  </a:lnTo>
                  <a:lnTo>
                    <a:pt x="266" y="305"/>
                  </a:lnTo>
                  <a:lnTo>
                    <a:pt x="274" y="298"/>
                  </a:lnTo>
                  <a:lnTo>
                    <a:pt x="302" y="313"/>
                  </a:lnTo>
                  <a:lnTo>
                    <a:pt x="305" y="315"/>
                  </a:lnTo>
                  <a:lnTo>
                    <a:pt x="307" y="315"/>
                  </a:lnTo>
                  <a:lnTo>
                    <a:pt x="310" y="316"/>
                  </a:lnTo>
                  <a:lnTo>
                    <a:pt x="314" y="316"/>
                  </a:lnTo>
                  <a:lnTo>
                    <a:pt x="319" y="313"/>
                  </a:lnTo>
                  <a:lnTo>
                    <a:pt x="322" y="309"/>
                  </a:lnTo>
                  <a:lnTo>
                    <a:pt x="360" y="243"/>
                  </a:lnTo>
                  <a:lnTo>
                    <a:pt x="362" y="240"/>
                  </a:lnTo>
                  <a:lnTo>
                    <a:pt x="362" y="237"/>
                  </a:lnTo>
                  <a:lnTo>
                    <a:pt x="362" y="234"/>
                  </a:lnTo>
                  <a:lnTo>
                    <a:pt x="362" y="232"/>
                  </a:lnTo>
                  <a:lnTo>
                    <a:pt x="361" y="229"/>
                  </a:lnTo>
                  <a:lnTo>
                    <a:pt x="359" y="227"/>
                  </a:lnTo>
                  <a:lnTo>
                    <a:pt x="357" y="224"/>
                  </a:lnTo>
                  <a:lnTo>
                    <a:pt x="3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="" xmlns:a16="http://schemas.microsoft.com/office/drawing/2014/main" id="{839A7AE5-2880-48F4-8EAE-58BA5BA54928}"/>
              </a:ext>
            </a:extLst>
          </p:cNvPr>
          <p:cNvGrpSpPr/>
          <p:nvPr/>
        </p:nvGrpSpPr>
        <p:grpSpPr>
          <a:xfrm>
            <a:off x="6663083" y="2852073"/>
            <a:ext cx="285750" cy="249238"/>
            <a:chOff x="9312275" y="5386388"/>
            <a:chExt cx="285750" cy="249238"/>
          </a:xfrm>
          <a:solidFill>
            <a:schemeClr val="bg1"/>
          </a:solidFill>
        </p:grpSpPr>
        <p:sp>
          <p:nvSpPr>
            <p:cNvPr id="74" name="Freeform 3445">
              <a:extLst>
                <a:ext uri="{FF2B5EF4-FFF2-40B4-BE49-F238E27FC236}">
                  <a16:creationId xmlns="" xmlns:a16="http://schemas.microsoft.com/office/drawing/2014/main" id="{93716552-98B0-4FDC-80C5-510B914FB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2275" y="5386388"/>
              <a:ext cx="225425" cy="249238"/>
            </a:xfrm>
            <a:custGeom>
              <a:avLst/>
              <a:gdLst>
                <a:gd name="T0" fmla="*/ 384 w 569"/>
                <a:gd name="T1" fmla="*/ 376 h 628"/>
                <a:gd name="T2" fmla="*/ 359 w 569"/>
                <a:gd name="T3" fmla="*/ 309 h 628"/>
                <a:gd name="T4" fmla="*/ 379 w 569"/>
                <a:gd name="T5" fmla="*/ 290 h 628"/>
                <a:gd name="T6" fmla="*/ 397 w 569"/>
                <a:gd name="T7" fmla="*/ 253 h 628"/>
                <a:gd name="T8" fmla="*/ 406 w 569"/>
                <a:gd name="T9" fmla="*/ 213 h 628"/>
                <a:gd name="T10" fmla="*/ 415 w 569"/>
                <a:gd name="T11" fmla="*/ 203 h 628"/>
                <a:gd name="T12" fmla="*/ 420 w 569"/>
                <a:gd name="T13" fmla="*/ 184 h 628"/>
                <a:gd name="T14" fmla="*/ 416 w 569"/>
                <a:gd name="T15" fmla="*/ 154 h 628"/>
                <a:gd name="T16" fmla="*/ 411 w 569"/>
                <a:gd name="T17" fmla="*/ 123 h 628"/>
                <a:gd name="T18" fmla="*/ 420 w 569"/>
                <a:gd name="T19" fmla="*/ 78 h 628"/>
                <a:gd name="T20" fmla="*/ 415 w 569"/>
                <a:gd name="T21" fmla="*/ 46 h 628"/>
                <a:gd name="T22" fmla="*/ 402 w 569"/>
                <a:gd name="T23" fmla="*/ 28 h 628"/>
                <a:gd name="T24" fmla="*/ 382 w 569"/>
                <a:gd name="T25" fmla="*/ 15 h 628"/>
                <a:gd name="T26" fmla="*/ 341 w 569"/>
                <a:gd name="T27" fmla="*/ 3 h 628"/>
                <a:gd name="T28" fmla="*/ 291 w 569"/>
                <a:gd name="T29" fmla="*/ 1 h 628"/>
                <a:gd name="T30" fmla="*/ 245 w 569"/>
                <a:gd name="T31" fmla="*/ 10 h 628"/>
                <a:gd name="T32" fmla="*/ 213 w 569"/>
                <a:gd name="T33" fmla="*/ 27 h 628"/>
                <a:gd name="T34" fmla="*/ 200 w 569"/>
                <a:gd name="T35" fmla="*/ 42 h 628"/>
                <a:gd name="T36" fmla="*/ 181 w 569"/>
                <a:gd name="T37" fmla="*/ 44 h 628"/>
                <a:gd name="T38" fmla="*/ 163 w 569"/>
                <a:gd name="T39" fmla="*/ 56 h 628"/>
                <a:gd name="T40" fmla="*/ 154 w 569"/>
                <a:gd name="T41" fmla="*/ 86 h 628"/>
                <a:gd name="T42" fmla="*/ 164 w 569"/>
                <a:gd name="T43" fmla="*/ 139 h 628"/>
                <a:gd name="T44" fmla="*/ 160 w 569"/>
                <a:gd name="T45" fmla="*/ 141 h 628"/>
                <a:gd name="T46" fmla="*/ 153 w 569"/>
                <a:gd name="T47" fmla="*/ 154 h 628"/>
                <a:gd name="T48" fmla="*/ 149 w 569"/>
                <a:gd name="T49" fmla="*/ 184 h 628"/>
                <a:gd name="T50" fmla="*/ 153 w 569"/>
                <a:gd name="T51" fmla="*/ 202 h 628"/>
                <a:gd name="T52" fmla="*/ 163 w 569"/>
                <a:gd name="T53" fmla="*/ 213 h 628"/>
                <a:gd name="T54" fmla="*/ 169 w 569"/>
                <a:gd name="T55" fmla="*/ 236 h 628"/>
                <a:gd name="T56" fmla="*/ 180 w 569"/>
                <a:gd name="T57" fmla="*/ 268 h 628"/>
                <a:gd name="T58" fmla="*/ 203 w 569"/>
                <a:gd name="T59" fmla="*/ 299 h 628"/>
                <a:gd name="T60" fmla="*/ 215 w 569"/>
                <a:gd name="T61" fmla="*/ 367 h 628"/>
                <a:gd name="T62" fmla="*/ 177 w 569"/>
                <a:gd name="T63" fmla="*/ 381 h 628"/>
                <a:gd name="T64" fmla="*/ 111 w 569"/>
                <a:gd name="T65" fmla="*/ 404 h 628"/>
                <a:gd name="T66" fmla="*/ 47 w 569"/>
                <a:gd name="T67" fmla="*/ 434 h 628"/>
                <a:gd name="T68" fmla="*/ 22 w 569"/>
                <a:gd name="T69" fmla="*/ 456 h 628"/>
                <a:gd name="T70" fmla="*/ 10 w 569"/>
                <a:gd name="T71" fmla="*/ 487 h 628"/>
                <a:gd name="T72" fmla="*/ 1 w 569"/>
                <a:gd name="T73" fmla="*/ 557 h 628"/>
                <a:gd name="T74" fmla="*/ 0 w 569"/>
                <a:gd name="T75" fmla="*/ 620 h 628"/>
                <a:gd name="T76" fmla="*/ 11 w 569"/>
                <a:gd name="T77" fmla="*/ 628 h 628"/>
                <a:gd name="T78" fmla="*/ 565 w 569"/>
                <a:gd name="T79" fmla="*/ 624 h 628"/>
                <a:gd name="T80" fmla="*/ 569 w 569"/>
                <a:gd name="T81" fmla="*/ 597 h 628"/>
                <a:gd name="T82" fmla="*/ 562 w 569"/>
                <a:gd name="T83" fmla="*/ 510 h 628"/>
                <a:gd name="T84" fmla="*/ 551 w 569"/>
                <a:gd name="T85" fmla="*/ 461 h 628"/>
                <a:gd name="T86" fmla="*/ 537 w 569"/>
                <a:gd name="T87" fmla="*/ 444 h 628"/>
                <a:gd name="T88" fmla="*/ 484 w 569"/>
                <a:gd name="T89" fmla="*/ 413 h 628"/>
                <a:gd name="T90" fmla="*/ 408 w 569"/>
                <a:gd name="T91" fmla="*/ 385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9" h="628">
                  <a:moveTo>
                    <a:pt x="408" y="385"/>
                  </a:moveTo>
                  <a:lnTo>
                    <a:pt x="397" y="380"/>
                  </a:lnTo>
                  <a:lnTo>
                    <a:pt x="384" y="376"/>
                  </a:lnTo>
                  <a:lnTo>
                    <a:pt x="372" y="372"/>
                  </a:lnTo>
                  <a:lnTo>
                    <a:pt x="359" y="367"/>
                  </a:lnTo>
                  <a:lnTo>
                    <a:pt x="359" y="309"/>
                  </a:lnTo>
                  <a:lnTo>
                    <a:pt x="366" y="306"/>
                  </a:lnTo>
                  <a:lnTo>
                    <a:pt x="371" y="299"/>
                  </a:lnTo>
                  <a:lnTo>
                    <a:pt x="379" y="290"/>
                  </a:lnTo>
                  <a:lnTo>
                    <a:pt x="385" y="280"/>
                  </a:lnTo>
                  <a:lnTo>
                    <a:pt x="390" y="268"/>
                  </a:lnTo>
                  <a:lnTo>
                    <a:pt x="397" y="253"/>
                  </a:lnTo>
                  <a:lnTo>
                    <a:pt x="400" y="236"/>
                  </a:lnTo>
                  <a:lnTo>
                    <a:pt x="402" y="216"/>
                  </a:lnTo>
                  <a:lnTo>
                    <a:pt x="406" y="213"/>
                  </a:lnTo>
                  <a:lnTo>
                    <a:pt x="409" y="211"/>
                  </a:lnTo>
                  <a:lnTo>
                    <a:pt x="412" y="207"/>
                  </a:lnTo>
                  <a:lnTo>
                    <a:pt x="415" y="203"/>
                  </a:lnTo>
                  <a:lnTo>
                    <a:pt x="417" y="198"/>
                  </a:lnTo>
                  <a:lnTo>
                    <a:pt x="418" y="191"/>
                  </a:lnTo>
                  <a:lnTo>
                    <a:pt x="420" y="184"/>
                  </a:lnTo>
                  <a:lnTo>
                    <a:pt x="420" y="177"/>
                  </a:lnTo>
                  <a:lnTo>
                    <a:pt x="418" y="164"/>
                  </a:lnTo>
                  <a:lnTo>
                    <a:pt x="416" y="154"/>
                  </a:lnTo>
                  <a:lnTo>
                    <a:pt x="411" y="145"/>
                  </a:lnTo>
                  <a:lnTo>
                    <a:pt x="406" y="140"/>
                  </a:lnTo>
                  <a:lnTo>
                    <a:pt x="411" y="123"/>
                  </a:lnTo>
                  <a:lnTo>
                    <a:pt x="417" y="101"/>
                  </a:lnTo>
                  <a:lnTo>
                    <a:pt x="418" y="90"/>
                  </a:lnTo>
                  <a:lnTo>
                    <a:pt x="420" y="78"/>
                  </a:lnTo>
                  <a:lnTo>
                    <a:pt x="420" y="65"/>
                  </a:lnTo>
                  <a:lnTo>
                    <a:pt x="417" y="53"/>
                  </a:lnTo>
                  <a:lnTo>
                    <a:pt x="415" y="46"/>
                  </a:lnTo>
                  <a:lnTo>
                    <a:pt x="412" y="40"/>
                  </a:lnTo>
                  <a:lnTo>
                    <a:pt x="407" y="33"/>
                  </a:lnTo>
                  <a:lnTo>
                    <a:pt x="402" y="28"/>
                  </a:lnTo>
                  <a:lnTo>
                    <a:pt x="397" y="23"/>
                  </a:lnTo>
                  <a:lnTo>
                    <a:pt x="390" y="19"/>
                  </a:lnTo>
                  <a:lnTo>
                    <a:pt x="382" y="15"/>
                  </a:lnTo>
                  <a:lnTo>
                    <a:pt x="375" y="11"/>
                  </a:lnTo>
                  <a:lnTo>
                    <a:pt x="359" y="6"/>
                  </a:lnTo>
                  <a:lnTo>
                    <a:pt x="341" y="3"/>
                  </a:lnTo>
                  <a:lnTo>
                    <a:pt x="325" y="1"/>
                  </a:lnTo>
                  <a:lnTo>
                    <a:pt x="307" y="0"/>
                  </a:lnTo>
                  <a:lnTo>
                    <a:pt x="291" y="1"/>
                  </a:lnTo>
                  <a:lnTo>
                    <a:pt x="276" y="3"/>
                  </a:lnTo>
                  <a:lnTo>
                    <a:pt x="259" y="5"/>
                  </a:lnTo>
                  <a:lnTo>
                    <a:pt x="245" y="10"/>
                  </a:lnTo>
                  <a:lnTo>
                    <a:pt x="231" y="15"/>
                  </a:lnTo>
                  <a:lnTo>
                    <a:pt x="218" y="23"/>
                  </a:lnTo>
                  <a:lnTo>
                    <a:pt x="213" y="27"/>
                  </a:lnTo>
                  <a:lnTo>
                    <a:pt x="208" y="32"/>
                  </a:lnTo>
                  <a:lnTo>
                    <a:pt x="204" y="37"/>
                  </a:lnTo>
                  <a:lnTo>
                    <a:pt x="200" y="42"/>
                  </a:lnTo>
                  <a:lnTo>
                    <a:pt x="194" y="42"/>
                  </a:lnTo>
                  <a:lnTo>
                    <a:pt x="186" y="42"/>
                  </a:lnTo>
                  <a:lnTo>
                    <a:pt x="181" y="44"/>
                  </a:lnTo>
                  <a:lnTo>
                    <a:pt x="176" y="46"/>
                  </a:lnTo>
                  <a:lnTo>
                    <a:pt x="168" y="51"/>
                  </a:lnTo>
                  <a:lnTo>
                    <a:pt x="163" y="56"/>
                  </a:lnTo>
                  <a:lnTo>
                    <a:pt x="158" y="65"/>
                  </a:lnTo>
                  <a:lnTo>
                    <a:pt x="155" y="76"/>
                  </a:lnTo>
                  <a:lnTo>
                    <a:pt x="154" y="86"/>
                  </a:lnTo>
                  <a:lnTo>
                    <a:pt x="155" y="98"/>
                  </a:lnTo>
                  <a:lnTo>
                    <a:pt x="159" y="11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0" y="141"/>
                  </a:lnTo>
                  <a:lnTo>
                    <a:pt x="158" y="145"/>
                  </a:lnTo>
                  <a:lnTo>
                    <a:pt x="155" y="149"/>
                  </a:lnTo>
                  <a:lnTo>
                    <a:pt x="153" y="154"/>
                  </a:lnTo>
                  <a:lnTo>
                    <a:pt x="149" y="164"/>
                  </a:lnTo>
                  <a:lnTo>
                    <a:pt x="149" y="177"/>
                  </a:lnTo>
                  <a:lnTo>
                    <a:pt x="149" y="184"/>
                  </a:lnTo>
                  <a:lnTo>
                    <a:pt x="150" y="190"/>
                  </a:lnTo>
                  <a:lnTo>
                    <a:pt x="151" y="196"/>
                  </a:lnTo>
                  <a:lnTo>
                    <a:pt x="153" y="202"/>
                  </a:lnTo>
                  <a:lnTo>
                    <a:pt x="155" y="205"/>
                  </a:lnTo>
                  <a:lnTo>
                    <a:pt x="159" y="211"/>
                  </a:lnTo>
                  <a:lnTo>
                    <a:pt x="163" y="213"/>
                  </a:lnTo>
                  <a:lnTo>
                    <a:pt x="167" y="216"/>
                  </a:lnTo>
                  <a:lnTo>
                    <a:pt x="167" y="226"/>
                  </a:lnTo>
                  <a:lnTo>
                    <a:pt x="169" y="236"/>
                  </a:lnTo>
                  <a:lnTo>
                    <a:pt x="171" y="245"/>
                  </a:lnTo>
                  <a:lnTo>
                    <a:pt x="173" y="253"/>
                  </a:lnTo>
                  <a:lnTo>
                    <a:pt x="180" y="268"/>
                  </a:lnTo>
                  <a:lnTo>
                    <a:pt x="187" y="281"/>
                  </a:lnTo>
                  <a:lnTo>
                    <a:pt x="195" y="291"/>
                  </a:lnTo>
                  <a:lnTo>
                    <a:pt x="203" y="299"/>
                  </a:lnTo>
                  <a:lnTo>
                    <a:pt x="209" y="306"/>
                  </a:lnTo>
                  <a:lnTo>
                    <a:pt x="215" y="311"/>
                  </a:lnTo>
                  <a:lnTo>
                    <a:pt x="215" y="367"/>
                  </a:lnTo>
                  <a:lnTo>
                    <a:pt x="203" y="372"/>
                  </a:lnTo>
                  <a:lnTo>
                    <a:pt x="190" y="376"/>
                  </a:lnTo>
                  <a:lnTo>
                    <a:pt x="177" y="381"/>
                  </a:lnTo>
                  <a:lnTo>
                    <a:pt x="164" y="385"/>
                  </a:lnTo>
                  <a:lnTo>
                    <a:pt x="137" y="395"/>
                  </a:lnTo>
                  <a:lnTo>
                    <a:pt x="111" y="404"/>
                  </a:lnTo>
                  <a:lnTo>
                    <a:pt x="87" y="413"/>
                  </a:lnTo>
                  <a:lnTo>
                    <a:pt x="65" y="424"/>
                  </a:lnTo>
                  <a:lnTo>
                    <a:pt x="47" y="434"/>
                  </a:lnTo>
                  <a:lnTo>
                    <a:pt x="32" y="444"/>
                  </a:lnTo>
                  <a:lnTo>
                    <a:pt x="25" y="449"/>
                  </a:lnTo>
                  <a:lnTo>
                    <a:pt x="22" y="456"/>
                  </a:lnTo>
                  <a:lnTo>
                    <a:pt x="18" y="462"/>
                  </a:lnTo>
                  <a:lnTo>
                    <a:pt x="14" y="467"/>
                  </a:lnTo>
                  <a:lnTo>
                    <a:pt x="10" y="487"/>
                  </a:lnTo>
                  <a:lnTo>
                    <a:pt x="6" y="510"/>
                  </a:lnTo>
                  <a:lnTo>
                    <a:pt x="4" y="533"/>
                  </a:lnTo>
                  <a:lnTo>
                    <a:pt x="1" y="557"/>
                  </a:lnTo>
                  <a:lnTo>
                    <a:pt x="0" y="597"/>
                  </a:lnTo>
                  <a:lnTo>
                    <a:pt x="0" y="616"/>
                  </a:lnTo>
                  <a:lnTo>
                    <a:pt x="0" y="620"/>
                  </a:lnTo>
                  <a:lnTo>
                    <a:pt x="2" y="624"/>
                  </a:lnTo>
                  <a:lnTo>
                    <a:pt x="6" y="627"/>
                  </a:lnTo>
                  <a:lnTo>
                    <a:pt x="11" y="628"/>
                  </a:lnTo>
                  <a:lnTo>
                    <a:pt x="557" y="628"/>
                  </a:lnTo>
                  <a:lnTo>
                    <a:pt x="561" y="627"/>
                  </a:lnTo>
                  <a:lnTo>
                    <a:pt x="565" y="624"/>
                  </a:lnTo>
                  <a:lnTo>
                    <a:pt x="567" y="620"/>
                  </a:lnTo>
                  <a:lnTo>
                    <a:pt x="569" y="616"/>
                  </a:lnTo>
                  <a:lnTo>
                    <a:pt x="569" y="597"/>
                  </a:lnTo>
                  <a:lnTo>
                    <a:pt x="567" y="557"/>
                  </a:lnTo>
                  <a:lnTo>
                    <a:pt x="565" y="533"/>
                  </a:lnTo>
                  <a:lnTo>
                    <a:pt x="562" y="510"/>
                  </a:lnTo>
                  <a:lnTo>
                    <a:pt x="558" y="487"/>
                  </a:lnTo>
                  <a:lnTo>
                    <a:pt x="555" y="467"/>
                  </a:lnTo>
                  <a:lnTo>
                    <a:pt x="551" y="461"/>
                  </a:lnTo>
                  <a:lnTo>
                    <a:pt x="547" y="456"/>
                  </a:lnTo>
                  <a:lnTo>
                    <a:pt x="543" y="449"/>
                  </a:lnTo>
                  <a:lnTo>
                    <a:pt x="537" y="444"/>
                  </a:lnTo>
                  <a:lnTo>
                    <a:pt x="522" y="433"/>
                  </a:lnTo>
                  <a:lnTo>
                    <a:pt x="504" y="422"/>
                  </a:lnTo>
                  <a:lnTo>
                    <a:pt x="484" y="413"/>
                  </a:lnTo>
                  <a:lnTo>
                    <a:pt x="461" y="404"/>
                  </a:lnTo>
                  <a:lnTo>
                    <a:pt x="435" y="394"/>
                  </a:lnTo>
                  <a:lnTo>
                    <a:pt x="408" y="3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3446">
              <a:extLst>
                <a:ext uri="{FF2B5EF4-FFF2-40B4-BE49-F238E27FC236}">
                  <a16:creationId xmlns="" xmlns:a16="http://schemas.microsoft.com/office/drawing/2014/main" id="{7B550F7F-4717-48FB-A43B-20F97D1CF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5387975"/>
              <a:ext cx="112712" cy="247650"/>
            </a:xfrm>
            <a:custGeom>
              <a:avLst/>
              <a:gdLst>
                <a:gd name="T0" fmla="*/ 258 w 281"/>
                <a:gd name="T1" fmla="*/ 450 h 625"/>
                <a:gd name="T2" fmla="*/ 234 w 281"/>
                <a:gd name="T3" fmla="*/ 428 h 625"/>
                <a:gd name="T4" fmla="*/ 199 w 281"/>
                <a:gd name="T5" fmla="*/ 408 h 625"/>
                <a:gd name="T6" fmla="*/ 103 w 281"/>
                <a:gd name="T7" fmla="*/ 367 h 625"/>
                <a:gd name="T8" fmla="*/ 65 w 281"/>
                <a:gd name="T9" fmla="*/ 319 h 625"/>
                <a:gd name="T10" fmla="*/ 86 w 281"/>
                <a:gd name="T11" fmla="*/ 301 h 625"/>
                <a:gd name="T12" fmla="*/ 108 w 281"/>
                <a:gd name="T13" fmla="*/ 265 h 625"/>
                <a:gd name="T14" fmla="*/ 113 w 281"/>
                <a:gd name="T15" fmla="*/ 238 h 625"/>
                <a:gd name="T16" fmla="*/ 122 w 281"/>
                <a:gd name="T17" fmla="*/ 223 h 625"/>
                <a:gd name="T18" fmla="*/ 130 w 281"/>
                <a:gd name="T19" fmla="*/ 209 h 625"/>
                <a:gd name="T20" fmla="*/ 132 w 281"/>
                <a:gd name="T21" fmla="*/ 188 h 625"/>
                <a:gd name="T22" fmla="*/ 123 w 281"/>
                <a:gd name="T23" fmla="*/ 157 h 625"/>
                <a:gd name="T24" fmla="*/ 118 w 281"/>
                <a:gd name="T25" fmla="*/ 151 h 625"/>
                <a:gd name="T26" fmla="*/ 131 w 281"/>
                <a:gd name="T27" fmla="*/ 97 h 625"/>
                <a:gd name="T28" fmla="*/ 130 w 281"/>
                <a:gd name="T29" fmla="*/ 59 h 625"/>
                <a:gd name="T30" fmla="*/ 117 w 281"/>
                <a:gd name="T31" fmla="*/ 35 h 625"/>
                <a:gd name="T32" fmla="*/ 94 w 281"/>
                <a:gd name="T33" fmla="*/ 15 h 625"/>
                <a:gd name="T34" fmla="*/ 65 w 281"/>
                <a:gd name="T35" fmla="*/ 2 h 625"/>
                <a:gd name="T36" fmla="*/ 38 w 281"/>
                <a:gd name="T37" fmla="*/ 0 h 625"/>
                <a:gd name="T38" fmla="*/ 13 w 281"/>
                <a:gd name="T39" fmla="*/ 7 h 625"/>
                <a:gd name="T40" fmla="*/ 0 w 281"/>
                <a:gd name="T41" fmla="*/ 20 h 625"/>
                <a:gd name="T42" fmla="*/ 5 w 281"/>
                <a:gd name="T43" fmla="*/ 32 h 625"/>
                <a:gd name="T44" fmla="*/ 18 w 281"/>
                <a:gd name="T45" fmla="*/ 32 h 625"/>
                <a:gd name="T46" fmla="*/ 38 w 281"/>
                <a:gd name="T47" fmla="*/ 24 h 625"/>
                <a:gd name="T48" fmla="*/ 67 w 281"/>
                <a:gd name="T49" fmla="*/ 28 h 625"/>
                <a:gd name="T50" fmla="*/ 89 w 281"/>
                <a:gd name="T51" fmla="*/ 41 h 625"/>
                <a:gd name="T52" fmla="*/ 103 w 281"/>
                <a:gd name="T53" fmla="*/ 56 h 625"/>
                <a:gd name="T54" fmla="*/ 108 w 281"/>
                <a:gd name="T55" fmla="*/ 75 h 625"/>
                <a:gd name="T56" fmla="*/ 105 w 281"/>
                <a:gd name="T57" fmla="*/ 107 h 625"/>
                <a:gd name="T58" fmla="*/ 92 w 281"/>
                <a:gd name="T59" fmla="*/ 152 h 625"/>
                <a:gd name="T60" fmla="*/ 94 w 281"/>
                <a:gd name="T61" fmla="*/ 166 h 625"/>
                <a:gd name="T62" fmla="*/ 104 w 281"/>
                <a:gd name="T63" fmla="*/ 172 h 625"/>
                <a:gd name="T64" fmla="*/ 109 w 281"/>
                <a:gd name="T65" fmla="*/ 188 h 625"/>
                <a:gd name="T66" fmla="*/ 104 w 281"/>
                <a:gd name="T67" fmla="*/ 206 h 625"/>
                <a:gd name="T68" fmla="*/ 94 w 281"/>
                <a:gd name="T69" fmla="*/ 210 h 625"/>
                <a:gd name="T70" fmla="*/ 90 w 281"/>
                <a:gd name="T71" fmla="*/ 231 h 625"/>
                <a:gd name="T72" fmla="*/ 85 w 281"/>
                <a:gd name="T73" fmla="*/ 259 h 625"/>
                <a:gd name="T74" fmla="*/ 55 w 281"/>
                <a:gd name="T75" fmla="*/ 297 h 625"/>
                <a:gd name="T76" fmla="*/ 44 w 281"/>
                <a:gd name="T77" fmla="*/ 306 h 625"/>
                <a:gd name="T78" fmla="*/ 41 w 281"/>
                <a:gd name="T79" fmla="*/ 360 h 625"/>
                <a:gd name="T80" fmla="*/ 46 w 281"/>
                <a:gd name="T81" fmla="*/ 371 h 625"/>
                <a:gd name="T82" fmla="*/ 119 w 281"/>
                <a:gd name="T83" fmla="*/ 399 h 625"/>
                <a:gd name="T84" fmla="*/ 222 w 281"/>
                <a:gd name="T85" fmla="*/ 449 h 625"/>
                <a:gd name="T86" fmla="*/ 241 w 281"/>
                <a:gd name="T87" fmla="*/ 467 h 625"/>
                <a:gd name="T88" fmla="*/ 250 w 281"/>
                <a:gd name="T89" fmla="*/ 503 h 625"/>
                <a:gd name="T90" fmla="*/ 257 w 281"/>
                <a:gd name="T91" fmla="*/ 574 h 625"/>
                <a:gd name="T92" fmla="*/ 204 w 281"/>
                <a:gd name="T93" fmla="*/ 602 h 625"/>
                <a:gd name="T94" fmla="*/ 196 w 281"/>
                <a:gd name="T95" fmla="*/ 613 h 625"/>
                <a:gd name="T96" fmla="*/ 204 w 281"/>
                <a:gd name="T97" fmla="*/ 624 h 625"/>
                <a:gd name="T98" fmla="*/ 273 w 281"/>
                <a:gd name="T99" fmla="*/ 624 h 625"/>
                <a:gd name="T100" fmla="*/ 281 w 281"/>
                <a:gd name="T101" fmla="*/ 613 h 625"/>
                <a:gd name="T102" fmla="*/ 277 w 281"/>
                <a:gd name="T103" fmla="*/ 530 h 625"/>
                <a:gd name="T104" fmla="*/ 267 w 281"/>
                <a:gd name="T105" fmla="*/ 464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1" h="625">
                  <a:moveTo>
                    <a:pt x="267" y="464"/>
                  </a:moveTo>
                  <a:lnTo>
                    <a:pt x="263" y="457"/>
                  </a:lnTo>
                  <a:lnTo>
                    <a:pt x="258" y="450"/>
                  </a:lnTo>
                  <a:lnTo>
                    <a:pt x="252" y="443"/>
                  </a:lnTo>
                  <a:lnTo>
                    <a:pt x="244" y="435"/>
                  </a:lnTo>
                  <a:lnTo>
                    <a:pt x="234" y="428"/>
                  </a:lnTo>
                  <a:lnTo>
                    <a:pt x="223" y="421"/>
                  </a:lnTo>
                  <a:lnTo>
                    <a:pt x="212" y="414"/>
                  </a:lnTo>
                  <a:lnTo>
                    <a:pt x="199" y="408"/>
                  </a:lnTo>
                  <a:lnTo>
                    <a:pt x="169" y="394"/>
                  </a:lnTo>
                  <a:lnTo>
                    <a:pt x="137" y="381"/>
                  </a:lnTo>
                  <a:lnTo>
                    <a:pt x="103" y="367"/>
                  </a:lnTo>
                  <a:lnTo>
                    <a:pt x="65" y="353"/>
                  </a:lnTo>
                  <a:lnTo>
                    <a:pt x="65" y="353"/>
                  </a:lnTo>
                  <a:lnTo>
                    <a:pt x="65" y="319"/>
                  </a:lnTo>
                  <a:lnTo>
                    <a:pt x="72" y="315"/>
                  </a:lnTo>
                  <a:lnTo>
                    <a:pt x="78" y="309"/>
                  </a:lnTo>
                  <a:lnTo>
                    <a:pt x="86" y="301"/>
                  </a:lnTo>
                  <a:lnTo>
                    <a:pt x="94" y="292"/>
                  </a:lnTo>
                  <a:lnTo>
                    <a:pt x="101" y="279"/>
                  </a:lnTo>
                  <a:lnTo>
                    <a:pt x="108" y="265"/>
                  </a:lnTo>
                  <a:lnTo>
                    <a:pt x="110" y="256"/>
                  </a:lnTo>
                  <a:lnTo>
                    <a:pt x="112" y="247"/>
                  </a:lnTo>
                  <a:lnTo>
                    <a:pt x="113" y="238"/>
                  </a:lnTo>
                  <a:lnTo>
                    <a:pt x="114" y="228"/>
                  </a:lnTo>
                  <a:lnTo>
                    <a:pt x="118" y="226"/>
                  </a:lnTo>
                  <a:lnTo>
                    <a:pt x="122" y="223"/>
                  </a:lnTo>
                  <a:lnTo>
                    <a:pt x="125" y="219"/>
                  </a:lnTo>
                  <a:lnTo>
                    <a:pt x="127" y="215"/>
                  </a:lnTo>
                  <a:lnTo>
                    <a:pt x="130" y="209"/>
                  </a:lnTo>
                  <a:lnTo>
                    <a:pt x="131" y="202"/>
                  </a:lnTo>
                  <a:lnTo>
                    <a:pt x="132" y="196"/>
                  </a:lnTo>
                  <a:lnTo>
                    <a:pt x="132" y="188"/>
                  </a:lnTo>
                  <a:lnTo>
                    <a:pt x="131" y="177"/>
                  </a:lnTo>
                  <a:lnTo>
                    <a:pt x="128" y="166"/>
                  </a:lnTo>
                  <a:lnTo>
                    <a:pt x="123" y="157"/>
                  </a:lnTo>
                  <a:lnTo>
                    <a:pt x="117" y="151"/>
                  </a:lnTo>
                  <a:lnTo>
                    <a:pt x="118" y="151"/>
                  </a:lnTo>
                  <a:lnTo>
                    <a:pt x="118" y="151"/>
                  </a:lnTo>
                  <a:lnTo>
                    <a:pt x="123" y="133"/>
                  </a:lnTo>
                  <a:lnTo>
                    <a:pt x="130" y="110"/>
                  </a:lnTo>
                  <a:lnTo>
                    <a:pt x="131" y="97"/>
                  </a:lnTo>
                  <a:lnTo>
                    <a:pt x="132" y="84"/>
                  </a:lnTo>
                  <a:lnTo>
                    <a:pt x="132" y="71"/>
                  </a:lnTo>
                  <a:lnTo>
                    <a:pt x="130" y="59"/>
                  </a:lnTo>
                  <a:lnTo>
                    <a:pt x="127" y="51"/>
                  </a:lnTo>
                  <a:lnTo>
                    <a:pt x="122" y="43"/>
                  </a:lnTo>
                  <a:lnTo>
                    <a:pt x="117" y="35"/>
                  </a:lnTo>
                  <a:lnTo>
                    <a:pt x="110" y="28"/>
                  </a:lnTo>
                  <a:lnTo>
                    <a:pt x="103" y="21"/>
                  </a:lnTo>
                  <a:lnTo>
                    <a:pt x="94" y="15"/>
                  </a:lnTo>
                  <a:lnTo>
                    <a:pt x="85" y="10"/>
                  </a:lnTo>
                  <a:lnTo>
                    <a:pt x="76" y="6"/>
                  </a:lnTo>
                  <a:lnTo>
                    <a:pt x="65" y="2"/>
                  </a:lnTo>
                  <a:lnTo>
                    <a:pt x="56" y="1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29" y="2"/>
                  </a:lnTo>
                  <a:lnTo>
                    <a:pt x="22" y="3"/>
                  </a:lnTo>
                  <a:lnTo>
                    <a:pt x="13" y="7"/>
                  </a:lnTo>
                  <a:lnTo>
                    <a:pt x="5" y="12"/>
                  </a:lnTo>
                  <a:lnTo>
                    <a:pt x="1" y="15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9"/>
                  </a:lnTo>
                  <a:lnTo>
                    <a:pt x="5" y="32"/>
                  </a:lnTo>
                  <a:lnTo>
                    <a:pt x="9" y="34"/>
                  </a:lnTo>
                  <a:lnTo>
                    <a:pt x="14" y="34"/>
                  </a:lnTo>
                  <a:lnTo>
                    <a:pt x="18" y="32"/>
                  </a:lnTo>
                  <a:lnTo>
                    <a:pt x="26" y="29"/>
                  </a:lnTo>
                  <a:lnTo>
                    <a:pt x="32" y="26"/>
                  </a:lnTo>
                  <a:lnTo>
                    <a:pt x="38" y="24"/>
                  </a:lnTo>
                  <a:lnTo>
                    <a:pt x="45" y="24"/>
                  </a:lnTo>
                  <a:lnTo>
                    <a:pt x="56" y="25"/>
                  </a:lnTo>
                  <a:lnTo>
                    <a:pt x="67" y="28"/>
                  </a:lnTo>
                  <a:lnTo>
                    <a:pt x="74" y="32"/>
                  </a:lnTo>
                  <a:lnTo>
                    <a:pt x="82" y="35"/>
                  </a:lnTo>
                  <a:lnTo>
                    <a:pt x="89" y="41"/>
                  </a:lnTo>
                  <a:lnTo>
                    <a:pt x="94" y="46"/>
                  </a:lnTo>
                  <a:lnTo>
                    <a:pt x="99" y="51"/>
                  </a:lnTo>
                  <a:lnTo>
                    <a:pt x="103" y="56"/>
                  </a:lnTo>
                  <a:lnTo>
                    <a:pt x="105" y="61"/>
                  </a:lnTo>
                  <a:lnTo>
                    <a:pt x="107" y="65"/>
                  </a:lnTo>
                  <a:lnTo>
                    <a:pt x="108" y="75"/>
                  </a:lnTo>
                  <a:lnTo>
                    <a:pt x="108" y="86"/>
                  </a:lnTo>
                  <a:lnTo>
                    <a:pt x="108" y="97"/>
                  </a:lnTo>
                  <a:lnTo>
                    <a:pt x="105" y="107"/>
                  </a:lnTo>
                  <a:lnTo>
                    <a:pt x="100" y="127"/>
                  </a:lnTo>
                  <a:lnTo>
                    <a:pt x="95" y="142"/>
                  </a:lnTo>
                  <a:lnTo>
                    <a:pt x="92" y="152"/>
                  </a:lnTo>
                  <a:lnTo>
                    <a:pt x="91" y="159"/>
                  </a:lnTo>
                  <a:lnTo>
                    <a:pt x="91" y="163"/>
                  </a:lnTo>
                  <a:lnTo>
                    <a:pt x="94" y="166"/>
                  </a:lnTo>
                  <a:lnTo>
                    <a:pt x="98" y="169"/>
                  </a:lnTo>
                  <a:lnTo>
                    <a:pt x="103" y="170"/>
                  </a:lnTo>
                  <a:lnTo>
                    <a:pt x="104" y="172"/>
                  </a:lnTo>
                  <a:lnTo>
                    <a:pt x="107" y="175"/>
                  </a:lnTo>
                  <a:lnTo>
                    <a:pt x="108" y="181"/>
                  </a:lnTo>
                  <a:lnTo>
                    <a:pt x="109" y="188"/>
                  </a:lnTo>
                  <a:lnTo>
                    <a:pt x="108" y="197"/>
                  </a:lnTo>
                  <a:lnTo>
                    <a:pt x="105" y="204"/>
                  </a:lnTo>
                  <a:lnTo>
                    <a:pt x="104" y="206"/>
                  </a:lnTo>
                  <a:lnTo>
                    <a:pt x="103" y="208"/>
                  </a:lnTo>
                  <a:lnTo>
                    <a:pt x="98" y="208"/>
                  </a:lnTo>
                  <a:lnTo>
                    <a:pt x="94" y="210"/>
                  </a:lnTo>
                  <a:lnTo>
                    <a:pt x="91" y="214"/>
                  </a:lnTo>
                  <a:lnTo>
                    <a:pt x="91" y="219"/>
                  </a:lnTo>
                  <a:lnTo>
                    <a:pt x="90" y="231"/>
                  </a:lnTo>
                  <a:lnTo>
                    <a:pt x="89" y="241"/>
                  </a:lnTo>
                  <a:lnTo>
                    <a:pt x="87" y="250"/>
                  </a:lnTo>
                  <a:lnTo>
                    <a:pt x="85" y="259"/>
                  </a:lnTo>
                  <a:lnTo>
                    <a:pt x="78" y="273"/>
                  </a:lnTo>
                  <a:lnTo>
                    <a:pt x="71" y="283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4"/>
                  </a:lnTo>
                  <a:lnTo>
                    <a:pt x="44" y="306"/>
                  </a:lnTo>
                  <a:lnTo>
                    <a:pt x="41" y="309"/>
                  </a:lnTo>
                  <a:lnTo>
                    <a:pt x="41" y="313"/>
                  </a:lnTo>
                  <a:lnTo>
                    <a:pt x="41" y="360"/>
                  </a:lnTo>
                  <a:lnTo>
                    <a:pt x="41" y="364"/>
                  </a:lnTo>
                  <a:lnTo>
                    <a:pt x="44" y="368"/>
                  </a:lnTo>
                  <a:lnTo>
                    <a:pt x="46" y="371"/>
                  </a:lnTo>
                  <a:lnTo>
                    <a:pt x="49" y="372"/>
                  </a:lnTo>
                  <a:lnTo>
                    <a:pt x="58" y="376"/>
                  </a:lnTo>
                  <a:lnTo>
                    <a:pt x="119" y="399"/>
                  </a:lnTo>
                  <a:lnTo>
                    <a:pt x="177" y="423"/>
                  </a:lnTo>
                  <a:lnTo>
                    <a:pt x="202" y="436"/>
                  </a:lnTo>
                  <a:lnTo>
                    <a:pt x="222" y="449"/>
                  </a:lnTo>
                  <a:lnTo>
                    <a:pt x="230" y="454"/>
                  </a:lnTo>
                  <a:lnTo>
                    <a:pt x="236" y="461"/>
                  </a:lnTo>
                  <a:lnTo>
                    <a:pt x="241" y="467"/>
                  </a:lnTo>
                  <a:lnTo>
                    <a:pt x="244" y="472"/>
                  </a:lnTo>
                  <a:lnTo>
                    <a:pt x="248" y="486"/>
                  </a:lnTo>
                  <a:lnTo>
                    <a:pt x="250" y="503"/>
                  </a:lnTo>
                  <a:lnTo>
                    <a:pt x="253" y="520"/>
                  </a:lnTo>
                  <a:lnTo>
                    <a:pt x="254" y="539"/>
                  </a:lnTo>
                  <a:lnTo>
                    <a:pt x="257" y="574"/>
                  </a:lnTo>
                  <a:lnTo>
                    <a:pt x="257" y="601"/>
                  </a:lnTo>
                  <a:lnTo>
                    <a:pt x="209" y="601"/>
                  </a:lnTo>
                  <a:lnTo>
                    <a:pt x="204" y="602"/>
                  </a:lnTo>
                  <a:lnTo>
                    <a:pt x="200" y="604"/>
                  </a:lnTo>
                  <a:lnTo>
                    <a:pt x="198" y="608"/>
                  </a:lnTo>
                  <a:lnTo>
                    <a:pt x="196" y="613"/>
                  </a:lnTo>
                  <a:lnTo>
                    <a:pt x="198" y="617"/>
                  </a:lnTo>
                  <a:lnTo>
                    <a:pt x="200" y="621"/>
                  </a:lnTo>
                  <a:lnTo>
                    <a:pt x="204" y="624"/>
                  </a:lnTo>
                  <a:lnTo>
                    <a:pt x="209" y="625"/>
                  </a:lnTo>
                  <a:lnTo>
                    <a:pt x="270" y="625"/>
                  </a:lnTo>
                  <a:lnTo>
                    <a:pt x="273" y="624"/>
                  </a:lnTo>
                  <a:lnTo>
                    <a:pt x="277" y="621"/>
                  </a:lnTo>
                  <a:lnTo>
                    <a:pt x="280" y="617"/>
                  </a:lnTo>
                  <a:lnTo>
                    <a:pt x="281" y="613"/>
                  </a:lnTo>
                  <a:lnTo>
                    <a:pt x="281" y="594"/>
                  </a:lnTo>
                  <a:lnTo>
                    <a:pt x="280" y="554"/>
                  </a:lnTo>
                  <a:lnTo>
                    <a:pt x="277" y="530"/>
                  </a:lnTo>
                  <a:lnTo>
                    <a:pt x="275" y="507"/>
                  </a:lnTo>
                  <a:lnTo>
                    <a:pt x="271" y="484"/>
                  </a:lnTo>
                  <a:lnTo>
                    <a:pt x="267" y="4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="" xmlns:a16="http://schemas.microsoft.com/office/drawing/2014/main" id="{2D6E1B2E-A71B-4C09-8033-0E7C32C036C7}"/>
              </a:ext>
            </a:extLst>
          </p:cNvPr>
          <p:cNvGrpSpPr/>
          <p:nvPr/>
        </p:nvGrpSpPr>
        <p:grpSpPr>
          <a:xfrm>
            <a:off x="8442302" y="4119207"/>
            <a:ext cx="285750" cy="287338"/>
            <a:chOff x="2025650" y="4786313"/>
            <a:chExt cx="285750" cy="287338"/>
          </a:xfrm>
          <a:solidFill>
            <a:schemeClr val="bg1"/>
          </a:solidFill>
        </p:grpSpPr>
        <p:sp>
          <p:nvSpPr>
            <p:cNvPr id="77" name="Freeform 565">
              <a:extLst>
                <a:ext uri="{FF2B5EF4-FFF2-40B4-BE49-F238E27FC236}">
                  <a16:creationId xmlns="" xmlns:a16="http://schemas.microsoft.com/office/drawing/2014/main" id="{F8F60241-9683-49A8-84EE-714061FF48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5650" y="4786313"/>
              <a:ext cx="285750" cy="287338"/>
            </a:xfrm>
            <a:custGeom>
              <a:avLst/>
              <a:gdLst>
                <a:gd name="T0" fmla="*/ 812 w 903"/>
                <a:gd name="T1" fmla="*/ 500 h 903"/>
                <a:gd name="T2" fmla="*/ 810 w 903"/>
                <a:gd name="T3" fmla="*/ 505 h 903"/>
                <a:gd name="T4" fmla="*/ 806 w 903"/>
                <a:gd name="T5" fmla="*/ 509 h 903"/>
                <a:gd name="T6" fmla="*/ 800 w 903"/>
                <a:gd name="T7" fmla="*/ 511 h 903"/>
                <a:gd name="T8" fmla="*/ 105 w 903"/>
                <a:gd name="T9" fmla="*/ 511 h 903"/>
                <a:gd name="T10" fmla="*/ 99 w 903"/>
                <a:gd name="T11" fmla="*/ 510 h 903"/>
                <a:gd name="T12" fmla="*/ 95 w 903"/>
                <a:gd name="T13" fmla="*/ 507 h 903"/>
                <a:gd name="T14" fmla="*/ 92 w 903"/>
                <a:gd name="T15" fmla="*/ 502 h 903"/>
                <a:gd name="T16" fmla="*/ 90 w 903"/>
                <a:gd name="T17" fmla="*/ 496 h 903"/>
                <a:gd name="T18" fmla="*/ 90 w 903"/>
                <a:gd name="T19" fmla="*/ 105 h 903"/>
                <a:gd name="T20" fmla="*/ 92 w 903"/>
                <a:gd name="T21" fmla="*/ 100 h 903"/>
                <a:gd name="T22" fmla="*/ 95 w 903"/>
                <a:gd name="T23" fmla="*/ 94 h 903"/>
                <a:gd name="T24" fmla="*/ 99 w 903"/>
                <a:gd name="T25" fmla="*/ 91 h 903"/>
                <a:gd name="T26" fmla="*/ 105 w 903"/>
                <a:gd name="T27" fmla="*/ 90 h 903"/>
                <a:gd name="T28" fmla="*/ 800 w 903"/>
                <a:gd name="T29" fmla="*/ 90 h 903"/>
                <a:gd name="T30" fmla="*/ 806 w 903"/>
                <a:gd name="T31" fmla="*/ 92 h 903"/>
                <a:gd name="T32" fmla="*/ 810 w 903"/>
                <a:gd name="T33" fmla="*/ 96 h 903"/>
                <a:gd name="T34" fmla="*/ 812 w 903"/>
                <a:gd name="T35" fmla="*/ 102 h 903"/>
                <a:gd name="T36" fmla="*/ 813 w 903"/>
                <a:gd name="T37" fmla="*/ 496 h 903"/>
                <a:gd name="T38" fmla="*/ 15 w 903"/>
                <a:gd name="T39" fmla="*/ 0 h 903"/>
                <a:gd name="T40" fmla="*/ 9 w 903"/>
                <a:gd name="T41" fmla="*/ 1 h 903"/>
                <a:gd name="T42" fmla="*/ 5 w 903"/>
                <a:gd name="T43" fmla="*/ 4 h 903"/>
                <a:gd name="T44" fmla="*/ 1 w 903"/>
                <a:gd name="T45" fmla="*/ 8 h 903"/>
                <a:gd name="T46" fmla="*/ 0 w 903"/>
                <a:gd name="T47" fmla="*/ 15 h 903"/>
                <a:gd name="T48" fmla="*/ 0 w 903"/>
                <a:gd name="T49" fmla="*/ 590 h 903"/>
                <a:gd name="T50" fmla="*/ 2 w 903"/>
                <a:gd name="T51" fmla="*/ 595 h 903"/>
                <a:gd name="T52" fmla="*/ 7 w 903"/>
                <a:gd name="T53" fmla="*/ 599 h 903"/>
                <a:gd name="T54" fmla="*/ 12 w 903"/>
                <a:gd name="T55" fmla="*/ 602 h 903"/>
                <a:gd name="T56" fmla="*/ 437 w 903"/>
                <a:gd name="T57" fmla="*/ 602 h 903"/>
                <a:gd name="T58" fmla="*/ 260 w 903"/>
                <a:gd name="T59" fmla="*/ 877 h 903"/>
                <a:gd name="T60" fmla="*/ 257 w 903"/>
                <a:gd name="T61" fmla="*/ 883 h 903"/>
                <a:gd name="T62" fmla="*/ 256 w 903"/>
                <a:gd name="T63" fmla="*/ 888 h 903"/>
                <a:gd name="T64" fmla="*/ 257 w 903"/>
                <a:gd name="T65" fmla="*/ 893 h 903"/>
                <a:gd name="T66" fmla="*/ 260 w 903"/>
                <a:gd name="T67" fmla="*/ 899 h 903"/>
                <a:gd name="T68" fmla="*/ 265 w 903"/>
                <a:gd name="T69" fmla="*/ 902 h 903"/>
                <a:gd name="T70" fmla="*/ 271 w 903"/>
                <a:gd name="T71" fmla="*/ 903 h 903"/>
                <a:gd name="T72" fmla="*/ 277 w 903"/>
                <a:gd name="T73" fmla="*/ 902 h 903"/>
                <a:gd name="T74" fmla="*/ 281 w 903"/>
                <a:gd name="T75" fmla="*/ 899 h 903"/>
                <a:gd name="T76" fmla="*/ 621 w 903"/>
                <a:gd name="T77" fmla="*/ 899 h 903"/>
                <a:gd name="T78" fmla="*/ 627 w 903"/>
                <a:gd name="T79" fmla="*/ 902 h 903"/>
                <a:gd name="T80" fmla="*/ 632 w 903"/>
                <a:gd name="T81" fmla="*/ 903 h 903"/>
                <a:gd name="T82" fmla="*/ 637 w 903"/>
                <a:gd name="T83" fmla="*/ 902 h 903"/>
                <a:gd name="T84" fmla="*/ 643 w 903"/>
                <a:gd name="T85" fmla="*/ 899 h 903"/>
                <a:gd name="T86" fmla="*/ 646 w 903"/>
                <a:gd name="T87" fmla="*/ 893 h 903"/>
                <a:gd name="T88" fmla="*/ 647 w 903"/>
                <a:gd name="T89" fmla="*/ 888 h 903"/>
                <a:gd name="T90" fmla="*/ 646 w 903"/>
                <a:gd name="T91" fmla="*/ 883 h 903"/>
                <a:gd name="T92" fmla="*/ 643 w 903"/>
                <a:gd name="T93" fmla="*/ 877 h 903"/>
                <a:gd name="T94" fmla="*/ 467 w 903"/>
                <a:gd name="T95" fmla="*/ 602 h 903"/>
                <a:gd name="T96" fmla="*/ 892 w 903"/>
                <a:gd name="T97" fmla="*/ 602 h 903"/>
                <a:gd name="T98" fmla="*/ 897 w 903"/>
                <a:gd name="T99" fmla="*/ 599 h 903"/>
                <a:gd name="T100" fmla="*/ 900 w 903"/>
                <a:gd name="T101" fmla="*/ 595 h 903"/>
                <a:gd name="T102" fmla="*/ 902 w 903"/>
                <a:gd name="T103" fmla="*/ 590 h 903"/>
                <a:gd name="T104" fmla="*/ 903 w 903"/>
                <a:gd name="T105" fmla="*/ 15 h 903"/>
                <a:gd name="T106" fmla="*/ 902 w 903"/>
                <a:gd name="T107" fmla="*/ 8 h 903"/>
                <a:gd name="T108" fmla="*/ 899 w 903"/>
                <a:gd name="T109" fmla="*/ 4 h 903"/>
                <a:gd name="T110" fmla="*/ 894 w 903"/>
                <a:gd name="T111" fmla="*/ 1 h 903"/>
                <a:gd name="T112" fmla="*/ 888 w 903"/>
                <a:gd name="T113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03" h="903">
                  <a:moveTo>
                    <a:pt x="813" y="496"/>
                  </a:moveTo>
                  <a:lnTo>
                    <a:pt x="812" y="500"/>
                  </a:lnTo>
                  <a:lnTo>
                    <a:pt x="811" y="502"/>
                  </a:lnTo>
                  <a:lnTo>
                    <a:pt x="810" y="505"/>
                  </a:lnTo>
                  <a:lnTo>
                    <a:pt x="808" y="507"/>
                  </a:lnTo>
                  <a:lnTo>
                    <a:pt x="806" y="509"/>
                  </a:lnTo>
                  <a:lnTo>
                    <a:pt x="804" y="510"/>
                  </a:lnTo>
                  <a:lnTo>
                    <a:pt x="800" y="511"/>
                  </a:lnTo>
                  <a:lnTo>
                    <a:pt x="797" y="511"/>
                  </a:lnTo>
                  <a:lnTo>
                    <a:pt x="105" y="511"/>
                  </a:lnTo>
                  <a:lnTo>
                    <a:pt x="102" y="511"/>
                  </a:lnTo>
                  <a:lnTo>
                    <a:pt x="99" y="510"/>
                  </a:lnTo>
                  <a:lnTo>
                    <a:pt x="97" y="509"/>
                  </a:lnTo>
                  <a:lnTo>
                    <a:pt x="95" y="507"/>
                  </a:lnTo>
                  <a:lnTo>
                    <a:pt x="93" y="505"/>
                  </a:lnTo>
                  <a:lnTo>
                    <a:pt x="92" y="502"/>
                  </a:lnTo>
                  <a:lnTo>
                    <a:pt x="90" y="500"/>
                  </a:lnTo>
                  <a:lnTo>
                    <a:pt x="90" y="496"/>
                  </a:lnTo>
                  <a:lnTo>
                    <a:pt x="90" y="316"/>
                  </a:lnTo>
                  <a:lnTo>
                    <a:pt x="90" y="105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3" y="96"/>
                  </a:lnTo>
                  <a:lnTo>
                    <a:pt x="95" y="94"/>
                  </a:lnTo>
                  <a:lnTo>
                    <a:pt x="97" y="92"/>
                  </a:lnTo>
                  <a:lnTo>
                    <a:pt x="99" y="91"/>
                  </a:lnTo>
                  <a:lnTo>
                    <a:pt x="102" y="90"/>
                  </a:lnTo>
                  <a:lnTo>
                    <a:pt x="105" y="90"/>
                  </a:lnTo>
                  <a:lnTo>
                    <a:pt x="798" y="90"/>
                  </a:lnTo>
                  <a:lnTo>
                    <a:pt x="800" y="90"/>
                  </a:lnTo>
                  <a:lnTo>
                    <a:pt x="804" y="91"/>
                  </a:lnTo>
                  <a:lnTo>
                    <a:pt x="806" y="92"/>
                  </a:lnTo>
                  <a:lnTo>
                    <a:pt x="808" y="94"/>
                  </a:lnTo>
                  <a:lnTo>
                    <a:pt x="810" y="96"/>
                  </a:lnTo>
                  <a:lnTo>
                    <a:pt x="811" y="100"/>
                  </a:lnTo>
                  <a:lnTo>
                    <a:pt x="812" y="102"/>
                  </a:lnTo>
                  <a:lnTo>
                    <a:pt x="813" y="105"/>
                  </a:lnTo>
                  <a:lnTo>
                    <a:pt x="813" y="496"/>
                  </a:lnTo>
                  <a:close/>
                  <a:moveTo>
                    <a:pt x="888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5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587"/>
                  </a:lnTo>
                  <a:lnTo>
                    <a:pt x="0" y="590"/>
                  </a:lnTo>
                  <a:lnTo>
                    <a:pt x="1" y="593"/>
                  </a:lnTo>
                  <a:lnTo>
                    <a:pt x="2" y="595"/>
                  </a:lnTo>
                  <a:lnTo>
                    <a:pt x="5" y="597"/>
                  </a:lnTo>
                  <a:lnTo>
                    <a:pt x="7" y="599"/>
                  </a:lnTo>
                  <a:lnTo>
                    <a:pt x="9" y="601"/>
                  </a:lnTo>
                  <a:lnTo>
                    <a:pt x="12" y="602"/>
                  </a:lnTo>
                  <a:lnTo>
                    <a:pt x="15" y="602"/>
                  </a:lnTo>
                  <a:lnTo>
                    <a:pt x="437" y="602"/>
                  </a:lnTo>
                  <a:lnTo>
                    <a:pt x="437" y="701"/>
                  </a:lnTo>
                  <a:lnTo>
                    <a:pt x="260" y="877"/>
                  </a:lnTo>
                  <a:lnTo>
                    <a:pt x="259" y="879"/>
                  </a:lnTo>
                  <a:lnTo>
                    <a:pt x="257" y="883"/>
                  </a:lnTo>
                  <a:lnTo>
                    <a:pt x="256" y="885"/>
                  </a:lnTo>
                  <a:lnTo>
                    <a:pt x="256" y="888"/>
                  </a:lnTo>
                  <a:lnTo>
                    <a:pt x="256" y="891"/>
                  </a:lnTo>
                  <a:lnTo>
                    <a:pt x="257" y="893"/>
                  </a:lnTo>
                  <a:lnTo>
                    <a:pt x="259" y="897"/>
                  </a:lnTo>
                  <a:lnTo>
                    <a:pt x="260" y="899"/>
                  </a:lnTo>
                  <a:lnTo>
                    <a:pt x="263" y="901"/>
                  </a:lnTo>
                  <a:lnTo>
                    <a:pt x="265" y="902"/>
                  </a:lnTo>
                  <a:lnTo>
                    <a:pt x="268" y="903"/>
                  </a:lnTo>
                  <a:lnTo>
                    <a:pt x="271" y="903"/>
                  </a:lnTo>
                  <a:lnTo>
                    <a:pt x="274" y="903"/>
                  </a:lnTo>
                  <a:lnTo>
                    <a:pt x="277" y="902"/>
                  </a:lnTo>
                  <a:lnTo>
                    <a:pt x="279" y="901"/>
                  </a:lnTo>
                  <a:lnTo>
                    <a:pt x="281" y="899"/>
                  </a:lnTo>
                  <a:lnTo>
                    <a:pt x="452" y="728"/>
                  </a:lnTo>
                  <a:lnTo>
                    <a:pt x="621" y="899"/>
                  </a:lnTo>
                  <a:lnTo>
                    <a:pt x="623" y="901"/>
                  </a:lnTo>
                  <a:lnTo>
                    <a:pt x="627" y="902"/>
                  </a:lnTo>
                  <a:lnTo>
                    <a:pt x="629" y="903"/>
                  </a:lnTo>
                  <a:lnTo>
                    <a:pt x="632" y="903"/>
                  </a:lnTo>
                  <a:lnTo>
                    <a:pt x="635" y="903"/>
                  </a:lnTo>
                  <a:lnTo>
                    <a:pt x="637" y="902"/>
                  </a:lnTo>
                  <a:lnTo>
                    <a:pt x="641" y="901"/>
                  </a:lnTo>
                  <a:lnTo>
                    <a:pt x="643" y="899"/>
                  </a:lnTo>
                  <a:lnTo>
                    <a:pt x="645" y="897"/>
                  </a:lnTo>
                  <a:lnTo>
                    <a:pt x="646" y="893"/>
                  </a:lnTo>
                  <a:lnTo>
                    <a:pt x="647" y="891"/>
                  </a:lnTo>
                  <a:lnTo>
                    <a:pt x="647" y="888"/>
                  </a:lnTo>
                  <a:lnTo>
                    <a:pt x="647" y="885"/>
                  </a:lnTo>
                  <a:lnTo>
                    <a:pt x="646" y="883"/>
                  </a:lnTo>
                  <a:lnTo>
                    <a:pt x="645" y="879"/>
                  </a:lnTo>
                  <a:lnTo>
                    <a:pt x="643" y="877"/>
                  </a:lnTo>
                  <a:lnTo>
                    <a:pt x="467" y="701"/>
                  </a:lnTo>
                  <a:lnTo>
                    <a:pt x="467" y="602"/>
                  </a:lnTo>
                  <a:lnTo>
                    <a:pt x="888" y="602"/>
                  </a:lnTo>
                  <a:lnTo>
                    <a:pt x="892" y="602"/>
                  </a:lnTo>
                  <a:lnTo>
                    <a:pt x="894" y="601"/>
                  </a:lnTo>
                  <a:lnTo>
                    <a:pt x="897" y="599"/>
                  </a:lnTo>
                  <a:lnTo>
                    <a:pt x="899" y="597"/>
                  </a:lnTo>
                  <a:lnTo>
                    <a:pt x="900" y="595"/>
                  </a:lnTo>
                  <a:lnTo>
                    <a:pt x="902" y="593"/>
                  </a:lnTo>
                  <a:lnTo>
                    <a:pt x="902" y="590"/>
                  </a:lnTo>
                  <a:lnTo>
                    <a:pt x="903" y="587"/>
                  </a:lnTo>
                  <a:lnTo>
                    <a:pt x="903" y="15"/>
                  </a:lnTo>
                  <a:lnTo>
                    <a:pt x="902" y="12"/>
                  </a:lnTo>
                  <a:lnTo>
                    <a:pt x="902" y="8"/>
                  </a:lnTo>
                  <a:lnTo>
                    <a:pt x="900" y="6"/>
                  </a:lnTo>
                  <a:lnTo>
                    <a:pt x="899" y="4"/>
                  </a:lnTo>
                  <a:lnTo>
                    <a:pt x="897" y="2"/>
                  </a:lnTo>
                  <a:lnTo>
                    <a:pt x="894" y="1"/>
                  </a:lnTo>
                  <a:lnTo>
                    <a:pt x="892" y="0"/>
                  </a:lnTo>
                  <a:lnTo>
                    <a:pt x="8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566">
              <a:extLst>
                <a:ext uri="{FF2B5EF4-FFF2-40B4-BE49-F238E27FC236}">
                  <a16:creationId xmlns="" xmlns:a16="http://schemas.microsoft.com/office/drawing/2014/main" id="{300C6F12-3A12-4E81-9CAB-653764D6C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225" y="4843463"/>
              <a:ext cx="200025" cy="73025"/>
            </a:xfrm>
            <a:custGeom>
              <a:avLst/>
              <a:gdLst>
                <a:gd name="T0" fmla="*/ 151 w 632"/>
                <a:gd name="T1" fmla="*/ 151 h 226"/>
                <a:gd name="T2" fmla="*/ 157 w 632"/>
                <a:gd name="T3" fmla="*/ 149 h 226"/>
                <a:gd name="T4" fmla="*/ 161 w 632"/>
                <a:gd name="T5" fmla="*/ 146 h 226"/>
                <a:gd name="T6" fmla="*/ 288 w 632"/>
                <a:gd name="T7" fmla="*/ 217 h 226"/>
                <a:gd name="T8" fmla="*/ 292 w 632"/>
                <a:gd name="T9" fmla="*/ 223 h 226"/>
                <a:gd name="T10" fmla="*/ 299 w 632"/>
                <a:gd name="T11" fmla="*/ 226 h 226"/>
                <a:gd name="T12" fmla="*/ 302 w 632"/>
                <a:gd name="T13" fmla="*/ 226 h 226"/>
                <a:gd name="T14" fmla="*/ 307 w 632"/>
                <a:gd name="T15" fmla="*/ 225 h 226"/>
                <a:gd name="T16" fmla="*/ 313 w 632"/>
                <a:gd name="T17" fmla="*/ 222 h 226"/>
                <a:gd name="T18" fmla="*/ 471 w 632"/>
                <a:gd name="T19" fmla="*/ 191 h 226"/>
                <a:gd name="T20" fmla="*/ 477 w 632"/>
                <a:gd name="T21" fmla="*/ 195 h 226"/>
                <a:gd name="T22" fmla="*/ 483 w 632"/>
                <a:gd name="T23" fmla="*/ 196 h 226"/>
                <a:gd name="T24" fmla="*/ 488 w 632"/>
                <a:gd name="T25" fmla="*/ 194 h 226"/>
                <a:gd name="T26" fmla="*/ 494 w 632"/>
                <a:gd name="T27" fmla="*/ 191 h 226"/>
                <a:gd name="T28" fmla="*/ 631 w 632"/>
                <a:gd name="T29" fmla="*/ 23 h 226"/>
                <a:gd name="T30" fmla="*/ 632 w 632"/>
                <a:gd name="T31" fmla="*/ 16 h 226"/>
                <a:gd name="T32" fmla="*/ 632 w 632"/>
                <a:gd name="T33" fmla="*/ 11 h 226"/>
                <a:gd name="T34" fmla="*/ 629 w 632"/>
                <a:gd name="T35" fmla="*/ 5 h 226"/>
                <a:gd name="T36" fmla="*/ 625 w 632"/>
                <a:gd name="T37" fmla="*/ 2 h 226"/>
                <a:gd name="T38" fmla="*/ 619 w 632"/>
                <a:gd name="T39" fmla="*/ 0 h 226"/>
                <a:gd name="T40" fmla="*/ 613 w 632"/>
                <a:gd name="T41" fmla="*/ 1 h 226"/>
                <a:gd name="T42" fmla="*/ 607 w 632"/>
                <a:gd name="T43" fmla="*/ 3 h 226"/>
                <a:gd name="T44" fmla="*/ 481 w 632"/>
                <a:gd name="T45" fmla="*/ 159 h 226"/>
                <a:gd name="T46" fmla="*/ 415 w 632"/>
                <a:gd name="T47" fmla="*/ 93 h 226"/>
                <a:gd name="T48" fmla="*/ 409 w 632"/>
                <a:gd name="T49" fmla="*/ 91 h 226"/>
                <a:gd name="T50" fmla="*/ 404 w 632"/>
                <a:gd name="T51" fmla="*/ 91 h 226"/>
                <a:gd name="T52" fmla="*/ 398 w 632"/>
                <a:gd name="T53" fmla="*/ 93 h 226"/>
                <a:gd name="T54" fmla="*/ 307 w 632"/>
                <a:gd name="T55" fmla="*/ 185 h 226"/>
                <a:gd name="T56" fmla="*/ 247 w 632"/>
                <a:gd name="T57" fmla="*/ 39 h 226"/>
                <a:gd name="T58" fmla="*/ 242 w 632"/>
                <a:gd name="T59" fmla="*/ 34 h 226"/>
                <a:gd name="T60" fmla="*/ 234 w 632"/>
                <a:gd name="T61" fmla="*/ 33 h 226"/>
                <a:gd name="T62" fmla="*/ 227 w 632"/>
                <a:gd name="T63" fmla="*/ 35 h 226"/>
                <a:gd name="T64" fmla="*/ 144 w 632"/>
                <a:gd name="T65" fmla="*/ 121 h 226"/>
                <a:gd name="T66" fmla="*/ 12 w 632"/>
                <a:gd name="T67" fmla="*/ 121 h 226"/>
                <a:gd name="T68" fmla="*/ 7 w 632"/>
                <a:gd name="T69" fmla="*/ 123 h 226"/>
                <a:gd name="T70" fmla="*/ 3 w 632"/>
                <a:gd name="T71" fmla="*/ 128 h 226"/>
                <a:gd name="T72" fmla="*/ 0 w 632"/>
                <a:gd name="T73" fmla="*/ 133 h 226"/>
                <a:gd name="T74" fmla="*/ 0 w 632"/>
                <a:gd name="T75" fmla="*/ 138 h 226"/>
                <a:gd name="T76" fmla="*/ 3 w 632"/>
                <a:gd name="T77" fmla="*/ 144 h 226"/>
                <a:gd name="T78" fmla="*/ 7 w 632"/>
                <a:gd name="T79" fmla="*/ 148 h 226"/>
                <a:gd name="T80" fmla="*/ 12 w 632"/>
                <a:gd name="T81" fmla="*/ 150 h 226"/>
                <a:gd name="T82" fmla="*/ 15 w 632"/>
                <a:gd name="T83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2" h="226">
                  <a:moveTo>
                    <a:pt x="15" y="151"/>
                  </a:moveTo>
                  <a:lnTo>
                    <a:pt x="151" y="151"/>
                  </a:lnTo>
                  <a:lnTo>
                    <a:pt x="154" y="150"/>
                  </a:lnTo>
                  <a:lnTo>
                    <a:pt x="157" y="149"/>
                  </a:lnTo>
                  <a:lnTo>
                    <a:pt x="159" y="148"/>
                  </a:lnTo>
                  <a:lnTo>
                    <a:pt x="161" y="146"/>
                  </a:lnTo>
                  <a:lnTo>
                    <a:pt x="230" y="75"/>
                  </a:lnTo>
                  <a:lnTo>
                    <a:pt x="288" y="217"/>
                  </a:lnTo>
                  <a:lnTo>
                    <a:pt x="289" y="220"/>
                  </a:lnTo>
                  <a:lnTo>
                    <a:pt x="292" y="223"/>
                  </a:lnTo>
                  <a:lnTo>
                    <a:pt x="294" y="224"/>
                  </a:lnTo>
                  <a:lnTo>
                    <a:pt x="299" y="226"/>
                  </a:lnTo>
                  <a:lnTo>
                    <a:pt x="300" y="226"/>
                  </a:lnTo>
                  <a:lnTo>
                    <a:pt x="302" y="226"/>
                  </a:lnTo>
                  <a:lnTo>
                    <a:pt x="304" y="226"/>
                  </a:lnTo>
                  <a:lnTo>
                    <a:pt x="307" y="225"/>
                  </a:lnTo>
                  <a:lnTo>
                    <a:pt x="309" y="223"/>
                  </a:lnTo>
                  <a:lnTo>
                    <a:pt x="313" y="222"/>
                  </a:lnTo>
                  <a:lnTo>
                    <a:pt x="407" y="127"/>
                  </a:lnTo>
                  <a:lnTo>
                    <a:pt x="471" y="191"/>
                  </a:lnTo>
                  <a:lnTo>
                    <a:pt x="473" y="193"/>
                  </a:lnTo>
                  <a:lnTo>
                    <a:pt x="477" y="195"/>
                  </a:lnTo>
                  <a:lnTo>
                    <a:pt x="480" y="196"/>
                  </a:lnTo>
                  <a:lnTo>
                    <a:pt x="483" y="196"/>
                  </a:lnTo>
                  <a:lnTo>
                    <a:pt x="486" y="195"/>
                  </a:lnTo>
                  <a:lnTo>
                    <a:pt x="488" y="194"/>
                  </a:lnTo>
                  <a:lnTo>
                    <a:pt x="492" y="193"/>
                  </a:lnTo>
                  <a:lnTo>
                    <a:pt x="494" y="191"/>
                  </a:lnTo>
                  <a:lnTo>
                    <a:pt x="629" y="25"/>
                  </a:lnTo>
                  <a:lnTo>
                    <a:pt x="631" y="23"/>
                  </a:lnTo>
                  <a:lnTo>
                    <a:pt x="632" y="19"/>
                  </a:lnTo>
                  <a:lnTo>
                    <a:pt x="632" y="16"/>
                  </a:lnTo>
                  <a:lnTo>
                    <a:pt x="632" y="14"/>
                  </a:lnTo>
                  <a:lnTo>
                    <a:pt x="632" y="11"/>
                  </a:lnTo>
                  <a:lnTo>
                    <a:pt x="631" y="9"/>
                  </a:lnTo>
                  <a:lnTo>
                    <a:pt x="629" y="5"/>
                  </a:lnTo>
                  <a:lnTo>
                    <a:pt x="627" y="3"/>
                  </a:lnTo>
                  <a:lnTo>
                    <a:pt x="625" y="2"/>
                  </a:lnTo>
                  <a:lnTo>
                    <a:pt x="621" y="1"/>
                  </a:lnTo>
                  <a:lnTo>
                    <a:pt x="619" y="0"/>
                  </a:lnTo>
                  <a:lnTo>
                    <a:pt x="616" y="0"/>
                  </a:lnTo>
                  <a:lnTo>
                    <a:pt x="613" y="1"/>
                  </a:lnTo>
                  <a:lnTo>
                    <a:pt x="611" y="2"/>
                  </a:lnTo>
                  <a:lnTo>
                    <a:pt x="607" y="3"/>
                  </a:lnTo>
                  <a:lnTo>
                    <a:pt x="605" y="5"/>
                  </a:lnTo>
                  <a:lnTo>
                    <a:pt x="481" y="159"/>
                  </a:lnTo>
                  <a:lnTo>
                    <a:pt x="418" y="95"/>
                  </a:lnTo>
                  <a:lnTo>
                    <a:pt x="415" y="93"/>
                  </a:lnTo>
                  <a:lnTo>
                    <a:pt x="412" y="91"/>
                  </a:lnTo>
                  <a:lnTo>
                    <a:pt x="409" y="91"/>
                  </a:lnTo>
                  <a:lnTo>
                    <a:pt x="407" y="90"/>
                  </a:lnTo>
                  <a:lnTo>
                    <a:pt x="404" y="91"/>
                  </a:lnTo>
                  <a:lnTo>
                    <a:pt x="400" y="91"/>
                  </a:lnTo>
                  <a:lnTo>
                    <a:pt x="398" y="93"/>
                  </a:lnTo>
                  <a:lnTo>
                    <a:pt x="396" y="95"/>
                  </a:lnTo>
                  <a:lnTo>
                    <a:pt x="307" y="185"/>
                  </a:lnTo>
                  <a:lnTo>
                    <a:pt x="249" y="42"/>
                  </a:lnTo>
                  <a:lnTo>
                    <a:pt x="247" y="39"/>
                  </a:lnTo>
                  <a:lnTo>
                    <a:pt x="244" y="36"/>
                  </a:lnTo>
                  <a:lnTo>
                    <a:pt x="242" y="34"/>
                  </a:lnTo>
                  <a:lnTo>
                    <a:pt x="237" y="33"/>
                  </a:lnTo>
                  <a:lnTo>
                    <a:pt x="234" y="33"/>
                  </a:lnTo>
                  <a:lnTo>
                    <a:pt x="230" y="33"/>
                  </a:lnTo>
                  <a:lnTo>
                    <a:pt x="227" y="35"/>
                  </a:lnTo>
                  <a:lnTo>
                    <a:pt x="224" y="38"/>
                  </a:lnTo>
                  <a:lnTo>
                    <a:pt x="144" y="121"/>
                  </a:lnTo>
                  <a:lnTo>
                    <a:pt x="15" y="121"/>
                  </a:lnTo>
                  <a:lnTo>
                    <a:pt x="12" y="121"/>
                  </a:lnTo>
                  <a:lnTo>
                    <a:pt x="9" y="122"/>
                  </a:lnTo>
                  <a:lnTo>
                    <a:pt x="7" y="123"/>
                  </a:lnTo>
                  <a:lnTo>
                    <a:pt x="5" y="126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3" y="144"/>
                  </a:lnTo>
                  <a:lnTo>
                    <a:pt x="5" y="146"/>
                  </a:lnTo>
                  <a:lnTo>
                    <a:pt x="7" y="148"/>
                  </a:lnTo>
                  <a:lnTo>
                    <a:pt x="9" y="150"/>
                  </a:lnTo>
                  <a:lnTo>
                    <a:pt x="12" y="150"/>
                  </a:lnTo>
                  <a:lnTo>
                    <a:pt x="15" y="151"/>
                  </a:lnTo>
                  <a:lnTo>
                    <a:pt x="15" y="1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="" xmlns:a16="http://schemas.microsoft.com/office/drawing/2014/main" id="{52C420DC-908E-407F-9109-A6411790DB51}"/>
              </a:ext>
            </a:extLst>
          </p:cNvPr>
          <p:cNvGrpSpPr/>
          <p:nvPr/>
        </p:nvGrpSpPr>
        <p:grpSpPr>
          <a:xfrm>
            <a:off x="10205319" y="2833023"/>
            <a:ext cx="287338" cy="287338"/>
            <a:chOff x="4319588" y="2492375"/>
            <a:chExt cx="287338" cy="287338"/>
          </a:xfrm>
          <a:solidFill>
            <a:schemeClr val="bg1"/>
          </a:solidFill>
        </p:grpSpPr>
        <p:sp>
          <p:nvSpPr>
            <p:cNvPr id="80" name="Freeform 372">
              <a:extLst>
                <a:ext uri="{FF2B5EF4-FFF2-40B4-BE49-F238E27FC236}">
                  <a16:creationId xmlns="" xmlns:a16="http://schemas.microsoft.com/office/drawing/2014/main" id="{360AACB4-B7C6-46FE-AB3A-E676833F3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2587625"/>
              <a:ext cx="287338" cy="192088"/>
            </a:xfrm>
            <a:custGeom>
              <a:avLst/>
              <a:gdLst>
                <a:gd name="T0" fmla="*/ 843 w 904"/>
                <a:gd name="T1" fmla="*/ 572 h 602"/>
                <a:gd name="T2" fmla="*/ 843 w 904"/>
                <a:gd name="T3" fmla="*/ 12 h 602"/>
                <a:gd name="T4" fmla="*/ 841 w 904"/>
                <a:gd name="T5" fmla="*/ 7 h 602"/>
                <a:gd name="T6" fmla="*/ 836 w 904"/>
                <a:gd name="T7" fmla="*/ 3 h 602"/>
                <a:gd name="T8" fmla="*/ 831 w 904"/>
                <a:gd name="T9" fmla="*/ 1 h 602"/>
                <a:gd name="T10" fmla="*/ 708 w 904"/>
                <a:gd name="T11" fmla="*/ 0 h 602"/>
                <a:gd name="T12" fmla="*/ 702 w 904"/>
                <a:gd name="T13" fmla="*/ 2 h 602"/>
                <a:gd name="T14" fmla="*/ 697 w 904"/>
                <a:gd name="T15" fmla="*/ 5 h 602"/>
                <a:gd name="T16" fmla="*/ 694 w 904"/>
                <a:gd name="T17" fmla="*/ 9 h 602"/>
                <a:gd name="T18" fmla="*/ 693 w 904"/>
                <a:gd name="T19" fmla="*/ 16 h 602"/>
                <a:gd name="T20" fmla="*/ 632 w 904"/>
                <a:gd name="T21" fmla="*/ 572 h 602"/>
                <a:gd name="T22" fmla="*/ 632 w 904"/>
                <a:gd name="T23" fmla="*/ 283 h 602"/>
                <a:gd name="T24" fmla="*/ 630 w 904"/>
                <a:gd name="T25" fmla="*/ 277 h 602"/>
                <a:gd name="T26" fmla="*/ 626 w 904"/>
                <a:gd name="T27" fmla="*/ 274 h 602"/>
                <a:gd name="T28" fmla="*/ 621 w 904"/>
                <a:gd name="T29" fmla="*/ 271 h 602"/>
                <a:gd name="T30" fmla="*/ 497 w 904"/>
                <a:gd name="T31" fmla="*/ 271 h 602"/>
                <a:gd name="T32" fmla="*/ 491 w 904"/>
                <a:gd name="T33" fmla="*/ 272 h 602"/>
                <a:gd name="T34" fmla="*/ 487 w 904"/>
                <a:gd name="T35" fmla="*/ 275 h 602"/>
                <a:gd name="T36" fmla="*/ 483 w 904"/>
                <a:gd name="T37" fmla="*/ 281 h 602"/>
                <a:gd name="T38" fmla="*/ 482 w 904"/>
                <a:gd name="T39" fmla="*/ 286 h 602"/>
                <a:gd name="T40" fmla="*/ 421 w 904"/>
                <a:gd name="T41" fmla="*/ 572 h 602"/>
                <a:gd name="T42" fmla="*/ 421 w 904"/>
                <a:gd name="T43" fmla="*/ 193 h 602"/>
                <a:gd name="T44" fmla="*/ 419 w 904"/>
                <a:gd name="T45" fmla="*/ 187 h 602"/>
                <a:gd name="T46" fmla="*/ 415 w 904"/>
                <a:gd name="T47" fmla="*/ 183 h 602"/>
                <a:gd name="T48" fmla="*/ 409 w 904"/>
                <a:gd name="T49" fmla="*/ 181 h 602"/>
                <a:gd name="T50" fmla="*/ 286 w 904"/>
                <a:gd name="T51" fmla="*/ 181 h 602"/>
                <a:gd name="T52" fmla="*/ 281 w 904"/>
                <a:gd name="T53" fmla="*/ 182 h 602"/>
                <a:gd name="T54" fmla="*/ 275 w 904"/>
                <a:gd name="T55" fmla="*/ 185 h 602"/>
                <a:gd name="T56" fmla="*/ 272 w 904"/>
                <a:gd name="T57" fmla="*/ 190 h 602"/>
                <a:gd name="T58" fmla="*/ 271 w 904"/>
                <a:gd name="T59" fmla="*/ 196 h 602"/>
                <a:gd name="T60" fmla="*/ 211 w 904"/>
                <a:gd name="T61" fmla="*/ 572 h 602"/>
                <a:gd name="T62" fmla="*/ 211 w 904"/>
                <a:gd name="T63" fmla="*/ 404 h 602"/>
                <a:gd name="T64" fmla="*/ 209 w 904"/>
                <a:gd name="T65" fmla="*/ 399 h 602"/>
                <a:gd name="T66" fmla="*/ 205 w 904"/>
                <a:gd name="T67" fmla="*/ 394 h 602"/>
                <a:gd name="T68" fmla="*/ 199 w 904"/>
                <a:gd name="T69" fmla="*/ 392 h 602"/>
                <a:gd name="T70" fmla="*/ 76 w 904"/>
                <a:gd name="T71" fmla="*/ 391 h 602"/>
                <a:gd name="T72" fmla="*/ 69 w 904"/>
                <a:gd name="T73" fmla="*/ 392 h 602"/>
                <a:gd name="T74" fmla="*/ 65 w 904"/>
                <a:gd name="T75" fmla="*/ 396 h 602"/>
                <a:gd name="T76" fmla="*/ 62 w 904"/>
                <a:gd name="T77" fmla="*/ 401 h 602"/>
                <a:gd name="T78" fmla="*/ 61 w 904"/>
                <a:gd name="T79" fmla="*/ 406 h 602"/>
                <a:gd name="T80" fmla="*/ 15 w 904"/>
                <a:gd name="T81" fmla="*/ 572 h 602"/>
                <a:gd name="T82" fmla="*/ 9 w 904"/>
                <a:gd name="T83" fmla="*/ 573 h 602"/>
                <a:gd name="T84" fmla="*/ 5 w 904"/>
                <a:gd name="T85" fmla="*/ 577 h 602"/>
                <a:gd name="T86" fmla="*/ 2 w 904"/>
                <a:gd name="T87" fmla="*/ 581 h 602"/>
                <a:gd name="T88" fmla="*/ 0 w 904"/>
                <a:gd name="T89" fmla="*/ 587 h 602"/>
                <a:gd name="T90" fmla="*/ 2 w 904"/>
                <a:gd name="T91" fmla="*/ 593 h 602"/>
                <a:gd name="T92" fmla="*/ 5 w 904"/>
                <a:gd name="T93" fmla="*/ 598 h 602"/>
                <a:gd name="T94" fmla="*/ 9 w 904"/>
                <a:gd name="T95" fmla="*/ 601 h 602"/>
                <a:gd name="T96" fmla="*/ 15 w 904"/>
                <a:gd name="T97" fmla="*/ 602 h 602"/>
                <a:gd name="T98" fmla="*/ 196 w 904"/>
                <a:gd name="T99" fmla="*/ 602 h 602"/>
                <a:gd name="T100" fmla="*/ 406 w 904"/>
                <a:gd name="T101" fmla="*/ 602 h 602"/>
                <a:gd name="T102" fmla="*/ 617 w 904"/>
                <a:gd name="T103" fmla="*/ 602 h 602"/>
                <a:gd name="T104" fmla="*/ 828 w 904"/>
                <a:gd name="T105" fmla="*/ 602 h 602"/>
                <a:gd name="T106" fmla="*/ 891 w 904"/>
                <a:gd name="T107" fmla="*/ 602 h 602"/>
                <a:gd name="T108" fmla="*/ 896 w 904"/>
                <a:gd name="T109" fmla="*/ 600 h 602"/>
                <a:gd name="T110" fmla="*/ 901 w 904"/>
                <a:gd name="T111" fmla="*/ 596 h 602"/>
                <a:gd name="T112" fmla="*/ 903 w 904"/>
                <a:gd name="T113" fmla="*/ 591 h 602"/>
                <a:gd name="T114" fmla="*/ 903 w 904"/>
                <a:gd name="T115" fmla="*/ 584 h 602"/>
                <a:gd name="T116" fmla="*/ 901 w 904"/>
                <a:gd name="T117" fmla="*/ 579 h 602"/>
                <a:gd name="T118" fmla="*/ 896 w 904"/>
                <a:gd name="T119" fmla="*/ 575 h 602"/>
                <a:gd name="T120" fmla="*/ 891 w 904"/>
                <a:gd name="T121" fmla="*/ 572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4" h="602">
                  <a:moveTo>
                    <a:pt x="889" y="572"/>
                  </a:moveTo>
                  <a:lnTo>
                    <a:pt x="843" y="572"/>
                  </a:lnTo>
                  <a:lnTo>
                    <a:pt x="843" y="16"/>
                  </a:lnTo>
                  <a:lnTo>
                    <a:pt x="843" y="12"/>
                  </a:lnTo>
                  <a:lnTo>
                    <a:pt x="842" y="9"/>
                  </a:lnTo>
                  <a:lnTo>
                    <a:pt x="841" y="7"/>
                  </a:lnTo>
                  <a:lnTo>
                    <a:pt x="838" y="5"/>
                  </a:lnTo>
                  <a:lnTo>
                    <a:pt x="836" y="3"/>
                  </a:lnTo>
                  <a:lnTo>
                    <a:pt x="834" y="2"/>
                  </a:lnTo>
                  <a:lnTo>
                    <a:pt x="831" y="1"/>
                  </a:lnTo>
                  <a:lnTo>
                    <a:pt x="828" y="1"/>
                  </a:lnTo>
                  <a:lnTo>
                    <a:pt x="708" y="0"/>
                  </a:lnTo>
                  <a:lnTo>
                    <a:pt x="704" y="1"/>
                  </a:lnTo>
                  <a:lnTo>
                    <a:pt x="702" y="2"/>
                  </a:lnTo>
                  <a:lnTo>
                    <a:pt x="699" y="3"/>
                  </a:lnTo>
                  <a:lnTo>
                    <a:pt x="697" y="5"/>
                  </a:lnTo>
                  <a:lnTo>
                    <a:pt x="695" y="7"/>
                  </a:lnTo>
                  <a:lnTo>
                    <a:pt x="694" y="9"/>
                  </a:lnTo>
                  <a:lnTo>
                    <a:pt x="693" y="12"/>
                  </a:lnTo>
                  <a:lnTo>
                    <a:pt x="693" y="16"/>
                  </a:lnTo>
                  <a:lnTo>
                    <a:pt x="693" y="572"/>
                  </a:lnTo>
                  <a:lnTo>
                    <a:pt x="632" y="572"/>
                  </a:lnTo>
                  <a:lnTo>
                    <a:pt x="632" y="286"/>
                  </a:lnTo>
                  <a:lnTo>
                    <a:pt x="632" y="283"/>
                  </a:lnTo>
                  <a:lnTo>
                    <a:pt x="631" y="281"/>
                  </a:lnTo>
                  <a:lnTo>
                    <a:pt x="630" y="277"/>
                  </a:lnTo>
                  <a:lnTo>
                    <a:pt x="628" y="275"/>
                  </a:lnTo>
                  <a:lnTo>
                    <a:pt x="626" y="274"/>
                  </a:lnTo>
                  <a:lnTo>
                    <a:pt x="623" y="272"/>
                  </a:lnTo>
                  <a:lnTo>
                    <a:pt x="621" y="271"/>
                  </a:lnTo>
                  <a:lnTo>
                    <a:pt x="617" y="271"/>
                  </a:lnTo>
                  <a:lnTo>
                    <a:pt x="497" y="271"/>
                  </a:lnTo>
                  <a:lnTo>
                    <a:pt x="494" y="271"/>
                  </a:lnTo>
                  <a:lnTo>
                    <a:pt x="491" y="272"/>
                  </a:lnTo>
                  <a:lnTo>
                    <a:pt x="489" y="274"/>
                  </a:lnTo>
                  <a:lnTo>
                    <a:pt x="487" y="275"/>
                  </a:lnTo>
                  <a:lnTo>
                    <a:pt x="484" y="277"/>
                  </a:lnTo>
                  <a:lnTo>
                    <a:pt x="483" y="281"/>
                  </a:lnTo>
                  <a:lnTo>
                    <a:pt x="482" y="283"/>
                  </a:lnTo>
                  <a:lnTo>
                    <a:pt x="482" y="286"/>
                  </a:lnTo>
                  <a:lnTo>
                    <a:pt x="482" y="572"/>
                  </a:lnTo>
                  <a:lnTo>
                    <a:pt x="421" y="572"/>
                  </a:lnTo>
                  <a:lnTo>
                    <a:pt x="421" y="196"/>
                  </a:lnTo>
                  <a:lnTo>
                    <a:pt x="421" y="193"/>
                  </a:lnTo>
                  <a:lnTo>
                    <a:pt x="420" y="190"/>
                  </a:lnTo>
                  <a:lnTo>
                    <a:pt x="419" y="187"/>
                  </a:lnTo>
                  <a:lnTo>
                    <a:pt x="417" y="185"/>
                  </a:lnTo>
                  <a:lnTo>
                    <a:pt x="415" y="183"/>
                  </a:lnTo>
                  <a:lnTo>
                    <a:pt x="413" y="182"/>
                  </a:lnTo>
                  <a:lnTo>
                    <a:pt x="409" y="181"/>
                  </a:lnTo>
                  <a:lnTo>
                    <a:pt x="406" y="181"/>
                  </a:lnTo>
                  <a:lnTo>
                    <a:pt x="286" y="181"/>
                  </a:lnTo>
                  <a:lnTo>
                    <a:pt x="283" y="181"/>
                  </a:lnTo>
                  <a:lnTo>
                    <a:pt x="281" y="182"/>
                  </a:lnTo>
                  <a:lnTo>
                    <a:pt x="277" y="183"/>
                  </a:lnTo>
                  <a:lnTo>
                    <a:pt x="275" y="185"/>
                  </a:lnTo>
                  <a:lnTo>
                    <a:pt x="273" y="187"/>
                  </a:lnTo>
                  <a:lnTo>
                    <a:pt x="272" y="190"/>
                  </a:lnTo>
                  <a:lnTo>
                    <a:pt x="271" y="193"/>
                  </a:lnTo>
                  <a:lnTo>
                    <a:pt x="271" y="196"/>
                  </a:lnTo>
                  <a:lnTo>
                    <a:pt x="271" y="572"/>
                  </a:lnTo>
                  <a:lnTo>
                    <a:pt x="211" y="572"/>
                  </a:lnTo>
                  <a:lnTo>
                    <a:pt x="211" y="406"/>
                  </a:lnTo>
                  <a:lnTo>
                    <a:pt x="211" y="404"/>
                  </a:lnTo>
                  <a:lnTo>
                    <a:pt x="210" y="401"/>
                  </a:lnTo>
                  <a:lnTo>
                    <a:pt x="209" y="399"/>
                  </a:lnTo>
                  <a:lnTo>
                    <a:pt x="207" y="396"/>
                  </a:lnTo>
                  <a:lnTo>
                    <a:pt x="205" y="394"/>
                  </a:lnTo>
                  <a:lnTo>
                    <a:pt x="201" y="393"/>
                  </a:lnTo>
                  <a:lnTo>
                    <a:pt x="199" y="392"/>
                  </a:lnTo>
                  <a:lnTo>
                    <a:pt x="196" y="391"/>
                  </a:lnTo>
                  <a:lnTo>
                    <a:pt x="76" y="391"/>
                  </a:lnTo>
                  <a:lnTo>
                    <a:pt x="73" y="392"/>
                  </a:lnTo>
                  <a:lnTo>
                    <a:pt x="69" y="392"/>
                  </a:lnTo>
                  <a:lnTo>
                    <a:pt x="67" y="394"/>
                  </a:lnTo>
                  <a:lnTo>
                    <a:pt x="65" y="396"/>
                  </a:lnTo>
                  <a:lnTo>
                    <a:pt x="63" y="399"/>
                  </a:lnTo>
                  <a:lnTo>
                    <a:pt x="62" y="401"/>
                  </a:lnTo>
                  <a:lnTo>
                    <a:pt x="61" y="404"/>
                  </a:lnTo>
                  <a:lnTo>
                    <a:pt x="61" y="406"/>
                  </a:lnTo>
                  <a:lnTo>
                    <a:pt x="61" y="572"/>
                  </a:lnTo>
                  <a:lnTo>
                    <a:pt x="15" y="572"/>
                  </a:lnTo>
                  <a:lnTo>
                    <a:pt x="13" y="572"/>
                  </a:lnTo>
                  <a:lnTo>
                    <a:pt x="9" y="573"/>
                  </a:lnTo>
                  <a:lnTo>
                    <a:pt x="7" y="575"/>
                  </a:lnTo>
                  <a:lnTo>
                    <a:pt x="5" y="577"/>
                  </a:lnTo>
                  <a:lnTo>
                    <a:pt x="3" y="579"/>
                  </a:lnTo>
                  <a:lnTo>
                    <a:pt x="2" y="581"/>
                  </a:lnTo>
                  <a:lnTo>
                    <a:pt x="1" y="584"/>
                  </a:lnTo>
                  <a:lnTo>
                    <a:pt x="0" y="587"/>
                  </a:lnTo>
                  <a:lnTo>
                    <a:pt x="1" y="591"/>
                  </a:lnTo>
                  <a:lnTo>
                    <a:pt x="2" y="593"/>
                  </a:lnTo>
                  <a:lnTo>
                    <a:pt x="3" y="596"/>
                  </a:lnTo>
                  <a:lnTo>
                    <a:pt x="5" y="598"/>
                  </a:lnTo>
                  <a:lnTo>
                    <a:pt x="7" y="600"/>
                  </a:lnTo>
                  <a:lnTo>
                    <a:pt x="9" y="601"/>
                  </a:lnTo>
                  <a:lnTo>
                    <a:pt x="13" y="602"/>
                  </a:lnTo>
                  <a:lnTo>
                    <a:pt x="15" y="602"/>
                  </a:lnTo>
                  <a:lnTo>
                    <a:pt x="76" y="602"/>
                  </a:lnTo>
                  <a:lnTo>
                    <a:pt x="196" y="602"/>
                  </a:lnTo>
                  <a:lnTo>
                    <a:pt x="286" y="602"/>
                  </a:lnTo>
                  <a:lnTo>
                    <a:pt x="406" y="602"/>
                  </a:lnTo>
                  <a:lnTo>
                    <a:pt x="497" y="602"/>
                  </a:lnTo>
                  <a:lnTo>
                    <a:pt x="617" y="602"/>
                  </a:lnTo>
                  <a:lnTo>
                    <a:pt x="708" y="602"/>
                  </a:lnTo>
                  <a:lnTo>
                    <a:pt x="828" y="602"/>
                  </a:lnTo>
                  <a:lnTo>
                    <a:pt x="889" y="602"/>
                  </a:lnTo>
                  <a:lnTo>
                    <a:pt x="891" y="602"/>
                  </a:lnTo>
                  <a:lnTo>
                    <a:pt x="894" y="601"/>
                  </a:lnTo>
                  <a:lnTo>
                    <a:pt x="896" y="600"/>
                  </a:lnTo>
                  <a:lnTo>
                    <a:pt x="898" y="598"/>
                  </a:lnTo>
                  <a:lnTo>
                    <a:pt x="901" y="596"/>
                  </a:lnTo>
                  <a:lnTo>
                    <a:pt x="902" y="593"/>
                  </a:lnTo>
                  <a:lnTo>
                    <a:pt x="903" y="591"/>
                  </a:lnTo>
                  <a:lnTo>
                    <a:pt x="904" y="587"/>
                  </a:lnTo>
                  <a:lnTo>
                    <a:pt x="903" y="584"/>
                  </a:lnTo>
                  <a:lnTo>
                    <a:pt x="902" y="581"/>
                  </a:lnTo>
                  <a:lnTo>
                    <a:pt x="901" y="579"/>
                  </a:lnTo>
                  <a:lnTo>
                    <a:pt x="898" y="577"/>
                  </a:lnTo>
                  <a:lnTo>
                    <a:pt x="896" y="575"/>
                  </a:lnTo>
                  <a:lnTo>
                    <a:pt x="894" y="573"/>
                  </a:lnTo>
                  <a:lnTo>
                    <a:pt x="891" y="572"/>
                  </a:lnTo>
                  <a:lnTo>
                    <a:pt x="889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373">
              <a:extLst>
                <a:ext uri="{FF2B5EF4-FFF2-40B4-BE49-F238E27FC236}">
                  <a16:creationId xmlns="" xmlns:a16="http://schemas.microsoft.com/office/drawing/2014/main" id="{9E6422F6-C137-4AEE-A238-C4E0FEBB9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2492375"/>
              <a:ext cx="252413" cy="157163"/>
            </a:xfrm>
            <a:custGeom>
              <a:avLst/>
              <a:gdLst>
                <a:gd name="T0" fmla="*/ 77 w 797"/>
                <a:gd name="T1" fmla="*/ 494 h 497"/>
                <a:gd name="T2" fmla="*/ 97 w 797"/>
                <a:gd name="T3" fmla="*/ 483 h 497"/>
                <a:gd name="T4" fmla="*/ 112 w 797"/>
                <a:gd name="T5" fmla="*/ 466 h 497"/>
                <a:gd name="T6" fmla="*/ 120 w 797"/>
                <a:gd name="T7" fmla="*/ 443 h 497"/>
                <a:gd name="T8" fmla="*/ 116 w 797"/>
                <a:gd name="T9" fmla="*/ 416 h 497"/>
                <a:gd name="T10" fmla="*/ 267 w 797"/>
                <a:gd name="T11" fmla="*/ 298 h 497"/>
                <a:gd name="T12" fmla="*/ 300 w 797"/>
                <a:gd name="T13" fmla="*/ 299 h 497"/>
                <a:gd name="T14" fmla="*/ 325 w 797"/>
                <a:gd name="T15" fmla="*/ 287 h 497"/>
                <a:gd name="T16" fmla="*/ 451 w 797"/>
                <a:gd name="T17" fmla="*/ 327 h 497"/>
                <a:gd name="T18" fmla="*/ 454 w 797"/>
                <a:gd name="T19" fmla="*/ 349 h 497"/>
                <a:gd name="T20" fmla="*/ 464 w 797"/>
                <a:gd name="T21" fmla="*/ 369 h 497"/>
                <a:gd name="T22" fmla="*/ 482 w 797"/>
                <a:gd name="T23" fmla="*/ 384 h 497"/>
                <a:gd name="T24" fmla="*/ 505 w 797"/>
                <a:gd name="T25" fmla="*/ 391 h 497"/>
                <a:gd name="T26" fmla="*/ 529 w 797"/>
                <a:gd name="T27" fmla="*/ 389 h 497"/>
                <a:gd name="T28" fmla="*/ 550 w 797"/>
                <a:gd name="T29" fmla="*/ 378 h 497"/>
                <a:gd name="T30" fmla="*/ 564 w 797"/>
                <a:gd name="T31" fmla="*/ 360 h 497"/>
                <a:gd name="T32" fmla="*/ 571 w 797"/>
                <a:gd name="T33" fmla="*/ 337 h 497"/>
                <a:gd name="T34" fmla="*/ 565 w 797"/>
                <a:gd name="T35" fmla="*/ 304 h 497"/>
                <a:gd name="T36" fmla="*/ 724 w 797"/>
                <a:gd name="T37" fmla="*/ 119 h 497"/>
                <a:gd name="T38" fmla="*/ 750 w 797"/>
                <a:gd name="T39" fmla="*/ 119 h 497"/>
                <a:gd name="T40" fmla="*/ 771 w 797"/>
                <a:gd name="T41" fmla="*/ 110 h 497"/>
                <a:gd name="T42" fmla="*/ 787 w 797"/>
                <a:gd name="T43" fmla="*/ 94 h 497"/>
                <a:gd name="T44" fmla="*/ 796 w 797"/>
                <a:gd name="T45" fmla="*/ 72 h 497"/>
                <a:gd name="T46" fmla="*/ 796 w 797"/>
                <a:gd name="T47" fmla="*/ 48 h 497"/>
                <a:gd name="T48" fmla="*/ 787 w 797"/>
                <a:gd name="T49" fmla="*/ 27 h 497"/>
                <a:gd name="T50" fmla="*/ 771 w 797"/>
                <a:gd name="T51" fmla="*/ 10 h 497"/>
                <a:gd name="T52" fmla="*/ 750 w 797"/>
                <a:gd name="T53" fmla="*/ 1 h 497"/>
                <a:gd name="T54" fmla="*/ 725 w 797"/>
                <a:gd name="T55" fmla="*/ 1 h 497"/>
                <a:gd name="T56" fmla="*/ 703 w 797"/>
                <a:gd name="T57" fmla="*/ 10 h 497"/>
                <a:gd name="T58" fmla="*/ 687 w 797"/>
                <a:gd name="T59" fmla="*/ 27 h 497"/>
                <a:gd name="T60" fmla="*/ 678 w 797"/>
                <a:gd name="T61" fmla="*/ 48 h 497"/>
                <a:gd name="T62" fmla="*/ 680 w 797"/>
                <a:gd name="T63" fmla="*/ 79 h 497"/>
                <a:gd name="T64" fmla="*/ 531 w 797"/>
                <a:gd name="T65" fmla="*/ 275 h 497"/>
                <a:gd name="T66" fmla="*/ 504 w 797"/>
                <a:gd name="T67" fmla="*/ 272 h 497"/>
                <a:gd name="T68" fmla="*/ 478 w 797"/>
                <a:gd name="T69" fmla="*/ 281 h 497"/>
                <a:gd name="T70" fmla="*/ 345 w 797"/>
                <a:gd name="T71" fmla="*/ 248 h 497"/>
                <a:gd name="T72" fmla="*/ 344 w 797"/>
                <a:gd name="T73" fmla="*/ 229 h 497"/>
                <a:gd name="T74" fmla="*/ 336 w 797"/>
                <a:gd name="T75" fmla="*/ 207 h 497"/>
                <a:gd name="T76" fmla="*/ 319 w 797"/>
                <a:gd name="T77" fmla="*/ 191 h 497"/>
                <a:gd name="T78" fmla="*/ 298 w 797"/>
                <a:gd name="T79" fmla="*/ 181 h 497"/>
                <a:gd name="T80" fmla="*/ 273 w 797"/>
                <a:gd name="T81" fmla="*/ 181 h 497"/>
                <a:gd name="T82" fmla="*/ 252 w 797"/>
                <a:gd name="T83" fmla="*/ 191 h 497"/>
                <a:gd name="T84" fmla="*/ 236 w 797"/>
                <a:gd name="T85" fmla="*/ 207 h 497"/>
                <a:gd name="T86" fmla="*/ 226 w 797"/>
                <a:gd name="T87" fmla="*/ 229 h 497"/>
                <a:gd name="T88" fmla="*/ 227 w 797"/>
                <a:gd name="T89" fmla="*/ 254 h 497"/>
                <a:gd name="T90" fmla="*/ 86 w 797"/>
                <a:gd name="T91" fmla="*/ 382 h 497"/>
                <a:gd name="T92" fmla="*/ 53 w 797"/>
                <a:gd name="T93" fmla="*/ 377 h 497"/>
                <a:gd name="T94" fmla="*/ 31 w 797"/>
                <a:gd name="T95" fmla="*/ 383 h 497"/>
                <a:gd name="T96" fmla="*/ 13 w 797"/>
                <a:gd name="T97" fmla="*/ 398 h 497"/>
                <a:gd name="T98" fmla="*/ 2 w 797"/>
                <a:gd name="T99" fmla="*/ 419 h 497"/>
                <a:gd name="T100" fmla="*/ 0 w 797"/>
                <a:gd name="T101" fmla="*/ 443 h 497"/>
                <a:gd name="T102" fmla="*/ 6 w 797"/>
                <a:gd name="T103" fmla="*/ 466 h 497"/>
                <a:gd name="T104" fmla="*/ 21 w 797"/>
                <a:gd name="T105" fmla="*/ 483 h 497"/>
                <a:gd name="T106" fmla="*/ 42 w 797"/>
                <a:gd name="T107" fmla="*/ 494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7" h="497">
                  <a:moveTo>
                    <a:pt x="60" y="497"/>
                  </a:moveTo>
                  <a:lnTo>
                    <a:pt x="65" y="497"/>
                  </a:lnTo>
                  <a:lnTo>
                    <a:pt x="72" y="496"/>
                  </a:lnTo>
                  <a:lnTo>
                    <a:pt x="77" y="494"/>
                  </a:lnTo>
                  <a:lnTo>
                    <a:pt x="83" y="493"/>
                  </a:lnTo>
                  <a:lnTo>
                    <a:pt x="89" y="489"/>
                  </a:lnTo>
                  <a:lnTo>
                    <a:pt x="93" y="486"/>
                  </a:lnTo>
                  <a:lnTo>
                    <a:pt x="97" y="483"/>
                  </a:lnTo>
                  <a:lnTo>
                    <a:pt x="102" y="480"/>
                  </a:lnTo>
                  <a:lnTo>
                    <a:pt x="106" y="475"/>
                  </a:lnTo>
                  <a:lnTo>
                    <a:pt x="109" y="470"/>
                  </a:lnTo>
                  <a:lnTo>
                    <a:pt x="112" y="466"/>
                  </a:lnTo>
                  <a:lnTo>
                    <a:pt x="115" y="460"/>
                  </a:lnTo>
                  <a:lnTo>
                    <a:pt x="117" y="455"/>
                  </a:lnTo>
                  <a:lnTo>
                    <a:pt x="119" y="449"/>
                  </a:lnTo>
                  <a:lnTo>
                    <a:pt x="120" y="443"/>
                  </a:lnTo>
                  <a:lnTo>
                    <a:pt x="120" y="437"/>
                  </a:lnTo>
                  <a:lnTo>
                    <a:pt x="119" y="429"/>
                  </a:lnTo>
                  <a:lnTo>
                    <a:pt x="118" y="423"/>
                  </a:lnTo>
                  <a:lnTo>
                    <a:pt x="116" y="416"/>
                  </a:lnTo>
                  <a:lnTo>
                    <a:pt x="114" y="410"/>
                  </a:lnTo>
                  <a:lnTo>
                    <a:pt x="251" y="290"/>
                  </a:lnTo>
                  <a:lnTo>
                    <a:pt x="259" y="295"/>
                  </a:lnTo>
                  <a:lnTo>
                    <a:pt x="267" y="298"/>
                  </a:lnTo>
                  <a:lnTo>
                    <a:pt x="277" y="301"/>
                  </a:lnTo>
                  <a:lnTo>
                    <a:pt x="285" y="302"/>
                  </a:lnTo>
                  <a:lnTo>
                    <a:pt x="293" y="301"/>
                  </a:lnTo>
                  <a:lnTo>
                    <a:pt x="300" y="299"/>
                  </a:lnTo>
                  <a:lnTo>
                    <a:pt x="307" y="297"/>
                  </a:lnTo>
                  <a:lnTo>
                    <a:pt x="313" y="294"/>
                  </a:lnTo>
                  <a:lnTo>
                    <a:pt x="318" y="291"/>
                  </a:lnTo>
                  <a:lnTo>
                    <a:pt x="325" y="287"/>
                  </a:lnTo>
                  <a:lnTo>
                    <a:pt x="329" y="282"/>
                  </a:lnTo>
                  <a:lnTo>
                    <a:pt x="333" y="277"/>
                  </a:lnTo>
                  <a:lnTo>
                    <a:pt x="451" y="324"/>
                  </a:lnTo>
                  <a:lnTo>
                    <a:pt x="451" y="327"/>
                  </a:lnTo>
                  <a:lnTo>
                    <a:pt x="451" y="332"/>
                  </a:lnTo>
                  <a:lnTo>
                    <a:pt x="451" y="337"/>
                  </a:lnTo>
                  <a:lnTo>
                    <a:pt x="452" y="343"/>
                  </a:lnTo>
                  <a:lnTo>
                    <a:pt x="454" y="349"/>
                  </a:lnTo>
                  <a:lnTo>
                    <a:pt x="456" y="354"/>
                  </a:lnTo>
                  <a:lnTo>
                    <a:pt x="458" y="360"/>
                  </a:lnTo>
                  <a:lnTo>
                    <a:pt x="461" y="365"/>
                  </a:lnTo>
                  <a:lnTo>
                    <a:pt x="464" y="369"/>
                  </a:lnTo>
                  <a:lnTo>
                    <a:pt x="469" y="374"/>
                  </a:lnTo>
                  <a:lnTo>
                    <a:pt x="473" y="378"/>
                  </a:lnTo>
                  <a:lnTo>
                    <a:pt x="477" y="381"/>
                  </a:lnTo>
                  <a:lnTo>
                    <a:pt x="482" y="384"/>
                  </a:lnTo>
                  <a:lnTo>
                    <a:pt x="488" y="386"/>
                  </a:lnTo>
                  <a:lnTo>
                    <a:pt x="493" y="389"/>
                  </a:lnTo>
                  <a:lnTo>
                    <a:pt x="499" y="391"/>
                  </a:lnTo>
                  <a:lnTo>
                    <a:pt x="505" y="391"/>
                  </a:lnTo>
                  <a:lnTo>
                    <a:pt x="511" y="392"/>
                  </a:lnTo>
                  <a:lnTo>
                    <a:pt x="518" y="391"/>
                  </a:lnTo>
                  <a:lnTo>
                    <a:pt x="523" y="391"/>
                  </a:lnTo>
                  <a:lnTo>
                    <a:pt x="529" y="389"/>
                  </a:lnTo>
                  <a:lnTo>
                    <a:pt x="535" y="386"/>
                  </a:lnTo>
                  <a:lnTo>
                    <a:pt x="540" y="384"/>
                  </a:lnTo>
                  <a:lnTo>
                    <a:pt x="545" y="381"/>
                  </a:lnTo>
                  <a:lnTo>
                    <a:pt x="550" y="378"/>
                  </a:lnTo>
                  <a:lnTo>
                    <a:pt x="553" y="374"/>
                  </a:lnTo>
                  <a:lnTo>
                    <a:pt x="558" y="369"/>
                  </a:lnTo>
                  <a:lnTo>
                    <a:pt x="561" y="365"/>
                  </a:lnTo>
                  <a:lnTo>
                    <a:pt x="564" y="360"/>
                  </a:lnTo>
                  <a:lnTo>
                    <a:pt x="567" y="354"/>
                  </a:lnTo>
                  <a:lnTo>
                    <a:pt x="568" y="349"/>
                  </a:lnTo>
                  <a:lnTo>
                    <a:pt x="570" y="343"/>
                  </a:lnTo>
                  <a:lnTo>
                    <a:pt x="571" y="337"/>
                  </a:lnTo>
                  <a:lnTo>
                    <a:pt x="571" y="332"/>
                  </a:lnTo>
                  <a:lnTo>
                    <a:pt x="570" y="322"/>
                  </a:lnTo>
                  <a:lnTo>
                    <a:pt x="568" y="312"/>
                  </a:lnTo>
                  <a:lnTo>
                    <a:pt x="565" y="304"/>
                  </a:lnTo>
                  <a:lnTo>
                    <a:pt x="560" y="296"/>
                  </a:lnTo>
                  <a:lnTo>
                    <a:pt x="711" y="114"/>
                  </a:lnTo>
                  <a:lnTo>
                    <a:pt x="717" y="117"/>
                  </a:lnTo>
                  <a:lnTo>
                    <a:pt x="724" y="119"/>
                  </a:lnTo>
                  <a:lnTo>
                    <a:pt x="730" y="120"/>
                  </a:lnTo>
                  <a:lnTo>
                    <a:pt x="737" y="120"/>
                  </a:lnTo>
                  <a:lnTo>
                    <a:pt x="743" y="120"/>
                  </a:lnTo>
                  <a:lnTo>
                    <a:pt x="750" y="119"/>
                  </a:lnTo>
                  <a:lnTo>
                    <a:pt x="755" y="118"/>
                  </a:lnTo>
                  <a:lnTo>
                    <a:pt x="760" y="116"/>
                  </a:lnTo>
                  <a:lnTo>
                    <a:pt x="766" y="113"/>
                  </a:lnTo>
                  <a:lnTo>
                    <a:pt x="771" y="110"/>
                  </a:lnTo>
                  <a:lnTo>
                    <a:pt x="775" y="106"/>
                  </a:lnTo>
                  <a:lnTo>
                    <a:pt x="780" y="103"/>
                  </a:lnTo>
                  <a:lnTo>
                    <a:pt x="784" y="99"/>
                  </a:lnTo>
                  <a:lnTo>
                    <a:pt x="787" y="94"/>
                  </a:lnTo>
                  <a:lnTo>
                    <a:pt x="790" y="89"/>
                  </a:lnTo>
                  <a:lnTo>
                    <a:pt x="792" y="84"/>
                  </a:lnTo>
                  <a:lnTo>
                    <a:pt x="795" y="79"/>
                  </a:lnTo>
                  <a:lnTo>
                    <a:pt x="796" y="72"/>
                  </a:lnTo>
                  <a:lnTo>
                    <a:pt x="797" y="67"/>
                  </a:lnTo>
                  <a:lnTo>
                    <a:pt x="797" y="60"/>
                  </a:lnTo>
                  <a:lnTo>
                    <a:pt x="797" y="54"/>
                  </a:lnTo>
                  <a:lnTo>
                    <a:pt x="796" y="48"/>
                  </a:lnTo>
                  <a:lnTo>
                    <a:pt x="795" y="42"/>
                  </a:lnTo>
                  <a:lnTo>
                    <a:pt x="792" y="37"/>
                  </a:lnTo>
                  <a:lnTo>
                    <a:pt x="790" y="31"/>
                  </a:lnTo>
                  <a:lnTo>
                    <a:pt x="787" y="27"/>
                  </a:lnTo>
                  <a:lnTo>
                    <a:pt x="784" y="22"/>
                  </a:lnTo>
                  <a:lnTo>
                    <a:pt x="780" y="17"/>
                  </a:lnTo>
                  <a:lnTo>
                    <a:pt x="775" y="14"/>
                  </a:lnTo>
                  <a:lnTo>
                    <a:pt x="771" y="10"/>
                  </a:lnTo>
                  <a:lnTo>
                    <a:pt x="766" y="8"/>
                  </a:lnTo>
                  <a:lnTo>
                    <a:pt x="760" y="5"/>
                  </a:lnTo>
                  <a:lnTo>
                    <a:pt x="755" y="2"/>
                  </a:lnTo>
                  <a:lnTo>
                    <a:pt x="750" y="1"/>
                  </a:lnTo>
                  <a:lnTo>
                    <a:pt x="743" y="0"/>
                  </a:lnTo>
                  <a:lnTo>
                    <a:pt x="737" y="0"/>
                  </a:lnTo>
                  <a:lnTo>
                    <a:pt x="731" y="0"/>
                  </a:lnTo>
                  <a:lnTo>
                    <a:pt x="725" y="1"/>
                  </a:lnTo>
                  <a:lnTo>
                    <a:pt x="719" y="2"/>
                  </a:lnTo>
                  <a:lnTo>
                    <a:pt x="713" y="5"/>
                  </a:lnTo>
                  <a:lnTo>
                    <a:pt x="709" y="8"/>
                  </a:lnTo>
                  <a:lnTo>
                    <a:pt x="703" y="10"/>
                  </a:lnTo>
                  <a:lnTo>
                    <a:pt x="699" y="14"/>
                  </a:lnTo>
                  <a:lnTo>
                    <a:pt x="695" y="17"/>
                  </a:lnTo>
                  <a:lnTo>
                    <a:pt x="691" y="22"/>
                  </a:lnTo>
                  <a:lnTo>
                    <a:pt x="687" y="27"/>
                  </a:lnTo>
                  <a:lnTo>
                    <a:pt x="684" y="31"/>
                  </a:lnTo>
                  <a:lnTo>
                    <a:pt x="682" y="37"/>
                  </a:lnTo>
                  <a:lnTo>
                    <a:pt x="680" y="42"/>
                  </a:lnTo>
                  <a:lnTo>
                    <a:pt x="678" y="48"/>
                  </a:lnTo>
                  <a:lnTo>
                    <a:pt x="677" y="54"/>
                  </a:lnTo>
                  <a:lnTo>
                    <a:pt x="677" y="60"/>
                  </a:lnTo>
                  <a:lnTo>
                    <a:pt x="678" y="70"/>
                  </a:lnTo>
                  <a:lnTo>
                    <a:pt x="680" y="79"/>
                  </a:lnTo>
                  <a:lnTo>
                    <a:pt x="683" y="87"/>
                  </a:lnTo>
                  <a:lnTo>
                    <a:pt x="688" y="96"/>
                  </a:lnTo>
                  <a:lnTo>
                    <a:pt x="537" y="277"/>
                  </a:lnTo>
                  <a:lnTo>
                    <a:pt x="531" y="275"/>
                  </a:lnTo>
                  <a:lnTo>
                    <a:pt x="524" y="273"/>
                  </a:lnTo>
                  <a:lnTo>
                    <a:pt x="518" y="272"/>
                  </a:lnTo>
                  <a:lnTo>
                    <a:pt x="511" y="271"/>
                  </a:lnTo>
                  <a:lnTo>
                    <a:pt x="504" y="272"/>
                  </a:lnTo>
                  <a:lnTo>
                    <a:pt x="496" y="273"/>
                  </a:lnTo>
                  <a:lnTo>
                    <a:pt x="490" y="275"/>
                  </a:lnTo>
                  <a:lnTo>
                    <a:pt x="484" y="278"/>
                  </a:lnTo>
                  <a:lnTo>
                    <a:pt x="478" y="281"/>
                  </a:lnTo>
                  <a:lnTo>
                    <a:pt x="472" y="286"/>
                  </a:lnTo>
                  <a:lnTo>
                    <a:pt x="467" y="291"/>
                  </a:lnTo>
                  <a:lnTo>
                    <a:pt x="463" y="295"/>
                  </a:lnTo>
                  <a:lnTo>
                    <a:pt x="345" y="248"/>
                  </a:lnTo>
                  <a:lnTo>
                    <a:pt x="345" y="245"/>
                  </a:lnTo>
                  <a:lnTo>
                    <a:pt x="345" y="240"/>
                  </a:lnTo>
                  <a:lnTo>
                    <a:pt x="345" y="235"/>
                  </a:lnTo>
                  <a:lnTo>
                    <a:pt x="344" y="229"/>
                  </a:lnTo>
                  <a:lnTo>
                    <a:pt x="343" y="223"/>
                  </a:lnTo>
                  <a:lnTo>
                    <a:pt x="341" y="218"/>
                  </a:lnTo>
                  <a:lnTo>
                    <a:pt x="339" y="213"/>
                  </a:lnTo>
                  <a:lnTo>
                    <a:pt x="336" y="207"/>
                  </a:lnTo>
                  <a:lnTo>
                    <a:pt x="332" y="203"/>
                  </a:lnTo>
                  <a:lnTo>
                    <a:pt x="328" y="199"/>
                  </a:lnTo>
                  <a:lnTo>
                    <a:pt x="324" y="194"/>
                  </a:lnTo>
                  <a:lnTo>
                    <a:pt x="319" y="191"/>
                  </a:lnTo>
                  <a:lnTo>
                    <a:pt x="314" y="188"/>
                  </a:lnTo>
                  <a:lnTo>
                    <a:pt x="309" y="186"/>
                  </a:lnTo>
                  <a:lnTo>
                    <a:pt x="303" y="184"/>
                  </a:lnTo>
                  <a:lnTo>
                    <a:pt x="298" y="181"/>
                  </a:lnTo>
                  <a:lnTo>
                    <a:pt x="292" y="181"/>
                  </a:lnTo>
                  <a:lnTo>
                    <a:pt x="285" y="180"/>
                  </a:lnTo>
                  <a:lnTo>
                    <a:pt x="280" y="181"/>
                  </a:lnTo>
                  <a:lnTo>
                    <a:pt x="273" y="181"/>
                  </a:lnTo>
                  <a:lnTo>
                    <a:pt x="268" y="184"/>
                  </a:lnTo>
                  <a:lnTo>
                    <a:pt x="262" y="186"/>
                  </a:lnTo>
                  <a:lnTo>
                    <a:pt x="257" y="188"/>
                  </a:lnTo>
                  <a:lnTo>
                    <a:pt x="252" y="191"/>
                  </a:lnTo>
                  <a:lnTo>
                    <a:pt x="248" y="194"/>
                  </a:lnTo>
                  <a:lnTo>
                    <a:pt x="243" y="199"/>
                  </a:lnTo>
                  <a:lnTo>
                    <a:pt x="239" y="203"/>
                  </a:lnTo>
                  <a:lnTo>
                    <a:pt x="236" y="207"/>
                  </a:lnTo>
                  <a:lnTo>
                    <a:pt x="233" y="213"/>
                  </a:lnTo>
                  <a:lnTo>
                    <a:pt x="230" y="218"/>
                  </a:lnTo>
                  <a:lnTo>
                    <a:pt x="228" y="223"/>
                  </a:lnTo>
                  <a:lnTo>
                    <a:pt x="226" y="229"/>
                  </a:lnTo>
                  <a:lnTo>
                    <a:pt x="225" y="235"/>
                  </a:lnTo>
                  <a:lnTo>
                    <a:pt x="225" y="240"/>
                  </a:lnTo>
                  <a:lnTo>
                    <a:pt x="226" y="248"/>
                  </a:lnTo>
                  <a:lnTo>
                    <a:pt x="227" y="254"/>
                  </a:lnTo>
                  <a:lnTo>
                    <a:pt x="229" y="261"/>
                  </a:lnTo>
                  <a:lnTo>
                    <a:pt x="231" y="267"/>
                  </a:lnTo>
                  <a:lnTo>
                    <a:pt x="94" y="387"/>
                  </a:lnTo>
                  <a:lnTo>
                    <a:pt x="86" y="382"/>
                  </a:lnTo>
                  <a:lnTo>
                    <a:pt x="78" y="379"/>
                  </a:lnTo>
                  <a:lnTo>
                    <a:pt x="68" y="377"/>
                  </a:lnTo>
                  <a:lnTo>
                    <a:pt x="60" y="377"/>
                  </a:lnTo>
                  <a:lnTo>
                    <a:pt x="53" y="377"/>
                  </a:lnTo>
                  <a:lnTo>
                    <a:pt x="47" y="378"/>
                  </a:lnTo>
                  <a:lnTo>
                    <a:pt x="42" y="379"/>
                  </a:lnTo>
                  <a:lnTo>
                    <a:pt x="36" y="381"/>
                  </a:lnTo>
                  <a:lnTo>
                    <a:pt x="31" y="383"/>
                  </a:lnTo>
                  <a:lnTo>
                    <a:pt x="26" y="386"/>
                  </a:lnTo>
                  <a:lnTo>
                    <a:pt x="21" y="391"/>
                  </a:lnTo>
                  <a:lnTo>
                    <a:pt x="17" y="394"/>
                  </a:lnTo>
                  <a:lnTo>
                    <a:pt x="13" y="398"/>
                  </a:lnTo>
                  <a:lnTo>
                    <a:pt x="9" y="402"/>
                  </a:lnTo>
                  <a:lnTo>
                    <a:pt x="6" y="408"/>
                  </a:lnTo>
                  <a:lnTo>
                    <a:pt x="4" y="413"/>
                  </a:lnTo>
                  <a:lnTo>
                    <a:pt x="2" y="419"/>
                  </a:lnTo>
                  <a:lnTo>
                    <a:pt x="1" y="425"/>
                  </a:lnTo>
                  <a:lnTo>
                    <a:pt x="0" y="430"/>
                  </a:lnTo>
                  <a:lnTo>
                    <a:pt x="0" y="437"/>
                  </a:lnTo>
                  <a:lnTo>
                    <a:pt x="0" y="443"/>
                  </a:lnTo>
                  <a:lnTo>
                    <a:pt x="1" y="449"/>
                  </a:lnTo>
                  <a:lnTo>
                    <a:pt x="2" y="455"/>
                  </a:lnTo>
                  <a:lnTo>
                    <a:pt x="4" y="460"/>
                  </a:lnTo>
                  <a:lnTo>
                    <a:pt x="6" y="466"/>
                  </a:lnTo>
                  <a:lnTo>
                    <a:pt x="9" y="470"/>
                  </a:lnTo>
                  <a:lnTo>
                    <a:pt x="13" y="475"/>
                  </a:lnTo>
                  <a:lnTo>
                    <a:pt x="17" y="480"/>
                  </a:lnTo>
                  <a:lnTo>
                    <a:pt x="21" y="483"/>
                  </a:lnTo>
                  <a:lnTo>
                    <a:pt x="26" y="486"/>
                  </a:lnTo>
                  <a:lnTo>
                    <a:pt x="31" y="489"/>
                  </a:lnTo>
                  <a:lnTo>
                    <a:pt x="36" y="493"/>
                  </a:lnTo>
                  <a:lnTo>
                    <a:pt x="42" y="494"/>
                  </a:lnTo>
                  <a:lnTo>
                    <a:pt x="47" y="496"/>
                  </a:lnTo>
                  <a:lnTo>
                    <a:pt x="53" y="497"/>
                  </a:lnTo>
                  <a:lnTo>
                    <a:pt x="60" y="4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2571259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29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sp>
        <p:nvSpPr>
          <p:cNvPr id="315" name="Oval 314">
            <a:extLst>
              <a:ext uri="{FF2B5EF4-FFF2-40B4-BE49-F238E27FC236}">
                <a16:creationId xmlns="" xmlns:a16="http://schemas.microsoft.com/office/drawing/2014/main" id="{80E7079E-977C-4DAE-911F-773F97727C22}"/>
              </a:ext>
            </a:extLst>
          </p:cNvPr>
          <p:cNvSpPr/>
          <p:nvPr/>
        </p:nvSpPr>
        <p:spPr>
          <a:xfrm>
            <a:off x="1447396" y="5581018"/>
            <a:ext cx="406400" cy="40640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Oval 315">
            <a:extLst>
              <a:ext uri="{FF2B5EF4-FFF2-40B4-BE49-F238E27FC236}">
                <a16:creationId xmlns="" xmlns:a16="http://schemas.microsoft.com/office/drawing/2014/main" id="{0F76221A-185F-43E2-8354-B3D1DE8F6623}"/>
              </a:ext>
            </a:extLst>
          </p:cNvPr>
          <p:cNvSpPr/>
          <p:nvPr/>
        </p:nvSpPr>
        <p:spPr>
          <a:xfrm>
            <a:off x="1447396" y="4915355"/>
            <a:ext cx="406400" cy="4064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A44DC726-27F5-4945-93B3-CA507ECCF8A3}"/>
              </a:ext>
            </a:extLst>
          </p:cNvPr>
          <p:cNvGrpSpPr/>
          <p:nvPr/>
        </p:nvGrpSpPr>
        <p:grpSpPr>
          <a:xfrm>
            <a:off x="523313" y="1529293"/>
            <a:ext cx="5290113" cy="3225726"/>
            <a:chOff x="523313" y="1683332"/>
            <a:chExt cx="5290113" cy="3225726"/>
          </a:xfrm>
          <a:solidFill>
            <a:schemeClr val="bg2">
              <a:lumMod val="90000"/>
            </a:schemeClr>
          </a:solidFill>
        </p:grpSpPr>
        <p:grpSp>
          <p:nvGrpSpPr>
            <p:cNvPr id="82" name="Group 406">
              <a:extLst>
                <a:ext uri="{FF2B5EF4-FFF2-40B4-BE49-F238E27FC236}">
                  <a16:creationId xmlns="" xmlns:a16="http://schemas.microsoft.com/office/drawing/2014/main" id="{58E15847-C98B-4ECF-8C4D-31C8270025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3113" y="1925638"/>
              <a:ext cx="5040313" cy="2954338"/>
              <a:chOff x="487" y="1213"/>
              <a:chExt cx="3175" cy="1861"/>
            </a:xfrm>
            <a:grpFill/>
          </p:grpSpPr>
          <p:sp>
            <p:nvSpPr>
              <p:cNvPr id="83" name="Freeform 206">
                <a:extLst>
                  <a:ext uri="{FF2B5EF4-FFF2-40B4-BE49-F238E27FC236}">
                    <a16:creationId xmlns="" xmlns:a16="http://schemas.microsoft.com/office/drawing/2014/main" id="{1C86E934-2E75-4D12-A17F-B3550E0E2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420"/>
                <a:ext cx="15" cy="32"/>
              </a:xfrm>
              <a:custGeom>
                <a:avLst/>
                <a:gdLst>
                  <a:gd name="T0" fmla="*/ 1 w 21"/>
                  <a:gd name="T1" fmla="*/ 43 h 45"/>
                  <a:gd name="T2" fmla="*/ 5 w 21"/>
                  <a:gd name="T3" fmla="*/ 44 h 45"/>
                  <a:gd name="T4" fmla="*/ 8 w 21"/>
                  <a:gd name="T5" fmla="*/ 41 h 45"/>
                  <a:gd name="T6" fmla="*/ 9 w 21"/>
                  <a:gd name="T7" fmla="*/ 42 h 45"/>
                  <a:gd name="T8" fmla="*/ 8 w 21"/>
                  <a:gd name="T9" fmla="*/ 41 h 45"/>
                  <a:gd name="T10" fmla="*/ 11 w 21"/>
                  <a:gd name="T11" fmla="*/ 41 h 45"/>
                  <a:gd name="T12" fmla="*/ 10 w 21"/>
                  <a:gd name="T13" fmla="*/ 34 h 45"/>
                  <a:gd name="T14" fmla="*/ 12 w 21"/>
                  <a:gd name="T15" fmla="*/ 30 h 45"/>
                  <a:gd name="T16" fmla="*/ 13 w 21"/>
                  <a:gd name="T17" fmla="*/ 29 h 45"/>
                  <a:gd name="T18" fmla="*/ 17 w 21"/>
                  <a:gd name="T19" fmla="*/ 24 h 45"/>
                  <a:gd name="T20" fmla="*/ 18 w 21"/>
                  <a:gd name="T21" fmla="*/ 19 h 45"/>
                  <a:gd name="T22" fmla="*/ 21 w 21"/>
                  <a:gd name="T23" fmla="*/ 14 h 45"/>
                  <a:gd name="T24" fmla="*/ 20 w 21"/>
                  <a:gd name="T25" fmla="*/ 11 h 45"/>
                  <a:gd name="T26" fmla="*/ 15 w 21"/>
                  <a:gd name="T27" fmla="*/ 10 h 45"/>
                  <a:gd name="T28" fmla="*/ 11 w 21"/>
                  <a:gd name="T29" fmla="*/ 8 h 45"/>
                  <a:gd name="T30" fmla="*/ 14 w 21"/>
                  <a:gd name="T31" fmla="*/ 5 h 45"/>
                  <a:gd name="T32" fmla="*/ 16 w 21"/>
                  <a:gd name="T33" fmla="*/ 3 h 45"/>
                  <a:gd name="T34" fmla="*/ 17 w 21"/>
                  <a:gd name="T35" fmla="*/ 1 h 45"/>
                  <a:gd name="T36" fmla="*/ 15 w 21"/>
                  <a:gd name="T37" fmla="*/ 0 h 45"/>
                  <a:gd name="T38" fmla="*/ 2 w 21"/>
                  <a:gd name="T39" fmla="*/ 21 h 45"/>
                  <a:gd name="T40" fmla="*/ 3 w 21"/>
                  <a:gd name="T41" fmla="*/ 27 h 45"/>
                  <a:gd name="T42" fmla="*/ 5 w 21"/>
                  <a:gd name="T43" fmla="*/ 38 h 45"/>
                  <a:gd name="T44" fmla="*/ 5 w 21"/>
                  <a:gd name="T45" fmla="*/ 38 h 45"/>
                  <a:gd name="T46" fmla="*/ 5 w 21"/>
                  <a:gd name="T47" fmla="*/ 38 h 45"/>
                  <a:gd name="T48" fmla="*/ 5 w 21"/>
                  <a:gd name="T49" fmla="*/ 38 h 45"/>
                  <a:gd name="T50" fmla="*/ 7 w 21"/>
                  <a:gd name="T51" fmla="*/ 40 h 45"/>
                  <a:gd name="T52" fmla="*/ 5 w 21"/>
                  <a:gd name="T53" fmla="*/ 38 h 45"/>
                  <a:gd name="T54" fmla="*/ 2 w 21"/>
                  <a:gd name="T55" fmla="*/ 39 h 45"/>
                  <a:gd name="T56" fmla="*/ 1 w 21"/>
                  <a:gd name="T57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1" h="45">
                    <a:moveTo>
                      <a:pt x="1" y="43"/>
                    </a:moveTo>
                    <a:cubicBezTo>
                      <a:pt x="2" y="44"/>
                      <a:pt x="3" y="45"/>
                      <a:pt x="5" y="44"/>
                    </a:cubicBezTo>
                    <a:cubicBezTo>
                      <a:pt x="6" y="43"/>
                      <a:pt x="7" y="42"/>
                      <a:pt x="8" y="41"/>
                    </a:cubicBezTo>
                    <a:cubicBezTo>
                      <a:pt x="8" y="42"/>
                      <a:pt x="8" y="42"/>
                      <a:pt x="9" y="42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9" y="41"/>
                      <a:pt x="10" y="41"/>
                      <a:pt x="11" y="41"/>
                    </a:cubicBezTo>
                    <a:cubicBezTo>
                      <a:pt x="11" y="39"/>
                      <a:pt x="10" y="36"/>
                      <a:pt x="10" y="34"/>
                    </a:cubicBezTo>
                    <a:cubicBezTo>
                      <a:pt x="9" y="32"/>
                      <a:pt x="10" y="30"/>
                      <a:pt x="12" y="30"/>
                    </a:cubicBezTo>
                    <a:cubicBezTo>
                      <a:pt x="12" y="29"/>
                      <a:pt x="13" y="29"/>
                      <a:pt x="13" y="29"/>
                    </a:cubicBezTo>
                    <a:cubicBezTo>
                      <a:pt x="16" y="28"/>
                      <a:pt x="18" y="28"/>
                      <a:pt x="17" y="24"/>
                    </a:cubicBezTo>
                    <a:cubicBezTo>
                      <a:pt x="17" y="23"/>
                      <a:pt x="18" y="21"/>
                      <a:pt x="18" y="19"/>
                    </a:cubicBezTo>
                    <a:cubicBezTo>
                      <a:pt x="20" y="18"/>
                      <a:pt x="21" y="16"/>
                      <a:pt x="21" y="14"/>
                    </a:cubicBezTo>
                    <a:cubicBezTo>
                      <a:pt x="21" y="13"/>
                      <a:pt x="21" y="11"/>
                      <a:pt x="20" y="11"/>
                    </a:cubicBezTo>
                    <a:cubicBezTo>
                      <a:pt x="19" y="11"/>
                      <a:pt x="17" y="10"/>
                      <a:pt x="15" y="10"/>
                    </a:cubicBezTo>
                    <a:cubicBezTo>
                      <a:pt x="14" y="10"/>
                      <a:pt x="12" y="10"/>
                      <a:pt x="11" y="8"/>
                    </a:cubicBezTo>
                    <a:cubicBezTo>
                      <a:pt x="11" y="7"/>
                      <a:pt x="11" y="6"/>
                      <a:pt x="14" y="5"/>
                    </a:cubicBezTo>
                    <a:cubicBezTo>
                      <a:pt x="15" y="4"/>
                      <a:pt x="16" y="4"/>
                      <a:pt x="16" y="3"/>
                    </a:cubicBezTo>
                    <a:cubicBezTo>
                      <a:pt x="17" y="3"/>
                      <a:pt x="17" y="1"/>
                      <a:pt x="17" y="1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4" y="3"/>
                      <a:pt x="1" y="10"/>
                      <a:pt x="2" y="21"/>
                    </a:cubicBezTo>
                    <a:cubicBezTo>
                      <a:pt x="2" y="23"/>
                      <a:pt x="2" y="25"/>
                      <a:pt x="3" y="27"/>
                    </a:cubicBezTo>
                    <a:cubicBezTo>
                      <a:pt x="4" y="31"/>
                      <a:pt x="4" y="35"/>
                      <a:pt x="5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9"/>
                      <a:pt x="6" y="39"/>
                      <a:pt x="7" y="40"/>
                    </a:cubicBezTo>
                    <a:cubicBezTo>
                      <a:pt x="6" y="39"/>
                      <a:pt x="6" y="39"/>
                      <a:pt x="5" y="38"/>
                    </a:cubicBezTo>
                    <a:cubicBezTo>
                      <a:pt x="4" y="39"/>
                      <a:pt x="3" y="39"/>
                      <a:pt x="2" y="39"/>
                    </a:cubicBezTo>
                    <a:cubicBezTo>
                      <a:pt x="1" y="40"/>
                      <a:pt x="0" y="41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207">
                <a:extLst>
                  <a:ext uri="{FF2B5EF4-FFF2-40B4-BE49-F238E27FC236}">
                    <a16:creationId xmlns="" xmlns:a16="http://schemas.microsoft.com/office/drawing/2014/main" id="{06A09BAD-43A1-450F-BB36-C3FDF100C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2304"/>
                <a:ext cx="2" cy="8"/>
              </a:xfrm>
              <a:custGeom>
                <a:avLst/>
                <a:gdLst>
                  <a:gd name="T0" fmla="*/ 2 w 3"/>
                  <a:gd name="T1" fmla="*/ 1 h 11"/>
                  <a:gd name="T2" fmla="*/ 0 w 3"/>
                  <a:gd name="T3" fmla="*/ 2 h 11"/>
                  <a:gd name="T4" fmla="*/ 0 w 3"/>
                  <a:gd name="T5" fmla="*/ 6 h 11"/>
                  <a:gd name="T6" fmla="*/ 0 w 3"/>
                  <a:gd name="T7" fmla="*/ 9 h 11"/>
                  <a:gd name="T8" fmla="*/ 2 w 3"/>
                  <a:gd name="T9" fmla="*/ 11 h 11"/>
                  <a:gd name="T10" fmla="*/ 3 w 3"/>
                  <a:gd name="T11" fmla="*/ 9 h 11"/>
                  <a:gd name="T12" fmla="*/ 3 w 3"/>
                  <a:gd name="T13" fmla="*/ 2 h 11"/>
                  <a:gd name="T14" fmla="*/ 2 w 3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1">
                    <a:moveTo>
                      <a:pt x="2" y="1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0"/>
                      <a:pt x="1" y="10"/>
                      <a:pt x="2" y="11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3" y="6"/>
                      <a:pt x="3" y="4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208">
                <a:extLst>
                  <a:ext uri="{FF2B5EF4-FFF2-40B4-BE49-F238E27FC236}">
                    <a16:creationId xmlns="" xmlns:a16="http://schemas.microsoft.com/office/drawing/2014/main" id="{51E91FCB-8F40-423C-88A6-E3591D976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519"/>
                <a:ext cx="4" cy="6"/>
              </a:xfrm>
              <a:custGeom>
                <a:avLst/>
                <a:gdLst>
                  <a:gd name="T0" fmla="*/ 0 w 6"/>
                  <a:gd name="T1" fmla="*/ 5 h 8"/>
                  <a:gd name="T2" fmla="*/ 1 w 6"/>
                  <a:gd name="T3" fmla="*/ 8 h 8"/>
                  <a:gd name="T4" fmla="*/ 3 w 6"/>
                  <a:gd name="T5" fmla="*/ 7 h 8"/>
                  <a:gd name="T6" fmla="*/ 6 w 6"/>
                  <a:gd name="T7" fmla="*/ 2 h 8"/>
                  <a:gd name="T8" fmla="*/ 4 w 6"/>
                  <a:gd name="T9" fmla="*/ 0 h 8"/>
                  <a:gd name="T10" fmla="*/ 2 w 6"/>
                  <a:gd name="T11" fmla="*/ 1 h 8"/>
                  <a:gd name="T12" fmla="*/ 0 w 6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0" y="5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5" y="6"/>
                      <a:pt x="6" y="5"/>
                      <a:pt x="6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2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209">
                <a:extLst>
                  <a:ext uri="{FF2B5EF4-FFF2-40B4-BE49-F238E27FC236}">
                    <a16:creationId xmlns="" xmlns:a16="http://schemas.microsoft.com/office/drawing/2014/main" id="{1D689525-2495-45EB-8B47-A5D10D158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468"/>
                <a:ext cx="4" cy="6"/>
              </a:xfrm>
              <a:custGeom>
                <a:avLst/>
                <a:gdLst>
                  <a:gd name="T0" fmla="*/ 5 w 6"/>
                  <a:gd name="T1" fmla="*/ 8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1 h 8"/>
                  <a:gd name="T8" fmla="*/ 1 w 6"/>
                  <a:gd name="T9" fmla="*/ 2 h 8"/>
                  <a:gd name="T10" fmla="*/ 2 w 6"/>
                  <a:gd name="T11" fmla="*/ 8 h 8"/>
                  <a:gd name="T12" fmla="*/ 5 w 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8"/>
                    </a:moveTo>
                    <a:cubicBezTo>
                      <a:pt x="5" y="8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4"/>
                      <a:pt x="0" y="6"/>
                      <a:pt x="2" y="8"/>
                    </a:cubicBezTo>
                    <a:cubicBezTo>
                      <a:pt x="3" y="8"/>
                      <a:pt x="4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210">
                <a:extLst>
                  <a:ext uri="{FF2B5EF4-FFF2-40B4-BE49-F238E27FC236}">
                    <a16:creationId xmlns="" xmlns:a16="http://schemas.microsoft.com/office/drawing/2014/main" id="{0B1D86F6-28C0-429E-8F16-E2EFFB8D2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545"/>
                <a:ext cx="4" cy="5"/>
              </a:xfrm>
              <a:custGeom>
                <a:avLst/>
                <a:gdLst>
                  <a:gd name="T0" fmla="*/ 5 w 5"/>
                  <a:gd name="T1" fmla="*/ 1 h 7"/>
                  <a:gd name="T2" fmla="*/ 3 w 5"/>
                  <a:gd name="T3" fmla="*/ 0 h 7"/>
                  <a:gd name="T4" fmla="*/ 0 w 5"/>
                  <a:gd name="T5" fmla="*/ 3 h 7"/>
                  <a:gd name="T6" fmla="*/ 1 w 5"/>
                  <a:gd name="T7" fmla="*/ 7 h 7"/>
                  <a:gd name="T8" fmla="*/ 5 w 5"/>
                  <a:gd name="T9" fmla="*/ 6 h 7"/>
                  <a:gd name="T10" fmla="*/ 5 w 5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5" y="1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6"/>
                      <a:pt x="1" y="7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5" y="4"/>
                      <a:pt x="5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211">
                <a:extLst>
                  <a:ext uri="{FF2B5EF4-FFF2-40B4-BE49-F238E27FC236}">
                    <a16:creationId xmlns="" xmlns:a16="http://schemas.microsoft.com/office/drawing/2014/main" id="{BC84AC31-41B7-4ACF-9343-3870B706F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2061"/>
                <a:ext cx="6" cy="5"/>
              </a:xfrm>
              <a:custGeom>
                <a:avLst/>
                <a:gdLst>
                  <a:gd name="T0" fmla="*/ 8 w 8"/>
                  <a:gd name="T1" fmla="*/ 3 h 7"/>
                  <a:gd name="T2" fmla="*/ 5 w 8"/>
                  <a:gd name="T3" fmla="*/ 1 h 7"/>
                  <a:gd name="T4" fmla="*/ 2 w 8"/>
                  <a:gd name="T5" fmla="*/ 2 h 7"/>
                  <a:gd name="T6" fmla="*/ 1 w 8"/>
                  <a:gd name="T7" fmla="*/ 5 h 7"/>
                  <a:gd name="T8" fmla="*/ 4 w 8"/>
                  <a:gd name="T9" fmla="*/ 7 h 7"/>
                  <a:gd name="T10" fmla="*/ 8 w 8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cubicBezTo>
                      <a:pt x="8" y="2"/>
                      <a:pt x="7" y="0"/>
                      <a:pt x="5" y="1"/>
                    </a:cubicBezTo>
                    <a:cubicBezTo>
                      <a:pt x="4" y="1"/>
                      <a:pt x="3" y="1"/>
                      <a:pt x="2" y="2"/>
                    </a:cubicBezTo>
                    <a:cubicBezTo>
                      <a:pt x="1" y="2"/>
                      <a:pt x="0" y="5"/>
                      <a:pt x="1" y="5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7" y="7"/>
                      <a:pt x="8" y="6"/>
                      <a:pt x="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212">
                <a:extLst>
                  <a:ext uri="{FF2B5EF4-FFF2-40B4-BE49-F238E27FC236}">
                    <a16:creationId xmlns="" xmlns:a16="http://schemas.microsoft.com/office/drawing/2014/main" id="{F89D0461-4DFC-4550-8A76-002712B97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2719"/>
                <a:ext cx="4" cy="6"/>
              </a:xfrm>
              <a:custGeom>
                <a:avLst/>
                <a:gdLst>
                  <a:gd name="T0" fmla="*/ 4 w 6"/>
                  <a:gd name="T1" fmla="*/ 1 h 8"/>
                  <a:gd name="T2" fmla="*/ 2 w 6"/>
                  <a:gd name="T3" fmla="*/ 1 h 8"/>
                  <a:gd name="T4" fmla="*/ 0 w 6"/>
                  <a:gd name="T5" fmla="*/ 3 h 8"/>
                  <a:gd name="T6" fmla="*/ 2 w 6"/>
                  <a:gd name="T7" fmla="*/ 8 h 8"/>
                  <a:gd name="T8" fmla="*/ 6 w 6"/>
                  <a:gd name="T9" fmla="*/ 8 h 8"/>
                  <a:gd name="T10" fmla="*/ 4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2" y="8"/>
                    </a:cubicBezTo>
                    <a:cubicBezTo>
                      <a:pt x="3" y="8"/>
                      <a:pt x="4" y="8"/>
                      <a:pt x="6" y="8"/>
                    </a:cubicBezTo>
                    <a:cubicBezTo>
                      <a:pt x="6" y="6"/>
                      <a:pt x="6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213">
                <a:extLst>
                  <a:ext uri="{FF2B5EF4-FFF2-40B4-BE49-F238E27FC236}">
                    <a16:creationId xmlns="" xmlns:a16="http://schemas.microsoft.com/office/drawing/2014/main" id="{64C89DFA-B5A5-42BB-BD39-5BAD823A3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272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214">
                <a:extLst>
                  <a:ext uri="{FF2B5EF4-FFF2-40B4-BE49-F238E27FC236}">
                    <a16:creationId xmlns="" xmlns:a16="http://schemas.microsoft.com/office/drawing/2014/main" id="{4B9012E5-A40A-47BA-BA19-80FDF26D9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31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215">
                <a:extLst>
                  <a:ext uri="{FF2B5EF4-FFF2-40B4-BE49-F238E27FC236}">
                    <a16:creationId xmlns="" xmlns:a16="http://schemas.microsoft.com/office/drawing/2014/main" id="{DD667A04-2042-4D03-AEB4-A90B0C83C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313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2 h 6"/>
                  <a:gd name="T4" fmla="*/ 1 w 7"/>
                  <a:gd name="T5" fmla="*/ 6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5"/>
                      <a:pt x="1" y="6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5" y="2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216">
                <a:extLst>
                  <a:ext uri="{FF2B5EF4-FFF2-40B4-BE49-F238E27FC236}">
                    <a16:creationId xmlns="" xmlns:a16="http://schemas.microsoft.com/office/drawing/2014/main" id="{6851F3CF-2E03-4CB2-852F-F7E4D25A6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2314"/>
                <a:ext cx="5" cy="5"/>
              </a:xfrm>
              <a:custGeom>
                <a:avLst/>
                <a:gdLst>
                  <a:gd name="T0" fmla="*/ 7 w 7"/>
                  <a:gd name="T1" fmla="*/ 3 h 7"/>
                  <a:gd name="T2" fmla="*/ 3 w 7"/>
                  <a:gd name="T3" fmla="*/ 0 h 7"/>
                  <a:gd name="T4" fmla="*/ 0 w 7"/>
                  <a:gd name="T5" fmla="*/ 3 h 7"/>
                  <a:gd name="T6" fmla="*/ 2 w 7"/>
                  <a:gd name="T7" fmla="*/ 6 h 7"/>
                  <a:gd name="T8" fmla="*/ 7 w 7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cubicBezTo>
                      <a:pt x="6" y="2"/>
                      <a:pt x="4" y="1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3" y="7"/>
                      <a:pt x="6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217">
                <a:extLst>
                  <a:ext uri="{FF2B5EF4-FFF2-40B4-BE49-F238E27FC236}">
                    <a16:creationId xmlns="" xmlns:a16="http://schemas.microsoft.com/office/drawing/2014/main" id="{0DB4EC45-E898-44B5-A2AD-E4294C391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2522"/>
                <a:ext cx="6" cy="3"/>
              </a:xfrm>
              <a:custGeom>
                <a:avLst/>
                <a:gdLst>
                  <a:gd name="T0" fmla="*/ 4 w 9"/>
                  <a:gd name="T1" fmla="*/ 4 h 4"/>
                  <a:gd name="T2" fmla="*/ 7 w 9"/>
                  <a:gd name="T3" fmla="*/ 4 h 4"/>
                  <a:gd name="T4" fmla="*/ 9 w 9"/>
                  <a:gd name="T5" fmla="*/ 2 h 4"/>
                  <a:gd name="T6" fmla="*/ 8 w 9"/>
                  <a:gd name="T7" fmla="*/ 0 h 4"/>
                  <a:gd name="T8" fmla="*/ 6 w 9"/>
                  <a:gd name="T9" fmla="*/ 0 h 4"/>
                  <a:gd name="T10" fmla="*/ 4 w 9"/>
                  <a:gd name="T11" fmla="*/ 0 h 4"/>
                  <a:gd name="T12" fmla="*/ 1 w 9"/>
                  <a:gd name="T13" fmla="*/ 2 h 4"/>
                  <a:gd name="T14" fmla="*/ 4 w 9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4" y="4"/>
                    </a:moveTo>
                    <a:cubicBezTo>
                      <a:pt x="5" y="4"/>
                      <a:pt x="6" y="4"/>
                      <a:pt x="7" y="4"/>
                    </a:cubicBezTo>
                    <a:cubicBezTo>
                      <a:pt x="8" y="4"/>
                      <a:pt x="9" y="3"/>
                      <a:pt x="9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3" y="0"/>
                      <a:pt x="1" y="0"/>
                      <a:pt x="1" y="2"/>
                    </a:cubicBezTo>
                    <a:cubicBezTo>
                      <a:pt x="0" y="3"/>
                      <a:pt x="2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218">
                <a:extLst>
                  <a:ext uri="{FF2B5EF4-FFF2-40B4-BE49-F238E27FC236}">
                    <a16:creationId xmlns="" xmlns:a16="http://schemas.microsoft.com/office/drawing/2014/main" id="{2611CDDA-B233-4DF0-82BF-A68821D1B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1278"/>
                <a:ext cx="4" cy="5"/>
              </a:xfrm>
              <a:custGeom>
                <a:avLst/>
                <a:gdLst>
                  <a:gd name="T0" fmla="*/ 3 w 5"/>
                  <a:gd name="T1" fmla="*/ 7 h 7"/>
                  <a:gd name="T2" fmla="*/ 4 w 5"/>
                  <a:gd name="T3" fmla="*/ 3 h 7"/>
                  <a:gd name="T4" fmla="*/ 3 w 5"/>
                  <a:gd name="T5" fmla="*/ 1 h 7"/>
                  <a:gd name="T6" fmla="*/ 0 w 5"/>
                  <a:gd name="T7" fmla="*/ 3 h 7"/>
                  <a:gd name="T8" fmla="*/ 3 w 5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7"/>
                    </a:moveTo>
                    <a:cubicBezTo>
                      <a:pt x="3" y="6"/>
                      <a:pt x="4" y="5"/>
                      <a:pt x="4" y="3"/>
                    </a:cubicBezTo>
                    <a:cubicBezTo>
                      <a:pt x="5" y="3"/>
                      <a:pt x="4" y="1"/>
                      <a:pt x="3" y="1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0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219">
                <a:extLst>
                  <a:ext uri="{FF2B5EF4-FFF2-40B4-BE49-F238E27FC236}">
                    <a16:creationId xmlns="" xmlns:a16="http://schemas.microsoft.com/office/drawing/2014/main" id="{B5B5FEDB-F47F-4787-B918-3CFA49F5B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2555"/>
                <a:ext cx="4" cy="5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0 h 6"/>
                  <a:gd name="T4" fmla="*/ 0 w 5"/>
                  <a:gd name="T5" fmla="*/ 3 h 6"/>
                  <a:gd name="T6" fmla="*/ 1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3"/>
                      <a:pt x="5" y="1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2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220">
                <a:extLst>
                  <a:ext uri="{FF2B5EF4-FFF2-40B4-BE49-F238E27FC236}">
                    <a16:creationId xmlns="" xmlns:a16="http://schemas.microsoft.com/office/drawing/2014/main" id="{6AA09633-D2FA-4813-B214-EDFCF9611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1363"/>
                <a:ext cx="3" cy="4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5 h 6"/>
                  <a:gd name="T4" fmla="*/ 1 w 5"/>
                  <a:gd name="T5" fmla="*/ 6 h 6"/>
                  <a:gd name="T6" fmla="*/ 3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0" y="2"/>
                      <a:pt x="0" y="3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2"/>
                    </a:cubicBezTo>
                    <a:cubicBezTo>
                      <a:pt x="4" y="0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221">
                <a:extLst>
                  <a:ext uri="{FF2B5EF4-FFF2-40B4-BE49-F238E27FC236}">
                    <a16:creationId xmlns="" xmlns:a16="http://schemas.microsoft.com/office/drawing/2014/main" id="{D34BE9FC-D858-4E7E-8D0A-6332DF4D0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2037"/>
                <a:ext cx="5" cy="5"/>
              </a:xfrm>
              <a:custGeom>
                <a:avLst/>
                <a:gdLst>
                  <a:gd name="T0" fmla="*/ 5 w 7"/>
                  <a:gd name="T1" fmla="*/ 2 h 6"/>
                  <a:gd name="T2" fmla="*/ 4 w 7"/>
                  <a:gd name="T3" fmla="*/ 1 h 6"/>
                  <a:gd name="T4" fmla="*/ 1 w 7"/>
                  <a:gd name="T5" fmla="*/ 1 h 6"/>
                  <a:gd name="T6" fmla="*/ 0 w 7"/>
                  <a:gd name="T7" fmla="*/ 4 h 6"/>
                  <a:gd name="T8" fmla="*/ 2 w 7"/>
                  <a:gd name="T9" fmla="*/ 6 h 6"/>
                  <a:gd name="T10" fmla="*/ 7 w 7"/>
                  <a:gd name="T11" fmla="*/ 6 h 6"/>
                  <a:gd name="T12" fmla="*/ 7 w 7"/>
                  <a:gd name="T13" fmla="*/ 3 h 6"/>
                  <a:gd name="T14" fmla="*/ 5 w 7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5" y="2"/>
                    </a:moveTo>
                    <a:cubicBezTo>
                      <a:pt x="5" y="2"/>
                      <a:pt x="4" y="2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7" y="3"/>
                      <a:pt x="6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222">
                <a:extLst>
                  <a:ext uri="{FF2B5EF4-FFF2-40B4-BE49-F238E27FC236}">
                    <a16:creationId xmlns="" xmlns:a16="http://schemas.microsoft.com/office/drawing/2014/main" id="{3DB8F880-45D2-4C5F-9B5C-55D841007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2042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223">
                <a:extLst>
                  <a:ext uri="{FF2B5EF4-FFF2-40B4-BE49-F238E27FC236}">
                    <a16:creationId xmlns="" xmlns:a16="http://schemas.microsoft.com/office/drawing/2014/main" id="{F2989287-FDC2-49D9-A212-8EAE55577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2917"/>
                <a:ext cx="4" cy="6"/>
              </a:xfrm>
              <a:custGeom>
                <a:avLst/>
                <a:gdLst>
                  <a:gd name="T0" fmla="*/ 4 w 6"/>
                  <a:gd name="T1" fmla="*/ 7 h 9"/>
                  <a:gd name="T2" fmla="*/ 6 w 6"/>
                  <a:gd name="T3" fmla="*/ 4 h 9"/>
                  <a:gd name="T4" fmla="*/ 5 w 6"/>
                  <a:gd name="T5" fmla="*/ 3 h 9"/>
                  <a:gd name="T6" fmla="*/ 4 w 6"/>
                  <a:gd name="T7" fmla="*/ 1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4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4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5" y="4"/>
                      <a:pt x="6" y="3"/>
                      <a:pt x="5" y="3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224">
                <a:extLst>
                  <a:ext uri="{FF2B5EF4-FFF2-40B4-BE49-F238E27FC236}">
                    <a16:creationId xmlns="" xmlns:a16="http://schemas.microsoft.com/office/drawing/2014/main" id="{BE9588B5-F281-46FD-9BAA-9C2A91071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2458"/>
                <a:ext cx="6" cy="4"/>
              </a:xfrm>
              <a:custGeom>
                <a:avLst/>
                <a:gdLst>
                  <a:gd name="T0" fmla="*/ 5 w 8"/>
                  <a:gd name="T1" fmla="*/ 6 h 6"/>
                  <a:gd name="T2" fmla="*/ 8 w 8"/>
                  <a:gd name="T3" fmla="*/ 4 h 6"/>
                  <a:gd name="T4" fmla="*/ 7 w 8"/>
                  <a:gd name="T5" fmla="*/ 3 h 6"/>
                  <a:gd name="T6" fmla="*/ 3 w 8"/>
                  <a:gd name="T7" fmla="*/ 1 h 6"/>
                  <a:gd name="T8" fmla="*/ 1 w 8"/>
                  <a:gd name="T9" fmla="*/ 4 h 6"/>
                  <a:gd name="T10" fmla="*/ 5 w 8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5" y="6"/>
                    </a:moveTo>
                    <a:cubicBezTo>
                      <a:pt x="6" y="6"/>
                      <a:pt x="7" y="5"/>
                      <a:pt x="8" y="4"/>
                    </a:cubicBezTo>
                    <a:cubicBezTo>
                      <a:pt x="8" y="4"/>
                      <a:pt x="8" y="3"/>
                      <a:pt x="7" y="3"/>
                    </a:cubicBezTo>
                    <a:cubicBezTo>
                      <a:pt x="6" y="1"/>
                      <a:pt x="5" y="0"/>
                      <a:pt x="3" y="1"/>
                    </a:cubicBezTo>
                    <a:cubicBezTo>
                      <a:pt x="2" y="1"/>
                      <a:pt x="0" y="3"/>
                      <a:pt x="1" y="4"/>
                    </a:cubicBezTo>
                    <a:cubicBezTo>
                      <a:pt x="2" y="6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225">
                <a:extLst>
                  <a:ext uri="{FF2B5EF4-FFF2-40B4-BE49-F238E27FC236}">
                    <a16:creationId xmlns="" xmlns:a16="http://schemas.microsoft.com/office/drawing/2014/main" id="{E7FE1DE2-5900-4C6E-B283-F25C36B39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2934"/>
                <a:ext cx="4" cy="5"/>
              </a:xfrm>
              <a:custGeom>
                <a:avLst/>
                <a:gdLst>
                  <a:gd name="T0" fmla="*/ 5 w 6"/>
                  <a:gd name="T1" fmla="*/ 6 h 7"/>
                  <a:gd name="T2" fmla="*/ 6 w 6"/>
                  <a:gd name="T3" fmla="*/ 5 h 7"/>
                  <a:gd name="T4" fmla="*/ 3 w 6"/>
                  <a:gd name="T5" fmla="*/ 0 h 7"/>
                  <a:gd name="T6" fmla="*/ 1 w 6"/>
                  <a:gd name="T7" fmla="*/ 2 h 7"/>
                  <a:gd name="T8" fmla="*/ 4 w 6"/>
                  <a:gd name="T9" fmla="*/ 6 h 7"/>
                  <a:gd name="T10" fmla="*/ 5 w 6"/>
                  <a:gd name="T1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5"/>
                      <a:pt x="4" y="6"/>
                    </a:cubicBezTo>
                    <a:cubicBezTo>
                      <a:pt x="4" y="7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226">
                <a:extLst>
                  <a:ext uri="{FF2B5EF4-FFF2-40B4-BE49-F238E27FC236}">
                    <a16:creationId xmlns="" xmlns:a16="http://schemas.microsoft.com/office/drawing/2014/main" id="{6C33EF38-9E43-4D9C-A8BC-9D36F82FB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2588"/>
                <a:ext cx="5" cy="5"/>
              </a:xfrm>
              <a:custGeom>
                <a:avLst/>
                <a:gdLst>
                  <a:gd name="T0" fmla="*/ 1 w 7"/>
                  <a:gd name="T1" fmla="*/ 3 h 6"/>
                  <a:gd name="T2" fmla="*/ 4 w 7"/>
                  <a:gd name="T3" fmla="*/ 6 h 6"/>
                  <a:gd name="T4" fmla="*/ 7 w 7"/>
                  <a:gd name="T5" fmla="*/ 4 h 6"/>
                  <a:gd name="T6" fmla="*/ 6 w 7"/>
                  <a:gd name="T7" fmla="*/ 1 h 6"/>
                  <a:gd name="T8" fmla="*/ 3 w 7"/>
                  <a:gd name="T9" fmla="*/ 0 h 6"/>
                  <a:gd name="T10" fmla="*/ 1 w 7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1" y="3"/>
                    </a:moveTo>
                    <a:cubicBezTo>
                      <a:pt x="2" y="4"/>
                      <a:pt x="3" y="5"/>
                      <a:pt x="4" y="6"/>
                    </a:cubicBezTo>
                    <a:cubicBezTo>
                      <a:pt x="5" y="5"/>
                      <a:pt x="7" y="4"/>
                      <a:pt x="7" y="4"/>
                    </a:cubicBezTo>
                    <a:cubicBezTo>
                      <a:pt x="7" y="3"/>
                      <a:pt x="7" y="2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227">
                <a:extLst>
                  <a:ext uri="{FF2B5EF4-FFF2-40B4-BE49-F238E27FC236}">
                    <a16:creationId xmlns="" xmlns:a16="http://schemas.microsoft.com/office/drawing/2014/main" id="{CF73B2A4-617F-4688-8A2F-691264D6A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1239"/>
                <a:ext cx="5" cy="4"/>
              </a:xfrm>
              <a:custGeom>
                <a:avLst/>
                <a:gdLst>
                  <a:gd name="T0" fmla="*/ 4 w 6"/>
                  <a:gd name="T1" fmla="*/ 6 h 6"/>
                  <a:gd name="T2" fmla="*/ 5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2 w 6"/>
                  <a:gd name="T9" fmla="*/ 5 h 6"/>
                  <a:gd name="T10" fmla="*/ 4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4" y="6"/>
                    </a:moveTo>
                    <a:cubicBezTo>
                      <a:pt x="5" y="6"/>
                      <a:pt x="5" y="6"/>
                      <a:pt x="5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2" y="6"/>
                      <a:pt x="3" y="6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228">
                <a:extLst>
                  <a:ext uri="{FF2B5EF4-FFF2-40B4-BE49-F238E27FC236}">
                    <a16:creationId xmlns="" xmlns:a16="http://schemas.microsoft.com/office/drawing/2014/main" id="{FB1331CC-EC52-46DD-A0E1-45D4D6CFA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615"/>
                <a:ext cx="4" cy="6"/>
              </a:xfrm>
              <a:custGeom>
                <a:avLst/>
                <a:gdLst>
                  <a:gd name="T0" fmla="*/ 5 w 6"/>
                  <a:gd name="T1" fmla="*/ 5 h 8"/>
                  <a:gd name="T2" fmla="*/ 3 w 6"/>
                  <a:gd name="T3" fmla="*/ 1 h 8"/>
                  <a:gd name="T4" fmla="*/ 2 w 6"/>
                  <a:gd name="T5" fmla="*/ 0 h 8"/>
                  <a:gd name="T6" fmla="*/ 1 w 6"/>
                  <a:gd name="T7" fmla="*/ 1 h 8"/>
                  <a:gd name="T8" fmla="*/ 3 w 6"/>
                  <a:gd name="T9" fmla="*/ 8 h 8"/>
                  <a:gd name="T10" fmla="*/ 5 w 6"/>
                  <a:gd name="T11" fmla="*/ 6 h 8"/>
                  <a:gd name="T12" fmla="*/ 5 w 6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5"/>
                    </a:moveTo>
                    <a:cubicBezTo>
                      <a:pt x="5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5"/>
                      <a:pt x="0" y="7"/>
                      <a:pt x="3" y="8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229">
                <a:extLst>
                  <a:ext uri="{FF2B5EF4-FFF2-40B4-BE49-F238E27FC236}">
                    <a16:creationId xmlns="" xmlns:a16="http://schemas.microsoft.com/office/drawing/2014/main" id="{FF61E30C-C3B6-4B31-BC34-6BF8BABE5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533"/>
                <a:ext cx="6" cy="5"/>
              </a:xfrm>
              <a:custGeom>
                <a:avLst/>
                <a:gdLst>
                  <a:gd name="T0" fmla="*/ 2 w 9"/>
                  <a:gd name="T1" fmla="*/ 0 h 7"/>
                  <a:gd name="T2" fmla="*/ 0 w 9"/>
                  <a:gd name="T3" fmla="*/ 1 h 7"/>
                  <a:gd name="T4" fmla="*/ 0 w 9"/>
                  <a:gd name="T5" fmla="*/ 2 h 7"/>
                  <a:gd name="T6" fmla="*/ 4 w 9"/>
                  <a:gd name="T7" fmla="*/ 7 h 7"/>
                  <a:gd name="T8" fmla="*/ 7 w 9"/>
                  <a:gd name="T9" fmla="*/ 7 h 7"/>
                  <a:gd name="T10" fmla="*/ 7 w 9"/>
                  <a:gd name="T11" fmla="*/ 3 h 7"/>
                  <a:gd name="T12" fmla="*/ 2 w 9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3" y="6"/>
                      <a:pt x="4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9" y="7"/>
                      <a:pt x="9" y="4"/>
                      <a:pt x="7" y="3"/>
                    </a:cubicBezTo>
                    <a:cubicBezTo>
                      <a:pt x="6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230">
                <a:extLst>
                  <a:ext uri="{FF2B5EF4-FFF2-40B4-BE49-F238E27FC236}">
                    <a16:creationId xmlns="" xmlns:a16="http://schemas.microsoft.com/office/drawing/2014/main" id="{1CABFEE8-B2D8-46A7-8A30-E68846E9C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2398"/>
                <a:ext cx="5" cy="5"/>
              </a:xfrm>
              <a:custGeom>
                <a:avLst/>
                <a:gdLst>
                  <a:gd name="T0" fmla="*/ 5 w 6"/>
                  <a:gd name="T1" fmla="*/ 3 h 6"/>
                  <a:gd name="T2" fmla="*/ 3 w 6"/>
                  <a:gd name="T3" fmla="*/ 0 h 6"/>
                  <a:gd name="T4" fmla="*/ 0 w 6"/>
                  <a:gd name="T5" fmla="*/ 4 h 6"/>
                  <a:gd name="T6" fmla="*/ 3 w 6"/>
                  <a:gd name="T7" fmla="*/ 6 h 6"/>
                  <a:gd name="T8" fmla="*/ 5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3"/>
                    </a:moveTo>
                    <a:cubicBezTo>
                      <a:pt x="5" y="1"/>
                      <a:pt x="3" y="1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2" y="5"/>
                      <a:pt x="3" y="6"/>
                    </a:cubicBezTo>
                    <a:cubicBezTo>
                      <a:pt x="4" y="6"/>
                      <a:pt x="6" y="4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231">
                <a:extLst>
                  <a:ext uri="{FF2B5EF4-FFF2-40B4-BE49-F238E27FC236}">
                    <a16:creationId xmlns="" xmlns:a16="http://schemas.microsoft.com/office/drawing/2014/main" id="{A695B281-A320-40B7-AD96-8C0DBACAC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2296"/>
                <a:ext cx="3" cy="3"/>
              </a:xfrm>
              <a:custGeom>
                <a:avLst/>
                <a:gdLst>
                  <a:gd name="T0" fmla="*/ 1 w 5"/>
                  <a:gd name="T1" fmla="*/ 1 h 4"/>
                  <a:gd name="T2" fmla="*/ 2 w 5"/>
                  <a:gd name="T3" fmla="*/ 4 h 4"/>
                  <a:gd name="T4" fmla="*/ 5 w 5"/>
                  <a:gd name="T5" fmla="*/ 3 h 4"/>
                  <a:gd name="T6" fmla="*/ 4 w 5"/>
                  <a:gd name="T7" fmla="*/ 0 h 4"/>
                  <a:gd name="T8" fmla="*/ 1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0" y="2"/>
                      <a:pt x="1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232">
                <a:extLst>
                  <a:ext uri="{FF2B5EF4-FFF2-40B4-BE49-F238E27FC236}">
                    <a16:creationId xmlns="" xmlns:a16="http://schemas.microsoft.com/office/drawing/2014/main" id="{7D3B97A3-5D35-4A67-BD4E-F9AFCCD67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299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1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4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233">
                <a:extLst>
                  <a:ext uri="{FF2B5EF4-FFF2-40B4-BE49-F238E27FC236}">
                    <a16:creationId xmlns="" xmlns:a16="http://schemas.microsoft.com/office/drawing/2014/main" id="{56FC409C-BF36-48AB-B79B-BC522D02B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251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234">
                <a:extLst>
                  <a:ext uri="{FF2B5EF4-FFF2-40B4-BE49-F238E27FC236}">
                    <a16:creationId xmlns="" xmlns:a16="http://schemas.microsoft.com/office/drawing/2014/main" id="{758AC09C-FAAC-471A-A111-833FB87F1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2512"/>
                <a:ext cx="6" cy="5"/>
              </a:xfrm>
              <a:custGeom>
                <a:avLst/>
                <a:gdLst>
                  <a:gd name="T0" fmla="*/ 6 w 9"/>
                  <a:gd name="T1" fmla="*/ 7 h 7"/>
                  <a:gd name="T2" fmla="*/ 9 w 9"/>
                  <a:gd name="T3" fmla="*/ 5 h 7"/>
                  <a:gd name="T4" fmla="*/ 8 w 9"/>
                  <a:gd name="T5" fmla="*/ 4 h 7"/>
                  <a:gd name="T6" fmla="*/ 0 w 9"/>
                  <a:gd name="T7" fmla="*/ 1 h 7"/>
                  <a:gd name="T8" fmla="*/ 6 w 9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6" y="7"/>
                    </a:moveTo>
                    <a:cubicBezTo>
                      <a:pt x="7" y="7"/>
                      <a:pt x="8" y="6"/>
                      <a:pt x="9" y="5"/>
                    </a:cubicBezTo>
                    <a:cubicBezTo>
                      <a:pt x="9" y="5"/>
                      <a:pt x="8" y="4"/>
                      <a:pt x="8" y="4"/>
                    </a:cubicBezTo>
                    <a:cubicBezTo>
                      <a:pt x="6" y="1"/>
                      <a:pt x="4" y="0"/>
                      <a:pt x="0" y="1"/>
                    </a:cubicBezTo>
                    <a:cubicBezTo>
                      <a:pt x="0" y="4"/>
                      <a:pt x="3" y="6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235">
                <a:extLst>
                  <a:ext uri="{FF2B5EF4-FFF2-40B4-BE49-F238E27FC236}">
                    <a16:creationId xmlns="" xmlns:a16="http://schemas.microsoft.com/office/drawing/2014/main" id="{76695B01-417A-49F4-9F83-E6E27BD89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363"/>
                <a:ext cx="5" cy="4"/>
              </a:xfrm>
              <a:custGeom>
                <a:avLst/>
                <a:gdLst>
                  <a:gd name="T0" fmla="*/ 4 w 6"/>
                  <a:gd name="T1" fmla="*/ 0 h 6"/>
                  <a:gd name="T2" fmla="*/ 1 w 6"/>
                  <a:gd name="T3" fmla="*/ 5 h 6"/>
                  <a:gd name="T4" fmla="*/ 2 w 6"/>
                  <a:gd name="T5" fmla="*/ 6 h 6"/>
                  <a:gd name="T6" fmla="*/ 5 w 6"/>
                  <a:gd name="T7" fmla="*/ 2 h 6"/>
                  <a:gd name="T8" fmla="*/ 4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0"/>
                      <a:pt x="0" y="2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4" y="6"/>
                      <a:pt x="6" y="4"/>
                      <a:pt x="5" y="2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236">
                <a:extLst>
                  <a:ext uri="{FF2B5EF4-FFF2-40B4-BE49-F238E27FC236}">
                    <a16:creationId xmlns="" xmlns:a16="http://schemas.microsoft.com/office/drawing/2014/main" id="{F254AF45-94B6-45FB-8365-FDD2E197A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2127"/>
                <a:ext cx="3" cy="4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1 h 5"/>
                  <a:gd name="T4" fmla="*/ 2 w 5"/>
                  <a:gd name="T5" fmla="*/ 1 h 5"/>
                  <a:gd name="T6" fmla="*/ 2 w 5"/>
                  <a:gd name="T7" fmla="*/ 5 h 5"/>
                  <a:gd name="T8" fmla="*/ 5 w 5"/>
                  <a:gd name="T9" fmla="*/ 4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5" y="1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3" y="5"/>
                      <a:pt x="4" y="4"/>
                      <a:pt x="5" y="4"/>
                    </a:cubicBezTo>
                    <a:cubicBezTo>
                      <a:pt x="5" y="3"/>
                      <a:pt x="5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237">
                <a:extLst>
                  <a:ext uri="{FF2B5EF4-FFF2-40B4-BE49-F238E27FC236}">
                    <a16:creationId xmlns="" xmlns:a16="http://schemas.microsoft.com/office/drawing/2014/main" id="{A5602E0D-079B-4CBC-B8EC-42ECC46A7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1515"/>
                <a:ext cx="7" cy="4"/>
              </a:xfrm>
              <a:custGeom>
                <a:avLst/>
                <a:gdLst>
                  <a:gd name="T0" fmla="*/ 1 w 10"/>
                  <a:gd name="T1" fmla="*/ 2 h 6"/>
                  <a:gd name="T2" fmla="*/ 4 w 10"/>
                  <a:gd name="T3" fmla="*/ 5 h 6"/>
                  <a:gd name="T4" fmla="*/ 10 w 10"/>
                  <a:gd name="T5" fmla="*/ 2 h 6"/>
                  <a:gd name="T6" fmla="*/ 4 w 10"/>
                  <a:gd name="T7" fmla="*/ 0 h 6"/>
                  <a:gd name="T8" fmla="*/ 1 w 10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" y="2"/>
                    </a:moveTo>
                    <a:cubicBezTo>
                      <a:pt x="0" y="3"/>
                      <a:pt x="2" y="5"/>
                      <a:pt x="4" y="5"/>
                    </a:cubicBezTo>
                    <a:cubicBezTo>
                      <a:pt x="7" y="6"/>
                      <a:pt x="8" y="4"/>
                      <a:pt x="10" y="2"/>
                    </a:cubicBezTo>
                    <a:cubicBezTo>
                      <a:pt x="8" y="1"/>
                      <a:pt x="6" y="1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Oval 238">
                <a:extLst>
                  <a:ext uri="{FF2B5EF4-FFF2-40B4-BE49-F238E27FC236}">
                    <a16:creationId xmlns="" xmlns:a16="http://schemas.microsoft.com/office/drawing/2014/main" id="{486D3D19-A8D9-4B84-9432-F42259D59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239">
                <a:extLst>
                  <a:ext uri="{FF2B5EF4-FFF2-40B4-BE49-F238E27FC236}">
                    <a16:creationId xmlns="" xmlns:a16="http://schemas.microsoft.com/office/drawing/2014/main" id="{B7177E38-6534-49F4-8410-930519936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1361"/>
                <a:ext cx="5" cy="3"/>
              </a:xfrm>
              <a:custGeom>
                <a:avLst/>
                <a:gdLst>
                  <a:gd name="T0" fmla="*/ 6 w 7"/>
                  <a:gd name="T1" fmla="*/ 2 h 5"/>
                  <a:gd name="T2" fmla="*/ 2 w 7"/>
                  <a:gd name="T3" fmla="*/ 1 h 5"/>
                  <a:gd name="T4" fmla="*/ 1 w 7"/>
                  <a:gd name="T5" fmla="*/ 1 h 5"/>
                  <a:gd name="T6" fmla="*/ 0 w 7"/>
                  <a:gd name="T7" fmla="*/ 3 h 5"/>
                  <a:gd name="T8" fmla="*/ 4 w 7"/>
                  <a:gd name="T9" fmla="*/ 5 h 5"/>
                  <a:gd name="T10" fmla="*/ 7 w 7"/>
                  <a:gd name="T11" fmla="*/ 3 h 5"/>
                  <a:gd name="T12" fmla="*/ 6 w 7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2"/>
                    </a:moveTo>
                    <a:cubicBezTo>
                      <a:pt x="5" y="0"/>
                      <a:pt x="4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5"/>
                      <a:pt x="3" y="5"/>
                      <a:pt x="4" y="5"/>
                    </a:cubicBezTo>
                    <a:cubicBezTo>
                      <a:pt x="5" y="5"/>
                      <a:pt x="6" y="4"/>
                      <a:pt x="7" y="3"/>
                    </a:cubicBezTo>
                    <a:cubicBezTo>
                      <a:pt x="7" y="3"/>
                      <a:pt x="7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240">
                <a:extLst>
                  <a:ext uri="{FF2B5EF4-FFF2-40B4-BE49-F238E27FC236}">
                    <a16:creationId xmlns="" xmlns:a16="http://schemas.microsoft.com/office/drawing/2014/main" id="{29C0B7B6-E58D-42C8-8B1B-4351E8012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2460"/>
                <a:ext cx="5" cy="2"/>
              </a:xfrm>
              <a:custGeom>
                <a:avLst/>
                <a:gdLst>
                  <a:gd name="T0" fmla="*/ 1 w 7"/>
                  <a:gd name="T1" fmla="*/ 3 h 3"/>
                  <a:gd name="T2" fmla="*/ 2 w 7"/>
                  <a:gd name="T3" fmla="*/ 3 h 3"/>
                  <a:gd name="T4" fmla="*/ 7 w 7"/>
                  <a:gd name="T5" fmla="*/ 2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2 h 3"/>
                  <a:gd name="T12" fmla="*/ 1 w 7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3"/>
                    </a:move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6" y="3"/>
                      <a:pt x="7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241">
                <a:extLst>
                  <a:ext uri="{FF2B5EF4-FFF2-40B4-BE49-F238E27FC236}">
                    <a16:creationId xmlns="" xmlns:a16="http://schemas.microsoft.com/office/drawing/2014/main" id="{F4815D85-2553-4A89-AAFB-25A700801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017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0 h 4"/>
                  <a:gd name="T4" fmla="*/ 2 w 4"/>
                  <a:gd name="T5" fmla="*/ 0 h 4"/>
                  <a:gd name="T6" fmla="*/ 1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4"/>
                      <a:pt x="3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242">
                <a:extLst>
                  <a:ext uri="{FF2B5EF4-FFF2-40B4-BE49-F238E27FC236}">
                    <a16:creationId xmlns="" xmlns:a16="http://schemas.microsoft.com/office/drawing/2014/main" id="{ED4C763F-813E-4166-9E32-A78ADAE6B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337"/>
                <a:ext cx="4" cy="4"/>
              </a:xfrm>
              <a:custGeom>
                <a:avLst/>
                <a:gdLst>
                  <a:gd name="T0" fmla="*/ 4 w 5"/>
                  <a:gd name="T1" fmla="*/ 4 h 5"/>
                  <a:gd name="T2" fmla="*/ 3 w 5"/>
                  <a:gd name="T3" fmla="*/ 0 h 5"/>
                  <a:gd name="T4" fmla="*/ 0 w 5"/>
                  <a:gd name="T5" fmla="*/ 2 h 5"/>
                  <a:gd name="T6" fmla="*/ 2 w 5"/>
                  <a:gd name="T7" fmla="*/ 5 h 5"/>
                  <a:gd name="T8" fmla="*/ 4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5" y="3"/>
                      <a:pt x="5" y="1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ubicBezTo>
                      <a:pt x="0" y="3"/>
                      <a:pt x="0" y="5"/>
                      <a:pt x="2" y="5"/>
                    </a:cubicBezTo>
                    <a:cubicBezTo>
                      <a:pt x="2" y="5"/>
                      <a:pt x="4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243">
                <a:extLst>
                  <a:ext uri="{FF2B5EF4-FFF2-40B4-BE49-F238E27FC236}">
                    <a16:creationId xmlns="" xmlns:a16="http://schemas.microsoft.com/office/drawing/2014/main" id="{6E763AB0-7302-47E9-BBAE-1A7E0DB03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2525"/>
                <a:ext cx="5" cy="4"/>
              </a:xfrm>
              <a:custGeom>
                <a:avLst/>
                <a:gdLst>
                  <a:gd name="T0" fmla="*/ 4 w 7"/>
                  <a:gd name="T1" fmla="*/ 6 h 6"/>
                  <a:gd name="T2" fmla="*/ 6 w 7"/>
                  <a:gd name="T3" fmla="*/ 6 h 6"/>
                  <a:gd name="T4" fmla="*/ 6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4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5" y="1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244">
                <a:extLst>
                  <a:ext uri="{FF2B5EF4-FFF2-40B4-BE49-F238E27FC236}">
                    <a16:creationId xmlns="" xmlns:a16="http://schemas.microsoft.com/office/drawing/2014/main" id="{C4500924-171C-4A87-8114-B3333C00F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735"/>
                <a:ext cx="4" cy="4"/>
              </a:xfrm>
              <a:custGeom>
                <a:avLst/>
                <a:gdLst>
                  <a:gd name="T0" fmla="*/ 5 w 5"/>
                  <a:gd name="T1" fmla="*/ 3 h 6"/>
                  <a:gd name="T2" fmla="*/ 2 w 5"/>
                  <a:gd name="T3" fmla="*/ 0 h 6"/>
                  <a:gd name="T4" fmla="*/ 1 w 5"/>
                  <a:gd name="T5" fmla="*/ 4 h 6"/>
                  <a:gd name="T6" fmla="*/ 4 w 5"/>
                  <a:gd name="T7" fmla="*/ 6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2" y="5"/>
                      <a:pt x="3" y="5"/>
                      <a:pt x="4" y="6"/>
                    </a:cubicBezTo>
                    <a:cubicBezTo>
                      <a:pt x="4" y="5"/>
                      <a:pt x="4" y="4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245">
                <a:extLst>
                  <a:ext uri="{FF2B5EF4-FFF2-40B4-BE49-F238E27FC236}">
                    <a16:creationId xmlns="" xmlns:a16="http://schemas.microsoft.com/office/drawing/2014/main" id="{75495086-26B1-4248-AF54-A5931647B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1322"/>
                <a:ext cx="6" cy="3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4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5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4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0"/>
                      <a:pt x="2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246">
                <a:extLst>
                  <a:ext uri="{FF2B5EF4-FFF2-40B4-BE49-F238E27FC236}">
                    <a16:creationId xmlns="" xmlns:a16="http://schemas.microsoft.com/office/drawing/2014/main" id="{0F3BC1A5-71D2-4390-9BFA-24B8E3CD2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2450"/>
                <a:ext cx="4" cy="5"/>
              </a:xfrm>
              <a:custGeom>
                <a:avLst/>
                <a:gdLst>
                  <a:gd name="T0" fmla="*/ 5 w 6"/>
                  <a:gd name="T1" fmla="*/ 5 h 6"/>
                  <a:gd name="T2" fmla="*/ 6 w 6"/>
                  <a:gd name="T3" fmla="*/ 4 h 6"/>
                  <a:gd name="T4" fmla="*/ 1 w 6"/>
                  <a:gd name="T5" fmla="*/ 1 h 6"/>
                  <a:gd name="T6" fmla="*/ 0 w 6"/>
                  <a:gd name="T7" fmla="*/ 1 h 6"/>
                  <a:gd name="T8" fmla="*/ 2 w 6"/>
                  <a:gd name="T9" fmla="*/ 5 h 6"/>
                  <a:gd name="T10" fmla="*/ 5 w 6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5" y="5"/>
                      <a:pt x="5" y="4"/>
                      <a:pt x="6" y="4"/>
                    </a:cubicBezTo>
                    <a:cubicBezTo>
                      <a:pt x="5" y="2"/>
                      <a:pt x="3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3" y="6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247">
                <a:extLst>
                  <a:ext uri="{FF2B5EF4-FFF2-40B4-BE49-F238E27FC236}">
                    <a16:creationId xmlns="" xmlns:a16="http://schemas.microsoft.com/office/drawing/2014/main" id="{BDABC14E-0895-431A-8087-5A31C539A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1388"/>
                <a:ext cx="0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248">
                <a:extLst>
                  <a:ext uri="{FF2B5EF4-FFF2-40B4-BE49-F238E27FC236}">
                    <a16:creationId xmlns="" xmlns:a16="http://schemas.microsoft.com/office/drawing/2014/main" id="{43C18F62-FB64-48D8-ADD0-6F1EEF63C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388"/>
                <a:ext cx="4" cy="4"/>
              </a:xfrm>
              <a:custGeom>
                <a:avLst/>
                <a:gdLst>
                  <a:gd name="T0" fmla="*/ 2 w 5"/>
                  <a:gd name="T1" fmla="*/ 6 h 6"/>
                  <a:gd name="T2" fmla="*/ 5 w 5"/>
                  <a:gd name="T3" fmla="*/ 5 h 6"/>
                  <a:gd name="T4" fmla="*/ 5 w 5"/>
                  <a:gd name="T5" fmla="*/ 0 h 6"/>
                  <a:gd name="T6" fmla="*/ 1 w 5"/>
                  <a:gd name="T7" fmla="*/ 2 h 6"/>
                  <a:gd name="T8" fmla="*/ 2 w 5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3" y="6"/>
                      <a:pt x="4" y="5"/>
                      <a:pt x="5" y="5"/>
                    </a:cubicBezTo>
                    <a:cubicBezTo>
                      <a:pt x="5" y="3"/>
                      <a:pt x="5" y="2"/>
                      <a:pt x="5" y="0"/>
                    </a:cubicBezTo>
                    <a:cubicBezTo>
                      <a:pt x="4" y="0"/>
                      <a:pt x="2" y="0"/>
                      <a:pt x="1" y="2"/>
                    </a:cubicBezTo>
                    <a:cubicBezTo>
                      <a:pt x="0" y="3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249">
                <a:extLst>
                  <a:ext uri="{FF2B5EF4-FFF2-40B4-BE49-F238E27FC236}">
                    <a16:creationId xmlns="" xmlns:a16="http://schemas.microsoft.com/office/drawing/2014/main" id="{029A4277-C421-475B-8ED4-EAAF95EAF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2462"/>
                <a:ext cx="4" cy="4"/>
              </a:xfrm>
              <a:custGeom>
                <a:avLst/>
                <a:gdLst>
                  <a:gd name="T0" fmla="*/ 5 w 6"/>
                  <a:gd name="T1" fmla="*/ 3 h 5"/>
                  <a:gd name="T2" fmla="*/ 5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4 h 5"/>
                  <a:gd name="T10" fmla="*/ 5 w 6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3"/>
                    </a:moveTo>
                    <a:cubicBezTo>
                      <a:pt x="5" y="2"/>
                      <a:pt x="6" y="2"/>
                      <a:pt x="5" y="1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5"/>
                      <a:pt x="5" y="5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250">
                <a:extLst>
                  <a:ext uri="{FF2B5EF4-FFF2-40B4-BE49-F238E27FC236}">
                    <a16:creationId xmlns="" xmlns:a16="http://schemas.microsoft.com/office/drawing/2014/main" id="{32298842-1DD8-4169-B862-AB4C12C12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2671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1 h 6"/>
                  <a:gd name="T4" fmla="*/ 0 w 3"/>
                  <a:gd name="T5" fmla="*/ 1 h 6"/>
                  <a:gd name="T6" fmla="*/ 0 w 3"/>
                  <a:gd name="T7" fmla="*/ 2 h 6"/>
                  <a:gd name="T8" fmla="*/ 1 w 3"/>
                  <a:gd name="T9" fmla="*/ 5 h 6"/>
                  <a:gd name="T10" fmla="*/ 3 w 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3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251">
                <a:extLst>
                  <a:ext uri="{FF2B5EF4-FFF2-40B4-BE49-F238E27FC236}">
                    <a16:creationId xmlns="" xmlns:a16="http://schemas.microsoft.com/office/drawing/2014/main" id="{BC0C6070-B56B-4A89-B68E-2BA5269BD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1562"/>
                <a:ext cx="4" cy="4"/>
              </a:xfrm>
              <a:custGeom>
                <a:avLst/>
                <a:gdLst>
                  <a:gd name="T0" fmla="*/ 4 w 5"/>
                  <a:gd name="T1" fmla="*/ 2 h 6"/>
                  <a:gd name="T2" fmla="*/ 2 w 5"/>
                  <a:gd name="T3" fmla="*/ 0 h 6"/>
                  <a:gd name="T4" fmla="*/ 0 w 5"/>
                  <a:gd name="T5" fmla="*/ 1 h 6"/>
                  <a:gd name="T6" fmla="*/ 1 w 5"/>
                  <a:gd name="T7" fmla="*/ 4 h 6"/>
                  <a:gd name="T8" fmla="*/ 5 w 5"/>
                  <a:gd name="T9" fmla="*/ 6 h 6"/>
                  <a:gd name="T10" fmla="*/ 4 w 5"/>
                  <a:gd name="T11" fmla="*/ 3 h 6"/>
                  <a:gd name="T12" fmla="*/ 4 w 5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4" y="2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2" y="5"/>
                      <a:pt x="3" y="5"/>
                      <a:pt x="5" y="6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252">
                <a:extLst>
                  <a:ext uri="{FF2B5EF4-FFF2-40B4-BE49-F238E27FC236}">
                    <a16:creationId xmlns="" xmlns:a16="http://schemas.microsoft.com/office/drawing/2014/main" id="{F372C885-209E-462D-ACA2-6C968594A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944"/>
                <a:ext cx="4" cy="6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4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5" y="4"/>
                      <a:pt x="5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253">
                <a:extLst>
                  <a:ext uri="{FF2B5EF4-FFF2-40B4-BE49-F238E27FC236}">
                    <a16:creationId xmlns="" xmlns:a16="http://schemas.microsoft.com/office/drawing/2014/main" id="{DE7156B8-AA6B-4EC9-894B-99A1F3A5A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295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254">
                <a:extLst>
                  <a:ext uri="{FF2B5EF4-FFF2-40B4-BE49-F238E27FC236}">
                    <a16:creationId xmlns="" xmlns:a16="http://schemas.microsoft.com/office/drawing/2014/main" id="{55204510-5844-4D20-8642-F07B67D48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300"/>
                <a:ext cx="4" cy="4"/>
              </a:xfrm>
              <a:custGeom>
                <a:avLst/>
                <a:gdLst>
                  <a:gd name="T0" fmla="*/ 5 w 6"/>
                  <a:gd name="T1" fmla="*/ 4 h 5"/>
                  <a:gd name="T2" fmla="*/ 4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3"/>
                      <a:pt x="5" y="1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255">
                <a:extLst>
                  <a:ext uri="{FF2B5EF4-FFF2-40B4-BE49-F238E27FC236}">
                    <a16:creationId xmlns="" xmlns:a16="http://schemas.microsoft.com/office/drawing/2014/main" id="{C9439796-C839-4D84-958E-8137A05D9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1224"/>
                <a:ext cx="4" cy="4"/>
              </a:xfrm>
              <a:custGeom>
                <a:avLst/>
                <a:gdLst>
                  <a:gd name="T0" fmla="*/ 4 w 5"/>
                  <a:gd name="T1" fmla="*/ 4 h 5"/>
                  <a:gd name="T2" fmla="*/ 5 w 5"/>
                  <a:gd name="T3" fmla="*/ 2 h 5"/>
                  <a:gd name="T4" fmla="*/ 3 w 5"/>
                  <a:gd name="T5" fmla="*/ 0 h 5"/>
                  <a:gd name="T6" fmla="*/ 1 w 5"/>
                  <a:gd name="T7" fmla="*/ 0 h 5"/>
                  <a:gd name="T8" fmla="*/ 1 w 5"/>
                  <a:gd name="T9" fmla="*/ 3 h 5"/>
                  <a:gd name="T10" fmla="*/ 4 w 5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5" y="5"/>
                      <a:pt x="5" y="4"/>
                      <a:pt x="5" y="2"/>
                    </a:cubicBezTo>
                    <a:cubicBezTo>
                      <a:pt x="4" y="2"/>
                      <a:pt x="4" y="1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256">
                <a:extLst>
                  <a:ext uri="{FF2B5EF4-FFF2-40B4-BE49-F238E27FC236}">
                    <a16:creationId xmlns="" xmlns:a16="http://schemas.microsoft.com/office/drawing/2014/main" id="{FD48F61C-20DE-49EA-8F31-542BA39D4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1280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4 w 4"/>
                  <a:gd name="T3" fmla="*/ 2 h 4"/>
                  <a:gd name="T4" fmla="*/ 2 w 4"/>
                  <a:gd name="T5" fmla="*/ 0 h 4"/>
                  <a:gd name="T6" fmla="*/ 0 w 4"/>
                  <a:gd name="T7" fmla="*/ 2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257">
                <a:extLst>
                  <a:ext uri="{FF2B5EF4-FFF2-40B4-BE49-F238E27FC236}">
                    <a16:creationId xmlns="" xmlns:a16="http://schemas.microsoft.com/office/drawing/2014/main" id="{41EC32B2-37FE-4805-A722-AF5C26929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2923"/>
                <a:ext cx="3" cy="5"/>
              </a:xfrm>
              <a:custGeom>
                <a:avLst/>
                <a:gdLst>
                  <a:gd name="T0" fmla="*/ 1 w 4"/>
                  <a:gd name="T1" fmla="*/ 1 h 7"/>
                  <a:gd name="T2" fmla="*/ 0 w 4"/>
                  <a:gd name="T3" fmla="*/ 4 h 7"/>
                  <a:gd name="T4" fmla="*/ 2 w 4"/>
                  <a:gd name="T5" fmla="*/ 6 h 7"/>
                  <a:gd name="T6" fmla="*/ 4 w 4"/>
                  <a:gd name="T7" fmla="*/ 5 h 7"/>
                  <a:gd name="T8" fmla="*/ 4 w 4"/>
                  <a:gd name="T9" fmla="*/ 2 h 7"/>
                  <a:gd name="T10" fmla="*/ 1 w 4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1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258">
                <a:extLst>
                  <a:ext uri="{FF2B5EF4-FFF2-40B4-BE49-F238E27FC236}">
                    <a16:creationId xmlns="" xmlns:a16="http://schemas.microsoft.com/office/drawing/2014/main" id="{2A4944FE-1841-460E-9BA6-C9E2BAA19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" y="3012"/>
                <a:ext cx="4" cy="5"/>
              </a:xfrm>
              <a:custGeom>
                <a:avLst/>
                <a:gdLst>
                  <a:gd name="T0" fmla="*/ 2 w 6"/>
                  <a:gd name="T1" fmla="*/ 2 h 7"/>
                  <a:gd name="T2" fmla="*/ 2 w 6"/>
                  <a:gd name="T3" fmla="*/ 5 h 7"/>
                  <a:gd name="T4" fmla="*/ 6 w 6"/>
                  <a:gd name="T5" fmla="*/ 7 h 7"/>
                  <a:gd name="T6" fmla="*/ 6 w 6"/>
                  <a:gd name="T7" fmla="*/ 0 h 7"/>
                  <a:gd name="T8" fmla="*/ 2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2" y="2"/>
                    </a:moveTo>
                    <a:cubicBezTo>
                      <a:pt x="0" y="2"/>
                      <a:pt x="0" y="5"/>
                      <a:pt x="2" y="5"/>
                    </a:cubicBezTo>
                    <a:cubicBezTo>
                      <a:pt x="3" y="6"/>
                      <a:pt x="5" y="6"/>
                      <a:pt x="6" y="7"/>
                    </a:cubicBezTo>
                    <a:cubicBezTo>
                      <a:pt x="6" y="5"/>
                      <a:pt x="6" y="2"/>
                      <a:pt x="6" y="0"/>
                    </a:cubicBezTo>
                    <a:cubicBezTo>
                      <a:pt x="5" y="1"/>
                      <a:pt x="3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259">
                <a:extLst>
                  <a:ext uri="{FF2B5EF4-FFF2-40B4-BE49-F238E27FC236}">
                    <a16:creationId xmlns="" xmlns:a16="http://schemas.microsoft.com/office/drawing/2014/main" id="{55681CFF-B2C1-4943-B2CC-DDE7EEBA0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2539"/>
                <a:ext cx="7" cy="5"/>
              </a:xfrm>
              <a:custGeom>
                <a:avLst/>
                <a:gdLst>
                  <a:gd name="T0" fmla="*/ 9 w 10"/>
                  <a:gd name="T1" fmla="*/ 5 h 6"/>
                  <a:gd name="T2" fmla="*/ 3 w 10"/>
                  <a:gd name="T3" fmla="*/ 2 h 6"/>
                  <a:gd name="T4" fmla="*/ 0 w 10"/>
                  <a:gd name="T5" fmla="*/ 3 h 6"/>
                  <a:gd name="T6" fmla="*/ 10 w 10"/>
                  <a:gd name="T7" fmla="*/ 6 h 6"/>
                  <a:gd name="T8" fmla="*/ 9 w 10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9" y="5"/>
                    </a:moveTo>
                    <a:cubicBezTo>
                      <a:pt x="8" y="1"/>
                      <a:pt x="7" y="0"/>
                      <a:pt x="3" y="2"/>
                    </a:cubicBezTo>
                    <a:cubicBezTo>
                      <a:pt x="2" y="2"/>
                      <a:pt x="1" y="2"/>
                      <a:pt x="0" y="3"/>
                    </a:cubicBezTo>
                    <a:cubicBezTo>
                      <a:pt x="4" y="3"/>
                      <a:pt x="7" y="4"/>
                      <a:pt x="10" y="6"/>
                    </a:cubicBezTo>
                    <a:cubicBezTo>
                      <a:pt x="10" y="6"/>
                      <a:pt x="10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260">
                <a:extLst>
                  <a:ext uri="{FF2B5EF4-FFF2-40B4-BE49-F238E27FC236}">
                    <a16:creationId xmlns="" xmlns:a16="http://schemas.microsoft.com/office/drawing/2014/main" id="{18059D13-5F51-409A-A979-C651F7AED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54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261">
                <a:extLst>
                  <a:ext uri="{FF2B5EF4-FFF2-40B4-BE49-F238E27FC236}">
                    <a16:creationId xmlns="" xmlns:a16="http://schemas.microsoft.com/office/drawing/2014/main" id="{51C5138E-62F1-4347-AE9B-EA09ADC92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1521"/>
                <a:ext cx="2" cy="2"/>
              </a:xfrm>
              <a:custGeom>
                <a:avLst/>
                <a:gdLst>
                  <a:gd name="T0" fmla="*/ 1 w 4"/>
                  <a:gd name="T1" fmla="*/ 2 h 3"/>
                  <a:gd name="T2" fmla="*/ 2 w 4"/>
                  <a:gd name="T3" fmla="*/ 3 h 3"/>
                  <a:gd name="T4" fmla="*/ 4 w 4"/>
                  <a:gd name="T5" fmla="*/ 1 h 3"/>
                  <a:gd name="T6" fmla="*/ 2 w 4"/>
                  <a:gd name="T7" fmla="*/ 0 h 3"/>
                  <a:gd name="T8" fmla="*/ 1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1"/>
                    </a:cubicBezTo>
                    <a:cubicBezTo>
                      <a:pt x="4" y="0"/>
                      <a:pt x="4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262">
                <a:extLst>
                  <a:ext uri="{FF2B5EF4-FFF2-40B4-BE49-F238E27FC236}">
                    <a16:creationId xmlns="" xmlns:a16="http://schemas.microsoft.com/office/drawing/2014/main" id="{8E410520-0C1E-4C88-9EC6-C342969DC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149"/>
                <a:ext cx="3" cy="3"/>
              </a:xfrm>
              <a:custGeom>
                <a:avLst/>
                <a:gdLst>
                  <a:gd name="T0" fmla="*/ 1 w 5"/>
                  <a:gd name="T1" fmla="*/ 4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0 h 5"/>
                  <a:gd name="T8" fmla="*/ 1 w 5"/>
                  <a:gd name="T9" fmla="*/ 2 h 5"/>
                  <a:gd name="T10" fmla="*/ 1 w 5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2" y="5"/>
                      <a:pt x="2" y="5"/>
                      <a:pt x="3" y="4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263">
                <a:extLst>
                  <a:ext uri="{FF2B5EF4-FFF2-40B4-BE49-F238E27FC236}">
                    <a16:creationId xmlns="" xmlns:a16="http://schemas.microsoft.com/office/drawing/2014/main" id="{22A9F5E2-D088-43BC-AA8F-191D80753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2149"/>
                <a:ext cx="3" cy="3"/>
              </a:xfrm>
              <a:custGeom>
                <a:avLst/>
                <a:gdLst>
                  <a:gd name="T0" fmla="*/ 4 w 4"/>
                  <a:gd name="T1" fmla="*/ 1 h 5"/>
                  <a:gd name="T2" fmla="*/ 3 w 4"/>
                  <a:gd name="T3" fmla="*/ 0 h 5"/>
                  <a:gd name="T4" fmla="*/ 0 w 4"/>
                  <a:gd name="T5" fmla="*/ 3 h 5"/>
                  <a:gd name="T6" fmla="*/ 1 w 4"/>
                  <a:gd name="T7" fmla="*/ 5 h 5"/>
                  <a:gd name="T8" fmla="*/ 2 w 4"/>
                  <a:gd name="T9" fmla="*/ 4 h 5"/>
                  <a:gd name="T10" fmla="*/ 4 w 4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4"/>
                      <a:pt x="1" y="5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264">
                <a:extLst>
                  <a:ext uri="{FF2B5EF4-FFF2-40B4-BE49-F238E27FC236}">
                    <a16:creationId xmlns="" xmlns:a16="http://schemas.microsoft.com/office/drawing/2014/main" id="{8D6BF8A3-60FC-49FC-AF84-15B1C1100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188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3 h 4"/>
                  <a:gd name="T6" fmla="*/ 1 w 3"/>
                  <a:gd name="T7" fmla="*/ 4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1" y="1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265">
                <a:extLst>
                  <a:ext uri="{FF2B5EF4-FFF2-40B4-BE49-F238E27FC236}">
                    <a16:creationId xmlns="" xmlns:a16="http://schemas.microsoft.com/office/drawing/2014/main" id="{E77C0806-7C9F-4F90-887E-F234BBC5D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2191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2 h 5"/>
                  <a:gd name="T4" fmla="*/ 3 w 4"/>
                  <a:gd name="T5" fmla="*/ 0 h 5"/>
                  <a:gd name="T6" fmla="*/ 1 w 4"/>
                  <a:gd name="T7" fmla="*/ 2 h 5"/>
                  <a:gd name="T8" fmla="*/ 3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4"/>
                      <a:pt x="4" y="3"/>
                      <a:pt x="4" y="2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266">
                <a:extLst>
                  <a:ext uri="{FF2B5EF4-FFF2-40B4-BE49-F238E27FC236}">
                    <a16:creationId xmlns="" xmlns:a16="http://schemas.microsoft.com/office/drawing/2014/main" id="{B0317351-9CAB-43B8-8ABC-FC97E216A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206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267">
                <a:extLst>
                  <a:ext uri="{FF2B5EF4-FFF2-40B4-BE49-F238E27FC236}">
                    <a16:creationId xmlns="" xmlns:a16="http://schemas.microsoft.com/office/drawing/2014/main" id="{24186BEF-4FBF-4E5D-B4B5-FF22008EC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206"/>
                <a:ext cx="4" cy="3"/>
              </a:xfrm>
              <a:custGeom>
                <a:avLst/>
                <a:gdLst>
                  <a:gd name="T0" fmla="*/ 4 w 5"/>
                  <a:gd name="T1" fmla="*/ 3 h 4"/>
                  <a:gd name="T2" fmla="*/ 5 w 5"/>
                  <a:gd name="T3" fmla="*/ 2 h 4"/>
                  <a:gd name="T4" fmla="*/ 3 w 5"/>
                  <a:gd name="T5" fmla="*/ 0 h 4"/>
                  <a:gd name="T6" fmla="*/ 0 w 5"/>
                  <a:gd name="T7" fmla="*/ 0 h 4"/>
                  <a:gd name="T8" fmla="*/ 1 w 5"/>
                  <a:gd name="T9" fmla="*/ 3 h 4"/>
                  <a:gd name="T10" fmla="*/ 4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4" y="3"/>
                      <a:pt x="4" y="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2" y="4"/>
                      <a:pt x="3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268">
                <a:extLst>
                  <a:ext uri="{FF2B5EF4-FFF2-40B4-BE49-F238E27FC236}">
                    <a16:creationId xmlns="" xmlns:a16="http://schemas.microsoft.com/office/drawing/2014/main" id="{7B440FD5-615F-4C14-BC2D-5A4AD2297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153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3 w 4"/>
                  <a:gd name="T3" fmla="*/ 0 h 4"/>
                  <a:gd name="T4" fmla="*/ 0 w 4"/>
                  <a:gd name="T5" fmla="*/ 1 h 4"/>
                  <a:gd name="T6" fmla="*/ 1 w 4"/>
                  <a:gd name="T7" fmla="*/ 4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4"/>
                      <a:pt x="3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269">
                <a:extLst>
                  <a:ext uri="{FF2B5EF4-FFF2-40B4-BE49-F238E27FC236}">
                    <a16:creationId xmlns="" xmlns:a16="http://schemas.microsoft.com/office/drawing/2014/main" id="{333F59D0-AA46-4E92-B2B4-29415572E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215"/>
                <a:ext cx="3" cy="3"/>
              </a:xfrm>
              <a:custGeom>
                <a:avLst/>
                <a:gdLst>
                  <a:gd name="T0" fmla="*/ 1 w 4"/>
                  <a:gd name="T1" fmla="*/ 2 h 5"/>
                  <a:gd name="T2" fmla="*/ 2 w 4"/>
                  <a:gd name="T3" fmla="*/ 5 h 5"/>
                  <a:gd name="T4" fmla="*/ 4 w 4"/>
                  <a:gd name="T5" fmla="*/ 4 h 5"/>
                  <a:gd name="T6" fmla="*/ 3 w 4"/>
                  <a:gd name="T7" fmla="*/ 1 h 5"/>
                  <a:gd name="T8" fmla="*/ 1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4" y="3"/>
                      <a:pt x="4" y="1"/>
                      <a:pt x="3" y="1"/>
                    </a:cubicBezTo>
                    <a:cubicBezTo>
                      <a:pt x="2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270">
                <a:extLst>
                  <a:ext uri="{FF2B5EF4-FFF2-40B4-BE49-F238E27FC236}">
                    <a16:creationId xmlns="" xmlns:a16="http://schemas.microsoft.com/office/drawing/2014/main" id="{09F55698-7CF7-45F8-BD00-8A3571DF5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2306"/>
                <a:ext cx="3" cy="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3 w 4"/>
                  <a:gd name="T5" fmla="*/ 2 h 3"/>
                  <a:gd name="T6" fmla="*/ 2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271">
                <a:extLst>
                  <a:ext uri="{FF2B5EF4-FFF2-40B4-BE49-F238E27FC236}">
                    <a16:creationId xmlns="" xmlns:a16="http://schemas.microsoft.com/office/drawing/2014/main" id="{E276B127-A891-4908-9897-BEA9FA915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1537"/>
                <a:ext cx="3" cy="2"/>
              </a:xfrm>
              <a:custGeom>
                <a:avLst/>
                <a:gdLst>
                  <a:gd name="T0" fmla="*/ 3 w 4"/>
                  <a:gd name="T1" fmla="*/ 1 h 3"/>
                  <a:gd name="T2" fmla="*/ 1 w 4"/>
                  <a:gd name="T3" fmla="*/ 0 h 3"/>
                  <a:gd name="T4" fmla="*/ 0 w 4"/>
                  <a:gd name="T5" fmla="*/ 2 h 3"/>
                  <a:gd name="T6" fmla="*/ 2 w 4"/>
                  <a:gd name="T7" fmla="*/ 3 h 3"/>
                  <a:gd name="T8" fmla="*/ 3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3" y="2"/>
                      <a:pt x="4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272">
                <a:extLst>
                  <a:ext uri="{FF2B5EF4-FFF2-40B4-BE49-F238E27FC236}">
                    <a16:creationId xmlns="" xmlns:a16="http://schemas.microsoft.com/office/drawing/2014/main" id="{E0B0BECA-D2F0-4FB0-90C4-2F291B2EA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9" y="2312"/>
                <a:ext cx="2" cy="3"/>
              </a:xfrm>
              <a:custGeom>
                <a:avLst/>
                <a:gdLst>
                  <a:gd name="T0" fmla="*/ 3 w 3"/>
                  <a:gd name="T1" fmla="*/ 3 h 4"/>
                  <a:gd name="T2" fmla="*/ 1 w 3"/>
                  <a:gd name="T3" fmla="*/ 0 h 4"/>
                  <a:gd name="T4" fmla="*/ 0 w 3"/>
                  <a:gd name="T5" fmla="*/ 2 h 4"/>
                  <a:gd name="T6" fmla="*/ 2 w 3"/>
                  <a:gd name="T7" fmla="*/ 4 h 4"/>
                  <a:gd name="T8" fmla="*/ 3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273">
                <a:extLst>
                  <a:ext uri="{FF2B5EF4-FFF2-40B4-BE49-F238E27FC236}">
                    <a16:creationId xmlns="" xmlns:a16="http://schemas.microsoft.com/office/drawing/2014/main" id="{AFCE47DD-A416-4B6B-998D-DDCB8EC4E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2320"/>
                <a:ext cx="2" cy="3"/>
              </a:xfrm>
              <a:custGeom>
                <a:avLst/>
                <a:gdLst>
                  <a:gd name="T0" fmla="*/ 1 w 3"/>
                  <a:gd name="T1" fmla="*/ 0 h 4"/>
                  <a:gd name="T2" fmla="*/ 2 w 3"/>
                  <a:gd name="T3" fmla="*/ 4 h 4"/>
                  <a:gd name="T4" fmla="*/ 3 w 3"/>
                  <a:gd name="T5" fmla="*/ 3 h 4"/>
                  <a:gd name="T6" fmla="*/ 2 w 3"/>
                  <a:gd name="T7" fmla="*/ 0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1"/>
                      <a:pt x="0" y="4"/>
                      <a:pt x="2" y="4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274">
                <a:extLst>
                  <a:ext uri="{FF2B5EF4-FFF2-40B4-BE49-F238E27FC236}">
                    <a16:creationId xmlns="" xmlns:a16="http://schemas.microsoft.com/office/drawing/2014/main" id="{503F3419-FDCB-492E-A843-6CABDB538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2373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1 w 4"/>
                  <a:gd name="T5" fmla="*/ 3 h 4"/>
                  <a:gd name="T6" fmla="*/ 3 w 4"/>
                  <a:gd name="T7" fmla="*/ 4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275">
                <a:extLst>
                  <a:ext uri="{FF2B5EF4-FFF2-40B4-BE49-F238E27FC236}">
                    <a16:creationId xmlns="" xmlns:a16="http://schemas.microsoft.com/office/drawing/2014/main" id="{00358F53-976C-418C-BA02-BF9B67AB0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461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2 w 5"/>
                  <a:gd name="T5" fmla="*/ 4 h 4"/>
                  <a:gd name="T6" fmla="*/ 4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3" y="4"/>
                      <a:pt x="5" y="3"/>
                      <a:pt x="4" y="2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276">
                <a:extLst>
                  <a:ext uri="{FF2B5EF4-FFF2-40B4-BE49-F238E27FC236}">
                    <a16:creationId xmlns="" xmlns:a16="http://schemas.microsoft.com/office/drawing/2014/main" id="{9F29B9D1-537D-46B7-B5CE-07A0D924A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1404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2 w 2"/>
                  <a:gd name="T5" fmla="*/ 0 h 3"/>
                  <a:gd name="T6" fmla="*/ 0 w 2"/>
                  <a:gd name="T7" fmla="*/ 2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277">
                <a:extLst>
                  <a:ext uri="{FF2B5EF4-FFF2-40B4-BE49-F238E27FC236}">
                    <a16:creationId xmlns="" xmlns:a16="http://schemas.microsoft.com/office/drawing/2014/main" id="{B47C2212-04A9-47A6-8644-598E3C84E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7" y="2528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4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278">
                <a:extLst>
                  <a:ext uri="{FF2B5EF4-FFF2-40B4-BE49-F238E27FC236}">
                    <a16:creationId xmlns="" xmlns:a16="http://schemas.microsoft.com/office/drawing/2014/main" id="{3ED64225-177D-4D77-A744-92E12810C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544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279">
                <a:extLst>
                  <a:ext uri="{FF2B5EF4-FFF2-40B4-BE49-F238E27FC236}">
                    <a16:creationId xmlns="" xmlns:a16="http://schemas.microsoft.com/office/drawing/2014/main" id="{938AEEBE-AC65-45F1-84FE-1F4AF4BF6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54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280">
                <a:extLst>
                  <a:ext uri="{FF2B5EF4-FFF2-40B4-BE49-F238E27FC236}">
                    <a16:creationId xmlns="" xmlns:a16="http://schemas.microsoft.com/office/drawing/2014/main" id="{0B30FEB2-1193-4F03-AD09-640FFEC8B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262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281">
                <a:extLst>
                  <a:ext uri="{FF2B5EF4-FFF2-40B4-BE49-F238E27FC236}">
                    <a16:creationId xmlns="" xmlns:a16="http://schemas.microsoft.com/office/drawing/2014/main" id="{7FA60009-7B00-4FA7-B55C-F8BE5BE9E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2618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2 w 5"/>
                  <a:gd name="T3" fmla="*/ 1 h 4"/>
                  <a:gd name="T4" fmla="*/ 0 w 5"/>
                  <a:gd name="T5" fmla="*/ 4 h 4"/>
                  <a:gd name="T6" fmla="*/ 3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4"/>
                      <a:pt x="2" y="3"/>
                      <a:pt x="3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282">
                <a:extLst>
                  <a:ext uri="{FF2B5EF4-FFF2-40B4-BE49-F238E27FC236}">
                    <a16:creationId xmlns="" xmlns:a16="http://schemas.microsoft.com/office/drawing/2014/main" id="{33A16135-08DF-4EFC-A53D-5A8805F9F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2725"/>
                <a:ext cx="3" cy="5"/>
              </a:xfrm>
              <a:custGeom>
                <a:avLst/>
                <a:gdLst>
                  <a:gd name="T0" fmla="*/ 4 w 5"/>
                  <a:gd name="T1" fmla="*/ 0 h 6"/>
                  <a:gd name="T2" fmla="*/ 3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4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1" y="1"/>
                      <a:pt x="0" y="3"/>
                      <a:pt x="3" y="5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Oval 283">
                <a:extLst>
                  <a:ext uri="{FF2B5EF4-FFF2-40B4-BE49-F238E27FC236}">
                    <a16:creationId xmlns="" xmlns:a16="http://schemas.microsoft.com/office/drawing/2014/main" id="{D829339E-F74B-4188-A78D-40F5323D1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5" y="1277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284">
                <a:extLst>
                  <a:ext uri="{FF2B5EF4-FFF2-40B4-BE49-F238E27FC236}">
                    <a16:creationId xmlns="" xmlns:a16="http://schemas.microsoft.com/office/drawing/2014/main" id="{9EA52B5E-700D-49BE-B26B-EF2CBA180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1274"/>
                <a:ext cx="4" cy="5"/>
              </a:xfrm>
              <a:custGeom>
                <a:avLst/>
                <a:gdLst>
                  <a:gd name="T0" fmla="*/ 4 w 6"/>
                  <a:gd name="T1" fmla="*/ 1 h 6"/>
                  <a:gd name="T2" fmla="*/ 2 w 6"/>
                  <a:gd name="T3" fmla="*/ 0 h 6"/>
                  <a:gd name="T4" fmla="*/ 0 w 6"/>
                  <a:gd name="T5" fmla="*/ 3 h 6"/>
                  <a:gd name="T6" fmla="*/ 3 w 6"/>
                  <a:gd name="T7" fmla="*/ 6 h 6"/>
                  <a:gd name="T8" fmla="*/ 6 w 6"/>
                  <a:gd name="T9" fmla="*/ 6 h 6"/>
                  <a:gd name="T10" fmla="*/ 4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0" y="0"/>
                      <a:pt x="0" y="1"/>
                      <a:pt x="0" y="3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285">
                <a:extLst>
                  <a:ext uri="{FF2B5EF4-FFF2-40B4-BE49-F238E27FC236}">
                    <a16:creationId xmlns="" xmlns:a16="http://schemas.microsoft.com/office/drawing/2014/main" id="{BA3C6468-0DEC-4111-A957-FA11CC93B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1429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1 h 5"/>
                  <a:gd name="T4" fmla="*/ 1 w 4"/>
                  <a:gd name="T5" fmla="*/ 4 h 5"/>
                  <a:gd name="T6" fmla="*/ 4 w 4"/>
                  <a:gd name="T7" fmla="*/ 2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5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286">
                <a:extLst>
                  <a:ext uri="{FF2B5EF4-FFF2-40B4-BE49-F238E27FC236}">
                    <a16:creationId xmlns="" xmlns:a16="http://schemas.microsoft.com/office/drawing/2014/main" id="{10246368-61E8-4984-8779-50CE85FEE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1456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1 h 4"/>
                  <a:gd name="T4" fmla="*/ 3 w 4"/>
                  <a:gd name="T5" fmla="*/ 0 h 4"/>
                  <a:gd name="T6" fmla="*/ 0 w 4"/>
                  <a:gd name="T7" fmla="*/ 1 h 4"/>
                  <a:gd name="T8" fmla="*/ 1 w 4"/>
                  <a:gd name="T9" fmla="*/ 4 h 4"/>
                  <a:gd name="T10" fmla="*/ 4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4"/>
                      <a:pt x="3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287">
                <a:extLst>
                  <a:ext uri="{FF2B5EF4-FFF2-40B4-BE49-F238E27FC236}">
                    <a16:creationId xmlns="" xmlns:a16="http://schemas.microsoft.com/office/drawing/2014/main" id="{96A06E05-4D74-4CB7-9735-E8621AFAE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608"/>
                <a:ext cx="3" cy="4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3 w 5"/>
                  <a:gd name="T5" fmla="*/ 4 h 5"/>
                  <a:gd name="T6" fmla="*/ 4 w 5"/>
                  <a:gd name="T7" fmla="*/ 3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2" y="5"/>
                      <a:pt x="3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5" y="2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288">
                <a:extLst>
                  <a:ext uri="{FF2B5EF4-FFF2-40B4-BE49-F238E27FC236}">
                    <a16:creationId xmlns="" xmlns:a16="http://schemas.microsoft.com/office/drawing/2014/main" id="{8432ADF9-94F3-4346-AF2C-5BF2C3A65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1612"/>
                <a:ext cx="3" cy="3"/>
              </a:xfrm>
              <a:custGeom>
                <a:avLst/>
                <a:gdLst>
                  <a:gd name="T0" fmla="*/ 1 w 5"/>
                  <a:gd name="T1" fmla="*/ 4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4"/>
                      <a:pt x="2" y="4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289">
                <a:extLst>
                  <a:ext uri="{FF2B5EF4-FFF2-40B4-BE49-F238E27FC236}">
                    <a16:creationId xmlns="" xmlns:a16="http://schemas.microsoft.com/office/drawing/2014/main" id="{60EB710E-3E60-45B2-A1DA-C9A1CC177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1612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290">
                <a:extLst>
                  <a:ext uri="{FF2B5EF4-FFF2-40B4-BE49-F238E27FC236}">
                    <a16:creationId xmlns="" xmlns:a16="http://schemas.microsoft.com/office/drawing/2014/main" id="{F0B5C5E2-B60E-40A4-B401-BF27A119D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1661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2 w 3"/>
                  <a:gd name="T3" fmla="*/ 3 h 3"/>
                  <a:gd name="T4" fmla="*/ 3 w 3"/>
                  <a:gd name="T5" fmla="*/ 2 h 3"/>
                  <a:gd name="T6" fmla="*/ 2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2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291">
                <a:extLst>
                  <a:ext uri="{FF2B5EF4-FFF2-40B4-BE49-F238E27FC236}">
                    <a16:creationId xmlns="" xmlns:a16="http://schemas.microsoft.com/office/drawing/2014/main" id="{0DC010EE-E533-4F10-A1CC-2D82F3D3D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1675"/>
                <a:ext cx="4" cy="4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2 h 5"/>
                  <a:gd name="T4" fmla="*/ 2 w 5"/>
                  <a:gd name="T5" fmla="*/ 4 h 5"/>
                  <a:gd name="T6" fmla="*/ 5 w 5"/>
                  <a:gd name="T7" fmla="*/ 3 h 5"/>
                  <a:gd name="T8" fmla="*/ 5 w 5"/>
                  <a:gd name="T9" fmla="*/ 0 h 5"/>
                  <a:gd name="T10" fmla="*/ 2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3" y="5"/>
                      <a:pt x="4" y="4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292">
                <a:extLst>
                  <a:ext uri="{FF2B5EF4-FFF2-40B4-BE49-F238E27FC236}">
                    <a16:creationId xmlns="" xmlns:a16="http://schemas.microsoft.com/office/drawing/2014/main" id="{5058D296-3B90-473D-8E01-08F350C79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1344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2 w 4"/>
                  <a:gd name="T5" fmla="*/ 3 h 3"/>
                  <a:gd name="T6" fmla="*/ 4 w 4"/>
                  <a:gd name="T7" fmla="*/ 1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4" y="3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293">
                <a:extLst>
                  <a:ext uri="{FF2B5EF4-FFF2-40B4-BE49-F238E27FC236}">
                    <a16:creationId xmlns="" xmlns:a16="http://schemas.microsoft.com/office/drawing/2014/main" id="{5703092A-0FBE-4989-A13B-FAE682C94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1774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294">
                <a:extLst>
                  <a:ext uri="{FF2B5EF4-FFF2-40B4-BE49-F238E27FC236}">
                    <a16:creationId xmlns="" xmlns:a16="http://schemas.microsoft.com/office/drawing/2014/main" id="{24AAA0EF-7659-4EF6-8941-C6BA8381F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993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1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295">
                <a:extLst>
                  <a:ext uri="{FF2B5EF4-FFF2-40B4-BE49-F238E27FC236}">
                    <a16:creationId xmlns="" xmlns:a16="http://schemas.microsoft.com/office/drawing/2014/main" id="{284FA5A8-5E69-4631-97D4-38D50A173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022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1"/>
                      <a:pt x="3" y="0"/>
                    </a:cubicBezTo>
                    <a:cubicBezTo>
                      <a:pt x="1" y="0"/>
                      <a:pt x="0" y="2"/>
                      <a:pt x="1" y="3"/>
                    </a:cubicBezTo>
                    <a:cubicBezTo>
                      <a:pt x="1" y="4"/>
                      <a:pt x="3" y="4"/>
                      <a:pt x="4" y="4"/>
                    </a:cubicBezTo>
                    <a:cubicBezTo>
                      <a:pt x="4" y="4"/>
                      <a:pt x="5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296">
                <a:extLst>
                  <a:ext uri="{FF2B5EF4-FFF2-40B4-BE49-F238E27FC236}">
                    <a16:creationId xmlns="" xmlns:a16="http://schemas.microsoft.com/office/drawing/2014/main" id="{AEEB4E5B-F2F8-4C2B-AD65-413FF24F8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2062"/>
                <a:ext cx="3" cy="3"/>
              </a:xfrm>
              <a:custGeom>
                <a:avLst/>
                <a:gdLst>
                  <a:gd name="T0" fmla="*/ 1 w 5"/>
                  <a:gd name="T1" fmla="*/ 4 h 4"/>
                  <a:gd name="T2" fmla="*/ 3 w 5"/>
                  <a:gd name="T3" fmla="*/ 4 h 4"/>
                  <a:gd name="T4" fmla="*/ 5 w 5"/>
                  <a:gd name="T5" fmla="*/ 1 h 4"/>
                  <a:gd name="T6" fmla="*/ 2 w 5"/>
                  <a:gd name="T7" fmla="*/ 0 h 4"/>
                  <a:gd name="T8" fmla="*/ 0 w 5"/>
                  <a:gd name="T9" fmla="*/ 3 h 4"/>
                  <a:gd name="T10" fmla="*/ 1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5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Oval 297">
                <a:extLst>
                  <a:ext uri="{FF2B5EF4-FFF2-40B4-BE49-F238E27FC236}">
                    <a16:creationId xmlns="" xmlns:a16="http://schemas.microsoft.com/office/drawing/2014/main" id="{7EEAE659-63C9-47F1-953C-A5A1B9710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4" y="213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298">
                <a:extLst>
                  <a:ext uri="{FF2B5EF4-FFF2-40B4-BE49-F238E27FC236}">
                    <a16:creationId xmlns="" xmlns:a16="http://schemas.microsoft.com/office/drawing/2014/main" id="{8206E8CF-EB54-4A29-807C-1683B14DF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2131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3 h 4"/>
                  <a:gd name="T4" fmla="*/ 4 w 5"/>
                  <a:gd name="T5" fmla="*/ 1 h 4"/>
                  <a:gd name="T6" fmla="*/ 0 w 5"/>
                  <a:gd name="T7" fmla="*/ 0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4" y="4"/>
                      <a:pt x="4" y="4"/>
                      <a:pt x="5" y="3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2"/>
                      <a:pt x="1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299">
                <a:extLst>
                  <a:ext uri="{FF2B5EF4-FFF2-40B4-BE49-F238E27FC236}">
                    <a16:creationId xmlns="" xmlns:a16="http://schemas.microsoft.com/office/drawing/2014/main" id="{0844C8C7-1A78-4B63-9185-CDD42CFD6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1394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300">
                <a:extLst>
                  <a:ext uri="{FF2B5EF4-FFF2-40B4-BE49-F238E27FC236}">
                    <a16:creationId xmlns="" xmlns:a16="http://schemas.microsoft.com/office/drawing/2014/main" id="{B32177FA-0FC1-4082-B386-2692CB027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1396"/>
                <a:ext cx="2" cy="0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301">
                <a:extLst>
                  <a:ext uri="{FF2B5EF4-FFF2-40B4-BE49-F238E27FC236}">
                    <a16:creationId xmlns="" xmlns:a16="http://schemas.microsoft.com/office/drawing/2014/main" id="{2949F929-955B-4C20-8788-26757C28A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4" y="1727"/>
                <a:ext cx="2" cy="2"/>
              </a:xfrm>
              <a:custGeom>
                <a:avLst/>
                <a:gdLst>
                  <a:gd name="T0" fmla="*/ 1 w 3"/>
                  <a:gd name="T1" fmla="*/ 2 h 3"/>
                  <a:gd name="T2" fmla="*/ 2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  <a:gd name="T8" fmla="*/ 1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302">
                <a:extLst>
                  <a:ext uri="{FF2B5EF4-FFF2-40B4-BE49-F238E27FC236}">
                    <a16:creationId xmlns="" xmlns:a16="http://schemas.microsoft.com/office/drawing/2014/main" id="{E7536B3B-EE8B-4D53-9CC8-D418C802A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412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Rectangle 303">
                <a:extLst>
                  <a:ext uri="{FF2B5EF4-FFF2-40B4-BE49-F238E27FC236}">
                    <a16:creationId xmlns="" xmlns:a16="http://schemas.microsoft.com/office/drawing/2014/main" id="{4B602BCC-5693-4932-9AB2-A17999BC2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8" y="142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304">
                <a:extLst>
                  <a:ext uri="{FF2B5EF4-FFF2-40B4-BE49-F238E27FC236}">
                    <a16:creationId xmlns="" xmlns:a16="http://schemas.microsoft.com/office/drawing/2014/main" id="{BA63DF3F-9C58-4613-B24E-96561DA00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1424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305">
                <a:extLst>
                  <a:ext uri="{FF2B5EF4-FFF2-40B4-BE49-F238E27FC236}">
                    <a16:creationId xmlns="" xmlns:a16="http://schemas.microsoft.com/office/drawing/2014/main" id="{AC331AD2-7BC8-4052-AFF5-BAC65895A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142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1 w 4"/>
                  <a:gd name="T5" fmla="*/ 1 h 3"/>
                  <a:gd name="T6" fmla="*/ 0 w 4"/>
                  <a:gd name="T7" fmla="*/ 3 h 3"/>
                  <a:gd name="T8" fmla="*/ 2 w 4"/>
                  <a:gd name="T9" fmla="*/ 3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3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306">
                <a:extLst>
                  <a:ext uri="{FF2B5EF4-FFF2-40B4-BE49-F238E27FC236}">
                    <a16:creationId xmlns="" xmlns:a16="http://schemas.microsoft.com/office/drawing/2014/main" id="{F9504539-0393-4BB1-BF6D-6710A8C01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" y="1423"/>
                <a:ext cx="2" cy="2"/>
              </a:xfrm>
              <a:custGeom>
                <a:avLst/>
                <a:gdLst>
                  <a:gd name="T0" fmla="*/ 1 w 3"/>
                  <a:gd name="T1" fmla="*/ 1 h 4"/>
                  <a:gd name="T2" fmla="*/ 2 w 3"/>
                  <a:gd name="T3" fmla="*/ 4 h 4"/>
                  <a:gd name="T4" fmla="*/ 3 w 3"/>
                  <a:gd name="T5" fmla="*/ 3 h 4"/>
                  <a:gd name="T6" fmla="*/ 2 w 3"/>
                  <a:gd name="T7" fmla="*/ 0 h 4"/>
                  <a:gd name="T8" fmla="*/ 1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0" y="2"/>
                      <a:pt x="1" y="3"/>
                      <a:pt x="2" y="4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307">
                <a:extLst>
                  <a:ext uri="{FF2B5EF4-FFF2-40B4-BE49-F238E27FC236}">
                    <a16:creationId xmlns="" xmlns:a16="http://schemas.microsoft.com/office/drawing/2014/main" id="{C5764081-694F-4839-8716-4177E4608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201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1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308">
                <a:extLst>
                  <a:ext uri="{FF2B5EF4-FFF2-40B4-BE49-F238E27FC236}">
                    <a16:creationId xmlns="" xmlns:a16="http://schemas.microsoft.com/office/drawing/2014/main" id="{28677518-A415-4AD6-8F54-7A75B57ED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15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309">
                <a:extLst>
                  <a:ext uri="{FF2B5EF4-FFF2-40B4-BE49-F238E27FC236}">
                    <a16:creationId xmlns="" xmlns:a16="http://schemas.microsoft.com/office/drawing/2014/main" id="{2761C36E-5D83-405F-B034-B41128D89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1261"/>
                <a:ext cx="2" cy="2"/>
              </a:xfrm>
              <a:custGeom>
                <a:avLst/>
                <a:gdLst>
                  <a:gd name="T0" fmla="*/ 3 w 3"/>
                  <a:gd name="T1" fmla="*/ 3 h 4"/>
                  <a:gd name="T2" fmla="*/ 2 w 3"/>
                  <a:gd name="T3" fmla="*/ 0 h 4"/>
                  <a:gd name="T4" fmla="*/ 1 w 3"/>
                  <a:gd name="T5" fmla="*/ 1 h 4"/>
                  <a:gd name="T6" fmla="*/ 2 w 3"/>
                  <a:gd name="T7" fmla="*/ 4 h 4"/>
                  <a:gd name="T8" fmla="*/ 3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310">
                <a:extLst>
                  <a:ext uri="{FF2B5EF4-FFF2-40B4-BE49-F238E27FC236}">
                    <a16:creationId xmlns="" xmlns:a16="http://schemas.microsoft.com/office/drawing/2014/main" id="{9F8FDF03-FC17-4A14-BE9E-8DDC4BDFD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2072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311">
                <a:extLst>
                  <a:ext uri="{FF2B5EF4-FFF2-40B4-BE49-F238E27FC236}">
                    <a16:creationId xmlns="" xmlns:a16="http://schemas.microsoft.com/office/drawing/2014/main" id="{76D65782-EDDF-40A8-945B-17110AFFC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143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312">
                <a:extLst>
                  <a:ext uri="{FF2B5EF4-FFF2-40B4-BE49-F238E27FC236}">
                    <a16:creationId xmlns="" xmlns:a16="http://schemas.microsoft.com/office/drawing/2014/main" id="{48BA8261-C4EB-43AA-BFBB-9E50E7F6A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1434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2" y="2"/>
                      <a:pt x="2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313">
                <a:extLst>
                  <a:ext uri="{FF2B5EF4-FFF2-40B4-BE49-F238E27FC236}">
                    <a16:creationId xmlns="" xmlns:a16="http://schemas.microsoft.com/office/drawing/2014/main" id="{9679D460-17B5-4940-AFEB-5D27D46E2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128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3" y="2"/>
                      <a:pt x="2" y="1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314">
                <a:extLst>
                  <a:ext uri="{FF2B5EF4-FFF2-40B4-BE49-F238E27FC236}">
                    <a16:creationId xmlns="" xmlns:a16="http://schemas.microsoft.com/office/drawing/2014/main" id="{03ABF38B-F3BC-480B-BC4F-33D52D4A4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4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315">
                <a:extLst>
                  <a:ext uri="{FF2B5EF4-FFF2-40B4-BE49-F238E27FC236}">
                    <a16:creationId xmlns="" xmlns:a16="http://schemas.microsoft.com/office/drawing/2014/main" id="{0A084B13-E8E8-4E80-AEB3-F57BFC78F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1284"/>
                <a:ext cx="2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3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316">
                <a:extLst>
                  <a:ext uri="{FF2B5EF4-FFF2-40B4-BE49-F238E27FC236}">
                    <a16:creationId xmlns="" xmlns:a16="http://schemas.microsoft.com/office/drawing/2014/main" id="{509F3170-045B-44BF-AC8F-68981A59D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128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317">
                <a:extLst>
                  <a:ext uri="{FF2B5EF4-FFF2-40B4-BE49-F238E27FC236}">
                    <a16:creationId xmlns="" xmlns:a16="http://schemas.microsoft.com/office/drawing/2014/main" id="{276B9F05-FB40-42DE-855E-428D11720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15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318">
                <a:extLst>
                  <a:ext uri="{FF2B5EF4-FFF2-40B4-BE49-F238E27FC236}">
                    <a16:creationId xmlns="" xmlns:a16="http://schemas.microsoft.com/office/drawing/2014/main" id="{72003783-CB66-4B51-80E5-25128BD28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1481"/>
                <a:ext cx="2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319">
                <a:extLst>
                  <a:ext uri="{FF2B5EF4-FFF2-40B4-BE49-F238E27FC236}">
                    <a16:creationId xmlns="" xmlns:a16="http://schemas.microsoft.com/office/drawing/2014/main" id="{116DFD34-E62D-4187-AA53-C2BD26152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130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3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320">
                <a:extLst>
                  <a:ext uri="{FF2B5EF4-FFF2-40B4-BE49-F238E27FC236}">
                    <a16:creationId xmlns="" xmlns:a16="http://schemas.microsoft.com/office/drawing/2014/main" id="{245FC8B1-5E2D-413D-A665-E692A7974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306"/>
                <a:ext cx="5" cy="2"/>
              </a:xfrm>
              <a:custGeom>
                <a:avLst/>
                <a:gdLst>
                  <a:gd name="T0" fmla="*/ 6 w 6"/>
                  <a:gd name="T1" fmla="*/ 1 h 3"/>
                  <a:gd name="T2" fmla="*/ 3 w 6"/>
                  <a:gd name="T3" fmla="*/ 0 h 3"/>
                  <a:gd name="T4" fmla="*/ 0 w 6"/>
                  <a:gd name="T5" fmla="*/ 0 h 3"/>
                  <a:gd name="T6" fmla="*/ 0 w 6"/>
                  <a:gd name="T7" fmla="*/ 3 h 3"/>
                  <a:gd name="T8" fmla="*/ 3 w 6"/>
                  <a:gd name="T9" fmla="*/ 3 h 3"/>
                  <a:gd name="T10" fmla="*/ 6 w 6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4" y="2"/>
                      <a:pt x="5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321">
                <a:extLst>
                  <a:ext uri="{FF2B5EF4-FFF2-40B4-BE49-F238E27FC236}">
                    <a16:creationId xmlns="" xmlns:a16="http://schemas.microsoft.com/office/drawing/2014/main" id="{D2B4AFD3-75A1-45B2-B203-528CFAE6E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308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322">
                <a:extLst>
                  <a:ext uri="{FF2B5EF4-FFF2-40B4-BE49-F238E27FC236}">
                    <a16:creationId xmlns="" xmlns:a16="http://schemas.microsoft.com/office/drawing/2014/main" id="{30AD9D55-8623-4AA7-BF3B-0D16EE37A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5" y="2074"/>
                <a:ext cx="2" cy="4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1" y="2"/>
                      <a:pt x="1" y="4"/>
                      <a:pt x="3" y="6"/>
                    </a:cubicBezTo>
                    <a:cubicBezTo>
                      <a:pt x="3" y="3"/>
                      <a:pt x="3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323">
                <a:extLst>
                  <a:ext uri="{FF2B5EF4-FFF2-40B4-BE49-F238E27FC236}">
                    <a16:creationId xmlns="" xmlns:a16="http://schemas.microsoft.com/office/drawing/2014/main" id="{6743E8E2-23F5-4B3D-8085-45387CDD3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1311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0 w 2"/>
                  <a:gd name="T5" fmla="*/ 0 h 3"/>
                  <a:gd name="T6" fmla="*/ 1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2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324">
                <a:extLst>
                  <a:ext uri="{FF2B5EF4-FFF2-40B4-BE49-F238E27FC236}">
                    <a16:creationId xmlns="" xmlns:a16="http://schemas.microsoft.com/office/drawing/2014/main" id="{0BFCC59D-7730-45C9-A105-65C38E76B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2477"/>
                <a:ext cx="4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1"/>
                      <a:pt x="3" y="0"/>
                      <a:pt x="0" y="0"/>
                    </a:cubicBezTo>
                    <a:cubicBezTo>
                      <a:pt x="2" y="2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325">
                <a:extLst>
                  <a:ext uri="{FF2B5EF4-FFF2-40B4-BE49-F238E27FC236}">
                    <a16:creationId xmlns="" xmlns:a16="http://schemas.microsoft.com/office/drawing/2014/main" id="{07E39138-AF0B-444B-BC37-B6A9AB8B8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24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326">
                <a:extLst>
                  <a:ext uri="{FF2B5EF4-FFF2-40B4-BE49-F238E27FC236}">
                    <a16:creationId xmlns="" xmlns:a16="http://schemas.microsoft.com/office/drawing/2014/main" id="{8E17CD93-FFC7-4730-AFF2-2C5BD221E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1317"/>
                <a:ext cx="3" cy="3"/>
              </a:xfrm>
              <a:custGeom>
                <a:avLst/>
                <a:gdLst>
                  <a:gd name="T0" fmla="*/ 4 w 4"/>
                  <a:gd name="T1" fmla="*/ 1 h 3"/>
                  <a:gd name="T2" fmla="*/ 3 w 4"/>
                  <a:gd name="T3" fmla="*/ 0 h 3"/>
                  <a:gd name="T4" fmla="*/ 0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3"/>
                      <a:pt x="4" y="3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327">
                <a:extLst>
                  <a:ext uri="{FF2B5EF4-FFF2-40B4-BE49-F238E27FC236}">
                    <a16:creationId xmlns="" xmlns:a16="http://schemas.microsoft.com/office/drawing/2014/main" id="{91E09791-723F-4A3A-9D6F-0631B6E42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317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328">
                <a:extLst>
                  <a:ext uri="{FF2B5EF4-FFF2-40B4-BE49-F238E27FC236}">
                    <a16:creationId xmlns="" xmlns:a16="http://schemas.microsoft.com/office/drawing/2014/main" id="{4A92E7C2-CA29-4B86-8D89-A3221FD71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1320"/>
                <a:ext cx="3" cy="3"/>
              </a:xfrm>
              <a:custGeom>
                <a:avLst/>
                <a:gdLst>
                  <a:gd name="T0" fmla="*/ 3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4 w 4"/>
                  <a:gd name="T7" fmla="*/ 3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2" y="0"/>
                      <a:pt x="1" y="0"/>
                      <a:pt x="1" y="2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329">
                <a:extLst>
                  <a:ext uri="{FF2B5EF4-FFF2-40B4-BE49-F238E27FC236}">
                    <a16:creationId xmlns="" xmlns:a16="http://schemas.microsoft.com/office/drawing/2014/main" id="{E7331DF4-39D8-43D6-A1C7-136118FF2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32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330">
                <a:extLst>
                  <a:ext uri="{FF2B5EF4-FFF2-40B4-BE49-F238E27FC236}">
                    <a16:creationId xmlns="" xmlns:a16="http://schemas.microsoft.com/office/drawing/2014/main" id="{51275D4B-F303-437B-817A-6429E813F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" y="150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331">
                <a:extLst>
                  <a:ext uri="{FF2B5EF4-FFF2-40B4-BE49-F238E27FC236}">
                    <a16:creationId xmlns="" xmlns:a16="http://schemas.microsoft.com/office/drawing/2014/main" id="{A29626A7-D4CF-4A6C-9C7D-930CFF643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1504"/>
                <a:ext cx="1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0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4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332">
                <a:extLst>
                  <a:ext uri="{FF2B5EF4-FFF2-40B4-BE49-F238E27FC236}">
                    <a16:creationId xmlns="" xmlns:a16="http://schemas.microsoft.com/office/drawing/2014/main" id="{D1A740FB-2BA3-42AC-8F4C-5BDC65711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770"/>
                <a:ext cx="1" cy="2"/>
              </a:xfrm>
              <a:custGeom>
                <a:avLst/>
                <a:gdLst>
                  <a:gd name="T0" fmla="*/ 2 w 2"/>
                  <a:gd name="T1" fmla="*/ 2 h 3"/>
                  <a:gd name="T2" fmla="*/ 0 w 2"/>
                  <a:gd name="T3" fmla="*/ 2 h 3"/>
                  <a:gd name="T4" fmla="*/ 1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0"/>
                      <a:pt x="1" y="0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333">
                <a:extLst>
                  <a:ext uri="{FF2B5EF4-FFF2-40B4-BE49-F238E27FC236}">
                    <a16:creationId xmlns="" xmlns:a16="http://schemas.microsoft.com/office/drawing/2014/main" id="{ED9C566F-5187-43BA-9BB0-95F0523B2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2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334">
                <a:extLst>
                  <a:ext uri="{FF2B5EF4-FFF2-40B4-BE49-F238E27FC236}">
                    <a16:creationId xmlns="" xmlns:a16="http://schemas.microsoft.com/office/drawing/2014/main" id="{06334682-4795-4ED3-AE48-147E85615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20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335">
                <a:extLst>
                  <a:ext uri="{FF2B5EF4-FFF2-40B4-BE49-F238E27FC236}">
                    <a16:creationId xmlns="" xmlns:a16="http://schemas.microsoft.com/office/drawing/2014/main" id="{CEC4C785-EEE1-4E21-AE79-EE4D512F1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204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336">
                <a:extLst>
                  <a:ext uri="{FF2B5EF4-FFF2-40B4-BE49-F238E27FC236}">
                    <a16:creationId xmlns="" xmlns:a16="http://schemas.microsoft.com/office/drawing/2014/main" id="{1B621203-5ABE-4779-B019-CF88497EA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8" y="2101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0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Oval 337">
                <a:extLst>
                  <a:ext uri="{FF2B5EF4-FFF2-40B4-BE49-F238E27FC236}">
                    <a16:creationId xmlns="" xmlns:a16="http://schemas.microsoft.com/office/drawing/2014/main" id="{D50656DA-F864-48DD-9164-2524E92BC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" y="15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338">
                <a:extLst>
                  <a:ext uri="{FF2B5EF4-FFF2-40B4-BE49-F238E27FC236}">
                    <a16:creationId xmlns="" xmlns:a16="http://schemas.microsoft.com/office/drawing/2014/main" id="{127F13CB-8901-4BB6-A3A4-C09E219E9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1523"/>
                <a:ext cx="3" cy="2"/>
              </a:xfrm>
              <a:custGeom>
                <a:avLst/>
                <a:gdLst>
                  <a:gd name="T0" fmla="*/ 2 w 5"/>
                  <a:gd name="T1" fmla="*/ 1 h 4"/>
                  <a:gd name="T2" fmla="*/ 0 w 5"/>
                  <a:gd name="T3" fmla="*/ 2 h 4"/>
                  <a:gd name="T4" fmla="*/ 2 w 5"/>
                  <a:gd name="T5" fmla="*/ 4 h 4"/>
                  <a:gd name="T6" fmla="*/ 5 w 5"/>
                  <a:gd name="T7" fmla="*/ 4 h 4"/>
                  <a:gd name="T8" fmla="*/ 5 w 5"/>
                  <a:gd name="T9" fmla="*/ 1 h 4"/>
                  <a:gd name="T10" fmla="*/ 2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1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339">
                <a:extLst>
                  <a:ext uri="{FF2B5EF4-FFF2-40B4-BE49-F238E27FC236}">
                    <a16:creationId xmlns="" xmlns:a16="http://schemas.microsoft.com/office/drawing/2014/main" id="{49BA78E1-524E-450B-B314-ABB98764D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1361"/>
                <a:ext cx="3" cy="2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340">
                <a:extLst>
                  <a:ext uri="{FF2B5EF4-FFF2-40B4-BE49-F238E27FC236}">
                    <a16:creationId xmlns="" xmlns:a16="http://schemas.microsoft.com/office/drawing/2014/main" id="{B3F65E99-6D8D-49E7-8FBE-F4A73DEED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052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341">
                <a:extLst>
                  <a:ext uri="{FF2B5EF4-FFF2-40B4-BE49-F238E27FC236}">
                    <a16:creationId xmlns="" xmlns:a16="http://schemas.microsoft.com/office/drawing/2014/main" id="{C68A2082-1611-4A3C-9010-59221CD81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200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1 w 1"/>
                  <a:gd name="T5" fmla="*/ 3 h 3"/>
                  <a:gd name="T6" fmla="*/ 1 w 1"/>
                  <a:gd name="T7" fmla="*/ 1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Oval 342">
                <a:extLst>
                  <a:ext uri="{FF2B5EF4-FFF2-40B4-BE49-F238E27FC236}">
                    <a16:creationId xmlns="" xmlns:a16="http://schemas.microsoft.com/office/drawing/2014/main" id="{5BC638D0-1F35-4739-BA31-3918000B3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198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343">
                <a:extLst>
                  <a:ext uri="{FF2B5EF4-FFF2-40B4-BE49-F238E27FC236}">
                    <a16:creationId xmlns="" xmlns:a16="http://schemas.microsoft.com/office/drawing/2014/main" id="{9EFB1EC4-945F-4DB3-854D-9345A9A42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1982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344">
                <a:extLst>
                  <a:ext uri="{FF2B5EF4-FFF2-40B4-BE49-F238E27FC236}">
                    <a16:creationId xmlns="" xmlns:a16="http://schemas.microsoft.com/office/drawing/2014/main" id="{55F6C0B3-7758-4E94-AFCF-93D6E9CAF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1374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2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345">
                <a:extLst>
                  <a:ext uri="{FF2B5EF4-FFF2-40B4-BE49-F238E27FC236}">
                    <a16:creationId xmlns="" xmlns:a16="http://schemas.microsoft.com/office/drawing/2014/main" id="{BC0D173C-8FC2-4D3D-8AE1-9AE1D4E38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1385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2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346">
                <a:extLst>
                  <a:ext uri="{FF2B5EF4-FFF2-40B4-BE49-F238E27FC236}">
                    <a16:creationId xmlns="" xmlns:a16="http://schemas.microsoft.com/office/drawing/2014/main" id="{0CEB596A-D419-4E56-9FDD-5D13851A6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1388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347">
                <a:extLst>
                  <a:ext uri="{FF2B5EF4-FFF2-40B4-BE49-F238E27FC236}">
                    <a16:creationId xmlns="" xmlns:a16="http://schemas.microsoft.com/office/drawing/2014/main" id="{D01C1A6E-5B50-41C3-9FF0-1EDD268F5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301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348">
                <a:extLst>
                  <a:ext uri="{FF2B5EF4-FFF2-40B4-BE49-F238E27FC236}">
                    <a16:creationId xmlns="" xmlns:a16="http://schemas.microsoft.com/office/drawing/2014/main" id="{54835996-5E14-495E-97CE-1C13C6396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181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349">
                <a:extLst>
                  <a:ext uri="{FF2B5EF4-FFF2-40B4-BE49-F238E27FC236}">
                    <a16:creationId xmlns="" xmlns:a16="http://schemas.microsoft.com/office/drawing/2014/main" id="{E02FB623-9EBD-4F70-91AD-D2C891CD4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1815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2 w 3"/>
                  <a:gd name="T3" fmla="*/ 2 h 3"/>
                  <a:gd name="T4" fmla="*/ 3 w 3"/>
                  <a:gd name="T5" fmla="*/ 0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1" y="3"/>
                      <a:pt x="2" y="2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350">
                <a:extLst>
                  <a:ext uri="{FF2B5EF4-FFF2-40B4-BE49-F238E27FC236}">
                    <a16:creationId xmlns="" xmlns:a16="http://schemas.microsoft.com/office/drawing/2014/main" id="{D0E49D52-0A8B-4D00-9830-D49EB39E3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231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Oval 351">
                <a:extLst>
                  <a:ext uri="{FF2B5EF4-FFF2-40B4-BE49-F238E27FC236}">
                    <a16:creationId xmlns="" xmlns:a16="http://schemas.microsoft.com/office/drawing/2014/main" id="{DD2AD97E-59F5-4556-8530-2C4ADB942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" y="16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352">
                <a:extLst>
                  <a:ext uri="{FF2B5EF4-FFF2-40B4-BE49-F238E27FC236}">
                    <a16:creationId xmlns="" xmlns:a16="http://schemas.microsoft.com/office/drawing/2014/main" id="{8971EF22-1B60-45F2-9C10-B6F38ADD2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2331"/>
                <a:ext cx="1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353">
                <a:extLst>
                  <a:ext uri="{FF2B5EF4-FFF2-40B4-BE49-F238E27FC236}">
                    <a16:creationId xmlns="" xmlns:a16="http://schemas.microsoft.com/office/drawing/2014/main" id="{1285C71F-0588-45A1-AC3E-0E1068BED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1690"/>
                <a:ext cx="2" cy="3"/>
              </a:xfrm>
              <a:custGeom>
                <a:avLst/>
                <a:gdLst>
                  <a:gd name="T0" fmla="*/ 1 w 2"/>
                  <a:gd name="T1" fmla="*/ 3 h 4"/>
                  <a:gd name="T2" fmla="*/ 2 w 2"/>
                  <a:gd name="T3" fmla="*/ 2 h 4"/>
                  <a:gd name="T4" fmla="*/ 1 w 2"/>
                  <a:gd name="T5" fmla="*/ 0 h 4"/>
                  <a:gd name="T6" fmla="*/ 0 w 2"/>
                  <a:gd name="T7" fmla="*/ 2 h 4"/>
                  <a:gd name="T8" fmla="*/ 1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354">
                <a:extLst>
                  <a:ext uri="{FF2B5EF4-FFF2-40B4-BE49-F238E27FC236}">
                    <a16:creationId xmlns="" xmlns:a16="http://schemas.microsoft.com/office/drawing/2014/main" id="{4999D4EB-5A07-41DD-9516-0211805FB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235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355">
                <a:extLst>
                  <a:ext uri="{FF2B5EF4-FFF2-40B4-BE49-F238E27FC236}">
                    <a16:creationId xmlns="" xmlns:a16="http://schemas.microsoft.com/office/drawing/2014/main" id="{431128AB-CB8F-480E-9C96-CAD8FBAD1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2369"/>
                <a:ext cx="2" cy="2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3 h 4"/>
                  <a:gd name="T4" fmla="*/ 1 w 2"/>
                  <a:gd name="T5" fmla="*/ 4 h 4"/>
                  <a:gd name="T6" fmla="*/ 2 w 2"/>
                  <a:gd name="T7" fmla="*/ 1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1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356">
                <a:extLst>
                  <a:ext uri="{FF2B5EF4-FFF2-40B4-BE49-F238E27FC236}">
                    <a16:creationId xmlns="" xmlns:a16="http://schemas.microsoft.com/office/drawing/2014/main" id="{D6A57743-AC22-4F5F-A96F-A148F9B96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2380"/>
                <a:ext cx="1" cy="2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357">
                <a:extLst>
                  <a:ext uri="{FF2B5EF4-FFF2-40B4-BE49-F238E27FC236}">
                    <a16:creationId xmlns="" xmlns:a16="http://schemas.microsoft.com/office/drawing/2014/main" id="{7F40CE68-3C4E-4D6E-BF48-98499734C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2388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358">
                <a:extLst>
                  <a:ext uri="{FF2B5EF4-FFF2-40B4-BE49-F238E27FC236}">
                    <a16:creationId xmlns="" xmlns:a16="http://schemas.microsoft.com/office/drawing/2014/main" id="{AB961C4A-8BF7-4917-ABF7-A8A47609E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2398"/>
                <a:ext cx="2" cy="2"/>
              </a:xfrm>
              <a:custGeom>
                <a:avLst/>
                <a:gdLst>
                  <a:gd name="T0" fmla="*/ 1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Oval 359">
                <a:extLst>
                  <a:ext uri="{FF2B5EF4-FFF2-40B4-BE49-F238E27FC236}">
                    <a16:creationId xmlns="" xmlns:a16="http://schemas.microsoft.com/office/drawing/2014/main" id="{0A8CC74D-4F26-4FCC-8D3F-1081FE2E6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" y="24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360">
                <a:extLst>
                  <a:ext uri="{FF2B5EF4-FFF2-40B4-BE49-F238E27FC236}">
                    <a16:creationId xmlns="" xmlns:a16="http://schemas.microsoft.com/office/drawing/2014/main" id="{26FB042A-D273-4CFE-9D5E-E60E16836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2438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1"/>
                      <a:pt x="3" y="0"/>
                      <a:pt x="0" y="0"/>
                    </a:cubicBezTo>
                    <a:cubicBezTo>
                      <a:pt x="1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361">
                <a:extLst>
                  <a:ext uri="{FF2B5EF4-FFF2-40B4-BE49-F238E27FC236}">
                    <a16:creationId xmlns="" xmlns:a16="http://schemas.microsoft.com/office/drawing/2014/main" id="{EA4F9628-099B-4449-B3B8-498CCCCE3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" y="2445"/>
                <a:ext cx="2" cy="2"/>
              </a:xfrm>
              <a:custGeom>
                <a:avLst/>
                <a:gdLst>
                  <a:gd name="T0" fmla="*/ 1 w 3"/>
                  <a:gd name="T1" fmla="*/ 1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2 h 3"/>
                  <a:gd name="T8" fmla="*/ 1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362">
                <a:extLst>
                  <a:ext uri="{FF2B5EF4-FFF2-40B4-BE49-F238E27FC236}">
                    <a16:creationId xmlns="" xmlns:a16="http://schemas.microsoft.com/office/drawing/2014/main" id="{505E7B59-403E-422B-B6D6-CB11E81CF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" y="2447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363">
                <a:extLst>
                  <a:ext uri="{FF2B5EF4-FFF2-40B4-BE49-F238E27FC236}">
                    <a16:creationId xmlns="" xmlns:a16="http://schemas.microsoft.com/office/drawing/2014/main" id="{36EB6DE1-F6D9-4D4E-9BCD-9B5FC898F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24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364">
                <a:extLst>
                  <a:ext uri="{FF2B5EF4-FFF2-40B4-BE49-F238E27FC236}">
                    <a16:creationId xmlns="" xmlns:a16="http://schemas.microsoft.com/office/drawing/2014/main" id="{6C45ED84-7F39-4170-A91C-0E1F5128C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2469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365">
                <a:extLst>
                  <a:ext uri="{FF2B5EF4-FFF2-40B4-BE49-F238E27FC236}">
                    <a16:creationId xmlns="" xmlns:a16="http://schemas.microsoft.com/office/drawing/2014/main" id="{5C34E214-0CD8-40D2-B818-326151160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247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366">
                <a:extLst>
                  <a:ext uri="{FF2B5EF4-FFF2-40B4-BE49-F238E27FC236}">
                    <a16:creationId xmlns="" xmlns:a16="http://schemas.microsoft.com/office/drawing/2014/main" id="{9FCC104F-A556-4E4D-8E03-8767BA0AB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249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3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367">
                <a:extLst>
                  <a:ext uri="{FF2B5EF4-FFF2-40B4-BE49-F238E27FC236}">
                    <a16:creationId xmlns="" xmlns:a16="http://schemas.microsoft.com/office/drawing/2014/main" id="{9CF2D948-791E-498B-8A8C-07B4504C8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2500"/>
                <a:ext cx="1" cy="1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368">
                <a:extLst>
                  <a:ext uri="{FF2B5EF4-FFF2-40B4-BE49-F238E27FC236}">
                    <a16:creationId xmlns="" xmlns:a16="http://schemas.microsoft.com/office/drawing/2014/main" id="{FC622CC3-CA22-4251-B8BB-DED31EB85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2505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369">
                <a:extLst>
                  <a:ext uri="{FF2B5EF4-FFF2-40B4-BE49-F238E27FC236}">
                    <a16:creationId xmlns="" xmlns:a16="http://schemas.microsoft.com/office/drawing/2014/main" id="{10C242E0-62A9-4F4E-B98D-7B20C2ABE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5" y="2530"/>
                <a:ext cx="2" cy="1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2 h 2"/>
                  <a:gd name="T4" fmla="*/ 3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370">
                <a:extLst>
                  <a:ext uri="{FF2B5EF4-FFF2-40B4-BE49-F238E27FC236}">
                    <a16:creationId xmlns="" xmlns:a16="http://schemas.microsoft.com/office/drawing/2014/main" id="{2FD1D048-E0D5-4C78-9B49-49ABD908A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2554"/>
                <a:ext cx="2" cy="2"/>
              </a:xfrm>
              <a:custGeom>
                <a:avLst/>
                <a:gdLst>
                  <a:gd name="T0" fmla="*/ 2 w 3"/>
                  <a:gd name="T1" fmla="*/ 2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3" y="2"/>
                      <a:pt x="3" y="1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371">
                <a:extLst>
                  <a:ext uri="{FF2B5EF4-FFF2-40B4-BE49-F238E27FC236}">
                    <a16:creationId xmlns="" xmlns:a16="http://schemas.microsoft.com/office/drawing/2014/main" id="{E85607D9-26BB-4333-8DB1-ABE218EF0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25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372">
                <a:extLst>
                  <a:ext uri="{FF2B5EF4-FFF2-40B4-BE49-F238E27FC236}">
                    <a16:creationId xmlns="" xmlns:a16="http://schemas.microsoft.com/office/drawing/2014/main" id="{DDB291CF-0ECA-4170-A5BD-669659CE2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2618"/>
                <a:ext cx="2" cy="2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1 h 3"/>
                  <a:gd name="T4" fmla="*/ 1 w 2"/>
                  <a:gd name="T5" fmla="*/ 0 h 3"/>
                  <a:gd name="T6" fmla="*/ 0 w 2"/>
                  <a:gd name="T7" fmla="*/ 1 h 3"/>
                  <a:gd name="T8" fmla="*/ 1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373">
                <a:extLst>
                  <a:ext uri="{FF2B5EF4-FFF2-40B4-BE49-F238E27FC236}">
                    <a16:creationId xmlns="" xmlns:a16="http://schemas.microsoft.com/office/drawing/2014/main" id="{A267092D-8D68-4C40-87B7-B2B1169BA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2634"/>
                <a:ext cx="2" cy="1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374">
                <a:extLst>
                  <a:ext uri="{FF2B5EF4-FFF2-40B4-BE49-F238E27FC236}">
                    <a16:creationId xmlns="" xmlns:a16="http://schemas.microsoft.com/office/drawing/2014/main" id="{5B9CF532-F507-4A43-B3E4-5EFB2E117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375">
                <a:extLst>
                  <a:ext uri="{FF2B5EF4-FFF2-40B4-BE49-F238E27FC236}">
                    <a16:creationId xmlns="" xmlns:a16="http://schemas.microsoft.com/office/drawing/2014/main" id="{1819D898-FB29-4168-A482-466FFB519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680"/>
                <a:ext cx="2" cy="2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376">
                <a:extLst>
                  <a:ext uri="{FF2B5EF4-FFF2-40B4-BE49-F238E27FC236}">
                    <a16:creationId xmlns="" xmlns:a16="http://schemas.microsoft.com/office/drawing/2014/main" id="{B60B1D79-5050-45CC-B38E-54BFE8D91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2931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2 w 4"/>
                  <a:gd name="T5" fmla="*/ 3 h 3"/>
                  <a:gd name="T6" fmla="*/ 4 w 4"/>
                  <a:gd name="T7" fmla="*/ 1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377">
                <a:extLst>
                  <a:ext uri="{FF2B5EF4-FFF2-40B4-BE49-F238E27FC236}">
                    <a16:creationId xmlns="" xmlns:a16="http://schemas.microsoft.com/office/drawing/2014/main" id="{DABE6705-C3BB-43FC-97CC-57C50E53F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1837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1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378">
                <a:extLst>
                  <a:ext uri="{FF2B5EF4-FFF2-40B4-BE49-F238E27FC236}">
                    <a16:creationId xmlns="" xmlns:a16="http://schemas.microsoft.com/office/drawing/2014/main" id="{C7365431-5856-41AD-A418-18CF7226E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579"/>
                <a:ext cx="3" cy="2"/>
              </a:xfrm>
              <a:custGeom>
                <a:avLst/>
                <a:gdLst>
                  <a:gd name="T0" fmla="*/ 3 w 4"/>
                  <a:gd name="T1" fmla="*/ 1 h 3"/>
                  <a:gd name="T2" fmla="*/ 1 w 4"/>
                  <a:gd name="T3" fmla="*/ 1 h 3"/>
                  <a:gd name="T4" fmla="*/ 0 w 4"/>
                  <a:gd name="T5" fmla="*/ 3 h 3"/>
                  <a:gd name="T6" fmla="*/ 2 w 4"/>
                  <a:gd name="T7" fmla="*/ 2 h 3"/>
                  <a:gd name="T8" fmla="*/ 3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4" y="2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379">
                <a:extLst>
                  <a:ext uri="{FF2B5EF4-FFF2-40B4-BE49-F238E27FC236}">
                    <a16:creationId xmlns="" xmlns:a16="http://schemas.microsoft.com/office/drawing/2014/main" id="{72C1CEE5-F2B0-4332-AB98-5386418D9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58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380">
                <a:extLst>
                  <a:ext uri="{FF2B5EF4-FFF2-40B4-BE49-F238E27FC236}">
                    <a16:creationId xmlns="" xmlns:a16="http://schemas.microsoft.com/office/drawing/2014/main" id="{DFA1D15E-2C74-402B-94A8-F418C19C5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1575"/>
                <a:ext cx="0" cy="2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381">
                <a:extLst>
                  <a:ext uri="{FF2B5EF4-FFF2-40B4-BE49-F238E27FC236}">
                    <a16:creationId xmlns="" xmlns:a16="http://schemas.microsoft.com/office/drawing/2014/main" id="{9635E18F-1B72-4E83-BFC3-9B3200962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3074"/>
                <a:ext cx="3" cy="0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382">
                <a:extLst>
                  <a:ext uri="{FF2B5EF4-FFF2-40B4-BE49-F238E27FC236}">
                    <a16:creationId xmlns="" xmlns:a16="http://schemas.microsoft.com/office/drawing/2014/main" id="{7E86EB2F-30D6-47E7-B6ED-ECF6C0CD3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1509"/>
                <a:ext cx="1" cy="2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383">
                <a:extLst>
                  <a:ext uri="{FF2B5EF4-FFF2-40B4-BE49-F238E27FC236}">
                    <a16:creationId xmlns="" xmlns:a16="http://schemas.microsoft.com/office/drawing/2014/main" id="{A126B3F4-970E-4793-8299-06322AC8E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153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384">
                <a:extLst>
                  <a:ext uri="{FF2B5EF4-FFF2-40B4-BE49-F238E27FC236}">
                    <a16:creationId xmlns="" xmlns:a16="http://schemas.microsoft.com/office/drawing/2014/main" id="{A8E48002-296F-454B-AAF6-F7E70A75A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1544"/>
                <a:ext cx="0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385">
                <a:extLst>
                  <a:ext uri="{FF2B5EF4-FFF2-40B4-BE49-F238E27FC236}">
                    <a16:creationId xmlns="" xmlns:a16="http://schemas.microsoft.com/office/drawing/2014/main" id="{EEA30AA4-2C82-4DDC-AD8B-8897B1F1F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15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386">
                <a:extLst>
                  <a:ext uri="{FF2B5EF4-FFF2-40B4-BE49-F238E27FC236}">
                    <a16:creationId xmlns="" xmlns:a16="http://schemas.microsoft.com/office/drawing/2014/main" id="{287B1151-F396-44B0-8668-5CAEC6C5C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15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387">
                <a:extLst>
                  <a:ext uri="{FF2B5EF4-FFF2-40B4-BE49-F238E27FC236}">
                    <a16:creationId xmlns="" xmlns:a16="http://schemas.microsoft.com/office/drawing/2014/main" id="{0E2BDED0-4CF5-4BEF-A2FD-011B7BF5D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156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388">
                <a:extLst>
                  <a:ext uri="{FF2B5EF4-FFF2-40B4-BE49-F238E27FC236}">
                    <a16:creationId xmlns="" xmlns:a16="http://schemas.microsoft.com/office/drawing/2014/main" id="{B8FD4940-B8CA-4A12-A4A4-DBC7119D6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01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389">
                <a:extLst>
                  <a:ext uri="{FF2B5EF4-FFF2-40B4-BE49-F238E27FC236}">
                    <a16:creationId xmlns="" xmlns:a16="http://schemas.microsoft.com/office/drawing/2014/main" id="{F2874322-007B-4745-9602-B5862A8FE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20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390">
                <a:extLst>
                  <a:ext uri="{FF2B5EF4-FFF2-40B4-BE49-F238E27FC236}">
                    <a16:creationId xmlns="" xmlns:a16="http://schemas.microsoft.com/office/drawing/2014/main" id="{E5AFE276-5068-43CF-9747-516BAB86A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2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391">
                <a:extLst>
                  <a:ext uri="{FF2B5EF4-FFF2-40B4-BE49-F238E27FC236}">
                    <a16:creationId xmlns="" xmlns:a16="http://schemas.microsoft.com/office/drawing/2014/main" id="{3585A463-529B-4E3B-91E6-9CC1BF6B9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5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392">
                <a:extLst>
                  <a:ext uri="{FF2B5EF4-FFF2-40B4-BE49-F238E27FC236}">
                    <a16:creationId xmlns="" xmlns:a16="http://schemas.microsoft.com/office/drawing/2014/main" id="{FFF79A92-C0F0-4A92-AE84-729CD6A8A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03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393">
                <a:extLst>
                  <a:ext uri="{FF2B5EF4-FFF2-40B4-BE49-F238E27FC236}">
                    <a16:creationId xmlns="" xmlns:a16="http://schemas.microsoft.com/office/drawing/2014/main" id="{701D5A9C-45A5-43E3-96E5-092E90C12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121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Oval 394">
                <a:extLst>
                  <a:ext uri="{FF2B5EF4-FFF2-40B4-BE49-F238E27FC236}">
                    <a16:creationId xmlns="" xmlns:a16="http://schemas.microsoft.com/office/drawing/2014/main" id="{4FE8F597-672F-4537-B26C-83609B2A9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3" y="18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395">
                <a:extLst>
                  <a:ext uri="{FF2B5EF4-FFF2-40B4-BE49-F238E27FC236}">
                    <a16:creationId xmlns="" xmlns:a16="http://schemas.microsoft.com/office/drawing/2014/main" id="{8E22AA65-E6F8-4BDF-82AA-89956BCD2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1817"/>
                <a:ext cx="2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1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396">
                <a:extLst>
                  <a:ext uri="{FF2B5EF4-FFF2-40B4-BE49-F238E27FC236}">
                    <a16:creationId xmlns="" xmlns:a16="http://schemas.microsoft.com/office/drawing/2014/main" id="{FF18060B-0C07-4927-AF71-5EB45694C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" y="1687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397">
                <a:extLst>
                  <a:ext uri="{FF2B5EF4-FFF2-40B4-BE49-F238E27FC236}">
                    <a16:creationId xmlns="" xmlns:a16="http://schemas.microsoft.com/office/drawing/2014/main" id="{82BB5453-98A1-4B9E-854D-340853DA2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" y="168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398">
                <a:extLst>
                  <a:ext uri="{FF2B5EF4-FFF2-40B4-BE49-F238E27FC236}">
                    <a16:creationId xmlns="" xmlns:a16="http://schemas.microsoft.com/office/drawing/2014/main" id="{50EA6BA3-5C87-4A07-9223-D57797BE5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820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399">
                <a:extLst>
                  <a:ext uri="{FF2B5EF4-FFF2-40B4-BE49-F238E27FC236}">
                    <a16:creationId xmlns="" xmlns:a16="http://schemas.microsoft.com/office/drawing/2014/main" id="{F136ADBC-549D-410C-A3E5-B88EC349A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820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400">
                <a:extLst>
                  <a:ext uri="{FF2B5EF4-FFF2-40B4-BE49-F238E27FC236}">
                    <a16:creationId xmlns="" xmlns:a16="http://schemas.microsoft.com/office/drawing/2014/main" id="{415DC603-2955-4198-87E5-3B4C2351F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240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Rectangle 401">
                <a:extLst>
                  <a:ext uri="{FF2B5EF4-FFF2-40B4-BE49-F238E27FC236}">
                    <a16:creationId xmlns="" xmlns:a16="http://schemas.microsoft.com/office/drawing/2014/main" id="{AAD13EB4-9B3D-4F3D-98EA-DEC8B140C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1" y="241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402">
                <a:extLst>
                  <a:ext uri="{FF2B5EF4-FFF2-40B4-BE49-F238E27FC236}">
                    <a16:creationId xmlns="" xmlns:a16="http://schemas.microsoft.com/office/drawing/2014/main" id="{C49EFFD7-8D28-4597-9B0E-D95A8DB76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2450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403">
                <a:extLst>
                  <a:ext uri="{FF2B5EF4-FFF2-40B4-BE49-F238E27FC236}">
                    <a16:creationId xmlns="" xmlns:a16="http://schemas.microsoft.com/office/drawing/2014/main" id="{A6EB6805-E0E8-485D-AF38-5119BEA2B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" y="245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404">
                <a:extLst>
                  <a:ext uri="{FF2B5EF4-FFF2-40B4-BE49-F238E27FC236}">
                    <a16:creationId xmlns="" xmlns:a16="http://schemas.microsoft.com/office/drawing/2014/main" id="{321F1ADC-ACF2-4FA0-8676-47D6016E7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1663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405">
                <a:extLst>
                  <a:ext uri="{FF2B5EF4-FFF2-40B4-BE49-F238E27FC236}">
                    <a16:creationId xmlns="" xmlns:a16="http://schemas.microsoft.com/office/drawing/2014/main" id="{12B99C21-2525-417C-8F4C-1E9755E1B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127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83" name="Freeform 407">
              <a:extLst>
                <a:ext uri="{FF2B5EF4-FFF2-40B4-BE49-F238E27FC236}">
                  <a16:creationId xmlns="" xmlns:a16="http://schemas.microsoft.com/office/drawing/2014/main" id="{B1265A62-4DDF-47D8-A995-CDC26C79D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138" y="3922713"/>
              <a:ext cx="1588" cy="158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408">
              <a:extLst>
                <a:ext uri="{FF2B5EF4-FFF2-40B4-BE49-F238E27FC236}">
                  <a16:creationId xmlns="" xmlns:a16="http://schemas.microsoft.com/office/drawing/2014/main" id="{05B69D1A-E39A-449F-B465-19E79612C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413" y="3651251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409">
              <a:extLst>
                <a:ext uri="{FF2B5EF4-FFF2-40B4-BE49-F238E27FC236}">
                  <a16:creationId xmlns="" xmlns:a16="http://schemas.microsoft.com/office/drawing/2014/main" id="{729D3445-2BEE-4314-B800-7D0117BC5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826" y="3652838"/>
              <a:ext cx="1588" cy="1588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0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410">
              <a:extLst>
                <a:ext uri="{FF2B5EF4-FFF2-40B4-BE49-F238E27FC236}">
                  <a16:creationId xmlns="" xmlns:a16="http://schemas.microsoft.com/office/drawing/2014/main" id="{25B549B5-68E6-4731-9887-6F264B931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738" y="2892426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411">
              <a:extLst>
                <a:ext uri="{FF2B5EF4-FFF2-40B4-BE49-F238E27FC236}">
                  <a16:creationId xmlns="" xmlns:a16="http://schemas.microsoft.com/office/drawing/2014/main" id="{AB86A14E-6AB5-46FC-AA7C-CEC38D156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451" y="3987801"/>
              <a:ext cx="3175" cy="0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412">
              <a:extLst>
                <a:ext uri="{FF2B5EF4-FFF2-40B4-BE49-F238E27FC236}">
                  <a16:creationId xmlns="" xmlns:a16="http://schemas.microsoft.com/office/drawing/2014/main" id="{6C4B8043-8D70-4B95-8BE5-F89D73A35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638" y="2051051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413">
              <a:extLst>
                <a:ext uri="{FF2B5EF4-FFF2-40B4-BE49-F238E27FC236}">
                  <a16:creationId xmlns="" xmlns:a16="http://schemas.microsoft.com/office/drawing/2014/main" id="{5D9D0E55-23DF-4E32-A64B-262B98CAD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976" y="400843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414">
              <a:extLst>
                <a:ext uri="{FF2B5EF4-FFF2-40B4-BE49-F238E27FC236}">
                  <a16:creationId xmlns="" xmlns:a16="http://schemas.microsoft.com/office/drawing/2014/main" id="{A05D1FE2-6815-4AEF-BCFD-8CE3830CD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463" y="4049713"/>
              <a:ext cx="4763" cy="4763"/>
            </a:xfrm>
            <a:custGeom>
              <a:avLst/>
              <a:gdLst>
                <a:gd name="T0" fmla="*/ 5 w 5"/>
                <a:gd name="T1" fmla="*/ 1 h 4"/>
                <a:gd name="T2" fmla="*/ 5 w 5"/>
                <a:gd name="T3" fmla="*/ 0 h 4"/>
                <a:gd name="T4" fmla="*/ 4 w 5"/>
                <a:gd name="T5" fmla="*/ 0 h 4"/>
                <a:gd name="T6" fmla="*/ 0 w 5"/>
                <a:gd name="T7" fmla="*/ 4 h 4"/>
                <a:gd name="T8" fmla="*/ 0 w 5"/>
                <a:gd name="T9" fmla="*/ 4 h 4"/>
                <a:gd name="T10" fmla="*/ 1 w 5"/>
                <a:gd name="T11" fmla="*/ 4 h 4"/>
                <a:gd name="T12" fmla="*/ 5 w 5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1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415">
              <a:extLst>
                <a:ext uri="{FF2B5EF4-FFF2-40B4-BE49-F238E27FC236}">
                  <a16:creationId xmlns="" xmlns:a16="http://schemas.microsoft.com/office/drawing/2014/main" id="{67CCF621-1D3C-42F0-9DF4-E96F70745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426" y="4087813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416">
              <a:extLst>
                <a:ext uri="{FF2B5EF4-FFF2-40B4-BE49-F238E27FC236}">
                  <a16:creationId xmlns="" xmlns:a16="http://schemas.microsoft.com/office/drawing/2014/main" id="{97467935-D154-490D-BF33-D214F3E8F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638" y="2114551"/>
              <a:ext cx="0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417">
              <a:extLst>
                <a:ext uri="{FF2B5EF4-FFF2-40B4-BE49-F238E27FC236}">
                  <a16:creationId xmlns="" xmlns:a16="http://schemas.microsoft.com/office/drawing/2014/main" id="{A823DAC6-9368-4EAD-A45B-0403B024E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713" y="2117726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418">
              <a:extLst>
                <a:ext uri="{FF2B5EF4-FFF2-40B4-BE49-F238E27FC236}">
                  <a16:creationId xmlns="" xmlns:a16="http://schemas.microsoft.com/office/drawing/2014/main" id="{F7663D9F-664C-44D4-8C27-77DEB67C6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713" y="2117726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419">
              <a:extLst>
                <a:ext uri="{FF2B5EF4-FFF2-40B4-BE49-F238E27FC236}">
                  <a16:creationId xmlns="" xmlns:a16="http://schemas.microsoft.com/office/drawing/2014/main" id="{45CBDB51-7432-412B-8802-18EBF42FB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938" y="2125663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0 h 1"/>
                <a:gd name="T6" fmla="*/ 0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420">
              <a:extLst>
                <a:ext uri="{FF2B5EF4-FFF2-40B4-BE49-F238E27FC236}">
                  <a16:creationId xmlns="" xmlns:a16="http://schemas.microsoft.com/office/drawing/2014/main" id="{FDE636ED-B7EC-4625-BDF3-ABAA5451D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188" y="2555876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421">
              <a:extLst>
                <a:ext uri="{FF2B5EF4-FFF2-40B4-BE49-F238E27FC236}">
                  <a16:creationId xmlns="" xmlns:a16="http://schemas.microsoft.com/office/drawing/2014/main" id="{625DEF24-A16A-41B0-A4EF-9B0A08336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426" y="2555876"/>
              <a:ext cx="15875" cy="14288"/>
            </a:xfrm>
            <a:custGeom>
              <a:avLst/>
              <a:gdLst>
                <a:gd name="T0" fmla="*/ 6 w 14"/>
                <a:gd name="T1" fmla="*/ 1 h 12"/>
                <a:gd name="T2" fmla="*/ 6 w 14"/>
                <a:gd name="T3" fmla="*/ 3 h 12"/>
                <a:gd name="T4" fmla="*/ 6 w 14"/>
                <a:gd name="T5" fmla="*/ 3 h 12"/>
                <a:gd name="T6" fmla="*/ 2 w 14"/>
                <a:gd name="T7" fmla="*/ 8 h 12"/>
                <a:gd name="T8" fmla="*/ 2 w 14"/>
                <a:gd name="T9" fmla="*/ 12 h 12"/>
                <a:gd name="T10" fmla="*/ 5 w 14"/>
                <a:gd name="T11" fmla="*/ 12 h 12"/>
                <a:gd name="T12" fmla="*/ 14 w 14"/>
                <a:gd name="T13" fmla="*/ 2 h 12"/>
                <a:gd name="T14" fmla="*/ 12 w 14"/>
                <a:gd name="T15" fmla="*/ 0 h 12"/>
                <a:gd name="T16" fmla="*/ 9 w 14"/>
                <a:gd name="T17" fmla="*/ 0 h 12"/>
                <a:gd name="T18" fmla="*/ 6 w 14"/>
                <a:gd name="T19" fmla="*/ 3 h 12"/>
                <a:gd name="T20" fmla="*/ 6 w 14"/>
                <a:gd name="T2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2">
                  <a:moveTo>
                    <a:pt x="6" y="1"/>
                  </a:move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5"/>
                    <a:pt x="3" y="6"/>
                    <a:pt x="2" y="8"/>
                  </a:cubicBezTo>
                  <a:cubicBezTo>
                    <a:pt x="0" y="10"/>
                    <a:pt x="0" y="12"/>
                    <a:pt x="2" y="12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8" y="9"/>
                    <a:pt x="11" y="6"/>
                    <a:pt x="14" y="2"/>
                  </a:cubicBezTo>
                  <a:cubicBezTo>
                    <a:pt x="14" y="2"/>
                    <a:pt x="13" y="1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422">
              <a:extLst>
                <a:ext uri="{FF2B5EF4-FFF2-40B4-BE49-F238E27FC236}">
                  <a16:creationId xmlns="" xmlns:a16="http://schemas.microsoft.com/office/drawing/2014/main" id="{C57C585F-D0D7-4936-88C9-5FC3FAF51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526" y="2154238"/>
              <a:ext cx="1588" cy="1588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423">
              <a:extLst>
                <a:ext uri="{FF2B5EF4-FFF2-40B4-BE49-F238E27FC236}">
                  <a16:creationId xmlns="" xmlns:a16="http://schemas.microsoft.com/office/drawing/2014/main" id="{AA24C26F-56A0-4702-AB06-ED4A27585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576" y="2846388"/>
              <a:ext cx="1588" cy="4763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2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424">
              <a:extLst>
                <a:ext uri="{FF2B5EF4-FFF2-40B4-BE49-F238E27FC236}">
                  <a16:creationId xmlns="" xmlns:a16="http://schemas.microsoft.com/office/drawing/2014/main" id="{FA0E98FE-63F9-4BF7-979B-EB151674A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738" y="2544763"/>
              <a:ext cx="0" cy="317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425">
              <a:extLst>
                <a:ext uri="{FF2B5EF4-FFF2-40B4-BE49-F238E27FC236}">
                  <a16:creationId xmlns="" xmlns:a16="http://schemas.microsoft.com/office/drawing/2014/main" id="{7E4FDAC5-EB48-4132-8C2C-090FC8150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763" y="2193926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426">
              <a:extLst>
                <a:ext uri="{FF2B5EF4-FFF2-40B4-BE49-F238E27FC236}">
                  <a16:creationId xmlns="" xmlns:a16="http://schemas.microsoft.com/office/drawing/2014/main" id="{3C2480B6-3045-4EBC-9405-7714D6585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176" y="2193926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427">
              <a:extLst>
                <a:ext uri="{FF2B5EF4-FFF2-40B4-BE49-F238E27FC236}">
                  <a16:creationId xmlns="" xmlns:a16="http://schemas.microsoft.com/office/drawing/2014/main" id="{49DA7D64-C772-47F1-B1C7-ACF267518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776" y="2200276"/>
              <a:ext cx="3175" cy="317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428">
              <a:extLst>
                <a:ext uri="{FF2B5EF4-FFF2-40B4-BE49-F238E27FC236}">
                  <a16:creationId xmlns="" xmlns:a16="http://schemas.microsoft.com/office/drawing/2014/main" id="{F080A0FB-A994-4F13-BAC1-6BC9B85A4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476" y="2206626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1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Rectangle 429">
              <a:extLst>
                <a:ext uri="{FF2B5EF4-FFF2-40B4-BE49-F238E27FC236}">
                  <a16:creationId xmlns="" xmlns:a16="http://schemas.microsoft.com/office/drawing/2014/main" id="{4BC5B7A4-FAA8-42BF-BBD6-497960FA3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813" y="227330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432">
              <a:extLst>
                <a:ext uri="{FF2B5EF4-FFF2-40B4-BE49-F238E27FC236}">
                  <a16:creationId xmlns="" xmlns:a16="http://schemas.microsoft.com/office/drawing/2014/main" id="{39B96A8B-B20A-4ED7-B125-DBE3092CD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901" y="2835276"/>
              <a:ext cx="12700" cy="20638"/>
            </a:xfrm>
            <a:custGeom>
              <a:avLst/>
              <a:gdLst>
                <a:gd name="T0" fmla="*/ 2 w 11"/>
                <a:gd name="T1" fmla="*/ 15 h 18"/>
                <a:gd name="T2" fmla="*/ 3 w 11"/>
                <a:gd name="T3" fmla="*/ 17 h 18"/>
                <a:gd name="T4" fmla="*/ 7 w 11"/>
                <a:gd name="T5" fmla="*/ 15 h 18"/>
                <a:gd name="T6" fmla="*/ 10 w 11"/>
                <a:gd name="T7" fmla="*/ 0 h 18"/>
                <a:gd name="T8" fmla="*/ 3 w 11"/>
                <a:gd name="T9" fmla="*/ 3 h 18"/>
                <a:gd name="T10" fmla="*/ 1 w 11"/>
                <a:gd name="T11" fmla="*/ 12 h 18"/>
                <a:gd name="T12" fmla="*/ 2 w 11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8">
                  <a:moveTo>
                    <a:pt x="2" y="15"/>
                  </a:moveTo>
                  <a:cubicBezTo>
                    <a:pt x="2" y="16"/>
                    <a:pt x="3" y="17"/>
                    <a:pt x="3" y="17"/>
                  </a:cubicBezTo>
                  <a:cubicBezTo>
                    <a:pt x="4" y="18"/>
                    <a:pt x="6" y="17"/>
                    <a:pt x="7" y="15"/>
                  </a:cubicBezTo>
                  <a:cubicBezTo>
                    <a:pt x="11" y="11"/>
                    <a:pt x="11" y="6"/>
                    <a:pt x="10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8"/>
                    <a:pt x="1" y="12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433">
              <a:extLst>
                <a:ext uri="{FF2B5EF4-FFF2-40B4-BE49-F238E27FC236}">
                  <a16:creationId xmlns="" xmlns:a16="http://schemas.microsoft.com/office/drawing/2014/main" id="{708C2F00-99D7-466D-A556-E3B1C145A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776" y="2768601"/>
              <a:ext cx="7938" cy="9525"/>
            </a:xfrm>
            <a:custGeom>
              <a:avLst/>
              <a:gdLst>
                <a:gd name="T0" fmla="*/ 4 w 7"/>
                <a:gd name="T1" fmla="*/ 8 h 8"/>
                <a:gd name="T2" fmla="*/ 5 w 7"/>
                <a:gd name="T3" fmla="*/ 7 h 8"/>
                <a:gd name="T4" fmla="*/ 6 w 7"/>
                <a:gd name="T5" fmla="*/ 3 h 8"/>
                <a:gd name="T6" fmla="*/ 3 w 7"/>
                <a:gd name="T7" fmla="*/ 0 h 8"/>
                <a:gd name="T8" fmla="*/ 1 w 7"/>
                <a:gd name="T9" fmla="*/ 1 h 8"/>
                <a:gd name="T10" fmla="*/ 0 w 7"/>
                <a:gd name="T11" fmla="*/ 5 h 8"/>
                <a:gd name="T12" fmla="*/ 4 w 7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4" y="8"/>
                    <a:pt x="5" y="8"/>
                    <a:pt x="5" y="7"/>
                  </a:cubicBezTo>
                  <a:cubicBezTo>
                    <a:pt x="6" y="6"/>
                    <a:pt x="7" y="4"/>
                    <a:pt x="6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7"/>
                    <a:pt x="2" y="7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434">
              <a:extLst>
                <a:ext uri="{FF2B5EF4-FFF2-40B4-BE49-F238E27FC236}">
                  <a16:creationId xmlns="" xmlns:a16="http://schemas.microsoft.com/office/drawing/2014/main" id="{1025D8D4-C274-4CF2-8553-8F2DE4AA3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1" y="2894013"/>
              <a:ext cx="4763" cy="4763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2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3" y="4"/>
                    <a:pt x="4" y="4"/>
                  </a:cubicBezTo>
                  <a:cubicBezTo>
                    <a:pt x="3" y="3"/>
                    <a:pt x="3" y="2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4"/>
                    <a:pt x="0" y="4"/>
                  </a:cubicBezTo>
                  <a:cubicBezTo>
                    <a:pt x="1" y="5"/>
                    <a:pt x="2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435">
              <a:extLst>
                <a:ext uri="{FF2B5EF4-FFF2-40B4-BE49-F238E27FC236}">
                  <a16:creationId xmlns="" xmlns:a16="http://schemas.microsoft.com/office/drawing/2014/main" id="{25C04C21-5454-46B9-B8C1-DF0616702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051" y="2803526"/>
              <a:ext cx="6350" cy="7938"/>
            </a:xfrm>
            <a:custGeom>
              <a:avLst/>
              <a:gdLst>
                <a:gd name="T0" fmla="*/ 1 w 5"/>
                <a:gd name="T1" fmla="*/ 5 h 6"/>
                <a:gd name="T2" fmla="*/ 5 w 5"/>
                <a:gd name="T3" fmla="*/ 4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1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1" y="5"/>
                  </a:moveTo>
                  <a:cubicBezTo>
                    <a:pt x="3" y="6"/>
                    <a:pt x="4" y="5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436">
              <a:extLst>
                <a:ext uri="{FF2B5EF4-FFF2-40B4-BE49-F238E27FC236}">
                  <a16:creationId xmlns="" xmlns:a16="http://schemas.microsoft.com/office/drawing/2014/main" id="{4180893B-EEE4-4421-A985-AA385C72D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013" y="2835276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437">
              <a:extLst>
                <a:ext uri="{FF2B5EF4-FFF2-40B4-BE49-F238E27FC236}">
                  <a16:creationId xmlns="" xmlns:a16="http://schemas.microsoft.com/office/drawing/2014/main" id="{9C8AEC1B-AFCB-4251-89A7-89F1B4694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876" y="2827338"/>
              <a:ext cx="0" cy="158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5">
              <a:extLst>
                <a:ext uri="{FF2B5EF4-FFF2-40B4-BE49-F238E27FC236}">
                  <a16:creationId xmlns="" xmlns:a16="http://schemas.microsoft.com/office/drawing/2014/main" id="{E967B20D-DDE8-4DA9-B95D-E135EFDC3D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87076" y="1877007"/>
              <a:ext cx="2697163" cy="2389188"/>
            </a:xfrm>
            <a:custGeom>
              <a:avLst/>
              <a:gdLst>
                <a:gd name="T0" fmla="*/ 1598 w 2326"/>
                <a:gd name="T1" fmla="*/ 1382 h 2062"/>
                <a:gd name="T2" fmla="*/ 1729 w 2326"/>
                <a:gd name="T3" fmla="*/ 1265 h 2062"/>
                <a:gd name="T4" fmla="*/ 1848 w 2326"/>
                <a:gd name="T5" fmla="*/ 1073 h 2062"/>
                <a:gd name="T6" fmla="*/ 1856 w 2326"/>
                <a:gd name="T7" fmla="*/ 936 h 2062"/>
                <a:gd name="T8" fmla="*/ 1992 w 2326"/>
                <a:gd name="T9" fmla="*/ 805 h 2062"/>
                <a:gd name="T10" fmla="*/ 1994 w 2326"/>
                <a:gd name="T11" fmla="*/ 600 h 2062"/>
                <a:gd name="T12" fmla="*/ 1937 w 2326"/>
                <a:gd name="T13" fmla="*/ 466 h 2062"/>
                <a:gd name="T14" fmla="*/ 2135 w 2326"/>
                <a:gd name="T15" fmla="*/ 339 h 2062"/>
                <a:gd name="T16" fmla="*/ 2223 w 2326"/>
                <a:gd name="T17" fmla="*/ 545 h 2062"/>
                <a:gd name="T18" fmla="*/ 2242 w 2326"/>
                <a:gd name="T19" fmla="*/ 369 h 2062"/>
                <a:gd name="T20" fmla="*/ 2265 w 2326"/>
                <a:gd name="T21" fmla="*/ 131 h 2062"/>
                <a:gd name="T22" fmla="*/ 2138 w 2326"/>
                <a:gd name="T23" fmla="*/ 32 h 2062"/>
                <a:gd name="T24" fmla="*/ 1809 w 2326"/>
                <a:gd name="T25" fmla="*/ 76 h 2062"/>
                <a:gd name="T26" fmla="*/ 1626 w 2326"/>
                <a:gd name="T27" fmla="*/ 124 h 2062"/>
                <a:gd name="T28" fmla="*/ 1435 w 2326"/>
                <a:gd name="T29" fmla="*/ 121 h 2062"/>
                <a:gd name="T30" fmla="*/ 1325 w 2326"/>
                <a:gd name="T31" fmla="*/ 61 h 2062"/>
                <a:gd name="T32" fmla="*/ 1125 w 2326"/>
                <a:gd name="T33" fmla="*/ 88 h 2062"/>
                <a:gd name="T34" fmla="*/ 1094 w 2326"/>
                <a:gd name="T35" fmla="*/ 292 h 2062"/>
                <a:gd name="T36" fmla="*/ 994 w 2326"/>
                <a:gd name="T37" fmla="*/ 259 h 2062"/>
                <a:gd name="T38" fmla="*/ 981 w 2326"/>
                <a:gd name="T39" fmla="*/ 298 h 2062"/>
                <a:gd name="T40" fmla="*/ 871 w 2326"/>
                <a:gd name="T41" fmla="*/ 393 h 2062"/>
                <a:gd name="T42" fmla="*/ 688 w 2326"/>
                <a:gd name="T43" fmla="*/ 466 h 2062"/>
                <a:gd name="T44" fmla="*/ 679 w 2326"/>
                <a:gd name="T45" fmla="*/ 443 h 2062"/>
                <a:gd name="T46" fmla="*/ 466 w 2326"/>
                <a:gd name="T47" fmla="*/ 369 h 2062"/>
                <a:gd name="T48" fmla="*/ 393 w 2326"/>
                <a:gd name="T49" fmla="*/ 416 h 2062"/>
                <a:gd name="T50" fmla="*/ 310 w 2326"/>
                <a:gd name="T51" fmla="*/ 561 h 2062"/>
                <a:gd name="T52" fmla="*/ 429 w 2326"/>
                <a:gd name="T53" fmla="*/ 691 h 2062"/>
                <a:gd name="T54" fmla="*/ 483 w 2326"/>
                <a:gd name="T55" fmla="*/ 613 h 2062"/>
                <a:gd name="T56" fmla="*/ 454 w 2326"/>
                <a:gd name="T57" fmla="*/ 732 h 2062"/>
                <a:gd name="T58" fmla="*/ 327 w 2326"/>
                <a:gd name="T59" fmla="*/ 691 h 2062"/>
                <a:gd name="T60" fmla="*/ 149 w 2326"/>
                <a:gd name="T61" fmla="*/ 926 h 2062"/>
                <a:gd name="T62" fmla="*/ 358 w 2326"/>
                <a:gd name="T63" fmla="*/ 926 h 2062"/>
                <a:gd name="T64" fmla="*/ 388 w 2326"/>
                <a:gd name="T65" fmla="*/ 897 h 2062"/>
                <a:gd name="T66" fmla="*/ 551 w 2326"/>
                <a:gd name="T67" fmla="*/ 974 h 2062"/>
                <a:gd name="T68" fmla="*/ 643 w 2326"/>
                <a:gd name="T69" fmla="*/ 1119 h 2062"/>
                <a:gd name="T70" fmla="*/ 257 w 2326"/>
                <a:gd name="T71" fmla="*/ 1043 h 2062"/>
                <a:gd name="T72" fmla="*/ 9 w 2326"/>
                <a:gd name="T73" fmla="*/ 1394 h 2062"/>
                <a:gd name="T74" fmla="*/ 359 w 2326"/>
                <a:gd name="T75" fmla="*/ 1549 h 2062"/>
                <a:gd name="T76" fmla="*/ 507 w 2326"/>
                <a:gd name="T77" fmla="*/ 2057 h 2062"/>
                <a:gd name="T78" fmla="*/ 788 w 2326"/>
                <a:gd name="T79" fmla="*/ 1602 h 2062"/>
                <a:gd name="T80" fmla="*/ 691 w 2326"/>
                <a:gd name="T81" fmla="*/ 1174 h 2062"/>
                <a:gd name="T82" fmla="*/ 1015 w 2326"/>
                <a:gd name="T83" fmla="*/ 1288 h 2062"/>
                <a:gd name="T84" fmla="*/ 963 w 2326"/>
                <a:gd name="T85" fmla="*/ 1190 h 2062"/>
                <a:gd name="T86" fmla="*/ 1249 w 2326"/>
                <a:gd name="T87" fmla="*/ 1376 h 2062"/>
                <a:gd name="T88" fmla="*/ 1511 w 2326"/>
                <a:gd name="T89" fmla="*/ 1306 h 2062"/>
                <a:gd name="T90" fmla="*/ 2225 w 2326"/>
                <a:gd name="T91" fmla="*/ 200 h 2062"/>
                <a:gd name="T92" fmla="*/ 1711 w 2326"/>
                <a:gd name="T93" fmla="*/ 755 h 2062"/>
                <a:gd name="T94" fmla="*/ 390 w 2326"/>
                <a:gd name="T95" fmla="*/ 646 h 2062"/>
                <a:gd name="T96" fmla="*/ 493 w 2326"/>
                <a:gd name="T97" fmla="*/ 369 h 2062"/>
                <a:gd name="T98" fmla="*/ 551 w 2326"/>
                <a:gd name="T99" fmla="*/ 587 h 2062"/>
                <a:gd name="T100" fmla="*/ 239 w 2326"/>
                <a:gd name="T101" fmla="*/ 1461 h 2062"/>
                <a:gd name="T102" fmla="*/ 637 w 2326"/>
                <a:gd name="T103" fmla="*/ 1643 h 2062"/>
                <a:gd name="T104" fmla="*/ 695 w 2326"/>
                <a:gd name="T105" fmla="*/ 1706 h 2062"/>
                <a:gd name="T106" fmla="*/ 668 w 2326"/>
                <a:gd name="T107" fmla="*/ 610 h 2062"/>
                <a:gd name="T108" fmla="*/ 583 w 2326"/>
                <a:gd name="T109" fmla="*/ 489 h 2062"/>
                <a:gd name="T110" fmla="*/ 586 w 2326"/>
                <a:gd name="T111" fmla="*/ 945 h 2062"/>
                <a:gd name="T112" fmla="*/ 708 w 2326"/>
                <a:gd name="T113" fmla="*/ 876 h 2062"/>
                <a:gd name="T114" fmla="*/ 900 w 2326"/>
                <a:gd name="T115" fmla="*/ 881 h 2062"/>
                <a:gd name="T116" fmla="*/ 1071 w 2326"/>
                <a:gd name="T117" fmla="*/ 365 h 2062"/>
                <a:gd name="T118" fmla="*/ 1200 w 2326"/>
                <a:gd name="T119" fmla="*/ 24 h 2062"/>
                <a:gd name="T120" fmla="*/ 1250 w 2326"/>
                <a:gd name="T121" fmla="*/ 101 h 2062"/>
                <a:gd name="T122" fmla="*/ 1391 w 2326"/>
                <a:gd name="T123" fmla="*/ 767 h 2062"/>
                <a:gd name="T124" fmla="*/ 1537 w 2326"/>
                <a:gd name="T125" fmla="*/ 714 h 2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26" h="2062">
                  <a:moveTo>
                    <a:pt x="1549" y="1330"/>
                  </a:moveTo>
                  <a:cubicBezTo>
                    <a:pt x="1550" y="1330"/>
                    <a:pt x="1552" y="1330"/>
                    <a:pt x="1552" y="1330"/>
                  </a:cubicBezTo>
                  <a:cubicBezTo>
                    <a:pt x="1555" y="1333"/>
                    <a:pt x="1559" y="1335"/>
                    <a:pt x="1560" y="1340"/>
                  </a:cubicBezTo>
                  <a:cubicBezTo>
                    <a:pt x="1561" y="1344"/>
                    <a:pt x="1562" y="1348"/>
                    <a:pt x="1563" y="1351"/>
                  </a:cubicBezTo>
                  <a:cubicBezTo>
                    <a:pt x="1566" y="1361"/>
                    <a:pt x="1568" y="1371"/>
                    <a:pt x="1574" y="1379"/>
                  </a:cubicBezTo>
                  <a:cubicBezTo>
                    <a:pt x="1575" y="1381"/>
                    <a:pt x="1575" y="1383"/>
                    <a:pt x="1576" y="1385"/>
                  </a:cubicBezTo>
                  <a:cubicBezTo>
                    <a:pt x="1577" y="1387"/>
                    <a:pt x="1577" y="1389"/>
                    <a:pt x="1577" y="1391"/>
                  </a:cubicBezTo>
                  <a:cubicBezTo>
                    <a:pt x="1580" y="1400"/>
                    <a:pt x="1580" y="1408"/>
                    <a:pt x="1578" y="1416"/>
                  </a:cubicBezTo>
                  <a:cubicBezTo>
                    <a:pt x="1577" y="1418"/>
                    <a:pt x="1577" y="1420"/>
                    <a:pt x="1577" y="1422"/>
                  </a:cubicBezTo>
                  <a:cubicBezTo>
                    <a:pt x="1579" y="1428"/>
                    <a:pt x="1578" y="1434"/>
                    <a:pt x="1576" y="1440"/>
                  </a:cubicBezTo>
                  <a:cubicBezTo>
                    <a:pt x="1574" y="1447"/>
                    <a:pt x="1575" y="1452"/>
                    <a:pt x="1582" y="1455"/>
                  </a:cubicBezTo>
                  <a:cubicBezTo>
                    <a:pt x="1582" y="1455"/>
                    <a:pt x="1583" y="1455"/>
                    <a:pt x="1583" y="1456"/>
                  </a:cubicBezTo>
                  <a:cubicBezTo>
                    <a:pt x="1590" y="1464"/>
                    <a:pt x="1596" y="1472"/>
                    <a:pt x="1603" y="1480"/>
                  </a:cubicBezTo>
                  <a:cubicBezTo>
                    <a:pt x="1606" y="1484"/>
                    <a:pt x="1605" y="1489"/>
                    <a:pt x="1606" y="1494"/>
                  </a:cubicBezTo>
                  <a:cubicBezTo>
                    <a:pt x="1606" y="1495"/>
                    <a:pt x="1607" y="1496"/>
                    <a:pt x="1607" y="1497"/>
                  </a:cubicBezTo>
                  <a:cubicBezTo>
                    <a:pt x="1609" y="1500"/>
                    <a:pt x="1609" y="1504"/>
                    <a:pt x="1609" y="1507"/>
                  </a:cubicBezTo>
                  <a:cubicBezTo>
                    <a:pt x="1609" y="1510"/>
                    <a:pt x="1610" y="1513"/>
                    <a:pt x="1613" y="1516"/>
                  </a:cubicBezTo>
                  <a:cubicBezTo>
                    <a:pt x="1616" y="1519"/>
                    <a:pt x="1620" y="1523"/>
                    <a:pt x="1621" y="1528"/>
                  </a:cubicBezTo>
                  <a:cubicBezTo>
                    <a:pt x="1621" y="1529"/>
                    <a:pt x="1623" y="1531"/>
                    <a:pt x="1624" y="1532"/>
                  </a:cubicBezTo>
                  <a:cubicBezTo>
                    <a:pt x="1625" y="1533"/>
                    <a:pt x="1628" y="1534"/>
                    <a:pt x="1629" y="1536"/>
                  </a:cubicBezTo>
                  <a:cubicBezTo>
                    <a:pt x="1632" y="1541"/>
                    <a:pt x="1636" y="1543"/>
                    <a:pt x="1640" y="1545"/>
                  </a:cubicBezTo>
                  <a:cubicBezTo>
                    <a:pt x="1646" y="1548"/>
                    <a:pt x="1651" y="1550"/>
                    <a:pt x="1657" y="1553"/>
                  </a:cubicBezTo>
                  <a:cubicBezTo>
                    <a:pt x="1656" y="1554"/>
                    <a:pt x="1656" y="1554"/>
                    <a:pt x="1656" y="1554"/>
                  </a:cubicBezTo>
                  <a:cubicBezTo>
                    <a:pt x="1656" y="1554"/>
                    <a:pt x="1657" y="1554"/>
                    <a:pt x="1657" y="1554"/>
                  </a:cubicBezTo>
                  <a:cubicBezTo>
                    <a:pt x="1657" y="1553"/>
                    <a:pt x="1657" y="1553"/>
                    <a:pt x="1657" y="1553"/>
                  </a:cubicBezTo>
                  <a:cubicBezTo>
                    <a:pt x="1658" y="1552"/>
                    <a:pt x="1659" y="1551"/>
                    <a:pt x="1660" y="1550"/>
                  </a:cubicBezTo>
                  <a:cubicBezTo>
                    <a:pt x="1662" y="1549"/>
                    <a:pt x="1662" y="1547"/>
                    <a:pt x="1661" y="1545"/>
                  </a:cubicBezTo>
                  <a:cubicBezTo>
                    <a:pt x="1659" y="1540"/>
                    <a:pt x="1658" y="1535"/>
                    <a:pt x="1655" y="1532"/>
                  </a:cubicBezTo>
                  <a:cubicBezTo>
                    <a:pt x="1651" y="1527"/>
                    <a:pt x="1650" y="1522"/>
                    <a:pt x="1650" y="1516"/>
                  </a:cubicBezTo>
                  <a:cubicBezTo>
                    <a:pt x="1650" y="1513"/>
                    <a:pt x="1650" y="1510"/>
                    <a:pt x="1650" y="1507"/>
                  </a:cubicBezTo>
                  <a:cubicBezTo>
                    <a:pt x="1650" y="1503"/>
                    <a:pt x="1649" y="1499"/>
                    <a:pt x="1647" y="1496"/>
                  </a:cubicBezTo>
                  <a:cubicBezTo>
                    <a:pt x="1642" y="1491"/>
                    <a:pt x="1638" y="1487"/>
                    <a:pt x="1633" y="1482"/>
                  </a:cubicBezTo>
                  <a:cubicBezTo>
                    <a:pt x="1626" y="1479"/>
                    <a:pt x="1622" y="1473"/>
                    <a:pt x="1616" y="1470"/>
                  </a:cubicBezTo>
                  <a:cubicBezTo>
                    <a:pt x="1611" y="1469"/>
                    <a:pt x="1608" y="1464"/>
                    <a:pt x="1608" y="1459"/>
                  </a:cubicBezTo>
                  <a:cubicBezTo>
                    <a:pt x="1608" y="1455"/>
                    <a:pt x="1607" y="1452"/>
                    <a:pt x="1604" y="1450"/>
                  </a:cubicBezTo>
                  <a:cubicBezTo>
                    <a:pt x="1601" y="1446"/>
                    <a:pt x="1599" y="1442"/>
                    <a:pt x="1597" y="1438"/>
                  </a:cubicBezTo>
                  <a:cubicBezTo>
                    <a:pt x="1592" y="1437"/>
                    <a:pt x="1590" y="1433"/>
                    <a:pt x="1589" y="1429"/>
                  </a:cubicBezTo>
                  <a:cubicBezTo>
                    <a:pt x="1588" y="1425"/>
                    <a:pt x="1589" y="1422"/>
                    <a:pt x="1590" y="1419"/>
                  </a:cubicBezTo>
                  <a:cubicBezTo>
                    <a:pt x="1594" y="1407"/>
                    <a:pt x="1598" y="1395"/>
                    <a:pt x="1598" y="1382"/>
                  </a:cubicBezTo>
                  <a:cubicBezTo>
                    <a:pt x="1598" y="1382"/>
                    <a:pt x="1599" y="1381"/>
                    <a:pt x="1599" y="1381"/>
                  </a:cubicBezTo>
                  <a:cubicBezTo>
                    <a:pt x="1600" y="1380"/>
                    <a:pt x="1601" y="1379"/>
                    <a:pt x="1602" y="1379"/>
                  </a:cubicBezTo>
                  <a:cubicBezTo>
                    <a:pt x="1603" y="1379"/>
                    <a:pt x="1604" y="1380"/>
                    <a:pt x="1605" y="1380"/>
                  </a:cubicBezTo>
                  <a:cubicBezTo>
                    <a:pt x="1606" y="1381"/>
                    <a:pt x="1606" y="1382"/>
                    <a:pt x="1607" y="1383"/>
                  </a:cubicBezTo>
                  <a:cubicBezTo>
                    <a:pt x="1607" y="1389"/>
                    <a:pt x="1611" y="1391"/>
                    <a:pt x="1617" y="1391"/>
                  </a:cubicBezTo>
                  <a:cubicBezTo>
                    <a:pt x="1618" y="1391"/>
                    <a:pt x="1620" y="1391"/>
                    <a:pt x="1621" y="1392"/>
                  </a:cubicBezTo>
                  <a:cubicBezTo>
                    <a:pt x="1627" y="1396"/>
                    <a:pt x="1634" y="1399"/>
                    <a:pt x="1637" y="1406"/>
                  </a:cubicBezTo>
                  <a:cubicBezTo>
                    <a:pt x="1641" y="1414"/>
                    <a:pt x="1648" y="1419"/>
                    <a:pt x="1655" y="1425"/>
                  </a:cubicBezTo>
                  <a:cubicBezTo>
                    <a:pt x="1656" y="1424"/>
                    <a:pt x="1658" y="1423"/>
                    <a:pt x="1659" y="1423"/>
                  </a:cubicBezTo>
                  <a:cubicBezTo>
                    <a:pt x="1662" y="1425"/>
                    <a:pt x="1666" y="1427"/>
                    <a:pt x="1666" y="1432"/>
                  </a:cubicBezTo>
                  <a:cubicBezTo>
                    <a:pt x="1665" y="1436"/>
                    <a:pt x="1666" y="1441"/>
                    <a:pt x="1666" y="1445"/>
                  </a:cubicBezTo>
                  <a:cubicBezTo>
                    <a:pt x="1666" y="1446"/>
                    <a:pt x="1669" y="1447"/>
                    <a:pt x="1670" y="1447"/>
                  </a:cubicBezTo>
                  <a:cubicBezTo>
                    <a:pt x="1671" y="1446"/>
                    <a:pt x="1671" y="1446"/>
                    <a:pt x="1672" y="1446"/>
                  </a:cubicBezTo>
                  <a:cubicBezTo>
                    <a:pt x="1678" y="1440"/>
                    <a:pt x="1684" y="1434"/>
                    <a:pt x="1691" y="1428"/>
                  </a:cubicBezTo>
                  <a:cubicBezTo>
                    <a:pt x="1692" y="1426"/>
                    <a:pt x="1694" y="1424"/>
                    <a:pt x="1696" y="1424"/>
                  </a:cubicBezTo>
                  <a:cubicBezTo>
                    <a:pt x="1704" y="1422"/>
                    <a:pt x="1710" y="1416"/>
                    <a:pt x="1717" y="1411"/>
                  </a:cubicBezTo>
                  <a:cubicBezTo>
                    <a:pt x="1720" y="1407"/>
                    <a:pt x="1722" y="1403"/>
                    <a:pt x="1724" y="1398"/>
                  </a:cubicBezTo>
                  <a:cubicBezTo>
                    <a:pt x="1726" y="1391"/>
                    <a:pt x="1727" y="1383"/>
                    <a:pt x="1724" y="1376"/>
                  </a:cubicBezTo>
                  <a:cubicBezTo>
                    <a:pt x="1723" y="1375"/>
                    <a:pt x="1723" y="1375"/>
                    <a:pt x="1723" y="1374"/>
                  </a:cubicBezTo>
                  <a:cubicBezTo>
                    <a:pt x="1722" y="1364"/>
                    <a:pt x="1718" y="1355"/>
                    <a:pt x="1714" y="1346"/>
                  </a:cubicBezTo>
                  <a:cubicBezTo>
                    <a:pt x="1712" y="1343"/>
                    <a:pt x="1710" y="1340"/>
                    <a:pt x="1707" y="1337"/>
                  </a:cubicBezTo>
                  <a:cubicBezTo>
                    <a:pt x="1702" y="1331"/>
                    <a:pt x="1695" y="1327"/>
                    <a:pt x="1689" y="1323"/>
                  </a:cubicBezTo>
                  <a:cubicBezTo>
                    <a:pt x="1684" y="1320"/>
                    <a:pt x="1681" y="1317"/>
                    <a:pt x="1679" y="1312"/>
                  </a:cubicBezTo>
                  <a:cubicBezTo>
                    <a:pt x="1679" y="1309"/>
                    <a:pt x="1677" y="1307"/>
                    <a:pt x="1675" y="1305"/>
                  </a:cubicBezTo>
                  <a:cubicBezTo>
                    <a:pt x="1673" y="1304"/>
                    <a:pt x="1671" y="1302"/>
                    <a:pt x="1670" y="1301"/>
                  </a:cubicBezTo>
                  <a:cubicBezTo>
                    <a:pt x="1669" y="1300"/>
                    <a:pt x="1668" y="1299"/>
                    <a:pt x="1668" y="1298"/>
                  </a:cubicBezTo>
                  <a:cubicBezTo>
                    <a:pt x="1668" y="1292"/>
                    <a:pt x="1666" y="1286"/>
                    <a:pt x="1672" y="1281"/>
                  </a:cubicBezTo>
                  <a:cubicBezTo>
                    <a:pt x="1675" y="1279"/>
                    <a:pt x="1676" y="1276"/>
                    <a:pt x="1677" y="1273"/>
                  </a:cubicBezTo>
                  <a:cubicBezTo>
                    <a:pt x="1677" y="1270"/>
                    <a:pt x="1678" y="1268"/>
                    <a:pt x="1680" y="1267"/>
                  </a:cubicBezTo>
                  <a:cubicBezTo>
                    <a:pt x="1686" y="1264"/>
                    <a:pt x="1693" y="1260"/>
                    <a:pt x="1699" y="1257"/>
                  </a:cubicBezTo>
                  <a:cubicBezTo>
                    <a:pt x="1700" y="1256"/>
                    <a:pt x="1702" y="1256"/>
                    <a:pt x="1704" y="1257"/>
                  </a:cubicBezTo>
                  <a:cubicBezTo>
                    <a:pt x="1706" y="1257"/>
                    <a:pt x="1707" y="1258"/>
                    <a:pt x="1709" y="1258"/>
                  </a:cubicBezTo>
                  <a:cubicBezTo>
                    <a:pt x="1713" y="1259"/>
                    <a:pt x="1716" y="1261"/>
                    <a:pt x="1716" y="1265"/>
                  </a:cubicBezTo>
                  <a:cubicBezTo>
                    <a:pt x="1717" y="1269"/>
                    <a:pt x="1719" y="1271"/>
                    <a:pt x="1722" y="1273"/>
                  </a:cubicBezTo>
                  <a:cubicBezTo>
                    <a:pt x="1725" y="1275"/>
                    <a:pt x="1729" y="1274"/>
                    <a:pt x="1729" y="1270"/>
                  </a:cubicBezTo>
                  <a:cubicBezTo>
                    <a:pt x="1730" y="1269"/>
                    <a:pt x="1729" y="1267"/>
                    <a:pt x="1729" y="1265"/>
                  </a:cubicBezTo>
                  <a:cubicBezTo>
                    <a:pt x="1730" y="1266"/>
                    <a:pt x="1730" y="1266"/>
                    <a:pt x="1730" y="1266"/>
                  </a:cubicBezTo>
                  <a:cubicBezTo>
                    <a:pt x="1730" y="1265"/>
                    <a:pt x="1730" y="1265"/>
                    <a:pt x="1730" y="1265"/>
                  </a:cubicBezTo>
                  <a:cubicBezTo>
                    <a:pt x="1729" y="1265"/>
                    <a:pt x="1729" y="1265"/>
                    <a:pt x="1729" y="1265"/>
                  </a:cubicBezTo>
                  <a:cubicBezTo>
                    <a:pt x="1729" y="1265"/>
                    <a:pt x="1728" y="1264"/>
                    <a:pt x="1728" y="1263"/>
                  </a:cubicBezTo>
                  <a:cubicBezTo>
                    <a:pt x="1728" y="1262"/>
                    <a:pt x="1729" y="1261"/>
                    <a:pt x="1730" y="1261"/>
                  </a:cubicBezTo>
                  <a:cubicBezTo>
                    <a:pt x="1738" y="1260"/>
                    <a:pt x="1744" y="1255"/>
                    <a:pt x="1752" y="1253"/>
                  </a:cubicBezTo>
                  <a:cubicBezTo>
                    <a:pt x="1758" y="1251"/>
                    <a:pt x="1764" y="1247"/>
                    <a:pt x="1767" y="1241"/>
                  </a:cubicBezTo>
                  <a:cubicBezTo>
                    <a:pt x="1768" y="1239"/>
                    <a:pt x="1769" y="1239"/>
                    <a:pt x="1770" y="1240"/>
                  </a:cubicBezTo>
                  <a:cubicBezTo>
                    <a:pt x="1772" y="1241"/>
                    <a:pt x="1774" y="1243"/>
                    <a:pt x="1776" y="1242"/>
                  </a:cubicBezTo>
                  <a:cubicBezTo>
                    <a:pt x="1781" y="1239"/>
                    <a:pt x="1785" y="1238"/>
                    <a:pt x="1790" y="1237"/>
                  </a:cubicBezTo>
                  <a:cubicBezTo>
                    <a:pt x="1794" y="1237"/>
                    <a:pt x="1798" y="1235"/>
                    <a:pt x="1801" y="1234"/>
                  </a:cubicBezTo>
                  <a:cubicBezTo>
                    <a:pt x="1805" y="1233"/>
                    <a:pt x="1808" y="1231"/>
                    <a:pt x="1809" y="1226"/>
                  </a:cubicBezTo>
                  <a:cubicBezTo>
                    <a:pt x="1810" y="1225"/>
                    <a:pt x="1812" y="1224"/>
                    <a:pt x="1813" y="1223"/>
                  </a:cubicBezTo>
                  <a:cubicBezTo>
                    <a:pt x="1818" y="1220"/>
                    <a:pt x="1824" y="1217"/>
                    <a:pt x="1826" y="1210"/>
                  </a:cubicBezTo>
                  <a:cubicBezTo>
                    <a:pt x="1827" y="1209"/>
                    <a:pt x="1827" y="1209"/>
                    <a:pt x="1827" y="1208"/>
                  </a:cubicBezTo>
                  <a:cubicBezTo>
                    <a:pt x="1832" y="1206"/>
                    <a:pt x="1834" y="1202"/>
                    <a:pt x="1836" y="1197"/>
                  </a:cubicBezTo>
                  <a:cubicBezTo>
                    <a:pt x="1836" y="1195"/>
                    <a:pt x="1838" y="1195"/>
                    <a:pt x="1840" y="1195"/>
                  </a:cubicBezTo>
                  <a:cubicBezTo>
                    <a:pt x="1842" y="1193"/>
                    <a:pt x="1843" y="1192"/>
                    <a:pt x="1843" y="1190"/>
                  </a:cubicBezTo>
                  <a:cubicBezTo>
                    <a:pt x="1841" y="1185"/>
                    <a:pt x="1841" y="1181"/>
                    <a:pt x="1842" y="1177"/>
                  </a:cubicBezTo>
                  <a:cubicBezTo>
                    <a:pt x="1842" y="1174"/>
                    <a:pt x="1840" y="1172"/>
                    <a:pt x="1844" y="1170"/>
                  </a:cubicBezTo>
                  <a:cubicBezTo>
                    <a:pt x="1849" y="1167"/>
                    <a:pt x="1852" y="1162"/>
                    <a:pt x="1852" y="1156"/>
                  </a:cubicBezTo>
                  <a:cubicBezTo>
                    <a:pt x="1853" y="1153"/>
                    <a:pt x="1854" y="1150"/>
                    <a:pt x="1856" y="1148"/>
                  </a:cubicBezTo>
                  <a:cubicBezTo>
                    <a:pt x="1860" y="1145"/>
                    <a:pt x="1862" y="1141"/>
                    <a:pt x="1861" y="1136"/>
                  </a:cubicBezTo>
                  <a:cubicBezTo>
                    <a:pt x="1861" y="1134"/>
                    <a:pt x="1862" y="1131"/>
                    <a:pt x="1863" y="1128"/>
                  </a:cubicBezTo>
                  <a:cubicBezTo>
                    <a:pt x="1866" y="1124"/>
                    <a:pt x="1864" y="1120"/>
                    <a:pt x="1861" y="1117"/>
                  </a:cubicBezTo>
                  <a:cubicBezTo>
                    <a:pt x="1860" y="1114"/>
                    <a:pt x="1857" y="1113"/>
                    <a:pt x="1855" y="1111"/>
                  </a:cubicBezTo>
                  <a:cubicBezTo>
                    <a:pt x="1854" y="1110"/>
                    <a:pt x="1852" y="1110"/>
                    <a:pt x="1849" y="1110"/>
                  </a:cubicBezTo>
                  <a:cubicBezTo>
                    <a:pt x="1849" y="1110"/>
                    <a:pt x="1849" y="1110"/>
                    <a:pt x="1849" y="1110"/>
                  </a:cubicBezTo>
                  <a:cubicBezTo>
                    <a:pt x="1848" y="1110"/>
                    <a:pt x="1848" y="1110"/>
                    <a:pt x="1848" y="1110"/>
                  </a:cubicBezTo>
                  <a:cubicBezTo>
                    <a:pt x="1849" y="1110"/>
                    <a:pt x="1849" y="1110"/>
                    <a:pt x="1849" y="1110"/>
                  </a:cubicBezTo>
                  <a:cubicBezTo>
                    <a:pt x="1849" y="1110"/>
                    <a:pt x="1849" y="1110"/>
                    <a:pt x="1849" y="1110"/>
                  </a:cubicBezTo>
                  <a:cubicBezTo>
                    <a:pt x="1850" y="1108"/>
                    <a:pt x="1850" y="1107"/>
                    <a:pt x="1851" y="1106"/>
                  </a:cubicBezTo>
                  <a:cubicBezTo>
                    <a:pt x="1852" y="1104"/>
                    <a:pt x="1854" y="1102"/>
                    <a:pt x="1856" y="1100"/>
                  </a:cubicBezTo>
                  <a:cubicBezTo>
                    <a:pt x="1858" y="1099"/>
                    <a:pt x="1858" y="1097"/>
                    <a:pt x="1857" y="1095"/>
                  </a:cubicBezTo>
                  <a:cubicBezTo>
                    <a:pt x="1855" y="1091"/>
                    <a:pt x="1852" y="1089"/>
                    <a:pt x="1849" y="1087"/>
                  </a:cubicBezTo>
                  <a:cubicBezTo>
                    <a:pt x="1849" y="1087"/>
                    <a:pt x="1849" y="1087"/>
                    <a:pt x="1849" y="1087"/>
                  </a:cubicBezTo>
                  <a:cubicBezTo>
                    <a:pt x="1848" y="1086"/>
                    <a:pt x="1848" y="1086"/>
                    <a:pt x="1848" y="1086"/>
                  </a:cubicBezTo>
                  <a:cubicBezTo>
                    <a:pt x="1849" y="1087"/>
                    <a:pt x="1849" y="1087"/>
                    <a:pt x="1849" y="1087"/>
                  </a:cubicBezTo>
                  <a:cubicBezTo>
                    <a:pt x="1849" y="1087"/>
                    <a:pt x="1849" y="1087"/>
                    <a:pt x="1849" y="1087"/>
                  </a:cubicBezTo>
                  <a:cubicBezTo>
                    <a:pt x="1850" y="1087"/>
                    <a:pt x="1851" y="1087"/>
                    <a:pt x="1852" y="1086"/>
                  </a:cubicBezTo>
                  <a:cubicBezTo>
                    <a:pt x="1856" y="1084"/>
                    <a:pt x="1856" y="1081"/>
                    <a:pt x="1854" y="1078"/>
                  </a:cubicBezTo>
                  <a:cubicBezTo>
                    <a:pt x="1852" y="1076"/>
                    <a:pt x="1850" y="1074"/>
                    <a:pt x="1848" y="1073"/>
                  </a:cubicBezTo>
                  <a:cubicBezTo>
                    <a:pt x="1844" y="1070"/>
                    <a:pt x="1841" y="1067"/>
                    <a:pt x="1839" y="1063"/>
                  </a:cubicBezTo>
                  <a:cubicBezTo>
                    <a:pt x="1837" y="1058"/>
                    <a:pt x="1834" y="1052"/>
                    <a:pt x="1831" y="1047"/>
                  </a:cubicBezTo>
                  <a:cubicBezTo>
                    <a:pt x="1829" y="1043"/>
                    <a:pt x="1827" y="1040"/>
                    <a:pt x="1823" y="1039"/>
                  </a:cubicBezTo>
                  <a:cubicBezTo>
                    <a:pt x="1821" y="1038"/>
                    <a:pt x="1819" y="1037"/>
                    <a:pt x="1817" y="1036"/>
                  </a:cubicBezTo>
                  <a:cubicBezTo>
                    <a:pt x="1813" y="1033"/>
                    <a:pt x="1811" y="1030"/>
                    <a:pt x="1812" y="1025"/>
                  </a:cubicBezTo>
                  <a:cubicBezTo>
                    <a:pt x="1812" y="1021"/>
                    <a:pt x="1812" y="1018"/>
                    <a:pt x="1815" y="1015"/>
                  </a:cubicBezTo>
                  <a:cubicBezTo>
                    <a:pt x="1816" y="1013"/>
                    <a:pt x="1818" y="1011"/>
                    <a:pt x="1819" y="1009"/>
                  </a:cubicBezTo>
                  <a:cubicBezTo>
                    <a:pt x="1821" y="1004"/>
                    <a:pt x="1825" y="1001"/>
                    <a:pt x="1829" y="998"/>
                  </a:cubicBezTo>
                  <a:cubicBezTo>
                    <a:pt x="1833" y="995"/>
                    <a:pt x="1838" y="993"/>
                    <a:pt x="1843" y="993"/>
                  </a:cubicBezTo>
                  <a:cubicBezTo>
                    <a:pt x="1845" y="993"/>
                    <a:pt x="1846" y="992"/>
                    <a:pt x="1846" y="990"/>
                  </a:cubicBezTo>
                  <a:cubicBezTo>
                    <a:pt x="1846" y="988"/>
                    <a:pt x="1847" y="987"/>
                    <a:pt x="1847" y="985"/>
                  </a:cubicBezTo>
                  <a:cubicBezTo>
                    <a:pt x="1847" y="982"/>
                    <a:pt x="1844" y="979"/>
                    <a:pt x="1842" y="979"/>
                  </a:cubicBezTo>
                  <a:cubicBezTo>
                    <a:pt x="1839" y="979"/>
                    <a:pt x="1836" y="980"/>
                    <a:pt x="1834" y="979"/>
                  </a:cubicBezTo>
                  <a:cubicBezTo>
                    <a:pt x="1832" y="979"/>
                    <a:pt x="1829" y="979"/>
                    <a:pt x="1827" y="979"/>
                  </a:cubicBezTo>
                  <a:cubicBezTo>
                    <a:pt x="1825" y="978"/>
                    <a:pt x="1823" y="976"/>
                    <a:pt x="1822" y="975"/>
                  </a:cubicBezTo>
                  <a:cubicBezTo>
                    <a:pt x="1819" y="974"/>
                    <a:pt x="1817" y="975"/>
                    <a:pt x="1815" y="976"/>
                  </a:cubicBezTo>
                  <a:cubicBezTo>
                    <a:pt x="1811" y="978"/>
                    <a:pt x="1809" y="982"/>
                    <a:pt x="1806" y="985"/>
                  </a:cubicBezTo>
                  <a:cubicBezTo>
                    <a:pt x="1805" y="986"/>
                    <a:pt x="1803" y="987"/>
                    <a:pt x="1802" y="987"/>
                  </a:cubicBezTo>
                  <a:cubicBezTo>
                    <a:pt x="1799" y="988"/>
                    <a:pt x="1796" y="987"/>
                    <a:pt x="1795" y="983"/>
                  </a:cubicBezTo>
                  <a:cubicBezTo>
                    <a:pt x="1793" y="979"/>
                    <a:pt x="1791" y="976"/>
                    <a:pt x="1786" y="975"/>
                  </a:cubicBezTo>
                  <a:cubicBezTo>
                    <a:pt x="1781" y="973"/>
                    <a:pt x="1778" y="969"/>
                    <a:pt x="1775" y="966"/>
                  </a:cubicBezTo>
                  <a:cubicBezTo>
                    <a:pt x="1772" y="962"/>
                    <a:pt x="1774" y="956"/>
                    <a:pt x="1778" y="955"/>
                  </a:cubicBezTo>
                  <a:cubicBezTo>
                    <a:pt x="1780" y="955"/>
                    <a:pt x="1782" y="955"/>
                    <a:pt x="1783" y="955"/>
                  </a:cubicBezTo>
                  <a:cubicBezTo>
                    <a:pt x="1787" y="954"/>
                    <a:pt x="1790" y="953"/>
                    <a:pt x="1791" y="949"/>
                  </a:cubicBezTo>
                  <a:cubicBezTo>
                    <a:pt x="1792" y="943"/>
                    <a:pt x="1793" y="936"/>
                    <a:pt x="1801" y="933"/>
                  </a:cubicBezTo>
                  <a:cubicBezTo>
                    <a:pt x="1802" y="932"/>
                    <a:pt x="1803" y="929"/>
                    <a:pt x="1804" y="928"/>
                  </a:cubicBezTo>
                  <a:cubicBezTo>
                    <a:pt x="1806" y="925"/>
                    <a:pt x="1807" y="922"/>
                    <a:pt x="1809" y="919"/>
                  </a:cubicBezTo>
                  <a:cubicBezTo>
                    <a:pt x="1810" y="918"/>
                    <a:pt x="1812" y="917"/>
                    <a:pt x="1813" y="916"/>
                  </a:cubicBezTo>
                  <a:cubicBezTo>
                    <a:pt x="1817" y="915"/>
                    <a:pt x="1820" y="918"/>
                    <a:pt x="1823" y="921"/>
                  </a:cubicBezTo>
                  <a:cubicBezTo>
                    <a:pt x="1825" y="923"/>
                    <a:pt x="1825" y="926"/>
                    <a:pt x="1823" y="928"/>
                  </a:cubicBezTo>
                  <a:cubicBezTo>
                    <a:pt x="1823" y="929"/>
                    <a:pt x="1822" y="930"/>
                    <a:pt x="1822" y="931"/>
                  </a:cubicBezTo>
                  <a:cubicBezTo>
                    <a:pt x="1820" y="935"/>
                    <a:pt x="1819" y="938"/>
                    <a:pt x="1821" y="942"/>
                  </a:cubicBezTo>
                  <a:cubicBezTo>
                    <a:pt x="1822" y="943"/>
                    <a:pt x="1822" y="945"/>
                    <a:pt x="1822" y="947"/>
                  </a:cubicBezTo>
                  <a:cubicBezTo>
                    <a:pt x="1824" y="949"/>
                    <a:pt x="1822" y="951"/>
                    <a:pt x="1820" y="952"/>
                  </a:cubicBezTo>
                  <a:cubicBezTo>
                    <a:pt x="1820" y="953"/>
                    <a:pt x="1820" y="953"/>
                    <a:pt x="1820" y="954"/>
                  </a:cubicBezTo>
                  <a:cubicBezTo>
                    <a:pt x="1820" y="955"/>
                    <a:pt x="1820" y="956"/>
                    <a:pt x="1821" y="956"/>
                  </a:cubicBezTo>
                  <a:cubicBezTo>
                    <a:pt x="1821" y="957"/>
                    <a:pt x="1823" y="957"/>
                    <a:pt x="1823" y="957"/>
                  </a:cubicBezTo>
                  <a:cubicBezTo>
                    <a:pt x="1827" y="956"/>
                    <a:pt x="1830" y="953"/>
                    <a:pt x="1832" y="950"/>
                  </a:cubicBezTo>
                  <a:cubicBezTo>
                    <a:pt x="1838" y="941"/>
                    <a:pt x="1846" y="938"/>
                    <a:pt x="1856" y="936"/>
                  </a:cubicBezTo>
                  <a:cubicBezTo>
                    <a:pt x="1857" y="936"/>
                    <a:pt x="1859" y="937"/>
                    <a:pt x="1860" y="937"/>
                  </a:cubicBezTo>
                  <a:cubicBezTo>
                    <a:pt x="1862" y="938"/>
                    <a:pt x="1864" y="938"/>
                    <a:pt x="1865" y="939"/>
                  </a:cubicBezTo>
                  <a:cubicBezTo>
                    <a:pt x="1872" y="941"/>
                    <a:pt x="1872" y="941"/>
                    <a:pt x="1872" y="948"/>
                  </a:cubicBezTo>
                  <a:cubicBezTo>
                    <a:pt x="1871" y="953"/>
                    <a:pt x="1871" y="959"/>
                    <a:pt x="1871" y="964"/>
                  </a:cubicBezTo>
                  <a:cubicBezTo>
                    <a:pt x="1871" y="967"/>
                    <a:pt x="1873" y="969"/>
                    <a:pt x="1875" y="971"/>
                  </a:cubicBezTo>
                  <a:cubicBezTo>
                    <a:pt x="1876" y="973"/>
                    <a:pt x="1878" y="974"/>
                    <a:pt x="1880" y="974"/>
                  </a:cubicBezTo>
                  <a:cubicBezTo>
                    <a:pt x="1882" y="973"/>
                    <a:pt x="1884" y="973"/>
                    <a:pt x="1885" y="972"/>
                  </a:cubicBezTo>
                  <a:cubicBezTo>
                    <a:pt x="1888" y="972"/>
                    <a:pt x="1891" y="972"/>
                    <a:pt x="1893" y="974"/>
                  </a:cubicBezTo>
                  <a:cubicBezTo>
                    <a:pt x="1895" y="976"/>
                    <a:pt x="1897" y="978"/>
                    <a:pt x="1899" y="980"/>
                  </a:cubicBezTo>
                  <a:cubicBezTo>
                    <a:pt x="1900" y="982"/>
                    <a:pt x="1900" y="984"/>
                    <a:pt x="1897" y="987"/>
                  </a:cubicBezTo>
                  <a:cubicBezTo>
                    <a:pt x="1895" y="990"/>
                    <a:pt x="1895" y="991"/>
                    <a:pt x="1897" y="993"/>
                  </a:cubicBezTo>
                  <a:cubicBezTo>
                    <a:pt x="1903" y="999"/>
                    <a:pt x="1904" y="1006"/>
                    <a:pt x="1904" y="1014"/>
                  </a:cubicBezTo>
                  <a:cubicBezTo>
                    <a:pt x="1903" y="1016"/>
                    <a:pt x="1903" y="1018"/>
                    <a:pt x="1903" y="1020"/>
                  </a:cubicBezTo>
                  <a:cubicBezTo>
                    <a:pt x="1903" y="1025"/>
                    <a:pt x="1906" y="1028"/>
                    <a:pt x="1908" y="1032"/>
                  </a:cubicBezTo>
                  <a:cubicBezTo>
                    <a:pt x="1908" y="1032"/>
                    <a:pt x="1909" y="1033"/>
                    <a:pt x="1909" y="1033"/>
                  </a:cubicBezTo>
                  <a:cubicBezTo>
                    <a:pt x="1912" y="1032"/>
                    <a:pt x="1914" y="1030"/>
                    <a:pt x="1916" y="1029"/>
                  </a:cubicBezTo>
                  <a:cubicBezTo>
                    <a:pt x="1919" y="1026"/>
                    <a:pt x="1923" y="1024"/>
                    <a:pt x="1927" y="1025"/>
                  </a:cubicBezTo>
                  <a:cubicBezTo>
                    <a:pt x="1929" y="1025"/>
                    <a:pt x="1930" y="1024"/>
                    <a:pt x="1932" y="1025"/>
                  </a:cubicBezTo>
                  <a:cubicBezTo>
                    <a:pt x="1936" y="1025"/>
                    <a:pt x="1938" y="1023"/>
                    <a:pt x="1940" y="1020"/>
                  </a:cubicBezTo>
                  <a:cubicBezTo>
                    <a:pt x="1944" y="1015"/>
                    <a:pt x="1946" y="1009"/>
                    <a:pt x="1943" y="1002"/>
                  </a:cubicBezTo>
                  <a:cubicBezTo>
                    <a:pt x="1942" y="999"/>
                    <a:pt x="1942" y="995"/>
                    <a:pt x="1941" y="992"/>
                  </a:cubicBezTo>
                  <a:cubicBezTo>
                    <a:pt x="1937" y="979"/>
                    <a:pt x="1937" y="979"/>
                    <a:pt x="1928" y="969"/>
                  </a:cubicBezTo>
                  <a:cubicBezTo>
                    <a:pt x="1925" y="966"/>
                    <a:pt x="1922" y="962"/>
                    <a:pt x="1919" y="957"/>
                  </a:cubicBezTo>
                  <a:cubicBezTo>
                    <a:pt x="1917" y="953"/>
                    <a:pt x="1914" y="950"/>
                    <a:pt x="1911" y="948"/>
                  </a:cubicBezTo>
                  <a:cubicBezTo>
                    <a:pt x="1908" y="946"/>
                    <a:pt x="1905" y="944"/>
                    <a:pt x="1902" y="942"/>
                  </a:cubicBezTo>
                  <a:cubicBezTo>
                    <a:pt x="1900" y="940"/>
                    <a:pt x="1899" y="935"/>
                    <a:pt x="1901" y="932"/>
                  </a:cubicBezTo>
                  <a:cubicBezTo>
                    <a:pt x="1902" y="930"/>
                    <a:pt x="1903" y="928"/>
                    <a:pt x="1905" y="927"/>
                  </a:cubicBezTo>
                  <a:cubicBezTo>
                    <a:pt x="1908" y="925"/>
                    <a:pt x="1910" y="921"/>
                    <a:pt x="1913" y="919"/>
                  </a:cubicBezTo>
                  <a:cubicBezTo>
                    <a:pt x="1919" y="912"/>
                    <a:pt x="1922" y="904"/>
                    <a:pt x="1919" y="895"/>
                  </a:cubicBezTo>
                  <a:cubicBezTo>
                    <a:pt x="1916" y="888"/>
                    <a:pt x="1919" y="882"/>
                    <a:pt x="1924" y="877"/>
                  </a:cubicBezTo>
                  <a:cubicBezTo>
                    <a:pt x="1926" y="875"/>
                    <a:pt x="1927" y="874"/>
                    <a:pt x="1929" y="872"/>
                  </a:cubicBezTo>
                  <a:cubicBezTo>
                    <a:pt x="1930" y="871"/>
                    <a:pt x="1932" y="869"/>
                    <a:pt x="1933" y="867"/>
                  </a:cubicBezTo>
                  <a:cubicBezTo>
                    <a:pt x="1935" y="865"/>
                    <a:pt x="1935" y="861"/>
                    <a:pt x="1939" y="859"/>
                  </a:cubicBezTo>
                  <a:cubicBezTo>
                    <a:pt x="1943" y="858"/>
                    <a:pt x="1945" y="863"/>
                    <a:pt x="1949" y="864"/>
                  </a:cubicBezTo>
                  <a:cubicBezTo>
                    <a:pt x="1952" y="866"/>
                    <a:pt x="1956" y="866"/>
                    <a:pt x="1960" y="864"/>
                  </a:cubicBezTo>
                  <a:cubicBezTo>
                    <a:pt x="1963" y="863"/>
                    <a:pt x="1966" y="860"/>
                    <a:pt x="1969" y="857"/>
                  </a:cubicBezTo>
                  <a:cubicBezTo>
                    <a:pt x="1973" y="852"/>
                    <a:pt x="1976" y="846"/>
                    <a:pt x="1979" y="840"/>
                  </a:cubicBezTo>
                  <a:cubicBezTo>
                    <a:pt x="1982" y="830"/>
                    <a:pt x="1988" y="821"/>
                    <a:pt x="1990" y="811"/>
                  </a:cubicBezTo>
                  <a:cubicBezTo>
                    <a:pt x="1990" y="809"/>
                    <a:pt x="1991" y="807"/>
                    <a:pt x="1992" y="805"/>
                  </a:cubicBezTo>
                  <a:cubicBezTo>
                    <a:pt x="1999" y="796"/>
                    <a:pt x="2000" y="786"/>
                    <a:pt x="2001" y="775"/>
                  </a:cubicBezTo>
                  <a:cubicBezTo>
                    <a:pt x="2002" y="767"/>
                    <a:pt x="2005" y="758"/>
                    <a:pt x="2005" y="749"/>
                  </a:cubicBezTo>
                  <a:cubicBezTo>
                    <a:pt x="2005" y="748"/>
                    <a:pt x="2006" y="746"/>
                    <a:pt x="2006" y="745"/>
                  </a:cubicBezTo>
                  <a:cubicBezTo>
                    <a:pt x="2010" y="739"/>
                    <a:pt x="2009" y="733"/>
                    <a:pt x="2008" y="727"/>
                  </a:cubicBezTo>
                  <a:cubicBezTo>
                    <a:pt x="2007" y="716"/>
                    <a:pt x="2004" y="706"/>
                    <a:pt x="1999" y="696"/>
                  </a:cubicBezTo>
                  <a:cubicBezTo>
                    <a:pt x="1996" y="692"/>
                    <a:pt x="1995" y="688"/>
                    <a:pt x="1995" y="684"/>
                  </a:cubicBezTo>
                  <a:cubicBezTo>
                    <a:pt x="1995" y="674"/>
                    <a:pt x="1994" y="665"/>
                    <a:pt x="1994" y="655"/>
                  </a:cubicBezTo>
                  <a:cubicBezTo>
                    <a:pt x="1994" y="655"/>
                    <a:pt x="1995" y="654"/>
                    <a:pt x="1995" y="653"/>
                  </a:cubicBezTo>
                  <a:cubicBezTo>
                    <a:pt x="1996" y="653"/>
                    <a:pt x="1996" y="653"/>
                    <a:pt x="1997" y="654"/>
                  </a:cubicBezTo>
                  <a:cubicBezTo>
                    <a:pt x="2000" y="659"/>
                    <a:pt x="2004" y="663"/>
                    <a:pt x="2008" y="668"/>
                  </a:cubicBezTo>
                  <a:cubicBezTo>
                    <a:pt x="2012" y="672"/>
                    <a:pt x="2012" y="679"/>
                    <a:pt x="2014" y="684"/>
                  </a:cubicBezTo>
                  <a:cubicBezTo>
                    <a:pt x="2016" y="687"/>
                    <a:pt x="2017" y="689"/>
                    <a:pt x="2018" y="692"/>
                  </a:cubicBezTo>
                  <a:cubicBezTo>
                    <a:pt x="2021" y="698"/>
                    <a:pt x="2024" y="704"/>
                    <a:pt x="2024" y="711"/>
                  </a:cubicBezTo>
                  <a:cubicBezTo>
                    <a:pt x="2024" y="712"/>
                    <a:pt x="2024" y="713"/>
                    <a:pt x="2024" y="714"/>
                  </a:cubicBezTo>
                  <a:cubicBezTo>
                    <a:pt x="2026" y="721"/>
                    <a:pt x="2027" y="729"/>
                    <a:pt x="2032" y="735"/>
                  </a:cubicBezTo>
                  <a:cubicBezTo>
                    <a:pt x="2035" y="738"/>
                    <a:pt x="2036" y="742"/>
                    <a:pt x="2036" y="746"/>
                  </a:cubicBezTo>
                  <a:cubicBezTo>
                    <a:pt x="2036" y="752"/>
                    <a:pt x="2038" y="757"/>
                    <a:pt x="2041" y="762"/>
                  </a:cubicBezTo>
                  <a:cubicBezTo>
                    <a:pt x="2043" y="765"/>
                    <a:pt x="2043" y="769"/>
                    <a:pt x="2043" y="773"/>
                  </a:cubicBezTo>
                  <a:cubicBezTo>
                    <a:pt x="2043" y="774"/>
                    <a:pt x="2043" y="776"/>
                    <a:pt x="2043" y="778"/>
                  </a:cubicBezTo>
                  <a:cubicBezTo>
                    <a:pt x="2044" y="782"/>
                    <a:pt x="2046" y="785"/>
                    <a:pt x="2050" y="786"/>
                  </a:cubicBezTo>
                  <a:cubicBezTo>
                    <a:pt x="2051" y="787"/>
                    <a:pt x="2053" y="786"/>
                    <a:pt x="2053" y="785"/>
                  </a:cubicBezTo>
                  <a:cubicBezTo>
                    <a:pt x="2053" y="783"/>
                    <a:pt x="2053" y="781"/>
                    <a:pt x="2053" y="779"/>
                  </a:cubicBezTo>
                  <a:cubicBezTo>
                    <a:pt x="2053" y="776"/>
                    <a:pt x="2054" y="775"/>
                    <a:pt x="2058" y="775"/>
                  </a:cubicBezTo>
                  <a:cubicBezTo>
                    <a:pt x="2062" y="775"/>
                    <a:pt x="2064" y="778"/>
                    <a:pt x="2067" y="779"/>
                  </a:cubicBezTo>
                  <a:cubicBezTo>
                    <a:pt x="2067" y="780"/>
                    <a:pt x="2068" y="780"/>
                    <a:pt x="2068" y="780"/>
                  </a:cubicBezTo>
                  <a:cubicBezTo>
                    <a:pt x="2069" y="779"/>
                    <a:pt x="2070" y="778"/>
                    <a:pt x="2069" y="777"/>
                  </a:cubicBezTo>
                  <a:cubicBezTo>
                    <a:pt x="2069" y="773"/>
                    <a:pt x="2067" y="769"/>
                    <a:pt x="2064" y="767"/>
                  </a:cubicBezTo>
                  <a:cubicBezTo>
                    <a:pt x="2057" y="764"/>
                    <a:pt x="2055" y="756"/>
                    <a:pt x="2049" y="752"/>
                  </a:cubicBezTo>
                  <a:cubicBezTo>
                    <a:pt x="2048" y="748"/>
                    <a:pt x="2046" y="744"/>
                    <a:pt x="2045" y="740"/>
                  </a:cubicBezTo>
                  <a:cubicBezTo>
                    <a:pt x="2043" y="734"/>
                    <a:pt x="2043" y="729"/>
                    <a:pt x="2042" y="723"/>
                  </a:cubicBezTo>
                  <a:cubicBezTo>
                    <a:pt x="2042" y="722"/>
                    <a:pt x="2042" y="720"/>
                    <a:pt x="2042" y="718"/>
                  </a:cubicBezTo>
                  <a:cubicBezTo>
                    <a:pt x="2042" y="716"/>
                    <a:pt x="2044" y="714"/>
                    <a:pt x="2046" y="714"/>
                  </a:cubicBezTo>
                  <a:cubicBezTo>
                    <a:pt x="2048" y="713"/>
                    <a:pt x="2051" y="713"/>
                    <a:pt x="2054" y="713"/>
                  </a:cubicBezTo>
                  <a:cubicBezTo>
                    <a:pt x="2054" y="710"/>
                    <a:pt x="2053" y="708"/>
                    <a:pt x="2052" y="705"/>
                  </a:cubicBezTo>
                  <a:cubicBezTo>
                    <a:pt x="2042" y="688"/>
                    <a:pt x="2033" y="670"/>
                    <a:pt x="2021" y="655"/>
                  </a:cubicBezTo>
                  <a:cubicBezTo>
                    <a:pt x="2017" y="650"/>
                    <a:pt x="2014" y="645"/>
                    <a:pt x="2014" y="639"/>
                  </a:cubicBezTo>
                  <a:cubicBezTo>
                    <a:pt x="2014" y="636"/>
                    <a:pt x="2014" y="633"/>
                    <a:pt x="2012" y="631"/>
                  </a:cubicBezTo>
                  <a:cubicBezTo>
                    <a:pt x="2008" y="623"/>
                    <a:pt x="2006" y="614"/>
                    <a:pt x="1999" y="609"/>
                  </a:cubicBezTo>
                  <a:cubicBezTo>
                    <a:pt x="1996" y="606"/>
                    <a:pt x="1995" y="603"/>
                    <a:pt x="1994" y="600"/>
                  </a:cubicBezTo>
                  <a:cubicBezTo>
                    <a:pt x="1992" y="597"/>
                    <a:pt x="1989" y="595"/>
                    <a:pt x="1986" y="595"/>
                  </a:cubicBezTo>
                  <a:cubicBezTo>
                    <a:pt x="1985" y="595"/>
                    <a:pt x="1984" y="596"/>
                    <a:pt x="1983" y="597"/>
                  </a:cubicBezTo>
                  <a:cubicBezTo>
                    <a:pt x="1983" y="597"/>
                    <a:pt x="1983" y="598"/>
                    <a:pt x="1983" y="598"/>
                  </a:cubicBezTo>
                  <a:cubicBezTo>
                    <a:pt x="1983" y="599"/>
                    <a:pt x="1984" y="600"/>
                    <a:pt x="1985" y="601"/>
                  </a:cubicBezTo>
                  <a:cubicBezTo>
                    <a:pt x="1990" y="608"/>
                    <a:pt x="1990" y="608"/>
                    <a:pt x="1985" y="616"/>
                  </a:cubicBezTo>
                  <a:cubicBezTo>
                    <a:pt x="1985" y="617"/>
                    <a:pt x="1984" y="618"/>
                    <a:pt x="1984" y="619"/>
                  </a:cubicBezTo>
                  <a:cubicBezTo>
                    <a:pt x="1985" y="621"/>
                    <a:pt x="1986" y="623"/>
                    <a:pt x="1987" y="625"/>
                  </a:cubicBezTo>
                  <a:cubicBezTo>
                    <a:pt x="1990" y="630"/>
                    <a:pt x="1991" y="636"/>
                    <a:pt x="1993" y="642"/>
                  </a:cubicBezTo>
                  <a:cubicBezTo>
                    <a:pt x="1993" y="643"/>
                    <a:pt x="1992" y="644"/>
                    <a:pt x="1991" y="645"/>
                  </a:cubicBezTo>
                  <a:cubicBezTo>
                    <a:pt x="1991" y="646"/>
                    <a:pt x="1988" y="645"/>
                    <a:pt x="1988" y="643"/>
                  </a:cubicBezTo>
                  <a:cubicBezTo>
                    <a:pt x="1987" y="639"/>
                    <a:pt x="1987" y="636"/>
                    <a:pt x="1984" y="634"/>
                  </a:cubicBezTo>
                  <a:cubicBezTo>
                    <a:pt x="1983" y="632"/>
                    <a:pt x="1982" y="630"/>
                    <a:pt x="1982" y="628"/>
                  </a:cubicBezTo>
                  <a:cubicBezTo>
                    <a:pt x="1982" y="623"/>
                    <a:pt x="1980" y="619"/>
                    <a:pt x="1976" y="617"/>
                  </a:cubicBezTo>
                  <a:cubicBezTo>
                    <a:pt x="1969" y="613"/>
                    <a:pt x="1962" y="609"/>
                    <a:pt x="1956" y="605"/>
                  </a:cubicBezTo>
                  <a:cubicBezTo>
                    <a:pt x="1955" y="604"/>
                    <a:pt x="1953" y="603"/>
                    <a:pt x="1951" y="603"/>
                  </a:cubicBezTo>
                  <a:cubicBezTo>
                    <a:pt x="1949" y="603"/>
                    <a:pt x="1946" y="604"/>
                    <a:pt x="1943" y="604"/>
                  </a:cubicBezTo>
                  <a:cubicBezTo>
                    <a:pt x="1940" y="604"/>
                    <a:pt x="1938" y="605"/>
                    <a:pt x="1938" y="609"/>
                  </a:cubicBezTo>
                  <a:cubicBezTo>
                    <a:pt x="1937" y="612"/>
                    <a:pt x="1936" y="616"/>
                    <a:pt x="1932" y="619"/>
                  </a:cubicBezTo>
                  <a:cubicBezTo>
                    <a:pt x="1932" y="619"/>
                    <a:pt x="1931" y="619"/>
                    <a:pt x="1931" y="618"/>
                  </a:cubicBezTo>
                  <a:cubicBezTo>
                    <a:pt x="1929" y="614"/>
                    <a:pt x="1927" y="610"/>
                    <a:pt x="1924" y="605"/>
                  </a:cubicBezTo>
                  <a:cubicBezTo>
                    <a:pt x="1924" y="605"/>
                    <a:pt x="1923" y="604"/>
                    <a:pt x="1923" y="604"/>
                  </a:cubicBezTo>
                  <a:cubicBezTo>
                    <a:pt x="1922" y="605"/>
                    <a:pt x="1922" y="605"/>
                    <a:pt x="1921" y="606"/>
                  </a:cubicBezTo>
                  <a:cubicBezTo>
                    <a:pt x="1919" y="608"/>
                    <a:pt x="1919" y="610"/>
                    <a:pt x="1920" y="612"/>
                  </a:cubicBezTo>
                  <a:cubicBezTo>
                    <a:pt x="1920" y="613"/>
                    <a:pt x="1919" y="614"/>
                    <a:pt x="1919" y="615"/>
                  </a:cubicBezTo>
                  <a:cubicBezTo>
                    <a:pt x="1918" y="616"/>
                    <a:pt x="1917" y="615"/>
                    <a:pt x="1916" y="614"/>
                  </a:cubicBezTo>
                  <a:cubicBezTo>
                    <a:pt x="1915" y="610"/>
                    <a:pt x="1913" y="606"/>
                    <a:pt x="1911" y="601"/>
                  </a:cubicBezTo>
                  <a:cubicBezTo>
                    <a:pt x="1910" y="598"/>
                    <a:pt x="1908" y="597"/>
                    <a:pt x="1904" y="598"/>
                  </a:cubicBezTo>
                  <a:cubicBezTo>
                    <a:pt x="1902" y="599"/>
                    <a:pt x="1901" y="599"/>
                    <a:pt x="1899" y="600"/>
                  </a:cubicBezTo>
                  <a:cubicBezTo>
                    <a:pt x="1897" y="600"/>
                    <a:pt x="1896" y="600"/>
                    <a:pt x="1894" y="600"/>
                  </a:cubicBezTo>
                  <a:cubicBezTo>
                    <a:pt x="1891" y="599"/>
                    <a:pt x="1889" y="596"/>
                    <a:pt x="1890" y="594"/>
                  </a:cubicBezTo>
                  <a:cubicBezTo>
                    <a:pt x="1890" y="592"/>
                    <a:pt x="1891" y="591"/>
                    <a:pt x="1892" y="589"/>
                  </a:cubicBezTo>
                  <a:cubicBezTo>
                    <a:pt x="1894" y="584"/>
                    <a:pt x="1897" y="580"/>
                    <a:pt x="1899" y="575"/>
                  </a:cubicBezTo>
                  <a:cubicBezTo>
                    <a:pt x="1902" y="569"/>
                    <a:pt x="1905" y="564"/>
                    <a:pt x="1906" y="558"/>
                  </a:cubicBezTo>
                  <a:cubicBezTo>
                    <a:pt x="1907" y="547"/>
                    <a:pt x="1911" y="537"/>
                    <a:pt x="1915" y="527"/>
                  </a:cubicBezTo>
                  <a:cubicBezTo>
                    <a:pt x="1919" y="520"/>
                    <a:pt x="1921" y="512"/>
                    <a:pt x="1920" y="504"/>
                  </a:cubicBezTo>
                  <a:cubicBezTo>
                    <a:pt x="1919" y="501"/>
                    <a:pt x="1920" y="498"/>
                    <a:pt x="1922" y="495"/>
                  </a:cubicBezTo>
                  <a:cubicBezTo>
                    <a:pt x="1925" y="490"/>
                    <a:pt x="1926" y="486"/>
                    <a:pt x="1924" y="481"/>
                  </a:cubicBezTo>
                  <a:cubicBezTo>
                    <a:pt x="1923" y="479"/>
                    <a:pt x="1924" y="476"/>
                    <a:pt x="1925" y="475"/>
                  </a:cubicBezTo>
                  <a:cubicBezTo>
                    <a:pt x="1928" y="470"/>
                    <a:pt x="1931" y="467"/>
                    <a:pt x="1937" y="466"/>
                  </a:cubicBezTo>
                  <a:cubicBezTo>
                    <a:pt x="1943" y="465"/>
                    <a:pt x="1949" y="462"/>
                    <a:pt x="1955" y="460"/>
                  </a:cubicBezTo>
                  <a:cubicBezTo>
                    <a:pt x="1958" y="459"/>
                    <a:pt x="1961" y="459"/>
                    <a:pt x="1963" y="460"/>
                  </a:cubicBezTo>
                  <a:cubicBezTo>
                    <a:pt x="1966" y="462"/>
                    <a:pt x="1969" y="462"/>
                    <a:pt x="1970" y="459"/>
                  </a:cubicBezTo>
                  <a:cubicBezTo>
                    <a:pt x="1973" y="455"/>
                    <a:pt x="1976" y="453"/>
                    <a:pt x="1980" y="454"/>
                  </a:cubicBezTo>
                  <a:cubicBezTo>
                    <a:pt x="1986" y="455"/>
                    <a:pt x="1992" y="451"/>
                    <a:pt x="1998" y="451"/>
                  </a:cubicBezTo>
                  <a:cubicBezTo>
                    <a:pt x="1999" y="451"/>
                    <a:pt x="2000" y="450"/>
                    <a:pt x="2000" y="449"/>
                  </a:cubicBezTo>
                  <a:cubicBezTo>
                    <a:pt x="2001" y="446"/>
                    <a:pt x="2001" y="444"/>
                    <a:pt x="2002" y="441"/>
                  </a:cubicBezTo>
                  <a:cubicBezTo>
                    <a:pt x="2003" y="438"/>
                    <a:pt x="2006" y="436"/>
                    <a:pt x="2008" y="437"/>
                  </a:cubicBezTo>
                  <a:cubicBezTo>
                    <a:pt x="2016" y="437"/>
                    <a:pt x="2024" y="438"/>
                    <a:pt x="2031" y="439"/>
                  </a:cubicBezTo>
                  <a:cubicBezTo>
                    <a:pt x="2033" y="439"/>
                    <a:pt x="2034" y="440"/>
                    <a:pt x="2035" y="441"/>
                  </a:cubicBezTo>
                  <a:cubicBezTo>
                    <a:pt x="2036" y="442"/>
                    <a:pt x="2036" y="443"/>
                    <a:pt x="2036" y="444"/>
                  </a:cubicBezTo>
                  <a:cubicBezTo>
                    <a:pt x="2036" y="445"/>
                    <a:pt x="2035" y="446"/>
                    <a:pt x="2035" y="447"/>
                  </a:cubicBezTo>
                  <a:cubicBezTo>
                    <a:pt x="2034" y="449"/>
                    <a:pt x="2034" y="451"/>
                    <a:pt x="2036" y="453"/>
                  </a:cubicBezTo>
                  <a:cubicBezTo>
                    <a:pt x="2037" y="454"/>
                    <a:pt x="2040" y="455"/>
                    <a:pt x="2042" y="454"/>
                  </a:cubicBezTo>
                  <a:cubicBezTo>
                    <a:pt x="2047" y="451"/>
                    <a:pt x="2054" y="449"/>
                    <a:pt x="2057" y="443"/>
                  </a:cubicBezTo>
                  <a:cubicBezTo>
                    <a:pt x="2059" y="441"/>
                    <a:pt x="2061" y="441"/>
                    <a:pt x="2063" y="441"/>
                  </a:cubicBezTo>
                  <a:cubicBezTo>
                    <a:pt x="2066" y="442"/>
                    <a:pt x="2068" y="442"/>
                    <a:pt x="2069" y="440"/>
                  </a:cubicBezTo>
                  <a:cubicBezTo>
                    <a:pt x="2071" y="437"/>
                    <a:pt x="2075" y="436"/>
                    <a:pt x="2074" y="432"/>
                  </a:cubicBezTo>
                  <a:cubicBezTo>
                    <a:pt x="2074" y="428"/>
                    <a:pt x="2070" y="428"/>
                    <a:pt x="2067" y="428"/>
                  </a:cubicBezTo>
                  <a:cubicBezTo>
                    <a:pt x="2066" y="427"/>
                    <a:pt x="2065" y="427"/>
                    <a:pt x="2065" y="427"/>
                  </a:cubicBezTo>
                  <a:cubicBezTo>
                    <a:pt x="2063" y="427"/>
                    <a:pt x="2062" y="426"/>
                    <a:pt x="2061" y="424"/>
                  </a:cubicBezTo>
                  <a:cubicBezTo>
                    <a:pt x="2059" y="419"/>
                    <a:pt x="2058" y="413"/>
                    <a:pt x="2061" y="407"/>
                  </a:cubicBezTo>
                  <a:cubicBezTo>
                    <a:pt x="2061" y="406"/>
                    <a:pt x="2061" y="405"/>
                    <a:pt x="2062" y="404"/>
                  </a:cubicBezTo>
                  <a:cubicBezTo>
                    <a:pt x="2064" y="399"/>
                    <a:pt x="2064" y="394"/>
                    <a:pt x="2064" y="389"/>
                  </a:cubicBezTo>
                  <a:cubicBezTo>
                    <a:pt x="2064" y="383"/>
                    <a:pt x="2064" y="376"/>
                    <a:pt x="2064" y="369"/>
                  </a:cubicBezTo>
                  <a:cubicBezTo>
                    <a:pt x="2063" y="365"/>
                    <a:pt x="2066" y="361"/>
                    <a:pt x="2070" y="359"/>
                  </a:cubicBezTo>
                  <a:cubicBezTo>
                    <a:pt x="2074" y="358"/>
                    <a:pt x="2078" y="357"/>
                    <a:pt x="2081" y="355"/>
                  </a:cubicBezTo>
                  <a:cubicBezTo>
                    <a:pt x="2085" y="353"/>
                    <a:pt x="2088" y="352"/>
                    <a:pt x="2092" y="354"/>
                  </a:cubicBezTo>
                  <a:cubicBezTo>
                    <a:pt x="2095" y="354"/>
                    <a:pt x="2096" y="353"/>
                    <a:pt x="2098" y="351"/>
                  </a:cubicBezTo>
                  <a:cubicBezTo>
                    <a:pt x="2100" y="350"/>
                    <a:pt x="2102" y="351"/>
                    <a:pt x="2102" y="353"/>
                  </a:cubicBezTo>
                  <a:cubicBezTo>
                    <a:pt x="2102" y="356"/>
                    <a:pt x="2103" y="360"/>
                    <a:pt x="2103" y="364"/>
                  </a:cubicBezTo>
                  <a:cubicBezTo>
                    <a:pt x="2104" y="368"/>
                    <a:pt x="2106" y="370"/>
                    <a:pt x="2108" y="372"/>
                  </a:cubicBezTo>
                  <a:cubicBezTo>
                    <a:pt x="2112" y="374"/>
                    <a:pt x="2115" y="375"/>
                    <a:pt x="2118" y="378"/>
                  </a:cubicBezTo>
                  <a:cubicBezTo>
                    <a:pt x="2119" y="378"/>
                    <a:pt x="2120" y="377"/>
                    <a:pt x="2121" y="377"/>
                  </a:cubicBezTo>
                  <a:cubicBezTo>
                    <a:pt x="2122" y="375"/>
                    <a:pt x="2123" y="374"/>
                    <a:pt x="2123" y="372"/>
                  </a:cubicBezTo>
                  <a:cubicBezTo>
                    <a:pt x="2125" y="366"/>
                    <a:pt x="2126" y="359"/>
                    <a:pt x="2127" y="353"/>
                  </a:cubicBezTo>
                  <a:cubicBezTo>
                    <a:pt x="2127" y="348"/>
                    <a:pt x="2129" y="346"/>
                    <a:pt x="2134" y="345"/>
                  </a:cubicBezTo>
                  <a:cubicBezTo>
                    <a:pt x="2136" y="344"/>
                    <a:pt x="2136" y="341"/>
                    <a:pt x="2136" y="339"/>
                  </a:cubicBezTo>
                  <a:cubicBezTo>
                    <a:pt x="2136" y="339"/>
                    <a:pt x="2135" y="339"/>
                    <a:pt x="2135" y="339"/>
                  </a:cubicBezTo>
                  <a:cubicBezTo>
                    <a:pt x="2128" y="333"/>
                    <a:pt x="2125" y="325"/>
                    <a:pt x="2124" y="316"/>
                  </a:cubicBezTo>
                  <a:cubicBezTo>
                    <a:pt x="2124" y="315"/>
                    <a:pt x="2124" y="315"/>
                    <a:pt x="2125" y="314"/>
                  </a:cubicBezTo>
                  <a:cubicBezTo>
                    <a:pt x="2127" y="311"/>
                    <a:pt x="2132" y="309"/>
                    <a:pt x="2136" y="311"/>
                  </a:cubicBezTo>
                  <a:cubicBezTo>
                    <a:pt x="2137" y="311"/>
                    <a:pt x="2139" y="314"/>
                    <a:pt x="2138" y="315"/>
                  </a:cubicBezTo>
                  <a:cubicBezTo>
                    <a:pt x="2135" y="320"/>
                    <a:pt x="2136" y="324"/>
                    <a:pt x="2138" y="329"/>
                  </a:cubicBezTo>
                  <a:cubicBezTo>
                    <a:pt x="2142" y="335"/>
                    <a:pt x="2145" y="340"/>
                    <a:pt x="2145" y="347"/>
                  </a:cubicBezTo>
                  <a:cubicBezTo>
                    <a:pt x="2145" y="348"/>
                    <a:pt x="2146" y="349"/>
                    <a:pt x="2146" y="350"/>
                  </a:cubicBezTo>
                  <a:cubicBezTo>
                    <a:pt x="2150" y="355"/>
                    <a:pt x="2148" y="361"/>
                    <a:pt x="2150" y="366"/>
                  </a:cubicBezTo>
                  <a:cubicBezTo>
                    <a:pt x="2149" y="370"/>
                    <a:pt x="2146" y="372"/>
                    <a:pt x="2144" y="375"/>
                  </a:cubicBezTo>
                  <a:cubicBezTo>
                    <a:pt x="2144" y="376"/>
                    <a:pt x="2143" y="376"/>
                    <a:pt x="2143" y="377"/>
                  </a:cubicBezTo>
                  <a:cubicBezTo>
                    <a:pt x="2141" y="379"/>
                    <a:pt x="2140" y="382"/>
                    <a:pt x="2140" y="386"/>
                  </a:cubicBezTo>
                  <a:cubicBezTo>
                    <a:pt x="2140" y="394"/>
                    <a:pt x="2141" y="403"/>
                    <a:pt x="2137" y="411"/>
                  </a:cubicBezTo>
                  <a:cubicBezTo>
                    <a:pt x="2136" y="413"/>
                    <a:pt x="2137" y="416"/>
                    <a:pt x="2137" y="418"/>
                  </a:cubicBezTo>
                  <a:cubicBezTo>
                    <a:pt x="2136" y="426"/>
                    <a:pt x="2136" y="434"/>
                    <a:pt x="2136" y="443"/>
                  </a:cubicBezTo>
                  <a:cubicBezTo>
                    <a:pt x="2137" y="450"/>
                    <a:pt x="2136" y="456"/>
                    <a:pt x="2131" y="461"/>
                  </a:cubicBezTo>
                  <a:cubicBezTo>
                    <a:pt x="2130" y="462"/>
                    <a:pt x="2130" y="464"/>
                    <a:pt x="2129" y="465"/>
                  </a:cubicBezTo>
                  <a:cubicBezTo>
                    <a:pt x="2128" y="467"/>
                    <a:pt x="2126" y="468"/>
                    <a:pt x="2125" y="469"/>
                  </a:cubicBezTo>
                  <a:cubicBezTo>
                    <a:pt x="2121" y="472"/>
                    <a:pt x="2120" y="472"/>
                    <a:pt x="2123" y="476"/>
                  </a:cubicBezTo>
                  <a:cubicBezTo>
                    <a:pt x="2127" y="480"/>
                    <a:pt x="2127" y="485"/>
                    <a:pt x="2126" y="490"/>
                  </a:cubicBezTo>
                  <a:cubicBezTo>
                    <a:pt x="2125" y="492"/>
                    <a:pt x="2124" y="495"/>
                    <a:pt x="2123" y="498"/>
                  </a:cubicBezTo>
                  <a:cubicBezTo>
                    <a:pt x="2122" y="501"/>
                    <a:pt x="2122" y="505"/>
                    <a:pt x="2122" y="509"/>
                  </a:cubicBezTo>
                  <a:cubicBezTo>
                    <a:pt x="2123" y="516"/>
                    <a:pt x="2126" y="522"/>
                    <a:pt x="2128" y="528"/>
                  </a:cubicBezTo>
                  <a:cubicBezTo>
                    <a:pt x="2134" y="549"/>
                    <a:pt x="2146" y="567"/>
                    <a:pt x="2158" y="585"/>
                  </a:cubicBezTo>
                  <a:cubicBezTo>
                    <a:pt x="2161" y="590"/>
                    <a:pt x="2165" y="595"/>
                    <a:pt x="2168" y="600"/>
                  </a:cubicBezTo>
                  <a:cubicBezTo>
                    <a:pt x="2169" y="603"/>
                    <a:pt x="2171" y="607"/>
                    <a:pt x="2174" y="609"/>
                  </a:cubicBezTo>
                  <a:cubicBezTo>
                    <a:pt x="2178" y="613"/>
                    <a:pt x="2180" y="617"/>
                    <a:pt x="2182" y="621"/>
                  </a:cubicBezTo>
                  <a:cubicBezTo>
                    <a:pt x="2184" y="626"/>
                    <a:pt x="2186" y="630"/>
                    <a:pt x="2188" y="635"/>
                  </a:cubicBezTo>
                  <a:cubicBezTo>
                    <a:pt x="2190" y="640"/>
                    <a:pt x="2194" y="642"/>
                    <a:pt x="2198" y="645"/>
                  </a:cubicBezTo>
                  <a:cubicBezTo>
                    <a:pt x="2199" y="645"/>
                    <a:pt x="2200" y="644"/>
                    <a:pt x="2200" y="644"/>
                  </a:cubicBezTo>
                  <a:cubicBezTo>
                    <a:pt x="2203" y="641"/>
                    <a:pt x="2203" y="637"/>
                    <a:pt x="2205" y="634"/>
                  </a:cubicBezTo>
                  <a:cubicBezTo>
                    <a:pt x="2210" y="625"/>
                    <a:pt x="2210" y="616"/>
                    <a:pt x="2207" y="607"/>
                  </a:cubicBezTo>
                  <a:cubicBezTo>
                    <a:pt x="2203" y="597"/>
                    <a:pt x="2202" y="594"/>
                    <a:pt x="2213" y="588"/>
                  </a:cubicBezTo>
                  <a:cubicBezTo>
                    <a:pt x="2214" y="588"/>
                    <a:pt x="2214" y="588"/>
                    <a:pt x="2215" y="588"/>
                  </a:cubicBezTo>
                  <a:cubicBezTo>
                    <a:pt x="2216" y="586"/>
                    <a:pt x="2217" y="585"/>
                    <a:pt x="2215" y="584"/>
                  </a:cubicBezTo>
                  <a:cubicBezTo>
                    <a:pt x="2214" y="581"/>
                    <a:pt x="2212" y="579"/>
                    <a:pt x="2211" y="577"/>
                  </a:cubicBezTo>
                  <a:cubicBezTo>
                    <a:pt x="2210" y="575"/>
                    <a:pt x="2209" y="572"/>
                    <a:pt x="2209" y="570"/>
                  </a:cubicBezTo>
                  <a:cubicBezTo>
                    <a:pt x="2209" y="565"/>
                    <a:pt x="2209" y="561"/>
                    <a:pt x="2210" y="556"/>
                  </a:cubicBezTo>
                  <a:cubicBezTo>
                    <a:pt x="2210" y="552"/>
                    <a:pt x="2212" y="550"/>
                    <a:pt x="2216" y="548"/>
                  </a:cubicBezTo>
                  <a:cubicBezTo>
                    <a:pt x="2218" y="547"/>
                    <a:pt x="2221" y="546"/>
                    <a:pt x="2223" y="545"/>
                  </a:cubicBezTo>
                  <a:cubicBezTo>
                    <a:pt x="2225" y="544"/>
                    <a:pt x="2226" y="539"/>
                    <a:pt x="2225" y="538"/>
                  </a:cubicBezTo>
                  <a:cubicBezTo>
                    <a:pt x="2222" y="534"/>
                    <a:pt x="2220" y="531"/>
                    <a:pt x="2217" y="529"/>
                  </a:cubicBezTo>
                  <a:cubicBezTo>
                    <a:pt x="2210" y="521"/>
                    <a:pt x="2208" y="513"/>
                    <a:pt x="2209" y="503"/>
                  </a:cubicBezTo>
                  <a:cubicBezTo>
                    <a:pt x="2210" y="501"/>
                    <a:pt x="2211" y="500"/>
                    <a:pt x="2213" y="500"/>
                  </a:cubicBezTo>
                  <a:cubicBezTo>
                    <a:pt x="2214" y="500"/>
                    <a:pt x="2215" y="501"/>
                    <a:pt x="2216" y="501"/>
                  </a:cubicBezTo>
                  <a:cubicBezTo>
                    <a:pt x="2219" y="501"/>
                    <a:pt x="2222" y="497"/>
                    <a:pt x="2221" y="494"/>
                  </a:cubicBezTo>
                  <a:cubicBezTo>
                    <a:pt x="2219" y="490"/>
                    <a:pt x="2216" y="487"/>
                    <a:pt x="2214" y="483"/>
                  </a:cubicBezTo>
                  <a:cubicBezTo>
                    <a:pt x="2213" y="479"/>
                    <a:pt x="2210" y="478"/>
                    <a:pt x="2206" y="479"/>
                  </a:cubicBezTo>
                  <a:cubicBezTo>
                    <a:pt x="2206" y="479"/>
                    <a:pt x="2204" y="478"/>
                    <a:pt x="2204" y="477"/>
                  </a:cubicBezTo>
                  <a:cubicBezTo>
                    <a:pt x="2202" y="473"/>
                    <a:pt x="2199" y="468"/>
                    <a:pt x="2202" y="463"/>
                  </a:cubicBezTo>
                  <a:cubicBezTo>
                    <a:pt x="2202" y="462"/>
                    <a:pt x="2202" y="460"/>
                    <a:pt x="2202" y="458"/>
                  </a:cubicBezTo>
                  <a:cubicBezTo>
                    <a:pt x="2202" y="457"/>
                    <a:pt x="2201" y="455"/>
                    <a:pt x="2200" y="454"/>
                  </a:cubicBezTo>
                  <a:cubicBezTo>
                    <a:pt x="2198" y="451"/>
                    <a:pt x="2194" y="450"/>
                    <a:pt x="2191" y="450"/>
                  </a:cubicBezTo>
                  <a:cubicBezTo>
                    <a:pt x="2190" y="450"/>
                    <a:pt x="2189" y="450"/>
                    <a:pt x="2188" y="451"/>
                  </a:cubicBezTo>
                  <a:cubicBezTo>
                    <a:pt x="2187" y="452"/>
                    <a:pt x="2187" y="453"/>
                    <a:pt x="2186" y="455"/>
                  </a:cubicBezTo>
                  <a:cubicBezTo>
                    <a:pt x="2186" y="455"/>
                    <a:pt x="2186" y="455"/>
                    <a:pt x="2186" y="455"/>
                  </a:cubicBezTo>
                  <a:cubicBezTo>
                    <a:pt x="2186" y="455"/>
                    <a:pt x="2186" y="455"/>
                    <a:pt x="2186" y="455"/>
                  </a:cubicBezTo>
                  <a:cubicBezTo>
                    <a:pt x="2187" y="455"/>
                    <a:pt x="2187" y="455"/>
                    <a:pt x="2187" y="455"/>
                  </a:cubicBezTo>
                  <a:cubicBezTo>
                    <a:pt x="2187" y="456"/>
                    <a:pt x="2187" y="456"/>
                    <a:pt x="2186" y="455"/>
                  </a:cubicBezTo>
                  <a:cubicBezTo>
                    <a:pt x="2186" y="455"/>
                    <a:pt x="2186" y="455"/>
                    <a:pt x="2186" y="455"/>
                  </a:cubicBezTo>
                  <a:cubicBezTo>
                    <a:pt x="2186" y="455"/>
                    <a:pt x="2186" y="455"/>
                    <a:pt x="2186" y="455"/>
                  </a:cubicBezTo>
                  <a:cubicBezTo>
                    <a:pt x="2183" y="453"/>
                    <a:pt x="2181" y="451"/>
                    <a:pt x="2180" y="448"/>
                  </a:cubicBezTo>
                  <a:cubicBezTo>
                    <a:pt x="2177" y="442"/>
                    <a:pt x="2177" y="436"/>
                    <a:pt x="2177" y="430"/>
                  </a:cubicBezTo>
                  <a:cubicBezTo>
                    <a:pt x="2177" y="420"/>
                    <a:pt x="2177" y="411"/>
                    <a:pt x="2171" y="403"/>
                  </a:cubicBezTo>
                  <a:cubicBezTo>
                    <a:pt x="2171" y="402"/>
                    <a:pt x="2171" y="401"/>
                    <a:pt x="2170" y="400"/>
                  </a:cubicBezTo>
                  <a:cubicBezTo>
                    <a:pt x="2169" y="394"/>
                    <a:pt x="2172" y="389"/>
                    <a:pt x="2178" y="387"/>
                  </a:cubicBezTo>
                  <a:cubicBezTo>
                    <a:pt x="2179" y="387"/>
                    <a:pt x="2180" y="388"/>
                    <a:pt x="2181" y="388"/>
                  </a:cubicBezTo>
                  <a:cubicBezTo>
                    <a:pt x="2184" y="387"/>
                    <a:pt x="2185" y="387"/>
                    <a:pt x="2186" y="384"/>
                  </a:cubicBezTo>
                  <a:cubicBezTo>
                    <a:pt x="2186" y="381"/>
                    <a:pt x="2186" y="379"/>
                    <a:pt x="2188" y="376"/>
                  </a:cubicBezTo>
                  <a:cubicBezTo>
                    <a:pt x="2189" y="375"/>
                    <a:pt x="2192" y="375"/>
                    <a:pt x="2192" y="376"/>
                  </a:cubicBezTo>
                  <a:cubicBezTo>
                    <a:pt x="2194" y="379"/>
                    <a:pt x="2195" y="381"/>
                    <a:pt x="2196" y="383"/>
                  </a:cubicBezTo>
                  <a:cubicBezTo>
                    <a:pt x="2197" y="384"/>
                    <a:pt x="2198" y="384"/>
                    <a:pt x="2199" y="384"/>
                  </a:cubicBezTo>
                  <a:cubicBezTo>
                    <a:pt x="2200" y="384"/>
                    <a:pt x="2201" y="383"/>
                    <a:pt x="2202" y="382"/>
                  </a:cubicBezTo>
                  <a:cubicBezTo>
                    <a:pt x="2202" y="379"/>
                    <a:pt x="2203" y="377"/>
                    <a:pt x="2203" y="374"/>
                  </a:cubicBezTo>
                  <a:cubicBezTo>
                    <a:pt x="2204" y="370"/>
                    <a:pt x="2206" y="367"/>
                    <a:pt x="2209" y="364"/>
                  </a:cubicBezTo>
                  <a:cubicBezTo>
                    <a:pt x="2212" y="360"/>
                    <a:pt x="2217" y="359"/>
                    <a:pt x="2222" y="358"/>
                  </a:cubicBezTo>
                  <a:cubicBezTo>
                    <a:pt x="2225" y="357"/>
                    <a:pt x="2228" y="359"/>
                    <a:pt x="2231" y="361"/>
                  </a:cubicBezTo>
                  <a:cubicBezTo>
                    <a:pt x="2234" y="363"/>
                    <a:pt x="2236" y="365"/>
                    <a:pt x="2239" y="367"/>
                  </a:cubicBezTo>
                  <a:cubicBezTo>
                    <a:pt x="2240" y="368"/>
                    <a:pt x="2241" y="368"/>
                    <a:pt x="2242" y="369"/>
                  </a:cubicBezTo>
                  <a:cubicBezTo>
                    <a:pt x="2243" y="369"/>
                    <a:pt x="2245" y="369"/>
                    <a:pt x="2246" y="370"/>
                  </a:cubicBezTo>
                  <a:cubicBezTo>
                    <a:pt x="2248" y="370"/>
                    <a:pt x="2250" y="368"/>
                    <a:pt x="2250" y="366"/>
                  </a:cubicBezTo>
                  <a:cubicBezTo>
                    <a:pt x="2249" y="363"/>
                    <a:pt x="2247" y="359"/>
                    <a:pt x="2247" y="355"/>
                  </a:cubicBezTo>
                  <a:cubicBezTo>
                    <a:pt x="2248" y="352"/>
                    <a:pt x="2249" y="348"/>
                    <a:pt x="2250" y="344"/>
                  </a:cubicBezTo>
                  <a:cubicBezTo>
                    <a:pt x="2251" y="339"/>
                    <a:pt x="2252" y="333"/>
                    <a:pt x="2253" y="328"/>
                  </a:cubicBezTo>
                  <a:cubicBezTo>
                    <a:pt x="2253" y="320"/>
                    <a:pt x="2256" y="312"/>
                    <a:pt x="2260" y="305"/>
                  </a:cubicBezTo>
                  <a:cubicBezTo>
                    <a:pt x="2263" y="300"/>
                    <a:pt x="2265" y="296"/>
                    <a:pt x="2267" y="291"/>
                  </a:cubicBezTo>
                  <a:cubicBezTo>
                    <a:pt x="2270" y="284"/>
                    <a:pt x="2274" y="278"/>
                    <a:pt x="2280" y="273"/>
                  </a:cubicBezTo>
                  <a:cubicBezTo>
                    <a:pt x="2282" y="271"/>
                    <a:pt x="2285" y="270"/>
                    <a:pt x="2287" y="270"/>
                  </a:cubicBezTo>
                  <a:cubicBezTo>
                    <a:pt x="2291" y="270"/>
                    <a:pt x="2295" y="270"/>
                    <a:pt x="2299" y="270"/>
                  </a:cubicBezTo>
                  <a:cubicBezTo>
                    <a:pt x="2300" y="270"/>
                    <a:pt x="2302" y="270"/>
                    <a:pt x="2304" y="270"/>
                  </a:cubicBezTo>
                  <a:cubicBezTo>
                    <a:pt x="2305" y="269"/>
                    <a:pt x="2306" y="268"/>
                    <a:pt x="2306" y="267"/>
                  </a:cubicBezTo>
                  <a:cubicBezTo>
                    <a:pt x="2306" y="260"/>
                    <a:pt x="2306" y="253"/>
                    <a:pt x="2300" y="248"/>
                  </a:cubicBezTo>
                  <a:cubicBezTo>
                    <a:pt x="2298" y="247"/>
                    <a:pt x="2297" y="244"/>
                    <a:pt x="2296" y="242"/>
                  </a:cubicBezTo>
                  <a:cubicBezTo>
                    <a:pt x="2295" y="241"/>
                    <a:pt x="2294" y="239"/>
                    <a:pt x="2293" y="239"/>
                  </a:cubicBezTo>
                  <a:cubicBezTo>
                    <a:pt x="2287" y="237"/>
                    <a:pt x="2282" y="231"/>
                    <a:pt x="2276" y="230"/>
                  </a:cubicBezTo>
                  <a:cubicBezTo>
                    <a:pt x="2276" y="230"/>
                    <a:pt x="2276" y="230"/>
                    <a:pt x="2276" y="230"/>
                  </a:cubicBezTo>
                  <a:cubicBezTo>
                    <a:pt x="2274" y="231"/>
                    <a:pt x="2274" y="231"/>
                    <a:pt x="2274" y="231"/>
                  </a:cubicBezTo>
                  <a:cubicBezTo>
                    <a:pt x="2275" y="230"/>
                    <a:pt x="2275" y="230"/>
                    <a:pt x="2275" y="230"/>
                  </a:cubicBezTo>
                  <a:cubicBezTo>
                    <a:pt x="2276" y="230"/>
                    <a:pt x="2276" y="230"/>
                    <a:pt x="2276" y="230"/>
                  </a:cubicBezTo>
                  <a:cubicBezTo>
                    <a:pt x="2275" y="228"/>
                    <a:pt x="2275" y="226"/>
                    <a:pt x="2274" y="224"/>
                  </a:cubicBezTo>
                  <a:cubicBezTo>
                    <a:pt x="2273" y="220"/>
                    <a:pt x="2270" y="217"/>
                    <a:pt x="2266" y="218"/>
                  </a:cubicBezTo>
                  <a:cubicBezTo>
                    <a:pt x="2264" y="218"/>
                    <a:pt x="2263" y="217"/>
                    <a:pt x="2263" y="216"/>
                  </a:cubicBezTo>
                  <a:cubicBezTo>
                    <a:pt x="2263" y="215"/>
                    <a:pt x="2262" y="214"/>
                    <a:pt x="2262" y="213"/>
                  </a:cubicBezTo>
                  <a:cubicBezTo>
                    <a:pt x="2260" y="208"/>
                    <a:pt x="2258" y="207"/>
                    <a:pt x="2253" y="208"/>
                  </a:cubicBezTo>
                  <a:cubicBezTo>
                    <a:pt x="2248" y="209"/>
                    <a:pt x="2245" y="206"/>
                    <a:pt x="2242" y="203"/>
                  </a:cubicBezTo>
                  <a:cubicBezTo>
                    <a:pt x="2241" y="202"/>
                    <a:pt x="2241" y="199"/>
                    <a:pt x="2243" y="199"/>
                  </a:cubicBezTo>
                  <a:cubicBezTo>
                    <a:pt x="2245" y="198"/>
                    <a:pt x="2247" y="198"/>
                    <a:pt x="2249" y="197"/>
                  </a:cubicBezTo>
                  <a:cubicBezTo>
                    <a:pt x="2255" y="195"/>
                    <a:pt x="2258" y="191"/>
                    <a:pt x="2259" y="185"/>
                  </a:cubicBezTo>
                  <a:cubicBezTo>
                    <a:pt x="2259" y="178"/>
                    <a:pt x="2259" y="172"/>
                    <a:pt x="2259" y="165"/>
                  </a:cubicBezTo>
                  <a:cubicBezTo>
                    <a:pt x="2259" y="163"/>
                    <a:pt x="2258" y="161"/>
                    <a:pt x="2257" y="159"/>
                  </a:cubicBezTo>
                  <a:cubicBezTo>
                    <a:pt x="2256" y="156"/>
                    <a:pt x="2255" y="154"/>
                    <a:pt x="2254" y="152"/>
                  </a:cubicBezTo>
                  <a:cubicBezTo>
                    <a:pt x="2252" y="148"/>
                    <a:pt x="2250" y="145"/>
                    <a:pt x="2245" y="145"/>
                  </a:cubicBezTo>
                  <a:cubicBezTo>
                    <a:pt x="2241" y="144"/>
                    <a:pt x="2238" y="142"/>
                    <a:pt x="2236" y="138"/>
                  </a:cubicBezTo>
                  <a:cubicBezTo>
                    <a:pt x="2235" y="137"/>
                    <a:pt x="2235" y="135"/>
                    <a:pt x="2235" y="134"/>
                  </a:cubicBezTo>
                  <a:cubicBezTo>
                    <a:pt x="2236" y="132"/>
                    <a:pt x="2237" y="131"/>
                    <a:pt x="2237" y="129"/>
                  </a:cubicBezTo>
                  <a:cubicBezTo>
                    <a:pt x="2239" y="127"/>
                    <a:pt x="2241" y="126"/>
                    <a:pt x="2242" y="128"/>
                  </a:cubicBezTo>
                  <a:cubicBezTo>
                    <a:pt x="2244" y="132"/>
                    <a:pt x="2246" y="135"/>
                    <a:pt x="2250" y="137"/>
                  </a:cubicBezTo>
                  <a:cubicBezTo>
                    <a:pt x="2260" y="142"/>
                    <a:pt x="2260" y="142"/>
                    <a:pt x="2265" y="131"/>
                  </a:cubicBezTo>
                  <a:cubicBezTo>
                    <a:pt x="2266" y="130"/>
                    <a:pt x="2266" y="129"/>
                    <a:pt x="2267" y="128"/>
                  </a:cubicBezTo>
                  <a:cubicBezTo>
                    <a:pt x="2268" y="125"/>
                    <a:pt x="2271" y="124"/>
                    <a:pt x="2275" y="123"/>
                  </a:cubicBezTo>
                  <a:cubicBezTo>
                    <a:pt x="2277" y="122"/>
                    <a:pt x="2279" y="124"/>
                    <a:pt x="2280" y="126"/>
                  </a:cubicBezTo>
                  <a:cubicBezTo>
                    <a:pt x="2282" y="127"/>
                    <a:pt x="2284" y="130"/>
                    <a:pt x="2286" y="132"/>
                  </a:cubicBezTo>
                  <a:cubicBezTo>
                    <a:pt x="2289" y="135"/>
                    <a:pt x="2293" y="136"/>
                    <a:pt x="2296" y="133"/>
                  </a:cubicBezTo>
                  <a:cubicBezTo>
                    <a:pt x="2300" y="131"/>
                    <a:pt x="2303" y="130"/>
                    <a:pt x="2307" y="131"/>
                  </a:cubicBezTo>
                  <a:cubicBezTo>
                    <a:pt x="2310" y="131"/>
                    <a:pt x="2313" y="131"/>
                    <a:pt x="2315" y="131"/>
                  </a:cubicBezTo>
                  <a:cubicBezTo>
                    <a:pt x="2318" y="131"/>
                    <a:pt x="2320" y="131"/>
                    <a:pt x="2322" y="130"/>
                  </a:cubicBezTo>
                  <a:cubicBezTo>
                    <a:pt x="2323" y="130"/>
                    <a:pt x="2324" y="129"/>
                    <a:pt x="2325" y="128"/>
                  </a:cubicBezTo>
                  <a:cubicBezTo>
                    <a:pt x="2325" y="128"/>
                    <a:pt x="2326" y="126"/>
                    <a:pt x="2326" y="126"/>
                  </a:cubicBezTo>
                  <a:cubicBezTo>
                    <a:pt x="2325" y="120"/>
                    <a:pt x="2326" y="114"/>
                    <a:pt x="2318" y="113"/>
                  </a:cubicBezTo>
                  <a:cubicBezTo>
                    <a:pt x="2316" y="113"/>
                    <a:pt x="2315" y="111"/>
                    <a:pt x="2314" y="109"/>
                  </a:cubicBezTo>
                  <a:cubicBezTo>
                    <a:pt x="2314" y="108"/>
                    <a:pt x="2314" y="106"/>
                    <a:pt x="2314" y="105"/>
                  </a:cubicBezTo>
                  <a:cubicBezTo>
                    <a:pt x="2314" y="100"/>
                    <a:pt x="2313" y="96"/>
                    <a:pt x="2308" y="93"/>
                  </a:cubicBezTo>
                  <a:cubicBezTo>
                    <a:pt x="2306" y="91"/>
                    <a:pt x="2304" y="89"/>
                    <a:pt x="2303" y="87"/>
                  </a:cubicBezTo>
                  <a:cubicBezTo>
                    <a:pt x="2301" y="84"/>
                    <a:pt x="2300" y="83"/>
                    <a:pt x="2303" y="81"/>
                  </a:cubicBezTo>
                  <a:cubicBezTo>
                    <a:pt x="2307" y="78"/>
                    <a:pt x="2309" y="74"/>
                    <a:pt x="2310" y="69"/>
                  </a:cubicBezTo>
                  <a:cubicBezTo>
                    <a:pt x="2311" y="67"/>
                    <a:pt x="2311" y="65"/>
                    <a:pt x="2309" y="64"/>
                  </a:cubicBezTo>
                  <a:cubicBezTo>
                    <a:pt x="2305" y="59"/>
                    <a:pt x="2303" y="53"/>
                    <a:pt x="2303" y="46"/>
                  </a:cubicBezTo>
                  <a:cubicBezTo>
                    <a:pt x="2303" y="44"/>
                    <a:pt x="2302" y="43"/>
                    <a:pt x="2300" y="43"/>
                  </a:cubicBezTo>
                  <a:cubicBezTo>
                    <a:pt x="2299" y="43"/>
                    <a:pt x="2298" y="44"/>
                    <a:pt x="2297" y="43"/>
                  </a:cubicBezTo>
                  <a:cubicBezTo>
                    <a:pt x="2291" y="42"/>
                    <a:pt x="2285" y="40"/>
                    <a:pt x="2279" y="39"/>
                  </a:cubicBezTo>
                  <a:cubicBezTo>
                    <a:pt x="2277" y="39"/>
                    <a:pt x="2275" y="37"/>
                    <a:pt x="2273" y="36"/>
                  </a:cubicBezTo>
                  <a:cubicBezTo>
                    <a:pt x="2270" y="34"/>
                    <a:pt x="2267" y="35"/>
                    <a:pt x="2264" y="38"/>
                  </a:cubicBezTo>
                  <a:cubicBezTo>
                    <a:pt x="2261" y="41"/>
                    <a:pt x="2258" y="45"/>
                    <a:pt x="2253" y="46"/>
                  </a:cubicBezTo>
                  <a:cubicBezTo>
                    <a:pt x="2252" y="46"/>
                    <a:pt x="2251" y="48"/>
                    <a:pt x="2250" y="48"/>
                  </a:cubicBezTo>
                  <a:cubicBezTo>
                    <a:pt x="2249" y="50"/>
                    <a:pt x="2249" y="53"/>
                    <a:pt x="2250" y="55"/>
                  </a:cubicBezTo>
                  <a:cubicBezTo>
                    <a:pt x="2253" y="57"/>
                    <a:pt x="2255" y="60"/>
                    <a:pt x="2258" y="63"/>
                  </a:cubicBezTo>
                  <a:cubicBezTo>
                    <a:pt x="2259" y="65"/>
                    <a:pt x="2259" y="68"/>
                    <a:pt x="2258" y="70"/>
                  </a:cubicBezTo>
                  <a:cubicBezTo>
                    <a:pt x="2257" y="70"/>
                    <a:pt x="2256" y="71"/>
                    <a:pt x="2255" y="72"/>
                  </a:cubicBezTo>
                  <a:cubicBezTo>
                    <a:pt x="2255" y="72"/>
                    <a:pt x="2254" y="72"/>
                    <a:pt x="2254" y="71"/>
                  </a:cubicBezTo>
                  <a:cubicBezTo>
                    <a:pt x="2250" y="63"/>
                    <a:pt x="2242" y="59"/>
                    <a:pt x="2238" y="51"/>
                  </a:cubicBezTo>
                  <a:cubicBezTo>
                    <a:pt x="2232" y="46"/>
                    <a:pt x="2226" y="41"/>
                    <a:pt x="2217" y="43"/>
                  </a:cubicBezTo>
                  <a:cubicBezTo>
                    <a:pt x="2214" y="43"/>
                    <a:pt x="2211" y="43"/>
                    <a:pt x="2208" y="42"/>
                  </a:cubicBezTo>
                  <a:cubicBezTo>
                    <a:pt x="2203" y="41"/>
                    <a:pt x="2198" y="41"/>
                    <a:pt x="2193" y="41"/>
                  </a:cubicBezTo>
                  <a:cubicBezTo>
                    <a:pt x="2187" y="41"/>
                    <a:pt x="2181" y="40"/>
                    <a:pt x="2175" y="38"/>
                  </a:cubicBezTo>
                  <a:cubicBezTo>
                    <a:pt x="2170" y="36"/>
                    <a:pt x="2164" y="36"/>
                    <a:pt x="2159" y="38"/>
                  </a:cubicBezTo>
                  <a:cubicBezTo>
                    <a:pt x="2155" y="40"/>
                    <a:pt x="2152" y="38"/>
                    <a:pt x="2149" y="36"/>
                  </a:cubicBezTo>
                  <a:cubicBezTo>
                    <a:pt x="2146" y="33"/>
                    <a:pt x="2142" y="32"/>
                    <a:pt x="2138" y="32"/>
                  </a:cubicBezTo>
                  <a:cubicBezTo>
                    <a:pt x="2126" y="30"/>
                    <a:pt x="2114" y="26"/>
                    <a:pt x="2102" y="28"/>
                  </a:cubicBezTo>
                  <a:cubicBezTo>
                    <a:pt x="2100" y="28"/>
                    <a:pt x="2099" y="28"/>
                    <a:pt x="2097" y="27"/>
                  </a:cubicBezTo>
                  <a:cubicBezTo>
                    <a:pt x="2089" y="25"/>
                    <a:pt x="2082" y="27"/>
                    <a:pt x="2075" y="30"/>
                  </a:cubicBezTo>
                  <a:cubicBezTo>
                    <a:pt x="2070" y="32"/>
                    <a:pt x="2065" y="35"/>
                    <a:pt x="2059" y="36"/>
                  </a:cubicBezTo>
                  <a:cubicBezTo>
                    <a:pt x="2053" y="36"/>
                    <a:pt x="2048" y="38"/>
                    <a:pt x="2041" y="38"/>
                  </a:cubicBezTo>
                  <a:cubicBezTo>
                    <a:pt x="2039" y="38"/>
                    <a:pt x="2036" y="38"/>
                    <a:pt x="2033" y="39"/>
                  </a:cubicBezTo>
                  <a:cubicBezTo>
                    <a:pt x="2032" y="39"/>
                    <a:pt x="2032" y="40"/>
                    <a:pt x="2032" y="41"/>
                  </a:cubicBezTo>
                  <a:cubicBezTo>
                    <a:pt x="2032" y="47"/>
                    <a:pt x="2038" y="51"/>
                    <a:pt x="2036" y="57"/>
                  </a:cubicBezTo>
                  <a:cubicBezTo>
                    <a:pt x="2036" y="58"/>
                    <a:pt x="2038" y="60"/>
                    <a:pt x="2040" y="60"/>
                  </a:cubicBezTo>
                  <a:cubicBezTo>
                    <a:pt x="2044" y="61"/>
                    <a:pt x="2048" y="63"/>
                    <a:pt x="2051" y="66"/>
                  </a:cubicBezTo>
                  <a:cubicBezTo>
                    <a:pt x="2054" y="70"/>
                    <a:pt x="2058" y="74"/>
                    <a:pt x="2061" y="78"/>
                  </a:cubicBezTo>
                  <a:cubicBezTo>
                    <a:pt x="2062" y="79"/>
                    <a:pt x="2062" y="82"/>
                    <a:pt x="2060" y="84"/>
                  </a:cubicBezTo>
                  <a:cubicBezTo>
                    <a:pt x="2059" y="85"/>
                    <a:pt x="2057" y="87"/>
                    <a:pt x="2055" y="88"/>
                  </a:cubicBezTo>
                  <a:cubicBezTo>
                    <a:pt x="2053" y="90"/>
                    <a:pt x="2049" y="90"/>
                    <a:pt x="2048" y="87"/>
                  </a:cubicBezTo>
                  <a:cubicBezTo>
                    <a:pt x="2045" y="81"/>
                    <a:pt x="2039" y="78"/>
                    <a:pt x="2032" y="78"/>
                  </a:cubicBezTo>
                  <a:cubicBezTo>
                    <a:pt x="2031" y="78"/>
                    <a:pt x="2030" y="78"/>
                    <a:pt x="2029" y="77"/>
                  </a:cubicBezTo>
                  <a:cubicBezTo>
                    <a:pt x="2027" y="76"/>
                    <a:pt x="2026" y="75"/>
                    <a:pt x="2025" y="74"/>
                  </a:cubicBezTo>
                  <a:cubicBezTo>
                    <a:pt x="2024" y="73"/>
                    <a:pt x="2023" y="70"/>
                    <a:pt x="2022" y="69"/>
                  </a:cubicBezTo>
                  <a:cubicBezTo>
                    <a:pt x="2021" y="67"/>
                    <a:pt x="2021" y="67"/>
                    <a:pt x="2022" y="66"/>
                  </a:cubicBezTo>
                  <a:cubicBezTo>
                    <a:pt x="2026" y="62"/>
                    <a:pt x="2025" y="59"/>
                    <a:pt x="2023" y="55"/>
                  </a:cubicBezTo>
                  <a:cubicBezTo>
                    <a:pt x="2020" y="51"/>
                    <a:pt x="2016" y="51"/>
                    <a:pt x="2012" y="51"/>
                  </a:cubicBezTo>
                  <a:cubicBezTo>
                    <a:pt x="2010" y="52"/>
                    <a:pt x="2007" y="55"/>
                    <a:pt x="2007" y="57"/>
                  </a:cubicBezTo>
                  <a:cubicBezTo>
                    <a:pt x="2007" y="61"/>
                    <a:pt x="2007" y="66"/>
                    <a:pt x="2007" y="70"/>
                  </a:cubicBezTo>
                  <a:cubicBezTo>
                    <a:pt x="2007" y="73"/>
                    <a:pt x="2005" y="75"/>
                    <a:pt x="2002" y="76"/>
                  </a:cubicBezTo>
                  <a:cubicBezTo>
                    <a:pt x="1996" y="77"/>
                    <a:pt x="1991" y="77"/>
                    <a:pt x="1986" y="79"/>
                  </a:cubicBezTo>
                  <a:cubicBezTo>
                    <a:pt x="1982" y="80"/>
                    <a:pt x="1978" y="81"/>
                    <a:pt x="1974" y="80"/>
                  </a:cubicBezTo>
                  <a:cubicBezTo>
                    <a:pt x="1973" y="79"/>
                    <a:pt x="1972" y="79"/>
                    <a:pt x="1971" y="80"/>
                  </a:cubicBezTo>
                  <a:cubicBezTo>
                    <a:pt x="1965" y="83"/>
                    <a:pt x="1959" y="87"/>
                    <a:pt x="1952" y="90"/>
                  </a:cubicBezTo>
                  <a:cubicBezTo>
                    <a:pt x="1944" y="95"/>
                    <a:pt x="1934" y="98"/>
                    <a:pt x="1924" y="97"/>
                  </a:cubicBezTo>
                  <a:cubicBezTo>
                    <a:pt x="1922" y="97"/>
                    <a:pt x="1920" y="95"/>
                    <a:pt x="1919" y="93"/>
                  </a:cubicBezTo>
                  <a:cubicBezTo>
                    <a:pt x="1919" y="93"/>
                    <a:pt x="1919" y="92"/>
                    <a:pt x="1919" y="92"/>
                  </a:cubicBezTo>
                  <a:cubicBezTo>
                    <a:pt x="1917" y="81"/>
                    <a:pt x="1911" y="74"/>
                    <a:pt x="1902" y="68"/>
                  </a:cubicBezTo>
                  <a:cubicBezTo>
                    <a:pt x="1901" y="68"/>
                    <a:pt x="1900" y="67"/>
                    <a:pt x="1899" y="66"/>
                  </a:cubicBezTo>
                  <a:cubicBezTo>
                    <a:pt x="1890" y="60"/>
                    <a:pt x="1880" y="56"/>
                    <a:pt x="1868" y="62"/>
                  </a:cubicBezTo>
                  <a:cubicBezTo>
                    <a:pt x="1867" y="64"/>
                    <a:pt x="1864" y="64"/>
                    <a:pt x="1862" y="65"/>
                  </a:cubicBezTo>
                  <a:cubicBezTo>
                    <a:pt x="1854" y="68"/>
                    <a:pt x="1845" y="72"/>
                    <a:pt x="1837" y="78"/>
                  </a:cubicBezTo>
                  <a:cubicBezTo>
                    <a:pt x="1834" y="81"/>
                    <a:pt x="1829" y="83"/>
                    <a:pt x="1825" y="86"/>
                  </a:cubicBezTo>
                  <a:cubicBezTo>
                    <a:pt x="1822" y="88"/>
                    <a:pt x="1818" y="87"/>
                    <a:pt x="1817" y="84"/>
                  </a:cubicBezTo>
                  <a:cubicBezTo>
                    <a:pt x="1815" y="80"/>
                    <a:pt x="1813" y="77"/>
                    <a:pt x="1809" y="76"/>
                  </a:cubicBezTo>
                  <a:cubicBezTo>
                    <a:pt x="1806" y="75"/>
                    <a:pt x="1804" y="73"/>
                    <a:pt x="1801" y="72"/>
                  </a:cubicBezTo>
                  <a:cubicBezTo>
                    <a:pt x="1798" y="71"/>
                    <a:pt x="1796" y="72"/>
                    <a:pt x="1794" y="74"/>
                  </a:cubicBezTo>
                  <a:cubicBezTo>
                    <a:pt x="1791" y="76"/>
                    <a:pt x="1791" y="76"/>
                    <a:pt x="1789" y="74"/>
                  </a:cubicBezTo>
                  <a:cubicBezTo>
                    <a:pt x="1787" y="72"/>
                    <a:pt x="1785" y="71"/>
                    <a:pt x="1783" y="72"/>
                  </a:cubicBezTo>
                  <a:cubicBezTo>
                    <a:pt x="1781" y="72"/>
                    <a:pt x="1779" y="73"/>
                    <a:pt x="1778" y="71"/>
                  </a:cubicBezTo>
                  <a:cubicBezTo>
                    <a:pt x="1776" y="69"/>
                    <a:pt x="1773" y="68"/>
                    <a:pt x="1769" y="67"/>
                  </a:cubicBezTo>
                  <a:cubicBezTo>
                    <a:pt x="1768" y="67"/>
                    <a:pt x="1768" y="66"/>
                    <a:pt x="1769" y="65"/>
                  </a:cubicBezTo>
                  <a:cubicBezTo>
                    <a:pt x="1772" y="60"/>
                    <a:pt x="1772" y="57"/>
                    <a:pt x="1769" y="55"/>
                  </a:cubicBezTo>
                  <a:cubicBezTo>
                    <a:pt x="1768" y="54"/>
                    <a:pt x="1768" y="54"/>
                    <a:pt x="1768" y="54"/>
                  </a:cubicBezTo>
                  <a:cubicBezTo>
                    <a:pt x="1761" y="50"/>
                    <a:pt x="1755" y="47"/>
                    <a:pt x="1747" y="49"/>
                  </a:cubicBezTo>
                  <a:cubicBezTo>
                    <a:pt x="1744" y="50"/>
                    <a:pt x="1741" y="50"/>
                    <a:pt x="1738" y="51"/>
                  </a:cubicBezTo>
                  <a:cubicBezTo>
                    <a:pt x="1736" y="52"/>
                    <a:pt x="1733" y="53"/>
                    <a:pt x="1732" y="55"/>
                  </a:cubicBezTo>
                  <a:cubicBezTo>
                    <a:pt x="1729" y="59"/>
                    <a:pt x="1725" y="60"/>
                    <a:pt x="1719" y="58"/>
                  </a:cubicBezTo>
                  <a:cubicBezTo>
                    <a:pt x="1714" y="57"/>
                    <a:pt x="1707" y="57"/>
                    <a:pt x="1701" y="57"/>
                  </a:cubicBezTo>
                  <a:cubicBezTo>
                    <a:pt x="1694" y="57"/>
                    <a:pt x="1687" y="58"/>
                    <a:pt x="1680" y="59"/>
                  </a:cubicBezTo>
                  <a:cubicBezTo>
                    <a:pt x="1673" y="60"/>
                    <a:pt x="1666" y="61"/>
                    <a:pt x="1659" y="59"/>
                  </a:cubicBezTo>
                  <a:cubicBezTo>
                    <a:pt x="1657" y="58"/>
                    <a:pt x="1655" y="59"/>
                    <a:pt x="1654" y="60"/>
                  </a:cubicBezTo>
                  <a:cubicBezTo>
                    <a:pt x="1653" y="61"/>
                    <a:pt x="1653" y="62"/>
                    <a:pt x="1653" y="63"/>
                  </a:cubicBezTo>
                  <a:cubicBezTo>
                    <a:pt x="1653" y="63"/>
                    <a:pt x="1653" y="64"/>
                    <a:pt x="1654" y="64"/>
                  </a:cubicBezTo>
                  <a:cubicBezTo>
                    <a:pt x="1656" y="65"/>
                    <a:pt x="1659" y="66"/>
                    <a:pt x="1661" y="67"/>
                  </a:cubicBezTo>
                  <a:cubicBezTo>
                    <a:pt x="1662" y="68"/>
                    <a:pt x="1663" y="69"/>
                    <a:pt x="1663" y="70"/>
                  </a:cubicBezTo>
                  <a:cubicBezTo>
                    <a:pt x="1664" y="70"/>
                    <a:pt x="1663" y="73"/>
                    <a:pt x="1661" y="73"/>
                  </a:cubicBezTo>
                  <a:cubicBezTo>
                    <a:pt x="1660" y="74"/>
                    <a:pt x="1658" y="74"/>
                    <a:pt x="1656" y="75"/>
                  </a:cubicBezTo>
                  <a:cubicBezTo>
                    <a:pt x="1653" y="77"/>
                    <a:pt x="1652" y="80"/>
                    <a:pt x="1652" y="83"/>
                  </a:cubicBezTo>
                  <a:cubicBezTo>
                    <a:pt x="1652" y="86"/>
                    <a:pt x="1654" y="89"/>
                    <a:pt x="1657" y="89"/>
                  </a:cubicBezTo>
                  <a:cubicBezTo>
                    <a:pt x="1659" y="89"/>
                    <a:pt x="1662" y="89"/>
                    <a:pt x="1664" y="89"/>
                  </a:cubicBezTo>
                  <a:cubicBezTo>
                    <a:pt x="1664" y="89"/>
                    <a:pt x="1664" y="88"/>
                    <a:pt x="1664" y="88"/>
                  </a:cubicBezTo>
                  <a:cubicBezTo>
                    <a:pt x="1664" y="87"/>
                    <a:pt x="1664" y="87"/>
                    <a:pt x="1664" y="87"/>
                  </a:cubicBezTo>
                  <a:cubicBezTo>
                    <a:pt x="1664" y="89"/>
                    <a:pt x="1664" y="89"/>
                    <a:pt x="1664" y="89"/>
                  </a:cubicBezTo>
                  <a:cubicBezTo>
                    <a:pt x="1664" y="89"/>
                    <a:pt x="1664" y="89"/>
                    <a:pt x="1664" y="89"/>
                  </a:cubicBezTo>
                  <a:cubicBezTo>
                    <a:pt x="1663" y="91"/>
                    <a:pt x="1663" y="94"/>
                    <a:pt x="1665" y="96"/>
                  </a:cubicBezTo>
                  <a:cubicBezTo>
                    <a:pt x="1667" y="100"/>
                    <a:pt x="1670" y="103"/>
                    <a:pt x="1674" y="106"/>
                  </a:cubicBezTo>
                  <a:cubicBezTo>
                    <a:pt x="1675" y="107"/>
                    <a:pt x="1675" y="109"/>
                    <a:pt x="1674" y="110"/>
                  </a:cubicBezTo>
                  <a:cubicBezTo>
                    <a:pt x="1673" y="112"/>
                    <a:pt x="1671" y="113"/>
                    <a:pt x="1670" y="112"/>
                  </a:cubicBezTo>
                  <a:cubicBezTo>
                    <a:pt x="1667" y="109"/>
                    <a:pt x="1663" y="109"/>
                    <a:pt x="1659" y="111"/>
                  </a:cubicBezTo>
                  <a:cubicBezTo>
                    <a:pt x="1657" y="113"/>
                    <a:pt x="1655" y="114"/>
                    <a:pt x="1653" y="116"/>
                  </a:cubicBezTo>
                  <a:cubicBezTo>
                    <a:pt x="1650" y="118"/>
                    <a:pt x="1647" y="119"/>
                    <a:pt x="1643" y="118"/>
                  </a:cubicBezTo>
                  <a:cubicBezTo>
                    <a:pt x="1641" y="118"/>
                    <a:pt x="1638" y="117"/>
                    <a:pt x="1635" y="118"/>
                  </a:cubicBezTo>
                  <a:cubicBezTo>
                    <a:pt x="1631" y="118"/>
                    <a:pt x="1628" y="120"/>
                    <a:pt x="1626" y="124"/>
                  </a:cubicBezTo>
                  <a:cubicBezTo>
                    <a:pt x="1625" y="128"/>
                    <a:pt x="1623" y="130"/>
                    <a:pt x="1618" y="130"/>
                  </a:cubicBezTo>
                  <a:cubicBezTo>
                    <a:pt x="1610" y="131"/>
                    <a:pt x="1603" y="129"/>
                    <a:pt x="1597" y="124"/>
                  </a:cubicBezTo>
                  <a:cubicBezTo>
                    <a:pt x="1597" y="123"/>
                    <a:pt x="1596" y="123"/>
                    <a:pt x="1596" y="123"/>
                  </a:cubicBezTo>
                  <a:cubicBezTo>
                    <a:pt x="1595" y="123"/>
                    <a:pt x="1595" y="123"/>
                    <a:pt x="1594" y="123"/>
                  </a:cubicBezTo>
                  <a:cubicBezTo>
                    <a:pt x="1594" y="123"/>
                    <a:pt x="1593" y="124"/>
                    <a:pt x="1593" y="124"/>
                  </a:cubicBezTo>
                  <a:cubicBezTo>
                    <a:pt x="1593" y="130"/>
                    <a:pt x="1595" y="134"/>
                    <a:pt x="1597" y="139"/>
                  </a:cubicBezTo>
                  <a:cubicBezTo>
                    <a:pt x="1600" y="145"/>
                    <a:pt x="1602" y="151"/>
                    <a:pt x="1603" y="158"/>
                  </a:cubicBezTo>
                  <a:cubicBezTo>
                    <a:pt x="1603" y="159"/>
                    <a:pt x="1602" y="161"/>
                    <a:pt x="1600" y="160"/>
                  </a:cubicBezTo>
                  <a:cubicBezTo>
                    <a:pt x="1597" y="160"/>
                    <a:pt x="1593" y="160"/>
                    <a:pt x="1590" y="159"/>
                  </a:cubicBezTo>
                  <a:cubicBezTo>
                    <a:pt x="1580" y="155"/>
                    <a:pt x="1574" y="148"/>
                    <a:pt x="1566" y="142"/>
                  </a:cubicBezTo>
                  <a:cubicBezTo>
                    <a:pt x="1566" y="142"/>
                    <a:pt x="1566" y="141"/>
                    <a:pt x="1566" y="140"/>
                  </a:cubicBezTo>
                  <a:cubicBezTo>
                    <a:pt x="1565" y="136"/>
                    <a:pt x="1565" y="136"/>
                    <a:pt x="1561" y="138"/>
                  </a:cubicBezTo>
                  <a:cubicBezTo>
                    <a:pt x="1557" y="140"/>
                    <a:pt x="1556" y="140"/>
                    <a:pt x="1554" y="138"/>
                  </a:cubicBezTo>
                  <a:cubicBezTo>
                    <a:pt x="1553" y="137"/>
                    <a:pt x="1552" y="135"/>
                    <a:pt x="1551" y="134"/>
                  </a:cubicBezTo>
                  <a:cubicBezTo>
                    <a:pt x="1551" y="134"/>
                    <a:pt x="1551" y="134"/>
                    <a:pt x="1551" y="134"/>
                  </a:cubicBezTo>
                  <a:cubicBezTo>
                    <a:pt x="1551" y="134"/>
                    <a:pt x="1551" y="134"/>
                    <a:pt x="1551" y="134"/>
                  </a:cubicBezTo>
                  <a:cubicBezTo>
                    <a:pt x="1549" y="134"/>
                    <a:pt x="1548" y="134"/>
                    <a:pt x="1547" y="133"/>
                  </a:cubicBezTo>
                  <a:cubicBezTo>
                    <a:pt x="1548" y="132"/>
                    <a:pt x="1549" y="132"/>
                    <a:pt x="1549" y="132"/>
                  </a:cubicBezTo>
                  <a:cubicBezTo>
                    <a:pt x="1549" y="133"/>
                    <a:pt x="1550" y="133"/>
                    <a:pt x="1551" y="134"/>
                  </a:cubicBezTo>
                  <a:cubicBezTo>
                    <a:pt x="1551" y="134"/>
                    <a:pt x="1551" y="134"/>
                    <a:pt x="1551" y="134"/>
                  </a:cubicBezTo>
                  <a:cubicBezTo>
                    <a:pt x="1551" y="134"/>
                    <a:pt x="1551" y="134"/>
                    <a:pt x="1551" y="134"/>
                  </a:cubicBezTo>
                  <a:cubicBezTo>
                    <a:pt x="1553" y="133"/>
                    <a:pt x="1555" y="132"/>
                    <a:pt x="1557" y="131"/>
                  </a:cubicBezTo>
                  <a:cubicBezTo>
                    <a:pt x="1557" y="131"/>
                    <a:pt x="1558" y="129"/>
                    <a:pt x="1558" y="128"/>
                  </a:cubicBezTo>
                  <a:cubicBezTo>
                    <a:pt x="1557" y="124"/>
                    <a:pt x="1555" y="121"/>
                    <a:pt x="1552" y="118"/>
                  </a:cubicBezTo>
                  <a:cubicBezTo>
                    <a:pt x="1551" y="116"/>
                    <a:pt x="1548" y="116"/>
                    <a:pt x="1545" y="116"/>
                  </a:cubicBezTo>
                  <a:cubicBezTo>
                    <a:pt x="1542" y="116"/>
                    <a:pt x="1542" y="115"/>
                    <a:pt x="1542" y="113"/>
                  </a:cubicBezTo>
                  <a:cubicBezTo>
                    <a:pt x="1543" y="111"/>
                    <a:pt x="1544" y="109"/>
                    <a:pt x="1542" y="107"/>
                  </a:cubicBezTo>
                  <a:cubicBezTo>
                    <a:pt x="1538" y="103"/>
                    <a:pt x="1534" y="98"/>
                    <a:pt x="1529" y="94"/>
                  </a:cubicBezTo>
                  <a:cubicBezTo>
                    <a:pt x="1526" y="91"/>
                    <a:pt x="1511" y="87"/>
                    <a:pt x="1506" y="87"/>
                  </a:cubicBezTo>
                  <a:cubicBezTo>
                    <a:pt x="1505" y="87"/>
                    <a:pt x="1504" y="87"/>
                    <a:pt x="1503" y="88"/>
                  </a:cubicBezTo>
                  <a:cubicBezTo>
                    <a:pt x="1501" y="90"/>
                    <a:pt x="1499" y="90"/>
                    <a:pt x="1496" y="89"/>
                  </a:cubicBezTo>
                  <a:cubicBezTo>
                    <a:pt x="1489" y="87"/>
                    <a:pt x="1482" y="87"/>
                    <a:pt x="1474" y="88"/>
                  </a:cubicBezTo>
                  <a:cubicBezTo>
                    <a:pt x="1472" y="89"/>
                    <a:pt x="1470" y="90"/>
                    <a:pt x="1469" y="91"/>
                  </a:cubicBezTo>
                  <a:cubicBezTo>
                    <a:pt x="1465" y="94"/>
                    <a:pt x="1465" y="97"/>
                    <a:pt x="1466" y="100"/>
                  </a:cubicBezTo>
                  <a:cubicBezTo>
                    <a:pt x="1469" y="104"/>
                    <a:pt x="1471" y="107"/>
                    <a:pt x="1473" y="111"/>
                  </a:cubicBezTo>
                  <a:cubicBezTo>
                    <a:pt x="1474" y="112"/>
                    <a:pt x="1473" y="115"/>
                    <a:pt x="1472" y="115"/>
                  </a:cubicBezTo>
                  <a:cubicBezTo>
                    <a:pt x="1466" y="118"/>
                    <a:pt x="1459" y="121"/>
                    <a:pt x="1453" y="123"/>
                  </a:cubicBezTo>
                  <a:cubicBezTo>
                    <a:pt x="1448" y="125"/>
                    <a:pt x="1444" y="124"/>
                    <a:pt x="1440" y="121"/>
                  </a:cubicBezTo>
                  <a:cubicBezTo>
                    <a:pt x="1438" y="118"/>
                    <a:pt x="1438" y="119"/>
                    <a:pt x="1435" y="121"/>
                  </a:cubicBezTo>
                  <a:cubicBezTo>
                    <a:pt x="1427" y="126"/>
                    <a:pt x="1421" y="124"/>
                    <a:pt x="1419" y="116"/>
                  </a:cubicBezTo>
                  <a:cubicBezTo>
                    <a:pt x="1419" y="114"/>
                    <a:pt x="1419" y="113"/>
                    <a:pt x="1419" y="112"/>
                  </a:cubicBezTo>
                  <a:cubicBezTo>
                    <a:pt x="1418" y="110"/>
                    <a:pt x="1415" y="108"/>
                    <a:pt x="1412" y="108"/>
                  </a:cubicBezTo>
                  <a:cubicBezTo>
                    <a:pt x="1404" y="110"/>
                    <a:pt x="1395" y="112"/>
                    <a:pt x="1387" y="114"/>
                  </a:cubicBezTo>
                  <a:cubicBezTo>
                    <a:pt x="1384" y="114"/>
                    <a:pt x="1380" y="115"/>
                    <a:pt x="1377" y="117"/>
                  </a:cubicBezTo>
                  <a:cubicBezTo>
                    <a:pt x="1374" y="118"/>
                    <a:pt x="1371" y="121"/>
                    <a:pt x="1368" y="123"/>
                  </a:cubicBezTo>
                  <a:cubicBezTo>
                    <a:pt x="1364" y="121"/>
                    <a:pt x="1361" y="119"/>
                    <a:pt x="1357" y="118"/>
                  </a:cubicBezTo>
                  <a:cubicBezTo>
                    <a:pt x="1357" y="118"/>
                    <a:pt x="1357" y="118"/>
                    <a:pt x="1356" y="118"/>
                  </a:cubicBezTo>
                  <a:cubicBezTo>
                    <a:pt x="1356" y="119"/>
                    <a:pt x="1356" y="120"/>
                    <a:pt x="1355" y="121"/>
                  </a:cubicBezTo>
                  <a:cubicBezTo>
                    <a:pt x="1353" y="127"/>
                    <a:pt x="1347" y="128"/>
                    <a:pt x="1342" y="124"/>
                  </a:cubicBezTo>
                  <a:cubicBezTo>
                    <a:pt x="1341" y="123"/>
                    <a:pt x="1340" y="121"/>
                    <a:pt x="1339" y="119"/>
                  </a:cubicBezTo>
                  <a:cubicBezTo>
                    <a:pt x="1338" y="117"/>
                    <a:pt x="1337" y="117"/>
                    <a:pt x="1335" y="117"/>
                  </a:cubicBezTo>
                  <a:cubicBezTo>
                    <a:pt x="1333" y="119"/>
                    <a:pt x="1330" y="119"/>
                    <a:pt x="1327" y="119"/>
                  </a:cubicBezTo>
                  <a:cubicBezTo>
                    <a:pt x="1324" y="118"/>
                    <a:pt x="1322" y="120"/>
                    <a:pt x="1321" y="123"/>
                  </a:cubicBezTo>
                  <a:cubicBezTo>
                    <a:pt x="1321" y="124"/>
                    <a:pt x="1320" y="126"/>
                    <a:pt x="1320" y="128"/>
                  </a:cubicBezTo>
                  <a:cubicBezTo>
                    <a:pt x="1320" y="130"/>
                    <a:pt x="1321" y="132"/>
                    <a:pt x="1323" y="133"/>
                  </a:cubicBezTo>
                  <a:cubicBezTo>
                    <a:pt x="1325" y="134"/>
                    <a:pt x="1327" y="134"/>
                    <a:pt x="1329" y="134"/>
                  </a:cubicBezTo>
                  <a:cubicBezTo>
                    <a:pt x="1329" y="134"/>
                    <a:pt x="1329" y="134"/>
                    <a:pt x="1329" y="134"/>
                  </a:cubicBezTo>
                  <a:cubicBezTo>
                    <a:pt x="1329" y="134"/>
                    <a:pt x="1330" y="134"/>
                    <a:pt x="1330" y="134"/>
                  </a:cubicBezTo>
                  <a:cubicBezTo>
                    <a:pt x="1330" y="133"/>
                    <a:pt x="1330" y="132"/>
                    <a:pt x="1330" y="132"/>
                  </a:cubicBezTo>
                  <a:cubicBezTo>
                    <a:pt x="1331" y="131"/>
                    <a:pt x="1331" y="131"/>
                    <a:pt x="1332" y="130"/>
                  </a:cubicBezTo>
                  <a:cubicBezTo>
                    <a:pt x="1332" y="130"/>
                    <a:pt x="1332" y="131"/>
                    <a:pt x="1332" y="131"/>
                  </a:cubicBezTo>
                  <a:cubicBezTo>
                    <a:pt x="1332" y="132"/>
                    <a:pt x="1332" y="132"/>
                    <a:pt x="1332" y="133"/>
                  </a:cubicBezTo>
                  <a:cubicBezTo>
                    <a:pt x="1331" y="133"/>
                    <a:pt x="1330" y="133"/>
                    <a:pt x="1330" y="134"/>
                  </a:cubicBezTo>
                  <a:cubicBezTo>
                    <a:pt x="1330" y="134"/>
                    <a:pt x="1330" y="134"/>
                    <a:pt x="1330" y="135"/>
                  </a:cubicBezTo>
                  <a:cubicBezTo>
                    <a:pt x="1330" y="135"/>
                    <a:pt x="1329" y="135"/>
                    <a:pt x="1329" y="134"/>
                  </a:cubicBezTo>
                  <a:cubicBezTo>
                    <a:pt x="1329" y="136"/>
                    <a:pt x="1329" y="138"/>
                    <a:pt x="1328" y="139"/>
                  </a:cubicBezTo>
                  <a:cubicBezTo>
                    <a:pt x="1325" y="141"/>
                    <a:pt x="1322" y="144"/>
                    <a:pt x="1321" y="148"/>
                  </a:cubicBezTo>
                  <a:cubicBezTo>
                    <a:pt x="1317" y="154"/>
                    <a:pt x="1311" y="157"/>
                    <a:pt x="1304" y="157"/>
                  </a:cubicBezTo>
                  <a:cubicBezTo>
                    <a:pt x="1302" y="158"/>
                    <a:pt x="1301" y="157"/>
                    <a:pt x="1302" y="155"/>
                  </a:cubicBezTo>
                  <a:cubicBezTo>
                    <a:pt x="1303" y="152"/>
                    <a:pt x="1304" y="149"/>
                    <a:pt x="1304" y="145"/>
                  </a:cubicBezTo>
                  <a:cubicBezTo>
                    <a:pt x="1305" y="141"/>
                    <a:pt x="1309" y="141"/>
                    <a:pt x="1310" y="138"/>
                  </a:cubicBezTo>
                  <a:cubicBezTo>
                    <a:pt x="1311" y="136"/>
                    <a:pt x="1312" y="135"/>
                    <a:pt x="1312" y="133"/>
                  </a:cubicBezTo>
                  <a:cubicBezTo>
                    <a:pt x="1310" y="128"/>
                    <a:pt x="1312" y="124"/>
                    <a:pt x="1314" y="119"/>
                  </a:cubicBezTo>
                  <a:cubicBezTo>
                    <a:pt x="1315" y="117"/>
                    <a:pt x="1316" y="115"/>
                    <a:pt x="1316" y="113"/>
                  </a:cubicBezTo>
                  <a:cubicBezTo>
                    <a:pt x="1315" y="110"/>
                    <a:pt x="1315" y="108"/>
                    <a:pt x="1316" y="106"/>
                  </a:cubicBezTo>
                  <a:cubicBezTo>
                    <a:pt x="1318" y="101"/>
                    <a:pt x="1321" y="96"/>
                    <a:pt x="1322" y="91"/>
                  </a:cubicBezTo>
                  <a:cubicBezTo>
                    <a:pt x="1324" y="86"/>
                    <a:pt x="1324" y="80"/>
                    <a:pt x="1326" y="75"/>
                  </a:cubicBezTo>
                  <a:cubicBezTo>
                    <a:pt x="1328" y="70"/>
                    <a:pt x="1327" y="65"/>
                    <a:pt x="1325" y="61"/>
                  </a:cubicBezTo>
                  <a:cubicBezTo>
                    <a:pt x="1323" y="56"/>
                    <a:pt x="1320" y="51"/>
                    <a:pt x="1319" y="46"/>
                  </a:cubicBezTo>
                  <a:cubicBezTo>
                    <a:pt x="1318" y="45"/>
                    <a:pt x="1318" y="43"/>
                    <a:pt x="1317" y="43"/>
                  </a:cubicBezTo>
                  <a:cubicBezTo>
                    <a:pt x="1311" y="41"/>
                    <a:pt x="1308" y="35"/>
                    <a:pt x="1304" y="31"/>
                  </a:cubicBezTo>
                  <a:cubicBezTo>
                    <a:pt x="1303" y="29"/>
                    <a:pt x="1301" y="30"/>
                    <a:pt x="1300" y="31"/>
                  </a:cubicBezTo>
                  <a:cubicBezTo>
                    <a:pt x="1299" y="32"/>
                    <a:pt x="1299" y="36"/>
                    <a:pt x="1296" y="33"/>
                  </a:cubicBezTo>
                  <a:cubicBezTo>
                    <a:pt x="1293" y="28"/>
                    <a:pt x="1289" y="26"/>
                    <a:pt x="1284" y="24"/>
                  </a:cubicBezTo>
                  <a:cubicBezTo>
                    <a:pt x="1280" y="22"/>
                    <a:pt x="1276" y="20"/>
                    <a:pt x="1273" y="18"/>
                  </a:cubicBezTo>
                  <a:cubicBezTo>
                    <a:pt x="1269" y="15"/>
                    <a:pt x="1266" y="15"/>
                    <a:pt x="1262" y="17"/>
                  </a:cubicBezTo>
                  <a:cubicBezTo>
                    <a:pt x="1256" y="21"/>
                    <a:pt x="1248" y="24"/>
                    <a:pt x="1241" y="27"/>
                  </a:cubicBezTo>
                  <a:cubicBezTo>
                    <a:pt x="1240" y="27"/>
                    <a:pt x="1239" y="29"/>
                    <a:pt x="1239" y="31"/>
                  </a:cubicBezTo>
                  <a:cubicBezTo>
                    <a:pt x="1240" y="32"/>
                    <a:pt x="1241" y="33"/>
                    <a:pt x="1241" y="35"/>
                  </a:cubicBezTo>
                  <a:cubicBezTo>
                    <a:pt x="1243" y="38"/>
                    <a:pt x="1242" y="40"/>
                    <a:pt x="1239" y="42"/>
                  </a:cubicBezTo>
                  <a:cubicBezTo>
                    <a:pt x="1236" y="44"/>
                    <a:pt x="1232" y="42"/>
                    <a:pt x="1232" y="39"/>
                  </a:cubicBezTo>
                  <a:cubicBezTo>
                    <a:pt x="1231" y="36"/>
                    <a:pt x="1231" y="33"/>
                    <a:pt x="1231" y="30"/>
                  </a:cubicBezTo>
                  <a:cubicBezTo>
                    <a:pt x="1231" y="28"/>
                    <a:pt x="1231" y="25"/>
                    <a:pt x="1230" y="22"/>
                  </a:cubicBezTo>
                  <a:cubicBezTo>
                    <a:pt x="1229" y="20"/>
                    <a:pt x="1226" y="18"/>
                    <a:pt x="1224" y="18"/>
                  </a:cubicBezTo>
                  <a:cubicBezTo>
                    <a:pt x="1221" y="19"/>
                    <a:pt x="1219" y="19"/>
                    <a:pt x="1217" y="20"/>
                  </a:cubicBezTo>
                  <a:cubicBezTo>
                    <a:pt x="1214" y="21"/>
                    <a:pt x="1211" y="20"/>
                    <a:pt x="1208" y="19"/>
                  </a:cubicBezTo>
                  <a:cubicBezTo>
                    <a:pt x="1205" y="17"/>
                    <a:pt x="1204" y="16"/>
                    <a:pt x="1205" y="14"/>
                  </a:cubicBezTo>
                  <a:cubicBezTo>
                    <a:pt x="1206" y="8"/>
                    <a:pt x="1202" y="5"/>
                    <a:pt x="1199" y="3"/>
                  </a:cubicBezTo>
                  <a:cubicBezTo>
                    <a:pt x="1193" y="4"/>
                    <a:pt x="1187" y="0"/>
                    <a:pt x="1181" y="0"/>
                  </a:cubicBezTo>
                  <a:cubicBezTo>
                    <a:pt x="1180" y="0"/>
                    <a:pt x="1178" y="1"/>
                    <a:pt x="1177" y="2"/>
                  </a:cubicBezTo>
                  <a:cubicBezTo>
                    <a:pt x="1176" y="2"/>
                    <a:pt x="1175" y="3"/>
                    <a:pt x="1175" y="4"/>
                  </a:cubicBezTo>
                  <a:cubicBezTo>
                    <a:pt x="1170" y="13"/>
                    <a:pt x="1168" y="23"/>
                    <a:pt x="1169" y="33"/>
                  </a:cubicBezTo>
                  <a:cubicBezTo>
                    <a:pt x="1170" y="39"/>
                    <a:pt x="1169" y="46"/>
                    <a:pt x="1177" y="50"/>
                  </a:cubicBezTo>
                  <a:cubicBezTo>
                    <a:pt x="1180" y="52"/>
                    <a:pt x="1179" y="56"/>
                    <a:pt x="1180" y="59"/>
                  </a:cubicBezTo>
                  <a:cubicBezTo>
                    <a:pt x="1181" y="63"/>
                    <a:pt x="1181" y="63"/>
                    <a:pt x="1178" y="64"/>
                  </a:cubicBezTo>
                  <a:cubicBezTo>
                    <a:pt x="1174" y="64"/>
                    <a:pt x="1170" y="64"/>
                    <a:pt x="1167" y="66"/>
                  </a:cubicBezTo>
                  <a:cubicBezTo>
                    <a:pt x="1165" y="67"/>
                    <a:pt x="1165" y="68"/>
                    <a:pt x="1165" y="70"/>
                  </a:cubicBezTo>
                  <a:cubicBezTo>
                    <a:pt x="1165" y="72"/>
                    <a:pt x="1166" y="74"/>
                    <a:pt x="1165" y="75"/>
                  </a:cubicBezTo>
                  <a:cubicBezTo>
                    <a:pt x="1164" y="78"/>
                    <a:pt x="1162" y="82"/>
                    <a:pt x="1160" y="85"/>
                  </a:cubicBezTo>
                  <a:cubicBezTo>
                    <a:pt x="1159" y="86"/>
                    <a:pt x="1158" y="86"/>
                    <a:pt x="1157" y="87"/>
                  </a:cubicBezTo>
                  <a:cubicBezTo>
                    <a:pt x="1154" y="88"/>
                    <a:pt x="1150" y="89"/>
                    <a:pt x="1147" y="90"/>
                  </a:cubicBezTo>
                  <a:cubicBezTo>
                    <a:pt x="1146" y="91"/>
                    <a:pt x="1145" y="90"/>
                    <a:pt x="1145" y="88"/>
                  </a:cubicBezTo>
                  <a:cubicBezTo>
                    <a:pt x="1146" y="86"/>
                    <a:pt x="1147" y="84"/>
                    <a:pt x="1147" y="82"/>
                  </a:cubicBezTo>
                  <a:cubicBezTo>
                    <a:pt x="1148" y="80"/>
                    <a:pt x="1145" y="78"/>
                    <a:pt x="1143" y="78"/>
                  </a:cubicBezTo>
                  <a:cubicBezTo>
                    <a:pt x="1140" y="78"/>
                    <a:pt x="1136" y="79"/>
                    <a:pt x="1135" y="83"/>
                  </a:cubicBezTo>
                  <a:cubicBezTo>
                    <a:pt x="1135" y="85"/>
                    <a:pt x="1134" y="87"/>
                    <a:pt x="1132" y="87"/>
                  </a:cubicBezTo>
                  <a:cubicBezTo>
                    <a:pt x="1129" y="87"/>
                    <a:pt x="1127" y="88"/>
                    <a:pt x="1125" y="88"/>
                  </a:cubicBezTo>
                  <a:cubicBezTo>
                    <a:pt x="1121" y="88"/>
                    <a:pt x="1119" y="91"/>
                    <a:pt x="1117" y="93"/>
                  </a:cubicBezTo>
                  <a:cubicBezTo>
                    <a:pt x="1114" y="96"/>
                    <a:pt x="1114" y="98"/>
                    <a:pt x="1117" y="102"/>
                  </a:cubicBezTo>
                  <a:cubicBezTo>
                    <a:pt x="1118" y="103"/>
                    <a:pt x="1118" y="105"/>
                    <a:pt x="1117" y="106"/>
                  </a:cubicBezTo>
                  <a:cubicBezTo>
                    <a:pt x="1113" y="109"/>
                    <a:pt x="1109" y="111"/>
                    <a:pt x="1104" y="113"/>
                  </a:cubicBezTo>
                  <a:cubicBezTo>
                    <a:pt x="1100" y="115"/>
                    <a:pt x="1096" y="117"/>
                    <a:pt x="1094" y="121"/>
                  </a:cubicBezTo>
                  <a:cubicBezTo>
                    <a:pt x="1091" y="124"/>
                    <a:pt x="1087" y="127"/>
                    <a:pt x="1086" y="131"/>
                  </a:cubicBezTo>
                  <a:cubicBezTo>
                    <a:pt x="1085" y="134"/>
                    <a:pt x="1083" y="137"/>
                    <a:pt x="1079" y="138"/>
                  </a:cubicBezTo>
                  <a:cubicBezTo>
                    <a:pt x="1075" y="140"/>
                    <a:pt x="1076" y="145"/>
                    <a:pt x="1073" y="147"/>
                  </a:cubicBezTo>
                  <a:cubicBezTo>
                    <a:pt x="1071" y="148"/>
                    <a:pt x="1070" y="150"/>
                    <a:pt x="1069" y="152"/>
                  </a:cubicBezTo>
                  <a:cubicBezTo>
                    <a:pt x="1067" y="156"/>
                    <a:pt x="1068" y="160"/>
                    <a:pt x="1069" y="163"/>
                  </a:cubicBezTo>
                  <a:cubicBezTo>
                    <a:pt x="1070" y="166"/>
                    <a:pt x="1071" y="167"/>
                    <a:pt x="1073" y="168"/>
                  </a:cubicBezTo>
                  <a:cubicBezTo>
                    <a:pt x="1077" y="171"/>
                    <a:pt x="1080" y="174"/>
                    <a:pt x="1085" y="176"/>
                  </a:cubicBezTo>
                  <a:cubicBezTo>
                    <a:pt x="1090" y="178"/>
                    <a:pt x="1095" y="180"/>
                    <a:pt x="1099" y="184"/>
                  </a:cubicBezTo>
                  <a:cubicBezTo>
                    <a:pt x="1100" y="185"/>
                    <a:pt x="1100" y="186"/>
                    <a:pt x="1100" y="187"/>
                  </a:cubicBezTo>
                  <a:cubicBezTo>
                    <a:pt x="1100" y="188"/>
                    <a:pt x="1099" y="189"/>
                    <a:pt x="1098" y="190"/>
                  </a:cubicBezTo>
                  <a:cubicBezTo>
                    <a:pt x="1096" y="191"/>
                    <a:pt x="1096" y="189"/>
                    <a:pt x="1095" y="188"/>
                  </a:cubicBezTo>
                  <a:cubicBezTo>
                    <a:pt x="1094" y="186"/>
                    <a:pt x="1093" y="185"/>
                    <a:pt x="1091" y="185"/>
                  </a:cubicBezTo>
                  <a:cubicBezTo>
                    <a:pt x="1089" y="185"/>
                    <a:pt x="1087" y="185"/>
                    <a:pt x="1085" y="186"/>
                  </a:cubicBezTo>
                  <a:cubicBezTo>
                    <a:pt x="1080" y="191"/>
                    <a:pt x="1074" y="193"/>
                    <a:pt x="1068" y="195"/>
                  </a:cubicBezTo>
                  <a:cubicBezTo>
                    <a:pt x="1062" y="198"/>
                    <a:pt x="1056" y="200"/>
                    <a:pt x="1049" y="202"/>
                  </a:cubicBezTo>
                  <a:cubicBezTo>
                    <a:pt x="1047" y="203"/>
                    <a:pt x="1045" y="203"/>
                    <a:pt x="1043" y="204"/>
                  </a:cubicBezTo>
                  <a:cubicBezTo>
                    <a:pt x="1037" y="206"/>
                    <a:pt x="1035" y="211"/>
                    <a:pt x="1038" y="217"/>
                  </a:cubicBezTo>
                  <a:cubicBezTo>
                    <a:pt x="1040" y="220"/>
                    <a:pt x="1041" y="222"/>
                    <a:pt x="1043" y="224"/>
                  </a:cubicBezTo>
                  <a:cubicBezTo>
                    <a:pt x="1045" y="227"/>
                    <a:pt x="1047" y="230"/>
                    <a:pt x="1048" y="234"/>
                  </a:cubicBezTo>
                  <a:cubicBezTo>
                    <a:pt x="1049" y="236"/>
                    <a:pt x="1049" y="238"/>
                    <a:pt x="1051" y="240"/>
                  </a:cubicBezTo>
                  <a:cubicBezTo>
                    <a:pt x="1052" y="242"/>
                    <a:pt x="1054" y="244"/>
                    <a:pt x="1055" y="244"/>
                  </a:cubicBezTo>
                  <a:cubicBezTo>
                    <a:pt x="1060" y="247"/>
                    <a:pt x="1064" y="246"/>
                    <a:pt x="1068" y="246"/>
                  </a:cubicBezTo>
                  <a:cubicBezTo>
                    <a:pt x="1072" y="249"/>
                    <a:pt x="1075" y="253"/>
                    <a:pt x="1079" y="256"/>
                  </a:cubicBezTo>
                  <a:cubicBezTo>
                    <a:pt x="1080" y="257"/>
                    <a:pt x="1081" y="257"/>
                    <a:pt x="1082" y="257"/>
                  </a:cubicBezTo>
                  <a:cubicBezTo>
                    <a:pt x="1085" y="258"/>
                    <a:pt x="1087" y="259"/>
                    <a:pt x="1090" y="260"/>
                  </a:cubicBezTo>
                  <a:cubicBezTo>
                    <a:pt x="1092" y="261"/>
                    <a:pt x="1093" y="263"/>
                    <a:pt x="1094" y="265"/>
                  </a:cubicBezTo>
                  <a:cubicBezTo>
                    <a:pt x="1095" y="272"/>
                    <a:pt x="1097" y="279"/>
                    <a:pt x="1102" y="285"/>
                  </a:cubicBezTo>
                  <a:cubicBezTo>
                    <a:pt x="1103" y="286"/>
                    <a:pt x="1101" y="288"/>
                    <a:pt x="1100" y="289"/>
                  </a:cubicBezTo>
                  <a:cubicBezTo>
                    <a:pt x="1098" y="290"/>
                    <a:pt x="1096" y="291"/>
                    <a:pt x="1094" y="292"/>
                  </a:cubicBezTo>
                  <a:cubicBezTo>
                    <a:pt x="1094" y="292"/>
                    <a:pt x="1095" y="293"/>
                    <a:pt x="1095" y="293"/>
                  </a:cubicBezTo>
                  <a:cubicBezTo>
                    <a:pt x="1094" y="293"/>
                    <a:pt x="1094" y="293"/>
                    <a:pt x="1094" y="294"/>
                  </a:cubicBezTo>
                  <a:cubicBezTo>
                    <a:pt x="1094" y="294"/>
                    <a:pt x="1094" y="295"/>
                    <a:pt x="1094" y="295"/>
                  </a:cubicBezTo>
                  <a:cubicBezTo>
                    <a:pt x="1094" y="294"/>
                    <a:pt x="1094" y="293"/>
                    <a:pt x="1094" y="292"/>
                  </a:cubicBezTo>
                  <a:cubicBezTo>
                    <a:pt x="1094" y="292"/>
                    <a:pt x="1094" y="292"/>
                    <a:pt x="1094" y="292"/>
                  </a:cubicBezTo>
                  <a:cubicBezTo>
                    <a:pt x="1094" y="291"/>
                    <a:pt x="1093" y="291"/>
                    <a:pt x="1093" y="290"/>
                  </a:cubicBezTo>
                  <a:cubicBezTo>
                    <a:pt x="1088" y="284"/>
                    <a:pt x="1087" y="278"/>
                    <a:pt x="1091" y="272"/>
                  </a:cubicBezTo>
                  <a:cubicBezTo>
                    <a:pt x="1091" y="271"/>
                    <a:pt x="1091" y="269"/>
                    <a:pt x="1091" y="268"/>
                  </a:cubicBezTo>
                  <a:cubicBezTo>
                    <a:pt x="1091" y="265"/>
                    <a:pt x="1088" y="262"/>
                    <a:pt x="1085" y="262"/>
                  </a:cubicBezTo>
                  <a:cubicBezTo>
                    <a:pt x="1082" y="262"/>
                    <a:pt x="1080" y="262"/>
                    <a:pt x="1077" y="263"/>
                  </a:cubicBezTo>
                  <a:cubicBezTo>
                    <a:pt x="1072" y="264"/>
                    <a:pt x="1067" y="263"/>
                    <a:pt x="1063" y="260"/>
                  </a:cubicBezTo>
                  <a:cubicBezTo>
                    <a:pt x="1061" y="258"/>
                    <a:pt x="1058" y="255"/>
                    <a:pt x="1055" y="254"/>
                  </a:cubicBezTo>
                  <a:cubicBezTo>
                    <a:pt x="1050" y="252"/>
                    <a:pt x="1045" y="249"/>
                    <a:pt x="1040" y="248"/>
                  </a:cubicBezTo>
                  <a:cubicBezTo>
                    <a:pt x="1035" y="247"/>
                    <a:pt x="1030" y="245"/>
                    <a:pt x="1024" y="243"/>
                  </a:cubicBezTo>
                  <a:cubicBezTo>
                    <a:pt x="1023" y="243"/>
                    <a:pt x="1021" y="244"/>
                    <a:pt x="1020" y="245"/>
                  </a:cubicBezTo>
                  <a:cubicBezTo>
                    <a:pt x="1017" y="247"/>
                    <a:pt x="1016" y="250"/>
                    <a:pt x="1016" y="253"/>
                  </a:cubicBezTo>
                  <a:cubicBezTo>
                    <a:pt x="1016" y="254"/>
                    <a:pt x="1017" y="255"/>
                    <a:pt x="1017" y="256"/>
                  </a:cubicBezTo>
                  <a:cubicBezTo>
                    <a:pt x="1019" y="257"/>
                    <a:pt x="1021" y="257"/>
                    <a:pt x="1022" y="257"/>
                  </a:cubicBezTo>
                  <a:cubicBezTo>
                    <a:pt x="1022" y="257"/>
                    <a:pt x="1022" y="257"/>
                    <a:pt x="1022" y="257"/>
                  </a:cubicBezTo>
                  <a:cubicBezTo>
                    <a:pt x="1022" y="256"/>
                    <a:pt x="1022" y="256"/>
                    <a:pt x="1022" y="256"/>
                  </a:cubicBezTo>
                  <a:cubicBezTo>
                    <a:pt x="1022" y="257"/>
                    <a:pt x="1022" y="257"/>
                    <a:pt x="1022" y="257"/>
                  </a:cubicBezTo>
                  <a:cubicBezTo>
                    <a:pt x="1023" y="258"/>
                    <a:pt x="1024" y="259"/>
                    <a:pt x="1025" y="260"/>
                  </a:cubicBezTo>
                  <a:cubicBezTo>
                    <a:pt x="1027" y="260"/>
                    <a:pt x="1028" y="261"/>
                    <a:pt x="1030" y="261"/>
                  </a:cubicBezTo>
                  <a:cubicBezTo>
                    <a:pt x="1032" y="262"/>
                    <a:pt x="1033" y="265"/>
                    <a:pt x="1032" y="267"/>
                  </a:cubicBezTo>
                  <a:cubicBezTo>
                    <a:pt x="1031" y="268"/>
                    <a:pt x="1029" y="269"/>
                    <a:pt x="1028" y="269"/>
                  </a:cubicBezTo>
                  <a:cubicBezTo>
                    <a:pt x="1025" y="268"/>
                    <a:pt x="1024" y="267"/>
                    <a:pt x="1022" y="266"/>
                  </a:cubicBezTo>
                  <a:cubicBezTo>
                    <a:pt x="1020" y="266"/>
                    <a:pt x="1019" y="265"/>
                    <a:pt x="1017" y="264"/>
                  </a:cubicBezTo>
                  <a:cubicBezTo>
                    <a:pt x="1015" y="264"/>
                    <a:pt x="1013" y="265"/>
                    <a:pt x="1011" y="267"/>
                  </a:cubicBezTo>
                  <a:cubicBezTo>
                    <a:pt x="1011" y="268"/>
                    <a:pt x="1010" y="270"/>
                    <a:pt x="1010" y="271"/>
                  </a:cubicBezTo>
                  <a:cubicBezTo>
                    <a:pt x="1013" y="278"/>
                    <a:pt x="1017" y="282"/>
                    <a:pt x="1024" y="285"/>
                  </a:cubicBezTo>
                  <a:cubicBezTo>
                    <a:pt x="1028" y="286"/>
                    <a:pt x="1032" y="287"/>
                    <a:pt x="1036" y="287"/>
                  </a:cubicBezTo>
                  <a:cubicBezTo>
                    <a:pt x="1037" y="287"/>
                    <a:pt x="1039" y="288"/>
                    <a:pt x="1040" y="288"/>
                  </a:cubicBezTo>
                  <a:cubicBezTo>
                    <a:pt x="1041" y="288"/>
                    <a:pt x="1041" y="289"/>
                    <a:pt x="1041" y="289"/>
                  </a:cubicBezTo>
                  <a:cubicBezTo>
                    <a:pt x="1042" y="291"/>
                    <a:pt x="1041" y="291"/>
                    <a:pt x="1040" y="291"/>
                  </a:cubicBezTo>
                  <a:cubicBezTo>
                    <a:pt x="1037" y="290"/>
                    <a:pt x="1035" y="289"/>
                    <a:pt x="1032" y="289"/>
                  </a:cubicBezTo>
                  <a:cubicBezTo>
                    <a:pt x="1027" y="290"/>
                    <a:pt x="1022" y="289"/>
                    <a:pt x="1017" y="289"/>
                  </a:cubicBezTo>
                  <a:cubicBezTo>
                    <a:pt x="1014" y="289"/>
                    <a:pt x="1012" y="288"/>
                    <a:pt x="1010" y="285"/>
                  </a:cubicBezTo>
                  <a:cubicBezTo>
                    <a:pt x="1010" y="284"/>
                    <a:pt x="1010" y="283"/>
                    <a:pt x="1009" y="282"/>
                  </a:cubicBezTo>
                  <a:cubicBezTo>
                    <a:pt x="1005" y="276"/>
                    <a:pt x="1002" y="271"/>
                    <a:pt x="1002" y="264"/>
                  </a:cubicBezTo>
                  <a:cubicBezTo>
                    <a:pt x="1002" y="258"/>
                    <a:pt x="999" y="253"/>
                    <a:pt x="996" y="249"/>
                  </a:cubicBezTo>
                  <a:cubicBezTo>
                    <a:pt x="995" y="248"/>
                    <a:pt x="993" y="247"/>
                    <a:pt x="992" y="246"/>
                  </a:cubicBezTo>
                  <a:cubicBezTo>
                    <a:pt x="992" y="245"/>
                    <a:pt x="991" y="246"/>
                    <a:pt x="990" y="246"/>
                  </a:cubicBezTo>
                  <a:cubicBezTo>
                    <a:pt x="990" y="246"/>
                    <a:pt x="989" y="247"/>
                    <a:pt x="990" y="247"/>
                  </a:cubicBezTo>
                  <a:cubicBezTo>
                    <a:pt x="991" y="251"/>
                    <a:pt x="992" y="255"/>
                    <a:pt x="994" y="259"/>
                  </a:cubicBezTo>
                  <a:cubicBezTo>
                    <a:pt x="994" y="263"/>
                    <a:pt x="994" y="266"/>
                    <a:pt x="992" y="269"/>
                  </a:cubicBezTo>
                  <a:cubicBezTo>
                    <a:pt x="992" y="270"/>
                    <a:pt x="991" y="271"/>
                    <a:pt x="990" y="272"/>
                  </a:cubicBezTo>
                  <a:cubicBezTo>
                    <a:pt x="988" y="275"/>
                    <a:pt x="986" y="278"/>
                    <a:pt x="988" y="282"/>
                  </a:cubicBezTo>
                  <a:cubicBezTo>
                    <a:pt x="989" y="286"/>
                    <a:pt x="986" y="290"/>
                    <a:pt x="989" y="294"/>
                  </a:cubicBezTo>
                  <a:cubicBezTo>
                    <a:pt x="991" y="297"/>
                    <a:pt x="994" y="299"/>
                    <a:pt x="997" y="302"/>
                  </a:cubicBezTo>
                  <a:cubicBezTo>
                    <a:pt x="999" y="304"/>
                    <a:pt x="1001" y="305"/>
                    <a:pt x="1003" y="307"/>
                  </a:cubicBezTo>
                  <a:cubicBezTo>
                    <a:pt x="1006" y="310"/>
                    <a:pt x="1008" y="313"/>
                    <a:pt x="1008" y="317"/>
                  </a:cubicBezTo>
                  <a:cubicBezTo>
                    <a:pt x="1008" y="322"/>
                    <a:pt x="1008" y="326"/>
                    <a:pt x="1009" y="330"/>
                  </a:cubicBezTo>
                  <a:cubicBezTo>
                    <a:pt x="1010" y="339"/>
                    <a:pt x="1015" y="345"/>
                    <a:pt x="1019" y="353"/>
                  </a:cubicBezTo>
                  <a:cubicBezTo>
                    <a:pt x="1019" y="355"/>
                    <a:pt x="1022" y="356"/>
                    <a:pt x="1024" y="356"/>
                  </a:cubicBezTo>
                  <a:cubicBezTo>
                    <a:pt x="1029" y="355"/>
                    <a:pt x="1033" y="354"/>
                    <a:pt x="1036" y="350"/>
                  </a:cubicBezTo>
                  <a:cubicBezTo>
                    <a:pt x="1039" y="346"/>
                    <a:pt x="1044" y="348"/>
                    <a:pt x="1048" y="350"/>
                  </a:cubicBezTo>
                  <a:cubicBezTo>
                    <a:pt x="1048" y="350"/>
                    <a:pt x="1049" y="350"/>
                    <a:pt x="1049" y="351"/>
                  </a:cubicBezTo>
                  <a:cubicBezTo>
                    <a:pt x="1049" y="351"/>
                    <a:pt x="1048" y="352"/>
                    <a:pt x="1048" y="352"/>
                  </a:cubicBezTo>
                  <a:cubicBezTo>
                    <a:pt x="1043" y="355"/>
                    <a:pt x="1039" y="358"/>
                    <a:pt x="1035" y="362"/>
                  </a:cubicBezTo>
                  <a:cubicBezTo>
                    <a:pt x="1031" y="365"/>
                    <a:pt x="1030" y="372"/>
                    <a:pt x="1033" y="375"/>
                  </a:cubicBezTo>
                  <a:cubicBezTo>
                    <a:pt x="1035" y="378"/>
                    <a:pt x="1037" y="379"/>
                    <a:pt x="1039" y="382"/>
                  </a:cubicBezTo>
                  <a:cubicBezTo>
                    <a:pt x="1041" y="385"/>
                    <a:pt x="1042" y="389"/>
                    <a:pt x="1041" y="392"/>
                  </a:cubicBezTo>
                  <a:cubicBezTo>
                    <a:pt x="1039" y="398"/>
                    <a:pt x="1038" y="403"/>
                    <a:pt x="1038" y="409"/>
                  </a:cubicBezTo>
                  <a:cubicBezTo>
                    <a:pt x="1038" y="411"/>
                    <a:pt x="1037" y="414"/>
                    <a:pt x="1036" y="416"/>
                  </a:cubicBezTo>
                  <a:cubicBezTo>
                    <a:pt x="1032" y="421"/>
                    <a:pt x="1029" y="426"/>
                    <a:pt x="1027" y="432"/>
                  </a:cubicBezTo>
                  <a:cubicBezTo>
                    <a:pt x="1027" y="433"/>
                    <a:pt x="1026" y="434"/>
                    <a:pt x="1025" y="434"/>
                  </a:cubicBezTo>
                  <a:cubicBezTo>
                    <a:pt x="1018" y="433"/>
                    <a:pt x="1012" y="432"/>
                    <a:pt x="1005" y="431"/>
                  </a:cubicBezTo>
                  <a:cubicBezTo>
                    <a:pt x="1004" y="431"/>
                    <a:pt x="1003" y="431"/>
                    <a:pt x="1002" y="430"/>
                  </a:cubicBezTo>
                  <a:cubicBezTo>
                    <a:pt x="1002" y="429"/>
                    <a:pt x="1002" y="427"/>
                    <a:pt x="1002" y="425"/>
                  </a:cubicBezTo>
                  <a:cubicBezTo>
                    <a:pt x="1002" y="425"/>
                    <a:pt x="1002" y="425"/>
                    <a:pt x="1002" y="425"/>
                  </a:cubicBezTo>
                  <a:cubicBezTo>
                    <a:pt x="1001" y="425"/>
                    <a:pt x="1001" y="425"/>
                    <a:pt x="1002" y="424"/>
                  </a:cubicBezTo>
                  <a:cubicBezTo>
                    <a:pt x="1002" y="425"/>
                    <a:pt x="1002" y="425"/>
                    <a:pt x="1002" y="425"/>
                  </a:cubicBezTo>
                  <a:cubicBezTo>
                    <a:pt x="1002" y="425"/>
                    <a:pt x="1002" y="425"/>
                    <a:pt x="1002" y="425"/>
                  </a:cubicBezTo>
                  <a:cubicBezTo>
                    <a:pt x="1004" y="426"/>
                    <a:pt x="1005" y="427"/>
                    <a:pt x="1007" y="428"/>
                  </a:cubicBezTo>
                  <a:cubicBezTo>
                    <a:pt x="1012" y="430"/>
                    <a:pt x="1016" y="428"/>
                    <a:pt x="1018" y="423"/>
                  </a:cubicBezTo>
                  <a:cubicBezTo>
                    <a:pt x="1023" y="413"/>
                    <a:pt x="1024" y="403"/>
                    <a:pt x="1026" y="392"/>
                  </a:cubicBezTo>
                  <a:cubicBezTo>
                    <a:pt x="1026" y="391"/>
                    <a:pt x="1026" y="389"/>
                    <a:pt x="1025" y="388"/>
                  </a:cubicBezTo>
                  <a:cubicBezTo>
                    <a:pt x="1023" y="384"/>
                    <a:pt x="1022" y="380"/>
                    <a:pt x="1023" y="375"/>
                  </a:cubicBezTo>
                  <a:cubicBezTo>
                    <a:pt x="1023" y="372"/>
                    <a:pt x="1022" y="370"/>
                    <a:pt x="1020" y="368"/>
                  </a:cubicBezTo>
                  <a:cubicBezTo>
                    <a:pt x="1017" y="366"/>
                    <a:pt x="1015" y="365"/>
                    <a:pt x="1013" y="363"/>
                  </a:cubicBezTo>
                  <a:cubicBezTo>
                    <a:pt x="1010" y="361"/>
                    <a:pt x="1007" y="358"/>
                    <a:pt x="1006" y="354"/>
                  </a:cubicBezTo>
                  <a:cubicBezTo>
                    <a:pt x="1002" y="342"/>
                    <a:pt x="997" y="329"/>
                    <a:pt x="993" y="317"/>
                  </a:cubicBezTo>
                  <a:cubicBezTo>
                    <a:pt x="991" y="309"/>
                    <a:pt x="987" y="303"/>
                    <a:pt x="981" y="298"/>
                  </a:cubicBezTo>
                  <a:cubicBezTo>
                    <a:pt x="977" y="296"/>
                    <a:pt x="976" y="292"/>
                    <a:pt x="976" y="288"/>
                  </a:cubicBezTo>
                  <a:cubicBezTo>
                    <a:pt x="976" y="277"/>
                    <a:pt x="974" y="266"/>
                    <a:pt x="971" y="256"/>
                  </a:cubicBezTo>
                  <a:cubicBezTo>
                    <a:pt x="971" y="253"/>
                    <a:pt x="969" y="252"/>
                    <a:pt x="967" y="251"/>
                  </a:cubicBezTo>
                  <a:cubicBezTo>
                    <a:pt x="959" y="248"/>
                    <a:pt x="950" y="245"/>
                    <a:pt x="941" y="249"/>
                  </a:cubicBezTo>
                  <a:cubicBezTo>
                    <a:pt x="939" y="249"/>
                    <a:pt x="937" y="248"/>
                    <a:pt x="935" y="249"/>
                  </a:cubicBezTo>
                  <a:cubicBezTo>
                    <a:pt x="933" y="249"/>
                    <a:pt x="932" y="251"/>
                    <a:pt x="932" y="252"/>
                  </a:cubicBezTo>
                  <a:cubicBezTo>
                    <a:pt x="931" y="255"/>
                    <a:pt x="931" y="257"/>
                    <a:pt x="931" y="260"/>
                  </a:cubicBezTo>
                  <a:cubicBezTo>
                    <a:pt x="931" y="269"/>
                    <a:pt x="932" y="278"/>
                    <a:pt x="932" y="286"/>
                  </a:cubicBezTo>
                  <a:cubicBezTo>
                    <a:pt x="933" y="291"/>
                    <a:pt x="932" y="295"/>
                    <a:pt x="929" y="299"/>
                  </a:cubicBezTo>
                  <a:cubicBezTo>
                    <a:pt x="925" y="303"/>
                    <a:pt x="924" y="307"/>
                    <a:pt x="924" y="313"/>
                  </a:cubicBezTo>
                  <a:cubicBezTo>
                    <a:pt x="925" y="316"/>
                    <a:pt x="925" y="319"/>
                    <a:pt x="928" y="321"/>
                  </a:cubicBezTo>
                  <a:cubicBezTo>
                    <a:pt x="931" y="323"/>
                    <a:pt x="934" y="326"/>
                    <a:pt x="934" y="329"/>
                  </a:cubicBezTo>
                  <a:cubicBezTo>
                    <a:pt x="935" y="333"/>
                    <a:pt x="939" y="338"/>
                    <a:pt x="936" y="343"/>
                  </a:cubicBezTo>
                  <a:cubicBezTo>
                    <a:pt x="936" y="344"/>
                    <a:pt x="936" y="345"/>
                    <a:pt x="936" y="346"/>
                  </a:cubicBezTo>
                  <a:cubicBezTo>
                    <a:pt x="938" y="350"/>
                    <a:pt x="941" y="355"/>
                    <a:pt x="944" y="359"/>
                  </a:cubicBezTo>
                  <a:cubicBezTo>
                    <a:pt x="944" y="359"/>
                    <a:pt x="946" y="359"/>
                    <a:pt x="946" y="359"/>
                  </a:cubicBezTo>
                  <a:cubicBezTo>
                    <a:pt x="949" y="357"/>
                    <a:pt x="951" y="357"/>
                    <a:pt x="954" y="359"/>
                  </a:cubicBezTo>
                  <a:cubicBezTo>
                    <a:pt x="958" y="364"/>
                    <a:pt x="962" y="369"/>
                    <a:pt x="969" y="371"/>
                  </a:cubicBezTo>
                  <a:cubicBezTo>
                    <a:pt x="970" y="371"/>
                    <a:pt x="970" y="373"/>
                    <a:pt x="971" y="374"/>
                  </a:cubicBezTo>
                  <a:cubicBezTo>
                    <a:pt x="971" y="376"/>
                    <a:pt x="970" y="379"/>
                    <a:pt x="970" y="382"/>
                  </a:cubicBezTo>
                  <a:cubicBezTo>
                    <a:pt x="970" y="384"/>
                    <a:pt x="968" y="385"/>
                    <a:pt x="967" y="384"/>
                  </a:cubicBezTo>
                  <a:cubicBezTo>
                    <a:pt x="963" y="382"/>
                    <a:pt x="960" y="379"/>
                    <a:pt x="957" y="377"/>
                  </a:cubicBezTo>
                  <a:cubicBezTo>
                    <a:pt x="955" y="376"/>
                    <a:pt x="952" y="374"/>
                    <a:pt x="950" y="373"/>
                  </a:cubicBezTo>
                  <a:cubicBezTo>
                    <a:pt x="946" y="371"/>
                    <a:pt x="942" y="370"/>
                    <a:pt x="938" y="368"/>
                  </a:cubicBezTo>
                  <a:cubicBezTo>
                    <a:pt x="934" y="367"/>
                    <a:pt x="931" y="365"/>
                    <a:pt x="927" y="364"/>
                  </a:cubicBezTo>
                  <a:cubicBezTo>
                    <a:pt x="922" y="365"/>
                    <a:pt x="920" y="360"/>
                    <a:pt x="916" y="358"/>
                  </a:cubicBezTo>
                  <a:cubicBezTo>
                    <a:pt x="908" y="355"/>
                    <a:pt x="900" y="352"/>
                    <a:pt x="892" y="354"/>
                  </a:cubicBezTo>
                  <a:cubicBezTo>
                    <a:pt x="891" y="354"/>
                    <a:pt x="889" y="354"/>
                    <a:pt x="888" y="354"/>
                  </a:cubicBezTo>
                  <a:cubicBezTo>
                    <a:pt x="879" y="354"/>
                    <a:pt x="870" y="353"/>
                    <a:pt x="862" y="347"/>
                  </a:cubicBezTo>
                  <a:cubicBezTo>
                    <a:pt x="858" y="344"/>
                    <a:pt x="854" y="341"/>
                    <a:pt x="850" y="338"/>
                  </a:cubicBezTo>
                  <a:cubicBezTo>
                    <a:pt x="849" y="338"/>
                    <a:pt x="846" y="339"/>
                    <a:pt x="846" y="340"/>
                  </a:cubicBezTo>
                  <a:cubicBezTo>
                    <a:pt x="845" y="340"/>
                    <a:pt x="845" y="341"/>
                    <a:pt x="845" y="341"/>
                  </a:cubicBezTo>
                  <a:cubicBezTo>
                    <a:pt x="843" y="346"/>
                    <a:pt x="845" y="350"/>
                    <a:pt x="849" y="353"/>
                  </a:cubicBezTo>
                  <a:cubicBezTo>
                    <a:pt x="853" y="356"/>
                    <a:pt x="859" y="356"/>
                    <a:pt x="863" y="361"/>
                  </a:cubicBezTo>
                  <a:cubicBezTo>
                    <a:pt x="863" y="362"/>
                    <a:pt x="865" y="362"/>
                    <a:pt x="866" y="362"/>
                  </a:cubicBezTo>
                  <a:cubicBezTo>
                    <a:pt x="868" y="363"/>
                    <a:pt x="870" y="364"/>
                    <a:pt x="871" y="366"/>
                  </a:cubicBezTo>
                  <a:cubicBezTo>
                    <a:pt x="874" y="370"/>
                    <a:pt x="877" y="374"/>
                    <a:pt x="880" y="377"/>
                  </a:cubicBezTo>
                  <a:cubicBezTo>
                    <a:pt x="882" y="379"/>
                    <a:pt x="881" y="382"/>
                    <a:pt x="880" y="383"/>
                  </a:cubicBezTo>
                  <a:cubicBezTo>
                    <a:pt x="876" y="386"/>
                    <a:pt x="872" y="388"/>
                    <a:pt x="871" y="393"/>
                  </a:cubicBezTo>
                  <a:cubicBezTo>
                    <a:pt x="871" y="393"/>
                    <a:pt x="870" y="394"/>
                    <a:pt x="870" y="394"/>
                  </a:cubicBezTo>
                  <a:cubicBezTo>
                    <a:pt x="869" y="393"/>
                    <a:pt x="868" y="393"/>
                    <a:pt x="868" y="392"/>
                  </a:cubicBezTo>
                  <a:cubicBezTo>
                    <a:pt x="867" y="390"/>
                    <a:pt x="867" y="387"/>
                    <a:pt x="866" y="385"/>
                  </a:cubicBezTo>
                  <a:cubicBezTo>
                    <a:pt x="865" y="383"/>
                    <a:pt x="862" y="381"/>
                    <a:pt x="859" y="382"/>
                  </a:cubicBezTo>
                  <a:cubicBezTo>
                    <a:pt x="855" y="384"/>
                    <a:pt x="852" y="387"/>
                    <a:pt x="847" y="387"/>
                  </a:cubicBezTo>
                  <a:cubicBezTo>
                    <a:pt x="847" y="386"/>
                    <a:pt x="846" y="387"/>
                    <a:pt x="846" y="387"/>
                  </a:cubicBezTo>
                  <a:cubicBezTo>
                    <a:pt x="844" y="392"/>
                    <a:pt x="841" y="393"/>
                    <a:pt x="837" y="392"/>
                  </a:cubicBezTo>
                  <a:cubicBezTo>
                    <a:pt x="833" y="392"/>
                    <a:pt x="829" y="393"/>
                    <a:pt x="826" y="396"/>
                  </a:cubicBezTo>
                  <a:cubicBezTo>
                    <a:pt x="823" y="400"/>
                    <a:pt x="819" y="401"/>
                    <a:pt x="815" y="403"/>
                  </a:cubicBezTo>
                  <a:cubicBezTo>
                    <a:pt x="814" y="404"/>
                    <a:pt x="812" y="403"/>
                    <a:pt x="811" y="404"/>
                  </a:cubicBezTo>
                  <a:cubicBezTo>
                    <a:pt x="811" y="403"/>
                    <a:pt x="810" y="402"/>
                    <a:pt x="811" y="401"/>
                  </a:cubicBezTo>
                  <a:cubicBezTo>
                    <a:pt x="811" y="396"/>
                    <a:pt x="810" y="392"/>
                    <a:pt x="807" y="389"/>
                  </a:cubicBezTo>
                  <a:cubicBezTo>
                    <a:pt x="803" y="389"/>
                    <a:pt x="800" y="390"/>
                    <a:pt x="799" y="393"/>
                  </a:cubicBezTo>
                  <a:cubicBezTo>
                    <a:pt x="799" y="394"/>
                    <a:pt x="798" y="395"/>
                    <a:pt x="797" y="395"/>
                  </a:cubicBezTo>
                  <a:cubicBezTo>
                    <a:pt x="794" y="395"/>
                    <a:pt x="793" y="399"/>
                    <a:pt x="791" y="400"/>
                  </a:cubicBezTo>
                  <a:cubicBezTo>
                    <a:pt x="788" y="401"/>
                    <a:pt x="785" y="401"/>
                    <a:pt x="783" y="402"/>
                  </a:cubicBezTo>
                  <a:cubicBezTo>
                    <a:pt x="779" y="403"/>
                    <a:pt x="776" y="405"/>
                    <a:pt x="773" y="408"/>
                  </a:cubicBezTo>
                  <a:cubicBezTo>
                    <a:pt x="767" y="415"/>
                    <a:pt x="761" y="423"/>
                    <a:pt x="753" y="428"/>
                  </a:cubicBezTo>
                  <a:cubicBezTo>
                    <a:pt x="751" y="429"/>
                    <a:pt x="750" y="431"/>
                    <a:pt x="750" y="433"/>
                  </a:cubicBezTo>
                  <a:cubicBezTo>
                    <a:pt x="750" y="436"/>
                    <a:pt x="749" y="438"/>
                    <a:pt x="748" y="441"/>
                  </a:cubicBezTo>
                  <a:cubicBezTo>
                    <a:pt x="748" y="442"/>
                    <a:pt x="747" y="443"/>
                    <a:pt x="747" y="444"/>
                  </a:cubicBezTo>
                  <a:cubicBezTo>
                    <a:pt x="742" y="448"/>
                    <a:pt x="733" y="449"/>
                    <a:pt x="730" y="445"/>
                  </a:cubicBezTo>
                  <a:cubicBezTo>
                    <a:pt x="728" y="442"/>
                    <a:pt x="726" y="440"/>
                    <a:pt x="723" y="438"/>
                  </a:cubicBezTo>
                  <a:cubicBezTo>
                    <a:pt x="721" y="436"/>
                    <a:pt x="721" y="432"/>
                    <a:pt x="724" y="431"/>
                  </a:cubicBezTo>
                  <a:cubicBezTo>
                    <a:pt x="726" y="429"/>
                    <a:pt x="729" y="427"/>
                    <a:pt x="732" y="425"/>
                  </a:cubicBezTo>
                  <a:cubicBezTo>
                    <a:pt x="733" y="424"/>
                    <a:pt x="734" y="421"/>
                    <a:pt x="732" y="419"/>
                  </a:cubicBezTo>
                  <a:cubicBezTo>
                    <a:pt x="730" y="417"/>
                    <a:pt x="728" y="414"/>
                    <a:pt x="726" y="412"/>
                  </a:cubicBezTo>
                  <a:cubicBezTo>
                    <a:pt x="722" y="407"/>
                    <a:pt x="717" y="405"/>
                    <a:pt x="711" y="406"/>
                  </a:cubicBezTo>
                  <a:cubicBezTo>
                    <a:pt x="707" y="407"/>
                    <a:pt x="703" y="407"/>
                    <a:pt x="699" y="406"/>
                  </a:cubicBezTo>
                  <a:cubicBezTo>
                    <a:pt x="698" y="406"/>
                    <a:pt x="698" y="406"/>
                    <a:pt x="697" y="406"/>
                  </a:cubicBezTo>
                  <a:cubicBezTo>
                    <a:pt x="696" y="407"/>
                    <a:pt x="696" y="408"/>
                    <a:pt x="697" y="409"/>
                  </a:cubicBezTo>
                  <a:cubicBezTo>
                    <a:pt x="705" y="415"/>
                    <a:pt x="708" y="423"/>
                    <a:pt x="706" y="433"/>
                  </a:cubicBezTo>
                  <a:cubicBezTo>
                    <a:pt x="706" y="435"/>
                    <a:pt x="706" y="437"/>
                    <a:pt x="706" y="439"/>
                  </a:cubicBezTo>
                  <a:cubicBezTo>
                    <a:pt x="706" y="441"/>
                    <a:pt x="707" y="444"/>
                    <a:pt x="709" y="445"/>
                  </a:cubicBezTo>
                  <a:cubicBezTo>
                    <a:pt x="713" y="446"/>
                    <a:pt x="714" y="450"/>
                    <a:pt x="714" y="454"/>
                  </a:cubicBezTo>
                  <a:cubicBezTo>
                    <a:pt x="714" y="456"/>
                    <a:pt x="714" y="458"/>
                    <a:pt x="714" y="461"/>
                  </a:cubicBezTo>
                  <a:cubicBezTo>
                    <a:pt x="713" y="463"/>
                    <a:pt x="711" y="465"/>
                    <a:pt x="709" y="464"/>
                  </a:cubicBezTo>
                  <a:cubicBezTo>
                    <a:pt x="706" y="464"/>
                    <a:pt x="703" y="463"/>
                    <a:pt x="699" y="462"/>
                  </a:cubicBezTo>
                  <a:cubicBezTo>
                    <a:pt x="695" y="461"/>
                    <a:pt x="691" y="461"/>
                    <a:pt x="688" y="466"/>
                  </a:cubicBezTo>
                  <a:cubicBezTo>
                    <a:pt x="686" y="468"/>
                    <a:pt x="684" y="470"/>
                    <a:pt x="682" y="472"/>
                  </a:cubicBezTo>
                  <a:cubicBezTo>
                    <a:pt x="679" y="474"/>
                    <a:pt x="677" y="477"/>
                    <a:pt x="675" y="480"/>
                  </a:cubicBezTo>
                  <a:cubicBezTo>
                    <a:pt x="670" y="487"/>
                    <a:pt x="667" y="490"/>
                    <a:pt x="675" y="499"/>
                  </a:cubicBezTo>
                  <a:cubicBezTo>
                    <a:pt x="676" y="499"/>
                    <a:pt x="676" y="500"/>
                    <a:pt x="677" y="501"/>
                  </a:cubicBezTo>
                  <a:cubicBezTo>
                    <a:pt x="678" y="504"/>
                    <a:pt x="677" y="506"/>
                    <a:pt x="676" y="507"/>
                  </a:cubicBezTo>
                  <a:cubicBezTo>
                    <a:pt x="674" y="509"/>
                    <a:pt x="672" y="511"/>
                    <a:pt x="670" y="510"/>
                  </a:cubicBezTo>
                  <a:cubicBezTo>
                    <a:pt x="662" y="506"/>
                    <a:pt x="653" y="504"/>
                    <a:pt x="646" y="498"/>
                  </a:cubicBezTo>
                  <a:cubicBezTo>
                    <a:pt x="645" y="497"/>
                    <a:pt x="643" y="497"/>
                    <a:pt x="642" y="497"/>
                  </a:cubicBezTo>
                  <a:cubicBezTo>
                    <a:pt x="640" y="496"/>
                    <a:pt x="638" y="497"/>
                    <a:pt x="638" y="499"/>
                  </a:cubicBezTo>
                  <a:cubicBezTo>
                    <a:pt x="637" y="501"/>
                    <a:pt x="636" y="503"/>
                    <a:pt x="635" y="505"/>
                  </a:cubicBezTo>
                  <a:cubicBezTo>
                    <a:pt x="634" y="507"/>
                    <a:pt x="635" y="509"/>
                    <a:pt x="636" y="511"/>
                  </a:cubicBezTo>
                  <a:cubicBezTo>
                    <a:pt x="640" y="515"/>
                    <a:pt x="643" y="518"/>
                    <a:pt x="649" y="518"/>
                  </a:cubicBezTo>
                  <a:cubicBezTo>
                    <a:pt x="650" y="518"/>
                    <a:pt x="651" y="519"/>
                    <a:pt x="652" y="519"/>
                  </a:cubicBezTo>
                  <a:cubicBezTo>
                    <a:pt x="654" y="520"/>
                    <a:pt x="654" y="522"/>
                    <a:pt x="654" y="524"/>
                  </a:cubicBezTo>
                  <a:cubicBezTo>
                    <a:pt x="654" y="526"/>
                    <a:pt x="651" y="529"/>
                    <a:pt x="648" y="528"/>
                  </a:cubicBezTo>
                  <a:cubicBezTo>
                    <a:pt x="643" y="528"/>
                    <a:pt x="638" y="527"/>
                    <a:pt x="634" y="522"/>
                  </a:cubicBezTo>
                  <a:cubicBezTo>
                    <a:pt x="632" y="519"/>
                    <a:pt x="628" y="519"/>
                    <a:pt x="625" y="518"/>
                  </a:cubicBezTo>
                  <a:cubicBezTo>
                    <a:pt x="623" y="517"/>
                    <a:pt x="621" y="516"/>
                    <a:pt x="621" y="513"/>
                  </a:cubicBezTo>
                  <a:cubicBezTo>
                    <a:pt x="619" y="509"/>
                    <a:pt x="618" y="504"/>
                    <a:pt x="615" y="500"/>
                  </a:cubicBezTo>
                  <a:cubicBezTo>
                    <a:pt x="613" y="497"/>
                    <a:pt x="613" y="494"/>
                    <a:pt x="614" y="490"/>
                  </a:cubicBezTo>
                  <a:cubicBezTo>
                    <a:pt x="615" y="482"/>
                    <a:pt x="612" y="478"/>
                    <a:pt x="605" y="475"/>
                  </a:cubicBezTo>
                  <a:cubicBezTo>
                    <a:pt x="602" y="474"/>
                    <a:pt x="599" y="473"/>
                    <a:pt x="596" y="470"/>
                  </a:cubicBezTo>
                  <a:cubicBezTo>
                    <a:pt x="594" y="467"/>
                    <a:pt x="590" y="466"/>
                    <a:pt x="589" y="462"/>
                  </a:cubicBezTo>
                  <a:cubicBezTo>
                    <a:pt x="589" y="462"/>
                    <a:pt x="588" y="462"/>
                    <a:pt x="588" y="462"/>
                  </a:cubicBezTo>
                  <a:cubicBezTo>
                    <a:pt x="588" y="462"/>
                    <a:pt x="588" y="461"/>
                    <a:pt x="588" y="461"/>
                  </a:cubicBezTo>
                  <a:cubicBezTo>
                    <a:pt x="587" y="461"/>
                    <a:pt x="586" y="460"/>
                    <a:pt x="586" y="459"/>
                  </a:cubicBezTo>
                  <a:cubicBezTo>
                    <a:pt x="585" y="459"/>
                    <a:pt x="585" y="459"/>
                    <a:pt x="585" y="459"/>
                  </a:cubicBezTo>
                  <a:cubicBezTo>
                    <a:pt x="585" y="458"/>
                    <a:pt x="585" y="458"/>
                    <a:pt x="585" y="458"/>
                  </a:cubicBezTo>
                  <a:cubicBezTo>
                    <a:pt x="585" y="458"/>
                    <a:pt x="585" y="458"/>
                    <a:pt x="585" y="458"/>
                  </a:cubicBezTo>
                  <a:cubicBezTo>
                    <a:pt x="585" y="459"/>
                    <a:pt x="586" y="459"/>
                    <a:pt x="586" y="459"/>
                  </a:cubicBezTo>
                  <a:cubicBezTo>
                    <a:pt x="587" y="459"/>
                    <a:pt x="588" y="460"/>
                    <a:pt x="588" y="461"/>
                  </a:cubicBezTo>
                  <a:cubicBezTo>
                    <a:pt x="588" y="461"/>
                    <a:pt x="588" y="461"/>
                    <a:pt x="589" y="462"/>
                  </a:cubicBezTo>
                  <a:cubicBezTo>
                    <a:pt x="589" y="462"/>
                    <a:pt x="589" y="462"/>
                    <a:pt x="589" y="462"/>
                  </a:cubicBezTo>
                  <a:cubicBezTo>
                    <a:pt x="594" y="462"/>
                    <a:pt x="598" y="464"/>
                    <a:pt x="603" y="465"/>
                  </a:cubicBezTo>
                  <a:cubicBezTo>
                    <a:pt x="614" y="470"/>
                    <a:pt x="626" y="473"/>
                    <a:pt x="639" y="475"/>
                  </a:cubicBezTo>
                  <a:cubicBezTo>
                    <a:pt x="648" y="477"/>
                    <a:pt x="658" y="476"/>
                    <a:pt x="666" y="472"/>
                  </a:cubicBezTo>
                  <a:cubicBezTo>
                    <a:pt x="668" y="471"/>
                    <a:pt x="669" y="470"/>
                    <a:pt x="670" y="469"/>
                  </a:cubicBezTo>
                  <a:cubicBezTo>
                    <a:pt x="676" y="463"/>
                    <a:pt x="680" y="457"/>
                    <a:pt x="681" y="449"/>
                  </a:cubicBezTo>
                  <a:cubicBezTo>
                    <a:pt x="681" y="447"/>
                    <a:pt x="681" y="444"/>
                    <a:pt x="679" y="443"/>
                  </a:cubicBezTo>
                  <a:cubicBezTo>
                    <a:pt x="676" y="438"/>
                    <a:pt x="674" y="432"/>
                    <a:pt x="667" y="429"/>
                  </a:cubicBezTo>
                  <a:cubicBezTo>
                    <a:pt x="665" y="428"/>
                    <a:pt x="663" y="426"/>
                    <a:pt x="661" y="424"/>
                  </a:cubicBezTo>
                  <a:cubicBezTo>
                    <a:pt x="659" y="422"/>
                    <a:pt x="656" y="421"/>
                    <a:pt x="653" y="420"/>
                  </a:cubicBezTo>
                  <a:cubicBezTo>
                    <a:pt x="647" y="419"/>
                    <a:pt x="642" y="417"/>
                    <a:pt x="638" y="413"/>
                  </a:cubicBezTo>
                  <a:cubicBezTo>
                    <a:pt x="634" y="410"/>
                    <a:pt x="629" y="407"/>
                    <a:pt x="624" y="404"/>
                  </a:cubicBezTo>
                  <a:cubicBezTo>
                    <a:pt x="611" y="396"/>
                    <a:pt x="607" y="395"/>
                    <a:pt x="592" y="395"/>
                  </a:cubicBezTo>
                  <a:cubicBezTo>
                    <a:pt x="589" y="395"/>
                    <a:pt x="587" y="396"/>
                    <a:pt x="585" y="396"/>
                  </a:cubicBezTo>
                  <a:cubicBezTo>
                    <a:pt x="582" y="396"/>
                    <a:pt x="580" y="395"/>
                    <a:pt x="577" y="395"/>
                  </a:cubicBezTo>
                  <a:cubicBezTo>
                    <a:pt x="575" y="394"/>
                    <a:pt x="576" y="393"/>
                    <a:pt x="576" y="391"/>
                  </a:cubicBezTo>
                  <a:cubicBezTo>
                    <a:pt x="577" y="389"/>
                    <a:pt x="576" y="388"/>
                    <a:pt x="575" y="387"/>
                  </a:cubicBezTo>
                  <a:cubicBezTo>
                    <a:pt x="573" y="385"/>
                    <a:pt x="571" y="384"/>
                    <a:pt x="569" y="383"/>
                  </a:cubicBezTo>
                  <a:cubicBezTo>
                    <a:pt x="567" y="382"/>
                    <a:pt x="565" y="382"/>
                    <a:pt x="563" y="384"/>
                  </a:cubicBezTo>
                  <a:cubicBezTo>
                    <a:pt x="561" y="387"/>
                    <a:pt x="558" y="388"/>
                    <a:pt x="555" y="387"/>
                  </a:cubicBezTo>
                  <a:cubicBezTo>
                    <a:pt x="551" y="386"/>
                    <a:pt x="548" y="386"/>
                    <a:pt x="545" y="387"/>
                  </a:cubicBezTo>
                  <a:cubicBezTo>
                    <a:pt x="544" y="387"/>
                    <a:pt x="542" y="386"/>
                    <a:pt x="541" y="385"/>
                  </a:cubicBezTo>
                  <a:cubicBezTo>
                    <a:pt x="540" y="384"/>
                    <a:pt x="539" y="383"/>
                    <a:pt x="539" y="382"/>
                  </a:cubicBezTo>
                  <a:cubicBezTo>
                    <a:pt x="539" y="381"/>
                    <a:pt x="540" y="380"/>
                    <a:pt x="541" y="380"/>
                  </a:cubicBezTo>
                  <a:cubicBezTo>
                    <a:pt x="544" y="380"/>
                    <a:pt x="547" y="380"/>
                    <a:pt x="549" y="378"/>
                  </a:cubicBezTo>
                  <a:cubicBezTo>
                    <a:pt x="551" y="376"/>
                    <a:pt x="553" y="374"/>
                    <a:pt x="555" y="372"/>
                  </a:cubicBezTo>
                  <a:cubicBezTo>
                    <a:pt x="556" y="371"/>
                    <a:pt x="556" y="369"/>
                    <a:pt x="554" y="368"/>
                  </a:cubicBezTo>
                  <a:cubicBezTo>
                    <a:pt x="547" y="364"/>
                    <a:pt x="539" y="362"/>
                    <a:pt x="532" y="359"/>
                  </a:cubicBezTo>
                  <a:cubicBezTo>
                    <a:pt x="530" y="359"/>
                    <a:pt x="529" y="360"/>
                    <a:pt x="527" y="361"/>
                  </a:cubicBezTo>
                  <a:cubicBezTo>
                    <a:pt x="526" y="362"/>
                    <a:pt x="526" y="363"/>
                    <a:pt x="525" y="364"/>
                  </a:cubicBezTo>
                  <a:cubicBezTo>
                    <a:pt x="525" y="365"/>
                    <a:pt x="524" y="365"/>
                    <a:pt x="523" y="365"/>
                  </a:cubicBezTo>
                  <a:cubicBezTo>
                    <a:pt x="523" y="364"/>
                    <a:pt x="522" y="364"/>
                    <a:pt x="522" y="363"/>
                  </a:cubicBezTo>
                  <a:cubicBezTo>
                    <a:pt x="522" y="362"/>
                    <a:pt x="523" y="360"/>
                    <a:pt x="523" y="358"/>
                  </a:cubicBezTo>
                  <a:cubicBezTo>
                    <a:pt x="523" y="355"/>
                    <a:pt x="521" y="353"/>
                    <a:pt x="518" y="352"/>
                  </a:cubicBezTo>
                  <a:cubicBezTo>
                    <a:pt x="516" y="352"/>
                    <a:pt x="514" y="352"/>
                    <a:pt x="512" y="354"/>
                  </a:cubicBezTo>
                  <a:cubicBezTo>
                    <a:pt x="510" y="355"/>
                    <a:pt x="509" y="357"/>
                    <a:pt x="509" y="359"/>
                  </a:cubicBezTo>
                  <a:cubicBezTo>
                    <a:pt x="509" y="361"/>
                    <a:pt x="508" y="363"/>
                    <a:pt x="507" y="364"/>
                  </a:cubicBezTo>
                  <a:cubicBezTo>
                    <a:pt x="507" y="365"/>
                    <a:pt x="506" y="365"/>
                    <a:pt x="505" y="366"/>
                  </a:cubicBezTo>
                  <a:cubicBezTo>
                    <a:pt x="505" y="366"/>
                    <a:pt x="504" y="365"/>
                    <a:pt x="504" y="365"/>
                  </a:cubicBezTo>
                  <a:cubicBezTo>
                    <a:pt x="503" y="362"/>
                    <a:pt x="502" y="359"/>
                    <a:pt x="499" y="360"/>
                  </a:cubicBezTo>
                  <a:cubicBezTo>
                    <a:pt x="497" y="360"/>
                    <a:pt x="497" y="358"/>
                    <a:pt x="496" y="356"/>
                  </a:cubicBezTo>
                  <a:cubicBezTo>
                    <a:pt x="495" y="352"/>
                    <a:pt x="492" y="351"/>
                    <a:pt x="490" y="354"/>
                  </a:cubicBezTo>
                  <a:cubicBezTo>
                    <a:pt x="487" y="358"/>
                    <a:pt x="482" y="358"/>
                    <a:pt x="479" y="362"/>
                  </a:cubicBezTo>
                  <a:cubicBezTo>
                    <a:pt x="475" y="363"/>
                    <a:pt x="472" y="367"/>
                    <a:pt x="468" y="368"/>
                  </a:cubicBezTo>
                  <a:cubicBezTo>
                    <a:pt x="467" y="368"/>
                    <a:pt x="467" y="368"/>
                    <a:pt x="466" y="368"/>
                  </a:cubicBezTo>
                  <a:cubicBezTo>
                    <a:pt x="466" y="369"/>
                    <a:pt x="466" y="369"/>
                    <a:pt x="466" y="369"/>
                  </a:cubicBezTo>
                  <a:cubicBezTo>
                    <a:pt x="466" y="369"/>
                    <a:pt x="466" y="369"/>
                    <a:pt x="466" y="369"/>
                  </a:cubicBezTo>
                  <a:cubicBezTo>
                    <a:pt x="466" y="368"/>
                    <a:pt x="466" y="368"/>
                    <a:pt x="466" y="368"/>
                  </a:cubicBezTo>
                  <a:cubicBezTo>
                    <a:pt x="466" y="368"/>
                    <a:pt x="466" y="368"/>
                    <a:pt x="466" y="368"/>
                  </a:cubicBezTo>
                  <a:cubicBezTo>
                    <a:pt x="466" y="368"/>
                    <a:pt x="466" y="367"/>
                    <a:pt x="466" y="366"/>
                  </a:cubicBezTo>
                  <a:cubicBezTo>
                    <a:pt x="466" y="366"/>
                    <a:pt x="465" y="366"/>
                    <a:pt x="465" y="366"/>
                  </a:cubicBezTo>
                  <a:cubicBezTo>
                    <a:pt x="458" y="365"/>
                    <a:pt x="457" y="366"/>
                    <a:pt x="459" y="373"/>
                  </a:cubicBezTo>
                  <a:cubicBezTo>
                    <a:pt x="459" y="373"/>
                    <a:pt x="459" y="374"/>
                    <a:pt x="459" y="375"/>
                  </a:cubicBezTo>
                  <a:cubicBezTo>
                    <a:pt x="459" y="375"/>
                    <a:pt x="459" y="375"/>
                    <a:pt x="459" y="375"/>
                  </a:cubicBezTo>
                  <a:cubicBezTo>
                    <a:pt x="460" y="376"/>
                    <a:pt x="460" y="376"/>
                    <a:pt x="460" y="376"/>
                  </a:cubicBezTo>
                  <a:cubicBezTo>
                    <a:pt x="459" y="376"/>
                    <a:pt x="459" y="376"/>
                    <a:pt x="459" y="376"/>
                  </a:cubicBezTo>
                  <a:cubicBezTo>
                    <a:pt x="459" y="376"/>
                    <a:pt x="459" y="375"/>
                    <a:pt x="459" y="375"/>
                  </a:cubicBezTo>
                  <a:cubicBezTo>
                    <a:pt x="452" y="375"/>
                    <a:pt x="447" y="379"/>
                    <a:pt x="441" y="381"/>
                  </a:cubicBezTo>
                  <a:cubicBezTo>
                    <a:pt x="441" y="381"/>
                    <a:pt x="441" y="383"/>
                    <a:pt x="441" y="384"/>
                  </a:cubicBezTo>
                  <a:cubicBezTo>
                    <a:pt x="441" y="386"/>
                    <a:pt x="442" y="387"/>
                    <a:pt x="442" y="389"/>
                  </a:cubicBezTo>
                  <a:cubicBezTo>
                    <a:pt x="441" y="390"/>
                    <a:pt x="439" y="389"/>
                    <a:pt x="437" y="390"/>
                  </a:cubicBezTo>
                  <a:cubicBezTo>
                    <a:pt x="435" y="391"/>
                    <a:pt x="432" y="391"/>
                    <a:pt x="430" y="392"/>
                  </a:cubicBezTo>
                  <a:cubicBezTo>
                    <a:pt x="430" y="392"/>
                    <a:pt x="430" y="392"/>
                    <a:pt x="430" y="392"/>
                  </a:cubicBezTo>
                  <a:cubicBezTo>
                    <a:pt x="430" y="392"/>
                    <a:pt x="430" y="392"/>
                    <a:pt x="430" y="392"/>
                  </a:cubicBezTo>
                  <a:cubicBezTo>
                    <a:pt x="430" y="392"/>
                    <a:pt x="430" y="392"/>
                    <a:pt x="430" y="392"/>
                  </a:cubicBezTo>
                  <a:cubicBezTo>
                    <a:pt x="429" y="392"/>
                    <a:pt x="429" y="392"/>
                    <a:pt x="428" y="392"/>
                  </a:cubicBezTo>
                  <a:cubicBezTo>
                    <a:pt x="429" y="392"/>
                    <a:pt x="429" y="392"/>
                    <a:pt x="430" y="392"/>
                  </a:cubicBezTo>
                  <a:cubicBezTo>
                    <a:pt x="430" y="391"/>
                    <a:pt x="430" y="389"/>
                    <a:pt x="430" y="388"/>
                  </a:cubicBezTo>
                  <a:cubicBezTo>
                    <a:pt x="430" y="386"/>
                    <a:pt x="428" y="385"/>
                    <a:pt x="426" y="385"/>
                  </a:cubicBezTo>
                  <a:cubicBezTo>
                    <a:pt x="426" y="385"/>
                    <a:pt x="424" y="386"/>
                    <a:pt x="424" y="386"/>
                  </a:cubicBezTo>
                  <a:cubicBezTo>
                    <a:pt x="425" y="388"/>
                    <a:pt x="426" y="390"/>
                    <a:pt x="426" y="392"/>
                  </a:cubicBez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7" y="392"/>
                    <a:pt x="427" y="392"/>
                  </a:cubicBezTo>
                  <a:cubicBezTo>
                    <a:pt x="422" y="392"/>
                    <a:pt x="419" y="394"/>
                    <a:pt x="417" y="398"/>
                  </a:cubicBezTo>
                  <a:cubicBezTo>
                    <a:pt x="417" y="398"/>
                    <a:pt x="417" y="398"/>
                    <a:pt x="417" y="398"/>
                  </a:cubicBezTo>
                  <a:cubicBezTo>
                    <a:pt x="416" y="398"/>
                    <a:pt x="418" y="400"/>
                    <a:pt x="416" y="399"/>
                  </a:cubicBezTo>
                  <a:cubicBezTo>
                    <a:pt x="416" y="398"/>
                    <a:pt x="417" y="398"/>
                    <a:pt x="417" y="398"/>
                  </a:cubicBezTo>
                  <a:cubicBezTo>
                    <a:pt x="415" y="398"/>
                    <a:pt x="413" y="398"/>
                    <a:pt x="412" y="398"/>
                  </a:cubicBezTo>
                  <a:cubicBezTo>
                    <a:pt x="409" y="399"/>
                    <a:pt x="407" y="400"/>
                    <a:pt x="406" y="403"/>
                  </a:cubicBezTo>
                  <a:cubicBezTo>
                    <a:pt x="405" y="406"/>
                    <a:pt x="404" y="409"/>
                    <a:pt x="408" y="412"/>
                  </a:cubicBezTo>
                  <a:cubicBezTo>
                    <a:pt x="409" y="412"/>
                    <a:pt x="409" y="413"/>
                    <a:pt x="410" y="414"/>
                  </a:cubicBezTo>
                  <a:cubicBezTo>
                    <a:pt x="411" y="415"/>
                    <a:pt x="411" y="417"/>
                    <a:pt x="409" y="418"/>
                  </a:cubicBezTo>
                  <a:cubicBezTo>
                    <a:pt x="408" y="419"/>
                    <a:pt x="406" y="421"/>
                    <a:pt x="403" y="420"/>
                  </a:cubicBezTo>
                  <a:cubicBezTo>
                    <a:pt x="401" y="418"/>
                    <a:pt x="398" y="419"/>
                    <a:pt x="395" y="419"/>
                  </a:cubicBezTo>
                  <a:cubicBezTo>
                    <a:pt x="394" y="420"/>
                    <a:pt x="392" y="418"/>
                    <a:pt x="393" y="416"/>
                  </a:cubicBezTo>
                  <a:cubicBezTo>
                    <a:pt x="394" y="414"/>
                    <a:pt x="395" y="411"/>
                    <a:pt x="396" y="408"/>
                  </a:cubicBezTo>
                  <a:cubicBezTo>
                    <a:pt x="396" y="408"/>
                    <a:pt x="395" y="407"/>
                    <a:pt x="395" y="407"/>
                  </a:cubicBezTo>
                  <a:cubicBezTo>
                    <a:pt x="394" y="407"/>
                    <a:pt x="394" y="407"/>
                    <a:pt x="393" y="407"/>
                  </a:cubicBezTo>
                  <a:cubicBezTo>
                    <a:pt x="390" y="411"/>
                    <a:pt x="386" y="415"/>
                    <a:pt x="382" y="419"/>
                  </a:cubicBezTo>
                  <a:cubicBezTo>
                    <a:pt x="381" y="420"/>
                    <a:pt x="382" y="422"/>
                    <a:pt x="383" y="423"/>
                  </a:cubicBezTo>
                  <a:cubicBezTo>
                    <a:pt x="385" y="426"/>
                    <a:pt x="384" y="427"/>
                    <a:pt x="382" y="429"/>
                  </a:cubicBezTo>
                  <a:cubicBezTo>
                    <a:pt x="381" y="430"/>
                    <a:pt x="381" y="431"/>
                    <a:pt x="381" y="432"/>
                  </a:cubicBezTo>
                  <a:cubicBezTo>
                    <a:pt x="383" y="432"/>
                    <a:pt x="385" y="432"/>
                    <a:pt x="387" y="431"/>
                  </a:cubicBezTo>
                  <a:cubicBezTo>
                    <a:pt x="390" y="431"/>
                    <a:pt x="394" y="429"/>
                    <a:pt x="398" y="429"/>
                  </a:cubicBezTo>
                  <a:cubicBezTo>
                    <a:pt x="400" y="428"/>
                    <a:pt x="402" y="429"/>
                    <a:pt x="404" y="429"/>
                  </a:cubicBezTo>
                  <a:cubicBezTo>
                    <a:pt x="405" y="429"/>
                    <a:pt x="405" y="430"/>
                    <a:pt x="405" y="430"/>
                  </a:cubicBezTo>
                  <a:cubicBezTo>
                    <a:pt x="405" y="430"/>
                    <a:pt x="405" y="431"/>
                    <a:pt x="404" y="431"/>
                  </a:cubicBezTo>
                  <a:cubicBezTo>
                    <a:pt x="402" y="432"/>
                    <a:pt x="400" y="433"/>
                    <a:pt x="398" y="434"/>
                  </a:cubicBezTo>
                  <a:cubicBezTo>
                    <a:pt x="397" y="435"/>
                    <a:pt x="396" y="435"/>
                    <a:pt x="395" y="435"/>
                  </a:cubicBezTo>
                  <a:cubicBezTo>
                    <a:pt x="392" y="435"/>
                    <a:pt x="392" y="437"/>
                    <a:pt x="393" y="440"/>
                  </a:cubicBezTo>
                  <a:cubicBezTo>
                    <a:pt x="391" y="441"/>
                    <a:pt x="389" y="442"/>
                    <a:pt x="388" y="443"/>
                  </a:cubicBezTo>
                  <a:cubicBezTo>
                    <a:pt x="387" y="445"/>
                    <a:pt x="388" y="448"/>
                    <a:pt x="388" y="450"/>
                  </a:cubicBezTo>
                  <a:cubicBezTo>
                    <a:pt x="388" y="451"/>
                    <a:pt x="387" y="452"/>
                    <a:pt x="386" y="452"/>
                  </a:cubicBezTo>
                  <a:cubicBezTo>
                    <a:pt x="386" y="454"/>
                    <a:pt x="384" y="455"/>
                    <a:pt x="384" y="457"/>
                  </a:cubicBezTo>
                  <a:cubicBezTo>
                    <a:pt x="385" y="460"/>
                    <a:pt x="383" y="462"/>
                    <a:pt x="380" y="463"/>
                  </a:cubicBezTo>
                  <a:cubicBezTo>
                    <a:pt x="377" y="465"/>
                    <a:pt x="375" y="466"/>
                    <a:pt x="374" y="470"/>
                  </a:cubicBezTo>
                  <a:cubicBezTo>
                    <a:pt x="374" y="473"/>
                    <a:pt x="371" y="476"/>
                    <a:pt x="371" y="479"/>
                  </a:cubicBezTo>
                  <a:cubicBezTo>
                    <a:pt x="370" y="482"/>
                    <a:pt x="370" y="484"/>
                    <a:pt x="367" y="486"/>
                  </a:cubicBezTo>
                  <a:cubicBezTo>
                    <a:pt x="365" y="486"/>
                    <a:pt x="365" y="488"/>
                    <a:pt x="365" y="490"/>
                  </a:cubicBezTo>
                  <a:cubicBezTo>
                    <a:pt x="366" y="493"/>
                    <a:pt x="366" y="496"/>
                    <a:pt x="365" y="499"/>
                  </a:cubicBezTo>
                  <a:cubicBezTo>
                    <a:pt x="364" y="502"/>
                    <a:pt x="364" y="506"/>
                    <a:pt x="363" y="509"/>
                  </a:cubicBezTo>
                  <a:cubicBezTo>
                    <a:pt x="363" y="511"/>
                    <a:pt x="361" y="512"/>
                    <a:pt x="359" y="513"/>
                  </a:cubicBezTo>
                  <a:cubicBezTo>
                    <a:pt x="357" y="514"/>
                    <a:pt x="356" y="514"/>
                    <a:pt x="354" y="515"/>
                  </a:cubicBezTo>
                  <a:cubicBezTo>
                    <a:pt x="353" y="515"/>
                    <a:pt x="353" y="517"/>
                    <a:pt x="353" y="517"/>
                  </a:cubicBezTo>
                  <a:cubicBezTo>
                    <a:pt x="352" y="520"/>
                    <a:pt x="352" y="523"/>
                    <a:pt x="350" y="525"/>
                  </a:cubicBezTo>
                  <a:cubicBezTo>
                    <a:pt x="344" y="528"/>
                    <a:pt x="340" y="534"/>
                    <a:pt x="338" y="540"/>
                  </a:cubicBezTo>
                  <a:cubicBezTo>
                    <a:pt x="337" y="541"/>
                    <a:pt x="337" y="543"/>
                    <a:pt x="336" y="544"/>
                  </a:cubicBezTo>
                  <a:cubicBezTo>
                    <a:pt x="335" y="546"/>
                    <a:pt x="333" y="548"/>
                    <a:pt x="330" y="547"/>
                  </a:cubicBezTo>
                  <a:cubicBezTo>
                    <a:pt x="328" y="547"/>
                    <a:pt x="326" y="547"/>
                    <a:pt x="324" y="547"/>
                  </a:cubicBezTo>
                  <a:cubicBezTo>
                    <a:pt x="323" y="547"/>
                    <a:pt x="323" y="547"/>
                    <a:pt x="322" y="547"/>
                  </a:cubicBezTo>
                  <a:cubicBezTo>
                    <a:pt x="321" y="548"/>
                    <a:pt x="322" y="549"/>
                    <a:pt x="322" y="550"/>
                  </a:cubicBezTo>
                  <a:cubicBezTo>
                    <a:pt x="323" y="551"/>
                    <a:pt x="323" y="551"/>
                    <a:pt x="323" y="551"/>
                  </a:cubicBezTo>
                  <a:cubicBezTo>
                    <a:pt x="324" y="553"/>
                    <a:pt x="324" y="555"/>
                    <a:pt x="323" y="556"/>
                  </a:cubicBezTo>
                  <a:cubicBezTo>
                    <a:pt x="318" y="556"/>
                    <a:pt x="315" y="562"/>
                    <a:pt x="310" y="561"/>
                  </a:cubicBezTo>
                  <a:cubicBezTo>
                    <a:pt x="306" y="564"/>
                    <a:pt x="303" y="566"/>
                    <a:pt x="299" y="569"/>
                  </a:cubicBezTo>
                  <a:cubicBezTo>
                    <a:pt x="299" y="569"/>
                    <a:pt x="299" y="570"/>
                    <a:pt x="299" y="570"/>
                  </a:cubicBezTo>
                  <a:cubicBezTo>
                    <a:pt x="300" y="574"/>
                    <a:pt x="298" y="575"/>
                    <a:pt x="295" y="576"/>
                  </a:cubicBezTo>
                  <a:cubicBezTo>
                    <a:pt x="292" y="576"/>
                    <a:pt x="290" y="577"/>
                    <a:pt x="288" y="578"/>
                  </a:cubicBezTo>
                  <a:cubicBezTo>
                    <a:pt x="287" y="578"/>
                    <a:pt x="286" y="580"/>
                    <a:pt x="285" y="581"/>
                  </a:cubicBezTo>
                  <a:cubicBezTo>
                    <a:pt x="285" y="583"/>
                    <a:pt x="285" y="585"/>
                    <a:pt x="285" y="588"/>
                  </a:cubicBezTo>
                  <a:cubicBezTo>
                    <a:pt x="284" y="593"/>
                    <a:pt x="286" y="600"/>
                    <a:pt x="283" y="605"/>
                  </a:cubicBezTo>
                  <a:cubicBezTo>
                    <a:pt x="283" y="606"/>
                    <a:pt x="284" y="606"/>
                    <a:pt x="284" y="607"/>
                  </a:cubicBezTo>
                  <a:cubicBezTo>
                    <a:pt x="285" y="611"/>
                    <a:pt x="288" y="614"/>
                    <a:pt x="290" y="618"/>
                  </a:cubicBezTo>
                  <a:cubicBezTo>
                    <a:pt x="291" y="621"/>
                    <a:pt x="292" y="623"/>
                    <a:pt x="293" y="626"/>
                  </a:cubicBezTo>
                  <a:cubicBezTo>
                    <a:pt x="294" y="627"/>
                    <a:pt x="293" y="629"/>
                    <a:pt x="292" y="630"/>
                  </a:cubicBezTo>
                  <a:cubicBezTo>
                    <a:pt x="291" y="632"/>
                    <a:pt x="289" y="633"/>
                    <a:pt x="288" y="635"/>
                  </a:cubicBezTo>
                  <a:cubicBezTo>
                    <a:pt x="287" y="636"/>
                    <a:pt x="288" y="639"/>
                    <a:pt x="289" y="640"/>
                  </a:cubicBezTo>
                  <a:cubicBezTo>
                    <a:pt x="290" y="640"/>
                    <a:pt x="292" y="641"/>
                    <a:pt x="293" y="641"/>
                  </a:cubicBezTo>
                  <a:cubicBezTo>
                    <a:pt x="295" y="642"/>
                    <a:pt x="296" y="644"/>
                    <a:pt x="295" y="645"/>
                  </a:cubicBezTo>
                  <a:cubicBezTo>
                    <a:pt x="294" y="647"/>
                    <a:pt x="292" y="648"/>
                    <a:pt x="291" y="650"/>
                  </a:cubicBezTo>
                  <a:cubicBezTo>
                    <a:pt x="290" y="652"/>
                    <a:pt x="290" y="655"/>
                    <a:pt x="292" y="656"/>
                  </a:cubicBezTo>
                  <a:cubicBezTo>
                    <a:pt x="297" y="662"/>
                    <a:pt x="304" y="666"/>
                    <a:pt x="311" y="668"/>
                  </a:cubicBezTo>
                  <a:cubicBezTo>
                    <a:pt x="312" y="669"/>
                    <a:pt x="313" y="669"/>
                    <a:pt x="314" y="669"/>
                  </a:cubicBezTo>
                  <a:cubicBezTo>
                    <a:pt x="321" y="667"/>
                    <a:pt x="328" y="665"/>
                    <a:pt x="332" y="659"/>
                  </a:cubicBezTo>
                  <a:cubicBezTo>
                    <a:pt x="334" y="656"/>
                    <a:pt x="336" y="653"/>
                    <a:pt x="339" y="651"/>
                  </a:cubicBezTo>
                  <a:cubicBezTo>
                    <a:pt x="343" y="648"/>
                    <a:pt x="349" y="647"/>
                    <a:pt x="352" y="641"/>
                  </a:cubicBezTo>
                  <a:cubicBezTo>
                    <a:pt x="352" y="641"/>
                    <a:pt x="353" y="641"/>
                    <a:pt x="353" y="641"/>
                  </a:cubicBezTo>
                  <a:cubicBezTo>
                    <a:pt x="354" y="643"/>
                    <a:pt x="357" y="644"/>
                    <a:pt x="357" y="646"/>
                  </a:cubicBezTo>
                  <a:cubicBezTo>
                    <a:pt x="358" y="649"/>
                    <a:pt x="358" y="652"/>
                    <a:pt x="359" y="655"/>
                  </a:cubicBezTo>
                  <a:cubicBezTo>
                    <a:pt x="360" y="659"/>
                    <a:pt x="362" y="663"/>
                    <a:pt x="363" y="666"/>
                  </a:cubicBezTo>
                  <a:cubicBezTo>
                    <a:pt x="363" y="673"/>
                    <a:pt x="366" y="678"/>
                    <a:pt x="369" y="683"/>
                  </a:cubicBezTo>
                  <a:cubicBezTo>
                    <a:pt x="372" y="688"/>
                    <a:pt x="375" y="693"/>
                    <a:pt x="378" y="697"/>
                  </a:cubicBezTo>
                  <a:cubicBezTo>
                    <a:pt x="379" y="698"/>
                    <a:pt x="378" y="700"/>
                    <a:pt x="378" y="701"/>
                  </a:cubicBezTo>
                  <a:cubicBezTo>
                    <a:pt x="378" y="703"/>
                    <a:pt x="377" y="704"/>
                    <a:pt x="377" y="706"/>
                  </a:cubicBezTo>
                  <a:cubicBezTo>
                    <a:pt x="377" y="706"/>
                    <a:pt x="377" y="706"/>
                    <a:pt x="377" y="706"/>
                  </a:cubicBezTo>
                  <a:cubicBezTo>
                    <a:pt x="377" y="706"/>
                    <a:pt x="377" y="706"/>
                    <a:pt x="377" y="707"/>
                  </a:cubicBezTo>
                  <a:cubicBezTo>
                    <a:pt x="378" y="708"/>
                    <a:pt x="379" y="709"/>
                    <a:pt x="380" y="710"/>
                  </a:cubicBezTo>
                  <a:cubicBezTo>
                    <a:pt x="384" y="721"/>
                    <a:pt x="386" y="718"/>
                    <a:pt x="395" y="717"/>
                  </a:cubicBezTo>
                  <a:cubicBezTo>
                    <a:pt x="397" y="717"/>
                    <a:pt x="398" y="715"/>
                    <a:pt x="399" y="713"/>
                  </a:cubicBezTo>
                  <a:cubicBezTo>
                    <a:pt x="399" y="709"/>
                    <a:pt x="402" y="707"/>
                    <a:pt x="405" y="706"/>
                  </a:cubicBezTo>
                  <a:cubicBezTo>
                    <a:pt x="407" y="706"/>
                    <a:pt x="409" y="706"/>
                    <a:pt x="410" y="706"/>
                  </a:cubicBezTo>
                  <a:cubicBezTo>
                    <a:pt x="415" y="706"/>
                    <a:pt x="419" y="705"/>
                    <a:pt x="421" y="700"/>
                  </a:cubicBezTo>
                  <a:cubicBezTo>
                    <a:pt x="429" y="702"/>
                    <a:pt x="428" y="696"/>
                    <a:pt x="429" y="691"/>
                  </a:cubicBezTo>
                  <a:cubicBezTo>
                    <a:pt x="430" y="690"/>
                    <a:pt x="430" y="689"/>
                    <a:pt x="430" y="688"/>
                  </a:cubicBezTo>
                  <a:cubicBezTo>
                    <a:pt x="429" y="686"/>
                    <a:pt x="428" y="685"/>
                    <a:pt x="426" y="686"/>
                  </a:cubicBezTo>
                  <a:cubicBezTo>
                    <a:pt x="426" y="686"/>
                    <a:pt x="425" y="686"/>
                    <a:pt x="425" y="686"/>
                  </a:cubicBezTo>
                  <a:cubicBezTo>
                    <a:pt x="424" y="685"/>
                    <a:pt x="424" y="685"/>
                    <a:pt x="424" y="684"/>
                  </a:cubicBezTo>
                  <a:cubicBezTo>
                    <a:pt x="424" y="679"/>
                    <a:pt x="424" y="673"/>
                    <a:pt x="425" y="668"/>
                  </a:cubicBezTo>
                  <a:cubicBezTo>
                    <a:pt x="426" y="665"/>
                    <a:pt x="427" y="663"/>
                    <a:pt x="427" y="660"/>
                  </a:cubicBezTo>
                  <a:cubicBezTo>
                    <a:pt x="426" y="655"/>
                    <a:pt x="429" y="652"/>
                    <a:pt x="433" y="649"/>
                  </a:cubicBezTo>
                  <a:cubicBezTo>
                    <a:pt x="436" y="647"/>
                    <a:pt x="439" y="646"/>
                    <a:pt x="441" y="644"/>
                  </a:cubicBezTo>
                  <a:cubicBezTo>
                    <a:pt x="444" y="641"/>
                    <a:pt x="446" y="638"/>
                    <a:pt x="446" y="634"/>
                  </a:cubicBezTo>
                  <a:cubicBezTo>
                    <a:pt x="446" y="632"/>
                    <a:pt x="446" y="629"/>
                    <a:pt x="446" y="627"/>
                  </a:cubicBezTo>
                  <a:cubicBezTo>
                    <a:pt x="446" y="626"/>
                    <a:pt x="446" y="624"/>
                    <a:pt x="445" y="623"/>
                  </a:cubicBezTo>
                  <a:cubicBezTo>
                    <a:pt x="441" y="617"/>
                    <a:pt x="438" y="612"/>
                    <a:pt x="431" y="609"/>
                  </a:cubicBezTo>
                  <a:cubicBezTo>
                    <a:pt x="428" y="608"/>
                    <a:pt x="426" y="604"/>
                    <a:pt x="426" y="601"/>
                  </a:cubicBezTo>
                  <a:cubicBezTo>
                    <a:pt x="426" y="592"/>
                    <a:pt x="427" y="583"/>
                    <a:pt x="427" y="575"/>
                  </a:cubicBezTo>
                  <a:cubicBezTo>
                    <a:pt x="427" y="573"/>
                    <a:pt x="428" y="572"/>
                    <a:pt x="429" y="570"/>
                  </a:cubicBezTo>
                  <a:cubicBezTo>
                    <a:pt x="433" y="563"/>
                    <a:pt x="438" y="556"/>
                    <a:pt x="446" y="551"/>
                  </a:cubicBezTo>
                  <a:cubicBezTo>
                    <a:pt x="450" y="548"/>
                    <a:pt x="453" y="545"/>
                    <a:pt x="456" y="542"/>
                  </a:cubicBezTo>
                  <a:cubicBezTo>
                    <a:pt x="462" y="536"/>
                    <a:pt x="462" y="536"/>
                    <a:pt x="466" y="527"/>
                  </a:cubicBezTo>
                  <a:cubicBezTo>
                    <a:pt x="467" y="525"/>
                    <a:pt x="467" y="522"/>
                    <a:pt x="466" y="519"/>
                  </a:cubicBezTo>
                  <a:cubicBezTo>
                    <a:pt x="465" y="513"/>
                    <a:pt x="466" y="505"/>
                    <a:pt x="469" y="500"/>
                  </a:cubicBezTo>
                  <a:cubicBezTo>
                    <a:pt x="472" y="495"/>
                    <a:pt x="475" y="491"/>
                    <a:pt x="482" y="493"/>
                  </a:cubicBezTo>
                  <a:cubicBezTo>
                    <a:pt x="490" y="491"/>
                    <a:pt x="497" y="493"/>
                    <a:pt x="504" y="496"/>
                  </a:cubicBezTo>
                  <a:cubicBezTo>
                    <a:pt x="506" y="498"/>
                    <a:pt x="507" y="502"/>
                    <a:pt x="505" y="504"/>
                  </a:cubicBezTo>
                  <a:cubicBezTo>
                    <a:pt x="503" y="505"/>
                    <a:pt x="501" y="506"/>
                    <a:pt x="501" y="510"/>
                  </a:cubicBezTo>
                  <a:cubicBezTo>
                    <a:pt x="501" y="512"/>
                    <a:pt x="500" y="514"/>
                    <a:pt x="499" y="516"/>
                  </a:cubicBezTo>
                  <a:cubicBezTo>
                    <a:pt x="494" y="523"/>
                    <a:pt x="489" y="532"/>
                    <a:pt x="483" y="539"/>
                  </a:cubicBezTo>
                  <a:cubicBezTo>
                    <a:pt x="481" y="541"/>
                    <a:pt x="479" y="543"/>
                    <a:pt x="478" y="545"/>
                  </a:cubicBezTo>
                  <a:cubicBezTo>
                    <a:pt x="477" y="549"/>
                    <a:pt x="474" y="550"/>
                    <a:pt x="471" y="550"/>
                  </a:cubicBezTo>
                  <a:cubicBezTo>
                    <a:pt x="469" y="550"/>
                    <a:pt x="467" y="551"/>
                    <a:pt x="468" y="553"/>
                  </a:cubicBezTo>
                  <a:cubicBezTo>
                    <a:pt x="468" y="556"/>
                    <a:pt x="468" y="558"/>
                    <a:pt x="467" y="561"/>
                  </a:cubicBezTo>
                  <a:cubicBezTo>
                    <a:pt x="466" y="563"/>
                    <a:pt x="467" y="565"/>
                    <a:pt x="467" y="567"/>
                  </a:cubicBezTo>
                  <a:cubicBezTo>
                    <a:pt x="467" y="570"/>
                    <a:pt x="468" y="572"/>
                    <a:pt x="469" y="574"/>
                  </a:cubicBezTo>
                  <a:cubicBezTo>
                    <a:pt x="471" y="582"/>
                    <a:pt x="474" y="591"/>
                    <a:pt x="472" y="600"/>
                  </a:cubicBezTo>
                  <a:cubicBezTo>
                    <a:pt x="472" y="601"/>
                    <a:pt x="472" y="603"/>
                    <a:pt x="472" y="604"/>
                  </a:cubicBezTo>
                  <a:cubicBezTo>
                    <a:pt x="473" y="607"/>
                    <a:pt x="474" y="609"/>
                    <a:pt x="477" y="611"/>
                  </a:cubicBezTo>
                  <a:cubicBezTo>
                    <a:pt x="479" y="612"/>
                    <a:pt x="481" y="613"/>
                    <a:pt x="483" y="614"/>
                  </a:cubicBezTo>
                  <a:cubicBezTo>
                    <a:pt x="483" y="614"/>
                    <a:pt x="483" y="614"/>
                    <a:pt x="483" y="614"/>
                  </a:cubicBezTo>
                  <a:cubicBezTo>
                    <a:pt x="483" y="614"/>
                    <a:pt x="482" y="614"/>
                    <a:pt x="482" y="614"/>
                  </a:cubicBezTo>
                  <a:cubicBezTo>
                    <a:pt x="483" y="613"/>
                    <a:pt x="483" y="613"/>
                    <a:pt x="483" y="613"/>
                  </a:cubicBezTo>
                  <a:cubicBezTo>
                    <a:pt x="483" y="614"/>
                    <a:pt x="483" y="614"/>
                    <a:pt x="483" y="614"/>
                  </a:cubicBezTo>
                  <a:cubicBezTo>
                    <a:pt x="484" y="615"/>
                    <a:pt x="485" y="616"/>
                    <a:pt x="487" y="616"/>
                  </a:cubicBezTo>
                  <a:cubicBezTo>
                    <a:pt x="490" y="615"/>
                    <a:pt x="493" y="617"/>
                    <a:pt x="494" y="620"/>
                  </a:cubicBezTo>
                  <a:cubicBezTo>
                    <a:pt x="496" y="623"/>
                    <a:pt x="500" y="624"/>
                    <a:pt x="503" y="623"/>
                  </a:cubicBezTo>
                  <a:cubicBezTo>
                    <a:pt x="506" y="622"/>
                    <a:pt x="509" y="620"/>
                    <a:pt x="512" y="619"/>
                  </a:cubicBezTo>
                  <a:cubicBezTo>
                    <a:pt x="522" y="614"/>
                    <a:pt x="532" y="611"/>
                    <a:pt x="544" y="611"/>
                  </a:cubicBezTo>
                  <a:cubicBezTo>
                    <a:pt x="547" y="611"/>
                    <a:pt x="551" y="610"/>
                    <a:pt x="555" y="610"/>
                  </a:cubicBezTo>
                  <a:cubicBezTo>
                    <a:pt x="556" y="610"/>
                    <a:pt x="558" y="610"/>
                    <a:pt x="558" y="611"/>
                  </a:cubicBezTo>
                  <a:cubicBezTo>
                    <a:pt x="560" y="616"/>
                    <a:pt x="565" y="615"/>
                    <a:pt x="569" y="617"/>
                  </a:cubicBezTo>
                  <a:cubicBezTo>
                    <a:pt x="569" y="617"/>
                    <a:pt x="570" y="617"/>
                    <a:pt x="570" y="618"/>
                  </a:cubicBezTo>
                  <a:cubicBezTo>
                    <a:pt x="570" y="618"/>
                    <a:pt x="571" y="619"/>
                    <a:pt x="571" y="619"/>
                  </a:cubicBezTo>
                  <a:cubicBezTo>
                    <a:pt x="569" y="620"/>
                    <a:pt x="567" y="621"/>
                    <a:pt x="565" y="622"/>
                  </a:cubicBezTo>
                  <a:cubicBezTo>
                    <a:pt x="562" y="624"/>
                    <a:pt x="558" y="625"/>
                    <a:pt x="557" y="627"/>
                  </a:cubicBezTo>
                  <a:cubicBezTo>
                    <a:pt x="553" y="634"/>
                    <a:pt x="549" y="633"/>
                    <a:pt x="543" y="631"/>
                  </a:cubicBezTo>
                  <a:cubicBezTo>
                    <a:pt x="539" y="630"/>
                    <a:pt x="535" y="629"/>
                    <a:pt x="532" y="629"/>
                  </a:cubicBezTo>
                  <a:cubicBezTo>
                    <a:pt x="530" y="628"/>
                    <a:pt x="528" y="628"/>
                    <a:pt x="527" y="629"/>
                  </a:cubicBezTo>
                  <a:cubicBezTo>
                    <a:pt x="522" y="630"/>
                    <a:pt x="516" y="632"/>
                    <a:pt x="511" y="634"/>
                  </a:cubicBezTo>
                  <a:cubicBezTo>
                    <a:pt x="506" y="636"/>
                    <a:pt x="502" y="639"/>
                    <a:pt x="502" y="646"/>
                  </a:cubicBezTo>
                  <a:cubicBezTo>
                    <a:pt x="501" y="649"/>
                    <a:pt x="499" y="651"/>
                    <a:pt x="497" y="651"/>
                  </a:cubicBezTo>
                  <a:cubicBezTo>
                    <a:pt x="495" y="652"/>
                    <a:pt x="492" y="652"/>
                    <a:pt x="490" y="653"/>
                  </a:cubicBezTo>
                  <a:cubicBezTo>
                    <a:pt x="486" y="654"/>
                    <a:pt x="486" y="657"/>
                    <a:pt x="488" y="662"/>
                  </a:cubicBezTo>
                  <a:cubicBezTo>
                    <a:pt x="489" y="662"/>
                    <a:pt x="489" y="663"/>
                    <a:pt x="489" y="663"/>
                  </a:cubicBezTo>
                  <a:cubicBezTo>
                    <a:pt x="494" y="663"/>
                    <a:pt x="497" y="660"/>
                    <a:pt x="500" y="657"/>
                  </a:cubicBezTo>
                  <a:cubicBezTo>
                    <a:pt x="503" y="655"/>
                    <a:pt x="504" y="655"/>
                    <a:pt x="506" y="657"/>
                  </a:cubicBezTo>
                  <a:cubicBezTo>
                    <a:pt x="508" y="658"/>
                    <a:pt x="510" y="660"/>
                    <a:pt x="512" y="661"/>
                  </a:cubicBezTo>
                  <a:cubicBezTo>
                    <a:pt x="513" y="662"/>
                    <a:pt x="514" y="663"/>
                    <a:pt x="514" y="664"/>
                  </a:cubicBezTo>
                  <a:cubicBezTo>
                    <a:pt x="515" y="669"/>
                    <a:pt x="515" y="673"/>
                    <a:pt x="515" y="678"/>
                  </a:cubicBezTo>
                  <a:cubicBezTo>
                    <a:pt x="514" y="680"/>
                    <a:pt x="513" y="682"/>
                    <a:pt x="511" y="682"/>
                  </a:cubicBezTo>
                  <a:cubicBezTo>
                    <a:pt x="509" y="683"/>
                    <a:pt x="507" y="682"/>
                    <a:pt x="506" y="681"/>
                  </a:cubicBezTo>
                  <a:cubicBezTo>
                    <a:pt x="504" y="679"/>
                    <a:pt x="502" y="676"/>
                    <a:pt x="500" y="674"/>
                  </a:cubicBezTo>
                  <a:cubicBezTo>
                    <a:pt x="497" y="671"/>
                    <a:pt x="496" y="671"/>
                    <a:pt x="492" y="672"/>
                  </a:cubicBezTo>
                  <a:cubicBezTo>
                    <a:pt x="488" y="673"/>
                    <a:pt x="484" y="675"/>
                    <a:pt x="483" y="680"/>
                  </a:cubicBezTo>
                  <a:cubicBezTo>
                    <a:pt x="482" y="683"/>
                    <a:pt x="480" y="686"/>
                    <a:pt x="479" y="689"/>
                  </a:cubicBezTo>
                  <a:cubicBezTo>
                    <a:pt x="478" y="693"/>
                    <a:pt x="477" y="698"/>
                    <a:pt x="478" y="702"/>
                  </a:cubicBezTo>
                  <a:cubicBezTo>
                    <a:pt x="480" y="708"/>
                    <a:pt x="480" y="713"/>
                    <a:pt x="481" y="718"/>
                  </a:cubicBezTo>
                  <a:cubicBezTo>
                    <a:pt x="481" y="719"/>
                    <a:pt x="480" y="721"/>
                    <a:pt x="480" y="721"/>
                  </a:cubicBezTo>
                  <a:cubicBezTo>
                    <a:pt x="477" y="722"/>
                    <a:pt x="475" y="723"/>
                    <a:pt x="472" y="724"/>
                  </a:cubicBezTo>
                  <a:cubicBezTo>
                    <a:pt x="469" y="725"/>
                    <a:pt x="468" y="727"/>
                    <a:pt x="467" y="730"/>
                  </a:cubicBezTo>
                  <a:cubicBezTo>
                    <a:pt x="467" y="736"/>
                    <a:pt x="456" y="736"/>
                    <a:pt x="454" y="732"/>
                  </a:cubicBezTo>
                  <a:cubicBezTo>
                    <a:pt x="453" y="731"/>
                    <a:pt x="453" y="730"/>
                    <a:pt x="452" y="729"/>
                  </a:cubicBezTo>
                  <a:cubicBezTo>
                    <a:pt x="451" y="727"/>
                    <a:pt x="448" y="726"/>
                    <a:pt x="445" y="726"/>
                  </a:cubicBezTo>
                  <a:cubicBezTo>
                    <a:pt x="440" y="726"/>
                    <a:pt x="435" y="728"/>
                    <a:pt x="430" y="731"/>
                  </a:cubicBezTo>
                  <a:cubicBezTo>
                    <a:pt x="423" y="735"/>
                    <a:pt x="417" y="739"/>
                    <a:pt x="410" y="742"/>
                  </a:cubicBezTo>
                  <a:cubicBezTo>
                    <a:pt x="407" y="743"/>
                    <a:pt x="406" y="746"/>
                    <a:pt x="404" y="748"/>
                  </a:cubicBezTo>
                  <a:cubicBezTo>
                    <a:pt x="402" y="748"/>
                    <a:pt x="400" y="749"/>
                    <a:pt x="399" y="748"/>
                  </a:cubicBezTo>
                  <a:cubicBezTo>
                    <a:pt x="396" y="746"/>
                    <a:pt x="394" y="743"/>
                    <a:pt x="391" y="740"/>
                  </a:cubicBezTo>
                  <a:cubicBezTo>
                    <a:pt x="391" y="739"/>
                    <a:pt x="391" y="737"/>
                    <a:pt x="391" y="735"/>
                  </a:cubicBezTo>
                  <a:cubicBezTo>
                    <a:pt x="391" y="733"/>
                    <a:pt x="388" y="732"/>
                    <a:pt x="387" y="733"/>
                  </a:cubicBezTo>
                  <a:cubicBezTo>
                    <a:pt x="385" y="735"/>
                    <a:pt x="382" y="737"/>
                    <a:pt x="379" y="738"/>
                  </a:cubicBezTo>
                  <a:cubicBezTo>
                    <a:pt x="374" y="738"/>
                    <a:pt x="370" y="741"/>
                    <a:pt x="365" y="744"/>
                  </a:cubicBezTo>
                  <a:cubicBezTo>
                    <a:pt x="365" y="744"/>
                    <a:pt x="363" y="744"/>
                    <a:pt x="363" y="743"/>
                  </a:cubicBezTo>
                  <a:cubicBezTo>
                    <a:pt x="361" y="741"/>
                    <a:pt x="359" y="739"/>
                    <a:pt x="356" y="738"/>
                  </a:cubicBezTo>
                  <a:cubicBezTo>
                    <a:pt x="354" y="738"/>
                    <a:pt x="350" y="737"/>
                    <a:pt x="349" y="736"/>
                  </a:cubicBezTo>
                  <a:cubicBezTo>
                    <a:pt x="347" y="734"/>
                    <a:pt x="346" y="731"/>
                    <a:pt x="345" y="728"/>
                  </a:cubicBezTo>
                  <a:cubicBezTo>
                    <a:pt x="345" y="728"/>
                    <a:pt x="345" y="727"/>
                    <a:pt x="346" y="726"/>
                  </a:cubicBezTo>
                  <a:cubicBezTo>
                    <a:pt x="346" y="725"/>
                    <a:pt x="347" y="725"/>
                    <a:pt x="347" y="725"/>
                  </a:cubicBezTo>
                  <a:cubicBezTo>
                    <a:pt x="352" y="727"/>
                    <a:pt x="357" y="728"/>
                    <a:pt x="361" y="731"/>
                  </a:cubicBezTo>
                  <a:cubicBezTo>
                    <a:pt x="365" y="735"/>
                    <a:pt x="370" y="733"/>
                    <a:pt x="373" y="728"/>
                  </a:cubicBezTo>
                  <a:cubicBezTo>
                    <a:pt x="376" y="721"/>
                    <a:pt x="378" y="714"/>
                    <a:pt x="377" y="707"/>
                  </a:cubicBezTo>
                  <a:cubicBezTo>
                    <a:pt x="377" y="707"/>
                    <a:pt x="377" y="706"/>
                    <a:pt x="377" y="706"/>
                  </a:cubicBezTo>
                  <a:cubicBezTo>
                    <a:pt x="377" y="706"/>
                    <a:pt x="377" y="706"/>
                    <a:pt x="377" y="706"/>
                  </a:cubicBezTo>
                  <a:cubicBezTo>
                    <a:pt x="371" y="705"/>
                    <a:pt x="367" y="708"/>
                    <a:pt x="362" y="712"/>
                  </a:cubicBezTo>
                  <a:cubicBezTo>
                    <a:pt x="361" y="713"/>
                    <a:pt x="361" y="716"/>
                    <a:pt x="362" y="718"/>
                  </a:cubicBezTo>
                  <a:cubicBezTo>
                    <a:pt x="363" y="720"/>
                    <a:pt x="364" y="722"/>
                    <a:pt x="365" y="724"/>
                  </a:cubicBezTo>
                  <a:cubicBezTo>
                    <a:pt x="366" y="724"/>
                    <a:pt x="366" y="726"/>
                    <a:pt x="365" y="726"/>
                  </a:cubicBezTo>
                  <a:cubicBezTo>
                    <a:pt x="364" y="727"/>
                    <a:pt x="363" y="726"/>
                    <a:pt x="362" y="726"/>
                  </a:cubicBezTo>
                  <a:cubicBezTo>
                    <a:pt x="362" y="726"/>
                    <a:pt x="361" y="726"/>
                    <a:pt x="361" y="725"/>
                  </a:cubicBezTo>
                  <a:cubicBezTo>
                    <a:pt x="357" y="722"/>
                    <a:pt x="356" y="717"/>
                    <a:pt x="351" y="715"/>
                  </a:cubicBezTo>
                  <a:cubicBezTo>
                    <a:pt x="350" y="714"/>
                    <a:pt x="350" y="713"/>
                    <a:pt x="350" y="712"/>
                  </a:cubicBezTo>
                  <a:cubicBezTo>
                    <a:pt x="351" y="708"/>
                    <a:pt x="353" y="705"/>
                    <a:pt x="357" y="703"/>
                  </a:cubicBezTo>
                  <a:cubicBezTo>
                    <a:pt x="358" y="702"/>
                    <a:pt x="358" y="701"/>
                    <a:pt x="357" y="700"/>
                  </a:cubicBezTo>
                  <a:cubicBezTo>
                    <a:pt x="357" y="700"/>
                    <a:pt x="357" y="699"/>
                    <a:pt x="356" y="699"/>
                  </a:cubicBezTo>
                  <a:cubicBezTo>
                    <a:pt x="351" y="696"/>
                    <a:pt x="349" y="692"/>
                    <a:pt x="352" y="687"/>
                  </a:cubicBezTo>
                  <a:cubicBezTo>
                    <a:pt x="353" y="684"/>
                    <a:pt x="353" y="681"/>
                    <a:pt x="353" y="679"/>
                  </a:cubicBezTo>
                  <a:cubicBezTo>
                    <a:pt x="353" y="677"/>
                    <a:pt x="351" y="675"/>
                    <a:pt x="350" y="676"/>
                  </a:cubicBezTo>
                  <a:cubicBezTo>
                    <a:pt x="349" y="676"/>
                    <a:pt x="347" y="676"/>
                    <a:pt x="347" y="676"/>
                  </a:cubicBezTo>
                  <a:cubicBezTo>
                    <a:pt x="340" y="680"/>
                    <a:pt x="336" y="686"/>
                    <a:pt x="329" y="688"/>
                  </a:cubicBezTo>
                  <a:cubicBezTo>
                    <a:pt x="328" y="688"/>
                    <a:pt x="327" y="690"/>
                    <a:pt x="327" y="691"/>
                  </a:cubicBezTo>
                  <a:cubicBezTo>
                    <a:pt x="328" y="697"/>
                    <a:pt x="323" y="703"/>
                    <a:pt x="326" y="710"/>
                  </a:cubicBezTo>
                  <a:cubicBezTo>
                    <a:pt x="326" y="711"/>
                    <a:pt x="325" y="712"/>
                    <a:pt x="325" y="713"/>
                  </a:cubicBezTo>
                  <a:cubicBezTo>
                    <a:pt x="324" y="715"/>
                    <a:pt x="325" y="717"/>
                    <a:pt x="326" y="719"/>
                  </a:cubicBezTo>
                  <a:cubicBezTo>
                    <a:pt x="327" y="720"/>
                    <a:pt x="329" y="721"/>
                    <a:pt x="329" y="723"/>
                  </a:cubicBezTo>
                  <a:cubicBezTo>
                    <a:pt x="330" y="730"/>
                    <a:pt x="333" y="737"/>
                    <a:pt x="333" y="744"/>
                  </a:cubicBezTo>
                  <a:cubicBezTo>
                    <a:pt x="333" y="748"/>
                    <a:pt x="328" y="753"/>
                    <a:pt x="325" y="752"/>
                  </a:cubicBezTo>
                  <a:cubicBezTo>
                    <a:pt x="321" y="751"/>
                    <a:pt x="316" y="751"/>
                    <a:pt x="312" y="753"/>
                  </a:cubicBezTo>
                  <a:cubicBezTo>
                    <a:pt x="309" y="755"/>
                    <a:pt x="305" y="757"/>
                    <a:pt x="302" y="758"/>
                  </a:cubicBezTo>
                  <a:cubicBezTo>
                    <a:pt x="297" y="759"/>
                    <a:pt x="292" y="761"/>
                    <a:pt x="288" y="763"/>
                  </a:cubicBezTo>
                  <a:cubicBezTo>
                    <a:pt x="284" y="766"/>
                    <a:pt x="281" y="769"/>
                    <a:pt x="280" y="773"/>
                  </a:cubicBezTo>
                  <a:cubicBezTo>
                    <a:pt x="276" y="788"/>
                    <a:pt x="275" y="788"/>
                    <a:pt x="264" y="797"/>
                  </a:cubicBezTo>
                  <a:cubicBezTo>
                    <a:pt x="261" y="799"/>
                    <a:pt x="258" y="800"/>
                    <a:pt x="256" y="802"/>
                  </a:cubicBezTo>
                  <a:cubicBezTo>
                    <a:pt x="254" y="803"/>
                    <a:pt x="253" y="804"/>
                    <a:pt x="253" y="806"/>
                  </a:cubicBezTo>
                  <a:cubicBezTo>
                    <a:pt x="252" y="808"/>
                    <a:pt x="251" y="810"/>
                    <a:pt x="251" y="812"/>
                  </a:cubicBezTo>
                  <a:cubicBezTo>
                    <a:pt x="250" y="815"/>
                    <a:pt x="247" y="818"/>
                    <a:pt x="244" y="819"/>
                  </a:cubicBezTo>
                  <a:cubicBezTo>
                    <a:pt x="243" y="819"/>
                    <a:pt x="241" y="820"/>
                    <a:pt x="239" y="820"/>
                  </a:cubicBezTo>
                  <a:cubicBezTo>
                    <a:pt x="237" y="821"/>
                    <a:pt x="235" y="823"/>
                    <a:pt x="233" y="825"/>
                  </a:cubicBezTo>
                  <a:cubicBezTo>
                    <a:pt x="231" y="829"/>
                    <a:pt x="228" y="829"/>
                    <a:pt x="225" y="829"/>
                  </a:cubicBezTo>
                  <a:cubicBezTo>
                    <a:pt x="222" y="828"/>
                    <a:pt x="220" y="827"/>
                    <a:pt x="217" y="825"/>
                  </a:cubicBezTo>
                  <a:cubicBezTo>
                    <a:pt x="216" y="824"/>
                    <a:pt x="214" y="824"/>
                    <a:pt x="213" y="824"/>
                  </a:cubicBezTo>
                  <a:cubicBezTo>
                    <a:pt x="211" y="824"/>
                    <a:pt x="209" y="826"/>
                    <a:pt x="210" y="827"/>
                  </a:cubicBezTo>
                  <a:cubicBezTo>
                    <a:pt x="210" y="830"/>
                    <a:pt x="211" y="834"/>
                    <a:pt x="212" y="837"/>
                  </a:cubicBezTo>
                  <a:cubicBezTo>
                    <a:pt x="212" y="839"/>
                    <a:pt x="210" y="841"/>
                    <a:pt x="208" y="841"/>
                  </a:cubicBezTo>
                  <a:cubicBezTo>
                    <a:pt x="204" y="841"/>
                    <a:pt x="200" y="841"/>
                    <a:pt x="197" y="839"/>
                  </a:cubicBezTo>
                  <a:cubicBezTo>
                    <a:pt x="195" y="839"/>
                    <a:pt x="192" y="838"/>
                    <a:pt x="190" y="839"/>
                  </a:cubicBezTo>
                  <a:cubicBezTo>
                    <a:pt x="186" y="840"/>
                    <a:pt x="182" y="841"/>
                    <a:pt x="178" y="842"/>
                  </a:cubicBezTo>
                  <a:cubicBezTo>
                    <a:pt x="176" y="843"/>
                    <a:pt x="175" y="845"/>
                    <a:pt x="175" y="846"/>
                  </a:cubicBezTo>
                  <a:cubicBezTo>
                    <a:pt x="176" y="852"/>
                    <a:pt x="177" y="857"/>
                    <a:pt x="184" y="858"/>
                  </a:cubicBezTo>
                  <a:cubicBezTo>
                    <a:pt x="188" y="858"/>
                    <a:pt x="191" y="860"/>
                    <a:pt x="194" y="861"/>
                  </a:cubicBezTo>
                  <a:cubicBezTo>
                    <a:pt x="199" y="862"/>
                    <a:pt x="203" y="866"/>
                    <a:pt x="204" y="870"/>
                  </a:cubicBezTo>
                  <a:cubicBezTo>
                    <a:pt x="206" y="875"/>
                    <a:pt x="209" y="879"/>
                    <a:pt x="213" y="882"/>
                  </a:cubicBezTo>
                  <a:cubicBezTo>
                    <a:pt x="217" y="884"/>
                    <a:pt x="218" y="887"/>
                    <a:pt x="217" y="890"/>
                  </a:cubicBezTo>
                  <a:cubicBezTo>
                    <a:pt x="217" y="899"/>
                    <a:pt x="217" y="908"/>
                    <a:pt x="216" y="916"/>
                  </a:cubicBezTo>
                  <a:cubicBezTo>
                    <a:pt x="216" y="920"/>
                    <a:pt x="214" y="923"/>
                    <a:pt x="213" y="926"/>
                  </a:cubicBezTo>
                  <a:cubicBezTo>
                    <a:pt x="212" y="929"/>
                    <a:pt x="208" y="932"/>
                    <a:pt x="205" y="930"/>
                  </a:cubicBezTo>
                  <a:cubicBezTo>
                    <a:pt x="200" y="928"/>
                    <a:pt x="193" y="931"/>
                    <a:pt x="188" y="928"/>
                  </a:cubicBezTo>
                  <a:cubicBezTo>
                    <a:pt x="186" y="928"/>
                    <a:pt x="184" y="927"/>
                    <a:pt x="183" y="928"/>
                  </a:cubicBezTo>
                  <a:cubicBezTo>
                    <a:pt x="177" y="930"/>
                    <a:pt x="172" y="929"/>
                    <a:pt x="167" y="928"/>
                  </a:cubicBezTo>
                  <a:cubicBezTo>
                    <a:pt x="161" y="926"/>
                    <a:pt x="155" y="925"/>
                    <a:pt x="149" y="926"/>
                  </a:cubicBezTo>
                  <a:cubicBezTo>
                    <a:pt x="148" y="927"/>
                    <a:pt x="146" y="927"/>
                    <a:pt x="144" y="926"/>
                  </a:cubicBezTo>
                  <a:cubicBezTo>
                    <a:pt x="137" y="924"/>
                    <a:pt x="131" y="924"/>
                    <a:pt x="126" y="930"/>
                  </a:cubicBezTo>
                  <a:cubicBezTo>
                    <a:pt x="125" y="931"/>
                    <a:pt x="123" y="931"/>
                    <a:pt x="122" y="931"/>
                  </a:cubicBezTo>
                  <a:cubicBezTo>
                    <a:pt x="121" y="932"/>
                    <a:pt x="120" y="932"/>
                    <a:pt x="119" y="933"/>
                  </a:cubicBezTo>
                  <a:cubicBezTo>
                    <a:pt x="117" y="934"/>
                    <a:pt x="116" y="937"/>
                    <a:pt x="116" y="938"/>
                  </a:cubicBezTo>
                  <a:cubicBezTo>
                    <a:pt x="119" y="944"/>
                    <a:pt x="121" y="949"/>
                    <a:pt x="120" y="956"/>
                  </a:cubicBezTo>
                  <a:cubicBezTo>
                    <a:pt x="120" y="956"/>
                    <a:pt x="120" y="957"/>
                    <a:pt x="120" y="957"/>
                  </a:cubicBezTo>
                  <a:cubicBezTo>
                    <a:pt x="123" y="969"/>
                    <a:pt x="120" y="981"/>
                    <a:pt x="115" y="992"/>
                  </a:cubicBezTo>
                  <a:cubicBezTo>
                    <a:pt x="114" y="995"/>
                    <a:pt x="112" y="998"/>
                    <a:pt x="111" y="1001"/>
                  </a:cubicBezTo>
                  <a:cubicBezTo>
                    <a:pt x="111" y="1004"/>
                    <a:pt x="111" y="1006"/>
                    <a:pt x="112" y="1008"/>
                  </a:cubicBezTo>
                  <a:cubicBezTo>
                    <a:pt x="117" y="1013"/>
                    <a:pt x="119" y="1020"/>
                    <a:pt x="118" y="1027"/>
                  </a:cubicBezTo>
                  <a:cubicBezTo>
                    <a:pt x="118" y="1028"/>
                    <a:pt x="118" y="1030"/>
                    <a:pt x="119" y="1031"/>
                  </a:cubicBezTo>
                  <a:cubicBezTo>
                    <a:pt x="119" y="1032"/>
                    <a:pt x="120" y="1033"/>
                    <a:pt x="121" y="1033"/>
                  </a:cubicBezTo>
                  <a:cubicBezTo>
                    <a:pt x="125" y="1034"/>
                    <a:pt x="129" y="1037"/>
                    <a:pt x="133" y="1035"/>
                  </a:cubicBezTo>
                  <a:cubicBezTo>
                    <a:pt x="135" y="1035"/>
                    <a:pt x="138" y="1035"/>
                    <a:pt x="140" y="1035"/>
                  </a:cubicBezTo>
                  <a:cubicBezTo>
                    <a:pt x="143" y="1035"/>
                    <a:pt x="145" y="1036"/>
                    <a:pt x="147" y="1038"/>
                  </a:cubicBezTo>
                  <a:cubicBezTo>
                    <a:pt x="149" y="1041"/>
                    <a:pt x="151" y="1045"/>
                    <a:pt x="153" y="1048"/>
                  </a:cubicBezTo>
                  <a:cubicBezTo>
                    <a:pt x="156" y="1051"/>
                    <a:pt x="160" y="1052"/>
                    <a:pt x="164" y="1050"/>
                  </a:cubicBezTo>
                  <a:cubicBezTo>
                    <a:pt x="166" y="1049"/>
                    <a:pt x="168" y="1047"/>
                    <a:pt x="171" y="1046"/>
                  </a:cubicBezTo>
                  <a:cubicBezTo>
                    <a:pt x="176" y="1042"/>
                    <a:pt x="182" y="1040"/>
                    <a:pt x="189" y="1041"/>
                  </a:cubicBezTo>
                  <a:cubicBezTo>
                    <a:pt x="194" y="1041"/>
                    <a:pt x="199" y="1040"/>
                    <a:pt x="204" y="1040"/>
                  </a:cubicBezTo>
                  <a:cubicBezTo>
                    <a:pt x="207" y="1040"/>
                    <a:pt x="209" y="1039"/>
                    <a:pt x="211" y="1036"/>
                  </a:cubicBezTo>
                  <a:cubicBezTo>
                    <a:pt x="213" y="1033"/>
                    <a:pt x="215" y="1032"/>
                    <a:pt x="219" y="1031"/>
                  </a:cubicBezTo>
                  <a:cubicBezTo>
                    <a:pt x="222" y="1029"/>
                    <a:pt x="224" y="1027"/>
                    <a:pt x="225" y="1024"/>
                  </a:cubicBezTo>
                  <a:cubicBezTo>
                    <a:pt x="227" y="1019"/>
                    <a:pt x="229" y="1015"/>
                    <a:pt x="233" y="1011"/>
                  </a:cubicBezTo>
                  <a:cubicBezTo>
                    <a:pt x="235" y="1010"/>
                    <a:pt x="236" y="1007"/>
                    <a:pt x="234" y="1005"/>
                  </a:cubicBezTo>
                  <a:cubicBezTo>
                    <a:pt x="228" y="998"/>
                    <a:pt x="231" y="991"/>
                    <a:pt x="237" y="985"/>
                  </a:cubicBezTo>
                  <a:cubicBezTo>
                    <a:pt x="238" y="983"/>
                    <a:pt x="240" y="982"/>
                    <a:pt x="241" y="980"/>
                  </a:cubicBezTo>
                  <a:cubicBezTo>
                    <a:pt x="245" y="975"/>
                    <a:pt x="249" y="970"/>
                    <a:pt x="257" y="969"/>
                  </a:cubicBezTo>
                  <a:cubicBezTo>
                    <a:pt x="264" y="966"/>
                    <a:pt x="270" y="961"/>
                    <a:pt x="270" y="952"/>
                  </a:cubicBezTo>
                  <a:cubicBezTo>
                    <a:pt x="270" y="949"/>
                    <a:pt x="270" y="945"/>
                    <a:pt x="271" y="942"/>
                  </a:cubicBezTo>
                  <a:cubicBezTo>
                    <a:pt x="271" y="941"/>
                    <a:pt x="271" y="939"/>
                    <a:pt x="272" y="937"/>
                  </a:cubicBezTo>
                  <a:cubicBezTo>
                    <a:pt x="273" y="933"/>
                    <a:pt x="278" y="930"/>
                    <a:pt x="282" y="931"/>
                  </a:cubicBezTo>
                  <a:cubicBezTo>
                    <a:pt x="289" y="932"/>
                    <a:pt x="297" y="932"/>
                    <a:pt x="304" y="937"/>
                  </a:cubicBezTo>
                  <a:cubicBezTo>
                    <a:pt x="307" y="939"/>
                    <a:pt x="311" y="938"/>
                    <a:pt x="313" y="935"/>
                  </a:cubicBezTo>
                  <a:cubicBezTo>
                    <a:pt x="317" y="930"/>
                    <a:pt x="322" y="926"/>
                    <a:pt x="329" y="924"/>
                  </a:cubicBezTo>
                  <a:cubicBezTo>
                    <a:pt x="331" y="923"/>
                    <a:pt x="332" y="921"/>
                    <a:pt x="334" y="920"/>
                  </a:cubicBezTo>
                  <a:cubicBezTo>
                    <a:pt x="338" y="915"/>
                    <a:pt x="342" y="915"/>
                    <a:pt x="347" y="917"/>
                  </a:cubicBezTo>
                  <a:cubicBezTo>
                    <a:pt x="352" y="919"/>
                    <a:pt x="356" y="922"/>
                    <a:pt x="358" y="926"/>
                  </a:cubicBezTo>
                  <a:cubicBezTo>
                    <a:pt x="360" y="930"/>
                    <a:pt x="362" y="934"/>
                    <a:pt x="364" y="938"/>
                  </a:cubicBezTo>
                  <a:cubicBezTo>
                    <a:pt x="371" y="944"/>
                    <a:pt x="378" y="950"/>
                    <a:pt x="384" y="957"/>
                  </a:cubicBezTo>
                  <a:cubicBezTo>
                    <a:pt x="388" y="963"/>
                    <a:pt x="394" y="966"/>
                    <a:pt x="400" y="968"/>
                  </a:cubicBezTo>
                  <a:cubicBezTo>
                    <a:pt x="408" y="970"/>
                    <a:pt x="413" y="976"/>
                    <a:pt x="420" y="980"/>
                  </a:cubicBezTo>
                  <a:cubicBezTo>
                    <a:pt x="422" y="984"/>
                    <a:pt x="425" y="986"/>
                    <a:pt x="429" y="988"/>
                  </a:cubicBezTo>
                  <a:cubicBezTo>
                    <a:pt x="431" y="989"/>
                    <a:pt x="432" y="990"/>
                    <a:pt x="433" y="991"/>
                  </a:cubicBezTo>
                  <a:cubicBezTo>
                    <a:pt x="434" y="996"/>
                    <a:pt x="436" y="1000"/>
                    <a:pt x="437" y="1004"/>
                  </a:cubicBezTo>
                  <a:cubicBezTo>
                    <a:pt x="437" y="1005"/>
                    <a:pt x="437" y="1006"/>
                    <a:pt x="437" y="1007"/>
                  </a:cubicBezTo>
                  <a:cubicBezTo>
                    <a:pt x="435" y="1012"/>
                    <a:pt x="434" y="1016"/>
                    <a:pt x="428" y="1017"/>
                  </a:cubicBezTo>
                  <a:cubicBezTo>
                    <a:pt x="418" y="1019"/>
                    <a:pt x="408" y="1021"/>
                    <a:pt x="398" y="1020"/>
                  </a:cubicBezTo>
                  <a:cubicBezTo>
                    <a:pt x="397" y="1020"/>
                    <a:pt x="395" y="1020"/>
                    <a:pt x="394" y="1021"/>
                  </a:cubicBezTo>
                  <a:cubicBezTo>
                    <a:pt x="393" y="1022"/>
                    <a:pt x="392" y="1023"/>
                    <a:pt x="392" y="1024"/>
                  </a:cubicBezTo>
                  <a:cubicBezTo>
                    <a:pt x="392" y="1025"/>
                    <a:pt x="392" y="1026"/>
                    <a:pt x="393" y="1027"/>
                  </a:cubicBezTo>
                  <a:cubicBezTo>
                    <a:pt x="396" y="1029"/>
                    <a:pt x="399" y="1031"/>
                    <a:pt x="402" y="1032"/>
                  </a:cubicBezTo>
                  <a:cubicBezTo>
                    <a:pt x="409" y="1036"/>
                    <a:pt x="416" y="1039"/>
                    <a:pt x="423" y="1043"/>
                  </a:cubicBezTo>
                  <a:cubicBezTo>
                    <a:pt x="424" y="1043"/>
                    <a:pt x="426" y="1042"/>
                    <a:pt x="427" y="1041"/>
                  </a:cubicBezTo>
                  <a:cubicBezTo>
                    <a:pt x="428" y="1039"/>
                    <a:pt x="428" y="1038"/>
                    <a:pt x="428" y="1036"/>
                  </a:cubicBezTo>
                  <a:cubicBezTo>
                    <a:pt x="428" y="1034"/>
                    <a:pt x="428" y="1032"/>
                    <a:pt x="428" y="1030"/>
                  </a:cubicBezTo>
                  <a:cubicBezTo>
                    <a:pt x="428" y="1026"/>
                    <a:pt x="430" y="1024"/>
                    <a:pt x="434" y="1024"/>
                  </a:cubicBezTo>
                  <a:cubicBezTo>
                    <a:pt x="438" y="1024"/>
                    <a:pt x="440" y="1023"/>
                    <a:pt x="442" y="1020"/>
                  </a:cubicBezTo>
                  <a:cubicBezTo>
                    <a:pt x="445" y="1015"/>
                    <a:pt x="447" y="1010"/>
                    <a:pt x="450" y="1005"/>
                  </a:cubicBezTo>
                  <a:cubicBezTo>
                    <a:pt x="452" y="1002"/>
                    <a:pt x="451" y="999"/>
                    <a:pt x="449" y="996"/>
                  </a:cubicBezTo>
                  <a:cubicBezTo>
                    <a:pt x="449" y="995"/>
                    <a:pt x="447" y="993"/>
                    <a:pt x="447" y="992"/>
                  </a:cubicBezTo>
                  <a:cubicBezTo>
                    <a:pt x="447" y="990"/>
                    <a:pt x="447" y="987"/>
                    <a:pt x="447" y="985"/>
                  </a:cubicBezTo>
                  <a:cubicBezTo>
                    <a:pt x="448" y="982"/>
                    <a:pt x="453" y="980"/>
                    <a:pt x="455" y="982"/>
                  </a:cubicBezTo>
                  <a:cubicBezTo>
                    <a:pt x="458" y="984"/>
                    <a:pt x="460" y="987"/>
                    <a:pt x="463" y="988"/>
                  </a:cubicBezTo>
                  <a:cubicBezTo>
                    <a:pt x="464" y="989"/>
                    <a:pt x="465" y="988"/>
                    <a:pt x="466" y="988"/>
                  </a:cubicBezTo>
                  <a:cubicBezTo>
                    <a:pt x="468" y="985"/>
                    <a:pt x="468" y="980"/>
                    <a:pt x="465" y="979"/>
                  </a:cubicBezTo>
                  <a:cubicBezTo>
                    <a:pt x="457" y="974"/>
                    <a:pt x="450" y="967"/>
                    <a:pt x="440" y="964"/>
                  </a:cubicBezTo>
                  <a:cubicBezTo>
                    <a:pt x="436" y="963"/>
                    <a:pt x="436" y="961"/>
                    <a:pt x="436" y="958"/>
                  </a:cubicBezTo>
                  <a:cubicBezTo>
                    <a:pt x="435" y="957"/>
                    <a:pt x="435" y="956"/>
                    <a:pt x="434" y="955"/>
                  </a:cubicBezTo>
                  <a:cubicBezTo>
                    <a:pt x="432" y="955"/>
                    <a:pt x="430" y="954"/>
                    <a:pt x="427" y="954"/>
                  </a:cubicBezTo>
                  <a:cubicBezTo>
                    <a:pt x="422" y="954"/>
                    <a:pt x="418" y="951"/>
                    <a:pt x="415" y="947"/>
                  </a:cubicBezTo>
                  <a:cubicBezTo>
                    <a:pt x="412" y="945"/>
                    <a:pt x="409" y="942"/>
                    <a:pt x="408" y="938"/>
                  </a:cubicBezTo>
                  <a:cubicBezTo>
                    <a:pt x="405" y="932"/>
                    <a:pt x="400" y="927"/>
                    <a:pt x="396" y="923"/>
                  </a:cubicBezTo>
                  <a:cubicBezTo>
                    <a:pt x="394" y="921"/>
                    <a:pt x="391" y="920"/>
                    <a:pt x="389" y="918"/>
                  </a:cubicBezTo>
                  <a:cubicBezTo>
                    <a:pt x="386" y="916"/>
                    <a:pt x="385" y="913"/>
                    <a:pt x="385" y="909"/>
                  </a:cubicBezTo>
                  <a:cubicBezTo>
                    <a:pt x="385" y="907"/>
                    <a:pt x="385" y="904"/>
                    <a:pt x="386" y="901"/>
                  </a:cubicBezTo>
                  <a:cubicBezTo>
                    <a:pt x="386" y="899"/>
                    <a:pt x="387" y="898"/>
                    <a:pt x="388" y="897"/>
                  </a:cubicBezTo>
                  <a:cubicBezTo>
                    <a:pt x="391" y="896"/>
                    <a:pt x="393" y="895"/>
                    <a:pt x="396" y="894"/>
                  </a:cubicBezTo>
                  <a:cubicBezTo>
                    <a:pt x="397" y="894"/>
                    <a:pt x="398" y="895"/>
                    <a:pt x="398" y="896"/>
                  </a:cubicBezTo>
                  <a:cubicBezTo>
                    <a:pt x="399" y="898"/>
                    <a:pt x="399" y="901"/>
                    <a:pt x="400" y="904"/>
                  </a:cubicBezTo>
                  <a:cubicBezTo>
                    <a:pt x="401" y="906"/>
                    <a:pt x="403" y="908"/>
                    <a:pt x="405" y="907"/>
                  </a:cubicBezTo>
                  <a:cubicBezTo>
                    <a:pt x="409" y="906"/>
                    <a:pt x="411" y="910"/>
                    <a:pt x="414" y="909"/>
                  </a:cubicBezTo>
                  <a:cubicBezTo>
                    <a:pt x="417" y="909"/>
                    <a:pt x="419" y="911"/>
                    <a:pt x="419" y="913"/>
                  </a:cubicBezTo>
                  <a:cubicBezTo>
                    <a:pt x="422" y="920"/>
                    <a:pt x="427" y="925"/>
                    <a:pt x="433" y="929"/>
                  </a:cubicBezTo>
                  <a:cubicBezTo>
                    <a:pt x="438" y="932"/>
                    <a:pt x="442" y="936"/>
                    <a:pt x="449" y="936"/>
                  </a:cubicBezTo>
                  <a:cubicBezTo>
                    <a:pt x="451" y="938"/>
                    <a:pt x="454" y="941"/>
                    <a:pt x="457" y="941"/>
                  </a:cubicBezTo>
                  <a:cubicBezTo>
                    <a:pt x="461" y="942"/>
                    <a:pt x="464" y="945"/>
                    <a:pt x="467" y="947"/>
                  </a:cubicBezTo>
                  <a:cubicBezTo>
                    <a:pt x="470" y="951"/>
                    <a:pt x="473" y="954"/>
                    <a:pt x="476" y="957"/>
                  </a:cubicBezTo>
                  <a:cubicBezTo>
                    <a:pt x="477" y="959"/>
                    <a:pt x="478" y="961"/>
                    <a:pt x="478" y="963"/>
                  </a:cubicBezTo>
                  <a:cubicBezTo>
                    <a:pt x="478" y="966"/>
                    <a:pt x="478" y="970"/>
                    <a:pt x="478" y="973"/>
                  </a:cubicBezTo>
                  <a:cubicBezTo>
                    <a:pt x="477" y="979"/>
                    <a:pt x="478" y="984"/>
                    <a:pt x="483" y="987"/>
                  </a:cubicBezTo>
                  <a:cubicBezTo>
                    <a:pt x="484" y="988"/>
                    <a:pt x="484" y="988"/>
                    <a:pt x="484" y="989"/>
                  </a:cubicBezTo>
                  <a:cubicBezTo>
                    <a:pt x="483" y="994"/>
                    <a:pt x="486" y="996"/>
                    <a:pt x="489" y="998"/>
                  </a:cubicBezTo>
                  <a:cubicBezTo>
                    <a:pt x="492" y="1000"/>
                    <a:pt x="494" y="1002"/>
                    <a:pt x="496" y="1005"/>
                  </a:cubicBezTo>
                  <a:cubicBezTo>
                    <a:pt x="497" y="1010"/>
                    <a:pt x="503" y="1012"/>
                    <a:pt x="503" y="1017"/>
                  </a:cubicBezTo>
                  <a:cubicBezTo>
                    <a:pt x="504" y="1019"/>
                    <a:pt x="504" y="1019"/>
                    <a:pt x="503" y="1020"/>
                  </a:cubicBezTo>
                  <a:cubicBezTo>
                    <a:pt x="503" y="1022"/>
                    <a:pt x="503" y="1023"/>
                    <a:pt x="503" y="1024"/>
                  </a:cubicBezTo>
                  <a:cubicBezTo>
                    <a:pt x="507" y="1027"/>
                    <a:pt x="511" y="1030"/>
                    <a:pt x="512" y="1036"/>
                  </a:cubicBezTo>
                  <a:cubicBezTo>
                    <a:pt x="513" y="1038"/>
                    <a:pt x="514" y="1039"/>
                    <a:pt x="516" y="1040"/>
                  </a:cubicBezTo>
                  <a:cubicBezTo>
                    <a:pt x="520" y="1041"/>
                    <a:pt x="524" y="1043"/>
                    <a:pt x="529" y="1042"/>
                  </a:cubicBezTo>
                  <a:cubicBezTo>
                    <a:pt x="530" y="1042"/>
                    <a:pt x="532" y="1041"/>
                    <a:pt x="531" y="1039"/>
                  </a:cubicBezTo>
                  <a:cubicBezTo>
                    <a:pt x="529" y="1034"/>
                    <a:pt x="535" y="1030"/>
                    <a:pt x="534" y="1025"/>
                  </a:cubicBezTo>
                  <a:cubicBezTo>
                    <a:pt x="534" y="1025"/>
                    <a:pt x="535" y="1025"/>
                    <a:pt x="535" y="1025"/>
                  </a:cubicBezTo>
                  <a:cubicBezTo>
                    <a:pt x="540" y="1026"/>
                    <a:pt x="543" y="1023"/>
                    <a:pt x="546" y="1022"/>
                  </a:cubicBezTo>
                  <a:cubicBezTo>
                    <a:pt x="547" y="1022"/>
                    <a:pt x="548" y="1021"/>
                    <a:pt x="547" y="1019"/>
                  </a:cubicBezTo>
                  <a:cubicBezTo>
                    <a:pt x="546" y="1015"/>
                    <a:pt x="544" y="1011"/>
                    <a:pt x="540" y="1008"/>
                  </a:cubicBezTo>
                  <a:cubicBezTo>
                    <a:pt x="538" y="1007"/>
                    <a:pt x="536" y="1006"/>
                    <a:pt x="535" y="1005"/>
                  </a:cubicBezTo>
                  <a:cubicBezTo>
                    <a:pt x="531" y="999"/>
                    <a:pt x="527" y="993"/>
                    <a:pt x="523" y="987"/>
                  </a:cubicBezTo>
                  <a:cubicBezTo>
                    <a:pt x="522" y="986"/>
                    <a:pt x="523" y="985"/>
                    <a:pt x="523" y="984"/>
                  </a:cubicBezTo>
                  <a:cubicBezTo>
                    <a:pt x="523" y="983"/>
                    <a:pt x="523" y="983"/>
                    <a:pt x="523" y="982"/>
                  </a:cubicBezTo>
                  <a:cubicBezTo>
                    <a:pt x="524" y="981"/>
                    <a:pt x="525" y="981"/>
                    <a:pt x="526" y="982"/>
                  </a:cubicBezTo>
                  <a:cubicBezTo>
                    <a:pt x="527" y="983"/>
                    <a:pt x="527" y="983"/>
                    <a:pt x="528" y="984"/>
                  </a:cubicBezTo>
                  <a:cubicBezTo>
                    <a:pt x="533" y="988"/>
                    <a:pt x="537" y="987"/>
                    <a:pt x="539" y="981"/>
                  </a:cubicBezTo>
                  <a:cubicBezTo>
                    <a:pt x="540" y="979"/>
                    <a:pt x="541" y="977"/>
                    <a:pt x="542" y="975"/>
                  </a:cubicBezTo>
                  <a:cubicBezTo>
                    <a:pt x="542" y="974"/>
                    <a:pt x="544" y="974"/>
                    <a:pt x="545" y="974"/>
                  </a:cubicBezTo>
                  <a:cubicBezTo>
                    <a:pt x="547" y="975"/>
                    <a:pt x="549" y="975"/>
                    <a:pt x="551" y="974"/>
                  </a:cubicBezTo>
                  <a:cubicBezTo>
                    <a:pt x="553" y="971"/>
                    <a:pt x="557" y="972"/>
                    <a:pt x="560" y="972"/>
                  </a:cubicBezTo>
                  <a:cubicBezTo>
                    <a:pt x="565" y="973"/>
                    <a:pt x="568" y="976"/>
                    <a:pt x="568" y="981"/>
                  </a:cubicBezTo>
                  <a:cubicBezTo>
                    <a:pt x="568" y="987"/>
                    <a:pt x="568" y="994"/>
                    <a:pt x="566" y="1000"/>
                  </a:cubicBezTo>
                  <a:cubicBezTo>
                    <a:pt x="566" y="1002"/>
                    <a:pt x="568" y="1004"/>
                    <a:pt x="569" y="1004"/>
                  </a:cubicBezTo>
                  <a:cubicBezTo>
                    <a:pt x="571" y="1004"/>
                    <a:pt x="573" y="1004"/>
                    <a:pt x="574" y="1003"/>
                  </a:cubicBezTo>
                  <a:cubicBezTo>
                    <a:pt x="575" y="1003"/>
                    <a:pt x="575" y="1003"/>
                    <a:pt x="576" y="1003"/>
                  </a:cubicBezTo>
                  <a:cubicBezTo>
                    <a:pt x="576" y="1004"/>
                    <a:pt x="577" y="1004"/>
                    <a:pt x="577" y="1005"/>
                  </a:cubicBezTo>
                  <a:cubicBezTo>
                    <a:pt x="577" y="1006"/>
                    <a:pt x="577" y="1007"/>
                    <a:pt x="577" y="1008"/>
                  </a:cubicBezTo>
                  <a:cubicBezTo>
                    <a:pt x="575" y="1011"/>
                    <a:pt x="571" y="1010"/>
                    <a:pt x="568" y="1012"/>
                  </a:cubicBezTo>
                  <a:cubicBezTo>
                    <a:pt x="568" y="1012"/>
                    <a:pt x="567" y="1013"/>
                    <a:pt x="567" y="1013"/>
                  </a:cubicBezTo>
                  <a:cubicBezTo>
                    <a:pt x="567" y="1014"/>
                    <a:pt x="567" y="1015"/>
                    <a:pt x="568" y="1016"/>
                  </a:cubicBezTo>
                  <a:cubicBezTo>
                    <a:pt x="570" y="1017"/>
                    <a:pt x="572" y="1018"/>
                    <a:pt x="574" y="1019"/>
                  </a:cubicBezTo>
                  <a:cubicBezTo>
                    <a:pt x="575" y="1020"/>
                    <a:pt x="577" y="1020"/>
                    <a:pt x="578" y="1021"/>
                  </a:cubicBezTo>
                  <a:cubicBezTo>
                    <a:pt x="580" y="1023"/>
                    <a:pt x="576" y="1025"/>
                    <a:pt x="578" y="1027"/>
                  </a:cubicBezTo>
                  <a:cubicBezTo>
                    <a:pt x="581" y="1028"/>
                    <a:pt x="584" y="1030"/>
                    <a:pt x="585" y="1033"/>
                  </a:cubicBezTo>
                  <a:cubicBezTo>
                    <a:pt x="587" y="1036"/>
                    <a:pt x="589" y="1038"/>
                    <a:pt x="592" y="1040"/>
                  </a:cubicBezTo>
                  <a:cubicBezTo>
                    <a:pt x="593" y="1042"/>
                    <a:pt x="596" y="1042"/>
                    <a:pt x="598" y="1042"/>
                  </a:cubicBezTo>
                  <a:cubicBezTo>
                    <a:pt x="603" y="1040"/>
                    <a:pt x="606" y="1042"/>
                    <a:pt x="609" y="1046"/>
                  </a:cubicBezTo>
                  <a:cubicBezTo>
                    <a:pt x="610" y="1047"/>
                    <a:pt x="612" y="1048"/>
                    <a:pt x="613" y="1049"/>
                  </a:cubicBezTo>
                  <a:cubicBezTo>
                    <a:pt x="614" y="1049"/>
                    <a:pt x="616" y="1050"/>
                    <a:pt x="617" y="1050"/>
                  </a:cubicBezTo>
                  <a:cubicBezTo>
                    <a:pt x="622" y="1049"/>
                    <a:pt x="628" y="1049"/>
                    <a:pt x="631" y="1044"/>
                  </a:cubicBezTo>
                  <a:cubicBezTo>
                    <a:pt x="634" y="1040"/>
                    <a:pt x="638" y="1040"/>
                    <a:pt x="642" y="1041"/>
                  </a:cubicBezTo>
                  <a:cubicBezTo>
                    <a:pt x="645" y="1042"/>
                    <a:pt x="649" y="1044"/>
                    <a:pt x="652" y="1046"/>
                  </a:cubicBezTo>
                  <a:cubicBezTo>
                    <a:pt x="656" y="1051"/>
                    <a:pt x="661" y="1051"/>
                    <a:pt x="667" y="1050"/>
                  </a:cubicBezTo>
                  <a:cubicBezTo>
                    <a:pt x="673" y="1049"/>
                    <a:pt x="678" y="1046"/>
                    <a:pt x="682" y="1041"/>
                  </a:cubicBezTo>
                  <a:cubicBezTo>
                    <a:pt x="684" y="1040"/>
                    <a:pt x="686" y="1039"/>
                    <a:pt x="688" y="1040"/>
                  </a:cubicBezTo>
                  <a:cubicBezTo>
                    <a:pt x="692" y="1041"/>
                    <a:pt x="697" y="1041"/>
                    <a:pt x="701" y="1041"/>
                  </a:cubicBezTo>
                  <a:cubicBezTo>
                    <a:pt x="701" y="1041"/>
                    <a:pt x="701" y="1041"/>
                    <a:pt x="701" y="1041"/>
                  </a:cubicBezTo>
                  <a:cubicBezTo>
                    <a:pt x="701" y="1040"/>
                    <a:pt x="701" y="1040"/>
                    <a:pt x="701" y="1040"/>
                  </a:cubicBezTo>
                  <a:cubicBezTo>
                    <a:pt x="701" y="1041"/>
                    <a:pt x="701" y="1041"/>
                    <a:pt x="701" y="1041"/>
                  </a:cubicBezTo>
                  <a:cubicBezTo>
                    <a:pt x="701" y="1041"/>
                    <a:pt x="701" y="1041"/>
                    <a:pt x="701" y="1041"/>
                  </a:cubicBezTo>
                  <a:cubicBezTo>
                    <a:pt x="699" y="1047"/>
                    <a:pt x="699" y="1053"/>
                    <a:pt x="700" y="1059"/>
                  </a:cubicBezTo>
                  <a:cubicBezTo>
                    <a:pt x="701" y="1064"/>
                    <a:pt x="701" y="1070"/>
                    <a:pt x="700" y="1075"/>
                  </a:cubicBezTo>
                  <a:cubicBezTo>
                    <a:pt x="699" y="1079"/>
                    <a:pt x="697" y="1083"/>
                    <a:pt x="696" y="1087"/>
                  </a:cubicBezTo>
                  <a:cubicBezTo>
                    <a:pt x="694" y="1093"/>
                    <a:pt x="691" y="1098"/>
                    <a:pt x="690" y="1105"/>
                  </a:cubicBezTo>
                  <a:cubicBezTo>
                    <a:pt x="689" y="1110"/>
                    <a:pt x="686" y="1115"/>
                    <a:pt x="682" y="1119"/>
                  </a:cubicBezTo>
                  <a:cubicBezTo>
                    <a:pt x="681" y="1121"/>
                    <a:pt x="679" y="1122"/>
                    <a:pt x="677" y="1122"/>
                  </a:cubicBezTo>
                  <a:cubicBezTo>
                    <a:pt x="669" y="1123"/>
                    <a:pt x="660" y="1124"/>
                    <a:pt x="652" y="1120"/>
                  </a:cubicBezTo>
                  <a:cubicBezTo>
                    <a:pt x="649" y="1119"/>
                    <a:pt x="646" y="1119"/>
                    <a:pt x="643" y="1119"/>
                  </a:cubicBezTo>
                  <a:cubicBezTo>
                    <a:pt x="635" y="1118"/>
                    <a:pt x="629" y="1120"/>
                    <a:pt x="622" y="1124"/>
                  </a:cubicBezTo>
                  <a:cubicBezTo>
                    <a:pt x="619" y="1126"/>
                    <a:pt x="616" y="1126"/>
                    <a:pt x="613" y="1125"/>
                  </a:cubicBezTo>
                  <a:cubicBezTo>
                    <a:pt x="601" y="1123"/>
                    <a:pt x="589" y="1120"/>
                    <a:pt x="577" y="1118"/>
                  </a:cubicBezTo>
                  <a:cubicBezTo>
                    <a:pt x="573" y="1118"/>
                    <a:pt x="568" y="1117"/>
                    <a:pt x="565" y="1115"/>
                  </a:cubicBezTo>
                  <a:cubicBezTo>
                    <a:pt x="559" y="1112"/>
                    <a:pt x="553" y="1111"/>
                    <a:pt x="547" y="1110"/>
                  </a:cubicBezTo>
                  <a:cubicBezTo>
                    <a:pt x="542" y="1109"/>
                    <a:pt x="538" y="1107"/>
                    <a:pt x="534" y="1103"/>
                  </a:cubicBezTo>
                  <a:cubicBezTo>
                    <a:pt x="533" y="1102"/>
                    <a:pt x="531" y="1101"/>
                    <a:pt x="529" y="1100"/>
                  </a:cubicBezTo>
                  <a:cubicBezTo>
                    <a:pt x="519" y="1098"/>
                    <a:pt x="510" y="1099"/>
                    <a:pt x="501" y="1103"/>
                  </a:cubicBezTo>
                  <a:cubicBezTo>
                    <a:pt x="496" y="1105"/>
                    <a:pt x="491" y="1114"/>
                    <a:pt x="493" y="1121"/>
                  </a:cubicBezTo>
                  <a:cubicBezTo>
                    <a:pt x="493" y="1123"/>
                    <a:pt x="494" y="1125"/>
                    <a:pt x="495" y="1127"/>
                  </a:cubicBezTo>
                  <a:cubicBezTo>
                    <a:pt x="495" y="1129"/>
                    <a:pt x="494" y="1131"/>
                    <a:pt x="493" y="1133"/>
                  </a:cubicBezTo>
                  <a:cubicBezTo>
                    <a:pt x="492" y="1134"/>
                    <a:pt x="491" y="1136"/>
                    <a:pt x="490" y="1137"/>
                  </a:cubicBezTo>
                  <a:cubicBezTo>
                    <a:pt x="487" y="1140"/>
                    <a:pt x="482" y="1140"/>
                    <a:pt x="479" y="1138"/>
                  </a:cubicBezTo>
                  <a:cubicBezTo>
                    <a:pt x="477" y="1137"/>
                    <a:pt x="475" y="1136"/>
                    <a:pt x="473" y="1135"/>
                  </a:cubicBezTo>
                  <a:cubicBezTo>
                    <a:pt x="471" y="1133"/>
                    <a:pt x="468" y="1131"/>
                    <a:pt x="465" y="1129"/>
                  </a:cubicBezTo>
                  <a:cubicBezTo>
                    <a:pt x="458" y="1126"/>
                    <a:pt x="451" y="1123"/>
                    <a:pt x="443" y="1123"/>
                  </a:cubicBezTo>
                  <a:cubicBezTo>
                    <a:pt x="440" y="1123"/>
                    <a:pt x="437" y="1121"/>
                    <a:pt x="436" y="1118"/>
                  </a:cubicBezTo>
                  <a:cubicBezTo>
                    <a:pt x="435" y="1116"/>
                    <a:pt x="434" y="1114"/>
                    <a:pt x="433" y="1111"/>
                  </a:cubicBezTo>
                  <a:cubicBezTo>
                    <a:pt x="432" y="1108"/>
                    <a:pt x="430" y="1106"/>
                    <a:pt x="427" y="1105"/>
                  </a:cubicBezTo>
                  <a:cubicBezTo>
                    <a:pt x="417" y="1101"/>
                    <a:pt x="408" y="1098"/>
                    <a:pt x="398" y="1100"/>
                  </a:cubicBezTo>
                  <a:cubicBezTo>
                    <a:pt x="392" y="1100"/>
                    <a:pt x="387" y="1098"/>
                    <a:pt x="382" y="1096"/>
                  </a:cubicBezTo>
                  <a:cubicBezTo>
                    <a:pt x="381" y="1095"/>
                    <a:pt x="381" y="1095"/>
                    <a:pt x="380" y="1095"/>
                  </a:cubicBezTo>
                  <a:cubicBezTo>
                    <a:pt x="377" y="1090"/>
                    <a:pt x="372" y="1088"/>
                    <a:pt x="367" y="1087"/>
                  </a:cubicBezTo>
                  <a:cubicBezTo>
                    <a:pt x="364" y="1086"/>
                    <a:pt x="363" y="1081"/>
                    <a:pt x="365" y="1080"/>
                  </a:cubicBezTo>
                  <a:cubicBezTo>
                    <a:pt x="367" y="1077"/>
                    <a:pt x="370" y="1075"/>
                    <a:pt x="372" y="1073"/>
                  </a:cubicBezTo>
                  <a:cubicBezTo>
                    <a:pt x="375" y="1069"/>
                    <a:pt x="375" y="1064"/>
                    <a:pt x="373" y="1060"/>
                  </a:cubicBezTo>
                  <a:cubicBezTo>
                    <a:pt x="372" y="1058"/>
                    <a:pt x="370" y="1056"/>
                    <a:pt x="369" y="1053"/>
                  </a:cubicBezTo>
                  <a:cubicBezTo>
                    <a:pt x="368" y="1053"/>
                    <a:pt x="368" y="1051"/>
                    <a:pt x="368" y="1050"/>
                  </a:cubicBezTo>
                  <a:cubicBezTo>
                    <a:pt x="370" y="1047"/>
                    <a:pt x="371" y="1044"/>
                    <a:pt x="372" y="1041"/>
                  </a:cubicBezTo>
                  <a:cubicBezTo>
                    <a:pt x="373" y="1040"/>
                    <a:pt x="371" y="1038"/>
                    <a:pt x="370" y="1038"/>
                  </a:cubicBezTo>
                  <a:cubicBezTo>
                    <a:pt x="367" y="1039"/>
                    <a:pt x="364" y="1039"/>
                    <a:pt x="362" y="1037"/>
                  </a:cubicBezTo>
                  <a:cubicBezTo>
                    <a:pt x="359" y="1033"/>
                    <a:pt x="355" y="1033"/>
                    <a:pt x="350" y="1034"/>
                  </a:cubicBezTo>
                  <a:cubicBezTo>
                    <a:pt x="346" y="1035"/>
                    <a:pt x="342" y="1037"/>
                    <a:pt x="338" y="1038"/>
                  </a:cubicBezTo>
                  <a:cubicBezTo>
                    <a:pt x="335" y="1039"/>
                    <a:pt x="332" y="1038"/>
                    <a:pt x="330" y="1039"/>
                  </a:cubicBezTo>
                  <a:cubicBezTo>
                    <a:pt x="325" y="1036"/>
                    <a:pt x="321" y="1040"/>
                    <a:pt x="317" y="1038"/>
                  </a:cubicBezTo>
                  <a:cubicBezTo>
                    <a:pt x="312" y="1035"/>
                    <a:pt x="308" y="1039"/>
                    <a:pt x="304" y="1040"/>
                  </a:cubicBezTo>
                  <a:cubicBezTo>
                    <a:pt x="301" y="1040"/>
                    <a:pt x="298" y="1040"/>
                    <a:pt x="294" y="1040"/>
                  </a:cubicBezTo>
                  <a:cubicBezTo>
                    <a:pt x="286" y="1039"/>
                    <a:pt x="278" y="1039"/>
                    <a:pt x="270" y="1042"/>
                  </a:cubicBezTo>
                  <a:cubicBezTo>
                    <a:pt x="266" y="1043"/>
                    <a:pt x="261" y="1043"/>
                    <a:pt x="257" y="1043"/>
                  </a:cubicBezTo>
                  <a:cubicBezTo>
                    <a:pt x="253" y="1043"/>
                    <a:pt x="249" y="1044"/>
                    <a:pt x="246" y="1046"/>
                  </a:cubicBezTo>
                  <a:cubicBezTo>
                    <a:pt x="240" y="1049"/>
                    <a:pt x="234" y="1052"/>
                    <a:pt x="228" y="1055"/>
                  </a:cubicBezTo>
                  <a:cubicBezTo>
                    <a:pt x="224" y="1057"/>
                    <a:pt x="219" y="1058"/>
                    <a:pt x="215" y="1062"/>
                  </a:cubicBezTo>
                  <a:cubicBezTo>
                    <a:pt x="211" y="1066"/>
                    <a:pt x="205" y="1067"/>
                    <a:pt x="200" y="1065"/>
                  </a:cubicBezTo>
                  <a:cubicBezTo>
                    <a:pt x="196" y="1063"/>
                    <a:pt x="192" y="1062"/>
                    <a:pt x="187" y="1063"/>
                  </a:cubicBezTo>
                  <a:cubicBezTo>
                    <a:pt x="183" y="1064"/>
                    <a:pt x="179" y="1064"/>
                    <a:pt x="174" y="1063"/>
                  </a:cubicBezTo>
                  <a:cubicBezTo>
                    <a:pt x="172" y="1063"/>
                    <a:pt x="170" y="1062"/>
                    <a:pt x="168" y="1060"/>
                  </a:cubicBezTo>
                  <a:cubicBezTo>
                    <a:pt x="167" y="1060"/>
                    <a:pt x="167" y="1059"/>
                    <a:pt x="166" y="1058"/>
                  </a:cubicBezTo>
                  <a:cubicBezTo>
                    <a:pt x="162" y="1054"/>
                    <a:pt x="157" y="1055"/>
                    <a:pt x="155" y="1061"/>
                  </a:cubicBezTo>
                  <a:cubicBezTo>
                    <a:pt x="154" y="1064"/>
                    <a:pt x="153" y="1067"/>
                    <a:pt x="152" y="1070"/>
                  </a:cubicBezTo>
                  <a:cubicBezTo>
                    <a:pt x="151" y="1078"/>
                    <a:pt x="146" y="1083"/>
                    <a:pt x="139" y="1086"/>
                  </a:cubicBezTo>
                  <a:cubicBezTo>
                    <a:pt x="133" y="1089"/>
                    <a:pt x="128" y="1093"/>
                    <a:pt x="122" y="1096"/>
                  </a:cubicBezTo>
                  <a:cubicBezTo>
                    <a:pt x="117" y="1100"/>
                    <a:pt x="112" y="1103"/>
                    <a:pt x="112" y="1110"/>
                  </a:cubicBezTo>
                  <a:cubicBezTo>
                    <a:pt x="112" y="1113"/>
                    <a:pt x="110" y="1115"/>
                    <a:pt x="108" y="1118"/>
                  </a:cubicBezTo>
                  <a:cubicBezTo>
                    <a:pt x="106" y="1121"/>
                    <a:pt x="104" y="1125"/>
                    <a:pt x="105" y="1130"/>
                  </a:cubicBezTo>
                  <a:cubicBezTo>
                    <a:pt x="105" y="1133"/>
                    <a:pt x="105" y="1137"/>
                    <a:pt x="105" y="1140"/>
                  </a:cubicBezTo>
                  <a:cubicBezTo>
                    <a:pt x="106" y="1143"/>
                    <a:pt x="105" y="1145"/>
                    <a:pt x="103" y="1148"/>
                  </a:cubicBezTo>
                  <a:cubicBezTo>
                    <a:pt x="101" y="1151"/>
                    <a:pt x="99" y="1154"/>
                    <a:pt x="97" y="1157"/>
                  </a:cubicBezTo>
                  <a:cubicBezTo>
                    <a:pt x="95" y="1159"/>
                    <a:pt x="94" y="1160"/>
                    <a:pt x="92" y="1162"/>
                  </a:cubicBezTo>
                  <a:cubicBezTo>
                    <a:pt x="89" y="1164"/>
                    <a:pt x="86" y="1165"/>
                    <a:pt x="84" y="1167"/>
                  </a:cubicBezTo>
                  <a:cubicBezTo>
                    <a:pt x="80" y="1170"/>
                    <a:pt x="76" y="1172"/>
                    <a:pt x="72" y="1172"/>
                  </a:cubicBezTo>
                  <a:cubicBezTo>
                    <a:pt x="68" y="1173"/>
                    <a:pt x="65" y="1175"/>
                    <a:pt x="62" y="1179"/>
                  </a:cubicBezTo>
                  <a:cubicBezTo>
                    <a:pt x="61" y="1180"/>
                    <a:pt x="60" y="1182"/>
                    <a:pt x="59" y="1184"/>
                  </a:cubicBezTo>
                  <a:cubicBezTo>
                    <a:pt x="57" y="1188"/>
                    <a:pt x="54" y="1191"/>
                    <a:pt x="50" y="1194"/>
                  </a:cubicBezTo>
                  <a:cubicBezTo>
                    <a:pt x="46" y="1196"/>
                    <a:pt x="43" y="1200"/>
                    <a:pt x="41" y="1205"/>
                  </a:cubicBezTo>
                  <a:cubicBezTo>
                    <a:pt x="37" y="1212"/>
                    <a:pt x="33" y="1221"/>
                    <a:pt x="26" y="1227"/>
                  </a:cubicBezTo>
                  <a:cubicBezTo>
                    <a:pt x="25" y="1228"/>
                    <a:pt x="24" y="1230"/>
                    <a:pt x="23" y="1232"/>
                  </a:cubicBezTo>
                  <a:cubicBezTo>
                    <a:pt x="19" y="1241"/>
                    <a:pt x="15" y="1249"/>
                    <a:pt x="9" y="1257"/>
                  </a:cubicBezTo>
                  <a:cubicBezTo>
                    <a:pt x="7" y="1260"/>
                    <a:pt x="6" y="1264"/>
                    <a:pt x="6" y="1268"/>
                  </a:cubicBezTo>
                  <a:cubicBezTo>
                    <a:pt x="5" y="1272"/>
                    <a:pt x="6" y="1276"/>
                    <a:pt x="11" y="1279"/>
                  </a:cubicBezTo>
                  <a:cubicBezTo>
                    <a:pt x="15" y="1281"/>
                    <a:pt x="16" y="1285"/>
                    <a:pt x="15" y="1289"/>
                  </a:cubicBezTo>
                  <a:cubicBezTo>
                    <a:pt x="13" y="1293"/>
                    <a:pt x="13" y="1296"/>
                    <a:pt x="14" y="1300"/>
                  </a:cubicBezTo>
                  <a:cubicBezTo>
                    <a:pt x="17" y="1310"/>
                    <a:pt x="18" y="1320"/>
                    <a:pt x="13" y="1329"/>
                  </a:cubicBezTo>
                  <a:cubicBezTo>
                    <a:pt x="13" y="1330"/>
                    <a:pt x="12" y="1331"/>
                    <a:pt x="12" y="1332"/>
                  </a:cubicBezTo>
                  <a:cubicBezTo>
                    <a:pt x="11" y="1342"/>
                    <a:pt x="8" y="1351"/>
                    <a:pt x="1" y="1359"/>
                  </a:cubicBezTo>
                  <a:cubicBezTo>
                    <a:pt x="0" y="1359"/>
                    <a:pt x="0" y="1361"/>
                    <a:pt x="1" y="1362"/>
                  </a:cubicBezTo>
                  <a:cubicBezTo>
                    <a:pt x="2" y="1365"/>
                    <a:pt x="4" y="1367"/>
                    <a:pt x="6" y="1370"/>
                  </a:cubicBezTo>
                  <a:cubicBezTo>
                    <a:pt x="8" y="1373"/>
                    <a:pt x="9" y="1376"/>
                    <a:pt x="7" y="1379"/>
                  </a:cubicBezTo>
                  <a:cubicBezTo>
                    <a:pt x="5" y="1384"/>
                    <a:pt x="7" y="1389"/>
                    <a:pt x="9" y="1394"/>
                  </a:cubicBezTo>
                  <a:cubicBezTo>
                    <a:pt x="11" y="1397"/>
                    <a:pt x="14" y="1400"/>
                    <a:pt x="17" y="1402"/>
                  </a:cubicBezTo>
                  <a:cubicBezTo>
                    <a:pt x="20" y="1403"/>
                    <a:pt x="23" y="1404"/>
                    <a:pt x="26" y="1405"/>
                  </a:cubicBezTo>
                  <a:cubicBezTo>
                    <a:pt x="26" y="1405"/>
                    <a:pt x="26" y="1405"/>
                    <a:pt x="26" y="1405"/>
                  </a:cubicBezTo>
                  <a:cubicBezTo>
                    <a:pt x="27" y="1404"/>
                    <a:pt x="27" y="1404"/>
                    <a:pt x="27" y="1404"/>
                  </a:cubicBezTo>
                  <a:cubicBezTo>
                    <a:pt x="26" y="1405"/>
                    <a:pt x="26" y="1405"/>
                    <a:pt x="26" y="1405"/>
                  </a:cubicBezTo>
                  <a:cubicBezTo>
                    <a:pt x="26" y="1405"/>
                    <a:pt x="26" y="1405"/>
                    <a:pt x="26" y="1405"/>
                  </a:cubicBezTo>
                  <a:cubicBezTo>
                    <a:pt x="26" y="1408"/>
                    <a:pt x="28" y="1411"/>
                    <a:pt x="31" y="1413"/>
                  </a:cubicBezTo>
                  <a:cubicBezTo>
                    <a:pt x="34" y="1415"/>
                    <a:pt x="36" y="1417"/>
                    <a:pt x="36" y="1420"/>
                  </a:cubicBezTo>
                  <a:cubicBezTo>
                    <a:pt x="37" y="1423"/>
                    <a:pt x="39" y="1424"/>
                    <a:pt x="41" y="1425"/>
                  </a:cubicBezTo>
                  <a:cubicBezTo>
                    <a:pt x="45" y="1427"/>
                    <a:pt x="49" y="1431"/>
                    <a:pt x="52" y="1434"/>
                  </a:cubicBezTo>
                  <a:cubicBezTo>
                    <a:pt x="54" y="1436"/>
                    <a:pt x="55" y="1438"/>
                    <a:pt x="55" y="1440"/>
                  </a:cubicBezTo>
                  <a:cubicBezTo>
                    <a:pt x="56" y="1447"/>
                    <a:pt x="59" y="1453"/>
                    <a:pt x="62" y="1458"/>
                  </a:cubicBezTo>
                  <a:cubicBezTo>
                    <a:pt x="66" y="1464"/>
                    <a:pt x="70" y="1469"/>
                    <a:pt x="77" y="1471"/>
                  </a:cubicBezTo>
                  <a:cubicBezTo>
                    <a:pt x="81" y="1473"/>
                    <a:pt x="85" y="1476"/>
                    <a:pt x="89" y="1479"/>
                  </a:cubicBezTo>
                  <a:cubicBezTo>
                    <a:pt x="98" y="1486"/>
                    <a:pt x="107" y="1494"/>
                    <a:pt x="117" y="1500"/>
                  </a:cubicBezTo>
                  <a:cubicBezTo>
                    <a:pt x="122" y="1503"/>
                    <a:pt x="127" y="1505"/>
                    <a:pt x="132" y="1506"/>
                  </a:cubicBezTo>
                  <a:cubicBezTo>
                    <a:pt x="134" y="1507"/>
                    <a:pt x="135" y="1507"/>
                    <a:pt x="137" y="1506"/>
                  </a:cubicBezTo>
                  <a:cubicBezTo>
                    <a:pt x="140" y="1505"/>
                    <a:pt x="144" y="1503"/>
                    <a:pt x="147" y="1501"/>
                  </a:cubicBezTo>
                  <a:cubicBezTo>
                    <a:pt x="153" y="1498"/>
                    <a:pt x="160" y="1497"/>
                    <a:pt x="167" y="1497"/>
                  </a:cubicBezTo>
                  <a:cubicBezTo>
                    <a:pt x="171" y="1497"/>
                    <a:pt x="175" y="1497"/>
                    <a:pt x="180" y="1496"/>
                  </a:cubicBezTo>
                  <a:cubicBezTo>
                    <a:pt x="186" y="1495"/>
                    <a:pt x="193" y="1495"/>
                    <a:pt x="199" y="1498"/>
                  </a:cubicBezTo>
                  <a:cubicBezTo>
                    <a:pt x="200" y="1499"/>
                    <a:pt x="202" y="1499"/>
                    <a:pt x="203" y="1500"/>
                  </a:cubicBezTo>
                  <a:cubicBezTo>
                    <a:pt x="207" y="1501"/>
                    <a:pt x="210" y="1501"/>
                    <a:pt x="213" y="1500"/>
                  </a:cubicBezTo>
                  <a:cubicBezTo>
                    <a:pt x="217" y="1498"/>
                    <a:pt x="221" y="1497"/>
                    <a:pt x="224" y="1496"/>
                  </a:cubicBezTo>
                  <a:cubicBezTo>
                    <a:pt x="227" y="1495"/>
                    <a:pt x="230" y="1494"/>
                    <a:pt x="233" y="1492"/>
                  </a:cubicBezTo>
                  <a:cubicBezTo>
                    <a:pt x="237" y="1489"/>
                    <a:pt x="242" y="1487"/>
                    <a:pt x="246" y="1486"/>
                  </a:cubicBezTo>
                  <a:cubicBezTo>
                    <a:pt x="251" y="1484"/>
                    <a:pt x="256" y="1482"/>
                    <a:pt x="261" y="1481"/>
                  </a:cubicBezTo>
                  <a:cubicBezTo>
                    <a:pt x="268" y="1481"/>
                    <a:pt x="274" y="1477"/>
                    <a:pt x="282" y="1478"/>
                  </a:cubicBezTo>
                  <a:cubicBezTo>
                    <a:pt x="283" y="1479"/>
                    <a:pt x="285" y="1479"/>
                    <a:pt x="286" y="1479"/>
                  </a:cubicBezTo>
                  <a:cubicBezTo>
                    <a:pt x="293" y="1482"/>
                    <a:pt x="298" y="1486"/>
                    <a:pt x="301" y="1492"/>
                  </a:cubicBezTo>
                  <a:cubicBezTo>
                    <a:pt x="302" y="1495"/>
                    <a:pt x="303" y="1499"/>
                    <a:pt x="304" y="1502"/>
                  </a:cubicBezTo>
                  <a:cubicBezTo>
                    <a:pt x="307" y="1507"/>
                    <a:pt x="312" y="1509"/>
                    <a:pt x="318" y="1510"/>
                  </a:cubicBezTo>
                  <a:cubicBezTo>
                    <a:pt x="319" y="1510"/>
                    <a:pt x="321" y="1510"/>
                    <a:pt x="323" y="1509"/>
                  </a:cubicBezTo>
                  <a:cubicBezTo>
                    <a:pt x="330" y="1508"/>
                    <a:pt x="337" y="1507"/>
                    <a:pt x="344" y="1505"/>
                  </a:cubicBezTo>
                  <a:cubicBezTo>
                    <a:pt x="348" y="1504"/>
                    <a:pt x="351" y="1504"/>
                    <a:pt x="354" y="1508"/>
                  </a:cubicBezTo>
                  <a:cubicBezTo>
                    <a:pt x="355" y="1510"/>
                    <a:pt x="357" y="1512"/>
                    <a:pt x="358" y="1513"/>
                  </a:cubicBezTo>
                  <a:cubicBezTo>
                    <a:pt x="364" y="1517"/>
                    <a:pt x="365" y="1523"/>
                    <a:pt x="365" y="1529"/>
                  </a:cubicBezTo>
                  <a:cubicBezTo>
                    <a:pt x="365" y="1532"/>
                    <a:pt x="364" y="1536"/>
                    <a:pt x="363" y="1540"/>
                  </a:cubicBezTo>
                  <a:cubicBezTo>
                    <a:pt x="362" y="1543"/>
                    <a:pt x="359" y="1546"/>
                    <a:pt x="359" y="1549"/>
                  </a:cubicBezTo>
                  <a:cubicBezTo>
                    <a:pt x="358" y="1553"/>
                    <a:pt x="359" y="1557"/>
                    <a:pt x="358" y="1560"/>
                  </a:cubicBezTo>
                  <a:cubicBezTo>
                    <a:pt x="357" y="1566"/>
                    <a:pt x="356" y="1572"/>
                    <a:pt x="352" y="1577"/>
                  </a:cubicBezTo>
                  <a:cubicBezTo>
                    <a:pt x="351" y="1578"/>
                    <a:pt x="351" y="1579"/>
                    <a:pt x="351" y="1580"/>
                  </a:cubicBezTo>
                  <a:cubicBezTo>
                    <a:pt x="351" y="1580"/>
                    <a:pt x="351" y="1581"/>
                    <a:pt x="351" y="1581"/>
                  </a:cubicBezTo>
                  <a:cubicBezTo>
                    <a:pt x="359" y="1599"/>
                    <a:pt x="361" y="1603"/>
                    <a:pt x="375" y="1616"/>
                  </a:cubicBezTo>
                  <a:cubicBezTo>
                    <a:pt x="378" y="1619"/>
                    <a:pt x="380" y="1621"/>
                    <a:pt x="383" y="1623"/>
                  </a:cubicBezTo>
                  <a:cubicBezTo>
                    <a:pt x="387" y="1627"/>
                    <a:pt x="390" y="1631"/>
                    <a:pt x="392" y="1636"/>
                  </a:cubicBezTo>
                  <a:cubicBezTo>
                    <a:pt x="394" y="1639"/>
                    <a:pt x="394" y="1641"/>
                    <a:pt x="395" y="1644"/>
                  </a:cubicBezTo>
                  <a:cubicBezTo>
                    <a:pt x="397" y="1650"/>
                    <a:pt x="399" y="1656"/>
                    <a:pt x="403" y="1662"/>
                  </a:cubicBezTo>
                  <a:cubicBezTo>
                    <a:pt x="407" y="1668"/>
                    <a:pt x="407" y="1676"/>
                    <a:pt x="409" y="1684"/>
                  </a:cubicBezTo>
                  <a:cubicBezTo>
                    <a:pt x="409" y="1685"/>
                    <a:pt x="408" y="1687"/>
                    <a:pt x="408" y="1688"/>
                  </a:cubicBezTo>
                  <a:cubicBezTo>
                    <a:pt x="408" y="1691"/>
                    <a:pt x="407" y="1693"/>
                    <a:pt x="408" y="1695"/>
                  </a:cubicBezTo>
                  <a:cubicBezTo>
                    <a:pt x="409" y="1700"/>
                    <a:pt x="410" y="1705"/>
                    <a:pt x="412" y="1709"/>
                  </a:cubicBezTo>
                  <a:cubicBezTo>
                    <a:pt x="413" y="1711"/>
                    <a:pt x="415" y="1713"/>
                    <a:pt x="415" y="1715"/>
                  </a:cubicBezTo>
                  <a:cubicBezTo>
                    <a:pt x="417" y="1724"/>
                    <a:pt x="417" y="1733"/>
                    <a:pt x="409" y="1739"/>
                  </a:cubicBezTo>
                  <a:cubicBezTo>
                    <a:pt x="406" y="1742"/>
                    <a:pt x="404" y="1746"/>
                    <a:pt x="401" y="1749"/>
                  </a:cubicBezTo>
                  <a:cubicBezTo>
                    <a:pt x="398" y="1752"/>
                    <a:pt x="396" y="1756"/>
                    <a:pt x="395" y="1761"/>
                  </a:cubicBezTo>
                  <a:cubicBezTo>
                    <a:pt x="394" y="1768"/>
                    <a:pt x="392" y="1775"/>
                    <a:pt x="389" y="1781"/>
                  </a:cubicBezTo>
                  <a:cubicBezTo>
                    <a:pt x="387" y="1785"/>
                    <a:pt x="386" y="1788"/>
                    <a:pt x="386" y="1792"/>
                  </a:cubicBezTo>
                  <a:cubicBezTo>
                    <a:pt x="386" y="1799"/>
                    <a:pt x="386" y="1806"/>
                    <a:pt x="386" y="1812"/>
                  </a:cubicBezTo>
                  <a:cubicBezTo>
                    <a:pt x="386" y="1816"/>
                    <a:pt x="387" y="1819"/>
                    <a:pt x="390" y="1821"/>
                  </a:cubicBezTo>
                  <a:cubicBezTo>
                    <a:pt x="396" y="1828"/>
                    <a:pt x="400" y="1835"/>
                    <a:pt x="403" y="1844"/>
                  </a:cubicBezTo>
                  <a:cubicBezTo>
                    <a:pt x="406" y="1853"/>
                    <a:pt x="410" y="1861"/>
                    <a:pt x="415" y="1869"/>
                  </a:cubicBezTo>
                  <a:cubicBezTo>
                    <a:pt x="418" y="1875"/>
                    <a:pt x="420" y="1881"/>
                    <a:pt x="420" y="1888"/>
                  </a:cubicBezTo>
                  <a:cubicBezTo>
                    <a:pt x="420" y="1895"/>
                    <a:pt x="421" y="1902"/>
                    <a:pt x="423" y="1909"/>
                  </a:cubicBezTo>
                  <a:cubicBezTo>
                    <a:pt x="424" y="1912"/>
                    <a:pt x="425" y="1914"/>
                    <a:pt x="425" y="1917"/>
                  </a:cubicBezTo>
                  <a:cubicBezTo>
                    <a:pt x="425" y="1925"/>
                    <a:pt x="427" y="1932"/>
                    <a:pt x="429" y="1940"/>
                  </a:cubicBezTo>
                  <a:cubicBezTo>
                    <a:pt x="431" y="1948"/>
                    <a:pt x="434" y="1955"/>
                    <a:pt x="440" y="1962"/>
                  </a:cubicBezTo>
                  <a:cubicBezTo>
                    <a:pt x="442" y="1965"/>
                    <a:pt x="445" y="1969"/>
                    <a:pt x="448" y="1972"/>
                  </a:cubicBezTo>
                  <a:cubicBezTo>
                    <a:pt x="451" y="1976"/>
                    <a:pt x="452" y="1980"/>
                    <a:pt x="453" y="1984"/>
                  </a:cubicBezTo>
                  <a:cubicBezTo>
                    <a:pt x="455" y="1993"/>
                    <a:pt x="457" y="2001"/>
                    <a:pt x="462" y="2009"/>
                  </a:cubicBezTo>
                  <a:cubicBezTo>
                    <a:pt x="463" y="2011"/>
                    <a:pt x="464" y="2013"/>
                    <a:pt x="464" y="2015"/>
                  </a:cubicBezTo>
                  <a:cubicBezTo>
                    <a:pt x="466" y="2020"/>
                    <a:pt x="467" y="2025"/>
                    <a:pt x="463" y="2029"/>
                  </a:cubicBezTo>
                  <a:cubicBezTo>
                    <a:pt x="461" y="2031"/>
                    <a:pt x="461" y="2033"/>
                    <a:pt x="462" y="2035"/>
                  </a:cubicBezTo>
                  <a:cubicBezTo>
                    <a:pt x="466" y="2039"/>
                    <a:pt x="466" y="2044"/>
                    <a:pt x="466" y="2049"/>
                  </a:cubicBezTo>
                  <a:cubicBezTo>
                    <a:pt x="466" y="2050"/>
                    <a:pt x="467" y="2052"/>
                    <a:pt x="468" y="2052"/>
                  </a:cubicBezTo>
                  <a:cubicBezTo>
                    <a:pt x="474" y="2055"/>
                    <a:pt x="479" y="2058"/>
                    <a:pt x="485" y="2061"/>
                  </a:cubicBezTo>
                  <a:cubicBezTo>
                    <a:pt x="486" y="2062"/>
                    <a:pt x="489" y="2062"/>
                    <a:pt x="490" y="2061"/>
                  </a:cubicBezTo>
                  <a:cubicBezTo>
                    <a:pt x="495" y="2058"/>
                    <a:pt x="501" y="2056"/>
                    <a:pt x="507" y="2057"/>
                  </a:cubicBezTo>
                  <a:cubicBezTo>
                    <a:pt x="510" y="2057"/>
                    <a:pt x="513" y="2056"/>
                    <a:pt x="515" y="2055"/>
                  </a:cubicBezTo>
                  <a:cubicBezTo>
                    <a:pt x="520" y="2053"/>
                    <a:pt x="524" y="2052"/>
                    <a:pt x="530" y="2052"/>
                  </a:cubicBezTo>
                  <a:cubicBezTo>
                    <a:pt x="535" y="2052"/>
                    <a:pt x="540" y="2050"/>
                    <a:pt x="546" y="2053"/>
                  </a:cubicBezTo>
                  <a:cubicBezTo>
                    <a:pt x="547" y="2053"/>
                    <a:pt x="549" y="2054"/>
                    <a:pt x="551" y="2053"/>
                  </a:cubicBezTo>
                  <a:cubicBezTo>
                    <a:pt x="555" y="2050"/>
                    <a:pt x="562" y="2053"/>
                    <a:pt x="566" y="2048"/>
                  </a:cubicBezTo>
                  <a:cubicBezTo>
                    <a:pt x="567" y="2047"/>
                    <a:pt x="569" y="2047"/>
                    <a:pt x="570" y="2047"/>
                  </a:cubicBezTo>
                  <a:cubicBezTo>
                    <a:pt x="578" y="2047"/>
                    <a:pt x="585" y="2043"/>
                    <a:pt x="592" y="2039"/>
                  </a:cubicBezTo>
                  <a:cubicBezTo>
                    <a:pt x="601" y="2032"/>
                    <a:pt x="608" y="2024"/>
                    <a:pt x="616" y="2017"/>
                  </a:cubicBezTo>
                  <a:cubicBezTo>
                    <a:pt x="622" y="2012"/>
                    <a:pt x="627" y="2007"/>
                    <a:pt x="631" y="2001"/>
                  </a:cubicBezTo>
                  <a:cubicBezTo>
                    <a:pt x="634" y="1995"/>
                    <a:pt x="639" y="1989"/>
                    <a:pt x="643" y="1983"/>
                  </a:cubicBezTo>
                  <a:cubicBezTo>
                    <a:pt x="645" y="1980"/>
                    <a:pt x="647" y="1977"/>
                    <a:pt x="651" y="1975"/>
                  </a:cubicBezTo>
                  <a:cubicBezTo>
                    <a:pt x="658" y="1971"/>
                    <a:pt x="661" y="1964"/>
                    <a:pt x="664" y="1956"/>
                  </a:cubicBezTo>
                  <a:cubicBezTo>
                    <a:pt x="665" y="1951"/>
                    <a:pt x="667" y="1946"/>
                    <a:pt x="668" y="1941"/>
                  </a:cubicBezTo>
                  <a:cubicBezTo>
                    <a:pt x="669" y="1938"/>
                    <a:pt x="669" y="1935"/>
                    <a:pt x="667" y="1933"/>
                  </a:cubicBezTo>
                  <a:cubicBezTo>
                    <a:pt x="665" y="1929"/>
                    <a:pt x="667" y="1926"/>
                    <a:pt x="669" y="1924"/>
                  </a:cubicBezTo>
                  <a:cubicBezTo>
                    <a:pt x="673" y="1921"/>
                    <a:pt x="677" y="1918"/>
                    <a:pt x="682" y="1917"/>
                  </a:cubicBezTo>
                  <a:cubicBezTo>
                    <a:pt x="688" y="1915"/>
                    <a:pt x="693" y="1914"/>
                    <a:pt x="698" y="1911"/>
                  </a:cubicBezTo>
                  <a:cubicBezTo>
                    <a:pt x="701" y="1908"/>
                    <a:pt x="705" y="1905"/>
                    <a:pt x="705" y="1900"/>
                  </a:cubicBezTo>
                  <a:cubicBezTo>
                    <a:pt x="705" y="1895"/>
                    <a:pt x="706" y="1889"/>
                    <a:pt x="707" y="1884"/>
                  </a:cubicBezTo>
                  <a:cubicBezTo>
                    <a:pt x="707" y="1881"/>
                    <a:pt x="707" y="1878"/>
                    <a:pt x="706" y="1876"/>
                  </a:cubicBezTo>
                  <a:cubicBezTo>
                    <a:pt x="704" y="1867"/>
                    <a:pt x="702" y="1859"/>
                    <a:pt x="699" y="1850"/>
                  </a:cubicBezTo>
                  <a:cubicBezTo>
                    <a:pt x="699" y="1847"/>
                    <a:pt x="699" y="1844"/>
                    <a:pt x="701" y="1843"/>
                  </a:cubicBezTo>
                  <a:cubicBezTo>
                    <a:pt x="713" y="1833"/>
                    <a:pt x="725" y="1823"/>
                    <a:pt x="737" y="1813"/>
                  </a:cubicBezTo>
                  <a:cubicBezTo>
                    <a:pt x="740" y="1810"/>
                    <a:pt x="744" y="1808"/>
                    <a:pt x="748" y="1807"/>
                  </a:cubicBezTo>
                  <a:cubicBezTo>
                    <a:pt x="753" y="1805"/>
                    <a:pt x="757" y="1802"/>
                    <a:pt x="761" y="1800"/>
                  </a:cubicBezTo>
                  <a:cubicBezTo>
                    <a:pt x="771" y="1795"/>
                    <a:pt x="777" y="1787"/>
                    <a:pt x="781" y="1777"/>
                  </a:cubicBezTo>
                  <a:cubicBezTo>
                    <a:pt x="783" y="1772"/>
                    <a:pt x="784" y="1768"/>
                    <a:pt x="783" y="1762"/>
                  </a:cubicBezTo>
                  <a:cubicBezTo>
                    <a:pt x="783" y="1758"/>
                    <a:pt x="783" y="1752"/>
                    <a:pt x="783" y="1748"/>
                  </a:cubicBezTo>
                  <a:cubicBezTo>
                    <a:pt x="783" y="1744"/>
                    <a:pt x="784" y="1740"/>
                    <a:pt x="783" y="1736"/>
                  </a:cubicBezTo>
                  <a:cubicBezTo>
                    <a:pt x="782" y="1729"/>
                    <a:pt x="783" y="1723"/>
                    <a:pt x="784" y="1716"/>
                  </a:cubicBezTo>
                  <a:cubicBezTo>
                    <a:pt x="785" y="1713"/>
                    <a:pt x="784" y="1710"/>
                    <a:pt x="781" y="1708"/>
                  </a:cubicBezTo>
                  <a:cubicBezTo>
                    <a:pt x="775" y="1705"/>
                    <a:pt x="773" y="1699"/>
                    <a:pt x="771" y="1693"/>
                  </a:cubicBezTo>
                  <a:cubicBezTo>
                    <a:pt x="769" y="1686"/>
                    <a:pt x="770" y="1678"/>
                    <a:pt x="768" y="1670"/>
                  </a:cubicBezTo>
                  <a:cubicBezTo>
                    <a:pt x="768" y="1669"/>
                    <a:pt x="769" y="1667"/>
                    <a:pt x="769" y="1666"/>
                  </a:cubicBezTo>
                  <a:cubicBezTo>
                    <a:pt x="771" y="1662"/>
                    <a:pt x="771" y="1659"/>
                    <a:pt x="768" y="1657"/>
                  </a:cubicBezTo>
                  <a:cubicBezTo>
                    <a:pt x="762" y="1652"/>
                    <a:pt x="761" y="1647"/>
                    <a:pt x="765" y="1641"/>
                  </a:cubicBezTo>
                  <a:cubicBezTo>
                    <a:pt x="767" y="1636"/>
                    <a:pt x="768" y="1631"/>
                    <a:pt x="772" y="1627"/>
                  </a:cubicBezTo>
                  <a:cubicBezTo>
                    <a:pt x="777" y="1622"/>
                    <a:pt x="778" y="1615"/>
                    <a:pt x="782" y="1609"/>
                  </a:cubicBezTo>
                  <a:cubicBezTo>
                    <a:pt x="783" y="1606"/>
                    <a:pt x="785" y="1604"/>
                    <a:pt x="788" y="1602"/>
                  </a:cubicBezTo>
                  <a:cubicBezTo>
                    <a:pt x="793" y="1599"/>
                    <a:pt x="798" y="1595"/>
                    <a:pt x="801" y="1590"/>
                  </a:cubicBezTo>
                  <a:cubicBezTo>
                    <a:pt x="811" y="1577"/>
                    <a:pt x="822" y="1566"/>
                    <a:pt x="834" y="1555"/>
                  </a:cubicBezTo>
                  <a:cubicBezTo>
                    <a:pt x="841" y="1549"/>
                    <a:pt x="847" y="1542"/>
                    <a:pt x="856" y="1538"/>
                  </a:cubicBezTo>
                  <a:cubicBezTo>
                    <a:pt x="857" y="1538"/>
                    <a:pt x="858" y="1537"/>
                    <a:pt x="859" y="1536"/>
                  </a:cubicBezTo>
                  <a:cubicBezTo>
                    <a:pt x="880" y="1520"/>
                    <a:pt x="896" y="1501"/>
                    <a:pt x="907" y="1476"/>
                  </a:cubicBezTo>
                  <a:cubicBezTo>
                    <a:pt x="911" y="1467"/>
                    <a:pt x="914" y="1458"/>
                    <a:pt x="920" y="1450"/>
                  </a:cubicBezTo>
                  <a:cubicBezTo>
                    <a:pt x="925" y="1445"/>
                    <a:pt x="927" y="1439"/>
                    <a:pt x="929" y="1432"/>
                  </a:cubicBezTo>
                  <a:cubicBezTo>
                    <a:pt x="931" y="1424"/>
                    <a:pt x="930" y="1415"/>
                    <a:pt x="931" y="1406"/>
                  </a:cubicBezTo>
                  <a:cubicBezTo>
                    <a:pt x="931" y="1404"/>
                    <a:pt x="927" y="1401"/>
                    <a:pt x="925" y="1402"/>
                  </a:cubicBezTo>
                  <a:cubicBezTo>
                    <a:pt x="924" y="1402"/>
                    <a:pt x="924" y="1402"/>
                    <a:pt x="923" y="1403"/>
                  </a:cubicBezTo>
                  <a:cubicBezTo>
                    <a:pt x="917" y="1408"/>
                    <a:pt x="909" y="1409"/>
                    <a:pt x="902" y="1410"/>
                  </a:cubicBezTo>
                  <a:cubicBezTo>
                    <a:pt x="891" y="1412"/>
                    <a:pt x="880" y="1413"/>
                    <a:pt x="870" y="1417"/>
                  </a:cubicBezTo>
                  <a:cubicBezTo>
                    <a:pt x="868" y="1417"/>
                    <a:pt x="866" y="1417"/>
                    <a:pt x="865" y="1417"/>
                  </a:cubicBezTo>
                  <a:cubicBezTo>
                    <a:pt x="858" y="1417"/>
                    <a:pt x="853" y="1419"/>
                    <a:pt x="847" y="1421"/>
                  </a:cubicBezTo>
                  <a:cubicBezTo>
                    <a:pt x="846" y="1422"/>
                    <a:pt x="844" y="1423"/>
                    <a:pt x="843" y="1423"/>
                  </a:cubicBezTo>
                  <a:cubicBezTo>
                    <a:pt x="841" y="1424"/>
                    <a:pt x="838" y="1424"/>
                    <a:pt x="836" y="1422"/>
                  </a:cubicBezTo>
                  <a:cubicBezTo>
                    <a:pt x="835" y="1421"/>
                    <a:pt x="834" y="1420"/>
                    <a:pt x="833" y="1419"/>
                  </a:cubicBezTo>
                  <a:cubicBezTo>
                    <a:pt x="829" y="1415"/>
                    <a:pt x="825" y="1411"/>
                    <a:pt x="821" y="1407"/>
                  </a:cubicBezTo>
                  <a:cubicBezTo>
                    <a:pt x="820" y="1406"/>
                    <a:pt x="820" y="1405"/>
                    <a:pt x="821" y="1403"/>
                  </a:cubicBezTo>
                  <a:cubicBezTo>
                    <a:pt x="824" y="1397"/>
                    <a:pt x="824" y="1396"/>
                    <a:pt x="819" y="1392"/>
                  </a:cubicBezTo>
                  <a:cubicBezTo>
                    <a:pt x="816" y="1389"/>
                    <a:pt x="813" y="1387"/>
                    <a:pt x="811" y="1384"/>
                  </a:cubicBezTo>
                  <a:cubicBezTo>
                    <a:pt x="807" y="1377"/>
                    <a:pt x="800" y="1372"/>
                    <a:pt x="794" y="1366"/>
                  </a:cubicBezTo>
                  <a:cubicBezTo>
                    <a:pt x="791" y="1362"/>
                    <a:pt x="787" y="1360"/>
                    <a:pt x="782" y="1358"/>
                  </a:cubicBezTo>
                  <a:cubicBezTo>
                    <a:pt x="774" y="1354"/>
                    <a:pt x="767" y="1348"/>
                    <a:pt x="765" y="1339"/>
                  </a:cubicBezTo>
                  <a:cubicBezTo>
                    <a:pt x="764" y="1334"/>
                    <a:pt x="762" y="1329"/>
                    <a:pt x="761" y="1325"/>
                  </a:cubicBezTo>
                  <a:cubicBezTo>
                    <a:pt x="759" y="1320"/>
                    <a:pt x="756" y="1316"/>
                    <a:pt x="752" y="1313"/>
                  </a:cubicBezTo>
                  <a:cubicBezTo>
                    <a:pt x="749" y="1310"/>
                    <a:pt x="746" y="1307"/>
                    <a:pt x="742" y="1304"/>
                  </a:cubicBezTo>
                  <a:cubicBezTo>
                    <a:pt x="739" y="1302"/>
                    <a:pt x="738" y="1299"/>
                    <a:pt x="738" y="1296"/>
                  </a:cubicBezTo>
                  <a:cubicBezTo>
                    <a:pt x="737" y="1287"/>
                    <a:pt x="734" y="1278"/>
                    <a:pt x="733" y="1268"/>
                  </a:cubicBezTo>
                  <a:cubicBezTo>
                    <a:pt x="731" y="1260"/>
                    <a:pt x="726" y="1254"/>
                    <a:pt x="718" y="1249"/>
                  </a:cubicBezTo>
                  <a:cubicBezTo>
                    <a:pt x="717" y="1248"/>
                    <a:pt x="715" y="1248"/>
                    <a:pt x="714" y="1247"/>
                  </a:cubicBezTo>
                  <a:cubicBezTo>
                    <a:pt x="713" y="1246"/>
                    <a:pt x="712" y="1245"/>
                    <a:pt x="711" y="1243"/>
                  </a:cubicBezTo>
                  <a:cubicBezTo>
                    <a:pt x="711" y="1242"/>
                    <a:pt x="710" y="1240"/>
                    <a:pt x="710" y="1238"/>
                  </a:cubicBezTo>
                  <a:cubicBezTo>
                    <a:pt x="711" y="1232"/>
                    <a:pt x="709" y="1228"/>
                    <a:pt x="706" y="1223"/>
                  </a:cubicBezTo>
                  <a:cubicBezTo>
                    <a:pt x="704" y="1221"/>
                    <a:pt x="703" y="1218"/>
                    <a:pt x="701" y="1216"/>
                  </a:cubicBezTo>
                  <a:cubicBezTo>
                    <a:pt x="695" y="1206"/>
                    <a:pt x="688" y="1196"/>
                    <a:pt x="685" y="1184"/>
                  </a:cubicBezTo>
                  <a:cubicBezTo>
                    <a:pt x="685" y="1182"/>
                    <a:pt x="683" y="1180"/>
                    <a:pt x="682" y="1178"/>
                  </a:cubicBezTo>
                  <a:cubicBezTo>
                    <a:pt x="681" y="1176"/>
                    <a:pt x="683" y="1175"/>
                    <a:pt x="684" y="1175"/>
                  </a:cubicBezTo>
                  <a:cubicBezTo>
                    <a:pt x="687" y="1175"/>
                    <a:pt x="689" y="1175"/>
                    <a:pt x="691" y="1174"/>
                  </a:cubicBezTo>
                  <a:cubicBezTo>
                    <a:pt x="692" y="1172"/>
                    <a:pt x="694" y="1170"/>
                    <a:pt x="696" y="1171"/>
                  </a:cubicBezTo>
                  <a:cubicBezTo>
                    <a:pt x="699" y="1171"/>
                    <a:pt x="701" y="1173"/>
                    <a:pt x="703" y="1175"/>
                  </a:cubicBezTo>
                  <a:cubicBezTo>
                    <a:pt x="705" y="1176"/>
                    <a:pt x="706" y="1178"/>
                    <a:pt x="707" y="1180"/>
                  </a:cubicBezTo>
                  <a:cubicBezTo>
                    <a:pt x="713" y="1188"/>
                    <a:pt x="717" y="1197"/>
                    <a:pt x="724" y="1205"/>
                  </a:cubicBezTo>
                  <a:cubicBezTo>
                    <a:pt x="727" y="1209"/>
                    <a:pt x="730" y="1214"/>
                    <a:pt x="731" y="1219"/>
                  </a:cubicBezTo>
                  <a:cubicBezTo>
                    <a:pt x="731" y="1223"/>
                    <a:pt x="734" y="1225"/>
                    <a:pt x="737" y="1226"/>
                  </a:cubicBezTo>
                  <a:cubicBezTo>
                    <a:pt x="744" y="1228"/>
                    <a:pt x="748" y="1233"/>
                    <a:pt x="751" y="1240"/>
                  </a:cubicBezTo>
                  <a:cubicBezTo>
                    <a:pt x="751" y="1242"/>
                    <a:pt x="752" y="1244"/>
                    <a:pt x="754" y="1246"/>
                  </a:cubicBezTo>
                  <a:cubicBezTo>
                    <a:pt x="755" y="1249"/>
                    <a:pt x="756" y="1253"/>
                    <a:pt x="756" y="1257"/>
                  </a:cubicBezTo>
                  <a:cubicBezTo>
                    <a:pt x="756" y="1258"/>
                    <a:pt x="756" y="1260"/>
                    <a:pt x="756" y="1262"/>
                  </a:cubicBezTo>
                  <a:cubicBezTo>
                    <a:pt x="757" y="1271"/>
                    <a:pt x="761" y="1277"/>
                    <a:pt x="768" y="1282"/>
                  </a:cubicBezTo>
                  <a:cubicBezTo>
                    <a:pt x="771" y="1284"/>
                    <a:pt x="774" y="1286"/>
                    <a:pt x="777" y="1288"/>
                  </a:cubicBezTo>
                  <a:cubicBezTo>
                    <a:pt x="781" y="1291"/>
                    <a:pt x="785" y="1295"/>
                    <a:pt x="786" y="1301"/>
                  </a:cubicBezTo>
                  <a:cubicBezTo>
                    <a:pt x="788" y="1307"/>
                    <a:pt x="792" y="1313"/>
                    <a:pt x="796" y="1318"/>
                  </a:cubicBezTo>
                  <a:cubicBezTo>
                    <a:pt x="800" y="1322"/>
                    <a:pt x="804" y="1326"/>
                    <a:pt x="807" y="1330"/>
                  </a:cubicBezTo>
                  <a:cubicBezTo>
                    <a:pt x="810" y="1336"/>
                    <a:pt x="813" y="1342"/>
                    <a:pt x="812" y="1349"/>
                  </a:cubicBezTo>
                  <a:cubicBezTo>
                    <a:pt x="811" y="1351"/>
                    <a:pt x="811" y="1353"/>
                    <a:pt x="812" y="1355"/>
                  </a:cubicBezTo>
                  <a:cubicBezTo>
                    <a:pt x="816" y="1363"/>
                    <a:pt x="816" y="1371"/>
                    <a:pt x="819" y="1379"/>
                  </a:cubicBezTo>
                  <a:cubicBezTo>
                    <a:pt x="820" y="1382"/>
                    <a:pt x="821" y="1385"/>
                    <a:pt x="823" y="1388"/>
                  </a:cubicBezTo>
                  <a:cubicBezTo>
                    <a:pt x="825" y="1391"/>
                    <a:pt x="827" y="1392"/>
                    <a:pt x="830" y="1392"/>
                  </a:cubicBezTo>
                  <a:cubicBezTo>
                    <a:pt x="833" y="1392"/>
                    <a:pt x="835" y="1391"/>
                    <a:pt x="838" y="1391"/>
                  </a:cubicBezTo>
                  <a:cubicBezTo>
                    <a:pt x="842" y="1391"/>
                    <a:pt x="846" y="1390"/>
                    <a:pt x="848" y="1387"/>
                  </a:cubicBezTo>
                  <a:cubicBezTo>
                    <a:pt x="852" y="1382"/>
                    <a:pt x="856" y="1381"/>
                    <a:pt x="861" y="1382"/>
                  </a:cubicBezTo>
                  <a:cubicBezTo>
                    <a:pt x="868" y="1382"/>
                    <a:pt x="874" y="1381"/>
                    <a:pt x="879" y="1378"/>
                  </a:cubicBezTo>
                  <a:cubicBezTo>
                    <a:pt x="882" y="1375"/>
                    <a:pt x="886" y="1374"/>
                    <a:pt x="889" y="1374"/>
                  </a:cubicBezTo>
                  <a:cubicBezTo>
                    <a:pt x="893" y="1373"/>
                    <a:pt x="896" y="1372"/>
                    <a:pt x="898" y="1369"/>
                  </a:cubicBezTo>
                  <a:cubicBezTo>
                    <a:pt x="901" y="1366"/>
                    <a:pt x="904" y="1365"/>
                    <a:pt x="908" y="1363"/>
                  </a:cubicBezTo>
                  <a:cubicBezTo>
                    <a:pt x="914" y="1362"/>
                    <a:pt x="919" y="1360"/>
                    <a:pt x="925" y="1358"/>
                  </a:cubicBezTo>
                  <a:cubicBezTo>
                    <a:pt x="930" y="1356"/>
                    <a:pt x="934" y="1354"/>
                    <a:pt x="939" y="1352"/>
                  </a:cubicBezTo>
                  <a:cubicBezTo>
                    <a:pt x="941" y="1351"/>
                    <a:pt x="942" y="1349"/>
                    <a:pt x="943" y="1347"/>
                  </a:cubicBezTo>
                  <a:cubicBezTo>
                    <a:pt x="944" y="1341"/>
                    <a:pt x="947" y="1338"/>
                    <a:pt x="953" y="1337"/>
                  </a:cubicBezTo>
                  <a:cubicBezTo>
                    <a:pt x="959" y="1335"/>
                    <a:pt x="966" y="1333"/>
                    <a:pt x="973" y="1332"/>
                  </a:cubicBezTo>
                  <a:cubicBezTo>
                    <a:pt x="978" y="1331"/>
                    <a:pt x="981" y="1329"/>
                    <a:pt x="983" y="1324"/>
                  </a:cubicBezTo>
                  <a:cubicBezTo>
                    <a:pt x="983" y="1321"/>
                    <a:pt x="985" y="1319"/>
                    <a:pt x="988" y="1318"/>
                  </a:cubicBezTo>
                  <a:cubicBezTo>
                    <a:pt x="994" y="1317"/>
                    <a:pt x="998" y="1315"/>
                    <a:pt x="1000" y="1309"/>
                  </a:cubicBezTo>
                  <a:cubicBezTo>
                    <a:pt x="1001" y="1306"/>
                    <a:pt x="1004" y="1304"/>
                    <a:pt x="1006" y="1304"/>
                  </a:cubicBezTo>
                  <a:cubicBezTo>
                    <a:pt x="1008" y="1303"/>
                    <a:pt x="1011" y="1303"/>
                    <a:pt x="1013" y="1302"/>
                  </a:cubicBezTo>
                  <a:cubicBezTo>
                    <a:pt x="1014" y="1301"/>
                    <a:pt x="1015" y="1299"/>
                    <a:pt x="1015" y="1298"/>
                  </a:cubicBezTo>
                  <a:cubicBezTo>
                    <a:pt x="1015" y="1295"/>
                    <a:pt x="1015" y="1291"/>
                    <a:pt x="1015" y="1288"/>
                  </a:cubicBezTo>
                  <a:cubicBezTo>
                    <a:pt x="1016" y="1285"/>
                    <a:pt x="1017" y="1283"/>
                    <a:pt x="1019" y="1281"/>
                  </a:cubicBezTo>
                  <a:cubicBezTo>
                    <a:pt x="1028" y="1276"/>
                    <a:pt x="1032" y="1268"/>
                    <a:pt x="1037" y="1260"/>
                  </a:cubicBezTo>
                  <a:cubicBezTo>
                    <a:pt x="1039" y="1254"/>
                    <a:pt x="1039" y="1251"/>
                    <a:pt x="1034" y="1247"/>
                  </a:cubicBezTo>
                  <a:cubicBezTo>
                    <a:pt x="1031" y="1243"/>
                    <a:pt x="1028" y="1240"/>
                    <a:pt x="1026" y="1236"/>
                  </a:cubicBezTo>
                  <a:cubicBezTo>
                    <a:pt x="1024" y="1233"/>
                    <a:pt x="1021" y="1232"/>
                    <a:pt x="1018" y="1231"/>
                  </a:cubicBezTo>
                  <a:cubicBezTo>
                    <a:pt x="1013" y="1231"/>
                    <a:pt x="1009" y="1230"/>
                    <a:pt x="1005" y="1229"/>
                  </a:cubicBezTo>
                  <a:cubicBezTo>
                    <a:pt x="1002" y="1229"/>
                    <a:pt x="1000" y="1227"/>
                    <a:pt x="998" y="1225"/>
                  </a:cubicBezTo>
                  <a:cubicBezTo>
                    <a:pt x="994" y="1221"/>
                    <a:pt x="991" y="1217"/>
                    <a:pt x="990" y="1211"/>
                  </a:cubicBezTo>
                  <a:cubicBezTo>
                    <a:pt x="989" y="1206"/>
                    <a:pt x="989" y="1201"/>
                    <a:pt x="988" y="1196"/>
                  </a:cubicBezTo>
                  <a:cubicBezTo>
                    <a:pt x="988" y="1196"/>
                    <a:pt x="987" y="1195"/>
                    <a:pt x="987" y="1195"/>
                  </a:cubicBezTo>
                  <a:cubicBezTo>
                    <a:pt x="986" y="1195"/>
                    <a:pt x="985" y="1195"/>
                    <a:pt x="984" y="1196"/>
                  </a:cubicBezTo>
                  <a:cubicBezTo>
                    <a:pt x="978" y="1203"/>
                    <a:pt x="971" y="1209"/>
                    <a:pt x="966" y="1217"/>
                  </a:cubicBezTo>
                  <a:cubicBezTo>
                    <a:pt x="962" y="1223"/>
                    <a:pt x="957" y="1226"/>
                    <a:pt x="950" y="1225"/>
                  </a:cubicBezTo>
                  <a:cubicBezTo>
                    <a:pt x="944" y="1225"/>
                    <a:pt x="939" y="1225"/>
                    <a:pt x="933" y="1228"/>
                  </a:cubicBezTo>
                  <a:cubicBezTo>
                    <a:pt x="931" y="1228"/>
                    <a:pt x="929" y="1227"/>
                    <a:pt x="927" y="1225"/>
                  </a:cubicBezTo>
                  <a:cubicBezTo>
                    <a:pt x="926" y="1223"/>
                    <a:pt x="924" y="1221"/>
                    <a:pt x="924" y="1218"/>
                  </a:cubicBezTo>
                  <a:cubicBezTo>
                    <a:pt x="923" y="1213"/>
                    <a:pt x="923" y="1207"/>
                    <a:pt x="922" y="1202"/>
                  </a:cubicBezTo>
                  <a:cubicBezTo>
                    <a:pt x="922" y="1201"/>
                    <a:pt x="921" y="1200"/>
                    <a:pt x="921" y="1199"/>
                  </a:cubicBezTo>
                  <a:cubicBezTo>
                    <a:pt x="920" y="1198"/>
                    <a:pt x="919" y="1197"/>
                    <a:pt x="918" y="1197"/>
                  </a:cubicBezTo>
                  <a:cubicBezTo>
                    <a:pt x="917" y="1197"/>
                    <a:pt x="916" y="1198"/>
                    <a:pt x="915" y="1198"/>
                  </a:cubicBezTo>
                  <a:cubicBezTo>
                    <a:pt x="914" y="1200"/>
                    <a:pt x="913" y="1202"/>
                    <a:pt x="912" y="1204"/>
                  </a:cubicBezTo>
                  <a:cubicBezTo>
                    <a:pt x="911" y="1207"/>
                    <a:pt x="909" y="1207"/>
                    <a:pt x="907" y="1204"/>
                  </a:cubicBezTo>
                  <a:cubicBezTo>
                    <a:pt x="905" y="1202"/>
                    <a:pt x="904" y="1199"/>
                    <a:pt x="903" y="1195"/>
                  </a:cubicBezTo>
                  <a:cubicBezTo>
                    <a:pt x="903" y="1190"/>
                    <a:pt x="900" y="1185"/>
                    <a:pt x="896" y="1181"/>
                  </a:cubicBezTo>
                  <a:cubicBezTo>
                    <a:pt x="893" y="1178"/>
                    <a:pt x="890" y="1176"/>
                    <a:pt x="888" y="1173"/>
                  </a:cubicBezTo>
                  <a:cubicBezTo>
                    <a:pt x="886" y="1172"/>
                    <a:pt x="885" y="1171"/>
                    <a:pt x="884" y="1170"/>
                  </a:cubicBezTo>
                  <a:cubicBezTo>
                    <a:pt x="881" y="1164"/>
                    <a:pt x="877" y="1158"/>
                    <a:pt x="874" y="1152"/>
                  </a:cubicBezTo>
                  <a:cubicBezTo>
                    <a:pt x="874" y="1151"/>
                    <a:pt x="874" y="1149"/>
                    <a:pt x="874" y="1147"/>
                  </a:cubicBezTo>
                  <a:cubicBezTo>
                    <a:pt x="874" y="1145"/>
                    <a:pt x="875" y="1143"/>
                    <a:pt x="875" y="1141"/>
                  </a:cubicBezTo>
                  <a:cubicBezTo>
                    <a:pt x="876" y="1140"/>
                    <a:pt x="877" y="1139"/>
                    <a:pt x="878" y="1139"/>
                  </a:cubicBezTo>
                  <a:cubicBezTo>
                    <a:pt x="881" y="1138"/>
                    <a:pt x="884" y="1138"/>
                    <a:pt x="887" y="1138"/>
                  </a:cubicBezTo>
                  <a:cubicBezTo>
                    <a:pt x="890" y="1138"/>
                    <a:pt x="894" y="1138"/>
                    <a:pt x="897" y="1140"/>
                  </a:cubicBezTo>
                  <a:cubicBezTo>
                    <a:pt x="899" y="1141"/>
                    <a:pt x="900" y="1144"/>
                    <a:pt x="902" y="1146"/>
                  </a:cubicBezTo>
                  <a:cubicBezTo>
                    <a:pt x="906" y="1153"/>
                    <a:pt x="910" y="1159"/>
                    <a:pt x="914" y="1166"/>
                  </a:cubicBezTo>
                  <a:cubicBezTo>
                    <a:pt x="916" y="1169"/>
                    <a:pt x="918" y="1171"/>
                    <a:pt x="921" y="1172"/>
                  </a:cubicBezTo>
                  <a:cubicBezTo>
                    <a:pt x="923" y="1172"/>
                    <a:pt x="925" y="1172"/>
                    <a:pt x="926" y="1173"/>
                  </a:cubicBezTo>
                  <a:cubicBezTo>
                    <a:pt x="930" y="1174"/>
                    <a:pt x="933" y="1175"/>
                    <a:pt x="936" y="1178"/>
                  </a:cubicBezTo>
                  <a:cubicBezTo>
                    <a:pt x="938" y="1181"/>
                    <a:pt x="940" y="1182"/>
                    <a:pt x="942" y="1183"/>
                  </a:cubicBezTo>
                  <a:cubicBezTo>
                    <a:pt x="949" y="1188"/>
                    <a:pt x="956" y="1189"/>
                    <a:pt x="963" y="1190"/>
                  </a:cubicBezTo>
                  <a:cubicBezTo>
                    <a:pt x="965" y="1191"/>
                    <a:pt x="968" y="1191"/>
                    <a:pt x="971" y="1189"/>
                  </a:cubicBezTo>
                  <a:cubicBezTo>
                    <a:pt x="974" y="1187"/>
                    <a:pt x="978" y="1185"/>
                    <a:pt x="982" y="1183"/>
                  </a:cubicBezTo>
                  <a:cubicBezTo>
                    <a:pt x="987" y="1181"/>
                    <a:pt x="991" y="1183"/>
                    <a:pt x="993" y="1188"/>
                  </a:cubicBezTo>
                  <a:cubicBezTo>
                    <a:pt x="995" y="1191"/>
                    <a:pt x="997" y="1195"/>
                    <a:pt x="998" y="1198"/>
                  </a:cubicBezTo>
                  <a:cubicBezTo>
                    <a:pt x="999" y="1202"/>
                    <a:pt x="1002" y="1203"/>
                    <a:pt x="1006" y="1203"/>
                  </a:cubicBezTo>
                  <a:cubicBezTo>
                    <a:pt x="1021" y="1204"/>
                    <a:pt x="1036" y="1208"/>
                    <a:pt x="1051" y="1210"/>
                  </a:cubicBezTo>
                  <a:cubicBezTo>
                    <a:pt x="1057" y="1211"/>
                    <a:pt x="1062" y="1212"/>
                    <a:pt x="1068" y="1211"/>
                  </a:cubicBezTo>
                  <a:cubicBezTo>
                    <a:pt x="1077" y="1210"/>
                    <a:pt x="1086" y="1207"/>
                    <a:pt x="1095" y="1209"/>
                  </a:cubicBezTo>
                  <a:cubicBezTo>
                    <a:pt x="1097" y="1210"/>
                    <a:pt x="1100" y="1209"/>
                    <a:pt x="1102" y="1208"/>
                  </a:cubicBezTo>
                  <a:cubicBezTo>
                    <a:pt x="1108" y="1206"/>
                    <a:pt x="1115" y="1206"/>
                    <a:pt x="1121" y="1207"/>
                  </a:cubicBezTo>
                  <a:cubicBezTo>
                    <a:pt x="1124" y="1207"/>
                    <a:pt x="1126" y="1208"/>
                    <a:pt x="1127" y="1210"/>
                  </a:cubicBezTo>
                  <a:cubicBezTo>
                    <a:pt x="1128" y="1212"/>
                    <a:pt x="1129" y="1214"/>
                    <a:pt x="1131" y="1215"/>
                  </a:cubicBezTo>
                  <a:cubicBezTo>
                    <a:pt x="1134" y="1216"/>
                    <a:pt x="1135" y="1218"/>
                    <a:pt x="1136" y="1221"/>
                  </a:cubicBezTo>
                  <a:cubicBezTo>
                    <a:pt x="1137" y="1227"/>
                    <a:pt x="1140" y="1230"/>
                    <a:pt x="1146" y="1231"/>
                  </a:cubicBezTo>
                  <a:cubicBezTo>
                    <a:pt x="1150" y="1231"/>
                    <a:pt x="1153" y="1234"/>
                    <a:pt x="1155" y="1237"/>
                  </a:cubicBezTo>
                  <a:cubicBezTo>
                    <a:pt x="1159" y="1243"/>
                    <a:pt x="1165" y="1245"/>
                    <a:pt x="1172" y="1246"/>
                  </a:cubicBezTo>
                  <a:cubicBezTo>
                    <a:pt x="1174" y="1246"/>
                    <a:pt x="1175" y="1246"/>
                    <a:pt x="1177" y="1246"/>
                  </a:cubicBezTo>
                  <a:cubicBezTo>
                    <a:pt x="1177" y="1246"/>
                    <a:pt x="1177" y="1246"/>
                    <a:pt x="1177" y="1246"/>
                  </a:cubicBezTo>
                  <a:cubicBezTo>
                    <a:pt x="1178" y="1245"/>
                    <a:pt x="1178" y="1245"/>
                    <a:pt x="1178" y="1245"/>
                  </a:cubicBezTo>
                  <a:cubicBezTo>
                    <a:pt x="1177" y="1246"/>
                    <a:pt x="1177" y="1246"/>
                    <a:pt x="1177" y="1246"/>
                  </a:cubicBezTo>
                  <a:cubicBezTo>
                    <a:pt x="1177" y="1246"/>
                    <a:pt x="1177" y="1246"/>
                    <a:pt x="1177" y="1246"/>
                  </a:cubicBezTo>
                  <a:cubicBezTo>
                    <a:pt x="1174" y="1250"/>
                    <a:pt x="1171" y="1252"/>
                    <a:pt x="1166" y="1250"/>
                  </a:cubicBezTo>
                  <a:cubicBezTo>
                    <a:pt x="1165" y="1250"/>
                    <a:pt x="1164" y="1250"/>
                    <a:pt x="1163" y="1251"/>
                  </a:cubicBezTo>
                  <a:cubicBezTo>
                    <a:pt x="1163" y="1252"/>
                    <a:pt x="1163" y="1253"/>
                    <a:pt x="1164" y="1254"/>
                  </a:cubicBezTo>
                  <a:cubicBezTo>
                    <a:pt x="1168" y="1259"/>
                    <a:pt x="1173" y="1264"/>
                    <a:pt x="1178" y="1269"/>
                  </a:cubicBezTo>
                  <a:cubicBezTo>
                    <a:pt x="1188" y="1278"/>
                    <a:pt x="1192" y="1278"/>
                    <a:pt x="1203" y="1271"/>
                  </a:cubicBezTo>
                  <a:cubicBezTo>
                    <a:pt x="1207" y="1268"/>
                    <a:pt x="1210" y="1265"/>
                    <a:pt x="1210" y="1259"/>
                  </a:cubicBezTo>
                  <a:cubicBezTo>
                    <a:pt x="1210" y="1259"/>
                    <a:pt x="1210" y="1259"/>
                    <a:pt x="1210" y="1259"/>
                  </a:cubicBezTo>
                  <a:cubicBezTo>
                    <a:pt x="1210" y="1258"/>
                    <a:pt x="1210" y="1258"/>
                    <a:pt x="1210" y="1258"/>
                  </a:cubicBezTo>
                  <a:cubicBezTo>
                    <a:pt x="1210" y="1259"/>
                    <a:pt x="1210" y="1259"/>
                    <a:pt x="1210" y="1259"/>
                  </a:cubicBezTo>
                  <a:cubicBezTo>
                    <a:pt x="1210" y="1259"/>
                    <a:pt x="1210" y="1259"/>
                    <a:pt x="1210" y="1259"/>
                  </a:cubicBezTo>
                  <a:cubicBezTo>
                    <a:pt x="1211" y="1260"/>
                    <a:pt x="1211" y="1260"/>
                    <a:pt x="1211" y="1260"/>
                  </a:cubicBezTo>
                  <a:cubicBezTo>
                    <a:pt x="1214" y="1267"/>
                    <a:pt x="1217" y="1274"/>
                    <a:pt x="1216" y="1282"/>
                  </a:cubicBezTo>
                  <a:cubicBezTo>
                    <a:pt x="1216" y="1286"/>
                    <a:pt x="1216" y="1289"/>
                    <a:pt x="1217" y="1292"/>
                  </a:cubicBezTo>
                  <a:cubicBezTo>
                    <a:pt x="1220" y="1300"/>
                    <a:pt x="1221" y="1308"/>
                    <a:pt x="1223" y="1316"/>
                  </a:cubicBezTo>
                  <a:cubicBezTo>
                    <a:pt x="1225" y="1324"/>
                    <a:pt x="1230" y="1331"/>
                    <a:pt x="1230" y="1340"/>
                  </a:cubicBezTo>
                  <a:cubicBezTo>
                    <a:pt x="1230" y="1341"/>
                    <a:pt x="1231" y="1343"/>
                    <a:pt x="1232" y="1344"/>
                  </a:cubicBezTo>
                  <a:cubicBezTo>
                    <a:pt x="1235" y="1349"/>
                    <a:pt x="1237" y="1354"/>
                    <a:pt x="1240" y="1359"/>
                  </a:cubicBezTo>
                  <a:cubicBezTo>
                    <a:pt x="1244" y="1364"/>
                    <a:pt x="1246" y="1370"/>
                    <a:pt x="1249" y="1376"/>
                  </a:cubicBezTo>
                  <a:cubicBezTo>
                    <a:pt x="1250" y="1380"/>
                    <a:pt x="1251" y="1383"/>
                    <a:pt x="1252" y="1386"/>
                  </a:cubicBezTo>
                  <a:cubicBezTo>
                    <a:pt x="1253" y="1392"/>
                    <a:pt x="1256" y="1398"/>
                    <a:pt x="1261" y="1403"/>
                  </a:cubicBezTo>
                  <a:cubicBezTo>
                    <a:pt x="1264" y="1406"/>
                    <a:pt x="1266" y="1409"/>
                    <a:pt x="1268" y="1412"/>
                  </a:cubicBezTo>
                  <a:cubicBezTo>
                    <a:pt x="1271" y="1420"/>
                    <a:pt x="1275" y="1427"/>
                    <a:pt x="1276" y="1436"/>
                  </a:cubicBezTo>
                  <a:cubicBezTo>
                    <a:pt x="1277" y="1441"/>
                    <a:pt x="1279" y="1445"/>
                    <a:pt x="1282" y="1449"/>
                  </a:cubicBezTo>
                  <a:cubicBezTo>
                    <a:pt x="1283" y="1451"/>
                    <a:pt x="1285" y="1452"/>
                    <a:pt x="1287" y="1454"/>
                  </a:cubicBezTo>
                  <a:cubicBezTo>
                    <a:pt x="1291" y="1457"/>
                    <a:pt x="1297" y="1456"/>
                    <a:pt x="1300" y="1452"/>
                  </a:cubicBezTo>
                  <a:cubicBezTo>
                    <a:pt x="1301" y="1451"/>
                    <a:pt x="1302" y="1449"/>
                    <a:pt x="1302" y="1448"/>
                  </a:cubicBezTo>
                  <a:cubicBezTo>
                    <a:pt x="1304" y="1445"/>
                    <a:pt x="1305" y="1443"/>
                    <a:pt x="1308" y="1442"/>
                  </a:cubicBezTo>
                  <a:cubicBezTo>
                    <a:pt x="1312" y="1441"/>
                    <a:pt x="1313" y="1438"/>
                    <a:pt x="1314" y="1435"/>
                  </a:cubicBezTo>
                  <a:cubicBezTo>
                    <a:pt x="1315" y="1431"/>
                    <a:pt x="1318" y="1427"/>
                    <a:pt x="1322" y="1425"/>
                  </a:cubicBezTo>
                  <a:cubicBezTo>
                    <a:pt x="1325" y="1423"/>
                    <a:pt x="1326" y="1421"/>
                    <a:pt x="1325" y="1418"/>
                  </a:cubicBezTo>
                  <a:cubicBezTo>
                    <a:pt x="1325" y="1415"/>
                    <a:pt x="1325" y="1412"/>
                    <a:pt x="1324" y="1410"/>
                  </a:cubicBezTo>
                  <a:cubicBezTo>
                    <a:pt x="1323" y="1406"/>
                    <a:pt x="1323" y="1403"/>
                    <a:pt x="1325" y="1400"/>
                  </a:cubicBezTo>
                  <a:cubicBezTo>
                    <a:pt x="1326" y="1398"/>
                    <a:pt x="1327" y="1396"/>
                    <a:pt x="1328" y="1394"/>
                  </a:cubicBezTo>
                  <a:cubicBezTo>
                    <a:pt x="1330" y="1389"/>
                    <a:pt x="1330" y="1384"/>
                    <a:pt x="1328" y="1380"/>
                  </a:cubicBezTo>
                  <a:cubicBezTo>
                    <a:pt x="1327" y="1377"/>
                    <a:pt x="1326" y="1374"/>
                    <a:pt x="1326" y="1371"/>
                  </a:cubicBezTo>
                  <a:cubicBezTo>
                    <a:pt x="1326" y="1365"/>
                    <a:pt x="1326" y="1359"/>
                    <a:pt x="1326" y="1353"/>
                  </a:cubicBezTo>
                  <a:cubicBezTo>
                    <a:pt x="1326" y="1350"/>
                    <a:pt x="1328" y="1347"/>
                    <a:pt x="1332" y="1347"/>
                  </a:cubicBezTo>
                  <a:cubicBezTo>
                    <a:pt x="1334" y="1346"/>
                    <a:pt x="1336" y="1346"/>
                    <a:pt x="1337" y="1345"/>
                  </a:cubicBezTo>
                  <a:cubicBezTo>
                    <a:pt x="1339" y="1340"/>
                    <a:pt x="1344" y="1339"/>
                    <a:pt x="1349" y="1337"/>
                  </a:cubicBezTo>
                  <a:cubicBezTo>
                    <a:pt x="1351" y="1336"/>
                    <a:pt x="1352" y="1334"/>
                    <a:pt x="1353" y="1332"/>
                  </a:cubicBezTo>
                  <a:cubicBezTo>
                    <a:pt x="1354" y="1329"/>
                    <a:pt x="1354" y="1326"/>
                    <a:pt x="1357" y="1325"/>
                  </a:cubicBezTo>
                  <a:cubicBezTo>
                    <a:pt x="1364" y="1321"/>
                    <a:pt x="1368" y="1314"/>
                    <a:pt x="1374" y="1310"/>
                  </a:cubicBezTo>
                  <a:cubicBezTo>
                    <a:pt x="1377" y="1308"/>
                    <a:pt x="1379" y="1305"/>
                    <a:pt x="1380" y="1302"/>
                  </a:cubicBezTo>
                  <a:cubicBezTo>
                    <a:pt x="1382" y="1299"/>
                    <a:pt x="1385" y="1296"/>
                    <a:pt x="1387" y="1293"/>
                  </a:cubicBezTo>
                  <a:cubicBezTo>
                    <a:pt x="1389" y="1291"/>
                    <a:pt x="1391" y="1290"/>
                    <a:pt x="1394" y="1289"/>
                  </a:cubicBezTo>
                  <a:cubicBezTo>
                    <a:pt x="1403" y="1285"/>
                    <a:pt x="1409" y="1278"/>
                    <a:pt x="1410" y="1268"/>
                  </a:cubicBezTo>
                  <a:cubicBezTo>
                    <a:pt x="1410" y="1265"/>
                    <a:pt x="1412" y="1263"/>
                    <a:pt x="1414" y="1261"/>
                  </a:cubicBezTo>
                  <a:cubicBezTo>
                    <a:pt x="1418" y="1259"/>
                    <a:pt x="1423" y="1259"/>
                    <a:pt x="1427" y="1259"/>
                  </a:cubicBezTo>
                  <a:cubicBezTo>
                    <a:pt x="1437" y="1259"/>
                    <a:pt x="1447" y="1257"/>
                    <a:pt x="1455" y="1251"/>
                  </a:cubicBezTo>
                  <a:cubicBezTo>
                    <a:pt x="1459" y="1248"/>
                    <a:pt x="1464" y="1249"/>
                    <a:pt x="1467" y="1246"/>
                  </a:cubicBezTo>
                  <a:cubicBezTo>
                    <a:pt x="1467" y="1245"/>
                    <a:pt x="1469" y="1246"/>
                    <a:pt x="1470" y="1247"/>
                  </a:cubicBezTo>
                  <a:cubicBezTo>
                    <a:pt x="1471" y="1250"/>
                    <a:pt x="1472" y="1253"/>
                    <a:pt x="1473" y="1256"/>
                  </a:cubicBezTo>
                  <a:cubicBezTo>
                    <a:pt x="1476" y="1267"/>
                    <a:pt x="1482" y="1276"/>
                    <a:pt x="1493" y="1282"/>
                  </a:cubicBezTo>
                  <a:cubicBezTo>
                    <a:pt x="1494" y="1282"/>
                    <a:pt x="1496" y="1283"/>
                    <a:pt x="1497" y="1284"/>
                  </a:cubicBezTo>
                  <a:cubicBezTo>
                    <a:pt x="1499" y="1285"/>
                    <a:pt x="1500" y="1287"/>
                    <a:pt x="1499" y="1291"/>
                  </a:cubicBezTo>
                  <a:cubicBezTo>
                    <a:pt x="1498" y="1296"/>
                    <a:pt x="1499" y="1297"/>
                    <a:pt x="1504" y="1299"/>
                  </a:cubicBezTo>
                  <a:cubicBezTo>
                    <a:pt x="1507" y="1301"/>
                    <a:pt x="1509" y="1302"/>
                    <a:pt x="1511" y="1306"/>
                  </a:cubicBezTo>
                  <a:cubicBezTo>
                    <a:pt x="1511" y="1306"/>
                    <a:pt x="1511" y="1307"/>
                    <a:pt x="1512" y="1307"/>
                  </a:cubicBezTo>
                  <a:cubicBezTo>
                    <a:pt x="1515" y="1314"/>
                    <a:pt x="1517" y="1321"/>
                    <a:pt x="1514" y="1329"/>
                  </a:cubicBezTo>
                  <a:cubicBezTo>
                    <a:pt x="1514" y="1332"/>
                    <a:pt x="1514" y="1335"/>
                    <a:pt x="1514" y="1337"/>
                  </a:cubicBezTo>
                  <a:cubicBezTo>
                    <a:pt x="1514" y="1340"/>
                    <a:pt x="1517" y="1343"/>
                    <a:pt x="1520" y="1343"/>
                  </a:cubicBezTo>
                  <a:cubicBezTo>
                    <a:pt x="1526" y="1343"/>
                    <a:pt x="1532" y="1342"/>
                    <a:pt x="1537" y="1339"/>
                  </a:cubicBezTo>
                  <a:cubicBezTo>
                    <a:pt x="1541" y="1336"/>
                    <a:pt x="1545" y="1333"/>
                    <a:pt x="1549" y="1330"/>
                  </a:cubicBezTo>
                  <a:close/>
                  <a:moveTo>
                    <a:pt x="1834" y="1093"/>
                  </a:moveTo>
                  <a:cubicBezTo>
                    <a:pt x="1835" y="1093"/>
                    <a:pt x="1835" y="1093"/>
                    <a:pt x="1835" y="1094"/>
                  </a:cubicBezTo>
                  <a:cubicBezTo>
                    <a:pt x="1835" y="1095"/>
                    <a:pt x="1835" y="1095"/>
                    <a:pt x="1835" y="1096"/>
                  </a:cubicBezTo>
                  <a:cubicBezTo>
                    <a:pt x="1835" y="1096"/>
                    <a:pt x="1835" y="1096"/>
                    <a:pt x="1836" y="1096"/>
                  </a:cubicBezTo>
                  <a:cubicBezTo>
                    <a:pt x="1836" y="1097"/>
                    <a:pt x="1836" y="1097"/>
                    <a:pt x="1836" y="1097"/>
                  </a:cubicBezTo>
                  <a:cubicBezTo>
                    <a:pt x="1835" y="1097"/>
                    <a:pt x="1835" y="1097"/>
                    <a:pt x="1835" y="1097"/>
                  </a:cubicBezTo>
                  <a:cubicBezTo>
                    <a:pt x="1835" y="1097"/>
                    <a:pt x="1835" y="1096"/>
                    <a:pt x="1835" y="1096"/>
                  </a:cubicBezTo>
                  <a:cubicBezTo>
                    <a:pt x="1834" y="1096"/>
                    <a:pt x="1834" y="1095"/>
                    <a:pt x="1833" y="1095"/>
                  </a:cubicBezTo>
                  <a:cubicBezTo>
                    <a:pt x="1833" y="1094"/>
                    <a:pt x="1833" y="1093"/>
                    <a:pt x="1834" y="1093"/>
                  </a:cubicBezTo>
                  <a:close/>
                  <a:moveTo>
                    <a:pt x="1806" y="1058"/>
                  </a:moveTo>
                  <a:cubicBezTo>
                    <a:pt x="1806" y="1058"/>
                    <a:pt x="1807" y="1058"/>
                    <a:pt x="1807" y="1059"/>
                  </a:cubicBezTo>
                  <a:cubicBezTo>
                    <a:pt x="1807" y="1059"/>
                    <a:pt x="1806" y="1059"/>
                    <a:pt x="1806" y="1059"/>
                  </a:cubicBezTo>
                  <a:cubicBezTo>
                    <a:pt x="1805" y="1059"/>
                    <a:pt x="1805" y="1059"/>
                    <a:pt x="1805" y="1059"/>
                  </a:cubicBezTo>
                  <a:cubicBezTo>
                    <a:pt x="1804" y="1058"/>
                    <a:pt x="1805" y="1058"/>
                    <a:pt x="1806" y="1058"/>
                  </a:cubicBezTo>
                  <a:close/>
                  <a:moveTo>
                    <a:pt x="1790" y="1131"/>
                  </a:moveTo>
                  <a:cubicBezTo>
                    <a:pt x="1790" y="1132"/>
                    <a:pt x="1791" y="1132"/>
                    <a:pt x="1791" y="1132"/>
                  </a:cubicBezTo>
                  <a:cubicBezTo>
                    <a:pt x="1791" y="1133"/>
                    <a:pt x="1791" y="1134"/>
                    <a:pt x="1791" y="1135"/>
                  </a:cubicBezTo>
                  <a:cubicBezTo>
                    <a:pt x="1791" y="1135"/>
                    <a:pt x="1791" y="1136"/>
                    <a:pt x="1791" y="1136"/>
                  </a:cubicBezTo>
                  <a:cubicBezTo>
                    <a:pt x="1790" y="1135"/>
                    <a:pt x="1789" y="1133"/>
                    <a:pt x="1789" y="1132"/>
                  </a:cubicBezTo>
                  <a:cubicBezTo>
                    <a:pt x="1789" y="1132"/>
                    <a:pt x="1790" y="1132"/>
                    <a:pt x="1790" y="1131"/>
                  </a:cubicBezTo>
                  <a:close/>
                  <a:moveTo>
                    <a:pt x="1933" y="815"/>
                  </a:moveTo>
                  <a:cubicBezTo>
                    <a:pt x="1934" y="815"/>
                    <a:pt x="1936" y="816"/>
                    <a:pt x="1937" y="817"/>
                  </a:cubicBezTo>
                  <a:cubicBezTo>
                    <a:pt x="1937" y="819"/>
                    <a:pt x="1937" y="821"/>
                    <a:pt x="1937" y="822"/>
                  </a:cubicBezTo>
                  <a:cubicBezTo>
                    <a:pt x="1937" y="824"/>
                    <a:pt x="1936" y="825"/>
                    <a:pt x="1936" y="827"/>
                  </a:cubicBezTo>
                  <a:cubicBezTo>
                    <a:pt x="1935" y="827"/>
                    <a:pt x="1933" y="827"/>
                    <a:pt x="1933" y="827"/>
                  </a:cubicBezTo>
                  <a:cubicBezTo>
                    <a:pt x="1932" y="824"/>
                    <a:pt x="1931" y="822"/>
                    <a:pt x="1930" y="820"/>
                  </a:cubicBezTo>
                  <a:cubicBezTo>
                    <a:pt x="1929" y="818"/>
                    <a:pt x="1931" y="815"/>
                    <a:pt x="1933" y="815"/>
                  </a:cubicBezTo>
                  <a:close/>
                  <a:moveTo>
                    <a:pt x="2226" y="198"/>
                  </a:moveTo>
                  <a:cubicBezTo>
                    <a:pt x="2228" y="197"/>
                    <a:pt x="2230" y="197"/>
                    <a:pt x="2232" y="196"/>
                  </a:cubicBezTo>
                  <a:cubicBezTo>
                    <a:pt x="2233" y="196"/>
                    <a:pt x="2233" y="197"/>
                    <a:pt x="2234" y="197"/>
                  </a:cubicBezTo>
                  <a:cubicBezTo>
                    <a:pt x="2234" y="197"/>
                    <a:pt x="2234" y="198"/>
                    <a:pt x="2233" y="199"/>
                  </a:cubicBezTo>
                  <a:cubicBezTo>
                    <a:pt x="2232" y="200"/>
                    <a:pt x="2230" y="201"/>
                    <a:pt x="2229" y="202"/>
                  </a:cubicBezTo>
                  <a:cubicBezTo>
                    <a:pt x="2227" y="203"/>
                    <a:pt x="2226" y="201"/>
                    <a:pt x="2225" y="200"/>
                  </a:cubicBezTo>
                  <a:cubicBezTo>
                    <a:pt x="2224" y="199"/>
                    <a:pt x="2225" y="198"/>
                    <a:pt x="2226" y="198"/>
                  </a:cubicBezTo>
                  <a:close/>
                  <a:moveTo>
                    <a:pt x="1948" y="101"/>
                  </a:moveTo>
                  <a:cubicBezTo>
                    <a:pt x="1948" y="101"/>
                    <a:pt x="1948" y="101"/>
                    <a:pt x="1949" y="101"/>
                  </a:cubicBezTo>
                  <a:cubicBezTo>
                    <a:pt x="1950" y="101"/>
                    <a:pt x="1951" y="101"/>
                    <a:pt x="1951" y="103"/>
                  </a:cubicBezTo>
                  <a:cubicBezTo>
                    <a:pt x="1951" y="103"/>
                    <a:pt x="1950" y="103"/>
                    <a:pt x="1950" y="103"/>
                  </a:cubicBezTo>
                  <a:cubicBezTo>
                    <a:pt x="1950" y="103"/>
                    <a:pt x="1949" y="102"/>
                    <a:pt x="1949" y="101"/>
                  </a:cubicBezTo>
                  <a:cubicBezTo>
                    <a:pt x="1948" y="101"/>
                    <a:pt x="1948" y="101"/>
                    <a:pt x="1948" y="101"/>
                  </a:cubicBezTo>
                  <a:cubicBezTo>
                    <a:pt x="1948" y="101"/>
                    <a:pt x="1947" y="101"/>
                    <a:pt x="1947" y="101"/>
                  </a:cubicBezTo>
                  <a:cubicBezTo>
                    <a:pt x="1947" y="101"/>
                    <a:pt x="1948" y="101"/>
                    <a:pt x="1948" y="101"/>
                  </a:cubicBezTo>
                  <a:close/>
                  <a:moveTo>
                    <a:pt x="1799" y="620"/>
                  </a:moveTo>
                  <a:cubicBezTo>
                    <a:pt x="1799" y="620"/>
                    <a:pt x="1800" y="620"/>
                    <a:pt x="1800" y="620"/>
                  </a:cubicBezTo>
                  <a:cubicBezTo>
                    <a:pt x="1801" y="619"/>
                    <a:pt x="1801" y="619"/>
                    <a:pt x="1802" y="619"/>
                  </a:cubicBezTo>
                  <a:cubicBezTo>
                    <a:pt x="1802" y="619"/>
                    <a:pt x="1802" y="619"/>
                    <a:pt x="1802" y="619"/>
                  </a:cubicBezTo>
                  <a:cubicBezTo>
                    <a:pt x="1801" y="619"/>
                    <a:pt x="1801" y="620"/>
                    <a:pt x="1800" y="620"/>
                  </a:cubicBezTo>
                  <a:cubicBezTo>
                    <a:pt x="1800" y="620"/>
                    <a:pt x="1800" y="620"/>
                    <a:pt x="1799" y="620"/>
                  </a:cubicBezTo>
                  <a:cubicBezTo>
                    <a:pt x="1799" y="621"/>
                    <a:pt x="1799" y="621"/>
                    <a:pt x="1799" y="621"/>
                  </a:cubicBezTo>
                  <a:lnTo>
                    <a:pt x="1799" y="620"/>
                  </a:lnTo>
                  <a:close/>
                  <a:moveTo>
                    <a:pt x="1733" y="1137"/>
                  </a:moveTo>
                  <a:cubicBezTo>
                    <a:pt x="1733" y="1137"/>
                    <a:pt x="1733" y="1137"/>
                    <a:pt x="1733" y="1137"/>
                  </a:cubicBezTo>
                  <a:cubicBezTo>
                    <a:pt x="1735" y="1136"/>
                    <a:pt x="1738" y="1137"/>
                    <a:pt x="1740" y="1134"/>
                  </a:cubicBezTo>
                  <a:cubicBezTo>
                    <a:pt x="1741" y="1134"/>
                    <a:pt x="1742" y="1134"/>
                    <a:pt x="1741" y="1135"/>
                  </a:cubicBezTo>
                  <a:cubicBezTo>
                    <a:pt x="1741" y="1136"/>
                    <a:pt x="1741" y="1138"/>
                    <a:pt x="1740" y="1138"/>
                  </a:cubicBezTo>
                  <a:cubicBezTo>
                    <a:pt x="1738" y="1139"/>
                    <a:pt x="1735" y="1139"/>
                    <a:pt x="1733" y="1137"/>
                  </a:cubicBezTo>
                  <a:cubicBezTo>
                    <a:pt x="1733" y="1137"/>
                    <a:pt x="1733" y="1137"/>
                    <a:pt x="1733" y="1137"/>
                  </a:cubicBezTo>
                  <a:cubicBezTo>
                    <a:pt x="1733" y="1137"/>
                    <a:pt x="1733" y="1136"/>
                    <a:pt x="1733" y="1136"/>
                  </a:cubicBezTo>
                  <a:cubicBezTo>
                    <a:pt x="1733" y="1136"/>
                    <a:pt x="1733" y="1136"/>
                    <a:pt x="1733" y="1137"/>
                  </a:cubicBezTo>
                  <a:close/>
                  <a:moveTo>
                    <a:pt x="1726" y="72"/>
                  </a:moveTo>
                  <a:cubicBezTo>
                    <a:pt x="1726" y="70"/>
                    <a:pt x="1726" y="70"/>
                    <a:pt x="1726" y="70"/>
                  </a:cubicBezTo>
                  <a:cubicBezTo>
                    <a:pt x="1727" y="71"/>
                    <a:pt x="1727" y="71"/>
                    <a:pt x="1727" y="71"/>
                  </a:cubicBezTo>
                  <a:cubicBezTo>
                    <a:pt x="1727" y="71"/>
                    <a:pt x="1727" y="72"/>
                    <a:pt x="1726" y="72"/>
                  </a:cubicBezTo>
                  <a:cubicBezTo>
                    <a:pt x="1729" y="73"/>
                    <a:pt x="1731" y="75"/>
                    <a:pt x="1730" y="77"/>
                  </a:cubicBezTo>
                  <a:cubicBezTo>
                    <a:pt x="1730" y="79"/>
                    <a:pt x="1729" y="81"/>
                    <a:pt x="1728" y="83"/>
                  </a:cubicBezTo>
                  <a:cubicBezTo>
                    <a:pt x="1727" y="83"/>
                    <a:pt x="1727" y="83"/>
                    <a:pt x="1726" y="83"/>
                  </a:cubicBezTo>
                  <a:cubicBezTo>
                    <a:pt x="1726" y="83"/>
                    <a:pt x="1725" y="82"/>
                    <a:pt x="1725" y="82"/>
                  </a:cubicBezTo>
                  <a:cubicBezTo>
                    <a:pt x="1726" y="79"/>
                    <a:pt x="1726" y="75"/>
                    <a:pt x="1726" y="72"/>
                  </a:cubicBezTo>
                  <a:cubicBezTo>
                    <a:pt x="1726" y="72"/>
                    <a:pt x="1726" y="72"/>
                    <a:pt x="1726" y="72"/>
                  </a:cubicBezTo>
                  <a:close/>
                  <a:moveTo>
                    <a:pt x="1712" y="759"/>
                  </a:moveTo>
                  <a:cubicBezTo>
                    <a:pt x="1711" y="759"/>
                    <a:pt x="1711" y="758"/>
                    <a:pt x="1711" y="758"/>
                  </a:cubicBezTo>
                  <a:cubicBezTo>
                    <a:pt x="1711" y="757"/>
                    <a:pt x="1711" y="756"/>
                    <a:pt x="1711" y="755"/>
                  </a:cubicBezTo>
                  <a:cubicBezTo>
                    <a:pt x="1712" y="756"/>
                    <a:pt x="1712" y="756"/>
                    <a:pt x="1712" y="756"/>
                  </a:cubicBezTo>
                  <a:cubicBezTo>
                    <a:pt x="1712" y="757"/>
                    <a:pt x="1712" y="758"/>
                    <a:pt x="1712" y="759"/>
                  </a:cubicBezTo>
                  <a:close/>
                  <a:moveTo>
                    <a:pt x="1712" y="63"/>
                  </a:moveTo>
                  <a:cubicBezTo>
                    <a:pt x="1713" y="63"/>
                    <a:pt x="1714" y="63"/>
                    <a:pt x="1715" y="63"/>
                  </a:cubicBezTo>
                  <a:cubicBezTo>
                    <a:pt x="1715" y="64"/>
                    <a:pt x="1715" y="64"/>
                    <a:pt x="1714" y="65"/>
                  </a:cubicBezTo>
                  <a:cubicBezTo>
                    <a:pt x="1713" y="66"/>
                    <a:pt x="1712" y="67"/>
                    <a:pt x="1711" y="68"/>
                  </a:cubicBezTo>
                  <a:cubicBezTo>
                    <a:pt x="1711" y="68"/>
                    <a:pt x="1710" y="69"/>
                    <a:pt x="1710" y="69"/>
                  </a:cubicBezTo>
                  <a:cubicBezTo>
                    <a:pt x="1709" y="69"/>
                    <a:pt x="1708" y="68"/>
                    <a:pt x="1708" y="67"/>
                  </a:cubicBezTo>
                  <a:cubicBezTo>
                    <a:pt x="1707" y="64"/>
                    <a:pt x="1709" y="63"/>
                    <a:pt x="1712" y="63"/>
                  </a:cubicBezTo>
                  <a:close/>
                  <a:moveTo>
                    <a:pt x="1658" y="121"/>
                  </a:moveTo>
                  <a:cubicBezTo>
                    <a:pt x="1660" y="121"/>
                    <a:pt x="1662" y="122"/>
                    <a:pt x="1664" y="122"/>
                  </a:cubicBezTo>
                  <a:cubicBezTo>
                    <a:pt x="1664" y="122"/>
                    <a:pt x="1664" y="123"/>
                    <a:pt x="1664" y="123"/>
                  </a:cubicBezTo>
                  <a:cubicBezTo>
                    <a:pt x="1664" y="124"/>
                    <a:pt x="1663" y="126"/>
                    <a:pt x="1663" y="126"/>
                  </a:cubicBezTo>
                  <a:cubicBezTo>
                    <a:pt x="1660" y="127"/>
                    <a:pt x="1657" y="126"/>
                    <a:pt x="1656" y="123"/>
                  </a:cubicBezTo>
                  <a:cubicBezTo>
                    <a:pt x="1656" y="122"/>
                    <a:pt x="1656" y="121"/>
                    <a:pt x="1658" y="121"/>
                  </a:cubicBezTo>
                  <a:close/>
                  <a:moveTo>
                    <a:pt x="1653" y="1384"/>
                  </a:moveTo>
                  <a:cubicBezTo>
                    <a:pt x="1653" y="1385"/>
                    <a:pt x="1653" y="1385"/>
                    <a:pt x="1654" y="1386"/>
                  </a:cubicBezTo>
                  <a:cubicBezTo>
                    <a:pt x="1653" y="1386"/>
                    <a:pt x="1652" y="1386"/>
                    <a:pt x="1652" y="1385"/>
                  </a:cubicBezTo>
                  <a:cubicBezTo>
                    <a:pt x="1652" y="1385"/>
                    <a:pt x="1652" y="1385"/>
                    <a:pt x="1653" y="1384"/>
                  </a:cubicBezTo>
                  <a:close/>
                  <a:moveTo>
                    <a:pt x="1313" y="51"/>
                  </a:moveTo>
                  <a:cubicBezTo>
                    <a:pt x="1313" y="51"/>
                    <a:pt x="1313" y="52"/>
                    <a:pt x="1314" y="52"/>
                  </a:cubicBezTo>
                  <a:cubicBezTo>
                    <a:pt x="1313" y="52"/>
                    <a:pt x="1313" y="52"/>
                    <a:pt x="1312" y="52"/>
                  </a:cubicBezTo>
                  <a:cubicBezTo>
                    <a:pt x="1312" y="51"/>
                    <a:pt x="1312" y="51"/>
                    <a:pt x="1312" y="51"/>
                  </a:cubicBezTo>
                  <a:lnTo>
                    <a:pt x="1313" y="51"/>
                  </a:lnTo>
                  <a:close/>
                  <a:moveTo>
                    <a:pt x="346" y="550"/>
                  </a:moveTo>
                  <a:cubicBezTo>
                    <a:pt x="347" y="549"/>
                    <a:pt x="347" y="549"/>
                    <a:pt x="347" y="549"/>
                  </a:cubicBezTo>
                  <a:cubicBezTo>
                    <a:pt x="347" y="549"/>
                    <a:pt x="347" y="549"/>
                    <a:pt x="347" y="549"/>
                  </a:cubicBezTo>
                  <a:lnTo>
                    <a:pt x="346" y="550"/>
                  </a:lnTo>
                  <a:close/>
                  <a:moveTo>
                    <a:pt x="390" y="650"/>
                  </a:moveTo>
                  <a:cubicBezTo>
                    <a:pt x="389" y="653"/>
                    <a:pt x="387" y="656"/>
                    <a:pt x="385" y="656"/>
                  </a:cubicBezTo>
                  <a:cubicBezTo>
                    <a:pt x="382" y="656"/>
                    <a:pt x="379" y="656"/>
                    <a:pt x="377" y="656"/>
                  </a:cubicBezTo>
                  <a:cubicBezTo>
                    <a:pt x="377" y="656"/>
                    <a:pt x="377" y="657"/>
                    <a:pt x="377" y="657"/>
                  </a:cubicBezTo>
                  <a:cubicBezTo>
                    <a:pt x="377" y="657"/>
                    <a:pt x="377" y="657"/>
                    <a:pt x="376" y="657"/>
                  </a:cubicBezTo>
                  <a:cubicBezTo>
                    <a:pt x="376" y="657"/>
                    <a:pt x="376" y="657"/>
                    <a:pt x="377" y="656"/>
                  </a:cubicBezTo>
                  <a:cubicBezTo>
                    <a:pt x="377" y="656"/>
                    <a:pt x="377" y="656"/>
                    <a:pt x="377" y="656"/>
                  </a:cubicBezTo>
                  <a:cubicBezTo>
                    <a:pt x="377" y="653"/>
                    <a:pt x="377" y="649"/>
                    <a:pt x="381" y="648"/>
                  </a:cubicBezTo>
                  <a:cubicBezTo>
                    <a:pt x="383" y="647"/>
                    <a:pt x="383" y="645"/>
                    <a:pt x="384" y="644"/>
                  </a:cubicBezTo>
                  <a:cubicBezTo>
                    <a:pt x="385" y="642"/>
                    <a:pt x="387" y="641"/>
                    <a:pt x="387" y="642"/>
                  </a:cubicBezTo>
                  <a:cubicBezTo>
                    <a:pt x="388" y="643"/>
                    <a:pt x="389" y="644"/>
                    <a:pt x="390" y="646"/>
                  </a:cubicBezTo>
                  <a:cubicBezTo>
                    <a:pt x="390" y="647"/>
                    <a:pt x="390" y="649"/>
                    <a:pt x="390" y="650"/>
                  </a:cubicBezTo>
                  <a:close/>
                  <a:moveTo>
                    <a:pt x="400" y="659"/>
                  </a:moveTo>
                  <a:cubicBezTo>
                    <a:pt x="400" y="659"/>
                    <a:pt x="400" y="660"/>
                    <a:pt x="400" y="660"/>
                  </a:cubicBezTo>
                  <a:cubicBezTo>
                    <a:pt x="400" y="660"/>
                    <a:pt x="400" y="661"/>
                    <a:pt x="399" y="661"/>
                  </a:cubicBezTo>
                  <a:cubicBezTo>
                    <a:pt x="399" y="661"/>
                    <a:pt x="399" y="662"/>
                    <a:pt x="399" y="662"/>
                  </a:cubicBezTo>
                  <a:cubicBezTo>
                    <a:pt x="399" y="661"/>
                    <a:pt x="399" y="660"/>
                    <a:pt x="400" y="659"/>
                  </a:cubicBezTo>
                  <a:cubicBezTo>
                    <a:pt x="400" y="659"/>
                    <a:pt x="400" y="659"/>
                    <a:pt x="400" y="659"/>
                  </a:cubicBezTo>
                  <a:cubicBezTo>
                    <a:pt x="400" y="658"/>
                    <a:pt x="400" y="657"/>
                    <a:pt x="401" y="656"/>
                  </a:cubicBezTo>
                  <a:cubicBezTo>
                    <a:pt x="401" y="657"/>
                    <a:pt x="402" y="657"/>
                    <a:pt x="402" y="657"/>
                  </a:cubicBezTo>
                  <a:cubicBezTo>
                    <a:pt x="401" y="658"/>
                    <a:pt x="401" y="658"/>
                    <a:pt x="400" y="659"/>
                  </a:cubicBezTo>
                  <a:close/>
                  <a:moveTo>
                    <a:pt x="427" y="635"/>
                  </a:moveTo>
                  <a:cubicBezTo>
                    <a:pt x="427" y="634"/>
                    <a:pt x="428" y="634"/>
                    <a:pt x="428" y="634"/>
                  </a:cubicBezTo>
                  <a:cubicBezTo>
                    <a:pt x="429" y="635"/>
                    <a:pt x="430" y="635"/>
                    <a:pt x="431" y="635"/>
                  </a:cubicBezTo>
                  <a:cubicBezTo>
                    <a:pt x="431" y="636"/>
                    <a:pt x="431" y="637"/>
                    <a:pt x="431" y="637"/>
                  </a:cubicBezTo>
                  <a:cubicBezTo>
                    <a:pt x="430" y="637"/>
                    <a:pt x="429" y="637"/>
                    <a:pt x="428" y="637"/>
                  </a:cubicBezTo>
                  <a:cubicBezTo>
                    <a:pt x="427" y="636"/>
                    <a:pt x="426" y="635"/>
                    <a:pt x="427" y="635"/>
                  </a:cubicBezTo>
                  <a:close/>
                  <a:moveTo>
                    <a:pt x="453" y="387"/>
                  </a:moveTo>
                  <a:cubicBezTo>
                    <a:pt x="452" y="387"/>
                    <a:pt x="451" y="387"/>
                    <a:pt x="450" y="388"/>
                  </a:cubicBezTo>
                  <a:cubicBezTo>
                    <a:pt x="450" y="388"/>
                    <a:pt x="449" y="388"/>
                    <a:pt x="449" y="387"/>
                  </a:cubicBezTo>
                  <a:cubicBezTo>
                    <a:pt x="448" y="387"/>
                    <a:pt x="447" y="386"/>
                    <a:pt x="448" y="385"/>
                  </a:cubicBezTo>
                  <a:cubicBezTo>
                    <a:pt x="448" y="384"/>
                    <a:pt x="449" y="384"/>
                    <a:pt x="450" y="384"/>
                  </a:cubicBezTo>
                  <a:cubicBezTo>
                    <a:pt x="452" y="384"/>
                    <a:pt x="453" y="386"/>
                    <a:pt x="453" y="387"/>
                  </a:cubicBezTo>
                  <a:close/>
                  <a:moveTo>
                    <a:pt x="470" y="376"/>
                  </a:moveTo>
                  <a:cubicBezTo>
                    <a:pt x="470" y="376"/>
                    <a:pt x="469" y="376"/>
                    <a:pt x="469" y="376"/>
                  </a:cubicBezTo>
                  <a:cubicBezTo>
                    <a:pt x="469" y="377"/>
                    <a:pt x="469" y="379"/>
                    <a:pt x="467" y="379"/>
                  </a:cubicBezTo>
                  <a:cubicBezTo>
                    <a:pt x="467" y="379"/>
                    <a:pt x="467" y="378"/>
                    <a:pt x="467" y="377"/>
                  </a:cubicBezTo>
                  <a:cubicBezTo>
                    <a:pt x="468" y="377"/>
                    <a:pt x="469" y="377"/>
                    <a:pt x="469" y="376"/>
                  </a:cubicBezTo>
                  <a:cubicBezTo>
                    <a:pt x="469" y="376"/>
                    <a:pt x="469" y="376"/>
                    <a:pt x="469" y="376"/>
                  </a:cubicBezTo>
                  <a:cubicBezTo>
                    <a:pt x="470" y="375"/>
                    <a:pt x="470" y="375"/>
                    <a:pt x="470" y="375"/>
                  </a:cubicBezTo>
                  <a:lnTo>
                    <a:pt x="470" y="376"/>
                  </a:lnTo>
                  <a:close/>
                  <a:moveTo>
                    <a:pt x="493" y="369"/>
                  </a:moveTo>
                  <a:cubicBezTo>
                    <a:pt x="493" y="369"/>
                    <a:pt x="493" y="369"/>
                    <a:pt x="493" y="369"/>
                  </a:cubicBezTo>
                  <a:cubicBezTo>
                    <a:pt x="492" y="369"/>
                    <a:pt x="492" y="370"/>
                    <a:pt x="492" y="370"/>
                  </a:cubicBezTo>
                  <a:cubicBezTo>
                    <a:pt x="492" y="372"/>
                    <a:pt x="492" y="374"/>
                    <a:pt x="492" y="377"/>
                  </a:cubicBezTo>
                  <a:cubicBezTo>
                    <a:pt x="492" y="377"/>
                    <a:pt x="491" y="377"/>
                    <a:pt x="491" y="378"/>
                  </a:cubicBezTo>
                  <a:cubicBezTo>
                    <a:pt x="491" y="377"/>
                    <a:pt x="490" y="377"/>
                    <a:pt x="490" y="377"/>
                  </a:cubicBezTo>
                  <a:cubicBezTo>
                    <a:pt x="490" y="374"/>
                    <a:pt x="491" y="372"/>
                    <a:pt x="492" y="370"/>
                  </a:cubicBezTo>
                  <a:cubicBezTo>
                    <a:pt x="492" y="370"/>
                    <a:pt x="492" y="369"/>
                    <a:pt x="492" y="369"/>
                  </a:cubicBezTo>
                  <a:cubicBezTo>
                    <a:pt x="492" y="369"/>
                    <a:pt x="493" y="369"/>
                    <a:pt x="493" y="369"/>
                  </a:cubicBezTo>
                  <a:cubicBezTo>
                    <a:pt x="493" y="368"/>
                    <a:pt x="493" y="368"/>
                    <a:pt x="493" y="368"/>
                  </a:cubicBezTo>
                  <a:cubicBezTo>
                    <a:pt x="494" y="368"/>
                    <a:pt x="494" y="368"/>
                    <a:pt x="493" y="369"/>
                  </a:cubicBezTo>
                  <a:close/>
                  <a:moveTo>
                    <a:pt x="520" y="584"/>
                  </a:moveTo>
                  <a:cubicBezTo>
                    <a:pt x="521" y="583"/>
                    <a:pt x="521" y="583"/>
                    <a:pt x="521" y="583"/>
                  </a:cubicBezTo>
                  <a:cubicBezTo>
                    <a:pt x="521" y="584"/>
                    <a:pt x="521" y="584"/>
                    <a:pt x="521" y="584"/>
                  </a:cubicBezTo>
                  <a:lnTo>
                    <a:pt x="520" y="584"/>
                  </a:lnTo>
                  <a:close/>
                  <a:moveTo>
                    <a:pt x="523" y="409"/>
                  </a:moveTo>
                  <a:cubicBezTo>
                    <a:pt x="523" y="408"/>
                    <a:pt x="525" y="407"/>
                    <a:pt x="526" y="406"/>
                  </a:cubicBezTo>
                  <a:cubicBezTo>
                    <a:pt x="525" y="406"/>
                    <a:pt x="525" y="406"/>
                    <a:pt x="525" y="405"/>
                  </a:cubicBezTo>
                  <a:cubicBezTo>
                    <a:pt x="526" y="405"/>
                    <a:pt x="526" y="405"/>
                    <a:pt x="526" y="405"/>
                  </a:cubicBezTo>
                  <a:cubicBezTo>
                    <a:pt x="526" y="406"/>
                    <a:pt x="526" y="406"/>
                    <a:pt x="526" y="406"/>
                  </a:cubicBezTo>
                  <a:cubicBezTo>
                    <a:pt x="526" y="406"/>
                    <a:pt x="526" y="406"/>
                    <a:pt x="526" y="406"/>
                  </a:cubicBezTo>
                  <a:cubicBezTo>
                    <a:pt x="526" y="407"/>
                    <a:pt x="527" y="409"/>
                    <a:pt x="527" y="410"/>
                  </a:cubicBezTo>
                  <a:cubicBezTo>
                    <a:pt x="527" y="411"/>
                    <a:pt x="526" y="411"/>
                    <a:pt x="525" y="412"/>
                  </a:cubicBezTo>
                  <a:cubicBezTo>
                    <a:pt x="525" y="412"/>
                    <a:pt x="524" y="412"/>
                    <a:pt x="524" y="412"/>
                  </a:cubicBezTo>
                  <a:cubicBezTo>
                    <a:pt x="523" y="411"/>
                    <a:pt x="523" y="410"/>
                    <a:pt x="523" y="409"/>
                  </a:cubicBezTo>
                  <a:close/>
                  <a:moveTo>
                    <a:pt x="529" y="560"/>
                  </a:moveTo>
                  <a:cubicBezTo>
                    <a:pt x="528" y="560"/>
                    <a:pt x="528" y="560"/>
                    <a:pt x="528" y="560"/>
                  </a:cubicBezTo>
                  <a:cubicBezTo>
                    <a:pt x="526" y="560"/>
                    <a:pt x="524" y="560"/>
                    <a:pt x="524" y="558"/>
                  </a:cubicBezTo>
                  <a:cubicBezTo>
                    <a:pt x="524" y="558"/>
                    <a:pt x="525" y="557"/>
                    <a:pt x="525" y="557"/>
                  </a:cubicBezTo>
                  <a:cubicBezTo>
                    <a:pt x="526" y="557"/>
                    <a:pt x="527" y="558"/>
                    <a:pt x="528" y="558"/>
                  </a:cubicBezTo>
                  <a:cubicBezTo>
                    <a:pt x="529" y="559"/>
                    <a:pt x="529" y="559"/>
                    <a:pt x="530" y="559"/>
                  </a:cubicBezTo>
                  <a:cubicBezTo>
                    <a:pt x="530" y="559"/>
                    <a:pt x="530" y="560"/>
                    <a:pt x="530" y="560"/>
                  </a:cubicBezTo>
                  <a:cubicBezTo>
                    <a:pt x="530" y="560"/>
                    <a:pt x="529" y="560"/>
                    <a:pt x="529" y="560"/>
                  </a:cubicBezTo>
                  <a:close/>
                  <a:moveTo>
                    <a:pt x="537" y="525"/>
                  </a:moveTo>
                  <a:cubicBezTo>
                    <a:pt x="536" y="525"/>
                    <a:pt x="535" y="526"/>
                    <a:pt x="535" y="526"/>
                  </a:cubicBezTo>
                  <a:cubicBezTo>
                    <a:pt x="533" y="525"/>
                    <a:pt x="532" y="524"/>
                    <a:pt x="531" y="522"/>
                  </a:cubicBezTo>
                  <a:cubicBezTo>
                    <a:pt x="531" y="522"/>
                    <a:pt x="532" y="521"/>
                    <a:pt x="533" y="520"/>
                  </a:cubicBezTo>
                  <a:cubicBezTo>
                    <a:pt x="535" y="520"/>
                    <a:pt x="536" y="522"/>
                    <a:pt x="537" y="523"/>
                  </a:cubicBezTo>
                  <a:cubicBezTo>
                    <a:pt x="538" y="524"/>
                    <a:pt x="537" y="525"/>
                    <a:pt x="537" y="525"/>
                  </a:cubicBezTo>
                  <a:close/>
                  <a:moveTo>
                    <a:pt x="553" y="572"/>
                  </a:moveTo>
                  <a:cubicBezTo>
                    <a:pt x="553" y="573"/>
                    <a:pt x="553" y="573"/>
                    <a:pt x="553" y="573"/>
                  </a:cubicBezTo>
                  <a:cubicBezTo>
                    <a:pt x="552" y="572"/>
                    <a:pt x="552" y="572"/>
                    <a:pt x="552" y="572"/>
                  </a:cubicBezTo>
                  <a:lnTo>
                    <a:pt x="553" y="572"/>
                  </a:lnTo>
                  <a:close/>
                  <a:moveTo>
                    <a:pt x="558" y="586"/>
                  </a:moveTo>
                  <a:cubicBezTo>
                    <a:pt x="557" y="587"/>
                    <a:pt x="556" y="588"/>
                    <a:pt x="557" y="590"/>
                  </a:cubicBezTo>
                  <a:cubicBezTo>
                    <a:pt x="557" y="592"/>
                    <a:pt x="558" y="594"/>
                    <a:pt x="556" y="594"/>
                  </a:cubicBezTo>
                  <a:cubicBezTo>
                    <a:pt x="555" y="595"/>
                    <a:pt x="553" y="594"/>
                    <a:pt x="552" y="593"/>
                  </a:cubicBezTo>
                  <a:cubicBezTo>
                    <a:pt x="550" y="592"/>
                    <a:pt x="549" y="589"/>
                    <a:pt x="551" y="587"/>
                  </a:cubicBezTo>
                  <a:cubicBezTo>
                    <a:pt x="553" y="585"/>
                    <a:pt x="555" y="584"/>
                    <a:pt x="557" y="582"/>
                  </a:cubicBezTo>
                  <a:cubicBezTo>
                    <a:pt x="557" y="582"/>
                    <a:pt x="558" y="582"/>
                    <a:pt x="558" y="582"/>
                  </a:cubicBezTo>
                  <a:cubicBezTo>
                    <a:pt x="559" y="582"/>
                    <a:pt x="559" y="583"/>
                    <a:pt x="560" y="583"/>
                  </a:cubicBezTo>
                  <a:cubicBezTo>
                    <a:pt x="559" y="584"/>
                    <a:pt x="559" y="585"/>
                    <a:pt x="558" y="586"/>
                  </a:cubicBezTo>
                  <a:close/>
                  <a:moveTo>
                    <a:pt x="562" y="546"/>
                  </a:moveTo>
                  <a:cubicBezTo>
                    <a:pt x="563" y="546"/>
                    <a:pt x="563" y="546"/>
                    <a:pt x="563" y="546"/>
                  </a:cubicBezTo>
                  <a:cubicBezTo>
                    <a:pt x="564" y="546"/>
                    <a:pt x="565" y="546"/>
                    <a:pt x="566" y="546"/>
                  </a:cubicBezTo>
                  <a:cubicBezTo>
                    <a:pt x="566" y="546"/>
                    <a:pt x="567" y="547"/>
                    <a:pt x="567" y="547"/>
                  </a:cubicBezTo>
                  <a:cubicBezTo>
                    <a:pt x="567" y="548"/>
                    <a:pt x="566" y="549"/>
                    <a:pt x="566" y="549"/>
                  </a:cubicBezTo>
                  <a:cubicBezTo>
                    <a:pt x="565" y="548"/>
                    <a:pt x="563" y="547"/>
                    <a:pt x="562" y="546"/>
                  </a:cubicBezTo>
                  <a:close/>
                  <a:moveTo>
                    <a:pt x="567" y="568"/>
                  </a:moveTo>
                  <a:cubicBezTo>
                    <a:pt x="566" y="568"/>
                    <a:pt x="566" y="567"/>
                    <a:pt x="566" y="567"/>
                  </a:cubicBezTo>
                  <a:cubicBezTo>
                    <a:pt x="566" y="567"/>
                    <a:pt x="567" y="566"/>
                    <a:pt x="567" y="566"/>
                  </a:cubicBezTo>
                  <a:cubicBezTo>
                    <a:pt x="567" y="566"/>
                    <a:pt x="568" y="567"/>
                    <a:pt x="567" y="567"/>
                  </a:cubicBezTo>
                  <a:cubicBezTo>
                    <a:pt x="567" y="568"/>
                    <a:pt x="567" y="568"/>
                    <a:pt x="567" y="568"/>
                  </a:cubicBezTo>
                  <a:close/>
                  <a:moveTo>
                    <a:pt x="553" y="651"/>
                  </a:moveTo>
                  <a:cubicBezTo>
                    <a:pt x="553" y="651"/>
                    <a:pt x="553" y="652"/>
                    <a:pt x="552" y="652"/>
                  </a:cubicBezTo>
                  <a:cubicBezTo>
                    <a:pt x="551" y="652"/>
                    <a:pt x="550" y="652"/>
                    <a:pt x="550" y="650"/>
                  </a:cubicBezTo>
                  <a:cubicBezTo>
                    <a:pt x="549" y="649"/>
                    <a:pt x="549" y="647"/>
                    <a:pt x="550" y="646"/>
                  </a:cubicBezTo>
                  <a:cubicBezTo>
                    <a:pt x="550" y="646"/>
                    <a:pt x="551" y="646"/>
                    <a:pt x="552" y="646"/>
                  </a:cubicBezTo>
                  <a:cubicBezTo>
                    <a:pt x="554" y="647"/>
                    <a:pt x="554" y="649"/>
                    <a:pt x="553" y="651"/>
                  </a:cubicBezTo>
                  <a:close/>
                  <a:moveTo>
                    <a:pt x="559" y="664"/>
                  </a:moveTo>
                  <a:cubicBezTo>
                    <a:pt x="558" y="663"/>
                    <a:pt x="558" y="663"/>
                    <a:pt x="558" y="663"/>
                  </a:cubicBezTo>
                  <a:cubicBezTo>
                    <a:pt x="559" y="663"/>
                    <a:pt x="559" y="663"/>
                    <a:pt x="559" y="663"/>
                  </a:cubicBezTo>
                  <a:cubicBezTo>
                    <a:pt x="560" y="664"/>
                    <a:pt x="560" y="664"/>
                    <a:pt x="560" y="664"/>
                  </a:cubicBezTo>
                  <a:lnTo>
                    <a:pt x="559" y="664"/>
                  </a:lnTo>
                  <a:close/>
                  <a:moveTo>
                    <a:pt x="224" y="1447"/>
                  </a:moveTo>
                  <a:cubicBezTo>
                    <a:pt x="225" y="1447"/>
                    <a:pt x="225" y="1447"/>
                    <a:pt x="225" y="1447"/>
                  </a:cubicBezTo>
                  <a:cubicBezTo>
                    <a:pt x="225" y="1448"/>
                    <a:pt x="225" y="1448"/>
                    <a:pt x="226" y="1449"/>
                  </a:cubicBezTo>
                  <a:cubicBezTo>
                    <a:pt x="225" y="1448"/>
                    <a:pt x="225" y="1448"/>
                    <a:pt x="224" y="1447"/>
                  </a:cubicBezTo>
                  <a:close/>
                  <a:moveTo>
                    <a:pt x="228" y="1450"/>
                  </a:moveTo>
                  <a:cubicBezTo>
                    <a:pt x="227" y="1450"/>
                    <a:pt x="227" y="1449"/>
                    <a:pt x="226" y="1449"/>
                  </a:cubicBezTo>
                  <a:cubicBezTo>
                    <a:pt x="227" y="1449"/>
                    <a:pt x="228" y="1450"/>
                    <a:pt x="228" y="1450"/>
                  </a:cubicBezTo>
                  <a:cubicBezTo>
                    <a:pt x="228" y="1451"/>
                    <a:pt x="228" y="1451"/>
                    <a:pt x="228" y="1451"/>
                  </a:cubicBezTo>
                  <a:lnTo>
                    <a:pt x="228" y="1450"/>
                  </a:lnTo>
                  <a:close/>
                  <a:moveTo>
                    <a:pt x="237" y="1462"/>
                  </a:moveTo>
                  <a:cubicBezTo>
                    <a:pt x="236" y="1462"/>
                    <a:pt x="236" y="1461"/>
                    <a:pt x="236" y="1461"/>
                  </a:cubicBezTo>
                  <a:cubicBezTo>
                    <a:pt x="236" y="1460"/>
                    <a:pt x="237" y="1459"/>
                    <a:pt x="238" y="1460"/>
                  </a:cubicBezTo>
                  <a:cubicBezTo>
                    <a:pt x="239" y="1460"/>
                    <a:pt x="239" y="1461"/>
                    <a:pt x="239" y="1461"/>
                  </a:cubicBezTo>
                  <a:cubicBezTo>
                    <a:pt x="238" y="1462"/>
                    <a:pt x="238" y="1463"/>
                    <a:pt x="237" y="1462"/>
                  </a:cubicBezTo>
                  <a:close/>
                  <a:moveTo>
                    <a:pt x="569" y="1998"/>
                  </a:moveTo>
                  <a:cubicBezTo>
                    <a:pt x="569" y="1998"/>
                    <a:pt x="569" y="1998"/>
                    <a:pt x="569" y="1998"/>
                  </a:cubicBezTo>
                  <a:cubicBezTo>
                    <a:pt x="570" y="1998"/>
                    <a:pt x="570" y="1998"/>
                    <a:pt x="570" y="1998"/>
                  </a:cubicBezTo>
                  <a:lnTo>
                    <a:pt x="569" y="1998"/>
                  </a:lnTo>
                  <a:close/>
                  <a:moveTo>
                    <a:pt x="614" y="1797"/>
                  </a:moveTo>
                  <a:cubicBezTo>
                    <a:pt x="613" y="1796"/>
                    <a:pt x="614" y="1796"/>
                    <a:pt x="615" y="1796"/>
                  </a:cubicBezTo>
                  <a:cubicBezTo>
                    <a:pt x="615" y="1796"/>
                    <a:pt x="615" y="1796"/>
                    <a:pt x="615" y="1797"/>
                  </a:cubicBezTo>
                  <a:cubicBezTo>
                    <a:pt x="615" y="1797"/>
                    <a:pt x="614" y="1797"/>
                    <a:pt x="614" y="1797"/>
                  </a:cubicBezTo>
                  <a:close/>
                  <a:moveTo>
                    <a:pt x="630" y="1593"/>
                  </a:moveTo>
                  <a:cubicBezTo>
                    <a:pt x="630" y="1594"/>
                    <a:pt x="630" y="1594"/>
                    <a:pt x="630" y="1594"/>
                  </a:cubicBezTo>
                  <a:cubicBezTo>
                    <a:pt x="629" y="1593"/>
                    <a:pt x="629" y="1593"/>
                    <a:pt x="629" y="1593"/>
                  </a:cubicBezTo>
                  <a:lnTo>
                    <a:pt x="630" y="1593"/>
                  </a:lnTo>
                  <a:close/>
                  <a:moveTo>
                    <a:pt x="623" y="1691"/>
                  </a:moveTo>
                  <a:cubicBezTo>
                    <a:pt x="622" y="1692"/>
                    <a:pt x="621" y="1692"/>
                    <a:pt x="620" y="1693"/>
                  </a:cubicBezTo>
                  <a:cubicBezTo>
                    <a:pt x="620" y="1693"/>
                    <a:pt x="620" y="1692"/>
                    <a:pt x="620" y="1691"/>
                  </a:cubicBezTo>
                  <a:cubicBezTo>
                    <a:pt x="620" y="1690"/>
                    <a:pt x="622" y="1688"/>
                    <a:pt x="623" y="1689"/>
                  </a:cubicBezTo>
                  <a:cubicBezTo>
                    <a:pt x="623" y="1689"/>
                    <a:pt x="623" y="1690"/>
                    <a:pt x="624" y="1690"/>
                  </a:cubicBezTo>
                  <a:cubicBezTo>
                    <a:pt x="623" y="1690"/>
                    <a:pt x="623" y="1691"/>
                    <a:pt x="623" y="1691"/>
                  </a:cubicBezTo>
                  <a:close/>
                  <a:moveTo>
                    <a:pt x="634" y="1718"/>
                  </a:moveTo>
                  <a:cubicBezTo>
                    <a:pt x="634" y="1719"/>
                    <a:pt x="634" y="1719"/>
                    <a:pt x="634" y="1719"/>
                  </a:cubicBezTo>
                  <a:cubicBezTo>
                    <a:pt x="634" y="1720"/>
                    <a:pt x="634" y="1720"/>
                    <a:pt x="634" y="1721"/>
                  </a:cubicBezTo>
                  <a:cubicBezTo>
                    <a:pt x="634" y="1721"/>
                    <a:pt x="633" y="1721"/>
                    <a:pt x="633" y="1721"/>
                  </a:cubicBezTo>
                  <a:cubicBezTo>
                    <a:pt x="633" y="1720"/>
                    <a:pt x="634" y="1720"/>
                    <a:pt x="634" y="1719"/>
                  </a:cubicBezTo>
                  <a:cubicBezTo>
                    <a:pt x="634" y="1719"/>
                    <a:pt x="634" y="1719"/>
                    <a:pt x="634" y="1718"/>
                  </a:cubicBezTo>
                  <a:cubicBezTo>
                    <a:pt x="635" y="1718"/>
                    <a:pt x="635" y="1718"/>
                    <a:pt x="635" y="1718"/>
                  </a:cubicBezTo>
                  <a:lnTo>
                    <a:pt x="634" y="1718"/>
                  </a:lnTo>
                  <a:close/>
                  <a:moveTo>
                    <a:pt x="651" y="1683"/>
                  </a:moveTo>
                  <a:cubicBezTo>
                    <a:pt x="651" y="1683"/>
                    <a:pt x="650" y="1683"/>
                    <a:pt x="650" y="1683"/>
                  </a:cubicBezTo>
                  <a:cubicBezTo>
                    <a:pt x="647" y="1681"/>
                    <a:pt x="648" y="1678"/>
                    <a:pt x="648" y="1676"/>
                  </a:cubicBezTo>
                  <a:cubicBezTo>
                    <a:pt x="648" y="1676"/>
                    <a:pt x="648" y="1675"/>
                    <a:pt x="648" y="1675"/>
                  </a:cubicBezTo>
                  <a:cubicBezTo>
                    <a:pt x="648" y="1675"/>
                    <a:pt x="648" y="1675"/>
                    <a:pt x="648" y="1675"/>
                  </a:cubicBezTo>
                  <a:cubicBezTo>
                    <a:pt x="645" y="1673"/>
                    <a:pt x="645" y="1669"/>
                    <a:pt x="643" y="1667"/>
                  </a:cubicBezTo>
                  <a:cubicBezTo>
                    <a:pt x="641" y="1665"/>
                    <a:pt x="638" y="1663"/>
                    <a:pt x="636" y="1660"/>
                  </a:cubicBezTo>
                  <a:cubicBezTo>
                    <a:pt x="634" y="1658"/>
                    <a:pt x="632" y="1656"/>
                    <a:pt x="632" y="1653"/>
                  </a:cubicBezTo>
                  <a:cubicBezTo>
                    <a:pt x="631" y="1644"/>
                    <a:pt x="628" y="1634"/>
                    <a:pt x="629" y="1624"/>
                  </a:cubicBezTo>
                  <a:cubicBezTo>
                    <a:pt x="629" y="1624"/>
                    <a:pt x="630" y="1622"/>
                    <a:pt x="630" y="1622"/>
                  </a:cubicBezTo>
                  <a:cubicBezTo>
                    <a:pt x="631" y="1623"/>
                    <a:pt x="633" y="1623"/>
                    <a:pt x="633" y="1624"/>
                  </a:cubicBezTo>
                  <a:cubicBezTo>
                    <a:pt x="634" y="1630"/>
                    <a:pt x="636" y="1637"/>
                    <a:pt x="637" y="1643"/>
                  </a:cubicBezTo>
                  <a:cubicBezTo>
                    <a:pt x="635" y="1650"/>
                    <a:pt x="637" y="1655"/>
                    <a:pt x="643" y="1659"/>
                  </a:cubicBezTo>
                  <a:cubicBezTo>
                    <a:pt x="645" y="1661"/>
                    <a:pt x="647" y="1664"/>
                    <a:pt x="647" y="1667"/>
                  </a:cubicBezTo>
                  <a:cubicBezTo>
                    <a:pt x="647" y="1670"/>
                    <a:pt x="648" y="1672"/>
                    <a:pt x="648" y="1675"/>
                  </a:cubicBezTo>
                  <a:cubicBezTo>
                    <a:pt x="648" y="1675"/>
                    <a:pt x="648" y="1675"/>
                    <a:pt x="648" y="1675"/>
                  </a:cubicBezTo>
                  <a:cubicBezTo>
                    <a:pt x="648" y="1675"/>
                    <a:pt x="648" y="1675"/>
                    <a:pt x="648" y="1676"/>
                  </a:cubicBezTo>
                  <a:cubicBezTo>
                    <a:pt x="651" y="1677"/>
                    <a:pt x="651" y="1679"/>
                    <a:pt x="652" y="1682"/>
                  </a:cubicBezTo>
                  <a:cubicBezTo>
                    <a:pt x="652" y="1682"/>
                    <a:pt x="651" y="1683"/>
                    <a:pt x="651" y="1683"/>
                  </a:cubicBezTo>
                  <a:close/>
                  <a:moveTo>
                    <a:pt x="654" y="1543"/>
                  </a:moveTo>
                  <a:cubicBezTo>
                    <a:pt x="654" y="1543"/>
                    <a:pt x="654" y="1543"/>
                    <a:pt x="654" y="1543"/>
                  </a:cubicBezTo>
                  <a:cubicBezTo>
                    <a:pt x="654" y="1542"/>
                    <a:pt x="654" y="1542"/>
                    <a:pt x="654" y="1542"/>
                  </a:cubicBezTo>
                  <a:cubicBezTo>
                    <a:pt x="655" y="1542"/>
                    <a:pt x="655" y="1542"/>
                    <a:pt x="655" y="1542"/>
                  </a:cubicBezTo>
                  <a:lnTo>
                    <a:pt x="654" y="1543"/>
                  </a:lnTo>
                  <a:close/>
                  <a:moveTo>
                    <a:pt x="740" y="1399"/>
                  </a:moveTo>
                  <a:cubicBezTo>
                    <a:pt x="741" y="1399"/>
                    <a:pt x="742" y="1399"/>
                    <a:pt x="743" y="1399"/>
                  </a:cubicBezTo>
                  <a:cubicBezTo>
                    <a:pt x="743" y="1401"/>
                    <a:pt x="742" y="1401"/>
                    <a:pt x="741" y="1401"/>
                  </a:cubicBezTo>
                  <a:cubicBezTo>
                    <a:pt x="740" y="1401"/>
                    <a:pt x="740" y="1400"/>
                    <a:pt x="739" y="1399"/>
                  </a:cubicBezTo>
                  <a:cubicBezTo>
                    <a:pt x="740" y="1399"/>
                    <a:pt x="740" y="1399"/>
                    <a:pt x="740" y="1399"/>
                  </a:cubicBezTo>
                  <a:close/>
                  <a:moveTo>
                    <a:pt x="675" y="1164"/>
                  </a:moveTo>
                  <a:cubicBezTo>
                    <a:pt x="675" y="1165"/>
                    <a:pt x="676" y="1165"/>
                    <a:pt x="676" y="1165"/>
                  </a:cubicBezTo>
                  <a:cubicBezTo>
                    <a:pt x="676" y="1165"/>
                    <a:pt x="676" y="1166"/>
                    <a:pt x="676" y="1166"/>
                  </a:cubicBezTo>
                  <a:cubicBezTo>
                    <a:pt x="675" y="1166"/>
                    <a:pt x="675" y="1166"/>
                    <a:pt x="674" y="1165"/>
                  </a:cubicBezTo>
                  <a:cubicBezTo>
                    <a:pt x="674" y="1165"/>
                    <a:pt x="674" y="1165"/>
                    <a:pt x="675" y="1164"/>
                  </a:cubicBezTo>
                  <a:close/>
                  <a:moveTo>
                    <a:pt x="668" y="1156"/>
                  </a:moveTo>
                  <a:cubicBezTo>
                    <a:pt x="668" y="1156"/>
                    <a:pt x="668" y="1156"/>
                    <a:pt x="668" y="1157"/>
                  </a:cubicBezTo>
                  <a:cubicBezTo>
                    <a:pt x="668" y="1157"/>
                    <a:pt x="669" y="1157"/>
                    <a:pt x="669" y="1157"/>
                  </a:cubicBezTo>
                  <a:cubicBezTo>
                    <a:pt x="669" y="1158"/>
                    <a:pt x="669" y="1157"/>
                    <a:pt x="668" y="1157"/>
                  </a:cubicBezTo>
                  <a:cubicBezTo>
                    <a:pt x="668" y="1157"/>
                    <a:pt x="668" y="1156"/>
                    <a:pt x="667" y="1156"/>
                  </a:cubicBezTo>
                  <a:lnTo>
                    <a:pt x="668" y="1156"/>
                  </a:lnTo>
                  <a:close/>
                  <a:moveTo>
                    <a:pt x="700" y="1712"/>
                  </a:moveTo>
                  <a:cubicBezTo>
                    <a:pt x="701" y="1715"/>
                    <a:pt x="701" y="1719"/>
                    <a:pt x="702" y="1722"/>
                  </a:cubicBezTo>
                  <a:cubicBezTo>
                    <a:pt x="704" y="1726"/>
                    <a:pt x="704" y="1730"/>
                    <a:pt x="703" y="1734"/>
                  </a:cubicBezTo>
                  <a:cubicBezTo>
                    <a:pt x="701" y="1738"/>
                    <a:pt x="701" y="1743"/>
                    <a:pt x="702" y="1747"/>
                  </a:cubicBezTo>
                  <a:cubicBezTo>
                    <a:pt x="703" y="1750"/>
                    <a:pt x="704" y="1753"/>
                    <a:pt x="704" y="1757"/>
                  </a:cubicBezTo>
                  <a:cubicBezTo>
                    <a:pt x="704" y="1758"/>
                    <a:pt x="704" y="1759"/>
                    <a:pt x="704" y="1760"/>
                  </a:cubicBezTo>
                  <a:cubicBezTo>
                    <a:pt x="703" y="1760"/>
                    <a:pt x="702" y="1759"/>
                    <a:pt x="701" y="1758"/>
                  </a:cubicBezTo>
                  <a:cubicBezTo>
                    <a:pt x="698" y="1752"/>
                    <a:pt x="696" y="1746"/>
                    <a:pt x="695" y="1740"/>
                  </a:cubicBezTo>
                  <a:cubicBezTo>
                    <a:pt x="694" y="1738"/>
                    <a:pt x="694" y="1735"/>
                    <a:pt x="695" y="1733"/>
                  </a:cubicBezTo>
                  <a:cubicBezTo>
                    <a:pt x="697" y="1727"/>
                    <a:pt x="697" y="1722"/>
                    <a:pt x="696" y="1716"/>
                  </a:cubicBezTo>
                  <a:cubicBezTo>
                    <a:pt x="695" y="1713"/>
                    <a:pt x="696" y="1709"/>
                    <a:pt x="695" y="1706"/>
                  </a:cubicBezTo>
                  <a:cubicBezTo>
                    <a:pt x="695" y="1705"/>
                    <a:pt x="696" y="1705"/>
                    <a:pt x="696" y="1705"/>
                  </a:cubicBezTo>
                  <a:cubicBezTo>
                    <a:pt x="697" y="1705"/>
                    <a:pt x="698" y="1705"/>
                    <a:pt x="699" y="1706"/>
                  </a:cubicBezTo>
                  <a:cubicBezTo>
                    <a:pt x="699" y="1708"/>
                    <a:pt x="700" y="1710"/>
                    <a:pt x="700" y="1712"/>
                  </a:cubicBezTo>
                  <a:close/>
                  <a:moveTo>
                    <a:pt x="684" y="1547"/>
                  </a:moveTo>
                  <a:cubicBezTo>
                    <a:pt x="685" y="1548"/>
                    <a:pt x="685" y="1548"/>
                    <a:pt x="685" y="1548"/>
                  </a:cubicBezTo>
                  <a:cubicBezTo>
                    <a:pt x="684" y="1548"/>
                    <a:pt x="684" y="1548"/>
                    <a:pt x="684" y="1548"/>
                  </a:cubicBezTo>
                  <a:lnTo>
                    <a:pt x="684" y="1547"/>
                  </a:lnTo>
                  <a:close/>
                  <a:moveTo>
                    <a:pt x="688" y="1565"/>
                  </a:moveTo>
                  <a:cubicBezTo>
                    <a:pt x="692" y="1564"/>
                    <a:pt x="695" y="1567"/>
                    <a:pt x="698" y="1570"/>
                  </a:cubicBezTo>
                  <a:cubicBezTo>
                    <a:pt x="698" y="1571"/>
                    <a:pt x="698" y="1572"/>
                    <a:pt x="698" y="1573"/>
                  </a:cubicBezTo>
                  <a:cubicBezTo>
                    <a:pt x="696" y="1579"/>
                    <a:pt x="692" y="1585"/>
                    <a:pt x="688" y="1589"/>
                  </a:cubicBezTo>
                  <a:cubicBezTo>
                    <a:pt x="686" y="1591"/>
                    <a:pt x="685" y="1593"/>
                    <a:pt x="686" y="1595"/>
                  </a:cubicBezTo>
                  <a:cubicBezTo>
                    <a:pt x="686" y="1596"/>
                    <a:pt x="686" y="1598"/>
                    <a:pt x="685" y="1598"/>
                  </a:cubicBezTo>
                  <a:cubicBezTo>
                    <a:pt x="684" y="1599"/>
                    <a:pt x="682" y="1600"/>
                    <a:pt x="681" y="1600"/>
                  </a:cubicBezTo>
                  <a:cubicBezTo>
                    <a:pt x="680" y="1601"/>
                    <a:pt x="679" y="1601"/>
                    <a:pt x="678" y="1600"/>
                  </a:cubicBezTo>
                  <a:cubicBezTo>
                    <a:pt x="676" y="1600"/>
                    <a:pt x="675" y="1600"/>
                    <a:pt x="674" y="1600"/>
                  </a:cubicBezTo>
                  <a:cubicBezTo>
                    <a:pt x="672" y="1600"/>
                    <a:pt x="670" y="1600"/>
                    <a:pt x="668" y="1600"/>
                  </a:cubicBezTo>
                  <a:cubicBezTo>
                    <a:pt x="667" y="1600"/>
                    <a:pt x="666" y="1599"/>
                    <a:pt x="666" y="1598"/>
                  </a:cubicBezTo>
                  <a:cubicBezTo>
                    <a:pt x="666" y="1597"/>
                    <a:pt x="666" y="1596"/>
                    <a:pt x="666" y="1595"/>
                  </a:cubicBezTo>
                  <a:cubicBezTo>
                    <a:pt x="667" y="1588"/>
                    <a:pt x="668" y="1582"/>
                    <a:pt x="668" y="1575"/>
                  </a:cubicBezTo>
                  <a:cubicBezTo>
                    <a:pt x="668" y="1574"/>
                    <a:pt x="668" y="1572"/>
                    <a:pt x="669" y="1571"/>
                  </a:cubicBezTo>
                  <a:cubicBezTo>
                    <a:pt x="670" y="1569"/>
                    <a:pt x="671" y="1568"/>
                    <a:pt x="672" y="1567"/>
                  </a:cubicBezTo>
                  <a:cubicBezTo>
                    <a:pt x="677" y="1566"/>
                    <a:pt x="683" y="1565"/>
                    <a:pt x="688" y="1565"/>
                  </a:cubicBezTo>
                  <a:close/>
                  <a:moveTo>
                    <a:pt x="677" y="639"/>
                  </a:moveTo>
                  <a:cubicBezTo>
                    <a:pt x="677" y="639"/>
                    <a:pt x="677" y="640"/>
                    <a:pt x="677" y="640"/>
                  </a:cubicBezTo>
                  <a:cubicBezTo>
                    <a:pt x="678" y="640"/>
                    <a:pt x="678" y="640"/>
                    <a:pt x="679" y="640"/>
                  </a:cubicBezTo>
                  <a:cubicBezTo>
                    <a:pt x="679" y="640"/>
                    <a:pt x="679" y="640"/>
                    <a:pt x="679" y="640"/>
                  </a:cubicBezTo>
                  <a:cubicBezTo>
                    <a:pt x="681" y="643"/>
                    <a:pt x="684" y="646"/>
                    <a:pt x="686" y="648"/>
                  </a:cubicBezTo>
                  <a:cubicBezTo>
                    <a:pt x="687" y="649"/>
                    <a:pt x="687" y="652"/>
                    <a:pt x="685" y="652"/>
                  </a:cubicBezTo>
                  <a:cubicBezTo>
                    <a:pt x="682" y="653"/>
                    <a:pt x="680" y="652"/>
                    <a:pt x="678" y="650"/>
                  </a:cubicBezTo>
                  <a:cubicBezTo>
                    <a:pt x="677" y="649"/>
                    <a:pt x="676" y="648"/>
                    <a:pt x="677" y="646"/>
                  </a:cubicBezTo>
                  <a:cubicBezTo>
                    <a:pt x="677" y="645"/>
                    <a:pt x="678" y="645"/>
                    <a:pt x="678" y="644"/>
                  </a:cubicBezTo>
                  <a:cubicBezTo>
                    <a:pt x="678" y="643"/>
                    <a:pt x="678" y="642"/>
                    <a:pt x="679" y="640"/>
                  </a:cubicBezTo>
                  <a:cubicBezTo>
                    <a:pt x="678" y="640"/>
                    <a:pt x="678" y="640"/>
                    <a:pt x="678" y="640"/>
                  </a:cubicBezTo>
                  <a:cubicBezTo>
                    <a:pt x="678" y="640"/>
                    <a:pt x="678" y="640"/>
                    <a:pt x="677" y="640"/>
                  </a:cubicBezTo>
                  <a:cubicBezTo>
                    <a:pt x="677" y="640"/>
                    <a:pt x="676" y="640"/>
                    <a:pt x="676" y="639"/>
                  </a:cubicBezTo>
                  <a:cubicBezTo>
                    <a:pt x="675" y="638"/>
                    <a:pt x="676" y="638"/>
                    <a:pt x="677" y="639"/>
                  </a:cubicBezTo>
                  <a:close/>
                  <a:moveTo>
                    <a:pt x="667" y="610"/>
                  </a:moveTo>
                  <a:cubicBezTo>
                    <a:pt x="667" y="610"/>
                    <a:pt x="668" y="610"/>
                    <a:pt x="668" y="610"/>
                  </a:cubicBezTo>
                  <a:cubicBezTo>
                    <a:pt x="669" y="611"/>
                    <a:pt x="669" y="612"/>
                    <a:pt x="668" y="612"/>
                  </a:cubicBezTo>
                  <a:cubicBezTo>
                    <a:pt x="667" y="612"/>
                    <a:pt x="667" y="612"/>
                    <a:pt x="666" y="611"/>
                  </a:cubicBezTo>
                  <a:cubicBezTo>
                    <a:pt x="666" y="611"/>
                    <a:pt x="667" y="610"/>
                    <a:pt x="667" y="610"/>
                  </a:cubicBezTo>
                  <a:close/>
                  <a:moveTo>
                    <a:pt x="669" y="853"/>
                  </a:moveTo>
                  <a:cubicBezTo>
                    <a:pt x="669" y="854"/>
                    <a:pt x="669" y="854"/>
                    <a:pt x="669" y="854"/>
                  </a:cubicBezTo>
                  <a:cubicBezTo>
                    <a:pt x="668" y="854"/>
                    <a:pt x="668" y="854"/>
                    <a:pt x="668" y="854"/>
                  </a:cubicBezTo>
                  <a:cubicBezTo>
                    <a:pt x="668" y="854"/>
                    <a:pt x="668" y="853"/>
                    <a:pt x="668" y="853"/>
                  </a:cubicBezTo>
                  <a:cubicBezTo>
                    <a:pt x="668" y="853"/>
                    <a:pt x="669" y="853"/>
                    <a:pt x="669" y="853"/>
                  </a:cubicBezTo>
                  <a:close/>
                  <a:moveTo>
                    <a:pt x="629" y="570"/>
                  </a:moveTo>
                  <a:cubicBezTo>
                    <a:pt x="631" y="570"/>
                    <a:pt x="633" y="569"/>
                    <a:pt x="634" y="567"/>
                  </a:cubicBezTo>
                  <a:cubicBezTo>
                    <a:pt x="635" y="567"/>
                    <a:pt x="636" y="566"/>
                    <a:pt x="637" y="565"/>
                  </a:cubicBezTo>
                  <a:cubicBezTo>
                    <a:pt x="637" y="566"/>
                    <a:pt x="637" y="566"/>
                    <a:pt x="637" y="567"/>
                  </a:cubicBezTo>
                  <a:cubicBezTo>
                    <a:pt x="639" y="573"/>
                    <a:pt x="642" y="578"/>
                    <a:pt x="645" y="583"/>
                  </a:cubicBezTo>
                  <a:cubicBezTo>
                    <a:pt x="646" y="585"/>
                    <a:pt x="647" y="587"/>
                    <a:pt x="647" y="589"/>
                  </a:cubicBezTo>
                  <a:cubicBezTo>
                    <a:pt x="646" y="591"/>
                    <a:pt x="646" y="592"/>
                    <a:pt x="645" y="593"/>
                  </a:cubicBezTo>
                  <a:cubicBezTo>
                    <a:pt x="644" y="594"/>
                    <a:pt x="643" y="595"/>
                    <a:pt x="642" y="595"/>
                  </a:cubicBezTo>
                  <a:cubicBezTo>
                    <a:pt x="641" y="595"/>
                    <a:pt x="640" y="595"/>
                    <a:pt x="640" y="593"/>
                  </a:cubicBezTo>
                  <a:cubicBezTo>
                    <a:pt x="640" y="589"/>
                    <a:pt x="637" y="585"/>
                    <a:pt x="633" y="583"/>
                  </a:cubicBezTo>
                  <a:cubicBezTo>
                    <a:pt x="629" y="581"/>
                    <a:pt x="627" y="578"/>
                    <a:pt x="626" y="575"/>
                  </a:cubicBezTo>
                  <a:cubicBezTo>
                    <a:pt x="625" y="572"/>
                    <a:pt x="626" y="570"/>
                    <a:pt x="629" y="570"/>
                  </a:cubicBezTo>
                  <a:close/>
                  <a:moveTo>
                    <a:pt x="638" y="827"/>
                  </a:moveTo>
                  <a:cubicBezTo>
                    <a:pt x="638" y="827"/>
                    <a:pt x="637" y="827"/>
                    <a:pt x="637" y="827"/>
                  </a:cubicBezTo>
                  <a:cubicBezTo>
                    <a:pt x="637" y="827"/>
                    <a:pt x="637" y="826"/>
                    <a:pt x="636" y="826"/>
                  </a:cubicBezTo>
                  <a:cubicBezTo>
                    <a:pt x="637" y="826"/>
                    <a:pt x="637" y="825"/>
                    <a:pt x="638" y="826"/>
                  </a:cubicBezTo>
                  <a:cubicBezTo>
                    <a:pt x="638" y="826"/>
                    <a:pt x="638" y="826"/>
                    <a:pt x="638" y="827"/>
                  </a:cubicBezTo>
                  <a:close/>
                  <a:moveTo>
                    <a:pt x="620" y="534"/>
                  </a:moveTo>
                  <a:cubicBezTo>
                    <a:pt x="621" y="534"/>
                    <a:pt x="622" y="534"/>
                    <a:pt x="622" y="535"/>
                  </a:cubicBezTo>
                  <a:cubicBezTo>
                    <a:pt x="623" y="535"/>
                    <a:pt x="623" y="536"/>
                    <a:pt x="623" y="537"/>
                  </a:cubicBezTo>
                  <a:cubicBezTo>
                    <a:pt x="623" y="537"/>
                    <a:pt x="623" y="538"/>
                    <a:pt x="622" y="538"/>
                  </a:cubicBezTo>
                  <a:cubicBezTo>
                    <a:pt x="621" y="537"/>
                    <a:pt x="620" y="537"/>
                    <a:pt x="620" y="536"/>
                  </a:cubicBezTo>
                  <a:cubicBezTo>
                    <a:pt x="620" y="535"/>
                    <a:pt x="620" y="534"/>
                    <a:pt x="620" y="534"/>
                  </a:cubicBezTo>
                  <a:close/>
                  <a:moveTo>
                    <a:pt x="585" y="441"/>
                  </a:moveTo>
                  <a:cubicBezTo>
                    <a:pt x="586" y="440"/>
                    <a:pt x="586" y="440"/>
                    <a:pt x="586" y="439"/>
                  </a:cubicBezTo>
                  <a:cubicBezTo>
                    <a:pt x="586" y="440"/>
                    <a:pt x="586" y="441"/>
                    <a:pt x="585" y="441"/>
                  </a:cubicBezTo>
                  <a:cubicBezTo>
                    <a:pt x="585" y="442"/>
                    <a:pt x="585" y="443"/>
                    <a:pt x="584" y="442"/>
                  </a:cubicBezTo>
                  <a:cubicBezTo>
                    <a:pt x="584" y="442"/>
                    <a:pt x="585" y="441"/>
                    <a:pt x="585" y="441"/>
                  </a:cubicBezTo>
                  <a:close/>
                  <a:moveTo>
                    <a:pt x="582" y="488"/>
                  </a:moveTo>
                  <a:cubicBezTo>
                    <a:pt x="582" y="488"/>
                    <a:pt x="582" y="488"/>
                    <a:pt x="582" y="489"/>
                  </a:cubicBezTo>
                  <a:cubicBezTo>
                    <a:pt x="583" y="489"/>
                    <a:pt x="583" y="489"/>
                    <a:pt x="583" y="489"/>
                  </a:cubicBezTo>
                  <a:cubicBezTo>
                    <a:pt x="583" y="489"/>
                    <a:pt x="583" y="489"/>
                    <a:pt x="582" y="489"/>
                  </a:cubicBezTo>
                  <a:cubicBezTo>
                    <a:pt x="582" y="488"/>
                    <a:pt x="582" y="488"/>
                    <a:pt x="582" y="488"/>
                  </a:cubicBezTo>
                  <a:cubicBezTo>
                    <a:pt x="581" y="488"/>
                    <a:pt x="581" y="488"/>
                    <a:pt x="581" y="488"/>
                  </a:cubicBezTo>
                  <a:lnTo>
                    <a:pt x="582" y="488"/>
                  </a:lnTo>
                  <a:close/>
                  <a:moveTo>
                    <a:pt x="580" y="595"/>
                  </a:moveTo>
                  <a:cubicBezTo>
                    <a:pt x="579" y="594"/>
                    <a:pt x="579" y="593"/>
                    <a:pt x="579" y="592"/>
                  </a:cubicBezTo>
                  <a:cubicBezTo>
                    <a:pt x="580" y="588"/>
                    <a:pt x="582" y="585"/>
                    <a:pt x="585" y="583"/>
                  </a:cubicBezTo>
                  <a:cubicBezTo>
                    <a:pt x="586" y="583"/>
                    <a:pt x="586" y="582"/>
                    <a:pt x="587" y="582"/>
                  </a:cubicBezTo>
                  <a:cubicBezTo>
                    <a:pt x="588" y="583"/>
                    <a:pt x="589" y="583"/>
                    <a:pt x="590" y="584"/>
                  </a:cubicBezTo>
                  <a:cubicBezTo>
                    <a:pt x="593" y="586"/>
                    <a:pt x="597" y="589"/>
                    <a:pt x="600" y="592"/>
                  </a:cubicBezTo>
                  <a:cubicBezTo>
                    <a:pt x="601" y="592"/>
                    <a:pt x="602" y="593"/>
                    <a:pt x="603" y="594"/>
                  </a:cubicBezTo>
                  <a:cubicBezTo>
                    <a:pt x="610" y="601"/>
                    <a:pt x="609" y="608"/>
                    <a:pt x="600" y="613"/>
                  </a:cubicBezTo>
                  <a:cubicBezTo>
                    <a:pt x="599" y="614"/>
                    <a:pt x="599" y="614"/>
                    <a:pt x="598" y="614"/>
                  </a:cubicBezTo>
                  <a:cubicBezTo>
                    <a:pt x="596" y="616"/>
                    <a:pt x="594" y="616"/>
                    <a:pt x="593" y="614"/>
                  </a:cubicBezTo>
                  <a:cubicBezTo>
                    <a:pt x="587" y="608"/>
                    <a:pt x="584" y="601"/>
                    <a:pt x="580" y="595"/>
                  </a:cubicBezTo>
                  <a:close/>
                  <a:moveTo>
                    <a:pt x="601" y="977"/>
                  </a:moveTo>
                  <a:cubicBezTo>
                    <a:pt x="600" y="978"/>
                    <a:pt x="599" y="979"/>
                    <a:pt x="597" y="980"/>
                  </a:cubicBezTo>
                  <a:cubicBezTo>
                    <a:pt x="596" y="980"/>
                    <a:pt x="595" y="980"/>
                    <a:pt x="594" y="980"/>
                  </a:cubicBezTo>
                  <a:cubicBezTo>
                    <a:pt x="593" y="980"/>
                    <a:pt x="592" y="979"/>
                    <a:pt x="591" y="979"/>
                  </a:cubicBezTo>
                  <a:cubicBezTo>
                    <a:pt x="589" y="979"/>
                    <a:pt x="588" y="979"/>
                    <a:pt x="586" y="979"/>
                  </a:cubicBezTo>
                  <a:cubicBezTo>
                    <a:pt x="584" y="979"/>
                    <a:pt x="582" y="978"/>
                    <a:pt x="583" y="977"/>
                  </a:cubicBezTo>
                  <a:cubicBezTo>
                    <a:pt x="583" y="975"/>
                    <a:pt x="584" y="974"/>
                    <a:pt x="585" y="973"/>
                  </a:cubicBezTo>
                  <a:cubicBezTo>
                    <a:pt x="590" y="970"/>
                    <a:pt x="595" y="971"/>
                    <a:pt x="600" y="971"/>
                  </a:cubicBezTo>
                  <a:cubicBezTo>
                    <a:pt x="603" y="972"/>
                    <a:pt x="604" y="974"/>
                    <a:pt x="601" y="977"/>
                  </a:cubicBezTo>
                  <a:close/>
                  <a:moveTo>
                    <a:pt x="759" y="960"/>
                  </a:moveTo>
                  <a:cubicBezTo>
                    <a:pt x="758" y="961"/>
                    <a:pt x="756" y="963"/>
                    <a:pt x="754" y="964"/>
                  </a:cubicBezTo>
                  <a:cubicBezTo>
                    <a:pt x="751" y="966"/>
                    <a:pt x="747" y="967"/>
                    <a:pt x="743" y="965"/>
                  </a:cubicBezTo>
                  <a:cubicBezTo>
                    <a:pt x="738" y="964"/>
                    <a:pt x="733" y="965"/>
                    <a:pt x="728" y="966"/>
                  </a:cubicBezTo>
                  <a:cubicBezTo>
                    <a:pt x="725" y="967"/>
                    <a:pt x="722" y="967"/>
                    <a:pt x="719" y="966"/>
                  </a:cubicBezTo>
                  <a:cubicBezTo>
                    <a:pt x="713" y="964"/>
                    <a:pt x="706" y="962"/>
                    <a:pt x="700" y="960"/>
                  </a:cubicBezTo>
                  <a:cubicBezTo>
                    <a:pt x="699" y="959"/>
                    <a:pt x="697" y="958"/>
                    <a:pt x="696" y="957"/>
                  </a:cubicBezTo>
                  <a:cubicBezTo>
                    <a:pt x="695" y="956"/>
                    <a:pt x="694" y="955"/>
                    <a:pt x="693" y="955"/>
                  </a:cubicBezTo>
                  <a:cubicBezTo>
                    <a:pt x="687" y="954"/>
                    <a:pt x="682" y="952"/>
                    <a:pt x="676" y="951"/>
                  </a:cubicBezTo>
                  <a:cubicBezTo>
                    <a:pt x="665" y="949"/>
                    <a:pt x="654" y="951"/>
                    <a:pt x="644" y="955"/>
                  </a:cubicBezTo>
                  <a:cubicBezTo>
                    <a:pt x="640" y="956"/>
                    <a:pt x="636" y="959"/>
                    <a:pt x="634" y="963"/>
                  </a:cubicBezTo>
                  <a:cubicBezTo>
                    <a:pt x="632" y="965"/>
                    <a:pt x="629" y="966"/>
                    <a:pt x="626" y="965"/>
                  </a:cubicBezTo>
                  <a:cubicBezTo>
                    <a:pt x="620" y="963"/>
                    <a:pt x="614" y="965"/>
                    <a:pt x="608" y="964"/>
                  </a:cubicBezTo>
                  <a:cubicBezTo>
                    <a:pt x="600" y="964"/>
                    <a:pt x="593" y="961"/>
                    <a:pt x="590" y="953"/>
                  </a:cubicBezTo>
                  <a:cubicBezTo>
                    <a:pt x="589" y="950"/>
                    <a:pt x="587" y="948"/>
                    <a:pt x="586" y="945"/>
                  </a:cubicBezTo>
                  <a:cubicBezTo>
                    <a:pt x="586" y="944"/>
                    <a:pt x="586" y="942"/>
                    <a:pt x="586" y="941"/>
                  </a:cubicBezTo>
                  <a:cubicBezTo>
                    <a:pt x="587" y="937"/>
                    <a:pt x="588" y="933"/>
                    <a:pt x="591" y="930"/>
                  </a:cubicBezTo>
                  <a:cubicBezTo>
                    <a:pt x="594" y="928"/>
                    <a:pt x="595" y="924"/>
                    <a:pt x="595" y="920"/>
                  </a:cubicBezTo>
                  <a:cubicBezTo>
                    <a:pt x="595" y="917"/>
                    <a:pt x="596" y="914"/>
                    <a:pt x="596" y="910"/>
                  </a:cubicBezTo>
                  <a:cubicBezTo>
                    <a:pt x="596" y="908"/>
                    <a:pt x="598" y="906"/>
                    <a:pt x="600" y="905"/>
                  </a:cubicBezTo>
                  <a:cubicBezTo>
                    <a:pt x="604" y="904"/>
                    <a:pt x="606" y="901"/>
                    <a:pt x="606" y="897"/>
                  </a:cubicBezTo>
                  <a:cubicBezTo>
                    <a:pt x="607" y="895"/>
                    <a:pt x="607" y="893"/>
                    <a:pt x="609" y="891"/>
                  </a:cubicBezTo>
                  <a:cubicBezTo>
                    <a:pt x="612" y="886"/>
                    <a:pt x="616" y="881"/>
                    <a:pt x="619" y="876"/>
                  </a:cubicBezTo>
                  <a:cubicBezTo>
                    <a:pt x="621" y="874"/>
                    <a:pt x="624" y="873"/>
                    <a:pt x="627" y="875"/>
                  </a:cubicBezTo>
                  <a:cubicBezTo>
                    <a:pt x="627" y="875"/>
                    <a:pt x="628" y="875"/>
                    <a:pt x="628" y="875"/>
                  </a:cubicBezTo>
                  <a:cubicBezTo>
                    <a:pt x="634" y="880"/>
                    <a:pt x="640" y="883"/>
                    <a:pt x="648" y="883"/>
                  </a:cubicBezTo>
                  <a:cubicBezTo>
                    <a:pt x="649" y="883"/>
                    <a:pt x="650" y="885"/>
                    <a:pt x="649" y="886"/>
                  </a:cubicBezTo>
                  <a:cubicBezTo>
                    <a:pt x="648" y="888"/>
                    <a:pt x="646" y="889"/>
                    <a:pt x="645" y="891"/>
                  </a:cubicBezTo>
                  <a:cubicBezTo>
                    <a:pt x="644" y="892"/>
                    <a:pt x="644" y="894"/>
                    <a:pt x="646" y="895"/>
                  </a:cubicBezTo>
                  <a:cubicBezTo>
                    <a:pt x="646" y="896"/>
                    <a:pt x="648" y="896"/>
                    <a:pt x="649" y="896"/>
                  </a:cubicBezTo>
                  <a:cubicBezTo>
                    <a:pt x="652" y="898"/>
                    <a:pt x="653" y="900"/>
                    <a:pt x="654" y="904"/>
                  </a:cubicBezTo>
                  <a:cubicBezTo>
                    <a:pt x="655" y="908"/>
                    <a:pt x="659" y="910"/>
                    <a:pt x="663" y="909"/>
                  </a:cubicBezTo>
                  <a:cubicBezTo>
                    <a:pt x="664" y="908"/>
                    <a:pt x="666" y="907"/>
                    <a:pt x="667" y="906"/>
                  </a:cubicBezTo>
                  <a:cubicBezTo>
                    <a:pt x="670" y="905"/>
                    <a:pt x="673" y="904"/>
                    <a:pt x="676" y="902"/>
                  </a:cubicBezTo>
                  <a:cubicBezTo>
                    <a:pt x="680" y="899"/>
                    <a:pt x="684" y="899"/>
                    <a:pt x="688" y="898"/>
                  </a:cubicBezTo>
                  <a:cubicBezTo>
                    <a:pt x="689" y="898"/>
                    <a:pt x="690" y="898"/>
                    <a:pt x="691" y="897"/>
                  </a:cubicBezTo>
                  <a:cubicBezTo>
                    <a:pt x="693" y="897"/>
                    <a:pt x="693" y="895"/>
                    <a:pt x="693" y="893"/>
                  </a:cubicBezTo>
                  <a:cubicBezTo>
                    <a:pt x="693" y="891"/>
                    <a:pt x="691" y="890"/>
                    <a:pt x="690" y="890"/>
                  </a:cubicBezTo>
                  <a:cubicBezTo>
                    <a:pt x="689" y="890"/>
                    <a:pt x="688" y="890"/>
                    <a:pt x="688" y="890"/>
                  </a:cubicBezTo>
                  <a:cubicBezTo>
                    <a:pt x="676" y="892"/>
                    <a:pt x="675" y="892"/>
                    <a:pt x="668" y="882"/>
                  </a:cubicBezTo>
                  <a:cubicBezTo>
                    <a:pt x="667" y="882"/>
                    <a:pt x="667" y="882"/>
                    <a:pt x="667" y="882"/>
                  </a:cubicBezTo>
                  <a:cubicBezTo>
                    <a:pt x="668" y="881"/>
                    <a:pt x="668" y="881"/>
                    <a:pt x="668" y="881"/>
                  </a:cubicBezTo>
                  <a:cubicBezTo>
                    <a:pt x="668" y="882"/>
                    <a:pt x="668" y="882"/>
                    <a:pt x="668" y="882"/>
                  </a:cubicBezTo>
                  <a:cubicBezTo>
                    <a:pt x="668" y="882"/>
                    <a:pt x="668" y="882"/>
                    <a:pt x="668" y="882"/>
                  </a:cubicBezTo>
                  <a:cubicBezTo>
                    <a:pt x="673" y="877"/>
                    <a:pt x="678" y="873"/>
                    <a:pt x="684" y="872"/>
                  </a:cubicBezTo>
                  <a:cubicBezTo>
                    <a:pt x="688" y="871"/>
                    <a:pt x="692" y="870"/>
                    <a:pt x="695" y="867"/>
                  </a:cubicBezTo>
                  <a:cubicBezTo>
                    <a:pt x="700" y="862"/>
                    <a:pt x="707" y="861"/>
                    <a:pt x="714" y="862"/>
                  </a:cubicBezTo>
                  <a:cubicBezTo>
                    <a:pt x="715" y="862"/>
                    <a:pt x="716" y="862"/>
                    <a:pt x="717" y="862"/>
                  </a:cubicBezTo>
                  <a:cubicBezTo>
                    <a:pt x="717" y="862"/>
                    <a:pt x="717" y="862"/>
                    <a:pt x="717" y="862"/>
                  </a:cubicBezTo>
                  <a:cubicBezTo>
                    <a:pt x="718" y="861"/>
                    <a:pt x="718" y="861"/>
                    <a:pt x="718" y="861"/>
                  </a:cubicBezTo>
                  <a:cubicBezTo>
                    <a:pt x="718" y="862"/>
                    <a:pt x="718" y="862"/>
                    <a:pt x="718" y="862"/>
                  </a:cubicBezTo>
                  <a:cubicBezTo>
                    <a:pt x="717" y="862"/>
                    <a:pt x="717" y="862"/>
                    <a:pt x="717" y="862"/>
                  </a:cubicBezTo>
                  <a:cubicBezTo>
                    <a:pt x="714" y="865"/>
                    <a:pt x="712" y="867"/>
                    <a:pt x="709" y="870"/>
                  </a:cubicBezTo>
                  <a:cubicBezTo>
                    <a:pt x="707" y="872"/>
                    <a:pt x="707" y="874"/>
                    <a:pt x="708" y="876"/>
                  </a:cubicBezTo>
                  <a:cubicBezTo>
                    <a:pt x="709" y="877"/>
                    <a:pt x="709" y="879"/>
                    <a:pt x="708" y="881"/>
                  </a:cubicBezTo>
                  <a:cubicBezTo>
                    <a:pt x="706" y="885"/>
                    <a:pt x="704" y="890"/>
                    <a:pt x="699" y="893"/>
                  </a:cubicBezTo>
                  <a:cubicBezTo>
                    <a:pt x="698" y="894"/>
                    <a:pt x="698" y="896"/>
                    <a:pt x="698" y="896"/>
                  </a:cubicBezTo>
                  <a:cubicBezTo>
                    <a:pt x="702" y="901"/>
                    <a:pt x="705" y="905"/>
                    <a:pt x="711" y="906"/>
                  </a:cubicBezTo>
                  <a:cubicBezTo>
                    <a:pt x="718" y="908"/>
                    <a:pt x="724" y="912"/>
                    <a:pt x="729" y="917"/>
                  </a:cubicBezTo>
                  <a:cubicBezTo>
                    <a:pt x="735" y="923"/>
                    <a:pt x="743" y="928"/>
                    <a:pt x="751" y="932"/>
                  </a:cubicBezTo>
                  <a:cubicBezTo>
                    <a:pt x="759" y="936"/>
                    <a:pt x="763" y="943"/>
                    <a:pt x="763" y="952"/>
                  </a:cubicBezTo>
                  <a:cubicBezTo>
                    <a:pt x="764" y="955"/>
                    <a:pt x="762" y="958"/>
                    <a:pt x="759" y="960"/>
                  </a:cubicBezTo>
                  <a:close/>
                  <a:moveTo>
                    <a:pt x="826" y="704"/>
                  </a:moveTo>
                  <a:cubicBezTo>
                    <a:pt x="826" y="703"/>
                    <a:pt x="826" y="703"/>
                    <a:pt x="826" y="703"/>
                  </a:cubicBezTo>
                  <a:cubicBezTo>
                    <a:pt x="827" y="703"/>
                    <a:pt x="827" y="703"/>
                    <a:pt x="827" y="703"/>
                  </a:cubicBezTo>
                  <a:lnTo>
                    <a:pt x="826" y="704"/>
                  </a:lnTo>
                  <a:close/>
                  <a:moveTo>
                    <a:pt x="936" y="1031"/>
                  </a:moveTo>
                  <a:cubicBezTo>
                    <a:pt x="929" y="1032"/>
                    <a:pt x="922" y="1033"/>
                    <a:pt x="915" y="1034"/>
                  </a:cubicBezTo>
                  <a:cubicBezTo>
                    <a:pt x="913" y="1034"/>
                    <a:pt x="912" y="1034"/>
                    <a:pt x="910" y="1034"/>
                  </a:cubicBezTo>
                  <a:cubicBezTo>
                    <a:pt x="902" y="1033"/>
                    <a:pt x="895" y="1033"/>
                    <a:pt x="889" y="1026"/>
                  </a:cubicBezTo>
                  <a:cubicBezTo>
                    <a:pt x="887" y="1024"/>
                    <a:pt x="884" y="1023"/>
                    <a:pt x="882" y="1023"/>
                  </a:cubicBezTo>
                  <a:cubicBezTo>
                    <a:pt x="880" y="1023"/>
                    <a:pt x="877" y="1022"/>
                    <a:pt x="875" y="1021"/>
                  </a:cubicBezTo>
                  <a:cubicBezTo>
                    <a:pt x="874" y="1021"/>
                    <a:pt x="872" y="1020"/>
                    <a:pt x="871" y="1019"/>
                  </a:cubicBezTo>
                  <a:cubicBezTo>
                    <a:pt x="868" y="1011"/>
                    <a:pt x="866" y="1004"/>
                    <a:pt x="869" y="996"/>
                  </a:cubicBezTo>
                  <a:cubicBezTo>
                    <a:pt x="870" y="993"/>
                    <a:pt x="872" y="989"/>
                    <a:pt x="872" y="985"/>
                  </a:cubicBezTo>
                  <a:cubicBezTo>
                    <a:pt x="873" y="980"/>
                    <a:pt x="875" y="976"/>
                    <a:pt x="880" y="974"/>
                  </a:cubicBezTo>
                  <a:cubicBezTo>
                    <a:pt x="881" y="973"/>
                    <a:pt x="881" y="972"/>
                    <a:pt x="880" y="971"/>
                  </a:cubicBezTo>
                  <a:cubicBezTo>
                    <a:pt x="879" y="970"/>
                    <a:pt x="878" y="969"/>
                    <a:pt x="877" y="969"/>
                  </a:cubicBezTo>
                  <a:cubicBezTo>
                    <a:pt x="872" y="967"/>
                    <a:pt x="867" y="963"/>
                    <a:pt x="865" y="958"/>
                  </a:cubicBezTo>
                  <a:cubicBezTo>
                    <a:pt x="863" y="952"/>
                    <a:pt x="859" y="948"/>
                    <a:pt x="854" y="944"/>
                  </a:cubicBezTo>
                  <a:cubicBezTo>
                    <a:pt x="847" y="940"/>
                    <a:pt x="842" y="933"/>
                    <a:pt x="840" y="924"/>
                  </a:cubicBezTo>
                  <a:cubicBezTo>
                    <a:pt x="839" y="917"/>
                    <a:pt x="836" y="911"/>
                    <a:pt x="830" y="906"/>
                  </a:cubicBezTo>
                  <a:cubicBezTo>
                    <a:pt x="827" y="904"/>
                    <a:pt x="826" y="901"/>
                    <a:pt x="827" y="897"/>
                  </a:cubicBezTo>
                  <a:cubicBezTo>
                    <a:pt x="828" y="894"/>
                    <a:pt x="829" y="891"/>
                    <a:pt x="830" y="888"/>
                  </a:cubicBezTo>
                  <a:cubicBezTo>
                    <a:pt x="831" y="885"/>
                    <a:pt x="833" y="883"/>
                    <a:pt x="836" y="882"/>
                  </a:cubicBezTo>
                  <a:cubicBezTo>
                    <a:pt x="842" y="880"/>
                    <a:pt x="847" y="877"/>
                    <a:pt x="850" y="872"/>
                  </a:cubicBezTo>
                  <a:cubicBezTo>
                    <a:pt x="851" y="870"/>
                    <a:pt x="853" y="869"/>
                    <a:pt x="854" y="868"/>
                  </a:cubicBezTo>
                  <a:cubicBezTo>
                    <a:pt x="860" y="865"/>
                    <a:pt x="866" y="861"/>
                    <a:pt x="872" y="858"/>
                  </a:cubicBezTo>
                  <a:cubicBezTo>
                    <a:pt x="874" y="857"/>
                    <a:pt x="876" y="856"/>
                    <a:pt x="877" y="857"/>
                  </a:cubicBezTo>
                  <a:cubicBezTo>
                    <a:pt x="882" y="859"/>
                    <a:pt x="888" y="860"/>
                    <a:pt x="893" y="859"/>
                  </a:cubicBezTo>
                  <a:cubicBezTo>
                    <a:pt x="896" y="858"/>
                    <a:pt x="898" y="860"/>
                    <a:pt x="899" y="863"/>
                  </a:cubicBezTo>
                  <a:cubicBezTo>
                    <a:pt x="901" y="866"/>
                    <a:pt x="902" y="868"/>
                    <a:pt x="901" y="871"/>
                  </a:cubicBezTo>
                  <a:cubicBezTo>
                    <a:pt x="901" y="874"/>
                    <a:pt x="900" y="877"/>
                    <a:pt x="900" y="881"/>
                  </a:cubicBezTo>
                  <a:cubicBezTo>
                    <a:pt x="900" y="883"/>
                    <a:pt x="899" y="884"/>
                    <a:pt x="897" y="884"/>
                  </a:cubicBezTo>
                  <a:cubicBezTo>
                    <a:pt x="894" y="884"/>
                    <a:pt x="891" y="884"/>
                    <a:pt x="889" y="884"/>
                  </a:cubicBezTo>
                  <a:cubicBezTo>
                    <a:pt x="881" y="885"/>
                    <a:pt x="880" y="887"/>
                    <a:pt x="880" y="895"/>
                  </a:cubicBezTo>
                  <a:cubicBezTo>
                    <a:pt x="881" y="899"/>
                    <a:pt x="881" y="899"/>
                    <a:pt x="878" y="900"/>
                  </a:cubicBezTo>
                  <a:cubicBezTo>
                    <a:pt x="877" y="900"/>
                    <a:pt x="877" y="900"/>
                    <a:pt x="876" y="900"/>
                  </a:cubicBezTo>
                  <a:cubicBezTo>
                    <a:pt x="871" y="902"/>
                    <a:pt x="871" y="903"/>
                    <a:pt x="873" y="905"/>
                  </a:cubicBezTo>
                  <a:cubicBezTo>
                    <a:pt x="877" y="909"/>
                    <a:pt x="880" y="913"/>
                    <a:pt x="883" y="917"/>
                  </a:cubicBezTo>
                  <a:cubicBezTo>
                    <a:pt x="887" y="925"/>
                    <a:pt x="893" y="929"/>
                    <a:pt x="901" y="932"/>
                  </a:cubicBezTo>
                  <a:cubicBezTo>
                    <a:pt x="904" y="933"/>
                    <a:pt x="905" y="934"/>
                    <a:pt x="905" y="937"/>
                  </a:cubicBezTo>
                  <a:cubicBezTo>
                    <a:pt x="905" y="938"/>
                    <a:pt x="905" y="939"/>
                    <a:pt x="904" y="940"/>
                  </a:cubicBezTo>
                  <a:cubicBezTo>
                    <a:pt x="904" y="945"/>
                    <a:pt x="905" y="950"/>
                    <a:pt x="908" y="954"/>
                  </a:cubicBezTo>
                  <a:cubicBezTo>
                    <a:pt x="912" y="958"/>
                    <a:pt x="913" y="964"/>
                    <a:pt x="912" y="969"/>
                  </a:cubicBezTo>
                  <a:cubicBezTo>
                    <a:pt x="912" y="971"/>
                    <a:pt x="912" y="974"/>
                    <a:pt x="913" y="976"/>
                  </a:cubicBezTo>
                  <a:cubicBezTo>
                    <a:pt x="914" y="979"/>
                    <a:pt x="915" y="982"/>
                    <a:pt x="919" y="982"/>
                  </a:cubicBezTo>
                  <a:cubicBezTo>
                    <a:pt x="921" y="982"/>
                    <a:pt x="923" y="982"/>
                    <a:pt x="924" y="984"/>
                  </a:cubicBezTo>
                  <a:cubicBezTo>
                    <a:pt x="925" y="985"/>
                    <a:pt x="924" y="987"/>
                    <a:pt x="923" y="988"/>
                  </a:cubicBezTo>
                  <a:cubicBezTo>
                    <a:pt x="923" y="989"/>
                    <a:pt x="923" y="989"/>
                    <a:pt x="923" y="990"/>
                  </a:cubicBezTo>
                  <a:cubicBezTo>
                    <a:pt x="924" y="991"/>
                    <a:pt x="925" y="992"/>
                    <a:pt x="926" y="993"/>
                  </a:cubicBezTo>
                  <a:cubicBezTo>
                    <a:pt x="930" y="996"/>
                    <a:pt x="932" y="1000"/>
                    <a:pt x="932" y="1005"/>
                  </a:cubicBezTo>
                  <a:cubicBezTo>
                    <a:pt x="932" y="1013"/>
                    <a:pt x="935" y="1021"/>
                    <a:pt x="938" y="1029"/>
                  </a:cubicBezTo>
                  <a:cubicBezTo>
                    <a:pt x="938" y="1030"/>
                    <a:pt x="937" y="1031"/>
                    <a:pt x="936" y="1031"/>
                  </a:cubicBezTo>
                  <a:close/>
                  <a:moveTo>
                    <a:pt x="973" y="331"/>
                  </a:moveTo>
                  <a:cubicBezTo>
                    <a:pt x="972" y="331"/>
                    <a:pt x="972" y="331"/>
                    <a:pt x="972" y="331"/>
                  </a:cubicBezTo>
                  <a:cubicBezTo>
                    <a:pt x="973" y="331"/>
                    <a:pt x="973" y="331"/>
                    <a:pt x="973" y="331"/>
                  </a:cubicBezTo>
                  <a:close/>
                  <a:moveTo>
                    <a:pt x="1001" y="896"/>
                  </a:moveTo>
                  <a:cubicBezTo>
                    <a:pt x="1000" y="899"/>
                    <a:pt x="994" y="902"/>
                    <a:pt x="991" y="901"/>
                  </a:cubicBezTo>
                  <a:cubicBezTo>
                    <a:pt x="987" y="900"/>
                    <a:pt x="984" y="899"/>
                    <a:pt x="980" y="897"/>
                  </a:cubicBezTo>
                  <a:cubicBezTo>
                    <a:pt x="978" y="896"/>
                    <a:pt x="977" y="894"/>
                    <a:pt x="977" y="892"/>
                  </a:cubicBezTo>
                  <a:cubicBezTo>
                    <a:pt x="976" y="881"/>
                    <a:pt x="987" y="872"/>
                    <a:pt x="996" y="873"/>
                  </a:cubicBezTo>
                  <a:cubicBezTo>
                    <a:pt x="999" y="873"/>
                    <a:pt x="1001" y="874"/>
                    <a:pt x="1001" y="876"/>
                  </a:cubicBezTo>
                  <a:cubicBezTo>
                    <a:pt x="1003" y="878"/>
                    <a:pt x="1004" y="881"/>
                    <a:pt x="1005" y="883"/>
                  </a:cubicBezTo>
                  <a:cubicBezTo>
                    <a:pt x="1003" y="888"/>
                    <a:pt x="1002" y="892"/>
                    <a:pt x="1001" y="896"/>
                  </a:cubicBezTo>
                  <a:close/>
                  <a:moveTo>
                    <a:pt x="1070" y="374"/>
                  </a:moveTo>
                  <a:cubicBezTo>
                    <a:pt x="1070" y="374"/>
                    <a:pt x="1069" y="374"/>
                    <a:pt x="1069" y="374"/>
                  </a:cubicBezTo>
                  <a:cubicBezTo>
                    <a:pt x="1066" y="368"/>
                    <a:pt x="1060" y="363"/>
                    <a:pt x="1056" y="358"/>
                  </a:cubicBezTo>
                  <a:cubicBezTo>
                    <a:pt x="1056" y="357"/>
                    <a:pt x="1056" y="356"/>
                    <a:pt x="1056" y="356"/>
                  </a:cubicBezTo>
                  <a:cubicBezTo>
                    <a:pt x="1057" y="356"/>
                    <a:pt x="1058" y="355"/>
                    <a:pt x="1059" y="355"/>
                  </a:cubicBezTo>
                  <a:cubicBezTo>
                    <a:pt x="1061" y="356"/>
                    <a:pt x="1063" y="356"/>
                    <a:pt x="1065" y="358"/>
                  </a:cubicBezTo>
                  <a:cubicBezTo>
                    <a:pt x="1067" y="360"/>
                    <a:pt x="1069" y="362"/>
                    <a:pt x="1071" y="365"/>
                  </a:cubicBezTo>
                  <a:cubicBezTo>
                    <a:pt x="1073" y="367"/>
                    <a:pt x="1072" y="371"/>
                    <a:pt x="1070" y="374"/>
                  </a:cubicBezTo>
                  <a:close/>
                  <a:moveTo>
                    <a:pt x="1075" y="387"/>
                  </a:moveTo>
                  <a:cubicBezTo>
                    <a:pt x="1074" y="387"/>
                    <a:pt x="1074" y="387"/>
                    <a:pt x="1074" y="387"/>
                  </a:cubicBezTo>
                  <a:cubicBezTo>
                    <a:pt x="1074" y="385"/>
                    <a:pt x="1074" y="385"/>
                    <a:pt x="1075" y="386"/>
                  </a:cubicBezTo>
                  <a:cubicBezTo>
                    <a:pt x="1075" y="387"/>
                    <a:pt x="1075" y="387"/>
                    <a:pt x="1075" y="387"/>
                  </a:cubicBezTo>
                  <a:close/>
                  <a:moveTo>
                    <a:pt x="1099" y="956"/>
                  </a:moveTo>
                  <a:cubicBezTo>
                    <a:pt x="1099" y="954"/>
                    <a:pt x="1099" y="954"/>
                    <a:pt x="1099" y="954"/>
                  </a:cubicBezTo>
                  <a:cubicBezTo>
                    <a:pt x="1100" y="955"/>
                    <a:pt x="1100" y="955"/>
                    <a:pt x="1100" y="955"/>
                  </a:cubicBezTo>
                  <a:lnTo>
                    <a:pt x="1099" y="956"/>
                  </a:lnTo>
                  <a:close/>
                  <a:moveTo>
                    <a:pt x="1107" y="306"/>
                  </a:moveTo>
                  <a:cubicBezTo>
                    <a:pt x="1106" y="308"/>
                    <a:pt x="1105" y="308"/>
                    <a:pt x="1104" y="307"/>
                  </a:cubicBezTo>
                  <a:cubicBezTo>
                    <a:pt x="1104" y="307"/>
                    <a:pt x="1104" y="306"/>
                    <a:pt x="1104" y="306"/>
                  </a:cubicBezTo>
                  <a:cubicBezTo>
                    <a:pt x="1105" y="304"/>
                    <a:pt x="1106" y="303"/>
                    <a:pt x="1107" y="304"/>
                  </a:cubicBezTo>
                  <a:cubicBezTo>
                    <a:pt x="1108" y="304"/>
                    <a:pt x="1108" y="304"/>
                    <a:pt x="1108" y="305"/>
                  </a:cubicBezTo>
                  <a:cubicBezTo>
                    <a:pt x="1108" y="305"/>
                    <a:pt x="1108" y="306"/>
                    <a:pt x="1107" y="306"/>
                  </a:cubicBezTo>
                  <a:close/>
                  <a:moveTo>
                    <a:pt x="1177" y="78"/>
                  </a:moveTo>
                  <a:cubicBezTo>
                    <a:pt x="1178" y="79"/>
                    <a:pt x="1179" y="80"/>
                    <a:pt x="1181" y="81"/>
                  </a:cubicBezTo>
                  <a:cubicBezTo>
                    <a:pt x="1181" y="82"/>
                    <a:pt x="1181" y="82"/>
                    <a:pt x="1181" y="82"/>
                  </a:cubicBezTo>
                  <a:cubicBezTo>
                    <a:pt x="1180" y="81"/>
                    <a:pt x="1180" y="81"/>
                    <a:pt x="1180" y="81"/>
                  </a:cubicBezTo>
                  <a:cubicBezTo>
                    <a:pt x="1179" y="80"/>
                    <a:pt x="1178" y="79"/>
                    <a:pt x="1177" y="78"/>
                  </a:cubicBezTo>
                  <a:cubicBezTo>
                    <a:pt x="1176" y="78"/>
                    <a:pt x="1176" y="77"/>
                    <a:pt x="1176" y="77"/>
                  </a:cubicBezTo>
                  <a:cubicBezTo>
                    <a:pt x="1176" y="77"/>
                    <a:pt x="1177" y="77"/>
                    <a:pt x="1177" y="78"/>
                  </a:cubicBezTo>
                  <a:close/>
                  <a:moveTo>
                    <a:pt x="1176" y="687"/>
                  </a:moveTo>
                  <a:cubicBezTo>
                    <a:pt x="1176" y="687"/>
                    <a:pt x="1177" y="688"/>
                    <a:pt x="1177" y="688"/>
                  </a:cubicBezTo>
                  <a:cubicBezTo>
                    <a:pt x="1176" y="688"/>
                    <a:pt x="1176" y="689"/>
                    <a:pt x="1176" y="689"/>
                  </a:cubicBezTo>
                  <a:cubicBezTo>
                    <a:pt x="1175" y="689"/>
                    <a:pt x="1174" y="689"/>
                    <a:pt x="1173" y="689"/>
                  </a:cubicBezTo>
                  <a:cubicBezTo>
                    <a:pt x="1172" y="689"/>
                    <a:pt x="1172" y="688"/>
                    <a:pt x="1172" y="688"/>
                  </a:cubicBezTo>
                  <a:cubicBezTo>
                    <a:pt x="1173" y="688"/>
                    <a:pt x="1175" y="687"/>
                    <a:pt x="1176" y="687"/>
                  </a:cubicBezTo>
                  <a:close/>
                  <a:moveTo>
                    <a:pt x="1180" y="855"/>
                  </a:moveTo>
                  <a:cubicBezTo>
                    <a:pt x="1176" y="859"/>
                    <a:pt x="1175" y="863"/>
                    <a:pt x="1173" y="868"/>
                  </a:cubicBezTo>
                  <a:cubicBezTo>
                    <a:pt x="1173" y="869"/>
                    <a:pt x="1172" y="869"/>
                    <a:pt x="1171" y="870"/>
                  </a:cubicBezTo>
                  <a:cubicBezTo>
                    <a:pt x="1170" y="870"/>
                    <a:pt x="1168" y="868"/>
                    <a:pt x="1168" y="867"/>
                  </a:cubicBezTo>
                  <a:cubicBezTo>
                    <a:pt x="1168" y="866"/>
                    <a:pt x="1168" y="866"/>
                    <a:pt x="1168" y="865"/>
                  </a:cubicBezTo>
                  <a:cubicBezTo>
                    <a:pt x="1168" y="861"/>
                    <a:pt x="1168" y="856"/>
                    <a:pt x="1172" y="853"/>
                  </a:cubicBezTo>
                  <a:cubicBezTo>
                    <a:pt x="1174" y="851"/>
                    <a:pt x="1175" y="849"/>
                    <a:pt x="1178" y="848"/>
                  </a:cubicBezTo>
                  <a:cubicBezTo>
                    <a:pt x="1179" y="847"/>
                    <a:pt x="1181" y="846"/>
                    <a:pt x="1182" y="846"/>
                  </a:cubicBezTo>
                  <a:cubicBezTo>
                    <a:pt x="1183" y="846"/>
                    <a:pt x="1184" y="848"/>
                    <a:pt x="1184" y="848"/>
                  </a:cubicBezTo>
                  <a:cubicBezTo>
                    <a:pt x="1183" y="851"/>
                    <a:pt x="1182" y="853"/>
                    <a:pt x="1180" y="855"/>
                  </a:cubicBezTo>
                  <a:close/>
                  <a:moveTo>
                    <a:pt x="1200" y="24"/>
                  </a:moveTo>
                  <a:cubicBezTo>
                    <a:pt x="1200" y="23"/>
                    <a:pt x="1200" y="23"/>
                    <a:pt x="1200" y="23"/>
                  </a:cubicBezTo>
                  <a:cubicBezTo>
                    <a:pt x="1201" y="23"/>
                    <a:pt x="1201" y="23"/>
                    <a:pt x="1201" y="23"/>
                  </a:cubicBezTo>
                  <a:lnTo>
                    <a:pt x="1200" y="24"/>
                  </a:lnTo>
                  <a:close/>
                  <a:moveTo>
                    <a:pt x="1237" y="118"/>
                  </a:moveTo>
                  <a:cubicBezTo>
                    <a:pt x="1237" y="118"/>
                    <a:pt x="1237" y="118"/>
                    <a:pt x="1236" y="118"/>
                  </a:cubicBezTo>
                  <a:cubicBezTo>
                    <a:pt x="1236" y="121"/>
                    <a:pt x="1235" y="125"/>
                    <a:pt x="1234" y="128"/>
                  </a:cubicBezTo>
                  <a:cubicBezTo>
                    <a:pt x="1234" y="130"/>
                    <a:pt x="1233" y="130"/>
                    <a:pt x="1231" y="131"/>
                  </a:cubicBezTo>
                  <a:cubicBezTo>
                    <a:pt x="1227" y="131"/>
                    <a:pt x="1227" y="134"/>
                    <a:pt x="1226" y="137"/>
                  </a:cubicBezTo>
                  <a:cubicBezTo>
                    <a:pt x="1227" y="137"/>
                    <a:pt x="1227" y="137"/>
                    <a:pt x="1227" y="137"/>
                  </a:cubicBezTo>
                  <a:cubicBezTo>
                    <a:pt x="1228" y="138"/>
                    <a:pt x="1229" y="139"/>
                    <a:pt x="1230" y="140"/>
                  </a:cubicBezTo>
                  <a:cubicBezTo>
                    <a:pt x="1231" y="141"/>
                    <a:pt x="1232" y="142"/>
                    <a:pt x="1234" y="143"/>
                  </a:cubicBezTo>
                  <a:cubicBezTo>
                    <a:pt x="1234" y="144"/>
                    <a:pt x="1234" y="144"/>
                    <a:pt x="1234" y="144"/>
                  </a:cubicBezTo>
                  <a:cubicBezTo>
                    <a:pt x="1233" y="144"/>
                    <a:pt x="1233" y="144"/>
                    <a:pt x="1233" y="144"/>
                  </a:cubicBezTo>
                  <a:cubicBezTo>
                    <a:pt x="1232" y="143"/>
                    <a:pt x="1231" y="142"/>
                    <a:pt x="1230" y="141"/>
                  </a:cubicBezTo>
                  <a:cubicBezTo>
                    <a:pt x="1229" y="140"/>
                    <a:pt x="1227" y="139"/>
                    <a:pt x="1226" y="138"/>
                  </a:cubicBezTo>
                  <a:cubicBezTo>
                    <a:pt x="1226" y="137"/>
                    <a:pt x="1226" y="137"/>
                    <a:pt x="1226" y="137"/>
                  </a:cubicBezTo>
                  <a:cubicBezTo>
                    <a:pt x="1224" y="135"/>
                    <a:pt x="1220" y="134"/>
                    <a:pt x="1218" y="131"/>
                  </a:cubicBezTo>
                  <a:cubicBezTo>
                    <a:pt x="1216" y="128"/>
                    <a:pt x="1216" y="125"/>
                    <a:pt x="1215" y="122"/>
                  </a:cubicBezTo>
                  <a:cubicBezTo>
                    <a:pt x="1215" y="121"/>
                    <a:pt x="1215" y="119"/>
                    <a:pt x="1214" y="118"/>
                  </a:cubicBezTo>
                  <a:cubicBezTo>
                    <a:pt x="1214" y="118"/>
                    <a:pt x="1214" y="118"/>
                    <a:pt x="1214" y="118"/>
                  </a:cubicBezTo>
                  <a:cubicBezTo>
                    <a:pt x="1213" y="117"/>
                    <a:pt x="1213" y="117"/>
                    <a:pt x="1213" y="117"/>
                  </a:cubicBezTo>
                  <a:cubicBezTo>
                    <a:pt x="1214" y="117"/>
                    <a:pt x="1214" y="117"/>
                    <a:pt x="1214" y="117"/>
                  </a:cubicBezTo>
                  <a:cubicBezTo>
                    <a:pt x="1214" y="118"/>
                    <a:pt x="1214" y="118"/>
                    <a:pt x="1214" y="118"/>
                  </a:cubicBezTo>
                  <a:cubicBezTo>
                    <a:pt x="1216" y="119"/>
                    <a:pt x="1217" y="120"/>
                    <a:pt x="1219" y="121"/>
                  </a:cubicBezTo>
                  <a:cubicBezTo>
                    <a:pt x="1223" y="122"/>
                    <a:pt x="1226" y="123"/>
                    <a:pt x="1230" y="120"/>
                  </a:cubicBezTo>
                  <a:cubicBezTo>
                    <a:pt x="1232" y="119"/>
                    <a:pt x="1234" y="118"/>
                    <a:pt x="1236" y="118"/>
                  </a:cubicBezTo>
                  <a:cubicBezTo>
                    <a:pt x="1236" y="118"/>
                    <a:pt x="1236" y="118"/>
                    <a:pt x="1236" y="118"/>
                  </a:cubicBezTo>
                  <a:cubicBezTo>
                    <a:pt x="1237" y="117"/>
                    <a:pt x="1237" y="117"/>
                    <a:pt x="1237" y="117"/>
                  </a:cubicBezTo>
                  <a:cubicBezTo>
                    <a:pt x="1237" y="117"/>
                    <a:pt x="1237" y="118"/>
                    <a:pt x="1237" y="118"/>
                  </a:cubicBezTo>
                  <a:close/>
                  <a:moveTo>
                    <a:pt x="1256" y="105"/>
                  </a:moveTo>
                  <a:cubicBezTo>
                    <a:pt x="1252" y="108"/>
                    <a:pt x="1248" y="110"/>
                    <a:pt x="1245" y="113"/>
                  </a:cubicBezTo>
                  <a:cubicBezTo>
                    <a:pt x="1244" y="114"/>
                    <a:pt x="1242" y="114"/>
                    <a:pt x="1241" y="114"/>
                  </a:cubicBezTo>
                  <a:cubicBezTo>
                    <a:pt x="1240" y="114"/>
                    <a:pt x="1240" y="114"/>
                    <a:pt x="1240" y="114"/>
                  </a:cubicBezTo>
                  <a:cubicBezTo>
                    <a:pt x="1240" y="114"/>
                    <a:pt x="1240" y="115"/>
                    <a:pt x="1239" y="115"/>
                  </a:cubicBezTo>
                  <a:cubicBezTo>
                    <a:pt x="1240" y="114"/>
                    <a:pt x="1240" y="114"/>
                    <a:pt x="1240" y="114"/>
                  </a:cubicBezTo>
                  <a:cubicBezTo>
                    <a:pt x="1240" y="114"/>
                    <a:pt x="1240" y="114"/>
                    <a:pt x="1241" y="114"/>
                  </a:cubicBezTo>
                  <a:cubicBezTo>
                    <a:pt x="1242" y="112"/>
                    <a:pt x="1242" y="110"/>
                    <a:pt x="1244" y="109"/>
                  </a:cubicBezTo>
                  <a:cubicBezTo>
                    <a:pt x="1246" y="106"/>
                    <a:pt x="1248" y="104"/>
                    <a:pt x="1250" y="101"/>
                  </a:cubicBezTo>
                  <a:cubicBezTo>
                    <a:pt x="1250" y="101"/>
                    <a:pt x="1250" y="101"/>
                    <a:pt x="1250" y="101"/>
                  </a:cubicBezTo>
                  <a:cubicBezTo>
                    <a:pt x="1250" y="101"/>
                    <a:pt x="1250" y="101"/>
                    <a:pt x="1250" y="101"/>
                  </a:cubicBezTo>
                  <a:cubicBezTo>
                    <a:pt x="1246" y="100"/>
                    <a:pt x="1243" y="100"/>
                    <a:pt x="1242" y="96"/>
                  </a:cubicBezTo>
                  <a:cubicBezTo>
                    <a:pt x="1242" y="95"/>
                    <a:pt x="1243" y="94"/>
                    <a:pt x="1243" y="93"/>
                  </a:cubicBezTo>
                  <a:cubicBezTo>
                    <a:pt x="1243" y="93"/>
                    <a:pt x="1244" y="93"/>
                    <a:pt x="1245" y="94"/>
                  </a:cubicBezTo>
                  <a:cubicBezTo>
                    <a:pt x="1246" y="94"/>
                    <a:pt x="1246" y="95"/>
                    <a:pt x="1247" y="96"/>
                  </a:cubicBezTo>
                  <a:cubicBezTo>
                    <a:pt x="1248" y="97"/>
                    <a:pt x="1249" y="99"/>
                    <a:pt x="1250" y="101"/>
                  </a:cubicBezTo>
                  <a:cubicBezTo>
                    <a:pt x="1250" y="101"/>
                    <a:pt x="1250" y="101"/>
                    <a:pt x="1251" y="101"/>
                  </a:cubicBezTo>
                  <a:cubicBezTo>
                    <a:pt x="1251" y="101"/>
                    <a:pt x="1250" y="101"/>
                    <a:pt x="1250" y="101"/>
                  </a:cubicBezTo>
                  <a:cubicBezTo>
                    <a:pt x="1252" y="101"/>
                    <a:pt x="1253" y="102"/>
                    <a:pt x="1255" y="102"/>
                  </a:cubicBezTo>
                  <a:cubicBezTo>
                    <a:pt x="1256" y="102"/>
                    <a:pt x="1256" y="103"/>
                    <a:pt x="1257" y="104"/>
                  </a:cubicBezTo>
                  <a:cubicBezTo>
                    <a:pt x="1257" y="104"/>
                    <a:pt x="1257" y="105"/>
                    <a:pt x="1256" y="105"/>
                  </a:cubicBezTo>
                  <a:close/>
                  <a:moveTo>
                    <a:pt x="1280" y="103"/>
                  </a:moveTo>
                  <a:cubicBezTo>
                    <a:pt x="1278" y="103"/>
                    <a:pt x="1278" y="103"/>
                    <a:pt x="1278" y="103"/>
                  </a:cubicBezTo>
                  <a:cubicBezTo>
                    <a:pt x="1280" y="102"/>
                    <a:pt x="1280" y="102"/>
                    <a:pt x="1280" y="102"/>
                  </a:cubicBezTo>
                  <a:lnTo>
                    <a:pt x="1280" y="103"/>
                  </a:lnTo>
                  <a:close/>
                  <a:moveTo>
                    <a:pt x="1303" y="819"/>
                  </a:moveTo>
                  <a:cubicBezTo>
                    <a:pt x="1302" y="821"/>
                    <a:pt x="1300" y="821"/>
                    <a:pt x="1299" y="821"/>
                  </a:cubicBezTo>
                  <a:cubicBezTo>
                    <a:pt x="1294" y="819"/>
                    <a:pt x="1289" y="817"/>
                    <a:pt x="1284" y="814"/>
                  </a:cubicBezTo>
                  <a:cubicBezTo>
                    <a:pt x="1282" y="813"/>
                    <a:pt x="1282" y="812"/>
                    <a:pt x="1282" y="809"/>
                  </a:cubicBezTo>
                  <a:cubicBezTo>
                    <a:pt x="1283" y="807"/>
                    <a:pt x="1282" y="805"/>
                    <a:pt x="1283" y="805"/>
                  </a:cubicBezTo>
                  <a:cubicBezTo>
                    <a:pt x="1285" y="803"/>
                    <a:pt x="1286" y="806"/>
                    <a:pt x="1287" y="807"/>
                  </a:cubicBezTo>
                  <a:cubicBezTo>
                    <a:pt x="1289" y="810"/>
                    <a:pt x="1292" y="812"/>
                    <a:pt x="1296" y="813"/>
                  </a:cubicBezTo>
                  <a:cubicBezTo>
                    <a:pt x="1298" y="814"/>
                    <a:pt x="1301" y="815"/>
                    <a:pt x="1303" y="816"/>
                  </a:cubicBezTo>
                  <a:cubicBezTo>
                    <a:pt x="1303" y="817"/>
                    <a:pt x="1304" y="817"/>
                    <a:pt x="1304" y="818"/>
                  </a:cubicBezTo>
                  <a:cubicBezTo>
                    <a:pt x="1304" y="818"/>
                    <a:pt x="1304" y="819"/>
                    <a:pt x="1303" y="819"/>
                  </a:cubicBezTo>
                  <a:close/>
                  <a:moveTo>
                    <a:pt x="1303" y="168"/>
                  </a:moveTo>
                  <a:cubicBezTo>
                    <a:pt x="1303" y="167"/>
                    <a:pt x="1303" y="167"/>
                    <a:pt x="1303" y="167"/>
                  </a:cubicBezTo>
                  <a:cubicBezTo>
                    <a:pt x="1302" y="167"/>
                    <a:pt x="1302" y="167"/>
                    <a:pt x="1302" y="167"/>
                  </a:cubicBezTo>
                  <a:cubicBezTo>
                    <a:pt x="1303" y="167"/>
                    <a:pt x="1303" y="167"/>
                    <a:pt x="1303" y="167"/>
                  </a:cubicBezTo>
                  <a:cubicBezTo>
                    <a:pt x="1303" y="167"/>
                    <a:pt x="1303" y="167"/>
                    <a:pt x="1303" y="168"/>
                  </a:cubicBezTo>
                  <a:cubicBezTo>
                    <a:pt x="1304" y="168"/>
                    <a:pt x="1304" y="168"/>
                    <a:pt x="1304" y="168"/>
                  </a:cubicBezTo>
                  <a:cubicBezTo>
                    <a:pt x="1304" y="168"/>
                    <a:pt x="1303" y="168"/>
                    <a:pt x="1303" y="168"/>
                  </a:cubicBezTo>
                  <a:close/>
                  <a:moveTo>
                    <a:pt x="1391" y="767"/>
                  </a:moveTo>
                  <a:cubicBezTo>
                    <a:pt x="1390" y="768"/>
                    <a:pt x="1388" y="768"/>
                    <a:pt x="1387" y="766"/>
                  </a:cubicBezTo>
                  <a:cubicBezTo>
                    <a:pt x="1387" y="765"/>
                    <a:pt x="1386" y="763"/>
                    <a:pt x="1387" y="762"/>
                  </a:cubicBezTo>
                  <a:cubicBezTo>
                    <a:pt x="1387" y="761"/>
                    <a:pt x="1388" y="760"/>
                    <a:pt x="1388" y="759"/>
                  </a:cubicBezTo>
                  <a:cubicBezTo>
                    <a:pt x="1390" y="758"/>
                    <a:pt x="1392" y="759"/>
                    <a:pt x="1393" y="761"/>
                  </a:cubicBezTo>
                  <a:cubicBezTo>
                    <a:pt x="1393" y="762"/>
                    <a:pt x="1393" y="763"/>
                    <a:pt x="1393" y="764"/>
                  </a:cubicBezTo>
                  <a:cubicBezTo>
                    <a:pt x="1393" y="765"/>
                    <a:pt x="1392" y="766"/>
                    <a:pt x="1391" y="767"/>
                  </a:cubicBezTo>
                  <a:close/>
                  <a:moveTo>
                    <a:pt x="1399" y="807"/>
                  </a:moveTo>
                  <a:cubicBezTo>
                    <a:pt x="1399" y="807"/>
                    <a:pt x="1398" y="808"/>
                    <a:pt x="1398" y="808"/>
                  </a:cubicBezTo>
                  <a:cubicBezTo>
                    <a:pt x="1397" y="810"/>
                    <a:pt x="1397" y="810"/>
                    <a:pt x="1396" y="809"/>
                  </a:cubicBezTo>
                  <a:cubicBezTo>
                    <a:pt x="1395" y="809"/>
                    <a:pt x="1395" y="808"/>
                    <a:pt x="1395" y="808"/>
                  </a:cubicBezTo>
                  <a:cubicBezTo>
                    <a:pt x="1395" y="807"/>
                    <a:pt x="1395" y="807"/>
                    <a:pt x="1395" y="806"/>
                  </a:cubicBezTo>
                  <a:cubicBezTo>
                    <a:pt x="1396" y="804"/>
                    <a:pt x="1398" y="803"/>
                    <a:pt x="1398" y="804"/>
                  </a:cubicBezTo>
                  <a:cubicBezTo>
                    <a:pt x="1399" y="805"/>
                    <a:pt x="1399" y="806"/>
                    <a:pt x="1399" y="807"/>
                  </a:cubicBezTo>
                  <a:close/>
                  <a:moveTo>
                    <a:pt x="1405" y="786"/>
                  </a:moveTo>
                  <a:cubicBezTo>
                    <a:pt x="1405" y="785"/>
                    <a:pt x="1405" y="785"/>
                    <a:pt x="1405" y="785"/>
                  </a:cubicBezTo>
                  <a:cubicBezTo>
                    <a:pt x="1405" y="786"/>
                    <a:pt x="1405" y="786"/>
                    <a:pt x="1405" y="786"/>
                  </a:cubicBezTo>
                  <a:cubicBezTo>
                    <a:pt x="1406" y="786"/>
                    <a:pt x="1406" y="786"/>
                    <a:pt x="1406" y="786"/>
                  </a:cubicBezTo>
                  <a:lnTo>
                    <a:pt x="1405" y="786"/>
                  </a:lnTo>
                  <a:close/>
                  <a:moveTo>
                    <a:pt x="1471" y="638"/>
                  </a:moveTo>
                  <a:cubicBezTo>
                    <a:pt x="1471" y="639"/>
                    <a:pt x="1470" y="639"/>
                    <a:pt x="1470" y="638"/>
                  </a:cubicBezTo>
                  <a:cubicBezTo>
                    <a:pt x="1467" y="636"/>
                    <a:pt x="1464" y="634"/>
                    <a:pt x="1463" y="630"/>
                  </a:cubicBezTo>
                  <a:cubicBezTo>
                    <a:pt x="1463" y="629"/>
                    <a:pt x="1463" y="629"/>
                    <a:pt x="1463" y="628"/>
                  </a:cubicBezTo>
                  <a:cubicBezTo>
                    <a:pt x="1463" y="626"/>
                    <a:pt x="1464" y="626"/>
                    <a:pt x="1465" y="628"/>
                  </a:cubicBezTo>
                  <a:cubicBezTo>
                    <a:pt x="1466" y="629"/>
                    <a:pt x="1467" y="631"/>
                    <a:pt x="1467" y="632"/>
                  </a:cubicBezTo>
                  <a:cubicBezTo>
                    <a:pt x="1469" y="634"/>
                    <a:pt x="1470" y="635"/>
                    <a:pt x="1471" y="637"/>
                  </a:cubicBezTo>
                  <a:cubicBezTo>
                    <a:pt x="1472" y="637"/>
                    <a:pt x="1471" y="638"/>
                    <a:pt x="1471" y="638"/>
                  </a:cubicBezTo>
                  <a:close/>
                  <a:moveTo>
                    <a:pt x="1471" y="622"/>
                  </a:moveTo>
                  <a:cubicBezTo>
                    <a:pt x="1470" y="622"/>
                    <a:pt x="1470" y="621"/>
                    <a:pt x="1472" y="621"/>
                  </a:cubicBezTo>
                  <a:cubicBezTo>
                    <a:pt x="1472" y="621"/>
                    <a:pt x="1472" y="622"/>
                    <a:pt x="1472" y="622"/>
                  </a:cubicBezTo>
                  <a:cubicBezTo>
                    <a:pt x="1472" y="622"/>
                    <a:pt x="1471" y="623"/>
                    <a:pt x="1471" y="622"/>
                  </a:cubicBezTo>
                  <a:close/>
                  <a:moveTo>
                    <a:pt x="1484" y="739"/>
                  </a:moveTo>
                  <a:cubicBezTo>
                    <a:pt x="1484" y="740"/>
                    <a:pt x="1483" y="741"/>
                    <a:pt x="1483" y="742"/>
                  </a:cubicBezTo>
                  <a:cubicBezTo>
                    <a:pt x="1483" y="741"/>
                    <a:pt x="1482" y="740"/>
                    <a:pt x="1482" y="739"/>
                  </a:cubicBezTo>
                  <a:cubicBezTo>
                    <a:pt x="1482" y="738"/>
                    <a:pt x="1481" y="737"/>
                    <a:pt x="1481" y="736"/>
                  </a:cubicBezTo>
                  <a:cubicBezTo>
                    <a:pt x="1481" y="735"/>
                    <a:pt x="1482" y="735"/>
                    <a:pt x="1482" y="735"/>
                  </a:cubicBezTo>
                  <a:cubicBezTo>
                    <a:pt x="1483" y="734"/>
                    <a:pt x="1484" y="735"/>
                    <a:pt x="1484" y="736"/>
                  </a:cubicBezTo>
                  <a:cubicBezTo>
                    <a:pt x="1484" y="737"/>
                    <a:pt x="1484" y="738"/>
                    <a:pt x="1484" y="739"/>
                  </a:cubicBezTo>
                  <a:close/>
                  <a:moveTo>
                    <a:pt x="1528" y="721"/>
                  </a:moveTo>
                  <a:cubicBezTo>
                    <a:pt x="1528" y="721"/>
                    <a:pt x="1528" y="720"/>
                    <a:pt x="1528" y="720"/>
                  </a:cubicBezTo>
                  <a:cubicBezTo>
                    <a:pt x="1529" y="718"/>
                    <a:pt x="1531" y="715"/>
                    <a:pt x="1532" y="713"/>
                  </a:cubicBezTo>
                  <a:cubicBezTo>
                    <a:pt x="1532" y="713"/>
                    <a:pt x="1532" y="713"/>
                    <a:pt x="1532" y="713"/>
                  </a:cubicBezTo>
                  <a:cubicBezTo>
                    <a:pt x="1530" y="713"/>
                    <a:pt x="1530" y="713"/>
                    <a:pt x="1531" y="712"/>
                  </a:cubicBezTo>
                  <a:cubicBezTo>
                    <a:pt x="1531" y="712"/>
                    <a:pt x="1532" y="713"/>
                    <a:pt x="1532" y="713"/>
                  </a:cubicBezTo>
                  <a:cubicBezTo>
                    <a:pt x="1532" y="713"/>
                    <a:pt x="1532" y="713"/>
                    <a:pt x="1532" y="713"/>
                  </a:cubicBezTo>
                  <a:cubicBezTo>
                    <a:pt x="1533" y="714"/>
                    <a:pt x="1535" y="715"/>
                    <a:pt x="1537" y="714"/>
                  </a:cubicBezTo>
                  <a:cubicBezTo>
                    <a:pt x="1539" y="714"/>
                    <a:pt x="1540" y="712"/>
                    <a:pt x="1541" y="711"/>
                  </a:cubicBezTo>
                  <a:cubicBezTo>
                    <a:pt x="1543" y="706"/>
                    <a:pt x="1545" y="701"/>
                    <a:pt x="1548" y="696"/>
                  </a:cubicBezTo>
                  <a:cubicBezTo>
                    <a:pt x="1549" y="694"/>
                    <a:pt x="1550" y="692"/>
                    <a:pt x="1551" y="690"/>
                  </a:cubicBezTo>
                  <a:cubicBezTo>
                    <a:pt x="1552" y="687"/>
                    <a:pt x="1553" y="683"/>
                    <a:pt x="1554" y="679"/>
                  </a:cubicBezTo>
                  <a:cubicBezTo>
                    <a:pt x="1562" y="664"/>
                    <a:pt x="1564" y="648"/>
                    <a:pt x="1561" y="631"/>
                  </a:cubicBezTo>
                  <a:cubicBezTo>
                    <a:pt x="1561" y="630"/>
                    <a:pt x="1561" y="629"/>
                    <a:pt x="1562" y="628"/>
                  </a:cubicBezTo>
                  <a:cubicBezTo>
                    <a:pt x="1562" y="628"/>
                    <a:pt x="1562" y="627"/>
                    <a:pt x="1562" y="627"/>
                  </a:cubicBezTo>
                  <a:cubicBezTo>
                    <a:pt x="1563" y="627"/>
                    <a:pt x="1565" y="627"/>
                    <a:pt x="1565" y="628"/>
                  </a:cubicBezTo>
                  <a:cubicBezTo>
                    <a:pt x="1568" y="634"/>
                    <a:pt x="1569" y="641"/>
                    <a:pt x="1570" y="647"/>
                  </a:cubicBezTo>
                  <a:cubicBezTo>
                    <a:pt x="1570" y="651"/>
                    <a:pt x="1570" y="655"/>
                    <a:pt x="1572" y="658"/>
                  </a:cubicBezTo>
                  <a:cubicBezTo>
                    <a:pt x="1575" y="662"/>
                    <a:pt x="1573" y="665"/>
                    <a:pt x="1570" y="669"/>
                  </a:cubicBezTo>
                  <a:cubicBezTo>
                    <a:pt x="1569" y="670"/>
                    <a:pt x="1568" y="672"/>
                    <a:pt x="1569" y="675"/>
                  </a:cubicBezTo>
                  <a:cubicBezTo>
                    <a:pt x="1570" y="677"/>
                    <a:pt x="1571" y="678"/>
                    <a:pt x="1570" y="680"/>
                  </a:cubicBezTo>
                  <a:cubicBezTo>
                    <a:pt x="1566" y="689"/>
                    <a:pt x="1560" y="696"/>
                    <a:pt x="1553" y="702"/>
                  </a:cubicBezTo>
                  <a:cubicBezTo>
                    <a:pt x="1549" y="705"/>
                    <a:pt x="1547" y="707"/>
                    <a:pt x="1547" y="711"/>
                  </a:cubicBezTo>
                  <a:cubicBezTo>
                    <a:pt x="1547" y="715"/>
                    <a:pt x="1544" y="717"/>
                    <a:pt x="1541" y="719"/>
                  </a:cubicBezTo>
                  <a:cubicBezTo>
                    <a:pt x="1538" y="721"/>
                    <a:pt x="1535" y="723"/>
                    <a:pt x="1531" y="722"/>
                  </a:cubicBezTo>
                  <a:cubicBezTo>
                    <a:pt x="1530" y="722"/>
                    <a:pt x="1529" y="722"/>
                    <a:pt x="1528" y="7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6">
              <a:extLst>
                <a:ext uri="{FF2B5EF4-FFF2-40B4-BE49-F238E27FC236}">
                  <a16:creationId xmlns="" xmlns:a16="http://schemas.microsoft.com/office/drawing/2014/main" id="{778612C5-3066-4116-9557-876F6BB3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101" y="3542295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7">
              <a:extLst>
                <a:ext uri="{FF2B5EF4-FFF2-40B4-BE49-F238E27FC236}">
                  <a16:creationId xmlns="" xmlns:a16="http://schemas.microsoft.com/office/drawing/2014/main" id="{F4E01932-8B0D-4698-9756-DC5AE2612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101" y="3054932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8">
              <a:extLst>
                <a:ext uri="{FF2B5EF4-FFF2-40B4-BE49-F238E27FC236}">
                  <a16:creationId xmlns="" xmlns:a16="http://schemas.microsoft.com/office/drawing/2014/main" id="{ED4F19C6-8F72-4397-9462-70A94517B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838" y="3691520"/>
              <a:ext cx="0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9">
              <a:extLst>
                <a:ext uri="{FF2B5EF4-FFF2-40B4-BE49-F238E27FC236}">
                  <a16:creationId xmlns="" xmlns:a16="http://schemas.microsoft.com/office/drawing/2014/main" id="{22F2E9A7-C4AD-4017-971D-FA3806683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501" y="2219907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10">
              <a:extLst>
                <a:ext uri="{FF2B5EF4-FFF2-40B4-BE49-F238E27FC236}">
                  <a16:creationId xmlns="" xmlns:a16="http://schemas.microsoft.com/office/drawing/2014/main" id="{CAE09E99-21B0-4349-9DD9-14E3F18A3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013" y="2361195"/>
              <a:ext cx="87313" cy="84138"/>
            </a:xfrm>
            <a:custGeom>
              <a:avLst/>
              <a:gdLst>
                <a:gd name="T0" fmla="*/ 25 w 75"/>
                <a:gd name="T1" fmla="*/ 4 h 72"/>
                <a:gd name="T2" fmla="*/ 24 w 75"/>
                <a:gd name="T3" fmla="*/ 4 h 72"/>
                <a:gd name="T4" fmla="*/ 25 w 75"/>
                <a:gd name="T5" fmla="*/ 4 h 72"/>
                <a:gd name="T6" fmla="*/ 22 w 75"/>
                <a:gd name="T7" fmla="*/ 13 h 72"/>
                <a:gd name="T8" fmla="*/ 10 w 75"/>
                <a:gd name="T9" fmla="*/ 42 h 72"/>
                <a:gd name="T10" fmla="*/ 6 w 75"/>
                <a:gd name="T11" fmla="*/ 47 h 72"/>
                <a:gd name="T12" fmla="*/ 2 w 75"/>
                <a:gd name="T13" fmla="*/ 50 h 72"/>
                <a:gd name="T14" fmla="*/ 4 w 75"/>
                <a:gd name="T15" fmla="*/ 57 h 72"/>
                <a:gd name="T16" fmla="*/ 7 w 75"/>
                <a:gd name="T17" fmla="*/ 58 h 72"/>
                <a:gd name="T18" fmla="*/ 10 w 75"/>
                <a:gd name="T19" fmla="*/ 63 h 72"/>
                <a:gd name="T20" fmla="*/ 10 w 75"/>
                <a:gd name="T21" fmla="*/ 66 h 72"/>
                <a:gd name="T22" fmla="*/ 16 w 75"/>
                <a:gd name="T23" fmla="*/ 71 h 72"/>
                <a:gd name="T24" fmla="*/ 22 w 75"/>
                <a:gd name="T25" fmla="*/ 69 h 72"/>
                <a:gd name="T26" fmla="*/ 40 w 75"/>
                <a:gd name="T27" fmla="*/ 53 h 72"/>
                <a:gd name="T28" fmla="*/ 43 w 75"/>
                <a:gd name="T29" fmla="*/ 52 h 72"/>
                <a:gd name="T30" fmla="*/ 50 w 75"/>
                <a:gd name="T31" fmla="*/ 60 h 72"/>
                <a:gd name="T32" fmla="*/ 52 w 75"/>
                <a:gd name="T33" fmla="*/ 64 h 72"/>
                <a:gd name="T34" fmla="*/ 65 w 75"/>
                <a:gd name="T35" fmla="*/ 69 h 72"/>
                <a:gd name="T36" fmla="*/ 68 w 75"/>
                <a:gd name="T37" fmla="*/ 68 h 72"/>
                <a:gd name="T38" fmla="*/ 74 w 75"/>
                <a:gd name="T39" fmla="*/ 63 h 72"/>
                <a:gd name="T40" fmla="*/ 72 w 75"/>
                <a:gd name="T41" fmla="*/ 56 h 72"/>
                <a:gd name="T42" fmla="*/ 70 w 75"/>
                <a:gd name="T43" fmla="*/ 55 h 72"/>
                <a:gd name="T44" fmla="*/ 65 w 75"/>
                <a:gd name="T45" fmla="*/ 48 h 72"/>
                <a:gd name="T46" fmla="*/ 60 w 75"/>
                <a:gd name="T47" fmla="*/ 36 h 72"/>
                <a:gd name="T48" fmla="*/ 55 w 75"/>
                <a:gd name="T49" fmla="*/ 29 h 72"/>
                <a:gd name="T50" fmla="*/ 42 w 75"/>
                <a:gd name="T51" fmla="*/ 15 h 72"/>
                <a:gd name="T52" fmla="*/ 39 w 75"/>
                <a:gd name="T53" fmla="*/ 14 h 72"/>
                <a:gd name="T54" fmla="*/ 38 w 75"/>
                <a:gd name="T55" fmla="*/ 10 h 72"/>
                <a:gd name="T56" fmla="*/ 43 w 75"/>
                <a:gd name="T57" fmla="*/ 4 h 72"/>
                <a:gd name="T58" fmla="*/ 43 w 75"/>
                <a:gd name="T59" fmla="*/ 1 h 72"/>
                <a:gd name="T60" fmla="*/ 40 w 75"/>
                <a:gd name="T61" fmla="*/ 0 h 72"/>
                <a:gd name="T62" fmla="*/ 34 w 75"/>
                <a:gd name="T63" fmla="*/ 1 h 72"/>
                <a:gd name="T64" fmla="*/ 28 w 75"/>
                <a:gd name="T65" fmla="*/ 1 h 72"/>
                <a:gd name="T66" fmla="*/ 25 w 75"/>
                <a:gd name="T67" fmla="*/ 4 h 72"/>
                <a:gd name="T68" fmla="*/ 25 w 75"/>
                <a:gd name="T69" fmla="*/ 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5" h="72">
                  <a:moveTo>
                    <a:pt x="25" y="4"/>
                  </a:move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7"/>
                    <a:pt x="23" y="10"/>
                    <a:pt x="22" y="13"/>
                  </a:cubicBezTo>
                  <a:cubicBezTo>
                    <a:pt x="18" y="23"/>
                    <a:pt x="12" y="32"/>
                    <a:pt x="10" y="42"/>
                  </a:cubicBezTo>
                  <a:cubicBezTo>
                    <a:pt x="9" y="44"/>
                    <a:pt x="8" y="46"/>
                    <a:pt x="6" y="47"/>
                  </a:cubicBezTo>
                  <a:cubicBezTo>
                    <a:pt x="4" y="48"/>
                    <a:pt x="3" y="49"/>
                    <a:pt x="2" y="50"/>
                  </a:cubicBezTo>
                  <a:cubicBezTo>
                    <a:pt x="0" y="52"/>
                    <a:pt x="1" y="56"/>
                    <a:pt x="4" y="57"/>
                  </a:cubicBezTo>
                  <a:cubicBezTo>
                    <a:pt x="5" y="57"/>
                    <a:pt x="6" y="58"/>
                    <a:pt x="7" y="58"/>
                  </a:cubicBezTo>
                  <a:cubicBezTo>
                    <a:pt x="9" y="59"/>
                    <a:pt x="10" y="61"/>
                    <a:pt x="10" y="63"/>
                  </a:cubicBezTo>
                  <a:cubicBezTo>
                    <a:pt x="10" y="64"/>
                    <a:pt x="10" y="65"/>
                    <a:pt x="10" y="66"/>
                  </a:cubicBezTo>
                  <a:cubicBezTo>
                    <a:pt x="10" y="70"/>
                    <a:pt x="12" y="72"/>
                    <a:pt x="16" y="71"/>
                  </a:cubicBezTo>
                  <a:cubicBezTo>
                    <a:pt x="18" y="71"/>
                    <a:pt x="21" y="70"/>
                    <a:pt x="22" y="69"/>
                  </a:cubicBezTo>
                  <a:cubicBezTo>
                    <a:pt x="28" y="63"/>
                    <a:pt x="36" y="61"/>
                    <a:pt x="40" y="53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46" y="54"/>
                    <a:pt x="50" y="56"/>
                    <a:pt x="50" y="60"/>
                  </a:cubicBezTo>
                  <a:cubicBezTo>
                    <a:pt x="50" y="62"/>
                    <a:pt x="51" y="64"/>
                    <a:pt x="52" y="64"/>
                  </a:cubicBezTo>
                  <a:cubicBezTo>
                    <a:pt x="56" y="66"/>
                    <a:pt x="60" y="67"/>
                    <a:pt x="65" y="69"/>
                  </a:cubicBezTo>
                  <a:cubicBezTo>
                    <a:pt x="65" y="69"/>
                    <a:pt x="67" y="69"/>
                    <a:pt x="68" y="68"/>
                  </a:cubicBezTo>
                  <a:cubicBezTo>
                    <a:pt x="70" y="66"/>
                    <a:pt x="72" y="65"/>
                    <a:pt x="74" y="63"/>
                  </a:cubicBezTo>
                  <a:cubicBezTo>
                    <a:pt x="75" y="61"/>
                    <a:pt x="74" y="57"/>
                    <a:pt x="72" y="56"/>
                  </a:cubicBezTo>
                  <a:cubicBezTo>
                    <a:pt x="71" y="55"/>
                    <a:pt x="71" y="55"/>
                    <a:pt x="70" y="55"/>
                  </a:cubicBezTo>
                  <a:cubicBezTo>
                    <a:pt x="66" y="54"/>
                    <a:pt x="65" y="52"/>
                    <a:pt x="65" y="48"/>
                  </a:cubicBezTo>
                  <a:cubicBezTo>
                    <a:pt x="65" y="43"/>
                    <a:pt x="63" y="39"/>
                    <a:pt x="60" y="36"/>
                  </a:cubicBezTo>
                  <a:cubicBezTo>
                    <a:pt x="58" y="34"/>
                    <a:pt x="56" y="32"/>
                    <a:pt x="55" y="29"/>
                  </a:cubicBezTo>
                  <a:cubicBezTo>
                    <a:pt x="52" y="23"/>
                    <a:pt x="45" y="21"/>
                    <a:pt x="42" y="15"/>
                  </a:cubicBezTo>
                  <a:cubicBezTo>
                    <a:pt x="42" y="14"/>
                    <a:pt x="40" y="14"/>
                    <a:pt x="39" y="14"/>
                  </a:cubicBezTo>
                  <a:cubicBezTo>
                    <a:pt x="36" y="13"/>
                    <a:pt x="36" y="12"/>
                    <a:pt x="38" y="10"/>
                  </a:cubicBezTo>
                  <a:cubicBezTo>
                    <a:pt x="40" y="8"/>
                    <a:pt x="42" y="6"/>
                    <a:pt x="43" y="4"/>
                  </a:cubicBezTo>
                  <a:cubicBezTo>
                    <a:pt x="44" y="3"/>
                    <a:pt x="43" y="2"/>
                    <a:pt x="43" y="1"/>
                  </a:cubicBezTo>
                  <a:cubicBezTo>
                    <a:pt x="42" y="0"/>
                    <a:pt x="41" y="0"/>
                    <a:pt x="40" y="0"/>
                  </a:cubicBezTo>
                  <a:cubicBezTo>
                    <a:pt x="38" y="1"/>
                    <a:pt x="37" y="2"/>
                    <a:pt x="34" y="1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2"/>
                    <a:pt x="26" y="3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11">
              <a:extLst>
                <a:ext uri="{FF2B5EF4-FFF2-40B4-BE49-F238E27FC236}">
                  <a16:creationId xmlns="" xmlns:a16="http://schemas.microsoft.com/office/drawing/2014/main" id="{0A42F4E0-1CEE-4D51-AECD-D74BF8D3E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363" y="4691645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12">
              <a:extLst>
                <a:ext uri="{FF2B5EF4-FFF2-40B4-BE49-F238E27FC236}">
                  <a16:creationId xmlns="" xmlns:a16="http://schemas.microsoft.com/office/drawing/2014/main" id="{F0AA4E80-8D1E-49CD-A2FA-5DEE84A13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726" y="2238957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Oval 13">
              <a:extLst>
                <a:ext uri="{FF2B5EF4-FFF2-40B4-BE49-F238E27FC236}">
                  <a16:creationId xmlns="" xmlns:a16="http://schemas.microsoft.com/office/drawing/2014/main" id="{B3E4DA0F-7190-44FF-B221-8357056B5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2551" y="2886657"/>
              <a:ext cx="1588" cy="15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14">
              <a:extLst>
                <a:ext uri="{FF2B5EF4-FFF2-40B4-BE49-F238E27FC236}">
                  <a16:creationId xmlns="" xmlns:a16="http://schemas.microsoft.com/office/drawing/2014/main" id="{BCF46613-C971-447A-9032-F613BBF8D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526" y="4715457"/>
              <a:ext cx="0" cy="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Oval 15">
              <a:extLst>
                <a:ext uri="{FF2B5EF4-FFF2-40B4-BE49-F238E27FC236}">
                  <a16:creationId xmlns="" xmlns:a16="http://schemas.microsoft.com/office/drawing/2014/main" id="{1CFD2906-27F7-485A-9FDC-B078C7734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9713" y="2372307"/>
              <a:ext cx="1588" cy="15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16">
              <a:extLst>
                <a:ext uri="{FF2B5EF4-FFF2-40B4-BE49-F238E27FC236}">
                  <a16:creationId xmlns="" xmlns:a16="http://schemas.microsoft.com/office/drawing/2014/main" id="{9983DD1A-2337-4034-A765-FC852B4F39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276" y="1937332"/>
              <a:ext cx="1816100" cy="2784475"/>
            </a:xfrm>
            <a:custGeom>
              <a:avLst/>
              <a:gdLst>
                <a:gd name="T0" fmla="*/ 1307 w 1567"/>
                <a:gd name="T1" fmla="*/ 1436 h 2403"/>
                <a:gd name="T2" fmla="*/ 1068 w 1567"/>
                <a:gd name="T3" fmla="*/ 1362 h 2403"/>
                <a:gd name="T4" fmla="*/ 903 w 1567"/>
                <a:gd name="T5" fmla="*/ 1299 h 2403"/>
                <a:gd name="T6" fmla="*/ 732 w 1567"/>
                <a:gd name="T7" fmla="*/ 1138 h 2403"/>
                <a:gd name="T8" fmla="*/ 995 w 1567"/>
                <a:gd name="T9" fmla="*/ 1026 h 2403"/>
                <a:gd name="T10" fmla="*/ 1123 w 1567"/>
                <a:gd name="T11" fmla="*/ 876 h 2403"/>
                <a:gd name="T12" fmla="*/ 1215 w 1567"/>
                <a:gd name="T13" fmla="*/ 787 h 2403"/>
                <a:gd name="T14" fmla="*/ 1311 w 1567"/>
                <a:gd name="T15" fmla="*/ 723 h 2403"/>
                <a:gd name="T16" fmla="*/ 1273 w 1567"/>
                <a:gd name="T17" fmla="*/ 528 h 2403"/>
                <a:gd name="T18" fmla="*/ 1101 w 1567"/>
                <a:gd name="T19" fmla="*/ 564 h 2403"/>
                <a:gd name="T20" fmla="*/ 916 w 1567"/>
                <a:gd name="T21" fmla="*/ 571 h 2403"/>
                <a:gd name="T22" fmla="*/ 1069 w 1567"/>
                <a:gd name="T23" fmla="*/ 351 h 2403"/>
                <a:gd name="T24" fmla="*/ 1084 w 1567"/>
                <a:gd name="T25" fmla="*/ 308 h 2403"/>
                <a:gd name="T26" fmla="*/ 1080 w 1567"/>
                <a:gd name="T27" fmla="*/ 153 h 2403"/>
                <a:gd name="T28" fmla="*/ 1018 w 1567"/>
                <a:gd name="T29" fmla="*/ 254 h 2403"/>
                <a:gd name="T30" fmla="*/ 985 w 1567"/>
                <a:gd name="T31" fmla="*/ 232 h 2403"/>
                <a:gd name="T32" fmla="*/ 867 w 1567"/>
                <a:gd name="T33" fmla="*/ 255 h 2403"/>
                <a:gd name="T34" fmla="*/ 676 w 1567"/>
                <a:gd name="T35" fmla="*/ 153 h 2403"/>
                <a:gd name="T36" fmla="*/ 542 w 1567"/>
                <a:gd name="T37" fmla="*/ 140 h 2403"/>
                <a:gd name="T38" fmla="*/ 403 w 1567"/>
                <a:gd name="T39" fmla="*/ 13 h 2403"/>
                <a:gd name="T40" fmla="*/ 232 w 1567"/>
                <a:gd name="T41" fmla="*/ 145 h 2403"/>
                <a:gd name="T42" fmla="*/ 192 w 1567"/>
                <a:gd name="T43" fmla="*/ 214 h 2403"/>
                <a:gd name="T44" fmla="*/ 96 w 1567"/>
                <a:gd name="T45" fmla="*/ 380 h 2403"/>
                <a:gd name="T46" fmla="*/ 61 w 1567"/>
                <a:gd name="T47" fmla="*/ 472 h 2403"/>
                <a:gd name="T48" fmla="*/ 228 w 1567"/>
                <a:gd name="T49" fmla="*/ 396 h 2403"/>
                <a:gd name="T50" fmla="*/ 373 w 1567"/>
                <a:gd name="T51" fmla="*/ 429 h 2403"/>
                <a:gd name="T52" fmla="*/ 418 w 1567"/>
                <a:gd name="T53" fmla="*/ 491 h 2403"/>
                <a:gd name="T54" fmla="*/ 412 w 1567"/>
                <a:gd name="T55" fmla="*/ 554 h 2403"/>
                <a:gd name="T56" fmla="*/ 437 w 1567"/>
                <a:gd name="T57" fmla="*/ 594 h 2403"/>
                <a:gd name="T58" fmla="*/ 477 w 1567"/>
                <a:gd name="T59" fmla="*/ 718 h 2403"/>
                <a:gd name="T60" fmla="*/ 425 w 1567"/>
                <a:gd name="T61" fmla="*/ 925 h 2403"/>
                <a:gd name="T62" fmla="*/ 510 w 1567"/>
                <a:gd name="T63" fmla="*/ 1046 h 2403"/>
                <a:gd name="T64" fmla="*/ 868 w 1567"/>
                <a:gd name="T65" fmla="*/ 1361 h 2403"/>
                <a:gd name="T66" fmla="*/ 935 w 1567"/>
                <a:gd name="T67" fmla="*/ 1572 h 2403"/>
                <a:gd name="T68" fmla="*/ 1078 w 1567"/>
                <a:gd name="T69" fmla="*/ 2061 h 2403"/>
                <a:gd name="T70" fmla="*/ 1095 w 1567"/>
                <a:gd name="T71" fmla="*/ 2256 h 2403"/>
                <a:gd name="T72" fmla="*/ 1112 w 1567"/>
                <a:gd name="T73" fmla="*/ 2329 h 2403"/>
                <a:gd name="T74" fmla="*/ 1186 w 1567"/>
                <a:gd name="T75" fmla="*/ 2391 h 2403"/>
                <a:gd name="T76" fmla="*/ 1177 w 1567"/>
                <a:gd name="T77" fmla="*/ 2341 h 2403"/>
                <a:gd name="T78" fmla="*/ 1219 w 1567"/>
                <a:gd name="T79" fmla="*/ 2154 h 2403"/>
                <a:gd name="T80" fmla="*/ 1302 w 1567"/>
                <a:gd name="T81" fmla="*/ 2024 h 2403"/>
                <a:gd name="T82" fmla="*/ 1512 w 1567"/>
                <a:gd name="T83" fmla="*/ 1722 h 2403"/>
                <a:gd name="T84" fmla="*/ 1187 w 1567"/>
                <a:gd name="T85" fmla="*/ 648 h 2403"/>
                <a:gd name="T86" fmla="*/ 945 w 1567"/>
                <a:gd name="T87" fmla="*/ 393 h 2403"/>
                <a:gd name="T88" fmla="*/ 1013 w 1567"/>
                <a:gd name="T89" fmla="*/ 866 h 2403"/>
                <a:gd name="T90" fmla="*/ 953 w 1567"/>
                <a:gd name="T91" fmla="*/ 806 h 2403"/>
                <a:gd name="T92" fmla="*/ 920 w 1567"/>
                <a:gd name="T93" fmla="*/ 731 h 2403"/>
                <a:gd name="T94" fmla="*/ 929 w 1567"/>
                <a:gd name="T95" fmla="*/ 748 h 2403"/>
                <a:gd name="T96" fmla="*/ 869 w 1567"/>
                <a:gd name="T97" fmla="*/ 405 h 2403"/>
                <a:gd name="T98" fmla="*/ 836 w 1567"/>
                <a:gd name="T99" fmla="*/ 617 h 2403"/>
                <a:gd name="T100" fmla="*/ 798 w 1567"/>
                <a:gd name="T101" fmla="*/ 660 h 2403"/>
                <a:gd name="T102" fmla="*/ 801 w 1567"/>
                <a:gd name="T103" fmla="*/ 689 h 2403"/>
                <a:gd name="T104" fmla="*/ 794 w 1567"/>
                <a:gd name="T105" fmla="*/ 561 h 2403"/>
                <a:gd name="T106" fmla="*/ 413 w 1567"/>
                <a:gd name="T107" fmla="*/ 463 h 2403"/>
                <a:gd name="T108" fmla="*/ 592 w 1567"/>
                <a:gd name="T109" fmla="*/ 161 h 2403"/>
                <a:gd name="T110" fmla="*/ 751 w 1567"/>
                <a:gd name="T111" fmla="*/ 539 h 2403"/>
                <a:gd name="T112" fmla="*/ 654 w 1567"/>
                <a:gd name="T113" fmla="*/ 274 h 2403"/>
                <a:gd name="T114" fmla="*/ 667 w 1567"/>
                <a:gd name="T115" fmla="*/ 311 h 2403"/>
                <a:gd name="T116" fmla="*/ 674 w 1567"/>
                <a:gd name="T117" fmla="*/ 439 h 2403"/>
                <a:gd name="T118" fmla="*/ 710 w 1567"/>
                <a:gd name="T119" fmla="*/ 504 h 2403"/>
                <a:gd name="T120" fmla="*/ 1093 w 1567"/>
                <a:gd name="T121" fmla="*/ 1735 h 2403"/>
                <a:gd name="T122" fmla="*/ 1154 w 1567"/>
                <a:gd name="T123" fmla="*/ 2354 h 2403"/>
                <a:gd name="T124" fmla="*/ 1204 w 1567"/>
                <a:gd name="T125" fmla="*/ 1956 h 2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7" h="2403">
                  <a:moveTo>
                    <a:pt x="1558" y="1591"/>
                  </a:moveTo>
                  <a:cubicBezTo>
                    <a:pt x="1557" y="1589"/>
                    <a:pt x="1555" y="1588"/>
                    <a:pt x="1554" y="1588"/>
                  </a:cubicBezTo>
                  <a:cubicBezTo>
                    <a:pt x="1552" y="1586"/>
                    <a:pt x="1549" y="1585"/>
                    <a:pt x="1546" y="1585"/>
                  </a:cubicBezTo>
                  <a:cubicBezTo>
                    <a:pt x="1541" y="1586"/>
                    <a:pt x="1538" y="1584"/>
                    <a:pt x="1534" y="1581"/>
                  </a:cubicBezTo>
                  <a:cubicBezTo>
                    <a:pt x="1530" y="1578"/>
                    <a:pt x="1524" y="1577"/>
                    <a:pt x="1521" y="1572"/>
                  </a:cubicBezTo>
                  <a:cubicBezTo>
                    <a:pt x="1516" y="1564"/>
                    <a:pt x="1507" y="1560"/>
                    <a:pt x="1500" y="1556"/>
                  </a:cubicBezTo>
                  <a:cubicBezTo>
                    <a:pt x="1496" y="1554"/>
                    <a:pt x="1493" y="1553"/>
                    <a:pt x="1489" y="1553"/>
                  </a:cubicBezTo>
                  <a:cubicBezTo>
                    <a:pt x="1475" y="1554"/>
                    <a:pt x="1463" y="1551"/>
                    <a:pt x="1450" y="1548"/>
                  </a:cubicBezTo>
                  <a:cubicBezTo>
                    <a:pt x="1448" y="1548"/>
                    <a:pt x="1446" y="1548"/>
                    <a:pt x="1445" y="1549"/>
                  </a:cubicBezTo>
                  <a:cubicBezTo>
                    <a:pt x="1443" y="1549"/>
                    <a:pt x="1441" y="1551"/>
                    <a:pt x="1439" y="1551"/>
                  </a:cubicBezTo>
                  <a:cubicBezTo>
                    <a:pt x="1438" y="1552"/>
                    <a:pt x="1436" y="1551"/>
                    <a:pt x="1435" y="1550"/>
                  </a:cubicBezTo>
                  <a:cubicBezTo>
                    <a:pt x="1434" y="1547"/>
                    <a:pt x="1434" y="1544"/>
                    <a:pt x="1432" y="1542"/>
                  </a:cubicBezTo>
                  <a:cubicBezTo>
                    <a:pt x="1431" y="1540"/>
                    <a:pt x="1429" y="1538"/>
                    <a:pt x="1428" y="1538"/>
                  </a:cubicBezTo>
                  <a:cubicBezTo>
                    <a:pt x="1420" y="1537"/>
                    <a:pt x="1414" y="1533"/>
                    <a:pt x="1408" y="1530"/>
                  </a:cubicBezTo>
                  <a:cubicBezTo>
                    <a:pt x="1403" y="1528"/>
                    <a:pt x="1398" y="1526"/>
                    <a:pt x="1392" y="1526"/>
                  </a:cubicBezTo>
                  <a:cubicBezTo>
                    <a:pt x="1387" y="1526"/>
                    <a:pt x="1383" y="1527"/>
                    <a:pt x="1381" y="1531"/>
                  </a:cubicBezTo>
                  <a:cubicBezTo>
                    <a:pt x="1381" y="1532"/>
                    <a:pt x="1380" y="1532"/>
                    <a:pt x="1380" y="1532"/>
                  </a:cubicBezTo>
                  <a:cubicBezTo>
                    <a:pt x="1378" y="1532"/>
                    <a:pt x="1378" y="1531"/>
                    <a:pt x="1378" y="1530"/>
                  </a:cubicBezTo>
                  <a:cubicBezTo>
                    <a:pt x="1379" y="1529"/>
                    <a:pt x="1379" y="1528"/>
                    <a:pt x="1379" y="1527"/>
                  </a:cubicBezTo>
                  <a:cubicBezTo>
                    <a:pt x="1380" y="1522"/>
                    <a:pt x="1377" y="1520"/>
                    <a:pt x="1375" y="1519"/>
                  </a:cubicBezTo>
                  <a:cubicBezTo>
                    <a:pt x="1371" y="1517"/>
                    <a:pt x="1367" y="1516"/>
                    <a:pt x="1363" y="1515"/>
                  </a:cubicBezTo>
                  <a:cubicBezTo>
                    <a:pt x="1362" y="1516"/>
                    <a:pt x="1362" y="1516"/>
                    <a:pt x="1362" y="1517"/>
                  </a:cubicBezTo>
                  <a:cubicBezTo>
                    <a:pt x="1362" y="1517"/>
                    <a:pt x="1362" y="1517"/>
                    <a:pt x="1362" y="1517"/>
                  </a:cubicBezTo>
                  <a:cubicBezTo>
                    <a:pt x="1363" y="1518"/>
                    <a:pt x="1363" y="1518"/>
                    <a:pt x="1363" y="1518"/>
                  </a:cubicBezTo>
                  <a:cubicBezTo>
                    <a:pt x="1362" y="1518"/>
                    <a:pt x="1362" y="1518"/>
                    <a:pt x="1362" y="1518"/>
                  </a:cubicBezTo>
                  <a:cubicBezTo>
                    <a:pt x="1362" y="1518"/>
                    <a:pt x="1362" y="1518"/>
                    <a:pt x="1362" y="1517"/>
                  </a:cubicBezTo>
                  <a:cubicBezTo>
                    <a:pt x="1357" y="1517"/>
                    <a:pt x="1353" y="1517"/>
                    <a:pt x="1349" y="1520"/>
                  </a:cubicBezTo>
                  <a:cubicBezTo>
                    <a:pt x="1348" y="1518"/>
                    <a:pt x="1345" y="1518"/>
                    <a:pt x="1343" y="1517"/>
                  </a:cubicBezTo>
                  <a:cubicBezTo>
                    <a:pt x="1347" y="1514"/>
                    <a:pt x="1351" y="1512"/>
                    <a:pt x="1356" y="1511"/>
                  </a:cubicBezTo>
                  <a:cubicBezTo>
                    <a:pt x="1357" y="1507"/>
                    <a:pt x="1358" y="1503"/>
                    <a:pt x="1359" y="1498"/>
                  </a:cubicBezTo>
                  <a:cubicBezTo>
                    <a:pt x="1360" y="1496"/>
                    <a:pt x="1359" y="1493"/>
                    <a:pt x="1357" y="1491"/>
                  </a:cubicBezTo>
                  <a:cubicBezTo>
                    <a:pt x="1355" y="1488"/>
                    <a:pt x="1354" y="1485"/>
                    <a:pt x="1352" y="1483"/>
                  </a:cubicBezTo>
                  <a:cubicBezTo>
                    <a:pt x="1347" y="1478"/>
                    <a:pt x="1344" y="1472"/>
                    <a:pt x="1343" y="1465"/>
                  </a:cubicBezTo>
                  <a:cubicBezTo>
                    <a:pt x="1342" y="1462"/>
                    <a:pt x="1341" y="1459"/>
                    <a:pt x="1339" y="1456"/>
                  </a:cubicBezTo>
                  <a:cubicBezTo>
                    <a:pt x="1330" y="1448"/>
                    <a:pt x="1321" y="1438"/>
                    <a:pt x="1307" y="1436"/>
                  </a:cubicBezTo>
                  <a:cubicBezTo>
                    <a:pt x="1306" y="1435"/>
                    <a:pt x="1304" y="1435"/>
                    <a:pt x="1303" y="1434"/>
                  </a:cubicBezTo>
                  <a:cubicBezTo>
                    <a:pt x="1297" y="1431"/>
                    <a:pt x="1291" y="1431"/>
                    <a:pt x="1285" y="1431"/>
                  </a:cubicBezTo>
                  <a:cubicBezTo>
                    <a:pt x="1279" y="1431"/>
                    <a:pt x="1273" y="1431"/>
                    <a:pt x="1267" y="1431"/>
                  </a:cubicBezTo>
                  <a:cubicBezTo>
                    <a:pt x="1266" y="1431"/>
                    <a:pt x="1264" y="1430"/>
                    <a:pt x="1263" y="1429"/>
                  </a:cubicBezTo>
                  <a:cubicBezTo>
                    <a:pt x="1257" y="1426"/>
                    <a:pt x="1252" y="1421"/>
                    <a:pt x="1246" y="1419"/>
                  </a:cubicBezTo>
                  <a:cubicBezTo>
                    <a:pt x="1245" y="1419"/>
                    <a:pt x="1244" y="1418"/>
                    <a:pt x="1244" y="1417"/>
                  </a:cubicBezTo>
                  <a:cubicBezTo>
                    <a:pt x="1243" y="1414"/>
                    <a:pt x="1242" y="1412"/>
                    <a:pt x="1240" y="1410"/>
                  </a:cubicBezTo>
                  <a:cubicBezTo>
                    <a:pt x="1236" y="1406"/>
                    <a:pt x="1233" y="1403"/>
                    <a:pt x="1229" y="1399"/>
                  </a:cubicBezTo>
                  <a:cubicBezTo>
                    <a:pt x="1227" y="1397"/>
                    <a:pt x="1224" y="1396"/>
                    <a:pt x="1220" y="1395"/>
                  </a:cubicBezTo>
                  <a:cubicBezTo>
                    <a:pt x="1218" y="1394"/>
                    <a:pt x="1215" y="1394"/>
                    <a:pt x="1212" y="1394"/>
                  </a:cubicBezTo>
                  <a:cubicBezTo>
                    <a:pt x="1211" y="1394"/>
                    <a:pt x="1209" y="1393"/>
                    <a:pt x="1209" y="1391"/>
                  </a:cubicBezTo>
                  <a:cubicBezTo>
                    <a:pt x="1209" y="1386"/>
                    <a:pt x="1207" y="1383"/>
                    <a:pt x="1202" y="1381"/>
                  </a:cubicBezTo>
                  <a:cubicBezTo>
                    <a:pt x="1198" y="1379"/>
                    <a:pt x="1194" y="1377"/>
                    <a:pt x="1190" y="1375"/>
                  </a:cubicBezTo>
                  <a:cubicBezTo>
                    <a:pt x="1189" y="1374"/>
                    <a:pt x="1187" y="1373"/>
                    <a:pt x="1187" y="1372"/>
                  </a:cubicBezTo>
                  <a:cubicBezTo>
                    <a:pt x="1187" y="1370"/>
                    <a:pt x="1189" y="1370"/>
                    <a:pt x="1190" y="1369"/>
                  </a:cubicBezTo>
                  <a:cubicBezTo>
                    <a:pt x="1191" y="1369"/>
                    <a:pt x="1191" y="1369"/>
                    <a:pt x="1192" y="1369"/>
                  </a:cubicBezTo>
                  <a:cubicBezTo>
                    <a:pt x="1193" y="1368"/>
                    <a:pt x="1193" y="1367"/>
                    <a:pt x="1193" y="1366"/>
                  </a:cubicBezTo>
                  <a:cubicBezTo>
                    <a:pt x="1193" y="1366"/>
                    <a:pt x="1192" y="1366"/>
                    <a:pt x="1191" y="1365"/>
                  </a:cubicBezTo>
                  <a:cubicBezTo>
                    <a:pt x="1187" y="1364"/>
                    <a:pt x="1182" y="1365"/>
                    <a:pt x="1177" y="1365"/>
                  </a:cubicBezTo>
                  <a:cubicBezTo>
                    <a:pt x="1174" y="1365"/>
                    <a:pt x="1171" y="1364"/>
                    <a:pt x="1169" y="1362"/>
                  </a:cubicBezTo>
                  <a:cubicBezTo>
                    <a:pt x="1169" y="1361"/>
                    <a:pt x="1167" y="1361"/>
                    <a:pt x="1167" y="1362"/>
                  </a:cubicBezTo>
                  <a:cubicBezTo>
                    <a:pt x="1166" y="1364"/>
                    <a:pt x="1166" y="1366"/>
                    <a:pt x="1165" y="1367"/>
                  </a:cubicBezTo>
                  <a:cubicBezTo>
                    <a:pt x="1160" y="1371"/>
                    <a:pt x="1152" y="1375"/>
                    <a:pt x="1145" y="1370"/>
                  </a:cubicBezTo>
                  <a:cubicBezTo>
                    <a:pt x="1141" y="1367"/>
                    <a:pt x="1137" y="1367"/>
                    <a:pt x="1133" y="1368"/>
                  </a:cubicBezTo>
                  <a:cubicBezTo>
                    <a:pt x="1128" y="1368"/>
                    <a:pt x="1123" y="1368"/>
                    <a:pt x="1118" y="1369"/>
                  </a:cubicBezTo>
                  <a:cubicBezTo>
                    <a:pt x="1116" y="1369"/>
                    <a:pt x="1114" y="1368"/>
                    <a:pt x="1113" y="1365"/>
                  </a:cubicBezTo>
                  <a:cubicBezTo>
                    <a:pt x="1113" y="1365"/>
                    <a:pt x="1113" y="1364"/>
                    <a:pt x="1113" y="1363"/>
                  </a:cubicBezTo>
                  <a:cubicBezTo>
                    <a:pt x="1112" y="1360"/>
                    <a:pt x="1110" y="1358"/>
                    <a:pt x="1106" y="1357"/>
                  </a:cubicBezTo>
                  <a:cubicBezTo>
                    <a:pt x="1104" y="1356"/>
                    <a:pt x="1102" y="1356"/>
                    <a:pt x="1100" y="1356"/>
                  </a:cubicBezTo>
                  <a:cubicBezTo>
                    <a:pt x="1095" y="1355"/>
                    <a:pt x="1093" y="1353"/>
                    <a:pt x="1092" y="1349"/>
                  </a:cubicBezTo>
                  <a:cubicBezTo>
                    <a:pt x="1091" y="1347"/>
                    <a:pt x="1090" y="1346"/>
                    <a:pt x="1088" y="1346"/>
                  </a:cubicBezTo>
                  <a:cubicBezTo>
                    <a:pt x="1086" y="1346"/>
                    <a:pt x="1084" y="1347"/>
                    <a:pt x="1083" y="1349"/>
                  </a:cubicBezTo>
                  <a:cubicBezTo>
                    <a:pt x="1082" y="1350"/>
                    <a:pt x="1082" y="1351"/>
                    <a:pt x="1082" y="1352"/>
                  </a:cubicBezTo>
                  <a:cubicBezTo>
                    <a:pt x="1082" y="1356"/>
                    <a:pt x="1079" y="1358"/>
                    <a:pt x="1076" y="1359"/>
                  </a:cubicBezTo>
                  <a:cubicBezTo>
                    <a:pt x="1073" y="1360"/>
                    <a:pt x="1071" y="1361"/>
                    <a:pt x="1068" y="1362"/>
                  </a:cubicBezTo>
                  <a:cubicBezTo>
                    <a:pt x="1067" y="1363"/>
                    <a:pt x="1065" y="1362"/>
                    <a:pt x="1064" y="1360"/>
                  </a:cubicBezTo>
                  <a:cubicBezTo>
                    <a:pt x="1063" y="1359"/>
                    <a:pt x="1063" y="1357"/>
                    <a:pt x="1064" y="1356"/>
                  </a:cubicBezTo>
                  <a:cubicBezTo>
                    <a:pt x="1066" y="1353"/>
                    <a:pt x="1069" y="1351"/>
                    <a:pt x="1071" y="1349"/>
                  </a:cubicBezTo>
                  <a:cubicBezTo>
                    <a:pt x="1072" y="1348"/>
                    <a:pt x="1071" y="1344"/>
                    <a:pt x="1069" y="1343"/>
                  </a:cubicBezTo>
                  <a:cubicBezTo>
                    <a:pt x="1068" y="1343"/>
                    <a:pt x="1066" y="1342"/>
                    <a:pt x="1065" y="1342"/>
                  </a:cubicBezTo>
                  <a:cubicBezTo>
                    <a:pt x="1061" y="1343"/>
                    <a:pt x="1057" y="1345"/>
                    <a:pt x="1055" y="1347"/>
                  </a:cubicBezTo>
                  <a:cubicBezTo>
                    <a:pt x="1051" y="1351"/>
                    <a:pt x="1047" y="1354"/>
                    <a:pt x="1042" y="1355"/>
                  </a:cubicBezTo>
                  <a:cubicBezTo>
                    <a:pt x="1037" y="1356"/>
                    <a:pt x="1031" y="1356"/>
                    <a:pt x="1027" y="1360"/>
                  </a:cubicBezTo>
                  <a:cubicBezTo>
                    <a:pt x="1026" y="1361"/>
                    <a:pt x="1025" y="1360"/>
                    <a:pt x="1024" y="1360"/>
                  </a:cubicBezTo>
                  <a:cubicBezTo>
                    <a:pt x="1020" y="1360"/>
                    <a:pt x="1017" y="1362"/>
                    <a:pt x="1015" y="1364"/>
                  </a:cubicBezTo>
                  <a:cubicBezTo>
                    <a:pt x="1012" y="1367"/>
                    <a:pt x="1009" y="1371"/>
                    <a:pt x="1008" y="1375"/>
                  </a:cubicBezTo>
                  <a:cubicBezTo>
                    <a:pt x="1008" y="1379"/>
                    <a:pt x="1006" y="1382"/>
                    <a:pt x="1003" y="1385"/>
                  </a:cubicBezTo>
                  <a:cubicBezTo>
                    <a:pt x="1000" y="1387"/>
                    <a:pt x="997" y="1389"/>
                    <a:pt x="994" y="1392"/>
                  </a:cubicBezTo>
                  <a:cubicBezTo>
                    <a:pt x="993" y="1394"/>
                    <a:pt x="993" y="1396"/>
                    <a:pt x="992" y="1398"/>
                  </a:cubicBezTo>
                  <a:cubicBezTo>
                    <a:pt x="992" y="1398"/>
                    <a:pt x="992" y="1398"/>
                    <a:pt x="992" y="1398"/>
                  </a:cubicBezTo>
                  <a:cubicBezTo>
                    <a:pt x="992" y="1399"/>
                    <a:pt x="992" y="1399"/>
                    <a:pt x="992" y="1399"/>
                  </a:cubicBezTo>
                  <a:cubicBezTo>
                    <a:pt x="992" y="1398"/>
                    <a:pt x="992" y="1398"/>
                    <a:pt x="992" y="1398"/>
                  </a:cubicBezTo>
                  <a:cubicBezTo>
                    <a:pt x="992" y="1398"/>
                    <a:pt x="992" y="1398"/>
                    <a:pt x="992" y="1398"/>
                  </a:cubicBezTo>
                  <a:cubicBezTo>
                    <a:pt x="991" y="1398"/>
                    <a:pt x="990" y="1397"/>
                    <a:pt x="989" y="1397"/>
                  </a:cubicBezTo>
                  <a:cubicBezTo>
                    <a:pt x="986" y="1394"/>
                    <a:pt x="984" y="1392"/>
                    <a:pt x="981" y="1389"/>
                  </a:cubicBezTo>
                  <a:cubicBezTo>
                    <a:pt x="977" y="1385"/>
                    <a:pt x="973" y="1384"/>
                    <a:pt x="968" y="1382"/>
                  </a:cubicBezTo>
                  <a:cubicBezTo>
                    <a:pt x="961" y="1381"/>
                    <a:pt x="955" y="1381"/>
                    <a:pt x="949" y="1385"/>
                  </a:cubicBezTo>
                  <a:cubicBezTo>
                    <a:pt x="947" y="1386"/>
                    <a:pt x="945" y="1386"/>
                    <a:pt x="943" y="1387"/>
                  </a:cubicBezTo>
                  <a:cubicBezTo>
                    <a:pt x="938" y="1390"/>
                    <a:pt x="934" y="1392"/>
                    <a:pt x="929" y="1389"/>
                  </a:cubicBezTo>
                  <a:cubicBezTo>
                    <a:pt x="920" y="1388"/>
                    <a:pt x="915" y="1382"/>
                    <a:pt x="909" y="1375"/>
                  </a:cubicBezTo>
                  <a:cubicBezTo>
                    <a:pt x="907" y="1371"/>
                    <a:pt x="904" y="1367"/>
                    <a:pt x="902" y="1363"/>
                  </a:cubicBezTo>
                  <a:cubicBezTo>
                    <a:pt x="901" y="1361"/>
                    <a:pt x="900" y="1360"/>
                    <a:pt x="900" y="1358"/>
                  </a:cubicBezTo>
                  <a:cubicBezTo>
                    <a:pt x="900" y="1353"/>
                    <a:pt x="900" y="1347"/>
                    <a:pt x="904" y="1342"/>
                  </a:cubicBezTo>
                  <a:cubicBezTo>
                    <a:pt x="905" y="1341"/>
                    <a:pt x="906" y="1338"/>
                    <a:pt x="906" y="1336"/>
                  </a:cubicBezTo>
                  <a:cubicBezTo>
                    <a:pt x="906" y="1331"/>
                    <a:pt x="907" y="1326"/>
                    <a:pt x="909" y="1320"/>
                  </a:cubicBezTo>
                  <a:cubicBezTo>
                    <a:pt x="911" y="1315"/>
                    <a:pt x="910" y="1310"/>
                    <a:pt x="910" y="1304"/>
                  </a:cubicBezTo>
                  <a:cubicBezTo>
                    <a:pt x="910" y="1303"/>
                    <a:pt x="910" y="1302"/>
                    <a:pt x="909" y="1301"/>
                  </a:cubicBezTo>
                  <a:cubicBezTo>
                    <a:pt x="907" y="1300"/>
                    <a:pt x="905" y="1300"/>
                    <a:pt x="903" y="1299"/>
                  </a:cubicBezTo>
                  <a:cubicBezTo>
                    <a:pt x="903" y="1299"/>
                    <a:pt x="903" y="1299"/>
                    <a:pt x="903" y="1299"/>
                  </a:cubicBezTo>
                  <a:cubicBezTo>
                    <a:pt x="903" y="1299"/>
                    <a:pt x="903" y="1299"/>
                    <a:pt x="903" y="1299"/>
                  </a:cubicBezTo>
                  <a:cubicBezTo>
                    <a:pt x="902" y="1300"/>
                    <a:pt x="902" y="1300"/>
                    <a:pt x="902" y="1300"/>
                  </a:cubicBezTo>
                  <a:cubicBezTo>
                    <a:pt x="903" y="1299"/>
                    <a:pt x="903" y="1299"/>
                    <a:pt x="903" y="1299"/>
                  </a:cubicBezTo>
                  <a:cubicBezTo>
                    <a:pt x="899" y="1296"/>
                    <a:pt x="895" y="1293"/>
                    <a:pt x="890" y="1293"/>
                  </a:cubicBezTo>
                  <a:cubicBezTo>
                    <a:pt x="885" y="1293"/>
                    <a:pt x="880" y="1293"/>
                    <a:pt x="875" y="1291"/>
                  </a:cubicBezTo>
                  <a:cubicBezTo>
                    <a:pt x="870" y="1290"/>
                    <a:pt x="865" y="1293"/>
                    <a:pt x="859" y="1293"/>
                  </a:cubicBezTo>
                  <a:cubicBezTo>
                    <a:pt x="855" y="1293"/>
                    <a:pt x="850" y="1294"/>
                    <a:pt x="846" y="1294"/>
                  </a:cubicBezTo>
                  <a:cubicBezTo>
                    <a:pt x="843" y="1294"/>
                    <a:pt x="841" y="1293"/>
                    <a:pt x="838" y="1292"/>
                  </a:cubicBezTo>
                  <a:cubicBezTo>
                    <a:pt x="837" y="1292"/>
                    <a:pt x="836" y="1291"/>
                    <a:pt x="837" y="1290"/>
                  </a:cubicBezTo>
                  <a:cubicBezTo>
                    <a:pt x="842" y="1285"/>
                    <a:pt x="844" y="1279"/>
                    <a:pt x="844" y="1272"/>
                  </a:cubicBezTo>
                  <a:cubicBezTo>
                    <a:pt x="843" y="1269"/>
                    <a:pt x="844" y="1266"/>
                    <a:pt x="845" y="1262"/>
                  </a:cubicBezTo>
                  <a:cubicBezTo>
                    <a:pt x="845" y="1261"/>
                    <a:pt x="846" y="1259"/>
                    <a:pt x="848" y="1259"/>
                  </a:cubicBezTo>
                  <a:cubicBezTo>
                    <a:pt x="852" y="1259"/>
                    <a:pt x="853" y="1257"/>
                    <a:pt x="854" y="1253"/>
                  </a:cubicBezTo>
                  <a:cubicBezTo>
                    <a:pt x="855" y="1249"/>
                    <a:pt x="856" y="1245"/>
                    <a:pt x="856" y="1242"/>
                  </a:cubicBezTo>
                  <a:cubicBezTo>
                    <a:pt x="855" y="1236"/>
                    <a:pt x="857" y="1232"/>
                    <a:pt x="860" y="1228"/>
                  </a:cubicBezTo>
                  <a:cubicBezTo>
                    <a:pt x="863" y="1226"/>
                    <a:pt x="865" y="1223"/>
                    <a:pt x="866" y="1220"/>
                  </a:cubicBezTo>
                  <a:cubicBezTo>
                    <a:pt x="867" y="1219"/>
                    <a:pt x="868" y="1217"/>
                    <a:pt x="868" y="1216"/>
                  </a:cubicBezTo>
                  <a:cubicBezTo>
                    <a:pt x="869" y="1213"/>
                    <a:pt x="866" y="1209"/>
                    <a:pt x="863" y="1209"/>
                  </a:cubicBezTo>
                  <a:cubicBezTo>
                    <a:pt x="857" y="1208"/>
                    <a:pt x="850" y="1207"/>
                    <a:pt x="844" y="1210"/>
                  </a:cubicBezTo>
                  <a:cubicBezTo>
                    <a:pt x="839" y="1212"/>
                    <a:pt x="833" y="1213"/>
                    <a:pt x="828" y="1213"/>
                  </a:cubicBezTo>
                  <a:cubicBezTo>
                    <a:pt x="823" y="1213"/>
                    <a:pt x="819" y="1216"/>
                    <a:pt x="818" y="1220"/>
                  </a:cubicBezTo>
                  <a:cubicBezTo>
                    <a:pt x="816" y="1223"/>
                    <a:pt x="815" y="1225"/>
                    <a:pt x="815" y="1228"/>
                  </a:cubicBezTo>
                  <a:cubicBezTo>
                    <a:pt x="813" y="1236"/>
                    <a:pt x="810" y="1243"/>
                    <a:pt x="803" y="1249"/>
                  </a:cubicBezTo>
                  <a:cubicBezTo>
                    <a:pt x="801" y="1255"/>
                    <a:pt x="797" y="1255"/>
                    <a:pt x="791" y="1253"/>
                  </a:cubicBezTo>
                  <a:cubicBezTo>
                    <a:pt x="789" y="1252"/>
                    <a:pt x="786" y="1253"/>
                    <a:pt x="783" y="1254"/>
                  </a:cubicBezTo>
                  <a:cubicBezTo>
                    <a:pt x="778" y="1255"/>
                    <a:pt x="773" y="1257"/>
                    <a:pt x="768" y="1258"/>
                  </a:cubicBezTo>
                  <a:cubicBezTo>
                    <a:pt x="764" y="1259"/>
                    <a:pt x="759" y="1260"/>
                    <a:pt x="756" y="1256"/>
                  </a:cubicBezTo>
                  <a:cubicBezTo>
                    <a:pt x="753" y="1253"/>
                    <a:pt x="749" y="1251"/>
                    <a:pt x="746" y="1250"/>
                  </a:cubicBezTo>
                  <a:cubicBezTo>
                    <a:pt x="741" y="1248"/>
                    <a:pt x="738" y="1245"/>
                    <a:pt x="737" y="1241"/>
                  </a:cubicBezTo>
                  <a:cubicBezTo>
                    <a:pt x="734" y="1235"/>
                    <a:pt x="731" y="1230"/>
                    <a:pt x="727" y="1225"/>
                  </a:cubicBezTo>
                  <a:cubicBezTo>
                    <a:pt x="725" y="1223"/>
                    <a:pt x="725" y="1221"/>
                    <a:pt x="724" y="1218"/>
                  </a:cubicBezTo>
                  <a:cubicBezTo>
                    <a:pt x="723" y="1213"/>
                    <a:pt x="722" y="1208"/>
                    <a:pt x="722" y="1203"/>
                  </a:cubicBezTo>
                  <a:cubicBezTo>
                    <a:pt x="721" y="1200"/>
                    <a:pt x="721" y="1197"/>
                    <a:pt x="721" y="1193"/>
                  </a:cubicBezTo>
                  <a:cubicBezTo>
                    <a:pt x="722" y="1182"/>
                    <a:pt x="723" y="1170"/>
                    <a:pt x="725" y="1159"/>
                  </a:cubicBezTo>
                  <a:cubicBezTo>
                    <a:pt x="726" y="1157"/>
                    <a:pt x="726" y="1155"/>
                    <a:pt x="728" y="1153"/>
                  </a:cubicBezTo>
                  <a:cubicBezTo>
                    <a:pt x="732" y="1149"/>
                    <a:pt x="732" y="1144"/>
                    <a:pt x="732" y="1138"/>
                  </a:cubicBezTo>
                  <a:cubicBezTo>
                    <a:pt x="731" y="1130"/>
                    <a:pt x="733" y="1122"/>
                    <a:pt x="735" y="1115"/>
                  </a:cubicBezTo>
                  <a:cubicBezTo>
                    <a:pt x="737" y="1109"/>
                    <a:pt x="742" y="1103"/>
                    <a:pt x="749" y="1102"/>
                  </a:cubicBezTo>
                  <a:cubicBezTo>
                    <a:pt x="757" y="1100"/>
                    <a:pt x="763" y="1097"/>
                    <a:pt x="769" y="1092"/>
                  </a:cubicBezTo>
                  <a:cubicBezTo>
                    <a:pt x="773" y="1088"/>
                    <a:pt x="779" y="1088"/>
                    <a:pt x="784" y="1085"/>
                  </a:cubicBezTo>
                  <a:cubicBezTo>
                    <a:pt x="788" y="1084"/>
                    <a:pt x="792" y="1085"/>
                    <a:pt x="797" y="1086"/>
                  </a:cubicBezTo>
                  <a:cubicBezTo>
                    <a:pt x="800" y="1088"/>
                    <a:pt x="803" y="1088"/>
                    <a:pt x="806" y="1087"/>
                  </a:cubicBezTo>
                  <a:cubicBezTo>
                    <a:pt x="810" y="1085"/>
                    <a:pt x="813" y="1086"/>
                    <a:pt x="815" y="1089"/>
                  </a:cubicBezTo>
                  <a:cubicBezTo>
                    <a:pt x="819" y="1095"/>
                    <a:pt x="825" y="1095"/>
                    <a:pt x="831" y="1094"/>
                  </a:cubicBezTo>
                  <a:cubicBezTo>
                    <a:pt x="834" y="1094"/>
                    <a:pt x="837" y="1092"/>
                    <a:pt x="840" y="1091"/>
                  </a:cubicBezTo>
                  <a:cubicBezTo>
                    <a:pt x="841" y="1088"/>
                    <a:pt x="842" y="1085"/>
                    <a:pt x="842" y="1082"/>
                  </a:cubicBezTo>
                  <a:cubicBezTo>
                    <a:pt x="842" y="1078"/>
                    <a:pt x="845" y="1077"/>
                    <a:pt x="847" y="1076"/>
                  </a:cubicBezTo>
                  <a:cubicBezTo>
                    <a:pt x="849" y="1075"/>
                    <a:pt x="851" y="1075"/>
                    <a:pt x="853" y="1075"/>
                  </a:cubicBezTo>
                  <a:cubicBezTo>
                    <a:pt x="861" y="1074"/>
                    <a:pt x="869" y="1076"/>
                    <a:pt x="877" y="1075"/>
                  </a:cubicBezTo>
                  <a:cubicBezTo>
                    <a:pt x="885" y="1075"/>
                    <a:pt x="893" y="1077"/>
                    <a:pt x="899" y="1083"/>
                  </a:cubicBezTo>
                  <a:cubicBezTo>
                    <a:pt x="901" y="1086"/>
                    <a:pt x="904" y="1085"/>
                    <a:pt x="907" y="1084"/>
                  </a:cubicBezTo>
                  <a:cubicBezTo>
                    <a:pt x="909" y="1083"/>
                    <a:pt x="911" y="1082"/>
                    <a:pt x="913" y="1082"/>
                  </a:cubicBezTo>
                  <a:cubicBezTo>
                    <a:pt x="915" y="1081"/>
                    <a:pt x="917" y="1082"/>
                    <a:pt x="919" y="1083"/>
                  </a:cubicBezTo>
                  <a:cubicBezTo>
                    <a:pt x="922" y="1087"/>
                    <a:pt x="926" y="1092"/>
                    <a:pt x="929" y="1096"/>
                  </a:cubicBezTo>
                  <a:cubicBezTo>
                    <a:pt x="931" y="1099"/>
                    <a:pt x="931" y="1101"/>
                    <a:pt x="930" y="1104"/>
                  </a:cubicBezTo>
                  <a:cubicBezTo>
                    <a:pt x="930" y="1106"/>
                    <a:pt x="929" y="1107"/>
                    <a:pt x="928" y="1109"/>
                  </a:cubicBezTo>
                  <a:cubicBezTo>
                    <a:pt x="927" y="1112"/>
                    <a:pt x="927" y="1115"/>
                    <a:pt x="929" y="1118"/>
                  </a:cubicBezTo>
                  <a:cubicBezTo>
                    <a:pt x="932" y="1127"/>
                    <a:pt x="937" y="1135"/>
                    <a:pt x="940" y="1143"/>
                  </a:cubicBezTo>
                  <a:cubicBezTo>
                    <a:pt x="942" y="1147"/>
                    <a:pt x="945" y="1151"/>
                    <a:pt x="948" y="1154"/>
                  </a:cubicBezTo>
                  <a:cubicBezTo>
                    <a:pt x="951" y="1157"/>
                    <a:pt x="956" y="1156"/>
                    <a:pt x="958" y="1153"/>
                  </a:cubicBezTo>
                  <a:cubicBezTo>
                    <a:pt x="962" y="1146"/>
                    <a:pt x="965" y="1139"/>
                    <a:pt x="965" y="1131"/>
                  </a:cubicBezTo>
                  <a:cubicBezTo>
                    <a:pt x="965" y="1130"/>
                    <a:pt x="965" y="1129"/>
                    <a:pt x="965" y="1128"/>
                  </a:cubicBezTo>
                  <a:cubicBezTo>
                    <a:pt x="964" y="1124"/>
                    <a:pt x="962" y="1120"/>
                    <a:pt x="961" y="1115"/>
                  </a:cubicBezTo>
                  <a:cubicBezTo>
                    <a:pt x="960" y="1111"/>
                    <a:pt x="960" y="1107"/>
                    <a:pt x="960" y="1103"/>
                  </a:cubicBezTo>
                  <a:cubicBezTo>
                    <a:pt x="960" y="1102"/>
                    <a:pt x="959" y="1101"/>
                    <a:pt x="959" y="1101"/>
                  </a:cubicBezTo>
                  <a:cubicBezTo>
                    <a:pt x="954" y="1088"/>
                    <a:pt x="955" y="1075"/>
                    <a:pt x="956" y="1062"/>
                  </a:cubicBezTo>
                  <a:cubicBezTo>
                    <a:pt x="956" y="1060"/>
                    <a:pt x="957" y="1057"/>
                    <a:pt x="958" y="1056"/>
                  </a:cubicBezTo>
                  <a:cubicBezTo>
                    <a:pt x="964" y="1049"/>
                    <a:pt x="969" y="1042"/>
                    <a:pt x="978" y="1040"/>
                  </a:cubicBezTo>
                  <a:cubicBezTo>
                    <a:pt x="980" y="1039"/>
                    <a:pt x="981" y="1039"/>
                    <a:pt x="982" y="1039"/>
                  </a:cubicBezTo>
                  <a:cubicBezTo>
                    <a:pt x="985" y="1038"/>
                    <a:pt x="987" y="1035"/>
                    <a:pt x="989" y="1033"/>
                  </a:cubicBezTo>
                  <a:cubicBezTo>
                    <a:pt x="991" y="1031"/>
                    <a:pt x="993" y="1028"/>
                    <a:pt x="995" y="1026"/>
                  </a:cubicBezTo>
                  <a:cubicBezTo>
                    <a:pt x="996" y="1025"/>
                    <a:pt x="998" y="1023"/>
                    <a:pt x="1000" y="1022"/>
                  </a:cubicBezTo>
                  <a:cubicBezTo>
                    <a:pt x="1004" y="1021"/>
                    <a:pt x="1006" y="1019"/>
                    <a:pt x="1009" y="1016"/>
                  </a:cubicBezTo>
                  <a:cubicBezTo>
                    <a:pt x="1014" y="1012"/>
                    <a:pt x="1019" y="1009"/>
                    <a:pt x="1025" y="1008"/>
                  </a:cubicBezTo>
                  <a:cubicBezTo>
                    <a:pt x="1028" y="1007"/>
                    <a:pt x="1030" y="1005"/>
                    <a:pt x="1030" y="1002"/>
                  </a:cubicBezTo>
                  <a:cubicBezTo>
                    <a:pt x="1030" y="1000"/>
                    <a:pt x="1031" y="999"/>
                    <a:pt x="1033" y="998"/>
                  </a:cubicBezTo>
                  <a:cubicBezTo>
                    <a:pt x="1035" y="997"/>
                    <a:pt x="1036" y="996"/>
                    <a:pt x="1038" y="994"/>
                  </a:cubicBezTo>
                  <a:cubicBezTo>
                    <a:pt x="1039" y="993"/>
                    <a:pt x="1040" y="991"/>
                    <a:pt x="1039" y="990"/>
                  </a:cubicBezTo>
                  <a:cubicBezTo>
                    <a:pt x="1038" y="988"/>
                    <a:pt x="1036" y="986"/>
                    <a:pt x="1038" y="982"/>
                  </a:cubicBezTo>
                  <a:cubicBezTo>
                    <a:pt x="1040" y="978"/>
                    <a:pt x="1041" y="974"/>
                    <a:pt x="1038" y="970"/>
                  </a:cubicBezTo>
                  <a:cubicBezTo>
                    <a:pt x="1037" y="969"/>
                    <a:pt x="1037" y="967"/>
                    <a:pt x="1037" y="965"/>
                  </a:cubicBezTo>
                  <a:cubicBezTo>
                    <a:pt x="1037" y="960"/>
                    <a:pt x="1037" y="955"/>
                    <a:pt x="1038" y="951"/>
                  </a:cubicBezTo>
                  <a:cubicBezTo>
                    <a:pt x="1038" y="950"/>
                    <a:pt x="1039" y="950"/>
                    <a:pt x="1039" y="950"/>
                  </a:cubicBezTo>
                  <a:cubicBezTo>
                    <a:pt x="1039" y="950"/>
                    <a:pt x="1040" y="950"/>
                    <a:pt x="1040" y="951"/>
                  </a:cubicBezTo>
                  <a:cubicBezTo>
                    <a:pt x="1043" y="953"/>
                    <a:pt x="1042" y="955"/>
                    <a:pt x="1042" y="958"/>
                  </a:cubicBezTo>
                  <a:cubicBezTo>
                    <a:pt x="1042" y="959"/>
                    <a:pt x="1043" y="960"/>
                    <a:pt x="1044" y="960"/>
                  </a:cubicBezTo>
                  <a:cubicBezTo>
                    <a:pt x="1044" y="960"/>
                    <a:pt x="1045" y="960"/>
                    <a:pt x="1046" y="960"/>
                  </a:cubicBezTo>
                  <a:cubicBezTo>
                    <a:pt x="1049" y="956"/>
                    <a:pt x="1051" y="952"/>
                    <a:pt x="1054" y="947"/>
                  </a:cubicBezTo>
                  <a:cubicBezTo>
                    <a:pt x="1055" y="946"/>
                    <a:pt x="1055" y="943"/>
                    <a:pt x="1056" y="941"/>
                  </a:cubicBezTo>
                  <a:cubicBezTo>
                    <a:pt x="1056" y="940"/>
                    <a:pt x="1056" y="938"/>
                    <a:pt x="1056" y="936"/>
                  </a:cubicBezTo>
                  <a:cubicBezTo>
                    <a:pt x="1056" y="935"/>
                    <a:pt x="1057" y="934"/>
                    <a:pt x="1058" y="934"/>
                  </a:cubicBezTo>
                  <a:cubicBezTo>
                    <a:pt x="1061" y="935"/>
                    <a:pt x="1063" y="933"/>
                    <a:pt x="1065" y="931"/>
                  </a:cubicBezTo>
                  <a:cubicBezTo>
                    <a:pt x="1070" y="926"/>
                    <a:pt x="1073" y="920"/>
                    <a:pt x="1074" y="914"/>
                  </a:cubicBezTo>
                  <a:cubicBezTo>
                    <a:pt x="1075" y="908"/>
                    <a:pt x="1079" y="907"/>
                    <a:pt x="1084" y="906"/>
                  </a:cubicBezTo>
                  <a:cubicBezTo>
                    <a:pt x="1087" y="906"/>
                    <a:pt x="1090" y="905"/>
                    <a:pt x="1093" y="905"/>
                  </a:cubicBezTo>
                  <a:cubicBezTo>
                    <a:pt x="1095" y="904"/>
                    <a:pt x="1096" y="903"/>
                    <a:pt x="1098" y="902"/>
                  </a:cubicBezTo>
                  <a:cubicBezTo>
                    <a:pt x="1098" y="902"/>
                    <a:pt x="1098" y="901"/>
                    <a:pt x="1098" y="901"/>
                  </a:cubicBezTo>
                  <a:cubicBezTo>
                    <a:pt x="1098" y="901"/>
                    <a:pt x="1098" y="900"/>
                    <a:pt x="1098" y="900"/>
                  </a:cubicBezTo>
                  <a:cubicBezTo>
                    <a:pt x="1097" y="899"/>
                    <a:pt x="1095" y="899"/>
                    <a:pt x="1094" y="899"/>
                  </a:cubicBezTo>
                  <a:cubicBezTo>
                    <a:pt x="1093" y="899"/>
                    <a:pt x="1092" y="898"/>
                    <a:pt x="1093" y="897"/>
                  </a:cubicBezTo>
                  <a:cubicBezTo>
                    <a:pt x="1093" y="897"/>
                    <a:pt x="1094" y="897"/>
                    <a:pt x="1094" y="897"/>
                  </a:cubicBezTo>
                  <a:cubicBezTo>
                    <a:pt x="1095" y="897"/>
                    <a:pt x="1095" y="897"/>
                    <a:pt x="1096" y="897"/>
                  </a:cubicBezTo>
                  <a:cubicBezTo>
                    <a:pt x="1105" y="898"/>
                    <a:pt x="1114" y="893"/>
                    <a:pt x="1124" y="894"/>
                  </a:cubicBezTo>
                  <a:cubicBezTo>
                    <a:pt x="1125" y="894"/>
                    <a:pt x="1126" y="892"/>
                    <a:pt x="1128" y="891"/>
                  </a:cubicBezTo>
                  <a:cubicBezTo>
                    <a:pt x="1131" y="888"/>
                    <a:pt x="1131" y="887"/>
                    <a:pt x="1127" y="884"/>
                  </a:cubicBezTo>
                  <a:cubicBezTo>
                    <a:pt x="1124" y="882"/>
                    <a:pt x="1122" y="879"/>
                    <a:pt x="1123" y="876"/>
                  </a:cubicBezTo>
                  <a:cubicBezTo>
                    <a:pt x="1124" y="873"/>
                    <a:pt x="1125" y="869"/>
                    <a:pt x="1127" y="865"/>
                  </a:cubicBezTo>
                  <a:cubicBezTo>
                    <a:pt x="1129" y="859"/>
                    <a:pt x="1134" y="854"/>
                    <a:pt x="1140" y="852"/>
                  </a:cubicBezTo>
                  <a:cubicBezTo>
                    <a:pt x="1144" y="850"/>
                    <a:pt x="1147" y="849"/>
                    <a:pt x="1150" y="846"/>
                  </a:cubicBezTo>
                  <a:cubicBezTo>
                    <a:pt x="1152" y="844"/>
                    <a:pt x="1155" y="843"/>
                    <a:pt x="1158" y="843"/>
                  </a:cubicBezTo>
                  <a:cubicBezTo>
                    <a:pt x="1165" y="844"/>
                    <a:pt x="1172" y="841"/>
                    <a:pt x="1179" y="839"/>
                  </a:cubicBezTo>
                  <a:cubicBezTo>
                    <a:pt x="1181" y="839"/>
                    <a:pt x="1182" y="837"/>
                    <a:pt x="1182" y="835"/>
                  </a:cubicBezTo>
                  <a:cubicBezTo>
                    <a:pt x="1183" y="833"/>
                    <a:pt x="1185" y="832"/>
                    <a:pt x="1186" y="831"/>
                  </a:cubicBezTo>
                  <a:cubicBezTo>
                    <a:pt x="1191" y="830"/>
                    <a:pt x="1197" y="829"/>
                    <a:pt x="1202" y="828"/>
                  </a:cubicBezTo>
                  <a:cubicBezTo>
                    <a:pt x="1202" y="828"/>
                    <a:pt x="1203" y="828"/>
                    <a:pt x="1203" y="828"/>
                  </a:cubicBezTo>
                  <a:cubicBezTo>
                    <a:pt x="1203" y="829"/>
                    <a:pt x="1203" y="831"/>
                    <a:pt x="1202" y="831"/>
                  </a:cubicBezTo>
                  <a:cubicBezTo>
                    <a:pt x="1200" y="832"/>
                    <a:pt x="1198" y="833"/>
                    <a:pt x="1196" y="834"/>
                  </a:cubicBezTo>
                  <a:cubicBezTo>
                    <a:pt x="1192" y="836"/>
                    <a:pt x="1188" y="839"/>
                    <a:pt x="1186" y="844"/>
                  </a:cubicBezTo>
                  <a:cubicBezTo>
                    <a:pt x="1185" y="846"/>
                    <a:pt x="1185" y="848"/>
                    <a:pt x="1185" y="850"/>
                  </a:cubicBezTo>
                  <a:cubicBezTo>
                    <a:pt x="1186" y="854"/>
                    <a:pt x="1188" y="856"/>
                    <a:pt x="1191" y="858"/>
                  </a:cubicBezTo>
                  <a:cubicBezTo>
                    <a:pt x="1192" y="859"/>
                    <a:pt x="1193" y="859"/>
                    <a:pt x="1194" y="859"/>
                  </a:cubicBezTo>
                  <a:cubicBezTo>
                    <a:pt x="1201" y="856"/>
                    <a:pt x="1207" y="852"/>
                    <a:pt x="1211" y="846"/>
                  </a:cubicBezTo>
                  <a:cubicBezTo>
                    <a:pt x="1214" y="843"/>
                    <a:pt x="1217" y="841"/>
                    <a:pt x="1221" y="842"/>
                  </a:cubicBezTo>
                  <a:cubicBezTo>
                    <a:pt x="1229" y="839"/>
                    <a:pt x="1238" y="837"/>
                    <a:pt x="1246" y="834"/>
                  </a:cubicBezTo>
                  <a:cubicBezTo>
                    <a:pt x="1249" y="833"/>
                    <a:pt x="1251" y="832"/>
                    <a:pt x="1254" y="831"/>
                  </a:cubicBezTo>
                  <a:cubicBezTo>
                    <a:pt x="1255" y="825"/>
                    <a:pt x="1261" y="827"/>
                    <a:pt x="1264" y="825"/>
                  </a:cubicBezTo>
                  <a:cubicBezTo>
                    <a:pt x="1266" y="824"/>
                    <a:pt x="1267" y="824"/>
                    <a:pt x="1269" y="823"/>
                  </a:cubicBezTo>
                  <a:cubicBezTo>
                    <a:pt x="1270" y="822"/>
                    <a:pt x="1271" y="822"/>
                    <a:pt x="1272" y="821"/>
                  </a:cubicBezTo>
                  <a:cubicBezTo>
                    <a:pt x="1273" y="820"/>
                    <a:pt x="1273" y="817"/>
                    <a:pt x="1273" y="817"/>
                  </a:cubicBezTo>
                  <a:cubicBezTo>
                    <a:pt x="1269" y="814"/>
                    <a:pt x="1266" y="811"/>
                    <a:pt x="1268" y="805"/>
                  </a:cubicBezTo>
                  <a:cubicBezTo>
                    <a:pt x="1269" y="805"/>
                    <a:pt x="1268" y="804"/>
                    <a:pt x="1268" y="804"/>
                  </a:cubicBezTo>
                  <a:cubicBezTo>
                    <a:pt x="1267" y="803"/>
                    <a:pt x="1265" y="802"/>
                    <a:pt x="1264" y="802"/>
                  </a:cubicBezTo>
                  <a:cubicBezTo>
                    <a:pt x="1258" y="807"/>
                    <a:pt x="1254" y="813"/>
                    <a:pt x="1250" y="819"/>
                  </a:cubicBezTo>
                  <a:cubicBezTo>
                    <a:pt x="1248" y="821"/>
                    <a:pt x="1247" y="822"/>
                    <a:pt x="1245" y="821"/>
                  </a:cubicBezTo>
                  <a:cubicBezTo>
                    <a:pt x="1243" y="821"/>
                    <a:pt x="1242" y="820"/>
                    <a:pt x="1240" y="820"/>
                  </a:cubicBezTo>
                  <a:cubicBezTo>
                    <a:pt x="1239" y="821"/>
                    <a:pt x="1238" y="822"/>
                    <a:pt x="1237" y="822"/>
                  </a:cubicBezTo>
                  <a:cubicBezTo>
                    <a:pt x="1236" y="821"/>
                    <a:pt x="1235" y="821"/>
                    <a:pt x="1234" y="820"/>
                  </a:cubicBezTo>
                  <a:cubicBezTo>
                    <a:pt x="1232" y="820"/>
                    <a:pt x="1230" y="819"/>
                    <a:pt x="1229" y="819"/>
                  </a:cubicBezTo>
                  <a:cubicBezTo>
                    <a:pt x="1225" y="819"/>
                    <a:pt x="1224" y="817"/>
                    <a:pt x="1223" y="813"/>
                  </a:cubicBezTo>
                  <a:cubicBezTo>
                    <a:pt x="1217" y="813"/>
                    <a:pt x="1214" y="809"/>
                    <a:pt x="1213" y="803"/>
                  </a:cubicBezTo>
                  <a:cubicBezTo>
                    <a:pt x="1213" y="798"/>
                    <a:pt x="1213" y="792"/>
                    <a:pt x="1215" y="787"/>
                  </a:cubicBezTo>
                  <a:cubicBezTo>
                    <a:pt x="1216" y="785"/>
                    <a:pt x="1215" y="784"/>
                    <a:pt x="1212" y="783"/>
                  </a:cubicBezTo>
                  <a:cubicBezTo>
                    <a:pt x="1211" y="783"/>
                    <a:pt x="1210" y="783"/>
                    <a:pt x="1209" y="782"/>
                  </a:cubicBezTo>
                  <a:cubicBezTo>
                    <a:pt x="1208" y="782"/>
                    <a:pt x="1208" y="782"/>
                    <a:pt x="1207" y="782"/>
                  </a:cubicBezTo>
                  <a:cubicBezTo>
                    <a:pt x="1208" y="781"/>
                    <a:pt x="1209" y="781"/>
                    <a:pt x="1210" y="781"/>
                  </a:cubicBezTo>
                  <a:cubicBezTo>
                    <a:pt x="1214" y="779"/>
                    <a:pt x="1218" y="777"/>
                    <a:pt x="1221" y="774"/>
                  </a:cubicBezTo>
                  <a:cubicBezTo>
                    <a:pt x="1223" y="773"/>
                    <a:pt x="1224" y="769"/>
                    <a:pt x="1223" y="767"/>
                  </a:cubicBezTo>
                  <a:cubicBezTo>
                    <a:pt x="1222" y="765"/>
                    <a:pt x="1221" y="763"/>
                    <a:pt x="1219" y="762"/>
                  </a:cubicBezTo>
                  <a:cubicBezTo>
                    <a:pt x="1214" y="758"/>
                    <a:pt x="1209" y="756"/>
                    <a:pt x="1204" y="758"/>
                  </a:cubicBezTo>
                  <a:cubicBezTo>
                    <a:pt x="1189" y="761"/>
                    <a:pt x="1174" y="764"/>
                    <a:pt x="1161" y="773"/>
                  </a:cubicBezTo>
                  <a:cubicBezTo>
                    <a:pt x="1161" y="774"/>
                    <a:pt x="1161" y="774"/>
                    <a:pt x="1161" y="774"/>
                  </a:cubicBezTo>
                  <a:cubicBezTo>
                    <a:pt x="1161" y="774"/>
                    <a:pt x="1161" y="774"/>
                    <a:pt x="1160" y="774"/>
                  </a:cubicBezTo>
                  <a:cubicBezTo>
                    <a:pt x="1159" y="776"/>
                    <a:pt x="1157" y="778"/>
                    <a:pt x="1155" y="780"/>
                  </a:cubicBezTo>
                  <a:cubicBezTo>
                    <a:pt x="1155" y="780"/>
                    <a:pt x="1155" y="780"/>
                    <a:pt x="1155" y="781"/>
                  </a:cubicBezTo>
                  <a:cubicBezTo>
                    <a:pt x="1153" y="781"/>
                    <a:pt x="1150" y="782"/>
                    <a:pt x="1148" y="783"/>
                  </a:cubicBezTo>
                  <a:cubicBezTo>
                    <a:pt x="1146" y="784"/>
                    <a:pt x="1145" y="785"/>
                    <a:pt x="1144" y="786"/>
                  </a:cubicBezTo>
                  <a:cubicBezTo>
                    <a:pt x="1144" y="787"/>
                    <a:pt x="1144" y="787"/>
                    <a:pt x="1144" y="787"/>
                  </a:cubicBezTo>
                  <a:cubicBezTo>
                    <a:pt x="1144" y="786"/>
                    <a:pt x="1144" y="786"/>
                    <a:pt x="1144" y="786"/>
                  </a:cubicBezTo>
                  <a:cubicBezTo>
                    <a:pt x="1145" y="785"/>
                    <a:pt x="1146" y="784"/>
                    <a:pt x="1147" y="783"/>
                  </a:cubicBezTo>
                  <a:cubicBezTo>
                    <a:pt x="1150" y="782"/>
                    <a:pt x="1152" y="781"/>
                    <a:pt x="1155" y="780"/>
                  </a:cubicBezTo>
                  <a:cubicBezTo>
                    <a:pt x="1155" y="780"/>
                    <a:pt x="1155" y="780"/>
                    <a:pt x="1155" y="780"/>
                  </a:cubicBezTo>
                  <a:cubicBezTo>
                    <a:pt x="1156" y="775"/>
                    <a:pt x="1156" y="775"/>
                    <a:pt x="1160" y="774"/>
                  </a:cubicBezTo>
                  <a:cubicBezTo>
                    <a:pt x="1161" y="774"/>
                    <a:pt x="1161" y="774"/>
                    <a:pt x="1161" y="774"/>
                  </a:cubicBezTo>
                  <a:cubicBezTo>
                    <a:pt x="1161" y="773"/>
                    <a:pt x="1161" y="773"/>
                    <a:pt x="1161" y="773"/>
                  </a:cubicBezTo>
                  <a:cubicBezTo>
                    <a:pt x="1161" y="771"/>
                    <a:pt x="1162" y="768"/>
                    <a:pt x="1164" y="767"/>
                  </a:cubicBezTo>
                  <a:cubicBezTo>
                    <a:pt x="1170" y="762"/>
                    <a:pt x="1176" y="758"/>
                    <a:pt x="1183" y="756"/>
                  </a:cubicBezTo>
                  <a:cubicBezTo>
                    <a:pt x="1187" y="755"/>
                    <a:pt x="1191" y="753"/>
                    <a:pt x="1193" y="749"/>
                  </a:cubicBezTo>
                  <a:cubicBezTo>
                    <a:pt x="1193" y="748"/>
                    <a:pt x="1194" y="747"/>
                    <a:pt x="1195" y="746"/>
                  </a:cubicBezTo>
                  <a:cubicBezTo>
                    <a:pt x="1198" y="743"/>
                    <a:pt x="1201" y="740"/>
                    <a:pt x="1205" y="738"/>
                  </a:cubicBezTo>
                  <a:cubicBezTo>
                    <a:pt x="1208" y="735"/>
                    <a:pt x="1212" y="738"/>
                    <a:pt x="1216" y="738"/>
                  </a:cubicBezTo>
                  <a:cubicBezTo>
                    <a:pt x="1231" y="738"/>
                    <a:pt x="1247" y="740"/>
                    <a:pt x="1262" y="742"/>
                  </a:cubicBezTo>
                  <a:cubicBezTo>
                    <a:pt x="1268" y="743"/>
                    <a:pt x="1275" y="740"/>
                    <a:pt x="1281" y="741"/>
                  </a:cubicBezTo>
                  <a:cubicBezTo>
                    <a:pt x="1283" y="742"/>
                    <a:pt x="1285" y="741"/>
                    <a:pt x="1286" y="740"/>
                  </a:cubicBezTo>
                  <a:cubicBezTo>
                    <a:pt x="1288" y="740"/>
                    <a:pt x="1289" y="739"/>
                    <a:pt x="1291" y="738"/>
                  </a:cubicBezTo>
                  <a:cubicBezTo>
                    <a:pt x="1295" y="736"/>
                    <a:pt x="1299" y="733"/>
                    <a:pt x="1302" y="729"/>
                  </a:cubicBezTo>
                  <a:cubicBezTo>
                    <a:pt x="1304" y="725"/>
                    <a:pt x="1307" y="724"/>
                    <a:pt x="1311" y="723"/>
                  </a:cubicBezTo>
                  <a:cubicBezTo>
                    <a:pt x="1314" y="723"/>
                    <a:pt x="1317" y="722"/>
                    <a:pt x="1320" y="722"/>
                  </a:cubicBezTo>
                  <a:cubicBezTo>
                    <a:pt x="1328" y="722"/>
                    <a:pt x="1334" y="717"/>
                    <a:pt x="1340" y="713"/>
                  </a:cubicBezTo>
                  <a:cubicBezTo>
                    <a:pt x="1343" y="711"/>
                    <a:pt x="1345" y="707"/>
                    <a:pt x="1344" y="703"/>
                  </a:cubicBezTo>
                  <a:cubicBezTo>
                    <a:pt x="1343" y="700"/>
                    <a:pt x="1342" y="698"/>
                    <a:pt x="1343" y="695"/>
                  </a:cubicBezTo>
                  <a:cubicBezTo>
                    <a:pt x="1344" y="693"/>
                    <a:pt x="1345" y="691"/>
                    <a:pt x="1346" y="689"/>
                  </a:cubicBezTo>
                  <a:cubicBezTo>
                    <a:pt x="1346" y="687"/>
                    <a:pt x="1346" y="685"/>
                    <a:pt x="1345" y="684"/>
                  </a:cubicBezTo>
                  <a:cubicBezTo>
                    <a:pt x="1342" y="680"/>
                    <a:pt x="1339" y="677"/>
                    <a:pt x="1333" y="677"/>
                  </a:cubicBezTo>
                  <a:cubicBezTo>
                    <a:pt x="1333" y="677"/>
                    <a:pt x="1333" y="677"/>
                    <a:pt x="1333" y="678"/>
                  </a:cubicBezTo>
                  <a:cubicBezTo>
                    <a:pt x="1332" y="678"/>
                    <a:pt x="1332" y="678"/>
                    <a:pt x="1332" y="678"/>
                  </a:cubicBezTo>
                  <a:cubicBezTo>
                    <a:pt x="1333" y="677"/>
                    <a:pt x="1333" y="677"/>
                    <a:pt x="1333" y="677"/>
                  </a:cubicBezTo>
                  <a:cubicBezTo>
                    <a:pt x="1333" y="677"/>
                    <a:pt x="1333" y="677"/>
                    <a:pt x="1333" y="677"/>
                  </a:cubicBezTo>
                  <a:cubicBezTo>
                    <a:pt x="1333" y="676"/>
                    <a:pt x="1333" y="674"/>
                    <a:pt x="1332" y="673"/>
                  </a:cubicBezTo>
                  <a:cubicBezTo>
                    <a:pt x="1332" y="670"/>
                    <a:pt x="1330" y="668"/>
                    <a:pt x="1327" y="667"/>
                  </a:cubicBezTo>
                  <a:cubicBezTo>
                    <a:pt x="1325" y="667"/>
                    <a:pt x="1324" y="667"/>
                    <a:pt x="1322" y="667"/>
                  </a:cubicBezTo>
                  <a:cubicBezTo>
                    <a:pt x="1321" y="667"/>
                    <a:pt x="1321" y="667"/>
                    <a:pt x="1320" y="666"/>
                  </a:cubicBezTo>
                  <a:cubicBezTo>
                    <a:pt x="1321" y="666"/>
                    <a:pt x="1322" y="665"/>
                    <a:pt x="1322" y="665"/>
                  </a:cubicBezTo>
                  <a:cubicBezTo>
                    <a:pt x="1324" y="664"/>
                    <a:pt x="1325" y="664"/>
                    <a:pt x="1327" y="663"/>
                  </a:cubicBezTo>
                  <a:cubicBezTo>
                    <a:pt x="1329" y="662"/>
                    <a:pt x="1329" y="660"/>
                    <a:pt x="1328" y="657"/>
                  </a:cubicBezTo>
                  <a:cubicBezTo>
                    <a:pt x="1326" y="655"/>
                    <a:pt x="1325" y="653"/>
                    <a:pt x="1321" y="653"/>
                  </a:cubicBezTo>
                  <a:cubicBezTo>
                    <a:pt x="1320" y="653"/>
                    <a:pt x="1319" y="654"/>
                    <a:pt x="1318" y="653"/>
                  </a:cubicBezTo>
                  <a:cubicBezTo>
                    <a:pt x="1314" y="648"/>
                    <a:pt x="1308" y="646"/>
                    <a:pt x="1303" y="644"/>
                  </a:cubicBezTo>
                  <a:cubicBezTo>
                    <a:pt x="1302" y="643"/>
                    <a:pt x="1301" y="642"/>
                    <a:pt x="1301" y="641"/>
                  </a:cubicBezTo>
                  <a:cubicBezTo>
                    <a:pt x="1300" y="636"/>
                    <a:pt x="1295" y="632"/>
                    <a:pt x="1291" y="628"/>
                  </a:cubicBezTo>
                  <a:cubicBezTo>
                    <a:pt x="1289" y="627"/>
                    <a:pt x="1288" y="624"/>
                    <a:pt x="1286" y="622"/>
                  </a:cubicBezTo>
                  <a:cubicBezTo>
                    <a:pt x="1284" y="620"/>
                    <a:pt x="1284" y="618"/>
                    <a:pt x="1286" y="616"/>
                  </a:cubicBezTo>
                  <a:cubicBezTo>
                    <a:pt x="1288" y="614"/>
                    <a:pt x="1290" y="612"/>
                    <a:pt x="1291" y="610"/>
                  </a:cubicBezTo>
                  <a:cubicBezTo>
                    <a:pt x="1293" y="609"/>
                    <a:pt x="1293" y="606"/>
                    <a:pt x="1292" y="604"/>
                  </a:cubicBezTo>
                  <a:cubicBezTo>
                    <a:pt x="1289" y="601"/>
                    <a:pt x="1288" y="597"/>
                    <a:pt x="1289" y="592"/>
                  </a:cubicBezTo>
                  <a:cubicBezTo>
                    <a:pt x="1289" y="591"/>
                    <a:pt x="1288" y="589"/>
                    <a:pt x="1287" y="588"/>
                  </a:cubicBezTo>
                  <a:cubicBezTo>
                    <a:pt x="1284" y="586"/>
                    <a:pt x="1286" y="583"/>
                    <a:pt x="1283" y="581"/>
                  </a:cubicBezTo>
                  <a:cubicBezTo>
                    <a:pt x="1281" y="580"/>
                    <a:pt x="1283" y="577"/>
                    <a:pt x="1282" y="575"/>
                  </a:cubicBezTo>
                  <a:cubicBezTo>
                    <a:pt x="1281" y="572"/>
                    <a:pt x="1282" y="569"/>
                    <a:pt x="1281" y="567"/>
                  </a:cubicBezTo>
                  <a:cubicBezTo>
                    <a:pt x="1281" y="564"/>
                    <a:pt x="1280" y="560"/>
                    <a:pt x="1279" y="557"/>
                  </a:cubicBezTo>
                  <a:cubicBezTo>
                    <a:pt x="1276" y="550"/>
                    <a:pt x="1275" y="542"/>
                    <a:pt x="1274" y="535"/>
                  </a:cubicBezTo>
                  <a:cubicBezTo>
                    <a:pt x="1274" y="533"/>
                    <a:pt x="1274" y="530"/>
                    <a:pt x="1273" y="528"/>
                  </a:cubicBezTo>
                  <a:cubicBezTo>
                    <a:pt x="1273" y="528"/>
                    <a:pt x="1271" y="527"/>
                    <a:pt x="1270" y="527"/>
                  </a:cubicBezTo>
                  <a:cubicBezTo>
                    <a:pt x="1270" y="527"/>
                    <a:pt x="1269" y="527"/>
                    <a:pt x="1269" y="527"/>
                  </a:cubicBezTo>
                  <a:cubicBezTo>
                    <a:pt x="1265" y="534"/>
                    <a:pt x="1260" y="539"/>
                    <a:pt x="1256" y="546"/>
                  </a:cubicBezTo>
                  <a:cubicBezTo>
                    <a:pt x="1253" y="553"/>
                    <a:pt x="1249" y="560"/>
                    <a:pt x="1241" y="563"/>
                  </a:cubicBezTo>
                  <a:cubicBezTo>
                    <a:pt x="1239" y="564"/>
                    <a:pt x="1238" y="566"/>
                    <a:pt x="1236" y="567"/>
                  </a:cubicBezTo>
                  <a:cubicBezTo>
                    <a:pt x="1234" y="568"/>
                    <a:pt x="1231" y="569"/>
                    <a:pt x="1229" y="570"/>
                  </a:cubicBezTo>
                  <a:cubicBezTo>
                    <a:pt x="1226" y="572"/>
                    <a:pt x="1223" y="570"/>
                    <a:pt x="1221" y="569"/>
                  </a:cubicBezTo>
                  <a:cubicBezTo>
                    <a:pt x="1219" y="567"/>
                    <a:pt x="1218" y="566"/>
                    <a:pt x="1217" y="563"/>
                  </a:cubicBezTo>
                  <a:cubicBezTo>
                    <a:pt x="1216" y="561"/>
                    <a:pt x="1214" y="559"/>
                    <a:pt x="1212" y="558"/>
                  </a:cubicBezTo>
                  <a:cubicBezTo>
                    <a:pt x="1208" y="556"/>
                    <a:pt x="1208" y="552"/>
                    <a:pt x="1208" y="549"/>
                  </a:cubicBezTo>
                  <a:cubicBezTo>
                    <a:pt x="1208" y="544"/>
                    <a:pt x="1212" y="539"/>
                    <a:pt x="1210" y="533"/>
                  </a:cubicBezTo>
                  <a:cubicBezTo>
                    <a:pt x="1209" y="532"/>
                    <a:pt x="1211" y="530"/>
                    <a:pt x="1211" y="528"/>
                  </a:cubicBezTo>
                  <a:cubicBezTo>
                    <a:pt x="1213" y="523"/>
                    <a:pt x="1215" y="518"/>
                    <a:pt x="1218" y="514"/>
                  </a:cubicBezTo>
                  <a:cubicBezTo>
                    <a:pt x="1219" y="512"/>
                    <a:pt x="1218" y="510"/>
                    <a:pt x="1216" y="509"/>
                  </a:cubicBezTo>
                  <a:cubicBezTo>
                    <a:pt x="1211" y="509"/>
                    <a:pt x="1208" y="504"/>
                    <a:pt x="1203" y="504"/>
                  </a:cubicBezTo>
                  <a:cubicBezTo>
                    <a:pt x="1201" y="504"/>
                    <a:pt x="1199" y="502"/>
                    <a:pt x="1197" y="501"/>
                  </a:cubicBezTo>
                  <a:cubicBezTo>
                    <a:pt x="1195" y="500"/>
                    <a:pt x="1195" y="499"/>
                    <a:pt x="1195" y="497"/>
                  </a:cubicBezTo>
                  <a:cubicBezTo>
                    <a:pt x="1195" y="496"/>
                    <a:pt x="1195" y="494"/>
                    <a:pt x="1194" y="492"/>
                  </a:cubicBezTo>
                  <a:cubicBezTo>
                    <a:pt x="1191" y="489"/>
                    <a:pt x="1189" y="486"/>
                    <a:pt x="1188" y="481"/>
                  </a:cubicBezTo>
                  <a:cubicBezTo>
                    <a:pt x="1187" y="479"/>
                    <a:pt x="1185" y="477"/>
                    <a:pt x="1183" y="474"/>
                  </a:cubicBezTo>
                  <a:cubicBezTo>
                    <a:pt x="1180" y="470"/>
                    <a:pt x="1177" y="468"/>
                    <a:pt x="1172" y="470"/>
                  </a:cubicBezTo>
                  <a:cubicBezTo>
                    <a:pt x="1170" y="471"/>
                    <a:pt x="1167" y="471"/>
                    <a:pt x="1165" y="471"/>
                  </a:cubicBezTo>
                  <a:cubicBezTo>
                    <a:pt x="1159" y="470"/>
                    <a:pt x="1152" y="470"/>
                    <a:pt x="1147" y="465"/>
                  </a:cubicBezTo>
                  <a:cubicBezTo>
                    <a:pt x="1145" y="464"/>
                    <a:pt x="1142" y="463"/>
                    <a:pt x="1139" y="462"/>
                  </a:cubicBezTo>
                  <a:cubicBezTo>
                    <a:pt x="1133" y="461"/>
                    <a:pt x="1126" y="465"/>
                    <a:pt x="1123" y="471"/>
                  </a:cubicBezTo>
                  <a:cubicBezTo>
                    <a:pt x="1122" y="475"/>
                    <a:pt x="1122" y="478"/>
                    <a:pt x="1124" y="482"/>
                  </a:cubicBezTo>
                  <a:cubicBezTo>
                    <a:pt x="1125" y="485"/>
                    <a:pt x="1126" y="487"/>
                    <a:pt x="1124" y="490"/>
                  </a:cubicBezTo>
                  <a:cubicBezTo>
                    <a:pt x="1121" y="493"/>
                    <a:pt x="1118" y="496"/>
                    <a:pt x="1116" y="500"/>
                  </a:cubicBezTo>
                  <a:cubicBezTo>
                    <a:pt x="1114" y="505"/>
                    <a:pt x="1118" y="510"/>
                    <a:pt x="1117" y="515"/>
                  </a:cubicBezTo>
                  <a:cubicBezTo>
                    <a:pt x="1117" y="517"/>
                    <a:pt x="1117" y="519"/>
                    <a:pt x="1118" y="521"/>
                  </a:cubicBezTo>
                  <a:cubicBezTo>
                    <a:pt x="1119" y="525"/>
                    <a:pt x="1117" y="527"/>
                    <a:pt x="1114" y="529"/>
                  </a:cubicBezTo>
                  <a:cubicBezTo>
                    <a:pt x="1113" y="530"/>
                    <a:pt x="1111" y="531"/>
                    <a:pt x="1110" y="532"/>
                  </a:cubicBezTo>
                  <a:cubicBezTo>
                    <a:pt x="1107" y="539"/>
                    <a:pt x="1101" y="543"/>
                    <a:pt x="1096" y="548"/>
                  </a:cubicBezTo>
                  <a:cubicBezTo>
                    <a:pt x="1094" y="551"/>
                    <a:pt x="1094" y="554"/>
                    <a:pt x="1096" y="557"/>
                  </a:cubicBezTo>
                  <a:cubicBezTo>
                    <a:pt x="1098" y="560"/>
                    <a:pt x="1100" y="562"/>
                    <a:pt x="1101" y="564"/>
                  </a:cubicBezTo>
                  <a:cubicBezTo>
                    <a:pt x="1103" y="566"/>
                    <a:pt x="1104" y="568"/>
                    <a:pt x="1104" y="570"/>
                  </a:cubicBezTo>
                  <a:cubicBezTo>
                    <a:pt x="1105" y="576"/>
                    <a:pt x="1106" y="582"/>
                    <a:pt x="1107" y="588"/>
                  </a:cubicBezTo>
                  <a:cubicBezTo>
                    <a:pt x="1108" y="594"/>
                    <a:pt x="1103" y="601"/>
                    <a:pt x="1106" y="607"/>
                  </a:cubicBezTo>
                  <a:cubicBezTo>
                    <a:pt x="1106" y="608"/>
                    <a:pt x="1105" y="609"/>
                    <a:pt x="1104" y="610"/>
                  </a:cubicBezTo>
                  <a:cubicBezTo>
                    <a:pt x="1102" y="611"/>
                    <a:pt x="1099" y="612"/>
                    <a:pt x="1097" y="614"/>
                  </a:cubicBezTo>
                  <a:cubicBezTo>
                    <a:pt x="1091" y="621"/>
                    <a:pt x="1083" y="626"/>
                    <a:pt x="1074" y="629"/>
                  </a:cubicBezTo>
                  <a:cubicBezTo>
                    <a:pt x="1070" y="631"/>
                    <a:pt x="1066" y="632"/>
                    <a:pt x="1062" y="634"/>
                  </a:cubicBezTo>
                  <a:cubicBezTo>
                    <a:pt x="1059" y="635"/>
                    <a:pt x="1057" y="638"/>
                    <a:pt x="1057" y="641"/>
                  </a:cubicBezTo>
                  <a:cubicBezTo>
                    <a:pt x="1058" y="647"/>
                    <a:pt x="1058" y="654"/>
                    <a:pt x="1057" y="660"/>
                  </a:cubicBezTo>
                  <a:cubicBezTo>
                    <a:pt x="1057" y="665"/>
                    <a:pt x="1056" y="669"/>
                    <a:pt x="1056" y="673"/>
                  </a:cubicBezTo>
                  <a:cubicBezTo>
                    <a:pt x="1056" y="678"/>
                    <a:pt x="1056" y="682"/>
                    <a:pt x="1056" y="686"/>
                  </a:cubicBezTo>
                  <a:cubicBezTo>
                    <a:pt x="1057" y="688"/>
                    <a:pt x="1056" y="690"/>
                    <a:pt x="1056" y="691"/>
                  </a:cubicBezTo>
                  <a:cubicBezTo>
                    <a:pt x="1054" y="694"/>
                    <a:pt x="1053" y="697"/>
                    <a:pt x="1051" y="700"/>
                  </a:cubicBezTo>
                  <a:cubicBezTo>
                    <a:pt x="1050" y="701"/>
                    <a:pt x="1049" y="701"/>
                    <a:pt x="1048" y="701"/>
                  </a:cubicBezTo>
                  <a:cubicBezTo>
                    <a:pt x="1044" y="700"/>
                    <a:pt x="1043" y="703"/>
                    <a:pt x="1040" y="705"/>
                  </a:cubicBezTo>
                  <a:cubicBezTo>
                    <a:pt x="1038" y="706"/>
                    <a:pt x="1035" y="706"/>
                    <a:pt x="1034" y="704"/>
                  </a:cubicBezTo>
                  <a:cubicBezTo>
                    <a:pt x="1033" y="703"/>
                    <a:pt x="1033" y="701"/>
                    <a:pt x="1032" y="700"/>
                  </a:cubicBezTo>
                  <a:cubicBezTo>
                    <a:pt x="1031" y="697"/>
                    <a:pt x="1031" y="694"/>
                    <a:pt x="1029" y="692"/>
                  </a:cubicBezTo>
                  <a:cubicBezTo>
                    <a:pt x="1023" y="687"/>
                    <a:pt x="1021" y="680"/>
                    <a:pt x="1018" y="674"/>
                  </a:cubicBezTo>
                  <a:cubicBezTo>
                    <a:pt x="1016" y="672"/>
                    <a:pt x="1017" y="670"/>
                    <a:pt x="1018" y="668"/>
                  </a:cubicBezTo>
                  <a:cubicBezTo>
                    <a:pt x="1022" y="660"/>
                    <a:pt x="1025" y="653"/>
                    <a:pt x="1025" y="644"/>
                  </a:cubicBezTo>
                  <a:cubicBezTo>
                    <a:pt x="1025" y="642"/>
                    <a:pt x="1026" y="639"/>
                    <a:pt x="1027" y="636"/>
                  </a:cubicBezTo>
                  <a:cubicBezTo>
                    <a:pt x="1028" y="634"/>
                    <a:pt x="1029" y="631"/>
                    <a:pt x="1029" y="629"/>
                  </a:cubicBezTo>
                  <a:cubicBezTo>
                    <a:pt x="1030" y="627"/>
                    <a:pt x="1028" y="625"/>
                    <a:pt x="1027" y="625"/>
                  </a:cubicBezTo>
                  <a:cubicBezTo>
                    <a:pt x="1018" y="624"/>
                    <a:pt x="1010" y="620"/>
                    <a:pt x="1001" y="620"/>
                  </a:cubicBezTo>
                  <a:cubicBezTo>
                    <a:pt x="999" y="620"/>
                    <a:pt x="997" y="620"/>
                    <a:pt x="996" y="618"/>
                  </a:cubicBezTo>
                  <a:cubicBezTo>
                    <a:pt x="992" y="612"/>
                    <a:pt x="987" y="608"/>
                    <a:pt x="980" y="605"/>
                  </a:cubicBezTo>
                  <a:cubicBezTo>
                    <a:pt x="975" y="602"/>
                    <a:pt x="971" y="598"/>
                    <a:pt x="968" y="593"/>
                  </a:cubicBezTo>
                  <a:cubicBezTo>
                    <a:pt x="965" y="587"/>
                    <a:pt x="960" y="582"/>
                    <a:pt x="954" y="579"/>
                  </a:cubicBezTo>
                  <a:cubicBezTo>
                    <a:pt x="949" y="576"/>
                    <a:pt x="943" y="573"/>
                    <a:pt x="938" y="570"/>
                  </a:cubicBezTo>
                  <a:cubicBezTo>
                    <a:pt x="936" y="568"/>
                    <a:pt x="933" y="568"/>
                    <a:pt x="930" y="569"/>
                  </a:cubicBezTo>
                  <a:cubicBezTo>
                    <a:pt x="926" y="570"/>
                    <a:pt x="921" y="572"/>
                    <a:pt x="916" y="571"/>
                  </a:cubicBezTo>
                  <a:cubicBezTo>
                    <a:pt x="916" y="571"/>
                    <a:pt x="916" y="571"/>
                    <a:pt x="916" y="571"/>
                  </a:cubicBezTo>
                  <a:cubicBezTo>
                    <a:pt x="915" y="572"/>
                    <a:pt x="915" y="572"/>
                    <a:pt x="915" y="572"/>
                  </a:cubicBezTo>
                  <a:cubicBezTo>
                    <a:pt x="916" y="571"/>
                    <a:pt x="916" y="571"/>
                    <a:pt x="916" y="571"/>
                  </a:cubicBezTo>
                  <a:cubicBezTo>
                    <a:pt x="916" y="571"/>
                    <a:pt x="916" y="571"/>
                    <a:pt x="916" y="571"/>
                  </a:cubicBezTo>
                  <a:cubicBezTo>
                    <a:pt x="919" y="567"/>
                    <a:pt x="921" y="563"/>
                    <a:pt x="920" y="558"/>
                  </a:cubicBezTo>
                  <a:cubicBezTo>
                    <a:pt x="920" y="552"/>
                    <a:pt x="920" y="546"/>
                    <a:pt x="920" y="540"/>
                  </a:cubicBezTo>
                  <a:cubicBezTo>
                    <a:pt x="920" y="538"/>
                    <a:pt x="919" y="535"/>
                    <a:pt x="919" y="533"/>
                  </a:cubicBezTo>
                  <a:cubicBezTo>
                    <a:pt x="919" y="532"/>
                    <a:pt x="917" y="531"/>
                    <a:pt x="916" y="531"/>
                  </a:cubicBezTo>
                  <a:cubicBezTo>
                    <a:pt x="914" y="531"/>
                    <a:pt x="912" y="531"/>
                    <a:pt x="910" y="531"/>
                  </a:cubicBezTo>
                  <a:cubicBezTo>
                    <a:pt x="908" y="530"/>
                    <a:pt x="906" y="529"/>
                    <a:pt x="905" y="527"/>
                  </a:cubicBezTo>
                  <a:cubicBezTo>
                    <a:pt x="905" y="525"/>
                    <a:pt x="905" y="524"/>
                    <a:pt x="905" y="522"/>
                  </a:cubicBezTo>
                  <a:cubicBezTo>
                    <a:pt x="906" y="519"/>
                    <a:pt x="907" y="516"/>
                    <a:pt x="908" y="513"/>
                  </a:cubicBezTo>
                  <a:cubicBezTo>
                    <a:pt x="911" y="499"/>
                    <a:pt x="916" y="487"/>
                    <a:pt x="928" y="478"/>
                  </a:cubicBezTo>
                  <a:cubicBezTo>
                    <a:pt x="930" y="476"/>
                    <a:pt x="932" y="473"/>
                    <a:pt x="934" y="470"/>
                  </a:cubicBezTo>
                  <a:cubicBezTo>
                    <a:pt x="940" y="462"/>
                    <a:pt x="945" y="454"/>
                    <a:pt x="955" y="451"/>
                  </a:cubicBezTo>
                  <a:cubicBezTo>
                    <a:pt x="959" y="447"/>
                    <a:pt x="965" y="444"/>
                    <a:pt x="966" y="437"/>
                  </a:cubicBezTo>
                  <a:cubicBezTo>
                    <a:pt x="967" y="436"/>
                    <a:pt x="968" y="435"/>
                    <a:pt x="970" y="435"/>
                  </a:cubicBezTo>
                  <a:cubicBezTo>
                    <a:pt x="972" y="436"/>
                    <a:pt x="974" y="436"/>
                    <a:pt x="976" y="436"/>
                  </a:cubicBezTo>
                  <a:cubicBezTo>
                    <a:pt x="982" y="436"/>
                    <a:pt x="986" y="433"/>
                    <a:pt x="986" y="427"/>
                  </a:cubicBezTo>
                  <a:cubicBezTo>
                    <a:pt x="986" y="425"/>
                    <a:pt x="986" y="422"/>
                    <a:pt x="986" y="420"/>
                  </a:cubicBezTo>
                  <a:cubicBezTo>
                    <a:pt x="986" y="420"/>
                    <a:pt x="986" y="420"/>
                    <a:pt x="985" y="420"/>
                  </a:cubicBezTo>
                  <a:cubicBezTo>
                    <a:pt x="985" y="419"/>
                    <a:pt x="985" y="419"/>
                    <a:pt x="985" y="419"/>
                  </a:cubicBezTo>
                  <a:cubicBezTo>
                    <a:pt x="985" y="419"/>
                    <a:pt x="985" y="419"/>
                    <a:pt x="986" y="419"/>
                  </a:cubicBezTo>
                  <a:cubicBezTo>
                    <a:pt x="986" y="419"/>
                    <a:pt x="986" y="420"/>
                    <a:pt x="986" y="420"/>
                  </a:cubicBezTo>
                  <a:cubicBezTo>
                    <a:pt x="993" y="420"/>
                    <a:pt x="1000" y="418"/>
                    <a:pt x="1003" y="411"/>
                  </a:cubicBezTo>
                  <a:cubicBezTo>
                    <a:pt x="1003" y="409"/>
                    <a:pt x="1005" y="409"/>
                    <a:pt x="1007" y="409"/>
                  </a:cubicBezTo>
                  <a:cubicBezTo>
                    <a:pt x="1009" y="410"/>
                    <a:pt x="1012" y="411"/>
                    <a:pt x="1014" y="412"/>
                  </a:cubicBezTo>
                  <a:cubicBezTo>
                    <a:pt x="1017" y="413"/>
                    <a:pt x="1020" y="413"/>
                    <a:pt x="1022" y="411"/>
                  </a:cubicBezTo>
                  <a:cubicBezTo>
                    <a:pt x="1030" y="403"/>
                    <a:pt x="1039" y="395"/>
                    <a:pt x="1047" y="388"/>
                  </a:cubicBezTo>
                  <a:cubicBezTo>
                    <a:pt x="1048" y="387"/>
                    <a:pt x="1048" y="386"/>
                    <a:pt x="1048" y="385"/>
                  </a:cubicBezTo>
                  <a:cubicBezTo>
                    <a:pt x="1048" y="382"/>
                    <a:pt x="1048" y="380"/>
                    <a:pt x="1050" y="379"/>
                  </a:cubicBezTo>
                  <a:cubicBezTo>
                    <a:pt x="1054" y="376"/>
                    <a:pt x="1058" y="373"/>
                    <a:pt x="1062" y="370"/>
                  </a:cubicBezTo>
                  <a:cubicBezTo>
                    <a:pt x="1063" y="369"/>
                    <a:pt x="1064" y="368"/>
                    <a:pt x="1065" y="367"/>
                  </a:cubicBezTo>
                  <a:cubicBezTo>
                    <a:pt x="1065" y="367"/>
                    <a:pt x="1065" y="367"/>
                    <a:pt x="1065" y="366"/>
                  </a:cubicBezTo>
                  <a:cubicBezTo>
                    <a:pt x="1065" y="366"/>
                    <a:pt x="1066" y="365"/>
                    <a:pt x="1067" y="364"/>
                  </a:cubicBezTo>
                  <a:cubicBezTo>
                    <a:pt x="1071" y="360"/>
                    <a:pt x="1071" y="360"/>
                    <a:pt x="1068" y="355"/>
                  </a:cubicBezTo>
                  <a:cubicBezTo>
                    <a:pt x="1068" y="354"/>
                    <a:pt x="1068" y="354"/>
                    <a:pt x="1068" y="353"/>
                  </a:cubicBezTo>
                  <a:cubicBezTo>
                    <a:pt x="1067" y="352"/>
                    <a:pt x="1067" y="351"/>
                    <a:pt x="1069" y="351"/>
                  </a:cubicBezTo>
                  <a:cubicBezTo>
                    <a:pt x="1074" y="350"/>
                    <a:pt x="1079" y="350"/>
                    <a:pt x="1081" y="356"/>
                  </a:cubicBezTo>
                  <a:cubicBezTo>
                    <a:pt x="1081" y="356"/>
                    <a:pt x="1081" y="357"/>
                    <a:pt x="1082" y="357"/>
                  </a:cubicBezTo>
                  <a:cubicBezTo>
                    <a:pt x="1090" y="360"/>
                    <a:pt x="1098" y="361"/>
                    <a:pt x="1106" y="358"/>
                  </a:cubicBezTo>
                  <a:cubicBezTo>
                    <a:pt x="1111" y="355"/>
                    <a:pt x="1116" y="352"/>
                    <a:pt x="1121" y="348"/>
                  </a:cubicBezTo>
                  <a:cubicBezTo>
                    <a:pt x="1122" y="346"/>
                    <a:pt x="1124" y="345"/>
                    <a:pt x="1126" y="344"/>
                  </a:cubicBezTo>
                  <a:cubicBezTo>
                    <a:pt x="1131" y="343"/>
                    <a:pt x="1132" y="340"/>
                    <a:pt x="1134" y="337"/>
                  </a:cubicBezTo>
                  <a:cubicBezTo>
                    <a:pt x="1136" y="334"/>
                    <a:pt x="1136" y="332"/>
                    <a:pt x="1136" y="329"/>
                  </a:cubicBezTo>
                  <a:cubicBezTo>
                    <a:pt x="1135" y="327"/>
                    <a:pt x="1134" y="325"/>
                    <a:pt x="1133" y="323"/>
                  </a:cubicBezTo>
                  <a:cubicBezTo>
                    <a:pt x="1132" y="319"/>
                    <a:pt x="1132" y="316"/>
                    <a:pt x="1133" y="313"/>
                  </a:cubicBezTo>
                  <a:cubicBezTo>
                    <a:pt x="1134" y="310"/>
                    <a:pt x="1134" y="307"/>
                    <a:pt x="1135" y="304"/>
                  </a:cubicBezTo>
                  <a:cubicBezTo>
                    <a:pt x="1135" y="304"/>
                    <a:pt x="1135" y="304"/>
                    <a:pt x="1135" y="304"/>
                  </a:cubicBezTo>
                  <a:cubicBezTo>
                    <a:pt x="1134" y="303"/>
                    <a:pt x="1134" y="303"/>
                    <a:pt x="1134" y="303"/>
                  </a:cubicBezTo>
                  <a:cubicBezTo>
                    <a:pt x="1135" y="303"/>
                    <a:pt x="1135" y="303"/>
                    <a:pt x="1135" y="303"/>
                  </a:cubicBezTo>
                  <a:cubicBezTo>
                    <a:pt x="1135" y="303"/>
                    <a:pt x="1135" y="304"/>
                    <a:pt x="1135" y="304"/>
                  </a:cubicBezTo>
                  <a:cubicBezTo>
                    <a:pt x="1137" y="304"/>
                    <a:pt x="1139" y="305"/>
                    <a:pt x="1141" y="304"/>
                  </a:cubicBezTo>
                  <a:cubicBezTo>
                    <a:pt x="1147" y="304"/>
                    <a:pt x="1149" y="302"/>
                    <a:pt x="1150" y="295"/>
                  </a:cubicBezTo>
                  <a:cubicBezTo>
                    <a:pt x="1150" y="293"/>
                    <a:pt x="1150" y="291"/>
                    <a:pt x="1151" y="289"/>
                  </a:cubicBezTo>
                  <a:cubicBezTo>
                    <a:pt x="1154" y="286"/>
                    <a:pt x="1152" y="284"/>
                    <a:pt x="1151" y="281"/>
                  </a:cubicBezTo>
                  <a:cubicBezTo>
                    <a:pt x="1146" y="279"/>
                    <a:pt x="1144" y="276"/>
                    <a:pt x="1144" y="271"/>
                  </a:cubicBezTo>
                  <a:cubicBezTo>
                    <a:pt x="1144" y="268"/>
                    <a:pt x="1143" y="266"/>
                    <a:pt x="1139" y="266"/>
                  </a:cubicBezTo>
                  <a:cubicBezTo>
                    <a:pt x="1135" y="266"/>
                    <a:pt x="1134" y="264"/>
                    <a:pt x="1134" y="261"/>
                  </a:cubicBezTo>
                  <a:cubicBezTo>
                    <a:pt x="1130" y="261"/>
                    <a:pt x="1127" y="260"/>
                    <a:pt x="1124" y="258"/>
                  </a:cubicBezTo>
                  <a:cubicBezTo>
                    <a:pt x="1124" y="257"/>
                    <a:pt x="1124" y="257"/>
                    <a:pt x="1124" y="257"/>
                  </a:cubicBezTo>
                  <a:cubicBezTo>
                    <a:pt x="1124" y="257"/>
                    <a:pt x="1124" y="257"/>
                    <a:pt x="1124" y="257"/>
                  </a:cubicBezTo>
                  <a:cubicBezTo>
                    <a:pt x="1124" y="258"/>
                    <a:pt x="1124" y="258"/>
                    <a:pt x="1124" y="258"/>
                  </a:cubicBezTo>
                  <a:cubicBezTo>
                    <a:pt x="1123" y="258"/>
                    <a:pt x="1122" y="259"/>
                    <a:pt x="1121" y="259"/>
                  </a:cubicBezTo>
                  <a:cubicBezTo>
                    <a:pt x="1116" y="258"/>
                    <a:pt x="1113" y="261"/>
                    <a:pt x="1112" y="266"/>
                  </a:cubicBezTo>
                  <a:cubicBezTo>
                    <a:pt x="1111" y="270"/>
                    <a:pt x="1108" y="275"/>
                    <a:pt x="1109" y="280"/>
                  </a:cubicBezTo>
                  <a:cubicBezTo>
                    <a:pt x="1110" y="281"/>
                    <a:pt x="1110" y="282"/>
                    <a:pt x="1109" y="283"/>
                  </a:cubicBezTo>
                  <a:cubicBezTo>
                    <a:pt x="1107" y="285"/>
                    <a:pt x="1105" y="287"/>
                    <a:pt x="1103" y="289"/>
                  </a:cubicBezTo>
                  <a:cubicBezTo>
                    <a:pt x="1098" y="289"/>
                    <a:pt x="1096" y="293"/>
                    <a:pt x="1094" y="297"/>
                  </a:cubicBezTo>
                  <a:cubicBezTo>
                    <a:pt x="1093" y="299"/>
                    <a:pt x="1091" y="302"/>
                    <a:pt x="1090" y="304"/>
                  </a:cubicBezTo>
                  <a:cubicBezTo>
                    <a:pt x="1089" y="306"/>
                    <a:pt x="1087" y="307"/>
                    <a:pt x="1085" y="307"/>
                  </a:cubicBezTo>
                  <a:cubicBezTo>
                    <a:pt x="1085" y="307"/>
                    <a:pt x="1085" y="307"/>
                    <a:pt x="1085" y="307"/>
                  </a:cubicBezTo>
                  <a:cubicBezTo>
                    <a:pt x="1085" y="307"/>
                    <a:pt x="1084" y="308"/>
                    <a:pt x="1084" y="308"/>
                  </a:cubicBezTo>
                  <a:cubicBezTo>
                    <a:pt x="1084" y="307"/>
                    <a:pt x="1084" y="307"/>
                    <a:pt x="1084" y="307"/>
                  </a:cubicBezTo>
                  <a:cubicBezTo>
                    <a:pt x="1085" y="307"/>
                    <a:pt x="1085" y="307"/>
                    <a:pt x="1085" y="307"/>
                  </a:cubicBezTo>
                  <a:cubicBezTo>
                    <a:pt x="1084" y="305"/>
                    <a:pt x="1083" y="303"/>
                    <a:pt x="1081" y="302"/>
                  </a:cubicBezTo>
                  <a:cubicBezTo>
                    <a:pt x="1079" y="302"/>
                    <a:pt x="1077" y="304"/>
                    <a:pt x="1076" y="308"/>
                  </a:cubicBezTo>
                  <a:cubicBezTo>
                    <a:pt x="1076" y="310"/>
                    <a:pt x="1076" y="312"/>
                    <a:pt x="1077" y="315"/>
                  </a:cubicBezTo>
                  <a:cubicBezTo>
                    <a:pt x="1078" y="317"/>
                    <a:pt x="1077" y="319"/>
                    <a:pt x="1075" y="321"/>
                  </a:cubicBezTo>
                  <a:cubicBezTo>
                    <a:pt x="1074" y="322"/>
                    <a:pt x="1071" y="324"/>
                    <a:pt x="1070" y="323"/>
                  </a:cubicBezTo>
                  <a:cubicBezTo>
                    <a:pt x="1068" y="322"/>
                    <a:pt x="1067" y="321"/>
                    <a:pt x="1066" y="320"/>
                  </a:cubicBezTo>
                  <a:cubicBezTo>
                    <a:pt x="1065" y="317"/>
                    <a:pt x="1065" y="313"/>
                    <a:pt x="1064" y="310"/>
                  </a:cubicBezTo>
                  <a:cubicBezTo>
                    <a:pt x="1063" y="304"/>
                    <a:pt x="1064" y="298"/>
                    <a:pt x="1070" y="294"/>
                  </a:cubicBezTo>
                  <a:cubicBezTo>
                    <a:pt x="1071" y="292"/>
                    <a:pt x="1072" y="290"/>
                    <a:pt x="1072" y="288"/>
                  </a:cubicBezTo>
                  <a:cubicBezTo>
                    <a:pt x="1073" y="281"/>
                    <a:pt x="1071" y="274"/>
                    <a:pt x="1067" y="268"/>
                  </a:cubicBezTo>
                  <a:cubicBezTo>
                    <a:pt x="1067" y="266"/>
                    <a:pt x="1064" y="266"/>
                    <a:pt x="1063" y="268"/>
                  </a:cubicBezTo>
                  <a:cubicBezTo>
                    <a:pt x="1060" y="271"/>
                    <a:pt x="1056" y="275"/>
                    <a:pt x="1055" y="280"/>
                  </a:cubicBezTo>
                  <a:cubicBezTo>
                    <a:pt x="1054" y="283"/>
                    <a:pt x="1052" y="285"/>
                    <a:pt x="1050" y="286"/>
                  </a:cubicBezTo>
                  <a:cubicBezTo>
                    <a:pt x="1049" y="287"/>
                    <a:pt x="1049" y="287"/>
                    <a:pt x="1048" y="287"/>
                  </a:cubicBezTo>
                  <a:cubicBezTo>
                    <a:pt x="1047" y="287"/>
                    <a:pt x="1046" y="286"/>
                    <a:pt x="1047" y="285"/>
                  </a:cubicBezTo>
                  <a:cubicBezTo>
                    <a:pt x="1048" y="280"/>
                    <a:pt x="1050" y="275"/>
                    <a:pt x="1049" y="269"/>
                  </a:cubicBezTo>
                  <a:cubicBezTo>
                    <a:pt x="1049" y="266"/>
                    <a:pt x="1052" y="266"/>
                    <a:pt x="1053" y="265"/>
                  </a:cubicBezTo>
                  <a:cubicBezTo>
                    <a:pt x="1057" y="263"/>
                    <a:pt x="1057" y="261"/>
                    <a:pt x="1054" y="258"/>
                  </a:cubicBezTo>
                  <a:cubicBezTo>
                    <a:pt x="1052" y="256"/>
                    <a:pt x="1049" y="254"/>
                    <a:pt x="1046" y="254"/>
                  </a:cubicBezTo>
                  <a:cubicBezTo>
                    <a:pt x="1043" y="253"/>
                    <a:pt x="1041" y="252"/>
                    <a:pt x="1038" y="250"/>
                  </a:cubicBezTo>
                  <a:cubicBezTo>
                    <a:pt x="1037" y="249"/>
                    <a:pt x="1037" y="249"/>
                    <a:pt x="1038" y="248"/>
                  </a:cubicBezTo>
                  <a:cubicBezTo>
                    <a:pt x="1041" y="244"/>
                    <a:pt x="1044" y="241"/>
                    <a:pt x="1047" y="238"/>
                  </a:cubicBezTo>
                  <a:cubicBezTo>
                    <a:pt x="1047" y="237"/>
                    <a:pt x="1049" y="237"/>
                    <a:pt x="1050" y="237"/>
                  </a:cubicBezTo>
                  <a:cubicBezTo>
                    <a:pt x="1054" y="235"/>
                    <a:pt x="1055" y="234"/>
                    <a:pt x="1054" y="232"/>
                  </a:cubicBezTo>
                  <a:cubicBezTo>
                    <a:pt x="1051" y="221"/>
                    <a:pt x="1050" y="211"/>
                    <a:pt x="1054" y="201"/>
                  </a:cubicBezTo>
                  <a:cubicBezTo>
                    <a:pt x="1055" y="199"/>
                    <a:pt x="1055" y="198"/>
                    <a:pt x="1054" y="196"/>
                  </a:cubicBezTo>
                  <a:cubicBezTo>
                    <a:pt x="1052" y="190"/>
                    <a:pt x="1053" y="183"/>
                    <a:pt x="1050" y="177"/>
                  </a:cubicBezTo>
                  <a:cubicBezTo>
                    <a:pt x="1049" y="175"/>
                    <a:pt x="1050" y="173"/>
                    <a:pt x="1052" y="172"/>
                  </a:cubicBezTo>
                  <a:cubicBezTo>
                    <a:pt x="1056" y="169"/>
                    <a:pt x="1060" y="165"/>
                    <a:pt x="1064" y="162"/>
                  </a:cubicBezTo>
                  <a:cubicBezTo>
                    <a:pt x="1067" y="160"/>
                    <a:pt x="1068" y="158"/>
                    <a:pt x="1068" y="154"/>
                  </a:cubicBezTo>
                  <a:cubicBezTo>
                    <a:pt x="1069" y="153"/>
                    <a:pt x="1069" y="152"/>
                    <a:pt x="1070" y="151"/>
                  </a:cubicBezTo>
                  <a:cubicBezTo>
                    <a:pt x="1070" y="150"/>
                    <a:pt x="1072" y="149"/>
                    <a:pt x="1072" y="150"/>
                  </a:cubicBezTo>
                  <a:cubicBezTo>
                    <a:pt x="1075" y="151"/>
                    <a:pt x="1077" y="152"/>
                    <a:pt x="1080" y="153"/>
                  </a:cubicBezTo>
                  <a:cubicBezTo>
                    <a:pt x="1083" y="155"/>
                    <a:pt x="1086" y="154"/>
                    <a:pt x="1089" y="152"/>
                  </a:cubicBezTo>
                  <a:cubicBezTo>
                    <a:pt x="1091" y="151"/>
                    <a:pt x="1092" y="150"/>
                    <a:pt x="1094" y="148"/>
                  </a:cubicBezTo>
                  <a:cubicBezTo>
                    <a:pt x="1102" y="141"/>
                    <a:pt x="1109" y="134"/>
                    <a:pt x="1117" y="127"/>
                  </a:cubicBezTo>
                  <a:cubicBezTo>
                    <a:pt x="1118" y="125"/>
                    <a:pt x="1119" y="123"/>
                    <a:pt x="1121" y="121"/>
                  </a:cubicBezTo>
                  <a:cubicBezTo>
                    <a:pt x="1122" y="119"/>
                    <a:pt x="1121" y="114"/>
                    <a:pt x="1118" y="113"/>
                  </a:cubicBezTo>
                  <a:cubicBezTo>
                    <a:pt x="1118" y="113"/>
                    <a:pt x="1117" y="112"/>
                    <a:pt x="1117" y="112"/>
                  </a:cubicBezTo>
                  <a:cubicBezTo>
                    <a:pt x="1110" y="112"/>
                    <a:pt x="1104" y="108"/>
                    <a:pt x="1099" y="104"/>
                  </a:cubicBezTo>
                  <a:cubicBezTo>
                    <a:pt x="1097" y="103"/>
                    <a:pt x="1095" y="102"/>
                    <a:pt x="1093" y="102"/>
                  </a:cubicBezTo>
                  <a:cubicBezTo>
                    <a:pt x="1088" y="101"/>
                    <a:pt x="1083" y="100"/>
                    <a:pt x="1078" y="102"/>
                  </a:cubicBezTo>
                  <a:cubicBezTo>
                    <a:pt x="1077" y="102"/>
                    <a:pt x="1075" y="103"/>
                    <a:pt x="1074" y="104"/>
                  </a:cubicBezTo>
                  <a:cubicBezTo>
                    <a:pt x="1072" y="107"/>
                    <a:pt x="1070" y="110"/>
                    <a:pt x="1066" y="111"/>
                  </a:cubicBezTo>
                  <a:cubicBezTo>
                    <a:pt x="1064" y="115"/>
                    <a:pt x="1062" y="118"/>
                    <a:pt x="1060" y="121"/>
                  </a:cubicBezTo>
                  <a:cubicBezTo>
                    <a:pt x="1057" y="127"/>
                    <a:pt x="1054" y="132"/>
                    <a:pt x="1052" y="137"/>
                  </a:cubicBezTo>
                  <a:cubicBezTo>
                    <a:pt x="1050" y="140"/>
                    <a:pt x="1049" y="143"/>
                    <a:pt x="1049" y="147"/>
                  </a:cubicBezTo>
                  <a:cubicBezTo>
                    <a:pt x="1049" y="154"/>
                    <a:pt x="1045" y="160"/>
                    <a:pt x="1043" y="167"/>
                  </a:cubicBezTo>
                  <a:cubicBezTo>
                    <a:pt x="1042" y="169"/>
                    <a:pt x="1041" y="170"/>
                    <a:pt x="1040" y="171"/>
                  </a:cubicBezTo>
                  <a:cubicBezTo>
                    <a:pt x="1037" y="173"/>
                    <a:pt x="1034" y="175"/>
                    <a:pt x="1030" y="177"/>
                  </a:cubicBezTo>
                  <a:cubicBezTo>
                    <a:pt x="1028" y="179"/>
                    <a:pt x="1028" y="182"/>
                    <a:pt x="1028" y="184"/>
                  </a:cubicBezTo>
                  <a:cubicBezTo>
                    <a:pt x="1028" y="184"/>
                    <a:pt x="1028" y="184"/>
                    <a:pt x="1029" y="184"/>
                  </a:cubicBezTo>
                  <a:cubicBezTo>
                    <a:pt x="1029" y="185"/>
                    <a:pt x="1029" y="185"/>
                    <a:pt x="1029" y="185"/>
                  </a:cubicBezTo>
                  <a:cubicBezTo>
                    <a:pt x="1029" y="185"/>
                    <a:pt x="1029" y="185"/>
                    <a:pt x="1029" y="185"/>
                  </a:cubicBezTo>
                  <a:cubicBezTo>
                    <a:pt x="1029" y="186"/>
                    <a:pt x="1029" y="186"/>
                    <a:pt x="1029" y="185"/>
                  </a:cubicBezTo>
                  <a:cubicBezTo>
                    <a:pt x="1029" y="185"/>
                    <a:pt x="1028" y="185"/>
                    <a:pt x="1028" y="185"/>
                  </a:cubicBezTo>
                  <a:cubicBezTo>
                    <a:pt x="1028" y="185"/>
                    <a:pt x="1028" y="184"/>
                    <a:pt x="1028" y="184"/>
                  </a:cubicBezTo>
                  <a:cubicBezTo>
                    <a:pt x="1026" y="185"/>
                    <a:pt x="1023" y="185"/>
                    <a:pt x="1021" y="187"/>
                  </a:cubicBezTo>
                  <a:cubicBezTo>
                    <a:pt x="1014" y="191"/>
                    <a:pt x="1009" y="198"/>
                    <a:pt x="1008" y="206"/>
                  </a:cubicBezTo>
                  <a:cubicBezTo>
                    <a:pt x="1008" y="210"/>
                    <a:pt x="1007" y="213"/>
                    <a:pt x="1005" y="215"/>
                  </a:cubicBezTo>
                  <a:cubicBezTo>
                    <a:pt x="1004" y="216"/>
                    <a:pt x="1003" y="217"/>
                    <a:pt x="1002" y="217"/>
                  </a:cubicBezTo>
                  <a:cubicBezTo>
                    <a:pt x="1000" y="220"/>
                    <a:pt x="999" y="224"/>
                    <a:pt x="999" y="228"/>
                  </a:cubicBezTo>
                  <a:cubicBezTo>
                    <a:pt x="1000" y="232"/>
                    <a:pt x="1000" y="235"/>
                    <a:pt x="1003" y="239"/>
                  </a:cubicBezTo>
                  <a:cubicBezTo>
                    <a:pt x="1004" y="240"/>
                    <a:pt x="1005" y="242"/>
                    <a:pt x="1005" y="244"/>
                  </a:cubicBezTo>
                  <a:cubicBezTo>
                    <a:pt x="1007" y="244"/>
                    <a:pt x="1008" y="245"/>
                    <a:pt x="1010" y="245"/>
                  </a:cubicBezTo>
                  <a:cubicBezTo>
                    <a:pt x="1013" y="247"/>
                    <a:pt x="1016" y="250"/>
                    <a:pt x="1019" y="252"/>
                  </a:cubicBezTo>
                  <a:cubicBezTo>
                    <a:pt x="1019" y="252"/>
                    <a:pt x="1020" y="252"/>
                    <a:pt x="1020" y="253"/>
                  </a:cubicBezTo>
                  <a:cubicBezTo>
                    <a:pt x="1020" y="254"/>
                    <a:pt x="1019" y="254"/>
                    <a:pt x="1018" y="254"/>
                  </a:cubicBezTo>
                  <a:cubicBezTo>
                    <a:pt x="1016" y="255"/>
                    <a:pt x="1014" y="255"/>
                    <a:pt x="1013" y="256"/>
                  </a:cubicBezTo>
                  <a:cubicBezTo>
                    <a:pt x="1011" y="259"/>
                    <a:pt x="1009" y="262"/>
                    <a:pt x="1007" y="265"/>
                  </a:cubicBezTo>
                  <a:cubicBezTo>
                    <a:pt x="1005" y="267"/>
                    <a:pt x="1006" y="269"/>
                    <a:pt x="1009" y="270"/>
                  </a:cubicBezTo>
                  <a:cubicBezTo>
                    <a:pt x="1009" y="270"/>
                    <a:pt x="1010" y="270"/>
                    <a:pt x="1011" y="271"/>
                  </a:cubicBezTo>
                  <a:cubicBezTo>
                    <a:pt x="1011" y="271"/>
                    <a:pt x="1011" y="271"/>
                    <a:pt x="1011" y="270"/>
                  </a:cubicBezTo>
                  <a:cubicBezTo>
                    <a:pt x="1013" y="270"/>
                    <a:pt x="1013" y="270"/>
                    <a:pt x="1013" y="270"/>
                  </a:cubicBezTo>
                  <a:cubicBezTo>
                    <a:pt x="1012" y="271"/>
                    <a:pt x="1012" y="271"/>
                    <a:pt x="1012" y="271"/>
                  </a:cubicBezTo>
                  <a:cubicBezTo>
                    <a:pt x="1012" y="271"/>
                    <a:pt x="1012" y="271"/>
                    <a:pt x="1011" y="271"/>
                  </a:cubicBezTo>
                  <a:cubicBezTo>
                    <a:pt x="1012" y="273"/>
                    <a:pt x="1012" y="275"/>
                    <a:pt x="1010" y="277"/>
                  </a:cubicBezTo>
                  <a:cubicBezTo>
                    <a:pt x="1008" y="279"/>
                    <a:pt x="1005" y="282"/>
                    <a:pt x="1002" y="284"/>
                  </a:cubicBezTo>
                  <a:cubicBezTo>
                    <a:pt x="998" y="287"/>
                    <a:pt x="995" y="290"/>
                    <a:pt x="990" y="290"/>
                  </a:cubicBezTo>
                  <a:cubicBezTo>
                    <a:pt x="984" y="290"/>
                    <a:pt x="981" y="294"/>
                    <a:pt x="980" y="299"/>
                  </a:cubicBezTo>
                  <a:cubicBezTo>
                    <a:pt x="979" y="303"/>
                    <a:pt x="979" y="306"/>
                    <a:pt x="978" y="310"/>
                  </a:cubicBezTo>
                  <a:cubicBezTo>
                    <a:pt x="978" y="311"/>
                    <a:pt x="977" y="312"/>
                    <a:pt x="977" y="312"/>
                  </a:cubicBezTo>
                  <a:cubicBezTo>
                    <a:pt x="976" y="312"/>
                    <a:pt x="976" y="312"/>
                    <a:pt x="976" y="311"/>
                  </a:cubicBezTo>
                  <a:cubicBezTo>
                    <a:pt x="974" y="309"/>
                    <a:pt x="973" y="308"/>
                    <a:pt x="972" y="306"/>
                  </a:cubicBezTo>
                  <a:cubicBezTo>
                    <a:pt x="970" y="303"/>
                    <a:pt x="970" y="301"/>
                    <a:pt x="972" y="298"/>
                  </a:cubicBezTo>
                  <a:cubicBezTo>
                    <a:pt x="975" y="295"/>
                    <a:pt x="978" y="291"/>
                    <a:pt x="981" y="287"/>
                  </a:cubicBezTo>
                  <a:cubicBezTo>
                    <a:pt x="982" y="285"/>
                    <a:pt x="981" y="283"/>
                    <a:pt x="980" y="283"/>
                  </a:cubicBezTo>
                  <a:cubicBezTo>
                    <a:pt x="974" y="282"/>
                    <a:pt x="972" y="279"/>
                    <a:pt x="972" y="274"/>
                  </a:cubicBezTo>
                  <a:cubicBezTo>
                    <a:pt x="971" y="273"/>
                    <a:pt x="971" y="273"/>
                    <a:pt x="970" y="272"/>
                  </a:cubicBezTo>
                  <a:cubicBezTo>
                    <a:pt x="971" y="273"/>
                    <a:pt x="971" y="273"/>
                    <a:pt x="972" y="274"/>
                  </a:cubicBezTo>
                  <a:cubicBezTo>
                    <a:pt x="972" y="274"/>
                    <a:pt x="972" y="274"/>
                    <a:pt x="972" y="274"/>
                  </a:cubicBezTo>
                  <a:cubicBezTo>
                    <a:pt x="972" y="274"/>
                    <a:pt x="972" y="274"/>
                    <a:pt x="972" y="274"/>
                  </a:cubicBezTo>
                  <a:cubicBezTo>
                    <a:pt x="972" y="274"/>
                    <a:pt x="972" y="274"/>
                    <a:pt x="972" y="274"/>
                  </a:cubicBezTo>
                  <a:cubicBezTo>
                    <a:pt x="974" y="274"/>
                    <a:pt x="976" y="275"/>
                    <a:pt x="978" y="275"/>
                  </a:cubicBezTo>
                  <a:cubicBezTo>
                    <a:pt x="980" y="276"/>
                    <a:pt x="982" y="276"/>
                    <a:pt x="985" y="275"/>
                  </a:cubicBezTo>
                  <a:cubicBezTo>
                    <a:pt x="988" y="274"/>
                    <a:pt x="992" y="272"/>
                    <a:pt x="995" y="271"/>
                  </a:cubicBezTo>
                  <a:cubicBezTo>
                    <a:pt x="996" y="270"/>
                    <a:pt x="997" y="269"/>
                    <a:pt x="997" y="268"/>
                  </a:cubicBezTo>
                  <a:cubicBezTo>
                    <a:pt x="996" y="264"/>
                    <a:pt x="996" y="260"/>
                    <a:pt x="996" y="257"/>
                  </a:cubicBezTo>
                  <a:cubicBezTo>
                    <a:pt x="996" y="254"/>
                    <a:pt x="996" y="253"/>
                    <a:pt x="999" y="252"/>
                  </a:cubicBezTo>
                  <a:cubicBezTo>
                    <a:pt x="1005" y="252"/>
                    <a:pt x="1005" y="248"/>
                    <a:pt x="1005" y="244"/>
                  </a:cubicBezTo>
                  <a:cubicBezTo>
                    <a:pt x="1004" y="244"/>
                    <a:pt x="1003" y="244"/>
                    <a:pt x="1002" y="244"/>
                  </a:cubicBezTo>
                  <a:cubicBezTo>
                    <a:pt x="995" y="245"/>
                    <a:pt x="989" y="242"/>
                    <a:pt x="987" y="235"/>
                  </a:cubicBezTo>
                  <a:cubicBezTo>
                    <a:pt x="987" y="234"/>
                    <a:pt x="986" y="233"/>
                    <a:pt x="985" y="232"/>
                  </a:cubicBezTo>
                  <a:cubicBezTo>
                    <a:pt x="985" y="231"/>
                    <a:pt x="982" y="231"/>
                    <a:pt x="981" y="231"/>
                  </a:cubicBezTo>
                  <a:cubicBezTo>
                    <a:pt x="979" y="233"/>
                    <a:pt x="977" y="235"/>
                    <a:pt x="975" y="237"/>
                  </a:cubicBezTo>
                  <a:cubicBezTo>
                    <a:pt x="971" y="243"/>
                    <a:pt x="966" y="248"/>
                    <a:pt x="958" y="249"/>
                  </a:cubicBezTo>
                  <a:cubicBezTo>
                    <a:pt x="957" y="249"/>
                    <a:pt x="956" y="250"/>
                    <a:pt x="955" y="250"/>
                  </a:cubicBezTo>
                  <a:cubicBezTo>
                    <a:pt x="955" y="251"/>
                    <a:pt x="955" y="251"/>
                    <a:pt x="954" y="252"/>
                  </a:cubicBezTo>
                  <a:cubicBezTo>
                    <a:pt x="953" y="253"/>
                    <a:pt x="953" y="255"/>
                    <a:pt x="954" y="256"/>
                  </a:cubicBezTo>
                  <a:cubicBezTo>
                    <a:pt x="960" y="260"/>
                    <a:pt x="966" y="264"/>
                    <a:pt x="969" y="271"/>
                  </a:cubicBezTo>
                  <a:cubicBezTo>
                    <a:pt x="969" y="270"/>
                    <a:pt x="969" y="270"/>
                    <a:pt x="969" y="270"/>
                  </a:cubicBezTo>
                  <a:cubicBezTo>
                    <a:pt x="969" y="271"/>
                    <a:pt x="969" y="271"/>
                    <a:pt x="969" y="271"/>
                  </a:cubicBezTo>
                  <a:cubicBezTo>
                    <a:pt x="966" y="271"/>
                    <a:pt x="964" y="272"/>
                    <a:pt x="961" y="272"/>
                  </a:cubicBezTo>
                  <a:cubicBezTo>
                    <a:pt x="958" y="272"/>
                    <a:pt x="956" y="272"/>
                    <a:pt x="955" y="276"/>
                  </a:cubicBezTo>
                  <a:cubicBezTo>
                    <a:pt x="954" y="277"/>
                    <a:pt x="952" y="279"/>
                    <a:pt x="950" y="280"/>
                  </a:cubicBezTo>
                  <a:cubicBezTo>
                    <a:pt x="949" y="282"/>
                    <a:pt x="948" y="283"/>
                    <a:pt x="948" y="284"/>
                  </a:cubicBezTo>
                  <a:cubicBezTo>
                    <a:pt x="948" y="286"/>
                    <a:pt x="948" y="288"/>
                    <a:pt x="946" y="289"/>
                  </a:cubicBezTo>
                  <a:cubicBezTo>
                    <a:pt x="944" y="290"/>
                    <a:pt x="942" y="290"/>
                    <a:pt x="940" y="289"/>
                  </a:cubicBezTo>
                  <a:cubicBezTo>
                    <a:pt x="938" y="288"/>
                    <a:pt x="936" y="287"/>
                    <a:pt x="934" y="286"/>
                  </a:cubicBezTo>
                  <a:cubicBezTo>
                    <a:pt x="930" y="284"/>
                    <a:pt x="927" y="284"/>
                    <a:pt x="923" y="286"/>
                  </a:cubicBezTo>
                  <a:cubicBezTo>
                    <a:pt x="921" y="286"/>
                    <a:pt x="920" y="287"/>
                    <a:pt x="918" y="287"/>
                  </a:cubicBezTo>
                  <a:cubicBezTo>
                    <a:pt x="916" y="287"/>
                    <a:pt x="914" y="287"/>
                    <a:pt x="912" y="286"/>
                  </a:cubicBezTo>
                  <a:cubicBezTo>
                    <a:pt x="908" y="284"/>
                    <a:pt x="905" y="282"/>
                    <a:pt x="903" y="279"/>
                  </a:cubicBezTo>
                  <a:cubicBezTo>
                    <a:pt x="901" y="273"/>
                    <a:pt x="897" y="271"/>
                    <a:pt x="892" y="270"/>
                  </a:cubicBezTo>
                  <a:cubicBezTo>
                    <a:pt x="890" y="269"/>
                    <a:pt x="888" y="268"/>
                    <a:pt x="887" y="266"/>
                  </a:cubicBezTo>
                  <a:cubicBezTo>
                    <a:pt x="886" y="260"/>
                    <a:pt x="883" y="256"/>
                    <a:pt x="884" y="250"/>
                  </a:cubicBezTo>
                  <a:cubicBezTo>
                    <a:pt x="884" y="248"/>
                    <a:pt x="884" y="246"/>
                    <a:pt x="883" y="245"/>
                  </a:cubicBezTo>
                  <a:cubicBezTo>
                    <a:pt x="883" y="241"/>
                    <a:pt x="879" y="237"/>
                    <a:pt x="875" y="238"/>
                  </a:cubicBezTo>
                  <a:cubicBezTo>
                    <a:pt x="868" y="239"/>
                    <a:pt x="860" y="240"/>
                    <a:pt x="853" y="241"/>
                  </a:cubicBezTo>
                  <a:cubicBezTo>
                    <a:pt x="849" y="241"/>
                    <a:pt x="847" y="244"/>
                    <a:pt x="846" y="247"/>
                  </a:cubicBezTo>
                  <a:cubicBezTo>
                    <a:pt x="845" y="249"/>
                    <a:pt x="846" y="252"/>
                    <a:pt x="848" y="254"/>
                  </a:cubicBezTo>
                  <a:cubicBezTo>
                    <a:pt x="849" y="255"/>
                    <a:pt x="851" y="256"/>
                    <a:pt x="853" y="255"/>
                  </a:cubicBezTo>
                  <a:cubicBezTo>
                    <a:pt x="854" y="254"/>
                    <a:pt x="854" y="253"/>
                    <a:pt x="855" y="253"/>
                  </a:cubicBezTo>
                  <a:cubicBezTo>
                    <a:pt x="859" y="252"/>
                    <a:pt x="862" y="252"/>
                    <a:pt x="865" y="252"/>
                  </a:cubicBezTo>
                  <a:cubicBezTo>
                    <a:pt x="868" y="251"/>
                    <a:pt x="871" y="250"/>
                    <a:pt x="874" y="249"/>
                  </a:cubicBezTo>
                  <a:cubicBezTo>
                    <a:pt x="875" y="249"/>
                    <a:pt x="876" y="250"/>
                    <a:pt x="876" y="250"/>
                  </a:cubicBezTo>
                  <a:cubicBezTo>
                    <a:pt x="877" y="250"/>
                    <a:pt x="876" y="251"/>
                    <a:pt x="876" y="252"/>
                  </a:cubicBezTo>
                  <a:cubicBezTo>
                    <a:pt x="873" y="253"/>
                    <a:pt x="869" y="253"/>
                    <a:pt x="867" y="255"/>
                  </a:cubicBezTo>
                  <a:cubicBezTo>
                    <a:pt x="863" y="258"/>
                    <a:pt x="859" y="260"/>
                    <a:pt x="855" y="260"/>
                  </a:cubicBezTo>
                  <a:cubicBezTo>
                    <a:pt x="853" y="261"/>
                    <a:pt x="851" y="262"/>
                    <a:pt x="849" y="262"/>
                  </a:cubicBezTo>
                  <a:cubicBezTo>
                    <a:pt x="845" y="264"/>
                    <a:pt x="843" y="266"/>
                    <a:pt x="842" y="269"/>
                  </a:cubicBezTo>
                  <a:cubicBezTo>
                    <a:pt x="840" y="275"/>
                    <a:pt x="839" y="280"/>
                    <a:pt x="838" y="285"/>
                  </a:cubicBezTo>
                  <a:cubicBezTo>
                    <a:pt x="838" y="287"/>
                    <a:pt x="837" y="288"/>
                    <a:pt x="836" y="289"/>
                  </a:cubicBezTo>
                  <a:cubicBezTo>
                    <a:pt x="835" y="290"/>
                    <a:pt x="833" y="292"/>
                    <a:pt x="832" y="291"/>
                  </a:cubicBezTo>
                  <a:cubicBezTo>
                    <a:pt x="830" y="290"/>
                    <a:pt x="831" y="289"/>
                    <a:pt x="832" y="287"/>
                  </a:cubicBezTo>
                  <a:cubicBezTo>
                    <a:pt x="833" y="285"/>
                    <a:pt x="833" y="282"/>
                    <a:pt x="832" y="279"/>
                  </a:cubicBezTo>
                  <a:cubicBezTo>
                    <a:pt x="830" y="276"/>
                    <a:pt x="829" y="272"/>
                    <a:pt x="827" y="269"/>
                  </a:cubicBezTo>
                  <a:cubicBezTo>
                    <a:pt x="826" y="266"/>
                    <a:pt x="824" y="263"/>
                    <a:pt x="823" y="260"/>
                  </a:cubicBezTo>
                  <a:cubicBezTo>
                    <a:pt x="822" y="258"/>
                    <a:pt x="819" y="257"/>
                    <a:pt x="817" y="257"/>
                  </a:cubicBezTo>
                  <a:cubicBezTo>
                    <a:pt x="815" y="258"/>
                    <a:pt x="813" y="258"/>
                    <a:pt x="811" y="259"/>
                  </a:cubicBezTo>
                  <a:cubicBezTo>
                    <a:pt x="794" y="263"/>
                    <a:pt x="779" y="259"/>
                    <a:pt x="766" y="249"/>
                  </a:cubicBezTo>
                  <a:cubicBezTo>
                    <a:pt x="765" y="248"/>
                    <a:pt x="765" y="246"/>
                    <a:pt x="766" y="244"/>
                  </a:cubicBezTo>
                  <a:cubicBezTo>
                    <a:pt x="767" y="241"/>
                    <a:pt x="770" y="239"/>
                    <a:pt x="773" y="239"/>
                  </a:cubicBezTo>
                  <a:cubicBezTo>
                    <a:pt x="775" y="239"/>
                    <a:pt x="777" y="239"/>
                    <a:pt x="778" y="239"/>
                  </a:cubicBezTo>
                  <a:cubicBezTo>
                    <a:pt x="785" y="239"/>
                    <a:pt x="788" y="235"/>
                    <a:pt x="787" y="229"/>
                  </a:cubicBezTo>
                  <a:cubicBezTo>
                    <a:pt x="786" y="225"/>
                    <a:pt x="785" y="222"/>
                    <a:pt x="784" y="219"/>
                  </a:cubicBezTo>
                  <a:cubicBezTo>
                    <a:pt x="781" y="215"/>
                    <a:pt x="778" y="212"/>
                    <a:pt x="773" y="213"/>
                  </a:cubicBezTo>
                  <a:cubicBezTo>
                    <a:pt x="767" y="214"/>
                    <a:pt x="762" y="211"/>
                    <a:pt x="758" y="208"/>
                  </a:cubicBezTo>
                  <a:cubicBezTo>
                    <a:pt x="752" y="203"/>
                    <a:pt x="746" y="198"/>
                    <a:pt x="740" y="194"/>
                  </a:cubicBezTo>
                  <a:cubicBezTo>
                    <a:pt x="736" y="191"/>
                    <a:pt x="732" y="187"/>
                    <a:pt x="731" y="182"/>
                  </a:cubicBezTo>
                  <a:cubicBezTo>
                    <a:pt x="730" y="175"/>
                    <a:pt x="726" y="172"/>
                    <a:pt x="720" y="169"/>
                  </a:cubicBezTo>
                  <a:cubicBezTo>
                    <a:pt x="715" y="167"/>
                    <a:pt x="710" y="168"/>
                    <a:pt x="707" y="172"/>
                  </a:cubicBezTo>
                  <a:cubicBezTo>
                    <a:pt x="705" y="174"/>
                    <a:pt x="704" y="175"/>
                    <a:pt x="702" y="176"/>
                  </a:cubicBezTo>
                  <a:cubicBezTo>
                    <a:pt x="700" y="177"/>
                    <a:pt x="699" y="177"/>
                    <a:pt x="697" y="177"/>
                  </a:cubicBezTo>
                  <a:cubicBezTo>
                    <a:pt x="695" y="177"/>
                    <a:pt x="693" y="175"/>
                    <a:pt x="694" y="174"/>
                  </a:cubicBezTo>
                  <a:cubicBezTo>
                    <a:pt x="699" y="169"/>
                    <a:pt x="700" y="162"/>
                    <a:pt x="701" y="156"/>
                  </a:cubicBezTo>
                  <a:cubicBezTo>
                    <a:pt x="701" y="155"/>
                    <a:pt x="700" y="155"/>
                    <a:pt x="700" y="155"/>
                  </a:cubicBezTo>
                  <a:cubicBezTo>
                    <a:pt x="699" y="154"/>
                    <a:pt x="699" y="154"/>
                    <a:pt x="699" y="154"/>
                  </a:cubicBezTo>
                  <a:cubicBezTo>
                    <a:pt x="697" y="155"/>
                    <a:pt x="695" y="155"/>
                    <a:pt x="694" y="156"/>
                  </a:cubicBezTo>
                  <a:cubicBezTo>
                    <a:pt x="690" y="160"/>
                    <a:pt x="685" y="164"/>
                    <a:pt x="680" y="168"/>
                  </a:cubicBezTo>
                  <a:cubicBezTo>
                    <a:pt x="680" y="169"/>
                    <a:pt x="678" y="169"/>
                    <a:pt x="677" y="168"/>
                  </a:cubicBezTo>
                  <a:cubicBezTo>
                    <a:pt x="677" y="168"/>
                    <a:pt x="676" y="167"/>
                    <a:pt x="675" y="166"/>
                  </a:cubicBezTo>
                  <a:cubicBezTo>
                    <a:pt x="675" y="162"/>
                    <a:pt x="675" y="157"/>
                    <a:pt x="676" y="153"/>
                  </a:cubicBezTo>
                  <a:cubicBezTo>
                    <a:pt x="678" y="146"/>
                    <a:pt x="678" y="138"/>
                    <a:pt x="678" y="130"/>
                  </a:cubicBezTo>
                  <a:cubicBezTo>
                    <a:pt x="678" y="129"/>
                    <a:pt x="677" y="127"/>
                    <a:pt x="676" y="126"/>
                  </a:cubicBezTo>
                  <a:cubicBezTo>
                    <a:pt x="676" y="125"/>
                    <a:pt x="674" y="125"/>
                    <a:pt x="674" y="125"/>
                  </a:cubicBezTo>
                  <a:cubicBezTo>
                    <a:pt x="671" y="127"/>
                    <a:pt x="671" y="129"/>
                    <a:pt x="670" y="132"/>
                  </a:cubicBezTo>
                  <a:cubicBezTo>
                    <a:pt x="670" y="135"/>
                    <a:pt x="669" y="137"/>
                    <a:pt x="666" y="139"/>
                  </a:cubicBezTo>
                  <a:cubicBezTo>
                    <a:pt x="663" y="141"/>
                    <a:pt x="660" y="143"/>
                    <a:pt x="656" y="145"/>
                  </a:cubicBezTo>
                  <a:cubicBezTo>
                    <a:pt x="654" y="146"/>
                    <a:pt x="652" y="145"/>
                    <a:pt x="650" y="144"/>
                  </a:cubicBezTo>
                  <a:cubicBezTo>
                    <a:pt x="650" y="143"/>
                    <a:pt x="649" y="142"/>
                    <a:pt x="648" y="142"/>
                  </a:cubicBezTo>
                  <a:cubicBezTo>
                    <a:pt x="648" y="142"/>
                    <a:pt x="648" y="142"/>
                    <a:pt x="648" y="142"/>
                  </a:cubicBezTo>
                  <a:cubicBezTo>
                    <a:pt x="648" y="142"/>
                    <a:pt x="648" y="142"/>
                    <a:pt x="647" y="142"/>
                  </a:cubicBezTo>
                  <a:cubicBezTo>
                    <a:pt x="646" y="143"/>
                    <a:pt x="645" y="143"/>
                    <a:pt x="644" y="144"/>
                  </a:cubicBezTo>
                  <a:cubicBezTo>
                    <a:pt x="644" y="144"/>
                    <a:pt x="643" y="144"/>
                    <a:pt x="643" y="144"/>
                  </a:cubicBezTo>
                  <a:cubicBezTo>
                    <a:pt x="642" y="143"/>
                    <a:pt x="642" y="143"/>
                    <a:pt x="644" y="142"/>
                  </a:cubicBezTo>
                  <a:cubicBezTo>
                    <a:pt x="645" y="142"/>
                    <a:pt x="646" y="142"/>
                    <a:pt x="647" y="142"/>
                  </a:cubicBezTo>
                  <a:cubicBezTo>
                    <a:pt x="647" y="142"/>
                    <a:pt x="648" y="142"/>
                    <a:pt x="648" y="141"/>
                  </a:cubicBezTo>
                  <a:cubicBezTo>
                    <a:pt x="648" y="142"/>
                    <a:pt x="648" y="142"/>
                    <a:pt x="648" y="142"/>
                  </a:cubicBezTo>
                  <a:cubicBezTo>
                    <a:pt x="649" y="140"/>
                    <a:pt x="649" y="139"/>
                    <a:pt x="650" y="137"/>
                  </a:cubicBezTo>
                  <a:cubicBezTo>
                    <a:pt x="650" y="135"/>
                    <a:pt x="649" y="134"/>
                    <a:pt x="648" y="133"/>
                  </a:cubicBezTo>
                  <a:cubicBezTo>
                    <a:pt x="644" y="132"/>
                    <a:pt x="640" y="131"/>
                    <a:pt x="637" y="133"/>
                  </a:cubicBezTo>
                  <a:cubicBezTo>
                    <a:pt x="629" y="136"/>
                    <a:pt x="620" y="139"/>
                    <a:pt x="611" y="139"/>
                  </a:cubicBezTo>
                  <a:cubicBezTo>
                    <a:pt x="609" y="139"/>
                    <a:pt x="606" y="140"/>
                    <a:pt x="604" y="141"/>
                  </a:cubicBezTo>
                  <a:cubicBezTo>
                    <a:pt x="599" y="145"/>
                    <a:pt x="594" y="145"/>
                    <a:pt x="589" y="144"/>
                  </a:cubicBezTo>
                  <a:cubicBezTo>
                    <a:pt x="589" y="144"/>
                    <a:pt x="588" y="144"/>
                    <a:pt x="588" y="145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8" y="144"/>
                    <a:pt x="588" y="144"/>
                    <a:pt x="588" y="144"/>
                  </a:cubicBezTo>
                  <a:cubicBezTo>
                    <a:pt x="588" y="144"/>
                    <a:pt x="589" y="144"/>
                    <a:pt x="589" y="144"/>
                  </a:cubicBezTo>
                  <a:cubicBezTo>
                    <a:pt x="589" y="144"/>
                    <a:pt x="589" y="144"/>
                    <a:pt x="589" y="143"/>
                  </a:cubicBezTo>
                  <a:cubicBezTo>
                    <a:pt x="591" y="142"/>
                    <a:pt x="591" y="140"/>
                    <a:pt x="590" y="138"/>
                  </a:cubicBezTo>
                  <a:cubicBezTo>
                    <a:pt x="588" y="136"/>
                    <a:pt x="587" y="135"/>
                    <a:pt x="584" y="137"/>
                  </a:cubicBezTo>
                  <a:cubicBezTo>
                    <a:pt x="582" y="138"/>
                    <a:pt x="581" y="139"/>
                    <a:pt x="578" y="140"/>
                  </a:cubicBezTo>
                  <a:cubicBezTo>
                    <a:pt x="575" y="140"/>
                    <a:pt x="571" y="141"/>
                    <a:pt x="567" y="142"/>
                  </a:cubicBezTo>
                  <a:cubicBezTo>
                    <a:pt x="563" y="144"/>
                    <a:pt x="560" y="146"/>
                    <a:pt x="559" y="151"/>
                  </a:cubicBezTo>
                  <a:cubicBezTo>
                    <a:pt x="559" y="154"/>
                    <a:pt x="557" y="154"/>
                    <a:pt x="556" y="154"/>
                  </a:cubicBezTo>
                  <a:cubicBezTo>
                    <a:pt x="553" y="152"/>
                    <a:pt x="551" y="150"/>
                    <a:pt x="549" y="149"/>
                  </a:cubicBezTo>
                  <a:cubicBezTo>
                    <a:pt x="546" y="147"/>
                    <a:pt x="543" y="144"/>
                    <a:pt x="542" y="140"/>
                  </a:cubicBezTo>
                  <a:cubicBezTo>
                    <a:pt x="541" y="136"/>
                    <a:pt x="540" y="133"/>
                    <a:pt x="539" y="129"/>
                  </a:cubicBezTo>
                  <a:cubicBezTo>
                    <a:pt x="538" y="126"/>
                    <a:pt x="537" y="124"/>
                    <a:pt x="535" y="122"/>
                  </a:cubicBezTo>
                  <a:cubicBezTo>
                    <a:pt x="532" y="118"/>
                    <a:pt x="527" y="115"/>
                    <a:pt x="522" y="112"/>
                  </a:cubicBezTo>
                  <a:cubicBezTo>
                    <a:pt x="515" y="108"/>
                    <a:pt x="509" y="103"/>
                    <a:pt x="506" y="94"/>
                  </a:cubicBezTo>
                  <a:cubicBezTo>
                    <a:pt x="506" y="93"/>
                    <a:pt x="505" y="93"/>
                    <a:pt x="504" y="92"/>
                  </a:cubicBezTo>
                  <a:cubicBezTo>
                    <a:pt x="503" y="90"/>
                    <a:pt x="501" y="89"/>
                    <a:pt x="499" y="88"/>
                  </a:cubicBezTo>
                  <a:cubicBezTo>
                    <a:pt x="496" y="88"/>
                    <a:pt x="494" y="88"/>
                    <a:pt x="492" y="88"/>
                  </a:cubicBezTo>
                  <a:cubicBezTo>
                    <a:pt x="487" y="88"/>
                    <a:pt x="484" y="86"/>
                    <a:pt x="480" y="84"/>
                  </a:cubicBezTo>
                  <a:cubicBezTo>
                    <a:pt x="475" y="79"/>
                    <a:pt x="470" y="75"/>
                    <a:pt x="464" y="73"/>
                  </a:cubicBezTo>
                  <a:cubicBezTo>
                    <a:pt x="461" y="72"/>
                    <a:pt x="458" y="69"/>
                    <a:pt x="456" y="67"/>
                  </a:cubicBezTo>
                  <a:cubicBezTo>
                    <a:pt x="453" y="64"/>
                    <a:pt x="451" y="61"/>
                    <a:pt x="449" y="57"/>
                  </a:cubicBezTo>
                  <a:cubicBezTo>
                    <a:pt x="448" y="54"/>
                    <a:pt x="444" y="52"/>
                    <a:pt x="440" y="53"/>
                  </a:cubicBezTo>
                  <a:cubicBezTo>
                    <a:pt x="437" y="53"/>
                    <a:pt x="434" y="54"/>
                    <a:pt x="432" y="55"/>
                  </a:cubicBezTo>
                  <a:cubicBezTo>
                    <a:pt x="430" y="55"/>
                    <a:pt x="428" y="54"/>
                    <a:pt x="427" y="53"/>
                  </a:cubicBezTo>
                  <a:cubicBezTo>
                    <a:pt x="425" y="48"/>
                    <a:pt x="425" y="43"/>
                    <a:pt x="422" y="39"/>
                  </a:cubicBezTo>
                  <a:cubicBezTo>
                    <a:pt x="422" y="39"/>
                    <a:pt x="423" y="37"/>
                    <a:pt x="424" y="36"/>
                  </a:cubicBezTo>
                  <a:cubicBezTo>
                    <a:pt x="425" y="35"/>
                    <a:pt x="425" y="33"/>
                    <a:pt x="425" y="32"/>
                  </a:cubicBezTo>
                  <a:cubicBezTo>
                    <a:pt x="424" y="30"/>
                    <a:pt x="423" y="29"/>
                    <a:pt x="422" y="28"/>
                  </a:cubicBezTo>
                  <a:cubicBezTo>
                    <a:pt x="419" y="27"/>
                    <a:pt x="417" y="26"/>
                    <a:pt x="414" y="25"/>
                  </a:cubicBezTo>
                  <a:cubicBezTo>
                    <a:pt x="412" y="25"/>
                    <a:pt x="411" y="25"/>
                    <a:pt x="409" y="25"/>
                  </a:cubicBezTo>
                  <a:cubicBezTo>
                    <a:pt x="407" y="24"/>
                    <a:pt x="406" y="23"/>
                    <a:pt x="406" y="20"/>
                  </a:cubicBezTo>
                  <a:cubicBezTo>
                    <a:pt x="407" y="17"/>
                    <a:pt x="407" y="14"/>
                    <a:pt x="404" y="13"/>
                  </a:cubicBezTo>
                  <a:cubicBezTo>
                    <a:pt x="404" y="13"/>
                    <a:pt x="404" y="13"/>
                    <a:pt x="404" y="13"/>
                  </a:cubicBezTo>
                  <a:cubicBezTo>
                    <a:pt x="404" y="13"/>
                    <a:pt x="403" y="13"/>
                    <a:pt x="403" y="13"/>
                  </a:cubicBezTo>
                  <a:cubicBezTo>
                    <a:pt x="401" y="14"/>
                    <a:pt x="400" y="14"/>
                    <a:pt x="398" y="15"/>
                  </a:cubicBezTo>
                  <a:cubicBezTo>
                    <a:pt x="398" y="15"/>
                    <a:pt x="397" y="16"/>
                    <a:pt x="396" y="16"/>
                  </a:cubicBezTo>
                  <a:cubicBezTo>
                    <a:pt x="396" y="16"/>
                    <a:pt x="396" y="16"/>
                    <a:pt x="396" y="16"/>
                  </a:cubicBezTo>
                  <a:cubicBezTo>
                    <a:pt x="396" y="17"/>
                    <a:pt x="396" y="18"/>
                    <a:pt x="395" y="19"/>
                  </a:cubicBezTo>
                  <a:cubicBezTo>
                    <a:pt x="394" y="21"/>
                    <a:pt x="392" y="22"/>
                    <a:pt x="390" y="20"/>
                  </a:cubicBezTo>
                  <a:cubicBezTo>
                    <a:pt x="389" y="20"/>
                    <a:pt x="389" y="19"/>
                    <a:pt x="389" y="18"/>
                  </a:cubicBezTo>
                  <a:cubicBezTo>
                    <a:pt x="389" y="17"/>
                    <a:pt x="389" y="17"/>
                    <a:pt x="390" y="17"/>
                  </a:cubicBezTo>
                  <a:cubicBezTo>
                    <a:pt x="392" y="16"/>
                    <a:pt x="394" y="16"/>
                    <a:pt x="396" y="16"/>
                  </a:cubicBezTo>
                  <a:cubicBezTo>
                    <a:pt x="396" y="16"/>
                    <a:pt x="396" y="16"/>
                    <a:pt x="396" y="16"/>
                  </a:cubicBezTo>
                  <a:cubicBezTo>
                    <a:pt x="397" y="15"/>
                    <a:pt x="397" y="15"/>
                    <a:pt x="398" y="15"/>
                  </a:cubicBezTo>
                  <a:cubicBezTo>
                    <a:pt x="400" y="14"/>
                    <a:pt x="401" y="13"/>
                    <a:pt x="403" y="13"/>
                  </a:cubicBezTo>
                  <a:cubicBezTo>
                    <a:pt x="403" y="13"/>
                    <a:pt x="403" y="13"/>
                    <a:pt x="404" y="13"/>
                  </a:cubicBezTo>
                  <a:cubicBezTo>
                    <a:pt x="404" y="13"/>
                    <a:pt x="404" y="13"/>
                    <a:pt x="404" y="13"/>
                  </a:cubicBezTo>
                  <a:cubicBezTo>
                    <a:pt x="403" y="9"/>
                    <a:pt x="401" y="5"/>
                    <a:pt x="397" y="2"/>
                  </a:cubicBezTo>
                  <a:cubicBezTo>
                    <a:pt x="396" y="0"/>
                    <a:pt x="394" y="0"/>
                    <a:pt x="391" y="1"/>
                  </a:cubicBezTo>
                  <a:cubicBezTo>
                    <a:pt x="388" y="2"/>
                    <a:pt x="384" y="3"/>
                    <a:pt x="381" y="6"/>
                  </a:cubicBezTo>
                  <a:cubicBezTo>
                    <a:pt x="376" y="10"/>
                    <a:pt x="371" y="10"/>
                    <a:pt x="365" y="8"/>
                  </a:cubicBezTo>
                  <a:cubicBezTo>
                    <a:pt x="362" y="7"/>
                    <a:pt x="359" y="6"/>
                    <a:pt x="356" y="5"/>
                  </a:cubicBezTo>
                  <a:cubicBezTo>
                    <a:pt x="350" y="4"/>
                    <a:pt x="346" y="6"/>
                    <a:pt x="343" y="10"/>
                  </a:cubicBezTo>
                  <a:cubicBezTo>
                    <a:pt x="341" y="11"/>
                    <a:pt x="341" y="13"/>
                    <a:pt x="340" y="14"/>
                  </a:cubicBezTo>
                  <a:cubicBezTo>
                    <a:pt x="339" y="15"/>
                    <a:pt x="338" y="17"/>
                    <a:pt x="336" y="17"/>
                  </a:cubicBezTo>
                  <a:cubicBezTo>
                    <a:pt x="332" y="17"/>
                    <a:pt x="328" y="19"/>
                    <a:pt x="323" y="18"/>
                  </a:cubicBezTo>
                  <a:cubicBezTo>
                    <a:pt x="317" y="16"/>
                    <a:pt x="311" y="18"/>
                    <a:pt x="306" y="22"/>
                  </a:cubicBezTo>
                  <a:cubicBezTo>
                    <a:pt x="297" y="28"/>
                    <a:pt x="286" y="33"/>
                    <a:pt x="278" y="41"/>
                  </a:cubicBezTo>
                  <a:cubicBezTo>
                    <a:pt x="277" y="43"/>
                    <a:pt x="275" y="44"/>
                    <a:pt x="274" y="45"/>
                  </a:cubicBezTo>
                  <a:cubicBezTo>
                    <a:pt x="263" y="51"/>
                    <a:pt x="253" y="56"/>
                    <a:pt x="240" y="49"/>
                  </a:cubicBezTo>
                  <a:cubicBezTo>
                    <a:pt x="240" y="49"/>
                    <a:pt x="239" y="49"/>
                    <a:pt x="238" y="49"/>
                  </a:cubicBezTo>
                  <a:cubicBezTo>
                    <a:pt x="233" y="47"/>
                    <a:pt x="231" y="47"/>
                    <a:pt x="227" y="52"/>
                  </a:cubicBezTo>
                  <a:cubicBezTo>
                    <a:pt x="224" y="55"/>
                    <a:pt x="222" y="58"/>
                    <a:pt x="219" y="61"/>
                  </a:cubicBezTo>
                  <a:cubicBezTo>
                    <a:pt x="215" y="64"/>
                    <a:pt x="214" y="68"/>
                    <a:pt x="216" y="74"/>
                  </a:cubicBezTo>
                  <a:cubicBezTo>
                    <a:pt x="217" y="77"/>
                    <a:pt x="218" y="81"/>
                    <a:pt x="219" y="85"/>
                  </a:cubicBezTo>
                  <a:cubicBezTo>
                    <a:pt x="223" y="95"/>
                    <a:pt x="224" y="105"/>
                    <a:pt x="218" y="115"/>
                  </a:cubicBezTo>
                  <a:cubicBezTo>
                    <a:pt x="217" y="117"/>
                    <a:pt x="219" y="121"/>
                    <a:pt x="221" y="122"/>
                  </a:cubicBezTo>
                  <a:cubicBezTo>
                    <a:pt x="224" y="124"/>
                    <a:pt x="227" y="125"/>
                    <a:pt x="229" y="127"/>
                  </a:cubicBezTo>
                  <a:cubicBezTo>
                    <a:pt x="230" y="127"/>
                    <a:pt x="230" y="129"/>
                    <a:pt x="230" y="130"/>
                  </a:cubicBezTo>
                  <a:cubicBezTo>
                    <a:pt x="230" y="130"/>
                    <a:pt x="229" y="130"/>
                    <a:pt x="229" y="130"/>
                  </a:cubicBezTo>
                  <a:cubicBezTo>
                    <a:pt x="227" y="131"/>
                    <a:pt x="225" y="131"/>
                    <a:pt x="225" y="133"/>
                  </a:cubicBezTo>
                  <a:cubicBezTo>
                    <a:pt x="225" y="137"/>
                    <a:pt x="224" y="142"/>
                    <a:pt x="224" y="146"/>
                  </a:cubicBezTo>
                  <a:cubicBezTo>
                    <a:pt x="224" y="147"/>
                    <a:pt x="225" y="148"/>
                    <a:pt x="226" y="148"/>
                  </a:cubicBezTo>
                  <a:cubicBezTo>
                    <a:pt x="228" y="148"/>
                    <a:pt x="229" y="148"/>
                    <a:pt x="231" y="148"/>
                  </a:cubicBezTo>
                  <a:cubicBezTo>
                    <a:pt x="231" y="148"/>
                    <a:pt x="231" y="148"/>
                    <a:pt x="231" y="148"/>
                  </a:cubicBezTo>
                  <a:cubicBezTo>
                    <a:pt x="231" y="148"/>
                    <a:pt x="231" y="148"/>
                    <a:pt x="231" y="148"/>
                  </a:cubicBezTo>
                  <a:cubicBezTo>
                    <a:pt x="231" y="147"/>
                    <a:pt x="232" y="146"/>
                    <a:pt x="232" y="145"/>
                  </a:cubicBezTo>
                  <a:cubicBezTo>
                    <a:pt x="232" y="145"/>
                    <a:pt x="231" y="145"/>
                    <a:pt x="231" y="145"/>
                  </a:cubicBezTo>
                  <a:cubicBezTo>
                    <a:pt x="231" y="144"/>
                    <a:pt x="231" y="144"/>
                    <a:pt x="231" y="144"/>
                  </a:cubicBezTo>
                  <a:cubicBezTo>
                    <a:pt x="232" y="145"/>
                    <a:pt x="232" y="145"/>
                    <a:pt x="232" y="145"/>
                  </a:cubicBezTo>
                  <a:cubicBezTo>
                    <a:pt x="232" y="145"/>
                    <a:pt x="232" y="145"/>
                    <a:pt x="232" y="145"/>
                  </a:cubicBezTo>
                  <a:cubicBezTo>
                    <a:pt x="236" y="144"/>
                    <a:pt x="241" y="145"/>
                    <a:pt x="245" y="146"/>
                  </a:cubicBezTo>
                  <a:cubicBezTo>
                    <a:pt x="247" y="147"/>
                    <a:pt x="247" y="149"/>
                    <a:pt x="247" y="151"/>
                  </a:cubicBezTo>
                  <a:cubicBezTo>
                    <a:pt x="246" y="151"/>
                    <a:pt x="245" y="152"/>
                    <a:pt x="244" y="152"/>
                  </a:cubicBezTo>
                  <a:cubicBezTo>
                    <a:pt x="240" y="152"/>
                    <a:pt x="235" y="150"/>
                    <a:pt x="231" y="148"/>
                  </a:cubicBezTo>
                  <a:cubicBezTo>
                    <a:pt x="231" y="148"/>
                    <a:pt x="231" y="148"/>
                    <a:pt x="231" y="148"/>
                  </a:cubicBezTo>
                  <a:cubicBezTo>
                    <a:pt x="231" y="148"/>
                    <a:pt x="231" y="148"/>
                    <a:pt x="231" y="148"/>
                  </a:cubicBezTo>
                  <a:cubicBezTo>
                    <a:pt x="230" y="150"/>
                    <a:pt x="230" y="153"/>
                    <a:pt x="228" y="153"/>
                  </a:cubicBezTo>
                  <a:cubicBezTo>
                    <a:pt x="224" y="153"/>
                    <a:pt x="221" y="154"/>
                    <a:pt x="218" y="156"/>
                  </a:cubicBezTo>
                  <a:cubicBezTo>
                    <a:pt x="215" y="159"/>
                    <a:pt x="212" y="158"/>
                    <a:pt x="209" y="157"/>
                  </a:cubicBezTo>
                  <a:cubicBezTo>
                    <a:pt x="206" y="155"/>
                    <a:pt x="202" y="153"/>
                    <a:pt x="199" y="151"/>
                  </a:cubicBezTo>
                  <a:cubicBezTo>
                    <a:pt x="197" y="150"/>
                    <a:pt x="196" y="148"/>
                    <a:pt x="197" y="146"/>
                  </a:cubicBezTo>
                  <a:cubicBezTo>
                    <a:pt x="199" y="144"/>
                    <a:pt x="200" y="142"/>
                    <a:pt x="201" y="140"/>
                  </a:cubicBezTo>
                  <a:cubicBezTo>
                    <a:pt x="204" y="137"/>
                    <a:pt x="200" y="132"/>
                    <a:pt x="196" y="132"/>
                  </a:cubicBezTo>
                  <a:cubicBezTo>
                    <a:pt x="192" y="132"/>
                    <a:pt x="188" y="132"/>
                    <a:pt x="183" y="133"/>
                  </a:cubicBezTo>
                  <a:cubicBezTo>
                    <a:pt x="181" y="133"/>
                    <a:pt x="177" y="134"/>
                    <a:pt x="176" y="136"/>
                  </a:cubicBezTo>
                  <a:cubicBezTo>
                    <a:pt x="173" y="139"/>
                    <a:pt x="171" y="139"/>
                    <a:pt x="167" y="139"/>
                  </a:cubicBezTo>
                  <a:cubicBezTo>
                    <a:pt x="165" y="139"/>
                    <a:pt x="162" y="139"/>
                    <a:pt x="159" y="140"/>
                  </a:cubicBezTo>
                  <a:cubicBezTo>
                    <a:pt x="151" y="141"/>
                    <a:pt x="146" y="147"/>
                    <a:pt x="138" y="149"/>
                  </a:cubicBezTo>
                  <a:cubicBezTo>
                    <a:pt x="136" y="150"/>
                    <a:pt x="135" y="154"/>
                    <a:pt x="136" y="156"/>
                  </a:cubicBezTo>
                  <a:cubicBezTo>
                    <a:pt x="139" y="160"/>
                    <a:pt x="142" y="163"/>
                    <a:pt x="144" y="167"/>
                  </a:cubicBezTo>
                  <a:cubicBezTo>
                    <a:pt x="145" y="168"/>
                    <a:pt x="144" y="169"/>
                    <a:pt x="142" y="170"/>
                  </a:cubicBezTo>
                  <a:cubicBezTo>
                    <a:pt x="141" y="170"/>
                    <a:pt x="139" y="171"/>
                    <a:pt x="139" y="171"/>
                  </a:cubicBezTo>
                  <a:cubicBezTo>
                    <a:pt x="138" y="177"/>
                    <a:pt x="135" y="181"/>
                    <a:pt x="134" y="187"/>
                  </a:cubicBezTo>
                  <a:cubicBezTo>
                    <a:pt x="133" y="189"/>
                    <a:pt x="133" y="191"/>
                    <a:pt x="135" y="193"/>
                  </a:cubicBezTo>
                  <a:cubicBezTo>
                    <a:pt x="138" y="199"/>
                    <a:pt x="143" y="203"/>
                    <a:pt x="151" y="202"/>
                  </a:cubicBezTo>
                  <a:cubicBezTo>
                    <a:pt x="157" y="201"/>
                    <a:pt x="163" y="201"/>
                    <a:pt x="168" y="206"/>
                  </a:cubicBezTo>
                  <a:cubicBezTo>
                    <a:pt x="171" y="208"/>
                    <a:pt x="173" y="208"/>
                    <a:pt x="177" y="207"/>
                  </a:cubicBezTo>
                  <a:cubicBezTo>
                    <a:pt x="182" y="204"/>
                    <a:pt x="188" y="202"/>
                    <a:pt x="194" y="199"/>
                  </a:cubicBezTo>
                  <a:cubicBezTo>
                    <a:pt x="195" y="199"/>
                    <a:pt x="197" y="200"/>
                    <a:pt x="198" y="200"/>
                  </a:cubicBezTo>
                  <a:cubicBezTo>
                    <a:pt x="199" y="200"/>
                    <a:pt x="199" y="201"/>
                    <a:pt x="199" y="201"/>
                  </a:cubicBezTo>
                  <a:cubicBezTo>
                    <a:pt x="200" y="201"/>
                    <a:pt x="200" y="202"/>
                    <a:pt x="199" y="202"/>
                  </a:cubicBezTo>
                  <a:cubicBezTo>
                    <a:pt x="198" y="203"/>
                    <a:pt x="197" y="204"/>
                    <a:pt x="196" y="204"/>
                  </a:cubicBezTo>
                  <a:cubicBezTo>
                    <a:pt x="194" y="205"/>
                    <a:pt x="191" y="206"/>
                    <a:pt x="192" y="210"/>
                  </a:cubicBezTo>
                  <a:cubicBezTo>
                    <a:pt x="192" y="211"/>
                    <a:pt x="193" y="213"/>
                    <a:pt x="192" y="214"/>
                  </a:cubicBezTo>
                  <a:cubicBezTo>
                    <a:pt x="190" y="219"/>
                    <a:pt x="188" y="223"/>
                    <a:pt x="187" y="228"/>
                  </a:cubicBezTo>
                  <a:cubicBezTo>
                    <a:pt x="186" y="234"/>
                    <a:pt x="178" y="239"/>
                    <a:pt x="172" y="239"/>
                  </a:cubicBezTo>
                  <a:cubicBezTo>
                    <a:pt x="171" y="239"/>
                    <a:pt x="170" y="239"/>
                    <a:pt x="169" y="238"/>
                  </a:cubicBezTo>
                  <a:cubicBezTo>
                    <a:pt x="167" y="237"/>
                    <a:pt x="165" y="236"/>
                    <a:pt x="164" y="234"/>
                  </a:cubicBezTo>
                  <a:cubicBezTo>
                    <a:pt x="162" y="233"/>
                    <a:pt x="161" y="231"/>
                    <a:pt x="160" y="231"/>
                  </a:cubicBezTo>
                  <a:cubicBezTo>
                    <a:pt x="159" y="231"/>
                    <a:pt x="159" y="233"/>
                    <a:pt x="158" y="235"/>
                  </a:cubicBezTo>
                  <a:cubicBezTo>
                    <a:pt x="156" y="241"/>
                    <a:pt x="151" y="244"/>
                    <a:pt x="145" y="245"/>
                  </a:cubicBezTo>
                  <a:cubicBezTo>
                    <a:pt x="144" y="245"/>
                    <a:pt x="142" y="245"/>
                    <a:pt x="142" y="244"/>
                  </a:cubicBezTo>
                  <a:cubicBezTo>
                    <a:pt x="141" y="243"/>
                    <a:pt x="140" y="242"/>
                    <a:pt x="140" y="241"/>
                  </a:cubicBezTo>
                  <a:cubicBezTo>
                    <a:pt x="137" y="237"/>
                    <a:pt x="134" y="236"/>
                    <a:pt x="130" y="238"/>
                  </a:cubicBezTo>
                  <a:cubicBezTo>
                    <a:pt x="124" y="242"/>
                    <a:pt x="118" y="245"/>
                    <a:pt x="116" y="253"/>
                  </a:cubicBezTo>
                  <a:cubicBezTo>
                    <a:pt x="115" y="254"/>
                    <a:pt x="115" y="255"/>
                    <a:pt x="114" y="255"/>
                  </a:cubicBezTo>
                  <a:cubicBezTo>
                    <a:pt x="104" y="261"/>
                    <a:pt x="97" y="270"/>
                    <a:pt x="89" y="276"/>
                  </a:cubicBezTo>
                  <a:cubicBezTo>
                    <a:pt x="82" y="281"/>
                    <a:pt x="81" y="287"/>
                    <a:pt x="82" y="294"/>
                  </a:cubicBezTo>
                  <a:cubicBezTo>
                    <a:pt x="83" y="296"/>
                    <a:pt x="84" y="299"/>
                    <a:pt x="84" y="302"/>
                  </a:cubicBezTo>
                  <a:cubicBezTo>
                    <a:pt x="85" y="305"/>
                    <a:pt x="85" y="307"/>
                    <a:pt x="83" y="309"/>
                  </a:cubicBezTo>
                  <a:cubicBezTo>
                    <a:pt x="78" y="314"/>
                    <a:pt x="78" y="320"/>
                    <a:pt x="79" y="326"/>
                  </a:cubicBezTo>
                  <a:cubicBezTo>
                    <a:pt x="81" y="330"/>
                    <a:pt x="81" y="334"/>
                    <a:pt x="82" y="337"/>
                  </a:cubicBezTo>
                  <a:cubicBezTo>
                    <a:pt x="83" y="340"/>
                    <a:pt x="85" y="341"/>
                    <a:pt x="87" y="342"/>
                  </a:cubicBezTo>
                  <a:cubicBezTo>
                    <a:pt x="89" y="342"/>
                    <a:pt x="91" y="343"/>
                    <a:pt x="93" y="343"/>
                  </a:cubicBezTo>
                  <a:cubicBezTo>
                    <a:pt x="97" y="342"/>
                    <a:pt x="101" y="341"/>
                    <a:pt x="106" y="341"/>
                  </a:cubicBezTo>
                  <a:cubicBezTo>
                    <a:pt x="106" y="341"/>
                    <a:pt x="106" y="341"/>
                    <a:pt x="106" y="341"/>
                  </a:cubicBezTo>
                  <a:cubicBezTo>
                    <a:pt x="106" y="340"/>
                    <a:pt x="106" y="340"/>
                    <a:pt x="106" y="340"/>
                  </a:cubicBezTo>
                  <a:cubicBezTo>
                    <a:pt x="106" y="339"/>
                    <a:pt x="106" y="337"/>
                    <a:pt x="106" y="336"/>
                  </a:cubicBezTo>
                  <a:cubicBezTo>
                    <a:pt x="107" y="336"/>
                    <a:pt x="106" y="335"/>
                    <a:pt x="107" y="335"/>
                  </a:cubicBezTo>
                  <a:cubicBezTo>
                    <a:pt x="108" y="334"/>
                    <a:pt x="108" y="335"/>
                    <a:pt x="108" y="336"/>
                  </a:cubicBezTo>
                  <a:cubicBezTo>
                    <a:pt x="107" y="337"/>
                    <a:pt x="107" y="339"/>
                    <a:pt x="106" y="340"/>
                  </a:cubicBezTo>
                  <a:cubicBezTo>
                    <a:pt x="106" y="340"/>
                    <a:pt x="106" y="341"/>
                    <a:pt x="106" y="341"/>
                  </a:cubicBezTo>
                  <a:cubicBezTo>
                    <a:pt x="106" y="341"/>
                    <a:pt x="106" y="341"/>
                    <a:pt x="106" y="341"/>
                  </a:cubicBezTo>
                  <a:cubicBezTo>
                    <a:pt x="105" y="344"/>
                    <a:pt x="105" y="346"/>
                    <a:pt x="105" y="349"/>
                  </a:cubicBezTo>
                  <a:cubicBezTo>
                    <a:pt x="105" y="353"/>
                    <a:pt x="103" y="356"/>
                    <a:pt x="100" y="359"/>
                  </a:cubicBezTo>
                  <a:cubicBezTo>
                    <a:pt x="97" y="361"/>
                    <a:pt x="97" y="363"/>
                    <a:pt x="98" y="366"/>
                  </a:cubicBezTo>
                  <a:cubicBezTo>
                    <a:pt x="100" y="368"/>
                    <a:pt x="99" y="370"/>
                    <a:pt x="98" y="372"/>
                  </a:cubicBezTo>
                  <a:cubicBezTo>
                    <a:pt x="97" y="374"/>
                    <a:pt x="96" y="375"/>
                    <a:pt x="95" y="376"/>
                  </a:cubicBezTo>
                  <a:cubicBezTo>
                    <a:pt x="94" y="378"/>
                    <a:pt x="95" y="380"/>
                    <a:pt x="96" y="380"/>
                  </a:cubicBezTo>
                  <a:cubicBezTo>
                    <a:pt x="101" y="382"/>
                    <a:pt x="106" y="383"/>
                    <a:pt x="109" y="377"/>
                  </a:cubicBezTo>
                  <a:cubicBezTo>
                    <a:pt x="109" y="377"/>
                    <a:pt x="110" y="376"/>
                    <a:pt x="110" y="376"/>
                  </a:cubicBezTo>
                  <a:cubicBezTo>
                    <a:pt x="115" y="381"/>
                    <a:pt x="121" y="383"/>
                    <a:pt x="122" y="390"/>
                  </a:cubicBezTo>
                  <a:cubicBezTo>
                    <a:pt x="122" y="392"/>
                    <a:pt x="124" y="392"/>
                    <a:pt x="126" y="390"/>
                  </a:cubicBezTo>
                  <a:cubicBezTo>
                    <a:pt x="126" y="390"/>
                    <a:pt x="126" y="389"/>
                    <a:pt x="127" y="389"/>
                  </a:cubicBezTo>
                  <a:cubicBezTo>
                    <a:pt x="129" y="386"/>
                    <a:pt x="129" y="386"/>
                    <a:pt x="134" y="388"/>
                  </a:cubicBezTo>
                  <a:cubicBezTo>
                    <a:pt x="136" y="388"/>
                    <a:pt x="137" y="389"/>
                    <a:pt x="139" y="388"/>
                  </a:cubicBezTo>
                  <a:cubicBezTo>
                    <a:pt x="141" y="388"/>
                    <a:pt x="142" y="388"/>
                    <a:pt x="144" y="388"/>
                  </a:cubicBezTo>
                  <a:cubicBezTo>
                    <a:pt x="144" y="388"/>
                    <a:pt x="145" y="388"/>
                    <a:pt x="145" y="388"/>
                  </a:cubicBezTo>
                  <a:cubicBezTo>
                    <a:pt x="146" y="389"/>
                    <a:pt x="146" y="390"/>
                    <a:pt x="145" y="390"/>
                  </a:cubicBezTo>
                  <a:cubicBezTo>
                    <a:pt x="140" y="394"/>
                    <a:pt x="138" y="398"/>
                    <a:pt x="135" y="403"/>
                  </a:cubicBezTo>
                  <a:cubicBezTo>
                    <a:pt x="129" y="414"/>
                    <a:pt x="122" y="425"/>
                    <a:pt x="110" y="431"/>
                  </a:cubicBezTo>
                  <a:cubicBezTo>
                    <a:pt x="106" y="433"/>
                    <a:pt x="103" y="436"/>
                    <a:pt x="99" y="437"/>
                  </a:cubicBezTo>
                  <a:cubicBezTo>
                    <a:pt x="92" y="440"/>
                    <a:pt x="86" y="444"/>
                    <a:pt x="80" y="447"/>
                  </a:cubicBezTo>
                  <a:cubicBezTo>
                    <a:pt x="76" y="449"/>
                    <a:pt x="72" y="452"/>
                    <a:pt x="70" y="456"/>
                  </a:cubicBezTo>
                  <a:cubicBezTo>
                    <a:pt x="68" y="458"/>
                    <a:pt x="66" y="458"/>
                    <a:pt x="64" y="457"/>
                  </a:cubicBezTo>
                  <a:cubicBezTo>
                    <a:pt x="59" y="455"/>
                    <a:pt x="54" y="457"/>
                    <a:pt x="50" y="459"/>
                  </a:cubicBezTo>
                  <a:cubicBezTo>
                    <a:pt x="46" y="462"/>
                    <a:pt x="42" y="464"/>
                    <a:pt x="39" y="467"/>
                  </a:cubicBezTo>
                  <a:cubicBezTo>
                    <a:pt x="34" y="472"/>
                    <a:pt x="27" y="475"/>
                    <a:pt x="20" y="475"/>
                  </a:cubicBezTo>
                  <a:cubicBezTo>
                    <a:pt x="17" y="476"/>
                    <a:pt x="14" y="476"/>
                    <a:pt x="12" y="476"/>
                  </a:cubicBezTo>
                  <a:cubicBezTo>
                    <a:pt x="6" y="477"/>
                    <a:pt x="3" y="481"/>
                    <a:pt x="0" y="485"/>
                  </a:cubicBezTo>
                  <a:cubicBezTo>
                    <a:pt x="0" y="485"/>
                    <a:pt x="0" y="487"/>
                    <a:pt x="0" y="488"/>
                  </a:cubicBezTo>
                  <a:cubicBezTo>
                    <a:pt x="1" y="488"/>
                    <a:pt x="2" y="489"/>
                    <a:pt x="3" y="489"/>
                  </a:cubicBezTo>
                  <a:cubicBezTo>
                    <a:pt x="5" y="489"/>
                    <a:pt x="6" y="489"/>
                    <a:pt x="8" y="488"/>
                  </a:cubicBezTo>
                  <a:cubicBezTo>
                    <a:pt x="11" y="487"/>
                    <a:pt x="14" y="488"/>
                    <a:pt x="17" y="487"/>
                  </a:cubicBezTo>
                  <a:cubicBezTo>
                    <a:pt x="20" y="487"/>
                    <a:pt x="22" y="486"/>
                    <a:pt x="24" y="485"/>
                  </a:cubicBezTo>
                  <a:cubicBezTo>
                    <a:pt x="27" y="481"/>
                    <a:pt x="32" y="480"/>
                    <a:pt x="37" y="480"/>
                  </a:cubicBezTo>
                  <a:cubicBezTo>
                    <a:pt x="44" y="479"/>
                    <a:pt x="49" y="476"/>
                    <a:pt x="52" y="469"/>
                  </a:cubicBezTo>
                  <a:cubicBezTo>
                    <a:pt x="52" y="469"/>
                    <a:pt x="52" y="469"/>
                    <a:pt x="52" y="469"/>
                  </a:cubicBezTo>
                  <a:cubicBezTo>
                    <a:pt x="53" y="469"/>
                    <a:pt x="53" y="469"/>
                    <a:pt x="53" y="469"/>
                  </a:cubicBezTo>
                  <a:cubicBezTo>
                    <a:pt x="52" y="469"/>
                    <a:pt x="52" y="469"/>
                    <a:pt x="52" y="469"/>
                  </a:cubicBezTo>
                  <a:cubicBezTo>
                    <a:pt x="52" y="469"/>
                    <a:pt x="52" y="469"/>
                    <a:pt x="52" y="469"/>
                  </a:cubicBezTo>
                  <a:cubicBezTo>
                    <a:pt x="54" y="472"/>
                    <a:pt x="55" y="474"/>
                    <a:pt x="56" y="476"/>
                  </a:cubicBezTo>
                  <a:cubicBezTo>
                    <a:pt x="57" y="478"/>
                    <a:pt x="57" y="478"/>
                    <a:pt x="59" y="475"/>
                  </a:cubicBezTo>
                  <a:cubicBezTo>
                    <a:pt x="60" y="474"/>
                    <a:pt x="60" y="472"/>
                    <a:pt x="61" y="472"/>
                  </a:cubicBezTo>
                  <a:cubicBezTo>
                    <a:pt x="66" y="471"/>
                    <a:pt x="70" y="469"/>
                    <a:pt x="75" y="469"/>
                  </a:cubicBezTo>
                  <a:cubicBezTo>
                    <a:pt x="77" y="469"/>
                    <a:pt x="79" y="470"/>
                    <a:pt x="81" y="469"/>
                  </a:cubicBezTo>
                  <a:cubicBezTo>
                    <a:pt x="83" y="466"/>
                    <a:pt x="87" y="465"/>
                    <a:pt x="90" y="464"/>
                  </a:cubicBezTo>
                  <a:cubicBezTo>
                    <a:pt x="94" y="462"/>
                    <a:pt x="100" y="461"/>
                    <a:pt x="103" y="455"/>
                  </a:cubicBezTo>
                  <a:cubicBezTo>
                    <a:pt x="106" y="453"/>
                    <a:pt x="110" y="450"/>
                    <a:pt x="114" y="449"/>
                  </a:cubicBezTo>
                  <a:cubicBezTo>
                    <a:pt x="115" y="448"/>
                    <a:pt x="117" y="449"/>
                    <a:pt x="118" y="449"/>
                  </a:cubicBezTo>
                  <a:cubicBezTo>
                    <a:pt x="119" y="448"/>
                    <a:pt x="120" y="446"/>
                    <a:pt x="121" y="445"/>
                  </a:cubicBezTo>
                  <a:cubicBezTo>
                    <a:pt x="125" y="444"/>
                    <a:pt x="128" y="442"/>
                    <a:pt x="131" y="441"/>
                  </a:cubicBezTo>
                  <a:cubicBezTo>
                    <a:pt x="135" y="439"/>
                    <a:pt x="138" y="437"/>
                    <a:pt x="140" y="433"/>
                  </a:cubicBezTo>
                  <a:cubicBezTo>
                    <a:pt x="140" y="432"/>
                    <a:pt x="141" y="431"/>
                    <a:pt x="143" y="430"/>
                  </a:cubicBezTo>
                  <a:cubicBezTo>
                    <a:pt x="150" y="425"/>
                    <a:pt x="158" y="420"/>
                    <a:pt x="166" y="418"/>
                  </a:cubicBezTo>
                  <a:cubicBezTo>
                    <a:pt x="173" y="417"/>
                    <a:pt x="177" y="414"/>
                    <a:pt x="181" y="409"/>
                  </a:cubicBezTo>
                  <a:cubicBezTo>
                    <a:pt x="182" y="406"/>
                    <a:pt x="185" y="405"/>
                    <a:pt x="187" y="404"/>
                  </a:cubicBezTo>
                  <a:cubicBezTo>
                    <a:pt x="189" y="403"/>
                    <a:pt x="191" y="402"/>
                    <a:pt x="193" y="401"/>
                  </a:cubicBezTo>
                  <a:cubicBezTo>
                    <a:pt x="196" y="399"/>
                    <a:pt x="197" y="395"/>
                    <a:pt x="196" y="392"/>
                  </a:cubicBezTo>
                  <a:cubicBezTo>
                    <a:pt x="195" y="391"/>
                    <a:pt x="194" y="389"/>
                    <a:pt x="193" y="388"/>
                  </a:cubicBezTo>
                  <a:cubicBezTo>
                    <a:pt x="192" y="386"/>
                    <a:pt x="192" y="384"/>
                    <a:pt x="194" y="382"/>
                  </a:cubicBezTo>
                  <a:cubicBezTo>
                    <a:pt x="197" y="378"/>
                    <a:pt x="201" y="377"/>
                    <a:pt x="206" y="378"/>
                  </a:cubicBezTo>
                  <a:cubicBezTo>
                    <a:pt x="209" y="378"/>
                    <a:pt x="211" y="378"/>
                    <a:pt x="213" y="376"/>
                  </a:cubicBezTo>
                  <a:cubicBezTo>
                    <a:pt x="217" y="373"/>
                    <a:pt x="221" y="371"/>
                    <a:pt x="222" y="366"/>
                  </a:cubicBezTo>
                  <a:cubicBezTo>
                    <a:pt x="222" y="363"/>
                    <a:pt x="225" y="362"/>
                    <a:pt x="228" y="361"/>
                  </a:cubicBezTo>
                  <a:cubicBezTo>
                    <a:pt x="230" y="361"/>
                    <a:pt x="232" y="360"/>
                    <a:pt x="234" y="358"/>
                  </a:cubicBezTo>
                  <a:cubicBezTo>
                    <a:pt x="239" y="349"/>
                    <a:pt x="249" y="345"/>
                    <a:pt x="258" y="341"/>
                  </a:cubicBezTo>
                  <a:cubicBezTo>
                    <a:pt x="261" y="339"/>
                    <a:pt x="265" y="342"/>
                    <a:pt x="265" y="346"/>
                  </a:cubicBezTo>
                  <a:cubicBezTo>
                    <a:pt x="265" y="347"/>
                    <a:pt x="266" y="349"/>
                    <a:pt x="265" y="351"/>
                  </a:cubicBezTo>
                  <a:cubicBezTo>
                    <a:pt x="265" y="351"/>
                    <a:pt x="263" y="352"/>
                    <a:pt x="263" y="352"/>
                  </a:cubicBezTo>
                  <a:cubicBezTo>
                    <a:pt x="256" y="348"/>
                    <a:pt x="250" y="349"/>
                    <a:pt x="244" y="353"/>
                  </a:cubicBezTo>
                  <a:cubicBezTo>
                    <a:pt x="243" y="354"/>
                    <a:pt x="241" y="355"/>
                    <a:pt x="241" y="356"/>
                  </a:cubicBezTo>
                  <a:cubicBezTo>
                    <a:pt x="238" y="364"/>
                    <a:pt x="232" y="370"/>
                    <a:pt x="226" y="376"/>
                  </a:cubicBezTo>
                  <a:cubicBezTo>
                    <a:pt x="224" y="378"/>
                    <a:pt x="224" y="381"/>
                    <a:pt x="227" y="383"/>
                  </a:cubicBezTo>
                  <a:cubicBezTo>
                    <a:pt x="228" y="385"/>
                    <a:pt x="228" y="385"/>
                    <a:pt x="226" y="386"/>
                  </a:cubicBezTo>
                  <a:cubicBezTo>
                    <a:pt x="224" y="387"/>
                    <a:pt x="221" y="389"/>
                    <a:pt x="218" y="390"/>
                  </a:cubicBezTo>
                  <a:cubicBezTo>
                    <a:pt x="217" y="391"/>
                    <a:pt x="216" y="394"/>
                    <a:pt x="217" y="395"/>
                  </a:cubicBezTo>
                  <a:cubicBezTo>
                    <a:pt x="218" y="396"/>
                    <a:pt x="219" y="398"/>
                    <a:pt x="220" y="398"/>
                  </a:cubicBezTo>
                  <a:cubicBezTo>
                    <a:pt x="223" y="398"/>
                    <a:pt x="226" y="397"/>
                    <a:pt x="228" y="396"/>
                  </a:cubicBezTo>
                  <a:cubicBezTo>
                    <a:pt x="233" y="393"/>
                    <a:pt x="238" y="391"/>
                    <a:pt x="243" y="390"/>
                  </a:cubicBezTo>
                  <a:cubicBezTo>
                    <a:pt x="246" y="389"/>
                    <a:pt x="248" y="388"/>
                    <a:pt x="250" y="387"/>
                  </a:cubicBezTo>
                  <a:cubicBezTo>
                    <a:pt x="254" y="385"/>
                    <a:pt x="259" y="382"/>
                    <a:pt x="265" y="383"/>
                  </a:cubicBezTo>
                  <a:cubicBezTo>
                    <a:pt x="266" y="384"/>
                    <a:pt x="268" y="382"/>
                    <a:pt x="270" y="382"/>
                  </a:cubicBezTo>
                  <a:cubicBezTo>
                    <a:pt x="272" y="380"/>
                    <a:pt x="274" y="378"/>
                    <a:pt x="276" y="376"/>
                  </a:cubicBezTo>
                  <a:cubicBezTo>
                    <a:pt x="277" y="374"/>
                    <a:pt x="279" y="375"/>
                    <a:pt x="281" y="376"/>
                  </a:cubicBezTo>
                  <a:cubicBezTo>
                    <a:pt x="282" y="376"/>
                    <a:pt x="283" y="376"/>
                    <a:pt x="284" y="376"/>
                  </a:cubicBezTo>
                  <a:cubicBezTo>
                    <a:pt x="285" y="374"/>
                    <a:pt x="286" y="372"/>
                    <a:pt x="283" y="370"/>
                  </a:cubicBezTo>
                  <a:cubicBezTo>
                    <a:pt x="281" y="369"/>
                    <a:pt x="280" y="366"/>
                    <a:pt x="279" y="364"/>
                  </a:cubicBezTo>
                  <a:cubicBezTo>
                    <a:pt x="278" y="361"/>
                    <a:pt x="279" y="358"/>
                    <a:pt x="282" y="356"/>
                  </a:cubicBezTo>
                  <a:cubicBezTo>
                    <a:pt x="284" y="355"/>
                    <a:pt x="285" y="354"/>
                    <a:pt x="286" y="356"/>
                  </a:cubicBezTo>
                  <a:cubicBezTo>
                    <a:pt x="287" y="360"/>
                    <a:pt x="289" y="362"/>
                    <a:pt x="293" y="361"/>
                  </a:cubicBezTo>
                  <a:cubicBezTo>
                    <a:pt x="295" y="360"/>
                    <a:pt x="298" y="361"/>
                    <a:pt x="300" y="360"/>
                  </a:cubicBezTo>
                  <a:cubicBezTo>
                    <a:pt x="300" y="360"/>
                    <a:pt x="300" y="360"/>
                    <a:pt x="300" y="360"/>
                  </a:cubicBezTo>
                  <a:cubicBezTo>
                    <a:pt x="301" y="360"/>
                    <a:pt x="301" y="360"/>
                    <a:pt x="301" y="360"/>
                  </a:cubicBezTo>
                  <a:cubicBezTo>
                    <a:pt x="301" y="360"/>
                    <a:pt x="301" y="360"/>
                    <a:pt x="301" y="360"/>
                  </a:cubicBezTo>
                  <a:cubicBezTo>
                    <a:pt x="301" y="360"/>
                    <a:pt x="301" y="360"/>
                    <a:pt x="300" y="360"/>
                  </a:cubicBezTo>
                  <a:cubicBezTo>
                    <a:pt x="300" y="362"/>
                    <a:pt x="300" y="364"/>
                    <a:pt x="301" y="365"/>
                  </a:cubicBezTo>
                  <a:cubicBezTo>
                    <a:pt x="302" y="371"/>
                    <a:pt x="304" y="377"/>
                    <a:pt x="311" y="379"/>
                  </a:cubicBezTo>
                  <a:cubicBezTo>
                    <a:pt x="315" y="380"/>
                    <a:pt x="317" y="383"/>
                    <a:pt x="319" y="387"/>
                  </a:cubicBezTo>
                  <a:cubicBezTo>
                    <a:pt x="320" y="388"/>
                    <a:pt x="320" y="390"/>
                    <a:pt x="321" y="391"/>
                  </a:cubicBezTo>
                  <a:cubicBezTo>
                    <a:pt x="322" y="393"/>
                    <a:pt x="324" y="395"/>
                    <a:pt x="326" y="395"/>
                  </a:cubicBezTo>
                  <a:cubicBezTo>
                    <a:pt x="328" y="395"/>
                    <a:pt x="330" y="396"/>
                    <a:pt x="332" y="396"/>
                  </a:cubicBezTo>
                  <a:cubicBezTo>
                    <a:pt x="338" y="396"/>
                    <a:pt x="342" y="397"/>
                    <a:pt x="346" y="401"/>
                  </a:cubicBezTo>
                  <a:cubicBezTo>
                    <a:pt x="347" y="402"/>
                    <a:pt x="349" y="402"/>
                    <a:pt x="350" y="403"/>
                  </a:cubicBezTo>
                  <a:cubicBezTo>
                    <a:pt x="350" y="403"/>
                    <a:pt x="350" y="403"/>
                    <a:pt x="350" y="403"/>
                  </a:cubicBezTo>
                  <a:cubicBezTo>
                    <a:pt x="351" y="403"/>
                    <a:pt x="351" y="403"/>
                    <a:pt x="351" y="403"/>
                  </a:cubicBezTo>
                  <a:cubicBezTo>
                    <a:pt x="350" y="403"/>
                    <a:pt x="350" y="403"/>
                    <a:pt x="350" y="403"/>
                  </a:cubicBezTo>
                  <a:cubicBezTo>
                    <a:pt x="350" y="403"/>
                    <a:pt x="350" y="403"/>
                    <a:pt x="350" y="403"/>
                  </a:cubicBezTo>
                  <a:cubicBezTo>
                    <a:pt x="351" y="404"/>
                    <a:pt x="352" y="406"/>
                    <a:pt x="353" y="407"/>
                  </a:cubicBezTo>
                  <a:cubicBezTo>
                    <a:pt x="357" y="411"/>
                    <a:pt x="361" y="413"/>
                    <a:pt x="366" y="412"/>
                  </a:cubicBezTo>
                  <a:cubicBezTo>
                    <a:pt x="367" y="412"/>
                    <a:pt x="367" y="412"/>
                    <a:pt x="368" y="412"/>
                  </a:cubicBezTo>
                  <a:cubicBezTo>
                    <a:pt x="369" y="412"/>
                    <a:pt x="370" y="414"/>
                    <a:pt x="369" y="415"/>
                  </a:cubicBezTo>
                  <a:cubicBezTo>
                    <a:pt x="365" y="418"/>
                    <a:pt x="365" y="421"/>
                    <a:pt x="369" y="424"/>
                  </a:cubicBezTo>
                  <a:cubicBezTo>
                    <a:pt x="370" y="426"/>
                    <a:pt x="371" y="428"/>
                    <a:pt x="373" y="429"/>
                  </a:cubicBezTo>
                  <a:cubicBezTo>
                    <a:pt x="376" y="431"/>
                    <a:pt x="378" y="432"/>
                    <a:pt x="378" y="435"/>
                  </a:cubicBezTo>
                  <a:cubicBezTo>
                    <a:pt x="378" y="437"/>
                    <a:pt x="378" y="439"/>
                    <a:pt x="378" y="442"/>
                  </a:cubicBezTo>
                  <a:cubicBezTo>
                    <a:pt x="379" y="447"/>
                    <a:pt x="381" y="451"/>
                    <a:pt x="385" y="455"/>
                  </a:cubicBezTo>
                  <a:cubicBezTo>
                    <a:pt x="387" y="457"/>
                    <a:pt x="389" y="458"/>
                    <a:pt x="392" y="458"/>
                  </a:cubicBezTo>
                  <a:cubicBezTo>
                    <a:pt x="395" y="457"/>
                    <a:pt x="396" y="455"/>
                    <a:pt x="396" y="453"/>
                  </a:cubicBezTo>
                  <a:cubicBezTo>
                    <a:pt x="396" y="451"/>
                    <a:pt x="395" y="450"/>
                    <a:pt x="395" y="448"/>
                  </a:cubicBezTo>
                  <a:cubicBezTo>
                    <a:pt x="394" y="448"/>
                    <a:pt x="394" y="447"/>
                    <a:pt x="395" y="447"/>
                  </a:cubicBezTo>
                  <a:cubicBezTo>
                    <a:pt x="395" y="446"/>
                    <a:pt x="396" y="446"/>
                    <a:pt x="397" y="447"/>
                  </a:cubicBezTo>
                  <a:cubicBezTo>
                    <a:pt x="397" y="449"/>
                    <a:pt x="399" y="451"/>
                    <a:pt x="399" y="454"/>
                  </a:cubicBezTo>
                  <a:cubicBezTo>
                    <a:pt x="399" y="457"/>
                    <a:pt x="401" y="459"/>
                    <a:pt x="403" y="462"/>
                  </a:cubicBezTo>
                  <a:cubicBezTo>
                    <a:pt x="404" y="462"/>
                    <a:pt x="404" y="463"/>
                    <a:pt x="404" y="463"/>
                  </a:cubicBezTo>
                  <a:cubicBezTo>
                    <a:pt x="403" y="465"/>
                    <a:pt x="402" y="465"/>
                    <a:pt x="401" y="464"/>
                  </a:cubicBezTo>
                  <a:cubicBezTo>
                    <a:pt x="400" y="463"/>
                    <a:pt x="399" y="463"/>
                    <a:pt x="398" y="462"/>
                  </a:cubicBezTo>
                  <a:cubicBezTo>
                    <a:pt x="395" y="461"/>
                    <a:pt x="391" y="463"/>
                    <a:pt x="390" y="466"/>
                  </a:cubicBezTo>
                  <a:cubicBezTo>
                    <a:pt x="389" y="469"/>
                    <a:pt x="387" y="472"/>
                    <a:pt x="388" y="476"/>
                  </a:cubicBezTo>
                  <a:cubicBezTo>
                    <a:pt x="389" y="479"/>
                    <a:pt x="389" y="482"/>
                    <a:pt x="390" y="485"/>
                  </a:cubicBezTo>
                  <a:cubicBezTo>
                    <a:pt x="389" y="485"/>
                    <a:pt x="389" y="485"/>
                    <a:pt x="389" y="485"/>
                  </a:cubicBezTo>
                  <a:cubicBezTo>
                    <a:pt x="389" y="485"/>
                    <a:pt x="389" y="486"/>
                    <a:pt x="389" y="486"/>
                  </a:cubicBezTo>
                  <a:cubicBezTo>
                    <a:pt x="390" y="486"/>
                    <a:pt x="390" y="486"/>
                    <a:pt x="390" y="485"/>
                  </a:cubicBezTo>
                  <a:cubicBezTo>
                    <a:pt x="392" y="488"/>
                    <a:pt x="393" y="491"/>
                    <a:pt x="392" y="494"/>
                  </a:cubicBezTo>
                  <a:cubicBezTo>
                    <a:pt x="390" y="499"/>
                    <a:pt x="389" y="505"/>
                    <a:pt x="390" y="510"/>
                  </a:cubicBezTo>
                  <a:cubicBezTo>
                    <a:pt x="390" y="511"/>
                    <a:pt x="391" y="512"/>
                    <a:pt x="391" y="512"/>
                  </a:cubicBezTo>
                  <a:cubicBezTo>
                    <a:pt x="392" y="511"/>
                    <a:pt x="393" y="511"/>
                    <a:pt x="394" y="511"/>
                  </a:cubicBezTo>
                  <a:cubicBezTo>
                    <a:pt x="396" y="507"/>
                    <a:pt x="397" y="504"/>
                    <a:pt x="399" y="500"/>
                  </a:cubicBezTo>
                  <a:cubicBezTo>
                    <a:pt x="399" y="499"/>
                    <a:pt x="399" y="499"/>
                    <a:pt x="399" y="498"/>
                  </a:cubicBezTo>
                  <a:cubicBezTo>
                    <a:pt x="400" y="498"/>
                    <a:pt x="400" y="498"/>
                    <a:pt x="400" y="498"/>
                  </a:cubicBezTo>
                  <a:cubicBezTo>
                    <a:pt x="402" y="496"/>
                    <a:pt x="404" y="496"/>
                    <a:pt x="406" y="496"/>
                  </a:cubicBezTo>
                  <a:cubicBezTo>
                    <a:pt x="406" y="496"/>
                    <a:pt x="407" y="496"/>
                    <a:pt x="407" y="496"/>
                  </a:cubicBezTo>
                  <a:cubicBezTo>
                    <a:pt x="407" y="496"/>
                    <a:pt x="407" y="496"/>
                    <a:pt x="407" y="496"/>
                  </a:cubicBezTo>
                  <a:cubicBezTo>
                    <a:pt x="407" y="495"/>
                    <a:pt x="407" y="495"/>
                    <a:pt x="407" y="494"/>
                  </a:cubicBezTo>
                  <a:cubicBezTo>
                    <a:pt x="412" y="488"/>
                    <a:pt x="416" y="482"/>
                    <a:pt x="419" y="475"/>
                  </a:cubicBezTo>
                  <a:cubicBezTo>
                    <a:pt x="419" y="475"/>
                    <a:pt x="421" y="475"/>
                    <a:pt x="421" y="475"/>
                  </a:cubicBezTo>
                  <a:cubicBezTo>
                    <a:pt x="422" y="475"/>
                    <a:pt x="422" y="476"/>
                    <a:pt x="422" y="476"/>
                  </a:cubicBezTo>
                  <a:cubicBezTo>
                    <a:pt x="422" y="478"/>
                    <a:pt x="422" y="479"/>
                    <a:pt x="422" y="481"/>
                  </a:cubicBezTo>
                  <a:cubicBezTo>
                    <a:pt x="421" y="484"/>
                    <a:pt x="419" y="488"/>
                    <a:pt x="418" y="491"/>
                  </a:cubicBezTo>
                  <a:cubicBezTo>
                    <a:pt x="417" y="494"/>
                    <a:pt x="418" y="496"/>
                    <a:pt x="420" y="498"/>
                  </a:cubicBezTo>
                  <a:cubicBezTo>
                    <a:pt x="420" y="498"/>
                    <a:pt x="420" y="498"/>
                    <a:pt x="420" y="498"/>
                  </a:cubicBezTo>
                  <a:cubicBezTo>
                    <a:pt x="420" y="498"/>
                    <a:pt x="420" y="499"/>
                    <a:pt x="420" y="499"/>
                  </a:cubicBezTo>
                  <a:cubicBezTo>
                    <a:pt x="422" y="501"/>
                    <a:pt x="422" y="503"/>
                    <a:pt x="423" y="505"/>
                  </a:cubicBezTo>
                  <a:cubicBezTo>
                    <a:pt x="423" y="505"/>
                    <a:pt x="423" y="505"/>
                    <a:pt x="423" y="505"/>
                  </a:cubicBezTo>
                  <a:cubicBezTo>
                    <a:pt x="423" y="506"/>
                    <a:pt x="423" y="506"/>
                    <a:pt x="423" y="506"/>
                  </a:cubicBezTo>
                  <a:cubicBezTo>
                    <a:pt x="423" y="505"/>
                    <a:pt x="423" y="505"/>
                    <a:pt x="423" y="505"/>
                  </a:cubicBezTo>
                  <a:cubicBezTo>
                    <a:pt x="423" y="505"/>
                    <a:pt x="423" y="505"/>
                    <a:pt x="423" y="505"/>
                  </a:cubicBezTo>
                  <a:cubicBezTo>
                    <a:pt x="420" y="503"/>
                    <a:pt x="420" y="501"/>
                    <a:pt x="420" y="499"/>
                  </a:cubicBezTo>
                  <a:cubicBezTo>
                    <a:pt x="420" y="499"/>
                    <a:pt x="420" y="499"/>
                    <a:pt x="420" y="498"/>
                  </a:cubicBezTo>
                  <a:cubicBezTo>
                    <a:pt x="420" y="498"/>
                    <a:pt x="420" y="498"/>
                    <a:pt x="420" y="498"/>
                  </a:cubicBezTo>
                  <a:cubicBezTo>
                    <a:pt x="418" y="498"/>
                    <a:pt x="416" y="498"/>
                    <a:pt x="414" y="497"/>
                  </a:cubicBezTo>
                  <a:cubicBezTo>
                    <a:pt x="412" y="496"/>
                    <a:pt x="409" y="496"/>
                    <a:pt x="407" y="496"/>
                  </a:cubicBezTo>
                  <a:cubicBezTo>
                    <a:pt x="407" y="496"/>
                    <a:pt x="407" y="496"/>
                    <a:pt x="407" y="496"/>
                  </a:cubicBezTo>
                  <a:cubicBezTo>
                    <a:pt x="407" y="496"/>
                    <a:pt x="407" y="496"/>
                    <a:pt x="406" y="496"/>
                  </a:cubicBezTo>
                  <a:cubicBezTo>
                    <a:pt x="405" y="498"/>
                    <a:pt x="403" y="499"/>
                    <a:pt x="400" y="498"/>
                  </a:cubicBezTo>
                  <a:cubicBezTo>
                    <a:pt x="400" y="499"/>
                    <a:pt x="400" y="499"/>
                    <a:pt x="400" y="499"/>
                  </a:cubicBezTo>
                  <a:cubicBezTo>
                    <a:pt x="400" y="499"/>
                    <a:pt x="399" y="500"/>
                    <a:pt x="399" y="500"/>
                  </a:cubicBezTo>
                  <a:cubicBezTo>
                    <a:pt x="399" y="505"/>
                    <a:pt x="399" y="510"/>
                    <a:pt x="397" y="514"/>
                  </a:cubicBezTo>
                  <a:cubicBezTo>
                    <a:pt x="396" y="516"/>
                    <a:pt x="398" y="518"/>
                    <a:pt x="400" y="519"/>
                  </a:cubicBezTo>
                  <a:cubicBezTo>
                    <a:pt x="401" y="519"/>
                    <a:pt x="402" y="519"/>
                    <a:pt x="403" y="519"/>
                  </a:cubicBezTo>
                  <a:cubicBezTo>
                    <a:pt x="403" y="519"/>
                    <a:pt x="403" y="519"/>
                    <a:pt x="403" y="519"/>
                  </a:cubicBezTo>
                  <a:cubicBezTo>
                    <a:pt x="403" y="519"/>
                    <a:pt x="404" y="518"/>
                    <a:pt x="404" y="518"/>
                  </a:cubicBezTo>
                  <a:cubicBezTo>
                    <a:pt x="404" y="517"/>
                    <a:pt x="405" y="516"/>
                    <a:pt x="405" y="516"/>
                  </a:cubicBezTo>
                  <a:cubicBezTo>
                    <a:pt x="405" y="516"/>
                    <a:pt x="405" y="517"/>
                    <a:pt x="405" y="517"/>
                  </a:cubicBezTo>
                  <a:cubicBezTo>
                    <a:pt x="405" y="517"/>
                    <a:pt x="404" y="518"/>
                    <a:pt x="404" y="518"/>
                  </a:cubicBezTo>
                  <a:cubicBezTo>
                    <a:pt x="404" y="518"/>
                    <a:pt x="404" y="519"/>
                    <a:pt x="403" y="519"/>
                  </a:cubicBezTo>
                  <a:cubicBezTo>
                    <a:pt x="403" y="519"/>
                    <a:pt x="403" y="519"/>
                    <a:pt x="403" y="519"/>
                  </a:cubicBezTo>
                  <a:cubicBezTo>
                    <a:pt x="403" y="521"/>
                    <a:pt x="402" y="523"/>
                    <a:pt x="403" y="524"/>
                  </a:cubicBezTo>
                  <a:cubicBezTo>
                    <a:pt x="404" y="526"/>
                    <a:pt x="405" y="528"/>
                    <a:pt x="404" y="531"/>
                  </a:cubicBezTo>
                  <a:cubicBezTo>
                    <a:pt x="404" y="533"/>
                    <a:pt x="403" y="535"/>
                    <a:pt x="403" y="537"/>
                  </a:cubicBezTo>
                  <a:cubicBezTo>
                    <a:pt x="402" y="539"/>
                    <a:pt x="402" y="541"/>
                    <a:pt x="403" y="542"/>
                  </a:cubicBezTo>
                  <a:cubicBezTo>
                    <a:pt x="405" y="546"/>
                    <a:pt x="405" y="550"/>
                    <a:pt x="407" y="554"/>
                  </a:cubicBezTo>
                  <a:cubicBezTo>
                    <a:pt x="407" y="555"/>
                    <a:pt x="408" y="556"/>
                    <a:pt x="409" y="555"/>
                  </a:cubicBezTo>
                  <a:cubicBezTo>
                    <a:pt x="410" y="555"/>
                    <a:pt x="412" y="555"/>
                    <a:pt x="412" y="554"/>
                  </a:cubicBezTo>
                  <a:cubicBezTo>
                    <a:pt x="414" y="549"/>
                    <a:pt x="417" y="544"/>
                    <a:pt x="417" y="539"/>
                  </a:cubicBezTo>
                  <a:cubicBezTo>
                    <a:pt x="417" y="539"/>
                    <a:pt x="416" y="539"/>
                    <a:pt x="416" y="539"/>
                  </a:cubicBezTo>
                  <a:cubicBezTo>
                    <a:pt x="416" y="539"/>
                    <a:pt x="416" y="538"/>
                    <a:pt x="416" y="538"/>
                  </a:cubicBezTo>
                  <a:cubicBezTo>
                    <a:pt x="416" y="538"/>
                    <a:pt x="416" y="538"/>
                    <a:pt x="415" y="537"/>
                  </a:cubicBezTo>
                  <a:cubicBezTo>
                    <a:pt x="416" y="537"/>
                    <a:pt x="416" y="537"/>
                    <a:pt x="416" y="538"/>
                  </a:cubicBezTo>
                  <a:cubicBezTo>
                    <a:pt x="416" y="538"/>
                    <a:pt x="416" y="538"/>
                    <a:pt x="416" y="538"/>
                  </a:cubicBezTo>
                  <a:cubicBezTo>
                    <a:pt x="416" y="538"/>
                    <a:pt x="416" y="538"/>
                    <a:pt x="417" y="538"/>
                  </a:cubicBezTo>
                  <a:cubicBezTo>
                    <a:pt x="417" y="539"/>
                    <a:pt x="417" y="539"/>
                    <a:pt x="417" y="539"/>
                  </a:cubicBezTo>
                  <a:cubicBezTo>
                    <a:pt x="418" y="539"/>
                    <a:pt x="419" y="539"/>
                    <a:pt x="420" y="539"/>
                  </a:cubicBezTo>
                  <a:cubicBezTo>
                    <a:pt x="420" y="539"/>
                    <a:pt x="420" y="539"/>
                    <a:pt x="419" y="538"/>
                  </a:cubicBezTo>
                  <a:cubicBezTo>
                    <a:pt x="420" y="538"/>
                    <a:pt x="420" y="538"/>
                    <a:pt x="420" y="538"/>
                  </a:cubicBezTo>
                  <a:cubicBezTo>
                    <a:pt x="420" y="538"/>
                    <a:pt x="420" y="539"/>
                    <a:pt x="420" y="539"/>
                  </a:cubicBezTo>
                  <a:cubicBezTo>
                    <a:pt x="420" y="539"/>
                    <a:pt x="420" y="539"/>
                    <a:pt x="420" y="539"/>
                  </a:cubicBezTo>
                  <a:cubicBezTo>
                    <a:pt x="421" y="541"/>
                    <a:pt x="422" y="543"/>
                    <a:pt x="423" y="545"/>
                  </a:cubicBezTo>
                  <a:cubicBezTo>
                    <a:pt x="423" y="545"/>
                    <a:pt x="423" y="544"/>
                    <a:pt x="424" y="544"/>
                  </a:cubicBezTo>
                  <a:cubicBezTo>
                    <a:pt x="424" y="545"/>
                    <a:pt x="424" y="545"/>
                    <a:pt x="424" y="546"/>
                  </a:cubicBezTo>
                  <a:cubicBezTo>
                    <a:pt x="424" y="546"/>
                    <a:pt x="425" y="547"/>
                    <a:pt x="425" y="548"/>
                  </a:cubicBezTo>
                  <a:cubicBezTo>
                    <a:pt x="425" y="549"/>
                    <a:pt x="424" y="549"/>
                    <a:pt x="424" y="548"/>
                  </a:cubicBezTo>
                  <a:cubicBezTo>
                    <a:pt x="424" y="547"/>
                    <a:pt x="424" y="547"/>
                    <a:pt x="424" y="546"/>
                  </a:cubicBezTo>
                  <a:cubicBezTo>
                    <a:pt x="424" y="546"/>
                    <a:pt x="424" y="546"/>
                    <a:pt x="424" y="546"/>
                  </a:cubicBezTo>
                  <a:cubicBezTo>
                    <a:pt x="424" y="545"/>
                    <a:pt x="423" y="545"/>
                    <a:pt x="423" y="545"/>
                  </a:cubicBezTo>
                  <a:cubicBezTo>
                    <a:pt x="423" y="545"/>
                    <a:pt x="423" y="545"/>
                    <a:pt x="423" y="545"/>
                  </a:cubicBezTo>
                  <a:cubicBezTo>
                    <a:pt x="421" y="546"/>
                    <a:pt x="420" y="548"/>
                    <a:pt x="421" y="551"/>
                  </a:cubicBezTo>
                  <a:cubicBezTo>
                    <a:pt x="421" y="554"/>
                    <a:pt x="422" y="555"/>
                    <a:pt x="424" y="556"/>
                  </a:cubicBezTo>
                  <a:cubicBezTo>
                    <a:pt x="426" y="557"/>
                    <a:pt x="428" y="557"/>
                    <a:pt x="429" y="557"/>
                  </a:cubicBezTo>
                  <a:cubicBezTo>
                    <a:pt x="431" y="558"/>
                    <a:pt x="432" y="559"/>
                    <a:pt x="431" y="561"/>
                  </a:cubicBezTo>
                  <a:cubicBezTo>
                    <a:pt x="428" y="564"/>
                    <a:pt x="425" y="567"/>
                    <a:pt x="425" y="572"/>
                  </a:cubicBezTo>
                  <a:cubicBezTo>
                    <a:pt x="425" y="574"/>
                    <a:pt x="423" y="574"/>
                    <a:pt x="421" y="575"/>
                  </a:cubicBezTo>
                  <a:cubicBezTo>
                    <a:pt x="419" y="576"/>
                    <a:pt x="419" y="577"/>
                    <a:pt x="421" y="578"/>
                  </a:cubicBezTo>
                  <a:cubicBezTo>
                    <a:pt x="424" y="582"/>
                    <a:pt x="424" y="584"/>
                    <a:pt x="419" y="586"/>
                  </a:cubicBezTo>
                  <a:cubicBezTo>
                    <a:pt x="418" y="587"/>
                    <a:pt x="417" y="587"/>
                    <a:pt x="418" y="588"/>
                  </a:cubicBezTo>
                  <a:cubicBezTo>
                    <a:pt x="418" y="592"/>
                    <a:pt x="422" y="595"/>
                    <a:pt x="424" y="594"/>
                  </a:cubicBezTo>
                  <a:cubicBezTo>
                    <a:pt x="428" y="593"/>
                    <a:pt x="432" y="591"/>
                    <a:pt x="436" y="591"/>
                  </a:cubicBezTo>
                  <a:cubicBezTo>
                    <a:pt x="436" y="591"/>
                    <a:pt x="437" y="591"/>
                    <a:pt x="437" y="592"/>
                  </a:cubicBezTo>
                  <a:cubicBezTo>
                    <a:pt x="437" y="593"/>
                    <a:pt x="437" y="594"/>
                    <a:pt x="437" y="594"/>
                  </a:cubicBezTo>
                  <a:cubicBezTo>
                    <a:pt x="435" y="596"/>
                    <a:pt x="434" y="597"/>
                    <a:pt x="432" y="599"/>
                  </a:cubicBezTo>
                  <a:cubicBezTo>
                    <a:pt x="429" y="602"/>
                    <a:pt x="428" y="605"/>
                    <a:pt x="428" y="609"/>
                  </a:cubicBezTo>
                  <a:cubicBezTo>
                    <a:pt x="428" y="610"/>
                    <a:pt x="429" y="611"/>
                    <a:pt x="430" y="611"/>
                  </a:cubicBezTo>
                  <a:cubicBezTo>
                    <a:pt x="430" y="611"/>
                    <a:pt x="430" y="611"/>
                    <a:pt x="430" y="611"/>
                  </a:cubicBezTo>
                  <a:cubicBezTo>
                    <a:pt x="429" y="611"/>
                    <a:pt x="429" y="611"/>
                    <a:pt x="429" y="611"/>
                  </a:cubicBezTo>
                  <a:cubicBezTo>
                    <a:pt x="430" y="611"/>
                    <a:pt x="430" y="611"/>
                    <a:pt x="430" y="611"/>
                  </a:cubicBezTo>
                  <a:cubicBezTo>
                    <a:pt x="430" y="611"/>
                    <a:pt x="430" y="610"/>
                    <a:pt x="430" y="610"/>
                  </a:cubicBezTo>
                  <a:cubicBezTo>
                    <a:pt x="431" y="611"/>
                    <a:pt x="431" y="611"/>
                    <a:pt x="430" y="611"/>
                  </a:cubicBezTo>
                  <a:cubicBezTo>
                    <a:pt x="430" y="611"/>
                    <a:pt x="430" y="611"/>
                    <a:pt x="430" y="611"/>
                  </a:cubicBezTo>
                  <a:cubicBezTo>
                    <a:pt x="432" y="614"/>
                    <a:pt x="435" y="617"/>
                    <a:pt x="438" y="620"/>
                  </a:cubicBezTo>
                  <a:cubicBezTo>
                    <a:pt x="439" y="622"/>
                    <a:pt x="440" y="624"/>
                    <a:pt x="439" y="626"/>
                  </a:cubicBezTo>
                  <a:cubicBezTo>
                    <a:pt x="438" y="628"/>
                    <a:pt x="437" y="629"/>
                    <a:pt x="436" y="631"/>
                  </a:cubicBezTo>
                  <a:cubicBezTo>
                    <a:pt x="436" y="631"/>
                    <a:pt x="436" y="631"/>
                    <a:pt x="436" y="631"/>
                  </a:cubicBezTo>
                  <a:cubicBezTo>
                    <a:pt x="436" y="631"/>
                    <a:pt x="436" y="631"/>
                    <a:pt x="436" y="631"/>
                  </a:cubicBezTo>
                  <a:cubicBezTo>
                    <a:pt x="436" y="631"/>
                    <a:pt x="436" y="631"/>
                    <a:pt x="436" y="631"/>
                  </a:cubicBezTo>
                  <a:cubicBezTo>
                    <a:pt x="436" y="633"/>
                    <a:pt x="436" y="635"/>
                    <a:pt x="436" y="636"/>
                  </a:cubicBezTo>
                  <a:cubicBezTo>
                    <a:pt x="437" y="639"/>
                    <a:pt x="437" y="641"/>
                    <a:pt x="435" y="644"/>
                  </a:cubicBezTo>
                  <a:cubicBezTo>
                    <a:pt x="435" y="644"/>
                    <a:pt x="435" y="645"/>
                    <a:pt x="435" y="645"/>
                  </a:cubicBezTo>
                  <a:cubicBezTo>
                    <a:pt x="439" y="655"/>
                    <a:pt x="439" y="655"/>
                    <a:pt x="439" y="655"/>
                  </a:cubicBezTo>
                  <a:cubicBezTo>
                    <a:pt x="442" y="656"/>
                    <a:pt x="445" y="658"/>
                    <a:pt x="447" y="661"/>
                  </a:cubicBezTo>
                  <a:cubicBezTo>
                    <a:pt x="449" y="663"/>
                    <a:pt x="452" y="665"/>
                    <a:pt x="455" y="666"/>
                  </a:cubicBezTo>
                  <a:cubicBezTo>
                    <a:pt x="457" y="667"/>
                    <a:pt x="460" y="669"/>
                    <a:pt x="462" y="670"/>
                  </a:cubicBezTo>
                  <a:cubicBezTo>
                    <a:pt x="464" y="671"/>
                    <a:pt x="465" y="672"/>
                    <a:pt x="464" y="674"/>
                  </a:cubicBezTo>
                  <a:cubicBezTo>
                    <a:pt x="463" y="677"/>
                    <a:pt x="462" y="681"/>
                    <a:pt x="463" y="684"/>
                  </a:cubicBezTo>
                  <a:cubicBezTo>
                    <a:pt x="464" y="685"/>
                    <a:pt x="465" y="686"/>
                    <a:pt x="466" y="687"/>
                  </a:cubicBezTo>
                  <a:cubicBezTo>
                    <a:pt x="466" y="687"/>
                    <a:pt x="466" y="687"/>
                    <a:pt x="466" y="687"/>
                  </a:cubicBezTo>
                  <a:cubicBezTo>
                    <a:pt x="466" y="688"/>
                    <a:pt x="466" y="688"/>
                    <a:pt x="466" y="688"/>
                  </a:cubicBezTo>
                  <a:cubicBezTo>
                    <a:pt x="466" y="687"/>
                    <a:pt x="466" y="687"/>
                    <a:pt x="466" y="687"/>
                  </a:cubicBezTo>
                  <a:cubicBezTo>
                    <a:pt x="466" y="687"/>
                    <a:pt x="466" y="687"/>
                    <a:pt x="466" y="687"/>
                  </a:cubicBezTo>
                  <a:cubicBezTo>
                    <a:pt x="466" y="688"/>
                    <a:pt x="466" y="689"/>
                    <a:pt x="466" y="691"/>
                  </a:cubicBezTo>
                  <a:cubicBezTo>
                    <a:pt x="468" y="691"/>
                    <a:pt x="469" y="691"/>
                    <a:pt x="471" y="691"/>
                  </a:cubicBezTo>
                  <a:cubicBezTo>
                    <a:pt x="473" y="692"/>
                    <a:pt x="475" y="693"/>
                    <a:pt x="475" y="695"/>
                  </a:cubicBezTo>
                  <a:cubicBezTo>
                    <a:pt x="477" y="699"/>
                    <a:pt x="478" y="703"/>
                    <a:pt x="480" y="706"/>
                  </a:cubicBezTo>
                  <a:cubicBezTo>
                    <a:pt x="482" y="709"/>
                    <a:pt x="480" y="712"/>
                    <a:pt x="479" y="715"/>
                  </a:cubicBezTo>
                  <a:cubicBezTo>
                    <a:pt x="478" y="716"/>
                    <a:pt x="477" y="717"/>
                    <a:pt x="477" y="718"/>
                  </a:cubicBezTo>
                  <a:cubicBezTo>
                    <a:pt x="475" y="719"/>
                    <a:pt x="474" y="720"/>
                    <a:pt x="472" y="720"/>
                  </a:cubicBezTo>
                  <a:cubicBezTo>
                    <a:pt x="468" y="718"/>
                    <a:pt x="463" y="718"/>
                    <a:pt x="459" y="714"/>
                  </a:cubicBezTo>
                  <a:cubicBezTo>
                    <a:pt x="460" y="714"/>
                    <a:pt x="460" y="714"/>
                    <a:pt x="460" y="714"/>
                  </a:cubicBezTo>
                  <a:cubicBezTo>
                    <a:pt x="460" y="714"/>
                    <a:pt x="459" y="714"/>
                    <a:pt x="459" y="714"/>
                  </a:cubicBezTo>
                  <a:cubicBezTo>
                    <a:pt x="461" y="714"/>
                    <a:pt x="462" y="714"/>
                    <a:pt x="464" y="714"/>
                  </a:cubicBezTo>
                  <a:cubicBezTo>
                    <a:pt x="467" y="714"/>
                    <a:pt x="469" y="712"/>
                    <a:pt x="469" y="709"/>
                  </a:cubicBezTo>
                  <a:cubicBezTo>
                    <a:pt x="470" y="703"/>
                    <a:pt x="468" y="697"/>
                    <a:pt x="466" y="691"/>
                  </a:cubicBezTo>
                  <a:cubicBezTo>
                    <a:pt x="464" y="690"/>
                    <a:pt x="461" y="689"/>
                    <a:pt x="460" y="686"/>
                  </a:cubicBezTo>
                  <a:cubicBezTo>
                    <a:pt x="460" y="683"/>
                    <a:pt x="459" y="681"/>
                    <a:pt x="458" y="678"/>
                  </a:cubicBezTo>
                  <a:cubicBezTo>
                    <a:pt x="457" y="672"/>
                    <a:pt x="453" y="668"/>
                    <a:pt x="447" y="667"/>
                  </a:cubicBezTo>
                  <a:cubicBezTo>
                    <a:pt x="443" y="666"/>
                    <a:pt x="439" y="663"/>
                    <a:pt x="436" y="660"/>
                  </a:cubicBezTo>
                  <a:cubicBezTo>
                    <a:pt x="434" y="659"/>
                    <a:pt x="432" y="657"/>
                    <a:pt x="429" y="655"/>
                  </a:cubicBezTo>
                  <a:cubicBezTo>
                    <a:pt x="428" y="654"/>
                    <a:pt x="426" y="654"/>
                    <a:pt x="425" y="654"/>
                  </a:cubicBezTo>
                  <a:cubicBezTo>
                    <a:pt x="423" y="654"/>
                    <a:pt x="421" y="656"/>
                    <a:pt x="421" y="657"/>
                  </a:cubicBezTo>
                  <a:cubicBezTo>
                    <a:pt x="422" y="660"/>
                    <a:pt x="423" y="663"/>
                    <a:pt x="423" y="667"/>
                  </a:cubicBezTo>
                  <a:cubicBezTo>
                    <a:pt x="423" y="668"/>
                    <a:pt x="423" y="670"/>
                    <a:pt x="424" y="671"/>
                  </a:cubicBezTo>
                  <a:cubicBezTo>
                    <a:pt x="427" y="674"/>
                    <a:pt x="430" y="677"/>
                    <a:pt x="432" y="680"/>
                  </a:cubicBezTo>
                  <a:cubicBezTo>
                    <a:pt x="438" y="690"/>
                    <a:pt x="447" y="698"/>
                    <a:pt x="453" y="707"/>
                  </a:cubicBezTo>
                  <a:cubicBezTo>
                    <a:pt x="454" y="709"/>
                    <a:pt x="455" y="710"/>
                    <a:pt x="456" y="711"/>
                  </a:cubicBezTo>
                  <a:cubicBezTo>
                    <a:pt x="456" y="710"/>
                    <a:pt x="456" y="710"/>
                    <a:pt x="456" y="710"/>
                  </a:cubicBezTo>
                  <a:cubicBezTo>
                    <a:pt x="456" y="710"/>
                    <a:pt x="456" y="711"/>
                    <a:pt x="456" y="711"/>
                  </a:cubicBezTo>
                  <a:cubicBezTo>
                    <a:pt x="452" y="712"/>
                    <a:pt x="449" y="716"/>
                    <a:pt x="449" y="721"/>
                  </a:cubicBezTo>
                  <a:cubicBezTo>
                    <a:pt x="449" y="728"/>
                    <a:pt x="449" y="735"/>
                    <a:pt x="449" y="742"/>
                  </a:cubicBezTo>
                  <a:cubicBezTo>
                    <a:pt x="450" y="751"/>
                    <a:pt x="448" y="759"/>
                    <a:pt x="445" y="768"/>
                  </a:cubicBezTo>
                  <a:cubicBezTo>
                    <a:pt x="441" y="776"/>
                    <a:pt x="437" y="785"/>
                    <a:pt x="435" y="794"/>
                  </a:cubicBezTo>
                  <a:cubicBezTo>
                    <a:pt x="433" y="803"/>
                    <a:pt x="430" y="811"/>
                    <a:pt x="425" y="818"/>
                  </a:cubicBezTo>
                  <a:cubicBezTo>
                    <a:pt x="420" y="825"/>
                    <a:pt x="419" y="832"/>
                    <a:pt x="419" y="840"/>
                  </a:cubicBezTo>
                  <a:cubicBezTo>
                    <a:pt x="419" y="842"/>
                    <a:pt x="419" y="844"/>
                    <a:pt x="419" y="845"/>
                  </a:cubicBezTo>
                  <a:cubicBezTo>
                    <a:pt x="420" y="854"/>
                    <a:pt x="419" y="863"/>
                    <a:pt x="413" y="870"/>
                  </a:cubicBezTo>
                  <a:cubicBezTo>
                    <a:pt x="412" y="873"/>
                    <a:pt x="411" y="876"/>
                    <a:pt x="412" y="878"/>
                  </a:cubicBezTo>
                  <a:cubicBezTo>
                    <a:pt x="415" y="884"/>
                    <a:pt x="416" y="890"/>
                    <a:pt x="414" y="896"/>
                  </a:cubicBezTo>
                  <a:cubicBezTo>
                    <a:pt x="414" y="898"/>
                    <a:pt x="414" y="901"/>
                    <a:pt x="414" y="904"/>
                  </a:cubicBezTo>
                  <a:cubicBezTo>
                    <a:pt x="414" y="906"/>
                    <a:pt x="415" y="907"/>
                    <a:pt x="415" y="909"/>
                  </a:cubicBezTo>
                  <a:cubicBezTo>
                    <a:pt x="417" y="913"/>
                    <a:pt x="419" y="918"/>
                    <a:pt x="421" y="922"/>
                  </a:cubicBezTo>
                  <a:cubicBezTo>
                    <a:pt x="422" y="924"/>
                    <a:pt x="423" y="925"/>
                    <a:pt x="425" y="925"/>
                  </a:cubicBezTo>
                  <a:cubicBezTo>
                    <a:pt x="428" y="927"/>
                    <a:pt x="428" y="927"/>
                    <a:pt x="427" y="930"/>
                  </a:cubicBezTo>
                  <a:cubicBezTo>
                    <a:pt x="426" y="931"/>
                    <a:pt x="425" y="933"/>
                    <a:pt x="425" y="934"/>
                  </a:cubicBezTo>
                  <a:cubicBezTo>
                    <a:pt x="425" y="936"/>
                    <a:pt x="424" y="938"/>
                    <a:pt x="425" y="939"/>
                  </a:cubicBezTo>
                  <a:cubicBezTo>
                    <a:pt x="426" y="944"/>
                    <a:pt x="429" y="948"/>
                    <a:pt x="427" y="953"/>
                  </a:cubicBezTo>
                  <a:cubicBezTo>
                    <a:pt x="427" y="955"/>
                    <a:pt x="427" y="957"/>
                    <a:pt x="428" y="958"/>
                  </a:cubicBezTo>
                  <a:cubicBezTo>
                    <a:pt x="431" y="964"/>
                    <a:pt x="433" y="970"/>
                    <a:pt x="436" y="976"/>
                  </a:cubicBezTo>
                  <a:cubicBezTo>
                    <a:pt x="438" y="979"/>
                    <a:pt x="438" y="982"/>
                    <a:pt x="438" y="986"/>
                  </a:cubicBezTo>
                  <a:cubicBezTo>
                    <a:pt x="438" y="989"/>
                    <a:pt x="439" y="991"/>
                    <a:pt x="442" y="992"/>
                  </a:cubicBezTo>
                  <a:cubicBezTo>
                    <a:pt x="451" y="993"/>
                    <a:pt x="459" y="1000"/>
                    <a:pt x="467" y="1004"/>
                  </a:cubicBezTo>
                  <a:cubicBezTo>
                    <a:pt x="473" y="1008"/>
                    <a:pt x="477" y="1014"/>
                    <a:pt x="477" y="1022"/>
                  </a:cubicBezTo>
                  <a:cubicBezTo>
                    <a:pt x="478" y="1028"/>
                    <a:pt x="479" y="1034"/>
                    <a:pt x="481" y="1039"/>
                  </a:cubicBezTo>
                  <a:cubicBezTo>
                    <a:pt x="484" y="1049"/>
                    <a:pt x="489" y="1059"/>
                    <a:pt x="490" y="1069"/>
                  </a:cubicBezTo>
                  <a:cubicBezTo>
                    <a:pt x="490" y="1073"/>
                    <a:pt x="492" y="1075"/>
                    <a:pt x="495" y="1078"/>
                  </a:cubicBezTo>
                  <a:cubicBezTo>
                    <a:pt x="500" y="1082"/>
                    <a:pt x="503" y="1088"/>
                    <a:pt x="507" y="1094"/>
                  </a:cubicBezTo>
                  <a:cubicBezTo>
                    <a:pt x="509" y="1097"/>
                    <a:pt x="508" y="1100"/>
                    <a:pt x="506" y="1103"/>
                  </a:cubicBezTo>
                  <a:cubicBezTo>
                    <a:pt x="505" y="1105"/>
                    <a:pt x="503" y="1106"/>
                    <a:pt x="501" y="1105"/>
                  </a:cubicBezTo>
                  <a:cubicBezTo>
                    <a:pt x="500" y="1105"/>
                    <a:pt x="500" y="1106"/>
                    <a:pt x="499" y="1106"/>
                  </a:cubicBezTo>
                  <a:cubicBezTo>
                    <a:pt x="498" y="1106"/>
                    <a:pt x="497" y="1108"/>
                    <a:pt x="497" y="1110"/>
                  </a:cubicBezTo>
                  <a:cubicBezTo>
                    <a:pt x="500" y="1115"/>
                    <a:pt x="504" y="1119"/>
                    <a:pt x="509" y="1121"/>
                  </a:cubicBezTo>
                  <a:cubicBezTo>
                    <a:pt x="515" y="1124"/>
                    <a:pt x="520" y="1130"/>
                    <a:pt x="525" y="1134"/>
                  </a:cubicBezTo>
                  <a:cubicBezTo>
                    <a:pt x="528" y="1136"/>
                    <a:pt x="528" y="1139"/>
                    <a:pt x="528" y="1142"/>
                  </a:cubicBezTo>
                  <a:cubicBezTo>
                    <a:pt x="528" y="1144"/>
                    <a:pt x="528" y="1147"/>
                    <a:pt x="528" y="1150"/>
                  </a:cubicBezTo>
                  <a:cubicBezTo>
                    <a:pt x="527" y="1154"/>
                    <a:pt x="528" y="1156"/>
                    <a:pt x="531" y="1159"/>
                  </a:cubicBezTo>
                  <a:cubicBezTo>
                    <a:pt x="538" y="1167"/>
                    <a:pt x="548" y="1174"/>
                    <a:pt x="554" y="1184"/>
                  </a:cubicBezTo>
                  <a:cubicBezTo>
                    <a:pt x="554" y="1186"/>
                    <a:pt x="557" y="1186"/>
                    <a:pt x="559" y="1185"/>
                  </a:cubicBezTo>
                  <a:cubicBezTo>
                    <a:pt x="562" y="1183"/>
                    <a:pt x="563" y="1180"/>
                    <a:pt x="562" y="1177"/>
                  </a:cubicBezTo>
                  <a:cubicBezTo>
                    <a:pt x="561" y="1174"/>
                    <a:pt x="559" y="1170"/>
                    <a:pt x="557" y="1167"/>
                  </a:cubicBezTo>
                  <a:cubicBezTo>
                    <a:pt x="554" y="1165"/>
                    <a:pt x="548" y="1153"/>
                    <a:pt x="547" y="1150"/>
                  </a:cubicBezTo>
                  <a:cubicBezTo>
                    <a:pt x="546" y="1148"/>
                    <a:pt x="545" y="1145"/>
                    <a:pt x="544" y="1142"/>
                  </a:cubicBezTo>
                  <a:cubicBezTo>
                    <a:pt x="543" y="1138"/>
                    <a:pt x="543" y="1134"/>
                    <a:pt x="542" y="1129"/>
                  </a:cubicBezTo>
                  <a:cubicBezTo>
                    <a:pt x="541" y="1124"/>
                    <a:pt x="536" y="1122"/>
                    <a:pt x="534" y="1117"/>
                  </a:cubicBezTo>
                  <a:cubicBezTo>
                    <a:pt x="532" y="1110"/>
                    <a:pt x="529" y="1103"/>
                    <a:pt x="525" y="1096"/>
                  </a:cubicBezTo>
                  <a:cubicBezTo>
                    <a:pt x="520" y="1089"/>
                    <a:pt x="517" y="1081"/>
                    <a:pt x="512" y="1075"/>
                  </a:cubicBezTo>
                  <a:cubicBezTo>
                    <a:pt x="511" y="1074"/>
                    <a:pt x="510" y="1072"/>
                    <a:pt x="510" y="1071"/>
                  </a:cubicBezTo>
                  <a:cubicBezTo>
                    <a:pt x="509" y="1062"/>
                    <a:pt x="507" y="1054"/>
                    <a:pt x="510" y="1046"/>
                  </a:cubicBezTo>
                  <a:cubicBezTo>
                    <a:pt x="510" y="1045"/>
                    <a:pt x="511" y="1044"/>
                    <a:pt x="512" y="1045"/>
                  </a:cubicBezTo>
                  <a:cubicBezTo>
                    <a:pt x="515" y="1046"/>
                    <a:pt x="518" y="1047"/>
                    <a:pt x="521" y="1049"/>
                  </a:cubicBezTo>
                  <a:cubicBezTo>
                    <a:pt x="524" y="1050"/>
                    <a:pt x="526" y="1052"/>
                    <a:pt x="527" y="1056"/>
                  </a:cubicBezTo>
                  <a:cubicBezTo>
                    <a:pt x="528" y="1063"/>
                    <a:pt x="529" y="1070"/>
                    <a:pt x="532" y="1077"/>
                  </a:cubicBezTo>
                  <a:cubicBezTo>
                    <a:pt x="536" y="1087"/>
                    <a:pt x="541" y="1097"/>
                    <a:pt x="548" y="1105"/>
                  </a:cubicBezTo>
                  <a:cubicBezTo>
                    <a:pt x="549" y="1107"/>
                    <a:pt x="551" y="1109"/>
                    <a:pt x="552" y="1111"/>
                  </a:cubicBezTo>
                  <a:cubicBezTo>
                    <a:pt x="553" y="1116"/>
                    <a:pt x="557" y="1119"/>
                    <a:pt x="560" y="1122"/>
                  </a:cubicBezTo>
                  <a:cubicBezTo>
                    <a:pt x="563" y="1124"/>
                    <a:pt x="565" y="1127"/>
                    <a:pt x="568" y="1129"/>
                  </a:cubicBezTo>
                  <a:cubicBezTo>
                    <a:pt x="569" y="1130"/>
                    <a:pt x="569" y="1132"/>
                    <a:pt x="568" y="1133"/>
                  </a:cubicBezTo>
                  <a:cubicBezTo>
                    <a:pt x="568" y="1134"/>
                    <a:pt x="567" y="1135"/>
                    <a:pt x="566" y="1136"/>
                  </a:cubicBezTo>
                  <a:cubicBezTo>
                    <a:pt x="565" y="1139"/>
                    <a:pt x="565" y="1142"/>
                    <a:pt x="568" y="1144"/>
                  </a:cubicBezTo>
                  <a:cubicBezTo>
                    <a:pt x="571" y="1146"/>
                    <a:pt x="574" y="1148"/>
                    <a:pt x="577" y="1150"/>
                  </a:cubicBezTo>
                  <a:cubicBezTo>
                    <a:pt x="581" y="1152"/>
                    <a:pt x="583" y="1154"/>
                    <a:pt x="584" y="1159"/>
                  </a:cubicBezTo>
                  <a:cubicBezTo>
                    <a:pt x="584" y="1161"/>
                    <a:pt x="586" y="1163"/>
                    <a:pt x="587" y="1164"/>
                  </a:cubicBezTo>
                  <a:cubicBezTo>
                    <a:pt x="604" y="1182"/>
                    <a:pt x="609" y="1191"/>
                    <a:pt x="614" y="1210"/>
                  </a:cubicBezTo>
                  <a:cubicBezTo>
                    <a:pt x="614" y="1212"/>
                    <a:pt x="614" y="1214"/>
                    <a:pt x="614" y="1215"/>
                  </a:cubicBezTo>
                  <a:cubicBezTo>
                    <a:pt x="613" y="1217"/>
                    <a:pt x="612" y="1220"/>
                    <a:pt x="611" y="1221"/>
                  </a:cubicBezTo>
                  <a:cubicBezTo>
                    <a:pt x="607" y="1227"/>
                    <a:pt x="609" y="1231"/>
                    <a:pt x="611" y="1237"/>
                  </a:cubicBezTo>
                  <a:cubicBezTo>
                    <a:pt x="614" y="1241"/>
                    <a:pt x="617" y="1245"/>
                    <a:pt x="622" y="1246"/>
                  </a:cubicBezTo>
                  <a:cubicBezTo>
                    <a:pt x="627" y="1248"/>
                    <a:pt x="631" y="1251"/>
                    <a:pt x="634" y="1255"/>
                  </a:cubicBezTo>
                  <a:cubicBezTo>
                    <a:pt x="637" y="1260"/>
                    <a:pt x="641" y="1262"/>
                    <a:pt x="646" y="1263"/>
                  </a:cubicBezTo>
                  <a:cubicBezTo>
                    <a:pt x="648" y="1263"/>
                    <a:pt x="650" y="1264"/>
                    <a:pt x="652" y="1264"/>
                  </a:cubicBezTo>
                  <a:cubicBezTo>
                    <a:pt x="654" y="1265"/>
                    <a:pt x="657" y="1266"/>
                    <a:pt x="658" y="1267"/>
                  </a:cubicBezTo>
                  <a:cubicBezTo>
                    <a:pt x="665" y="1273"/>
                    <a:pt x="673" y="1278"/>
                    <a:pt x="682" y="1281"/>
                  </a:cubicBezTo>
                  <a:cubicBezTo>
                    <a:pt x="687" y="1282"/>
                    <a:pt x="692" y="1284"/>
                    <a:pt x="696" y="1287"/>
                  </a:cubicBezTo>
                  <a:cubicBezTo>
                    <a:pt x="701" y="1289"/>
                    <a:pt x="706" y="1291"/>
                    <a:pt x="711" y="1293"/>
                  </a:cubicBezTo>
                  <a:cubicBezTo>
                    <a:pt x="729" y="1298"/>
                    <a:pt x="730" y="1298"/>
                    <a:pt x="748" y="1291"/>
                  </a:cubicBezTo>
                  <a:cubicBezTo>
                    <a:pt x="753" y="1289"/>
                    <a:pt x="758" y="1290"/>
                    <a:pt x="762" y="1294"/>
                  </a:cubicBezTo>
                  <a:cubicBezTo>
                    <a:pt x="770" y="1302"/>
                    <a:pt x="780" y="1308"/>
                    <a:pt x="787" y="1317"/>
                  </a:cubicBezTo>
                  <a:cubicBezTo>
                    <a:pt x="791" y="1321"/>
                    <a:pt x="795" y="1323"/>
                    <a:pt x="800" y="1323"/>
                  </a:cubicBezTo>
                  <a:cubicBezTo>
                    <a:pt x="808" y="1324"/>
                    <a:pt x="814" y="1327"/>
                    <a:pt x="821" y="1329"/>
                  </a:cubicBezTo>
                  <a:cubicBezTo>
                    <a:pt x="829" y="1331"/>
                    <a:pt x="836" y="1335"/>
                    <a:pt x="845" y="1334"/>
                  </a:cubicBezTo>
                  <a:cubicBezTo>
                    <a:pt x="847" y="1334"/>
                    <a:pt x="848" y="1335"/>
                    <a:pt x="849" y="1336"/>
                  </a:cubicBezTo>
                  <a:cubicBezTo>
                    <a:pt x="851" y="1341"/>
                    <a:pt x="854" y="1345"/>
                    <a:pt x="858" y="1348"/>
                  </a:cubicBezTo>
                  <a:cubicBezTo>
                    <a:pt x="861" y="1353"/>
                    <a:pt x="865" y="1357"/>
                    <a:pt x="868" y="1361"/>
                  </a:cubicBezTo>
                  <a:cubicBezTo>
                    <a:pt x="870" y="1363"/>
                    <a:pt x="872" y="1367"/>
                    <a:pt x="870" y="1370"/>
                  </a:cubicBezTo>
                  <a:cubicBezTo>
                    <a:pt x="869" y="1375"/>
                    <a:pt x="872" y="1378"/>
                    <a:pt x="876" y="1380"/>
                  </a:cubicBezTo>
                  <a:cubicBezTo>
                    <a:pt x="878" y="1380"/>
                    <a:pt x="881" y="1381"/>
                    <a:pt x="883" y="1381"/>
                  </a:cubicBezTo>
                  <a:cubicBezTo>
                    <a:pt x="884" y="1381"/>
                    <a:pt x="886" y="1381"/>
                    <a:pt x="887" y="1382"/>
                  </a:cubicBezTo>
                  <a:cubicBezTo>
                    <a:pt x="891" y="1385"/>
                    <a:pt x="896" y="1388"/>
                    <a:pt x="897" y="1393"/>
                  </a:cubicBezTo>
                  <a:cubicBezTo>
                    <a:pt x="898" y="1399"/>
                    <a:pt x="903" y="1401"/>
                    <a:pt x="908" y="1402"/>
                  </a:cubicBezTo>
                  <a:cubicBezTo>
                    <a:pt x="909" y="1402"/>
                    <a:pt x="911" y="1402"/>
                    <a:pt x="913" y="1401"/>
                  </a:cubicBezTo>
                  <a:cubicBezTo>
                    <a:pt x="918" y="1399"/>
                    <a:pt x="923" y="1401"/>
                    <a:pt x="926" y="1405"/>
                  </a:cubicBezTo>
                  <a:cubicBezTo>
                    <a:pt x="929" y="1408"/>
                    <a:pt x="933" y="1410"/>
                    <a:pt x="936" y="1413"/>
                  </a:cubicBezTo>
                  <a:cubicBezTo>
                    <a:pt x="940" y="1416"/>
                    <a:pt x="942" y="1416"/>
                    <a:pt x="947" y="1412"/>
                  </a:cubicBezTo>
                  <a:cubicBezTo>
                    <a:pt x="948" y="1411"/>
                    <a:pt x="949" y="1409"/>
                    <a:pt x="948" y="1406"/>
                  </a:cubicBezTo>
                  <a:cubicBezTo>
                    <a:pt x="947" y="1405"/>
                    <a:pt x="947" y="1403"/>
                    <a:pt x="948" y="1402"/>
                  </a:cubicBezTo>
                  <a:cubicBezTo>
                    <a:pt x="952" y="1399"/>
                    <a:pt x="955" y="1395"/>
                    <a:pt x="958" y="1391"/>
                  </a:cubicBezTo>
                  <a:cubicBezTo>
                    <a:pt x="959" y="1390"/>
                    <a:pt x="961" y="1390"/>
                    <a:pt x="962" y="1391"/>
                  </a:cubicBezTo>
                  <a:cubicBezTo>
                    <a:pt x="967" y="1393"/>
                    <a:pt x="971" y="1397"/>
                    <a:pt x="971" y="1402"/>
                  </a:cubicBezTo>
                  <a:cubicBezTo>
                    <a:pt x="971" y="1406"/>
                    <a:pt x="973" y="1410"/>
                    <a:pt x="975" y="1413"/>
                  </a:cubicBezTo>
                  <a:cubicBezTo>
                    <a:pt x="978" y="1417"/>
                    <a:pt x="979" y="1422"/>
                    <a:pt x="983" y="1425"/>
                  </a:cubicBezTo>
                  <a:cubicBezTo>
                    <a:pt x="984" y="1426"/>
                    <a:pt x="984" y="1428"/>
                    <a:pt x="984" y="1430"/>
                  </a:cubicBezTo>
                  <a:cubicBezTo>
                    <a:pt x="984" y="1437"/>
                    <a:pt x="984" y="1444"/>
                    <a:pt x="983" y="1451"/>
                  </a:cubicBezTo>
                  <a:cubicBezTo>
                    <a:pt x="983" y="1455"/>
                    <a:pt x="983" y="1459"/>
                    <a:pt x="986" y="1462"/>
                  </a:cubicBezTo>
                  <a:cubicBezTo>
                    <a:pt x="987" y="1464"/>
                    <a:pt x="986" y="1465"/>
                    <a:pt x="985" y="1467"/>
                  </a:cubicBezTo>
                  <a:cubicBezTo>
                    <a:pt x="982" y="1472"/>
                    <a:pt x="979" y="1477"/>
                    <a:pt x="973" y="1480"/>
                  </a:cubicBezTo>
                  <a:cubicBezTo>
                    <a:pt x="967" y="1482"/>
                    <a:pt x="963" y="1487"/>
                    <a:pt x="962" y="1493"/>
                  </a:cubicBezTo>
                  <a:cubicBezTo>
                    <a:pt x="961" y="1496"/>
                    <a:pt x="959" y="1499"/>
                    <a:pt x="956" y="1500"/>
                  </a:cubicBezTo>
                  <a:cubicBezTo>
                    <a:pt x="953" y="1502"/>
                    <a:pt x="950" y="1503"/>
                    <a:pt x="947" y="1505"/>
                  </a:cubicBezTo>
                  <a:cubicBezTo>
                    <a:pt x="946" y="1506"/>
                    <a:pt x="946" y="1507"/>
                    <a:pt x="946" y="1508"/>
                  </a:cubicBezTo>
                  <a:cubicBezTo>
                    <a:pt x="943" y="1522"/>
                    <a:pt x="943" y="1522"/>
                    <a:pt x="937" y="1531"/>
                  </a:cubicBezTo>
                  <a:cubicBezTo>
                    <a:pt x="937" y="1532"/>
                    <a:pt x="936" y="1532"/>
                    <a:pt x="935" y="1533"/>
                  </a:cubicBezTo>
                  <a:cubicBezTo>
                    <a:pt x="935" y="1539"/>
                    <a:pt x="934" y="1544"/>
                    <a:pt x="935" y="1550"/>
                  </a:cubicBezTo>
                  <a:cubicBezTo>
                    <a:pt x="936" y="1554"/>
                    <a:pt x="940" y="1557"/>
                    <a:pt x="944" y="1558"/>
                  </a:cubicBezTo>
                  <a:cubicBezTo>
                    <a:pt x="944" y="1559"/>
                    <a:pt x="945" y="1558"/>
                    <a:pt x="945" y="1558"/>
                  </a:cubicBezTo>
                  <a:cubicBezTo>
                    <a:pt x="946" y="1557"/>
                    <a:pt x="947" y="1556"/>
                    <a:pt x="947" y="1555"/>
                  </a:cubicBezTo>
                  <a:cubicBezTo>
                    <a:pt x="948" y="1556"/>
                    <a:pt x="948" y="1557"/>
                    <a:pt x="948" y="1558"/>
                  </a:cubicBezTo>
                  <a:cubicBezTo>
                    <a:pt x="948" y="1560"/>
                    <a:pt x="947" y="1563"/>
                    <a:pt x="945" y="1565"/>
                  </a:cubicBezTo>
                  <a:cubicBezTo>
                    <a:pt x="942" y="1567"/>
                    <a:pt x="938" y="1569"/>
                    <a:pt x="935" y="1572"/>
                  </a:cubicBezTo>
                  <a:cubicBezTo>
                    <a:pt x="931" y="1575"/>
                    <a:pt x="928" y="1580"/>
                    <a:pt x="930" y="1586"/>
                  </a:cubicBezTo>
                  <a:cubicBezTo>
                    <a:pt x="931" y="1589"/>
                    <a:pt x="932" y="1591"/>
                    <a:pt x="932" y="1594"/>
                  </a:cubicBezTo>
                  <a:cubicBezTo>
                    <a:pt x="932" y="1596"/>
                    <a:pt x="932" y="1597"/>
                    <a:pt x="931" y="1599"/>
                  </a:cubicBezTo>
                  <a:cubicBezTo>
                    <a:pt x="930" y="1602"/>
                    <a:pt x="932" y="1604"/>
                    <a:pt x="934" y="1606"/>
                  </a:cubicBezTo>
                  <a:cubicBezTo>
                    <a:pt x="937" y="1608"/>
                    <a:pt x="941" y="1610"/>
                    <a:pt x="944" y="1611"/>
                  </a:cubicBezTo>
                  <a:cubicBezTo>
                    <a:pt x="948" y="1613"/>
                    <a:pt x="952" y="1616"/>
                    <a:pt x="953" y="1620"/>
                  </a:cubicBezTo>
                  <a:cubicBezTo>
                    <a:pt x="955" y="1624"/>
                    <a:pt x="957" y="1627"/>
                    <a:pt x="960" y="1630"/>
                  </a:cubicBezTo>
                  <a:cubicBezTo>
                    <a:pt x="962" y="1631"/>
                    <a:pt x="963" y="1633"/>
                    <a:pt x="964" y="1635"/>
                  </a:cubicBezTo>
                  <a:cubicBezTo>
                    <a:pt x="966" y="1642"/>
                    <a:pt x="970" y="1648"/>
                    <a:pt x="972" y="1655"/>
                  </a:cubicBezTo>
                  <a:cubicBezTo>
                    <a:pt x="976" y="1663"/>
                    <a:pt x="980" y="1671"/>
                    <a:pt x="986" y="1679"/>
                  </a:cubicBezTo>
                  <a:cubicBezTo>
                    <a:pt x="991" y="1687"/>
                    <a:pt x="996" y="1696"/>
                    <a:pt x="1001" y="1704"/>
                  </a:cubicBezTo>
                  <a:cubicBezTo>
                    <a:pt x="1002" y="1706"/>
                    <a:pt x="1003" y="1707"/>
                    <a:pt x="1002" y="1709"/>
                  </a:cubicBezTo>
                  <a:cubicBezTo>
                    <a:pt x="1001" y="1714"/>
                    <a:pt x="1004" y="1717"/>
                    <a:pt x="1007" y="1721"/>
                  </a:cubicBezTo>
                  <a:cubicBezTo>
                    <a:pt x="1016" y="1731"/>
                    <a:pt x="1029" y="1737"/>
                    <a:pt x="1040" y="1745"/>
                  </a:cubicBezTo>
                  <a:cubicBezTo>
                    <a:pt x="1042" y="1747"/>
                    <a:pt x="1045" y="1747"/>
                    <a:pt x="1048" y="1748"/>
                  </a:cubicBezTo>
                  <a:cubicBezTo>
                    <a:pt x="1054" y="1751"/>
                    <a:pt x="1060" y="1754"/>
                    <a:pt x="1064" y="1759"/>
                  </a:cubicBezTo>
                  <a:cubicBezTo>
                    <a:pt x="1071" y="1765"/>
                    <a:pt x="1077" y="1770"/>
                    <a:pt x="1084" y="1776"/>
                  </a:cubicBezTo>
                  <a:cubicBezTo>
                    <a:pt x="1086" y="1778"/>
                    <a:pt x="1087" y="1780"/>
                    <a:pt x="1087" y="1782"/>
                  </a:cubicBezTo>
                  <a:cubicBezTo>
                    <a:pt x="1087" y="1785"/>
                    <a:pt x="1087" y="1787"/>
                    <a:pt x="1088" y="1790"/>
                  </a:cubicBezTo>
                  <a:cubicBezTo>
                    <a:pt x="1089" y="1795"/>
                    <a:pt x="1090" y="1801"/>
                    <a:pt x="1088" y="1806"/>
                  </a:cubicBezTo>
                  <a:cubicBezTo>
                    <a:pt x="1088" y="1808"/>
                    <a:pt x="1088" y="1811"/>
                    <a:pt x="1089" y="1813"/>
                  </a:cubicBezTo>
                  <a:cubicBezTo>
                    <a:pt x="1092" y="1824"/>
                    <a:pt x="1092" y="1834"/>
                    <a:pt x="1089" y="1845"/>
                  </a:cubicBezTo>
                  <a:cubicBezTo>
                    <a:pt x="1088" y="1847"/>
                    <a:pt x="1088" y="1849"/>
                    <a:pt x="1088" y="1850"/>
                  </a:cubicBezTo>
                  <a:cubicBezTo>
                    <a:pt x="1092" y="1866"/>
                    <a:pt x="1090" y="1883"/>
                    <a:pt x="1091" y="1899"/>
                  </a:cubicBezTo>
                  <a:cubicBezTo>
                    <a:pt x="1091" y="1904"/>
                    <a:pt x="1090" y="1908"/>
                    <a:pt x="1089" y="1912"/>
                  </a:cubicBezTo>
                  <a:cubicBezTo>
                    <a:pt x="1088" y="1918"/>
                    <a:pt x="1087" y="1923"/>
                    <a:pt x="1086" y="1929"/>
                  </a:cubicBezTo>
                  <a:cubicBezTo>
                    <a:pt x="1085" y="1932"/>
                    <a:pt x="1085" y="1935"/>
                    <a:pt x="1086" y="1938"/>
                  </a:cubicBezTo>
                  <a:cubicBezTo>
                    <a:pt x="1088" y="1943"/>
                    <a:pt x="1088" y="1948"/>
                    <a:pt x="1086" y="1953"/>
                  </a:cubicBezTo>
                  <a:cubicBezTo>
                    <a:pt x="1084" y="1958"/>
                    <a:pt x="1084" y="1962"/>
                    <a:pt x="1086" y="1967"/>
                  </a:cubicBezTo>
                  <a:cubicBezTo>
                    <a:pt x="1088" y="1973"/>
                    <a:pt x="1087" y="1980"/>
                    <a:pt x="1089" y="1987"/>
                  </a:cubicBezTo>
                  <a:cubicBezTo>
                    <a:pt x="1090" y="1989"/>
                    <a:pt x="1089" y="1993"/>
                    <a:pt x="1089" y="1996"/>
                  </a:cubicBezTo>
                  <a:cubicBezTo>
                    <a:pt x="1089" y="1999"/>
                    <a:pt x="1090" y="2002"/>
                    <a:pt x="1090" y="2005"/>
                  </a:cubicBezTo>
                  <a:cubicBezTo>
                    <a:pt x="1091" y="2007"/>
                    <a:pt x="1091" y="2010"/>
                    <a:pt x="1090" y="2013"/>
                  </a:cubicBezTo>
                  <a:cubicBezTo>
                    <a:pt x="1089" y="2016"/>
                    <a:pt x="1088" y="2020"/>
                    <a:pt x="1087" y="2024"/>
                  </a:cubicBezTo>
                  <a:cubicBezTo>
                    <a:pt x="1084" y="2036"/>
                    <a:pt x="1081" y="2048"/>
                    <a:pt x="1078" y="2061"/>
                  </a:cubicBezTo>
                  <a:cubicBezTo>
                    <a:pt x="1078" y="2063"/>
                    <a:pt x="1077" y="2065"/>
                    <a:pt x="1075" y="2066"/>
                  </a:cubicBezTo>
                  <a:cubicBezTo>
                    <a:pt x="1072" y="2069"/>
                    <a:pt x="1072" y="2073"/>
                    <a:pt x="1074" y="2077"/>
                  </a:cubicBezTo>
                  <a:cubicBezTo>
                    <a:pt x="1078" y="2083"/>
                    <a:pt x="1078" y="2089"/>
                    <a:pt x="1081" y="2095"/>
                  </a:cubicBezTo>
                  <a:cubicBezTo>
                    <a:pt x="1085" y="2100"/>
                    <a:pt x="1084" y="2106"/>
                    <a:pt x="1082" y="2111"/>
                  </a:cubicBezTo>
                  <a:cubicBezTo>
                    <a:pt x="1080" y="2114"/>
                    <a:pt x="1079" y="2117"/>
                    <a:pt x="1080" y="2120"/>
                  </a:cubicBezTo>
                  <a:cubicBezTo>
                    <a:pt x="1080" y="2123"/>
                    <a:pt x="1080" y="2127"/>
                    <a:pt x="1080" y="2130"/>
                  </a:cubicBezTo>
                  <a:cubicBezTo>
                    <a:pt x="1080" y="2134"/>
                    <a:pt x="1081" y="2138"/>
                    <a:pt x="1084" y="2141"/>
                  </a:cubicBezTo>
                  <a:cubicBezTo>
                    <a:pt x="1085" y="2143"/>
                    <a:pt x="1086" y="2144"/>
                    <a:pt x="1088" y="2146"/>
                  </a:cubicBezTo>
                  <a:cubicBezTo>
                    <a:pt x="1082" y="2146"/>
                    <a:pt x="1081" y="2146"/>
                    <a:pt x="1080" y="2151"/>
                  </a:cubicBezTo>
                  <a:cubicBezTo>
                    <a:pt x="1079" y="2153"/>
                    <a:pt x="1079" y="2154"/>
                    <a:pt x="1079" y="2156"/>
                  </a:cubicBezTo>
                  <a:cubicBezTo>
                    <a:pt x="1079" y="2161"/>
                    <a:pt x="1080" y="2166"/>
                    <a:pt x="1081" y="2172"/>
                  </a:cubicBezTo>
                  <a:cubicBezTo>
                    <a:pt x="1082" y="2173"/>
                    <a:pt x="1085" y="2174"/>
                    <a:pt x="1087" y="2173"/>
                  </a:cubicBezTo>
                  <a:cubicBezTo>
                    <a:pt x="1089" y="2171"/>
                    <a:pt x="1091" y="2169"/>
                    <a:pt x="1091" y="2166"/>
                  </a:cubicBezTo>
                  <a:cubicBezTo>
                    <a:pt x="1090" y="2162"/>
                    <a:pt x="1091" y="2159"/>
                    <a:pt x="1091" y="2155"/>
                  </a:cubicBezTo>
                  <a:cubicBezTo>
                    <a:pt x="1092" y="2152"/>
                    <a:pt x="1090" y="2149"/>
                    <a:pt x="1088" y="2146"/>
                  </a:cubicBezTo>
                  <a:cubicBezTo>
                    <a:pt x="1091" y="2147"/>
                    <a:pt x="1093" y="2146"/>
                    <a:pt x="1096" y="2145"/>
                  </a:cubicBezTo>
                  <a:cubicBezTo>
                    <a:pt x="1098" y="2144"/>
                    <a:pt x="1098" y="2144"/>
                    <a:pt x="1099" y="2147"/>
                  </a:cubicBezTo>
                  <a:cubicBezTo>
                    <a:pt x="1099" y="2148"/>
                    <a:pt x="1100" y="2150"/>
                    <a:pt x="1100" y="2151"/>
                  </a:cubicBezTo>
                  <a:cubicBezTo>
                    <a:pt x="1100" y="2158"/>
                    <a:pt x="1098" y="2165"/>
                    <a:pt x="1099" y="2172"/>
                  </a:cubicBezTo>
                  <a:cubicBezTo>
                    <a:pt x="1099" y="2180"/>
                    <a:pt x="1098" y="2186"/>
                    <a:pt x="1097" y="2193"/>
                  </a:cubicBezTo>
                  <a:cubicBezTo>
                    <a:pt x="1097" y="2195"/>
                    <a:pt x="1096" y="2198"/>
                    <a:pt x="1098" y="2200"/>
                  </a:cubicBezTo>
                  <a:cubicBezTo>
                    <a:pt x="1101" y="2206"/>
                    <a:pt x="1100" y="2212"/>
                    <a:pt x="1097" y="2218"/>
                  </a:cubicBezTo>
                  <a:cubicBezTo>
                    <a:pt x="1097" y="2220"/>
                    <a:pt x="1096" y="2220"/>
                    <a:pt x="1095" y="2219"/>
                  </a:cubicBezTo>
                  <a:cubicBezTo>
                    <a:pt x="1094" y="2219"/>
                    <a:pt x="1094" y="2219"/>
                    <a:pt x="1093" y="2218"/>
                  </a:cubicBezTo>
                  <a:cubicBezTo>
                    <a:pt x="1093" y="2217"/>
                    <a:pt x="1092" y="2215"/>
                    <a:pt x="1091" y="2213"/>
                  </a:cubicBezTo>
                  <a:cubicBezTo>
                    <a:pt x="1086" y="2213"/>
                    <a:pt x="1083" y="2215"/>
                    <a:pt x="1082" y="2219"/>
                  </a:cubicBezTo>
                  <a:cubicBezTo>
                    <a:pt x="1080" y="2225"/>
                    <a:pt x="1077" y="2229"/>
                    <a:pt x="1075" y="2234"/>
                  </a:cubicBezTo>
                  <a:cubicBezTo>
                    <a:pt x="1075" y="2235"/>
                    <a:pt x="1076" y="2236"/>
                    <a:pt x="1076" y="2237"/>
                  </a:cubicBezTo>
                  <a:cubicBezTo>
                    <a:pt x="1077" y="2238"/>
                    <a:pt x="1078" y="2238"/>
                    <a:pt x="1079" y="2238"/>
                  </a:cubicBezTo>
                  <a:cubicBezTo>
                    <a:pt x="1080" y="2237"/>
                    <a:pt x="1082" y="2235"/>
                    <a:pt x="1083" y="2235"/>
                  </a:cubicBezTo>
                  <a:cubicBezTo>
                    <a:pt x="1086" y="2236"/>
                    <a:pt x="1089" y="2236"/>
                    <a:pt x="1092" y="2237"/>
                  </a:cubicBezTo>
                  <a:cubicBezTo>
                    <a:pt x="1094" y="2238"/>
                    <a:pt x="1096" y="2241"/>
                    <a:pt x="1095" y="2242"/>
                  </a:cubicBezTo>
                  <a:cubicBezTo>
                    <a:pt x="1094" y="2247"/>
                    <a:pt x="1093" y="2251"/>
                    <a:pt x="1094" y="2255"/>
                  </a:cubicBezTo>
                  <a:cubicBezTo>
                    <a:pt x="1094" y="2255"/>
                    <a:pt x="1094" y="2255"/>
                    <a:pt x="1095" y="2255"/>
                  </a:cubicBezTo>
                  <a:cubicBezTo>
                    <a:pt x="1095" y="2255"/>
                    <a:pt x="1095" y="2255"/>
                    <a:pt x="1095" y="2256"/>
                  </a:cubicBezTo>
                  <a:cubicBezTo>
                    <a:pt x="1095" y="2256"/>
                    <a:pt x="1095" y="2256"/>
                    <a:pt x="1095" y="2256"/>
                  </a:cubicBezTo>
                  <a:cubicBezTo>
                    <a:pt x="1095" y="2257"/>
                    <a:pt x="1095" y="2256"/>
                    <a:pt x="1095" y="2256"/>
                  </a:cubicBezTo>
                  <a:cubicBezTo>
                    <a:pt x="1095" y="2255"/>
                    <a:pt x="1094" y="2255"/>
                    <a:pt x="1094" y="2255"/>
                  </a:cubicBezTo>
                  <a:cubicBezTo>
                    <a:pt x="1094" y="2255"/>
                    <a:pt x="1094" y="2255"/>
                    <a:pt x="1094" y="2255"/>
                  </a:cubicBezTo>
                  <a:cubicBezTo>
                    <a:pt x="1091" y="2255"/>
                    <a:pt x="1088" y="2256"/>
                    <a:pt x="1086" y="2258"/>
                  </a:cubicBezTo>
                  <a:cubicBezTo>
                    <a:pt x="1084" y="2260"/>
                    <a:pt x="1083" y="2262"/>
                    <a:pt x="1083" y="2264"/>
                  </a:cubicBezTo>
                  <a:cubicBezTo>
                    <a:pt x="1084" y="2266"/>
                    <a:pt x="1084" y="2268"/>
                    <a:pt x="1085" y="2270"/>
                  </a:cubicBezTo>
                  <a:cubicBezTo>
                    <a:pt x="1086" y="2271"/>
                    <a:pt x="1087" y="2273"/>
                    <a:pt x="1088" y="2274"/>
                  </a:cubicBezTo>
                  <a:cubicBezTo>
                    <a:pt x="1088" y="2276"/>
                    <a:pt x="1087" y="2278"/>
                    <a:pt x="1089" y="2280"/>
                  </a:cubicBezTo>
                  <a:cubicBezTo>
                    <a:pt x="1089" y="2281"/>
                    <a:pt x="1090" y="2281"/>
                    <a:pt x="1091" y="2282"/>
                  </a:cubicBezTo>
                  <a:cubicBezTo>
                    <a:pt x="1091" y="2282"/>
                    <a:pt x="1091" y="2282"/>
                    <a:pt x="1091" y="2282"/>
                  </a:cubicBezTo>
                  <a:cubicBezTo>
                    <a:pt x="1091" y="2281"/>
                    <a:pt x="1091" y="2281"/>
                    <a:pt x="1091" y="2281"/>
                  </a:cubicBezTo>
                  <a:cubicBezTo>
                    <a:pt x="1091" y="2282"/>
                    <a:pt x="1091" y="2282"/>
                    <a:pt x="1091" y="2282"/>
                  </a:cubicBezTo>
                  <a:cubicBezTo>
                    <a:pt x="1091" y="2282"/>
                    <a:pt x="1091" y="2282"/>
                    <a:pt x="1091" y="2282"/>
                  </a:cubicBezTo>
                  <a:cubicBezTo>
                    <a:pt x="1091" y="2283"/>
                    <a:pt x="1091" y="2285"/>
                    <a:pt x="1091" y="2286"/>
                  </a:cubicBezTo>
                  <a:cubicBezTo>
                    <a:pt x="1090" y="2291"/>
                    <a:pt x="1090" y="2291"/>
                    <a:pt x="1094" y="2293"/>
                  </a:cubicBezTo>
                  <a:cubicBezTo>
                    <a:pt x="1096" y="2295"/>
                    <a:pt x="1099" y="2296"/>
                    <a:pt x="1101" y="2298"/>
                  </a:cubicBezTo>
                  <a:cubicBezTo>
                    <a:pt x="1101" y="2298"/>
                    <a:pt x="1101" y="2298"/>
                    <a:pt x="1101" y="2298"/>
                  </a:cubicBezTo>
                  <a:cubicBezTo>
                    <a:pt x="1101" y="2298"/>
                    <a:pt x="1101" y="2298"/>
                    <a:pt x="1101" y="2298"/>
                  </a:cubicBezTo>
                  <a:cubicBezTo>
                    <a:pt x="1103" y="2302"/>
                    <a:pt x="1103" y="2302"/>
                    <a:pt x="1101" y="2305"/>
                  </a:cubicBezTo>
                  <a:cubicBezTo>
                    <a:pt x="1101" y="2305"/>
                    <a:pt x="1101" y="2305"/>
                    <a:pt x="1101" y="2305"/>
                  </a:cubicBezTo>
                  <a:cubicBezTo>
                    <a:pt x="1101" y="2305"/>
                    <a:pt x="1101" y="2305"/>
                    <a:pt x="1101" y="2305"/>
                  </a:cubicBezTo>
                  <a:cubicBezTo>
                    <a:pt x="1101" y="2305"/>
                    <a:pt x="1101" y="2305"/>
                    <a:pt x="1101" y="2305"/>
                  </a:cubicBezTo>
                  <a:cubicBezTo>
                    <a:pt x="1101" y="2310"/>
                    <a:pt x="1103" y="2315"/>
                    <a:pt x="1102" y="2321"/>
                  </a:cubicBezTo>
                  <a:cubicBezTo>
                    <a:pt x="1101" y="2323"/>
                    <a:pt x="1103" y="2325"/>
                    <a:pt x="1105" y="2325"/>
                  </a:cubicBezTo>
                  <a:cubicBezTo>
                    <a:pt x="1108" y="2325"/>
                    <a:pt x="1109" y="2323"/>
                    <a:pt x="1109" y="2321"/>
                  </a:cubicBezTo>
                  <a:cubicBezTo>
                    <a:pt x="1110" y="2317"/>
                    <a:pt x="1109" y="2313"/>
                    <a:pt x="1111" y="2309"/>
                  </a:cubicBezTo>
                  <a:cubicBezTo>
                    <a:pt x="1111" y="2309"/>
                    <a:pt x="1111" y="2309"/>
                    <a:pt x="1111" y="2308"/>
                  </a:cubicBezTo>
                  <a:cubicBezTo>
                    <a:pt x="1110" y="2308"/>
                    <a:pt x="1110" y="2308"/>
                    <a:pt x="1110" y="2308"/>
                  </a:cubicBezTo>
                  <a:cubicBezTo>
                    <a:pt x="1111" y="2308"/>
                    <a:pt x="1111" y="2308"/>
                    <a:pt x="1111" y="2308"/>
                  </a:cubicBezTo>
                  <a:cubicBezTo>
                    <a:pt x="1111" y="2308"/>
                    <a:pt x="1111" y="2308"/>
                    <a:pt x="1111" y="2309"/>
                  </a:cubicBezTo>
                  <a:cubicBezTo>
                    <a:pt x="1113" y="2310"/>
                    <a:pt x="1114" y="2312"/>
                    <a:pt x="1114" y="2314"/>
                  </a:cubicBezTo>
                  <a:cubicBezTo>
                    <a:pt x="1114" y="2317"/>
                    <a:pt x="1114" y="2319"/>
                    <a:pt x="1116" y="2320"/>
                  </a:cubicBezTo>
                  <a:cubicBezTo>
                    <a:pt x="1118" y="2322"/>
                    <a:pt x="1118" y="2324"/>
                    <a:pt x="1117" y="2326"/>
                  </a:cubicBezTo>
                  <a:cubicBezTo>
                    <a:pt x="1115" y="2328"/>
                    <a:pt x="1114" y="2329"/>
                    <a:pt x="1112" y="2329"/>
                  </a:cubicBezTo>
                  <a:cubicBezTo>
                    <a:pt x="1111" y="2329"/>
                    <a:pt x="1109" y="2329"/>
                    <a:pt x="1108" y="2329"/>
                  </a:cubicBezTo>
                  <a:cubicBezTo>
                    <a:pt x="1107" y="2330"/>
                    <a:pt x="1106" y="2330"/>
                    <a:pt x="1106" y="2331"/>
                  </a:cubicBezTo>
                  <a:cubicBezTo>
                    <a:pt x="1105" y="2332"/>
                    <a:pt x="1106" y="2333"/>
                    <a:pt x="1107" y="2334"/>
                  </a:cubicBezTo>
                  <a:cubicBezTo>
                    <a:pt x="1109" y="2334"/>
                    <a:pt x="1110" y="2335"/>
                    <a:pt x="1112" y="2335"/>
                  </a:cubicBezTo>
                  <a:cubicBezTo>
                    <a:pt x="1117" y="2335"/>
                    <a:pt x="1119" y="2340"/>
                    <a:pt x="1121" y="2343"/>
                  </a:cubicBezTo>
                  <a:cubicBezTo>
                    <a:pt x="1120" y="2346"/>
                    <a:pt x="1121" y="2348"/>
                    <a:pt x="1124" y="2350"/>
                  </a:cubicBezTo>
                  <a:cubicBezTo>
                    <a:pt x="1127" y="2352"/>
                    <a:pt x="1130" y="2355"/>
                    <a:pt x="1134" y="2357"/>
                  </a:cubicBezTo>
                  <a:cubicBezTo>
                    <a:pt x="1134" y="2357"/>
                    <a:pt x="1134" y="2357"/>
                    <a:pt x="1134" y="2357"/>
                  </a:cubicBezTo>
                  <a:cubicBezTo>
                    <a:pt x="1134" y="2358"/>
                    <a:pt x="1135" y="2358"/>
                    <a:pt x="1135" y="2358"/>
                  </a:cubicBezTo>
                  <a:cubicBezTo>
                    <a:pt x="1136" y="2359"/>
                    <a:pt x="1136" y="2359"/>
                    <a:pt x="1137" y="2360"/>
                  </a:cubicBezTo>
                  <a:cubicBezTo>
                    <a:pt x="1137" y="2360"/>
                    <a:pt x="1137" y="2361"/>
                    <a:pt x="1138" y="2361"/>
                  </a:cubicBezTo>
                  <a:cubicBezTo>
                    <a:pt x="1138" y="2361"/>
                    <a:pt x="1138" y="2361"/>
                    <a:pt x="1138" y="2361"/>
                  </a:cubicBezTo>
                  <a:cubicBezTo>
                    <a:pt x="1137" y="2361"/>
                    <a:pt x="1137" y="2361"/>
                    <a:pt x="1137" y="2361"/>
                  </a:cubicBezTo>
                  <a:cubicBezTo>
                    <a:pt x="1137" y="2361"/>
                    <a:pt x="1137" y="2361"/>
                    <a:pt x="1137" y="2360"/>
                  </a:cubicBezTo>
                  <a:cubicBezTo>
                    <a:pt x="1136" y="2360"/>
                    <a:pt x="1135" y="2359"/>
                    <a:pt x="1135" y="2358"/>
                  </a:cubicBezTo>
                  <a:cubicBezTo>
                    <a:pt x="1134" y="2358"/>
                    <a:pt x="1134" y="2358"/>
                    <a:pt x="1134" y="2358"/>
                  </a:cubicBezTo>
                  <a:cubicBezTo>
                    <a:pt x="1134" y="2358"/>
                    <a:pt x="1134" y="2358"/>
                    <a:pt x="1134" y="2357"/>
                  </a:cubicBezTo>
                  <a:cubicBezTo>
                    <a:pt x="1129" y="2358"/>
                    <a:pt x="1124" y="2357"/>
                    <a:pt x="1120" y="2355"/>
                  </a:cubicBezTo>
                  <a:cubicBezTo>
                    <a:pt x="1119" y="2354"/>
                    <a:pt x="1118" y="2354"/>
                    <a:pt x="1117" y="2354"/>
                  </a:cubicBezTo>
                  <a:cubicBezTo>
                    <a:pt x="1117" y="2354"/>
                    <a:pt x="1116" y="2355"/>
                    <a:pt x="1116" y="2355"/>
                  </a:cubicBezTo>
                  <a:cubicBezTo>
                    <a:pt x="1116" y="2356"/>
                    <a:pt x="1116" y="2357"/>
                    <a:pt x="1117" y="2358"/>
                  </a:cubicBezTo>
                  <a:cubicBezTo>
                    <a:pt x="1124" y="2362"/>
                    <a:pt x="1130" y="2367"/>
                    <a:pt x="1136" y="2373"/>
                  </a:cubicBezTo>
                  <a:cubicBezTo>
                    <a:pt x="1138" y="2375"/>
                    <a:pt x="1141" y="2376"/>
                    <a:pt x="1144" y="2377"/>
                  </a:cubicBezTo>
                  <a:cubicBezTo>
                    <a:pt x="1146" y="2378"/>
                    <a:pt x="1149" y="2377"/>
                    <a:pt x="1151" y="2377"/>
                  </a:cubicBezTo>
                  <a:cubicBezTo>
                    <a:pt x="1151" y="2376"/>
                    <a:pt x="1152" y="2375"/>
                    <a:pt x="1152" y="2374"/>
                  </a:cubicBezTo>
                  <a:cubicBezTo>
                    <a:pt x="1153" y="2373"/>
                    <a:pt x="1153" y="2373"/>
                    <a:pt x="1154" y="2373"/>
                  </a:cubicBezTo>
                  <a:cubicBezTo>
                    <a:pt x="1155" y="2373"/>
                    <a:pt x="1155" y="2374"/>
                    <a:pt x="1154" y="2375"/>
                  </a:cubicBezTo>
                  <a:cubicBezTo>
                    <a:pt x="1154" y="2376"/>
                    <a:pt x="1154" y="2377"/>
                    <a:pt x="1154" y="2377"/>
                  </a:cubicBezTo>
                  <a:cubicBezTo>
                    <a:pt x="1155" y="2378"/>
                    <a:pt x="1156" y="2378"/>
                    <a:pt x="1157" y="2378"/>
                  </a:cubicBezTo>
                  <a:cubicBezTo>
                    <a:pt x="1161" y="2379"/>
                    <a:pt x="1163" y="2381"/>
                    <a:pt x="1162" y="2385"/>
                  </a:cubicBezTo>
                  <a:cubicBezTo>
                    <a:pt x="1162" y="2386"/>
                    <a:pt x="1162" y="2387"/>
                    <a:pt x="1164" y="2387"/>
                  </a:cubicBezTo>
                  <a:cubicBezTo>
                    <a:pt x="1168" y="2388"/>
                    <a:pt x="1170" y="2391"/>
                    <a:pt x="1172" y="2395"/>
                  </a:cubicBezTo>
                  <a:cubicBezTo>
                    <a:pt x="1172" y="2397"/>
                    <a:pt x="1175" y="2397"/>
                    <a:pt x="1177" y="2397"/>
                  </a:cubicBezTo>
                  <a:cubicBezTo>
                    <a:pt x="1179" y="2395"/>
                    <a:pt x="1180" y="2392"/>
                    <a:pt x="1183" y="2391"/>
                  </a:cubicBezTo>
                  <a:cubicBezTo>
                    <a:pt x="1184" y="2390"/>
                    <a:pt x="1185" y="2390"/>
                    <a:pt x="1186" y="2391"/>
                  </a:cubicBezTo>
                  <a:cubicBezTo>
                    <a:pt x="1186" y="2392"/>
                    <a:pt x="1186" y="2394"/>
                    <a:pt x="1186" y="2395"/>
                  </a:cubicBezTo>
                  <a:cubicBezTo>
                    <a:pt x="1186" y="2397"/>
                    <a:pt x="1186" y="2399"/>
                    <a:pt x="1188" y="2400"/>
                  </a:cubicBezTo>
                  <a:cubicBezTo>
                    <a:pt x="1189" y="2402"/>
                    <a:pt x="1192" y="2402"/>
                    <a:pt x="1194" y="2403"/>
                  </a:cubicBezTo>
                  <a:cubicBezTo>
                    <a:pt x="1195" y="2403"/>
                    <a:pt x="1197" y="2402"/>
                    <a:pt x="1198" y="2402"/>
                  </a:cubicBezTo>
                  <a:cubicBezTo>
                    <a:pt x="1200" y="2402"/>
                    <a:pt x="1203" y="2402"/>
                    <a:pt x="1205" y="2403"/>
                  </a:cubicBezTo>
                  <a:cubicBezTo>
                    <a:pt x="1208" y="2403"/>
                    <a:pt x="1208" y="2403"/>
                    <a:pt x="1207" y="2398"/>
                  </a:cubicBezTo>
                  <a:cubicBezTo>
                    <a:pt x="1207" y="2398"/>
                    <a:pt x="1207" y="2398"/>
                    <a:pt x="1207" y="2398"/>
                  </a:cubicBezTo>
                  <a:cubicBezTo>
                    <a:pt x="1207" y="2398"/>
                    <a:pt x="1207" y="2397"/>
                    <a:pt x="1207" y="2397"/>
                  </a:cubicBezTo>
                  <a:cubicBezTo>
                    <a:pt x="1206" y="2397"/>
                    <a:pt x="1206" y="2397"/>
                    <a:pt x="1206" y="2397"/>
                  </a:cubicBezTo>
                  <a:cubicBezTo>
                    <a:pt x="1206" y="2396"/>
                    <a:pt x="1206" y="2396"/>
                    <a:pt x="1207" y="2397"/>
                  </a:cubicBezTo>
                  <a:cubicBezTo>
                    <a:pt x="1207" y="2397"/>
                    <a:pt x="1207" y="2397"/>
                    <a:pt x="1207" y="2398"/>
                  </a:cubicBezTo>
                  <a:cubicBezTo>
                    <a:pt x="1207" y="2398"/>
                    <a:pt x="1207" y="2398"/>
                    <a:pt x="1207" y="2398"/>
                  </a:cubicBezTo>
                  <a:cubicBezTo>
                    <a:pt x="1210" y="2397"/>
                    <a:pt x="1213" y="2396"/>
                    <a:pt x="1216" y="2395"/>
                  </a:cubicBezTo>
                  <a:cubicBezTo>
                    <a:pt x="1219" y="2395"/>
                    <a:pt x="1220" y="2393"/>
                    <a:pt x="1220" y="2391"/>
                  </a:cubicBezTo>
                  <a:cubicBezTo>
                    <a:pt x="1220" y="2389"/>
                    <a:pt x="1221" y="2389"/>
                    <a:pt x="1223" y="2389"/>
                  </a:cubicBezTo>
                  <a:cubicBezTo>
                    <a:pt x="1225" y="2390"/>
                    <a:pt x="1227" y="2391"/>
                    <a:pt x="1229" y="2390"/>
                  </a:cubicBezTo>
                  <a:cubicBezTo>
                    <a:pt x="1233" y="2388"/>
                    <a:pt x="1236" y="2385"/>
                    <a:pt x="1239" y="2383"/>
                  </a:cubicBezTo>
                  <a:cubicBezTo>
                    <a:pt x="1239" y="2382"/>
                    <a:pt x="1239" y="2382"/>
                    <a:pt x="1239" y="2381"/>
                  </a:cubicBezTo>
                  <a:cubicBezTo>
                    <a:pt x="1237" y="2379"/>
                    <a:pt x="1235" y="2380"/>
                    <a:pt x="1233" y="2379"/>
                  </a:cubicBezTo>
                  <a:cubicBezTo>
                    <a:pt x="1226" y="2376"/>
                    <a:pt x="1219" y="2373"/>
                    <a:pt x="1212" y="2370"/>
                  </a:cubicBezTo>
                  <a:cubicBezTo>
                    <a:pt x="1211" y="2370"/>
                    <a:pt x="1210" y="2369"/>
                    <a:pt x="1209" y="2368"/>
                  </a:cubicBezTo>
                  <a:cubicBezTo>
                    <a:pt x="1206" y="2365"/>
                    <a:pt x="1202" y="2362"/>
                    <a:pt x="1199" y="2358"/>
                  </a:cubicBezTo>
                  <a:cubicBezTo>
                    <a:pt x="1197" y="2356"/>
                    <a:pt x="1196" y="2354"/>
                    <a:pt x="1196" y="2351"/>
                  </a:cubicBezTo>
                  <a:cubicBezTo>
                    <a:pt x="1194" y="2344"/>
                    <a:pt x="1191" y="2341"/>
                    <a:pt x="1184" y="2341"/>
                  </a:cubicBezTo>
                  <a:cubicBezTo>
                    <a:pt x="1182" y="2340"/>
                    <a:pt x="1180" y="2341"/>
                    <a:pt x="1178" y="2341"/>
                  </a:cubicBezTo>
                  <a:cubicBezTo>
                    <a:pt x="1178" y="2341"/>
                    <a:pt x="1178" y="2341"/>
                    <a:pt x="1178" y="2341"/>
                  </a:cubicBezTo>
                  <a:cubicBezTo>
                    <a:pt x="1177" y="2341"/>
                    <a:pt x="1177" y="2341"/>
                    <a:pt x="1177" y="2342"/>
                  </a:cubicBezTo>
                  <a:cubicBezTo>
                    <a:pt x="1177" y="2343"/>
                    <a:pt x="1176" y="2345"/>
                    <a:pt x="1176" y="2345"/>
                  </a:cubicBezTo>
                  <a:cubicBezTo>
                    <a:pt x="1170" y="2348"/>
                    <a:pt x="1170" y="2353"/>
                    <a:pt x="1170" y="2358"/>
                  </a:cubicBezTo>
                  <a:cubicBezTo>
                    <a:pt x="1170" y="2358"/>
                    <a:pt x="1170" y="2359"/>
                    <a:pt x="1169" y="2359"/>
                  </a:cubicBezTo>
                  <a:cubicBezTo>
                    <a:pt x="1169" y="2360"/>
                    <a:pt x="1169" y="2360"/>
                    <a:pt x="1168" y="2360"/>
                  </a:cubicBezTo>
                  <a:cubicBezTo>
                    <a:pt x="1168" y="2360"/>
                    <a:pt x="1167" y="2359"/>
                    <a:pt x="1167" y="2359"/>
                  </a:cubicBezTo>
                  <a:cubicBezTo>
                    <a:pt x="1167" y="2357"/>
                    <a:pt x="1167" y="2355"/>
                    <a:pt x="1167" y="2352"/>
                  </a:cubicBezTo>
                  <a:cubicBezTo>
                    <a:pt x="1168" y="2347"/>
                    <a:pt x="1171" y="2343"/>
                    <a:pt x="1177" y="2342"/>
                  </a:cubicBezTo>
                  <a:cubicBezTo>
                    <a:pt x="1177" y="2341"/>
                    <a:pt x="1177" y="2341"/>
                    <a:pt x="1177" y="2341"/>
                  </a:cubicBezTo>
                  <a:cubicBezTo>
                    <a:pt x="1177" y="2341"/>
                    <a:pt x="1178" y="2341"/>
                    <a:pt x="1178" y="2341"/>
                  </a:cubicBezTo>
                  <a:cubicBezTo>
                    <a:pt x="1179" y="2338"/>
                    <a:pt x="1180" y="2335"/>
                    <a:pt x="1185" y="2336"/>
                  </a:cubicBezTo>
                  <a:cubicBezTo>
                    <a:pt x="1185" y="2337"/>
                    <a:pt x="1186" y="2337"/>
                    <a:pt x="1186" y="2337"/>
                  </a:cubicBezTo>
                  <a:cubicBezTo>
                    <a:pt x="1187" y="2336"/>
                    <a:pt x="1188" y="2336"/>
                    <a:pt x="1189" y="2335"/>
                  </a:cubicBezTo>
                  <a:cubicBezTo>
                    <a:pt x="1189" y="2335"/>
                    <a:pt x="1189" y="2333"/>
                    <a:pt x="1189" y="2332"/>
                  </a:cubicBezTo>
                  <a:cubicBezTo>
                    <a:pt x="1187" y="2329"/>
                    <a:pt x="1184" y="2326"/>
                    <a:pt x="1182" y="2322"/>
                  </a:cubicBezTo>
                  <a:cubicBezTo>
                    <a:pt x="1180" y="2318"/>
                    <a:pt x="1179" y="2313"/>
                    <a:pt x="1178" y="2309"/>
                  </a:cubicBezTo>
                  <a:cubicBezTo>
                    <a:pt x="1176" y="2305"/>
                    <a:pt x="1177" y="2301"/>
                    <a:pt x="1180" y="2297"/>
                  </a:cubicBezTo>
                  <a:cubicBezTo>
                    <a:pt x="1182" y="2295"/>
                    <a:pt x="1183" y="2294"/>
                    <a:pt x="1185" y="2292"/>
                  </a:cubicBezTo>
                  <a:cubicBezTo>
                    <a:pt x="1189" y="2289"/>
                    <a:pt x="1191" y="2285"/>
                    <a:pt x="1191" y="2280"/>
                  </a:cubicBezTo>
                  <a:cubicBezTo>
                    <a:pt x="1190" y="2275"/>
                    <a:pt x="1192" y="2271"/>
                    <a:pt x="1195" y="2268"/>
                  </a:cubicBezTo>
                  <a:cubicBezTo>
                    <a:pt x="1199" y="2264"/>
                    <a:pt x="1202" y="2260"/>
                    <a:pt x="1205" y="2256"/>
                  </a:cubicBezTo>
                  <a:cubicBezTo>
                    <a:pt x="1206" y="2254"/>
                    <a:pt x="1207" y="2251"/>
                    <a:pt x="1207" y="2249"/>
                  </a:cubicBezTo>
                  <a:cubicBezTo>
                    <a:pt x="1206" y="2247"/>
                    <a:pt x="1206" y="2245"/>
                    <a:pt x="1206" y="2244"/>
                  </a:cubicBezTo>
                  <a:cubicBezTo>
                    <a:pt x="1205" y="2239"/>
                    <a:pt x="1203" y="2235"/>
                    <a:pt x="1198" y="2235"/>
                  </a:cubicBezTo>
                  <a:cubicBezTo>
                    <a:pt x="1195" y="2235"/>
                    <a:pt x="1192" y="2234"/>
                    <a:pt x="1190" y="2232"/>
                  </a:cubicBezTo>
                  <a:cubicBezTo>
                    <a:pt x="1188" y="2230"/>
                    <a:pt x="1185" y="2228"/>
                    <a:pt x="1182" y="2226"/>
                  </a:cubicBezTo>
                  <a:cubicBezTo>
                    <a:pt x="1177" y="2221"/>
                    <a:pt x="1177" y="2216"/>
                    <a:pt x="1181" y="2210"/>
                  </a:cubicBezTo>
                  <a:cubicBezTo>
                    <a:pt x="1183" y="2208"/>
                    <a:pt x="1185" y="2206"/>
                    <a:pt x="1187" y="2204"/>
                  </a:cubicBezTo>
                  <a:cubicBezTo>
                    <a:pt x="1190" y="2202"/>
                    <a:pt x="1194" y="2201"/>
                    <a:pt x="1197" y="2200"/>
                  </a:cubicBezTo>
                  <a:cubicBezTo>
                    <a:pt x="1198" y="2199"/>
                    <a:pt x="1199" y="2198"/>
                    <a:pt x="1199" y="2197"/>
                  </a:cubicBezTo>
                  <a:cubicBezTo>
                    <a:pt x="1200" y="2193"/>
                    <a:pt x="1204" y="2188"/>
                    <a:pt x="1202" y="2183"/>
                  </a:cubicBezTo>
                  <a:cubicBezTo>
                    <a:pt x="1201" y="2182"/>
                    <a:pt x="1201" y="2180"/>
                    <a:pt x="1201" y="2178"/>
                  </a:cubicBezTo>
                  <a:cubicBezTo>
                    <a:pt x="1200" y="2174"/>
                    <a:pt x="1201" y="2170"/>
                    <a:pt x="1205" y="2166"/>
                  </a:cubicBezTo>
                  <a:cubicBezTo>
                    <a:pt x="1207" y="2164"/>
                    <a:pt x="1209" y="2162"/>
                    <a:pt x="1210" y="2159"/>
                  </a:cubicBezTo>
                  <a:cubicBezTo>
                    <a:pt x="1210" y="2159"/>
                    <a:pt x="1210" y="2159"/>
                    <a:pt x="1210" y="2159"/>
                  </a:cubicBezTo>
                  <a:cubicBezTo>
                    <a:pt x="1210" y="2159"/>
                    <a:pt x="1210" y="2159"/>
                    <a:pt x="1210" y="2159"/>
                  </a:cubicBezTo>
                  <a:cubicBezTo>
                    <a:pt x="1209" y="2159"/>
                    <a:pt x="1207" y="2159"/>
                    <a:pt x="1206" y="2158"/>
                  </a:cubicBezTo>
                  <a:cubicBezTo>
                    <a:pt x="1205" y="2158"/>
                    <a:pt x="1205" y="2156"/>
                    <a:pt x="1206" y="2156"/>
                  </a:cubicBezTo>
                  <a:cubicBezTo>
                    <a:pt x="1207" y="2156"/>
                    <a:pt x="1208" y="2155"/>
                    <a:pt x="1208" y="2155"/>
                  </a:cubicBezTo>
                  <a:cubicBezTo>
                    <a:pt x="1209" y="2157"/>
                    <a:pt x="1209" y="2158"/>
                    <a:pt x="1210" y="2159"/>
                  </a:cubicBezTo>
                  <a:cubicBezTo>
                    <a:pt x="1210" y="2159"/>
                    <a:pt x="1211" y="2159"/>
                    <a:pt x="1211" y="2159"/>
                  </a:cubicBezTo>
                  <a:cubicBezTo>
                    <a:pt x="1211" y="2159"/>
                    <a:pt x="1211" y="2159"/>
                    <a:pt x="1210" y="2159"/>
                  </a:cubicBezTo>
                  <a:cubicBezTo>
                    <a:pt x="1212" y="2160"/>
                    <a:pt x="1213" y="2160"/>
                    <a:pt x="1214" y="2160"/>
                  </a:cubicBezTo>
                  <a:cubicBezTo>
                    <a:pt x="1218" y="2160"/>
                    <a:pt x="1220" y="2157"/>
                    <a:pt x="1219" y="2154"/>
                  </a:cubicBezTo>
                  <a:cubicBezTo>
                    <a:pt x="1219" y="2151"/>
                    <a:pt x="1218" y="2148"/>
                    <a:pt x="1217" y="2146"/>
                  </a:cubicBezTo>
                  <a:cubicBezTo>
                    <a:pt x="1217" y="2144"/>
                    <a:pt x="1215" y="2143"/>
                    <a:pt x="1213" y="2144"/>
                  </a:cubicBezTo>
                  <a:cubicBezTo>
                    <a:pt x="1212" y="2144"/>
                    <a:pt x="1211" y="2145"/>
                    <a:pt x="1210" y="2146"/>
                  </a:cubicBezTo>
                  <a:cubicBezTo>
                    <a:pt x="1205" y="2148"/>
                    <a:pt x="1200" y="2146"/>
                    <a:pt x="1199" y="2140"/>
                  </a:cubicBezTo>
                  <a:cubicBezTo>
                    <a:pt x="1198" y="2137"/>
                    <a:pt x="1197" y="2134"/>
                    <a:pt x="1197" y="2131"/>
                  </a:cubicBezTo>
                  <a:cubicBezTo>
                    <a:pt x="1196" y="2130"/>
                    <a:pt x="1196" y="2129"/>
                    <a:pt x="1196" y="2128"/>
                  </a:cubicBezTo>
                  <a:cubicBezTo>
                    <a:pt x="1195" y="2126"/>
                    <a:pt x="1198" y="2123"/>
                    <a:pt x="1200" y="2124"/>
                  </a:cubicBezTo>
                  <a:cubicBezTo>
                    <a:pt x="1203" y="2125"/>
                    <a:pt x="1206" y="2126"/>
                    <a:pt x="1209" y="2128"/>
                  </a:cubicBezTo>
                  <a:cubicBezTo>
                    <a:pt x="1213" y="2130"/>
                    <a:pt x="1218" y="2131"/>
                    <a:pt x="1222" y="2130"/>
                  </a:cubicBezTo>
                  <a:cubicBezTo>
                    <a:pt x="1227" y="2129"/>
                    <a:pt x="1232" y="2124"/>
                    <a:pt x="1232" y="2120"/>
                  </a:cubicBezTo>
                  <a:cubicBezTo>
                    <a:pt x="1232" y="2117"/>
                    <a:pt x="1230" y="2114"/>
                    <a:pt x="1231" y="2110"/>
                  </a:cubicBezTo>
                  <a:cubicBezTo>
                    <a:pt x="1231" y="2107"/>
                    <a:pt x="1232" y="2103"/>
                    <a:pt x="1232" y="2099"/>
                  </a:cubicBezTo>
                  <a:cubicBezTo>
                    <a:pt x="1232" y="2099"/>
                    <a:pt x="1232" y="2098"/>
                    <a:pt x="1232" y="2097"/>
                  </a:cubicBezTo>
                  <a:cubicBezTo>
                    <a:pt x="1231" y="2096"/>
                    <a:pt x="1231" y="2095"/>
                    <a:pt x="1231" y="2094"/>
                  </a:cubicBezTo>
                  <a:cubicBezTo>
                    <a:pt x="1230" y="2091"/>
                    <a:pt x="1232" y="2089"/>
                    <a:pt x="1235" y="2089"/>
                  </a:cubicBezTo>
                  <a:cubicBezTo>
                    <a:pt x="1247" y="2092"/>
                    <a:pt x="1259" y="2091"/>
                    <a:pt x="1270" y="2086"/>
                  </a:cubicBezTo>
                  <a:cubicBezTo>
                    <a:pt x="1274" y="2085"/>
                    <a:pt x="1277" y="2084"/>
                    <a:pt x="1280" y="2083"/>
                  </a:cubicBezTo>
                  <a:cubicBezTo>
                    <a:pt x="1285" y="2080"/>
                    <a:pt x="1289" y="2078"/>
                    <a:pt x="1290" y="2071"/>
                  </a:cubicBezTo>
                  <a:cubicBezTo>
                    <a:pt x="1291" y="2068"/>
                    <a:pt x="1294" y="2064"/>
                    <a:pt x="1295" y="2061"/>
                  </a:cubicBezTo>
                  <a:cubicBezTo>
                    <a:pt x="1296" y="2059"/>
                    <a:pt x="1296" y="2057"/>
                    <a:pt x="1297" y="2054"/>
                  </a:cubicBezTo>
                  <a:cubicBezTo>
                    <a:pt x="1297" y="2052"/>
                    <a:pt x="1296" y="2049"/>
                    <a:pt x="1294" y="2047"/>
                  </a:cubicBezTo>
                  <a:cubicBezTo>
                    <a:pt x="1292" y="2047"/>
                    <a:pt x="1291" y="2046"/>
                    <a:pt x="1289" y="2045"/>
                  </a:cubicBezTo>
                  <a:cubicBezTo>
                    <a:pt x="1288" y="2044"/>
                    <a:pt x="1287" y="2043"/>
                    <a:pt x="1287" y="2041"/>
                  </a:cubicBezTo>
                  <a:cubicBezTo>
                    <a:pt x="1287" y="2039"/>
                    <a:pt x="1288" y="2038"/>
                    <a:pt x="1288" y="2036"/>
                  </a:cubicBezTo>
                  <a:cubicBezTo>
                    <a:pt x="1290" y="2032"/>
                    <a:pt x="1288" y="2029"/>
                    <a:pt x="1285" y="2026"/>
                  </a:cubicBezTo>
                  <a:cubicBezTo>
                    <a:pt x="1281" y="2023"/>
                    <a:pt x="1277" y="2021"/>
                    <a:pt x="1274" y="2018"/>
                  </a:cubicBezTo>
                  <a:cubicBezTo>
                    <a:pt x="1273" y="2018"/>
                    <a:pt x="1273" y="2017"/>
                    <a:pt x="1273" y="2017"/>
                  </a:cubicBezTo>
                  <a:cubicBezTo>
                    <a:pt x="1273" y="2017"/>
                    <a:pt x="1273" y="2017"/>
                    <a:pt x="1273" y="2017"/>
                  </a:cubicBezTo>
                  <a:cubicBezTo>
                    <a:pt x="1273" y="2016"/>
                    <a:pt x="1272" y="2016"/>
                    <a:pt x="1272" y="2016"/>
                  </a:cubicBezTo>
                  <a:cubicBezTo>
                    <a:pt x="1272" y="2016"/>
                    <a:pt x="1273" y="2016"/>
                    <a:pt x="1273" y="2016"/>
                  </a:cubicBezTo>
                  <a:cubicBezTo>
                    <a:pt x="1273" y="2016"/>
                    <a:pt x="1273" y="2016"/>
                    <a:pt x="1273" y="2017"/>
                  </a:cubicBezTo>
                  <a:cubicBezTo>
                    <a:pt x="1273" y="2017"/>
                    <a:pt x="1273" y="2017"/>
                    <a:pt x="1273" y="2017"/>
                  </a:cubicBezTo>
                  <a:cubicBezTo>
                    <a:pt x="1273" y="2017"/>
                    <a:pt x="1274" y="2017"/>
                    <a:pt x="1274" y="2018"/>
                  </a:cubicBezTo>
                  <a:cubicBezTo>
                    <a:pt x="1282" y="2018"/>
                    <a:pt x="1290" y="2018"/>
                    <a:pt x="1297" y="2023"/>
                  </a:cubicBezTo>
                  <a:cubicBezTo>
                    <a:pt x="1298" y="2023"/>
                    <a:pt x="1300" y="2024"/>
                    <a:pt x="1302" y="2024"/>
                  </a:cubicBezTo>
                  <a:cubicBezTo>
                    <a:pt x="1305" y="2024"/>
                    <a:pt x="1308" y="2024"/>
                    <a:pt x="1311" y="2024"/>
                  </a:cubicBezTo>
                  <a:cubicBezTo>
                    <a:pt x="1320" y="2024"/>
                    <a:pt x="1326" y="2021"/>
                    <a:pt x="1331" y="2014"/>
                  </a:cubicBezTo>
                  <a:cubicBezTo>
                    <a:pt x="1333" y="2010"/>
                    <a:pt x="1334" y="2005"/>
                    <a:pt x="1338" y="2003"/>
                  </a:cubicBezTo>
                  <a:cubicBezTo>
                    <a:pt x="1342" y="1999"/>
                    <a:pt x="1344" y="1995"/>
                    <a:pt x="1345" y="1990"/>
                  </a:cubicBezTo>
                  <a:cubicBezTo>
                    <a:pt x="1346" y="1985"/>
                    <a:pt x="1348" y="1979"/>
                    <a:pt x="1349" y="1974"/>
                  </a:cubicBezTo>
                  <a:cubicBezTo>
                    <a:pt x="1349" y="1974"/>
                    <a:pt x="1349" y="1974"/>
                    <a:pt x="1349" y="1974"/>
                  </a:cubicBezTo>
                  <a:cubicBezTo>
                    <a:pt x="1349" y="1974"/>
                    <a:pt x="1349" y="1974"/>
                    <a:pt x="1349" y="1974"/>
                  </a:cubicBezTo>
                  <a:cubicBezTo>
                    <a:pt x="1349" y="1974"/>
                    <a:pt x="1349" y="1974"/>
                    <a:pt x="1349" y="1974"/>
                  </a:cubicBezTo>
                  <a:cubicBezTo>
                    <a:pt x="1348" y="1969"/>
                    <a:pt x="1348" y="1967"/>
                    <a:pt x="1352" y="1965"/>
                  </a:cubicBezTo>
                  <a:cubicBezTo>
                    <a:pt x="1353" y="1965"/>
                    <a:pt x="1354" y="1964"/>
                    <a:pt x="1356" y="1964"/>
                  </a:cubicBezTo>
                  <a:cubicBezTo>
                    <a:pt x="1357" y="1960"/>
                    <a:pt x="1358" y="1956"/>
                    <a:pt x="1360" y="1952"/>
                  </a:cubicBezTo>
                  <a:cubicBezTo>
                    <a:pt x="1361" y="1952"/>
                    <a:pt x="1362" y="1951"/>
                    <a:pt x="1363" y="1951"/>
                  </a:cubicBezTo>
                  <a:cubicBezTo>
                    <a:pt x="1364" y="1951"/>
                    <a:pt x="1364" y="1952"/>
                    <a:pt x="1365" y="1953"/>
                  </a:cubicBezTo>
                  <a:cubicBezTo>
                    <a:pt x="1365" y="1954"/>
                    <a:pt x="1365" y="1956"/>
                    <a:pt x="1366" y="1957"/>
                  </a:cubicBezTo>
                  <a:cubicBezTo>
                    <a:pt x="1369" y="1957"/>
                    <a:pt x="1370" y="1955"/>
                    <a:pt x="1371" y="1952"/>
                  </a:cubicBezTo>
                  <a:cubicBezTo>
                    <a:pt x="1376" y="1942"/>
                    <a:pt x="1381" y="1931"/>
                    <a:pt x="1387" y="1922"/>
                  </a:cubicBezTo>
                  <a:cubicBezTo>
                    <a:pt x="1392" y="1915"/>
                    <a:pt x="1395" y="1908"/>
                    <a:pt x="1390" y="1900"/>
                  </a:cubicBezTo>
                  <a:cubicBezTo>
                    <a:pt x="1390" y="1899"/>
                    <a:pt x="1390" y="1898"/>
                    <a:pt x="1390" y="1897"/>
                  </a:cubicBezTo>
                  <a:cubicBezTo>
                    <a:pt x="1388" y="1887"/>
                    <a:pt x="1390" y="1878"/>
                    <a:pt x="1398" y="1871"/>
                  </a:cubicBezTo>
                  <a:cubicBezTo>
                    <a:pt x="1401" y="1868"/>
                    <a:pt x="1404" y="1865"/>
                    <a:pt x="1408" y="1862"/>
                  </a:cubicBezTo>
                  <a:cubicBezTo>
                    <a:pt x="1413" y="1857"/>
                    <a:pt x="1419" y="1853"/>
                    <a:pt x="1426" y="1851"/>
                  </a:cubicBezTo>
                  <a:cubicBezTo>
                    <a:pt x="1429" y="1850"/>
                    <a:pt x="1433" y="1848"/>
                    <a:pt x="1435" y="1846"/>
                  </a:cubicBezTo>
                  <a:cubicBezTo>
                    <a:pt x="1438" y="1843"/>
                    <a:pt x="1441" y="1842"/>
                    <a:pt x="1441" y="1838"/>
                  </a:cubicBezTo>
                  <a:cubicBezTo>
                    <a:pt x="1442" y="1838"/>
                    <a:pt x="1443" y="1837"/>
                    <a:pt x="1444" y="1837"/>
                  </a:cubicBezTo>
                  <a:cubicBezTo>
                    <a:pt x="1447" y="1838"/>
                    <a:pt x="1450" y="1837"/>
                    <a:pt x="1454" y="1836"/>
                  </a:cubicBezTo>
                  <a:cubicBezTo>
                    <a:pt x="1457" y="1836"/>
                    <a:pt x="1460" y="1837"/>
                    <a:pt x="1464" y="1837"/>
                  </a:cubicBezTo>
                  <a:cubicBezTo>
                    <a:pt x="1470" y="1837"/>
                    <a:pt x="1475" y="1835"/>
                    <a:pt x="1479" y="1830"/>
                  </a:cubicBezTo>
                  <a:cubicBezTo>
                    <a:pt x="1481" y="1828"/>
                    <a:pt x="1485" y="1827"/>
                    <a:pt x="1488" y="1825"/>
                  </a:cubicBezTo>
                  <a:cubicBezTo>
                    <a:pt x="1489" y="1823"/>
                    <a:pt x="1490" y="1821"/>
                    <a:pt x="1490" y="1819"/>
                  </a:cubicBezTo>
                  <a:cubicBezTo>
                    <a:pt x="1489" y="1816"/>
                    <a:pt x="1490" y="1813"/>
                    <a:pt x="1491" y="1811"/>
                  </a:cubicBezTo>
                  <a:cubicBezTo>
                    <a:pt x="1494" y="1805"/>
                    <a:pt x="1497" y="1799"/>
                    <a:pt x="1501" y="1794"/>
                  </a:cubicBezTo>
                  <a:cubicBezTo>
                    <a:pt x="1504" y="1789"/>
                    <a:pt x="1505" y="1785"/>
                    <a:pt x="1504" y="1780"/>
                  </a:cubicBezTo>
                  <a:cubicBezTo>
                    <a:pt x="1504" y="1776"/>
                    <a:pt x="1504" y="1772"/>
                    <a:pt x="1506" y="1768"/>
                  </a:cubicBezTo>
                  <a:cubicBezTo>
                    <a:pt x="1511" y="1762"/>
                    <a:pt x="1511" y="1755"/>
                    <a:pt x="1512" y="1748"/>
                  </a:cubicBezTo>
                  <a:cubicBezTo>
                    <a:pt x="1512" y="1739"/>
                    <a:pt x="1512" y="1730"/>
                    <a:pt x="1512" y="1722"/>
                  </a:cubicBezTo>
                  <a:cubicBezTo>
                    <a:pt x="1512" y="1716"/>
                    <a:pt x="1511" y="1710"/>
                    <a:pt x="1511" y="1704"/>
                  </a:cubicBezTo>
                  <a:cubicBezTo>
                    <a:pt x="1511" y="1701"/>
                    <a:pt x="1512" y="1698"/>
                    <a:pt x="1515" y="1697"/>
                  </a:cubicBezTo>
                  <a:cubicBezTo>
                    <a:pt x="1523" y="1693"/>
                    <a:pt x="1527" y="1687"/>
                    <a:pt x="1530" y="1680"/>
                  </a:cubicBezTo>
                  <a:cubicBezTo>
                    <a:pt x="1530" y="1678"/>
                    <a:pt x="1531" y="1677"/>
                    <a:pt x="1532" y="1675"/>
                  </a:cubicBezTo>
                  <a:cubicBezTo>
                    <a:pt x="1534" y="1670"/>
                    <a:pt x="1537" y="1667"/>
                    <a:pt x="1540" y="1663"/>
                  </a:cubicBezTo>
                  <a:cubicBezTo>
                    <a:pt x="1545" y="1659"/>
                    <a:pt x="1549" y="1655"/>
                    <a:pt x="1553" y="1650"/>
                  </a:cubicBezTo>
                  <a:cubicBezTo>
                    <a:pt x="1558" y="1646"/>
                    <a:pt x="1561" y="1641"/>
                    <a:pt x="1563" y="1635"/>
                  </a:cubicBezTo>
                  <a:cubicBezTo>
                    <a:pt x="1565" y="1630"/>
                    <a:pt x="1567" y="1617"/>
                    <a:pt x="1565" y="1612"/>
                  </a:cubicBezTo>
                  <a:cubicBezTo>
                    <a:pt x="1563" y="1605"/>
                    <a:pt x="1560" y="1598"/>
                    <a:pt x="1558" y="1591"/>
                  </a:cubicBezTo>
                  <a:close/>
                  <a:moveTo>
                    <a:pt x="1305" y="672"/>
                  </a:moveTo>
                  <a:cubicBezTo>
                    <a:pt x="1306" y="672"/>
                    <a:pt x="1306" y="673"/>
                    <a:pt x="1306" y="674"/>
                  </a:cubicBezTo>
                  <a:cubicBezTo>
                    <a:pt x="1305" y="678"/>
                    <a:pt x="1300" y="678"/>
                    <a:pt x="1298" y="680"/>
                  </a:cubicBezTo>
                  <a:cubicBezTo>
                    <a:pt x="1297" y="679"/>
                    <a:pt x="1296" y="678"/>
                    <a:pt x="1296" y="678"/>
                  </a:cubicBezTo>
                  <a:cubicBezTo>
                    <a:pt x="1298" y="675"/>
                    <a:pt x="1302" y="673"/>
                    <a:pt x="1305" y="672"/>
                  </a:cubicBezTo>
                  <a:close/>
                  <a:moveTo>
                    <a:pt x="1235" y="694"/>
                  </a:moveTo>
                  <a:cubicBezTo>
                    <a:pt x="1235" y="693"/>
                    <a:pt x="1235" y="693"/>
                    <a:pt x="1235" y="693"/>
                  </a:cubicBezTo>
                  <a:cubicBezTo>
                    <a:pt x="1235" y="694"/>
                    <a:pt x="1235" y="694"/>
                    <a:pt x="1235" y="694"/>
                  </a:cubicBezTo>
                  <a:close/>
                  <a:moveTo>
                    <a:pt x="1231" y="663"/>
                  </a:moveTo>
                  <a:cubicBezTo>
                    <a:pt x="1233" y="662"/>
                    <a:pt x="1236" y="663"/>
                    <a:pt x="1239" y="662"/>
                  </a:cubicBezTo>
                  <a:cubicBezTo>
                    <a:pt x="1244" y="659"/>
                    <a:pt x="1249" y="661"/>
                    <a:pt x="1254" y="663"/>
                  </a:cubicBezTo>
                  <a:cubicBezTo>
                    <a:pt x="1255" y="663"/>
                    <a:pt x="1255" y="665"/>
                    <a:pt x="1255" y="666"/>
                  </a:cubicBezTo>
                  <a:cubicBezTo>
                    <a:pt x="1255" y="666"/>
                    <a:pt x="1255" y="667"/>
                    <a:pt x="1254" y="667"/>
                  </a:cubicBezTo>
                  <a:cubicBezTo>
                    <a:pt x="1252" y="668"/>
                    <a:pt x="1250" y="668"/>
                    <a:pt x="1249" y="669"/>
                  </a:cubicBezTo>
                  <a:cubicBezTo>
                    <a:pt x="1244" y="666"/>
                    <a:pt x="1240" y="667"/>
                    <a:pt x="1235" y="667"/>
                  </a:cubicBezTo>
                  <a:cubicBezTo>
                    <a:pt x="1234" y="667"/>
                    <a:pt x="1232" y="666"/>
                    <a:pt x="1231" y="665"/>
                  </a:cubicBezTo>
                  <a:cubicBezTo>
                    <a:pt x="1231" y="665"/>
                    <a:pt x="1230" y="664"/>
                    <a:pt x="1230" y="664"/>
                  </a:cubicBezTo>
                  <a:cubicBezTo>
                    <a:pt x="1230" y="664"/>
                    <a:pt x="1230" y="663"/>
                    <a:pt x="1231" y="663"/>
                  </a:cubicBezTo>
                  <a:close/>
                  <a:moveTo>
                    <a:pt x="1227" y="691"/>
                  </a:moveTo>
                  <a:cubicBezTo>
                    <a:pt x="1227" y="691"/>
                    <a:pt x="1227" y="691"/>
                    <a:pt x="1227" y="691"/>
                  </a:cubicBezTo>
                  <a:cubicBezTo>
                    <a:pt x="1226" y="691"/>
                    <a:pt x="1226" y="691"/>
                    <a:pt x="1226" y="691"/>
                  </a:cubicBezTo>
                  <a:lnTo>
                    <a:pt x="1227" y="691"/>
                  </a:lnTo>
                  <a:close/>
                  <a:moveTo>
                    <a:pt x="1187" y="647"/>
                  </a:moveTo>
                  <a:cubicBezTo>
                    <a:pt x="1187" y="647"/>
                    <a:pt x="1187" y="647"/>
                    <a:pt x="1188" y="648"/>
                  </a:cubicBezTo>
                  <a:cubicBezTo>
                    <a:pt x="1188" y="648"/>
                    <a:pt x="1188" y="649"/>
                    <a:pt x="1189" y="650"/>
                  </a:cubicBezTo>
                  <a:cubicBezTo>
                    <a:pt x="1188" y="649"/>
                    <a:pt x="1188" y="648"/>
                    <a:pt x="1187" y="648"/>
                  </a:cubicBezTo>
                  <a:cubicBezTo>
                    <a:pt x="1186" y="648"/>
                    <a:pt x="1186" y="648"/>
                    <a:pt x="1187" y="647"/>
                  </a:cubicBezTo>
                  <a:close/>
                  <a:moveTo>
                    <a:pt x="1176" y="652"/>
                  </a:moveTo>
                  <a:cubicBezTo>
                    <a:pt x="1177" y="651"/>
                    <a:pt x="1178" y="650"/>
                    <a:pt x="1179" y="649"/>
                  </a:cubicBezTo>
                  <a:cubicBezTo>
                    <a:pt x="1179" y="650"/>
                    <a:pt x="1180" y="651"/>
                    <a:pt x="1180" y="652"/>
                  </a:cubicBezTo>
                  <a:cubicBezTo>
                    <a:pt x="1180" y="653"/>
                    <a:pt x="1180" y="654"/>
                    <a:pt x="1181" y="656"/>
                  </a:cubicBezTo>
                  <a:cubicBezTo>
                    <a:pt x="1181" y="656"/>
                    <a:pt x="1181" y="658"/>
                    <a:pt x="1180" y="659"/>
                  </a:cubicBezTo>
                  <a:cubicBezTo>
                    <a:pt x="1180" y="659"/>
                    <a:pt x="1179" y="660"/>
                    <a:pt x="1179" y="660"/>
                  </a:cubicBezTo>
                  <a:cubicBezTo>
                    <a:pt x="1175" y="658"/>
                    <a:pt x="1174" y="655"/>
                    <a:pt x="1176" y="652"/>
                  </a:cubicBezTo>
                  <a:close/>
                  <a:moveTo>
                    <a:pt x="1146" y="636"/>
                  </a:moveTo>
                  <a:cubicBezTo>
                    <a:pt x="1147" y="636"/>
                    <a:pt x="1147" y="637"/>
                    <a:pt x="1146" y="637"/>
                  </a:cubicBezTo>
                  <a:cubicBezTo>
                    <a:pt x="1145" y="636"/>
                    <a:pt x="1145" y="636"/>
                    <a:pt x="1144" y="636"/>
                  </a:cubicBezTo>
                  <a:cubicBezTo>
                    <a:pt x="1145" y="636"/>
                    <a:pt x="1145" y="636"/>
                    <a:pt x="1146" y="636"/>
                  </a:cubicBezTo>
                  <a:close/>
                  <a:moveTo>
                    <a:pt x="1120" y="715"/>
                  </a:moveTo>
                  <a:cubicBezTo>
                    <a:pt x="1120" y="715"/>
                    <a:pt x="1121" y="715"/>
                    <a:pt x="1121" y="715"/>
                  </a:cubicBezTo>
                  <a:cubicBezTo>
                    <a:pt x="1121" y="715"/>
                    <a:pt x="1121" y="716"/>
                    <a:pt x="1121" y="716"/>
                  </a:cubicBezTo>
                  <a:cubicBezTo>
                    <a:pt x="1119" y="718"/>
                    <a:pt x="1116" y="719"/>
                    <a:pt x="1114" y="720"/>
                  </a:cubicBezTo>
                  <a:cubicBezTo>
                    <a:pt x="1114" y="720"/>
                    <a:pt x="1114" y="719"/>
                    <a:pt x="1113" y="719"/>
                  </a:cubicBezTo>
                  <a:cubicBezTo>
                    <a:pt x="1115" y="717"/>
                    <a:pt x="1117" y="715"/>
                    <a:pt x="1120" y="715"/>
                  </a:cubicBezTo>
                  <a:close/>
                  <a:moveTo>
                    <a:pt x="1091" y="761"/>
                  </a:moveTo>
                  <a:cubicBezTo>
                    <a:pt x="1091" y="761"/>
                    <a:pt x="1092" y="761"/>
                    <a:pt x="1092" y="761"/>
                  </a:cubicBezTo>
                  <a:cubicBezTo>
                    <a:pt x="1092" y="762"/>
                    <a:pt x="1092" y="762"/>
                    <a:pt x="1092" y="762"/>
                  </a:cubicBezTo>
                  <a:cubicBezTo>
                    <a:pt x="1092" y="763"/>
                    <a:pt x="1091" y="763"/>
                    <a:pt x="1091" y="763"/>
                  </a:cubicBezTo>
                  <a:cubicBezTo>
                    <a:pt x="1090" y="762"/>
                    <a:pt x="1090" y="762"/>
                    <a:pt x="1090" y="762"/>
                  </a:cubicBezTo>
                  <a:cubicBezTo>
                    <a:pt x="1090" y="761"/>
                    <a:pt x="1090" y="761"/>
                    <a:pt x="1091" y="761"/>
                  </a:cubicBezTo>
                  <a:close/>
                  <a:moveTo>
                    <a:pt x="1025" y="363"/>
                  </a:moveTo>
                  <a:cubicBezTo>
                    <a:pt x="1025" y="363"/>
                    <a:pt x="1026" y="363"/>
                    <a:pt x="1026" y="363"/>
                  </a:cubicBezTo>
                  <a:cubicBezTo>
                    <a:pt x="1030" y="367"/>
                    <a:pt x="1033" y="372"/>
                    <a:pt x="1035" y="376"/>
                  </a:cubicBezTo>
                  <a:cubicBezTo>
                    <a:pt x="1036" y="376"/>
                    <a:pt x="1035" y="377"/>
                    <a:pt x="1035" y="378"/>
                  </a:cubicBezTo>
                  <a:cubicBezTo>
                    <a:pt x="1035" y="378"/>
                    <a:pt x="1034" y="378"/>
                    <a:pt x="1034" y="378"/>
                  </a:cubicBezTo>
                  <a:cubicBezTo>
                    <a:pt x="1032" y="378"/>
                    <a:pt x="1031" y="377"/>
                    <a:pt x="1030" y="376"/>
                  </a:cubicBezTo>
                  <a:cubicBezTo>
                    <a:pt x="1026" y="373"/>
                    <a:pt x="1025" y="369"/>
                    <a:pt x="1023" y="365"/>
                  </a:cubicBezTo>
                  <a:cubicBezTo>
                    <a:pt x="1023" y="364"/>
                    <a:pt x="1023" y="363"/>
                    <a:pt x="1025" y="363"/>
                  </a:cubicBezTo>
                  <a:close/>
                  <a:moveTo>
                    <a:pt x="938" y="389"/>
                  </a:moveTo>
                  <a:cubicBezTo>
                    <a:pt x="938" y="389"/>
                    <a:pt x="939" y="389"/>
                    <a:pt x="939" y="389"/>
                  </a:cubicBezTo>
                  <a:cubicBezTo>
                    <a:pt x="942" y="389"/>
                    <a:pt x="944" y="391"/>
                    <a:pt x="945" y="393"/>
                  </a:cubicBezTo>
                  <a:cubicBezTo>
                    <a:pt x="945" y="393"/>
                    <a:pt x="945" y="393"/>
                    <a:pt x="946" y="393"/>
                  </a:cubicBezTo>
                  <a:cubicBezTo>
                    <a:pt x="946" y="393"/>
                    <a:pt x="946" y="393"/>
                    <a:pt x="946" y="393"/>
                  </a:cubicBezTo>
                  <a:cubicBezTo>
                    <a:pt x="948" y="394"/>
                    <a:pt x="950" y="394"/>
                    <a:pt x="952" y="396"/>
                  </a:cubicBezTo>
                  <a:cubicBezTo>
                    <a:pt x="952" y="396"/>
                    <a:pt x="952" y="396"/>
                    <a:pt x="953" y="396"/>
                  </a:cubicBezTo>
                  <a:cubicBezTo>
                    <a:pt x="953" y="397"/>
                    <a:pt x="953" y="397"/>
                    <a:pt x="953" y="397"/>
                  </a:cubicBezTo>
                  <a:cubicBezTo>
                    <a:pt x="952" y="396"/>
                    <a:pt x="952" y="396"/>
                    <a:pt x="952" y="396"/>
                  </a:cubicBezTo>
                  <a:cubicBezTo>
                    <a:pt x="952" y="396"/>
                    <a:pt x="952" y="396"/>
                    <a:pt x="952" y="396"/>
                  </a:cubicBezTo>
                  <a:cubicBezTo>
                    <a:pt x="950" y="396"/>
                    <a:pt x="948" y="395"/>
                    <a:pt x="946" y="393"/>
                  </a:cubicBezTo>
                  <a:cubicBezTo>
                    <a:pt x="946" y="393"/>
                    <a:pt x="946" y="393"/>
                    <a:pt x="945" y="393"/>
                  </a:cubicBezTo>
                  <a:cubicBezTo>
                    <a:pt x="945" y="393"/>
                    <a:pt x="945" y="393"/>
                    <a:pt x="945" y="393"/>
                  </a:cubicBezTo>
                  <a:cubicBezTo>
                    <a:pt x="941" y="395"/>
                    <a:pt x="940" y="395"/>
                    <a:pt x="938" y="392"/>
                  </a:cubicBezTo>
                  <a:cubicBezTo>
                    <a:pt x="937" y="391"/>
                    <a:pt x="938" y="390"/>
                    <a:pt x="938" y="389"/>
                  </a:cubicBezTo>
                  <a:close/>
                  <a:moveTo>
                    <a:pt x="906" y="378"/>
                  </a:moveTo>
                  <a:cubicBezTo>
                    <a:pt x="907" y="378"/>
                    <a:pt x="907" y="378"/>
                    <a:pt x="907" y="378"/>
                  </a:cubicBezTo>
                  <a:cubicBezTo>
                    <a:pt x="907" y="379"/>
                    <a:pt x="907" y="379"/>
                    <a:pt x="906" y="379"/>
                  </a:cubicBezTo>
                  <a:cubicBezTo>
                    <a:pt x="905" y="378"/>
                    <a:pt x="905" y="378"/>
                    <a:pt x="906" y="378"/>
                  </a:cubicBezTo>
                  <a:close/>
                  <a:moveTo>
                    <a:pt x="1027" y="753"/>
                  </a:moveTo>
                  <a:cubicBezTo>
                    <a:pt x="1027" y="753"/>
                    <a:pt x="1027" y="753"/>
                    <a:pt x="1028" y="753"/>
                  </a:cubicBezTo>
                  <a:cubicBezTo>
                    <a:pt x="1028" y="753"/>
                    <a:pt x="1029" y="754"/>
                    <a:pt x="1029" y="754"/>
                  </a:cubicBezTo>
                  <a:cubicBezTo>
                    <a:pt x="1029" y="755"/>
                    <a:pt x="1029" y="756"/>
                    <a:pt x="1028" y="756"/>
                  </a:cubicBezTo>
                  <a:cubicBezTo>
                    <a:pt x="1027" y="755"/>
                    <a:pt x="1027" y="755"/>
                    <a:pt x="1026" y="755"/>
                  </a:cubicBezTo>
                  <a:cubicBezTo>
                    <a:pt x="1026" y="754"/>
                    <a:pt x="1026" y="754"/>
                    <a:pt x="1027" y="753"/>
                  </a:cubicBezTo>
                  <a:close/>
                  <a:moveTo>
                    <a:pt x="1015" y="851"/>
                  </a:moveTo>
                  <a:cubicBezTo>
                    <a:pt x="1016" y="851"/>
                    <a:pt x="1016" y="850"/>
                    <a:pt x="1017" y="850"/>
                  </a:cubicBezTo>
                  <a:cubicBezTo>
                    <a:pt x="1019" y="849"/>
                    <a:pt x="1022" y="848"/>
                    <a:pt x="1024" y="847"/>
                  </a:cubicBezTo>
                  <a:cubicBezTo>
                    <a:pt x="1030" y="847"/>
                    <a:pt x="1035" y="846"/>
                    <a:pt x="1041" y="846"/>
                  </a:cubicBezTo>
                  <a:cubicBezTo>
                    <a:pt x="1044" y="846"/>
                    <a:pt x="1047" y="845"/>
                    <a:pt x="1049" y="843"/>
                  </a:cubicBezTo>
                  <a:cubicBezTo>
                    <a:pt x="1050" y="842"/>
                    <a:pt x="1051" y="842"/>
                    <a:pt x="1052" y="842"/>
                  </a:cubicBezTo>
                  <a:cubicBezTo>
                    <a:pt x="1053" y="842"/>
                    <a:pt x="1053" y="842"/>
                    <a:pt x="1054" y="843"/>
                  </a:cubicBezTo>
                  <a:cubicBezTo>
                    <a:pt x="1056" y="846"/>
                    <a:pt x="1055" y="849"/>
                    <a:pt x="1053" y="852"/>
                  </a:cubicBezTo>
                  <a:cubicBezTo>
                    <a:pt x="1050" y="856"/>
                    <a:pt x="1045" y="860"/>
                    <a:pt x="1039" y="857"/>
                  </a:cubicBezTo>
                  <a:cubicBezTo>
                    <a:pt x="1031" y="854"/>
                    <a:pt x="1024" y="857"/>
                    <a:pt x="1016" y="856"/>
                  </a:cubicBezTo>
                  <a:cubicBezTo>
                    <a:pt x="1015" y="856"/>
                    <a:pt x="1014" y="855"/>
                    <a:pt x="1014" y="854"/>
                  </a:cubicBezTo>
                  <a:cubicBezTo>
                    <a:pt x="1014" y="853"/>
                    <a:pt x="1015" y="852"/>
                    <a:pt x="1015" y="851"/>
                  </a:cubicBezTo>
                  <a:close/>
                  <a:moveTo>
                    <a:pt x="1013" y="866"/>
                  </a:moveTo>
                  <a:cubicBezTo>
                    <a:pt x="1013" y="867"/>
                    <a:pt x="1012" y="868"/>
                    <a:pt x="1012" y="869"/>
                  </a:cubicBezTo>
                  <a:cubicBezTo>
                    <a:pt x="1006" y="872"/>
                    <a:pt x="1000" y="875"/>
                    <a:pt x="994" y="878"/>
                  </a:cubicBezTo>
                  <a:cubicBezTo>
                    <a:pt x="990" y="880"/>
                    <a:pt x="985" y="881"/>
                    <a:pt x="981" y="884"/>
                  </a:cubicBezTo>
                  <a:cubicBezTo>
                    <a:pt x="977" y="886"/>
                    <a:pt x="972" y="887"/>
                    <a:pt x="966" y="887"/>
                  </a:cubicBezTo>
                  <a:cubicBezTo>
                    <a:pt x="965" y="887"/>
                    <a:pt x="963" y="885"/>
                    <a:pt x="961" y="884"/>
                  </a:cubicBezTo>
                  <a:cubicBezTo>
                    <a:pt x="960" y="883"/>
                    <a:pt x="960" y="879"/>
                    <a:pt x="962" y="879"/>
                  </a:cubicBezTo>
                  <a:cubicBezTo>
                    <a:pt x="962" y="878"/>
                    <a:pt x="963" y="878"/>
                    <a:pt x="963" y="878"/>
                  </a:cubicBezTo>
                  <a:cubicBezTo>
                    <a:pt x="971" y="877"/>
                    <a:pt x="977" y="873"/>
                    <a:pt x="984" y="869"/>
                  </a:cubicBezTo>
                  <a:cubicBezTo>
                    <a:pt x="986" y="867"/>
                    <a:pt x="989" y="867"/>
                    <a:pt x="992" y="868"/>
                  </a:cubicBezTo>
                  <a:cubicBezTo>
                    <a:pt x="995" y="869"/>
                    <a:pt x="998" y="869"/>
                    <a:pt x="1001" y="867"/>
                  </a:cubicBezTo>
                  <a:cubicBezTo>
                    <a:pt x="1004" y="866"/>
                    <a:pt x="1006" y="865"/>
                    <a:pt x="1009" y="865"/>
                  </a:cubicBezTo>
                  <a:cubicBezTo>
                    <a:pt x="1010" y="864"/>
                    <a:pt x="1013" y="865"/>
                    <a:pt x="1013" y="866"/>
                  </a:cubicBezTo>
                  <a:close/>
                  <a:moveTo>
                    <a:pt x="966" y="799"/>
                  </a:moveTo>
                  <a:cubicBezTo>
                    <a:pt x="977" y="800"/>
                    <a:pt x="988" y="803"/>
                    <a:pt x="999" y="807"/>
                  </a:cubicBezTo>
                  <a:cubicBezTo>
                    <a:pt x="1001" y="808"/>
                    <a:pt x="1002" y="809"/>
                    <a:pt x="1003" y="810"/>
                  </a:cubicBezTo>
                  <a:cubicBezTo>
                    <a:pt x="1005" y="814"/>
                    <a:pt x="1008" y="819"/>
                    <a:pt x="1010" y="823"/>
                  </a:cubicBezTo>
                  <a:cubicBezTo>
                    <a:pt x="1011" y="825"/>
                    <a:pt x="1009" y="827"/>
                    <a:pt x="1008" y="829"/>
                  </a:cubicBezTo>
                  <a:cubicBezTo>
                    <a:pt x="1007" y="831"/>
                    <a:pt x="1006" y="831"/>
                    <a:pt x="1004" y="830"/>
                  </a:cubicBezTo>
                  <a:cubicBezTo>
                    <a:pt x="1000" y="829"/>
                    <a:pt x="998" y="826"/>
                    <a:pt x="996" y="823"/>
                  </a:cubicBezTo>
                  <a:cubicBezTo>
                    <a:pt x="995" y="822"/>
                    <a:pt x="994" y="822"/>
                    <a:pt x="993" y="822"/>
                  </a:cubicBezTo>
                  <a:cubicBezTo>
                    <a:pt x="993" y="822"/>
                    <a:pt x="992" y="823"/>
                    <a:pt x="992" y="824"/>
                  </a:cubicBezTo>
                  <a:cubicBezTo>
                    <a:pt x="992" y="825"/>
                    <a:pt x="992" y="827"/>
                    <a:pt x="991" y="829"/>
                  </a:cubicBezTo>
                  <a:cubicBezTo>
                    <a:pt x="987" y="836"/>
                    <a:pt x="984" y="843"/>
                    <a:pt x="982" y="851"/>
                  </a:cubicBezTo>
                  <a:cubicBezTo>
                    <a:pt x="982" y="852"/>
                    <a:pt x="981" y="853"/>
                    <a:pt x="980" y="854"/>
                  </a:cubicBezTo>
                  <a:cubicBezTo>
                    <a:pt x="979" y="855"/>
                    <a:pt x="976" y="854"/>
                    <a:pt x="976" y="853"/>
                  </a:cubicBezTo>
                  <a:cubicBezTo>
                    <a:pt x="975" y="849"/>
                    <a:pt x="975" y="846"/>
                    <a:pt x="974" y="843"/>
                  </a:cubicBezTo>
                  <a:cubicBezTo>
                    <a:pt x="974" y="840"/>
                    <a:pt x="970" y="839"/>
                    <a:pt x="968" y="840"/>
                  </a:cubicBezTo>
                  <a:cubicBezTo>
                    <a:pt x="966" y="841"/>
                    <a:pt x="965" y="842"/>
                    <a:pt x="963" y="843"/>
                  </a:cubicBezTo>
                  <a:cubicBezTo>
                    <a:pt x="962" y="843"/>
                    <a:pt x="961" y="844"/>
                    <a:pt x="961" y="843"/>
                  </a:cubicBezTo>
                  <a:cubicBezTo>
                    <a:pt x="960" y="842"/>
                    <a:pt x="960" y="842"/>
                    <a:pt x="961" y="841"/>
                  </a:cubicBezTo>
                  <a:cubicBezTo>
                    <a:pt x="962" y="839"/>
                    <a:pt x="964" y="837"/>
                    <a:pt x="966" y="835"/>
                  </a:cubicBezTo>
                  <a:cubicBezTo>
                    <a:pt x="969" y="830"/>
                    <a:pt x="969" y="826"/>
                    <a:pt x="967" y="821"/>
                  </a:cubicBezTo>
                  <a:cubicBezTo>
                    <a:pt x="966" y="819"/>
                    <a:pt x="965" y="817"/>
                    <a:pt x="964" y="815"/>
                  </a:cubicBezTo>
                  <a:cubicBezTo>
                    <a:pt x="961" y="813"/>
                    <a:pt x="958" y="812"/>
                    <a:pt x="956" y="810"/>
                  </a:cubicBezTo>
                  <a:cubicBezTo>
                    <a:pt x="955" y="809"/>
                    <a:pt x="954" y="807"/>
                    <a:pt x="953" y="806"/>
                  </a:cubicBezTo>
                  <a:cubicBezTo>
                    <a:pt x="953" y="806"/>
                    <a:pt x="953" y="806"/>
                    <a:pt x="953" y="806"/>
                  </a:cubicBezTo>
                  <a:cubicBezTo>
                    <a:pt x="952" y="806"/>
                    <a:pt x="952" y="806"/>
                    <a:pt x="952" y="806"/>
                  </a:cubicBezTo>
                  <a:cubicBezTo>
                    <a:pt x="949" y="808"/>
                    <a:pt x="947" y="811"/>
                    <a:pt x="945" y="814"/>
                  </a:cubicBezTo>
                  <a:cubicBezTo>
                    <a:pt x="943" y="816"/>
                    <a:pt x="941" y="818"/>
                    <a:pt x="938" y="818"/>
                  </a:cubicBezTo>
                  <a:cubicBezTo>
                    <a:pt x="935" y="819"/>
                    <a:pt x="932" y="821"/>
                    <a:pt x="931" y="824"/>
                  </a:cubicBezTo>
                  <a:cubicBezTo>
                    <a:pt x="926" y="833"/>
                    <a:pt x="922" y="843"/>
                    <a:pt x="923" y="854"/>
                  </a:cubicBezTo>
                  <a:cubicBezTo>
                    <a:pt x="923" y="864"/>
                    <a:pt x="918" y="871"/>
                    <a:pt x="910" y="877"/>
                  </a:cubicBezTo>
                  <a:cubicBezTo>
                    <a:pt x="908" y="878"/>
                    <a:pt x="904" y="877"/>
                    <a:pt x="903" y="874"/>
                  </a:cubicBezTo>
                  <a:cubicBezTo>
                    <a:pt x="902" y="865"/>
                    <a:pt x="902" y="856"/>
                    <a:pt x="907" y="847"/>
                  </a:cubicBezTo>
                  <a:cubicBezTo>
                    <a:pt x="910" y="842"/>
                    <a:pt x="911" y="836"/>
                    <a:pt x="913" y="830"/>
                  </a:cubicBezTo>
                  <a:cubicBezTo>
                    <a:pt x="914" y="828"/>
                    <a:pt x="914" y="825"/>
                    <a:pt x="913" y="822"/>
                  </a:cubicBezTo>
                  <a:cubicBezTo>
                    <a:pt x="912" y="821"/>
                    <a:pt x="913" y="820"/>
                    <a:pt x="913" y="819"/>
                  </a:cubicBezTo>
                  <a:cubicBezTo>
                    <a:pt x="913" y="819"/>
                    <a:pt x="913" y="818"/>
                    <a:pt x="914" y="818"/>
                  </a:cubicBezTo>
                  <a:cubicBezTo>
                    <a:pt x="927" y="803"/>
                    <a:pt x="924" y="805"/>
                    <a:pt x="942" y="802"/>
                  </a:cubicBezTo>
                  <a:cubicBezTo>
                    <a:pt x="947" y="802"/>
                    <a:pt x="949" y="804"/>
                    <a:pt x="952" y="806"/>
                  </a:cubicBezTo>
                  <a:cubicBezTo>
                    <a:pt x="953" y="806"/>
                    <a:pt x="953" y="806"/>
                    <a:pt x="953" y="806"/>
                  </a:cubicBezTo>
                  <a:cubicBezTo>
                    <a:pt x="953" y="806"/>
                    <a:pt x="953" y="806"/>
                    <a:pt x="953" y="806"/>
                  </a:cubicBezTo>
                  <a:cubicBezTo>
                    <a:pt x="956" y="805"/>
                    <a:pt x="959" y="804"/>
                    <a:pt x="962" y="803"/>
                  </a:cubicBezTo>
                  <a:cubicBezTo>
                    <a:pt x="963" y="803"/>
                    <a:pt x="963" y="802"/>
                    <a:pt x="964" y="801"/>
                  </a:cubicBezTo>
                  <a:cubicBezTo>
                    <a:pt x="964" y="800"/>
                    <a:pt x="965" y="798"/>
                    <a:pt x="966" y="799"/>
                  </a:cubicBezTo>
                  <a:close/>
                  <a:moveTo>
                    <a:pt x="962" y="654"/>
                  </a:moveTo>
                  <a:cubicBezTo>
                    <a:pt x="963" y="654"/>
                    <a:pt x="963" y="654"/>
                    <a:pt x="963" y="654"/>
                  </a:cubicBezTo>
                  <a:cubicBezTo>
                    <a:pt x="963" y="652"/>
                    <a:pt x="963" y="651"/>
                    <a:pt x="963" y="650"/>
                  </a:cubicBezTo>
                  <a:cubicBezTo>
                    <a:pt x="963" y="649"/>
                    <a:pt x="963" y="648"/>
                    <a:pt x="964" y="649"/>
                  </a:cubicBezTo>
                  <a:cubicBezTo>
                    <a:pt x="965" y="649"/>
                    <a:pt x="965" y="650"/>
                    <a:pt x="965" y="650"/>
                  </a:cubicBezTo>
                  <a:cubicBezTo>
                    <a:pt x="964" y="651"/>
                    <a:pt x="963" y="653"/>
                    <a:pt x="963" y="654"/>
                  </a:cubicBezTo>
                  <a:cubicBezTo>
                    <a:pt x="963" y="654"/>
                    <a:pt x="963" y="654"/>
                    <a:pt x="963" y="655"/>
                  </a:cubicBezTo>
                  <a:cubicBezTo>
                    <a:pt x="961" y="655"/>
                    <a:pt x="961" y="655"/>
                    <a:pt x="961" y="655"/>
                  </a:cubicBezTo>
                  <a:lnTo>
                    <a:pt x="962" y="654"/>
                  </a:lnTo>
                  <a:close/>
                  <a:moveTo>
                    <a:pt x="922" y="723"/>
                  </a:moveTo>
                  <a:cubicBezTo>
                    <a:pt x="922" y="722"/>
                    <a:pt x="922" y="722"/>
                    <a:pt x="923" y="722"/>
                  </a:cubicBezTo>
                  <a:cubicBezTo>
                    <a:pt x="924" y="723"/>
                    <a:pt x="925" y="723"/>
                    <a:pt x="925" y="724"/>
                  </a:cubicBezTo>
                  <a:cubicBezTo>
                    <a:pt x="926" y="727"/>
                    <a:pt x="926" y="729"/>
                    <a:pt x="924" y="731"/>
                  </a:cubicBezTo>
                  <a:cubicBezTo>
                    <a:pt x="924" y="732"/>
                    <a:pt x="923" y="732"/>
                    <a:pt x="923" y="732"/>
                  </a:cubicBezTo>
                  <a:cubicBezTo>
                    <a:pt x="922" y="733"/>
                    <a:pt x="921" y="732"/>
                    <a:pt x="920" y="731"/>
                  </a:cubicBezTo>
                  <a:cubicBezTo>
                    <a:pt x="919" y="728"/>
                    <a:pt x="919" y="725"/>
                    <a:pt x="922" y="723"/>
                  </a:cubicBezTo>
                  <a:close/>
                  <a:moveTo>
                    <a:pt x="906" y="699"/>
                  </a:moveTo>
                  <a:cubicBezTo>
                    <a:pt x="906" y="699"/>
                    <a:pt x="906" y="699"/>
                    <a:pt x="906" y="699"/>
                  </a:cubicBezTo>
                  <a:cubicBezTo>
                    <a:pt x="905" y="699"/>
                    <a:pt x="905" y="699"/>
                    <a:pt x="905" y="699"/>
                  </a:cubicBezTo>
                  <a:lnTo>
                    <a:pt x="906" y="699"/>
                  </a:lnTo>
                  <a:close/>
                  <a:moveTo>
                    <a:pt x="896" y="426"/>
                  </a:moveTo>
                  <a:cubicBezTo>
                    <a:pt x="896" y="426"/>
                    <a:pt x="898" y="425"/>
                    <a:pt x="898" y="425"/>
                  </a:cubicBezTo>
                  <a:cubicBezTo>
                    <a:pt x="899" y="425"/>
                    <a:pt x="901" y="426"/>
                    <a:pt x="901" y="427"/>
                  </a:cubicBezTo>
                  <a:cubicBezTo>
                    <a:pt x="902" y="428"/>
                    <a:pt x="902" y="430"/>
                    <a:pt x="902" y="431"/>
                  </a:cubicBezTo>
                  <a:cubicBezTo>
                    <a:pt x="901" y="433"/>
                    <a:pt x="900" y="433"/>
                    <a:pt x="899" y="432"/>
                  </a:cubicBezTo>
                  <a:cubicBezTo>
                    <a:pt x="898" y="431"/>
                    <a:pt x="896" y="430"/>
                    <a:pt x="896" y="429"/>
                  </a:cubicBezTo>
                  <a:cubicBezTo>
                    <a:pt x="895" y="428"/>
                    <a:pt x="895" y="427"/>
                    <a:pt x="896" y="426"/>
                  </a:cubicBezTo>
                  <a:close/>
                  <a:moveTo>
                    <a:pt x="885" y="416"/>
                  </a:moveTo>
                  <a:cubicBezTo>
                    <a:pt x="885" y="416"/>
                    <a:pt x="885" y="417"/>
                    <a:pt x="885" y="417"/>
                  </a:cubicBezTo>
                  <a:cubicBezTo>
                    <a:pt x="885" y="417"/>
                    <a:pt x="885" y="418"/>
                    <a:pt x="884" y="418"/>
                  </a:cubicBezTo>
                  <a:cubicBezTo>
                    <a:pt x="884" y="417"/>
                    <a:pt x="884" y="417"/>
                    <a:pt x="884" y="417"/>
                  </a:cubicBezTo>
                  <a:cubicBezTo>
                    <a:pt x="884" y="416"/>
                    <a:pt x="884" y="416"/>
                    <a:pt x="885" y="416"/>
                  </a:cubicBezTo>
                  <a:close/>
                  <a:moveTo>
                    <a:pt x="879" y="619"/>
                  </a:moveTo>
                  <a:cubicBezTo>
                    <a:pt x="880" y="619"/>
                    <a:pt x="880" y="619"/>
                    <a:pt x="880" y="620"/>
                  </a:cubicBezTo>
                  <a:cubicBezTo>
                    <a:pt x="880" y="620"/>
                    <a:pt x="880" y="620"/>
                    <a:pt x="880" y="620"/>
                  </a:cubicBezTo>
                  <a:cubicBezTo>
                    <a:pt x="880" y="620"/>
                    <a:pt x="879" y="620"/>
                    <a:pt x="879" y="620"/>
                  </a:cubicBezTo>
                  <a:cubicBezTo>
                    <a:pt x="879" y="620"/>
                    <a:pt x="879" y="619"/>
                    <a:pt x="879" y="619"/>
                  </a:cubicBezTo>
                  <a:close/>
                  <a:moveTo>
                    <a:pt x="873" y="710"/>
                  </a:moveTo>
                  <a:cubicBezTo>
                    <a:pt x="873" y="710"/>
                    <a:pt x="873" y="710"/>
                    <a:pt x="873" y="711"/>
                  </a:cubicBezTo>
                  <a:cubicBezTo>
                    <a:pt x="873" y="711"/>
                    <a:pt x="874" y="711"/>
                    <a:pt x="874" y="711"/>
                  </a:cubicBezTo>
                  <a:cubicBezTo>
                    <a:pt x="877" y="711"/>
                    <a:pt x="880" y="711"/>
                    <a:pt x="883" y="712"/>
                  </a:cubicBezTo>
                  <a:cubicBezTo>
                    <a:pt x="884" y="712"/>
                    <a:pt x="884" y="713"/>
                    <a:pt x="883" y="714"/>
                  </a:cubicBezTo>
                  <a:cubicBezTo>
                    <a:pt x="883" y="715"/>
                    <a:pt x="882" y="715"/>
                    <a:pt x="882" y="715"/>
                  </a:cubicBezTo>
                  <a:cubicBezTo>
                    <a:pt x="879" y="714"/>
                    <a:pt x="876" y="713"/>
                    <a:pt x="874" y="711"/>
                  </a:cubicBezTo>
                  <a:cubicBezTo>
                    <a:pt x="873" y="711"/>
                    <a:pt x="873" y="711"/>
                    <a:pt x="873" y="711"/>
                  </a:cubicBezTo>
                  <a:cubicBezTo>
                    <a:pt x="872" y="711"/>
                    <a:pt x="872" y="710"/>
                    <a:pt x="873" y="710"/>
                  </a:cubicBezTo>
                  <a:close/>
                  <a:moveTo>
                    <a:pt x="886" y="767"/>
                  </a:moveTo>
                  <a:cubicBezTo>
                    <a:pt x="893" y="765"/>
                    <a:pt x="900" y="763"/>
                    <a:pt x="906" y="758"/>
                  </a:cubicBezTo>
                  <a:cubicBezTo>
                    <a:pt x="911" y="754"/>
                    <a:pt x="918" y="754"/>
                    <a:pt x="923" y="749"/>
                  </a:cubicBezTo>
                  <a:cubicBezTo>
                    <a:pt x="925" y="747"/>
                    <a:pt x="927" y="747"/>
                    <a:pt x="929" y="748"/>
                  </a:cubicBezTo>
                  <a:cubicBezTo>
                    <a:pt x="931" y="748"/>
                    <a:pt x="932" y="749"/>
                    <a:pt x="934" y="750"/>
                  </a:cubicBezTo>
                  <a:cubicBezTo>
                    <a:pt x="940" y="751"/>
                    <a:pt x="944" y="754"/>
                    <a:pt x="945" y="760"/>
                  </a:cubicBezTo>
                  <a:cubicBezTo>
                    <a:pt x="946" y="764"/>
                    <a:pt x="948" y="766"/>
                    <a:pt x="952" y="767"/>
                  </a:cubicBezTo>
                  <a:cubicBezTo>
                    <a:pt x="956" y="767"/>
                    <a:pt x="957" y="770"/>
                    <a:pt x="957" y="774"/>
                  </a:cubicBezTo>
                  <a:cubicBezTo>
                    <a:pt x="957" y="778"/>
                    <a:pt x="958" y="783"/>
                    <a:pt x="958" y="788"/>
                  </a:cubicBezTo>
                  <a:cubicBezTo>
                    <a:pt x="958" y="790"/>
                    <a:pt x="956" y="792"/>
                    <a:pt x="954" y="791"/>
                  </a:cubicBezTo>
                  <a:cubicBezTo>
                    <a:pt x="952" y="790"/>
                    <a:pt x="950" y="788"/>
                    <a:pt x="948" y="789"/>
                  </a:cubicBezTo>
                  <a:cubicBezTo>
                    <a:pt x="943" y="789"/>
                    <a:pt x="939" y="789"/>
                    <a:pt x="935" y="790"/>
                  </a:cubicBezTo>
                  <a:cubicBezTo>
                    <a:pt x="929" y="791"/>
                    <a:pt x="925" y="790"/>
                    <a:pt x="922" y="786"/>
                  </a:cubicBezTo>
                  <a:cubicBezTo>
                    <a:pt x="921" y="785"/>
                    <a:pt x="920" y="784"/>
                    <a:pt x="919" y="783"/>
                  </a:cubicBezTo>
                  <a:cubicBezTo>
                    <a:pt x="918" y="782"/>
                    <a:pt x="916" y="783"/>
                    <a:pt x="916" y="781"/>
                  </a:cubicBezTo>
                  <a:cubicBezTo>
                    <a:pt x="916" y="779"/>
                    <a:pt x="918" y="778"/>
                    <a:pt x="919" y="777"/>
                  </a:cubicBezTo>
                  <a:cubicBezTo>
                    <a:pt x="920" y="776"/>
                    <a:pt x="919" y="775"/>
                    <a:pt x="919" y="774"/>
                  </a:cubicBezTo>
                  <a:cubicBezTo>
                    <a:pt x="918" y="774"/>
                    <a:pt x="918" y="773"/>
                    <a:pt x="917" y="773"/>
                  </a:cubicBezTo>
                  <a:cubicBezTo>
                    <a:pt x="916" y="773"/>
                    <a:pt x="915" y="773"/>
                    <a:pt x="914" y="773"/>
                  </a:cubicBezTo>
                  <a:cubicBezTo>
                    <a:pt x="913" y="774"/>
                    <a:pt x="912" y="774"/>
                    <a:pt x="911" y="775"/>
                  </a:cubicBezTo>
                  <a:cubicBezTo>
                    <a:pt x="905" y="780"/>
                    <a:pt x="897" y="782"/>
                    <a:pt x="890" y="785"/>
                  </a:cubicBezTo>
                  <a:cubicBezTo>
                    <a:pt x="886" y="786"/>
                    <a:pt x="882" y="787"/>
                    <a:pt x="879" y="782"/>
                  </a:cubicBezTo>
                  <a:cubicBezTo>
                    <a:pt x="877" y="779"/>
                    <a:pt x="873" y="780"/>
                    <a:pt x="870" y="780"/>
                  </a:cubicBezTo>
                  <a:cubicBezTo>
                    <a:pt x="870" y="780"/>
                    <a:pt x="870" y="780"/>
                    <a:pt x="870" y="780"/>
                  </a:cubicBezTo>
                  <a:cubicBezTo>
                    <a:pt x="870" y="780"/>
                    <a:pt x="869" y="780"/>
                    <a:pt x="869" y="780"/>
                  </a:cubicBezTo>
                  <a:cubicBezTo>
                    <a:pt x="869" y="781"/>
                    <a:pt x="869" y="781"/>
                    <a:pt x="868" y="781"/>
                  </a:cubicBezTo>
                  <a:cubicBezTo>
                    <a:pt x="868" y="781"/>
                    <a:pt x="868" y="780"/>
                    <a:pt x="869" y="780"/>
                  </a:cubicBezTo>
                  <a:cubicBezTo>
                    <a:pt x="869" y="780"/>
                    <a:pt x="869" y="780"/>
                    <a:pt x="869" y="780"/>
                  </a:cubicBezTo>
                  <a:cubicBezTo>
                    <a:pt x="869" y="780"/>
                    <a:pt x="869" y="780"/>
                    <a:pt x="869" y="780"/>
                  </a:cubicBezTo>
                  <a:cubicBezTo>
                    <a:pt x="870" y="780"/>
                    <a:pt x="870" y="780"/>
                    <a:pt x="870" y="780"/>
                  </a:cubicBezTo>
                  <a:cubicBezTo>
                    <a:pt x="874" y="774"/>
                    <a:pt x="880" y="770"/>
                    <a:pt x="886" y="767"/>
                  </a:cubicBezTo>
                  <a:close/>
                  <a:moveTo>
                    <a:pt x="868" y="640"/>
                  </a:moveTo>
                  <a:cubicBezTo>
                    <a:pt x="867" y="640"/>
                    <a:pt x="867" y="639"/>
                    <a:pt x="867" y="638"/>
                  </a:cubicBezTo>
                  <a:cubicBezTo>
                    <a:pt x="868" y="637"/>
                    <a:pt x="868" y="637"/>
                    <a:pt x="869" y="637"/>
                  </a:cubicBezTo>
                  <a:cubicBezTo>
                    <a:pt x="869" y="638"/>
                    <a:pt x="869" y="639"/>
                    <a:pt x="870" y="639"/>
                  </a:cubicBezTo>
                  <a:cubicBezTo>
                    <a:pt x="869" y="640"/>
                    <a:pt x="869" y="640"/>
                    <a:pt x="868" y="640"/>
                  </a:cubicBezTo>
                  <a:close/>
                  <a:moveTo>
                    <a:pt x="861" y="405"/>
                  </a:moveTo>
                  <a:cubicBezTo>
                    <a:pt x="863" y="404"/>
                    <a:pt x="865" y="403"/>
                    <a:pt x="867" y="403"/>
                  </a:cubicBezTo>
                  <a:cubicBezTo>
                    <a:pt x="868" y="403"/>
                    <a:pt x="869" y="404"/>
                    <a:pt x="869" y="405"/>
                  </a:cubicBezTo>
                  <a:cubicBezTo>
                    <a:pt x="866" y="408"/>
                    <a:pt x="867" y="413"/>
                    <a:pt x="865" y="417"/>
                  </a:cubicBezTo>
                  <a:cubicBezTo>
                    <a:pt x="864" y="420"/>
                    <a:pt x="861" y="421"/>
                    <a:pt x="859" y="418"/>
                  </a:cubicBezTo>
                  <a:cubicBezTo>
                    <a:pt x="853" y="413"/>
                    <a:pt x="854" y="408"/>
                    <a:pt x="861" y="405"/>
                  </a:cubicBezTo>
                  <a:close/>
                  <a:moveTo>
                    <a:pt x="856" y="485"/>
                  </a:moveTo>
                  <a:cubicBezTo>
                    <a:pt x="856" y="485"/>
                    <a:pt x="857" y="485"/>
                    <a:pt x="857" y="484"/>
                  </a:cubicBezTo>
                  <a:cubicBezTo>
                    <a:pt x="857" y="484"/>
                    <a:pt x="857" y="483"/>
                    <a:pt x="857" y="482"/>
                  </a:cubicBezTo>
                  <a:cubicBezTo>
                    <a:pt x="858" y="483"/>
                    <a:pt x="858" y="483"/>
                    <a:pt x="858" y="483"/>
                  </a:cubicBezTo>
                  <a:cubicBezTo>
                    <a:pt x="858" y="483"/>
                    <a:pt x="857" y="484"/>
                    <a:pt x="857" y="484"/>
                  </a:cubicBezTo>
                  <a:cubicBezTo>
                    <a:pt x="857" y="485"/>
                    <a:pt x="857" y="485"/>
                    <a:pt x="857" y="485"/>
                  </a:cubicBezTo>
                  <a:cubicBezTo>
                    <a:pt x="855" y="487"/>
                    <a:pt x="854" y="488"/>
                    <a:pt x="853" y="489"/>
                  </a:cubicBezTo>
                  <a:cubicBezTo>
                    <a:pt x="853" y="490"/>
                    <a:pt x="852" y="490"/>
                    <a:pt x="852" y="490"/>
                  </a:cubicBezTo>
                  <a:cubicBezTo>
                    <a:pt x="852" y="490"/>
                    <a:pt x="852" y="489"/>
                    <a:pt x="853" y="489"/>
                  </a:cubicBezTo>
                  <a:cubicBezTo>
                    <a:pt x="854" y="488"/>
                    <a:pt x="855" y="486"/>
                    <a:pt x="856" y="485"/>
                  </a:cubicBezTo>
                  <a:close/>
                  <a:moveTo>
                    <a:pt x="853" y="430"/>
                  </a:moveTo>
                  <a:cubicBezTo>
                    <a:pt x="853" y="431"/>
                    <a:pt x="853" y="431"/>
                    <a:pt x="853" y="431"/>
                  </a:cubicBezTo>
                  <a:cubicBezTo>
                    <a:pt x="852" y="431"/>
                    <a:pt x="852" y="431"/>
                    <a:pt x="852" y="431"/>
                  </a:cubicBezTo>
                  <a:lnTo>
                    <a:pt x="853" y="430"/>
                  </a:lnTo>
                  <a:close/>
                  <a:moveTo>
                    <a:pt x="845" y="558"/>
                  </a:moveTo>
                  <a:cubicBezTo>
                    <a:pt x="845" y="559"/>
                    <a:pt x="845" y="559"/>
                    <a:pt x="845" y="559"/>
                  </a:cubicBezTo>
                  <a:cubicBezTo>
                    <a:pt x="844" y="559"/>
                    <a:pt x="844" y="559"/>
                    <a:pt x="844" y="559"/>
                  </a:cubicBezTo>
                  <a:lnTo>
                    <a:pt x="845" y="558"/>
                  </a:lnTo>
                  <a:close/>
                  <a:moveTo>
                    <a:pt x="839" y="734"/>
                  </a:moveTo>
                  <a:cubicBezTo>
                    <a:pt x="840" y="732"/>
                    <a:pt x="841" y="729"/>
                    <a:pt x="843" y="728"/>
                  </a:cubicBezTo>
                  <a:cubicBezTo>
                    <a:pt x="843" y="727"/>
                    <a:pt x="843" y="727"/>
                    <a:pt x="843" y="727"/>
                  </a:cubicBezTo>
                  <a:cubicBezTo>
                    <a:pt x="843" y="727"/>
                    <a:pt x="843" y="727"/>
                    <a:pt x="844" y="726"/>
                  </a:cubicBezTo>
                  <a:cubicBezTo>
                    <a:pt x="844" y="727"/>
                    <a:pt x="843" y="727"/>
                    <a:pt x="843" y="727"/>
                  </a:cubicBezTo>
                  <a:cubicBezTo>
                    <a:pt x="843" y="727"/>
                    <a:pt x="843" y="728"/>
                    <a:pt x="843" y="728"/>
                  </a:cubicBezTo>
                  <a:cubicBezTo>
                    <a:pt x="843" y="729"/>
                    <a:pt x="844" y="731"/>
                    <a:pt x="844" y="733"/>
                  </a:cubicBezTo>
                  <a:cubicBezTo>
                    <a:pt x="845" y="734"/>
                    <a:pt x="845" y="734"/>
                    <a:pt x="844" y="735"/>
                  </a:cubicBezTo>
                  <a:cubicBezTo>
                    <a:pt x="844" y="735"/>
                    <a:pt x="843" y="736"/>
                    <a:pt x="842" y="737"/>
                  </a:cubicBezTo>
                  <a:cubicBezTo>
                    <a:pt x="842" y="737"/>
                    <a:pt x="841" y="737"/>
                    <a:pt x="840" y="736"/>
                  </a:cubicBezTo>
                  <a:cubicBezTo>
                    <a:pt x="839" y="736"/>
                    <a:pt x="839" y="735"/>
                    <a:pt x="839" y="734"/>
                  </a:cubicBezTo>
                  <a:close/>
                  <a:moveTo>
                    <a:pt x="836" y="616"/>
                  </a:moveTo>
                  <a:cubicBezTo>
                    <a:pt x="837" y="616"/>
                    <a:pt x="837" y="616"/>
                    <a:pt x="837" y="616"/>
                  </a:cubicBezTo>
                  <a:cubicBezTo>
                    <a:pt x="836" y="617"/>
                    <a:pt x="836" y="617"/>
                    <a:pt x="836" y="617"/>
                  </a:cubicBezTo>
                  <a:lnTo>
                    <a:pt x="836" y="616"/>
                  </a:lnTo>
                  <a:close/>
                  <a:moveTo>
                    <a:pt x="832" y="564"/>
                  </a:moveTo>
                  <a:cubicBezTo>
                    <a:pt x="833" y="563"/>
                    <a:pt x="834" y="564"/>
                    <a:pt x="834" y="565"/>
                  </a:cubicBezTo>
                  <a:cubicBezTo>
                    <a:pt x="834" y="567"/>
                    <a:pt x="833" y="567"/>
                    <a:pt x="832" y="567"/>
                  </a:cubicBezTo>
                  <a:cubicBezTo>
                    <a:pt x="831" y="567"/>
                    <a:pt x="830" y="566"/>
                    <a:pt x="829" y="566"/>
                  </a:cubicBezTo>
                  <a:cubicBezTo>
                    <a:pt x="830" y="565"/>
                    <a:pt x="831" y="564"/>
                    <a:pt x="832" y="564"/>
                  </a:cubicBezTo>
                  <a:close/>
                  <a:moveTo>
                    <a:pt x="829" y="690"/>
                  </a:moveTo>
                  <a:cubicBezTo>
                    <a:pt x="830" y="695"/>
                    <a:pt x="829" y="700"/>
                    <a:pt x="824" y="704"/>
                  </a:cubicBezTo>
                  <a:cubicBezTo>
                    <a:pt x="824" y="704"/>
                    <a:pt x="824" y="704"/>
                    <a:pt x="824" y="704"/>
                  </a:cubicBezTo>
                  <a:cubicBezTo>
                    <a:pt x="823" y="704"/>
                    <a:pt x="823" y="704"/>
                    <a:pt x="823" y="704"/>
                  </a:cubicBezTo>
                  <a:cubicBezTo>
                    <a:pt x="824" y="704"/>
                    <a:pt x="824" y="704"/>
                    <a:pt x="824" y="704"/>
                  </a:cubicBezTo>
                  <a:cubicBezTo>
                    <a:pt x="824" y="704"/>
                    <a:pt x="824" y="704"/>
                    <a:pt x="824" y="704"/>
                  </a:cubicBezTo>
                  <a:cubicBezTo>
                    <a:pt x="823" y="698"/>
                    <a:pt x="825" y="693"/>
                    <a:pt x="827" y="689"/>
                  </a:cubicBezTo>
                  <a:cubicBezTo>
                    <a:pt x="828" y="688"/>
                    <a:pt x="828" y="688"/>
                    <a:pt x="829" y="688"/>
                  </a:cubicBezTo>
                  <a:cubicBezTo>
                    <a:pt x="829" y="689"/>
                    <a:pt x="829" y="689"/>
                    <a:pt x="829" y="690"/>
                  </a:cubicBezTo>
                  <a:close/>
                  <a:moveTo>
                    <a:pt x="827" y="623"/>
                  </a:moveTo>
                  <a:cubicBezTo>
                    <a:pt x="828" y="623"/>
                    <a:pt x="828" y="623"/>
                    <a:pt x="828" y="624"/>
                  </a:cubicBezTo>
                  <a:cubicBezTo>
                    <a:pt x="828" y="624"/>
                    <a:pt x="828" y="625"/>
                    <a:pt x="828" y="625"/>
                  </a:cubicBezTo>
                  <a:cubicBezTo>
                    <a:pt x="828" y="625"/>
                    <a:pt x="827" y="625"/>
                    <a:pt x="827" y="625"/>
                  </a:cubicBezTo>
                  <a:cubicBezTo>
                    <a:pt x="826" y="624"/>
                    <a:pt x="826" y="623"/>
                    <a:pt x="827" y="623"/>
                  </a:cubicBezTo>
                  <a:close/>
                  <a:moveTo>
                    <a:pt x="816" y="637"/>
                  </a:moveTo>
                  <a:cubicBezTo>
                    <a:pt x="817" y="636"/>
                    <a:pt x="818" y="636"/>
                    <a:pt x="819" y="636"/>
                  </a:cubicBezTo>
                  <a:cubicBezTo>
                    <a:pt x="822" y="637"/>
                    <a:pt x="825" y="639"/>
                    <a:pt x="826" y="642"/>
                  </a:cubicBezTo>
                  <a:cubicBezTo>
                    <a:pt x="827" y="646"/>
                    <a:pt x="828" y="649"/>
                    <a:pt x="828" y="653"/>
                  </a:cubicBezTo>
                  <a:cubicBezTo>
                    <a:pt x="827" y="659"/>
                    <a:pt x="827" y="664"/>
                    <a:pt x="827" y="668"/>
                  </a:cubicBezTo>
                  <a:cubicBezTo>
                    <a:pt x="828" y="671"/>
                    <a:pt x="828" y="673"/>
                    <a:pt x="828" y="674"/>
                  </a:cubicBezTo>
                  <a:cubicBezTo>
                    <a:pt x="828" y="676"/>
                    <a:pt x="828" y="678"/>
                    <a:pt x="827" y="679"/>
                  </a:cubicBezTo>
                  <a:cubicBezTo>
                    <a:pt x="826" y="680"/>
                    <a:pt x="825" y="678"/>
                    <a:pt x="824" y="676"/>
                  </a:cubicBezTo>
                  <a:cubicBezTo>
                    <a:pt x="823" y="675"/>
                    <a:pt x="822" y="673"/>
                    <a:pt x="821" y="673"/>
                  </a:cubicBezTo>
                  <a:cubicBezTo>
                    <a:pt x="818" y="672"/>
                    <a:pt x="816" y="670"/>
                    <a:pt x="815" y="668"/>
                  </a:cubicBezTo>
                  <a:cubicBezTo>
                    <a:pt x="815" y="666"/>
                    <a:pt x="815" y="665"/>
                    <a:pt x="814" y="663"/>
                  </a:cubicBezTo>
                  <a:cubicBezTo>
                    <a:pt x="813" y="659"/>
                    <a:pt x="812" y="655"/>
                    <a:pt x="814" y="650"/>
                  </a:cubicBezTo>
                  <a:cubicBezTo>
                    <a:pt x="813" y="649"/>
                    <a:pt x="812" y="647"/>
                    <a:pt x="811" y="645"/>
                  </a:cubicBezTo>
                  <a:cubicBezTo>
                    <a:pt x="813" y="642"/>
                    <a:pt x="814" y="639"/>
                    <a:pt x="816" y="637"/>
                  </a:cubicBezTo>
                  <a:close/>
                  <a:moveTo>
                    <a:pt x="798" y="660"/>
                  </a:moveTo>
                  <a:cubicBezTo>
                    <a:pt x="797" y="662"/>
                    <a:pt x="795" y="664"/>
                    <a:pt x="793" y="666"/>
                  </a:cubicBezTo>
                  <a:cubicBezTo>
                    <a:pt x="793" y="668"/>
                    <a:pt x="792" y="668"/>
                    <a:pt x="791" y="667"/>
                  </a:cubicBezTo>
                  <a:cubicBezTo>
                    <a:pt x="791" y="667"/>
                    <a:pt x="791" y="666"/>
                    <a:pt x="791" y="665"/>
                  </a:cubicBezTo>
                  <a:cubicBezTo>
                    <a:pt x="791" y="665"/>
                    <a:pt x="791" y="664"/>
                    <a:pt x="791" y="664"/>
                  </a:cubicBezTo>
                  <a:cubicBezTo>
                    <a:pt x="793" y="661"/>
                    <a:pt x="794" y="658"/>
                    <a:pt x="793" y="655"/>
                  </a:cubicBezTo>
                  <a:cubicBezTo>
                    <a:pt x="792" y="651"/>
                    <a:pt x="788" y="651"/>
                    <a:pt x="786" y="649"/>
                  </a:cubicBezTo>
                  <a:cubicBezTo>
                    <a:pt x="786" y="649"/>
                    <a:pt x="785" y="648"/>
                    <a:pt x="786" y="648"/>
                  </a:cubicBezTo>
                  <a:cubicBezTo>
                    <a:pt x="786" y="647"/>
                    <a:pt x="787" y="647"/>
                    <a:pt x="788" y="646"/>
                  </a:cubicBezTo>
                  <a:cubicBezTo>
                    <a:pt x="789" y="646"/>
                    <a:pt x="790" y="647"/>
                    <a:pt x="791" y="647"/>
                  </a:cubicBezTo>
                  <a:cubicBezTo>
                    <a:pt x="793" y="647"/>
                    <a:pt x="795" y="648"/>
                    <a:pt x="797" y="648"/>
                  </a:cubicBezTo>
                  <a:cubicBezTo>
                    <a:pt x="797" y="648"/>
                    <a:pt x="797" y="648"/>
                    <a:pt x="796" y="647"/>
                  </a:cubicBezTo>
                  <a:cubicBezTo>
                    <a:pt x="797" y="647"/>
                    <a:pt x="797" y="647"/>
                    <a:pt x="797" y="647"/>
                  </a:cubicBezTo>
                  <a:cubicBezTo>
                    <a:pt x="795" y="645"/>
                    <a:pt x="793" y="642"/>
                    <a:pt x="792" y="640"/>
                  </a:cubicBezTo>
                  <a:cubicBezTo>
                    <a:pt x="790" y="636"/>
                    <a:pt x="790" y="631"/>
                    <a:pt x="792" y="627"/>
                  </a:cubicBezTo>
                  <a:cubicBezTo>
                    <a:pt x="792" y="626"/>
                    <a:pt x="794" y="624"/>
                    <a:pt x="795" y="624"/>
                  </a:cubicBezTo>
                  <a:cubicBezTo>
                    <a:pt x="796" y="624"/>
                    <a:pt x="798" y="624"/>
                    <a:pt x="799" y="625"/>
                  </a:cubicBezTo>
                  <a:cubicBezTo>
                    <a:pt x="801" y="627"/>
                    <a:pt x="802" y="630"/>
                    <a:pt x="804" y="632"/>
                  </a:cubicBezTo>
                  <a:cubicBezTo>
                    <a:pt x="804" y="632"/>
                    <a:pt x="804" y="632"/>
                    <a:pt x="804" y="632"/>
                  </a:cubicBezTo>
                  <a:cubicBezTo>
                    <a:pt x="804" y="631"/>
                    <a:pt x="804" y="631"/>
                    <a:pt x="804" y="631"/>
                  </a:cubicBezTo>
                  <a:cubicBezTo>
                    <a:pt x="804" y="632"/>
                    <a:pt x="804" y="632"/>
                    <a:pt x="804" y="632"/>
                  </a:cubicBezTo>
                  <a:cubicBezTo>
                    <a:pt x="804" y="632"/>
                    <a:pt x="804" y="632"/>
                    <a:pt x="804" y="632"/>
                  </a:cubicBezTo>
                  <a:cubicBezTo>
                    <a:pt x="799" y="636"/>
                    <a:pt x="799" y="640"/>
                    <a:pt x="804" y="644"/>
                  </a:cubicBezTo>
                  <a:cubicBezTo>
                    <a:pt x="805" y="645"/>
                    <a:pt x="804" y="646"/>
                    <a:pt x="803" y="646"/>
                  </a:cubicBezTo>
                  <a:cubicBezTo>
                    <a:pt x="801" y="647"/>
                    <a:pt x="799" y="647"/>
                    <a:pt x="797" y="647"/>
                  </a:cubicBezTo>
                  <a:cubicBezTo>
                    <a:pt x="797" y="648"/>
                    <a:pt x="797" y="648"/>
                    <a:pt x="797" y="648"/>
                  </a:cubicBezTo>
                  <a:cubicBezTo>
                    <a:pt x="797" y="648"/>
                    <a:pt x="797" y="648"/>
                    <a:pt x="797" y="648"/>
                  </a:cubicBezTo>
                  <a:cubicBezTo>
                    <a:pt x="797" y="650"/>
                    <a:pt x="798" y="652"/>
                    <a:pt x="798" y="654"/>
                  </a:cubicBezTo>
                  <a:cubicBezTo>
                    <a:pt x="799" y="656"/>
                    <a:pt x="799" y="658"/>
                    <a:pt x="798" y="660"/>
                  </a:cubicBezTo>
                  <a:close/>
                  <a:moveTo>
                    <a:pt x="805" y="704"/>
                  </a:moveTo>
                  <a:cubicBezTo>
                    <a:pt x="805" y="705"/>
                    <a:pt x="805" y="705"/>
                    <a:pt x="804" y="705"/>
                  </a:cubicBezTo>
                  <a:cubicBezTo>
                    <a:pt x="804" y="705"/>
                    <a:pt x="802" y="705"/>
                    <a:pt x="802" y="705"/>
                  </a:cubicBezTo>
                  <a:cubicBezTo>
                    <a:pt x="801" y="702"/>
                    <a:pt x="800" y="698"/>
                    <a:pt x="799" y="694"/>
                  </a:cubicBezTo>
                  <a:cubicBezTo>
                    <a:pt x="799" y="694"/>
                    <a:pt x="800" y="693"/>
                    <a:pt x="801" y="692"/>
                  </a:cubicBezTo>
                  <a:cubicBezTo>
                    <a:pt x="801" y="692"/>
                    <a:pt x="801" y="691"/>
                    <a:pt x="800" y="691"/>
                  </a:cubicBezTo>
                  <a:cubicBezTo>
                    <a:pt x="801" y="690"/>
                    <a:pt x="801" y="690"/>
                    <a:pt x="801" y="689"/>
                  </a:cubicBezTo>
                  <a:cubicBezTo>
                    <a:pt x="801" y="689"/>
                    <a:pt x="801" y="689"/>
                    <a:pt x="801" y="689"/>
                  </a:cubicBezTo>
                  <a:cubicBezTo>
                    <a:pt x="801" y="688"/>
                    <a:pt x="801" y="688"/>
                    <a:pt x="801" y="688"/>
                  </a:cubicBezTo>
                  <a:cubicBezTo>
                    <a:pt x="801" y="688"/>
                    <a:pt x="801" y="688"/>
                    <a:pt x="801" y="689"/>
                  </a:cubicBezTo>
                  <a:cubicBezTo>
                    <a:pt x="801" y="690"/>
                    <a:pt x="801" y="691"/>
                    <a:pt x="801" y="692"/>
                  </a:cubicBezTo>
                  <a:cubicBezTo>
                    <a:pt x="801" y="692"/>
                    <a:pt x="801" y="692"/>
                    <a:pt x="801" y="692"/>
                  </a:cubicBezTo>
                  <a:cubicBezTo>
                    <a:pt x="802" y="695"/>
                    <a:pt x="804" y="698"/>
                    <a:pt x="805" y="701"/>
                  </a:cubicBezTo>
                  <a:cubicBezTo>
                    <a:pt x="806" y="702"/>
                    <a:pt x="805" y="703"/>
                    <a:pt x="805" y="704"/>
                  </a:cubicBezTo>
                  <a:close/>
                  <a:moveTo>
                    <a:pt x="800" y="372"/>
                  </a:moveTo>
                  <a:cubicBezTo>
                    <a:pt x="800" y="372"/>
                    <a:pt x="801" y="372"/>
                    <a:pt x="801" y="371"/>
                  </a:cubicBezTo>
                  <a:cubicBezTo>
                    <a:pt x="802" y="372"/>
                    <a:pt x="803" y="373"/>
                    <a:pt x="802" y="374"/>
                  </a:cubicBezTo>
                  <a:cubicBezTo>
                    <a:pt x="802" y="374"/>
                    <a:pt x="801" y="374"/>
                    <a:pt x="801" y="374"/>
                  </a:cubicBezTo>
                  <a:cubicBezTo>
                    <a:pt x="800" y="374"/>
                    <a:pt x="799" y="373"/>
                    <a:pt x="800" y="372"/>
                  </a:cubicBezTo>
                  <a:close/>
                  <a:moveTo>
                    <a:pt x="791" y="526"/>
                  </a:moveTo>
                  <a:cubicBezTo>
                    <a:pt x="791" y="523"/>
                    <a:pt x="793" y="522"/>
                    <a:pt x="795" y="522"/>
                  </a:cubicBezTo>
                  <a:cubicBezTo>
                    <a:pt x="796" y="521"/>
                    <a:pt x="797" y="522"/>
                    <a:pt x="798" y="523"/>
                  </a:cubicBezTo>
                  <a:cubicBezTo>
                    <a:pt x="799" y="523"/>
                    <a:pt x="799" y="524"/>
                    <a:pt x="798" y="524"/>
                  </a:cubicBezTo>
                  <a:cubicBezTo>
                    <a:pt x="796" y="527"/>
                    <a:pt x="794" y="530"/>
                    <a:pt x="791" y="531"/>
                  </a:cubicBezTo>
                  <a:cubicBezTo>
                    <a:pt x="791" y="532"/>
                    <a:pt x="791" y="532"/>
                    <a:pt x="791" y="532"/>
                  </a:cubicBezTo>
                  <a:cubicBezTo>
                    <a:pt x="790" y="532"/>
                    <a:pt x="790" y="532"/>
                    <a:pt x="790" y="532"/>
                  </a:cubicBezTo>
                  <a:cubicBezTo>
                    <a:pt x="789" y="533"/>
                    <a:pt x="789" y="533"/>
                    <a:pt x="789" y="533"/>
                  </a:cubicBezTo>
                  <a:cubicBezTo>
                    <a:pt x="789" y="533"/>
                    <a:pt x="789" y="533"/>
                    <a:pt x="789" y="532"/>
                  </a:cubicBezTo>
                  <a:cubicBezTo>
                    <a:pt x="789" y="532"/>
                    <a:pt x="790" y="532"/>
                    <a:pt x="790" y="532"/>
                  </a:cubicBezTo>
                  <a:cubicBezTo>
                    <a:pt x="790" y="532"/>
                    <a:pt x="790" y="532"/>
                    <a:pt x="790" y="532"/>
                  </a:cubicBezTo>
                  <a:cubicBezTo>
                    <a:pt x="790" y="532"/>
                    <a:pt x="790" y="532"/>
                    <a:pt x="791" y="531"/>
                  </a:cubicBezTo>
                  <a:cubicBezTo>
                    <a:pt x="791" y="530"/>
                    <a:pt x="791" y="528"/>
                    <a:pt x="791" y="526"/>
                  </a:cubicBezTo>
                  <a:close/>
                  <a:moveTo>
                    <a:pt x="789" y="367"/>
                  </a:moveTo>
                  <a:cubicBezTo>
                    <a:pt x="790" y="367"/>
                    <a:pt x="791" y="368"/>
                    <a:pt x="790" y="369"/>
                  </a:cubicBezTo>
                  <a:cubicBezTo>
                    <a:pt x="789" y="369"/>
                    <a:pt x="789" y="369"/>
                    <a:pt x="788" y="369"/>
                  </a:cubicBezTo>
                  <a:cubicBezTo>
                    <a:pt x="788" y="368"/>
                    <a:pt x="788" y="368"/>
                    <a:pt x="787" y="368"/>
                  </a:cubicBezTo>
                  <a:cubicBezTo>
                    <a:pt x="788" y="367"/>
                    <a:pt x="788" y="367"/>
                    <a:pt x="789" y="367"/>
                  </a:cubicBezTo>
                  <a:close/>
                  <a:moveTo>
                    <a:pt x="783" y="567"/>
                  </a:moveTo>
                  <a:cubicBezTo>
                    <a:pt x="785" y="566"/>
                    <a:pt x="787" y="566"/>
                    <a:pt x="789" y="566"/>
                  </a:cubicBezTo>
                  <a:cubicBezTo>
                    <a:pt x="789" y="566"/>
                    <a:pt x="790" y="565"/>
                    <a:pt x="790" y="565"/>
                  </a:cubicBezTo>
                  <a:cubicBezTo>
                    <a:pt x="791" y="564"/>
                    <a:pt x="793" y="563"/>
                    <a:pt x="794" y="562"/>
                  </a:cubicBezTo>
                  <a:cubicBezTo>
                    <a:pt x="794" y="562"/>
                    <a:pt x="794" y="561"/>
                    <a:pt x="794" y="561"/>
                  </a:cubicBezTo>
                  <a:cubicBezTo>
                    <a:pt x="794" y="561"/>
                    <a:pt x="794" y="561"/>
                    <a:pt x="794" y="560"/>
                  </a:cubicBezTo>
                  <a:cubicBezTo>
                    <a:pt x="791" y="547"/>
                    <a:pt x="789" y="546"/>
                    <a:pt x="804" y="537"/>
                  </a:cubicBezTo>
                  <a:cubicBezTo>
                    <a:pt x="805" y="537"/>
                    <a:pt x="807" y="537"/>
                    <a:pt x="807" y="538"/>
                  </a:cubicBezTo>
                  <a:cubicBezTo>
                    <a:pt x="808" y="538"/>
                    <a:pt x="808" y="540"/>
                    <a:pt x="808" y="541"/>
                  </a:cubicBezTo>
                  <a:cubicBezTo>
                    <a:pt x="808" y="541"/>
                    <a:pt x="808" y="542"/>
                    <a:pt x="808" y="542"/>
                  </a:cubicBezTo>
                  <a:cubicBezTo>
                    <a:pt x="805" y="545"/>
                    <a:pt x="802" y="547"/>
                    <a:pt x="800" y="551"/>
                  </a:cubicBezTo>
                  <a:cubicBezTo>
                    <a:pt x="798" y="553"/>
                    <a:pt x="798" y="557"/>
                    <a:pt x="796" y="559"/>
                  </a:cubicBezTo>
                  <a:cubicBezTo>
                    <a:pt x="796" y="560"/>
                    <a:pt x="795" y="561"/>
                    <a:pt x="794" y="561"/>
                  </a:cubicBezTo>
                  <a:cubicBezTo>
                    <a:pt x="794" y="562"/>
                    <a:pt x="794" y="562"/>
                    <a:pt x="794" y="562"/>
                  </a:cubicBezTo>
                  <a:cubicBezTo>
                    <a:pt x="793" y="563"/>
                    <a:pt x="792" y="564"/>
                    <a:pt x="790" y="566"/>
                  </a:cubicBezTo>
                  <a:cubicBezTo>
                    <a:pt x="790" y="566"/>
                    <a:pt x="789" y="566"/>
                    <a:pt x="789" y="566"/>
                  </a:cubicBezTo>
                  <a:cubicBezTo>
                    <a:pt x="787" y="567"/>
                    <a:pt x="785" y="568"/>
                    <a:pt x="783" y="569"/>
                  </a:cubicBezTo>
                  <a:cubicBezTo>
                    <a:pt x="783" y="569"/>
                    <a:pt x="782" y="568"/>
                    <a:pt x="782" y="568"/>
                  </a:cubicBezTo>
                  <a:cubicBezTo>
                    <a:pt x="782" y="568"/>
                    <a:pt x="783" y="567"/>
                    <a:pt x="783" y="567"/>
                  </a:cubicBezTo>
                  <a:close/>
                  <a:moveTo>
                    <a:pt x="782" y="317"/>
                  </a:moveTo>
                  <a:cubicBezTo>
                    <a:pt x="782" y="318"/>
                    <a:pt x="782" y="318"/>
                    <a:pt x="782" y="318"/>
                  </a:cubicBezTo>
                  <a:cubicBezTo>
                    <a:pt x="782" y="317"/>
                    <a:pt x="782" y="317"/>
                    <a:pt x="782" y="317"/>
                  </a:cubicBezTo>
                  <a:close/>
                  <a:moveTo>
                    <a:pt x="772" y="349"/>
                  </a:moveTo>
                  <a:cubicBezTo>
                    <a:pt x="772" y="349"/>
                    <a:pt x="773" y="349"/>
                    <a:pt x="773" y="349"/>
                  </a:cubicBezTo>
                  <a:cubicBezTo>
                    <a:pt x="774" y="350"/>
                    <a:pt x="774" y="351"/>
                    <a:pt x="774" y="351"/>
                  </a:cubicBezTo>
                  <a:cubicBezTo>
                    <a:pt x="773" y="352"/>
                    <a:pt x="773" y="352"/>
                    <a:pt x="772" y="352"/>
                  </a:cubicBezTo>
                  <a:cubicBezTo>
                    <a:pt x="771" y="351"/>
                    <a:pt x="771" y="350"/>
                    <a:pt x="772" y="349"/>
                  </a:cubicBezTo>
                  <a:close/>
                  <a:moveTo>
                    <a:pt x="404" y="486"/>
                  </a:moveTo>
                  <a:cubicBezTo>
                    <a:pt x="403" y="487"/>
                    <a:pt x="403" y="487"/>
                    <a:pt x="403" y="487"/>
                  </a:cubicBezTo>
                  <a:cubicBezTo>
                    <a:pt x="403" y="486"/>
                    <a:pt x="403" y="486"/>
                    <a:pt x="403" y="486"/>
                  </a:cubicBezTo>
                  <a:cubicBezTo>
                    <a:pt x="403" y="486"/>
                    <a:pt x="404" y="485"/>
                    <a:pt x="404" y="485"/>
                  </a:cubicBezTo>
                  <a:cubicBezTo>
                    <a:pt x="404" y="486"/>
                    <a:pt x="404" y="486"/>
                    <a:pt x="404" y="486"/>
                  </a:cubicBezTo>
                  <a:close/>
                  <a:moveTo>
                    <a:pt x="413" y="463"/>
                  </a:moveTo>
                  <a:cubicBezTo>
                    <a:pt x="413" y="462"/>
                    <a:pt x="413" y="462"/>
                    <a:pt x="413" y="462"/>
                  </a:cubicBezTo>
                  <a:cubicBezTo>
                    <a:pt x="412" y="461"/>
                    <a:pt x="412" y="461"/>
                    <a:pt x="411" y="460"/>
                  </a:cubicBezTo>
                  <a:cubicBezTo>
                    <a:pt x="411" y="460"/>
                    <a:pt x="411" y="460"/>
                    <a:pt x="412" y="459"/>
                  </a:cubicBezTo>
                  <a:cubicBezTo>
                    <a:pt x="413" y="460"/>
                    <a:pt x="413" y="461"/>
                    <a:pt x="413" y="462"/>
                  </a:cubicBezTo>
                  <a:cubicBezTo>
                    <a:pt x="413" y="462"/>
                    <a:pt x="413" y="462"/>
                    <a:pt x="413" y="462"/>
                  </a:cubicBezTo>
                  <a:cubicBezTo>
                    <a:pt x="414" y="462"/>
                    <a:pt x="414" y="463"/>
                    <a:pt x="414" y="463"/>
                  </a:cubicBezTo>
                  <a:cubicBezTo>
                    <a:pt x="414" y="463"/>
                    <a:pt x="413" y="463"/>
                    <a:pt x="413" y="463"/>
                  </a:cubicBezTo>
                  <a:close/>
                  <a:moveTo>
                    <a:pt x="415" y="441"/>
                  </a:moveTo>
                  <a:cubicBezTo>
                    <a:pt x="415" y="442"/>
                    <a:pt x="415" y="442"/>
                    <a:pt x="415" y="442"/>
                  </a:cubicBezTo>
                  <a:cubicBezTo>
                    <a:pt x="415" y="441"/>
                    <a:pt x="415" y="440"/>
                    <a:pt x="415" y="439"/>
                  </a:cubicBezTo>
                  <a:cubicBezTo>
                    <a:pt x="415" y="440"/>
                    <a:pt x="415" y="440"/>
                    <a:pt x="415" y="440"/>
                  </a:cubicBezTo>
                  <a:cubicBezTo>
                    <a:pt x="415" y="441"/>
                    <a:pt x="415" y="441"/>
                    <a:pt x="415" y="441"/>
                  </a:cubicBezTo>
                  <a:close/>
                  <a:moveTo>
                    <a:pt x="417" y="529"/>
                  </a:moveTo>
                  <a:cubicBezTo>
                    <a:pt x="416" y="530"/>
                    <a:pt x="416" y="530"/>
                    <a:pt x="415" y="528"/>
                  </a:cubicBezTo>
                  <a:cubicBezTo>
                    <a:pt x="414" y="527"/>
                    <a:pt x="412" y="525"/>
                    <a:pt x="411" y="523"/>
                  </a:cubicBezTo>
                  <a:cubicBezTo>
                    <a:pt x="410" y="520"/>
                    <a:pt x="411" y="518"/>
                    <a:pt x="414" y="516"/>
                  </a:cubicBezTo>
                  <a:cubicBezTo>
                    <a:pt x="414" y="516"/>
                    <a:pt x="413" y="516"/>
                    <a:pt x="413" y="516"/>
                  </a:cubicBezTo>
                  <a:cubicBezTo>
                    <a:pt x="413" y="516"/>
                    <a:pt x="414" y="516"/>
                    <a:pt x="414" y="515"/>
                  </a:cubicBezTo>
                  <a:cubicBezTo>
                    <a:pt x="414" y="514"/>
                    <a:pt x="413" y="513"/>
                    <a:pt x="415" y="513"/>
                  </a:cubicBezTo>
                  <a:cubicBezTo>
                    <a:pt x="415" y="513"/>
                    <a:pt x="415" y="513"/>
                    <a:pt x="415" y="514"/>
                  </a:cubicBezTo>
                  <a:cubicBezTo>
                    <a:pt x="415" y="514"/>
                    <a:pt x="414" y="515"/>
                    <a:pt x="414" y="515"/>
                  </a:cubicBezTo>
                  <a:cubicBezTo>
                    <a:pt x="414" y="516"/>
                    <a:pt x="414" y="516"/>
                    <a:pt x="414" y="516"/>
                  </a:cubicBezTo>
                  <a:cubicBezTo>
                    <a:pt x="414" y="516"/>
                    <a:pt x="414" y="516"/>
                    <a:pt x="414" y="516"/>
                  </a:cubicBezTo>
                  <a:cubicBezTo>
                    <a:pt x="415" y="520"/>
                    <a:pt x="417" y="524"/>
                    <a:pt x="418" y="528"/>
                  </a:cubicBezTo>
                  <a:cubicBezTo>
                    <a:pt x="418" y="528"/>
                    <a:pt x="418" y="529"/>
                    <a:pt x="417" y="529"/>
                  </a:cubicBezTo>
                  <a:close/>
                  <a:moveTo>
                    <a:pt x="422" y="518"/>
                  </a:moveTo>
                  <a:cubicBezTo>
                    <a:pt x="421" y="517"/>
                    <a:pt x="421" y="517"/>
                    <a:pt x="421" y="517"/>
                  </a:cubicBezTo>
                  <a:cubicBezTo>
                    <a:pt x="421" y="516"/>
                    <a:pt x="421" y="515"/>
                    <a:pt x="422" y="514"/>
                  </a:cubicBezTo>
                  <a:cubicBezTo>
                    <a:pt x="422" y="515"/>
                    <a:pt x="423" y="515"/>
                    <a:pt x="424" y="516"/>
                  </a:cubicBezTo>
                  <a:cubicBezTo>
                    <a:pt x="424" y="517"/>
                    <a:pt x="423" y="518"/>
                    <a:pt x="422" y="518"/>
                  </a:cubicBezTo>
                  <a:close/>
                  <a:moveTo>
                    <a:pt x="569" y="169"/>
                  </a:moveTo>
                  <a:cubicBezTo>
                    <a:pt x="569" y="169"/>
                    <a:pt x="569" y="168"/>
                    <a:pt x="569" y="168"/>
                  </a:cubicBezTo>
                  <a:cubicBezTo>
                    <a:pt x="568" y="166"/>
                    <a:pt x="569" y="165"/>
                    <a:pt x="569" y="165"/>
                  </a:cubicBezTo>
                  <a:cubicBezTo>
                    <a:pt x="569" y="162"/>
                    <a:pt x="569" y="161"/>
                    <a:pt x="569" y="160"/>
                  </a:cubicBezTo>
                  <a:cubicBezTo>
                    <a:pt x="569" y="160"/>
                    <a:pt x="569" y="159"/>
                    <a:pt x="570" y="159"/>
                  </a:cubicBezTo>
                  <a:cubicBezTo>
                    <a:pt x="570" y="159"/>
                    <a:pt x="570" y="159"/>
                    <a:pt x="570" y="159"/>
                  </a:cubicBezTo>
                  <a:cubicBezTo>
                    <a:pt x="571" y="162"/>
                    <a:pt x="571" y="164"/>
                    <a:pt x="571" y="167"/>
                  </a:cubicBezTo>
                  <a:cubicBezTo>
                    <a:pt x="571" y="168"/>
                    <a:pt x="570" y="169"/>
                    <a:pt x="569" y="169"/>
                  </a:cubicBezTo>
                  <a:close/>
                  <a:moveTo>
                    <a:pt x="592" y="162"/>
                  </a:moveTo>
                  <a:cubicBezTo>
                    <a:pt x="592" y="162"/>
                    <a:pt x="591" y="162"/>
                    <a:pt x="591" y="162"/>
                  </a:cubicBezTo>
                  <a:cubicBezTo>
                    <a:pt x="591" y="162"/>
                    <a:pt x="591" y="162"/>
                    <a:pt x="592" y="161"/>
                  </a:cubicBezTo>
                  <a:cubicBezTo>
                    <a:pt x="592" y="161"/>
                    <a:pt x="592" y="161"/>
                    <a:pt x="592" y="161"/>
                  </a:cubicBezTo>
                  <a:lnTo>
                    <a:pt x="592" y="162"/>
                  </a:lnTo>
                  <a:close/>
                  <a:moveTo>
                    <a:pt x="598" y="436"/>
                  </a:moveTo>
                  <a:cubicBezTo>
                    <a:pt x="598" y="437"/>
                    <a:pt x="598" y="437"/>
                    <a:pt x="598" y="437"/>
                  </a:cubicBezTo>
                  <a:cubicBezTo>
                    <a:pt x="598" y="436"/>
                    <a:pt x="598" y="436"/>
                    <a:pt x="598" y="436"/>
                  </a:cubicBezTo>
                  <a:cubicBezTo>
                    <a:pt x="599" y="435"/>
                    <a:pt x="599" y="435"/>
                    <a:pt x="599" y="435"/>
                  </a:cubicBezTo>
                  <a:lnTo>
                    <a:pt x="598" y="436"/>
                  </a:lnTo>
                  <a:close/>
                  <a:moveTo>
                    <a:pt x="623" y="571"/>
                  </a:moveTo>
                  <a:cubicBezTo>
                    <a:pt x="623" y="571"/>
                    <a:pt x="622" y="570"/>
                    <a:pt x="622" y="570"/>
                  </a:cubicBezTo>
                  <a:cubicBezTo>
                    <a:pt x="623" y="570"/>
                    <a:pt x="623" y="570"/>
                    <a:pt x="624" y="570"/>
                  </a:cubicBezTo>
                  <a:cubicBezTo>
                    <a:pt x="624" y="570"/>
                    <a:pt x="624" y="570"/>
                    <a:pt x="625" y="570"/>
                  </a:cubicBezTo>
                  <a:cubicBezTo>
                    <a:pt x="624" y="570"/>
                    <a:pt x="624" y="571"/>
                    <a:pt x="623" y="571"/>
                  </a:cubicBezTo>
                  <a:close/>
                  <a:moveTo>
                    <a:pt x="627" y="150"/>
                  </a:moveTo>
                  <a:cubicBezTo>
                    <a:pt x="627" y="151"/>
                    <a:pt x="626" y="151"/>
                    <a:pt x="626" y="151"/>
                  </a:cubicBezTo>
                  <a:cubicBezTo>
                    <a:pt x="620" y="151"/>
                    <a:pt x="615" y="151"/>
                    <a:pt x="610" y="151"/>
                  </a:cubicBezTo>
                  <a:cubicBezTo>
                    <a:pt x="609" y="151"/>
                    <a:pt x="609" y="151"/>
                    <a:pt x="608" y="151"/>
                  </a:cubicBezTo>
                  <a:cubicBezTo>
                    <a:pt x="607" y="153"/>
                    <a:pt x="606" y="154"/>
                    <a:pt x="605" y="155"/>
                  </a:cubicBezTo>
                  <a:cubicBezTo>
                    <a:pt x="605" y="155"/>
                    <a:pt x="604" y="155"/>
                    <a:pt x="604" y="155"/>
                  </a:cubicBezTo>
                  <a:cubicBezTo>
                    <a:pt x="604" y="156"/>
                    <a:pt x="603" y="156"/>
                    <a:pt x="603" y="157"/>
                  </a:cubicBezTo>
                  <a:cubicBezTo>
                    <a:pt x="602" y="157"/>
                    <a:pt x="602" y="157"/>
                    <a:pt x="601" y="157"/>
                  </a:cubicBezTo>
                  <a:cubicBezTo>
                    <a:pt x="602" y="155"/>
                    <a:pt x="603" y="155"/>
                    <a:pt x="604" y="155"/>
                  </a:cubicBezTo>
                  <a:cubicBezTo>
                    <a:pt x="604" y="155"/>
                    <a:pt x="604" y="155"/>
                    <a:pt x="604" y="155"/>
                  </a:cubicBezTo>
                  <a:cubicBezTo>
                    <a:pt x="606" y="154"/>
                    <a:pt x="607" y="152"/>
                    <a:pt x="608" y="151"/>
                  </a:cubicBezTo>
                  <a:cubicBezTo>
                    <a:pt x="609" y="151"/>
                    <a:pt x="609" y="151"/>
                    <a:pt x="610" y="151"/>
                  </a:cubicBezTo>
                  <a:cubicBezTo>
                    <a:pt x="615" y="148"/>
                    <a:pt x="621" y="149"/>
                    <a:pt x="627" y="150"/>
                  </a:cubicBezTo>
                  <a:cubicBezTo>
                    <a:pt x="627" y="150"/>
                    <a:pt x="627" y="150"/>
                    <a:pt x="627" y="150"/>
                  </a:cubicBezTo>
                  <a:close/>
                  <a:moveTo>
                    <a:pt x="747" y="597"/>
                  </a:moveTo>
                  <a:cubicBezTo>
                    <a:pt x="747" y="597"/>
                    <a:pt x="746" y="597"/>
                    <a:pt x="746" y="596"/>
                  </a:cubicBezTo>
                  <a:cubicBezTo>
                    <a:pt x="746" y="595"/>
                    <a:pt x="746" y="594"/>
                    <a:pt x="747" y="594"/>
                  </a:cubicBezTo>
                  <a:cubicBezTo>
                    <a:pt x="748" y="593"/>
                    <a:pt x="749" y="592"/>
                    <a:pt x="751" y="593"/>
                  </a:cubicBezTo>
                  <a:cubicBezTo>
                    <a:pt x="751" y="593"/>
                    <a:pt x="752" y="594"/>
                    <a:pt x="752" y="594"/>
                  </a:cubicBezTo>
                  <a:cubicBezTo>
                    <a:pt x="751" y="596"/>
                    <a:pt x="749" y="597"/>
                    <a:pt x="747" y="597"/>
                  </a:cubicBezTo>
                  <a:close/>
                  <a:moveTo>
                    <a:pt x="746" y="544"/>
                  </a:moveTo>
                  <a:cubicBezTo>
                    <a:pt x="745" y="544"/>
                    <a:pt x="745" y="543"/>
                    <a:pt x="744" y="543"/>
                  </a:cubicBezTo>
                  <a:cubicBezTo>
                    <a:pt x="744" y="542"/>
                    <a:pt x="744" y="542"/>
                    <a:pt x="745" y="541"/>
                  </a:cubicBezTo>
                  <a:cubicBezTo>
                    <a:pt x="746" y="539"/>
                    <a:pt x="748" y="538"/>
                    <a:pt x="751" y="539"/>
                  </a:cubicBezTo>
                  <a:cubicBezTo>
                    <a:pt x="751" y="539"/>
                    <a:pt x="752" y="540"/>
                    <a:pt x="752" y="540"/>
                  </a:cubicBezTo>
                  <a:cubicBezTo>
                    <a:pt x="750" y="542"/>
                    <a:pt x="748" y="544"/>
                    <a:pt x="746" y="544"/>
                  </a:cubicBezTo>
                  <a:close/>
                  <a:moveTo>
                    <a:pt x="752" y="430"/>
                  </a:moveTo>
                  <a:cubicBezTo>
                    <a:pt x="752" y="429"/>
                    <a:pt x="752" y="429"/>
                    <a:pt x="752" y="429"/>
                  </a:cubicBezTo>
                  <a:cubicBezTo>
                    <a:pt x="753" y="430"/>
                    <a:pt x="753" y="430"/>
                    <a:pt x="753" y="430"/>
                  </a:cubicBezTo>
                  <a:lnTo>
                    <a:pt x="752" y="430"/>
                  </a:lnTo>
                  <a:close/>
                  <a:moveTo>
                    <a:pt x="761" y="298"/>
                  </a:moveTo>
                  <a:cubicBezTo>
                    <a:pt x="762" y="298"/>
                    <a:pt x="763" y="299"/>
                    <a:pt x="764" y="299"/>
                  </a:cubicBezTo>
                  <a:cubicBezTo>
                    <a:pt x="764" y="299"/>
                    <a:pt x="764" y="300"/>
                    <a:pt x="764" y="300"/>
                  </a:cubicBezTo>
                  <a:cubicBezTo>
                    <a:pt x="764" y="301"/>
                    <a:pt x="764" y="302"/>
                    <a:pt x="764" y="302"/>
                  </a:cubicBezTo>
                  <a:cubicBezTo>
                    <a:pt x="763" y="302"/>
                    <a:pt x="762" y="302"/>
                    <a:pt x="762" y="302"/>
                  </a:cubicBezTo>
                  <a:cubicBezTo>
                    <a:pt x="760" y="300"/>
                    <a:pt x="759" y="298"/>
                    <a:pt x="761" y="298"/>
                  </a:cubicBezTo>
                  <a:close/>
                  <a:moveTo>
                    <a:pt x="635" y="237"/>
                  </a:moveTo>
                  <a:cubicBezTo>
                    <a:pt x="635" y="237"/>
                    <a:pt x="635" y="237"/>
                    <a:pt x="635" y="237"/>
                  </a:cubicBezTo>
                  <a:cubicBezTo>
                    <a:pt x="635" y="237"/>
                    <a:pt x="635" y="237"/>
                    <a:pt x="635" y="236"/>
                  </a:cubicBezTo>
                  <a:cubicBezTo>
                    <a:pt x="636" y="237"/>
                    <a:pt x="636" y="237"/>
                    <a:pt x="635" y="237"/>
                  </a:cubicBezTo>
                  <a:cubicBezTo>
                    <a:pt x="635" y="237"/>
                    <a:pt x="635" y="238"/>
                    <a:pt x="635" y="238"/>
                  </a:cubicBezTo>
                  <a:cubicBezTo>
                    <a:pt x="634" y="238"/>
                    <a:pt x="634" y="238"/>
                    <a:pt x="634" y="238"/>
                  </a:cubicBezTo>
                  <a:lnTo>
                    <a:pt x="635" y="237"/>
                  </a:lnTo>
                  <a:close/>
                  <a:moveTo>
                    <a:pt x="648" y="420"/>
                  </a:moveTo>
                  <a:cubicBezTo>
                    <a:pt x="648" y="419"/>
                    <a:pt x="647" y="419"/>
                    <a:pt x="647" y="419"/>
                  </a:cubicBezTo>
                  <a:cubicBezTo>
                    <a:pt x="648" y="419"/>
                    <a:pt x="648" y="419"/>
                    <a:pt x="648" y="419"/>
                  </a:cubicBezTo>
                  <a:cubicBezTo>
                    <a:pt x="649" y="420"/>
                    <a:pt x="649" y="420"/>
                    <a:pt x="649" y="420"/>
                  </a:cubicBezTo>
                  <a:lnTo>
                    <a:pt x="648" y="420"/>
                  </a:lnTo>
                  <a:close/>
                  <a:moveTo>
                    <a:pt x="651" y="308"/>
                  </a:moveTo>
                  <a:cubicBezTo>
                    <a:pt x="647" y="311"/>
                    <a:pt x="643" y="311"/>
                    <a:pt x="637" y="308"/>
                  </a:cubicBezTo>
                  <a:cubicBezTo>
                    <a:pt x="635" y="307"/>
                    <a:pt x="635" y="305"/>
                    <a:pt x="636" y="304"/>
                  </a:cubicBezTo>
                  <a:cubicBezTo>
                    <a:pt x="638" y="303"/>
                    <a:pt x="641" y="302"/>
                    <a:pt x="643" y="300"/>
                  </a:cubicBezTo>
                  <a:cubicBezTo>
                    <a:pt x="645" y="297"/>
                    <a:pt x="648" y="294"/>
                    <a:pt x="652" y="293"/>
                  </a:cubicBezTo>
                  <a:cubicBezTo>
                    <a:pt x="655" y="292"/>
                    <a:pt x="656" y="289"/>
                    <a:pt x="657" y="287"/>
                  </a:cubicBezTo>
                  <a:cubicBezTo>
                    <a:pt x="657" y="286"/>
                    <a:pt x="658" y="285"/>
                    <a:pt x="659" y="285"/>
                  </a:cubicBezTo>
                  <a:cubicBezTo>
                    <a:pt x="662" y="285"/>
                    <a:pt x="664" y="287"/>
                    <a:pt x="667" y="287"/>
                  </a:cubicBezTo>
                  <a:cubicBezTo>
                    <a:pt x="669" y="286"/>
                    <a:pt x="671" y="283"/>
                    <a:pt x="670" y="281"/>
                  </a:cubicBezTo>
                  <a:cubicBezTo>
                    <a:pt x="668" y="280"/>
                    <a:pt x="667" y="278"/>
                    <a:pt x="665" y="277"/>
                  </a:cubicBezTo>
                  <a:cubicBezTo>
                    <a:pt x="662" y="275"/>
                    <a:pt x="658" y="274"/>
                    <a:pt x="654" y="274"/>
                  </a:cubicBezTo>
                  <a:cubicBezTo>
                    <a:pt x="647" y="274"/>
                    <a:pt x="640" y="273"/>
                    <a:pt x="633" y="273"/>
                  </a:cubicBezTo>
                  <a:cubicBezTo>
                    <a:pt x="632" y="273"/>
                    <a:pt x="632" y="272"/>
                    <a:pt x="632" y="272"/>
                  </a:cubicBezTo>
                  <a:cubicBezTo>
                    <a:pt x="632" y="271"/>
                    <a:pt x="632" y="270"/>
                    <a:pt x="633" y="269"/>
                  </a:cubicBezTo>
                  <a:cubicBezTo>
                    <a:pt x="634" y="269"/>
                    <a:pt x="635" y="268"/>
                    <a:pt x="636" y="268"/>
                  </a:cubicBezTo>
                  <a:cubicBezTo>
                    <a:pt x="644" y="268"/>
                    <a:pt x="653" y="268"/>
                    <a:pt x="661" y="268"/>
                  </a:cubicBezTo>
                  <a:cubicBezTo>
                    <a:pt x="667" y="267"/>
                    <a:pt x="673" y="267"/>
                    <a:pt x="679" y="265"/>
                  </a:cubicBezTo>
                  <a:cubicBezTo>
                    <a:pt x="684" y="263"/>
                    <a:pt x="689" y="262"/>
                    <a:pt x="695" y="261"/>
                  </a:cubicBezTo>
                  <a:cubicBezTo>
                    <a:pt x="696" y="261"/>
                    <a:pt x="698" y="261"/>
                    <a:pt x="700" y="261"/>
                  </a:cubicBezTo>
                  <a:cubicBezTo>
                    <a:pt x="701" y="261"/>
                    <a:pt x="702" y="262"/>
                    <a:pt x="702" y="263"/>
                  </a:cubicBezTo>
                  <a:cubicBezTo>
                    <a:pt x="702" y="264"/>
                    <a:pt x="702" y="265"/>
                    <a:pt x="701" y="266"/>
                  </a:cubicBezTo>
                  <a:cubicBezTo>
                    <a:pt x="697" y="268"/>
                    <a:pt x="692" y="269"/>
                    <a:pt x="687" y="271"/>
                  </a:cubicBezTo>
                  <a:cubicBezTo>
                    <a:pt x="686" y="272"/>
                    <a:pt x="685" y="274"/>
                    <a:pt x="686" y="275"/>
                  </a:cubicBezTo>
                  <a:cubicBezTo>
                    <a:pt x="687" y="276"/>
                    <a:pt x="687" y="276"/>
                    <a:pt x="687" y="277"/>
                  </a:cubicBezTo>
                  <a:cubicBezTo>
                    <a:pt x="688" y="277"/>
                    <a:pt x="689" y="278"/>
                    <a:pt x="690" y="279"/>
                  </a:cubicBezTo>
                  <a:cubicBezTo>
                    <a:pt x="697" y="284"/>
                    <a:pt x="705" y="286"/>
                    <a:pt x="712" y="279"/>
                  </a:cubicBezTo>
                  <a:cubicBezTo>
                    <a:pt x="713" y="279"/>
                    <a:pt x="713" y="279"/>
                    <a:pt x="714" y="279"/>
                  </a:cubicBezTo>
                  <a:cubicBezTo>
                    <a:pt x="715" y="280"/>
                    <a:pt x="715" y="281"/>
                    <a:pt x="715" y="282"/>
                  </a:cubicBezTo>
                  <a:cubicBezTo>
                    <a:pt x="714" y="284"/>
                    <a:pt x="713" y="286"/>
                    <a:pt x="712" y="288"/>
                  </a:cubicBezTo>
                  <a:cubicBezTo>
                    <a:pt x="709" y="289"/>
                    <a:pt x="707" y="291"/>
                    <a:pt x="705" y="293"/>
                  </a:cubicBezTo>
                  <a:cubicBezTo>
                    <a:pt x="704" y="294"/>
                    <a:pt x="703" y="295"/>
                    <a:pt x="703" y="297"/>
                  </a:cubicBezTo>
                  <a:cubicBezTo>
                    <a:pt x="701" y="302"/>
                    <a:pt x="699" y="303"/>
                    <a:pt x="695" y="300"/>
                  </a:cubicBezTo>
                  <a:cubicBezTo>
                    <a:pt x="691" y="296"/>
                    <a:pt x="686" y="296"/>
                    <a:pt x="681" y="298"/>
                  </a:cubicBezTo>
                  <a:cubicBezTo>
                    <a:pt x="680" y="298"/>
                    <a:pt x="678" y="300"/>
                    <a:pt x="678" y="301"/>
                  </a:cubicBezTo>
                  <a:cubicBezTo>
                    <a:pt x="677" y="307"/>
                    <a:pt x="674" y="309"/>
                    <a:pt x="669" y="310"/>
                  </a:cubicBezTo>
                  <a:cubicBezTo>
                    <a:pt x="669" y="310"/>
                    <a:pt x="669" y="311"/>
                    <a:pt x="668" y="311"/>
                  </a:cubicBezTo>
                  <a:cubicBezTo>
                    <a:pt x="668" y="311"/>
                    <a:pt x="668" y="311"/>
                    <a:pt x="667" y="311"/>
                  </a:cubicBezTo>
                  <a:cubicBezTo>
                    <a:pt x="666" y="312"/>
                    <a:pt x="664" y="313"/>
                    <a:pt x="662" y="313"/>
                  </a:cubicBezTo>
                  <a:cubicBezTo>
                    <a:pt x="662" y="313"/>
                    <a:pt x="662" y="314"/>
                    <a:pt x="662" y="314"/>
                  </a:cubicBezTo>
                  <a:cubicBezTo>
                    <a:pt x="661" y="314"/>
                    <a:pt x="661" y="314"/>
                    <a:pt x="661" y="314"/>
                  </a:cubicBezTo>
                  <a:cubicBezTo>
                    <a:pt x="660" y="315"/>
                    <a:pt x="660" y="315"/>
                    <a:pt x="659" y="316"/>
                  </a:cubicBezTo>
                  <a:cubicBezTo>
                    <a:pt x="659" y="316"/>
                    <a:pt x="659" y="315"/>
                    <a:pt x="658" y="315"/>
                  </a:cubicBezTo>
                  <a:cubicBezTo>
                    <a:pt x="659" y="314"/>
                    <a:pt x="660" y="314"/>
                    <a:pt x="661" y="314"/>
                  </a:cubicBezTo>
                  <a:cubicBezTo>
                    <a:pt x="661" y="314"/>
                    <a:pt x="661" y="314"/>
                    <a:pt x="661" y="313"/>
                  </a:cubicBezTo>
                  <a:cubicBezTo>
                    <a:pt x="662" y="313"/>
                    <a:pt x="662" y="313"/>
                    <a:pt x="662" y="313"/>
                  </a:cubicBezTo>
                  <a:cubicBezTo>
                    <a:pt x="663" y="311"/>
                    <a:pt x="665" y="311"/>
                    <a:pt x="667" y="311"/>
                  </a:cubicBezTo>
                  <a:cubicBezTo>
                    <a:pt x="668" y="311"/>
                    <a:pt x="668" y="311"/>
                    <a:pt x="668" y="310"/>
                  </a:cubicBezTo>
                  <a:cubicBezTo>
                    <a:pt x="668" y="310"/>
                    <a:pt x="668" y="310"/>
                    <a:pt x="669" y="310"/>
                  </a:cubicBezTo>
                  <a:cubicBezTo>
                    <a:pt x="669" y="308"/>
                    <a:pt x="670" y="306"/>
                    <a:pt x="671" y="303"/>
                  </a:cubicBezTo>
                  <a:cubicBezTo>
                    <a:pt x="672" y="300"/>
                    <a:pt x="669" y="297"/>
                    <a:pt x="666" y="298"/>
                  </a:cubicBezTo>
                  <a:cubicBezTo>
                    <a:pt x="663" y="299"/>
                    <a:pt x="660" y="300"/>
                    <a:pt x="657" y="302"/>
                  </a:cubicBezTo>
                  <a:cubicBezTo>
                    <a:pt x="655" y="303"/>
                    <a:pt x="653" y="306"/>
                    <a:pt x="651" y="308"/>
                  </a:cubicBezTo>
                  <a:close/>
                  <a:moveTo>
                    <a:pt x="690" y="318"/>
                  </a:moveTo>
                  <a:cubicBezTo>
                    <a:pt x="689" y="318"/>
                    <a:pt x="688" y="319"/>
                    <a:pt x="688" y="319"/>
                  </a:cubicBezTo>
                  <a:cubicBezTo>
                    <a:pt x="688" y="319"/>
                    <a:pt x="688" y="320"/>
                    <a:pt x="688" y="320"/>
                  </a:cubicBezTo>
                  <a:cubicBezTo>
                    <a:pt x="688" y="320"/>
                    <a:pt x="687" y="320"/>
                    <a:pt x="687" y="321"/>
                  </a:cubicBezTo>
                  <a:cubicBezTo>
                    <a:pt x="687" y="321"/>
                    <a:pt x="687" y="322"/>
                    <a:pt x="687" y="323"/>
                  </a:cubicBezTo>
                  <a:cubicBezTo>
                    <a:pt x="686" y="322"/>
                    <a:pt x="687" y="321"/>
                    <a:pt x="687" y="321"/>
                  </a:cubicBezTo>
                  <a:cubicBezTo>
                    <a:pt x="687" y="320"/>
                    <a:pt x="687" y="320"/>
                    <a:pt x="687" y="320"/>
                  </a:cubicBezTo>
                  <a:cubicBezTo>
                    <a:pt x="687" y="319"/>
                    <a:pt x="688" y="319"/>
                    <a:pt x="688" y="319"/>
                  </a:cubicBezTo>
                  <a:cubicBezTo>
                    <a:pt x="688" y="318"/>
                    <a:pt x="688" y="317"/>
                    <a:pt x="689" y="317"/>
                  </a:cubicBezTo>
                  <a:cubicBezTo>
                    <a:pt x="690" y="317"/>
                    <a:pt x="690" y="318"/>
                    <a:pt x="690" y="318"/>
                  </a:cubicBezTo>
                  <a:close/>
                  <a:moveTo>
                    <a:pt x="676" y="369"/>
                  </a:moveTo>
                  <a:cubicBezTo>
                    <a:pt x="676" y="369"/>
                    <a:pt x="675" y="370"/>
                    <a:pt x="675" y="370"/>
                  </a:cubicBezTo>
                  <a:cubicBezTo>
                    <a:pt x="670" y="369"/>
                    <a:pt x="668" y="366"/>
                    <a:pt x="667" y="362"/>
                  </a:cubicBezTo>
                  <a:cubicBezTo>
                    <a:pt x="667" y="362"/>
                    <a:pt x="668" y="361"/>
                    <a:pt x="669" y="360"/>
                  </a:cubicBezTo>
                  <a:cubicBezTo>
                    <a:pt x="670" y="360"/>
                    <a:pt x="672" y="360"/>
                    <a:pt x="672" y="360"/>
                  </a:cubicBezTo>
                  <a:cubicBezTo>
                    <a:pt x="674" y="363"/>
                    <a:pt x="675" y="366"/>
                    <a:pt x="676" y="369"/>
                  </a:cubicBezTo>
                  <a:close/>
                  <a:moveTo>
                    <a:pt x="664" y="455"/>
                  </a:moveTo>
                  <a:cubicBezTo>
                    <a:pt x="665" y="454"/>
                    <a:pt x="665" y="454"/>
                    <a:pt x="665" y="454"/>
                  </a:cubicBezTo>
                  <a:cubicBezTo>
                    <a:pt x="666" y="454"/>
                    <a:pt x="666" y="454"/>
                    <a:pt x="666" y="454"/>
                  </a:cubicBezTo>
                  <a:lnTo>
                    <a:pt x="664" y="455"/>
                  </a:lnTo>
                  <a:close/>
                  <a:moveTo>
                    <a:pt x="690" y="505"/>
                  </a:moveTo>
                  <a:cubicBezTo>
                    <a:pt x="690" y="505"/>
                    <a:pt x="689" y="505"/>
                    <a:pt x="689" y="505"/>
                  </a:cubicBezTo>
                  <a:cubicBezTo>
                    <a:pt x="689" y="504"/>
                    <a:pt x="689" y="503"/>
                    <a:pt x="688" y="502"/>
                  </a:cubicBezTo>
                  <a:cubicBezTo>
                    <a:pt x="688" y="502"/>
                    <a:pt x="689" y="502"/>
                    <a:pt x="689" y="502"/>
                  </a:cubicBezTo>
                  <a:cubicBezTo>
                    <a:pt x="690" y="502"/>
                    <a:pt x="690" y="503"/>
                    <a:pt x="690" y="503"/>
                  </a:cubicBezTo>
                  <a:cubicBezTo>
                    <a:pt x="690" y="504"/>
                    <a:pt x="690" y="504"/>
                    <a:pt x="690" y="505"/>
                  </a:cubicBezTo>
                  <a:close/>
                  <a:moveTo>
                    <a:pt x="697" y="431"/>
                  </a:moveTo>
                  <a:cubicBezTo>
                    <a:pt x="694" y="434"/>
                    <a:pt x="692" y="436"/>
                    <a:pt x="688" y="436"/>
                  </a:cubicBezTo>
                  <a:cubicBezTo>
                    <a:pt x="683" y="437"/>
                    <a:pt x="679" y="438"/>
                    <a:pt x="674" y="439"/>
                  </a:cubicBezTo>
                  <a:cubicBezTo>
                    <a:pt x="670" y="439"/>
                    <a:pt x="666" y="438"/>
                    <a:pt x="663" y="435"/>
                  </a:cubicBezTo>
                  <a:cubicBezTo>
                    <a:pt x="662" y="432"/>
                    <a:pt x="660" y="430"/>
                    <a:pt x="658" y="428"/>
                  </a:cubicBezTo>
                  <a:cubicBezTo>
                    <a:pt x="658" y="428"/>
                    <a:pt x="658" y="427"/>
                    <a:pt x="659" y="427"/>
                  </a:cubicBezTo>
                  <a:cubicBezTo>
                    <a:pt x="659" y="427"/>
                    <a:pt x="660" y="427"/>
                    <a:pt x="660" y="427"/>
                  </a:cubicBezTo>
                  <a:cubicBezTo>
                    <a:pt x="662" y="428"/>
                    <a:pt x="664" y="429"/>
                    <a:pt x="666" y="429"/>
                  </a:cubicBezTo>
                  <a:cubicBezTo>
                    <a:pt x="668" y="429"/>
                    <a:pt x="670" y="429"/>
                    <a:pt x="671" y="428"/>
                  </a:cubicBezTo>
                  <a:cubicBezTo>
                    <a:pt x="673" y="426"/>
                    <a:pt x="676" y="423"/>
                    <a:pt x="678" y="421"/>
                  </a:cubicBezTo>
                  <a:cubicBezTo>
                    <a:pt x="680" y="418"/>
                    <a:pt x="683" y="417"/>
                    <a:pt x="686" y="417"/>
                  </a:cubicBezTo>
                  <a:cubicBezTo>
                    <a:pt x="687" y="417"/>
                    <a:pt x="689" y="417"/>
                    <a:pt x="690" y="417"/>
                  </a:cubicBezTo>
                  <a:cubicBezTo>
                    <a:pt x="692" y="416"/>
                    <a:pt x="694" y="414"/>
                    <a:pt x="693" y="412"/>
                  </a:cubicBezTo>
                  <a:cubicBezTo>
                    <a:pt x="693" y="410"/>
                    <a:pt x="693" y="409"/>
                    <a:pt x="693" y="407"/>
                  </a:cubicBezTo>
                  <a:cubicBezTo>
                    <a:pt x="692" y="404"/>
                    <a:pt x="692" y="401"/>
                    <a:pt x="691" y="397"/>
                  </a:cubicBezTo>
                  <a:cubicBezTo>
                    <a:pt x="691" y="396"/>
                    <a:pt x="691" y="395"/>
                    <a:pt x="692" y="395"/>
                  </a:cubicBezTo>
                  <a:cubicBezTo>
                    <a:pt x="692" y="395"/>
                    <a:pt x="693" y="395"/>
                    <a:pt x="693" y="396"/>
                  </a:cubicBezTo>
                  <a:cubicBezTo>
                    <a:pt x="698" y="399"/>
                    <a:pt x="701" y="405"/>
                    <a:pt x="704" y="410"/>
                  </a:cubicBezTo>
                  <a:cubicBezTo>
                    <a:pt x="706" y="412"/>
                    <a:pt x="708" y="413"/>
                    <a:pt x="711" y="414"/>
                  </a:cubicBezTo>
                  <a:cubicBezTo>
                    <a:pt x="719" y="415"/>
                    <a:pt x="726" y="413"/>
                    <a:pt x="731" y="408"/>
                  </a:cubicBezTo>
                  <a:cubicBezTo>
                    <a:pt x="736" y="403"/>
                    <a:pt x="743" y="401"/>
                    <a:pt x="749" y="400"/>
                  </a:cubicBezTo>
                  <a:cubicBezTo>
                    <a:pt x="752" y="400"/>
                    <a:pt x="754" y="400"/>
                    <a:pt x="757" y="400"/>
                  </a:cubicBezTo>
                  <a:cubicBezTo>
                    <a:pt x="757" y="400"/>
                    <a:pt x="757" y="400"/>
                    <a:pt x="757" y="400"/>
                  </a:cubicBezTo>
                  <a:cubicBezTo>
                    <a:pt x="757" y="399"/>
                    <a:pt x="757" y="399"/>
                    <a:pt x="758" y="400"/>
                  </a:cubicBezTo>
                  <a:cubicBezTo>
                    <a:pt x="758" y="400"/>
                    <a:pt x="758" y="400"/>
                    <a:pt x="757" y="400"/>
                  </a:cubicBezTo>
                  <a:cubicBezTo>
                    <a:pt x="757" y="400"/>
                    <a:pt x="757" y="400"/>
                    <a:pt x="757" y="400"/>
                  </a:cubicBezTo>
                  <a:cubicBezTo>
                    <a:pt x="756" y="402"/>
                    <a:pt x="755" y="404"/>
                    <a:pt x="753" y="405"/>
                  </a:cubicBezTo>
                  <a:cubicBezTo>
                    <a:pt x="751" y="407"/>
                    <a:pt x="748" y="408"/>
                    <a:pt x="746" y="409"/>
                  </a:cubicBezTo>
                  <a:cubicBezTo>
                    <a:pt x="740" y="411"/>
                    <a:pt x="735" y="414"/>
                    <a:pt x="730" y="418"/>
                  </a:cubicBezTo>
                  <a:cubicBezTo>
                    <a:pt x="725" y="422"/>
                    <a:pt x="718" y="425"/>
                    <a:pt x="711" y="428"/>
                  </a:cubicBezTo>
                  <a:cubicBezTo>
                    <a:pt x="711" y="428"/>
                    <a:pt x="709" y="428"/>
                    <a:pt x="708" y="428"/>
                  </a:cubicBezTo>
                  <a:cubicBezTo>
                    <a:pt x="703" y="426"/>
                    <a:pt x="700" y="428"/>
                    <a:pt x="697" y="431"/>
                  </a:cubicBezTo>
                  <a:close/>
                  <a:moveTo>
                    <a:pt x="708" y="572"/>
                  </a:moveTo>
                  <a:cubicBezTo>
                    <a:pt x="708" y="572"/>
                    <a:pt x="707" y="572"/>
                    <a:pt x="707" y="572"/>
                  </a:cubicBezTo>
                  <a:cubicBezTo>
                    <a:pt x="707" y="571"/>
                    <a:pt x="706" y="570"/>
                    <a:pt x="706" y="569"/>
                  </a:cubicBezTo>
                  <a:cubicBezTo>
                    <a:pt x="706" y="570"/>
                    <a:pt x="707" y="571"/>
                    <a:pt x="707" y="572"/>
                  </a:cubicBezTo>
                  <a:cubicBezTo>
                    <a:pt x="709" y="572"/>
                    <a:pt x="709" y="572"/>
                    <a:pt x="708" y="572"/>
                  </a:cubicBezTo>
                  <a:close/>
                  <a:moveTo>
                    <a:pt x="710" y="504"/>
                  </a:moveTo>
                  <a:cubicBezTo>
                    <a:pt x="710" y="504"/>
                    <a:pt x="708" y="504"/>
                    <a:pt x="708" y="503"/>
                  </a:cubicBezTo>
                  <a:cubicBezTo>
                    <a:pt x="707" y="503"/>
                    <a:pt x="707" y="502"/>
                    <a:pt x="708" y="502"/>
                  </a:cubicBezTo>
                  <a:cubicBezTo>
                    <a:pt x="709" y="500"/>
                    <a:pt x="710" y="498"/>
                    <a:pt x="712" y="497"/>
                  </a:cubicBezTo>
                  <a:cubicBezTo>
                    <a:pt x="718" y="493"/>
                    <a:pt x="724" y="490"/>
                    <a:pt x="730" y="486"/>
                  </a:cubicBezTo>
                  <a:cubicBezTo>
                    <a:pt x="731" y="486"/>
                    <a:pt x="732" y="486"/>
                    <a:pt x="733" y="487"/>
                  </a:cubicBezTo>
                  <a:cubicBezTo>
                    <a:pt x="736" y="489"/>
                    <a:pt x="739" y="491"/>
                    <a:pt x="743" y="491"/>
                  </a:cubicBezTo>
                  <a:cubicBezTo>
                    <a:pt x="743" y="491"/>
                    <a:pt x="744" y="493"/>
                    <a:pt x="744" y="494"/>
                  </a:cubicBezTo>
                  <a:cubicBezTo>
                    <a:pt x="744" y="494"/>
                    <a:pt x="744" y="495"/>
                    <a:pt x="743" y="495"/>
                  </a:cubicBezTo>
                  <a:cubicBezTo>
                    <a:pt x="739" y="495"/>
                    <a:pt x="736" y="496"/>
                    <a:pt x="732" y="496"/>
                  </a:cubicBezTo>
                  <a:cubicBezTo>
                    <a:pt x="732" y="496"/>
                    <a:pt x="732" y="496"/>
                    <a:pt x="732" y="495"/>
                  </a:cubicBezTo>
                  <a:cubicBezTo>
                    <a:pt x="730" y="495"/>
                    <a:pt x="729" y="495"/>
                    <a:pt x="727" y="495"/>
                  </a:cubicBezTo>
                  <a:cubicBezTo>
                    <a:pt x="722" y="495"/>
                    <a:pt x="718" y="497"/>
                    <a:pt x="714" y="501"/>
                  </a:cubicBezTo>
                  <a:cubicBezTo>
                    <a:pt x="713" y="502"/>
                    <a:pt x="712" y="503"/>
                    <a:pt x="710" y="504"/>
                  </a:cubicBezTo>
                  <a:close/>
                  <a:moveTo>
                    <a:pt x="882" y="1356"/>
                  </a:moveTo>
                  <a:cubicBezTo>
                    <a:pt x="881" y="1357"/>
                    <a:pt x="881" y="1357"/>
                    <a:pt x="880" y="1358"/>
                  </a:cubicBezTo>
                  <a:cubicBezTo>
                    <a:pt x="877" y="1358"/>
                    <a:pt x="874" y="1356"/>
                    <a:pt x="874" y="1352"/>
                  </a:cubicBezTo>
                  <a:cubicBezTo>
                    <a:pt x="874" y="1352"/>
                    <a:pt x="875" y="1351"/>
                    <a:pt x="875" y="1351"/>
                  </a:cubicBezTo>
                  <a:cubicBezTo>
                    <a:pt x="878" y="1351"/>
                    <a:pt x="880" y="1352"/>
                    <a:pt x="882" y="1355"/>
                  </a:cubicBezTo>
                  <a:cubicBezTo>
                    <a:pt x="882" y="1355"/>
                    <a:pt x="882" y="1356"/>
                    <a:pt x="882" y="1356"/>
                  </a:cubicBezTo>
                  <a:close/>
                  <a:moveTo>
                    <a:pt x="1067" y="1384"/>
                  </a:moveTo>
                  <a:cubicBezTo>
                    <a:pt x="1067" y="1385"/>
                    <a:pt x="1065" y="1387"/>
                    <a:pt x="1064" y="1387"/>
                  </a:cubicBezTo>
                  <a:cubicBezTo>
                    <a:pt x="1063" y="1386"/>
                    <a:pt x="1062" y="1386"/>
                    <a:pt x="1061" y="1385"/>
                  </a:cubicBezTo>
                  <a:cubicBezTo>
                    <a:pt x="1059" y="1381"/>
                    <a:pt x="1059" y="1379"/>
                    <a:pt x="1064" y="1374"/>
                  </a:cubicBezTo>
                  <a:cubicBezTo>
                    <a:pt x="1064" y="1373"/>
                    <a:pt x="1066" y="1373"/>
                    <a:pt x="1066" y="1373"/>
                  </a:cubicBezTo>
                  <a:cubicBezTo>
                    <a:pt x="1067" y="1373"/>
                    <a:pt x="1067" y="1374"/>
                    <a:pt x="1067" y="1374"/>
                  </a:cubicBezTo>
                  <a:cubicBezTo>
                    <a:pt x="1067" y="1376"/>
                    <a:pt x="1067" y="1378"/>
                    <a:pt x="1068" y="1380"/>
                  </a:cubicBezTo>
                  <a:cubicBezTo>
                    <a:pt x="1067" y="1381"/>
                    <a:pt x="1067" y="1382"/>
                    <a:pt x="1067" y="1384"/>
                  </a:cubicBezTo>
                  <a:close/>
                  <a:moveTo>
                    <a:pt x="1100" y="2268"/>
                  </a:moveTo>
                  <a:cubicBezTo>
                    <a:pt x="1100" y="2268"/>
                    <a:pt x="1099" y="2268"/>
                    <a:pt x="1099" y="2268"/>
                  </a:cubicBezTo>
                  <a:cubicBezTo>
                    <a:pt x="1099" y="2267"/>
                    <a:pt x="1099" y="2267"/>
                    <a:pt x="1099" y="2267"/>
                  </a:cubicBezTo>
                  <a:cubicBezTo>
                    <a:pt x="1100" y="2265"/>
                    <a:pt x="1100" y="2266"/>
                    <a:pt x="1100" y="2267"/>
                  </a:cubicBezTo>
                  <a:cubicBezTo>
                    <a:pt x="1100" y="2268"/>
                    <a:pt x="1100" y="2268"/>
                    <a:pt x="1100" y="2268"/>
                  </a:cubicBezTo>
                  <a:close/>
                  <a:moveTo>
                    <a:pt x="1104" y="1743"/>
                  </a:moveTo>
                  <a:cubicBezTo>
                    <a:pt x="1104" y="1743"/>
                    <a:pt x="1104" y="1742"/>
                    <a:pt x="1104" y="1742"/>
                  </a:cubicBezTo>
                  <a:cubicBezTo>
                    <a:pt x="1099" y="1742"/>
                    <a:pt x="1096" y="1739"/>
                    <a:pt x="1093" y="1735"/>
                  </a:cubicBezTo>
                  <a:cubicBezTo>
                    <a:pt x="1093" y="1735"/>
                    <a:pt x="1093" y="1733"/>
                    <a:pt x="1094" y="1732"/>
                  </a:cubicBezTo>
                  <a:cubicBezTo>
                    <a:pt x="1094" y="1732"/>
                    <a:pt x="1095" y="1732"/>
                    <a:pt x="1095" y="1732"/>
                  </a:cubicBezTo>
                  <a:cubicBezTo>
                    <a:pt x="1098" y="1735"/>
                    <a:pt x="1102" y="1738"/>
                    <a:pt x="1104" y="1742"/>
                  </a:cubicBezTo>
                  <a:cubicBezTo>
                    <a:pt x="1104" y="1742"/>
                    <a:pt x="1104" y="1742"/>
                    <a:pt x="1104" y="1742"/>
                  </a:cubicBezTo>
                  <a:cubicBezTo>
                    <a:pt x="1105" y="1743"/>
                    <a:pt x="1105" y="1743"/>
                    <a:pt x="1105" y="1743"/>
                  </a:cubicBezTo>
                  <a:cubicBezTo>
                    <a:pt x="1105" y="1743"/>
                    <a:pt x="1104" y="1743"/>
                    <a:pt x="1104" y="1743"/>
                  </a:cubicBezTo>
                  <a:close/>
                  <a:moveTo>
                    <a:pt x="1135" y="2331"/>
                  </a:moveTo>
                  <a:cubicBezTo>
                    <a:pt x="1135" y="2331"/>
                    <a:pt x="1135" y="2331"/>
                    <a:pt x="1135" y="2331"/>
                  </a:cubicBezTo>
                  <a:cubicBezTo>
                    <a:pt x="1134" y="2332"/>
                    <a:pt x="1134" y="2332"/>
                    <a:pt x="1134" y="2332"/>
                  </a:cubicBezTo>
                  <a:cubicBezTo>
                    <a:pt x="1134" y="2331"/>
                    <a:pt x="1134" y="2331"/>
                    <a:pt x="1134" y="2331"/>
                  </a:cubicBezTo>
                  <a:cubicBezTo>
                    <a:pt x="1134" y="2331"/>
                    <a:pt x="1135" y="2331"/>
                    <a:pt x="1135" y="2331"/>
                  </a:cubicBezTo>
                  <a:cubicBezTo>
                    <a:pt x="1135" y="2331"/>
                    <a:pt x="1135" y="2330"/>
                    <a:pt x="1135" y="2330"/>
                  </a:cubicBezTo>
                  <a:cubicBezTo>
                    <a:pt x="1136" y="2330"/>
                    <a:pt x="1135" y="2331"/>
                    <a:pt x="1135" y="2331"/>
                  </a:cubicBezTo>
                  <a:close/>
                  <a:moveTo>
                    <a:pt x="1144" y="2347"/>
                  </a:moveTo>
                  <a:cubicBezTo>
                    <a:pt x="1143" y="2348"/>
                    <a:pt x="1142" y="2348"/>
                    <a:pt x="1141" y="2349"/>
                  </a:cubicBezTo>
                  <a:cubicBezTo>
                    <a:pt x="1140" y="2349"/>
                    <a:pt x="1140" y="2348"/>
                    <a:pt x="1139" y="2348"/>
                  </a:cubicBezTo>
                  <a:cubicBezTo>
                    <a:pt x="1139" y="2347"/>
                    <a:pt x="1139" y="2346"/>
                    <a:pt x="1140" y="2346"/>
                  </a:cubicBezTo>
                  <a:cubicBezTo>
                    <a:pt x="1142" y="2346"/>
                    <a:pt x="1143" y="2346"/>
                    <a:pt x="1144" y="2346"/>
                  </a:cubicBezTo>
                  <a:cubicBezTo>
                    <a:pt x="1144" y="2346"/>
                    <a:pt x="1144" y="2347"/>
                    <a:pt x="1144" y="2347"/>
                  </a:cubicBezTo>
                  <a:close/>
                  <a:moveTo>
                    <a:pt x="1146" y="2367"/>
                  </a:moveTo>
                  <a:cubicBezTo>
                    <a:pt x="1146" y="2367"/>
                    <a:pt x="1146" y="2366"/>
                    <a:pt x="1146" y="2366"/>
                  </a:cubicBezTo>
                  <a:cubicBezTo>
                    <a:pt x="1146" y="2366"/>
                    <a:pt x="1147" y="2366"/>
                    <a:pt x="1147" y="2366"/>
                  </a:cubicBezTo>
                  <a:cubicBezTo>
                    <a:pt x="1147" y="2366"/>
                    <a:pt x="1147" y="2366"/>
                    <a:pt x="1148" y="2366"/>
                  </a:cubicBezTo>
                  <a:cubicBezTo>
                    <a:pt x="1147" y="2367"/>
                    <a:pt x="1147" y="2367"/>
                    <a:pt x="1146" y="2367"/>
                  </a:cubicBezTo>
                  <a:close/>
                  <a:moveTo>
                    <a:pt x="1154" y="2354"/>
                  </a:moveTo>
                  <a:cubicBezTo>
                    <a:pt x="1154" y="2354"/>
                    <a:pt x="1154" y="2354"/>
                    <a:pt x="1154" y="2354"/>
                  </a:cubicBezTo>
                  <a:cubicBezTo>
                    <a:pt x="1154" y="2355"/>
                    <a:pt x="1154" y="2355"/>
                    <a:pt x="1154" y="2355"/>
                  </a:cubicBezTo>
                  <a:cubicBezTo>
                    <a:pt x="1153" y="2356"/>
                    <a:pt x="1152" y="2357"/>
                    <a:pt x="1151" y="2357"/>
                  </a:cubicBezTo>
                  <a:cubicBezTo>
                    <a:pt x="1151" y="2357"/>
                    <a:pt x="1151" y="2357"/>
                    <a:pt x="1151" y="2358"/>
                  </a:cubicBezTo>
                  <a:cubicBezTo>
                    <a:pt x="1150" y="2358"/>
                    <a:pt x="1150" y="2358"/>
                    <a:pt x="1150" y="2358"/>
                  </a:cubicBezTo>
                  <a:cubicBezTo>
                    <a:pt x="1151" y="2357"/>
                    <a:pt x="1151" y="2357"/>
                    <a:pt x="1151" y="2357"/>
                  </a:cubicBezTo>
                  <a:cubicBezTo>
                    <a:pt x="1151" y="2357"/>
                    <a:pt x="1151" y="2357"/>
                    <a:pt x="1151" y="2357"/>
                  </a:cubicBezTo>
                  <a:cubicBezTo>
                    <a:pt x="1152" y="2356"/>
                    <a:pt x="1153" y="2355"/>
                    <a:pt x="1154" y="2355"/>
                  </a:cubicBezTo>
                  <a:cubicBezTo>
                    <a:pt x="1154" y="2355"/>
                    <a:pt x="1154" y="2354"/>
                    <a:pt x="1154" y="2354"/>
                  </a:cubicBezTo>
                  <a:cubicBezTo>
                    <a:pt x="1154" y="2354"/>
                    <a:pt x="1154" y="2354"/>
                    <a:pt x="1154" y="2354"/>
                  </a:cubicBezTo>
                  <a:cubicBezTo>
                    <a:pt x="1155" y="2354"/>
                    <a:pt x="1155" y="2353"/>
                    <a:pt x="1155" y="2353"/>
                  </a:cubicBezTo>
                  <a:cubicBezTo>
                    <a:pt x="1156" y="2354"/>
                    <a:pt x="1155" y="2354"/>
                    <a:pt x="1154" y="2354"/>
                  </a:cubicBezTo>
                  <a:close/>
                  <a:moveTo>
                    <a:pt x="1178" y="2362"/>
                  </a:moveTo>
                  <a:cubicBezTo>
                    <a:pt x="1179" y="2362"/>
                    <a:pt x="1180" y="2362"/>
                    <a:pt x="1181" y="2363"/>
                  </a:cubicBezTo>
                  <a:cubicBezTo>
                    <a:pt x="1181" y="2363"/>
                    <a:pt x="1181" y="2364"/>
                    <a:pt x="1180" y="2364"/>
                  </a:cubicBezTo>
                  <a:cubicBezTo>
                    <a:pt x="1180" y="2365"/>
                    <a:pt x="1179" y="2365"/>
                    <a:pt x="1178" y="2366"/>
                  </a:cubicBezTo>
                  <a:cubicBezTo>
                    <a:pt x="1177" y="2366"/>
                    <a:pt x="1177" y="2366"/>
                    <a:pt x="1176" y="2366"/>
                  </a:cubicBezTo>
                  <a:cubicBezTo>
                    <a:pt x="1175" y="2365"/>
                    <a:pt x="1176" y="2363"/>
                    <a:pt x="1178" y="2362"/>
                  </a:cubicBezTo>
                  <a:close/>
                  <a:moveTo>
                    <a:pt x="1168" y="2374"/>
                  </a:moveTo>
                  <a:cubicBezTo>
                    <a:pt x="1168" y="2374"/>
                    <a:pt x="1168" y="2375"/>
                    <a:pt x="1168" y="2375"/>
                  </a:cubicBezTo>
                  <a:cubicBezTo>
                    <a:pt x="1170" y="2376"/>
                    <a:pt x="1172" y="2377"/>
                    <a:pt x="1174" y="2378"/>
                  </a:cubicBezTo>
                  <a:cubicBezTo>
                    <a:pt x="1174" y="2378"/>
                    <a:pt x="1174" y="2378"/>
                    <a:pt x="1174" y="2378"/>
                  </a:cubicBezTo>
                  <a:cubicBezTo>
                    <a:pt x="1174" y="2378"/>
                    <a:pt x="1174" y="2378"/>
                    <a:pt x="1175" y="2378"/>
                  </a:cubicBezTo>
                  <a:cubicBezTo>
                    <a:pt x="1175" y="2377"/>
                    <a:pt x="1174" y="2376"/>
                    <a:pt x="1175" y="2376"/>
                  </a:cubicBezTo>
                  <a:cubicBezTo>
                    <a:pt x="1175" y="2374"/>
                    <a:pt x="1175" y="2374"/>
                    <a:pt x="1177" y="2374"/>
                  </a:cubicBezTo>
                  <a:cubicBezTo>
                    <a:pt x="1177" y="2374"/>
                    <a:pt x="1178" y="2374"/>
                    <a:pt x="1178" y="2375"/>
                  </a:cubicBezTo>
                  <a:cubicBezTo>
                    <a:pt x="1179" y="2376"/>
                    <a:pt x="1178" y="2377"/>
                    <a:pt x="1177" y="2377"/>
                  </a:cubicBezTo>
                  <a:cubicBezTo>
                    <a:pt x="1176" y="2377"/>
                    <a:pt x="1175" y="2378"/>
                    <a:pt x="1175" y="2378"/>
                  </a:cubicBezTo>
                  <a:cubicBezTo>
                    <a:pt x="1175" y="2378"/>
                    <a:pt x="1175" y="2378"/>
                    <a:pt x="1175" y="2379"/>
                  </a:cubicBezTo>
                  <a:cubicBezTo>
                    <a:pt x="1174" y="2378"/>
                    <a:pt x="1174" y="2378"/>
                    <a:pt x="1174" y="2378"/>
                  </a:cubicBezTo>
                  <a:cubicBezTo>
                    <a:pt x="1173" y="2379"/>
                    <a:pt x="1172" y="2379"/>
                    <a:pt x="1171" y="2379"/>
                  </a:cubicBezTo>
                  <a:cubicBezTo>
                    <a:pt x="1170" y="2380"/>
                    <a:pt x="1169" y="2379"/>
                    <a:pt x="1168" y="2377"/>
                  </a:cubicBezTo>
                  <a:cubicBezTo>
                    <a:pt x="1168" y="2376"/>
                    <a:pt x="1168" y="2376"/>
                    <a:pt x="1168" y="2375"/>
                  </a:cubicBezTo>
                  <a:cubicBezTo>
                    <a:pt x="1168" y="2375"/>
                    <a:pt x="1167" y="2375"/>
                    <a:pt x="1167" y="2375"/>
                  </a:cubicBezTo>
                  <a:cubicBezTo>
                    <a:pt x="1167" y="2374"/>
                    <a:pt x="1167" y="2374"/>
                    <a:pt x="1167" y="2374"/>
                  </a:cubicBezTo>
                  <a:cubicBezTo>
                    <a:pt x="1166" y="2374"/>
                    <a:pt x="1165" y="2374"/>
                    <a:pt x="1165" y="2372"/>
                  </a:cubicBezTo>
                  <a:cubicBezTo>
                    <a:pt x="1165" y="2372"/>
                    <a:pt x="1166" y="2372"/>
                    <a:pt x="1166" y="2372"/>
                  </a:cubicBezTo>
                  <a:cubicBezTo>
                    <a:pt x="1166" y="2373"/>
                    <a:pt x="1166" y="2373"/>
                    <a:pt x="1167" y="2374"/>
                  </a:cubicBezTo>
                  <a:cubicBezTo>
                    <a:pt x="1167" y="2374"/>
                    <a:pt x="1167" y="2374"/>
                    <a:pt x="1168" y="2374"/>
                  </a:cubicBezTo>
                  <a:close/>
                  <a:moveTo>
                    <a:pt x="1182" y="1416"/>
                  </a:moveTo>
                  <a:cubicBezTo>
                    <a:pt x="1182" y="1415"/>
                    <a:pt x="1182" y="1415"/>
                    <a:pt x="1182" y="1415"/>
                  </a:cubicBezTo>
                  <a:cubicBezTo>
                    <a:pt x="1183" y="1416"/>
                    <a:pt x="1183" y="1416"/>
                    <a:pt x="1183" y="1416"/>
                  </a:cubicBezTo>
                  <a:lnTo>
                    <a:pt x="1182" y="1416"/>
                  </a:lnTo>
                  <a:close/>
                  <a:moveTo>
                    <a:pt x="1207" y="1957"/>
                  </a:moveTo>
                  <a:cubicBezTo>
                    <a:pt x="1206" y="1957"/>
                    <a:pt x="1205" y="1956"/>
                    <a:pt x="1204" y="1956"/>
                  </a:cubicBezTo>
                  <a:cubicBezTo>
                    <a:pt x="1204" y="1956"/>
                    <a:pt x="1205" y="1955"/>
                    <a:pt x="1205" y="1955"/>
                  </a:cubicBezTo>
                  <a:cubicBezTo>
                    <a:pt x="1206" y="1955"/>
                    <a:pt x="1206" y="1955"/>
                    <a:pt x="1207" y="1955"/>
                  </a:cubicBezTo>
                  <a:cubicBezTo>
                    <a:pt x="1207" y="1955"/>
                    <a:pt x="1207" y="1956"/>
                    <a:pt x="1208" y="1956"/>
                  </a:cubicBezTo>
                  <a:cubicBezTo>
                    <a:pt x="1207" y="1956"/>
                    <a:pt x="1207" y="1957"/>
                    <a:pt x="1207" y="1957"/>
                  </a:cubicBezTo>
                  <a:close/>
                  <a:moveTo>
                    <a:pt x="1283" y="1447"/>
                  </a:moveTo>
                  <a:cubicBezTo>
                    <a:pt x="1282" y="1447"/>
                    <a:pt x="1282" y="1446"/>
                    <a:pt x="1282" y="1446"/>
                  </a:cubicBezTo>
                  <a:cubicBezTo>
                    <a:pt x="1283" y="1445"/>
                    <a:pt x="1284" y="1445"/>
                    <a:pt x="1284" y="1445"/>
                  </a:cubicBezTo>
                  <a:cubicBezTo>
                    <a:pt x="1285" y="1445"/>
                    <a:pt x="1285" y="1446"/>
                    <a:pt x="1285" y="1446"/>
                  </a:cubicBezTo>
                  <a:cubicBezTo>
                    <a:pt x="1285" y="1447"/>
                    <a:pt x="1284" y="1448"/>
                    <a:pt x="1283" y="1447"/>
                  </a:cubicBezTo>
                  <a:close/>
                  <a:moveTo>
                    <a:pt x="1347" y="1524"/>
                  </a:moveTo>
                  <a:cubicBezTo>
                    <a:pt x="1346" y="1526"/>
                    <a:pt x="1343" y="1527"/>
                    <a:pt x="1341" y="1526"/>
                  </a:cubicBezTo>
                  <a:cubicBezTo>
                    <a:pt x="1340" y="1524"/>
                    <a:pt x="1340" y="1523"/>
                    <a:pt x="1340" y="1521"/>
                  </a:cubicBezTo>
                  <a:cubicBezTo>
                    <a:pt x="1341" y="1520"/>
                    <a:pt x="1342" y="1519"/>
                    <a:pt x="1342" y="1518"/>
                  </a:cubicBezTo>
                  <a:cubicBezTo>
                    <a:pt x="1343" y="1519"/>
                    <a:pt x="1343" y="1520"/>
                    <a:pt x="1343" y="1520"/>
                  </a:cubicBezTo>
                  <a:cubicBezTo>
                    <a:pt x="1344" y="1522"/>
                    <a:pt x="1345" y="1523"/>
                    <a:pt x="1347" y="1522"/>
                  </a:cubicBezTo>
                  <a:cubicBezTo>
                    <a:pt x="1347" y="1522"/>
                    <a:pt x="1348" y="1522"/>
                    <a:pt x="1349" y="1521"/>
                  </a:cubicBezTo>
                  <a:cubicBezTo>
                    <a:pt x="1348" y="1522"/>
                    <a:pt x="1348" y="1524"/>
                    <a:pt x="1347" y="1524"/>
                  </a:cubicBezTo>
                  <a:close/>
                  <a:moveTo>
                    <a:pt x="1363" y="1543"/>
                  </a:moveTo>
                  <a:cubicBezTo>
                    <a:pt x="1363" y="1542"/>
                    <a:pt x="1363" y="1542"/>
                    <a:pt x="1364" y="1542"/>
                  </a:cubicBezTo>
                  <a:cubicBezTo>
                    <a:pt x="1364" y="1541"/>
                    <a:pt x="1365" y="1541"/>
                    <a:pt x="1366" y="1540"/>
                  </a:cubicBezTo>
                  <a:cubicBezTo>
                    <a:pt x="1367" y="1540"/>
                    <a:pt x="1367" y="1541"/>
                    <a:pt x="1367" y="1541"/>
                  </a:cubicBezTo>
                  <a:cubicBezTo>
                    <a:pt x="1367" y="1542"/>
                    <a:pt x="1367" y="1542"/>
                    <a:pt x="1366" y="1543"/>
                  </a:cubicBezTo>
                  <a:cubicBezTo>
                    <a:pt x="1365" y="1543"/>
                    <a:pt x="1364" y="1543"/>
                    <a:pt x="1363" y="1543"/>
                  </a:cubicBezTo>
                  <a:close/>
                  <a:moveTo>
                    <a:pt x="1368" y="1580"/>
                  </a:moveTo>
                  <a:cubicBezTo>
                    <a:pt x="1368" y="1580"/>
                    <a:pt x="1367" y="1580"/>
                    <a:pt x="1367" y="1580"/>
                  </a:cubicBezTo>
                  <a:cubicBezTo>
                    <a:pt x="1366" y="1578"/>
                    <a:pt x="1365" y="1577"/>
                    <a:pt x="1364" y="1576"/>
                  </a:cubicBezTo>
                  <a:cubicBezTo>
                    <a:pt x="1364" y="1574"/>
                    <a:pt x="1364" y="1574"/>
                    <a:pt x="1365" y="1573"/>
                  </a:cubicBezTo>
                  <a:cubicBezTo>
                    <a:pt x="1365" y="1573"/>
                    <a:pt x="1366" y="1574"/>
                    <a:pt x="1366" y="1574"/>
                  </a:cubicBezTo>
                  <a:cubicBezTo>
                    <a:pt x="1367" y="1575"/>
                    <a:pt x="1368" y="1577"/>
                    <a:pt x="1368" y="1578"/>
                  </a:cubicBezTo>
                  <a:cubicBezTo>
                    <a:pt x="1368" y="1579"/>
                    <a:pt x="1368" y="1579"/>
                    <a:pt x="1368" y="1580"/>
                  </a:cubicBezTo>
                  <a:close/>
                  <a:moveTo>
                    <a:pt x="1379" y="1771"/>
                  </a:moveTo>
                  <a:cubicBezTo>
                    <a:pt x="1378" y="1770"/>
                    <a:pt x="1378" y="1770"/>
                    <a:pt x="1378" y="1770"/>
                  </a:cubicBezTo>
                  <a:cubicBezTo>
                    <a:pt x="1379" y="1770"/>
                    <a:pt x="1379" y="1770"/>
                    <a:pt x="1379" y="1770"/>
                  </a:cubicBezTo>
                  <a:lnTo>
                    <a:pt x="1379" y="17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17">
              <a:extLst>
                <a:ext uri="{FF2B5EF4-FFF2-40B4-BE49-F238E27FC236}">
                  <a16:creationId xmlns="" xmlns:a16="http://schemas.microsoft.com/office/drawing/2014/main" id="{696883AB-0D11-4251-9533-DC771F202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026" y="2737432"/>
              <a:ext cx="0" cy="0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18">
              <a:extLst>
                <a:ext uri="{FF2B5EF4-FFF2-40B4-BE49-F238E27FC236}">
                  <a16:creationId xmlns="" xmlns:a16="http://schemas.microsoft.com/office/drawing/2014/main" id="{CE443F06-7286-4998-A645-432A14D0E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788" y="2334207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19">
              <a:extLst>
                <a:ext uri="{FF2B5EF4-FFF2-40B4-BE49-F238E27FC236}">
                  <a16:creationId xmlns="" xmlns:a16="http://schemas.microsoft.com/office/drawing/2014/main" id="{48BE00D8-6632-4C55-9F58-0EB8048C90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7488" y="1727782"/>
              <a:ext cx="665163" cy="852488"/>
            </a:xfrm>
            <a:custGeom>
              <a:avLst/>
              <a:gdLst>
                <a:gd name="T0" fmla="*/ 401 w 573"/>
                <a:gd name="T1" fmla="*/ 497 h 736"/>
                <a:gd name="T2" fmla="*/ 444 w 573"/>
                <a:gd name="T3" fmla="*/ 481 h 736"/>
                <a:gd name="T4" fmla="*/ 421 w 573"/>
                <a:gd name="T5" fmla="*/ 430 h 736"/>
                <a:gd name="T6" fmla="*/ 432 w 573"/>
                <a:gd name="T7" fmla="*/ 415 h 736"/>
                <a:gd name="T8" fmla="*/ 437 w 573"/>
                <a:gd name="T9" fmla="*/ 418 h 736"/>
                <a:gd name="T10" fmla="*/ 468 w 573"/>
                <a:gd name="T11" fmla="*/ 391 h 736"/>
                <a:gd name="T12" fmla="*/ 480 w 573"/>
                <a:gd name="T13" fmla="*/ 345 h 736"/>
                <a:gd name="T14" fmla="*/ 469 w 573"/>
                <a:gd name="T15" fmla="*/ 317 h 736"/>
                <a:gd name="T16" fmla="*/ 491 w 573"/>
                <a:gd name="T17" fmla="*/ 332 h 736"/>
                <a:gd name="T18" fmla="*/ 489 w 573"/>
                <a:gd name="T19" fmla="*/ 275 h 736"/>
                <a:gd name="T20" fmla="*/ 519 w 573"/>
                <a:gd name="T21" fmla="*/ 186 h 736"/>
                <a:gd name="T22" fmla="*/ 541 w 573"/>
                <a:gd name="T23" fmla="*/ 162 h 736"/>
                <a:gd name="T24" fmla="*/ 539 w 573"/>
                <a:gd name="T25" fmla="*/ 110 h 736"/>
                <a:gd name="T26" fmla="*/ 466 w 573"/>
                <a:gd name="T27" fmla="*/ 144 h 736"/>
                <a:gd name="T28" fmla="*/ 480 w 573"/>
                <a:gd name="T29" fmla="*/ 130 h 736"/>
                <a:gd name="T30" fmla="*/ 449 w 573"/>
                <a:gd name="T31" fmla="*/ 113 h 736"/>
                <a:gd name="T32" fmla="*/ 395 w 573"/>
                <a:gd name="T33" fmla="*/ 102 h 736"/>
                <a:gd name="T34" fmla="*/ 507 w 573"/>
                <a:gd name="T35" fmla="*/ 66 h 736"/>
                <a:gd name="T36" fmla="*/ 441 w 573"/>
                <a:gd name="T37" fmla="*/ 35 h 736"/>
                <a:gd name="T38" fmla="*/ 406 w 573"/>
                <a:gd name="T39" fmla="*/ 35 h 736"/>
                <a:gd name="T40" fmla="*/ 373 w 573"/>
                <a:gd name="T41" fmla="*/ 14 h 736"/>
                <a:gd name="T42" fmla="*/ 372 w 573"/>
                <a:gd name="T43" fmla="*/ 18 h 736"/>
                <a:gd name="T44" fmla="*/ 326 w 573"/>
                <a:gd name="T45" fmla="*/ 21 h 736"/>
                <a:gd name="T46" fmla="*/ 300 w 573"/>
                <a:gd name="T47" fmla="*/ 68 h 736"/>
                <a:gd name="T48" fmla="*/ 273 w 573"/>
                <a:gd name="T49" fmla="*/ 46 h 736"/>
                <a:gd name="T50" fmla="*/ 249 w 573"/>
                <a:gd name="T51" fmla="*/ 72 h 736"/>
                <a:gd name="T52" fmla="*/ 234 w 573"/>
                <a:gd name="T53" fmla="*/ 75 h 736"/>
                <a:gd name="T54" fmla="*/ 234 w 573"/>
                <a:gd name="T55" fmla="*/ 74 h 736"/>
                <a:gd name="T56" fmla="*/ 181 w 573"/>
                <a:gd name="T57" fmla="*/ 61 h 736"/>
                <a:gd name="T58" fmla="*/ 151 w 573"/>
                <a:gd name="T59" fmla="*/ 88 h 736"/>
                <a:gd name="T60" fmla="*/ 105 w 573"/>
                <a:gd name="T61" fmla="*/ 131 h 736"/>
                <a:gd name="T62" fmla="*/ 81 w 573"/>
                <a:gd name="T63" fmla="*/ 163 h 736"/>
                <a:gd name="T64" fmla="*/ 17 w 573"/>
                <a:gd name="T65" fmla="*/ 205 h 736"/>
                <a:gd name="T66" fmla="*/ 48 w 573"/>
                <a:gd name="T67" fmla="*/ 220 h 736"/>
                <a:gd name="T68" fmla="*/ 13 w 573"/>
                <a:gd name="T69" fmla="*/ 253 h 736"/>
                <a:gd name="T70" fmla="*/ 64 w 573"/>
                <a:gd name="T71" fmla="*/ 276 h 736"/>
                <a:gd name="T72" fmla="*/ 101 w 573"/>
                <a:gd name="T73" fmla="*/ 342 h 736"/>
                <a:gd name="T74" fmla="*/ 107 w 573"/>
                <a:gd name="T75" fmla="*/ 389 h 736"/>
                <a:gd name="T76" fmla="*/ 102 w 573"/>
                <a:gd name="T77" fmla="*/ 419 h 736"/>
                <a:gd name="T78" fmla="*/ 94 w 573"/>
                <a:gd name="T79" fmla="*/ 441 h 736"/>
                <a:gd name="T80" fmla="*/ 121 w 573"/>
                <a:gd name="T81" fmla="*/ 442 h 736"/>
                <a:gd name="T82" fmla="*/ 127 w 573"/>
                <a:gd name="T83" fmla="*/ 473 h 736"/>
                <a:gd name="T84" fmla="*/ 96 w 573"/>
                <a:gd name="T85" fmla="*/ 472 h 736"/>
                <a:gd name="T86" fmla="*/ 108 w 573"/>
                <a:gd name="T87" fmla="*/ 482 h 736"/>
                <a:gd name="T88" fmla="*/ 128 w 573"/>
                <a:gd name="T89" fmla="*/ 498 h 736"/>
                <a:gd name="T90" fmla="*/ 101 w 573"/>
                <a:gd name="T91" fmla="*/ 534 h 736"/>
                <a:gd name="T92" fmla="*/ 79 w 573"/>
                <a:gd name="T93" fmla="*/ 562 h 736"/>
                <a:gd name="T94" fmla="*/ 84 w 573"/>
                <a:gd name="T95" fmla="*/ 571 h 736"/>
                <a:gd name="T96" fmla="*/ 97 w 573"/>
                <a:gd name="T97" fmla="*/ 627 h 736"/>
                <a:gd name="T98" fmla="*/ 92 w 573"/>
                <a:gd name="T99" fmla="*/ 660 h 736"/>
                <a:gd name="T100" fmla="*/ 101 w 573"/>
                <a:gd name="T101" fmla="*/ 699 h 736"/>
                <a:gd name="T102" fmla="*/ 149 w 573"/>
                <a:gd name="T103" fmla="*/ 734 h 736"/>
                <a:gd name="T104" fmla="*/ 185 w 573"/>
                <a:gd name="T105" fmla="*/ 679 h 736"/>
                <a:gd name="T106" fmla="*/ 211 w 573"/>
                <a:gd name="T107" fmla="*/ 638 h 736"/>
                <a:gd name="T108" fmla="*/ 258 w 573"/>
                <a:gd name="T109" fmla="*/ 608 h 736"/>
                <a:gd name="T110" fmla="*/ 356 w 573"/>
                <a:gd name="T111" fmla="*/ 553 h 736"/>
                <a:gd name="T112" fmla="*/ 506 w 573"/>
                <a:gd name="T113" fmla="*/ 180 h 736"/>
                <a:gd name="T114" fmla="*/ 247 w 573"/>
                <a:gd name="T115" fmla="*/ 605 h 736"/>
                <a:gd name="T116" fmla="*/ 336 w 573"/>
                <a:gd name="T117" fmla="*/ 45 h 736"/>
                <a:gd name="T118" fmla="*/ 381 w 573"/>
                <a:gd name="T119" fmla="*/ 48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73" h="736">
                  <a:moveTo>
                    <a:pt x="432" y="513"/>
                  </a:moveTo>
                  <a:cubicBezTo>
                    <a:pt x="432" y="513"/>
                    <a:pt x="432" y="511"/>
                    <a:pt x="432" y="510"/>
                  </a:cubicBezTo>
                  <a:cubicBezTo>
                    <a:pt x="432" y="510"/>
                    <a:pt x="431" y="509"/>
                    <a:pt x="431" y="509"/>
                  </a:cubicBezTo>
                  <a:cubicBezTo>
                    <a:pt x="425" y="507"/>
                    <a:pt x="418" y="508"/>
                    <a:pt x="412" y="505"/>
                  </a:cubicBezTo>
                  <a:cubicBezTo>
                    <a:pt x="407" y="502"/>
                    <a:pt x="402" y="502"/>
                    <a:pt x="398" y="504"/>
                  </a:cubicBezTo>
                  <a:cubicBezTo>
                    <a:pt x="397" y="504"/>
                    <a:pt x="395" y="504"/>
                    <a:pt x="394" y="503"/>
                  </a:cubicBezTo>
                  <a:cubicBezTo>
                    <a:pt x="394" y="503"/>
                    <a:pt x="394" y="503"/>
                    <a:pt x="393" y="502"/>
                  </a:cubicBezTo>
                  <a:cubicBezTo>
                    <a:pt x="393" y="501"/>
                    <a:pt x="393" y="500"/>
                    <a:pt x="394" y="500"/>
                  </a:cubicBezTo>
                  <a:cubicBezTo>
                    <a:pt x="396" y="499"/>
                    <a:pt x="399" y="498"/>
                    <a:pt x="401" y="497"/>
                  </a:cubicBezTo>
                  <a:cubicBezTo>
                    <a:pt x="405" y="496"/>
                    <a:pt x="406" y="493"/>
                    <a:pt x="406" y="489"/>
                  </a:cubicBezTo>
                  <a:cubicBezTo>
                    <a:pt x="406" y="486"/>
                    <a:pt x="405" y="483"/>
                    <a:pt x="405" y="479"/>
                  </a:cubicBezTo>
                  <a:cubicBezTo>
                    <a:pt x="404" y="478"/>
                    <a:pt x="407" y="476"/>
                    <a:pt x="408" y="476"/>
                  </a:cubicBezTo>
                  <a:cubicBezTo>
                    <a:pt x="409" y="477"/>
                    <a:pt x="410" y="477"/>
                    <a:pt x="410" y="478"/>
                  </a:cubicBezTo>
                  <a:cubicBezTo>
                    <a:pt x="413" y="484"/>
                    <a:pt x="415" y="491"/>
                    <a:pt x="418" y="496"/>
                  </a:cubicBezTo>
                  <a:cubicBezTo>
                    <a:pt x="421" y="500"/>
                    <a:pt x="424" y="502"/>
                    <a:pt x="429" y="502"/>
                  </a:cubicBezTo>
                  <a:cubicBezTo>
                    <a:pt x="432" y="501"/>
                    <a:pt x="434" y="502"/>
                    <a:pt x="436" y="502"/>
                  </a:cubicBezTo>
                  <a:cubicBezTo>
                    <a:pt x="442" y="502"/>
                    <a:pt x="443" y="501"/>
                    <a:pt x="443" y="496"/>
                  </a:cubicBezTo>
                  <a:cubicBezTo>
                    <a:pt x="443" y="491"/>
                    <a:pt x="443" y="486"/>
                    <a:pt x="444" y="481"/>
                  </a:cubicBezTo>
                  <a:cubicBezTo>
                    <a:pt x="444" y="476"/>
                    <a:pt x="439" y="472"/>
                    <a:pt x="441" y="467"/>
                  </a:cubicBezTo>
                  <a:cubicBezTo>
                    <a:pt x="441" y="466"/>
                    <a:pt x="440" y="464"/>
                    <a:pt x="439" y="463"/>
                  </a:cubicBezTo>
                  <a:cubicBezTo>
                    <a:pt x="436" y="456"/>
                    <a:pt x="432" y="452"/>
                    <a:pt x="426" y="448"/>
                  </a:cubicBezTo>
                  <a:cubicBezTo>
                    <a:pt x="424" y="446"/>
                    <a:pt x="422" y="445"/>
                    <a:pt x="420" y="443"/>
                  </a:cubicBezTo>
                  <a:cubicBezTo>
                    <a:pt x="418" y="442"/>
                    <a:pt x="417" y="440"/>
                    <a:pt x="417" y="439"/>
                  </a:cubicBezTo>
                  <a:cubicBezTo>
                    <a:pt x="416" y="435"/>
                    <a:pt x="415" y="431"/>
                    <a:pt x="415" y="427"/>
                  </a:cubicBezTo>
                  <a:cubicBezTo>
                    <a:pt x="415" y="427"/>
                    <a:pt x="416" y="425"/>
                    <a:pt x="417" y="425"/>
                  </a:cubicBezTo>
                  <a:cubicBezTo>
                    <a:pt x="417" y="424"/>
                    <a:pt x="419" y="425"/>
                    <a:pt x="419" y="425"/>
                  </a:cubicBezTo>
                  <a:cubicBezTo>
                    <a:pt x="420" y="427"/>
                    <a:pt x="421" y="428"/>
                    <a:pt x="421" y="430"/>
                  </a:cubicBezTo>
                  <a:cubicBezTo>
                    <a:pt x="421" y="436"/>
                    <a:pt x="423" y="440"/>
                    <a:pt x="428" y="443"/>
                  </a:cubicBezTo>
                  <a:cubicBezTo>
                    <a:pt x="431" y="445"/>
                    <a:pt x="434" y="449"/>
                    <a:pt x="438" y="450"/>
                  </a:cubicBezTo>
                  <a:cubicBezTo>
                    <a:pt x="439" y="450"/>
                    <a:pt x="442" y="449"/>
                    <a:pt x="442" y="448"/>
                  </a:cubicBezTo>
                  <a:cubicBezTo>
                    <a:pt x="442" y="445"/>
                    <a:pt x="442" y="442"/>
                    <a:pt x="444" y="440"/>
                  </a:cubicBezTo>
                  <a:cubicBezTo>
                    <a:pt x="443" y="437"/>
                    <a:pt x="445" y="435"/>
                    <a:pt x="446" y="433"/>
                  </a:cubicBezTo>
                  <a:cubicBezTo>
                    <a:pt x="447" y="431"/>
                    <a:pt x="446" y="428"/>
                    <a:pt x="445" y="427"/>
                  </a:cubicBezTo>
                  <a:cubicBezTo>
                    <a:pt x="441" y="424"/>
                    <a:pt x="437" y="422"/>
                    <a:pt x="434" y="419"/>
                  </a:cubicBezTo>
                  <a:cubicBezTo>
                    <a:pt x="433" y="419"/>
                    <a:pt x="433" y="417"/>
                    <a:pt x="433" y="416"/>
                  </a:cubicBezTo>
                  <a:cubicBezTo>
                    <a:pt x="433" y="416"/>
                    <a:pt x="432" y="415"/>
                    <a:pt x="432" y="415"/>
                  </a:cubicBezTo>
                  <a:cubicBezTo>
                    <a:pt x="432" y="415"/>
                    <a:pt x="432" y="415"/>
                    <a:pt x="432" y="415"/>
                  </a:cubicBezTo>
                  <a:cubicBezTo>
                    <a:pt x="428" y="415"/>
                    <a:pt x="425" y="413"/>
                    <a:pt x="422" y="411"/>
                  </a:cubicBezTo>
                  <a:cubicBezTo>
                    <a:pt x="422" y="411"/>
                    <a:pt x="422" y="410"/>
                    <a:pt x="422" y="410"/>
                  </a:cubicBezTo>
                  <a:cubicBezTo>
                    <a:pt x="423" y="409"/>
                    <a:pt x="423" y="409"/>
                    <a:pt x="424" y="409"/>
                  </a:cubicBezTo>
                  <a:cubicBezTo>
                    <a:pt x="425" y="409"/>
                    <a:pt x="426" y="409"/>
                    <a:pt x="427" y="409"/>
                  </a:cubicBezTo>
                  <a:cubicBezTo>
                    <a:pt x="429" y="411"/>
                    <a:pt x="430" y="413"/>
                    <a:pt x="432" y="415"/>
                  </a:cubicBezTo>
                  <a:cubicBezTo>
                    <a:pt x="432" y="415"/>
                    <a:pt x="432" y="415"/>
                    <a:pt x="433" y="415"/>
                  </a:cubicBezTo>
                  <a:cubicBezTo>
                    <a:pt x="433" y="415"/>
                    <a:pt x="433" y="415"/>
                    <a:pt x="433" y="416"/>
                  </a:cubicBezTo>
                  <a:cubicBezTo>
                    <a:pt x="434" y="416"/>
                    <a:pt x="435" y="417"/>
                    <a:pt x="437" y="418"/>
                  </a:cubicBezTo>
                  <a:cubicBezTo>
                    <a:pt x="440" y="420"/>
                    <a:pt x="444" y="420"/>
                    <a:pt x="447" y="418"/>
                  </a:cubicBezTo>
                  <a:cubicBezTo>
                    <a:pt x="451" y="415"/>
                    <a:pt x="455" y="414"/>
                    <a:pt x="460" y="413"/>
                  </a:cubicBezTo>
                  <a:cubicBezTo>
                    <a:pt x="461" y="413"/>
                    <a:pt x="462" y="412"/>
                    <a:pt x="463" y="410"/>
                  </a:cubicBezTo>
                  <a:cubicBezTo>
                    <a:pt x="464" y="408"/>
                    <a:pt x="465" y="406"/>
                    <a:pt x="465" y="404"/>
                  </a:cubicBezTo>
                  <a:cubicBezTo>
                    <a:pt x="466" y="402"/>
                    <a:pt x="465" y="399"/>
                    <a:pt x="462" y="399"/>
                  </a:cubicBezTo>
                  <a:cubicBezTo>
                    <a:pt x="458" y="398"/>
                    <a:pt x="454" y="396"/>
                    <a:pt x="451" y="394"/>
                  </a:cubicBezTo>
                  <a:cubicBezTo>
                    <a:pt x="450" y="393"/>
                    <a:pt x="450" y="393"/>
                    <a:pt x="450" y="392"/>
                  </a:cubicBezTo>
                  <a:cubicBezTo>
                    <a:pt x="451" y="391"/>
                    <a:pt x="452" y="390"/>
                    <a:pt x="453" y="391"/>
                  </a:cubicBezTo>
                  <a:cubicBezTo>
                    <a:pt x="458" y="394"/>
                    <a:pt x="463" y="395"/>
                    <a:pt x="468" y="391"/>
                  </a:cubicBezTo>
                  <a:cubicBezTo>
                    <a:pt x="469" y="390"/>
                    <a:pt x="471" y="390"/>
                    <a:pt x="473" y="390"/>
                  </a:cubicBezTo>
                  <a:cubicBezTo>
                    <a:pt x="478" y="390"/>
                    <a:pt x="481" y="381"/>
                    <a:pt x="477" y="377"/>
                  </a:cubicBezTo>
                  <a:cubicBezTo>
                    <a:pt x="475" y="375"/>
                    <a:pt x="473" y="373"/>
                    <a:pt x="472" y="369"/>
                  </a:cubicBezTo>
                  <a:cubicBezTo>
                    <a:pt x="472" y="368"/>
                    <a:pt x="471" y="366"/>
                    <a:pt x="470" y="365"/>
                  </a:cubicBezTo>
                  <a:cubicBezTo>
                    <a:pt x="469" y="365"/>
                    <a:pt x="468" y="364"/>
                    <a:pt x="468" y="363"/>
                  </a:cubicBezTo>
                  <a:cubicBezTo>
                    <a:pt x="469" y="362"/>
                    <a:pt x="470" y="361"/>
                    <a:pt x="471" y="362"/>
                  </a:cubicBezTo>
                  <a:cubicBezTo>
                    <a:pt x="473" y="362"/>
                    <a:pt x="474" y="362"/>
                    <a:pt x="476" y="362"/>
                  </a:cubicBezTo>
                  <a:cubicBezTo>
                    <a:pt x="478" y="361"/>
                    <a:pt x="479" y="358"/>
                    <a:pt x="479" y="356"/>
                  </a:cubicBezTo>
                  <a:cubicBezTo>
                    <a:pt x="479" y="352"/>
                    <a:pt x="480" y="349"/>
                    <a:pt x="480" y="345"/>
                  </a:cubicBezTo>
                  <a:cubicBezTo>
                    <a:pt x="480" y="342"/>
                    <a:pt x="479" y="339"/>
                    <a:pt x="477" y="337"/>
                  </a:cubicBezTo>
                  <a:cubicBezTo>
                    <a:pt x="473" y="335"/>
                    <a:pt x="476" y="333"/>
                    <a:pt x="478" y="331"/>
                  </a:cubicBezTo>
                  <a:cubicBezTo>
                    <a:pt x="479" y="330"/>
                    <a:pt x="478" y="328"/>
                    <a:pt x="477" y="327"/>
                  </a:cubicBezTo>
                  <a:cubicBezTo>
                    <a:pt x="474" y="325"/>
                    <a:pt x="470" y="326"/>
                    <a:pt x="468" y="323"/>
                  </a:cubicBezTo>
                  <a:cubicBezTo>
                    <a:pt x="468" y="323"/>
                    <a:pt x="467" y="323"/>
                    <a:pt x="466" y="322"/>
                  </a:cubicBezTo>
                  <a:cubicBezTo>
                    <a:pt x="463" y="322"/>
                    <a:pt x="462" y="320"/>
                    <a:pt x="462" y="318"/>
                  </a:cubicBezTo>
                  <a:cubicBezTo>
                    <a:pt x="462" y="316"/>
                    <a:pt x="463" y="314"/>
                    <a:pt x="465" y="313"/>
                  </a:cubicBezTo>
                  <a:cubicBezTo>
                    <a:pt x="466" y="314"/>
                    <a:pt x="467" y="315"/>
                    <a:pt x="468" y="316"/>
                  </a:cubicBezTo>
                  <a:cubicBezTo>
                    <a:pt x="469" y="317"/>
                    <a:pt x="469" y="317"/>
                    <a:pt x="469" y="317"/>
                  </a:cubicBezTo>
                  <a:cubicBezTo>
                    <a:pt x="469" y="316"/>
                    <a:pt x="469" y="316"/>
                    <a:pt x="469" y="316"/>
                  </a:cubicBezTo>
                  <a:cubicBezTo>
                    <a:pt x="468" y="315"/>
                    <a:pt x="466" y="314"/>
                    <a:pt x="465" y="312"/>
                  </a:cubicBezTo>
                  <a:cubicBezTo>
                    <a:pt x="465" y="313"/>
                    <a:pt x="465" y="313"/>
                    <a:pt x="465" y="313"/>
                  </a:cubicBezTo>
                  <a:cubicBezTo>
                    <a:pt x="467" y="310"/>
                    <a:pt x="470" y="307"/>
                    <a:pt x="473" y="304"/>
                  </a:cubicBezTo>
                  <a:cubicBezTo>
                    <a:pt x="474" y="303"/>
                    <a:pt x="478" y="303"/>
                    <a:pt x="479" y="304"/>
                  </a:cubicBezTo>
                  <a:cubicBezTo>
                    <a:pt x="480" y="305"/>
                    <a:pt x="480" y="305"/>
                    <a:pt x="480" y="305"/>
                  </a:cubicBezTo>
                  <a:cubicBezTo>
                    <a:pt x="484" y="309"/>
                    <a:pt x="488" y="311"/>
                    <a:pt x="487" y="317"/>
                  </a:cubicBezTo>
                  <a:cubicBezTo>
                    <a:pt x="487" y="322"/>
                    <a:pt x="488" y="327"/>
                    <a:pt x="489" y="332"/>
                  </a:cubicBezTo>
                  <a:cubicBezTo>
                    <a:pt x="489" y="332"/>
                    <a:pt x="491" y="332"/>
                    <a:pt x="491" y="332"/>
                  </a:cubicBezTo>
                  <a:cubicBezTo>
                    <a:pt x="491" y="330"/>
                    <a:pt x="492" y="329"/>
                    <a:pt x="492" y="327"/>
                  </a:cubicBezTo>
                  <a:cubicBezTo>
                    <a:pt x="491" y="321"/>
                    <a:pt x="491" y="315"/>
                    <a:pt x="495" y="310"/>
                  </a:cubicBezTo>
                  <a:cubicBezTo>
                    <a:pt x="498" y="306"/>
                    <a:pt x="498" y="301"/>
                    <a:pt x="498" y="296"/>
                  </a:cubicBezTo>
                  <a:cubicBezTo>
                    <a:pt x="498" y="293"/>
                    <a:pt x="496" y="290"/>
                    <a:pt x="494" y="289"/>
                  </a:cubicBezTo>
                  <a:cubicBezTo>
                    <a:pt x="492" y="289"/>
                    <a:pt x="489" y="289"/>
                    <a:pt x="487" y="288"/>
                  </a:cubicBezTo>
                  <a:cubicBezTo>
                    <a:pt x="486" y="288"/>
                    <a:pt x="485" y="286"/>
                    <a:pt x="483" y="285"/>
                  </a:cubicBezTo>
                  <a:cubicBezTo>
                    <a:pt x="483" y="285"/>
                    <a:pt x="483" y="284"/>
                    <a:pt x="483" y="284"/>
                  </a:cubicBezTo>
                  <a:cubicBezTo>
                    <a:pt x="483" y="283"/>
                    <a:pt x="484" y="282"/>
                    <a:pt x="485" y="282"/>
                  </a:cubicBezTo>
                  <a:cubicBezTo>
                    <a:pt x="491" y="281"/>
                    <a:pt x="492" y="280"/>
                    <a:pt x="489" y="275"/>
                  </a:cubicBezTo>
                  <a:cubicBezTo>
                    <a:pt x="488" y="273"/>
                    <a:pt x="486" y="271"/>
                    <a:pt x="484" y="269"/>
                  </a:cubicBezTo>
                  <a:cubicBezTo>
                    <a:pt x="482" y="268"/>
                    <a:pt x="481" y="266"/>
                    <a:pt x="479" y="264"/>
                  </a:cubicBezTo>
                  <a:cubicBezTo>
                    <a:pt x="479" y="264"/>
                    <a:pt x="480" y="263"/>
                    <a:pt x="480" y="263"/>
                  </a:cubicBezTo>
                  <a:cubicBezTo>
                    <a:pt x="480" y="263"/>
                    <a:pt x="481" y="262"/>
                    <a:pt x="481" y="262"/>
                  </a:cubicBezTo>
                  <a:cubicBezTo>
                    <a:pt x="486" y="264"/>
                    <a:pt x="488" y="262"/>
                    <a:pt x="490" y="258"/>
                  </a:cubicBezTo>
                  <a:cubicBezTo>
                    <a:pt x="492" y="252"/>
                    <a:pt x="495" y="247"/>
                    <a:pt x="495" y="241"/>
                  </a:cubicBezTo>
                  <a:cubicBezTo>
                    <a:pt x="495" y="226"/>
                    <a:pt x="501" y="213"/>
                    <a:pt x="510" y="202"/>
                  </a:cubicBezTo>
                  <a:cubicBezTo>
                    <a:pt x="513" y="198"/>
                    <a:pt x="516" y="195"/>
                    <a:pt x="518" y="191"/>
                  </a:cubicBezTo>
                  <a:cubicBezTo>
                    <a:pt x="520" y="190"/>
                    <a:pt x="519" y="188"/>
                    <a:pt x="519" y="186"/>
                  </a:cubicBezTo>
                  <a:cubicBezTo>
                    <a:pt x="518" y="182"/>
                    <a:pt x="518" y="182"/>
                    <a:pt x="522" y="181"/>
                  </a:cubicBezTo>
                  <a:cubicBezTo>
                    <a:pt x="527" y="181"/>
                    <a:pt x="530" y="177"/>
                    <a:pt x="532" y="174"/>
                  </a:cubicBezTo>
                  <a:cubicBezTo>
                    <a:pt x="533" y="172"/>
                    <a:pt x="532" y="169"/>
                    <a:pt x="530" y="168"/>
                  </a:cubicBezTo>
                  <a:cubicBezTo>
                    <a:pt x="529" y="167"/>
                    <a:pt x="527" y="167"/>
                    <a:pt x="526" y="166"/>
                  </a:cubicBezTo>
                  <a:cubicBezTo>
                    <a:pt x="524" y="166"/>
                    <a:pt x="521" y="166"/>
                    <a:pt x="519" y="166"/>
                  </a:cubicBezTo>
                  <a:cubicBezTo>
                    <a:pt x="519" y="166"/>
                    <a:pt x="518" y="165"/>
                    <a:pt x="518" y="165"/>
                  </a:cubicBezTo>
                  <a:cubicBezTo>
                    <a:pt x="519" y="164"/>
                    <a:pt x="519" y="163"/>
                    <a:pt x="520" y="162"/>
                  </a:cubicBezTo>
                  <a:cubicBezTo>
                    <a:pt x="523" y="161"/>
                    <a:pt x="526" y="162"/>
                    <a:pt x="528" y="163"/>
                  </a:cubicBezTo>
                  <a:cubicBezTo>
                    <a:pt x="533" y="165"/>
                    <a:pt x="537" y="164"/>
                    <a:pt x="541" y="162"/>
                  </a:cubicBezTo>
                  <a:cubicBezTo>
                    <a:pt x="542" y="161"/>
                    <a:pt x="544" y="160"/>
                    <a:pt x="545" y="160"/>
                  </a:cubicBezTo>
                  <a:cubicBezTo>
                    <a:pt x="547" y="159"/>
                    <a:pt x="547" y="157"/>
                    <a:pt x="547" y="155"/>
                  </a:cubicBezTo>
                  <a:cubicBezTo>
                    <a:pt x="547" y="154"/>
                    <a:pt x="546" y="153"/>
                    <a:pt x="546" y="152"/>
                  </a:cubicBezTo>
                  <a:cubicBezTo>
                    <a:pt x="546" y="150"/>
                    <a:pt x="547" y="149"/>
                    <a:pt x="549" y="149"/>
                  </a:cubicBezTo>
                  <a:cubicBezTo>
                    <a:pt x="553" y="149"/>
                    <a:pt x="557" y="149"/>
                    <a:pt x="559" y="145"/>
                  </a:cubicBezTo>
                  <a:cubicBezTo>
                    <a:pt x="561" y="144"/>
                    <a:pt x="563" y="142"/>
                    <a:pt x="564" y="141"/>
                  </a:cubicBezTo>
                  <a:cubicBezTo>
                    <a:pt x="572" y="135"/>
                    <a:pt x="573" y="131"/>
                    <a:pt x="566" y="123"/>
                  </a:cubicBezTo>
                  <a:cubicBezTo>
                    <a:pt x="565" y="123"/>
                    <a:pt x="565" y="122"/>
                    <a:pt x="564" y="121"/>
                  </a:cubicBezTo>
                  <a:cubicBezTo>
                    <a:pt x="557" y="113"/>
                    <a:pt x="548" y="110"/>
                    <a:pt x="539" y="110"/>
                  </a:cubicBezTo>
                  <a:cubicBezTo>
                    <a:pt x="534" y="110"/>
                    <a:pt x="528" y="112"/>
                    <a:pt x="523" y="113"/>
                  </a:cubicBezTo>
                  <a:cubicBezTo>
                    <a:pt x="522" y="114"/>
                    <a:pt x="521" y="115"/>
                    <a:pt x="521" y="116"/>
                  </a:cubicBezTo>
                  <a:cubicBezTo>
                    <a:pt x="520" y="117"/>
                    <a:pt x="520" y="119"/>
                    <a:pt x="519" y="121"/>
                  </a:cubicBezTo>
                  <a:cubicBezTo>
                    <a:pt x="518" y="123"/>
                    <a:pt x="517" y="123"/>
                    <a:pt x="514" y="123"/>
                  </a:cubicBezTo>
                  <a:cubicBezTo>
                    <a:pt x="512" y="122"/>
                    <a:pt x="510" y="121"/>
                    <a:pt x="508" y="120"/>
                  </a:cubicBezTo>
                  <a:cubicBezTo>
                    <a:pt x="507" y="119"/>
                    <a:pt x="505" y="119"/>
                    <a:pt x="504" y="121"/>
                  </a:cubicBezTo>
                  <a:cubicBezTo>
                    <a:pt x="499" y="130"/>
                    <a:pt x="490" y="134"/>
                    <a:pt x="481" y="137"/>
                  </a:cubicBezTo>
                  <a:cubicBezTo>
                    <a:pt x="476" y="139"/>
                    <a:pt x="470" y="140"/>
                    <a:pt x="466" y="144"/>
                  </a:cubicBezTo>
                  <a:cubicBezTo>
                    <a:pt x="466" y="144"/>
                    <a:pt x="466" y="144"/>
                    <a:pt x="466" y="144"/>
                  </a:cubicBezTo>
                  <a:cubicBezTo>
                    <a:pt x="465" y="145"/>
                    <a:pt x="464" y="146"/>
                    <a:pt x="462" y="147"/>
                  </a:cubicBezTo>
                  <a:cubicBezTo>
                    <a:pt x="461" y="148"/>
                    <a:pt x="460" y="150"/>
                    <a:pt x="459" y="151"/>
                  </a:cubicBezTo>
                  <a:cubicBezTo>
                    <a:pt x="458" y="151"/>
                    <a:pt x="458" y="151"/>
                    <a:pt x="458" y="151"/>
                  </a:cubicBezTo>
                  <a:cubicBezTo>
                    <a:pt x="459" y="150"/>
                    <a:pt x="459" y="150"/>
                    <a:pt x="459" y="150"/>
                  </a:cubicBezTo>
                  <a:cubicBezTo>
                    <a:pt x="460" y="149"/>
                    <a:pt x="461" y="148"/>
                    <a:pt x="462" y="147"/>
                  </a:cubicBezTo>
                  <a:cubicBezTo>
                    <a:pt x="463" y="146"/>
                    <a:pt x="464" y="145"/>
                    <a:pt x="466" y="144"/>
                  </a:cubicBezTo>
                  <a:cubicBezTo>
                    <a:pt x="466" y="144"/>
                    <a:pt x="466" y="144"/>
                    <a:pt x="466" y="144"/>
                  </a:cubicBezTo>
                  <a:cubicBezTo>
                    <a:pt x="466" y="142"/>
                    <a:pt x="466" y="141"/>
                    <a:pt x="467" y="140"/>
                  </a:cubicBezTo>
                  <a:cubicBezTo>
                    <a:pt x="471" y="136"/>
                    <a:pt x="474" y="131"/>
                    <a:pt x="480" y="130"/>
                  </a:cubicBezTo>
                  <a:cubicBezTo>
                    <a:pt x="486" y="127"/>
                    <a:pt x="490" y="123"/>
                    <a:pt x="492" y="117"/>
                  </a:cubicBezTo>
                  <a:cubicBezTo>
                    <a:pt x="492" y="115"/>
                    <a:pt x="493" y="114"/>
                    <a:pt x="494" y="112"/>
                  </a:cubicBezTo>
                  <a:cubicBezTo>
                    <a:pt x="499" y="100"/>
                    <a:pt x="493" y="97"/>
                    <a:pt x="483" y="98"/>
                  </a:cubicBezTo>
                  <a:cubicBezTo>
                    <a:pt x="482" y="98"/>
                    <a:pt x="482" y="98"/>
                    <a:pt x="481" y="98"/>
                  </a:cubicBezTo>
                  <a:cubicBezTo>
                    <a:pt x="480" y="99"/>
                    <a:pt x="479" y="99"/>
                    <a:pt x="479" y="100"/>
                  </a:cubicBezTo>
                  <a:cubicBezTo>
                    <a:pt x="478" y="103"/>
                    <a:pt x="477" y="105"/>
                    <a:pt x="476" y="108"/>
                  </a:cubicBezTo>
                  <a:cubicBezTo>
                    <a:pt x="475" y="111"/>
                    <a:pt x="472" y="113"/>
                    <a:pt x="468" y="113"/>
                  </a:cubicBezTo>
                  <a:cubicBezTo>
                    <a:pt x="468" y="113"/>
                    <a:pt x="467" y="113"/>
                    <a:pt x="467" y="113"/>
                  </a:cubicBezTo>
                  <a:cubicBezTo>
                    <a:pt x="461" y="111"/>
                    <a:pt x="455" y="112"/>
                    <a:pt x="449" y="113"/>
                  </a:cubicBezTo>
                  <a:cubicBezTo>
                    <a:pt x="449" y="113"/>
                    <a:pt x="448" y="112"/>
                    <a:pt x="448" y="111"/>
                  </a:cubicBezTo>
                  <a:cubicBezTo>
                    <a:pt x="448" y="111"/>
                    <a:pt x="448" y="110"/>
                    <a:pt x="449" y="110"/>
                  </a:cubicBezTo>
                  <a:cubicBezTo>
                    <a:pt x="452" y="109"/>
                    <a:pt x="455" y="108"/>
                    <a:pt x="458" y="107"/>
                  </a:cubicBezTo>
                  <a:cubicBezTo>
                    <a:pt x="461" y="106"/>
                    <a:pt x="462" y="104"/>
                    <a:pt x="463" y="101"/>
                  </a:cubicBezTo>
                  <a:cubicBezTo>
                    <a:pt x="464" y="99"/>
                    <a:pt x="462" y="96"/>
                    <a:pt x="461" y="95"/>
                  </a:cubicBezTo>
                  <a:cubicBezTo>
                    <a:pt x="457" y="94"/>
                    <a:pt x="453" y="94"/>
                    <a:pt x="449" y="93"/>
                  </a:cubicBezTo>
                  <a:cubicBezTo>
                    <a:pt x="433" y="89"/>
                    <a:pt x="427" y="90"/>
                    <a:pt x="411" y="96"/>
                  </a:cubicBezTo>
                  <a:cubicBezTo>
                    <a:pt x="409" y="97"/>
                    <a:pt x="407" y="98"/>
                    <a:pt x="405" y="99"/>
                  </a:cubicBezTo>
                  <a:cubicBezTo>
                    <a:pt x="402" y="100"/>
                    <a:pt x="399" y="101"/>
                    <a:pt x="395" y="102"/>
                  </a:cubicBezTo>
                  <a:cubicBezTo>
                    <a:pt x="395" y="102"/>
                    <a:pt x="394" y="101"/>
                    <a:pt x="394" y="100"/>
                  </a:cubicBezTo>
                  <a:cubicBezTo>
                    <a:pt x="393" y="100"/>
                    <a:pt x="394" y="99"/>
                    <a:pt x="394" y="99"/>
                  </a:cubicBezTo>
                  <a:cubicBezTo>
                    <a:pt x="396" y="98"/>
                    <a:pt x="398" y="96"/>
                    <a:pt x="400" y="96"/>
                  </a:cubicBezTo>
                  <a:cubicBezTo>
                    <a:pt x="405" y="93"/>
                    <a:pt x="411" y="92"/>
                    <a:pt x="417" y="89"/>
                  </a:cubicBezTo>
                  <a:cubicBezTo>
                    <a:pt x="427" y="84"/>
                    <a:pt x="437" y="84"/>
                    <a:pt x="447" y="87"/>
                  </a:cubicBezTo>
                  <a:cubicBezTo>
                    <a:pt x="454" y="89"/>
                    <a:pt x="461" y="89"/>
                    <a:pt x="468" y="88"/>
                  </a:cubicBezTo>
                  <a:cubicBezTo>
                    <a:pt x="475" y="88"/>
                    <a:pt x="481" y="86"/>
                    <a:pt x="488" y="86"/>
                  </a:cubicBezTo>
                  <a:cubicBezTo>
                    <a:pt x="496" y="85"/>
                    <a:pt x="501" y="81"/>
                    <a:pt x="507" y="76"/>
                  </a:cubicBezTo>
                  <a:cubicBezTo>
                    <a:pt x="510" y="74"/>
                    <a:pt x="510" y="68"/>
                    <a:pt x="507" y="66"/>
                  </a:cubicBezTo>
                  <a:cubicBezTo>
                    <a:pt x="503" y="63"/>
                    <a:pt x="500" y="60"/>
                    <a:pt x="495" y="57"/>
                  </a:cubicBezTo>
                  <a:cubicBezTo>
                    <a:pt x="489" y="53"/>
                    <a:pt x="482" y="50"/>
                    <a:pt x="474" y="54"/>
                  </a:cubicBezTo>
                  <a:cubicBezTo>
                    <a:pt x="473" y="55"/>
                    <a:pt x="472" y="54"/>
                    <a:pt x="471" y="54"/>
                  </a:cubicBezTo>
                  <a:cubicBezTo>
                    <a:pt x="470" y="54"/>
                    <a:pt x="470" y="54"/>
                    <a:pt x="469" y="53"/>
                  </a:cubicBezTo>
                  <a:cubicBezTo>
                    <a:pt x="469" y="53"/>
                    <a:pt x="470" y="53"/>
                    <a:pt x="470" y="52"/>
                  </a:cubicBezTo>
                  <a:cubicBezTo>
                    <a:pt x="471" y="52"/>
                    <a:pt x="473" y="51"/>
                    <a:pt x="475" y="50"/>
                  </a:cubicBezTo>
                  <a:cubicBezTo>
                    <a:pt x="479" y="48"/>
                    <a:pt x="480" y="43"/>
                    <a:pt x="477" y="39"/>
                  </a:cubicBezTo>
                  <a:cubicBezTo>
                    <a:pt x="476" y="37"/>
                    <a:pt x="473" y="35"/>
                    <a:pt x="472" y="36"/>
                  </a:cubicBezTo>
                  <a:cubicBezTo>
                    <a:pt x="461" y="40"/>
                    <a:pt x="451" y="39"/>
                    <a:pt x="441" y="35"/>
                  </a:cubicBezTo>
                  <a:cubicBezTo>
                    <a:pt x="438" y="34"/>
                    <a:pt x="435" y="34"/>
                    <a:pt x="431" y="34"/>
                  </a:cubicBezTo>
                  <a:cubicBezTo>
                    <a:pt x="428" y="34"/>
                    <a:pt x="424" y="35"/>
                    <a:pt x="420" y="36"/>
                  </a:cubicBezTo>
                  <a:cubicBezTo>
                    <a:pt x="415" y="38"/>
                    <a:pt x="409" y="39"/>
                    <a:pt x="404" y="37"/>
                  </a:cubicBezTo>
                  <a:cubicBezTo>
                    <a:pt x="400" y="37"/>
                    <a:pt x="396" y="38"/>
                    <a:pt x="393" y="40"/>
                  </a:cubicBezTo>
                  <a:cubicBezTo>
                    <a:pt x="392" y="41"/>
                    <a:pt x="390" y="41"/>
                    <a:pt x="388" y="41"/>
                  </a:cubicBezTo>
                  <a:cubicBezTo>
                    <a:pt x="388" y="41"/>
                    <a:pt x="387" y="40"/>
                    <a:pt x="387" y="40"/>
                  </a:cubicBezTo>
                  <a:cubicBezTo>
                    <a:pt x="387" y="40"/>
                    <a:pt x="387" y="39"/>
                    <a:pt x="387" y="39"/>
                  </a:cubicBezTo>
                  <a:cubicBezTo>
                    <a:pt x="389" y="38"/>
                    <a:pt x="391" y="36"/>
                    <a:pt x="393" y="36"/>
                  </a:cubicBezTo>
                  <a:cubicBezTo>
                    <a:pt x="397" y="35"/>
                    <a:pt x="402" y="36"/>
                    <a:pt x="406" y="35"/>
                  </a:cubicBezTo>
                  <a:cubicBezTo>
                    <a:pt x="414" y="32"/>
                    <a:pt x="422" y="32"/>
                    <a:pt x="430" y="32"/>
                  </a:cubicBezTo>
                  <a:cubicBezTo>
                    <a:pt x="437" y="31"/>
                    <a:pt x="443" y="31"/>
                    <a:pt x="450" y="33"/>
                  </a:cubicBezTo>
                  <a:cubicBezTo>
                    <a:pt x="456" y="36"/>
                    <a:pt x="462" y="33"/>
                    <a:pt x="467" y="30"/>
                  </a:cubicBezTo>
                  <a:cubicBezTo>
                    <a:pt x="468" y="29"/>
                    <a:pt x="468" y="28"/>
                    <a:pt x="468" y="27"/>
                  </a:cubicBezTo>
                  <a:cubicBezTo>
                    <a:pt x="464" y="21"/>
                    <a:pt x="459" y="17"/>
                    <a:pt x="452" y="16"/>
                  </a:cubicBezTo>
                  <a:cubicBezTo>
                    <a:pt x="440" y="13"/>
                    <a:pt x="429" y="8"/>
                    <a:pt x="418" y="5"/>
                  </a:cubicBezTo>
                  <a:cubicBezTo>
                    <a:pt x="412" y="3"/>
                    <a:pt x="407" y="3"/>
                    <a:pt x="401" y="2"/>
                  </a:cubicBezTo>
                  <a:cubicBezTo>
                    <a:pt x="395" y="0"/>
                    <a:pt x="390" y="4"/>
                    <a:pt x="383" y="3"/>
                  </a:cubicBezTo>
                  <a:cubicBezTo>
                    <a:pt x="379" y="6"/>
                    <a:pt x="376" y="10"/>
                    <a:pt x="373" y="14"/>
                  </a:cubicBezTo>
                  <a:cubicBezTo>
                    <a:pt x="373" y="14"/>
                    <a:pt x="373" y="15"/>
                    <a:pt x="373" y="15"/>
                  </a:cubicBezTo>
                  <a:cubicBezTo>
                    <a:pt x="373" y="15"/>
                    <a:pt x="372" y="15"/>
                    <a:pt x="372" y="15"/>
                  </a:cubicBezTo>
                  <a:cubicBezTo>
                    <a:pt x="372" y="15"/>
                    <a:pt x="372" y="15"/>
                    <a:pt x="372" y="15"/>
                  </a:cubicBezTo>
                  <a:cubicBezTo>
                    <a:pt x="373" y="15"/>
                    <a:pt x="373" y="15"/>
                    <a:pt x="373" y="15"/>
                  </a:cubicBezTo>
                  <a:cubicBezTo>
                    <a:pt x="373" y="16"/>
                    <a:pt x="372" y="17"/>
                    <a:pt x="372" y="18"/>
                  </a:cubicBezTo>
                  <a:cubicBezTo>
                    <a:pt x="372" y="18"/>
                    <a:pt x="373" y="18"/>
                    <a:pt x="373" y="18"/>
                  </a:cubicBezTo>
                  <a:cubicBezTo>
                    <a:pt x="373" y="19"/>
                    <a:pt x="373" y="19"/>
                    <a:pt x="373" y="19"/>
                  </a:cubicBezTo>
                  <a:cubicBezTo>
                    <a:pt x="372" y="18"/>
                    <a:pt x="372" y="18"/>
                    <a:pt x="372" y="18"/>
                  </a:cubicBezTo>
                  <a:cubicBezTo>
                    <a:pt x="372" y="18"/>
                    <a:pt x="372" y="18"/>
                    <a:pt x="372" y="18"/>
                  </a:cubicBezTo>
                  <a:cubicBezTo>
                    <a:pt x="368" y="19"/>
                    <a:pt x="365" y="16"/>
                    <a:pt x="362" y="14"/>
                  </a:cubicBezTo>
                  <a:cubicBezTo>
                    <a:pt x="361" y="13"/>
                    <a:pt x="360" y="13"/>
                    <a:pt x="360" y="15"/>
                  </a:cubicBezTo>
                  <a:cubicBezTo>
                    <a:pt x="359" y="15"/>
                    <a:pt x="359" y="16"/>
                    <a:pt x="359" y="16"/>
                  </a:cubicBezTo>
                  <a:cubicBezTo>
                    <a:pt x="360" y="18"/>
                    <a:pt x="360" y="19"/>
                    <a:pt x="360" y="21"/>
                  </a:cubicBezTo>
                  <a:cubicBezTo>
                    <a:pt x="361" y="22"/>
                    <a:pt x="361" y="23"/>
                    <a:pt x="360" y="24"/>
                  </a:cubicBezTo>
                  <a:cubicBezTo>
                    <a:pt x="359" y="24"/>
                    <a:pt x="358" y="24"/>
                    <a:pt x="357" y="24"/>
                  </a:cubicBezTo>
                  <a:cubicBezTo>
                    <a:pt x="352" y="22"/>
                    <a:pt x="348" y="20"/>
                    <a:pt x="344" y="17"/>
                  </a:cubicBezTo>
                  <a:cubicBezTo>
                    <a:pt x="341" y="15"/>
                    <a:pt x="338" y="15"/>
                    <a:pt x="335" y="17"/>
                  </a:cubicBezTo>
                  <a:cubicBezTo>
                    <a:pt x="332" y="19"/>
                    <a:pt x="329" y="21"/>
                    <a:pt x="326" y="21"/>
                  </a:cubicBezTo>
                  <a:cubicBezTo>
                    <a:pt x="324" y="21"/>
                    <a:pt x="323" y="22"/>
                    <a:pt x="322" y="24"/>
                  </a:cubicBezTo>
                  <a:cubicBezTo>
                    <a:pt x="322" y="28"/>
                    <a:pt x="322" y="32"/>
                    <a:pt x="322" y="35"/>
                  </a:cubicBezTo>
                  <a:cubicBezTo>
                    <a:pt x="322" y="38"/>
                    <a:pt x="321" y="39"/>
                    <a:pt x="319" y="41"/>
                  </a:cubicBezTo>
                  <a:cubicBezTo>
                    <a:pt x="317" y="42"/>
                    <a:pt x="316" y="44"/>
                    <a:pt x="314" y="45"/>
                  </a:cubicBezTo>
                  <a:cubicBezTo>
                    <a:pt x="313" y="46"/>
                    <a:pt x="312" y="46"/>
                    <a:pt x="311" y="46"/>
                  </a:cubicBezTo>
                  <a:cubicBezTo>
                    <a:pt x="308" y="44"/>
                    <a:pt x="305" y="42"/>
                    <a:pt x="300" y="42"/>
                  </a:cubicBezTo>
                  <a:cubicBezTo>
                    <a:pt x="299" y="42"/>
                    <a:pt x="297" y="44"/>
                    <a:pt x="297" y="45"/>
                  </a:cubicBezTo>
                  <a:cubicBezTo>
                    <a:pt x="297" y="47"/>
                    <a:pt x="296" y="48"/>
                    <a:pt x="297" y="50"/>
                  </a:cubicBezTo>
                  <a:cubicBezTo>
                    <a:pt x="298" y="56"/>
                    <a:pt x="299" y="62"/>
                    <a:pt x="300" y="68"/>
                  </a:cubicBezTo>
                  <a:cubicBezTo>
                    <a:pt x="302" y="75"/>
                    <a:pt x="302" y="83"/>
                    <a:pt x="306" y="90"/>
                  </a:cubicBezTo>
                  <a:cubicBezTo>
                    <a:pt x="306" y="91"/>
                    <a:pt x="305" y="93"/>
                    <a:pt x="303" y="93"/>
                  </a:cubicBezTo>
                  <a:cubicBezTo>
                    <a:pt x="300" y="93"/>
                    <a:pt x="297" y="93"/>
                    <a:pt x="296" y="89"/>
                  </a:cubicBezTo>
                  <a:cubicBezTo>
                    <a:pt x="296" y="87"/>
                    <a:pt x="294" y="85"/>
                    <a:pt x="291" y="84"/>
                  </a:cubicBezTo>
                  <a:cubicBezTo>
                    <a:pt x="290" y="83"/>
                    <a:pt x="291" y="83"/>
                    <a:pt x="292" y="82"/>
                  </a:cubicBezTo>
                  <a:cubicBezTo>
                    <a:pt x="295" y="80"/>
                    <a:pt x="295" y="77"/>
                    <a:pt x="293" y="75"/>
                  </a:cubicBezTo>
                  <a:cubicBezTo>
                    <a:pt x="290" y="74"/>
                    <a:pt x="287" y="72"/>
                    <a:pt x="286" y="68"/>
                  </a:cubicBezTo>
                  <a:cubicBezTo>
                    <a:pt x="285" y="63"/>
                    <a:pt x="282" y="58"/>
                    <a:pt x="280" y="53"/>
                  </a:cubicBezTo>
                  <a:cubicBezTo>
                    <a:pt x="278" y="50"/>
                    <a:pt x="276" y="48"/>
                    <a:pt x="273" y="46"/>
                  </a:cubicBezTo>
                  <a:cubicBezTo>
                    <a:pt x="270" y="45"/>
                    <a:pt x="267" y="46"/>
                    <a:pt x="266" y="48"/>
                  </a:cubicBezTo>
                  <a:cubicBezTo>
                    <a:pt x="266" y="49"/>
                    <a:pt x="265" y="50"/>
                    <a:pt x="265" y="51"/>
                  </a:cubicBezTo>
                  <a:cubicBezTo>
                    <a:pt x="262" y="58"/>
                    <a:pt x="263" y="64"/>
                    <a:pt x="263" y="71"/>
                  </a:cubicBezTo>
                  <a:cubicBezTo>
                    <a:pt x="263" y="74"/>
                    <a:pt x="263" y="77"/>
                    <a:pt x="262" y="79"/>
                  </a:cubicBezTo>
                  <a:cubicBezTo>
                    <a:pt x="260" y="82"/>
                    <a:pt x="257" y="80"/>
                    <a:pt x="254" y="80"/>
                  </a:cubicBezTo>
                  <a:cubicBezTo>
                    <a:pt x="253" y="80"/>
                    <a:pt x="253" y="80"/>
                    <a:pt x="252" y="80"/>
                  </a:cubicBezTo>
                  <a:cubicBezTo>
                    <a:pt x="251" y="80"/>
                    <a:pt x="251" y="81"/>
                    <a:pt x="250" y="82"/>
                  </a:cubicBezTo>
                  <a:cubicBezTo>
                    <a:pt x="248" y="82"/>
                    <a:pt x="247" y="81"/>
                    <a:pt x="247" y="79"/>
                  </a:cubicBezTo>
                  <a:cubicBezTo>
                    <a:pt x="246" y="76"/>
                    <a:pt x="250" y="74"/>
                    <a:pt x="249" y="72"/>
                  </a:cubicBezTo>
                  <a:cubicBezTo>
                    <a:pt x="247" y="66"/>
                    <a:pt x="248" y="61"/>
                    <a:pt x="247" y="56"/>
                  </a:cubicBezTo>
                  <a:cubicBezTo>
                    <a:pt x="247" y="54"/>
                    <a:pt x="246" y="52"/>
                    <a:pt x="246" y="51"/>
                  </a:cubicBezTo>
                  <a:cubicBezTo>
                    <a:pt x="246" y="51"/>
                    <a:pt x="245" y="50"/>
                    <a:pt x="245" y="50"/>
                  </a:cubicBezTo>
                  <a:cubicBezTo>
                    <a:pt x="244" y="50"/>
                    <a:pt x="243" y="50"/>
                    <a:pt x="242" y="51"/>
                  </a:cubicBezTo>
                  <a:cubicBezTo>
                    <a:pt x="240" y="53"/>
                    <a:pt x="240" y="56"/>
                    <a:pt x="240" y="59"/>
                  </a:cubicBezTo>
                  <a:cubicBezTo>
                    <a:pt x="240" y="62"/>
                    <a:pt x="241" y="64"/>
                    <a:pt x="240" y="67"/>
                  </a:cubicBezTo>
                  <a:cubicBezTo>
                    <a:pt x="239" y="69"/>
                    <a:pt x="237" y="71"/>
                    <a:pt x="235" y="73"/>
                  </a:cubicBezTo>
                  <a:cubicBezTo>
                    <a:pt x="235" y="74"/>
                    <a:pt x="234" y="74"/>
                    <a:pt x="234" y="74"/>
                  </a:cubicBezTo>
                  <a:cubicBezTo>
                    <a:pt x="234" y="75"/>
                    <a:pt x="234" y="75"/>
                    <a:pt x="234" y="75"/>
                  </a:cubicBezTo>
                  <a:cubicBezTo>
                    <a:pt x="233" y="76"/>
                    <a:pt x="232" y="77"/>
                    <a:pt x="231" y="78"/>
                  </a:cubicBezTo>
                  <a:cubicBezTo>
                    <a:pt x="229" y="79"/>
                    <a:pt x="228" y="80"/>
                    <a:pt x="227" y="81"/>
                  </a:cubicBezTo>
                  <a:cubicBezTo>
                    <a:pt x="227" y="82"/>
                    <a:pt x="226" y="82"/>
                    <a:pt x="226" y="82"/>
                  </a:cubicBezTo>
                  <a:cubicBezTo>
                    <a:pt x="226" y="83"/>
                    <a:pt x="226" y="83"/>
                    <a:pt x="226" y="84"/>
                  </a:cubicBezTo>
                  <a:cubicBezTo>
                    <a:pt x="225" y="83"/>
                    <a:pt x="226" y="83"/>
                    <a:pt x="226" y="82"/>
                  </a:cubicBezTo>
                  <a:cubicBezTo>
                    <a:pt x="226" y="82"/>
                    <a:pt x="226" y="81"/>
                    <a:pt x="226" y="81"/>
                  </a:cubicBezTo>
                  <a:cubicBezTo>
                    <a:pt x="228" y="80"/>
                    <a:pt x="229" y="79"/>
                    <a:pt x="230" y="77"/>
                  </a:cubicBezTo>
                  <a:cubicBezTo>
                    <a:pt x="232" y="76"/>
                    <a:pt x="233" y="75"/>
                    <a:pt x="234" y="75"/>
                  </a:cubicBezTo>
                  <a:cubicBezTo>
                    <a:pt x="234" y="75"/>
                    <a:pt x="234" y="74"/>
                    <a:pt x="234" y="74"/>
                  </a:cubicBezTo>
                  <a:cubicBezTo>
                    <a:pt x="233" y="73"/>
                    <a:pt x="232" y="71"/>
                    <a:pt x="233" y="69"/>
                  </a:cubicBezTo>
                  <a:cubicBezTo>
                    <a:pt x="234" y="65"/>
                    <a:pt x="236" y="62"/>
                    <a:pt x="237" y="58"/>
                  </a:cubicBezTo>
                  <a:cubicBezTo>
                    <a:pt x="238" y="54"/>
                    <a:pt x="239" y="50"/>
                    <a:pt x="237" y="46"/>
                  </a:cubicBezTo>
                  <a:cubicBezTo>
                    <a:pt x="237" y="45"/>
                    <a:pt x="234" y="42"/>
                    <a:pt x="233" y="43"/>
                  </a:cubicBezTo>
                  <a:cubicBezTo>
                    <a:pt x="230" y="43"/>
                    <a:pt x="227" y="44"/>
                    <a:pt x="225" y="45"/>
                  </a:cubicBezTo>
                  <a:cubicBezTo>
                    <a:pt x="220" y="47"/>
                    <a:pt x="214" y="48"/>
                    <a:pt x="209" y="49"/>
                  </a:cubicBezTo>
                  <a:cubicBezTo>
                    <a:pt x="201" y="50"/>
                    <a:pt x="194" y="50"/>
                    <a:pt x="186" y="51"/>
                  </a:cubicBezTo>
                  <a:cubicBezTo>
                    <a:pt x="183" y="51"/>
                    <a:pt x="181" y="53"/>
                    <a:pt x="181" y="56"/>
                  </a:cubicBezTo>
                  <a:cubicBezTo>
                    <a:pt x="181" y="58"/>
                    <a:pt x="181" y="60"/>
                    <a:pt x="181" y="61"/>
                  </a:cubicBezTo>
                  <a:cubicBezTo>
                    <a:pt x="181" y="62"/>
                    <a:pt x="181" y="62"/>
                    <a:pt x="180" y="62"/>
                  </a:cubicBezTo>
                  <a:cubicBezTo>
                    <a:pt x="180" y="62"/>
                    <a:pt x="179" y="62"/>
                    <a:pt x="179" y="62"/>
                  </a:cubicBezTo>
                  <a:cubicBezTo>
                    <a:pt x="177" y="60"/>
                    <a:pt x="176" y="58"/>
                    <a:pt x="175" y="57"/>
                  </a:cubicBezTo>
                  <a:cubicBezTo>
                    <a:pt x="172" y="55"/>
                    <a:pt x="169" y="57"/>
                    <a:pt x="167" y="58"/>
                  </a:cubicBezTo>
                  <a:cubicBezTo>
                    <a:pt x="164" y="59"/>
                    <a:pt x="162" y="61"/>
                    <a:pt x="162" y="64"/>
                  </a:cubicBezTo>
                  <a:cubicBezTo>
                    <a:pt x="161" y="66"/>
                    <a:pt x="161" y="67"/>
                    <a:pt x="161" y="69"/>
                  </a:cubicBezTo>
                  <a:cubicBezTo>
                    <a:pt x="160" y="72"/>
                    <a:pt x="160" y="76"/>
                    <a:pt x="159" y="78"/>
                  </a:cubicBezTo>
                  <a:cubicBezTo>
                    <a:pt x="158" y="81"/>
                    <a:pt x="155" y="83"/>
                    <a:pt x="153" y="86"/>
                  </a:cubicBezTo>
                  <a:cubicBezTo>
                    <a:pt x="152" y="86"/>
                    <a:pt x="151" y="88"/>
                    <a:pt x="151" y="88"/>
                  </a:cubicBezTo>
                  <a:cubicBezTo>
                    <a:pt x="149" y="90"/>
                    <a:pt x="147" y="91"/>
                    <a:pt x="145" y="89"/>
                  </a:cubicBezTo>
                  <a:cubicBezTo>
                    <a:pt x="141" y="86"/>
                    <a:pt x="138" y="85"/>
                    <a:pt x="133" y="86"/>
                  </a:cubicBezTo>
                  <a:cubicBezTo>
                    <a:pt x="127" y="88"/>
                    <a:pt x="123" y="89"/>
                    <a:pt x="119" y="94"/>
                  </a:cubicBezTo>
                  <a:cubicBezTo>
                    <a:pt x="116" y="98"/>
                    <a:pt x="110" y="100"/>
                    <a:pt x="105" y="101"/>
                  </a:cubicBezTo>
                  <a:cubicBezTo>
                    <a:pt x="104" y="102"/>
                    <a:pt x="103" y="103"/>
                    <a:pt x="102" y="104"/>
                  </a:cubicBezTo>
                  <a:cubicBezTo>
                    <a:pt x="96" y="108"/>
                    <a:pt x="93" y="113"/>
                    <a:pt x="90" y="119"/>
                  </a:cubicBezTo>
                  <a:cubicBezTo>
                    <a:pt x="87" y="123"/>
                    <a:pt x="88" y="126"/>
                    <a:pt x="92" y="128"/>
                  </a:cubicBezTo>
                  <a:cubicBezTo>
                    <a:pt x="97" y="129"/>
                    <a:pt x="101" y="130"/>
                    <a:pt x="105" y="131"/>
                  </a:cubicBezTo>
                  <a:cubicBezTo>
                    <a:pt x="105" y="131"/>
                    <a:pt x="105" y="131"/>
                    <a:pt x="105" y="131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5" y="131"/>
                    <a:pt x="105" y="131"/>
                    <a:pt x="105" y="131"/>
                  </a:cubicBezTo>
                  <a:cubicBezTo>
                    <a:pt x="105" y="131"/>
                    <a:pt x="105" y="131"/>
                    <a:pt x="105" y="131"/>
                  </a:cubicBezTo>
                  <a:cubicBezTo>
                    <a:pt x="105" y="132"/>
                    <a:pt x="105" y="133"/>
                    <a:pt x="105" y="134"/>
                  </a:cubicBezTo>
                  <a:cubicBezTo>
                    <a:pt x="106" y="136"/>
                    <a:pt x="106" y="138"/>
                    <a:pt x="104" y="139"/>
                  </a:cubicBezTo>
                  <a:cubicBezTo>
                    <a:pt x="102" y="140"/>
                    <a:pt x="100" y="142"/>
                    <a:pt x="100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4" y="154"/>
                    <a:pt x="90" y="158"/>
                    <a:pt x="87" y="161"/>
                  </a:cubicBezTo>
                  <a:cubicBezTo>
                    <a:pt x="85" y="163"/>
                    <a:pt x="83" y="164"/>
                    <a:pt x="81" y="163"/>
                  </a:cubicBezTo>
                  <a:cubicBezTo>
                    <a:pt x="74" y="159"/>
                    <a:pt x="67" y="160"/>
                    <a:pt x="60" y="160"/>
                  </a:cubicBezTo>
                  <a:cubicBezTo>
                    <a:pt x="57" y="160"/>
                    <a:pt x="54" y="161"/>
                    <a:pt x="52" y="163"/>
                  </a:cubicBezTo>
                  <a:cubicBezTo>
                    <a:pt x="49" y="165"/>
                    <a:pt x="45" y="166"/>
                    <a:pt x="41" y="167"/>
                  </a:cubicBezTo>
                  <a:cubicBezTo>
                    <a:pt x="34" y="168"/>
                    <a:pt x="26" y="170"/>
                    <a:pt x="19" y="171"/>
                  </a:cubicBezTo>
                  <a:cubicBezTo>
                    <a:pt x="13" y="172"/>
                    <a:pt x="8" y="176"/>
                    <a:pt x="5" y="182"/>
                  </a:cubicBezTo>
                  <a:cubicBezTo>
                    <a:pt x="3" y="185"/>
                    <a:pt x="3" y="189"/>
                    <a:pt x="6" y="192"/>
                  </a:cubicBezTo>
                  <a:cubicBezTo>
                    <a:pt x="10" y="196"/>
                    <a:pt x="11" y="203"/>
                    <a:pt x="15" y="207"/>
                  </a:cubicBezTo>
                  <a:cubicBezTo>
                    <a:pt x="15" y="206"/>
                    <a:pt x="16" y="206"/>
                    <a:pt x="16" y="206"/>
                  </a:cubicBezTo>
                  <a:cubicBezTo>
                    <a:pt x="16" y="206"/>
                    <a:pt x="17" y="206"/>
                    <a:pt x="17" y="205"/>
                  </a:cubicBezTo>
                  <a:cubicBezTo>
                    <a:pt x="17" y="207"/>
                    <a:pt x="17" y="206"/>
                    <a:pt x="16" y="206"/>
                  </a:cubicBezTo>
                  <a:cubicBezTo>
                    <a:pt x="16" y="207"/>
                    <a:pt x="16" y="207"/>
                    <a:pt x="15" y="207"/>
                  </a:cubicBezTo>
                  <a:cubicBezTo>
                    <a:pt x="15" y="207"/>
                    <a:pt x="15" y="207"/>
                    <a:pt x="15" y="207"/>
                  </a:cubicBezTo>
                  <a:cubicBezTo>
                    <a:pt x="15" y="207"/>
                    <a:pt x="15" y="207"/>
                    <a:pt x="15" y="207"/>
                  </a:cubicBezTo>
                  <a:cubicBezTo>
                    <a:pt x="16" y="210"/>
                    <a:pt x="17" y="213"/>
                    <a:pt x="19" y="216"/>
                  </a:cubicBezTo>
                  <a:cubicBezTo>
                    <a:pt x="21" y="219"/>
                    <a:pt x="24" y="220"/>
                    <a:pt x="27" y="220"/>
                  </a:cubicBezTo>
                  <a:cubicBezTo>
                    <a:pt x="30" y="220"/>
                    <a:pt x="32" y="218"/>
                    <a:pt x="35" y="219"/>
                  </a:cubicBezTo>
                  <a:cubicBezTo>
                    <a:pt x="39" y="220"/>
                    <a:pt x="42" y="220"/>
                    <a:pt x="45" y="219"/>
                  </a:cubicBezTo>
                  <a:cubicBezTo>
                    <a:pt x="46" y="219"/>
                    <a:pt x="47" y="219"/>
                    <a:pt x="48" y="220"/>
                  </a:cubicBezTo>
                  <a:cubicBezTo>
                    <a:pt x="49" y="221"/>
                    <a:pt x="50" y="222"/>
                    <a:pt x="49" y="223"/>
                  </a:cubicBezTo>
                  <a:cubicBezTo>
                    <a:pt x="49" y="224"/>
                    <a:pt x="48" y="225"/>
                    <a:pt x="48" y="225"/>
                  </a:cubicBezTo>
                  <a:cubicBezTo>
                    <a:pt x="46" y="226"/>
                    <a:pt x="44" y="226"/>
                    <a:pt x="43" y="225"/>
                  </a:cubicBezTo>
                  <a:cubicBezTo>
                    <a:pt x="36" y="223"/>
                    <a:pt x="30" y="222"/>
                    <a:pt x="24" y="225"/>
                  </a:cubicBezTo>
                  <a:cubicBezTo>
                    <a:pt x="21" y="227"/>
                    <a:pt x="18" y="226"/>
                    <a:pt x="16" y="226"/>
                  </a:cubicBezTo>
                  <a:cubicBezTo>
                    <a:pt x="12" y="226"/>
                    <a:pt x="9" y="226"/>
                    <a:pt x="6" y="228"/>
                  </a:cubicBezTo>
                  <a:cubicBezTo>
                    <a:pt x="2" y="230"/>
                    <a:pt x="0" y="237"/>
                    <a:pt x="3" y="240"/>
                  </a:cubicBezTo>
                  <a:cubicBezTo>
                    <a:pt x="6" y="244"/>
                    <a:pt x="9" y="248"/>
                    <a:pt x="14" y="250"/>
                  </a:cubicBezTo>
                  <a:cubicBezTo>
                    <a:pt x="16" y="251"/>
                    <a:pt x="16" y="252"/>
                    <a:pt x="13" y="253"/>
                  </a:cubicBezTo>
                  <a:cubicBezTo>
                    <a:pt x="11" y="254"/>
                    <a:pt x="9" y="255"/>
                    <a:pt x="8" y="257"/>
                  </a:cubicBezTo>
                  <a:cubicBezTo>
                    <a:pt x="7" y="258"/>
                    <a:pt x="6" y="260"/>
                    <a:pt x="6" y="261"/>
                  </a:cubicBezTo>
                  <a:cubicBezTo>
                    <a:pt x="9" y="268"/>
                    <a:pt x="13" y="273"/>
                    <a:pt x="19" y="278"/>
                  </a:cubicBezTo>
                  <a:cubicBezTo>
                    <a:pt x="24" y="280"/>
                    <a:pt x="26" y="280"/>
                    <a:pt x="28" y="275"/>
                  </a:cubicBezTo>
                  <a:cubicBezTo>
                    <a:pt x="30" y="272"/>
                    <a:pt x="30" y="272"/>
                    <a:pt x="33" y="274"/>
                  </a:cubicBezTo>
                  <a:cubicBezTo>
                    <a:pt x="36" y="274"/>
                    <a:pt x="38" y="275"/>
                    <a:pt x="39" y="277"/>
                  </a:cubicBezTo>
                  <a:cubicBezTo>
                    <a:pt x="39" y="278"/>
                    <a:pt x="41" y="279"/>
                    <a:pt x="41" y="278"/>
                  </a:cubicBezTo>
                  <a:cubicBezTo>
                    <a:pt x="48" y="275"/>
                    <a:pt x="56" y="281"/>
                    <a:pt x="62" y="276"/>
                  </a:cubicBezTo>
                  <a:cubicBezTo>
                    <a:pt x="63" y="276"/>
                    <a:pt x="63" y="276"/>
                    <a:pt x="64" y="276"/>
                  </a:cubicBezTo>
                  <a:cubicBezTo>
                    <a:pt x="70" y="279"/>
                    <a:pt x="77" y="282"/>
                    <a:pt x="83" y="286"/>
                  </a:cubicBezTo>
                  <a:cubicBezTo>
                    <a:pt x="88" y="289"/>
                    <a:pt x="92" y="293"/>
                    <a:pt x="97" y="297"/>
                  </a:cubicBezTo>
                  <a:cubicBezTo>
                    <a:pt x="99" y="298"/>
                    <a:pt x="100" y="300"/>
                    <a:pt x="101" y="302"/>
                  </a:cubicBezTo>
                  <a:cubicBezTo>
                    <a:pt x="102" y="303"/>
                    <a:pt x="103" y="305"/>
                    <a:pt x="102" y="306"/>
                  </a:cubicBezTo>
                  <a:cubicBezTo>
                    <a:pt x="102" y="309"/>
                    <a:pt x="101" y="312"/>
                    <a:pt x="100" y="314"/>
                  </a:cubicBezTo>
                  <a:cubicBezTo>
                    <a:pt x="97" y="319"/>
                    <a:pt x="99" y="322"/>
                    <a:pt x="101" y="326"/>
                  </a:cubicBezTo>
                  <a:cubicBezTo>
                    <a:pt x="103" y="328"/>
                    <a:pt x="103" y="330"/>
                    <a:pt x="104" y="332"/>
                  </a:cubicBezTo>
                  <a:cubicBezTo>
                    <a:pt x="104" y="335"/>
                    <a:pt x="104" y="338"/>
                    <a:pt x="102" y="339"/>
                  </a:cubicBezTo>
                  <a:cubicBezTo>
                    <a:pt x="100" y="340"/>
                    <a:pt x="100" y="341"/>
                    <a:pt x="101" y="342"/>
                  </a:cubicBezTo>
                  <a:cubicBezTo>
                    <a:pt x="103" y="343"/>
                    <a:pt x="105" y="343"/>
                    <a:pt x="106" y="344"/>
                  </a:cubicBezTo>
                  <a:cubicBezTo>
                    <a:pt x="108" y="344"/>
                    <a:pt x="109" y="346"/>
                    <a:pt x="108" y="347"/>
                  </a:cubicBezTo>
                  <a:cubicBezTo>
                    <a:pt x="107" y="348"/>
                    <a:pt x="107" y="349"/>
                    <a:pt x="106" y="350"/>
                  </a:cubicBezTo>
                  <a:cubicBezTo>
                    <a:pt x="104" y="352"/>
                    <a:pt x="103" y="355"/>
                    <a:pt x="106" y="357"/>
                  </a:cubicBezTo>
                  <a:cubicBezTo>
                    <a:pt x="107" y="358"/>
                    <a:pt x="107" y="359"/>
                    <a:pt x="107" y="360"/>
                  </a:cubicBezTo>
                  <a:cubicBezTo>
                    <a:pt x="106" y="362"/>
                    <a:pt x="105" y="363"/>
                    <a:pt x="105" y="364"/>
                  </a:cubicBezTo>
                  <a:cubicBezTo>
                    <a:pt x="105" y="366"/>
                    <a:pt x="107" y="368"/>
                    <a:pt x="107" y="370"/>
                  </a:cubicBezTo>
                  <a:cubicBezTo>
                    <a:pt x="108" y="373"/>
                    <a:pt x="107" y="377"/>
                    <a:pt x="108" y="380"/>
                  </a:cubicBezTo>
                  <a:cubicBezTo>
                    <a:pt x="109" y="384"/>
                    <a:pt x="108" y="386"/>
                    <a:pt x="107" y="389"/>
                  </a:cubicBezTo>
                  <a:cubicBezTo>
                    <a:pt x="106" y="390"/>
                    <a:pt x="107" y="392"/>
                    <a:pt x="107" y="392"/>
                  </a:cubicBezTo>
                  <a:cubicBezTo>
                    <a:pt x="108" y="393"/>
                    <a:pt x="109" y="394"/>
                    <a:pt x="109" y="395"/>
                  </a:cubicBezTo>
                  <a:cubicBezTo>
                    <a:pt x="111" y="397"/>
                    <a:pt x="111" y="399"/>
                    <a:pt x="107" y="400"/>
                  </a:cubicBezTo>
                  <a:cubicBezTo>
                    <a:pt x="105" y="400"/>
                    <a:pt x="103" y="401"/>
                    <a:pt x="101" y="402"/>
                  </a:cubicBezTo>
                  <a:cubicBezTo>
                    <a:pt x="100" y="403"/>
                    <a:pt x="101" y="404"/>
                    <a:pt x="102" y="405"/>
                  </a:cubicBezTo>
                  <a:cubicBezTo>
                    <a:pt x="102" y="406"/>
                    <a:pt x="107" y="406"/>
                    <a:pt x="103" y="409"/>
                  </a:cubicBezTo>
                  <a:cubicBezTo>
                    <a:pt x="98" y="411"/>
                    <a:pt x="98" y="415"/>
                    <a:pt x="98" y="418"/>
                  </a:cubicBezTo>
                  <a:cubicBezTo>
                    <a:pt x="99" y="419"/>
                    <a:pt x="100" y="419"/>
                    <a:pt x="102" y="419"/>
                  </a:cubicBezTo>
                  <a:cubicBezTo>
                    <a:pt x="102" y="419"/>
                    <a:pt x="102" y="419"/>
                    <a:pt x="102" y="419"/>
                  </a:cubicBezTo>
                  <a:cubicBezTo>
                    <a:pt x="102" y="418"/>
                    <a:pt x="102" y="418"/>
                    <a:pt x="102" y="418"/>
                  </a:cubicBezTo>
                  <a:cubicBezTo>
                    <a:pt x="102" y="419"/>
                    <a:pt x="102" y="419"/>
                    <a:pt x="102" y="419"/>
                  </a:cubicBezTo>
                  <a:cubicBezTo>
                    <a:pt x="102" y="419"/>
                    <a:pt x="102" y="419"/>
                    <a:pt x="102" y="419"/>
                  </a:cubicBezTo>
                  <a:cubicBezTo>
                    <a:pt x="100" y="420"/>
                    <a:pt x="99" y="421"/>
                    <a:pt x="98" y="422"/>
                  </a:cubicBezTo>
                  <a:cubicBezTo>
                    <a:pt x="98" y="422"/>
                    <a:pt x="98" y="422"/>
                    <a:pt x="98" y="422"/>
                  </a:cubicBezTo>
                  <a:cubicBezTo>
                    <a:pt x="98" y="422"/>
                    <a:pt x="98" y="422"/>
                    <a:pt x="98" y="422"/>
                  </a:cubicBezTo>
                  <a:cubicBezTo>
                    <a:pt x="98" y="422"/>
                    <a:pt x="98" y="422"/>
                    <a:pt x="98" y="422"/>
                  </a:cubicBezTo>
                  <a:cubicBezTo>
                    <a:pt x="97" y="426"/>
                    <a:pt x="96" y="430"/>
                    <a:pt x="93" y="433"/>
                  </a:cubicBezTo>
                  <a:cubicBezTo>
                    <a:pt x="91" y="435"/>
                    <a:pt x="92" y="439"/>
                    <a:pt x="94" y="441"/>
                  </a:cubicBezTo>
                  <a:cubicBezTo>
                    <a:pt x="99" y="447"/>
                    <a:pt x="104" y="447"/>
                    <a:pt x="110" y="441"/>
                  </a:cubicBezTo>
                  <a:cubicBezTo>
                    <a:pt x="111" y="440"/>
                    <a:pt x="112" y="439"/>
                    <a:pt x="113" y="438"/>
                  </a:cubicBezTo>
                  <a:cubicBezTo>
                    <a:pt x="115" y="436"/>
                    <a:pt x="117" y="436"/>
                    <a:pt x="119" y="437"/>
                  </a:cubicBezTo>
                  <a:cubicBezTo>
                    <a:pt x="120" y="437"/>
                    <a:pt x="120" y="438"/>
                    <a:pt x="121" y="438"/>
                  </a:cubicBezTo>
                  <a:cubicBezTo>
                    <a:pt x="121" y="438"/>
                    <a:pt x="121" y="438"/>
                    <a:pt x="121" y="439"/>
                  </a:cubicBezTo>
                  <a:cubicBezTo>
                    <a:pt x="121" y="439"/>
                    <a:pt x="121" y="439"/>
                    <a:pt x="121" y="439"/>
                  </a:cubicBezTo>
                  <a:cubicBezTo>
                    <a:pt x="121" y="438"/>
                    <a:pt x="121" y="438"/>
                    <a:pt x="121" y="438"/>
                  </a:cubicBezTo>
                  <a:cubicBezTo>
                    <a:pt x="122" y="439"/>
                    <a:pt x="124" y="439"/>
                    <a:pt x="124" y="440"/>
                  </a:cubicBezTo>
                  <a:cubicBezTo>
                    <a:pt x="124" y="441"/>
                    <a:pt x="122" y="441"/>
                    <a:pt x="121" y="442"/>
                  </a:cubicBezTo>
                  <a:cubicBezTo>
                    <a:pt x="120" y="444"/>
                    <a:pt x="118" y="447"/>
                    <a:pt x="116" y="449"/>
                  </a:cubicBezTo>
                  <a:cubicBezTo>
                    <a:pt x="115" y="451"/>
                    <a:pt x="115" y="453"/>
                    <a:pt x="117" y="454"/>
                  </a:cubicBezTo>
                  <a:cubicBezTo>
                    <a:pt x="118" y="454"/>
                    <a:pt x="120" y="455"/>
                    <a:pt x="121" y="456"/>
                  </a:cubicBezTo>
                  <a:cubicBezTo>
                    <a:pt x="123" y="457"/>
                    <a:pt x="124" y="459"/>
                    <a:pt x="123" y="461"/>
                  </a:cubicBezTo>
                  <a:cubicBezTo>
                    <a:pt x="122" y="462"/>
                    <a:pt x="122" y="464"/>
                    <a:pt x="121" y="465"/>
                  </a:cubicBezTo>
                  <a:cubicBezTo>
                    <a:pt x="121" y="465"/>
                    <a:pt x="121" y="465"/>
                    <a:pt x="121" y="465"/>
                  </a:cubicBezTo>
                  <a:cubicBezTo>
                    <a:pt x="121" y="465"/>
                    <a:pt x="121" y="465"/>
                    <a:pt x="121" y="465"/>
                  </a:cubicBezTo>
                  <a:cubicBezTo>
                    <a:pt x="125" y="465"/>
                    <a:pt x="127" y="468"/>
                    <a:pt x="128" y="472"/>
                  </a:cubicBezTo>
                  <a:cubicBezTo>
                    <a:pt x="128" y="472"/>
                    <a:pt x="128" y="473"/>
                    <a:pt x="127" y="473"/>
                  </a:cubicBezTo>
                  <a:cubicBezTo>
                    <a:pt x="127" y="473"/>
                    <a:pt x="126" y="473"/>
                    <a:pt x="126" y="473"/>
                  </a:cubicBezTo>
                  <a:cubicBezTo>
                    <a:pt x="124" y="470"/>
                    <a:pt x="123" y="468"/>
                    <a:pt x="121" y="465"/>
                  </a:cubicBezTo>
                  <a:cubicBezTo>
                    <a:pt x="121" y="465"/>
                    <a:pt x="121" y="465"/>
                    <a:pt x="121" y="465"/>
                  </a:cubicBezTo>
                  <a:cubicBezTo>
                    <a:pt x="121" y="465"/>
                    <a:pt x="121" y="465"/>
                    <a:pt x="121" y="465"/>
                  </a:cubicBezTo>
                  <a:cubicBezTo>
                    <a:pt x="117" y="465"/>
                    <a:pt x="113" y="463"/>
                    <a:pt x="108" y="462"/>
                  </a:cubicBezTo>
                  <a:cubicBezTo>
                    <a:pt x="106" y="461"/>
                    <a:pt x="103" y="460"/>
                    <a:pt x="101" y="460"/>
                  </a:cubicBezTo>
                  <a:cubicBezTo>
                    <a:pt x="97" y="459"/>
                    <a:pt x="94" y="463"/>
                    <a:pt x="95" y="466"/>
                  </a:cubicBezTo>
                  <a:cubicBezTo>
                    <a:pt x="95" y="467"/>
                    <a:pt x="95" y="467"/>
                    <a:pt x="95" y="468"/>
                  </a:cubicBezTo>
                  <a:cubicBezTo>
                    <a:pt x="95" y="469"/>
                    <a:pt x="96" y="471"/>
                    <a:pt x="96" y="472"/>
                  </a:cubicBezTo>
                  <a:cubicBezTo>
                    <a:pt x="95" y="473"/>
                    <a:pt x="93" y="474"/>
                    <a:pt x="92" y="475"/>
                  </a:cubicBezTo>
                  <a:cubicBezTo>
                    <a:pt x="90" y="476"/>
                    <a:pt x="88" y="477"/>
                    <a:pt x="88" y="479"/>
                  </a:cubicBezTo>
                  <a:cubicBezTo>
                    <a:pt x="87" y="482"/>
                    <a:pt x="86" y="486"/>
                    <a:pt x="86" y="489"/>
                  </a:cubicBezTo>
                  <a:cubicBezTo>
                    <a:pt x="86" y="495"/>
                    <a:pt x="89" y="500"/>
                    <a:pt x="94" y="504"/>
                  </a:cubicBezTo>
                  <a:cubicBezTo>
                    <a:pt x="94" y="504"/>
                    <a:pt x="95" y="505"/>
                    <a:pt x="95" y="505"/>
                  </a:cubicBezTo>
                  <a:cubicBezTo>
                    <a:pt x="102" y="506"/>
                    <a:pt x="107" y="505"/>
                    <a:pt x="113" y="502"/>
                  </a:cubicBezTo>
                  <a:cubicBezTo>
                    <a:pt x="116" y="501"/>
                    <a:pt x="117" y="496"/>
                    <a:pt x="115" y="494"/>
                  </a:cubicBezTo>
                  <a:cubicBezTo>
                    <a:pt x="114" y="492"/>
                    <a:pt x="113" y="491"/>
                    <a:pt x="112" y="490"/>
                  </a:cubicBezTo>
                  <a:cubicBezTo>
                    <a:pt x="109" y="488"/>
                    <a:pt x="109" y="485"/>
                    <a:pt x="108" y="482"/>
                  </a:cubicBezTo>
                  <a:cubicBezTo>
                    <a:pt x="108" y="482"/>
                    <a:pt x="108" y="482"/>
                    <a:pt x="108" y="482"/>
                  </a:cubicBezTo>
                  <a:cubicBezTo>
                    <a:pt x="107" y="481"/>
                    <a:pt x="107" y="481"/>
                    <a:pt x="107" y="481"/>
                  </a:cubicBezTo>
                  <a:cubicBezTo>
                    <a:pt x="108" y="482"/>
                    <a:pt x="108" y="482"/>
                    <a:pt x="108" y="482"/>
                  </a:cubicBezTo>
                  <a:cubicBezTo>
                    <a:pt x="108" y="482"/>
                    <a:pt x="108" y="482"/>
                    <a:pt x="108" y="482"/>
                  </a:cubicBezTo>
                  <a:cubicBezTo>
                    <a:pt x="115" y="486"/>
                    <a:pt x="122" y="490"/>
                    <a:pt x="130" y="490"/>
                  </a:cubicBezTo>
                  <a:cubicBezTo>
                    <a:pt x="132" y="490"/>
                    <a:pt x="133" y="492"/>
                    <a:pt x="132" y="494"/>
                  </a:cubicBezTo>
                  <a:cubicBezTo>
                    <a:pt x="131" y="495"/>
                    <a:pt x="129" y="496"/>
                    <a:pt x="128" y="498"/>
                  </a:cubicBezTo>
                  <a:cubicBezTo>
                    <a:pt x="128" y="498"/>
                    <a:pt x="128" y="498"/>
                    <a:pt x="128" y="498"/>
                  </a:cubicBezTo>
                  <a:cubicBezTo>
                    <a:pt x="128" y="498"/>
                    <a:pt x="128" y="498"/>
                    <a:pt x="128" y="498"/>
                  </a:cubicBezTo>
                  <a:cubicBezTo>
                    <a:pt x="128" y="498"/>
                    <a:pt x="128" y="498"/>
                    <a:pt x="128" y="498"/>
                  </a:cubicBezTo>
                  <a:cubicBezTo>
                    <a:pt x="127" y="500"/>
                    <a:pt x="126" y="502"/>
                    <a:pt x="125" y="504"/>
                  </a:cubicBezTo>
                  <a:cubicBezTo>
                    <a:pt x="124" y="505"/>
                    <a:pt x="125" y="507"/>
                    <a:pt x="125" y="509"/>
                  </a:cubicBezTo>
                  <a:cubicBezTo>
                    <a:pt x="126" y="512"/>
                    <a:pt x="126" y="512"/>
                    <a:pt x="123" y="512"/>
                  </a:cubicBezTo>
                  <a:cubicBezTo>
                    <a:pt x="121" y="513"/>
                    <a:pt x="119" y="513"/>
                    <a:pt x="119" y="514"/>
                  </a:cubicBezTo>
                  <a:cubicBezTo>
                    <a:pt x="117" y="521"/>
                    <a:pt x="114" y="525"/>
                    <a:pt x="106" y="524"/>
                  </a:cubicBezTo>
                  <a:cubicBezTo>
                    <a:pt x="104" y="523"/>
                    <a:pt x="101" y="524"/>
                    <a:pt x="98" y="525"/>
                  </a:cubicBezTo>
                  <a:cubicBezTo>
                    <a:pt x="98" y="528"/>
                    <a:pt x="99" y="531"/>
                    <a:pt x="101" y="534"/>
                  </a:cubicBezTo>
                  <a:cubicBezTo>
                    <a:pt x="101" y="534"/>
                    <a:pt x="101" y="534"/>
                    <a:pt x="101" y="534"/>
                  </a:cubicBezTo>
                  <a:cubicBezTo>
                    <a:pt x="102" y="535"/>
                    <a:pt x="102" y="535"/>
                    <a:pt x="102" y="535"/>
                  </a:cubicBezTo>
                  <a:cubicBezTo>
                    <a:pt x="101" y="534"/>
                    <a:pt x="101" y="534"/>
                    <a:pt x="101" y="534"/>
                  </a:cubicBezTo>
                  <a:cubicBezTo>
                    <a:pt x="101" y="534"/>
                    <a:pt x="101" y="534"/>
                    <a:pt x="101" y="534"/>
                  </a:cubicBezTo>
                  <a:cubicBezTo>
                    <a:pt x="99" y="534"/>
                    <a:pt x="98" y="534"/>
                    <a:pt x="97" y="533"/>
                  </a:cubicBezTo>
                  <a:cubicBezTo>
                    <a:pt x="93" y="533"/>
                    <a:pt x="93" y="533"/>
                    <a:pt x="92" y="536"/>
                  </a:cubicBezTo>
                  <a:cubicBezTo>
                    <a:pt x="91" y="537"/>
                    <a:pt x="91" y="539"/>
                    <a:pt x="90" y="540"/>
                  </a:cubicBezTo>
                  <a:cubicBezTo>
                    <a:pt x="88" y="542"/>
                    <a:pt x="85" y="544"/>
                    <a:pt x="84" y="547"/>
                  </a:cubicBezTo>
                  <a:cubicBezTo>
                    <a:pt x="82" y="550"/>
                    <a:pt x="82" y="553"/>
                    <a:pt x="80" y="556"/>
                  </a:cubicBezTo>
                  <a:cubicBezTo>
                    <a:pt x="79" y="558"/>
                    <a:pt x="79" y="560"/>
                    <a:pt x="79" y="562"/>
                  </a:cubicBezTo>
                  <a:cubicBezTo>
                    <a:pt x="78" y="564"/>
                    <a:pt x="79" y="567"/>
                    <a:pt x="81" y="568"/>
                  </a:cubicBezTo>
                  <a:cubicBezTo>
                    <a:pt x="82" y="569"/>
                    <a:pt x="83" y="570"/>
                    <a:pt x="84" y="571"/>
                  </a:cubicBezTo>
                  <a:cubicBezTo>
                    <a:pt x="84" y="571"/>
                    <a:pt x="84" y="571"/>
                    <a:pt x="84" y="570"/>
                  </a:cubicBezTo>
                  <a:cubicBezTo>
                    <a:pt x="85" y="570"/>
                    <a:pt x="85" y="570"/>
                    <a:pt x="86" y="570"/>
                  </a:cubicBezTo>
                  <a:cubicBezTo>
                    <a:pt x="86" y="570"/>
                    <a:pt x="86" y="569"/>
                    <a:pt x="87" y="569"/>
                  </a:cubicBezTo>
                  <a:cubicBezTo>
                    <a:pt x="87" y="569"/>
                    <a:pt x="87" y="569"/>
                    <a:pt x="88" y="569"/>
                  </a:cubicBezTo>
                  <a:cubicBezTo>
                    <a:pt x="87" y="570"/>
                    <a:pt x="86" y="570"/>
                    <a:pt x="86" y="570"/>
                  </a:cubicBezTo>
                  <a:cubicBezTo>
                    <a:pt x="85" y="570"/>
                    <a:pt x="85" y="571"/>
                    <a:pt x="85" y="571"/>
                  </a:cubicBezTo>
                  <a:cubicBezTo>
                    <a:pt x="85" y="571"/>
                    <a:pt x="84" y="571"/>
                    <a:pt x="84" y="571"/>
                  </a:cubicBezTo>
                  <a:cubicBezTo>
                    <a:pt x="82" y="573"/>
                    <a:pt x="80" y="575"/>
                    <a:pt x="78" y="577"/>
                  </a:cubicBezTo>
                  <a:cubicBezTo>
                    <a:pt x="75" y="581"/>
                    <a:pt x="74" y="584"/>
                    <a:pt x="77" y="588"/>
                  </a:cubicBezTo>
                  <a:cubicBezTo>
                    <a:pt x="78" y="590"/>
                    <a:pt x="80" y="592"/>
                    <a:pt x="79" y="595"/>
                  </a:cubicBezTo>
                  <a:cubicBezTo>
                    <a:pt x="79" y="597"/>
                    <a:pt x="80" y="600"/>
                    <a:pt x="80" y="602"/>
                  </a:cubicBezTo>
                  <a:cubicBezTo>
                    <a:pt x="83" y="609"/>
                    <a:pt x="84" y="617"/>
                    <a:pt x="83" y="624"/>
                  </a:cubicBezTo>
                  <a:cubicBezTo>
                    <a:pt x="83" y="625"/>
                    <a:pt x="83" y="626"/>
                    <a:pt x="83" y="628"/>
                  </a:cubicBezTo>
                  <a:cubicBezTo>
                    <a:pt x="84" y="629"/>
                    <a:pt x="86" y="631"/>
                    <a:pt x="87" y="630"/>
                  </a:cubicBezTo>
                  <a:cubicBezTo>
                    <a:pt x="90" y="629"/>
                    <a:pt x="94" y="628"/>
                    <a:pt x="97" y="627"/>
                  </a:cubicBezTo>
                  <a:cubicBezTo>
                    <a:pt x="97" y="627"/>
                    <a:pt x="97" y="627"/>
                    <a:pt x="97" y="627"/>
                  </a:cubicBezTo>
                  <a:cubicBezTo>
                    <a:pt x="98" y="626"/>
                    <a:pt x="98" y="626"/>
                    <a:pt x="99" y="626"/>
                  </a:cubicBezTo>
                  <a:cubicBezTo>
                    <a:pt x="99" y="626"/>
                    <a:pt x="99" y="626"/>
                    <a:pt x="100" y="625"/>
                  </a:cubicBezTo>
                  <a:cubicBezTo>
                    <a:pt x="100" y="627"/>
                    <a:pt x="99" y="627"/>
                    <a:pt x="99" y="626"/>
                  </a:cubicBezTo>
                  <a:cubicBezTo>
                    <a:pt x="98" y="627"/>
                    <a:pt x="98" y="627"/>
                    <a:pt x="98" y="627"/>
                  </a:cubicBezTo>
                  <a:cubicBezTo>
                    <a:pt x="98" y="627"/>
                    <a:pt x="97" y="627"/>
                    <a:pt x="97" y="627"/>
                  </a:cubicBezTo>
                  <a:cubicBezTo>
                    <a:pt x="96" y="631"/>
                    <a:pt x="93" y="633"/>
                    <a:pt x="90" y="635"/>
                  </a:cubicBezTo>
                  <a:cubicBezTo>
                    <a:pt x="86" y="637"/>
                    <a:pt x="85" y="641"/>
                    <a:pt x="86" y="644"/>
                  </a:cubicBezTo>
                  <a:cubicBezTo>
                    <a:pt x="87" y="650"/>
                    <a:pt x="88" y="656"/>
                    <a:pt x="91" y="660"/>
                  </a:cubicBezTo>
                  <a:cubicBezTo>
                    <a:pt x="92" y="660"/>
                    <a:pt x="92" y="660"/>
                    <a:pt x="92" y="660"/>
                  </a:cubicBezTo>
                  <a:cubicBezTo>
                    <a:pt x="92" y="661"/>
                    <a:pt x="92" y="661"/>
                    <a:pt x="92" y="661"/>
                  </a:cubicBezTo>
                  <a:cubicBezTo>
                    <a:pt x="92" y="661"/>
                    <a:pt x="92" y="660"/>
                    <a:pt x="91" y="660"/>
                  </a:cubicBezTo>
                  <a:cubicBezTo>
                    <a:pt x="91" y="660"/>
                    <a:pt x="91" y="660"/>
                    <a:pt x="91" y="660"/>
                  </a:cubicBezTo>
                  <a:cubicBezTo>
                    <a:pt x="92" y="662"/>
                    <a:pt x="93" y="663"/>
                    <a:pt x="94" y="664"/>
                  </a:cubicBezTo>
                  <a:cubicBezTo>
                    <a:pt x="97" y="666"/>
                    <a:pt x="98" y="668"/>
                    <a:pt x="96" y="671"/>
                  </a:cubicBezTo>
                  <a:cubicBezTo>
                    <a:pt x="96" y="673"/>
                    <a:pt x="95" y="675"/>
                    <a:pt x="96" y="676"/>
                  </a:cubicBezTo>
                  <a:cubicBezTo>
                    <a:pt x="99" y="679"/>
                    <a:pt x="99" y="684"/>
                    <a:pt x="101" y="688"/>
                  </a:cubicBezTo>
                  <a:cubicBezTo>
                    <a:pt x="102" y="691"/>
                    <a:pt x="102" y="693"/>
                    <a:pt x="101" y="696"/>
                  </a:cubicBezTo>
                  <a:cubicBezTo>
                    <a:pt x="101" y="697"/>
                    <a:pt x="100" y="698"/>
                    <a:pt x="101" y="699"/>
                  </a:cubicBezTo>
                  <a:cubicBezTo>
                    <a:pt x="103" y="701"/>
                    <a:pt x="105" y="704"/>
                    <a:pt x="107" y="706"/>
                  </a:cubicBezTo>
                  <a:cubicBezTo>
                    <a:pt x="112" y="707"/>
                    <a:pt x="115" y="710"/>
                    <a:pt x="114" y="715"/>
                  </a:cubicBezTo>
                  <a:cubicBezTo>
                    <a:pt x="114" y="715"/>
                    <a:pt x="116" y="716"/>
                    <a:pt x="117" y="716"/>
                  </a:cubicBezTo>
                  <a:cubicBezTo>
                    <a:pt x="120" y="715"/>
                    <a:pt x="124" y="715"/>
                    <a:pt x="127" y="714"/>
                  </a:cubicBezTo>
                  <a:cubicBezTo>
                    <a:pt x="128" y="714"/>
                    <a:pt x="130" y="713"/>
                    <a:pt x="131" y="713"/>
                  </a:cubicBezTo>
                  <a:cubicBezTo>
                    <a:pt x="134" y="712"/>
                    <a:pt x="137" y="713"/>
                    <a:pt x="137" y="716"/>
                  </a:cubicBezTo>
                  <a:cubicBezTo>
                    <a:pt x="138" y="720"/>
                    <a:pt x="139" y="724"/>
                    <a:pt x="143" y="727"/>
                  </a:cubicBezTo>
                  <a:cubicBezTo>
                    <a:pt x="144" y="728"/>
                    <a:pt x="144" y="730"/>
                    <a:pt x="145" y="731"/>
                  </a:cubicBezTo>
                  <a:cubicBezTo>
                    <a:pt x="146" y="732"/>
                    <a:pt x="148" y="734"/>
                    <a:pt x="149" y="734"/>
                  </a:cubicBezTo>
                  <a:cubicBezTo>
                    <a:pt x="153" y="733"/>
                    <a:pt x="156" y="736"/>
                    <a:pt x="160" y="736"/>
                  </a:cubicBezTo>
                  <a:cubicBezTo>
                    <a:pt x="163" y="736"/>
                    <a:pt x="166" y="734"/>
                    <a:pt x="167" y="732"/>
                  </a:cubicBezTo>
                  <a:cubicBezTo>
                    <a:pt x="171" y="726"/>
                    <a:pt x="171" y="719"/>
                    <a:pt x="174" y="713"/>
                  </a:cubicBezTo>
                  <a:cubicBezTo>
                    <a:pt x="175" y="708"/>
                    <a:pt x="177" y="703"/>
                    <a:pt x="180" y="699"/>
                  </a:cubicBezTo>
                  <a:cubicBezTo>
                    <a:pt x="183" y="696"/>
                    <a:pt x="184" y="693"/>
                    <a:pt x="185" y="689"/>
                  </a:cubicBezTo>
                  <a:cubicBezTo>
                    <a:pt x="186" y="686"/>
                    <a:pt x="187" y="683"/>
                    <a:pt x="188" y="680"/>
                  </a:cubicBezTo>
                  <a:cubicBezTo>
                    <a:pt x="188" y="680"/>
                    <a:pt x="187" y="680"/>
                    <a:pt x="187" y="680"/>
                  </a:cubicBezTo>
                  <a:cubicBezTo>
                    <a:pt x="187" y="680"/>
                    <a:pt x="187" y="680"/>
                    <a:pt x="187" y="679"/>
                  </a:cubicBezTo>
                  <a:cubicBezTo>
                    <a:pt x="186" y="679"/>
                    <a:pt x="186" y="679"/>
                    <a:pt x="185" y="679"/>
                  </a:cubicBezTo>
                  <a:cubicBezTo>
                    <a:pt x="185" y="679"/>
                    <a:pt x="184" y="678"/>
                    <a:pt x="184" y="678"/>
                  </a:cubicBezTo>
                  <a:cubicBezTo>
                    <a:pt x="185" y="677"/>
                    <a:pt x="186" y="676"/>
                    <a:pt x="186" y="677"/>
                  </a:cubicBezTo>
                  <a:cubicBezTo>
                    <a:pt x="187" y="678"/>
                    <a:pt x="187" y="679"/>
                    <a:pt x="187" y="679"/>
                  </a:cubicBezTo>
                  <a:cubicBezTo>
                    <a:pt x="187" y="680"/>
                    <a:pt x="187" y="680"/>
                    <a:pt x="188" y="680"/>
                  </a:cubicBezTo>
                  <a:cubicBezTo>
                    <a:pt x="188" y="680"/>
                    <a:pt x="188" y="680"/>
                    <a:pt x="188" y="680"/>
                  </a:cubicBezTo>
                  <a:cubicBezTo>
                    <a:pt x="191" y="678"/>
                    <a:pt x="193" y="677"/>
                    <a:pt x="194" y="674"/>
                  </a:cubicBezTo>
                  <a:cubicBezTo>
                    <a:pt x="197" y="668"/>
                    <a:pt x="200" y="663"/>
                    <a:pt x="205" y="659"/>
                  </a:cubicBezTo>
                  <a:cubicBezTo>
                    <a:pt x="210" y="656"/>
                    <a:pt x="212" y="650"/>
                    <a:pt x="209" y="643"/>
                  </a:cubicBezTo>
                  <a:cubicBezTo>
                    <a:pt x="208" y="640"/>
                    <a:pt x="210" y="639"/>
                    <a:pt x="211" y="638"/>
                  </a:cubicBezTo>
                  <a:cubicBezTo>
                    <a:pt x="212" y="637"/>
                    <a:pt x="213" y="637"/>
                    <a:pt x="214" y="636"/>
                  </a:cubicBezTo>
                  <a:cubicBezTo>
                    <a:pt x="216" y="635"/>
                    <a:pt x="216" y="633"/>
                    <a:pt x="216" y="632"/>
                  </a:cubicBezTo>
                  <a:cubicBezTo>
                    <a:pt x="215" y="631"/>
                    <a:pt x="215" y="630"/>
                    <a:pt x="214" y="629"/>
                  </a:cubicBezTo>
                  <a:cubicBezTo>
                    <a:pt x="212" y="625"/>
                    <a:pt x="212" y="624"/>
                    <a:pt x="217" y="624"/>
                  </a:cubicBezTo>
                  <a:cubicBezTo>
                    <a:pt x="220" y="624"/>
                    <a:pt x="223" y="623"/>
                    <a:pt x="224" y="620"/>
                  </a:cubicBezTo>
                  <a:cubicBezTo>
                    <a:pt x="225" y="616"/>
                    <a:pt x="228" y="614"/>
                    <a:pt x="232" y="614"/>
                  </a:cubicBezTo>
                  <a:cubicBezTo>
                    <a:pt x="238" y="615"/>
                    <a:pt x="244" y="611"/>
                    <a:pt x="250" y="613"/>
                  </a:cubicBezTo>
                  <a:cubicBezTo>
                    <a:pt x="252" y="614"/>
                    <a:pt x="253" y="612"/>
                    <a:pt x="254" y="611"/>
                  </a:cubicBezTo>
                  <a:cubicBezTo>
                    <a:pt x="256" y="610"/>
                    <a:pt x="257" y="608"/>
                    <a:pt x="258" y="608"/>
                  </a:cubicBezTo>
                  <a:cubicBezTo>
                    <a:pt x="267" y="608"/>
                    <a:pt x="274" y="605"/>
                    <a:pt x="280" y="599"/>
                  </a:cubicBezTo>
                  <a:cubicBezTo>
                    <a:pt x="281" y="598"/>
                    <a:pt x="283" y="598"/>
                    <a:pt x="284" y="598"/>
                  </a:cubicBezTo>
                  <a:cubicBezTo>
                    <a:pt x="288" y="596"/>
                    <a:pt x="293" y="593"/>
                    <a:pt x="295" y="589"/>
                  </a:cubicBezTo>
                  <a:cubicBezTo>
                    <a:pt x="298" y="582"/>
                    <a:pt x="304" y="578"/>
                    <a:pt x="308" y="572"/>
                  </a:cubicBezTo>
                  <a:cubicBezTo>
                    <a:pt x="312" y="566"/>
                    <a:pt x="320" y="564"/>
                    <a:pt x="324" y="558"/>
                  </a:cubicBezTo>
                  <a:cubicBezTo>
                    <a:pt x="328" y="556"/>
                    <a:pt x="331" y="558"/>
                    <a:pt x="335" y="557"/>
                  </a:cubicBezTo>
                  <a:cubicBezTo>
                    <a:pt x="337" y="557"/>
                    <a:pt x="339" y="556"/>
                    <a:pt x="341" y="555"/>
                  </a:cubicBezTo>
                  <a:cubicBezTo>
                    <a:pt x="343" y="555"/>
                    <a:pt x="345" y="554"/>
                    <a:pt x="346" y="554"/>
                  </a:cubicBezTo>
                  <a:cubicBezTo>
                    <a:pt x="349" y="555"/>
                    <a:pt x="352" y="555"/>
                    <a:pt x="356" y="553"/>
                  </a:cubicBezTo>
                  <a:cubicBezTo>
                    <a:pt x="361" y="550"/>
                    <a:pt x="367" y="549"/>
                    <a:pt x="373" y="548"/>
                  </a:cubicBezTo>
                  <a:cubicBezTo>
                    <a:pt x="383" y="546"/>
                    <a:pt x="392" y="543"/>
                    <a:pt x="400" y="537"/>
                  </a:cubicBezTo>
                  <a:cubicBezTo>
                    <a:pt x="410" y="528"/>
                    <a:pt x="421" y="521"/>
                    <a:pt x="432" y="513"/>
                  </a:cubicBezTo>
                  <a:close/>
                  <a:moveTo>
                    <a:pt x="506" y="180"/>
                  </a:moveTo>
                  <a:cubicBezTo>
                    <a:pt x="507" y="180"/>
                    <a:pt x="507" y="180"/>
                    <a:pt x="508" y="180"/>
                  </a:cubicBezTo>
                  <a:cubicBezTo>
                    <a:pt x="508" y="180"/>
                    <a:pt x="509" y="181"/>
                    <a:pt x="509" y="181"/>
                  </a:cubicBezTo>
                  <a:cubicBezTo>
                    <a:pt x="510" y="182"/>
                    <a:pt x="509" y="183"/>
                    <a:pt x="507" y="183"/>
                  </a:cubicBezTo>
                  <a:cubicBezTo>
                    <a:pt x="507" y="183"/>
                    <a:pt x="506" y="182"/>
                    <a:pt x="506" y="182"/>
                  </a:cubicBezTo>
                  <a:cubicBezTo>
                    <a:pt x="506" y="181"/>
                    <a:pt x="506" y="181"/>
                    <a:pt x="506" y="180"/>
                  </a:cubicBezTo>
                  <a:close/>
                  <a:moveTo>
                    <a:pt x="495" y="185"/>
                  </a:moveTo>
                  <a:cubicBezTo>
                    <a:pt x="495" y="184"/>
                    <a:pt x="496" y="184"/>
                    <a:pt x="497" y="184"/>
                  </a:cubicBezTo>
                  <a:cubicBezTo>
                    <a:pt x="497" y="183"/>
                    <a:pt x="498" y="184"/>
                    <a:pt x="498" y="184"/>
                  </a:cubicBezTo>
                  <a:cubicBezTo>
                    <a:pt x="499" y="185"/>
                    <a:pt x="500" y="186"/>
                    <a:pt x="499" y="187"/>
                  </a:cubicBezTo>
                  <a:cubicBezTo>
                    <a:pt x="498" y="188"/>
                    <a:pt x="497" y="188"/>
                    <a:pt x="496" y="189"/>
                  </a:cubicBezTo>
                  <a:cubicBezTo>
                    <a:pt x="495" y="189"/>
                    <a:pt x="494" y="187"/>
                    <a:pt x="495" y="185"/>
                  </a:cubicBezTo>
                  <a:close/>
                  <a:moveTo>
                    <a:pt x="247" y="606"/>
                  </a:moveTo>
                  <a:cubicBezTo>
                    <a:pt x="247" y="606"/>
                    <a:pt x="246" y="606"/>
                    <a:pt x="246" y="605"/>
                  </a:cubicBezTo>
                  <a:cubicBezTo>
                    <a:pt x="246" y="605"/>
                    <a:pt x="247" y="605"/>
                    <a:pt x="247" y="605"/>
                  </a:cubicBezTo>
                  <a:cubicBezTo>
                    <a:pt x="248" y="605"/>
                    <a:pt x="248" y="605"/>
                    <a:pt x="248" y="606"/>
                  </a:cubicBezTo>
                  <a:cubicBezTo>
                    <a:pt x="248" y="606"/>
                    <a:pt x="248" y="606"/>
                    <a:pt x="247" y="606"/>
                  </a:cubicBezTo>
                  <a:close/>
                  <a:moveTo>
                    <a:pt x="332" y="42"/>
                  </a:moveTo>
                  <a:cubicBezTo>
                    <a:pt x="332" y="42"/>
                    <a:pt x="331" y="40"/>
                    <a:pt x="333" y="41"/>
                  </a:cubicBezTo>
                  <a:cubicBezTo>
                    <a:pt x="333" y="42"/>
                    <a:pt x="334" y="42"/>
                    <a:pt x="334" y="43"/>
                  </a:cubicBezTo>
                  <a:cubicBezTo>
                    <a:pt x="333" y="42"/>
                    <a:pt x="333" y="42"/>
                    <a:pt x="332" y="42"/>
                  </a:cubicBezTo>
                  <a:close/>
                  <a:moveTo>
                    <a:pt x="338" y="48"/>
                  </a:moveTo>
                  <a:cubicBezTo>
                    <a:pt x="336" y="48"/>
                    <a:pt x="336" y="47"/>
                    <a:pt x="336" y="45"/>
                  </a:cubicBezTo>
                  <a:cubicBezTo>
                    <a:pt x="336" y="45"/>
                    <a:pt x="336" y="45"/>
                    <a:pt x="336" y="45"/>
                  </a:cubicBezTo>
                  <a:cubicBezTo>
                    <a:pt x="336" y="45"/>
                    <a:pt x="335" y="44"/>
                    <a:pt x="335" y="44"/>
                  </a:cubicBezTo>
                  <a:cubicBezTo>
                    <a:pt x="335" y="44"/>
                    <a:pt x="336" y="44"/>
                    <a:pt x="336" y="45"/>
                  </a:cubicBezTo>
                  <a:cubicBezTo>
                    <a:pt x="336" y="45"/>
                    <a:pt x="336" y="45"/>
                    <a:pt x="336" y="45"/>
                  </a:cubicBezTo>
                  <a:cubicBezTo>
                    <a:pt x="337" y="46"/>
                    <a:pt x="338" y="46"/>
                    <a:pt x="338" y="47"/>
                  </a:cubicBezTo>
                  <a:cubicBezTo>
                    <a:pt x="338" y="47"/>
                    <a:pt x="338" y="48"/>
                    <a:pt x="338" y="48"/>
                  </a:cubicBezTo>
                  <a:close/>
                  <a:moveTo>
                    <a:pt x="381" y="488"/>
                  </a:moveTo>
                  <a:cubicBezTo>
                    <a:pt x="380" y="487"/>
                    <a:pt x="380" y="487"/>
                    <a:pt x="380" y="487"/>
                  </a:cubicBezTo>
                  <a:cubicBezTo>
                    <a:pt x="381" y="487"/>
                    <a:pt x="381" y="487"/>
                    <a:pt x="381" y="487"/>
                  </a:cubicBezTo>
                  <a:lnTo>
                    <a:pt x="381" y="488"/>
                  </a:lnTo>
                  <a:close/>
                  <a:moveTo>
                    <a:pt x="386" y="461"/>
                  </a:moveTo>
                  <a:cubicBezTo>
                    <a:pt x="385" y="461"/>
                    <a:pt x="385" y="461"/>
                    <a:pt x="385" y="461"/>
                  </a:cubicBezTo>
                  <a:cubicBezTo>
                    <a:pt x="386" y="461"/>
                    <a:pt x="386" y="461"/>
                    <a:pt x="386" y="461"/>
                  </a:cubicBezTo>
                  <a:cubicBezTo>
                    <a:pt x="386" y="462"/>
                    <a:pt x="386" y="462"/>
                    <a:pt x="386" y="462"/>
                  </a:cubicBezTo>
                  <a:lnTo>
                    <a:pt x="386" y="4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20">
              <a:extLst>
                <a:ext uri="{FF2B5EF4-FFF2-40B4-BE49-F238E27FC236}">
                  <a16:creationId xmlns="" xmlns:a16="http://schemas.microsoft.com/office/drawing/2014/main" id="{B18669F5-E9AE-49FA-BE4C-AA044D521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788" y="2211970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21">
              <a:extLst>
                <a:ext uri="{FF2B5EF4-FFF2-40B4-BE49-F238E27FC236}">
                  <a16:creationId xmlns="" xmlns:a16="http://schemas.microsoft.com/office/drawing/2014/main" id="{4C42DE0A-99DE-46BC-A6EB-269C00224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413" y="2100845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Oval 22">
              <a:extLst>
                <a:ext uri="{FF2B5EF4-FFF2-40B4-BE49-F238E27FC236}">
                  <a16:creationId xmlns="" xmlns:a16="http://schemas.microsoft.com/office/drawing/2014/main" id="{E6A9F1F4-9F1A-4507-9FD5-53736D6CC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0188" y="4143957"/>
              <a:ext cx="1588" cy="15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23">
              <a:extLst>
                <a:ext uri="{FF2B5EF4-FFF2-40B4-BE49-F238E27FC236}">
                  <a16:creationId xmlns="" xmlns:a16="http://schemas.microsoft.com/office/drawing/2014/main" id="{44BA927A-2B53-4017-AA19-DD610B3E0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251" y="3877257"/>
              <a:ext cx="636588" cy="560388"/>
            </a:xfrm>
            <a:custGeom>
              <a:avLst/>
              <a:gdLst>
                <a:gd name="T0" fmla="*/ 527 w 549"/>
                <a:gd name="T1" fmla="*/ 206 h 484"/>
                <a:gd name="T2" fmla="*/ 505 w 549"/>
                <a:gd name="T3" fmla="*/ 173 h 484"/>
                <a:gd name="T4" fmla="*/ 472 w 549"/>
                <a:gd name="T5" fmla="*/ 126 h 484"/>
                <a:gd name="T6" fmla="*/ 459 w 549"/>
                <a:gd name="T7" fmla="*/ 77 h 484"/>
                <a:gd name="T8" fmla="*/ 439 w 549"/>
                <a:gd name="T9" fmla="*/ 46 h 484"/>
                <a:gd name="T10" fmla="*/ 425 w 549"/>
                <a:gd name="T11" fmla="*/ 0 h 484"/>
                <a:gd name="T12" fmla="*/ 411 w 549"/>
                <a:gd name="T13" fmla="*/ 32 h 484"/>
                <a:gd name="T14" fmla="*/ 397 w 549"/>
                <a:gd name="T15" fmla="*/ 95 h 484"/>
                <a:gd name="T16" fmla="*/ 368 w 549"/>
                <a:gd name="T17" fmla="*/ 88 h 484"/>
                <a:gd name="T18" fmla="*/ 330 w 549"/>
                <a:gd name="T19" fmla="*/ 62 h 484"/>
                <a:gd name="T20" fmla="*/ 340 w 549"/>
                <a:gd name="T21" fmla="*/ 33 h 484"/>
                <a:gd name="T22" fmla="*/ 331 w 549"/>
                <a:gd name="T23" fmla="*/ 16 h 484"/>
                <a:gd name="T24" fmla="*/ 285 w 549"/>
                <a:gd name="T25" fmla="*/ 3 h 484"/>
                <a:gd name="T26" fmla="*/ 285 w 549"/>
                <a:gd name="T27" fmla="*/ 10 h 484"/>
                <a:gd name="T28" fmla="*/ 255 w 549"/>
                <a:gd name="T29" fmla="*/ 28 h 484"/>
                <a:gd name="T30" fmla="*/ 227 w 549"/>
                <a:gd name="T31" fmla="*/ 57 h 484"/>
                <a:gd name="T32" fmla="*/ 195 w 549"/>
                <a:gd name="T33" fmla="*/ 47 h 484"/>
                <a:gd name="T34" fmla="*/ 170 w 549"/>
                <a:gd name="T35" fmla="*/ 73 h 484"/>
                <a:gd name="T36" fmla="*/ 158 w 549"/>
                <a:gd name="T37" fmla="*/ 84 h 484"/>
                <a:gd name="T38" fmla="*/ 151 w 549"/>
                <a:gd name="T39" fmla="*/ 85 h 484"/>
                <a:gd name="T40" fmla="*/ 129 w 549"/>
                <a:gd name="T41" fmla="*/ 115 h 484"/>
                <a:gd name="T42" fmla="*/ 70 w 549"/>
                <a:gd name="T43" fmla="*/ 142 h 484"/>
                <a:gd name="T44" fmla="*/ 24 w 549"/>
                <a:gd name="T45" fmla="*/ 163 h 484"/>
                <a:gd name="T46" fmla="*/ 13 w 549"/>
                <a:gd name="T47" fmla="*/ 177 h 484"/>
                <a:gd name="T48" fmla="*/ 12 w 549"/>
                <a:gd name="T49" fmla="*/ 224 h 484"/>
                <a:gd name="T50" fmla="*/ 4 w 549"/>
                <a:gd name="T51" fmla="*/ 237 h 484"/>
                <a:gd name="T52" fmla="*/ 7 w 549"/>
                <a:gd name="T53" fmla="*/ 253 h 484"/>
                <a:gd name="T54" fmla="*/ 16 w 549"/>
                <a:gd name="T55" fmla="*/ 325 h 484"/>
                <a:gd name="T56" fmla="*/ 10 w 549"/>
                <a:gd name="T57" fmla="*/ 373 h 484"/>
                <a:gd name="T58" fmla="*/ 65 w 549"/>
                <a:gd name="T59" fmla="*/ 365 h 484"/>
                <a:gd name="T60" fmla="*/ 120 w 549"/>
                <a:gd name="T61" fmla="*/ 360 h 484"/>
                <a:gd name="T62" fmla="*/ 188 w 549"/>
                <a:gd name="T63" fmla="*/ 332 h 484"/>
                <a:gd name="T64" fmla="*/ 246 w 549"/>
                <a:gd name="T65" fmla="*/ 337 h 484"/>
                <a:gd name="T66" fmla="*/ 271 w 549"/>
                <a:gd name="T67" fmla="*/ 368 h 484"/>
                <a:gd name="T68" fmla="*/ 277 w 549"/>
                <a:gd name="T69" fmla="*/ 389 h 484"/>
                <a:gd name="T70" fmla="*/ 309 w 549"/>
                <a:gd name="T71" fmla="*/ 359 h 484"/>
                <a:gd name="T72" fmla="*/ 302 w 549"/>
                <a:gd name="T73" fmla="*/ 381 h 484"/>
                <a:gd name="T74" fmla="*/ 297 w 549"/>
                <a:gd name="T75" fmla="*/ 397 h 484"/>
                <a:gd name="T76" fmla="*/ 312 w 549"/>
                <a:gd name="T77" fmla="*/ 389 h 484"/>
                <a:gd name="T78" fmla="*/ 318 w 549"/>
                <a:gd name="T79" fmla="*/ 406 h 484"/>
                <a:gd name="T80" fmla="*/ 319 w 549"/>
                <a:gd name="T81" fmla="*/ 408 h 484"/>
                <a:gd name="T82" fmla="*/ 341 w 549"/>
                <a:gd name="T83" fmla="*/ 463 h 484"/>
                <a:gd name="T84" fmla="*/ 383 w 549"/>
                <a:gd name="T85" fmla="*/ 461 h 484"/>
                <a:gd name="T86" fmla="*/ 396 w 549"/>
                <a:gd name="T87" fmla="*/ 482 h 484"/>
                <a:gd name="T88" fmla="*/ 446 w 549"/>
                <a:gd name="T89" fmla="*/ 462 h 484"/>
                <a:gd name="T90" fmla="*/ 483 w 549"/>
                <a:gd name="T91" fmla="*/ 399 h 484"/>
                <a:gd name="T92" fmla="*/ 526 w 549"/>
                <a:gd name="T93" fmla="*/ 337 h 484"/>
                <a:gd name="T94" fmla="*/ 542 w 549"/>
                <a:gd name="T95" fmla="*/ 268 h 484"/>
                <a:gd name="T96" fmla="*/ 549 w 549"/>
                <a:gd name="T97" fmla="*/ 223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9" h="484">
                  <a:moveTo>
                    <a:pt x="547" y="222"/>
                  </a:moveTo>
                  <a:cubicBezTo>
                    <a:pt x="542" y="226"/>
                    <a:pt x="542" y="226"/>
                    <a:pt x="539" y="221"/>
                  </a:cubicBezTo>
                  <a:cubicBezTo>
                    <a:pt x="538" y="220"/>
                    <a:pt x="537" y="220"/>
                    <a:pt x="537" y="219"/>
                  </a:cubicBezTo>
                  <a:cubicBezTo>
                    <a:pt x="534" y="214"/>
                    <a:pt x="533" y="208"/>
                    <a:pt x="527" y="206"/>
                  </a:cubicBezTo>
                  <a:cubicBezTo>
                    <a:pt x="525" y="199"/>
                    <a:pt x="519" y="194"/>
                    <a:pt x="521" y="186"/>
                  </a:cubicBezTo>
                  <a:cubicBezTo>
                    <a:pt x="521" y="183"/>
                    <a:pt x="519" y="180"/>
                    <a:pt x="516" y="179"/>
                  </a:cubicBezTo>
                  <a:cubicBezTo>
                    <a:pt x="513" y="177"/>
                    <a:pt x="510" y="176"/>
                    <a:pt x="507" y="175"/>
                  </a:cubicBezTo>
                  <a:cubicBezTo>
                    <a:pt x="506" y="175"/>
                    <a:pt x="505" y="173"/>
                    <a:pt x="505" y="173"/>
                  </a:cubicBezTo>
                  <a:cubicBezTo>
                    <a:pt x="505" y="168"/>
                    <a:pt x="504" y="163"/>
                    <a:pt x="501" y="158"/>
                  </a:cubicBezTo>
                  <a:cubicBezTo>
                    <a:pt x="499" y="154"/>
                    <a:pt x="498" y="150"/>
                    <a:pt x="497" y="146"/>
                  </a:cubicBezTo>
                  <a:cubicBezTo>
                    <a:pt x="497" y="145"/>
                    <a:pt x="496" y="143"/>
                    <a:pt x="495" y="142"/>
                  </a:cubicBezTo>
                  <a:cubicBezTo>
                    <a:pt x="487" y="137"/>
                    <a:pt x="481" y="130"/>
                    <a:pt x="472" y="126"/>
                  </a:cubicBezTo>
                  <a:cubicBezTo>
                    <a:pt x="470" y="125"/>
                    <a:pt x="468" y="123"/>
                    <a:pt x="468" y="121"/>
                  </a:cubicBezTo>
                  <a:cubicBezTo>
                    <a:pt x="467" y="117"/>
                    <a:pt x="466" y="112"/>
                    <a:pt x="466" y="108"/>
                  </a:cubicBezTo>
                  <a:cubicBezTo>
                    <a:pt x="467" y="102"/>
                    <a:pt x="466" y="96"/>
                    <a:pt x="463" y="91"/>
                  </a:cubicBezTo>
                  <a:cubicBezTo>
                    <a:pt x="460" y="86"/>
                    <a:pt x="459" y="82"/>
                    <a:pt x="459" y="77"/>
                  </a:cubicBezTo>
                  <a:cubicBezTo>
                    <a:pt x="459" y="73"/>
                    <a:pt x="458" y="69"/>
                    <a:pt x="458" y="65"/>
                  </a:cubicBezTo>
                  <a:cubicBezTo>
                    <a:pt x="459" y="60"/>
                    <a:pt x="457" y="56"/>
                    <a:pt x="453" y="52"/>
                  </a:cubicBezTo>
                  <a:cubicBezTo>
                    <a:pt x="450" y="50"/>
                    <a:pt x="448" y="48"/>
                    <a:pt x="444" y="49"/>
                  </a:cubicBezTo>
                  <a:cubicBezTo>
                    <a:pt x="442" y="50"/>
                    <a:pt x="439" y="48"/>
                    <a:pt x="439" y="46"/>
                  </a:cubicBezTo>
                  <a:cubicBezTo>
                    <a:pt x="439" y="44"/>
                    <a:pt x="438" y="43"/>
                    <a:pt x="438" y="41"/>
                  </a:cubicBezTo>
                  <a:cubicBezTo>
                    <a:pt x="438" y="36"/>
                    <a:pt x="437" y="30"/>
                    <a:pt x="436" y="25"/>
                  </a:cubicBezTo>
                  <a:cubicBezTo>
                    <a:pt x="434" y="17"/>
                    <a:pt x="429" y="11"/>
                    <a:pt x="428" y="3"/>
                  </a:cubicBezTo>
                  <a:cubicBezTo>
                    <a:pt x="428" y="2"/>
                    <a:pt x="426" y="1"/>
                    <a:pt x="425" y="0"/>
                  </a:cubicBezTo>
                  <a:cubicBezTo>
                    <a:pt x="424" y="0"/>
                    <a:pt x="422" y="0"/>
                    <a:pt x="422" y="1"/>
                  </a:cubicBezTo>
                  <a:cubicBezTo>
                    <a:pt x="421" y="2"/>
                    <a:pt x="420" y="3"/>
                    <a:pt x="420" y="4"/>
                  </a:cubicBezTo>
                  <a:cubicBezTo>
                    <a:pt x="418" y="8"/>
                    <a:pt x="417" y="13"/>
                    <a:pt x="415" y="18"/>
                  </a:cubicBezTo>
                  <a:cubicBezTo>
                    <a:pt x="413" y="22"/>
                    <a:pt x="412" y="27"/>
                    <a:pt x="411" y="32"/>
                  </a:cubicBezTo>
                  <a:cubicBezTo>
                    <a:pt x="409" y="40"/>
                    <a:pt x="407" y="48"/>
                    <a:pt x="408" y="56"/>
                  </a:cubicBezTo>
                  <a:cubicBezTo>
                    <a:pt x="408" y="59"/>
                    <a:pt x="407" y="61"/>
                    <a:pt x="407" y="64"/>
                  </a:cubicBezTo>
                  <a:cubicBezTo>
                    <a:pt x="405" y="70"/>
                    <a:pt x="403" y="77"/>
                    <a:pt x="401" y="83"/>
                  </a:cubicBezTo>
                  <a:cubicBezTo>
                    <a:pt x="400" y="87"/>
                    <a:pt x="398" y="91"/>
                    <a:pt x="397" y="95"/>
                  </a:cubicBezTo>
                  <a:cubicBezTo>
                    <a:pt x="395" y="99"/>
                    <a:pt x="392" y="100"/>
                    <a:pt x="389" y="101"/>
                  </a:cubicBezTo>
                  <a:cubicBezTo>
                    <a:pt x="384" y="102"/>
                    <a:pt x="379" y="101"/>
                    <a:pt x="376" y="97"/>
                  </a:cubicBezTo>
                  <a:cubicBezTo>
                    <a:pt x="373" y="94"/>
                    <a:pt x="372" y="92"/>
                    <a:pt x="371" y="89"/>
                  </a:cubicBezTo>
                  <a:cubicBezTo>
                    <a:pt x="370" y="89"/>
                    <a:pt x="369" y="88"/>
                    <a:pt x="368" y="88"/>
                  </a:cubicBezTo>
                  <a:cubicBezTo>
                    <a:pt x="364" y="88"/>
                    <a:pt x="360" y="87"/>
                    <a:pt x="357" y="83"/>
                  </a:cubicBezTo>
                  <a:cubicBezTo>
                    <a:pt x="353" y="79"/>
                    <a:pt x="348" y="76"/>
                    <a:pt x="343" y="74"/>
                  </a:cubicBezTo>
                  <a:cubicBezTo>
                    <a:pt x="340" y="72"/>
                    <a:pt x="337" y="71"/>
                    <a:pt x="335" y="68"/>
                  </a:cubicBezTo>
                  <a:cubicBezTo>
                    <a:pt x="334" y="66"/>
                    <a:pt x="332" y="64"/>
                    <a:pt x="330" y="62"/>
                  </a:cubicBezTo>
                  <a:cubicBezTo>
                    <a:pt x="327" y="60"/>
                    <a:pt x="326" y="58"/>
                    <a:pt x="328" y="55"/>
                  </a:cubicBezTo>
                  <a:cubicBezTo>
                    <a:pt x="330" y="50"/>
                    <a:pt x="333" y="45"/>
                    <a:pt x="333" y="39"/>
                  </a:cubicBezTo>
                  <a:cubicBezTo>
                    <a:pt x="333" y="38"/>
                    <a:pt x="334" y="37"/>
                    <a:pt x="336" y="36"/>
                  </a:cubicBezTo>
                  <a:cubicBezTo>
                    <a:pt x="338" y="35"/>
                    <a:pt x="339" y="35"/>
                    <a:pt x="340" y="33"/>
                  </a:cubicBezTo>
                  <a:cubicBezTo>
                    <a:pt x="343" y="29"/>
                    <a:pt x="345" y="25"/>
                    <a:pt x="347" y="20"/>
                  </a:cubicBezTo>
                  <a:cubicBezTo>
                    <a:pt x="347" y="20"/>
                    <a:pt x="347" y="18"/>
                    <a:pt x="346" y="18"/>
                  </a:cubicBezTo>
                  <a:cubicBezTo>
                    <a:pt x="344" y="16"/>
                    <a:pt x="341" y="15"/>
                    <a:pt x="338" y="16"/>
                  </a:cubicBezTo>
                  <a:cubicBezTo>
                    <a:pt x="336" y="17"/>
                    <a:pt x="333" y="18"/>
                    <a:pt x="331" y="16"/>
                  </a:cubicBezTo>
                  <a:cubicBezTo>
                    <a:pt x="329" y="14"/>
                    <a:pt x="328" y="15"/>
                    <a:pt x="326" y="16"/>
                  </a:cubicBezTo>
                  <a:cubicBezTo>
                    <a:pt x="325" y="17"/>
                    <a:pt x="323" y="18"/>
                    <a:pt x="322" y="17"/>
                  </a:cubicBezTo>
                  <a:cubicBezTo>
                    <a:pt x="313" y="14"/>
                    <a:pt x="304" y="13"/>
                    <a:pt x="297" y="8"/>
                  </a:cubicBezTo>
                  <a:cubicBezTo>
                    <a:pt x="293" y="6"/>
                    <a:pt x="289" y="5"/>
                    <a:pt x="285" y="3"/>
                  </a:cubicBezTo>
                  <a:cubicBezTo>
                    <a:pt x="284" y="3"/>
                    <a:pt x="283" y="3"/>
                    <a:pt x="282" y="4"/>
                  </a:cubicBezTo>
                  <a:cubicBezTo>
                    <a:pt x="281" y="4"/>
                    <a:pt x="281" y="4"/>
                    <a:pt x="280" y="5"/>
                  </a:cubicBezTo>
                  <a:cubicBezTo>
                    <a:pt x="280" y="5"/>
                    <a:pt x="280" y="6"/>
                    <a:pt x="280" y="6"/>
                  </a:cubicBezTo>
                  <a:cubicBezTo>
                    <a:pt x="282" y="8"/>
                    <a:pt x="283" y="9"/>
                    <a:pt x="285" y="10"/>
                  </a:cubicBezTo>
                  <a:cubicBezTo>
                    <a:pt x="287" y="12"/>
                    <a:pt x="286" y="15"/>
                    <a:pt x="284" y="16"/>
                  </a:cubicBezTo>
                  <a:cubicBezTo>
                    <a:pt x="280" y="18"/>
                    <a:pt x="277" y="18"/>
                    <a:pt x="273" y="18"/>
                  </a:cubicBezTo>
                  <a:cubicBezTo>
                    <a:pt x="271" y="18"/>
                    <a:pt x="268" y="18"/>
                    <a:pt x="266" y="19"/>
                  </a:cubicBezTo>
                  <a:cubicBezTo>
                    <a:pt x="262" y="21"/>
                    <a:pt x="258" y="24"/>
                    <a:pt x="255" y="28"/>
                  </a:cubicBezTo>
                  <a:cubicBezTo>
                    <a:pt x="250" y="33"/>
                    <a:pt x="246" y="39"/>
                    <a:pt x="242" y="45"/>
                  </a:cubicBezTo>
                  <a:cubicBezTo>
                    <a:pt x="240" y="48"/>
                    <a:pt x="240" y="51"/>
                    <a:pt x="241" y="54"/>
                  </a:cubicBezTo>
                  <a:cubicBezTo>
                    <a:pt x="242" y="56"/>
                    <a:pt x="239" y="58"/>
                    <a:pt x="237" y="58"/>
                  </a:cubicBezTo>
                  <a:cubicBezTo>
                    <a:pt x="234" y="58"/>
                    <a:pt x="231" y="55"/>
                    <a:pt x="227" y="57"/>
                  </a:cubicBezTo>
                  <a:cubicBezTo>
                    <a:pt x="225" y="58"/>
                    <a:pt x="223" y="57"/>
                    <a:pt x="222" y="55"/>
                  </a:cubicBezTo>
                  <a:cubicBezTo>
                    <a:pt x="219" y="52"/>
                    <a:pt x="217" y="48"/>
                    <a:pt x="215" y="46"/>
                  </a:cubicBezTo>
                  <a:cubicBezTo>
                    <a:pt x="212" y="43"/>
                    <a:pt x="209" y="42"/>
                    <a:pt x="206" y="43"/>
                  </a:cubicBezTo>
                  <a:cubicBezTo>
                    <a:pt x="202" y="44"/>
                    <a:pt x="198" y="45"/>
                    <a:pt x="195" y="47"/>
                  </a:cubicBezTo>
                  <a:cubicBezTo>
                    <a:pt x="192" y="49"/>
                    <a:pt x="190" y="51"/>
                    <a:pt x="187" y="51"/>
                  </a:cubicBezTo>
                  <a:cubicBezTo>
                    <a:pt x="182" y="52"/>
                    <a:pt x="183" y="57"/>
                    <a:pt x="180" y="60"/>
                  </a:cubicBezTo>
                  <a:cubicBezTo>
                    <a:pt x="178" y="61"/>
                    <a:pt x="177" y="62"/>
                    <a:pt x="176" y="63"/>
                  </a:cubicBezTo>
                  <a:cubicBezTo>
                    <a:pt x="171" y="65"/>
                    <a:pt x="169" y="68"/>
                    <a:pt x="170" y="73"/>
                  </a:cubicBezTo>
                  <a:cubicBezTo>
                    <a:pt x="170" y="74"/>
                    <a:pt x="170" y="75"/>
                    <a:pt x="170" y="76"/>
                  </a:cubicBezTo>
                  <a:cubicBezTo>
                    <a:pt x="169" y="78"/>
                    <a:pt x="168" y="79"/>
                    <a:pt x="166" y="79"/>
                  </a:cubicBezTo>
                  <a:cubicBezTo>
                    <a:pt x="165" y="79"/>
                    <a:pt x="163" y="79"/>
                    <a:pt x="161" y="79"/>
                  </a:cubicBezTo>
                  <a:cubicBezTo>
                    <a:pt x="159" y="79"/>
                    <a:pt x="158" y="81"/>
                    <a:pt x="158" y="84"/>
                  </a:cubicBezTo>
                  <a:cubicBezTo>
                    <a:pt x="158" y="86"/>
                    <a:pt x="159" y="88"/>
                    <a:pt x="159" y="90"/>
                  </a:cubicBezTo>
                  <a:cubicBezTo>
                    <a:pt x="159" y="90"/>
                    <a:pt x="159" y="91"/>
                    <a:pt x="158" y="91"/>
                  </a:cubicBezTo>
                  <a:cubicBezTo>
                    <a:pt x="158" y="92"/>
                    <a:pt x="157" y="92"/>
                    <a:pt x="156" y="91"/>
                  </a:cubicBezTo>
                  <a:cubicBezTo>
                    <a:pt x="154" y="89"/>
                    <a:pt x="153" y="87"/>
                    <a:pt x="151" y="85"/>
                  </a:cubicBezTo>
                  <a:cubicBezTo>
                    <a:pt x="150" y="83"/>
                    <a:pt x="148" y="83"/>
                    <a:pt x="147" y="84"/>
                  </a:cubicBezTo>
                  <a:cubicBezTo>
                    <a:pt x="144" y="86"/>
                    <a:pt x="142" y="88"/>
                    <a:pt x="139" y="90"/>
                  </a:cubicBezTo>
                  <a:cubicBezTo>
                    <a:pt x="137" y="91"/>
                    <a:pt x="136" y="93"/>
                    <a:pt x="136" y="96"/>
                  </a:cubicBezTo>
                  <a:cubicBezTo>
                    <a:pt x="137" y="103"/>
                    <a:pt x="134" y="110"/>
                    <a:pt x="129" y="115"/>
                  </a:cubicBezTo>
                  <a:cubicBezTo>
                    <a:pt x="127" y="116"/>
                    <a:pt x="126" y="118"/>
                    <a:pt x="125" y="120"/>
                  </a:cubicBezTo>
                  <a:cubicBezTo>
                    <a:pt x="121" y="127"/>
                    <a:pt x="115" y="130"/>
                    <a:pt x="107" y="131"/>
                  </a:cubicBezTo>
                  <a:cubicBezTo>
                    <a:pt x="103" y="131"/>
                    <a:pt x="98" y="132"/>
                    <a:pt x="93" y="133"/>
                  </a:cubicBezTo>
                  <a:cubicBezTo>
                    <a:pt x="86" y="138"/>
                    <a:pt x="77" y="137"/>
                    <a:pt x="70" y="142"/>
                  </a:cubicBezTo>
                  <a:cubicBezTo>
                    <a:pt x="69" y="143"/>
                    <a:pt x="67" y="144"/>
                    <a:pt x="65" y="143"/>
                  </a:cubicBezTo>
                  <a:cubicBezTo>
                    <a:pt x="59" y="142"/>
                    <a:pt x="55" y="144"/>
                    <a:pt x="50" y="147"/>
                  </a:cubicBezTo>
                  <a:cubicBezTo>
                    <a:pt x="43" y="150"/>
                    <a:pt x="38" y="154"/>
                    <a:pt x="31" y="157"/>
                  </a:cubicBezTo>
                  <a:cubicBezTo>
                    <a:pt x="28" y="158"/>
                    <a:pt x="26" y="161"/>
                    <a:pt x="24" y="163"/>
                  </a:cubicBezTo>
                  <a:cubicBezTo>
                    <a:pt x="22" y="166"/>
                    <a:pt x="21" y="163"/>
                    <a:pt x="20" y="162"/>
                  </a:cubicBezTo>
                  <a:cubicBezTo>
                    <a:pt x="19" y="162"/>
                    <a:pt x="18" y="163"/>
                    <a:pt x="17" y="163"/>
                  </a:cubicBezTo>
                  <a:cubicBezTo>
                    <a:pt x="16" y="165"/>
                    <a:pt x="15" y="167"/>
                    <a:pt x="14" y="169"/>
                  </a:cubicBezTo>
                  <a:cubicBezTo>
                    <a:pt x="14" y="171"/>
                    <a:pt x="14" y="174"/>
                    <a:pt x="13" y="177"/>
                  </a:cubicBezTo>
                  <a:cubicBezTo>
                    <a:pt x="13" y="181"/>
                    <a:pt x="13" y="186"/>
                    <a:pt x="10" y="189"/>
                  </a:cubicBezTo>
                  <a:cubicBezTo>
                    <a:pt x="7" y="193"/>
                    <a:pt x="7" y="198"/>
                    <a:pt x="7" y="202"/>
                  </a:cubicBezTo>
                  <a:cubicBezTo>
                    <a:pt x="7" y="208"/>
                    <a:pt x="7" y="214"/>
                    <a:pt x="10" y="220"/>
                  </a:cubicBezTo>
                  <a:cubicBezTo>
                    <a:pt x="11" y="221"/>
                    <a:pt x="11" y="223"/>
                    <a:pt x="12" y="224"/>
                  </a:cubicBezTo>
                  <a:cubicBezTo>
                    <a:pt x="12" y="226"/>
                    <a:pt x="11" y="227"/>
                    <a:pt x="10" y="229"/>
                  </a:cubicBezTo>
                  <a:cubicBezTo>
                    <a:pt x="9" y="229"/>
                    <a:pt x="9" y="230"/>
                    <a:pt x="8" y="230"/>
                  </a:cubicBezTo>
                  <a:cubicBezTo>
                    <a:pt x="7" y="233"/>
                    <a:pt x="6" y="235"/>
                    <a:pt x="4" y="237"/>
                  </a:cubicBezTo>
                  <a:cubicBezTo>
                    <a:pt x="4" y="237"/>
                    <a:pt x="4" y="237"/>
                    <a:pt x="4" y="237"/>
                  </a:cubicBezTo>
                  <a:cubicBezTo>
                    <a:pt x="4" y="237"/>
                    <a:pt x="4" y="237"/>
                    <a:pt x="4" y="237"/>
                  </a:cubicBezTo>
                  <a:cubicBezTo>
                    <a:pt x="4" y="237"/>
                    <a:pt x="4" y="237"/>
                    <a:pt x="4" y="237"/>
                  </a:cubicBezTo>
                  <a:cubicBezTo>
                    <a:pt x="5" y="239"/>
                    <a:pt x="4" y="241"/>
                    <a:pt x="5" y="242"/>
                  </a:cubicBezTo>
                  <a:cubicBezTo>
                    <a:pt x="6" y="246"/>
                    <a:pt x="8" y="249"/>
                    <a:pt x="7" y="253"/>
                  </a:cubicBezTo>
                  <a:cubicBezTo>
                    <a:pt x="7" y="260"/>
                    <a:pt x="9" y="266"/>
                    <a:pt x="11" y="273"/>
                  </a:cubicBezTo>
                  <a:cubicBezTo>
                    <a:pt x="13" y="280"/>
                    <a:pt x="14" y="286"/>
                    <a:pt x="14" y="294"/>
                  </a:cubicBezTo>
                  <a:cubicBezTo>
                    <a:pt x="13" y="302"/>
                    <a:pt x="13" y="310"/>
                    <a:pt x="16" y="318"/>
                  </a:cubicBezTo>
                  <a:cubicBezTo>
                    <a:pt x="17" y="320"/>
                    <a:pt x="17" y="323"/>
                    <a:pt x="16" y="325"/>
                  </a:cubicBezTo>
                  <a:cubicBezTo>
                    <a:pt x="16" y="329"/>
                    <a:pt x="15" y="333"/>
                    <a:pt x="14" y="338"/>
                  </a:cubicBezTo>
                  <a:cubicBezTo>
                    <a:pt x="12" y="344"/>
                    <a:pt x="9" y="349"/>
                    <a:pt x="4" y="353"/>
                  </a:cubicBezTo>
                  <a:cubicBezTo>
                    <a:pt x="0" y="356"/>
                    <a:pt x="0" y="362"/>
                    <a:pt x="3" y="366"/>
                  </a:cubicBezTo>
                  <a:cubicBezTo>
                    <a:pt x="6" y="368"/>
                    <a:pt x="8" y="370"/>
                    <a:pt x="10" y="373"/>
                  </a:cubicBezTo>
                  <a:cubicBezTo>
                    <a:pt x="14" y="377"/>
                    <a:pt x="18" y="379"/>
                    <a:pt x="23" y="380"/>
                  </a:cubicBezTo>
                  <a:cubicBezTo>
                    <a:pt x="27" y="380"/>
                    <a:pt x="31" y="380"/>
                    <a:pt x="35" y="380"/>
                  </a:cubicBezTo>
                  <a:cubicBezTo>
                    <a:pt x="37" y="380"/>
                    <a:pt x="39" y="380"/>
                    <a:pt x="41" y="379"/>
                  </a:cubicBezTo>
                  <a:cubicBezTo>
                    <a:pt x="48" y="373"/>
                    <a:pt x="59" y="373"/>
                    <a:pt x="65" y="365"/>
                  </a:cubicBezTo>
                  <a:cubicBezTo>
                    <a:pt x="66" y="364"/>
                    <a:pt x="67" y="364"/>
                    <a:pt x="68" y="364"/>
                  </a:cubicBezTo>
                  <a:cubicBezTo>
                    <a:pt x="76" y="363"/>
                    <a:pt x="83" y="360"/>
                    <a:pt x="91" y="362"/>
                  </a:cubicBezTo>
                  <a:cubicBezTo>
                    <a:pt x="97" y="364"/>
                    <a:pt x="104" y="364"/>
                    <a:pt x="111" y="364"/>
                  </a:cubicBezTo>
                  <a:cubicBezTo>
                    <a:pt x="114" y="363"/>
                    <a:pt x="117" y="362"/>
                    <a:pt x="120" y="360"/>
                  </a:cubicBezTo>
                  <a:cubicBezTo>
                    <a:pt x="126" y="353"/>
                    <a:pt x="132" y="349"/>
                    <a:pt x="142" y="344"/>
                  </a:cubicBezTo>
                  <a:cubicBezTo>
                    <a:pt x="144" y="343"/>
                    <a:pt x="146" y="341"/>
                    <a:pt x="149" y="340"/>
                  </a:cubicBezTo>
                  <a:cubicBezTo>
                    <a:pt x="152" y="337"/>
                    <a:pt x="155" y="336"/>
                    <a:pt x="159" y="337"/>
                  </a:cubicBezTo>
                  <a:cubicBezTo>
                    <a:pt x="170" y="338"/>
                    <a:pt x="179" y="336"/>
                    <a:pt x="188" y="332"/>
                  </a:cubicBezTo>
                  <a:cubicBezTo>
                    <a:pt x="195" y="328"/>
                    <a:pt x="203" y="327"/>
                    <a:pt x="211" y="327"/>
                  </a:cubicBezTo>
                  <a:cubicBezTo>
                    <a:pt x="216" y="327"/>
                    <a:pt x="222" y="327"/>
                    <a:pt x="227" y="327"/>
                  </a:cubicBezTo>
                  <a:cubicBezTo>
                    <a:pt x="230" y="327"/>
                    <a:pt x="233" y="329"/>
                    <a:pt x="234" y="331"/>
                  </a:cubicBezTo>
                  <a:cubicBezTo>
                    <a:pt x="237" y="335"/>
                    <a:pt x="241" y="336"/>
                    <a:pt x="246" y="337"/>
                  </a:cubicBezTo>
                  <a:cubicBezTo>
                    <a:pt x="250" y="338"/>
                    <a:pt x="255" y="340"/>
                    <a:pt x="259" y="342"/>
                  </a:cubicBezTo>
                  <a:cubicBezTo>
                    <a:pt x="262" y="343"/>
                    <a:pt x="264" y="346"/>
                    <a:pt x="264" y="348"/>
                  </a:cubicBezTo>
                  <a:cubicBezTo>
                    <a:pt x="264" y="352"/>
                    <a:pt x="264" y="355"/>
                    <a:pt x="267" y="357"/>
                  </a:cubicBezTo>
                  <a:cubicBezTo>
                    <a:pt x="270" y="360"/>
                    <a:pt x="271" y="364"/>
                    <a:pt x="271" y="368"/>
                  </a:cubicBezTo>
                  <a:cubicBezTo>
                    <a:pt x="272" y="372"/>
                    <a:pt x="272" y="375"/>
                    <a:pt x="273" y="379"/>
                  </a:cubicBezTo>
                  <a:cubicBezTo>
                    <a:pt x="273" y="381"/>
                    <a:pt x="273" y="382"/>
                    <a:pt x="273" y="384"/>
                  </a:cubicBezTo>
                  <a:cubicBezTo>
                    <a:pt x="273" y="385"/>
                    <a:pt x="273" y="385"/>
                    <a:pt x="273" y="386"/>
                  </a:cubicBezTo>
                  <a:cubicBezTo>
                    <a:pt x="274" y="387"/>
                    <a:pt x="275" y="388"/>
                    <a:pt x="277" y="389"/>
                  </a:cubicBezTo>
                  <a:cubicBezTo>
                    <a:pt x="277" y="389"/>
                    <a:pt x="279" y="389"/>
                    <a:pt x="280" y="388"/>
                  </a:cubicBezTo>
                  <a:cubicBezTo>
                    <a:pt x="284" y="383"/>
                    <a:pt x="288" y="378"/>
                    <a:pt x="293" y="373"/>
                  </a:cubicBezTo>
                  <a:cubicBezTo>
                    <a:pt x="295" y="371"/>
                    <a:pt x="299" y="370"/>
                    <a:pt x="301" y="368"/>
                  </a:cubicBezTo>
                  <a:cubicBezTo>
                    <a:pt x="304" y="365"/>
                    <a:pt x="306" y="362"/>
                    <a:pt x="309" y="359"/>
                  </a:cubicBezTo>
                  <a:cubicBezTo>
                    <a:pt x="309" y="359"/>
                    <a:pt x="310" y="359"/>
                    <a:pt x="310" y="359"/>
                  </a:cubicBezTo>
                  <a:cubicBezTo>
                    <a:pt x="311" y="359"/>
                    <a:pt x="311" y="360"/>
                    <a:pt x="311" y="360"/>
                  </a:cubicBezTo>
                  <a:cubicBezTo>
                    <a:pt x="312" y="362"/>
                    <a:pt x="311" y="365"/>
                    <a:pt x="310" y="366"/>
                  </a:cubicBezTo>
                  <a:cubicBezTo>
                    <a:pt x="306" y="370"/>
                    <a:pt x="303" y="375"/>
                    <a:pt x="302" y="381"/>
                  </a:cubicBezTo>
                  <a:cubicBezTo>
                    <a:pt x="300" y="386"/>
                    <a:pt x="298" y="389"/>
                    <a:pt x="293" y="392"/>
                  </a:cubicBezTo>
                  <a:cubicBezTo>
                    <a:pt x="292" y="392"/>
                    <a:pt x="292" y="394"/>
                    <a:pt x="292" y="395"/>
                  </a:cubicBezTo>
                  <a:cubicBezTo>
                    <a:pt x="291" y="396"/>
                    <a:pt x="292" y="397"/>
                    <a:pt x="293" y="397"/>
                  </a:cubicBezTo>
                  <a:cubicBezTo>
                    <a:pt x="294" y="398"/>
                    <a:pt x="296" y="397"/>
                    <a:pt x="297" y="397"/>
                  </a:cubicBezTo>
                  <a:cubicBezTo>
                    <a:pt x="302" y="397"/>
                    <a:pt x="306" y="395"/>
                    <a:pt x="308" y="390"/>
                  </a:cubicBezTo>
                  <a:cubicBezTo>
                    <a:pt x="308" y="389"/>
                    <a:pt x="309" y="388"/>
                    <a:pt x="309" y="387"/>
                  </a:cubicBezTo>
                  <a:cubicBezTo>
                    <a:pt x="309" y="387"/>
                    <a:pt x="310" y="387"/>
                    <a:pt x="310" y="386"/>
                  </a:cubicBezTo>
                  <a:cubicBezTo>
                    <a:pt x="311" y="387"/>
                    <a:pt x="312" y="388"/>
                    <a:pt x="312" y="389"/>
                  </a:cubicBezTo>
                  <a:cubicBezTo>
                    <a:pt x="313" y="394"/>
                    <a:pt x="313" y="398"/>
                    <a:pt x="309" y="403"/>
                  </a:cubicBezTo>
                  <a:cubicBezTo>
                    <a:pt x="308" y="404"/>
                    <a:pt x="309" y="406"/>
                    <a:pt x="311" y="406"/>
                  </a:cubicBezTo>
                  <a:cubicBezTo>
                    <a:pt x="313" y="406"/>
                    <a:pt x="316" y="406"/>
                    <a:pt x="318" y="406"/>
                  </a:cubicBezTo>
                  <a:cubicBezTo>
                    <a:pt x="318" y="406"/>
                    <a:pt x="318" y="406"/>
                    <a:pt x="318" y="406"/>
                  </a:cubicBezTo>
                  <a:cubicBezTo>
                    <a:pt x="319" y="405"/>
                    <a:pt x="319" y="405"/>
                    <a:pt x="319" y="405"/>
                  </a:cubicBezTo>
                  <a:cubicBezTo>
                    <a:pt x="319" y="406"/>
                    <a:pt x="319" y="406"/>
                    <a:pt x="319" y="406"/>
                  </a:cubicBezTo>
                  <a:cubicBezTo>
                    <a:pt x="319" y="406"/>
                    <a:pt x="319" y="406"/>
                    <a:pt x="318" y="406"/>
                  </a:cubicBezTo>
                  <a:cubicBezTo>
                    <a:pt x="318" y="407"/>
                    <a:pt x="318" y="407"/>
                    <a:pt x="319" y="408"/>
                  </a:cubicBezTo>
                  <a:cubicBezTo>
                    <a:pt x="322" y="417"/>
                    <a:pt x="324" y="426"/>
                    <a:pt x="320" y="435"/>
                  </a:cubicBezTo>
                  <a:cubicBezTo>
                    <a:pt x="319" y="437"/>
                    <a:pt x="320" y="439"/>
                    <a:pt x="321" y="441"/>
                  </a:cubicBezTo>
                  <a:cubicBezTo>
                    <a:pt x="322" y="444"/>
                    <a:pt x="323" y="446"/>
                    <a:pt x="324" y="449"/>
                  </a:cubicBezTo>
                  <a:cubicBezTo>
                    <a:pt x="327" y="457"/>
                    <a:pt x="333" y="461"/>
                    <a:pt x="341" y="463"/>
                  </a:cubicBezTo>
                  <a:cubicBezTo>
                    <a:pt x="346" y="464"/>
                    <a:pt x="349" y="466"/>
                    <a:pt x="353" y="469"/>
                  </a:cubicBezTo>
                  <a:cubicBezTo>
                    <a:pt x="355" y="471"/>
                    <a:pt x="357" y="473"/>
                    <a:pt x="359" y="474"/>
                  </a:cubicBezTo>
                  <a:cubicBezTo>
                    <a:pt x="361" y="476"/>
                    <a:pt x="363" y="476"/>
                    <a:pt x="365" y="475"/>
                  </a:cubicBezTo>
                  <a:cubicBezTo>
                    <a:pt x="372" y="472"/>
                    <a:pt x="379" y="469"/>
                    <a:pt x="383" y="461"/>
                  </a:cubicBezTo>
                  <a:cubicBezTo>
                    <a:pt x="383" y="460"/>
                    <a:pt x="385" y="461"/>
                    <a:pt x="386" y="462"/>
                  </a:cubicBezTo>
                  <a:cubicBezTo>
                    <a:pt x="386" y="462"/>
                    <a:pt x="386" y="463"/>
                    <a:pt x="386" y="463"/>
                  </a:cubicBezTo>
                  <a:cubicBezTo>
                    <a:pt x="386" y="465"/>
                    <a:pt x="385" y="467"/>
                    <a:pt x="385" y="468"/>
                  </a:cubicBezTo>
                  <a:cubicBezTo>
                    <a:pt x="389" y="472"/>
                    <a:pt x="391" y="478"/>
                    <a:pt x="396" y="482"/>
                  </a:cubicBezTo>
                  <a:cubicBezTo>
                    <a:pt x="397" y="483"/>
                    <a:pt x="399" y="484"/>
                    <a:pt x="400" y="483"/>
                  </a:cubicBezTo>
                  <a:cubicBezTo>
                    <a:pt x="406" y="478"/>
                    <a:pt x="413" y="474"/>
                    <a:pt x="418" y="469"/>
                  </a:cubicBezTo>
                  <a:cubicBezTo>
                    <a:pt x="424" y="464"/>
                    <a:pt x="431" y="462"/>
                    <a:pt x="438" y="462"/>
                  </a:cubicBezTo>
                  <a:cubicBezTo>
                    <a:pt x="441" y="462"/>
                    <a:pt x="444" y="462"/>
                    <a:pt x="446" y="462"/>
                  </a:cubicBezTo>
                  <a:cubicBezTo>
                    <a:pt x="451" y="462"/>
                    <a:pt x="458" y="456"/>
                    <a:pt x="458" y="451"/>
                  </a:cubicBezTo>
                  <a:cubicBezTo>
                    <a:pt x="458" y="444"/>
                    <a:pt x="462" y="438"/>
                    <a:pt x="463" y="431"/>
                  </a:cubicBezTo>
                  <a:cubicBezTo>
                    <a:pt x="465" y="423"/>
                    <a:pt x="469" y="416"/>
                    <a:pt x="474" y="411"/>
                  </a:cubicBezTo>
                  <a:cubicBezTo>
                    <a:pt x="478" y="407"/>
                    <a:pt x="480" y="403"/>
                    <a:pt x="483" y="399"/>
                  </a:cubicBezTo>
                  <a:cubicBezTo>
                    <a:pt x="485" y="393"/>
                    <a:pt x="488" y="388"/>
                    <a:pt x="491" y="382"/>
                  </a:cubicBezTo>
                  <a:cubicBezTo>
                    <a:pt x="496" y="374"/>
                    <a:pt x="501" y="366"/>
                    <a:pt x="510" y="360"/>
                  </a:cubicBezTo>
                  <a:cubicBezTo>
                    <a:pt x="512" y="359"/>
                    <a:pt x="514" y="357"/>
                    <a:pt x="514" y="355"/>
                  </a:cubicBezTo>
                  <a:cubicBezTo>
                    <a:pt x="516" y="348"/>
                    <a:pt x="523" y="344"/>
                    <a:pt x="526" y="337"/>
                  </a:cubicBezTo>
                  <a:cubicBezTo>
                    <a:pt x="528" y="331"/>
                    <a:pt x="528" y="323"/>
                    <a:pt x="531" y="317"/>
                  </a:cubicBezTo>
                  <a:cubicBezTo>
                    <a:pt x="535" y="309"/>
                    <a:pt x="536" y="300"/>
                    <a:pt x="541" y="293"/>
                  </a:cubicBezTo>
                  <a:cubicBezTo>
                    <a:pt x="543" y="290"/>
                    <a:pt x="543" y="287"/>
                    <a:pt x="544" y="285"/>
                  </a:cubicBezTo>
                  <a:cubicBezTo>
                    <a:pt x="544" y="279"/>
                    <a:pt x="544" y="274"/>
                    <a:pt x="542" y="268"/>
                  </a:cubicBezTo>
                  <a:cubicBezTo>
                    <a:pt x="541" y="265"/>
                    <a:pt x="541" y="261"/>
                    <a:pt x="542" y="257"/>
                  </a:cubicBezTo>
                  <a:cubicBezTo>
                    <a:pt x="543" y="255"/>
                    <a:pt x="544" y="252"/>
                    <a:pt x="544" y="249"/>
                  </a:cubicBezTo>
                  <a:cubicBezTo>
                    <a:pt x="544" y="241"/>
                    <a:pt x="545" y="234"/>
                    <a:pt x="548" y="227"/>
                  </a:cubicBezTo>
                  <a:cubicBezTo>
                    <a:pt x="549" y="226"/>
                    <a:pt x="549" y="225"/>
                    <a:pt x="549" y="223"/>
                  </a:cubicBezTo>
                  <a:cubicBezTo>
                    <a:pt x="549" y="223"/>
                    <a:pt x="548" y="222"/>
                    <a:pt x="548" y="221"/>
                  </a:cubicBezTo>
                  <a:cubicBezTo>
                    <a:pt x="548" y="221"/>
                    <a:pt x="547" y="222"/>
                    <a:pt x="547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Oval 24">
              <a:extLst>
                <a:ext uri="{FF2B5EF4-FFF2-40B4-BE49-F238E27FC236}">
                  <a16:creationId xmlns="" xmlns:a16="http://schemas.microsoft.com/office/drawing/2014/main" id="{10916E01-739A-4CD1-A7C1-D975E9436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776" y="1878595"/>
              <a:ext cx="1588" cy="15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25">
              <a:extLst>
                <a:ext uri="{FF2B5EF4-FFF2-40B4-BE49-F238E27FC236}">
                  <a16:creationId xmlns="" xmlns:a16="http://schemas.microsoft.com/office/drawing/2014/main" id="{71544EE3-6EA6-42D0-8092-B0C263927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826" y="1821445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26">
              <a:extLst>
                <a:ext uri="{FF2B5EF4-FFF2-40B4-BE49-F238E27FC236}">
                  <a16:creationId xmlns="" xmlns:a16="http://schemas.microsoft.com/office/drawing/2014/main" id="{67D16358-5077-4B25-ADDB-389F3E6A17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0001" y="1683332"/>
              <a:ext cx="431800" cy="331788"/>
            </a:xfrm>
            <a:custGeom>
              <a:avLst/>
              <a:gdLst>
                <a:gd name="T0" fmla="*/ 104 w 373"/>
                <a:gd name="T1" fmla="*/ 160 h 286"/>
                <a:gd name="T2" fmla="*/ 110 w 373"/>
                <a:gd name="T3" fmla="*/ 175 h 286"/>
                <a:gd name="T4" fmla="*/ 114 w 373"/>
                <a:gd name="T5" fmla="*/ 179 h 286"/>
                <a:gd name="T6" fmla="*/ 106 w 373"/>
                <a:gd name="T7" fmla="*/ 173 h 286"/>
                <a:gd name="T8" fmla="*/ 85 w 373"/>
                <a:gd name="T9" fmla="*/ 171 h 286"/>
                <a:gd name="T10" fmla="*/ 66 w 373"/>
                <a:gd name="T11" fmla="*/ 201 h 286"/>
                <a:gd name="T12" fmla="*/ 66 w 373"/>
                <a:gd name="T13" fmla="*/ 222 h 286"/>
                <a:gd name="T14" fmla="*/ 45 w 373"/>
                <a:gd name="T15" fmla="*/ 213 h 286"/>
                <a:gd name="T16" fmla="*/ 43 w 373"/>
                <a:gd name="T17" fmla="*/ 232 h 286"/>
                <a:gd name="T18" fmla="*/ 2 w 373"/>
                <a:gd name="T19" fmla="*/ 240 h 286"/>
                <a:gd name="T20" fmla="*/ 50 w 373"/>
                <a:gd name="T21" fmla="*/ 270 h 286"/>
                <a:gd name="T22" fmla="*/ 52 w 373"/>
                <a:gd name="T23" fmla="*/ 268 h 286"/>
                <a:gd name="T24" fmla="*/ 85 w 373"/>
                <a:gd name="T25" fmla="*/ 282 h 286"/>
                <a:gd name="T26" fmla="*/ 122 w 373"/>
                <a:gd name="T27" fmla="*/ 271 h 286"/>
                <a:gd name="T28" fmla="*/ 131 w 373"/>
                <a:gd name="T29" fmla="*/ 243 h 286"/>
                <a:gd name="T30" fmla="*/ 163 w 373"/>
                <a:gd name="T31" fmla="*/ 227 h 286"/>
                <a:gd name="T32" fmla="*/ 161 w 373"/>
                <a:gd name="T33" fmla="*/ 218 h 286"/>
                <a:gd name="T34" fmla="*/ 181 w 373"/>
                <a:gd name="T35" fmla="*/ 207 h 286"/>
                <a:gd name="T36" fmla="*/ 183 w 373"/>
                <a:gd name="T37" fmla="*/ 185 h 286"/>
                <a:gd name="T38" fmla="*/ 194 w 373"/>
                <a:gd name="T39" fmla="*/ 177 h 286"/>
                <a:gd name="T40" fmla="*/ 208 w 373"/>
                <a:gd name="T41" fmla="*/ 171 h 286"/>
                <a:gd name="T42" fmla="*/ 237 w 373"/>
                <a:gd name="T43" fmla="*/ 163 h 286"/>
                <a:gd name="T44" fmla="*/ 321 w 373"/>
                <a:gd name="T45" fmla="*/ 112 h 286"/>
                <a:gd name="T46" fmla="*/ 312 w 373"/>
                <a:gd name="T47" fmla="*/ 103 h 286"/>
                <a:gd name="T48" fmla="*/ 364 w 373"/>
                <a:gd name="T49" fmla="*/ 84 h 286"/>
                <a:gd name="T50" fmla="*/ 365 w 373"/>
                <a:gd name="T51" fmla="*/ 54 h 286"/>
                <a:gd name="T52" fmla="*/ 340 w 373"/>
                <a:gd name="T53" fmla="*/ 39 h 286"/>
                <a:gd name="T54" fmla="*/ 339 w 373"/>
                <a:gd name="T55" fmla="*/ 40 h 286"/>
                <a:gd name="T56" fmla="*/ 342 w 373"/>
                <a:gd name="T57" fmla="*/ 27 h 286"/>
                <a:gd name="T58" fmla="*/ 306 w 373"/>
                <a:gd name="T59" fmla="*/ 10 h 286"/>
                <a:gd name="T60" fmla="*/ 264 w 373"/>
                <a:gd name="T61" fmla="*/ 1 h 286"/>
                <a:gd name="T62" fmla="*/ 254 w 373"/>
                <a:gd name="T63" fmla="*/ 11 h 286"/>
                <a:gd name="T64" fmla="*/ 230 w 373"/>
                <a:gd name="T65" fmla="*/ 7 h 286"/>
                <a:gd name="T66" fmla="*/ 217 w 373"/>
                <a:gd name="T67" fmla="*/ 7 h 286"/>
                <a:gd name="T68" fmla="*/ 199 w 373"/>
                <a:gd name="T69" fmla="*/ 27 h 286"/>
                <a:gd name="T70" fmla="*/ 170 w 373"/>
                <a:gd name="T71" fmla="*/ 21 h 286"/>
                <a:gd name="T72" fmla="*/ 171 w 373"/>
                <a:gd name="T73" fmla="*/ 37 h 286"/>
                <a:gd name="T74" fmla="*/ 153 w 373"/>
                <a:gd name="T75" fmla="*/ 30 h 286"/>
                <a:gd name="T76" fmla="*/ 130 w 373"/>
                <a:gd name="T77" fmla="*/ 27 h 286"/>
                <a:gd name="T78" fmla="*/ 113 w 373"/>
                <a:gd name="T79" fmla="*/ 46 h 286"/>
                <a:gd name="T80" fmla="*/ 114 w 373"/>
                <a:gd name="T81" fmla="*/ 46 h 286"/>
                <a:gd name="T82" fmla="*/ 112 w 373"/>
                <a:gd name="T83" fmla="*/ 61 h 286"/>
                <a:gd name="T84" fmla="*/ 108 w 373"/>
                <a:gd name="T85" fmla="*/ 78 h 286"/>
                <a:gd name="T86" fmla="*/ 124 w 373"/>
                <a:gd name="T87" fmla="*/ 93 h 286"/>
                <a:gd name="T88" fmla="*/ 153 w 373"/>
                <a:gd name="T89" fmla="*/ 102 h 286"/>
                <a:gd name="T90" fmla="*/ 195 w 373"/>
                <a:gd name="T91" fmla="*/ 103 h 286"/>
                <a:gd name="T92" fmla="*/ 198 w 373"/>
                <a:gd name="T93" fmla="*/ 102 h 286"/>
                <a:gd name="T94" fmla="*/ 210 w 373"/>
                <a:gd name="T95" fmla="*/ 113 h 286"/>
                <a:gd name="T96" fmla="*/ 152 w 373"/>
                <a:gd name="T97" fmla="*/ 116 h 286"/>
                <a:gd name="T98" fmla="*/ 126 w 373"/>
                <a:gd name="T99" fmla="*/ 109 h 286"/>
                <a:gd name="T100" fmla="*/ 74 w 373"/>
                <a:gd name="T101" fmla="*/ 229 h 286"/>
                <a:gd name="T102" fmla="*/ 81 w 373"/>
                <a:gd name="T103" fmla="*/ 202 h 286"/>
                <a:gd name="T104" fmla="*/ 99 w 373"/>
                <a:gd name="T105" fmla="*/ 240 h 286"/>
                <a:gd name="T106" fmla="*/ 98 w 373"/>
                <a:gd name="T107" fmla="*/ 241 h 286"/>
                <a:gd name="T108" fmla="*/ 304 w 373"/>
                <a:gd name="T109" fmla="*/ 107 h 286"/>
                <a:gd name="T110" fmla="*/ 127 w 373"/>
                <a:gd name="T111" fmla="*/ 90 h 286"/>
                <a:gd name="T112" fmla="*/ 176 w 373"/>
                <a:gd name="T113" fmla="*/ 17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3" h="286">
                  <a:moveTo>
                    <a:pt x="108" y="125"/>
                  </a:moveTo>
                  <a:cubicBezTo>
                    <a:pt x="107" y="128"/>
                    <a:pt x="106" y="131"/>
                    <a:pt x="108" y="134"/>
                  </a:cubicBezTo>
                  <a:cubicBezTo>
                    <a:pt x="110" y="138"/>
                    <a:pt x="110" y="143"/>
                    <a:pt x="108" y="147"/>
                  </a:cubicBezTo>
                  <a:cubicBezTo>
                    <a:pt x="107" y="151"/>
                    <a:pt x="107" y="155"/>
                    <a:pt x="106" y="158"/>
                  </a:cubicBezTo>
                  <a:cubicBezTo>
                    <a:pt x="106" y="159"/>
                    <a:pt x="105" y="160"/>
                    <a:pt x="104" y="160"/>
                  </a:cubicBezTo>
                  <a:cubicBezTo>
                    <a:pt x="100" y="162"/>
                    <a:pt x="101" y="165"/>
                    <a:pt x="101" y="168"/>
                  </a:cubicBezTo>
                  <a:cubicBezTo>
                    <a:pt x="101" y="168"/>
                    <a:pt x="101" y="168"/>
                    <a:pt x="101" y="168"/>
                  </a:cubicBezTo>
                  <a:cubicBezTo>
                    <a:pt x="102" y="170"/>
                    <a:pt x="103" y="171"/>
                    <a:pt x="105" y="172"/>
                  </a:cubicBezTo>
                  <a:cubicBezTo>
                    <a:pt x="105" y="173"/>
                    <a:pt x="105" y="173"/>
                    <a:pt x="106" y="173"/>
                  </a:cubicBezTo>
                  <a:cubicBezTo>
                    <a:pt x="107" y="174"/>
                    <a:pt x="109" y="174"/>
                    <a:pt x="110" y="175"/>
                  </a:cubicBezTo>
                  <a:cubicBezTo>
                    <a:pt x="110" y="175"/>
                    <a:pt x="111" y="175"/>
                    <a:pt x="112" y="175"/>
                  </a:cubicBezTo>
                  <a:cubicBezTo>
                    <a:pt x="112" y="175"/>
                    <a:pt x="111" y="175"/>
                    <a:pt x="111" y="176"/>
                  </a:cubicBezTo>
                  <a:cubicBezTo>
                    <a:pt x="112" y="176"/>
                    <a:pt x="113" y="176"/>
                    <a:pt x="114" y="177"/>
                  </a:cubicBezTo>
                  <a:cubicBezTo>
                    <a:pt x="114" y="177"/>
                    <a:pt x="115" y="177"/>
                    <a:pt x="115" y="178"/>
                  </a:cubicBezTo>
                  <a:cubicBezTo>
                    <a:pt x="115" y="178"/>
                    <a:pt x="114" y="179"/>
                    <a:pt x="114" y="179"/>
                  </a:cubicBezTo>
                  <a:cubicBezTo>
                    <a:pt x="113" y="180"/>
                    <a:pt x="112" y="179"/>
                    <a:pt x="112" y="178"/>
                  </a:cubicBezTo>
                  <a:cubicBezTo>
                    <a:pt x="111" y="177"/>
                    <a:pt x="111" y="176"/>
                    <a:pt x="111" y="176"/>
                  </a:cubicBezTo>
                  <a:cubicBezTo>
                    <a:pt x="111" y="175"/>
                    <a:pt x="111" y="175"/>
                    <a:pt x="111" y="175"/>
                  </a:cubicBezTo>
                  <a:cubicBezTo>
                    <a:pt x="111" y="175"/>
                    <a:pt x="110" y="175"/>
                    <a:pt x="110" y="175"/>
                  </a:cubicBezTo>
                  <a:cubicBezTo>
                    <a:pt x="108" y="175"/>
                    <a:pt x="107" y="174"/>
                    <a:pt x="106" y="173"/>
                  </a:cubicBezTo>
                  <a:cubicBezTo>
                    <a:pt x="105" y="173"/>
                    <a:pt x="105" y="173"/>
                    <a:pt x="104" y="172"/>
                  </a:cubicBezTo>
                  <a:cubicBezTo>
                    <a:pt x="103" y="171"/>
                    <a:pt x="102" y="170"/>
                    <a:pt x="101" y="169"/>
                  </a:cubicBezTo>
                  <a:cubicBezTo>
                    <a:pt x="101" y="169"/>
                    <a:pt x="101" y="168"/>
                    <a:pt x="101" y="168"/>
                  </a:cubicBezTo>
                  <a:cubicBezTo>
                    <a:pt x="97" y="169"/>
                    <a:pt x="94" y="169"/>
                    <a:pt x="91" y="169"/>
                  </a:cubicBezTo>
                  <a:cubicBezTo>
                    <a:pt x="89" y="170"/>
                    <a:pt x="87" y="171"/>
                    <a:pt x="85" y="171"/>
                  </a:cubicBezTo>
                  <a:cubicBezTo>
                    <a:pt x="82" y="171"/>
                    <a:pt x="78" y="172"/>
                    <a:pt x="74" y="172"/>
                  </a:cubicBezTo>
                  <a:cubicBezTo>
                    <a:pt x="73" y="178"/>
                    <a:pt x="69" y="183"/>
                    <a:pt x="64" y="186"/>
                  </a:cubicBezTo>
                  <a:cubicBezTo>
                    <a:pt x="61" y="188"/>
                    <a:pt x="60" y="192"/>
                    <a:pt x="59" y="196"/>
                  </a:cubicBezTo>
                  <a:cubicBezTo>
                    <a:pt x="59" y="198"/>
                    <a:pt x="60" y="200"/>
                    <a:pt x="63" y="201"/>
                  </a:cubicBezTo>
                  <a:cubicBezTo>
                    <a:pt x="64" y="201"/>
                    <a:pt x="65" y="201"/>
                    <a:pt x="66" y="201"/>
                  </a:cubicBezTo>
                  <a:cubicBezTo>
                    <a:pt x="71" y="202"/>
                    <a:pt x="72" y="203"/>
                    <a:pt x="72" y="208"/>
                  </a:cubicBezTo>
                  <a:cubicBezTo>
                    <a:pt x="72" y="210"/>
                    <a:pt x="73" y="212"/>
                    <a:pt x="72" y="214"/>
                  </a:cubicBezTo>
                  <a:cubicBezTo>
                    <a:pt x="72" y="217"/>
                    <a:pt x="71" y="220"/>
                    <a:pt x="69" y="222"/>
                  </a:cubicBezTo>
                  <a:cubicBezTo>
                    <a:pt x="69" y="222"/>
                    <a:pt x="68" y="222"/>
                    <a:pt x="68" y="222"/>
                  </a:cubicBezTo>
                  <a:cubicBezTo>
                    <a:pt x="67" y="222"/>
                    <a:pt x="66" y="222"/>
                    <a:pt x="66" y="222"/>
                  </a:cubicBezTo>
                  <a:cubicBezTo>
                    <a:pt x="66" y="218"/>
                    <a:pt x="65" y="214"/>
                    <a:pt x="64" y="210"/>
                  </a:cubicBezTo>
                  <a:cubicBezTo>
                    <a:pt x="63" y="209"/>
                    <a:pt x="62" y="207"/>
                    <a:pt x="60" y="206"/>
                  </a:cubicBezTo>
                  <a:cubicBezTo>
                    <a:pt x="56" y="204"/>
                    <a:pt x="52" y="204"/>
                    <a:pt x="49" y="206"/>
                  </a:cubicBezTo>
                  <a:cubicBezTo>
                    <a:pt x="48" y="206"/>
                    <a:pt x="47" y="207"/>
                    <a:pt x="47" y="208"/>
                  </a:cubicBezTo>
                  <a:cubicBezTo>
                    <a:pt x="46" y="209"/>
                    <a:pt x="45" y="211"/>
                    <a:pt x="45" y="213"/>
                  </a:cubicBezTo>
                  <a:cubicBezTo>
                    <a:pt x="45" y="219"/>
                    <a:pt x="47" y="225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8" y="231"/>
                    <a:pt x="48" y="231"/>
                  </a:cubicBezTo>
                  <a:cubicBezTo>
                    <a:pt x="46" y="232"/>
                    <a:pt x="45" y="232"/>
                    <a:pt x="43" y="232"/>
                  </a:cubicBezTo>
                  <a:cubicBezTo>
                    <a:pt x="33" y="230"/>
                    <a:pt x="25" y="233"/>
                    <a:pt x="17" y="238"/>
                  </a:cubicBezTo>
                  <a:cubicBezTo>
                    <a:pt x="16" y="238"/>
                    <a:pt x="16" y="238"/>
                    <a:pt x="15" y="238"/>
                  </a:cubicBezTo>
                  <a:cubicBezTo>
                    <a:pt x="14" y="239"/>
                    <a:pt x="13" y="240"/>
                    <a:pt x="11" y="242"/>
                  </a:cubicBezTo>
                  <a:cubicBezTo>
                    <a:pt x="9" y="243"/>
                    <a:pt x="9" y="241"/>
                    <a:pt x="7" y="240"/>
                  </a:cubicBezTo>
                  <a:cubicBezTo>
                    <a:pt x="5" y="238"/>
                    <a:pt x="3" y="238"/>
                    <a:pt x="2" y="240"/>
                  </a:cubicBezTo>
                  <a:cubicBezTo>
                    <a:pt x="0" y="243"/>
                    <a:pt x="0" y="249"/>
                    <a:pt x="3" y="251"/>
                  </a:cubicBezTo>
                  <a:cubicBezTo>
                    <a:pt x="8" y="255"/>
                    <a:pt x="13" y="259"/>
                    <a:pt x="19" y="261"/>
                  </a:cubicBezTo>
                  <a:cubicBezTo>
                    <a:pt x="26" y="263"/>
                    <a:pt x="32" y="267"/>
                    <a:pt x="38" y="271"/>
                  </a:cubicBezTo>
                  <a:cubicBezTo>
                    <a:pt x="40" y="271"/>
                    <a:pt x="41" y="272"/>
                    <a:pt x="43" y="273"/>
                  </a:cubicBezTo>
                  <a:cubicBezTo>
                    <a:pt x="45" y="274"/>
                    <a:pt x="48" y="273"/>
                    <a:pt x="50" y="270"/>
                  </a:cubicBezTo>
                  <a:cubicBezTo>
                    <a:pt x="50" y="270"/>
                    <a:pt x="51" y="269"/>
                    <a:pt x="52" y="268"/>
                  </a:cubicBezTo>
                  <a:cubicBezTo>
                    <a:pt x="52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2" y="268"/>
                    <a:pt x="52" y="268"/>
                    <a:pt x="52" y="268"/>
                  </a:cubicBezTo>
                  <a:cubicBezTo>
                    <a:pt x="52" y="268"/>
                    <a:pt x="52" y="268"/>
                    <a:pt x="52" y="268"/>
                  </a:cubicBezTo>
                  <a:cubicBezTo>
                    <a:pt x="54" y="268"/>
                    <a:pt x="57" y="267"/>
                    <a:pt x="59" y="269"/>
                  </a:cubicBezTo>
                  <a:cubicBezTo>
                    <a:pt x="65" y="273"/>
                    <a:pt x="71" y="275"/>
                    <a:pt x="77" y="274"/>
                  </a:cubicBezTo>
                  <a:cubicBezTo>
                    <a:pt x="78" y="273"/>
                    <a:pt x="80" y="274"/>
                    <a:pt x="81" y="274"/>
                  </a:cubicBezTo>
                  <a:cubicBezTo>
                    <a:pt x="84" y="275"/>
                    <a:pt x="85" y="276"/>
                    <a:pt x="85" y="280"/>
                  </a:cubicBezTo>
                  <a:cubicBezTo>
                    <a:pt x="85" y="280"/>
                    <a:pt x="85" y="281"/>
                    <a:pt x="85" y="282"/>
                  </a:cubicBezTo>
                  <a:cubicBezTo>
                    <a:pt x="85" y="284"/>
                    <a:pt x="87" y="286"/>
                    <a:pt x="89" y="285"/>
                  </a:cubicBezTo>
                  <a:cubicBezTo>
                    <a:pt x="93" y="284"/>
                    <a:pt x="96" y="283"/>
                    <a:pt x="100" y="282"/>
                  </a:cubicBezTo>
                  <a:cubicBezTo>
                    <a:pt x="103" y="282"/>
                    <a:pt x="105" y="280"/>
                    <a:pt x="108" y="280"/>
                  </a:cubicBezTo>
                  <a:cubicBezTo>
                    <a:pt x="114" y="281"/>
                    <a:pt x="117" y="276"/>
                    <a:pt x="121" y="272"/>
                  </a:cubicBezTo>
                  <a:cubicBezTo>
                    <a:pt x="122" y="272"/>
                    <a:pt x="122" y="271"/>
                    <a:pt x="122" y="271"/>
                  </a:cubicBezTo>
                  <a:cubicBezTo>
                    <a:pt x="125" y="266"/>
                    <a:pt x="124" y="263"/>
                    <a:pt x="119" y="260"/>
                  </a:cubicBezTo>
                  <a:cubicBezTo>
                    <a:pt x="117" y="260"/>
                    <a:pt x="115" y="259"/>
                    <a:pt x="115" y="257"/>
                  </a:cubicBezTo>
                  <a:cubicBezTo>
                    <a:pt x="115" y="255"/>
                    <a:pt x="116" y="253"/>
                    <a:pt x="117" y="251"/>
                  </a:cubicBezTo>
                  <a:cubicBezTo>
                    <a:pt x="118" y="250"/>
                    <a:pt x="120" y="249"/>
                    <a:pt x="121" y="249"/>
                  </a:cubicBezTo>
                  <a:cubicBezTo>
                    <a:pt x="124" y="247"/>
                    <a:pt x="128" y="245"/>
                    <a:pt x="131" y="243"/>
                  </a:cubicBezTo>
                  <a:cubicBezTo>
                    <a:pt x="135" y="241"/>
                    <a:pt x="138" y="238"/>
                    <a:pt x="140" y="234"/>
                  </a:cubicBezTo>
                  <a:cubicBezTo>
                    <a:pt x="140" y="233"/>
                    <a:pt x="140" y="232"/>
                    <a:pt x="141" y="231"/>
                  </a:cubicBezTo>
                  <a:cubicBezTo>
                    <a:pt x="141" y="230"/>
                    <a:pt x="141" y="230"/>
                    <a:pt x="141" y="229"/>
                  </a:cubicBezTo>
                  <a:cubicBezTo>
                    <a:pt x="142" y="227"/>
                    <a:pt x="144" y="226"/>
                    <a:pt x="147" y="226"/>
                  </a:cubicBezTo>
                  <a:cubicBezTo>
                    <a:pt x="152" y="229"/>
                    <a:pt x="157" y="227"/>
                    <a:pt x="163" y="227"/>
                  </a:cubicBezTo>
                  <a:cubicBezTo>
                    <a:pt x="165" y="227"/>
                    <a:pt x="166" y="224"/>
                    <a:pt x="165" y="221"/>
                  </a:cubicBezTo>
                  <a:cubicBezTo>
                    <a:pt x="165" y="220"/>
                    <a:pt x="165" y="219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3" y="218"/>
                    <a:pt x="163" y="218"/>
                  </a:cubicBezTo>
                  <a:cubicBezTo>
                    <a:pt x="163" y="218"/>
                    <a:pt x="162" y="218"/>
                    <a:pt x="161" y="218"/>
                  </a:cubicBezTo>
                  <a:cubicBezTo>
                    <a:pt x="162" y="217"/>
                    <a:pt x="163" y="217"/>
                    <a:pt x="163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9" y="219"/>
                    <a:pt x="174" y="218"/>
                    <a:pt x="176" y="214"/>
                  </a:cubicBezTo>
                  <a:cubicBezTo>
                    <a:pt x="178" y="211"/>
                    <a:pt x="179" y="209"/>
                    <a:pt x="181" y="207"/>
                  </a:cubicBezTo>
                  <a:cubicBezTo>
                    <a:pt x="183" y="206"/>
                    <a:pt x="185" y="203"/>
                    <a:pt x="186" y="201"/>
                  </a:cubicBezTo>
                  <a:cubicBezTo>
                    <a:pt x="189" y="198"/>
                    <a:pt x="189" y="195"/>
                    <a:pt x="186" y="192"/>
                  </a:cubicBezTo>
                  <a:cubicBezTo>
                    <a:pt x="185" y="190"/>
                    <a:pt x="184" y="188"/>
                    <a:pt x="184" y="186"/>
                  </a:cubicBezTo>
                  <a:cubicBezTo>
                    <a:pt x="184" y="186"/>
                    <a:pt x="184" y="186"/>
                    <a:pt x="184" y="186"/>
                  </a:cubicBezTo>
                  <a:cubicBezTo>
                    <a:pt x="183" y="185"/>
                    <a:pt x="183" y="185"/>
                    <a:pt x="183" y="185"/>
                  </a:cubicBezTo>
                  <a:cubicBezTo>
                    <a:pt x="183" y="185"/>
                    <a:pt x="184" y="185"/>
                    <a:pt x="184" y="185"/>
                  </a:cubicBezTo>
                  <a:cubicBezTo>
                    <a:pt x="184" y="185"/>
                    <a:pt x="184" y="185"/>
                    <a:pt x="184" y="186"/>
                  </a:cubicBezTo>
                  <a:cubicBezTo>
                    <a:pt x="186" y="187"/>
                    <a:pt x="189" y="188"/>
                    <a:pt x="191" y="188"/>
                  </a:cubicBezTo>
                  <a:cubicBezTo>
                    <a:pt x="194" y="189"/>
                    <a:pt x="197" y="188"/>
                    <a:pt x="197" y="185"/>
                  </a:cubicBezTo>
                  <a:cubicBezTo>
                    <a:pt x="197" y="182"/>
                    <a:pt x="197" y="179"/>
                    <a:pt x="194" y="177"/>
                  </a:cubicBezTo>
                  <a:cubicBezTo>
                    <a:pt x="192" y="176"/>
                    <a:pt x="190" y="176"/>
                    <a:pt x="188" y="175"/>
                  </a:cubicBezTo>
                  <a:cubicBezTo>
                    <a:pt x="188" y="175"/>
                    <a:pt x="187" y="175"/>
                    <a:pt x="187" y="174"/>
                  </a:cubicBezTo>
                  <a:cubicBezTo>
                    <a:pt x="187" y="173"/>
                    <a:pt x="188" y="172"/>
                    <a:pt x="189" y="172"/>
                  </a:cubicBezTo>
                  <a:cubicBezTo>
                    <a:pt x="190" y="171"/>
                    <a:pt x="192" y="170"/>
                    <a:pt x="193" y="171"/>
                  </a:cubicBezTo>
                  <a:cubicBezTo>
                    <a:pt x="198" y="172"/>
                    <a:pt x="203" y="172"/>
                    <a:pt x="208" y="171"/>
                  </a:cubicBezTo>
                  <a:cubicBezTo>
                    <a:pt x="211" y="171"/>
                    <a:pt x="213" y="170"/>
                    <a:pt x="214" y="167"/>
                  </a:cubicBezTo>
                  <a:cubicBezTo>
                    <a:pt x="214" y="166"/>
                    <a:pt x="214" y="165"/>
                    <a:pt x="215" y="163"/>
                  </a:cubicBezTo>
                  <a:cubicBezTo>
                    <a:pt x="216" y="164"/>
                    <a:pt x="216" y="164"/>
                    <a:pt x="217" y="165"/>
                  </a:cubicBezTo>
                  <a:cubicBezTo>
                    <a:pt x="218" y="166"/>
                    <a:pt x="219" y="166"/>
                    <a:pt x="220" y="167"/>
                  </a:cubicBezTo>
                  <a:cubicBezTo>
                    <a:pt x="227" y="170"/>
                    <a:pt x="232" y="170"/>
                    <a:pt x="237" y="163"/>
                  </a:cubicBezTo>
                  <a:cubicBezTo>
                    <a:pt x="243" y="157"/>
                    <a:pt x="249" y="150"/>
                    <a:pt x="256" y="146"/>
                  </a:cubicBezTo>
                  <a:cubicBezTo>
                    <a:pt x="260" y="144"/>
                    <a:pt x="264" y="143"/>
                    <a:pt x="267" y="139"/>
                  </a:cubicBezTo>
                  <a:cubicBezTo>
                    <a:pt x="268" y="137"/>
                    <a:pt x="271" y="136"/>
                    <a:pt x="274" y="135"/>
                  </a:cubicBezTo>
                  <a:cubicBezTo>
                    <a:pt x="282" y="132"/>
                    <a:pt x="289" y="127"/>
                    <a:pt x="298" y="126"/>
                  </a:cubicBezTo>
                  <a:cubicBezTo>
                    <a:pt x="306" y="121"/>
                    <a:pt x="313" y="117"/>
                    <a:pt x="321" y="112"/>
                  </a:cubicBezTo>
                  <a:cubicBezTo>
                    <a:pt x="322" y="112"/>
                    <a:pt x="322" y="110"/>
                    <a:pt x="323" y="108"/>
                  </a:cubicBezTo>
                  <a:cubicBezTo>
                    <a:pt x="323" y="106"/>
                    <a:pt x="322" y="105"/>
                    <a:pt x="318" y="104"/>
                  </a:cubicBezTo>
                  <a:cubicBezTo>
                    <a:pt x="316" y="104"/>
                    <a:pt x="314" y="103"/>
                    <a:pt x="312" y="102"/>
                  </a:cubicBezTo>
                  <a:cubicBezTo>
                    <a:pt x="312" y="102"/>
                    <a:pt x="312" y="102"/>
                    <a:pt x="312" y="102"/>
                  </a:cubicBezTo>
                  <a:cubicBezTo>
                    <a:pt x="312" y="103"/>
                    <a:pt x="312" y="103"/>
                    <a:pt x="312" y="103"/>
                  </a:cubicBezTo>
                  <a:cubicBezTo>
                    <a:pt x="312" y="102"/>
                    <a:pt x="312" y="102"/>
                    <a:pt x="312" y="102"/>
                  </a:cubicBezTo>
                  <a:cubicBezTo>
                    <a:pt x="312" y="102"/>
                    <a:pt x="312" y="102"/>
                    <a:pt x="312" y="102"/>
                  </a:cubicBezTo>
                  <a:cubicBezTo>
                    <a:pt x="313" y="100"/>
                    <a:pt x="314" y="98"/>
                    <a:pt x="317" y="98"/>
                  </a:cubicBezTo>
                  <a:cubicBezTo>
                    <a:pt x="325" y="98"/>
                    <a:pt x="333" y="97"/>
                    <a:pt x="341" y="96"/>
                  </a:cubicBezTo>
                  <a:cubicBezTo>
                    <a:pt x="349" y="92"/>
                    <a:pt x="357" y="88"/>
                    <a:pt x="364" y="84"/>
                  </a:cubicBezTo>
                  <a:cubicBezTo>
                    <a:pt x="365" y="84"/>
                    <a:pt x="366" y="84"/>
                    <a:pt x="367" y="83"/>
                  </a:cubicBezTo>
                  <a:cubicBezTo>
                    <a:pt x="369" y="81"/>
                    <a:pt x="371" y="79"/>
                    <a:pt x="372" y="76"/>
                  </a:cubicBezTo>
                  <a:cubicBezTo>
                    <a:pt x="373" y="73"/>
                    <a:pt x="373" y="70"/>
                    <a:pt x="373" y="67"/>
                  </a:cubicBezTo>
                  <a:cubicBezTo>
                    <a:pt x="373" y="63"/>
                    <a:pt x="372" y="60"/>
                    <a:pt x="368" y="59"/>
                  </a:cubicBezTo>
                  <a:cubicBezTo>
                    <a:pt x="366" y="58"/>
                    <a:pt x="365" y="57"/>
                    <a:pt x="365" y="54"/>
                  </a:cubicBezTo>
                  <a:cubicBezTo>
                    <a:pt x="366" y="51"/>
                    <a:pt x="366" y="47"/>
                    <a:pt x="366" y="43"/>
                  </a:cubicBezTo>
                  <a:cubicBezTo>
                    <a:pt x="366" y="42"/>
                    <a:pt x="365" y="41"/>
                    <a:pt x="364" y="41"/>
                  </a:cubicBezTo>
                  <a:cubicBezTo>
                    <a:pt x="360" y="39"/>
                    <a:pt x="357" y="38"/>
                    <a:pt x="353" y="37"/>
                  </a:cubicBezTo>
                  <a:cubicBezTo>
                    <a:pt x="350" y="36"/>
                    <a:pt x="347" y="37"/>
                    <a:pt x="344" y="38"/>
                  </a:cubicBezTo>
                  <a:cubicBezTo>
                    <a:pt x="343" y="39"/>
                    <a:pt x="341" y="39"/>
                    <a:pt x="340" y="39"/>
                  </a:cubicBezTo>
                  <a:cubicBezTo>
                    <a:pt x="340" y="40"/>
                    <a:pt x="340" y="40"/>
                    <a:pt x="339" y="40"/>
                  </a:cubicBezTo>
                  <a:cubicBezTo>
                    <a:pt x="339" y="40"/>
                    <a:pt x="339" y="40"/>
                    <a:pt x="339" y="40"/>
                  </a:cubicBezTo>
                  <a:cubicBezTo>
                    <a:pt x="338" y="41"/>
                    <a:pt x="338" y="41"/>
                    <a:pt x="337" y="42"/>
                  </a:cubicBezTo>
                  <a:cubicBezTo>
                    <a:pt x="337" y="42"/>
                    <a:pt x="336" y="42"/>
                    <a:pt x="336" y="41"/>
                  </a:cubicBezTo>
                  <a:cubicBezTo>
                    <a:pt x="337" y="40"/>
                    <a:pt x="338" y="40"/>
                    <a:pt x="339" y="40"/>
                  </a:cubicBezTo>
                  <a:cubicBezTo>
                    <a:pt x="339" y="40"/>
                    <a:pt x="339" y="40"/>
                    <a:pt x="339" y="40"/>
                  </a:cubicBezTo>
                  <a:cubicBezTo>
                    <a:pt x="339" y="40"/>
                    <a:pt x="340" y="39"/>
                    <a:pt x="340" y="39"/>
                  </a:cubicBezTo>
                  <a:cubicBezTo>
                    <a:pt x="342" y="38"/>
                    <a:pt x="343" y="36"/>
                    <a:pt x="345" y="34"/>
                  </a:cubicBezTo>
                  <a:cubicBezTo>
                    <a:pt x="347" y="32"/>
                    <a:pt x="348" y="31"/>
                    <a:pt x="345" y="29"/>
                  </a:cubicBezTo>
                  <a:cubicBezTo>
                    <a:pt x="344" y="28"/>
                    <a:pt x="343" y="28"/>
                    <a:pt x="342" y="27"/>
                  </a:cubicBezTo>
                  <a:cubicBezTo>
                    <a:pt x="342" y="27"/>
                    <a:pt x="341" y="26"/>
                    <a:pt x="341" y="26"/>
                  </a:cubicBezTo>
                  <a:cubicBezTo>
                    <a:pt x="336" y="26"/>
                    <a:pt x="333" y="22"/>
                    <a:pt x="329" y="22"/>
                  </a:cubicBezTo>
                  <a:cubicBezTo>
                    <a:pt x="326" y="21"/>
                    <a:pt x="324" y="20"/>
                    <a:pt x="323" y="17"/>
                  </a:cubicBezTo>
                  <a:cubicBezTo>
                    <a:pt x="322" y="14"/>
                    <a:pt x="321" y="13"/>
                    <a:pt x="318" y="13"/>
                  </a:cubicBezTo>
                  <a:cubicBezTo>
                    <a:pt x="314" y="12"/>
                    <a:pt x="310" y="12"/>
                    <a:pt x="306" y="10"/>
                  </a:cubicBezTo>
                  <a:cubicBezTo>
                    <a:pt x="301" y="8"/>
                    <a:pt x="297" y="9"/>
                    <a:pt x="293" y="11"/>
                  </a:cubicBezTo>
                  <a:cubicBezTo>
                    <a:pt x="290" y="13"/>
                    <a:pt x="289" y="12"/>
                    <a:pt x="288" y="7"/>
                  </a:cubicBezTo>
                  <a:cubicBezTo>
                    <a:pt x="288" y="6"/>
                    <a:pt x="289" y="5"/>
                    <a:pt x="288" y="5"/>
                  </a:cubicBezTo>
                  <a:cubicBezTo>
                    <a:pt x="282" y="3"/>
                    <a:pt x="276" y="2"/>
                    <a:pt x="270" y="0"/>
                  </a:cubicBezTo>
                  <a:cubicBezTo>
                    <a:pt x="268" y="0"/>
                    <a:pt x="266" y="0"/>
                    <a:pt x="264" y="1"/>
                  </a:cubicBezTo>
                  <a:cubicBezTo>
                    <a:pt x="262" y="1"/>
                    <a:pt x="260" y="3"/>
                    <a:pt x="259" y="5"/>
                  </a:cubicBezTo>
                  <a:cubicBezTo>
                    <a:pt x="259" y="9"/>
                    <a:pt x="259" y="12"/>
                    <a:pt x="258" y="16"/>
                  </a:cubicBezTo>
                  <a:cubicBezTo>
                    <a:pt x="258" y="17"/>
                    <a:pt x="257" y="17"/>
                    <a:pt x="257" y="17"/>
                  </a:cubicBezTo>
                  <a:cubicBezTo>
                    <a:pt x="256" y="18"/>
                    <a:pt x="255" y="17"/>
                    <a:pt x="255" y="16"/>
                  </a:cubicBezTo>
                  <a:cubicBezTo>
                    <a:pt x="254" y="14"/>
                    <a:pt x="254" y="13"/>
                    <a:pt x="254" y="11"/>
                  </a:cubicBezTo>
                  <a:cubicBezTo>
                    <a:pt x="254" y="10"/>
                    <a:pt x="254" y="10"/>
                    <a:pt x="254" y="9"/>
                  </a:cubicBezTo>
                  <a:cubicBezTo>
                    <a:pt x="253" y="9"/>
                    <a:pt x="252" y="7"/>
                    <a:pt x="252" y="8"/>
                  </a:cubicBezTo>
                  <a:cubicBezTo>
                    <a:pt x="247" y="8"/>
                    <a:pt x="245" y="5"/>
                    <a:pt x="242" y="2"/>
                  </a:cubicBezTo>
                  <a:cubicBezTo>
                    <a:pt x="240" y="0"/>
                    <a:pt x="237" y="0"/>
                    <a:pt x="235" y="1"/>
                  </a:cubicBezTo>
                  <a:cubicBezTo>
                    <a:pt x="232" y="2"/>
                    <a:pt x="230" y="4"/>
                    <a:pt x="230" y="7"/>
                  </a:cubicBezTo>
                  <a:cubicBezTo>
                    <a:pt x="230" y="9"/>
                    <a:pt x="231" y="11"/>
                    <a:pt x="231" y="14"/>
                  </a:cubicBezTo>
                  <a:cubicBezTo>
                    <a:pt x="231" y="14"/>
                    <a:pt x="231" y="15"/>
                    <a:pt x="230" y="15"/>
                  </a:cubicBezTo>
                  <a:cubicBezTo>
                    <a:pt x="230" y="15"/>
                    <a:pt x="229" y="15"/>
                    <a:pt x="229" y="15"/>
                  </a:cubicBezTo>
                  <a:cubicBezTo>
                    <a:pt x="227" y="12"/>
                    <a:pt x="226" y="9"/>
                    <a:pt x="224" y="6"/>
                  </a:cubicBezTo>
                  <a:cubicBezTo>
                    <a:pt x="222" y="3"/>
                    <a:pt x="218" y="3"/>
                    <a:pt x="217" y="7"/>
                  </a:cubicBezTo>
                  <a:cubicBezTo>
                    <a:pt x="215" y="10"/>
                    <a:pt x="215" y="10"/>
                    <a:pt x="212" y="9"/>
                  </a:cubicBezTo>
                  <a:cubicBezTo>
                    <a:pt x="212" y="9"/>
                    <a:pt x="211" y="9"/>
                    <a:pt x="211" y="9"/>
                  </a:cubicBezTo>
                  <a:cubicBezTo>
                    <a:pt x="208" y="8"/>
                    <a:pt x="205" y="10"/>
                    <a:pt x="205" y="13"/>
                  </a:cubicBezTo>
                  <a:cubicBezTo>
                    <a:pt x="206" y="17"/>
                    <a:pt x="205" y="19"/>
                    <a:pt x="202" y="22"/>
                  </a:cubicBezTo>
                  <a:cubicBezTo>
                    <a:pt x="200" y="23"/>
                    <a:pt x="200" y="26"/>
                    <a:pt x="199" y="27"/>
                  </a:cubicBezTo>
                  <a:cubicBezTo>
                    <a:pt x="197" y="29"/>
                    <a:pt x="193" y="29"/>
                    <a:pt x="192" y="27"/>
                  </a:cubicBezTo>
                  <a:cubicBezTo>
                    <a:pt x="189" y="22"/>
                    <a:pt x="188" y="18"/>
                    <a:pt x="185" y="14"/>
                  </a:cubicBezTo>
                  <a:cubicBezTo>
                    <a:pt x="184" y="12"/>
                    <a:pt x="181" y="12"/>
                    <a:pt x="179" y="11"/>
                  </a:cubicBezTo>
                  <a:cubicBezTo>
                    <a:pt x="178" y="11"/>
                    <a:pt x="175" y="12"/>
                    <a:pt x="175" y="15"/>
                  </a:cubicBezTo>
                  <a:cubicBezTo>
                    <a:pt x="174" y="18"/>
                    <a:pt x="173" y="20"/>
                    <a:pt x="170" y="21"/>
                  </a:cubicBezTo>
                  <a:cubicBezTo>
                    <a:pt x="169" y="21"/>
                    <a:pt x="168" y="21"/>
                    <a:pt x="167" y="22"/>
                  </a:cubicBezTo>
                  <a:cubicBezTo>
                    <a:pt x="166" y="22"/>
                    <a:pt x="165" y="24"/>
                    <a:pt x="165" y="24"/>
                  </a:cubicBezTo>
                  <a:cubicBezTo>
                    <a:pt x="167" y="28"/>
                    <a:pt x="168" y="32"/>
                    <a:pt x="170" y="36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67" y="36"/>
                    <a:pt x="165" y="36"/>
                    <a:pt x="163" y="33"/>
                  </a:cubicBezTo>
                  <a:cubicBezTo>
                    <a:pt x="162" y="31"/>
                    <a:pt x="160" y="30"/>
                    <a:pt x="158" y="31"/>
                  </a:cubicBezTo>
                  <a:cubicBezTo>
                    <a:pt x="156" y="32"/>
                    <a:pt x="154" y="31"/>
                    <a:pt x="153" y="30"/>
                  </a:cubicBezTo>
                  <a:cubicBezTo>
                    <a:pt x="152" y="29"/>
                    <a:pt x="151" y="27"/>
                    <a:pt x="150" y="26"/>
                  </a:cubicBezTo>
                  <a:cubicBezTo>
                    <a:pt x="149" y="24"/>
                    <a:pt x="147" y="23"/>
                    <a:pt x="145" y="25"/>
                  </a:cubicBezTo>
                  <a:cubicBezTo>
                    <a:pt x="143" y="27"/>
                    <a:pt x="142" y="28"/>
                    <a:pt x="140" y="30"/>
                  </a:cubicBezTo>
                  <a:cubicBezTo>
                    <a:pt x="139" y="31"/>
                    <a:pt x="138" y="31"/>
                    <a:pt x="137" y="30"/>
                  </a:cubicBezTo>
                  <a:cubicBezTo>
                    <a:pt x="135" y="27"/>
                    <a:pt x="133" y="27"/>
                    <a:pt x="130" y="27"/>
                  </a:cubicBezTo>
                  <a:cubicBezTo>
                    <a:pt x="124" y="29"/>
                    <a:pt x="118" y="30"/>
                    <a:pt x="113" y="34"/>
                  </a:cubicBezTo>
                  <a:cubicBezTo>
                    <a:pt x="112" y="35"/>
                    <a:pt x="111" y="36"/>
                    <a:pt x="109" y="37"/>
                  </a:cubicBezTo>
                  <a:cubicBezTo>
                    <a:pt x="107" y="39"/>
                    <a:pt x="108" y="44"/>
                    <a:pt x="111" y="46"/>
                  </a:cubicBezTo>
                  <a:cubicBezTo>
                    <a:pt x="112" y="46"/>
                    <a:pt x="113" y="46"/>
                    <a:pt x="114" y="46"/>
                  </a:cubicBezTo>
                  <a:cubicBezTo>
                    <a:pt x="114" y="46"/>
                    <a:pt x="114" y="46"/>
                    <a:pt x="113" y="46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5" y="45"/>
                    <a:pt x="116" y="44"/>
                    <a:pt x="117" y="43"/>
                  </a:cubicBezTo>
                  <a:cubicBezTo>
                    <a:pt x="117" y="43"/>
                    <a:pt x="118" y="43"/>
                    <a:pt x="118" y="43"/>
                  </a:cubicBezTo>
                  <a:cubicBezTo>
                    <a:pt x="119" y="44"/>
                    <a:pt x="119" y="45"/>
                    <a:pt x="118" y="45"/>
                  </a:cubicBezTo>
                  <a:cubicBezTo>
                    <a:pt x="117" y="46"/>
                    <a:pt x="116" y="46"/>
                    <a:pt x="114" y="46"/>
                  </a:cubicBezTo>
                  <a:cubicBezTo>
                    <a:pt x="114" y="46"/>
                    <a:pt x="114" y="46"/>
                    <a:pt x="114" y="47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4" y="48"/>
                    <a:pt x="114" y="50"/>
                    <a:pt x="115" y="52"/>
                  </a:cubicBezTo>
                  <a:cubicBezTo>
                    <a:pt x="116" y="56"/>
                    <a:pt x="116" y="56"/>
                    <a:pt x="115" y="58"/>
                  </a:cubicBezTo>
                  <a:cubicBezTo>
                    <a:pt x="114" y="59"/>
                    <a:pt x="113" y="60"/>
                    <a:pt x="112" y="61"/>
                  </a:cubicBezTo>
                  <a:cubicBezTo>
                    <a:pt x="109" y="64"/>
                    <a:pt x="110" y="68"/>
                    <a:pt x="114" y="70"/>
                  </a:cubicBezTo>
                  <a:cubicBezTo>
                    <a:pt x="115" y="70"/>
                    <a:pt x="116" y="71"/>
                    <a:pt x="116" y="71"/>
                  </a:cubicBezTo>
                  <a:cubicBezTo>
                    <a:pt x="116" y="72"/>
                    <a:pt x="115" y="72"/>
                    <a:pt x="115" y="72"/>
                  </a:cubicBezTo>
                  <a:cubicBezTo>
                    <a:pt x="114" y="72"/>
                    <a:pt x="113" y="72"/>
                    <a:pt x="112" y="72"/>
                  </a:cubicBezTo>
                  <a:cubicBezTo>
                    <a:pt x="109" y="73"/>
                    <a:pt x="107" y="75"/>
                    <a:pt x="108" y="78"/>
                  </a:cubicBezTo>
                  <a:cubicBezTo>
                    <a:pt x="109" y="83"/>
                    <a:pt x="110" y="86"/>
                    <a:pt x="114" y="90"/>
                  </a:cubicBezTo>
                  <a:cubicBezTo>
                    <a:pt x="117" y="93"/>
                    <a:pt x="120" y="93"/>
                    <a:pt x="124" y="93"/>
                  </a:cubicBezTo>
                  <a:cubicBezTo>
                    <a:pt x="124" y="93"/>
                    <a:pt x="124" y="93"/>
                    <a:pt x="124" y="93"/>
                  </a:cubicBezTo>
                  <a:cubicBezTo>
                    <a:pt x="124" y="92"/>
                    <a:pt x="124" y="92"/>
                    <a:pt x="125" y="92"/>
                  </a:cubicBezTo>
                  <a:cubicBezTo>
                    <a:pt x="124" y="92"/>
                    <a:pt x="124" y="93"/>
                    <a:pt x="124" y="93"/>
                  </a:cubicBezTo>
                  <a:cubicBezTo>
                    <a:pt x="124" y="93"/>
                    <a:pt x="124" y="93"/>
                    <a:pt x="124" y="93"/>
                  </a:cubicBezTo>
                  <a:cubicBezTo>
                    <a:pt x="124" y="95"/>
                    <a:pt x="125" y="97"/>
                    <a:pt x="126" y="98"/>
                  </a:cubicBezTo>
                  <a:cubicBezTo>
                    <a:pt x="130" y="103"/>
                    <a:pt x="136" y="105"/>
                    <a:pt x="142" y="106"/>
                  </a:cubicBezTo>
                  <a:cubicBezTo>
                    <a:pt x="146" y="107"/>
                    <a:pt x="150" y="105"/>
                    <a:pt x="153" y="103"/>
                  </a:cubicBezTo>
                  <a:cubicBezTo>
                    <a:pt x="153" y="103"/>
                    <a:pt x="153" y="103"/>
                    <a:pt x="153" y="102"/>
                  </a:cubicBezTo>
                  <a:cubicBezTo>
                    <a:pt x="154" y="102"/>
                    <a:pt x="155" y="102"/>
                    <a:pt x="154" y="103"/>
                  </a:cubicBezTo>
                  <a:cubicBezTo>
                    <a:pt x="154" y="103"/>
                    <a:pt x="154" y="103"/>
                    <a:pt x="153" y="103"/>
                  </a:cubicBezTo>
                  <a:cubicBezTo>
                    <a:pt x="154" y="105"/>
                    <a:pt x="154" y="107"/>
                    <a:pt x="155" y="108"/>
                  </a:cubicBezTo>
                  <a:cubicBezTo>
                    <a:pt x="161" y="113"/>
                    <a:pt x="168" y="114"/>
                    <a:pt x="175" y="113"/>
                  </a:cubicBezTo>
                  <a:cubicBezTo>
                    <a:pt x="182" y="111"/>
                    <a:pt x="190" y="110"/>
                    <a:pt x="195" y="103"/>
                  </a:cubicBezTo>
                  <a:cubicBezTo>
                    <a:pt x="196" y="101"/>
                    <a:pt x="198" y="100"/>
                    <a:pt x="199" y="100"/>
                  </a:cubicBezTo>
                  <a:cubicBezTo>
                    <a:pt x="200" y="100"/>
                    <a:pt x="200" y="100"/>
                    <a:pt x="200" y="99"/>
                  </a:cubicBezTo>
                  <a:cubicBezTo>
                    <a:pt x="200" y="100"/>
                    <a:pt x="200" y="100"/>
                    <a:pt x="200" y="100"/>
                  </a:cubicBezTo>
                  <a:cubicBezTo>
                    <a:pt x="200" y="100"/>
                    <a:pt x="200" y="100"/>
                    <a:pt x="199" y="100"/>
                  </a:cubicBezTo>
                  <a:cubicBezTo>
                    <a:pt x="199" y="101"/>
                    <a:pt x="199" y="101"/>
                    <a:pt x="198" y="102"/>
                  </a:cubicBezTo>
                  <a:cubicBezTo>
                    <a:pt x="198" y="103"/>
                    <a:pt x="198" y="103"/>
                    <a:pt x="198" y="104"/>
                  </a:cubicBezTo>
                  <a:cubicBezTo>
                    <a:pt x="197" y="106"/>
                    <a:pt x="198" y="108"/>
                    <a:pt x="200" y="109"/>
                  </a:cubicBezTo>
                  <a:cubicBezTo>
                    <a:pt x="203" y="110"/>
                    <a:pt x="207" y="109"/>
                    <a:pt x="209" y="112"/>
                  </a:cubicBezTo>
                  <a:cubicBezTo>
                    <a:pt x="210" y="112"/>
                    <a:pt x="210" y="112"/>
                    <a:pt x="210" y="112"/>
                  </a:cubicBezTo>
                  <a:cubicBezTo>
                    <a:pt x="210" y="113"/>
                    <a:pt x="210" y="113"/>
                    <a:pt x="210" y="113"/>
                  </a:cubicBezTo>
                  <a:cubicBezTo>
                    <a:pt x="210" y="112"/>
                    <a:pt x="210" y="112"/>
                    <a:pt x="210" y="112"/>
                  </a:cubicBezTo>
                  <a:cubicBezTo>
                    <a:pt x="210" y="112"/>
                    <a:pt x="209" y="112"/>
                    <a:pt x="209" y="112"/>
                  </a:cubicBezTo>
                  <a:cubicBezTo>
                    <a:pt x="198" y="111"/>
                    <a:pt x="187" y="111"/>
                    <a:pt x="176" y="117"/>
                  </a:cubicBezTo>
                  <a:cubicBezTo>
                    <a:pt x="172" y="119"/>
                    <a:pt x="167" y="119"/>
                    <a:pt x="162" y="117"/>
                  </a:cubicBezTo>
                  <a:cubicBezTo>
                    <a:pt x="159" y="116"/>
                    <a:pt x="155" y="116"/>
                    <a:pt x="152" y="116"/>
                  </a:cubicBezTo>
                  <a:cubicBezTo>
                    <a:pt x="150" y="115"/>
                    <a:pt x="147" y="118"/>
                    <a:pt x="147" y="119"/>
                  </a:cubicBezTo>
                  <a:cubicBezTo>
                    <a:pt x="147" y="124"/>
                    <a:pt x="147" y="128"/>
                    <a:pt x="146" y="132"/>
                  </a:cubicBezTo>
                  <a:cubicBezTo>
                    <a:pt x="146" y="134"/>
                    <a:pt x="146" y="135"/>
                    <a:pt x="145" y="134"/>
                  </a:cubicBezTo>
                  <a:cubicBezTo>
                    <a:pt x="145" y="134"/>
                    <a:pt x="144" y="133"/>
                    <a:pt x="144" y="133"/>
                  </a:cubicBezTo>
                  <a:cubicBezTo>
                    <a:pt x="143" y="122"/>
                    <a:pt x="136" y="114"/>
                    <a:pt x="126" y="109"/>
                  </a:cubicBezTo>
                  <a:cubicBezTo>
                    <a:pt x="126" y="109"/>
                    <a:pt x="125" y="108"/>
                    <a:pt x="125" y="108"/>
                  </a:cubicBezTo>
                  <a:cubicBezTo>
                    <a:pt x="123" y="107"/>
                    <a:pt x="119" y="107"/>
                    <a:pt x="117" y="109"/>
                  </a:cubicBezTo>
                  <a:cubicBezTo>
                    <a:pt x="114" y="112"/>
                    <a:pt x="111" y="116"/>
                    <a:pt x="108" y="119"/>
                  </a:cubicBezTo>
                  <a:cubicBezTo>
                    <a:pt x="109" y="121"/>
                    <a:pt x="110" y="123"/>
                    <a:pt x="108" y="125"/>
                  </a:cubicBezTo>
                  <a:close/>
                  <a:moveTo>
                    <a:pt x="74" y="229"/>
                  </a:moveTo>
                  <a:cubicBezTo>
                    <a:pt x="74" y="228"/>
                    <a:pt x="73" y="228"/>
                    <a:pt x="73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5" y="229"/>
                    <a:pt x="75" y="229"/>
                    <a:pt x="75" y="229"/>
                  </a:cubicBezTo>
                  <a:lnTo>
                    <a:pt x="74" y="229"/>
                  </a:lnTo>
                  <a:close/>
                  <a:moveTo>
                    <a:pt x="81" y="202"/>
                  </a:moveTo>
                  <a:cubicBezTo>
                    <a:pt x="81" y="202"/>
                    <a:pt x="81" y="202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201"/>
                    <a:pt x="82" y="201"/>
                    <a:pt x="82" y="201"/>
                  </a:cubicBezTo>
                  <a:lnTo>
                    <a:pt x="81" y="202"/>
                  </a:lnTo>
                  <a:close/>
                  <a:moveTo>
                    <a:pt x="99" y="240"/>
                  </a:moveTo>
                  <a:cubicBezTo>
                    <a:pt x="99" y="240"/>
                    <a:pt x="99" y="240"/>
                    <a:pt x="98" y="240"/>
                  </a:cubicBezTo>
                  <a:cubicBezTo>
                    <a:pt x="98" y="241"/>
                    <a:pt x="98" y="241"/>
                    <a:pt x="98" y="242"/>
                  </a:cubicBezTo>
                  <a:cubicBezTo>
                    <a:pt x="98" y="242"/>
                    <a:pt x="97" y="242"/>
                    <a:pt x="97" y="242"/>
                  </a:cubicBezTo>
                  <a:cubicBezTo>
                    <a:pt x="96" y="243"/>
                    <a:pt x="96" y="243"/>
                    <a:pt x="96" y="243"/>
                  </a:cubicBezTo>
                  <a:cubicBezTo>
                    <a:pt x="96" y="243"/>
                    <a:pt x="97" y="242"/>
                    <a:pt x="98" y="241"/>
                  </a:cubicBezTo>
                  <a:cubicBezTo>
                    <a:pt x="98" y="241"/>
                    <a:pt x="98" y="241"/>
                    <a:pt x="98" y="240"/>
                  </a:cubicBezTo>
                  <a:cubicBezTo>
                    <a:pt x="99" y="240"/>
                    <a:pt x="99" y="239"/>
                    <a:pt x="99" y="239"/>
                  </a:cubicBezTo>
                  <a:cubicBezTo>
                    <a:pt x="99" y="239"/>
                    <a:pt x="99" y="240"/>
                    <a:pt x="99" y="240"/>
                  </a:cubicBezTo>
                  <a:close/>
                  <a:moveTo>
                    <a:pt x="302" y="107"/>
                  </a:moveTo>
                  <a:cubicBezTo>
                    <a:pt x="303" y="107"/>
                    <a:pt x="303" y="107"/>
                    <a:pt x="304" y="107"/>
                  </a:cubicBezTo>
                  <a:cubicBezTo>
                    <a:pt x="304" y="108"/>
                    <a:pt x="303" y="108"/>
                    <a:pt x="303" y="108"/>
                  </a:cubicBezTo>
                  <a:cubicBezTo>
                    <a:pt x="303" y="108"/>
                    <a:pt x="302" y="108"/>
                    <a:pt x="302" y="108"/>
                  </a:cubicBezTo>
                  <a:cubicBezTo>
                    <a:pt x="302" y="108"/>
                    <a:pt x="302" y="107"/>
                    <a:pt x="302" y="107"/>
                  </a:cubicBezTo>
                  <a:close/>
                  <a:moveTo>
                    <a:pt x="128" y="89"/>
                  </a:moveTo>
                  <a:cubicBezTo>
                    <a:pt x="127" y="90"/>
                    <a:pt x="127" y="90"/>
                    <a:pt x="127" y="90"/>
                  </a:cubicBezTo>
                  <a:cubicBezTo>
                    <a:pt x="127" y="90"/>
                    <a:pt x="127" y="89"/>
                    <a:pt x="127" y="89"/>
                  </a:cubicBezTo>
                  <a:cubicBezTo>
                    <a:pt x="128" y="89"/>
                    <a:pt x="128" y="89"/>
                    <a:pt x="128" y="89"/>
                  </a:cubicBezTo>
                  <a:close/>
                  <a:moveTo>
                    <a:pt x="178" y="170"/>
                  </a:moveTo>
                  <a:cubicBezTo>
                    <a:pt x="177" y="171"/>
                    <a:pt x="177" y="171"/>
                    <a:pt x="177" y="171"/>
                  </a:cubicBezTo>
                  <a:cubicBezTo>
                    <a:pt x="176" y="170"/>
                    <a:pt x="176" y="170"/>
                    <a:pt x="176" y="170"/>
                  </a:cubicBezTo>
                  <a:lnTo>
                    <a:pt x="178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27">
              <a:extLst>
                <a:ext uri="{FF2B5EF4-FFF2-40B4-BE49-F238E27FC236}">
                  <a16:creationId xmlns="" xmlns:a16="http://schemas.microsoft.com/office/drawing/2014/main" id="{F80D11C5-3849-4BB4-98AB-A339E2FE1A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61576" y="2084970"/>
              <a:ext cx="306388" cy="422275"/>
            </a:xfrm>
            <a:custGeom>
              <a:avLst/>
              <a:gdLst>
                <a:gd name="T0" fmla="*/ 85 w 265"/>
                <a:gd name="T1" fmla="*/ 146 h 365"/>
                <a:gd name="T2" fmla="*/ 84 w 265"/>
                <a:gd name="T3" fmla="*/ 137 h 365"/>
                <a:gd name="T4" fmla="*/ 89 w 265"/>
                <a:gd name="T5" fmla="*/ 140 h 365"/>
                <a:gd name="T6" fmla="*/ 107 w 265"/>
                <a:gd name="T7" fmla="*/ 134 h 365"/>
                <a:gd name="T8" fmla="*/ 106 w 265"/>
                <a:gd name="T9" fmla="*/ 121 h 365"/>
                <a:gd name="T10" fmla="*/ 106 w 265"/>
                <a:gd name="T11" fmla="*/ 127 h 365"/>
                <a:gd name="T12" fmla="*/ 115 w 265"/>
                <a:gd name="T13" fmla="*/ 144 h 365"/>
                <a:gd name="T14" fmla="*/ 118 w 265"/>
                <a:gd name="T15" fmla="*/ 175 h 365"/>
                <a:gd name="T16" fmla="*/ 129 w 265"/>
                <a:gd name="T17" fmla="*/ 184 h 365"/>
                <a:gd name="T18" fmla="*/ 145 w 265"/>
                <a:gd name="T19" fmla="*/ 196 h 365"/>
                <a:gd name="T20" fmla="*/ 124 w 265"/>
                <a:gd name="T21" fmla="*/ 244 h 365"/>
                <a:gd name="T22" fmla="*/ 76 w 265"/>
                <a:gd name="T23" fmla="*/ 265 h 365"/>
                <a:gd name="T24" fmla="*/ 81 w 265"/>
                <a:gd name="T25" fmla="*/ 294 h 365"/>
                <a:gd name="T26" fmla="*/ 122 w 265"/>
                <a:gd name="T27" fmla="*/ 313 h 365"/>
                <a:gd name="T28" fmla="*/ 136 w 265"/>
                <a:gd name="T29" fmla="*/ 339 h 365"/>
                <a:gd name="T30" fmla="*/ 179 w 265"/>
                <a:gd name="T31" fmla="*/ 365 h 365"/>
                <a:gd name="T32" fmla="*/ 163 w 265"/>
                <a:gd name="T33" fmla="*/ 322 h 365"/>
                <a:gd name="T34" fmla="*/ 163 w 265"/>
                <a:gd name="T35" fmla="*/ 322 h 365"/>
                <a:gd name="T36" fmla="*/ 198 w 265"/>
                <a:gd name="T37" fmla="*/ 355 h 365"/>
                <a:gd name="T38" fmla="*/ 211 w 265"/>
                <a:gd name="T39" fmla="*/ 326 h 365"/>
                <a:gd name="T40" fmla="*/ 191 w 265"/>
                <a:gd name="T41" fmla="*/ 283 h 365"/>
                <a:gd name="T42" fmla="*/ 186 w 265"/>
                <a:gd name="T43" fmla="*/ 266 h 365"/>
                <a:gd name="T44" fmla="*/ 202 w 265"/>
                <a:gd name="T45" fmla="*/ 257 h 365"/>
                <a:gd name="T46" fmla="*/ 228 w 265"/>
                <a:gd name="T47" fmla="*/ 295 h 365"/>
                <a:gd name="T48" fmla="*/ 260 w 265"/>
                <a:gd name="T49" fmla="*/ 264 h 365"/>
                <a:gd name="T50" fmla="*/ 252 w 265"/>
                <a:gd name="T51" fmla="*/ 243 h 365"/>
                <a:gd name="T52" fmla="*/ 252 w 265"/>
                <a:gd name="T53" fmla="*/ 239 h 365"/>
                <a:gd name="T54" fmla="*/ 240 w 265"/>
                <a:gd name="T55" fmla="*/ 232 h 365"/>
                <a:gd name="T56" fmla="*/ 210 w 265"/>
                <a:gd name="T57" fmla="*/ 198 h 365"/>
                <a:gd name="T58" fmla="*/ 228 w 265"/>
                <a:gd name="T59" fmla="*/ 181 h 365"/>
                <a:gd name="T60" fmla="*/ 223 w 265"/>
                <a:gd name="T61" fmla="*/ 144 h 365"/>
                <a:gd name="T62" fmla="*/ 199 w 265"/>
                <a:gd name="T63" fmla="*/ 121 h 365"/>
                <a:gd name="T64" fmla="*/ 185 w 265"/>
                <a:gd name="T65" fmla="*/ 101 h 365"/>
                <a:gd name="T66" fmla="*/ 175 w 265"/>
                <a:gd name="T67" fmla="*/ 89 h 365"/>
                <a:gd name="T68" fmla="*/ 153 w 265"/>
                <a:gd name="T69" fmla="*/ 58 h 365"/>
                <a:gd name="T70" fmla="*/ 127 w 265"/>
                <a:gd name="T71" fmla="*/ 62 h 365"/>
                <a:gd name="T72" fmla="*/ 117 w 265"/>
                <a:gd name="T73" fmla="*/ 64 h 365"/>
                <a:gd name="T74" fmla="*/ 118 w 265"/>
                <a:gd name="T75" fmla="*/ 16 h 365"/>
                <a:gd name="T76" fmla="*/ 66 w 265"/>
                <a:gd name="T77" fmla="*/ 53 h 365"/>
                <a:gd name="T78" fmla="*/ 59 w 265"/>
                <a:gd name="T79" fmla="*/ 80 h 365"/>
                <a:gd name="T80" fmla="*/ 53 w 265"/>
                <a:gd name="T81" fmla="*/ 55 h 365"/>
                <a:gd name="T82" fmla="*/ 89 w 265"/>
                <a:gd name="T83" fmla="*/ 12 h 365"/>
                <a:gd name="T84" fmla="*/ 23 w 265"/>
                <a:gd name="T85" fmla="*/ 36 h 365"/>
                <a:gd name="T86" fmla="*/ 6 w 265"/>
                <a:gd name="T87" fmla="*/ 80 h 365"/>
                <a:gd name="T88" fmla="*/ 10 w 265"/>
                <a:gd name="T89" fmla="*/ 88 h 365"/>
                <a:gd name="T90" fmla="*/ 19 w 265"/>
                <a:gd name="T91" fmla="*/ 115 h 365"/>
                <a:gd name="T92" fmla="*/ 55 w 265"/>
                <a:gd name="T93" fmla="*/ 133 h 365"/>
                <a:gd name="T94" fmla="*/ 143 w 265"/>
                <a:gd name="T95" fmla="*/ 280 h 365"/>
                <a:gd name="T96" fmla="*/ 218 w 265"/>
                <a:gd name="T97" fmla="*/ 150 h 365"/>
                <a:gd name="T98" fmla="*/ 216 w 265"/>
                <a:gd name="T99" fmla="*/ 153 h 365"/>
                <a:gd name="T100" fmla="*/ 114 w 265"/>
                <a:gd name="T101" fmla="*/ 68 h 365"/>
                <a:gd name="T102" fmla="*/ 53 w 265"/>
                <a:gd name="T103" fmla="*/ 89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5" h="365">
                  <a:moveTo>
                    <a:pt x="55" y="133"/>
                  </a:moveTo>
                  <a:cubicBezTo>
                    <a:pt x="61" y="134"/>
                    <a:pt x="66" y="139"/>
                    <a:pt x="73" y="138"/>
                  </a:cubicBezTo>
                  <a:cubicBezTo>
                    <a:pt x="74" y="138"/>
                    <a:pt x="74" y="138"/>
                    <a:pt x="75" y="139"/>
                  </a:cubicBezTo>
                  <a:cubicBezTo>
                    <a:pt x="76" y="139"/>
                    <a:pt x="77" y="140"/>
                    <a:pt x="78" y="140"/>
                  </a:cubicBezTo>
                  <a:cubicBezTo>
                    <a:pt x="80" y="142"/>
                    <a:pt x="83" y="145"/>
                    <a:pt x="85" y="146"/>
                  </a:cubicBezTo>
                  <a:cubicBezTo>
                    <a:pt x="86" y="147"/>
                    <a:pt x="88" y="147"/>
                    <a:pt x="90" y="147"/>
                  </a:cubicBezTo>
                  <a:cubicBezTo>
                    <a:pt x="91" y="147"/>
                    <a:pt x="92" y="145"/>
                    <a:pt x="93" y="144"/>
                  </a:cubicBezTo>
                  <a:cubicBezTo>
                    <a:pt x="92" y="143"/>
                    <a:pt x="91" y="142"/>
                    <a:pt x="90" y="140"/>
                  </a:cubicBezTo>
                  <a:cubicBezTo>
                    <a:pt x="90" y="140"/>
                    <a:pt x="89" y="140"/>
                    <a:pt x="89" y="140"/>
                  </a:cubicBezTo>
                  <a:cubicBezTo>
                    <a:pt x="87" y="140"/>
                    <a:pt x="85" y="140"/>
                    <a:pt x="84" y="137"/>
                  </a:cubicBezTo>
                  <a:cubicBezTo>
                    <a:pt x="84" y="137"/>
                    <a:pt x="83" y="137"/>
                    <a:pt x="83" y="137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4" y="137"/>
                    <a:pt x="84" y="137"/>
                    <a:pt x="84" y="137"/>
                  </a:cubicBezTo>
                  <a:cubicBezTo>
                    <a:pt x="84" y="137"/>
                    <a:pt x="84" y="137"/>
                    <a:pt x="84" y="137"/>
                  </a:cubicBezTo>
                  <a:cubicBezTo>
                    <a:pt x="86" y="137"/>
                    <a:pt x="88" y="138"/>
                    <a:pt x="89" y="140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91" y="141"/>
                    <a:pt x="92" y="143"/>
                    <a:pt x="93" y="144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95" y="144"/>
                    <a:pt x="98" y="144"/>
                    <a:pt x="101" y="143"/>
                  </a:cubicBezTo>
                  <a:cubicBezTo>
                    <a:pt x="105" y="142"/>
                    <a:pt x="107" y="139"/>
                    <a:pt x="107" y="134"/>
                  </a:cubicBezTo>
                  <a:cubicBezTo>
                    <a:pt x="107" y="132"/>
                    <a:pt x="107" y="130"/>
                    <a:pt x="106" y="128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6" y="127"/>
                    <a:pt x="106" y="127"/>
                    <a:pt x="106" y="127"/>
                  </a:cubicBezTo>
                  <a:cubicBezTo>
                    <a:pt x="103" y="124"/>
                    <a:pt x="103" y="124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0"/>
                    <a:pt x="107" y="119"/>
                    <a:pt x="107" y="120"/>
                  </a:cubicBezTo>
                  <a:cubicBezTo>
                    <a:pt x="107" y="120"/>
                    <a:pt x="107" y="121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3"/>
                    <a:pt x="106" y="125"/>
                    <a:pt x="106" y="127"/>
                  </a:cubicBezTo>
                  <a:cubicBezTo>
                    <a:pt x="106" y="127"/>
                    <a:pt x="106" y="127"/>
                    <a:pt x="106" y="127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10" y="129"/>
                    <a:pt x="113" y="131"/>
                    <a:pt x="116" y="132"/>
                  </a:cubicBezTo>
                  <a:cubicBezTo>
                    <a:pt x="117" y="133"/>
                    <a:pt x="117" y="134"/>
                    <a:pt x="118" y="135"/>
                  </a:cubicBezTo>
                  <a:cubicBezTo>
                    <a:pt x="118" y="135"/>
                    <a:pt x="118" y="136"/>
                    <a:pt x="117" y="137"/>
                  </a:cubicBezTo>
                  <a:cubicBezTo>
                    <a:pt x="116" y="139"/>
                    <a:pt x="115" y="142"/>
                    <a:pt x="115" y="144"/>
                  </a:cubicBezTo>
                  <a:cubicBezTo>
                    <a:pt x="115" y="147"/>
                    <a:pt x="118" y="149"/>
                    <a:pt x="119" y="151"/>
                  </a:cubicBezTo>
                  <a:cubicBezTo>
                    <a:pt x="120" y="157"/>
                    <a:pt x="122" y="161"/>
                    <a:pt x="126" y="166"/>
                  </a:cubicBezTo>
                  <a:cubicBezTo>
                    <a:pt x="127" y="167"/>
                    <a:pt x="127" y="169"/>
                    <a:pt x="125" y="170"/>
                  </a:cubicBezTo>
                  <a:cubicBezTo>
                    <a:pt x="123" y="170"/>
                    <a:pt x="122" y="170"/>
                    <a:pt x="120" y="171"/>
                  </a:cubicBezTo>
                  <a:cubicBezTo>
                    <a:pt x="119" y="172"/>
                    <a:pt x="119" y="174"/>
                    <a:pt x="118" y="175"/>
                  </a:cubicBezTo>
                  <a:cubicBezTo>
                    <a:pt x="118" y="176"/>
                    <a:pt x="119" y="178"/>
                    <a:pt x="120" y="178"/>
                  </a:cubicBezTo>
                  <a:cubicBezTo>
                    <a:pt x="124" y="179"/>
                    <a:pt x="128" y="176"/>
                    <a:pt x="133" y="178"/>
                  </a:cubicBezTo>
                  <a:cubicBezTo>
                    <a:pt x="133" y="178"/>
                    <a:pt x="134" y="178"/>
                    <a:pt x="134" y="179"/>
                  </a:cubicBezTo>
                  <a:cubicBezTo>
                    <a:pt x="134" y="180"/>
                    <a:pt x="134" y="181"/>
                    <a:pt x="133" y="182"/>
                  </a:cubicBezTo>
                  <a:cubicBezTo>
                    <a:pt x="132" y="182"/>
                    <a:pt x="130" y="183"/>
                    <a:pt x="129" y="184"/>
                  </a:cubicBezTo>
                  <a:cubicBezTo>
                    <a:pt x="128" y="185"/>
                    <a:pt x="127" y="187"/>
                    <a:pt x="128" y="188"/>
                  </a:cubicBezTo>
                  <a:cubicBezTo>
                    <a:pt x="129" y="189"/>
                    <a:pt x="130" y="189"/>
                    <a:pt x="131" y="189"/>
                  </a:cubicBezTo>
                  <a:cubicBezTo>
                    <a:pt x="132" y="190"/>
                    <a:pt x="133" y="189"/>
                    <a:pt x="134" y="189"/>
                  </a:cubicBezTo>
                  <a:cubicBezTo>
                    <a:pt x="139" y="188"/>
                    <a:pt x="142" y="189"/>
                    <a:pt x="143" y="193"/>
                  </a:cubicBezTo>
                  <a:cubicBezTo>
                    <a:pt x="143" y="194"/>
                    <a:pt x="144" y="196"/>
                    <a:pt x="145" y="196"/>
                  </a:cubicBezTo>
                  <a:cubicBezTo>
                    <a:pt x="150" y="198"/>
                    <a:pt x="150" y="202"/>
                    <a:pt x="150" y="207"/>
                  </a:cubicBezTo>
                  <a:cubicBezTo>
                    <a:pt x="149" y="212"/>
                    <a:pt x="149" y="218"/>
                    <a:pt x="148" y="223"/>
                  </a:cubicBezTo>
                  <a:cubicBezTo>
                    <a:pt x="148" y="225"/>
                    <a:pt x="147" y="228"/>
                    <a:pt x="145" y="228"/>
                  </a:cubicBezTo>
                  <a:cubicBezTo>
                    <a:pt x="141" y="229"/>
                    <a:pt x="138" y="231"/>
                    <a:pt x="137" y="233"/>
                  </a:cubicBezTo>
                  <a:cubicBezTo>
                    <a:pt x="133" y="238"/>
                    <a:pt x="129" y="241"/>
                    <a:pt x="124" y="244"/>
                  </a:cubicBezTo>
                  <a:cubicBezTo>
                    <a:pt x="115" y="251"/>
                    <a:pt x="112" y="251"/>
                    <a:pt x="118" y="264"/>
                  </a:cubicBezTo>
                  <a:cubicBezTo>
                    <a:pt x="118" y="265"/>
                    <a:pt x="117" y="267"/>
                    <a:pt x="117" y="267"/>
                  </a:cubicBezTo>
                  <a:cubicBezTo>
                    <a:pt x="111" y="267"/>
                    <a:pt x="106" y="269"/>
                    <a:pt x="101" y="270"/>
                  </a:cubicBezTo>
                  <a:cubicBezTo>
                    <a:pt x="95" y="272"/>
                    <a:pt x="90" y="272"/>
                    <a:pt x="85" y="269"/>
                  </a:cubicBezTo>
                  <a:cubicBezTo>
                    <a:pt x="82" y="267"/>
                    <a:pt x="79" y="266"/>
                    <a:pt x="76" y="265"/>
                  </a:cubicBezTo>
                  <a:cubicBezTo>
                    <a:pt x="76" y="264"/>
                    <a:pt x="74" y="265"/>
                    <a:pt x="74" y="265"/>
                  </a:cubicBezTo>
                  <a:cubicBezTo>
                    <a:pt x="71" y="269"/>
                    <a:pt x="68" y="272"/>
                    <a:pt x="64" y="274"/>
                  </a:cubicBezTo>
                  <a:cubicBezTo>
                    <a:pt x="63" y="276"/>
                    <a:pt x="62" y="278"/>
                    <a:pt x="60" y="280"/>
                  </a:cubicBezTo>
                  <a:cubicBezTo>
                    <a:pt x="59" y="282"/>
                    <a:pt x="60" y="287"/>
                    <a:pt x="62" y="289"/>
                  </a:cubicBezTo>
                  <a:cubicBezTo>
                    <a:pt x="67" y="295"/>
                    <a:pt x="73" y="298"/>
                    <a:pt x="81" y="294"/>
                  </a:cubicBezTo>
                  <a:cubicBezTo>
                    <a:pt x="83" y="293"/>
                    <a:pt x="85" y="293"/>
                    <a:pt x="87" y="292"/>
                  </a:cubicBezTo>
                  <a:cubicBezTo>
                    <a:pt x="88" y="292"/>
                    <a:pt x="89" y="292"/>
                    <a:pt x="90" y="292"/>
                  </a:cubicBezTo>
                  <a:cubicBezTo>
                    <a:pt x="96" y="295"/>
                    <a:pt x="102" y="293"/>
                    <a:pt x="108" y="294"/>
                  </a:cubicBezTo>
                  <a:cubicBezTo>
                    <a:pt x="111" y="295"/>
                    <a:pt x="113" y="296"/>
                    <a:pt x="114" y="299"/>
                  </a:cubicBezTo>
                  <a:cubicBezTo>
                    <a:pt x="117" y="304"/>
                    <a:pt x="119" y="309"/>
                    <a:pt x="122" y="313"/>
                  </a:cubicBezTo>
                  <a:cubicBezTo>
                    <a:pt x="124" y="316"/>
                    <a:pt x="125" y="318"/>
                    <a:pt x="123" y="322"/>
                  </a:cubicBezTo>
                  <a:cubicBezTo>
                    <a:pt x="122" y="324"/>
                    <a:pt x="123" y="326"/>
                    <a:pt x="124" y="328"/>
                  </a:cubicBezTo>
                  <a:cubicBezTo>
                    <a:pt x="127" y="333"/>
                    <a:pt x="131" y="336"/>
                    <a:pt x="136" y="339"/>
                  </a:cubicBezTo>
                  <a:cubicBezTo>
                    <a:pt x="136" y="339"/>
                    <a:pt x="136" y="339"/>
                    <a:pt x="136" y="339"/>
                  </a:cubicBezTo>
                  <a:cubicBezTo>
                    <a:pt x="136" y="339"/>
                    <a:pt x="136" y="339"/>
                    <a:pt x="136" y="339"/>
                  </a:cubicBezTo>
                  <a:cubicBezTo>
                    <a:pt x="136" y="339"/>
                    <a:pt x="136" y="339"/>
                    <a:pt x="136" y="339"/>
                  </a:cubicBezTo>
                  <a:cubicBezTo>
                    <a:pt x="140" y="340"/>
                    <a:pt x="142" y="343"/>
                    <a:pt x="145" y="346"/>
                  </a:cubicBezTo>
                  <a:cubicBezTo>
                    <a:pt x="149" y="351"/>
                    <a:pt x="154" y="355"/>
                    <a:pt x="161" y="356"/>
                  </a:cubicBezTo>
                  <a:cubicBezTo>
                    <a:pt x="164" y="357"/>
                    <a:pt x="166" y="360"/>
                    <a:pt x="169" y="361"/>
                  </a:cubicBezTo>
                  <a:cubicBezTo>
                    <a:pt x="172" y="363"/>
                    <a:pt x="175" y="364"/>
                    <a:pt x="179" y="365"/>
                  </a:cubicBezTo>
                  <a:cubicBezTo>
                    <a:pt x="179" y="365"/>
                    <a:pt x="181" y="364"/>
                    <a:pt x="181" y="363"/>
                  </a:cubicBezTo>
                  <a:cubicBezTo>
                    <a:pt x="183" y="360"/>
                    <a:pt x="183" y="357"/>
                    <a:pt x="181" y="354"/>
                  </a:cubicBezTo>
                  <a:cubicBezTo>
                    <a:pt x="177" y="346"/>
                    <a:pt x="173" y="337"/>
                    <a:pt x="166" y="331"/>
                  </a:cubicBezTo>
                  <a:cubicBezTo>
                    <a:pt x="163" y="329"/>
                    <a:pt x="163" y="326"/>
                    <a:pt x="163" y="323"/>
                  </a:cubicBezTo>
                  <a:cubicBezTo>
                    <a:pt x="163" y="323"/>
                    <a:pt x="163" y="323"/>
                    <a:pt x="163" y="322"/>
                  </a:cubicBezTo>
                  <a:cubicBezTo>
                    <a:pt x="163" y="322"/>
                    <a:pt x="162" y="322"/>
                    <a:pt x="162" y="322"/>
                  </a:cubicBezTo>
                  <a:cubicBezTo>
                    <a:pt x="162" y="321"/>
                    <a:pt x="162" y="321"/>
                    <a:pt x="161" y="321"/>
                  </a:cubicBezTo>
                  <a:cubicBezTo>
                    <a:pt x="162" y="321"/>
                    <a:pt x="162" y="321"/>
                    <a:pt x="162" y="321"/>
                  </a:cubicBezTo>
                  <a:cubicBezTo>
                    <a:pt x="162" y="321"/>
                    <a:pt x="162" y="321"/>
                    <a:pt x="162" y="322"/>
                  </a:cubicBezTo>
                  <a:cubicBezTo>
                    <a:pt x="163" y="322"/>
                    <a:pt x="163" y="322"/>
                    <a:pt x="163" y="322"/>
                  </a:cubicBezTo>
                  <a:cubicBezTo>
                    <a:pt x="163" y="322"/>
                    <a:pt x="163" y="322"/>
                    <a:pt x="163" y="323"/>
                  </a:cubicBezTo>
                  <a:cubicBezTo>
                    <a:pt x="168" y="325"/>
                    <a:pt x="173" y="327"/>
                    <a:pt x="176" y="331"/>
                  </a:cubicBezTo>
                  <a:cubicBezTo>
                    <a:pt x="179" y="335"/>
                    <a:pt x="182" y="338"/>
                    <a:pt x="186" y="339"/>
                  </a:cubicBezTo>
                  <a:cubicBezTo>
                    <a:pt x="190" y="340"/>
                    <a:pt x="192" y="343"/>
                    <a:pt x="193" y="346"/>
                  </a:cubicBezTo>
                  <a:cubicBezTo>
                    <a:pt x="195" y="349"/>
                    <a:pt x="196" y="352"/>
                    <a:pt x="198" y="355"/>
                  </a:cubicBezTo>
                  <a:cubicBezTo>
                    <a:pt x="198" y="355"/>
                    <a:pt x="200" y="356"/>
                    <a:pt x="201" y="356"/>
                  </a:cubicBezTo>
                  <a:cubicBezTo>
                    <a:pt x="202" y="356"/>
                    <a:pt x="202" y="354"/>
                    <a:pt x="202" y="353"/>
                  </a:cubicBezTo>
                  <a:cubicBezTo>
                    <a:pt x="199" y="349"/>
                    <a:pt x="200" y="345"/>
                    <a:pt x="202" y="341"/>
                  </a:cubicBezTo>
                  <a:cubicBezTo>
                    <a:pt x="204" y="338"/>
                    <a:pt x="206" y="336"/>
                    <a:pt x="209" y="334"/>
                  </a:cubicBezTo>
                  <a:cubicBezTo>
                    <a:pt x="211" y="332"/>
                    <a:pt x="211" y="329"/>
                    <a:pt x="211" y="326"/>
                  </a:cubicBezTo>
                  <a:cubicBezTo>
                    <a:pt x="210" y="325"/>
                    <a:pt x="210" y="323"/>
                    <a:pt x="209" y="322"/>
                  </a:cubicBezTo>
                  <a:cubicBezTo>
                    <a:pt x="207" y="316"/>
                    <a:pt x="206" y="310"/>
                    <a:pt x="206" y="304"/>
                  </a:cubicBezTo>
                  <a:cubicBezTo>
                    <a:pt x="207" y="300"/>
                    <a:pt x="205" y="298"/>
                    <a:pt x="202" y="296"/>
                  </a:cubicBezTo>
                  <a:cubicBezTo>
                    <a:pt x="199" y="294"/>
                    <a:pt x="196" y="291"/>
                    <a:pt x="193" y="289"/>
                  </a:cubicBezTo>
                  <a:cubicBezTo>
                    <a:pt x="192" y="287"/>
                    <a:pt x="191" y="285"/>
                    <a:pt x="191" y="283"/>
                  </a:cubicBezTo>
                  <a:cubicBezTo>
                    <a:pt x="191" y="278"/>
                    <a:pt x="190" y="273"/>
                    <a:pt x="187" y="269"/>
                  </a:cubicBezTo>
                  <a:cubicBezTo>
                    <a:pt x="186" y="268"/>
                    <a:pt x="187" y="267"/>
                    <a:pt x="186" y="266"/>
                  </a:cubicBezTo>
                  <a:cubicBezTo>
                    <a:pt x="186" y="266"/>
                    <a:pt x="186" y="266"/>
                    <a:pt x="186" y="266"/>
                  </a:cubicBezTo>
                  <a:cubicBezTo>
                    <a:pt x="185" y="266"/>
                    <a:pt x="185" y="266"/>
                    <a:pt x="185" y="266"/>
                  </a:cubicBezTo>
                  <a:cubicBezTo>
                    <a:pt x="186" y="266"/>
                    <a:pt x="186" y="266"/>
                    <a:pt x="186" y="266"/>
                  </a:cubicBezTo>
                  <a:cubicBezTo>
                    <a:pt x="186" y="266"/>
                    <a:pt x="186" y="266"/>
                    <a:pt x="186" y="266"/>
                  </a:cubicBezTo>
                  <a:cubicBezTo>
                    <a:pt x="187" y="266"/>
                    <a:pt x="188" y="267"/>
                    <a:pt x="189" y="267"/>
                  </a:cubicBezTo>
                  <a:cubicBezTo>
                    <a:pt x="194" y="267"/>
                    <a:pt x="195" y="266"/>
                    <a:pt x="196" y="261"/>
                  </a:cubicBezTo>
                  <a:cubicBezTo>
                    <a:pt x="196" y="260"/>
                    <a:pt x="197" y="258"/>
                    <a:pt x="198" y="257"/>
                  </a:cubicBezTo>
                  <a:cubicBezTo>
                    <a:pt x="198" y="256"/>
                    <a:pt x="201" y="255"/>
                    <a:pt x="202" y="257"/>
                  </a:cubicBezTo>
                  <a:cubicBezTo>
                    <a:pt x="204" y="260"/>
                    <a:pt x="206" y="263"/>
                    <a:pt x="208" y="266"/>
                  </a:cubicBezTo>
                  <a:cubicBezTo>
                    <a:pt x="211" y="270"/>
                    <a:pt x="214" y="274"/>
                    <a:pt x="214" y="279"/>
                  </a:cubicBezTo>
                  <a:cubicBezTo>
                    <a:pt x="215" y="281"/>
                    <a:pt x="215" y="284"/>
                    <a:pt x="216" y="286"/>
                  </a:cubicBezTo>
                  <a:cubicBezTo>
                    <a:pt x="216" y="287"/>
                    <a:pt x="216" y="288"/>
                    <a:pt x="217" y="289"/>
                  </a:cubicBezTo>
                  <a:cubicBezTo>
                    <a:pt x="220" y="292"/>
                    <a:pt x="224" y="294"/>
                    <a:pt x="228" y="295"/>
                  </a:cubicBezTo>
                  <a:cubicBezTo>
                    <a:pt x="229" y="296"/>
                    <a:pt x="230" y="295"/>
                    <a:pt x="231" y="294"/>
                  </a:cubicBezTo>
                  <a:cubicBezTo>
                    <a:pt x="232" y="291"/>
                    <a:pt x="233" y="288"/>
                    <a:pt x="233" y="285"/>
                  </a:cubicBezTo>
                  <a:cubicBezTo>
                    <a:pt x="234" y="282"/>
                    <a:pt x="235" y="281"/>
                    <a:pt x="237" y="280"/>
                  </a:cubicBezTo>
                  <a:cubicBezTo>
                    <a:pt x="239" y="280"/>
                    <a:pt x="241" y="279"/>
                    <a:pt x="242" y="279"/>
                  </a:cubicBezTo>
                  <a:cubicBezTo>
                    <a:pt x="250" y="276"/>
                    <a:pt x="253" y="268"/>
                    <a:pt x="260" y="264"/>
                  </a:cubicBezTo>
                  <a:cubicBezTo>
                    <a:pt x="262" y="263"/>
                    <a:pt x="263" y="260"/>
                    <a:pt x="265" y="258"/>
                  </a:cubicBezTo>
                  <a:cubicBezTo>
                    <a:pt x="265" y="257"/>
                    <a:pt x="265" y="255"/>
                    <a:pt x="265" y="253"/>
                  </a:cubicBezTo>
                  <a:cubicBezTo>
                    <a:pt x="264" y="250"/>
                    <a:pt x="262" y="246"/>
                    <a:pt x="257" y="246"/>
                  </a:cubicBezTo>
                  <a:cubicBezTo>
                    <a:pt x="255" y="245"/>
                    <a:pt x="253" y="245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0" y="242"/>
                    <a:pt x="251" y="241"/>
                    <a:pt x="252" y="240"/>
                  </a:cubicBezTo>
                  <a:cubicBezTo>
                    <a:pt x="252" y="240"/>
                    <a:pt x="252" y="240"/>
                    <a:pt x="252" y="240"/>
                  </a:cubicBezTo>
                  <a:cubicBezTo>
                    <a:pt x="252" y="240"/>
                    <a:pt x="252" y="239"/>
                    <a:pt x="252" y="239"/>
                  </a:cubicBezTo>
                  <a:cubicBezTo>
                    <a:pt x="252" y="240"/>
                    <a:pt x="252" y="240"/>
                    <a:pt x="252" y="240"/>
                  </a:cubicBezTo>
                  <a:cubicBezTo>
                    <a:pt x="251" y="239"/>
                    <a:pt x="250" y="238"/>
                    <a:pt x="249" y="237"/>
                  </a:cubicBezTo>
                  <a:cubicBezTo>
                    <a:pt x="249" y="237"/>
                    <a:pt x="247" y="237"/>
                    <a:pt x="246" y="237"/>
                  </a:cubicBezTo>
                  <a:cubicBezTo>
                    <a:pt x="245" y="237"/>
                    <a:pt x="244" y="237"/>
                    <a:pt x="243" y="237"/>
                  </a:cubicBezTo>
                  <a:cubicBezTo>
                    <a:pt x="241" y="237"/>
                    <a:pt x="240" y="234"/>
                    <a:pt x="240" y="232"/>
                  </a:cubicBezTo>
                  <a:cubicBezTo>
                    <a:pt x="242" y="227"/>
                    <a:pt x="242" y="226"/>
                    <a:pt x="239" y="225"/>
                  </a:cubicBezTo>
                  <a:cubicBezTo>
                    <a:pt x="236" y="223"/>
                    <a:pt x="234" y="221"/>
                    <a:pt x="234" y="217"/>
                  </a:cubicBezTo>
                  <a:cubicBezTo>
                    <a:pt x="231" y="216"/>
                    <a:pt x="228" y="215"/>
                    <a:pt x="225" y="214"/>
                  </a:cubicBezTo>
                  <a:cubicBezTo>
                    <a:pt x="222" y="213"/>
                    <a:pt x="221" y="211"/>
                    <a:pt x="220" y="208"/>
                  </a:cubicBezTo>
                  <a:cubicBezTo>
                    <a:pt x="218" y="203"/>
                    <a:pt x="215" y="200"/>
                    <a:pt x="210" y="198"/>
                  </a:cubicBezTo>
                  <a:cubicBezTo>
                    <a:pt x="208" y="198"/>
                    <a:pt x="207" y="196"/>
                    <a:pt x="209" y="195"/>
                  </a:cubicBezTo>
                  <a:cubicBezTo>
                    <a:pt x="212" y="191"/>
                    <a:pt x="215" y="187"/>
                    <a:pt x="214" y="182"/>
                  </a:cubicBezTo>
                  <a:cubicBezTo>
                    <a:pt x="214" y="181"/>
                    <a:pt x="215" y="180"/>
                    <a:pt x="216" y="181"/>
                  </a:cubicBezTo>
                  <a:cubicBezTo>
                    <a:pt x="219" y="181"/>
                    <a:pt x="222" y="182"/>
                    <a:pt x="224" y="183"/>
                  </a:cubicBezTo>
                  <a:cubicBezTo>
                    <a:pt x="226" y="183"/>
                    <a:pt x="228" y="182"/>
                    <a:pt x="228" y="181"/>
                  </a:cubicBezTo>
                  <a:cubicBezTo>
                    <a:pt x="229" y="180"/>
                    <a:pt x="228" y="178"/>
                    <a:pt x="228" y="176"/>
                  </a:cubicBezTo>
                  <a:cubicBezTo>
                    <a:pt x="228" y="176"/>
                    <a:pt x="228" y="175"/>
                    <a:pt x="227" y="175"/>
                  </a:cubicBezTo>
                  <a:cubicBezTo>
                    <a:pt x="225" y="172"/>
                    <a:pt x="224" y="170"/>
                    <a:pt x="227" y="167"/>
                  </a:cubicBezTo>
                  <a:cubicBezTo>
                    <a:pt x="229" y="164"/>
                    <a:pt x="229" y="161"/>
                    <a:pt x="228" y="157"/>
                  </a:cubicBezTo>
                  <a:cubicBezTo>
                    <a:pt x="226" y="153"/>
                    <a:pt x="224" y="148"/>
                    <a:pt x="223" y="144"/>
                  </a:cubicBezTo>
                  <a:cubicBezTo>
                    <a:pt x="221" y="136"/>
                    <a:pt x="217" y="131"/>
                    <a:pt x="209" y="129"/>
                  </a:cubicBezTo>
                  <a:cubicBezTo>
                    <a:pt x="206" y="129"/>
                    <a:pt x="204" y="127"/>
                    <a:pt x="203" y="123"/>
                  </a:cubicBezTo>
                  <a:cubicBezTo>
                    <a:pt x="202" y="122"/>
                    <a:pt x="201" y="121"/>
                    <a:pt x="199" y="120"/>
                  </a:cubicBezTo>
                  <a:cubicBezTo>
                    <a:pt x="199" y="120"/>
                    <a:pt x="199" y="120"/>
                    <a:pt x="199" y="120"/>
                  </a:cubicBezTo>
                  <a:cubicBezTo>
                    <a:pt x="199" y="121"/>
                    <a:pt x="199" y="121"/>
                    <a:pt x="199" y="121"/>
                  </a:cubicBezTo>
                  <a:cubicBezTo>
                    <a:pt x="199" y="120"/>
                    <a:pt x="199" y="120"/>
                    <a:pt x="199" y="120"/>
                  </a:cubicBezTo>
                  <a:cubicBezTo>
                    <a:pt x="199" y="120"/>
                    <a:pt x="199" y="120"/>
                    <a:pt x="199" y="120"/>
                  </a:cubicBezTo>
                  <a:cubicBezTo>
                    <a:pt x="201" y="117"/>
                    <a:pt x="201" y="113"/>
                    <a:pt x="199" y="109"/>
                  </a:cubicBezTo>
                  <a:cubicBezTo>
                    <a:pt x="198" y="107"/>
                    <a:pt x="196" y="105"/>
                    <a:pt x="194" y="103"/>
                  </a:cubicBezTo>
                  <a:cubicBezTo>
                    <a:pt x="192" y="100"/>
                    <a:pt x="189" y="99"/>
                    <a:pt x="185" y="101"/>
                  </a:cubicBezTo>
                  <a:cubicBezTo>
                    <a:pt x="182" y="103"/>
                    <a:pt x="181" y="103"/>
                    <a:pt x="180" y="100"/>
                  </a:cubicBezTo>
                  <a:cubicBezTo>
                    <a:pt x="178" y="96"/>
                    <a:pt x="175" y="96"/>
                    <a:pt x="172" y="97"/>
                  </a:cubicBezTo>
                  <a:cubicBezTo>
                    <a:pt x="172" y="97"/>
                    <a:pt x="171" y="97"/>
                    <a:pt x="170" y="96"/>
                  </a:cubicBezTo>
                  <a:cubicBezTo>
                    <a:pt x="169" y="96"/>
                    <a:pt x="170" y="95"/>
                    <a:pt x="171" y="94"/>
                  </a:cubicBezTo>
                  <a:cubicBezTo>
                    <a:pt x="172" y="92"/>
                    <a:pt x="174" y="91"/>
                    <a:pt x="175" y="89"/>
                  </a:cubicBezTo>
                  <a:cubicBezTo>
                    <a:pt x="175" y="88"/>
                    <a:pt x="175" y="86"/>
                    <a:pt x="174" y="86"/>
                  </a:cubicBezTo>
                  <a:cubicBezTo>
                    <a:pt x="173" y="84"/>
                    <a:pt x="172" y="84"/>
                    <a:pt x="171" y="82"/>
                  </a:cubicBezTo>
                  <a:cubicBezTo>
                    <a:pt x="170" y="80"/>
                    <a:pt x="172" y="78"/>
                    <a:pt x="172" y="76"/>
                  </a:cubicBezTo>
                  <a:cubicBezTo>
                    <a:pt x="172" y="73"/>
                    <a:pt x="171" y="71"/>
                    <a:pt x="168" y="69"/>
                  </a:cubicBezTo>
                  <a:cubicBezTo>
                    <a:pt x="163" y="65"/>
                    <a:pt x="158" y="61"/>
                    <a:pt x="153" y="58"/>
                  </a:cubicBezTo>
                  <a:cubicBezTo>
                    <a:pt x="153" y="58"/>
                    <a:pt x="153" y="57"/>
                    <a:pt x="153" y="57"/>
                  </a:cubicBezTo>
                  <a:cubicBezTo>
                    <a:pt x="153" y="57"/>
                    <a:pt x="153" y="57"/>
                    <a:pt x="153" y="57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48" y="57"/>
                    <a:pt x="143" y="59"/>
                    <a:pt x="139" y="62"/>
                  </a:cubicBezTo>
                  <a:cubicBezTo>
                    <a:pt x="135" y="64"/>
                    <a:pt x="130" y="65"/>
                    <a:pt x="127" y="62"/>
                  </a:cubicBezTo>
                  <a:cubicBezTo>
                    <a:pt x="123" y="60"/>
                    <a:pt x="120" y="62"/>
                    <a:pt x="117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6" y="65"/>
                    <a:pt x="115" y="65"/>
                    <a:pt x="115" y="65"/>
                  </a:cubicBezTo>
                  <a:cubicBezTo>
                    <a:pt x="115" y="65"/>
                    <a:pt x="116" y="64"/>
                    <a:pt x="116" y="64"/>
                  </a:cubicBezTo>
                  <a:cubicBezTo>
                    <a:pt x="116" y="64"/>
                    <a:pt x="117" y="64"/>
                    <a:pt x="117" y="64"/>
                  </a:cubicBezTo>
                  <a:cubicBezTo>
                    <a:pt x="118" y="61"/>
                    <a:pt x="118" y="58"/>
                    <a:pt x="119" y="55"/>
                  </a:cubicBezTo>
                  <a:cubicBezTo>
                    <a:pt x="121" y="48"/>
                    <a:pt x="124" y="41"/>
                    <a:pt x="124" y="33"/>
                  </a:cubicBezTo>
                  <a:cubicBezTo>
                    <a:pt x="124" y="31"/>
                    <a:pt x="125" y="30"/>
                    <a:pt x="126" y="28"/>
                  </a:cubicBezTo>
                  <a:cubicBezTo>
                    <a:pt x="126" y="27"/>
                    <a:pt x="126" y="26"/>
                    <a:pt x="126" y="25"/>
                  </a:cubicBezTo>
                  <a:cubicBezTo>
                    <a:pt x="126" y="18"/>
                    <a:pt x="124" y="17"/>
                    <a:pt x="118" y="16"/>
                  </a:cubicBezTo>
                  <a:cubicBezTo>
                    <a:pt x="116" y="15"/>
                    <a:pt x="113" y="15"/>
                    <a:pt x="110" y="16"/>
                  </a:cubicBezTo>
                  <a:cubicBezTo>
                    <a:pt x="104" y="17"/>
                    <a:pt x="98" y="21"/>
                    <a:pt x="91" y="21"/>
                  </a:cubicBezTo>
                  <a:cubicBezTo>
                    <a:pt x="85" y="21"/>
                    <a:pt x="81" y="24"/>
                    <a:pt x="77" y="28"/>
                  </a:cubicBezTo>
                  <a:cubicBezTo>
                    <a:pt x="75" y="30"/>
                    <a:pt x="73" y="31"/>
                    <a:pt x="71" y="33"/>
                  </a:cubicBezTo>
                  <a:cubicBezTo>
                    <a:pt x="66" y="39"/>
                    <a:pt x="64" y="46"/>
                    <a:pt x="66" y="53"/>
                  </a:cubicBezTo>
                  <a:cubicBezTo>
                    <a:pt x="67" y="55"/>
                    <a:pt x="67" y="56"/>
                    <a:pt x="65" y="57"/>
                  </a:cubicBezTo>
                  <a:cubicBezTo>
                    <a:pt x="62" y="57"/>
                    <a:pt x="60" y="59"/>
                    <a:pt x="58" y="61"/>
                  </a:cubicBezTo>
                  <a:cubicBezTo>
                    <a:pt x="55" y="62"/>
                    <a:pt x="54" y="65"/>
                    <a:pt x="55" y="68"/>
                  </a:cubicBezTo>
                  <a:cubicBezTo>
                    <a:pt x="56" y="71"/>
                    <a:pt x="57" y="74"/>
                    <a:pt x="58" y="77"/>
                  </a:cubicBezTo>
                  <a:cubicBezTo>
                    <a:pt x="58" y="78"/>
                    <a:pt x="58" y="79"/>
                    <a:pt x="59" y="80"/>
                  </a:cubicBezTo>
                  <a:cubicBezTo>
                    <a:pt x="59" y="81"/>
                    <a:pt x="58" y="81"/>
                    <a:pt x="58" y="82"/>
                  </a:cubicBezTo>
                  <a:cubicBezTo>
                    <a:pt x="57" y="82"/>
                    <a:pt x="55" y="82"/>
                    <a:pt x="55" y="82"/>
                  </a:cubicBezTo>
                  <a:cubicBezTo>
                    <a:pt x="50" y="78"/>
                    <a:pt x="48" y="68"/>
                    <a:pt x="50" y="63"/>
                  </a:cubicBezTo>
                  <a:cubicBezTo>
                    <a:pt x="50" y="62"/>
                    <a:pt x="50" y="62"/>
                    <a:pt x="50" y="61"/>
                  </a:cubicBezTo>
                  <a:cubicBezTo>
                    <a:pt x="51" y="59"/>
                    <a:pt x="52" y="57"/>
                    <a:pt x="53" y="55"/>
                  </a:cubicBezTo>
                  <a:cubicBezTo>
                    <a:pt x="56" y="51"/>
                    <a:pt x="57" y="47"/>
                    <a:pt x="57" y="43"/>
                  </a:cubicBezTo>
                  <a:cubicBezTo>
                    <a:pt x="56" y="40"/>
                    <a:pt x="58" y="37"/>
                    <a:pt x="60" y="35"/>
                  </a:cubicBezTo>
                  <a:cubicBezTo>
                    <a:pt x="61" y="34"/>
                    <a:pt x="63" y="33"/>
                    <a:pt x="65" y="31"/>
                  </a:cubicBezTo>
                  <a:cubicBezTo>
                    <a:pt x="71" y="24"/>
                    <a:pt x="78" y="18"/>
                    <a:pt x="87" y="14"/>
                  </a:cubicBezTo>
                  <a:cubicBezTo>
                    <a:pt x="87" y="14"/>
                    <a:pt x="88" y="13"/>
                    <a:pt x="89" y="12"/>
                  </a:cubicBezTo>
                  <a:cubicBezTo>
                    <a:pt x="89" y="11"/>
                    <a:pt x="89" y="9"/>
                    <a:pt x="89" y="9"/>
                  </a:cubicBezTo>
                  <a:cubicBezTo>
                    <a:pt x="87" y="7"/>
                    <a:pt x="86" y="5"/>
                    <a:pt x="84" y="5"/>
                  </a:cubicBezTo>
                  <a:cubicBezTo>
                    <a:pt x="73" y="0"/>
                    <a:pt x="62" y="2"/>
                    <a:pt x="53" y="8"/>
                  </a:cubicBezTo>
                  <a:cubicBezTo>
                    <a:pt x="48" y="11"/>
                    <a:pt x="44" y="15"/>
                    <a:pt x="40" y="18"/>
                  </a:cubicBezTo>
                  <a:cubicBezTo>
                    <a:pt x="33" y="23"/>
                    <a:pt x="30" y="31"/>
                    <a:pt x="23" y="36"/>
                  </a:cubicBezTo>
                  <a:cubicBezTo>
                    <a:pt x="22" y="36"/>
                    <a:pt x="21" y="37"/>
                    <a:pt x="20" y="38"/>
                  </a:cubicBezTo>
                  <a:cubicBezTo>
                    <a:pt x="19" y="40"/>
                    <a:pt x="18" y="42"/>
                    <a:pt x="17" y="44"/>
                  </a:cubicBezTo>
                  <a:cubicBezTo>
                    <a:pt x="16" y="46"/>
                    <a:pt x="16" y="48"/>
                    <a:pt x="14" y="50"/>
                  </a:cubicBezTo>
                  <a:cubicBezTo>
                    <a:pt x="8" y="55"/>
                    <a:pt x="6" y="64"/>
                    <a:pt x="2" y="71"/>
                  </a:cubicBezTo>
                  <a:cubicBezTo>
                    <a:pt x="0" y="75"/>
                    <a:pt x="2" y="79"/>
                    <a:pt x="6" y="80"/>
                  </a:cubicBezTo>
                  <a:cubicBezTo>
                    <a:pt x="10" y="82"/>
                    <a:pt x="14" y="84"/>
                    <a:pt x="18" y="85"/>
                  </a:cubicBezTo>
                  <a:cubicBezTo>
                    <a:pt x="20" y="86"/>
                    <a:pt x="21" y="87"/>
                    <a:pt x="22" y="89"/>
                  </a:cubicBezTo>
                  <a:cubicBezTo>
                    <a:pt x="22" y="89"/>
                    <a:pt x="22" y="91"/>
                    <a:pt x="21" y="92"/>
                  </a:cubicBezTo>
                  <a:cubicBezTo>
                    <a:pt x="21" y="92"/>
                    <a:pt x="19" y="93"/>
                    <a:pt x="19" y="93"/>
                  </a:cubicBezTo>
                  <a:cubicBezTo>
                    <a:pt x="16" y="91"/>
                    <a:pt x="13" y="89"/>
                    <a:pt x="10" y="88"/>
                  </a:cubicBezTo>
                  <a:cubicBezTo>
                    <a:pt x="6" y="86"/>
                    <a:pt x="1" y="89"/>
                    <a:pt x="1" y="93"/>
                  </a:cubicBezTo>
                  <a:cubicBezTo>
                    <a:pt x="0" y="96"/>
                    <a:pt x="1" y="99"/>
                    <a:pt x="1" y="102"/>
                  </a:cubicBezTo>
                  <a:cubicBezTo>
                    <a:pt x="1" y="106"/>
                    <a:pt x="4" y="108"/>
                    <a:pt x="6" y="112"/>
                  </a:cubicBezTo>
                  <a:cubicBezTo>
                    <a:pt x="8" y="114"/>
                    <a:pt x="11" y="114"/>
                    <a:pt x="14" y="114"/>
                  </a:cubicBezTo>
                  <a:cubicBezTo>
                    <a:pt x="16" y="115"/>
                    <a:pt x="17" y="115"/>
                    <a:pt x="19" y="115"/>
                  </a:cubicBezTo>
                  <a:cubicBezTo>
                    <a:pt x="22" y="116"/>
                    <a:pt x="23" y="118"/>
                    <a:pt x="24" y="121"/>
                  </a:cubicBezTo>
                  <a:cubicBezTo>
                    <a:pt x="27" y="124"/>
                    <a:pt x="29" y="126"/>
                    <a:pt x="34" y="125"/>
                  </a:cubicBezTo>
                  <a:cubicBezTo>
                    <a:pt x="38" y="125"/>
                    <a:pt x="40" y="127"/>
                    <a:pt x="40" y="130"/>
                  </a:cubicBezTo>
                  <a:cubicBezTo>
                    <a:pt x="44" y="131"/>
                    <a:pt x="47" y="131"/>
                    <a:pt x="50" y="134"/>
                  </a:cubicBezTo>
                  <a:cubicBezTo>
                    <a:pt x="52" y="133"/>
                    <a:pt x="53" y="133"/>
                    <a:pt x="55" y="133"/>
                  </a:cubicBezTo>
                  <a:close/>
                  <a:moveTo>
                    <a:pt x="139" y="292"/>
                  </a:moveTo>
                  <a:cubicBezTo>
                    <a:pt x="138" y="292"/>
                    <a:pt x="137" y="291"/>
                    <a:pt x="136" y="291"/>
                  </a:cubicBezTo>
                  <a:cubicBezTo>
                    <a:pt x="136" y="291"/>
                    <a:pt x="136" y="290"/>
                    <a:pt x="136" y="290"/>
                  </a:cubicBezTo>
                  <a:cubicBezTo>
                    <a:pt x="137" y="287"/>
                    <a:pt x="139" y="284"/>
                    <a:pt x="140" y="281"/>
                  </a:cubicBezTo>
                  <a:cubicBezTo>
                    <a:pt x="141" y="280"/>
                    <a:pt x="142" y="279"/>
                    <a:pt x="143" y="280"/>
                  </a:cubicBezTo>
                  <a:cubicBezTo>
                    <a:pt x="143" y="280"/>
                    <a:pt x="144" y="281"/>
                    <a:pt x="144" y="281"/>
                  </a:cubicBezTo>
                  <a:cubicBezTo>
                    <a:pt x="145" y="283"/>
                    <a:pt x="145" y="284"/>
                    <a:pt x="146" y="285"/>
                  </a:cubicBezTo>
                  <a:cubicBezTo>
                    <a:pt x="145" y="289"/>
                    <a:pt x="143" y="291"/>
                    <a:pt x="139" y="292"/>
                  </a:cubicBezTo>
                  <a:close/>
                  <a:moveTo>
                    <a:pt x="216" y="148"/>
                  </a:moveTo>
                  <a:cubicBezTo>
                    <a:pt x="217" y="148"/>
                    <a:pt x="218" y="148"/>
                    <a:pt x="218" y="150"/>
                  </a:cubicBezTo>
                  <a:cubicBezTo>
                    <a:pt x="218" y="151"/>
                    <a:pt x="217" y="153"/>
                    <a:pt x="216" y="153"/>
                  </a:cubicBezTo>
                  <a:cubicBezTo>
                    <a:pt x="216" y="153"/>
                    <a:pt x="216" y="153"/>
                    <a:pt x="216" y="154"/>
                  </a:cubicBezTo>
                  <a:cubicBezTo>
                    <a:pt x="215" y="154"/>
                    <a:pt x="215" y="154"/>
                    <a:pt x="215" y="154"/>
                  </a:cubicBezTo>
                  <a:cubicBezTo>
                    <a:pt x="215" y="153"/>
                    <a:pt x="215" y="153"/>
                    <a:pt x="215" y="153"/>
                  </a:cubicBezTo>
                  <a:cubicBezTo>
                    <a:pt x="216" y="153"/>
                    <a:pt x="216" y="153"/>
                    <a:pt x="216" y="153"/>
                  </a:cubicBezTo>
                  <a:cubicBezTo>
                    <a:pt x="215" y="152"/>
                    <a:pt x="215" y="150"/>
                    <a:pt x="215" y="149"/>
                  </a:cubicBezTo>
                  <a:cubicBezTo>
                    <a:pt x="215" y="149"/>
                    <a:pt x="215" y="148"/>
                    <a:pt x="216" y="148"/>
                  </a:cubicBezTo>
                  <a:close/>
                  <a:moveTo>
                    <a:pt x="113" y="67"/>
                  </a:moveTo>
                  <a:cubicBezTo>
                    <a:pt x="114" y="67"/>
                    <a:pt x="114" y="66"/>
                    <a:pt x="115" y="66"/>
                  </a:cubicBezTo>
                  <a:cubicBezTo>
                    <a:pt x="114" y="66"/>
                    <a:pt x="114" y="67"/>
                    <a:pt x="114" y="68"/>
                  </a:cubicBezTo>
                  <a:cubicBezTo>
                    <a:pt x="113" y="68"/>
                    <a:pt x="112" y="69"/>
                    <a:pt x="113" y="67"/>
                  </a:cubicBezTo>
                  <a:close/>
                  <a:moveTo>
                    <a:pt x="53" y="89"/>
                  </a:moveTo>
                  <a:cubicBezTo>
                    <a:pt x="54" y="89"/>
                    <a:pt x="54" y="89"/>
                    <a:pt x="54" y="89"/>
                  </a:cubicBezTo>
                  <a:cubicBezTo>
                    <a:pt x="53" y="90"/>
                    <a:pt x="53" y="90"/>
                    <a:pt x="53" y="90"/>
                  </a:cubicBezTo>
                  <a:lnTo>
                    <a:pt x="53" y="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28">
              <a:extLst>
                <a:ext uri="{FF2B5EF4-FFF2-40B4-BE49-F238E27FC236}">
                  <a16:creationId xmlns="" xmlns:a16="http://schemas.microsoft.com/office/drawing/2014/main" id="{4725A1C1-FB35-436E-B1E1-0D6948DF9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288" y="2024645"/>
              <a:ext cx="0" cy="0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29">
              <a:extLst>
                <a:ext uri="{FF2B5EF4-FFF2-40B4-BE49-F238E27FC236}">
                  <a16:creationId xmlns="" xmlns:a16="http://schemas.microsoft.com/office/drawing/2014/main" id="{F7370B48-DEAB-499A-B758-B7C852609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213" y="2021470"/>
              <a:ext cx="234950" cy="204788"/>
            </a:xfrm>
            <a:custGeom>
              <a:avLst/>
              <a:gdLst>
                <a:gd name="T0" fmla="*/ 73 w 203"/>
                <a:gd name="T1" fmla="*/ 6 h 177"/>
                <a:gd name="T2" fmla="*/ 62 w 203"/>
                <a:gd name="T3" fmla="*/ 9 h 177"/>
                <a:gd name="T4" fmla="*/ 32 w 203"/>
                <a:gd name="T5" fmla="*/ 27 h 177"/>
                <a:gd name="T6" fmla="*/ 21 w 203"/>
                <a:gd name="T7" fmla="*/ 35 h 177"/>
                <a:gd name="T8" fmla="*/ 17 w 203"/>
                <a:gd name="T9" fmla="*/ 51 h 177"/>
                <a:gd name="T10" fmla="*/ 22 w 203"/>
                <a:gd name="T11" fmla="*/ 57 h 177"/>
                <a:gd name="T12" fmla="*/ 38 w 203"/>
                <a:gd name="T13" fmla="*/ 59 h 177"/>
                <a:gd name="T14" fmla="*/ 20 w 203"/>
                <a:gd name="T15" fmla="*/ 63 h 177"/>
                <a:gd name="T16" fmla="*/ 8 w 203"/>
                <a:gd name="T17" fmla="*/ 70 h 177"/>
                <a:gd name="T18" fmla="*/ 18 w 203"/>
                <a:gd name="T19" fmla="*/ 86 h 177"/>
                <a:gd name="T20" fmla="*/ 50 w 203"/>
                <a:gd name="T21" fmla="*/ 92 h 177"/>
                <a:gd name="T22" fmla="*/ 66 w 203"/>
                <a:gd name="T23" fmla="*/ 110 h 177"/>
                <a:gd name="T24" fmla="*/ 41 w 203"/>
                <a:gd name="T25" fmla="*/ 103 h 177"/>
                <a:gd name="T26" fmla="*/ 9 w 203"/>
                <a:gd name="T27" fmla="*/ 99 h 177"/>
                <a:gd name="T28" fmla="*/ 0 w 203"/>
                <a:gd name="T29" fmla="*/ 118 h 177"/>
                <a:gd name="T30" fmla="*/ 23 w 203"/>
                <a:gd name="T31" fmla="*/ 138 h 177"/>
                <a:gd name="T32" fmla="*/ 22 w 203"/>
                <a:gd name="T33" fmla="*/ 149 h 177"/>
                <a:gd name="T34" fmla="*/ 23 w 203"/>
                <a:gd name="T35" fmla="*/ 163 h 177"/>
                <a:gd name="T36" fmla="*/ 30 w 203"/>
                <a:gd name="T37" fmla="*/ 166 h 177"/>
                <a:gd name="T38" fmla="*/ 66 w 203"/>
                <a:gd name="T39" fmla="*/ 166 h 177"/>
                <a:gd name="T40" fmla="*/ 84 w 203"/>
                <a:gd name="T41" fmla="*/ 160 h 177"/>
                <a:gd name="T42" fmla="*/ 102 w 203"/>
                <a:gd name="T43" fmla="*/ 154 h 177"/>
                <a:gd name="T44" fmla="*/ 106 w 203"/>
                <a:gd name="T45" fmla="*/ 156 h 177"/>
                <a:gd name="T46" fmla="*/ 116 w 203"/>
                <a:gd name="T47" fmla="*/ 170 h 177"/>
                <a:gd name="T48" fmla="*/ 133 w 203"/>
                <a:gd name="T49" fmla="*/ 176 h 177"/>
                <a:gd name="T50" fmla="*/ 155 w 203"/>
                <a:gd name="T51" fmla="*/ 171 h 177"/>
                <a:gd name="T52" fmla="*/ 152 w 203"/>
                <a:gd name="T53" fmla="*/ 156 h 177"/>
                <a:gd name="T54" fmla="*/ 148 w 203"/>
                <a:gd name="T55" fmla="*/ 158 h 177"/>
                <a:gd name="T56" fmla="*/ 152 w 203"/>
                <a:gd name="T57" fmla="*/ 156 h 177"/>
                <a:gd name="T58" fmla="*/ 153 w 203"/>
                <a:gd name="T59" fmla="*/ 156 h 177"/>
                <a:gd name="T60" fmla="*/ 156 w 203"/>
                <a:gd name="T61" fmla="*/ 152 h 177"/>
                <a:gd name="T62" fmla="*/ 169 w 203"/>
                <a:gd name="T63" fmla="*/ 158 h 177"/>
                <a:gd name="T64" fmla="*/ 178 w 203"/>
                <a:gd name="T65" fmla="*/ 141 h 177"/>
                <a:gd name="T66" fmla="*/ 169 w 203"/>
                <a:gd name="T67" fmla="*/ 127 h 177"/>
                <a:gd name="T68" fmla="*/ 158 w 203"/>
                <a:gd name="T69" fmla="*/ 106 h 177"/>
                <a:gd name="T70" fmla="*/ 166 w 203"/>
                <a:gd name="T71" fmla="*/ 81 h 177"/>
                <a:gd name="T72" fmla="*/ 177 w 203"/>
                <a:gd name="T73" fmla="*/ 50 h 177"/>
                <a:gd name="T74" fmla="*/ 200 w 203"/>
                <a:gd name="T75" fmla="*/ 29 h 177"/>
                <a:gd name="T76" fmla="*/ 195 w 203"/>
                <a:gd name="T77" fmla="*/ 13 h 177"/>
                <a:gd name="T78" fmla="*/ 175 w 203"/>
                <a:gd name="T79" fmla="*/ 14 h 177"/>
                <a:gd name="T80" fmla="*/ 175 w 203"/>
                <a:gd name="T81" fmla="*/ 32 h 177"/>
                <a:gd name="T82" fmla="*/ 176 w 203"/>
                <a:gd name="T83" fmla="*/ 34 h 177"/>
                <a:gd name="T84" fmla="*/ 175 w 203"/>
                <a:gd name="T85" fmla="*/ 32 h 177"/>
                <a:gd name="T86" fmla="*/ 169 w 203"/>
                <a:gd name="T87" fmla="*/ 24 h 177"/>
                <a:gd name="T88" fmla="*/ 155 w 203"/>
                <a:gd name="T89" fmla="*/ 26 h 177"/>
                <a:gd name="T90" fmla="*/ 143 w 203"/>
                <a:gd name="T91" fmla="*/ 53 h 177"/>
                <a:gd name="T92" fmla="*/ 136 w 203"/>
                <a:gd name="T93" fmla="*/ 75 h 177"/>
                <a:gd name="T94" fmla="*/ 131 w 203"/>
                <a:gd name="T95" fmla="*/ 78 h 177"/>
                <a:gd name="T96" fmla="*/ 134 w 203"/>
                <a:gd name="T97" fmla="*/ 57 h 177"/>
                <a:gd name="T98" fmla="*/ 132 w 203"/>
                <a:gd name="T99" fmla="*/ 29 h 177"/>
                <a:gd name="T100" fmla="*/ 125 w 203"/>
                <a:gd name="T101" fmla="*/ 41 h 177"/>
                <a:gd name="T102" fmla="*/ 107 w 203"/>
                <a:gd name="T103" fmla="*/ 42 h 177"/>
                <a:gd name="T104" fmla="*/ 106 w 203"/>
                <a:gd name="T105" fmla="*/ 41 h 177"/>
                <a:gd name="T106" fmla="*/ 115 w 203"/>
                <a:gd name="T107" fmla="*/ 31 h 177"/>
                <a:gd name="T108" fmla="*/ 96 w 203"/>
                <a:gd name="T109" fmla="*/ 20 h 177"/>
                <a:gd name="T110" fmla="*/ 87 w 203"/>
                <a:gd name="T111" fmla="*/ 26 h 177"/>
                <a:gd name="T112" fmla="*/ 95 w 203"/>
                <a:gd name="T113" fmla="*/ 11 h 177"/>
                <a:gd name="T114" fmla="*/ 90 w 203"/>
                <a:gd name="T115" fmla="*/ 1 h 177"/>
                <a:gd name="T116" fmla="*/ 90 w 203"/>
                <a:gd name="T117" fmla="*/ 0 h 177"/>
                <a:gd name="T118" fmla="*/ 80 w 203"/>
                <a:gd name="T119" fmla="*/ 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" h="177">
                  <a:moveTo>
                    <a:pt x="80" y="4"/>
                  </a:moveTo>
                  <a:cubicBezTo>
                    <a:pt x="78" y="5"/>
                    <a:pt x="75" y="6"/>
                    <a:pt x="73" y="6"/>
                  </a:cubicBezTo>
                  <a:cubicBezTo>
                    <a:pt x="70" y="6"/>
                    <a:pt x="66" y="7"/>
                    <a:pt x="63" y="7"/>
                  </a:cubicBezTo>
                  <a:cubicBezTo>
                    <a:pt x="63" y="8"/>
                    <a:pt x="62" y="9"/>
                    <a:pt x="62" y="9"/>
                  </a:cubicBezTo>
                  <a:cubicBezTo>
                    <a:pt x="55" y="13"/>
                    <a:pt x="47" y="16"/>
                    <a:pt x="39" y="19"/>
                  </a:cubicBezTo>
                  <a:cubicBezTo>
                    <a:pt x="36" y="21"/>
                    <a:pt x="32" y="22"/>
                    <a:pt x="32" y="27"/>
                  </a:cubicBezTo>
                  <a:cubicBezTo>
                    <a:pt x="31" y="29"/>
                    <a:pt x="30" y="30"/>
                    <a:pt x="28" y="30"/>
                  </a:cubicBezTo>
                  <a:cubicBezTo>
                    <a:pt x="26" y="32"/>
                    <a:pt x="24" y="33"/>
                    <a:pt x="21" y="35"/>
                  </a:cubicBezTo>
                  <a:cubicBezTo>
                    <a:pt x="18" y="37"/>
                    <a:pt x="15" y="40"/>
                    <a:pt x="15" y="44"/>
                  </a:cubicBezTo>
                  <a:cubicBezTo>
                    <a:pt x="15" y="46"/>
                    <a:pt x="16" y="49"/>
                    <a:pt x="17" y="51"/>
                  </a:cubicBezTo>
                  <a:cubicBezTo>
                    <a:pt x="17" y="52"/>
                    <a:pt x="18" y="52"/>
                    <a:pt x="18" y="53"/>
                  </a:cubicBezTo>
                  <a:cubicBezTo>
                    <a:pt x="18" y="55"/>
                    <a:pt x="20" y="56"/>
                    <a:pt x="22" y="57"/>
                  </a:cubicBezTo>
                  <a:cubicBezTo>
                    <a:pt x="27" y="57"/>
                    <a:pt x="32" y="58"/>
                    <a:pt x="37" y="58"/>
                  </a:cubicBezTo>
                  <a:cubicBezTo>
                    <a:pt x="38" y="58"/>
                    <a:pt x="38" y="59"/>
                    <a:pt x="38" y="59"/>
                  </a:cubicBezTo>
                  <a:cubicBezTo>
                    <a:pt x="38" y="61"/>
                    <a:pt x="38" y="62"/>
                    <a:pt x="36" y="62"/>
                  </a:cubicBezTo>
                  <a:cubicBezTo>
                    <a:pt x="31" y="62"/>
                    <a:pt x="25" y="62"/>
                    <a:pt x="20" y="63"/>
                  </a:cubicBezTo>
                  <a:cubicBezTo>
                    <a:pt x="17" y="63"/>
                    <a:pt x="13" y="64"/>
                    <a:pt x="11" y="66"/>
                  </a:cubicBezTo>
                  <a:cubicBezTo>
                    <a:pt x="10" y="67"/>
                    <a:pt x="9" y="69"/>
                    <a:pt x="8" y="70"/>
                  </a:cubicBezTo>
                  <a:cubicBezTo>
                    <a:pt x="8" y="72"/>
                    <a:pt x="9" y="75"/>
                    <a:pt x="9" y="77"/>
                  </a:cubicBezTo>
                  <a:cubicBezTo>
                    <a:pt x="9" y="83"/>
                    <a:pt x="10" y="84"/>
                    <a:pt x="18" y="86"/>
                  </a:cubicBezTo>
                  <a:cubicBezTo>
                    <a:pt x="27" y="88"/>
                    <a:pt x="36" y="91"/>
                    <a:pt x="45" y="91"/>
                  </a:cubicBezTo>
                  <a:cubicBezTo>
                    <a:pt x="47" y="90"/>
                    <a:pt x="49" y="91"/>
                    <a:pt x="50" y="92"/>
                  </a:cubicBezTo>
                  <a:cubicBezTo>
                    <a:pt x="56" y="96"/>
                    <a:pt x="62" y="101"/>
                    <a:pt x="66" y="108"/>
                  </a:cubicBezTo>
                  <a:cubicBezTo>
                    <a:pt x="67" y="109"/>
                    <a:pt x="67" y="110"/>
                    <a:pt x="66" y="110"/>
                  </a:cubicBezTo>
                  <a:cubicBezTo>
                    <a:pt x="66" y="111"/>
                    <a:pt x="65" y="111"/>
                    <a:pt x="64" y="111"/>
                  </a:cubicBezTo>
                  <a:cubicBezTo>
                    <a:pt x="56" y="110"/>
                    <a:pt x="49" y="107"/>
                    <a:pt x="41" y="103"/>
                  </a:cubicBezTo>
                  <a:cubicBezTo>
                    <a:pt x="38" y="102"/>
                    <a:pt x="35" y="100"/>
                    <a:pt x="32" y="100"/>
                  </a:cubicBezTo>
                  <a:cubicBezTo>
                    <a:pt x="24" y="99"/>
                    <a:pt x="17" y="99"/>
                    <a:pt x="9" y="99"/>
                  </a:cubicBezTo>
                  <a:cubicBezTo>
                    <a:pt x="5" y="99"/>
                    <a:pt x="3" y="102"/>
                    <a:pt x="2" y="105"/>
                  </a:cubicBezTo>
                  <a:cubicBezTo>
                    <a:pt x="0" y="109"/>
                    <a:pt x="0" y="114"/>
                    <a:pt x="0" y="118"/>
                  </a:cubicBezTo>
                  <a:cubicBezTo>
                    <a:pt x="1" y="126"/>
                    <a:pt x="5" y="132"/>
                    <a:pt x="12" y="134"/>
                  </a:cubicBezTo>
                  <a:cubicBezTo>
                    <a:pt x="16" y="135"/>
                    <a:pt x="20" y="136"/>
                    <a:pt x="23" y="138"/>
                  </a:cubicBezTo>
                  <a:cubicBezTo>
                    <a:pt x="24" y="138"/>
                    <a:pt x="25" y="140"/>
                    <a:pt x="25" y="142"/>
                  </a:cubicBezTo>
                  <a:cubicBezTo>
                    <a:pt x="24" y="144"/>
                    <a:pt x="23" y="146"/>
                    <a:pt x="22" y="149"/>
                  </a:cubicBezTo>
                  <a:cubicBezTo>
                    <a:pt x="21" y="150"/>
                    <a:pt x="20" y="152"/>
                    <a:pt x="21" y="154"/>
                  </a:cubicBezTo>
                  <a:cubicBezTo>
                    <a:pt x="21" y="157"/>
                    <a:pt x="22" y="160"/>
                    <a:pt x="23" y="163"/>
                  </a:cubicBezTo>
                  <a:cubicBezTo>
                    <a:pt x="23" y="164"/>
                    <a:pt x="24" y="165"/>
                    <a:pt x="25" y="165"/>
                  </a:cubicBezTo>
                  <a:cubicBezTo>
                    <a:pt x="27" y="166"/>
                    <a:pt x="28" y="165"/>
                    <a:pt x="30" y="166"/>
                  </a:cubicBezTo>
                  <a:cubicBezTo>
                    <a:pt x="38" y="166"/>
                    <a:pt x="46" y="165"/>
                    <a:pt x="53" y="167"/>
                  </a:cubicBezTo>
                  <a:cubicBezTo>
                    <a:pt x="58" y="169"/>
                    <a:pt x="62" y="168"/>
                    <a:pt x="66" y="166"/>
                  </a:cubicBezTo>
                  <a:cubicBezTo>
                    <a:pt x="68" y="165"/>
                    <a:pt x="71" y="164"/>
                    <a:pt x="73" y="163"/>
                  </a:cubicBezTo>
                  <a:cubicBezTo>
                    <a:pt x="77" y="161"/>
                    <a:pt x="80" y="160"/>
                    <a:pt x="84" y="160"/>
                  </a:cubicBezTo>
                  <a:cubicBezTo>
                    <a:pt x="89" y="161"/>
                    <a:pt x="93" y="160"/>
                    <a:pt x="97" y="157"/>
                  </a:cubicBezTo>
                  <a:cubicBezTo>
                    <a:pt x="98" y="156"/>
                    <a:pt x="100" y="155"/>
                    <a:pt x="102" y="154"/>
                  </a:cubicBezTo>
                  <a:cubicBezTo>
                    <a:pt x="103" y="153"/>
                    <a:pt x="104" y="154"/>
                    <a:pt x="105" y="155"/>
                  </a:cubicBezTo>
                  <a:cubicBezTo>
                    <a:pt x="105" y="155"/>
                    <a:pt x="106" y="156"/>
                    <a:pt x="106" y="156"/>
                  </a:cubicBezTo>
                  <a:cubicBezTo>
                    <a:pt x="107" y="159"/>
                    <a:pt x="109" y="161"/>
                    <a:pt x="112" y="162"/>
                  </a:cubicBezTo>
                  <a:cubicBezTo>
                    <a:pt x="115" y="164"/>
                    <a:pt x="113" y="168"/>
                    <a:pt x="116" y="170"/>
                  </a:cubicBezTo>
                  <a:cubicBezTo>
                    <a:pt x="116" y="171"/>
                    <a:pt x="117" y="171"/>
                    <a:pt x="117" y="171"/>
                  </a:cubicBezTo>
                  <a:cubicBezTo>
                    <a:pt x="122" y="173"/>
                    <a:pt x="128" y="175"/>
                    <a:pt x="133" y="176"/>
                  </a:cubicBezTo>
                  <a:cubicBezTo>
                    <a:pt x="138" y="177"/>
                    <a:pt x="144" y="177"/>
                    <a:pt x="149" y="176"/>
                  </a:cubicBezTo>
                  <a:cubicBezTo>
                    <a:pt x="152" y="175"/>
                    <a:pt x="154" y="173"/>
                    <a:pt x="155" y="171"/>
                  </a:cubicBezTo>
                  <a:cubicBezTo>
                    <a:pt x="157" y="165"/>
                    <a:pt x="157" y="160"/>
                    <a:pt x="153" y="156"/>
                  </a:cubicBezTo>
                  <a:cubicBezTo>
                    <a:pt x="153" y="156"/>
                    <a:pt x="153" y="156"/>
                    <a:pt x="152" y="156"/>
                  </a:cubicBezTo>
                  <a:cubicBezTo>
                    <a:pt x="152" y="157"/>
                    <a:pt x="151" y="158"/>
                    <a:pt x="149" y="158"/>
                  </a:cubicBezTo>
                  <a:cubicBezTo>
                    <a:pt x="149" y="158"/>
                    <a:pt x="148" y="158"/>
                    <a:pt x="148" y="158"/>
                  </a:cubicBezTo>
                  <a:cubicBezTo>
                    <a:pt x="146" y="157"/>
                    <a:pt x="147" y="156"/>
                    <a:pt x="148" y="156"/>
                  </a:cubicBezTo>
                  <a:cubicBezTo>
                    <a:pt x="150" y="156"/>
                    <a:pt x="151" y="156"/>
                    <a:pt x="152" y="156"/>
                  </a:cubicBezTo>
                  <a:cubicBezTo>
                    <a:pt x="153" y="156"/>
                    <a:pt x="153" y="156"/>
                    <a:pt x="153" y="155"/>
                  </a:cubicBezTo>
                  <a:cubicBezTo>
                    <a:pt x="153" y="155"/>
                    <a:pt x="153" y="156"/>
                    <a:pt x="153" y="156"/>
                  </a:cubicBezTo>
                  <a:cubicBezTo>
                    <a:pt x="153" y="156"/>
                    <a:pt x="153" y="156"/>
                    <a:pt x="153" y="156"/>
                  </a:cubicBezTo>
                  <a:cubicBezTo>
                    <a:pt x="154" y="155"/>
                    <a:pt x="155" y="153"/>
                    <a:pt x="156" y="152"/>
                  </a:cubicBezTo>
                  <a:cubicBezTo>
                    <a:pt x="157" y="151"/>
                    <a:pt x="159" y="150"/>
                    <a:pt x="161" y="152"/>
                  </a:cubicBezTo>
                  <a:cubicBezTo>
                    <a:pt x="163" y="154"/>
                    <a:pt x="167" y="155"/>
                    <a:pt x="169" y="158"/>
                  </a:cubicBezTo>
                  <a:cubicBezTo>
                    <a:pt x="174" y="157"/>
                    <a:pt x="177" y="155"/>
                    <a:pt x="178" y="150"/>
                  </a:cubicBezTo>
                  <a:cubicBezTo>
                    <a:pt x="180" y="147"/>
                    <a:pt x="180" y="144"/>
                    <a:pt x="178" y="141"/>
                  </a:cubicBezTo>
                  <a:cubicBezTo>
                    <a:pt x="177" y="139"/>
                    <a:pt x="175" y="137"/>
                    <a:pt x="174" y="136"/>
                  </a:cubicBezTo>
                  <a:cubicBezTo>
                    <a:pt x="171" y="133"/>
                    <a:pt x="170" y="130"/>
                    <a:pt x="169" y="127"/>
                  </a:cubicBezTo>
                  <a:cubicBezTo>
                    <a:pt x="169" y="123"/>
                    <a:pt x="167" y="120"/>
                    <a:pt x="164" y="118"/>
                  </a:cubicBezTo>
                  <a:cubicBezTo>
                    <a:pt x="160" y="115"/>
                    <a:pt x="160" y="110"/>
                    <a:pt x="158" y="106"/>
                  </a:cubicBezTo>
                  <a:cubicBezTo>
                    <a:pt x="157" y="103"/>
                    <a:pt x="157" y="100"/>
                    <a:pt x="159" y="98"/>
                  </a:cubicBezTo>
                  <a:cubicBezTo>
                    <a:pt x="165" y="94"/>
                    <a:pt x="166" y="88"/>
                    <a:pt x="166" y="81"/>
                  </a:cubicBezTo>
                  <a:cubicBezTo>
                    <a:pt x="166" y="78"/>
                    <a:pt x="167" y="75"/>
                    <a:pt x="168" y="73"/>
                  </a:cubicBezTo>
                  <a:cubicBezTo>
                    <a:pt x="171" y="65"/>
                    <a:pt x="174" y="57"/>
                    <a:pt x="177" y="50"/>
                  </a:cubicBezTo>
                  <a:cubicBezTo>
                    <a:pt x="178" y="47"/>
                    <a:pt x="179" y="45"/>
                    <a:pt x="182" y="43"/>
                  </a:cubicBezTo>
                  <a:cubicBezTo>
                    <a:pt x="189" y="39"/>
                    <a:pt x="194" y="35"/>
                    <a:pt x="200" y="29"/>
                  </a:cubicBezTo>
                  <a:cubicBezTo>
                    <a:pt x="202" y="28"/>
                    <a:pt x="203" y="26"/>
                    <a:pt x="203" y="23"/>
                  </a:cubicBezTo>
                  <a:cubicBezTo>
                    <a:pt x="203" y="17"/>
                    <a:pt x="201" y="14"/>
                    <a:pt x="195" y="13"/>
                  </a:cubicBezTo>
                  <a:cubicBezTo>
                    <a:pt x="192" y="12"/>
                    <a:pt x="189" y="11"/>
                    <a:pt x="186" y="10"/>
                  </a:cubicBezTo>
                  <a:cubicBezTo>
                    <a:pt x="181" y="9"/>
                    <a:pt x="178" y="12"/>
                    <a:pt x="175" y="14"/>
                  </a:cubicBezTo>
                  <a:cubicBezTo>
                    <a:pt x="173" y="16"/>
                    <a:pt x="174" y="19"/>
                    <a:pt x="174" y="22"/>
                  </a:cubicBezTo>
                  <a:cubicBezTo>
                    <a:pt x="175" y="25"/>
                    <a:pt x="175" y="29"/>
                    <a:pt x="175" y="32"/>
                  </a:cubicBezTo>
                  <a:cubicBezTo>
                    <a:pt x="176" y="33"/>
                    <a:pt x="176" y="33"/>
                    <a:pt x="176" y="33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6" y="33"/>
                    <a:pt x="176" y="33"/>
                    <a:pt x="176" y="33"/>
                  </a:cubicBezTo>
                  <a:cubicBezTo>
                    <a:pt x="176" y="33"/>
                    <a:pt x="175" y="33"/>
                    <a:pt x="175" y="32"/>
                  </a:cubicBezTo>
                  <a:cubicBezTo>
                    <a:pt x="175" y="32"/>
                    <a:pt x="175" y="31"/>
                    <a:pt x="174" y="30"/>
                  </a:cubicBezTo>
                  <a:cubicBezTo>
                    <a:pt x="173" y="27"/>
                    <a:pt x="172" y="25"/>
                    <a:pt x="169" y="24"/>
                  </a:cubicBezTo>
                  <a:cubicBezTo>
                    <a:pt x="167" y="24"/>
                    <a:pt x="166" y="24"/>
                    <a:pt x="164" y="23"/>
                  </a:cubicBezTo>
                  <a:cubicBezTo>
                    <a:pt x="159" y="20"/>
                    <a:pt x="157" y="22"/>
                    <a:pt x="155" y="26"/>
                  </a:cubicBezTo>
                  <a:cubicBezTo>
                    <a:pt x="153" y="28"/>
                    <a:pt x="152" y="30"/>
                    <a:pt x="151" y="33"/>
                  </a:cubicBezTo>
                  <a:cubicBezTo>
                    <a:pt x="148" y="40"/>
                    <a:pt x="147" y="47"/>
                    <a:pt x="143" y="53"/>
                  </a:cubicBezTo>
                  <a:cubicBezTo>
                    <a:pt x="139" y="59"/>
                    <a:pt x="139" y="67"/>
                    <a:pt x="137" y="73"/>
                  </a:cubicBezTo>
                  <a:cubicBezTo>
                    <a:pt x="136" y="74"/>
                    <a:pt x="136" y="74"/>
                    <a:pt x="136" y="75"/>
                  </a:cubicBezTo>
                  <a:cubicBezTo>
                    <a:pt x="136" y="75"/>
                    <a:pt x="136" y="76"/>
                    <a:pt x="135" y="76"/>
                  </a:cubicBezTo>
                  <a:cubicBezTo>
                    <a:pt x="135" y="78"/>
                    <a:pt x="133" y="78"/>
                    <a:pt x="131" y="78"/>
                  </a:cubicBezTo>
                  <a:cubicBezTo>
                    <a:pt x="130" y="77"/>
                    <a:pt x="128" y="75"/>
                    <a:pt x="129" y="74"/>
                  </a:cubicBezTo>
                  <a:cubicBezTo>
                    <a:pt x="130" y="68"/>
                    <a:pt x="132" y="62"/>
                    <a:pt x="134" y="57"/>
                  </a:cubicBezTo>
                  <a:cubicBezTo>
                    <a:pt x="137" y="49"/>
                    <a:pt x="138" y="41"/>
                    <a:pt x="135" y="33"/>
                  </a:cubicBezTo>
                  <a:cubicBezTo>
                    <a:pt x="135" y="31"/>
                    <a:pt x="133" y="30"/>
                    <a:pt x="132" y="29"/>
                  </a:cubicBezTo>
                  <a:cubicBezTo>
                    <a:pt x="131" y="27"/>
                    <a:pt x="127" y="28"/>
                    <a:pt x="127" y="30"/>
                  </a:cubicBezTo>
                  <a:cubicBezTo>
                    <a:pt x="126" y="34"/>
                    <a:pt x="125" y="38"/>
                    <a:pt x="125" y="41"/>
                  </a:cubicBezTo>
                  <a:cubicBezTo>
                    <a:pt x="124" y="43"/>
                    <a:pt x="123" y="44"/>
                    <a:pt x="121" y="44"/>
                  </a:cubicBezTo>
                  <a:cubicBezTo>
                    <a:pt x="117" y="42"/>
                    <a:pt x="112" y="43"/>
                    <a:pt x="107" y="42"/>
                  </a:cubicBezTo>
                  <a:cubicBezTo>
                    <a:pt x="105" y="42"/>
                    <a:pt x="105" y="42"/>
                    <a:pt x="105" y="41"/>
                  </a:cubicBezTo>
                  <a:cubicBezTo>
                    <a:pt x="105" y="41"/>
                    <a:pt x="106" y="41"/>
                    <a:pt x="106" y="41"/>
                  </a:cubicBezTo>
                  <a:cubicBezTo>
                    <a:pt x="109" y="39"/>
                    <a:pt x="111" y="38"/>
                    <a:pt x="114" y="37"/>
                  </a:cubicBezTo>
                  <a:cubicBezTo>
                    <a:pt x="115" y="36"/>
                    <a:pt x="116" y="33"/>
                    <a:pt x="115" y="31"/>
                  </a:cubicBezTo>
                  <a:cubicBezTo>
                    <a:pt x="113" y="27"/>
                    <a:pt x="110" y="24"/>
                    <a:pt x="107" y="21"/>
                  </a:cubicBezTo>
                  <a:cubicBezTo>
                    <a:pt x="103" y="17"/>
                    <a:pt x="100" y="17"/>
                    <a:pt x="96" y="20"/>
                  </a:cubicBezTo>
                  <a:cubicBezTo>
                    <a:pt x="95" y="21"/>
                    <a:pt x="93" y="23"/>
                    <a:pt x="92" y="24"/>
                  </a:cubicBezTo>
                  <a:cubicBezTo>
                    <a:pt x="90" y="25"/>
                    <a:pt x="89" y="26"/>
                    <a:pt x="87" y="26"/>
                  </a:cubicBezTo>
                  <a:cubicBezTo>
                    <a:pt x="85" y="25"/>
                    <a:pt x="86" y="25"/>
                    <a:pt x="88" y="22"/>
                  </a:cubicBezTo>
                  <a:cubicBezTo>
                    <a:pt x="90" y="18"/>
                    <a:pt x="93" y="15"/>
                    <a:pt x="95" y="11"/>
                  </a:cubicBezTo>
                  <a:cubicBezTo>
                    <a:pt x="97" y="8"/>
                    <a:pt x="96" y="4"/>
                    <a:pt x="93" y="2"/>
                  </a:cubicBezTo>
                  <a:cubicBezTo>
                    <a:pt x="92" y="1"/>
                    <a:pt x="91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87" y="3"/>
                    <a:pt x="83" y="3"/>
                    <a:pt x="8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30">
              <a:extLst>
                <a:ext uri="{FF2B5EF4-FFF2-40B4-BE49-F238E27FC236}">
                  <a16:creationId xmlns="" xmlns:a16="http://schemas.microsoft.com/office/drawing/2014/main" id="{76CBBC55-C04C-459A-905A-785247CC8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401" y="3701045"/>
              <a:ext cx="309563" cy="171450"/>
            </a:xfrm>
            <a:custGeom>
              <a:avLst/>
              <a:gdLst>
                <a:gd name="T0" fmla="*/ 250 w 267"/>
                <a:gd name="T1" fmla="*/ 126 h 148"/>
                <a:gd name="T2" fmla="*/ 237 w 267"/>
                <a:gd name="T3" fmla="*/ 112 h 148"/>
                <a:gd name="T4" fmla="*/ 225 w 267"/>
                <a:gd name="T5" fmla="*/ 98 h 148"/>
                <a:gd name="T6" fmla="*/ 230 w 267"/>
                <a:gd name="T7" fmla="*/ 90 h 148"/>
                <a:gd name="T8" fmla="*/ 225 w 267"/>
                <a:gd name="T9" fmla="*/ 79 h 148"/>
                <a:gd name="T10" fmla="*/ 205 w 267"/>
                <a:gd name="T11" fmla="*/ 65 h 148"/>
                <a:gd name="T12" fmla="*/ 167 w 267"/>
                <a:gd name="T13" fmla="*/ 42 h 148"/>
                <a:gd name="T14" fmla="*/ 131 w 267"/>
                <a:gd name="T15" fmla="*/ 29 h 148"/>
                <a:gd name="T16" fmla="*/ 85 w 267"/>
                <a:gd name="T17" fmla="*/ 23 h 148"/>
                <a:gd name="T18" fmla="*/ 65 w 267"/>
                <a:gd name="T19" fmla="*/ 40 h 148"/>
                <a:gd name="T20" fmla="*/ 50 w 267"/>
                <a:gd name="T21" fmla="*/ 31 h 148"/>
                <a:gd name="T22" fmla="*/ 48 w 267"/>
                <a:gd name="T23" fmla="*/ 19 h 148"/>
                <a:gd name="T24" fmla="*/ 38 w 267"/>
                <a:gd name="T25" fmla="*/ 5 h 148"/>
                <a:gd name="T26" fmla="*/ 19 w 267"/>
                <a:gd name="T27" fmla="*/ 2 h 148"/>
                <a:gd name="T28" fmla="*/ 0 w 267"/>
                <a:gd name="T29" fmla="*/ 13 h 148"/>
                <a:gd name="T30" fmla="*/ 8 w 267"/>
                <a:gd name="T31" fmla="*/ 18 h 148"/>
                <a:gd name="T32" fmla="*/ 27 w 267"/>
                <a:gd name="T33" fmla="*/ 29 h 148"/>
                <a:gd name="T34" fmla="*/ 39 w 267"/>
                <a:gd name="T35" fmla="*/ 30 h 148"/>
                <a:gd name="T36" fmla="*/ 20 w 267"/>
                <a:gd name="T37" fmla="*/ 35 h 148"/>
                <a:gd name="T38" fmla="*/ 27 w 267"/>
                <a:gd name="T39" fmla="*/ 52 h 148"/>
                <a:gd name="T40" fmla="*/ 37 w 267"/>
                <a:gd name="T41" fmla="*/ 50 h 148"/>
                <a:gd name="T42" fmla="*/ 54 w 267"/>
                <a:gd name="T43" fmla="*/ 55 h 148"/>
                <a:gd name="T44" fmla="*/ 78 w 267"/>
                <a:gd name="T45" fmla="*/ 65 h 148"/>
                <a:gd name="T46" fmla="*/ 100 w 267"/>
                <a:gd name="T47" fmla="*/ 82 h 148"/>
                <a:gd name="T48" fmla="*/ 107 w 267"/>
                <a:gd name="T49" fmla="*/ 95 h 148"/>
                <a:gd name="T50" fmla="*/ 95 w 267"/>
                <a:gd name="T51" fmla="*/ 109 h 148"/>
                <a:gd name="T52" fmla="*/ 112 w 267"/>
                <a:gd name="T53" fmla="*/ 112 h 148"/>
                <a:gd name="T54" fmla="*/ 130 w 267"/>
                <a:gd name="T55" fmla="*/ 121 h 148"/>
                <a:gd name="T56" fmla="*/ 158 w 267"/>
                <a:gd name="T57" fmla="*/ 128 h 148"/>
                <a:gd name="T58" fmla="*/ 169 w 267"/>
                <a:gd name="T59" fmla="*/ 119 h 148"/>
                <a:gd name="T60" fmla="*/ 180 w 267"/>
                <a:gd name="T61" fmla="*/ 107 h 148"/>
                <a:gd name="T62" fmla="*/ 202 w 267"/>
                <a:gd name="T63" fmla="*/ 111 h 148"/>
                <a:gd name="T64" fmla="*/ 223 w 267"/>
                <a:gd name="T65" fmla="*/ 135 h 148"/>
                <a:gd name="T66" fmla="*/ 262 w 267"/>
                <a:gd name="T67" fmla="*/ 147 h 148"/>
                <a:gd name="T68" fmla="*/ 266 w 267"/>
                <a:gd name="T69" fmla="*/ 146 h 148"/>
                <a:gd name="T70" fmla="*/ 263 w 267"/>
                <a:gd name="T71" fmla="*/ 139 h 148"/>
                <a:gd name="T72" fmla="*/ 251 w 267"/>
                <a:gd name="T73" fmla="*/ 12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7" h="148">
                  <a:moveTo>
                    <a:pt x="251" y="127"/>
                  </a:moveTo>
                  <a:cubicBezTo>
                    <a:pt x="251" y="127"/>
                    <a:pt x="250" y="126"/>
                    <a:pt x="250" y="126"/>
                  </a:cubicBezTo>
                  <a:cubicBezTo>
                    <a:pt x="247" y="124"/>
                    <a:pt x="244" y="122"/>
                    <a:pt x="242" y="120"/>
                  </a:cubicBezTo>
                  <a:cubicBezTo>
                    <a:pt x="240" y="117"/>
                    <a:pt x="239" y="114"/>
                    <a:pt x="237" y="112"/>
                  </a:cubicBezTo>
                  <a:cubicBezTo>
                    <a:pt x="235" y="109"/>
                    <a:pt x="233" y="108"/>
                    <a:pt x="231" y="106"/>
                  </a:cubicBezTo>
                  <a:cubicBezTo>
                    <a:pt x="229" y="103"/>
                    <a:pt x="227" y="101"/>
                    <a:pt x="225" y="98"/>
                  </a:cubicBezTo>
                  <a:cubicBezTo>
                    <a:pt x="224" y="96"/>
                    <a:pt x="224" y="94"/>
                    <a:pt x="226" y="93"/>
                  </a:cubicBezTo>
                  <a:cubicBezTo>
                    <a:pt x="227" y="92"/>
                    <a:pt x="229" y="91"/>
                    <a:pt x="230" y="90"/>
                  </a:cubicBezTo>
                  <a:cubicBezTo>
                    <a:pt x="233" y="88"/>
                    <a:pt x="232" y="83"/>
                    <a:pt x="229" y="81"/>
                  </a:cubicBezTo>
                  <a:cubicBezTo>
                    <a:pt x="228" y="81"/>
                    <a:pt x="227" y="80"/>
                    <a:pt x="225" y="79"/>
                  </a:cubicBezTo>
                  <a:cubicBezTo>
                    <a:pt x="221" y="78"/>
                    <a:pt x="218" y="76"/>
                    <a:pt x="214" y="75"/>
                  </a:cubicBezTo>
                  <a:cubicBezTo>
                    <a:pt x="209" y="73"/>
                    <a:pt x="206" y="71"/>
                    <a:pt x="205" y="65"/>
                  </a:cubicBezTo>
                  <a:cubicBezTo>
                    <a:pt x="205" y="63"/>
                    <a:pt x="203" y="61"/>
                    <a:pt x="201" y="60"/>
                  </a:cubicBezTo>
                  <a:cubicBezTo>
                    <a:pt x="191" y="52"/>
                    <a:pt x="179" y="45"/>
                    <a:pt x="167" y="42"/>
                  </a:cubicBezTo>
                  <a:cubicBezTo>
                    <a:pt x="161" y="40"/>
                    <a:pt x="155" y="38"/>
                    <a:pt x="149" y="36"/>
                  </a:cubicBezTo>
                  <a:cubicBezTo>
                    <a:pt x="143" y="33"/>
                    <a:pt x="137" y="30"/>
                    <a:pt x="131" y="29"/>
                  </a:cubicBezTo>
                  <a:cubicBezTo>
                    <a:pt x="122" y="27"/>
                    <a:pt x="113" y="23"/>
                    <a:pt x="105" y="20"/>
                  </a:cubicBezTo>
                  <a:cubicBezTo>
                    <a:pt x="97" y="16"/>
                    <a:pt x="90" y="14"/>
                    <a:pt x="85" y="23"/>
                  </a:cubicBezTo>
                  <a:cubicBezTo>
                    <a:pt x="85" y="24"/>
                    <a:pt x="84" y="24"/>
                    <a:pt x="84" y="25"/>
                  </a:cubicBezTo>
                  <a:cubicBezTo>
                    <a:pt x="76" y="28"/>
                    <a:pt x="70" y="34"/>
                    <a:pt x="65" y="40"/>
                  </a:cubicBezTo>
                  <a:cubicBezTo>
                    <a:pt x="64" y="42"/>
                    <a:pt x="60" y="42"/>
                    <a:pt x="59" y="41"/>
                  </a:cubicBezTo>
                  <a:cubicBezTo>
                    <a:pt x="56" y="38"/>
                    <a:pt x="53" y="34"/>
                    <a:pt x="50" y="31"/>
                  </a:cubicBezTo>
                  <a:cubicBezTo>
                    <a:pt x="48" y="30"/>
                    <a:pt x="47" y="28"/>
                    <a:pt x="47" y="26"/>
                  </a:cubicBezTo>
                  <a:cubicBezTo>
                    <a:pt x="47" y="23"/>
                    <a:pt x="48" y="21"/>
                    <a:pt x="48" y="19"/>
                  </a:cubicBezTo>
                  <a:cubicBezTo>
                    <a:pt x="49" y="15"/>
                    <a:pt x="47" y="11"/>
                    <a:pt x="45" y="8"/>
                  </a:cubicBezTo>
                  <a:cubicBezTo>
                    <a:pt x="44" y="5"/>
                    <a:pt x="41" y="6"/>
                    <a:pt x="38" y="5"/>
                  </a:cubicBezTo>
                  <a:cubicBezTo>
                    <a:pt x="35" y="4"/>
                    <a:pt x="32" y="3"/>
                    <a:pt x="29" y="1"/>
                  </a:cubicBezTo>
                  <a:cubicBezTo>
                    <a:pt x="26" y="0"/>
                    <a:pt x="22" y="0"/>
                    <a:pt x="19" y="2"/>
                  </a:cubicBezTo>
                  <a:cubicBezTo>
                    <a:pt x="13" y="5"/>
                    <a:pt x="8" y="9"/>
                    <a:pt x="1" y="10"/>
                  </a:cubicBezTo>
                  <a:cubicBezTo>
                    <a:pt x="1" y="10"/>
                    <a:pt x="0" y="12"/>
                    <a:pt x="0" y="13"/>
                  </a:cubicBezTo>
                  <a:cubicBezTo>
                    <a:pt x="0" y="14"/>
                    <a:pt x="1" y="15"/>
                    <a:pt x="2" y="15"/>
                  </a:cubicBezTo>
                  <a:cubicBezTo>
                    <a:pt x="4" y="17"/>
                    <a:pt x="6" y="17"/>
                    <a:pt x="8" y="18"/>
                  </a:cubicBezTo>
                  <a:cubicBezTo>
                    <a:pt x="10" y="19"/>
                    <a:pt x="13" y="20"/>
                    <a:pt x="14" y="22"/>
                  </a:cubicBezTo>
                  <a:cubicBezTo>
                    <a:pt x="17" y="28"/>
                    <a:pt x="21" y="29"/>
                    <a:pt x="27" y="29"/>
                  </a:cubicBezTo>
                  <a:cubicBezTo>
                    <a:pt x="30" y="29"/>
                    <a:pt x="33" y="29"/>
                    <a:pt x="36" y="29"/>
                  </a:cubicBezTo>
                  <a:cubicBezTo>
                    <a:pt x="37" y="29"/>
                    <a:pt x="38" y="30"/>
                    <a:pt x="39" y="30"/>
                  </a:cubicBezTo>
                  <a:cubicBezTo>
                    <a:pt x="38" y="31"/>
                    <a:pt x="38" y="31"/>
                    <a:pt x="37" y="31"/>
                  </a:cubicBezTo>
                  <a:cubicBezTo>
                    <a:pt x="31" y="31"/>
                    <a:pt x="26" y="36"/>
                    <a:pt x="20" y="35"/>
                  </a:cubicBezTo>
                  <a:cubicBezTo>
                    <a:pt x="19" y="35"/>
                    <a:pt x="18" y="37"/>
                    <a:pt x="19" y="38"/>
                  </a:cubicBezTo>
                  <a:cubicBezTo>
                    <a:pt x="23" y="42"/>
                    <a:pt x="25" y="46"/>
                    <a:pt x="27" y="52"/>
                  </a:cubicBezTo>
                  <a:cubicBezTo>
                    <a:pt x="27" y="55"/>
                    <a:pt x="31" y="55"/>
                    <a:pt x="33" y="53"/>
                  </a:cubicBezTo>
                  <a:cubicBezTo>
                    <a:pt x="35" y="52"/>
                    <a:pt x="36" y="51"/>
                    <a:pt x="37" y="50"/>
                  </a:cubicBezTo>
                  <a:cubicBezTo>
                    <a:pt x="38" y="48"/>
                    <a:pt x="39" y="47"/>
                    <a:pt x="41" y="48"/>
                  </a:cubicBezTo>
                  <a:cubicBezTo>
                    <a:pt x="45" y="51"/>
                    <a:pt x="49" y="53"/>
                    <a:pt x="54" y="55"/>
                  </a:cubicBezTo>
                  <a:cubicBezTo>
                    <a:pt x="56" y="57"/>
                    <a:pt x="59" y="59"/>
                    <a:pt x="62" y="60"/>
                  </a:cubicBezTo>
                  <a:cubicBezTo>
                    <a:pt x="68" y="61"/>
                    <a:pt x="73" y="63"/>
                    <a:pt x="78" y="65"/>
                  </a:cubicBezTo>
                  <a:cubicBezTo>
                    <a:pt x="81" y="65"/>
                    <a:pt x="84" y="67"/>
                    <a:pt x="87" y="68"/>
                  </a:cubicBezTo>
                  <a:cubicBezTo>
                    <a:pt x="94" y="71"/>
                    <a:pt x="99" y="75"/>
                    <a:pt x="100" y="82"/>
                  </a:cubicBezTo>
                  <a:cubicBezTo>
                    <a:pt x="101" y="84"/>
                    <a:pt x="103" y="87"/>
                    <a:pt x="104" y="89"/>
                  </a:cubicBezTo>
                  <a:cubicBezTo>
                    <a:pt x="105" y="91"/>
                    <a:pt x="106" y="93"/>
                    <a:pt x="107" y="95"/>
                  </a:cubicBezTo>
                  <a:cubicBezTo>
                    <a:pt x="107" y="97"/>
                    <a:pt x="107" y="99"/>
                    <a:pt x="105" y="99"/>
                  </a:cubicBezTo>
                  <a:cubicBezTo>
                    <a:pt x="100" y="100"/>
                    <a:pt x="97" y="104"/>
                    <a:pt x="95" y="109"/>
                  </a:cubicBezTo>
                  <a:cubicBezTo>
                    <a:pt x="93" y="112"/>
                    <a:pt x="94" y="114"/>
                    <a:pt x="98" y="114"/>
                  </a:cubicBezTo>
                  <a:cubicBezTo>
                    <a:pt x="103" y="115"/>
                    <a:pt x="107" y="113"/>
                    <a:pt x="112" y="112"/>
                  </a:cubicBezTo>
                  <a:cubicBezTo>
                    <a:pt x="118" y="111"/>
                    <a:pt x="123" y="112"/>
                    <a:pt x="127" y="117"/>
                  </a:cubicBezTo>
                  <a:cubicBezTo>
                    <a:pt x="128" y="119"/>
                    <a:pt x="129" y="120"/>
                    <a:pt x="130" y="121"/>
                  </a:cubicBezTo>
                  <a:cubicBezTo>
                    <a:pt x="132" y="124"/>
                    <a:pt x="135" y="125"/>
                    <a:pt x="138" y="125"/>
                  </a:cubicBezTo>
                  <a:cubicBezTo>
                    <a:pt x="145" y="126"/>
                    <a:pt x="152" y="126"/>
                    <a:pt x="158" y="128"/>
                  </a:cubicBezTo>
                  <a:cubicBezTo>
                    <a:pt x="161" y="129"/>
                    <a:pt x="163" y="128"/>
                    <a:pt x="166" y="127"/>
                  </a:cubicBezTo>
                  <a:cubicBezTo>
                    <a:pt x="169" y="125"/>
                    <a:pt x="170" y="123"/>
                    <a:pt x="169" y="119"/>
                  </a:cubicBezTo>
                  <a:cubicBezTo>
                    <a:pt x="169" y="118"/>
                    <a:pt x="168" y="116"/>
                    <a:pt x="169" y="116"/>
                  </a:cubicBezTo>
                  <a:cubicBezTo>
                    <a:pt x="172" y="113"/>
                    <a:pt x="176" y="109"/>
                    <a:pt x="180" y="107"/>
                  </a:cubicBezTo>
                  <a:cubicBezTo>
                    <a:pt x="183" y="105"/>
                    <a:pt x="187" y="104"/>
                    <a:pt x="191" y="106"/>
                  </a:cubicBezTo>
                  <a:cubicBezTo>
                    <a:pt x="195" y="107"/>
                    <a:pt x="198" y="109"/>
                    <a:pt x="202" y="111"/>
                  </a:cubicBezTo>
                  <a:cubicBezTo>
                    <a:pt x="205" y="112"/>
                    <a:pt x="207" y="114"/>
                    <a:pt x="209" y="117"/>
                  </a:cubicBezTo>
                  <a:cubicBezTo>
                    <a:pt x="214" y="123"/>
                    <a:pt x="219" y="129"/>
                    <a:pt x="223" y="135"/>
                  </a:cubicBezTo>
                  <a:cubicBezTo>
                    <a:pt x="227" y="139"/>
                    <a:pt x="231" y="141"/>
                    <a:pt x="236" y="141"/>
                  </a:cubicBezTo>
                  <a:cubicBezTo>
                    <a:pt x="245" y="141"/>
                    <a:pt x="254" y="143"/>
                    <a:pt x="262" y="147"/>
                  </a:cubicBezTo>
                  <a:cubicBezTo>
                    <a:pt x="262" y="148"/>
                    <a:pt x="263" y="148"/>
                    <a:pt x="263" y="148"/>
                  </a:cubicBezTo>
                  <a:cubicBezTo>
                    <a:pt x="264" y="147"/>
                    <a:pt x="265" y="147"/>
                    <a:pt x="266" y="146"/>
                  </a:cubicBezTo>
                  <a:cubicBezTo>
                    <a:pt x="267" y="146"/>
                    <a:pt x="267" y="145"/>
                    <a:pt x="267" y="144"/>
                  </a:cubicBezTo>
                  <a:cubicBezTo>
                    <a:pt x="267" y="141"/>
                    <a:pt x="266" y="139"/>
                    <a:pt x="263" y="139"/>
                  </a:cubicBezTo>
                  <a:cubicBezTo>
                    <a:pt x="259" y="137"/>
                    <a:pt x="260" y="134"/>
                    <a:pt x="260" y="131"/>
                  </a:cubicBezTo>
                  <a:cubicBezTo>
                    <a:pt x="257" y="131"/>
                    <a:pt x="253" y="131"/>
                    <a:pt x="251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31">
              <a:extLst>
                <a:ext uri="{FF2B5EF4-FFF2-40B4-BE49-F238E27FC236}">
                  <a16:creationId xmlns="" xmlns:a16="http://schemas.microsoft.com/office/drawing/2014/main" id="{055966F2-AE81-46D4-B719-9A7432452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151" y="3581982"/>
              <a:ext cx="161925" cy="182563"/>
            </a:xfrm>
            <a:custGeom>
              <a:avLst/>
              <a:gdLst>
                <a:gd name="T0" fmla="*/ 2 w 140"/>
                <a:gd name="T1" fmla="*/ 94 h 157"/>
                <a:gd name="T2" fmla="*/ 7 w 140"/>
                <a:gd name="T3" fmla="*/ 111 h 157"/>
                <a:gd name="T4" fmla="*/ 14 w 140"/>
                <a:gd name="T5" fmla="*/ 119 h 157"/>
                <a:gd name="T6" fmla="*/ 16 w 140"/>
                <a:gd name="T7" fmla="*/ 122 h 157"/>
                <a:gd name="T8" fmla="*/ 19 w 140"/>
                <a:gd name="T9" fmla="*/ 135 h 157"/>
                <a:gd name="T10" fmla="*/ 26 w 140"/>
                <a:gd name="T11" fmla="*/ 142 h 157"/>
                <a:gd name="T12" fmla="*/ 34 w 140"/>
                <a:gd name="T13" fmla="*/ 142 h 157"/>
                <a:gd name="T14" fmla="*/ 41 w 140"/>
                <a:gd name="T15" fmla="*/ 146 h 157"/>
                <a:gd name="T16" fmla="*/ 48 w 140"/>
                <a:gd name="T17" fmla="*/ 148 h 157"/>
                <a:gd name="T18" fmla="*/ 57 w 140"/>
                <a:gd name="T19" fmla="*/ 146 h 157"/>
                <a:gd name="T20" fmla="*/ 60 w 140"/>
                <a:gd name="T21" fmla="*/ 145 h 157"/>
                <a:gd name="T22" fmla="*/ 74 w 140"/>
                <a:gd name="T23" fmla="*/ 150 h 157"/>
                <a:gd name="T24" fmla="*/ 77 w 140"/>
                <a:gd name="T25" fmla="*/ 154 h 157"/>
                <a:gd name="T26" fmla="*/ 83 w 140"/>
                <a:gd name="T27" fmla="*/ 157 h 157"/>
                <a:gd name="T28" fmla="*/ 92 w 140"/>
                <a:gd name="T29" fmla="*/ 154 h 157"/>
                <a:gd name="T30" fmla="*/ 97 w 140"/>
                <a:gd name="T31" fmla="*/ 154 h 157"/>
                <a:gd name="T32" fmla="*/ 101 w 140"/>
                <a:gd name="T33" fmla="*/ 151 h 157"/>
                <a:gd name="T34" fmla="*/ 102 w 140"/>
                <a:gd name="T35" fmla="*/ 150 h 157"/>
                <a:gd name="T36" fmla="*/ 102 w 140"/>
                <a:gd name="T37" fmla="*/ 139 h 157"/>
                <a:gd name="T38" fmla="*/ 104 w 140"/>
                <a:gd name="T39" fmla="*/ 131 h 157"/>
                <a:gd name="T40" fmla="*/ 108 w 140"/>
                <a:gd name="T41" fmla="*/ 119 h 157"/>
                <a:gd name="T42" fmla="*/ 117 w 140"/>
                <a:gd name="T43" fmla="*/ 102 h 157"/>
                <a:gd name="T44" fmla="*/ 120 w 140"/>
                <a:gd name="T45" fmla="*/ 92 h 157"/>
                <a:gd name="T46" fmla="*/ 126 w 140"/>
                <a:gd name="T47" fmla="*/ 89 h 157"/>
                <a:gd name="T48" fmla="*/ 130 w 140"/>
                <a:gd name="T49" fmla="*/ 88 h 157"/>
                <a:gd name="T50" fmla="*/ 134 w 140"/>
                <a:gd name="T51" fmla="*/ 87 h 157"/>
                <a:gd name="T52" fmla="*/ 135 w 140"/>
                <a:gd name="T53" fmla="*/ 83 h 157"/>
                <a:gd name="T54" fmla="*/ 125 w 140"/>
                <a:gd name="T55" fmla="*/ 74 h 157"/>
                <a:gd name="T56" fmla="*/ 124 w 140"/>
                <a:gd name="T57" fmla="*/ 68 h 157"/>
                <a:gd name="T58" fmla="*/ 123 w 140"/>
                <a:gd name="T59" fmla="*/ 62 h 157"/>
                <a:gd name="T60" fmla="*/ 122 w 140"/>
                <a:gd name="T61" fmla="*/ 43 h 157"/>
                <a:gd name="T62" fmla="*/ 126 w 140"/>
                <a:gd name="T63" fmla="*/ 39 h 157"/>
                <a:gd name="T64" fmla="*/ 130 w 140"/>
                <a:gd name="T65" fmla="*/ 33 h 157"/>
                <a:gd name="T66" fmla="*/ 134 w 140"/>
                <a:gd name="T67" fmla="*/ 29 h 157"/>
                <a:gd name="T68" fmla="*/ 139 w 140"/>
                <a:gd name="T69" fmla="*/ 26 h 157"/>
                <a:gd name="T70" fmla="*/ 140 w 140"/>
                <a:gd name="T71" fmla="*/ 24 h 157"/>
                <a:gd name="T72" fmla="*/ 140 w 140"/>
                <a:gd name="T73" fmla="*/ 23 h 157"/>
                <a:gd name="T74" fmla="*/ 128 w 140"/>
                <a:gd name="T75" fmla="*/ 17 h 157"/>
                <a:gd name="T76" fmla="*/ 120 w 140"/>
                <a:gd name="T77" fmla="*/ 8 h 157"/>
                <a:gd name="T78" fmla="*/ 113 w 140"/>
                <a:gd name="T79" fmla="*/ 0 h 157"/>
                <a:gd name="T80" fmla="*/ 108 w 140"/>
                <a:gd name="T81" fmla="*/ 0 h 157"/>
                <a:gd name="T82" fmla="*/ 102 w 140"/>
                <a:gd name="T83" fmla="*/ 5 h 157"/>
                <a:gd name="T84" fmla="*/ 97 w 140"/>
                <a:gd name="T85" fmla="*/ 14 h 157"/>
                <a:gd name="T86" fmla="*/ 93 w 140"/>
                <a:gd name="T87" fmla="*/ 19 h 157"/>
                <a:gd name="T88" fmla="*/ 81 w 140"/>
                <a:gd name="T89" fmla="*/ 27 h 157"/>
                <a:gd name="T90" fmla="*/ 67 w 140"/>
                <a:gd name="T91" fmla="*/ 40 h 157"/>
                <a:gd name="T92" fmla="*/ 61 w 140"/>
                <a:gd name="T93" fmla="*/ 48 h 157"/>
                <a:gd name="T94" fmla="*/ 46 w 140"/>
                <a:gd name="T95" fmla="*/ 58 h 157"/>
                <a:gd name="T96" fmla="*/ 34 w 140"/>
                <a:gd name="T97" fmla="*/ 68 h 157"/>
                <a:gd name="T98" fmla="*/ 32 w 140"/>
                <a:gd name="T99" fmla="*/ 74 h 157"/>
                <a:gd name="T100" fmla="*/ 26 w 140"/>
                <a:gd name="T101" fmla="*/ 76 h 157"/>
                <a:gd name="T102" fmla="*/ 16 w 140"/>
                <a:gd name="T103" fmla="*/ 72 h 157"/>
                <a:gd name="T104" fmla="*/ 7 w 140"/>
                <a:gd name="T105" fmla="*/ 75 h 157"/>
                <a:gd name="T106" fmla="*/ 4 w 140"/>
                <a:gd name="T107" fmla="*/ 79 h 157"/>
                <a:gd name="T108" fmla="*/ 2 w 140"/>
                <a:gd name="T109" fmla="*/ 9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0" h="157">
                  <a:moveTo>
                    <a:pt x="2" y="94"/>
                  </a:moveTo>
                  <a:cubicBezTo>
                    <a:pt x="5" y="99"/>
                    <a:pt x="6" y="105"/>
                    <a:pt x="7" y="111"/>
                  </a:cubicBezTo>
                  <a:cubicBezTo>
                    <a:pt x="8" y="115"/>
                    <a:pt x="9" y="118"/>
                    <a:pt x="14" y="119"/>
                  </a:cubicBezTo>
                  <a:cubicBezTo>
                    <a:pt x="15" y="120"/>
                    <a:pt x="16" y="121"/>
                    <a:pt x="16" y="122"/>
                  </a:cubicBezTo>
                  <a:cubicBezTo>
                    <a:pt x="15" y="126"/>
                    <a:pt x="18" y="130"/>
                    <a:pt x="19" y="135"/>
                  </a:cubicBezTo>
                  <a:cubicBezTo>
                    <a:pt x="19" y="139"/>
                    <a:pt x="22" y="141"/>
                    <a:pt x="26" y="142"/>
                  </a:cubicBezTo>
                  <a:cubicBezTo>
                    <a:pt x="29" y="142"/>
                    <a:pt x="32" y="142"/>
                    <a:pt x="34" y="142"/>
                  </a:cubicBezTo>
                  <a:cubicBezTo>
                    <a:pt x="38" y="142"/>
                    <a:pt x="40" y="143"/>
                    <a:pt x="41" y="146"/>
                  </a:cubicBezTo>
                  <a:cubicBezTo>
                    <a:pt x="42" y="149"/>
                    <a:pt x="45" y="150"/>
                    <a:pt x="48" y="148"/>
                  </a:cubicBezTo>
                  <a:cubicBezTo>
                    <a:pt x="51" y="147"/>
                    <a:pt x="54" y="146"/>
                    <a:pt x="57" y="146"/>
                  </a:cubicBezTo>
                  <a:cubicBezTo>
                    <a:pt x="58" y="145"/>
                    <a:pt x="59" y="145"/>
                    <a:pt x="60" y="145"/>
                  </a:cubicBezTo>
                  <a:cubicBezTo>
                    <a:pt x="65" y="147"/>
                    <a:pt x="70" y="148"/>
                    <a:pt x="74" y="150"/>
                  </a:cubicBezTo>
                  <a:cubicBezTo>
                    <a:pt x="75" y="151"/>
                    <a:pt x="76" y="153"/>
                    <a:pt x="77" y="154"/>
                  </a:cubicBezTo>
                  <a:cubicBezTo>
                    <a:pt x="78" y="156"/>
                    <a:pt x="80" y="157"/>
                    <a:pt x="83" y="157"/>
                  </a:cubicBezTo>
                  <a:cubicBezTo>
                    <a:pt x="86" y="156"/>
                    <a:pt x="89" y="154"/>
                    <a:pt x="92" y="154"/>
                  </a:cubicBezTo>
                  <a:cubicBezTo>
                    <a:pt x="93" y="153"/>
                    <a:pt x="95" y="154"/>
                    <a:pt x="97" y="154"/>
                  </a:cubicBezTo>
                  <a:cubicBezTo>
                    <a:pt x="99" y="155"/>
                    <a:pt x="101" y="153"/>
                    <a:pt x="101" y="151"/>
                  </a:cubicBezTo>
                  <a:cubicBezTo>
                    <a:pt x="101" y="151"/>
                    <a:pt x="102" y="150"/>
                    <a:pt x="102" y="150"/>
                  </a:cubicBezTo>
                  <a:cubicBezTo>
                    <a:pt x="100" y="146"/>
                    <a:pt x="100" y="143"/>
                    <a:pt x="102" y="139"/>
                  </a:cubicBezTo>
                  <a:cubicBezTo>
                    <a:pt x="103" y="137"/>
                    <a:pt x="104" y="133"/>
                    <a:pt x="104" y="131"/>
                  </a:cubicBezTo>
                  <a:cubicBezTo>
                    <a:pt x="103" y="126"/>
                    <a:pt x="105" y="122"/>
                    <a:pt x="108" y="119"/>
                  </a:cubicBezTo>
                  <a:cubicBezTo>
                    <a:pt x="112" y="114"/>
                    <a:pt x="114" y="108"/>
                    <a:pt x="117" y="102"/>
                  </a:cubicBezTo>
                  <a:cubicBezTo>
                    <a:pt x="118" y="99"/>
                    <a:pt x="119" y="95"/>
                    <a:pt x="120" y="92"/>
                  </a:cubicBezTo>
                  <a:cubicBezTo>
                    <a:pt x="121" y="90"/>
                    <a:pt x="123" y="89"/>
                    <a:pt x="126" y="89"/>
                  </a:cubicBezTo>
                  <a:cubicBezTo>
                    <a:pt x="127" y="88"/>
                    <a:pt x="129" y="89"/>
                    <a:pt x="130" y="88"/>
                  </a:cubicBezTo>
                  <a:cubicBezTo>
                    <a:pt x="131" y="88"/>
                    <a:pt x="132" y="88"/>
                    <a:pt x="134" y="87"/>
                  </a:cubicBezTo>
                  <a:cubicBezTo>
                    <a:pt x="135" y="87"/>
                    <a:pt x="135" y="84"/>
                    <a:pt x="135" y="83"/>
                  </a:cubicBezTo>
                  <a:cubicBezTo>
                    <a:pt x="133" y="79"/>
                    <a:pt x="128" y="77"/>
                    <a:pt x="125" y="74"/>
                  </a:cubicBezTo>
                  <a:cubicBezTo>
                    <a:pt x="124" y="72"/>
                    <a:pt x="123" y="70"/>
                    <a:pt x="124" y="68"/>
                  </a:cubicBezTo>
                  <a:cubicBezTo>
                    <a:pt x="125" y="66"/>
                    <a:pt x="125" y="63"/>
                    <a:pt x="123" y="62"/>
                  </a:cubicBezTo>
                  <a:cubicBezTo>
                    <a:pt x="118" y="56"/>
                    <a:pt x="119" y="50"/>
                    <a:pt x="122" y="43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7"/>
                    <a:pt x="129" y="36"/>
                    <a:pt x="130" y="33"/>
                  </a:cubicBezTo>
                  <a:cubicBezTo>
                    <a:pt x="130" y="31"/>
                    <a:pt x="131" y="29"/>
                    <a:pt x="134" y="29"/>
                  </a:cubicBezTo>
                  <a:cubicBezTo>
                    <a:pt x="136" y="28"/>
                    <a:pt x="138" y="28"/>
                    <a:pt x="139" y="26"/>
                  </a:cubicBezTo>
                  <a:cubicBezTo>
                    <a:pt x="140" y="25"/>
                    <a:pt x="140" y="25"/>
                    <a:pt x="140" y="24"/>
                  </a:cubicBezTo>
                  <a:cubicBezTo>
                    <a:pt x="140" y="24"/>
                    <a:pt x="140" y="23"/>
                    <a:pt x="140" y="23"/>
                  </a:cubicBezTo>
                  <a:cubicBezTo>
                    <a:pt x="136" y="21"/>
                    <a:pt x="132" y="19"/>
                    <a:pt x="128" y="17"/>
                  </a:cubicBezTo>
                  <a:cubicBezTo>
                    <a:pt x="124" y="14"/>
                    <a:pt x="120" y="13"/>
                    <a:pt x="120" y="8"/>
                  </a:cubicBezTo>
                  <a:cubicBezTo>
                    <a:pt x="117" y="5"/>
                    <a:pt x="115" y="3"/>
                    <a:pt x="113" y="0"/>
                  </a:cubicBezTo>
                  <a:cubicBezTo>
                    <a:pt x="112" y="0"/>
                    <a:pt x="110" y="0"/>
                    <a:pt x="108" y="0"/>
                  </a:cubicBezTo>
                  <a:cubicBezTo>
                    <a:pt x="105" y="1"/>
                    <a:pt x="103" y="2"/>
                    <a:pt x="102" y="5"/>
                  </a:cubicBezTo>
                  <a:cubicBezTo>
                    <a:pt x="100" y="8"/>
                    <a:pt x="99" y="11"/>
                    <a:pt x="97" y="14"/>
                  </a:cubicBezTo>
                  <a:cubicBezTo>
                    <a:pt x="96" y="15"/>
                    <a:pt x="95" y="18"/>
                    <a:pt x="93" y="19"/>
                  </a:cubicBezTo>
                  <a:cubicBezTo>
                    <a:pt x="89" y="22"/>
                    <a:pt x="85" y="25"/>
                    <a:pt x="81" y="27"/>
                  </a:cubicBezTo>
                  <a:cubicBezTo>
                    <a:pt x="75" y="30"/>
                    <a:pt x="70" y="33"/>
                    <a:pt x="67" y="40"/>
                  </a:cubicBezTo>
                  <a:cubicBezTo>
                    <a:pt x="65" y="43"/>
                    <a:pt x="63" y="45"/>
                    <a:pt x="61" y="48"/>
                  </a:cubicBezTo>
                  <a:cubicBezTo>
                    <a:pt x="57" y="53"/>
                    <a:pt x="53" y="56"/>
                    <a:pt x="46" y="58"/>
                  </a:cubicBezTo>
                  <a:cubicBezTo>
                    <a:pt x="40" y="59"/>
                    <a:pt x="37" y="63"/>
                    <a:pt x="34" y="68"/>
                  </a:cubicBezTo>
                  <a:cubicBezTo>
                    <a:pt x="34" y="70"/>
                    <a:pt x="33" y="72"/>
                    <a:pt x="32" y="74"/>
                  </a:cubicBezTo>
                  <a:cubicBezTo>
                    <a:pt x="31" y="76"/>
                    <a:pt x="29" y="77"/>
                    <a:pt x="26" y="76"/>
                  </a:cubicBezTo>
                  <a:cubicBezTo>
                    <a:pt x="23" y="75"/>
                    <a:pt x="19" y="74"/>
                    <a:pt x="16" y="72"/>
                  </a:cubicBezTo>
                  <a:cubicBezTo>
                    <a:pt x="12" y="71"/>
                    <a:pt x="10" y="72"/>
                    <a:pt x="7" y="75"/>
                  </a:cubicBezTo>
                  <a:cubicBezTo>
                    <a:pt x="6" y="76"/>
                    <a:pt x="5" y="78"/>
                    <a:pt x="4" y="79"/>
                  </a:cubicBezTo>
                  <a:cubicBezTo>
                    <a:pt x="2" y="84"/>
                    <a:pt x="0" y="89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32">
              <a:extLst>
                <a:ext uri="{FF2B5EF4-FFF2-40B4-BE49-F238E27FC236}">
                  <a16:creationId xmlns="" xmlns:a16="http://schemas.microsoft.com/office/drawing/2014/main" id="{10398D7C-118D-4D20-8DB4-ADE3600B5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701" y="3886782"/>
              <a:ext cx="122238" cy="223838"/>
            </a:xfrm>
            <a:custGeom>
              <a:avLst/>
              <a:gdLst>
                <a:gd name="T0" fmla="*/ 94 w 106"/>
                <a:gd name="T1" fmla="*/ 1 h 193"/>
                <a:gd name="T2" fmla="*/ 91 w 106"/>
                <a:gd name="T3" fmla="*/ 1 h 193"/>
                <a:gd name="T4" fmla="*/ 87 w 106"/>
                <a:gd name="T5" fmla="*/ 10 h 193"/>
                <a:gd name="T6" fmla="*/ 82 w 106"/>
                <a:gd name="T7" fmla="*/ 17 h 193"/>
                <a:gd name="T8" fmla="*/ 81 w 106"/>
                <a:gd name="T9" fmla="*/ 20 h 193"/>
                <a:gd name="T10" fmla="*/ 74 w 106"/>
                <a:gd name="T11" fmla="*/ 28 h 193"/>
                <a:gd name="T12" fmla="*/ 65 w 106"/>
                <a:gd name="T13" fmla="*/ 39 h 193"/>
                <a:gd name="T14" fmla="*/ 53 w 106"/>
                <a:gd name="T15" fmla="*/ 48 h 193"/>
                <a:gd name="T16" fmla="*/ 39 w 106"/>
                <a:gd name="T17" fmla="*/ 53 h 193"/>
                <a:gd name="T18" fmla="*/ 37 w 106"/>
                <a:gd name="T19" fmla="*/ 53 h 193"/>
                <a:gd name="T20" fmla="*/ 24 w 106"/>
                <a:gd name="T21" fmla="*/ 59 h 193"/>
                <a:gd name="T22" fmla="*/ 19 w 106"/>
                <a:gd name="T23" fmla="*/ 69 h 193"/>
                <a:gd name="T24" fmla="*/ 17 w 106"/>
                <a:gd name="T25" fmla="*/ 90 h 193"/>
                <a:gd name="T26" fmla="*/ 19 w 106"/>
                <a:gd name="T27" fmla="*/ 96 h 193"/>
                <a:gd name="T28" fmla="*/ 17 w 106"/>
                <a:gd name="T29" fmla="*/ 113 h 193"/>
                <a:gd name="T30" fmla="*/ 7 w 106"/>
                <a:gd name="T31" fmla="*/ 130 h 193"/>
                <a:gd name="T32" fmla="*/ 3 w 106"/>
                <a:gd name="T33" fmla="*/ 151 h 193"/>
                <a:gd name="T34" fmla="*/ 5 w 106"/>
                <a:gd name="T35" fmla="*/ 163 h 193"/>
                <a:gd name="T36" fmla="*/ 5 w 106"/>
                <a:gd name="T37" fmla="*/ 173 h 193"/>
                <a:gd name="T38" fmla="*/ 8 w 106"/>
                <a:gd name="T39" fmla="*/ 179 h 193"/>
                <a:gd name="T40" fmla="*/ 25 w 106"/>
                <a:gd name="T41" fmla="*/ 191 h 193"/>
                <a:gd name="T42" fmla="*/ 35 w 106"/>
                <a:gd name="T43" fmla="*/ 188 h 193"/>
                <a:gd name="T44" fmla="*/ 43 w 106"/>
                <a:gd name="T45" fmla="*/ 187 h 193"/>
                <a:gd name="T46" fmla="*/ 56 w 106"/>
                <a:gd name="T47" fmla="*/ 177 h 193"/>
                <a:gd name="T48" fmla="*/ 61 w 106"/>
                <a:gd name="T49" fmla="*/ 165 h 193"/>
                <a:gd name="T50" fmla="*/ 72 w 106"/>
                <a:gd name="T51" fmla="*/ 136 h 193"/>
                <a:gd name="T52" fmla="*/ 89 w 106"/>
                <a:gd name="T53" fmla="*/ 93 h 193"/>
                <a:gd name="T54" fmla="*/ 92 w 106"/>
                <a:gd name="T55" fmla="*/ 80 h 193"/>
                <a:gd name="T56" fmla="*/ 97 w 106"/>
                <a:gd name="T57" fmla="*/ 64 h 193"/>
                <a:gd name="T58" fmla="*/ 104 w 106"/>
                <a:gd name="T59" fmla="*/ 52 h 193"/>
                <a:gd name="T60" fmla="*/ 106 w 106"/>
                <a:gd name="T61" fmla="*/ 45 h 193"/>
                <a:gd name="T62" fmla="*/ 105 w 106"/>
                <a:gd name="T63" fmla="*/ 30 h 193"/>
                <a:gd name="T64" fmla="*/ 94 w 106"/>
                <a:gd name="T65" fmla="*/ 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" h="193">
                  <a:moveTo>
                    <a:pt x="94" y="1"/>
                  </a:moveTo>
                  <a:cubicBezTo>
                    <a:pt x="93" y="0"/>
                    <a:pt x="92" y="0"/>
                    <a:pt x="91" y="1"/>
                  </a:cubicBezTo>
                  <a:cubicBezTo>
                    <a:pt x="89" y="4"/>
                    <a:pt x="87" y="6"/>
                    <a:pt x="87" y="10"/>
                  </a:cubicBezTo>
                  <a:cubicBezTo>
                    <a:pt x="87" y="13"/>
                    <a:pt x="85" y="16"/>
                    <a:pt x="82" y="17"/>
                  </a:cubicBezTo>
                  <a:cubicBezTo>
                    <a:pt x="82" y="18"/>
                    <a:pt x="81" y="20"/>
                    <a:pt x="81" y="20"/>
                  </a:cubicBezTo>
                  <a:cubicBezTo>
                    <a:pt x="78" y="22"/>
                    <a:pt x="74" y="23"/>
                    <a:pt x="74" y="28"/>
                  </a:cubicBezTo>
                  <a:cubicBezTo>
                    <a:pt x="73" y="33"/>
                    <a:pt x="70" y="37"/>
                    <a:pt x="65" y="39"/>
                  </a:cubicBezTo>
                  <a:cubicBezTo>
                    <a:pt x="60" y="42"/>
                    <a:pt x="57" y="46"/>
                    <a:pt x="53" y="48"/>
                  </a:cubicBezTo>
                  <a:cubicBezTo>
                    <a:pt x="49" y="50"/>
                    <a:pt x="44" y="51"/>
                    <a:pt x="39" y="53"/>
                  </a:cubicBezTo>
                  <a:cubicBezTo>
                    <a:pt x="38" y="53"/>
                    <a:pt x="38" y="53"/>
                    <a:pt x="37" y="53"/>
                  </a:cubicBezTo>
                  <a:cubicBezTo>
                    <a:pt x="33" y="55"/>
                    <a:pt x="28" y="57"/>
                    <a:pt x="24" y="59"/>
                  </a:cubicBezTo>
                  <a:cubicBezTo>
                    <a:pt x="22" y="62"/>
                    <a:pt x="21" y="66"/>
                    <a:pt x="19" y="69"/>
                  </a:cubicBezTo>
                  <a:cubicBezTo>
                    <a:pt x="15" y="76"/>
                    <a:pt x="15" y="82"/>
                    <a:pt x="17" y="90"/>
                  </a:cubicBezTo>
                  <a:cubicBezTo>
                    <a:pt x="18" y="92"/>
                    <a:pt x="19" y="94"/>
                    <a:pt x="19" y="96"/>
                  </a:cubicBezTo>
                  <a:cubicBezTo>
                    <a:pt x="22" y="102"/>
                    <a:pt x="21" y="108"/>
                    <a:pt x="17" y="113"/>
                  </a:cubicBezTo>
                  <a:cubicBezTo>
                    <a:pt x="13" y="118"/>
                    <a:pt x="11" y="124"/>
                    <a:pt x="7" y="130"/>
                  </a:cubicBezTo>
                  <a:cubicBezTo>
                    <a:pt x="2" y="136"/>
                    <a:pt x="0" y="143"/>
                    <a:pt x="3" y="151"/>
                  </a:cubicBezTo>
                  <a:cubicBezTo>
                    <a:pt x="5" y="155"/>
                    <a:pt x="5" y="159"/>
                    <a:pt x="5" y="163"/>
                  </a:cubicBezTo>
                  <a:cubicBezTo>
                    <a:pt x="5" y="166"/>
                    <a:pt x="5" y="169"/>
                    <a:pt x="5" y="173"/>
                  </a:cubicBezTo>
                  <a:cubicBezTo>
                    <a:pt x="6" y="175"/>
                    <a:pt x="6" y="177"/>
                    <a:pt x="8" y="179"/>
                  </a:cubicBezTo>
                  <a:cubicBezTo>
                    <a:pt x="12" y="185"/>
                    <a:pt x="18" y="188"/>
                    <a:pt x="25" y="191"/>
                  </a:cubicBezTo>
                  <a:cubicBezTo>
                    <a:pt x="28" y="193"/>
                    <a:pt x="32" y="189"/>
                    <a:pt x="35" y="188"/>
                  </a:cubicBezTo>
                  <a:cubicBezTo>
                    <a:pt x="38" y="187"/>
                    <a:pt x="41" y="187"/>
                    <a:pt x="43" y="187"/>
                  </a:cubicBezTo>
                  <a:cubicBezTo>
                    <a:pt x="50" y="186"/>
                    <a:pt x="54" y="183"/>
                    <a:pt x="56" y="177"/>
                  </a:cubicBezTo>
                  <a:cubicBezTo>
                    <a:pt x="58" y="173"/>
                    <a:pt x="60" y="170"/>
                    <a:pt x="61" y="165"/>
                  </a:cubicBezTo>
                  <a:cubicBezTo>
                    <a:pt x="65" y="156"/>
                    <a:pt x="68" y="146"/>
                    <a:pt x="72" y="136"/>
                  </a:cubicBezTo>
                  <a:cubicBezTo>
                    <a:pt x="79" y="122"/>
                    <a:pt x="83" y="107"/>
                    <a:pt x="89" y="93"/>
                  </a:cubicBezTo>
                  <a:cubicBezTo>
                    <a:pt x="91" y="89"/>
                    <a:pt x="92" y="85"/>
                    <a:pt x="92" y="80"/>
                  </a:cubicBezTo>
                  <a:cubicBezTo>
                    <a:pt x="93" y="75"/>
                    <a:pt x="95" y="70"/>
                    <a:pt x="97" y="64"/>
                  </a:cubicBezTo>
                  <a:cubicBezTo>
                    <a:pt x="99" y="60"/>
                    <a:pt x="98" y="54"/>
                    <a:pt x="104" y="52"/>
                  </a:cubicBezTo>
                  <a:cubicBezTo>
                    <a:pt x="105" y="50"/>
                    <a:pt x="106" y="47"/>
                    <a:pt x="106" y="45"/>
                  </a:cubicBezTo>
                  <a:cubicBezTo>
                    <a:pt x="106" y="40"/>
                    <a:pt x="105" y="35"/>
                    <a:pt x="105" y="30"/>
                  </a:cubicBezTo>
                  <a:cubicBezTo>
                    <a:pt x="105" y="19"/>
                    <a:pt x="101" y="10"/>
                    <a:pt x="9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33">
              <a:extLst>
                <a:ext uri="{FF2B5EF4-FFF2-40B4-BE49-F238E27FC236}">
                  <a16:creationId xmlns="" xmlns:a16="http://schemas.microsoft.com/office/drawing/2014/main" id="{08C3FDFF-3D4C-4FF0-9B3D-23EB6FB09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963" y="2008770"/>
              <a:ext cx="141288" cy="265113"/>
            </a:xfrm>
            <a:custGeom>
              <a:avLst/>
              <a:gdLst>
                <a:gd name="T0" fmla="*/ 11 w 123"/>
                <a:gd name="T1" fmla="*/ 146 h 229"/>
                <a:gd name="T2" fmla="*/ 4 w 123"/>
                <a:gd name="T3" fmla="*/ 163 h 229"/>
                <a:gd name="T4" fmla="*/ 6 w 123"/>
                <a:gd name="T5" fmla="*/ 170 h 229"/>
                <a:gd name="T6" fmla="*/ 9 w 123"/>
                <a:gd name="T7" fmla="*/ 174 h 229"/>
                <a:gd name="T8" fmla="*/ 6 w 123"/>
                <a:gd name="T9" fmla="*/ 184 h 229"/>
                <a:gd name="T10" fmla="*/ 0 w 123"/>
                <a:gd name="T11" fmla="*/ 189 h 229"/>
                <a:gd name="T12" fmla="*/ 1 w 123"/>
                <a:gd name="T13" fmla="*/ 199 h 229"/>
                <a:gd name="T14" fmla="*/ 7 w 123"/>
                <a:gd name="T15" fmla="*/ 207 h 229"/>
                <a:gd name="T16" fmla="*/ 12 w 123"/>
                <a:gd name="T17" fmla="*/ 208 h 229"/>
                <a:gd name="T18" fmla="*/ 18 w 123"/>
                <a:gd name="T19" fmla="*/ 206 h 229"/>
                <a:gd name="T20" fmla="*/ 27 w 123"/>
                <a:gd name="T21" fmla="*/ 210 h 229"/>
                <a:gd name="T22" fmla="*/ 30 w 123"/>
                <a:gd name="T23" fmla="*/ 216 h 229"/>
                <a:gd name="T24" fmla="*/ 38 w 123"/>
                <a:gd name="T25" fmla="*/ 225 h 229"/>
                <a:gd name="T26" fmla="*/ 46 w 123"/>
                <a:gd name="T27" fmla="*/ 227 h 229"/>
                <a:gd name="T28" fmla="*/ 54 w 123"/>
                <a:gd name="T29" fmla="*/ 229 h 229"/>
                <a:gd name="T30" fmla="*/ 60 w 123"/>
                <a:gd name="T31" fmla="*/ 229 h 229"/>
                <a:gd name="T32" fmla="*/ 60 w 123"/>
                <a:gd name="T33" fmla="*/ 229 h 229"/>
                <a:gd name="T34" fmla="*/ 70 w 123"/>
                <a:gd name="T35" fmla="*/ 229 h 229"/>
                <a:gd name="T36" fmla="*/ 73 w 123"/>
                <a:gd name="T37" fmla="*/ 227 h 229"/>
                <a:gd name="T38" fmla="*/ 74 w 123"/>
                <a:gd name="T39" fmla="*/ 222 h 229"/>
                <a:gd name="T40" fmla="*/ 72 w 123"/>
                <a:gd name="T41" fmla="*/ 217 h 229"/>
                <a:gd name="T42" fmla="*/ 62 w 123"/>
                <a:gd name="T43" fmla="*/ 211 h 229"/>
                <a:gd name="T44" fmla="*/ 44 w 123"/>
                <a:gd name="T45" fmla="*/ 186 h 229"/>
                <a:gd name="T46" fmla="*/ 40 w 123"/>
                <a:gd name="T47" fmla="*/ 171 h 229"/>
                <a:gd name="T48" fmla="*/ 41 w 123"/>
                <a:gd name="T49" fmla="*/ 150 h 229"/>
                <a:gd name="T50" fmla="*/ 45 w 123"/>
                <a:gd name="T51" fmla="*/ 141 h 229"/>
                <a:gd name="T52" fmla="*/ 47 w 123"/>
                <a:gd name="T53" fmla="*/ 135 h 229"/>
                <a:gd name="T54" fmla="*/ 51 w 123"/>
                <a:gd name="T55" fmla="*/ 107 h 229"/>
                <a:gd name="T56" fmla="*/ 56 w 123"/>
                <a:gd name="T57" fmla="*/ 98 h 229"/>
                <a:gd name="T58" fmla="*/ 66 w 123"/>
                <a:gd name="T59" fmla="*/ 85 h 229"/>
                <a:gd name="T60" fmla="*/ 77 w 123"/>
                <a:gd name="T61" fmla="*/ 67 h 229"/>
                <a:gd name="T62" fmla="*/ 89 w 123"/>
                <a:gd name="T63" fmla="*/ 52 h 229"/>
                <a:gd name="T64" fmla="*/ 108 w 123"/>
                <a:gd name="T65" fmla="*/ 38 h 229"/>
                <a:gd name="T66" fmla="*/ 115 w 123"/>
                <a:gd name="T67" fmla="*/ 32 h 229"/>
                <a:gd name="T68" fmla="*/ 121 w 123"/>
                <a:gd name="T69" fmla="*/ 16 h 229"/>
                <a:gd name="T70" fmla="*/ 119 w 123"/>
                <a:gd name="T71" fmla="*/ 11 h 229"/>
                <a:gd name="T72" fmla="*/ 116 w 123"/>
                <a:gd name="T73" fmla="*/ 6 h 229"/>
                <a:gd name="T74" fmla="*/ 112 w 123"/>
                <a:gd name="T75" fmla="*/ 3 h 229"/>
                <a:gd name="T76" fmla="*/ 99 w 123"/>
                <a:gd name="T77" fmla="*/ 2 h 229"/>
                <a:gd name="T78" fmla="*/ 87 w 123"/>
                <a:gd name="T79" fmla="*/ 17 h 229"/>
                <a:gd name="T80" fmla="*/ 80 w 123"/>
                <a:gd name="T81" fmla="*/ 27 h 229"/>
                <a:gd name="T82" fmla="*/ 63 w 123"/>
                <a:gd name="T83" fmla="*/ 34 h 229"/>
                <a:gd name="T84" fmla="*/ 42 w 123"/>
                <a:gd name="T85" fmla="*/ 47 h 229"/>
                <a:gd name="T86" fmla="*/ 41 w 123"/>
                <a:gd name="T87" fmla="*/ 48 h 229"/>
                <a:gd name="T88" fmla="*/ 35 w 123"/>
                <a:gd name="T89" fmla="*/ 53 h 229"/>
                <a:gd name="T90" fmla="*/ 31 w 123"/>
                <a:gd name="T91" fmla="*/ 58 h 229"/>
                <a:gd name="T92" fmla="*/ 28 w 123"/>
                <a:gd name="T93" fmla="*/ 66 h 229"/>
                <a:gd name="T94" fmla="*/ 26 w 123"/>
                <a:gd name="T95" fmla="*/ 73 h 229"/>
                <a:gd name="T96" fmla="*/ 25 w 123"/>
                <a:gd name="T97" fmla="*/ 76 h 229"/>
                <a:gd name="T98" fmla="*/ 24 w 123"/>
                <a:gd name="T99" fmla="*/ 77 h 229"/>
                <a:gd name="T100" fmla="*/ 18 w 123"/>
                <a:gd name="T101" fmla="*/ 82 h 229"/>
                <a:gd name="T102" fmla="*/ 12 w 123"/>
                <a:gd name="T103" fmla="*/ 85 h 229"/>
                <a:gd name="T104" fmla="*/ 10 w 123"/>
                <a:gd name="T105" fmla="*/ 89 h 229"/>
                <a:gd name="T106" fmla="*/ 16 w 123"/>
                <a:gd name="T107" fmla="*/ 98 h 229"/>
                <a:gd name="T108" fmla="*/ 15 w 123"/>
                <a:gd name="T109" fmla="*/ 111 h 229"/>
                <a:gd name="T110" fmla="*/ 13 w 123"/>
                <a:gd name="T111" fmla="*/ 119 h 229"/>
                <a:gd name="T112" fmla="*/ 7 w 123"/>
                <a:gd name="T113" fmla="*/ 129 h 229"/>
                <a:gd name="T114" fmla="*/ 9 w 123"/>
                <a:gd name="T115" fmla="*/ 137 h 229"/>
                <a:gd name="T116" fmla="*/ 11 w 123"/>
                <a:gd name="T117" fmla="*/ 14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229">
                  <a:moveTo>
                    <a:pt x="11" y="146"/>
                  </a:moveTo>
                  <a:cubicBezTo>
                    <a:pt x="7" y="151"/>
                    <a:pt x="7" y="158"/>
                    <a:pt x="4" y="163"/>
                  </a:cubicBezTo>
                  <a:cubicBezTo>
                    <a:pt x="3" y="166"/>
                    <a:pt x="4" y="168"/>
                    <a:pt x="6" y="170"/>
                  </a:cubicBezTo>
                  <a:cubicBezTo>
                    <a:pt x="7" y="171"/>
                    <a:pt x="8" y="173"/>
                    <a:pt x="9" y="174"/>
                  </a:cubicBezTo>
                  <a:cubicBezTo>
                    <a:pt x="11" y="178"/>
                    <a:pt x="9" y="182"/>
                    <a:pt x="6" y="184"/>
                  </a:cubicBezTo>
                  <a:cubicBezTo>
                    <a:pt x="4" y="186"/>
                    <a:pt x="1" y="186"/>
                    <a:pt x="0" y="189"/>
                  </a:cubicBezTo>
                  <a:cubicBezTo>
                    <a:pt x="0" y="193"/>
                    <a:pt x="0" y="196"/>
                    <a:pt x="1" y="199"/>
                  </a:cubicBezTo>
                  <a:cubicBezTo>
                    <a:pt x="2" y="202"/>
                    <a:pt x="5" y="205"/>
                    <a:pt x="7" y="207"/>
                  </a:cubicBezTo>
                  <a:cubicBezTo>
                    <a:pt x="9" y="207"/>
                    <a:pt x="10" y="208"/>
                    <a:pt x="12" y="208"/>
                  </a:cubicBezTo>
                  <a:cubicBezTo>
                    <a:pt x="14" y="208"/>
                    <a:pt x="16" y="207"/>
                    <a:pt x="18" y="206"/>
                  </a:cubicBezTo>
                  <a:cubicBezTo>
                    <a:pt x="22" y="206"/>
                    <a:pt x="25" y="207"/>
                    <a:pt x="27" y="210"/>
                  </a:cubicBezTo>
                  <a:cubicBezTo>
                    <a:pt x="28" y="212"/>
                    <a:pt x="29" y="214"/>
                    <a:pt x="30" y="216"/>
                  </a:cubicBezTo>
                  <a:cubicBezTo>
                    <a:pt x="30" y="221"/>
                    <a:pt x="34" y="223"/>
                    <a:pt x="38" y="225"/>
                  </a:cubicBezTo>
                  <a:cubicBezTo>
                    <a:pt x="41" y="225"/>
                    <a:pt x="43" y="226"/>
                    <a:pt x="46" y="227"/>
                  </a:cubicBezTo>
                  <a:cubicBezTo>
                    <a:pt x="48" y="228"/>
                    <a:pt x="51" y="229"/>
                    <a:pt x="54" y="229"/>
                  </a:cubicBezTo>
                  <a:cubicBezTo>
                    <a:pt x="56" y="228"/>
                    <a:pt x="58" y="229"/>
                    <a:pt x="60" y="229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64" y="229"/>
                    <a:pt x="67" y="229"/>
                    <a:pt x="70" y="229"/>
                  </a:cubicBezTo>
                  <a:cubicBezTo>
                    <a:pt x="71" y="229"/>
                    <a:pt x="72" y="228"/>
                    <a:pt x="73" y="227"/>
                  </a:cubicBezTo>
                  <a:cubicBezTo>
                    <a:pt x="73" y="226"/>
                    <a:pt x="74" y="224"/>
                    <a:pt x="74" y="222"/>
                  </a:cubicBezTo>
                  <a:cubicBezTo>
                    <a:pt x="75" y="220"/>
                    <a:pt x="74" y="218"/>
                    <a:pt x="72" y="217"/>
                  </a:cubicBezTo>
                  <a:cubicBezTo>
                    <a:pt x="69" y="214"/>
                    <a:pt x="65" y="213"/>
                    <a:pt x="62" y="211"/>
                  </a:cubicBezTo>
                  <a:cubicBezTo>
                    <a:pt x="53" y="205"/>
                    <a:pt x="47" y="196"/>
                    <a:pt x="44" y="186"/>
                  </a:cubicBezTo>
                  <a:cubicBezTo>
                    <a:pt x="43" y="181"/>
                    <a:pt x="42" y="176"/>
                    <a:pt x="40" y="171"/>
                  </a:cubicBezTo>
                  <a:cubicBezTo>
                    <a:pt x="39" y="164"/>
                    <a:pt x="41" y="157"/>
                    <a:pt x="41" y="150"/>
                  </a:cubicBezTo>
                  <a:cubicBezTo>
                    <a:pt x="41" y="147"/>
                    <a:pt x="43" y="144"/>
                    <a:pt x="45" y="141"/>
                  </a:cubicBezTo>
                  <a:cubicBezTo>
                    <a:pt x="46" y="139"/>
                    <a:pt x="47" y="137"/>
                    <a:pt x="47" y="135"/>
                  </a:cubicBezTo>
                  <a:cubicBezTo>
                    <a:pt x="48" y="126"/>
                    <a:pt x="50" y="117"/>
                    <a:pt x="51" y="107"/>
                  </a:cubicBezTo>
                  <a:cubicBezTo>
                    <a:pt x="51" y="103"/>
                    <a:pt x="52" y="100"/>
                    <a:pt x="56" y="98"/>
                  </a:cubicBezTo>
                  <a:cubicBezTo>
                    <a:pt x="61" y="95"/>
                    <a:pt x="64" y="90"/>
                    <a:pt x="66" y="85"/>
                  </a:cubicBezTo>
                  <a:cubicBezTo>
                    <a:pt x="68" y="78"/>
                    <a:pt x="73" y="73"/>
                    <a:pt x="77" y="67"/>
                  </a:cubicBezTo>
                  <a:cubicBezTo>
                    <a:pt x="80" y="61"/>
                    <a:pt x="84" y="56"/>
                    <a:pt x="89" y="52"/>
                  </a:cubicBezTo>
                  <a:cubicBezTo>
                    <a:pt x="95" y="47"/>
                    <a:pt x="101" y="41"/>
                    <a:pt x="108" y="38"/>
                  </a:cubicBezTo>
                  <a:cubicBezTo>
                    <a:pt x="110" y="36"/>
                    <a:pt x="113" y="33"/>
                    <a:pt x="115" y="32"/>
                  </a:cubicBezTo>
                  <a:cubicBezTo>
                    <a:pt x="121" y="28"/>
                    <a:pt x="123" y="23"/>
                    <a:pt x="121" y="16"/>
                  </a:cubicBezTo>
                  <a:cubicBezTo>
                    <a:pt x="120" y="14"/>
                    <a:pt x="120" y="13"/>
                    <a:pt x="119" y="11"/>
                  </a:cubicBezTo>
                  <a:cubicBezTo>
                    <a:pt x="119" y="9"/>
                    <a:pt x="118" y="7"/>
                    <a:pt x="116" y="6"/>
                  </a:cubicBezTo>
                  <a:cubicBezTo>
                    <a:pt x="114" y="5"/>
                    <a:pt x="113" y="4"/>
                    <a:pt x="112" y="3"/>
                  </a:cubicBezTo>
                  <a:cubicBezTo>
                    <a:pt x="108" y="0"/>
                    <a:pt x="103" y="0"/>
                    <a:pt x="99" y="2"/>
                  </a:cubicBezTo>
                  <a:cubicBezTo>
                    <a:pt x="93" y="5"/>
                    <a:pt x="88" y="9"/>
                    <a:pt x="87" y="17"/>
                  </a:cubicBezTo>
                  <a:cubicBezTo>
                    <a:pt x="87" y="21"/>
                    <a:pt x="83" y="25"/>
                    <a:pt x="80" y="27"/>
                  </a:cubicBezTo>
                  <a:cubicBezTo>
                    <a:pt x="75" y="30"/>
                    <a:pt x="69" y="34"/>
                    <a:pt x="63" y="34"/>
                  </a:cubicBezTo>
                  <a:cubicBezTo>
                    <a:pt x="53" y="34"/>
                    <a:pt x="47" y="40"/>
                    <a:pt x="42" y="47"/>
                  </a:cubicBezTo>
                  <a:cubicBezTo>
                    <a:pt x="42" y="47"/>
                    <a:pt x="41" y="48"/>
                    <a:pt x="41" y="48"/>
                  </a:cubicBezTo>
                  <a:cubicBezTo>
                    <a:pt x="40" y="51"/>
                    <a:pt x="37" y="52"/>
                    <a:pt x="35" y="53"/>
                  </a:cubicBezTo>
                  <a:cubicBezTo>
                    <a:pt x="33" y="54"/>
                    <a:pt x="31" y="55"/>
                    <a:pt x="31" y="58"/>
                  </a:cubicBezTo>
                  <a:cubicBezTo>
                    <a:pt x="30" y="60"/>
                    <a:pt x="29" y="63"/>
                    <a:pt x="28" y="66"/>
                  </a:cubicBezTo>
                  <a:cubicBezTo>
                    <a:pt x="26" y="68"/>
                    <a:pt x="26" y="70"/>
                    <a:pt x="26" y="73"/>
                  </a:cubicBezTo>
                  <a:cubicBezTo>
                    <a:pt x="27" y="74"/>
                    <a:pt x="26" y="75"/>
                    <a:pt x="25" y="76"/>
                  </a:cubicBezTo>
                  <a:cubicBezTo>
                    <a:pt x="25" y="76"/>
                    <a:pt x="24" y="77"/>
                    <a:pt x="24" y="77"/>
                  </a:cubicBezTo>
                  <a:cubicBezTo>
                    <a:pt x="21" y="78"/>
                    <a:pt x="20" y="80"/>
                    <a:pt x="18" y="82"/>
                  </a:cubicBezTo>
                  <a:cubicBezTo>
                    <a:pt x="17" y="84"/>
                    <a:pt x="15" y="85"/>
                    <a:pt x="12" y="85"/>
                  </a:cubicBezTo>
                  <a:cubicBezTo>
                    <a:pt x="11" y="85"/>
                    <a:pt x="10" y="87"/>
                    <a:pt x="10" y="89"/>
                  </a:cubicBezTo>
                  <a:cubicBezTo>
                    <a:pt x="12" y="92"/>
                    <a:pt x="15" y="95"/>
                    <a:pt x="16" y="98"/>
                  </a:cubicBezTo>
                  <a:cubicBezTo>
                    <a:pt x="17" y="103"/>
                    <a:pt x="15" y="107"/>
                    <a:pt x="15" y="111"/>
                  </a:cubicBezTo>
                  <a:cubicBezTo>
                    <a:pt x="15" y="114"/>
                    <a:pt x="14" y="117"/>
                    <a:pt x="13" y="119"/>
                  </a:cubicBezTo>
                  <a:cubicBezTo>
                    <a:pt x="11" y="123"/>
                    <a:pt x="9" y="126"/>
                    <a:pt x="7" y="129"/>
                  </a:cubicBezTo>
                  <a:cubicBezTo>
                    <a:pt x="6" y="132"/>
                    <a:pt x="7" y="134"/>
                    <a:pt x="9" y="137"/>
                  </a:cubicBezTo>
                  <a:cubicBezTo>
                    <a:pt x="13" y="141"/>
                    <a:pt x="14" y="143"/>
                    <a:pt x="11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34">
              <a:extLst>
                <a:ext uri="{FF2B5EF4-FFF2-40B4-BE49-F238E27FC236}">
                  <a16:creationId xmlns="" xmlns:a16="http://schemas.microsoft.com/office/drawing/2014/main" id="{61804A9C-C7F6-4935-9004-B51DE5F969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5613" y="2900945"/>
              <a:ext cx="163513" cy="241300"/>
            </a:xfrm>
            <a:custGeom>
              <a:avLst/>
              <a:gdLst>
                <a:gd name="T0" fmla="*/ 25 w 141"/>
                <a:gd name="T1" fmla="*/ 207 h 209"/>
                <a:gd name="T2" fmla="*/ 32 w 141"/>
                <a:gd name="T3" fmla="*/ 174 h 209"/>
                <a:gd name="T4" fmla="*/ 20 w 141"/>
                <a:gd name="T5" fmla="*/ 158 h 209"/>
                <a:gd name="T6" fmla="*/ 24 w 141"/>
                <a:gd name="T7" fmla="*/ 155 h 209"/>
                <a:gd name="T8" fmla="*/ 36 w 141"/>
                <a:gd name="T9" fmla="*/ 149 h 209"/>
                <a:gd name="T10" fmla="*/ 51 w 141"/>
                <a:gd name="T11" fmla="*/ 148 h 209"/>
                <a:gd name="T12" fmla="*/ 51 w 141"/>
                <a:gd name="T13" fmla="*/ 148 h 209"/>
                <a:gd name="T14" fmla="*/ 43 w 141"/>
                <a:gd name="T15" fmla="*/ 153 h 209"/>
                <a:gd name="T16" fmla="*/ 34 w 141"/>
                <a:gd name="T17" fmla="*/ 163 h 209"/>
                <a:gd name="T18" fmla="*/ 39 w 141"/>
                <a:gd name="T19" fmla="*/ 172 h 209"/>
                <a:gd name="T20" fmla="*/ 50 w 141"/>
                <a:gd name="T21" fmla="*/ 163 h 209"/>
                <a:gd name="T22" fmla="*/ 59 w 141"/>
                <a:gd name="T23" fmla="*/ 163 h 209"/>
                <a:gd name="T24" fmla="*/ 58 w 141"/>
                <a:gd name="T25" fmla="*/ 145 h 209"/>
                <a:gd name="T26" fmla="*/ 64 w 141"/>
                <a:gd name="T27" fmla="*/ 139 h 209"/>
                <a:gd name="T28" fmla="*/ 66 w 141"/>
                <a:gd name="T29" fmla="*/ 141 h 209"/>
                <a:gd name="T30" fmla="*/ 69 w 141"/>
                <a:gd name="T31" fmla="*/ 155 h 209"/>
                <a:gd name="T32" fmla="*/ 81 w 141"/>
                <a:gd name="T33" fmla="*/ 158 h 209"/>
                <a:gd name="T34" fmla="*/ 95 w 141"/>
                <a:gd name="T35" fmla="*/ 139 h 209"/>
                <a:gd name="T36" fmla="*/ 112 w 141"/>
                <a:gd name="T37" fmla="*/ 134 h 209"/>
                <a:gd name="T38" fmla="*/ 119 w 141"/>
                <a:gd name="T39" fmla="*/ 133 h 209"/>
                <a:gd name="T40" fmla="*/ 124 w 141"/>
                <a:gd name="T41" fmla="*/ 122 h 209"/>
                <a:gd name="T42" fmla="*/ 126 w 141"/>
                <a:gd name="T43" fmla="*/ 128 h 209"/>
                <a:gd name="T44" fmla="*/ 137 w 141"/>
                <a:gd name="T45" fmla="*/ 112 h 209"/>
                <a:gd name="T46" fmla="*/ 130 w 141"/>
                <a:gd name="T47" fmla="*/ 72 h 209"/>
                <a:gd name="T48" fmla="*/ 136 w 141"/>
                <a:gd name="T49" fmla="*/ 58 h 209"/>
                <a:gd name="T50" fmla="*/ 130 w 141"/>
                <a:gd name="T51" fmla="*/ 26 h 209"/>
                <a:gd name="T52" fmla="*/ 109 w 141"/>
                <a:gd name="T53" fmla="*/ 2 h 209"/>
                <a:gd name="T54" fmla="*/ 105 w 141"/>
                <a:gd name="T55" fmla="*/ 37 h 209"/>
                <a:gd name="T56" fmla="*/ 101 w 141"/>
                <a:gd name="T57" fmla="*/ 75 h 209"/>
                <a:gd name="T58" fmla="*/ 86 w 141"/>
                <a:gd name="T59" fmla="*/ 94 h 209"/>
                <a:gd name="T60" fmla="*/ 81 w 141"/>
                <a:gd name="T61" fmla="*/ 88 h 209"/>
                <a:gd name="T62" fmla="*/ 75 w 141"/>
                <a:gd name="T63" fmla="*/ 88 h 209"/>
                <a:gd name="T64" fmla="*/ 75 w 141"/>
                <a:gd name="T65" fmla="*/ 101 h 209"/>
                <a:gd name="T66" fmla="*/ 67 w 141"/>
                <a:gd name="T67" fmla="*/ 120 h 209"/>
                <a:gd name="T68" fmla="*/ 38 w 141"/>
                <a:gd name="T69" fmla="*/ 124 h 209"/>
                <a:gd name="T70" fmla="*/ 13 w 141"/>
                <a:gd name="T71" fmla="*/ 148 h 209"/>
                <a:gd name="T72" fmla="*/ 11 w 141"/>
                <a:gd name="T73" fmla="*/ 157 h 209"/>
                <a:gd name="T74" fmla="*/ 0 w 141"/>
                <a:gd name="T75" fmla="*/ 173 h 209"/>
                <a:gd name="T76" fmla="*/ 4 w 141"/>
                <a:gd name="T77" fmla="*/ 181 h 209"/>
                <a:gd name="T78" fmla="*/ 4 w 141"/>
                <a:gd name="T79" fmla="*/ 180 h 209"/>
                <a:gd name="T80" fmla="*/ 10 w 141"/>
                <a:gd name="T81" fmla="*/ 182 h 209"/>
                <a:gd name="T82" fmla="*/ 7 w 141"/>
                <a:gd name="T83" fmla="*/ 187 h 209"/>
                <a:gd name="T84" fmla="*/ 8 w 141"/>
                <a:gd name="T85" fmla="*/ 187 h 209"/>
                <a:gd name="T86" fmla="*/ 24 w 141"/>
                <a:gd name="T87" fmla="*/ 208 h 209"/>
                <a:gd name="T88" fmla="*/ 111 w 141"/>
                <a:gd name="T89" fmla="*/ 8 h 209"/>
                <a:gd name="T90" fmla="*/ 110 w 141"/>
                <a:gd name="T91" fmla="*/ 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1" h="209">
                  <a:moveTo>
                    <a:pt x="24" y="208"/>
                  </a:moveTo>
                  <a:cubicBezTo>
                    <a:pt x="24" y="207"/>
                    <a:pt x="25" y="207"/>
                    <a:pt x="25" y="207"/>
                  </a:cubicBezTo>
                  <a:cubicBezTo>
                    <a:pt x="27" y="204"/>
                    <a:pt x="29" y="202"/>
                    <a:pt x="29" y="200"/>
                  </a:cubicBezTo>
                  <a:cubicBezTo>
                    <a:pt x="31" y="191"/>
                    <a:pt x="31" y="182"/>
                    <a:pt x="32" y="174"/>
                  </a:cubicBezTo>
                  <a:cubicBezTo>
                    <a:pt x="29" y="168"/>
                    <a:pt x="29" y="161"/>
                    <a:pt x="20" y="159"/>
                  </a:cubicBezTo>
                  <a:cubicBezTo>
                    <a:pt x="20" y="159"/>
                    <a:pt x="20" y="158"/>
                    <a:pt x="20" y="158"/>
                  </a:cubicBezTo>
                  <a:cubicBezTo>
                    <a:pt x="20" y="157"/>
                    <a:pt x="21" y="157"/>
                    <a:pt x="21" y="156"/>
                  </a:cubicBezTo>
                  <a:cubicBezTo>
                    <a:pt x="22" y="156"/>
                    <a:pt x="23" y="155"/>
                    <a:pt x="24" y="155"/>
                  </a:cubicBezTo>
                  <a:cubicBezTo>
                    <a:pt x="27" y="155"/>
                    <a:pt x="30" y="155"/>
                    <a:pt x="32" y="152"/>
                  </a:cubicBezTo>
                  <a:cubicBezTo>
                    <a:pt x="33" y="150"/>
                    <a:pt x="35" y="149"/>
                    <a:pt x="36" y="149"/>
                  </a:cubicBezTo>
                  <a:cubicBezTo>
                    <a:pt x="41" y="148"/>
                    <a:pt x="45" y="147"/>
                    <a:pt x="50" y="148"/>
                  </a:cubicBezTo>
                  <a:cubicBezTo>
                    <a:pt x="50" y="148"/>
                    <a:pt x="50" y="148"/>
                    <a:pt x="51" y="148"/>
                  </a:cubicBezTo>
                  <a:cubicBezTo>
                    <a:pt x="51" y="147"/>
                    <a:pt x="51" y="147"/>
                    <a:pt x="51" y="147"/>
                  </a:cubicBezTo>
                  <a:cubicBezTo>
                    <a:pt x="51" y="148"/>
                    <a:pt x="51" y="148"/>
                    <a:pt x="51" y="148"/>
                  </a:cubicBezTo>
                  <a:cubicBezTo>
                    <a:pt x="51" y="148"/>
                    <a:pt x="50" y="148"/>
                    <a:pt x="50" y="148"/>
                  </a:cubicBezTo>
                  <a:cubicBezTo>
                    <a:pt x="49" y="151"/>
                    <a:pt x="47" y="153"/>
                    <a:pt x="43" y="153"/>
                  </a:cubicBezTo>
                  <a:cubicBezTo>
                    <a:pt x="42" y="153"/>
                    <a:pt x="41" y="153"/>
                    <a:pt x="40" y="154"/>
                  </a:cubicBezTo>
                  <a:cubicBezTo>
                    <a:pt x="36" y="155"/>
                    <a:pt x="33" y="160"/>
                    <a:pt x="34" y="163"/>
                  </a:cubicBezTo>
                  <a:cubicBezTo>
                    <a:pt x="35" y="165"/>
                    <a:pt x="37" y="168"/>
                    <a:pt x="38" y="170"/>
                  </a:cubicBezTo>
                  <a:cubicBezTo>
                    <a:pt x="38" y="171"/>
                    <a:pt x="38" y="171"/>
                    <a:pt x="39" y="172"/>
                  </a:cubicBezTo>
                  <a:cubicBezTo>
                    <a:pt x="41" y="174"/>
                    <a:pt x="45" y="174"/>
                    <a:pt x="46" y="170"/>
                  </a:cubicBezTo>
                  <a:cubicBezTo>
                    <a:pt x="47" y="168"/>
                    <a:pt x="48" y="165"/>
                    <a:pt x="50" y="163"/>
                  </a:cubicBezTo>
                  <a:cubicBezTo>
                    <a:pt x="53" y="161"/>
                    <a:pt x="55" y="162"/>
                    <a:pt x="58" y="163"/>
                  </a:cubicBezTo>
                  <a:cubicBezTo>
                    <a:pt x="58" y="163"/>
                    <a:pt x="59" y="163"/>
                    <a:pt x="59" y="163"/>
                  </a:cubicBezTo>
                  <a:cubicBezTo>
                    <a:pt x="63" y="162"/>
                    <a:pt x="66" y="155"/>
                    <a:pt x="63" y="152"/>
                  </a:cubicBezTo>
                  <a:cubicBezTo>
                    <a:pt x="62" y="149"/>
                    <a:pt x="60" y="147"/>
                    <a:pt x="58" y="145"/>
                  </a:cubicBezTo>
                  <a:cubicBezTo>
                    <a:pt x="57" y="144"/>
                    <a:pt x="58" y="142"/>
                    <a:pt x="60" y="141"/>
                  </a:cubicBezTo>
                  <a:cubicBezTo>
                    <a:pt x="61" y="140"/>
                    <a:pt x="62" y="139"/>
                    <a:pt x="64" y="139"/>
                  </a:cubicBezTo>
                  <a:cubicBezTo>
                    <a:pt x="64" y="139"/>
                    <a:pt x="65" y="139"/>
                    <a:pt x="65" y="139"/>
                  </a:cubicBezTo>
                  <a:cubicBezTo>
                    <a:pt x="67" y="139"/>
                    <a:pt x="66" y="140"/>
                    <a:pt x="66" y="141"/>
                  </a:cubicBezTo>
                  <a:cubicBezTo>
                    <a:pt x="65" y="143"/>
                    <a:pt x="64" y="145"/>
                    <a:pt x="65" y="146"/>
                  </a:cubicBezTo>
                  <a:cubicBezTo>
                    <a:pt x="66" y="149"/>
                    <a:pt x="67" y="152"/>
                    <a:pt x="69" y="155"/>
                  </a:cubicBezTo>
                  <a:cubicBezTo>
                    <a:pt x="71" y="157"/>
                    <a:pt x="73" y="158"/>
                    <a:pt x="75" y="160"/>
                  </a:cubicBezTo>
                  <a:cubicBezTo>
                    <a:pt x="77" y="161"/>
                    <a:pt x="80" y="160"/>
                    <a:pt x="81" y="158"/>
                  </a:cubicBezTo>
                  <a:cubicBezTo>
                    <a:pt x="85" y="153"/>
                    <a:pt x="88" y="147"/>
                    <a:pt x="91" y="141"/>
                  </a:cubicBezTo>
                  <a:cubicBezTo>
                    <a:pt x="92" y="140"/>
                    <a:pt x="93" y="139"/>
                    <a:pt x="95" y="139"/>
                  </a:cubicBezTo>
                  <a:cubicBezTo>
                    <a:pt x="98" y="138"/>
                    <a:pt x="100" y="138"/>
                    <a:pt x="103" y="138"/>
                  </a:cubicBezTo>
                  <a:cubicBezTo>
                    <a:pt x="107" y="138"/>
                    <a:pt x="109" y="135"/>
                    <a:pt x="112" y="134"/>
                  </a:cubicBezTo>
                  <a:cubicBezTo>
                    <a:pt x="112" y="133"/>
                    <a:pt x="113" y="134"/>
                    <a:pt x="114" y="135"/>
                  </a:cubicBezTo>
                  <a:cubicBezTo>
                    <a:pt x="116" y="135"/>
                    <a:pt x="118" y="135"/>
                    <a:pt x="119" y="133"/>
                  </a:cubicBezTo>
                  <a:cubicBezTo>
                    <a:pt x="120" y="130"/>
                    <a:pt x="120" y="125"/>
                    <a:pt x="123" y="123"/>
                  </a:cubicBezTo>
                  <a:cubicBezTo>
                    <a:pt x="124" y="123"/>
                    <a:pt x="124" y="122"/>
                    <a:pt x="124" y="122"/>
                  </a:cubicBezTo>
                  <a:cubicBezTo>
                    <a:pt x="125" y="122"/>
                    <a:pt x="125" y="123"/>
                    <a:pt x="125" y="123"/>
                  </a:cubicBezTo>
                  <a:cubicBezTo>
                    <a:pt x="126" y="125"/>
                    <a:pt x="126" y="126"/>
                    <a:pt x="126" y="128"/>
                  </a:cubicBezTo>
                  <a:cubicBezTo>
                    <a:pt x="127" y="129"/>
                    <a:pt x="129" y="130"/>
                    <a:pt x="130" y="130"/>
                  </a:cubicBezTo>
                  <a:cubicBezTo>
                    <a:pt x="137" y="126"/>
                    <a:pt x="141" y="118"/>
                    <a:pt x="137" y="112"/>
                  </a:cubicBezTo>
                  <a:cubicBezTo>
                    <a:pt x="135" y="107"/>
                    <a:pt x="133" y="102"/>
                    <a:pt x="134" y="96"/>
                  </a:cubicBezTo>
                  <a:cubicBezTo>
                    <a:pt x="135" y="88"/>
                    <a:pt x="134" y="80"/>
                    <a:pt x="130" y="72"/>
                  </a:cubicBezTo>
                  <a:cubicBezTo>
                    <a:pt x="129" y="69"/>
                    <a:pt x="130" y="66"/>
                    <a:pt x="133" y="65"/>
                  </a:cubicBezTo>
                  <a:cubicBezTo>
                    <a:pt x="135" y="63"/>
                    <a:pt x="136" y="61"/>
                    <a:pt x="136" y="58"/>
                  </a:cubicBezTo>
                  <a:cubicBezTo>
                    <a:pt x="136" y="55"/>
                    <a:pt x="136" y="52"/>
                    <a:pt x="136" y="49"/>
                  </a:cubicBezTo>
                  <a:cubicBezTo>
                    <a:pt x="136" y="41"/>
                    <a:pt x="134" y="33"/>
                    <a:pt x="130" y="26"/>
                  </a:cubicBezTo>
                  <a:cubicBezTo>
                    <a:pt x="125" y="18"/>
                    <a:pt x="118" y="11"/>
                    <a:pt x="115" y="2"/>
                  </a:cubicBezTo>
                  <a:cubicBezTo>
                    <a:pt x="115" y="0"/>
                    <a:pt x="111" y="0"/>
                    <a:pt x="109" y="2"/>
                  </a:cubicBezTo>
                  <a:cubicBezTo>
                    <a:pt x="103" y="8"/>
                    <a:pt x="99" y="15"/>
                    <a:pt x="102" y="25"/>
                  </a:cubicBezTo>
                  <a:cubicBezTo>
                    <a:pt x="102" y="29"/>
                    <a:pt x="100" y="34"/>
                    <a:pt x="105" y="37"/>
                  </a:cubicBezTo>
                  <a:cubicBezTo>
                    <a:pt x="106" y="37"/>
                    <a:pt x="106" y="39"/>
                    <a:pt x="106" y="40"/>
                  </a:cubicBezTo>
                  <a:cubicBezTo>
                    <a:pt x="107" y="52"/>
                    <a:pt x="108" y="64"/>
                    <a:pt x="101" y="75"/>
                  </a:cubicBezTo>
                  <a:cubicBezTo>
                    <a:pt x="100" y="77"/>
                    <a:pt x="100" y="79"/>
                    <a:pt x="99" y="81"/>
                  </a:cubicBezTo>
                  <a:cubicBezTo>
                    <a:pt x="98" y="88"/>
                    <a:pt x="92" y="92"/>
                    <a:pt x="86" y="94"/>
                  </a:cubicBezTo>
                  <a:cubicBezTo>
                    <a:pt x="85" y="94"/>
                    <a:pt x="82" y="93"/>
                    <a:pt x="82" y="92"/>
                  </a:cubicBezTo>
                  <a:cubicBezTo>
                    <a:pt x="81" y="91"/>
                    <a:pt x="81" y="90"/>
                    <a:pt x="81" y="88"/>
                  </a:cubicBezTo>
                  <a:cubicBezTo>
                    <a:pt x="81" y="86"/>
                    <a:pt x="80" y="85"/>
                    <a:pt x="79" y="85"/>
                  </a:cubicBezTo>
                  <a:cubicBezTo>
                    <a:pt x="77" y="86"/>
                    <a:pt x="76" y="87"/>
                    <a:pt x="75" y="88"/>
                  </a:cubicBezTo>
                  <a:cubicBezTo>
                    <a:pt x="74" y="90"/>
                    <a:pt x="75" y="92"/>
                    <a:pt x="75" y="94"/>
                  </a:cubicBezTo>
                  <a:cubicBezTo>
                    <a:pt x="75" y="97"/>
                    <a:pt x="75" y="99"/>
                    <a:pt x="75" y="101"/>
                  </a:cubicBezTo>
                  <a:cubicBezTo>
                    <a:pt x="72" y="106"/>
                    <a:pt x="71" y="112"/>
                    <a:pt x="69" y="118"/>
                  </a:cubicBezTo>
                  <a:cubicBezTo>
                    <a:pt x="69" y="119"/>
                    <a:pt x="68" y="120"/>
                    <a:pt x="67" y="120"/>
                  </a:cubicBezTo>
                  <a:cubicBezTo>
                    <a:pt x="63" y="119"/>
                    <a:pt x="58" y="119"/>
                    <a:pt x="54" y="121"/>
                  </a:cubicBezTo>
                  <a:cubicBezTo>
                    <a:pt x="49" y="123"/>
                    <a:pt x="43" y="124"/>
                    <a:pt x="38" y="124"/>
                  </a:cubicBezTo>
                  <a:cubicBezTo>
                    <a:pt x="35" y="125"/>
                    <a:pt x="32" y="126"/>
                    <a:pt x="31" y="128"/>
                  </a:cubicBezTo>
                  <a:cubicBezTo>
                    <a:pt x="26" y="136"/>
                    <a:pt x="20" y="142"/>
                    <a:pt x="13" y="148"/>
                  </a:cubicBezTo>
                  <a:cubicBezTo>
                    <a:pt x="12" y="149"/>
                    <a:pt x="12" y="151"/>
                    <a:pt x="12" y="153"/>
                  </a:cubicBezTo>
                  <a:cubicBezTo>
                    <a:pt x="12" y="154"/>
                    <a:pt x="12" y="156"/>
                    <a:pt x="11" y="157"/>
                  </a:cubicBezTo>
                  <a:cubicBezTo>
                    <a:pt x="8" y="160"/>
                    <a:pt x="5" y="163"/>
                    <a:pt x="3" y="166"/>
                  </a:cubicBezTo>
                  <a:cubicBezTo>
                    <a:pt x="1" y="168"/>
                    <a:pt x="0" y="170"/>
                    <a:pt x="0" y="173"/>
                  </a:cubicBezTo>
                  <a:cubicBezTo>
                    <a:pt x="0" y="176"/>
                    <a:pt x="2" y="178"/>
                    <a:pt x="4" y="180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4" y="181"/>
                    <a:pt x="4" y="181"/>
                    <a:pt x="4" y="180"/>
                  </a:cubicBezTo>
                  <a:cubicBezTo>
                    <a:pt x="4" y="180"/>
                    <a:pt x="5" y="180"/>
                    <a:pt x="5" y="180"/>
                  </a:cubicBezTo>
                  <a:cubicBezTo>
                    <a:pt x="8" y="179"/>
                    <a:pt x="9" y="180"/>
                    <a:pt x="10" y="182"/>
                  </a:cubicBezTo>
                  <a:cubicBezTo>
                    <a:pt x="10" y="184"/>
                    <a:pt x="9" y="186"/>
                    <a:pt x="8" y="187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7" y="187"/>
                    <a:pt x="7" y="187"/>
                    <a:pt x="7" y="188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10" y="193"/>
                    <a:pt x="12" y="199"/>
                    <a:pt x="14" y="204"/>
                  </a:cubicBezTo>
                  <a:cubicBezTo>
                    <a:pt x="15" y="207"/>
                    <a:pt x="21" y="209"/>
                    <a:pt x="24" y="208"/>
                  </a:cubicBezTo>
                  <a:close/>
                  <a:moveTo>
                    <a:pt x="110" y="8"/>
                  </a:moveTo>
                  <a:cubicBezTo>
                    <a:pt x="111" y="8"/>
                    <a:pt x="111" y="8"/>
                    <a:pt x="111" y="8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10" y="9"/>
                    <a:pt x="110" y="9"/>
                    <a:pt x="110" y="9"/>
                  </a:cubicBezTo>
                  <a:lnTo>
                    <a:pt x="11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35">
              <a:extLst>
                <a:ext uri="{FF2B5EF4-FFF2-40B4-BE49-F238E27FC236}">
                  <a16:creationId xmlns="" xmlns:a16="http://schemas.microsoft.com/office/drawing/2014/main" id="{5A24E3FD-69FB-43BE-9597-E6737159C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051" y="1732545"/>
              <a:ext cx="106363" cy="173038"/>
            </a:xfrm>
            <a:custGeom>
              <a:avLst/>
              <a:gdLst>
                <a:gd name="T0" fmla="*/ 16 w 92"/>
                <a:gd name="T1" fmla="*/ 146 h 149"/>
                <a:gd name="T2" fmla="*/ 33 w 92"/>
                <a:gd name="T3" fmla="*/ 147 h 149"/>
                <a:gd name="T4" fmla="*/ 37 w 92"/>
                <a:gd name="T5" fmla="*/ 143 h 149"/>
                <a:gd name="T6" fmla="*/ 38 w 92"/>
                <a:gd name="T7" fmla="*/ 143 h 149"/>
                <a:gd name="T8" fmla="*/ 57 w 92"/>
                <a:gd name="T9" fmla="*/ 130 h 149"/>
                <a:gd name="T10" fmla="*/ 67 w 92"/>
                <a:gd name="T11" fmla="*/ 121 h 149"/>
                <a:gd name="T12" fmla="*/ 67 w 92"/>
                <a:gd name="T13" fmla="*/ 120 h 149"/>
                <a:gd name="T14" fmla="*/ 67 w 92"/>
                <a:gd name="T15" fmla="*/ 121 h 149"/>
                <a:gd name="T16" fmla="*/ 74 w 92"/>
                <a:gd name="T17" fmla="*/ 127 h 149"/>
                <a:gd name="T18" fmla="*/ 88 w 92"/>
                <a:gd name="T19" fmla="*/ 108 h 149"/>
                <a:gd name="T20" fmla="*/ 82 w 92"/>
                <a:gd name="T21" fmla="*/ 90 h 149"/>
                <a:gd name="T22" fmla="*/ 90 w 92"/>
                <a:gd name="T23" fmla="*/ 77 h 149"/>
                <a:gd name="T24" fmla="*/ 92 w 92"/>
                <a:gd name="T25" fmla="*/ 58 h 149"/>
                <a:gd name="T26" fmla="*/ 77 w 92"/>
                <a:gd name="T27" fmla="*/ 46 h 149"/>
                <a:gd name="T28" fmla="*/ 75 w 92"/>
                <a:gd name="T29" fmla="*/ 29 h 149"/>
                <a:gd name="T30" fmla="*/ 71 w 92"/>
                <a:gd name="T31" fmla="*/ 3 h 149"/>
                <a:gd name="T32" fmla="*/ 56 w 92"/>
                <a:gd name="T33" fmla="*/ 5 h 149"/>
                <a:gd name="T34" fmla="*/ 64 w 92"/>
                <a:gd name="T35" fmla="*/ 12 h 149"/>
                <a:gd name="T36" fmla="*/ 64 w 92"/>
                <a:gd name="T37" fmla="*/ 16 h 149"/>
                <a:gd name="T38" fmla="*/ 48 w 92"/>
                <a:gd name="T39" fmla="*/ 18 h 149"/>
                <a:gd name="T40" fmla="*/ 45 w 92"/>
                <a:gd name="T41" fmla="*/ 32 h 149"/>
                <a:gd name="T42" fmla="*/ 43 w 92"/>
                <a:gd name="T43" fmla="*/ 35 h 149"/>
                <a:gd name="T44" fmla="*/ 26 w 92"/>
                <a:gd name="T45" fmla="*/ 37 h 149"/>
                <a:gd name="T46" fmla="*/ 26 w 92"/>
                <a:gd name="T47" fmla="*/ 49 h 149"/>
                <a:gd name="T48" fmla="*/ 31 w 92"/>
                <a:gd name="T49" fmla="*/ 58 h 149"/>
                <a:gd name="T50" fmla="*/ 34 w 92"/>
                <a:gd name="T51" fmla="*/ 59 h 149"/>
                <a:gd name="T52" fmla="*/ 30 w 92"/>
                <a:gd name="T53" fmla="*/ 58 h 149"/>
                <a:gd name="T54" fmla="*/ 22 w 92"/>
                <a:gd name="T55" fmla="*/ 54 h 149"/>
                <a:gd name="T56" fmla="*/ 6 w 92"/>
                <a:gd name="T57" fmla="*/ 82 h 149"/>
                <a:gd name="T58" fmla="*/ 18 w 92"/>
                <a:gd name="T59" fmla="*/ 94 h 149"/>
                <a:gd name="T60" fmla="*/ 23 w 92"/>
                <a:gd name="T61" fmla="*/ 99 h 149"/>
                <a:gd name="T62" fmla="*/ 18 w 92"/>
                <a:gd name="T63" fmla="*/ 102 h 149"/>
                <a:gd name="T64" fmla="*/ 1 w 92"/>
                <a:gd name="T65" fmla="*/ 12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149">
                  <a:moveTo>
                    <a:pt x="10" y="144"/>
                  </a:moveTo>
                  <a:cubicBezTo>
                    <a:pt x="11" y="145"/>
                    <a:pt x="14" y="146"/>
                    <a:pt x="16" y="146"/>
                  </a:cubicBezTo>
                  <a:cubicBezTo>
                    <a:pt x="20" y="145"/>
                    <a:pt x="23" y="146"/>
                    <a:pt x="27" y="148"/>
                  </a:cubicBezTo>
                  <a:cubicBezTo>
                    <a:pt x="29" y="149"/>
                    <a:pt x="31" y="149"/>
                    <a:pt x="33" y="147"/>
                  </a:cubicBezTo>
                  <a:cubicBezTo>
                    <a:pt x="34" y="146"/>
                    <a:pt x="36" y="144"/>
                    <a:pt x="38" y="143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37" y="144"/>
                    <a:pt x="38" y="144"/>
                    <a:pt x="38" y="144"/>
                  </a:cubicBezTo>
                  <a:cubicBezTo>
                    <a:pt x="38" y="144"/>
                    <a:pt x="38" y="143"/>
                    <a:pt x="38" y="143"/>
                  </a:cubicBezTo>
                  <a:cubicBezTo>
                    <a:pt x="41" y="141"/>
                    <a:pt x="45" y="140"/>
                    <a:pt x="48" y="136"/>
                  </a:cubicBezTo>
                  <a:cubicBezTo>
                    <a:pt x="50" y="133"/>
                    <a:pt x="54" y="132"/>
                    <a:pt x="57" y="130"/>
                  </a:cubicBezTo>
                  <a:cubicBezTo>
                    <a:pt x="58" y="128"/>
                    <a:pt x="59" y="127"/>
                    <a:pt x="60" y="125"/>
                  </a:cubicBezTo>
                  <a:cubicBezTo>
                    <a:pt x="61" y="122"/>
                    <a:pt x="64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0"/>
                  </a:cubicBezTo>
                  <a:cubicBezTo>
                    <a:pt x="67" y="119"/>
                    <a:pt x="67" y="119"/>
                    <a:pt x="68" y="120"/>
                  </a:cubicBezTo>
                  <a:cubicBezTo>
                    <a:pt x="68" y="120"/>
                    <a:pt x="68" y="121"/>
                    <a:pt x="67" y="121"/>
                  </a:cubicBezTo>
                  <a:cubicBezTo>
                    <a:pt x="67" y="125"/>
                    <a:pt x="68" y="126"/>
                    <a:pt x="71" y="126"/>
                  </a:cubicBezTo>
                  <a:cubicBezTo>
                    <a:pt x="72" y="126"/>
                    <a:pt x="73" y="127"/>
                    <a:pt x="74" y="127"/>
                  </a:cubicBezTo>
                  <a:cubicBezTo>
                    <a:pt x="77" y="123"/>
                    <a:pt x="77" y="119"/>
                    <a:pt x="81" y="116"/>
                  </a:cubicBezTo>
                  <a:cubicBezTo>
                    <a:pt x="84" y="114"/>
                    <a:pt x="87" y="112"/>
                    <a:pt x="88" y="108"/>
                  </a:cubicBezTo>
                  <a:cubicBezTo>
                    <a:pt x="88" y="102"/>
                    <a:pt x="88" y="97"/>
                    <a:pt x="84" y="92"/>
                  </a:cubicBezTo>
                  <a:cubicBezTo>
                    <a:pt x="83" y="91"/>
                    <a:pt x="83" y="91"/>
                    <a:pt x="82" y="90"/>
                  </a:cubicBezTo>
                  <a:cubicBezTo>
                    <a:pt x="81" y="88"/>
                    <a:pt x="82" y="86"/>
                    <a:pt x="83" y="85"/>
                  </a:cubicBezTo>
                  <a:cubicBezTo>
                    <a:pt x="85" y="82"/>
                    <a:pt x="87" y="79"/>
                    <a:pt x="90" y="77"/>
                  </a:cubicBezTo>
                  <a:cubicBezTo>
                    <a:pt x="90" y="74"/>
                    <a:pt x="89" y="70"/>
                    <a:pt x="90" y="66"/>
                  </a:cubicBezTo>
                  <a:cubicBezTo>
                    <a:pt x="91" y="64"/>
                    <a:pt x="92" y="61"/>
                    <a:pt x="92" y="58"/>
                  </a:cubicBezTo>
                  <a:cubicBezTo>
                    <a:pt x="92" y="54"/>
                    <a:pt x="87" y="54"/>
                    <a:pt x="85" y="52"/>
                  </a:cubicBezTo>
                  <a:cubicBezTo>
                    <a:pt x="83" y="49"/>
                    <a:pt x="80" y="48"/>
                    <a:pt x="77" y="46"/>
                  </a:cubicBezTo>
                  <a:cubicBezTo>
                    <a:pt x="76" y="45"/>
                    <a:pt x="75" y="44"/>
                    <a:pt x="75" y="42"/>
                  </a:cubicBezTo>
                  <a:cubicBezTo>
                    <a:pt x="75" y="38"/>
                    <a:pt x="75" y="33"/>
                    <a:pt x="75" y="29"/>
                  </a:cubicBezTo>
                  <a:cubicBezTo>
                    <a:pt x="76" y="25"/>
                    <a:pt x="77" y="22"/>
                    <a:pt x="77" y="18"/>
                  </a:cubicBezTo>
                  <a:cubicBezTo>
                    <a:pt x="78" y="12"/>
                    <a:pt x="75" y="7"/>
                    <a:pt x="71" y="3"/>
                  </a:cubicBezTo>
                  <a:cubicBezTo>
                    <a:pt x="68" y="0"/>
                    <a:pt x="64" y="1"/>
                    <a:pt x="60" y="1"/>
                  </a:cubicBezTo>
                  <a:cubicBezTo>
                    <a:pt x="58" y="1"/>
                    <a:pt x="56" y="3"/>
                    <a:pt x="56" y="5"/>
                  </a:cubicBezTo>
                  <a:cubicBezTo>
                    <a:pt x="55" y="7"/>
                    <a:pt x="56" y="8"/>
                    <a:pt x="58" y="9"/>
                  </a:cubicBezTo>
                  <a:cubicBezTo>
                    <a:pt x="60" y="10"/>
                    <a:pt x="62" y="11"/>
                    <a:pt x="64" y="12"/>
                  </a:cubicBezTo>
                  <a:cubicBezTo>
                    <a:pt x="65" y="12"/>
                    <a:pt x="65" y="13"/>
                    <a:pt x="65" y="14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1" y="16"/>
                    <a:pt x="58" y="16"/>
                    <a:pt x="56" y="16"/>
                  </a:cubicBezTo>
                  <a:cubicBezTo>
                    <a:pt x="53" y="16"/>
                    <a:pt x="50" y="17"/>
                    <a:pt x="48" y="18"/>
                  </a:cubicBezTo>
                  <a:cubicBezTo>
                    <a:pt x="45" y="19"/>
                    <a:pt x="42" y="23"/>
                    <a:pt x="43" y="26"/>
                  </a:cubicBezTo>
                  <a:cubicBezTo>
                    <a:pt x="43" y="28"/>
                    <a:pt x="45" y="30"/>
                    <a:pt x="45" y="32"/>
                  </a:cubicBezTo>
                  <a:cubicBezTo>
                    <a:pt x="45" y="33"/>
                    <a:pt x="45" y="34"/>
                    <a:pt x="44" y="35"/>
                  </a:cubicBezTo>
                  <a:cubicBezTo>
                    <a:pt x="44" y="35"/>
                    <a:pt x="43" y="35"/>
                    <a:pt x="43" y="35"/>
                  </a:cubicBezTo>
                  <a:cubicBezTo>
                    <a:pt x="40" y="33"/>
                    <a:pt x="38" y="32"/>
                    <a:pt x="35" y="34"/>
                  </a:cubicBezTo>
                  <a:cubicBezTo>
                    <a:pt x="32" y="36"/>
                    <a:pt x="30" y="37"/>
                    <a:pt x="26" y="37"/>
                  </a:cubicBezTo>
                  <a:cubicBezTo>
                    <a:pt x="22" y="36"/>
                    <a:pt x="22" y="39"/>
                    <a:pt x="22" y="42"/>
                  </a:cubicBezTo>
                  <a:cubicBezTo>
                    <a:pt x="23" y="45"/>
                    <a:pt x="24" y="47"/>
                    <a:pt x="26" y="49"/>
                  </a:cubicBezTo>
                  <a:cubicBezTo>
                    <a:pt x="28" y="52"/>
                    <a:pt x="30" y="54"/>
                    <a:pt x="30" y="57"/>
                  </a:cubicBezTo>
                  <a:cubicBezTo>
                    <a:pt x="30" y="57"/>
                    <a:pt x="30" y="58"/>
                    <a:pt x="31" y="58"/>
                  </a:cubicBezTo>
                  <a:cubicBezTo>
                    <a:pt x="31" y="58"/>
                    <a:pt x="31" y="58"/>
                    <a:pt x="32" y="58"/>
                  </a:cubicBezTo>
                  <a:cubicBezTo>
                    <a:pt x="32" y="58"/>
                    <a:pt x="33" y="58"/>
                    <a:pt x="34" y="59"/>
                  </a:cubicBezTo>
                  <a:cubicBezTo>
                    <a:pt x="33" y="59"/>
                    <a:pt x="32" y="59"/>
                    <a:pt x="32" y="58"/>
                  </a:cubicBezTo>
                  <a:cubicBezTo>
                    <a:pt x="31" y="58"/>
                    <a:pt x="31" y="58"/>
                    <a:pt x="30" y="58"/>
                  </a:cubicBezTo>
                  <a:cubicBezTo>
                    <a:pt x="30" y="58"/>
                    <a:pt x="30" y="58"/>
                    <a:pt x="30" y="57"/>
                  </a:cubicBezTo>
                  <a:cubicBezTo>
                    <a:pt x="27" y="57"/>
                    <a:pt x="24" y="55"/>
                    <a:pt x="22" y="54"/>
                  </a:cubicBezTo>
                  <a:cubicBezTo>
                    <a:pt x="20" y="53"/>
                    <a:pt x="18" y="53"/>
                    <a:pt x="17" y="55"/>
                  </a:cubicBezTo>
                  <a:cubicBezTo>
                    <a:pt x="12" y="63"/>
                    <a:pt x="11" y="73"/>
                    <a:pt x="6" y="82"/>
                  </a:cubicBezTo>
                  <a:cubicBezTo>
                    <a:pt x="4" y="85"/>
                    <a:pt x="6" y="88"/>
                    <a:pt x="9" y="91"/>
                  </a:cubicBezTo>
                  <a:cubicBezTo>
                    <a:pt x="12" y="93"/>
                    <a:pt x="14" y="94"/>
                    <a:pt x="18" y="94"/>
                  </a:cubicBezTo>
                  <a:cubicBezTo>
                    <a:pt x="19" y="95"/>
                    <a:pt x="21" y="95"/>
                    <a:pt x="22" y="96"/>
                  </a:cubicBezTo>
                  <a:cubicBezTo>
                    <a:pt x="23" y="97"/>
                    <a:pt x="23" y="98"/>
                    <a:pt x="23" y="99"/>
                  </a:cubicBezTo>
                  <a:cubicBezTo>
                    <a:pt x="23" y="100"/>
                    <a:pt x="22" y="101"/>
                    <a:pt x="21" y="102"/>
                  </a:cubicBezTo>
                  <a:cubicBezTo>
                    <a:pt x="20" y="102"/>
                    <a:pt x="19" y="102"/>
                    <a:pt x="18" y="102"/>
                  </a:cubicBezTo>
                  <a:cubicBezTo>
                    <a:pt x="10" y="101"/>
                    <a:pt x="6" y="103"/>
                    <a:pt x="4" y="109"/>
                  </a:cubicBezTo>
                  <a:cubicBezTo>
                    <a:pt x="2" y="115"/>
                    <a:pt x="1" y="120"/>
                    <a:pt x="1" y="125"/>
                  </a:cubicBezTo>
                  <a:cubicBezTo>
                    <a:pt x="0" y="133"/>
                    <a:pt x="3" y="139"/>
                    <a:pt x="10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36">
              <a:extLst>
                <a:ext uri="{FF2B5EF4-FFF2-40B4-BE49-F238E27FC236}">
                  <a16:creationId xmlns="" xmlns:a16="http://schemas.microsoft.com/office/drawing/2014/main" id="{2104269C-CF44-4537-9008-D798F4A24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726" y="1883357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37">
              <a:extLst>
                <a:ext uri="{FF2B5EF4-FFF2-40B4-BE49-F238E27FC236}">
                  <a16:creationId xmlns="" xmlns:a16="http://schemas.microsoft.com/office/drawing/2014/main" id="{1908F199-0BF0-4CA4-95DE-31316342D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251" y="3602620"/>
              <a:ext cx="184150" cy="188913"/>
            </a:xfrm>
            <a:custGeom>
              <a:avLst/>
              <a:gdLst>
                <a:gd name="T0" fmla="*/ 151 w 160"/>
                <a:gd name="T1" fmla="*/ 124 h 163"/>
                <a:gd name="T2" fmla="*/ 151 w 160"/>
                <a:gd name="T3" fmla="*/ 124 h 163"/>
                <a:gd name="T4" fmla="*/ 147 w 160"/>
                <a:gd name="T5" fmla="*/ 120 h 163"/>
                <a:gd name="T6" fmla="*/ 147 w 160"/>
                <a:gd name="T7" fmla="*/ 119 h 163"/>
                <a:gd name="T8" fmla="*/ 145 w 160"/>
                <a:gd name="T9" fmla="*/ 118 h 163"/>
                <a:gd name="T10" fmla="*/ 146 w 160"/>
                <a:gd name="T11" fmla="*/ 117 h 163"/>
                <a:gd name="T12" fmla="*/ 147 w 160"/>
                <a:gd name="T13" fmla="*/ 119 h 163"/>
                <a:gd name="T14" fmla="*/ 147 w 160"/>
                <a:gd name="T15" fmla="*/ 120 h 163"/>
                <a:gd name="T16" fmla="*/ 151 w 160"/>
                <a:gd name="T17" fmla="*/ 124 h 163"/>
                <a:gd name="T18" fmla="*/ 151 w 160"/>
                <a:gd name="T19" fmla="*/ 124 h 163"/>
                <a:gd name="T20" fmla="*/ 156 w 160"/>
                <a:gd name="T21" fmla="*/ 125 h 163"/>
                <a:gd name="T22" fmla="*/ 157 w 160"/>
                <a:gd name="T23" fmla="*/ 125 h 163"/>
                <a:gd name="T24" fmla="*/ 159 w 160"/>
                <a:gd name="T25" fmla="*/ 121 h 163"/>
                <a:gd name="T26" fmla="*/ 149 w 160"/>
                <a:gd name="T27" fmla="*/ 106 h 163"/>
                <a:gd name="T28" fmla="*/ 146 w 160"/>
                <a:gd name="T29" fmla="*/ 105 h 163"/>
                <a:gd name="T30" fmla="*/ 141 w 160"/>
                <a:gd name="T31" fmla="*/ 108 h 163"/>
                <a:gd name="T32" fmla="*/ 139 w 160"/>
                <a:gd name="T33" fmla="*/ 111 h 163"/>
                <a:gd name="T34" fmla="*/ 134 w 160"/>
                <a:gd name="T35" fmla="*/ 110 h 163"/>
                <a:gd name="T36" fmla="*/ 130 w 160"/>
                <a:gd name="T37" fmla="*/ 101 h 163"/>
                <a:gd name="T38" fmla="*/ 126 w 160"/>
                <a:gd name="T39" fmla="*/ 97 h 163"/>
                <a:gd name="T40" fmla="*/ 119 w 160"/>
                <a:gd name="T41" fmla="*/ 95 h 163"/>
                <a:gd name="T42" fmla="*/ 117 w 160"/>
                <a:gd name="T43" fmla="*/ 93 h 163"/>
                <a:gd name="T44" fmla="*/ 118 w 160"/>
                <a:gd name="T45" fmla="*/ 84 h 163"/>
                <a:gd name="T46" fmla="*/ 119 w 160"/>
                <a:gd name="T47" fmla="*/ 79 h 163"/>
                <a:gd name="T48" fmla="*/ 110 w 160"/>
                <a:gd name="T49" fmla="*/ 68 h 163"/>
                <a:gd name="T50" fmla="*/ 106 w 160"/>
                <a:gd name="T51" fmla="*/ 65 h 163"/>
                <a:gd name="T52" fmla="*/ 97 w 160"/>
                <a:gd name="T53" fmla="*/ 61 h 163"/>
                <a:gd name="T54" fmla="*/ 93 w 160"/>
                <a:gd name="T55" fmla="*/ 58 h 163"/>
                <a:gd name="T56" fmla="*/ 85 w 160"/>
                <a:gd name="T57" fmla="*/ 51 h 163"/>
                <a:gd name="T58" fmla="*/ 73 w 160"/>
                <a:gd name="T59" fmla="*/ 44 h 163"/>
                <a:gd name="T60" fmla="*/ 67 w 160"/>
                <a:gd name="T61" fmla="*/ 39 h 163"/>
                <a:gd name="T62" fmla="*/ 59 w 160"/>
                <a:gd name="T63" fmla="*/ 31 h 163"/>
                <a:gd name="T64" fmla="*/ 36 w 160"/>
                <a:gd name="T65" fmla="*/ 10 h 163"/>
                <a:gd name="T66" fmla="*/ 28 w 160"/>
                <a:gd name="T67" fmla="*/ 6 h 163"/>
                <a:gd name="T68" fmla="*/ 7 w 160"/>
                <a:gd name="T69" fmla="*/ 1 h 163"/>
                <a:gd name="T70" fmla="*/ 2 w 160"/>
                <a:gd name="T71" fmla="*/ 2 h 163"/>
                <a:gd name="T72" fmla="*/ 1 w 160"/>
                <a:gd name="T73" fmla="*/ 8 h 163"/>
                <a:gd name="T74" fmla="*/ 5 w 160"/>
                <a:gd name="T75" fmla="*/ 15 h 163"/>
                <a:gd name="T76" fmla="*/ 20 w 160"/>
                <a:gd name="T77" fmla="*/ 28 h 163"/>
                <a:gd name="T78" fmla="*/ 28 w 160"/>
                <a:gd name="T79" fmla="*/ 35 h 163"/>
                <a:gd name="T80" fmla="*/ 34 w 160"/>
                <a:gd name="T81" fmla="*/ 43 h 163"/>
                <a:gd name="T82" fmla="*/ 47 w 160"/>
                <a:gd name="T83" fmla="*/ 58 h 163"/>
                <a:gd name="T84" fmla="*/ 50 w 160"/>
                <a:gd name="T85" fmla="*/ 63 h 163"/>
                <a:gd name="T86" fmla="*/ 54 w 160"/>
                <a:gd name="T87" fmla="*/ 74 h 163"/>
                <a:gd name="T88" fmla="*/ 58 w 160"/>
                <a:gd name="T89" fmla="*/ 79 h 163"/>
                <a:gd name="T90" fmla="*/ 71 w 160"/>
                <a:gd name="T91" fmla="*/ 100 h 163"/>
                <a:gd name="T92" fmla="*/ 75 w 160"/>
                <a:gd name="T93" fmla="*/ 111 h 163"/>
                <a:gd name="T94" fmla="*/ 81 w 160"/>
                <a:gd name="T95" fmla="*/ 120 h 163"/>
                <a:gd name="T96" fmla="*/ 96 w 160"/>
                <a:gd name="T97" fmla="*/ 136 h 163"/>
                <a:gd name="T98" fmla="*/ 111 w 160"/>
                <a:gd name="T99" fmla="*/ 150 h 163"/>
                <a:gd name="T100" fmla="*/ 124 w 160"/>
                <a:gd name="T101" fmla="*/ 161 h 163"/>
                <a:gd name="T102" fmla="*/ 130 w 160"/>
                <a:gd name="T103" fmla="*/ 163 h 163"/>
                <a:gd name="T104" fmla="*/ 147 w 160"/>
                <a:gd name="T105" fmla="*/ 163 h 163"/>
                <a:gd name="T106" fmla="*/ 148 w 160"/>
                <a:gd name="T107" fmla="*/ 144 h 163"/>
                <a:gd name="T108" fmla="*/ 151 w 160"/>
                <a:gd name="T109" fmla="*/ 12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0" h="163">
                  <a:moveTo>
                    <a:pt x="151" y="124"/>
                  </a:moveTo>
                  <a:cubicBezTo>
                    <a:pt x="151" y="124"/>
                    <a:pt x="151" y="124"/>
                    <a:pt x="151" y="124"/>
                  </a:cubicBezTo>
                  <a:cubicBezTo>
                    <a:pt x="149" y="123"/>
                    <a:pt x="148" y="122"/>
                    <a:pt x="147" y="120"/>
                  </a:cubicBezTo>
                  <a:cubicBezTo>
                    <a:pt x="147" y="120"/>
                    <a:pt x="147" y="120"/>
                    <a:pt x="147" y="119"/>
                  </a:cubicBezTo>
                  <a:cubicBezTo>
                    <a:pt x="146" y="119"/>
                    <a:pt x="146" y="118"/>
                    <a:pt x="145" y="118"/>
                  </a:cubicBezTo>
                  <a:cubicBezTo>
                    <a:pt x="146" y="118"/>
                    <a:pt x="146" y="117"/>
                    <a:pt x="146" y="117"/>
                  </a:cubicBezTo>
                  <a:cubicBezTo>
                    <a:pt x="146" y="118"/>
                    <a:pt x="146" y="119"/>
                    <a:pt x="147" y="119"/>
                  </a:cubicBezTo>
                  <a:cubicBezTo>
                    <a:pt x="147" y="119"/>
                    <a:pt x="147" y="120"/>
                    <a:pt x="147" y="120"/>
                  </a:cubicBezTo>
                  <a:cubicBezTo>
                    <a:pt x="149" y="121"/>
                    <a:pt x="150" y="122"/>
                    <a:pt x="151" y="124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3" y="124"/>
                    <a:pt x="154" y="125"/>
                    <a:pt x="156" y="125"/>
                  </a:cubicBezTo>
                  <a:cubicBezTo>
                    <a:pt x="156" y="125"/>
                    <a:pt x="157" y="125"/>
                    <a:pt x="157" y="125"/>
                  </a:cubicBezTo>
                  <a:cubicBezTo>
                    <a:pt x="158" y="125"/>
                    <a:pt x="160" y="122"/>
                    <a:pt x="159" y="121"/>
                  </a:cubicBezTo>
                  <a:cubicBezTo>
                    <a:pt x="156" y="116"/>
                    <a:pt x="153" y="111"/>
                    <a:pt x="149" y="106"/>
                  </a:cubicBezTo>
                  <a:cubicBezTo>
                    <a:pt x="149" y="105"/>
                    <a:pt x="147" y="105"/>
                    <a:pt x="146" y="105"/>
                  </a:cubicBezTo>
                  <a:cubicBezTo>
                    <a:pt x="144" y="105"/>
                    <a:pt x="142" y="106"/>
                    <a:pt x="141" y="108"/>
                  </a:cubicBezTo>
                  <a:cubicBezTo>
                    <a:pt x="140" y="109"/>
                    <a:pt x="140" y="110"/>
                    <a:pt x="139" y="111"/>
                  </a:cubicBezTo>
                  <a:cubicBezTo>
                    <a:pt x="138" y="113"/>
                    <a:pt x="135" y="113"/>
                    <a:pt x="134" y="110"/>
                  </a:cubicBezTo>
                  <a:cubicBezTo>
                    <a:pt x="132" y="108"/>
                    <a:pt x="131" y="104"/>
                    <a:pt x="130" y="101"/>
                  </a:cubicBezTo>
                  <a:cubicBezTo>
                    <a:pt x="129" y="99"/>
                    <a:pt x="128" y="98"/>
                    <a:pt x="126" y="97"/>
                  </a:cubicBezTo>
                  <a:cubicBezTo>
                    <a:pt x="123" y="96"/>
                    <a:pt x="121" y="96"/>
                    <a:pt x="119" y="95"/>
                  </a:cubicBezTo>
                  <a:cubicBezTo>
                    <a:pt x="118" y="95"/>
                    <a:pt x="117" y="93"/>
                    <a:pt x="117" y="93"/>
                  </a:cubicBezTo>
                  <a:cubicBezTo>
                    <a:pt x="120" y="90"/>
                    <a:pt x="116" y="87"/>
                    <a:pt x="118" y="84"/>
                  </a:cubicBezTo>
                  <a:cubicBezTo>
                    <a:pt x="119" y="82"/>
                    <a:pt x="120" y="81"/>
                    <a:pt x="119" y="79"/>
                  </a:cubicBezTo>
                  <a:cubicBezTo>
                    <a:pt x="116" y="75"/>
                    <a:pt x="111" y="73"/>
                    <a:pt x="110" y="68"/>
                  </a:cubicBezTo>
                  <a:cubicBezTo>
                    <a:pt x="109" y="67"/>
                    <a:pt x="107" y="66"/>
                    <a:pt x="106" y="65"/>
                  </a:cubicBezTo>
                  <a:cubicBezTo>
                    <a:pt x="103" y="63"/>
                    <a:pt x="100" y="62"/>
                    <a:pt x="97" y="61"/>
                  </a:cubicBezTo>
                  <a:cubicBezTo>
                    <a:pt x="96" y="60"/>
                    <a:pt x="94" y="59"/>
                    <a:pt x="93" y="58"/>
                  </a:cubicBezTo>
                  <a:cubicBezTo>
                    <a:pt x="92" y="54"/>
                    <a:pt x="87" y="54"/>
                    <a:pt x="85" y="51"/>
                  </a:cubicBezTo>
                  <a:cubicBezTo>
                    <a:pt x="81" y="48"/>
                    <a:pt x="78" y="46"/>
                    <a:pt x="73" y="44"/>
                  </a:cubicBezTo>
                  <a:cubicBezTo>
                    <a:pt x="71" y="43"/>
                    <a:pt x="69" y="41"/>
                    <a:pt x="67" y="39"/>
                  </a:cubicBezTo>
                  <a:cubicBezTo>
                    <a:pt x="65" y="36"/>
                    <a:pt x="62" y="33"/>
                    <a:pt x="59" y="31"/>
                  </a:cubicBezTo>
                  <a:cubicBezTo>
                    <a:pt x="50" y="26"/>
                    <a:pt x="42" y="19"/>
                    <a:pt x="36" y="10"/>
                  </a:cubicBezTo>
                  <a:cubicBezTo>
                    <a:pt x="34" y="7"/>
                    <a:pt x="31" y="6"/>
                    <a:pt x="28" y="6"/>
                  </a:cubicBezTo>
                  <a:cubicBezTo>
                    <a:pt x="21" y="5"/>
                    <a:pt x="14" y="4"/>
                    <a:pt x="7" y="1"/>
                  </a:cubicBezTo>
                  <a:cubicBezTo>
                    <a:pt x="6" y="0"/>
                    <a:pt x="4" y="1"/>
                    <a:pt x="2" y="2"/>
                  </a:cubicBezTo>
                  <a:cubicBezTo>
                    <a:pt x="1" y="2"/>
                    <a:pt x="0" y="5"/>
                    <a:pt x="1" y="8"/>
                  </a:cubicBezTo>
                  <a:cubicBezTo>
                    <a:pt x="2" y="10"/>
                    <a:pt x="3" y="13"/>
                    <a:pt x="5" y="15"/>
                  </a:cubicBezTo>
                  <a:cubicBezTo>
                    <a:pt x="9" y="20"/>
                    <a:pt x="14" y="24"/>
                    <a:pt x="20" y="28"/>
                  </a:cubicBezTo>
                  <a:cubicBezTo>
                    <a:pt x="23" y="29"/>
                    <a:pt x="26" y="32"/>
                    <a:pt x="28" y="35"/>
                  </a:cubicBezTo>
                  <a:cubicBezTo>
                    <a:pt x="30" y="38"/>
                    <a:pt x="33" y="40"/>
                    <a:pt x="34" y="43"/>
                  </a:cubicBezTo>
                  <a:cubicBezTo>
                    <a:pt x="37" y="49"/>
                    <a:pt x="42" y="53"/>
                    <a:pt x="47" y="58"/>
                  </a:cubicBezTo>
                  <a:cubicBezTo>
                    <a:pt x="48" y="59"/>
                    <a:pt x="49" y="61"/>
                    <a:pt x="50" y="63"/>
                  </a:cubicBezTo>
                  <a:cubicBezTo>
                    <a:pt x="52" y="67"/>
                    <a:pt x="53" y="70"/>
                    <a:pt x="54" y="74"/>
                  </a:cubicBezTo>
                  <a:cubicBezTo>
                    <a:pt x="55" y="76"/>
                    <a:pt x="57" y="78"/>
                    <a:pt x="58" y="79"/>
                  </a:cubicBezTo>
                  <a:cubicBezTo>
                    <a:pt x="65" y="85"/>
                    <a:pt x="69" y="92"/>
                    <a:pt x="71" y="100"/>
                  </a:cubicBezTo>
                  <a:cubicBezTo>
                    <a:pt x="72" y="103"/>
                    <a:pt x="74" y="107"/>
                    <a:pt x="75" y="111"/>
                  </a:cubicBezTo>
                  <a:cubicBezTo>
                    <a:pt x="76" y="114"/>
                    <a:pt x="79" y="117"/>
                    <a:pt x="81" y="120"/>
                  </a:cubicBezTo>
                  <a:cubicBezTo>
                    <a:pt x="86" y="126"/>
                    <a:pt x="92" y="130"/>
                    <a:pt x="96" y="136"/>
                  </a:cubicBezTo>
                  <a:cubicBezTo>
                    <a:pt x="100" y="141"/>
                    <a:pt x="106" y="146"/>
                    <a:pt x="111" y="150"/>
                  </a:cubicBezTo>
                  <a:cubicBezTo>
                    <a:pt x="116" y="154"/>
                    <a:pt x="120" y="157"/>
                    <a:pt x="124" y="161"/>
                  </a:cubicBezTo>
                  <a:cubicBezTo>
                    <a:pt x="125" y="163"/>
                    <a:pt x="128" y="163"/>
                    <a:pt x="130" y="163"/>
                  </a:cubicBezTo>
                  <a:cubicBezTo>
                    <a:pt x="136" y="163"/>
                    <a:pt x="141" y="161"/>
                    <a:pt x="147" y="163"/>
                  </a:cubicBezTo>
                  <a:cubicBezTo>
                    <a:pt x="147" y="157"/>
                    <a:pt x="148" y="150"/>
                    <a:pt x="148" y="144"/>
                  </a:cubicBezTo>
                  <a:cubicBezTo>
                    <a:pt x="148" y="137"/>
                    <a:pt x="151" y="131"/>
                    <a:pt x="151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38">
              <a:extLst>
                <a:ext uri="{FF2B5EF4-FFF2-40B4-BE49-F238E27FC236}">
                  <a16:creationId xmlns="" xmlns:a16="http://schemas.microsoft.com/office/drawing/2014/main" id="{A64403DE-3402-4478-9C0C-F88B4A567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113" y="3791532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39">
              <a:extLst>
                <a:ext uri="{FF2B5EF4-FFF2-40B4-BE49-F238E27FC236}">
                  <a16:creationId xmlns="" xmlns:a16="http://schemas.microsoft.com/office/drawing/2014/main" id="{F0DA1B4E-03A2-4C7F-AA9E-677DBC1DE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826" y="1954795"/>
              <a:ext cx="157163" cy="122238"/>
            </a:xfrm>
            <a:custGeom>
              <a:avLst/>
              <a:gdLst>
                <a:gd name="T0" fmla="*/ 8 w 135"/>
                <a:gd name="T1" fmla="*/ 90 h 106"/>
                <a:gd name="T2" fmla="*/ 8 w 135"/>
                <a:gd name="T3" fmla="*/ 103 h 106"/>
                <a:gd name="T4" fmla="*/ 11 w 135"/>
                <a:gd name="T5" fmla="*/ 106 h 106"/>
                <a:gd name="T6" fmla="*/ 28 w 135"/>
                <a:gd name="T7" fmla="*/ 101 h 106"/>
                <a:gd name="T8" fmla="*/ 28 w 135"/>
                <a:gd name="T9" fmla="*/ 100 h 106"/>
                <a:gd name="T10" fmla="*/ 29 w 135"/>
                <a:gd name="T11" fmla="*/ 100 h 106"/>
                <a:gd name="T12" fmla="*/ 28 w 135"/>
                <a:gd name="T13" fmla="*/ 101 h 106"/>
                <a:gd name="T14" fmla="*/ 28 w 135"/>
                <a:gd name="T15" fmla="*/ 101 h 106"/>
                <a:gd name="T16" fmla="*/ 34 w 135"/>
                <a:gd name="T17" fmla="*/ 104 h 106"/>
                <a:gd name="T18" fmla="*/ 42 w 135"/>
                <a:gd name="T19" fmla="*/ 102 h 106"/>
                <a:gd name="T20" fmla="*/ 47 w 135"/>
                <a:gd name="T21" fmla="*/ 97 h 106"/>
                <a:gd name="T22" fmla="*/ 52 w 135"/>
                <a:gd name="T23" fmla="*/ 89 h 106"/>
                <a:gd name="T24" fmla="*/ 64 w 135"/>
                <a:gd name="T25" fmla="*/ 82 h 106"/>
                <a:gd name="T26" fmla="*/ 71 w 135"/>
                <a:gd name="T27" fmla="*/ 78 h 106"/>
                <a:gd name="T28" fmla="*/ 78 w 135"/>
                <a:gd name="T29" fmla="*/ 72 h 106"/>
                <a:gd name="T30" fmla="*/ 84 w 135"/>
                <a:gd name="T31" fmla="*/ 69 h 106"/>
                <a:gd name="T32" fmla="*/ 101 w 135"/>
                <a:gd name="T33" fmla="*/ 64 h 106"/>
                <a:gd name="T34" fmla="*/ 108 w 135"/>
                <a:gd name="T35" fmla="*/ 64 h 106"/>
                <a:gd name="T36" fmla="*/ 107 w 135"/>
                <a:gd name="T37" fmla="*/ 64 h 106"/>
                <a:gd name="T38" fmla="*/ 107 w 135"/>
                <a:gd name="T39" fmla="*/ 64 h 106"/>
                <a:gd name="T40" fmla="*/ 107 w 135"/>
                <a:gd name="T41" fmla="*/ 64 h 106"/>
                <a:gd name="T42" fmla="*/ 117 w 135"/>
                <a:gd name="T43" fmla="*/ 60 h 106"/>
                <a:gd name="T44" fmla="*/ 124 w 135"/>
                <a:gd name="T45" fmla="*/ 60 h 106"/>
                <a:gd name="T46" fmla="*/ 134 w 135"/>
                <a:gd name="T47" fmla="*/ 57 h 106"/>
                <a:gd name="T48" fmla="*/ 134 w 135"/>
                <a:gd name="T49" fmla="*/ 31 h 106"/>
                <a:gd name="T50" fmla="*/ 127 w 135"/>
                <a:gd name="T51" fmla="*/ 20 h 106"/>
                <a:gd name="T52" fmla="*/ 120 w 135"/>
                <a:gd name="T53" fmla="*/ 17 h 106"/>
                <a:gd name="T54" fmla="*/ 108 w 135"/>
                <a:gd name="T55" fmla="*/ 13 h 106"/>
                <a:gd name="T56" fmla="*/ 102 w 135"/>
                <a:gd name="T57" fmla="*/ 8 h 106"/>
                <a:gd name="T58" fmla="*/ 86 w 135"/>
                <a:gd name="T59" fmla="*/ 1 h 106"/>
                <a:gd name="T60" fmla="*/ 71 w 135"/>
                <a:gd name="T61" fmla="*/ 1 h 106"/>
                <a:gd name="T62" fmla="*/ 63 w 135"/>
                <a:gd name="T63" fmla="*/ 2 h 106"/>
                <a:gd name="T64" fmla="*/ 59 w 135"/>
                <a:gd name="T65" fmla="*/ 7 h 106"/>
                <a:gd name="T66" fmla="*/ 57 w 135"/>
                <a:gd name="T67" fmla="*/ 16 h 106"/>
                <a:gd name="T68" fmla="*/ 53 w 135"/>
                <a:gd name="T69" fmla="*/ 25 h 106"/>
                <a:gd name="T70" fmla="*/ 37 w 135"/>
                <a:gd name="T71" fmla="*/ 37 h 106"/>
                <a:gd name="T72" fmla="*/ 33 w 135"/>
                <a:gd name="T73" fmla="*/ 45 h 106"/>
                <a:gd name="T74" fmla="*/ 31 w 135"/>
                <a:gd name="T75" fmla="*/ 48 h 106"/>
                <a:gd name="T76" fmla="*/ 6 w 135"/>
                <a:gd name="T77" fmla="*/ 67 h 106"/>
                <a:gd name="T78" fmla="*/ 2 w 135"/>
                <a:gd name="T79" fmla="*/ 72 h 106"/>
                <a:gd name="T80" fmla="*/ 5 w 135"/>
                <a:gd name="T81" fmla="*/ 79 h 106"/>
                <a:gd name="T82" fmla="*/ 8 w 135"/>
                <a:gd name="T83" fmla="*/ 9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5" h="106">
                  <a:moveTo>
                    <a:pt x="8" y="90"/>
                  </a:moveTo>
                  <a:cubicBezTo>
                    <a:pt x="8" y="94"/>
                    <a:pt x="8" y="98"/>
                    <a:pt x="8" y="103"/>
                  </a:cubicBezTo>
                  <a:cubicBezTo>
                    <a:pt x="8" y="104"/>
                    <a:pt x="10" y="106"/>
                    <a:pt x="11" y="106"/>
                  </a:cubicBezTo>
                  <a:cubicBezTo>
                    <a:pt x="17" y="106"/>
                    <a:pt x="23" y="104"/>
                    <a:pt x="28" y="101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30" y="103"/>
                    <a:pt x="32" y="104"/>
                    <a:pt x="34" y="104"/>
                  </a:cubicBezTo>
                  <a:cubicBezTo>
                    <a:pt x="37" y="104"/>
                    <a:pt x="40" y="104"/>
                    <a:pt x="42" y="102"/>
                  </a:cubicBezTo>
                  <a:cubicBezTo>
                    <a:pt x="44" y="100"/>
                    <a:pt x="45" y="99"/>
                    <a:pt x="47" y="97"/>
                  </a:cubicBezTo>
                  <a:cubicBezTo>
                    <a:pt x="49" y="95"/>
                    <a:pt x="50" y="92"/>
                    <a:pt x="52" y="89"/>
                  </a:cubicBezTo>
                  <a:cubicBezTo>
                    <a:pt x="55" y="86"/>
                    <a:pt x="59" y="82"/>
                    <a:pt x="64" y="82"/>
                  </a:cubicBezTo>
                  <a:cubicBezTo>
                    <a:pt x="67" y="82"/>
                    <a:pt x="69" y="80"/>
                    <a:pt x="71" y="78"/>
                  </a:cubicBezTo>
                  <a:cubicBezTo>
                    <a:pt x="74" y="76"/>
                    <a:pt x="76" y="74"/>
                    <a:pt x="78" y="72"/>
                  </a:cubicBezTo>
                  <a:cubicBezTo>
                    <a:pt x="80" y="70"/>
                    <a:pt x="82" y="69"/>
                    <a:pt x="84" y="69"/>
                  </a:cubicBezTo>
                  <a:cubicBezTo>
                    <a:pt x="90" y="68"/>
                    <a:pt x="95" y="66"/>
                    <a:pt x="101" y="64"/>
                  </a:cubicBezTo>
                  <a:cubicBezTo>
                    <a:pt x="103" y="64"/>
                    <a:pt x="105" y="64"/>
                    <a:pt x="108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10" y="61"/>
                    <a:pt x="113" y="61"/>
                    <a:pt x="117" y="60"/>
                  </a:cubicBezTo>
                  <a:cubicBezTo>
                    <a:pt x="119" y="60"/>
                    <a:pt x="122" y="60"/>
                    <a:pt x="124" y="60"/>
                  </a:cubicBezTo>
                  <a:cubicBezTo>
                    <a:pt x="127" y="58"/>
                    <a:pt x="130" y="57"/>
                    <a:pt x="134" y="57"/>
                  </a:cubicBezTo>
                  <a:cubicBezTo>
                    <a:pt x="135" y="48"/>
                    <a:pt x="134" y="40"/>
                    <a:pt x="134" y="31"/>
                  </a:cubicBezTo>
                  <a:cubicBezTo>
                    <a:pt x="133" y="26"/>
                    <a:pt x="131" y="23"/>
                    <a:pt x="127" y="20"/>
                  </a:cubicBezTo>
                  <a:cubicBezTo>
                    <a:pt x="125" y="18"/>
                    <a:pt x="123" y="17"/>
                    <a:pt x="120" y="17"/>
                  </a:cubicBezTo>
                  <a:cubicBezTo>
                    <a:pt x="115" y="18"/>
                    <a:pt x="111" y="16"/>
                    <a:pt x="108" y="13"/>
                  </a:cubicBezTo>
                  <a:cubicBezTo>
                    <a:pt x="106" y="11"/>
                    <a:pt x="103" y="10"/>
                    <a:pt x="102" y="8"/>
                  </a:cubicBezTo>
                  <a:cubicBezTo>
                    <a:pt x="98" y="2"/>
                    <a:pt x="93" y="0"/>
                    <a:pt x="86" y="1"/>
                  </a:cubicBezTo>
                  <a:cubicBezTo>
                    <a:pt x="81" y="2"/>
                    <a:pt x="76" y="1"/>
                    <a:pt x="71" y="1"/>
                  </a:cubicBezTo>
                  <a:cubicBezTo>
                    <a:pt x="69" y="1"/>
                    <a:pt x="66" y="2"/>
                    <a:pt x="63" y="2"/>
                  </a:cubicBezTo>
                  <a:cubicBezTo>
                    <a:pt x="61" y="3"/>
                    <a:pt x="59" y="5"/>
                    <a:pt x="59" y="7"/>
                  </a:cubicBezTo>
                  <a:cubicBezTo>
                    <a:pt x="58" y="10"/>
                    <a:pt x="57" y="13"/>
                    <a:pt x="57" y="16"/>
                  </a:cubicBezTo>
                  <a:cubicBezTo>
                    <a:pt x="57" y="20"/>
                    <a:pt x="55" y="23"/>
                    <a:pt x="53" y="25"/>
                  </a:cubicBezTo>
                  <a:cubicBezTo>
                    <a:pt x="47" y="29"/>
                    <a:pt x="43" y="33"/>
                    <a:pt x="37" y="37"/>
                  </a:cubicBezTo>
                  <a:cubicBezTo>
                    <a:pt x="35" y="39"/>
                    <a:pt x="32" y="42"/>
                    <a:pt x="33" y="45"/>
                  </a:cubicBezTo>
                  <a:cubicBezTo>
                    <a:pt x="33" y="46"/>
                    <a:pt x="32" y="48"/>
                    <a:pt x="31" y="48"/>
                  </a:cubicBezTo>
                  <a:cubicBezTo>
                    <a:pt x="22" y="53"/>
                    <a:pt x="15" y="61"/>
                    <a:pt x="6" y="67"/>
                  </a:cubicBezTo>
                  <a:cubicBezTo>
                    <a:pt x="5" y="69"/>
                    <a:pt x="2" y="70"/>
                    <a:pt x="2" y="72"/>
                  </a:cubicBezTo>
                  <a:cubicBezTo>
                    <a:pt x="0" y="75"/>
                    <a:pt x="4" y="76"/>
                    <a:pt x="5" y="79"/>
                  </a:cubicBezTo>
                  <a:cubicBezTo>
                    <a:pt x="7" y="82"/>
                    <a:pt x="8" y="86"/>
                    <a:pt x="8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40">
              <a:extLst>
                <a:ext uri="{FF2B5EF4-FFF2-40B4-BE49-F238E27FC236}">
                  <a16:creationId xmlns="" xmlns:a16="http://schemas.microsoft.com/office/drawing/2014/main" id="{F1ECC3BA-E1A7-46F1-9A5B-77C9C1F91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288" y="2639007"/>
              <a:ext cx="119063" cy="188913"/>
            </a:xfrm>
            <a:custGeom>
              <a:avLst/>
              <a:gdLst>
                <a:gd name="T0" fmla="*/ 6 w 103"/>
                <a:gd name="T1" fmla="*/ 39 h 163"/>
                <a:gd name="T2" fmla="*/ 9 w 103"/>
                <a:gd name="T3" fmla="*/ 49 h 163"/>
                <a:gd name="T4" fmla="*/ 9 w 103"/>
                <a:gd name="T5" fmla="*/ 55 h 163"/>
                <a:gd name="T6" fmla="*/ 17 w 103"/>
                <a:gd name="T7" fmla="*/ 58 h 163"/>
                <a:gd name="T8" fmla="*/ 19 w 103"/>
                <a:gd name="T9" fmla="*/ 60 h 163"/>
                <a:gd name="T10" fmla="*/ 22 w 103"/>
                <a:gd name="T11" fmla="*/ 74 h 163"/>
                <a:gd name="T12" fmla="*/ 32 w 103"/>
                <a:gd name="T13" fmla="*/ 74 h 163"/>
                <a:gd name="T14" fmla="*/ 38 w 103"/>
                <a:gd name="T15" fmla="*/ 85 h 163"/>
                <a:gd name="T16" fmla="*/ 28 w 103"/>
                <a:gd name="T17" fmla="*/ 100 h 163"/>
                <a:gd name="T18" fmla="*/ 24 w 103"/>
                <a:gd name="T19" fmla="*/ 102 h 163"/>
                <a:gd name="T20" fmla="*/ 27 w 103"/>
                <a:gd name="T21" fmla="*/ 120 h 163"/>
                <a:gd name="T22" fmla="*/ 18 w 103"/>
                <a:gd name="T23" fmla="*/ 127 h 163"/>
                <a:gd name="T24" fmla="*/ 19 w 103"/>
                <a:gd name="T25" fmla="*/ 132 h 163"/>
                <a:gd name="T26" fmla="*/ 39 w 103"/>
                <a:gd name="T27" fmla="*/ 140 h 163"/>
                <a:gd name="T28" fmla="*/ 24 w 103"/>
                <a:gd name="T29" fmla="*/ 147 h 163"/>
                <a:gd name="T30" fmla="*/ 12 w 103"/>
                <a:gd name="T31" fmla="*/ 162 h 163"/>
                <a:gd name="T32" fmla="*/ 18 w 103"/>
                <a:gd name="T33" fmla="*/ 162 h 163"/>
                <a:gd name="T34" fmla="*/ 40 w 103"/>
                <a:gd name="T35" fmla="*/ 154 h 163"/>
                <a:gd name="T36" fmla="*/ 62 w 103"/>
                <a:gd name="T37" fmla="*/ 152 h 163"/>
                <a:gd name="T38" fmla="*/ 97 w 103"/>
                <a:gd name="T39" fmla="*/ 141 h 163"/>
                <a:gd name="T40" fmla="*/ 94 w 103"/>
                <a:gd name="T41" fmla="*/ 135 h 163"/>
                <a:gd name="T42" fmla="*/ 99 w 103"/>
                <a:gd name="T43" fmla="*/ 121 h 163"/>
                <a:gd name="T44" fmla="*/ 83 w 103"/>
                <a:gd name="T45" fmla="*/ 105 h 163"/>
                <a:gd name="T46" fmla="*/ 82 w 103"/>
                <a:gd name="T47" fmla="*/ 106 h 163"/>
                <a:gd name="T48" fmla="*/ 83 w 103"/>
                <a:gd name="T49" fmla="*/ 105 h 163"/>
                <a:gd name="T50" fmla="*/ 75 w 103"/>
                <a:gd name="T51" fmla="*/ 85 h 163"/>
                <a:gd name="T52" fmla="*/ 59 w 103"/>
                <a:gd name="T53" fmla="*/ 65 h 163"/>
                <a:gd name="T54" fmla="*/ 43 w 103"/>
                <a:gd name="T55" fmla="*/ 46 h 163"/>
                <a:gd name="T56" fmla="*/ 53 w 103"/>
                <a:gd name="T57" fmla="*/ 23 h 163"/>
                <a:gd name="T58" fmla="*/ 45 w 103"/>
                <a:gd name="T59" fmla="*/ 17 h 163"/>
                <a:gd name="T60" fmla="*/ 32 w 103"/>
                <a:gd name="T61" fmla="*/ 15 h 163"/>
                <a:gd name="T62" fmla="*/ 38 w 103"/>
                <a:gd name="T63" fmla="*/ 6 h 163"/>
                <a:gd name="T64" fmla="*/ 35 w 103"/>
                <a:gd name="T65" fmla="*/ 0 h 163"/>
                <a:gd name="T66" fmla="*/ 17 w 103"/>
                <a:gd name="T67" fmla="*/ 4 h 163"/>
                <a:gd name="T68" fmla="*/ 6 w 103"/>
                <a:gd name="T69" fmla="*/ 2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3" h="163">
                  <a:moveTo>
                    <a:pt x="3" y="26"/>
                  </a:moveTo>
                  <a:cubicBezTo>
                    <a:pt x="7" y="30"/>
                    <a:pt x="8" y="34"/>
                    <a:pt x="6" y="39"/>
                  </a:cubicBezTo>
                  <a:cubicBezTo>
                    <a:pt x="6" y="40"/>
                    <a:pt x="7" y="42"/>
                    <a:pt x="8" y="43"/>
                  </a:cubicBezTo>
                  <a:cubicBezTo>
                    <a:pt x="10" y="45"/>
                    <a:pt x="10" y="47"/>
                    <a:pt x="9" y="49"/>
                  </a:cubicBezTo>
                  <a:cubicBezTo>
                    <a:pt x="8" y="50"/>
                    <a:pt x="8" y="52"/>
                    <a:pt x="7" y="53"/>
                  </a:cubicBezTo>
                  <a:cubicBezTo>
                    <a:pt x="7" y="54"/>
                    <a:pt x="8" y="54"/>
                    <a:pt x="9" y="55"/>
                  </a:cubicBezTo>
                  <a:cubicBezTo>
                    <a:pt x="9" y="56"/>
                    <a:pt x="10" y="57"/>
                    <a:pt x="10" y="58"/>
                  </a:cubicBezTo>
                  <a:cubicBezTo>
                    <a:pt x="12" y="62"/>
                    <a:pt x="13" y="62"/>
                    <a:pt x="17" y="58"/>
                  </a:cubicBezTo>
                  <a:cubicBezTo>
                    <a:pt x="17" y="58"/>
                    <a:pt x="18" y="57"/>
                    <a:pt x="18" y="57"/>
                  </a:cubicBezTo>
                  <a:cubicBezTo>
                    <a:pt x="18" y="58"/>
                    <a:pt x="19" y="59"/>
                    <a:pt x="19" y="60"/>
                  </a:cubicBezTo>
                  <a:cubicBezTo>
                    <a:pt x="19" y="63"/>
                    <a:pt x="18" y="65"/>
                    <a:pt x="18" y="68"/>
                  </a:cubicBezTo>
                  <a:cubicBezTo>
                    <a:pt x="17" y="71"/>
                    <a:pt x="19" y="73"/>
                    <a:pt x="22" y="74"/>
                  </a:cubicBezTo>
                  <a:cubicBezTo>
                    <a:pt x="23" y="74"/>
                    <a:pt x="23" y="74"/>
                    <a:pt x="24" y="74"/>
                  </a:cubicBezTo>
                  <a:cubicBezTo>
                    <a:pt x="27" y="74"/>
                    <a:pt x="29" y="73"/>
                    <a:pt x="32" y="74"/>
                  </a:cubicBezTo>
                  <a:cubicBezTo>
                    <a:pt x="35" y="75"/>
                    <a:pt x="33" y="79"/>
                    <a:pt x="35" y="81"/>
                  </a:cubicBezTo>
                  <a:cubicBezTo>
                    <a:pt x="36" y="82"/>
                    <a:pt x="37" y="84"/>
                    <a:pt x="38" y="85"/>
                  </a:cubicBezTo>
                  <a:cubicBezTo>
                    <a:pt x="40" y="87"/>
                    <a:pt x="41" y="89"/>
                    <a:pt x="40" y="92"/>
                  </a:cubicBezTo>
                  <a:cubicBezTo>
                    <a:pt x="39" y="100"/>
                    <a:pt x="37" y="101"/>
                    <a:pt x="28" y="100"/>
                  </a:cubicBezTo>
                  <a:cubicBezTo>
                    <a:pt x="27" y="100"/>
                    <a:pt x="27" y="100"/>
                    <a:pt x="26" y="100"/>
                  </a:cubicBezTo>
                  <a:cubicBezTo>
                    <a:pt x="25" y="100"/>
                    <a:pt x="24" y="101"/>
                    <a:pt x="24" y="102"/>
                  </a:cubicBezTo>
                  <a:cubicBezTo>
                    <a:pt x="25" y="106"/>
                    <a:pt x="24" y="110"/>
                    <a:pt x="27" y="114"/>
                  </a:cubicBezTo>
                  <a:cubicBezTo>
                    <a:pt x="29" y="115"/>
                    <a:pt x="28" y="119"/>
                    <a:pt x="27" y="120"/>
                  </a:cubicBezTo>
                  <a:cubicBezTo>
                    <a:pt x="25" y="121"/>
                    <a:pt x="23" y="123"/>
                    <a:pt x="21" y="124"/>
                  </a:cubicBezTo>
                  <a:cubicBezTo>
                    <a:pt x="20" y="125"/>
                    <a:pt x="19" y="126"/>
                    <a:pt x="18" y="127"/>
                  </a:cubicBezTo>
                  <a:cubicBezTo>
                    <a:pt x="17" y="128"/>
                    <a:pt x="17" y="129"/>
                    <a:pt x="17" y="130"/>
                  </a:cubicBezTo>
                  <a:cubicBezTo>
                    <a:pt x="17" y="131"/>
                    <a:pt x="18" y="132"/>
                    <a:pt x="19" y="132"/>
                  </a:cubicBezTo>
                  <a:cubicBezTo>
                    <a:pt x="26" y="133"/>
                    <a:pt x="32" y="136"/>
                    <a:pt x="37" y="139"/>
                  </a:cubicBezTo>
                  <a:cubicBezTo>
                    <a:pt x="38" y="139"/>
                    <a:pt x="38" y="140"/>
                    <a:pt x="39" y="140"/>
                  </a:cubicBezTo>
                  <a:cubicBezTo>
                    <a:pt x="38" y="140"/>
                    <a:pt x="37" y="141"/>
                    <a:pt x="36" y="141"/>
                  </a:cubicBezTo>
                  <a:cubicBezTo>
                    <a:pt x="31" y="140"/>
                    <a:pt x="26" y="142"/>
                    <a:pt x="24" y="147"/>
                  </a:cubicBezTo>
                  <a:cubicBezTo>
                    <a:pt x="20" y="152"/>
                    <a:pt x="15" y="155"/>
                    <a:pt x="12" y="160"/>
                  </a:cubicBezTo>
                  <a:cubicBezTo>
                    <a:pt x="12" y="160"/>
                    <a:pt x="12" y="161"/>
                    <a:pt x="12" y="162"/>
                  </a:cubicBezTo>
                  <a:cubicBezTo>
                    <a:pt x="12" y="162"/>
                    <a:pt x="13" y="163"/>
                    <a:pt x="13" y="163"/>
                  </a:cubicBezTo>
                  <a:cubicBezTo>
                    <a:pt x="15" y="163"/>
                    <a:pt x="17" y="163"/>
                    <a:pt x="18" y="162"/>
                  </a:cubicBezTo>
                  <a:cubicBezTo>
                    <a:pt x="21" y="161"/>
                    <a:pt x="24" y="159"/>
                    <a:pt x="27" y="159"/>
                  </a:cubicBezTo>
                  <a:cubicBezTo>
                    <a:pt x="33" y="160"/>
                    <a:pt x="36" y="159"/>
                    <a:pt x="40" y="154"/>
                  </a:cubicBezTo>
                  <a:cubicBezTo>
                    <a:pt x="41" y="153"/>
                    <a:pt x="44" y="152"/>
                    <a:pt x="46" y="153"/>
                  </a:cubicBezTo>
                  <a:cubicBezTo>
                    <a:pt x="51" y="153"/>
                    <a:pt x="57" y="153"/>
                    <a:pt x="62" y="152"/>
                  </a:cubicBezTo>
                  <a:cubicBezTo>
                    <a:pt x="69" y="150"/>
                    <a:pt x="75" y="149"/>
                    <a:pt x="82" y="149"/>
                  </a:cubicBezTo>
                  <a:cubicBezTo>
                    <a:pt x="88" y="149"/>
                    <a:pt x="93" y="146"/>
                    <a:pt x="97" y="141"/>
                  </a:cubicBezTo>
                  <a:cubicBezTo>
                    <a:pt x="98" y="140"/>
                    <a:pt x="98" y="137"/>
                    <a:pt x="97" y="136"/>
                  </a:cubicBezTo>
                  <a:cubicBezTo>
                    <a:pt x="96" y="136"/>
                    <a:pt x="95" y="135"/>
                    <a:pt x="94" y="135"/>
                  </a:cubicBezTo>
                  <a:cubicBezTo>
                    <a:pt x="92" y="134"/>
                    <a:pt x="92" y="132"/>
                    <a:pt x="93" y="131"/>
                  </a:cubicBezTo>
                  <a:cubicBezTo>
                    <a:pt x="95" y="128"/>
                    <a:pt x="97" y="125"/>
                    <a:pt x="99" y="121"/>
                  </a:cubicBezTo>
                  <a:cubicBezTo>
                    <a:pt x="103" y="114"/>
                    <a:pt x="99" y="106"/>
                    <a:pt x="91" y="105"/>
                  </a:cubicBezTo>
                  <a:cubicBezTo>
                    <a:pt x="88" y="105"/>
                    <a:pt x="85" y="105"/>
                    <a:pt x="83" y="105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2" y="106"/>
                    <a:pt x="82" y="106"/>
                    <a:pt x="82" y="106"/>
                  </a:cubicBezTo>
                  <a:cubicBezTo>
                    <a:pt x="82" y="105"/>
                    <a:pt x="82" y="105"/>
                    <a:pt x="82" y="105"/>
                  </a:cubicBezTo>
                  <a:cubicBezTo>
                    <a:pt x="82" y="105"/>
                    <a:pt x="82" y="105"/>
                    <a:pt x="83" y="105"/>
                  </a:cubicBezTo>
                  <a:cubicBezTo>
                    <a:pt x="82" y="103"/>
                    <a:pt x="83" y="102"/>
                    <a:pt x="82" y="100"/>
                  </a:cubicBezTo>
                  <a:cubicBezTo>
                    <a:pt x="79" y="96"/>
                    <a:pt x="77" y="91"/>
                    <a:pt x="75" y="85"/>
                  </a:cubicBezTo>
                  <a:cubicBezTo>
                    <a:pt x="74" y="82"/>
                    <a:pt x="72" y="79"/>
                    <a:pt x="69" y="78"/>
                  </a:cubicBezTo>
                  <a:cubicBezTo>
                    <a:pt x="64" y="75"/>
                    <a:pt x="61" y="71"/>
                    <a:pt x="59" y="65"/>
                  </a:cubicBezTo>
                  <a:cubicBezTo>
                    <a:pt x="57" y="57"/>
                    <a:pt x="52" y="51"/>
                    <a:pt x="45" y="49"/>
                  </a:cubicBezTo>
                  <a:cubicBezTo>
                    <a:pt x="43" y="48"/>
                    <a:pt x="43" y="47"/>
                    <a:pt x="43" y="46"/>
                  </a:cubicBezTo>
                  <a:cubicBezTo>
                    <a:pt x="44" y="44"/>
                    <a:pt x="45" y="41"/>
                    <a:pt x="47" y="39"/>
                  </a:cubicBezTo>
                  <a:cubicBezTo>
                    <a:pt x="50" y="34"/>
                    <a:pt x="51" y="29"/>
                    <a:pt x="53" y="23"/>
                  </a:cubicBezTo>
                  <a:cubicBezTo>
                    <a:pt x="54" y="21"/>
                    <a:pt x="51" y="18"/>
                    <a:pt x="49" y="17"/>
                  </a:cubicBezTo>
                  <a:cubicBezTo>
                    <a:pt x="48" y="17"/>
                    <a:pt x="46" y="17"/>
                    <a:pt x="45" y="17"/>
                  </a:cubicBezTo>
                  <a:cubicBezTo>
                    <a:pt x="42" y="17"/>
                    <a:pt x="38" y="17"/>
                    <a:pt x="34" y="17"/>
                  </a:cubicBezTo>
                  <a:cubicBezTo>
                    <a:pt x="33" y="17"/>
                    <a:pt x="32" y="16"/>
                    <a:pt x="32" y="15"/>
                  </a:cubicBezTo>
                  <a:cubicBezTo>
                    <a:pt x="31" y="15"/>
                    <a:pt x="32" y="14"/>
                    <a:pt x="32" y="13"/>
                  </a:cubicBezTo>
                  <a:cubicBezTo>
                    <a:pt x="34" y="11"/>
                    <a:pt x="36" y="8"/>
                    <a:pt x="38" y="6"/>
                  </a:cubicBezTo>
                  <a:cubicBezTo>
                    <a:pt x="39" y="5"/>
                    <a:pt x="38" y="4"/>
                    <a:pt x="39" y="2"/>
                  </a:cubicBezTo>
                  <a:cubicBezTo>
                    <a:pt x="39" y="1"/>
                    <a:pt x="37" y="0"/>
                    <a:pt x="35" y="0"/>
                  </a:cubicBezTo>
                  <a:cubicBezTo>
                    <a:pt x="31" y="0"/>
                    <a:pt x="26" y="0"/>
                    <a:pt x="22" y="1"/>
                  </a:cubicBezTo>
                  <a:cubicBezTo>
                    <a:pt x="19" y="1"/>
                    <a:pt x="18" y="2"/>
                    <a:pt x="17" y="4"/>
                  </a:cubicBezTo>
                  <a:cubicBezTo>
                    <a:pt x="14" y="9"/>
                    <a:pt x="11" y="14"/>
                    <a:pt x="9" y="19"/>
                  </a:cubicBezTo>
                  <a:cubicBezTo>
                    <a:pt x="8" y="20"/>
                    <a:pt x="7" y="20"/>
                    <a:pt x="6" y="20"/>
                  </a:cubicBezTo>
                  <a:cubicBezTo>
                    <a:pt x="1" y="20"/>
                    <a:pt x="0" y="22"/>
                    <a:pt x="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41">
              <a:extLst>
                <a:ext uri="{FF2B5EF4-FFF2-40B4-BE49-F238E27FC236}">
                  <a16:creationId xmlns="" xmlns:a16="http://schemas.microsoft.com/office/drawing/2014/main" id="{D66C4D2C-681D-4E21-99C1-C405B04A3A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53788" y="1945270"/>
              <a:ext cx="153988" cy="155575"/>
            </a:xfrm>
            <a:custGeom>
              <a:avLst/>
              <a:gdLst>
                <a:gd name="T0" fmla="*/ 14 w 132"/>
                <a:gd name="T1" fmla="*/ 54 h 134"/>
                <a:gd name="T2" fmla="*/ 33 w 132"/>
                <a:gd name="T3" fmla="*/ 75 h 134"/>
                <a:gd name="T4" fmla="*/ 33 w 132"/>
                <a:gd name="T5" fmla="*/ 75 h 134"/>
                <a:gd name="T6" fmla="*/ 41 w 132"/>
                <a:gd name="T7" fmla="*/ 60 h 134"/>
                <a:gd name="T8" fmla="*/ 45 w 132"/>
                <a:gd name="T9" fmla="*/ 59 h 134"/>
                <a:gd name="T10" fmla="*/ 55 w 132"/>
                <a:gd name="T11" fmla="*/ 62 h 134"/>
                <a:gd name="T12" fmla="*/ 45 w 132"/>
                <a:gd name="T13" fmla="*/ 72 h 134"/>
                <a:gd name="T14" fmla="*/ 33 w 132"/>
                <a:gd name="T15" fmla="*/ 75 h 134"/>
                <a:gd name="T16" fmla="*/ 33 w 132"/>
                <a:gd name="T17" fmla="*/ 84 h 134"/>
                <a:gd name="T18" fmla="*/ 43 w 132"/>
                <a:gd name="T19" fmla="*/ 92 h 134"/>
                <a:gd name="T20" fmla="*/ 44 w 132"/>
                <a:gd name="T21" fmla="*/ 92 h 134"/>
                <a:gd name="T22" fmla="*/ 48 w 132"/>
                <a:gd name="T23" fmla="*/ 94 h 134"/>
                <a:gd name="T24" fmla="*/ 44 w 132"/>
                <a:gd name="T25" fmla="*/ 92 h 134"/>
                <a:gd name="T26" fmla="*/ 43 w 132"/>
                <a:gd name="T27" fmla="*/ 92 h 134"/>
                <a:gd name="T28" fmla="*/ 37 w 132"/>
                <a:gd name="T29" fmla="*/ 102 h 134"/>
                <a:gd name="T30" fmla="*/ 57 w 132"/>
                <a:gd name="T31" fmla="*/ 119 h 134"/>
                <a:gd name="T32" fmla="*/ 57 w 132"/>
                <a:gd name="T33" fmla="*/ 119 h 134"/>
                <a:gd name="T34" fmla="*/ 56 w 132"/>
                <a:gd name="T35" fmla="*/ 122 h 134"/>
                <a:gd name="T36" fmla="*/ 69 w 132"/>
                <a:gd name="T37" fmla="*/ 131 h 134"/>
                <a:gd name="T38" fmla="*/ 73 w 132"/>
                <a:gd name="T39" fmla="*/ 107 h 134"/>
                <a:gd name="T40" fmla="*/ 79 w 132"/>
                <a:gd name="T41" fmla="*/ 91 h 134"/>
                <a:gd name="T42" fmla="*/ 84 w 132"/>
                <a:gd name="T43" fmla="*/ 62 h 134"/>
                <a:gd name="T44" fmla="*/ 94 w 132"/>
                <a:gd name="T45" fmla="*/ 54 h 134"/>
                <a:gd name="T46" fmla="*/ 101 w 132"/>
                <a:gd name="T47" fmla="*/ 79 h 134"/>
                <a:gd name="T48" fmla="*/ 100 w 132"/>
                <a:gd name="T49" fmla="*/ 94 h 134"/>
                <a:gd name="T50" fmla="*/ 112 w 132"/>
                <a:gd name="T51" fmla="*/ 95 h 134"/>
                <a:gd name="T52" fmla="*/ 116 w 132"/>
                <a:gd name="T53" fmla="*/ 100 h 134"/>
                <a:gd name="T54" fmla="*/ 132 w 132"/>
                <a:gd name="T55" fmla="*/ 82 h 134"/>
                <a:gd name="T56" fmla="*/ 128 w 132"/>
                <a:gd name="T57" fmla="*/ 78 h 134"/>
                <a:gd name="T58" fmla="*/ 112 w 132"/>
                <a:gd name="T59" fmla="*/ 66 h 134"/>
                <a:gd name="T60" fmla="*/ 111 w 132"/>
                <a:gd name="T61" fmla="*/ 59 h 134"/>
                <a:gd name="T62" fmla="*/ 99 w 132"/>
                <a:gd name="T63" fmla="*/ 48 h 134"/>
                <a:gd name="T64" fmla="*/ 90 w 132"/>
                <a:gd name="T65" fmla="*/ 35 h 134"/>
                <a:gd name="T66" fmla="*/ 74 w 132"/>
                <a:gd name="T67" fmla="*/ 25 h 134"/>
                <a:gd name="T68" fmla="*/ 64 w 132"/>
                <a:gd name="T69" fmla="*/ 11 h 134"/>
                <a:gd name="T70" fmla="*/ 51 w 132"/>
                <a:gd name="T71" fmla="*/ 1 h 134"/>
                <a:gd name="T72" fmla="*/ 43 w 132"/>
                <a:gd name="T73" fmla="*/ 15 h 134"/>
                <a:gd name="T74" fmla="*/ 44 w 132"/>
                <a:gd name="T75" fmla="*/ 16 h 134"/>
                <a:gd name="T76" fmla="*/ 45 w 132"/>
                <a:gd name="T77" fmla="*/ 24 h 134"/>
                <a:gd name="T78" fmla="*/ 44 w 132"/>
                <a:gd name="T79" fmla="*/ 16 h 134"/>
                <a:gd name="T80" fmla="*/ 43 w 132"/>
                <a:gd name="T81" fmla="*/ 15 h 134"/>
                <a:gd name="T82" fmla="*/ 30 w 132"/>
                <a:gd name="T83" fmla="*/ 15 h 134"/>
                <a:gd name="T84" fmla="*/ 30 w 132"/>
                <a:gd name="T85" fmla="*/ 16 h 134"/>
                <a:gd name="T86" fmla="*/ 27 w 132"/>
                <a:gd name="T87" fmla="*/ 19 h 134"/>
                <a:gd name="T88" fmla="*/ 27 w 132"/>
                <a:gd name="T89" fmla="*/ 16 h 134"/>
                <a:gd name="T90" fmla="*/ 30 w 132"/>
                <a:gd name="T91" fmla="*/ 15 h 134"/>
                <a:gd name="T92" fmla="*/ 30 w 132"/>
                <a:gd name="T93" fmla="*/ 14 h 134"/>
                <a:gd name="T94" fmla="*/ 10 w 132"/>
                <a:gd name="T95" fmla="*/ 12 h 134"/>
                <a:gd name="T96" fmla="*/ 3 w 132"/>
                <a:gd name="T97" fmla="*/ 22 h 134"/>
                <a:gd name="T98" fmla="*/ 9 w 132"/>
                <a:gd name="T99" fmla="*/ 42 h 134"/>
                <a:gd name="T100" fmla="*/ 49 w 132"/>
                <a:gd name="T101" fmla="*/ 86 h 134"/>
                <a:gd name="T102" fmla="*/ 50 w 132"/>
                <a:gd name="T103" fmla="*/ 87 h 134"/>
                <a:gd name="T104" fmla="*/ 47 w 132"/>
                <a:gd name="T105" fmla="*/ 36 h 134"/>
                <a:gd name="T106" fmla="*/ 46 w 132"/>
                <a:gd name="T107" fmla="*/ 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134">
                  <a:moveTo>
                    <a:pt x="9" y="42"/>
                  </a:moveTo>
                  <a:cubicBezTo>
                    <a:pt x="9" y="47"/>
                    <a:pt x="11" y="50"/>
                    <a:pt x="14" y="54"/>
                  </a:cubicBezTo>
                  <a:cubicBezTo>
                    <a:pt x="16" y="57"/>
                    <a:pt x="19" y="59"/>
                    <a:pt x="20" y="63"/>
                  </a:cubicBezTo>
                  <a:cubicBezTo>
                    <a:pt x="24" y="67"/>
                    <a:pt x="27" y="73"/>
                    <a:pt x="33" y="7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5" y="72"/>
                    <a:pt x="37" y="70"/>
                    <a:pt x="39" y="68"/>
                  </a:cubicBezTo>
                  <a:cubicBezTo>
                    <a:pt x="41" y="65"/>
                    <a:pt x="41" y="63"/>
                    <a:pt x="41" y="60"/>
                  </a:cubicBezTo>
                  <a:cubicBezTo>
                    <a:pt x="41" y="59"/>
                    <a:pt x="42" y="58"/>
                    <a:pt x="43" y="58"/>
                  </a:cubicBezTo>
                  <a:cubicBezTo>
                    <a:pt x="44" y="57"/>
                    <a:pt x="45" y="58"/>
                    <a:pt x="45" y="59"/>
                  </a:cubicBezTo>
                  <a:cubicBezTo>
                    <a:pt x="47" y="63"/>
                    <a:pt x="50" y="62"/>
                    <a:pt x="53" y="61"/>
                  </a:cubicBezTo>
                  <a:cubicBezTo>
                    <a:pt x="54" y="61"/>
                    <a:pt x="54" y="62"/>
                    <a:pt x="55" y="62"/>
                  </a:cubicBezTo>
                  <a:cubicBezTo>
                    <a:pt x="55" y="63"/>
                    <a:pt x="55" y="64"/>
                    <a:pt x="55" y="64"/>
                  </a:cubicBezTo>
                  <a:cubicBezTo>
                    <a:pt x="51" y="65"/>
                    <a:pt x="48" y="69"/>
                    <a:pt x="45" y="72"/>
                  </a:cubicBezTo>
                  <a:cubicBezTo>
                    <a:pt x="42" y="75"/>
                    <a:pt x="38" y="76"/>
                    <a:pt x="33" y="7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3" y="78"/>
                    <a:pt x="33" y="81"/>
                    <a:pt x="33" y="84"/>
                  </a:cubicBezTo>
                  <a:cubicBezTo>
                    <a:pt x="33" y="86"/>
                    <a:pt x="34" y="88"/>
                    <a:pt x="37" y="88"/>
                  </a:cubicBezTo>
                  <a:cubicBezTo>
                    <a:pt x="39" y="89"/>
                    <a:pt x="42" y="89"/>
                    <a:pt x="43" y="92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3" y="92"/>
                    <a:pt x="43" y="92"/>
                    <a:pt x="44" y="92"/>
                  </a:cubicBezTo>
                  <a:cubicBezTo>
                    <a:pt x="45" y="92"/>
                    <a:pt x="46" y="92"/>
                    <a:pt x="47" y="92"/>
                  </a:cubicBezTo>
                  <a:cubicBezTo>
                    <a:pt x="49" y="92"/>
                    <a:pt x="49" y="93"/>
                    <a:pt x="48" y="94"/>
                  </a:cubicBezTo>
                  <a:cubicBezTo>
                    <a:pt x="48" y="94"/>
                    <a:pt x="47" y="94"/>
                    <a:pt x="47" y="94"/>
                  </a:cubicBezTo>
                  <a:cubicBezTo>
                    <a:pt x="46" y="94"/>
                    <a:pt x="44" y="93"/>
                    <a:pt x="44" y="92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1" y="92"/>
                    <a:pt x="39" y="93"/>
                    <a:pt x="37" y="95"/>
                  </a:cubicBezTo>
                  <a:cubicBezTo>
                    <a:pt x="36" y="97"/>
                    <a:pt x="36" y="100"/>
                    <a:pt x="37" y="102"/>
                  </a:cubicBezTo>
                  <a:cubicBezTo>
                    <a:pt x="42" y="110"/>
                    <a:pt x="48" y="116"/>
                    <a:pt x="57" y="119"/>
                  </a:cubicBezTo>
                  <a:cubicBezTo>
                    <a:pt x="57" y="119"/>
                    <a:pt x="57" y="119"/>
                    <a:pt x="57" y="119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57" y="119"/>
                    <a:pt x="57" y="119"/>
                    <a:pt x="57" y="119"/>
                  </a:cubicBezTo>
                  <a:cubicBezTo>
                    <a:pt x="57" y="119"/>
                    <a:pt x="57" y="119"/>
                    <a:pt x="57" y="119"/>
                  </a:cubicBezTo>
                  <a:cubicBezTo>
                    <a:pt x="57" y="120"/>
                    <a:pt x="56" y="121"/>
                    <a:pt x="56" y="122"/>
                  </a:cubicBezTo>
                  <a:cubicBezTo>
                    <a:pt x="58" y="126"/>
                    <a:pt x="60" y="130"/>
                    <a:pt x="63" y="133"/>
                  </a:cubicBezTo>
                  <a:cubicBezTo>
                    <a:pt x="65" y="134"/>
                    <a:pt x="68" y="133"/>
                    <a:pt x="69" y="131"/>
                  </a:cubicBezTo>
                  <a:cubicBezTo>
                    <a:pt x="70" y="131"/>
                    <a:pt x="71" y="130"/>
                    <a:pt x="71" y="129"/>
                  </a:cubicBezTo>
                  <a:cubicBezTo>
                    <a:pt x="70" y="121"/>
                    <a:pt x="73" y="115"/>
                    <a:pt x="73" y="107"/>
                  </a:cubicBezTo>
                  <a:cubicBezTo>
                    <a:pt x="73" y="103"/>
                    <a:pt x="75" y="100"/>
                    <a:pt x="77" y="97"/>
                  </a:cubicBezTo>
                  <a:cubicBezTo>
                    <a:pt x="78" y="95"/>
                    <a:pt x="80" y="93"/>
                    <a:pt x="79" y="91"/>
                  </a:cubicBezTo>
                  <a:cubicBezTo>
                    <a:pt x="79" y="82"/>
                    <a:pt x="84" y="74"/>
                    <a:pt x="83" y="65"/>
                  </a:cubicBezTo>
                  <a:cubicBezTo>
                    <a:pt x="83" y="64"/>
                    <a:pt x="83" y="63"/>
                    <a:pt x="84" y="62"/>
                  </a:cubicBezTo>
                  <a:cubicBezTo>
                    <a:pt x="85" y="58"/>
                    <a:pt x="87" y="55"/>
                    <a:pt x="91" y="53"/>
                  </a:cubicBezTo>
                  <a:cubicBezTo>
                    <a:pt x="92" y="53"/>
                    <a:pt x="94" y="53"/>
                    <a:pt x="94" y="54"/>
                  </a:cubicBezTo>
                  <a:cubicBezTo>
                    <a:pt x="94" y="56"/>
                    <a:pt x="93" y="59"/>
                    <a:pt x="94" y="60"/>
                  </a:cubicBezTo>
                  <a:cubicBezTo>
                    <a:pt x="98" y="66"/>
                    <a:pt x="98" y="73"/>
                    <a:pt x="101" y="79"/>
                  </a:cubicBezTo>
                  <a:cubicBezTo>
                    <a:pt x="103" y="81"/>
                    <a:pt x="103" y="84"/>
                    <a:pt x="102" y="86"/>
                  </a:cubicBezTo>
                  <a:cubicBezTo>
                    <a:pt x="102" y="89"/>
                    <a:pt x="101" y="92"/>
                    <a:pt x="100" y="94"/>
                  </a:cubicBezTo>
                  <a:cubicBezTo>
                    <a:pt x="100" y="96"/>
                    <a:pt x="103" y="99"/>
                    <a:pt x="104" y="98"/>
                  </a:cubicBezTo>
                  <a:cubicBezTo>
                    <a:pt x="107" y="98"/>
                    <a:pt x="109" y="96"/>
                    <a:pt x="112" y="95"/>
                  </a:cubicBezTo>
                  <a:cubicBezTo>
                    <a:pt x="115" y="94"/>
                    <a:pt x="115" y="94"/>
                    <a:pt x="116" y="98"/>
                  </a:cubicBezTo>
                  <a:cubicBezTo>
                    <a:pt x="116" y="99"/>
                    <a:pt x="116" y="99"/>
                    <a:pt x="116" y="100"/>
                  </a:cubicBezTo>
                  <a:cubicBezTo>
                    <a:pt x="117" y="103"/>
                    <a:pt x="119" y="103"/>
                    <a:pt x="121" y="102"/>
                  </a:cubicBezTo>
                  <a:cubicBezTo>
                    <a:pt x="127" y="97"/>
                    <a:pt x="131" y="90"/>
                    <a:pt x="132" y="82"/>
                  </a:cubicBezTo>
                  <a:cubicBezTo>
                    <a:pt x="132" y="81"/>
                    <a:pt x="132" y="80"/>
                    <a:pt x="131" y="80"/>
                  </a:cubicBezTo>
                  <a:cubicBezTo>
                    <a:pt x="130" y="79"/>
                    <a:pt x="129" y="78"/>
                    <a:pt x="128" y="78"/>
                  </a:cubicBezTo>
                  <a:cubicBezTo>
                    <a:pt x="122" y="78"/>
                    <a:pt x="120" y="76"/>
                    <a:pt x="120" y="70"/>
                  </a:cubicBezTo>
                  <a:cubicBezTo>
                    <a:pt x="120" y="65"/>
                    <a:pt x="118" y="65"/>
                    <a:pt x="112" y="66"/>
                  </a:cubicBezTo>
                  <a:cubicBezTo>
                    <a:pt x="109" y="67"/>
                    <a:pt x="109" y="67"/>
                    <a:pt x="109" y="64"/>
                  </a:cubicBezTo>
                  <a:cubicBezTo>
                    <a:pt x="110" y="62"/>
                    <a:pt x="110" y="61"/>
                    <a:pt x="111" y="59"/>
                  </a:cubicBezTo>
                  <a:cubicBezTo>
                    <a:pt x="111" y="56"/>
                    <a:pt x="110" y="54"/>
                    <a:pt x="107" y="53"/>
                  </a:cubicBezTo>
                  <a:cubicBezTo>
                    <a:pt x="104" y="52"/>
                    <a:pt x="101" y="51"/>
                    <a:pt x="99" y="48"/>
                  </a:cubicBezTo>
                  <a:cubicBezTo>
                    <a:pt x="97" y="44"/>
                    <a:pt x="93" y="42"/>
                    <a:pt x="92" y="37"/>
                  </a:cubicBezTo>
                  <a:cubicBezTo>
                    <a:pt x="92" y="36"/>
                    <a:pt x="90" y="36"/>
                    <a:pt x="90" y="35"/>
                  </a:cubicBezTo>
                  <a:cubicBezTo>
                    <a:pt x="87" y="35"/>
                    <a:pt x="85" y="35"/>
                    <a:pt x="83" y="34"/>
                  </a:cubicBezTo>
                  <a:cubicBezTo>
                    <a:pt x="79" y="32"/>
                    <a:pt x="75" y="30"/>
                    <a:pt x="74" y="25"/>
                  </a:cubicBezTo>
                  <a:cubicBezTo>
                    <a:pt x="73" y="21"/>
                    <a:pt x="71" y="17"/>
                    <a:pt x="67" y="15"/>
                  </a:cubicBezTo>
                  <a:cubicBezTo>
                    <a:pt x="66" y="14"/>
                    <a:pt x="65" y="12"/>
                    <a:pt x="64" y="11"/>
                  </a:cubicBezTo>
                  <a:cubicBezTo>
                    <a:pt x="62" y="8"/>
                    <a:pt x="60" y="6"/>
                    <a:pt x="57" y="5"/>
                  </a:cubicBezTo>
                  <a:cubicBezTo>
                    <a:pt x="54" y="4"/>
                    <a:pt x="53" y="2"/>
                    <a:pt x="51" y="1"/>
                  </a:cubicBezTo>
                  <a:cubicBezTo>
                    <a:pt x="49" y="0"/>
                    <a:pt x="46" y="2"/>
                    <a:pt x="46" y="4"/>
                  </a:cubicBezTo>
                  <a:cubicBezTo>
                    <a:pt x="45" y="8"/>
                    <a:pt x="44" y="11"/>
                    <a:pt x="43" y="15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4" y="15"/>
                    <a:pt x="44" y="16"/>
                    <a:pt x="44" y="16"/>
                  </a:cubicBezTo>
                  <a:cubicBezTo>
                    <a:pt x="45" y="18"/>
                    <a:pt x="46" y="20"/>
                    <a:pt x="46" y="23"/>
                  </a:cubicBezTo>
                  <a:cubicBezTo>
                    <a:pt x="46" y="23"/>
                    <a:pt x="46" y="24"/>
                    <a:pt x="45" y="24"/>
                  </a:cubicBezTo>
                  <a:cubicBezTo>
                    <a:pt x="44" y="25"/>
                    <a:pt x="44" y="24"/>
                    <a:pt x="44" y="23"/>
                  </a:cubicBezTo>
                  <a:cubicBezTo>
                    <a:pt x="44" y="21"/>
                    <a:pt x="44" y="18"/>
                    <a:pt x="44" y="16"/>
                  </a:cubicBezTo>
                  <a:cubicBezTo>
                    <a:pt x="44" y="16"/>
                    <a:pt x="43" y="16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2" y="15"/>
                    <a:pt x="41" y="15"/>
                    <a:pt x="41" y="15"/>
                  </a:cubicBezTo>
                  <a:cubicBezTo>
                    <a:pt x="37" y="12"/>
                    <a:pt x="34" y="13"/>
                    <a:pt x="30" y="15"/>
                  </a:cubicBezTo>
                  <a:cubicBezTo>
                    <a:pt x="30" y="15"/>
                    <a:pt x="30" y="15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7"/>
                    <a:pt x="30" y="17"/>
                    <a:pt x="29" y="18"/>
                  </a:cubicBezTo>
                  <a:cubicBezTo>
                    <a:pt x="29" y="19"/>
                    <a:pt x="28" y="20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5" y="17"/>
                    <a:pt x="26" y="17"/>
                    <a:pt x="27" y="16"/>
                  </a:cubicBezTo>
                  <a:cubicBezTo>
                    <a:pt x="28" y="16"/>
                    <a:pt x="29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4"/>
                    <a:pt x="30" y="14"/>
                  </a:cubicBezTo>
                  <a:cubicBezTo>
                    <a:pt x="29" y="10"/>
                    <a:pt x="26" y="8"/>
                    <a:pt x="23" y="9"/>
                  </a:cubicBezTo>
                  <a:cubicBezTo>
                    <a:pt x="19" y="11"/>
                    <a:pt x="15" y="12"/>
                    <a:pt x="10" y="12"/>
                  </a:cubicBezTo>
                  <a:cubicBezTo>
                    <a:pt x="7" y="12"/>
                    <a:pt x="6" y="14"/>
                    <a:pt x="5" y="17"/>
                  </a:cubicBezTo>
                  <a:cubicBezTo>
                    <a:pt x="4" y="19"/>
                    <a:pt x="4" y="20"/>
                    <a:pt x="3" y="22"/>
                  </a:cubicBezTo>
                  <a:cubicBezTo>
                    <a:pt x="0" y="28"/>
                    <a:pt x="2" y="33"/>
                    <a:pt x="7" y="38"/>
                  </a:cubicBezTo>
                  <a:cubicBezTo>
                    <a:pt x="8" y="39"/>
                    <a:pt x="9" y="40"/>
                    <a:pt x="9" y="42"/>
                  </a:cubicBezTo>
                  <a:close/>
                  <a:moveTo>
                    <a:pt x="50" y="87"/>
                  </a:moveTo>
                  <a:cubicBezTo>
                    <a:pt x="49" y="86"/>
                    <a:pt x="49" y="86"/>
                    <a:pt x="49" y="86"/>
                  </a:cubicBezTo>
                  <a:cubicBezTo>
                    <a:pt x="50" y="86"/>
                    <a:pt x="50" y="86"/>
                    <a:pt x="50" y="86"/>
                  </a:cubicBezTo>
                  <a:lnTo>
                    <a:pt x="50" y="87"/>
                  </a:lnTo>
                  <a:close/>
                  <a:moveTo>
                    <a:pt x="46" y="35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4"/>
                    <a:pt x="46" y="34"/>
                    <a:pt x="46" y="34"/>
                  </a:cubicBezTo>
                  <a:lnTo>
                    <a:pt x="46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42">
              <a:extLst>
                <a:ext uri="{FF2B5EF4-FFF2-40B4-BE49-F238E27FC236}">
                  <a16:creationId xmlns="" xmlns:a16="http://schemas.microsoft.com/office/drawing/2014/main" id="{627A3BEA-7251-4F33-AC5A-CE3E55580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501" y="1927807"/>
              <a:ext cx="158750" cy="149225"/>
            </a:xfrm>
            <a:custGeom>
              <a:avLst/>
              <a:gdLst>
                <a:gd name="T0" fmla="*/ 130 w 137"/>
                <a:gd name="T1" fmla="*/ 90 h 128"/>
                <a:gd name="T2" fmla="*/ 126 w 137"/>
                <a:gd name="T3" fmla="*/ 85 h 128"/>
                <a:gd name="T4" fmla="*/ 118 w 137"/>
                <a:gd name="T5" fmla="*/ 80 h 128"/>
                <a:gd name="T6" fmla="*/ 104 w 137"/>
                <a:gd name="T7" fmla="*/ 78 h 128"/>
                <a:gd name="T8" fmla="*/ 99 w 137"/>
                <a:gd name="T9" fmla="*/ 77 h 128"/>
                <a:gd name="T10" fmla="*/ 78 w 137"/>
                <a:gd name="T11" fmla="*/ 80 h 128"/>
                <a:gd name="T12" fmla="*/ 66 w 137"/>
                <a:gd name="T13" fmla="*/ 77 h 128"/>
                <a:gd name="T14" fmla="*/ 61 w 137"/>
                <a:gd name="T15" fmla="*/ 74 h 128"/>
                <a:gd name="T16" fmla="*/ 47 w 137"/>
                <a:gd name="T17" fmla="*/ 61 h 128"/>
                <a:gd name="T18" fmla="*/ 41 w 137"/>
                <a:gd name="T19" fmla="*/ 56 h 128"/>
                <a:gd name="T20" fmla="*/ 41 w 137"/>
                <a:gd name="T21" fmla="*/ 54 h 128"/>
                <a:gd name="T22" fmla="*/ 46 w 137"/>
                <a:gd name="T23" fmla="*/ 50 h 128"/>
                <a:gd name="T24" fmla="*/ 46 w 137"/>
                <a:gd name="T25" fmla="*/ 50 h 128"/>
                <a:gd name="T26" fmla="*/ 45 w 137"/>
                <a:gd name="T27" fmla="*/ 50 h 128"/>
                <a:gd name="T28" fmla="*/ 46 w 137"/>
                <a:gd name="T29" fmla="*/ 50 h 128"/>
                <a:gd name="T30" fmla="*/ 46 w 137"/>
                <a:gd name="T31" fmla="*/ 50 h 128"/>
                <a:gd name="T32" fmla="*/ 56 w 137"/>
                <a:gd name="T33" fmla="*/ 51 h 128"/>
                <a:gd name="T34" fmla="*/ 58 w 137"/>
                <a:gd name="T35" fmla="*/ 47 h 128"/>
                <a:gd name="T36" fmla="*/ 56 w 137"/>
                <a:gd name="T37" fmla="*/ 44 h 128"/>
                <a:gd name="T38" fmla="*/ 52 w 137"/>
                <a:gd name="T39" fmla="*/ 34 h 128"/>
                <a:gd name="T40" fmla="*/ 46 w 137"/>
                <a:gd name="T41" fmla="*/ 27 h 128"/>
                <a:gd name="T42" fmla="*/ 38 w 137"/>
                <a:gd name="T43" fmla="*/ 27 h 128"/>
                <a:gd name="T44" fmla="*/ 33 w 137"/>
                <a:gd name="T45" fmla="*/ 23 h 128"/>
                <a:gd name="T46" fmla="*/ 31 w 137"/>
                <a:gd name="T47" fmla="*/ 17 h 128"/>
                <a:gd name="T48" fmla="*/ 29 w 137"/>
                <a:gd name="T49" fmla="*/ 12 h 128"/>
                <a:gd name="T50" fmla="*/ 16 w 137"/>
                <a:gd name="T51" fmla="*/ 2 h 128"/>
                <a:gd name="T52" fmla="*/ 4 w 137"/>
                <a:gd name="T53" fmla="*/ 4 h 128"/>
                <a:gd name="T54" fmla="*/ 0 w 137"/>
                <a:gd name="T55" fmla="*/ 11 h 128"/>
                <a:gd name="T56" fmla="*/ 4 w 137"/>
                <a:gd name="T57" fmla="*/ 30 h 128"/>
                <a:gd name="T58" fmla="*/ 6 w 137"/>
                <a:gd name="T59" fmla="*/ 33 h 128"/>
                <a:gd name="T60" fmla="*/ 20 w 137"/>
                <a:gd name="T61" fmla="*/ 38 h 128"/>
                <a:gd name="T62" fmla="*/ 25 w 137"/>
                <a:gd name="T63" fmla="*/ 44 h 128"/>
                <a:gd name="T64" fmla="*/ 24 w 137"/>
                <a:gd name="T65" fmla="*/ 54 h 128"/>
                <a:gd name="T66" fmla="*/ 20 w 137"/>
                <a:gd name="T67" fmla="*/ 64 h 128"/>
                <a:gd name="T68" fmla="*/ 13 w 137"/>
                <a:gd name="T69" fmla="*/ 71 h 128"/>
                <a:gd name="T70" fmla="*/ 8 w 137"/>
                <a:gd name="T71" fmla="*/ 93 h 128"/>
                <a:gd name="T72" fmla="*/ 18 w 137"/>
                <a:gd name="T73" fmla="*/ 101 h 128"/>
                <a:gd name="T74" fmla="*/ 19 w 137"/>
                <a:gd name="T75" fmla="*/ 103 h 128"/>
                <a:gd name="T76" fmla="*/ 31 w 137"/>
                <a:gd name="T77" fmla="*/ 104 h 128"/>
                <a:gd name="T78" fmla="*/ 34 w 137"/>
                <a:gd name="T79" fmla="*/ 102 h 128"/>
                <a:gd name="T80" fmla="*/ 36 w 137"/>
                <a:gd name="T81" fmla="*/ 104 h 128"/>
                <a:gd name="T82" fmla="*/ 35 w 137"/>
                <a:gd name="T83" fmla="*/ 109 h 128"/>
                <a:gd name="T84" fmla="*/ 40 w 137"/>
                <a:gd name="T85" fmla="*/ 113 h 128"/>
                <a:gd name="T86" fmla="*/ 56 w 137"/>
                <a:gd name="T87" fmla="*/ 117 h 128"/>
                <a:gd name="T88" fmla="*/ 86 w 137"/>
                <a:gd name="T89" fmla="*/ 122 h 128"/>
                <a:gd name="T90" fmla="*/ 92 w 137"/>
                <a:gd name="T91" fmla="*/ 124 h 128"/>
                <a:gd name="T92" fmla="*/ 105 w 137"/>
                <a:gd name="T93" fmla="*/ 127 h 128"/>
                <a:gd name="T94" fmla="*/ 115 w 137"/>
                <a:gd name="T95" fmla="*/ 126 h 128"/>
                <a:gd name="T96" fmla="*/ 119 w 137"/>
                <a:gd name="T97" fmla="*/ 125 h 128"/>
                <a:gd name="T98" fmla="*/ 129 w 137"/>
                <a:gd name="T99" fmla="*/ 118 h 128"/>
                <a:gd name="T100" fmla="*/ 131 w 137"/>
                <a:gd name="T101" fmla="*/ 113 h 128"/>
                <a:gd name="T102" fmla="*/ 133 w 137"/>
                <a:gd name="T103" fmla="*/ 107 h 128"/>
                <a:gd name="T104" fmla="*/ 130 w 137"/>
                <a:gd name="T105" fmla="*/ 9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7" h="128">
                  <a:moveTo>
                    <a:pt x="130" y="90"/>
                  </a:moveTo>
                  <a:cubicBezTo>
                    <a:pt x="128" y="88"/>
                    <a:pt x="127" y="87"/>
                    <a:pt x="126" y="85"/>
                  </a:cubicBezTo>
                  <a:cubicBezTo>
                    <a:pt x="125" y="81"/>
                    <a:pt x="122" y="80"/>
                    <a:pt x="118" y="80"/>
                  </a:cubicBezTo>
                  <a:cubicBezTo>
                    <a:pt x="113" y="80"/>
                    <a:pt x="108" y="80"/>
                    <a:pt x="104" y="78"/>
                  </a:cubicBezTo>
                  <a:cubicBezTo>
                    <a:pt x="103" y="77"/>
                    <a:pt x="101" y="77"/>
                    <a:pt x="99" y="77"/>
                  </a:cubicBezTo>
                  <a:cubicBezTo>
                    <a:pt x="92" y="78"/>
                    <a:pt x="85" y="78"/>
                    <a:pt x="78" y="80"/>
                  </a:cubicBezTo>
                  <a:cubicBezTo>
                    <a:pt x="73" y="80"/>
                    <a:pt x="69" y="82"/>
                    <a:pt x="66" y="77"/>
                  </a:cubicBezTo>
                  <a:cubicBezTo>
                    <a:pt x="65" y="75"/>
                    <a:pt x="63" y="75"/>
                    <a:pt x="61" y="74"/>
                  </a:cubicBezTo>
                  <a:cubicBezTo>
                    <a:pt x="54" y="72"/>
                    <a:pt x="49" y="68"/>
                    <a:pt x="47" y="61"/>
                  </a:cubicBezTo>
                  <a:cubicBezTo>
                    <a:pt x="46" y="58"/>
                    <a:pt x="44" y="57"/>
                    <a:pt x="41" y="56"/>
                  </a:cubicBezTo>
                  <a:cubicBezTo>
                    <a:pt x="40" y="56"/>
                    <a:pt x="40" y="55"/>
                    <a:pt x="41" y="54"/>
                  </a:cubicBezTo>
                  <a:cubicBezTo>
                    <a:pt x="43" y="53"/>
                    <a:pt x="45" y="52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9" y="51"/>
                    <a:pt x="52" y="52"/>
                    <a:pt x="56" y="51"/>
                  </a:cubicBezTo>
                  <a:cubicBezTo>
                    <a:pt x="57" y="50"/>
                    <a:pt x="58" y="48"/>
                    <a:pt x="58" y="47"/>
                  </a:cubicBezTo>
                  <a:cubicBezTo>
                    <a:pt x="57" y="46"/>
                    <a:pt x="57" y="45"/>
                    <a:pt x="56" y="44"/>
                  </a:cubicBezTo>
                  <a:cubicBezTo>
                    <a:pt x="52" y="41"/>
                    <a:pt x="51" y="38"/>
                    <a:pt x="52" y="34"/>
                  </a:cubicBezTo>
                  <a:cubicBezTo>
                    <a:pt x="53" y="31"/>
                    <a:pt x="49" y="27"/>
                    <a:pt x="46" y="27"/>
                  </a:cubicBezTo>
                  <a:cubicBezTo>
                    <a:pt x="43" y="27"/>
                    <a:pt x="41" y="27"/>
                    <a:pt x="38" y="27"/>
                  </a:cubicBezTo>
                  <a:cubicBezTo>
                    <a:pt x="36" y="26"/>
                    <a:pt x="34" y="25"/>
                    <a:pt x="33" y="23"/>
                  </a:cubicBezTo>
                  <a:cubicBezTo>
                    <a:pt x="32" y="21"/>
                    <a:pt x="32" y="19"/>
                    <a:pt x="31" y="17"/>
                  </a:cubicBezTo>
                  <a:cubicBezTo>
                    <a:pt x="30" y="15"/>
                    <a:pt x="30" y="13"/>
                    <a:pt x="29" y="12"/>
                  </a:cubicBezTo>
                  <a:cubicBezTo>
                    <a:pt x="25" y="9"/>
                    <a:pt x="21" y="5"/>
                    <a:pt x="16" y="2"/>
                  </a:cubicBezTo>
                  <a:cubicBezTo>
                    <a:pt x="11" y="0"/>
                    <a:pt x="7" y="1"/>
                    <a:pt x="4" y="4"/>
                  </a:cubicBezTo>
                  <a:cubicBezTo>
                    <a:pt x="1" y="6"/>
                    <a:pt x="0" y="9"/>
                    <a:pt x="0" y="11"/>
                  </a:cubicBezTo>
                  <a:cubicBezTo>
                    <a:pt x="2" y="17"/>
                    <a:pt x="4" y="24"/>
                    <a:pt x="4" y="30"/>
                  </a:cubicBezTo>
                  <a:cubicBezTo>
                    <a:pt x="4" y="31"/>
                    <a:pt x="5" y="32"/>
                    <a:pt x="6" y="33"/>
                  </a:cubicBezTo>
                  <a:cubicBezTo>
                    <a:pt x="11" y="35"/>
                    <a:pt x="15" y="36"/>
                    <a:pt x="20" y="38"/>
                  </a:cubicBezTo>
                  <a:cubicBezTo>
                    <a:pt x="24" y="40"/>
                    <a:pt x="25" y="40"/>
                    <a:pt x="25" y="44"/>
                  </a:cubicBezTo>
                  <a:cubicBezTo>
                    <a:pt x="24" y="47"/>
                    <a:pt x="24" y="50"/>
                    <a:pt x="24" y="54"/>
                  </a:cubicBezTo>
                  <a:cubicBezTo>
                    <a:pt x="25" y="58"/>
                    <a:pt x="23" y="61"/>
                    <a:pt x="20" y="64"/>
                  </a:cubicBezTo>
                  <a:cubicBezTo>
                    <a:pt x="17" y="65"/>
                    <a:pt x="15" y="68"/>
                    <a:pt x="13" y="71"/>
                  </a:cubicBezTo>
                  <a:cubicBezTo>
                    <a:pt x="9" y="77"/>
                    <a:pt x="8" y="85"/>
                    <a:pt x="8" y="93"/>
                  </a:cubicBezTo>
                  <a:cubicBezTo>
                    <a:pt x="9" y="98"/>
                    <a:pt x="15" y="98"/>
                    <a:pt x="18" y="101"/>
                  </a:cubicBezTo>
                  <a:cubicBezTo>
                    <a:pt x="18" y="102"/>
                    <a:pt x="18" y="102"/>
                    <a:pt x="19" y="103"/>
                  </a:cubicBezTo>
                  <a:cubicBezTo>
                    <a:pt x="23" y="106"/>
                    <a:pt x="27" y="106"/>
                    <a:pt x="31" y="104"/>
                  </a:cubicBezTo>
                  <a:cubicBezTo>
                    <a:pt x="32" y="103"/>
                    <a:pt x="33" y="103"/>
                    <a:pt x="34" y="102"/>
                  </a:cubicBezTo>
                  <a:cubicBezTo>
                    <a:pt x="35" y="102"/>
                    <a:pt x="36" y="103"/>
                    <a:pt x="36" y="104"/>
                  </a:cubicBezTo>
                  <a:cubicBezTo>
                    <a:pt x="35" y="106"/>
                    <a:pt x="35" y="108"/>
                    <a:pt x="35" y="109"/>
                  </a:cubicBezTo>
                  <a:cubicBezTo>
                    <a:pt x="35" y="111"/>
                    <a:pt x="37" y="113"/>
                    <a:pt x="40" y="113"/>
                  </a:cubicBezTo>
                  <a:cubicBezTo>
                    <a:pt x="45" y="115"/>
                    <a:pt x="50" y="116"/>
                    <a:pt x="56" y="117"/>
                  </a:cubicBezTo>
                  <a:cubicBezTo>
                    <a:pt x="66" y="117"/>
                    <a:pt x="76" y="122"/>
                    <a:pt x="86" y="122"/>
                  </a:cubicBezTo>
                  <a:cubicBezTo>
                    <a:pt x="88" y="121"/>
                    <a:pt x="90" y="123"/>
                    <a:pt x="92" y="124"/>
                  </a:cubicBezTo>
                  <a:cubicBezTo>
                    <a:pt x="96" y="127"/>
                    <a:pt x="100" y="128"/>
                    <a:pt x="105" y="127"/>
                  </a:cubicBezTo>
                  <a:cubicBezTo>
                    <a:pt x="108" y="127"/>
                    <a:pt x="111" y="127"/>
                    <a:pt x="115" y="126"/>
                  </a:cubicBezTo>
                  <a:cubicBezTo>
                    <a:pt x="116" y="126"/>
                    <a:pt x="118" y="126"/>
                    <a:pt x="119" y="125"/>
                  </a:cubicBezTo>
                  <a:cubicBezTo>
                    <a:pt x="122" y="122"/>
                    <a:pt x="125" y="120"/>
                    <a:pt x="129" y="118"/>
                  </a:cubicBezTo>
                  <a:cubicBezTo>
                    <a:pt x="131" y="117"/>
                    <a:pt x="131" y="115"/>
                    <a:pt x="131" y="113"/>
                  </a:cubicBezTo>
                  <a:cubicBezTo>
                    <a:pt x="131" y="110"/>
                    <a:pt x="132" y="109"/>
                    <a:pt x="133" y="107"/>
                  </a:cubicBezTo>
                  <a:cubicBezTo>
                    <a:pt x="137" y="100"/>
                    <a:pt x="136" y="94"/>
                    <a:pt x="130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43">
              <a:extLst>
                <a:ext uri="{FF2B5EF4-FFF2-40B4-BE49-F238E27FC236}">
                  <a16:creationId xmlns="" xmlns:a16="http://schemas.microsoft.com/office/drawing/2014/main" id="{E4B9A76B-EB57-4056-A690-EDAFF7507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038" y="1889707"/>
              <a:ext cx="157163" cy="98425"/>
            </a:xfrm>
            <a:custGeom>
              <a:avLst/>
              <a:gdLst>
                <a:gd name="T0" fmla="*/ 86 w 135"/>
                <a:gd name="T1" fmla="*/ 51 h 85"/>
                <a:gd name="T2" fmla="*/ 72 w 135"/>
                <a:gd name="T3" fmla="*/ 48 h 85"/>
                <a:gd name="T4" fmla="*/ 70 w 135"/>
                <a:gd name="T5" fmla="*/ 46 h 85"/>
                <a:gd name="T6" fmla="*/ 71 w 135"/>
                <a:gd name="T7" fmla="*/ 32 h 85"/>
                <a:gd name="T8" fmla="*/ 70 w 135"/>
                <a:gd name="T9" fmla="*/ 20 h 85"/>
                <a:gd name="T10" fmla="*/ 63 w 135"/>
                <a:gd name="T11" fmla="*/ 13 h 85"/>
                <a:gd name="T12" fmla="*/ 60 w 135"/>
                <a:gd name="T13" fmla="*/ 9 h 85"/>
                <a:gd name="T14" fmla="*/ 54 w 135"/>
                <a:gd name="T15" fmla="*/ 1 h 85"/>
                <a:gd name="T16" fmla="*/ 45 w 135"/>
                <a:gd name="T17" fmla="*/ 2 h 85"/>
                <a:gd name="T18" fmla="*/ 31 w 135"/>
                <a:gd name="T19" fmla="*/ 10 h 85"/>
                <a:gd name="T20" fmla="*/ 26 w 135"/>
                <a:gd name="T21" fmla="*/ 15 h 85"/>
                <a:gd name="T22" fmla="*/ 21 w 135"/>
                <a:gd name="T23" fmla="*/ 22 h 85"/>
                <a:gd name="T24" fmla="*/ 15 w 135"/>
                <a:gd name="T25" fmla="*/ 27 h 85"/>
                <a:gd name="T26" fmla="*/ 15 w 135"/>
                <a:gd name="T27" fmla="*/ 30 h 85"/>
                <a:gd name="T28" fmla="*/ 21 w 135"/>
                <a:gd name="T29" fmla="*/ 33 h 85"/>
                <a:gd name="T30" fmla="*/ 21 w 135"/>
                <a:gd name="T31" fmla="*/ 36 h 85"/>
                <a:gd name="T32" fmla="*/ 20 w 135"/>
                <a:gd name="T33" fmla="*/ 36 h 85"/>
                <a:gd name="T34" fmla="*/ 8 w 135"/>
                <a:gd name="T35" fmla="*/ 35 h 85"/>
                <a:gd name="T36" fmla="*/ 1 w 135"/>
                <a:gd name="T37" fmla="*/ 42 h 85"/>
                <a:gd name="T38" fmla="*/ 3 w 135"/>
                <a:gd name="T39" fmla="*/ 49 h 85"/>
                <a:gd name="T40" fmla="*/ 10 w 135"/>
                <a:gd name="T41" fmla="*/ 54 h 85"/>
                <a:gd name="T42" fmla="*/ 27 w 135"/>
                <a:gd name="T43" fmla="*/ 58 h 85"/>
                <a:gd name="T44" fmla="*/ 31 w 135"/>
                <a:gd name="T45" fmla="*/ 58 h 85"/>
                <a:gd name="T46" fmla="*/ 43 w 135"/>
                <a:gd name="T47" fmla="*/ 61 h 85"/>
                <a:gd name="T48" fmla="*/ 44 w 135"/>
                <a:gd name="T49" fmla="*/ 62 h 85"/>
                <a:gd name="T50" fmla="*/ 43 w 135"/>
                <a:gd name="T51" fmla="*/ 63 h 85"/>
                <a:gd name="T52" fmla="*/ 22 w 135"/>
                <a:gd name="T53" fmla="*/ 66 h 85"/>
                <a:gd name="T54" fmla="*/ 18 w 135"/>
                <a:gd name="T55" fmla="*/ 71 h 85"/>
                <a:gd name="T56" fmla="*/ 23 w 135"/>
                <a:gd name="T57" fmla="*/ 82 h 85"/>
                <a:gd name="T58" fmla="*/ 30 w 135"/>
                <a:gd name="T59" fmla="*/ 84 h 85"/>
                <a:gd name="T60" fmla="*/ 39 w 135"/>
                <a:gd name="T61" fmla="*/ 84 h 85"/>
                <a:gd name="T62" fmla="*/ 57 w 135"/>
                <a:gd name="T63" fmla="*/ 80 h 85"/>
                <a:gd name="T64" fmla="*/ 63 w 135"/>
                <a:gd name="T65" fmla="*/ 78 h 85"/>
                <a:gd name="T66" fmla="*/ 77 w 135"/>
                <a:gd name="T67" fmla="*/ 76 h 85"/>
                <a:gd name="T68" fmla="*/ 80 w 135"/>
                <a:gd name="T69" fmla="*/ 76 h 85"/>
                <a:gd name="T70" fmla="*/ 91 w 135"/>
                <a:gd name="T71" fmla="*/ 80 h 85"/>
                <a:gd name="T72" fmla="*/ 99 w 135"/>
                <a:gd name="T73" fmla="*/ 81 h 85"/>
                <a:gd name="T74" fmla="*/ 106 w 135"/>
                <a:gd name="T75" fmla="*/ 80 h 85"/>
                <a:gd name="T76" fmla="*/ 114 w 135"/>
                <a:gd name="T77" fmla="*/ 76 h 85"/>
                <a:gd name="T78" fmla="*/ 129 w 135"/>
                <a:gd name="T79" fmla="*/ 61 h 85"/>
                <a:gd name="T80" fmla="*/ 133 w 135"/>
                <a:gd name="T81" fmla="*/ 55 h 85"/>
                <a:gd name="T82" fmla="*/ 129 w 135"/>
                <a:gd name="T83" fmla="*/ 42 h 85"/>
                <a:gd name="T84" fmla="*/ 126 w 135"/>
                <a:gd name="T85" fmla="*/ 42 h 85"/>
                <a:gd name="T86" fmla="*/ 121 w 135"/>
                <a:gd name="T87" fmla="*/ 46 h 85"/>
                <a:gd name="T88" fmla="*/ 118 w 135"/>
                <a:gd name="T89" fmla="*/ 46 h 85"/>
                <a:gd name="T90" fmla="*/ 113 w 135"/>
                <a:gd name="T91" fmla="*/ 39 h 85"/>
                <a:gd name="T92" fmla="*/ 112 w 135"/>
                <a:gd name="T93" fmla="*/ 32 h 85"/>
                <a:gd name="T94" fmla="*/ 115 w 135"/>
                <a:gd name="T95" fmla="*/ 26 h 85"/>
                <a:gd name="T96" fmla="*/ 118 w 135"/>
                <a:gd name="T97" fmla="*/ 11 h 85"/>
                <a:gd name="T98" fmla="*/ 116 w 135"/>
                <a:gd name="T99" fmla="*/ 7 h 85"/>
                <a:gd name="T100" fmla="*/ 110 w 135"/>
                <a:gd name="T101" fmla="*/ 7 h 85"/>
                <a:gd name="T102" fmla="*/ 97 w 135"/>
                <a:gd name="T103" fmla="*/ 16 h 85"/>
                <a:gd name="T104" fmla="*/ 94 w 135"/>
                <a:gd name="T105" fmla="*/ 24 h 85"/>
                <a:gd name="T106" fmla="*/ 95 w 135"/>
                <a:gd name="T107" fmla="*/ 29 h 85"/>
                <a:gd name="T108" fmla="*/ 92 w 135"/>
                <a:gd name="T109" fmla="*/ 35 h 85"/>
                <a:gd name="T110" fmla="*/ 91 w 135"/>
                <a:gd name="T111" fmla="*/ 36 h 85"/>
                <a:gd name="T112" fmla="*/ 88 w 135"/>
                <a:gd name="T113" fmla="*/ 43 h 85"/>
                <a:gd name="T114" fmla="*/ 90 w 135"/>
                <a:gd name="T115" fmla="*/ 46 h 85"/>
                <a:gd name="T116" fmla="*/ 86 w 135"/>
                <a:gd name="T117" fmla="*/ 5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85">
                  <a:moveTo>
                    <a:pt x="86" y="51"/>
                  </a:moveTo>
                  <a:cubicBezTo>
                    <a:pt x="81" y="50"/>
                    <a:pt x="76" y="49"/>
                    <a:pt x="72" y="48"/>
                  </a:cubicBezTo>
                  <a:cubicBezTo>
                    <a:pt x="71" y="48"/>
                    <a:pt x="70" y="46"/>
                    <a:pt x="70" y="46"/>
                  </a:cubicBezTo>
                  <a:cubicBezTo>
                    <a:pt x="73" y="41"/>
                    <a:pt x="70" y="36"/>
                    <a:pt x="71" y="32"/>
                  </a:cubicBezTo>
                  <a:cubicBezTo>
                    <a:pt x="71" y="27"/>
                    <a:pt x="71" y="23"/>
                    <a:pt x="70" y="20"/>
                  </a:cubicBezTo>
                  <a:cubicBezTo>
                    <a:pt x="70" y="16"/>
                    <a:pt x="67" y="14"/>
                    <a:pt x="63" y="13"/>
                  </a:cubicBezTo>
                  <a:cubicBezTo>
                    <a:pt x="60" y="13"/>
                    <a:pt x="60" y="12"/>
                    <a:pt x="60" y="9"/>
                  </a:cubicBezTo>
                  <a:cubicBezTo>
                    <a:pt x="60" y="4"/>
                    <a:pt x="58" y="2"/>
                    <a:pt x="54" y="1"/>
                  </a:cubicBezTo>
                  <a:cubicBezTo>
                    <a:pt x="51" y="0"/>
                    <a:pt x="47" y="0"/>
                    <a:pt x="45" y="2"/>
                  </a:cubicBezTo>
                  <a:cubicBezTo>
                    <a:pt x="41" y="6"/>
                    <a:pt x="35" y="7"/>
                    <a:pt x="31" y="10"/>
                  </a:cubicBezTo>
                  <a:cubicBezTo>
                    <a:pt x="29" y="11"/>
                    <a:pt x="28" y="13"/>
                    <a:pt x="26" y="15"/>
                  </a:cubicBezTo>
                  <a:cubicBezTo>
                    <a:pt x="27" y="19"/>
                    <a:pt x="24" y="20"/>
                    <a:pt x="21" y="22"/>
                  </a:cubicBezTo>
                  <a:cubicBezTo>
                    <a:pt x="19" y="23"/>
                    <a:pt x="17" y="25"/>
                    <a:pt x="15" y="27"/>
                  </a:cubicBezTo>
                  <a:cubicBezTo>
                    <a:pt x="14" y="28"/>
                    <a:pt x="14" y="29"/>
                    <a:pt x="15" y="30"/>
                  </a:cubicBezTo>
                  <a:cubicBezTo>
                    <a:pt x="17" y="31"/>
                    <a:pt x="19" y="32"/>
                    <a:pt x="21" y="33"/>
                  </a:cubicBezTo>
                  <a:cubicBezTo>
                    <a:pt x="22" y="34"/>
                    <a:pt x="22" y="35"/>
                    <a:pt x="21" y="36"/>
                  </a:cubicBezTo>
                  <a:cubicBezTo>
                    <a:pt x="21" y="36"/>
                    <a:pt x="20" y="36"/>
                    <a:pt x="20" y="36"/>
                  </a:cubicBezTo>
                  <a:cubicBezTo>
                    <a:pt x="16" y="36"/>
                    <a:pt x="12" y="35"/>
                    <a:pt x="8" y="35"/>
                  </a:cubicBezTo>
                  <a:cubicBezTo>
                    <a:pt x="5" y="35"/>
                    <a:pt x="2" y="38"/>
                    <a:pt x="1" y="42"/>
                  </a:cubicBezTo>
                  <a:cubicBezTo>
                    <a:pt x="0" y="45"/>
                    <a:pt x="1" y="47"/>
                    <a:pt x="3" y="49"/>
                  </a:cubicBezTo>
                  <a:cubicBezTo>
                    <a:pt x="5" y="51"/>
                    <a:pt x="7" y="52"/>
                    <a:pt x="10" y="54"/>
                  </a:cubicBezTo>
                  <a:cubicBezTo>
                    <a:pt x="15" y="58"/>
                    <a:pt x="20" y="62"/>
                    <a:pt x="27" y="58"/>
                  </a:cubicBezTo>
                  <a:cubicBezTo>
                    <a:pt x="28" y="58"/>
                    <a:pt x="30" y="58"/>
                    <a:pt x="31" y="58"/>
                  </a:cubicBezTo>
                  <a:cubicBezTo>
                    <a:pt x="34" y="61"/>
                    <a:pt x="39" y="61"/>
                    <a:pt x="43" y="61"/>
                  </a:cubicBezTo>
                  <a:cubicBezTo>
                    <a:pt x="44" y="61"/>
                    <a:pt x="44" y="62"/>
                    <a:pt x="44" y="62"/>
                  </a:cubicBezTo>
                  <a:cubicBezTo>
                    <a:pt x="44" y="62"/>
                    <a:pt x="44" y="63"/>
                    <a:pt x="43" y="63"/>
                  </a:cubicBezTo>
                  <a:cubicBezTo>
                    <a:pt x="36" y="64"/>
                    <a:pt x="29" y="65"/>
                    <a:pt x="22" y="66"/>
                  </a:cubicBezTo>
                  <a:cubicBezTo>
                    <a:pt x="20" y="67"/>
                    <a:pt x="18" y="69"/>
                    <a:pt x="18" y="71"/>
                  </a:cubicBezTo>
                  <a:cubicBezTo>
                    <a:pt x="17" y="76"/>
                    <a:pt x="19" y="80"/>
                    <a:pt x="23" y="82"/>
                  </a:cubicBezTo>
                  <a:cubicBezTo>
                    <a:pt x="25" y="83"/>
                    <a:pt x="27" y="84"/>
                    <a:pt x="30" y="84"/>
                  </a:cubicBezTo>
                  <a:cubicBezTo>
                    <a:pt x="33" y="84"/>
                    <a:pt x="36" y="84"/>
                    <a:pt x="39" y="84"/>
                  </a:cubicBezTo>
                  <a:cubicBezTo>
                    <a:pt x="46" y="85"/>
                    <a:pt x="51" y="84"/>
                    <a:pt x="57" y="80"/>
                  </a:cubicBezTo>
                  <a:cubicBezTo>
                    <a:pt x="59" y="79"/>
                    <a:pt x="61" y="78"/>
                    <a:pt x="63" y="78"/>
                  </a:cubicBezTo>
                  <a:cubicBezTo>
                    <a:pt x="68" y="77"/>
                    <a:pt x="73" y="77"/>
                    <a:pt x="77" y="76"/>
                  </a:cubicBezTo>
                  <a:cubicBezTo>
                    <a:pt x="78" y="75"/>
                    <a:pt x="80" y="76"/>
                    <a:pt x="80" y="76"/>
                  </a:cubicBezTo>
                  <a:cubicBezTo>
                    <a:pt x="84" y="77"/>
                    <a:pt x="88" y="79"/>
                    <a:pt x="91" y="80"/>
                  </a:cubicBezTo>
                  <a:cubicBezTo>
                    <a:pt x="94" y="82"/>
                    <a:pt x="96" y="82"/>
                    <a:pt x="99" y="81"/>
                  </a:cubicBezTo>
                  <a:cubicBezTo>
                    <a:pt x="101" y="81"/>
                    <a:pt x="103" y="80"/>
                    <a:pt x="106" y="80"/>
                  </a:cubicBezTo>
                  <a:cubicBezTo>
                    <a:pt x="109" y="80"/>
                    <a:pt x="112" y="78"/>
                    <a:pt x="114" y="76"/>
                  </a:cubicBezTo>
                  <a:cubicBezTo>
                    <a:pt x="119" y="71"/>
                    <a:pt x="124" y="65"/>
                    <a:pt x="129" y="61"/>
                  </a:cubicBezTo>
                  <a:cubicBezTo>
                    <a:pt x="131" y="59"/>
                    <a:pt x="132" y="57"/>
                    <a:pt x="133" y="55"/>
                  </a:cubicBezTo>
                  <a:cubicBezTo>
                    <a:pt x="135" y="51"/>
                    <a:pt x="133" y="45"/>
                    <a:pt x="129" y="42"/>
                  </a:cubicBezTo>
                  <a:cubicBezTo>
                    <a:pt x="128" y="42"/>
                    <a:pt x="127" y="42"/>
                    <a:pt x="126" y="42"/>
                  </a:cubicBezTo>
                  <a:cubicBezTo>
                    <a:pt x="123" y="42"/>
                    <a:pt x="122" y="44"/>
                    <a:pt x="121" y="46"/>
                  </a:cubicBezTo>
                  <a:cubicBezTo>
                    <a:pt x="120" y="47"/>
                    <a:pt x="119" y="47"/>
                    <a:pt x="118" y="46"/>
                  </a:cubicBezTo>
                  <a:cubicBezTo>
                    <a:pt x="116" y="44"/>
                    <a:pt x="112" y="43"/>
                    <a:pt x="113" y="39"/>
                  </a:cubicBezTo>
                  <a:cubicBezTo>
                    <a:pt x="111" y="37"/>
                    <a:pt x="110" y="34"/>
                    <a:pt x="112" y="32"/>
                  </a:cubicBezTo>
                  <a:cubicBezTo>
                    <a:pt x="114" y="30"/>
                    <a:pt x="115" y="28"/>
                    <a:pt x="115" y="26"/>
                  </a:cubicBezTo>
                  <a:cubicBezTo>
                    <a:pt x="114" y="21"/>
                    <a:pt x="115" y="16"/>
                    <a:pt x="118" y="11"/>
                  </a:cubicBezTo>
                  <a:cubicBezTo>
                    <a:pt x="118" y="10"/>
                    <a:pt x="117" y="8"/>
                    <a:pt x="116" y="7"/>
                  </a:cubicBezTo>
                  <a:cubicBezTo>
                    <a:pt x="115" y="5"/>
                    <a:pt x="112" y="5"/>
                    <a:pt x="110" y="7"/>
                  </a:cubicBezTo>
                  <a:cubicBezTo>
                    <a:pt x="106" y="10"/>
                    <a:pt x="101" y="13"/>
                    <a:pt x="97" y="16"/>
                  </a:cubicBezTo>
                  <a:cubicBezTo>
                    <a:pt x="94" y="18"/>
                    <a:pt x="94" y="21"/>
                    <a:pt x="94" y="24"/>
                  </a:cubicBezTo>
                  <a:cubicBezTo>
                    <a:pt x="94" y="25"/>
                    <a:pt x="95" y="27"/>
                    <a:pt x="95" y="29"/>
                  </a:cubicBezTo>
                  <a:cubicBezTo>
                    <a:pt x="96" y="32"/>
                    <a:pt x="94" y="34"/>
                    <a:pt x="92" y="35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88" y="38"/>
                    <a:pt x="88" y="40"/>
                    <a:pt x="88" y="43"/>
                  </a:cubicBezTo>
                  <a:cubicBezTo>
                    <a:pt x="89" y="44"/>
                    <a:pt x="89" y="45"/>
                    <a:pt x="90" y="46"/>
                  </a:cubicBezTo>
                  <a:cubicBezTo>
                    <a:pt x="90" y="49"/>
                    <a:pt x="88" y="51"/>
                    <a:pt x="8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44">
              <a:extLst>
                <a:ext uri="{FF2B5EF4-FFF2-40B4-BE49-F238E27FC236}">
                  <a16:creationId xmlns="" xmlns:a16="http://schemas.microsoft.com/office/drawing/2014/main" id="{BBAAA006-A67F-442F-AD71-8D0517098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626" y="4517020"/>
              <a:ext cx="158750" cy="157163"/>
            </a:xfrm>
            <a:custGeom>
              <a:avLst/>
              <a:gdLst>
                <a:gd name="T0" fmla="*/ 134 w 138"/>
                <a:gd name="T1" fmla="*/ 10 h 136"/>
                <a:gd name="T2" fmla="*/ 128 w 138"/>
                <a:gd name="T3" fmla="*/ 12 h 136"/>
                <a:gd name="T4" fmla="*/ 124 w 138"/>
                <a:gd name="T5" fmla="*/ 5 h 136"/>
                <a:gd name="T6" fmla="*/ 122 w 138"/>
                <a:gd name="T7" fmla="*/ 2 h 136"/>
                <a:gd name="T8" fmla="*/ 116 w 138"/>
                <a:gd name="T9" fmla="*/ 2 h 136"/>
                <a:gd name="T10" fmla="*/ 113 w 138"/>
                <a:gd name="T11" fmla="*/ 5 h 136"/>
                <a:gd name="T12" fmla="*/ 96 w 138"/>
                <a:gd name="T13" fmla="*/ 25 h 136"/>
                <a:gd name="T14" fmla="*/ 92 w 138"/>
                <a:gd name="T15" fmla="*/ 30 h 136"/>
                <a:gd name="T16" fmla="*/ 89 w 138"/>
                <a:gd name="T17" fmla="*/ 37 h 136"/>
                <a:gd name="T18" fmla="*/ 76 w 138"/>
                <a:gd name="T19" fmla="*/ 50 h 136"/>
                <a:gd name="T20" fmla="*/ 58 w 138"/>
                <a:gd name="T21" fmla="*/ 61 h 136"/>
                <a:gd name="T22" fmla="*/ 42 w 138"/>
                <a:gd name="T23" fmla="*/ 70 h 136"/>
                <a:gd name="T24" fmla="*/ 38 w 138"/>
                <a:gd name="T25" fmla="*/ 72 h 136"/>
                <a:gd name="T26" fmla="*/ 15 w 138"/>
                <a:gd name="T27" fmla="*/ 93 h 136"/>
                <a:gd name="T28" fmla="*/ 1 w 138"/>
                <a:gd name="T29" fmla="*/ 113 h 136"/>
                <a:gd name="T30" fmla="*/ 4 w 138"/>
                <a:gd name="T31" fmla="*/ 120 h 136"/>
                <a:gd name="T32" fmla="*/ 18 w 138"/>
                <a:gd name="T33" fmla="*/ 129 h 136"/>
                <a:gd name="T34" fmla="*/ 20 w 138"/>
                <a:gd name="T35" fmla="*/ 132 h 136"/>
                <a:gd name="T36" fmla="*/ 34 w 138"/>
                <a:gd name="T37" fmla="*/ 134 h 136"/>
                <a:gd name="T38" fmla="*/ 55 w 138"/>
                <a:gd name="T39" fmla="*/ 118 h 136"/>
                <a:gd name="T40" fmla="*/ 62 w 138"/>
                <a:gd name="T41" fmla="*/ 107 h 136"/>
                <a:gd name="T42" fmla="*/ 67 w 138"/>
                <a:gd name="T43" fmla="*/ 101 h 136"/>
                <a:gd name="T44" fmla="*/ 73 w 138"/>
                <a:gd name="T45" fmla="*/ 91 h 136"/>
                <a:gd name="T46" fmla="*/ 89 w 138"/>
                <a:gd name="T47" fmla="*/ 76 h 136"/>
                <a:gd name="T48" fmla="*/ 99 w 138"/>
                <a:gd name="T49" fmla="*/ 74 h 136"/>
                <a:gd name="T50" fmla="*/ 104 w 138"/>
                <a:gd name="T51" fmla="*/ 69 h 136"/>
                <a:gd name="T52" fmla="*/ 110 w 138"/>
                <a:gd name="T53" fmla="*/ 57 h 136"/>
                <a:gd name="T54" fmla="*/ 114 w 138"/>
                <a:gd name="T55" fmla="*/ 53 h 136"/>
                <a:gd name="T56" fmla="*/ 133 w 138"/>
                <a:gd name="T57" fmla="*/ 32 h 136"/>
                <a:gd name="T58" fmla="*/ 136 w 138"/>
                <a:gd name="T59" fmla="*/ 26 h 136"/>
                <a:gd name="T60" fmla="*/ 136 w 138"/>
                <a:gd name="T61" fmla="*/ 21 h 136"/>
                <a:gd name="T62" fmla="*/ 137 w 138"/>
                <a:gd name="T63" fmla="*/ 18 h 136"/>
                <a:gd name="T64" fmla="*/ 137 w 138"/>
                <a:gd name="T65" fmla="*/ 15 h 136"/>
                <a:gd name="T66" fmla="*/ 137 w 138"/>
                <a:gd name="T67" fmla="*/ 13 h 136"/>
                <a:gd name="T68" fmla="*/ 134 w 138"/>
                <a:gd name="T69" fmla="*/ 1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8" h="136">
                  <a:moveTo>
                    <a:pt x="134" y="10"/>
                  </a:moveTo>
                  <a:cubicBezTo>
                    <a:pt x="132" y="11"/>
                    <a:pt x="130" y="12"/>
                    <a:pt x="128" y="12"/>
                  </a:cubicBezTo>
                  <a:cubicBezTo>
                    <a:pt x="124" y="11"/>
                    <a:pt x="126" y="7"/>
                    <a:pt x="124" y="5"/>
                  </a:cubicBezTo>
                  <a:cubicBezTo>
                    <a:pt x="123" y="4"/>
                    <a:pt x="123" y="3"/>
                    <a:pt x="122" y="2"/>
                  </a:cubicBezTo>
                  <a:cubicBezTo>
                    <a:pt x="121" y="1"/>
                    <a:pt x="118" y="0"/>
                    <a:pt x="116" y="2"/>
                  </a:cubicBezTo>
                  <a:cubicBezTo>
                    <a:pt x="115" y="3"/>
                    <a:pt x="113" y="4"/>
                    <a:pt x="113" y="5"/>
                  </a:cubicBezTo>
                  <a:cubicBezTo>
                    <a:pt x="109" y="13"/>
                    <a:pt x="104" y="20"/>
                    <a:pt x="96" y="25"/>
                  </a:cubicBezTo>
                  <a:cubicBezTo>
                    <a:pt x="95" y="26"/>
                    <a:pt x="93" y="28"/>
                    <a:pt x="92" y="30"/>
                  </a:cubicBezTo>
                  <a:cubicBezTo>
                    <a:pt x="91" y="32"/>
                    <a:pt x="90" y="35"/>
                    <a:pt x="89" y="37"/>
                  </a:cubicBezTo>
                  <a:cubicBezTo>
                    <a:pt x="86" y="43"/>
                    <a:pt x="82" y="47"/>
                    <a:pt x="76" y="50"/>
                  </a:cubicBezTo>
                  <a:cubicBezTo>
                    <a:pt x="70" y="54"/>
                    <a:pt x="64" y="58"/>
                    <a:pt x="58" y="61"/>
                  </a:cubicBezTo>
                  <a:cubicBezTo>
                    <a:pt x="53" y="64"/>
                    <a:pt x="49" y="69"/>
                    <a:pt x="42" y="70"/>
                  </a:cubicBezTo>
                  <a:cubicBezTo>
                    <a:pt x="41" y="70"/>
                    <a:pt x="39" y="71"/>
                    <a:pt x="38" y="72"/>
                  </a:cubicBezTo>
                  <a:cubicBezTo>
                    <a:pt x="30" y="78"/>
                    <a:pt x="22" y="85"/>
                    <a:pt x="15" y="93"/>
                  </a:cubicBezTo>
                  <a:cubicBezTo>
                    <a:pt x="9" y="99"/>
                    <a:pt x="5" y="106"/>
                    <a:pt x="1" y="113"/>
                  </a:cubicBezTo>
                  <a:cubicBezTo>
                    <a:pt x="0" y="115"/>
                    <a:pt x="2" y="119"/>
                    <a:pt x="4" y="120"/>
                  </a:cubicBezTo>
                  <a:cubicBezTo>
                    <a:pt x="9" y="122"/>
                    <a:pt x="14" y="124"/>
                    <a:pt x="18" y="129"/>
                  </a:cubicBezTo>
                  <a:cubicBezTo>
                    <a:pt x="18" y="130"/>
                    <a:pt x="19" y="131"/>
                    <a:pt x="20" y="132"/>
                  </a:cubicBezTo>
                  <a:cubicBezTo>
                    <a:pt x="24" y="135"/>
                    <a:pt x="29" y="136"/>
                    <a:pt x="34" y="134"/>
                  </a:cubicBezTo>
                  <a:cubicBezTo>
                    <a:pt x="42" y="130"/>
                    <a:pt x="47" y="122"/>
                    <a:pt x="55" y="118"/>
                  </a:cubicBezTo>
                  <a:cubicBezTo>
                    <a:pt x="57" y="115"/>
                    <a:pt x="59" y="111"/>
                    <a:pt x="62" y="107"/>
                  </a:cubicBezTo>
                  <a:cubicBezTo>
                    <a:pt x="63" y="105"/>
                    <a:pt x="65" y="103"/>
                    <a:pt x="67" y="101"/>
                  </a:cubicBezTo>
                  <a:cubicBezTo>
                    <a:pt x="70" y="98"/>
                    <a:pt x="72" y="95"/>
                    <a:pt x="73" y="91"/>
                  </a:cubicBezTo>
                  <a:cubicBezTo>
                    <a:pt x="80" y="79"/>
                    <a:pt x="78" y="82"/>
                    <a:pt x="89" y="76"/>
                  </a:cubicBezTo>
                  <a:cubicBezTo>
                    <a:pt x="93" y="74"/>
                    <a:pt x="96" y="74"/>
                    <a:pt x="99" y="74"/>
                  </a:cubicBezTo>
                  <a:cubicBezTo>
                    <a:pt x="103" y="74"/>
                    <a:pt x="105" y="72"/>
                    <a:pt x="104" y="69"/>
                  </a:cubicBezTo>
                  <a:cubicBezTo>
                    <a:pt x="103" y="64"/>
                    <a:pt x="104" y="60"/>
                    <a:pt x="110" y="57"/>
                  </a:cubicBezTo>
                  <a:cubicBezTo>
                    <a:pt x="111" y="56"/>
                    <a:pt x="113" y="55"/>
                    <a:pt x="114" y="53"/>
                  </a:cubicBezTo>
                  <a:cubicBezTo>
                    <a:pt x="120" y="45"/>
                    <a:pt x="127" y="39"/>
                    <a:pt x="133" y="32"/>
                  </a:cubicBezTo>
                  <a:cubicBezTo>
                    <a:pt x="135" y="30"/>
                    <a:pt x="135" y="28"/>
                    <a:pt x="136" y="26"/>
                  </a:cubicBezTo>
                  <a:cubicBezTo>
                    <a:pt x="136" y="24"/>
                    <a:pt x="136" y="22"/>
                    <a:pt x="136" y="21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6"/>
                    <a:pt x="137" y="15"/>
                  </a:cubicBezTo>
                  <a:cubicBezTo>
                    <a:pt x="137" y="14"/>
                    <a:pt x="137" y="14"/>
                    <a:pt x="137" y="13"/>
                  </a:cubicBezTo>
                  <a:cubicBezTo>
                    <a:pt x="138" y="12"/>
                    <a:pt x="135" y="10"/>
                    <a:pt x="13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45">
              <a:extLst>
                <a:ext uri="{FF2B5EF4-FFF2-40B4-BE49-F238E27FC236}">
                  <a16:creationId xmlns="" xmlns:a16="http://schemas.microsoft.com/office/drawing/2014/main" id="{B0A0881F-7144-4234-9ADB-CF45C8A36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451" y="2426282"/>
              <a:ext cx="136525" cy="85725"/>
            </a:xfrm>
            <a:custGeom>
              <a:avLst/>
              <a:gdLst>
                <a:gd name="T0" fmla="*/ 61 w 117"/>
                <a:gd name="T1" fmla="*/ 73 h 74"/>
                <a:gd name="T2" fmla="*/ 85 w 117"/>
                <a:gd name="T3" fmla="*/ 63 h 74"/>
                <a:gd name="T4" fmla="*/ 89 w 117"/>
                <a:gd name="T5" fmla="*/ 60 h 74"/>
                <a:gd name="T6" fmla="*/ 103 w 117"/>
                <a:gd name="T7" fmla="*/ 52 h 74"/>
                <a:gd name="T8" fmla="*/ 108 w 117"/>
                <a:gd name="T9" fmla="*/ 48 h 74"/>
                <a:gd name="T10" fmla="*/ 114 w 117"/>
                <a:gd name="T11" fmla="*/ 42 h 74"/>
                <a:gd name="T12" fmla="*/ 115 w 117"/>
                <a:gd name="T13" fmla="*/ 39 h 74"/>
                <a:gd name="T14" fmla="*/ 117 w 117"/>
                <a:gd name="T15" fmla="*/ 27 h 74"/>
                <a:gd name="T16" fmla="*/ 117 w 117"/>
                <a:gd name="T17" fmla="*/ 26 h 74"/>
                <a:gd name="T18" fmla="*/ 116 w 117"/>
                <a:gd name="T19" fmla="*/ 24 h 74"/>
                <a:gd name="T20" fmla="*/ 111 w 117"/>
                <a:gd name="T21" fmla="*/ 21 h 74"/>
                <a:gd name="T22" fmla="*/ 109 w 117"/>
                <a:gd name="T23" fmla="*/ 13 h 74"/>
                <a:gd name="T24" fmla="*/ 105 w 117"/>
                <a:gd name="T25" fmla="*/ 6 h 74"/>
                <a:gd name="T26" fmla="*/ 102 w 117"/>
                <a:gd name="T27" fmla="*/ 5 h 74"/>
                <a:gd name="T28" fmla="*/ 96 w 117"/>
                <a:gd name="T29" fmla="*/ 4 h 74"/>
                <a:gd name="T30" fmla="*/ 88 w 117"/>
                <a:gd name="T31" fmla="*/ 4 h 74"/>
                <a:gd name="T32" fmla="*/ 71 w 117"/>
                <a:gd name="T33" fmla="*/ 8 h 74"/>
                <a:gd name="T34" fmla="*/ 65 w 117"/>
                <a:gd name="T35" fmla="*/ 8 h 74"/>
                <a:gd name="T36" fmla="*/ 54 w 117"/>
                <a:gd name="T37" fmla="*/ 13 h 74"/>
                <a:gd name="T38" fmla="*/ 52 w 117"/>
                <a:gd name="T39" fmla="*/ 13 h 74"/>
                <a:gd name="T40" fmla="*/ 49 w 117"/>
                <a:gd name="T41" fmla="*/ 9 h 74"/>
                <a:gd name="T42" fmla="*/ 44 w 117"/>
                <a:gd name="T43" fmla="*/ 10 h 74"/>
                <a:gd name="T44" fmla="*/ 44 w 117"/>
                <a:gd name="T45" fmla="*/ 16 h 74"/>
                <a:gd name="T46" fmla="*/ 40 w 117"/>
                <a:gd name="T47" fmla="*/ 23 h 74"/>
                <a:gd name="T48" fmla="*/ 37 w 117"/>
                <a:gd name="T49" fmla="*/ 24 h 74"/>
                <a:gd name="T50" fmla="*/ 37 w 117"/>
                <a:gd name="T51" fmla="*/ 24 h 74"/>
                <a:gd name="T52" fmla="*/ 36 w 117"/>
                <a:gd name="T53" fmla="*/ 25 h 74"/>
                <a:gd name="T54" fmla="*/ 37 w 117"/>
                <a:gd name="T55" fmla="*/ 24 h 74"/>
                <a:gd name="T56" fmla="*/ 37 w 117"/>
                <a:gd name="T57" fmla="*/ 24 h 74"/>
                <a:gd name="T58" fmla="*/ 34 w 117"/>
                <a:gd name="T59" fmla="*/ 15 h 74"/>
                <a:gd name="T60" fmla="*/ 31 w 117"/>
                <a:gd name="T61" fmla="*/ 7 h 74"/>
                <a:gd name="T62" fmla="*/ 27 w 117"/>
                <a:gd name="T63" fmla="*/ 4 h 74"/>
                <a:gd name="T64" fmla="*/ 17 w 117"/>
                <a:gd name="T65" fmla="*/ 4 h 74"/>
                <a:gd name="T66" fmla="*/ 17 w 117"/>
                <a:gd name="T67" fmla="*/ 5 h 74"/>
                <a:gd name="T68" fmla="*/ 16 w 117"/>
                <a:gd name="T69" fmla="*/ 4 h 74"/>
                <a:gd name="T70" fmla="*/ 17 w 117"/>
                <a:gd name="T71" fmla="*/ 4 h 74"/>
                <a:gd name="T72" fmla="*/ 17 w 117"/>
                <a:gd name="T73" fmla="*/ 4 h 74"/>
                <a:gd name="T74" fmla="*/ 9 w 117"/>
                <a:gd name="T75" fmla="*/ 7 h 74"/>
                <a:gd name="T76" fmla="*/ 1 w 117"/>
                <a:gd name="T77" fmla="*/ 19 h 74"/>
                <a:gd name="T78" fmla="*/ 4 w 117"/>
                <a:gd name="T79" fmla="*/ 24 h 74"/>
                <a:gd name="T80" fmla="*/ 9 w 117"/>
                <a:gd name="T81" fmla="*/ 23 h 74"/>
                <a:gd name="T82" fmla="*/ 20 w 117"/>
                <a:gd name="T83" fmla="*/ 24 h 74"/>
                <a:gd name="T84" fmla="*/ 21 w 117"/>
                <a:gd name="T85" fmla="*/ 27 h 74"/>
                <a:gd name="T86" fmla="*/ 15 w 117"/>
                <a:gd name="T87" fmla="*/ 32 h 74"/>
                <a:gd name="T88" fmla="*/ 4 w 117"/>
                <a:gd name="T89" fmla="*/ 34 h 74"/>
                <a:gd name="T90" fmla="*/ 3 w 117"/>
                <a:gd name="T91" fmla="*/ 37 h 74"/>
                <a:gd name="T92" fmla="*/ 4 w 117"/>
                <a:gd name="T93" fmla="*/ 40 h 74"/>
                <a:gd name="T94" fmla="*/ 12 w 117"/>
                <a:gd name="T95" fmla="*/ 41 h 74"/>
                <a:gd name="T96" fmla="*/ 17 w 117"/>
                <a:gd name="T97" fmla="*/ 43 h 74"/>
                <a:gd name="T98" fmla="*/ 21 w 117"/>
                <a:gd name="T99" fmla="*/ 50 h 74"/>
                <a:gd name="T100" fmla="*/ 20 w 117"/>
                <a:gd name="T101" fmla="*/ 53 h 74"/>
                <a:gd name="T102" fmla="*/ 17 w 117"/>
                <a:gd name="T103" fmla="*/ 55 h 74"/>
                <a:gd name="T104" fmla="*/ 13 w 117"/>
                <a:gd name="T105" fmla="*/ 59 h 74"/>
                <a:gd name="T106" fmla="*/ 19 w 117"/>
                <a:gd name="T107" fmla="*/ 64 h 74"/>
                <a:gd name="T108" fmla="*/ 23 w 117"/>
                <a:gd name="T109" fmla="*/ 65 h 74"/>
                <a:gd name="T110" fmla="*/ 39 w 117"/>
                <a:gd name="T111" fmla="*/ 69 h 74"/>
                <a:gd name="T112" fmla="*/ 54 w 117"/>
                <a:gd name="T113" fmla="*/ 74 h 74"/>
                <a:gd name="T114" fmla="*/ 61 w 117"/>
                <a:gd name="T115" fmla="*/ 7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7" h="74">
                  <a:moveTo>
                    <a:pt x="61" y="73"/>
                  </a:moveTo>
                  <a:cubicBezTo>
                    <a:pt x="69" y="70"/>
                    <a:pt x="76" y="65"/>
                    <a:pt x="85" y="63"/>
                  </a:cubicBezTo>
                  <a:cubicBezTo>
                    <a:pt x="86" y="62"/>
                    <a:pt x="88" y="61"/>
                    <a:pt x="89" y="60"/>
                  </a:cubicBezTo>
                  <a:cubicBezTo>
                    <a:pt x="93" y="56"/>
                    <a:pt x="98" y="53"/>
                    <a:pt x="103" y="52"/>
                  </a:cubicBezTo>
                  <a:cubicBezTo>
                    <a:pt x="105" y="52"/>
                    <a:pt x="107" y="50"/>
                    <a:pt x="108" y="48"/>
                  </a:cubicBezTo>
                  <a:cubicBezTo>
                    <a:pt x="110" y="46"/>
                    <a:pt x="112" y="44"/>
                    <a:pt x="114" y="42"/>
                  </a:cubicBezTo>
                  <a:cubicBezTo>
                    <a:pt x="114" y="42"/>
                    <a:pt x="115" y="40"/>
                    <a:pt x="115" y="39"/>
                  </a:cubicBezTo>
                  <a:cubicBezTo>
                    <a:pt x="112" y="35"/>
                    <a:pt x="114" y="31"/>
                    <a:pt x="117" y="27"/>
                  </a:cubicBezTo>
                  <a:cubicBezTo>
                    <a:pt x="117" y="27"/>
                    <a:pt x="117" y="26"/>
                    <a:pt x="117" y="26"/>
                  </a:cubicBezTo>
                  <a:cubicBezTo>
                    <a:pt x="117" y="25"/>
                    <a:pt x="117" y="25"/>
                    <a:pt x="116" y="24"/>
                  </a:cubicBezTo>
                  <a:cubicBezTo>
                    <a:pt x="114" y="23"/>
                    <a:pt x="113" y="22"/>
                    <a:pt x="111" y="21"/>
                  </a:cubicBezTo>
                  <a:cubicBezTo>
                    <a:pt x="108" y="19"/>
                    <a:pt x="110" y="16"/>
                    <a:pt x="109" y="13"/>
                  </a:cubicBezTo>
                  <a:cubicBezTo>
                    <a:pt x="108" y="11"/>
                    <a:pt x="106" y="9"/>
                    <a:pt x="105" y="6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0" y="6"/>
                    <a:pt x="98" y="6"/>
                    <a:pt x="96" y="4"/>
                  </a:cubicBezTo>
                  <a:cubicBezTo>
                    <a:pt x="93" y="1"/>
                    <a:pt x="91" y="1"/>
                    <a:pt x="88" y="4"/>
                  </a:cubicBezTo>
                  <a:cubicBezTo>
                    <a:pt x="83" y="9"/>
                    <a:pt x="78" y="10"/>
                    <a:pt x="71" y="8"/>
                  </a:cubicBezTo>
                  <a:cubicBezTo>
                    <a:pt x="69" y="8"/>
                    <a:pt x="67" y="9"/>
                    <a:pt x="65" y="8"/>
                  </a:cubicBezTo>
                  <a:cubicBezTo>
                    <a:pt x="60" y="6"/>
                    <a:pt x="57" y="9"/>
                    <a:pt x="54" y="13"/>
                  </a:cubicBezTo>
                  <a:cubicBezTo>
                    <a:pt x="54" y="14"/>
                    <a:pt x="52" y="14"/>
                    <a:pt x="52" y="13"/>
                  </a:cubicBezTo>
                  <a:cubicBezTo>
                    <a:pt x="50" y="12"/>
                    <a:pt x="50" y="11"/>
                    <a:pt x="49" y="9"/>
                  </a:cubicBezTo>
                  <a:cubicBezTo>
                    <a:pt x="48" y="8"/>
                    <a:pt x="45" y="9"/>
                    <a:pt x="44" y="10"/>
                  </a:cubicBezTo>
                  <a:cubicBezTo>
                    <a:pt x="43" y="12"/>
                    <a:pt x="43" y="14"/>
                    <a:pt x="44" y="16"/>
                  </a:cubicBezTo>
                  <a:cubicBezTo>
                    <a:pt x="44" y="20"/>
                    <a:pt x="42" y="21"/>
                    <a:pt x="40" y="23"/>
                  </a:cubicBezTo>
                  <a:cubicBezTo>
                    <a:pt x="39" y="23"/>
                    <a:pt x="38" y="23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4"/>
                    <a:pt x="36" y="25"/>
                    <a:pt x="36" y="25"/>
                  </a:cubicBezTo>
                  <a:cubicBezTo>
                    <a:pt x="36" y="25"/>
                    <a:pt x="36" y="24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5" y="21"/>
                    <a:pt x="34" y="19"/>
                    <a:pt x="34" y="15"/>
                  </a:cubicBezTo>
                  <a:cubicBezTo>
                    <a:pt x="35" y="12"/>
                    <a:pt x="34" y="9"/>
                    <a:pt x="31" y="7"/>
                  </a:cubicBezTo>
                  <a:cubicBezTo>
                    <a:pt x="30" y="6"/>
                    <a:pt x="28" y="5"/>
                    <a:pt x="27" y="4"/>
                  </a:cubicBezTo>
                  <a:cubicBezTo>
                    <a:pt x="23" y="0"/>
                    <a:pt x="22" y="0"/>
                    <a:pt x="17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11" y="5"/>
                    <a:pt x="9" y="7"/>
                  </a:cubicBezTo>
                  <a:cubicBezTo>
                    <a:pt x="6" y="11"/>
                    <a:pt x="4" y="15"/>
                    <a:pt x="1" y="19"/>
                  </a:cubicBezTo>
                  <a:cubicBezTo>
                    <a:pt x="0" y="21"/>
                    <a:pt x="3" y="24"/>
                    <a:pt x="4" y="24"/>
                  </a:cubicBezTo>
                  <a:cubicBezTo>
                    <a:pt x="6" y="24"/>
                    <a:pt x="8" y="24"/>
                    <a:pt x="9" y="23"/>
                  </a:cubicBezTo>
                  <a:cubicBezTo>
                    <a:pt x="13" y="21"/>
                    <a:pt x="17" y="23"/>
                    <a:pt x="20" y="24"/>
                  </a:cubicBezTo>
                  <a:cubicBezTo>
                    <a:pt x="21" y="25"/>
                    <a:pt x="22" y="26"/>
                    <a:pt x="21" y="27"/>
                  </a:cubicBezTo>
                  <a:cubicBezTo>
                    <a:pt x="19" y="29"/>
                    <a:pt x="19" y="32"/>
                    <a:pt x="15" y="32"/>
                  </a:cubicBezTo>
                  <a:cubicBezTo>
                    <a:pt x="11" y="33"/>
                    <a:pt x="8" y="33"/>
                    <a:pt x="4" y="34"/>
                  </a:cubicBezTo>
                  <a:cubicBezTo>
                    <a:pt x="3" y="34"/>
                    <a:pt x="3" y="36"/>
                    <a:pt x="3" y="37"/>
                  </a:cubicBezTo>
                  <a:cubicBezTo>
                    <a:pt x="3" y="38"/>
                    <a:pt x="4" y="39"/>
                    <a:pt x="4" y="40"/>
                  </a:cubicBezTo>
                  <a:cubicBezTo>
                    <a:pt x="7" y="40"/>
                    <a:pt x="10" y="41"/>
                    <a:pt x="12" y="41"/>
                  </a:cubicBezTo>
                  <a:cubicBezTo>
                    <a:pt x="14" y="42"/>
                    <a:pt x="16" y="42"/>
                    <a:pt x="17" y="43"/>
                  </a:cubicBezTo>
                  <a:cubicBezTo>
                    <a:pt x="18" y="46"/>
                    <a:pt x="20" y="48"/>
                    <a:pt x="21" y="50"/>
                  </a:cubicBezTo>
                  <a:cubicBezTo>
                    <a:pt x="21" y="51"/>
                    <a:pt x="20" y="53"/>
                    <a:pt x="20" y="53"/>
                  </a:cubicBezTo>
                  <a:cubicBezTo>
                    <a:pt x="19" y="54"/>
                    <a:pt x="18" y="55"/>
                    <a:pt x="17" y="55"/>
                  </a:cubicBezTo>
                  <a:cubicBezTo>
                    <a:pt x="14" y="55"/>
                    <a:pt x="13" y="57"/>
                    <a:pt x="13" y="59"/>
                  </a:cubicBezTo>
                  <a:cubicBezTo>
                    <a:pt x="13" y="62"/>
                    <a:pt x="15" y="64"/>
                    <a:pt x="19" y="64"/>
                  </a:cubicBezTo>
                  <a:cubicBezTo>
                    <a:pt x="20" y="64"/>
                    <a:pt x="22" y="65"/>
                    <a:pt x="23" y="65"/>
                  </a:cubicBezTo>
                  <a:cubicBezTo>
                    <a:pt x="29" y="64"/>
                    <a:pt x="35" y="64"/>
                    <a:pt x="39" y="69"/>
                  </a:cubicBezTo>
                  <a:cubicBezTo>
                    <a:pt x="44" y="70"/>
                    <a:pt x="49" y="72"/>
                    <a:pt x="54" y="74"/>
                  </a:cubicBezTo>
                  <a:cubicBezTo>
                    <a:pt x="56" y="74"/>
                    <a:pt x="59" y="74"/>
                    <a:pt x="61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46">
              <a:extLst>
                <a:ext uri="{FF2B5EF4-FFF2-40B4-BE49-F238E27FC236}">
                  <a16:creationId xmlns="" xmlns:a16="http://schemas.microsoft.com/office/drawing/2014/main" id="{9BD31218-EBC6-4C5F-855C-D55F3AB76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188" y="1740482"/>
              <a:ext cx="130175" cy="112713"/>
            </a:xfrm>
            <a:custGeom>
              <a:avLst/>
              <a:gdLst>
                <a:gd name="T0" fmla="*/ 5 w 112"/>
                <a:gd name="T1" fmla="*/ 50 h 98"/>
                <a:gd name="T2" fmla="*/ 7 w 112"/>
                <a:gd name="T3" fmla="*/ 53 h 98"/>
                <a:gd name="T4" fmla="*/ 12 w 112"/>
                <a:gd name="T5" fmla="*/ 54 h 98"/>
                <a:gd name="T6" fmla="*/ 23 w 112"/>
                <a:gd name="T7" fmla="*/ 58 h 98"/>
                <a:gd name="T8" fmla="*/ 24 w 112"/>
                <a:gd name="T9" fmla="*/ 58 h 98"/>
                <a:gd name="T10" fmla="*/ 23 w 112"/>
                <a:gd name="T11" fmla="*/ 60 h 98"/>
                <a:gd name="T12" fmla="*/ 16 w 112"/>
                <a:gd name="T13" fmla="*/ 61 h 98"/>
                <a:gd name="T14" fmla="*/ 11 w 112"/>
                <a:gd name="T15" fmla="*/ 64 h 98"/>
                <a:gd name="T16" fmla="*/ 13 w 112"/>
                <a:gd name="T17" fmla="*/ 69 h 98"/>
                <a:gd name="T18" fmla="*/ 23 w 112"/>
                <a:gd name="T19" fmla="*/ 78 h 98"/>
                <a:gd name="T20" fmla="*/ 26 w 112"/>
                <a:gd name="T21" fmla="*/ 79 h 98"/>
                <a:gd name="T22" fmla="*/ 35 w 112"/>
                <a:gd name="T23" fmla="*/ 64 h 98"/>
                <a:gd name="T24" fmla="*/ 34 w 112"/>
                <a:gd name="T25" fmla="*/ 60 h 98"/>
                <a:gd name="T26" fmla="*/ 35 w 112"/>
                <a:gd name="T27" fmla="*/ 59 h 98"/>
                <a:gd name="T28" fmla="*/ 37 w 112"/>
                <a:gd name="T29" fmla="*/ 59 h 98"/>
                <a:gd name="T30" fmla="*/ 41 w 112"/>
                <a:gd name="T31" fmla="*/ 69 h 98"/>
                <a:gd name="T32" fmla="*/ 40 w 112"/>
                <a:gd name="T33" fmla="*/ 76 h 98"/>
                <a:gd name="T34" fmla="*/ 45 w 112"/>
                <a:gd name="T35" fmla="*/ 82 h 98"/>
                <a:gd name="T36" fmla="*/ 54 w 112"/>
                <a:gd name="T37" fmla="*/ 86 h 98"/>
                <a:gd name="T38" fmla="*/ 68 w 112"/>
                <a:gd name="T39" fmla="*/ 94 h 98"/>
                <a:gd name="T40" fmla="*/ 96 w 112"/>
                <a:gd name="T41" fmla="*/ 97 h 98"/>
                <a:gd name="T42" fmla="*/ 100 w 112"/>
                <a:gd name="T43" fmla="*/ 97 h 98"/>
                <a:gd name="T44" fmla="*/ 111 w 112"/>
                <a:gd name="T45" fmla="*/ 90 h 98"/>
                <a:gd name="T46" fmla="*/ 111 w 112"/>
                <a:gd name="T47" fmla="*/ 83 h 98"/>
                <a:gd name="T48" fmla="*/ 109 w 112"/>
                <a:gd name="T49" fmla="*/ 81 h 98"/>
                <a:gd name="T50" fmla="*/ 104 w 112"/>
                <a:gd name="T51" fmla="*/ 77 h 98"/>
                <a:gd name="T52" fmla="*/ 102 w 112"/>
                <a:gd name="T53" fmla="*/ 71 h 98"/>
                <a:gd name="T54" fmla="*/ 97 w 112"/>
                <a:gd name="T55" fmla="*/ 59 h 98"/>
                <a:gd name="T56" fmla="*/ 82 w 112"/>
                <a:gd name="T57" fmla="*/ 42 h 98"/>
                <a:gd name="T58" fmla="*/ 73 w 112"/>
                <a:gd name="T59" fmla="*/ 42 h 98"/>
                <a:gd name="T60" fmla="*/ 66 w 112"/>
                <a:gd name="T61" fmla="*/ 42 h 98"/>
                <a:gd name="T62" fmla="*/ 55 w 112"/>
                <a:gd name="T63" fmla="*/ 42 h 98"/>
                <a:gd name="T64" fmla="*/ 53 w 112"/>
                <a:gd name="T65" fmla="*/ 43 h 98"/>
                <a:gd name="T66" fmla="*/ 53 w 112"/>
                <a:gd name="T67" fmla="*/ 44 h 98"/>
                <a:gd name="T68" fmla="*/ 52 w 112"/>
                <a:gd name="T69" fmla="*/ 44 h 98"/>
                <a:gd name="T70" fmla="*/ 45 w 112"/>
                <a:gd name="T71" fmla="*/ 51 h 98"/>
                <a:gd name="T72" fmla="*/ 42 w 112"/>
                <a:gd name="T73" fmla="*/ 51 h 98"/>
                <a:gd name="T74" fmla="*/ 42 w 112"/>
                <a:gd name="T75" fmla="*/ 50 h 98"/>
                <a:gd name="T76" fmla="*/ 52 w 112"/>
                <a:gd name="T77" fmla="*/ 44 h 98"/>
                <a:gd name="T78" fmla="*/ 52 w 112"/>
                <a:gd name="T79" fmla="*/ 44 h 98"/>
                <a:gd name="T80" fmla="*/ 53 w 112"/>
                <a:gd name="T81" fmla="*/ 43 h 98"/>
                <a:gd name="T82" fmla="*/ 48 w 112"/>
                <a:gd name="T83" fmla="*/ 31 h 98"/>
                <a:gd name="T84" fmla="*/ 43 w 112"/>
                <a:gd name="T85" fmla="*/ 19 h 98"/>
                <a:gd name="T86" fmla="*/ 39 w 112"/>
                <a:gd name="T87" fmla="*/ 15 h 98"/>
                <a:gd name="T88" fmla="*/ 22 w 112"/>
                <a:gd name="T89" fmla="*/ 5 h 98"/>
                <a:gd name="T90" fmla="*/ 15 w 112"/>
                <a:gd name="T91" fmla="*/ 1 h 98"/>
                <a:gd name="T92" fmla="*/ 10 w 112"/>
                <a:gd name="T93" fmla="*/ 3 h 98"/>
                <a:gd name="T94" fmla="*/ 5 w 112"/>
                <a:gd name="T95" fmla="*/ 15 h 98"/>
                <a:gd name="T96" fmla="*/ 3 w 112"/>
                <a:gd name="T97" fmla="*/ 34 h 98"/>
                <a:gd name="T98" fmla="*/ 5 w 112"/>
                <a:gd name="T99" fmla="*/ 5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2" h="98">
                  <a:moveTo>
                    <a:pt x="5" y="50"/>
                  </a:moveTo>
                  <a:cubicBezTo>
                    <a:pt x="4" y="51"/>
                    <a:pt x="5" y="52"/>
                    <a:pt x="7" y="53"/>
                  </a:cubicBezTo>
                  <a:cubicBezTo>
                    <a:pt x="9" y="53"/>
                    <a:pt x="11" y="53"/>
                    <a:pt x="12" y="54"/>
                  </a:cubicBezTo>
                  <a:cubicBezTo>
                    <a:pt x="15" y="56"/>
                    <a:pt x="19" y="57"/>
                    <a:pt x="23" y="58"/>
                  </a:cubicBezTo>
                  <a:cubicBezTo>
                    <a:pt x="23" y="58"/>
                    <a:pt x="24" y="58"/>
                    <a:pt x="24" y="58"/>
                  </a:cubicBezTo>
                  <a:cubicBezTo>
                    <a:pt x="25" y="59"/>
                    <a:pt x="24" y="59"/>
                    <a:pt x="23" y="60"/>
                  </a:cubicBezTo>
                  <a:cubicBezTo>
                    <a:pt x="21" y="60"/>
                    <a:pt x="18" y="60"/>
                    <a:pt x="16" y="61"/>
                  </a:cubicBezTo>
                  <a:cubicBezTo>
                    <a:pt x="14" y="61"/>
                    <a:pt x="12" y="62"/>
                    <a:pt x="11" y="64"/>
                  </a:cubicBezTo>
                  <a:cubicBezTo>
                    <a:pt x="10" y="65"/>
                    <a:pt x="11" y="67"/>
                    <a:pt x="13" y="69"/>
                  </a:cubicBezTo>
                  <a:cubicBezTo>
                    <a:pt x="16" y="72"/>
                    <a:pt x="20" y="75"/>
                    <a:pt x="23" y="78"/>
                  </a:cubicBezTo>
                  <a:cubicBezTo>
                    <a:pt x="24" y="79"/>
                    <a:pt x="25" y="79"/>
                    <a:pt x="26" y="79"/>
                  </a:cubicBezTo>
                  <a:cubicBezTo>
                    <a:pt x="33" y="78"/>
                    <a:pt x="37" y="71"/>
                    <a:pt x="35" y="64"/>
                  </a:cubicBezTo>
                  <a:cubicBezTo>
                    <a:pt x="35" y="63"/>
                    <a:pt x="34" y="61"/>
                    <a:pt x="34" y="60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6" y="59"/>
                    <a:pt x="37" y="58"/>
                    <a:pt x="37" y="59"/>
                  </a:cubicBezTo>
                  <a:cubicBezTo>
                    <a:pt x="39" y="62"/>
                    <a:pt x="42" y="65"/>
                    <a:pt x="41" y="69"/>
                  </a:cubicBezTo>
                  <a:cubicBezTo>
                    <a:pt x="41" y="71"/>
                    <a:pt x="41" y="73"/>
                    <a:pt x="40" y="76"/>
                  </a:cubicBezTo>
                  <a:cubicBezTo>
                    <a:pt x="40" y="81"/>
                    <a:pt x="40" y="81"/>
                    <a:pt x="45" y="82"/>
                  </a:cubicBezTo>
                  <a:cubicBezTo>
                    <a:pt x="49" y="82"/>
                    <a:pt x="52" y="83"/>
                    <a:pt x="54" y="86"/>
                  </a:cubicBezTo>
                  <a:cubicBezTo>
                    <a:pt x="57" y="92"/>
                    <a:pt x="62" y="94"/>
                    <a:pt x="68" y="94"/>
                  </a:cubicBezTo>
                  <a:cubicBezTo>
                    <a:pt x="77" y="94"/>
                    <a:pt x="87" y="94"/>
                    <a:pt x="96" y="97"/>
                  </a:cubicBezTo>
                  <a:cubicBezTo>
                    <a:pt x="97" y="98"/>
                    <a:pt x="99" y="98"/>
                    <a:pt x="100" y="97"/>
                  </a:cubicBezTo>
                  <a:cubicBezTo>
                    <a:pt x="105" y="95"/>
                    <a:pt x="108" y="93"/>
                    <a:pt x="111" y="90"/>
                  </a:cubicBezTo>
                  <a:cubicBezTo>
                    <a:pt x="112" y="88"/>
                    <a:pt x="112" y="85"/>
                    <a:pt x="111" y="83"/>
                  </a:cubicBezTo>
                  <a:cubicBezTo>
                    <a:pt x="111" y="82"/>
                    <a:pt x="110" y="81"/>
                    <a:pt x="109" y="81"/>
                  </a:cubicBezTo>
                  <a:cubicBezTo>
                    <a:pt x="108" y="79"/>
                    <a:pt x="106" y="78"/>
                    <a:pt x="104" y="77"/>
                  </a:cubicBezTo>
                  <a:cubicBezTo>
                    <a:pt x="102" y="75"/>
                    <a:pt x="101" y="74"/>
                    <a:pt x="102" y="71"/>
                  </a:cubicBezTo>
                  <a:cubicBezTo>
                    <a:pt x="103" y="66"/>
                    <a:pt x="98" y="64"/>
                    <a:pt x="97" y="59"/>
                  </a:cubicBezTo>
                  <a:cubicBezTo>
                    <a:pt x="95" y="51"/>
                    <a:pt x="89" y="46"/>
                    <a:pt x="82" y="42"/>
                  </a:cubicBezTo>
                  <a:cubicBezTo>
                    <a:pt x="79" y="41"/>
                    <a:pt x="76" y="40"/>
                    <a:pt x="73" y="42"/>
                  </a:cubicBezTo>
                  <a:cubicBezTo>
                    <a:pt x="70" y="44"/>
                    <a:pt x="68" y="43"/>
                    <a:pt x="66" y="42"/>
                  </a:cubicBezTo>
                  <a:cubicBezTo>
                    <a:pt x="62" y="39"/>
                    <a:pt x="59" y="40"/>
                    <a:pt x="55" y="42"/>
                  </a:cubicBezTo>
                  <a:cubicBezTo>
                    <a:pt x="54" y="43"/>
                    <a:pt x="54" y="43"/>
                    <a:pt x="53" y="43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49" y="47"/>
                    <a:pt x="47" y="49"/>
                    <a:pt x="45" y="51"/>
                  </a:cubicBezTo>
                  <a:cubicBezTo>
                    <a:pt x="44" y="52"/>
                    <a:pt x="43" y="52"/>
                    <a:pt x="42" y="51"/>
                  </a:cubicBezTo>
                  <a:cubicBezTo>
                    <a:pt x="42" y="51"/>
                    <a:pt x="42" y="50"/>
                    <a:pt x="42" y="50"/>
                  </a:cubicBezTo>
                  <a:cubicBezTo>
                    <a:pt x="45" y="46"/>
                    <a:pt x="48" y="44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3" y="44"/>
                    <a:pt x="53" y="43"/>
                  </a:cubicBezTo>
                  <a:cubicBezTo>
                    <a:pt x="53" y="39"/>
                    <a:pt x="53" y="34"/>
                    <a:pt x="48" y="31"/>
                  </a:cubicBezTo>
                  <a:cubicBezTo>
                    <a:pt x="44" y="28"/>
                    <a:pt x="43" y="24"/>
                    <a:pt x="43" y="19"/>
                  </a:cubicBezTo>
                  <a:cubicBezTo>
                    <a:pt x="43" y="17"/>
                    <a:pt x="41" y="15"/>
                    <a:pt x="39" y="15"/>
                  </a:cubicBezTo>
                  <a:cubicBezTo>
                    <a:pt x="32" y="14"/>
                    <a:pt x="27" y="10"/>
                    <a:pt x="22" y="5"/>
                  </a:cubicBezTo>
                  <a:cubicBezTo>
                    <a:pt x="20" y="3"/>
                    <a:pt x="18" y="2"/>
                    <a:pt x="15" y="1"/>
                  </a:cubicBezTo>
                  <a:cubicBezTo>
                    <a:pt x="14" y="0"/>
                    <a:pt x="10" y="1"/>
                    <a:pt x="10" y="3"/>
                  </a:cubicBezTo>
                  <a:cubicBezTo>
                    <a:pt x="9" y="7"/>
                    <a:pt x="7" y="11"/>
                    <a:pt x="5" y="15"/>
                  </a:cubicBezTo>
                  <a:cubicBezTo>
                    <a:pt x="1" y="21"/>
                    <a:pt x="0" y="27"/>
                    <a:pt x="3" y="34"/>
                  </a:cubicBezTo>
                  <a:cubicBezTo>
                    <a:pt x="5" y="39"/>
                    <a:pt x="6" y="44"/>
                    <a:pt x="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47">
              <a:extLst>
                <a:ext uri="{FF2B5EF4-FFF2-40B4-BE49-F238E27FC236}">
                  <a16:creationId xmlns="" xmlns:a16="http://schemas.microsoft.com/office/drawing/2014/main" id="{9A601DA6-9B8A-4231-A929-C500D2D72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138" y="4359857"/>
              <a:ext cx="88900" cy="184150"/>
            </a:xfrm>
            <a:custGeom>
              <a:avLst/>
              <a:gdLst>
                <a:gd name="T0" fmla="*/ 73 w 76"/>
                <a:gd name="T1" fmla="*/ 77 h 160"/>
                <a:gd name="T2" fmla="*/ 68 w 76"/>
                <a:gd name="T3" fmla="*/ 77 h 160"/>
                <a:gd name="T4" fmla="*/ 65 w 76"/>
                <a:gd name="T5" fmla="*/ 79 h 160"/>
                <a:gd name="T6" fmla="*/ 52 w 76"/>
                <a:gd name="T7" fmla="*/ 78 h 160"/>
                <a:gd name="T8" fmla="*/ 48 w 76"/>
                <a:gd name="T9" fmla="*/ 70 h 160"/>
                <a:gd name="T10" fmla="*/ 46 w 76"/>
                <a:gd name="T11" fmla="*/ 59 h 160"/>
                <a:gd name="T12" fmla="*/ 44 w 76"/>
                <a:gd name="T13" fmla="*/ 54 h 160"/>
                <a:gd name="T14" fmla="*/ 42 w 76"/>
                <a:gd name="T15" fmla="*/ 53 h 160"/>
                <a:gd name="T16" fmla="*/ 40 w 76"/>
                <a:gd name="T17" fmla="*/ 54 h 160"/>
                <a:gd name="T18" fmla="*/ 39 w 76"/>
                <a:gd name="T19" fmla="*/ 57 h 160"/>
                <a:gd name="T20" fmla="*/ 37 w 76"/>
                <a:gd name="T21" fmla="*/ 59 h 160"/>
                <a:gd name="T22" fmla="*/ 34 w 76"/>
                <a:gd name="T23" fmla="*/ 56 h 160"/>
                <a:gd name="T24" fmla="*/ 37 w 76"/>
                <a:gd name="T25" fmla="*/ 33 h 160"/>
                <a:gd name="T26" fmla="*/ 34 w 76"/>
                <a:gd name="T27" fmla="*/ 21 h 160"/>
                <a:gd name="T28" fmla="*/ 23 w 76"/>
                <a:gd name="T29" fmla="*/ 7 h 160"/>
                <a:gd name="T30" fmla="*/ 21 w 76"/>
                <a:gd name="T31" fmla="*/ 3 h 160"/>
                <a:gd name="T32" fmla="*/ 20 w 76"/>
                <a:gd name="T33" fmla="*/ 1 h 160"/>
                <a:gd name="T34" fmla="*/ 17 w 76"/>
                <a:gd name="T35" fmla="*/ 1 h 160"/>
                <a:gd name="T36" fmla="*/ 16 w 76"/>
                <a:gd name="T37" fmla="*/ 3 h 160"/>
                <a:gd name="T38" fmla="*/ 18 w 76"/>
                <a:gd name="T39" fmla="*/ 15 h 160"/>
                <a:gd name="T40" fmla="*/ 19 w 76"/>
                <a:gd name="T41" fmla="*/ 25 h 160"/>
                <a:gd name="T42" fmla="*/ 22 w 76"/>
                <a:gd name="T43" fmla="*/ 39 h 160"/>
                <a:gd name="T44" fmla="*/ 24 w 76"/>
                <a:gd name="T45" fmla="*/ 54 h 160"/>
                <a:gd name="T46" fmla="*/ 25 w 76"/>
                <a:gd name="T47" fmla="*/ 58 h 160"/>
                <a:gd name="T48" fmla="*/ 27 w 76"/>
                <a:gd name="T49" fmla="*/ 64 h 160"/>
                <a:gd name="T50" fmla="*/ 24 w 76"/>
                <a:gd name="T51" fmla="*/ 79 h 160"/>
                <a:gd name="T52" fmla="*/ 18 w 76"/>
                <a:gd name="T53" fmla="*/ 94 h 160"/>
                <a:gd name="T54" fmla="*/ 12 w 76"/>
                <a:gd name="T55" fmla="*/ 100 h 160"/>
                <a:gd name="T56" fmla="*/ 5 w 76"/>
                <a:gd name="T57" fmla="*/ 103 h 160"/>
                <a:gd name="T58" fmla="*/ 3 w 76"/>
                <a:gd name="T59" fmla="*/ 115 h 160"/>
                <a:gd name="T60" fmla="*/ 11 w 76"/>
                <a:gd name="T61" fmla="*/ 123 h 160"/>
                <a:gd name="T62" fmla="*/ 14 w 76"/>
                <a:gd name="T63" fmla="*/ 132 h 160"/>
                <a:gd name="T64" fmla="*/ 11 w 76"/>
                <a:gd name="T65" fmla="*/ 139 h 160"/>
                <a:gd name="T66" fmla="*/ 1 w 76"/>
                <a:gd name="T67" fmla="*/ 151 h 160"/>
                <a:gd name="T68" fmla="*/ 1 w 76"/>
                <a:gd name="T69" fmla="*/ 154 h 160"/>
                <a:gd name="T70" fmla="*/ 7 w 76"/>
                <a:gd name="T71" fmla="*/ 160 h 160"/>
                <a:gd name="T72" fmla="*/ 10 w 76"/>
                <a:gd name="T73" fmla="*/ 160 h 160"/>
                <a:gd name="T74" fmla="*/ 21 w 76"/>
                <a:gd name="T75" fmla="*/ 152 h 160"/>
                <a:gd name="T76" fmla="*/ 37 w 76"/>
                <a:gd name="T77" fmla="*/ 136 h 160"/>
                <a:gd name="T78" fmla="*/ 46 w 76"/>
                <a:gd name="T79" fmla="*/ 117 h 160"/>
                <a:gd name="T80" fmla="*/ 54 w 76"/>
                <a:gd name="T81" fmla="*/ 110 h 160"/>
                <a:gd name="T82" fmla="*/ 57 w 76"/>
                <a:gd name="T83" fmla="*/ 110 h 160"/>
                <a:gd name="T84" fmla="*/ 60 w 76"/>
                <a:gd name="T85" fmla="*/ 109 h 160"/>
                <a:gd name="T86" fmla="*/ 69 w 76"/>
                <a:gd name="T87" fmla="*/ 97 h 160"/>
                <a:gd name="T88" fmla="*/ 72 w 76"/>
                <a:gd name="T89" fmla="*/ 92 h 160"/>
                <a:gd name="T90" fmla="*/ 75 w 76"/>
                <a:gd name="T91" fmla="*/ 82 h 160"/>
                <a:gd name="T92" fmla="*/ 73 w 76"/>
                <a:gd name="T93" fmla="*/ 7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6" h="160">
                  <a:moveTo>
                    <a:pt x="73" y="77"/>
                  </a:moveTo>
                  <a:cubicBezTo>
                    <a:pt x="71" y="76"/>
                    <a:pt x="70" y="76"/>
                    <a:pt x="68" y="77"/>
                  </a:cubicBezTo>
                  <a:cubicBezTo>
                    <a:pt x="67" y="77"/>
                    <a:pt x="66" y="78"/>
                    <a:pt x="65" y="79"/>
                  </a:cubicBezTo>
                  <a:cubicBezTo>
                    <a:pt x="59" y="83"/>
                    <a:pt x="57" y="83"/>
                    <a:pt x="52" y="78"/>
                  </a:cubicBezTo>
                  <a:cubicBezTo>
                    <a:pt x="50" y="76"/>
                    <a:pt x="48" y="74"/>
                    <a:pt x="48" y="70"/>
                  </a:cubicBezTo>
                  <a:cubicBezTo>
                    <a:pt x="47" y="66"/>
                    <a:pt x="47" y="62"/>
                    <a:pt x="46" y="59"/>
                  </a:cubicBezTo>
                  <a:cubicBezTo>
                    <a:pt x="45" y="57"/>
                    <a:pt x="45" y="55"/>
                    <a:pt x="44" y="54"/>
                  </a:cubicBezTo>
                  <a:cubicBezTo>
                    <a:pt x="44" y="53"/>
                    <a:pt x="42" y="53"/>
                    <a:pt x="42" y="53"/>
                  </a:cubicBezTo>
                  <a:cubicBezTo>
                    <a:pt x="41" y="53"/>
                    <a:pt x="41" y="53"/>
                    <a:pt x="40" y="54"/>
                  </a:cubicBezTo>
                  <a:cubicBezTo>
                    <a:pt x="40" y="55"/>
                    <a:pt x="40" y="56"/>
                    <a:pt x="39" y="57"/>
                  </a:cubicBezTo>
                  <a:cubicBezTo>
                    <a:pt x="39" y="58"/>
                    <a:pt x="38" y="58"/>
                    <a:pt x="37" y="59"/>
                  </a:cubicBezTo>
                  <a:cubicBezTo>
                    <a:pt x="36" y="59"/>
                    <a:pt x="34" y="57"/>
                    <a:pt x="34" y="56"/>
                  </a:cubicBezTo>
                  <a:cubicBezTo>
                    <a:pt x="36" y="48"/>
                    <a:pt x="35" y="40"/>
                    <a:pt x="37" y="33"/>
                  </a:cubicBezTo>
                  <a:cubicBezTo>
                    <a:pt x="38" y="28"/>
                    <a:pt x="38" y="25"/>
                    <a:pt x="34" y="21"/>
                  </a:cubicBezTo>
                  <a:cubicBezTo>
                    <a:pt x="31" y="16"/>
                    <a:pt x="28" y="11"/>
                    <a:pt x="23" y="7"/>
                  </a:cubicBezTo>
                  <a:cubicBezTo>
                    <a:pt x="22" y="6"/>
                    <a:pt x="22" y="4"/>
                    <a:pt x="21" y="3"/>
                  </a:cubicBezTo>
                  <a:cubicBezTo>
                    <a:pt x="21" y="2"/>
                    <a:pt x="20" y="2"/>
                    <a:pt x="20" y="1"/>
                  </a:cubicBezTo>
                  <a:cubicBezTo>
                    <a:pt x="19" y="1"/>
                    <a:pt x="18" y="0"/>
                    <a:pt x="17" y="1"/>
                  </a:cubicBezTo>
                  <a:cubicBezTo>
                    <a:pt x="17" y="2"/>
                    <a:pt x="16" y="2"/>
                    <a:pt x="16" y="3"/>
                  </a:cubicBezTo>
                  <a:cubicBezTo>
                    <a:pt x="16" y="7"/>
                    <a:pt x="20" y="11"/>
                    <a:pt x="18" y="15"/>
                  </a:cubicBezTo>
                  <a:cubicBezTo>
                    <a:pt x="17" y="19"/>
                    <a:pt x="17" y="22"/>
                    <a:pt x="19" y="25"/>
                  </a:cubicBezTo>
                  <a:cubicBezTo>
                    <a:pt x="20" y="30"/>
                    <a:pt x="21" y="34"/>
                    <a:pt x="22" y="39"/>
                  </a:cubicBezTo>
                  <a:cubicBezTo>
                    <a:pt x="23" y="44"/>
                    <a:pt x="26" y="49"/>
                    <a:pt x="24" y="54"/>
                  </a:cubicBezTo>
                  <a:cubicBezTo>
                    <a:pt x="23" y="55"/>
                    <a:pt x="24" y="57"/>
                    <a:pt x="25" y="58"/>
                  </a:cubicBezTo>
                  <a:cubicBezTo>
                    <a:pt x="26" y="60"/>
                    <a:pt x="26" y="62"/>
                    <a:pt x="27" y="64"/>
                  </a:cubicBezTo>
                  <a:cubicBezTo>
                    <a:pt x="26" y="70"/>
                    <a:pt x="26" y="74"/>
                    <a:pt x="24" y="79"/>
                  </a:cubicBezTo>
                  <a:cubicBezTo>
                    <a:pt x="22" y="84"/>
                    <a:pt x="20" y="89"/>
                    <a:pt x="18" y="94"/>
                  </a:cubicBezTo>
                  <a:cubicBezTo>
                    <a:pt x="17" y="97"/>
                    <a:pt x="15" y="99"/>
                    <a:pt x="12" y="100"/>
                  </a:cubicBezTo>
                  <a:cubicBezTo>
                    <a:pt x="10" y="101"/>
                    <a:pt x="7" y="102"/>
                    <a:pt x="5" y="103"/>
                  </a:cubicBezTo>
                  <a:cubicBezTo>
                    <a:pt x="1" y="105"/>
                    <a:pt x="0" y="112"/>
                    <a:pt x="3" y="115"/>
                  </a:cubicBezTo>
                  <a:cubicBezTo>
                    <a:pt x="5" y="117"/>
                    <a:pt x="8" y="120"/>
                    <a:pt x="11" y="123"/>
                  </a:cubicBezTo>
                  <a:cubicBezTo>
                    <a:pt x="13" y="125"/>
                    <a:pt x="14" y="128"/>
                    <a:pt x="14" y="132"/>
                  </a:cubicBezTo>
                  <a:cubicBezTo>
                    <a:pt x="13" y="135"/>
                    <a:pt x="12" y="137"/>
                    <a:pt x="11" y="139"/>
                  </a:cubicBezTo>
                  <a:cubicBezTo>
                    <a:pt x="8" y="143"/>
                    <a:pt x="4" y="147"/>
                    <a:pt x="1" y="151"/>
                  </a:cubicBezTo>
                  <a:cubicBezTo>
                    <a:pt x="1" y="152"/>
                    <a:pt x="1" y="153"/>
                    <a:pt x="1" y="154"/>
                  </a:cubicBezTo>
                  <a:cubicBezTo>
                    <a:pt x="3" y="156"/>
                    <a:pt x="5" y="158"/>
                    <a:pt x="7" y="160"/>
                  </a:cubicBezTo>
                  <a:cubicBezTo>
                    <a:pt x="8" y="160"/>
                    <a:pt x="9" y="160"/>
                    <a:pt x="10" y="160"/>
                  </a:cubicBezTo>
                  <a:cubicBezTo>
                    <a:pt x="15" y="159"/>
                    <a:pt x="18" y="156"/>
                    <a:pt x="21" y="152"/>
                  </a:cubicBezTo>
                  <a:cubicBezTo>
                    <a:pt x="26" y="147"/>
                    <a:pt x="32" y="142"/>
                    <a:pt x="37" y="136"/>
                  </a:cubicBezTo>
                  <a:cubicBezTo>
                    <a:pt x="41" y="130"/>
                    <a:pt x="45" y="125"/>
                    <a:pt x="46" y="117"/>
                  </a:cubicBezTo>
                  <a:cubicBezTo>
                    <a:pt x="46" y="113"/>
                    <a:pt x="49" y="110"/>
                    <a:pt x="54" y="110"/>
                  </a:cubicBezTo>
                  <a:cubicBezTo>
                    <a:pt x="55" y="110"/>
                    <a:pt x="56" y="110"/>
                    <a:pt x="57" y="110"/>
                  </a:cubicBezTo>
                  <a:cubicBezTo>
                    <a:pt x="58" y="110"/>
                    <a:pt x="60" y="109"/>
                    <a:pt x="60" y="109"/>
                  </a:cubicBezTo>
                  <a:cubicBezTo>
                    <a:pt x="61" y="103"/>
                    <a:pt x="65" y="101"/>
                    <a:pt x="69" y="97"/>
                  </a:cubicBezTo>
                  <a:cubicBezTo>
                    <a:pt x="71" y="96"/>
                    <a:pt x="72" y="94"/>
                    <a:pt x="72" y="92"/>
                  </a:cubicBezTo>
                  <a:cubicBezTo>
                    <a:pt x="74" y="89"/>
                    <a:pt x="74" y="85"/>
                    <a:pt x="75" y="82"/>
                  </a:cubicBezTo>
                  <a:cubicBezTo>
                    <a:pt x="76" y="80"/>
                    <a:pt x="75" y="78"/>
                    <a:pt x="73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48">
              <a:extLst>
                <a:ext uri="{FF2B5EF4-FFF2-40B4-BE49-F238E27FC236}">
                  <a16:creationId xmlns="" xmlns:a16="http://schemas.microsoft.com/office/drawing/2014/main" id="{837280FA-F0DF-4CCE-BC96-4A1C4AB783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60313" y="1802395"/>
              <a:ext cx="109538" cy="76200"/>
            </a:xfrm>
            <a:custGeom>
              <a:avLst/>
              <a:gdLst>
                <a:gd name="T0" fmla="*/ 7 w 94"/>
                <a:gd name="T1" fmla="*/ 38 h 67"/>
                <a:gd name="T2" fmla="*/ 13 w 94"/>
                <a:gd name="T3" fmla="*/ 50 h 67"/>
                <a:gd name="T4" fmla="*/ 16 w 94"/>
                <a:gd name="T5" fmla="*/ 53 h 67"/>
                <a:gd name="T6" fmla="*/ 25 w 94"/>
                <a:gd name="T7" fmla="*/ 58 h 67"/>
                <a:gd name="T8" fmla="*/ 35 w 94"/>
                <a:gd name="T9" fmla="*/ 63 h 67"/>
                <a:gd name="T10" fmla="*/ 44 w 94"/>
                <a:gd name="T11" fmla="*/ 66 h 67"/>
                <a:gd name="T12" fmla="*/ 52 w 94"/>
                <a:gd name="T13" fmla="*/ 66 h 67"/>
                <a:gd name="T14" fmla="*/ 55 w 94"/>
                <a:gd name="T15" fmla="*/ 63 h 67"/>
                <a:gd name="T16" fmla="*/ 60 w 94"/>
                <a:gd name="T17" fmla="*/ 57 h 67"/>
                <a:gd name="T18" fmla="*/ 65 w 94"/>
                <a:gd name="T19" fmla="*/ 50 h 67"/>
                <a:gd name="T20" fmla="*/ 77 w 94"/>
                <a:gd name="T21" fmla="*/ 45 h 67"/>
                <a:gd name="T22" fmla="*/ 82 w 94"/>
                <a:gd name="T23" fmla="*/ 44 h 67"/>
                <a:gd name="T24" fmla="*/ 86 w 94"/>
                <a:gd name="T25" fmla="*/ 41 h 67"/>
                <a:gd name="T26" fmla="*/ 87 w 94"/>
                <a:gd name="T27" fmla="*/ 38 h 67"/>
                <a:gd name="T28" fmla="*/ 89 w 94"/>
                <a:gd name="T29" fmla="*/ 34 h 67"/>
                <a:gd name="T30" fmla="*/ 92 w 94"/>
                <a:gd name="T31" fmla="*/ 32 h 67"/>
                <a:gd name="T32" fmla="*/ 94 w 94"/>
                <a:gd name="T33" fmla="*/ 27 h 67"/>
                <a:gd name="T34" fmla="*/ 94 w 94"/>
                <a:gd name="T35" fmla="*/ 21 h 67"/>
                <a:gd name="T36" fmla="*/ 91 w 94"/>
                <a:gd name="T37" fmla="*/ 13 h 67"/>
                <a:gd name="T38" fmla="*/ 85 w 94"/>
                <a:gd name="T39" fmla="*/ 6 h 67"/>
                <a:gd name="T40" fmla="*/ 64 w 94"/>
                <a:gd name="T41" fmla="*/ 1 h 67"/>
                <a:gd name="T42" fmla="*/ 62 w 94"/>
                <a:gd name="T43" fmla="*/ 1 h 67"/>
                <a:gd name="T44" fmla="*/ 58 w 94"/>
                <a:gd name="T45" fmla="*/ 4 h 67"/>
                <a:gd name="T46" fmla="*/ 58 w 94"/>
                <a:gd name="T47" fmla="*/ 7 h 67"/>
                <a:gd name="T48" fmla="*/ 63 w 94"/>
                <a:gd name="T49" fmla="*/ 22 h 67"/>
                <a:gd name="T50" fmla="*/ 63 w 94"/>
                <a:gd name="T51" fmla="*/ 26 h 67"/>
                <a:gd name="T52" fmla="*/ 64 w 94"/>
                <a:gd name="T53" fmla="*/ 27 h 67"/>
                <a:gd name="T54" fmla="*/ 65 w 94"/>
                <a:gd name="T55" fmla="*/ 28 h 67"/>
                <a:gd name="T56" fmla="*/ 64 w 94"/>
                <a:gd name="T57" fmla="*/ 27 h 67"/>
                <a:gd name="T58" fmla="*/ 63 w 94"/>
                <a:gd name="T59" fmla="*/ 26 h 67"/>
                <a:gd name="T60" fmla="*/ 61 w 94"/>
                <a:gd name="T61" fmla="*/ 25 h 67"/>
                <a:gd name="T62" fmla="*/ 54 w 94"/>
                <a:gd name="T63" fmla="*/ 9 h 67"/>
                <a:gd name="T64" fmla="*/ 48 w 94"/>
                <a:gd name="T65" fmla="*/ 2 h 67"/>
                <a:gd name="T66" fmla="*/ 38 w 94"/>
                <a:gd name="T67" fmla="*/ 0 h 67"/>
                <a:gd name="T68" fmla="*/ 36 w 94"/>
                <a:gd name="T69" fmla="*/ 2 h 67"/>
                <a:gd name="T70" fmla="*/ 34 w 94"/>
                <a:gd name="T71" fmla="*/ 8 h 67"/>
                <a:gd name="T72" fmla="*/ 34 w 94"/>
                <a:gd name="T73" fmla="*/ 17 h 67"/>
                <a:gd name="T74" fmla="*/ 34 w 94"/>
                <a:gd name="T75" fmla="*/ 17 h 67"/>
                <a:gd name="T76" fmla="*/ 36 w 94"/>
                <a:gd name="T77" fmla="*/ 19 h 67"/>
                <a:gd name="T78" fmla="*/ 34 w 94"/>
                <a:gd name="T79" fmla="*/ 17 h 67"/>
                <a:gd name="T80" fmla="*/ 34 w 94"/>
                <a:gd name="T81" fmla="*/ 17 h 67"/>
                <a:gd name="T82" fmla="*/ 21 w 94"/>
                <a:gd name="T83" fmla="*/ 11 h 67"/>
                <a:gd name="T84" fmla="*/ 9 w 94"/>
                <a:gd name="T85" fmla="*/ 5 h 67"/>
                <a:gd name="T86" fmla="*/ 4 w 94"/>
                <a:gd name="T87" fmla="*/ 8 h 67"/>
                <a:gd name="T88" fmla="*/ 0 w 94"/>
                <a:gd name="T89" fmla="*/ 21 h 67"/>
                <a:gd name="T90" fmla="*/ 1 w 94"/>
                <a:gd name="T91" fmla="*/ 25 h 67"/>
                <a:gd name="T92" fmla="*/ 7 w 94"/>
                <a:gd name="T93" fmla="*/ 38 h 67"/>
                <a:gd name="T94" fmla="*/ 67 w 94"/>
                <a:gd name="T95" fmla="*/ 30 h 67"/>
                <a:gd name="T96" fmla="*/ 68 w 94"/>
                <a:gd name="T97" fmla="*/ 31 h 67"/>
                <a:gd name="T98" fmla="*/ 67 w 94"/>
                <a:gd name="T99" fmla="*/ 31 h 67"/>
                <a:gd name="T100" fmla="*/ 66 w 94"/>
                <a:gd name="T101" fmla="*/ 30 h 67"/>
                <a:gd name="T102" fmla="*/ 67 w 94"/>
                <a:gd name="T103" fmla="*/ 30 h 67"/>
                <a:gd name="T104" fmla="*/ 38 w 94"/>
                <a:gd name="T105" fmla="*/ 20 h 67"/>
                <a:gd name="T106" fmla="*/ 38 w 94"/>
                <a:gd name="T107" fmla="*/ 21 h 67"/>
                <a:gd name="T108" fmla="*/ 37 w 94"/>
                <a:gd name="T109" fmla="*/ 20 h 67"/>
                <a:gd name="T110" fmla="*/ 36 w 94"/>
                <a:gd name="T111" fmla="*/ 19 h 67"/>
                <a:gd name="T112" fmla="*/ 38 w 94"/>
                <a:gd name="T113" fmla="*/ 2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4" h="67">
                  <a:moveTo>
                    <a:pt x="7" y="38"/>
                  </a:moveTo>
                  <a:cubicBezTo>
                    <a:pt x="10" y="42"/>
                    <a:pt x="13" y="45"/>
                    <a:pt x="13" y="50"/>
                  </a:cubicBezTo>
                  <a:cubicBezTo>
                    <a:pt x="13" y="51"/>
                    <a:pt x="15" y="52"/>
                    <a:pt x="16" y="53"/>
                  </a:cubicBezTo>
                  <a:cubicBezTo>
                    <a:pt x="19" y="55"/>
                    <a:pt x="22" y="57"/>
                    <a:pt x="25" y="58"/>
                  </a:cubicBezTo>
                  <a:cubicBezTo>
                    <a:pt x="29" y="59"/>
                    <a:pt x="32" y="60"/>
                    <a:pt x="35" y="63"/>
                  </a:cubicBezTo>
                  <a:cubicBezTo>
                    <a:pt x="37" y="66"/>
                    <a:pt x="40" y="67"/>
                    <a:pt x="44" y="66"/>
                  </a:cubicBezTo>
                  <a:cubicBezTo>
                    <a:pt x="46" y="66"/>
                    <a:pt x="49" y="66"/>
                    <a:pt x="52" y="66"/>
                  </a:cubicBezTo>
                  <a:cubicBezTo>
                    <a:pt x="53" y="66"/>
                    <a:pt x="55" y="64"/>
                    <a:pt x="55" y="63"/>
                  </a:cubicBezTo>
                  <a:cubicBezTo>
                    <a:pt x="57" y="61"/>
                    <a:pt x="57" y="58"/>
                    <a:pt x="60" y="57"/>
                  </a:cubicBezTo>
                  <a:cubicBezTo>
                    <a:pt x="62" y="55"/>
                    <a:pt x="63" y="53"/>
                    <a:pt x="65" y="50"/>
                  </a:cubicBezTo>
                  <a:cubicBezTo>
                    <a:pt x="68" y="46"/>
                    <a:pt x="72" y="43"/>
                    <a:pt x="77" y="45"/>
                  </a:cubicBezTo>
                  <a:cubicBezTo>
                    <a:pt x="79" y="45"/>
                    <a:pt x="81" y="45"/>
                    <a:pt x="82" y="44"/>
                  </a:cubicBezTo>
                  <a:cubicBezTo>
                    <a:pt x="83" y="43"/>
                    <a:pt x="84" y="42"/>
                    <a:pt x="86" y="41"/>
                  </a:cubicBezTo>
                  <a:cubicBezTo>
                    <a:pt x="86" y="40"/>
                    <a:pt x="87" y="39"/>
                    <a:pt x="87" y="38"/>
                  </a:cubicBezTo>
                  <a:cubicBezTo>
                    <a:pt x="86" y="36"/>
                    <a:pt x="88" y="35"/>
                    <a:pt x="89" y="34"/>
                  </a:cubicBezTo>
                  <a:cubicBezTo>
                    <a:pt x="90" y="33"/>
                    <a:pt x="91" y="33"/>
                    <a:pt x="92" y="32"/>
                  </a:cubicBezTo>
                  <a:cubicBezTo>
                    <a:pt x="92" y="30"/>
                    <a:pt x="93" y="29"/>
                    <a:pt x="94" y="27"/>
                  </a:cubicBezTo>
                  <a:cubicBezTo>
                    <a:pt x="94" y="25"/>
                    <a:pt x="94" y="23"/>
                    <a:pt x="94" y="21"/>
                  </a:cubicBezTo>
                  <a:cubicBezTo>
                    <a:pt x="93" y="18"/>
                    <a:pt x="92" y="16"/>
                    <a:pt x="91" y="13"/>
                  </a:cubicBezTo>
                  <a:cubicBezTo>
                    <a:pt x="92" y="8"/>
                    <a:pt x="89" y="7"/>
                    <a:pt x="85" y="6"/>
                  </a:cubicBezTo>
                  <a:cubicBezTo>
                    <a:pt x="78" y="4"/>
                    <a:pt x="71" y="3"/>
                    <a:pt x="64" y="1"/>
                  </a:cubicBezTo>
                  <a:cubicBezTo>
                    <a:pt x="63" y="1"/>
                    <a:pt x="63" y="1"/>
                    <a:pt x="62" y="1"/>
                  </a:cubicBezTo>
                  <a:cubicBezTo>
                    <a:pt x="61" y="2"/>
                    <a:pt x="59" y="3"/>
                    <a:pt x="58" y="4"/>
                  </a:cubicBezTo>
                  <a:cubicBezTo>
                    <a:pt x="58" y="4"/>
                    <a:pt x="58" y="6"/>
                    <a:pt x="58" y="7"/>
                  </a:cubicBezTo>
                  <a:cubicBezTo>
                    <a:pt x="61" y="12"/>
                    <a:pt x="63" y="17"/>
                    <a:pt x="63" y="22"/>
                  </a:cubicBezTo>
                  <a:cubicBezTo>
                    <a:pt x="63" y="24"/>
                    <a:pt x="63" y="25"/>
                    <a:pt x="63" y="26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7"/>
                    <a:pt x="65" y="28"/>
                  </a:cubicBezTo>
                  <a:cubicBezTo>
                    <a:pt x="64" y="28"/>
                    <a:pt x="64" y="27"/>
                    <a:pt x="64" y="27"/>
                  </a:cubicBezTo>
                  <a:cubicBezTo>
                    <a:pt x="64" y="27"/>
                    <a:pt x="64" y="27"/>
                    <a:pt x="63" y="26"/>
                  </a:cubicBezTo>
                  <a:cubicBezTo>
                    <a:pt x="63" y="26"/>
                    <a:pt x="62" y="26"/>
                    <a:pt x="61" y="25"/>
                  </a:cubicBezTo>
                  <a:cubicBezTo>
                    <a:pt x="58" y="20"/>
                    <a:pt x="55" y="15"/>
                    <a:pt x="54" y="9"/>
                  </a:cubicBezTo>
                  <a:cubicBezTo>
                    <a:pt x="54" y="4"/>
                    <a:pt x="51" y="3"/>
                    <a:pt x="48" y="2"/>
                  </a:cubicBezTo>
                  <a:cubicBezTo>
                    <a:pt x="45" y="1"/>
                    <a:pt x="42" y="0"/>
                    <a:pt x="38" y="0"/>
                  </a:cubicBezTo>
                  <a:cubicBezTo>
                    <a:pt x="38" y="0"/>
                    <a:pt x="36" y="1"/>
                    <a:pt x="36" y="2"/>
                  </a:cubicBezTo>
                  <a:cubicBezTo>
                    <a:pt x="35" y="3"/>
                    <a:pt x="34" y="6"/>
                    <a:pt x="34" y="8"/>
                  </a:cubicBezTo>
                  <a:cubicBezTo>
                    <a:pt x="33" y="11"/>
                    <a:pt x="34" y="1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5" y="18"/>
                    <a:pt x="35" y="18"/>
                    <a:pt x="36" y="19"/>
                  </a:cubicBezTo>
                  <a:cubicBezTo>
                    <a:pt x="35" y="18"/>
                    <a:pt x="34" y="18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29" y="15"/>
                    <a:pt x="25" y="15"/>
                    <a:pt x="21" y="11"/>
                  </a:cubicBezTo>
                  <a:cubicBezTo>
                    <a:pt x="18" y="8"/>
                    <a:pt x="14" y="6"/>
                    <a:pt x="9" y="5"/>
                  </a:cubicBezTo>
                  <a:cubicBezTo>
                    <a:pt x="8" y="5"/>
                    <a:pt x="5" y="6"/>
                    <a:pt x="4" y="8"/>
                  </a:cubicBezTo>
                  <a:cubicBezTo>
                    <a:pt x="3" y="12"/>
                    <a:pt x="2" y="16"/>
                    <a:pt x="0" y="21"/>
                  </a:cubicBezTo>
                  <a:cubicBezTo>
                    <a:pt x="0" y="22"/>
                    <a:pt x="0" y="24"/>
                    <a:pt x="1" y="25"/>
                  </a:cubicBezTo>
                  <a:cubicBezTo>
                    <a:pt x="3" y="30"/>
                    <a:pt x="4" y="34"/>
                    <a:pt x="7" y="38"/>
                  </a:cubicBezTo>
                  <a:close/>
                  <a:moveTo>
                    <a:pt x="67" y="30"/>
                  </a:moveTo>
                  <a:cubicBezTo>
                    <a:pt x="68" y="31"/>
                    <a:pt x="68" y="31"/>
                    <a:pt x="68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30"/>
                    <a:pt x="66" y="30"/>
                    <a:pt x="66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38" y="20"/>
                  </a:moveTo>
                  <a:cubicBezTo>
                    <a:pt x="38" y="21"/>
                    <a:pt x="38" y="21"/>
                    <a:pt x="38" y="21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6" y="19"/>
                    <a:pt x="36" y="19"/>
                  </a:cubicBezTo>
                  <a:cubicBezTo>
                    <a:pt x="36" y="19"/>
                    <a:pt x="37" y="20"/>
                    <a:pt x="3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49">
              <a:extLst>
                <a:ext uri="{FF2B5EF4-FFF2-40B4-BE49-F238E27FC236}">
                  <a16:creationId xmlns="" xmlns:a16="http://schemas.microsoft.com/office/drawing/2014/main" id="{55201A4B-2504-4772-8932-3EC622825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751" y="2045282"/>
              <a:ext cx="88900" cy="107950"/>
            </a:xfrm>
            <a:custGeom>
              <a:avLst/>
              <a:gdLst>
                <a:gd name="T0" fmla="*/ 75 w 77"/>
                <a:gd name="T1" fmla="*/ 18 h 94"/>
                <a:gd name="T2" fmla="*/ 77 w 77"/>
                <a:gd name="T3" fmla="*/ 13 h 94"/>
                <a:gd name="T4" fmla="*/ 72 w 77"/>
                <a:gd name="T5" fmla="*/ 9 h 94"/>
                <a:gd name="T6" fmla="*/ 60 w 77"/>
                <a:gd name="T7" fmla="*/ 8 h 94"/>
                <a:gd name="T8" fmla="*/ 55 w 77"/>
                <a:gd name="T9" fmla="*/ 5 h 94"/>
                <a:gd name="T10" fmla="*/ 55 w 77"/>
                <a:gd name="T11" fmla="*/ 5 h 94"/>
                <a:gd name="T12" fmla="*/ 54 w 77"/>
                <a:gd name="T13" fmla="*/ 5 h 94"/>
                <a:gd name="T14" fmla="*/ 55 w 77"/>
                <a:gd name="T15" fmla="*/ 6 h 94"/>
                <a:gd name="T16" fmla="*/ 51 w 77"/>
                <a:gd name="T17" fmla="*/ 2 h 94"/>
                <a:gd name="T18" fmla="*/ 47 w 77"/>
                <a:gd name="T19" fmla="*/ 1 h 94"/>
                <a:gd name="T20" fmla="*/ 39 w 77"/>
                <a:gd name="T21" fmla="*/ 2 h 94"/>
                <a:gd name="T22" fmla="*/ 35 w 77"/>
                <a:gd name="T23" fmla="*/ 5 h 94"/>
                <a:gd name="T24" fmla="*/ 28 w 77"/>
                <a:gd name="T25" fmla="*/ 13 h 94"/>
                <a:gd name="T26" fmla="*/ 27 w 77"/>
                <a:gd name="T27" fmla="*/ 18 h 94"/>
                <a:gd name="T28" fmla="*/ 28 w 77"/>
                <a:gd name="T29" fmla="*/ 23 h 94"/>
                <a:gd name="T30" fmla="*/ 27 w 77"/>
                <a:gd name="T31" fmla="*/ 38 h 94"/>
                <a:gd name="T32" fmla="*/ 23 w 77"/>
                <a:gd name="T33" fmla="*/ 39 h 94"/>
                <a:gd name="T34" fmla="*/ 18 w 77"/>
                <a:gd name="T35" fmla="*/ 28 h 94"/>
                <a:gd name="T36" fmla="*/ 12 w 77"/>
                <a:gd name="T37" fmla="*/ 25 h 94"/>
                <a:gd name="T38" fmla="*/ 1 w 77"/>
                <a:gd name="T39" fmla="*/ 35 h 94"/>
                <a:gd name="T40" fmla="*/ 1 w 77"/>
                <a:gd name="T41" fmla="*/ 48 h 94"/>
                <a:gd name="T42" fmla="*/ 3 w 77"/>
                <a:gd name="T43" fmla="*/ 52 h 94"/>
                <a:gd name="T44" fmla="*/ 10 w 77"/>
                <a:gd name="T45" fmla="*/ 61 h 94"/>
                <a:gd name="T46" fmla="*/ 15 w 77"/>
                <a:gd name="T47" fmla="*/ 81 h 94"/>
                <a:gd name="T48" fmla="*/ 20 w 77"/>
                <a:gd name="T49" fmla="*/ 92 h 94"/>
                <a:gd name="T50" fmla="*/ 26 w 77"/>
                <a:gd name="T51" fmla="*/ 92 h 94"/>
                <a:gd name="T52" fmla="*/ 33 w 77"/>
                <a:gd name="T53" fmla="*/ 86 h 94"/>
                <a:gd name="T54" fmla="*/ 42 w 77"/>
                <a:gd name="T55" fmla="*/ 83 h 94"/>
                <a:gd name="T56" fmla="*/ 51 w 77"/>
                <a:gd name="T57" fmla="*/ 78 h 94"/>
                <a:gd name="T58" fmla="*/ 54 w 77"/>
                <a:gd name="T59" fmla="*/ 75 h 94"/>
                <a:gd name="T60" fmla="*/ 63 w 77"/>
                <a:gd name="T61" fmla="*/ 61 h 94"/>
                <a:gd name="T62" fmla="*/ 65 w 77"/>
                <a:gd name="T63" fmla="*/ 50 h 94"/>
                <a:gd name="T64" fmla="*/ 62 w 77"/>
                <a:gd name="T65" fmla="*/ 42 h 94"/>
                <a:gd name="T66" fmla="*/ 56 w 77"/>
                <a:gd name="T67" fmla="*/ 35 h 94"/>
                <a:gd name="T68" fmla="*/ 56 w 77"/>
                <a:gd name="T69" fmla="*/ 33 h 94"/>
                <a:gd name="T70" fmla="*/ 65 w 77"/>
                <a:gd name="T71" fmla="*/ 29 h 94"/>
                <a:gd name="T72" fmla="*/ 70 w 77"/>
                <a:gd name="T73" fmla="*/ 24 h 94"/>
                <a:gd name="T74" fmla="*/ 75 w 77"/>
                <a:gd name="T75" fmla="*/ 1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94">
                  <a:moveTo>
                    <a:pt x="75" y="18"/>
                  </a:moveTo>
                  <a:cubicBezTo>
                    <a:pt x="77" y="17"/>
                    <a:pt x="77" y="15"/>
                    <a:pt x="77" y="13"/>
                  </a:cubicBezTo>
                  <a:cubicBezTo>
                    <a:pt x="76" y="10"/>
                    <a:pt x="74" y="9"/>
                    <a:pt x="72" y="9"/>
                  </a:cubicBezTo>
                  <a:cubicBezTo>
                    <a:pt x="68" y="8"/>
                    <a:pt x="64" y="8"/>
                    <a:pt x="60" y="8"/>
                  </a:cubicBezTo>
                  <a:cubicBezTo>
                    <a:pt x="58" y="7"/>
                    <a:pt x="57" y="6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4" y="5"/>
                    <a:pt x="54" y="5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4" y="5"/>
                    <a:pt x="53" y="3"/>
                    <a:pt x="51" y="2"/>
                  </a:cubicBezTo>
                  <a:cubicBezTo>
                    <a:pt x="50" y="1"/>
                    <a:pt x="48" y="0"/>
                    <a:pt x="47" y="1"/>
                  </a:cubicBezTo>
                  <a:cubicBezTo>
                    <a:pt x="44" y="1"/>
                    <a:pt x="42" y="2"/>
                    <a:pt x="39" y="2"/>
                  </a:cubicBezTo>
                  <a:cubicBezTo>
                    <a:pt x="38" y="3"/>
                    <a:pt x="36" y="4"/>
                    <a:pt x="35" y="5"/>
                  </a:cubicBezTo>
                  <a:cubicBezTo>
                    <a:pt x="34" y="9"/>
                    <a:pt x="31" y="11"/>
                    <a:pt x="28" y="13"/>
                  </a:cubicBezTo>
                  <a:cubicBezTo>
                    <a:pt x="26" y="14"/>
                    <a:pt x="26" y="16"/>
                    <a:pt x="27" y="18"/>
                  </a:cubicBezTo>
                  <a:cubicBezTo>
                    <a:pt x="27" y="20"/>
                    <a:pt x="27" y="21"/>
                    <a:pt x="28" y="23"/>
                  </a:cubicBezTo>
                  <a:cubicBezTo>
                    <a:pt x="32" y="28"/>
                    <a:pt x="30" y="33"/>
                    <a:pt x="27" y="38"/>
                  </a:cubicBezTo>
                  <a:cubicBezTo>
                    <a:pt x="26" y="39"/>
                    <a:pt x="24" y="40"/>
                    <a:pt x="23" y="39"/>
                  </a:cubicBezTo>
                  <a:cubicBezTo>
                    <a:pt x="20" y="36"/>
                    <a:pt x="19" y="32"/>
                    <a:pt x="18" y="28"/>
                  </a:cubicBezTo>
                  <a:cubicBezTo>
                    <a:pt x="17" y="26"/>
                    <a:pt x="15" y="25"/>
                    <a:pt x="12" y="25"/>
                  </a:cubicBezTo>
                  <a:cubicBezTo>
                    <a:pt x="6" y="26"/>
                    <a:pt x="2" y="29"/>
                    <a:pt x="1" y="35"/>
                  </a:cubicBezTo>
                  <a:cubicBezTo>
                    <a:pt x="1" y="40"/>
                    <a:pt x="1" y="44"/>
                    <a:pt x="1" y="48"/>
                  </a:cubicBezTo>
                  <a:cubicBezTo>
                    <a:pt x="0" y="50"/>
                    <a:pt x="1" y="52"/>
                    <a:pt x="3" y="52"/>
                  </a:cubicBezTo>
                  <a:cubicBezTo>
                    <a:pt x="7" y="54"/>
                    <a:pt x="9" y="57"/>
                    <a:pt x="10" y="61"/>
                  </a:cubicBezTo>
                  <a:cubicBezTo>
                    <a:pt x="12" y="68"/>
                    <a:pt x="15" y="74"/>
                    <a:pt x="15" y="81"/>
                  </a:cubicBezTo>
                  <a:cubicBezTo>
                    <a:pt x="15" y="85"/>
                    <a:pt x="17" y="89"/>
                    <a:pt x="20" y="92"/>
                  </a:cubicBezTo>
                  <a:cubicBezTo>
                    <a:pt x="21" y="93"/>
                    <a:pt x="24" y="94"/>
                    <a:pt x="26" y="92"/>
                  </a:cubicBezTo>
                  <a:cubicBezTo>
                    <a:pt x="28" y="90"/>
                    <a:pt x="30" y="88"/>
                    <a:pt x="33" y="86"/>
                  </a:cubicBezTo>
                  <a:cubicBezTo>
                    <a:pt x="36" y="84"/>
                    <a:pt x="39" y="84"/>
                    <a:pt x="42" y="83"/>
                  </a:cubicBezTo>
                  <a:cubicBezTo>
                    <a:pt x="45" y="82"/>
                    <a:pt x="48" y="80"/>
                    <a:pt x="51" y="78"/>
                  </a:cubicBezTo>
                  <a:cubicBezTo>
                    <a:pt x="52" y="78"/>
                    <a:pt x="54" y="76"/>
                    <a:pt x="54" y="75"/>
                  </a:cubicBezTo>
                  <a:cubicBezTo>
                    <a:pt x="56" y="69"/>
                    <a:pt x="59" y="65"/>
                    <a:pt x="63" y="61"/>
                  </a:cubicBezTo>
                  <a:cubicBezTo>
                    <a:pt x="65" y="58"/>
                    <a:pt x="66" y="54"/>
                    <a:pt x="65" y="50"/>
                  </a:cubicBezTo>
                  <a:cubicBezTo>
                    <a:pt x="64" y="47"/>
                    <a:pt x="63" y="45"/>
                    <a:pt x="62" y="42"/>
                  </a:cubicBezTo>
                  <a:cubicBezTo>
                    <a:pt x="61" y="39"/>
                    <a:pt x="59" y="37"/>
                    <a:pt x="56" y="35"/>
                  </a:cubicBezTo>
                  <a:cubicBezTo>
                    <a:pt x="55" y="34"/>
                    <a:pt x="55" y="33"/>
                    <a:pt x="56" y="33"/>
                  </a:cubicBezTo>
                  <a:cubicBezTo>
                    <a:pt x="59" y="31"/>
                    <a:pt x="62" y="30"/>
                    <a:pt x="65" y="29"/>
                  </a:cubicBezTo>
                  <a:cubicBezTo>
                    <a:pt x="68" y="28"/>
                    <a:pt x="69" y="26"/>
                    <a:pt x="70" y="24"/>
                  </a:cubicBezTo>
                  <a:cubicBezTo>
                    <a:pt x="70" y="21"/>
                    <a:pt x="72" y="20"/>
                    <a:pt x="7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50">
              <a:extLst>
                <a:ext uri="{FF2B5EF4-FFF2-40B4-BE49-F238E27FC236}">
                  <a16:creationId xmlns="" xmlns:a16="http://schemas.microsoft.com/office/drawing/2014/main" id="{1C0C9198-C4B0-486C-9560-6DD7A1373C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9726" y="3670882"/>
              <a:ext cx="106363" cy="119063"/>
            </a:xfrm>
            <a:custGeom>
              <a:avLst/>
              <a:gdLst>
                <a:gd name="T0" fmla="*/ 64 w 91"/>
                <a:gd name="T1" fmla="*/ 19 h 103"/>
                <a:gd name="T2" fmla="*/ 89 w 91"/>
                <a:gd name="T3" fmla="*/ 1 h 103"/>
                <a:gd name="T4" fmla="*/ 79 w 91"/>
                <a:gd name="T5" fmla="*/ 6 h 103"/>
                <a:gd name="T6" fmla="*/ 47 w 91"/>
                <a:gd name="T7" fmla="*/ 8 h 103"/>
                <a:gd name="T8" fmla="*/ 21 w 91"/>
                <a:gd name="T9" fmla="*/ 12 h 103"/>
                <a:gd name="T10" fmla="*/ 14 w 91"/>
                <a:gd name="T11" fmla="*/ 20 h 103"/>
                <a:gd name="T12" fmla="*/ 11 w 91"/>
                <a:gd name="T13" fmla="*/ 33 h 103"/>
                <a:gd name="T14" fmla="*/ 4 w 91"/>
                <a:gd name="T15" fmla="*/ 56 h 103"/>
                <a:gd name="T16" fmla="*/ 3 w 91"/>
                <a:gd name="T17" fmla="*/ 73 h 103"/>
                <a:gd name="T18" fmla="*/ 10 w 91"/>
                <a:gd name="T19" fmla="*/ 85 h 103"/>
                <a:gd name="T20" fmla="*/ 10 w 91"/>
                <a:gd name="T21" fmla="*/ 100 h 103"/>
                <a:gd name="T22" fmla="*/ 23 w 91"/>
                <a:gd name="T23" fmla="*/ 95 h 103"/>
                <a:gd name="T24" fmla="*/ 28 w 91"/>
                <a:gd name="T25" fmla="*/ 64 h 103"/>
                <a:gd name="T26" fmla="*/ 35 w 91"/>
                <a:gd name="T27" fmla="*/ 81 h 103"/>
                <a:gd name="T28" fmla="*/ 45 w 91"/>
                <a:gd name="T29" fmla="*/ 91 h 103"/>
                <a:gd name="T30" fmla="*/ 47 w 91"/>
                <a:gd name="T31" fmla="*/ 91 h 103"/>
                <a:gd name="T32" fmla="*/ 48 w 91"/>
                <a:gd name="T33" fmla="*/ 91 h 103"/>
                <a:gd name="T34" fmla="*/ 52 w 91"/>
                <a:gd name="T35" fmla="*/ 99 h 103"/>
                <a:gd name="T36" fmla="*/ 60 w 91"/>
                <a:gd name="T37" fmla="*/ 97 h 103"/>
                <a:gd name="T38" fmla="*/ 58 w 91"/>
                <a:gd name="T39" fmla="*/ 79 h 103"/>
                <a:gd name="T40" fmla="*/ 51 w 91"/>
                <a:gd name="T41" fmla="*/ 71 h 103"/>
                <a:gd name="T42" fmla="*/ 43 w 91"/>
                <a:gd name="T43" fmla="*/ 55 h 103"/>
                <a:gd name="T44" fmla="*/ 52 w 91"/>
                <a:gd name="T45" fmla="*/ 45 h 103"/>
                <a:gd name="T46" fmla="*/ 64 w 91"/>
                <a:gd name="T47" fmla="*/ 45 h 103"/>
                <a:gd name="T48" fmla="*/ 67 w 91"/>
                <a:gd name="T49" fmla="*/ 34 h 103"/>
                <a:gd name="T50" fmla="*/ 58 w 91"/>
                <a:gd name="T51" fmla="*/ 31 h 103"/>
                <a:gd name="T52" fmla="*/ 32 w 91"/>
                <a:gd name="T53" fmla="*/ 40 h 103"/>
                <a:gd name="T54" fmla="*/ 20 w 91"/>
                <a:gd name="T55" fmla="*/ 29 h 103"/>
                <a:gd name="T56" fmla="*/ 51 w 91"/>
                <a:gd name="T57" fmla="*/ 87 h 103"/>
                <a:gd name="T58" fmla="*/ 55 w 91"/>
                <a:gd name="T59" fmla="*/ 86 h 103"/>
                <a:gd name="T60" fmla="*/ 55 w 91"/>
                <a:gd name="T61" fmla="*/ 89 h 103"/>
                <a:gd name="T62" fmla="*/ 51 w 91"/>
                <a:gd name="T63" fmla="*/ 88 h 103"/>
                <a:gd name="T64" fmla="*/ 51 w 91"/>
                <a:gd name="T65" fmla="*/ 8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103">
                  <a:moveTo>
                    <a:pt x="28" y="19"/>
                  </a:moveTo>
                  <a:cubicBezTo>
                    <a:pt x="40" y="18"/>
                    <a:pt x="52" y="18"/>
                    <a:pt x="64" y="19"/>
                  </a:cubicBezTo>
                  <a:cubicBezTo>
                    <a:pt x="76" y="21"/>
                    <a:pt x="84" y="17"/>
                    <a:pt x="90" y="6"/>
                  </a:cubicBezTo>
                  <a:cubicBezTo>
                    <a:pt x="91" y="4"/>
                    <a:pt x="90" y="3"/>
                    <a:pt x="89" y="1"/>
                  </a:cubicBezTo>
                  <a:cubicBezTo>
                    <a:pt x="88" y="0"/>
                    <a:pt x="86" y="0"/>
                    <a:pt x="85" y="1"/>
                  </a:cubicBezTo>
                  <a:cubicBezTo>
                    <a:pt x="83" y="2"/>
                    <a:pt x="81" y="4"/>
                    <a:pt x="79" y="6"/>
                  </a:cubicBezTo>
                  <a:cubicBezTo>
                    <a:pt x="75" y="9"/>
                    <a:pt x="71" y="11"/>
                    <a:pt x="66" y="10"/>
                  </a:cubicBezTo>
                  <a:cubicBezTo>
                    <a:pt x="60" y="9"/>
                    <a:pt x="53" y="9"/>
                    <a:pt x="47" y="8"/>
                  </a:cubicBezTo>
                  <a:cubicBezTo>
                    <a:pt x="42" y="7"/>
                    <a:pt x="38" y="5"/>
                    <a:pt x="34" y="5"/>
                  </a:cubicBezTo>
                  <a:cubicBezTo>
                    <a:pt x="29" y="5"/>
                    <a:pt x="27" y="12"/>
                    <a:pt x="21" y="12"/>
                  </a:cubicBezTo>
                  <a:cubicBezTo>
                    <a:pt x="21" y="12"/>
                    <a:pt x="20" y="12"/>
                    <a:pt x="20" y="12"/>
                  </a:cubicBezTo>
                  <a:cubicBezTo>
                    <a:pt x="17" y="14"/>
                    <a:pt x="15" y="17"/>
                    <a:pt x="14" y="20"/>
                  </a:cubicBezTo>
                  <a:cubicBezTo>
                    <a:pt x="14" y="22"/>
                    <a:pt x="14" y="25"/>
                    <a:pt x="14" y="27"/>
                  </a:cubicBezTo>
                  <a:cubicBezTo>
                    <a:pt x="13" y="29"/>
                    <a:pt x="13" y="31"/>
                    <a:pt x="11" y="33"/>
                  </a:cubicBezTo>
                  <a:cubicBezTo>
                    <a:pt x="8" y="36"/>
                    <a:pt x="7" y="40"/>
                    <a:pt x="7" y="45"/>
                  </a:cubicBezTo>
                  <a:cubicBezTo>
                    <a:pt x="7" y="49"/>
                    <a:pt x="6" y="52"/>
                    <a:pt x="4" y="56"/>
                  </a:cubicBezTo>
                  <a:cubicBezTo>
                    <a:pt x="3" y="59"/>
                    <a:pt x="2" y="61"/>
                    <a:pt x="1" y="64"/>
                  </a:cubicBezTo>
                  <a:cubicBezTo>
                    <a:pt x="0" y="67"/>
                    <a:pt x="1" y="70"/>
                    <a:pt x="3" y="73"/>
                  </a:cubicBezTo>
                  <a:cubicBezTo>
                    <a:pt x="5" y="74"/>
                    <a:pt x="6" y="75"/>
                    <a:pt x="7" y="76"/>
                  </a:cubicBezTo>
                  <a:cubicBezTo>
                    <a:pt x="10" y="78"/>
                    <a:pt x="11" y="81"/>
                    <a:pt x="10" y="85"/>
                  </a:cubicBezTo>
                  <a:cubicBezTo>
                    <a:pt x="9" y="88"/>
                    <a:pt x="7" y="92"/>
                    <a:pt x="8" y="96"/>
                  </a:cubicBezTo>
                  <a:cubicBezTo>
                    <a:pt x="8" y="97"/>
                    <a:pt x="9" y="99"/>
                    <a:pt x="10" y="100"/>
                  </a:cubicBezTo>
                  <a:cubicBezTo>
                    <a:pt x="13" y="103"/>
                    <a:pt x="17" y="102"/>
                    <a:pt x="21" y="101"/>
                  </a:cubicBezTo>
                  <a:cubicBezTo>
                    <a:pt x="23" y="100"/>
                    <a:pt x="23" y="97"/>
                    <a:pt x="23" y="95"/>
                  </a:cubicBezTo>
                  <a:cubicBezTo>
                    <a:pt x="23" y="85"/>
                    <a:pt x="25" y="75"/>
                    <a:pt x="26" y="66"/>
                  </a:cubicBezTo>
                  <a:cubicBezTo>
                    <a:pt x="26" y="65"/>
                    <a:pt x="27" y="64"/>
                    <a:pt x="28" y="64"/>
                  </a:cubicBezTo>
                  <a:cubicBezTo>
                    <a:pt x="29" y="64"/>
                    <a:pt x="30" y="65"/>
                    <a:pt x="30" y="66"/>
                  </a:cubicBezTo>
                  <a:cubicBezTo>
                    <a:pt x="30" y="71"/>
                    <a:pt x="30" y="76"/>
                    <a:pt x="35" y="81"/>
                  </a:cubicBezTo>
                  <a:cubicBezTo>
                    <a:pt x="37" y="82"/>
                    <a:pt x="36" y="85"/>
                    <a:pt x="37" y="87"/>
                  </a:cubicBezTo>
                  <a:cubicBezTo>
                    <a:pt x="38" y="90"/>
                    <a:pt x="40" y="91"/>
                    <a:pt x="45" y="91"/>
                  </a:cubicBezTo>
                  <a:cubicBezTo>
                    <a:pt x="46" y="92"/>
                    <a:pt x="47" y="91"/>
                    <a:pt x="48" y="91"/>
                  </a:cubicBezTo>
                  <a:cubicBezTo>
                    <a:pt x="47" y="91"/>
                    <a:pt x="47" y="91"/>
                    <a:pt x="47" y="91"/>
                  </a:cubicBezTo>
                  <a:cubicBezTo>
                    <a:pt x="48" y="91"/>
                    <a:pt x="48" y="91"/>
                    <a:pt x="48" y="90"/>
                  </a:cubicBezTo>
                  <a:cubicBezTo>
                    <a:pt x="48" y="91"/>
                    <a:pt x="48" y="91"/>
                    <a:pt x="48" y="91"/>
                  </a:cubicBezTo>
                  <a:cubicBezTo>
                    <a:pt x="48" y="91"/>
                    <a:pt x="48" y="91"/>
                    <a:pt x="48" y="91"/>
                  </a:cubicBezTo>
                  <a:cubicBezTo>
                    <a:pt x="48" y="94"/>
                    <a:pt x="49" y="98"/>
                    <a:pt x="52" y="99"/>
                  </a:cubicBezTo>
                  <a:cubicBezTo>
                    <a:pt x="53" y="99"/>
                    <a:pt x="53" y="99"/>
                    <a:pt x="54" y="99"/>
                  </a:cubicBezTo>
                  <a:cubicBezTo>
                    <a:pt x="56" y="101"/>
                    <a:pt x="60" y="99"/>
                    <a:pt x="60" y="97"/>
                  </a:cubicBezTo>
                  <a:cubicBezTo>
                    <a:pt x="61" y="93"/>
                    <a:pt x="62" y="88"/>
                    <a:pt x="61" y="84"/>
                  </a:cubicBezTo>
                  <a:cubicBezTo>
                    <a:pt x="61" y="82"/>
                    <a:pt x="60" y="80"/>
                    <a:pt x="58" y="79"/>
                  </a:cubicBezTo>
                  <a:cubicBezTo>
                    <a:pt x="56" y="78"/>
                    <a:pt x="55" y="77"/>
                    <a:pt x="53" y="76"/>
                  </a:cubicBezTo>
                  <a:cubicBezTo>
                    <a:pt x="52" y="75"/>
                    <a:pt x="50" y="73"/>
                    <a:pt x="51" y="71"/>
                  </a:cubicBezTo>
                  <a:cubicBezTo>
                    <a:pt x="51" y="68"/>
                    <a:pt x="51" y="65"/>
                    <a:pt x="49" y="63"/>
                  </a:cubicBezTo>
                  <a:cubicBezTo>
                    <a:pt x="47" y="60"/>
                    <a:pt x="45" y="58"/>
                    <a:pt x="43" y="55"/>
                  </a:cubicBezTo>
                  <a:cubicBezTo>
                    <a:pt x="42" y="54"/>
                    <a:pt x="43" y="51"/>
                    <a:pt x="44" y="50"/>
                  </a:cubicBezTo>
                  <a:cubicBezTo>
                    <a:pt x="47" y="49"/>
                    <a:pt x="50" y="47"/>
                    <a:pt x="52" y="45"/>
                  </a:cubicBezTo>
                  <a:cubicBezTo>
                    <a:pt x="54" y="44"/>
                    <a:pt x="56" y="44"/>
                    <a:pt x="59" y="45"/>
                  </a:cubicBezTo>
                  <a:cubicBezTo>
                    <a:pt x="60" y="45"/>
                    <a:pt x="62" y="45"/>
                    <a:pt x="64" y="45"/>
                  </a:cubicBezTo>
                  <a:cubicBezTo>
                    <a:pt x="64" y="45"/>
                    <a:pt x="66" y="44"/>
                    <a:pt x="66" y="43"/>
                  </a:cubicBezTo>
                  <a:cubicBezTo>
                    <a:pt x="67" y="40"/>
                    <a:pt x="67" y="37"/>
                    <a:pt x="67" y="34"/>
                  </a:cubicBezTo>
                  <a:cubicBezTo>
                    <a:pt x="67" y="33"/>
                    <a:pt x="66" y="32"/>
                    <a:pt x="65" y="31"/>
                  </a:cubicBezTo>
                  <a:cubicBezTo>
                    <a:pt x="63" y="31"/>
                    <a:pt x="60" y="31"/>
                    <a:pt x="58" y="31"/>
                  </a:cubicBezTo>
                  <a:cubicBezTo>
                    <a:pt x="54" y="32"/>
                    <a:pt x="50" y="34"/>
                    <a:pt x="45" y="34"/>
                  </a:cubicBezTo>
                  <a:cubicBezTo>
                    <a:pt x="40" y="34"/>
                    <a:pt x="36" y="36"/>
                    <a:pt x="32" y="40"/>
                  </a:cubicBezTo>
                  <a:cubicBezTo>
                    <a:pt x="32" y="40"/>
                    <a:pt x="30" y="40"/>
                    <a:pt x="29" y="40"/>
                  </a:cubicBezTo>
                  <a:cubicBezTo>
                    <a:pt x="25" y="38"/>
                    <a:pt x="21" y="34"/>
                    <a:pt x="20" y="29"/>
                  </a:cubicBezTo>
                  <a:cubicBezTo>
                    <a:pt x="19" y="25"/>
                    <a:pt x="23" y="19"/>
                    <a:pt x="28" y="19"/>
                  </a:cubicBezTo>
                  <a:close/>
                  <a:moveTo>
                    <a:pt x="51" y="87"/>
                  </a:moveTo>
                  <a:cubicBezTo>
                    <a:pt x="51" y="87"/>
                    <a:pt x="51" y="88"/>
                    <a:pt x="52" y="88"/>
                  </a:cubicBezTo>
                  <a:cubicBezTo>
                    <a:pt x="52" y="86"/>
                    <a:pt x="53" y="86"/>
                    <a:pt x="55" y="86"/>
                  </a:cubicBezTo>
                  <a:cubicBezTo>
                    <a:pt x="56" y="86"/>
                    <a:pt x="57" y="87"/>
                    <a:pt x="56" y="88"/>
                  </a:cubicBezTo>
                  <a:cubicBezTo>
                    <a:pt x="56" y="88"/>
                    <a:pt x="56" y="89"/>
                    <a:pt x="55" y="89"/>
                  </a:cubicBezTo>
                  <a:cubicBezTo>
                    <a:pt x="54" y="88"/>
                    <a:pt x="53" y="88"/>
                    <a:pt x="52" y="88"/>
                  </a:cubicBezTo>
                  <a:cubicBezTo>
                    <a:pt x="52" y="88"/>
                    <a:pt x="52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51">
              <a:extLst>
                <a:ext uri="{FF2B5EF4-FFF2-40B4-BE49-F238E27FC236}">
                  <a16:creationId xmlns="" xmlns:a16="http://schemas.microsoft.com/office/drawing/2014/main" id="{F680E97F-556F-4F6E-8FFB-0C98863B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601" y="2853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52">
              <a:extLst>
                <a:ext uri="{FF2B5EF4-FFF2-40B4-BE49-F238E27FC236}">
                  <a16:creationId xmlns="" xmlns:a16="http://schemas.microsoft.com/office/drawing/2014/main" id="{F1D554C2-9FDD-4854-A570-3B32FBE1D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351" y="2770770"/>
              <a:ext cx="98425" cy="106363"/>
            </a:xfrm>
            <a:custGeom>
              <a:avLst/>
              <a:gdLst>
                <a:gd name="T0" fmla="*/ 77 w 85"/>
                <a:gd name="T1" fmla="*/ 45 h 91"/>
                <a:gd name="T2" fmla="*/ 76 w 85"/>
                <a:gd name="T3" fmla="*/ 40 h 91"/>
                <a:gd name="T4" fmla="*/ 73 w 85"/>
                <a:gd name="T5" fmla="*/ 37 h 91"/>
                <a:gd name="T6" fmla="*/ 69 w 85"/>
                <a:gd name="T7" fmla="*/ 36 h 91"/>
                <a:gd name="T8" fmla="*/ 64 w 85"/>
                <a:gd name="T9" fmla="*/ 38 h 91"/>
                <a:gd name="T10" fmla="*/ 53 w 85"/>
                <a:gd name="T11" fmla="*/ 39 h 91"/>
                <a:gd name="T12" fmla="*/ 51 w 85"/>
                <a:gd name="T13" fmla="*/ 34 h 91"/>
                <a:gd name="T14" fmla="*/ 51 w 85"/>
                <a:gd name="T15" fmla="*/ 32 h 91"/>
                <a:gd name="T16" fmla="*/ 47 w 85"/>
                <a:gd name="T17" fmla="*/ 27 h 91"/>
                <a:gd name="T18" fmla="*/ 42 w 85"/>
                <a:gd name="T19" fmla="*/ 26 h 91"/>
                <a:gd name="T20" fmla="*/ 42 w 85"/>
                <a:gd name="T21" fmla="*/ 27 h 91"/>
                <a:gd name="T22" fmla="*/ 42 w 85"/>
                <a:gd name="T23" fmla="*/ 27 h 91"/>
                <a:gd name="T24" fmla="*/ 42 w 85"/>
                <a:gd name="T25" fmla="*/ 26 h 91"/>
                <a:gd name="T26" fmla="*/ 42 w 85"/>
                <a:gd name="T27" fmla="*/ 26 h 91"/>
                <a:gd name="T28" fmla="*/ 51 w 85"/>
                <a:gd name="T29" fmla="*/ 15 h 91"/>
                <a:gd name="T30" fmla="*/ 58 w 85"/>
                <a:gd name="T31" fmla="*/ 4 h 91"/>
                <a:gd name="T32" fmla="*/ 58 w 85"/>
                <a:gd name="T33" fmla="*/ 1 h 91"/>
                <a:gd name="T34" fmla="*/ 54 w 85"/>
                <a:gd name="T35" fmla="*/ 0 h 91"/>
                <a:gd name="T36" fmla="*/ 40 w 85"/>
                <a:gd name="T37" fmla="*/ 8 h 91"/>
                <a:gd name="T38" fmla="*/ 20 w 85"/>
                <a:gd name="T39" fmla="*/ 38 h 91"/>
                <a:gd name="T40" fmla="*/ 7 w 85"/>
                <a:gd name="T41" fmla="*/ 50 h 91"/>
                <a:gd name="T42" fmla="*/ 6 w 85"/>
                <a:gd name="T43" fmla="*/ 54 h 91"/>
                <a:gd name="T44" fmla="*/ 6 w 85"/>
                <a:gd name="T45" fmla="*/ 59 h 91"/>
                <a:gd name="T46" fmla="*/ 0 w 85"/>
                <a:gd name="T47" fmla="*/ 65 h 91"/>
                <a:gd name="T48" fmla="*/ 2 w 85"/>
                <a:gd name="T49" fmla="*/ 70 h 91"/>
                <a:gd name="T50" fmla="*/ 7 w 85"/>
                <a:gd name="T51" fmla="*/ 71 h 91"/>
                <a:gd name="T52" fmla="*/ 23 w 85"/>
                <a:gd name="T53" fmla="*/ 71 h 91"/>
                <a:gd name="T54" fmla="*/ 36 w 85"/>
                <a:gd name="T55" fmla="*/ 71 h 91"/>
                <a:gd name="T56" fmla="*/ 48 w 85"/>
                <a:gd name="T57" fmla="*/ 75 h 91"/>
                <a:gd name="T58" fmla="*/ 48 w 85"/>
                <a:gd name="T59" fmla="*/ 76 h 91"/>
                <a:gd name="T60" fmla="*/ 44 w 85"/>
                <a:gd name="T61" fmla="*/ 81 h 91"/>
                <a:gd name="T62" fmla="*/ 44 w 85"/>
                <a:gd name="T63" fmla="*/ 84 h 91"/>
                <a:gd name="T64" fmla="*/ 46 w 85"/>
                <a:gd name="T65" fmla="*/ 85 h 91"/>
                <a:gd name="T66" fmla="*/ 52 w 85"/>
                <a:gd name="T67" fmla="*/ 82 h 91"/>
                <a:gd name="T68" fmla="*/ 64 w 85"/>
                <a:gd name="T69" fmla="*/ 74 h 91"/>
                <a:gd name="T70" fmla="*/ 65 w 85"/>
                <a:gd name="T71" fmla="*/ 75 h 91"/>
                <a:gd name="T72" fmla="*/ 63 w 85"/>
                <a:gd name="T73" fmla="*/ 83 h 91"/>
                <a:gd name="T74" fmla="*/ 64 w 85"/>
                <a:gd name="T75" fmla="*/ 85 h 91"/>
                <a:gd name="T76" fmla="*/ 74 w 85"/>
                <a:gd name="T77" fmla="*/ 90 h 91"/>
                <a:gd name="T78" fmla="*/ 80 w 85"/>
                <a:gd name="T79" fmla="*/ 88 h 91"/>
                <a:gd name="T80" fmla="*/ 84 w 85"/>
                <a:gd name="T81" fmla="*/ 77 h 91"/>
                <a:gd name="T82" fmla="*/ 82 w 85"/>
                <a:gd name="T83" fmla="*/ 70 h 91"/>
                <a:gd name="T84" fmla="*/ 81 w 85"/>
                <a:gd name="T85" fmla="*/ 70 h 91"/>
                <a:gd name="T86" fmla="*/ 81 w 85"/>
                <a:gd name="T87" fmla="*/ 71 h 91"/>
                <a:gd name="T88" fmla="*/ 81 w 85"/>
                <a:gd name="T89" fmla="*/ 70 h 91"/>
                <a:gd name="T90" fmla="*/ 81 w 85"/>
                <a:gd name="T91" fmla="*/ 70 h 91"/>
                <a:gd name="T92" fmla="*/ 82 w 85"/>
                <a:gd name="T93" fmla="*/ 70 h 91"/>
                <a:gd name="T94" fmla="*/ 75 w 85"/>
                <a:gd name="T95" fmla="*/ 68 h 91"/>
                <a:gd name="T96" fmla="*/ 73 w 85"/>
                <a:gd name="T97" fmla="*/ 66 h 91"/>
                <a:gd name="T98" fmla="*/ 76 w 85"/>
                <a:gd name="T99" fmla="*/ 61 h 91"/>
                <a:gd name="T100" fmla="*/ 80 w 85"/>
                <a:gd name="T101" fmla="*/ 57 h 91"/>
                <a:gd name="T102" fmla="*/ 80 w 85"/>
                <a:gd name="T103" fmla="*/ 55 h 91"/>
                <a:gd name="T104" fmla="*/ 78 w 85"/>
                <a:gd name="T105" fmla="*/ 54 h 91"/>
                <a:gd name="T106" fmla="*/ 73 w 85"/>
                <a:gd name="T107" fmla="*/ 53 h 91"/>
                <a:gd name="T108" fmla="*/ 74 w 85"/>
                <a:gd name="T109" fmla="*/ 49 h 91"/>
                <a:gd name="T110" fmla="*/ 77 w 85"/>
                <a:gd name="T111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" h="91">
                  <a:moveTo>
                    <a:pt x="77" y="45"/>
                  </a:moveTo>
                  <a:cubicBezTo>
                    <a:pt x="77" y="44"/>
                    <a:pt x="77" y="42"/>
                    <a:pt x="76" y="40"/>
                  </a:cubicBezTo>
                  <a:cubicBezTo>
                    <a:pt x="76" y="39"/>
                    <a:pt x="74" y="38"/>
                    <a:pt x="73" y="37"/>
                  </a:cubicBezTo>
                  <a:cubicBezTo>
                    <a:pt x="72" y="36"/>
                    <a:pt x="70" y="35"/>
                    <a:pt x="69" y="36"/>
                  </a:cubicBezTo>
                  <a:cubicBezTo>
                    <a:pt x="67" y="37"/>
                    <a:pt x="66" y="37"/>
                    <a:pt x="64" y="38"/>
                  </a:cubicBezTo>
                  <a:cubicBezTo>
                    <a:pt x="61" y="40"/>
                    <a:pt x="57" y="40"/>
                    <a:pt x="53" y="39"/>
                  </a:cubicBezTo>
                  <a:cubicBezTo>
                    <a:pt x="51" y="38"/>
                    <a:pt x="50" y="37"/>
                    <a:pt x="51" y="34"/>
                  </a:cubicBezTo>
                  <a:cubicBezTo>
                    <a:pt x="51" y="33"/>
                    <a:pt x="51" y="33"/>
                    <a:pt x="51" y="32"/>
                  </a:cubicBezTo>
                  <a:cubicBezTo>
                    <a:pt x="51" y="29"/>
                    <a:pt x="50" y="27"/>
                    <a:pt x="47" y="27"/>
                  </a:cubicBezTo>
                  <a:cubicBezTo>
                    <a:pt x="45" y="26"/>
                    <a:pt x="44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4" y="22"/>
                    <a:pt x="47" y="18"/>
                    <a:pt x="51" y="15"/>
                  </a:cubicBezTo>
                  <a:cubicBezTo>
                    <a:pt x="54" y="12"/>
                    <a:pt x="56" y="8"/>
                    <a:pt x="58" y="4"/>
                  </a:cubicBezTo>
                  <a:cubicBezTo>
                    <a:pt x="58" y="3"/>
                    <a:pt x="58" y="2"/>
                    <a:pt x="58" y="1"/>
                  </a:cubicBezTo>
                  <a:cubicBezTo>
                    <a:pt x="58" y="0"/>
                    <a:pt x="55" y="0"/>
                    <a:pt x="54" y="0"/>
                  </a:cubicBezTo>
                  <a:cubicBezTo>
                    <a:pt x="48" y="1"/>
                    <a:pt x="44" y="4"/>
                    <a:pt x="40" y="8"/>
                  </a:cubicBezTo>
                  <a:cubicBezTo>
                    <a:pt x="32" y="17"/>
                    <a:pt x="26" y="27"/>
                    <a:pt x="20" y="38"/>
                  </a:cubicBezTo>
                  <a:cubicBezTo>
                    <a:pt x="17" y="43"/>
                    <a:pt x="13" y="48"/>
                    <a:pt x="7" y="50"/>
                  </a:cubicBezTo>
                  <a:cubicBezTo>
                    <a:pt x="5" y="51"/>
                    <a:pt x="5" y="52"/>
                    <a:pt x="6" y="54"/>
                  </a:cubicBezTo>
                  <a:cubicBezTo>
                    <a:pt x="8" y="56"/>
                    <a:pt x="7" y="58"/>
                    <a:pt x="6" y="59"/>
                  </a:cubicBezTo>
                  <a:cubicBezTo>
                    <a:pt x="4" y="61"/>
                    <a:pt x="2" y="63"/>
                    <a:pt x="0" y="65"/>
                  </a:cubicBezTo>
                  <a:cubicBezTo>
                    <a:pt x="0" y="67"/>
                    <a:pt x="1" y="69"/>
                    <a:pt x="2" y="70"/>
                  </a:cubicBezTo>
                  <a:cubicBezTo>
                    <a:pt x="3" y="70"/>
                    <a:pt x="5" y="71"/>
                    <a:pt x="7" y="71"/>
                  </a:cubicBezTo>
                  <a:cubicBezTo>
                    <a:pt x="12" y="70"/>
                    <a:pt x="18" y="70"/>
                    <a:pt x="23" y="71"/>
                  </a:cubicBezTo>
                  <a:cubicBezTo>
                    <a:pt x="27" y="72"/>
                    <a:pt x="31" y="72"/>
                    <a:pt x="36" y="71"/>
                  </a:cubicBezTo>
                  <a:cubicBezTo>
                    <a:pt x="40" y="70"/>
                    <a:pt x="44" y="74"/>
                    <a:pt x="48" y="75"/>
                  </a:cubicBezTo>
                  <a:cubicBezTo>
                    <a:pt x="48" y="75"/>
                    <a:pt x="48" y="76"/>
                    <a:pt x="48" y="76"/>
                  </a:cubicBezTo>
                  <a:cubicBezTo>
                    <a:pt x="47" y="78"/>
                    <a:pt x="45" y="79"/>
                    <a:pt x="44" y="81"/>
                  </a:cubicBezTo>
                  <a:cubicBezTo>
                    <a:pt x="43" y="82"/>
                    <a:pt x="43" y="83"/>
                    <a:pt x="44" y="84"/>
                  </a:cubicBezTo>
                  <a:cubicBezTo>
                    <a:pt x="44" y="85"/>
                    <a:pt x="45" y="85"/>
                    <a:pt x="46" y="85"/>
                  </a:cubicBezTo>
                  <a:cubicBezTo>
                    <a:pt x="49" y="85"/>
                    <a:pt x="51" y="84"/>
                    <a:pt x="52" y="82"/>
                  </a:cubicBezTo>
                  <a:cubicBezTo>
                    <a:pt x="55" y="78"/>
                    <a:pt x="60" y="77"/>
                    <a:pt x="64" y="74"/>
                  </a:cubicBezTo>
                  <a:cubicBezTo>
                    <a:pt x="64" y="74"/>
                    <a:pt x="65" y="74"/>
                    <a:pt x="65" y="75"/>
                  </a:cubicBezTo>
                  <a:cubicBezTo>
                    <a:pt x="64" y="77"/>
                    <a:pt x="64" y="80"/>
                    <a:pt x="63" y="83"/>
                  </a:cubicBezTo>
                  <a:cubicBezTo>
                    <a:pt x="63" y="83"/>
                    <a:pt x="63" y="85"/>
                    <a:pt x="64" y="85"/>
                  </a:cubicBezTo>
                  <a:cubicBezTo>
                    <a:pt x="67" y="87"/>
                    <a:pt x="70" y="90"/>
                    <a:pt x="74" y="90"/>
                  </a:cubicBezTo>
                  <a:cubicBezTo>
                    <a:pt x="76" y="91"/>
                    <a:pt x="79" y="89"/>
                    <a:pt x="80" y="88"/>
                  </a:cubicBezTo>
                  <a:cubicBezTo>
                    <a:pt x="81" y="84"/>
                    <a:pt x="82" y="81"/>
                    <a:pt x="84" y="77"/>
                  </a:cubicBezTo>
                  <a:cubicBezTo>
                    <a:pt x="85" y="74"/>
                    <a:pt x="84" y="72"/>
                    <a:pt x="82" y="70"/>
                  </a:cubicBezTo>
                  <a:cubicBezTo>
                    <a:pt x="82" y="70"/>
                    <a:pt x="81" y="70"/>
                    <a:pt x="81" y="70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0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1" y="70"/>
                    <a:pt x="81" y="70"/>
                    <a:pt x="82" y="70"/>
                  </a:cubicBezTo>
                  <a:cubicBezTo>
                    <a:pt x="80" y="68"/>
                    <a:pt x="78" y="67"/>
                    <a:pt x="75" y="68"/>
                  </a:cubicBezTo>
                  <a:cubicBezTo>
                    <a:pt x="74" y="68"/>
                    <a:pt x="73" y="67"/>
                    <a:pt x="73" y="66"/>
                  </a:cubicBezTo>
                  <a:cubicBezTo>
                    <a:pt x="74" y="64"/>
                    <a:pt x="75" y="62"/>
                    <a:pt x="76" y="61"/>
                  </a:cubicBezTo>
                  <a:cubicBezTo>
                    <a:pt x="77" y="60"/>
                    <a:pt x="79" y="58"/>
                    <a:pt x="80" y="57"/>
                  </a:cubicBezTo>
                  <a:cubicBezTo>
                    <a:pt x="80" y="56"/>
                    <a:pt x="80" y="56"/>
                    <a:pt x="80" y="55"/>
                  </a:cubicBezTo>
                  <a:cubicBezTo>
                    <a:pt x="80" y="54"/>
                    <a:pt x="79" y="54"/>
                    <a:pt x="78" y="54"/>
                  </a:cubicBezTo>
                  <a:cubicBezTo>
                    <a:pt x="76" y="54"/>
                    <a:pt x="74" y="55"/>
                    <a:pt x="73" y="53"/>
                  </a:cubicBezTo>
                  <a:cubicBezTo>
                    <a:pt x="73" y="52"/>
                    <a:pt x="73" y="50"/>
                    <a:pt x="74" y="49"/>
                  </a:cubicBezTo>
                  <a:cubicBezTo>
                    <a:pt x="75" y="48"/>
                    <a:pt x="77" y="46"/>
                    <a:pt x="77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53">
              <a:extLst>
                <a:ext uri="{FF2B5EF4-FFF2-40B4-BE49-F238E27FC236}">
                  <a16:creationId xmlns="" xmlns:a16="http://schemas.microsoft.com/office/drawing/2014/main" id="{32844CA8-0898-45A4-9397-8E57FA3D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113" y="1832557"/>
              <a:ext cx="120650" cy="66675"/>
            </a:xfrm>
            <a:custGeom>
              <a:avLst/>
              <a:gdLst>
                <a:gd name="T0" fmla="*/ 2 w 103"/>
                <a:gd name="T1" fmla="*/ 45 h 57"/>
                <a:gd name="T2" fmla="*/ 14 w 103"/>
                <a:gd name="T3" fmla="*/ 50 h 57"/>
                <a:gd name="T4" fmla="*/ 20 w 103"/>
                <a:gd name="T5" fmla="*/ 55 h 57"/>
                <a:gd name="T6" fmla="*/ 27 w 103"/>
                <a:gd name="T7" fmla="*/ 56 h 57"/>
                <a:gd name="T8" fmla="*/ 35 w 103"/>
                <a:gd name="T9" fmla="*/ 50 h 57"/>
                <a:gd name="T10" fmla="*/ 38 w 103"/>
                <a:gd name="T11" fmla="*/ 50 h 57"/>
                <a:gd name="T12" fmla="*/ 42 w 103"/>
                <a:gd name="T13" fmla="*/ 49 h 57"/>
                <a:gd name="T14" fmla="*/ 50 w 103"/>
                <a:gd name="T15" fmla="*/ 38 h 57"/>
                <a:gd name="T16" fmla="*/ 59 w 103"/>
                <a:gd name="T17" fmla="*/ 29 h 57"/>
                <a:gd name="T18" fmla="*/ 62 w 103"/>
                <a:gd name="T19" fmla="*/ 28 h 57"/>
                <a:gd name="T20" fmla="*/ 62 w 103"/>
                <a:gd name="T21" fmla="*/ 33 h 57"/>
                <a:gd name="T22" fmla="*/ 55 w 103"/>
                <a:gd name="T23" fmla="*/ 44 h 57"/>
                <a:gd name="T24" fmla="*/ 55 w 103"/>
                <a:gd name="T25" fmla="*/ 50 h 57"/>
                <a:gd name="T26" fmla="*/ 60 w 103"/>
                <a:gd name="T27" fmla="*/ 52 h 57"/>
                <a:gd name="T28" fmla="*/ 64 w 103"/>
                <a:gd name="T29" fmla="*/ 49 h 57"/>
                <a:gd name="T30" fmla="*/ 73 w 103"/>
                <a:gd name="T31" fmla="*/ 43 h 57"/>
                <a:gd name="T32" fmla="*/ 78 w 103"/>
                <a:gd name="T33" fmla="*/ 41 h 57"/>
                <a:gd name="T34" fmla="*/ 82 w 103"/>
                <a:gd name="T35" fmla="*/ 38 h 57"/>
                <a:gd name="T36" fmla="*/ 92 w 103"/>
                <a:gd name="T37" fmla="*/ 22 h 57"/>
                <a:gd name="T38" fmla="*/ 96 w 103"/>
                <a:gd name="T39" fmla="*/ 19 h 57"/>
                <a:gd name="T40" fmla="*/ 100 w 103"/>
                <a:gd name="T41" fmla="*/ 17 h 57"/>
                <a:gd name="T42" fmla="*/ 102 w 103"/>
                <a:gd name="T43" fmla="*/ 13 h 57"/>
                <a:gd name="T44" fmla="*/ 102 w 103"/>
                <a:gd name="T45" fmla="*/ 6 h 57"/>
                <a:gd name="T46" fmla="*/ 99 w 103"/>
                <a:gd name="T47" fmla="*/ 1 h 57"/>
                <a:gd name="T48" fmla="*/ 95 w 103"/>
                <a:gd name="T49" fmla="*/ 3 h 57"/>
                <a:gd name="T50" fmla="*/ 89 w 103"/>
                <a:gd name="T51" fmla="*/ 5 h 57"/>
                <a:gd name="T52" fmla="*/ 76 w 103"/>
                <a:gd name="T53" fmla="*/ 1 h 57"/>
                <a:gd name="T54" fmla="*/ 66 w 103"/>
                <a:gd name="T55" fmla="*/ 3 h 57"/>
                <a:gd name="T56" fmla="*/ 30 w 103"/>
                <a:gd name="T57" fmla="*/ 22 h 57"/>
                <a:gd name="T58" fmla="*/ 21 w 103"/>
                <a:gd name="T59" fmla="*/ 26 h 57"/>
                <a:gd name="T60" fmla="*/ 6 w 103"/>
                <a:gd name="T61" fmla="*/ 32 h 57"/>
                <a:gd name="T62" fmla="*/ 0 w 103"/>
                <a:gd name="T63" fmla="*/ 43 h 57"/>
                <a:gd name="T64" fmla="*/ 2 w 103"/>
                <a:gd name="T65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3" h="57">
                  <a:moveTo>
                    <a:pt x="2" y="45"/>
                  </a:moveTo>
                  <a:cubicBezTo>
                    <a:pt x="8" y="47"/>
                    <a:pt x="11" y="48"/>
                    <a:pt x="14" y="50"/>
                  </a:cubicBezTo>
                  <a:cubicBezTo>
                    <a:pt x="16" y="51"/>
                    <a:pt x="18" y="53"/>
                    <a:pt x="20" y="55"/>
                  </a:cubicBezTo>
                  <a:cubicBezTo>
                    <a:pt x="22" y="57"/>
                    <a:pt x="25" y="57"/>
                    <a:pt x="27" y="56"/>
                  </a:cubicBezTo>
                  <a:cubicBezTo>
                    <a:pt x="30" y="54"/>
                    <a:pt x="32" y="52"/>
                    <a:pt x="35" y="50"/>
                  </a:cubicBezTo>
                  <a:cubicBezTo>
                    <a:pt x="36" y="49"/>
                    <a:pt x="37" y="50"/>
                    <a:pt x="38" y="50"/>
                  </a:cubicBezTo>
                  <a:cubicBezTo>
                    <a:pt x="40" y="51"/>
                    <a:pt x="41" y="51"/>
                    <a:pt x="42" y="49"/>
                  </a:cubicBezTo>
                  <a:cubicBezTo>
                    <a:pt x="45" y="46"/>
                    <a:pt x="47" y="42"/>
                    <a:pt x="50" y="38"/>
                  </a:cubicBezTo>
                  <a:cubicBezTo>
                    <a:pt x="53" y="35"/>
                    <a:pt x="56" y="32"/>
                    <a:pt x="59" y="29"/>
                  </a:cubicBezTo>
                  <a:cubicBezTo>
                    <a:pt x="60" y="28"/>
                    <a:pt x="61" y="28"/>
                    <a:pt x="62" y="28"/>
                  </a:cubicBezTo>
                  <a:cubicBezTo>
                    <a:pt x="63" y="28"/>
                    <a:pt x="63" y="30"/>
                    <a:pt x="62" y="33"/>
                  </a:cubicBezTo>
                  <a:cubicBezTo>
                    <a:pt x="60" y="36"/>
                    <a:pt x="57" y="40"/>
                    <a:pt x="55" y="44"/>
                  </a:cubicBezTo>
                  <a:cubicBezTo>
                    <a:pt x="54" y="46"/>
                    <a:pt x="54" y="48"/>
                    <a:pt x="55" y="50"/>
                  </a:cubicBezTo>
                  <a:cubicBezTo>
                    <a:pt x="56" y="52"/>
                    <a:pt x="59" y="53"/>
                    <a:pt x="60" y="52"/>
                  </a:cubicBezTo>
                  <a:cubicBezTo>
                    <a:pt x="62" y="51"/>
                    <a:pt x="63" y="50"/>
                    <a:pt x="64" y="49"/>
                  </a:cubicBezTo>
                  <a:cubicBezTo>
                    <a:pt x="66" y="45"/>
                    <a:pt x="69" y="43"/>
                    <a:pt x="73" y="43"/>
                  </a:cubicBezTo>
                  <a:cubicBezTo>
                    <a:pt x="75" y="43"/>
                    <a:pt x="76" y="42"/>
                    <a:pt x="78" y="41"/>
                  </a:cubicBezTo>
                  <a:cubicBezTo>
                    <a:pt x="79" y="41"/>
                    <a:pt x="81" y="40"/>
                    <a:pt x="82" y="38"/>
                  </a:cubicBezTo>
                  <a:cubicBezTo>
                    <a:pt x="84" y="32"/>
                    <a:pt x="91" y="29"/>
                    <a:pt x="92" y="22"/>
                  </a:cubicBezTo>
                  <a:cubicBezTo>
                    <a:pt x="92" y="21"/>
                    <a:pt x="94" y="20"/>
                    <a:pt x="96" y="19"/>
                  </a:cubicBezTo>
                  <a:cubicBezTo>
                    <a:pt x="97" y="18"/>
                    <a:pt x="98" y="18"/>
                    <a:pt x="100" y="17"/>
                  </a:cubicBezTo>
                  <a:cubicBezTo>
                    <a:pt x="102" y="16"/>
                    <a:pt x="102" y="14"/>
                    <a:pt x="102" y="13"/>
                  </a:cubicBezTo>
                  <a:cubicBezTo>
                    <a:pt x="103" y="11"/>
                    <a:pt x="103" y="8"/>
                    <a:pt x="102" y="6"/>
                  </a:cubicBezTo>
                  <a:cubicBezTo>
                    <a:pt x="102" y="4"/>
                    <a:pt x="101" y="1"/>
                    <a:pt x="99" y="1"/>
                  </a:cubicBezTo>
                  <a:cubicBezTo>
                    <a:pt x="98" y="1"/>
                    <a:pt x="96" y="2"/>
                    <a:pt x="95" y="3"/>
                  </a:cubicBezTo>
                  <a:cubicBezTo>
                    <a:pt x="93" y="5"/>
                    <a:pt x="91" y="7"/>
                    <a:pt x="89" y="5"/>
                  </a:cubicBezTo>
                  <a:cubicBezTo>
                    <a:pt x="85" y="1"/>
                    <a:pt x="80" y="2"/>
                    <a:pt x="76" y="1"/>
                  </a:cubicBezTo>
                  <a:cubicBezTo>
                    <a:pt x="72" y="0"/>
                    <a:pt x="69" y="1"/>
                    <a:pt x="66" y="3"/>
                  </a:cubicBezTo>
                  <a:cubicBezTo>
                    <a:pt x="55" y="11"/>
                    <a:pt x="43" y="18"/>
                    <a:pt x="30" y="22"/>
                  </a:cubicBezTo>
                  <a:cubicBezTo>
                    <a:pt x="27" y="23"/>
                    <a:pt x="24" y="25"/>
                    <a:pt x="21" y="26"/>
                  </a:cubicBezTo>
                  <a:cubicBezTo>
                    <a:pt x="15" y="26"/>
                    <a:pt x="11" y="29"/>
                    <a:pt x="6" y="32"/>
                  </a:cubicBezTo>
                  <a:cubicBezTo>
                    <a:pt x="1" y="35"/>
                    <a:pt x="1" y="39"/>
                    <a:pt x="0" y="43"/>
                  </a:cubicBezTo>
                  <a:cubicBezTo>
                    <a:pt x="0" y="44"/>
                    <a:pt x="2" y="45"/>
                    <a:pt x="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54">
              <a:extLst>
                <a:ext uri="{FF2B5EF4-FFF2-40B4-BE49-F238E27FC236}">
                  <a16:creationId xmlns="" xmlns:a16="http://schemas.microsoft.com/office/drawing/2014/main" id="{2334CBAA-FD88-4694-AC9F-96279E2FD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401" y="1921457"/>
              <a:ext cx="95250" cy="63500"/>
            </a:xfrm>
            <a:custGeom>
              <a:avLst/>
              <a:gdLst>
                <a:gd name="T0" fmla="*/ 2 w 82"/>
                <a:gd name="T1" fmla="*/ 23 h 55"/>
                <a:gd name="T2" fmla="*/ 14 w 82"/>
                <a:gd name="T3" fmla="*/ 34 h 55"/>
                <a:gd name="T4" fmla="*/ 21 w 82"/>
                <a:gd name="T5" fmla="*/ 33 h 55"/>
                <a:gd name="T6" fmla="*/ 21 w 82"/>
                <a:gd name="T7" fmla="*/ 33 h 55"/>
                <a:gd name="T8" fmla="*/ 23 w 82"/>
                <a:gd name="T9" fmla="*/ 33 h 55"/>
                <a:gd name="T10" fmla="*/ 26 w 82"/>
                <a:gd name="T11" fmla="*/ 31 h 55"/>
                <a:gd name="T12" fmla="*/ 28 w 82"/>
                <a:gd name="T13" fmla="*/ 31 h 55"/>
                <a:gd name="T14" fmla="*/ 26 w 82"/>
                <a:gd name="T15" fmla="*/ 33 h 55"/>
                <a:gd name="T16" fmla="*/ 23 w 82"/>
                <a:gd name="T17" fmla="*/ 33 h 55"/>
                <a:gd name="T18" fmla="*/ 22 w 82"/>
                <a:gd name="T19" fmla="*/ 33 h 55"/>
                <a:gd name="T20" fmla="*/ 21 w 82"/>
                <a:gd name="T21" fmla="*/ 33 h 55"/>
                <a:gd name="T22" fmla="*/ 18 w 82"/>
                <a:gd name="T23" fmla="*/ 36 h 55"/>
                <a:gd name="T24" fmla="*/ 18 w 82"/>
                <a:gd name="T25" fmla="*/ 41 h 55"/>
                <a:gd name="T26" fmla="*/ 27 w 82"/>
                <a:gd name="T27" fmla="*/ 46 h 55"/>
                <a:gd name="T28" fmla="*/ 36 w 82"/>
                <a:gd name="T29" fmla="*/ 48 h 55"/>
                <a:gd name="T30" fmla="*/ 46 w 82"/>
                <a:gd name="T31" fmla="*/ 51 h 55"/>
                <a:gd name="T32" fmla="*/ 57 w 82"/>
                <a:gd name="T33" fmla="*/ 51 h 55"/>
                <a:gd name="T34" fmla="*/ 63 w 82"/>
                <a:gd name="T35" fmla="*/ 47 h 55"/>
                <a:gd name="T36" fmla="*/ 73 w 82"/>
                <a:gd name="T37" fmla="*/ 39 h 55"/>
                <a:gd name="T38" fmla="*/ 77 w 82"/>
                <a:gd name="T39" fmla="*/ 30 h 55"/>
                <a:gd name="T40" fmla="*/ 82 w 82"/>
                <a:gd name="T41" fmla="*/ 14 h 55"/>
                <a:gd name="T42" fmla="*/ 73 w 82"/>
                <a:gd name="T43" fmla="*/ 10 h 55"/>
                <a:gd name="T44" fmla="*/ 56 w 82"/>
                <a:gd name="T45" fmla="*/ 5 h 55"/>
                <a:gd name="T46" fmla="*/ 48 w 82"/>
                <a:gd name="T47" fmla="*/ 7 h 55"/>
                <a:gd name="T48" fmla="*/ 44 w 82"/>
                <a:gd name="T49" fmla="*/ 6 h 55"/>
                <a:gd name="T50" fmla="*/ 43 w 82"/>
                <a:gd name="T51" fmla="*/ 3 h 55"/>
                <a:gd name="T52" fmla="*/ 39 w 82"/>
                <a:gd name="T53" fmla="*/ 1 h 55"/>
                <a:gd name="T54" fmla="*/ 36 w 82"/>
                <a:gd name="T55" fmla="*/ 3 h 55"/>
                <a:gd name="T56" fmla="*/ 36 w 82"/>
                <a:gd name="T57" fmla="*/ 8 h 55"/>
                <a:gd name="T58" fmla="*/ 35 w 82"/>
                <a:gd name="T59" fmla="*/ 12 h 55"/>
                <a:gd name="T60" fmla="*/ 31 w 82"/>
                <a:gd name="T61" fmla="*/ 11 h 55"/>
                <a:gd name="T62" fmla="*/ 29 w 82"/>
                <a:gd name="T63" fmla="*/ 10 h 55"/>
                <a:gd name="T64" fmla="*/ 17 w 82"/>
                <a:gd name="T65" fmla="*/ 4 h 55"/>
                <a:gd name="T66" fmla="*/ 14 w 82"/>
                <a:gd name="T67" fmla="*/ 2 h 55"/>
                <a:gd name="T68" fmla="*/ 10 w 82"/>
                <a:gd name="T69" fmla="*/ 5 h 55"/>
                <a:gd name="T70" fmla="*/ 10 w 82"/>
                <a:gd name="T71" fmla="*/ 8 h 55"/>
                <a:gd name="T72" fmla="*/ 8 w 82"/>
                <a:gd name="T73" fmla="*/ 10 h 55"/>
                <a:gd name="T74" fmla="*/ 6 w 82"/>
                <a:gd name="T75" fmla="*/ 9 h 55"/>
                <a:gd name="T76" fmla="*/ 3 w 82"/>
                <a:gd name="T77" fmla="*/ 10 h 55"/>
                <a:gd name="T78" fmla="*/ 0 w 82"/>
                <a:gd name="T79" fmla="*/ 17 h 55"/>
                <a:gd name="T80" fmla="*/ 2 w 82"/>
                <a:gd name="T81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2" h="55">
                  <a:moveTo>
                    <a:pt x="2" y="23"/>
                  </a:moveTo>
                  <a:cubicBezTo>
                    <a:pt x="4" y="32"/>
                    <a:pt x="6" y="34"/>
                    <a:pt x="14" y="34"/>
                  </a:cubicBezTo>
                  <a:cubicBezTo>
                    <a:pt x="16" y="34"/>
                    <a:pt x="19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3"/>
                    <a:pt x="22" y="33"/>
                    <a:pt x="23" y="33"/>
                  </a:cubicBezTo>
                  <a:cubicBezTo>
                    <a:pt x="24" y="32"/>
                    <a:pt x="25" y="32"/>
                    <a:pt x="26" y="31"/>
                  </a:cubicBezTo>
                  <a:cubicBezTo>
                    <a:pt x="27" y="31"/>
                    <a:pt x="28" y="31"/>
                    <a:pt x="28" y="31"/>
                  </a:cubicBezTo>
                  <a:cubicBezTo>
                    <a:pt x="28" y="32"/>
                    <a:pt x="28" y="33"/>
                    <a:pt x="26" y="33"/>
                  </a:cubicBezTo>
                  <a:cubicBezTo>
                    <a:pt x="25" y="33"/>
                    <a:pt x="24" y="33"/>
                    <a:pt x="23" y="33"/>
                  </a:cubicBezTo>
                  <a:cubicBezTo>
                    <a:pt x="23" y="33"/>
                    <a:pt x="22" y="33"/>
                    <a:pt x="22" y="33"/>
                  </a:cubicBezTo>
                  <a:cubicBezTo>
                    <a:pt x="22" y="33"/>
                    <a:pt x="21" y="33"/>
                    <a:pt x="21" y="33"/>
                  </a:cubicBezTo>
                  <a:cubicBezTo>
                    <a:pt x="20" y="34"/>
                    <a:pt x="19" y="35"/>
                    <a:pt x="18" y="36"/>
                  </a:cubicBezTo>
                  <a:cubicBezTo>
                    <a:pt x="16" y="38"/>
                    <a:pt x="16" y="40"/>
                    <a:pt x="18" y="41"/>
                  </a:cubicBezTo>
                  <a:cubicBezTo>
                    <a:pt x="21" y="43"/>
                    <a:pt x="24" y="44"/>
                    <a:pt x="27" y="46"/>
                  </a:cubicBezTo>
                  <a:cubicBezTo>
                    <a:pt x="29" y="49"/>
                    <a:pt x="32" y="49"/>
                    <a:pt x="36" y="48"/>
                  </a:cubicBezTo>
                  <a:cubicBezTo>
                    <a:pt x="40" y="47"/>
                    <a:pt x="43" y="48"/>
                    <a:pt x="46" y="51"/>
                  </a:cubicBezTo>
                  <a:cubicBezTo>
                    <a:pt x="49" y="55"/>
                    <a:pt x="53" y="55"/>
                    <a:pt x="57" y="51"/>
                  </a:cubicBezTo>
                  <a:cubicBezTo>
                    <a:pt x="59" y="49"/>
                    <a:pt x="60" y="47"/>
                    <a:pt x="63" y="47"/>
                  </a:cubicBezTo>
                  <a:cubicBezTo>
                    <a:pt x="68" y="48"/>
                    <a:pt x="72" y="45"/>
                    <a:pt x="73" y="39"/>
                  </a:cubicBezTo>
                  <a:cubicBezTo>
                    <a:pt x="73" y="36"/>
                    <a:pt x="75" y="33"/>
                    <a:pt x="77" y="30"/>
                  </a:cubicBezTo>
                  <a:cubicBezTo>
                    <a:pt x="81" y="25"/>
                    <a:pt x="82" y="20"/>
                    <a:pt x="82" y="14"/>
                  </a:cubicBezTo>
                  <a:cubicBezTo>
                    <a:pt x="79" y="12"/>
                    <a:pt x="76" y="11"/>
                    <a:pt x="73" y="10"/>
                  </a:cubicBezTo>
                  <a:cubicBezTo>
                    <a:pt x="67" y="9"/>
                    <a:pt x="61" y="8"/>
                    <a:pt x="56" y="5"/>
                  </a:cubicBezTo>
                  <a:cubicBezTo>
                    <a:pt x="53" y="4"/>
                    <a:pt x="51" y="5"/>
                    <a:pt x="48" y="7"/>
                  </a:cubicBezTo>
                  <a:cubicBezTo>
                    <a:pt x="46" y="9"/>
                    <a:pt x="45" y="9"/>
                    <a:pt x="44" y="6"/>
                  </a:cubicBezTo>
                  <a:cubicBezTo>
                    <a:pt x="44" y="5"/>
                    <a:pt x="43" y="4"/>
                    <a:pt x="43" y="3"/>
                  </a:cubicBezTo>
                  <a:cubicBezTo>
                    <a:pt x="42" y="1"/>
                    <a:pt x="40" y="0"/>
                    <a:pt x="39" y="1"/>
                  </a:cubicBezTo>
                  <a:cubicBezTo>
                    <a:pt x="38" y="1"/>
                    <a:pt x="37" y="2"/>
                    <a:pt x="36" y="3"/>
                  </a:cubicBezTo>
                  <a:cubicBezTo>
                    <a:pt x="36" y="5"/>
                    <a:pt x="36" y="6"/>
                    <a:pt x="36" y="8"/>
                  </a:cubicBezTo>
                  <a:cubicBezTo>
                    <a:pt x="35" y="9"/>
                    <a:pt x="36" y="11"/>
                    <a:pt x="35" y="12"/>
                  </a:cubicBezTo>
                  <a:cubicBezTo>
                    <a:pt x="33" y="14"/>
                    <a:pt x="32" y="12"/>
                    <a:pt x="31" y="11"/>
                  </a:cubicBezTo>
                  <a:cubicBezTo>
                    <a:pt x="30" y="11"/>
                    <a:pt x="30" y="10"/>
                    <a:pt x="29" y="10"/>
                  </a:cubicBezTo>
                  <a:cubicBezTo>
                    <a:pt x="24" y="11"/>
                    <a:pt x="20" y="8"/>
                    <a:pt x="17" y="4"/>
                  </a:cubicBezTo>
                  <a:cubicBezTo>
                    <a:pt x="16" y="3"/>
                    <a:pt x="15" y="3"/>
                    <a:pt x="14" y="2"/>
                  </a:cubicBezTo>
                  <a:cubicBezTo>
                    <a:pt x="13" y="1"/>
                    <a:pt x="10" y="2"/>
                    <a:pt x="10" y="5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9"/>
                    <a:pt x="9" y="10"/>
                    <a:pt x="8" y="10"/>
                  </a:cubicBezTo>
                  <a:cubicBezTo>
                    <a:pt x="8" y="11"/>
                    <a:pt x="6" y="10"/>
                    <a:pt x="6" y="9"/>
                  </a:cubicBezTo>
                  <a:cubicBezTo>
                    <a:pt x="5" y="9"/>
                    <a:pt x="3" y="9"/>
                    <a:pt x="3" y="10"/>
                  </a:cubicBezTo>
                  <a:cubicBezTo>
                    <a:pt x="1" y="12"/>
                    <a:pt x="0" y="14"/>
                    <a:pt x="0" y="17"/>
                  </a:cubicBezTo>
                  <a:cubicBezTo>
                    <a:pt x="1" y="19"/>
                    <a:pt x="1" y="21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55">
              <a:extLst>
                <a:ext uri="{FF2B5EF4-FFF2-40B4-BE49-F238E27FC236}">
                  <a16:creationId xmlns="" xmlns:a16="http://schemas.microsoft.com/office/drawing/2014/main" id="{54C82D73-B05D-40A8-BA6B-948045C71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076" y="1918282"/>
              <a:ext cx="82550" cy="88900"/>
            </a:xfrm>
            <a:custGeom>
              <a:avLst/>
              <a:gdLst>
                <a:gd name="T0" fmla="*/ 8 w 71"/>
                <a:gd name="T1" fmla="*/ 1 h 77"/>
                <a:gd name="T2" fmla="*/ 5 w 71"/>
                <a:gd name="T3" fmla="*/ 7 h 77"/>
                <a:gd name="T4" fmla="*/ 1 w 71"/>
                <a:gd name="T5" fmla="*/ 18 h 77"/>
                <a:gd name="T6" fmla="*/ 1 w 71"/>
                <a:gd name="T7" fmla="*/ 21 h 77"/>
                <a:gd name="T8" fmla="*/ 1 w 71"/>
                <a:gd name="T9" fmla="*/ 37 h 77"/>
                <a:gd name="T10" fmla="*/ 3 w 71"/>
                <a:gd name="T11" fmla="*/ 39 h 77"/>
                <a:gd name="T12" fmla="*/ 6 w 71"/>
                <a:gd name="T13" fmla="*/ 41 h 77"/>
                <a:gd name="T14" fmla="*/ 12 w 71"/>
                <a:gd name="T15" fmla="*/ 48 h 77"/>
                <a:gd name="T16" fmla="*/ 27 w 71"/>
                <a:gd name="T17" fmla="*/ 50 h 77"/>
                <a:gd name="T18" fmla="*/ 28 w 71"/>
                <a:gd name="T19" fmla="*/ 51 h 77"/>
                <a:gd name="T20" fmla="*/ 26 w 71"/>
                <a:gd name="T21" fmla="*/ 53 h 77"/>
                <a:gd name="T22" fmla="*/ 20 w 71"/>
                <a:gd name="T23" fmla="*/ 55 h 77"/>
                <a:gd name="T24" fmla="*/ 15 w 71"/>
                <a:gd name="T25" fmla="*/ 61 h 77"/>
                <a:gd name="T26" fmla="*/ 14 w 71"/>
                <a:gd name="T27" fmla="*/ 68 h 77"/>
                <a:gd name="T28" fmla="*/ 18 w 71"/>
                <a:gd name="T29" fmla="*/ 73 h 77"/>
                <a:gd name="T30" fmla="*/ 31 w 71"/>
                <a:gd name="T31" fmla="*/ 76 h 77"/>
                <a:gd name="T32" fmla="*/ 41 w 71"/>
                <a:gd name="T33" fmla="*/ 71 h 77"/>
                <a:gd name="T34" fmla="*/ 42 w 71"/>
                <a:gd name="T35" fmla="*/ 68 h 77"/>
                <a:gd name="T36" fmla="*/ 51 w 71"/>
                <a:gd name="T37" fmla="*/ 62 h 77"/>
                <a:gd name="T38" fmla="*/ 55 w 71"/>
                <a:gd name="T39" fmla="*/ 52 h 77"/>
                <a:gd name="T40" fmla="*/ 62 w 71"/>
                <a:gd name="T41" fmla="*/ 43 h 77"/>
                <a:gd name="T42" fmla="*/ 63 w 71"/>
                <a:gd name="T43" fmla="*/ 42 h 77"/>
                <a:gd name="T44" fmla="*/ 70 w 71"/>
                <a:gd name="T45" fmla="*/ 27 h 77"/>
                <a:gd name="T46" fmla="*/ 70 w 71"/>
                <a:gd name="T47" fmla="*/ 24 h 77"/>
                <a:gd name="T48" fmla="*/ 67 w 71"/>
                <a:gd name="T49" fmla="*/ 18 h 77"/>
                <a:gd name="T50" fmla="*/ 64 w 71"/>
                <a:gd name="T51" fmla="*/ 16 h 77"/>
                <a:gd name="T52" fmla="*/ 54 w 71"/>
                <a:gd name="T53" fmla="*/ 12 h 77"/>
                <a:gd name="T54" fmla="*/ 41 w 71"/>
                <a:gd name="T55" fmla="*/ 12 h 77"/>
                <a:gd name="T56" fmla="*/ 38 w 71"/>
                <a:gd name="T57" fmla="*/ 21 h 77"/>
                <a:gd name="T58" fmla="*/ 38 w 71"/>
                <a:gd name="T59" fmla="*/ 32 h 77"/>
                <a:gd name="T60" fmla="*/ 37 w 71"/>
                <a:gd name="T61" fmla="*/ 34 h 77"/>
                <a:gd name="T62" fmla="*/ 35 w 71"/>
                <a:gd name="T63" fmla="*/ 33 h 77"/>
                <a:gd name="T64" fmla="*/ 31 w 71"/>
                <a:gd name="T65" fmla="*/ 21 h 77"/>
                <a:gd name="T66" fmla="*/ 28 w 71"/>
                <a:gd name="T67" fmla="*/ 19 h 77"/>
                <a:gd name="T68" fmla="*/ 25 w 71"/>
                <a:gd name="T69" fmla="*/ 21 h 77"/>
                <a:gd name="T70" fmla="*/ 19 w 71"/>
                <a:gd name="T71" fmla="*/ 35 h 77"/>
                <a:gd name="T72" fmla="*/ 19 w 71"/>
                <a:gd name="T73" fmla="*/ 36 h 77"/>
                <a:gd name="T74" fmla="*/ 18 w 71"/>
                <a:gd name="T75" fmla="*/ 36 h 77"/>
                <a:gd name="T76" fmla="*/ 18 w 71"/>
                <a:gd name="T77" fmla="*/ 35 h 77"/>
                <a:gd name="T78" fmla="*/ 19 w 71"/>
                <a:gd name="T79" fmla="*/ 35 h 77"/>
                <a:gd name="T80" fmla="*/ 17 w 71"/>
                <a:gd name="T81" fmla="*/ 26 h 77"/>
                <a:gd name="T82" fmla="*/ 18 w 71"/>
                <a:gd name="T83" fmla="*/ 22 h 77"/>
                <a:gd name="T84" fmla="*/ 16 w 71"/>
                <a:gd name="T85" fmla="*/ 9 h 77"/>
                <a:gd name="T86" fmla="*/ 16 w 71"/>
                <a:gd name="T87" fmla="*/ 6 h 77"/>
                <a:gd name="T88" fmla="*/ 13 w 71"/>
                <a:gd name="T89" fmla="*/ 2 h 77"/>
                <a:gd name="T90" fmla="*/ 8 w 71"/>
                <a:gd name="T91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77">
                  <a:moveTo>
                    <a:pt x="8" y="1"/>
                  </a:moveTo>
                  <a:cubicBezTo>
                    <a:pt x="7" y="3"/>
                    <a:pt x="6" y="5"/>
                    <a:pt x="5" y="7"/>
                  </a:cubicBezTo>
                  <a:cubicBezTo>
                    <a:pt x="4" y="11"/>
                    <a:pt x="4" y="15"/>
                    <a:pt x="1" y="18"/>
                  </a:cubicBezTo>
                  <a:cubicBezTo>
                    <a:pt x="1" y="19"/>
                    <a:pt x="0" y="20"/>
                    <a:pt x="1" y="21"/>
                  </a:cubicBezTo>
                  <a:cubicBezTo>
                    <a:pt x="1" y="26"/>
                    <a:pt x="4" y="31"/>
                    <a:pt x="1" y="37"/>
                  </a:cubicBezTo>
                  <a:cubicBezTo>
                    <a:pt x="1" y="37"/>
                    <a:pt x="3" y="38"/>
                    <a:pt x="3" y="39"/>
                  </a:cubicBezTo>
                  <a:cubicBezTo>
                    <a:pt x="4" y="40"/>
                    <a:pt x="6" y="40"/>
                    <a:pt x="6" y="41"/>
                  </a:cubicBezTo>
                  <a:cubicBezTo>
                    <a:pt x="4" y="47"/>
                    <a:pt x="8" y="48"/>
                    <a:pt x="12" y="48"/>
                  </a:cubicBezTo>
                  <a:cubicBezTo>
                    <a:pt x="17" y="49"/>
                    <a:pt x="22" y="49"/>
                    <a:pt x="27" y="50"/>
                  </a:cubicBezTo>
                  <a:cubicBezTo>
                    <a:pt x="27" y="50"/>
                    <a:pt x="28" y="50"/>
                    <a:pt x="28" y="51"/>
                  </a:cubicBezTo>
                  <a:cubicBezTo>
                    <a:pt x="27" y="51"/>
                    <a:pt x="27" y="53"/>
                    <a:pt x="26" y="53"/>
                  </a:cubicBezTo>
                  <a:cubicBezTo>
                    <a:pt x="24" y="54"/>
                    <a:pt x="22" y="55"/>
                    <a:pt x="20" y="55"/>
                  </a:cubicBezTo>
                  <a:cubicBezTo>
                    <a:pt x="17" y="56"/>
                    <a:pt x="16" y="58"/>
                    <a:pt x="15" y="61"/>
                  </a:cubicBezTo>
                  <a:cubicBezTo>
                    <a:pt x="15" y="63"/>
                    <a:pt x="15" y="65"/>
                    <a:pt x="14" y="68"/>
                  </a:cubicBezTo>
                  <a:cubicBezTo>
                    <a:pt x="14" y="70"/>
                    <a:pt x="16" y="72"/>
                    <a:pt x="18" y="73"/>
                  </a:cubicBezTo>
                  <a:cubicBezTo>
                    <a:pt x="22" y="74"/>
                    <a:pt x="26" y="75"/>
                    <a:pt x="31" y="76"/>
                  </a:cubicBezTo>
                  <a:cubicBezTo>
                    <a:pt x="35" y="77"/>
                    <a:pt x="40" y="75"/>
                    <a:pt x="41" y="71"/>
                  </a:cubicBezTo>
                  <a:cubicBezTo>
                    <a:pt x="42" y="70"/>
                    <a:pt x="42" y="69"/>
                    <a:pt x="42" y="68"/>
                  </a:cubicBezTo>
                  <a:cubicBezTo>
                    <a:pt x="44" y="64"/>
                    <a:pt x="47" y="62"/>
                    <a:pt x="51" y="62"/>
                  </a:cubicBezTo>
                  <a:cubicBezTo>
                    <a:pt x="52" y="58"/>
                    <a:pt x="53" y="55"/>
                    <a:pt x="55" y="52"/>
                  </a:cubicBezTo>
                  <a:cubicBezTo>
                    <a:pt x="57" y="49"/>
                    <a:pt x="59" y="46"/>
                    <a:pt x="62" y="43"/>
                  </a:cubicBezTo>
                  <a:cubicBezTo>
                    <a:pt x="62" y="42"/>
                    <a:pt x="62" y="42"/>
                    <a:pt x="63" y="42"/>
                  </a:cubicBezTo>
                  <a:cubicBezTo>
                    <a:pt x="65" y="37"/>
                    <a:pt x="68" y="32"/>
                    <a:pt x="70" y="27"/>
                  </a:cubicBezTo>
                  <a:cubicBezTo>
                    <a:pt x="71" y="27"/>
                    <a:pt x="70" y="25"/>
                    <a:pt x="70" y="24"/>
                  </a:cubicBezTo>
                  <a:cubicBezTo>
                    <a:pt x="69" y="22"/>
                    <a:pt x="68" y="20"/>
                    <a:pt x="67" y="18"/>
                  </a:cubicBezTo>
                  <a:cubicBezTo>
                    <a:pt x="67" y="17"/>
                    <a:pt x="65" y="16"/>
                    <a:pt x="64" y="16"/>
                  </a:cubicBezTo>
                  <a:cubicBezTo>
                    <a:pt x="59" y="18"/>
                    <a:pt x="57" y="15"/>
                    <a:pt x="54" y="12"/>
                  </a:cubicBezTo>
                  <a:cubicBezTo>
                    <a:pt x="50" y="11"/>
                    <a:pt x="46" y="11"/>
                    <a:pt x="41" y="12"/>
                  </a:cubicBezTo>
                  <a:cubicBezTo>
                    <a:pt x="39" y="15"/>
                    <a:pt x="38" y="18"/>
                    <a:pt x="38" y="21"/>
                  </a:cubicBezTo>
                  <a:cubicBezTo>
                    <a:pt x="38" y="25"/>
                    <a:pt x="38" y="29"/>
                    <a:pt x="38" y="32"/>
                  </a:cubicBezTo>
                  <a:cubicBezTo>
                    <a:pt x="38" y="33"/>
                    <a:pt x="37" y="34"/>
                    <a:pt x="37" y="34"/>
                  </a:cubicBezTo>
                  <a:cubicBezTo>
                    <a:pt x="36" y="34"/>
                    <a:pt x="36" y="34"/>
                    <a:pt x="35" y="33"/>
                  </a:cubicBezTo>
                  <a:cubicBezTo>
                    <a:pt x="34" y="28"/>
                    <a:pt x="32" y="24"/>
                    <a:pt x="31" y="21"/>
                  </a:cubicBezTo>
                  <a:cubicBezTo>
                    <a:pt x="30" y="20"/>
                    <a:pt x="29" y="19"/>
                    <a:pt x="28" y="19"/>
                  </a:cubicBezTo>
                  <a:cubicBezTo>
                    <a:pt x="27" y="19"/>
                    <a:pt x="25" y="20"/>
                    <a:pt x="25" y="21"/>
                  </a:cubicBezTo>
                  <a:cubicBezTo>
                    <a:pt x="23" y="25"/>
                    <a:pt x="21" y="30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7" y="32"/>
                    <a:pt x="15" y="30"/>
                    <a:pt x="17" y="26"/>
                  </a:cubicBezTo>
                  <a:cubicBezTo>
                    <a:pt x="18" y="25"/>
                    <a:pt x="19" y="23"/>
                    <a:pt x="18" y="22"/>
                  </a:cubicBezTo>
                  <a:cubicBezTo>
                    <a:pt x="16" y="18"/>
                    <a:pt x="16" y="13"/>
                    <a:pt x="16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5" y="4"/>
                    <a:pt x="14" y="3"/>
                    <a:pt x="13" y="2"/>
                  </a:cubicBezTo>
                  <a:cubicBezTo>
                    <a:pt x="13" y="0"/>
                    <a:pt x="9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56">
              <a:extLst>
                <a:ext uri="{FF2B5EF4-FFF2-40B4-BE49-F238E27FC236}">
                  <a16:creationId xmlns="" xmlns:a16="http://schemas.microsoft.com/office/drawing/2014/main" id="{C4323EB2-90BB-45BC-812B-3B2D85308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138" y="2710445"/>
              <a:ext cx="71438" cy="82550"/>
            </a:xfrm>
            <a:custGeom>
              <a:avLst/>
              <a:gdLst>
                <a:gd name="T0" fmla="*/ 27 w 62"/>
                <a:gd name="T1" fmla="*/ 7 h 72"/>
                <a:gd name="T2" fmla="*/ 24 w 62"/>
                <a:gd name="T3" fmla="*/ 15 h 72"/>
                <a:gd name="T4" fmla="*/ 21 w 62"/>
                <a:gd name="T5" fmla="*/ 17 h 72"/>
                <a:gd name="T6" fmla="*/ 12 w 62"/>
                <a:gd name="T7" fmla="*/ 17 h 72"/>
                <a:gd name="T8" fmla="*/ 8 w 62"/>
                <a:gd name="T9" fmla="*/ 20 h 72"/>
                <a:gd name="T10" fmla="*/ 8 w 62"/>
                <a:gd name="T11" fmla="*/ 30 h 72"/>
                <a:gd name="T12" fmla="*/ 10 w 62"/>
                <a:gd name="T13" fmla="*/ 37 h 72"/>
                <a:gd name="T14" fmla="*/ 11 w 62"/>
                <a:gd name="T15" fmla="*/ 46 h 72"/>
                <a:gd name="T16" fmla="*/ 6 w 62"/>
                <a:gd name="T17" fmla="*/ 54 h 72"/>
                <a:gd name="T18" fmla="*/ 4 w 62"/>
                <a:gd name="T19" fmla="*/ 57 h 72"/>
                <a:gd name="T20" fmla="*/ 6 w 62"/>
                <a:gd name="T21" fmla="*/ 68 h 72"/>
                <a:gd name="T22" fmla="*/ 21 w 62"/>
                <a:gd name="T23" fmla="*/ 70 h 72"/>
                <a:gd name="T24" fmla="*/ 30 w 62"/>
                <a:gd name="T25" fmla="*/ 66 h 72"/>
                <a:gd name="T26" fmla="*/ 46 w 62"/>
                <a:gd name="T27" fmla="*/ 60 h 72"/>
                <a:gd name="T28" fmla="*/ 51 w 62"/>
                <a:gd name="T29" fmla="*/ 57 h 72"/>
                <a:gd name="T30" fmla="*/ 55 w 62"/>
                <a:gd name="T31" fmla="*/ 36 h 72"/>
                <a:gd name="T32" fmla="*/ 54 w 62"/>
                <a:gd name="T33" fmla="*/ 31 h 72"/>
                <a:gd name="T34" fmla="*/ 56 w 62"/>
                <a:gd name="T35" fmla="*/ 25 h 72"/>
                <a:gd name="T36" fmla="*/ 58 w 62"/>
                <a:gd name="T37" fmla="*/ 23 h 72"/>
                <a:gd name="T38" fmla="*/ 59 w 62"/>
                <a:gd name="T39" fmla="*/ 11 h 72"/>
                <a:gd name="T40" fmla="*/ 56 w 62"/>
                <a:gd name="T41" fmla="*/ 5 h 72"/>
                <a:gd name="T42" fmla="*/ 52 w 62"/>
                <a:gd name="T43" fmla="*/ 2 h 72"/>
                <a:gd name="T44" fmla="*/ 39 w 62"/>
                <a:gd name="T45" fmla="*/ 0 h 72"/>
                <a:gd name="T46" fmla="*/ 36 w 62"/>
                <a:gd name="T47" fmla="*/ 1 h 72"/>
                <a:gd name="T48" fmla="*/ 27 w 62"/>
                <a:gd name="T49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" h="72">
                  <a:moveTo>
                    <a:pt x="27" y="7"/>
                  </a:moveTo>
                  <a:cubicBezTo>
                    <a:pt x="26" y="10"/>
                    <a:pt x="25" y="13"/>
                    <a:pt x="24" y="15"/>
                  </a:cubicBezTo>
                  <a:cubicBezTo>
                    <a:pt x="24" y="16"/>
                    <a:pt x="22" y="17"/>
                    <a:pt x="21" y="17"/>
                  </a:cubicBezTo>
                  <a:cubicBezTo>
                    <a:pt x="18" y="17"/>
                    <a:pt x="15" y="17"/>
                    <a:pt x="12" y="17"/>
                  </a:cubicBezTo>
                  <a:cubicBezTo>
                    <a:pt x="10" y="17"/>
                    <a:pt x="8" y="19"/>
                    <a:pt x="8" y="20"/>
                  </a:cubicBezTo>
                  <a:cubicBezTo>
                    <a:pt x="8" y="23"/>
                    <a:pt x="8" y="27"/>
                    <a:pt x="8" y="30"/>
                  </a:cubicBezTo>
                  <a:cubicBezTo>
                    <a:pt x="7" y="33"/>
                    <a:pt x="8" y="35"/>
                    <a:pt x="10" y="37"/>
                  </a:cubicBezTo>
                  <a:cubicBezTo>
                    <a:pt x="13" y="40"/>
                    <a:pt x="13" y="43"/>
                    <a:pt x="11" y="46"/>
                  </a:cubicBezTo>
                  <a:cubicBezTo>
                    <a:pt x="10" y="49"/>
                    <a:pt x="8" y="52"/>
                    <a:pt x="6" y="54"/>
                  </a:cubicBezTo>
                  <a:cubicBezTo>
                    <a:pt x="5" y="55"/>
                    <a:pt x="4" y="56"/>
                    <a:pt x="4" y="57"/>
                  </a:cubicBezTo>
                  <a:cubicBezTo>
                    <a:pt x="0" y="60"/>
                    <a:pt x="2" y="65"/>
                    <a:pt x="6" y="68"/>
                  </a:cubicBezTo>
                  <a:cubicBezTo>
                    <a:pt x="11" y="71"/>
                    <a:pt x="16" y="72"/>
                    <a:pt x="21" y="70"/>
                  </a:cubicBezTo>
                  <a:cubicBezTo>
                    <a:pt x="24" y="69"/>
                    <a:pt x="27" y="68"/>
                    <a:pt x="30" y="66"/>
                  </a:cubicBezTo>
                  <a:cubicBezTo>
                    <a:pt x="35" y="63"/>
                    <a:pt x="40" y="61"/>
                    <a:pt x="46" y="60"/>
                  </a:cubicBezTo>
                  <a:cubicBezTo>
                    <a:pt x="48" y="60"/>
                    <a:pt x="49" y="58"/>
                    <a:pt x="51" y="57"/>
                  </a:cubicBezTo>
                  <a:cubicBezTo>
                    <a:pt x="55" y="50"/>
                    <a:pt x="56" y="44"/>
                    <a:pt x="55" y="36"/>
                  </a:cubicBezTo>
                  <a:cubicBezTo>
                    <a:pt x="54" y="35"/>
                    <a:pt x="54" y="33"/>
                    <a:pt x="54" y="31"/>
                  </a:cubicBezTo>
                  <a:cubicBezTo>
                    <a:pt x="53" y="29"/>
                    <a:pt x="54" y="27"/>
                    <a:pt x="56" y="25"/>
                  </a:cubicBezTo>
                  <a:cubicBezTo>
                    <a:pt x="56" y="24"/>
                    <a:pt x="57" y="24"/>
                    <a:pt x="58" y="23"/>
                  </a:cubicBezTo>
                  <a:cubicBezTo>
                    <a:pt x="62" y="19"/>
                    <a:pt x="62" y="15"/>
                    <a:pt x="59" y="11"/>
                  </a:cubicBezTo>
                  <a:cubicBezTo>
                    <a:pt x="58" y="9"/>
                    <a:pt x="57" y="7"/>
                    <a:pt x="56" y="5"/>
                  </a:cubicBezTo>
                  <a:cubicBezTo>
                    <a:pt x="55" y="4"/>
                    <a:pt x="53" y="3"/>
                    <a:pt x="52" y="2"/>
                  </a:cubicBezTo>
                  <a:cubicBezTo>
                    <a:pt x="48" y="1"/>
                    <a:pt x="43" y="1"/>
                    <a:pt x="39" y="0"/>
                  </a:cubicBezTo>
                  <a:cubicBezTo>
                    <a:pt x="38" y="1"/>
                    <a:pt x="37" y="1"/>
                    <a:pt x="36" y="1"/>
                  </a:cubicBezTo>
                  <a:cubicBezTo>
                    <a:pt x="32" y="2"/>
                    <a:pt x="29" y="3"/>
                    <a:pt x="2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57">
              <a:extLst>
                <a:ext uri="{FF2B5EF4-FFF2-40B4-BE49-F238E27FC236}">
                  <a16:creationId xmlns="" xmlns:a16="http://schemas.microsoft.com/office/drawing/2014/main" id="{DE0AA0AB-EA13-4E90-AD6E-116C0A552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626" y="2802520"/>
              <a:ext cx="84138" cy="98425"/>
            </a:xfrm>
            <a:custGeom>
              <a:avLst/>
              <a:gdLst>
                <a:gd name="T0" fmla="*/ 1 w 73"/>
                <a:gd name="T1" fmla="*/ 64 h 85"/>
                <a:gd name="T2" fmla="*/ 7 w 73"/>
                <a:gd name="T3" fmla="*/ 75 h 85"/>
                <a:gd name="T4" fmla="*/ 11 w 73"/>
                <a:gd name="T5" fmla="*/ 84 h 85"/>
                <a:gd name="T6" fmla="*/ 14 w 73"/>
                <a:gd name="T7" fmla="*/ 85 h 85"/>
                <a:gd name="T8" fmla="*/ 24 w 73"/>
                <a:gd name="T9" fmla="*/ 77 h 85"/>
                <a:gd name="T10" fmla="*/ 24 w 73"/>
                <a:gd name="T11" fmla="*/ 73 h 85"/>
                <a:gd name="T12" fmla="*/ 13 w 73"/>
                <a:gd name="T13" fmla="*/ 67 h 85"/>
                <a:gd name="T14" fmla="*/ 13 w 73"/>
                <a:gd name="T15" fmla="*/ 65 h 85"/>
                <a:gd name="T16" fmla="*/ 19 w 73"/>
                <a:gd name="T17" fmla="*/ 63 h 85"/>
                <a:gd name="T18" fmla="*/ 37 w 73"/>
                <a:gd name="T19" fmla="*/ 64 h 85"/>
                <a:gd name="T20" fmla="*/ 47 w 73"/>
                <a:gd name="T21" fmla="*/ 69 h 85"/>
                <a:gd name="T22" fmla="*/ 50 w 73"/>
                <a:gd name="T23" fmla="*/ 67 h 85"/>
                <a:gd name="T24" fmla="*/ 52 w 73"/>
                <a:gd name="T25" fmla="*/ 58 h 85"/>
                <a:gd name="T26" fmla="*/ 59 w 73"/>
                <a:gd name="T27" fmla="*/ 50 h 85"/>
                <a:gd name="T28" fmla="*/ 70 w 73"/>
                <a:gd name="T29" fmla="*/ 45 h 85"/>
                <a:gd name="T30" fmla="*/ 72 w 73"/>
                <a:gd name="T31" fmla="*/ 36 h 85"/>
                <a:gd name="T32" fmla="*/ 67 w 73"/>
                <a:gd name="T33" fmla="*/ 30 h 85"/>
                <a:gd name="T34" fmla="*/ 64 w 73"/>
                <a:gd name="T35" fmla="*/ 25 h 85"/>
                <a:gd name="T36" fmla="*/ 60 w 73"/>
                <a:gd name="T37" fmla="*/ 23 h 85"/>
                <a:gd name="T38" fmla="*/ 45 w 73"/>
                <a:gd name="T39" fmla="*/ 24 h 85"/>
                <a:gd name="T40" fmla="*/ 26 w 73"/>
                <a:gd name="T41" fmla="*/ 10 h 85"/>
                <a:gd name="T42" fmla="*/ 13 w 73"/>
                <a:gd name="T43" fmla="*/ 1 h 85"/>
                <a:gd name="T44" fmla="*/ 9 w 73"/>
                <a:gd name="T45" fmla="*/ 1 h 85"/>
                <a:gd name="T46" fmla="*/ 8 w 73"/>
                <a:gd name="T47" fmla="*/ 6 h 85"/>
                <a:gd name="T48" fmla="*/ 11 w 73"/>
                <a:gd name="T49" fmla="*/ 13 h 85"/>
                <a:gd name="T50" fmla="*/ 13 w 73"/>
                <a:gd name="T51" fmla="*/ 21 h 85"/>
                <a:gd name="T52" fmla="*/ 14 w 73"/>
                <a:gd name="T53" fmla="*/ 44 h 85"/>
                <a:gd name="T54" fmla="*/ 12 w 73"/>
                <a:gd name="T55" fmla="*/ 46 h 85"/>
                <a:gd name="T56" fmla="*/ 9 w 73"/>
                <a:gd name="T57" fmla="*/ 46 h 85"/>
                <a:gd name="T58" fmla="*/ 5 w 73"/>
                <a:gd name="T59" fmla="*/ 50 h 85"/>
                <a:gd name="T60" fmla="*/ 6 w 73"/>
                <a:gd name="T61" fmla="*/ 54 h 85"/>
                <a:gd name="T62" fmla="*/ 1 w 73"/>
                <a:gd name="T63" fmla="*/ 6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85">
                  <a:moveTo>
                    <a:pt x="1" y="64"/>
                  </a:moveTo>
                  <a:cubicBezTo>
                    <a:pt x="0" y="69"/>
                    <a:pt x="5" y="71"/>
                    <a:pt x="7" y="75"/>
                  </a:cubicBezTo>
                  <a:cubicBezTo>
                    <a:pt x="8" y="78"/>
                    <a:pt x="9" y="81"/>
                    <a:pt x="11" y="84"/>
                  </a:cubicBezTo>
                  <a:cubicBezTo>
                    <a:pt x="11" y="85"/>
                    <a:pt x="13" y="85"/>
                    <a:pt x="14" y="85"/>
                  </a:cubicBezTo>
                  <a:cubicBezTo>
                    <a:pt x="17" y="83"/>
                    <a:pt x="21" y="80"/>
                    <a:pt x="24" y="77"/>
                  </a:cubicBezTo>
                  <a:cubicBezTo>
                    <a:pt x="26" y="77"/>
                    <a:pt x="25" y="74"/>
                    <a:pt x="24" y="73"/>
                  </a:cubicBezTo>
                  <a:cubicBezTo>
                    <a:pt x="20" y="71"/>
                    <a:pt x="17" y="69"/>
                    <a:pt x="13" y="67"/>
                  </a:cubicBezTo>
                  <a:cubicBezTo>
                    <a:pt x="13" y="66"/>
                    <a:pt x="13" y="65"/>
                    <a:pt x="13" y="65"/>
                  </a:cubicBezTo>
                  <a:cubicBezTo>
                    <a:pt x="15" y="64"/>
                    <a:pt x="17" y="64"/>
                    <a:pt x="19" y="63"/>
                  </a:cubicBezTo>
                  <a:cubicBezTo>
                    <a:pt x="25" y="58"/>
                    <a:pt x="31" y="60"/>
                    <a:pt x="37" y="64"/>
                  </a:cubicBezTo>
                  <a:cubicBezTo>
                    <a:pt x="40" y="67"/>
                    <a:pt x="43" y="68"/>
                    <a:pt x="47" y="69"/>
                  </a:cubicBezTo>
                  <a:cubicBezTo>
                    <a:pt x="49" y="69"/>
                    <a:pt x="50" y="69"/>
                    <a:pt x="50" y="67"/>
                  </a:cubicBezTo>
                  <a:cubicBezTo>
                    <a:pt x="51" y="64"/>
                    <a:pt x="51" y="61"/>
                    <a:pt x="52" y="58"/>
                  </a:cubicBezTo>
                  <a:cubicBezTo>
                    <a:pt x="53" y="54"/>
                    <a:pt x="55" y="51"/>
                    <a:pt x="59" y="50"/>
                  </a:cubicBezTo>
                  <a:cubicBezTo>
                    <a:pt x="63" y="48"/>
                    <a:pt x="66" y="47"/>
                    <a:pt x="70" y="45"/>
                  </a:cubicBezTo>
                  <a:cubicBezTo>
                    <a:pt x="73" y="43"/>
                    <a:pt x="73" y="39"/>
                    <a:pt x="72" y="36"/>
                  </a:cubicBezTo>
                  <a:cubicBezTo>
                    <a:pt x="70" y="34"/>
                    <a:pt x="68" y="32"/>
                    <a:pt x="67" y="30"/>
                  </a:cubicBezTo>
                  <a:cubicBezTo>
                    <a:pt x="65" y="29"/>
                    <a:pt x="65" y="27"/>
                    <a:pt x="64" y="25"/>
                  </a:cubicBezTo>
                  <a:cubicBezTo>
                    <a:pt x="63" y="22"/>
                    <a:pt x="62" y="22"/>
                    <a:pt x="60" y="23"/>
                  </a:cubicBezTo>
                  <a:cubicBezTo>
                    <a:pt x="55" y="27"/>
                    <a:pt x="50" y="26"/>
                    <a:pt x="45" y="24"/>
                  </a:cubicBezTo>
                  <a:cubicBezTo>
                    <a:pt x="38" y="21"/>
                    <a:pt x="32" y="16"/>
                    <a:pt x="26" y="10"/>
                  </a:cubicBezTo>
                  <a:cubicBezTo>
                    <a:pt x="23" y="6"/>
                    <a:pt x="18" y="3"/>
                    <a:pt x="13" y="1"/>
                  </a:cubicBezTo>
                  <a:cubicBezTo>
                    <a:pt x="12" y="0"/>
                    <a:pt x="10" y="0"/>
                    <a:pt x="9" y="1"/>
                  </a:cubicBezTo>
                  <a:cubicBezTo>
                    <a:pt x="7" y="3"/>
                    <a:pt x="7" y="4"/>
                    <a:pt x="8" y="6"/>
                  </a:cubicBezTo>
                  <a:cubicBezTo>
                    <a:pt x="8" y="8"/>
                    <a:pt x="10" y="11"/>
                    <a:pt x="11" y="13"/>
                  </a:cubicBezTo>
                  <a:cubicBezTo>
                    <a:pt x="12" y="16"/>
                    <a:pt x="13" y="19"/>
                    <a:pt x="13" y="21"/>
                  </a:cubicBezTo>
                  <a:cubicBezTo>
                    <a:pt x="14" y="29"/>
                    <a:pt x="14" y="36"/>
                    <a:pt x="14" y="44"/>
                  </a:cubicBezTo>
                  <a:cubicBezTo>
                    <a:pt x="14" y="45"/>
                    <a:pt x="13" y="45"/>
                    <a:pt x="12" y="46"/>
                  </a:cubicBezTo>
                  <a:cubicBezTo>
                    <a:pt x="11" y="46"/>
                    <a:pt x="10" y="46"/>
                    <a:pt x="9" y="46"/>
                  </a:cubicBezTo>
                  <a:cubicBezTo>
                    <a:pt x="6" y="47"/>
                    <a:pt x="6" y="47"/>
                    <a:pt x="5" y="50"/>
                  </a:cubicBezTo>
                  <a:cubicBezTo>
                    <a:pt x="5" y="51"/>
                    <a:pt x="6" y="53"/>
                    <a:pt x="6" y="54"/>
                  </a:cubicBezTo>
                  <a:cubicBezTo>
                    <a:pt x="4" y="57"/>
                    <a:pt x="1" y="60"/>
                    <a:pt x="1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58">
              <a:extLst>
                <a:ext uri="{FF2B5EF4-FFF2-40B4-BE49-F238E27FC236}">
                  <a16:creationId xmlns="" xmlns:a16="http://schemas.microsoft.com/office/drawing/2014/main" id="{814BA2FE-0A85-49C4-B53A-AA603EDA4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226" y="1794457"/>
              <a:ext cx="69850" cy="96838"/>
            </a:xfrm>
            <a:custGeom>
              <a:avLst/>
              <a:gdLst>
                <a:gd name="T0" fmla="*/ 6 w 60"/>
                <a:gd name="T1" fmla="*/ 47 h 83"/>
                <a:gd name="T2" fmla="*/ 15 w 60"/>
                <a:gd name="T3" fmla="*/ 49 h 83"/>
                <a:gd name="T4" fmla="*/ 15 w 60"/>
                <a:gd name="T5" fmla="*/ 50 h 83"/>
                <a:gd name="T6" fmla="*/ 16 w 60"/>
                <a:gd name="T7" fmla="*/ 50 h 83"/>
                <a:gd name="T8" fmla="*/ 20 w 60"/>
                <a:gd name="T9" fmla="*/ 54 h 83"/>
                <a:gd name="T10" fmla="*/ 26 w 60"/>
                <a:gd name="T11" fmla="*/ 73 h 83"/>
                <a:gd name="T12" fmla="*/ 28 w 60"/>
                <a:gd name="T13" fmla="*/ 80 h 83"/>
                <a:gd name="T14" fmla="*/ 37 w 60"/>
                <a:gd name="T15" fmla="*/ 81 h 83"/>
                <a:gd name="T16" fmla="*/ 46 w 60"/>
                <a:gd name="T17" fmla="*/ 69 h 83"/>
                <a:gd name="T18" fmla="*/ 54 w 60"/>
                <a:gd name="T19" fmla="*/ 52 h 83"/>
                <a:gd name="T20" fmla="*/ 58 w 60"/>
                <a:gd name="T21" fmla="*/ 47 h 83"/>
                <a:gd name="T22" fmla="*/ 56 w 60"/>
                <a:gd name="T23" fmla="*/ 35 h 83"/>
                <a:gd name="T24" fmla="*/ 54 w 60"/>
                <a:gd name="T25" fmla="*/ 29 h 83"/>
                <a:gd name="T26" fmla="*/ 55 w 60"/>
                <a:gd name="T27" fmla="*/ 26 h 83"/>
                <a:gd name="T28" fmla="*/ 45 w 60"/>
                <a:gd name="T29" fmla="*/ 18 h 83"/>
                <a:gd name="T30" fmla="*/ 42 w 60"/>
                <a:gd name="T31" fmla="*/ 19 h 83"/>
                <a:gd name="T32" fmla="*/ 42 w 60"/>
                <a:gd name="T33" fmla="*/ 20 h 83"/>
                <a:gd name="T34" fmla="*/ 41 w 60"/>
                <a:gd name="T35" fmla="*/ 20 h 83"/>
                <a:gd name="T36" fmla="*/ 42 w 60"/>
                <a:gd name="T37" fmla="*/ 19 h 83"/>
                <a:gd name="T38" fmla="*/ 43 w 60"/>
                <a:gd name="T39" fmla="*/ 10 h 83"/>
                <a:gd name="T40" fmla="*/ 33 w 60"/>
                <a:gd name="T41" fmla="*/ 1 h 83"/>
                <a:gd name="T42" fmla="*/ 23 w 60"/>
                <a:gd name="T43" fmla="*/ 1 h 83"/>
                <a:gd name="T44" fmla="*/ 21 w 60"/>
                <a:gd name="T45" fmla="*/ 2 h 83"/>
                <a:gd name="T46" fmla="*/ 16 w 60"/>
                <a:gd name="T47" fmla="*/ 13 h 83"/>
                <a:gd name="T48" fmla="*/ 15 w 60"/>
                <a:gd name="T49" fmla="*/ 18 h 83"/>
                <a:gd name="T50" fmla="*/ 19 w 60"/>
                <a:gd name="T51" fmla="*/ 23 h 83"/>
                <a:gd name="T52" fmla="*/ 19 w 60"/>
                <a:gd name="T53" fmla="*/ 23 h 83"/>
                <a:gd name="T54" fmla="*/ 19 w 60"/>
                <a:gd name="T55" fmla="*/ 23 h 83"/>
                <a:gd name="T56" fmla="*/ 19 w 60"/>
                <a:gd name="T57" fmla="*/ 22 h 83"/>
                <a:gd name="T58" fmla="*/ 19 w 60"/>
                <a:gd name="T59" fmla="*/ 23 h 83"/>
                <a:gd name="T60" fmla="*/ 19 w 60"/>
                <a:gd name="T61" fmla="*/ 24 h 83"/>
                <a:gd name="T62" fmla="*/ 19 w 60"/>
                <a:gd name="T63" fmla="*/ 23 h 83"/>
                <a:gd name="T64" fmla="*/ 20 w 60"/>
                <a:gd name="T65" fmla="*/ 30 h 83"/>
                <a:gd name="T66" fmla="*/ 18 w 60"/>
                <a:gd name="T67" fmla="*/ 34 h 83"/>
                <a:gd name="T68" fmla="*/ 15 w 60"/>
                <a:gd name="T69" fmla="*/ 36 h 83"/>
                <a:gd name="T70" fmla="*/ 9 w 60"/>
                <a:gd name="T71" fmla="*/ 33 h 83"/>
                <a:gd name="T72" fmla="*/ 4 w 60"/>
                <a:gd name="T73" fmla="*/ 34 h 83"/>
                <a:gd name="T74" fmla="*/ 2 w 60"/>
                <a:gd name="T75" fmla="*/ 38 h 83"/>
                <a:gd name="T76" fmla="*/ 6 w 60"/>
                <a:gd name="T77" fmla="*/ 4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0" h="83">
                  <a:moveTo>
                    <a:pt x="6" y="47"/>
                  </a:moveTo>
                  <a:cubicBezTo>
                    <a:pt x="9" y="47"/>
                    <a:pt x="13" y="48"/>
                    <a:pt x="15" y="49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6" y="50"/>
                    <a:pt x="16" y="50"/>
                  </a:cubicBezTo>
                  <a:cubicBezTo>
                    <a:pt x="17" y="51"/>
                    <a:pt x="19" y="52"/>
                    <a:pt x="20" y="54"/>
                  </a:cubicBezTo>
                  <a:cubicBezTo>
                    <a:pt x="27" y="59"/>
                    <a:pt x="30" y="64"/>
                    <a:pt x="26" y="73"/>
                  </a:cubicBezTo>
                  <a:cubicBezTo>
                    <a:pt x="25" y="76"/>
                    <a:pt x="26" y="78"/>
                    <a:pt x="28" y="80"/>
                  </a:cubicBezTo>
                  <a:cubicBezTo>
                    <a:pt x="31" y="83"/>
                    <a:pt x="35" y="83"/>
                    <a:pt x="37" y="81"/>
                  </a:cubicBezTo>
                  <a:cubicBezTo>
                    <a:pt x="42" y="78"/>
                    <a:pt x="45" y="75"/>
                    <a:pt x="46" y="69"/>
                  </a:cubicBezTo>
                  <a:cubicBezTo>
                    <a:pt x="47" y="63"/>
                    <a:pt x="49" y="57"/>
                    <a:pt x="54" y="52"/>
                  </a:cubicBezTo>
                  <a:cubicBezTo>
                    <a:pt x="56" y="51"/>
                    <a:pt x="57" y="49"/>
                    <a:pt x="58" y="47"/>
                  </a:cubicBezTo>
                  <a:cubicBezTo>
                    <a:pt x="59" y="43"/>
                    <a:pt x="60" y="38"/>
                    <a:pt x="56" y="35"/>
                  </a:cubicBezTo>
                  <a:cubicBezTo>
                    <a:pt x="55" y="33"/>
                    <a:pt x="53" y="31"/>
                    <a:pt x="54" y="29"/>
                  </a:cubicBezTo>
                  <a:cubicBezTo>
                    <a:pt x="55" y="28"/>
                    <a:pt x="55" y="27"/>
                    <a:pt x="55" y="26"/>
                  </a:cubicBezTo>
                  <a:cubicBezTo>
                    <a:pt x="55" y="18"/>
                    <a:pt x="52" y="15"/>
                    <a:pt x="45" y="18"/>
                  </a:cubicBezTo>
                  <a:cubicBezTo>
                    <a:pt x="44" y="19"/>
                    <a:pt x="43" y="19"/>
                    <a:pt x="42" y="19"/>
                  </a:cubicBezTo>
                  <a:cubicBezTo>
                    <a:pt x="42" y="19"/>
                    <a:pt x="42" y="20"/>
                    <a:pt x="42" y="20"/>
                  </a:cubicBezTo>
                  <a:cubicBezTo>
                    <a:pt x="42" y="21"/>
                    <a:pt x="42" y="21"/>
                    <a:pt x="41" y="20"/>
                  </a:cubicBezTo>
                  <a:cubicBezTo>
                    <a:pt x="41" y="20"/>
                    <a:pt x="42" y="20"/>
                    <a:pt x="42" y="19"/>
                  </a:cubicBezTo>
                  <a:cubicBezTo>
                    <a:pt x="42" y="16"/>
                    <a:pt x="43" y="13"/>
                    <a:pt x="43" y="10"/>
                  </a:cubicBezTo>
                  <a:cubicBezTo>
                    <a:pt x="43" y="5"/>
                    <a:pt x="38" y="0"/>
                    <a:pt x="33" y="1"/>
                  </a:cubicBezTo>
                  <a:cubicBezTo>
                    <a:pt x="30" y="1"/>
                    <a:pt x="27" y="1"/>
                    <a:pt x="23" y="1"/>
                  </a:cubicBezTo>
                  <a:cubicBezTo>
                    <a:pt x="23" y="0"/>
                    <a:pt x="21" y="1"/>
                    <a:pt x="21" y="2"/>
                  </a:cubicBezTo>
                  <a:cubicBezTo>
                    <a:pt x="17" y="5"/>
                    <a:pt x="14" y="8"/>
                    <a:pt x="16" y="13"/>
                  </a:cubicBezTo>
                  <a:cubicBezTo>
                    <a:pt x="16" y="15"/>
                    <a:pt x="16" y="16"/>
                    <a:pt x="15" y="18"/>
                  </a:cubicBezTo>
                  <a:cubicBezTo>
                    <a:pt x="14" y="21"/>
                    <a:pt x="15" y="21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2"/>
                    <a:pt x="19" y="22"/>
                  </a:cubicBezTo>
                  <a:cubicBezTo>
                    <a:pt x="20" y="22"/>
                    <a:pt x="20" y="23"/>
                    <a:pt x="19" y="23"/>
                  </a:cubicBezTo>
                  <a:cubicBezTo>
                    <a:pt x="19" y="23"/>
                    <a:pt x="19" y="23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5"/>
                    <a:pt x="20" y="28"/>
                    <a:pt x="20" y="30"/>
                  </a:cubicBezTo>
                  <a:cubicBezTo>
                    <a:pt x="20" y="31"/>
                    <a:pt x="19" y="33"/>
                    <a:pt x="18" y="34"/>
                  </a:cubicBezTo>
                  <a:cubicBezTo>
                    <a:pt x="18" y="36"/>
                    <a:pt x="16" y="37"/>
                    <a:pt x="15" y="36"/>
                  </a:cubicBezTo>
                  <a:cubicBezTo>
                    <a:pt x="13" y="35"/>
                    <a:pt x="11" y="34"/>
                    <a:pt x="9" y="33"/>
                  </a:cubicBezTo>
                  <a:cubicBezTo>
                    <a:pt x="7" y="33"/>
                    <a:pt x="6" y="33"/>
                    <a:pt x="4" y="34"/>
                  </a:cubicBezTo>
                  <a:cubicBezTo>
                    <a:pt x="3" y="36"/>
                    <a:pt x="2" y="37"/>
                    <a:pt x="2" y="38"/>
                  </a:cubicBezTo>
                  <a:cubicBezTo>
                    <a:pt x="0" y="43"/>
                    <a:pt x="2" y="46"/>
                    <a:pt x="6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59">
              <a:extLst>
                <a:ext uri="{FF2B5EF4-FFF2-40B4-BE49-F238E27FC236}">
                  <a16:creationId xmlns="" xmlns:a16="http://schemas.microsoft.com/office/drawing/2014/main" id="{04F7F6B2-4ACF-4D0E-87A0-F34D913C0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763" y="3791532"/>
              <a:ext cx="155575" cy="49213"/>
            </a:xfrm>
            <a:custGeom>
              <a:avLst/>
              <a:gdLst>
                <a:gd name="T0" fmla="*/ 92 w 134"/>
                <a:gd name="T1" fmla="*/ 37 h 43"/>
                <a:gd name="T2" fmla="*/ 111 w 134"/>
                <a:gd name="T3" fmla="*/ 41 h 43"/>
                <a:gd name="T4" fmla="*/ 119 w 134"/>
                <a:gd name="T5" fmla="*/ 40 h 43"/>
                <a:gd name="T6" fmla="*/ 123 w 134"/>
                <a:gd name="T7" fmla="*/ 39 h 43"/>
                <a:gd name="T8" fmla="*/ 130 w 134"/>
                <a:gd name="T9" fmla="*/ 40 h 43"/>
                <a:gd name="T10" fmla="*/ 134 w 134"/>
                <a:gd name="T11" fmla="*/ 36 h 43"/>
                <a:gd name="T12" fmla="*/ 131 w 134"/>
                <a:gd name="T13" fmla="*/ 33 h 43"/>
                <a:gd name="T14" fmla="*/ 115 w 134"/>
                <a:gd name="T15" fmla="*/ 27 h 43"/>
                <a:gd name="T16" fmla="*/ 111 w 134"/>
                <a:gd name="T17" fmla="*/ 27 h 43"/>
                <a:gd name="T18" fmla="*/ 105 w 134"/>
                <a:gd name="T19" fmla="*/ 26 h 43"/>
                <a:gd name="T20" fmla="*/ 101 w 134"/>
                <a:gd name="T21" fmla="*/ 24 h 43"/>
                <a:gd name="T22" fmla="*/ 104 w 134"/>
                <a:gd name="T23" fmla="*/ 21 h 43"/>
                <a:gd name="T24" fmla="*/ 107 w 134"/>
                <a:gd name="T25" fmla="*/ 21 h 43"/>
                <a:gd name="T26" fmla="*/ 111 w 134"/>
                <a:gd name="T27" fmla="*/ 18 h 43"/>
                <a:gd name="T28" fmla="*/ 107 w 134"/>
                <a:gd name="T29" fmla="*/ 16 h 43"/>
                <a:gd name="T30" fmla="*/ 87 w 134"/>
                <a:gd name="T31" fmla="*/ 13 h 43"/>
                <a:gd name="T32" fmla="*/ 78 w 134"/>
                <a:gd name="T33" fmla="*/ 10 h 43"/>
                <a:gd name="T34" fmla="*/ 67 w 134"/>
                <a:gd name="T35" fmla="*/ 12 h 43"/>
                <a:gd name="T36" fmla="*/ 61 w 134"/>
                <a:gd name="T37" fmla="*/ 15 h 43"/>
                <a:gd name="T38" fmla="*/ 53 w 134"/>
                <a:gd name="T39" fmla="*/ 14 h 43"/>
                <a:gd name="T40" fmla="*/ 40 w 134"/>
                <a:gd name="T41" fmla="*/ 8 h 43"/>
                <a:gd name="T42" fmla="*/ 23 w 134"/>
                <a:gd name="T43" fmla="*/ 2 h 43"/>
                <a:gd name="T44" fmla="*/ 5 w 134"/>
                <a:gd name="T45" fmla="*/ 0 h 43"/>
                <a:gd name="T46" fmla="*/ 1 w 134"/>
                <a:gd name="T47" fmla="*/ 12 h 43"/>
                <a:gd name="T48" fmla="*/ 2 w 134"/>
                <a:gd name="T49" fmla="*/ 16 h 43"/>
                <a:gd name="T50" fmla="*/ 12 w 134"/>
                <a:gd name="T51" fmla="*/ 21 h 43"/>
                <a:gd name="T52" fmla="*/ 17 w 134"/>
                <a:gd name="T53" fmla="*/ 24 h 43"/>
                <a:gd name="T54" fmla="*/ 30 w 134"/>
                <a:gd name="T55" fmla="*/ 27 h 43"/>
                <a:gd name="T56" fmla="*/ 40 w 134"/>
                <a:gd name="T57" fmla="*/ 29 h 43"/>
                <a:gd name="T58" fmla="*/ 60 w 134"/>
                <a:gd name="T59" fmla="*/ 32 h 43"/>
                <a:gd name="T60" fmla="*/ 81 w 134"/>
                <a:gd name="T61" fmla="*/ 37 h 43"/>
                <a:gd name="T62" fmla="*/ 92 w 134"/>
                <a:gd name="T63" fmla="*/ 3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43">
                  <a:moveTo>
                    <a:pt x="92" y="37"/>
                  </a:moveTo>
                  <a:cubicBezTo>
                    <a:pt x="99" y="37"/>
                    <a:pt x="105" y="38"/>
                    <a:pt x="111" y="41"/>
                  </a:cubicBezTo>
                  <a:cubicBezTo>
                    <a:pt x="114" y="43"/>
                    <a:pt x="117" y="42"/>
                    <a:pt x="119" y="40"/>
                  </a:cubicBezTo>
                  <a:cubicBezTo>
                    <a:pt x="120" y="39"/>
                    <a:pt x="122" y="39"/>
                    <a:pt x="123" y="39"/>
                  </a:cubicBezTo>
                  <a:cubicBezTo>
                    <a:pt x="125" y="40"/>
                    <a:pt x="128" y="40"/>
                    <a:pt x="130" y="40"/>
                  </a:cubicBezTo>
                  <a:cubicBezTo>
                    <a:pt x="132" y="41"/>
                    <a:pt x="134" y="38"/>
                    <a:pt x="134" y="36"/>
                  </a:cubicBezTo>
                  <a:cubicBezTo>
                    <a:pt x="134" y="35"/>
                    <a:pt x="132" y="33"/>
                    <a:pt x="131" y="33"/>
                  </a:cubicBezTo>
                  <a:cubicBezTo>
                    <a:pt x="125" y="32"/>
                    <a:pt x="119" y="32"/>
                    <a:pt x="115" y="27"/>
                  </a:cubicBezTo>
                  <a:cubicBezTo>
                    <a:pt x="114" y="27"/>
                    <a:pt x="112" y="27"/>
                    <a:pt x="111" y="27"/>
                  </a:cubicBezTo>
                  <a:cubicBezTo>
                    <a:pt x="109" y="26"/>
                    <a:pt x="107" y="26"/>
                    <a:pt x="105" y="26"/>
                  </a:cubicBezTo>
                  <a:cubicBezTo>
                    <a:pt x="103" y="26"/>
                    <a:pt x="102" y="26"/>
                    <a:pt x="101" y="24"/>
                  </a:cubicBezTo>
                  <a:cubicBezTo>
                    <a:pt x="100" y="23"/>
                    <a:pt x="101" y="22"/>
                    <a:pt x="104" y="21"/>
                  </a:cubicBezTo>
                  <a:cubicBezTo>
                    <a:pt x="105" y="21"/>
                    <a:pt x="106" y="21"/>
                    <a:pt x="107" y="21"/>
                  </a:cubicBezTo>
                  <a:cubicBezTo>
                    <a:pt x="109" y="20"/>
                    <a:pt x="111" y="20"/>
                    <a:pt x="111" y="18"/>
                  </a:cubicBezTo>
                  <a:cubicBezTo>
                    <a:pt x="111" y="17"/>
                    <a:pt x="108" y="16"/>
                    <a:pt x="107" y="16"/>
                  </a:cubicBezTo>
                  <a:cubicBezTo>
                    <a:pt x="100" y="16"/>
                    <a:pt x="93" y="15"/>
                    <a:pt x="87" y="13"/>
                  </a:cubicBezTo>
                  <a:cubicBezTo>
                    <a:pt x="84" y="12"/>
                    <a:pt x="81" y="11"/>
                    <a:pt x="78" y="10"/>
                  </a:cubicBezTo>
                  <a:cubicBezTo>
                    <a:pt x="73" y="7"/>
                    <a:pt x="70" y="8"/>
                    <a:pt x="67" y="12"/>
                  </a:cubicBezTo>
                  <a:cubicBezTo>
                    <a:pt x="65" y="14"/>
                    <a:pt x="63" y="15"/>
                    <a:pt x="61" y="15"/>
                  </a:cubicBezTo>
                  <a:cubicBezTo>
                    <a:pt x="58" y="14"/>
                    <a:pt x="55" y="14"/>
                    <a:pt x="53" y="14"/>
                  </a:cubicBezTo>
                  <a:cubicBezTo>
                    <a:pt x="48" y="14"/>
                    <a:pt x="43" y="13"/>
                    <a:pt x="40" y="8"/>
                  </a:cubicBezTo>
                  <a:cubicBezTo>
                    <a:pt x="36" y="4"/>
                    <a:pt x="29" y="2"/>
                    <a:pt x="23" y="2"/>
                  </a:cubicBezTo>
                  <a:cubicBezTo>
                    <a:pt x="17" y="2"/>
                    <a:pt x="11" y="1"/>
                    <a:pt x="5" y="0"/>
                  </a:cubicBezTo>
                  <a:cubicBezTo>
                    <a:pt x="5" y="5"/>
                    <a:pt x="3" y="8"/>
                    <a:pt x="1" y="12"/>
                  </a:cubicBezTo>
                  <a:cubicBezTo>
                    <a:pt x="0" y="13"/>
                    <a:pt x="0" y="15"/>
                    <a:pt x="2" y="16"/>
                  </a:cubicBezTo>
                  <a:cubicBezTo>
                    <a:pt x="6" y="17"/>
                    <a:pt x="9" y="18"/>
                    <a:pt x="12" y="21"/>
                  </a:cubicBezTo>
                  <a:cubicBezTo>
                    <a:pt x="13" y="23"/>
                    <a:pt x="15" y="24"/>
                    <a:pt x="17" y="24"/>
                  </a:cubicBezTo>
                  <a:cubicBezTo>
                    <a:pt x="22" y="24"/>
                    <a:pt x="26" y="25"/>
                    <a:pt x="30" y="27"/>
                  </a:cubicBezTo>
                  <a:cubicBezTo>
                    <a:pt x="33" y="29"/>
                    <a:pt x="36" y="29"/>
                    <a:pt x="40" y="29"/>
                  </a:cubicBezTo>
                  <a:cubicBezTo>
                    <a:pt x="47" y="28"/>
                    <a:pt x="54" y="28"/>
                    <a:pt x="60" y="32"/>
                  </a:cubicBezTo>
                  <a:cubicBezTo>
                    <a:pt x="67" y="36"/>
                    <a:pt x="74" y="36"/>
                    <a:pt x="81" y="37"/>
                  </a:cubicBezTo>
                  <a:cubicBezTo>
                    <a:pt x="85" y="37"/>
                    <a:pt x="89" y="37"/>
                    <a:pt x="9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60">
              <a:extLst>
                <a:ext uri="{FF2B5EF4-FFF2-40B4-BE49-F238E27FC236}">
                  <a16:creationId xmlns="" xmlns:a16="http://schemas.microsoft.com/office/drawing/2014/main" id="{3244507B-5B05-4C97-96FA-76137E259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076" y="3380370"/>
              <a:ext cx="76200" cy="117475"/>
            </a:xfrm>
            <a:custGeom>
              <a:avLst/>
              <a:gdLst>
                <a:gd name="T0" fmla="*/ 29 w 66"/>
                <a:gd name="T1" fmla="*/ 4 h 102"/>
                <a:gd name="T2" fmla="*/ 18 w 66"/>
                <a:gd name="T3" fmla="*/ 3 h 102"/>
                <a:gd name="T4" fmla="*/ 8 w 66"/>
                <a:gd name="T5" fmla="*/ 8 h 102"/>
                <a:gd name="T6" fmla="*/ 6 w 66"/>
                <a:gd name="T7" fmla="*/ 15 h 102"/>
                <a:gd name="T8" fmla="*/ 4 w 66"/>
                <a:gd name="T9" fmla="*/ 33 h 102"/>
                <a:gd name="T10" fmla="*/ 2 w 66"/>
                <a:gd name="T11" fmla="*/ 38 h 102"/>
                <a:gd name="T12" fmla="*/ 0 w 66"/>
                <a:gd name="T13" fmla="*/ 41 h 102"/>
                <a:gd name="T14" fmla="*/ 5 w 66"/>
                <a:gd name="T15" fmla="*/ 57 h 102"/>
                <a:gd name="T16" fmla="*/ 13 w 66"/>
                <a:gd name="T17" fmla="*/ 65 h 102"/>
                <a:gd name="T18" fmla="*/ 13 w 66"/>
                <a:gd name="T19" fmla="*/ 64 h 102"/>
                <a:gd name="T20" fmla="*/ 14 w 66"/>
                <a:gd name="T21" fmla="*/ 64 h 102"/>
                <a:gd name="T22" fmla="*/ 13 w 66"/>
                <a:gd name="T23" fmla="*/ 65 h 102"/>
                <a:gd name="T24" fmla="*/ 13 w 66"/>
                <a:gd name="T25" fmla="*/ 65 h 102"/>
                <a:gd name="T26" fmla="*/ 19 w 66"/>
                <a:gd name="T27" fmla="*/ 75 h 102"/>
                <a:gd name="T28" fmla="*/ 23 w 66"/>
                <a:gd name="T29" fmla="*/ 77 h 102"/>
                <a:gd name="T30" fmla="*/ 23 w 66"/>
                <a:gd name="T31" fmla="*/ 78 h 102"/>
                <a:gd name="T32" fmla="*/ 23 w 66"/>
                <a:gd name="T33" fmla="*/ 78 h 102"/>
                <a:gd name="T34" fmla="*/ 23 w 66"/>
                <a:gd name="T35" fmla="*/ 77 h 102"/>
                <a:gd name="T36" fmla="*/ 29 w 66"/>
                <a:gd name="T37" fmla="*/ 74 h 102"/>
                <a:gd name="T38" fmla="*/ 33 w 66"/>
                <a:gd name="T39" fmla="*/ 74 h 102"/>
                <a:gd name="T40" fmla="*/ 36 w 66"/>
                <a:gd name="T41" fmla="*/ 77 h 102"/>
                <a:gd name="T42" fmla="*/ 46 w 66"/>
                <a:gd name="T43" fmla="*/ 77 h 102"/>
                <a:gd name="T44" fmla="*/ 46 w 66"/>
                <a:gd name="T45" fmla="*/ 77 h 102"/>
                <a:gd name="T46" fmla="*/ 47 w 66"/>
                <a:gd name="T47" fmla="*/ 77 h 102"/>
                <a:gd name="T48" fmla="*/ 46 w 66"/>
                <a:gd name="T49" fmla="*/ 77 h 102"/>
                <a:gd name="T50" fmla="*/ 46 w 66"/>
                <a:gd name="T51" fmla="*/ 77 h 102"/>
                <a:gd name="T52" fmla="*/ 50 w 66"/>
                <a:gd name="T53" fmla="*/ 81 h 102"/>
                <a:gd name="T54" fmla="*/ 57 w 66"/>
                <a:gd name="T55" fmla="*/ 88 h 102"/>
                <a:gd name="T56" fmla="*/ 56 w 66"/>
                <a:gd name="T57" fmla="*/ 92 h 102"/>
                <a:gd name="T58" fmla="*/ 57 w 66"/>
                <a:gd name="T59" fmla="*/ 100 h 102"/>
                <a:gd name="T60" fmla="*/ 62 w 66"/>
                <a:gd name="T61" fmla="*/ 101 h 102"/>
                <a:gd name="T62" fmla="*/ 65 w 66"/>
                <a:gd name="T63" fmla="*/ 100 h 102"/>
                <a:gd name="T64" fmla="*/ 66 w 66"/>
                <a:gd name="T65" fmla="*/ 89 h 102"/>
                <a:gd name="T66" fmla="*/ 64 w 66"/>
                <a:gd name="T67" fmla="*/ 85 h 102"/>
                <a:gd name="T68" fmla="*/ 59 w 66"/>
                <a:gd name="T69" fmla="*/ 78 h 102"/>
                <a:gd name="T70" fmla="*/ 51 w 66"/>
                <a:gd name="T71" fmla="*/ 69 h 102"/>
                <a:gd name="T72" fmla="*/ 46 w 66"/>
                <a:gd name="T73" fmla="*/ 65 h 102"/>
                <a:gd name="T74" fmla="*/ 40 w 66"/>
                <a:gd name="T75" fmla="*/ 65 h 102"/>
                <a:gd name="T76" fmla="*/ 37 w 66"/>
                <a:gd name="T77" fmla="*/ 66 h 102"/>
                <a:gd name="T78" fmla="*/ 35 w 66"/>
                <a:gd name="T79" fmla="*/ 66 h 102"/>
                <a:gd name="T80" fmla="*/ 32 w 66"/>
                <a:gd name="T81" fmla="*/ 65 h 102"/>
                <a:gd name="T82" fmla="*/ 32 w 66"/>
                <a:gd name="T83" fmla="*/ 61 h 102"/>
                <a:gd name="T84" fmla="*/ 30 w 66"/>
                <a:gd name="T85" fmla="*/ 55 h 102"/>
                <a:gd name="T86" fmla="*/ 27 w 66"/>
                <a:gd name="T87" fmla="*/ 52 h 102"/>
                <a:gd name="T88" fmla="*/ 29 w 66"/>
                <a:gd name="T89" fmla="*/ 43 h 102"/>
                <a:gd name="T90" fmla="*/ 33 w 66"/>
                <a:gd name="T91" fmla="*/ 39 h 102"/>
                <a:gd name="T92" fmla="*/ 35 w 66"/>
                <a:gd name="T93" fmla="*/ 19 h 102"/>
                <a:gd name="T94" fmla="*/ 33 w 66"/>
                <a:gd name="T95" fmla="*/ 7 h 102"/>
                <a:gd name="T96" fmla="*/ 29 w 66"/>
                <a:gd name="T97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" h="102">
                  <a:moveTo>
                    <a:pt x="29" y="4"/>
                  </a:moveTo>
                  <a:cubicBezTo>
                    <a:pt x="25" y="4"/>
                    <a:pt x="22" y="4"/>
                    <a:pt x="18" y="3"/>
                  </a:cubicBezTo>
                  <a:cubicBezTo>
                    <a:pt x="12" y="0"/>
                    <a:pt x="9" y="4"/>
                    <a:pt x="8" y="8"/>
                  </a:cubicBezTo>
                  <a:cubicBezTo>
                    <a:pt x="7" y="10"/>
                    <a:pt x="6" y="12"/>
                    <a:pt x="6" y="15"/>
                  </a:cubicBezTo>
                  <a:cubicBezTo>
                    <a:pt x="5" y="20"/>
                    <a:pt x="5" y="27"/>
                    <a:pt x="4" y="33"/>
                  </a:cubicBezTo>
                  <a:cubicBezTo>
                    <a:pt x="4" y="35"/>
                    <a:pt x="3" y="37"/>
                    <a:pt x="2" y="38"/>
                  </a:cubicBezTo>
                  <a:cubicBezTo>
                    <a:pt x="1" y="39"/>
                    <a:pt x="0" y="40"/>
                    <a:pt x="0" y="41"/>
                  </a:cubicBezTo>
                  <a:cubicBezTo>
                    <a:pt x="2" y="46"/>
                    <a:pt x="3" y="52"/>
                    <a:pt x="5" y="57"/>
                  </a:cubicBezTo>
                  <a:cubicBezTo>
                    <a:pt x="6" y="60"/>
                    <a:pt x="9" y="64"/>
                    <a:pt x="13" y="65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3" y="70"/>
                    <a:pt x="14" y="73"/>
                    <a:pt x="19" y="75"/>
                  </a:cubicBezTo>
                  <a:cubicBezTo>
                    <a:pt x="21" y="76"/>
                    <a:pt x="22" y="77"/>
                    <a:pt x="23" y="77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5" y="76"/>
                    <a:pt x="27" y="75"/>
                    <a:pt x="29" y="74"/>
                  </a:cubicBezTo>
                  <a:cubicBezTo>
                    <a:pt x="31" y="73"/>
                    <a:pt x="32" y="73"/>
                    <a:pt x="33" y="74"/>
                  </a:cubicBezTo>
                  <a:cubicBezTo>
                    <a:pt x="34" y="75"/>
                    <a:pt x="35" y="76"/>
                    <a:pt x="36" y="77"/>
                  </a:cubicBezTo>
                  <a:cubicBezTo>
                    <a:pt x="40" y="79"/>
                    <a:pt x="43" y="81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8" y="78"/>
                    <a:pt x="50" y="79"/>
                    <a:pt x="50" y="81"/>
                  </a:cubicBezTo>
                  <a:cubicBezTo>
                    <a:pt x="51" y="84"/>
                    <a:pt x="53" y="87"/>
                    <a:pt x="57" y="88"/>
                  </a:cubicBezTo>
                  <a:cubicBezTo>
                    <a:pt x="58" y="89"/>
                    <a:pt x="58" y="91"/>
                    <a:pt x="56" y="92"/>
                  </a:cubicBezTo>
                  <a:cubicBezTo>
                    <a:pt x="52" y="96"/>
                    <a:pt x="52" y="97"/>
                    <a:pt x="57" y="100"/>
                  </a:cubicBezTo>
                  <a:cubicBezTo>
                    <a:pt x="59" y="100"/>
                    <a:pt x="60" y="101"/>
                    <a:pt x="62" y="101"/>
                  </a:cubicBezTo>
                  <a:cubicBezTo>
                    <a:pt x="63" y="102"/>
                    <a:pt x="65" y="101"/>
                    <a:pt x="65" y="100"/>
                  </a:cubicBezTo>
                  <a:cubicBezTo>
                    <a:pt x="64" y="96"/>
                    <a:pt x="66" y="93"/>
                    <a:pt x="66" y="89"/>
                  </a:cubicBezTo>
                  <a:cubicBezTo>
                    <a:pt x="66" y="88"/>
                    <a:pt x="65" y="86"/>
                    <a:pt x="64" y="85"/>
                  </a:cubicBezTo>
                  <a:cubicBezTo>
                    <a:pt x="62" y="83"/>
                    <a:pt x="60" y="81"/>
                    <a:pt x="59" y="78"/>
                  </a:cubicBezTo>
                  <a:cubicBezTo>
                    <a:pt x="59" y="73"/>
                    <a:pt x="56" y="71"/>
                    <a:pt x="51" y="69"/>
                  </a:cubicBezTo>
                  <a:cubicBezTo>
                    <a:pt x="49" y="69"/>
                    <a:pt x="48" y="67"/>
                    <a:pt x="46" y="65"/>
                  </a:cubicBezTo>
                  <a:cubicBezTo>
                    <a:pt x="44" y="64"/>
                    <a:pt x="42" y="64"/>
                    <a:pt x="40" y="65"/>
                  </a:cubicBezTo>
                  <a:cubicBezTo>
                    <a:pt x="39" y="65"/>
                    <a:pt x="38" y="65"/>
                    <a:pt x="37" y="66"/>
                  </a:cubicBezTo>
                  <a:cubicBezTo>
                    <a:pt x="36" y="66"/>
                    <a:pt x="36" y="66"/>
                    <a:pt x="35" y="66"/>
                  </a:cubicBezTo>
                  <a:cubicBezTo>
                    <a:pt x="34" y="66"/>
                    <a:pt x="33" y="66"/>
                    <a:pt x="32" y="65"/>
                  </a:cubicBezTo>
                  <a:cubicBezTo>
                    <a:pt x="31" y="65"/>
                    <a:pt x="31" y="63"/>
                    <a:pt x="32" y="61"/>
                  </a:cubicBezTo>
                  <a:cubicBezTo>
                    <a:pt x="35" y="56"/>
                    <a:pt x="35" y="56"/>
                    <a:pt x="30" y="55"/>
                  </a:cubicBezTo>
                  <a:cubicBezTo>
                    <a:pt x="28" y="55"/>
                    <a:pt x="27" y="54"/>
                    <a:pt x="27" y="52"/>
                  </a:cubicBezTo>
                  <a:cubicBezTo>
                    <a:pt x="27" y="49"/>
                    <a:pt x="27" y="46"/>
                    <a:pt x="29" y="43"/>
                  </a:cubicBezTo>
                  <a:cubicBezTo>
                    <a:pt x="30" y="42"/>
                    <a:pt x="32" y="41"/>
                    <a:pt x="33" y="39"/>
                  </a:cubicBezTo>
                  <a:cubicBezTo>
                    <a:pt x="37" y="33"/>
                    <a:pt x="39" y="26"/>
                    <a:pt x="35" y="19"/>
                  </a:cubicBezTo>
                  <a:cubicBezTo>
                    <a:pt x="33" y="15"/>
                    <a:pt x="32" y="11"/>
                    <a:pt x="33" y="7"/>
                  </a:cubicBezTo>
                  <a:cubicBezTo>
                    <a:pt x="33" y="5"/>
                    <a:pt x="31" y="4"/>
                    <a:pt x="2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61">
              <a:extLst>
                <a:ext uri="{FF2B5EF4-FFF2-40B4-BE49-F238E27FC236}">
                  <a16:creationId xmlns="" xmlns:a16="http://schemas.microsoft.com/office/drawing/2014/main" id="{203383C5-3042-47B6-AB10-829BCB3A8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763" y="4475745"/>
              <a:ext cx="60325" cy="74613"/>
            </a:xfrm>
            <a:custGeom>
              <a:avLst/>
              <a:gdLst>
                <a:gd name="T0" fmla="*/ 47 w 52"/>
                <a:gd name="T1" fmla="*/ 7 h 65"/>
                <a:gd name="T2" fmla="*/ 31 w 52"/>
                <a:gd name="T3" fmla="*/ 10 h 65"/>
                <a:gd name="T4" fmla="*/ 19 w 52"/>
                <a:gd name="T5" fmla="*/ 7 h 65"/>
                <a:gd name="T6" fmla="*/ 11 w 52"/>
                <a:gd name="T7" fmla="*/ 1 h 65"/>
                <a:gd name="T8" fmla="*/ 7 w 52"/>
                <a:gd name="T9" fmla="*/ 0 h 65"/>
                <a:gd name="T10" fmla="*/ 3 w 52"/>
                <a:gd name="T11" fmla="*/ 5 h 65"/>
                <a:gd name="T12" fmla="*/ 3 w 52"/>
                <a:gd name="T13" fmla="*/ 8 h 65"/>
                <a:gd name="T14" fmla="*/ 0 w 52"/>
                <a:gd name="T15" fmla="*/ 38 h 65"/>
                <a:gd name="T16" fmla="*/ 0 w 52"/>
                <a:gd name="T17" fmla="*/ 42 h 65"/>
                <a:gd name="T18" fmla="*/ 3 w 52"/>
                <a:gd name="T19" fmla="*/ 56 h 65"/>
                <a:gd name="T20" fmla="*/ 13 w 52"/>
                <a:gd name="T21" fmla="*/ 65 h 65"/>
                <a:gd name="T22" fmla="*/ 16 w 52"/>
                <a:gd name="T23" fmla="*/ 64 h 65"/>
                <a:gd name="T24" fmla="*/ 23 w 52"/>
                <a:gd name="T25" fmla="*/ 59 h 65"/>
                <a:gd name="T26" fmla="*/ 31 w 52"/>
                <a:gd name="T27" fmla="*/ 56 h 65"/>
                <a:gd name="T28" fmla="*/ 36 w 52"/>
                <a:gd name="T29" fmla="*/ 53 h 65"/>
                <a:gd name="T30" fmla="*/ 46 w 52"/>
                <a:gd name="T31" fmla="*/ 34 h 65"/>
                <a:gd name="T32" fmla="*/ 47 w 52"/>
                <a:gd name="T33" fmla="*/ 31 h 65"/>
                <a:gd name="T34" fmla="*/ 51 w 52"/>
                <a:gd name="T35" fmla="*/ 15 h 65"/>
                <a:gd name="T36" fmla="*/ 52 w 52"/>
                <a:gd name="T37" fmla="*/ 12 h 65"/>
                <a:gd name="T38" fmla="*/ 47 w 52"/>
                <a:gd name="T39" fmla="*/ 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65">
                  <a:moveTo>
                    <a:pt x="47" y="7"/>
                  </a:moveTo>
                  <a:cubicBezTo>
                    <a:pt x="42" y="8"/>
                    <a:pt x="36" y="9"/>
                    <a:pt x="31" y="10"/>
                  </a:cubicBezTo>
                  <a:cubicBezTo>
                    <a:pt x="26" y="12"/>
                    <a:pt x="23" y="10"/>
                    <a:pt x="19" y="7"/>
                  </a:cubicBezTo>
                  <a:cubicBezTo>
                    <a:pt x="16" y="5"/>
                    <a:pt x="14" y="3"/>
                    <a:pt x="11" y="1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3" y="3"/>
                    <a:pt x="3" y="5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2" y="18"/>
                    <a:pt x="4" y="28"/>
                    <a:pt x="0" y="38"/>
                  </a:cubicBezTo>
                  <a:cubicBezTo>
                    <a:pt x="0" y="38"/>
                    <a:pt x="0" y="39"/>
                    <a:pt x="0" y="42"/>
                  </a:cubicBezTo>
                  <a:cubicBezTo>
                    <a:pt x="1" y="45"/>
                    <a:pt x="2" y="50"/>
                    <a:pt x="3" y="56"/>
                  </a:cubicBezTo>
                  <a:cubicBezTo>
                    <a:pt x="4" y="62"/>
                    <a:pt x="8" y="64"/>
                    <a:pt x="13" y="65"/>
                  </a:cubicBezTo>
                  <a:cubicBezTo>
                    <a:pt x="14" y="65"/>
                    <a:pt x="15" y="65"/>
                    <a:pt x="16" y="64"/>
                  </a:cubicBezTo>
                  <a:cubicBezTo>
                    <a:pt x="18" y="63"/>
                    <a:pt x="21" y="61"/>
                    <a:pt x="23" y="59"/>
                  </a:cubicBezTo>
                  <a:cubicBezTo>
                    <a:pt x="25" y="56"/>
                    <a:pt x="28" y="56"/>
                    <a:pt x="31" y="56"/>
                  </a:cubicBezTo>
                  <a:cubicBezTo>
                    <a:pt x="33" y="57"/>
                    <a:pt x="36" y="55"/>
                    <a:pt x="36" y="53"/>
                  </a:cubicBezTo>
                  <a:cubicBezTo>
                    <a:pt x="38" y="46"/>
                    <a:pt x="40" y="39"/>
                    <a:pt x="46" y="34"/>
                  </a:cubicBezTo>
                  <a:cubicBezTo>
                    <a:pt x="46" y="34"/>
                    <a:pt x="47" y="32"/>
                    <a:pt x="47" y="31"/>
                  </a:cubicBezTo>
                  <a:cubicBezTo>
                    <a:pt x="48" y="26"/>
                    <a:pt x="50" y="21"/>
                    <a:pt x="51" y="15"/>
                  </a:cubicBezTo>
                  <a:cubicBezTo>
                    <a:pt x="52" y="14"/>
                    <a:pt x="52" y="13"/>
                    <a:pt x="52" y="12"/>
                  </a:cubicBezTo>
                  <a:cubicBezTo>
                    <a:pt x="52" y="9"/>
                    <a:pt x="50" y="6"/>
                    <a:pt x="4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62">
              <a:extLst>
                <a:ext uri="{FF2B5EF4-FFF2-40B4-BE49-F238E27FC236}">
                  <a16:creationId xmlns="" xmlns:a16="http://schemas.microsoft.com/office/drawing/2014/main" id="{F7409671-D346-4ABB-9F0F-1C313BE91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326" y="3308932"/>
              <a:ext cx="165100" cy="65088"/>
            </a:xfrm>
            <a:custGeom>
              <a:avLst/>
              <a:gdLst>
                <a:gd name="T0" fmla="*/ 139 w 142"/>
                <a:gd name="T1" fmla="*/ 49 h 56"/>
                <a:gd name="T2" fmla="*/ 140 w 142"/>
                <a:gd name="T3" fmla="*/ 43 h 56"/>
                <a:gd name="T4" fmla="*/ 135 w 142"/>
                <a:gd name="T5" fmla="*/ 39 h 56"/>
                <a:gd name="T6" fmla="*/ 102 w 142"/>
                <a:gd name="T7" fmla="*/ 24 h 56"/>
                <a:gd name="T8" fmla="*/ 92 w 142"/>
                <a:gd name="T9" fmla="*/ 19 h 56"/>
                <a:gd name="T10" fmla="*/ 80 w 142"/>
                <a:gd name="T11" fmla="*/ 14 h 56"/>
                <a:gd name="T12" fmla="*/ 74 w 142"/>
                <a:gd name="T13" fmla="*/ 11 h 56"/>
                <a:gd name="T14" fmla="*/ 58 w 142"/>
                <a:gd name="T15" fmla="*/ 5 h 56"/>
                <a:gd name="T16" fmla="*/ 45 w 142"/>
                <a:gd name="T17" fmla="*/ 2 h 56"/>
                <a:gd name="T18" fmla="*/ 37 w 142"/>
                <a:gd name="T19" fmla="*/ 1 h 56"/>
                <a:gd name="T20" fmla="*/ 15 w 142"/>
                <a:gd name="T21" fmla="*/ 6 h 56"/>
                <a:gd name="T22" fmla="*/ 0 w 142"/>
                <a:gd name="T23" fmla="*/ 21 h 56"/>
                <a:gd name="T24" fmla="*/ 1 w 142"/>
                <a:gd name="T25" fmla="*/ 22 h 56"/>
                <a:gd name="T26" fmla="*/ 8 w 142"/>
                <a:gd name="T27" fmla="*/ 21 h 56"/>
                <a:gd name="T28" fmla="*/ 31 w 142"/>
                <a:gd name="T29" fmla="*/ 11 h 56"/>
                <a:gd name="T30" fmla="*/ 37 w 142"/>
                <a:gd name="T31" fmla="*/ 13 h 56"/>
                <a:gd name="T32" fmla="*/ 43 w 142"/>
                <a:gd name="T33" fmla="*/ 18 h 56"/>
                <a:gd name="T34" fmla="*/ 55 w 142"/>
                <a:gd name="T35" fmla="*/ 20 h 56"/>
                <a:gd name="T36" fmla="*/ 62 w 142"/>
                <a:gd name="T37" fmla="*/ 22 h 56"/>
                <a:gd name="T38" fmla="*/ 78 w 142"/>
                <a:gd name="T39" fmla="*/ 27 h 56"/>
                <a:gd name="T40" fmla="*/ 84 w 142"/>
                <a:gd name="T41" fmla="*/ 31 h 56"/>
                <a:gd name="T42" fmla="*/ 97 w 142"/>
                <a:gd name="T43" fmla="*/ 40 h 56"/>
                <a:gd name="T44" fmla="*/ 99 w 142"/>
                <a:gd name="T45" fmla="*/ 41 h 56"/>
                <a:gd name="T46" fmla="*/ 100 w 142"/>
                <a:gd name="T47" fmla="*/ 45 h 56"/>
                <a:gd name="T48" fmla="*/ 98 w 142"/>
                <a:gd name="T49" fmla="*/ 48 h 56"/>
                <a:gd name="T50" fmla="*/ 100 w 142"/>
                <a:gd name="T51" fmla="*/ 53 h 56"/>
                <a:gd name="T52" fmla="*/ 114 w 142"/>
                <a:gd name="T53" fmla="*/ 53 h 56"/>
                <a:gd name="T54" fmla="*/ 139 w 142"/>
                <a:gd name="T55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2" h="56">
                  <a:moveTo>
                    <a:pt x="139" y="49"/>
                  </a:moveTo>
                  <a:cubicBezTo>
                    <a:pt x="141" y="48"/>
                    <a:pt x="142" y="45"/>
                    <a:pt x="140" y="43"/>
                  </a:cubicBezTo>
                  <a:cubicBezTo>
                    <a:pt x="138" y="42"/>
                    <a:pt x="137" y="40"/>
                    <a:pt x="135" y="39"/>
                  </a:cubicBezTo>
                  <a:cubicBezTo>
                    <a:pt x="124" y="34"/>
                    <a:pt x="114" y="28"/>
                    <a:pt x="102" y="24"/>
                  </a:cubicBezTo>
                  <a:cubicBezTo>
                    <a:pt x="99" y="23"/>
                    <a:pt x="95" y="21"/>
                    <a:pt x="92" y="19"/>
                  </a:cubicBezTo>
                  <a:cubicBezTo>
                    <a:pt x="88" y="17"/>
                    <a:pt x="84" y="15"/>
                    <a:pt x="80" y="14"/>
                  </a:cubicBezTo>
                  <a:cubicBezTo>
                    <a:pt x="78" y="13"/>
                    <a:pt x="76" y="12"/>
                    <a:pt x="74" y="11"/>
                  </a:cubicBezTo>
                  <a:cubicBezTo>
                    <a:pt x="70" y="6"/>
                    <a:pt x="64" y="5"/>
                    <a:pt x="58" y="5"/>
                  </a:cubicBezTo>
                  <a:cubicBezTo>
                    <a:pt x="53" y="5"/>
                    <a:pt x="49" y="4"/>
                    <a:pt x="45" y="2"/>
                  </a:cubicBezTo>
                  <a:cubicBezTo>
                    <a:pt x="43" y="1"/>
                    <a:pt x="39" y="0"/>
                    <a:pt x="37" y="1"/>
                  </a:cubicBezTo>
                  <a:cubicBezTo>
                    <a:pt x="30" y="3"/>
                    <a:pt x="22" y="3"/>
                    <a:pt x="15" y="6"/>
                  </a:cubicBezTo>
                  <a:cubicBezTo>
                    <a:pt x="8" y="9"/>
                    <a:pt x="5" y="16"/>
                    <a:pt x="0" y="21"/>
                  </a:cubicBezTo>
                  <a:cubicBezTo>
                    <a:pt x="0" y="21"/>
                    <a:pt x="1" y="22"/>
                    <a:pt x="1" y="22"/>
                  </a:cubicBezTo>
                  <a:cubicBezTo>
                    <a:pt x="3" y="22"/>
                    <a:pt x="6" y="22"/>
                    <a:pt x="8" y="21"/>
                  </a:cubicBezTo>
                  <a:cubicBezTo>
                    <a:pt x="15" y="17"/>
                    <a:pt x="24" y="16"/>
                    <a:pt x="31" y="11"/>
                  </a:cubicBezTo>
                  <a:cubicBezTo>
                    <a:pt x="33" y="10"/>
                    <a:pt x="36" y="11"/>
                    <a:pt x="37" y="13"/>
                  </a:cubicBezTo>
                  <a:cubicBezTo>
                    <a:pt x="39" y="15"/>
                    <a:pt x="40" y="17"/>
                    <a:pt x="43" y="18"/>
                  </a:cubicBezTo>
                  <a:cubicBezTo>
                    <a:pt x="47" y="18"/>
                    <a:pt x="51" y="19"/>
                    <a:pt x="55" y="20"/>
                  </a:cubicBezTo>
                  <a:cubicBezTo>
                    <a:pt x="57" y="20"/>
                    <a:pt x="60" y="21"/>
                    <a:pt x="62" y="22"/>
                  </a:cubicBezTo>
                  <a:cubicBezTo>
                    <a:pt x="67" y="25"/>
                    <a:pt x="73" y="26"/>
                    <a:pt x="78" y="27"/>
                  </a:cubicBezTo>
                  <a:cubicBezTo>
                    <a:pt x="81" y="27"/>
                    <a:pt x="83" y="29"/>
                    <a:pt x="84" y="31"/>
                  </a:cubicBezTo>
                  <a:cubicBezTo>
                    <a:pt x="87" y="37"/>
                    <a:pt x="91" y="40"/>
                    <a:pt x="97" y="40"/>
                  </a:cubicBezTo>
                  <a:cubicBezTo>
                    <a:pt x="98" y="40"/>
                    <a:pt x="98" y="41"/>
                    <a:pt x="99" y="41"/>
                  </a:cubicBezTo>
                  <a:cubicBezTo>
                    <a:pt x="100" y="42"/>
                    <a:pt x="101" y="43"/>
                    <a:pt x="100" y="45"/>
                  </a:cubicBezTo>
                  <a:cubicBezTo>
                    <a:pt x="99" y="46"/>
                    <a:pt x="98" y="47"/>
                    <a:pt x="98" y="48"/>
                  </a:cubicBezTo>
                  <a:cubicBezTo>
                    <a:pt x="97" y="50"/>
                    <a:pt x="98" y="53"/>
                    <a:pt x="100" y="53"/>
                  </a:cubicBezTo>
                  <a:cubicBezTo>
                    <a:pt x="104" y="53"/>
                    <a:pt x="108" y="53"/>
                    <a:pt x="114" y="53"/>
                  </a:cubicBezTo>
                  <a:cubicBezTo>
                    <a:pt x="121" y="56"/>
                    <a:pt x="130" y="51"/>
                    <a:pt x="13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63">
              <a:extLst>
                <a:ext uri="{FF2B5EF4-FFF2-40B4-BE49-F238E27FC236}">
                  <a16:creationId xmlns="" xmlns:a16="http://schemas.microsoft.com/office/drawing/2014/main" id="{A8AFF4C7-4121-4C26-BA06-91A91407C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713" y="1807157"/>
              <a:ext cx="65088" cy="77788"/>
            </a:xfrm>
            <a:custGeom>
              <a:avLst/>
              <a:gdLst>
                <a:gd name="T0" fmla="*/ 8 w 56"/>
                <a:gd name="T1" fmla="*/ 28 h 67"/>
                <a:gd name="T2" fmla="*/ 9 w 56"/>
                <a:gd name="T3" fmla="*/ 30 h 67"/>
                <a:gd name="T4" fmla="*/ 8 w 56"/>
                <a:gd name="T5" fmla="*/ 37 h 67"/>
                <a:gd name="T6" fmla="*/ 12 w 56"/>
                <a:gd name="T7" fmla="*/ 55 h 67"/>
                <a:gd name="T8" fmla="*/ 19 w 56"/>
                <a:gd name="T9" fmla="*/ 66 h 67"/>
                <a:gd name="T10" fmla="*/ 22 w 56"/>
                <a:gd name="T11" fmla="*/ 67 h 67"/>
                <a:gd name="T12" fmla="*/ 24 w 56"/>
                <a:gd name="T13" fmla="*/ 65 h 67"/>
                <a:gd name="T14" fmla="*/ 42 w 56"/>
                <a:gd name="T15" fmla="*/ 49 h 67"/>
                <a:gd name="T16" fmla="*/ 51 w 56"/>
                <a:gd name="T17" fmla="*/ 42 h 67"/>
                <a:gd name="T18" fmla="*/ 56 w 56"/>
                <a:gd name="T19" fmla="*/ 35 h 67"/>
                <a:gd name="T20" fmla="*/ 56 w 56"/>
                <a:gd name="T21" fmla="*/ 30 h 67"/>
                <a:gd name="T22" fmla="*/ 52 w 56"/>
                <a:gd name="T23" fmla="*/ 23 h 67"/>
                <a:gd name="T24" fmla="*/ 44 w 56"/>
                <a:gd name="T25" fmla="*/ 16 h 67"/>
                <a:gd name="T26" fmla="*/ 29 w 56"/>
                <a:gd name="T27" fmla="*/ 9 h 67"/>
                <a:gd name="T28" fmla="*/ 14 w 56"/>
                <a:gd name="T29" fmla="*/ 2 h 67"/>
                <a:gd name="T30" fmla="*/ 8 w 56"/>
                <a:gd name="T31" fmla="*/ 1 h 67"/>
                <a:gd name="T32" fmla="*/ 5 w 56"/>
                <a:gd name="T33" fmla="*/ 2 h 67"/>
                <a:gd name="T34" fmla="*/ 4 w 56"/>
                <a:gd name="T35" fmla="*/ 17 h 67"/>
                <a:gd name="T36" fmla="*/ 8 w 56"/>
                <a:gd name="T37" fmla="*/ 2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67">
                  <a:moveTo>
                    <a:pt x="8" y="28"/>
                  </a:moveTo>
                  <a:cubicBezTo>
                    <a:pt x="9" y="29"/>
                    <a:pt x="9" y="31"/>
                    <a:pt x="9" y="30"/>
                  </a:cubicBezTo>
                  <a:cubicBezTo>
                    <a:pt x="8" y="34"/>
                    <a:pt x="8" y="36"/>
                    <a:pt x="8" y="37"/>
                  </a:cubicBezTo>
                  <a:cubicBezTo>
                    <a:pt x="10" y="43"/>
                    <a:pt x="11" y="49"/>
                    <a:pt x="12" y="55"/>
                  </a:cubicBezTo>
                  <a:cubicBezTo>
                    <a:pt x="14" y="59"/>
                    <a:pt x="15" y="63"/>
                    <a:pt x="19" y="66"/>
                  </a:cubicBezTo>
                  <a:cubicBezTo>
                    <a:pt x="20" y="67"/>
                    <a:pt x="21" y="67"/>
                    <a:pt x="22" y="67"/>
                  </a:cubicBezTo>
                  <a:cubicBezTo>
                    <a:pt x="23" y="67"/>
                    <a:pt x="24" y="66"/>
                    <a:pt x="24" y="65"/>
                  </a:cubicBezTo>
                  <a:cubicBezTo>
                    <a:pt x="31" y="57"/>
                    <a:pt x="31" y="57"/>
                    <a:pt x="42" y="49"/>
                  </a:cubicBezTo>
                  <a:cubicBezTo>
                    <a:pt x="46" y="47"/>
                    <a:pt x="49" y="45"/>
                    <a:pt x="51" y="42"/>
                  </a:cubicBezTo>
                  <a:cubicBezTo>
                    <a:pt x="53" y="40"/>
                    <a:pt x="55" y="37"/>
                    <a:pt x="56" y="35"/>
                  </a:cubicBezTo>
                  <a:cubicBezTo>
                    <a:pt x="56" y="34"/>
                    <a:pt x="56" y="32"/>
                    <a:pt x="56" y="30"/>
                  </a:cubicBezTo>
                  <a:cubicBezTo>
                    <a:pt x="55" y="28"/>
                    <a:pt x="53" y="25"/>
                    <a:pt x="52" y="23"/>
                  </a:cubicBezTo>
                  <a:cubicBezTo>
                    <a:pt x="50" y="19"/>
                    <a:pt x="48" y="17"/>
                    <a:pt x="44" y="16"/>
                  </a:cubicBezTo>
                  <a:cubicBezTo>
                    <a:pt x="38" y="15"/>
                    <a:pt x="34" y="11"/>
                    <a:pt x="29" y="9"/>
                  </a:cubicBezTo>
                  <a:cubicBezTo>
                    <a:pt x="24" y="7"/>
                    <a:pt x="18" y="6"/>
                    <a:pt x="14" y="2"/>
                  </a:cubicBezTo>
                  <a:cubicBezTo>
                    <a:pt x="13" y="1"/>
                    <a:pt x="10" y="1"/>
                    <a:pt x="8" y="1"/>
                  </a:cubicBezTo>
                  <a:cubicBezTo>
                    <a:pt x="7" y="0"/>
                    <a:pt x="5" y="1"/>
                    <a:pt x="5" y="2"/>
                  </a:cubicBezTo>
                  <a:cubicBezTo>
                    <a:pt x="3" y="7"/>
                    <a:pt x="0" y="12"/>
                    <a:pt x="4" y="17"/>
                  </a:cubicBezTo>
                  <a:cubicBezTo>
                    <a:pt x="6" y="21"/>
                    <a:pt x="7" y="24"/>
                    <a:pt x="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64">
              <a:extLst>
                <a:ext uri="{FF2B5EF4-FFF2-40B4-BE49-F238E27FC236}">
                  <a16:creationId xmlns="" xmlns:a16="http://schemas.microsoft.com/office/drawing/2014/main" id="{ABE4AFE5-71FA-4724-963B-5BA1240EE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526" y="3528007"/>
              <a:ext cx="76200" cy="74613"/>
            </a:xfrm>
            <a:custGeom>
              <a:avLst/>
              <a:gdLst>
                <a:gd name="T0" fmla="*/ 48 w 66"/>
                <a:gd name="T1" fmla="*/ 1 h 64"/>
                <a:gd name="T2" fmla="*/ 47 w 66"/>
                <a:gd name="T3" fmla="*/ 2 h 64"/>
                <a:gd name="T4" fmla="*/ 45 w 66"/>
                <a:gd name="T5" fmla="*/ 11 h 64"/>
                <a:gd name="T6" fmla="*/ 37 w 66"/>
                <a:gd name="T7" fmla="*/ 18 h 64"/>
                <a:gd name="T8" fmla="*/ 34 w 66"/>
                <a:gd name="T9" fmla="*/ 22 h 64"/>
                <a:gd name="T10" fmla="*/ 30 w 66"/>
                <a:gd name="T11" fmla="*/ 25 h 64"/>
                <a:gd name="T12" fmla="*/ 26 w 66"/>
                <a:gd name="T13" fmla="*/ 24 h 64"/>
                <a:gd name="T14" fmla="*/ 15 w 66"/>
                <a:gd name="T15" fmla="*/ 23 h 64"/>
                <a:gd name="T16" fmla="*/ 6 w 66"/>
                <a:gd name="T17" fmla="*/ 30 h 64"/>
                <a:gd name="T18" fmla="*/ 0 w 66"/>
                <a:gd name="T19" fmla="*/ 40 h 64"/>
                <a:gd name="T20" fmla="*/ 1 w 66"/>
                <a:gd name="T21" fmla="*/ 41 h 64"/>
                <a:gd name="T22" fmla="*/ 2 w 66"/>
                <a:gd name="T23" fmla="*/ 44 h 64"/>
                <a:gd name="T24" fmla="*/ 4 w 66"/>
                <a:gd name="T25" fmla="*/ 43 h 64"/>
                <a:gd name="T26" fmla="*/ 9 w 66"/>
                <a:gd name="T27" fmla="*/ 39 h 64"/>
                <a:gd name="T28" fmla="*/ 24 w 66"/>
                <a:gd name="T29" fmla="*/ 37 h 64"/>
                <a:gd name="T30" fmla="*/ 29 w 66"/>
                <a:gd name="T31" fmla="*/ 41 h 64"/>
                <a:gd name="T32" fmla="*/ 28 w 66"/>
                <a:gd name="T33" fmla="*/ 48 h 64"/>
                <a:gd name="T34" fmla="*/ 40 w 66"/>
                <a:gd name="T35" fmla="*/ 62 h 64"/>
                <a:gd name="T36" fmla="*/ 48 w 66"/>
                <a:gd name="T37" fmla="*/ 64 h 64"/>
                <a:gd name="T38" fmla="*/ 52 w 66"/>
                <a:gd name="T39" fmla="*/ 62 h 64"/>
                <a:gd name="T40" fmla="*/ 54 w 66"/>
                <a:gd name="T41" fmla="*/ 55 h 64"/>
                <a:gd name="T42" fmla="*/ 52 w 66"/>
                <a:gd name="T43" fmla="*/ 46 h 64"/>
                <a:gd name="T44" fmla="*/ 54 w 66"/>
                <a:gd name="T45" fmla="*/ 45 h 64"/>
                <a:gd name="T46" fmla="*/ 56 w 66"/>
                <a:gd name="T47" fmla="*/ 47 h 64"/>
                <a:gd name="T48" fmla="*/ 61 w 66"/>
                <a:gd name="T49" fmla="*/ 48 h 64"/>
                <a:gd name="T50" fmla="*/ 64 w 66"/>
                <a:gd name="T51" fmla="*/ 36 h 64"/>
                <a:gd name="T52" fmla="*/ 60 w 66"/>
                <a:gd name="T53" fmla="*/ 20 h 64"/>
                <a:gd name="T54" fmla="*/ 56 w 66"/>
                <a:gd name="T55" fmla="*/ 11 h 64"/>
                <a:gd name="T56" fmla="*/ 50 w 66"/>
                <a:gd name="T57" fmla="*/ 2 h 64"/>
                <a:gd name="T58" fmla="*/ 48 w 66"/>
                <a:gd name="T59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6" h="64">
                  <a:moveTo>
                    <a:pt x="48" y="1"/>
                  </a:moveTo>
                  <a:cubicBezTo>
                    <a:pt x="48" y="1"/>
                    <a:pt x="48" y="2"/>
                    <a:pt x="47" y="2"/>
                  </a:cubicBezTo>
                  <a:cubicBezTo>
                    <a:pt x="46" y="5"/>
                    <a:pt x="46" y="9"/>
                    <a:pt x="45" y="11"/>
                  </a:cubicBezTo>
                  <a:cubicBezTo>
                    <a:pt x="43" y="14"/>
                    <a:pt x="40" y="16"/>
                    <a:pt x="37" y="18"/>
                  </a:cubicBezTo>
                  <a:cubicBezTo>
                    <a:pt x="36" y="19"/>
                    <a:pt x="35" y="20"/>
                    <a:pt x="34" y="22"/>
                  </a:cubicBezTo>
                  <a:cubicBezTo>
                    <a:pt x="33" y="23"/>
                    <a:pt x="31" y="24"/>
                    <a:pt x="30" y="25"/>
                  </a:cubicBezTo>
                  <a:cubicBezTo>
                    <a:pt x="28" y="26"/>
                    <a:pt x="27" y="25"/>
                    <a:pt x="26" y="24"/>
                  </a:cubicBezTo>
                  <a:cubicBezTo>
                    <a:pt x="22" y="20"/>
                    <a:pt x="20" y="18"/>
                    <a:pt x="15" y="23"/>
                  </a:cubicBezTo>
                  <a:cubicBezTo>
                    <a:pt x="13" y="26"/>
                    <a:pt x="9" y="28"/>
                    <a:pt x="6" y="30"/>
                  </a:cubicBezTo>
                  <a:cubicBezTo>
                    <a:pt x="2" y="32"/>
                    <a:pt x="1" y="35"/>
                    <a:pt x="0" y="40"/>
                  </a:cubicBezTo>
                  <a:cubicBezTo>
                    <a:pt x="0" y="40"/>
                    <a:pt x="0" y="40"/>
                    <a:pt x="1" y="41"/>
                  </a:cubicBezTo>
                  <a:cubicBezTo>
                    <a:pt x="1" y="42"/>
                    <a:pt x="1" y="43"/>
                    <a:pt x="2" y="44"/>
                  </a:cubicBezTo>
                  <a:cubicBezTo>
                    <a:pt x="2" y="44"/>
                    <a:pt x="4" y="44"/>
                    <a:pt x="4" y="43"/>
                  </a:cubicBezTo>
                  <a:cubicBezTo>
                    <a:pt x="6" y="42"/>
                    <a:pt x="8" y="40"/>
                    <a:pt x="9" y="39"/>
                  </a:cubicBezTo>
                  <a:cubicBezTo>
                    <a:pt x="14" y="39"/>
                    <a:pt x="19" y="39"/>
                    <a:pt x="24" y="37"/>
                  </a:cubicBezTo>
                  <a:cubicBezTo>
                    <a:pt x="25" y="37"/>
                    <a:pt x="29" y="40"/>
                    <a:pt x="29" y="41"/>
                  </a:cubicBezTo>
                  <a:cubicBezTo>
                    <a:pt x="29" y="43"/>
                    <a:pt x="28" y="46"/>
                    <a:pt x="28" y="48"/>
                  </a:cubicBezTo>
                  <a:cubicBezTo>
                    <a:pt x="29" y="55"/>
                    <a:pt x="33" y="60"/>
                    <a:pt x="40" y="62"/>
                  </a:cubicBezTo>
                  <a:cubicBezTo>
                    <a:pt x="43" y="63"/>
                    <a:pt x="45" y="64"/>
                    <a:pt x="48" y="64"/>
                  </a:cubicBezTo>
                  <a:cubicBezTo>
                    <a:pt x="49" y="64"/>
                    <a:pt x="51" y="63"/>
                    <a:pt x="52" y="62"/>
                  </a:cubicBezTo>
                  <a:cubicBezTo>
                    <a:pt x="54" y="60"/>
                    <a:pt x="54" y="58"/>
                    <a:pt x="54" y="55"/>
                  </a:cubicBezTo>
                  <a:cubicBezTo>
                    <a:pt x="53" y="52"/>
                    <a:pt x="50" y="50"/>
                    <a:pt x="52" y="46"/>
                  </a:cubicBezTo>
                  <a:cubicBezTo>
                    <a:pt x="52" y="45"/>
                    <a:pt x="53" y="44"/>
                    <a:pt x="54" y="45"/>
                  </a:cubicBezTo>
                  <a:cubicBezTo>
                    <a:pt x="55" y="45"/>
                    <a:pt x="56" y="46"/>
                    <a:pt x="56" y="47"/>
                  </a:cubicBezTo>
                  <a:cubicBezTo>
                    <a:pt x="59" y="50"/>
                    <a:pt x="59" y="50"/>
                    <a:pt x="61" y="48"/>
                  </a:cubicBezTo>
                  <a:cubicBezTo>
                    <a:pt x="65" y="44"/>
                    <a:pt x="66" y="41"/>
                    <a:pt x="64" y="36"/>
                  </a:cubicBezTo>
                  <a:cubicBezTo>
                    <a:pt x="63" y="31"/>
                    <a:pt x="61" y="25"/>
                    <a:pt x="60" y="20"/>
                  </a:cubicBezTo>
                  <a:cubicBezTo>
                    <a:pt x="60" y="17"/>
                    <a:pt x="59" y="14"/>
                    <a:pt x="56" y="11"/>
                  </a:cubicBezTo>
                  <a:cubicBezTo>
                    <a:pt x="54" y="9"/>
                    <a:pt x="51" y="6"/>
                    <a:pt x="50" y="2"/>
                  </a:cubicBezTo>
                  <a:cubicBezTo>
                    <a:pt x="49" y="1"/>
                    <a:pt x="49" y="0"/>
                    <a:pt x="4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65">
              <a:extLst>
                <a:ext uri="{FF2B5EF4-FFF2-40B4-BE49-F238E27FC236}">
                  <a16:creationId xmlns="" xmlns:a16="http://schemas.microsoft.com/office/drawing/2014/main" id="{A4668A3F-902B-4BA5-B6F6-E7DCDB005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251" y="3362907"/>
              <a:ext cx="95250" cy="42863"/>
            </a:xfrm>
            <a:custGeom>
              <a:avLst/>
              <a:gdLst>
                <a:gd name="T0" fmla="*/ 6 w 82"/>
                <a:gd name="T1" fmla="*/ 30 h 37"/>
                <a:gd name="T2" fmla="*/ 16 w 82"/>
                <a:gd name="T3" fmla="*/ 30 h 37"/>
                <a:gd name="T4" fmla="*/ 28 w 82"/>
                <a:gd name="T5" fmla="*/ 31 h 37"/>
                <a:gd name="T6" fmla="*/ 35 w 82"/>
                <a:gd name="T7" fmla="*/ 37 h 37"/>
                <a:gd name="T8" fmla="*/ 38 w 82"/>
                <a:gd name="T9" fmla="*/ 37 h 37"/>
                <a:gd name="T10" fmla="*/ 41 w 82"/>
                <a:gd name="T11" fmla="*/ 35 h 37"/>
                <a:gd name="T12" fmla="*/ 52 w 82"/>
                <a:gd name="T13" fmla="*/ 29 h 37"/>
                <a:gd name="T14" fmla="*/ 57 w 82"/>
                <a:gd name="T15" fmla="*/ 29 h 37"/>
                <a:gd name="T16" fmla="*/ 76 w 82"/>
                <a:gd name="T17" fmla="*/ 28 h 37"/>
                <a:gd name="T18" fmla="*/ 79 w 82"/>
                <a:gd name="T19" fmla="*/ 27 h 37"/>
                <a:gd name="T20" fmla="*/ 82 w 82"/>
                <a:gd name="T21" fmla="*/ 23 h 37"/>
                <a:gd name="T22" fmla="*/ 81 w 82"/>
                <a:gd name="T23" fmla="*/ 20 h 37"/>
                <a:gd name="T24" fmla="*/ 63 w 82"/>
                <a:gd name="T25" fmla="*/ 8 h 37"/>
                <a:gd name="T26" fmla="*/ 58 w 82"/>
                <a:gd name="T27" fmla="*/ 5 h 37"/>
                <a:gd name="T28" fmla="*/ 35 w 82"/>
                <a:gd name="T29" fmla="*/ 5 h 37"/>
                <a:gd name="T30" fmla="*/ 27 w 82"/>
                <a:gd name="T31" fmla="*/ 3 h 37"/>
                <a:gd name="T32" fmla="*/ 24 w 82"/>
                <a:gd name="T33" fmla="*/ 1 h 37"/>
                <a:gd name="T34" fmla="*/ 18 w 82"/>
                <a:gd name="T35" fmla="*/ 4 h 37"/>
                <a:gd name="T36" fmla="*/ 18 w 82"/>
                <a:gd name="T37" fmla="*/ 9 h 37"/>
                <a:gd name="T38" fmla="*/ 23 w 82"/>
                <a:gd name="T39" fmla="*/ 19 h 37"/>
                <a:gd name="T40" fmla="*/ 20 w 82"/>
                <a:gd name="T41" fmla="*/ 20 h 37"/>
                <a:gd name="T42" fmla="*/ 14 w 82"/>
                <a:gd name="T43" fmla="*/ 21 h 37"/>
                <a:gd name="T44" fmla="*/ 1 w 82"/>
                <a:gd name="T45" fmla="*/ 23 h 37"/>
                <a:gd name="T46" fmla="*/ 0 w 82"/>
                <a:gd name="T47" fmla="*/ 26 h 37"/>
                <a:gd name="T48" fmla="*/ 6 w 82"/>
                <a:gd name="T49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2" h="37">
                  <a:moveTo>
                    <a:pt x="6" y="30"/>
                  </a:moveTo>
                  <a:cubicBezTo>
                    <a:pt x="10" y="30"/>
                    <a:pt x="13" y="30"/>
                    <a:pt x="16" y="30"/>
                  </a:cubicBezTo>
                  <a:cubicBezTo>
                    <a:pt x="20" y="30"/>
                    <a:pt x="24" y="30"/>
                    <a:pt x="28" y="31"/>
                  </a:cubicBezTo>
                  <a:cubicBezTo>
                    <a:pt x="31" y="32"/>
                    <a:pt x="32" y="35"/>
                    <a:pt x="35" y="37"/>
                  </a:cubicBezTo>
                  <a:cubicBezTo>
                    <a:pt x="36" y="37"/>
                    <a:pt x="37" y="37"/>
                    <a:pt x="38" y="37"/>
                  </a:cubicBezTo>
                  <a:cubicBezTo>
                    <a:pt x="39" y="36"/>
                    <a:pt x="40" y="36"/>
                    <a:pt x="41" y="35"/>
                  </a:cubicBezTo>
                  <a:cubicBezTo>
                    <a:pt x="43" y="31"/>
                    <a:pt x="47" y="29"/>
                    <a:pt x="52" y="29"/>
                  </a:cubicBezTo>
                  <a:cubicBezTo>
                    <a:pt x="53" y="30"/>
                    <a:pt x="55" y="30"/>
                    <a:pt x="57" y="29"/>
                  </a:cubicBezTo>
                  <a:cubicBezTo>
                    <a:pt x="63" y="25"/>
                    <a:pt x="69" y="26"/>
                    <a:pt x="76" y="28"/>
                  </a:cubicBezTo>
                  <a:cubicBezTo>
                    <a:pt x="77" y="27"/>
                    <a:pt x="78" y="27"/>
                    <a:pt x="79" y="27"/>
                  </a:cubicBezTo>
                  <a:cubicBezTo>
                    <a:pt x="80" y="26"/>
                    <a:pt x="81" y="25"/>
                    <a:pt x="82" y="23"/>
                  </a:cubicBezTo>
                  <a:cubicBezTo>
                    <a:pt x="82" y="23"/>
                    <a:pt x="81" y="21"/>
                    <a:pt x="81" y="20"/>
                  </a:cubicBezTo>
                  <a:cubicBezTo>
                    <a:pt x="75" y="17"/>
                    <a:pt x="69" y="12"/>
                    <a:pt x="63" y="8"/>
                  </a:cubicBezTo>
                  <a:cubicBezTo>
                    <a:pt x="62" y="7"/>
                    <a:pt x="60" y="6"/>
                    <a:pt x="58" y="5"/>
                  </a:cubicBezTo>
                  <a:cubicBezTo>
                    <a:pt x="50" y="4"/>
                    <a:pt x="43" y="2"/>
                    <a:pt x="35" y="5"/>
                  </a:cubicBezTo>
                  <a:cubicBezTo>
                    <a:pt x="32" y="6"/>
                    <a:pt x="30" y="5"/>
                    <a:pt x="27" y="3"/>
                  </a:cubicBezTo>
                  <a:cubicBezTo>
                    <a:pt x="26" y="2"/>
                    <a:pt x="25" y="2"/>
                    <a:pt x="24" y="1"/>
                  </a:cubicBezTo>
                  <a:cubicBezTo>
                    <a:pt x="22" y="0"/>
                    <a:pt x="20" y="1"/>
                    <a:pt x="18" y="4"/>
                  </a:cubicBezTo>
                  <a:cubicBezTo>
                    <a:pt x="17" y="6"/>
                    <a:pt x="17" y="8"/>
                    <a:pt x="18" y="9"/>
                  </a:cubicBezTo>
                  <a:cubicBezTo>
                    <a:pt x="22" y="11"/>
                    <a:pt x="22" y="15"/>
                    <a:pt x="23" y="19"/>
                  </a:cubicBezTo>
                  <a:cubicBezTo>
                    <a:pt x="23" y="21"/>
                    <a:pt x="23" y="21"/>
                    <a:pt x="20" y="20"/>
                  </a:cubicBezTo>
                  <a:cubicBezTo>
                    <a:pt x="17" y="19"/>
                    <a:pt x="16" y="21"/>
                    <a:pt x="14" y="21"/>
                  </a:cubicBezTo>
                  <a:cubicBezTo>
                    <a:pt x="10" y="22"/>
                    <a:pt x="6" y="22"/>
                    <a:pt x="1" y="23"/>
                  </a:cubicBezTo>
                  <a:cubicBezTo>
                    <a:pt x="1" y="23"/>
                    <a:pt x="0" y="25"/>
                    <a:pt x="0" y="26"/>
                  </a:cubicBezTo>
                  <a:cubicBezTo>
                    <a:pt x="1" y="29"/>
                    <a:pt x="4" y="30"/>
                    <a:pt x="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66">
              <a:extLst>
                <a:ext uri="{FF2B5EF4-FFF2-40B4-BE49-F238E27FC236}">
                  <a16:creationId xmlns="" xmlns:a16="http://schemas.microsoft.com/office/drawing/2014/main" id="{0D239B9B-04A4-43FB-B9F6-9FFB18607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451" y="2105607"/>
              <a:ext cx="50800" cy="46038"/>
            </a:xfrm>
            <a:custGeom>
              <a:avLst/>
              <a:gdLst>
                <a:gd name="T0" fmla="*/ 2 w 43"/>
                <a:gd name="T1" fmla="*/ 16 h 40"/>
                <a:gd name="T2" fmla="*/ 2 w 43"/>
                <a:gd name="T3" fmla="*/ 27 h 40"/>
                <a:gd name="T4" fmla="*/ 13 w 43"/>
                <a:gd name="T5" fmla="*/ 38 h 40"/>
                <a:gd name="T6" fmla="*/ 22 w 43"/>
                <a:gd name="T7" fmla="*/ 37 h 40"/>
                <a:gd name="T8" fmla="*/ 29 w 43"/>
                <a:gd name="T9" fmla="*/ 39 h 40"/>
                <a:gd name="T10" fmla="*/ 40 w 43"/>
                <a:gd name="T11" fmla="*/ 40 h 40"/>
                <a:gd name="T12" fmla="*/ 43 w 43"/>
                <a:gd name="T13" fmla="*/ 37 h 40"/>
                <a:gd name="T14" fmla="*/ 41 w 43"/>
                <a:gd name="T15" fmla="*/ 19 h 40"/>
                <a:gd name="T16" fmla="*/ 29 w 43"/>
                <a:gd name="T17" fmla="*/ 7 h 40"/>
                <a:gd name="T18" fmla="*/ 12 w 43"/>
                <a:gd name="T19" fmla="*/ 1 h 40"/>
                <a:gd name="T20" fmla="*/ 6 w 43"/>
                <a:gd name="T21" fmla="*/ 3 h 40"/>
                <a:gd name="T22" fmla="*/ 2 w 43"/>
                <a:gd name="T23" fmla="*/ 10 h 40"/>
                <a:gd name="T24" fmla="*/ 2 w 43"/>
                <a:gd name="T25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0">
                  <a:moveTo>
                    <a:pt x="2" y="16"/>
                  </a:moveTo>
                  <a:cubicBezTo>
                    <a:pt x="3" y="20"/>
                    <a:pt x="3" y="23"/>
                    <a:pt x="2" y="27"/>
                  </a:cubicBezTo>
                  <a:cubicBezTo>
                    <a:pt x="0" y="33"/>
                    <a:pt x="7" y="39"/>
                    <a:pt x="13" y="38"/>
                  </a:cubicBezTo>
                  <a:cubicBezTo>
                    <a:pt x="16" y="38"/>
                    <a:pt x="19" y="37"/>
                    <a:pt x="22" y="37"/>
                  </a:cubicBezTo>
                  <a:cubicBezTo>
                    <a:pt x="25" y="37"/>
                    <a:pt x="27" y="37"/>
                    <a:pt x="29" y="39"/>
                  </a:cubicBezTo>
                  <a:cubicBezTo>
                    <a:pt x="32" y="40"/>
                    <a:pt x="36" y="40"/>
                    <a:pt x="40" y="40"/>
                  </a:cubicBezTo>
                  <a:cubicBezTo>
                    <a:pt x="41" y="40"/>
                    <a:pt x="43" y="38"/>
                    <a:pt x="43" y="37"/>
                  </a:cubicBezTo>
                  <a:cubicBezTo>
                    <a:pt x="43" y="31"/>
                    <a:pt x="42" y="25"/>
                    <a:pt x="41" y="19"/>
                  </a:cubicBezTo>
                  <a:cubicBezTo>
                    <a:pt x="39" y="13"/>
                    <a:pt x="35" y="8"/>
                    <a:pt x="29" y="7"/>
                  </a:cubicBezTo>
                  <a:cubicBezTo>
                    <a:pt x="23" y="6"/>
                    <a:pt x="17" y="4"/>
                    <a:pt x="12" y="1"/>
                  </a:cubicBezTo>
                  <a:cubicBezTo>
                    <a:pt x="10" y="0"/>
                    <a:pt x="8" y="1"/>
                    <a:pt x="6" y="3"/>
                  </a:cubicBezTo>
                  <a:cubicBezTo>
                    <a:pt x="5" y="5"/>
                    <a:pt x="4" y="8"/>
                    <a:pt x="2" y="10"/>
                  </a:cubicBezTo>
                  <a:cubicBezTo>
                    <a:pt x="2" y="12"/>
                    <a:pt x="1" y="14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Oval 67">
              <a:extLst>
                <a:ext uri="{FF2B5EF4-FFF2-40B4-BE49-F238E27FC236}">
                  <a16:creationId xmlns="" xmlns:a16="http://schemas.microsoft.com/office/drawing/2014/main" id="{30E8F56C-B6F8-4BA6-AB57-31D1A1644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626" y="2116720"/>
              <a:ext cx="1588" cy="15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68">
              <a:extLst>
                <a:ext uri="{FF2B5EF4-FFF2-40B4-BE49-F238E27FC236}">
                  <a16:creationId xmlns="" xmlns:a16="http://schemas.microsoft.com/office/drawing/2014/main" id="{F314604A-E3AF-452B-9271-B44B064B9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013" y="3535945"/>
              <a:ext cx="39688" cy="63500"/>
            </a:xfrm>
            <a:custGeom>
              <a:avLst/>
              <a:gdLst>
                <a:gd name="T0" fmla="*/ 10 w 34"/>
                <a:gd name="T1" fmla="*/ 2 h 56"/>
                <a:gd name="T2" fmla="*/ 6 w 34"/>
                <a:gd name="T3" fmla="*/ 0 h 56"/>
                <a:gd name="T4" fmla="*/ 4 w 34"/>
                <a:gd name="T5" fmla="*/ 2 h 56"/>
                <a:gd name="T6" fmla="*/ 5 w 34"/>
                <a:gd name="T7" fmla="*/ 6 h 56"/>
                <a:gd name="T8" fmla="*/ 1 w 34"/>
                <a:gd name="T9" fmla="*/ 25 h 56"/>
                <a:gd name="T10" fmla="*/ 5 w 34"/>
                <a:gd name="T11" fmla="*/ 51 h 56"/>
                <a:gd name="T12" fmla="*/ 15 w 34"/>
                <a:gd name="T13" fmla="*/ 56 h 56"/>
                <a:gd name="T14" fmla="*/ 30 w 34"/>
                <a:gd name="T15" fmla="*/ 32 h 56"/>
                <a:gd name="T16" fmla="*/ 10 w 34"/>
                <a:gd name="T17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6">
                  <a:moveTo>
                    <a:pt x="10" y="2"/>
                  </a:moveTo>
                  <a:cubicBezTo>
                    <a:pt x="9" y="1"/>
                    <a:pt x="8" y="1"/>
                    <a:pt x="6" y="0"/>
                  </a:cubicBezTo>
                  <a:cubicBezTo>
                    <a:pt x="5" y="0"/>
                    <a:pt x="4" y="1"/>
                    <a:pt x="4" y="2"/>
                  </a:cubicBezTo>
                  <a:cubicBezTo>
                    <a:pt x="4" y="3"/>
                    <a:pt x="5" y="5"/>
                    <a:pt x="5" y="6"/>
                  </a:cubicBezTo>
                  <a:cubicBezTo>
                    <a:pt x="1" y="13"/>
                    <a:pt x="2" y="20"/>
                    <a:pt x="1" y="25"/>
                  </a:cubicBezTo>
                  <a:cubicBezTo>
                    <a:pt x="0" y="35"/>
                    <a:pt x="2" y="43"/>
                    <a:pt x="5" y="51"/>
                  </a:cubicBezTo>
                  <a:cubicBezTo>
                    <a:pt x="7" y="54"/>
                    <a:pt x="11" y="56"/>
                    <a:pt x="15" y="56"/>
                  </a:cubicBezTo>
                  <a:cubicBezTo>
                    <a:pt x="26" y="55"/>
                    <a:pt x="34" y="44"/>
                    <a:pt x="30" y="32"/>
                  </a:cubicBezTo>
                  <a:cubicBezTo>
                    <a:pt x="26" y="21"/>
                    <a:pt x="19" y="11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69">
              <a:extLst>
                <a:ext uri="{FF2B5EF4-FFF2-40B4-BE49-F238E27FC236}">
                  <a16:creationId xmlns="" xmlns:a16="http://schemas.microsoft.com/office/drawing/2014/main" id="{ACB43E5B-F6BE-42FD-A523-D66B83ADA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901" y="1845257"/>
              <a:ext cx="39688" cy="50800"/>
            </a:xfrm>
            <a:custGeom>
              <a:avLst/>
              <a:gdLst>
                <a:gd name="T0" fmla="*/ 2 w 35"/>
                <a:gd name="T1" fmla="*/ 40 h 45"/>
                <a:gd name="T2" fmla="*/ 6 w 35"/>
                <a:gd name="T3" fmla="*/ 44 h 45"/>
                <a:gd name="T4" fmla="*/ 24 w 35"/>
                <a:gd name="T5" fmla="*/ 44 h 45"/>
                <a:gd name="T6" fmla="*/ 27 w 35"/>
                <a:gd name="T7" fmla="*/ 41 h 45"/>
                <a:gd name="T8" fmla="*/ 31 w 35"/>
                <a:gd name="T9" fmla="*/ 33 h 45"/>
                <a:gd name="T10" fmla="*/ 32 w 35"/>
                <a:gd name="T11" fmla="*/ 33 h 45"/>
                <a:gd name="T12" fmla="*/ 32 w 35"/>
                <a:gd name="T13" fmla="*/ 33 h 45"/>
                <a:gd name="T14" fmla="*/ 31 w 35"/>
                <a:gd name="T15" fmla="*/ 33 h 45"/>
                <a:gd name="T16" fmla="*/ 31 w 35"/>
                <a:gd name="T17" fmla="*/ 21 h 45"/>
                <a:gd name="T18" fmla="*/ 24 w 35"/>
                <a:gd name="T19" fmla="*/ 6 h 45"/>
                <a:gd name="T20" fmla="*/ 21 w 35"/>
                <a:gd name="T21" fmla="*/ 2 h 45"/>
                <a:gd name="T22" fmla="*/ 14 w 35"/>
                <a:gd name="T23" fmla="*/ 1 h 45"/>
                <a:gd name="T24" fmla="*/ 3 w 35"/>
                <a:gd name="T25" fmla="*/ 23 h 45"/>
                <a:gd name="T26" fmla="*/ 1 w 35"/>
                <a:gd name="T27" fmla="*/ 32 h 45"/>
                <a:gd name="T28" fmla="*/ 2 w 35"/>
                <a:gd name="T29" fmla="*/ 4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45">
                  <a:moveTo>
                    <a:pt x="2" y="40"/>
                  </a:moveTo>
                  <a:cubicBezTo>
                    <a:pt x="2" y="42"/>
                    <a:pt x="4" y="43"/>
                    <a:pt x="6" y="44"/>
                  </a:cubicBezTo>
                  <a:cubicBezTo>
                    <a:pt x="12" y="45"/>
                    <a:pt x="18" y="45"/>
                    <a:pt x="24" y="44"/>
                  </a:cubicBezTo>
                  <a:cubicBezTo>
                    <a:pt x="25" y="44"/>
                    <a:pt x="27" y="43"/>
                    <a:pt x="27" y="41"/>
                  </a:cubicBezTo>
                  <a:cubicBezTo>
                    <a:pt x="29" y="39"/>
                    <a:pt x="29" y="35"/>
                    <a:pt x="31" y="33"/>
                  </a:cubicBezTo>
                  <a:cubicBezTo>
                    <a:pt x="31" y="33"/>
                    <a:pt x="31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4" y="29"/>
                    <a:pt x="35" y="25"/>
                    <a:pt x="31" y="21"/>
                  </a:cubicBezTo>
                  <a:cubicBezTo>
                    <a:pt x="28" y="16"/>
                    <a:pt x="26" y="11"/>
                    <a:pt x="24" y="6"/>
                  </a:cubicBezTo>
                  <a:cubicBezTo>
                    <a:pt x="23" y="5"/>
                    <a:pt x="22" y="4"/>
                    <a:pt x="21" y="2"/>
                  </a:cubicBezTo>
                  <a:cubicBezTo>
                    <a:pt x="20" y="0"/>
                    <a:pt x="15" y="0"/>
                    <a:pt x="14" y="1"/>
                  </a:cubicBezTo>
                  <a:cubicBezTo>
                    <a:pt x="8" y="7"/>
                    <a:pt x="3" y="14"/>
                    <a:pt x="3" y="23"/>
                  </a:cubicBezTo>
                  <a:cubicBezTo>
                    <a:pt x="4" y="26"/>
                    <a:pt x="2" y="29"/>
                    <a:pt x="1" y="32"/>
                  </a:cubicBezTo>
                  <a:cubicBezTo>
                    <a:pt x="0" y="34"/>
                    <a:pt x="1" y="37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70">
              <a:extLst>
                <a:ext uri="{FF2B5EF4-FFF2-40B4-BE49-F238E27FC236}">
                  <a16:creationId xmlns="" xmlns:a16="http://schemas.microsoft.com/office/drawing/2014/main" id="{BB187CEB-17D0-4472-8538-E131F879B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801" y="1862720"/>
              <a:ext cx="42863" cy="53975"/>
            </a:xfrm>
            <a:custGeom>
              <a:avLst/>
              <a:gdLst>
                <a:gd name="T0" fmla="*/ 6 w 37"/>
                <a:gd name="T1" fmla="*/ 20 h 46"/>
                <a:gd name="T2" fmla="*/ 0 w 37"/>
                <a:gd name="T3" fmla="*/ 27 h 46"/>
                <a:gd name="T4" fmla="*/ 4 w 37"/>
                <a:gd name="T5" fmla="*/ 32 h 46"/>
                <a:gd name="T6" fmla="*/ 3 w 37"/>
                <a:gd name="T7" fmla="*/ 36 h 46"/>
                <a:gd name="T8" fmla="*/ 10 w 37"/>
                <a:gd name="T9" fmla="*/ 44 h 46"/>
                <a:gd name="T10" fmla="*/ 15 w 37"/>
                <a:gd name="T11" fmla="*/ 45 h 46"/>
                <a:gd name="T12" fmla="*/ 20 w 37"/>
                <a:gd name="T13" fmla="*/ 42 h 46"/>
                <a:gd name="T14" fmla="*/ 23 w 37"/>
                <a:gd name="T15" fmla="*/ 35 h 46"/>
                <a:gd name="T16" fmla="*/ 26 w 37"/>
                <a:gd name="T17" fmla="*/ 29 h 46"/>
                <a:gd name="T18" fmla="*/ 35 w 37"/>
                <a:gd name="T19" fmla="*/ 17 h 46"/>
                <a:gd name="T20" fmla="*/ 35 w 37"/>
                <a:gd name="T21" fmla="*/ 10 h 46"/>
                <a:gd name="T22" fmla="*/ 28 w 37"/>
                <a:gd name="T23" fmla="*/ 1 h 46"/>
                <a:gd name="T24" fmla="*/ 25 w 37"/>
                <a:gd name="T25" fmla="*/ 0 h 46"/>
                <a:gd name="T26" fmla="*/ 19 w 37"/>
                <a:gd name="T27" fmla="*/ 8 h 46"/>
                <a:gd name="T28" fmla="*/ 13 w 37"/>
                <a:gd name="T29" fmla="*/ 17 h 46"/>
                <a:gd name="T30" fmla="*/ 13 w 37"/>
                <a:gd name="T31" fmla="*/ 17 h 46"/>
                <a:gd name="T32" fmla="*/ 13 w 37"/>
                <a:gd name="T33" fmla="*/ 17 h 46"/>
                <a:gd name="T34" fmla="*/ 13 w 37"/>
                <a:gd name="T35" fmla="*/ 17 h 46"/>
                <a:gd name="T36" fmla="*/ 6 w 37"/>
                <a:gd name="T37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46">
                  <a:moveTo>
                    <a:pt x="6" y="20"/>
                  </a:moveTo>
                  <a:cubicBezTo>
                    <a:pt x="1" y="20"/>
                    <a:pt x="0" y="23"/>
                    <a:pt x="0" y="27"/>
                  </a:cubicBezTo>
                  <a:cubicBezTo>
                    <a:pt x="4" y="28"/>
                    <a:pt x="4" y="28"/>
                    <a:pt x="4" y="32"/>
                  </a:cubicBezTo>
                  <a:cubicBezTo>
                    <a:pt x="3" y="33"/>
                    <a:pt x="3" y="35"/>
                    <a:pt x="3" y="36"/>
                  </a:cubicBezTo>
                  <a:cubicBezTo>
                    <a:pt x="3" y="41"/>
                    <a:pt x="5" y="43"/>
                    <a:pt x="10" y="44"/>
                  </a:cubicBezTo>
                  <a:cubicBezTo>
                    <a:pt x="11" y="44"/>
                    <a:pt x="13" y="45"/>
                    <a:pt x="15" y="45"/>
                  </a:cubicBezTo>
                  <a:cubicBezTo>
                    <a:pt x="17" y="46"/>
                    <a:pt x="19" y="44"/>
                    <a:pt x="20" y="42"/>
                  </a:cubicBezTo>
                  <a:cubicBezTo>
                    <a:pt x="22" y="40"/>
                    <a:pt x="23" y="38"/>
                    <a:pt x="23" y="35"/>
                  </a:cubicBezTo>
                  <a:cubicBezTo>
                    <a:pt x="24" y="33"/>
                    <a:pt x="24" y="31"/>
                    <a:pt x="26" y="29"/>
                  </a:cubicBezTo>
                  <a:cubicBezTo>
                    <a:pt x="30" y="26"/>
                    <a:pt x="31" y="21"/>
                    <a:pt x="35" y="17"/>
                  </a:cubicBezTo>
                  <a:cubicBezTo>
                    <a:pt x="37" y="16"/>
                    <a:pt x="37" y="12"/>
                    <a:pt x="35" y="10"/>
                  </a:cubicBezTo>
                  <a:cubicBezTo>
                    <a:pt x="33" y="7"/>
                    <a:pt x="31" y="4"/>
                    <a:pt x="28" y="1"/>
                  </a:cubicBezTo>
                  <a:cubicBezTo>
                    <a:pt x="28" y="0"/>
                    <a:pt x="26" y="0"/>
                    <a:pt x="25" y="0"/>
                  </a:cubicBezTo>
                  <a:cubicBezTo>
                    <a:pt x="20" y="2"/>
                    <a:pt x="19" y="3"/>
                    <a:pt x="19" y="8"/>
                  </a:cubicBezTo>
                  <a:cubicBezTo>
                    <a:pt x="18" y="13"/>
                    <a:pt x="16" y="15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9"/>
                    <a:pt x="8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71">
              <a:extLst>
                <a:ext uri="{FF2B5EF4-FFF2-40B4-BE49-F238E27FC236}">
                  <a16:creationId xmlns="" xmlns:a16="http://schemas.microsoft.com/office/drawing/2014/main" id="{E9964399-D4E2-4822-A371-879533B7B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551" y="3258132"/>
              <a:ext cx="26988" cy="63500"/>
            </a:xfrm>
            <a:custGeom>
              <a:avLst/>
              <a:gdLst>
                <a:gd name="T0" fmla="*/ 17 w 24"/>
                <a:gd name="T1" fmla="*/ 0 h 55"/>
                <a:gd name="T2" fmla="*/ 14 w 24"/>
                <a:gd name="T3" fmla="*/ 0 h 55"/>
                <a:gd name="T4" fmla="*/ 7 w 24"/>
                <a:gd name="T5" fmla="*/ 7 h 55"/>
                <a:gd name="T6" fmla="*/ 2 w 24"/>
                <a:gd name="T7" fmla="*/ 18 h 55"/>
                <a:gd name="T8" fmla="*/ 0 w 24"/>
                <a:gd name="T9" fmla="*/ 30 h 55"/>
                <a:gd name="T10" fmla="*/ 8 w 24"/>
                <a:gd name="T11" fmla="*/ 50 h 55"/>
                <a:gd name="T12" fmla="*/ 12 w 24"/>
                <a:gd name="T13" fmla="*/ 54 h 55"/>
                <a:gd name="T14" fmla="*/ 15 w 24"/>
                <a:gd name="T15" fmla="*/ 53 h 55"/>
                <a:gd name="T16" fmla="*/ 17 w 24"/>
                <a:gd name="T17" fmla="*/ 46 h 55"/>
                <a:gd name="T18" fmla="*/ 21 w 24"/>
                <a:gd name="T19" fmla="*/ 25 h 55"/>
                <a:gd name="T20" fmla="*/ 23 w 24"/>
                <a:gd name="T21" fmla="*/ 9 h 55"/>
                <a:gd name="T22" fmla="*/ 17 w 24"/>
                <a:gd name="T2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55">
                  <a:moveTo>
                    <a:pt x="17" y="0"/>
                  </a:moveTo>
                  <a:cubicBezTo>
                    <a:pt x="16" y="0"/>
                    <a:pt x="15" y="0"/>
                    <a:pt x="14" y="0"/>
                  </a:cubicBezTo>
                  <a:cubicBezTo>
                    <a:pt x="12" y="2"/>
                    <a:pt x="9" y="5"/>
                    <a:pt x="7" y="7"/>
                  </a:cubicBezTo>
                  <a:cubicBezTo>
                    <a:pt x="5" y="10"/>
                    <a:pt x="4" y="14"/>
                    <a:pt x="2" y="18"/>
                  </a:cubicBezTo>
                  <a:cubicBezTo>
                    <a:pt x="1" y="22"/>
                    <a:pt x="0" y="26"/>
                    <a:pt x="0" y="30"/>
                  </a:cubicBezTo>
                  <a:cubicBezTo>
                    <a:pt x="0" y="38"/>
                    <a:pt x="1" y="45"/>
                    <a:pt x="8" y="50"/>
                  </a:cubicBezTo>
                  <a:cubicBezTo>
                    <a:pt x="9" y="51"/>
                    <a:pt x="10" y="53"/>
                    <a:pt x="12" y="54"/>
                  </a:cubicBezTo>
                  <a:cubicBezTo>
                    <a:pt x="13" y="55"/>
                    <a:pt x="14" y="55"/>
                    <a:pt x="15" y="53"/>
                  </a:cubicBezTo>
                  <a:cubicBezTo>
                    <a:pt x="15" y="51"/>
                    <a:pt x="15" y="48"/>
                    <a:pt x="17" y="46"/>
                  </a:cubicBezTo>
                  <a:cubicBezTo>
                    <a:pt x="21" y="39"/>
                    <a:pt x="21" y="32"/>
                    <a:pt x="21" y="25"/>
                  </a:cubicBezTo>
                  <a:cubicBezTo>
                    <a:pt x="22" y="19"/>
                    <a:pt x="23" y="14"/>
                    <a:pt x="23" y="9"/>
                  </a:cubicBezTo>
                  <a:cubicBezTo>
                    <a:pt x="24" y="5"/>
                    <a:pt x="21" y="1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72">
              <a:extLst>
                <a:ext uri="{FF2B5EF4-FFF2-40B4-BE49-F238E27FC236}">
                  <a16:creationId xmlns="" xmlns:a16="http://schemas.microsoft.com/office/drawing/2014/main" id="{CAC98EE4-5CC0-46AA-AC9F-9345C86F4D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71301" y="1815095"/>
              <a:ext cx="44450" cy="58738"/>
            </a:xfrm>
            <a:custGeom>
              <a:avLst/>
              <a:gdLst>
                <a:gd name="T0" fmla="*/ 8 w 38"/>
                <a:gd name="T1" fmla="*/ 37 h 51"/>
                <a:gd name="T2" fmla="*/ 10 w 38"/>
                <a:gd name="T3" fmla="*/ 39 h 51"/>
                <a:gd name="T4" fmla="*/ 11 w 38"/>
                <a:gd name="T5" fmla="*/ 39 h 51"/>
                <a:gd name="T6" fmla="*/ 11 w 38"/>
                <a:gd name="T7" fmla="*/ 40 h 51"/>
                <a:gd name="T8" fmla="*/ 10 w 38"/>
                <a:gd name="T9" fmla="*/ 39 h 51"/>
                <a:gd name="T10" fmla="*/ 10 w 38"/>
                <a:gd name="T11" fmla="*/ 39 h 51"/>
                <a:gd name="T12" fmla="*/ 5 w 38"/>
                <a:gd name="T13" fmla="*/ 41 h 51"/>
                <a:gd name="T14" fmla="*/ 3 w 38"/>
                <a:gd name="T15" fmla="*/ 44 h 51"/>
                <a:gd name="T16" fmla="*/ 4 w 38"/>
                <a:gd name="T17" fmla="*/ 46 h 51"/>
                <a:gd name="T18" fmla="*/ 18 w 38"/>
                <a:gd name="T19" fmla="*/ 50 h 51"/>
                <a:gd name="T20" fmla="*/ 23 w 38"/>
                <a:gd name="T21" fmla="*/ 50 h 51"/>
                <a:gd name="T22" fmla="*/ 26 w 38"/>
                <a:gd name="T23" fmla="*/ 48 h 51"/>
                <a:gd name="T24" fmla="*/ 35 w 38"/>
                <a:gd name="T25" fmla="*/ 38 h 51"/>
                <a:gd name="T26" fmla="*/ 35 w 38"/>
                <a:gd name="T27" fmla="*/ 31 h 51"/>
                <a:gd name="T28" fmla="*/ 34 w 38"/>
                <a:gd name="T29" fmla="*/ 30 h 51"/>
                <a:gd name="T30" fmla="*/ 34 w 38"/>
                <a:gd name="T31" fmla="*/ 29 h 51"/>
                <a:gd name="T32" fmla="*/ 34 w 38"/>
                <a:gd name="T33" fmla="*/ 29 h 51"/>
                <a:gd name="T34" fmla="*/ 34 w 38"/>
                <a:gd name="T35" fmla="*/ 29 h 51"/>
                <a:gd name="T36" fmla="*/ 31 w 38"/>
                <a:gd name="T37" fmla="*/ 29 h 51"/>
                <a:gd name="T38" fmla="*/ 31 w 38"/>
                <a:gd name="T39" fmla="*/ 29 h 51"/>
                <a:gd name="T40" fmla="*/ 30 w 38"/>
                <a:gd name="T41" fmla="*/ 29 h 51"/>
                <a:gd name="T42" fmla="*/ 31 w 38"/>
                <a:gd name="T43" fmla="*/ 30 h 51"/>
                <a:gd name="T44" fmla="*/ 25 w 38"/>
                <a:gd name="T45" fmla="*/ 27 h 51"/>
                <a:gd name="T46" fmla="*/ 23 w 38"/>
                <a:gd name="T47" fmla="*/ 24 h 51"/>
                <a:gd name="T48" fmla="*/ 22 w 38"/>
                <a:gd name="T49" fmla="*/ 5 h 51"/>
                <a:gd name="T50" fmla="*/ 20 w 38"/>
                <a:gd name="T51" fmla="*/ 2 h 51"/>
                <a:gd name="T52" fmla="*/ 11 w 38"/>
                <a:gd name="T53" fmla="*/ 7 h 51"/>
                <a:gd name="T54" fmla="*/ 7 w 38"/>
                <a:gd name="T55" fmla="*/ 22 h 51"/>
                <a:gd name="T56" fmla="*/ 9 w 38"/>
                <a:gd name="T57" fmla="*/ 26 h 51"/>
                <a:gd name="T58" fmla="*/ 10 w 38"/>
                <a:gd name="T59" fmla="*/ 27 h 51"/>
                <a:gd name="T60" fmla="*/ 8 w 38"/>
                <a:gd name="T61" fmla="*/ 29 h 51"/>
                <a:gd name="T62" fmla="*/ 1 w 38"/>
                <a:gd name="T63" fmla="*/ 32 h 51"/>
                <a:gd name="T64" fmla="*/ 8 w 38"/>
                <a:gd name="T65" fmla="*/ 37 h 51"/>
                <a:gd name="T66" fmla="*/ 20 w 38"/>
                <a:gd name="T67" fmla="*/ 33 h 51"/>
                <a:gd name="T68" fmla="*/ 21 w 38"/>
                <a:gd name="T69" fmla="*/ 33 h 51"/>
                <a:gd name="T70" fmla="*/ 20 w 38"/>
                <a:gd name="T71" fmla="*/ 33 h 51"/>
                <a:gd name="T72" fmla="*/ 19 w 38"/>
                <a:gd name="T73" fmla="*/ 32 h 51"/>
                <a:gd name="T74" fmla="*/ 20 w 38"/>
                <a:gd name="T75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51">
                  <a:moveTo>
                    <a:pt x="8" y="37"/>
                  </a:moveTo>
                  <a:cubicBezTo>
                    <a:pt x="9" y="38"/>
                    <a:pt x="9" y="38"/>
                    <a:pt x="10" y="39"/>
                  </a:cubicBezTo>
                  <a:cubicBezTo>
                    <a:pt x="10" y="39"/>
                    <a:pt x="11" y="39"/>
                    <a:pt x="11" y="39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8" y="40"/>
                    <a:pt x="6" y="40"/>
                    <a:pt x="5" y="41"/>
                  </a:cubicBezTo>
                  <a:cubicBezTo>
                    <a:pt x="4" y="41"/>
                    <a:pt x="3" y="43"/>
                    <a:pt x="3" y="44"/>
                  </a:cubicBezTo>
                  <a:cubicBezTo>
                    <a:pt x="3" y="44"/>
                    <a:pt x="4" y="46"/>
                    <a:pt x="4" y="46"/>
                  </a:cubicBezTo>
                  <a:cubicBezTo>
                    <a:pt x="9" y="49"/>
                    <a:pt x="14" y="47"/>
                    <a:pt x="18" y="50"/>
                  </a:cubicBezTo>
                  <a:cubicBezTo>
                    <a:pt x="19" y="51"/>
                    <a:pt x="22" y="50"/>
                    <a:pt x="23" y="50"/>
                  </a:cubicBezTo>
                  <a:cubicBezTo>
                    <a:pt x="24" y="50"/>
                    <a:pt x="26" y="49"/>
                    <a:pt x="26" y="48"/>
                  </a:cubicBezTo>
                  <a:cubicBezTo>
                    <a:pt x="27" y="43"/>
                    <a:pt x="32" y="41"/>
                    <a:pt x="35" y="38"/>
                  </a:cubicBezTo>
                  <a:cubicBezTo>
                    <a:pt x="38" y="36"/>
                    <a:pt x="38" y="34"/>
                    <a:pt x="35" y="31"/>
                  </a:cubicBezTo>
                  <a:cubicBezTo>
                    <a:pt x="35" y="30"/>
                    <a:pt x="34" y="30"/>
                    <a:pt x="34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30"/>
                    <a:pt x="32" y="30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9" y="29"/>
                    <a:pt x="27" y="28"/>
                    <a:pt x="25" y="27"/>
                  </a:cubicBezTo>
                  <a:cubicBezTo>
                    <a:pt x="24" y="26"/>
                    <a:pt x="23" y="25"/>
                    <a:pt x="23" y="24"/>
                  </a:cubicBezTo>
                  <a:cubicBezTo>
                    <a:pt x="25" y="18"/>
                    <a:pt x="19" y="12"/>
                    <a:pt x="22" y="5"/>
                  </a:cubicBezTo>
                  <a:cubicBezTo>
                    <a:pt x="22" y="4"/>
                    <a:pt x="21" y="3"/>
                    <a:pt x="20" y="2"/>
                  </a:cubicBezTo>
                  <a:cubicBezTo>
                    <a:pt x="16" y="0"/>
                    <a:pt x="11" y="2"/>
                    <a:pt x="11" y="7"/>
                  </a:cubicBezTo>
                  <a:cubicBezTo>
                    <a:pt x="10" y="12"/>
                    <a:pt x="10" y="17"/>
                    <a:pt x="7" y="22"/>
                  </a:cubicBezTo>
                  <a:cubicBezTo>
                    <a:pt x="6" y="24"/>
                    <a:pt x="7" y="25"/>
                    <a:pt x="9" y="26"/>
                  </a:cubicBezTo>
                  <a:cubicBezTo>
                    <a:pt x="9" y="26"/>
                    <a:pt x="10" y="27"/>
                    <a:pt x="10" y="27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5" y="29"/>
                    <a:pt x="2" y="29"/>
                    <a:pt x="1" y="32"/>
                  </a:cubicBezTo>
                  <a:cubicBezTo>
                    <a:pt x="0" y="37"/>
                    <a:pt x="5" y="36"/>
                    <a:pt x="8" y="37"/>
                  </a:cubicBezTo>
                  <a:close/>
                  <a:moveTo>
                    <a:pt x="20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9" y="32"/>
                    <a:pt x="19" y="32"/>
                    <a:pt x="19" y="32"/>
                  </a:cubicBezTo>
                  <a:lnTo>
                    <a:pt x="2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73">
              <a:extLst>
                <a:ext uri="{FF2B5EF4-FFF2-40B4-BE49-F238E27FC236}">
                  <a16:creationId xmlns="" xmlns:a16="http://schemas.microsoft.com/office/drawing/2014/main" id="{DCB44E57-18CD-4EE6-A943-238B294F5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813" y="1994482"/>
              <a:ext cx="36513" cy="41275"/>
            </a:xfrm>
            <a:custGeom>
              <a:avLst/>
              <a:gdLst>
                <a:gd name="T0" fmla="*/ 3 w 32"/>
                <a:gd name="T1" fmla="*/ 13 h 36"/>
                <a:gd name="T2" fmla="*/ 3 w 32"/>
                <a:gd name="T3" fmla="*/ 23 h 36"/>
                <a:gd name="T4" fmla="*/ 16 w 32"/>
                <a:gd name="T5" fmla="*/ 34 h 36"/>
                <a:gd name="T6" fmla="*/ 19 w 32"/>
                <a:gd name="T7" fmla="*/ 35 h 36"/>
                <a:gd name="T8" fmla="*/ 27 w 32"/>
                <a:gd name="T9" fmla="*/ 32 h 36"/>
                <a:gd name="T10" fmla="*/ 31 w 32"/>
                <a:gd name="T11" fmla="*/ 20 h 36"/>
                <a:gd name="T12" fmla="*/ 32 w 32"/>
                <a:gd name="T13" fmla="*/ 13 h 36"/>
                <a:gd name="T14" fmla="*/ 27 w 32"/>
                <a:gd name="T15" fmla="*/ 2 h 36"/>
                <a:gd name="T16" fmla="*/ 20 w 32"/>
                <a:gd name="T17" fmla="*/ 0 h 36"/>
                <a:gd name="T18" fmla="*/ 15 w 32"/>
                <a:gd name="T19" fmla="*/ 0 h 36"/>
                <a:gd name="T20" fmla="*/ 3 w 32"/>
                <a:gd name="T21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6">
                  <a:moveTo>
                    <a:pt x="3" y="13"/>
                  </a:moveTo>
                  <a:cubicBezTo>
                    <a:pt x="0" y="16"/>
                    <a:pt x="0" y="20"/>
                    <a:pt x="3" y="23"/>
                  </a:cubicBezTo>
                  <a:cubicBezTo>
                    <a:pt x="7" y="27"/>
                    <a:pt x="11" y="30"/>
                    <a:pt x="16" y="34"/>
                  </a:cubicBezTo>
                  <a:cubicBezTo>
                    <a:pt x="16" y="34"/>
                    <a:pt x="18" y="34"/>
                    <a:pt x="19" y="35"/>
                  </a:cubicBezTo>
                  <a:cubicBezTo>
                    <a:pt x="22" y="36"/>
                    <a:pt x="26" y="35"/>
                    <a:pt x="27" y="32"/>
                  </a:cubicBezTo>
                  <a:cubicBezTo>
                    <a:pt x="28" y="28"/>
                    <a:pt x="30" y="24"/>
                    <a:pt x="31" y="20"/>
                  </a:cubicBezTo>
                  <a:cubicBezTo>
                    <a:pt x="32" y="18"/>
                    <a:pt x="32" y="15"/>
                    <a:pt x="32" y="13"/>
                  </a:cubicBezTo>
                  <a:cubicBezTo>
                    <a:pt x="32" y="9"/>
                    <a:pt x="31" y="5"/>
                    <a:pt x="27" y="2"/>
                  </a:cubicBezTo>
                  <a:cubicBezTo>
                    <a:pt x="25" y="0"/>
                    <a:pt x="22" y="0"/>
                    <a:pt x="20" y="0"/>
                  </a:cubicBezTo>
                  <a:cubicBezTo>
                    <a:pt x="18" y="0"/>
                    <a:pt x="16" y="0"/>
                    <a:pt x="15" y="0"/>
                  </a:cubicBezTo>
                  <a:cubicBezTo>
                    <a:pt x="12" y="5"/>
                    <a:pt x="7" y="9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74">
              <a:extLst>
                <a:ext uri="{FF2B5EF4-FFF2-40B4-BE49-F238E27FC236}">
                  <a16:creationId xmlns="" xmlns:a16="http://schemas.microsoft.com/office/drawing/2014/main" id="{85465AFD-94BB-4163-87CF-B726C2562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688" y="199289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75">
              <a:extLst>
                <a:ext uri="{FF2B5EF4-FFF2-40B4-BE49-F238E27FC236}">
                  <a16:creationId xmlns="" xmlns:a16="http://schemas.microsoft.com/office/drawing/2014/main" id="{88DB4868-D6AA-42D6-8329-810B23630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138" y="1803982"/>
              <a:ext cx="58738" cy="25400"/>
            </a:xfrm>
            <a:custGeom>
              <a:avLst/>
              <a:gdLst>
                <a:gd name="T0" fmla="*/ 9 w 50"/>
                <a:gd name="T1" fmla="*/ 16 h 22"/>
                <a:gd name="T2" fmla="*/ 33 w 50"/>
                <a:gd name="T3" fmla="*/ 22 h 22"/>
                <a:gd name="T4" fmla="*/ 40 w 50"/>
                <a:gd name="T5" fmla="*/ 21 h 22"/>
                <a:gd name="T6" fmla="*/ 50 w 50"/>
                <a:gd name="T7" fmla="*/ 12 h 22"/>
                <a:gd name="T8" fmla="*/ 50 w 50"/>
                <a:gd name="T9" fmla="*/ 8 h 22"/>
                <a:gd name="T10" fmla="*/ 38 w 50"/>
                <a:gd name="T11" fmla="*/ 0 h 22"/>
                <a:gd name="T12" fmla="*/ 27 w 50"/>
                <a:gd name="T13" fmla="*/ 2 h 22"/>
                <a:gd name="T14" fmla="*/ 14 w 50"/>
                <a:gd name="T15" fmla="*/ 2 h 22"/>
                <a:gd name="T16" fmla="*/ 11 w 50"/>
                <a:gd name="T17" fmla="*/ 3 h 22"/>
                <a:gd name="T18" fmla="*/ 3 w 50"/>
                <a:gd name="T19" fmla="*/ 4 h 22"/>
                <a:gd name="T20" fmla="*/ 1 w 50"/>
                <a:gd name="T21" fmla="*/ 7 h 22"/>
                <a:gd name="T22" fmla="*/ 9 w 50"/>
                <a:gd name="T23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22">
                  <a:moveTo>
                    <a:pt x="9" y="16"/>
                  </a:moveTo>
                  <a:cubicBezTo>
                    <a:pt x="17" y="19"/>
                    <a:pt x="25" y="21"/>
                    <a:pt x="33" y="22"/>
                  </a:cubicBezTo>
                  <a:cubicBezTo>
                    <a:pt x="36" y="21"/>
                    <a:pt x="38" y="21"/>
                    <a:pt x="40" y="21"/>
                  </a:cubicBezTo>
                  <a:cubicBezTo>
                    <a:pt x="45" y="20"/>
                    <a:pt x="48" y="17"/>
                    <a:pt x="50" y="12"/>
                  </a:cubicBezTo>
                  <a:cubicBezTo>
                    <a:pt x="50" y="11"/>
                    <a:pt x="50" y="9"/>
                    <a:pt x="50" y="8"/>
                  </a:cubicBezTo>
                  <a:cubicBezTo>
                    <a:pt x="47" y="3"/>
                    <a:pt x="43" y="0"/>
                    <a:pt x="38" y="0"/>
                  </a:cubicBezTo>
                  <a:cubicBezTo>
                    <a:pt x="34" y="0"/>
                    <a:pt x="30" y="2"/>
                    <a:pt x="27" y="2"/>
                  </a:cubicBezTo>
                  <a:cubicBezTo>
                    <a:pt x="22" y="3"/>
                    <a:pt x="18" y="2"/>
                    <a:pt x="14" y="2"/>
                  </a:cubicBezTo>
                  <a:cubicBezTo>
                    <a:pt x="13" y="2"/>
                    <a:pt x="11" y="2"/>
                    <a:pt x="11" y="3"/>
                  </a:cubicBezTo>
                  <a:cubicBezTo>
                    <a:pt x="8" y="4"/>
                    <a:pt x="5" y="4"/>
                    <a:pt x="3" y="4"/>
                  </a:cubicBezTo>
                  <a:cubicBezTo>
                    <a:pt x="1" y="3"/>
                    <a:pt x="0" y="6"/>
                    <a:pt x="1" y="7"/>
                  </a:cubicBezTo>
                  <a:cubicBezTo>
                    <a:pt x="3" y="11"/>
                    <a:pt x="5" y="14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76">
              <a:extLst>
                <a:ext uri="{FF2B5EF4-FFF2-40B4-BE49-F238E27FC236}">
                  <a16:creationId xmlns="" xmlns:a16="http://schemas.microsoft.com/office/drawing/2014/main" id="{20584456-A6B3-44FD-851F-697B74943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213" y="3762957"/>
              <a:ext cx="68263" cy="38100"/>
            </a:xfrm>
            <a:custGeom>
              <a:avLst/>
              <a:gdLst>
                <a:gd name="T0" fmla="*/ 53 w 58"/>
                <a:gd name="T1" fmla="*/ 1 h 33"/>
                <a:gd name="T2" fmla="*/ 44 w 58"/>
                <a:gd name="T3" fmla="*/ 6 h 33"/>
                <a:gd name="T4" fmla="*/ 33 w 58"/>
                <a:gd name="T5" fmla="*/ 17 h 33"/>
                <a:gd name="T6" fmla="*/ 25 w 58"/>
                <a:gd name="T7" fmla="*/ 15 h 33"/>
                <a:gd name="T8" fmla="*/ 25 w 58"/>
                <a:gd name="T9" fmla="*/ 14 h 33"/>
                <a:gd name="T10" fmla="*/ 24 w 58"/>
                <a:gd name="T11" fmla="*/ 15 h 33"/>
                <a:gd name="T12" fmla="*/ 25 w 58"/>
                <a:gd name="T13" fmla="*/ 15 h 33"/>
                <a:gd name="T14" fmla="*/ 9 w 58"/>
                <a:gd name="T15" fmla="*/ 17 h 33"/>
                <a:gd name="T16" fmla="*/ 6 w 58"/>
                <a:gd name="T17" fmla="*/ 18 h 33"/>
                <a:gd name="T18" fmla="*/ 2 w 58"/>
                <a:gd name="T19" fmla="*/ 18 h 33"/>
                <a:gd name="T20" fmla="*/ 0 w 58"/>
                <a:gd name="T21" fmla="*/ 20 h 33"/>
                <a:gd name="T22" fmla="*/ 1 w 58"/>
                <a:gd name="T23" fmla="*/ 23 h 33"/>
                <a:gd name="T24" fmla="*/ 35 w 58"/>
                <a:gd name="T25" fmla="*/ 30 h 33"/>
                <a:gd name="T26" fmla="*/ 38 w 58"/>
                <a:gd name="T27" fmla="*/ 29 h 33"/>
                <a:gd name="T28" fmla="*/ 51 w 58"/>
                <a:gd name="T29" fmla="*/ 19 h 33"/>
                <a:gd name="T30" fmla="*/ 52 w 58"/>
                <a:gd name="T31" fmla="*/ 17 h 33"/>
                <a:gd name="T32" fmla="*/ 57 w 58"/>
                <a:gd name="T33" fmla="*/ 8 h 33"/>
                <a:gd name="T34" fmla="*/ 53 w 58"/>
                <a:gd name="T3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" h="33">
                  <a:moveTo>
                    <a:pt x="53" y="1"/>
                  </a:moveTo>
                  <a:cubicBezTo>
                    <a:pt x="48" y="0"/>
                    <a:pt x="46" y="1"/>
                    <a:pt x="44" y="6"/>
                  </a:cubicBezTo>
                  <a:cubicBezTo>
                    <a:pt x="43" y="12"/>
                    <a:pt x="38" y="15"/>
                    <a:pt x="33" y="17"/>
                  </a:cubicBezTo>
                  <a:cubicBezTo>
                    <a:pt x="30" y="18"/>
                    <a:pt x="27" y="18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0" y="16"/>
                    <a:pt x="14" y="18"/>
                    <a:pt x="9" y="17"/>
                  </a:cubicBezTo>
                  <a:cubicBezTo>
                    <a:pt x="8" y="17"/>
                    <a:pt x="7" y="17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9"/>
                    <a:pt x="0" y="19"/>
                    <a:pt x="0" y="20"/>
                  </a:cubicBezTo>
                  <a:cubicBezTo>
                    <a:pt x="0" y="21"/>
                    <a:pt x="0" y="23"/>
                    <a:pt x="1" y="23"/>
                  </a:cubicBezTo>
                  <a:cubicBezTo>
                    <a:pt x="11" y="31"/>
                    <a:pt x="22" y="33"/>
                    <a:pt x="35" y="30"/>
                  </a:cubicBezTo>
                  <a:cubicBezTo>
                    <a:pt x="36" y="30"/>
                    <a:pt x="37" y="30"/>
                    <a:pt x="38" y="29"/>
                  </a:cubicBezTo>
                  <a:cubicBezTo>
                    <a:pt x="42" y="26"/>
                    <a:pt x="45" y="21"/>
                    <a:pt x="51" y="19"/>
                  </a:cubicBezTo>
                  <a:cubicBezTo>
                    <a:pt x="52" y="19"/>
                    <a:pt x="53" y="18"/>
                    <a:pt x="52" y="17"/>
                  </a:cubicBezTo>
                  <a:cubicBezTo>
                    <a:pt x="52" y="13"/>
                    <a:pt x="56" y="11"/>
                    <a:pt x="57" y="8"/>
                  </a:cubicBezTo>
                  <a:cubicBezTo>
                    <a:pt x="58" y="5"/>
                    <a:pt x="56" y="2"/>
                    <a:pt x="5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77">
              <a:extLst>
                <a:ext uri="{FF2B5EF4-FFF2-40B4-BE49-F238E27FC236}">
                  <a16:creationId xmlns="" xmlns:a16="http://schemas.microsoft.com/office/drawing/2014/main" id="{B9BBF647-E959-4330-B818-B8E349C42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913" y="1802395"/>
              <a:ext cx="46038" cy="33338"/>
            </a:xfrm>
            <a:custGeom>
              <a:avLst/>
              <a:gdLst>
                <a:gd name="T0" fmla="*/ 2 w 39"/>
                <a:gd name="T1" fmla="*/ 12 h 28"/>
                <a:gd name="T2" fmla="*/ 12 w 39"/>
                <a:gd name="T3" fmla="*/ 18 h 28"/>
                <a:gd name="T4" fmla="*/ 22 w 39"/>
                <a:gd name="T5" fmla="*/ 24 h 28"/>
                <a:gd name="T6" fmla="*/ 38 w 39"/>
                <a:gd name="T7" fmla="*/ 17 h 28"/>
                <a:gd name="T8" fmla="*/ 39 w 39"/>
                <a:gd name="T9" fmla="*/ 11 h 28"/>
                <a:gd name="T10" fmla="*/ 39 w 39"/>
                <a:gd name="T11" fmla="*/ 9 h 28"/>
                <a:gd name="T12" fmla="*/ 31 w 39"/>
                <a:gd name="T13" fmla="*/ 1 h 28"/>
                <a:gd name="T14" fmla="*/ 17 w 39"/>
                <a:gd name="T15" fmla="*/ 3 h 28"/>
                <a:gd name="T16" fmla="*/ 5 w 39"/>
                <a:gd name="T17" fmla="*/ 4 h 28"/>
                <a:gd name="T18" fmla="*/ 1 w 39"/>
                <a:gd name="T19" fmla="*/ 6 h 28"/>
                <a:gd name="T20" fmla="*/ 0 w 39"/>
                <a:gd name="T21" fmla="*/ 9 h 28"/>
                <a:gd name="T22" fmla="*/ 2 w 39"/>
                <a:gd name="T23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28">
                  <a:moveTo>
                    <a:pt x="2" y="12"/>
                  </a:moveTo>
                  <a:cubicBezTo>
                    <a:pt x="6" y="13"/>
                    <a:pt x="10" y="14"/>
                    <a:pt x="12" y="18"/>
                  </a:cubicBezTo>
                  <a:cubicBezTo>
                    <a:pt x="17" y="18"/>
                    <a:pt x="19" y="22"/>
                    <a:pt x="22" y="24"/>
                  </a:cubicBezTo>
                  <a:cubicBezTo>
                    <a:pt x="29" y="28"/>
                    <a:pt x="37" y="24"/>
                    <a:pt x="38" y="17"/>
                  </a:cubicBezTo>
                  <a:cubicBezTo>
                    <a:pt x="39" y="15"/>
                    <a:pt x="39" y="13"/>
                    <a:pt x="39" y="11"/>
                  </a:cubicBezTo>
                  <a:cubicBezTo>
                    <a:pt x="39" y="10"/>
                    <a:pt x="39" y="9"/>
                    <a:pt x="39" y="9"/>
                  </a:cubicBezTo>
                  <a:cubicBezTo>
                    <a:pt x="39" y="4"/>
                    <a:pt x="36" y="0"/>
                    <a:pt x="31" y="1"/>
                  </a:cubicBezTo>
                  <a:cubicBezTo>
                    <a:pt x="26" y="2"/>
                    <a:pt x="22" y="3"/>
                    <a:pt x="17" y="3"/>
                  </a:cubicBezTo>
                  <a:cubicBezTo>
                    <a:pt x="13" y="2"/>
                    <a:pt x="9" y="3"/>
                    <a:pt x="5" y="4"/>
                  </a:cubicBezTo>
                  <a:cubicBezTo>
                    <a:pt x="4" y="4"/>
                    <a:pt x="2" y="5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10"/>
                    <a:pt x="1" y="12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78">
              <a:extLst>
                <a:ext uri="{FF2B5EF4-FFF2-40B4-BE49-F238E27FC236}">
                  <a16:creationId xmlns="" xmlns:a16="http://schemas.microsoft.com/office/drawing/2014/main" id="{79769B11-62D0-4002-A320-49BA2739B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438" y="1897645"/>
              <a:ext cx="47625" cy="30163"/>
            </a:xfrm>
            <a:custGeom>
              <a:avLst/>
              <a:gdLst>
                <a:gd name="T0" fmla="*/ 1 w 40"/>
                <a:gd name="T1" fmla="*/ 25 h 26"/>
                <a:gd name="T2" fmla="*/ 2 w 40"/>
                <a:gd name="T3" fmla="*/ 26 h 26"/>
                <a:gd name="T4" fmla="*/ 18 w 40"/>
                <a:gd name="T5" fmla="*/ 22 h 26"/>
                <a:gd name="T6" fmla="*/ 36 w 40"/>
                <a:gd name="T7" fmla="*/ 20 h 26"/>
                <a:gd name="T8" fmla="*/ 38 w 40"/>
                <a:gd name="T9" fmla="*/ 13 h 26"/>
                <a:gd name="T10" fmla="*/ 26 w 40"/>
                <a:gd name="T11" fmla="*/ 3 h 26"/>
                <a:gd name="T12" fmla="*/ 18 w 40"/>
                <a:gd name="T13" fmla="*/ 0 h 26"/>
                <a:gd name="T14" fmla="*/ 10 w 40"/>
                <a:gd name="T15" fmla="*/ 0 h 26"/>
                <a:gd name="T16" fmla="*/ 4 w 40"/>
                <a:gd name="T17" fmla="*/ 5 h 26"/>
                <a:gd name="T18" fmla="*/ 1 w 40"/>
                <a:gd name="T19" fmla="*/ 18 h 26"/>
                <a:gd name="T20" fmla="*/ 0 w 40"/>
                <a:gd name="T21" fmla="*/ 24 h 26"/>
                <a:gd name="T22" fmla="*/ 1 w 40"/>
                <a:gd name="T23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26">
                  <a:moveTo>
                    <a:pt x="1" y="25"/>
                  </a:moveTo>
                  <a:cubicBezTo>
                    <a:pt x="1" y="25"/>
                    <a:pt x="2" y="26"/>
                    <a:pt x="2" y="26"/>
                  </a:cubicBezTo>
                  <a:cubicBezTo>
                    <a:pt x="7" y="22"/>
                    <a:pt x="12" y="22"/>
                    <a:pt x="18" y="22"/>
                  </a:cubicBezTo>
                  <a:cubicBezTo>
                    <a:pt x="24" y="21"/>
                    <a:pt x="30" y="20"/>
                    <a:pt x="36" y="20"/>
                  </a:cubicBezTo>
                  <a:cubicBezTo>
                    <a:pt x="38" y="19"/>
                    <a:pt x="40" y="16"/>
                    <a:pt x="38" y="13"/>
                  </a:cubicBezTo>
                  <a:cubicBezTo>
                    <a:pt x="35" y="8"/>
                    <a:pt x="31" y="4"/>
                    <a:pt x="26" y="3"/>
                  </a:cubicBezTo>
                  <a:cubicBezTo>
                    <a:pt x="23" y="2"/>
                    <a:pt x="21" y="1"/>
                    <a:pt x="18" y="0"/>
                  </a:cubicBezTo>
                  <a:cubicBezTo>
                    <a:pt x="15" y="0"/>
                    <a:pt x="12" y="0"/>
                    <a:pt x="10" y="0"/>
                  </a:cubicBezTo>
                  <a:cubicBezTo>
                    <a:pt x="7" y="0"/>
                    <a:pt x="4" y="2"/>
                    <a:pt x="4" y="5"/>
                  </a:cubicBezTo>
                  <a:cubicBezTo>
                    <a:pt x="3" y="8"/>
                    <a:pt x="3" y="11"/>
                    <a:pt x="1" y="18"/>
                  </a:cubicBezTo>
                  <a:cubicBezTo>
                    <a:pt x="1" y="18"/>
                    <a:pt x="1" y="21"/>
                    <a:pt x="0" y="24"/>
                  </a:cubicBezTo>
                  <a:cubicBezTo>
                    <a:pt x="0" y="24"/>
                    <a:pt x="0" y="25"/>
                    <a:pt x="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79">
              <a:extLst>
                <a:ext uri="{FF2B5EF4-FFF2-40B4-BE49-F238E27FC236}">
                  <a16:creationId xmlns="" xmlns:a16="http://schemas.microsoft.com/office/drawing/2014/main" id="{DF277A01-C950-4133-9CE9-91C9F2E1B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513" y="3356557"/>
              <a:ext cx="38100" cy="34925"/>
            </a:xfrm>
            <a:custGeom>
              <a:avLst/>
              <a:gdLst>
                <a:gd name="T0" fmla="*/ 33 w 33"/>
                <a:gd name="T1" fmla="*/ 7 h 30"/>
                <a:gd name="T2" fmla="*/ 31 w 33"/>
                <a:gd name="T3" fmla="*/ 2 h 30"/>
                <a:gd name="T4" fmla="*/ 26 w 33"/>
                <a:gd name="T5" fmla="*/ 1 h 30"/>
                <a:gd name="T6" fmla="*/ 23 w 33"/>
                <a:gd name="T7" fmla="*/ 1 h 30"/>
                <a:gd name="T8" fmla="*/ 3 w 33"/>
                <a:gd name="T9" fmla="*/ 10 h 30"/>
                <a:gd name="T10" fmla="*/ 2 w 33"/>
                <a:gd name="T11" fmla="*/ 13 h 30"/>
                <a:gd name="T12" fmla="*/ 10 w 33"/>
                <a:gd name="T13" fmla="*/ 28 h 30"/>
                <a:gd name="T14" fmla="*/ 27 w 33"/>
                <a:gd name="T15" fmla="*/ 22 h 30"/>
                <a:gd name="T16" fmla="*/ 33 w 33"/>
                <a:gd name="T17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0">
                  <a:moveTo>
                    <a:pt x="33" y="7"/>
                  </a:moveTo>
                  <a:cubicBezTo>
                    <a:pt x="33" y="5"/>
                    <a:pt x="32" y="3"/>
                    <a:pt x="31" y="2"/>
                  </a:cubicBezTo>
                  <a:cubicBezTo>
                    <a:pt x="29" y="1"/>
                    <a:pt x="27" y="1"/>
                    <a:pt x="26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15" y="0"/>
                    <a:pt x="8" y="4"/>
                    <a:pt x="3" y="10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0" y="19"/>
                    <a:pt x="4" y="26"/>
                    <a:pt x="10" y="28"/>
                  </a:cubicBezTo>
                  <a:cubicBezTo>
                    <a:pt x="15" y="30"/>
                    <a:pt x="24" y="27"/>
                    <a:pt x="27" y="22"/>
                  </a:cubicBezTo>
                  <a:cubicBezTo>
                    <a:pt x="30" y="17"/>
                    <a:pt x="32" y="12"/>
                    <a:pt x="3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80">
              <a:extLst>
                <a:ext uri="{FF2B5EF4-FFF2-40B4-BE49-F238E27FC236}">
                  <a16:creationId xmlns="" xmlns:a16="http://schemas.microsoft.com/office/drawing/2014/main" id="{DFBD6D92-035C-4030-8DAC-C10486669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838" y="2994607"/>
              <a:ext cx="23813" cy="50800"/>
            </a:xfrm>
            <a:custGeom>
              <a:avLst/>
              <a:gdLst>
                <a:gd name="T0" fmla="*/ 1 w 21"/>
                <a:gd name="T1" fmla="*/ 12 h 43"/>
                <a:gd name="T2" fmla="*/ 3 w 21"/>
                <a:gd name="T3" fmla="*/ 32 h 43"/>
                <a:gd name="T4" fmla="*/ 17 w 21"/>
                <a:gd name="T5" fmla="*/ 38 h 43"/>
                <a:gd name="T6" fmla="*/ 21 w 21"/>
                <a:gd name="T7" fmla="*/ 33 h 43"/>
                <a:gd name="T8" fmla="*/ 21 w 21"/>
                <a:gd name="T9" fmla="*/ 23 h 43"/>
                <a:gd name="T10" fmla="*/ 21 w 21"/>
                <a:gd name="T11" fmla="*/ 23 h 43"/>
                <a:gd name="T12" fmla="*/ 21 w 21"/>
                <a:gd name="T13" fmla="*/ 16 h 43"/>
                <a:gd name="T14" fmla="*/ 21 w 21"/>
                <a:gd name="T15" fmla="*/ 11 h 43"/>
                <a:gd name="T16" fmla="*/ 8 w 21"/>
                <a:gd name="T17" fmla="*/ 4 h 43"/>
                <a:gd name="T18" fmla="*/ 3 w 21"/>
                <a:gd name="T19" fmla="*/ 8 h 43"/>
                <a:gd name="T20" fmla="*/ 1 w 21"/>
                <a:gd name="T21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43">
                  <a:moveTo>
                    <a:pt x="1" y="12"/>
                  </a:moveTo>
                  <a:cubicBezTo>
                    <a:pt x="3" y="19"/>
                    <a:pt x="3" y="25"/>
                    <a:pt x="3" y="32"/>
                  </a:cubicBezTo>
                  <a:cubicBezTo>
                    <a:pt x="4" y="41"/>
                    <a:pt x="9" y="43"/>
                    <a:pt x="17" y="38"/>
                  </a:cubicBezTo>
                  <a:cubicBezTo>
                    <a:pt x="19" y="37"/>
                    <a:pt x="21" y="35"/>
                    <a:pt x="21" y="33"/>
                  </a:cubicBezTo>
                  <a:cubicBezTo>
                    <a:pt x="21" y="29"/>
                    <a:pt x="21" y="26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1"/>
                    <a:pt x="21" y="19"/>
                    <a:pt x="21" y="16"/>
                  </a:cubicBezTo>
                  <a:cubicBezTo>
                    <a:pt x="21" y="15"/>
                    <a:pt x="21" y="13"/>
                    <a:pt x="21" y="11"/>
                  </a:cubicBezTo>
                  <a:cubicBezTo>
                    <a:pt x="20" y="6"/>
                    <a:pt x="15" y="0"/>
                    <a:pt x="8" y="4"/>
                  </a:cubicBezTo>
                  <a:cubicBezTo>
                    <a:pt x="6" y="6"/>
                    <a:pt x="4" y="7"/>
                    <a:pt x="3" y="8"/>
                  </a:cubicBezTo>
                  <a:cubicBezTo>
                    <a:pt x="1" y="9"/>
                    <a:pt x="0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81">
              <a:extLst>
                <a:ext uri="{FF2B5EF4-FFF2-40B4-BE49-F238E27FC236}">
                  <a16:creationId xmlns="" xmlns:a16="http://schemas.microsoft.com/office/drawing/2014/main" id="{D9B8C83E-64F7-4EE7-8153-73E3239AD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113" y="2302457"/>
              <a:ext cx="36513" cy="34925"/>
            </a:xfrm>
            <a:custGeom>
              <a:avLst/>
              <a:gdLst>
                <a:gd name="T0" fmla="*/ 2 w 32"/>
                <a:gd name="T1" fmla="*/ 21 h 30"/>
                <a:gd name="T2" fmla="*/ 8 w 32"/>
                <a:gd name="T3" fmla="*/ 29 h 30"/>
                <a:gd name="T4" fmla="*/ 28 w 32"/>
                <a:gd name="T5" fmla="*/ 18 h 30"/>
                <a:gd name="T6" fmla="*/ 31 w 32"/>
                <a:gd name="T7" fmla="*/ 10 h 30"/>
                <a:gd name="T8" fmla="*/ 28 w 32"/>
                <a:gd name="T9" fmla="*/ 3 h 30"/>
                <a:gd name="T10" fmla="*/ 15 w 32"/>
                <a:gd name="T11" fmla="*/ 3 h 30"/>
                <a:gd name="T12" fmla="*/ 2 w 32"/>
                <a:gd name="T13" fmla="*/ 19 h 30"/>
                <a:gd name="T14" fmla="*/ 2 w 32"/>
                <a:gd name="T15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0">
                  <a:moveTo>
                    <a:pt x="2" y="21"/>
                  </a:moveTo>
                  <a:cubicBezTo>
                    <a:pt x="0" y="25"/>
                    <a:pt x="3" y="29"/>
                    <a:pt x="8" y="29"/>
                  </a:cubicBezTo>
                  <a:cubicBezTo>
                    <a:pt x="18" y="30"/>
                    <a:pt x="24" y="26"/>
                    <a:pt x="28" y="18"/>
                  </a:cubicBezTo>
                  <a:cubicBezTo>
                    <a:pt x="29" y="15"/>
                    <a:pt x="30" y="12"/>
                    <a:pt x="31" y="10"/>
                  </a:cubicBezTo>
                  <a:cubicBezTo>
                    <a:pt x="32" y="8"/>
                    <a:pt x="30" y="4"/>
                    <a:pt x="28" y="3"/>
                  </a:cubicBezTo>
                  <a:cubicBezTo>
                    <a:pt x="24" y="0"/>
                    <a:pt x="19" y="0"/>
                    <a:pt x="15" y="3"/>
                  </a:cubicBezTo>
                  <a:cubicBezTo>
                    <a:pt x="10" y="7"/>
                    <a:pt x="5" y="12"/>
                    <a:pt x="2" y="19"/>
                  </a:cubicBezTo>
                  <a:cubicBezTo>
                    <a:pt x="2" y="19"/>
                    <a:pt x="2" y="20"/>
                    <a:pt x="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82">
              <a:extLst>
                <a:ext uri="{FF2B5EF4-FFF2-40B4-BE49-F238E27FC236}">
                  <a16:creationId xmlns="" xmlns:a16="http://schemas.microsoft.com/office/drawing/2014/main" id="{70283F0F-10CD-489A-8665-CA53257F5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538" y="2596145"/>
              <a:ext cx="20638" cy="55563"/>
            </a:xfrm>
            <a:custGeom>
              <a:avLst/>
              <a:gdLst>
                <a:gd name="T0" fmla="*/ 9 w 19"/>
                <a:gd name="T1" fmla="*/ 1 h 49"/>
                <a:gd name="T2" fmla="*/ 3 w 19"/>
                <a:gd name="T3" fmla="*/ 3 h 49"/>
                <a:gd name="T4" fmla="*/ 0 w 19"/>
                <a:gd name="T5" fmla="*/ 10 h 49"/>
                <a:gd name="T6" fmla="*/ 1 w 19"/>
                <a:gd name="T7" fmla="*/ 20 h 49"/>
                <a:gd name="T8" fmla="*/ 0 w 19"/>
                <a:gd name="T9" fmla="*/ 20 h 49"/>
                <a:gd name="T10" fmla="*/ 1 w 19"/>
                <a:gd name="T11" fmla="*/ 28 h 49"/>
                <a:gd name="T12" fmla="*/ 7 w 19"/>
                <a:gd name="T13" fmla="*/ 47 h 49"/>
                <a:gd name="T14" fmla="*/ 9 w 19"/>
                <a:gd name="T15" fmla="*/ 49 h 49"/>
                <a:gd name="T16" fmla="*/ 11 w 19"/>
                <a:gd name="T17" fmla="*/ 49 h 49"/>
                <a:gd name="T18" fmla="*/ 12 w 19"/>
                <a:gd name="T19" fmla="*/ 47 h 49"/>
                <a:gd name="T20" fmla="*/ 13 w 19"/>
                <a:gd name="T21" fmla="*/ 22 h 49"/>
                <a:gd name="T22" fmla="*/ 18 w 19"/>
                <a:gd name="T23" fmla="*/ 8 h 49"/>
                <a:gd name="T24" fmla="*/ 17 w 19"/>
                <a:gd name="T25" fmla="*/ 5 h 49"/>
                <a:gd name="T26" fmla="*/ 9 w 19"/>
                <a:gd name="T27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9">
                  <a:moveTo>
                    <a:pt x="9" y="1"/>
                  </a:moveTo>
                  <a:cubicBezTo>
                    <a:pt x="7" y="0"/>
                    <a:pt x="4" y="1"/>
                    <a:pt x="3" y="3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0" y="13"/>
                    <a:pt x="1" y="17"/>
                    <a:pt x="1" y="20"/>
                  </a:cubicBezTo>
                  <a:cubicBezTo>
                    <a:pt x="1" y="20"/>
                    <a:pt x="1" y="20"/>
                    <a:pt x="0" y="20"/>
                  </a:cubicBezTo>
                  <a:cubicBezTo>
                    <a:pt x="1" y="23"/>
                    <a:pt x="1" y="25"/>
                    <a:pt x="1" y="28"/>
                  </a:cubicBezTo>
                  <a:cubicBezTo>
                    <a:pt x="1" y="35"/>
                    <a:pt x="3" y="41"/>
                    <a:pt x="7" y="47"/>
                  </a:cubicBezTo>
                  <a:cubicBezTo>
                    <a:pt x="7" y="48"/>
                    <a:pt x="8" y="48"/>
                    <a:pt x="9" y="49"/>
                  </a:cubicBezTo>
                  <a:cubicBezTo>
                    <a:pt x="9" y="49"/>
                    <a:pt x="10" y="49"/>
                    <a:pt x="11" y="49"/>
                  </a:cubicBezTo>
                  <a:cubicBezTo>
                    <a:pt x="11" y="48"/>
                    <a:pt x="12" y="48"/>
                    <a:pt x="12" y="47"/>
                  </a:cubicBezTo>
                  <a:cubicBezTo>
                    <a:pt x="8" y="39"/>
                    <a:pt x="11" y="30"/>
                    <a:pt x="13" y="22"/>
                  </a:cubicBezTo>
                  <a:cubicBezTo>
                    <a:pt x="15" y="17"/>
                    <a:pt x="17" y="13"/>
                    <a:pt x="18" y="8"/>
                  </a:cubicBezTo>
                  <a:cubicBezTo>
                    <a:pt x="19" y="7"/>
                    <a:pt x="18" y="6"/>
                    <a:pt x="17" y="5"/>
                  </a:cubicBezTo>
                  <a:cubicBezTo>
                    <a:pt x="14" y="3"/>
                    <a:pt x="12" y="2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83">
              <a:extLst>
                <a:ext uri="{FF2B5EF4-FFF2-40B4-BE49-F238E27FC236}">
                  <a16:creationId xmlns="" xmlns:a16="http://schemas.microsoft.com/office/drawing/2014/main" id="{E437B7D6-83EF-4F5F-B47A-839CAEF6F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163" y="3835982"/>
              <a:ext cx="57150" cy="33338"/>
            </a:xfrm>
            <a:custGeom>
              <a:avLst/>
              <a:gdLst>
                <a:gd name="T0" fmla="*/ 5 w 50"/>
                <a:gd name="T1" fmla="*/ 27 h 28"/>
                <a:gd name="T2" fmla="*/ 21 w 50"/>
                <a:gd name="T3" fmla="*/ 19 h 28"/>
                <a:gd name="T4" fmla="*/ 38 w 50"/>
                <a:gd name="T5" fmla="*/ 10 h 28"/>
                <a:gd name="T6" fmla="*/ 46 w 50"/>
                <a:gd name="T7" fmla="*/ 7 h 28"/>
                <a:gd name="T8" fmla="*/ 50 w 50"/>
                <a:gd name="T9" fmla="*/ 3 h 28"/>
                <a:gd name="T10" fmla="*/ 45 w 50"/>
                <a:gd name="T11" fmla="*/ 0 h 28"/>
                <a:gd name="T12" fmla="*/ 20 w 50"/>
                <a:gd name="T13" fmla="*/ 6 h 28"/>
                <a:gd name="T14" fmla="*/ 12 w 50"/>
                <a:gd name="T15" fmla="*/ 9 h 28"/>
                <a:gd name="T16" fmla="*/ 6 w 50"/>
                <a:gd name="T17" fmla="*/ 14 h 28"/>
                <a:gd name="T18" fmla="*/ 1 w 50"/>
                <a:gd name="T19" fmla="*/ 27 h 28"/>
                <a:gd name="T20" fmla="*/ 5 w 50"/>
                <a:gd name="T21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28">
                  <a:moveTo>
                    <a:pt x="5" y="27"/>
                  </a:moveTo>
                  <a:cubicBezTo>
                    <a:pt x="11" y="26"/>
                    <a:pt x="17" y="24"/>
                    <a:pt x="21" y="19"/>
                  </a:cubicBezTo>
                  <a:cubicBezTo>
                    <a:pt x="26" y="14"/>
                    <a:pt x="31" y="11"/>
                    <a:pt x="38" y="10"/>
                  </a:cubicBezTo>
                  <a:cubicBezTo>
                    <a:pt x="41" y="10"/>
                    <a:pt x="43" y="8"/>
                    <a:pt x="46" y="7"/>
                  </a:cubicBezTo>
                  <a:cubicBezTo>
                    <a:pt x="48" y="6"/>
                    <a:pt x="50" y="5"/>
                    <a:pt x="50" y="3"/>
                  </a:cubicBezTo>
                  <a:cubicBezTo>
                    <a:pt x="50" y="1"/>
                    <a:pt x="48" y="0"/>
                    <a:pt x="45" y="0"/>
                  </a:cubicBezTo>
                  <a:cubicBezTo>
                    <a:pt x="36" y="0"/>
                    <a:pt x="27" y="0"/>
                    <a:pt x="20" y="6"/>
                  </a:cubicBezTo>
                  <a:cubicBezTo>
                    <a:pt x="18" y="8"/>
                    <a:pt x="14" y="8"/>
                    <a:pt x="12" y="9"/>
                  </a:cubicBezTo>
                  <a:cubicBezTo>
                    <a:pt x="10" y="10"/>
                    <a:pt x="7" y="12"/>
                    <a:pt x="6" y="14"/>
                  </a:cubicBezTo>
                  <a:cubicBezTo>
                    <a:pt x="3" y="18"/>
                    <a:pt x="0" y="22"/>
                    <a:pt x="1" y="27"/>
                  </a:cubicBezTo>
                  <a:cubicBezTo>
                    <a:pt x="2" y="27"/>
                    <a:pt x="4" y="28"/>
                    <a:pt x="5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84">
              <a:extLst>
                <a:ext uri="{FF2B5EF4-FFF2-40B4-BE49-F238E27FC236}">
                  <a16:creationId xmlns="" xmlns:a16="http://schemas.microsoft.com/office/drawing/2014/main" id="{D2E582F5-3956-4880-B11B-AE1B87E6D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426" y="2165932"/>
              <a:ext cx="38100" cy="34925"/>
            </a:xfrm>
            <a:custGeom>
              <a:avLst/>
              <a:gdLst>
                <a:gd name="T0" fmla="*/ 1 w 32"/>
                <a:gd name="T1" fmla="*/ 12 h 30"/>
                <a:gd name="T2" fmla="*/ 6 w 32"/>
                <a:gd name="T3" fmla="*/ 14 h 30"/>
                <a:gd name="T4" fmla="*/ 13 w 32"/>
                <a:gd name="T5" fmla="*/ 19 h 30"/>
                <a:gd name="T6" fmla="*/ 17 w 32"/>
                <a:gd name="T7" fmla="*/ 28 h 30"/>
                <a:gd name="T8" fmla="*/ 21 w 32"/>
                <a:gd name="T9" fmla="*/ 30 h 30"/>
                <a:gd name="T10" fmla="*/ 30 w 32"/>
                <a:gd name="T11" fmla="*/ 27 h 30"/>
                <a:gd name="T12" fmla="*/ 31 w 32"/>
                <a:gd name="T13" fmla="*/ 26 h 30"/>
                <a:gd name="T14" fmla="*/ 31 w 32"/>
                <a:gd name="T15" fmla="*/ 24 h 30"/>
                <a:gd name="T16" fmla="*/ 26 w 32"/>
                <a:gd name="T17" fmla="*/ 13 h 30"/>
                <a:gd name="T18" fmla="*/ 15 w 32"/>
                <a:gd name="T19" fmla="*/ 4 h 30"/>
                <a:gd name="T20" fmla="*/ 9 w 32"/>
                <a:gd name="T21" fmla="*/ 0 h 30"/>
                <a:gd name="T22" fmla="*/ 6 w 32"/>
                <a:gd name="T23" fmla="*/ 0 h 30"/>
                <a:gd name="T24" fmla="*/ 0 w 32"/>
                <a:gd name="T25" fmla="*/ 8 h 30"/>
                <a:gd name="T26" fmla="*/ 1 w 32"/>
                <a:gd name="T27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30">
                  <a:moveTo>
                    <a:pt x="1" y="12"/>
                  </a:moveTo>
                  <a:cubicBezTo>
                    <a:pt x="3" y="13"/>
                    <a:pt x="4" y="14"/>
                    <a:pt x="6" y="14"/>
                  </a:cubicBezTo>
                  <a:cubicBezTo>
                    <a:pt x="9" y="14"/>
                    <a:pt x="12" y="16"/>
                    <a:pt x="13" y="19"/>
                  </a:cubicBezTo>
                  <a:cubicBezTo>
                    <a:pt x="14" y="22"/>
                    <a:pt x="16" y="25"/>
                    <a:pt x="17" y="28"/>
                  </a:cubicBezTo>
                  <a:cubicBezTo>
                    <a:pt x="17" y="29"/>
                    <a:pt x="19" y="30"/>
                    <a:pt x="21" y="30"/>
                  </a:cubicBezTo>
                  <a:cubicBezTo>
                    <a:pt x="24" y="29"/>
                    <a:pt x="27" y="28"/>
                    <a:pt x="30" y="27"/>
                  </a:cubicBezTo>
                  <a:cubicBezTo>
                    <a:pt x="31" y="27"/>
                    <a:pt x="31" y="26"/>
                    <a:pt x="31" y="26"/>
                  </a:cubicBezTo>
                  <a:cubicBezTo>
                    <a:pt x="31" y="25"/>
                    <a:pt x="32" y="25"/>
                    <a:pt x="31" y="24"/>
                  </a:cubicBezTo>
                  <a:cubicBezTo>
                    <a:pt x="29" y="20"/>
                    <a:pt x="27" y="17"/>
                    <a:pt x="26" y="13"/>
                  </a:cubicBezTo>
                  <a:cubicBezTo>
                    <a:pt x="24" y="7"/>
                    <a:pt x="21" y="5"/>
                    <a:pt x="15" y="4"/>
                  </a:cubicBezTo>
                  <a:cubicBezTo>
                    <a:pt x="13" y="4"/>
                    <a:pt x="11" y="1"/>
                    <a:pt x="9" y="0"/>
                  </a:cubicBezTo>
                  <a:cubicBezTo>
                    <a:pt x="8" y="0"/>
                    <a:pt x="6" y="0"/>
                    <a:pt x="6" y="0"/>
                  </a:cubicBezTo>
                  <a:cubicBezTo>
                    <a:pt x="4" y="3"/>
                    <a:pt x="1" y="5"/>
                    <a:pt x="0" y="8"/>
                  </a:cubicBezTo>
                  <a:cubicBezTo>
                    <a:pt x="0" y="9"/>
                    <a:pt x="0" y="12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85">
              <a:extLst>
                <a:ext uri="{FF2B5EF4-FFF2-40B4-BE49-F238E27FC236}">
                  <a16:creationId xmlns="" xmlns:a16="http://schemas.microsoft.com/office/drawing/2014/main" id="{04249ECF-A9AF-4B48-924E-9802D5A49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726" y="1900820"/>
              <a:ext cx="38100" cy="25400"/>
            </a:xfrm>
            <a:custGeom>
              <a:avLst/>
              <a:gdLst>
                <a:gd name="T0" fmla="*/ 25 w 33"/>
                <a:gd name="T1" fmla="*/ 21 h 21"/>
                <a:gd name="T2" fmla="*/ 32 w 33"/>
                <a:gd name="T3" fmla="*/ 17 h 21"/>
                <a:gd name="T4" fmla="*/ 33 w 33"/>
                <a:gd name="T5" fmla="*/ 12 h 21"/>
                <a:gd name="T6" fmla="*/ 10 w 33"/>
                <a:gd name="T7" fmla="*/ 1 h 21"/>
                <a:gd name="T8" fmla="*/ 1 w 33"/>
                <a:gd name="T9" fmla="*/ 7 h 21"/>
                <a:gd name="T10" fmla="*/ 3 w 33"/>
                <a:gd name="T11" fmla="*/ 12 h 21"/>
                <a:gd name="T12" fmla="*/ 24 w 33"/>
                <a:gd name="T13" fmla="*/ 21 h 21"/>
                <a:gd name="T14" fmla="*/ 25 w 33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1">
                  <a:moveTo>
                    <a:pt x="25" y="21"/>
                  </a:moveTo>
                  <a:cubicBezTo>
                    <a:pt x="28" y="20"/>
                    <a:pt x="30" y="19"/>
                    <a:pt x="32" y="17"/>
                  </a:cubicBezTo>
                  <a:cubicBezTo>
                    <a:pt x="33" y="16"/>
                    <a:pt x="33" y="13"/>
                    <a:pt x="33" y="12"/>
                  </a:cubicBezTo>
                  <a:cubicBezTo>
                    <a:pt x="26" y="6"/>
                    <a:pt x="19" y="2"/>
                    <a:pt x="10" y="1"/>
                  </a:cubicBezTo>
                  <a:cubicBezTo>
                    <a:pt x="6" y="0"/>
                    <a:pt x="3" y="3"/>
                    <a:pt x="1" y="7"/>
                  </a:cubicBezTo>
                  <a:cubicBezTo>
                    <a:pt x="0" y="8"/>
                    <a:pt x="1" y="11"/>
                    <a:pt x="3" y="12"/>
                  </a:cubicBezTo>
                  <a:cubicBezTo>
                    <a:pt x="9" y="17"/>
                    <a:pt x="16" y="19"/>
                    <a:pt x="24" y="21"/>
                  </a:cubicBezTo>
                  <a:cubicBezTo>
                    <a:pt x="24" y="21"/>
                    <a:pt x="25" y="21"/>
                    <a:pt x="2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86">
              <a:extLst>
                <a:ext uri="{FF2B5EF4-FFF2-40B4-BE49-F238E27FC236}">
                  <a16:creationId xmlns="" xmlns:a16="http://schemas.microsoft.com/office/drawing/2014/main" id="{ED8AFA0D-2D92-4335-97D0-4BB93EFD9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451" y="3483557"/>
              <a:ext cx="20638" cy="42863"/>
            </a:xfrm>
            <a:custGeom>
              <a:avLst/>
              <a:gdLst>
                <a:gd name="T0" fmla="*/ 3 w 18"/>
                <a:gd name="T1" fmla="*/ 1 h 36"/>
                <a:gd name="T2" fmla="*/ 0 w 18"/>
                <a:gd name="T3" fmla="*/ 6 h 36"/>
                <a:gd name="T4" fmla="*/ 4 w 18"/>
                <a:gd name="T5" fmla="*/ 14 h 36"/>
                <a:gd name="T6" fmla="*/ 4 w 18"/>
                <a:gd name="T7" fmla="*/ 14 h 36"/>
                <a:gd name="T8" fmla="*/ 4 w 18"/>
                <a:gd name="T9" fmla="*/ 14 h 36"/>
                <a:gd name="T10" fmla="*/ 4 w 18"/>
                <a:gd name="T11" fmla="*/ 14 h 36"/>
                <a:gd name="T12" fmla="*/ 6 w 18"/>
                <a:gd name="T13" fmla="*/ 16 h 36"/>
                <a:gd name="T14" fmla="*/ 6 w 18"/>
                <a:gd name="T15" fmla="*/ 17 h 36"/>
                <a:gd name="T16" fmla="*/ 4 w 18"/>
                <a:gd name="T17" fmla="*/ 16 h 36"/>
                <a:gd name="T18" fmla="*/ 4 w 18"/>
                <a:gd name="T19" fmla="*/ 14 h 36"/>
                <a:gd name="T20" fmla="*/ 4 w 18"/>
                <a:gd name="T21" fmla="*/ 14 h 36"/>
                <a:gd name="T22" fmla="*/ 3 w 18"/>
                <a:gd name="T23" fmla="*/ 15 h 36"/>
                <a:gd name="T24" fmla="*/ 2 w 18"/>
                <a:gd name="T25" fmla="*/ 27 h 36"/>
                <a:gd name="T26" fmla="*/ 8 w 18"/>
                <a:gd name="T27" fmla="*/ 35 h 36"/>
                <a:gd name="T28" fmla="*/ 11 w 18"/>
                <a:gd name="T29" fmla="*/ 36 h 36"/>
                <a:gd name="T30" fmla="*/ 13 w 18"/>
                <a:gd name="T31" fmla="*/ 33 h 36"/>
                <a:gd name="T32" fmla="*/ 12 w 18"/>
                <a:gd name="T33" fmla="*/ 28 h 36"/>
                <a:gd name="T34" fmla="*/ 13 w 18"/>
                <a:gd name="T35" fmla="*/ 25 h 36"/>
                <a:gd name="T36" fmla="*/ 17 w 18"/>
                <a:gd name="T37" fmla="*/ 15 h 36"/>
                <a:gd name="T38" fmla="*/ 15 w 18"/>
                <a:gd name="T39" fmla="*/ 5 h 36"/>
                <a:gd name="T40" fmla="*/ 3 w 18"/>
                <a:gd name="T41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36">
                  <a:moveTo>
                    <a:pt x="3" y="1"/>
                  </a:moveTo>
                  <a:cubicBezTo>
                    <a:pt x="1" y="2"/>
                    <a:pt x="0" y="5"/>
                    <a:pt x="0" y="6"/>
                  </a:cubicBezTo>
                  <a:cubicBezTo>
                    <a:pt x="1" y="9"/>
                    <a:pt x="3" y="11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6" y="16"/>
                    <a:pt x="6" y="17"/>
                    <a:pt x="6" y="17"/>
                  </a:cubicBezTo>
                  <a:cubicBezTo>
                    <a:pt x="5" y="18"/>
                    <a:pt x="4" y="18"/>
                    <a:pt x="4" y="16"/>
                  </a:cubicBezTo>
                  <a:cubicBezTo>
                    <a:pt x="4" y="16"/>
                    <a:pt x="4" y="15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0" y="19"/>
                    <a:pt x="0" y="23"/>
                    <a:pt x="2" y="27"/>
                  </a:cubicBezTo>
                  <a:cubicBezTo>
                    <a:pt x="4" y="30"/>
                    <a:pt x="6" y="33"/>
                    <a:pt x="8" y="35"/>
                  </a:cubicBezTo>
                  <a:cubicBezTo>
                    <a:pt x="8" y="36"/>
                    <a:pt x="10" y="36"/>
                    <a:pt x="11" y="36"/>
                  </a:cubicBezTo>
                  <a:cubicBezTo>
                    <a:pt x="12" y="36"/>
                    <a:pt x="14" y="34"/>
                    <a:pt x="13" y="33"/>
                  </a:cubicBezTo>
                  <a:cubicBezTo>
                    <a:pt x="13" y="31"/>
                    <a:pt x="12" y="30"/>
                    <a:pt x="12" y="28"/>
                  </a:cubicBezTo>
                  <a:cubicBezTo>
                    <a:pt x="12" y="27"/>
                    <a:pt x="12" y="25"/>
                    <a:pt x="13" y="25"/>
                  </a:cubicBezTo>
                  <a:cubicBezTo>
                    <a:pt x="18" y="23"/>
                    <a:pt x="18" y="19"/>
                    <a:pt x="17" y="15"/>
                  </a:cubicBezTo>
                  <a:cubicBezTo>
                    <a:pt x="17" y="11"/>
                    <a:pt x="16" y="8"/>
                    <a:pt x="15" y="5"/>
                  </a:cubicBezTo>
                  <a:cubicBezTo>
                    <a:pt x="12" y="1"/>
                    <a:pt x="8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87">
              <a:extLst>
                <a:ext uri="{FF2B5EF4-FFF2-40B4-BE49-F238E27FC236}">
                  <a16:creationId xmlns="" xmlns:a16="http://schemas.microsoft.com/office/drawing/2014/main" id="{04AB0F03-BDEA-47F7-8A14-63526AD95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863" y="1845257"/>
              <a:ext cx="25400" cy="31750"/>
            </a:xfrm>
            <a:custGeom>
              <a:avLst/>
              <a:gdLst>
                <a:gd name="T0" fmla="*/ 3 w 22"/>
                <a:gd name="T1" fmla="*/ 6 h 28"/>
                <a:gd name="T2" fmla="*/ 1 w 22"/>
                <a:gd name="T3" fmla="*/ 9 h 28"/>
                <a:gd name="T4" fmla="*/ 3 w 22"/>
                <a:gd name="T5" fmla="*/ 23 h 28"/>
                <a:gd name="T6" fmla="*/ 7 w 22"/>
                <a:gd name="T7" fmla="*/ 27 h 28"/>
                <a:gd name="T8" fmla="*/ 21 w 22"/>
                <a:gd name="T9" fmla="*/ 24 h 28"/>
                <a:gd name="T10" fmla="*/ 22 w 22"/>
                <a:gd name="T11" fmla="*/ 19 h 28"/>
                <a:gd name="T12" fmla="*/ 21 w 22"/>
                <a:gd name="T13" fmla="*/ 18 h 28"/>
                <a:gd name="T14" fmla="*/ 19 w 22"/>
                <a:gd name="T15" fmla="*/ 15 h 28"/>
                <a:gd name="T16" fmla="*/ 20 w 22"/>
                <a:gd name="T17" fmla="*/ 10 h 28"/>
                <a:gd name="T18" fmla="*/ 21 w 22"/>
                <a:gd name="T19" fmla="*/ 3 h 28"/>
                <a:gd name="T20" fmla="*/ 14 w 22"/>
                <a:gd name="T21" fmla="*/ 2 h 28"/>
                <a:gd name="T22" fmla="*/ 9 w 22"/>
                <a:gd name="T23" fmla="*/ 3 h 28"/>
                <a:gd name="T24" fmla="*/ 9 w 22"/>
                <a:gd name="T25" fmla="*/ 3 h 28"/>
                <a:gd name="T26" fmla="*/ 9 w 22"/>
                <a:gd name="T27" fmla="*/ 3 h 28"/>
                <a:gd name="T28" fmla="*/ 9 w 22"/>
                <a:gd name="T29" fmla="*/ 3 h 28"/>
                <a:gd name="T30" fmla="*/ 3 w 22"/>
                <a:gd name="T31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8">
                  <a:moveTo>
                    <a:pt x="3" y="6"/>
                  </a:moveTo>
                  <a:cubicBezTo>
                    <a:pt x="2" y="7"/>
                    <a:pt x="1" y="8"/>
                    <a:pt x="1" y="9"/>
                  </a:cubicBezTo>
                  <a:cubicBezTo>
                    <a:pt x="1" y="14"/>
                    <a:pt x="0" y="19"/>
                    <a:pt x="3" y="23"/>
                  </a:cubicBezTo>
                  <a:cubicBezTo>
                    <a:pt x="4" y="25"/>
                    <a:pt x="6" y="27"/>
                    <a:pt x="7" y="27"/>
                  </a:cubicBezTo>
                  <a:cubicBezTo>
                    <a:pt x="12" y="28"/>
                    <a:pt x="17" y="27"/>
                    <a:pt x="21" y="24"/>
                  </a:cubicBezTo>
                  <a:cubicBezTo>
                    <a:pt x="22" y="23"/>
                    <a:pt x="22" y="21"/>
                    <a:pt x="22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7"/>
                    <a:pt x="20" y="16"/>
                    <a:pt x="19" y="15"/>
                  </a:cubicBezTo>
                  <a:cubicBezTo>
                    <a:pt x="17" y="13"/>
                    <a:pt x="17" y="13"/>
                    <a:pt x="20" y="10"/>
                  </a:cubicBezTo>
                  <a:cubicBezTo>
                    <a:pt x="22" y="6"/>
                    <a:pt x="22" y="5"/>
                    <a:pt x="21" y="3"/>
                  </a:cubicBezTo>
                  <a:cubicBezTo>
                    <a:pt x="19" y="0"/>
                    <a:pt x="16" y="1"/>
                    <a:pt x="14" y="2"/>
                  </a:cubicBezTo>
                  <a:cubicBezTo>
                    <a:pt x="12" y="2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5" y="5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88">
              <a:extLst>
                <a:ext uri="{FF2B5EF4-FFF2-40B4-BE49-F238E27FC236}">
                  <a16:creationId xmlns="" xmlns:a16="http://schemas.microsoft.com/office/drawing/2014/main" id="{3CAF1548-157C-43EB-9911-966F2E5B1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401" y="1870657"/>
              <a:ext cx="39688" cy="30163"/>
            </a:xfrm>
            <a:custGeom>
              <a:avLst/>
              <a:gdLst>
                <a:gd name="T0" fmla="*/ 5 w 35"/>
                <a:gd name="T1" fmla="*/ 22 h 25"/>
                <a:gd name="T2" fmla="*/ 18 w 35"/>
                <a:gd name="T3" fmla="*/ 24 h 25"/>
                <a:gd name="T4" fmla="*/ 21 w 35"/>
                <a:gd name="T5" fmla="*/ 20 h 25"/>
                <a:gd name="T6" fmla="*/ 20 w 35"/>
                <a:gd name="T7" fmla="*/ 18 h 25"/>
                <a:gd name="T8" fmla="*/ 20 w 35"/>
                <a:gd name="T9" fmla="*/ 11 h 25"/>
                <a:gd name="T10" fmla="*/ 27 w 35"/>
                <a:gd name="T11" fmla="*/ 9 h 25"/>
                <a:gd name="T12" fmla="*/ 35 w 35"/>
                <a:gd name="T13" fmla="*/ 10 h 25"/>
                <a:gd name="T14" fmla="*/ 34 w 35"/>
                <a:gd name="T15" fmla="*/ 7 h 25"/>
                <a:gd name="T16" fmla="*/ 21 w 35"/>
                <a:gd name="T17" fmla="*/ 1 h 25"/>
                <a:gd name="T18" fmla="*/ 15 w 35"/>
                <a:gd name="T19" fmla="*/ 2 h 25"/>
                <a:gd name="T20" fmla="*/ 2 w 35"/>
                <a:gd name="T21" fmla="*/ 14 h 25"/>
                <a:gd name="T22" fmla="*/ 5 w 35"/>
                <a:gd name="T2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25">
                  <a:moveTo>
                    <a:pt x="5" y="22"/>
                  </a:moveTo>
                  <a:cubicBezTo>
                    <a:pt x="9" y="23"/>
                    <a:pt x="14" y="24"/>
                    <a:pt x="18" y="24"/>
                  </a:cubicBezTo>
                  <a:cubicBezTo>
                    <a:pt x="21" y="25"/>
                    <a:pt x="21" y="22"/>
                    <a:pt x="21" y="20"/>
                  </a:cubicBezTo>
                  <a:cubicBezTo>
                    <a:pt x="21" y="19"/>
                    <a:pt x="20" y="19"/>
                    <a:pt x="20" y="18"/>
                  </a:cubicBezTo>
                  <a:cubicBezTo>
                    <a:pt x="18" y="15"/>
                    <a:pt x="18" y="12"/>
                    <a:pt x="20" y="11"/>
                  </a:cubicBezTo>
                  <a:cubicBezTo>
                    <a:pt x="22" y="9"/>
                    <a:pt x="25" y="8"/>
                    <a:pt x="27" y="9"/>
                  </a:cubicBezTo>
                  <a:cubicBezTo>
                    <a:pt x="30" y="11"/>
                    <a:pt x="32" y="11"/>
                    <a:pt x="35" y="10"/>
                  </a:cubicBezTo>
                  <a:cubicBezTo>
                    <a:pt x="34" y="9"/>
                    <a:pt x="34" y="8"/>
                    <a:pt x="34" y="7"/>
                  </a:cubicBezTo>
                  <a:cubicBezTo>
                    <a:pt x="30" y="4"/>
                    <a:pt x="26" y="2"/>
                    <a:pt x="21" y="1"/>
                  </a:cubicBezTo>
                  <a:cubicBezTo>
                    <a:pt x="19" y="0"/>
                    <a:pt x="16" y="1"/>
                    <a:pt x="15" y="2"/>
                  </a:cubicBezTo>
                  <a:cubicBezTo>
                    <a:pt x="10" y="5"/>
                    <a:pt x="5" y="9"/>
                    <a:pt x="2" y="14"/>
                  </a:cubicBezTo>
                  <a:cubicBezTo>
                    <a:pt x="0" y="16"/>
                    <a:pt x="2" y="21"/>
                    <a:pt x="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89">
              <a:extLst>
                <a:ext uri="{FF2B5EF4-FFF2-40B4-BE49-F238E27FC236}">
                  <a16:creationId xmlns="" xmlns:a16="http://schemas.microsoft.com/office/drawing/2014/main" id="{01BA4673-ADA8-41A7-A3D9-92580C71E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213" y="1894470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90">
              <a:extLst>
                <a:ext uri="{FF2B5EF4-FFF2-40B4-BE49-F238E27FC236}">
                  <a16:creationId xmlns="" xmlns:a16="http://schemas.microsoft.com/office/drawing/2014/main" id="{F81C371D-736D-49D5-97CA-C47CE6197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288" y="1875420"/>
              <a:ext cx="30163" cy="26988"/>
            </a:xfrm>
            <a:custGeom>
              <a:avLst/>
              <a:gdLst>
                <a:gd name="T0" fmla="*/ 1 w 26"/>
                <a:gd name="T1" fmla="*/ 7 h 23"/>
                <a:gd name="T2" fmla="*/ 0 w 26"/>
                <a:gd name="T3" fmla="*/ 10 h 23"/>
                <a:gd name="T4" fmla="*/ 4 w 26"/>
                <a:gd name="T5" fmla="*/ 20 h 23"/>
                <a:gd name="T6" fmla="*/ 10 w 26"/>
                <a:gd name="T7" fmla="*/ 22 h 23"/>
                <a:gd name="T8" fmla="*/ 16 w 26"/>
                <a:gd name="T9" fmla="*/ 19 h 23"/>
                <a:gd name="T10" fmla="*/ 22 w 26"/>
                <a:gd name="T11" fmla="*/ 14 h 23"/>
                <a:gd name="T12" fmla="*/ 24 w 26"/>
                <a:gd name="T13" fmla="*/ 9 h 23"/>
                <a:gd name="T14" fmla="*/ 23 w 26"/>
                <a:gd name="T15" fmla="*/ 3 h 23"/>
                <a:gd name="T16" fmla="*/ 17 w 26"/>
                <a:gd name="T17" fmla="*/ 0 h 23"/>
                <a:gd name="T18" fmla="*/ 14 w 26"/>
                <a:gd name="T19" fmla="*/ 0 h 23"/>
                <a:gd name="T20" fmla="*/ 1 w 26"/>
                <a:gd name="T2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23">
                  <a:moveTo>
                    <a:pt x="1" y="7"/>
                  </a:moveTo>
                  <a:cubicBezTo>
                    <a:pt x="1" y="8"/>
                    <a:pt x="0" y="9"/>
                    <a:pt x="0" y="10"/>
                  </a:cubicBezTo>
                  <a:cubicBezTo>
                    <a:pt x="0" y="14"/>
                    <a:pt x="2" y="17"/>
                    <a:pt x="4" y="20"/>
                  </a:cubicBezTo>
                  <a:cubicBezTo>
                    <a:pt x="5" y="22"/>
                    <a:pt x="9" y="23"/>
                    <a:pt x="10" y="22"/>
                  </a:cubicBezTo>
                  <a:cubicBezTo>
                    <a:pt x="12" y="21"/>
                    <a:pt x="14" y="19"/>
                    <a:pt x="16" y="19"/>
                  </a:cubicBezTo>
                  <a:cubicBezTo>
                    <a:pt x="19" y="18"/>
                    <a:pt x="21" y="17"/>
                    <a:pt x="22" y="14"/>
                  </a:cubicBezTo>
                  <a:cubicBezTo>
                    <a:pt x="23" y="12"/>
                    <a:pt x="24" y="10"/>
                    <a:pt x="24" y="9"/>
                  </a:cubicBezTo>
                  <a:cubicBezTo>
                    <a:pt x="26" y="5"/>
                    <a:pt x="26" y="4"/>
                    <a:pt x="23" y="3"/>
                  </a:cubicBezTo>
                  <a:cubicBezTo>
                    <a:pt x="21" y="2"/>
                    <a:pt x="19" y="1"/>
                    <a:pt x="17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1" y="4"/>
                    <a:pt x="6" y="6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91">
              <a:extLst>
                <a:ext uri="{FF2B5EF4-FFF2-40B4-BE49-F238E27FC236}">
                  <a16:creationId xmlns="" xmlns:a16="http://schemas.microsoft.com/office/drawing/2014/main" id="{28F21EC8-4D12-4FB2-9F5C-90B0EA5A7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501" y="1813507"/>
              <a:ext cx="25400" cy="33338"/>
            </a:xfrm>
            <a:custGeom>
              <a:avLst/>
              <a:gdLst>
                <a:gd name="T0" fmla="*/ 10 w 21"/>
                <a:gd name="T1" fmla="*/ 28 h 29"/>
                <a:gd name="T2" fmla="*/ 13 w 21"/>
                <a:gd name="T3" fmla="*/ 27 h 29"/>
                <a:gd name="T4" fmla="*/ 20 w 21"/>
                <a:gd name="T5" fmla="*/ 17 h 29"/>
                <a:gd name="T6" fmla="*/ 20 w 21"/>
                <a:gd name="T7" fmla="*/ 14 h 29"/>
                <a:gd name="T8" fmla="*/ 12 w 21"/>
                <a:gd name="T9" fmla="*/ 0 h 29"/>
                <a:gd name="T10" fmla="*/ 8 w 21"/>
                <a:gd name="T11" fmla="*/ 0 h 29"/>
                <a:gd name="T12" fmla="*/ 2 w 21"/>
                <a:gd name="T13" fmla="*/ 8 h 29"/>
                <a:gd name="T14" fmla="*/ 1 w 21"/>
                <a:gd name="T15" fmla="*/ 12 h 29"/>
                <a:gd name="T16" fmla="*/ 10 w 21"/>
                <a:gd name="T17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9">
                  <a:moveTo>
                    <a:pt x="10" y="28"/>
                  </a:moveTo>
                  <a:cubicBezTo>
                    <a:pt x="10" y="29"/>
                    <a:pt x="12" y="28"/>
                    <a:pt x="13" y="27"/>
                  </a:cubicBezTo>
                  <a:cubicBezTo>
                    <a:pt x="15" y="24"/>
                    <a:pt x="16" y="19"/>
                    <a:pt x="20" y="17"/>
                  </a:cubicBezTo>
                  <a:cubicBezTo>
                    <a:pt x="20" y="16"/>
                    <a:pt x="21" y="15"/>
                    <a:pt x="20" y="14"/>
                  </a:cubicBezTo>
                  <a:cubicBezTo>
                    <a:pt x="17" y="10"/>
                    <a:pt x="16" y="4"/>
                    <a:pt x="12" y="0"/>
                  </a:cubicBezTo>
                  <a:cubicBezTo>
                    <a:pt x="11" y="0"/>
                    <a:pt x="8" y="0"/>
                    <a:pt x="8" y="0"/>
                  </a:cubicBezTo>
                  <a:cubicBezTo>
                    <a:pt x="6" y="3"/>
                    <a:pt x="3" y="5"/>
                    <a:pt x="2" y="8"/>
                  </a:cubicBezTo>
                  <a:cubicBezTo>
                    <a:pt x="1" y="9"/>
                    <a:pt x="1" y="11"/>
                    <a:pt x="1" y="12"/>
                  </a:cubicBezTo>
                  <a:cubicBezTo>
                    <a:pt x="0" y="21"/>
                    <a:pt x="3" y="25"/>
                    <a:pt x="1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92">
              <a:extLst>
                <a:ext uri="{FF2B5EF4-FFF2-40B4-BE49-F238E27FC236}">
                  <a16:creationId xmlns="" xmlns:a16="http://schemas.microsoft.com/office/drawing/2014/main" id="{67EE17F0-9602-4B1A-993A-931F4F542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363" y="3740732"/>
              <a:ext cx="46038" cy="19050"/>
            </a:xfrm>
            <a:custGeom>
              <a:avLst/>
              <a:gdLst>
                <a:gd name="T0" fmla="*/ 4 w 40"/>
                <a:gd name="T1" fmla="*/ 12 h 16"/>
                <a:gd name="T2" fmla="*/ 35 w 40"/>
                <a:gd name="T3" fmla="*/ 15 h 16"/>
                <a:gd name="T4" fmla="*/ 36 w 40"/>
                <a:gd name="T5" fmla="*/ 15 h 16"/>
                <a:gd name="T6" fmla="*/ 40 w 40"/>
                <a:gd name="T7" fmla="*/ 12 h 16"/>
                <a:gd name="T8" fmla="*/ 39 w 40"/>
                <a:gd name="T9" fmla="*/ 8 h 16"/>
                <a:gd name="T10" fmla="*/ 35 w 40"/>
                <a:gd name="T11" fmla="*/ 5 h 16"/>
                <a:gd name="T12" fmla="*/ 6 w 40"/>
                <a:gd name="T13" fmla="*/ 2 h 16"/>
                <a:gd name="T14" fmla="*/ 1 w 40"/>
                <a:gd name="T15" fmla="*/ 7 h 16"/>
                <a:gd name="T16" fmla="*/ 4 w 40"/>
                <a:gd name="T1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6">
                  <a:moveTo>
                    <a:pt x="4" y="12"/>
                  </a:moveTo>
                  <a:cubicBezTo>
                    <a:pt x="15" y="9"/>
                    <a:pt x="25" y="10"/>
                    <a:pt x="35" y="15"/>
                  </a:cubicBezTo>
                  <a:cubicBezTo>
                    <a:pt x="35" y="15"/>
                    <a:pt x="36" y="15"/>
                    <a:pt x="36" y="15"/>
                  </a:cubicBezTo>
                  <a:cubicBezTo>
                    <a:pt x="37" y="16"/>
                    <a:pt x="39" y="14"/>
                    <a:pt x="40" y="12"/>
                  </a:cubicBezTo>
                  <a:cubicBezTo>
                    <a:pt x="40" y="11"/>
                    <a:pt x="39" y="10"/>
                    <a:pt x="39" y="8"/>
                  </a:cubicBezTo>
                  <a:cubicBezTo>
                    <a:pt x="38" y="7"/>
                    <a:pt x="36" y="6"/>
                    <a:pt x="35" y="5"/>
                  </a:cubicBezTo>
                  <a:cubicBezTo>
                    <a:pt x="26" y="0"/>
                    <a:pt x="16" y="0"/>
                    <a:pt x="6" y="2"/>
                  </a:cubicBezTo>
                  <a:cubicBezTo>
                    <a:pt x="3" y="2"/>
                    <a:pt x="1" y="4"/>
                    <a:pt x="1" y="7"/>
                  </a:cubicBezTo>
                  <a:cubicBezTo>
                    <a:pt x="0" y="10"/>
                    <a:pt x="2" y="13"/>
                    <a:pt x="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93">
              <a:extLst>
                <a:ext uri="{FF2B5EF4-FFF2-40B4-BE49-F238E27FC236}">
                  <a16:creationId xmlns="" xmlns:a16="http://schemas.microsoft.com/office/drawing/2014/main" id="{B6F4109B-AE5A-4365-90E6-BA87A6ABD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1401" y="4050295"/>
              <a:ext cx="38100" cy="39688"/>
            </a:xfrm>
            <a:custGeom>
              <a:avLst/>
              <a:gdLst>
                <a:gd name="T0" fmla="*/ 28 w 33"/>
                <a:gd name="T1" fmla="*/ 34 h 35"/>
                <a:gd name="T2" fmla="*/ 32 w 33"/>
                <a:gd name="T3" fmla="*/ 34 h 35"/>
                <a:gd name="T4" fmla="*/ 33 w 33"/>
                <a:gd name="T5" fmla="*/ 33 h 35"/>
                <a:gd name="T6" fmla="*/ 32 w 33"/>
                <a:gd name="T7" fmla="*/ 30 h 35"/>
                <a:gd name="T8" fmla="*/ 13 w 33"/>
                <a:gd name="T9" fmla="*/ 9 h 35"/>
                <a:gd name="T10" fmla="*/ 6 w 33"/>
                <a:gd name="T11" fmla="*/ 2 h 35"/>
                <a:gd name="T12" fmla="*/ 4 w 33"/>
                <a:gd name="T13" fmla="*/ 0 h 35"/>
                <a:gd name="T14" fmla="*/ 1 w 33"/>
                <a:gd name="T15" fmla="*/ 0 h 35"/>
                <a:gd name="T16" fmla="*/ 0 w 33"/>
                <a:gd name="T17" fmla="*/ 3 h 35"/>
                <a:gd name="T18" fmla="*/ 11 w 33"/>
                <a:gd name="T19" fmla="*/ 21 h 35"/>
                <a:gd name="T20" fmla="*/ 28 w 33"/>
                <a:gd name="T21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5">
                  <a:moveTo>
                    <a:pt x="28" y="34"/>
                  </a:moveTo>
                  <a:cubicBezTo>
                    <a:pt x="29" y="35"/>
                    <a:pt x="31" y="34"/>
                    <a:pt x="32" y="34"/>
                  </a:cubicBezTo>
                  <a:cubicBezTo>
                    <a:pt x="33" y="34"/>
                    <a:pt x="33" y="33"/>
                    <a:pt x="33" y="33"/>
                  </a:cubicBezTo>
                  <a:cubicBezTo>
                    <a:pt x="33" y="32"/>
                    <a:pt x="33" y="30"/>
                    <a:pt x="32" y="30"/>
                  </a:cubicBezTo>
                  <a:cubicBezTo>
                    <a:pt x="26" y="23"/>
                    <a:pt x="20" y="16"/>
                    <a:pt x="13" y="9"/>
                  </a:cubicBezTo>
                  <a:cubicBezTo>
                    <a:pt x="11" y="6"/>
                    <a:pt x="9" y="4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2" y="10"/>
                    <a:pt x="6" y="16"/>
                    <a:pt x="11" y="21"/>
                  </a:cubicBezTo>
                  <a:cubicBezTo>
                    <a:pt x="16" y="26"/>
                    <a:pt x="21" y="32"/>
                    <a:pt x="28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Freeform 94">
              <a:extLst>
                <a:ext uri="{FF2B5EF4-FFF2-40B4-BE49-F238E27FC236}">
                  <a16:creationId xmlns="" xmlns:a16="http://schemas.microsoft.com/office/drawing/2014/main" id="{AA415629-3546-4CBD-B39A-B89BBC577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688" y="3829632"/>
              <a:ext cx="52388" cy="17463"/>
            </a:xfrm>
            <a:custGeom>
              <a:avLst/>
              <a:gdLst>
                <a:gd name="T0" fmla="*/ 2 w 45"/>
                <a:gd name="T1" fmla="*/ 10 h 15"/>
                <a:gd name="T2" fmla="*/ 11 w 45"/>
                <a:gd name="T3" fmla="*/ 13 h 15"/>
                <a:gd name="T4" fmla="*/ 17 w 45"/>
                <a:gd name="T5" fmla="*/ 15 h 15"/>
                <a:gd name="T6" fmla="*/ 43 w 45"/>
                <a:gd name="T7" fmla="*/ 10 h 15"/>
                <a:gd name="T8" fmla="*/ 44 w 45"/>
                <a:gd name="T9" fmla="*/ 7 h 15"/>
                <a:gd name="T10" fmla="*/ 28 w 45"/>
                <a:gd name="T11" fmla="*/ 1 h 15"/>
                <a:gd name="T12" fmla="*/ 26 w 45"/>
                <a:gd name="T13" fmla="*/ 3 h 15"/>
                <a:gd name="T14" fmla="*/ 24 w 45"/>
                <a:gd name="T15" fmla="*/ 5 h 15"/>
                <a:gd name="T16" fmla="*/ 6 w 45"/>
                <a:gd name="T17" fmla="*/ 3 h 15"/>
                <a:gd name="T18" fmla="*/ 1 w 45"/>
                <a:gd name="T19" fmla="*/ 6 h 15"/>
                <a:gd name="T20" fmla="*/ 2 w 45"/>
                <a:gd name="T21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15">
                  <a:moveTo>
                    <a:pt x="2" y="10"/>
                  </a:moveTo>
                  <a:cubicBezTo>
                    <a:pt x="5" y="11"/>
                    <a:pt x="8" y="12"/>
                    <a:pt x="11" y="13"/>
                  </a:cubicBezTo>
                  <a:cubicBezTo>
                    <a:pt x="13" y="14"/>
                    <a:pt x="15" y="14"/>
                    <a:pt x="17" y="15"/>
                  </a:cubicBezTo>
                  <a:cubicBezTo>
                    <a:pt x="26" y="13"/>
                    <a:pt x="35" y="12"/>
                    <a:pt x="43" y="10"/>
                  </a:cubicBezTo>
                  <a:cubicBezTo>
                    <a:pt x="44" y="9"/>
                    <a:pt x="45" y="8"/>
                    <a:pt x="44" y="7"/>
                  </a:cubicBezTo>
                  <a:cubicBezTo>
                    <a:pt x="40" y="2"/>
                    <a:pt x="34" y="0"/>
                    <a:pt x="28" y="1"/>
                  </a:cubicBezTo>
                  <a:cubicBezTo>
                    <a:pt x="27" y="1"/>
                    <a:pt x="26" y="2"/>
                    <a:pt x="26" y="3"/>
                  </a:cubicBezTo>
                  <a:cubicBezTo>
                    <a:pt x="25" y="3"/>
                    <a:pt x="25" y="4"/>
                    <a:pt x="24" y="5"/>
                  </a:cubicBezTo>
                  <a:cubicBezTo>
                    <a:pt x="18" y="2"/>
                    <a:pt x="12" y="6"/>
                    <a:pt x="6" y="3"/>
                  </a:cubicBezTo>
                  <a:cubicBezTo>
                    <a:pt x="4" y="3"/>
                    <a:pt x="2" y="4"/>
                    <a:pt x="1" y="6"/>
                  </a:cubicBezTo>
                  <a:cubicBezTo>
                    <a:pt x="0" y="8"/>
                    <a:pt x="0" y="10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95">
              <a:extLst>
                <a:ext uri="{FF2B5EF4-FFF2-40B4-BE49-F238E27FC236}">
                  <a16:creationId xmlns="" xmlns:a16="http://schemas.microsoft.com/office/drawing/2014/main" id="{2B93FC4D-876C-49E7-9194-347C8BC50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013" y="3831220"/>
              <a:ext cx="52388" cy="12700"/>
            </a:xfrm>
            <a:custGeom>
              <a:avLst/>
              <a:gdLst>
                <a:gd name="T0" fmla="*/ 38 w 45"/>
                <a:gd name="T1" fmla="*/ 8 h 12"/>
                <a:gd name="T2" fmla="*/ 42 w 45"/>
                <a:gd name="T3" fmla="*/ 6 h 12"/>
                <a:gd name="T4" fmla="*/ 44 w 45"/>
                <a:gd name="T5" fmla="*/ 3 h 12"/>
                <a:gd name="T6" fmla="*/ 44 w 45"/>
                <a:gd name="T7" fmla="*/ 1 h 12"/>
                <a:gd name="T8" fmla="*/ 42 w 45"/>
                <a:gd name="T9" fmla="*/ 0 h 12"/>
                <a:gd name="T10" fmla="*/ 28 w 45"/>
                <a:gd name="T11" fmla="*/ 3 h 12"/>
                <a:gd name="T12" fmla="*/ 14 w 45"/>
                <a:gd name="T13" fmla="*/ 0 h 12"/>
                <a:gd name="T14" fmla="*/ 12 w 45"/>
                <a:gd name="T15" fmla="*/ 0 h 12"/>
                <a:gd name="T16" fmla="*/ 2 w 45"/>
                <a:gd name="T17" fmla="*/ 4 h 12"/>
                <a:gd name="T18" fmla="*/ 1 w 45"/>
                <a:gd name="T19" fmla="*/ 7 h 12"/>
                <a:gd name="T20" fmla="*/ 2 w 45"/>
                <a:gd name="T21" fmla="*/ 9 h 12"/>
                <a:gd name="T22" fmla="*/ 15 w 45"/>
                <a:gd name="T23" fmla="*/ 12 h 12"/>
                <a:gd name="T24" fmla="*/ 38 w 45"/>
                <a:gd name="T2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2">
                  <a:moveTo>
                    <a:pt x="38" y="8"/>
                  </a:moveTo>
                  <a:cubicBezTo>
                    <a:pt x="40" y="8"/>
                    <a:pt x="41" y="7"/>
                    <a:pt x="42" y="6"/>
                  </a:cubicBezTo>
                  <a:cubicBezTo>
                    <a:pt x="43" y="5"/>
                    <a:pt x="44" y="4"/>
                    <a:pt x="44" y="3"/>
                  </a:cubicBezTo>
                  <a:cubicBezTo>
                    <a:pt x="45" y="2"/>
                    <a:pt x="45" y="1"/>
                    <a:pt x="44" y="1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8" y="1"/>
                    <a:pt x="33" y="4"/>
                    <a:pt x="28" y="3"/>
                  </a:cubicBezTo>
                  <a:cubicBezTo>
                    <a:pt x="23" y="2"/>
                    <a:pt x="19" y="1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8" y="0"/>
                    <a:pt x="4" y="1"/>
                    <a:pt x="2" y="4"/>
                  </a:cubicBezTo>
                  <a:cubicBezTo>
                    <a:pt x="1" y="5"/>
                    <a:pt x="0" y="6"/>
                    <a:pt x="1" y="7"/>
                  </a:cubicBezTo>
                  <a:cubicBezTo>
                    <a:pt x="1" y="8"/>
                    <a:pt x="2" y="9"/>
                    <a:pt x="2" y="9"/>
                  </a:cubicBezTo>
                  <a:cubicBezTo>
                    <a:pt x="7" y="10"/>
                    <a:pt x="11" y="11"/>
                    <a:pt x="15" y="12"/>
                  </a:cubicBezTo>
                  <a:cubicBezTo>
                    <a:pt x="23" y="11"/>
                    <a:pt x="31" y="10"/>
                    <a:pt x="3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96">
              <a:extLst>
                <a:ext uri="{FF2B5EF4-FFF2-40B4-BE49-F238E27FC236}">
                  <a16:creationId xmlns="" xmlns:a16="http://schemas.microsoft.com/office/drawing/2014/main" id="{7D3BD15A-7D02-463A-9B41-5687C2E83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501" y="2315157"/>
              <a:ext cx="25400" cy="26988"/>
            </a:xfrm>
            <a:custGeom>
              <a:avLst/>
              <a:gdLst>
                <a:gd name="T0" fmla="*/ 1 w 21"/>
                <a:gd name="T1" fmla="*/ 5 h 23"/>
                <a:gd name="T2" fmla="*/ 0 w 21"/>
                <a:gd name="T3" fmla="*/ 11 h 23"/>
                <a:gd name="T4" fmla="*/ 2 w 21"/>
                <a:gd name="T5" fmla="*/ 18 h 23"/>
                <a:gd name="T6" fmla="*/ 10 w 21"/>
                <a:gd name="T7" fmla="*/ 22 h 23"/>
                <a:gd name="T8" fmla="*/ 21 w 21"/>
                <a:gd name="T9" fmla="*/ 9 h 23"/>
                <a:gd name="T10" fmla="*/ 20 w 21"/>
                <a:gd name="T11" fmla="*/ 6 h 23"/>
                <a:gd name="T12" fmla="*/ 7 w 21"/>
                <a:gd name="T13" fmla="*/ 0 h 23"/>
                <a:gd name="T14" fmla="*/ 1 w 21"/>
                <a:gd name="T15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3">
                  <a:moveTo>
                    <a:pt x="1" y="5"/>
                  </a:moveTo>
                  <a:cubicBezTo>
                    <a:pt x="0" y="7"/>
                    <a:pt x="0" y="9"/>
                    <a:pt x="0" y="11"/>
                  </a:cubicBezTo>
                  <a:cubicBezTo>
                    <a:pt x="0" y="13"/>
                    <a:pt x="1" y="16"/>
                    <a:pt x="2" y="18"/>
                  </a:cubicBezTo>
                  <a:cubicBezTo>
                    <a:pt x="3" y="21"/>
                    <a:pt x="6" y="23"/>
                    <a:pt x="10" y="22"/>
                  </a:cubicBezTo>
                  <a:cubicBezTo>
                    <a:pt x="17" y="20"/>
                    <a:pt x="19" y="15"/>
                    <a:pt x="21" y="9"/>
                  </a:cubicBezTo>
                  <a:cubicBezTo>
                    <a:pt x="21" y="8"/>
                    <a:pt x="20" y="6"/>
                    <a:pt x="20" y="6"/>
                  </a:cubicBezTo>
                  <a:cubicBezTo>
                    <a:pt x="16" y="2"/>
                    <a:pt x="12" y="0"/>
                    <a:pt x="7" y="0"/>
                  </a:cubicBezTo>
                  <a:cubicBezTo>
                    <a:pt x="4" y="0"/>
                    <a:pt x="1" y="3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97">
              <a:extLst>
                <a:ext uri="{FF2B5EF4-FFF2-40B4-BE49-F238E27FC236}">
                  <a16:creationId xmlns="" xmlns:a16="http://schemas.microsoft.com/office/drawing/2014/main" id="{60EDCA6B-7782-4D77-B526-82C8F0CE3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413" y="2453270"/>
              <a:ext cx="31750" cy="22225"/>
            </a:xfrm>
            <a:custGeom>
              <a:avLst/>
              <a:gdLst>
                <a:gd name="T0" fmla="*/ 26 w 27"/>
                <a:gd name="T1" fmla="*/ 6 h 18"/>
                <a:gd name="T2" fmla="*/ 26 w 27"/>
                <a:gd name="T3" fmla="*/ 3 h 18"/>
                <a:gd name="T4" fmla="*/ 24 w 27"/>
                <a:gd name="T5" fmla="*/ 1 h 18"/>
                <a:gd name="T6" fmla="*/ 21 w 27"/>
                <a:gd name="T7" fmla="*/ 0 h 18"/>
                <a:gd name="T8" fmla="*/ 13 w 27"/>
                <a:gd name="T9" fmla="*/ 1 h 18"/>
                <a:gd name="T10" fmla="*/ 8 w 27"/>
                <a:gd name="T11" fmla="*/ 2 h 18"/>
                <a:gd name="T12" fmla="*/ 1 w 27"/>
                <a:gd name="T13" fmla="*/ 9 h 18"/>
                <a:gd name="T14" fmla="*/ 1 w 27"/>
                <a:gd name="T15" fmla="*/ 14 h 18"/>
                <a:gd name="T16" fmla="*/ 4 w 27"/>
                <a:gd name="T17" fmla="*/ 17 h 18"/>
                <a:gd name="T18" fmla="*/ 10 w 27"/>
                <a:gd name="T19" fmla="*/ 17 h 18"/>
                <a:gd name="T20" fmla="*/ 26 w 27"/>
                <a:gd name="T2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8">
                  <a:moveTo>
                    <a:pt x="26" y="6"/>
                  </a:moveTo>
                  <a:cubicBezTo>
                    <a:pt x="27" y="5"/>
                    <a:pt x="27" y="4"/>
                    <a:pt x="26" y="3"/>
                  </a:cubicBezTo>
                  <a:cubicBezTo>
                    <a:pt x="26" y="2"/>
                    <a:pt x="25" y="1"/>
                    <a:pt x="24" y="1"/>
                  </a:cubicBezTo>
                  <a:cubicBezTo>
                    <a:pt x="23" y="0"/>
                    <a:pt x="21" y="0"/>
                    <a:pt x="21" y="0"/>
                  </a:cubicBezTo>
                  <a:cubicBezTo>
                    <a:pt x="17" y="0"/>
                    <a:pt x="15" y="0"/>
                    <a:pt x="13" y="1"/>
                  </a:cubicBezTo>
                  <a:cubicBezTo>
                    <a:pt x="11" y="1"/>
                    <a:pt x="10" y="1"/>
                    <a:pt x="8" y="2"/>
                  </a:cubicBezTo>
                  <a:cubicBezTo>
                    <a:pt x="6" y="4"/>
                    <a:pt x="3" y="6"/>
                    <a:pt x="1" y="9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2" y="15"/>
                    <a:pt x="2" y="17"/>
                    <a:pt x="4" y="17"/>
                  </a:cubicBezTo>
                  <a:cubicBezTo>
                    <a:pt x="6" y="17"/>
                    <a:pt x="9" y="18"/>
                    <a:pt x="10" y="17"/>
                  </a:cubicBezTo>
                  <a:cubicBezTo>
                    <a:pt x="17" y="15"/>
                    <a:pt x="22" y="11"/>
                    <a:pt x="2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98">
              <a:extLst>
                <a:ext uri="{FF2B5EF4-FFF2-40B4-BE49-F238E27FC236}">
                  <a16:creationId xmlns="" xmlns:a16="http://schemas.microsoft.com/office/drawing/2014/main" id="{43F950E0-30A0-4A89-929C-E801BA2B0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538" y="1980195"/>
              <a:ext cx="23813" cy="22225"/>
            </a:xfrm>
            <a:custGeom>
              <a:avLst/>
              <a:gdLst>
                <a:gd name="T0" fmla="*/ 1 w 20"/>
                <a:gd name="T1" fmla="*/ 11 h 19"/>
                <a:gd name="T2" fmla="*/ 6 w 20"/>
                <a:gd name="T3" fmla="*/ 18 h 19"/>
                <a:gd name="T4" fmla="*/ 11 w 20"/>
                <a:gd name="T5" fmla="*/ 19 h 19"/>
                <a:gd name="T6" fmla="*/ 13 w 20"/>
                <a:gd name="T7" fmla="*/ 19 h 19"/>
                <a:gd name="T8" fmla="*/ 19 w 20"/>
                <a:gd name="T9" fmla="*/ 12 h 19"/>
                <a:gd name="T10" fmla="*/ 16 w 20"/>
                <a:gd name="T11" fmla="*/ 3 h 19"/>
                <a:gd name="T12" fmla="*/ 10 w 20"/>
                <a:gd name="T13" fmla="*/ 1 h 19"/>
                <a:gd name="T14" fmla="*/ 3 w 20"/>
                <a:gd name="T15" fmla="*/ 4 h 19"/>
                <a:gd name="T16" fmla="*/ 1 w 20"/>
                <a:gd name="T17" fmla="*/ 10 h 19"/>
                <a:gd name="T18" fmla="*/ 1 w 20"/>
                <a:gd name="T19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9">
                  <a:moveTo>
                    <a:pt x="1" y="11"/>
                  </a:moveTo>
                  <a:cubicBezTo>
                    <a:pt x="1" y="15"/>
                    <a:pt x="3" y="17"/>
                    <a:pt x="6" y="18"/>
                  </a:cubicBezTo>
                  <a:cubicBezTo>
                    <a:pt x="8" y="19"/>
                    <a:pt x="10" y="19"/>
                    <a:pt x="11" y="19"/>
                  </a:cubicBezTo>
                  <a:cubicBezTo>
                    <a:pt x="12" y="19"/>
                    <a:pt x="12" y="19"/>
                    <a:pt x="13" y="19"/>
                  </a:cubicBezTo>
                  <a:cubicBezTo>
                    <a:pt x="17" y="19"/>
                    <a:pt x="20" y="16"/>
                    <a:pt x="19" y="12"/>
                  </a:cubicBezTo>
                  <a:cubicBezTo>
                    <a:pt x="19" y="9"/>
                    <a:pt x="18" y="6"/>
                    <a:pt x="16" y="3"/>
                  </a:cubicBezTo>
                  <a:cubicBezTo>
                    <a:pt x="15" y="1"/>
                    <a:pt x="12" y="0"/>
                    <a:pt x="10" y="1"/>
                  </a:cubicBezTo>
                  <a:cubicBezTo>
                    <a:pt x="8" y="2"/>
                    <a:pt x="5" y="3"/>
                    <a:pt x="3" y="4"/>
                  </a:cubicBezTo>
                  <a:cubicBezTo>
                    <a:pt x="1" y="5"/>
                    <a:pt x="0" y="7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99">
              <a:extLst>
                <a:ext uri="{FF2B5EF4-FFF2-40B4-BE49-F238E27FC236}">
                  <a16:creationId xmlns="" xmlns:a16="http://schemas.microsoft.com/office/drawing/2014/main" id="{8E60E37B-DADF-4AA3-AFCE-B170F0ED3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263" y="2800932"/>
              <a:ext cx="34925" cy="22225"/>
            </a:xfrm>
            <a:custGeom>
              <a:avLst/>
              <a:gdLst>
                <a:gd name="T0" fmla="*/ 4 w 30"/>
                <a:gd name="T1" fmla="*/ 0 h 19"/>
                <a:gd name="T2" fmla="*/ 1 w 30"/>
                <a:gd name="T3" fmla="*/ 0 h 19"/>
                <a:gd name="T4" fmla="*/ 1 w 30"/>
                <a:gd name="T5" fmla="*/ 5 h 19"/>
                <a:gd name="T6" fmla="*/ 4 w 30"/>
                <a:gd name="T7" fmla="*/ 7 h 19"/>
                <a:gd name="T8" fmla="*/ 14 w 30"/>
                <a:gd name="T9" fmla="*/ 15 h 19"/>
                <a:gd name="T10" fmla="*/ 26 w 30"/>
                <a:gd name="T11" fmla="*/ 19 h 19"/>
                <a:gd name="T12" fmla="*/ 28 w 30"/>
                <a:gd name="T13" fmla="*/ 18 h 19"/>
                <a:gd name="T14" fmla="*/ 30 w 30"/>
                <a:gd name="T15" fmla="*/ 16 h 19"/>
                <a:gd name="T16" fmla="*/ 30 w 30"/>
                <a:gd name="T17" fmla="*/ 15 h 19"/>
                <a:gd name="T18" fmla="*/ 4 w 30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9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3"/>
                    <a:pt x="1" y="5"/>
                  </a:cubicBezTo>
                  <a:cubicBezTo>
                    <a:pt x="2" y="5"/>
                    <a:pt x="3" y="6"/>
                    <a:pt x="4" y="7"/>
                  </a:cubicBezTo>
                  <a:cubicBezTo>
                    <a:pt x="7" y="10"/>
                    <a:pt x="10" y="13"/>
                    <a:pt x="14" y="15"/>
                  </a:cubicBezTo>
                  <a:cubicBezTo>
                    <a:pt x="18" y="16"/>
                    <a:pt x="22" y="17"/>
                    <a:pt x="26" y="19"/>
                  </a:cubicBezTo>
                  <a:cubicBezTo>
                    <a:pt x="27" y="19"/>
                    <a:pt x="27" y="19"/>
                    <a:pt x="28" y="18"/>
                  </a:cubicBezTo>
                  <a:cubicBezTo>
                    <a:pt x="29" y="18"/>
                    <a:pt x="29" y="17"/>
                    <a:pt x="30" y="16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23" y="6"/>
                    <a:pt x="15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100">
              <a:extLst>
                <a:ext uri="{FF2B5EF4-FFF2-40B4-BE49-F238E27FC236}">
                  <a16:creationId xmlns="" xmlns:a16="http://schemas.microsoft.com/office/drawing/2014/main" id="{5669796E-7BCC-4E2E-BEDB-628DEA392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901" y="3102557"/>
              <a:ext cx="30163" cy="19050"/>
            </a:xfrm>
            <a:custGeom>
              <a:avLst/>
              <a:gdLst>
                <a:gd name="T0" fmla="*/ 10 w 26"/>
                <a:gd name="T1" fmla="*/ 15 h 16"/>
                <a:gd name="T2" fmla="*/ 19 w 26"/>
                <a:gd name="T3" fmla="*/ 12 h 16"/>
                <a:gd name="T4" fmla="*/ 26 w 26"/>
                <a:gd name="T5" fmla="*/ 1 h 16"/>
                <a:gd name="T6" fmla="*/ 25 w 26"/>
                <a:gd name="T7" fmla="*/ 0 h 16"/>
                <a:gd name="T8" fmla="*/ 12 w 26"/>
                <a:gd name="T9" fmla="*/ 2 h 16"/>
                <a:gd name="T10" fmla="*/ 2 w 26"/>
                <a:gd name="T11" fmla="*/ 7 h 16"/>
                <a:gd name="T12" fmla="*/ 1 w 26"/>
                <a:gd name="T13" fmla="*/ 12 h 16"/>
                <a:gd name="T14" fmla="*/ 10 w 26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6">
                  <a:moveTo>
                    <a:pt x="10" y="15"/>
                  </a:moveTo>
                  <a:cubicBezTo>
                    <a:pt x="13" y="15"/>
                    <a:pt x="16" y="13"/>
                    <a:pt x="19" y="12"/>
                  </a:cubicBezTo>
                  <a:cubicBezTo>
                    <a:pt x="24" y="10"/>
                    <a:pt x="25" y="5"/>
                    <a:pt x="26" y="1"/>
                  </a:cubicBezTo>
                  <a:cubicBezTo>
                    <a:pt x="26" y="1"/>
                    <a:pt x="25" y="0"/>
                    <a:pt x="25" y="0"/>
                  </a:cubicBezTo>
                  <a:cubicBezTo>
                    <a:pt x="21" y="1"/>
                    <a:pt x="16" y="1"/>
                    <a:pt x="12" y="2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0" y="8"/>
                    <a:pt x="0" y="11"/>
                    <a:pt x="1" y="12"/>
                  </a:cubicBezTo>
                  <a:cubicBezTo>
                    <a:pt x="4" y="15"/>
                    <a:pt x="7" y="16"/>
                    <a:pt x="1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101">
              <a:extLst>
                <a:ext uri="{FF2B5EF4-FFF2-40B4-BE49-F238E27FC236}">
                  <a16:creationId xmlns="" xmlns:a16="http://schemas.microsoft.com/office/drawing/2014/main" id="{879C2DEA-355A-44C0-B9D8-C5445CF97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926" y="1897645"/>
              <a:ext cx="33338" cy="23813"/>
            </a:xfrm>
            <a:custGeom>
              <a:avLst/>
              <a:gdLst>
                <a:gd name="T0" fmla="*/ 29 w 29"/>
                <a:gd name="T1" fmla="*/ 3 h 20"/>
                <a:gd name="T2" fmla="*/ 29 w 29"/>
                <a:gd name="T3" fmla="*/ 1 h 20"/>
                <a:gd name="T4" fmla="*/ 26 w 29"/>
                <a:gd name="T5" fmla="*/ 0 h 20"/>
                <a:gd name="T6" fmla="*/ 3 w 29"/>
                <a:gd name="T7" fmla="*/ 11 h 20"/>
                <a:gd name="T8" fmla="*/ 4 w 29"/>
                <a:gd name="T9" fmla="*/ 18 h 20"/>
                <a:gd name="T10" fmla="*/ 10 w 29"/>
                <a:gd name="T11" fmla="*/ 19 h 20"/>
                <a:gd name="T12" fmla="*/ 29 w 29"/>
                <a:gd name="T13" fmla="*/ 4 h 20"/>
                <a:gd name="T14" fmla="*/ 29 w 29"/>
                <a:gd name="T1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0">
                  <a:moveTo>
                    <a:pt x="29" y="3"/>
                  </a:moveTo>
                  <a:cubicBezTo>
                    <a:pt x="29" y="2"/>
                    <a:pt x="29" y="1"/>
                    <a:pt x="29" y="1"/>
                  </a:cubicBezTo>
                  <a:cubicBezTo>
                    <a:pt x="28" y="1"/>
                    <a:pt x="27" y="0"/>
                    <a:pt x="26" y="0"/>
                  </a:cubicBezTo>
                  <a:cubicBezTo>
                    <a:pt x="17" y="2"/>
                    <a:pt x="9" y="6"/>
                    <a:pt x="3" y="11"/>
                  </a:cubicBezTo>
                  <a:cubicBezTo>
                    <a:pt x="0" y="13"/>
                    <a:pt x="1" y="16"/>
                    <a:pt x="4" y="18"/>
                  </a:cubicBezTo>
                  <a:cubicBezTo>
                    <a:pt x="6" y="19"/>
                    <a:pt x="8" y="20"/>
                    <a:pt x="10" y="19"/>
                  </a:cubicBezTo>
                  <a:cubicBezTo>
                    <a:pt x="16" y="14"/>
                    <a:pt x="23" y="9"/>
                    <a:pt x="29" y="4"/>
                  </a:cubicBezTo>
                  <a:cubicBezTo>
                    <a:pt x="29" y="4"/>
                    <a:pt x="29" y="3"/>
                    <a:pt x="2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102">
              <a:extLst>
                <a:ext uri="{FF2B5EF4-FFF2-40B4-BE49-F238E27FC236}">
                  <a16:creationId xmlns="" xmlns:a16="http://schemas.microsoft.com/office/drawing/2014/main" id="{0904CA44-1DA9-4562-9D98-4D20E9110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601" y="2966032"/>
              <a:ext cx="15875" cy="28575"/>
            </a:xfrm>
            <a:custGeom>
              <a:avLst/>
              <a:gdLst>
                <a:gd name="T0" fmla="*/ 11 w 14"/>
                <a:gd name="T1" fmla="*/ 22 h 24"/>
                <a:gd name="T2" fmla="*/ 13 w 14"/>
                <a:gd name="T3" fmla="*/ 18 h 24"/>
                <a:gd name="T4" fmla="*/ 14 w 14"/>
                <a:gd name="T5" fmla="*/ 10 h 24"/>
                <a:gd name="T6" fmla="*/ 14 w 14"/>
                <a:gd name="T7" fmla="*/ 5 h 24"/>
                <a:gd name="T8" fmla="*/ 13 w 14"/>
                <a:gd name="T9" fmla="*/ 4 h 24"/>
                <a:gd name="T10" fmla="*/ 9 w 14"/>
                <a:gd name="T11" fmla="*/ 1 h 24"/>
                <a:gd name="T12" fmla="*/ 3 w 14"/>
                <a:gd name="T13" fmla="*/ 3 h 24"/>
                <a:gd name="T14" fmla="*/ 0 w 14"/>
                <a:gd name="T15" fmla="*/ 11 h 24"/>
                <a:gd name="T16" fmla="*/ 5 w 14"/>
                <a:gd name="T17" fmla="*/ 23 h 24"/>
                <a:gd name="T18" fmla="*/ 11 w 14"/>
                <a:gd name="T1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4">
                  <a:moveTo>
                    <a:pt x="11" y="22"/>
                  </a:moveTo>
                  <a:cubicBezTo>
                    <a:pt x="11" y="21"/>
                    <a:pt x="12" y="20"/>
                    <a:pt x="13" y="18"/>
                  </a:cubicBezTo>
                  <a:cubicBezTo>
                    <a:pt x="13" y="15"/>
                    <a:pt x="14" y="12"/>
                    <a:pt x="14" y="10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3" y="1"/>
                    <a:pt x="11" y="0"/>
                    <a:pt x="9" y="1"/>
                  </a:cubicBezTo>
                  <a:cubicBezTo>
                    <a:pt x="7" y="1"/>
                    <a:pt x="5" y="2"/>
                    <a:pt x="3" y="3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0" y="15"/>
                    <a:pt x="2" y="19"/>
                    <a:pt x="5" y="23"/>
                  </a:cubicBezTo>
                  <a:cubicBezTo>
                    <a:pt x="6" y="24"/>
                    <a:pt x="10" y="24"/>
                    <a:pt x="1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103">
              <a:extLst>
                <a:ext uri="{FF2B5EF4-FFF2-40B4-BE49-F238E27FC236}">
                  <a16:creationId xmlns="" xmlns:a16="http://schemas.microsoft.com/office/drawing/2014/main" id="{D126D8F8-C3A3-4C6B-85BA-888651180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913" y="3513720"/>
              <a:ext cx="38100" cy="38100"/>
            </a:xfrm>
            <a:custGeom>
              <a:avLst/>
              <a:gdLst>
                <a:gd name="T0" fmla="*/ 0 w 32"/>
                <a:gd name="T1" fmla="*/ 32 h 34"/>
                <a:gd name="T2" fmla="*/ 1 w 32"/>
                <a:gd name="T3" fmla="*/ 33 h 34"/>
                <a:gd name="T4" fmla="*/ 2 w 32"/>
                <a:gd name="T5" fmla="*/ 34 h 34"/>
                <a:gd name="T6" fmla="*/ 3 w 32"/>
                <a:gd name="T7" fmla="*/ 34 h 34"/>
                <a:gd name="T8" fmla="*/ 17 w 32"/>
                <a:gd name="T9" fmla="*/ 22 h 34"/>
                <a:gd name="T10" fmla="*/ 30 w 32"/>
                <a:gd name="T11" fmla="*/ 8 h 34"/>
                <a:gd name="T12" fmla="*/ 30 w 32"/>
                <a:gd name="T13" fmla="*/ 5 h 34"/>
                <a:gd name="T14" fmla="*/ 23 w 32"/>
                <a:gd name="T15" fmla="*/ 4 h 34"/>
                <a:gd name="T16" fmla="*/ 2 w 32"/>
                <a:gd name="T17" fmla="*/ 29 h 34"/>
                <a:gd name="T18" fmla="*/ 0 w 32"/>
                <a:gd name="T19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4">
                  <a:moveTo>
                    <a:pt x="0" y="32"/>
                  </a:moveTo>
                  <a:cubicBezTo>
                    <a:pt x="0" y="32"/>
                    <a:pt x="0" y="33"/>
                    <a:pt x="1" y="33"/>
                  </a:cubicBezTo>
                  <a:cubicBezTo>
                    <a:pt x="1" y="34"/>
                    <a:pt x="1" y="34"/>
                    <a:pt x="2" y="34"/>
                  </a:cubicBezTo>
                  <a:cubicBezTo>
                    <a:pt x="2" y="34"/>
                    <a:pt x="3" y="34"/>
                    <a:pt x="3" y="34"/>
                  </a:cubicBezTo>
                  <a:cubicBezTo>
                    <a:pt x="9" y="31"/>
                    <a:pt x="14" y="27"/>
                    <a:pt x="17" y="22"/>
                  </a:cubicBezTo>
                  <a:cubicBezTo>
                    <a:pt x="20" y="16"/>
                    <a:pt x="25" y="12"/>
                    <a:pt x="30" y="8"/>
                  </a:cubicBezTo>
                  <a:cubicBezTo>
                    <a:pt x="32" y="7"/>
                    <a:pt x="32" y="7"/>
                    <a:pt x="30" y="5"/>
                  </a:cubicBezTo>
                  <a:cubicBezTo>
                    <a:pt x="27" y="0"/>
                    <a:pt x="25" y="1"/>
                    <a:pt x="23" y="4"/>
                  </a:cubicBezTo>
                  <a:cubicBezTo>
                    <a:pt x="16" y="13"/>
                    <a:pt x="10" y="22"/>
                    <a:pt x="2" y="29"/>
                  </a:cubicBezTo>
                  <a:cubicBezTo>
                    <a:pt x="1" y="30"/>
                    <a:pt x="1" y="31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104">
              <a:extLst>
                <a:ext uri="{FF2B5EF4-FFF2-40B4-BE49-F238E27FC236}">
                  <a16:creationId xmlns="" xmlns:a16="http://schemas.microsoft.com/office/drawing/2014/main" id="{3187A3B0-3B9A-4937-8002-193616094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701" y="3512132"/>
              <a:ext cx="22225" cy="31750"/>
            </a:xfrm>
            <a:custGeom>
              <a:avLst/>
              <a:gdLst>
                <a:gd name="T0" fmla="*/ 17 w 18"/>
                <a:gd name="T1" fmla="*/ 7 h 28"/>
                <a:gd name="T2" fmla="*/ 11 w 18"/>
                <a:gd name="T3" fmla="*/ 0 h 28"/>
                <a:gd name="T4" fmla="*/ 11 w 18"/>
                <a:gd name="T5" fmla="*/ 0 h 28"/>
                <a:gd name="T6" fmla="*/ 11 w 18"/>
                <a:gd name="T7" fmla="*/ 0 h 28"/>
                <a:gd name="T8" fmla="*/ 11 w 18"/>
                <a:gd name="T9" fmla="*/ 0 h 28"/>
                <a:gd name="T10" fmla="*/ 7 w 18"/>
                <a:gd name="T11" fmla="*/ 3 h 28"/>
                <a:gd name="T12" fmla="*/ 4 w 18"/>
                <a:gd name="T13" fmla="*/ 15 h 28"/>
                <a:gd name="T14" fmla="*/ 5 w 18"/>
                <a:gd name="T15" fmla="*/ 24 h 28"/>
                <a:gd name="T16" fmla="*/ 11 w 18"/>
                <a:gd name="T17" fmla="*/ 27 h 28"/>
                <a:gd name="T18" fmla="*/ 15 w 18"/>
                <a:gd name="T19" fmla="*/ 25 h 28"/>
                <a:gd name="T20" fmla="*/ 17 w 18"/>
                <a:gd name="T21" fmla="*/ 16 h 28"/>
                <a:gd name="T22" fmla="*/ 18 w 18"/>
                <a:gd name="T23" fmla="*/ 17 h 28"/>
                <a:gd name="T24" fmla="*/ 18 w 18"/>
                <a:gd name="T25" fmla="*/ 16 h 28"/>
                <a:gd name="T26" fmla="*/ 17 w 18"/>
                <a:gd name="T27" fmla="*/ 16 h 28"/>
                <a:gd name="T28" fmla="*/ 17 w 18"/>
                <a:gd name="T29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28">
                  <a:moveTo>
                    <a:pt x="17" y="7"/>
                  </a:moveTo>
                  <a:cubicBezTo>
                    <a:pt x="17" y="2"/>
                    <a:pt x="13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9" y="2"/>
                    <a:pt x="7" y="3"/>
                  </a:cubicBezTo>
                  <a:cubicBezTo>
                    <a:pt x="6" y="7"/>
                    <a:pt x="7" y="11"/>
                    <a:pt x="4" y="15"/>
                  </a:cubicBezTo>
                  <a:cubicBezTo>
                    <a:pt x="0" y="19"/>
                    <a:pt x="1" y="21"/>
                    <a:pt x="5" y="24"/>
                  </a:cubicBezTo>
                  <a:cubicBezTo>
                    <a:pt x="7" y="25"/>
                    <a:pt x="9" y="26"/>
                    <a:pt x="11" y="27"/>
                  </a:cubicBezTo>
                  <a:cubicBezTo>
                    <a:pt x="12" y="28"/>
                    <a:pt x="14" y="27"/>
                    <a:pt x="15" y="25"/>
                  </a:cubicBezTo>
                  <a:cubicBezTo>
                    <a:pt x="16" y="23"/>
                    <a:pt x="17" y="20"/>
                    <a:pt x="17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6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4" y="13"/>
                    <a:pt x="15" y="10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105">
              <a:extLst>
                <a:ext uri="{FF2B5EF4-FFF2-40B4-BE49-F238E27FC236}">
                  <a16:creationId xmlns="" xmlns:a16="http://schemas.microsoft.com/office/drawing/2014/main" id="{EE7FB3C9-6C8E-4FB9-A2B0-58FB94853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751" y="3391482"/>
              <a:ext cx="31750" cy="15875"/>
            </a:xfrm>
            <a:custGeom>
              <a:avLst/>
              <a:gdLst>
                <a:gd name="T0" fmla="*/ 10 w 27"/>
                <a:gd name="T1" fmla="*/ 0 h 14"/>
                <a:gd name="T2" fmla="*/ 2 w 27"/>
                <a:gd name="T3" fmla="*/ 1 h 14"/>
                <a:gd name="T4" fmla="*/ 1 w 27"/>
                <a:gd name="T5" fmla="*/ 4 h 14"/>
                <a:gd name="T6" fmla="*/ 20 w 27"/>
                <a:gd name="T7" fmla="*/ 11 h 14"/>
                <a:gd name="T8" fmla="*/ 25 w 27"/>
                <a:gd name="T9" fmla="*/ 10 h 14"/>
                <a:gd name="T10" fmla="*/ 26 w 27"/>
                <a:gd name="T11" fmla="*/ 5 h 14"/>
                <a:gd name="T12" fmla="*/ 10 w 27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4">
                  <a:moveTo>
                    <a:pt x="10" y="0"/>
                  </a:moveTo>
                  <a:cubicBezTo>
                    <a:pt x="8" y="0"/>
                    <a:pt x="5" y="1"/>
                    <a:pt x="2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5" y="11"/>
                    <a:pt x="12" y="14"/>
                    <a:pt x="20" y="11"/>
                  </a:cubicBezTo>
                  <a:cubicBezTo>
                    <a:pt x="22" y="11"/>
                    <a:pt x="23" y="10"/>
                    <a:pt x="25" y="10"/>
                  </a:cubicBezTo>
                  <a:cubicBezTo>
                    <a:pt x="26" y="9"/>
                    <a:pt x="27" y="7"/>
                    <a:pt x="26" y="5"/>
                  </a:cubicBezTo>
                  <a:cubicBezTo>
                    <a:pt x="22" y="0"/>
                    <a:pt x="1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106">
              <a:extLst>
                <a:ext uri="{FF2B5EF4-FFF2-40B4-BE49-F238E27FC236}">
                  <a16:creationId xmlns="" xmlns:a16="http://schemas.microsoft.com/office/drawing/2014/main" id="{E8652CC9-B827-4DBD-88D8-B7B67410B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351" y="3497845"/>
              <a:ext cx="19050" cy="23813"/>
            </a:xfrm>
            <a:custGeom>
              <a:avLst/>
              <a:gdLst>
                <a:gd name="T0" fmla="*/ 17 w 17"/>
                <a:gd name="T1" fmla="*/ 12 h 21"/>
                <a:gd name="T2" fmla="*/ 17 w 17"/>
                <a:gd name="T3" fmla="*/ 9 h 21"/>
                <a:gd name="T4" fmla="*/ 16 w 17"/>
                <a:gd name="T5" fmla="*/ 6 h 21"/>
                <a:gd name="T6" fmla="*/ 1 w 17"/>
                <a:gd name="T7" fmla="*/ 0 h 21"/>
                <a:gd name="T8" fmla="*/ 0 w 17"/>
                <a:gd name="T9" fmla="*/ 1 h 21"/>
                <a:gd name="T10" fmla="*/ 1 w 17"/>
                <a:gd name="T11" fmla="*/ 16 h 21"/>
                <a:gd name="T12" fmla="*/ 5 w 17"/>
                <a:gd name="T13" fmla="*/ 19 h 21"/>
                <a:gd name="T14" fmla="*/ 10 w 17"/>
                <a:gd name="T15" fmla="*/ 19 h 21"/>
                <a:gd name="T16" fmla="*/ 14 w 17"/>
                <a:gd name="T17" fmla="*/ 15 h 21"/>
                <a:gd name="T18" fmla="*/ 13 w 17"/>
                <a:gd name="T19" fmla="*/ 15 h 21"/>
                <a:gd name="T20" fmla="*/ 13 w 17"/>
                <a:gd name="T21" fmla="*/ 15 h 21"/>
                <a:gd name="T22" fmla="*/ 13 w 17"/>
                <a:gd name="T23" fmla="*/ 15 h 21"/>
                <a:gd name="T24" fmla="*/ 17 w 17"/>
                <a:gd name="T25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1">
                  <a:moveTo>
                    <a:pt x="17" y="12"/>
                  </a:moveTo>
                  <a:cubicBezTo>
                    <a:pt x="17" y="11"/>
                    <a:pt x="17" y="10"/>
                    <a:pt x="17" y="9"/>
                  </a:cubicBezTo>
                  <a:cubicBezTo>
                    <a:pt x="17" y="8"/>
                    <a:pt x="16" y="6"/>
                    <a:pt x="16" y="6"/>
                  </a:cubicBezTo>
                  <a:cubicBezTo>
                    <a:pt x="11" y="3"/>
                    <a:pt x="6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6"/>
                    <a:pt x="1" y="11"/>
                    <a:pt x="1" y="16"/>
                  </a:cubicBezTo>
                  <a:cubicBezTo>
                    <a:pt x="1" y="18"/>
                    <a:pt x="3" y="19"/>
                    <a:pt x="5" y="19"/>
                  </a:cubicBezTo>
                  <a:cubicBezTo>
                    <a:pt x="7" y="20"/>
                    <a:pt x="9" y="21"/>
                    <a:pt x="10" y="19"/>
                  </a:cubicBezTo>
                  <a:cubicBezTo>
                    <a:pt x="11" y="17"/>
                    <a:pt x="13" y="16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5" y="14"/>
                    <a:pt x="16" y="13"/>
                    <a:pt x="17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107">
              <a:extLst>
                <a:ext uri="{FF2B5EF4-FFF2-40B4-BE49-F238E27FC236}">
                  <a16:creationId xmlns="" xmlns:a16="http://schemas.microsoft.com/office/drawing/2014/main" id="{F2AFA87B-0BC8-42DF-990B-6AE4CCBCC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838" y="2305632"/>
              <a:ext cx="23813" cy="17463"/>
            </a:xfrm>
            <a:custGeom>
              <a:avLst/>
              <a:gdLst>
                <a:gd name="T0" fmla="*/ 15 w 21"/>
                <a:gd name="T1" fmla="*/ 14 h 15"/>
                <a:gd name="T2" fmla="*/ 20 w 21"/>
                <a:gd name="T3" fmla="*/ 5 h 15"/>
                <a:gd name="T4" fmla="*/ 15 w 21"/>
                <a:gd name="T5" fmla="*/ 1 h 15"/>
                <a:gd name="T6" fmla="*/ 2 w 21"/>
                <a:gd name="T7" fmla="*/ 3 h 15"/>
                <a:gd name="T8" fmla="*/ 0 w 21"/>
                <a:gd name="T9" fmla="*/ 5 h 15"/>
                <a:gd name="T10" fmla="*/ 3 w 21"/>
                <a:gd name="T11" fmla="*/ 11 h 15"/>
                <a:gd name="T12" fmla="*/ 15 w 21"/>
                <a:gd name="T1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5">
                  <a:moveTo>
                    <a:pt x="15" y="14"/>
                  </a:moveTo>
                  <a:cubicBezTo>
                    <a:pt x="18" y="13"/>
                    <a:pt x="21" y="8"/>
                    <a:pt x="20" y="5"/>
                  </a:cubicBezTo>
                  <a:cubicBezTo>
                    <a:pt x="20" y="3"/>
                    <a:pt x="17" y="0"/>
                    <a:pt x="15" y="1"/>
                  </a:cubicBezTo>
                  <a:cubicBezTo>
                    <a:pt x="11" y="1"/>
                    <a:pt x="6" y="2"/>
                    <a:pt x="2" y="3"/>
                  </a:cubicBezTo>
                  <a:cubicBezTo>
                    <a:pt x="1" y="3"/>
                    <a:pt x="0" y="5"/>
                    <a:pt x="0" y="5"/>
                  </a:cubicBezTo>
                  <a:cubicBezTo>
                    <a:pt x="0" y="8"/>
                    <a:pt x="1" y="10"/>
                    <a:pt x="3" y="11"/>
                  </a:cubicBezTo>
                  <a:cubicBezTo>
                    <a:pt x="7" y="14"/>
                    <a:pt x="11" y="15"/>
                    <a:pt x="1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108">
              <a:extLst>
                <a:ext uri="{FF2B5EF4-FFF2-40B4-BE49-F238E27FC236}">
                  <a16:creationId xmlns="" xmlns:a16="http://schemas.microsoft.com/office/drawing/2014/main" id="{7BA60D16-590E-4846-A498-11465C34A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401" y="2140532"/>
              <a:ext cx="22225" cy="22225"/>
            </a:xfrm>
            <a:custGeom>
              <a:avLst/>
              <a:gdLst>
                <a:gd name="T0" fmla="*/ 5 w 19"/>
                <a:gd name="T1" fmla="*/ 16 h 19"/>
                <a:gd name="T2" fmla="*/ 19 w 19"/>
                <a:gd name="T3" fmla="*/ 11 h 19"/>
                <a:gd name="T4" fmla="*/ 19 w 19"/>
                <a:gd name="T5" fmla="*/ 9 h 19"/>
                <a:gd name="T6" fmla="*/ 12 w 19"/>
                <a:gd name="T7" fmla="*/ 1 h 19"/>
                <a:gd name="T8" fmla="*/ 9 w 19"/>
                <a:gd name="T9" fmla="*/ 0 h 19"/>
                <a:gd name="T10" fmla="*/ 3 w 19"/>
                <a:gd name="T11" fmla="*/ 12 h 19"/>
                <a:gd name="T12" fmla="*/ 5 w 19"/>
                <a:gd name="T13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5" y="16"/>
                  </a:moveTo>
                  <a:cubicBezTo>
                    <a:pt x="10" y="19"/>
                    <a:pt x="17" y="16"/>
                    <a:pt x="19" y="11"/>
                  </a:cubicBezTo>
                  <a:cubicBezTo>
                    <a:pt x="19" y="10"/>
                    <a:pt x="19" y="10"/>
                    <a:pt x="19" y="9"/>
                  </a:cubicBezTo>
                  <a:cubicBezTo>
                    <a:pt x="18" y="5"/>
                    <a:pt x="15" y="3"/>
                    <a:pt x="12" y="1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3" y="1"/>
                    <a:pt x="0" y="6"/>
                    <a:pt x="3" y="12"/>
                  </a:cubicBezTo>
                  <a:cubicBezTo>
                    <a:pt x="3" y="14"/>
                    <a:pt x="4" y="15"/>
                    <a:pt x="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eeform 109">
              <a:extLst>
                <a:ext uri="{FF2B5EF4-FFF2-40B4-BE49-F238E27FC236}">
                  <a16:creationId xmlns="" xmlns:a16="http://schemas.microsoft.com/office/drawing/2014/main" id="{562E1C90-E0E0-4750-822B-CEF98FCD7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551" y="3104145"/>
              <a:ext cx="36513" cy="11113"/>
            </a:xfrm>
            <a:custGeom>
              <a:avLst/>
              <a:gdLst>
                <a:gd name="T0" fmla="*/ 4 w 32"/>
                <a:gd name="T1" fmla="*/ 0 h 10"/>
                <a:gd name="T2" fmla="*/ 1 w 32"/>
                <a:gd name="T3" fmla="*/ 1 h 10"/>
                <a:gd name="T4" fmla="*/ 0 w 32"/>
                <a:gd name="T5" fmla="*/ 3 h 10"/>
                <a:gd name="T6" fmla="*/ 1 w 32"/>
                <a:gd name="T7" fmla="*/ 6 h 10"/>
                <a:gd name="T8" fmla="*/ 17 w 32"/>
                <a:gd name="T9" fmla="*/ 10 h 10"/>
                <a:gd name="T10" fmla="*/ 18 w 32"/>
                <a:gd name="T11" fmla="*/ 10 h 10"/>
                <a:gd name="T12" fmla="*/ 31 w 32"/>
                <a:gd name="T13" fmla="*/ 8 h 10"/>
                <a:gd name="T14" fmla="*/ 32 w 32"/>
                <a:gd name="T15" fmla="*/ 7 h 10"/>
                <a:gd name="T16" fmla="*/ 31 w 32"/>
                <a:gd name="T17" fmla="*/ 4 h 10"/>
                <a:gd name="T18" fmla="*/ 19 w 32"/>
                <a:gd name="T19" fmla="*/ 0 h 10"/>
                <a:gd name="T20" fmla="*/ 4 w 32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10">
                  <a:moveTo>
                    <a:pt x="4" y="0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6"/>
                    <a:pt x="1" y="6"/>
                  </a:cubicBezTo>
                  <a:cubicBezTo>
                    <a:pt x="6" y="7"/>
                    <a:pt x="11" y="9"/>
                    <a:pt x="17" y="10"/>
                  </a:cubicBezTo>
                  <a:cubicBezTo>
                    <a:pt x="17" y="10"/>
                    <a:pt x="18" y="10"/>
                    <a:pt x="18" y="10"/>
                  </a:cubicBezTo>
                  <a:cubicBezTo>
                    <a:pt x="22" y="9"/>
                    <a:pt x="27" y="9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6"/>
                    <a:pt x="32" y="5"/>
                    <a:pt x="31" y="4"/>
                  </a:cubicBezTo>
                  <a:cubicBezTo>
                    <a:pt x="28" y="2"/>
                    <a:pt x="23" y="0"/>
                    <a:pt x="19" y="0"/>
                  </a:cubicBezTo>
                  <a:cubicBezTo>
                    <a:pt x="14" y="1"/>
                    <a:pt x="9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110">
              <a:extLst>
                <a:ext uri="{FF2B5EF4-FFF2-40B4-BE49-F238E27FC236}">
                  <a16:creationId xmlns="" xmlns:a16="http://schemas.microsoft.com/office/drawing/2014/main" id="{A07E705E-4CDD-457A-AFD5-4DE50BD80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376" y="3391482"/>
              <a:ext cx="26988" cy="12700"/>
            </a:xfrm>
            <a:custGeom>
              <a:avLst/>
              <a:gdLst>
                <a:gd name="T0" fmla="*/ 19 w 23"/>
                <a:gd name="T1" fmla="*/ 1 h 11"/>
                <a:gd name="T2" fmla="*/ 11 w 23"/>
                <a:gd name="T3" fmla="*/ 0 h 11"/>
                <a:gd name="T4" fmla="*/ 3 w 23"/>
                <a:gd name="T5" fmla="*/ 2 h 11"/>
                <a:gd name="T6" fmla="*/ 0 w 23"/>
                <a:gd name="T7" fmla="*/ 5 h 11"/>
                <a:gd name="T8" fmla="*/ 2 w 23"/>
                <a:gd name="T9" fmla="*/ 9 h 11"/>
                <a:gd name="T10" fmla="*/ 5 w 23"/>
                <a:gd name="T11" fmla="*/ 10 h 11"/>
                <a:gd name="T12" fmla="*/ 22 w 23"/>
                <a:gd name="T13" fmla="*/ 7 h 11"/>
                <a:gd name="T14" fmla="*/ 22 w 23"/>
                <a:gd name="T15" fmla="*/ 4 h 11"/>
                <a:gd name="T16" fmla="*/ 19 w 23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1">
                  <a:moveTo>
                    <a:pt x="19" y="1"/>
                  </a:moveTo>
                  <a:cubicBezTo>
                    <a:pt x="17" y="0"/>
                    <a:pt x="14" y="1"/>
                    <a:pt x="11" y="0"/>
                  </a:cubicBezTo>
                  <a:cubicBezTo>
                    <a:pt x="9" y="1"/>
                    <a:pt x="6" y="1"/>
                    <a:pt x="3" y="2"/>
                  </a:cubicBezTo>
                  <a:cubicBezTo>
                    <a:pt x="2" y="2"/>
                    <a:pt x="1" y="4"/>
                    <a:pt x="0" y="5"/>
                  </a:cubicBezTo>
                  <a:cubicBezTo>
                    <a:pt x="0" y="6"/>
                    <a:pt x="1" y="9"/>
                    <a:pt x="2" y="9"/>
                  </a:cubicBezTo>
                  <a:cubicBezTo>
                    <a:pt x="3" y="10"/>
                    <a:pt x="4" y="10"/>
                    <a:pt x="5" y="10"/>
                  </a:cubicBezTo>
                  <a:cubicBezTo>
                    <a:pt x="11" y="11"/>
                    <a:pt x="17" y="10"/>
                    <a:pt x="22" y="7"/>
                  </a:cubicBezTo>
                  <a:cubicBezTo>
                    <a:pt x="23" y="6"/>
                    <a:pt x="23" y="5"/>
                    <a:pt x="22" y="4"/>
                  </a:cubicBezTo>
                  <a:cubicBezTo>
                    <a:pt x="21" y="3"/>
                    <a:pt x="20" y="2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111">
              <a:extLst>
                <a:ext uri="{FF2B5EF4-FFF2-40B4-BE49-F238E27FC236}">
                  <a16:creationId xmlns="" xmlns:a16="http://schemas.microsoft.com/office/drawing/2014/main" id="{6F9A0903-4E91-4F79-AFA2-C7F257155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951" y="3467682"/>
              <a:ext cx="19050" cy="25400"/>
            </a:xfrm>
            <a:custGeom>
              <a:avLst/>
              <a:gdLst>
                <a:gd name="T0" fmla="*/ 1 w 16"/>
                <a:gd name="T1" fmla="*/ 2 h 21"/>
                <a:gd name="T2" fmla="*/ 0 w 16"/>
                <a:gd name="T3" fmla="*/ 5 h 21"/>
                <a:gd name="T4" fmla="*/ 7 w 16"/>
                <a:gd name="T5" fmla="*/ 19 h 21"/>
                <a:gd name="T6" fmla="*/ 14 w 16"/>
                <a:gd name="T7" fmla="*/ 19 h 21"/>
                <a:gd name="T8" fmla="*/ 14 w 16"/>
                <a:gd name="T9" fmla="*/ 8 h 21"/>
                <a:gd name="T10" fmla="*/ 9 w 16"/>
                <a:gd name="T11" fmla="*/ 2 h 21"/>
                <a:gd name="T12" fmla="*/ 1 w 16"/>
                <a:gd name="T1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1" y="2"/>
                  </a:moveTo>
                  <a:cubicBezTo>
                    <a:pt x="1" y="3"/>
                    <a:pt x="0" y="4"/>
                    <a:pt x="0" y="5"/>
                  </a:cubicBezTo>
                  <a:cubicBezTo>
                    <a:pt x="1" y="10"/>
                    <a:pt x="3" y="15"/>
                    <a:pt x="7" y="19"/>
                  </a:cubicBezTo>
                  <a:cubicBezTo>
                    <a:pt x="9" y="21"/>
                    <a:pt x="12" y="21"/>
                    <a:pt x="14" y="19"/>
                  </a:cubicBezTo>
                  <a:cubicBezTo>
                    <a:pt x="16" y="15"/>
                    <a:pt x="16" y="11"/>
                    <a:pt x="14" y="8"/>
                  </a:cubicBezTo>
                  <a:cubicBezTo>
                    <a:pt x="12" y="6"/>
                    <a:pt x="11" y="4"/>
                    <a:pt x="9" y="2"/>
                  </a:cubicBezTo>
                  <a:cubicBezTo>
                    <a:pt x="6" y="1"/>
                    <a:pt x="4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112">
              <a:extLst>
                <a:ext uri="{FF2B5EF4-FFF2-40B4-BE49-F238E27FC236}">
                  <a16:creationId xmlns="" xmlns:a16="http://schemas.microsoft.com/office/drawing/2014/main" id="{066E03F3-6AE8-4C64-9417-D0C0CE1C4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313" y="3848682"/>
              <a:ext cx="26988" cy="17463"/>
            </a:xfrm>
            <a:custGeom>
              <a:avLst/>
              <a:gdLst>
                <a:gd name="T0" fmla="*/ 1 w 24"/>
                <a:gd name="T1" fmla="*/ 6 h 14"/>
                <a:gd name="T2" fmla="*/ 16 w 24"/>
                <a:gd name="T3" fmla="*/ 13 h 14"/>
                <a:gd name="T4" fmla="*/ 21 w 24"/>
                <a:gd name="T5" fmla="*/ 13 h 14"/>
                <a:gd name="T6" fmla="*/ 23 w 24"/>
                <a:gd name="T7" fmla="*/ 8 h 14"/>
                <a:gd name="T8" fmla="*/ 21 w 24"/>
                <a:gd name="T9" fmla="*/ 6 h 14"/>
                <a:gd name="T10" fmla="*/ 5 w 24"/>
                <a:gd name="T11" fmla="*/ 0 h 14"/>
                <a:gd name="T12" fmla="*/ 2 w 24"/>
                <a:gd name="T13" fmla="*/ 1 h 14"/>
                <a:gd name="T14" fmla="*/ 0 w 24"/>
                <a:gd name="T15" fmla="*/ 3 h 14"/>
                <a:gd name="T16" fmla="*/ 1 w 24"/>
                <a:gd name="T1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1" y="6"/>
                  </a:moveTo>
                  <a:cubicBezTo>
                    <a:pt x="6" y="8"/>
                    <a:pt x="11" y="11"/>
                    <a:pt x="16" y="13"/>
                  </a:cubicBezTo>
                  <a:cubicBezTo>
                    <a:pt x="17" y="14"/>
                    <a:pt x="19" y="14"/>
                    <a:pt x="21" y="13"/>
                  </a:cubicBezTo>
                  <a:cubicBezTo>
                    <a:pt x="23" y="13"/>
                    <a:pt x="24" y="10"/>
                    <a:pt x="23" y="8"/>
                  </a:cubicBezTo>
                  <a:cubicBezTo>
                    <a:pt x="22" y="8"/>
                    <a:pt x="22" y="7"/>
                    <a:pt x="21" y="6"/>
                  </a:cubicBezTo>
                  <a:cubicBezTo>
                    <a:pt x="17" y="1"/>
                    <a:pt x="12" y="0"/>
                    <a:pt x="5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6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113">
              <a:extLst>
                <a:ext uri="{FF2B5EF4-FFF2-40B4-BE49-F238E27FC236}">
                  <a16:creationId xmlns="" xmlns:a16="http://schemas.microsoft.com/office/drawing/2014/main" id="{10F06BAC-2F18-44F8-820D-678A38440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713" y="1870657"/>
              <a:ext cx="12700" cy="30163"/>
            </a:xfrm>
            <a:custGeom>
              <a:avLst/>
              <a:gdLst>
                <a:gd name="T0" fmla="*/ 3 w 12"/>
                <a:gd name="T1" fmla="*/ 25 h 26"/>
                <a:gd name="T2" fmla="*/ 8 w 12"/>
                <a:gd name="T3" fmla="*/ 24 h 26"/>
                <a:gd name="T4" fmla="*/ 12 w 12"/>
                <a:gd name="T5" fmla="*/ 7 h 26"/>
                <a:gd name="T6" fmla="*/ 11 w 12"/>
                <a:gd name="T7" fmla="*/ 2 h 26"/>
                <a:gd name="T8" fmla="*/ 10 w 12"/>
                <a:gd name="T9" fmla="*/ 0 h 26"/>
                <a:gd name="T10" fmla="*/ 7 w 12"/>
                <a:gd name="T11" fmla="*/ 1 h 26"/>
                <a:gd name="T12" fmla="*/ 1 w 12"/>
                <a:gd name="T13" fmla="*/ 15 h 26"/>
                <a:gd name="T14" fmla="*/ 1 w 12"/>
                <a:gd name="T15" fmla="*/ 21 h 26"/>
                <a:gd name="T16" fmla="*/ 3 w 12"/>
                <a:gd name="T17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6">
                  <a:moveTo>
                    <a:pt x="3" y="25"/>
                  </a:moveTo>
                  <a:cubicBezTo>
                    <a:pt x="4" y="26"/>
                    <a:pt x="7" y="25"/>
                    <a:pt x="8" y="24"/>
                  </a:cubicBezTo>
                  <a:cubicBezTo>
                    <a:pt x="11" y="19"/>
                    <a:pt x="11" y="13"/>
                    <a:pt x="12" y="7"/>
                  </a:cubicBezTo>
                  <a:cubicBezTo>
                    <a:pt x="12" y="5"/>
                    <a:pt x="12" y="4"/>
                    <a:pt x="11" y="2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9" y="0"/>
                    <a:pt x="7" y="1"/>
                    <a:pt x="7" y="1"/>
                  </a:cubicBezTo>
                  <a:cubicBezTo>
                    <a:pt x="5" y="6"/>
                    <a:pt x="3" y="10"/>
                    <a:pt x="1" y="15"/>
                  </a:cubicBezTo>
                  <a:cubicBezTo>
                    <a:pt x="0" y="17"/>
                    <a:pt x="0" y="19"/>
                    <a:pt x="1" y="21"/>
                  </a:cubicBezTo>
                  <a:cubicBezTo>
                    <a:pt x="1" y="22"/>
                    <a:pt x="2" y="24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114">
              <a:extLst>
                <a:ext uri="{FF2B5EF4-FFF2-40B4-BE49-F238E27FC236}">
                  <a16:creationId xmlns="" xmlns:a16="http://schemas.microsoft.com/office/drawing/2014/main" id="{5DED2A20-A006-41C0-B13E-A166ADFCD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813" y="3785182"/>
              <a:ext cx="19050" cy="22225"/>
            </a:xfrm>
            <a:custGeom>
              <a:avLst/>
              <a:gdLst>
                <a:gd name="T0" fmla="*/ 3 w 17"/>
                <a:gd name="T1" fmla="*/ 0 h 19"/>
                <a:gd name="T2" fmla="*/ 1 w 17"/>
                <a:gd name="T3" fmla="*/ 0 h 19"/>
                <a:gd name="T4" fmla="*/ 0 w 17"/>
                <a:gd name="T5" fmla="*/ 5 h 19"/>
                <a:gd name="T6" fmla="*/ 7 w 17"/>
                <a:gd name="T7" fmla="*/ 17 h 19"/>
                <a:gd name="T8" fmla="*/ 15 w 17"/>
                <a:gd name="T9" fmla="*/ 18 h 19"/>
                <a:gd name="T10" fmla="*/ 16 w 17"/>
                <a:gd name="T11" fmla="*/ 11 h 19"/>
                <a:gd name="T12" fmla="*/ 3 w 17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9">
                  <a:moveTo>
                    <a:pt x="3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10"/>
                    <a:pt x="4" y="14"/>
                    <a:pt x="7" y="17"/>
                  </a:cubicBezTo>
                  <a:cubicBezTo>
                    <a:pt x="8" y="19"/>
                    <a:pt x="13" y="19"/>
                    <a:pt x="15" y="18"/>
                  </a:cubicBezTo>
                  <a:cubicBezTo>
                    <a:pt x="17" y="16"/>
                    <a:pt x="17" y="13"/>
                    <a:pt x="16" y="11"/>
                  </a:cubicBezTo>
                  <a:cubicBezTo>
                    <a:pt x="12" y="6"/>
                    <a:pt x="8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115">
              <a:extLst>
                <a:ext uri="{FF2B5EF4-FFF2-40B4-BE49-F238E27FC236}">
                  <a16:creationId xmlns="" xmlns:a16="http://schemas.microsoft.com/office/drawing/2014/main" id="{F3077083-0847-4A7C-B5CE-80A5749E8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276" y="2470732"/>
              <a:ext cx="19050" cy="22225"/>
            </a:xfrm>
            <a:custGeom>
              <a:avLst/>
              <a:gdLst>
                <a:gd name="T0" fmla="*/ 8 w 16"/>
                <a:gd name="T1" fmla="*/ 1 h 19"/>
                <a:gd name="T2" fmla="*/ 2 w 16"/>
                <a:gd name="T3" fmla="*/ 16 h 19"/>
                <a:gd name="T4" fmla="*/ 5 w 16"/>
                <a:gd name="T5" fmla="*/ 19 h 19"/>
                <a:gd name="T6" fmla="*/ 8 w 16"/>
                <a:gd name="T7" fmla="*/ 18 h 19"/>
                <a:gd name="T8" fmla="*/ 14 w 16"/>
                <a:gd name="T9" fmla="*/ 10 h 19"/>
                <a:gd name="T10" fmla="*/ 15 w 16"/>
                <a:gd name="T11" fmla="*/ 7 h 19"/>
                <a:gd name="T12" fmla="*/ 14 w 16"/>
                <a:gd name="T13" fmla="*/ 1 h 19"/>
                <a:gd name="T14" fmla="*/ 8 w 16"/>
                <a:gd name="T15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9">
                  <a:moveTo>
                    <a:pt x="8" y="1"/>
                  </a:moveTo>
                  <a:cubicBezTo>
                    <a:pt x="2" y="4"/>
                    <a:pt x="0" y="10"/>
                    <a:pt x="2" y="16"/>
                  </a:cubicBezTo>
                  <a:cubicBezTo>
                    <a:pt x="2" y="17"/>
                    <a:pt x="4" y="18"/>
                    <a:pt x="5" y="19"/>
                  </a:cubicBezTo>
                  <a:cubicBezTo>
                    <a:pt x="6" y="19"/>
                    <a:pt x="8" y="19"/>
                    <a:pt x="8" y="18"/>
                  </a:cubicBezTo>
                  <a:cubicBezTo>
                    <a:pt x="10" y="15"/>
                    <a:pt x="12" y="13"/>
                    <a:pt x="14" y="10"/>
                  </a:cubicBezTo>
                  <a:cubicBezTo>
                    <a:pt x="14" y="9"/>
                    <a:pt x="15" y="8"/>
                    <a:pt x="15" y="7"/>
                  </a:cubicBezTo>
                  <a:cubicBezTo>
                    <a:pt x="16" y="5"/>
                    <a:pt x="15" y="3"/>
                    <a:pt x="14" y="1"/>
                  </a:cubicBezTo>
                  <a:cubicBezTo>
                    <a:pt x="12" y="0"/>
                    <a:pt x="9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116">
              <a:extLst>
                <a:ext uri="{FF2B5EF4-FFF2-40B4-BE49-F238E27FC236}">
                  <a16:creationId xmlns="" xmlns:a16="http://schemas.microsoft.com/office/drawing/2014/main" id="{AC4EA27C-9DD9-4FDF-BD3F-FC16E0AB7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726" y="2351670"/>
              <a:ext cx="17463" cy="25400"/>
            </a:xfrm>
            <a:custGeom>
              <a:avLst/>
              <a:gdLst>
                <a:gd name="T0" fmla="*/ 7 w 15"/>
                <a:gd name="T1" fmla="*/ 1 h 23"/>
                <a:gd name="T2" fmla="*/ 3 w 15"/>
                <a:gd name="T3" fmla="*/ 4 h 23"/>
                <a:gd name="T4" fmla="*/ 1 w 15"/>
                <a:gd name="T5" fmla="*/ 11 h 23"/>
                <a:gd name="T6" fmla="*/ 4 w 15"/>
                <a:gd name="T7" fmla="*/ 22 h 23"/>
                <a:gd name="T8" fmla="*/ 5 w 15"/>
                <a:gd name="T9" fmla="*/ 23 h 23"/>
                <a:gd name="T10" fmla="*/ 6 w 15"/>
                <a:gd name="T11" fmla="*/ 21 h 23"/>
                <a:gd name="T12" fmla="*/ 13 w 15"/>
                <a:gd name="T13" fmla="*/ 10 h 23"/>
                <a:gd name="T14" fmla="*/ 11 w 15"/>
                <a:gd name="T15" fmla="*/ 2 h 23"/>
                <a:gd name="T16" fmla="*/ 7 w 15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3">
                  <a:moveTo>
                    <a:pt x="7" y="1"/>
                  </a:moveTo>
                  <a:cubicBezTo>
                    <a:pt x="6" y="2"/>
                    <a:pt x="4" y="3"/>
                    <a:pt x="3" y="4"/>
                  </a:cubicBezTo>
                  <a:cubicBezTo>
                    <a:pt x="1" y="6"/>
                    <a:pt x="0" y="8"/>
                    <a:pt x="1" y="11"/>
                  </a:cubicBezTo>
                  <a:cubicBezTo>
                    <a:pt x="2" y="15"/>
                    <a:pt x="3" y="18"/>
                    <a:pt x="4" y="22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2"/>
                    <a:pt x="6" y="22"/>
                    <a:pt x="6" y="21"/>
                  </a:cubicBezTo>
                  <a:cubicBezTo>
                    <a:pt x="7" y="17"/>
                    <a:pt x="11" y="14"/>
                    <a:pt x="13" y="10"/>
                  </a:cubicBezTo>
                  <a:cubicBezTo>
                    <a:pt x="15" y="8"/>
                    <a:pt x="14" y="4"/>
                    <a:pt x="11" y="2"/>
                  </a:cubicBezTo>
                  <a:cubicBezTo>
                    <a:pt x="10" y="0"/>
                    <a:pt x="8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117">
              <a:extLst>
                <a:ext uri="{FF2B5EF4-FFF2-40B4-BE49-F238E27FC236}">
                  <a16:creationId xmlns="" xmlns:a16="http://schemas.microsoft.com/office/drawing/2014/main" id="{D41A0175-6006-4ACD-BB51-DF469EF09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913" y="2878720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118">
              <a:extLst>
                <a:ext uri="{FF2B5EF4-FFF2-40B4-BE49-F238E27FC236}">
                  <a16:creationId xmlns="" xmlns:a16="http://schemas.microsoft.com/office/drawing/2014/main" id="{1E50F3B0-0195-4983-BB16-43D571A2B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151" y="2866020"/>
              <a:ext cx="25400" cy="20638"/>
            </a:xfrm>
            <a:custGeom>
              <a:avLst/>
              <a:gdLst>
                <a:gd name="T0" fmla="*/ 16 w 23"/>
                <a:gd name="T1" fmla="*/ 19 h 19"/>
                <a:gd name="T2" fmla="*/ 22 w 23"/>
                <a:gd name="T3" fmla="*/ 19 h 19"/>
                <a:gd name="T4" fmla="*/ 15 w 23"/>
                <a:gd name="T5" fmla="*/ 7 h 19"/>
                <a:gd name="T6" fmla="*/ 3 w 23"/>
                <a:gd name="T7" fmla="*/ 0 h 19"/>
                <a:gd name="T8" fmla="*/ 0 w 23"/>
                <a:gd name="T9" fmla="*/ 1 h 19"/>
                <a:gd name="T10" fmla="*/ 0 w 23"/>
                <a:gd name="T11" fmla="*/ 3 h 19"/>
                <a:gd name="T12" fmla="*/ 6 w 23"/>
                <a:gd name="T13" fmla="*/ 12 h 19"/>
                <a:gd name="T14" fmla="*/ 11 w 23"/>
                <a:gd name="T15" fmla="*/ 14 h 19"/>
                <a:gd name="T16" fmla="*/ 16 w 23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9">
                  <a:moveTo>
                    <a:pt x="16" y="19"/>
                  </a:moveTo>
                  <a:cubicBezTo>
                    <a:pt x="18" y="19"/>
                    <a:pt x="20" y="19"/>
                    <a:pt x="22" y="19"/>
                  </a:cubicBezTo>
                  <a:cubicBezTo>
                    <a:pt x="23" y="8"/>
                    <a:pt x="23" y="11"/>
                    <a:pt x="15" y="7"/>
                  </a:cubicBezTo>
                  <a:cubicBezTo>
                    <a:pt x="11" y="5"/>
                    <a:pt x="6" y="4"/>
                    <a:pt x="3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2" y="6"/>
                    <a:pt x="4" y="9"/>
                    <a:pt x="6" y="12"/>
                  </a:cubicBezTo>
                  <a:cubicBezTo>
                    <a:pt x="7" y="12"/>
                    <a:pt x="9" y="13"/>
                    <a:pt x="11" y="14"/>
                  </a:cubicBezTo>
                  <a:cubicBezTo>
                    <a:pt x="13" y="14"/>
                    <a:pt x="15" y="16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Oval 119">
              <a:extLst>
                <a:ext uri="{FF2B5EF4-FFF2-40B4-BE49-F238E27FC236}">
                  <a16:creationId xmlns="" xmlns:a16="http://schemas.microsoft.com/office/drawing/2014/main" id="{E04D20EA-B7DB-4553-9F04-AC4BCB1AA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613" y="2886657"/>
              <a:ext cx="1588" cy="15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120">
              <a:extLst>
                <a:ext uri="{FF2B5EF4-FFF2-40B4-BE49-F238E27FC236}">
                  <a16:creationId xmlns="" xmlns:a16="http://schemas.microsoft.com/office/drawing/2014/main" id="{ECC05A29-93BB-419C-BF2A-05A0DA97E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288" y="2788232"/>
              <a:ext cx="22225" cy="26988"/>
            </a:xfrm>
            <a:custGeom>
              <a:avLst/>
              <a:gdLst>
                <a:gd name="T0" fmla="*/ 3 w 19"/>
                <a:gd name="T1" fmla="*/ 22 h 23"/>
                <a:gd name="T2" fmla="*/ 18 w 19"/>
                <a:gd name="T3" fmla="*/ 4 h 23"/>
                <a:gd name="T4" fmla="*/ 19 w 19"/>
                <a:gd name="T5" fmla="*/ 1 h 23"/>
                <a:gd name="T6" fmla="*/ 17 w 19"/>
                <a:gd name="T7" fmla="*/ 0 h 23"/>
                <a:gd name="T8" fmla="*/ 12 w 19"/>
                <a:gd name="T9" fmla="*/ 3 h 23"/>
                <a:gd name="T10" fmla="*/ 5 w 19"/>
                <a:gd name="T11" fmla="*/ 8 h 23"/>
                <a:gd name="T12" fmla="*/ 0 w 19"/>
                <a:gd name="T13" fmla="*/ 17 h 23"/>
                <a:gd name="T14" fmla="*/ 0 w 19"/>
                <a:gd name="T15" fmla="*/ 20 h 23"/>
                <a:gd name="T16" fmla="*/ 1 w 19"/>
                <a:gd name="T17" fmla="*/ 23 h 23"/>
                <a:gd name="T18" fmla="*/ 3 w 19"/>
                <a:gd name="T1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3">
                  <a:moveTo>
                    <a:pt x="3" y="22"/>
                  </a:moveTo>
                  <a:cubicBezTo>
                    <a:pt x="8" y="16"/>
                    <a:pt x="13" y="9"/>
                    <a:pt x="18" y="4"/>
                  </a:cubicBezTo>
                  <a:cubicBezTo>
                    <a:pt x="19" y="3"/>
                    <a:pt x="19" y="2"/>
                    <a:pt x="19" y="1"/>
                  </a:cubicBezTo>
                  <a:cubicBezTo>
                    <a:pt x="18" y="1"/>
                    <a:pt x="18" y="0"/>
                    <a:pt x="17" y="0"/>
                  </a:cubicBezTo>
                  <a:cubicBezTo>
                    <a:pt x="15" y="0"/>
                    <a:pt x="14" y="2"/>
                    <a:pt x="12" y="3"/>
                  </a:cubicBezTo>
                  <a:cubicBezTo>
                    <a:pt x="9" y="4"/>
                    <a:pt x="6" y="5"/>
                    <a:pt x="5" y="8"/>
                  </a:cubicBezTo>
                  <a:cubicBezTo>
                    <a:pt x="4" y="12"/>
                    <a:pt x="2" y="14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0" y="21"/>
                    <a:pt x="1" y="22"/>
                    <a:pt x="1" y="23"/>
                  </a:cubicBezTo>
                  <a:cubicBezTo>
                    <a:pt x="2" y="23"/>
                    <a:pt x="3" y="23"/>
                    <a:pt x="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121">
              <a:extLst>
                <a:ext uri="{FF2B5EF4-FFF2-40B4-BE49-F238E27FC236}">
                  <a16:creationId xmlns="" xmlns:a16="http://schemas.microsoft.com/office/drawing/2014/main" id="{3F339318-5183-429D-8AF0-98761C0A0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026" y="3745495"/>
              <a:ext cx="22225" cy="15875"/>
            </a:xfrm>
            <a:custGeom>
              <a:avLst/>
              <a:gdLst>
                <a:gd name="T0" fmla="*/ 17 w 18"/>
                <a:gd name="T1" fmla="*/ 11 h 14"/>
                <a:gd name="T2" fmla="*/ 18 w 18"/>
                <a:gd name="T3" fmla="*/ 8 h 14"/>
                <a:gd name="T4" fmla="*/ 17 w 18"/>
                <a:gd name="T5" fmla="*/ 5 h 14"/>
                <a:gd name="T6" fmla="*/ 1 w 18"/>
                <a:gd name="T7" fmla="*/ 5 h 14"/>
                <a:gd name="T8" fmla="*/ 1 w 18"/>
                <a:gd name="T9" fmla="*/ 9 h 14"/>
                <a:gd name="T10" fmla="*/ 13 w 18"/>
                <a:gd name="T11" fmla="*/ 13 h 14"/>
                <a:gd name="T12" fmla="*/ 17 w 18"/>
                <a:gd name="T1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17" y="11"/>
                  </a:moveTo>
                  <a:cubicBezTo>
                    <a:pt x="18" y="10"/>
                    <a:pt x="18" y="9"/>
                    <a:pt x="18" y="8"/>
                  </a:cubicBezTo>
                  <a:cubicBezTo>
                    <a:pt x="18" y="7"/>
                    <a:pt x="17" y="6"/>
                    <a:pt x="17" y="5"/>
                  </a:cubicBezTo>
                  <a:cubicBezTo>
                    <a:pt x="13" y="0"/>
                    <a:pt x="6" y="0"/>
                    <a:pt x="1" y="5"/>
                  </a:cubicBezTo>
                  <a:cubicBezTo>
                    <a:pt x="0" y="6"/>
                    <a:pt x="0" y="8"/>
                    <a:pt x="1" y="9"/>
                  </a:cubicBezTo>
                  <a:cubicBezTo>
                    <a:pt x="5" y="13"/>
                    <a:pt x="8" y="14"/>
                    <a:pt x="13" y="13"/>
                  </a:cubicBezTo>
                  <a:cubicBezTo>
                    <a:pt x="14" y="13"/>
                    <a:pt x="16" y="12"/>
                    <a:pt x="1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122">
              <a:extLst>
                <a:ext uri="{FF2B5EF4-FFF2-40B4-BE49-F238E27FC236}">
                  <a16:creationId xmlns="" xmlns:a16="http://schemas.microsoft.com/office/drawing/2014/main" id="{39E7EC3F-2E32-4C07-8FC5-771E65F49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463" y="2137357"/>
              <a:ext cx="15875" cy="17463"/>
            </a:xfrm>
            <a:custGeom>
              <a:avLst/>
              <a:gdLst>
                <a:gd name="T0" fmla="*/ 2 w 14"/>
                <a:gd name="T1" fmla="*/ 3 h 16"/>
                <a:gd name="T2" fmla="*/ 0 w 14"/>
                <a:gd name="T3" fmla="*/ 7 h 16"/>
                <a:gd name="T4" fmla="*/ 3 w 14"/>
                <a:gd name="T5" fmla="*/ 14 h 16"/>
                <a:gd name="T6" fmla="*/ 13 w 14"/>
                <a:gd name="T7" fmla="*/ 14 h 16"/>
                <a:gd name="T8" fmla="*/ 13 w 14"/>
                <a:gd name="T9" fmla="*/ 13 h 16"/>
                <a:gd name="T10" fmla="*/ 14 w 14"/>
                <a:gd name="T11" fmla="*/ 11 h 16"/>
                <a:gd name="T12" fmla="*/ 10 w 14"/>
                <a:gd name="T13" fmla="*/ 3 h 16"/>
                <a:gd name="T14" fmla="*/ 2 w 14"/>
                <a:gd name="T1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6">
                  <a:moveTo>
                    <a:pt x="2" y="3"/>
                  </a:moveTo>
                  <a:cubicBezTo>
                    <a:pt x="1" y="4"/>
                    <a:pt x="1" y="6"/>
                    <a:pt x="0" y="7"/>
                  </a:cubicBezTo>
                  <a:cubicBezTo>
                    <a:pt x="0" y="10"/>
                    <a:pt x="1" y="13"/>
                    <a:pt x="3" y="14"/>
                  </a:cubicBezTo>
                  <a:cubicBezTo>
                    <a:pt x="6" y="16"/>
                    <a:pt x="10" y="16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3" y="8"/>
                    <a:pt x="11" y="5"/>
                    <a:pt x="10" y="3"/>
                  </a:cubicBezTo>
                  <a:cubicBezTo>
                    <a:pt x="8" y="0"/>
                    <a:pt x="3" y="0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123">
              <a:extLst>
                <a:ext uri="{FF2B5EF4-FFF2-40B4-BE49-F238E27FC236}">
                  <a16:creationId xmlns="" xmlns:a16="http://schemas.microsoft.com/office/drawing/2014/main" id="{9C670942-11A6-41DB-B66F-C45757BA6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76" y="2512007"/>
              <a:ext cx="22225" cy="19050"/>
            </a:xfrm>
            <a:custGeom>
              <a:avLst/>
              <a:gdLst>
                <a:gd name="T0" fmla="*/ 15 w 19"/>
                <a:gd name="T1" fmla="*/ 0 h 16"/>
                <a:gd name="T2" fmla="*/ 12 w 19"/>
                <a:gd name="T3" fmla="*/ 1 h 16"/>
                <a:gd name="T4" fmla="*/ 0 w 19"/>
                <a:gd name="T5" fmla="*/ 14 h 16"/>
                <a:gd name="T6" fmla="*/ 0 w 19"/>
                <a:gd name="T7" fmla="*/ 15 h 16"/>
                <a:gd name="T8" fmla="*/ 1 w 19"/>
                <a:gd name="T9" fmla="*/ 16 h 16"/>
                <a:gd name="T10" fmla="*/ 17 w 19"/>
                <a:gd name="T11" fmla="*/ 9 h 16"/>
                <a:gd name="T12" fmla="*/ 19 w 19"/>
                <a:gd name="T13" fmla="*/ 5 h 16"/>
                <a:gd name="T14" fmla="*/ 15 w 19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6">
                  <a:moveTo>
                    <a:pt x="15" y="0"/>
                  </a:moveTo>
                  <a:cubicBezTo>
                    <a:pt x="14" y="0"/>
                    <a:pt x="13" y="0"/>
                    <a:pt x="12" y="1"/>
                  </a:cubicBezTo>
                  <a:cubicBezTo>
                    <a:pt x="8" y="5"/>
                    <a:pt x="4" y="10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8" y="16"/>
                    <a:pt x="13" y="13"/>
                    <a:pt x="17" y="9"/>
                  </a:cubicBezTo>
                  <a:cubicBezTo>
                    <a:pt x="19" y="8"/>
                    <a:pt x="19" y="6"/>
                    <a:pt x="19" y="5"/>
                  </a:cubicBezTo>
                  <a:cubicBezTo>
                    <a:pt x="19" y="3"/>
                    <a:pt x="17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124">
              <a:extLst>
                <a:ext uri="{FF2B5EF4-FFF2-40B4-BE49-F238E27FC236}">
                  <a16:creationId xmlns="" xmlns:a16="http://schemas.microsoft.com/office/drawing/2014/main" id="{57A35CAF-7C8B-4AB2-99AE-8DD693C9F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826" y="1780170"/>
              <a:ext cx="17463" cy="17463"/>
            </a:xfrm>
            <a:custGeom>
              <a:avLst/>
              <a:gdLst>
                <a:gd name="T0" fmla="*/ 6 w 16"/>
                <a:gd name="T1" fmla="*/ 15 h 16"/>
                <a:gd name="T2" fmla="*/ 10 w 16"/>
                <a:gd name="T3" fmla="*/ 15 h 16"/>
                <a:gd name="T4" fmla="*/ 16 w 16"/>
                <a:gd name="T5" fmla="*/ 5 h 16"/>
                <a:gd name="T6" fmla="*/ 15 w 16"/>
                <a:gd name="T7" fmla="*/ 2 h 16"/>
                <a:gd name="T8" fmla="*/ 9 w 16"/>
                <a:gd name="T9" fmla="*/ 0 h 16"/>
                <a:gd name="T10" fmla="*/ 4 w 16"/>
                <a:gd name="T11" fmla="*/ 10 h 16"/>
                <a:gd name="T12" fmla="*/ 6 w 16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6" y="15"/>
                  </a:moveTo>
                  <a:cubicBezTo>
                    <a:pt x="6" y="16"/>
                    <a:pt x="9" y="16"/>
                    <a:pt x="10" y="15"/>
                  </a:cubicBezTo>
                  <a:cubicBezTo>
                    <a:pt x="13" y="12"/>
                    <a:pt x="15" y="9"/>
                    <a:pt x="16" y="5"/>
                  </a:cubicBezTo>
                  <a:cubicBezTo>
                    <a:pt x="16" y="5"/>
                    <a:pt x="16" y="3"/>
                    <a:pt x="15" y="2"/>
                  </a:cubicBezTo>
                  <a:cubicBezTo>
                    <a:pt x="14" y="1"/>
                    <a:pt x="12" y="0"/>
                    <a:pt x="9" y="0"/>
                  </a:cubicBezTo>
                  <a:cubicBezTo>
                    <a:pt x="5" y="1"/>
                    <a:pt x="0" y="5"/>
                    <a:pt x="4" y="10"/>
                  </a:cubicBezTo>
                  <a:cubicBezTo>
                    <a:pt x="4" y="12"/>
                    <a:pt x="5" y="13"/>
                    <a:pt x="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125">
              <a:extLst>
                <a:ext uri="{FF2B5EF4-FFF2-40B4-BE49-F238E27FC236}">
                  <a16:creationId xmlns="" xmlns:a16="http://schemas.microsoft.com/office/drawing/2014/main" id="{F20D0D5A-6C6E-4338-9C8E-E213E3C80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526" y="1926220"/>
              <a:ext cx="14288" cy="17463"/>
            </a:xfrm>
            <a:custGeom>
              <a:avLst/>
              <a:gdLst>
                <a:gd name="T0" fmla="*/ 0 w 13"/>
                <a:gd name="T1" fmla="*/ 12 h 15"/>
                <a:gd name="T2" fmla="*/ 1 w 13"/>
                <a:gd name="T3" fmla="*/ 14 h 15"/>
                <a:gd name="T4" fmla="*/ 9 w 13"/>
                <a:gd name="T5" fmla="*/ 14 h 15"/>
                <a:gd name="T6" fmla="*/ 13 w 13"/>
                <a:gd name="T7" fmla="*/ 8 h 15"/>
                <a:gd name="T8" fmla="*/ 6 w 13"/>
                <a:gd name="T9" fmla="*/ 1 h 15"/>
                <a:gd name="T10" fmla="*/ 3 w 13"/>
                <a:gd name="T11" fmla="*/ 2 h 15"/>
                <a:gd name="T12" fmla="*/ 0 w 13"/>
                <a:gd name="T1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0" y="12"/>
                  </a:moveTo>
                  <a:cubicBezTo>
                    <a:pt x="0" y="13"/>
                    <a:pt x="1" y="13"/>
                    <a:pt x="1" y="14"/>
                  </a:cubicBezTo>
                  <a:cubicBezTo>
                    <a:pt x="3" y="15"/>
                    <a:pt x="6" y="15"/>
                    <a:pt x="9" y="14"/>
                  </a:cubicBezTo>
                  <a:cubicBezTo>
                    <a:pt x="11" y="13"/>
                    <a:pt x="13" y="11"/>
                    <a:pt x="13" y="8"/>
                  </a:cubicBezTo>
                  <a:cubicBezTo>
                    <a:pt x="13" y="4"/>
                    <a:pt x="10" y="0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1" y="5"/>
                    <a:pt x="0" y="9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126">
              <a:extLst>
                <a:ext uri="{FF2B5EF4-FFF2-40B4-BE49-F238E27FC236}">
                  <a16:creationId xmlns="" xmlns:a16="http://schemas.microsoft.com/office/drawing/2014/main" id="{7426F221-AFE8-4750-B87C-E48983694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13" y="2523120"/>
              <a:ext cx="22225" cy="17463"/>
            </a:xfrm>
            <a:custGeom>
              <a:avLst/>
              <a:gdLst>
                <a:gd name="T0" fmla="*/ 17 w 19"/>
                <a:gd name="T1" fmla="*/ 0 h 15"/>
                <a:gd name="T2" fmla="*/ 12 w 19"/>
                <a:gd name="T3" fmla="*/ 1 h 15"/>
                <a:gd name="T4" fmla="*/ 1 w 19"/>
                <a:gd name="T5" fmla="*/ 12 h 15"/>
                <a:gd name="T6" fmla="*/ 1 w 19"/>
                <a:gd name="T7" fmla="*/ 15 h 15"/>
                <a:gd name="T8" fmla="*/ 3 w 19"/>
                <a:gd name="T9" fmla="*/ 15 h 15"/>
                <a:gd name="T10" fmla="*/ 18 w 19"/>
                <a:gd name="T11" fmla="*/ 4 h 15"/>
                <a:gd name="T12" fmla="*/ 19 w 19"/>
                <a:gd name="T13" fmla="*/ 2 h 15"/>
                <a:gd name="T14" fmla="*/ 17 w 19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5">
                  <a:moveTo>
                    <a:pt x="17" y="0"/>
                  </a:moveTo>
                  <a:cubicBezTo>
                    <a:pt x="15" y="0"/>
                    <a:pt x="13" y="0"/>
                    <a:pt x="12" y="1"/>
                  </a:cubicBezTo>
                  <a:cubicBezTo>
                    <a:pt x="8" y="4"/>
                    <a:pt x="4" y="8"/>
                    <a:pt x="1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9" y="13"/>
                    <a:pt x="14" y="9"/>
                    <a:pt x="18" y="4"/>
                  </a:cubicBezTo>
                  <a:cubicBezTo>
                    <a:pt x="19" y="3"/>
                    <a:pt x="19" y="3"/>
                    <a:pt x="19" y="2"/>
                  </a:cubicBezTo>
                  <a:cubicBezTo>
                    <a:pt x="18" y="1"/>
                    <a:pt x="18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127">
              <a:extLst>
                <a:ext uri="{FF2B5EF4-FFF2-40B4-BE49-F238E27FC236}">
                  <a16:creationId xmlns="" xmlns:a16="http://schemas.microsoft.com/office/drawing/2014/main" id="{6750385E-4764-4667-BCF1-92709CA2D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388" y="1886532"/>
              <a:ext cx="14288" cy="19050"/>
            </a:xfrm>
            <a:custGeom>
              <a:avLst/>
              <a:gdLst>
                <a:gd name="T0" fmla="*/ 6 w 13"/>
                <a:gd name="T1" fmla="*/ 0 h 16"/>
                <a:gd name="T2" fmla="*/ 2 w 13"/>
                <a:gd name="T3" fmla="*/ 1 h 16"/>
                <a:gd name="T4" fmla="*/ 0 w 13"/>
                <a:gd name="T5" fmla="*/ 5 h 16"/>
                <a:gd name="T6" fmla="*/ 7 w 13"/>
                <a:gd name="T7" fmla="*/ 15 h 16"/>
                <a:gd name="T8" fmla="*/ 11 w 13"/>
                <a:gd name="T9" fmla="*/ 14 h 16"/>
                <a:gd name="T10" fmla="*/ 13 w 13"/>
                <a:gd name="T11" fmla="*/ 9 h 16"/>
                <a:gd name="T12" fmla="*/ 6 w 13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6">
                  <a:moveTo>
                    <a:pt x="6" y="0"/>
                  </a:move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0" y="10"/>
                    <a:pt x="3" y="13"/>
                    <a:pt x="7" y="15"/>
                  </a:cubicBezTo>
                  <a:cubicBezTo>
                    <a:pt x="9" y="16"/>
                    <a:pt x="11" y="15"/>
                    <a:pt x="11" y="14"/>
                  </a:cubicBezTo>
                  <a:cubicBezTo>
                    <a:pt x="12" y="12"/>
                    <a:pt x="12" y="11"/>
                    <a:pt x="13" y="9"/>
                  </a:cubicBezTo>
                  <a:cubicBezTo>
                    <a:pt x="12" y="5"/>
                    <a:pt x="10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128">
              <a:extLst>
                <a:ext uri="{FF2B5EF4-FFF2-40B4-BE49-F238E27FC236}">
                  <a16:creationId xmlns="" xmlns:a16="http://schemas.microsoft.com/office/drawing/2014/main" id="{D2963E6E-2D7C-4F44-A44E-1C69E231F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576" y="1870657"/>
              <a:ext cx="15875" cy="15875"/>
            </a:xfrm>
            <a:custGeom>
              <a:avLst/>
              <a:gdLst>
                <a:gd name="T0" fmla="*/ 1 w 14"/>
                <a:gd name="T1" fmla="*/ 7 h 13"/>
                <a:gd name="T2" fmla="*/ 9 w 14"/>
                <a:gd name="T3" fmla="*/ 13 h 13"/>
                <a:gd name="T4" fmla="*/ 14 w 14"/>
                <a:gd name="T5" fmla="*/ 8 h 13"/>
                <a:gd name="T6" fmla="*/ 6 w 14"/>
                <a:gd name="T7" fmla="*/ 0 h 13"/>
                <a:gd name="T8" fmla="*/ 1 w 14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1" y="7"/>
                  </a:moveTo>
                  <a:cubicBezTo>
                    <a:pt x="2" y="11"/>
                    <a:pt x="5" y="13"/>
                    <a:pt x="9" y="13"/>
                  </a:cubicBezTo>
                  <a:cubicBezTo>
                    <a:pt x="12" y="13"/>
                    <a:pt x="14" y="11"/>
                    <a:pt x="14" y="8"/>
                  </a:cubicBezTo>
                  <a:cubicBezTo>
                    <a:pt x="14" y="4"/>
                    <a:pt x="10" y="0"/>
                    <a:pt x="6" y="0"/>
                  </a:cubicBezTo>
                  <a:cubicBezTo>
                    <a:pt x="2" y="0"/>
                    <a:pt x="0" y="4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129">
              <a:extLst>
                <a:ext uri="{FF2B5EF4-FFF2-40B4-BE49-F238E27FC236}">
                  <a16:creationId xmlns="" xmlns:a16="http://schemas.microsoft.com/office/drawing/2014/main" id="{F8A2C371-1FE2-486A-B3FA-39420A16E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988" y="1823032"/>
              <a:ext cx="60325" cy="46038"/>
            </a:xfrm>
            <a:custGeom>
              <a:avLst/>
              <a:gdLst>
                <a:gd name="T0" fmla="*/ 8 w 51"/>
                <a:gd name="T1" fmla="*/ 16 h 40"/>
                <a:gd name="T2" fmla="*/ 8 w 51"/>
                <a:gd name="T3" fmla="*/ 16 h 40"/>
                <a:gd name="T4" fmla="*/ 8 w 51"/>
                <a:gd name="T5" fmla="*/ 16 h 40"/>
                <a:gd name="T6" fmla="*/ 6 w 51"/>
                <a:gd name="T7" fmla="*/ 22 h 40"/>
                <a:gd name="T8" fmla="*/ 7 w 51"/>
                <a:gd name="T9" fmla="*/ 30 h 40"/>
                <a:gd name="T10" fmla="*/ 12 w 51"/>
                <a:gd name="T11" fmla="*/ 36 h 40"/>
                <a:gd name="T12" fmla="*/ 17 w 51"/>
                <a:gd name="T13" fmla="*/ 39 h 40"/>
                <a:gd name="T14" fmla="*/ 24 w 51"/>
                <a:gd name="T15" fmla="*/ 40 h 40"/>
                <a:gd name="T16" fmla="*/ 34 w 51"/>
                <a:gd name="T17" fmla="*/ 36 h 40"/>
                <a:gd name="T18" fmla="*/ 39 w 51"/>
                <a:gd name="T19" fmla="*/ 27 h 40"/>
                <a:gd name="T20" fmla="*/ 43 w 51"/>
                <a:gd name="T21" fmla="*/ 22 h 40"/>
                <a:gd name="T22" fmla="*/ 50 w 51"/>
                <a:gd name="T23" fmla="*/ 18 h 40"/>
                <a:gd name="T24" fmla="*/ 50 w 51"/>
                <a:gd name="T25" fmla="*/ 15 h 40"/>
                <a:gd name="T26" fmla="*/ 48 w 51"/>
                <a:gd name="T27" fmla="*/ 13 h 40"/>
                <a:gd name="T28" fmla="*/ 27 w 51"/>
                <a:gd name="T29" fmla="*/ 9 h 40"/>
                <a:gd name="T30" fmla="*/ 11 w 51"/>
                <a:gd name="T31" fmla="*/ 13 h 40"/>
                <a:gd name="T32" fmla="*/ 12 w 51"/>
                <a:gd name="T33" fmla="*/ 12 h 40"/>
                <a:gd name="T34" fmla="*/ 11 w 51"/>
                <a:gd name="T35" fmla="*/ 13 h 40"/>
                <a:gd name="T36" fmla="*/ 11 w 51"/>
                <a:gd name="T37" fmla="*/ 13 h 40"/>
                <a:gd name="T38" fmla="*/ 10 w 51"/>
                <a:gd name="T39" fmla="*/ 14 h 40"/>
                <a:gd name="T40" fmla="*/ 11 w 51"/>
                <a:gd name="T41" fmla="*/ 13 h 40"/>
                <a:gd name="T42" fmla="*/ 11 w 51"/>
                <a:gd name="T43" fmla="*/ 3 h 40"/>
                <a:gd name="T44" fmla="*/ 5 w 51"/>
                <a:gd name="T45" fmla="*/ 1 h 40"/>
                <a:gd name="T46" fmla="*/ 1 w 51"/>
                <a:gd name="T47" fmla="*/ 5 h 40"/>
                <a:gd name="T48" fmla="*/ 1 w 51"/>
                <a:gd name="T49" fmla="*/ 12 h 40"/>
                <a:gd name="T50" fmla="*/ 8 w 51"/>
                <a:gd name="T5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40"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7"/>
                    <a:pt x="7" y="30"/>
                  </a:cubicBezTo>
                  <a:cubicBezTo>
                    <a:pt x="9" y="32"/>
                    <a:pt x="10" y="34"/>
                    <a:pt x="12" y="36"/>
                  </a:cubicBezTo>
                  <a:cubicBezTo>
                    <a:pt x="13" y="38"/>
                    <a:pt x="15" y="39"/>
                    <a:pt x="17" y="39"/>
                  </a:cubicBezTo>
                  <a:cubicBezTo>
                    <a:pt x="20" y="40"/>
                    <a:pt x="22" y="40"/>
                    <a:pt x="24" y="40"/>
                  </a:cubicBezTo>
                  <a:cubicBezTo>
                    <a:pt x="28" y="40"/>
                    <a:pt x="31" y="39"/>
                    <a:pt x="34" y="36"/>
                  </a:cubicBezTo>
                  <a:cubicBezTo>
                    <a:pt x="36" y="33"/>
                    <a:pt x="38" y="30"/>
                    <a:pt x="39" y="27"/>
                  </a:cubicBezTo>
                  <a:cubicBezTo>
                    <a:pt x="39" y="25"/>
                    <a:pt x="41" y="23"/>
                    <a:pt x="43" y="22"/>
                  </a:cubicBezTo>
                  <a:cubicBezTo>
                    <a:pt x="45" y="21"/>
                    <a:pt x="48" y="20"/>
                    <a:pt x="50" y="18"/>
                  </a:cubicBezTo>
                  <a:cubicBezTo>
                    <a:pt x="51" y="18"/>
                    <a:pt x="51" y="16"/>
                    <a:pt x="50" y="15"/>
                  </a:cubicBezTo>
                  <a:cubicBezTo>
                    <a:pt x="49" y="14"/>
                    <a:pt x="49" y="13"/>
                    <a:pt x="48" y="13"/>
                  </a:cubicBezTo>
                  <a:cubicBezTo>
                    <a:pt x="41" y="11"/>
                    <a:pt x="34" y="9"/>
                    <a:pt x="27" y="9"/>
                  </a:cubicBezTo>
                  <a:cubicBezTo>
                    <a:pt x="21" y="8"/>
                    <a:pt x="16" y="9"/>
                    <a:pt x="11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9"/>
                    <a:pt x="11" y="6"/>
                    <a:pt x="11" y="3"/>
                  </a:cubicBezTo>
                  <a:cubicBezTo>
                    <a:pt x="10" y="1"/>
                    <a:pt x="7" y="0"/>
                    <a:pt x="5" y="1"/>
                  </a:cubicBezTo>
                  <a:cubicBezTo>
                    <a:pt x="3" y="1"/>
                    <a:pt x="2" y="2"/>
                    <a:pt x="1" y="5"/>
                  </a:cubicBezTo>
                  <a:cubicBezTo>
                    <a:pt x="0" y="7"/>
                    <a:pt x="0" y="10"/>
                    <a:pt x="1" y="12"/>
                  </a:cubicBezTo>
                  <a:cubicBezTo>
                    <a:pt x="3" y="15"/>
                    <a:pt x="6" y="15"/>
                    <a:pt x="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130">
              <a:extLst>
                <a:ext uri="{FF2B5EF4-FFF2-40B4-BE49-F238E27FC236}">
                  <a16:creationId xmlns="" xmlns:a16="http://schemas.microsoft.com/office/drawing/2014/main" id="{78618E3D-6B58-4159-863D-7A884D0AF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138" y="2634245"/>
              <a:ext cx="14288" cy="22225"/>
            </a:xfrm>
            <a:custGeom>
              <a:avLst/>
              <a:gdLst>
                <a:gd name="T0" fmla="*/ 7 w 12"/>
                <a:gd name="T1" fmla="*/ 18 h 20"/>
                <a:gd name="T2" fmla="*/ 12 w 12"/>
                <a:gd name="T3" fmla="*/ 2 h 20"/>
                <a:gd name="T4" fmla="*/ 11 w 12"/>
                <a:gd name="T5" fmla="*/ 0 h 20"/>
                <a:gd name="T6" fmla="*/ 8 w 12"/>
                <a:gd name="T7" fmla="*/ 1 h 20"/>
                <a:gd name="T8" fmla="*/ 7 w 12"/>
                <a:gd name="T9" fmla="*/ 2 h 20"/>
                <a:gd name="T10" fmla="*/ 1 w 12"/>
                <a:gd name="T11" fmla="*/ 15 h 20"/>
                <a:gd name="T12" fmla="*/ 2 w 12"/>
                <a:gd name="T13" fmla="*/ 19 h 20"/>
                <a:gd name="T14" fmla="*/ 4 w 12"/>
                <a:gd name="T15" fmla="*/ 20 h 20"/>
                <a:gd name="T16" fmla="*/ 7 w 12"/>
                <a:gd name="T1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0">
                  <a:moveTo>
                    <a:pt x="7" y="18"/>
                  </a:moveTo>
                  <a:cubicBezTo>
                    <a:pt x="11" y="13"/>
                    <a:pt x="12" y="8"/>
                    <a:pt x="12" y="2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5" y="6"/>
                    <a:pt x="2" y="10"/>
                    <a:pt x="1" y="15"/>
                  </a:cubicBezTo>
                  <a:cubicBezTo>
                    <a:pt x="0" y="16"/>
                    <a:pt x="2" y="18"/>
                    <a:pt x="2" y="19"/>
                  </a:cubicBezTo>
                  <a:cubicBezTo>
                    <a:pt x="3" y="19"/>
                    <a:pt x="3" y="19"/>
                    <a:pt x="4" y="20"/>
                  </a:cubicBezTo>
                  <a:cubicBezTo>
                    <a:pt x="5" y="19"/>
                    <a:pt x="6" y="19"/>
                    <a:pt x="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131">
              <a:extLst>
                <a:ext uri="{FF2B5EF4-FFF2-40B4-BE49-F238E27FC236}">
                  <a16:creationId xmlns="" xmlns:a16="http://schemas.microsoft.com/office/drawing/2014/main" id="{858392E4-C9B7-4676-872F-3952AD198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176" y="2631070"/>
              <a:ext cx="17463" cy="15875"/>
            </a:xfrm>
            <a:custGeom>
              <a:avLst/>
              <a:gdLst>
                <a:gd name="T0" fmla="*/ 5 w 15"/>
                <a:gd name="T1" fmla="*/ 13 h 13"/>
                <a:gd name="T2" fmla="*/ 15 w 15"/>
                <a:gd name="T3" fmla="*/ 6 h 13"/>
                <a:gd name="T4" fmla="*/ 15 w 15"/>
                <a:gd name="T5" fmla="*/ 3 h 13"/>
                <a:gd name="T6" fmla="*/ 9 w 15"/>
                <a:gd name="T7" fmla="*/ 0 h 13"/>
                <a:gd name="T8" fmla="*/ 3 w 15"/>
                <a:gd name="T9" fmla="*/ 2 h 13"/>
                <a:gd name="T10" fmla="*/ 1 w 15"/>
                <a:gd name="T11" fmla="*/ 8 h 13"/>
                <a:gd name="T12" fmla="*/ 1 w 15"/>
                <a:gd name="T13" fmla="*/ 9 h 13"/>
                <a:gd name="T14" fmla="*/ 5 w 15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3">
                  <a:moveTo>
                    <a:pt x="5" y="13"/>
                  </a:moveTo>
                  <a:cubicBezTo>
                    <a:pt x="9" y="12"/>
                    <a:pt x="13" y="10"/>
                    <a:pt x="15" y="6"/>
                  </a:cubicBezTo>
                  <a:cubicBezTo>
                    <a:pt x="15" y="6"/>
                    <a:pt x="15" y="4"/>
                    <a:pt x="15" y="3"/>
                  </a:cubicBezTo>
                  <a:cubicBezTo>
                    <a:pt x="14" y="1"/>
                    <a:pt x="12" y="0"/>
                    <a:pt x="9" y="0"/>
                  </a:cubicBezTo>
                  <a:cubicBezTo>
                    <a:pt x="7" y="1"/>
                    <a:pt x="5" y="2"/>
                    <a:pt x="3" y="2"/>
                  </a:cubicBezTo>
                  <a:cubicBezTo>
                    <a:pt x="1" y="3"/>
                    <a:pt x="0" y="5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11"/>
                    <a:pt x="3" y="13"/>
                    <a:pt x="5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132">
              <a:extLst>
                <a:ext uri="{FF2B5EF4-FFF2-40B4-BE49-F238E27FC236}">
                  <a16:creationId xmlns="" xmlns:a16="http://schemas.microsoft.com/office/drawing/2014/main" id="{5137CF7E-2E5C-440C-A73E-FE1219B00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438" y="1840495"/>
              <a:ext cx="17463" cy="22225"/>
            </a:xfrm>
            <a:custGeom>
              <a:avLst/>
              <a:gdLst>
                <a:gd name="T0" fmla="*/ 12 w 15"/>
                <a:gd name="T1" fmla="*/ 19 h 19"/>
                <a:gd name="T2" fmla="*/ 13 w 15"/>
                <a:gd name="T3" fmla="*/ 19 h 19"/>
                <a:gd name="T4" fmla="*/ 15 w 15"/>
                <a:gd name="T5" fmla="*/ 16 h 19"/>
                <a:gd name="T6" fmla="*/ 14 w 15"/>
                <a:gd name="T7" fmla="*/ 12 h 19"/>
                <a:gd name="T8" fmla="*/ 6 w 15"/>
                <a:gd name="T9" fmla="*/ 3 h 19"/>
                <a:gd name="T10" fmla="*/ 3 w 15"/>
                <a:gd name="T11" fmla="*/ 1 h 19"/>
                <a:gd name="T12" fmla="*/ 0 w 15"/>
                <a:gd name="T13" fmla="*/ 1 h 19"/>
                <a:gd name="T14" fmla="*/ 0 w 15"/>
                <a:gd name="T15" fmla="*/ 3 h 19"/>
                <a:gd name="T16" fmla="*/ 12 w 15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9">
                  <a:moveTo>
                    <a:pt x="12" y="19"/>
                  </a:moveTo>
                  <a:cubicBezTo>
                    <a:pt x="12" y="19"/>
                    <a:pt x="13" y="19"/>
                    <a:pt x="13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5" y="15"/>
                    <a:pt x="15" y="13"/>
                    <a:pt x="14" y="12"/>
                  </a:cubicBezTo>
                  <a:cubicBezTo>
                    <a:pt x="13" y="8"/>
                    <a:pt x="10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4" y="8"/>
                    <a:pt x="8" y="13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133">
              <a:extLst>
                <a:ext uri="{FF2B5EF4-FFF2-40B4-BE49-F238E27FC236}">
                  <a16:creationId xmlns="" xmlns:a16="http://schemas.microsoft.com/office/drawing/2014/main" id="{A73779B0-4C23-45C5-B315-EACF1B1B6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251" y="2042107"/>
              <a:ext cx="22225" cy="12700"/>
            </a:xfrm>
            <a:custGeom>
              <a:avLst/>
              <a:gdLst>
                <a:gd name="T0" fmla="*/ 14 w 20"/>
                <a:gd name="T1" fmla="*/ 8 h 10"/>
                <a:gd name="T2" fmla="*/ 19 w 20"/>
                <a:gd name="T3" fmla="*/ 6 h 10"/>
                <a:gd name="T4" fmla="*/ 20 w 20"/>
                <a:gd name="T5" fmla="*/ 3 h 10"/>
                <a:gd name="T6" fmla="*/ 19 w 20"/>
                <a:gd name="T7" fmla="*/ 2 h 10"/>
                <a:gd name="T8" fmla="*/ 6 w 20"/>
                <a:gd name="T9" fmla="*/ 1 h 10"/>
                <a:gd name="T10" fmla="*/ 0 w 20"/>
                <a:gd name="T11" fmla="*/ 7 h 10"/>
                <a:gd name="T12" fmla="*/ 14 w 20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0">
                  <a:moveTo>
                    <a:pt x="14" y="8"/>
                  </a:moveTo>
                  <a:cubicBezTo>
                    <a:pt x="16" y="8"/>
                    <a:pt x="18" y="7"/>
                    <a:pt x="19" y="6"/>
                  </a:cubicBezTo>
                  <a:cubicBezTo>
                    <a:pt x="20" y="5"/>
                    <a:pt x="20" y="4"/>
                    <a:pt x="20" y="3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5" y="0"/>
                    <a:pt x="10" y="1"/>
                    <a:pt x="6" y="1"/>
                  </a:cubicBezTo>
                  <a:cubicBezTo>
                    <a:pt x="2" y="2"/>
                    <a:pt x="1" y="4"/>
                    <a:pt x="0" y="7"/>
                  </a:cubicBezTo>
                  <a:cubicBezTo>
                    <a:pt x="4" y="9"/>
                    <a:pt x="9" y="10"/>
                    <a:pt x="1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134">
              <a:extLst>
                <a:ext uri="{FF2B5EF4-FFF2-40B4-BE49-F238E27FC236}">
                  <a16:creationId xmlns="" xmlns:a16="http://schemas.microsoft.com/office/drawing/2014/main" id="{7BDD984C-2A3D-4DDD-92D2-7FBB2B068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913" y="1972257"/>
              <a:ext cx="14288" cy="14288"/>
            </a:xfrm>
            <a:custGeom>
              <a:avLst/>
              <a:gdLst>
                <a:gd name="T0" fmla="*/ 4 w 12"/>
                <a:gd name="T1" fmla="*/ 12 h 12"/>
                <a:gd name="T2" fmla="*/ 11 w 12"/>
                <a:gd name="T3" fmla="*/ 9 h 12"/>
                <a:gd name="T4" fmla="*/ 10 w 12"/>
                <a:gd name="T5" fmla="*/ 2 h 12"/>
                <a:gd name="T6" fmla="*/ 8 w 12"/>
                <a:gd name="T7" fmla="*/ 0 h 12"/>
                <a:gd name="T8" fmla="*/ 0 w 12"/>
                <a:gd name="T9" fmla="*/ 7 h 12"/>
                <a:gd name="T10" fmla="*/ 4 w 12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4" y="12"/>
                  </a:moveTo>
                  <a:cubicBezTo>
                    <a:pt x="6" y="12"/>
                    <a:pt x="9" y="11"/>
                    <a:pt x="11" y="9"/>
                  </a:cubicBezTo>
                  <a:cubicBezTo>
                    <a:pt x="12" y="7"/>
                    <a:pt x="12" y="4"/>
                    <a:pt x="10" y="2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4" y="1"/>
                    <a:pt x="1" y="4"/>
                    <a:pt x="0" y="7"/>
                  </a:cubicBezTo>
                  <a:cubicBezTo>
                    <a:pt x="0" y="9"/>
                    <a:pt x="2" y="12"/>
                    <a:pt x="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135">
              <a:extLst>
                <a:ext uri="{FF2B5EF4-FFF2-40B4-BE49-F238E27FC236}">
                  <a16:creationId xmlns="" xmlns:a16="http://schemas.microsoft.com/office/drawing/2014/main" id="{A98DDFD0-9C58-426C-862C-0DBBC01D9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551" y="2004007"/>
              <a:ext cx="15875" cy="22225"/>
            </a:xfrm>
            <a:custGeom>
              <a:avLst/>
              <a:gdLst>
                <a:gd name="T0" fmla="*/ 1 w 13"/>
                <a:gd name="T1" fmla="*/ 0 h 20"/>
                <a:gd name="T2" fmla="*/ 0 w 13"/>
                <a:gd name="T3" fmla="*/ 2 h 20"/>
                <a:gd name="T4" fmla="*/ 11 w 13"/>
                <a:gd name="T5" fmla="*/ 19 h 20"/>
                <a:gd name="T6" fmla="*/ 12 w 13"/>
                <a:gd name="T7" fmla="*/ 19 h 20"/>
                <a:gd name="T8" fmla="*/ 12 w 13"/>
                <a:gd name="T9" fmla="*/ 17 h 20"/>
                <a:gd name="T10" fmla="*/ 3 w 13"/>
                <a:gd name="T11" fmla="*/ 0 h 20"/>
                <a:gd name="T12" fmla="*/ 1 w 13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0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10"/>
                    <a:pt x="5" y="16"/>
                    <a:pt x="11" y="19"/>
                  </a:cubicBezTo>
                  <a:cubicBezTo>
                    <a:pt x="11" y="20"/>
                    <a:pt x="12" y="19"/>
                    <a:pt x="12" y="19"/>
                  </a:cubicBezTo>
                  <a:cubicBezTo>
                    <a:pt x="12" y="18"/>
                    <a:pt x="13" y="18"/>
                    <a:pt x="12" y="17"/>
                  </a:cubicBezTo>
                  <a:cubicBezTo>
                    <a:pt x="11" y="11"/>
                    <a:pt x="6" y="6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136">
              <a:extLst>
                <a:ext uri="{FF2B5EF4-FFF2-40B4-BE49-F238E27FC236}">
                  <a16:creationId xmlns="" xmlns:a16="http://schemas.microsoft.com/office/drawing/2014/main" id="{2A52DDFC-D291-4CD7-8E82-054958D04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376" y="2443745"/>
              <a:ext cx="14288" cy="14288"/>
            </a:xfrm>
            <a:custGeom>
              <a:avLst/>
              <a:gdLst>
                <a:gd name="T0" fmla="*/ 2 w 12"/>
                <a:gd name="T1" fmla="*/ 2 h 13"/>
                <a:gd name="T2" fmla="*/ 3 w 12"/>
                <a:gd name="T3" fmla="*/ 9 h 13"/>
                <a:gd name="T4" fmla="*/ 5 w 12"/>
                <a:gd name="T5" fmla="*/ 11 h 13"/>
                <a:gd name="T6" fmla="*/ 9 w 12"/>
                <a:gd name="T7" fmla="*/ 12 h 13"/>
                <a:gd name="T8" fmla="*/ 12 w 12"/>
                <a:gd name="T9" fmla="*/ 9 h 13"/>
                <a:gd name="T10" fmla="*/ 9 w 12"/>
                <a:gd name="T11" fmla="*/ 3 h 13"/>
                <a:gd name="T12" fmla="*/ 2 w 12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2" y="2"/>
                  </a:moveTo>
                  <a:cubicBezTo>
                    <a:pt x="0" y="3"/>
                    <a:pt x="1" y="6"/>
                    <a:pt x="3" y="9"/>
                  </a:cubicBezTo>
                  <a:cubicBezTo>
                    <a:pt x="3" y="10"/>
                    <a:pt x="4" y="11"/>
                    <a:pt x="5" y="11"/>
                  </a:cubicBezTo>
                  <a:cubicBezTo>
                    <a:pt x="6" y="12"/>
                    <a:pt x="8" y="13"/>
                    <a:pt x="9" y="12"/>
                  </a:cubicBezTo>
                  <a:cubicBezTo>
                    <a:pt x="11" y="11"/>
                    <a:pt x="11" y="9"/>
                    <a:pt x="12" y="9"/>
                  </a:cubicBezTo>
                  <a:cubicBezTo>
                    <a:pt x="12" y="6"/>
                    <a:pt x="11" y="4"/>
                    <a:pt x="9" y="3"/>
                  </a:cubicBezTo>
                  <a:cubicBezTo>
                    <a:pt x="7" y="2"/>
                    <a:pt x="5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137">
              <a:extLst>
                <a:ext uri="{FF2B5EF4-FFF2-40B4-BE49-F238E27FC236}">
                  <a16:creationId xmlns="" xmlns:a16="http://schemas.microsoft.com/office/drawing/2014/main" id="{DA1EC8EE-CC3D-40D6-A498-63371D746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551" y="2707270"/>
              <a:ext cx="17463" cy="12700"/>
            </a:xfrm>
            <a:custGeom>
              <a:avLst/>
              <a:gdLst>
                <a:gd name="T0" fmla="*/ 3 w 14"/>
                <a:gd name="T1" fmla="*/ 2 h 11"/>
                <a:gd name="T2" fmla="*/ 0 w 14"/>
                <a:gd name="T3" fmla="*/ 6 h 11"/>
                <a:gd name="T4" fmla="*/ 1 w 14"/>
                <a:gd name="T5" fmla="*/ 8 h 11"/>
                <a:gd name="T6" fmla="*/ 8 w 14"/>
                <a:gd name="T7" fmla="*/ 10 h 11"/>
                <a:gd name="T8" fmla="*/ 10 w 14"/>
                <a:gd name="T9" fmla="*/ 10 h 11"/>
                <a:gd name="T10" fmla="*/ 13 w 14"/>
                <a:gd name="T11" fmla="*/ 9 h 11"/>
                <a:gd name="T12" fmla="*/ 13 w 14"/>
                <a:gd name="T13" fmla="*/ 5 h 11"/>
                <a:gd name="T14" fmla="*/ 3 w 14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1">
                  <a:moveTo>
                    <a:pt x="3" y="2"/>
                  </a:moveTo>
                  <a:cubicBezTo>
                    <a:pt x="2" y="3"/>
                    <a:pt x="1" y="4"/>
                    <a:pt x="0" y="6"/>
                  </a:cubicBezTo>
                  <a:cubicBezTo>
                    <a:pt x="0" y="6"/>
                    <a:pt x="1" y="8"/>
                    <a:pt x="1" y="8"/>
                  </a:cubicBezTo>
                  <a:cubicBezTo>
                    <a:pt x="4" y="9"/>
                    <a:pt x="6" y="10"/>
                    <a:pt x="8" y="10"/>
                  </a:cubicBezTo>
                  <a:cubicBezTo>
                    <a:pt x="9" y="10"/>
                    <a:pt x="10" y="11"/>
                    <a:pt x="10" y="10"/>
                  </a:cubicBezTo>
                  <a:cubicBezTo>
                    <a:pt x="11" y="10"/>
                    <a:pt x="12" y="10"/>
                    <a:pt x="13" y="9"/>
                  </a:cubicBezTo>
                  <a:cubicBezTo>
                    <a:pt x="14" y="8"/>
                    <a:pt x="14" y="6"/>
                    <a:pt x="13" y="5"/>
                  </a:cubicBezTo>
                  <a:cubicBezTo>
                    <a:pt x="11" y="2"/>
                    <a:pt x="7" y="0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138">
              <a:extLst>
                <a:ext uri="{FF2B5EF4-FFF2-40B4-BE49-F238E27FC236}">
                  <a16:creationId xmlns="" xmlns:a16="http://schemas.microsoft.com/office/drawing/2014/main" id="{DCF44EB0-A19F-4C5F-AE36-222ADCF4C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226" y="2554870"/>
              <a:ext cx="15875" cy="12700"/>
            </a:xfrm>
            <a:custGeom>
              <a:avLst/>
              <a:gdLst>
                <a:gd name="T0" fmla="*/ 9 w 14"/>
                <a:gd name="T1" fmla="*/ 1 h 11"/>
                <a:gd name="T2" fmla="*/ 1 w 14"/>
                <a:gd name="T3" fmla="*/ 5 h 11"/>
                <a:gd name="T4" fmla="*/ 5 w 14"/>
                <a:gd name="T5" fmla="*/ 10 h 11"/>
                <a:gd name="T6" fmla="*/ 8 w 14"/>
                <a:gd name="T7" fmla="*/ 11 h 11"/>
                <a:gd name="T8" fmla="*/ 12 w 14"/>
                <a:gd name="T9" fmla="*/ 9 h 11"/>
                <a:gd name="T10" fmla="*/ 9 w 14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9" y="1"/>
                  </a:moveTo>
                  <a:cubicBezTo>
                    <a:pt x="6" y="0"/>
                    <a:pt x="3" y="1"/>
                    <a:pt x="1" y="5"/>
                  </a:cubicBezTo>
                  <a:cubicBezTo>
                    <a:pt x="0" y="7"/>
                    <a:pt x="2" y="9"/>
                    <a:pt x="5" y="10"/>
                  </a:cubicBezTo>
                  <a:cubicBezTo>
                    <a:pt x="6" y="10"/>
                    <a:pt x="7" y="11"/>
                    <a:pt x="8" y="11"/>
                  </a:cubicBezTo>
                  <a:cubicBezTo>
                    <a:pt x="9" y="10"/>
                    <a:pt x="11" y="10"/>
                    <a:pt x="12" y="9"/>
                  </a:cubicBezTo>
                  <a:cubicBezTo>
                    <a:pt x="14" y="6"/>
                    <a:pt x="12" y="2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139">
              <a:extLst>
                <a:ext uri="{FF2B5EF4-FFF2-40B4-BE49-F238E27FC236}">
                  <a16:creationId xmlns="" xmlns:a16="http://schemas.microsoft.com/office/drawing/2014/main" id="{44CD6D80-BE02-4EBE-A70A-D21B8F45F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038" y="4345570"/>
              <a:ext cx="17463" cy="9525"/>
            </a:xfrm>
            <a:custGeom>
              <a:avLst/>
              <a:gdLst>
                <a:gd name="T0" fmla="*/ 1 w 15"/>
                <a:gd name="T1" fmla="*/ 4 h 9"/>
                <a:gd name="T2" fmla="*/ 0 w 15"/>
                <a:gd name="T3" fmla="*/ 7 h 9"/>
                <a:gd name="T4" fmla="*/ 1 w 15"/>
                <a:gd name="T5" fmla="*/ 8 h 9"/>
                <a:gd name="T6" fmla="*/ 6 w 15"/>
                <a:gd name="T7" fmla="*/ 9 h 9"/>
                <a:gd name="T8" fmla="*/ 11 w 15"/>
                <a:gd name="T9" fmla="*/ 9 h 9"/>
                <a:gd name="T10" fmla="*/ 12 w 15"/>
                <a:gd name="T11" fmla="*/ 8 h 9"/>
                <a:gd name="T12" fmla="*/ 15 w 15"/>
                <a:gd name="T13" fmla="*/ 7 h 9"/>
                <a:gd name="T14" fmla="*/ 13 w 15"/>
                <a:gd name="T15" fmla="*/ 3 h 9"/>
                <a:gd name="T16" fmla="*/ 1 w 15"/>
                <a:gd name="T1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">
                  <a:moveTo>
                    <a:pt x="1" y="4"/>
                  </a:moveTo>
                  <a:cubicBezTo>
                    <a:pt x="0" y="4"/>
                    <a:pt x="0" y="6"/>
                    <a:pt x="0" y="7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3" y="8"/>
                    <a:pt x="5" y="9"/>
                    <a:pt x="6" y="9"/>
                  </a:cubicBezTo>
                  <a:cubicBezTo>
                    <a:pt x="8" y="9"/>
                    <a:pt x="9" y="9"/>
                    <a:pt x="11" y="9"/>
                  </a:cubicBezTo>
                  <a:cubicBezTo>
                    <a:pt x="11" y="9"/>
                    <a:pt x="12" y="9"/>
                    <a:pt x="12" y="8"/>
                  </a:cubicBezTo>
                  <a:cubicBezTo>
                    <a:pt x="13" y="8"/>
                    <a:pt x="14" y="7"/>
                    <a:pt x="15" y="7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9" y="0"/>
                    <a:pt x="4" y="1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140">
              <a:extLst>
                <a:ext uri="{FF2B5EF4-FFF2-40B4-BE49-F238E27FC236}">
                  <a16:creationId xmlns="" xmlns:a16="http://schemas.microsoft.com/office/drawing/2014/main" id="{3377E296-C308-46C2-84A5-B4EB63A94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938" y="2137357"/>
              <a:ext cx="12700" cy="14288"/>
            </a:xfrm>
            <a:custGeom>
              <a:avLst/>
              <a:gdLst>
                <a:gd name="T0" fmla="*/ 7 w 11"/>
                <a:gd name="T1" fmla="*/ 1 h 13"/>
                <a:gd name="T2" fmla="*/ 4 w 11"/>
                <a:gd name="T3" fmla="*/ 0 h 13"/>
                <a:gd name="T4" fmla="*/ 2 w 11"/>
                <a:gd name="T5" fmla="*/ 10 h 13"/>
                <a:gd name="T6" fmla="*/ 9 w 11"/>
                <a:gd name="T7" fmla="*/ 12 h 13"/>
                <a:gd name="T8" fmla="*/ 11 w 11"/>
                <a:gd name="T9" fmla="*/ 10 h 13"/>
                <a:gd name="T10" fmla="*/ 7 w 11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7" y="1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1" y="2"/>
                    <a:pt x="0" y="8"/>
                    <a:pt x="2" y="10"/>
                  </a:cubicBezTo>
                  <a:cubicBezTo>
                    <a:pt x="4" y="12"/>
                    <a:pt x="6" y="13"/>
                    <a:pt x="9" y="12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1" y="6"/>
                    <a:pt x="10" y="3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141">
              <a:extLst>
                <a:ext uri="{FF2B5EF4-FFF2-40B4-BE49-F238E27FC236}">
                  <a16:creationId xmlns="" xmlns:a16="http://schemas.microsoft.com/office/drawing/2014/main" id="{4DCF1D66-6A47-4C90-8C26-69C31218E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201" y="3788357"/>
              <a:ext cx="11113" cy="17463"/>
            </a:xfrm>
            <a:custGeom>
              <a:avLst/>
              <a:gdLst>
                <a:gd name="T0" fmla="*/ 5 w 9"/>
                <a:gd name="T1" fmla="*/ 1 h 16"/>
                <a:gd name="T2" fmla="*/ 4 w 9"/>
                <a:gd name="T3" fmla="*/ 1 h 16"/>
                <a:gd name="T4" fmla="*/ 0 w 9"/>
                <a:gd name="T5" fmla="*/ 13 h 16"/>
                <a:gd name="T6" fmla="*/ 1 w 9"/>
                <a:gd name="T7" fmla="*/ 15 h 16"/>
                <a:gd name="T8" fmla="*/ 3 w 9"/>
                <a:gd name="T9" fmla="*/ 16 h 16"/>
                <a:gd name="T10" fmla="*/ 8 w 9"/>
                <a:gd name="T11" fmla="*/ 2 h 16"/>
                <a:gd name="T12" fmla="*/ 5 w 9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6">
                  <a:moveTo>
                    <a:pt x="5" y="1"/>
                  </a:moveTo>
                  <a:cubicBezTo>
                    <a:pt x="5" y="1"/>
                    <a:pt x="4" y="1"/>
                    <a:pt x="4" y="1"/>
                  </a:cubicBezTo>
                  <a:cubicBezTo>
                    <a:pt x="1" y="5"/>
                    <a:pt x="0" y="8"/>
                    <a:pt x="0" y="13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8" y="13"/>
                    <a:pt x="9" y="8"/>
                    <a:pt x="8" y="2"/>
                  </a:cubicBezTo>
                  <a:cubicBezTo>
                    <a:pt x="7" y="1"/>
                    <a:pt x="6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142">
              <a:extLst>
                <a:ext uri="{FF2B5EF4-FFF2-40B4-BE49-F238E27FC236}">
                  <a16:creationId xmlns="" xmlns:a16="http://schemas.microsoft.com/office/drawing/2014/main" id="{4D4789E9-3FA2-49C4-89BC-1BAF6C52E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113" y="3883607"/>
              <a:ext cx="17463" cy="9525"/>
            </a:xfrm>
            <a:custGeom>
              <a:avLst/>
              <a:gdLst>
                <a:gd name="T0" fmla="*/ 8 w 15"/>
                <a:gd name="T1" fmla="*/ 9 h 9"/>
                <a:gd name="T2" fmla="*/ 14 w 15"/>
                <a:gd name="T3" fmla="*/ 5 h 9"/>
                <a:gd name="T4" fmla="*/ 13 w 15"/>
                <a:gd name="T5" fmla="*/ 1 h 9"/>
                <a:gd name="T6" fmla="*/ 9 w 15"/>
                <a:gd name="T7" fmla="*/ 0 h 9"/>
                <a:gd name="T8" fmla="*/ 2 w 15"/>
                <a:gd name="T9" fmla="*/ 1 h 9"/>
                <a:gd name="T10" fmla="*/ 0 w 15"/>
                <a:gd name="T11" fmla="*/ 3 h 9"/>
                <a:gd name="T12" fmla="*/ 1 w 15"/>
                <a:gd name="T13" fmla="*/ 6 h 9"/>
                <a:gd name="T14" fmla="*/ 8 w 15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9">
                  <a:moveTo>
                    <a:pt x="8" y="9"/>
                  </a:moveTo>
                  <a:cubicBezTo>
                    <a:pt x="11" y="9"/>
                    <a:pt x="13" y="7"/>
                    <a:pt x="14" y="5"/>
                  </a:cubicBezTo>
                  <a:cubicBezTo>
                    <a:pt x="15" y="3"/>
                    <a:pt x="14" y="1"/>
                    <a:pt x="13" y="1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6" y="0"/>
                    <a:pt x="4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3" y="7"/>
                    <a:pt x="6" y="8"/>
                    <a:pt x="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143">
              <a:extLst>
                <a:ext uri="{FF2B5EF4-FFF2-40B4-BE49-F238E27FC236}">
                  <a16:creationId xmlns="" xmlns:a16="http://schemas.microsoft.com/office/drawing/2014/main" id="{E41110B5-6BC0-4B23-ACD0-28F47C64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763" y="2410407"/>
              <a:ext cx="17463" cy="14288"/>
            </a:xfrm>
            <a:custGeom>
              <a:avLst/>
              <a:gdLst>
                <a:gd name="T0" fmla="*/ 7 w 15"/>
                <a:gd name="T1" fmla="*/ 2 h 12"/>
                <a:gd name="T2" fmla="*/ 0 w 15"/>
                <a:gd name="T3" fmla="*/ 10 h 12"/>
                <a:gd name="T4" fmla="*/ 11 w 15"/>
                <a:gd name="T5" fmla="*/ 10 h 12"/>
                <a:gd name="T6" fmla="*/ 14 w 15"/>
                <a:gd name="T7" fmla="*/ 9 h 12"/>
                <a:gd name="T8" fmla="*/ 13 w 15"/>
                <a:gd name="T9" fmla="*/ 3 h 12"/>
                <a:gd name="T10" fmla="*/ 7 w 15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2">
                  <a:moveTo>
                    <a:pt x="7" y="2"/>
                  </a:moveTo>
                  <a:cubicBezTo>
                    <a:pt x="5" y="4"/>
                    <a:pt x="1" y="6"/>
                    <a:pt x="0" y="10"/>
                  </a:cubicBezTo>
                  <a:cubicBezTo>
                    <a:pt x="4" y="11"/>
                    <a:pt x="7" y="12"/>
                    <a:pt x="11" y="10"/>
                  </a:cubicBezTo>
                  <a:cubicBezTo>
                    <a:pt x="12" y="10"/>
                    <a:pt x="13" y="9"/>
                    <a:pt x="14" y="9"/>
                  </a:cubicBezTo>
                  <a:cubicBezTo>
                    <a:pt x="15" y="8"/>
                    <a:pt x="14" y="4"/>
                    <a:pt x="13" y="3"/>
                  </a:cubicBezTo>
                  <a:cubicBezTo>
                    <a:pt x="12" y="1"/>
                    <a:pt x="9" y="0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144">
              <a:extLst>
                <a:ext uri="{FF2B5EF4-FFF2-40B4-BE49-F238E27FC236}">
                  <a16:creationId xmlns="" xmlns:a16="http://schemas.microsoft.com/office/drawing/2014/main" id="{6335BE31-CD3E-4E95-94DE-BF302CCD2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251" y="2423107"/>
              <a:ext cx="44450" cy="38100"/>
            </a:xfrm>
            <a:custGeom>
              <a:avLst/>
              <a:gdLst>
                <a:gd name="T0" fmla="*/ 32 w 39"/>
                <a:gd name="T1" fmla="*/ 1 h 33"/>
                <a:gd name="T2" fmla="*/ 25 w 39"/>
                <a:gd name="T3" fmla="*/ 3 h 33"/>
                <a:gd name="T4" fmla="*/ 18 w 39"/>
                <a:gd name="T5" fmla="*/ 6 h 33"/>
                <a:gd name="T6" fmla="*/ 16 w 39"/>
                <a:gd name="T7" fmla="*/ 8 h 33"/>
                <a:gd name="T8" fmla="*/ 14 w 39"/>
                <a:gd name="T9" fmla="*/ 8 h 33"/>
                <a:gd name="T10" fmla="*/ 0 w 39"/>
                <a:gd name="T11" fmla="*/ 24 h 33"/>
                <a:gd name="T12" fmla="*/ 2 w 39"/>
                <a:gd name="T13" fmla="*/ 28 h 33"/>
                <a:gd name="T14" fmla="*/ 5 w 39"/>
                <a:gd name="T15" fmla="*/ 32 h 33"/>
                <a:gd name="T16" fmla="*/ 8 w 39"/>
                <a:gd name="T17" fmla="*/ 32 h 33"/>
                <a:gd name="T18" fmla="*/ 27 w 39"/>
                <a:gd name="T19" fmla="*/ 20 h 33"/>
                <a:gd name="T20" fmla="*/ 36 w 39"/>
                <a:gd name="T21" fmla="*/ 14 h 33"/>
                <a:gd name="T22" fmla="*/ 38 w 39"/>
                <a:gd name="T23" fmla="*/ 7 h 33"/>
                <a:gd name="T24" fmla="*/ 35 w 39"/>
                <a:gd name="T25" fmla="*/ 3 h 33"/>
                <a:gd name="T26" fmla="*/ 32 w 39"/>
                <a:gd name="T27" fmla="*/ 1 h 33"/>
                <a:gd name="T28" fmla="*/ 32 w 39"/>
                <a:gd name="T29" fmla="*/ 0 h 33"/>
                <a:gd name="T30" fmla="*/ 32 w 39"/>
                <a:gd name="T31" fmla="*/ 0 h 33"/>
                <a:gd name="T32" fmla="*/ 32 w 39"/>
                <a:gd name="T3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33">
                  <a:moveTo>
                    <a:pt x="32" y="1"/>
                  </a:moveTo>
                  <a:cubicBezTo>
                    <a:pt x="30" y="2"/>
                    <a:pt x="28" y="4"/>
                    <a:pt x="25" y="3"/>
                  </a:cubicBezTo>
                  <a:cubicBezTo>
                    <a:pt x="22" y="2"/>
                    <a:pt x="19" y="3"/>
                    <a:pt x="18" y="6"/>
                  </a:cubicBezTo>
                  <a:cubicBezTo>
                    <a:pt x="18" y="7"/>
                    <a:pt x="17" y="7"/>
                    <a:pt x="16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3" y="10"/>
                    <a:pt x="0" y="13"/>
                    <a:pt x="0" y="24"/>
                  </a:cubicBezTo>
                  <a:cubicBezTo>
                    <a:pt x="0" y="25"/>
                    <a:pt x="1" y="27"/>
                    <a:pt x="2" y="28"/>
                  </a:cubicBezTo>
                  <a:cubicBezTo>
                    <a:pt x="3" y="29"/>
                    <a:pt x="4" y="31"/>
                    <a:pt x="5" y="32"/>
                  </a:cubicBezTo>
                  <a:cubicBezTo>
                    <a:pt x="5" y="32"/>
                    <a:pt x="7" y="33"/>
                    <a:pt x="8" y="32"/>
                  </a:cubicBezTo>
                  <a:cubicBezTo>
                    <a:pt x="13" y="27"/>
                    <a:pt x="19" y="23"/>
                    <a:pt x="27" y="20"/>
                  </a:cubicBezTo>
                  <a:cubicBezTo>
                    <a:pt x="30" y="19"/>
                    <a:pt x="32" y="16"/>
                    <a:pt x="36" y="14"/>
                  </a:cubicBezTo>
                  <a:cubicBezTo>
                    <a:pt x="38" y="13"/>
                    <a:pt x="39" y="10"/>
                    <a:pt x="38" y="7"/>
                  </a:cubicBezTo>
                  <a:cubicBezTo>
                    <a:pt x="38" y="5"/>
                    <a:pt x="37" y="4"/>
                    <a:pt x="35" y="3"/>
                  </a:cubicBezTo>
                  <a:cubicBezTo>
                    <a:pt x="34" y="3"/>
                    <a:pt x="33" y="2"/>
                    <a:pt x="3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3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145">
              <a:extLst>
                <a:ext uri="{FF2B5EF4-FFF2-40B4-BE49-F238E27FC236}">
                  <a16:creationId xmlns="" xmlns:a16="http://schemas.microsoft.com/office/drawing/2014/main" id="{AB0522B0-90E6-4A52-91D7-499B24060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9801" y="4669420"/>
              <a:ext cx="12700" cy="14288"/>
            </a:xfrm>
            <a:custGeom>
              <a:avLst/>
              <a:gdLst>
                <a:gd name="T0" fmla="*/ 5 w 11"/>
                <a:gd name="T1" fmla="*/ 1 h 12"/>
                <a:gd name="T2" fmla="*/ 0 w 11"/>
                <a:gd name="T3" fmla="*/ 11 h 12"/>
                <a:gd name="T4" fmla="*/ 1 w 11"/>
                <a:gd name="T5" fmla="*/ 12 h 12"/>
                <a:gd name="T6" fmla="*/ 7 w 11"/>
                <a:gd name="T7" fmla="*/ 10 h 12"/>
                <a:gd name="T8" fmla="*/ 9 w 11"/>
                <a:gd name="T9" fmla="*/ 2 h 12"/>
                <a:gd name="T10" fmla="*/ 5 w 11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5" y="1"/>
                  </a:moveTo>
                  <a:cubicBezTo>
                    <a:pt x="2" y="4"/>
                    <a:pt x="0" y="7"/>
                    <a:pt x="0" y="11"/>
                  </a:cubicBezTo>
                  <a:cubicBezTo>
                    <a:pt x="0" y="11"/>
                    <a:pt x="1" y="12"/>
                    <a:pt x="1" y="12"/>
                  </a:cubicBezTo>
                  <a:cubicBezTo>
                    <a:pt x="3" y="11"/>
                    <a:pt x="5" y="11"/>
                    <a:pt x="7" y="10"/>
                  </a:cubicBezTo>
                  <a:cubicBezTo>
                    <a:pt x="10" y="9"/>
                    <a:pt x="11" y="6"/>
                    <a:pt x="9" y="2"/>
                  </a:cubicBezTo>
                  <a:cubicBezTo>
                    <a:pt x="8" y="1"/>
                    <a:pt x="6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146">
              <a:extLst>
                <a:ext uri="{FF2B5EF4-FFF2-40B4-BE49-F238E27FC236}">
                  <a16:creationId xmlns="" xmlns:a16="http://schemas.microsoft.com/office/drawing/2014/main" id="{18E796CD-E2CE-42BA-B1A6-274EB865C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926" y="3518482"/>
              <a:ext cx="12700" cy="12700"/>
            </a:xfrm>
            <a:custGeom>
              <a:avLst/>
              <a:gdLst>
                <a:gd name="T0" fmla="*/ 1 w 11"/>
                <a:gd name="T1" fmla="*/ 7 h 11"/>
                <a:gd name="T2" fmla="*/ 4 w 11"/>
                <a:gd name="T3" fmla="*/ 11 h 11"/>
                <a:gd name="T4" fmla="*/ 10 w 11"/>
                <a:gd name="T5" fmla="*/ 6 h 11"/>
                <a:gd name="T6" fmla="*/ 6 w 11"/>
                <a:gd name="T7" fmla="*/ 0 h 11"/>
                <a:gd name="T8" fmla="*/ 1 w 11"/>
                <a:gd name="T9" fmla="*/ 4 h 11"/>
                <a:gd name="T10" fmla="*/ 1 w 11"/>
                <a:gd name="T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" y="7"/>
                  </a:moveTo>
                  <a:cubicBezTo>
                    <a:pt x="0" y="9"/>
                    <a:pt x="2" y="11"/>
                    <a:pt x="4" y="11"/>
                  </a:cubicBezTo>
                  <a:cubicBezTo>
                    <a:pt x="7" y="11"/>
                    <a:pt x="10" y="9"/>
                    <a:pt x="10" y="6"/>
                  </a:cubicBezTo>
                  <a:cubicBezTo>
                    <a:pt x="11" y="3"/>
                    <a:pt x="9" y="1"/>
                    <a:pt x="6" y="0"/>
                  </a:cubicBezTo>
                  <a:cubicBezTo>
                    <a:pt x="4" y="0"/>
                    <a:pt x="2" y="1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147">
              <a:extLst>
                <a:ext uri="{FF2B5EF4-FFF2-40B4-BE49-F238E27FC236}">
                  <a16:creationId xmlns="" xmlns:a16="http://schemas.microsoft.com/office/drawing/2014/main" id="{DA83E25F-29D3-4D07-9E3F-463FD9FB8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863" y="1835732"/>
              <a:ext cx="15875" cy="12700"/>
            </a:xfrm>
            <a:custGeom>
              <a:avLst/>
              <a:gdLst>
                <a:gd name="T0" fmla="*/ 10 w 14"/>
                <a:gd name="T1" fmla="*/ 10 h 11"/>
                <a:gd name="T2" fmla="*/ 13 w 14"/>
                <a:gd name="T3" fmla="*/ 6 h 11"/>
                <a:gd name="T4" fmla="*/ 9 w 14"/>
                <a:gd name="T5" fmla="*/ 0 h 11"/>
                <a:gd name="T6" fmla="*/ 3 w 14"/>
                <a:gd name="T7" fmla="*/ 1 h 11"/>
                <a:gd name="T8" fmla="*/ 3 w 14"/>
                <a:gd name="T9" fmla="*/ 8 h 11"/>
                <a:gd name="T10" fmla="*/ 10 w 14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10" y="10"/>
                  </a:moveTo>
                  <a:cubicBezTo>
                    <a:pt x="11" y="9"/>
                    <a:pt x="12" y="8"/>
                    <a:pt x="13" y="6"/>
                  </a:cubicBezTo>
                  <a:cubicBezTo>
                    <a:pt x="14" y="4"/>
                    <a:pt x="12" y="1"/>
                    <a:pt x="9" y="0"/>
                  </a:cubicBezTo>
                  <a:cubicBezTo>
                    <a:pt x="7" y="0"/>
                    <a:pt x="5" y="0"/>
                    <a:pt x="3" y="1"/>
                  </a:cubicBezTo>
                  <a:cubicBezTo>
                    <a:pt x="1" y="3"/>
                    <a:pt x="0" y="6"/>
                    <a:pt x="3" y="8"/>
                  </a:cubicBezTo>
                  <a:cubicBezTo>
                    <a:pt x="5" y="10"/>
                    <a:pt x="7" y="11"/>
                    <a:pt x="1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148">
              <a:extLst>
                <a:ext uri="{FF2B5EF4-FFF2-40B4-BE49-F238E27FC236}">
                  <a16:creationId xmlns="" xmlns:a16="http://schemas.microsoft.com/office/drawing/2014/main" id="{E8F84ED0-B5B8-408E-890B-B1E437FD3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913" y="3488320"/>
              <a:ext cx="14288" cy="7938"/>
            </a:xfrm>
            <a:custGeom>
              <a:avLst/>
              <a:gdLst>
                <a:gd name="T0" fmla="*/ 8 w 13"/>
                <a:gd name="T1" fmla="*/ 0 h 7"/>
                <a:gd name="T2" fmla="*/ 4 w 13"/>
                <a:gd name="T3" fmla="*/ 0 h 7"/>
                <a:gd name="T4" fmla="*/ 1 w 13"/>
                <a:gd name="T5" fmla="*/ 3 h 7"/>
                <a:gd name="T6" fmla="*/ 5 w 13"/>
                <a:gd name="T7" fmla="*/ 7 h 7"/>
                <a:gd name="T8" fmla="*/ 13 w 13"/>
                <a:gd name="T9" fmla="*/ 3 h 7"/>
                <a:gd name="T10" fmla="*/ 12 w 13"/>
                <a:gd name="T11" fmla="*/ 1 h 7"/>
                <a:gd name="T12" fmla="*/ 8 w 1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8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0" y="4"/>
                    <a:pt x="2" y="7"/>
                    <a:pt x="5" y="7"/>
                  </a:cubicBezTo>
                  <a:cubicBezTo>
                    <a:pt x="8" y="7"/>
                    <a:pt x="11" y="7"/>
                    <a:pt x="13" y="3"/>
                  </a:cubicBezTo>
                  <a:cubicBezTo>
                    <a:pt x="13" y="2"/>
                    <a:pt x="13" y="1"/>
                    <a:pt x="12" y="1"/>
                  </a:cubicBezTo>
                  <a:cubicBezTo>
                    <a:pt x="10" y="0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149">
              <a:extLst>
                <a:ext uri="{FF2B5EF4-FFF2-40B4-BE49-F238E27FC236}">
                  <a16:creationId xmlns="" xmlns:a16="http://schemas.microsoft.com/office/drawing/2014/main" id="{64BCCD0B-E403-4576-B1E3-2384F7518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176" y="2269120"/>
              <a:ext cx="17463" cy="12700"/>
            </a:xfrm>
            <a:custGeom>
              <a:avLst/>
              <a:gdLst>
                <a:gd name="T0" fmla="*/ 11 w 15"/>
                <a:gd name="T1" fmla="*/ 0 h 12"/>
                <a:gd name="T2" fmla="*/ 8 w 15"/>
                <a:gd name="T3" fmla="*/ 2 h 12"/>
                <a:gd name="T4" fmla="*/ 0 w 15"/>
                <a:gd name="T5" fmla="*/ 7 h 12"/>
                <a:gd name="T6" fmla="*/ 0 w 15"/>
                <a:gd name="T7" fmla="*/ 10 h 12"/>
                <a:gd name="T8" fmla="*/ 1 w 15"/>
                <a:gd name="T9" fmla="*/ 11 h 12"/>
                <a:gd name="T10" fmla="*/ 6 w 15"/>
                <a:gd name="T11" fmla="*/ 11 h 12"/>
                <a:gd name="T12" fmla="*/ 14 w 15"/>
                <a:gd name="T13" fmla="*/ 5 h 12"/>
                <a:gd name="T14" fmla="*/ 14 w 15"/>
                <a:gd name="T15" fmla="*/ 1 h 12"/>
                <a:gd name="T16" fmla="*/ 11 w 15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2">
                  <a:moveTo>
                    <a:pt x="11" y="0"/>
                  </a:moveTo>
                  <a:cubicBezTo>
                    <a:pt x="10" y="1"/>
                    <a:pt x="9" y="2"/>
                    <a:pt x="8" y="2"/>
                  </a:cubicBezTo>
                  <a:cubicBezTo>
                    <a:pt x="6" y="4"/>
                    <a:pt x="2" y="4"/>
                    <a:pt x="0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3" y="11"/>
                    <a:pt x="5" y="12"/>
                    <a:pt x="6" y="11"/>
                  </a:cubicBezTo>
                  <a:cubicBezTo>
                    <a:pt x="9" y="9"/>
                    <a:pt x="11" y="7"/>
                    <a:pt x="14" y="5"/>
                  </a:cubicBezTo>
                  <a:cubicBezTo>
                    <a:pt x="15" y="4"/>
                    <a:pt x="15" y="1"/>
                    <a:pt x="14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150">
              <a:extLst>
                <a:ext uri="{FF2B5EF4-FFF2-40B4-BE49-F238E27FC236}">
                  <a16:creationId xmlns="" xmlns:a16="http://schemas.microsoft.com/office/drawing/2014/main" id="{EB7A0D8D-7026-4F9C-BD48-AF5AF05C1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026" y="3947107"/>
              <a:ext cx="9525" cy="15875"/>
            </a:xfrm>
            <a:custGeom>
              <a:avLst/>
              <a:gdLst>
                <a:gd name="T0" fmla="*/ 8 w 9"/>
                <a:gd name="T1" fmla="*/ 7 h 13"/>
                <a:gd name="T2" fmla="*/ 2 w 9"/>
                <a:gd name="T3" fmla="*/ 0 h 13"/>
                <a:gd name="T4" fmla="*/ 0 w 9"/>
                <a:gd name="T5" fmla="*/ 2 h 13"/>
                <a:gd name="T6" fmla="*/ 0 w 9"/>
                <a:gd name="T7" fmla="*/ 10 h 13"/>
                <a:gd name="T8" fmla="*/ 6 w 9"/>
                <a:gd name="T9" fmla="*/ 12 h 13"/>
                <a:gd name="T10" fmla="*/ 8 w 9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3">
                  <a:moveTo>
                    <a:pt x="8" y="7"/>
                  </a:moveTo>
                  <a:cubicBezTo>
                    <a:pt x="7" y="3"/>
                    <a:pt x="5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2"/>
                    <a:pt x="3" y="13"/>
                    <a:pt x="6" y="12"/>
                  </a:cubicBezTo>
                  <a:cubicBezTo>
                    <a:pt x="8" y="11"/>
                    <a:pt x="9" y="8"/>
                    <a:pt x="8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151">
              <a:extLst>
                <a:ext uri="{FF2B5EF4-FFF2-40B4-BE49-F238E27FC236}">
                  <a16:creationId xmlns="" xmlns:a16="http://schemas.microsoft.com/office/drawing/2014/main" id="{1196A3A6-2FC1-4701-8487-972C71154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801" y="2315157"/>
              <a:ext cx="14288" cy="11113"/>
            </a:xfrm>
            <a:custGeom>
              <a:avLst/>
              <a:gdLst>
                <a:gd name="T0" fmla="*/ 10 w 12"/>
                <a:gd name="T1" fmla="*/ 9 h 10"/>
                <a:gd name="T2" fmla="*/ 12 w 12"/>
                <a:gd name="T3" fmla="*/ 7 h 10"/>
                <a:gd name="T4" fmla="*/ 11 w 12"/>
                <a:gd name="T5" fmla="*/ 4 h 10"/>
                <a:gd name="T6" fmla="*/ 4 w 12"/>
                <a:gd name="T7" fmla="*/ 1 h 10"/>
                <a:gd name="T8" fmla="*/ 1 w 12"/>
                <a:gd name="T9" fmla="*/ 3 h 10"/>
                <a:gd name="T10" fmla="*/ 2 w 12"/>
                <a:gd name="T11" fmla="*/ 7 h 10"/>
                <a:gd name="T12" fmla="*/ 10 w 12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10" y="9"/>
                  </a:moveTo>
                  <a:cubicBezTo>
                    <a:pt x="10" y="9"/>
                    <a:pt x="11" y="8"/>
                    <a:pt x="12" y="7"/>
                  </a:cubicBezTo>
                  <a:cubicBezTo>
                    <a:pt x="11" y="6"/>
                    <a:pt x="12" y="5"/>
                    <a:pt x="11" y="4"/>
                  </a:cubicBezTo>
                  <a:cubicBezTo>
                    <a:pt x="9" y="1"/>
                    <a:pt x="7" y="0"/>
                    <a:pt x="4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5"/>
                    <a:pt x="1" y="6"/>
                    <a:pt x="2" y="7"/>
                  </a:cubicBezTo>
                  <a:cubicBezTo>
                    <a:pt x="4" y="9"/>
                    <a:pt x="7" y="10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152">
              <a:extLst>
                <a:ext uri="{FF2B5EF4-FFF2-40B4-BE49-F238E27FC236}">
                  <a16:creationId xmlns="" xmlns:a16="http://schemas.microsoft.com/office/drawing/2014/main" id="{AC21FC27-70FB-4621-9998-927CD557D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4888" y="3835982"/>
              <a:ext cx="14288" cy="17463"/>
            </a:xfrm>
            <a:custGeom>
              <a:avLst/>
              <a:gdLst>
                <a:gd name="T0" fmla="*/ 10 w 12"/>
                <a:gd name="T1" fmla="*/ 14 h 14"/>
                <a:gd name="T2" fmla="*/ 11 w 12"/>
                <a:gd name="T3" fmla="*/ 14 h 14"/>
                <a:gd name="T4" fmla="*/ 12 w 12"/>
                <a:gd name="T5" fmla="*/ 13 h 14"/>
                <a:gd name="T6" fmla="*/ 8 w 12"/>
                <a:gd name="T7" fmla="*/ 7 h 14"/>
                <a:gd name="T8" fmla="*/ 8 w 12"/>
                <a:gd name="T9" fmla="*/ 7 h 14"/>
                <a:gd name="T10" fmla="*/ 3 w 12"/>
                <a:gd name="T11" fmla="*/ 1 h 14"/>
                <a:gd name="T12" fmla="*/ 1 w 12"/>
                <a:gd name="T13" fmla="*/ 0 h 14"/>
                <a:gd name="T14" fmla="*/ 0 w 12"/>
                <a:gd name="T15" fmla="*/ 4 h 14"/>
                <a:gd name="T16" fmla="*/ 10 w 12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4">
                  <a:moveTo>
                    <a:pt x="10" y="14"/>
                  </a:moveTo>
                  <a:cubicBezTo>
                    <a:pt x="10" y="14"/>
                    <a:pt x="11" y="14"/>
                    <a:pt x="11" y="14"/>
                  </a:cubicBezTo>
                  <a:cubicBezTo>
                    <a:pt x="11" y="14"/>
                    <a:pt x="12" y="13"/>
                    <a:pt x="12" y="13"/>
                  </a:cubicBezTo>
                  <a:cubicBezTo>
                    <a:pt x="11" y="11"/>
                    <a:pt x="9" y="9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5"/>
                    <a:pt x="5" y="3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3"/>
                    <a:pt x="0" y="4"/>
                  </a:cubicBezTo>
                  <a:cubicBezTo>
                    <a:pt x="2" y="9"/>
                    <a:pt x="5" y="12"/>
                    <a:pt x="1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153">
              <a:extLst>
                <a:ext uri="{FF2B5EF4-FFF2-40B4-BE49-F238E27FC236}">
                  <a16:creationId xmlns="" xmlns:a16="http://schemas.microsoft.com/office/drawing/2014/main" id="{5B1FFD9E-1F26-4157-A24A-B23EEACB5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301" y="1878595"/>
              <a:ext cx="15875" cy="11113"/>
            </a:xfrm>
            <a:custGeom>
              <a:avLst/>
              <a:gdLst>
                <a:gd name="T0" fmla="*/ 10 w 14"/>
                <a:gd name="T1" fmla="*/ 1 h 9"/>
                <a:gd name="T2" fmla="*/ 5 w 14"/>
                <a:gd name="T3" fmla="*/ 0 h 9"/>
                <a:gd name="T4" fmla="*/ 2 w 14"/>
                <a:gd name="T5" fmla="*/ 1 h 9"/>
                <a:gd name="T6" fmla="*/ 1 w 14"/>
                <a:gd name="T7" fmla="*/ 4 h 9"/>
                <a:gd name="T8" fmla="*/ 2 w 14"/>
                <a:gd name="T9" fmla="*/ 6 h 9"/>
                <a:gd name="T10" fmla="*/ 14 w 14"/>
                <a:gd name="T11" fmla="*/ 9 h 9"/>
                <a:gd name="T12" fmla="*/ 14 w 14"/>
                <a:gd name="T13" fmla="*/ 5 h 9"/>
                <a:gd name="T14" fmla="*/ 10 w 14"/>
                <a:gd name="T1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10" y="1"/>
                  </a:moveTo>
                  <a:cubicBezTo>
                    <a:pt x="9" y="1"/>
                    <a:pt x="7" y="0"/>
                    <a:pt x="5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6" y="6"/>
                    <a:pt x="10" y="8"/>
                    <a:pt x="14" y="9"/>
                  </a:cubicBezTo>
                  <a:cubicBezTo>
                    <a:pt x="14" y="8"/>
                    <a:pt x="14" y="6"/>
                    <a:pt x="14" y="5"/>
                  </a:cubicBezTo>
                  <a:cubicBezTo>
                    <a:pt x="14" y="2"/>
                    <a:pt x="13" y="2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154">
              <a:extLst>
                <a:ext uri="{FF2B5EF4-FFF2-40B4-BE49-F238E27FC236}">
                  <a16:creationId xmlns="" xmlns:a16="http://schemas.microsoft.com/office/drawing/2014/main" id="{4F580EEA-05D3-4542-921B-40476121A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176" y="1889707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155">
              <a:extLst>
                <a:ext uri="{FF2B5EF4-FFF2-40B4-BE49-F238E27FC236}">
                  <a16:creationId xmlns="" xmlns:a16="http://schemas.microsoft.com/office/drawing/2014/main" id="{5CD6AB04-0305-4B0A-BB5C-165251279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713" y="1927807"/>
              <a:ext cx="12700" cy="11113"/>
            </a:xfrm>
            <a:custGeom>
              <a:avLst/>
              <a:gdLst>
                <a:gd name="T0" fmla="*/ 2 w 10"/>
                <a:gd name="T1" fmla="*/ 10 h 10"/>
                <a:gd name="T2" fmla="*/ 10 w 10"/>
                <a:gd name="T3" fmla="*/ 3 h 10"/>
                <a:gd name="T4" fmla="*/ 9 w 10"/>
                <a:gd name="T5" fmla="*/ 0 h 10"/>
                <a:gd name="T6" fmla="*/ 7 w 10"/>
                <a:gd name="T7" fmla="*/ 0 h 10"/>
                <a:gd name="T8" fmla="*/ 1 w 10"/>
                <a:gd name="T9" fmla="*/ 5 h 10"/>
                <a:gd name="T10" fmla="*/ 0 w 10"/>
                <a:gd name="T11" fmla="*/ 8 h 10"/>
                <a:gd name="T12" fmla="*/ 2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2" y="10"/>
                  </a:moveTo>
                  <a:cubicBezTo>
                    <a:pt x="6" y="10"/>
                    <a:pt x="10" y="8"/>
                    <a:pt x="10" y="3"/>
                  </a:cubicBezTo>
                  <a:cubicBezTo>
                    <a:pt x="10" y="2"/>
                    <a:pt x="10" y="1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2"/>
                    <a:pt x="3" y="3"/>
                    <a:pt x="1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9"/>
                    <a:pt x="1" y="10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156">
              <a:extLst>
                <a:ext uri="{FF2B5EF4-FFF2-40B4-BE49-F238E27FC236}">
                  <a16:creationId xmlns="" xmlns:a16="http://schemas.microsoft.com/office/drawing/2014/main" id="{69E0E77E-224E-42D2-89C7-14892CEC2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263" y="1845257"/>
              <a:ext cx="17463" cy="9525"/>
            </a:xfrm>
            <a:custGeom>
              <a:avLst/>
              <a:gdLst>
                <a:gd name="T0" fmla="*/ 14 w 15"/>
                <a:gd name="T1" fmla="*/ 5 h 8"/>
                <a:gd name="T2" fmla="*/ 15 w 15"/>
                <a:gd name="T3" fmla="*/ 4 h 8"/>
                <a:gd name="T4" fmla="*/ 13 w 15"/>
                <a:gd name="T5" fmla="*/ 1 h 8"/>
                <a:gd name="T6" fmla="*/ 1 w 15"/>
                <a:gd name="T7" fmla="*/ 0 h 8"/>
                <a:gd name="T8" fmla="*/ 0 w 15"/>
                <a:gd name="T9" fmla="*/ 1 h 8"/>
                <a:gd name="T10" fmla="*/ 0 w 15"/>
                <a:gd name="T11" fmla="*/ 3 h 8"/>
                <a:gd name="T12" fmla="*/ 14 w 15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">
                  <a:moveTo>
                    <a:pt x="14" y="5"/>
                  </a:moveTo>
                  <a:cubicBezTo>
                    <a:pt x="14" y="5"/>
                    <a:pt x="15" y="4"/>
                    <a:pt x="15" y="4"/>
                  </a:cubicBezTo>
                  <a:cubicBezTo>
                    <a:pt x="14" y="3"/>
                    <a:pt x="14" y="1"/>
                    <a:pt x="13" y="1"/>
                  </a:cubicBezTo>
                  <a:cubicBezTo>
                    <a:pt x="9" y="0"/>
                    <a:pt x="5" y="3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3" y="7"/>
                    <a:pt x="9" y="8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157">
              <a:extLst>
                <a:ext uri="{FF2B5EF4-FFF2-40B4-BE49-F238E27FC236}">
                  <a16:creationId xmlns="" xmlns:a16="http://schemas.microsoft.com/office/drawing/2014/main" id="{40277A3A-E7E5-48A9-9450-18F95B78A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601" y="4204282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158">
              <a:extLst>
                <a:ext uri="{FF2B5EF4-FFF2-40B4-BE49-F238E27FC236}">
                  <a16:creationId xmlns="" xmlns:a16="http://schemas.microsoft.com/office/drawing/2014/main" id="{E0018E5B-5E14-40CD-AB0A-269737E23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963" y="4205870"/>
              <a:ext cx="20638" cy="19050"/>
            </a:xfrm>
            <a:custGeom>
              <a:avLst/>
              <a:gdLst>
                <a:gd name="T0" fmla="*/ 7 w 17"/>
                <a:gd name="T1" fmla="*/ 6 h 16"/>
                <a:gd name="T2" fmla="*/ 2 w 17"/>
                <a:gd name="T3" fmla="*/ 12 h 16"/>
                <a:gd name="T4" fmla="*/ 0 w 17"/>
                <a:gd name="T5" fmla="*/ 16 h 16"/>
                <a:gd name="T6" fmla="*/ 17 w 17"/>
                <a:gd name="T7" fmla="*/ 1 h 16"/>
                <a:gd name="T8" fmla="*/ 17 w 17"/>
                <a:gd name="T9" fmla="*/ 0 h 16"/>
                <a:gd name="T10" fmla="*/ 13 w 17"/>
                <a:gd name="T11" fmla="*/ 1 h 16"/>
                <a:gd name="T12" fmla="*/ 7 w 17"/>
                <a:gd name="T1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7" y="6"/>
                  </a:moveTo>
                  <a:cubicBezTo>
                    <a:pt x="5" y="8"/>
                    <a:pt x="3" y="10"/>
                    <a:pt x="2" y="12"/>
                  </a:cubicBezTo>
                  <a:cubicBezTo>
                    <a:pt x="1" y="13"/>
                    <a:pt x="1" y="15"/>
                    <a:pt x="0" y="16"/>
                  </a:cubicBezTo>
                  <a:cubicBezTo>
                    <a:pt x="9" y="15"/>
                    <a:pt x="14" y="9"/>
                    <a:pt x="17" y="1"/>
                  </a:cubicBezTo>
                  <a:cubicBezTo>
                    <a:pt x="17" y="1"/>
                    <a:pt x="17" y="0"/>
                    <a:pt x="17" y="0"/>
                  </a:cubicBezTo>
                  <a:cubicBezTo>
                    <a:pt x="15" y="0"/>
                    <a:pt x="14" y="1"/>
                    <a:pt x="13" y="1"/>
                  </a:cubicBezTo>
                  <a:cubicBezTo>
                    <a:pt x="11" y="3"/>
                    <a:pt x="9" y="5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Oval 159">
              <a:extLst>
                <a:ext uri="{FF2B5EF4-FFF2-40B4-BE49-F238E27FC236}">
                  <a16:creationId xmlns="" xmlns:a16="http://schemas.microsoft.com/office/drawing/2014/main" id="{93958A77-2F20-4C38-9154-C783199FE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901" y="4213807"/>
              <a:ext cx="1588" cy="15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160">
              <a:extLst>
                <a:ext uri="{FF2B5EF4-FFF2-40B4-BE49-F238E27FC236}">
                  <a16:creationId xmlns="" xmlns:a16="http://schemas.microsoft.com/office/drawing/2014/main" id="{3E9EA4D8-7BCB-4310-A46A-CDB890A3C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851" y="1756357"/>
              <a:ext cx="11113" cy="11113"/>
            </a:xfrm>
            <a:custGeom>
              <a:avLst/>
              <a:gdLst>
                <a:gd name="T0" fmla="*/ 3 w 10"/>
                <a:gd name="T1" fmla="*/ 9 h 10"/>
                <a:gd name="T2" fmla="*/ 6 w 10"/>
                <a:gd name="T3" fmla="*/ 10 h 10"/>
                <a:gd name="T4" fmla="*/ 9 w 10"/>
                <a:gd name="T5" fmla="*/ 7 h 10"/>
                <a:gd name="T6" fmla="*/ 6 w 10"/>
                <a:gd name="T7" fmla="*/ 1 h 10"/>
                <a:gd name="T8" fmla="*/ 1 w 10"/>
                <a:gd name="T9" fmla="*/ 4 h 10"/>
                <a:gd name="T10" fmla="*/ 3 w 10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3" y="9"/>
                  </a:moveTo>
                  <a:cubicBezTo>
                    <a:pt x="3" y="9"/>
                    <a:pt x="5" y="10"/>
                    <a:pt x="6" y="10"/>
                  </a:cubicBezTo>
                  <a:cubicBezTo>
                    <a:pt x="7" y="9"/>
                    <a:pt x="8" y="8"/>
                    <a:pt x="9" y="7"/>
                  </a:cubicBezTo>
                  <a:cubicBezTo>
                    <a:pt x="10" y="4"/>
                    <a:pt x="8" y="2"/>
                    <a:pt x="6" y="1"/>
                  </a:cubicBezTo>
                  <a:cubicBezTo>
                    <a:pt x="4" y="0"/>
                    <a:pt x="2" y="1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161">
              <a:extLst>
                <a:ext uri="{FF2B5EF4-FFF2-40B4-BE49-F238E27FC236}">
                  <a16:creationId xmlns="" xmlns:a16="http://schemas.microsoft.com/office/drawing/2014/main" id="{16347612-066F-42D5-99A6-4027E5C02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801" y="3724857"/>
              <a:ext cx="20638" cy="4763"/>
            </a:xfrm>
            <a:custGeom>
              <a:avLst/>
              <a:gdLst>
                <a:gd name="T0" fmla="*/ 10 w 18"/>
                <a:gd name="T1" fmla="*/ 4 h 4"/>
                <a:gd name="T2" fmla="*/ 17 w 18"/>
                <a:gd name="T3" fmla="*/ 4 h 4"/>
                <a:gd name="T4" fmla="*/ 18 w 18"/>
                <a:gd name="T5" fmla="*/ 2 h 4"/>
                <a:gd name="T6" fmla="*/ 17 w 18"/>
                <a:gd name="T7" fmla="*/ 1 h 4"/>
                <a:gd name="T8" fmla="*/ 3 w 18"/>
                <a:gd name="T9" fmla="*/ 0 h 4"/>
                <a:gd name="T10" fmla="*/ 1 w 18"/>
                <a:gd name="T11" fmla="*/ 2 h 4"/>
                <a:gd name="T12" fmla="*/ 2 w 18"/>
                <a:gd name="T13" fmla="*/ 4 h 4"/>
                <a:gd name="T14" fmla="*/ 10 w 18"/>
                <a:gd name="T15" fmla="*/ 4 h 4"/>
                <a:gd name="T16" fmla="*/ 10 w 18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">
                  <a:moveTo>
                    <a:pt x="10" y="4"/>
                  </a:moveTo>
                  <a:cubicBezTo>
                    <a:pt x="12" y="4"/>
                    <a:pt x="14" y="4"/>
                    <a:pt x="17" y="4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8" y="2"/>
                    <a:pt x="18" y="2"/>
                    <a:pt x="17" y="1"/>
                  </a:cubicBezTo>
                  <a:cubicBezTo>
                    <a:pt x="12" y="1"/>
                    <a:pt x="8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5" y="4"/>
                    <a:pt x="8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162">
              <a:extLst>
                <a:ext uri="{FF2B5EF4-FFF2-40B4-BE49-F238E27FC236}">
                  <a16:creationId xmlns="" xmlns:a16="http://schemas.microsoft.com/office/drawing/2014/main" id="{0E9362DE-CB01-4CF4-9CE2-5FD9B8032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0601" y="3848682"/>
              <a:ext cx="14288" cy="11113"/>
            </a:xfrm>
            <a:custGeom>
              <a:avLst/>
              <a:gdLst>
                <a:gd name="T0" fmla="*/ 10 w 13"/>
                <a:gd name="T1" fmla="*/ 9 h 9"/>
                <a:gd name="T2" fmla="*/ 12 w 13"/>
                <a:gd name="T3" fmla="*/ 7 h 9"/>
                <a:gd name="T4" fmla="*/ 12 w 13"/>
                <a:gd name="T5" fmla="*/ 4 h 9"/>
                <a:gd name="T6" fmla="*/ 3 w 13"/>
                <a:gd name="T7" fmla="*/ 0 h 9"/>
                <a:gd name="T8" fmla="*/ 1 w 13"/>
                <a:gd name="T9" fmla="*/ 1 h 9"/>
                <a:gd name="T10" fmla="*/ 1 w 13"/>
                <a:gd name="T11" fmla="*/ 5 h 9"/>
                <a:gd name="T12" fmla="*/ 10 w 1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9">
                  <a:moveTo>
                    <a:pt x="10" y="9"/>
                  </a:moveTo>
                  <a:cubicBezTo>
                    <a:pt x="11" y="9"/>
                    <a:pt x="12" y="8"/>
                    <a:pt x="12" y="7"/>
                  </a:cubicBezTo>
                  <a:cubicBezTo>
                    <a:pt x="13" y="6"/>
                    <a:pt x="12" y="5"/>
                    <a:pt x="12" y="4"/>
                  </a:cubicBezTo>
                  <a:cubicBezTo>
                    <a:pt x="10" y="1"/>
                    <a:pt x="7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5"/>
                    <a:pt x="1" y="5"/>
                  </a:cubicBezTo>
                  <a:cubicBezTo>
                    <a:pt x="4" y="8"/>
                    <a:pt x="7" y="8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163">
              <a:extLst>
                <a:ext uri="{FF2B5EF4-FFF2-40B4-BE49-F238E27FC236}">
                  <a16:creationId xmlns="" xmlns:a16="http://schemas.microsoft.com/office/drawing/2014/main" id="{5100F199-E184-42C7-AABA-C52FD940E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413" y="2835857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164">
              <a:extLst>
                <a:ext uri="{FF2B5EF4-FFF2-40B4-BE49-F238E27FC236}">
                  <a16:creationId xmlns="" xmlns:a16="http://schemas.microsoft.com/office/drawing/2014/main" id="{70BDE0E7-3B7C-46DA-8F87-5BF93EF59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413" y="2819982"/>
              <a:ext cx="9525" cy="15875"/>
            </a:xfrm>
            <a:custGeom>
              <a:avLst/>
              <a:gdLst>
                <a:gd name="T0" fmla="*/ 8 w 8"/>
                <a:gd name="T1" fmla="*/ 1 h 14"/>
                <a:gd name="T2" fmla="*/ 5 w 8"/>
                <a:gd name="T3" fmla="*/ 0 h 14"/>
                <a:gd name="T4" fmla="*/ 3 w 8"/>
                <a:gd name="T5" fmla="*/ 2 h 14"/>
                <a:gd name="T6" fmla="*/ 0 w 8"/>
                <a:gd name="T7" fmla="*/ 14 h 14"/>
                <a:gd name="T8" fmla="*/ 8 w 8"/>
                <a:gd name="T9" fmla="*/ 2 h 14"/>
                <a:gd name="T10" fmla="*/ 8 w 8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8" y="1"/>
                  </a:moveTo>
                  <a:cubicBezTo>
                    <a:pt x="7" y="0"/>
                    <a:pt x="5" y="0"/>
                    <a:pt x="5" y="0"/>
                  </a:cubicBezTo>
                  <a:cubicBezTo>
                    <a:pt x="4" y="0"/>
                    <a:pt x="3" y="1"/>
                    <a:pt x="3" y="2"/>
                  </a:cubicBezTo>
                  <a:cubicBezTo>
                    <a:pt x="1" y="6"/>
                    <a:pt x="0" y="10"/>
                    <a:pt x="0" y="14"/>
                  </a:cubicBezTo>
                  <a:cubicBezTo>
                    <a:pt x="5" y="10"/>
                    <a:pt x="8" y="6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165">
              <a:extLst>
                <a:ext uri="{FF2B5EF4-FFF2-40B4-BE49-F238E27FC236}">
                  <a16:creationId xmlns="" xmlns:a16="http://schemas.microsoft.com/office/drawing/2014/main" id="{99DBA8DE-9D0B-4678-91FC-6A32B4EC1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076" y="1907170"/>
              <a:ext cx="11113" cy="12700"/>
            </a:xfrm>
            <a:custGeom>
              <a:avLst/>
              <a:gdLst>
                <a:gd name="T0" fmla="*/ 0 w 10"/>
                <a:gd name="T1" fmla="*/ 7 h 11"/>
                <a:gd name="T2" fmla="*/ 1 w 10"/>
                <a:gd name="T3" fmla="*/ 9 h 11"/>
                <a:gd name="T4" fmla="*/ 9 w 10"/>
                <a:gd name="T5" fmla="*/ 8 h 11"/>
                <a:gd name="T6" fmla="*/ 10 w 10"/>
                <a:gd name="T7" fmla="*/ 7 h 11"/>
                <a:gd name="T8" fmla="*/ 6 w 10"/>
                <a:gd name="T9" fmla="*/ 2 h 11"/>
                <a:gd name="T10" fmla="*/ 1 w 10"/>
                <a:gd name="T11" fmla="*/ 2 h 11"/>
                <a:gd name="T12" fmla="*/ 0 w 10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1">
                  <a:moveTo>
                    <a:pt x="0" y="7"/>
                  </a:moveTo>
                  <a:cubicBezTo>
                    <a:pt x="0" y="7"/>
                    <a:pt x="0" y="9"/>
                    <a:pt x="1" y="9"/>
                  </a:cubicBezTo>
                  <a:cubicBezTo>
                    <a:pt x="3" y="11"/>
                    <a:pt x="8" y="10"/>
                    <a:pt x="9" y="8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9" y="5"/>
                    <a:pt x="8" y="3"/>
                    <a:pt x="6" y="2"/>
                  </a:cubicBezTo>
                  <a:cubicBezTo>
                    <a:pt x="5" y="0"/>
                    <a:pt x="3" y="2"/>
                    <a:pt x="1" y="2"/>
                  </a:cubicBezTo>
                  <a:cubicBezTo>
                    <a:pt x="1" y="4"/>
                    <a:pt x="0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166">
              <a:extLst>
                <a:ext uri="{FF2B5EF4-FFF2-40B4-BE49-F238E27FC236}">
                  <a16:creationId xmlns="" xmlns:a16="http://schemas.microsoft.com/office/drawing/2014/main" id="{D623EFF7-A053-4F97-8BC6-97D91F68A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801" y="1894470"/>
              <a:ext cx="9525" cy="11113"/>
            </a:xfrm>
            <a:custGeom>
              <a:avLst/>
              <a:gdLst>
                <a:gd name="T0" fmla="*/ 0 w 9"/>
                <a:gd name="T1" fmla="*/ 5 h 9"/>
                <a:gd name="T2" fmla="*/ 4 w 9"/>
                <a:gd name="T3" fmla="*/ 8 h 9"/>
                <a:gd name="T4" fmla="*/ 9 w 9"/>
                <a:gd name="T5" fmla="*/ 3 h 9"/>
                <a:gd name="T6" fmla="*/ 5 w 9"/>
                <a:gd name="T7" fmla="*/ 0 h 9"/>
                <a:gd name="T8" fmla="*/ 0 w 9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0" y="5"/>
                  </a:moveTo>
                  <a:cubicBezTo>
                    <a:pt x="0" y="7"/>
                    <a:pt x="2" y="9"/>
                    <a:pt x="4" y="8"/>
                  </a:cubicBezTo>
                  <a:cubicBezTo>
                    <a:pt x="7" y="8"/>
                    <a:pt x="9" y="6"/>
                    <a:pt x="9" y="3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167">
              <a:extLst>
                <a:ext uri="{FF2B5EF4-FFF2-40B4-BE49-F238E27FC236}">
                  <a16:creationId xmlns="" xmlns:a16="http://schemas.microsoft.com/office/drawing/2014/main" id="{6BACAA61-686D-4F54-A4AE-82B6CDCB2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176" y="3674057"/>
              <a:ext cx="7938" cy="11113"/>
            </a:xfrm>
            <a:custGeom>
              <a:avLst/>
              <a:gdLst>
                <a:gd name="T0" fmla="*/ 3 w 8"/>
                <a:gd name="T1" fmla="*/ 0 h 10"/>
                <a:gd name="T2" fmla="*/ 2 w 8"/>
                <a:gd name="T3" fmla="*/ 0 h 10"/>
                <a:gd name="T4" fmla="*/ 0 w 8"/>
                <a:gd name="T5" fmla="*/ 2 h 10"/>
                <a:gd name="T6" fmla="*/ 4 w 8"/>
                <a:gd name="T7" fmla="*/ 9 h 10"/>
                <a:gd name="T8" fmla="*/ 6 w 8"/>
                <a:gd name="T9" fmla="*/ 10 h 10"/>
                <a:gd name="T10" fmla="*/ 8 w 8"/>
                <a:gd name="T11" fmla="*/ 7 h 10"/>
                <a:gd name="T12" fmla="*/ 3 w 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5"/>
                    <a:pt x="2" y="8"/>
                    <a:pt x="4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9"/>
                    <a:pt x="7" y="8"/>
                    <a:pt x="8" y="7"/>
                  </a:cubicBezTo>
                  <a:cubicBezTo>
                    <a:pt x="8" y="4"/>
                    <a:pt x="6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168">
              <a:extLst>
                <a:ext uri="{FF2B5EF4-FFF2-40B4-BE49-F238E27FC236}">
                  <a16:creationId xmlns="" xmlns:a16="http://schemas.microsoft.com/office/drawing/2014/main" id="{09D1C900-B3E2-4855-921F-AC392477A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713" y="1894470"/>
              <a:ext cx="17463" cy="9525"/>
            </a:xfrm>
            <a:custGeom>
              <a:avLst/>
              <a:gdLst>
                <a:gd name="T0" fmla="*/ 5 w 14"/>
                <a:gd name="T1" fmla="*/ 8 h 8"/>
                <a:gd name="T2" fmla="*/ 14 w 14"/>
                <a:gd name="T3" fmla="*/ 0 h 8"/>
                <a:gd name="T4" fmla="*/ 4 w 14"/>
                <a:gd name="T5" fmla="*/ 0 h 8"/>
                <a:gd name="T6" fmla="*/ 1 w 14"/>
                <a:gd name="T7" fmla="*/ 5 h 8"/>
                <a:gd name="T8" fmla="*/ 2 w 14"/>
                <a:gd name="T9" fmla="*/ 7 h 8"/>
                <a:gd name="T10" fmla="*/ 5 w 14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8">
                  <a:moveTo>
                    <a:pt x="5" y="8"/>
                  </a:moveTo>
                  <a:cubicBezTo>
                    <a:pt x="9" y="6"/>
                    <a:pt x="11" y="3"/>
                    <a:pt x="14" y="0"/>
                  </a:cubicBezTo>
                  <a:cubicBezTo>
                    <a:pt x="11" y="0"/>
                    <a:pt x="7" y="0"/>
                    <a:pt x="4" y="0"/>
                  </a:cubicBezTo>
                  <a:cubicBezTo>
                    <a:pt x="2" y="0"/>
                    <a:pt x="0" y="2"/>
                    <a:pt x="1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4" y="8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Freeform 169">
              <a:extLst>
                <a:ext uri="{FF2B5EF4-FFF2-40B4-BE49-F238E27FC236}">
                  <a16:creationId xmlns="" xmlns:a16="http://schemas.microsoft.com/office/drawing/2014/main" id="{2030BEFC-DCE3-40B6-A3FE-EA492B802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888" y="2372307"/>
              <a:ext cx="0" cy="158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170">
              <a:extLst>
                <a:ext uri="{FF2B5EF4-FFF2-40B4-BE49-F238E27FC236}">
                  <a16:creationId xmlns="" xmlns:a16="http://schemas.microsoft.com/office/drawing/2014/main" id="{E6238F75-F058-418A-AD99-9002F253C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038" y="2767595"/>
              <a:ext cx="9525" cy="14288"/>
            </a:xfrm>
            <a:custGeom>
              <a:avLst/>
              <a:gdLst>
                <a:gd name="T0" fmla="*/ 2 w 8"/>
                <a:gd name="T1" fmla="*/ 12 h 12"/>
                <a:gd name="T2" fmla="*/ 8 w 8"/>
                <a:gd name="T3" fmla="*/ 2 h 12"/>
                <a:gd name="T4" fmla="*/ 7 w 8"/>
                <a:gd name="T5" fmla="*/ 0 h 12"/>
                <a:gd name="T6" fmla="*/ 6 w 8"/>
                <a:gd name="T7" fmla="*/ 1 h 12"/>
                <a:gd name="T8" fmla="*/ 0 w 8"/>
                <a:gd name="T9" fmla="*/ 10 h 12"/>
                <a:gd name="T10" fmla="*/ 1 w 8"/>
                <a:gd name="T11" fmla="*/ 11 h 12"/>
                <a:gd name="T12" fmla="*/ 2 w 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2" y="12"/>
                  </a:moveTo>
                  <a:cubicBezTo>
                    <a:pt x="6" y="10"/>
                    <a:pt x="8" y="6"/>
                    <a:pt x="8" y="2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3" y="3"/>
                    <a:pt x="1" y="6"/>
                    <a:pt x="0" y="10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1" y="12"/>
                    <a:pt x="2" y="12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171">
              <a:extLst>
                <a:ext uri="{FF2B5EF4-FFF2-40B4-BE49-F238E27FC236}">
                  <a16:creationId xmlns="" xmlns:a16="http://schemas.microsoft.com/office/drawing/2014/main" id="{507DE37A-FBB9-419F-8D43-2295691E5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526" y="2656470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172">
              <a:extLst>
                <a:ext uri="{FF2B5EF4-FFF2-40B4-BE49-F238E27FC236}">
                  <a16:creationId xmlns="" xmlns:a16="http://schemas.microsoft.com/office/drawing/2014/main" id="{440748C8-71BD-4C23-80FA-1500BB72E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113" y="2642182"/>
              <a:ext cx="9525" cy="14288"/>
            </a:xfrm>
            <a:custGeom>
              <a:avLst/>
              <a:gdLst>
                <a:gd name="T0" fmla="*/ 8 w 9"/>
                <a:gd name="T1" fmla="*/ 3 h 12"/>
                <a:gd name="T2" fmla="*/ 7 w 9"/>
                <a:gd name="T3" fmla="*/ 0 h 12"/>
                <a:gd name="T4" fmla="*/ 6 w 9"/>
                <a:gd name="T5" fmla="*/ 0 h 12"/>
                <a:gd name="T6" fmla="*/ 0 w 9"/>
                <a:gd name="T7" fmla="*/ 6 h 12"/>
                <a:gd name="T8" fmla="*/ 0 w 9"/>
                <a:gd name="T9" fmla="*/ 12 h 12"/>
                <a:gd name="T10" fmla="*/ 3 w 9"/>
                <a:gd name="T11" fmla="*/ 11 h 12"/>
                <a:gd name="T12" fmla="*/ 8 w 9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8" y="3"/>
                  </a:moveTo>
                  <a:cubicBezTo>
                    <a:pt x="9" y="2"/>
                    <a:pt x="8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3" y="1"/>
                    <a:pt x="1" y="3"/>
                    <a:pt x="0" y="6"/>
                  </a:cubicBezTo>
                  <a:cubicBezTo>
                    <a:pt x="0" y="8"/>
                    <a:pt x="0" y="10"/>
                    <a:pt x="0" y="12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6" y="9"/>
                    <a:pt x="7" y="6"/>
                    <a:pt x="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173">
              <a:extLst>
                <a:ext uri="{FF2B5EF4-FFF2-40B4-BE49-F238E27FC236}">
                  <a16:creationId xmlns="" xmlns:a16="http://schemas.microsoft.com/office/drawing/2014/main" id="{DC901EED-EEF5-4654-BE70-FD460F9D3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101" y="3737557"/>
              <a:ext cx="11113" cy="12700"/>
            </a:xfrm>
            <a:custGeom>
              <a:avLst/>
              <a:gdLst>
                <a:gd name="T0" fmla="*/ 2 w 10"/>
                <a:gd name="T1" fmla="*/ 1 h 10"/>
                <a:gd name="T2" fmla="*/ 1 w 10"/>
                <a:gd name="T3" fmla="*/ 2 h 10"/>
                <a:gd name="T4" fmla="*/ 1 w 10"/>
                <a:gd name="T5" fmla="*/ 7 h 10"/>
                <a:gd name="T6" fmla="*/ 6 w 10"/>
                <a:gd name="T7" fmla="*/ 10 h 10"/>
                <a:gd name="T8" fmla="*/ 10 w 10"/>
                <a:gd name="T9" fmla="*/ 8 h 10"/>
                <a:gd name="T10" fmla="*/ 10 w 10"/>
                <a:gd name="T11" fmla="*/ 6 h 10"/>
                <a:gd name="T12" fmla="*/ 2 w 10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0" y="4"/>
                    <a:pt x="0" y="5"/>
                    <a:pt x="1" y="7"/>
                  </a:cubicBezTo>
                  <a:cubicBezTo>
                    <a:pt x="2" y="9"/>
                    <a:pt x="4" y="10"/>
                    <a:pt x="6" y="10"/>
                  </a:cubicBezTo>
                  <a:cubicBezTo>
                    <a:pt x="8" y="9"/>
                    <a:pt x="9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9" y="3"/>
                    <a:pt x="5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174">
              <a:extLst>
                <a:ext uri="{FF2B5EF4-FFF2-40B4-BE49-F238E27FC236}">
                  <a16:creationId xmlns="" xmlns:a16="http://schemas.microsoft.com/office/drawing/2014/main" id="{DE4A5A4F-EE9D-48A7-B2B6-AF4721C26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313" y="3821695"/>
              <a:ext cx="12700" cy="11113"/>
            </a:xfrm>
            <a:custGeom>
              <a:avLst/>
              <a:gdLst>
                <a:gd name="T0" fmla="*/ 8 w 11"/>
                <a:gd name="T1" fmla="*/ 9 h 10"/>
                <a:gd name="T2" fmla="*/ 11 w 11"/>
                <a:gd name="T3" fmla="*/ 9 h 10"/>
                <a:gd name="T4" fmla="*/ 10 w 11"/>
                <a:gd name="T5" fmla="*/ 6 h 10"/>
                <a:gd name="T6" fmla="*/ 1 w 11"/>
                <a:gd name="T7" fmla="*/ 0 h 10"/>
                <a:gd name="T8" fmla="*/ 0 w 11"/>
                <a:gd name="T9" fmla="*/ 1 h 10"/>
                <a:gd name="T10" fmla="*/ 0 w 11"/>
                <a:gd name="T11" fmla="*/ 2 h 10"/>
                <a:gd name="T12" fmla="*/ 8 w 11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8" y="9"/>
                  </a:moveTo>
                  <a:cubicBezTo>
                    <a:pt x="9" y="10"/>
                    <a:pt x="10" y="10"/>
                    <a:pt x="11" y="9"/>
                  </a:cubicBezTo>
                  <a:cubicBezTo>
                    <a:pt x="11" y="8"/>
                    <a:pt x="11" y="6"/>
                    <a:pt x="10" y="6"/>
                  </a:cubicBezTo>
                  <a:cubicBezTo>
                    <a:pt x="8" y="2"/>
                    <a:pt x="5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5"/>
                    <a:pt x="5" y="8"/>
                    <a:pt x="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175">
              <a:extLst>
                <a:ext uri="{FF2B5EF4-FFF2-40B4-BE49-F238E27FC236}">
                  <a16:creationId xmlns="" xmlns:a16="http://schemas.microsoft.com/office/drawing/2014/main" id="{5DBE2563-0619-4AE8-A3CD-6B98EC63D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713" y="2223082"/>
              <a:ext cx="11113" cy="12700"/>
            </a:xfrm>
            <a:custGeom>
              <a:avLst/>
              <a:gdLst>
                <a:gd name="T0" fmla="*/ 8 w 10"/>
                <a:gd name="T1" fmla="*/ 0 h 10"/>
                <a:gd name="T2" fmla="*/ 2 w 10"/>
                <a:gd name="T3" fmla="*/ 3 h 10"/>
                <a:gd name="T4" fmla="*/ 1 w 10"/>
                <a:gd name="T5" fmla="*/ 8 h 10"/>
                <a:gd name="T6" fmla="*/ 3 w 10"/>
                <a:gd name="T7" fmla="*/ 10 h 10"/>
                <a:gd name="T8" fmla="*/ 10 w 10"/>
                <a:gd name="T9" fmla="*/ 1 h 10"/>
                <a:gd name="T10" fmla="*/ 9 w 10"/>
                <a:gd name="T11" fmla="*/ 0 h 10"/>
                <a:gd name="T12" fmla="*/ 8 w 10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8" y="0"/>
                  </a:moveTo>
                  <a:cubicBezTo>
                    <a:pt x="6" y="1"/>
                    <a:pt x="4" y="1"/>
                    <a:pt x="2" y="3"/>
                  </a:cubicBezTo>
                  <a:cubicBezTo>
                    <a:pt x="1" y="4"/>
                    <a:pt x="0" y="6"/>
                    <a:pt x="1" y="8"/>
                  </a:cubicBezTo>
                  <a:cubicBezTo>
                    <a:pt x="1" y="9"/>
                    <a:pt x="2" y="10"/>
                    <a:pt x="3" y="10"/>
                  </a:cubicBezTo>
                  <a:cubicBezTo>
                    <a:pt x="6" y="8"/>
                    <a:pt x="9" y="5"/>
                    <a:pt x="10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176">
              <a:extLst>
                <a:ext uri="{FF2B5EF4-FFF2-40B4-BE49-F238E27FC236}">
                  <a16:creationId xmlns="" xmlns:a16="http://schemas.microsoft.com/office/drawing/2014/main" id="{68A8007A-6DC3-4D49-8E81-F58F16F12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813" y="3715332"/>
              <a:ext cx="9525" cy="9525"/>
            </a:xfrm>
            <a:custGeom>
              <a:avLst/>
              <a:gdLst>
                <a:gd name="T0" fmla="*/ 4 w 9"/>
                <a:gd name="T1" fmla="*/ 0 h 9"/>
                <a:gd name="T2" fmla="*/ 1 w 9"/>
                <a:gd name="T3" fmla="*/ 1 h 9"/>
                <a:gd name="T4" fmla="*/ 1 w 9"/>
                <a:gd name="T5" fmla="*/ 4 h 9"/>
                <a:gd name="T6" fmla="*/ 6 w 9"/>
                <a:gd name="T7" fmla="*/ 9 h 9"/>
                <a:gd name="T8" fmla="*/ 7 w 9"/>
                <a:gd name="T9" fmla="*/ 9 h 9"/>
                <a:gd name="T10" fmla="*/ 9 w 9"/>
                <a:gd name="T11" fmla="*/ 7 h 9"/>
                <a:gd name="T12" fmla="*/ 4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cubicBezTo>
                    <a:pt x="4" y="0"/>
                    <a:pt x="2" y="1"/>
                    <a:pt x="1" y="1"/>
                  </a:cubicBezTo>
                  <a:cubicBezTo>
                    <a:pt x="0" y="1"/>
                    <a:pt x="0" y="2"/>
                    <a:pt x="1" y="4"/>
                  </a:cubicBezTo>
                  <a:cubicBezTo>
                    <a:pt x="2" y="6"/>
                    <a:pt x="3" y="8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8"/>
                    <a:pt x="9" y="7"/>
                    <a:pt x="9" y="7"/>
                  </a:cubicBezTo>
                  <a:cubicBezTo>
                    <a:pt x="9" y="4"/>
                    <a:pt x="7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177">
              <a:extLst>
                <a:ext uri="{FF2B5EF4-FFF2-40B4-BE49-F238E27FC236}">
                  <a16:creationId xmlns="" xmlns:a16="http://schemas.microsoft.com/office/drawing/2014/main" id="{51BFC3CC-D50C-4636-93B6-81461236D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263" y="2538995"/>
              <a:ext cx="9525" cy="9525"/>
            </a:xfrm>
            <a:custGeom>
              <a:avLst/>
              <a:gdLst>
                <a:gd name="T0" fmla="*/ 3 w 8"/>
                <a:gd name="T1" fmla="*/ 1 h 8"/>
                <a:gd name="T2" fmla="*/ 0 w 8"/>
                <a:gd name="T3" fmla="*/ 4 h 8"/>
                <a:gd name="T4" fmla="*/ 0 w 8"/>
                <a:gd name="T5" fmla="*/ 6 h 8"/>
                <a:gd name="T6" fmla="*/ 3 w 8"/>
                <a:gd name="T7" fmla="*/ 8 h 8"/>
                <a:gd name="T8" fmla="*/ 7 w 8"/>
                <a:gd name="T9" fmla="*/ 5 h 8"/>
                <a:gd name="T10" fmla="*/ 7 w 8"/>
                <a:gd name="T11" fmla="*/ 2 h 8"/>
                <a:gd name="T12" fmla="*/ 3 w 8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7"/>
                    <a:pt x="2" y="7"/>
                    <a:pt x="3" y="8"/>
                  </a:cubicBezTo>
                  <a:cubicBezTo>
                    <a:pt x="4" y="7"/>
                    <a:pt x="6" y="6"/>
                    <a:pt x="7" y="5"/>
                  </a:cubicBezTo>
                  <a:cubicBezTo>
                    <a:pt x="7" y="4"/>
                    <a:pt x="8" y="3"/>
                    <a:pt x="7" y="2"/>
                  </a:cubicBezTo>
                  <a:cubicBezTo>
                    <a:pt x="7" y="0"/>
                    <a:pt x="5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178">
              <a:extLst>
                <a:ext uri="{FF2B5EF4-FFF2-40B4-BE49-F238E27FC236}">
                  <a16:creationId xmlns="" xmlns:a16="http://schemas.microsoft.com/office/drawing/2014/main" id="{E344C992-C65B-4C82-AA98-7E5D3EC11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413" y="3866145"/>
              <a:ext cx="11113" cy="9525"/>
            </a:xfrm>
            <a:custGeom>
              <a:avLst/>
              <a:gdLst>
                <a:gd name="T0" fmla="*/ 0 w 10"/>
                <a:gd name="T1" fmla="*/ 2 h 8"/>
                <a:gd name="T2" fmla="*/ 0 w 10"/>
                <a:gd name="T3" fmla="*/ 3 h 8"/>
                <a:gd name="T4" fmla="*/ 7 w 10"/>
                <a:gd name="T5" fmla="*/ 8 h 8"/>
                <a:gd name="T6" fmla="*/ 10 w 10"/>
                <a:gd name="T7" fmla="*/ 6 h 8"/>
                <a:gd name="T8" fmla="*/ 10 w 10"/>
                <a:gd name="T9" fmla="*/ 4 h 8"/>
                <a:gd name="T10" fmla="*/ 3 w 10"/>
                <a:gd name="T11" fmla="*/ 0 h 8"/>
                <a:gd name="T12" fmla="*/ 0 w 10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2" y="6"/>
                    <a:pt x="4" y="8"/>
                    <a:pt x="7" y="8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Freeform 179">
              <a:extLst>
                <a:ext uri="{FF2B5EF4-FFF2-40B4-BE49-F238E27FC236}">
                  <a16:creationId xmlns="" xmlns:a16="http://schemas.microsoft.com/office/drawing/2014/main" id="{7DEF304C-C350-47D6-BAC8-DA8FC3D3F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938" y="1924632"/>
              <a:ext cx="12700" cy="7938"/>
            </a:xfrm>
            <a:custGeom>
              <a:avLst/>
              <a:gdLst>
                <a:gd name="T0" fmla="*/ 11 w 11"/>
                <a:gd name="T1" fmla="*/ 2 h 7"/>
                <a:gd name="T2" fmla="*/ 9 w 11"/>
                <a:gd name="T3" fmla="*/ 1 h 7"/>
                <a:gd name="T4" fmla="*/ 1 w 11"/>
                <a:gd name="T5" fmla="*/ 2 h 7"/>
                <a:gd name="T6" fmla="*/ 0 w 11"/>
                <a:gd name="T7" fmla="*/ 5 h 7"/>
                <a:gd name="T8" fmla="*/ 4 w 11"/>
                <a:gd name="T9" fmla="*/ 7 h 7"/>
                <a:gd name="T10" fmla="*/ 10 w 11"/>
                <a:gd name="T11" fmla="*/ 3 h 7"/>
                <a:gd name="T12" fmla="*/ 11 w 11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">
                  <a:moveTo>
                    <a:pt x="11" y="2"/>
                  </a:moveTo>
                  <a:cubicBezTo>
                    <a:pt x="10" y="1"/>
                    <a:pt x="10" y="1"/>
                    <a:pt x="9" y="1"/>
                  </a:cubicBezTo>
                  <a:cubicBezTo>
                    <a:pt x="6" y="0"/>
                    <a:pt x="3" y="0"/>
                    <a:pt x="1" y="2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1" y="6"/>
                    <a:pt x="3" y="6"/>
                    <a:pt x="4" y="7"/>
                  </a:cubicBezTo>
                  <a:cubicBezTo>
                    <a:pt x="6" y="6"/>
                    <a:pt x="8" y="5"/>
                    <a:pt x="10" y="3"/>
                  </a:cubicBezTo>
                  <a:cubicBezTo>
                    <a:pt x="11" y="3"/>
                    <a:pt x="11" y="2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Oval 180">
              <a:extLst>
                <a:ext uri="{FF2B5EF4-FFF2-40B4-BE49-F238E27FC236}">
                  <a16:creationId xmlns="" xmlns:a16="http://schemas.microsoft.com/office/drawing/2014/main" id="{A9AE7F25-E44E-4F39-A199-A0502AA42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5701" y="1932570"/>
              <a:ext cx="1588" cy="15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181">
              <a:extLst>
                <a:ext uri="{FF2B5EF4-FFF2-40B4-BE49-F238E27FC236}">
                  <a16:creationId xmlns="" xmlns:a16="http://schemas.microsoft.com/office/drawing/2014/main" id="{C98C35CF-E97B-42CE-B200-EB9EEF41B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338" y="2359607"/>
              <a:ext cx="7938" cy="12700"/>
            </a:xfrm>
            <a:custGeom>
              <a:avLst/>
              <a:gdLst>
                <a:gd name="T0" fmla="*/ 2 w 8"/>
                <a:gd name="T1" fmla="*/ 0 h 10"/>
                <a:gd name="T2" fmla="*/ 0 w 8"/>
                <a:gd name="T3" fmla="*/ 2 h 10"/>
                <a:gd name="T4" fmla="*/ 1 w 8"/>
                <a:gd name="T5" fmla="*/ 5 h 10"/>
                <a:gd name="T6" fmla="*/ 5 w 8"/>
                <a:gd name="T7" fmla="*/ 10 h 10"/>
                <a:gd name="T8" fmla="*/ 6 w 8"/>
                <a:gd name="T9" fmla="*/ 10 h 10"/>
                <a:gd name="T10" fmla="*/ 7 w 8"/>
                <a:gd name="T11" fmla="*/ 8 h 10"/>
                <a:gd name="T12" fmla="*/ 2 w 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2" y="7"/>
                    <a:pt x="3" y="8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9"/>
                    <a:pt x="7" y="8"/>
                  </a:cubicBezTo>
                  <a:cubicBezTo>
                    <a:pt x="7" y="5"/>
                    <a:pt x="6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182">
              <a:extLst>
                <a:ext uri="{FF2B5EF4-FFF2-40B4-BE49-F238E27FC236}">
                  <a16:creationId xmlns="" xmlns:a16="http://schemas.microsoft.com/office/drawing/2014/main" id="{9E6381EF-B008-4673-A813-D4134203B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476" y="2513595"/>
              <a:ext cx="7938" cy="9525"/>
            </a:xfrm>
            <a:custGeom>
              <a:avLst/>
              <a:gdLst>
                <a:gd name="T0" fmla="*/ 6 w 7"/>
                <a:gd name="T1" fmla="*/ 0 h 9"/>
                <a:gd name="T2" fmla="*/ 3 w 7"/>
                <a:gd name="T3" fmla="*/ 0 h 9"/>
                <a:gd name="T4" fmla="*/ 1 w 7"/>
                <a:gd name="T5" fmla="*/ 4 h 9"/>
                <a:gd name="T6" fmla="*/ 2 w 7"/>
                <a:gd name="T7" fmla="*/ 8 h 9"/>
                <a:gd name="T8" fmla="*/ 5 w 7"/>
                <a:gd name="T9" fmla="*/ 9 h 9"/>
                <a:gd name="T10" fmla="*/ 7 w 7"/>
                <a:gd name="T11" fmla="*/ 6 h 9"/>
                <a:gd name="T12" fmla="*/ 6 w 7"/>
                <a:gd name="T13" fmla="*/ 1 h 9"/>
                <a:gd name="T14" fmla="*/ 6 w 7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6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1"/>
                    <a:pt x="1" y="3"/>
                    <a:pt x="1" y="4"/>
                  </a:cubicBezTo>
                  <a:cubicBezTo>
                    <a:pt x="0" y="5"/>
                    <a:pt x="1" y="7"/>
                    <a:pt x="2" y="8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7" y="4"/>
                    <a:pt x="7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183">
              <a:extLst>
                <a:ext uri="{FF2B5EF4-FFF2-40B4-BE49-F238E27FC236}">
                  <a16:creationId xmlns="" xmlns:a16="http://schemas.microsoft.com/office/drawing/2014/main" id="{1397A764-8FAA-45F9-A129-071830471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9476" y="3753432"/>
              <a:ext cx="9525" cy="17463"/>
            </a:xfrm>
            <a:custGeom>
              <a:avLst/>
              <a:gdLst>
                <a:gd name="T0" fmla="*/ 0 w 8"/>
                <a:gd name="T1" fmla="*/ 0 h 16"/>
                <a:gd name="T2" fmla="*/ 4 w 8"/>
                <a:gd name="T3" fmla="*/ 15 h 16"/>
                <a:gd name="T4" fmla="*/ 5 w 8"/>
                <a:gd name="T5" fmla="*/ 16 h 16"/>
                <a:gd name="T6" fmla="*/ 8 w 8"/>
                <a:gd name="T7" fmla="*/ 12 h 16"/>
                <a:gd name="T8" fmla="*/ 0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0" y="6"/>
                    <a:pt x="2" y="11"/>
                    <a:pt x="4" y="15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7" y="15"/>
                    <a:pt x="8" y="13"/>
                    <a:pt x="8" y="12"/>
                  </a:cubicBezTo>
                  <a:cubicBezTo>
                    <a:pt x="7" y="7"/>
                    <a:pt x="5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184">
              <a:extLst>
                <a:ext uri="{FF2B5EF4-FFF2-40B4-BE49-F238E27FC236}">
                  <a16:creationId xmlns="" xmlns:a16="http://schemas.microsoft.com/office/drawing/2014/main" id="{54F76587-64D3-417A-901E-0E8F339D0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176" y="1797632"/>
              <a:ext cx="11113" cy="7938"/>
            </a:xfrm>
            <a:custGeom>
              <a:avLst/>
              <a:gdLst>
                <a:gd name="T0" fmla="*/ 3 w 9"/>
                <a:gd name="T1" fmla="*/ 7 h 7"/>
                <a:gd name="T2" fmla="*/ 5 w 9"/>
                <a:gd name="T3" fmla="*/ 7 h 7"/>
                <a:gd name="T4" fmla="*/ 8 w 9"/>
                <a:gd name="T5" fmla="*/ 2 h 7"/>
                <a:gd name="T6" fmla="*/ 5 w 9"/>
                <a:gd name="T7" fmla="*/ 0 h 7"/>
                <a:gd name="T8" fmla="*/ 1 w 9"/>
                <a:gd name="T9" fmla="*/ 4 h 7"/>
                <a:gd name="T10" fmla="*/ 3 w 9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3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7"/>
                    <a:pt x="9" y="4"/>
                    <a:pt x="8" y="2"/>
                  </a:cubicBezTo>
                  <a:cubicBezTo>
                    <a:pt x="8" y="1"/>
                    <a:pt x="6" y="0"/>
                    <a:pt x="5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5"/>
                    <a:pt x="3" y="6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Freeform 185">
              <a:extLst>
                <a:ext uri="{FF2B5EF4-FFF2-40B4-BE49-F238E27FC236}">
                  <a16:creationId xmlns="" xmlns:a16="http://schemas.microsoft.com/office/drawing/2014/main" id="{5CE76B1D-D61E-471B-B953-086D81A98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801" y="1799220"/>
              <a:ext cx="7938" cy="6350"/>
            </a:xfrm>
            <a:custGeom>
              <a:avLst/>
              <a:gdLst>
                <a:gd name="T0" fmla="*/ 4 w 7"/>
                <a:gd name="T1" fmla="*/ 5 h 5"/>
                <a:gd name="T2" fmla="*/ 7 w 7"/>
                <a:gd name="T3" fmla="*/ 2 h 5"/>
                <a:gd name="T4" fmla="*/ 3 w 7"/>
                <a:gd name="T5" fmla="*/ 0 h 5"/>
                <a:gd name="T6" fmla="*/ 1 w 7"/>
                <a:gd name="T7" fmla="*/ 3 h 5"/>
                <a:gd name="T8" fmla="*/ 4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6" y="5"/>
                    <a:pt x="7" y="3"/>
                    <a:pt x="7" y="2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2" y="4"/>
                    <a:pt x="3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186">
              <a:extLst>
                <a:ext uri="{FF2B5EF4-FFF2-40B4-BE49-F238E27FC236}">
                  <a16:creationId xmlns="" xmlns:a16="http://schemas.microsoft.com/office/drawing/2014/main" id="{C0BB38CB-1895-4B7A-9A4F-0A8F299A5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001" y="1875420"/>
              <a:ext cx="9525" cy="7938"/>
            </a:xfrm>
            <a:custGeom>
              <a:avLst/>
              <a:gdLst>
                <a:gd name="T0" fmla="*/ 0 w 8"/>
                <a:gd name="T1" fmla="*/ 1 h 6"/>
                <a:gd name="T2" fmla="*/ 1 w 8"/>
                <a:gd name="T3" fmla="*/ 4 h 6"/>
                <a:gd name="T4" fmla="*/ 5 w 8"/>
                <a:gd name="T5" fmla="*/ 6 h 6"/>
                <a:gd name="T6" fmla="*/ 8 w 8"/>
                <a:gd name="T7" fmla="*/ 3 h 6"/>
                <a:gd name="T8" fmla="*/ 7 w 8"/>
                <a:gd name="T9" fmla="*/ 1 h 6"/>
                <a:gd name="T10" fmla="*/ 2 w 8"/>
                <a:gd name="T11" fmla="*/ 0 h 6"/>
                <a:gd name="T12" fmla="*/ 0 w 8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6"/>
                    <a:pt x="3" y="6"/>
                    <a:pt x="5" y="6"/>
                  </a:cubicBezTo>
                  <a:cubicBezTo>
                    <a:pt x="7" y="6"/>
                    <a:pt x="8" y="5"/>
                    <a:pt x="8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187">
              <a:extLst>
                <a:ext uri="{FF2B5EF4-FFF2-40B4-BE49-F238E27FC236}">
                  <a16:creationId xmlns="" xmlns:a16="http://schemas.microsoft.com/office/drawing/2014/main" id="{C939D7A5-0E6A-498C-8A1C-EE3437FDC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951" y="3677232"/>
              <a:ext cx="12700" cy="4763"/>
            </a:xfrm>
            <a:custGeom>
              <a:avLst/>
              <a:gdLst>
                <a:gd name="T0" fmla="*/ 11 w 11"/>
                <a:gd name="T1" fmla="*/ 4 h 5"/>
                <a:gd name="T2" fmla="*/ 11 w 11"/>
                <a:gd name="T3" fmla="*/ 3 h 5"/>
                <a:gd name="T4" fmla="*/ 9 w 11"/>
                <a:gd name="T5" fmla="*/ 1 h 5"/>
                <a:gd name="T6" fmla="*/ 6 w 11"/>
                <a:gd name="T7" fmla="*/ 0 h 5"/>
                <a:gd name="T8" fmla="*/ 0 w 11"/>
                <a:gd name="T9" fmla="*/ 1 h 5"/>
                <a:gd name="T10" fmla="*/ 8 w 11"/>
                <a:gd name="T11" fmla="*/ 5 h 5"/>
                <a:gd name="T12" fmla="*/ 11 w 11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5">
                  <a:moveTo>
                    <a:pt x="11" y="4"/>
                  </a:moveTo>
                  <a:cubicBezTo>
                    <a:pt x="11" y="4"/>
                    <a:pt x="11" y="3"/>
                    <a:pt x="11" y="3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4" y="0"/>
                    <a:pt x="2" y="0"/>
                    <a:pt x="0" y="1"/>
                  </a:cubicBezTo>
                  <a:cubicBezTo>
                    <a:pt x="3" y="2"/>
                    <a:pt x="5" y="4"/>
                    <a:pt x="8" y="5"/>
                  </a:cubicBezTo>
                  <a:cubicBezTo>
                    <a:pt x="9" y="5"/>
                    <a:pt x="10" y="5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188">
              <a:extLst>
                <a:ext uri="{FF2B5EF4-FFF2-40B4-BE49-F238E27FC236}">
                  <a16:creationId xmlns="" xmlns:a16="http://schemas.microsoft.com/office/drawing/2014/main" id="{5FD56D56-6CD4-4476-8FDE-1CD8D376E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813" y="3696282"/>
              <a:ext cx="9525" cy="6350"/>
            </a:xfrm>
            <a:custGeom>
              <a:avLst/>
              <a:gdLst>
                <a:gd name="T0" fmla="*/ 1 w 9"/>
                <a:gd name="T1" fmla="*/ 3 h 6"/>
                <a:gd name="T2" fmla="*/ 1 w 9"/>
                <a:gd name="T3" fmla="*/ 4 h 6"/>
                <a:gd name="T4" fmla="*/ 2 w 9"/>
                <a:gd name="T5" fmla="*/ 6 h 6"/>
                <a:gd name="T6" fmla="*/ 8 w 9"/>
                <a:gd name="T7" fmla="*/ 5 h 6"/>
                <a:gd name="T8" fmla="*/ 9 w 9"/>
                <a:gd name="T9" fmla="*/ 4 h 6"/>
                <a:gd name="T10" fmla="*/ 9 w 9"/>
                <a:gd name="T11" fmla="*/ 3 h 6"/>
                <a:gd name="T12" fmla="*/ 1 w 9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1" y="3"/>
                  </a:moveTo>
                  <a:cubicBezTo>
                    <a:pt x="1" y="3"/>
                    <a:pt x="0" y="4"/>
                    <a:pt x="1" y="4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4" y="6"/>
                    <a:pt x="6" y="6"/>
                    <a:pt x="8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7" y="0"/>
                    <a:pt x="4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189">
              <a:extLst>
                <a:ext uri="{FF2B5EF4-FFF2-40B4-BE49-F238E27FC236}">
                  <a16:creationId xmlns="" xmlns:a16="http://schemas.microsoft.com/office/drawing/2014/main" id="{2CE5BCCD-E204-4911-BBA8-FAEE47E6B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413" y="2037345"/>
              <a:ext cx="7938" cy="9525"/>
            </a:xfrm>
            <a:custGeom>
              <a:avLst/>
              <a:gdLst>
                <a:gd name="T0" fmla="*/ 3 w 7"/>
                <a:gd name="T1" fmla="*/ 7 h 8"/>
                <a:gd name="T2" fmla="*/ 7 w 7"/>
                <a:gd name="T3" fmla="*/ 4 h 8"/>
                <a:gd name="T4" fmla="*/ 5 w 7"/>
                <a:gd name="T5" fmla="*/ 1 h 8"/>
                <a:gd name="T6" fmla="*/ 0 w 7"/>
                <a:gd name="T7" fmla="*/ 4 h 8"/>
                <a:gd name="T8" fmla="*/ 3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7"/>
                  </a:moveTo>
                  <a:cubicBezTo>
                    <a:pt x="5" y="8"/>
                    <a:pt x="7" y="7"/>
                    <a:pt x="7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4" y="0"/>
                    <a:pt x="0" y="2"/>
                    <a:pt x="0" y="4"/>
                  </a:cubicBezTo>
                  <a:cubicBezTo>
                    <a:pt x="1" y="6"/>
                    <a:pt x="2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Freeform 190">
              <a:extLst>
                <a:ext uri="{FF2B5EF4-FFF2-40B4-BE49-F238E27FC236}">
                  <a16:creationId xmlns="" xmlns:a16="http://schemas.microsoft.com/office/drawing/2014/main" id="{7D872B70-8EA6-40DC-B7D9-4CAC49FE4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813" y="1989720"/>
              <a:ext cx="15875" cy="7938"/>
            </a:xfrm>
            <a:custGeom>
              <a:avLst/>
              <a:gdLst>
                <a:gd name="T0" fmla="*/ 10 w 13"/>
                <a:gd name="T1" fmla="*/ 5 h 7"/>
                <a:gd name="T2" fmla="*/ 13 w 13"/>
                <a:gd name="T3" fmla="*/ 4 h 7"/>
                <a:gd name="T4" fmla="*/ 0 w 13"/>
                <a:gd name="T5" fmla="*/ 1 h 7"/>
                <a:gd name="T6" fmla="*/ 10 w 13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">
                  <a:moveTo>
                    <a:pt x="10" y="5"/>
                  </a:moveTo>
                  <a:cubicBezTo>
                    <a:pt x="11" y="4"/>
                    <a:pt x="12" y="4"/>
                    <a:pt x="13" y="4"/>
                  </a:cubicBezTo>
                  <a:cubicBezTo>
                    <a:pt x="10" y="0"/>
                    <a:pt x="5" y="0"/>
                    <a:pt x="0" y="1"/>
                  </a:cubicBezTo>
                  <a:cubicBezTo>
                    <a:pt x="3" y="7"/>
                    <a:pt x="3" y="7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Oval 191">
              <a:extLst>
                <a:ext uri="{FF2B5EF4-FFF2-40B4-BE49-F238E27FC236}">
                  <a16:creationId xmlns="" xmlns:a16="http://schemas.microsoft.com/office/drawing/2014/main" id="{F0871E0A-2037-400C-B541-8338C97DB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6813" y="1991307"/>
              <a:ext cx="1588" cy="15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192">
              <a:extLst>
                <a:ext uri="{FF2B5EF4-FFF2-40B4-BE49-F238E27FC236}">
                  <a16:creationId xmlns="" xmlns:a16="http://schemas.microsoft.com/office/drawing/2014/main" id="{FF86AE01-B9DC-4D1E-A8F5-BE27C1FE7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101" y="3526420"/>
              <a:ext cx="11113" cy="11113"/>
            </a:xfrm>
            <a:custGeom>
              <a:avLst/>
              <a:gdLst>
                <a:gd name="T0" fmla="*/ 5 w 10"/>
                <a:gd name="T1" fmla="*/ 1 h 9"/>
                <a:gd name="T2" fmla="*/ 0 w 10"/>
                <a:gd name="T3" fmla="*/ 3 h 9"/>
                <a:gd name="T4" fmla="*/ 7 w 10"/>
                <a:gd name="T5" fmla="*/ 7 h 9"/>
                <a:gd name="T6" fmla="*/ 9 w 10"/>
                <a:gd name="T7" fmla="*/ 2 h 9"/>
                <a:gd name="T8" fmla="*/ 5 w 10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5" y="1"/>
                  </a:moveTo>
                  <a:cubicBezTo>
                    <a:pt x="3" y="2"/>
                    <a:pt x="2" y="3"/>
                    <a:pt x="0" y="3"/>
                  </a:cubicBezTo>
                  <a:cubicBezTo>
                    <a:pt x="2" y="8"/>
                    <a:pt x="4" y="9"/>
                    <a:pt x="7" y="7"/>
                  </a:cubicBezTo>
                  <a:cubicBezTo>
                    <a:pt x="9" y="7"/>
                    <a:pt x="10" y="4"/>
                    <a:pt x="9" y="2"/>
                  </a:cubicBezTo>
                  <a:cubicBezTo>
                    <a:pt x="9" y="1"/>
                    <a:pt x="6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193">
              <a:extLst>
                <a:ext uri="{FF2B5EF4-FFF2-40B4-BE49-F238E27FC236}">
                  <a16:creationId xmlns="" xmlns:a16="http://schemas.microsoft.com/office/drawing/2014/main" id="{DEB7CF60-AD08-4A70-BEF5-B6269049F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926" y="3515307"/>
              <a:ext cx="6350" cy="15875"/>
            </a:xfrm>
            <a:custGeom>
              <a:avLst/>
              <a:gdLst>
                <a:gd name="T0" fmla="*/ 6 w 6"/>
                <a:gd name="T1" fmla="*/ 2 h 13"/>
                <a:gd name="T2" fmla="*/ 5 w 6"/>
                <a:gd name="T3" fmla="*/ 0 h 13"/>
                <a:gd name="T4" fmla="*/ 3 w 6"/>
                <a:gd name="T5" fmla="*/ 0 h 13"/>
                <a:gd name="T6" fmla="*/ 0 w 6"/>
                <a:gd name="T7" fmla="*/ 3 h 13"/>
                <a:gd name="T8" fmla="*/ 0 w 6"/>
                <a:gd name="T9" fmla="*/ 13 h 13"/>
                <a:gd name="T10" fmla="*/ 3 w 6"/>
                <a:gd name="T11" fmla="*/ 13 h 13"/>
                <a:gd name="T12" fmla="*/ 5 w 6"/>
                <a:gd name="T13" fmla="*/ 6 h 13"/>
                <a:gd name="T14" fmla="*/ 6 w 6"/>
                <a:gd name="T1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3">
                  <a:moveTo>
                    <a:pt x="6" y="2"/>
                  </a:moveTo>
                  <a:cubicBezTo>
                    <a:pt x="6" y="1"/>
                    <a:pt x="5" y="1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7"/>
                    <a:pt x="0" y="10"/>
                    <a:pt x="0" y="13"/>
                  </a:cubicBezTo>
                  <a:cubicBezTo>
                    <a:pt x="1" y="13"/>
                    <a:pt x="2" y="13"/>
                    <a:pt x="3" y="13"/>
                  </a:cubicBezTo>
                  <a:cubicBezTo>
                    <a:pt x="3" y="11"/>
                    <a:pt x="4" y="9"/>
                    <a:pt x="5" y="6"/>
                  </a:cubicBezTo>
                  <a:cubicBezTo>
                    <a:pt x="5" y="5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194">
              <a:extLst>
                <a:ext uri="{FF2B5EF4-FFF2-40B4-BE49-F238E27FC236}">
                  <a16:creationId xmlns="" xmlns:a16="http://schemas.microsoft.com/office/drawing/2014/main" id="{DAD7A5F7-5DDB-49E4-8651-87F52D63E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338" y="3518482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195">
              <a:extLst>
                <a:ext uri="{FF2B5EF4-FFF2-40B4-BE49-F238E27FC236}">
                  <a16:creationId xmlns="" xmlns:a16="http://schemas.microsoft.com/office/drawing/2014/main" id="{979BC271-AAC2-428D-A787-84890173B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513" y="3531182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Freeform 196">
              <a:extLst>
                <a:ext uri="{FF2B5EF4-FFF2-40B4-BE49-F238E27FC236}">
                  <a16:creationId xmlns="" xmlns:a16="http://schemas.microsoft.com/office/drawing/2014/main" id="{8A5925AA-EBF3-49F7-B0AC-D19FBC1F6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863" y="3453395"/>
              <a:ext cx="6350" cy="6350"/>
            </a:xfrm>
            <a:custGeom>
              <a:avLst/>
              <a:gdLst>
                <a:gd name="T0" fmla="*/ 4 w 6"/>
                <a:gd name="T1" fmla="*/ 1 h 6"/>
                <a:gd name="T2" fmla="*/ 1 w 6"/>
                <a:gd name="T3" fmla="*/ 0 h 6"/>
                <a:gd name="T4" fmla="*/ 0 w 6"/>
                <a:gd name="T5" fmla="*/ 2 h 6"/>
                <a:gd name="T6" fmla="*/ 3 w 6"/>
                <a:gd name="T7" fmla="*/ 6 h 6"/>
                <a:gd name="T8" fmla="*/ 6 w 6"/>
                <a:gd name="T9" fmla="*/ 5 h 6"/>
                <a:gd name="T10" fmla="*/ 4 w 6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4" y="0"/>
                    <a:pt x="2" y="0"/>
                    <a:pt x="1" y="0"/>
                  </a:cubicBezTo>
                  <a:cubicBezTo>
                    <a:pt x="1" y="0"/>
                    <a:pt x="0" y="2"/>
                    <a:pt x="0" y="2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6" y="3"/>
                    <a:pt x="5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197">
              <a:extLst>
                <a:ext uri="{FF2B5EF4-FFF2-40B4-BE49-F238E27FC236}">
                  <a16:creationId xmlns="" xmlns:a16="http://schemas.microsoft.com/office/drawing/2014/main" id="{2264CBE4-7170-4E5A-A71F-8972A8BA2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926" y="3424820"/>
              <a:ext cx="9525" cy="7938"/>
            </a:xfrm>
            <a:custGeom>
              <a:avLst/>
              <a:gdLst>
                <a:gd name="T0" fmla="*/ 8 w 8"/>
                <a:gd name="T1" fmla="*/ 2 h 7"/>
                <a:gd name="T2" fmla="*/ 6 w 8"/>
                <a:gd name="T3" fmla="*/ 0 h 7"/>
                <a:gd name="T4" fmla="*/ 1 w 8"/>
                <a:gd name="T5" fmla="*/ 3 h 7"/>
                <a:gd name="T6" fmla="*/ 2 w 8"/>
                <a:gd name="T7" fmla="*/ 6 h 7"/>
                <a:gd name="T8" fmla="*/ 8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2"/>
                  </a:moveTo>
                  <a:cubicBezTo>
                    <a:pt x="7" y="2"/>
                    <a:pt x="7" y="0"/>
                    <a:pt x="6" y="0"/>
                  </a:cubicBezTo>
                  <a:cubicBezTo>
                    <a:pt x="4" y="0"/>
                    <a:pt x="2" y="1"/>
                    <a:pt x="1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4" y="7"/>
                    <a:pt x="7" y="5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198">
              <a:extLst>
                <a:ext uri="{FF2B5EF4-FFF2-40B4-BE49-F238E27FC236}">
                  <a16:creationId xmlns="" xmlns:a16="http://schemas.microsoft.com/office/drawing/2014/main" id="{0E53F4E5-9FEB-4782-A206-64A86B2FE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426" y="2440570"/>
              <a:ext cx="9525" cy="9525"/>
            </a:xfrm>
            <a:custGeom>
              <a:avLst/>
              <a:gdLst>
                <a:gd name="T0" fmla="*/ 1 w 8"/>
                <a:gd name="T1" fmla="*/ 1 h 8"/>
                <a:gd name="T2" fmla="*/ 0 w 8"/>
                <a:gd name="T3" fmla="*/ 3 h 8"/>
                <a:gd name="T4" fmla="*/ 4 w 8"/>
                <a:gd name="T5" fmla="*/ 8 h 8"/>
                <a:gd name="T6" fmla="*/ 8 w 8"/>
                <a:gd name="T7" fmla="*/ 6 h 8"/>
                <a:gd name="T8" fmla="*/ 8 w 8"/>
                <a:gd name="T9" fmla="*/ 4 h 8"/>
                <a:gd name="T10" fmla="*/ 1 w 8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  <a:cubicBezTo>
                    <a:pt x="5" y="8"/>
                    <a:pt x="7" y="7"/>
                    <a:pt x="8" y="6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6" y="1"/>
                    <a:pt x="4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Freeform 199">
              <a:extLst>
                <a:ext uri="{FF2B5EF4-FFF2-40B4-BE49-F238E27FC236}">
                  <a16:creationId xmlns="" xmlns:a16="http://schemas.microsoft.com/office/drawing/2014/main" id="{99D3797A-FBC1-4F84-839C-9F9615889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276" y="3280357"/>
              <a:ext cx="7938" cy="9525"/>
            </a:xfrm>
            <a:custGeom>
              <a:avLst/>
              <a:gdLst>
                <a:gd name="T0" fmla="*/ 4 w 7"/>
                <a:gd name="T1" fmla="*/ 0 h 8"/>
                <a:gd name="T2" fmla="*/ 1 w 7"/>
                <a:gd name="T3" fmla="*/ 5 h 8"/>
                <a:gd name="T4" fmla="*/ 4 w 7"/>
                <a:gd name="T5" fmla="*/ 8 h 8"/>
                <a:gd name="T6" fmla="*/ 7 w 7"/>
                <a:gd name="T7" fmla="*/ 5 h 8"/>
                <a:gd name="T8" fmla="*/ 4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2" y="0"/>
                    <a:pt x="0" y="3"/>
                    <a:pt x="1" y="5"/>
                  </a:cubicBezTo>
                  <a:cubicBezTo>
                    <a:pt x="1" y="7"/>
                    <a:pt x="2" y="8"/>
                    <a:pt x="4" y="8"/>
                  </a:cubicBezTo>
                  <a:cubicBezTo>
                    <a:pt x="6" y="8"/>
                    <a:pt x="7" y="7"/>
                    <a:pt x="7" y="5"/>
                  </a:cubicBezTo>
                  <a:cubicBezTo>
                    <a:pt x="7" y="2"/>
                    <a:pt x="5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Freeform 200">
              <a:extLst>
                <a:ext uri="{FF2B5EF4-FFF2-40B4-BE49-F238E27FC236}">
                  <a16:creationId xmlns="" xmlns:a16="http://schemas.microsoft.com/office/drawing/2014/main" id="{058710FB-BC64-44C9-8BFD-306CC0B3B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738" y="3248607"/>
              <a:ext cx="6350" cy="11113"/>
            </a:xfrm>
            <a:custGeom>
              <a:avLst/>
              <a:gdLst>
                <a:gd name="T0" fmla="*/ 4 w 6"/>
                <a:gd name="T1" fmla="*/ 9 h 9"/>
                <a:gd name="T2" fmla="*/ 2 w 6"/>
                <a:gd name="T3" fmla="*/ 0 h 9"/>
                <a:gd name="T4" fmla="*/ 1 w 6"/>
                <a:gd name="T5" fmla="*/ 0 h 9"/>
                <a:gd name="T6" fmla="*/ 2 w 6"/>
                <a:gd name="T7" fmla="*/ 9 h 9"/>
                <a:gd name="T8" fmla="*/ 4 w 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4" y="9"/>
                  </a:moveTo>
                  <a:cubicBezTo>
                    <a:pt x="6" y="7"/>
                    <a:pt x="6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4"/>
                    <a:pt x="0" y="6"/>
                    <a:pt x="2" y="9"/>
                  </a:cubicBezTo>
                  <a:cubicBezTo>
                    <a:pt x="2" y="9"/>
                    <a:pt x="3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Freeform 201">
              <a:extLst>
                <a:ext uri="{FF2B5EF4-FFF2-40B4-BE49-F238E27FC236}">
                  <a16:creationId xmlns="" xmlns:a16="http://schemas.microsoft.com/office/drawing/2014/main" id="{F8A8B549-F69D-4CA5-AC59-63EA1642B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688" y="3247020"/>
              <a:ext cx="7938" cy="6350"/>
            </a:xfrm>
            <a:custGeom>
              <a:avLst/>
              <a:gdLst>
                <a:gd name="T0" fmla="*/ 0 w 8"/>
                <a:gd name="T1" fmla="*/ 2 h 6"/>
                <a:gd name="T2" fmla="*/ 0 w 8"/>
                <a:gd name="T3" fmla="*/ 5 h 6"/>
                <a:gd name="T4" fmla="*/ 1 w 8"/>
                <a:gd name="T5" fmla="*/ 6 h 6"/>
                <a:gd name="T6" fmla="*/ 7 w 8"/>
                <a:gd name="T7" fmla="*/ 3 h 6"/>
                <a:gd name="T8" fmla="*/ 8 w 8"/>
                <a:gd name="T9" fmla="*/ 2 h 6"/>
                <a:gd name="T10" fmla="*/ 7 w 8"/>
                <a:gd name="T11" fmla="*/ 1 h 6"/>
                <a:gd name="T12" fmla="*/ 0 w 8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0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4" y="6"/>
                    <a:pt x="6" y="5"/>
                    <a:pt x="7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Freeform 202">
              <a:extLst>
                <a:ext uri="{FF2B5EF4-FFF2-40B4-BE49-F238E27FC236}">
                  <a16:creationId xmlns="" xmlns:a16="http://schemas.microsoft.com/office/drawing/2014/main" id="{4DD022BE-B5B5-4DCF-9AAE-079270626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951" y="3345445"/>
              <a:ext cx="9525" cy="4763"/>
            </a:xfrm>
            <a:custGeom>
              <a:avLst/>
              <a:gdLst>
                <a:gd name="T0" fmla="*/ 5 w 7"/>
                <a:gd name="T1" fmla="*/ 5 h 5"/>
                <a:gd name="T2" fmla="*/ 6 w 7"/>
                <a:gd name="T3" fmla="*/ 4 h 5"/>
                <a:gd name="T4" fmla="*/ 6 w 7"/>
                <a:gd name="T5" fmla="*/ 1 h 5"/>
                <a:gd name="T6" fmla="*/ 1 w 7"/>
                <a:gd name="T7" fmla="*/ 1 h 5"/>
                <a:gd name="T8" fmla="*/ 0 w 7"/>
                <a:gd name="T9" fmla="*/ 4 h 5"/>
                <a:gd name="T10" fmla="*/ 2 w 7"/>
                <a:gd name="T11" fmla="*/ 5 h 5"/>
                <a:gd name="T12" fmla="*/ 5 w 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6" y="5"/>
                    <a:pt x="7" y="4"/>
                    <a:pt x="6" y="4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4" y="0"/>
                    <a:pt x="3" y="0"/>
                    <a:pt x="1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2" y="5"/>
                    <a:pt x="2" y="5"/>
                  </a:cubicBezTo>
                  <a:cubicBezTo>
                    <a:pt x="3" y="5"/>
                    <a:pt x="4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Freeform 203">
              <a:extLst>
                <a:ext uri="{FF2B5EF4-FFF2-40B4-BE49-F238E27FC236}">
                  <a16:creationId xmlns="" xmlns:a16="http://schemas.microsoft.com/office/drawing/2014/main" id="{2876882D-48CB-417C-ABC9-B4228BB10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951" y="3750257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204">
              <a:extLst>
                <a:ext uri="{FF2B5EF4-FFF2-40B4-BE49-F238E27FC236}">
                  <a16:creationId xmlns="" xmlns:a16="http://schemas.microsoft.com/office/drawing/2014/main" id="{A2633532-6520-41BE-9028-F53377C2E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663" y="3740732"/>
              <a:ext cx="14288" cy="9525"/>
            </a:xfrm>
            <a:custGeom>
              <a:avLst/>
              <a:gdLst>
                <a:gd name="T0" fmla="*/ 0 w 12"/>
                <a:gd name="T1" fmla="*/ 1 h 7"/>
                <a:gd name="T2" fmla="*/ 12 w 12"/>
                <a:gd name="T3" fmla="*/ 7 h 7"/>
                <a:gd name="T4" fmla="*/ 0 w 12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1"/>
                  </a:moveTo>
                  <a:cubicBezTo>
                    <a:pt x="3" y="5"/>
                    <a:pt x="7" y="7"/>
                    <a:pt x="12" y="7"/>
                  </a:cubicBezTo>
                  <a:cubicBezTo>
                    <a:pt x="10" y="2"/>
                    <a:pt x="6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430">
              <a:extLst>
                <a:ext uri="{FF2B5EF4-FFF2-40B4-BE49-F238E27FC236}">
                  <a16:creationId xmlns="" xmlns:a16="http://schemas.microsoft.com/office/drawing/2014/main" id="{B78DD5BD-68D8-4F61-AEAB-AE3E68B8B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255" y="490747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431">
              <a:extLst>
                <a:ext uri="{FF2B5EF4-FFF2-40B4-BE49-F238E27FC236}">
                  <a16:creationId xmlns="" xmlns:a16="http://schemas.microsoft.com/office/drawing/2014/main" id="{0C9E2636-C54F-4E5A-A6B1-720342850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080" y="4909057"/>
              <a:ext cx="3175" cy="0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9" name="Group 318">
            <a:extLst>
              <a:ext uri="{FF2B5EF4-FFF2-40B4-BE49-F238E27FC236}">
                <a16:creationId xmlns="" xmlns:a16="http://schemas.microsoft.com/office/drawing/2014/main" id="{412C3356-7088-487D-81F5-A4B9E33DD5F9}"/>
              </a:ext>
            </a:extLst>
          </p:cNvPr>
          <p:cNvGrpSpPr/>
          <p:nvPr/>
        </p:nvGrpSpPr>
        <p:grpSpPr>
          <a:xfrm>
            <a:off x="1601804" y="5020970"/>
            <a:ext cx="97585" cy="195171"/>
            <a:chOff x="7085013" y="5922963"/>
            <a:chExt cx="142875" cy="285750"/>
          </a:xfrm>
          <a:solidFill>
            <a:schemeClr val="bg1"/>
          </a:solidFill>
        </p:grpSpPr>
        <p:sp>
          <p:nvSpPr>
            <p:cNvPr id="327" name="Freeform 3394">
              <a:extLst>
                <a:ext uri="{FF2B5EF4-FFF2-40B4-BE49-F238E27FC236}">
                  <a16:creationId xmlns="" xmlns:a16="http://schemas.microsoft.com/office/drawing/2014/main" id="{6B1BB0CC-4BB1-4E43-8E77-C483B8331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7238" y="5922963"/>
              <a:ext cx="96837" cy="95250"/>
            </a:xfrm>
            <a:custGeom>
              <a:avLst/>
              <a:gdLst>
                <a:gd name="T0" fmla="*/ 132 w 241"/>
                <a:gd name="T1" fmla="*/ 239 h 240"/>
                <a:gd name="T2" fmla="*/ 156 w 241"/>
                <a:gd name="T3" fmla="*/ 235 h 240"/>
                <a:gd name="T4" fmla="*/ 177 w 241"/>
                <a:gd name="T5" fmla="*/ 226 h 240"/>
                <a:gd name="T6" fmla="*/ 196 w 241"/>
                <a:gd name="T7" fmla="*/ 212 h 240"/>
                <a:gd name="T8" fmla="*/ 213 w 241"/>
                <a:gd name="T9" fmla="*/ 196 h 240"/>
                <a:gd name="T10" fmla="*/ 226 w 241"/>
                <a:gd name="T11" fmla="*/ 177 h 240"/>
                <a:gd name="T12" fmla="*/ 235 w 241"/>
                <a:gd name="T13" fmla="*/ 155 h 240"/>
                <a:gd name="T14" fmla="*/ 240 w 241"/>
                <a:gd name="T15" fmla="*/ 132 h 240"/>
                <a:gd name="T16" fmla="*/ 240 w 241"/>
                <a:gd name="T17" fmla="*/ 108 h 240"/>
                <a:gd name="T18" fmla="*/ 235 w 241"/>
                <a:gd name="T19" fmla="*/ 83 h 240"/>
                <a:gd name="T20" fmla="*/ 226 w 241"/>
                <a:gd name="T21" fmla="*/ 63 h 240"/>
                <a:gd name="T22" fmla="*/ 213 w 241"/>
                <a:gd name="T23" fmla="*/ 43 h 240"/>
                <a:gd name="T24" fmla="*/ 196 w 241"/>
                <a:gd name="T25" fmla="*/ 27 h 240"/>
                <a:gd name="T26" fmla="*/ 177 w 241"/>
                <a:gd name="T27" fmla="*/ 14 h 240"/>
                <a:gd name="T28" fmla="*/ 156 w 241"/>
                <a:gd name="T29" fmla="*/ 5 h 240"/>
                <a:gd name="T30" fmla="*/ 132 w 241"/>
                <a:gd name="T31" fmla="*/ 0 h 240"/>
                <a:gd name="T32" fmla="*/ 108 w 241"/>
                <a:gd name="T33" fmla="*/ 0 h 240"/>
                <a:gd name="T34" fmla="*/ 84 w 241"/>
                <a:gd name="T35" fmla="*/ 5 h 240"/>
                <a:gd name="T36" fmla="*/ 63 w 241"/>
                <a:gd name="T37" fmla="*/ 14 h 240"/>
                <a:gd name="T38" fmla="*/ 43 w 241"/>
                <a:gd name="T39" fmla="*/ 27 h 240"/>
                <a:gd name="T40" fmla="*/ 28 w 241"/>
                <a:gd name="T41" fmla="*/ 43 h 240"/>
                <a:gd name="T42" fmla="*/ 15 w 241"/>
                <a:gd name="T43" fmla="*/ 63 h 240"/>
                <a:gd name="T44" fmla="*/ 6 w 241"/>
                <a:gd name="T45" fmla="*/ 83 h 240"/>
                <a:gd name="T46" fmla="*/ 1 w 241"/>
                <a:gd name="T47" fmla="*/ 108 h 240"/>
                <a:gd name="T48" fmla="*/ 1 w 241"/>
                <a:gd name="T49" fmla="*/ 132 h 240"/>
                <a:gd name="T50" fmla="*/ 6 w 241"/>
                <a:gd name="T51" fmla="*/ 155 h 240"/>
                <a:gd name="T52" fmla="*/ 15 w 241"/>
                <a:gd name="T53" fmla="*/ 177 h 240"/>
                <a:gd name="T54" fmla="*/ 28 w 241"/>
                <a:gd name="T55" fmla="*/ 196 h 240"/>
                <a:gd name="T56" fmla="*/ 43 w 241"/>
                <a:gd name="T57" fmla="*/ 212 h 240"/>
                <a:gd name="T58" fmla="*/ 63 w 241"/>
                <a:gd name="T59" fmla="*/ 226 h 240"/>
                <a:gd name="T60" fmla="*/ 84 w 241"/>
                <a:gd name="T61" fmla="*/ 235 h 240"/>
                <a:gd name="T62" fmla="*/ 108 w 241"/>
                <a:gd name="T63" fmla="*/ 23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1" h="240">
                  <a:moveTo>
                    <a:pt x="120" y="240"/>
                  </a:moveTo>
                  <a:lnTo>
                    <a:pt x="132" y="239"/>
                  </a:lnTo>
                  <a:lnTo>
                    <a:pt x="145" y="237"/>
                  </a:lnTo>
                  <a:lnTo>
                    <a:pt x="156" y="235"/>
                  </a:lnTo>
                  <a:lnTo>
                    <a:pt x="167" y="230"/>
                  </a:lnTo>
                  <a:lnTo>
                    <a:pt x="177" y="226"/>
                  </a:lnTo>
                  <a:lnTo>
                    <a:pt x="187" y="219"/>
                  </a:lnTo>
                  <a:lnTo>
                    <a:pt x="196" y="212"/>
                  </a:lnTo>
                  <a:lnTo>
                    <a:pt x="205" y="204"/>
                  </a:lnTo>
                  <a:lnTo>
                    <a:pt x="213" y="196"/>
                  </a:lnTo>
                  <a:lnTo>
                    <a:pt x="221" y="187"/>
                  </a:lnTo>
                  <a:lnTo>
                    <a:pt x="226" y="177"/>
                  </a:lnTo>
                  <a:lnTo>
                    <a:pt x="231" y="167"/>
                  </a:lnTo>
                  <a:lnTo>
                    <a:pt x="235" y="155"/>
                  </a:lnTo>
                  <a:lnTo>
                    <a:pt x="239" y="144"/>
                  </a:lnTo>
                  <a:lnTo>
                    <a:pt x="240" y="132"/>
                  </a:lnTo>
                  <a:lnTo>
                    <a:pt x="241" y="119"/>
                  </a:lnTo>
                  <a:lnTo>
                    <a:pt x="240" y="108"/>
                  </a:lnTo>
                  <a:lnTo>
                    <a:pt x="239" y="95"/>
                  </a:lnTo>
                  <a:lnTo>
                    <a:pt x="235" y="83"/>
                  </a:lnTo>
                  <a:lnTo>
                    <a:pt x="231" y="73"/>
                  </a:lnTo>
                  <a:lnTo>
                    <a:pt x="226" y="63"/>
                  </a:lnTo>
                  <a:lnTo>
                    <a:pt x="221" y="52"/>
                  </a:lnTo>
                  <a:lnTo>
                    <a:pt x="213" y="43"/>
                  </a:lnTo>
                  <a:lnTo>
                    <a:pt x="205" y="34"/>
                  </a:lnTo>
                  <a:lnTo>
                    <a:pt x="196" y="27"/>
                  </a:lnTo>
                  <a:lnTo>
                    <a:pt x="187" y="20"/>
                  </a:lnTo>
                  <a:lnTo>
                    <a:pt x="177" y="14"/>
                  </a:lnTo>
                  <a:lnTo>
                    <a:pt x="167" y="9"/>
                  </a:lnTo>
                  <a:lnTo>
                    <a:pt x="156" y="5"/>
                  </a:lnTo>
                  <a:lnTo>
                    <a:pt x="145" y="2"/>
                  </a:lnTo>
                  <a:lnTo>
                    <a:pt x="132" y="0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2"/>
                  </a:lnTo>
                  <a:lnTo>
                    <a:pt x="84" y="5"/>
                  </a:lnTo>
                  <a:lnTo>
                    <a:pt x="74" y="9"/>
                  </a:lnTo>
                  <a:lnTo>
                    <a:pt x="63" y="14"/>
                  </a:lnTo>
                  <a:lnTo>
                    <a:pt x="54" y="20"/>
                  </a:lnTo>
                  <a:lnTo>
                    <a:pt x="43" y="27"/>
                  </a:lnTo>
                  <a:lnTo>
                    <a:pt x="36" y="34"/>
                  </a:lnTo>
                  <a:lnTo>
                    <a:pt x="28" y="43"/>
                  </a:lnTo>
                  <a:lnTo>
                    <a:pt x="20" y="52"/>
                  </a:lnTo>
                  <a:lnTo>
                    <a:pt x="15" y="63"/>
                  </a:lnTo>
                  <a:lnTo>
                    <a:pt x="10" y="73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1" y="108"/>
                  </a:lnTo>
                  <a:lnTo>
                    <a:pt x="0" y="119"/>
                  </a:lnTo>
                  <a:lnTo>
                    <a:pt x="1" y="132"/>
                  </a:lnTo>
                  <a:lnTo>
                    <a:pt x="2" y="144"/>
                  </a:lnTo>
                  <a:lnTo>
                    <a:pt x="6" y="155"/>
                  </a:lnTo>
                  <a:lnTo>
                    <a:pt x="10" y="167"/>
                  </a:lnTo>
                  <a:lnTo>
                    <a:pt x="15" y="177"/>
                  </a:lnTo>
                  <a:lnTo>
                    <a:pt x="20" y="187"/>
                  </a:lnTo>
                  <a:lnTo>
                    <a:pt x="28" y="196"/>
                  </a:lnTo>
                  <a:lnTo>
                    <a:pt x="36" y="204"/>
                  </a:lnTo>
                  <a:lnTo>
                    <a:pt x="43" y="212"/>
                  </a:lnTo>
                  <a:lnTo>
                    <a:pt x="54" y="219"/>
                  </a:lnTo>
                  <a:lnTo>
                    <a:pt x="63" y="226"/>
                  </a:lnTo>
                  <a:lnTo>
                    <a:pt x="74" y="230"/>
                  </a:lnTo>
                  <a:lnTo>
                    <a:pt x="84" y="235"/>
                  </a:lnTo>
                  <a:lnTo>
                    <a:pt x="96" y="237"/>
                  </a:lnTo>
                  <a:lnTo>
                    <a:pt x="108" y="239"/>
                  </a:lnTo>
                  <a:lnTo>
                    <a:pt x="120" y="2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3395">
              <a:extLst>
                <a:ext uri="{FF2B5EF4-FFF2-40B4-BE49-F238E27FC236}">
                  <a16:creationId xmlns="" xmlns:a16="http://schemas.microsoft.com/office/drawing/2014/main" id="{9F8249FA-5133-46A0-A848-B7DE26DFE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013" y="6027738"/>
              <a:ext cx="142875" cy="180975"/>
            </a:xfrm>
            <a:custGeom>
              <a:avLst/>
              <a:gdLst>
                <a:gd name="T0" fmla="*/ 0 w 359"/>
                <a:gd name="T1" fmla="*/ 0 h 456"/>
                <a:gd name="T2" fmla="*/ 0 w 359"/>
                <a:gd name="T3" fmla="*/ 12 h 456"/>
                <a:gd name="T4" fmla="*/ 0 w 359"/>
                <a:gd name="T5" fmla="*/ 39 h 456"/>
                <a:gd name="T6" fmla="*/ 2 w 359"/>
                <a:gd name="T7" fmla="*/ 64 h 456"/>
                <a:gd name="T8" fmla="*/ 5 w 359"/>
                <a:gd name="T9" fmla="*/ 88 h 456"/>
                <a:gd name="T10" fmla="*/ 10 w 359"/>
                <a:gd name="T11" fmla="*/ 109 h 456"/>
                <a:gd name="T12" fmla="*/ 15 w 359"/>
                <a:gd name="T13" fmla="*/ 130 h 456"/>
                <a:gd name="T14" fmla="*/ 21 w 359"/>
                <a:gd name="T15" fmla="*/ 148 h 456"/>
                <a:gd name="T16" fmla="*/ 29 w 359"/>
                <a:gd name="T17" fmla="*/ 165 h 456"/>
                <a:gd name="T18" fmla="*/ 37 w 359"/>
                <a:gd name="T19" fmla="*/ 180 h 456"/>
                <a:gd name="T20" fmla="*/ 46 w 359"/>
                <a:gd name="T21" fmla="*/ 194 h 456"/>
                <a:gd name="T22" fmla="*/ 54 w 359"/>
                <a:gd name="T23" fmla="*/ 206 h 456"/>
                <a:gd name="T24" fmla="*/ 63 w 359"/>
                <a:gd name="T25" fmla="*/ 217 h 456"/>
                <a:gd name="T26" fmla="*/ 72 w 359"/>
                <a:gd name="T27" fmla="*/ 226 h 456"/>
                <a:gd name="T28" fmla="*/ 82 w 359"/>
                <a:gd name="T29" fmla="*/ 235 h 456"/>
                <a:gd name="T30" fmla="*/ 91 w 359"/>
                <a:gd name="T31" fmla="*/ 243 h 456"/>
                <a:gd name="T32" fmla="*/ 98 w 359"/>
                <a:gd name="T33" fmla="*/ 249 h 456"/>
                <a:gd name="T34" fmla="*/ 107 w 359"/>
                <a:gd name="T35" fmla="*/ 255 h 456"/>
                <a:gd name="T36" fmla="*/ 107 w 359"/>
                <a:gd name="T37" fmla="*/ 456 h 456"/>
                <a:gd name="T38" fmla="*/ 251 w 359"/>
                <a:gd name="T39" fmla="*/ 456 h 456"/>
                <a:gd name="T40" fmla="*/ 251 w 359"/>
                <a:gd name="T41" fmla="*/ 255 h 456"/>
                <a:gd name="T42" fmla="*/ 262 w 359"/>
                <a:gd name="T43" fmla="*/ 248 h 456"/>
                <a:gd name="T44" fmla="*/ 271 w 359"/>
                <a:gd name="T45" fmla="*/ 242 h 456"/>
                <a:gd name="T46" fmla="*/ 281 w 359"/>
                <a:gd name="T47" fmla="*/ 234 h 456"/>
                <a:gd name="T48" fmla="*/ 290 w 359"/>
                <a:gd name="T49" fmla="*/ 225 h 456"/>
                <a:gd name="T50" fmla="*/ 299 w 359"/>
                <a:gd name="T51" fmla="*/ 215 h 456"/>
                <a:gd name="T52" fmla="*/ 308 w 359"/>
                <a:gd name="T53" fmla="*/ 203 h 456"/>
                <a:gd name="T54" fmla="*/ 317 w 359"/>
                <a:gd name="T55" fmla="*/ 192 h 456"/>
                <a:gd name="T56" fmla="*/ 325 w 359"/>
                <a:gd name="T57" fmla="*/ 177 h 456"/>
                <a:gd name="T58" fmla="*/ 332 w 359"/>
                <a:gd name="T59" fmla="*/ 162 h 456"/>
                <a:gd name="T60" fmla="*/ 339 w 359"/>
                <a:gd name="T61" fmla="*/ 145 h 456"/>
                <a:gd name="T62" fmla="*/ 345 w 359"/>
                <a:gd name="T63" fmla="*/ 127 h 456"/>
                <a:gd name="T64" fmla="*/ 350 w 359"/>
                <a:gd name="T65" fmla="*/ 108 h 456"/>
                <a:gd name="T66" fmla="*/ 354 w 359"/>
                <a:gd name="T67" fmla="*/ 86 h 456"/>
                <a:gd name="T68" fmla="*/ 357 w 359"/>
                <a:gd name="T69" fmla="*/ 63 h 456"/>
                <a:gd name="T70" fmla="*/ 359 w 359"/>
                <a:gd name="T71" fmla="*/ 39 h 456"/>
                <a:gd name="T72" fmla="*/ 359 w 359"/>
                <a:gd name="T73" fmla="*/ 12 h 456"/>
                <a:gd name="T74" fmla="*/ 359 w 359"/>
                <a:gd name="T75" fmla="*/ 0 h 456"/>
                <a:gd name="T76" fmla="*/ 0 w 359"/>
                <a:gd name="T77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9" h="456">
                  <a:moveTo>
                    <a:pt x="0" y="0"/>
                  </a:moveTo>
                  <a:lnTo>
                    <a:pt x="0" y="12"/>
                  </a:lnTo>
                  <a:lnTo>
                    <a:pt x="0" y="39"/>
                  </a:lnTo>
                  <a:lnTo>
                    <a:pt x="2" y="64"/>
                  </a:lnTo>
                  <a:lnTo>
                    <a:pt x="5" y="88"/>
                  </a:lnTo>
                  <a:lnTo>
                    <a:pt x="10" y="109"/>
                  </a:lnTo>
                  <a:lnTo>
                    <a:pt x="15" y="130"/>
                  </a:lnTo>
                  <a:lnTo>
                    <a:pt x="21" y="148"/>
                  </a:lnTo>
                  <a:lnTo>
                    <a:pt x="29" y="165"/>
                  </a:lnTo>
                  <a:lnTo>
                    <a:pt x="37" y="180"/>
                  </a:lnTo>
                  <a:lnTo>
                    <a:pt x="46" y="194"/>
                  </a:lnTo>
                  <a:lnTo>
                    <a:pt x="54" y="206"/>
                  </a:lnTo>
                  <a:lnTo>
                    <a:pt x="63" y="217"/>
                  </a:lnTo>
                  <a:lnTo>
                    <a:pt x="72" y="226"/>
                  </a:lnTo>
                  <a:lnTo>
                    <a:pt x="82" y="235"/>
                  </a:lnTo>
                  <a:lnTo>
                    <a:pt x="91" y="243"/>
                  </a:lnTo>
                  <a:lnTo>
                    <a:pt x="98" y="249"/>
                  </a:lnTo>
                  <a:lnTo>
                    <a:pt x="107" y="255"/>
                  </a:lnTo>
                  <a:lnTo>
                    <a:pt x="107" y="456"/>
                  </a:lnTo>
                  <a:lnTo>
                    <a:pt x="251" y="456"/>
                  </a:lnTo>
                  <a:lnTo>
                    <a:pt x="251" y="255"/>
                  </a:lnTo>
                  <a:lnTo>
                    <a:pt x="262" y="248"/>
                  </a:lnTo>
                  <a:lnTo>
                    <a:pt x="271" y="242"/>
                  </a:lnTo>
                  <a:lnTo>
                    <a:pt x="281" y="234"/>
                  </a:lnTo>
                  <a:lnTo>
                    <a:pt x="290" y="225"/>
                  </a:lnTo>
                  <a:lnTo>
                    <a:pt x="299" y="215"/>
                  </a:lnTo>
                  <a:lnTo>
                    <a:pt x="308" y="203"/>
                  </a:lnTo>
                  <a:lnTo>
                    <a:pt x="317" y="192"/>
                  </a:lnTo>
                  <a:lnTo>
                    <a:pt x="325" y="177"/>
                  </a:lnTo>
                  <a:lnTo>
                    <a:pt x="332" y="162"/>
                  </a:lnTo>
                  <a:lnTo>
                    <a:pt x="339" y="145"/>
                  </a:lnTo>
                  <a:lnTo>
                    <a:pt x="345" y="127"/>
                  </a:lnTo>
                  <a:lnTo>
                    <a:pt x="350" y="108"/>
                  </a:lnTo>
                  <a:lnTo>
                    <a:pt x="354" y="86"/>
                  </a:lnTo>
                  <a:lnTo>
                    <a:pt x="357" y="63"/>
                  </a:lnTo>
                  <a:lnTo>
                    <a:pt x="359" y="39"/>
                  </a:lnTo>
                  <a:lnTo>
                    <a:pt x="359" y="12"/>
                  </a:lnTo>
                  <a:lnTo>
                    <a:pt x="35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0" name="Group 319">
            <a:extLst>
              <a:ext uri="{FF2B5EF4-FFF2-40B4-BE49-F238E27FC236}">
                <a16:creationId xmlns="" xmlns:a16="http://schemas.microsoft.com/office/drawing/2014/main" id="{A8523E91-25C6-48FD-8F50-FA1F82CF1B56}"/>
              </a:ext>
            </a:extLst>
          </p:cNvPr>
          <p:cNvGrpSpPr/>
          <p:nvPr/>
        </p:nvGrpSpPr>
        <p:grpSpPr>
          <a:xfrm>
            <a:off x="1601804" y="5686633"/>
            <a:ext cx="97585" cy="195171"/>
            <a:chOff x="6530975" y="5922963"/>
            <a:chExt cx="142875" cy="285750"/>
          </a:xfrm>
          <a:solidFill>
            <a:schemeClr val="bg1"/>
          </a:solidFill>
        </p:grpSpPr>
        <p:sp>
          <p:nvSpPr>
            <p:cNvPr id="325" name="Freeform 3402">
              <a:extLst>
                <a:ext uri="{FF2B5EF4-FFF2-40B4-BE49-F238E27FC236}">
                  <a16:creationId xmlns="" xmlns:a16="http://schemas.microsoft.com/office/drawing/2014/main" id="{7D7D074B-4323-4B0C-A994-7EA58D7D6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4788" y="5922963"/>
              <a:ext cx="93662" cy="93663"/>
            </a:xfrm>
            <a:custGeom>
              <a:avLst/>
              <a:gdLst>
                <a:gd name="T0" fmla="*/ 131 w 237"/>
                <a:gd name="T1" fmla="*/ 235 h 236"/>
                <a:gd name="T2" fmla="*/ 154 w 237"/>
                <a:gd name="T3" fmla="*/ 230 h 236"/>
                <a:gd name="T4" fmla="*/ 175 w 237"/>
                <a:gd name="T5" fmla="*/ 221 h 236"/>
                <a:gd name="T6" fmla="*/ 194 w 237"/>
                <a:gd name="T7" fmla="*/ 209 h 236"/>
                <a:gd name="T8" fmla="*/ 210 w 237"/>
                <a:gd name="T9" fmla="*/ 192 h 236"/>
                <a:gd name="T10" fmla="*/ 222 w 237"/>
                <a:gd name="T11" fmla="*/ 173 h 236"/>
                <a:gd name="T12" fmla="*/ 231 w 237"/>
                <a:gd name="T13" fmla="*/ 153 h 236"/>
                <a:gd name="T14" fmla="*/ 237 w 237"/>
                <a:gd name="T15" fmla="*/ 129 h 236"/>
                <a:gd name="T16" fmla="*/ 237 w 237"/>
                <a:gd name="T17" fmla="*/ 105 h 236"/>
                <a:gd name="T18" fmla="*/ 231 w 237"/>
                <a:gd name="T19" fmla="*/ 82 h 236"/>
                <a:gd name="T20" fmla="*/ 222 w 237"/>
                <a:gd name="T21" fmla="*/ 61 h 236"/>
                <a:gd name="T22" fmla="*/ 210 w 237"/>
                <a:gd name="T23" fmla="*/ 42 h 236"/>
                <a:gd name="T24" fmla="*/ 194 w 237"/>
                <a:gd name="T25" fmla="*/ 27 h 236"/>
                <a:gd name="T26" fmla="*/ 175 w 237"/>
                <a:gd name="T27" fmla="*/ 14 h 236"/>
                <a:gd name="T28" fmla="*/ 153 w 237"/>
                <a:gd name="T29" fmla="*/ 5 h 236"/>
                <a:gd name="T30" fmla="*/ 131 w 237"/>
                <a:gd name="T31" fmla="*/ 0 h 236"/>
                <a:gd name="T32" fmla="*/ 107 w 237"/>
                <a:gd name="T33" fmla="*/ 0 h 236"/>
                <a:gd name="T34" fmla="*/ 84 w 237"/>
                <a:gd name="T35" fmla="*/ 5 h 236"/>
                <a:gd name="T36" fmla="*/ 62 w 237"/>
                <a:gd name="T37" fmla="*/ 14 h 236"/>
                <a:gd name="T38" fmla="*/ 44 w 237"/>
                <a:gd name="T39" fmla="*/ 27 h 236"/>
                <a:gd name="T40" fmla="*/ 27 w 237"/>
                <a:gd name="T41" fmla="*/ 42 h 236"/>
                <a:gd name="T42" fmla="*/ 14 w 237"/>
                <a:gd name="T43" fmla="*/ 61 h 236"/>
                <a:gd name="T44" fmla="*/ 5 w 237"/>
                <a:gd name="T45" fmla="*/ 82 h 236"/>
                <a:gd name="T46" fmla="*/ 2 w 237"/>
                <a:gd name="T47" fmla="*/ 105 h 236"/>
                <a:gd name="T48" fmla="*/ 2 w 237"/>
                <a:gd name="T49" fmla="*/ 129 h 236"/>
                <a:gd name="T50" fmla="*/ 5 w 237"/>
                <a:gd name="T51" fmla="*/ 153 h 236"/>
                <a:gd name="T52" fmla="*/ 14 w 237"/>
                <a:gd name="T53" fmla="*/ 173 h 236"/>
                <a:gd name="T54" fmla="*/ 27 w 237"/>
                <a:gd name="T55" fmla="*/ 192 h 236"/>
                <a:gd name="T56" fmla="*/ 44 w 237"/>
                <a:gd name="T57" fmla="*/ 209 h 236"/>
                <a:gd name="T58" fmla="*/ 62 w 237"/>
                <a:gd name="T59" fmla="*/ 221 h 236"/>
                <a:gd name="T60" fmla="*/ 84 w 237"/>
                <a:gd name="T61" fmla="*/ 230 h 236"/>
                <a:gd name="T62" fmla="*/ 107 w 237"/>
                <a:gd name="T63" fmla="*/ 23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7" h="236">
                  <a:moveTo>
                    <a:pt x="118" y="236"/>
                  </a:moveTo>
                  <a:lnTo>
                    <a:pt x="131" y="235"/>
                  </a:lnTo>
                  <a:lnTo>
                    <a:pt x="143" y="233"/>
                  </a:lnTo>
                  <a:lnTo>
                    <a:pt x="154" y="230"/>
                  </a:lnTo>
                  <a:lnTo>
                    <a:pt x="165" y="226"/>
                  </a:lnTo>
                  <a:lnTo>
                    <a:pt x="175" y="221"/>
                  </a:lnTo>
                  <a:lnTo>
                    <a:pt x="185" y="215"/>
                  </a:lnTo>
                  <a:lnTo>
                    <a:pt x="194" y="209"/>
                  </a:lnTo>
                  <a:lnTo>
                    <a:pt x="202" y="201"/>
                  </a:lnTo>
                  <a:lnTo>
                    <a:pt x="210" y="192"/>
                  </a:lnTo>
                  <a:lnTo>
                    <a:pt x="216" y="183"/>
                  </a:lnTo>
                  <a:lnTo>
                    <a:pt x="222" y="173"/>
                  </a:lnTo>
                  <a:lnTo>
                    <a:pt x="228" y="163"/>
                  </a:lnTo>
                  <a:lnTo>
                    <a:pt x="231" y="153"/>
                  </a:lnTo>
                  <a:lnTo>
                    <a:pt x="234" y="141"/>
                  </a:lnTo>
                  <a:lnTo>
                    <a:pt x="237" y="129"/>
                  </a:lnTo>
                  <a:lnTo>
                    <a:pt x="237" y="118"/>
                  </a:lnTo>
                  <a:lnTo>
                    <a:pt x="237" y="105"/>
                  </a:lnTo>
                  <a:lnTo>
                    <a:pt x="234" y="93"/>
                  </a:lnTo>
                  <a:lnTo>
                    <a:pt x="231" y="82"/>
                  </a:lnTo>
                  <a:lnTo>
                    <a:pt x="228" y="72"/>
                  </a:lnTo>
                  <a:lnTo>
                    <a:pt x="222" y="61"/>
                  </a:lnTo>
                  <a:lnTo>
                    <a:pt x="216" y="51"/>
                  </a:lnTo>
                  <a:lnTo>
                    <a:pt x="210" y="42"/>
                  </a:lnTo>
                  <a:lnTo>
                    <a:pt x="202" y="34"/>
                  </a:lnTo>
                  <a:lnTo>
                    <a:pt x="194" y="27"/>
                  </a:lnTo>
                  <a:lnTo>
                    <a:pt x="185" y="19"/>
                  </a:lnTo>
                  <a:lnTo>
                    <a:pt x="175" y="14"/>
                  </a:lnTo>
                  <a:lnTo>
                    <a:pt x="165" y="9"/>
                  </a:lnTo>
                  <a:lnTo>
                    <a:pt x="153" y="5"/>
                  </a:lnTo>
                  <a:lnTo>
                    <a:pt x="143" y="2"/>
                  </a:lnTo>
                  <a:lnTo>
                    <a:pt x="131" y="0"/>
                  </a:lnTo>
                  <a:lnTo>
                    <a:pt x="118" y="0"/>
                  </a:lnTo>
                  <a:lnTo>
                    <a:pt x="107" y="0"/>
                  </a:lnTo>
                  <a:lnTo>
                    <a:pt x="95" y="2"/>
                  </a:lnTo>
                  <a:lnTo>
                    <a:pt x="84" y="5"/>
                  </a:lnTo>
                  <a:lnTo>
                    <a:pt x="72" y="9"/>
                  </a:lnTo>
                  <a:lnTo>
                    <a:pt x="62" y="14"/>
                  </a:lnTo>
                  <a:lnTo>
                    <a:pt x="53" y="19"/>
                  </a:lnTo>
                  <a:lnTo>
                    <a:pt x="44" y="27"/>
                  </a:lnTo>
                  <a:lnTo>
                    <a:pt x="35" y="34"/>
                  </a:lnTo>
                  <a:lnTo>
                    <a:pt x="27" y="42"/>
                  </a:lnTo>
                  <a:lnTo>
                    <a:pt x="21" y="51"/>
                  </a:lnTo>
                  <a:lnTo>
                    <a:pt x="14" y="61"/>
                  </a:lnTo>
                  <a:lnTo>
                    <a:pt x="9" y="72"/>
                  </a:lnTo>
                  <a:lnTo>
                    <a:pt x="5" y="82"/>
                  </a:lnTo>
                  <a:lnTo>
                    <a:pt x="3" y="93"/>
                  </a:lnTo>
                  <a:lnTo>
                    <a:pt x="2" y="105"/>
                  </a:lnTo>
                  <a:lnTo>
                    <a:pt x="0" y="118"/>
                  </a:lnTo>
                  <a:lnTo>
                    <a:pt x="2" y="129"/>
                  </a:lnTo>
                  <a:lnTo>
                    <a:pt x="3" y="141"/>
                  </a:lnTo>
                  <a:lnTo>
                    <a:pt x="5" y="153"/>
                  </a:lnTo>
                  <a:lnTo>
                    <a:pt x="9" y="163"/>
                  </a:lnTo>
                  <a:lnTo>
                    <a:pt x="14" y="173"/>
                  </a:lnTo>
                  <a:lnTo>
                    <a:pt x="21" y="183"/>
                  </a:lnTo>
                  <a:lnTo>
                    <a:pt x="27" y="192"/>
                  </a:lnTo>
                  <a:lnTo>
                    <a:pt x="35" y="201"/>
                  </a:lnTo>
                  <a:lnTo>
                    <a:pt x="44" y="209"/>
                  </a:lnTo>
                  <a:lnTo>
                    <a:pt x="53" y="215"/>
                  </a:lnTo>
                  <a:lnTo>
                    <a:pt x="62" y="221"/>
                  </a:lnTo>
                  <a:lnTo>
                    <a:pt x="72" y="226"/>
                  </a:lnTo>
                  <a:lnTo>
                    <a:pt x="84" y="230"/>
                  </a:lnTo>
                  <a:lnTo>
                    <a:pt x="95" y="233"/>
                  </a:lnTo>
                  <a:lnTo>
                    <a:pt x="107" y="235"/>
                  </a:lnTo>
                  <a:lnTo>
                    <a:pt x="118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3403">
              <a:extLst>
                <a:ext uri="{FF2B5EF4-FFF2-40B4-BE49-F238E27FC236}">
                  <a16:creationId xmlns="" xmlns:a16="http://schemas.microsoft.com/office/drawing/2014/main" id="{DB1E5B5E-117D-457A-9BAB-39C35C2B3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0975" y="6030913"/>
              <a:ext cx="142875" cy="177800"/>
            </a:xfrm>
            <a:custGeom>
              <a:avLst/>
              <a:gdLst>
                <a:gd name="T0" fmla="*/ 178 w 361"/>
                <a:gd name="T1" fmla="*/ 0 h 448"/>
                <a:gd name="T2" fmla="*/ 169 w 361"/>
                <a:gd name="T3" fmla="*/ 0 h 448"/>
                <a:gd name="T4" fmla="*/ 160 w 361"/>
                <a:gd name="T5" fmla="*/ 1 h 448"/>
                <a:gd name="T6" fmla="*/ 150 w 361"/>
                <a:gd name="T7" fmla="*/ 4 h 448"/>
                <a:gd name="T8" fmla="*/ 141 w 361"/>
                <a:gd name="T9" fmla="*/ 5 h 448"/>
                <a:gd name="T10" fmla="*/ 133 w 361"/>
                <a:gd name="T11" fmla="*/ 9 h 448"/>
                <a:gd name="T12" fmla="*/ 124 w 361"/>
                <a:gd name="T13" fmla="*/ 13 h 448"/>
                <a:gd name="T14" fmla="*/ 115 w 361"/>
                <a:gd name="T15" fmla="*/ 17 h 448"/>
                <a:gd name="T16" fmla="*/ 108 w 361"/>
                <a:gd name="T17" fmla="*/ 22 h 448"/>
                <a:gd name="T18" fmla="*/ 92 w 361"/>
                <a:gd name="T19" fmla="*/ 35 h 448"/>
                <a:gd name="T20" fmla="*/ 77 w 361"/>
                <a:gd name="T21" fmla="*/ 49 h 448"/>
                <a:gd name="T22" fmla="*/ 64 w 361"/>
                <a:gd name="T23" fmla="*/ 65 h 448"/>
                <a:gd name="T24" fmla="*/ 51 w 361"/>
                <a:gd name="T25" fmla="*/ 83 h 448"/>
                <a:gd name="T26" fmla="*/ 40 w 361"/>
                <a:gd name="T27" fmla="*/ 104 h 448"/>
                <a:gd name="T28" fmla="*/ 29 w 361"/>
                <a:gd name="T29" fmla="*/ 127 h 448"/>
                <a:gd name="T30" fmla="*/ 20 w 361"/>
                <a:gd name="T31" fmla="*/ 150 h 448"/>
                <a:gd name="T32" fmla="*/ 14 w 361"/>
                <a:gd name="T33" fmla="*/ 176 h 448"/>
                <a:gd name="T34" fmla="*/ 8 w 361"/>
                <a:gd name="T35" fmla="*/ 203 h 448"/>
                <a:gd name="T36" fmla="*/ 4 w 361"/>
                <a:gd name="T37" fmla="*/ 231 h 448"/>
                <a:gd name="T38" fmla="*/ 1 w 361"/>
                <a:gd name="T39" fmla="*/ 262 h 448"/>
                <a:gd name="T40" fmla="*/ 0 w 361"/>
                <a:gd name="T41" fmla="*/ 293 h 448"/>
                <a:gd name="T42" fmla="*/ 0 w 361"/>
                <a:gd name="T43" fmla="*/ 304 h 448"/>
                <a:gd name="T44" fmla="*/ 108 w 361"/>
                <a:gd name="T45" fmla="*/ 304 h 448"/>
                <a:gd name="T46" fmla="*/ 108 w 361"/>
                <a:gd name="T47" fmla="*/ 448 h 448"/>
                <a:gd name="T48" fmla="*/ 253 w 361"/>
                <a:gd name="T49" fmla="*/ 448 h 448"/>
                <a:gd name="T50" fmla="*/ 253 w 361"/>
                <a:gd name="T51" fmla="*/ 304 h 448"/>
                <a:gd name="T52" fmla="*/ 361 w 361"/>
                <a:gd name="T53" fmla="*/ 304 h 448"/>
                <a:gd name="T54" fmla="*/ 361 w 361"/>
                <a:gd name="T55" fmla="*/ 291 h 448"/>
                <a:gd name="T56" fmla="*/ 359 w 361"/>
                <a:gd name="T57" fmla="*/ 262 h 448"/>
                <a:gd name="T58" fmla="*/ 357 w 361"/>
                <a:gd name="T59" fmla="*/ 231 h 448"/>
                <a:gd name="T60" fmla="*/ 353 w 361"/>
                <a:gd name="T61" fmla="*/ 203 h 448"/>
                <a:gd name="T62" fmla="*/ 347 w 361"/>
                <a:gd name="T63" fmla="*/ 176 h 448"/>
                <a:gd name="T64" fmla="*/ 339 w 361"/>
                <a:gd name="T65" fmla="*/ 150 h 448"/>
                <a:gd name="T66" fmla="*/ 330 w 361"/>
                <a:gd name="T67" fmla="*/ 127 h 448"/>
                <a:gd name="T68" fmla="*/ 320 w 361"/>
                <a:gd name="T69" fmla="*/ 104 h 448"/>
                <a:gd name="T70" fmla="*/ 308 w 361"/>
                <a:gd name="T71" fmla="*/ 83 h 448"/>
                <a:gd name="T72" fmla="*/ 295 w 361"/>
                <a:gd name="T73" fmla="*/ 65 h 448"/>
                <a:gd name="T74" fmla="*/ 281 w 361"/>
                <a:gd name="T75" fmla="*/ 49 h 448"/>
                <a:gd name="T76" fmla="*/ 267 w 361"/>
                <a:gd name="T77" fmla="*/ 35 h 448"/>
                <a:gd name="T78" fmla="*/ 250 w 361"/>
                <a:gd name="T79" fmla="*/ 22 h 448"/>
                <a:gd name="T80" fmla="*/ 243 w 361"/>
                <a:gd name="T81" fmla="*/ 17 h 448"/>
                <a:gd name="T82" fmla="*/ 234 w 361"/>
                <a:gd name="T83" fmla="*/ 13 h 448"/>
                <a:gd name="T84" fmla="*/ 225 w 361"/>
                <a:gd name="T85" fmla="*/ 9 h 448"/>
                <a:gd name="T86" fmla="*/ 216 w 361"/>
                <a:gd name="T87" fmla="*/ 5 h 448"/>
                <a:gd name="T88" fmla="*/ 207 w 361"/>
                <a:gd name="T89" fmla="*/ 4 h 448"/>
                <a:gd name="T90" fmla="*/ 198 w 361"/>
                <a:gd name="T91" fmla="*/ 1 h 448"/>
                <a:gd name="T92" fmla="*/ 189 w 361"/>
                <a:gd name="T93" fmla="*/ 0 h 448"/>
                <a:gd name="T94" fmla="*/ 178 w 361"/>
                <a:gd name="T95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448">
                  <a:moveTo>
                    <a:pt x="178" y="0"/>
                  </a:moveTo>
                  <a:lnTo>
                    <a:pt x="169" y="0"/>
                  </a:lnTo>
                  <a:lnTo>
                    <a:pt x="160" y="1"/>
                  </a:lnTo>
                  <a:lnTo>
                    <a:pt x="150" y="4"/>
                  </a:lnTo>
                  <a:lnTo>
                    <a:pt x="141" y="5"/>
                  </a:lnTo>
                  <a:lnTo>
                    <a:pt x="133" y="9"/>
                  </a:lnTo>
                  <a:lnTo>
                    <a:pt x="124" y="13"/>
                  </a:lnTo>
                  <a:lnTo>
                    <a:pt x="115" y="17"/>
                  </a:lnTo>
                  <a:lnTo>
                    <a:pt x="108" y="22"/>
                  </a:lnTo>
                  <a:lnTo>
                    <a:pt x="92" y="35"/>
                  </a:lnTo>
                  <a:lnTo>
                    <a:pt x="77" y="49"/>
                  </a:lnTo>
                  <a:lnTo>
                    <a:pt x="64" y="65"/>
                  </a:lnTo>
                  <a:lnTo>
                    <a:pt x="51" y="83"/>
                  </a:lnTo>
                  <a:lnTo>
                    <a:pt x="40" y="104"/>
                  </a:lnTo>
                  <a:lnTo>
                    <a:pt x="29" y="127"/>
                  </a:lnTo>
                  <a:lnTo>
                    <a:pt x="20" y="150"/>
                  </a:lnTo>
                  <a:lnTo>
                    <a:pt x="14" y="176"/>
                  </a:lnTo>
                  <a:lnTo>
                    <a:pt x="8" y="203"/>
                  </a:lnTo>
                  <a:lnTo>
                    <a:pt x="4" y="231"/>
                  </a:lnTo>
                  <a:lnTo>
                    <a:pt x="1" y="262"/>
                  </a:lnTo>
                  <a:lnTo>
                    <a:pt x="0" y="293"/>
                  </a:lnTo>
                  <a:lnTo>
                    <a:pt x="0" y="304"/>
                  </a:lnTo>
                  <a:lnTo>
                    <a:pt x="108" y="304"/>
                  </a:lnTo>
                  <a:lnTo>
                    <a:pt x="108" y="448"/>
                  </a:lnTo>
                  <a:lnTo>
                    <a:pt x="253" y="448"/>
                  </a:lnTo>
                  <a:lnTo>
                    <a:pt x="253" y="304"/>
                  </a:lnTo>
                  <a:lnTo>
                    <a:pt x="361" y="304"/>
                  </a:lnTo>
                  <a:lnTo>
                    <a:pt x="361" y="291"/>
                  </a:lnTo>
                  <a:lnTo>
                    <a:pt x="359" y="262"/>
                  </a:lnTo>
                  <a:lnTo>
                    <a:pt x="357" y="231"/>
                  </a:lnTo>
                  <a:lnTo>
                    <a:pt x="353" y="203"/>
                  </a:lnTo>
                  <a:lnTo>
                    <a:pt x="347" y="176"/>
                  </a:lnTo>
                  <a:lnTo>
                    <a:pt x="339" y="150"/>
                  </a:lnTo>
                  <a:lnTo>
                    <a:pt x="330" y="127"/>
                  </a:lnTo>
                  <a:lnTo>
                    <a:pt x="320" y="104"/>
                  </a:lnTo>
                  <a:lnTo>
                    <a:pt x="308" y="83"/>
                  </a:lnTo>
                  <a:lnTo>
                    <a:pt x="295" y="65"/>
                  </a:lnTo>
                  <a:lnTo>
                    <a:pt x="281" y="49"/>
                  </a:lnTo>
                  <a:lnTo>
                    <a:pt x="267" y="35"/>
                  </a:lnTo>
                  <a:lnTo>
                    <a:pt x="250" y="22"/>
                  </a:lnTo>
                  <a:lnTo>
                    <a:pt x="243" y="17"/>
                  </a:lnTo>
                  <a:lnTo>
                    <a:pt x="234" y="13"/>
                  </a:lnTo>
                  <a:lnTo>
                    <a:pt x="225" y="9"/>
                  </a:lnTo>
                  <a:lnTo>
                    <a:pt x="216" y="5"/>
                  </a:lnTo>
                  <a:lnTo>
                    <a:pt x="207" y="4"/>
                  </a:lnTo>
                  <a:lnTo>
                    <a:pt x="198" y="1"/>
                  </a:lnTo>
                  <a:lnTo>
                    <a:pt x="189" y="0"/>
                  </a:lnTo>
                  <a:lnTo>
                    <a:pt x="1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1" name="Rectangle: Rounded Corners 320">
            <a:extLst>
              <a:ext uri="{FF2B5EF4-FFF2-40B4-BE49-F238E27FC236}">
                <a16:creationId xmlns="" xmlns:a16="http://schemas.microsoft.com/office/drawing/2014/main" id="{FF6CE95D-89B3-4BCB-8F46-5B9EA7145873}"/>
              </a:ext>
            </a:extLst>
          </p:cNvPr>
          <p:cNvSpPr/>
          <p:nvPr/>
        </p:nvSpPr>
        <p:spPr>
          <a:xfrm>
            <a:off x="2021754" y="5002667"/>
            <a:ext cx="2743200" cy="231776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innerShdw blurRad="63500" dist="50800" dir="162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Rectangle: Rounded Corners 321">
            <a:extLst>
              <a:ext uri="{FF2B5EF4-FFF2-40B4-BE49-F238E27FC236}">
                <a16:creationId xmlns="" xmlns:a16="http://schemas.microsoft.com/office/drawing/2014/main" id="{B1DD0FB6-DA1A-418E-8B2B-49D524DDBA51}"/>
              </a:ext>
            </a:extLst>
          </p:cNvPr>
          <p:cNvSpPr/>
          <p:nvPr/>
        </p:nvSpPr>
        <p:spPr>
          <a:xfrm>
            <a:off x="2021754" y="5002667"/>
            <a:ext cx="2214563" cy="23177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Rectangle: Rounded Corners 322">
            <a:extLst>
              <a:ext uri="{FF2B5EF4-FFF2-40B4-BE49-F238E27FC236}">
                <a16:creationId xmlns="" xmlns:a16="http://schemas.microsoft.com/office/drawing/2014/main" id="{B7EE20F1-EF35-4DC7-8BBE-8C087A769728}"/>
              </a:ext>
            </a:extLst>
          </p:cNvPr>
          <p:cNvSpPr/>
          <p:nvPr/>
        </p:nvSpPr>
        <p:spPr>
          <a:xfrm>
            <a:off x="2021754" y="5668330"/>
            <a:ext cx="2743200" cy="231776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innerShdw blurRad="63500" dist="50800" dir="162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Rectangle: Rounded Corners 323">
            <a:extLst>
              <a:ext uri="{FF2B5EF4-FFF2-40B4-BE49-F238E27FC236}">
                <a16:creationId xmlns="" xmlns:a16="http://schemas.microsoft.com/office/drawing/2014/main" id="{D5D35C86-79AB-4C77-852B-8CA163C55F67}"/>
              </a:ext>
            </a:extLst>
          </p:cNvPr>
          <p:cNvSpPr/>
          <p:nvPr/>
        </p:nvSpPr>
        <p:spPr>
          <a:xfrm>
            <a:off x="2021754" y="5668330"/>
            <a:ext cx="1638301" cy="23177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29" name="Chart 528">
            <a:extLst>
              <a:ext uri="{FF2B5EF4-FFF2-40B4-BE49-F238E27FC236}">
                <a16:creationId xmlns="" xmlns:a16="http://schemas.microsoft.com/office/drawing/2014/main" id="{C6BE3832-FC13-4F31-9F12-2776F6B988F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18526594"/>
              </p:ext>
            </p:extLst>
          </p:nvPr>
        </p:nvGraphicFramePr>
        <p:xfrm>
          <a:off x="6184339" y="1251582"/>
          <a:ext cx="5484349" cy="36562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30" name="Rectangle 529">
            <a:extLst>
              <a:ext uri="{FF2B5EF4-FFF2-40B4-BE49-F238E27FC236}">
                <a16:creationId xmlns="" xmlns:a16="http://schemas.microsoft.com/office/drawing/2014/main" id="{77622116-2C41-448F-9EF6-7E54EB2DDABB}"/>
              </a:ext>
            </a:extLst>
          </p:cNvPr>
          <p:cNvSpPr/>
          <p:nvPr/>
        </p:nvSpPr>
        <p:spPr>
          <a:xfrm>
            <a:off x="6184338" y="5085760"/>
            <a:ext cx="548434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1600" dirty="0"/>
              <a:t>Lorem ipsum dolor sit </a:t>
            </a:r>
            <a:r>
              <a:rPr lang="en-US" sz="1600" dirty="0" err="1"/>
              <a:t>amet</a:t>
            </a:r>
            <a:r>
              <a:rPr lang="en-US" sz="1600" dirty="0"/>
              <a:t>, </a:t>
            </a:r>
            <a:r>
              <a:rPr lang="en-US" sz="1600" dirty="0" err="1"/>
              <a:t>consectetur</a:t>
            </a:r>
            <a:r>
              <a:rPr lang="en-US" sz="1600" dirty="0"/>
              <a:t> </a:t>
            </a:r>
            <a:r>
              <a:rPr lang="en-US" sz="1600" dirty="0" err="1"/>
              <a:t>adipiscing</a:t>
            </a:r>
            <a:r>
              <a:rPr lang="en-US" sz="1600" dirty="0"/>
              <a:t> </a:t>
            </a:r>
            <a:r>
              <a:rPr lang="en-US" sz="1600" dirty="0" err="1"/>
              <a:t>elit</a:t>
            </a:r>
            <a:r>
              <a:rPr lang="en-US" sz="1600" dirty="0"/>
              <a:t>, sed do </a:t>
            </a:r>
            <a:r>
              <a:rPr lang="en-US" sz="1600" dirty="0" err="1"/>
              <a:t>eiusmod</a:t>
            </a:r>
            <a:r>
              <a:rPr lang="en-US" sz="1600" dirty="0"/>
              <a:t> </a:t>
            </a:r>
            <a:r>
              <a:rPr lang="en-US" sz="1600" dirty="0" err="1"/>
              <a:t>tempor</a:t>
            </a:r>
            <a:r>
              <a:rPr lang="en-US" sz="1600" dirty="0"/>
              <a:t> </a:t>
            </a:r>
            <a:r>
              <a:rPr lang="en-US" sz="1600" dirty="0" err="1"/>
              <a:t>incididunt</a:t>
            </a:r>
            <a:r>
              <a:rPr lang="en-US" sz="1600" dirty="0"/>
              <a:t> </a:t>
            </a:r>
            <a:r>
              <a:rPr lang="en-US" sz="1600" dirty="0" err="1"/>
              <a:t>ut</a:t>
            </a:r>
            <a:r>
              <a:rPr lang="en-US" sz="1600" dirty="0"/>
              <a:t> </a:t>
            </a:r>
            <a:r>
              <a:rPr lang="en-US" sz="1600" dirty="0" err="1"/>
              <a:t>labore</a:t>
            </a:r>
            <a:r>
              <a:rPr lang="en-US" sz="1600" dirty="0"/>
              <a:t> et dolore magna </a:t>
            </a:r>
            <a:r>
              <a:rPr lang="en-US" sz="1600" dirty="0" err="1"/>
              <a:t>aliqua</a:t>
            </a:r>
            <a:r>
              <a:rPr lang="en-US" sz="1600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7764733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3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6450566" y="894348"/>
            <a:ext cx="5158268" cy="1231106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</a:t>
            </a:r>
          </a:p>
          <a:p>
            <a:pPr algn="ctr"/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sp>
        <p:nvSpPr>
          <p:cNvPr id="2" name="Frame 1">
            <a:extLst>
              <a:ext uri="{FF2B5EF4-FFF2-40B4-BE49-F238E27FC236}">
                <a16:creationId xmlns="" xmlns:a16="http://schemas.microsoft.com/office/drawing/2014/main" id="{9498CA61-203B-4FC3-ADDB-7E091E450B90}"/>
              </a:ext>
            </a:extLst>
          </p:cNvPr>
          <p:cNvSpPr/>
          <p:nvPr/>
        </p:nvSpPr>
        <p:spPr>
          <a:xfrm>
            <a:off x="1240972" y="1545027"/>
            <a:ext cx="3759200" cy="3759200"/>
          </a:xfrm>
          <a:prstGeom prst="frame">
            <a:avLst>
              <a:gd name="adj1" fmla="val 4778"/>
            </a:avLst>
          </a:prstGeom>
          <a:gradFill flip="none" rotWithShape="1">
            <a:gsLst>
              <a:gs pos="0">
                <a:schemeClr val="tx2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19D90B57-D134-46BF-AD7C-97FC2DBF1D65}"/>
              </a:ext>
            </a:extLst>
          </p:cNvPr>
          <p:cNvGrpSpPr/>
          <p:nvPr/>
        </p:nvGrpSpPr>
        <p:grpSpPr>
          <a:xfrm>
            <a:off x="583166" y="894348"/>
            <a:ext cx="1493864" cy="1493864"/>
            <a:chOff x="839949" y="1334278"/>
            <a:chExt cx="980298" cy="980298"/>
          </a:xfrm>
        </p:grpSpPr>
        <p:sp>
          <p:nvSpPr>
            <p:cNvPr id="4" name="Oval 3">
              <a:extLst>
                <a:ext uri="{FF2B5EF4-FFF2-40B4-BE49-F238E27FC236}">
                  <a16:creationId xmlns="" xmlns:a16="http://schemas.microsoft.com/office/drawing/2014/main" id="{227A160A-E0A9-4A22-884F-6657A44244AB}"/>
                </a:ext>
              </a:extLst>
            </p:cNvPr>
            <p:cNvSpPr/>
            <p:nvPr/>
          </p:nvSpPr>
          <p:spPr>
            <a:xfrm>
              <a:off x="839949" y="1334278"/>
              <a:ext cx="980298" cy="980298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>
              <a:extLst>
                <a:ext uri="{FF2B5EF4-FFF2-40B4-BE49-F238E27FC236}">
                  <a16:creationId xmlns="" xmlns:a16="http://schemas.microsoft.com/office/drawing/2014/main" id="{84A17C3B-82E4-476D-8E64-FE47EDCAFE29}"/>
                </a:ext>
              </a:extLst>
            </p:cNvPr>
            <p:cNvSpPr/>
            <p:nvPr/>
          </p:nvSpPr>
          <p:spPr>
            <a:xfrm>
              <a:off x="992349" y="1486678"/>
              <a:ext cx="675498" cy="67549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="" xmlns:a16="http://schemas.microsoft.com/office/drawing/2014/main" id="{190B39B1-01C2-493B-BD32-3FC8571D459A}"/>
              </a:ext>
            </a:extLst>
          </p:cNvPr>
          <p:cNvGrpSpPr/>
          <p:nvPr/>
        </p:nvGrpSpPr>
        <p:grpSpPr>
          <a:xfrm>
            <a:off x="4167927" y="894348"/>
            <a:ext cx="1493864" cy="1493864"/>
            <a:chOff x="839949" y="1334278"/>
            <a:chExt cx="980298" cy="980298"/>
          </a:xfrm>
        </p:grpSpPr>
        <p:sp>
          <p:nvSpPr>
            <p:cNvPr id="49" name="Oval 48">
              <a:extLst>
                <a:ext uri="{FF2B5EF4-FFF2-40B4-BE49-F238E27FC236}">
                  <a16:creationId xmlns="" xmlns:a16="http://schemas.microsoft.com/office/drawing/2014/main" id="{DD173918-05AE-4E7F-BEEF-E718DB2FFFB6}"/>
                </a:ext>
              </a:extLst>
            </p:cNvPr>
            <p:cNvSpPr/>
            <p:nvPr/>
          </p:nvSpPr>
          <p:spPr>
            <a:xfrm>
              <a:off x="839949" y="1334278"/>
              <a:ext cx="980298" cy="980298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>
              <a:extLst>
                <a:ext uri="{FF2B5EF4-FFF2-40B4-BE49-F238E27FC236}">
                  <a16:creationId xmlns="" xmlns:a16="http://schemas.microsoft.com/office/drawing/2014/main" id="{C25467FB-D077-483F-9292-E05F0257E7A1}"/>
                </a:ext>
              </a:extLst>
            </p:cNvPr>
            <p:cNvSpPr/>
            <p:nvPr/>
          </p:nvSpPr>
          <p:spPr>
            <a:xfrm>
              <a:off x="992349" y="1486678"/>
              <a:ext cx="675498" cy="67549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="" xmlns:a16="http://schemas.microsoft.com/office/drawing/2014/main" id="{B43045FC-19E2-4068-856D-46D05C0AAADA}"/>
              </a:ext>
            </a:extLst>
          </p:cNvPr>
          <p:cNvGrpSpPr/>
          <p:nvPr/>
        </p:nvGrpSpPr>
        <p:grpSpPr>
          <a:xfrm>
            <a:off x="583166" y="4469789"/>
            <a:ext cx="1493864" cy="1493864"/>
            <a:chOff x="839949" y="1334278"/>
            <a:chExt cx="980298" cy="980298"/>
          </a:xfrm>
        </p:grpSpPr>
        <p:sp>
          <p:nvSpPr>
            <p:cNvPr id="52" name="Oval 51">
              <a:extLst>
                <a:ext uri="{FF2B5EF4-FFF2-40B4-BE49-F238E27FC236}">
                  <a16:creationId xmlns="" xmlns:a16="http://schemas.microsoft.com/office/drawing/2014/main" id="{AABF629C-5E92-4BD4-93B3-F5C891A49AF3}"/>
                </a:ext>
              </a:extLst>
            </p:cNvPr>
            <p:cNvSpPr/>
            <p:nvPr/>
          </p:nvSpPr>
          <p:spPr>
            <a:xfrm>
              <a:off x="839949" y="1334278"/>
              <a:ext cx="980298" cy="980298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="" xmlns:a16="http://schemas.microsoft.com/office/drawing/2014/main" id="{AEDA5616-FB5A-4E71-864B-1851343A3EC0}"/>
                </a:ext>
              </a:extLst>
            </p:cNvPr>
            <p:cNvSpPr/>
            <p:nvPr/>
          </p:nvSpPr>
          <p:spPr>
            <a:xfrm>
              <a:off x="992349" y="1486678"/>
              <a:ext cx="675498" cy="67549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="" xmlns:a16="http://schemas.microsoft.com/office/drawing/2014/main" id="{1B229965-6327-4B10-A2C1-3BD7681C4479}"/>
              </a:ext>
            </a:extLst>
          </p:cNvPr>
          <p:cNvGrpSpPr/>
          <p:nvPr/>
        </p:nvGrpSpPr>
        <p:grpSpPr>
          <a:xfrm>
            <a:off x="4167927" y="4469789"/>
            <a:ext cx="1493864" cy="1493864"/>
            <a:chOff x="839949" y="1334278"/>
            <a:chExt cx="980298" cy="980298"/>
          </a:xfrm>
        </p:grpSpPr>
        <p:sp>
          <p:nvSpPr>
            <p:cNvPr id="55" name="Oval 54">
              <a:extLst>
                <a:ext uri="{FF2B5EF4-FFF2-40B4-BE49-F238E27FC236}">
                  <a16:creationId xmlns="" xmlns:a16="http://schemas.microsoft.com/office/drawing/2014/main" id="{9C50347F-3BD0-4FF6-9C94-232E2AF481D1}"/>
                </a:ext>
              </a:extLst>
            </p:cNvPr>
            <p:cNvSpPr/>
            <p:nvPr/>
          </p:nvSpPr>
          <p:spPr>
            <a:xfrm>
              <a:off x="839949" y="1334278"/>
              <a:ext cx="980298" cy="980298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="" xmlns:a16="http://schemas.microsoft.com/office/drawing/2014/main" id="{114D8E17-40C5-4AE4-A952-E090559FBDBF}"/>
                </a:ext>
              </a:extLst>
            </p:cNvPr>
            <p:cNvSpPr/>
            <p:nvPr/>
          </p:nvSpPr>
          <p:spPr>
            <a:xfrm>
              <a:off x="992349" y="1486678"/>
              <a:ext cx="675498" cy="67549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="" xmlns:a16="http://schemas.microsoft.com/office/drawing/2014/main" id="{8B265771-53F7-4875-AFD9-A11647143870}"/>
              </a:ext>
            </a:extLst>
          </p:cNvPr>
          <p:cNvGrpSpPr/>
          <p:nvPr/>
        </p:nvGrpSpPr>
        <p:grpSpPr>
          <a:xfrm>
            <a:off x="4723636" y="1456396"/>
            <a:ext cx="382447" cy="369768"/>
            <a:chOff x="4903788" y="788988"/>
            <a:chExt cx="287338" cy="277813"/>
          </a:xfrm>
          <a:gradFill>
            <a:gsLst>
              <a:gs pos="0">
                <a:srgbClr val="7D31B1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58" name="Freeform 1458">
              <a:extLst>
                <a:ext uri="{FF2B5EF4-FFF2-40B4-BE49-F238E27FC236}">
                  <a16:creationId xmlns="" xmlns:a16="http://schemas.microsoft.com/office/drawing/2014/main" id="{8B809861-08A8-48D1-8456-18FE61AB0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788" y="788988"/>
              <a:ext cx="287338" cy="200025"/>
            </a:xfrm>
            <a:custGeom>
              <a:avLst/>
              <a:gdLst>
                <a:gd name="T0" fmla="*/ 59 w 904"/>
                <a:gd name="T1" fmla="*/ 0 h 634"/>
                <a:gd name="T2" fmla="*/ 47 w 904"/>
                <a:gd name="T3" fmla="*/ 2 h 634"/>
                <a:gd name="T4" fmla="*/ 36 w 904"/>
                <a:gd name="T5" fmla="*/ 5 h 634"/>
                <a:gd name="T6" fmla="*/ 26 w 904"/>
                <a:gd name="T7" fmla="*/ 11 h 634"/>
                <a:gd name="T8" fmla="*/ 17 w 904"/>
                <a:gd name="T9" fmla="*/ 19 h 634"/>
                <a:gd name="T10" fmla="*/ 9 w 904"/>
                <a:gd name="T11" fmla="*/ 27 h 634"/>
                <a:gd name="T12" fmla="*/ 4 w 904"/>
                <a:gd name="T13" fmla="*/ 37 h 634"/>
                <a:gd name="T14" fmla="*/ 1 w 904"/>
                <a:gd name="T15" fmla="*/ 48 h 634"/>
                <a:gd name="T16" fmla="*/ 0 w 904"/>
                <a:gd name="T17" fmla="*/ 61 h 634"/>
                <a:gd name="T18" fmla="*/ 0 w 904"/>
                <a:gd name="T19" fmla="*/ 579 h 634"/>
                <a:gd name="T20" fmla="*/ 2 w 904"/>
                <a:gd name="T21" fmla="*/ 592 h 634"/>
                <a:gd name="T22" fmla="*/ 6 w 904"/>
                <a:gd name="T23" fmla="*/ 603 h 634"/>
                <a:gd name="T24" fmla="*/ 13 w 904"/>
                <a:gd name="T25" fmla="*/ 613 h 634"/>
                <a:gd name="T26" fmla="*/ 22 w 904"/>
                <a:gd name="T27" fmla="*/ 620 h 634"/>
                <a:gd name="T28" fmla="*/ 30 w 904"/>
                <a:gd name="T29" fmla="*/ 627 h 634"/>
                <a:gd name="T30" fmla="*/ 42 w 904"/>
                <a:gd name="T31" fmla="*/ 631 h 634"/>
                <a:gd name="T32" fmla="*/ 54 w 904"/>
                <a:gd name="T33" fmla="*/ 634 h 634"/>
                <a:gd name="T34" fmla="*/ 391 w 904"/>
                <a:gd name="T35" fmla="*/ 634 h 634"/>
                <a:gd name="T36" fmla="*/ 59 w 904"/>
                <a:gd name="T37" fmla="*/ 574 h 634"/>
                <a:gd name="T38" fmla="*/ 845 w 904"/>
                <a:gd name="T39" fmla="*/ 61 h 634"/>
                <a:gd name="T40" fmla="*/ 723 w 904"/>
                <a:gd name="T41" fmla="*/ 574 h 634"/>
                <a:gd name="T42" fmla="*/ 845 w 904"/>
                <a:gd name="T43" fmla="*/ 634 h 634"/>
                <a:gd name="T44" fmla="*/ 857 w 904"/>
                <a:gd name="T45" fmla="*/ 633 h 634"/>
                <a:gd name="T46" fmla="*/ 868 w 904"/>
                <a:gd name="T47" fmla="*/ 629 h 634"/>
                <a:gd name="T48" fmla="*/ 878 w 904"/>
                <a:gd name="T49" fmla="*/ 624 h 634"/>
                <a:gd name="T50" fmla="*/ 887 w 904"/>
                <a:gd name="T51" fmla="*/ 616 h 634"/>
                <a:gd name="T52" fmla="*/ 894 w 904"/>
                <a:gd name="T53" fmla="*/ 607 h 634"/>
                <a:gd name="T54" fmla="*/ 900 w 904"/>
                <a:gd name="T55" fmla="*/ 597 h 634"/>
                <a:gd name="T56" fmla="*/ 903 w 904"/>
                <a:gd name="T57" fmla="*/ 586 h 634"/>
                <a:gd name="T58" fmla="*/ 904 w 904"/>
                <a:gd name="T59" fmla="*/ 574 h 634"/>
                <a:gd name="T60" fmla="*/ 904 w 904"/>
                <a:gd name="T61" fmla="*/ 55 h 634"/>
                <a:gd name="T62" fmla="*/ 902 w 904"/>
                <a:gd name="T63" fmla="*/ 43 h 634"/>
                <a:gd name="T64" fmla="*/ 898 w 904"/>
                <a:gd name="T65" fmla="*/ 32 h 634"/>
                <a:gd name="T66" fmla="*/ 891 w 904"/>
                <a:gd name="T67" fmla="*/ 22 h 634"/>
                <a:gd name="T68" fmla="*/ 882 w 904"/>
                <a:gd name="T69" fmla="*/ 14 h 634"/>
                <a:gd name="T70" fmla="*/ 873 w 904"/>
                <a:gd name="T71" fmla="*/ 7 h 634"/>
                <a:gd name="T72" fmla="*/ 862 w 904"/>
                <a:gd name="T73" fmla="*/ 3 h 634"/>
                <a:gd name="T74" fmla="*/ 850 w 904"/>
                <a:gd name="T75" fmla="*/ 1 h 634"/>
                <a:gd name="T76" fmla="*/ 845 w 904"/>
                <a:gd name="T77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04" h="634">
                  <a:moveTo>
                    <a:pt x="845" y="0"/>
                  </a:moveTo>
                  <a:lnTo>
                    <a:pt x="59" y="0"/>
                  </a:lnTo>
                  <a:lnTo>
                    <a:pt x="54" y="1"/>
                  </a:lnTo>
                  <a:lnTo>
                    <a:pt x="47" y="2"/>
                  </a:lnTo>
                  <a:lnTo>
                    <a:pt x="42" y="3"/>
                  </a:lnTo>
                  <a:lnTo>
                    <a:pt x="36" y="5"/>
                  </a:lnTo>
                  <a:lnTo>
                    <a:pt x="30" y="7"/>
                  </a:lnTo>
                  <a:lnTo>
                    <a:pt x="26" y="11"/>
                  </a:lnTo>
                  <a:lnTo>
                    <a:pt x="22" y="14"/>
                  </a:lnTo>
                  <a:lnTo>
                    <a:pt x="17" y="19"/>
                  </a:lnTo>
                  <a:lnTo>
                    <a:pt x="13" y="22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7"/>
                  </a:lnTo>
                  <a:lnTo>
                    <a:pt x="2" y="43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0" y="574"/>
                  </a:lnTo>
                  <a:lnTo>
                    <a:pt x="0" y="579"/>
                  </a:lnTo>
                  <a:lnTo>
                    <a:pt x="1" y="586"/>
                  </a:lnTo>
                  <a:lnTo>
                    <a:pt x="2" y="592"/>
                  </a:lnTo>
                  <a:lnTo>
                    <a:pt x="4" y="597"/>
                  </a:lnTo>
                  <a:lnTo>
                    <a:pt x="6" y="603"/>
                  </a:lnTo>
                  <a:lnTo>
                    <a:pt x="9" y="607"/>
                  </a:lnTo>
                  <a:lnTo>
                    <a:pt x="13" y="613"/>
                  </a:lnTo>
                  <a:lnTo>
                    <a:pt x="17" y="616"/>
                  </a:lnTo>
                  <a:lnTo>
                    <a:pt x="22" y="620"/>
                  </a:lnTo>
                  <a:lnTo>
                    <a:pt x="26" y="624"/>
                  </a:lnTo>
                  <a:lnTo>
                    <a:pt x="30" y="627"/>
                  </a:lnTo>
                  <a:lnTo>
                    <a:pt x="36" y="629"/>
                  </a:lnTo>
                  <a:lnTo>
                    <a:pt x="42" y="631"/>
                  </a:lnTo>
                  <a:lnTo>
                    <a:pt x="47" y="633"/>
                  </a:lnTo>
                  <a:lnTo>
                    <a:pt x="54" y="634"/>
                  </a:lnTo>
                  <a:lnTo>
                    <a:pt x="59" y="634"/>
                  </a:lnTo>
                  <a:lnTo>
                    <a:pt x="391" y="634"/>
                  </a:lnTo>
                  <a:lnTo>
                    <a:pt x="391" y="574"/>
                  </a:lnTo>
                  <a:lnTo>
                    <a:pt x="59" y="574"/>
                  </a:lnTo>
                  <a:lnTo>
                    <a:pt x="59" y="61"/>
                  </a:lnTo>
                  <a:lnTo>
                    <a:pt x="845" y="61"/>
                  </a:lnTo>
                  <a:lnTo>
                    <a:pt x="845" y="574"/>
                  </a:lnTo>
                  <a:lnTo>
                    <a:pt x="723" y="574"/>
                  </a:lnTo>
                  <a:lnTo>
                    <a:pt x="723" y="634"/>
                  </a:lnTo>
                  <a:lnTo>
                    <a:pt x="845" y="634"/>
                  </a:lnTo>
                  <a:lnTo>
                    <a:pt x="850" y="634"/>
                  </a:lnTo>
                  <a:lnTo>
                    <a:pt x="857" y="633"/>
                  </a:lnTo>
                  <a:lnTo>
                    <a:pt x="862" y="631"/>
                  </a:lnTo>
                  <a:lnTo>
                    <a:pt x="868" y="629"/>
                  </a:lnTo>
                  <a:lnTo>
                    <a:pt x="873" y="627"/>
                  </a:lnTo>
                  <a:lnTo>
                    <a:pt x="878" y="624"/>
                  </a:lnTo>
                  <a:lnTo>
                    <a:pt x="882" y="620"/>
                  </a:lnTo>
                  <a:lnTo>
                    <a:pt x="887" y="616"/>
                  </a:lnTo>
                  <a:lnTo>
                    <a:pt x="891" y="613"/>
                  </a:lnTo>
                  <a:lnTo>
                    <a:pt x="894" y="607"/>
                  </a:lnTo>
                  <a:lnTo>
                    <a:pt x="898" y="603"/>
                  </a:lnTo>
                  <a:lnTo>
                    <a:pt x="900" y="597"/>
                  </a:lnTo>
                  <a:lnTo>
                    <a:pt x="902" y="592"/>
                  </a:lnTo>
                  <a:lnTo>
                    <a:pt x="903" y="586"/>
                  </a:lnTo>
                  <a:lnTo>
                    <a:pt x="904" y="579"/>
                  </a:lnTo>
                  <a:lnTo>
                    <a:pt x="904" y="574"/>
                  </a:lnTo>
                  <a:lnTo>
                    <a:pt x="904" y="61"/>
                  </a:lnTo>
                  <a:lnTo>
                    <a:pt x="904" y="55"/>
                  </a:lnTo>
                  <a:lnTo>
                    <a:pt x="903" y="48"/>
                  </a:lnTo>
                  <a:lnTo>
                    <a:pt x="902" y="43"/>
                  </a:lnTo>
                  <a:lnTo>
                    <a:pt x="900" y="37"/>
                  </a:lnTo>
                  <a:lnTo>
                    <a:pt x="898" y="32"/>
                  </a:lnTo>
                  <a:lnTo>
                    <a:pt x="894" y="27"/>
                  </a:lnTo>
                  <a:lnTo>
                    <a:pt x="891" y="22"/>
                  </a:lnTo>
                  <a:lnTo>
                    <a:pt x="887" y="19"/>
                  </a:lnTo>
                  <a:lnTo>
                    <a:pt x="882" y="14"/>
                  </a:lnTo>
                  <a:lnTo>
                    <a:pt x="878" y="11"/>
                  </a:lnTo>
                  <a:lnTo>
                    <a:pt x="873" y="7"/>
                  </a:lnTo>
                  <a:lnTo>
                    <a:pt x="868" y="5"/>
                  </a:lnTo>
                  <a:lnTo>
                    <a:pt x="862" y="3"/>
                  </a:lnTo>
                  <a:lnTo>
                    <a:pt x="857" y="2"/>
                  </a:lnTo>
                  <a:lnTo>
                    <a:pt x="850" y="1"/>
                  </a:lnTo>
                  <a:lnTo>
                    <a:pt x="845" y="1"/>
                  </a:lnTo>
                  <a:lnTo>
                    <a:pt x="8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459">
              <a:extLst>
                <a:ext uri="{FF2B5EF4-FFF2-40B4-BE49-F238E27FC236}">
                  <a16:creationId xmlns="" xmlns:a16="http://schemas.microsoft.com/office/drawing/2014/main" id="{1848C441-522B-45DA-87F0-47336D100D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37138" y="931863"/>
              <a:ext cx="87313" cy="134938"/>
            </a:xfrm>
            <a:custGeom>
              <a:avLst/>
              <a:gdLst>
                <a:gd name="T0" fmla="*/ 85 w 271"/>
                <a:gd name="T1" fmla="*/ 276 h 423"/>
                <a:gd name="T2" fmla="*/ 90 w 271"/>
                <a:gd name="T3" fmla="*/ 290 h 423"/>
                <a:gd name="T4" fmla="*/ 81 w 271"/>
                <a:gd name="T5" fmla="*/ 301 h 423"/>
                <a:gd name="T6" fmla="*/ 66 w 271"/>
                <a:gd name="T7" fmla="*/ 299 h 423"/>
                <a:gd name="T8" fmla="*/ 60 w 271"/>
                <a:gd name="T9" fmla="*/ 287 h 423"/>
                <a:gd name="T10" fmla="*/ 66 w 271"/>
                <a:gd name="T11" fmla="*/ 275 h 423"/>
                <a:gd name="T12" fmla="*/ 75 w 271"/>
                <a:gd name="T13" fmla="*/ 181 h 423"/>
                <a:gd name="T14" fmla="*/ 87 w 271"/>
                <a:gd name="T15" fmla="*/ 187 h 423"/>
                <a:gd name="T16" fmla="*/ 89 w 271"/>
                <a:gd name="T17" fmla="*/ 202 h 423"/>
                <a:gd name="T18" fmla="*/ 79 w 271"/>
                <a:gd name="T19" fmla="*/ 210 h 423"/>
                <a:gd name="T20" fmla="*/ 64 w 271"/>
                <a:gd name="T21" fmla="*/ 207 h 423"/>
                <a:gd name="T22" fmla="*/ 60 w 271"/>
                <a:gd name="T23" fmla="*/ 193 h 423"/>
                <a:gd name="T24" fmla="*/ 70 w 271"/>
                <a:gd name="T25" fmla="*/ 183 h 423"/>
                <a:gd name="T26" fmla="*/ 81 w 271"/>
                <a:gd name="T27" fmla="*/ 92 h 423"/>
                <a:gd name="T28" fmla="*/ 90 w 271"/>
                <a:gd name="T29" fmla="*/ 103 h 423"/>
                <a:gd name="T30" fmla="*/ 85 w 271"/>
                <a:gd name="T31" fmla="*/ 116 h 423"/>
                <a:gd name="T32" fmla="*/ 72 w 271"/>
                <a:gd name="T33" fmla="*/ 121 h 423"/>
                <a:gd name="T34" fmla="*/ 61 w 271"/>
                <a:gd name="T35" fmla="*/ 112 h 423"/>
                <a:gd name="T36" fmla="*/ 63 w 271"/>
                <a:gd name="T37" fmla="*/ 98 h 423"/>
                <a:gd name="T38" fmla="*/ 75 w 271"/>
                <a:gd name="T39" fmla="*/ 91 h 423"/>
                <a:gd name="T40" fmla="*/ 144 w 271"/>
                <a:gd name="T41" fmla="*/ 275 h 423"/>
                <a:gd name="T42" fmla="*/ 150 w 271"/>
                <a:gd name="T43" fmla="*/ 287 h 423"/>
                <a:gd name="T44" fmla="*/ 144 w 271"/>
                <a:gd name="T45" fmla="*/ 299 h 423"/>
                <a:gd name="T46" fmla="*/ 129 w 271"/>
                <a:gd name="T47" fmla="*/ 300 h 423"/>
                <a:gd name="T48" fmla="*/ 121 w 271"/>
                <a:gd name="T49" fmla="*/ 290 h 423"/>
                <a:gd name="T50" fmla="*/ 125 w 271"/>
                <a:gd name="T51" fmla="*/ 276 h 423"/>
                <a:gd name="T52" fmla="*/ 135 w 271"/>
                <a:gd name="T53" fmla="*/ 271 h 423"/>
                <a:gd name="T54" fmla="*/ 146 w 271"/>
                <a:gd name="T55" fmla="*/ 185 h 423"/>
                <a:gd name="T56" fmla="*/ 150 w 271"/>
                <a:gd name="T57" fmla="*/ 199 h 423"/>
                <a:gd name="T58" fmla="*/ 142 w 271"/>
                <a:gd name="T59" fmla="*/ 210 h 423"/>
                <a:gd name="T60" fmla="*/ 127 w 271"/>
                <a:gd name="T61" fmla="*/ 208 h 423"/>
                <a:gd name="T62" fmla="*/ 121 w 271"/>
                <a:gd name="T63" fmla="*/ 196 h 423"/>
                <a:gd name="T64" fmla="*/ 127 w 271"/>
                <a:gd name="T65" fmla="*/ 184 h 423"/>
                <a:gd name="T66" fmla="*/ 138 w 271"/>
                <a:gd name="T67" fmla="*/ 91 h 423"/>
                <a:gd name="T68" fmla="*/ 149 w 271"/>
                <a:gd name="T69" fmla="*/ 100 h 423"/>
                <a:gd name="T70" fmla="*/ 148 w 271"/>
                <a:gd name="T71" fmla="*/ 114 h 423"/>
                <a:gd name="T72" fmla="*/ 135 w 271"/>
                <a:gd name="T73" fmla="*/ 121 h 423"/>
                <a:gd name="T74" fmla="*/ 123 w 271"/>
                <a:gd name="T75" fmla="*/ 114 h 423"/>
                <a:gd name="T76" fmla="*/ 122 w 271"/>
                <a:gd name="T77" fmla="*/ 100 h 423"/>
                <a:gd name="T78" fmla="*/ 133 w 271"/>
                <a:gd name="T79" fmla="*/ 91 h 423"/>
                <a:gd name="T80" fmla="*/ 201 w 271"/>
                <a:gd name="T81" fmla="*/ 272 h 423"/>
                <a:gd name="T82" fmla="*/ 210 w 271"/>
                <a:gd name="T83" fmla="*/ 283 h 423"/>
                <a:gd name="T84" fmla="*/ 207 w 271"/>
                <a:gd name="T85" fmla="*/ 298 h 423"/>
                <a:gd name="T86" fmla="*/ 192 w 271"/>
                <a:gd name="T87" fmla="*/ 301 h 423"/>
                <a:gd name="T88" fmla="*/ 181 w 271"/>
                <a:gd name="T89" fmla="*/ 292 h 423"/>
                <a:gd name="T90" fmla="*/ 184 w 271"/>
                <a:gd name="T91" fmla="*/ 278 h 423"/>
                <a:gd name="T92" fmla="*/ 196 w 271"/>
                <a:gd name="T93" fmla="*/ 271 h 423"/>
                <a:gd name="T94" fmla="*/ 205 w 271"/>
                <a:gd name="T95" fmla="*/ 184 h 423"/>
                <a:gd name="T96" fmla="*/ 211 w 271"/>
                <a:gd name="T97" fmla="*/ 196 h 423"/>
                <a:gd name="T98" fmla="*/ 205 w 271"/>
                <a:gd name="T99" fmla="*/ 208 h 423"/>
                <a:gd name="T100" fmla="*/ 190 w 271"/>
                <a:gd name="T101" fmla="*/ 210 h 423"/>
                <a:gd name="T102" fmla="*/ 181 w 271"/>
                <a:gd name="T103" fmla="*/ 199 h 423"/>
                <a:gd name="T104" fmla="*/ 185 w 271"/>
                <a:gd name="T105" fmla="*/ 185 h 423"/>
                <a:gd name="T106" fmla="*/ 196 w 271"/>
                <a:gd name="T107" fmla="*/ 91 h 423"/>
                <a:gd name="T108" fmla="*/ 208 w 271"/>
                <a:gd name="T109" fmla="*/ 98 h 423"/>
                <a:gd name="T110" fmla="*/ 210 w 271"/>
                <a:gd name="T111" fmla="*/ 112 h 423"/>
                <a:gd name="T112" fmla="*/ 199 w 271"/>
                <a:gd name="T113" fmla="*/ 121 h 423"/>
                <a:gd name="T114" fmla="*/ 185 w 271"/>
                <a:gd name="T115" fmla="*/ 116 h 423"/>
                <a:gd name="T116" fmla="*/ 181 w 271"/>
                <a:gd name="T117" fmla="*/ 102 h 423"/>
                <a:gd name="T118" fmla="*/ 190 w 271"/>
                <a:gd name="T119" fmla="*/ 92 h 423"/>
                <a:gd name="T120" fmla="*/ 271 w 271"/>
                <a:gd name="T121" fmla="*/ 4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1" h="423">
                  <a:moveTo>
                    <a:pt x="75" y="271"/>
                  </a:moveTo>
                  <a:lnTo>
                    <a:pt x="79" y="271"/>
                  </a:lnTo>
                  <a:lnTo>
                    <a:pt x="81" y="272"/>
                  </a:lnTo>
                  <a:lnTo>
                    <a:pt x="83" y="275"/>
                  </a:lnTo>
                  <a:lnTo>
                    <a:pt x="85" y="276"/>
                  </a:lnTo>
                  <a:lnTo>
                    <a:pt x="87" y="278"/>
                  </a:lnTo>
                  <a:lnTo>
                    <a:pt x="89" y="281"/>
                  </a:lnTo>
                  <a:lnTo>
                    <a:pt x="90" y="283"/>
                  </a:lnTo>
                  <a:lnTo>
                    <a:pt x="91" y="287"/>
                  </a:lnTo>
                  <a:lnTo>
                    <a:pt x="90" y="290"/>
                  </a:lnTo>
                  <a:lnTo>
                    <a:pt x="89" y="292"/>
                  </a:lnTo>
                  <a:lnTo>
                    <a:pt x="87" y="296"/>
                  </a:lnTo>
                  <a:lnTo>
                    <a:pt x="85" y="298"/>
                  </a:lnTo>
                  <a:lnTo>
                    <a:pt x="83" y="299"/>
                  </a:lnTo>
                  <a:lnTo>
                    <a:pt x="81" y="301"/>
                  </a:lnTo>
                  <a:lnTo>
                    <a:pt x="79" y="301"/>
                  </a:lnTo>
                  <a:lnTo>
                    <a:pt x="75" y="302"/>
                  </a:lnTo>
                  <a:lnTo>
                    <a:pt x="72" y="301"/>
                  </a:lnTo>
                  <a:lnTo>
                    <a:pt x="70" y="300"/>
                  </a:lnTo>
                  <a:lnTo>
                    <a:pt x="66" y="299"/>
                  </a:lnTo>
                  <a:lnTo>
                    <a:pt x="64" y="298"/>
                  </a:lnTo>
                  <a:lnTo>
                    <a:pt x="63" y="296"/>
                  </a:lnTo>
                  <a:lnTo>
                    <a:pt x="61" y="292"/>
                  </a:lnTo>
                  <a:lnTo>
                    <a:pt x="60" y="290"/>
                  </a:lnTo>
                  <a:lnTo>
                    <a:pt x="60" y="287"/>
                  </a:lnTo>
                  <a:lnTo>
                    <a:pt x="60" y="283"/>
                  </a:lnTo>
                  <a:lnTo>
                    <a:pt x="61" y="281"/>
                  </a:lnTo>
                  <a:lnTo>
                    <a:pt x="63" y="278"/>
                  </a:lnTo>
                  <a:lnTo>
                    <a:pt x="64" y="276"/>
                  </a:lnTo>
                  <a:lnTo>
                    <a:pt x="66" y="275"/>
                  </a:lnTo>
                  <a:lnTo>
                    <a:pt x="70" y="272"/>
                  </a:lnTo>
                  <a:lnTo>
                    <a:pt x="72" y="272"/>
                  </a:lnTo>
                  <a:lnTo>
                    <a:pt x="75" y="271"/>
                  </a:lnTo>
                  <a:lnTo>
                    <a:pt x="75" y="271"/>
                  </a:lnTo>
                  <a:close/>
                  <a:moveTo>
                    <a:pt x="75" y="181"/>
                  </a:moveTo>
                  <a:lnTo>
                    <a:pt x="79" y="182"/>
                  </a:lnTo>
                  <a:lnTo>
                    <a:pt x="81" y="183"/>
                  </a:lnTo>
                  <a:lnTo>
                    <a:pt x="83" y="184"/>
                  </a:lnTo>
                  <a:lnTo>
                    <a:pt x="85" y="185"/>
                  </a:lnTo>
                  <a:lnTo>
                    <a:pt x="87" y="187"/>
                  </a:lnTo>
                  <a:lnTo>
                    <a:pt x="89" y="191"/>
                  </a:lnTo>
                  <a:lnTo>
                    <a:pt x="90" y="193"/>
                  </a:lnTo>
                  <a:lnTo>
                    <a:pt x="91" y="196"/>
                  </a:lnTo>
                  <a:lnTo>
                    <a:pt x="90" y="199"/>
                  </a:lnTo>
                  <a:lnTo>
                    <a:pt x="89" y="202"/>
                  </a:lnTo>
                  <a:lnTo>
                    <a:pt x="87" y="205"/>
                  </a:lnTo>
                  <a:lnTo>
                    <a:pt x="85" y="207"/>
                  </a:lnTo>
                  <a:lnTo>
                    <a:pt x="83" y="208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5" y="212"/>
                  </a:lnTo>
                  <a:lnTo>
                    <a:pt x="72" y="210"/>
                  </a:lnTo>
                  <a:lnTo>
                    <a:pt x="70" y="210"/>
                  </a:lnTo>
                  <a:lnTo>
                    <a:pt x="66" y="208"/>
                  </a:lnTo>
                  <a:lnTo>
                    <a:pt x="64" y="207"/>
                  </a:lnTo>
                  <a:lnTo>
                    <a:pt x="63" y="205"/>
                  </a:lnTo>
                  <a:lnTo>
                    <a:pt x="61" y="202"/>
                  </a:lnTo>
                  <a:lnTo>
                    <a:pt x="60" y="199"/>
                  </a:lnTo>
                  <a:lnTo>
                    <a:pt x="60" y="196"/>
                  </a:lnTo>
                  <a:lnTo>
                    <a:pt x="60" y="193"/>
                  </a:lnTo>
                  <a:lnTo>
                    <a:pt x="61" y="191"/>
                  </a:lnTo>
                  <a:lnTo>
                    <a:pt x="63" y="187"/>
                  </a:lnTo>
                  <a:lnTo>
                    <a:pt x="64" y="185"/>
                  </a:lnTo>
                  <a:lnTo>
                    <a:pt x="66" y="184"/>
                  </a:lnTo>
                  <a:lnTo>
                    <a:pt x="70" y="183"/>
                  </a:lnTo>
                  <a:lnTo>
                    <a:pt x="72" y="182"/>
                  </a:lnTo>
                  <a:lnTo>
                    <a:pt x="75" y="181"/>
                  </a:lnTo>
                  <a:close/>
                  <a:moveTo>
                    <a:pt x="75" y="91"/>
                  </a:moveTo>
                  <a:lnTo>
                    <a:pt x="79" y="91"/>
                  </a:lnTo>
                  <a:lnTo>
                    <a:pt x="81" y="92"/>
                  </a:lnTo>
                  <a:lnTo>
                    <a:pt x="83" y="93"/>
                  </a:lnTo>
                  <a:lnTo>
                    <a:pt x="85" y="95"/>
                  </a:lnTo>
                  <a:lnTo>
                    <a:pt x="87" y="98"/>
                  </a:lnTo>
                  <a:lnTo>
                    <a:pt x="89" y="100"/>
                  </a:lnTo>
                  <a:lnTo>
                    <a:pt x="90" y="103"/>
                  </a:lnTo>
                  <a:lnTo>
                    <a:pt x="91" y="105"/>
                  </a:lnTo>
                  <a:lnTo>
                    <a:pt x="90" y="109"/>
                  </a:lnTo>
                  <a:lnTo>
                    <a:pt x="89" y="112"/>
                  </a:lnTo>
                  <a:lnTo>
                    <a:pt x="87" y="114"/>
                  </a:lnTo>
                  <a:lnTo>
                    <a:pt x="85" y="116"/>
                  </a:lnTo>
                  <a:lnTo>
                    <a:pt x="83" y="119"/>
                  </a:lnTo>
                  <a:lnTo>
                    <a:pt x="81" y="120"/>
                  </a:lnTo>
                  <a:lnTo>
                    <a:pt x="79" y="121"/>
                  </a:lnTo>
                  <a:lnTo>
                    <a:pt x="75" y="121"/>
                  </a:lnTo>
                  <a:lnTo>
                    <a:pt x="72" y="121"/>
                  </a:lnTo>
                  <a:lnTo>
                    <a:pt x="70" y="120"/>
                  </a:lnTo>
                  <a:lnTo>
                    <a:pt x="66" y="119"/>
                  </a:lnTo>
                  <a:lnTo>
                    <a:pt x="64" y="116"/>
                  </a:lnTo>
                  <a:lnTo>
                    <a:pt x="63" y="114"/>
                  </a:lnTo>
                  <a:lnTo>
                    <a:pt x="61" y="112"/>
                  </a:lnTo>
                  <a:lnTo>
                    <a:pt x="60" y="109"/>
                  </a:lnTo>
                  <a:lnTo>
                    <a:pt x="60" y="105"/>
                  </a:lnTo>
                  <a:lnTo>
                    <a:pt x="60" y="102"/>
                  </a:lnTo>
                  <a:lnTo>
                    <a:pt x="61" y="100"/>
                  </a:lnTo>
                  <a:lnTo>
                    <a:pt x="63" y="98"/>
                  </a:lnTo>
                  <a:lnTo>
                    <a:pt x="64" y="95"/>
                  </a:lnTo>
                  <a:lnTo>
                    <a:pt x="66" y="93"/>
                  </a:lnTo>
                  <a:lnTo>
                    <a:pt x="70" y="92"/>
                  </a:lnTo>
                  <a:lnTo>
                    <a:pt x="72" y="91"/>
                  </a:lnTo>
                  <a:lnTo>
                    <a:pt x="75" y="91"/>
                  </a:lnTo>
                  <a:lnTo>
                    <a:pt x="75" y="91"/>
                  </a:lnTo>
                  <a:close/>
                  <a:moveTo>
                    <a:pt x="135" y="271"/>
                  </a:moveTo>
                  <a:lnTo>
                    <a:pt x="138" y="271"/>
                  </a:lnTo>
                  <a:lnTo>
                    <a:pt x="142" y="272"/>
                  </a:lnTo>
                  <a:lnTo>
                    <a:pt x="144" y="275"/>
                  </a:lnTo>
                  <a:lnTo>
                    <a:pt x="146" y="276"/>
                  </a:lnTo>
                  <a:lnTo>
                    <a:pt x="148" y="278"/>
                  </a:lnTo>
                  <a:lnTo>
                    <a:pt x="149" y="281"/>
                  </a:lnTo>
                  <a:lnTo>
                    <a:pt x="150" y="283"/>
                  </a:lnTo>
                  <a:lnTo>
                    <a:pt x="150" y="287"/>
                  </a:lnTo>
                  <a:lnTo>
                    <a:pt x="150" y="290"/>
                  </a:lnTo>
                  <a:lnTo>
                    <a:pt x="149" y="292"/>
                  </a:lnTo>
                  <a:lnTo>
                    <a:pt x="148" y="296"/>
                  </a:lnTo>
                  <a:lnTo>
                    <a:pt x="146" y="298"/>
                  </a:lnTo>
                  <a:lnTo>
                    <a:pt x="144" y="299"/>
                  </a:lnTo>
                  <a:lnTo>
                    <a:pt x="142" y="301"/>
                  </a:lnTo>
                  <a:lnTo>
                    <a:pt x="138" y="301"/>
                  </a:lnTo>
                  <a:lnTo>
                    <a:pt x="135" y="302"/>
                  </a:lnTo>
                  <a:lnTo>
                    <a:pt x="133" y="301"/>
                  </a:lnTo>
                  <a:lnTo>
                    <a:pt x="129" y="300"/>
                  </a:lnTo>
                  <a:lnTo>
                    <a:pt x="127" y="299"/>
                  </a:lnTo>
                  <a:lnTo>
                    <a:pt x="125" y="298"/>
                  </a:lnTo>
                  <a:lnTo>
                    <a:pt x="123" y="296"/>
                  </a:lnTo>
                  <a:lnTo>
                    <a:pt x="122" y="292"/>
                  </a:lnTo>
                  <a:lnTo>
                    <a:pt x="121" y="290"/>
                  </a:lnTo>
                  <a:lnTo>
                    <a:pt x="121" y="287"/>
                  </a:lnTo>
                  <a:lnTo>
                    <a:pt x="121" y="283"/>
                  </a:lnTo>
                  <a:lnTo>
                    <a:pt x="122" y="281"/>
                  </a:lnTo>
                  <a:lnTo>
                    <a:pt x="123" y="278"/>
                  </a:lnTo>
                  <a:lnTo>
                    <a:pt x="125" y="276"/>
                  </a:lnTo>
                  <a:lnTo>
                    <a:pt x="127" y="275"/>
                  </a:lnTo>
                  <a:lnTo>
                    <a:pt x="129" y="272"/>
                  </a:lnTo>
                  <a:lnTo>
                    <a:pt x="133" y="272"/>
                  </a:lnTo>
                  <a:lnTo>
                    <a:pt x="135" y="271"/>
                  </a:lnTo>
                  <a:lnTo>
                    <a:pt x="135" y="271"/>
                  </a:lnTo>
                  <a:close/>
                  <a:moveTo>
                    <a:pt x="135" y="181"/>
                  </a:moveTo>
                  <a:lnTo>
                    <a:pt x="138" y="182"/>
                  </a:lnTo>
                  <a:lnTo>
                    <a:pt x="142" y="183"/>
                  </a:lnTo>
                  <a:lnTo>
                    <a:pt x="144" y="184"/>
                  </a:lnTo>
                  <a:lnTo>
                    <a:pt x="146" y="185"/>
                  </a:lnTo>
                  <a:lnTo>
                    <a:pt x="148" y="187"/>
                  </a:lnTo>
                  <a:lnTo>
                    <a:pt x="149" y="191"/>
                  </a:lnTo>
                  <a:lnTo>
                    <a:pt x="150" y="193"/>
                  </a:lnTo>
                  <a:lnTo>
                    <a:pt x="150" y="196"/>
                  </a:lnTo>
                  <a:lnTo>
                    <a:pt x="150" y="199"/>
                  </a:lnTo>
                  <a:lnTo>
                    <a:pt x="149" y="202"/>
                  </a:lnTo>
                  <a:lnTo>
                    <a:pt x="148" y="205"/>
                  </a:lnTo>
                  <a:lnTo>
                    <a:pt x="146" y="207"/>
                  </a:lnTo>
                  <a:lnTo>
                    <a:pt x="144" y="208"/>
                  </a:lnTo>
                  <a:lnTo>
                    <a:pt x="142" y="210"/>
                  </a:lnTo>
                  <a:lnTo>
                    <a:pt x="138" y="210"/>
                  </a:lnTo>
                  <a:lnTo>
                    <a:pt x="135" y="212"/>
                  </a:lnTo>
                  <a:lnTo>
                    <a:pt x="133" y="210"/>
                  </a:lnTo>
                  <a:lnTo>
                    <a:pt x="129" y="210"/>
                  </a:lnTo>
                  <a:lnTo>
                    <a:pt x="127" y="208"/>
                  </a:lnTo>
                  <a:lnTo>
                    <a:pt x="125" y="207"/>
                  </a:lnTo>
                  <a:lnTo>
                    <a:pt x="123" y="205"/>
                  </a:lnTo>
                  <a:lnTo>
                    <a:pt x="122" y="202"/>
                  </a:lnTo>
                  <a:lnTo>
                    <a:pt x="121" y="199"/>
                  </a:lnTo>
                  <a:lnTo>
                    <a:pt x="121" y="196"/>
                  </a:lnTo>
                  <a:lnTo>
                    <a:pt x="121" y="193"/>
                  </a:lnTo>
                  <a:lnTo>
                    <a:pt x="122" y="191"/>
                  </a:lnTo>
                  <a:lnTo>
                    <a:pt x="123" y="187"/>
                  </a:lnTo>
                  <a:lnTo>
                    <a:pt x="125" y="185"/>
                  </a:lnTo>
                  <a:lnTo>
                    <a:pt x="127" y="184"/>
                  </a:lnTo>
                  <a:lnTo>
                    <a:pt x="129" y="183"/>
                  </a:lnTo>
                  <a:lnTo>
                    <a:pt x="133" y="182"/>
                  </a:lnTo>
                  <a:lnTo>
                    <a:pt x="135" y="181"/>
                  </a:lnTo>
                  <a:close/>
                  <a:moveTo>
                    <a:pt x="135" y="91"/>
                  </a:moveTo>
                  <a:lnTo>
                    <a:pt x="138" y="91"/>
                  </a:lnTo>
                  <a:lnTo>
                    <a:pt x="142" y="92"/>
                  </a:lnTo>
                  <a:lnTo>
                    <a:pt x="144" y="93"/>
                  </a:lnTo>
                  <a:lnTo>
                    <a:pt x="146" y="95"/>
                  </a:lnTo>
                  <a:lnTo>
                    <a:pt x="148" y="98"/>
                  </a:lnTo>
                  <a:lnTo>
                    <a:pt x="149" y="100"/>
                  </a:lnTo>
                  <a:lnTo>
                    <a:pt x="150" y="103"/>
                  </a:lnTo>
                  <a:lnTo>
                    <a:pt x="150" y="105"/>
                  </a:lnTo>
                  <a:lnTo>
                    <a:pt x="150" y="109"/>
                  </a:lnTo>
                  <a:lnTo>
                    <a:pt x="149" y="112"/>
                  </a:lnTo>
                  <a:lnTo>
                    <a:pt x="148" y="114"/>
                  </a:lnTo>
                  <a:lnTo>
                    <a:pt x="146" y="116"/>
                  </a:lnTo>
                  <a:lnTo>
                    <a:pt x="144" y="119"/>
                  </a:lnTo>
                  <a:lnTo>
                    <a:pt x="142" y="120"/>
                  </a:lnTo>
                  <a:lnTo>
                    <a:pt x="138" y="121"/>
                  </a:lnTo>
                  <a:lnTo>
                    <a:pt x="135" y="121"/>
                  </a:lnTo>
                  <a:lnTo>
                    <a:pt x="133" y="121"/>
                  </a:lnTo>
                  <a:lnTo>
                    <a:pt x="129" y="120"/>
                  </a:lnTo>
                  <a:lnTo>
                    <a:pt x="127" y="119"/>
                  </a:lnTo>
                  <a:lnTo>
                    <a:pt x="125" y="116"/>
                  </a:lnTo>
                  <a:lnTo>
                    <a:pt x="123" y="114"/>
                  </a:lnTo>
                  <a:lnTo>
                    <a:pt x="122" y="112"/>
                  </a:lnTo>
                  <a:lnTo>
                    <a:pt x="121" y="109"/>
                  </a:lnTo>
                  <a:lnTo>
                    <a:pt x="121" y="105"/>
                  </a:lnTo>
                  <a:lnTo>
                    <a:pt x="121" y="102"/>
                  </a:lnTo>
                  <a:lnTo>
                    <a:pt x="122" y="100"/>
                  </a:lnTo>
                  <a:lnTo>
                    <a:pt x="123" y="98"/>
                  </a:lnTo>
                  <a:lnTo>
                    <a:pt x="125" y="95"/>
                  </a:lnTo>
                  <a:lnTo>
                    <a:pt x="127" y="93"/>
                  </a:lnTo>
                  <a:lnTo>
                    <a:pt x="129" y="92"/>
                  </a:lnTo>
                  <a:lnTo>
                    <a:pt x="133" y="91"/>
                  </a:lnTo>
                  <a:lnTo>
                    <a:pt x="135" y="91"/>
                  </a:lnTo>
                  <a:lnTo>
                    <a:pt x="135" y="91"/>
                  </a:lnTo>
                  <a:close/>
                  <a:moveTo>
                    <a:pt x="196" y="271"/>
                  </a:moveTo>
                  <a:lnTo>
                    <a:pt x="199" y="271"/>
                  </a:lnTo>
                  <a:lnTo>
                    <a:pt x="201" y="272"/>
                  </a:lnTo>
                  <a:lnTo>
                    <a:pt x="205" y="275"/>
                  </a:lnTo>
                  <a:lnTo>
                    <a:pt x="207" y="276"/>
                  </a:lnTo>
                  <a:lnTo>
                    <a:pt x="208" y="278"/>
                  </a:lnTo>
                  <a:lnTo>
                    <a:pt x="210" y="281"/>
                  </a:lnTo>
                  <a:lnTo>
                    <a:pt x="210" y="283"/>
                  </a:lnTo>
                  <a:lnTo>
                    <a:pt x="211" y="287"/>
                  </a:lnTo>
                  <a:lnTo>
                    <a:pt x="210" y="290"/>
                  </a:lnTo>
                  <a:lnTo>
                    <a:pt x="210" y="292"/>
                  </a:lnTo>
                  <a:lnTo>
                    <a:pt x="208" y="296"/>
                  </a:lnTo>
                  <a:lnTo>
                    <a:pt x="207" y="298"/>
                  </a:lnTo>
                  <a:lnTo>
                    <a:pt x="205" y="299"/>
                  </a:lnTo>
                  <a:lnTo>
                    <a:pt x="201" y="301"/>
                  </a:lnTo>
                  <a:lnTo>
                    <a:pt x="199" y="301"/>
                  </a:lnTo>
                  <a:lnTo>
                    <a:pt x="196" y="302"/>
                  </a:lnTo>
                  <a:lnTo>
                    <a:pt x="192" y="301"/>
                  </a:lnTo>
                  <a:lnTo>
                    <a:pt x="190" y="300"/>
                  </a:lnTo>
                  <a:lnTo>
                    <a:pt x="187" y="299"/>
                  </a:lnTo>
                  <a:lnTo>
                    <a:pt x="185" y="298"/>
                  </a:lnTo>
                  <a:lnTo>
                    <a:pt x="184" y="296"/>
                  </a:lnTo>
                  <a:lnTo>
                    <a:pt x="181" y="292"/>
                  </a:lnTo>
                  <a:lnTo>
                    <a:pt x="181" y="290"/>
                  </a:lnTo>
                  <a:lnTo>
                    <a:pt x="180" y="287"/>
                  </a:lnTo>
                  <a:lnTo>
                    <a:pt x="181" y="283"/>
                  </a:lnTo>
                  <a:lnTo>
                    <a:pt x="181" y="281"/>
                  </a:lnTo>
                  <a:lnTo>
                    <a:pt x="184" y="278"/>
                  </a:lnTo>
                  <a:lnTo>
                    <a:pt x="185" y="276"/>
                  </a:lnTo>
                  <a:lnTo>
                    <a:pt x="187" y="275"/>
                  </a:lnTo>
                  <a:lnTo>
                    <a:pt x="190" y="272"/>
                  </a:lnTo>
                  <a:lnTo>
                    <a:pt x="192" y="272"/>
                  </a:lnTo>
                  <a:lnTo>
                    <a:pt x="196" y="271"/>
                  </a:lnTo>
                  <a:lnTo>
                    <a:pt x="196" y="271"/>
                  </a:lnTo>
                  <a:close/>
                  <a:moveTo>
                    <a:pt x="196" y="181"/>
                  </a:moveTo>
                  <a:lnTo>
                    <a:pt x="199" y="182"/>
                  </a:lnTo>
                  <a:lnTo>
                    <a:pt x="201" y="183"/>
                  </a:lnTo>
                  <a:lnTo>
                    <a:pt x="205" y="184"/>
                  </a:lnTo>
                  <a:lnTo>
                    <a:pt x="207" y="185"/>
                  </a:lnTo>
                  <a:lnTo>
                    <a:pt x="208" y="187"/>
                  </a:lnTo>
                  <a:lnTo>
                    <a:pt x="210" y="191"/>
                  </a:lnTo>
                  <a:lnTo>
                    <a:pt x="210" y="193"/>
                  </a:lnTo>
                  <a:lnTo>
                    <a:pt x="211" y="196"/>
                  </a:lnTo>
                  <a:lnTo>
                    <a:pt x="210" y="199"/>
                  </a:lnTo>
                  <a:lnTo>
                    <a:pt x="210" y="202"/>
                  </a:lnTo>
                  <a:lnTo>
                    <a:pt x="208" y="205"/>
                  </a:lnTo>
                  <a:lnTo>
                    <a:pt x="207" y="207"/>
                  </a:lnTo>
                  <a:lnTo>
                    <a:pt x="205" y="208"/>
                  </a:lnTo>
                  <a:lnTo>
                    <a:pt x="201" y="210"/>
                  </a:lnTo>
                  <a:lnTo>
                    <a:pt x="199" y="210"/>
                  </a:lnTo>
                  <a:lnTo>
                    <a:pt x="196" y="212"/>
                  </a:lnTo>
                  <a:lnTo>
                    <a:pt x="192" y="210"/>
                  </a:lnTo>
                  <a:lnTo>
                    <a:pt x="190" y="210"/>
                  </a:lnTo>
                  <a:lnTo>
                    <a:pt x="187" y="208"/>
                  </a:lnTo>
                  <a:lnTo>
                    <a:pt x="185" y="207"/>
                  </a:lnTo>
                  <a:lnTo>
                    <a:pt x="184" y="205"/>
                  </a:lnTo>
                  <a:lnTo>
                    <a:pt x="181" y="202"/>
                  </a:lnTo>
                  <a:lnTo>
                    <a:pt x="181" y="199"/>
                  </a:lnTo>
                  <a:lnTo>
                    <a:pt x="180" y="196"/>
                  </a:lnTo>
                  <a:lnTo>
                    <a:pt x="181" y="193"/>
                  </a:lnTo>
                  <a:lnTo>
                    <a:pt x="181" y="191"/>
                  </a:lnTo>
                  <a:lnTo>
                    <a:pt x="184" y="187"/>
                  </a:lnTo>
                  <a:lnTo>
                    <a:pt x="185" y="185"/>
                  </a:lnTo>
                  <a:lnTo>
                    <a:pt x="187" y="184"/>
                  </a:lnTo>
                  <a:lnTo>
                    <a:pt x="190" y="183"/>
                  </a:lnTo>
                  <a:lnTo>
                    <a:pt x="192" y="182"/>
                  </a:lnTo>
                  <a:lnTo>
                    <a:pt x="196" y="181"/>
                  </a:lnTo>
                  <a:close/>
                  <a:moveTo>
                    <a:pt x="196" y="91"/>
                  </a:moveTo>
                  <a:lnTo>
                    <a:pt x="199" y="91"/>
                  </a:lnTo>
                  <a:lnTo>
                    <a:pt x="201" y="92"/>
                  </a:lnTo>
                  <a:lnTo>
                    <a:pt x="205" y="93"/>
                  </a:lnTo>
                  <a:lnTo>
                    <a:pt x="207" y="95"/>
                  </a:lnTo>
                  <a:lnTo>
                    <a:pt x="208" y="98"/>
                  </a:lnTo>
                  <a:lnTo>
                    <a:pt x="210" y="100"/>
                  </a:lnTo>
                  <a:lnTo>
                    <a:pt x="210" y="103"/>
                  </a:lnTo>
                  <a:lnTo>
                    <a:pt x="211" y="105"/>
                  </a:lnTo>
                  <a:lnTo>
                    <a:pt x="210" y="109"/>
                  </a:lnTo>
                  <a:lnTo>
                    <a:pt x="210" y="112"/>
                  </a:lnTo>
                  <a:lnTo>
                    <a:pt x="208" y="114"/>
                  </a:lnTo>
                  <a:lnTo>
                    <a:pt x="207" y="116"/>
                  </a:lnTo>
                  <a:lnTo>
                    <a:pt x="205" y="119"/>
                  </a:lnTo>
                  <a:lnTo>
                    <a:pt x="201" y="120"/>
                  </a:lnTo>
                  <a:lnTo>
                    <a:pt x="199" y="121"/>
                  </a:lnTo>
                  <a:lnTo>
                    <a:pt x="196" y="121"/>
                  </a:lnTo>
                  <a:lnTo>
                    <a:pt x="192" y="121"/>
                  </a:lnTo>
                  <a:lnTo>
                    <a:pt x="190" y="120"/>
                  </a:lnTo>
                  <a:lnTo>
                    <a:pt x="187" y="119"/>
                  </a:lnTo>
                  <a:lnTo>
                    <a:pt x="185" y="116"/>
                  </a:lnTo>
                  <a:lnTo>
                    <a:pt x="184" y="114"/>
                  </a:lnTo>
                  <a:lnTo>
                    <a:pt x="181" y="112"/>
                  </a:lnTo>
                  <a:lnTo>
                    <a:pt x="181" y="109"/>
                  </a:lnTo>
                  <a:lnTo>
                    <a:pt x="180" y="105"/>
                  </a:lnTo>
                  <a:lnTo>
                    <a:pt x="181" y="102"/>
                  </a:lnTo>
                  <a:lnTo>
                    <a:pt x="181" y="100"/>
                  </a:lnTo>
                  <a:lnTo>
                    <a:pt x="184" y="98"/>
                  </a:lnTo>
                  <a:lnTo>
                    <a:pt x="185" y="95"/>
                  </a:lnTo>
                  <a:lnTo>
                    <a:pt x="187" y="93"/>
                  </a:lnTo>
                  <a:lnTo>
                    <a:pt x="190" y="92"/>
                  </a:lnTo>
                  <a:lnTo>
                    <a:pt x="192" y="91"/>
                  </a:lnTo>
                  <a:lnTo>
                    <a:pt x="196" y="91"/>
                  </a:lnTo>
                  <a:lnTo>
                    <a:pt x="196" y="91"/>
                  </a:lnTo>
                  <a:close/>
                  <a:moveTo>
                    <a:pt x="0" y="423"/>
                  </a:moveTo>
                  <a:lnTo>
                    <a:pt x="271" y="423"/>
                  </a:lnTo>
                  <a:lnTo>
                    <a:pt x="271" y="0"/>
                  </a:lnTo>
                  <a:lnTo>
                    <a:pt x="0" y="0"/>
                  </a:lnTo>
                  <a:lnTo>
                    <a:pt x="0" y="4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460">
              <a:extLst>
                <a:ext uri="{FF2B5EF4-FFF2-40B4-BE49-F238E27FC236}">
                  <a16:creationId xmlns="" xmlns:a16="http://schemas.microsoft.com/office/drawing/2014/main" id="{A5B0990D-5900-400A-B72C-938C75C46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663" y="869950"/>
              <a:ext cx="68263" cy="19050"/>
            </a:xfrm>
            <a:custGeom>
              <a:avLst/>
              <a:gdLst>
                <a:gd name="T0" fmla="*/ 204 w 215"/>
                <a:gd name="T1" fmla="*/ 59 h 59"/>
                <a:gd name="T2" fmla="*/ 210 w 215"/>
                <a:gd name="T3" fmla="*/ 56 h 59"/>
                <a:gd name="T4" fmla="*/ 214 w 215"/>
                <a:gd name="T5" fmla="*/ 50 h 59"/>
                <a:gd name="T6" fmla="*/ 215 w 215"/>
                <a:gd name="T7" fmla="*/ 45 h 59"/>
                <a:gd name="T8" fmla="*/ 214 w 215"/>
                <a:gd name="T9" fmla="*/ 38 h 59"/>
                <a:gd name="T10" fmla="*/ 211 w 215"/>
                <a:gd name="T11" fmla="*/ 34 h 59"/>
                <a:gd name="T12" fmla="*/ 198 w 215"/>
                <a:gd name="T13" fmla="*/ 25 h 59"/>
                <a:gd name="T14" fmla="*/ 173 w 215"/>
                <a:gd name="T15" fmla="*/ 13 h 59"/>
                <a:gd name="T16" fmla="*/ 147 w 215"/>
                <a:gd name="T17" fmla="*/ 5 h 59"/>
                <a:gd name="T18" fmla="*/ 120 w 215"/>
                <a:gd name="T19" fmla="*/ 1 h 59"/>
                <a:gd name="T20" fmla="*/ 94 w 215"/>
                <a:gd name="T21" fmla="*/ 1 h 59"/>
                <a:gd name="T22" fmla="*/ 68 w 215"/>
                <a:gd name="T23" fmla="*/ 5 h 59"/>
                <a:gd name="T24" fmla="*/ 42 w 215"/>
                <a:gd name="T25" fmla="*/ 13 h 59"/>
                <a:gd name="T26" fmla="*/ 17 w 215"/>
                <a:gd name="T27" fmla="*/ 25 h 59"/>
                <a:gd name="T28" fmla="*/ 4 w 215"/>
                <a:gd name="T29" fmla="*/ 34 h 59"/>
                <a:gd name="T30" fmla="*/ 1 w 215"/>
                <a:gd name="T31" fmla="*/ 38 h 59"/>
                <a:gd name="T32" fmla="*/ 0 w 215"/>
                <a:gd name="T33" fmla="*/ 45 h 59"/>
                <a:gd name="T34" fmla="*/ 1 w 215"/>
                <a:gd name="T35" fmla="*/ 50 h 59"/>
                <a:gd name="T36" fmla="*/ 4 w 215"/>
                <a:gd name="T37" fmla="*/ 55 h 59"/>
                <a:gd name="T38" fmla="*/ 9 w 215"/>
                <a:gd name="T39" fmla="*/ 58 h 59"/>
                <a:gd name="T40" fmla="*/ 14 w 215"/>
                <a:gd name="T41" fmla="*/ 59 h 59"/>
                <a:gd name="T42" fmla="*/ 21 w 215"/>
                <a:gd name="T43" fmla="*/ 58 h 59"/>
                <a:gd name="T44" fmla="*/ 33 w 215"/>
                <a:gd name="T45" fmla="*/ 50 h 59"/>
                <a:gd name="T46" fmla="*/ 53 w 215"/>
                <a:gd name="T47" fmla="*/ 41 h 59"/>
                <a:gd name="T48" fmla="*/ 75 w 215"/>
                <a:gd name="T49" fmla="*/ 35 h 59"/>
                <a:gd name="T50" fmla="*/ 96 w 215"/>
                <a:gd name="T51" fmla="*/ 31 h 59"/>
                <a:gd name="T52" fmla="*/ 118 w 215"/>
                <a:gd name="T53" fmla="*/ 31 h 59"/>
                <a:gd name="T54" fmla="*/ 140 w 215"/>
                <a:gd name="T55" fmla="*/ 35 h 59"/>
                <a:gd name="T56" fmla="*/ 162 w 215"/>
                <a:gd name="T57" fmla="*/ 41 h 59"/>
                <a:gd name="T58" fmla="*/ 182 w 215"/>
                <a:gd name="T59" fmla="*/ 50 h 59"/>
                <a:gd name="T60" fmla="*/ 195 w 215"/>
                <a:gd name="T61" fmla="*/ 59 h 59"/>
                <a:gd name="T62" fmla="*/ 200 w 215"/>
                <a:gd name="T6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5" h="59">
                  <a:moveTo>
                    <a:pt x="200" y="59"/>
                  </a:moveTo>
                  <a:lnTo>
                    <a:pt x="204" y="59"/>
                  </a:lnTo>
                  <a:lnTo>
                    <a:pt x="208" y="58"/>
                  </a:lnTo>
                  <a:lnTo>
                    <a:pt x="210" y="56"/>
                  </a:lnTo>
                  <a:lnTo>
                    <a:pt x="213" y="52"/>
                  </a:lnTo>
                  <a:lnTo>
                    <a:pt x="214" y="50"/>
                  </a:lnTo>
                  <a:lnTo>
                    <a:pt x="215" y="47"/>
                  </a:lnTo>
                  <a:lnTo>
                    <a:pt x="215" y="45"/>
                  </a:lnTo>
                  <a:lnTo>
                    <a:pt x="215" y="41"/>
                  </a:lnTo>
                  <a:lnTo>
                    <a:pt x="214" y="38"/>
                  </a:lnTo>
                  <a:lnTo>
                    <a:pt x="213" y="36"/>
                  </a:lnTo>
                  <a:lnTo>
                    <a:pt x="211" y="34"/>
                  </a:lnTo>
                  <a:lnTo>
                    <a:pt x="209" y="31"/>
                  </a:lnTo>
                  <a:lnTo>
                    <a:pt x="198" y="25"/>
                  </a:lnTo>
                  <a:lnTo>
                    <a:pt x="186" y="18"/>
                  </a:lnTo>
                  <a:lnTo>
                    <a:pt x="173" y="13"/>
                  </a:lnTo>
                  <a:lnTo>
                    <a:pt x="160" y="8"/>
                  </a:lnTo>
                  <a:lnTo>
                    <a:pt x="147" y="5"/>
                  </a:lnTo>
                  <a:lnTo>
                    <a:pt x="134" y="3"/>
                  </a:lnTo>
                  <a:lnTo>
                    <a:pt x="120" y="1"/>
                  </a:lnTo>
                  <a:lnTo>
                    <a:pt x="107" y="0"/>
                  </a:lnTo>
                  <a:lnTo>
                    <a:pt x="94" y="1"/>
                  </a:lnTo>
                  <a:lnTo>
                    <a:pt x="80" y="3"/>
                  </a:lnTo>
                  <a:lnTo>
                    <a:pt x="68" y="5"/>
                  </a:lnTo>
                  <a:lnTo>
                    <a:pt x="55" y="8"/>
                  </a:lnTo>
                  <a:lnTo>
                    <a:pt x="42" y="13"/>
                  </a:lnTo>
                  <a:lnTo>
                    <a:pt x="30" y="18"/>
                  </a:lnTo>
                  <a:lnTo>
                    <a:pt x="17" y="25"/>
                  </a:lnTo>
                  <a:lnTo>
                    <a:pt x="6" y="31"/>
                  </a:lnTo>
                  <a:lnTo>
                    <a:pt x="4" y="34"/>
                  </a:lnTo>
                  <a:lnTo>
                    <a:pt x="2" y="36"/>
                  </a:lnTo>
                  <a:lnTo>
                    <a:pt x="1" y="38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50"/>
                  </a:lnTo>
                  <a:lnTo>
                    <a:pt x="2" y="52"/>
                  </a:lnTo>
                  <a:lnTo>
                    <a:pt x="4" y="55"/>
                  </a:lnTo>
                  <a:lnTo>
                    <a:pt x="6" y="57"/>
                  </a:lnTo>
                  <a:lnTo>
                    <a:pt x="9" y="58"/>
                  </a:lnTo>
                  <a:lnTo>
                    <a:pt x="12" y="59"/>
                  </a:lnTo>
                  <a:lnTo>
                    <a:pt x="14" y="59"/>
                  </a:lnTo>
                  <a:lnTo>
                    <a:pt x="17" y="59"/>
                  </a:lnTo>
                  <a:lnTo>
                    <a:pt x="21" y="58"/>
                  </a:lnTo>
                  <a:lnTo>
                    <a:pt x="23" y="57"/>
                  </a:lnTo>
                  <a:lnTo>
                    <a:pt x="33" y="50"/>
                  </a:lnTo>
                  <a:lnTo>
                    <a:pt x="43" y="46"/>
                  </a:lnTo>
                  <a:lnTo>
                    <a:pt x="53" y="41"/>
                  </a:lnTo>
                  <a:lnTo>
                    <a:pt x="64" y="37"/>
                  </a:lnTo>
                  <a:lnTo>
                    <a:pt x="75" y="35"/>
                  </a:lnTo>
                  <a:lnTo>
                    <a:pt x="85" y="32"/>
                  </a:lnTo>
                  <a:lnTo>
                    <a:pt x="96" y="31"/>
                  </a:lnTo>
                  <a:lnTo>
                    <a:pt x="107" y="31"/>
                  </a:lnTo>
                  <a:lnTo>
                    <a:pt x="118" y="31"/>
                  </a:lnTo>
                  <a:lnTo>
                    <a:pt x="129" y="32"/>
                  </a:lnTo>
                  <a:lnTo>
                    <a:pt x="140" y="35"/>
                  </a:lnTo>
                  <a:lnTo>
                    <a:pt x="151" y="37"/>
                  </a:lnTo>
                  <a:lnTo>
                    <a:pt x="162" y="41"/>
                  </a:lnTo>
                  <a:lnTo>
                    <a:pt x="172" y="46"/>
                  </a:lnTo>
                  <a:lnTo>
                    <a:pt x="182" y="50"/>
                  </a:lnTo>
                  <a:lnTo>
                    <a:pt x="192" y="57"/>
                  </a:lnTo>
                  <a:lnTo>
                    <a:pt x="195" y="59"/>
                  </a:lnTo>
                  <a:lnTo>
                    <a:pt x="200" y="59"/>
                  </a:lnTo>
                  <a:lnTo>
                    <a:pt x="20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461">
              <a:extLst>
                <a:ext uri="{FF2B5EF4-FFF2-40B4-BE49-F238E27FC236}">
                  <a16:creationId xmlns="" xmlns:a16="http://schemas.microsoft.com/office/drawing/2014/main" id="{73CD5AAD-9C7B-40B3-9355-D76E42A4D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375" y="841375"/>
              <a:ext cx="96838" cy="23813"/>
            </a:xfrm>
            <a:custGeom>
              <a:avLst/>
              <a:gdLst>
                <a:gd name="T0" fmla="*/ 6 w 307"/>
                <a:gd name="T1" fmla="*/ 46 h 73"/>
                <a:gd name="T2" fmla="*/ 4 w 307"/>
                <a:gd name="T3" fmla="*/ 47 h 73"/>
                <a:gd name="T4" fmla="*/ 3 w 307"/>
                <a:gd name="T5" fmla="*/ 51 h 73"/>
                <a:gd name="T6" fmla="*/ 0 w 307"/>
                <a:gd name="T7" fmla="*/ 53 h 73"/>
                <a:gd name="T8" fmla="*/ 0 w 307"/>
                <a:gd name="T9" fmla="*/ 55 h 73"/>
                <a:gd name="T10" fmla="*/ 0 w 307"/>
                <a:gd name="T11" fmla="*/ 58 h 73"/>
                <a:gd name="T12" fmla="*/ 0 w 307"/>
                <a:gd name="T13" fmla="*/ 62 h 73"/>
                <a:gd name="T14" fmla="*/ 1 w 307"/>
                <a:gd name="T15" fmla="*/ 64 h 73"/>
                <a:gd name="T16" fmla="*/ 3 w 307"/>
                <a:gd name="T17" fmla="*/ 67 h 73"/>
                <a:gd name="T18" fmla="*/ 5 w 307"/>
                <a:gd name="T19" fmla="*/ 69 h 73"/>
                <a:gd name="T20" fmla="*/ 8 w 307"/>
                <a:gd name="T21" fmla="*/ 72 h 73"/>
                <a:gd name="T22" fmla="*/ 11 w 307"/>
                <a:gd name="T23" fmla="*/ 73 h 73"/>
                <a:gd name="T24" fmla="*/ 15 w 307"/>
                <a:gd name="T25" fmla="*/ 73 h 73"/>
                <a:gd name="T26" fmla="*/ 19 w 307"/>
                <a:gd name="T27" fmla="*/ 73 h 73"/>
                <a:gd name="T28" fmla="*/ 24 w 307"/>
                <a:gd name="T29" fmla="*/ 71 h 73"/>
                <a:gd name="T30" fmla="*/ 38 w 307"/>
                <a:gd name="T31" fmla="*/ 61 h 73"/>
                <a:gd name="T32" fmla="*/ 53 w 307"/>
                <a:gd name="T33" fmla="*/ 53 h 73"/>
                <a:gd name="T34" fmla="*/ 70 w 307"/>
                <a:gd name="T35" fmla="*/ 45 h 73"/>
                <a:gd name="T36" fmla="*/ 86 w 307"/>
                <a:gd name="T37" fmla="*/ 40 h 73"/>
                <a:gd name="T38" fmla="*/ 102 w 307"/>
                <a:gd name="T39" fmla="*/ 35 h 73"/>
                <a:gd name="T40" fmla="*/ 120 w 307"/>
                <a:gd name="T41" fmla="*/ 32 h 73"/>
                <a:gd name="T42" fmla="*/ 136 w 307"/>
                <a:gd name="T43" fmla="*/ 30 h 73"/>
                <a:gd name="T44" fmla="*/ 153 w 307"/>
                <a:gd name="T45" fmla="*/ 30 h 73"/>
                <a:gd name="T46" fmla="*/ 171 w 307"/>
                <a:gd name="T47" fmla="*/ 30 h 73"/>
                <a:gd name="T48" fmla="*/ 187 w 307"/>
                <a:gd name="T49" fmla="*/ 32 h 73"/>
                <a:gd name="T50" fmla="*/ 204 w 307"/>
                <a:gd name="T51" fmla="*/ 35 h 73"/>
                <a:gd name="T52" fmla="*/ 220 w 307"/>
                <a:gd name="T53" fmla="*/ 40 h 73"/>
                <a:gd name="T54" fmla="*/ 237 w 307"/>
                <a:gd name="T55" fmla="*/ 45 h 73"/>
                <a:gd name="T56" fmla="*/ 253 w 307"/>
                <a:gd name="T57" fmla="*/ 53 h 73"/>
                <a:gd name="T58" fmla="*/ 268 w 307"/>
                <a:gd name="T59" fmla="*/ 61 h 73"/>
                <a:gd name="T60" fmla="*/ 284 w 307"/>
                <a:gd name="T61" fmla="*/ 71 h 73"/>
                <a:gd name="T62" fmla="*/ 286 w 307"/>
                <a:gd name="T63" fmla="*/ 72 h 73"/>
                <a:gd name="T64" fmla="*/ 289 w 307"/>
                <a:gd name="T65" fmla="*/ 73 h 73"/>
                <a:gd name="T66" fmla="*/ 291 w 307"/>
                <a:gd name="T67" fmla="*/ 73 h 73"/>
                <a:gd name="T68" fmla="*/ 295 w 307"/>
                <a:gd name="T69" fmla="*/ 73 h 73"/>
                <a:gd name="T70" fmla="*/ 298 w 307"/>
                <a:gd name="T71" fmla="*/ 72 h 73"/>
                <a:gd name="T72" fmla="*/ 300 w 307"/>
                <a:gd name="T73" fmla="*/ 71 h 73"/>
                <a:gd name="T74" fmla="*/ 302 w 307"/>
                <a:gd name="T75" fmla="*/ 69 h 73"/>
                <a:gd name="T76" fmla="*/ 305 w 307"/>
                <a:gd name="T77" fmla="*/ 67 h 73"/>
                <a:gd name="T78" fmla="*/ 306 w 307"/>
                <a:gd name="T79" fmla="*/ 64 h 73"/>
                <a:gd name="T80" fmla="*/ 307 w 307"/>
                <a:gd name="T81" fmla="*/ 62 h 73"/>
                <a:gd name="T82" fmla="*/ 307 w 307"/>
                <a:gd name="T83" fmla="*/ 58 h 73"/>
                <a:gd name="T84" fmla="*/ 307 w 307"/>
                <a:gd name="T85" fmla="*/ 55 h 73"/>
                <a:gd name="T86" fmla="*/ 306 w 307"/>
                <a:gd name="T87" fmla="*/ 53 h 73"/>
                <a:gd name="T88" fmla="*/ 305 w 307"/>
                <a:gd name="T89" fmla="*/ 51 h 73"/>
                <a:gd name="T90" fmla="*/ 303 w 307"/>
                <a:gd name="T91" fmla="*/ 47 h 73"/>
                <a:gd name="T92" fmla="*/ 301 w 307"/>
                <a:gd name="T93" fmla="*/ 46 h 73"/>
                <a:gd name="T94" fmla="*/ 284 w 307"/>
                <a:gd name="T95" fmla="*/ 35 h 73"/>
                <a:gd name="T96" fmla="*/ 267 w 307"/>
                <a:gd name="T97" fmla="*/ 25 h 73"/>
                <a:gd name="T98" fmla="*/ 248 w 307"/>
                <a:gd name="T99" fmla="*/ 17 h 73"/>
                <a:gd name="T100" fmla="*/ 230 w 307"/>
                <a:gd name="T101" fmla="*/ 11 h 73"/>
                <a:gd name="T102" fmla="*/ 212 w 307"/>
                <a:gd name="T103" fmla="*/ 5 h 73"/>
                <a:gd name="T104" fmla="*/ 192 w 307"/>
                <a:gd name="T105" fmla="*/ 2 h 73"/>
                <a:gd name="T106" fmla="*/ 173 w 307"/>
                <a:gd name="T107" fmla="*/ 0 h 73"/>
                <a:gd name="T108" fmla="*/ 153 w 307"/>
                <a:gd name="T109" fmla="*/ 0 h 73"/>
                <a:gd name="T110" fmla="*/ 134 w 307"/>
                <a:gd name="T111" fmla="*/ 0 h 73"/>
                <a:gd name="T112" fmla="*/ 115 w 307"/>
                <a:gd name="T113" fmla="*/ 2 h 73"/>
                <a:gd name="T114" fmla="*/ 95 w 307"/>
                <a:gd name="T115" fmla="*/ 5 h 73"/>
                <a:gd name="T116" fmla="*/ 77 w 307"/>
                <a:gd name="T117" fmla="*/ 11 h 73"/>
                <a:gd name="T118" fmla="*/ 59 w 307"/>
                <a:gd name="T119" fmla="*/ 17 h 73"/>
                <a:gd name="T120" fmla="*/ 40 w 307"/>
                <a:gd name="T121" fmla="*/ 25 h 73"/>
                <a:gd name="T122" fmla="*/ 24 w 307"/>
                <a:gd name="T123" fmla="*/ 35 h 73"/>
                <a:gd name="T124" fmla="*/ 6 w 307"/>
                <a:gd name="T125" fmla="*/ 4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7" h="73">
                  <a:moveTo>
                    <a:pt x="6" y="46"/>
                  </a:moveTo>
                  <a:lnTo>
                    <a:pt x="4" y="47"/>
                  </a:lnTo>
                  <a:lnTo>
                    <a:pt x="3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7"/>
                  </a:lnTo>
                  <a:lnTo>
                    <a:pt x="5" y="69"/>
                  </a:lnTo>
                  <a:lnTo>
                    <a:pt x="8" y="72"/>
                  </a:lnTo>
                  <a:lnTo>
                    <a:pt x="11" y="73"/>
                  </a:lnTo>
                  <a:lnTo>
                    <a:pt x="15" y="73"/>
                  </a:lnTo>
                  <a:lnTo>
                    <a:pt x="19" y="73"/>
                  </a:lnTo>
                  <a:lnTo>
                    <a:pt x="24" y="71"/>
                  </a:lnTo>
                  <a:lnTo>
                    <a:pt x="38" y="61"/>
                  </a:lnTo>
                  <a:lnTo>
                    <a:pt x="53" y="53"/>
                  </a:lnTo>
                  <a:lnTo>
                    <a:pt x="70" y="45"/>
                  </a:lnTo>
                  <a:lnTo>
                    <a:pt x="86" y="40"/>
                  </a:lnTo>
                  <a:lnTo>
                    <a:pt x="102" y="35"/>
                  </a:lnTo>
                  <a:lnTo>
                    <a:pt x="120" y="32"/>
                  </a:lnTo>
                  <a:lnTo>
                    <a:pt x="136" y="30"/>
                  </a:lnTo>
                  <a:lnTo>
                    <a:pt x="153" y="30"/>
                  </a:lnTo>
                  <a:lnTo>
                    <a:pt x="171" y="30"/>
                  </a:lnTo>
                  <a:lnTo>
                    <a:pt x="187" y="32"/>
                  </a:lnTo>
                  <a:lnTo>
                    <a:pt x="204" y="35"/>
                  </a:lnTo>
                  <a:lnTo>
                    <a:pt x="220" y="40"/>
                  </a:lnTo>
                  <a:lnTo>
                    <a:pt x="237" y="45"/>
                  </a:lnTo>
                  <a:lnTo>
                    <a:pt x="253" y="53"/>
                  </a:lnTo>
                  <a:lnTo>
                    <a:pt x="268" y="61"/>
                  </a:lnTo>
                  <a:lnTo>
                    <a:pt x="284" y="71"/>
                  </a:lnTo>
                  <a:lnTo>
                    <a:pt x="286" y="72"/>
                  </a:lnTo>
                  <a:lnTo>
                    <a:pt x="289" y="73"/>
                  </a:lnTo>
                  <a:lnTo>
                    <a:pt x="291" y="73"/>
                  </a:lnTo>
                  <a:lnTo>
                    <a:pt x="295" y="73"/>
                  </a:lnTo>
                  <a:lnTo>
                    <a:pt x="298" y="72"/>
                  </a:lnTo>
                  <a:lnTo>
                    <a:pt x="300" y="71"/>
                  </a:lnTo>
                  <a:lnTo>
                    <a:pt x="302" y="69"/>
                  </a:lnTo>
                  <a:lnTo>
                    <a:pt x="305" y="67"/>
                  </a:lnTo>
                  <a:lnTo>
                    <a:pt x="306" y="64"/>
                  </a:lnTo>
                  <a:lnTo>
                    <a:pt x="307" y="62"/>
                  </a:lnTo>
                  <a:lnTo>
                    <a:pt x="307" y="58"/>
                  </a:lnTo>
                  <a:lnTo>
                    <a:pt x="307" y="55"/>
                  </a:lnTo>
                  <a:lnTo>
                    <a:pt x="306" y="53"/>
                  </a:lnTo>
                  <a:lnTo>
                    <a:pt x="305" y="51"/>
                  </a:lnTo>
                  <a:lnTo>
                    <a:pt x="303" y="47"/>
                  </a:lnTo>
                  <a:lnTo>
                    <a:pt x="301" y="46"/>
                  </a:lnTo>
                  <a:lnTo>
                    <a:pt x="284" y="35"/>
                  </a:lnTo>
                  <a:lnTo>
                    <a:pt x="267" y="25"/>
                  </a:lnTo>
                  <a:lnTo>
                    <a:pt x="248" y="17"/>
                  </a:lnTo>
                  <a:lnTo>
                    <a:pt x="230" y="11"/>
                  </a:lnTo>
                  <a:lnTo>
                    <a:pt x="212" y="5"/>
                  </a:lnTo>
                  <a:lnTo>
                    <a:pt x="192" y="2"/>
                  </a:lnTo>
                  <a:lnTo>
                    <a:pt x="173" y="0"/>
                  </a:lnTo>
                  <a:lnTo>
                    <a:pt x="153" y="0"/>
                  </a:lnTo>
                  <a:lnTo>
                    <a:pt x="134" y="0"/>
                  </a:lnTo>
                  <a:lnTo>
                    <a:pt x="115" y="2"/>
                  </a:lnTo>
                  <a:lnTo>
                    <a:pt x="95" y="5"/>
                  </a:lnTo>
                  <a:lnTo>
                    <a:pt x="77" y="11"/>
                  </a:lnTo>
                  <a:lnTo>
                    <a:pt x="59" y="17"/>
                  </a:lnTo>
                  <a:lnTo>
                    <a:pt x="40" y="25"/>
                  </a:lnTo>
                  <a:lnTo>
                    <a:pt x="24" y="35"/>
                  </a:lnTo>
                  <a:lnTo>
                    <a:pt x="6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462">
              <a:extLst>
                <a:ext uri="{FF2B5EF4-FFF2-40B4-BE49-F238E27FC236}">
                  <a16:creationId xmlns="" xmlns:a16="http://schemas.microsoft.com/office/drawing/2014/main" id="{FA583A1C-B618-44F0-9125-5577B5FD0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898525"/>
              <a:ext cx="39688" cy="14288"/>
            </a:xfrm>
            <a:custGeom>
              <a:avLst/>
              <a:gdLst>
                <a:gd name="T0" fmla="*/ 8 w 124"/>
                <a:gd name="T1" fmla="*/ 16 h 43"/>
                <a:gd name="T2" fmla="*/ 6 w 124"/>
                <a:gd name="T3" fmla="*/ 18 h 43"/>
                <a:gd name="T4" fmla="*/ 3 w 124"/>
                <a:gd name="T5" fmla="*/ 20 h 43"/>
                <a:gd name="T6" fmla="*/ 2 w 124"/>
                <a:gd name="T7" fmla="*/ 22 h 43"/>
                <a:gd name="T8" fmla="*/ 1 w 124"/>
                <a:gd name="T9" fmla="*/ 26 h 43"/>
                <a:gd name="T10" fmla="*/ 0 w 124"/>
                <a:gd name="T11" fmla="*/ 28 h 43"/>
                <a:gd name="T12" fmla="*/ 0 w 124"/>
                <a:gd name="T13" fmla="*/ 31 h 43"/>
                <a:gd name="T14" fmla="*/ 1 w 124"/>
                <a:gd name="T15" fmla="*/ 33 h 43"/>
                <a:gd name="T16" fmla="*/ 2 w 124"/>
                <a:gd name="T17" fmla="*/ 37 h 43"/>
                <a:gd name="T18" fmla="*/ 6 w 124"/>
                <a:gd name="T19" fmla="*/ 40 h 43"/>
                <a:gd name="T20" fmla="*/ 8 w 124"/>
                <a:gd name="T21" fmla="*/ 42 h 43"/>
                <a:gd name="T22" fmla="*/ 12 w 124"/>
                <a:gd name="T23" fmla="*/ 43 h 43"/>
                <a:gd name="T24" fmla="*/ 16 w 124"/>
                <a:gd name="T25" fmla="*/ 43 h 43"/>
                <a:gd name="T26" fmla="*/ 20 w 124"/>
                <a:gd name="T27" fmla="*/ 43 h 43"/>
                <a:gd name="T28" fmla="*/ 23 w 124"/>
                <a:gd name="T29" fmla="*/ 42 h 43"/>
                <a:gd name="T30" fmla="*/ 33 w 124"/>
                <a:gd name="T31" fmla="*/ 37 h 43"/>
                <a:gd name="T32" fmla="*/ 42 w 124"/>
                <a:gd name="T33" fmla="*/ 33 h 43"/>
                <a:gd name="T34" fmla="*/ 52 w 124"/>
                <a:gd name="T35" fmla="*/ 31 h 43"/>
                <a:gd name="T36" fmla="*/ 62 w 124"/>
                <a:gd name="T37" fmla="*/ 30 h 43"/>
                <a:gd name="T38" fmla="*/ 73 w 124"/>
                <a:gd name="T39" fmla="*/ 31 h 43"/>
                <a:gd name="T40" fmla="*/ 83 w 124"/>
                <a:gd name="T41" fmla="*/ 33 h 43"/>
                <a:gd name="T42" fmla="*/ 92 w 124"/>
                <a:gd name="T43" fmla="*/ 37 h 43"/>
                <a:gd name="T44" fmla="*/ 102 w 124"/>
                <a:gd name="T45" fmla="*/ 42 h 43"/>
                <a:gd name="T46" fmla="*/ 104 w 124"/>
                <a:gd name="T47" fmla="*/ 43 h 43"/>
                <a:gd name="T48" fmla="*/ 107 w 124"/>
                <a:gd name="T49" fmla="*/ 43 h 43"/>
                <a:gd name="T50" fmla="*/ 110 w 124"/>
                <a:gd name="T51" fmla="*/ 43 h 43"/>
                <a:gd name="T52" fmla="*/ 113 w 124"/>
                <a:gd name="T53" fmla="*/ 43 h 43"/>
                <a:gd name="T54" fmla="*/ 116 w 124"/>
                <a:gd name="T55" fmla="*/ 42 h 43"/>
                <a:gd name="T56" fmla="*/ 118 w 124"/>
                <a:gd name="T57" fmla="*/ 41 h 43"/>
                <a:gd name="T58" fmla="*/ 121 w 124"/>
                <a:gd name="T59" fmla="*/ 39 h 43"/>
                <a:gd name="T60" fmla="*/ 123 w 124"/>
                <a:gd name="T61" fmla="*/ 37 h 43"/>
                <a:gd name="T62" fmla="*/ 124 w 124"/>
                <a:gd name="T63" fmla="*/ 33 h 43"/>
                <a:gd name="T64" fmla="*/ 124 w 124"/>
                <a:gd name="T65" fmla="*/ 31 h 43"/>
                <a:gd name="T66" fmla="*/ 124 w 124"/>
                <a:gd name="T67" fmla="*/ 28 h 43"/>
                <a:gd name="T68" fmla="*/ 124 w 124"/>
                <a:gd name="T69" fmla="*/ 26 h 43"/>
                <a:gd name="T70" fmla="*/ 123 w 124"/>
                <a:gd name="T71" fmla="*/ 22 h 43"/>
                <a:gd name="T72" fmla="*/ 122 w 124"/>
                <a:gd name="T73" fmla="*/ 20 h 43"/>
                <a:gd name="T74" fmla="*/ 119 w 124"/>
                <a:gd name="T75" fmla="*/ 18 h 43"/>
                <a:gd name="T76" fmla="*/ 117 w 124"/>
                <a:gd name="T77" fmla="*/ 16 h 43"/>
                <a:gd name="T78" fmla="*/ 104 w 124"/>
                <a:gd name="T79" fmla="*/ 9 h 43"/>
                <a:gd name="T80" fmla="*/ 91 w 124"/>
                <a:gd name="T81" fmla="*/ 5 h 43"/>
                <a:gd name="T82" fmla="*/ 76 w 124"/>
                <a:gd name="T83" fmla="*/ 1 h 43"/>
                <a:gd name="T84" fmla="*/ 62 w 124"/>
                <a:gd name="T85" fmla="*/ 0 h 43"/>
                <a:gd name="T86" fmla="*/ 49 w 124"/>
                <a:gd name="T87" fmla="*/ 1 h 43"/>
                <a:gd name="T88" fmla="*/ 34 w 124"/>
                <a:gd name="T89" fmla="*/ 5 h 43"/>
                <a:gd name="T90" fmla="*/ 21 w 124"/>
                <a:gd name="T91" fmla="*/ 9 h 43"/>
                <a:gd name="T92" fmla="*/ 8 w 124"/>
                <a:gd name="T93" fmla="*/ 16 h 43"/>
                <a:gd name="T94" fmla="*/ 8 w 124"/>
                <a:gd name="T95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4" h="43">
                  <a:moveTo>
                    <a:pt x="8" y="16"/>
                  </a:moveTo>
                  <a:lnTo>
                    <a:pt x="6" y="18"/>
                  </a:lnTo>
                  <a:lnTo>
                    <a:pt x="3" y="20"/>
                  </a:lnTo>
                  <a:lnTo>
                    <a:pt x="2" y="22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6" y="40"/>
                  </a:lnTo>
                  <a:lnTo>
                    <a:pt x="8" y="42"/>
                  </a:lnTo>
                  <a:lnTo>
                    <a:pt x="12" y="43"/>
                  </a:lnTo>
                  <a:lnTo>
                    <a:pt x="16" y="43"/>
                  </a:lnTo>
                  <a:lnTo>
                    <a:pt x="20" y="43"/>
                  </a:lnTo>
                  <a:lnTo>
                    <a:pt x="23" y="42"/>
                  </a:lnTo>
                  <a:lnTo>
                    <a:pt x="33" y="37"/>
                  </a:lnTo>
                  <a:lnTo>
                    <a:pt x="42" y="33"/>
                  </a:lnTo>
                  <a:lnTo>
                    <a:pt x="52" y="31"/>
                  </a:lnTo>
                  <a:lnTo>
                    <a:pt x="62" y="30"/>
                  </a:lnTo>
                  <a:lnTo>
                    <a:pt x="73" y="31"/>
                  </a:lnTo>
                  <a:lnTo>
                    <a:pt x="83" y="33"/>
                  </a:lnTo>
                  <a:lnTo>
                    <a:pt x="92" y="37"/>
                  </a:lnTo>
                  <a:lnTo>
                    <a:pt x="102" y="42"/>
                  </a:lnTo>
                  <a:lnTo>
                    <a:pt x="104" y="43"/>
                  </a:lnTo>
                  <a:lnTo>
                    <a:pt x="107" y="43"/>
                  </a:lnTo>
                  <a:lnTo>
                    <a:pt x="110" y="43"/>
                  </a:lnTo>
                  <a:lnTo>
                    <a:pt x="113" y="43"/>
                  </a:lnTo>
                  <a:lnTo>
                    <a:pt x="116" y="42"/>
                  </a:lnTo>
                  <a:lnTo>
                    <a:pt x="118" y="41"/>
                  </a:lnTo>
                  <a:lnTo>
                    <a:pt x="121" y="39"/>
                  </a:lnTo>
                  <a:lnTo>
                    <a:pt x="123" y="37"/>
                  </a:lnTo>
                  <a:lnTo>
                    <a:pt x="124" y="33"/>
                  </a:lnTo>
                  <a:lnTo>
                    <a:pt x="124" y="31"/>
                  </a:lnTo>
                  <a:lnTo>
                    <a:pt x="124" y="28"/>
                  </a:lnTo>
                  <a:lnTo>
                    <a:pt x="124" y="26"/>
                  </a:lnTo>
                  <a:lnTo>
                    <a:pt x="123" y="22"/>
                  </a:lnTo>
                  <a:lnTo>
                    <a:pt x="122" y="20"/>
                  </a:lnTo>
                  <a:lnTo>
                    <a:pt x="119" y="18"/>
                  </a:lnTo>
                  <a:lnTo>
                    <a:pt x="117" y="16"/>
                  </a:lnTo>
                  <a:lnTo>
                    <a:pt x="104" y="9"/>
                  </a:lnTo>
                  <a:lnTo>
                    <a:pt x="91" y="5"/>
                  </a:lnTo>
                  <a:lnTo>
                    <a:pt x="76" y="1"/>
                  </a:lnTo>
                  <a:lnTo>
                    <a:pt x="62" y="0"/>
                  </a:lnTo>
                  <a:lnTo>
                    <a:pt x="49" y="1"/>
                  </a:lnTo>
                  <a:lnTo>
                    <a:pt x="34" y="5"/>
                  </a:lnTo>
                  <a:lnTo>
                    <a:pt x="21" y="9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="" xmlns:a16="http://schemas.microsoft.com/office/drawing/2014/main" id="{ADE36EDC-1201-4681-B926-14A911EDEB7C}"/>
              </a:ext>
            </a:extLst>
          </p:cNvPr>
          <p:cNvGrpSpPr/>
          <p:nvPr/>
        </p:nvGrpSpPr>
        <p:grpSpPr>
          <a:xfrm>
            <a:off x="4723636" y="5038175"/>
            <a:ext cx="382447" cy="357092"/>
            <a:chOff x="4329113" y="1382713"/>
            <a:chExt cx="287338" cy="268288"/>
          </a:xfrm>
          <a:gradFill>
            <a:gsLst>
              <a:gs pos="0">
                <a:srgbClr val="7D31B1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64" name="Freeform 1471">
              <a:extLst>
                <a:ext uri="{FF2B5EF4-FFF2-40B4-BE49-F238E27FC236}">
                  <a16:creationId xmlns="" xmlns:a16="http://schemas.microsoft.com/office/drawing/2014/main" id="{2BDF8CF4-8F96-4EA9-91AC-0E8291A74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688" y="1487488"/>
              <a:ext cx="19050" cy="19050"/>
            </a:xfrm>
            <a:custGeom>
              <a:avLst/>
              <a:gdLst>
                <a:gd name="T0" fmla="*/ 29 w 59"/>
                <a:gd name="T1" fmla="*/ 0 h 61"/>
                <a:gd name="T2" fmla="*/ 24 w 59"/>
                <a:gd name="T3" fmla="*/ 1 h 61"/>
                <a:gd name="T4" fmla="*/ 17 w 59"/>
                <a:gd name="T5" fmla="*/ 3 h 61"/>
                <a:gd name="T6" fmla="*/ 13 w 59"/>
                <a:gd name="T7" fmla="*/ 6 h 61"/>
                <a:gd name="T8" fmla="*/ 8 w 59"/>
                <a:gd name="T9" fmla="*/ 9 h 61"/>
                <a:gd name="T10" fmla="*/ 4 w 59"/>
                <a:gd name="T11" fmla="*/ 14 h 61"/>
                <a:gd name="T12" fmla="*/ 2 w 59"/>
                <a:gd name="T13" fmla="*/ 19 h 61"/>
                <a:gd name="T14" fmla="*/ 0 w 59"/>
                <a:gd name="T15" fmla="*/ 25 h 61"/>
                <a:gd name="T16" fmla="*/ 0 w 59"/>
                <a:gd name="T17" fmla="*/ 30 h 61"/>
                <a:gd name="T18" fmla="*/ 0 w 59"/>
                <a:gd name="T19" fmla="*/ 37 h 61"/>
                <a:gd name="T20" fmla="*/ 2 w 59"/>
                <a:gd name="T21" fmla="*/ 42 h 61"/>
                <a:gd name="T22" fmla="*/ 4 w 59"/>
                <a:gd name="T23" fmla="*/ 48 h 61"/>
                <a:gd name="T24" fmla="*/ 8 w 59"/>
                <a:gd name="T25" fmla="*/ 52 h 61"/>
                <a:gd name="T26" fmla="*/ 13 w 59"/>
                <a:gd name="T27" fmla="*/ 56 h 61"/>
                <a:gd name="T28" fmla="*/ 17 w 59"/>
                <a:gd name="T29" fmla="*/ 58 h 61"/>
                <a:gd name="T30" fmla="*/ 24 w 59"/>
                <a:gd name="T31" fmla="*/ 60 h 61"/>
                <a:gd name="T32" fmla="*/ 29 w 59"/>
                <a:gd name="T33" fmla="*/ 61 h 61"/>
                <a:gd name="T34" fmla="*/ 35 w 59"/>
                <a:gd name="T35" fmla="*/ 60 h 61"/>
                <a:gd name="T36" fmla="*/ 42 w 59"/>
                <a:gd name="T37" fmla="*/ 58 h 61"/>
                <a:gd name="T38" fmla="*/ 46 w 59"/>
                <a:gd name="T39" fmla="*/ 56 h 61"/>
                <a:gd name="T40" fmla="*/ 50 w 59"/>
                <a:gd name="T41" fmla="*/ 52 h 61"/>
                <a:gd name="T42" fmla="*/ 55 w 59"/>
                <a:gd name="T43" fmla="*/ 48 h 61"/>
                <a:gd name="T44" fmla="*/ 57 w 59"/>
                <a:gd name="T45" fmla="*/ 42 h 61"/>
                <a:gd name="T46" fmla="*/ 59 w 59"/>
                <a:gd name="T47" fmla="*/ 37 h 61"/>
                <a:gd name="T48" fmla="*/ 59 w 59"/>
                <a:gd name="T49" fmla="*/ 30 h 61"/>
                <a:gd name="T50" fmla="*/ 59 w 59"/>
                <a:gd name="T51" fmla="*/ 25 h 61"/>
                <a:gd name="T52" fmla="*/ 57 w 59"/>
                <a:gd name="T53" fmla="*/ 19 h 61"/>
                <a:gd name="T54" fmla="*/ 55 w 59"/>
                <a:gd name="T55" fmla="*/ 14 h 61"/>
                <a:gd name="T56" fmla="*/ 50 w 59"/>
                <a:gd name="T57" fmla="*/ 9 h 61"/>
                <a:gd name="T58" fmla="*/ 46 w 59"/>
                <a:gd name="T59" fmla="*/ 6 h 61"/>
                <a:gd name="T60" fmla="*/ 42 w 59"/>
                <a:gd name="T61" fmla="*/ 3 h 61"/>
                <a:gd name="T62" fmla="*/ 35 w 59"/>
                <a:gd name="T63" fmla="*/ 1 h 61"/>
                <a:gd name="T64" fmla="*/ 29 w 59"/>
                <a:gd name="T65" fmla="*/ 0 h 61"/>
                <a:gd name="T66" fmla="*/ 29 w 59"/>
                <a:gd name="T6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61">
                  <a:moveTo>
                    <a:pt x="29" y="0"/>
                  </a:moveTo>
                  <a:lnTo>
                    <a:pt x="24" y="1"/>
                  </a:lnTo>
                  <a:lnTo>
                    <a:pt x="17" y="3"/>
                  </a:lnTo>
                  <a:lnTo>
                    <a:pt x="13" y="6"/>
                  </a:lnTo>
                  <a:lnTo>
                    <a:pt x="8" y="9"/>
                  </a:lnTo>
                  <a:lnTo>
                    <a:pt x="4" y="14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7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2"/>
                  </a:lnTo>
                  <a:lnTo>
                    <a:pt x="13" y="56"/>
                  </a:lnTo>
                  <a:lnTo>
                    <a:pt x="17" y="58"/>
                  </a:lnTo>
                  <a:lnTo>
                    <a:pt x="24" y="60"/>
                  </a:lnTo>
                  <a:lnTo>
                    <a:pt x="29" y="61"/>
                  </a:lnTo>
                  <a:lnTo>
                    <a:pt x="35" y="60"/>
                  </a:lnTo>
                  <a:lnTo>
                    <a:pt x="42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5" y="48"/>
                  </a:lnTo>
                  <a:lnTo>
                    <a:pt x="57" y="42"/>
                  </a:lnTo>
                  <a:lnTo>
                    <a:pt x="59" y="37"/>
                  </a:lnTo>
                  <a:lnTo>
                    <a:pt x="59" y="30"/>
                  </a:lnTo>
                  <a:lnTo>
                    <a:pt x="59" y="25"/>
                  </a:lnTo>
                  <a:lnTo>
                    <a:pt x="57" y="19"/>
                  </a:lnTo>
                  <a:lnTo>
                    <a:pt x="55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472">
              <a:extLst>
                <a:ext uri="{FF2B5EF4-FFF2-40B4-BE49-F238E27FC236}">
                  <a16:creationId xmlns="" xmlns:a16="http://schemas.microsoft.com/office/drawing/2014/main" id="{BD0C1173-B3CA-48B5-93EA-E980EC4084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113" y="1458913"/>
              <a:ext cx="287338" cy="192088"/>
            </a:xfrm>
            <a:custGeom>
              <a:avLst/>
              <a:gdLst>
                <a:gd name="T0" fmla="*/ 211 w 905"/>
                <a:gd name="T1" fmla="*/ 302 h 604"/>
                <a:gd name="T2" fmla="*/ 120 w 905"/>
                <a:gd name="T3" fmla="*/ 181 h 604"/>
                <a:gd name="T4" fmla="*/ 103 w 905"/>
                <a:gd name="T5" fmla="*/ 178 h 604"/>
                <a:gd name="T6" fmla="*/ 87 w 905"/>
                <a:gd name="T7" fmla="*/ 170 h 604"/>
                <a:gd name="T8" fmla="*/ 74 w 905"/>
                <a:gd name="T9" fmla="*/ 159 h 604"/>
                <a:gd name="T10" fmla="*/ 65 w 905"/>
                <a:gd name="T11" fmla="*/ 143 h 604"/>
                <a:gd name="T12" fmla="*/ 61 w 905"/>
                <a:gd name="T13" fmla="*/ 127 h 604"/>
                <a:gd name="T14" fmla="*/ 62 w 905"/>
                <a:gd name="T15" fmla="*/ 108 h 604"/>
                <a:gd name="T16" fmla="*/ 67 w 905"/>
                <a:gd name="T17" fmla="*/ 91 h 604"/>
                <a:gd name="T18" fmla="*/ 77 w 905"/>
                <a:gd name="T19" fmla="*/ 78 h 604"/>
                <a:gd name="T20" fmla="*/ 92 w 905"/>
                <a:gd name="T21" fmla="*/ 67 h 604"/>
                <a:gd name="T22" fmla="*/ 108 w 905"/>
                <a:gd name="T23" fmla="*/ 62 h 604"/>
                <a:gd name="T24" fmla="*/ 127 w 905"/>
                <a:gd name="T25" fmla="*/ 61 h 604"/>
                <a:gd name="T26" fmla="*/ 144 w 905"/>
                <a:gd name="T27" fmla="*/ 65 h 604"/>
                <a:gd name="T28" fmla="*/ 159 w 905"/>
                <a:gd name="T29" fmla="*/ 74 h 604"/>
                <a:gd name="T30" fmla="*/ 170 w 905"/>
                <a:gd name="T31" fmla="*/ 87 h 604"/>
                <a:gd name="T32" fmla="*/ 178 w 905"/>
                <a:gd name="T33" fmla="*/ 103 h 604"/>
                <a:gd name="T34" fmla="*/ 181 w 905"/>
                <a:gd name="T35" fmla="*/ 120 h 604"/>
                <a:gd name="T36" fmla="*/ 178 w 905"/>
                <a:gd name="T37" fmla="*/ 138 h 604"/>
                <a:gd name="T38" fmla="*/ 170 w 905"/>
                <a:gd name="T39" fmla="*/ 155 h 604"/>
                <a:gd name="T40" fmla="*/ 159 w 905"/>
                <a:gd name="T41" fmla="*/ 167 h 604"/>
                <a:gd name="T42" fmla="*/ 144 w 905"/>
                <a:gd name="T43" fmla="*/ 177 h 604"/>
                <a:gd name="T44" fmla="*/ 127 w 905"/>
                <a:gd name="T45" fmla="*/ 181 h 604"/>
                <a:gd name="T46" fmla="*/ 829 w 905"/>
                <a:gd name="T47" fmla="*/ 0 h 604"/>
                <a:gd name="T48" fmla="*/ 60 w 905"/>
                <a:gd name="T49" fmla="*/ 2 h 604"/>
                <a:gd name="T50" fmla="*/ 40 w 905"/>
                <a:gd name="T51" fmla="*/ 9 h 604"/>
                <a:gd name="T52" fmla="*/ 22 w 905"/>
                <a:gd name="T53" fmla="*/ 22 h 604"/>
                <a:gd name="T54" fmla="*/ 9 w 905"/>
                <a:gd name="T55" fmla="*/ 39 h 604"/>
                <a:gd name="T56" fmla="*/ 1 w 905"/>
                <a:gd name="T57" fmla="*/ 61 h 604"/>
                <a:gd name="T58" fmla="*/ 0 w 905"/>
                <a:gd name="T59" fmla="*/ 347 h 604"/>
                <a:gd name="T60" fmla="*/ 3 w 905"/>
                <a:gd name="T61" fmla="*/ 369 h 604"/>
                <a:gd name="T62" fmla="*/ 13 w 905"/>
                <a:gd name="T63" fmla="*/ 389 h 604"/>
                <a:gd name="T64" fmla="*/ 27 w 905"/>
                <a:gd name="T65" fmla="*/ 405 h 604"/>
                <a:gd name="T66" fmla="*/ 46 w 905"/>
                <a:gd name="T67" fmla="*/ 417 h 604"/>
                <a:gd name="T68" fmla="*/ 67 w 905"/>
                <a:gd name="T69" fmla="*/ 422 h 604"/>
                <a:gd name="T70" fmla="*/ 181 w 905"/>
                <a:gd name="T71" fmla="*/ 588 h 604"/>
                <a:gd name="T72" fmla="*/ 183 w 905"/>
                <a:gd name="T73" fmla="*/ 597 h 604"/>
                <a:gd name="T74" fmla="*/ 190 w 905"/>
                <a:gd name="T75" fmla="*/ 603 h 604"/>
                <a:gd name="T76" fmla="*/ 709 w 905"/>
                <a:gd name="T77" fmla="*/ 604 h 604"/>
                <a:gd name="T78" fmla="*/ 718 w 905"/>
                <a:gd name="T79" fmla="*/ 600 h 604"/>
                <a:gd name="T80" fmla="*/ 723 w 905"/>
                <a:gd name="T81" fmla="*/ 594 h 604"/>
                <a:gd name="T82" fmla="*/ 724 w 905"/>
                <a:gd name="T83" fmla="*/ 422 h 604"/>
                <a:gd name="T84" fmla="*/ 845 w 905"/>
                <a:gd name="T85" fmla="*/ 421 h 604"/>
                <a:gd name="T86" fmla="*/ 866 w 905"/>
                <a:gd name="T87" fmla="*/ 413 h 604"/>
                <a:gd name="T88" fmla="*/ 882 w 905"/>
                <a:gd name="T89" fmla="*/ 400 h 604"/>
                <a:gd name="T90" fmla="*/ 896 w 905"/>
                <a:gd name="T91" fmla="*/ 382 h 604"/>
                <a:gd name="T92" fmla="*/ 903 w 905"/>
                <a:gd name="T93" fmla="*/ 363 h 604"/>
                <a:gd name="T94" fmla="*/ 905 w 905"/>
                <a:gd name="T95" fmla="*/ 75 h 604"/>
                <a:gd name="T96" fmla="*/ 901 w 905"/>
                <a:gd name="T97" fmla="*/ 53 h 604"/>
                <a:gd name="T98" fmla="*/ 892 w 905"/>
                <a:gd name="T99" fmla="*/ 33 h 604"/>
                <a:gd name="T100" fmla="*/ 877 w 905"/>
                <a:gd name="T101" fmla="*/ 17 h 604"/>
                <a:gd name="T102" fmla="*/ 859 w 905"/>
                <a:gd name="T103" fmla="*/ 6 h 604"/>
                <a:gd name="T104" fmla="*/ 837 w 905"/>
                <a:gd name="T105" fmla="*/ 1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5" h="604">
                  <a:moveTo>
                    <a:pt x="693" y="573"/>
                  </a:moveTo>
                  <a:lnTo>
                    <a:pt x="211" y="573"/>
                  </a:lnTo>
                  <a:lnTo>
                    <a:pt x="211" y="302"/>
                  </a:lnTo>
                  <a:lnTo>
                    <a:pt x="693" y="302"/>
                  </a:lnTo>
                  <a:lnTo>
                    <a:pt x="693" y="573"/>
                  </a:lnTo>
                  <a:close/>
                  <a:moveTo>
                    <a:pt x="120" y="181"/>
                  </a:moveTo>
                  <a:lnTo>
                    <a:pt x="114" y="181"/>
                  </a:lnTo>
                  <a:lnTo>
                    <a:pt x="108" y="180"/>
                  </a:lnTo>
                  <a:lnTo>
                    <a:pt x="103" y="178"/>
                  </a:lnTo>
                  <a:lnTo>
                    <a:pt x="97" y="177"/>
                  </a:lnTo>
                  <a:lnTo>
                    <a:pt x="92" y="173"/>
                  </a:lnTo>
                  <a:lnTo>
                    <a:pt x="87" y="170"/>
                  </a:lnTo>
                  <a:lnTo>
                    <a:pt x="82" y="167"/>
                  </a:lnTo>
                  <a:lnTo>
                    <a:pt x="77" y="163"/>
                  </a:lnTo>
                  <a:lnTo>
                    <a:pt x="74" y="159"/>
                  </a:lnTo>
                  <a:lnTo>
                    <a:pt x="71" y="155"/>
                  </a:lnTo>
                  <a:lnTo>
                    <a:pt x="67" y="149"/>
                  </a:lnTo>
                  <a:lnTo>
                    <a:pt x="65" y="143"/>
                  </a:lnTo>
                  <a:lnTo>
                    <a:pt x="63" y="138"/>
                  </a:lnTo>
                  <a:lnTo>
                    <a:pt x="62" y="132"/>
                  </a:lnTo>
                  <a:lnTo>
                    <a:pt x="61" y="127"/>
                  </a:lnTo>
                  <a:lnTo>
                    <a:pt x="60" y="120"/>
                  </a:lnTo>
                  <a:lnTo>
                    <a:pt x="61" y="115"/>
                  </a:lnTo>
                  <a:lnTo>
                    <a:pt x="62" y="108"/>
                  </a:lnTo>
                  <a:lnTo>
                    <a:pt x="63" y="103"/>
                  </a:lnTo>
                  <a:lnTo>
                    <a:pt x="65" y="97"/>
                  </a:lnTo>
                  <a:lnTo>
                    <a:pt x="67" y="91"/>
                  </a:lnTo>
                  <a:lnTo>
                    <a:pt x="71" y="87"/>
                  </a:lnTo>
                  <a:lnTo>
                    <a:pt x="74" y="83"/>
                  </a:lnTo>
                  <a:lnTo>
                    <a:pt x="77" y="78"/>
                  </a:lnTo>
                  <a:lnTo>
                    <a:pt x="82" y="74"/>
                  </a:lnTo>
                  <a:lnTo>
                    <a:pt x="87" y="70"/>
                  </a:lnTo>
                  <a:lnTo>
                    <a:pt x="92" y="67"/>
                  </a:lnTo>
                  <a:lnTo>
                    <a:pt x="97" y="65"/>
                  </a:lnTo>
                  <a:lnTo>
                    <a:pt x="103" y="63"/>
                  </a:lnTo>
                  <a:lnTo>
                    <a:pt x="108" y="62"/>
                  </a:lnTo>
                  <a:lnTo>
                    <a:pt x="114" y="61"/>
                  </a:lnTo>
                  <a:lnTo>
                    <a:pt x="120" y="61"/>
                  </a:lnTo>
                  <a:lnTo>
                    <a:pt x="127" y="61"/>
                  </a:lnTo>
                  <a:lnTo>
                    <a:pt x="133" y="62"/>
                  </a:lnTo>
                  <a:lnTo>
                    <a:pt x="138" y="63"/>
                  </a:lnTo>
                  <a:lnTo>
                    <a:pt x="144" y="65"/>
                  </a:lnTo>
                  <a:lnTo>
                    <a:pt x="149" y="67"/>
                  </a:lnTo>
                  <a:lnTo>
                    <a:pt x="155" y="70"/>
                  </a:lnTo>
                  <a:lnTo>
                    <a:pt x="159" y="74"/>
                  </a:lnTo>
                  <a:lnTo>
                    <a:pt x="164" y="78"/>
                  </a:lnTo>
                  <a:lnTo>
                    <a:pt x="167" y="83"/>
                  </a:lnTo>
                  <a:lnTo>
                    <a:pt x="170" y="87"/>
                  </a:lnTo>
                  <a:lnTo>
                    <a:pt x="173" y="91"/>
                  </a:lnTo>
                  <a:lnTo>
                    <a:pt x="176" y="97"/>
                  </a:lnTo>
                  <a:lnTo>
                    <a:pt x="178" y="103"/>
                  </a:lnTo>
                  <a:lnTo>
                    <a:pt x="179" y="108"/>
                  </a:lnTo>
                  <a:lnTo>
                    <a:pt x="180" y="115"/>
                  </a:lnTo>
                  <a:lnTo>
                    <a:pt x="181" y="120"/>
                  </a:lnTo>
                  <a:lnTo>
                    <a:pt x="180" y="127"/>
                  </a:lnTo>
                  <a:lnTo>
                    <a:pt x="179" y="132"/>
                  </a:lnTo>
                  <a:lnTo>
                    <a:pt x="178" y="138"/>
                  </a:lnTo>
                  <a:lnTo>
                    <a:pt x="176" y="143"/>
                  </a:lnTo>
                  <a:lnTo>
                    <a:pt x="173" y="149"/>
                  </a:lnTo>
                  <a:lnTo>
                    <a:pt x="170" y="155"/>
                  </a:lnTo>
                  <a:lnTo>
                    <a:pt x="167" y="159"/>
                  </a:lnTo>
                  <a:lnTo>
                    <a:pt x="164" y="163"/>
                  </a:lnTo>
                  <a:lnTo>
                    <a:pt x="159" y="167"/>
                  </a:lnTo>
                  <a:lnTo>
                    <a:pt x="155" y="171"/>
                  </a:lnTo>
                  <a:lnTo>
                    <a:pt x="149" y="173"/>
                  </a:lnTo>
                  <a:lnTo>
                    <a:pt x="144" y="177"/>
                  </a:lnTo>
                  <a:lnTo>
                    <a:pt x="138" y="178"/>
                  </a:lnTo>
                  <a:lnTo>
                    <a:pt x="133" y="180"/>
                  </a:lnTo>
                  <a:lnTo>
                    <a:pt x="127" y="181"/>
                  </a:lnTo>
                  <a:lnTo>
                    <a:pt x="120" y="181"/>
                  </a:lnTo>
                  <a:lnTo>
                    <a:pt x="120" y="181"/>
                  </a:lnTo>
                  <a:close/>
                  <a:moveTo>
                    <a:pt x="829" y="0"/>
                  </a:moveTo>
                  <a:lnTo>
                    <a:pt x="75" y="0"/>
                  </a:lnTo>
                  <a:lnTo>
                    <a:pt x="67" y="1"/>
                  </a:lnTo>
                  <a:lnTo>
                    <a:pt x="60" y="2"/>
                  </a:lnTo>
                  <a:lnTo>
                    <a:pt x="53" y="3"/>
                  </a:lnTo>
                  <a:lnTo>
                    <a:pt x="46" y="6"/>
                  </a:lnTo>
                  <a:lnTo>
                    <a:pt x="40" y="9"/>
                  </a:lnTo>
                  <a:lnTo>
                    <a:pt x="33" y="13"/>
                  </a:lnTo>
                  <a:lnTo>
                    <a:pt x="27" y="17"/>
                  </a:lnTo>
                  <a:lnTo>
                    <a:pt x="22" y="22"/>
                  </a:lnTo>
                  <a:lnTo>
                    <a:pt x="16" y="27"/>
                  </a:lnTo>
                  <a:lnTo>
                    <a:pt x="13" y="33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1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347"/>
                  </a:lnTo>
                  <a:lnTo>
                    <a:pt x="0" y="355"/>
                  </a:lnTo>
                  <a:lnTo>
                    <a:pt x="1" y="363"/>
                  </a:lnTo>
                  <a:lnTo>
                    <a:pt x="3" y="369"/>
                  </a:lnTo>
                  <a:lnTo>
                    <a:pt x="5" y="376"/>
                  </a:lnTo>
                  <a:lnTo>
                    <a:pt x="9" y="382"/>
                  </a:lnTo>
                  <a:lnTo>
                    <a:pt x="13" y="389"/>
                  </a:lnTo>
                  <a:lnTo>
                    <a:pt x="16" y="395"/>
                  </a:lnTo>
                  <a:lnTo>
                    <a:pt x="22" y="400"/>
                  </a:lnTo>
                  <a:lnTo>
                    <a:pt x="27" y="405"/>
                  </a:lnTo>
                  <a:lnTo>
                    <a:pt x="33" y="409"/>
                  </a:lnTo>
                  <a:lnTo>
                    <a:pt x="40" y="413"/>
                  </a:lnTo>
                  <a:lnTo>
                    <a:pt x="46" y="417"/>
                  </a:lnTo>
                  <a:lnTo>
                    <a:pt x="53" y="419"/>
                  </a:lnTo>
                  <a:lnTo>
                    <a:pt x="60" y="421"/>
                  </a:lnTo>
                  <a:lnTo>
                    <a:pt x="67" y="422"/>
                  </a:lnTo>
                  <a:lnTo>
                    <a:pt x="75" y="422"/>
                  </a:lnTo>
                  <a:lnTo>
                    <a:pt x="181" y="422"/>
                  </a:lnTo>
                  <a:lnTo>
                    <a:pt x="181" y="588"/>
                  </a:lnTo>
                  <a:lnTo>
                    <a:pt x="181" y="592"/>
                  </a:lnTo>
                  <a:lnTo>
                    <a:pt x="182" y="594"/>
                  </a:lnTo>
                  <a:lnTo>
                    <a:pt x="183" y="597"/>
                  </a:lnTo>
                  <a:lnTo>
                    <a:pt x="186" y="599"/>
                  </a:lnTo>
                  <a:lnTo>
                    <a:pt x="188" y="600"/>
                  </a:lnTo>
                  <a:lnTo>
                    <a:pt x="190" y="603"/>
                  </a:lnTo>
                  <a:lnTo>
                    <a:pt x="192" y="604"/>
                  </a:lnTo>
                  <a:lnTo>
                    <a:pt x="196" y="604"/>
                  </a:lnTo>
                  <a:lnTo>
                    <a:pt x="709" y="604"/>
                  </a:lnTo>
                  <a:lnTo>
                    <a:pt x="712" y="603"/>
                  </a:lnTo>
                  <a:lnTo>
                    <a:pt x="714" y="603"/>
                  </a:lnTo>
                  <a:lnTo>
                    <a:pt x="718" y="600"/>
                  </a:lnTo>
                  <a:lnTo>
                    <a:pt x="720" y="599"/>
                  </a:lnTo>
                  <a:lnTo>
                    <a:pt x="721" y="597"/>
                  </a:lnTo>
                  <a:lnTo>
                    <a:pt x="723" y="594"/>
                  </a:lnTo>
                  <a:lnTo>
                    <a:pt x="723" y="592"/>
                  </a:lnTo>
                  <a:lnTo>
                    <a:pt x="724" y="588"/>
                  </a:lnTo>
                  <a:lnTo>
                    <a:pt x="724" y="422"/>
                  </a:lnTo>
                  <a:lnTo>
                    <a:pt x="829" y="422"/>
                  </a:lnTo>
                  <a:lnTo>
                    <a:pt x="837" y="422"/>
                  </a:lnTo>
                  <a:lnTo>
                    <a:pt x="845" y="421"/>
                  </a:lnTo>
                  <a:lnTo>
                    <a:pt x="852" y="419"/>
                  </a:lnTo>
                  <a:lnTo>
                    <a:pt x="859" y="417"/>
                  </a:lnTo>
                  <a:lnTo>
                    <a:pt x="866" y="413"/>
                  </a:lnTo>
                  <a:lnTo>
                    <a:pt x="871" y="409"/>
                  </a:lnTo>
                  <a:lnTo>
                    <a:pt x="877" y="405"/>
                  </a:lnTo>
                  <a:lnTo>
                    <a:pt x="882" y="400"/>
                  </a:lnTo>
                  <a:lnTo>
                    <a:pt x="888" y="395"/>
                  </a:lnTo>
                  <a:lnTo>
                    <a:pt x="892" y="389"/>
                  </a:lnTo>
                  <a:lnTo>
                    <a:pt x="896" y="382"/>
                  </a:lnTo>
                  <a:lnTo>
                    <a:pt x="899" y="376"/>
                  </a:lnTo>
                  <a:lnTo>
                    <a:pt x="901" y="369"/>
                  </a:lnTo>
                  <a:lnTo>
                    <a:pt x="903" y="363"/>
                  </a:lnTo>
                  <a:lnTo>
                    <a:pt x="905" y="355"/>
                  </a:lnTo>
                  <a:lnTo>
                    <a:pt x="905" y="347"/>
                  </a:lnTo>
                  <a:lnTo>
                    <a:pt x="905" y="75"/>
                  </a:lnTo>
                  <a:lnTo>
                    <a:pt x="905" y="67"/>
                  </a:lnTo>
                  <a:lnTo>
                    <a:pt x="903" y="61"/>
                  </a:lnTo>
                  <a:lnTo>
                    <a:pt x="901" y="53"/>
                  </a:lnTo>
                  <a:lnTo>
                    <a:pt x="899" y="46"/>
                  </a:lnTo>
                  <a:lnTo>
                    <a:pt x="896" y="39"/>
                  </a:lnTo>
                  <a:lnTo>
                    <a:pt x="892" y="33"/>
                  </a:lnTo>
                  <a:lnTo>
                    <a:pt x="888" y="27"/>
                  </a:lnTo>
                  <a:lnTo>
                    <a:pt x="882" y="22"/>
                  </a:lnTo>
                  <a:lnTo>
                    <a:pt x="877" y="17"/>
                  </a:lnTo>
                  <a:lnTo>
                    <a:pt x="871" y="13"/>
                  </a:lnTo>
                  <a:lnTo>
                    <a:pt x="866" y="9"/>
                  </a:lnTo>
                  <a:lnTo>
                    <a:pt x="859" y="6"/>
                  </a:lnTo>
                  <a:lnTo>
                    <a:pt x="852" y="3"/>
                  </a:lnTo>
                  <a:lnTo>
                    <a:pt x="845" y="2"/>
                  </a:lnTo>
                  <a:lnTo>
                    <a:pt x="837" y="1"/>
                  </a:lnTo>
                  <a:lnTo>
                    <a:pt x="8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473">
              <a:extLst>
                <a:ext uri="{FF2B5EF4-FFF2-40B4-BE49-F238E27FC236}">
                  <a16:creationId xmlns="" xmlns:a16="http://schemas.microsoft.com/office/drawing/2014/main" id="{13FB7095-850C-4D63-B819-ADDBE55438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6263" y="1382713"/>
              <a:ext cx="173038" cy="66675"/>
            </a:xfrm>
            <a:custGeom>
              <a:avLst/>
              <a:gdLst>
                <a:gd name="T0" fmla="*/ 407 w 543"/>
                <a:gd name="T1" fmla="*/ 15 h 211"/>
                <a:gd name="T2" fmla="*/ 528 w 543"/>
                <a:gd name="T3" fmla="*/ 136 h 211"/>
                <a:gd name="T4" fmla="*/ 407 w 543"/>
                <a:gd name="T5" fmla="*/ 136 h 211"/>
                <a:gd name="T6" fmla="*/ 407 w 543"/>
                <a:gd name="T7" fmla="*/ 15 h 211"/>
                <a:gd name="T8" fmla="*/ 15 w 543"/>
                <a:gd name="T9" fmla="*/ 211 h 211"/>
                <a:gd name="T10" fmla="*/ 528 w 543"/>
                <a:gd name="T11" fmla="*/ 211 h 211"/>
                <a:gd name="T12" fmla="*/ 531 w 543"/>
                <a:gd name="T13" fmla="*/ 211 h 211"/>
                <a:gd name="T14" fmla="*/ 533 w 543"/>
                <a:gd name="T15" fmla="*/ 210 h 211"/>
                <a:gd name="T16" fmla="*/ 537 w 543"/>
                <a:gd name="T17" fmla="*/ 209 h 211"/>
                <a:gd name="T18" fmla="*/ 539 w 543"/>
                <a:gd name="T19" fmla="*/ 206 h 211"/>
                <a:gd name="T20" fmla="*/ 540 w 543"/>
                <a:gd name="T21" fmla="*/ 204 h 211"/>
                <a:gd name="T22" fmla="*/ 542 w 543"/>
                <a:gd name="T23" fmla="*/ 202 h 211"/>
                <a:gd name="T24" fmla="*/ 542 w 543"/>
                <a:gd name="T25" fmla="*/ 199 h 211"/>
                <a:gd name="T26" fmla="*/ 543 w 543"/>
                <a:gd name="T27" fmla="*/ 195 h 211"/>
                <a:gd name="T28" fmla="*/ 543 w 543"/>
                <a:gd name="T29" fmla="*/ 136 h 211"/>
                <a:gd name="T30" fmla="*/ 542 w 543"/>
                <a:gd name="T31" fmla="*/ 132 h 211"/>
                <a:gd name="T32" fmla="*/ 542 w 543"/>
                <a:gd name="T33" fmla="*/ 129 h 211"/>
                <a:gd name="T34" fmla="*/ 540 w 543"/>
                <a:gd name="T35" fmla="*/ 127 h 211"/>
                <a:gd name="T36" fmla="*/ 539 w 543"/>
                <a:gd name="T37" fmla="*/ 125 h 211"/>
                <a:gd name="T38" fmla="*/ 418 w 543"/>
                <a:gd name="T39" fmla="*/ 4 h 211"/>
                <a:gd name="T40" fmla="*/ 415 w 543"/>
                <a:gd name="T41" fmla="*/ 2 h 211"/>
                <a:gd name="T42" fmla="*/ 413 w 543"/>
                <a:gd name="T43" fmla="*/ 1 h 211"/>
                <a:gd name="T44" fmla="*/ 411 w 543"/>
                <a:gd name="T45" fmla="*/ 0 h 211"/>
                <a:gd name="T46" fmla="*/ 407 w 543"/>
                <a:gd name="T47" fmla="*/ 0 h 211"/>
                <a:gd name="T48" fmla="*/ 15 w 543"/>
                <a:gd name="T49" fmla="*/ 0 h 211"/>
                <a:gd name="T50" fmla="*/ 11 w 543"/>
                <a:gd name="T51" fmla="*/ 0 h 211"/>
                <a:gd name="T52" fmla="*/ 9 w 543"/>
                <a:gd name="T53" fmla="*/ 1 h 211"/>
                <a:gd name="T54" fmla="*/ 7 w 543"/>
                <a:gd name="T55" fmla="*/ 2 h 211"/>
                <a:gd name="T56" fmla="*/ 5 w 543"/>
                <a:gd name="T57" fmla="*/ 4 h 211"/>
                <a:gd name="T58" fmla="*/ 2 w 543"/>
                <a:gd name="T59" fmla="*/ 6 h 211"/>
                <a:gd name="T60" fmla="*/ 1 w 543"/>
                <a:gd name="T61" fmla="*/ 8 h 211"/>
                <a:gd name="T62" fmla="*/ 0 w 543"/>
                <a:gd name="T63" fmla="*/ 12 h 211"/>
                <a:gd name="T64" fmla="*/ 0 w 543"/>
                <a:gd name="T65" fmla="*/ 15 h 211"/>
                <a:gd name="T66" fmla="*/ 0 w 543"/>
                <a:gd name="T67" fmla="*/ 195 h 211"/>
                <a:gd name="T68" fmla="*/ 0 w 543"/>
                <a:gd name="T69" fmla="*/ 199 h 211"/>
                <a:gd name="T70" fmla="*/ 1 w 543"/>
                <a:gd name="T71" fmla="*/ 201 h 211"/>
                <a:gd name="T72" fmla="*/ 2 w 543"/>
                <a:gd name="T73" fmla="*/ 204 h 211"/>
                <a:gd name="T74" fmla="*/ 5 w 543"/>
                <a:gd name="T75" fmla="*/ 206 h 211"/>
                <a:gd name="T76" fmla="*/ 7 w 543"/>
                <a:gd name="T77" fmla="*/ 209 h 211"/>
                <a:gd name="T78" fmla="*/ 9 w 543"/>
                <a:gd name="T79" fmla="*/ 210 h 211"/>
                <a:gd name="T80" fmla="*/ 11 w 543"/>
                <a:gd name="T81" fmla="*/ 211 h 211"/>
                <a:gd name="T82" fmla="*/ 15 w 543"/>
                <a:gd name="T83" fmla="*/ 211 h 211"/>
                <a:gd name="T84" fmla="*/ 15 w 543"/>
                <a:gd name="T85" fmla="*/ 2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43" h="211">
                  <a:moveTo>
                    <a:pt x="407" y="15"/>
                  </a:moveTo>
                  <a:lnTo>
                    <a:pt x="528" y="136"/>
                  </a:lnTo>
                  <a:lnTo>
                    <a:pt x="407" y="136"/>
                  </a:lnTo>
                  <a:lnTo>
                    <a:pt x="407" y="15"/>
                  </a:lnTo>
                  <a:close/>
                  <a:moveTo>
                    <a:pt x="15" y="211"/>
                  </a:moveTo>
                  <a:lnTo>
                    <a:pt x="528" y="211"/>
                  </a:lnTo>
                  <a:lnTo>
                    <a:pt x="531" y="211"/>
                  </a:lnTo>
                  <a:lnTo>
                    <a:pt x="533" y="210"/>
                  </a:lnTo>
                  <a:lnTo>
                    <a:pt x="537" y="209"/>
                  </a:lnTo>
                  <a:lnTo>
                    <a:pt x="539" y="206"/>
                  </a:lnTo>
                  <a:lnTo>
                    <a:pt x="540" y="204"/>
                  </a:lnTo>
                  <a:lnTo>
                    <a:pt x="542" y="202"/>
                  </a:lnTo>
                  <a:lnTo>
                    <a:pt x="542" y="199"/>
                  </a:lnTo>
                  <a:lnTo>
                    <a:pt x="543" y="195"/>
                  </a:lnTo>
                  <a:lnTo>
                    <a:pt x="543" y="136"/>
                  </a:lnTo>
                  <a:lnTo>
                    <a:pt x="542" y="132"/>
                  </a:lnTo>
                  <a:lnTo>
                    <a:pt x="542" y="129"/>
                  </a:lnTo>
                  <a:lnTo>
                    <a:pt x="540" y="127"/>
                  </a:lnTo>
                  <a:lnTo>
                    <a:pt x="539" y="125"/>
                  </a:lnTo>
                  <a:lnTo>
                    <a:pt x="418" y="4"/>
                  </a:lnTo>
                  <a:lnTo>
                    <a:pt x="415" y="2"/>
                  </a:lnTo>
                  <a:lnTo>
                    <a:pt x="413" y="1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5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2" y="204"/>
                  </a:lnTo>
                  <a:lnTo>
                    <a:pt x="5" y="206"/>
                  </a:lnTo>
                  <a:lnTo>
                    <a:pt x="7" y="209"/>
                  </a:lnTo>
                  <a:lnTo>
                    <a:pt x="9" y="210"/>
                  </a:lnTo>
                  <a:lnTo>
                    <a:pt x="11" y="211"/>
                  </a:lnTo>
                  <a:lnTo>
                    <a:pt x="15" y="211"/>
                  </a:lnTo>
                  <a:lnTo>
                    <a:pt x="15" y="2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474">
              <a:extLst>
                <a:ext uri="{FF2B5EF4-FFF2-40B4-BE49-F238E27FC236}">
                  <a16:creationId xmlns="" xmlns:a16="http://schemas.microsoft.com/office/drawing/2014/main" id="{12ED8DAE-A86E-4782-A6CC-2EF2147F8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1573213"/>
              <a:ext cx="115888" cy="11113"/>
            </a:xfrm>
            <a:custGeom>
              <a:avLst/>
              <a:gdLst>
                <a:gd name="T0" fmla="*/ 15 w 363"/>
                <a:gd name="T1" fmla="*/ 31 h 31"/>
                <a:gd name="T2" fmla="*/ 347 w 363"/>
                <a:gd name="T3" fmla="*/ 31 h 31"/>
                <a:gd name="T4" fmla="*/ 350 w 363"/>
                <a:gd name="T5" fmla="*/ 31 h 31"/>
                <a:gd name="T6" fmla="*/ 353 w 363"/>
                <a:gd name="T7" fmla="*/ 30 h 31"/>
                <a:gd name="T8" fmla="*/ 356 w 363"/>
                <a:gd name="T9" fmla="*/ 29 h 31"/>
                <a:gd name="T10" fmla="*/ 358 w 363"/>
                <a:gd name="T11" fmla="*/ 27 h 31"/>
                <a:gd name="T12" fmla="*/ 359 w 363"/>
                <a:gd name="T13" fmla="*/ 25 h 31"/>
                <a:gd name="T14" fmla="*/ 361 w 363"/>
                <a:gd name="T15" fmla="*/ 21 h 31"/>
                <a:gd name="T16" fmla="*/ 363 w 363"/>
                <a:gd name="T17" fmla="*/ 19 h 31"/>
                <a:gd name="T18" fmla="*/ 363 w 363"/>
                <a:gd name="T19" fmla="*/ 16 h 31"/>
                <a:gd name="T20" fmla="*/ 363 w 363"/>
                <a:gd name="T21" fmla="*/ 13 h 31"/>
                <a:gd name="T22" fmla="*/ 361 w 363"/>
                <a:gd name="T23" fmla="*/ 10 h 31"/>
                <a:gd name="T24" fmla="*/ 359 w 363"/>
                <a:gd name="T25" fmla="*/ 8 h 31"/>
                <a:gd name="T26" fmla="*/ 358 w 363"/>
                <a:gd name="T27" fmla="*/ 6 h 31"/>
                <a:gd name="T28" fmla="*/ 356 w 363"/>
                <a:gd name="T29" fmla="*/ 4 h 31"/>
                <a:gd name="T30" fmla="*/ 353 w 363"/>
                <a:gd name="T31" fmla="*/ 3 h 31"/>
                <a:gd name="T32" fmla="*/ 350 w 363"/>
                <a:gd name="T33" fmla="*/ 2 h 31"/>
                <a:gd name="T34" fmla="*/ 347 w 363"/>
                <a:gd name="T35" fmla="*/ 2 h 31"/>
                <a:gd name="T36" fmla="*/ 15 w 363"/>
                <a:gd name="T37" fmla="*/ 0 h 31"/>
                <a:gd name="T38" fmla="*/ 12 w 363"/>
                <a:gd name="T39" fmla="*/ 2 h 31"/>
                <a:gd name="T40" fmla="*/ 10 w 363"/>
                <a:gd name="T41" fmla="*/ 3 h 31"/>
                <a:gd name="T42" fmla="*/ 6 w 363"/>
                <a:gd name="T43" fmla="*/ 4 h 31"/>
                <a:gd name="T44" fmla="*/ 4 w 363"/>
                <a:gd name="T45" fmla="*/ 6 h 31"/>
                <a:gd name="T46" fmla="*/ 3 w 363"/>
                <a:gd name="T47" fmla="*/ 8 h 31"/>
                <a:gd name="T48" fmla="*/ 1 w 363"/>
                <a:gd name="T49" fmla="*/ 10 h 31"/>
                <a:gd name="T50" fmla="*/ 1 w 363"/>
                <a:gd name="T51" fmla="*/ 13 h 31"/>
                <a:gd name="T52" fmla="*/ 0 w 363"/>
                <a:gd name="T53" fmla="*/ 16 h 31"/>
                <a:gd name="T54" fmla="*/ 1 w 363"/>
                <a:gd name="T55" fmla="*/ 19 h 31"/>
                <a:gd name="T56" fmla="*/ 1 w 363"/>
                <a:gd name="T57" fmla="*/ 21 h 31"/>
                <a:gd name="T58" fmla="*/ 3 w 363"/>
                <a:gd name="T59" fmla="*/ 25 h 31"/>
                <a:gd name="T60" fmla="*/ 4 w 363"/>
                <a:gd name="T61" fmla="*/ 27 h 31"/>
                <a:gd name="T62" fmla="*/ 6 w 363"/>
                <a:gd name="T63" fmla="*/ 29 h 31"/>
                <a:gd name="T64" fmla="*/ 10 w 363"/>
                <a:gd name="T65" fmla="*/ 30 h 31"/>
                <a:gd name="T66" fmla="*/ 12 w 363"/>
                <a:gd name="T67" fmla="*/ 31 h 31"/>
                <a:gd name="T68" fmla="*/ 15 w 363"/>
                <a:gd name="T6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3" h="31">
                  <a:moveTo>
                    <a:pt x="15" y="31"/>
                  </a:moveTo>
                  <a:lnTo>
                    <a:pt x="347" y="31"/>
                  </a:lnTo>
                  <a:lnTo>
                    <a:pt x="350" y="31"/>
                  </a:lnTo>
                  <a:lnTo>
                    <a:pt x="353" y="30"/>
                  </a:lnTo>
                  <a:lnTo>
                    <a:pt x="356" y="29"/>
                  </a:lnTo>
                  <a:lnTo>
                    <a:pt x="358" y="27"/>
                  </a:lnTo>
                  <a:lnTo>
                    <a:pt x="359" y="25"/>
                  </a:lnTo>
                  <a:lnTo>
                    <a:pt x="361" y="21"/>
                  </a:lnTo>
                  <a:lnTo>
                    <a:pt x="363" y="19"/>
                  </a:lnTo>
                  <a:lnTo>
                    <a:pt x="363" y="16"/>
                  </a:lnTo>
                  <a:lnTo>
                    <a:pt x="363" y="13"/>
                  </a:lnTo>
                  <a:lnTo>
                    <a:pt x="361" y="10"/>
                  </a:lnTo>
                  <a:lnTo>
                    <a:pt x="359" y="8"/>
                  </a:lnTo>
                  <a:lnTo>
                    <a:pt x="358" y="6"/>
                  </a:lnTo>
                  <a:lnTo>
                    <a:pt x="356" y="4"/>
                  </a:lnTo>
                  <a:lnTo>
                    <a:pt x="353" y="3"/>
                  </a:lnTo>
                  <a:lnTo>
                    <a:pt x="350" y="2"/>
                  </a:lnTo>
                  <a:lnTo>
                    <a:pt x="347" y="2"/>
                  </a:lnTo>
                  <a:lnTo>
                    <a:pt x="15" y="0"/>
                  </a:lnTo>
                  <a:lnTo>
                    <a:pt x="12" y="2"/>
                  </a:lnTo>
                  <a:lnTo>
                    <a:pt x="10" y="3"/>
                  </a:lnTo>
                  <a:lnTo>
                    <a:pt x="6" y="4"/>
                  </a:lnTo>
                  <a:lnTo>
                    <a:pt x="4" y="6"/>
                  </a:lnTo>
                  <a:lnTo>
                    <a:pt x="3" y="8"/>
                  </a:lnTo>
                  <a:lnTo>
                    <a:pt x="1" y="10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3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0"/>
                  </a:lnTo>
                  <a:lnTo>
                    <a:pt x="12" y="31"/>
                  </a:lnTo>
                  <a:lnTo>
                    <a:pt x="15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75">
              <a:extLst>
                <a:ext uri="{FF2B5EF4-FFF2-40B4-BE49-F238E27FC236}">
                  <a16:creationId xmlns="" xmlns:a16="http://schemas.microsoft.com/office/drawing/2014/main" id="{84D2D738-571F-4D64-8AE7-50E252DC7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1593850"/>
              <a:ext cx="115888" cy="9525"/>
            </a:xfrm>
            <a:custGeom>
              <a:avLst/>
              <a:gdLst>
                <a:gd name="T0" fmla="*/ 15 w 363"/>
                <a:gd name="T1" fmla="*/ 30 h 30"/>
                <a:gd name="T2" fmla="*/ 347 w 363"/>
                <a:gd name="T3" fmla="*/ 30 h 30"/>
                <a:gd name="T4" fmla="*/ 350 w 363"/>
                <a:gd name="T5" fmla="*/ 30 h 30"/>
                <a:gd name="T6" fmla="*/ 353 w 363"/>
                <a:gd name="T7" fmla="*/ 29 h 30"/>
                <a:gd name="T8" fmla="*/ 356 w 363"/>
                <a:gd name="T9" fmla="*/ 28 h 30"/>
                <a:gd name="T10" fmla="*/ 358 w 363"/>
                <a:gd name="T11" fmla="*/ 26 h 30"/>
                <a:gd name="T12" fmla="*/ 359 w 363"/>
                <a:gd name="T13" fmla="*/ 23 h 30"/>
                <a:gd name="T14" fmla="*/ 361 w 363"/>
                <a:gd name="T15" fmla="*/ 21 h 30"/>
                <a:gd name="T16" fmla="*/ 363 w 363"/>
                <a:gd name="T17" fmla="*/ 19 h 30"/>
                <a:gd name="T18" fmla="*/ 363 w 363"/>
                <a:gd name="T19" fmla="*/ 16 h 30"/>
                <a:gd name="T20" fmla="*/ 363 w 363"/>
                <a:gd name="T21" fmla="*/ 12 h 30"/>
                <a:gd name="T22" fmla="*/ 361 w 363"/>
                <a:gd name="T23" fmla="*/ 9 h 30"/>
                <a:gd name="T24" fmla="*/ 359 w 363"/>
                <a:gd name="T25" fmla="*/ 7 h 30"/>
                <a:gd name="T26" fmla="*/ 358 w 363"/>
                <a:gd name="T27" fmla="*/ 5 h 30"/>
                <a:gd name="T28" fmla="*/ 356 w 363"/>
                <a:gd name="T29" fmla="*/ 2 h 30"/>
                <a:gd name="T30" fmla="*/ 353 w 363"/>
                <a:gd name="T31" fmla="*/ 1 h 30"/>
                <a:gd name="T32" fmla="*/ 350 w 363"/>
                <a:gd name="T33" fmla="*/ 0 h 30"/>
                <a:gd name="T34" fmla="*/ 347 w 363"/>
                <a:gd name="T35" fmla="*/ 0 h 30"/>
                <a:gd name="T36" fmla="*/ 15 w 363"/>
                <a:gd name="T37" fmla="*/ 0 h 30"/>
                <a:gd name="T38" fmla="*/ 12 w 363"/>
                <a:gd name="T39" fmla="*/ 0 h 30"/>
                <a:gd name="T40" fmla="*/ 10 w 363"/>
                <a:gd name="T41" fmla="*/ 1 h 30"/>
                <a:gd name="T42" fmla="*/ 6 w 363"/>
                <a:gd name="T43" fmla="*/ 2 h 30"/>
                <a:gd name="T44" fmla="*/ 4 w 363"/>
                <a:gd name="T45" fmla="*/ 5 h 30"/>
                <a:gd name="T46" fmla="*/ 3 w 363"/>
                <a:gd name="T47" fmla="*/ 7 h 30"/>
                <a:gd name="T48" fmla="*/ 1 w 363"/>
                <a:gd name="T49" fmla="*/ 9 h 30"/>
                <a:gd name="T50" fmla="*/ 1 w 363"/>
                <a:gd name="T51" fmla="*/ 12 h 30"/>
                <a:gd name="T52" fmla="*/ 0 w 363"/>
                <a:gd name="T53" fmla="*/ 16 h 30"/>
                <a:gd name="T54" fmla="*/ 1 w 363"/>
                <a:gd name="T55" fmla="*/ 18 h 30"/>
                <a:gd name="T56" fmla="*/ 1 w 363"/>
                <a:gd name="T57" fmla="*/ 21 h 30"/>
                <a:gd name="T58" fmla="*/ 3 w 363"/>
                <a:gd name="T59" fmla="*/ 23 h 30"/>
                <a:gd name="T60" fmla="*/ 4 w 363"/>
                <a:gd name="T61" fmla="*/ 26 h 30"/>
                <a:gd name="T62" fmla="*/ 6 w 363"/>
                <a:gd name="T63" fmla="*/ 28 h 30"/>
                <a:gd name="T64" fmla="*/ 10 w 363"/>
                <a:gd name="T65" fmla="*/ 29 h 30"/>
                <a:gd name="T66" fmla="*/ 12 w 363"/>
                <a:gd name="T67" fmla="*/ 30 h 30"/>
                <a:gd name="T68" fmla="*/ 15 w 363"/>
                <a:gd name="T69" fmla="*/ 30 h 30"/>
                <a:gd name="T70" fmla="*/ 15 w 363"/>
                <a:gd name="T7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3" h="30">
                  <a:moveTo>
                    <a:pt x="15" y="30"/>
                  </a:moveTo>
                  <a:lnTo>
                    <a:pt x="347" y="30"/>
                  </a:lnTo>
                  <a:lnTo>
                    <a:pt x="350" y="30"/>
                  </a:lnTo>
                  <a:lnTo>
                    <a:pt x="353" y="29"/>
                  </a:lnTo>
                  <a:lnTo>
                    <a:pt x="356" y="28"/>
                  </a:lnTo>
                  <a:lnTo>
                    <a:pt x="358" y="26"/>
                  </a:lnTo>
                  <a:lnTo>
                    <a:pt x="359" y="23"/>
                  </a:lnTo>
                  <a:lnTo>
                    <a:pt x="361" y="21"/>
                  </a:lnTo>
                  <a:lnTo>
                    <a:pt x="363" y="19"/>
                  </a:lnTo>
                  <a:lnTo>
                    <a:pt x="363" y="16"/>
                  </a:lnTo>
                  <a:lnTo>
                    <a:pt x="363" y="12"/>
                  </a:lnTo>
                  <a:lnTo>
                    <a:pt x="361" y="9"/>
                  </a:lnTo>
                  <a:lnTo>
                    <a:pt x="359" y="7"/>
                  </a:lnTo>
                  <a:lnTo>
                    <a:pt x="358" y="5"/>
                  </a:lnTo>
                  <a:lnTo>
                    <a:pt x="356" y="2"/>
                  </a:lnTo>
                  <a:lnTo>
                    <a:pt x="353" y="1"/>
                  </a:lnTo>
                  <a:lnTo>
                    <a:pt x="350" y="0"/>
                  </a:lnTo>
                  <a:lnTo>
                    <a:pt x="34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6" y="2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10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476">
              <a:extLst>
                <a:ext uri="{FF2B5EF4-FFF2-40B4-BE49-F238E27FC236}">
                  <a16:creationId xmlns="" xmlns:a16="http://schemas.microsoft.com/office/drawing/2014/main" id="{A97489F2-8967-4423-80A2-5DD791516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1612900"/>
              <a:ext cx="115888" cy="9525"/>
            </a:xfrm>
            <a:custGeom>
              <a:avLst/>
              <a:gdLst>
                <a:gd name="T0" fmla="*/ 15 w 363"/>
                <a:gd name="T1" fmla="*/ 30 h 30"/>
                <a:gd name="T2" fmla="*/ 347 w 363"/>
                <a:gd name="T3" fmla="*/ 30 h 30"/>
                <a:gd name="T4" fmla="*/ 350 w 363"/>
                <a:gd name="T5" fmla="*/ 30 h 30"/>
                <a:gd name="T6" fmla="*/ 353 w 363"/>
                <a:gd name="T7" fmla="*/ 29 h 30"/>
                <a:gd name="T8" fmla="*/ 356 w 363"/>
                <a:gd name="T9" fmla="*/ 28 h 30"/>
                <a:gd name="T10" fmla="*/ 358 w 363"/>
                <a:gd name="T11" fmla="*/ 26 h 30"/>
                <a:gd name="T12" fmla="*/ 359 w 363"/>
                <a:gd name="T13" fmla="*/ 23 h 30"/>
                <a:gd name="T14" fmla="*/ 361 w 363"/>
                <a:gd name="T15" fmla="*/ 21 h 30"/>
                <a:gd name="T16" fmla="*/ 363 w 363"/>
                <a:gd name="T17" fmla="*/ 18 h 30"/>
                <a:gd name="T18" fmla="*/ 363 w 363"/>
                <a:gd name="T19" fmla="*/ 14 h 30"/>
                <a:gd name="T20" fmla="*/ 363 w 363"/>
                <a:gd name="T21" fmla="*/ 12 h 30"/>
                <a:gd name="T22" fmla="*/ 361 w 363"/>
                <a:gd name="T23" fmla="*/ 9 h 30"/>
                <a:gd name="T24" fmla="*/ 359 w 363"/>
                <a:gd name="T25" fmla="*/ 7 h 30"/>
                <a:gd name="T26" fmla="*/ 358 w 363"/>
                <a:gd name="T27" fmla="*/ 5 h 30"/>
                <a:gd name="T28" fmla="*/ 356 w 363"/>
                <a:gd name="T29" fmla="*/ 2 h 30"/>
                <a:gd name="T30" fmla="*/ 353 w 363"/>
                <a:gd name="T31" fmla="*/ 1 h 30"/>
                <a:gd name="T32" fmla="*/ 350 w 363"/>
                <a:gd name="T33" fmla="*/ 0 h 30"/>
                <a:gd name="T34" fmla="*/ 347 w 363"/>
                <a:gd name="T35" fmla="*/ 0 h 30"/>
                <a:gd name="T36" fmla="*/ 15 w 363"/>
                <a:gd name="T37" fmla="*/ 0 h 30"/>
                <a:gd name="T38" fmla="*/ 12 w 363"/>
                <a:gd name="T39" fmla="*/ 0 h 30"/>
                <a:gd name="T40" fmla="*/ 10 w 363"/>
                <a:gd name="T41" fmla="*/ 1 h 30"/>
                <a:gd name="T42" fmla="*/ 6 w 363"/>
                <a:gd name="T43" fmla="*/ 2 h 30"/>
                <a:gd name="T44" fmla="*/ 4 w 363"/>
                <a:gd name="T45" fmla="*/ 5 h 30"/>
                <a:gd name="T46" fmla="*/ 3 w 363"/>
                <a:gd name="T47" fmla="*/ 7 h 30"/>
                <a:gd name="T48" fmla="*/ 1 w 363"/>
                <a:gd name="T49" fmla="*/ 9 h 30"/>
                <a:gd name="T50" fmla="*/ 1 w 363"/>
                <a:gd name="T51" fmla="*/ 12 h 30"/>
                <a:gd name="T52" fmla="*/ 0 w 363"/>
                <a:gd name="T53" fmla="*/ 14 h 30"/>
                <a:gd name="T54" fmla="*/ 1 w 363"/>
                <a:gd name="T55" fmla="*/ 18 h 30"/>
                <a:gd name="T56" fmla="*/ 1 w 363"/>
                <a:gd name="T57" fmla="*/ 21 h 30"/>
                <a:gd name="T58" fmla="*/ 3 w 363"/>
                <a:gd name="T59" fmla="*/ 23 h 30"/>
                <a:gd name="T60" fmla="*/ 4 w 363"/>
                <a:gd name="T61" fmla="*/ 26 h 30"/>
                <a:gd name="T62" fmla="*/ 6 w 363"/>
                <a:gd name="T63" fmla="*/ 28 h 30"/>
                <a:gd name="T64" fmla="*/ 10 w 363"/>
                <a:gd name="T65" fmla="*/ 29 h 30"/>
                <a:gd name="T66" fmla="*/ 12 w 363"/>
                <a:gd name="T67" fmla="*/ 30 h 30"/>
                <a:gd name="T68" fmla="*/ 15 w 363"/>
                <a:gd name="T69" fmla="*/ 30 h 30"/>
                <a:gd name="T70" fmla="*/ 15 w 363"/>
                <a:gd name="T7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3" h="30">
                  <a:moveTo>
                    <a:pt x="15" y="30"/>
                  </a:moveTo>
                  <a:lnTo>
                    <a:pt x="347" y="30"/>
                  </a:lnTo>
                  <a:lnTo>
                    <a:pt x="350" y="30"/>
                  </a:lnTo>
                  <a:lnTo>
                    <a:pt x="353" y="29"/>
                  </a:lnTo>
                  <a:lnTo>
                    <a:pt x="356" y="28"/>
                  </a:lnTo>
                  <a:lnTo>
                    <a:pt x="358" y="26"/>
                  </a:lnTo>
                  <a:lnTo>
                    <a:pt x="359" y="23"/>
                  </a:lnTo>
                  <a:lnTo>
                    <a:pt x="361" y="21"/>
                  </a:lnTo>
                  <a:lnTo>
                    <a:pt x="363" y="18"/>
                  </a:lnTo>
                  <a:lnTo>
                    <a:pt x="363" y="14"/>
                  </a:lnTo>
                  <a:lnTo>
                    <a:pt x="363" y="12"/>
                  </a:lnTo>
                  <a:lnTo>
                    <a:pt x="361" y="9"/>
                  </a:lnTo>
                  <a:lnTo>
                    <a:pt x="359" y="7"/>
                  </a:lnTo>
                  <a:lnTo>
                    <a:pt x="358" y="5"/>
                  </a:lnTo>
                  <a:lnTo>
                    <a:pt x="356" y="2"/>
                  </a:lnTo>
                  <a:lnTo>
                    <a:pt x="353" y="1"/>
                  </a:lnTo>
                  <a:lnTo>
                    <a:pt x="350" y="0"/>
                  </a:lnTo>
                  <a:lnTo>
                    <a:pt x="34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6" y="2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10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="" xmlns:a16="http://schemas.microsoft.com/office/drawing/2014/main" id="{E9DA6BAF-8CC9-4461-A3A9-9785E8E3880A}"/>
              </a:ext>
            </a:extLst>
          </p:cNvPr>
          <p:cNvGrpSpPr/>
          <p:nvPr/>
        </p:nvGrpSpPr>
        <p:grpSpPr>
          <a:xfrm>
            <a:off x="1138875" y="1469074"/>
            <a:ext cx="382447" cy="344412"/>
            <a:chOff x="879475" y="817563"/>
            <a:chExt cx="287338" cy="258762"/>
          </a:xfrm>
          <a:gradFill>
            <a:gsLst>
              <a:gs pos="0">
                <a:srgbClr val="7D31B1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71" name="Freeform 1593">
              <a:extLst>
                <a:ext uri="{FF2B5EF4-FFF2-40B4-BE49-F238E27FC236}">
                  <a16:creationId xmlns="" xmlns:a16="http://schemas.microsoft.com/office/drawing/2014/main" id="{87E988E3-4F88-4474-B500-93E181FD2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475" y="817563"/>
              <a:ext cx="287338" cy="171450"/>
            </a:xfrm>
            <a:custGeom>
              <a:avLst/>
              <a:gdLst>
                <a:gd name="T0" fmla="*/ 829 w 904"/>
                <a:gd name="T1" fmla="*/ 0 h 544"/>
                <a:gd name="T2" fmla="*/ 75 w 904"/>
                <a:gd name="T3" fmla="*/ 0 h 544"/>
                <a:gd name="T4" fmla="*/ 67 w 904"/>
                <a:gd name="T5" fmla="*/ 2 h 544"/>
                <a:gd name="T6" fmla="*/ 59 w 904"/>
                <a:gd name="T7" fmla="*/ 3 h 544"/>
                <a:gd name="T8" fmla="*/ 53 w 904"/>
                <a:gd name="T9" fmla="*/ 4 h 544"/>
                <a:gd name="T10" fmla="*/ 46 w 904"/>
                <a:gd name="T11" fmla="*/ 7 h 544"/>
                <a:gd name="T12" fmla="*/ 40 w 904"/>
                <a:gd name="T13" fmla="*/ 10 h 544"/>
                <a:gd name="T14" fmla="*/ 33 w 904"/>
                <a:gd name="T15" fmla="*/ 14 h 544"/>
                <a:gd name="T16" fmla="*/ 27 w 904"/>
                <a:gd name="T17" fmla="*/ 18 h 544"/>
                <a:gd name="T18" fmla="*/ 22 w 904"/>
                <a:gd name="T19" fmla="*/ 23 h 544"/>
                <a:gd name="T20" fmla="*/ 16 w 904"/>
                <a:gd name="T21" fmla="*/ 28 h 544"/>
                <a:gd name="T22" fmla="*/ 12 w 904"/>
                <a:gd name="T23" fmla="*/ 34 h 544"/>
                <a:gd name="T24" fmla="*/ 9 w 904"/>
                <a:gd name="T25" fmla="*/ 40 h 544"/>
                <a:gd name="T26" fmla="*/ 5 w 904"/>
                <a:gd name="T27" fmla="*/ 47 h 544"/>
                <a:gd name="T28" fmla="*/ 3 w 904"/>
                <a:gd name="T29" fmla="*/ 54 h 544"/>
                <a:gd name="T30" fmla="*/ 1 w 904"/>
                <a:gd name="T31" fmla="*/ 61 h 544"/>
                <a:gd name="T32" fmla="*/ 0 w 904"/>
                <a:gd name="T33" fmla="*/ 69 h 544"/>
                <a:gd name="T34" fmla="*/ 0 w 904"/>
                <a:gd name="T35" fmla="*/ 77 h 544"/>
                <a:gd name="T36" fmla="*/ 0 w 904"/>
                <a:gd name="T37" fmla="*/ 544 h 544"/>
                <a:gd name="T38" fmla="*/ 904 w 904"/>
                <a:gd name="T39" fmla="*/ 544 h 544"/>
                <a:gd name="T40" fmla="*/ 904 w 904"/>
                <a:gd name="T41" fmla="*/ 77 h 544"/>
                <a:gd name="T42" fmla="*/ 904 w 904"/>
                <a:gd name="T43" fmla="*/ 69 h 544"/>
                <a:gd name="T44" fmla="*/ 903 w 904"/>
                <a:gd name="T45" fmla="*/ 61 h 544"/>
                <a:gd name="T46" fmla="*/ 901 w 904"/>
                <a:gd name="T47" fmla="*/ 54 h 544"/>
                <a:gd name="T48" fmla="*/ 899 w 904"/>
                <a:gd name="T49" fmla="*/ 47 h 544"/>
                <a:gd name="T50" fmla="*/ 896 w 904"/>
                <a:gd name="T51" fmla="*/ 40 h 544"/>
                <a:gd name="T52" fmla="*/ 892 w 904"/>
                <a:gd name="T53" fmla="*/ 34 h 544"/>
                <a:gd name="T54" fmla="*/ 888 w 904"/>
                <a:gd name="T55" fmla="*/ 28 h 544"/>
                <a:gd name="T56" fmla="*/ 882 w 904"/>
                <a:gd name="T57" fmla="*/ 23 h 544"/>
                <a:gd name="T58" fmla="*/ 877 w 904"/>
                <a:gd name="T59" fmla="*/ 18 h 544"/>
                <a:gd name="T60" fmla="*/ 871 w 904"/>
                <a:gd name="T61" fmla="*/ 14 h 544"/>
                <a:gd name="T62" fmla="*/ 866 w 904"/>
                <a:gd name="T63" fmla="*/ 10 h 544"/>
                <a:gd name="T64" fmla="*/ 859 w 904"/>
                <a:gd name="T65" fmla="*/ 7 h 544"/>
                <a:gd name="T66" fmla="*/ 851 w 904"/>
                <a:gd name="T67" fmla="*/ 4 h 544"/>
                <a:gd name="T68" fmla="*/ 845 w 904"/>
                <a:gd name="T69" fmla="*/ 3 h 544"/>
                <a:gd name="T70" fmla="*/ 837 w 904"/>
                <a:gd name="T71" fmla="*/ 2 h 544"/>
                <a:gd name="T72" fmla="*/ 829 w 904"/>
                <a:gd name="T73" fmla="*/ 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4" h="544">
                  <a:moveTo>
                    <a:pt x="829" y="0"/>
                  </a:moveTo>
                  <a:lnTo>
                    <a:pt x="75" y="0"/>
                  </a:lnTo>
                  <a:lnTo>
                    <a:pt x="67" y="2"/>
                  </a:lnTo>
                  <a:lnTo>
                    <a:pt x="59" y="3"/>
                  </a:lnTo>
                  <a:lnTo>
                    <a:pt x="53" y="4"/>
                  </a:lnTo>
                  <a:lnTo>
                    <a:pt x="46" y="7"/>
                  </a:lnTo>
                  <a:lnTo>
                    <a:pt x="40" y="10"/>
                  </a:lnTo>
                  <a:lnTo>
                    <a:pt x="33" y="14"/>
                  </a:lnTo>
                  <a:lnTo>
                    <a:pt x="27" y="18"/>
                  </a:lnTo>
                  <a:lnTo>
                    <a:pt x="22" y="23"/>
                  </a:lnTo>
                  <a:lnTo>
                    <a:pt x="16" y="28"/>
                  </a:lnTo>
                  <a:lnTo>
                    <a:pt x="12" y="34"/>
                  </a:lnTo>
                  <a:lnTo>
                    <a:pt x="9" y="40"/>
                  </a:lnTo>
                  <a:lnTo>
                    <a:pt x="5" y="47"/>
                  </a:lnTo>
                  <a:lnTo>
                    <a:pt x="3" y="54"/>
                  </a:lnTo>
                  <a:lnTo>
                    <a:pt x="1" y="61"/>
                  </a:lnTo>
                  <a:lnTo>
                    <a:pt x="0" y="69"/>
                  </a:lnTo>
                  <a:lnTo>
                    <a:pt x="0" y="77"/>
                  </a:lnTo>
                  <a:lnTo>
                    <a:pt x="0" y="544"/>
                  </a:lnTo>
                  <a:lnTo>
                    <a:pt x="904" y="544"/>
                  </a:lnTo>
                  <a:lnTo>
                    <a:pt x="904" y="77"/>
                  </a:lnTo>
                  <a:lnTo>
                    <a:pt x="904" y="69"/>
                  </a:lnTo>
                  <a:lnTo>
                    <a:pt x="903" y="61"/>
                  </a:lnTo>
                  <a:lnTo>
                    <a:pt x="901" y="54"/>
                  </a:lnTo>
                  <a:lnTo>
                    <a:pt x="899" y="47"/>
                  </a:lnTo>
                  <a:lnTo>
                    <a:pt x="896" y="40"/>
                  </a:lnTo>
                  <a:lnTo>
                    <a:pt x="892" y="34"/>
                  </a:lnTo>
                  <a:lnTo>
                    <a:pt x="888" y="28"/>
                  </a:lnTo>
                  <a:lnTo>
                    <a:pt x="882" y="23"/>
                  </a:lnTo>
                  <a:lnTo>
                    <a:pt x="877" y="18"/>
                  </a:lnTo>
                  <a:lnTo>
                    <a:pt x="871" y="14"/>
                  </a:lnTo>
                  <a:lnTo>
                    <a:pt x="866" y="10"/>
                  </a:lnTo>
                  <a:lnTo>
                    <a:pt x="859" y="7"/>
                  </a:lnTo>
                  <a:lnTo>
                    <a:pt x="851" y="4"/>
                  </a:lnTo>
                  <a:lnTo>
                    <a:pt x="845" y="3"/>
                  </a:lnTo>
                  <a:lnTo>
                    <a:pt x="837" y="2"/>
                  </a:lnTo>
                  <a:lnTo>
                    <a:pt x="8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594">
              <a:extLst>
                <a:ext uri="{FF2B5EF4-FFF2-40B4-BE49-F238E27FC236}">
                  <a16:creationId xmlns="" xmlns:a16="http://schemas.microsoft.com/office/drawing/2014/main" id="{2C02FECB-4F76-4513-9AB7-5072BF9C85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475" y="1000125"/>
              <a:ext cx="287338" cy="76200"/>
            </a:xfrm>
            <a:custGeom>
              <a:avLst/>
              <a:gdLst>
                <a:gd name="T0" fmla="*/ 459 w 904"/>
                <a:gd name="T1" fmla="*/ 29 h 241"/>
                <a:gd name="T2" fmla="*/ 469 w 904"/>
                <a:gd name="T3" fmla="*/ 35 h 241"/>
                <a:gd name="T4" fmla="*/ 478 w 904"/>
                <a:gd name="T5" fmla="*/ 43 h 241"/>
                <a:gd name="T6" fmla="*/ 482 w 904"/>
                <a:gd name="T7" fmla="*/ 54 h 241"/>
                <a:gd name="T8" fmla="*/ 482 w 904"/>
                <a:gd name="T9" fmla="*/ 66 h 241"/>
                <a:gd name="T10" fmla="*/ 478 w 904"/>
                <a:gd name="T11" fmla="*/ 77 h 241"/>
                <a:gd name="T12" fmla="*/ 469 w 904"/>
                <a:gd name="T13" fmla="*/ 85 h 241"/>
                <a:gd name="T14" fmla="*/ 459 w 904"/>
                <a:gd name="T15" fmla="*/ 89 h 241"/>
                <a:gd name="T16" fmla="*/ 447 w 904"/>
                <a:gd name="T17" fmla="*/ 89 h 241"/>
                <a:gd name="T18" fmla="*/ 436 w 904"/>
                <a:gd name="T19" fmla="*/ 85 h 241"/>
                <a:gd name="T20" fmla="*/ 427 w 904"/>
                <a:gd name="T21" fmla="*/ 77 h 241"/>
                <a:gd name="T22" fmla="*/ 422 w 904"/>
                <a:gd name="T23" fmla="*/ 66 h 241"/>
                <a:gd name="T24" fmla="*/ 422 w 904"/>
                <a:gd name="T25" fmla="*/ 54 h 241"/>
                <a:gd name="T26" fmla="*/ 427 w 904"/>
                <a:gd name="T27" fmla="*/ 43 h 241"/>
                <a:gd name="T28" fmla="*/ 436 w 904"/>
                <a:gd name="T29" fmla="*/ 35 h 241"/>
                <a:gd name="T30" fmla="*/ 447 w 904"/>
                <a:gd name="T31" fmla="*/ 31 h 241"/>
                <a:gd name="T32" fmla="*/ 452 w 904"/>
                <a:gd name="T33" fmla="*/ 29 h 241"/>
                <a:gd name="T34" fmla="*/ 0 w 904"/>
                <a:gd name="T35" fmla="*/ 83 h 241"/>
                <a:gd name="T36" fmla="*/ 3 w 904"/>
                <a:gd name="T37" fmla="*/ 97 h 241"/>
                <a:gd name="T38" fmla="*/ 9 w 904"/>
                <a:gd name="T39" fmla="*/ 110 h 241"/>
                <a:gd name="T40" fmla="*/ 16 w 904"/>
                <a:gd name="T41" fmla="*/ 122 h 241"/>
                <a:gd name="T42" fmla="*/ 27 w 904"/>
                <a:gd name="T43" fmla="*/ 132 h 241"/>
                <a:gd name="T44" fmla="*/ 40 w 904"/>
                <a:gd name="T45" fmla="*/ 141 h 241"/>
                <a:gd name="T46" fmla="*/ 53 w 904"/>
                <a:gd name="T47" fmla="*/ 147 h 241"/>
                <a:gd name="T48" fmla="*/ 67 w 904"/>
                <a:gd name="T49" fmla="*/ 150 h 241"/>
                <a:gd name="T50" fmla="*/ 437 w 904"/>
                <a:gd name="T51" fmla="*/ 150 h 241"/>
                <a:gd name="T52" fmla="*/ 195 w 904"/>
                <a:gd name="T53" fmla="*/ 211 h 241"/>
                <a:gd name="T54" fmla="*/ 190 w 904"/>
                <a:gd name="T55" fmla="*/ 212 h 241"/>
                <a:gd name="T56" fmla="*/ 186 w 904"/>
                <a:gd name="T57" fmla="*/ 215 h 241"/>
                <a:gd name="T58" fmla="*/ 182 w 904"/>
                <a:gd name="T59" fmla="*/ 220 h 241"/>
                <a:gd name="T60" fmla="*/ 181 w 904"/>
                <a:gd name="T61" fmla="*/ 225 h 241"/>
                <a:gd name="T62" fmla="*/ 182 w 904"/>
                <a:gd name="T63" fmla="*/ 232 h 241"/>
                <a:gd name="T64" fmla="*/ 186 w 904"/>
                <a:gd name="T65" fmla="*/ 236 h 241"/>
                <a:gd name="T66" fmla="*/ 190 w 904"/>
                <a:gd name="T67" fmla="*/ 240 h 241"/>
                <a:gd name="T68" fmla="*/ 195 w 904"/>
                <a:gd name="T69" fmla="*/ 241 h 241"/>
                <a:gd name="T70" fmla="*/ 742 w 904"/>
                <a:gd name="T71" fmla="*/ 241 h 241"/>
                <a:gd name="T72" fmla="*/ 747 w 904"/>
                <a:gd name="T73" fmla="*/ 239 h 241"/>
                <a:gd name="T74" fmla="*/ 752 w 904"/>
                <a:gd name="T75" fmla="*/ 234 h 241"/>
                <a:gd name="T76" fmla="*/ 754 w 904"/>
                <a:gd name="T77" fmla="*/ 229 h 241"/>
                <a:gd name="T78" fmla="*/ 754 w 904"/>
                <a:gd name="T79" fmla="*/ 223 h 241"/>
                <a:gd name="T80" fmla="*/ 752 w 904"/>
                <a:gd name="T81" fmla="*/ 218 h 241"/>
                <a:gd name="T82" fmla="*/ 747 w 904"/>
                <a:gd name="T83" fmla="*/ 213 h 241"/>
                <a:gd name="T84" fmla="*/ 742 w 904"/>
                <a:gd name="T85" fmla="*/ 211 h 241"/>
                <a:gd name="T86" fmla="*/ 468 w 904"/>
                <a:gd name="T87" fmla="*/ 211 h 241"/>
                <a:gd name="T88" fmla="*/ 829 w 904"/>
                <a:gd name="T89" fmla="*/ 150 h 241"/>
                <a:gd name="T90" fmla="*/ 845 w 904"/>
                <a:gd name="T91" fmla="*/ 149 h 241"/>
                <a:gd name="T92" fmla="*/ 859 w 904"/>
                <a:gd name="T93" fmla="*/ 145 h 241"/>
                <a:gd name="T94" fmla="*/ 871 w 904"/>
                <a:gd name="T95" fmla="*/ 137 h 241"/>
                <a:gd name="T96" fmla="*/ 882 w 904"/>
                <a:gd name="T97" fmla="*/ 128 h 241"/>
                <a:gd name="T98" fmla="*/ 892 w 904"/>
                <a:gd name="T99" fmla="*/ 117 h 241"/>
                <a:gd name="T100" fmla="*/ 899 w 904"/>
                <a:gd name="T101" fmla="*/ 104 h 241"/>
                <a:gd name="T102" fmla="*/ 903 w 904"/>
                <a:gd name="T103" fmla="*/ 90 h 241"/>
                <a:gd name="T104" fmla="*/ 904 w 904"/>
                <a:gd name="T105" fmla="*/ 75 h 241"/>
                <a:gd name="T106" fmla="*/ 0 w 904"/>
                <a:gd name="T10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4" h="241">
                  <a:moveTo>
                    <a:pt x="452" y="29"/>
                  </a:moveTo>
                  <a:lnTo>
                    <a:pt x="459" y="29"/>
                  </a:lnTo>
                  <a:lnTo>
                    <a:pt x="464" y="32"/>
                  </a:lnTo>
                  <a:lnTo>
                    <a:pt x="469" y="35"/>
                  </a:lnTo>
                  <a:lnTo>
                    <a:pt x="473" y="38"/>
                  </a:lnTo>
                  <a:lnTo>
                    <a:pt x="478" y="43"/>
                  </a:lnTo>
                  <a:lnTo>
                    <a:pt x="480" y="48"/>
                  </a:lnTo>
                  <a:lnTo>
                    <a:pt x="482" y="54"/>
                  </a:lnTo>
                  <a:lnTo>
                    <a:pt x="482" y="59"/>
                  </a:lnTo>
                  <a:lnTo>
                    <a:pt x="482" y="66"/>
                  </a:lnTo>
                  <a:lnTo>
                    <a:pt x="480" y="71"/>
                  </a:lnTo>
                  <a:lnTo>
                    <a:pt x="478" y="77"/>
                  </a:lnTo>
                  <a:lnTo>
                    <a:pt x="473" y="81"/>
                  </a:lnTo>
                  <a:lnTo>
                    <a:pt x="469" y="85"/>
                  </a:lnTo>
                  <a:lnTo>
                    <a:pt x="464" y="87"/>
                  </a:lnTo>
                  <a:lnTo>
                    <a:pt x="459" y="89"/>
                  </a:lnTo>
                  <a:lnTo>
                    <a:pt x="452" y="90"/>
                  </a:lnTo>
                  <a:lnTo>
                    <a:pt x="447" y="89"/>
                  </a:lnTo>
                  <a:lnTo>
                    <a:pt x="440" y="87"/>
                  </a:lnTo>
                  <a:lnTo>
                    <a:pt x="436" y="85"/>
                  </a:lnTo>
                  <a:lnTo>
                    <a:pt x="431" y="81"/>
                  </a:lnTo>
                  <a:lnTo>
                    <a:pt x="427" y="77"/>
                  </a:lnTo>
                  <a:lnTo>
                    <a:pt x="424" y="71"/>
                  </a:lnTo>
                  <a:lnTo>
                    <a:pt x="422" y="66"/>
                  </a:lnTo>
                  <a:lnTo>
                    <a:pt x="422" y="59"/>
                  </a:lnTo>
                  <a:lnTo>
                    <a:pt x="422" y="54"/>
                  </a:lnTo>
                  <a:lnTo>
                    <a:pt x="424" y="48"/>
                  </a:lnTo>
                  <a:lnTo>
                    <a:pt x="427" y="43"/>
                  </a:lnTo>
                  <a:lnTo>
                    <a:pt x="431" y="38"/>
                  </a:lnTo>
                  <a:lnTo>
                    <a:pt x="436" y="35"/>
                  </a:lnTo>
                  <a:lnTo>
                    <a:pt x="440" y="32"/>
                  </a:lnTo>
                  <a:lnTo>
                    <a:pt x="447" y="31"/>
                  </a:lnTo>
                  <a:lnTo>
                    <a:pt x="452" y="29"/>
                  </a:lnTo>
                  <a:lnTo>
                    <a:pt x="452" y="29"/>
                  </a:lnTo>
                  <a:close/>
                  <a:moveTo>
                    <a:pt x="0" y="75"/>
                  </a:moveTo>
                  <a:lnTo>
                    <a:pt x="0" y="83"/>
                  </a:lnTo>
                  <a:lnTo>
                    <a:pt x="1" y="90"/>
                  </a:lnTo>
                  <a:lnTo>
                    <a:pt x="3" y="97"/>
                  </a:lnTo>
                  <a:lnTo>
                    <a:pt x="5" y="104"/>
                  </a:lnTo>
                  <a:lnTo>
                    <a:pt x="9" y="110"/>
                  </a:lnTo>
                  <a:lnTo>
                    <a:pt x="12" y="117"/>
                  </a:lnTo>
                  <a:lnTo>
                    <a:pt x="16" y="122"/>
                  </a:lnTo>
                  <a:lnTo>
                    <a:pt x="22" y="128"/>
                  </a:lnTo>
                  <a:lnTo>
                    <a:pt x="27" y="132"/>
                  </a:lnTo>
                  <a:lnTo>
                    <a:pt x="33" y="137"/>
                  </a:lnTo>
                  <a:lnTo>
                    <a:pt x="40" y="141"/>
                  </a:lnTo>
                  <a:lnTo>
                    <a:pt x="46" y="145"/>
                  </a:lnTo>
                  <a:lnTo>
                    <a:pt x="53" y="147"/>
                  </a:lnTo>
                  <a:lnTo>
                    <a:pt x="59" y="149"/>
                  </a:lnTo>
                  <a:lnTo>
                    <a:pt x="67" y="150"/>
                  </a:lnTo>
                  <a:lnTo>
                    <a:pt x="75" y="150"/>
                  </a:lnTo>
                  <a:lnTo>
                    <a:pt x="437" y="150"/>
                  </a:lnTo>
                  <a:lnTo>
                    <a:pt x="437" y="211"/>
                  </a:lnTo>
                  <a:lnTo>
                    <a:pt x="195" y="211"/>
                  </a:lnTo>
                  <a:lnTo>
                    <a:pt x="192" y="211"/>
                  </a:lnTo>
                  <a:lnTo>
                    <a:pt x="190" y="212"/>
                  </a:lnTo>
                  <a:lnTo>
                    <a:pt x="188" y="213"/>
                  </a:lnTo>
                  <a:lnTo>
                    <a:pt x="186" y="215"/>
                  </a:lnTo>
                  <a:lnTo>
                    <a:pt x="183" y="218"/>
                  </a:lnTo>
                  <a:lnTo>
                    <a:pt x="182" y="220"/>
                  </a:lnTo>
                  <a:lnTo>
                    <a:pt x="181" y="223"/>
                  </a:lnTo>
                  <a:lnTo>
                    <a:pt x="181" y="225"/>
                  </a:lnTo>
                  <a:lnTo>
                    <a:pt x="181" y="229"/>
                  </a:lnTo>
                  <a:lnTo>
                    <a:pt x="182" y="232"/>
                  </a:lnTo>
                  <a:lnTo>
                    <a:pt x="183" y="234"/>
                  </a:lnTo>
                  <a:lnTo>
                    <a:pt x="186" y="236"/>
                  </a:lnTo>
                  <a:lnTo>
                    <a:pt x="188" y="239"/>
                  </a:lnTo>
                  <a:lnTo>
                    <a:pt x="190" y="240"/>
                  </a:lnTo>
                  <a:lnTo>
                    <a:pt x="192" y="241"/>
                  </a:lnTo>
                  <a:lnTo>
                    <a:pt x="195" y="241"/>
                  </a:lnTo>
                  <a:lnTo>
                    <a:pt x="739" y="241"/>
                  </a:lnTo>
                  <a:lnTo>
                    <a:pt x="742" y="241"/>
                  </a:lnTo>
                  <a:lnTo>
                    <a:pt x="745" y="240"/>
                  </a:lnTo>
                  <a:lnTo>
                    <a:pt x="747" y="239"/>
                  </a:lnTo>
                  <a:lnTo>
                    <a:pt x="750" y="236"/>
                  </a:lnTo>
                  <a:lnTo>
                    <a:pt x="752" y="234"/>
                  </a:lnTo>
                  <a:lnTo>
                    <a:pt x="753" y="232"/>
                  </a:lnTo>
                  <a:lnTo>
                    <a:pt x="754" y="229"/>
                  </a:lnTo>
                  <a:lnTo>
                    <a:pt x="754" y="225"/>
                  </a:lnTo>
                  <a:lnTo>
                    <a:pt x="754" y="223"/>
                  </a:lnTo>
                  <a:lnTo>
                    <a:pt x="753" y="220"/>
                  </a:lnTo>
                  <a:lnTo>
                    <a:pt x="752" y="218"/>
                  </a:lnTo>
                  <a:lnTo>
                    <a:pt x="750" y="215"/>
                  </a:lnTo>
                  <a:lnTo>
                    <a:pt x="747" y="213"/>
                  </a:lnTo>
                  <a:lnTo>
                    <a:pt x="745" y="212"/>
                  </a:lnTo>
                  <a:lnTo>
                    <a:pt x="742" y="211"/>
                  </a:lnTo>
                  <a:lnTo>
                    <a:pt x="739" y="211"/>
                  </a:lnTo>
                  <a:lnTo>
                    <a:pt x="468" y="211"/>
                  </a:lnTo>
                  <a:lnTo>
                    <a:pt x="468" y="150"/>
                  </a:lnTo>
                  <a:lnTo>
                    <a:pt x="829" y="150"/>
                  </a:lnTo>
                  <a:lnTo>
                    <a:pt x="837" y="150"/>
                  </a:lnTo>
                  <a:lnTo>
                    <a:pt x="845" y="149"/>
                  </a:lnTo>
                  <a:lnTo>
                    <a:pt x="851" y="147"/>
                  </a:lnTo>
                  <a:lnTo>
                    <a:pt x="859" y="145"/>
                  </a:lnTo>
                  <a:lnTo>
                    <a:pt x="866" y="141"/>
                  </a:lnTo>
                  <a:lnTo>
                    <a:pt x="871" y="137"/>
                  </a:lnTo>
                  <a:lnTo>
                    <a:pt x="877" y="132"/>
                  </a:lnTo>
                  <a:lnTo>
                    <a:pt x="882" y="128"/>
                  </a:lnTo>
                  <a:lnTo>
                    <a:pt x="888" y="122"/>
                  </a:lnTo>
                  <a:lnTo>
                    <a:pt x="892" y="117"/>
                  </a:lnTo>
                  <a:lnTo>
                    <a:pt x="896" y="110"/>
                  </a:lnTo>
                  <a:lnTo>
                    <a:pt x="899" y="104"/>
                  </a:lnTo>
                  <a:lnTo>
                    <a:pt x="901" y="97"/>
                  </a:lnTo>
                  <a:lnTo>
                    <a:pt x="903" y="90"/>
                  </a:lnTo>
                  <a:lnTo>
                    <a:pt x="904" y="83"/>
                  </a:lnTo>
                  <a:lnTo>
                    <a:pt x="904" y="75"/>
                  </a:lnTo>
                  <a:lnTo>
                    <a:pt x="904" y="0"/>
                  </a:lnTo>
                  <a:lnTo>
                    <a:pt x="0" y="0"/>
                  </a:lnTo>
                  <a:lnTo>
                    <a:pt x="0" y="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3" name="Freeform 3155">
            <a:extLst>
              <a:ext uri="{FF2B5EF4-FFF2-40B4-BE49-F238E27FC236}">
                <a16:creationId xmlns="" xmlns:a16="http://schemas.microsoft.com/office/drawing/2014/main" id="{1C17E59C-BA19-4423-9E30-12519A148959}"/>
              </a:ext>
            </a:extLst>
          </p:cNvPr>
          <p:cNvSpPr>
            <a:spLocks noEditPoints="1"/>
          </p:cNvSpPr>
          <p:nvPr/>
        </p:nvSpPr>
        <p:spPr bwMode="auto">
          <a:xfrm>
            <a:off x="1140988" y="5032893"/>
            <a:ext cx="378221" cy="367656"/>
          </a:xfrm>
          <a:custGeom>
            <a:avLst/>
            <a:gdLst>
              <a:gd name="T0" fmla="*/ 713 w 898"/>
              <a:gd name="T1" fmla="*/ 485 h 868"/>
              <a:gd name="T2" fmla="*/ 682 w 898"/>
              <a:gd name="T3" fmla="*/ 455 h 868"/>
              <a:gd name="T4" fmla="*/ 673 w 898"/>
              <a:gd name="T5" fmla="*/ 412 h 868"/>
              <a:gd name="T6" fmla="*/ 690 w 898"/>
              <a:gd name="T7" fmla="*/ 372 h 868"/>
              <a:gd name="T8" fmla="*/ 726 w 898"/>
              <a:gd name="T9" fmla="*/ 348 h 868"/>
              <a:gd name="T10" fmla="*/ 770 w 898"/>
              <a:gd name="T11" fmla="*/ 348 h 868"/>
              <a:gd name="T12" fmla="*/ 806 w 898"/>
              <a:gd name="T13" fmla="*/ 372 h 868"/>
              <a:gd name="T14" fmla="*/ 822 w 898"/>
              <a:gd name="T15" fmla="*/ 412 h 868"/>
              <a:gd name="T16" fmla="*/ 813 w 898"/>
              <a:gd name="T17" fmla="*/ 455 h 868"/>
              <a:gd name="T18" fmla="*/ 783 w 898"/>
              <a:gd name="T19" fmla="*/ 485 h 868"/>
              <a:gd name="T20" fmla="*/ 748 w 898"/>
              <a:gd name="T21" fmla="*/ 704 h 868"/>
              <a:gd name="T22" fmla="*/ 706 w 898"/>
              <a:gd name="T23" fmla="*/ 691 h 868"/>
              <a:gd name="T24" fmla="*/ 678 w 898"/>
              <a:gd name="T25" fmla="*/ 658 h 868"/>
              <a:gd name="T26" fmla="*/ 674 w 898"/>
              <a:gd name="T27" fmla="*/ 614 h 868"/>
              <a:gd name="T28" fmla="*/ 695 w 898"/>
              <a:gd name="T29" fmla="*/ 576 h 868"/>
              <a:gd name="T30" fmla="*/ 733 w 898"/>
              <a:gd name="T31" fmla="*/ 556 h 868"/>
              <a:gd name="T32" fmla="*/ 777 w 898"/>
              <a:gd name="T33" fmla="*/ 560 h 868"/>
              <a:gd name="T34" fmla="*/ 810 w 898"/>
              <a:gd name="T35" fmla="*/ 588 h 868"/>
              <a:gd name="T36" fmla="*/ 823 w 898"/>
              <a:gd name="T37" fmla="*/ 629 h 868"/>
              <a:gd name="T38" fmla="*/ 810 w 898"/>
              <a:gd name="T39" fmla="*/ 671 h 868"/>
              <a:gd name="T40" fmla="*/ 777 w 898"/>
              <a:gd name="T41" fmla="*/ 698 h 868"/>
              <a:gd name="T42" fmla="*/ 628 w 898"/>
              <a:gd name="T43" fmla="*/ 708 h 868"/>
              <a:gd name="T44" fmla="*/ 607 w 898"/>
              <a:gd name="T45" fmla="*/ 754 h 868"/>
              <a:gd name="T46" fmla="*/ 508 w 898"/>
              <a:gd name="T47" fmla="*/ 801 h 868"/>
              <a:gd name="T48" fmla="*/ 238 w 898"/>
              <a:gd name="T49" fmla="*/ 806 h 868"/>
              <a:gd name="T50" fmla="*/ 126 w 898"/>
              <a:gd name="T51" fmla="*/ 768 h 868"/>
              <a:gd name="T52" fmla="*/ 91 w 898"/>
              <a:gd name="T53" fmla="*/ 715 h 868"/>
              <a:gd name="T54" fmla="*/ 93 w 898"/>
              <a:gd name="T55" fmla="*/ 372 h 868"/>
              <a:gd name="T56" fmla="*/ 121 w 898"/>
              <a:gd name="T57" fmla="*/ 336 h 868"/>
              <a:gd name="T58" fmla="*/ 193 w 898"/>
              <a:gd name="T59" fmla="*/ 309 h 868"/>
              <a:gd name="T60" fmla="*/ 412 w 898"/>
              <a:gd name="T61" fmla="*/ 300 h 868"/>
              <a:gd name="T62" fmla="*/ 544 w 898"/>
              <a:gd name="T63" fmla="*/ 315 h 868"/>
              <a:gd name="T64" fmla="*/ 614 w 898"/>
              <a:gd name="T65" fmla="*/ 358 h 868"/>
              <a:gd name="T66" fmla="*/ 793 w 898"/>
              <a:gd name="T67" fmla="*/ 240 h 868"/>
              <a:gd name="T68" fmla="*/ 609 w 898"/>
              <a:gd name="T69" fmla="*/ 200 h 868"/>
              <a:gd name="T70" fmla="*/ 669 w 898"/>
              <a:gd name="T71" fmla="*/ 26 h 868"/>
              <a:gd name="T72" fmla="*/ 672 w 898"/>
              <a:gd name="T73" fmla="*/ 10 h 868"/>
              <a:gd name="T74" fmla="*/ 658 w 898"/>
              <a:gd name="T75" fmla="*/ 0 h 868"/>
              <a:gd name="T76" fmla="*/ 501 w 898"/>
              <a:gd name="T77" fmla="*/ 129 h 868"/>
              <a:gd name="T78" fmla="*/ 397 w 898"/>
              <a:gd name="T79" fmla="*/ 129 h 868"/>
              <a:gd name="T80" fmla="*/ 239 w 898"/>
              <a:gd name="T81" fmla="*/ 0 h 868"/>
              <a:gd name="T82" fmla="*/ 226 w 898"/>
              <a:gd name="T83" fmla="*/ 10 h 868"/>
              <a:gd name="T84" fmla="*/ 229 w 898"/>
              <a:gd name="T85" fmla="*/ 26 h 868"/>
              <a:gd name="T86" fmla="*/ 289 w 898"/>
              <a:gd name="T87" fmla="*/ 200 h 868"/>
              <a:gd name="T88" fmla="*/ 105 w 898"/>
              <a:gd name="T89" fmla="*/ 240 h 868"/>
              <a:gd name="T90" fmla="*/ 46 w 898"/>
              <a:gd name="T91" fmla="*/ 258 h 868"/>
              <a:gd name="T92" fmla="*/ 8 w 898"/>
              <a:gd name="T93" fmla="*/ 304 h 868"/>
              <a:gd name="T94" fmla="*/ 0 w 898"/>
              <a:gd name="T95" fmla="*/ 775 h 868"/>
              <a:gd name="T96" fmla="*/ 24 w 898"/>
              <a:gd name="T97" fmla="*/ 831 h 868"/>
              <a:gd name="T98" fmla="*/ 74 w 898"/>
              <a:gd name="T99" fmla="*/ 864 h 868"/>
              <a:gd name="T100" fmla="*/ 814 w 898"/>
              <a:gd name="T101" fmla="*/ 866 h 868"/>
              <a:gd name="T102" fmla="*/ 867 w 898"/>
              <a:gd name="T103" fmla="*/ 838 h 868"/>
              <a:gd name="T104" fmla="*/ 896 w 898"/>
              <a:gd name="T105" fmla="*/ 785 h 868"/>
              <a:gd name="T106" fmla="*/ 892 w 898"/>
              <a:gd name="T107" fmla="*/ 314 h 868"/>
              <a:gd name="T108" fmla="*/ 859 w 898"/>
              <a:gd name="T109" fmla="*/ 264 h 868"/>
              <a:gd name="T110" fmla="*/ 804 w 898"/>
              <a:gd name="T111" fmla="*/ 241 h 8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98" h="868">
                <a:moveTo>
                  <a:pt x="748" y="495"/>
                </a:moveTo>
                <a:lnTo>
                  <a:pt x="741" y="494"/>
                </a:lnTo>
                <a:lnTo>
                  <a:pt x="733" y="492"/>
                </a:lnTo>
                <a:lnTo>
                  <a:pt x="726" y="491"/>
                </a:lnTo>
                <a:lnTo>
                  <a:pt x="719" y="488"/>
                </a:lnTo>
                <a:lnTo>
                  <a:pt x="713" y="485"/>
                </a:lnTo>
                <a:lnTo>
                  <a:pt x="706" y="482"/>
                </a:lnTo>
                <a:lnTo>
                  <a:pt x="700" y="478"/>
                </a:lnTo>
                <a:lnTo>
                  <a:pt x="695" y="472"/>
                </a:lnTo>
                <a:lnTo>
                  <a:pt x="690" y="467"/>
                </a:lnTo>
                <a:lnTo>
                  <a:pt x="686" y="461"/>
                </a:lnTo>
                <a:lnTo>
                  <a:pt x="682" y="455"/>
                </a:lnTo>
                <a:lnTo>
                  <a:pt x="678" y="449"/>
                </a:lnTo>
                <a:lnTo>
                  <a:pt x="676" y="442"/>
                </a:lnTo>
                <a:lnTo>
                  <a:pt x="674" y="435"/>
                </a:lnTo>
                <a:lnTo>
                  <a:pt x="673" y="427"/>
                </a:lnTo>
                <a:lnTo>
                  <a:pt x="673" y="420"/>
                </a:lnTo>
                <a:lnTo>
                  <a:pt x="673" y="412"/>
                </a:lnTo>
                <a:lnTo>
                  <a:pt x="674" y="405"/>
                </a:lnTo>
                <a:lnTo>
                  <a:pt x="676" y="397"/>
                </a:lnTo>
                <a:lnTo>
                  <a:pt x="678" y="391"/>
                </a:lnTo>
                <a:lnTo>
                  <a:pt x="682" y="384"/>
                </a:lnTo>
                <a:lnTo>
                  <a:pt x="686" y="378"/>
                </a:lnTo>
                <a:lnTo>
                  <a:pt x="690" y="372"/>
                </a:lnTo>
                <a:lnTo>
                  <a:pt x="695" y="366"/>
                </a:lnTo>
                <a:lnTo>
                  <a:pt x="700" y="362"/>
                </a:lnTo>
                <a:lnTo>
                  <a:pt x="706" y="358"/>
                </a:lnTo>
                <a:lnTo>
                  <a:pt x="713" y="353"/>
                </a:lnTo>
                <a:lnTo>
                  <a:pt x="719" y="350"/>
                </a:lnTo>
                <a:lnTo>
                  <a:pt x="726" y="348"/>
                </a:lnTo>
                <a:lnTo>
                  <a:pt x="733" y="346"/>
                </a:lnTo>
                <a:lnTo>
                  <a:pt x="741" y="345"/>
                </a:lnTo>
                <a:lnTo>
                  <a:pt x="748" y="345"/>
                </a:lnTo>
                <a:lnTo>
                  <a:pt x="756" y="345"/>
                </a:lnTo>
                <a:lnTo>
                  <a:pt x="763" y="346"/>
                </a:lnTo>
                <a:lnTo>
                  <a:pt x="770" y="348"/>
                </a:lnTo>
                <a:lnTo>
                  <a:pt x="777" y="351"/>
                </a:lnTo>
                <a:lnTo>
                  <a:pt x="783" y="353"/>
                </a:lnTo>
                <a:lnTo>
                  <a:pt x="790" y="358"/>
                </a:lnTo>
                <a:lnTo>
                  <a:pt x="795" y="362"/>
                </a:lnTo>
                <a:lnTo>
                  <a:pt x="800" y="366"/>
                </a:lnTo>
                <a:lnTo>
                  <a:pt x="806" y="372"/>
                </a:lnTo>
                <a:lnTo>
                  <a:pt x="810" y="378"/>
                </a:lnTo>
                <a:lnTo>
                  <a:pt x="813" y="384"/>
                </a:lnTo>
                <a:lnTo>
                  <a:pt x="817" y="391"/>
                </a:lnTo>
                <a:lnTo>
                  <a:pt x="820" y="397"/>
                </a:lnTo>
                <a:lnTo>
                  <a:pt x="821" y="405"/>
                </a:lnTo>
                <a:lnTo>
                  <a:pt x="822" y="412"/>
                </a:lnTo>
                <a:lnTo>
                  <a:pt x="823" y="420"/>
                </a:lnTo>
                <a:lnTo>
                  <a:pt x="822" y="427"/>
                </a:lnTo>
                <a:lnTo>
                  <a:pt x="821" y="435"/>
                </a:lnTo>
                <a:lnTo>
                  <a:pt x="820" y="442"/>
                </a:lnTo>
                <a:lnTo>
                  <a:pt x="817" y="449"/>
                </a:lnTo>
                <a:lnTo>
                  <a:pt x="813" y="455"/>
                </a:lnTo>
                <a:lnTo>
                  <a:pt x="810" y="461"/>
                </a:lnTo>
                <a:lnTo>
                  <a:pt x="806" y="467"/>
                </a:lnTo>
                <a:lnTo>
                  <a:pt x="800" y="472"/>
                </a:lnTo>
                <a:lnTo>
                  <a:pt x="795" y="478"/>
                </a:lnTo>
                <a:lnTo>
                  <a:pt x="790" y="482"/>
                </a:lnTo>
                <a:lnTo>
                  <a:pt x="783" y="485"/>
                </a:lnTo>
                <a:lnTo>
                  <a:pt x="777" y="488"/>
                </a:lnTo>
                <a:lnTo>
                  <a:pt x="770" y="491"/>
                </a:lnTo>
                <a:lnTo>
                  <a:pt x="763" y="492"/>
                </a:lnTo>
                <a:lnTo>
                  <a:pt x="756" y="494"/>
                </a:lnTo>
                <a:lnTo>
                  <a:pt x="748" y="495"/>
                </a:lnTo>
                <a:close/>
                <a:moveTo>
                  <a:pt x="748" y="704"/>
                </a:moveTo>
                <a:lnTo>
                  <a:pt x="741" y="703"/>
                </a:lnTo>
                <a:lnTo>
                  <a:pt x="733" y="702"/>
                </a:lnTo>
                <a:lnTo>
                  <a:pt x="726" y="700"/>
                </a:lnTo>
                <a:lnTo>
                  <a:pt x="719" y="698"/>
                </a:lnTo>
                <a:lnTo>
                  <a:pt x="713" y="695"/>
                </a:lnTo>
                <a:lnTo>
                  <a:pt x="706" y="691"/>
                </a:lnTo>
                <a:lnTo>
                  <a:pt x="700" y="687"/>
                </a:lnTo>
                <a:lnTo>
                  <a:pt x="695" y="682"/>
                </a:lnTo>
                <a:lnTo>
                  <a:pt x="690" y="676"/>
                </a:lnTo>
                <a:lnTo>
                  <a:pt x="686" y="671"/>
                </a:lnTo>
                <a:lnTo>
                  <a:pt x="682" y="665"/>
                </a:lnTo>
                <a:lnTo>
                  <a:pt x="678" y="658"/>
                </a:lnTo>
                <a:lnTo>
                  <a:pt x="676" y="651"/>
                </a:lnTo>
                <a:lnTo>
                  <a:pt x="674" y="644"/>
                </a:lnTo>
                <a:lnTo>
                  <a:pt x="673" y="637"/>
                </a:lnTo>
                <a:lnTo>
                  <a:pt x="673" y="629"/>
                </a:lnTo>
                <a:lnTo>
                  <a:pt x="673" y="622"/>
                </a:lnTo>
                <a:lnTo>
                  <a:pt x="674" y="614"/>
                </a:lnTo>
                <a:lnTo>
                  <a:pt x="676" y="607"/>
                </a:lnTo>
                <a:lnTo>
                  <a:pt x="678" y="599"/>
                </a:lnTo>
                <a:lnTo>
                  <a:pt x="682" y="593"/>
                </a:lnTo>
                <a:lnTo>
                  <a:pt x="686" y="588"/>
                </a:lnTo>
                <a:lnTo>
                  <a:pt x="690" y="581"/>
                </a:lnTo>
                <a:lnTo>
                  <a:pt x="695" y="576"/>
                </a:lnTo>
                <a:lnTo>
                  <a:pt x="700" y="572"/>
                </a:lnTo>
                <a:lnTo>
                  <a:pt x="706" y="567"/>
                </a:lnTo>
                <a:lnTo>
                  <a:pt x="713" y="563"/>
                </a:lnTo>
                <a:lnTo>
                  <a:pt x="719" y="560"/>
                </a:lnTo>
                <a:lnTo>
                  <a:pt x="726" y="558"/>
                </a:lnTo>
                <a:lnTo>
                  <a:pt x="733" y="556"/>
                </a:lnTo>
                <a:lnTo>
                  <a:pt x="741" y="555"/>
                </a:lnTo>
                <a:lnTo>
                  <a:pt x="748" y="555"/>
                </a:lnTo>
                <a:lnTo>
                  <a:pt x="756" y="555"/>
                </a:lnTo>
                <a:lnTo>
                  <a:pt x="763" y="556"/>
                </a:lnTo>
                <a:lnTo>
                  <a:pt x="770" y="558"/>
                </a:lnTo>
                <a:lnTo>
                  <a:pt x="777" y="560"/>
                </a:lnTo>
                <a:lnTo>
                  <a:pt x="783" y="563"/>
                </a:lnTo>
                <a:lnTo>
                  <a:pt x="790" y="567"/>
                </a:lnTo>
                <a:lnTo>
                  <a:pt x="795" y="572"/>
                </a:lnTo>
                <a:lnTo>
                  <a:pt x="800" y="576"/>
                </a:lnTo>
                <a:lnTo>
                  <a:pt x="806" y="581"/>
                </a:lnTo>
                <a:lnTo>
                  <a:pt x="810" y="588"/>
                </a:lnTo>
                <a:lnTo>
                  <a:pt x="813" y="593"/>
                </a:lnTo>
                <a:lnTo>
                  <a:pt x="817" y="599"/>
                </a:lnTo>
                <a:lnTo>
                  <a:pt x="820" y="607"/>
                </a:lnTo>
                <a:lnTo>
                  <a:pt x="821" y="614"/>
                </a:lnTo>
                <a:lnTo>
                  <a:pt x="822" y="622"/>
                </a:lnTo>
                <a:lnTo>
                  <a:pt x="823" y="629"/>
                </a:lnTo>
                <a:lnTo>
                  <a:pt x="822" y="637"/>
                </a:lnTo>
                <a:lnTo>
                  <a:pt x="821" y="644"/>
                </a:lnTo>
                <a:lnTo>
                  <a:pt x="820" y="651"/>
                </a:lnTo>
                <a:lnTo>
                  <a:pt x="817" y="658"/>
                </a:lnTo>
                <a:lnTo>
                  <a:pt x="813" y="665"/>
                </a:lnTo>
                <a:lnTo>
                  <a:pt x="810" y="671"/>
                </a:lnTo>
                <a:lnTo>
                  <a:pt x="806" y="676"/>
                </a:lnTo>
                <a:lnTo>
                  <a:pt x="800" y="682"/>
                </a:lnTo>
                <a:lnTo>
                  <a:pt x="795" y="687"/>
                </a:lnTo>
                <a:lnTo>
                  <a:pt x="790" y="691"/>
                </a:lnTo>
                <a:lnTo>
                  <a:pt x="783" y="695"/>
                </a:lnTo>
                <a:lnTo>
                  <a:pt x="777" y="698"/>
                </a:lnTo>
                <a:lnTo>
                  <a:pt x="770" y="700"/>
                </a:lnTo>
                <a:lnTo>
                  <a:pt x="763" y="702"/>
                </a:lnTo>
                <a:lnTo>
                  <a:pt x="756" y="703"/>
                </a:lnTo>
                <a:lnTo>
                  <a:pt x="748" y="704"/>
                </a:lnTo>
                <a:close/>
                <a:moveTo>
                  <a:pt x="628" y="704"/>
                </a:moveTo>
                <a:lnTo>
                  <a:pt x="628" y="708"/>
                </a:lnTo>
                <a:lnTo>
                  <a:pt x="627" y="713"/>
                </a:lnTo>
                <a:lnTo>
                  <a:pt x="626" y="720"/>
                </a:lnTo>
                <a:lnTo>
                  <a:pt x="624" y="728"/>
                </a:lnTo>
                <a:lnTo>
                  <a:pt x="620" y="736"/>
                </a:lnTo>
                <a:lnTo>
                  <a:pt x="614" y="745"/>
                </a:lnTo>
                <a:lnTo>
                  <a:pt x="607" y="754"/>
                </a:lnTo>
                <a:lnTo>
                  <a:pt x="597" y="763"/>
                </a:lnTo>
                <a:lnTo>
                  <a:pt x="585" y="772"/>
                </a:lnTo>
                <a:lnTo>
                  <a:pt x="570" y="780"/>
                </a:lnTo>
                <a:lnTo>
                  <a:pt x="553" y="788"/>
                </a:lnTo>
                <a:lnTo>
                  <a:pt x="533" y="794"/>
                </a:lnTo>
                <a:lnTo>
                  <a:pt x="508" y="801"/>
                </a:lnTo>
                <a:lnTo>
                  <a:pt x="481" y="805"/>
                </a:lnTo>
                <a:lnTo>
                  <a:pt x="448" y="808"/>
                </a:lnTo>
                <a:lnTo>
                  <a:pt x="412" y="808"/>
                </a:lnTo>
                <a:lnTo>
                  <a:pt x="299" y="808"/>
                </a:lnTo>
                <a:lnTo>
                  <a:pt x="267" y="808"/>
                </a:lnTo>
                <a:lnTo>
                  <a:pt x="238" y="806"/>
                </a:lnTo>
                <a:lnTo>
                  <a:pt x="212" y="802"/>
                </a:lnTo>
                <a:lnTo>
                  <a:pt x="189" y="797"/>
                </a:lnTo>
                <a:lnTo>
                  <a:pt x="170" y="791"/>
                </a:lnTo>
                <a:lnTo>
                  <a:pt x="153" y="785"/>
                </a:lnTo>
                <a:lnTo>
                  <a:pt x="138" y="777"/>
                </a:lnTo>
                <a:lnTo>
                  <a:pt x="126" y="768"/>
                </a:lnTo>
                <a:lnTo>
                  <a:pt x="116" y="760"/>
                </a:lnTo>
                <a:lnTo>
                  <a:pt x="108" y="751"/>
                </a:lnTo>
                <a:lnTo>
                  <a:pt x="102" y="742"/>
                </a:lnTo>
                <a:lnTo>
                  <a:pt x="96" y="733"/>
                </a:lnTo>
                <a:lnTo>
                  <a:pt x="93" y="724"/>
                </a:lnTo>
                <a:lnTo>
                  <a:pt x="91" y="715"/>
                </a:lnTo>
                <a:lnTo>
                  <a:pt x="90" y="706"/>
                </a:lnTo>
                <a:lnTo>
                  <a:pt x="90" y="699"/>
                </a:lnTo>
                <a:lnTo>
                  <a:pt x="90" y="397"/>
                </a:lnTo>
                <a:lnTo>
                  <a:pt x="90" y="388"/>
                </a:lnTo>
                <a:lnTo>
                  <a:pt x="91" y="380"/>
                </a:lnTo>
                <a:lnTo>
                  <a:pt x="93" y="372"/>
                </a:lnTo>
                <a:lnTo>
                  <a:pt x="96" y="365"/>
                </a:lnTo>
                <a:lnTo>
                  <a:pt x="101" y="358"/>
                </a:lnTo>
                <a:lnTo>
                  <a:pt x="105" y="352"/>
                </a:lnTo>
                <a:lnTo>
                  <a:pt x="109" y="346"/>
                </a:lnTo>
                <a:lnTo>
                  <a:pt x="115" y="341"/>
                </a:lnTo>
                <a:lnTo>
                  <a:pt x="121" y="336"/>
                </a:lnTo>
                <a:lnTo>
                  <a:pt x="127" y="331"/>
                </a:lnTo>
                <a:lnTo>
                  <a:pt x="135" y="328"/>
                </a:lnTo>
                <a:lnTo>
                  <a:pt x="142" y="323"/>
                </a:lnTo>
                <a:lnTo>
                  <a:pt x="158" y="317"/>
                </a:lnTo>
                <a:lnTo>
                  <a:pt x="175" y="312"/>
                </a:lnTo>
                <a:lnTo>
                  <a:pt x="193" y="309"/>
                </a:lnTo>
                <a:lnTo>
                  <a:pt x="210" y="305"/>
                </a:lnTo>
                <a:lnTo>
                  <a:pt x="228" y="303"/>
                </a:lnTo>
                <a:lnTo>
                  <a:pt x="244" y="301"/>
                </a:lnTo>
                <a:lnTo>
                  <a:pt x="275" y="300"/>
                </a:lnTo>
                <a:lnTo>
                  <a:pt x="299" y="300"/>
                </a:lnTo>
                <a:lnTo>
                  <a:pt x="412" y="300"/>
                </a:lnTo>
                <a:lnTo>
                  <a:pt x="439" y="300"/>
                </a:lnTo>
                <a:lnTo>
                  <a:pt x="462" y="302"/>
                </a:lnTo>
                <a:lnTo>
                  <a:pt x="486" y="303"/>
                </a:lnTo>
                <a:lnTo>
                  <a:pt x="506" y="306"/>
                </a:lnTo>
                <a:lnTo>
                  <a:pt x="525" y="310"/>
                </a:lnTo>
                <a:lnTo>
                  <a:pt x="544" y="315"/>
                </a:lnTo>
                <a:lnTo>
                  <a:pt x="560" y="319"/>
                </a:lnTo>
                <a:lnTo>
                  <a:pt x="574" y="326"/>
                </a:lnTo>
                <a:lnTo>
                  <a:pt x="586" y="332"/>
                </a:lnTo>
                <a:lnTo>
                  <a:pt x="597" y="340"/>
                </a:lnTo>
                <a:lnTo>
                  <a:pt x="607" y="348"/>
                </a:lnTo>
                <a:lnTo>
                  <a:pt x="614" y="358"/>
                </a:lnTo>
                <a:lnTo>
                  <a:pt x="621" y="367"/>
                </a:lnTo>
                <a:lnTo>
                  <a:pt x="625" y="378"/>
                </a:lnTo>
                <a:lnTo>
                  <a:pt x="627" y="390"/>
                </a:lnTo>
                <a:lnTo>
                  <a:pt x="628" y="402"/>
                </a:lnTo>
                <a:lnTo>
                  <a:pt x="628" y="704"/>
                </a:lnTo>
                <a:close/>
                <a:moveTo>
                  <a:pt x="793" y="240"/>
                </a:moveTo>
                <a:lnTo>
                  <a:pt x="627" y="240"/>
                </a:lnTo>
                <a:lnTo>
                  <a:pt x="625" y="234"/>
                </a:lnTo>
                <a:lnTo>
                  <a:pt x="623" y="226"/>
                </a:lnTo>
                <a:lnTo>
                  <a:pt x="620" y="220"/>
                </a:lnTo>
                <a:lnTo>
                  <a:pt x="616" y="213"/>
                </a:lnTo>
                <a:lnTo>
                  <a:pt x="609" y="200"/>
                </a:lnTo>
                <a:lnTo>
                  <a:pt x="599" y="189"/>
                </a:lnTo>
                <a:lnTo>
                  <a:pt x="588" y="177"/>
                </a:lnTo>
                <a:lnTo>
                  <a:pt x="576" y="166"/>
                </a:lnTo>
                <a:lnTo>
                  <a:pt x="562" y="157"/>
                </a:lnTo>
                <a:lnTo>
                  <a:pt x="547" y="148"/>
                </a:lnTo>
                <a:lnTo>
                  <a:pt x="669" y="26"/>
                </a:lnTo>
                <a:lnTo>
                  <a:pt x="671" y="24"/>
                </a:lnTo>
                <a:lnTo>
                  <a:pt x="672" y="22"/>
                </a:lnTo>
                <a:lnTo>
                  <a:pt x="673" y="19"/>
                </a:lnTo>
                <a:lnTo>
                  <a:pt x="673" y="15"/>
                </a:lnTo>
                <a:lnTo>
                  <a:pt x="673" y="13"/>
                </a:lnTo>
                <a:lnTo>
                  <a:pt x="672" y="10"/>
                </a:lnTo>
                <a:lnTo>
                  <a:pt x="671" y="8"/>
                </a:lnTo>
                <a:lnTo>
                  <a:pt x="669" y="5"/>
                </a:lnTo>
                <a:lnTo>
                  <a:pt x="667" y="4"/>
                </a:lnTo>
                <a:lnTo>
                  <a:pt x="663" y="1"/>
                </a:lnTo>
                <a:lnTo>
                  <a:pt x="661" y="1"/>
                </a:lnTo>
                <a:lnTo>
                  <a:pt x="658" y="0"/>
                </a:lnTo>
                <a:lnTo>
                  <a:pt x="655" y="1"/>
                </a:lnTo>
                <a:lnTo>
                  <a:pt x="653" y="1"/>
                </a:lnTo>
                <a:lnTo>
                  <a:pt x="650" y="4"/>
                </a:lnTo>
                <a:lnTo>
                  <a:pt x="647" y="5"/>
                </a:lnTo>
                <a:lnTo>
                  <a:pt x="518" y="134"/>
                </a:lnTo>
                <a:lnTo>
                  <a:pt x="501" y="129"/>
                </a:lnTo>
                <a:lnTo>
                  <a:pt x="483" y="125"/>
                </a:lnTo>
                <a:lnTo>
                  <a:pt x="466" y="121"/>
                </a:lnTo>
                <a:lnTo>
                  <a:pt x="448" y="120"/>
                </a:lnTo>
                <a:lnTo>
                  <a:pt x="431" y="121"/>
                </a:lnTo>
                <a:lnTo>
                  <a:pt x="414" y="125"/>
                </a:lnTo>
                <a:lnTo>
                  <a:pt x="397" y="129"/>
                </a:lnTo>
                <a:lnTo>
                  <a:pt x="379" y="134"/>
                </a:lnTo>
                <a:lnTo>
                  <a:pt x="249" y="5"/>
                </a:lnTo>
                <a:lnTo>
                  <a:pt x="247" y="4"/>
                </a:lnTo>
                <a:lnTo>
                  <a:pt x="245" y="1"/>
                </a:lnTo>
                <a:lnTo>
                  <a:pt x="242" y="1"/>
                </a:lnTo>
                <a:lnTo>
                  <a:pt x="239" y="0"/>
                </a:lnTo>
                <a:lnTo>
                  <a:pt x="237" y="1"/>
                </a:lnTo>
                <a:lnTo>
                  <a:pt x="233" y="1"/>
                </a:lnTo>
                <a:lnTo>
                  <a:pt x="231" y="4"/>
                </a:lnTo>
                <a:lnTo>
                  <a:pt x="229" y="5"/>
                </a:lnTo>
                <a:lnTo>
                  <a:pt x="227" y="8"/>
                </a:lnTo>
                <a:lnTo>
                  <a:pt x="226" y="10"/>
                </a:lnTo>
                <a:lnTo>
                  <a:pt x="225" y="13"/>
                </a:lnTo>
                <a:lnTo>
                  <a:pt x="225" y="15"/>
                </a:lnTo>
                <a:lnTo>
                  <a:pt x="225" y="19"/>
                </a:lnTo>
                <a:lnTo>
                  <a:pt x="226" y="22"/>
                </a:lnTo>
                <a:lnTo>
                  <a:pt x="227" y="24"/>
                </a:lnTo>
                <a:lnTo>
                  <a:pt x="229" y="26"/>
                </a:lnTo>
                <a:lnTo>
                  <a:pt x="350" y="148"/>
                </a:lnTo>
                <a:lnTo>
                  <a:pt x="336" y="157"/>
                </a:lnTo>
                <a:lnTo>
                  <a:pt x="322" y="166"/>
                </a:lnTo>
                <a:lnTo>
                  <a:pt x="309" y="177"/>
                </a:lnTo>
                <a:lnTo>
                  <a:pt x="299" y="189"/>
                </a:lnTo>
                <a:lnTo>
                  <a:pt x="289" y="200"/>
                </a:lnTo>
                <a:lnTo>
                  <a:pt x="280" y="213"/>
                </a:lnTo>
                <a:lnTo>
                  <a:pt x="277" y="220"/>
                </a:lnTo>
                <a:lnTo>
                  <a:pt x="275" y="226"/>
                </a:lnTo>
                <a:lnTo>
                  <a:pt x="272" y="234"/>
                </a:lnTo>
                <a:lnTo>
                  <a:pt x="271" y="240"/>
                </a:lnTo>
                <a:lnTo>
                  <a:pt x="105" y="240"/>
                </a:lnTo>
                <a:lnTo>
                  <a:pt x="94" y="241"/>
                </a:lnTo>
                <a:lnTo>
                  <a:pt x="84" y="242"/>
                </a:lnTo>
                <a:lnTo>
                  <a:pt x="74" y="245"/>
                </a:lnTo>
                <a:lnTo>
                  <a:pt x="64" y="249"/>
                </a:lnTo>
                <a:lnTo>
                  <a:pt x="55" y="253"/>
                </a:lnTo>
                <a:lnTo>
                  <a:pt x="46" y="258"/>
                </a:lnTo>
                <a:lnTo>
                  <a:pt x="38" y="264"/>
                </a:lnTo>
                <a:lnTo>
                  <a:pt x="30" y="271"/>
                </a:lnTo>
                <a:lnTo>
                  <a:pt x="24" y="279"/>
                </a:lnTo>
                <a:lnTo>
                  <a:pt x="17" y="286"/>
                </a:lnTo>
                <a:lnTo>
                  <a:pt x="13" y="295"/>
                </a:lnTo>
                <a:lnTo>
                  <a:pt x="8" y="304"/>
                </a:lnTo>
                <a:lnTo>
                  <a:pt x="4" y="314"/>
                </a:lnTo>
                <a:lnTo>
                  <a:pt x="2" y="323"/>
                </a:lnTo>
                <a:lnTo>
                  <a:pt x="0" y="334"/>
                </a:lnTo>
                <a:lnTo>
                  <a:pt x="0" y="345"/>
                </a:lnTo>
                <a:lnTo>
                  <a:pt x="0" y="764"/>
                </a:lnTo>
                <a:lnTo>
                  <a:pt x="0" y="775"/>
                </a:lnTo>
                <a:lnTo>
                  <a:pt x="2" y="785"/>
                </a:lnTo>
                <a:lnTo>
                  <a:pt x="4" y="795"/>
                </a:lnTo>
                <a:lnTo>
                  <a:pt x="8" y="805"/>
                </a:lnTo>
                <a:lnTo>
                  <a:pt x="13" y="813"/>
                </a:lnTo>
                <a:lnTo>
                  <a:pt x="18" y="822"/>
                </a:lnTo>
                <a:lnTo>
                  <a:pt x="24" y="831"/>
                </a:lnTo>
                <a:lnTo>
                  <a:pt x="30" y="838"/>
                </a:lnTo>
                <a:lnTo>
                  <a:pt x="38" y="844"/>
                </a:lnTo>
                <a:lnTo>
                  <a:pt x="46" y="851"/>
                </a:lnTo>
                <a:lnTo>
                  <a:pt x="55" y="856"/>
                </a:lnTo>
                <a:lnTo>
                  <a:pt x="64" y="860"/>
                </a:lnTo>
                <a:lnTo>
                  <a:pt x="74" y="864"/>
                </a:lnTo>
                <a:lnTo>
                  <a:pt x="84" y="866"/>
                </a:lnTo>
                <a:lnTo>
                  <a:pt x="94" y="868"/>
                </a:lnTo>
                <a:lnTo>
                  <a:pt x="105" y="868"/>
                </a:lnTo>
                <a:lnTo>
                  <a:pt x="793" y="868"/>
                </a:lnTo>
                <a:lnTo>
                  <a:pt x="804" y="868"/>
                </a:lnTo>
                <a:lnTo>
                  <a:pt x="814" y="866"/>
                </a:lnTo>
                <a:lnTo>
                  <a:pt x="824" y="864"/>
                </a:lnTo>
                <a:lnTo>
                  <a:pt x="834" y="860"/>
                </a:lnTo>
                <a:lnTo>
                  <a:pt x="842" y="856"/>
                </a:lnTo>
                <a:lnTo>
                  <a:pt x="852" y="851"/>
                </a:lnTo>
                <a:lnTo>
                  <a:pt x="859" y="844"/>
                </a:lnTo>
                <a:lnTo>
                  <a:pt x="867" y="838"/>
                </a:lnTo>
                <a:lnTo>
                  <a:pt x="873" y="831"/>
                </a:lnTo>
                <a:lnTo>
                  <a:pt x="880" y="822"/>
                </a:lnTo>
                <a:lnTo>
                  <a:pt x="885" y="813"/>
                </a:lnTo>
                <a:lnTo>
                  <a:pt x="889" y="805"/>
                </a:lnTo>
                <a:lnTo>
                  <a:pt x="892" y="795"/>
                </a:lnTo>
                <a:lnTo>
                  <a:pt x="896" y="785"/>
                </a:lnTo>
                <a:lnTo>
                  <a:pt x="897" y="775"/>
                </a:lnTo>
                <a:lnTo>
                  <a:pt x="898" y="764"/>
                </a:lnTo>
                <a:lnTo>
                  <a:pt x="898" y="345"/>
                </a:lnTo>
                <a:lnTo>
                  <a:pt x="897" y="334"/>
                </a:lnTo>
                <a:lnTo>
                  <a:pt x="896" y="323"/>
                </a:lnTo>
                <a:lnTo>
                  <a:pt x="892" y="314"/>
                </a:lnTo>
                <a:lnTo>
                  <a:pt x="889" y="304"/>
                </a:lnTo>
                <a:lnTo>
                  <a:pt x="885" y="295"/>
                </a:lnTo>
                <a:lnTo>
                  <a:pt x="880" y="286"/>
                </a:lnTo>
                <a:lnTo>
                  <a:pt x="873" y="279"/>
                </a:lnTo>
                <a:lnTo>
                  <a:pt x="867" y="271"/>
                </a:lnTo>
                <a:lnTo>
                  <a:pt x="859" y="264"/>
                </a:lnTo>
                <a:lnTo>
                  <a:pt x="852" y="258"/>
                </a:lnTo>
                <a:lnTo>
                  <a:pt x="842" y="253"/>
                </a:lnTo>
                <a:lnTo>
                  <a:pt x="834" y="249"/>
                </a:lnTo>
                <a:lnTo>
                  <a:pt x="824" y="245"/>
                </a:lnTo>
                <a:lnTo>
                  <a:pt x="814" y="242"/>
                </a:lnTo>
                <a:lnTo>
                  <a:pt x="804" y="241"/>
                </a:lnTo>
                <a:lnTo>
                  <a:pt x="793" y="240"/>
                </a:lnTo>
                <a:close/>
              </a:path>
            </a:pathLst>
          </a:custGeom>
          <a:gradFill>
            <a:gsLst>
              <a:gs pos="0">
                <a:srgbClr val="7D31B1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TextBox 75">
            <a:extLst>
              <a:ext uri="{FF2B5EF4-FFF2-40B4-BE49-F238E27FC236}">
                <a16:creationId xmlns="" xmlns:a16="http://schemas.microsoft.com/office/drawing/2014/main" id="{6C7A8FB5-9877-40C5-B9A5-8C40996089EE}"/>
              </a:ext>
            </a:extLst>
          </p:cNvPr>
          <p:cNvSpPr txBox="1"/>
          <p:nvPr/>
        </p:nvSpPr>
        <p:spPr>
          <a:xfrm>
            <a:off x="6450566" y="2406908"/>
            <a:ext cx="5158268" cy="236988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  <a:r>
              <a:rPr lang="en-US" sz="1400" dirty="0" err="1"/>
              <a:t>Aliquam</a:t>
            </a:r>
            <a:r>
              <a:rPr lang="en-US" sz="1400" dirty="0"/>
              <a:t> pulvinar </a:t>
            </a:r>
            <a:r>
              <a:rPr lang="en-US" sz="1400" dirty="0" err="1"/>
              <a:t>nisl</a:t>
            </a:r>
            <a:r>
              <a:rPr lang="en-US" sz="1400" dirty="0"/>
              <a:t> pharetra, </a:t>
            </a:r>
            <a:r>
              <a:rPr lang="en-US" sz="1400" dirty="0" err="1"/>
              <a:t>tincidunt</a:t>
            </a:r>
            <a:r>
              <a:rPr lang="en-US" sz="1400" dirty="0"/>
              <a:t> ipsum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interdum</a:t>
            </a:r>
            <a:r>
              <a:rPr lang="en-US" sz="1400" dirty="0"/>
              <a:t> nisi. Sed </a:t>
            </a:r>
            <a:r>
              <a:rPr lang="en-US" sz="1400" dirty="0" err="1"/>
              <a:t>nec</a:t>
            </a:r>
            <a:r>
              <a:rPr lang="en-US" sz="1400" dirty="0"/>
              <a:t> </a:t>
            </a:r>
            <a:r>
              <a:rPr lang="en-US" sz="1400" dirty="0" err="1"/>
              <a:t>dapibus</a:t>
            </a:r>
            <a:r>
              <a:rPr lang="en-US" sz="1400" dirty="0"/>
              <a:t> </a:t>
            </a:r>
            <a:r>
              <a:rPr lang="en-US" sz="1400" dirty="0" err="1"/>
              <a:t>tellus</a:t>
            </a:r>
            <a:r>
              <a:rPr lang="en-US" sz="1400" dirty="0"/>
              <a:t>. </a:t>
            </a:r>
            <a:r>
              <a:rPr lang="en-US" sz="1400" dirty="0" err="1"/>
              <a:t>Phasellus</a:t>
            </a:r>
            <a:r>
              <a:rPr lang="en-US" sz="1400" dirty="0"/>
              <a:t> tempus gravida </a:t>
            </a:r>
            <a:r>
              <a:rPr lang="en-US" sz="1400" dirty="0" err="1"/>
              <a:t>metus</a:t>
            </a:r>
            <a:r>
              <a:rPr lang="en-US" sz="1400" dirty="0"/>
              <a:t>, vel </a:t>
            </a:r>
            <a:r>
              <a:rPr lang="en-US" sz="1400" dirty="0" err="1"/>
              <a:t>posuere</a:t>
            </a:r>
            <a:r>
              <a:rPr lang="en-US" sz="1400" dirty="0"/>
              <a:t> lorem pharetra et. Maecenas sit </a:t>
            </a:r>
            <a:r>
              <a:rPr lang="en-US" sz="1400" dirty="0" err="1"/>
              <a:t>amet</a:t>
            </a:r>
            <a:r>
              <a:rPr lang="en-US" sz="1400" dirty="0"/>
              <a:t> </a:t>
            </a:r>
            <a:r>
              <a:rPr lang="en-US" sz="1400" dirty="0" err="1"/>
              <a:t>eros</a:t>
            </a:r>
            <a:r>
              <a:rPr lang="en-US" sz="1400" dirty="0"/>
              <a:t> </a:t>
            </a:r>
            <a:r>
              <a:rPr lang="en-US" sz="1400" dirty="0" err="1"/>
              <a:t>iaculis</a:t>
            </a:r>
            <a:r>
              <a:rPr lang="en-US" sz="1400" dirty="0"/>
              <a:t>, </a:t>
            </a:r>
            <a:r>
              <a:rPr lang="en-US" sz="1400" dirty="0" err="1"/>
              <a:t>pretium</a:t>
            </a:r>
            <a:r>
              <a:rPr lang="en-US" sz="1400" dirty="0"/>
              <a:t> </a:t>
            </a:r>
            <a:r>
              <a:rPr lang="en-US" sz="1400" dirty="0" err="1"/>
              <a:t>risus</a:t>
            </a:r>
            <a:r>
              <a:rPr lang="en-US" sz="1400" dirty="0"/>
              <a:t> id, </a:t>
            </a:r>
            <a:r>
              <a:rPr lang="en-US" sz="1400" dirty="0" err="1"/>
              <a:t>bibendum</a:t>
            </a:r>
            <a:r>
              <a:rPr lang="en-US" sz="1400" dirty="0"/>
              <a:t> </a:t>
            </a:r>
            <a:r>
              <a:rPr lang="en-US" sz="1400" dirty="0" err="1"/>
              <a:t>sapien</a:t>
            </a:r>
            <a:r>
              <a:rPr lang="en-US" sz="1400" dirty="0"/>
              <a:t>. </a:t>
            </a:r>
            <a:r>
              <a:rPr lang="en-US" sz="1400" dirty="0" err="1"/>
              <a:t>Etiam</a:t>
            </a:r>
            <a:r>
              <a:rPr lang="en-US" sz="1400" dirty="0"/>
              <a:t> </a:t>
            </a:r>
            <a:r>
              <a:rPr lang="en-US" sz="1400" dirty="0" err="1"/>
              <a:t>elementum</a:t>
            </a:r>
            <a:r>
              <a:rPr lang="en-US" sz="1400" dirty="0"/>
              <a:t> </a:t>
            </a:r>
            <a:r>
              <a:rPr lang="en-US" sz="1400" dirty="0" err="1"/>
              <a:t>eu</a:t>
            </a:r>
            <a:r>
              <a:rPr lang="en-US" sz="1400" dirty="0"/>
              <a:t> ante sit </a:t>
            </a:r>
            <a:r>
              <a:rPr lang="en-US" sz="1400" dirty="0" err="1"/>
              <a:t>amet</a:t>
            </a:r>
            <a:r>
              <a:rPr lang="en-US" sz="1400" dirty="0"/>
              <a:t> </a:t>
            </a:r>
            <a:r>
              <a:rPr lang="en-US" sz="1400" dirty="0" err="1"/>
              <a:t>euismod</a:t>
            </a:r>
            <a:r>
              <a:rPr lang="en-US" sz="1400" dirty="0"/>
              <a:t>. Duis vitae </a:t>
            </a:r>
            <a:r>
              <a:rPr lang="en-US" sz="1400" dirty="0" err="1"/>
              <a:t>tortor</a:t>
            </a:r>
            <a:r>
              <a:rPr lang="en-US" sz="1400" dirty="0"/>
              <a:t> vitae </a:t>
            </a:r>
            <a:r>
              <a:rPr lang="en-US" sz="1400" dirty="0" err="1"/>
              <a:t>risus</a:t>
            </a:r>
            <a:r>
              <a:rPr lang="en-US" sz="1400" dirty="0"/>
              <a:t> </a:t>
            </a:r>
            <a:r>
              <a:rPr lang="en-US" sz="1400" dirty="0" err="1"/>
              <a:t>aliquet</a:t>
            </a:r>
            <a:r>
              <a:rPr lang="en-US" sz="1400" dirty="0"/>
              <a:t> tempus. </a:t>
            </a:r>
            <a:r>
              <a:rPr lang="en-US" sz="1400" dirty="0" err="1"/>
              <a:t>Donec</a:t>
            </a:r>
            <a:r>
              <a:rPr lang="en-US" sz="1400" dirty="0"/>
              <a:t> semper a lorem non </a:t>
            </a:r>
            <a:r>
              <a:rPr lang="en-US" sz="1400" dirty="0" err="1"/>
              <a:t>accumsan</a:t>
            </a:r>
            <a:r>
              <a:rPr lang="en-US" sz="1400" dirty="0"/>
              <a:t>. Duis </a:t>
            </a:r>
            <a:r>
              <a:rPr lang="en-US" sz="1400" dirty="0" err="1"/>
              <a:t>facilisis</a:t>
            </a:r>
            <a:r>
              <a:rPr lang="en-US" sz="1400" dirty="0"/>
              <a:t> </a:t>
            </a:r>
            <a:r>
              <a:rPr lang="en-US" sz="1400" dirty="0" err="1"/>
              <a:t>orci</a:t>
            </a:r>
            <a:r>
              <a:rPr lang="en-US" sz="1400" dirty="0"/>
              <a:t> at </a:t>
            </a:r>
            <a:r>
              <a:rPr lang="en-US" sz="1400" dirty="0" err="1"/>
              <a:t>erat</a:t>
            </a:r>
            <a:r>
              <a:rPr lang="en-US" sz="1400" dirty="0"/>
              <a:t> </a:t>
            </a:r>
            <a:r>
              <a:rPr lang="en-US" sz="1400" dirty="0" err="1"/>
              <a:t>euismod</a:t>
            </a:r>
            <a:r>
              <a:rPr lang="en-US" sz="1400" dirty="0"/>
              <a:t>, ac </a:t>
            </a:r>
            <a:r>
              <a:rPr lang="en-US" sz="1400" dirty="0" err="1"/>
              <a:t>ultricies</a:t>
            </a:r>
            <a:r>
              <a:rPr lang="en-US" sz="1400" dirty="0"/>
              <a:t> lorem gravida. Sed </a:t>
            </a:r>
            <a:r>
              <a:rPr lang="en-US" sz="1400" dirty="0" err="1"/>
              <a:t>neque</a:t>
            </a:r>
            <a:r>
              <a:rPr lang="en-US" sz="1400" dirty="0"/>
              <a:t> </a:t>
            </a:r>
            <a:r>
              <a:rPr lang="en-US" sz="1400" dirty="0" err="1"/>
              <a:t>turpis</a:t>
            </a:r>
            <a:r>
              <a:rPr lang="en-US" sz="1400" dirty="0"/>
              <a:t>, </a:t>
            </a:r>
            <a:r>
              <a:rPr lang="en-US" sz="1400" dirty="0" err="1"/>
              <a:t>scelerisque</a:t>
            </a:r>
            <a:r>
              <a:rPr lang="en-US" sz="1400" dirty="0"/>
              <a:t> sit </a:t>
            </a:r>
            <a:r>
              <a:rPr lang="en-US" sz="1400" dirty="0" err="1"/>
              <a:t>amet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at, </a:t>
            </a:r>
            <a:r>
              <a:rPr lang="en-US" sz="1400" dirty="0" err="1"/>
              <a:t>lobortis</a:t>
            </a:r>
            <a:r>
              <a:rPr lang="en-US" sz="1400" dirty="0"/>
              <a:t> </a:t>
            </a:r>
            <a:r>
              <a:rPr lang="en-US" sz="1400" dirty="0" err="1"/>
              <a:t>interdum</a:t>
            </a:r>
            <a:r>
              <a:rPr lang="en-US" sz="1400" dirty="0"/>
              <a:t> </a:t>
            </a:r>
            <a:r>
              <a:rPr lang="en-US" sz="1400" dirty="0" err="1"/>
              <a:t>enim</a:t>
            </a:r>
            <a:r>
              <a:rPr lang="en-US" sz="1400" dirty="0"/>
              <a:t>. </a:t>
            </a:r>
            <a:r>
              <a:rPr lang="en-US" sz="1400" dirty="0" err="1"/>
              <a:t>Donec</a:t>
            </a:r>
            <a:r>
              <a:rPr lang="en-US" sz="1400" dirty="0"/>
              <a:t> </a:t>
            </a:r>
            <a:r>
              <a:rPr lang="en-US" sz="1400" dirty="0" err="1"/>
              <a:t>facilisis</a:t>
            </a:r>
            <a:r>
              <a:rPr lang="en-US" sz="1400" dirty="0"/>
              <a:t> </a:t>
            </a:r>
            <a:r>
              <a:rPr lang="en-US" sz="1400" dirty="0" err="1"/>
              <a:t>aliquet</a:t>
            </a:r>
            <a:r>
              <a:rPr lang="en-US" sz="1400" dirty="0"/>
              <a:t> ipsum id </a:t>
            </a:r>
            <a:r>
              <a:rPr lang="en-US" sz="1400" dirty="0" err="1"/>
              <a:t>faucibus</a:t>
            </a:r>
            <a:r>
              <a:rPr lang="en-US" sz="1400" dirty="0"/>
              <a:t>. 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="" xmlns:a16="http://schemas.microsoft.com/office/drawing/2014/main" id="{D25D46C3-CEB6-4819-966D-B41C75F3717D}"/>
              </a:ext>
            </a:extLst>
          </p:cNvPr>
          <p:cNvSpPr/>
          <p:nvPr/>
        </p:nvSpPr>
        <p:spPr>
          <a:xfrm>
            <a:off x="6450566" y="5207991"/>
            <a:ext cx="5158268" cy="755661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tx2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>
            <a:normAutofit/>
          </a:bodyPr>
          <a:lstStyle/>
          <a:p>
            <a:pPr algn="ctr"/>
            <a:r>
              <a:rPr lang="en-US" sz="2800" b="1" dirty="0"/>
              <a:t>18,050,500</a:t>
            </a:r>
            <a:endParaRPr lang="en-US" b="1" dirty="0"/>
          </a:p>
        </p:txBody>
      </p:sp>
      <p:pic>
        <p:nvPicPr>
          <p:cNvPr id="9" name="Picture 8">
            <a:extLst>
              <a:ext uri="{FF2B5EF4-FFF2-40B4-BE49-F238E27FC236}">
                <a16:creationId xmlns="" xmlns:a16="http://schemas.microsoft.com/office/drawing/2014/main" id="{A20740D8-0B22-4B6F-8367-49872E729DF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40749" y="2072466"/>
            <a:ext cx="2163458" cy="2704322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D9389266-9EB2-49D4-BF4F-BA6D4AFA8401}"/>
              </a:ext>
            </a:extLst>
          </p:cNvPr>
          <p:cNvSpPr/>
          <p:nvPr/>
        </p:nvSpPr>
        <p:spPr>
          <a:xfrm>
            <a:off x="1844789" y="2224076"/>
            <a:ext cx="2555378" cy="2401102"/>
          </a:xfrm>
          <a:prstGeom prst="rect">
            <a:avLst/>
          </a:pr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858615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>
            <a:extLst>
              <a:ext uri="{FF2B5EF4-FFF2-40B4-BE49-F238E27FC236}">
                <a16:creationId xmlns="" xmlns:a16="http://schemas.microsoft.com/office/drawing/2014/main" id="{CC122BF3-791D-48FB-9343-01D0D932FF4D}"/>
              </a:ext>
            </a:extLst>
          </p:cNvPr>
          <p:cNvSpPr/>
          <p:nvPr/>
        </p:nvSpPr>
        <p:spPr>
          <a:xfrm>
            <a:off x="4584700" y="2108200"/>
            <a:ext cx="3022600" cy="3022600"/>
          </a:xfrm>
          <a:prstGeom prst="ellipse">
            <a:avLst/>
          </a:prstGeom>
          <a:noFill/>
          <a:ln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30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sp>
        <p:nvSpPr>
          <p:cNvPr id="531" name="TextBox 530">
            <a:extLst>
              <a:ext uri="{FF2B5EF4-FFF2-40B4-BE49-F238E27FC236}">
                <a16:creationId xmlns="" xmlns:a16="http://schemas.microsoft.com/office/drawing/2014/main" id="{85C61163-1010-45E4-BFF7-B63DFD9127B7}"/>
              </a:ext>
            </a:extLst>
          </p:cNvPr>
          <p:cNvSpPr txBox="1"/>
          <p:nvPr/>
        </p:nvSpPr>
        <p:spPr>
          <a:xfrm>
            <a:off x="545462" y="1611979"/>
            <a:ext cx="3364726" cy="1246495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ea typeface="+mn-ea"/>
                <a:cs typeface="+mn-cs"/>
              </a:rPr>
              <a:t>STRENGTH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ea typeface="+mn-ea"/>
              <a:cs typeface="+mn-cs"/>
            </a:endParaRPr>
          </a:p>
          <a:p>
            <a:pPr lvl="0" algn="r">
              <a:spcBef>
                <a:spcPts val="600"/>
              </a:spcBef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sed do </a:t>
            </a:r>
            <a:r>
              <a:rPr lang="en-US" sz="1400" dirty="0" err="1"/>
              <a:t>eiusmod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</a:t>
            </a:r>
            <a:r>
              <a:rPr lang="en-US" sz="1400" dirty="0" err="1"/>
              <a:t>incididunt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labore</a:t>
            </a:r>
            <a:r>
              <a:rPr lang="en-US" sz="1400" dirty="0"/>
              <a:t> et dolore magna </a:t>
            </a:r>
            <a:r>
              <a:rPr lang="en-US" sz="1400" dirty="0" err="1"/>
              <a:t>aliqua</a:t>
            </a:r>
            <a:r>
              <a:rPr lang="en-US" sz="1400" dirty="0"/>
              <a:t>. </a:t>
            </a:r>
          </a:p>
        </p:txBody>
      </p:sp>
      <p:sp>
        <p:nvSpPr>
          <p:cNvPr id="532" name="TextBox 531">
            <a:extLst>
              <a:ext uri="{FF2B5EF4-FFF2-40B4-BE49-F238E27FC236}">
                <a16:creationId xmlns="" xmlns:a16="http://schemas.microsoft.com/office/drawing/2014/main" id="{ACFA8E66-7F9A-4F93-9040-46C16767D318}"/>
              </a:ext>
            </a:extLst>
          </p:cNvPr>
          <p:cNvSpPr txBox="1"/>
          <p:nvPr/>
        </p:nvSpPr>
        <p:spPr>
          <a:xfrm>
            <a:off x="466064" y="4380525"/>
            <a:ext cx="3444124" cy="1246495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75000"/>
                  </a:schemeClr>
                </a:solidFill>
                <a:effectLst/>
                <a:uLnTx/>
                <a:uFillTx/>
                <a:ea typeface="+mn-ea"/>
                <a:cs typeface="+mn-cs"/>
              </a:rPr>
              <a:t>WEAKNESS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chemeClr val="bg2">
                  <a:lumMod val="75000"/>
                </a:schemeClr>
              </a:solidFill>
              <a:effectLst/>
              <a:uLnTx/>
              <a:uFillTx/>
              <a:ea typeface="+mn-ea"/>
              <a:cs typeface="+mn-cs"/>
            </a:endParaRPr>
          </a:p>
          <a:p>
            <a:pPr lvl="0" algn="r">
              <a:spcBef>
                <a:spcPts val="600"/>
              </a:spcBef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sed do </a:t>
            </a:r>
            <a:r>
              <a:rPr lang="en-US" sz="1400" dirty="0" err="1"/>
              <a:t>eiusmod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</a:t>
            </a:r>
            <a:r>
              <a:rPr lang="en-US" sz="1400" dirty="0" err="1"/>
              <a:t>incididunt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labore</a:t>
            </a:r>
            <a:r>
              <a:rPr lang="en-US" sz="1400" dirty="0"/>
              <a:t> et dolore magna </a:t>
            </a:r>
            <a:r>
              <a:rPr lang="en-US" sz="1400" dirty="0" err="1"/>
              <a:t>aliqua</a:t>
            </a:r>
            <a:r>
              <a:rPr lang="en-US" sz="1400" dirty="0"/>
              <a:t>. </a:t>
            </a:r>
          </a:p>
        </p:txBody>
      </p:sp>
      <p:sp>
        <p:nvSpPr>
          <p:cNvPr id="533" name="TextBox 532">
            <a:extLst>
              <a:ext uri="{FF2B5EF4-FFF2-40B4-BE49-F238E27FC236}">
                <a16:creationId xmlns="" xmlns:a16="http://schemas.microsoft.com/office/drawing/2014/main" id="{E3DD1852-A63A-42DF-BFA3-627317FE5911}"/>
              </a:ext>
            </a:extLst>
          </p:cNvPr>
          <p:cNvSpPr txBox="1"/>
          <p:nvPr/>
        </p:nvSpPr>
        <p:spPr>
          <a:xfrm>
            <a:off x="8360944" y="1719701"/>
            <a:ext cx="3364992" cy="1246495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ea typeface="+mn-ea"/>
                <a:cs typeface="+mn-cs"/>
              </a:rPr>
              <a:t>OPPORTUNITY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chemeClr val="accent2"/>
              </a:solidFill>
              <a:effectLst/>
              <a:uLnTx/>
              <a:uFillTx/>
              <a:ea typeface="+mn-ea"/>
              <a:cs typeface="+mn-cs"/>
            </a:endParaRPr>
          </a:p>
          <a:p>
            <a:pPr lvl="0">
              <a:spcBef>
                <a:spcPts val="600"/>
              </a:spcBef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sed do </a:t>
            </a:r>
            <a:r>
              <a:rPr lang="en-US" sz="1400" dirty="0" err="1"/>
              <a:t>eiusmod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</a:t>
            </a:r>
            <a:r>
              <a:rPr lang="en-US" sz="1400" dirty="0" err="1"/>
              <a:t>incididunt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labore</a:t>
            </a:r>
            <a:r>
              <a:rPr lang="en-US" sz="1400" dirty="0"/>
              <a:t> et dolore magna </a:t>
            </a:r>
            <a:r>
              <a:rPr lang="en-US" sz="1400" dirty="0" err="1"/>
              <a:t>aliqua</a:t>
            </a:r>
            <a:r>
              <a:rPr lang="en-US" sz="1400" dirty="0"/>
              <a:t>. </a:t>
            </a:r>
          </a:p>
        </p:txBody>
      </p:sp>
      <p:sp>
        <p:nvSpPr>
          <p:cNvPr id="534" name="TextBox 533">
            <a:extLst>
              <a:ext uri="{FF2B5EF4-FFF2-40B4-BE49-F238E27FC236}">
                <a16:creationId xmlns="" xmlns:a16="http://schemas.microsoft.com/office/drawing/2014/main" id="{2B08A13A-032E-41F4-A502-243707AD5A0D}"/>
              </a:ext>
            </a:extLst>
          </p:cNvPr>
          <p:cNvSpPr txBox="1"/>
          <p:nvPr/>
        </p:nvSpPr>
        <p:spPr>
          <a:xfrm>
            <a:off x="8360944" y="4380525"/>
            <a:ext cx="3364992" cy="1246495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b="1" dirty="0">
                <a:solidFill>
                  <a:schemeClr val="tx2"/>
                </a:solidFill>
              </a:rPr>
              <a:t>THREATS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</a:endParaRPr>
          </a:p>
          <a:p>
            <a:pPr lvl="0">
              <a:spcBef>
                <a:spcPts val="600"/>
              </a:spcBef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sed do </a:t>
            </a:r>
            <a:r>
              <a:rPr lang="en-US" sz="1400" dirty="0" err="1"/>
              <a:t>eiusmod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</a:t>
            </a:r>
            <a:r>
              <a:rPr lang="en-US" sz="1400" dirty="0" err="1"/>
              <a:t>incididunt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labore</a:t>
            </a:r>
            <a:r>
              <a:rPr lang="en-US" sz="1400" dirty="0"/>
              <a:t> et dolore magna </a:t>
            </a:r>
            <a:r>
              <a:rPr lang="en-US" sz="1400" dirty="0" err="1"/>
              <a:t>aliqua</a:t>
            </a:r>
            <a:r>
              <a:rPr lang="en-US" sz="1400" dirty="0"/>
              <a:t>. </a:t>
            </a:r>
          </a:p>
        </p:txBody>
      </p:sp>
      <p:sp>
        <p:nvSpPr>
          <p:cNvPr id="535" name="Teardrop 534">
            <a:extLst>
              <a:ext uri="{FF2B5EF4-FFF2-40B4-BE49-F238E27FC236}">
                <a16:creationId xmlns="" xmlns:a16="http://schemas.microsoft.com/office/drawing/2014/main" id="{1ECDAC56-6FA1-498A-A4DA-4521CAD4FD43}"/>
              </a:ext>
            </a:extLst>
          </p:cNvPr>
          <p:cNvSpPr/>
          <p:nvPr/>
        </p:nvSpPr>
        <p:spPr>
          <a:xfrm rot="5400000" flipH="1" flipV="1">
            <a:off x="6176451" y="3685936"/>
            <a:ext cx="1689874" cy="1689874"/>
          </a:xfrm>
          <a:prstGeom prst="teardrop">
            <a:avLst/>
          </a:prstGeom>
          <a:solidFill>
            <a:schemeClr val="tx2"/>
          </a:solidFill>
          <a:ln w="571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6" name="Teardrop 535">
            <a:extLst>
              <a:ext uri="{FF2B5EF4-FFF2-40B4-BE49-F238E27FC236}">
                <a16:creationId xmlns="" xmlns:a16="http://schemas.microsoft.com/office/drawing/2014/main" id="{80C1C0D0-6371-40B2-8F69-18F3B59B7C2C}"/>
              </a:ext>
            </a:extLst>
          </p:cNvPr>
          <p:cNvSpPr/>
          <p:nvPr/>
        </p:nvSpPr>
        <p:spPr>
          <a:xfrm rot="16200000" flipH="1">
            <a:off x="6176451" y="1863189"/>
            <a:ext cx="1689874" cy="1689874"/>
          </a:xfrm>
          <a:prstGeom prst="teardrop">
            <a:avLst/>
          </a:prstGeom>
          <a:solidFill>
            <a:schemeClr val="accent2"/>
          </a:solidFill>
          <a:ln w="571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7" name="Teardrop 536">
            <a:extLst>
              <a:ext uri="{FF2B5EF4-FFF2-40B4-BE49-F238E27FC236}">
                <a16:creationId xmlns="" xmlns:a16="http://schemas.microsoft.com/office/drawing/2014/main" id="{2D1039B7-F233-41D7-B7D7-609B4A91F62A}"/>
              </a:ext>
            </a:extLst>
          </p:cNvPr>
          <p:cNvSpPr/>
          <p:nvPr/>
        </p:nvSpPr>
        <p:spPr>
          <a:xfrm rot="5400000">
            <a:off x="4325675" y="1863189"/>
            <a:ext cx="1689874" cy="1689874"/>
          </a:xfrm>
          <a:prstGeom prst="teardrop">
            <a:avLst/>
          </a:prstGeom>
          <a:solidFill>
            <a:schemeClr val="accent1"/>
          </a:solidFill>
          <a:ln w="571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8" name="Teardrop 537">
            <a:extLst>
              <a:ext uri="{FF2B5EF4-FFF2-40B4-BE49-F238E27FC236}">
                <a16:creationId xmlns="" xmlns:a16="http://schemas.microsoft.com/office/drawing/2014/main" id="{7F72D497-7870-4451-B722-78B132F48109}"/>
              </a:ext>
            </a:extLst>
          </p:cNvPr>
          <p:cNvSpPr/>
          <p:nvPr/>
        </p:nvSpPr>
        <p:spPr>
          <a:xfrm rot="16200000" flipV="1">
            <a:off x="4325675" y="3685936"/>
            <a:ext cx="1689874" cy="1689874"/>
          </a:xfrm>
          <a:prstGeom prst="teardrop">
            <a:avLst/>
          </a:prstGeom>
          <a:solidFill>
            <a:schemeClr val="bg2">
              <a:lumMod val="75000"/>
            </a:schemeClr>
          </a:solidFill>
          <a:ln w="571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39" name="Group 538">
            <a:extLst>
              <a:ext uri="{FF2B5EF4-FFF2-40B4-BE49-F238E27FC236}">
                <a16:creationId xmlns="" xmlns:a16="http://schemas.microsoft.com/office/drawing/2014/main" id="{16B0C691-559B-4C1A-AE20-FE134E47986A}"/>
              </a:ext>
            </a:extLst>
          </p:cNvPr>
          <p:cNvGrpSpPr/>
          <p:nvPr/>
        </p:nvGrpSpPr>
        <p:grpSpPr>
          <a:xfrm>
            <a:off x="4832207" y="2515553"/>
            <a:ext cx="676807" cy="385146"/>
            <a:chOff x="10453688" y="2085975"/>
            <a:chExt cx="287337" cy="163513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540" name="Freeform 2072">
              <a:extLst>
                <a:ext uri="{FF2B5EF4-FFF2-40B4-BE49-F238E27FC236}">
                  <a16:creationId xmlns="" xmlns:a16="http://schemas.microsoft.com/office/drawing/2014/main" id="{6E59823F-9E61-4102-B6D8-728DE8F60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3688" y="2114550"/>
              <a:ext cx="49213" cy="106363"/>
            </a:xfrm>
            <a:custGeom>
              <a:avLst/>
              <a:gdLst>
                <a:gd name="T0" fmla="*/ 135 w 151"/>
                <a:gd name="T1" fmla="*/ 0 h 331"/>
                <a:gd name="T2" fmla="*/ 90 w 151"/>
                <a:gd name="T3" fmla="*/ 0 h 331"/>
                <a:gd name="T4" fmla="*/ 85 w 151"/>
                <a:gd name="T5" fmla="*/ 0 h 331"/>
                <a:gd name="T6" fmla="*/ 79 w 151"/>
                <a:gd name="T7" fmla="*/ 2 h 331"/>
                <a:gd name="T8" fmla="*/ 74 w 151"/>
                <a:gd name="T9" fmla="*/ 4 h 331"/>
                <a:gd name="T10" fmla="*/ 68 w 151"/>
                <a:gd name="T11" fmla="*/ 5 h 331"/>
                <a:gd name="T12" fmla="*/ 58 w 151"/>
                <a:gd name="T13" fmla="*/ 11 h 331"/>
                <a:gd name="T14" fmla="*/ 50 w 151"/>
                <a:gd name="T15" fmla="*/ 20 h 331"/>
                <a:gd name="T16" fmla="*/ 41 w 151"/>
                <a:gd name="T17" fmla="*/ 28 h 331"/>
                <a:gd name="T18" fmla="*/ 35 w 151"/>
                <a:gd name="T19" fmla="*/ 39 h 331"/>
                <a:gd name="T20" fmla="*/ 34 w 151"/>
                <a:gd name="T21" fmla="*/ 44 h 331"/>
                <a:gd name="T22" fmla="*/ 32 w 151"/>
                <a:gd name="T23" fmla="*/ 49 h 331"/>
                <a:gd name="T24" fmla="*/ 30 w 151"/>
                <a:gd name="T25" fmla="*/ 55 h 331"/>
                <a:gd name="T26" fmla="*/ 30 w 151"/>
                <a:gd name="T27" fmla="*/ 60 h 331"/>
                <a:gd name="T28" fmla="*/ 30 w 151"/>
                <a:gd name="T29" fmla="*/ 151 h 331"/>
                <a:gd name="T30" fmla="*/ 16 w 151"/>
                <a:gd name="T31" fmla="*/ 151 h 331"/>
                <a:gd name="T32" fmla="*/ 10 w 151"/>
                <a:gd name="T33" fmla="*/ 152 h 331"/>
                <a:gd name="T34" fmla="*/ 5 w 151"/>
                <a:gd name="T35" fmla="*/ 155 h 331"/>
                <a:gd name="T36" fmla="*/ 1 w 151"/>
                <a:gd name="T37" fmla="*/ 160 h 331"/>
                <a:gd name="T38" fmla="*/ 0 w 151"/>
                <a:gd name="T39" fmla="*/ 166 h 331"/>
                <a:gd name="T40" fmla="*/ 1 w 151"/>
                <a:gd name="T41" fmla="*/ 171 h 331"/>
                <a:gd name="T42" fmla="*/ 5 w 151"/>
                <a:gd name="T43" fmla="*/ 176 h 331"/>
                <a:gd name="T44" fmla="*/ 10 w 151"/>
                <a:gd name="T45" fmla="*/ 180 h 331"/>
                <a:gd name="T46" fmla="*/ 16 w 151"/>
                <a:gd name="T47" fmla="*/ 181 h 331"/>
                <a:gd name="T48" fmla="*/ 30 w 151"/>
                <a:gd name="T49" fmla="*/ 181 h 331"/>
                <a:gd name="T50" fmla="*/ 30 w 151"/>
                <a:gd name="T51" fmla="*/ 271 h 331"/>
                <a:gd name="T52" fmla="*/ 30 w 151"/>
                <a:gd name="T53" fmla="*/ 276 h 331"/>
                <a:gd name="T54" fmla="*/ 32 w 151"/>
                <a:gd name="T55" fmla="*/ 282 h 331"/>
                <a:gd name="T56" fmla="*/ 34 w 151"/>
                <a:gd name="T57" fmla="*/ 287 h 331"/>
                <a:gd name="T58" fmla="*/ 35 w 151"/>
                <a:gd name="T59" fmla="*/ 293 h 331"/>
                <a:gd name="T60" fmla="*/ 41 w 151"/>
                <a:gd name="T61" fmla="*/ 303 h 331"/>
                <a:gd name="T62" fmla="*/ 50 w 151"/>
                <a:gd name="T63" fmla="*/ 312 h 331"/>
                <a:gd name="T64" fmla="*/ 58 w 151"/>
                <a:gd name="T65" fmla="*/ 320 h 331"/>
                <a:gd name="T66" fmla="*/ 68 w 151"/>
                <a:gd name="T67" fmla="*/ 326 h 331"/>
                <a:gd name="T68" fmla="*/ 74 w 151"/>
                <a:gd name="T69" fmla="*/ 329 h 331"/>
                <a:gd name="T70" fmla="*/ 79 w 151"/>
                <a:gd name="T71" fmla="*/ 330 h 331"/>
                <a:gd name="T72" fmla="*/ 85 w 151"/>
                <a:gd name="T73" fmla="*/ 331 h 331"/>
                <a:gd name="T74" fmla="*/ 90 w 151"/>
                <a:gd name="T75" fmla="*/ 331 h 331"/>
                <a:gd name="T76" fmla="*/ 135 w 151"/>
                <a:gd name="T77" fmla="*/ 331 h 331"/>
                <a:gd name="T78" fmla="*/ 141 w 151"/>
                <a:gd name="T79" fmla="*/ 330 h 331"/>
                <a:gd name="T80" fmla="*/ 146 w 151"/>
                <a:gd name="T81" fmla="*/ 326 h 331"/>
                <a:gd name="T82" fmla="*/ 150 w 151"/>
                <a:gd name="T83" fmla="*/ 322 h 331"/>
                <a:gd name="T84" fmla="*/ 151 w 151"/>
                <a:gd name="T85" fmla="*/ 317 h 331"/>
                <a:gd name="T86" fmla="*/ 151 w 151"/>
                <a:gd name="T87" fmla="*/ 15 h 331"/>
                <a:gd name="T88" fmla="*/ 150 w 151"/>
                <a:gd name="T89" fmla="*/ 10 h 331"/>
                <a:gd name="T90" fmla="*/ 146 w 151"/>
                <a:gd name="T91" fmla="*/ 5 h 331"/>
                <a:gd name="T92" fmla="*/ 141 w 151"/>
                <a:gd name="T93" fmla="*/ 2 h 331"/>
                <a:gd name="T94" fmla="*/ 135 w 151"/>
                <a:gd name="T95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331">
                  <a:moveTo>
                    <a:pt x="135" y="0"/>
                  </a:moveTo>
                  <a:lnTo>
                    <a:pt x="90" y="0"/>
                  </a:lnTo>
                  <a:lnTo>
                    <a:pt x="85" y="0"/>
                  </a:lnTo>
                  <a:lnTo>
                    <a:pt x="79" y="2"/>
                  </a:lnTo>
                  <a:lnTo>
                    <a:pt x="74" y="4"/>
                  </a:lnTo>
                  <a:lnTo>
                    <a:pt x="68" y="5"/>
                  </a:lnTo>
                  <a:lnTo>
                    <a:pt x="58" y="11"/>
                  </a:lnTo>
                  <a:lnTo>
                    <a:pt x="50" y="20"/>
                  </a:lnTo>
                  <a:lnTo>
                    <a:pt x="41" y="28"/>
                  </a:lnTo>
                  <a:lnTo>
                    <a:pt x="35" y="39"/>
                  </a:lnTo>
                  <a:lnTo>
                    <a:pt x="34" y="44"/>
                  </a:lnTo>
                  <a:lnTo>
                    <a:pt x="32" y="49"/>
                  </a:lnTo>
                  <a:lnTo>
                    <a:pt x="30" y="55"/>
                  </a:lnTo>
                  <a:lnTo>
                    <a:pt x="30" y="60"/>
                  </a:lnTo>
                  <a:lnTo>
                    <a:pt x="30" y="151"/>
                  </a:lnTo>
                  <a:lnTo>
                    <a:pt x="16" y="151"/>
                  </a:lnTo>
                  <a:lnTo>
                    <a:pt x="10" y="152"/>
                  </a:lnTo>
                  <a:lnTo>
                    <a:pt x="5" y="155"/>
                  </a:lnTo>
                  <a:lnTo>
                    <a:pt x="1" y="160"/>
                  </a:lnTo>
                  <a:lnTo>
                    <a:pt x="0" y="166"/>
                  </a:lnTo>
                  <a:lnTo>
                    <a:pt x="1" y="171"/>
                  </a:lnTo>
                  <a:lnTo>
                    <a:pt x="5" y="176"/>
                  </a:lnTo>
                  <a:lnTo>
                    <a:pt x="10" y="180"/>
                  </a:lnTo>
                  <a:lnTo>
                    <a:pt x="16" y="181"/>
                  </a:lnTo>
                  <a:lnTo>
                    <a:pt x="30" y="181"/>
                  </a:lnTo>
                  <a:lnTo>
                    <a:pt x="30" y="271"/>
                  </a:lnTo>
                  <a:lnTo>
                    <a:pt x="30" y="276"/>
                  </a:lnTo>
                  <a:lnTo>
                    <a:pt x="32" y="282"/>
                  </a:lnTo>
                  <a:lnTo>
                    <a:pt x="34" y="287"/>
                  </a:lnTo>
                  <a:lnTo>
                    <a:pt x="35" y="293"/>
                  </a:lnTo>
                  <a:lnTo>
                    <a:pt x="41" y="303"/>
                  </a:lnTo>
                  <a:lnTo>
                    <a:pt x="50" y="312"/>
                  </a:lnTo>
                  <a:lnTo>
                    <a:pt x="58" y="320"/>
                  </a:lnTo>
                  <a:lnTo>
                    <a:pt x="68" y="326"/>
                  </a:lnTo>
                  <a:lnTo>
                    <a:pt x="74" y="329"/>
                  </a:lnTo>
                  <a:lnTo>
                    <a:pt x="79" y="330"/>
                  </a:lnTo>
                  <a:lnTo>
                    <a:pt x="85" y="331"/>
                  </a:lnTo>
                  <a:lnTo>
                    <a:pt x="90" y="331"/>
                  </a:lnTo>
                  <a:lnTo>
                    <a:pt x="135" y="331"/>
                  </a:lnTo>
                  <a:lnTo>
                    <a:pt x="141" y="330"/>
                  </a:lnTo>
                  <a:lnTo>
                    <a:pt x="146" y="326"/>
                  </a:lnTo>
                  <a:lnTo>
                    <a:pt x="150" y="322"/>
                  </a:lnTo>
                  <a:lnTo>
                    <a:pt x="151" y="317"/>
                  </a:lnTo>
                  <a:lnTo>
                    <a:pt x="151" y="15"/>
                  </a:lnTo>
                  <a:lnTo>
                    <a:pt x="150" y="10"/>
                  </a:lnTo>
                  <a:lnTo>
                    <a:pt x="146" y="5"/>
                  </a:lnTo>
                  <a:lnTo>
                    <a:pt x="141" y="2"/>
                  </a:lnTo>
                  <a:lnTo>
                    <a:pt x="1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541" name="Freeform 2073">
              <a:extLst>
                <a:ext uri="{FF2B5EF4-FFF2-40B4-BE49-F238E27FC236}">
                  <a16:creationId xmlns="" xmlns:a16="http://schemas.microsoft.com/office/drawing/2014/main" id="{FC13F887-6D59-4F09-BAD3-F07F8068C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2425" y="2085975"/>
              <a:ext cx="171450" cy="163513"/>
            </a:xfrm>
            <a:custGeom>
              <a:avLst/>
              <a:gdLst>
                <a:gd name="T0" fmla="*/ 421 w 542"/>
                <a:gd name="T1" fmla="*/ 0 h 512"/>
                <a:gd name="T2" fmla="*/ 395 w 542"/>
                <a:gd name="T3" fmla="*/ 4 h 512"/>
                <a:gd name="T4" fmla="*/ 386 w 542"/>
                <a:gd name="T5" fmla="*/ 10 h 512"/>
                <a:gd name="T6" fmla="*/ 377 w 542"/>
                <a:gd name="T7" fmla="*/ 16 h 512"/>
                <a:gd name="T8" fmla="*/ 370 w 542"/>
                <a:gd name="T9" fmla="*/ 24 h 512"/>
                <a:gd name="T10" fmla="*/ 365 w 542"/>
                <a:gd name="T11" fmla="*/ 35 h 512"/>
                <a:gd name="T12" fmla="*/ 361 w 542"/>
                <a:gd name="T13" fmla="*/ 60 h 512"/>
                <a:gd name="T14" fmla="*/ 180 w 542"/>
                <a:gd name="T15" fmla="*/ 241 h 512"/>
                <a:gd name="T16" fmla="*/ 179 w 542"/>
                <a:gd name="T17" fmla="*/ 46 h 512"/>
                <a:gd name="T18" fmla="*/ 174 w 542"/>
                <a:gd name="T19" fmla="*/ 29 h 512"/>
                <a:gd name="T20" fmla="*/ 168 w 542"/>
                <a:gd name="T21" fmla="*/ 20 h 512"/>
                <a:gd name="T22" fmla="*/ 161 w 542"/>
                <a:gd name="T23" fmla="*/ 12 h 512"/>
                <a:gd name="T24" fmla="*/ 151 w 542"/>
                <a:gd name="T25" fmla="*/ 6 h 512"/>
                <a:gd name="T26" fmla="*/ 134 w 542"/>
                <a:gd name="T27" fmla="*/ 1 h 512"/>
                <a:gd name="T28" fmla="*/ 59 w 542"/>
                <a:gd name="T29" fmla="*/ 0 h 512"/>
                <a:gd name="T30" fmla="*/ 35 w 542"/>
                <a:gd name="T31" fmla="*/ 4 h 512"/>
                <a:gd name="T32" fmla="*/ 24 w 542"/>
                <a:gd name="T33" fmla="*/ 10 h 512"/>
                <a:gd name="T34" fmla="*/ 15 w 542"/>
                <a:gd name="T35" fmla="*/ 16 h 512"/>
                <a:gd name="T36" fmla="*/ 9 w 542"/>
                <a:gd name="T37" fmla="*/ 24 h 512"/>
                <a:gd name="T38" fmla="*/ 3 w 542"/>
                <a:gd name="T39" fmla="*/ 35 h 512"/>
                <a:gd name="T40" fmla="*/ 0 w 542"/>
                <a:gd name="T41" fmla="*/ 60 h 512"/>
                <a:gd name="T42" fmla="*/ 1 w 542"/>
                <a:gd name="T43" fmla="*/ 465 h 512"/>
                <a:gd name="T44" fmla="*/ 6 w 542"/>
                <a:gd name="T45" fmla="*/ 482 h 512"/>
                <a:gd name="T46" fmla="*/ 12 w 542"/>
                <a:gd name="T47" fmla="*/ 492 h 512"/>
                <a:gd name="T48" fmla="*/ 19 w 542"/>
                <a:gd name="T49" fmla="*/ 499 h 512"/>
                <a:gd name="T50" fmla="*/ 29 w 542"/>
                <a:gd name="T51" fmla="*/ 506 h 512"/>
                <a:gd name="T52" fmla="*/ 46 w 542"/>
                <a:gd name="T53" fmla="*/ 510 h 512"/>
                <a:gd name="T54" fmla="*/ 120 w 542"/>
                <a:gd name="T55" fmla="*/ 512 h 512"/>
                <a:gd name="T56" fmla="*/ 146 w 542"/>
                <a:gd name="T57" fmla="*/ 508 h 512"/>
                <a:gd name="T58" fmla="*/ 156 w 542"/>
                <a:gd name="T59" fmla="*/ 503 h 512"/>
                <a:gd name="T60" fmla="*/ 164 w 542"/>
                <a:gd name="T61" fmla="*/ 496 h 512"/>
                <a:gd name="T62" fmla="*/ 172 w 542"/>
                <a:gd name="T63" fmla="*/ 487 h 512"/>
                <a:gd name="T64" fmla="*/ 177 w 542"/>
                <a:gd name="T65" fmla="*/ 477 h 512"/>
                <a:gd name="T66" fmla="*/ 180 w 542"/>
                <a:gd name="T67" fmla="*/ 452 h 512"/>
                <a:gd name="T68" fmla="*/ 361 w 542"/>
                <a:gd name="T69" fmla="*/ 271 h 512"/>
                <a:gd name="T70" fmla="*/ 362 w 542"/>
                <a:gd name="T71" fmla="*/ 465 h 512"/>
                <a:gd name="T72" fmla="*/ 367 w 542"/>
                <a:gd name="T73" fmla="*/ 482 h 512"/>
                <a:gd name="T74" fmla="*/ 373 w 542"/>
                <a:gd name="T75" fmla="*/ 492 h 512"/>
                <a:gd name="T76" fmla="*/ 381 w 542"/>
                <a:gd name="T77" fmla="*/ 499 h 512"/>
                <a:gd name="T78" fmla="*/ 390 w 542"/>
                <a:gd name="T79" fmla="*/ 506 h 512"/>
                <a:gd name="T80" fmla="*/ 408 w 542"/>
                <a:gd name="T81" fmla="*/ 510 h 512"/>
                <a:gd name="T82" fmla="*/ 481 w 542"/>
                <a:gd name="T83" fmla="*/ 512 h 512"/>
                <a:gd name="T84" fmla="*/ 506 w 542"/>
                <a:gd name="T85" fmla="*/ 508 h 512"/>
                <a:gd name="T86" fmla="*/ 517 w 542"/>
                <a:gd name="T87" fmla="*/ 503 h 512"/>
                <a:gd name="T88" fmla="*/ 526 w 542"/>
                <a:gd name="T89" fmla="*/ 496 h 512"/>
                <a:gd name="T90" fmla="*/ 532 w 542"/>
                <a:gd name="T91" fmla="*/ 487 h 512"/>
                <a:gd name="T92" fmla="*/ 537 w 542"/>
                <a:gd name="T93" fmla="*/ 477 h 512"/>
                <a:gd name="T94" fmla="*/ 542 w 542"/>
                <a:gd name="T95" fmla="*/ 452 h 512"/>
                <a:gd name="T96" fmla="*/ 541 w 542"/>
                <a:gd name="T97" fmla="*/ 46 h 512"/>
                <a:gd name="T98" fmla="*/ 535 w 542"/>
                <a:gd name="T99" fmla="*/ 29 h 512"/>
                <a:gd name="T100" fmla="*/ 530 w 542"/>
                <a:gd name="T101" fmla="*/ 20 h 512"/>
                <a:gd name="T102" fmla="*/ 521 w 542"/>
                <a:gd name="T103" fmla="*/ 12 h 512"/>
                <a:gd name="T104" fmla="*/ 513 w 542"/>
                <a:gd name="T105" fmla="*/ 6 h 512"/>
                <a:gd name="T106" fmla="*/ 494 w 542"/>
                <a:gd name="T107" fmla="*/ 1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42" h="512">
                  <a:moveTo>
                    <a:pt x="481" y="0"/>
                  </a:moveTo>
                  <a:lnTo>
                    <a:pt x="421" y="0"/>
                  </a:lnTo>
                  <a:lnTo>
                    <a:pt x="408" y="1"/>
                  </a:lnTo>
                  <a:lnTo>
                    <a:pt x="395" y="4"/>
                  </a:lnTo>
                  <a:lnTo>
                    <a:pt x="390" y="6"/>
                  </a:lnTo>
                  <a:lnTo>
                    <a:pt x="386" y="10"/>
                  </a:lnTo>
                  <a:lnTo>
                    <a:pt x="381" y="12"/>
                  </a:lnTo>
                  <a:lnTo>
                    <a:pt x="377" y="16"/>
                  </a:lnTo>
                  <a:lnTo>
                    <a:pt x="373" y="20"/>
                  </a:lnTo>
                  <a:lnTo>
                    <a:pt x="370" y="24"/>
                  </a:lnTo>
                  <a:lnTo>
                    <a:pt x="367" y="29"/>
                  </a:lnTo>
                  <a:lnTo>
                    <a:pt x="365" y="35"/>
                  </a:lnTo>
                  <a:lnTo>
                    <a:pt x="362" y="46"/>
                  </a:lnTo>
                  <a:lnTo>
                    <a:pt x="361" y="60"/>
                  </a:lnTo>
                  <a:lnTo>
                    <a:pt x="361" y="241"/>
                  </a:lnTo>
                  <a:lnTo>
                    <a:pt x="180" y="241"/>
                  </a:lnTo>
                  <a:lnTo>
                    <a:pt x="180" y="60"/>
                  </a:lnTo>
                  <a:lnTo>
                    <a:pt x="179" y="46"/>
                  </a:lnTo>
                  <a:lnTo>
                    <a:pt x="177" y="35"/>
                  </a:lnTo>
                  <a:lnTo>
                    <a:pt x="174" y="29"/>
                  </a:lnTo>
                  <a:lnTo>
                    <a:pt x="172" y="24"/>
                  </a:lnTo>
                  <a:lnTo>
                    <a:pt x="168" y="20"/>
                  </a:lnTo>
                  <a:lnTo>
                    <a:pt x="164" y="16"/>
                  </a:lnTo>
                  <a:lnTo>
                    <a:pt x="161" y="12"/>
                  </a:lnTo>
                  <a:lnTo>
                    <a:pt x="156" y="10"/>
                  </a:lnTo>
                  <a:lnTo>
                    <a:pt x="151" y="6"/>
                  </a:lnTo>
                  <a:lnTo>
                    <a:pt x="146" y="4"/>
                  </a:lnTo>
                  <a:lnTo>
                    <a:pt x="134" y="1"/>
                  </a:lnTo>
                  <a:lnTo>
                    <a:pt x="120" y="0"/>
                  </a:lnTo>
                  <a:lnTo>
                    <a:pt x="59" y="0"/>
                  </a:lnTo>
                  <a:lnTo>
                    <a:pt x="46" y="1"/>
                  </a:lnTo>
                  <a:lnTo>
                    <a:pt x="35" y="4"/>
                  </a:lnTo>
                  <a:lnTo>
                    <a:pt x="29" y="6"/>
                  </a:lnTo>
                  <a:lnTo>
                    <a:pt x="24" y="10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3" y="35"/>
                  </a:lnTo>
                  <a:lnTo>
                    <a:pt x="1" y="46"/>
                  </a:lnTo>
                  <a:lnTo>
                    <a:pt x="0" y="60"/>
                  </a:lnTo>
                  <a:lnTo>
                    <a:pt x="0" y="452"/>
                  </a:lnTo>
                  <a:lnTo>
                    <a:pt x="1" y="465"/>
                  </a:lnTo>
                  <a:lnTo>
                    <a:pt x="3" y="477"/>
                  </a:lnTo>
                  <a:lnTo>
                    <a:pt x="6" y="482"/>
                  </a:lnTo>
                  <a:lnTo>
                    <a:pt x="9" y="487"/>
                  </a:lnTo>
                  <a:lnTo>
                    <a:pt x="12" y="492"/>
                  </a:lnTo>
                  <a:lnTo>
                    <a:pt x="15" y="496"/>
                  </a:lnTo>
                  <a:lnTo>
                    <a:pt x="19" y="499"/>
                  </a:lnTo>
                  <a:lnTo>
                    <a:pt x="24" y="503"/>
                  </a:lnTo>
                  <a:lnTo>
                    <a:pt x="29" y="506"/>
                  </a:lnTo>
                  <a:lnTo>
                    <a:pt x="35" y="508"/>
                  </a:lnTo>
                  <a:lnTo>
                    <a:pt x="46" y="510"/>
                  </a:lnTo>
                  <a:lnTo>
                    <a:pt x="59" y="512"/>
                  </a:lnTo>
                  <a:lnTo>
                    <a:pt x="120" y="512"/>
                  </a:lnTo>
                  <a:lnTo>
                    <a:pt x="134" y="510"/>
                  </a:lnTo>
                  <a:lnTo>
                    <a:pt x="146" y="508"/>
                  </a:lnTo>
                  <a:lnTo>
                    <a:pt x="151" y="506"/>
                  </a:lnTo>
                  <a:lnTo>
                    <a:pt x="156" y="503"/>
                  </a:lnTo>
                  <a:lnTo>
                    <a:pt x="161" y="499"/>
                  </a:lnTo>
                  <a:lnTo>
                    <a:pt x="164" y="496"/>
                  </a:lnTo>
                  <a:lnTo>
                    <a:pt x="168" y="492"/>
                  </a:lnTo>
                  <a:lnTo>
                    <a:pt x="172" y="487"/>
                  </a:lnTo>
                  <a:lnTo>
                    <a:pt x="174" y="482"/>
                  </a:lnTo>
                  <a:lnTo>
                    <a:pt x="177" y="477"/>
                  </a:lnTo>
                  <a:lnTo>
                    <a:pt x="179" y="465"/>
                  </a:lnTo>
                  <a:lnTo>
                    <a:pt x="180" y="452"/>
                  </a:lnTo>
                  <a:lnTo>
                    <a:pt x="180" y="271"/>
                  </a:lnTo>
                  <a:lnTo>
                    <a:pt x="361" y="271"/>
                  </a:lnTo>
                  <a:lnTo>
                    <a:pt x="361" y="452"/>
                  </a:lnTo>
                  <a:lnTo>
                    <a:pt x="362" y="465"/>
                  </a:lnTo>
                  <a:lnTo>
                    <a:pt x="365" y="477"/>
                  </a:lnTo>
                  <a:lnTo>
                    <a:pt x="367" y="482"/>
                  </a:lnTo>
                  <a:lnTo>
                    <a:pt x="370" y="487"/>
                  </a:lnTo>
                  <a:lnTo>
                    <a:pt x="373" y="492"/>
                  </a:lnTo>
                  <a:lnTo>
                    <a:pt x="377" y="496"/>
                  </a:lnTo>
                  <a:lnTo>
                    <a:pt x="381" y="499"/>
                  </a:lnTo>
                  <a:lnTo>
                    <a:pt x="386" y="503"/>
                  </a:lnTo>
                  <a:lnTo>
                    <a:pt x="390" y="506"/>
                  </a:lnTo>
                  <a:lnTo>
                    <a:pt x="395" y="508"/>
                  </a:lnTo>
                  <a:lnTo>
                    <a:pt x="408" y="510"/>
                  </a:lnTo>
                  <a:lnTo>
                    <a:pt x="421" y="512"/>
                  </a:lnTo>
                  <a:lnTo>
                    <a:pt x="481" y="512"/>
                  </a:lnTo>
                  <a:lnTo>
                    <a:pt x="494" y="510"/>
                  </a:lnTo>
                  <a:lnTo>
                    <a:pt x="506" y="508"/>
                  </a:lnTo>
                  <a:lnTo>
                    <a:pt x="513" y="506"/>
                  </a:lnTo>
                  <a:lnTo>
                    <a:pt x="517" y="503"/>
                  </a:lnTo>
                  <a:lnTo>
                    <a:pt x="521" y="499"/>
                  </a:lnTo>
                  <a:lnTo>
                    <a:pt x="526" y="496"/>
                  </a:lnTo>
                  <a:lnTo>
                    <a:pt x="530" y="492"/>
                  </a:lnTo>
                  <a:lnTo>
                    <a:pt x="532" y="487"/>
                  </a:lnTo>
                  <a:lnTo>
                    <a:pt x="535" y="482"/>
                  </a:lnTo>
                  <a:lnTo>
                    <a:pt x="537" y="477"/>
                  </a:lnTo>
                  <a:lnTo>
                    <a:pt x="541" y="465"/>
                  </a:lnTo>
                  <a:lnTo>
                    <a:pt x="542" y="452"/>
                  </a:lnTo>
                  <a:lnTo>
                    <a:pt x="542" y="60"/>
                  </a:lnTo>
                  <a:lnTo>
                    <a:pt x="541" y="46"/>
                  </a:lnTo>
                  <a:lnTo>
                    <a:pt x="537" y="35"/>
                  </a:lnTo>
                  <a:lnTo>
                    <a:pt x="535" y="29"/>
                  </a:lnTo>
                  <a:lnTo>
                    <a:pt x="532" y="24"/>
                  </a:lnTo>
                  <a:lnTo>
                    <a:pt x="530" y="20"/>
                  </a:lnTo>
                  <a:lnTo>
                    <a:pt x="526" y="16"/>
                  </a:lnTo>
                  <a:lnTo>
                    <a:pt x="521" y="12"/>
                  </a:lnTo>
                  <a:lnTo>
                    <a:pt x="517" y="10"/>
                  </a:lnTo>
                  <a:lnTo>
                    <a:pt x="513" y="6"/>
                  </a:lnTo>
                  <a:lnTo>
                    <a:pt x="506" y="4"/>
                  </a:lnTo>
                  <a:lnTo>
                    <a:pt x="494" y="1"/>
                  </a:lnTo>
                  <a:lnTo>
                    <a:pt x="4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542" name="Freeform 2074">
              <a:extLst>
                <a:ext uri="{FF2B5EF4-FFF2-40B4-BE49-F238E27FC236}">
                  <a16:creationId xmlns="" xmlns:a16="http://schemas.microsoft.com/office/drawing/2014/main" id="{22A55751-C34C-4BE0-864D-F0DB72F76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3400" y="2114550"/>
              <a:ext cx="47625" cy="106363"/>
            </a:xfrm>
            <a:custGeom>
              <a:avLst/>
              <a:gdLst>
                <a:gd name="T0" fmla="*/ 136 w 150"/>
                <a:gd name="T1" fmla="*/ 151 h 331"/>
                <a:gd name="T2" fmla="*/ 121 w 150"/>
                <a:gd name="T3" fmla="*/ 151 h 331"/>
                <a:gd name="T4" fmla="*/ 121 w 150"/>
                <a:gd name="T5" fmla="*/ 60 h 331"/>
                <a:gd name="T6" fmla="*/ 120 w 150"/>
                <a:gd name="T7" fmla="*/ 55 h 331"/>
                <a:gd name="T8" fmla="*/ 120 w 150"/>
                <a:gd name="T9" fmla="*/ 49 h 331"/>
                <a:gd name="T10" fmla="*/ 117 w 150"/>
                <a:gd name="T11" fmla="*/ 44 h 331"/>
                <a:gd name="T12" fmla="*/ 115 w 150"/>
                <a:gd name="T13" fmla="*/ 38 h 331"/>
                <a:gd name="T14" fmla="*/ 109 w 150"/>
                <a:gd name="T15" fmla="*/ 28 h 331"/>
                <a:gd name="T16" fmla="*/ 102 w 150"/>
                <a:gd name="T17" fmla="*/ 20 h 331"/>
                <a:gd name="T18" fmla="*/ 93 w 150"/>
                <a:gd name="T19" fmla="*/ 11 h 331"/>
                <a:gd name="T20" fmla="*/ 82 w 150"/>
                <a:gd name="T21" fmla="*/ 5 h 331"/>
                <a:gd name="T22" fmla="*/ 77 w 150"/>
                <a:gd name="T23" fmla="*/ 4 h 331"/>
                <a:gd name="T24" fmla="*/ 71 w 150"/>
                <a:gd name="T25" fmla="*/ 2 h 331"/>
                <a:gd name="T26" fmla="*/ 66 w 150"/>
                <a:gd name="T27" fmla="*/ 0 h 331"/>
                <a:gd name="T28" fmla="*/ 60 w 150"/>
                <a:gd name="T29" fmla="*/ 0 h 331"/>
                <a:gd name="T30" fmla="*/ 15 w 150"/>
                <a:gd name="T31" fmla="*/ 0 h 331"/>
                <a:gd name="T32" fmla="*/ 10 w 150"/>
                <a:gd name="T33" fmla="*/ 2 h 331"/>
                <a:gd name="T34" fmla="*/ 5 w 150"/>
                <a:gd name="T35" fmla="*/ 5 h 331"/>
                <a:gd name="T36" fmla="*/ 1 w 150"/>
                <a:gd name="T37" fmla="*/ 10 h 331"/>
                <a:gd name="T38" fmla="*/ 0 w 150"/>
                <a:gd name="T39" fmla="*/ 15 h 331"/>
                <a:gd name="T40" fmla="*/ 0 w 150"/>
                <a:gd name="T41" fmla="*/ 317 h 331"/>
                <a:gd name="T42" fmla="*/ 1 w 150"/>
                <a:gd name="T43" fmla="*/ 322 h 331"/>
                <a:gd name="T44" fmla="*/ 5 w 150"/>
                <a:gd name="T45" fmla="*/ 326 h 331"/>
                <a:gd name="T46" fmla="*/ 10 w 150"/>
                <a:gd name="T47" fmla="*/ 330 h 331"/>
                <a:gd name="T48" fmla="*/ 15 w 150"/>
                <a:gd name="T49" fmla="*/ 331 h 331"/>
                <a:gd name="T50" fmla="*/ 60 w 150"/>
                <a:gd name="T51" fmla="*/ 331 h 331"/>
                <a:gd name="T52" fmla="*/ 66 w 150"/>
                <a:gd name="T53" fmla="*/ 331 h 331"/>
                <a:gd name="T54" fmla="*/ 71 w 150"/>
                <a:gd name="T55" fmla="*/ 330 h 331"/>
                <a:gd name="T56" fmla="*/ 77 w 150"/>
                <a:gd name="T57" fmla="*/ 329 h 331"/>
                <a:gd name="T58" fmla="*/ 82 w 150"/>
                <a:gd name="T59" fmla="*/ 326 h 331"/>
                <a:gd name="T60" fmla="*/ 93 w 150"/>
                <a:gd name="T61" fmla="*/ 320 h 331"/>
                <a:gd name="T62" fmla="*/ 102 w 150"/>
                <a:gd name="T63" fmla="*/ 312 h 331"/>
                <a:gd name="T64" fmla="*/ 109 w 150"/>
                <a:gd name="T65" fmla="*/ 303 h 331"/>
                <a:gd name="T66" fmla="*/ 115 w 150"/>
                <a:gd name="T67" fmla="*/ 293 h 331"/>
                <a:gd name="T68" fmla="*/ 117 w 150"/>
                <a:gd name="T69" fmla="*/ 287 h 331"/>
                <a:gd name="T70" fmla="*/ 120 w 150"/>
                <a:gd name="T71" fmla="*/ 282 h 331"/>
                <a:gd name="T72" fmla="*/ 120 w 150"/>
                <a:gd name="T73" fmla="*/ 276 h 331"/>
                <a:gd name="T74" fmla="*/ 121 w 150"/>
                <a:gd name="T75" fmla="*/ 271 h 331"/>
                <a:gd name="T76" fmla="*/ 121 w 150"/>
                <a:gd name="T77" fmla="*/ 181 h 331"/>
                <a:gd name="T78" fmla="*/ 136 w 150"/>
                <a:gd name="T79" fmla="*/ 181 h 331"/>
                <a:gd name="T80" fmla="*/ 142 w 150"/>
                <a:gd name="T81" fmla="*/ 180 h 331"/>
                <a:gd name="T82" fmla="*/ 147 w 150"/>
                <a:gd name="T83" fmla="*/ 176 h 331"/>
                <a:gd name="T84" fmla="*/ 149 w 150"/>
                <a:gd name="T85" fmla="*/ 171 h 331"/>
                <a:gd name="T86" fmla="*/ 150 w 150"/>
                <a:gd name="T87" fmla="*/ 166 h 331"/>
                <a:gd name="T88" fmla="*/ 149 w 150"/>
                <a:gd name="T89" fmla="*/ 160 h 331"/>
                <a:gd name="T90" fmla="*/ 147 w 150"/>
                <a:gd name="T91" fmla="*/ 155 h 331"/>
                <a:gd name="T92" fmla="*/ 142 w 150"/>
                <a:gd name="T93" fmla="*/ 152 h 331"/>
                <a:gd name="T94" fmla="*/ 136 w 150"/>
                <a:gd name="T95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0" h="331">
                  <a:moveTo>
                    <a:pt x="136" y="151"/>
                  </a:moveTo>
                  <a:lnTo>
                    <a:pt x="121" y="151"/>
                  </a:lnTo>
                  <a:lnTo>
                    <a:pt x="121" y="60"/>
                  </a:lnTo>
                  <a:lnTo>
                    <a:pt x="120" y="55"/>
                  </a:lnTo>
                  <a:lnTo>
                    <a:pt x="120" y="49"/>
                  </a:lnTo>
                  <a:lnTo>
                    <a:pt x="117" y="44"/>
                  </a:lnTo>
                  <a:lnTo>
                    <a:pt x="115" y="38"/>
                  </a:lnTo>
                  <a:lnTo>
                    <a:pt x="109" y="28"/>
                  </a:lnTo>
                  <a:lnTo>
                    <a:pt x="102" y="20"/>
                  </a:lnTo>
                  <a:lnTo>
                    <a:pt x="93" y="11"/>
                  </a:lnTo>
                  <a:lnTo>
                    <a:pt x="82" y="5"/>
                  </a:lnTo>
                  <a:lnTo>
                    <a:pt x="77" y="4"/>
                  </a:lnTo>
                  <a:lnTo>
                    <a:pt x="71" y="2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15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0" y="317"/>
                  </a:lnTo>
                  <a:lnTo>
                    <a:pt x="1" y="322"/>
                  </a:lnTo>
                  <a:lnTo>
                    <a:pt x="5" y="326"/>
                  </a:lnTo>
                  <a:lnTo>
                    <a:pt x="10" y="330"/>
                  </a:lnTo>
                  <a:lnTo>
                    <a:pt x="15" y="331"/>
                  </a:lnTo>
                  <a:lnTo>
                    <a:pt x="60" y="331"/>
                  </a:lnTo>
                  <a:lnTo>
                    <a:pt x="66" y="331"/>
                  </a:lnTo>
                  <a:lnTo>
                    <a:pt x="71" y="330"/>
                  </a:lnTo>
                  <a:lnTo>
                    <a:pt x="77" y="329"/>
                  </a:lnTo>
                  <a:lnTo>
                    <a:pt x="82" y="326"/>
                  </a:lnTo>
                  <a:lnTo>
                    <a:pt x="93" y="320"/>
                  </a:lnTo>
                  <a:lnTo>
                    <a:pt x="102" y="312"/>
                  </a:lnTo>
                  <a:lnTo>
                    <a:pt x="109" y="303"/>
                  </a:lnTo>
                  <a:lnTo>
                    <a:pt x="115" y="293"/>
                  </a:lnTo>
                  <a:lnTo>
                    <a:pt x="117" y="287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1" y="271"/>
                  </a:lnTo>
                  <a:lnTo>
                    <a:pt x="121" y="181"/>
                  </a:lnTo>
                  <a:lnTo>
                    <a:pt x="136" y="181"/>
                  </a:lnTo>
                  <a:lnTo>
                    <a:pt x="142" y="180"/>
                  </a:lnTo>
                  <a:lnTo>
                    <a:pt x="147" y="176"/>
                  </a:lnTo>
                  <a:lnTo>
                    <a:pt x="149" y="171"/>
                  </a:lnTo>
                  <a:lnTo>
                    <a:pt x="150" y="166"/>
                  </a:lnTo>
                  <a:lnTo>
                    <a:pt x="149" y="160"/>
                  </a:lnTo>
                  <a:lnTo>
                    <a:pt x="147" y="155"/>
                  </a:lnTo>
                  <a:lnTo>
                    <a:pt x="142" y="152"/>
                  </a:lnTo>
                  <a:lnTo>
                    <a:pt x="136" y="1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</p:grpSp>
      <p:grpSp>
        <p:nvGrpSpPr>
          <p:cNvPr id="543" name="Group 542">
            <a:extLst>
              <a:ext uri="{FF2B5EF4-FFF2-40B4-BE49-F238E27FC236}">
                <a16:creationId xmlns="" xmlns:a16="http://schemas.microsoft.com/office/drawing/2014/main" id="{63EB5EEF-AF80-4C6E-9B7F-663AABDE952B}"/>
              </a:ext>
            </a:extLst>
          </p:cNvPr>
          <p:cNvGrpSpPr/>
          <p:nvPr/>
        </p:nvGrpSpPr>
        <p:grpSpPr>
          <a:xfrm>
            <a:off x="4832207" y="4199947"/>
            <a:ext cx="673069" cy="661850"/>
            <a:chOff x="6443663" y="2484438"/>
            <a:chExt cx="285750" cy="280987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544" name="Freeform 3837">
              <a:extLst>
                <a:ext uri="{FF2B5EF4-FFF2-40B4-BE49-F238E27FC236}">
                  <a16:creationId xmlns="" xmlns:a16="http://schemas.microsoft.com/office/drawing/2014/main" id="{48C05488-10B1-4607-B036-5F4CFC672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6525" y="2498725"/>
              <a:ext cx="42863" cy="42863"/>
            </a:xfrm>
            <a:custGeom>
              <a:avLst/>
              <a:gdLst>
                <a:gd name="T0" fmla="*/ 84 w 135"/>
                <a:gd name="T1" fmla="*/ 127 h 136"/>
                <a:gd name="T2" fmla="*/ 89 w 135"/>
                <a:gd name="T3" fmla="*/ 130 h 136"/>
                <a:gd name="T4" fmla="*/ 95 w 135"/>
                <a:gd name="T5" fmla="*/ 133 h 136"/>
                <a:gd name="T6" fmla="*/ 100 w 135"/>
                <a:gd name="T7" fmla="*/ 134 h 136"/>
                <a:gd name="T8" fmla="*/ 105 w 135"/>
                <a:gd name="T9" fmla="*/ 136 h 136"/>
                <a:gd name="T10" fmla="*/ 112 w 135"/>
                <a:gd name="T11" fmla="*/ 134 h 136"/>
                <a:gd name="T12" fmla="*/ 117 w 135"/>
                <a:gd name="T13" fmla="*/ 133 h 136"/>
                <a:gd name="T14" fmla="*/ 122 w 135"/>
                <a:gd name="T15" fmla="*/ 130 h 136"/>
                <a:gd name="T16" fmla="*/ 127 w 135"/>
                <a:gd name="T17" fmla="*/ 127 h 136"/>
                <a:gd name="T18" fmla="*/ 131 w 135"/>
                <a:gd name="T19" fmla="*/ 122 h 136"/>
                <a:gd name="T20" fmla="*/ 133 w 135"/>
                <a:gd name="T21" fmla="*/ 116 h 136"/>
                <a:gd name="T22" fmla="*/ 135 w 135"/>
                <a:gd name="T23" fmla="*/ 111 h 136"/>
                <a:gd name="T24" fmla="*/ 135 w 135"/>
                <a:gd name="T25" fmla="*/ 106 h 136"/>
                <a:gd name="T26" fmla="*/ 135 w 135"/>
                <a:gd name="T27" fmla="*/ 100 h 136"/>
                <a:gd name="T28" fmla="*/ 133 w 135"/>
                <a:gd name="T29" fmla="*/ 94 h 136"/>
                <a:gd name="T30" fmla="*/ 131 w 135"/>
                <a:gd name="T31" fmla="*/ 89 h 136"/>
                <a:gd name="T32" fmla="*/ 127 w 135"/>
                <a:gd name="T33" fmla="*/ 84 h 136"/>
                <a:gd name="T34" fmla="*/ 52 w 135"/>
                <a:gd name="T35" fmla="*/ 9 h 136"/>
                <a:gd name="T36" fmla="*/ 47 w 135"/>
                <a:gd name="T37" fmla="*/ 5 h 136"/>
                <a:gd name="T38" fmla="*/ 42 w 135"/>
                <a:gd name="T39" fmla="*/ 3 h 136"/>
                <a:gd name="T40" fmla="*/ 36 w 135"/>
                <a:gd name="T41" fmla="*/ 0 h 136"/>
                <a:gd name="T42" fmla="*/ 30 w 135"/>
                <a:gd name="T43" fmla="*/ 0 h 136"/>
                <a:gd name="T44" fmla="*/ 25 w 135"/>
                <a:gd name="T45" fmla="*/ 0 h 136"/>
                <a:gd name="T46" fmla="*/ 19 w 135"/>
                <a:gd name="T47" fmla="*/ 3 h 136"/>
                <a:gd name="T48" fmla="*/ 14 w 135"/>
                <a:gd name="T49" fmla="*/ 5 h 136"/>
                <a:gd name="T50" fmla="*/ 9 w 135"/>
                <a:gd name="T51" fmla="*/ 9 h 136"/>
                <a:gd name="T52" fmla="*/ 6 w 135"/>
                <a:gd name="T53" fmla="*/ 13 h 136"/>
                <a:gd name="T54" fmla="*/ 2 w 135"/>
                <a:gd name="T55" fmla="*/ 19 h 136"/>
                <a:gd name="T56" fmla="*/ 1 w 135"/>
                <a:gd name="T57" fmla="*/ 25 h 136"/>
                <a:gd name="T58" fmla="*/ 0 w 135"/>
                <a:gd name="T59" fmla="*/ 30 h 136"/>
                <a:gd name="T60" fmla="*/ 1 w 135"/>
                <a:gd name="T61" fmla="*/ 36 h 136"/>
                <a:gd name="T62" fmla="*/ 2 w 135"/>
                <a:gd name="T63" fmla="*/ 41 h 136"/>
                <a:gd name="T64" fmla="*/ 6 w 135"/>
                <a:gd name="T65" fmla="*/ 47 h 136"/>
                <a:gd name="T66" fmla="*/ 9 w 135"/>
                <a:gd name="T67" fmla="*/ 52 h 136"/>
                <a:gd name="T68" fmla="*/ 84 w 135"/>
                <a:gd name="T69" fmla="*/ 12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136">
                  <a:moveTo>
                    <a:pt x="84" y="127"/>
                  </a:moveTo>
                  <a:lnTo>
                    <a:pt x="89" y="130"/>
                  </a:lnTo>
                  <a:lnTo>
                    <a:pt x="95" y="133"/>
                  </a:lnTo>
                  <a:lnTo>
                    <a:pt x="100" y="134"/>
                  </a:lnTo>
                  <a:lnTo>
                    <a:pt x="105" y="136"/>
                  </a:lnTo>
                  <a:lnTo>
                    <a:pt x="112" y="134"/>
                  </a:lnTo>
                  <a:lnTo>
                    <a:pt x="117" y="133"/>
                  </a:lnTo>
                  <a:lnTo>
                    <a:pt x="122" y="130"/>
                  </a:lnTo>
                  <a:lnTo>
                    <a:pt x="127" y="127"/>
                  </a:lnTo>
                  <a:lnTo>
                    <a:pt x="131" y="122"/>
                  </a:lnTo>
                  <a:lnTo>
                    <a:pt x="133" y="116"/>
                  </a:lnTo>
                  <a:lnTo>
                    <a:pt x="135" y="111"/>
                  </a:lnTo>
                  <a:lnTo>
                    <a:pt x="135" y="106"/>
                  </a:lnTo>
                  <a:lnTo>
                    <a:pt x="135" y="100"/>
                  </a:lnTo>
                  <a:lnTo>
                    <a:pt x="133" y="94"/>
                  </a:lnTo>
                  <a:lnTo>
                    <a:pt x="131" y="89"/>
                  </a:lnTo>
                  <a:lnTo>
                    <a:pt x="127" y="84"/>
                  </a:lnTo>
                  <a:lnTo>
                    <a:pt x="52" y="9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3"/>
                  </a:lnTo>
                  <a:lnTo>
                    <a:pt x="14" y="5"/>
                  </a:lnTo>
                  <a:lnTo>
                    <a:pt x="9" y="9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84" y="1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545" name="Freeform 3838">
              <a:extLst>
                <a:ext uri="{FF2B5EF4-FFF2-40B4-BE49-F238E27FC236}">
                  <a16:creationId xmlns="" xmlns:a16="http://schemas.microsoft.com/office/drawing/2014/main" id="{5EEA55D8-570E-47F9-B576-662601BBC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3675" y="2484438"/>
              <a:ext cx="19050" cy="47625"/>
            </a:xfrm>
            <a:custGeom>
              <a:avLst/>
              <a:gdLst>
                <a:gd name="T0" fmla="*/ 30 w 60"/>
                <a:gd name="T1" fmla="*/ 151 h 151"/>
                <a:gd name="T2" fmla="*/ 37 w 60"/>
                <a:gd name="T3" fmla="*/ 149 h 151"/>
                <a:gd name="T4" fmla="*/ 42 w 60"/>
                <a:gd name="T5" fmla="*/ 148 h 151"/>
                <a:gd name="T6" fmla="*/ 48 w 60"/>
                <a:gd name="T7" fmla="*/ 145 h 151"/>
                <a:gd name="T8" fmla="*/ 52 w 60"/>
                <a:gd name="T9" fmla="*/ 142 h 151"/>
                <a:gd name="T10" fmla="*/ 55 w 60"/>
                <a:gd name="T11" fmla="*/ 138 h 151"/>
                <a:gd name="T12" fmla="*/ 58 w 60"/>
                <a:gd name="T13" fmla="*/ 132 h 151"/>
                <a:gd name="T14" fmla="*/ 60 w 60"/>
                <a:gd name="T15" fmla="*/ 127 h 151"/>
                <a:gd name="T16" fmla="*/ 60 w 60"/>
                <a:gd name="T17" fmla="*/ 120 h 151"/>
                <a:gd name="T18" fmla="*/ 60 w 60"/>
                <a:gd name="T19" fmla="*/ 30 h 151"/>
                <a:gd name="T20" fmla="*/ 60 w 60"/>
                <a:gd name="T21" fmla="*/ 24 h 151"/>
                <a:gd name="T22" fmla="*/ 58 w 60"/>
                <a:gd name="T23" fmla="*/ 19 h 151"/>
                <a:gd name="T24" fmla="*/ 55 w 60"/>
                <a:gd name="T25" fmla="*/ 13 h 151"/>
                <a:gd name="T26" fmla="*/ 52 w 60"/>
                <a:gd name="T27" fmla="*/ 9 h 151"/>
                <a:gd name="T28" fmla="*/ 48 w 60"/>
                <a:gd name="T29" fmla="*/ 6 h 151"/>
                <a:gd name="T30" fmla="*/ 42 w 60"/>
                <a:gd name="T31" fmla="*/ 3 h 151"/>
                <a:gd name="T32" fmla="*/ 37 w 60"/>
                <a:gd name="T33" fmla="*/ 0 h 151"/>
                <a:gd name="T34" fmla="*/ 30 w 60"/>
                <a:gd name="T35" fmla="*/ 0 h 151"/>
                <a:gd name="T36" fmla="*/ 25 w 60"/>
                <a:gd name="T37" fmla="*/ 0 h 151"/>
                <a:gd name="T38" fmla="*/ 19 w 60"/>
                <a:gd name="T39" fmla="*/ 3 h 151"/>
                <a:gd name="T40" fmla="*/ 14 w 60"/>
                <a:gd name="T41" fmla="*/ 6 h 151"/>
                <a:gd name="T42" fmla="*/ 9 w 60"/>
                <a:gd name="T43" fmla="*/ 9 h 151"/>
                <a:gd name="T44" fmla="*/ 6 w 60"/>
                <a:gd name="T45" fmla="*/ 13 h 151"/>
                <a:gd name="T46" fmla="*/ 2 w 60"/>
                <a:gd name="T47" fmla="*/ 19 h 151"/>
                <a:gd name="T48" fmla="*/ 1 w 60"/>
                <a:gd name="T49" fmla="*/ 24 h 151"/>
                <a:gd name="T50" fmla="*/ 0 w 60"/>
                <a:gd name="T51" fmla="*/ 30 h 151"/>
                <a:gd name="T52" fmla="*/ 0 w 60"/>
                <a:gd name="T53" fmla="*/ 120 h 151"/>
                <a:gd name="T54" fmla="*/ 1 w 60"/>
                <a:gd name="T55" fmla="*/ 127 h 151"/>
                <a:gd name="T56" fmla="*/ 2 w 60"/>
                <a:gd name="T57" fmla="*/ 132 h 151"/>
                <a:gd name="T58" fmla="*/ 6 w 60"/>
                <a:gd name="T59" fmla="*/ 138 h 151"/>
                <a:gd name="T60" fmla="*/ 9 w 60"/>
                <a:gd name="T61" fmla="*/ 142 h 151"/>
                <a:gd name="T62" fmla="*/ 14 w 60"/>
                <a:gd name="T63" fmla="*/ 145 h 151"/>
                <a:gd name="T64" fmla="*/ 19 w 60"/>
                <a:gd name="T65" fmla="*/ 148 h 151"/>
                <a:gd name="T66" fmla="*/ 25 w 60"/>
                <a:gd name="T67" fmla="*/ 149 h 151"/>
                <a:gd name="T68" fmla="*/ 30 w 60"/>
                <a:gd name="T69" fmla="*/ 151 h 151"/>
                <a:gd name="T70" fmla="*/ 30 w 60"/>
                <a:gd name="T7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0" h="151">
                  <a:moveTo>
                    <a:pt x="30" y="151"/>
                  </a:moveTo>
                  <a:lnTo>
                    <a:pt x="37" y="149"/>
                  </a:lnTo>
                  <a:lnTo>
                    <a:pt x="42" y="148"/>
                  </a:lnTo>
                  <a:lnTo>
                    <a:pt x="48" y="145"/>
                  </a:lnTo>
                  <a:lnTo>
                    <a:pt x="52" y="142"/>
                  </a:lnTo>
                  <a:lnTo>
                    <a:pt x="55" y="138"/>
                  </a:lnTo>
                  <a:lnTo>
                    <a:pt x="58" y="132"/>
                  </a:lnTo>
                  <a:lnTo>
                    <a:pt x="60" y="127"/>
                  </a:lnTo>
                  <a:lnTo>
                    <a:pt x="60" y="120"/>
                  </a:lnTo>
                  <a:lnTo>
                    <a:pt x="60" y="30"/>
                  </a:lnTo>
                  <a:lnTo>
                    <a:pt x="60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9"/>
                  </a:lnTo>
                  <a:lnTo>
                    <a:pt x="48" y="6"/>
                  </a:lnTo>
                  <a:lnTo>
                    <a:pt x="42" y="3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3"/>
                  </a:lnTo>
                  <a:lnTo>
                    <a:pt x="14" y="6"/>
                  </a:lnTo>
                  <a:lnTo>
                    <a:pt x="9" y="9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1" y="24"/>
                  </a:lnTo>
                  <a:lnTo>
                    <a:pt x="0" y="30"/>
                  </a:lnTo>
                  <a:lnTo>
                    <a:pt x="0" y="120"/>
                  </a:lnTo>
                  <a:lnTo>
                    <a:pt x="1" y="127"/>
                  </a:lnTo>
                  <a:lnTo>
                    <a:pt x="2" y="132"/>
                  </a:lnTo>
                  <a:lnTo>
                    <a:pt x="6" y="138"/>
                  </a:lnTo>
                  <a:lnTo>
                    <a:pt x="9" y="142"/>
                  </a:lnTo>
                  <a:lnTo>
                    <a:pt x="14" y="145"/>
                  </a:lnTo>
                  <a:lnTo>
                    <a:pt x="19" y="148"/>
                  </a:lnTo>
                  <a:lnTo>
                    <a:pt x="25" y="149"/>
                  </a:lnTo>
                  <a:lnTo>
                    <a:pt x="30" y="151"/>
                  </a:lnTo>
                  <a:lnTo>
                    <a:pt x="30" y="1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546" name="Freeform 3839">
              <a:extLst>
                <a:ext uri="{FF2B5EF4-FFF2-40B4-BE49-F238E27FC236}">
                  <a16:creationId xmlns="" xmlns:a16="http://schemas.microsoft.com/office/drawing/2014/main" id="{3F33544A-2D6C-4038-9BAB-696C036C5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475" y="2555875"/>
              <a:ext cx="47625" cy="19050"/>
            </a:xfrm>
            <a:custGeom>
              <a:avLst/>
              <a:gdLst>
                <a:gd name="T0" fmla="*/ 30 w 150"/>
                <a:gd name="T1" fmla="*/ 60 h 60"/>
                <a:gd name="T2" fmla="*/ 120 w 150"/>
                <a:gd name="T3" fmla="*/ 60 h 60"/>
                <a:gd name="T4" fmla="*/ 127 w 150"/>
                <a:gd name="T5" fmla="*/ 59 h 60"/>
                <a:gd name="T6" fmla="*/ 132 w 150"/>
                <a:gd name="T7" fmla="*/ 57 h 60"/>
                <a:gd name="T8" fmla="*/ 137 w 150"/>
                <a:gd name="T9" fmla="*/ 54 h 60"/>
                <a:gd name="T10" fmla="*/ 142 w 150"/>
                <a:gd name="T11" fmla="*/ 51 h 60"/>
                <a:gd name="T12" fmla="*/ 145 w 150"/>
                <a:gd name="T13" fmla="*/ 47 h 60"/>
                <a:gd name="T14" fmla="*/ 148 w 150"/>
                <a:gd name="T15" fmla="*/ 41 h 60"/>
                <a:gd name="T16" fmla="*/ 150 w 150"/>
                <a:gd name="T17" fmla="*/ 36 h 60"/>
                <a:gd name="T18" fmla="*/ 150 w 150"/>
                <a:gd name="T19" fmla="*/ 30 h 60"/>
                <a:gd name="T20" fmla="*/ 150 w 150"/>
                <a:gd name="T21" fmla="*/ 23 h 60"/>
                <a:gd name="T22" fmla="*/ 148 w 150"/>
                <a:gd name="T23" fmla="*/ 18 h 60"/>
                <a:gd name="T24" fmla="*/ 145 w 150"/>
                <a:gd name="T25" fmla="*/ 12 h 60"/>
                <a:gd name="T26" fmla="*/ 142 w 150"/>
                <a:gd name="T27" fmla="*/ 8 h 60"/>
                <a:gd name="T28" fmla="*/ 137 w 150"/>
                <a:gd name="T29" fmla="*/ 5 h 60"/>
                <a:gd name="T30" fmla="*/ 132 w 150"/>
                <a:gd name="T31" fmla="*/ 2 h 60"/>
                <a:gd name="T32" fmla="*/ 127 w 150"/>
                <a:gd name="T33" fmla="*/ 1 h 60"/>
                <a:gd name="T34" fmla="*/ 120 w 150"/>
                <a:gd name="T35" fmla="*/ 0 h 60"/>
                <a:gd name="T36" fmla="*/ 30 w 150"/>
                <a:gd name="T37" fmla="*/ 0 h 60"/>
                <a:gd name="T38" fmla="*/ 24 w 150"/>
                <a:gd name="T39" fmla="*/ 1 h 60"/>
                <a:gd name="T40" fmla="*/ 18 w 150"/>
                <a:gd name="T41" fmla="*/ 2 h 60"/>
                <a:gd name="T42" fmla="*/ 13 w 150"/>
                <a:gd name="T43" fmla="*/ 5 h 60"/>
                <a:gd name="T44" fmla="*/ 9 w 150"/>
                <a:gd name="T45" fmla="*/ 8 h 60"/>
                <a:gd name="T46" fmla="*/ 5 w 150"/>
                <a:gd name="T47" fmla="*/ 12 h 60"/>
                <a:gd name="T48" fmla="*/ 2 w 150"/>
                <a:gd name="T49" fmla="*/ 18 h 60"/>
                <a:gd name="T50" fmla="*/ 1 w 150"/>
                <a:gd name="T51" fmla="*/ 23 h 60"/>
                <a:gd name="T52" fmla="*/ 0 w 150"/>
                <a:gd name="T53" fmla="*/ 30 h 60"/>
                <a:gd name="T54" fmla="*/ 1 w 150"/>
                <a:gd name="T55" fmla="*/ 36 h 60"/>
                <a:gd name="T56" fmla="*/ 2 w 150"/>
                <a:gd name="T57" fmla="*/ 41 h 60"/>
                <a:gd name="T58" fmla="*/ 5 w 150"/>
                <a:gd name="T59" fmla="*/ 47 h 60"/>
                <a:gd name="T60" fmla="*/ 9 w 150"/>
                <a:gd name="T61" fmla="*/ 51 h 60"/>
                <a:gd name="T62" fmla="*/ 13 w 150"/>
                <a:gd name="T63" fmla="*/ 54 h 60"/>
                <a:gd name="T64" fmla="*/ 18 w 150"/>
                <a:gd name="T65" fmla="*/ 57 h 60"/>
                <a:gd name="T66" fmla="*/ 24 w 150"/>
                <a:gd name="T67" fmla="*/ 59 h 60"/>
                <a:gd name="T68" fmla="*/ 30 w 150"/>
                <a:gd name="T69" fmla="*/ 60 h 60"/>
                <a:gd name="T70" fmla="*/ 30 w 150"/>
                <a:gd name="T7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0" h="60">
                  <a:moveTo>
                    <a:pt x="30" y="60"/>
                  </a:moveTo>
                  <a:lnTo>
                    <a:pt x="120" y="60"/>
                  </a:lnTo>
                  <a:lnTo>
                    <a:pt x="127" y="59"/>
                  </a:lnTo>
                  <a:lnTo>
                    <a:pt x="132" y="57"/>
                  </a:lnTo>
                  <a:lnTo>
                    <a:pt x="137" y="54"/>
                  </a:lnTo>
                  <a:lnTo>
                    <a:pt x="142" y="51"/>
                  </a:lnTo>
                  <a:lnTo>
                    <a:pt x="145" y="47"/>
                  </a:lnTo>
                  <a:lnTo>
                    <a:pt x="148" y="41"/>
                  </a:lnTo>
                  <a:lnTo>
                    <a:pt x="150" y="36"/>
                  </a:lnTo>
                  <a:lnTo>
                    <a:pt x="150" y="30"/>
                  </a:lnTo>
                  <a:lnTo>
                    <a:pt x="150" y="23"/>
                  </a:lnTo>
                  <a:lnTo>
                    <a:pt x="148" y="18"/>
                  </a:lnTo>
                  <a:lnTo>
                    <a:pt x="145" y="12"/>
                  </a:lnTo>
                  <a:lnTo>
                    <a:pt x="142" y="8"/>
                  </a:lnTo>
                  <a:lnTo>
                    <a:pt x="137" y="5"/>
                  </a:lnTo>
                  <a:lnTo>
                    <a:pt x="132" y="2"/>
                  </a:lnTo>
                  <a:lnTo>
                    <a:pt x="127" y="1"/>
                  </a:lnTo>
                  <a:lnTo>
                    <a:pt x="120" y="0"/>
                  </a:lnTo>
                  <a:lnTo>
                    <a:pt x="30" y="0"/>
                  </a:lnTo>
                  <a:lnTo>
                    <a:pt x="24" y="1"/>
                  </a:lnTo>
                  <a:lnTo>
                    <a:pt x="18" y="2"/>
                  </a:lnTo>
                  <a:lnTo>
                    <a:pt x="13" y="5"/>
                  </a:lnTo>
                  <a:lnTo>
                    <a:pt x="9" y="8"/>
                  </a:lnTo>
                  <a:lnTo>
                    <a:pt x="5" y="12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547" name="Freeform 3840">
              <a:extLst>
                <a:ext uri="{FF2B5EF4-FFF2-40B4-BE49-F238E27FC236}">
                  <a16:creationId xmlns="" xmlns:a16="http://schemas.microsoft.com/office/drawing/2014/main" id="{64F97ED0-C5EA-4A36-BAFF-2B61A07D9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663" y="2622550"/>
              <a:ext cx="142875" cy="142875"/>
            </a:xfrm>
            <a:custGeom>
              <a:avLst/>
              <a:gdLst>
                <a:gd name="T0" fmla="*/ 279 w 450"/>
                <a:gd name="T1" fmla="*/ 355 h 451"/>
                <a:gd name="T2" fmla="*/ 261 w 450"/>
                <a:gd name="T3" fmla="*/ 370 h 451"/>
                <a:gd name="T4" fmla="*/ 241 w 450"/>
                <a:gd name="T5" fmla="*/ 381 h 451"/>
                <a:gd name="T6" fmla="*/ 222 w 450"/>
                <a:gd name="T7" fmla="*/ 388 h 451"/>
                <a:gd name="T8" fmla="*/ 203 w 450"/>
                <a:gd name="T9" fmla="*/ 391 h 451"/>
                <a:gd name="T10" fmla="*/ 183 w 450"/>
                <a:gd name="T11" fmla="*/ 388 h 451"/>
                <a:gd name="T12" fmla="*/ 164 w 450"/>
                <a:gd name="T13" fmla="*/ 381 h 451"/>
                <a:gd name="T14" fmla="*/ 145 w 450"/>
                <a:gd name="T15" fmla="*/ 370 h 451"/>
                <a:gd name="T16" fmla="*/ 127 w 450"/>
                <a:gd name="T17" fmla="*/ 355 h 451"/>
                <a:gd name="T18" fmla="*/ 88 w 450"/>
                <a:gd name="T19" fmla="*/ 315 h 451"/>
                <a:gd name="T20" fmla="*/ 74 w 450"/>
                <a:gd name="T21" fmla="*/ 296 h 451"/>
                <a:gd name="T22" fmla="*/ 65 w 450"/>
                <a:gd name="T23" fmla="*/ 277 h 451"/>
                <a:gd name="T24" fmla="*/ 60 w 450"/>
                <a:gd name="T25" fmla="*/ 257 h 451"/>
                <a:gd name="T26" fmla="*/ 60 w 450"/>
                <a:gd name="T27" fmla="*/ 238 h 451"/>
                <a:gd name="T28" fmla="*/ 65 w 450"/>
                <a:gd name="T29" fmla="*/ 218 h 451"/>
                <a:gd name="T30" fmla="*/ 74 w 450"/>
                <a:gd name="T31" fmla="*/ 199 h 451"/>
                <a:gd name="T32" fmla="*/ 88 w 450"/>
                <a:gd name="T33" fmla="*/ 181 h 451"/>
                <a:gd name="T34" fmla="*/ 217 w 450"/>
                <a:gd name="T35" fmla="*/ 51 h 451"/>
                <a:gd name="T36" fmla="*/ 223 w 450"/>
                <a:gd name="T37" fmla="*/ 42 h 451"/>
                <a:gd name="T38" fmla="*/ 225 w 450"/>
                <a:gd name="T39" fmla="*/ 30 h 451"/>
                <a:gd name="T40" fmla="*/ 223 w 450"/>
                <a:gd name="T41" fmla="*/ 19 h 451"/>
                <a:gd name="T42" fmla="*/ 217 w 450"/>
                <a:gd name="T43" fmla="*/ 8 h 451"/>
                <a:gd name="T44" fmla="*/ 207 w 450"/>
                <a:gd name="T45" fmla="*/ 2 h 451"/>
                <a:gd name="T46" fmla="*/ 195 w 450"/>
                <a:gd name="T47" fmla="*/ 0 h 451"/>
                <a:gd name="T48" fmla="*/ 184 w 450"/>
                <a:gd name="T49" fmla="*/ 2 h 451"/>
                <a:gd name="T50" fmla="*/ 174 w 450"/>
                <a:gd name="T51" fmla="*/ 8 h 451"/>
                <a:gd name="T52" fmla="*/ 41 w 450"/>
                <a:gd name="T53" fmla="*/ 142 h 451"/>
                <a:gd name="T54" fmla="*/ 20 w 450"/>
                <a:gd name="T55" fmla="*/ 171 h 451"/>
                <a:gd name="T56" fmla="*/ 8 w 450"/>
                <a:gd name="T57" fmla="*/ 201 h 451"/>
                <a:gd name="T58" fmla="*/ 1 w 450"/>
                <a:gd name="T59" fmla="*/ 232 h 451"/>
                <a:gd name="T60" fmla="*/ 1 w 450"/>
                <a:gd name="T61" fmla="*/ 263 h 451"/>
                <a:gd name="T62" fmla="*/ 8 w 450"/>
                <a:gd name="T63" fmla="*/ 294 h 451"/>
                <a:gd name="T64" fmla="*/ 20 w 450"/>
                <a:gd name="T65" fmla="*/ 324 h 451"/>
                <a:gd name="T66" fmla="*/ 41 w 450"/>
                <a:gd name="T67" fmla="*/ 352 h 451"/>
                <a:gd name="T68" fmla="*/ 84 w 450"/>
                <a:gd name="T69" fmla="*/ 396 h 451"/>
                <a:gd name="T70" fmla="*/ 112 w 450"/>
                <a:gd name="T71" fmla="*/ 420 h 451"/>
                <a:gd name="T72" fmla="*/ 142 w 450"/>
                <a:gd name="T73" fmla="*/ 437 h 451"/>
                <a:gd name="T74" fmla="*/ 172 w 450"/>
                <a:gd name="T75" fmla="*/ 448 h 451"/>
                <a:gd name="T76" fmla="*/ 203 w 450"/>
                <a:gd name="T77" fmla="*/ 451 h 451"/>
                <a:gd name="T78" fmla="*/ 234 w 450"/>
                <a:gd name="T79" fmla="*/ 448 h 451"/>
                <a:gd name="T80" fmla="*/ 264 w 450"/>
                <a:gd name="T81" fmla="*/ 437 h 451"/>
                <a:gd name="T82" fmla="*/ 294 w 450"/>
                <a:gd name="T83" fmla="*/ 420 h 451"/>
                <a:gd name="T84" fmla="*/ 322 w 450"/>
                <a:gd name="T85" fmla="*/ 396 h 451"/>
                <a:gd name="T86" fmla="*/ 446 w 450"/>
                <a:gd name="T87" fmla="*/ 272 h 451"/>
                <a:gd name="T88" fmla="*/ 450 w 450"/>
                <a:gd name="T89" fmla="*/ 261 h 451"/>
                <a:gd name="T90" fmla="*/ 450 w 450"/>
                <a:gd name="T91" fmla="*/ 250 h 451"/>
                <a:gd name="T92" fmla="*/ 446 w 450"/>
                <a:gd name="T93" fmla="*/ 239 h 451"/>
                <a:gd name="T94" fmla="*/ 438 w 450"/>
                <a:gd name="T95" fmla="*/ 230 h 451"/>
                <a:gd name="T96" fmla="*/ 427 w 450"/>
                <a:gd name="T97" fmla="*/ 226 h 451"/>
                <a:gd name="T98" fmla="*/ 415 w 450"/>
                <a:gd name="T99" fmla="*/ 226 h 451"/>
                <a:gd name="T100" fmla="*/ 404 w 450"/>
                <a:gd name="T101" fmla="*/ 230 h 451"/>
                <a:gd name="T102" fmla="*/ 399 w 450"/>
                <a:gd name="T103" fmla="*/ 233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0" h="451">
                  <a:moveTo>
                    <a:pt x="399" y="233"/>
                  </a:moveTo>
                  <a:lnTo>
                    <a:pt x="279" y="355"/>
                  </a:lnTo>
                  <a:lnTo>
                    <a:pt x="270" y="362"/>
                  </a:lnTo>
                  <a:lnTo>
                    <a:pt x="261" y="370"/>
                  </a:lnTo>
                  <a:lnTo>
                    <a:pt x="251" y="376"/>
                  </a:lnTo>
                  <a:lnTo>
                    <a:pt x="241" y="381"/>
                  </a:lnTo>
                  <a:lnTo>
                    <a:pt x="232" y="386"/>
                  </a:lnTo>
                  <a:lnTo>
                    <a:pt x="222" y="388"/>
                  </a:lnTo>
                  <a:lnTo>
                    <a:pt x="212" y="390"/>
                  </a:lnTo>
                  <a:lnTo>
                    <a:pt x="203" y="391"/>
                  </a:lnTo>
                  <a:lnTo>
                    <a:pt x="193" y="390"/>
                  </a:lnTo>
                  <a:lnTo>
                    <a:pt x="183" y="388"/>
                  </a:lnTo>
                  <a:lnTo>
                    <a:pt x="174" y="386"/>
                  </a:lnTo>
                  <a:lnTo>
                    <a:pt x="164" y="381"/>
                  </a:lnTo>
                  <a:lnTo>
                    <a:pt x="154" y="376"/>
                  </a:lnTo>
                  <a:lnTo>
                    <a:pt x="145" y="370"/>
                  </a:lnTo>
                  <a:lnTo>
                    <a:pt x="135" y="363"/>
                  </a:lnTo>
                  <a:lnTo>
                    <a:pt x="127" y="355"/>
                  </a:lnTo>
                  <a:lnTo>
                    <a:pt x="97" y="325"/>
                  </a:lnTo>
                  <a:lnTo>
                    <a:pt x="88" y="315"/>
                  </a:lnTo>
                  <a:lnTo>
                    <a:pt x="80" y="305"/>
                  </a:lnTo>
                  <a:lnTo>
                    <a:pt x="74" y="296"/>
                  </a:lnTo>
                  <a:lnTo>
                    <a:pt x="69" y="287"/>
                  </a:lnTo>
                  <a:lnTo>
                    <a:pt x="65" y="277"/>
                  </a:lnTo>
                  <a:lnTo>
                    <a:pt x="62" y="268"/>
                  </a:lnTo>
                  <a:lnTo>
                    <a:pt x="60" y="257"/>
                  </a:lnTo>
                  <a:lnTo>
                    <a:pt x="60" y="247"/>
                  </a:lnTo>
                  <a:lnTo>
                    <a:pt x="60" y="238"/>
                  </a:lnTo>
                  <a:lnTo>
                    <a:pt x="62" y="228"/>
                  </a:lnTo>
                  <a:lnTo>
                    <a:pt x="65" y="218"/>
                  </a:lnTo>
                  <a:lnTo>
                    <a:pt x="69" y="209"/>
                  </a:lnTo>
                  <a:lnTo>
                    <a:pt x="74" y="199"/>
                  </a:lnTo>
                  <a:lnTo>
                    <a:pt x="80" y="190"/>
                  </a:lnTo>
                  <a:lnTo>
                    <a:pt x="88" y="181"/>
                  </a:lnTo>
                  <a:lnTo>
                    <a:pt x="97" y="171"/>
                  </a:lnTo>
                  <a:lnTo>
                    <a:pt x="217" y="51"/>
                  </a:lnTo>
                  <a:lnTo>
                    <a:pt x="221" y="47"/>
                  </a:lnTo>
                  <a:lnTo>
                    <a:pt x="223" y="42"/>
                  </a:lnTo>
                  <a:lnTo>
                    <a:pt x="225" y="35"/>
                  </a:lnTo>
                  <a:lnTo>
                    <a:pt x="225" y="30"/>
                  </a:lnTo>
                  <a:lnTo>
                    <a:pt x="225" y="24"/>
                  </a:lnTo>
                  <a:lnTo>
                    <a:pt x="223" y="19"/>
                  </a:lnTo>
                  <a:lnTo>
                    <a:pt x="221" y="14"/>
                  </a:lnTo>
                  <a:lnTo>
                    <a:pt x="217" y="8"/>
                  </a:lnTo>
                  <a:lnTo>
                    <a:pt x="212" y="5"/>
                  </a:lnTo>
                  <a:lnTo>
                    <a:pt x="207" y="2"/>
                  </a:lnTo>
                  <a:lnTo>
                    <a:pt x="202" y="1"/>
                  </a:lnTo>
                  <a:lnTo>
                    <a:pt x="195" y="0"/>
                  </a:lnTo>
                  <a:lnTo>
                    <a:pt x="190" y="1"/>
                  </a:lnTo>
                  <a:lnTo>
                    <a:pt x="184" y="2"/>
                  </a:lnTo>
                  <a:lnTo>
                    <a:pt x="179" y="5"/>
                  </a:lnTo>
                  <a:lnTo>
                    <a:pt x="174" y="8"/>
                  </a:lnTo>
                  <a:lnTo>
                    <a:pt x="54" y="128"/>
                  </a:lnTo>
                  <a:lnTo>
                    <a:pt x="41" y="142"/>
                  </a:lnTo>
                  <a:lnTo>
                    <a:pt x="30" y="157"/>
                  </a:lnTo>
                  <a:lnTo>
                    <a:pt x="20" y="171"/>
                  </a:lnTo>
                  <a:lnTo>
                    <a:pt x="13" y="186"/>
                  </a:lnTo>
                  <a:lnTo>
                    <a:pt x="8" y="201"/>
                  </a:lnTo>
                  <a:lnTo>
                    <a:pt x="3" y="216"/>
                  </a:lnTo>
                  <a:lnTo>
                    <a:pt x="1" y="232"/>
                  </a:lnTo>
                  <a:lnTo>
                    <a:pt x="0" y="247"/>
                  </a:lnTo>
                  <a:lnTo>
                    <a:pt x="1" y="263"/>
                  </a:lnTo>
                  <a:lnTo>
                    <a:pt x="3" y="278"/>
                  </a:lnTo>
                  <a:lnTo>
                    <a:pt x="8" y="294"/>
                  </a:lnTo>
                  <a:lnTo>
                    <a:pt x="13" y="310"/>
                  </a:lnTo>
                  <a:lnTo>
                    <a:pt x="20" y="324"/>
                  </a:lnTo>
                  <a:lnTo>
                    <a:pt x="30" y="339"/>
                  </a:lnTo>
                  <a:lnTo>
                    <a:pt x="41" y="352"/>
                  </a:lnTo>
                  <a:lnTo>
                    <a:pt x="54" y="366"/>
                  </a:lnTo>
                  <a:lnTo>
                    <a:pt x="84" y="396"/>
                  </a:lnTo>
                  <a:lnTo>
                    <a:pt x="98" y="409"/>
                  </a:lnTo>
                  <a:lnTo>
                    <a:pt x="112" y="420"/>
                  </a:lnTo>
                  <a:lnTo>
                    <a:pt x="127" y="430"/>
                  </a:lnTo>
                  <a:lnTo>
                    <a:pt x="142" y="437"/>
                  </a:lnTo>
                  <a:lnTo>
                    <a:pt x="157" y="444"/>
                  </a:lnTo>
                  <a:lnTo>
                    <a:pt x="172" y="448"/>
                  </a:lnTo>
                  <a:lnTo>
                    <a:pt x="188" y="450"/>
                  </a:lnTo>
                  <a:lnTo>
                    <a:pt x="203" y="451"/>
                  </a:lnTo>
                  <a:lnTo>
                    <a:pt x="219" y="450"/>
                  </a:lnTo>
                  <a:lnTo>
                    <a:pt x="234" y="448"/>
                  </a:lnTo>
                  <a:lnTo>
                    <a:pt x="249" y="444"/>
                  </a:lnTo>
                  <a:lnTo>
                    <a:pt x="264" y="437"/>
                  </a:lnTo>
                  <a:lnTo>
                    <a:pt x="279" y="430"/>
                  </a:lnTo>
                  <a:lnTo>
                    <a:pt x="294" y="420"/>
                  </a:lnTo>
                  <a:lnTo>
                    <a:pt x="308" y="409"/>
                  </a:lnTo>
                  <a:lnTo>
                    <a:pt x="322" y="396"/>
                  </a:lnTo>
                  <a:lnTo>
                    <a:pt x="442" y="276"/>
                  </a:lnTo>
                  <a:lnTo>
                    <a:pt x="446" y="272"/>
                  </a:lnTo>
                  <a:lnTo>
                    <a:pt x="448" y="267"/>
                  </a:lnTo>
                  <a:lnTo>
                    <a:pt x="450" y="261"/>
                  </a:lnTo>
                  <a:lnTo>
                    <a:pt x="450" y="255"/>
                  </a:lnTo>
                  <a:lnTo>
                    <a:pt x="450" y="250"/>
                  </a:lnTo>
                  <a:lnTo>
                    <a:pt x="448" y="244"/>
                  </a:lnTo>
                  <a:lnTo>
                    <a:pt x="446" y="239"/>
                  </a:lnTo>
                  <a:lnTo>
                    <a:pt x="442" y="235"/>
                  </a:lnTo>
                  <a:lnTo>
                    <a:pt x="438" y="230"/>
                  </a:lnTo>
                  <a:lnTo>
                    <a:pt x="432" y="227"/>
                  </a:lnTo>
                  <a:lnTo>
                    <a:pt x="427" y="226"/>
                  </a:lnTo>
                  <a:lnTo>
                    <a:pt x="420" y="225"/>
                  </a:lnTo>
                  <a:lnTo>
                    <a:pt x="415" y="226"/>
                  </a:lnTo>
                  <a:lnTo>
                    <a:pt x="410" y="227"/>
                  </a:lnTo>
                  <a:lnTo>
                    <a:pt x="404" y="230"/>
                  </a:lnTo>
                  <a:lnTo>
                    <a:pt x="399" y="235"/>
                  </a:lnTo>
                  <a:lnTo>
                    <a:pt x="399" y="2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548" name="Freeform 3841">
              <a:extLst>
                <a:ext uri="{FF2B5EF4-FFF2-40B4-BE49-F238E27FC236}">
                  <a16:creationId xmlns="" xmlns:a16="http://schemas.microsoft.com/office/drawing/2014/main" id="{011FBDCC-442C-468A-B77C-C2A98C4CE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113" y="2555875"/>
              <a:ext cx="114300" cy="133350"/>
            </a:xfrm>
            <a:custGeom>
              <a:avLst/>
              <a:gdLst>
                <a:gd name="T0" fmla="*/ 30 w 361"/>
                <a:gd name="T1" fmla="*/ 0 h 420"/>
                <a:gd name="T2" fmla="*/ 19 w 361"/>
                <a:gd name="T3" fmla="*/ 2 h 420"/>
                <a:gd name="T4" fmla="*/ 9 w 361"/>
                <a:gd name="T5" fmla="*/ 8 h 420"/>
                <a:gd name="T6" fmla="*/ 3 w 361"/>
                <a:gd name="T7" fmla="*/ 18 h 420"/>
                <a:gd name="T8" fmla="*/ 0 w 361"/>
                <a:gd name="T9" fmla="*/ 30 h 420"/>
                <a:gd name="T10" fmla="*/ 3 w 361"/>
                <a:gd name="T11" fmla="*/ 41 h 420"/>
                <a:gd name="T12" fmla="*/ 9 w 361"/>
                <a:gd name="T13" fmla="*/ 51 h 420"/>
                <a:gd name="T14" fmla="*/ 19 w 361"/>
                <a:gd name="T15" fmla="*/ 57 h 420"/>
                <a:gd name="T16" fmla="*/ 30 w 361"/>
                <a:gd name="T17" fmla="*/ 60 h 420"/>
                <a:gd name="T18" fmla="*/ 205 w 361"/>
                <a:gd name="T19" fmla="*/ 61 h 420"/>
                <a:gd name="T20" fmla="*/ 225 w 361"/>
                <a:gd name="T21" fmla="*/ 65 h 420"/>
                <a:gd name="T22" fmla="*/ 243 w 361"/>
                <a:gd name="T23" fmla="*/ 75 h 420"/>
                <a:gd name="T24" fmla="*/ 260 w 361"/>
                <a:gd name="T25" fmla="*/ 89 h 420"/>
                <a:gd name="T26" fmla="*/ 275 w 361"/>
                <a:gd name="T27" fmla="*/ 106 h 420"/>
                <a:gd name="T28" fmla="*/ 287 w 361"/>
                <a:gd name="T29" fmla="*/ 125 h 420"/>
                <a:gd name="T30" fmla="*/ 296 w 361"/>
                <a:gd name="T31" fmla="*/ 145 h 420"/>
                <a:gd name="T32" fmla="*/ 300 w 361"/>
                <a:gd name="T33" fmla="*/ 168 h 420"/>
                <a:gd name="T34" fmla="*/ 301 w 361"/>
                <a:gd name="T35" fmla="*/ 255 h 420"/>
                <a:gd name="T36" fmla="*/ 299 w 361"/>
                <a:gd name="T37" fmla="*/ 275 h 420"/>
                <a:gd name="T38" fmla="*/ 292 w 361"/>
                <a:gd name="T39" fmla="*/ 295 h 420"/>
                <a:gd name="T40" fmla="*/ 282 w 361"/>
                <a:gd name="T41" fmla="*/ 313 h 420"/>
                <a:gd name="T42" fmla="*/ 269 w 361"/>
                <a:gd name="T43" fmla="*/ 329 h 420"/>
                <a:gd name="T44" fmla="*/ 254 w 361"/>
                <a:gd name="T45" fmla="*/ 342 h 420"/>
                <a:gd name="T46" fmla="*/ 236 w 361"/>
                <a:gd name="T47" fmla="*/ 351 h 420"/>
                <a:gd name="T48" fmla="*/ 216 w 361"/>
                <a:gd name="T49" fmla="*/ 358 h 420"/>
                <a:gd name="T50" fmla="*/ 196 w 361"/>
                <a:gd name="T51" fmla="*/ 360 h 420"/>
                <a:gd name="T52" fmla="*/ 24 w 361"/>
                <a:gd name="T53" fmla="*/ 361 h 420"/>
                <a:gd name="T54" fmla="*/ 13 w 361"/>
                <a:gd name="T55" fmla="*/ 365 h 420"/>
                <a:gd name="T56" fmla="*/ 5 w 361"/>
                <a:gd name="T57" fmla="*/ 374 h 420"/>
                <a:gd name="T58" fmla="*/ 1 w 361"/>
                <a:gd name="T59" fmla="*/ 384 h 420"/>
                <a:gd name="T60" fmla="*/ 1 w 361"/>
                <a:gd name="T61" fmla="*/ 396 h 420"/>
                <a:gd name="T62" fmla="*/ 5 w 361"/>
                <a:gd name="T63" fmla="*/ 407 h 420"/>
                <a:gd name="T64" fmla="*/ 13 w 361"/>
                <a:gd name="T65" fmla="*/ 416 h 420"/>
                <a:gd name="T66" fmla="*/ 24 w 361"/>
                <a:gd name="T67" fmla="*/ 420 h 420"/>
                <a:gd name="T68" fmla="*/ 196 w 361"/>
                <a:gd name="T69" fmla="*/ 420 h 420"/>
                <a:gd name="T70" fmla="*/ 228 w 361"/>
                <a:gd name="T71" fmla="*/ 417 h 420"/>
                <a:gd name="T72" fmla="*/ 259 w 361"/>
                <a:gd name="T73" fmla="*/ 407 h 420"/>
                <a:gd name="T74" fmla="*/ 287 w 361"/>
                <a:gd name="T75" fmla="*/ 392 h 420"/>
                <a:gd name="T76" fmla="*/ 312 w 361"/>
                <a:gd name="T77" fmla="*/ 372 h 420"/>
                <a:gd name="T78" fmla="*/ 332 w 361"/>
                <a:gd name="T79" fmla="*/ 347 h 420"/>
                <a:gd name="T80" fmla="*/ 347 w 361"/>
                <a:gd name="T81" fmla="*/ 319 h 420"/>
                <a:gd name="T82" fmla="*/ 357 w 361"/>
                <a:gd name="T83" fmla="*/ 288 h 420"/>
                <a:gd name="T84" fmla="*/ 361 w 361"/>
                <a:gd name="T85" fmla="*/ 255 h 420"/>
                <a:gd name="T86" fmla="*/ 360 w 361"/>
                <a:gd name="T87" fmla="*/ 163 h 420"/>
                <a:gd name="T88" fmla="*/ 353 w 361"/>
                <a:gd name="T89" fmla="*/ 130 h 420"/>
                <a:gd name="T90" fmla="*/ 342 w 361"/>
                <a:gd name="T91" fmla="*/ 99 h 420"/>
                <a:gd name="T92" fmla="*/ 323 w 361"/>
                <a:gd name="T93" fmla="*/ 70 h 420"/>
                <a:gd name="T94" fmla="*/ 302 w 361"/>
                <a:gd name="T95" fmla="*/ 45 h 420"/>
                <a:gd name="T96" fmla="*/ 275 w 361"/>
                <a:gd name="T97" fmla="*/ 24 h 420"/>
                <a:gd name="T98" fmla="*/ 246 w 361"/>
                <a:gd name="T99" fmla="*/ 9 h 420"/>
                <a:gd name="T100" fmla="*/ 213 w 361"/>
                <a:gd name="T101" fmla="*/ 1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1" h="420">
                  <a:moveTo>
                    <a:pt x="196" y="0"/>
                  </a:moveTo>
                  <a:lnTo>
                    <a:pt x="30" y="0"/>
                  </a:lnTo>
                  <a:lnTo>
                    <a:pt x="24" y="1"/>
                  </a:lnTo>
                  <a:lnTo>
                    <a:pt x="19" y="2"/>
                  </a:lnTo>
                  <a:lnTo>
                    <a:pt x="13" y="5"/>
                  </a:lnTo>
                  <a:lnTo>
                    <a:pt x="9" y="8"/>
                  </a:lnTo>
                  <a:lnTo>
                    <a:pt x="5" y="12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196" y="60"/>
                  </a:lnTo>
                  <a:lnTo>
                    <a:pt x="205" y="61"/>
                  </a:lnTo>
                  <a:lnTo>
                    <a:pt x="215" y="62"/>
                  </a:lnTo>
                  <a:lnTo>
                    <a:pt x="225" y="65"/>
                  </a:lnTo>
                  <a:lnTo>
                    <a:pt x="234" y="69"/>
                  </a:lnTo>
                  <a:lnTo>
                    <a:pt x="243" y="75"/>
                  </a:lnTo>
                  <a:lnTo>
                    <a:pt x="252" y="81"/>
                  </a:lnTo>
                  <a:lnTo>
                    <a:pt x="260" y="89"/>
                  </a:lnTo>
                  <a:lnTo>
                    <a:pt x="268" y="97"/>
                  </a:lnTo>
                  <a:lnTo>
                    <a:pt x="275" y="106"/>
                  </a:lnTo>
                  <a:lnTo>
                    <a:pt x="282" y="114"/>
                  </a:lnTo>
                  <a:lnTo>
                    <a:pt x="287" y="125"/>
                  </a:lnTo>
                  <a:lnTo>
                    <a:pt x="291" y="135"/>
                  </a:lnTo>
                  <a:lnTo>
                    <a:pt x="296" y="145"/>
                  </a:lnTo>
                  <a:lnTo>
                    <a:pt x="298" y="156"/>
                  </a:lnTo>
                  <a:lnTo>
                    <a:pt x="300" y="168"/>
                  </a:lnTo>
                  <a:lnTo>
                    <a:pt x="301" y="179"/>
                  </a:lnTo>
                  <a:lnTo>
                    <a:pt x="301" y="255"/>
                  </a:lnTo>
                  <a:lnTo>
                    <a:pt x="300" y="265"/>
                  </a:lnTo>
                  <a:lnTo>
                    <a:pt x="299" y="275"/>
                  </a:lnTo>
                  <a:lnTo>
                    <a:pt x="296" y="286"/>
                  </a:lnTo>
                  <a:lnTo>
                    <a:pt x="292" y="295"/>
                  </a:lnTo>
                  <a:lnTo>
                    <a:pt x="287" y="304"/>
                  </a:lnTo>
                  <a:lnTo>
                    <a:pt x="282" y="313"/>
                  </a:lnTo>
                  <a:lnTo>
                    <a:pt x="276" y="321"/>
                  </a:lnTo>
                  <a:lnTo>
                    <a:pt x="269" y="329"/>
                  </a:lnTo>
                  <a:lnTo>
                    <a:pt x="261" y="335"/>
                  </a:lnTo>
                  <a:lnTo>
                    <a:pt x="254" y="342"/>
                  </a:lnTo>
                  <a:lnTo>
                    <a:pt x="244" y="347"/>
                  </a:lnTo>
                  <a:lnTo>
                    <a:pt x="236" y="351"/>
                  </a:lnTo>
                  <a:lnTo>
                    <a:pt x="226" y="356"/>
                  </a:lnTo>
                  <a:lnTo>
                    <a:pt x="216" y="358"/>
                  </a:lnTo>
                  <a:lnTo>
                    <a:pt x="205" y="360"/>
                  </a:lnTo>
                  <a:lnTo>
                    <a:pt x="196" y="360"/>
                  </a:lnTo>
                  <a:lnTo>
                    <a:pt x="30" y="360"/>
                  </a:lnTo>
                  <a:lnTo>
                    <a:pt x="24" y="361"/>
                  </a:lnTo>
                  <a:lnTo>
                    <a:pt x="19" y="362"/>
                  </a:lnTo>
                  <a:lnTo>
                    <a:pt x="13" y="365"/>
                  </a:lnTo>
                  <a:lnTo>
                    <a:pt x="9" y="368"/>
                  </a:lnTo>
                  <a:lnTo>
                    <a:pt x="5" y="374"/>
                  </a:lnTo>
                  <a:lnTo>
                    <a:pt x="3" y="378"/>
                  </a:lnTo>
                  <a:lnTo>
                    <a:pt x="1" y="384"/>
                  </a:lnTo>
                  <a:lnTo>
                    <a:pt x="0" y="390"/>
                  </a:lnTo>
                  <a:lnTo>
                    <a:pt x="1" y="396"/>
                  </a:lnTo>
                  <a:lnTo>
                    <a:pt x="3" y="402"/>
                  </a:lnTo>
                  <a:lnTo>
                    <a:pt x="5" y="407"/>
                  </a:lnTo>
                  <a:lnTo>
                    <a:pt x="9" y="411"/>
                  </a:lnTo>
                  <a:lnTo>
                    <a:pt x="13" y="416"/>
                  </a:lnTo>
                  <a:lnTo>
                    <a:pt x="19" y="418"/>
                  </a:lnTo>
                  <a:lnTo>
                    <a:pt x="24" y="420"/>
                  </a:lnTo>
                  <a:lnTo>
                    <a:pt x="30" y="420"/>
                  </a:lnTo>
                  <a:lnTo>
                    <a:pt x="196" y="420"/>
                  </a:lnTo>
                  <a:lnTo>
                    <a:pt x="212" y="419"/>
                  </a:lnTo>
                  <a:lnTo>
                    <a:pt x="228" y="417"/>
                  </a:lnTo>
                  <a:lnTo>
                    <a:pt x="244" y="412"/>
                  </a:lnTo>
                  <a:lnTo>
                    <a:pt x="259" y="407"/>
                  </a:lnTo>
                  <a:lnTo>
                    <a:pt x="273" y="400"/>
                  </a:lnTo>
                  <a:lnTo>
                    <a:pt x="287" y="392"/>
                  </a:lnTo>
                  <a:lnTo>
                    <a:pt x="300" y="382"/>
                  </a:lnTo>
                  <a:lnTo>
                    <a:pt x="312" y="372"/>
                  </a:lnTo>
                  <a:lnTo>
                    <a:pt x="322" y="360"/>
                  </a:lnTo>
                  <a:lnTo>
                    <a:pt x="332" y="347"/>
                  </a:lnTo>
                  <a:lnTo>
                    <a:pt x="341" y="333"/>
                  </a:lnTo>
                  <a:lnTo>
                    <a:pt x="347" y="319"/>
                  </a:lnTo>
                  <a:lnTo>
                    <a:pt x="353" y="303"/>
                  </a:lnTo>
                  <a:lnTo>
                    <a:pt x="357" y="288"/>
                  </a:lnTo>
                  <a:lnTo>
                    <a:pt x="360" y="272"/>
                  </a:lnTo>
                  <a:lnTo>
                    <a:pt x="361" y="255"/>
                  </a:lnTo>
                  <a:lnTo>
                    <a:pt x="361" y="179"/>
                  </a:lnTo>
                  <a:lnTo>
                    <a:pt x="360" y="163"/>
                  </a:lnTo>
                  <a:lnTo>
                    <a:pt x="358" y="146"/>
                  </a:lnTo>
                  <a:lnTo>
                    <a:pt x="353" y="130"/>
                  </a:lnTo>
                  <a:lnTo>
                    <a:pt x="348" y="115"/>
                  </a:lnTo>
                  <a:lnTo>
                    <a:pt x="342" y="99"/>
                  </a:lnTo>
                  <a:lnTo>
                    <a:pt x="333" y="85"/>
                  </a:lnTo>
                  <a:lnTo>
                    <a:pt x="323" y="70"/>
                  </a:lnTo>
                  <a:lnTo>
                    <a:pt x="314" y="57"/>
                  </a:lnTo>
                  <a:lnTo>
                    <a:pt x="302" y="45"/>
                  </a:lnTo>
                  <a:lnTo>
                    <a:pt x="289" y="34"/>
                  </a:lnTo>
                  <a:lnTo>
                    <a:pt x="275" y="24"/>
                  </a:lnTo>
                  <a:lnTo>
                    <a:pt x="261" y="16"/>
                  </a:lnTo>
                  <a:lnTo>
                    <a:pt x="246" y="9"/>
                  </a:lnTo>
                  <a:lnTo>
                    <a:pt x="229" y="4"/>
                  </a:lnTo>
                  <a:lnTo>
                    <a:pt x="213" y="1"/>
                  </a:lnTo>
                  <a:lnTo>
                    <a:pt x="19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</p:grpSp>
      <p:grpSp>
        <p:nvGrpSpPr>
          <p:cNvPr id="549" name="Group 548">
            <a:extLst>
              <a:ext uri="{FF2B5EF4-FFF2-40B4-BE49-F238E27FC236}">
                <a16:creationId xmlns="" xmlns:a16="http://schemas.microsoft.com/office/drawing/2014/main" id="{0AAE8593-702A-4288-89F7-5F1DC7FDFF3B}"/>
              </a:ext>
            </a:extLst>
          </p:cNvPr>
          <p:cNvGrpSpPr/>
          <p:nvPr/>
        </p:nvGrpSpPr>
        <p:grpSpPr>
          <a:xfrm>
            <a:off x="6676837" y="2379282"/>
            <a:ext cx="673070" cy="624460"/>
            <a:chOff x="9879013" y="2500313"/>
            <a:chExt cx="285750" cy="265113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550" name="Freeform 3859">
              <a:extLst>
                <a:ext uri="{FF2B5EF4-FFF2-40B4-BE49-F238E27FC236}">
                  <a16:creationId xmlns="" xmlns:a16="http://schemas.microsoft.com/office/drawing/2014/main" id="{B338DDE1-3F24-407B-872C-7643990AF8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31413" y="2500313"/>
              <a:ext cx="133350" cy="265113"/>
            </a:xfrm>
            <a:custGeom>
              <a:avLst/>
              <a:gdLst>
                <a:gd name="T0" fmla="*/ 156 w 420"/>
                <a:gd name="T1" fmla="*/ 795 h 832"/>
                <a:gd name="T2" fmla="*/ 95 w 420"/>
                <a:gd name="T3" fmla="*/ 761 h 832"/>
                <a:gd name="T4" fmla="*/ 51 w 420"/>
                <a:gd name="T5" fmla="*/ 708 h 832"/>
                <a:gd name="T6" fmla="*/ 31 w 420"/>
                <a:gd name="T7" fmla="*/ 640 h 832"/>
                <a:gd name="T8" fmla="*/ 38 w 420"/>
                <a:gd name="T9" fmla="*/ 576 h 832"/>
                <a:gd name="T10" fmla="*/ 73 w 420"/>
                <a:gd name="T11" fmla="*/ 517 h 832"/>
                <a:gd name="T12" fmla="*/ 128 w 420"/>
                <a:gd name="T13" fmla="*/ 469 h 832"/>
                <a:gd name="T14" fmla="*/ 186 w 420"/>
                <a:gd name="T15" fmla="*/ 446 h 832"/>
                <a:gd name="T16" fmla="*/ 224 w 420"/>
                <a:gd name="T17" fmla="*/ 444 h 832"/>
                <a:gd name="T18" fmla="*/ 263 w 420"/>
                <a:gd name="T19" fmla="*/ 451 h 832"/>
                <a:gd name="T20" fmla="*/ 300 w 420"/>
                <a:gd name="T21" fmla="*/ 470 h 832"/>
                <a:gd name="T22" fmla="*/ 344 w 420"/>
                <a:gd name="T23" fmla="*/ 505 h 832"/>
                <a:gd name="T24" fmla="*/ 378 w 420"/>
                <a:gd name="T25" fmla="*/ 556 h 832"/>
                <a:gd name="T26" fmla="*/ 390 w 420"/>
                <a:gd name="T27" fmla="*/ 609 h 832"/>
                <a:gd name="T28" fmla="*/ 383 w 420"/>
                <a:gd name="T29" fmla="*/ 676 h 832"/>
                <a:gd name="T30" fmla="*/ 350 w 420"/>
                <a:gd name="T31" fmla="*/ 737 h 832"/>
                <a:gd name="T32" fmla="*/ 296 w 420"/>
                <a:gd name="T33" fmla="*/ 781 h 832"/>
                <a:gd name="T34" fmla="*/ 228 w 420"/>
                <a:gd name="T35" fmla="*/ 802 h 832"/>
                <a:gd name="T36" fmla="*/ 388 w 420"/>
                <a:gd name="T37" fmla="*/ 508 h 832"/>
                <a:gd name="T38" fmla="*/ 208 w 420"/>
                <a:gd name="T39" fmla="*/ 178 h 832"/>
                <a:gd name="T40" fmla="*/ 145 w 420"/>
                <a:gd name="T41" fmla="*/ 20 h 832"/>
                <a:gd name="T42" fmla="*/ 109 w 420"/>
                <a:gd name="T43" fmla="*/ 4 h 832"/>
                <a:gd name="T44" fmla="*/ 66 w 420"/>
                <a:gd name="T45" fmla="*/ 0 h 832"/>
                <a:gd name="T46" fmla="*/ 27 w 420"/>
                <a:gd name="T47" fmla="*/ 11 h 832"/>
                <a:gd name="T48" fmla="*/ 2 w 420"/>
                <a:gd name="T49" fmla="*/ 28 h 832"/>
                <a:gd name="T50" fmla="*/ 0 w 420"/>
                <a:gd name="T51" fmla="*/ 263 h 832"/>
                <a:gd name="T52" fmla="*/ 55 w 420"/>
                <a:gd name="T53" fmla="*/ 273 h 832"/>
                <a:gd name="T54" fmla="*/ 97 w 420"/>
                <a:gd name="T55" fmla="*/ 293 h 832"/>
                <a:gd name="T56" fmla="*/ 125 w 420"/>
                <a:gd name="T57" fmla="*/ 320 h 832"/>
                <a:gd name="T58" fmla="*/ 135 w 420"/>
                <a:gd name="T59" fmla="*/ 352 h 832"/>
                <a:gd name="T60" fmla="*/ 131 w 420"/>
                <a:gd name="T61" fmla="*/ 362 h 832"/>
                <a:gd name="T62" fmla="*/ 120 w 420"/>
                <a:gd name="T63" fmla="*/ 367 h 832"/>
                <a:gd name="T64" fmla="*/ 109 w 420"/>
                <a:gd name="T65" fmla="*/ 362 h 832"/>
                <a:gd name="T66" fmla="*/ 105 w 420"/>
                <a:gd name="T67" fmla="*/ 352 h 832"/>
                <a:gd name="T68" fmla="*/ 97 w 420"/>
                <a:gd name="T69" fmla="*/ 333 h 832"/>
                <a:gd name="T70" fmla="*/ 76 w 420"/>
                <a:gd name="T71" fmla="*/ 315 h 832"/>
                <a:gd name="T72" fmla="*/ 0 w 420"/>
                <a:gd name="T73" fmla="*/ 293 h 832"/>
                <a:gd name="T74" fmla="*/ 2 w 420"/>
                <a:gd name="T75" fmla="*/ 648 h 832"/>
                <a:gd name="T76" fmla="*/ 27 w 420"/>
                <a:gd name="T77" fmla="*/ 725 h 832"/>
                <a:gd name="T78" fmla="*/ 78 w 420"/>
                <a:gd name="T79" fmla="*/ 786 h 832"/>
                <a:gd name="T80" fmla="*/ 149 w 420"/>
                <a:gd name="T81" fmla="*/ 823 h 832"/>
                <a:gd name="T82" fmla="*/ 221 w 420"/>
                <a:gd name="T83" fmla="*/ 832 h 832"/>
                <a:gd name="T84" fmla="*/ 272 w 420"/>
                <a:gd name="T85" fmla="*/ 823 h 832"/>
                <a:gd name="T86" fmla="*/ 344 w 420"/>
                <a:gd name="T87" fmla="*/ 785 h 832"/>
                <a:gd name="T88" fmla="*/ 396 w 420"/>
                <a:gd name="T89" fmla="*/ 723 h 832"/>
                <a:gd name="T90" fmla="*/ 418 w 420"/>
                <a:gd name="T91" fmla="*/ 654 h 832"/>
                <a:gd name="T92" fmla="*/ 420 w 420"/>
                <a:gd name="T93" fmla="*/ 608 h 832"/>
                <a:gd name="T94" fmla="*/ 408 w 420"/>
                <a:gd name="T95" fmla="*/ 552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20" h="832">
                  <a:moveTo>
                    <a:pt x="210" y="802"/>
                  </a:moveTo>
                  <a:lnTo>
                    <a:pt x="192" y="802"/>
                  </a:lnTo>
                  <a:lnTo>
                    <a:pt x="174" y="799"/>
                  </a:lnTo>
                  <a:lnTo>
                    <a:pt x="156" y="795"/>
                  </a:lnTo>
                  <a:lnTo>
                    <a:pt x="140" y="788"/>
                  </a:lnTo>
                  <a:lnTo>
                    <a:pt x="124" y="781"/>
                  </a:lnTo>
                  <a:lnTo>
                    <a:pt x="109" y="772"/>
                  </a:lnTo>
                  <a:lnTo>
                    <a:pt x="95" y="761"/>
                  </a:lnTo>
                  <a:lnTo>
                    <a:pt x="82" y="749"/>
                  </a:lnTo>
                  <a:lnTo>
                    <a:pt x="71" y="737"/>
                  </a:lnTo>
                  <a:lnTo>
                    <a:pt x="61" y="723"/>
                  </a:lnTo>
                  <a:lnTo>
                    <a:pt x="51" y="708"/>
                  </a:lnTo>
                  <a:lnTo>
                    <a:pt x="44" y="693"/>
                  </a:lnTo>
                  <a:lnTo>
                    <a:pt x="38" y="676"/>
                  </a:lnTo>
                  <a:lnTo>
                    <a:pt x="33" y="658"/>
                  </a:lnTo>
                  <a:lnTo>
                    <a:pt x="31" y="640"/>
                  </a:lnTo>
                  <a:lnTo>
                    <a:pt x="30" y="622"/>
                  </a:lnTo>
                  <a:lnTo>
                    <a:pt x="31" y="607"/>
                  </a:lnTo>
                  <a:lnTo>
                    <a:pt x="34" y="592"/>
                  </a:lnTo>
                  <a:lnTo>
                    <a:pt x="38" y="576"/>
                  </a:lnTo>
                  <a:lnTo>
                    <a:pt x="45" y="561"/>
                  </a:lnTo>
                  <a:lnTo>
                    <a:pt x="52" y="546"/>
                  </a:lnTo>
                  <a:lnTo>
                    <a:pt x="62" y="531"/>
                  </a:lnTo>
                  <a:lnTo>
                    <a:pt x="73" y="517"/>
                  </a:lnTo>
                  <a:lnTo>
                    <a:pt x="85" y="503"/>
                  </a:lnTo>
                  <a:lnTo>
                    <a:pt x="97" y="490"/>
                  </a:lnTo>
                  <a:lnTo>
                    <a:pt x="112" y="479"/>
                  </a:lnTo>
                  <a:lnTo>
                    <a:pt x="128" y="469"/>
                  </a:lnTo>
                  <a:lnTo>
                    <a:pt x="144" y="460"/>
                  </a:lnTo>
                  <a:lnTo>
                    <a:pt x="161" y="454"/>
                  </a:lnTo>
                  <a:lnTo>
                    <a:pt x="178" y="448"/>
                  </a:lnTo>
                  <a:lnTo>
                    <a:pt x="186" y="446"/>
                  </a:lnTo>
                  <a:lnTo>
                    <a:pt x="196" y="445"/>
                  </a:lnTo>
                  <a:lnTo>
                    <a:pt x="205" y="444"/>
                  </a:lnTo>
                  <a:lnTo>
                    <a:pt x="214" y="444"/>
                  </a:lnTo>
                  <a:lnTo>
                    <a:pt x="224" y="444"/>
                  </a:lnTo>
                  <a:lnTo>
                    <a:pt x="234" y="445"/>
                  </a:lnTo>
                  <a:lnTo>
                    <a:pt x="243" y="447"/>
                  </a:lnTo>
                  <a:lnTo>
                    <a:pt x="253" y="449"/>
                  </a:lnTo>
                  <a:lnTo>
                    <a:pt x="263" y="451"/>
                  </a:lnTo>
                  <a:lnTo>
                    <a:pt x="272" y="456"/>
                  </a:lnTo>
                  <a:lnTo>
                    <a:pt x="281" y="459"/>
                  </a:lnTo>
                  <a:lnTo>
                    <a:pt x="291" y="464"/>
                  </a:lnTo>
                  <a:lnTo>
                    <a:pt x="300" y="470"/>
                  </a:lnTo>
                  <a:lnTo>
                    <a:pt x="309" y="475"/>
                  </a:lnTo>
                  <a:lnTo>
                    <a:pt x="317" y="481"/>
                  </a:lnTo>
                  <a:lnTo>
                    <a:pt x="327" y="489"/>
                  </a:lnTo>
                  <a:lnTo>
                    <a:pt x="344" y="505"/>
                  </a:lnTo>
                  <a:lnTo>
                    <a:pt x="360" y="522"/>
                  </a:lnTo>
                  <a:lnTo>
                    <a:pt x="367" y="534"/>
                  </a:lnTo>
                  <a:lnTo>
                    <a:pt x="373" y="545"/>
                  </a:lnTo>
                  <a:lnTo>
                    <a:pt x="378" y="556"/>
                  </a:lnTo>
                  <a:lnTo>
                    <a:pt x="383" y="569"/>
                  </a:lnTo>
                  <a:lnTo>
                    <a:pt x="386" y="582"/>
                  </a:lnTo>
                  <a:lnTo>
                    <a:pt x="388" y="595"/>
                  </a:lnTo>
                  <a:lnTo>
                    <a:pt x="390" y="609"/>
                  </a:lnTo>
                  <a:lnTo>
                    <a:pt x="390" y="622"/>
                  </a:lnTo>
                  <a:lnTo>
                    <a:pt x="389" y="640"/>
                  </a:lnTo>
                  <a:lnTo>
                    <a:pt x="387" y="658"/>
                  </a:lnTo>
                  <a:lnTo>
                    <a:pt x="383" y="676"/>
                  </a:lnTo>
                  <a:lnTo>
                    <a:pt x="376" y="693"/>
                  </a:lnTo>
                  <a:lnTo>
                    <a:pt x="369" y="708"/>
                  </a:lnTo>
                  <a:lnTo>
                    <a:pt x="359" y="723"/>
                  </a:lnTo>
                  <a:lnTo>
                    <a:pt x="350" y="737"/>
                  </a:lnTo>
                  <a:lnTo>
                    <a:pt x="338" y="749"/>
                  </a:lnTo>
                  <a:lnTo>
                    <a:pt x="325" y="761"/>
                  </a:lnTo>
                  <a:lnTo>
                    <a:pt x="311" y="772"/>
                  </a:lnTo>
                  <a:lnTo>
                    <a:pt x="296" y="781"/>
                  </a:lnTo>
                  <a:lnTo>
                    <a:pt x="280" y="788"/>
                  </a:lnTo>
                  <a:lnTo>
                    <a:pt x="264" y="795"/>
                  </a:lnTo>
                  <a:lnTo>
                    <a:pt x="247" y="799"/>
                  </a:lnTo>
                  <a:lnTo>
                    <a:pt x="228" y="802"/>
                  </a:lnTo>
                  <a:lnTo>
                    <a:pt x="210" y="802"/>
                  </a:lnTo>
                  <a:close/>
                  <a:moveTo>
                    <a:pt x="390" y="515"/>
                  </a:moveTo>
                  <a:lnTo>
                    <a:pt x="389" y="511"/>
                  </a:lnTo>
                  <a:lnTo>
                    <a:pt x="388" y="508"/>
                  </a:lnTo>
                  <a:lnTo>
                    <a:pt x="269" y="240"/>
                  </a:lnTo>
                  <a:lnTo>
                    <a:pt x="268" y="238"/>
                  </a:lnTo>
                  <a:lnTo>
                    <a:pt x="266" y="236"/>
                  </a:lnTo>
                  <a:lnTo>
                    <a:pt x="208" y="178"/>
                  </a:lnTo>
                  <a:lnTo>
                    <a:pt x="154" y="31"/>
                  </a:lnTo>
                  <a:lnTo>
                    <a:pt x="153" y="28"/>
                  </a:lnTo>
                  <a:lnTo>
                    <a:pt x="151" y="26"/>
                  </a:lnTo>
                  <a:lnTo>
                    <a:pt x="145" y="20"/>
                  </a:lnTo>
                  <a:lnTo>
                    <a:pt x="137" y="15"/>
                  </a:lnTo>
                  <a:lnTo>
                    <a:pt x="129" y="11"/>
                  </a:lnTo>
                  <a:lnTo>
                    <a:pt x="119" y="6"/>
                  </a:lnTo>
                  <a:lnTo>
                    <a:pt x="109" y="4"/>
                  </a:lnTo>
                  <a:lnTo>
                    <a:pt x="100" y="2"/>
                  </a:lnTo>
                  <a:lnTo>
                    <a:pt x="89" y="0"/>
                  </a:lnTo>
                  <a:lnTo>
                    <a:pt x="77" y="0"/>
                  </a:lnTo>
                  <a:lnTo>
                    <a:pt x="66" y="0"/>
                  </a:lnTo>
                  <a:lnTo>
                    <a:pt x="56" y="2"/>
                  </a:lnTo>
                  <a:lnTo>
                    <a:pt x="45" y="4"/>
                  </a:lnTo>
                  <a:lnTo>
                    <a:pt x="35" y="6"/>
                  </a:lnTo>
                  <a:lnTo>
                    <a:pt x="27" y="11"/>
                  </a:lnTo>
                  <a:lnTo>
                    <a:pt x="18" y="15"/>
                  </a:lnTo>
                  <a:lnTo>
                    <a:pt x="11" y="20"/>
                  </a:lnTo>
                  <a:lnTo>
                    <a:pt x="4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263"/>
                  </a:lnTo>
                  <a:lnTo>
                    <a:pt x="14" y="265"/>
                  </a:lnTo>
                  <a:lnTo>
                    <a:pt x="28" y="267"/>
                  </a:lnTo>
                  <a:lnTo>
                    <a:pt x="42" y="270"/>
                  </a:lnTo>
                  <a:lnTo>
                    <a:pt x="55" y="273"/>
                  </a:lnTo>
                  <a:lnTo>
                    <a:pt x="66" y="278"/>
                  </a:lnTo>
                  <a:lnTo>
                    <a:pt x="77" y="282"/>
                  </a:lnTo>
                  <a:lnTo>
                    <a:pt x="88" y="287"/>
                  </a:lnTo>
                  <a:lnTo>
                    <a:pt x="97" y="293"/>
                  </a:lnTo>
                  <a:lnTo>
                    <a:pt x="106" y="299"/>
                  </a:lnTo>
                  <a:lnTo>
                    <a:pt x="114" y="306"/>
                  </a:lnTo>
                  <a:lnTo>
                    <a:pt x="120" y="312"/>
                  </a:lnTo>
                  <a:lnTo>
                    <a:pt x="125" y="320"/>
                  </a:lnTo>
                  <a:lnTo>
                    <a:pt x="130" y="327"/>
                  </a:lnTo>
                  <a:lnTo>
                    <a:pt x="133" y="336"/>
                  </a:lnTo>
                  <a:lnTo>
                    <a:pt x="134" y="343"/>
                  </a:lnTo>
                  <a:lnTo>
                    <a:pt x="135" y="352"/>
                  </a:lnTo>
                  <a:lnTo>
                    <a:pt x="135" y="355"/>
                  </a:lnTo>
                  <a:lnTo>
                    <a:pt x="134" y="358"/>
                  </a:lnTo>
                  <a:lnTo>
                    <a:pt x="133" y="360"/>
                  </a:lnTo>
                  <a:lnTo>
                    <a:pt x="131" y="362"/>
                  </a:lnTo>
                  <a:lnTo>
                    <a:pt x="129" y="365"/>
                  </a:lnTo>
                  <a:lnTo>
                    <a:pt x="125" y="366"/>
                  </a:lnTo>
                  <a:lnTo>
                    <a:pt x="123" y="367"/>
                  </a:lnTo>
                  <a:lnTo>
                    <a:pt x="120" y="367"/>
                  </a:lnTo>
                  <a:lnTo>
                    <a:pt x="117" y="367"/>
                  </a:lnTo>
                  <a:lnTo>
                    <a:pt x="115" y="366"/>
                  </a:lnTo>
                  <a:lnTo>
                    <a:pt x="111" y="365"/>
                  </a:lnTo>
                  <a:lnTo>
                    <a:pt x="109" y="362"/>
                  </a:lnTo>
                  <a:lnTo>
                    <a:pt x="107" y="360"/>
                  </a:lnTo>
                  <a:lnTo>
                    <a:pt x="106" y="358"/>
                  </a:lnTo>
                  <a:lnTo>
                    <a:pt x="105" y="355"/>
                  </a:lnTo>
                  <a:lnTo>
                    <a:pt x="105" y="352"/>
                  </a:lnTo>
                  <a:lnTo>
                    <a:pt x="105" y="347"/>
                  </a:lnTo>
                  <a:lnTo>
                    <a:pt x="103" y="342"/>
                  </a:lnTo>
                  <a:lnTo>
                    <a:pt x="101" y="338"/>
                  </a:lnTo>
                  <a:lnTo>
                    <a:pt x="97" y="333"/>
                  </a:lnTo>
                  <a:lnTo>
                    <a:pt x="93" y="328"/>
                  </a:lnTo>
                  <a:lnTo>
                    <a:pt x="89" y="324"/>
                  </a:lnTo>
                  <a:lnTo>
                    <a:pt x="82" y="320"/>
                  </a:lnTo>
                  <a:lnTo>
                    <a:pt x="76" y="315"/>
                  </a:lnTo>
                  <a:lnTo>
                    <a:pt x="61" y="308"/>
                  </a:lnTo>
                  <a:lnTo>
                    <a:pt x="43" y="301"/>
                  </a:lnTo>
                  <a:lnTo>
                    <a:pt x="22" y="297"/>
                  </a:lnTo>
                  <a:lnTo>
                    <a:pt x="0" y="293"/>
                  </a:lnTo>
                  <a:lnTo>
                    <a:pt x="0" y="626"/>
                  </a:lnTo>
                  <a:lnTo>
                    <a:pt x="0" y="626"/>
                  </a:lnTo>
                  <a:lnTo>
                    <a:pt x="0" y="627"/>
                  </a:lnTo>
                  <a:lnTo>
                    <a:pt x="2" y="648"/>
                  </a:lnTo>
                  <a:lnTo>
                    <a:pt x="5" y="669"/>
                  </a:lnTo>
                  <a:lnTo>
                    <a:pt x="11" y="688"/>
                  </a:lnTo>
                  <a:lnTo>
                    <a:pt x="18" y="707"/>
                  </a:lnTo>
                  <a:lnTo>
                    <a:pt x="27" y="725"/>
                  </a:lnTo>
                  <a:lnTo>
                    <a:pt x="37" y="742"/>
                  </a:lnTo>
                  <a:lnTo>
                    <a:pt x="49" y="758"/>
                  </a:lnTo>
                  <a:lnTo>
                    <a:pt x="63" y="772"/>
                  </a:lnTo>
                  <a:lnTo>
                    <a:pt x="78" y="786"/>
                  </a:lnTo>
                  <a:lnTo>
                    <a:pt x="94" y="798"/>
                  </a:lnTo>
                  <a:lnTo>
                    <a:pt x="111" y="807"/>
                  </a:lnTo>
                  <a:lnTo>
                    <a:pt x="130" y="816"/>
                  </a:lnTo>
                  <a:lnTo>
                    <a:pt x="149" y="823"/>
                  </a:lnTo>
                  <a:lnTo>
                    <a:pt x="168" y="829"/>
                  </a:lnTo>
                  <a:lnTo>
                    <a:pt x="189" y="831"/>
                  </a:lnTo>
                  <a:lnTo>
                    <a:pt x="210" y="832"/>
                  </a:lnTo>
                  <a:lnTo>
                    <a:pt x="221" y="832"/>
                  </a:lnTo>
                  <a:lnTo>
                    <a:pt x="232" y="831"/>
                  </a:lnTo>
                  <a:lnTo>
                    <a:pt x="242" y="830"/>
                  </a:lnTo>
                  <a:lnTo>
                    <a:pt x="253" y="828"/>
                  </a:lnTo>
                  <a:lnTo>
                    <a:pt x="272" y="823"/>
                  </a:lnTo>
                  <a:lnTo>
                    <a:pt x="292" y="816"/>
                  </a:lnTo>
                  <a:lnTo>
                    <a:pt x="311" y="807"/>
                  </a:lnTo>
                  <a:lnTo>
                    <a:pt x="328" y="797"/>
                  </a:lnTo>
                  <a:lnTo>
                    <a:pt x="344" y="785"/>
                  </a:lnTo>
                  <a:lnTo>
                    <a:pt x="359" y="771"/>
                  </a:lnTo>
                  <a:lnTo>
                    <a:pt x="372" y="756"/>
                  </a:lnTo>
                  <a:lnTo>
                    <a:pt x="385" y="740"/>
                  </a:lnTo>
                  <a:lnTo>
                    <a:pt x="396" y="723"/>
                  </a:lnTo>
                  <a:lnTo>
                    <a:pt x="404" y="704"/>
                  </a:lnTo>
                  <a:lnTo>
                    <a:pt x="411" y="685"/>
                  </a:lnTo>
                  <a:lnTo>
                    <a:pt x="416" y="665"/>
                  </a:lnTo>
                  <a:lnTo>
                    <a:pt x="418" y="654"/>
                  </a:lnTo>
                  <a:lnTo>
                    <a:pt x="419" y="643"/>
                  </a:lnTo>
                  <a:lnTo>
                    <a:pt x="420" y="633"/>
                  </a:lnTo>
                  <a:lnTo>
                    <a:pt x="420" y="622"/>
                  </a:lnTo>
                  <a:lnTo>
                    <a:pt x="420" y="608"/>
                  </a:lnTo>
                  <a:lnTo>
                    <a:pt x="418" y="593"/>
                  </a:lnTo>
                  <a:lnTo>
                    <a:pt x="416" y="579"/>
                  </a:lnTo>
                  <a:lnTo>
                    <a:pt x="413" y="565"/>
                  </a:lnTo>
                  <a:lnTo>
                    <a:pt x="408" y="552"/>
                  </a:lnTo>
                  <a:lnTo>
                    <a:pt x="403" y="539"/>
                  </a:lnTo>
                  <a:lnTo>
                    <a:pt x="397" y="526"/>
                  </a:lnTo>
                  <a:lnTo>
                    <a:pt x="390" y="5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551" name="Freeform 3860">
              <a:extLst>
                <a:ext uri="{FF2B5EF4-FFF2-40B4-BE49-F238E27FC236}">
                  <a16:creationId xmlns="" xmlns:a16="http://schemas.microsoft.com/office/drawing/2014/main" id="{73869302-C61A-407C-98EB-75CAE2F8FA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79013" y="2500313"/>
              <a:ext cx="133350" cy="265113"/>
            </a:xfrm>
            <a:custGeom>
              <a:avLst/>
              <a:gdLst>
                <a:gd name="T0" fmla="*/ 382 w 421"/>
                <a:gd name="T1" fmla="*/ 676 h 832"/>
                <a:gd name="T2" fmla="*/ 349 w 421"/>
                <a:gd name="T3" fmla="*/ 737 h 832"/>
                <a:gd name="T4" fmla="*/ 296 w 421"/>
                <a:gd name="T5" fmla="*/ 781 h 832"/>
                <a:gd name="T6" fmla="*/ 229 w 421"/>
                <a:gd name="T7" fmla="*/ 802 h 832"/>
                <a:gd name="T8" fmla="*/ 157 w 421"/>
                <a:gd name="T9" fmla="*/ 795 h 832"/>
                <a:gd name="T10" fmla="*/ 96 w 421"/>
                <a:gd name="T11" fmla="*/ 761 h 832"/>
                <a:gd name="T12" fmla="*/ 52 w 421"/>
                <a:gd name="T13" fmla="*/ 708 h 832"/>
                <a:gd name="T14" fmla="*/ 30 w 421"/>
                <a:gd name="T15" fmla="*/ 640 h 832"/>
                <a:gd name="T16" fmla="*/ 35 w 421"/>
                <a:gd name="T17" fmla="*/ 582 h 832"/>
                <a:gd name="T18" fmla="*/ 53 w 421"/>
                <a:gd name="T19" fmla="*/ 534 h 832"/>
                <a:gd name="T20" fmla="*/ 103 w 421"/>
                <a:gd name="T21" fmla="*/ 481 h 832"/>
                <a:gd name="T22" fmla="*/ 139 w 421"/>
                <a:gd name="T23" fmla="*/ 459 h 832"/>
                <a:gd name="T24" fmla="*/ 177 w 421"/>
                <a:gd name="T25" fmla="*/ 447 h 832"/>
                <a:gd name="T26" fmla="*/ 216 w 421"/>
                <a:gd name="T27" fmla="*/ 444 h 832"/>
                <a:gd name="T28" fmla="*/ 260 w 421"/>
                <a:gd name="T29" fmla="*/ 454 h 832"/>
                <a:gd name="T30" fmla="*/ 322 w 421"/>
                <a:gd name="T31" fmla="*/ 490 h 832"/>
                <a:gd name="T32" fmla="*/ 368 w 421"/>
                <a:gd name="T33" fmla="*/ 546 h 832"/>
                <a:gd name="T34" fmla="*/ 390 w 421"/>
                <a:gd name="T35" fmla="*/ 607 h 832"/>
                <a:gd name="T36" fmla="*/ 332 w 421"/>
                <a:gd name="T37" fmla="*/ 0 h 832"/>
                <a:gd name="T38" fmla="*/ 292 w 421"/>
                <a:gd name="T39" fmla="*/ 11 h 832"/>
                <a:gd name="T40" fmla="*/ 267 w 421"/>
                <a:gd name="T41" fmla="*/ 28 h 832"/>
                <a:gd name="T42" fmla="*/ 153 w 421"/>
                <a:gd name="T43" fmla="*/ 238 h 832"/>
                <a:gd name="T44" fmla="*/ 30 w 421"/>
                <a:gd name="T45" fmla="*/ 514 h 832"/>
                <a:gd name="T46" fmla="*/ 8 w 421"/>
                <a:gd name="T47" fmla="*/ 565 h 832"/>
                <a:gd name="T48" fmla="*/ 0 w 421"/>
                <a:gd name="T49" fmla="*/ 622 h 832"/>
                <a:gd name="T50" fmla="*/ 5 w 421"/>
                <a:gd name="T51" fmla="*/ 665 h 832"/>
                <a:gd name="T52" fmla="*/ 36 w 421"/>
                <a:gd name="T53" fmla="*/ 740 h 832"/>
                <a:gd name="T54" fmla="*/ 93 w 421"/>
                <a:gd name="T55" fmla="*/ 797 h 832"/>
                <a:gd name="T56" fmla="*/ 168 w 421"/>
                <a:gd name="T57" fmla="*/ 828 h 832"/>
                <a:gd name="T58" fmla="*/ 211 w 421"/>
                <a:gd name="T59" fmla="*/ 832 h 832"/>
                <a:gd name="T60" fmla="*/ 291 w 421"/>
                <a:gd name="T61" fmla="*/ 816 h 832"/>
                <a:gd name="T62" fmla="*/ 358 w 421"/>
                <a:gd name="T63" fmla="*/ 772 h 832"/>
                <a:gd name="T64" fmla="*/ 403 w 421"/>
                <a:gd name="T65" fmla="*/ 708 h 832"/>
                <a:gd name="T66" fmla="*/ 421 w 421"/>
                <a:gd name="T67" fmla="*/ 627 h 832"/>
                <a:gd name="T68" fmla="*/ 398 w 421"/>
                <a:gd name="T69" fmla="*/ 297 h 832"/>
                <a:gd name="T70" fmla="*/ 337 w 421"/>
                <a:gd name="T71" fmla="*/ 320 h 832"/>
                <a:gd name="T72" fmla="*/ 320 w 421"/>
                <a:gd name="T73" fmla="*/ 338 h 832"/>
                <a:gd name="T74" fmla="*/ 316 w 421"/>
                <a:gd name="T75" fmla="*/ 355 h 832"/>
                <a:gd name="T76" fmla="*/ 309 w 421"/>
                <a:gd name="T77" fmla="*/ 365 h 832"/>
                <a:gd name="T78" fmla="*/ 297 w 421"/>
                <a:gd name="T79" fmla="*/ 367 h 832"/>
                <a:gd name="T80" fmla="*/ 288 w 421"/>
                <a:gd name="T81" fmla="*/ 360 h 832"/>
                <a:gd name="T82" fmla="*/ 286 w 421"/>
                <a:gd name="T83" fmla="*/ 343 h 832"/>
                <a:gd name="T84" fmla="*/ 301 w 421"/>
                <a:gd name="T85" fmla="*/ 312 h 832"/>
                <a:gd name="T86" fmla="*/ 333 w 421"/>
                <a:gd name="T87" fmla="*/ 287 h 832"/>
                <a:gd name="T88" fmla="*/ 379 w 421"/>
                <a:gd name="T89" fmla="*/ 270 h 832"/>
                <a:gd name="T90" fmla="*/ 421 w 421"/>
                <a:gd name="T91" fmla="*/ 36 h 832"/>
                <a:gd name="T92" fmla="*/ 417 w 421"/>
                <a:gd name="T93" fmla="*/ 26 h 832"/>
                <a:gd name="T94" fmla="*/ 384 w 421"/>
                <a:gd name="T95" fmla="*/ 6 h 832"/>
                <a:gd name="T96" fmla="*/ 343 w 421"/>
                <a:gd name="T97" fmla="*/ 0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1" h="832">
                  <a:moveTo>
                    <a:pt x="391" y="622"/>
                  </a:moveTo>
                  <a:lnTo>
                    <a:pt x="390" y="640"/>
                  </a:lnTo>
                  <a:lnTo>
                    <a:pt x="386" y="658"/>
                  </a:lnTo>
                  <a:lnTo>
                    <a:pt x="382" y="676"/>
                  </a:lnTo>
                  <a:lnTo>
                    <a:pt x="377" y="693"/>
                  </a:lnTo>
                  <a:lnTo>
                    <a:pt x="369" y="708"/>
                  </a:lnTo>
                  <a:lnTo>
                    <a:pt x="360" y="723"/>
                  </a:lnTo>
                  <a:lnTo>
                    <a:pt x="349" y="737"/>
                  </a:lnTo>
                  <a:lnTo>
                    <a:pt x="338" y="749"/>
                  </a:lnTo>
                  <a:lnTo>
                    <a:pt x="325" y="761"/>
                  </a:lnTo>
                  <a:lnTo>
                    <a:pt x="311" y="772"/>
                  </a:lnTo>
                  <a:lnTo>
                    <a:pt x="296" y="781"/>
                  </a:lnTo>
                  <a:lnTo>
                    <a:pt x="280" y="788"/>
                  </a:lnTo>
                  <a:lnTo>
                    <a:pt x="264" y="795"/>
                  </a:lnTo>
                  <a:lnTo>
                    <a:pt x="247" y="799"/>
                  </a:lnTo>
                  <a:lnTo>
                    <a:pt x="229" y="802"/>
                  </a:lnTo>
                  <a:lnTo>
                    <a:pt x="211" y="802"/>
                  </a:lnTo>
                  <a:lnTo>
                    <a:pt x="192" y="802"/>
                  </a:lnTo>
                  <a:lnTo>
                    <a:pt x="174" y="799"/>
                  </a:lnTo>
                  <a:lnTo>
                    <a:pt x="157" y="795"/>
                  </a:lnTo>
                  <a:lnTo>
                    <a:pt x="140" y="788"/>
                  </a:lnTo>
                  <a:lnTo>
                    <a:pt x="125" y="781"/>
                  </a:lnTo>
                  <a:lnTo>
                    <a:pt x="110" y="772"/>
                  </a:lnTo>
                  <a:lnTo>
                    <a:pt x="96" y="761"/>
                  </a:lnTo>
                  <a:lnTo>
                    <a:pt x="83" y="749"/>
                  </a:lnTo>
                  <a:lnTo>
                    <a:pt x="71" y="737"/>
                  </a:lnTo>
                  <a:lnTo>
                    <a:pt x="60" y="723"/>
                  </a:lnTo>
                  <a:lnTo>
                    <a:pt x="52" y="708"/>
                  </a:lnTo>
                  <a:lnTo>
                    <a:pt x="44" y="693"/>
                  </a:lnTo>
                  <a:lnTo>
                    <a:pt x="38" y="676"/>
                  </a:lnTo>
                  <a:lnTo>
                    <a:pt x="34" y="658"/>
                  </a:lnTo>
                  <a:lnTo>
                    <a:pt x="30" y="640"/>
                  </a:lnTo>
                  <a:lnTo>
                    <a:pt x="30" y="622"/>
                  </a:lnTo>
                  <a:lnTo>
                    <a:pt x="30" y="609"/>
                  </a:lnTo>
                  <a:lnTo>
                    <a:pt x="33" y="595"/>
                  </a:lnTo>
                  <a:lnTo>
                    <a:pt x="35" y="582"/>
                  </a:lnTo>
                  <a:lnTo>
                    <a:pt x="38" y="569"/>
                  </a:lnTo>
                  <a:lnTo>
                    <a:pt x="42" y="556"/>
                  </a:lnTo>
                  <a:lnTo>
                    <a:pt x="48" y="545"/>
                  </a:lnTo>
                  <a:lnTo>
                    <a:pt x="53" y="534"/>
                  </a:lnTo>
                  <a:lnTo>
                    <a:pt x="60" y="522"/>
                  </a:lnTo>
                  <a:lnTo>
                    <a:pt x="77" y="505"/>
                  </a:lnTo>
                  <a:lnTo>
                    <a:pt x="94" y="489"/>
                  </a:lnTo>
                  <a:lnTo>
                    <a:pt x="103" y="481"/>
                  </a:lnTo>
                  <a:lnTo>
                    <a:pt x="112" y="475"/>
                  </a:lnTo>
                  <a:lnTo>
                    <a:pt x="121" y="470"/>
                  </a:lnTo>
                  <a:lnTo>
                    <a:pt x="130" y="464"/>
                  </a:lnTo>
                  <a:lnTo>
                    <a:pt x="139" y="459"/>
                  </a:lnTo>
                  <a:lnTo>
                    <a:pt x="148" y="456"/>
                  </a:lnTo>
                  <a:lnTo>
                    <a:pt x="158" y="451"/>
                  </a:lnTo>
                  <a:lnTo>
                    <a:pt x="168" y="449"/>
                  </a:lnTo>
                  <a:lnTo>
                    <a:pt x="177" y="447"/>
                  </a:lnTo>
                  <a:lnTo>
                    <a:pt x="187" y="445"/>
                  </a:lnTo>
                  <a:lnTo>
                    <a:pt x="197" y="444"/>
                  </a:lnTo>
                  <a:lnTo>
                    <a:pt x="206" y="444"/>
                  </a:lnTo>
                  <a:lnTo>
                    <a:pt x="216" y="444"/>
                  </a:lnTo>
                  <a:lnTo>
                    <a:pt x="225" y="445"/>
                  </a:lnTo>
                  <a:lnTo>
                    <a:pt x="234" y="446"/>
                  </a:lnTo>
                  <a:lnTo>
                    <a:pt x="243" y="448"/>
                  </a:lnTo>
                  <a:lnTo>
                    <a:pt x="260" y="454"/>
                  </a:lnTo>
                  <a:lnTo>
                    <a:pt x="277" y="460"/>
                  </a:lnTo>
                  <a:lnTo>
                    <a:pt x="293" y="469"/>
                  </a:lnTo>
                  <a:lnTo>
                    <a:pt x="308" y="479"/>
                  </a:lnTo>
                  <a:lnTo>
                    <a:pt x="322" y="490"/>
                  </a:lnTo>
                  <a:lnTo>
                    <a:pt x="336" y="503"/>
                  </a:lnTo>
                  <a:lnTo>
                    <a:pt x="348" y="517"/>
                  </a:lnTo>
                  <a:lnTo>
                    <a:pt x="359" y="531"/>
                  </a:lnTo>
                  <a:lnTo>
                    <a:pt x="368" y="546"/>
                  </a:lnTo>
                  <a:lnTo>
                    <a:pt x="376" y="561"/>
                  </a:lnTo>
                  <a:lnTo>
                    <a:pt x="382" y="576"/>
                  </a:lnTo>
                  <a:lnTo>
                    <a:pt x="386" y="592"/>
                  </a:lnTo>
                  <a:lnTo>
                    <a:pt x="390" y="607"/>
                  </a:lnTo>
                  <a:lnTo>
                    <a:pt x="391" y="622"/>
                  </a:lnTo>
                  <a:lnTo>
                    <a:pt x="391" y="622"/>
                  </a:lnTo>
                  <a:close/>
                  <a:moveTo>
                    <a:pt x="343" y="0"/>
                  </a:moveTo>
                  <a:lnTo>
                    <a:pt x="332" y="0"/>
                  </a:lnTo>
                  <a:lnTo>
                    <a:pt x="321" y="2"/>
                  </a:lnTo>
                  <a:lnTo>
                    <a:pt x="310" y="4"/>
                  </a:lnTo>
                  <a:lnTo>
                    <a:pt x="301" y="6"/>
                  </a:lnTo>
                  <a:lnTo>
                    <a:pt x="292" y="11"/>
                  </a:lnTo>
                  <a:lnTo>
                    <a:pt x="284" y="15"/>
                  </a:lnTo>
                  <a:lnTo>
                    <a:pt x="276" y="20"/>
                  </a:lnTo>
                  <a:lnTo>
                    <a:pt x="270" y="26"/>
                  </a:lnTo>
                  <a:lnTo>
                    <a:pt x="267" y="28"/>
                  </a:lnTo>
                  <a:lnTo>
                    <a:pt x="266" y="31"/>
                  </a:lnTo>
                  <a:lnTo>
                    <a:pt x="213" y="178"/>
                  </a:lnTo>
                  <a:lnTo>
                    <a:pt x="155" y="236"/>
                  </a:lnTo>
                  <a:lnTo>
                    <a:pt x="153" y="238"/>
                  </a:lnTo>
                  <a:lnTo>
                    <a:pt x="152" y="240"/>
                  </a:lnTo>
                  <a:lnTo>
                    <a:pt x="31" y="510"/>
                  </a:lnTo>
                  <a:lnTo>
                    <a:pt x="31" y="513"/>
                  </a:lnTo>
                  <a:lnTo>
                    <a:pt x="30" y="514"/>
                  </a:lnTo>
                  <a:lnTo>
                    <a:pt x="24" y="525"/>
                  </a:lnTo>
                  <a:lnTo>
                    <a:pt x="18" y="538"/>
                  </a:lnTo>
                  <a:lnTo>
                    <a:pt x="12" y="551"/>
                  </a:lnTo>
                  <a:lnTo>
                    <a:pt x="8" y="565"/>
                  </a:lnTo>
                  <a:lnTo>
                    <a:pt x="5" y="579"/>
                  </a:lnTo>
                  <a:lnTo>
                    <a:pt x="3" y="593"/>
                  </a:lnTo>
                  <a:lnTo>
                    <a:pt x="0" y="607"/>
                  </a:lnTo>
                  <a:lnTo>
                    <a:pt x="0" y="622"/>
                  </a:lnTo>
                  <a:lnTo>
                    <a:pt x="0" y="633"/>
                  </a:lnTo>
                  <a:lnTo>
                    <a:pt x="1" y="643"/>
                  </a:lnTo>
                  <a:lnTo>
                    <a:pt x="3" y="654"/>
                  </a:lnTo>
                  <a:lnTo>
                    <a:pt x="5" y="665"/>
                  </a:lnTo>
                  <a:lnTo>
                    <a:pt x="9" y="685"/>
                  </a:lnTo>
                  <a:lnTo>
                    <a:pt x="16" y="704"/>
                  </a:lnTo>
                  <a:lnTo>
                    <a:pt x="25" y="723"/>
                  </a:lnTo>
                  <a:lnTo>
                    <a:pt x="36" y="740"/>
                  </a:lnTo>
                  <a:lnTo>
                    <a:pt x="48" y="756"/>
                  </a:lnTo>
                  <a:lnTo>
                    <a:pt x="62" y="771"/>
                  </a:lnTo>
                  <a:lnTo>
                    <a:pt x="77" y="785"/>
                  </a:lnTo>
                  <a:lnTo>
                    <a:pt x="93" y="797"/>
                  </a:lnTo>
                  <a:lnTo>
                    <a:pt x="110" y="807"/>
                  </a:lnTo>
                  <a:lnTo>
                    <a:pt x="128" y="816"/>
                  </a:lnTo>
                  <a:lnTo>
                    <a:pt x="147" y="823"/>
                  </a:lnTo>
                  <a:lnTo>
                    <a:pt x="168" y="828"/>
                  </a:lnTo>
                  <a:lnTo>
                    <a:pt x="178" y="830"/>
                  </a:lnTo>
                  <a:lnTo>
                    <a:pt x="189" y="831"/>
                  </a:lnTo>
                  <a:lnTo>
                    <a:pt x="200" y="832"/>
                  </a:lnTo>
                  <a:lnTo>
                    <a:pt x="211" y="832"/>
                  </a:lnTo>
                  <a:lnTo>
                    <a:pt x="232" y="831"/>
                  </a:lnTo>
                  <a:lnTo>
                    <a:pt x="252" y="829"/>
                  </a:lnTo>
                  <a:lnTo>
                    <a:pt x="272" y="823"/>
                  </a:lnTo>
                  <a:lnTo>
                    <a:pt x="291" y="816"/>
                  </a:lnTo>
                  <a:lnTo>
                    <a:pt x="309" y="807"/>
                  </a:lnTo>
                  <a:lnTo>
                    <a:pt x="326" y="798"/>
                  </a:lnTo>
                  <a:lnTo>
                    <a:pt x="343" y="786"/>
                  </a:lnTo>
                  <a:lnTo>
                    <a:pt x="358" y="772"/>
                  </a:lnTo>
                  <a:lnTo>
                    <a:pt x="370" y="758"/>
                  </a:lnTo>
                  <a:lnTo>
                    <a:pt x="383" y="742"/>
                  </a:lnTo>
                  <a:lnTo>
                    <a:pt x="394" y="725"/>
                  </a:lnTo>
                  <a:lnTo>
                    <a:pt x="403" y="708"/>
                  </a:lnTo>
                  <a:lnTo>
                    <a:pt x="410" y="688"/>
                  </a:lnTo>
                  <a:lnTo>
                    <a:pt x="415" y="669"/>
                  </a:lnTo>
                  <a:lnTo>
                    <a:pt x="419" y="648"/>
                  </a:lnTo>
                  <a:lnTo>
                    <a:pt x="421" y="627"/>
                  </a:lnTo>
                  <a:lnTo>
                    <a:pt x="421" y="626"/>
                  </a:lnTo>
                  <a:lnTo>
                    <a:pt x="421" y="626"/>
                  </a:lnTo>
                  <a:lnTo>
                    <a:pt x="421" y="293"/>
                  </a:lnTo>
                  <a:lnTo>
                    <a:pt x="398" y="297"/>
                  </a:lnTo>
                  <a:lnTo>
                    <a:pt x="377" y="301"/>
                  </a:lnTo>
                  <a:lnTo>
                    <a:pt x="360" y="308"/>
                  </a:lnTo>
                  <a:lnTo>
                    <a:pt x="344" y="315"/>
                  </a:lnTo>
                  <a:lnTo>
                    <a:pt x="337" y="320"/>
                  </a:lnTo>
                  <a:lnTo>
                    <a:pt x="332" y="324"/>
                  </a:lnTo>
                  <a:lnTo>
                    <a:pt x="328" y="328"/>
                  </a:lnTo>
                  <a:lnTo>
                    <a:pt x="323" y="333"/>
                  </a:lnTo>
                  <a:lnTo>
                    <a:pt x="320" y="338"/>
                  </a:lnTo>
                  <a:lnTo>
                    <a:pt x="318" y="342"/>
                  </a:lnTo>
                  <a:lnTo>
                    <a:pt x="316" y="347"/>
                  </a:lnTo>
                  <a:lnTo>
                    <a:pt x="316" y="352"/>
                  </a:lnTo>
                  <a:lnTo>
                    <a:pt x="316" y="355"/>
                  </a:lnTo>
                  <a:lnTo>
                    <a:pt x="315" y="358"/>
                  </a:lnTo>
                  <a:lnTo>
                    <a:pt x="312" y="360"/>
                  </a:lnTo>
                  <a:lnTo>
                    <a:pt x="311" y="362"/>
                  </a:lnTo>
                  <a:lnTo>
                    <a:pt x="309" y="365"/>
                  </a:lnTo>
                  <a:lnTo>
                    <a:pt x="306" y="366"/>
                  </a:lnTo>
                  <a:lnTo>
                    <a:pt x="304" y="367"/>
                  </a:lnTo>
                  <a:lnTo>
                    <a:pt x="301" y="367"/>
                  </a:lnTo>
                  <a:lnTo>
                    <a:pt x="297" y="367"/>
                  </a:lnTo>
                  <a:lnTo>
                    <a:pt x="294" y="366"/>
                  </a:lnTo>
                  <a:lnTo>
                    <a:pt x="292" y="365"/>
                  </a:lnTo>
                  <a:lnTo>
                    <a:pt x="290" y="362"/>
                  </a:lnTo>
                  <a:lnTo>
                    <a:pt x="288" y="360"/>
                  </a:lnTo>
                  <a:lnTo>
                    <a:pt x="287" y="358"/>
                  </a:lnTo>
                  <a:lnTo>
                    <a:pt x="286" y="355"/>
                  </a:lnTo>
                  <a:lnTo>
                    <a:pt x="286" y="352"/>
                  </a:lnTo>
                  <a:lnTo>
                    <a:pt x="286" y="343"/>
                  </a:lnTo>
                  <a:lnTo>
                    <a:pt x="288" y="336"/>
                  </a:lnTo>
                  <a:lnTo>
                    <a:pt x="291" y="327"/>
                  </a:lnTo>
                  <a:lnTo>
                    <a:pt x="295" y="320"/>
                  </a:lnTo>
                  <a:lnTo>
                    <a:pt x="301" y="312"/>
                  </a:lnTo>
                  <a:lnTo>
                    <a:pt x="307" y="306"/>
                  </a:lnTo>
                  <a:lnTo>
                    <a:pt x="315" y="299"/>
                  </a:lnTo>
                  <a:lnTo>
                    <a:pt x="323" y="293"/>
                  </a:lnTo>
                  <a:lnTo>
                    <a:pt x="333" y="287"/>
                  </a:lnTo>
                  <a:lnTo>
                    <a:pt x="344" y="282"/>
                  </a:lnTo>
                  <a:lnTo>
                    <a:pt x="354" y="278"/>
                  </a:lnTo>
                  <a:lnTo>
                    <a:pt x="366" y="273"/>
                  </a:lnTo>
                  <a:lnTo>
                    <a:pt x="379" y="270"/>
                  </a:lnTo>
                  <a:lnTo>
                    <a:pt x="392" y="267"/>
                  </a:lnTo>
                  <a:lnTo>
                    <a:pt x="406" y="265"/>
                  </a:lnTo>
                  <a:lnTo>
                    <a:pt x="421" y="263"/>
                  </a:lnTo>
                  <a:lnTo>
                    <a:pt x="421" y="36"/>
                  </a:lnTo>
                  <a:lnTo>
                    <a:pt x="421" y="33"/>
                  </a:lnTo>
                  <a:lnTo>
                    <a:pt x="420" y="31"/>
                  </a:lnTo>
                  <a:lnTo>
                    <a:pt x="419" y="28"/>
                  </a:lnTo>
                  <a:lnTo>
                    <a:pt x="417" y="26"/>
                  </a:lnTo>
                  <a:lnTo>
                    <a:pt x="410" y="20"/>
                  </a:lnTo>
                  <a:lnTo>
                    <a:pt x="403" y="15"/>
                  </a:lnTo>
                  <a:lnTo>
                    <a:pt x="394" y="11"/>
                  </a:lnTo>
                  <a:lnTo>
                    <a:pt x="384" y="6"/>
                  </a:lnTo>
                  <a:lnTo>
                    <a:pt x="375" y="4"/>
                  </a:lnTo>
                  <a:lnTo>
                    <a:pt x="365" y="2"/>
                  </a:lnTo>
                  <a:lnTo>
                    <a:pt x="354" y="0"/>
                  </a:lnTo>
                  <a:lnTo>
                    <a:pt x="343" y="0"/>
                  </a:lnTo>
                  <a:lnTo>
                    <a:pt x="3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552" name="Freeform 3861">
              <a:extLst>
                <a:ext uri="{FF2B5EF4-FFF2-40B4-BE49-F238E27FC236}">
                  <a16:creationId xmlns="" xmlns:a16="http://schemas.microsoft.com/office/drawing/2014/main" id="{54682CF8-61F7-4171-B892-E756EF870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2825" y="2659063"/>
              <a:ext cx="46038" cy="46038"/>
            </a:xfrm>
            <a:custGeom>
              <a:avLst/>
              <a:gdLst>
                <a:gd name="T0" fmla="*/ 2 w 144"/>
                <a:gd name="T1" fmla="*/ 132 h 143"/>
                <a:gd name="T2" fmla="*/ 4 w 144"/>
                <a:gd name="T3" fmla="*/ 137 h 143"/>
                <a:gd name="T4" fmla="*/ 7 w 144"/>
                <a:gd name="T5" fmla="*/ 140 h 143"/>
                <a:gd name="T6" fmla="*/ 12 w 144"/>
                <a:gd name="T7" fmla="*/ 143 h 143"/>
                <a:gd name="T8" fmla="*/ 19 w 144"/>
                <a:gd name="T9" fmla="*/ 143 h 143"/>
                <a:gd name="T10" fmla="*/ 24 w 144"/>
                <a:gd name="T11" fmla="*/ 140 h 143"/>
                <a:gd name="T12" fmla="*/ 28 w 144"/>
                <a:gd name="T13" fmla="*/ 137 h 143"/>
                <a:gd name="T14" fmla="*/ 31 w 144"/>
                <a:gd name="T15" fmla="*/ 132 h 143"/>
                <a:gd name="T16" fmla="*/ 32 w 144"/>
                <a:gd name="T17" fmla="*/ 118 h 143"/>
                <a:gd name="T18" fmla="*/ 35 w 144"/>
                <a:gd name="T19" fmla="*/ 98 h 143"/>
                <a:gd name="T20" fmla="*/ 42 w 144"/>
                <a:gd name="T21" fmla="*/ 81 h 143"/>
                <a:gd name="T22" fmla="*/ 53 w 144"/>
                <a:gd name="T23" fmla="*/ 65 h 143"/>
                <a:gd name="T24" fmla="*/ 67 w 144"/>
                <a:gd name="T25" fmla="*/ 52 h 143"/>
                <a:gd name="T26" fmla="*/ 82 w 144"/>
                <a:gd name="T27" fmla="*/ 41 h 143"/>
                <a:gd name="T28" fmla="*/ 100 w 144"/>
                <a:gd name="T29" fmla="*/ 34 h 143"/>
                <a:gd name="T30" fmla="*/ 120 w 144"/>
                <a:gd name="T31" fmla="*/ 30 h 143"/>
                <a:gd name="T32" fmla="*/ 132 w 144"/>
                <a:gd name="T33" fmla="*/ 30 h 143"/>
                <a:gd name="T34" fmla="*/ 138 w 144"/>
                <a:gd name="T35" fmla="*/ 26 h 143"/>
                <a:gd name="T36" fmla="*/ 142 w 144"/>
                <a:gd name="T37" fmla="*/ 23 h 143"/>
                <a:gd name="T38" fmla="*/ 144 w 144"/>
                <a:gd name="T39" fmla="*/ 18 h 143"/>
                <a:gd name="T40" fmla="*/ 144 w 144"/>
                <a:gd name="T41" fmla="*/ 11 h 143"/>
                <a:gd name="T42" fmla="*/ 142 w 144"/>
                <a:gd name="T43" fmla="*/ 6 h 143"/>
                <a:gd name="T44" fmla="*/ 138 w 144"/>
                <a:gd name="T45" fmla="*/ 2 h 143"/>
                <a:gd name="T46" fmla="*/ 132 w 144"/>
                <a:gd name="T47" fmla="*/ 0 h 143"/>
                <a:gd name="T48" fmla="*/ 116 w 144"/>
                <a:gd name="T49" fmla="*/ 0 h 143"/>
                <a:gd name="T50" fmla="*/ 92 w 144"/>
                <a:gd name="T51" fmla="*/ 5 h 143"/>
                <a:gd name="T52" fmla="*/ 68 w 144"/>
                <a:gd name="T53" fmla="*/ 15 h 143"/>
                <a:gd name="T54" fmla="*/ 48 w 144"/>
                <a:gd name="T55" fmla="*/ 29 h 143"/>
                <a:gd name="T56" fmla="*/ 31 w 144"/>
                <a:gd name="T57" fmla="*/ 46 h 143"/>
                <a:gd name="T58" fmla="*/ 17 w 144"/>
                <a:gd name="T59" fmla="*/ 67 h 143"/>
                <a:gd name="T60" fmla="*/ 7 w 144"/>
                <a:gd name="T61" fmla="*/ 90 h 143"/>
                <a:gd name="T62" fmla="*/ 2 w 144"/>
                <a:gd name="T63" fmla="*/ 115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4" h="143">
                  <a:moveTo>
                    <a:pt x="0" y="128"/>
                  </a:moveTo>
                  <a:lnTo>
                    <a:pt x="2" y="132"/>
                  </a:lnTo>
                  <a:lnTo>
                    <a:pt x="2" y="134"/>
                  </a:lnTo>
                  <a:lnTo>
                    <a:pt x="4" y="137"/>
                  </a:lnTo>
                  <a:lnTo>
                    <a:pt x="5" y="139"/>
                  </a:lnTo>
                  <a:lnTo>
                    <a:pt x="7" y="140"/>
                  </a:lnTo>
                  <a:lnTo>
                    <a:pt x="10" y="142"/>
                  </a:lnTo>
                  <a:lnTo>
                    <a:pt x="12" y="143"/>
                  </a:lnTo>
                  <a:lnTo>
                    <a:pt x="15" y="143"/>
                  </a:lnTo>
                  <a:lnTo>
                    <a:pt x="19" y="143"/>
                  </a:lnTo>
                  <a:lnTo>
                    <a:pt x="22" y="142"/>
                  </a:lnTo>
                  <a:lnTo>
                    <a:pt x="24" y="140"/>
                  </a:lnTo>
                  <a:lnTo>
                    <a:pt x="26" y="139"/>
                  </a:lnTo>
                  <a:lnTo>
                    <a:pt x="28" y="137"/>
                  </a:lnTo>
                  <a:lnTo>
                    <a:pt x="29" y="134"/>
                  </a:lnTo>
                  <a:lnTo>
                    <a:pt x="31" y="132"/>
                  </a:lnTo>
                  <a:lnTo>
                    <a:pt x="31" y="128"/>
                  </a:lnTo>
                  <a:lnTo>
                    <a:pt x="32" y="118"/>
                  </a:lnTo>
                  <a:lnTo>
                    <a:pt x="33" y="108"/>
                  </a:lnTo>
                  <a:lnTo>
                    <a:pt x="35" y="98"/>
                  </a:lnTo>
                  <a:lnTo>
                    <a:pt x="39" y="90"/>
                  </a:lnTo>
                  <a:lnTo>
                    <a:pt x="42" y="81"/>
                  </a:lnTo>
                  <a:lnTo>
                    <a:pt x="48" y="73"/>
                  </a:lnTo>
                  <a:lnTo>
                    <a:pt x="53" y="65"/>
                  </a:lnTo>
                  <a:lnTo>
                    <a:pt x="59" y="59"/>
                  </a:lnTo>
                  <a:lnTo>
                    <a:pt x="67" y="52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2" y="37"/>
                  </a:lnTo>
                  <a:lnTo>
                    <a:pt x="100" y="34"/>
                  </a:lnTo>
                  <a:lnTo>
                    <a:pt x="110" y="32"/>
                  </a:lnTo>
                  <a:lnTo>
                    <a:pt x="120" y="30"/>
                  </a:lnTo>
                  <a:lnTo>
                    <a:pt x="129" y="30"/>
                  </a:lnTo>
                  <a:lnTo>
                    <a:pt x="132" y="30"/>
                  </a:lnTo>
                  <a:lnTo>
                    <a:pt x="136" y="29"/>
                  </a:lnTo>
                  <a:lnTo>
                    <a:pt x="138" y="26"/>
                  </a:lnTo>
                  <a:lnTo>
                    <a:pt x="140" y="25"/>
                  </a:lnTo>
                  <a:lnTo>
                    <a:pt x="142" y="23"/>
                  </a:lnTo>
                  <a:lnTo>
                    <a:pt x="143" y="20"/>
                  </a:lnTo>
                  <a:lnTo>
                    <a:pt x="144" y="18"/>
                  </a:lnTo>
                  <a:lnTo>
                    <a:pt x="144" y="15"/>
                  </a:lnTo>
                  <a:lnTo>
                    <a:pt x="144" y="11"/>
                  </a:lnTo>
                  <a:lnTo>
                    <a:pt x="143" y="8"/>
                  </a:lnTo>
                  <a:lnTo>
                    <a:pt x="142" y="6"/>
                  </a:lnTo>
                  <a:lnTo>
                    <a:pt x="140" y="4"/>
                  </a:lnTo>
                  <a:lnTo>
                    <a:pt x="138" y="2"/>
                  </a:lnTo>
                  <a:lnTo>
                    <a:pt x="136" y="1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16" y="0"/>
                  </a:lnTo>
                  <a:lnTo>
                    <a:pt x="103" y="2"/>
                  </a:lnTo>
                  <a:lnTo>
                    <a:pt x="92" y="5"/>
                  </a:lnTo>
                  <a:lnTo>
                    <a:pt x="80" y="9"/>
                  </a:lnTo>
                  <a:lnTo>
                    <a:pt x="68" y="15"/>
                  </a:lnTo>
                  <a:lnTo>
                    <a:pt x="57" y="21"/>
                  </a:lnTo>
                  <a:lnTo>
                    <a:pt x="48" y="29"/>
                  </a:lnTo>
                  <a:lnTo>
                    <a:pt x="38" y="37"/>
                  </a:lnTo>
                  <a:lnTo>
                    <a:pt x="31" y="46"/>
                  </a:lnTo>
                  <a:lnTo>
                    <a:pt x="23" y="56"/>
                  </a:lnTo>
                  <a:lnTo>
                    <a:pt x="17" y="67"/>
                  </a:lnTo>
                  <a:lnTo>
                    <a:pt x="11" y="78"/>
                  </a:lnTo>
                  <a:lnTo>
                    <a:pt x="7" y="90"/>
                  </a:lnTo>
                  <a:lnTo>
                    <a:pt x="4" y="103"/>
                  </a:lnTo>
                  <a:lnTo>
                    <a:pt x="2" y="115"/>
                  </a:lnTo>
                  <a:lnTo>
                    <a:pt x="0" y="1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553" name="Freeform 3862">
              <a:extLst>
                <a:ext uri="{FF2B5EF4-FFF2-40B4-BE49-F238E27FC236}">
                  <a16:creationId xmlns="" xmlns:a16="http://schemas.microsoft.com/office/drawing/2014/main" id="{5CD57AAD-AA51-4DC4-869C-998B830D8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9988" y="2659063"/>
              <a:ext cx="44450" cy="46038"/>
            </a:xfrm>
            <a:custGeom>
              <a:avLst/>
              <a:gdLst>
                <a:gd name="T0" fmla="*/ 115 w 144"/>
                <a:gd name="T1" fmla="*/ 0 h 143"/>
                <a:gd name="T2" fmla="*/ 90 w 144"/>
                <a:gd name="T3" fmla="*/ 5 h 143"/>
                <a:gd name="T4" fmla="*/ 66 w 144"/>
                <a:gd name="T5" fmla="*/ 15 h 143"/>
                <a:gd name="T6" fmla="*/ 46 w 144"/>
                <a:gd name="T7" fmla="*/ 29 h 143"/>
                <a:gd name="T8" fmla="*/ 29 w 144"/>
                <a:gd name="T9" fmla="*/ 46 h 143"/>
                <a:gd name="T10" fmla="*/ 15 w 144"/>
                <a:gd name="T11" fmla="*/ 67 h 143"/>
                <a:gd name="T12" fmla="*/ 5 w 144"/>
                <a:gd name="T13" fmla="*/ 90 h 143"/>
                <a:gd name="T14" fmla="*/ 0 w 144"/>
                <a:gd name="T15" fmla="*/ 115 h 143"/>
                <a:gd name="T16" fmla="*/ 0 w 144"/>
                <a:gd name="T17" fmla="*/ 132 h 143"/>
                <a:gd name="T18" fmla="*/ 2 w 144"/>
                <a:gd name="T19" fmla="*/ 137 h 143"/>
                <a:gd name="T20" fmla="*/ 6 w 144"/>
                <a:gd name="T21" fmla="*/ 140 h 143"/>
                <a:gd name="T22" fmla="*/ 12 w 144"/>
                <a:gd name="T23" fmla="*/ 143 h 143"/>
                <a:gd name="T24" fmla="*/ 17 w 144"/>
                <a:gd name="T25" fmla="*/ 143 h 143"/>
                <a:gd name="T26" fmla="*/ 22 w 144"/>
                <a:gd name="T27" fmla="*/ 140 h 143"/>
                <a:gd name="T28" fmla="*/ 27 w 144"/>
                <a:gd name="T29" fmla="*/ 137 h 143"/>
                <a:gd name="T30" fmla="*/ 29 w 144"/>
                <a:gd name="T31" fmla="*/ 132 h 143"/>
                <a:gd name="T32" fmla="*/ 30 w 144"/>
                <a:gd name="T33" fmla="*/ 118 h 143"/>
                <a:gd name="T34" fmla="*/ 34 w 144"/>
                <a:gd name="T35" fmla="*/ 98 h 143"/>
                <a:gd name="T36" fmla="*/ 42 w 144"/>
                <a:gd name="T37" fmla="*/ 81 h 143"/>
                <a:gd name="T38" fmla="*/ 52 w 144"/>
                <a:gd name="T39" fmla="*/ 65 h 143"/>
                <a:gd name="T40" fmla="*/ 65 w 144"/>
                <a:gd name="T41" fmla="*/ 52 h 143"/>
                <a:gd name="T42" fmla="*/ 81 w 144"/>
                <a:gd name="T43" fmla="*/ 41 h 143"/>
                <a:gd name="T44" fmla="*/ 98 w 144"/>
                <a:gd name="T45" fmla="*/ 34 h 143"/>
                <a:gd name="T46" fmla="*/ 118 w 144"/>
                <a:gd name="T47" fmla="*/ 30 h 143"/>
                <a:gd name="T48" fmla="*/ 131 w 144"/>
                <a:gd name="T49" fmla="*/ 30 h 143"/>
                <a:gd name="T50" fmla="*/ 136 w 144"/>
                <a:gd name="T51" fmla="*/ 26 h 143"/>
                <a:gd name="T52" fmla="*/ 140 w 144"/>
                <a:gd name="T53" fmla="*/ 23 h 143"/>
                <a:gd name="T54" fmla="*/ 142 w 144"/>
                <a:gd name="T55" fmla="*/ 18 h 143"/>
                <a:gd name="T56" fmla="*/ 142 w 144"/>
                <a:gd name="T57" fmla="*/ 11 h 143"/>
                <a:gd name="T58" fmla="*/ 140 w 144"/>
                <a:gd name="T59" fmla="*/ 6 h 143"/>
                <a:gd name="T60" fmla="*/ 136 w 144"/>
                <a:gd name="T61" fmla="*/ 2 h 143"/>
                <a:gd name="T62" fmla="*/ 131 w 144"/>
                <a:gd name="T63" fmla="*/ 0 h 143"/>
                <a:gd name="T64" fmla="*/ 129 w 144"/>
                <a:gd name="T6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4" h="143">
                  <a:moveTo>
                    <a:pt x="129" y="0"/>
                  </a:moveTo>
                  <a:lnTo>
                    <a:pt x="115" y="0"/>
                  </a:lnTo>
                  <a:lnTo>
                    <a:pt x="102" y="2"/>
                  </a:lnTo>
                  <a:lnTo>
                    <a:pt x="90" y="5"/>
                  </a:lnTo>
                  <a:lnTo>
                    <a:pt x="78" y="9"/>
                  </a:lnTo>
                  <a:lnTo>
                    <a:pt x="66" y="15"/>
                  </a:lnTo>
                  <a:lnTo>
                    <a:pt x="57" y="21"/>
                  </a:lnTo>
                  <a:lnTo>
                    <a:pt x="46" y="29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6"/>
                  </a:lnTo>
                  <a:lnTo>
                    <a:pt x="15" y="67"/>
                  </a:lnTo>
                  <a:lnTo>
                    <a:pt x="9" y="78"/>
                  </a:lnTo>
                  <a:lnTo>
                    <a:pt x="5" y="90"/>
                  </a:lnTo>
                  <a:lnTo>
                    <a:pt x="2" y="103"/>
                  </a:lnTo>
                  <a:lnTo>
                    <a:pt x="0" y="115"/>
                  </a:lnTo>
                  <a:lnTo>
                    <a:pt x="0" y="128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7"/>
                  </a:lnTo>
                  <a:lnTo>
                    <a:pt x="4" y="139"/>
                  </a:lnTo>
                  <a:lnTo>
                    <a:pt x="6" y="140"/>
                  </a:lnTo>
                  <a:lnTo>
                    <a:pt x="8" y="142"/>
                  </a:lnTo>
                  <a:lnTo>
                    <a:pt x="12" y="143"/>
                  </a:lnTo>
                  <a:lnTo>
                    <a:pt x="15" y="143"/>
                  </a:lnTo>
                  <a:lnTo>
                    <a:pt x="17" y="143"/>
                  </a:lnTo>
                  <a:lnTo>
                    <a:pt x="20" y="142"/>
                  </a:lnTo>
                  <a:lnTo>
                    <a:pt x="22" y="140"/>
                  </a:lnTo>
                  <a:lnTo>
                    <a:pt x="24" y="139"/>
                  </a:lnTo>
                  <a:lnTo>
                    <a:pt x="27" y="137"/>
                  </a:lnTo>
                  <a:lnTo>
                    <a:pt x="28" y="134"/>
                  </a:lnTo>
                  <a:lnTo>
                    <a:pt x="29" y="132"/>
                  </a:lnTo>
                  <a:lnTo>
                    <a:pt x="30" y="128"/>
                  </a:lnTo>
                  <a:lnTo>
                    <a:pt x="30" y="118"/>
                  </a:lnTo>
                  <a:lnTo>
                    <a:pt x="31" y="108"/>
                  </a:lnTo>
                  <a:lnTo>
                    <a:pt x="34" y="98"/>
                  </a:lnTo>
                  <a:lnTo>
                    <a:pt x="37" y="90"/>
                  </a:lnTo>
                  <a:lnTo>
                    <a:pt x="42" y="81"/>
                  </a:lnTo>
                  <a:lnTo>
                    <a:pt x="46" y="73"/>
                  </a:lnTo>
                  <a:lnTo>
                    <a:pt x="52" y="65"/>
                  </a:lnTo>
                  <a:lnTo>
                    <a:pt x="59" y="59"/>
                  </a:lnTo>
                  <a:lnTo>
                    <a:pt x="65" y="52"/>
                  </a:lnTo>
                  <a:lnTo>
                    <a:pt x="73" y="47"/>
                  </a:lnTo>
                  <a:lnTo>
                    <a:pt x="81" y="41"/>
                  </a:lnTo>
                  <a:lnTo>
                    <a:pt x="90" y="37"/>
                  </a:lnTo>
                  <a:lnTo>
                    <a:pt x="98" y="34"/>
                  </a:lnTo>
                  <a:lnTo>
                    <a:pt x="108" y="32"/>
                  </a:lnTo>
                  <a:lnTo>
                    <a:pt x="118" y="30"/>
                  </a:lnTo>
                  <a:lnTo>
                    <a:pt x="129" y="30"/>
                  </a:lnTo>
                  <a:lnTo>
                    <a:pt x="131" y="30"/>
                  </a:lnTo>
                  <a:lnTo>
                    <a:pt x="134" y="29"/>
                  </a:lnTo>
                  <a:lnTo>
                    <a:pt x="136" y="26"/>
                  </a:lnTo>
                  <a:lnTo>
                    <a:pt x="138" y="25"/>
                  </a:lnTo>
                  <a:lnTo>
                    <a:pt x="140" y="23"/>
                  </a:lnTo>
                  <a:lnTo>
                    <a:pt x="141" y="20"/>
                  </a:lnTo>
                  <a:lnTo>
                    <a:pt x="142" y="18"/>
                  </a:lnTo>
                  <a:lnTo>
                    <a:pt x="144" y="15"/>
                  </a:lnTo>
                  <a:lnTo>
                    <a:pt x="142" y="11"/>
                  </a:lnTo>
                  <a:lnTo>
                    <a:pt x="141" y="8"/>
                  </a:lnTo>
                  <a:lnTo>
                    <a:pt x="140" y="6"/>
                  </a:lnTo>
                  <a:lnTo>
                    <a:pt x="138" y="4"/>
                  </a:lnTo>
                  <a:lnTo>
                    <a:pt x="136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</p:grpSp>
      <p:sp>
        <p:nvSpPr>
          <p:cNvPr id="554" name="Freeform 4458">
            <a:extLst>
              <a:ext uri="{FF2B5EF4-FFF2-40B4-BE49-F238E27FC236}">
                <a16:creationId xmlns="" xmlns:a16="http://schemas.microsoft.com/office/drawing/2014/main" id="{D1C8A21B-A93E-4751-928B-3EAD1183CC3B}"/>
              </a:ext>
            </a:extLst>
          </p:cNvPr>
          <p:cNvSpPr>
            <a:spLocks noEditPoints="1"/>
          </p:cNvSpPr>
          <p:nvPr/>
        </p:nvSpPr>
        <p:spPr bwMode="auto">
          <a:xfrm>
            <a:off x="6763377" y="4228124"/>
            <a:ext cx="516020" cy="512282"/>
          </a:xfrm>
          <a:custGeom>
            <a:avLst/>
            <a:gdLst>
              <a:gd name="T0" fmla="*/ 337 w 689"/>
              <a:gd name="T1" fmla="*/ 609 h 687"/>
              <a:gd name="T2" fmla="*/ 324 w 689"/>
              <a:gd name="T3" fmla="*/ 603 h 687"/>
              <a:gd name="T4" fmla="*/ 315 w 689"/>
              <a:gd name="T5" fmla="*/ 593 h 687"/>
              <a:gd name="T6" fmla="*/ 309 w 689"/>
              <a:gd name="T7" fmla="*/ 580 h 687"/>
              <a:gd name="T8" fmla="*/ 309 w 689"/>
              <a:gd name="T9" fmla="*/ 565 h 687"/>
              <a:gd name="T10" fmla="*/ 315 w 689"/>
              <a:gd name="T11" fmla="*/ 552 h 687"/>
              <a:gd name="T12" fmla="*/ 324 w 689"/>
              <a:gd name="T13" fmla="*/ 543 h 687"/>
              <a:gd name="T14" fmla="*/ 337 w 689"/>
              <a:gd name="T15" fmla="*/ 537 h 687"/>
              <a:gd name="T16" fmla="*/ 352 w 689"/>
              <a:gd name="T17" fmla="*/ 537 h 687"/>
              <a:gd name="T18" fmla="*/ 365 w 689"/>
              <a:gd name="T19" fmla="*/ 543 h 687"/>
              <a:gd name="T20" fmla="*/ 375 w 689"/>
              <a:gd name="T21" fmla="*/ 552 h 687"/>
              <a:gd name="T22" fmla="*/ 380 w 689"/>
              <a:gd name="T23" fmla="*/ 565 h 687"/>
              <a:gd name="T24" fmla="*/ 380 w 689"/>
              <a:gd name="T25" fmla="*/ 580 h 687"/>
              <a:gd name="T26" fmla="*/ 375 w 689"/>
              <a:gd name="T27" fmla="*/ 593 h 687"/>
              <a:gd name="T28" fmla="*/ 365 w 689"/>
              <a:gd name="T29" fmla="*/ 603 h 687"/>
              <a:gd name="T30" fmla="*/ 352 w 689"/>
              <a:gd name="T31" fmla="*/ 609 h 687"/>
              <a:gd name="T32" fmla="*/ 330 w 689"/>
              <a:gd name="T33" fmla="*/ 243 h 687"/>
              <a:gd name="T34" fmla="*/ 331 w 689"/>
              <a:gd name="T35" fmla="*/ 238 h 687"/>
              <a:gd name="T36" fmla="*/ 334 w 689"/>
              <a:gd name="T37" fmla="*/ 232 h 687"/>
              <a:gd name="T38" fmla="*/ 338 w 689"/>
              <a:gd name="T39" fmla="*/ 229 h 687"/>
              <a:gd name="T40" fmla="*/ 345 w 689"/>
              <a:gd name="T41" fmla="*/ 228 h 687"/>
              <a:gd name="T42" fmla="*/ 350 w 689"/>
              <a:gd name="T43" fmla="*/ 229 h 687"/>
              <a:gd name="T44" fmla="*/ 355 w 689"/>
              <a:gd name="T45" fmla="*/ 232 h 687"/>
              <a:gd name="T46" fmla="*/ 359 w 689"/>
              <a:gd name="T47" fmla="*/ 238 h 687"/>
              <a:gd name="T48" fmla="*/ 360 w 689"/>
              <a:gd name="T49" fmla="*/ 243 h 687"/>
              <a:gd name="T50" fmla="*/ 360 w 689"/>
              <a:gd name="T51" fmla="*/ 475 h 687"/>
              <a:gd name="T52" fmla="*/ 356 w 689"/>
              <a:gd name="T53" fmla="*/ 481 h 687"/>
              <a:gd name="T54" fmla="*/ 353 w 689"/>
              <a:gd name="T55" fmla="*/ 485 h 687"/>
              <a:gd name="T56" fmla="*/ 348 w 689"/>
              <a:gd name="T57" fmla="*/ 486 h 687"/>
              <a:gd name="T58" fmla="*/ 341 w 689"/>
              <a:gd name="T59" fmla="*/ 486 h 687"/>
              <a:gd name="T60" fmla="*/ 336 w 689"/>
              <a:gd name="T61" fmla="*/ 485 h 687"/>
              <a:gd name="T62" fmla="*/ 332 w 689"/>
              <a:gd name="T63" fmla="*/ 481 h 687"/>
              <a:gd name="T64" fmla="*/ 330 w 689"/>
              <a:gd name="T65" fmla="*/ 475 h 687"/>
              <a:gd name="T66" fmla="*/ 330 w 689"/>
              <a:gd name="T67" fmla="*/ 243 h 687"/>
              <a:gd name="T68" fmla="*/ 357 w 689"/>
              <a:gd name="T69" fmla="*/ 9 h 687"/>
              <a:gd name="T70" fmla="*/ 352 w 689"/>
              <a:gd name="T71" fmla="*/ 2 h 687"/>
              <a:gd name="T72" fmla="*/ 345 w 689"/>
              <a:gd name="T73" fmla="*/ 0 h 687"/>
              <a:gd name="T74" fmla="*/ 337 w 689"/>
              <a:gd name="T75" fmla="*/ 2 h 687"/>
              <a:gd name="T76" fmla="*/ 331 w 689"/>
              <a:gd name="T77" fmla="*/ 9 h 687"/>
              <a:gd name="T78" fmla="*/ 1 w 689"/>
              <a:gd name="T79" fmla="*/ 670 h 687"/>
              <a:gd name="T80" fmla="*/ 1 w 689"/>
              <a:gd name="T81" fmla="*/ 677 h 687"/>
              <a:gd name="T82" fmla="*/ 5 w 689"/>
              <a:gd name="T83" fmla="*/ 684 h 687"/>
              <a:gd name="T84" fmla="*/ 12 w 689"/>
              <a:gd name="T85" fmla="*/ 687 h 687"/>
              <a:gd name="T86" fmla="*/ 673 w 689"/>
              <a:gd name="T87" fmla="*/ 687 h 687"/>
              <a:gd name="T88" fmla="*/ 674 w 689"/>
              <a:gd name="T89" fmla="*/ 687 h 687"/>
              <a:gd name="T90" fmla="*/ 680 w 689"/>
              <a:gd name="T91" fmla="*/ 686 h 687"/>
              <a:gd name="T92" fmla="*/ 684 w 689"/>
              <a:gd name="T93" fmla="*/ 683 h 687"/>
              <a:gd name="T94" fmla="*/ 687 w 689"/>
              <a:gd name="T95" fmla="*/ 678 h 687"/>
              <a:gd name="T96" fmla="*/ 689 w 689"/>
              <a:gd name="T97" fmla="*/ 672 h 687"/>
              <a:gd name="T98" fmla="*/ 686 w 689"/>
              <a:gd name="T99" fmla="*/ 664 h 6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89" h="687">
                <a:moveTo>
                  <a:pt x="345" y="609"/>
                </a:moveTo>
                <a:lnTo>
                  <a:pt x="337" y="609"/>
                </a:lnTo>
                <a:lnTo>
                  <a:pt x="331" y="607"/>
                </a:lnTo>
                <a:lnTo>
                  <a:pt x="324" y="603"/>
                </a:lnTo>
                <a:lnTo>
                  <a:pt x="319" y="598"/>
                </a:lnTo>
                <a:lnTo>
                  <a:pt x="315" y="593"/>
                </a:lnTo>
                <a:lnTo>
                  <a:pt x="311" y="586"/>
                </a:lnTo>
                <a:lnTo>
                  <a:pt x="309" y="580"/>
                </a:lnTo>
                <a:lnTo>
                  <a:pt x="308" y="572"/>
                </a:lnTo>
                <a:lnTo>
                  <a:pt x="309" y="565"/>
                </a:lnTo>
                <a:lnTo>
                  <a:pt x="311" y="559"/>
                </a:lnTo>
                <a:lnTo>
                  <a:pt x="315" y="552"/>
                </a:lnTo>
                <a:lnTo>
                  <a:pt x="319" y="547"/>
                </a:lnTo>
                <a:lnTo>
                  <a:pt x="324" y="543"/>
                </a:lnTo>
                <a:lnTo>
                  <a:pt x="331" y="539"/>
                </a:lnTo>
                <a:lnTo>
                  <a:pt x="337" y="537"/>
                </a:lnTo>
                <a:lnTo>
                  <a:pt x="345" y="536"/>
                </a:lnTo>
                <a:lnTo>
                  <a:pt x="352" y="537"/>
                </a:lnTo>
                <a:lnTo>
                  <a:pt x="359" y="539"/>
                </a:lnTo>
                <a:lnTo>
                  <a:pt x="365" y="543"/>
                </a:lnTo>
                <a:lnTo>
                  <a:pt x="370" y="547"/>
                </a:lnTo>
                <a:lnTo>
                  <a:pt x="375" y="552"/>
                </a:lnTo>
                <a:lnTo>
                  <a:pt x="378" y="559"/>
                </a:lnTo>
                <a:lnTo>
                  <a:pt x="380" y="565"/>
                </a:lnTo>
                <a:lnTo>
                  <a:pt x="381" y="572"/>
                </a:lnTo>
                <a:lnTo>
                  <a:pt x="380" y="580"/>
                </a:lnTo>
                <a:lnTo>
                  <a:pt x="378" y="586"/>
                </a:lnTo>
                <a:lnTo>
                  <a:pt x="375" y="593"/>
                </a:lnTo>
                <a:lnTo>
                  <a:pt x="370" y="598"/>
                </a:lnTo>
                <a:lnTo>
                  <a:pt x="365" y="603"/>
                </a:lnTo>
                <a:lnTo>
                  <a:pt x="359" y="607"/>
                </a:lnTo>
                <a:lnTo>
                  <a:pt x="352" y="609"/>
                </a:lnTo>
                <a:lnTo>
                  <a:pt x="345" y="609"/>
                </a:lnTo>
                <a:close/>
                <a:moveTo>
                  <a:pt x="330" y="243"/>
                </a:moveTo>
                <a:lnTo>
                  <a:pt x="330" y="240"/>
                </a:lnTo>
                <a:lnTo>
                  <a:pt x="331" y="238"/>
                </a:lnTo>
                <a:lnTo>
                  <a:pt x="332" y="235"/>
                </a:lnTo>
                <a:lnTo>
                  <a:pt x="334" y="232"/>
                </a:lnTo>
                <a:lnTo>
                  <a:pt x="336" y="231"/>
                </a:lnTo>
                <a:lnTo>
                  <a:pt x="338" y="229"/>
                </a:lnTo>
                <a:lnTo>
                  <a:pt x="341" y="228"/>
                </a:lnTo>
                <a:lnTo>
                  <a:pt x="345" y="228"/>
                </a:lnTo>
                <a:lnTo>
                  <a:pt x="348" y="228"/>
                </a:lnTo>
                <a:lnTo>
                  <a:pt x="350" y="229"/>
                </a:lnTo>
                <a:lnTo>
                  <a:pt x="353" y="231"/>
                </a:lnTo>
                <a:lnTo>
                  <a:pt x="355" y="232"/>
                </a:lnTo>
                <a:lnTo>
                  <a:pt x="356" y="235"/>
                </a:lnTo>
                <a:lnTo>
                  <a:pt x="359" y="238"/>
                </a:lnTo>
                <a:lnTo>
                  <a:pt x="360" y="240"/>
                </a:lnTo>
                <a:lnTo>
                  <a:pt x="360" y="243"/>
                </a:lnTo>
                <a:lnTo>
                  <a:pt x="360" y="472"/>
                </a:lnTo>
                <a:lnTo>
                  <a:pt x="360" y="475"/>
                </a:lnTo>
                <a:lnTo>
                  <a:pt x="359" y="478"/>
                </a:lnTo>
                <a:lnTo>
                  <a:pt x="356" y="481"/>
                </a:lnTo>
                <a:lnTo>
                  <a:pt x="355" y="483"/>
                </a:lnTo>
                <a:lnTo>
                  <a:pt x="353" y="485"/>
                </a:lnTo>
                <a:lnTo>
                  <a:pt x="350" y="486"/>
                </a:lnTo>
                <a:lnTo>
                  <a:pt x="348" y="486"/>
                </a:lnTo>
                <a:lnTo>
                  <a:pt x="345" y="487"/>
                </a:lnTo>
                <a:lnTo>
                  <a:pt x="341" y="486"/>
                </a:lnTo>
                <a:lnTo>
                  <a:pt x="338" y="486"/>
                </a:lnTo>
                <a:lnTo>
                  <a:pt x="336" y="485"/>
                </a:lnTo>
                <a:lnTo>
                  <a:pt x="334" y="483"/>
                </a:lnTo>
                <a:lnTo>
                  <a:pt x="332" y="481"/>
                </a:lnTo>
                <a:lnTo>
                  <a:pt x="331" y="478"/>
                </a:lnTo>
                <a:lnTo>
                  <a:pt x="330" y="475"/>
                </a:lnTo>
                <a:lnTo>
                  <a:pt x="330" y="472"/>
                </a:lnTo>
                <a:lnTo>
                  <a:pt x="330" y="243"/>
                </a:lnTo>
                <a:close/>
                <a:moveTo>
                  <a:pt x="686" y="664"/>
                </a:moveTo>
                <a:lnTo>
                  <a:pt x="357" y="9"/>
                </a:lnTo>
                <a:lnTo>
                  <a:pt x="355" y="4"/>
                </a:lnTo>
                <a:lnTo>
                  <a:pt x="352" y="2"/>
                </a:lnTo>
                <a:lnTo>
                  <a:pt x="349" y="1"/>
                </a:lnTo>
                <a:lnTo>
                  <a:pt x="345" y="0"/>
                </a:lnTo>
                <a:lnTo>
                  <a:pt x="340" y="1"/>
                </a:lnTo>
                <a:lnTo>
                  <a:pt x="337" y="2"/>
                </a:lnTo>
                <a:lnTo>
                  <a:pt x="334" y="4"/>
                </a:lnTo>
                <a:lnTo>
                  <a:pt x="331" y="9"/>
                </a:lnTo>
                <a:lnTo>
                  <a:pt x="2" y="666"/>
                </a:lnTo>
                <a:lnTo>
                  <a:pt x="1" y="670"/>
                </a:lnTo>
                <a:lnTo>
                  <a:pt x="0" y="673"/>
                </a:lnTo>
                <a:lnTo>
                  <a:pt x="1" y="677"/>
                </a:lnTo>
                <a:lnTo>
                  <a:pt x="2" y="681"/>
                </a:lnTo>
                <a:lnTo>
                  <a:pt x="5" y="684"/>
                </a:lnTo>
                <a:lnTo>
                  <a:pt x="9" y="686"/>
                </a:lnTo>
                <a:lnTo>
                  <a:pt x="12" y="687"/>
                </a:lnTo>
                <a:lnTo>
                  <a:pt x="15" y="687"/>
                </a:lnTo>
                <a:lnTo>
                  <a:pt x="673" y="687"/>
                </a:lnTo>
                <a:lnTo>
                  <a:pt x="673" y="687"/>
                </a:lnTo>
                <a:lnTo>
                  <a:pt x="674" y="687"/>
                </a:lnTo>
                <a:lnTo>
                  <a:pt x="676" y="687"/>
                </a:lnTo>
                <a:lnTo>
                  <a:pt x="680" y="686"/>
                </a:lnTo>
                <a:lnTo>
                  <a:pt x="682" y="685"/>
                </a:lnTo>
                <a:lnTo>
                  <a:pt x="684" y="683"/>
                </a:lnTo>
                <a:lnTo>
                  <a:pt x="686" y="681"/>
                </a:lnTo>
                <a:lnTo>
                  <a:pt x="687" y="678"/>
                </a:lnTo>
                <a:lnTo>
                  <a:pt x="688" y="675"/>
                </a:lnTo>
                <a:lnTo>
                  <a:pt x="689" y="672"/>
                </a:lnTo>
                <a:lnTo>
                  <a:pt x="688" y="668"/>
                </a:lnTo>
                <a:lnTo>
                  <a:pt x="686" y="6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650322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98" name="Group 2397">
            <a:extLst>
              <a:ext uri="{FF2B5EF4-FFF2-40B4-BE49-F238E27FC236}">
                <a16:creationId xmlns="" xmlns:a16="http://schemas.microsoft.com/office/drawing/2014/main" id="{F5605053-C91E-4173-8FCC-7CCEA14A5B78}"/>
              </a:ext>
            </a:extLst>
          </p:cNvPr>
          <p:cNvGrpSpPr/>
          <p:nvPr/>
        </p:nvGrpSpPr>
        <p:grpSpPr>
          <a:xfrm>
            <a:off x="1524" y="-1277257"/>
            <a:ext cx="12188952" cy="8135257"/>
            <a:chOff x="-92075" y="1196975"/>
            <a:chExt cx="12376150" cy="8126413"/>
          </a:xfrm>
          <a:gradFill flip="none" rotWithShape="1">
            <a:gsLst>
              <a:gs pos="0">
                <a:schemeClr val="tx2"/>
              </a:gs>
              <a:gs pos="50000">
                <a:srgbClr val="FD1D1D"/>
              </a:gs>
              <a:gs pos="100000">
                <a:srgbClr val="FCB045"/>
              </a:gs>
            </a:gsLst>
            <a:lin ang="0" scaled="1"/>
            <a:tileRect/>
          </a:gradFill>
        </p:grpSpPr>
        <p:grpSp>
          <p:nvGrpSpPr>
            <p:cNvPr id="2399" name="Group 205">
              <a:extLst>
                <a:ext uri="{FF2B5EF4-FFF2-40B4-BE49-F238E27FC236}">
                  <a16:creationId xmlns="" xmlns:a16="http://schemas.microsoft.com/office/drawing/2014/main" id="{71996443-6E8E-4E4D-B714-B47F055798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4138" y="5480050"/>
              <a:ext cx="12368213" cy="3843338"/>
              <a:chOff x="-53" y="3452"/>
              <a:chExt cx="7791" cy="2421"/>
            </a:xfrm>
            <a:grpFill/>
          </p:grpSpPr>
          <p:sp>
            <p:nvSpPr>
              <p:cNvPr id="4564" name="Freeform 5">
                <a:extLst>
                  <a:ext uri="{FF2B5EF4-FFF2-40B4-BE49-F238E27FC236}">
                    <a16:creationId xmlns="" xmlns:a16="http://schemas.microsoft.com/office/drawing/2014/main" id="{0D1B21F2-63BF-448F-A9A9-AD2DA7B033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3" y="3766"/>
                <a:ext cx="7791" cy="2107"/>
              </a:xfrm>
              <a:custGeom>
                <a:avLst/>
                <a:gdLst>
                  <a:gd name="T0" fmla="*/ 1909 w 3004"/>
                  <a:gd name="T1" fmla="*/ 124 h 813"/>
                  <a:gd name="T2" fmla="*/ 1342 w 3004"/>
                  <a:gd name="T3" fmla="*/ 287 h 813"/>
                  <a:gd name="T4" fmla="*/ 753 w 3004"/>
                  <a:gd name="T5" fmla="*/ 219 h 813"/>
                  <a:gd name="T6" fmla="*/ 44 w 3004"/>
                  <a:gd name="T7" fmla="*/ 82 h 813"/>
                  <a:gd name="T8" fmla="*/ 22 w 3004"/>
                  <a:gd name="T9" fmla="*/ 254 h 813"/>
                  <a:gd name="T10" fmla="*/ 62 w 3004"/>
                  <a:gd name="T11" fmla="*/ 656 h 813"/>
                  <a:gd name="T12" fmla="*/ 101 w 3004"/>
                  <a:gd name="T13" fmla="*/ 444 h 813"/>
                  <a:gd name="T14" fmla="*/ 150 w 3004"/>
                  <a:gd name="T15" fmla="*/ 330 h 813"/>
                  <a:gd name="T16" fmla="*/ 183 w 3004"/>
                  <a:gd name="T17" fmla="*/ 296 h 813"/>
                  <a:gd name="T18" fmla="*/ 226 w 3004"/>
                  <a:gd name="T19" fmla="*/ 296 h 813"/>
                  <a:gd name="T20" fmla="*/ 256 w 3004"/>
                  <a:gd name="T21" fmla="*/ 287 h 813"/>
                  <a:gd name="T22" fmla="*/ 314 w 3004"/>
                  <a:gd name="T23" fmla="*/ 168 h 813"/>
                  <a:gd name="T24" fmla="*/ 347 w 3004"/>
                  <a:gd name="T25" fmla="*/ 233 h 813"/>
                  <a:gd name="T26" fmla="*/ 423 w 3004"/>
                  <a:gd name="T27" fmla="*/ 571 h 813"/>
                  <a:gd name="T28" fmla="*/ 470 w 3004"/>
                  <a:gd name="T29" fmla="*/ 455 h 813"/>
                  <a:gd name="T30" fmla="*/ 506 w 3004"/>
                  <a:gd name="T31" fmla="*/ 404 h 813"/>
                  <a:gd name="T32" fmla="*/ 561 w 3004"/>
                  <a:gd name="T33" fmla="*/ 367 h 813"/>
                  <a:gd name="T34" fmla="*/ 607 w 3004"/>
                  <a:gd name="T35" fmla="*/ 204 h 813"/>
                  <a:gd name="T36" fmla="*/ 665 w 3004"/>
                  <a:gd name="T37" fmla="*/ 449 h 813"/>
                  <a:gd name="T38" fmla="*/ 713 w 3004"/>
                  <a:gd name="T39" fmla="*/ 616 h 813"/>
                  <a:gd name="T40" fmla="*/ 750 w 3004"/>
                  <a:gd name="T41" fmla="*/ 414 h 813"/>
                  <a:gd name="T42" fmla="*/ 836 w 3004"/>
                  <a:gd name="T43" fmla="*/ 439 h 813"/>
                  <a:gd name="T44" fmla="*/ 875 w 3004"/>
                  <a:gd name="T45" fmla="*/ 440 h 813"/>
                  <a:gd name="T46" fmla="*/ 960 w 3004"/>
                  <a:gd name="T47" fmla="*/ 380 h 813"/>
                  <a:gd name="T48" fmla="*/ 993 w 3004"/>
                  <a:gd name="T49" fmla="*/ 487 h 813"/>
                  <a:gd name="T50" fmla="*/ 1053 w 3004"/>
                  <a:gd name="T51" fmla="*/ 327 h 813"/>
                  <a:gd name="T52" fmla="*/ 1130 w 3004"/>
                  <a:gd name="T53" fmla="*/ 492 h 813"/>
                  <a:gd name="T54" fmla="*/ 1175 w 3004"/>
                  <a:gd name="T55" fmla="*/ 327 h 813"/>
                  <a:gd name="T56" fmla="*/ 1247 w 3004"/>
                  <a:gd name="T57" fmla="*/ 495 h 813"/>
                  <a:gd name="T58" fmla="*/ 1323 w 3004"/>
                  <a:gd name="T59" fmla="*/ 774 h 813"/>
                  <a:gd name="T60" fmla="*/ 1357 w 3004"/>
                  <a:gd name="T61" fmla="*/ 491 h 813"/>
                  <a:gd name="T62" fmla="*/ 1412 w 3004"/>
                  <a:gd name="T63" fmla="*/ 372 h 813"/>
                  <a:gd name="T64" fmla="*/ 1463 w 3004"/>
                  <a:gd name="T65" fmla="*/ 246 h 813"/>
                  <a:gd name="T66" fmla="*/ 1523 w 3004"/>
                  <a:gd name="T67" fmla="*/ 333 h 813"/>
                  <a:gd name="T68" fmla="*/ 1576 w 3004"/>
                  <a:gd name="T69" fmla="*/ 370 h 813"/>
                  <a:gd name="T70" fmla="*/ 1607 w 3004"/>
                  <a:gd name="T71" fmla="*/ 334 h 813"/>
                  <a:gd name="T72" fmla="*/ 1680 w 3004"/>
                  <a:gd name="T73" fmla="*/ 328 h 813"/>
                  <a:gd name="T74" fmla="*/ 1733 w 3004"/>
                  <a:gd name="T75" fmla="*/ 615 h 813"/>
                  <a:gd name="T76" fmla="*/ 1765 w 3004"/>
                  <a:gd name="T77" fmla="*/ 368 h 813"/>
                  <a:gd name="T78" fmla="*/ 1816 w 3004"/>
                  <a:gd name="T79" fmla="*/ 365 h 813"/>
                  <a:gd name="T80" fmla="*/ 1854 w 3004"/>
                  <a:gd name="T81" fmla="*/ 297 h 813"/>
                  <a:gd name="T82" fmla="*/ 1907 w 3004"/>
                  <a:gd name="T83" fmla="*/ 206 h 813"/>
                  <a:gd name="T84" fmla="*/ 1978 w 3004"/>
                  <a:gd name="T85" fmla="*/ 196 h 813"/>
                  <a:gd name="T86" fmla="*/ 2016 w 3004"/>
                  <a:gd name="T87" fmla="*/ 536 h 813"/>
                  <a:gd name="T88" fmla="*/ 2055 w 3004"/>
                  <a:gd name="T89" fmla="*/ 322 h 813"/>
                  <a:gd name="T90" fmla="*/ 2103 w 3004"/>
                  <a:gd name="T91" fmla="*/ 366 h 813"/>
                  <a:gd name="T92" fmla="*/ 2143 w 3004"/>
                  <a:gd name="T93" fmla="*/ 116 h 813"/>
                  <a:gd name="T94" fmla="*/ 2229 w 3004"/>
                  <a:gd name="T95" fmla="*/ 247 h 813"/>
                  <a:gd name="T96" fmla="*/ 2257 w 3004"/>
                  <a:gd name="T97" fmla="*/ 530 h 813"/>
                  <a:gd name="T98" fmla="*/ 2303 w 3004"/>
                  <a:gd name="T99" fmla="*/ 296 h 813"/>
                  <a:gd name="T100" fmla="*/ 2335 w 3004"/>
                  <a:gd name="T101" fmla="*/ 207 h 813"/>
                  <a:gd name="T102" fmla="*/ 2424 w 3004"/>
                  <a:gd name="T103" fmla="*/ 575 h 813"/>
                  <a:gd name="T104" fmla="*/ 2465 w 3004"/>
                  <a:gd name="T105" fmla="*/ 496 h 813"/>
                  <a:gd name="T106" fmla="*/ 2506 w 3004"/>
                  <a:gd name="T107" fmla="*/ 496 h 813"/>
                  <a:gd name="T108" fmla="*/ 2556 w 3004"/>
                  <a:gd name="T109" fmla="*/ 244 h 813"/>
                  <a:gd name="T110" fmla="*/ 2580 w 3004"/>
                  <a:gd name="T111" fmla="*/ 128 h 813"/>
                  <a:gd name="T112" fmla="*/ 2664 w 3004"/>
                  <a:gd name="T113" fmla="*/ 652 h 813"/>
                  <a:gd name="T114" fmla="*/ 2710 w 3004"/>
                  <a:gd name="T115" fmla="*/ 402 h 813"/>
                  <a:gd name="T116" fmla="*/ 2749 w 3004"/>
                  <a:gd name="T117" fmla="*/ 194 h 813"/>
                  <a:gd name="T118" fmla="*/ 2793 w 3004"/>
                  <a:gd name="T119" fmla="*/ 155 h 813"/>
                  <a:gd name="T120" fmla="*/ 2869 w 3004"/>
                  <a:gd name="T121" fmla="*/ 694 h 813"/>
                  <a:gd name="T122" fmla="*/ 2918 w 3004"/>
                  <a:gd name="T123" fmla="*/ 491 h 813"/>
                  <a:gd name="T124" fmla="*/ 2947 w 3004"/>
                  <a:gd name="T125" fmla="*/ 327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04" h="813">
                    <a:moveTo>
                      <a:pt x="2989" y="119"/>
                    </a:moveTo>
                    <a:cubicBezTo>
                      <a:pt x="2995" y="113"/>
                      <a:pt x="2994" y="113"/>
                      <a:pt x="2999" y="119"/>
                    </a:cubicBezTo>
                    <a:cubicBezTo>
                      <a:pt x="3000" y="120"/>
                      <a:pt x="3001" y="120"/>
                      <a:pt x="3001" y="120"/>
                    </a:cubicBezTo>
                    <a:cubicBezTo>
                      <a:pt x="3002" y="120"/>
                      <a:pt x="3003" y="119"/>
                      <a:pt x="3003" y="118"/>
                    </a:cubicBezTo>
                    <a:cubicBezTo>
                      <a:pt x="3003" y="112"/>
                      <a:pt x="3003" y="105"/>
                      <a:pt x="3003" y="98"/>
                    </a:cubicBezTo>
                    <a:cubicBezTo>
                      <a:pt x="3003" y="95"/>
                      <a:pt x="3004" y="90"/>
                      <a:pt x="3002" y="90"/>
                    </a:cubicBezTo>
                    <a:cubicBezTo>
                      <a:pt x="2998" y="89"/>
                      <a:pt x="2998" y="95"/>
                      <a:pt x="2995" y="96"/>
                    </a:cubicBezTo>
                    <a:cubicBezTo>
                      <a:pt x="2995" y="96"/>
                      <a:pt x="2995" y="98"/>
                      <a:pt x="2994" y="99"/>
                    </a:cubicBezTo>
                    <a:cubicBezTo>
                      <a:pt x="2994" y="98"/>
                      <a:pt x="2994" y="97"/>
                      <a:pt x="2993" y="97"/>
                    </a:cubicBezTo>
                    <a:cubicBezTo>
                      <a:pt x="2991" y="93"/>
                      <a:pt x="2988" y="89"/>
                      <a:pt x="2984" y="87"/>
                    </a:cubicBezTo>
                    <a:cubicBezTo>
                      <a:pt x="2980" y="85"/>
                      <a:pt x="2975" y="81"/>
                      <a:pt x="2969" y="85"/>
                    </a:cubicBezTo>
                    <a:cubicBezTo>
                      <a:pt x="2962" y="85"/>
                      <a:pt x="2959" y="92"/>
                      <a:pt x="2955" y="96"/>
                    </a:cubicBezTo>
                    <a:cubicBezTo>
                      <a:pt x="2954" y="97"/>
                      <a:pt x="2954" y="98"/>
                      <a:pt x="2954" y="99"/>
                    </a:cubicBezTo>
                    <a:cubicBezTo>
                      <a:pt x="2954" y="98"/>
                      <a:pt x="2953" y="97"/>
                      <a:pt x="2953" y="97"/>
                    </a:cubicBezTo>
                    <a:cubicBezTo>
                      <a:pt x="2950" y="93"/>
                      <a:pt x="2948" y="89"/>
                      <a:pt x="2944" y="87"/>
                    </a:cubicBezTo>
                    <a:cubicBezTo>
                      <a:pt x="2939" y="85"/>
                      <a:pt x="2935" y="82"/>
                      <a:pt x="2929" y="85"/>
                    </a:cubicBezTo>
                    <a:cubicBezTo>
                      <a:pt x="2922" y="88"/>
                      <a:pt x="2918" y="91"/>
                      <a:pt x="2915" y="97"/>
                    </a:cubicBezTo>
                    <a:cubicBezTo>
                      <a:pt x="2914" y="99"/>
                      <a:pt x="2913" y="99"/>
                      <a:pt x="2913" y="97"/>
                    </a:cubicBezTo>
                    <a:cubicBezTo>
                      <a:pt x="2911" y="93"/>
                      <a:pt x="2908" y="89"/>
                      <a:pt x="2903" y="87"/>
                    </a:cubicBezTo>
                    <a:cubicBezTo>
                      <a:pt x="2899" y="85"/>
                      <a:pt x="2894" y="81"/>
                      <a:pt x="2889" y="85"/>
                    </a:cubicBezTo>
                    <a:cubicBezTo>
                      <a:pt x="2881" y="85"/>
                      <a:pt x="2878" y="92"/>
                      <a:pt x="2874" y="96"/>
                    </a:cubicBezTo>
                    <a:cubicBezTo>
                      <a:pt x="2873" y="98"/>
                      <a:pt x="2873" y="100"/>
                      <a:pt x="2872" y="96"/>
                    </a:cubicBezTo>
                    <a:cubicBezTo>
                      <a:pt x="2871" y="95"/>
                      <a:pt x="2870" y="93"/>
                      <a:pt x="2868" y="91"/>
                    </a:cubicBezTo>
                    <a:cubicBezTo>
                      <a:pt x="2865" y="87"/>
                      <a:pt x="2855" y="82"/>
                      <a:pt x="2851" y="84"/>
                    </a:cubicBezTo>
                    <a:cubicBezTo>
                      <a:pt x="2843" y="86"/>
                      <a:pt x="2836" y="90"/>
                      <a:pt x="2834" y="99"/>
                    </a:cubicBezTo>
                    <a:cubicBezTo>
                      <a:pt x="2834" y="100"/>
                      <a:pt x="2833" y="101"/>
                      <a:pt x="2832" y="101"/>
                    </a:cubicBezTo>
                    <a:cubicBezTo>
                      <a:pt x="2831" y="101"/>
                      <a:pt x="2830" y="100"/>
                      <a:pt x="2830" y="99"/>
                    </a:cubicBezTo>
                    <a:cubicBezTo>
                      <a:pt x="2830" y="93"/>
                      <a:pt x="2825" y="89"/>
                      <a:pt x="2820" y="87"/>
                    </a:cubicBezTo>
                    <a:cubicBezTo>
                      <a:pt x="2816" y="84"/>
                      <a:pt x="2811" y="80"/>
                      <a:pt x="2806" y="85"/>
                    </a:cubicBezTo>
                    <a:cubicBezTo>
                      <a:pt x="2798" y="86"/>
                      <a:pt x="2795" y="91"/>
                      <a:pt x="2792" y="97"/>
                    </a:cubicBezTo>
                    <a:cubicBezTo>
                      <a:pt x="2791" y="99"/>
                      <a:pt x="2790" y="99"/>
                      <a:pt x="2790" y="97"/>
                    </a:cubicBezTo>
                    <a:cubicBezTo>
                      <a:pt x="2788" y="93"/>
                      <a:pt x="2785" y="89"/>
                      <a:pt x="2780" y="87"/>
                    </a:cubicBezTo>
                    <a:cubicBezTo>
                      <a:pt x="2776" y="85"/>
                      <a:pt x="2772" y="82"/>
                      <a:pt x="2766" y="85"/>
                    </a:cubicBezTo>
                    <a:cubicBezTo>
                      <a:pt x="2759" y="87"/>
                      <a:pt x="2754" y="91"/>
                      <a:pt x="2751" y="97"/>
                    </a:cubicBezTo>
                    <a:cubicBezTo>
                      <a:pt x="2750" y="99"/>
                      <a:pt x="2750" y="99"/>
                      <a:pt x="2749" y="97"/>
                    </a:cubicBezTo>
                    <a:cubicBezTo>
                      <a:pt x="2748" y="93"/>
                      <a:pt x="2744" y="89"/>
                      <a:pt x="2740" y="87"/>
                    </a:cubicBezTo>
                    <a:cubicBezTo>
                      <a:pt x="2736" y="85"/>
                      <a:pt x="2732" y="82"/>
                      <a:pt x="2726" y="85"/>
                    </a:cubicBezTo>
                    <a:cubicBezTo>
                      <a:pt x="2719" y="87"/>
                      <a:pt x="2715" y="91"/>
                      <a:pt x="2711" y="96"/>
                    </a:cubicBezTo>
                    <a:cubicBezTo>
                      <a:pt x="2711" y="97"/>
                      <a:pt x="2710" y="98"/>
                      <a:pt x="2710" y="99"/>
                    </a:cubicBezTo>
                    <a:cubicBezTo>
                      <a:pt x="2710" y="98"/>
                      <a:pt x="2709" y="97"/>
                      <a:pt x="2709" y="96"/>
                    </a:cubicBezTo>
                    <a:cubicBezTo>
                      <a:pt x="2708" y="94"/>
                      <a:pt x="2705" y="93"/>
                      <a:pt x="2705" y="90"/>
                    </a:cubicBezTo>
                    <a:cubicBezTo>
                      <a:pt x="2705" y="89"/>
                      <a:pt x="2702" y="88"/>
                      <a:pt x="2700" y="87"/>
                    </a:cubicBezTo>
                    <a:cubicBezTo>
                      <a:pt x="2696" y="85"/>
                      <a:pt x="2691" y="82"/>
                      <a:pt x="2687" y="84"/>
                    </a:cubicBezTo>
                    <a:cubicBezTo>
                      <a:pt x="2679" y="87"/>
                      <a:pt x="2672" y="90"/>
                      <a:pt x="2671" y="99"/>
                    </a:cubicBezTo>
                    <a:cubicBezTo>
                      <a:pt x="2670" y="100"/>
                      <a:pt x="2669" y="101"/>
                      <a:pt x="2669" y="101"/>
                    </a:cubicBezTo>
                    <a:cubicBezTo>
                      <a:pt x="2668" y="101"/>
                      <a:pt x="2667" y="99"/>
                      <a:pt x="2667" y="99"/>
                    </a:cubicBezTo>
                    <a:cubicBezTo>
                      <a:pt x="2668" y="95"/>
                      <a:pt x="2665" y="94"/>
                      <a:pt x="2663" y="92"/>
                    </a:cubicBezTo>
                    <a:cubicBezTo>
                      <a:pt x="2656" y="83"/>
                      <a:pt x="2648" y="81"/>
                      <a:pt x="2637" y="87"/>
                    </a:cubicBezTo>
                    <a:cubicBezTo>
                      <a:pt x="2633" y="89"/>
                      <a:pt x="2631" y="93"/>
                      <a:pt x="2628" y="97"/>
                    </a:cubicBezTo>
                    <a:cubicBezTo>
                      <a:pt x="2628" y="97"/>
                      <a:pt x="2628" y="98"/>
                      <a:pt x="2627" y="99"/>
                    </a:cubicBezTo>
                    <a:cubicBezTo>
                      <a:pt x="2627" y="98"/>
                      <a:pt x="2627" y="97"/>
                      <a:pt x="2626" y="96"/>
                    </a:cubicBezTo>
                    <a:cubicBezTo>
                      <a:pt x="2625" y="94"/>
                      <a:pt x="2624" y="92"/>
                      <a:pt x="2622" y="90"/>
                    </a:cubicBezTo>
                    <a:cubicBezTo>
                      <a:pt x="2621" y="89"/>
                      <a:pt x="2619" y="88"/>
                      <a:pt x="2617" y="87"/>
                    </a:cubicBezTo>
                    <a:cubicBezTo>
                      <a:pt x="2610" y="82"/>
                      <a:pt x="2597" y="84"/>
                      <a:pt x="2592" y="92"/>
                    </a:cubicBezTo>
                    <a:cubicBezTo>
                      <a:pt x="2590" y="94"/>
                      <a:pt x="2589" y="96"/>
                      <a:pt x="2588" y="98"/>
                    </a:cubicBezTo>
                    <a:cubicBezTo>
                      <a:pt x="2586" y="96"/>
                      <a:pt x="2583" y="94"/>
                      <a:pt x="2583" y="92"/>
                    </a:cubicBezTo>
                    <a:cubicBezTo>
                      <a:pt x="2582" y="88"/>
                      <a:pt x="2579" y="89"/>
                      <a:pt x="2577" y="87"/>
                    </a:cubicBezTo>
                    <a:cubicBezTo>
                      <a:pt x="2574" y="84"/>
                      <a:pt x="2570" y="83"/>
                      <a:pt x="2566" y="84"/>
                    </a:cubicBezTo>
                    <a:cubicBezTo>
                      <a:pt x="2560" y="84"/>
                      <a:pt x="2556" y="87"/>
                      <a:pt x="2552" y="91"/>
                    </a:cubicBezTo>
                    <a:cubicBezTo>
                      <a:pt x="2551" y="92"/>
                      <a:pt x="2550" y="93"/>
                      <a:pt x="2549" y="94"/>
                    </a:cubicBezTo>
                    <a:cubicBezTo>
                      <a:pt x="2549" y="96"/>
                      <a:pt x="2548" y="97"/>
                      <a:pt x="2547" y="98"/>
                    </a:cubicBezTo>
                    <a:cubicBezTo>
                      <a:pt x="2546" y="97"/>
                      <a:pt x="2545" y="96"/>
                      <a:pt x="2545" y="95"/>
                    </a:cubicBezTo>
                    <a:cubicBezTo>
                      <a:pt x="2544" y="93"/>
                      <a:pt x="2543" y="92"/>
                      <a:pt x="2542" y="91"/>
                    </a:cubicBezTo>
                    <a:cubicBezTo>
                      <a:pt x="2539" y="87"/>
                      <a:pt x="2534" y="86"/>
                      <a:pt x="2530" y="84"/>
                    </a:cubicBezTo>
                    <a:cubicBezTo>
                      <a:pt x="2527" y="83"/>
                      <a:pt x="2525" y="84"/>
                      <a:pt x="2522" y="85"/>
                    </a:cubicBezTo>
                    <a:cubicBezTo>
                      <a:pt x="2515" y="86"/>
                      <a:pt x="2511" y="91"/>
                      <a:pt x="2508" y="97"/>
                    </a:cubicBezTo>
                    <a:cubicBezTo>
                      <a:pt x="2506" y="99"/>
                      <a:pt x="2507" y="100"/>
                      <a:pt x="2505" y="97"/>
                    </a:cubicBezTo>
                    <a:cubicBezTo>
                      <a:pt x="2504" y="94"/>
                      <a:pt x="2503" y="92"/>
                      <a:pt x="2501" y="89"/>
                    </a:cubicBezTo>
                    <a:cubicBezTo>
                      <a:pt x="2500" y="88"/>
                      <a:pt x="2498" y="87"/>
                      <a:pt x="2496" y="87"/>
                    </a:cubicBezTo>
                    <a:cubicBezTo>
                      <a:pt x="2491" y="85"/>
                      <a:pt x="2488" y="82"/>
                      <a:pt x="2482" y="85"/>
                    </a:cubicBezTo>
                    <a:cubicBezTo>
                      <a:pt x="2474" y="88"/>
                      <a:pt x="2468" y="91"/>
                      <a:pt x="2467" y="100"/>
                    </a:cubicBezTo>
                    <a:cubicBezTo>
                      <a:pt x="2467" y="100"/>
                      <a:pt x="2466" y="101"/>
                      <a:pt x="2465" y="101"/>
                    </a:cubicBezTo>
                    <a:cubicBezTo>
                      <a:pt x="2464" y="101"/>
                      <a:pt x="2463" y="100"/>
                      <a:pt x="2463" y="100"/>
                    </a:cubicBezTo>
                    <a:cubicBezTo>
                      <a:pt x="2464" y="96"/>
                      <a:pt x="2461" y="95"/>
                      <a:pt x="2460" y="92"/>
                    </a:cubicBezTo>
                    <a:cubicBezTo>
                      <a:pt x="2459" y="89"/>
                      <a:pt x="2456" y="89"/>
                      <a:pt x="2454" y="87"/>
                    </a:cubicBezTo>
                    <a:cubicBezTo>
                      <a:pt x="2448" y="82"/>
                      <a:pt x="2441" y="82"/>
                      <a:pt x="2434" y="87"/>
                    </a:cubicBezTo>
                    <a:cubicBezTo>
                      <a:pt x="2434" y="90"/>
                      <a:pt x="2429" y="87"/>
                      <a:pt x="2428" y="92"/>
                    </a:cubicBezTo>
                    <a:cubicBezTo>
                      <a:pt x="2428" y="94"/>
                      <a:pt x="2426" y="96"/>
                      <a:pt x="2424" y="98"/>
                    </a:cubicBezTo>
                    <a:cubicBezTo>
                      <a:pt x="2423" y="96"/>
                      <a:pt x="2420" y="94"/>
                      <a:pt x="2419" y="92"/>
                    </a:cubicBezTo>
                    <a:cubicBezTo>
                      <a:pt x="2419" y="87"/>
                      <a:pt x="2414" y="90"/>
                      <a:pt x="2414" y="86"/>
                    </a:cubicBezTo>
                    <a:cubicBezTo>
                      <a:pt x="2403" y="81"/>
                      <a:pt x="2396" y="83"/>
                      <a:pt x="2388" y="92"/>
                    </a:cubicBezTo>
                    <a:cubicBezTo>
                      <a:pt x="2387" y="94"/>
                      <a:pt x="2384" y="95"/>
                      <a:pt x="2385" y="98"/>
                    </a:cubicBezTo>
                    <a:cubicBezTo>
                      <a:pt x="2384" y="98"/>
                      <a:pt x="2383" y="98"/>
                      <a:pt x="2383" y="98"/>
                    </a:cubicBezTo>
                    <a:cubicBezTo>
                      <a:pt x="2381" y="96"/>
                      <a:pt x="2380" y="94"/>
                      <a:pt x="2379" y="92"/>
                    </a:cubicBezTo>
                    <a:cubicBezTo>
                      <a:pt x="2370" y="80"/>
                      <a:pt x="2356" y="81"/>
                      <a:pt x="2348" y="93"/>
                    </a:cubicBezTo>
                    <a:cubicBezTo>
                      <a:pt x="2346" y="95"/>
                      <a:pt x="2345" y="97"/>
                      <a:pt x="2344" y="99"/>
                    </a:cubicBezTo>
                    <a:cubicBezTo>
                      <a:pt x="2342" y="97"/>
                      <a:pt x="2340" y="95"/>
                      <a:pt x="2340" y="93"/>
                    </a:cubicBezTo>
                    <a:cubicBezTo>
                      <a:pt x="2338" y="89"/>
                      <a:pt x="2335" y="88"/>
                      <a:pt x="2333" y="87"/>
                    </a:cubicBezTo>
                    <a:cubicBezTo>
                      <a:pt x="2328" y="85"/>
                      <a:pt x="2324" y="80"/>
                      <a:pt x="2318" y="85"/>
                    </a:cubicBezTo>
                    <a:cubicBezTo>
                      <a:pt x="2311" y="86"/>
                      <a:pt x="2307" y="91"/>
                      <a:pt x="2304" y="97"/>
                    </a:cubicBezTo>
                    <a:cubicBezTo>
                      <a:pt x="2303" y="98"/>
                      <a:pt x="2303" y="99"/>
                      <a:pt x="2302" y="98"/>
                    </a:cubicBezTo>
                    <a:cubicBezTo>
                      <a:pt x="2301" y="96"/>
                      <a:pt x="2300" y="93"/>
                      <a:pt x="2298" y="92"/>
                    </a:cubicBezTo>
                    <a:cubicBezTo>
                      <a:pt x="2295" y="87"/>
                      <a:pt x="2287" y="82"/>
                      <a:pt x="2281" y="84"/>
                    </a:cubicBezTo>
                    <a:cubicBezTo>
                      <a:pt x="2273" y="86"/>
                      <a:pt x="2265" y="89"/>
                      <a:pt x="2264" y="99"/>
                    </a:cubicBezTo>
                    <a:cubicBezTo>
                      <a:pt x="2263" y="100"/>
                      <a:pt x="2263" y="101"/>
                      <a:pt x="2262" y="101"/>
                    </a:cubicBezTo>
                    <a:cubicBezTo>
                      <a:pt x="2261" y="101"/>
                      <a:pt x="2260" y="100"/>
                      <a:pt x="2260" y="99"/>
                    </a:cubicBezTo>
                    <a:cubicBezTo>
                      <a:pt x="2260" y="93"/>
                      <a:pt x="2255" y="90"/>
                      <a:pt x="2251" y="87"/>
                    </a:cubicBezTo>
                    <a:cubicBezTo>
                      <a:pt x="2246" y="85"/>
                      <a:pt x="2241" y="81"/>
                      <a:pt x="2236" y="85"/>
                    </a:cubicBezTo>
                    <a:cubicBezTo>
                      <a:pt x="2228" y="85"/>
                      <a:pt x="2225" y="92"/>
                      <a:pt x="2221" y="96"/>
                    </a:cubicBezTo>
                    <a:cubicBezTo>
                      <a:pt x="2221" y="97"/>
                      <a:pt x="2221" y="98"/>
                      <a:pt x="2221" y="99"/>
                    </a:cubicBezTo>
                    <a:cubicBezTo>
                      <a:pt x="2220" y="98"/>
                      <a:pt x="2220" y="97"/>
                      <a:pt x="2219" y="97"/>
                    </a:cubicBezTo>
                    <a:cubicBezTo>
                      <a:pt x="2217" y="93"/>
                      <a:pt x="2215" y="89"/>
                      <a:pt x="2210" y="87"/>
                    </a:cubicBezTo>
                    <a:cubicBezTo>
                      <a:pt x="2206" y="85"/>
                      <a:pt x="2201" y="81"/>
                      <a:pt x="2195" y="85"/>
                    </a:cubicBezTo>
                    <a:cubicBezTo>
                      <a:pt x="2188" y="85"/>
                      <a:pt x="2185" y="92"/>
                      <a:pt x="2181" y="96"/>
                    </a:cubicBezTo>
                    <a:cubicBezTo>
                      <a:pt x="2181" y="97"/>
                      <a:pt x="2180" y="98"/>
                      <a:pt x="2180" y="99"/>
                    </a:cubicBezTo>
                    <a:cubicBezTo>
                      <a:pt x="2180" y="98"/>
                      <a:pt x="2180" y="97"/>
                      <a:pt x="2179" y="96"/>
                    </a:cubicBezTo>
                    <a:cubicBezTo>
                      <a:pt x="2177" y="93"/>
                      <a:pt x="2174" y="89"/>
                      <a:pt x="2170" y="87"/>
                    </a:cubicBezTo>
                    <a:cubicBezTo>
                      <a:pt x="2165" y="85"/>
                      <a:pt x="2161" y="81"/>
                      <a:pt x="2155" y="85"/>
                    </a:cubicBezTo>
                    <a:cubicBezTo>
                      <a:pt x="2147" y="85"/>
                      <a:pt x="2145" y="92"/>
                      <a:pt x="2141" y="96"/>
                    </a:cubicBezTo>
                    <a:cubicBezTo>
                      <a:pt x="2139" y="98"/>
                      <a:pt x="2140" y="100"/>
                      <a:pt x="2139" y="96"/>
                    </a:cubicBezTo>
                    <a:cubicBezTo>
                      <a:pt x="2138" y="95"/>
                      <a:pt x="2136" y="93"/>
                      <a:pt x="2135" y="91"/>
                    </a:cubicBezTo>
                    <a:cubicBezTo>
                      <a:pt x="2132" y="87"/>
                      <a:pt x="2122" y="82"/>
                      <a:pt x="2118" y="84"/>
                    </a:cubicBezTo>
                    <a:cubicBezTo>
                      <a:pt x="2110" y="86"/>
                      <a:pt x="2102" y="90"/>
                      <a:pt x="2100" y="99"/>
                    </a:cubicBezTo>
                    <a:cubicBezTo>
                      <a:pt x="2100" y="100"/>
                      <a:pt x="2099" y="101"/>
                      <a:pt x="2099" y="101"/>
                    </a:cubicBezTo>
                    <a:cubicBezTo>
                      <a:pt x="2098" y="101"/>
                      <a:pt x="2097" y="100"/>
                      <a:pt x="2097" y="99"/>
                    </a:cubicBezTo>
                    <a:cubicBezTo>
                      <a:pt x="2096" y="93"/>
                      <a:pt x="2091" y="89"/>
                      <a:pt x="2087" y="87"/>
                    </a:cubicBezTo>
                    <a:cubicBezTo>
                      <a:pt x="2083" y="84"/>
                      <a:pt x="2078" y="80"/>
                      <a:pt x="2072" y="85"/>
                    </a:cubicBezTo>
                    <a:cubicBezTo>
                      <a:pt x="2065" y="86"/>
                      <a:pt x="2061" y="91"/>
                      <a:pt x="2058" y="97"/>
                    </a:cubicBezTo>
                    <a:cubicBezTo>
                      <a:pt x="2057" y="99"/>
                      <a:pt x="2057" y="99"/>
                      <a:pt x="2056" y="97"/>
                    </a:cubicBezTo>
                    <a:cubicBezTo>
                      <a:pt x="2055" y="93"/>
                      <a:pt x="2051" y="89"/>
                      <a:pt x="2047" y="87"/>
                    </a:cubicBezTo>
                    <a:cubicBezTo>
                      <a:pt x="2043" y="85"/>
                      <a:pt x="2039" y="82"/>
                      <a:pt x="2034" y="84"/>
                    </a:cubicBezTo>
                    <a:cubicBezTo>
                      <a:pt x="2027" y="86"/>
                      <a:pt x="2019" y="90"/>
                      <a:pt x="2018" y="99"/>
                    </a:cubicBezTo>
                    <a:cubicBezTo>
                      <a:pt x="2018" y="100"/>
                      <a:pt x="2017" y="100"/>
                      <a:pt x="2017" y="101"/>
                    </a:cubicBezTo>
                    <a:cubicBezTo>
                      <a:pt x="2017" y="100"/>
                      <a:pt x="2016" y="100"/>
                      <a:pt x="2016" y="99"/>
                    </a:cubicBezTo>
                    <a:cubicBezTo>
                      <a:pt x="2017" y="94"/>
                      <a:pt x="2012" y="93"/>
                      <a:pt x="2010" y="90"/>
                    </a:cubicBezTo>
                    <a:cubicBezTo>
                      <a:pt x="2008" y="87"/>
                      <a:pt x="2005" y="86"/>
                      <a:pt x="2001" y="85"/>
                    </a:cubicBezTo>
                    <a:cubicBezTo>
                      <a:pt x="1995" y="84"/>
                      <a:pt x="1990" y="84"/>
                      <a:pt x="1987" y="87"/>
                    </a:cubicBezTo>
                    <a:cubicBezTo>
                      <a:pt x="1983" y="90"/>
                      <a:pt x="1977" y="93"/>
                      <a:pt x="1977" y="100"/>
                    </a:cubicBezTo>
                    <a:cubicBezTo>
                      <a:pt x="1977" y="100"/>
                      <a:pt x="1977" y="100"/>
                      <a:pt x="1976" y="100"/>
                    </a:cubicBezTo>
                    <a:cubicBezTo>
                      <a:pt x="1976" y="100"/>
                      <a:pt x="1976" y="100"/>
                      <a:pt x="1976" y="100"/>
                    </a:cubicBezTo>
                    <a:cubicBezTo>
                      <a:pt x="1977" y="94"/>
                      <a:pt x="1972" y="93"/>
                      <a:pt x="1969" y="90"/>
                    </a:cubicBezTo>
                    <a:cubicBezTo>
                      <a:pt x="1965" y="85"/>
                      <a:pt x="1960" y="85"/>
                      <a:pt x="1953" y="85"/>
                    </a:cubicBezTo>
                    <a:cubicBezTo>
                      <a:pt x="1948" y="85"/>
                      <a:pt x="1946" y="87"/>
                      <a:pt x="1943" y="90"/>
                    </a:cubicBezTo>
                    <a:cubicBezTo>
                      <a:pt x="1941" y="93"/>
                      <a:pt x="1936" y="94"/>
                      <a:pt x="1937" y="99"/>
                    </a:cubicBezTo>
                    <a:cubicBezTo>
                      <a:pt x="1937" y="100"/>
                      <a:pt x="1937" y="100"/>
                      <a:pt x="1936" y="101"/>
                    </a:cubicBezTo>
                    <a:cubicBezTo>
                      <a:pt x="1936" y="100"/>
                      <a:pt x="1935" y="100"/>
                      <a:pt x="1935" y="99"/>
                    </a:cubicBezTo>
                    <a:cubicBezTo>
                      <a:pt x="1935" y="98"/>
                      <a:pt x="1936" y="96"/>
                      <a:pt x="1935" y="96"/>
                    </a:cubicBezTo>
                    <a:cubicBezTo>
                      <a:pt x="1930" y="92"/>
                      <a:pt x="1928" y="84"/>
                      <a:pt x="1919" y="85"/>
                    </a:cubicBezTo>
                    <a:cubicBezTo>
                      <a:pt x="1917" y="83"/>
                      <a:pt x="1915" y="84"/>
                      <a:pt x="1913" y="85"/>
                    </a:cubicBezTo>
                    <a:cubicBezTo>
                      <a:pt x="1911" y="86"/>
                      <a:pt x="1908" y="84"/>
                      <a:pt x="1906" y="87"/>
                    </a:cubicBezTo>
                    <a:cubicBezTo>
                      <a:pt x="1902" y="91"/>
                      <a:pt x="1896" y="95"/>
                      <a:pt x="1896" y="102"/>
                    </a:cubicBezTo>
                    <a:cubicBezTo>
                      <a:pt x="1894" y="104"/>
                      <a:pt x="1896" y="106"/>
                      <a:pt x="1897" y="108"/>
                    </a:cubicBezTo>
                    <a:cubicBezTo>
                      <a:pt x="1898" y="110"/>
                      <a:pt x="1896" y="113"/>
                      <a:pt x="1898" y="115"/>
                    </a:cubicBezTo>
                    <a:cubicBezTo>
                      <a:pt x="1902" y="118"/>
                      <a:pt x="1905" y="121"/>
                      <a:pt x="1909" y="124"/>
                    </a:cubicBezTo>
                    <a:cubicBezTo>
                      <a:pt x="1910" y="125"/>
                      <a:pt x="1911" y="125"/>
                      <a:pt x="1909" y="126"/>
                    </a:cubicBezTo>
                    <a:cubicBezTo>
                      <a:pt x="1902" y="128"/>
                      <a:pt x="1897" y="132"/>
                      <a:pt x="1897" y="140"/>
                    </a:cubicBezTo>
                    <a:cubicBezTo>
                      <a:pt x="1897" y="140"/>
                      <a:pt x="1895" y="141"/>
                      <a:pt x="1894" y="141"/>
                    </a:cubicBezTo>
                    <a:cubicBezTo>
                      <a:pt x="1894" y="141"/>
                      <a:pt x="1893" y="140"/>
                      <a:pt x="1893" y="140"/>
                    </a:cubicBezTo>
                    <a:cubicBezTo>
                      <a:pt x="1893" y="132"/>
                      <a:pt x="1888" y="128"/>
                      <a:pt x="1881" y="126"/>
                    </a:cubicBezTo>
                    <a:cubicBezTo>
                      <a:pt x="1879" y="125"/>
                      <a:pt x="1880" y="124"/>
                      <a:pt x="1881" y="123"/>
                    </a:cubicBezTo>
                    <a:cubicBezTo>
                      <a:pt x="1882" y="123"/>
                      <a:pt x="1883" y="122"/>
                      <a:pt x="1884" y="122"/>
                    </a:cubicBezTo>
                    <a:cubicBezTo>
                      <a:pt x="1892" y="116"/>
                      <a:pt x="1895" y="105"/>
                      <a:pt x="1892" y="96"/>
                    </a:cubicBezTo>
                    <a:cubicBezTo>
                      <a:pt x="1886" y="83"/>
                      <a:pt x="1866" y="82"/>
                      <a:pt x="1860" y="91"/>
                    </a:cubicBezTo>
                    <a:cubicBezTo>
                      <a:pt x="1858" y="93"/>
                      <a:pt x="1856" y="96"/>
                      <a:pt x="1855" y="99"/>
                    </a:cubicBezTo>
                    <a:cubicBezTo>
                      <a:pt x="1854" y="99"/>
                      <a:pt x="1854" y="100"/>
                      <a:pt x="1853" y="100"/>
                    </a:cubicBezTo>
                    <a:cubicBezTo>
                      <a:pt x="1853" y="100"/>
                      <a:pt x="1853" y="99"/>
                      <a:pt x="1853" y="99"/>
                    </a:cubicBezTo>
                    <a:cubicBezTo>
                      <a:pt x="1851" y="94"/>
                      <a:pt x="1848" y="90"/>
                      <a:pt x="1843" y="87"/>
                    </a:cubicBezTo>
                    <a:cubicBezTo>
                      <a:pt x="1833" y="83"/>
                      <a:pt x="1818" y="85"/>
                      <a:pt x="1814" y="101"/>
                    </a:cubicBezTo>
                    <a:cubicBezTo>
                      <a:pt x="1814" y="101"/>
                      <a:pt x="1813" y="102"/>
                      <a:pt x="1813" y="102"/>
                    </a:cubicBezTo>
                    <a:cubicBezTo>
                      <a:pt x="1813" y="102"/>
                      <a:pt x="1812" y="101"/>
                      <a:pt x="1812" y="101"/>
                    </a:cubicBezTo>
                    <a:cubicBezTo>
                      <a:pt x="1812" y="94"/>
                      <a:pt x="1808" y="90"/>
                      <a:pt x="1802" y="87"/>
                    </a:cubicBezTo>
                    <a:cubicBezTo>
                      <a:pt x="1793" y="82"/>
                      <a:pt x="1777" y="85"/>
                      <a:pt x="1774" y="101"/>
                    </a:cubicBezTo>
                    <a:cubicBezTo>
                      <a:pt x="1774" y="101"/>
                      <a:pt x="1774" y="102"/>
                      <a:pt x="1773" y="102"/>
                    </a:cubicBezTo>
                    <a:cubicBezTo>
                      <a:pt x="1773" y="102"/>
                      <a:pt x="1772" y="101"/>
                      <a:pt x="1772" y="101"/>
                    </a:cubicBezTo>
                    <a:cubicBezTo>
                      <a:pt x="1768" y="87"/>
                      <a:pt x="1757" y="82"/>
                      <a:pt x="1745" y="86"/>
                    </a:cubicBezTo>
                    <a:cubicBezTo>
                      <a:pt x="1731" y="92"/>
                      <a:pt x="1730" y="111"/>
                      <a:pt x="1739" y="119"/>
                    </a:cubicBezTo>
                    <a:cubicBezTo>
                      <a:pt x="1742" y="121"/>
                      <a:pt x="1744" y="122"/>
                      <a:pt x="1747" y="124"/>
                    </a:cubicBezTo>
                    <a:cubicBezTo>
                      <a:pt x="1748" y="124"/>
                      <a:pt x="1748" y="125"/>
                      <a:pt x="1749" y="125"/>
                    </a:cubicBezTo>
                    <a:cubicBezTo>
                      <a:pt x="1748" y="125"/>
                      <a:pt x="1748" y="126"/>
                      <a:pt x="1747" y="126"/>
                    </a:cubicBezTo>
                    <a:cubicBezTo>
                      <a:pt x="1742" y="127"/>
                      <a:pt x="1735" y="134"/>
                      <a:pt x="1734" y="139"/>
                    </a:cubicBezTo>
                    <a:cubicBezTo>
                      <a:pt x="1733" y="139"/>
                      <a:pt x="1733" y="140"/>
                      <a:pt x="1733" y="141"/>
                    </a:cubicBezTo>
                    <a:cubicBezTo>
                      <a:pt x="1732" y="140"/>
                      <a:pt x="1732" y="139"/>
                      <a:pt x="1732" y="139"/>
                    </a:cubicBezTo>
                    <a:cubicBezTo>
                      <a:pt x="1728" y="132"/>
                      <a:pt x="1724" y="127"/>
                      <a:pt x="1716" y="126"/>
                    </a:cubicBezTo>
                    <a:cubicBezTo>
                      <a:pt x="1716" y="126"/>
                      <a:pt x="1715" y="125"/>
                      <a:pt x="1715" y="125"/>
                    </a:cubicBezTo>
                    <a:cubicBezTo>
                      <a:pt x="1715" y="125"/>
                      <a:pt x="1716" y="124"/>
                      <a:pt x="1717" y="124"/>
                    </a:cubicBezTo>
                    <a:cubicBezTo>
                      <a:pt x="1732" y="120"/>
                      <a:pt x="1735" y="105"/>
                      <a:pt x="1730" y="95"/>
                    </a:cubicBezTo>
                    <a:cubicBezTo>
                      <a:pt x="1726" y="88"/>
                      <a:pt x="1720" y="85"/>
                      <a:pt x="1711" y="85"/>
                    </a:cubicBezTo>
                    <a:cubicBezTo>
                      <a:pt x="1704" y="85"/>
                      <a:pt x="1698" y="89"/>
                      <a:pt x="1695" y="95"/>
                    </a:cubicBezTo>
                    <a:cubicBezTo>
                      <a:pt x="1690" y="107"/>
                      <a:pt x="1694" y="120"/>
                      <a:pt x="1708" y="124"/>
                    </a:cubicBezTo>
                    <a:cubicBezTo>
                      <a:pt x="1709" y="124"/>
                      <a:pt x="1709" y="124"/>
                      <a:pt x="1710" y="124"/>
                    </a:cubicBezTo>
                    <a:cubicBezTo>
                      <a:pt x="1709" y="125"/>
                      <a:pt x="1709" y="125"/>
                      <a:pt x="1708" y="126"/>
                    </a:cubicBezTo>
                    <a:cubicBezTo>
                      <a:pt x="1700" y="128"/>
                      <a:pt x="1694" y="134"/>
                      <a:pt x="1693" y="141"/>
                    </a:cubicBezTo>
                    <a:cubicBezTo>
                      <a:pt x="1693" y="150"/>
                      <a:pt x="1694" y="158"/>
                      <a:pt x="1704" y="162"/>
                    </a:cubicBezTo>
                    <a:cubicBezTo>
                      <a:pt x="1705" y="163"/>
                      <a:pt x="1707" y="164"/>
                      <a:pt x="1708" y="165"/>
                    </a:cubicBezTo>
                    <a:cubicBezTo>
                      <a:pt x="1707" y="165"/>
                      <a:pt x="1705" y="165"/>
                      <a:pt x="1704" y="166"/>
                    </a:cubicBezTo>
                    <a:cubicBezTo>
                      <a:pt x="1700" y="170"/>
                      <a:pt x="1694" y="173"/>
                      <a:pt x="1693" y="180"/>
                    </a:cubicBezTo>
                    <a:cubicBezTo>
                      <a:pt x="1693" y="180"/>
                      <a:pt x="1692" y="181"/>
                      <a:pt x="1691" y="181"/>
                    </a:cubicBezTo>
                    <a:cubicBezTo>
                      <a:pt x="1691" y="181"/>
                      <a:pt x="1690" y="180"/>
                      <a:pt x="1690" y="180"/>
                    </a:cubicBezTo>
                    <a:cubicBezTo>
                      <a:pt x="1687" y="172"/>
                      <a:pt x="1683" y="168"/>
                      <a:pt x="1676" y="166"/>
                    </a:cubicBezTo>
                    <a:cubicBezTo>
                      <a:pt x="1676" y="166"/>
                      <a:pt x="1675" y="166"/>
                      <a:pt x="1674" y="165"/>
                    </a:cubicBezTo>
                    <a:cubicBezTo>
                      <a:pt x="1675" y="165"/>
                      <a:pt x="1676" y="164"/>
                      <a:pt x="1676" y="164"/>
                    </a:cubicBezTo>
                    <a:cubicBezTo>
                      <a:pt x="1677" y="163"/>
                      <a:pt x="1679" y="163"/>
                      <a:pt x="1680" y="162"/>
                    </a:cubicBezTo>
                    <a:cubicBezTo>
                      <a:pt x="1688" y="157"/>
                      <a:pt x="1692" y="146"/>
                      <a:pt x="1688" y="137"/>
                    </a:cubicBezTo>
                    <a:cubicBezTo>
                      <a:pt x="1685" y="128"/>
                      <a:pt x="1678" y="125"/>
                      <a:pt x="1666" y="126"/>
                    </a:cubicBezTo>
                    <a:cubicBezTo>
                      <a:pt x="1660" y="126"/>
                      <a:pt x="1654" y="132"/>
                      <a:pt x="1651" y="141"/>
                    </a:cubicBezTo>
                    <a:cubicBezTo>
                      <a:pt x="1651" y="141"/>
                      <a:pt x="1650" y="142"/>
                      <a:pt x="1650" y="143"/>
                    </a:cubicBezTo>
                    <a:cubicBezTo>
                      <a:pt x="1650" y="142"/>
                      <a:pt x="1649" y="141"/>
                      <a:pt x="1649" y="140"/>
                    </a:cubicBezTo>
                    <a:cubicBezTo>
                      <a:pt x="1645" y="125"/>
                      <a:pt x="1632" y="123"/>
                      <a:pt x="1622" y="127"/>
                    </a:cubicBezTo>
                    <a:cubicBezTo>
                      <a:pt x="1615" y="130"/>
                      <a:pt x="1611" y="135"/>
                      <a:pt x="1611" y="142"/>
                    </a:cubicBezTo>
                    <a:cubicBezTo>
                      <a:pt x="1610" y="151"/>
                      <a:pt x="1612" y="158"/>
                      <a:pt x="1621" y="162"/>
                    </a:cubicBezTo>
                    <a:cubicBezTo>
                      <a:pt x="1623" y="163"/>
                      <a:pt x="1624" y="164"/>
                      <a:pt x="1626" y="165"/>
                    </a:cubicBezTo>
                    <a:cubicBezTo>
                      <a:pt x="1624" y="166"/>
                      <a:pt x="1622" y="165"/>
                      <a:pt x="1621" y="166"/>
                    </a:cubicBezTo>
                    <a:cubicBezTo>
                      <a:pt x="1618" y="171"/>
                      <a:pt x="1611" y="173"/>
                      <a:pt x="1611" y="180"/>
                    </a:cubicBezTo>
                    <a:cubicBezTo>
                      <a:pt x="1611" y="180"/>
                      <a:pt x="1610" y="181"/>
                      <a:pt x="1610" y="181"/>
                    </a:cubicBezTo>
                    <a:cubicBezTo>
                      <a:pt x="1609" y="181"/>
                      <a:pt x="1609" y="180"/>
                      <a:pt x="1609" y="180"/>
                    </a:cubicBezTo>
                    <a:cubicBezTo>
                      <a:pt x="1607" y="173"/>
                      <a:pt x="1602" y="168"/>
                      <a:pt x="1595" y="166"/>
                    </a:cubicBezTo>
                    <a:cubicBezTo>
                      <a:pt x="1594" y="166"/>
                      <a:pt x="1593" y="166"/>
                      <a:pt x="1592" y="165"/>
                    </a:cubicBezTo>
                    <a:cubicBezTo>
                      <a:pt x="1593" y="165"/>
                      <a:pt x="1594" y="164"/>
                      <a:pt x="1595" y="164"/>
                    </a:cubicBezTo>
                    <a:cubicBezTo>
                      <a:pt x="1606" y="161"/>
                      <a:pt x="1613" y="148"/>
                      <a:pt x="1608" y="138"/>
                    </a:cubicBezTo>
                    <a:cubicBezTo>
                      <a:pt x="1605" y="130"/>
                      <a:pt x="1598" y="125"/>
                      <a:pt x="1589" y="126"/>
                    </a:cubicBezTo>
                    <a:cubicBezTo>
                      <a:pt x="1574" y="126"/>
                      <a:pt x="1567" y="140"/>
                      <a:pt x="1572" y="153"/>
                    </a:cubicBezTo>
                    <a:cubicBezTo>
                      <a:pt x="1574" y="159"/>
                      <a:pt x="1579" y="163"/>
                      <a:pt x="1585" y="164"/>
                    </a:cubicBezTo>
                    <a:cubicBezTo>
                      <a:pt x="1586" y="164"/>
                      <a:pt x="1587" y="165"/>
                      <a:pt x="1588" y="165"/>
                    </a:cubicBezTo>
                    <a:cubicBezTo>
                      <a:pt x="1587" y="165"/>
                      <a:pt x="1586" y="166"/>
                      <a:pt x="1585" y="166"/>
                    </a:cubicBezTo>
                    <a:cubicBezTo>
                      <a:pt x="1584" y="166"/>
                      <a:pt x="1583" y="167"/>
                      <a:pt x="1582" y="167"/>
                    </a:cubicBezTo>
                    <a:cubicBezTo>
                      <a:pt x="1577" y="169"/>
                      <a:pt x="1574" y="173"/>
                      <a:pt x="1571" y="178"/>
                    </a:cubicBezTo>
                    <a:cubicBezTo>
                      <a:pt x="1571" y="179"/>
                      <a:pt x="1570" y="180"/>
                      <a:pt x="1569" y="181"/>
                    </a:cubicBezTo>
                    <a:cubicBezTo>
                      <a:pt x="1569" y="180"/>
                      <a:pt x="1569" y="179"/>
                      <a:pt x="1568" y="178"/>
                    </a:cubicBezTo>
                    <a:cubicBezTo>
                      <a:pt x="1565" y="172"/>
                      <a:pt x="1560" y="167"/>
                      <a:pt x="1553" y="166"/>
                    </a:cubicBezTo>
                    <a:cubicBezTo>
                      <a:pt x="1552" y="166"/>
                      <a:pt x="1552" y="165"/>
                      <a:pt x="1551" y="165"/>
                    </a:cubicBezTo>
                    <a:cubicBezTo>
                      <a:pt x="1552" y="165"/>
                      <a:pt x="1553" y="164"/>
                      <a:pt x="1554" y="164"/>
                    </a:cubicBezTo>
                    <a:cubicBezTo>
                      <a:pt x="1566" y="160"/>
                      <a:pt x="1572" y="149"/>
                      <a:pt x="1568" y="138"/>
                    </a:cubicBezTo>
                    <a:cubicBezTo>
                      <a:pt x="1564" y="127"/>
                      <a:pt x="1551" y="122"/>
                      <a:pt x="1541" y="127"/>
                    </a:cubicBezTo>
                    <a:cubicBezTo>
                      <a:pt x="1532" y="132"/>
                      <a:pt x="1529" y="138"/>
                      <a:pt x="1530" y="150"/>
                    </a:cubicBezTo>
                    <a:cubicBezTo>
                      <a:pt x="1531" y="156"/>
                      <a:pt x="1537" y="162"/>
                      <a:pt x="1545" y="164"/>
                    </a:cubicBezTo>
                    <a:cubicBezTo>
                      <a:pt x="1546" y="164"/>
                      <a:pt x="1546" y="165"/>
                      <a:pt x="1547" y="165"/>
                    </a:cubicBezTo>
                    <a:cubicBezTo>
                      <a:pt x="1547" y="165"/>
                      <a:pt x="1546" y="166"/>
                      <a:pt x="1545" y="166"/>
                    </a:cubicBezTo>
                    <a:cubicBezTo>
                      <a:pt x="1538" y="167"/>
                      <a:pt x="1532" y="173"/>
                      <a:pt x="1530" y="181"/>
                    </a:cubicBezTo>
                    <a:cubicBezTo>
                      <a:pt x="1530" y="182"/>
                      <a:pt x="1529" y="182"/>
                      <a:pt x="1529" y="183"/>
                    </a:cubicBezTo>
                    <a:cubicBezTo>
                      <a:pt x="1529" y="182"/>
                      <a:pt x="1528" y="182"/>
                      <a:pt x="1528" y="181"/>
                    </a:cubicBezTo>
                    <a:cubicBezTo>
                      <a:pt x="1527" y="175"/>
                      <a:pt x="1524" y="171"/>
                      <a:pt x="1518" y="168"/>
                    </a:cubicBezTo>
                    <a:cubicBezTo>
                      <a:pt x="1513" y="165"/>
                      <a:pt x="1507" y="165"/>
                      <a:pt x="1501" y="167"/>
                    </a:cubicBezTo>
                    <a:cubicBezTo>
                      <a:pt x="1495" y="169"/>
                      <a:pt x="1491" y="174"/>
                      <a:pt x="1490" y="181"/>
                    </a:cubicBezTo>
                    <a:cubicBezTo>
                      <a:pt x="1489" y="190"/>
                      <a:pt x="1491" y="198"/>
                      <a:pt x="1500" y="202"/>
                    </a:cubicBezTo>
                    <a:cubicBezTo>
                      <a:pt x="1501" y="203"/>
                      <a:pt x="1502" y="204"/>
                      <a:pt x="1504" y="204"/>
                    </a:cubicBezTo>
                    <a:cubicBezTo>
                      <a:pt x="1504" y="205"/>
                      <a:pt x="1505" y="205"/>
                      <a:pt x="1505" y="205"/>
                    </a:cubicBezTo>
                    <a:cubicBezTo>
                      <a:pt x="1505" y="206"/>
                      <a:pt x="1504" y="206"/>
                      <a:pt x="1504" y="206"/>
                    </a:cubicBezTo>
                    <a:cubicBezTo>
                      <a:pt x="1498" y="206"/>
                      <a:pt x="1497" y="211"/>
                      <a:pt x="1493" y="213"/>
                    </a:cubicBezTo>
                    <a:cubicBezTo>
                      <a:pt x="1488" y="216"/>
                      <a:pt x="1491" y="222"/>
                      <a:pt x="1488" y="226"/>
                    </a:cubicBezTo>
                    <a:cubicBezTo>
                      <a:pt x="1491" y="229"/>
                      <a:pt x="1489" y="236"/>
                      <a:pt x="1494" y="239"/>
                    </a:cubicBezTo>
                    <a:cubicBezTo>
                      <a:pt x="1497" y="240"/>
                      <a:pt x="1499" y="245"/>
                      <a:pt x="1503" y="245"/>
                    </a:cubicBezTo>
                    <a:cubicBezTo>
                      <a:pt x="1500" y="247"/>
                      <a:pt x="1497" y="248"/>
                      <a:pt x="1495" y="251"/>
                    </a:cubicBezTo>
                    <a:cubicBezTo>
                      <a:pt x="1492" y="253"/>
                      <a:pt x="1491" y="257"/>
                      <a:pt x="1489" y="260"/>
                    </a:cubicBezTo>
                    <a:cubicBezTo>
                      <a:pt x="1489" y="261"/>
                      <a:pt x="1488" y="261"/>
                      <a:pt x="1487" y="262"/>
                    </a:cubicBezTo>
                    <a:cubicBezTo>
                      <a:pt x="1487" y="261"/>
                      <a:pt x="1486" y="260"/>
                      <a:pt x="1486" y="260"/>
                    </a:cubicBezTo>
                    <a:cubicBezTo>
                      <a:pt x="1484" y="253"/>
                      <a:pt x="1480" y="248"/>
                      <a:pt x="1473" y="247"/>
                    </a:cubicBezTo>
                    <a:cubicBezTo>
                      <a:pt x="1472" y="247"/>
                      <a:pt x="1472" y="246"/>
                      <a:pt x="1471" y="246"/>
                    </a:cubicBezTo>
                    <a:cubicBezTo>
                      <a:pt x="1472" y="246"/>
                      <a:pt x="1472" y="245"/>
                      <a:pt x="1473" y="245"/>
                    </a:cubicBezTo>
                    <a:cubicBezTo>
                      <a:pt x="1477" y="243"/>
                      <a:pt x="1482" y="240"/>
                      <a:pt x="1484" y="235"/>
                    </a:cubicBezTo>
                    <a:cubicBezTo>
                      <a:pt x="1489" y="225"/>
                      <a:pt x="1486" y="210"/>
                      <a:pt x="1471" y="206"/>
                    </a:cubicBezTo>
                    <a:cubicBezTo>
                      <a:pt x="1470" y="206"/>
                      <a:pt x="1470" y="205"/>
                      <a:pt x="1469" y="205"/>
                    </a:cubicBezTo>
                    <a:cubicBezTo>
                      <a:pt x="1470" y="205"/>
                      <a:pt x="1470" y="205"/>
                      <a:pt x="1471" y="204"/>
                    </a:cubicBezTo>
                    <a:cubicBezTo>
                      <a:pt x="1486" y="201"/>
                      <a:pt x="1489" y="186"/>
                      <a:pt x="1484" y="176"/>
                    </a:cubicBezTo>
                    <a:cubicBezTo>
                      <a:pt x="1480" y="169"/>
                      <a:pt x="1474" y="166"/>
                      <a:pt x="1466" y="166"/>
                    </a:cubicBezTo>
                    <a:cubicBezTo>
                      <a:pt x="1458" y="166"/>
                      <a:pt x="1453" y="169"/>
                      <a:pt x="1449" y="177"/>
                    </a:cubicBezTo>
                    <a:cubicBezTo>
                      <a:pt x="1447" y="183"/>
                      <a:pt x="1447" y="192"/>
                      <a:pt x="1451" y="197"/>
                    </a:cubicBezTo>
                    <a:cubicBezTo>
                      <a:pt x="1453" y="199"/>
                      <a:pt x="1456" y="201"/>
                      <a:pt x="1459" y="204"/>
                    </a:cubicBezTo>
                    <a:cubicBezTo>
                      <a:pt x="1460" y="204"/>
                      <a:pt x="1460" y="206"/>
                      <a:pt x="1459" y="207"/>
                    </a:cubicBezTo>
                    <a:cubicBezTo>
                      <a:pt x="1456" y="209"/>
                      <a:pt x="1453" y="211"/>
                      <a:pt x="1451" y="214"/>
                    </a:cubicBezTo>
                    <a:cubicBezTo>
                      <a:pt x="1449" y="216"/>
                      <a:pt x="1449" y="218"/>
                      <a:pt x="1448" y="220"/>
                    </a:cubicBezTo>
                    <a:cubicBezTo>
                      <a:pt x="1447" y="221"/>
                      <a:pt x="1447" y="221"/>
                      <a:pt x="1447" y="222"/>
                    </a:cubicBezTo>
                    <a:cubicBezTo>
                      <a:pt x="1446" y="221"/>
                      <a:pt x="1446" y="221"/>
                      <a:pt x="1446" y="220"/>
                    </a:cubicBezTo>
                    <a:cubicBezTo>
                      <a:pt x="1443" y="213"/>
                      <a:pt x="1438" y="208"/>
                      <a:pt x="1430" y="206"/>
                    </a:cubicBezTo>
                    <a:cubicBezTo>
                      <a:pt x="1430" y="206"/>
                      <a:pt x="1429" y="206"/>
                      <a:pt x="1429" y="206"/>
                    </a:cubicBezTo>
                    <a:cubicBezTo>
                      <a:pt x="1429" y="205"/>
                      <a:pt x="1430" y="205"/>
                      <a:pt x="1431" y="204"/>
                    </a:cubicBezTo>
                    <a:cubicBezTo>
                      <a:pt x="1443" y="201"/>
                      <a:pt x="1449" y="190"/>
                      <a:pt x="1445" y="178"/>
                    </a:cubicBezTo>
                    <a:cubicBezTo>
                      <a:pt x="1442" y="169"/>
                      <a:pt x="1429" y="163"/>
                      <a:pt x="1419" y="167"/>
                    </a:cubicBezTo>
                    <a:cubicBezTo>
                      <a:pt x="1409" y="171"/>
                      <a:pt x="1404" y="183"/>
                      <a:pt x="1408" y="193"/>
                    </a:cubicBezTo>
                    <a:cubicBezTo>
                      <a:pt x="1411" y="200"/>
                      <a:pt x="1417" y="204"/>
                      <a:pt x="1424" y="205"/>
                    </a:cubicBezTo>
                    <a:cubicBezTo>
                      <a:pt x="1418" y="208"/>
                      <a:pt x="1411" y="210"/>
                      <a:pt x="1408" y="218"/>
                    </a:cubicBezTo>
                    <a:cubicBezTo>
                      <a:pt x="1408" y="219"/>
                      <a:pt x="1408" y="221"/>
                      <a:pt x="1407" y="222"/>
                    </a:cubicBezTo>
                    <a:cubicBezTo>
                      <a:pt x="1407" y="223"/>
                      <a:pt x="1407" y="223"/>
                      <a:pt x="1406" y="224"/>
                    </a:cubicBezTo>
                    <a:cubicBezTo>
                      <a:pt x="1406" y="223"/>
                      <a:pt x="1405" y="222"/>
                      <a:pt x="1405" y="222"/>
                    </a:cubicBezTo>
                    <a:cubicBezTo>
                      <a:pt x="1405" y="216"/>
                      <a:pt x="1401" y="211"/>
                      <a:pt x="1396" y="208"/>
                    </a:cubicBezTo>
                    <a:cubicBezTo>
                      <a:pt x="1385" y="203"/>
                      <a:pt x="1372" y="206"/>
                      <a:pt x="1367" y="220"/>
                    </a:cubicBezTo>
                    <a:cubicBezTo>
                      <a:pt x="1367" y="221"/>
                      <a:pt x="1366" y="222"/>
                      <a:pt x="1366" y="223"/>
                    </a:cubicBezTo>
                    <a:cubicBezTo>
                      <a:pt x="1366" y="222"/>
                      <a:pt x="1365" y="221"/>
                      <a:pt x="1365" y="220"/>
                    </a:cubicBezTo>
                    <a:cubicBezTo>
                      <a:pt x="1362" y="209"/>
                      <a:pt x="1349" y="203"/>
                      <a:pt x="1338" y="207"/>
                    </a:cubicBezTo>
                    <a:cubicBezTo>
                      <a:pt x="1324" y="213"/>
                      <a:pt x="1323" y="232"/>
                      <a:pt x="1332" y="239"/>
                    </a:cubicBezTo>
                    <a:cubicBezTo>
                      <a:pt x="1334" y="242"/>
                      <a:pt x="1337" y="243"/>
                      <a:pt x="1340" y="245"/>
                    </a:cubicBezTo>
                    <a:cubicBezTo>
                      <a:pt x="1341" y="245"/>
                      <a:pt x="1341" y="245"/>
                      <a:pt x="1342" y="246"/>
                    </a:cubicBezTo>
                    <a:cubicBezTo>
                      <a:pt x="1341" y="246"/>
                      <a:pt x="1341" y="246"/>
                      <a:pt x="1340" y="247"/>
                    </a:cubicBezTo>
                    <a:cubicBezTo>
                      <a:pt x="1339" y="247"/>
                      <a:pt x="1337" y="246"/>
                      <a:pt x="1337" y="247"/>
                    </a:cubicBezTo>
                    <a:cubicBezTo>
                      <a:pt x="1333" y="252"/>
                      <a:pt x="1325" y="254"/>
                      <a:pt x="1327" y="263"/>
                    </a:cubicBezTo>
                    <a:cubicBezTo>
                      <a:pt x="1322" y="267"/>
                      <a:pt x="1329" y="271"/>
                      <a:pt x="1327" y="275"/>
                    </a:cubicBezTo>
                    <a:cubicBezTo>
                      <a:pt x="1332" y="278"/>
                      <a:pt x="1334" y="286"/>
                      <a:pt x="1343" y="285"/>
                    </a:cubicBezTo>
                    <a:cubicBezTo>
                      <a:pt x="1343" y="285"/>
                      <a:pt x="1343" y="286"/>
                      <a:pt x="1344" y="286"/>
                    </a:cubicBezTo>
                    <a:cubicBezTo>
                      <a:pt x="1343" y="287"/>
                      <a:pt x="1343" y="287"/>
                      <a:pt x="1342" y="287"/>
                    </a:cubicBezTo>
                    <a:cubicBezTo>
                      <a:pt x="1342" y="288"/>
                      <a:pt x="1341" y="289"/>
                      <a:pt x="1340" y="289"/>
                    </a:cubicBezTo>
                    <a:cubicBezTo>
                      <a:pt x="1332" y="290"/>
                      <a:pt x="1328" y="295"/>
                      <a:pt x="1327" y="302"/>
                    </a:cubicBezTo>
                    <a:cubicBezTo>
                      <a:pt x="1326" y="303"/>
                      <a:pt x="1326" y="304"/>
                      <a:pt x="1325" y="304"/>
                    </a:cubicBezTo>
                    <a:cubicBezTo>
                      <a:pt x="1324" y="304"/>
                      <a:pt x="1323" y="303"/>
                      <a:pt x="1323" y="303"/>
                    </a:cubicBezTo>
                    <a:cubicBezTo>
                      <a:pt x="1323" y="297"/>
                      <a:pt x="1318" y="293"/>
                      <a:pt x="1314" y="291"/>
                    </a:cubicBezTo>
                    <a:cubicBezTo>
                      <a:pt x="1309" y="288"/>
                      <a:pt x="1304" y="284"/>
                      <a:pt x="1299" y="289"/>
                    </a:cubicBezTo>
                    <a:cubicBezTo>
                      <a:pt x="1291" y="289"/>
                      <a:pt x="1289" y="295"/>
                      <a:pt x="1284" y="300"/>
                    </a:cubicBezTo>
                    <a:cubicBezTo>
                      <a:pt x="1284" y="300"/>
                      <a:pt x="1284" y="301"/>
                      <a:pt x="1284" y="302"/>
                    </a:cubicBezTo>
                    <a:cubicBezTo>
                      <a:pt x="1283" y="301"/>
                      <a:pt x="1283" y="301"/>
                      <a:pt x="1282" y="300"/>
                    </a:cubicBezTo>
                    <a:cubicBezTo>
                      <a:pt x="1280" y="296"/>
                      <a:pt x="1278" y="292"/>
                      <a:pt x="1273" y="291"/>
                    </a:cubicBezTo>
                    <a:cubicBezTo>
                      <a:pt x="1269" y="289"/>
                      <a:pt x="1265" y="285"/>
                      <a:pt x="1258" y="289"/>
                    </a:cubicBezTo>
                    <a:cubicBezTo>
                      <a:pt x="1251" y="292"/>
                      <a:pt x="1248" y="293"/>
                      <a:pt x="1244" y="300"/>
                    </a:cubicBezTo>
                    <a:cubicBezTo>
                      <a:pt x="1244" y="300"/>
                      <a:pt x="1244" y="301"/>
                      <a:pt x="1243" y="302"/>
                    </a:cubicBezTo>
                    <a:cubicBezTo>
                      <a:pt x="1243" y="301"/>
                      <a:pt x="1243" y="301"/>
                      <a:pt x="1242" y="300"/>
                    </a:cubicBezTo>
                    <a:cubicBezTo>
                      <a:pt x="1240" y="296"/>
                      <a:pt x="1237" y="292"/>
                      <a:pt x="1233" y="291"/>
                    </a:cubicBezTo>
                    <a:cubicBezTo>
                      <a:pt x="1228" y="289"/>
                      <a:pt x="1224" y="284"/>
                      <a:pt x="1218" y="289"/>
                    </a:cubicBezTo>
                    <a:cubicBezTo>
                      <a:pt x="1210" y="289"/>
                      <a:pt x="1208" y="295"/>
                      <a:pt x="1204" y="300"/>
                    </a:cubicBezTo>
                    <a:cubicBezTo>
                      <a:pt x="1203" y="302"/>
                      <a:pt x="1203" y="304"/>
                      <a:pt x="1202" y="300"/>
                    </a:cubicBezTo>
                    <a:cubicBezTo>
                      <a:pt x="1201" y="298"/>
                      <a:pt x="1199" y="297"/>
                      <a:pt x="1198" y="295"/>
                    </a:cubicBezTo>
                    <a:cubicBezTo>
                      <a:pt x="1195" y="291"/>
                      <a:pt x="1185" y="286"/>
                      <a:pt x="1181" y="287"/>
                    </a:cubicBezTo>
                    <a:cubicBezTo>
                      <a:pt x="1173" y="290"/>
                      <a:pt x="1165" y="293"/>
                      <a:pt x="1163" y="303"/>
                    </a:cubicBezTo>
                    <a:cubicBezTo>
                      <a:pt x="1163" y="303"/>
                      <a:pt x="1163" y="304"/>
                      <a:pt x="1163" y="304"/>
                    </a:cubicBezTo>
                    <a:cubicBezTo>
                      <a:pt x="1162" y="304"/>
                      <a:pt x="1162" y="303"/>
                      <a:pt x="1162" y="303"/>
                    </a:cubicBezTo>
                    <a:cubicBezTo>
                      <a:pt x="1158" y="294"/>
                      <a:pt x="1154" y="292"/>
                      <a:pt x="1145" y="289"/>
                    </a:cubicBezTo>
                    <a:cubicBezTo>
                      <a:pt x="1140" y="286"/>
                      <a:pt x="1137" y="291"/>
                      <a:pt x="1133" y="290"/>
                    </a:cubicBezTo>
                    <a:cubicBezTo>
                      <a:pt x="1129" y="295"/>
                      <a:pt x="1122" y="297"/>
                      <a:pt x="1123" y="305"/>
                    </a:cubicBezTo>
                    <a:cubicBezTo>
                      <a:pt x="1123" y="305"/>
                      <a:pt x="1122" y="306"/>
                      <a:pt x="1121" y="306"/>
                    </a:cubicBezTo>
                    <a:cubicBezTo>
                      <a:pt x="1120" y="306"/>
                      <a:pt x="1119" y="305"/>
                      <a:pt x="1119" y="304"/>
                    </a:cubicBezTo>
                    <a:cubicBezTo>
                      <a:pt x="1119" y="303"/>
                      <a:pt x="1120" y="300"/>
                      <a:pt x="1119" y="299"/>
                    </a:cubicBezTo>
                    <a:cubicBezTo>
                      <a:pt x="1115" y="295"/>
                      <a:pt x="1112" y="291"/>
                      <a:pt x="1108" y="289"/>
                    </a:cubicBezTo>
                    <a:cubicBezTo>
                      <a:pt x="1105" y="288"/>
                      <a:pt x="1100" y="285"/>
                      <a:pt x="1096" y="289"/>
                    </a:cubicBezTo>
                    <a:cubicBezTo>
                      <a:pt x="1091" y="288"/>
                      <a:pt x="1089" y="291"/>
                      <a:pt x="1087" y="294"/>
                    </a:cubicBezTo>
                    <a:cubicBezTo>
                      <a:pt x="1085" y="296"/>
                      <a:pt x="1080" y="298"/>
                      <a:pt x="1081" y="302"/>
                    </a:cubicBezTo>
                    <a:cubicBezTo>
                      <a:pt x="1081" y="303"/>
                      <a:pt x="1080" y="304"/>
                      <a:pt x="1080" y="304"/>
                    </a:cubicBezTo>
                    <a:cubicBezTo>
                      <a:pt x="1080" y="304"/>
                      <a:pt x="1079" y="303"/>
                      <a:pt x="1079" y="303"/>
                    </a:cubicBezTo>
                    <a:cubicBezTo>
                      <a:pt x="1080" y="298"/>
                      <a:pt x="1074" y="297"/>
                      <a:pt x="1073" y="293"/>
                    </a:cubicBezTo>
                    <a:cubicBezTo>
                      <a:pt x="1070" y="288"/>
                      <a:pt x="1064" y="291"/>
                      <a:pt x="1061" y="287"/>
                    </a:cubicBezTo>
                    <a:cubicBezTo>
                      <a:pt x="1058" y="288"/>
                      <a:pt x="1055" y="290"/>
                      <a:pt x="1051" y="289"/>
                    </a:cubicBezTo>
                    <a:cubicBezTo>
                      <a:pt x="1048" y="294"/>
                      <a:pt x="1041" y="296"/>
                      <a:pt x="1041" y="303"/>
                    </a:cubicBezTo>
                    <a:cubicBezTo>
                      <a:pt x="1040" y="303"/>
                      <a:pt x="1040" y="304"/>
                      <a:pt x="1040" y="304"/>
                    </a:cubicBezTo>
                    <a:cubicBezTo>
                      <a:pt x="1039" y="304"/>
                      <a:pt x="1039" y="303"/>
                      <a:pt x="1039" y="303"/>
                    </a:cubicBezTo>
                    <a:cubicBezTo>
                      <a:pt x="1038" y="301"/>
                      <a:pt x="1039" y="300"/>
                      <a:pt x="1038" y="299"/>
                    </a:cubicBezTo>
                    <a:cubicBezTo>
                      <a:pt x="1033" y="295"/>
                      <a:pt x="1030" y="288"/>
                      <a:pt x="1022" y="289"/>
                    </a:cubicBezTo>
                    <a:cubicBezTo>
                      <a:pt x="1020" y="289"/>
                      <a:pt x="1011" y="289"/>
                      <a:pt x="1010" y="290"/>
                    </a:cubicBezTo>
                    <a:cubicBezTo>
                      <a:pt x="1007" y="294"/>
                      <a:pt x="1000" y="296"/>
                      <a:pt x="1000" y="303"/>
                    </a:cubicBezTo>
                    <a:cubicBezTo>
                      <a:pt x="1000" y="303"/>
                      <a:pt x="1000" y="304"/>
                      <a:pt x="1000" y="304"/>
                    </a:cubicBezTo>
                    <a:cubicBezTo>
                      <a:pt x="999" y="304"/>
                      <a:pt x="998" y="303"/>
                      <a:pt x="998" y="303"/>
                    </a:cubicBezTo>
                    <a:cubicBezTo>
                      <a:pt x="999" y="297"/>
                      <a:pt x="993" y="295"/>
                      <a:pt x="990" y="291"/>
                    </a:cubicBezTo>
                    <a:cubicBezTo>
                      <a:pt x="987" y="287"/>
                      <a:pt x="982" y="290"/>
                      <a:pt x="978" y="287"/>
                    </a:cubicBezTo>
                    <a:cubicBezTo>
                      <a:pt x="976" y="291"/>
                      <a:pt x="971" y="287"/>
                      <a:pt x="969" y="290"/>
                    </a:cubicBezTo>
                    <a:cubicBezTo>
                      <a:pt x="966" y="294"/>
                      <a:pt x="960" y="296"/>
                      <a:pt x="960" y="303"/>
                    </a:cubicBezTo>
                    <a:cubicBezTo>
                      <a:pt x="960" y="303"/>
                      <a:pt x="959" y="304"/>
                      <a:pt x="959" y="304"/>
                    </a:cubicBezTo>
                    <a:cubicBezTo>
                      <a:pt x="959" y="304"/>
                      <a:pt x="958" y="303"/>
                      <a:pt x="958" y="303"/>
                    </a:cubicBezTo>
                    <a:cubicBezTo>
                      <a:pt x="958" y="296"/>
                      <a:pt x="952" y="295"/>
                      <a:pt x="949" y="290"/>
                    </a:cubicBezTo>
                    <a:cubicBezTo>
                      <a:pt x="947" y="289"/>
                      <a:pt x="939" y="289"/>
                      <a:pt x="935" y="289"/>
                    </a:cubicBezTo>
                    <a:cubicBezTo>
                      <a:pt x="930" y="288"/>
                      <a:pt x="928" y="291"/>
                      <a:pt x="925" y="294"/>
                    </a:cubicBezTo>
                    <a:cubicBezTo>
                      <a:pt x="922" y="297"/>
                      <a:pt x="918" y="299"/>
                      <a:pt x="920" y="304"/>
                    </a:cubicBezTo>
                    <a:cubicBezTo>
                      <a:pt x="920" y="305"/>
                      <a:pt x="919" y="305"/>
                      <a:pt x="918" y="306"/>
                    </a:cubicBezTo>
                    <a:cubicBezTo>
                      <a:pt x="918" y="305"/>
                      <a:pt x="917" y="305"/>
                      <a:pt x="916" y="304"/>
                    </a:cubicBezTo>
                    <a:cubicBezTo>
                      <a:pt x="916" y="300"/>
                      <a:pt x="914" y="298"/>
                      <a:pt x="912" y="295"/>
                    </a:cubicBezTo>
                    <a:cubicBezTo>
                      <a:pt x="907" y="288"/>
                      <a:pt x="895" y="285"/>
                      <a:pt x="888" y="290"/>
                    </a:cubicBezTo>
                    <a:cubicBezTo>
                      <a:pt x="885" y="291"/>
                      <a:pt x="882" y="292"/>
                      <a:pt x="881" y="295"/>
                    </a:cubicBezTo>
                    <a:cubicBezTo>
                      <a:pt x="880" y="298"/>
                      <a:pt x="878" y="300"/>
                      <a:pt x="877" y="302"/>
                    </a:cubicBezTo>
                    <a:cubicBezTo>
                      <a:pt x="875" y="300"/>
                      <a:pt x="873" y="298"/>
                      <a:pt x="872" y="295"/>
                    </a:cubicBezTo>
                    <a:cubicBezTo>
                      <a:pt x="870" y="292"/>
                      <a:pt x="867" y="292"/>
                      <a:pt x="865" y="289"/>
                    </a:cubicBezTo>
                    <a:cubicBezTo>
                      <a:pt x="861" y="290"/>
                      <a:pt x="856" y="284"/>
                      <a:pt x="852" y="289"/>
                    </a:cubicBezTo>
                    <a:cubicBezTo>
                      <a:pt x="844" y="289"/>
                      <a:pt x="841" y="295"/>
                      <a:pt x="837" y="301"/>
                    </a:cubicBezTo>
                    <a:cubicBezTo>
                      <a:pt x="836" y="302"/>
                      <a:pt x="836" y="303"/>
                      <a:pt x="835" y="301"/>
                    </a:cubicBezTo>
                    <a:cubicBezTo>
                      <a:pt x="834" y="299"/>
                      <a:pt x="833" y="298"/>
                      <a:pt x="832" y="296"/>
                    </a:cubicBezTo>
                    <a:cubicBezTo>
                      <a:pt x="822" y="284"/>
                      <a:pt x="809" y="285"/>
                      <a:pt x="800" y="296"/>
                    </a:cubicBezTo>
                    <a:cubicBezTo>
                      <a:pt x="799" y="298"/>
                      <a:pt x="797" y="300"/>
                      <a:pt x="796" y="302"/>
                    </a:cubicBezTo>
                    <a:cubicBezTo>
                      <a:pt x="795" y="300"/>
                      <a:pt x="794" y="298"/>
                      <a:pt x="793" y="296"/>
                    </a:cubicBezTo>
                    <a:cubicBezTo>
                      <a:pt x="791" y="292"/>
                      <a:pt x="787" y="290"/>
                      <a:pt x="783" y="289"/>
                    </a:cubicBezTo>
                    <a:cubicBezTo>
                      <a:pt x="782" y="288"/>
                      <a:pt x="780" y="288"/>
                      <a:pt x="779" y="288"/>
                    </a:cubicBezTo>
                    <a:cubicBezTo>
                      <a:pt x="779" y="287"/>
                      <a:pt x="778" y="287"/>
                      <a:pt x="778" y="286"/>
                    </a:cubicBezTo>
                    <a:cubicBezTo>
                      <a:pt x="778" y="286"/>
                      <a:pt x="779" y="285"/>
                      <a:pt x="779" y="285"/>
                    </a:cubicBezTo>
                    <a:cubicBezTo>
                      <a:pt x="787" y="284"/>
                      <a:pt x="792" y="279"/>
                      <a:pt x="795" y="271"/>
                    </a:cubicBezTo>
                    <a:cubicBezTo>
                      <a:pt x="795" y="271"/>
                      <a:pt x="795" y="270"/>
                      <a:pt x="796" y="270"/>
                    </a:cubicBezTo>
                    <a:cubicBezTo>
                      <a:pt x="796" y="270"/>
                      <a:pt x="796" y="271"/>
                      <a:pt x="797" y="271"/>
                    </a:cubicBezTo>
                    <a:cubicBezTo>
                      <a:pt x="797" y="272"/>
                      <a:pt x="798" y="273"/>
                      <a:pt x="798" y="274"/>
                    </a:cubicBezTo>
                    <a:cubicBezTo>
                      <a:pt x="803" y="288"/>
                      <a:pt x="824" y="289"/>
                      <a:pt x="831" y="278"/>
                    </a:cubicBezTo>
                    <a:cubicBezTo>
                      <a:pt x="833" y="276"/>
                      <a:pt x="834" y="274"/>
                      <a:pt x="835" y="272"/>
                    </a:cubicBezTo>
                    <a:cubicBezTo>
                      <a:pt x="836" y="271"/>
                      <a:pt x="836" y="271"/>
                      <a:pt x="836" y="270"/>
                    </a:cubicBezTo>
                    <a:cubicBezTo>
                      <a:pt x="836" y="271"/>
                      <a:pt x="837" y="271"/>
                      <a:pt x="837" y="272"/>
                    </a:cubicBezTo>
                    <a:cubicBezTo>
                      <a:pt x="838" y="273"/>
                      <a:pt x="838" y="273"/>
                      <a:pt x="839" y="274"/>
                    </a:cubicBezTo>
                    <a:cubicBezTo>
                      <a:pt x="842" y="282"/>
                      <a:pt x="848" y="285"/>
                      <a:pt x="856" y="285"/>
                    </a:cubicBezTo>
                    <a:cubicBezTo>
                      <a:pt x="865" y="285"/>
                      <a:pt x="870" y="282"/>
                      <a:pt x="874" y="274"/>
                    </a:cubicBezTo>
                    <a:cubicBezTo>
                      <a:pt x="874" y="273"/>
                      <a:pt x="875" y="272"/>
                      <a:pt x="875" y="271"/>
                    </a:cubicBezTo>
                    <a:cubicBezTo>
                      <a:pt x="876" y="271"/>
                      <a:pt x="876" y="270"/>
                      <a:pt x="876" y="270"/>
                    </a:cubicBezTo>
                    <a:cubicBezTo>
                      <a:pt x="877" y="270"/>
                      <a:pt x="877" y="271"/>
                      <a:pt x="877" y="271"/>
                    </a:cubicBezTo>
                    <a:cubicBezTo>
                      <a:pt x="878" y="272"/>
                      <a:pt x="878" y="273"/>
                      <a:pt x="878" y="274"/>
                    </a:cubicBezTo>
                    <a:cubicBezTo>
                      <a:pt x="884" y="283"/>
                      <a:pt x="893" y="288"/>
                      <a:pt x="903" y="285"/>
                    </a:cubicBezTo>
                    <a:cubicBezTo>
                      <a:pt x="913" y="282"/>
                      <a:pt x="919" y="268"/>
                      <a:pt x="915" y="258"/>
                    </a:cubicBezTo>
                    <a:cubicBezTo>
                      <a:pt x="912" y="252"/>
                      <a:pt x="908" y="248"/>
                      <a:pt x="900" y="247"/>
                    </a:cubicBezTo>
                    <a:cubicBezTo>
                      <a:pt x="891" y="246"/>
                      <a:pt x="884" y="248"/>
                      <a:pt x="879" y="256"/>
                    </a:cubicBezTo>
                    <a:cubicBezTo>
                      <a:pt x="879" y="258"/>
                      <a:pt x="878" y="259"/>
                      <a:pt x="877" y="260"/>
                    </a:cubicBezTo>
                    <a:cubicBezTo>
                      <a:pt x="877" y="261"/>
                      <a:pt x="877" y="261"/>
                      <a:pt x="876" y="262"/>
                    </a:cubicBezTo>
                    <a:cubicBezTo>
                      <a:pt x="876" y="262"/>
                      <a:pt x="876" y="261"/>
                      <a:pt x="875" y="261"/>
                    </a:cubicBezTo>
                    <a:cubicBezTo>
                      <a:pt x="873" y="253"/>
                      <a:pt x="868" y="247"/>
                      <a:pt x="859" y="247"/>
                    </a:cubicBezTo>
                    <a:cubicBezTo>
                      <a:pt x="859" y="247"/>
                      <a:pt x="859" y="246"/>
                      <a:pt x="858" y="246"/>
                    </a:cubicBezTo>
                    <a:cubicBezTo>
                      <a:pt x="859" y="246"/>
                      <a:pt x="860" y="245"/>
                      <a:pt x="860" y="245"/>
                    </a:cubicBezTo>
                    <a:cubicBezTo>
                      <a:pt x="876" y="241"/>
                      <a:pt x="878" y="226"/>
                      <a:pt x="873" y="216"/>
                    </a:cubicBezTo>
                    <a:cubicBezTo>
                      <a:pt x="869" y="207"/>
                      <a:pt x="858" y="203"/>
                      <a:pt x="849" y="207"/>
                    </a:cubicBezTo>
                    <a:cubicBezTo>
                      <a:pt x="838" y="211"/>
                      <a:pt x="833" y="226"/>
                      <a:pt x="839" y="236"/>
                    </a:cubicBezTo>
                    <a:cubicBezTo>
                      <a:pt x="842" y="240"/>
                      <a:pt x="846" y="244"/>
                      <a:pt x="852" y="245"/>
                    </a:cubicBezTo>
                    <a:cubicBezTo>
                      <a:pt x="853" y="245"/>
                      <a:pt x="853" y="246"/>
                      <a:pt x="854" y="246"/>
                    </a:cubicBezTo>
                    <a:cubicBezTo>
                      <a:pt x="853" y="246"/>
                      <a:pt x="853" y="247"/>
                      <a:pt x="852" y="247"/>
                    </a:cubicBezTo>
                    <a:cubicBezTo>
                      <a:pt x="851" y="247"/>
                      <a:pt x="850" y="247"/>
                      <a:pt x="849" y="247"/>
                    </a:cubicBezTo>
                    <a:cubicBezTo>
                      <a:pt x="843" y="250"/>
                      <a:pt x="840" y="254"/>
                      <a:pt x="837" y="260"/>
                    </a:cubicBezTo>
                    <a:cubicBezTo>
                      <a:pt x="837" y="260"/>
                      <a:pt x="836" y="261"/>
                      <a:pt x="836" y="262"/>
                    </a:cubicBezTo>
                    <a:cubicBezTo>
                      <a:pt x="836" y="261"/>
                      <a:pt x="836" y="260"/>
                      <a:pt x="835" y="259"/>
                    </a:cubicBezTo>
                    <a:cubicBezTo>
                      <a:pt x="831" y="253"/>
                      <a:pt x="828" y="247"/>
                      <a:pt x="820" y="247"/>
                    </a:cubicBezTo>
                    <a:cubicBezTo>
                      <a:pt x="819" y="247"/>
                      <a:pt x="819" y="246"/>
                      <a:pt x="818" y="246"/>
                    </a:cubicBezTo>
                    <a:cubicBezTo>
                      <a:pt x="819" y="246"/>
                      <a:pt x="819" y="245"/>
                      <a:pt x="820" y="245"/>
                    </a:cubicBezTo>
                    <a:cubicBezTo>
                      <a:pt x="833" y="241"/>
                      <a:pt x="839" y="230"/>
                      <a:pt x="834" y="218"/>
                    </a:cubicBezTo>
                    <a:cubicBezTo>
                      <a:pt x="831" y="210"/>
                      <a:pt x="825" y="206"/>
                      <a:pt x="815" y="206"/>
                    </a:cubicBezTo>
                    <a:cubicBezTo>
                      <a:pt x="800" y="207"/>
                      <a:pt x="793" y="221"/>
                      <a:pt x="798" y="233"/>
                    </a:cubicBezTo>
                    <a:cubicBezTo>
                      <a:pt x="800" y="239"/>
                      <a:pt x="805" y="243"/>
                      <a:pt x="811" y="245"/>
                    </a:cubicBezTo>
                    <a:cubicBezTo>
                      <a:pt x="812" y="245"/>
                      <a:pt x="813" y="245"/>
                      <a:pt x="814" y="245"/>
                    </a:cubicBezTo>
                    <a:cubicBezTo>
                      <a:pt x="813" y="246"/>
                      <a:pt x="812" y="246"/>
                      <a:pt x="811" y="247"/>
                    </a:cubicBezTo>
                    <a:cubicBezTo>
                      <a:pt x="810" y="247"/>
                      <a:pt x="809" y="247"/>
                      <a:pt x="808" y="248"/>
                    </a:cubicBezTo>
                    <a:cubicBezTo>
                      <a:pt x="803" y="250"/>
                      <a:pt x="799" y="254"/>
                      <a:pt x="797" y="260"/>
                    </a:cubicBezTo>
                    <a:cubicBezTo>
                      <a:pt x="796" y="260"/>
                      <a:pt x="796" y="261"/>
                      <a:pt x="796" y="262"/>
                    </a:cubicBezTo>
                    <a:cubicBezTo>
                      <a:pt x="795" y="261"/>
                      <a:pt x="795" y="261"/>
                      <a:pt x="795" y="260"/>
                    </a:cubicBezTo>
                    <a:cubicBezTo>
                      <a:pt x="793" y="254"/>
                      <a:pt x="788" y="249"/>
                      <a:pt x="781" y="247"/>
                    </a:cubicBezTo>
                    <a:cubicBezTo>
                      <a:pt x="781" y="246"/>
                      <a:pt x="780" y="246"/>
                      <a:pt x="780" y="246"/>
                    </a:cubicBezTo>
                    <a:cubicBezTo>
                      <a:pt x="780" y="245"/>
                      <a:pt x="780" y="245"/>
                      <a:pt x="781" y="245"/>
                    </a:cubicBezTo>
                    <a:cubicBezTo>
                      <a:pt x="782" y="244"/>
                      <a:pt x="784" y="244"/>
                      <a:pt x="785" y="243"/>
                    </a:cubicBezTo>
                    <a:cubicBezTo>
                      <a:pt x="794" y="238"/>
                      <a:pt x="798" y="227"/>
                      <a:pt x="794" y="218"/>
                    </a:cubicBezTo>
                    <a:cubicBezTo>
                      <a:pt x="790" y="209"/>
                      <a:pt x="778" y="203"/>
                      <a:pt x="768" y="207"/>
                    </a:cubicBezTo>
                    <a:cubicBezTo>
                      <a:pt x="754" y="213"/>
                      <a:pt x="753" y="231"/>
                      <a:pt x="762" y="240"/>
                    </a:cubicBezTo>
                    <a:cubicBezTo>
                      <a:pt x="764" y="242"/>
                      <a:pt x="767" y="243"/>
                      <a:pt x="770" y="245"/>
                    </a:cubicBezTo>
                    <a:cubicBezTo>
                      <a:pt x="771" y="245"/>
                      <a:pt x="771" y="245"/>
                      <a:pt x="772" y="246"/>
                    </a:cubicBezTo>
                    <a:cubicBezTo>
                      <a:pt x="771" y="246"/>
                      <a:pt x="771" y="247"/>
                      <a:pt x="770" y="247"/>
                    </a:cubicBezTo>
                    <a:cubicBezTo>
                      <a:pt x="764" y="247"/>
                      <a:pt x="762" y="253"/>
                      <a:pt x="757" y="257"/>
                    </a:cubicBezTo>
                    <a:cubicBezTo>
                      <a:pt x="757" y="257"/>
                      <a:pt x="757" y="258"/>
                      <a:pt x="756" y="259"/>
                    </a:cubicBezTo>
                    <a:cubicBezTo>
                      <a:pt x="756" y="261"/>
                      <a:pt x="758" y="264"/>
                      <a:pt x="754" y="264"/>
                    </a:cubicBezTo>
                    <a:cubicBezTo>
                      <a:pt x="751" y="264"/>
                      <a:pt x="753" y="261"/>
                      <a:pt x="753" y="259"/>
                    </a:cubicBezTo>
                    <a:cubicBezTo>
                      <a:pt x="752" y="259"/>
                      <a:pt x="753" y="257"/>
                      <a:pt x="753" y="257"/>
                    </a:cubicBezTo>
                    <a:cubicBezTo>
                      <a:pt x="748" y="254"/>
                      <a:pt x="746" y="247"/>
                      <a:pt x="739" y="247"/>
                    </a:cubicBezTo>
                    <a:cubicBezTo>
                      <a:pt x="738" y="247"/>
                      <a:pt x="738" y="246"/>
                      <a:pt x="737" y="246"/>
                    </a:cubicBezTo>
                    <a:cubicBezTo>
                      <a:pt x="738" y="245"/>
                      <a:pt x="738" y="245"/>
                      <a:pt x="739" y="245"/>
                    </a:cubicBezTo>
                    <a:cubicBezTo>
                      <a:pt x="740" y="244"/>
                      <a:pt x="740" y="244"/>
                      <a:pt x="741" y="244"/>
                    </a:cubicBezTo>
                    <a:cubicBezTo>
                      <a:pt x="751" y="238"/>
                      <a:pt x="755" y="229"/>
                      <a:pt x="753" y="219"/>
                    </a:cubicBezTo>
                    <a:cubicBezTo>
                      <a:pt x="750" y="209"/>
                      <a:pt x="735" y="203"/>
                      <a:pt x="726" y="207"/>
                    </a:cubicBezTo>
                    <a:cubicBezTo>
                      <a:pt x="719" y="210"/>
                      <a:pt x="715" y="216"/>
                      <a:pt x="714" y="223"/>
                    </a:cubicBezTo>
                    <a:cubicBezTo>
                      <a:pt x="711" y="217"/>
                      <a:pt x="708" y="210"/>
                      <a:pt x="701" y="207"/>
                    </a:cubicBezTo>
                    <a:cubicBezTo>
                      <a:pt x="700" y="207"/>
                      <a:pt x="698" y="207"/>
                      <a:pt x="697" y="206"/>
                    </a:cubicBezTo>
                    <a:cubicBezTo>
                      <a:pt x="697" y="206"/>
                      <a:pt x="696" y="206"/>
                      <a:pt x="695" y="205"/>
                    </a:cubicBezTo>
                    <a:cubicBezTo>
                      <a:pt x="696" y="205"/>
                      <a:pt x="697" y="205"/>
                      <a:pt x="698" y="204"/>
                    </a:cubicBezTo>
                    <a:cubicBezTo>
                      <a:pt x="710" y="201"/>
                      <a:pt x="716" y="189"/>
                      <a:pt x="711" y="178"/>
                    </a:cubicBezTo>
                    <a:cubicBezTo>
                      <a:pt x="706" y="165"/>
                      <a:pt x="694" y="163"/>
                      <a:pt x="684" y="168"/>
                    </a:cubicBezTo>
                    <a:cubicBezTo>
                      <a:pt x="677" y="171"/>
                      <a:pt x="674" y="177"/>
                      <a:pt x="674" y="185"/>
                    </a:cubicBezTo>
                    <a:cubicBezTo>
                      <a:pt x="674" y="193"/>
                      <a:pt x="677" y="199"/>
                      <a:pt x="684" y="202"/>
                    </a:cubicBezTo>
                    <a:cubicBezTo>
                      <a:pt x="686" y="203"/>
                      <a:pt x="688" y="204"/>
                      <a:pt x="690" y="204"/>
                    </a:cubicBezTo>
                    <a:cubicBezTo>
                      <a:pt x="690" y="205"/>
                      <a:pt x="691" y="205"/>
                      <a:pt x="691" y="205"/>
                    </a:cubicBezTo>
                    <a:cubicBezTo>
                      <a:pt x="691" y="206"/>
                      <a:pt x="690" y="206"/>
                      <a:pt x="689" y="206"/>
                    </a:cubicBezTo>
                    <a:cubicBezTo>
                      <a:pt x="681" y="207"/>
                      <a:pt x="678" y="213"/>
                      <a:pt x="674" y="219"/>
                    </a:cubicBezTo>
                    <a:cubicBezTo>
                      <a:pt x="673" y="220"/>
                      <a:pt x="673" y="221"/>
                      <a:pt x="673" y="222"/>
                    </a:cubicBezTo>
                    <a:cubicBezTo>
                      <a:pt x="673" y="221"/>
                      <a:pt x="672" y="219"/>
                      <a:pt x="672" y="219"/>
                    </a:cubicBezTo>
                    <a:cubicBezTo>
                      <a:pt x="668" y="213"/>
                      <a:pt x="665" y="206"/>
                      <a:pt x="657" y="206"/>
                    </a:cubicBezTo>
                    <a:cubicBezTo>
                      <a:pt x="656" y="206"/>
                      <a:pt x="656" y="206"/>
                      <a:pt x="655" y="205"/>
                    </a:cubicBezTo>
                    <a:cubicBezTo>
                      <a:pt x="656" y="205"/>
                      <a:pt x="657" y="205"/>
                      <a:pt x="657" y="204"/>
                    </a:cubicBezTo>
                    <a:cubicBezTo>
                      <a:pt x="673" y="200"/>
                      <a:pt x="675" y="187"/>
                      <a:pt x="670" y="177"/>
                    </a:cubicBezTo>
                    <a:cubicBezTo>
                      <a:pt x="666" y="168"/>
                      <a:pt x="660" y="165"/>
                      <a:pt x="648" y="166"/>
                    </a:cubicBezTo>
                    <a:cubicBezTo>
                      <a:pt x="642" y="167"/>
                      <a:pt x="636" y="173"/>
                      <a:pt x="634" y="181"/>
                    </a:cubicBezTo>
                    <a:cubicBezTo>
                      <a:pt x="633" y="182"/>
                      <a:pt x="633" y="182"/>
                      <a:pt x="633" y="183"/>
                    </a:cubicBezTo>
                    <a:cubicBezTo>
                      <a:pt x="632" y="182"/>
                      <a:pt x="632" y="182"/>
                      <a:pt x="632" y="181"/>
                    </a:cubicBezTo>
                    <a:cubicBezTo>
                      <a:pt x="629" y="171"/>
                      <a:pt x="623" y="166"/>
                      <a:pt x="613" y="166"/>
                    </a:cubicBezTo>
                    <a:cubicBezTo>
                      <a:pt x="602" y="166"/>
                      <a:pt x="596" y="171"/>
                      <a:pt x="593" y="181"/>
                    </a:cubicBezTo>
                    <a:cubicBezTo>
                      <a:pt x="593" y="182"/>
                      <a:pt x="593" y="182"/>
                      <a:pt x="592" y="183"/>
                    </a:cubicBezTo>
                    <a:cubicBezTo>
                      <a:pt x="592" y="182"/>
                      <a:pt x="591" y="182"/>
                      <a:pt x="591" y="181"/>
                    </a:cubicBezTo>
                    <a:cubicBezTo>
                      <a:pt x="589" y="173"/>
                      <a:pt x="584" y="168"/>
                      <a:pt x="576" y="166"/>
                    </a:cubicBezTo>
                    <a:cubicBezTo>
                      <a:pt x="575" y="166"/>
                      <a:pt x="575" y="165"/>
                      <a:pt x="574" y="165"/>
                    </a:cubicBezTo>
                    <a:cubicBezTo>
                      <a:pt x="575" y="165"/>
                      <a:pt x="575" y="164"/>
                      <a:pt x="576" y="164"/>
                    </a:cubicBezTo>
                    <a:cubicBezTo>
                      <a:pt x="592" y="161"/>
                      <a:pt x="594" y="146"/>
                      <a:pt x="589" y="136"/>
                    </a:cubicBezTo>
                    <a:cubicBezTo>
                      <a:pt x="586" y="129"/>
                      <a:pt x="581" y="126"/>
                      <a:pt x="573" y="126"/>
                    </a:cubicBezTo>
                    <a:cubicBezTo>
                      <a:pt x="565" y="125"/>
                      <a:pt x="559" y="128"/>
                      <a:pt x="555" y="136"/>
                    </a:cubicBezTo>
                    <a:cubicBezTo>
                      <a:pt x="550" y="146"/>
                      <a:pt x="552" y="161"/>
                      <a:pt x="568" y="164"/>
                    </a:cubicBezTo>
                    <a:cubicBezTo>
                      <a:pt x="569" y="164"/>
                      <a:pt x="569" y="165"/>
                      <a:pt x="570" y="165"/>
                    </a:cubicBezTo>
                    <a:cubicBezTo>
                      <a:pt x="569" y="166"/>
                      <a:pt x="569" y="166"/>
                      <a:pt x="568" y="166"/>
                    </a:cubicBezTo>
                    <a:cubicBezTo>
                      <a:pt x="560" y="167"/>
                      <a:pt x="555" y="172"/>
                      <a:pt x="553" y="180"/>
                    </a:cubicBezTo>
                    <a:cubicBezTo>
                      <a:pt x="551" y="188"/>
                      <a:pt x="553" y="196"/>
                      <a:pt x="561" y="202"/>
                    </a:cubicBezTo>
                    <a:cubicBezTo>
                      <a:pt x="562" y="203"/>
                      <a:pt x="564" y="203"/>
                      <a:pt x="566" y="204"/>
                    </a:cubicBezTo>
                    <a:cubicBezTo>
                      <a:pt x="567" y="205"/>
                      <a:pt x="567" y="205"/>
                      <a:pt x="568" y="206"/>
                    </a:cubicBezTo>
                    <a:cubicBezTo>
                      <a:pt x="567" y="206"/>
                      <a:pt x="567" y="206"/>
                      <a:pt x="566" y="206"/>
                    </a:cubicBezTo>
                    <a:cubicBezTo>
                      <a:pt x="560" y="208"/>
                      <a:pt x="555" y="213"/>
                      <a:pt x="553" y="219"/>
                    </a:cubicBezTo>
                    <a:cubicBezTo>
                      <a:pt x="553" y="220"/>
                      <a:pt x="552" y="221"/>
                      <a:pt x="551" y="222"/>
                    </a:cubicBezTo>
                    <a:cubicBezTo>
                      <a:pt x="550" y="221"/>
                      <a:pt x="549" y="220"/>
                      <a:pt x="549" y="219"/>
                    </a:cubicBezTo>
                    <a:cubicBezTo>
                      <a:pt x="547" y="213"/>
                      <a:pt x="543" y="208"/>
                      <a:pt x="536" y="206"/>
                    </a:cubicBezTo>
                    <a:cubicBezTo>
                      <a:pt x="535" y="206"/>
                      <a:pt x="535" y="206"/>
                      <a:pt x="534" y="205"/>
                    </a:cubicBezTo>
                    <a:cubicBezTo>
                      <a:pt x="534" y="205"/>
                      <a:pt x="535" y="205"/>
                      <a:pt x="536" y="204"/>
                    </a:cubicBezTo>
                    <a:cubicBezTo>
                      <a:pt x="541" y="202"/>
                      <a:pt x="545" y="200"/>
                      <a:pt x="547" y="195"/>
                    </a:cubicBezTo>
                    <a:cubicBezTo>
                      <a:pt x="552" y="183"/>
                      <a:pt x="549" y="170"/>
                      <a:pt x="535" y="166"/>
                    </a:cubicBezTo>
                    <a:cubicBezTo>
                      <a:pt x="534" y="166"/>
                      <a:pt x="533" y="165"/>
                      <a:pt x="532" y="165"/>
                    </a:cubicBezTo>
                    <a:cubicBezTo>
                      <a:pt x="533" y="165"/>
                      <a:pt x="534" y="164"/>
                      <a:pt x="535" y="164"/>
                    </a:cubicBezTo>
                    <a:cubicBezTo>
                      <a:pt x="549" y="160"/>
                      <a:pt x="552" y="147"/>
                      <a:pt x="547" y="136"/>
                    </a:cubicBezTo>
                    <a:cubicBezTo>
                      <a:pt x="544" y="128"/>
                      <a:pt x="537" y="125"/>
                      <a:pt x="529" y="126"/>
                    </a:cubicBezTo>
                    <a:cubicBezTo>
                      <a:pt x="521" y="126"/>
                      <a:pt x="516" y="129"/>
                      <a:pt x="512" y="136"/>
                    </a:cubicBezTo>
                    <a:cubicBezTo>
                      <a:pt x="510" y="142"/>
                      <a:pt x="510" y="152"/>
                      <a:pt x="514" y="156"/>
                    </a:cubicBezTo>
                    <a:cubicBezTo>
                      <a:pt x="517" y="161"/>
                      <a:pt x="522" y="163"/>
                      <a:pt x="528" y="165"/>
                    </a:cubicBezTo>
                    <a:cubicBezTo>
                      <a:pt x="522" y="166"/>
                      <a:pt x="517" y="169"/>
                      <a:pt x="514" y="173"/>
                    </a:cubicBezTo>
                    <a:cubicBezTo>
                      <a:pt x="513" y="175"/>
                      <a:pt x="512" y="177"/>
                      <a:pt x="511" y="179"/>
                    </a:cubicBezTo>
                    <a:cubicBezTo>
                      <a:pt x="510" y="180"/>
                      <a:pt x="510" y="181"/>
                      <a:pt x="510" y="181"/>
                    </a:cubicBezTo>
                    <a:cubicBezTo>
                      <a:pt x="509" y="181"/>
                      <a:pt x="509" y="180"/>
                      <a:pt x="509" y="179"/>
                    </a:cubicBezTo>
                    <a:cubicBezTo>
                      <a:pt x="507" y="174"/>
                      <a:pt x="501" y="168"/>
                      <a:pt x="495" y="166"/>
                    </a:cubicBezTo>
                    <a:cubicBezTo>
                      <a:pt x="495" y="166"/>
                      <a:pt x="494" y="166"/>
                      <a:pt x="494" y="165"/>
                    </a:cubicBezTo>
                    <a:cubicBezTo>
                      <a:pt x="494" y="165"/>
                      <a:pt x="495" y="164"/>
                      <a:pt x="495" y="164"/>
                    </a:cubicBezTo>
                    <a:cubicBezTo>
                      <a:pt x="504" y="160"/>
                      <a:pt x="510" y="154"/>
                      <a:pt x="509" y="143"/>
                    </a:cubicBezTo>
                    <a:cubicBezTo>
                      <a:pt x="508" y="136"/>
                      <a:pt x="505" y="131"/>
                      <a:pt x="499" y="128"/>
                    </a:cubicBezTo>
                    <a:cubicBezTo>
                      <a:pt x="489" y="123"/>
                      <a:pt x="474" y="125"/>
                      <a:pt x="470" y="141"/>
                    </a:cubicBezTo>
                    <a:cubicBezTo>
                      <a:pt x="470" y="141"/>
                      <a:pt x="470" y="142"/>
                      <a:pt x="469" y="143"/>
                    </a:cubicBezTo>
                    <a:cubicBezTo>
                      <a:pt x="469" y="142"/>
                      <a:pt x="469" y="141"/>
                      <a:pt x="468" y="140"/>
                    </a:cubicBezTo>
                    <a:cubicBezTo>
                      <a:pt x="466" y="133"/>
                      <a:pt x="460" y="126"/>
                      <a:pt x="454" y="126"/>
                    </a:cubicBezTo>
                    <a:cubicBezTo>
                      <a:pt x="442" y="125"/>
                      <a:pt x="437" y="127"/>
                      <a:pt x="432" y="137"/>
                    </a:cubicBezTo>
                    <a:cubicBezTo>
                      <a:pt x="431" y="138"/>
                      <a:pt x="431" y="139"/>
                      <a:pt x="430" y="140"/>
                    </a:cubicBezTo>
                    <a:cubicBezTo>
                      <a:pt x="430" y="140"/>
                      <a:pt x="429" y="141"/>
                      <a:pt x="429" y="141"/>
                    </a:cubicBezTo>
                    <a:cubicBezTo>
                      <a:pt x="429" y="140"/>
                      <a:pt x="428" y="140"/>
                      <a:pt x="428" y="139"/>
                    </a:cubicBezTo>
                    <a:cubicBezTo>
                      <a:pt x="426" y="133"/>
                      <a:pt x="421" y="128"/>
                      <a:pt x="414" y="126"/>
                    </a:cubicBezTo>
                    <a:cubicBezTo>
                      <a:pt x="413" y="125"/>
                      <a:pt x="412" y="125"/>
                      <a:pt x="411" y="125"/>
                    </a:cubicBezTo>
                    <a:cubicBezTo>
                      <a:pt x="412" y="125"/>
                      <a:pt x="413" y="124"/>
                      <a:pt x="414" y="124"/>
                    </a:cubicBezTo>
                    <a:cubicBezTo>
                      <a:pt x="425" y="120"/>
                      <a:pt x="432" y="108"/>
                      <a:pt x="428" y="97"/>
                    </a:cubicBezTo>
                    <a:cubicBezTo>
                      <a:pt x="424" y="87"/>
                      <a:pt x="411" y="83"/>
                      <a:pt x="401" y="87"/>
                    </a:cubicBezTo>
                    <a:cubicBezTo>
                      <a:pt x="388" y="92"/>
                      <a:pt x="386" y="111"/>
                      <a:pt x="395" y="118"/>
                    </a:cubicBezTo>
                    <a:cubicBezTo>
                      <a:pt x="398" y="121"/>
                      <a:pt x="401" y="124"/>
                      <a:pt x="405" y="124"/>
                    </a:cubicBezTo>
                    <a:cubicBezTo>
                      <a:pt x="406" y="124"/>
                      <a:pt x="406" y="124"/>
                      <a:pt x="407" y="125"/>
                    </a:cubicBezTo>
                    <a:cubicBezTo>
                      <a:pt x="406" y="125"/>
                      <a:pt x="405" y="125"/>
                      <a:pt x="405" y="126"/>
                    </a:cubicBezTo>
                    <a:cubicBezTo>
                      <a:pt x="404" y="126"/>
                      <a:pt x="402" y="126"/>
                      <a:pt x="401" y="127"/>
                    </a:cubicBezTo>
                    <a:cubicBezTo>
                      <a:pt x="396" y="129"/>
                      <a:pt x="392" y="133"/>
                      <a:pt x="390" y="139"/>
                    </a:cubicBezTo>
                    <a:cubicBezTo>
                      <a:pt x="389" y="140"/>
                      <a:pt x="389" y="140"/>
                      <a:pt x="389" y="141"/>
                    </a:cubicBezTo>
                    <a:cubicBezTo>
                      <a:pt x="388" y="140"/>
                      <a:pt x="388" y="140"/>
                      <a:pt x="388" y="139"/>
                    </a:cubicBezTo>
                    <a:cubicBezTo>
                      <a:pt x="386" y="133"/>
                      <a:pt x="381" y="128"/>
                      <a:pt x="374" y="126"/>
                    </a:cubicBezTo>
                    <a:cubicBezTo>
                      <a:pt x="373" y="125"/>
                      <a:pt x="373" y="125"/>
                      <a:pt x="372" y="125"/>
                    </a:cubicBezTo>
                    <a:cubicBezTo>
                      <a:pt x="373" y="124"/>
                      <a:pt x="373" y="124"/>
                      <a:pt x="374" y="124"/>
                    </a:cubicBezTo>
                    <a:cubicBezTo>
                      <a:pt x="375" y="123"/>
                      <a:pt x="376" y="123"/>
                      <a:pt x="376" y="123"/>
                    </a:cubicBezTo>
                    <a:cubicBezTo>
                      <a:pt x="386" y="117"/>
                      <a:pt x="391" y="108"/>
                      <a:pt x="388" y="98"/>
                    </a:cubicBezTo>
                    <a:cubicBezTo>
                      <a:pt x="385" y="89"/>
                      <a:pt x="370" y="82"/>
                      <a:pt x="361" y="86"/>
                    </a:cubicBezTo>
                    <a:cubicBezTo>
                      <a:pt x="347" y="92"/>
                      <a:pt x="346" y="111"/>
                      <a:pt x="355" y="118"/>
                    </a:cubicBezTo>
                    <a:cubicBezTo>
                      <a:pt x="357" y="120"/>
                      <a:pt x="360" y="122"/>
                      <a:pt x="362" y="124"/>
                    </a:cubicBezTo>
                    <a:cubicBezTo>
                      <a:pt x="363" y="124"/>
                      <a:pt x="364" y="124"/>
                      <a:pt x="365" y="125"/>
                    </a:cubicBezTo>
                    <a:cubicBezTo>
                      <a:pt x="364" y="125"/>
                      <a:pt x="363" y="126"/>
                      <a:pt x="362" y="126"/>
                    </a:cubicBezTo>
                    <a:cubicBezTo>
                      <a:pt x="357" y="126"/>
                      <a:pt x="355" y="132"/>
                      <a:pt x="351" y="135"/>
                    </a:cubicBezTo>
                    <a:cubicBezTo>
                      <a:pt x="349" y="136"/>
                      <a:pt x="350" y="139"/>
                      <a:pt x="349" y="141"/>
                    </a:cubicBezTo>
                    <a:cubicBezTo>
                      <a:pt x="349" y="142"/>
                      <a:pt x="349" y="142"/>
                      <a:pt x="349" y="143"/>
                    </a:cubicBezTo>
                    <a:cubicBezTo>
                      <a:pt x="348" y="142"/>
                      <a:pt x="347" y="142"/>
                      <a:pt x="347" y="141"/>
                    </a:cubicBezTo>
                    <a:cubicBezTo>
                      <a:pt x="346" y="140"/>
                      <a:pt x="346" y="139"/>
                      <a:pt x="346" y="138"/>
                    </a:cubicBezTo>
                    <a:cubicBezTo>
                      <a:pt x="343" y="132"/>
                      <a:pt x="339" y="128"/>
                      <a:pt x="333" y="126"/>
                    </a:cubicBezTo>
                    <a:cubicBezTo>
                      <a:pt x="332" y="125"/>
                      <a:pt x="331" y="125"/>
                      <a:pt x="330" y="125"/>
                    </a:cubicBezTo>
                    <a:cubicBezTo>
                      <a:pt x="331" y="124"/>
                      <a:pt x="332" y="124"/>
                      <a:pt x="333" y="124"/>
                    </a:cubicBezTo>
                    <a:cubicBezTo>
                      <a:pt x="334" y="123"/>
                      <a:pt x="335" y="122"/>
                      <a:pt x="336" y="122"/>
                    </a:cubicBezTo>
                    <a:cubicBezTo>
                      <a:pt x="346" y="116"/>
                      <a:pt x="348" y="107"/>
                      <a:pt x="344" y="96"/>
                    </a:cubicBezTo>
                    <a:cubicBezTo>
                      <a:pt x="340" y="83"/>
                      <a:pt x="319" y="82"/>
                      <a:pt x="312" y="91"/>
                    </a:cubicBezTo>
                    <a:cubicBezTo>
                      <a:pt x="310" y="94"/>
                      <a:pt x="309" y="96"/>
                      <a:pt x="307" y="99"/>
                    </a:cubicBezTo>
                    <a:cubicBezTo>
                      <a:pt x="307" y="99"/>
                      <a:pt x="307" y="100"/>
                      <a:pt x="306" y="100"/>
                    </a:cubicBezTo>
                    <a:cubicBezTo>
                      <a:pt x="306" y="100"/>
                      <a:pt x="306" y="99"/>
                      <a:pt x="305" y="99"/>
                    </a:cubicBezTo>
                    <a:cubicBezTo>
                      <a:pt x="305" y="97"/>
                      <a:pt x="304" y="96"/>
                      <a:pt x="303" y="95"/>
                    </a:cubicBezTo>
                    <a:cubicBezTo>
                      <a:pt x="297" y="83"/>
                      <a:pt x="279" y="82"/>
                      <a:pt x="272" y="90"/>
                    </a:cubicBezTo>
                    <a:cubicBezTo>
                      <a:pt x="270" y="93"/>
                      <a:pt x="268" y="96"/>
                      <a:pt x="267" y="99"/>
                    </a:cubicBezTo>
                    <a:cubicBezTo>
                      <a:pt x="267" y="99"/>
                      <a:pt x="266" y="100"/>
                      <a:pt x="266" y="100"/>
                    </a:cubicBezTo>
                    <a:cubicBezTo>
                      <a:pt x="266" y="100"/>
                      <a:pt x="265" y="100"/>
                      <a:pt x="265" y="100"/>
                    </a:cubicBezTo>
                    <a:cubicBezTo>
                      <a:pt x="266" y="94"/>
                      <a:pt x="260" y="93"/>
                      <a:pt x="259" y="90"/>
                    </a:cubicBezTo>
                    <a:cubicBezTo>
                      <a:pt x="256" y="84"/>
                      <a:pt x="250" y="87"/>
                      <a:pt x="247" y="84"/>
                    </a:cubicBezTo>
                    <a:cubicBezTo>
                      <a:pt x="244" y="85"/>
                      <a:pt x="241" y="86"/>
                      <a:pt x="237" y="85"/>
                    </a:cubicBezTo>
                    <a:cubicBezTo>
                      <a:pt x="234" y="90"/>
                      <a:pt x="227" y="92"/>
                      <a:pt x="226" y="99"/>
                    </a:cubicBezTo>
                    <a:cubicBezTo>
                      <a:pt x="226" y="100"/>
                      <a:pt x="226" y="100"/>
                      <a:pt x="226" y="101"/>
                    </a:cubicBezTo>
                    <a:cubicBezTo>
                      <a:pt x="225" y="100"/>
                      <a:pt x="225" y="100"/>
                      <a:pt x="225" y="99"/>
                    </a:cubicBezTo>
                    <a:cubicBezTo>
                      <a:pt x="224" y="92"/>
                      <a:pt x="217" y="90"/>
                      <a:pt x="214" y="85"/>
                    </a:cubicBezTo>
                    <a:cubicBezTo>
                      <a:pt x="210" y="86"/>
                      <a:pt x="207" y="83"/>
                      <a:pt x="204" y="84"/>
                    </a:cubicBezTo>
                    <a:cubicBezTo>
                      <a:pt x="201" y="86"/>
                      <a:pt x="196" y="84"/>
                      <a:pt x="193" y="89"/>
                    </a:cubicBezTo>
                    <a:cubicBezTo>
                      <a:pt x="190" y="93"/>
                      <a:pt x="185" y="95"/>
                      <a:pt x="186" y="102"/>
                    </a:cubicBezTo>
                    <a:cubicBezTo>
                      <a:pt x="186" y="102"/>
                      <a:pt x="184" y="102"/>
                      <a:pt x="184" y="102"/>
                    </a:cubicBezTo>
                    <a:cubicBezTo>
                      <a:pt x="184" y="100"/>
                      <a:pt x="183" y="99"/>
                      <a:pt x="182" y="98"/>
                    </a:cubicBezTo>
                    <a:cubicBezTo>
                      <a:pt x="179" y="89"/>
                      <a:pt x="173" y="85"/>
                      <a:pt x="164" y="84"/>
                    </a:cubicBezTo>
                    <a:cubicBezTo>
                      <a:pt x="159" y="83"/>
                      <a:pt x="150" y="88"/>
                      <a:pt x="147" y="93"/>
                    </a:cubicBezTo>
                    <a:cubicBezTo>
                      <a:pt x="146" y="95"/>
                      <a:pt x="145" y="97"/>
                      <a:pt x="143" y="99"/>
                    </a:cubicBezTo>
                    <a:cubicBezTo>
                      <a:pt x="142" y="97"/>
                      <a:pt x="140" y="95"/>
                      <a:pt x="139" y="93"/>
                    </a:cubicBezTo>
                    <a:cubicBezTo>
                      <a:pt x="138" y="89"/>
                      <a:pt x="135" y="88"/>
                      <a:pt x="132" y="87"/>
                    </a:cubicBezTo>
                    <a:cubicBezTo>
                      <a:pt x="128" y="85"/>
                      <a:pt x="123" y="80"/>
                      <a:pt x="118" y="85"/>
                    </a:cubicBezTo>
                    <a:cubicBezTo>
                      <a:pt x="111" y="85"/>
                      <a:pt x="108" y="92"/>
                      <a:pt x="104" y="96"/>
                    </a:cubicBezTo>
                    <a:cubicBezTo>
                      <a:pt x="103" y="97"/>
                      <a:pt x="103" y="98"/>
                      <a:pt x="103" y="99"/>
                    </a:cubicBezTo>
                    <a:cubicBezTo>
                      <a:pt x="102" y="98"/>
                      <a:pt x="102" y="97"/>
                      <a:pt x="102" y="97"/>
                    </a:cubicBezTo>
                    <a:cubicBezTo>
                      <a:pt x="99" y="93"/>
                      <a:pt x="97" y="89"/>
                      <a:pt x="93" y="87"/>
                    </a:cubicBezTo>
                    <a:cubicBezTo>
                      <a:pt x="88" y="85"/>
                      <a:pt x="84" y="83"/>
                      <a:pt x="78" y="85"/>
                    </a:cubicBezTo>
                    <a:cubicBezTo>
                      <a:pt x="71" y="87"/>
                      <a:pt x="67" y="92"/>
                      <a:pt x="63" y="96"/>
                    </a:cubicBezTo>
                    <a:cubicBezTo>
                      <a:pt x="63" y="97"/>
                      <a:pt x="63" y="98"/>
                      <a:pt x="62" y="99"/>
                    </a:cubicBezTo>
                    <a:cubicBezTo>
                      <a:pt x="62" y="98"/>
                      <a:pt x="62" y="97"/>
                      <a:pt x="61" y="97"/>
                    </a:cubicBezTo>
                    <a:cubicBezTo>
                      <a:pt x="59" y="91"/>
                      <a:pt x="55" y="86"/>
                      <a:pt x="48" y="85"/>
                    </a:cubicBezTo>
                    <a:cubicBezTo>
                      <a:pt x="47" y="85"/>
                      <a:pt x="46" y="83"/>
                      <a:pt x="44" y="82"/>
                    </a:cubicBezTo>
                    <a:cubicBezTo>
                      <a:pt x="46" y="82"/>
                      <a:pt x="47" y="82"/>
                      <a:pt x="49" y="82"/>
                    </a:cubicBezTo>
                    <a:cubicBezTo>
                      <a:pt x="49" y="82"/>
                      <a:pt x="50" y="82"/>
                      <a:pt x="50" y="82"/>
                    </a:cubicBezTo>
                    <a:cubicBezTo>
                      <a:pt x="54" y="78"/>
                      <a:pt x="59" y="75"/>
                      <a:pt x="61" y="69"/>
                    </a:cubicBezTo>
                    <a:cubicBezTo>
                      <a:pt x="62" y="68"/>
                      <a:pt x="62" y="67"/>
                      <a:pt x="62" y="66"/>
                    </a:cubicBezTo>
                    <a:cubicBezTo>
                      <a:pt x="63" y="67"/>
                      <a:pt x="63" y="68"/>
                      <a:pt x="63" y="69"/>
                    </a:cubicBezTo>
                    <a:cubicBezTo>
                      <a:pt x="64" y="69"/>
                      <a:pt x="65" y="70"/>
                      <a:pt x="65" y="71"/>
                    </a:cubicBezTo>
                    <a:cubicBezTo>
                      <a:pt x="70" y="84"/>
                      <a:pt x="90" y="85"/>
                      <a:pt x="98" y="75"/>
                    </a:cubicBezTo>
                    <a:cubicBezTo>
                      <a:pt x="99" y="73"/>
                      <a:pt x="100" y="71"/>
                      <a:pt x="102" y="69"/>
                    </a:cubicBezTo>
                    <a:cubicBezTo>
                      <a:pt x="102" y="68"/>
                      <a:pt x="102" y="67"/>
                      <a:pt x="103" y="66"/>
                    </a:cubicBezTo>
                    <a:cubicBezTo>
                      <a:pt x="103" y="67"/>
                      <a:pt x="103" y="68"/>
                      <a:pt x="104" y="69"/>
                    </a:cubicBezTo>
                    <a:cubicBezTo>
                      <a:pt x="104" y="69"/>
                      <a:pt x="105" y="70"/>
                      <a:pt x="105" y="71"/>
                    </a:cubicBezTo>
                    <a:cubicBezTo>
                      <a:pt x="109" y="79"/>
                      <a:pt x="115" y="82"/>
                      <a:pt x="123" y="82"/>
                    </a:cubicBezTo>
                    <a:cubicBezTo>
                      <a:pt x="131" y="82"/>
                      <a:pt x="137" y="78"/>
                      <a:pt x="140" y="71"/>
                    </a:cubicBezTo>
                    <a:cubicBezTo>
                      <a:pt x="141" y="70"/>
                      <a:pt x="141" y="69"/>
                      <a:pt x="142" y="68"/>
                    </a:cubicBezTo>
                    <a:cubicBezTo>
                      <a:pt x="142" y="67"/>
                      <a:pt x="143" y="67"/>
                      <a:pt x="143" y="66"/>
                    </a:cubicBezTo>
                    <a:cubicBezTo>
                      <a:pt x="143" y="67"/>
                      <a:pt x="144" y="67"/>
                      <a:pt x="144" y="68"/>
                    </a:cubicBezTo>
                    <a:cubicBezTo>
                      <a:pt x="148" y="77"/>
                      <a:pt x="154" y="82"/>
                      <a:pt x="164" y="82"/>
                    </a:cubicBezTo>
                    <a:cubicBezTo>
                      <a:pt x="179" y="81"/>
                      <a:pt x="186" y="67"/>
                      <a:pt x="181" y="55"/>
                    </a:cubicBezTo>
                    <a:cubicBezTo>
                      <a:pt x="179" y="48"/>
                      <a:pt x="174" y="44"/>
                      <a:pt x="167" y="43"/>
                    </a:cubicBezTo>
                    <a:cubicBezTo>
                      <a:pt x="158" y="42"/>
                      <a:pt x="150" y="44"/>
                      <a:pt x="146" y="53"/>
                    </a:cubicBezTo>
                    <a:cubicBezTo>
                      <a:pt x="145" y="54"/>
                      <a:pt x="145" y="56"/>
                      <a:pt x="144" y="57"/>
                    </a:cubicBezTo>
                    <a:cubicBezTo>
                      <a:pt x="144" y="58"/>
                      <a:pt x="143" y="58"/>
                      <a:pt x="143" y="58"/>
                    </a:cubicBezTo>
                    <a:cubicBezTo>
                      <a:pt x="143" y="58"/>
                      <a:pt x="142" y="57"/>
                      <a:pt x="142" y="57"/>
                    </a:cubicBezTo>
                    <a:cubicBezTo>
                      <a:pt x="139" y="50"/>
                      <a:pt x="135" y="44"/>
                      <a:pt x="127" y="43"/>
                    </a:cubicBezTo>
                    <a:cubicBezTo>
                      <a:pt x="126" y="43"/>
                      <a:pt x="125" y="43"/>
                      <a:pt x="125" y="42"/>
                    </a:cubicBezTo>
                    <a:cubicBezTo>
                      <a:pt x="126" y="42"/>
                      <a:pt x="126" y="41"/>
                      <a:pt x="127" y="41"/>
                    </a:cubicBezTo>
                    <a:cubicBezTo>
                      <a:pt x="135" y="40"/>
                      <a:pt x="140" y="35"/>
                      <a:pt x="142" y="28"/>
                    </a:cubicBezTo>
                    <a:cubicBezTo>
                      <a:pt x="143" y="21"/>
                      <a:pt x="143" y="13"/>
                      <a:pt x="136" y="7"/>
                    </a:cubicBezTo>
                    <a:cubicBezTo>
                      <a:pt x="132" y="4"/>
                      <a:pt x="127" y="3"/>
                      <a:pt x="122" y="3"/>
                    </a:cubicBezTo>
                    <a:cubicBezTo>
                      <a:pt x="114" y="3"/>
                      <a:pt x="109" y="6"/>
                      <a:pt x="106" y="13"/>
                    </a:cubicBezTo>
                    <a:cubicBezTo>
                      <a:pt x="100" y="24"/>
                      <a:pt x="104" y="37"/>
                      <a:pt x="118" y="41"/>
                    </a:cubicBezTo>
                    <a:cubicBezTo>
                      <a:pt x="119" y="41"/>
                      <a:pt x="120" y="42"/>
                      <a:pt x="121" y="42"/>
                    </a:cubicBezTo>
                    <a:cubicBezTo>
                      <a:pt x="120" y="42"/>
                      <a:pt x="119" y="43"/>
                      <a:pt x="118" y="43"/>
                    </a:cubicBezTo>
                    <a:cubicBezTo>
                      <a:pt x="117" y="43"/>
                      <a:pt x="116" y="44"/>
                      <a:pt x="115" y="44"/>
                    </a:cubicBezTo>
                    <a:cubicBezTo>
                      <a:pt x="110" y="46"/>
                      <a:pt x="106" y="51"/>
                      <a:pt x="104" y="56"/>
                    </a:cubicBezTo>
                    <a:cubicBezTo>
                      <a:pt x="103" y="57"/>
                      <a:pt x="103" y="58"/>
                      <a:pt x="103" y="58"/>
                    </a:cubicBezTo>
                    <a:cubicBezTo>
                      <a:pt x="102" y="58"/>
                      <a:pt x="102" y="57"/>
                      <a:pt x="102" y="56"/>
                    </a:cubicBezTo>
                    <a:cubicBezTo>
                      <a:pt x="98" y="50"/>
                      <a:pt x="94" y="44"/>
                      <a:pt x="86" y="43"/>
                    </a:cubicBezTo>
                    <a:cubicBezTo>
                      <a:pt x="86" y="43"/>
                      <a:pt x="85" y="43"/>
                      <a:pt x="85" y="42"/>
                    </a:cubicBezTo>
                    <a:cubicBezTo>
                      <a:pt x="85" y="42"/>
                      <a:pt x="86" y="41"/>
                      <a:pt x="87" y="41"/>
                    </a:cubicBezTo>
                    <a:cubicBezTo>
                      <a:pt x="99" y="38"/>
                      <a:pt x="106" y="26"/>
                      <a:pt x="101" y="15"/>
                    </a:cubicBezTo>
                    <a:cubicBezTo>
                      <a:pt x="96" y="3"/>
                      <a:pt x="86" y="0"/>
                      <a:pt x="74" y="4"/>
                    </a:cubicBezTo>
                    <a:cubicBezTo>
                      <a:pt x="61" y="9"/>
                      <a:pt x="60" y="29"/>
                      <a:pt x="68" y="36"/>
                    </a:cubicBezTo>
                    <a:cubicBezTo>
                      <a:pt x="72" y="39"/>
                      <a:pt x="74" y="41"/>
                      <a:pt x="79" y="41"/>
                    </a:cubicBezTo>
                    <a:cubicBezTo>
                      <a:pt x="79" y="41"/>
                      <a:pt x="80" y="42"/>
                      <a:pt x="80" y="42"/>
                    </a:cubicBezTo>
                    <a:cubicBezTo>
                      <a:pt x="80" y="42"/>
                      <a:pt x="80" y="43"/>
                      <a:pt x="79" y="43"/>
                    </a:cubicBezTo>
                    <a:cubicBezTo>
                      <a:pt x="78" y="43"/>
                      <a:pt x="77" y="43"/>
                      <a:pt x="76" y="43"/>
                    </a:cubicBezTo>
                    <a:cubicBezTo>
                      <a:pt x="70" y="46"/>
                      <a:pt x="66" y="50"/>
                      <a:pt x="63" y="56"/>
                    </a:cubicBezTo>
                    <a:cubicBezTo>
                      <a:pt x="63" y="57"/>
                      <a:pt x="62" y="58"/>
                      <a:pt x="62" y="58"/>
                    </a:cubicBezTo>
                    <a:cubicBezTo>
                      <a:pt x="62" y="58"/>
                      <a:pt x="61" y="58"/>
                      <a:pt x="61" y="58"/>
                    </a:cubicBezTo>
                    <a:cubicBezTo>
                      <a:pt x="62" y="52"/>
                      <a:pt x="57" y="50"/>
                      <a:pt x="54" y="46"/>
                    </a:cubicBezTo>
                    <a:cubicBezTo>
                      <a:pt x="52" y="44"/>
                      <a:pt x="50" y="43"/>
                      <a:pt x="47" y="43"/>
                    </a:cubicBezTo>
                    <a:cubicBezTo>
                      <a:pt x="46" y="43"/>
                      <a:pt x="45" y="43"/>
                      <a:pt x="44" y="42"/>
                    </a:cubicBezTo>
                    <a:cubicBezTo>
                      <a:pt x="45" y="42"/>
                      <a:pt x="46" y="41"/>
                      <a:pt x="47" y="41"/>
                    </a:cubicBezTo>
                    <a:cubicBezTo>
                      <a:pt x="59" y="38"/>
                      <a:pt x="66" y="26"/>
                      <a:pt x="61" y="15"/>
                    </a:cubicBezTo>
                    <a:cubicBezTo>
                      <a:pt x="55" y="3"/>
                      <a:pt x="44" y="0"/>
                      <a:pt x="33" y="5"/>
                    </a:cubicBezTo>
                    <a:cubicBezTo>
                      <a:pt x="26" y="8"/>
                      <a:pt x="23" y="13"/>
                      <a:pt x="23" y="21"/>
                    </a:cubicBezTo>
                    <a:cubicBezTo>
                      <a:pt x="23" y="29"/>
                      <a:pt x="25" y="35"/>
                      <a:pt x="33" y="39"/>
                    </a:cubicBezTo>
                    <a:cubicBezTo>
                      <a:pt x="35" y="40"/>
                      <a:pt x="37" y="41"/>
                      <a:pt x="39" y="41"/>
                    </a:cubicBezTo>
                    <a:cubicBezTo>
                      <a:pt x="39" y="41"/>
                      <a:pt x="40" y="42"/>
                      <a:pt x="40" y="42"/>
                    </a:cubicBezTo>
                    <a:cubicBezTo>
                      <a:pt x="40" y="42"/>
                      <a:pt x="39" y="43"/>
                      <a:pt x="39" y="43"/>
                    </a:cubicBezTo>
                    <a:cubicBezTo>
                      <a:pt x="37" y="44"/>
                      <a:pt x="34" y="43"/>
                      <a:pt x="33" y="44"/>
                    </a:cubicBezTo>
                    <a:cubicBezTo>
                      <a:pt x="30" y="46"/>
                      <a:pt x="28" y="49"/>
                      <a:pt x="26" y="51"/>
                    </a:cubicBezTo>
                    <a:cubicBezTo>
                      <a:pt x="23" y="53"/>
                      <a:pt x="23" y="56"/>
                      <a:pt x="22" y="58"/>
                    </a:cubicBezTo>
                    <a:cubicBezTo>
                      <a:pt x="20" y="56"/>
                      <a:pt x="21" y="53"/>
                      <a:pt x="18" y="51"/>
                    </a:cubicBezTo>
                    <a:cubicBezTo>
                      <a:pt x="16" y="49"/>
                      <a:pt x="14" y="46"/>
                      <a:pt x="11" y="44"/>
                    </a:cubicBezTo>
                    <a:cubicBezTo>
                      <a:pt x="10" y="43"/>
                      <a:pt x="7" y="44"/>
                      <a:pt x="5" y="43"/>
                    </a:cubicBezTo>
                    <a:cubicBezTo>
                      <a:pt x="5" y="43"/>
                      <a:pt x="4" y="42"/>
                      <a:pt x="4" y="42"/>
                    </a:cubicBezTo>
                    <a:cubicBezTo>
                      <a:pt x="4" y="42"/>
                      <a:pt x="5" y="41"/>
                      <a:pt x="5" y="41"/>
                    </a:cubicBezTo>
                    <a:cubicBezTo>
                      <a:pt x="17" y="37"/>
                      <a:pt x="21" y="33"/>
                      <a:pt x="21" y="21"/>
                    </a:cubicBezTo>
                    <a:cubicBezTo>
                      <a:pt x="21" y="12"/>
                      <a:pt x="17" y="7"/>
                      <a:pt x="9" y="4"/>
                    </a:cubicBezTo>
                    <a:cubicBezTo>
                      <a:pt x="7" y="3"/>
                      <a:pt x="3" y="3"/>
                      <a:pt x="1" y="4"/>
                    </a:cubicBezTo>
                    <a:cubicBezTo>
                      <a:pt x="0" y="4"/>
                      <a:pt x="0" y="8"/>
                      <a:pt x="0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276"/>
                      <a:pt x="0" y="539"/>
                      <a:pt x="0" y="803"/>
                    </a:cubicBezTo>
                    <a:cubicBezTo>
                      <a:pt x="0" y="806"/>
                      <a:pt x="0" y="809"/>
                      <a:pt x="1" y="813"/>
                    </a:cubicBezTo>
                    <a:cubicBezTo>
                      <a:pt x="4" y="813"/>
                      <a:pt x="7" y="813"/>
                      <a:pt x="10" y="813"/>
                    </a:cubicBezTo>
                    <a:cubicBezTo>
                      <a:pt x="507" y="813"/>
                      <a:pt x="1004" y="813"/>
                      <a:pt x="1501" y="813"/>
                    </a:cubicBezTo>
                    <a:cubicBezTo>
                      <a:pt x="1999" y="813"/>
                      <a:pt x="2496" y="813"/>
                      <a:pt x="2994" y="813"/>
                    </a:cubicBezTo>
                    <a:cubicBezTo>
                      <a:pt x="3003" y="813"/>
                      <a:pt x="3003" y="813"/>
                      <a:pt x="3003" y="804"/>
                    </a:cubicBezTo>
                    <a:cubicBezTo>
                      <a:pt x="3003" y="635"/>
                      <a:pt x="3003" y="466"/>
                      <a:pt x="3003" y="297"/>
                    </a:cubicBezTo>
                    <a:cubicBezTo>
                      <a:pt x="3003" y="295"/>
                      <a:pt x="3003" y="293"/>
                      <a:pt x="3003" y="291"/>
                    </a:cubicBezTo>
                    <a:cubicBezTo>
                      <a:pt x="3003" y="289"/>
                      <a:pt x="3002" y="289"/>
                      <a:pt x="3001" y="290"/>
                    </a:cubicBezTo>
                    <a:cubicBezTo>
                      <a:pt x="3000" y="291"/>
                      <a:pt x="2998" y="291"/>
                      <a:pt x="2997" y="293"/>
                    </a:cubicBezTo>
                    <a:cubicBezTo>
                      <a:pt x="2995" y="297"/>
                      <a:pt x="2994" y="297"/>
                      <a:pt x="2991" y="293"/>
                    </a:cubicBezTo>
                    <a:cubicBezTo>
                      <a:pt x="2990" y="291"/>
                      <a:pt x="2989" y="291"/>
                      <a:pt x="2988" y="290"/>
                    </a:cubicBezTo>
                    <a:cubicBezTo>
                      <a:pt x="2984" y="288"/>
                      <a:pt x="2984" y="287"/>
                      <a:pt x="2989" y="283"/>
                    </a:cubicBezTo>
                    <a:cubicBezTo>
                      <a:pt x="2989" y="282"/>
                      <a:pt x="2990" y="281"/>
                      <a:pt x="2991" y="280"/>
                    </a:cubicBezTo>
                    <a:cubicBezTo>
                      <a:pt x="2994" y="277"/>
                      <a:pt x="2994" y="277"/>
                      <a:pt x="2997" y="281"/>
                    </a:cubicBezTo>
                    <a:cubicBezTo>
                      <a:pt x="2998" y="282"/>
                      <a:pt x="3000" y="283"/>
                      <a:pt x="3001" y="284"/>
                    </a:cubicBezTo>
                    <a:cubicBezTo>
                      <a:pt x="3001" y="284"/>
                      <a:pt x="3002" y="285"/>
                      <a:pt x="3002" y="285"/>
                    </a:cubicBezTo>
                    <a:cubicBezTo>
                      <a:pt x="3002" y="284"/>
                      <a:pt x="3003" y="284"/>
                      <a:pt x="3003" y="283"/>
                    </a:cubicBezTo>
                    <a:cubicBezTo>
                      <a:pt x="3003" y="272"/>
                      <a:pt x="3003" y="260"/>
                      <a:pt x="3003" y="249"/>
                    </a:cubicBezTo>
                    <a:cubicBezTo>
                      <a:pt x="3003" y="248"/>
                      <a:pt x="3002" y="248"/>
                      <a:pt x="3002" y="247"/>
                    </a:cubicBezTo>
                    <a:cubicBezTo>
                      <a:pt x="3002" y="247"/>
                      <a:pt x="3001" y="247"/>
                      <a:pt x="3001" y="248"/>
                    </a:cubicBezTo>
                    <a:cubicBezTo>
                      <a:pt x="3000" y="248"/>
                      <a:pt x="2999" y="249"/>
                      <a:pt x="2999" y="250"/>
                    </a:cubicBezTo>
                    <a:cubicBezTo>
                      <a:pt x="2997" y="251"/>
                      <a:pt x="2996" y="254"/>
                      <a:pt x="2995" y="254"/>
                    </a:cubicBezTo>
                    <a:cubicBezTo>
                      <a:pt x="2993" y="253"/>
                      <a:pt x="2991" y="251"/>
                      <a:pt x="2990" y="250"/>
                    </a:cubicBezTo>
                    <a:cubicBezTo>
                      <a:pt x="2985" y="246"/>
                      <a:pt x="2985" y="246"/>
                      <a:pt x="2990" y="241"/>
                    </a:cubicBezTo>
                    <a:cubicBezTo>
                      <a:pt x="2991" y="240"/>
                      <a:pt x="2991" y="239"/>
                      <a:pt x="2991" y="238"/>
                    </a:cubicBezTo>
                    <a:cubicBezTo>
                      <a:pt x="2993" y="235"/>
                      <a:pt x="2995" y="235"/>
                      <a:pt x="2997" y="238"/>
                    </a:cubicBezTo>
                    <a:cubicBezTo>
                      <a:pt x="2997" y="239"/>
                      <a:pt x="2998" y="240"/>
                      <a:pt x="2999" y="242"/>
                    </a:cubicBezTo>
                    <a:cubicBezTo>
                      <a:pt x="2999" y="242"/>
                      <a:pt x="3001" y="243"/>
                      <a:pt x="3001" y="243"/>
                    </a:cubicBezTo>
                    <a:cubicBezTo>
                      <a:pt x="3002" y="242"/>
                      <a:pt x="3003" y="241"/>
                      <a:pt x="3003" y="240"/>
                    </a:cubicBezTo>
                    <a:cubicBezTo>
                      <a:pt x="3003" y="230"/>
                      <a:pt x="3003" y="221"/>
                      <a:pt x="3003" y="211"/>
                    </a:cubicBezTo>
                    <a:cubicBezTo>
                      <a:pt x="3003" y="210"/>
                      <a:pt x="3002" y="209"/>
                      <a:pt x="3001" y="208"/>
                    </a:cubicBezTo>
                    <a:cubicBezTo>
                      <a:pt x="3000" y="209"/>
                      <a:pt x="2999" y="209"/>
                      <a:pt x="2998" y="210"/>
                    </a:cubicBezTo>
                    <a:cubicBezTo>
                      <a:pt x="2998" y="211"/>
                      <a:pt x="2997" y="212"/>
                      <a:pt x="2997" y="212"/>
                    </a:cubicBezTo>
                    <a:cubicBezTo>
                      <a:pt x="2994" y="217"/>
                      <a:pt x="2994" y="217"/>
                      <a:pt x="2991" y="212"/>
                    </a:cubicBezTo>
                    <a:cubicBezTo>
                      <a:pt x="2991" y="211"/>
                      <a:pt x="2990" y="210"/>
                      <a:pt x="2989" y="209"/>
                    </a:cubicBezTo>
                    <a:cubicBezTo>
                      <a:pt x="2988" y="208"/>
                      <a:pt x="2986" y="207"/>
                      <a:pt x="2984" y="205"/>
                    </a:cubicBezTo>
                    <a:cubicBezTo>
                      <a:pt x="2986" y="203"/>
                      <a:pt x="2987" y="202"/>
                      <a:pt x="2989" y="200"/>
                    </a:cubicBezTo>
                    <a:cubicBezTo>
                      <a:pt x="2991" y="198"/>
                      <a:pt x="2992" y="197"/>
                      <a:pt x="2993" y="195"/>
                    </a:cubicBezTo>
                    <a:cubicBezTo>
                      <a:pt x="2994" y="193"/>
                      <a:pt x="2995" y="192"/>
                      <a:pt x="2995" y="194"/>
                    </a:cubicBezTo>
                    <a:cubicBezTo>
                      <a:pt x="2996" y="198"/>
                      <a:pt x="2999" y="199"/>
                      <a:pt x="3001" y="201"/>
                    </a:cubicBezTo>
                    <a:cubicBezTo>
                      <a:pt x="3001" y="202"/>
                      <a:pt x="3002" y="202"/>
                      <a:pt x="3002" y="202"/>
                    </a:cubicBezTo>
                    <a:cubicBezTo>
                      <a:pt x="3002" y="202"/>
                      <a:pt x="3003" y="201"/>
                      <a:pt x="3003" y="201"/>
                    </a:cubicBezTo>
                    <a:cubicBezTo>
                      <a:pt x="3003" y="190"/>
                      <a:pt x="3003" y="180"/>
                      <a:pt x="3003" y="170"/>
                    </a:cubicBezTo>
                    <a:cubicBezTo>
                      <a:pt x="3003" y="169"/>
                      <a:pt x="3002" y="169"/>
                      <a:pt x="3002" y="168"/>
                    </a:cubicBezTo>
                    <a:cubicBezTo>
                      <a:pt x="3002" y="168"/>
                      <a:pt x="3001" y="169"/>
                      <a:pt x="3001" y="169"/>
                    </a:cubicBezTo>
                    <a:cubicBezTo>
                      <a:pt x="2994" y="175"/>
                      <a:pt x="2994" y="175"/>
                      <a:pt x="2987" y="169"/>
                    </a:cubicBezTo>
                    <a:cubicBezTo>
                      <a:pt x="2986" y="168"/>
                      <a:pt x="2985" y="167"/>
                      <a:pt x="2983" y="166"/>
                    </a:cubicBezTo>
                    <a:cubicBezTo>
                      <a:pt x="2982" y="166"/>
                      <a:pt x="2981" y="165"/>
                      <a:pt x="2983" y="164"/>
                    </a:cubicBezTo>
                    <a:cubicBezTo>
                      <a:pt x="2987" y="162"/>
                      <a:pt x="2991" y="159"/>
                      <a:pt x="2993" y="154"/>
                    </a:cubicBezTo>
                    <a:cubicBezTo>
                      <a:pt x="2994" y="152"/>
                      <a:pt x="2995" y="153"/>
                      <a:pt x="2996" y="154"/>
                    </a:cubicBezTo>
                    <a:cubicBezTo>
                      <a:pt x="2996" y="155"/>
                      <a:pt x="2997" y="157"/>
                      <a:pt x="2998" y="158"/>
                    </a:cubicBezTo>
                    <a:cubicBezTo>
                      <a:pt x="2999" y="159"/>
                      <a:pt x="3000" y="161"/>
                      <a:pt x="3002" y="162"/>
                    </a:cubicBezTo>
                    <a:cubicBezTo>
                      <a:pt x="3002" y="160"/>
                      <a:pt x="3003" y="158"/>
                      <a:pt x="3003" y="156"/>
                    </a:cubicBezTo>
                    <a:cubicBezTo>
                      <a:pt x="3003" y="147"/>
                      <a:pt x="3003" y="139"/>
                      <a:pt x="3003" y="130"/>
                    </a:cubicBezTo>
                    <a:cubicBezTo>
                      <a:pt x="3003" y="129"/>
                      <a:pt x="3002" y="128"/>
                      <a:pt x="3002" y="128"/>
                    </a:cubicBezTo>
                    <a:cubicBezTo>
                      <a:pt x="3001" y="128"/>
                      <a:pt x="3001" y="129"/>
                      <a:pt x="3000" y="129"/>
                    </a:cubicBezTo>
                    <a:cubicBezTo>
                      <a:pt x="3000" y="130"/>
                      <a:pt x="2999" y="131"/>
                      <a:pt x="2998" y="132"/>
                    </a:cubicBezTo>
                    <a:cubicBezTo>
                      <a:pt x="2997" y="133"/>
                      <a:pt x="2996" y="135"/>
                      <a:pt x="2994" y="137"/>
                    </a:cubicBezTo>
                    <a:cubicBezTo>
                      <a:pt x="2993" y="135"/>
                      <a:pt x="2992" y="133"/>
                      <a:pt x="2990" y="132"/>
                    </a:cubicBezTo>
                    <a:cubicBezTo>
                      <a:pt x="2989" y="130"/>
                      <a:pt x="2987" y="129"/>
                      <a:pt x="2985" y="128"/>
                    </a:cubicBezTo>
                    <a:cubicBezTo>
                      <a:pt x="2983" y="127"/>
                      <a:pt x="2982" y="126"/>
                      <a:pt x="2980" y="125"/>
                    </a:cubicBezTo>
                    <a:cubicBezTo>
                      <a:pt x="2982" y="124"/>
                      <a:pt x="2983" y="122"/>
                      <a:pt x="2985" y="121"/>
                    </a:cubicBezTo>
                    <a:cubicBezTo>
                      <a:pt x="2986" y="121"/>
                      <a:pt x="2988" y="120"/>
                      <a:pt x="2989" y="119"/>
                    </a:cubicBezTo>
                    <a:close/>
                    <a:moveTo>
                      <a:pt x="13" y="244"/>
                    </a:moveTo>
                    <a:cubicBezTo>
                      <a:pt x="17" y="243"/>
                      <a:pt x="19" y="241"/>
                      <a:pt x="20" y="237"/>
                    </a:cubicBezTo>
                    <a:cubicBezTo>
                      <a:pt x="21" y="235"/>
                      <a:pt x="23" y="235"/>
                      <a:pt x="24" y="237"/>
                    </a:cubicBezTo>
                    <a:cubicBezTo>
                      <a:pt x="25" y="241"/>
                      <a:pt x="28" y="242"/>
                      <a:pt x="31" y="244"/>
                    </a:cubicBezTo>
                    <a:cubicBezTo>
                      <a:pt x="33" y="245"/>
                      <a:pt x="33" y="246"/>
                      <a:pt x="30" y="247"/>
                    </a:cubicBezTo>
                    <a:cubicBezTo>
                      <a:pt x="27" y="248"/>
                      <a:pt x="24" y="252"/>
                      <a:pt x="22" y="254"/>
                    </a:cubicBezTo>
                    <a:cubicBezTo>
                      <a:pt x="19" y="252"/>
                      <a:pt x="17" y="249"/>
                      <a:pt x="14" y="247"/>
                    </a:cubicBezTo>
                    <a:cubicBezTo>
                      <a:pt x="13" y="246"/>
                      <a:pt x="12" y="246"/>
                      <a:pt x="11" y="246"/>
                    </a:cubicBezTo>
                    <a:cubicBezTo>
                      <a:pt x="12" y="245"/>
                      <a:pt x="13" y="244"/>
                      <a:pt x="13" y="244"/>
                    </a:cubicBezTo>
                    <a:close/>
                    <a:moveTo>
                      <a:pt x="13" y="204"/>
                    </a:moveTo>
                    <a:cubicBezTo>
                      <a:pt x="16" y="201"/>
                      <a:pt x="18" y="198"/>
                      <a:pt x="21" y="194"/>
                    </a:cubicBezTo>
                    <a:cubicBezTo>
                      <a:pt x="21" y="194"/>
                      <a:pt x="22" y="193"/>
                      <a:pt x="22" y="193"/>
                    </a:cubicBezTo>
                    <a:cubicBezTo>
                      <a:pt x="22" y="193"/>
                      <a:pt x="23" y="193"/>
                      <a:pt x="23" y="194"/>
                    </a:cubicBezTo>
                    <a:cubicBezTo>
                      <a:pt x="24" y="199"/>
                      <a:pt x="28" y="200"/>
                      <a:pt x="31" y="204"/>
                    </a:cubicBezTo>
                    <a:cubicBezTo>
                      <a:pt x="32" y="205"/>
                      <a:pt x="33" y="206"/>
                      <a:pt x="31" y="207"/>
                    </a:cubicBezTo>
                    <a:cubicBezTo>
                      <a:pt x="29" y="209"/>
                      <a:pt x="25" y="209"/>
                      <a:pt x="25" y="213"/>
                    </a:cubicBezTo>
                    <a:cubicBezTo>
                      <a:pt x="24" y="216"/>
                      <a:pt x="20" y="216"/>
                      <a:pt x="19" y="213"/>
                    </a:cubicBezTo>
                    <a:cubicBezTo>
                      <a:pt x="18" y="209"/>
                      <a:pt x="15" y="209"/>
                      <a:pt x="13" y="207"/>
                    </a:cubicBezTo>
                    <a:cubicBezTo>
                      <a:pt x="12" y="206"/>
                      <a:pt x="11" y="205"/>
                      <a:pt x="13" y="204"/>
                    </a:cubicBezTo>
                    <a:close/>
                    <a:moveTo>
                      <a:pt x="22" y="736"/>
                    </a:moveTo>
                    <a:cubicBezTo>
                      <a:pt x="22" y="736"/>
                      <a:pt x="21" y="735"/>
                      <a:pt x="21" y="735"/>
                    </a:cubicBezTo>
                    <a:cubicBezTo>
                      <a:pt x="21" y="734"/>
                      <a:pt x="22" y="733"/>
                      <a:pt x="22" y="732"/>
                    </a:cubicBezTo>
                    <a:cubicBezTo>
                      <a:pt x="22" y="733"/>
                      <a:pt x="23" y="733"/>
                      <a:pt x="23" y="734"/>
                    </a:cubicBezTo>
                    <a:cubicBezTo>
                      <a:pt x="23" y="735"/>
                      <a:pt x="22" y="735"/>
                      <a:pt x="22" y="736"/>
                    </a:cubicBezTo>
                    <a:close/>
                    <a:moveTo>
                      <a:pt x="22" y="698"/>
                    </a:moveTo>
                    <a:cubicBezTo>
                      <a:pt x="21" y="696"/>
                      <a:pt x="20" y="695"/>
                      <a:pt x="18" y="694"/>
                    </a:cubicBezTo>
                    <a:cubicBezTo>
                      <a:pt x="20" y="692"/>
                      <a:pt x="21" y="691"/>
                      <a:pt x="22" y="690"/>
                    </a:cubicBezTo>
                    <a:cubicBezTo>
                      <a:pt x="23" y="691"/>
                      <a:pt x="25" y="693"/>
                      <a:pt x="25" y="694"/>
                    </a:cubicBezTo>
                    <a:cubicBezTo>
                      <a:pt x="24" y="695"/>
                      <a:pt x="23" y="696"/>
                      <a:pt x="22" y="698"/>
                    </a:cubicBezTo>
                    <a:close/>
                    <a:moveTo>
                      <a:pt x="25" y="652"/>
                    </a:moveTo>
                    <a:cubicBezTo>
                      <a:pt x="25" y="653"/>
                      <a:pt x="23" y="654"/>
                      <a:pt x="22" y="655"/>
                    </a:cubicBezTo>
                    <a:cubicBezTo>
                      <a:pt x="21" y="654"/>
                      <a:pt x="20" y="653"/>
                      <a:pt x="18" y="651"/>
                    </a:cubicBezTo>
                    <a:cubicBezTo>
                      <a:pt x="20" y="651"/>
                      <a:pt x="21" y="650"/>
                      <a:pt x="22" y="650"/>
                    </a:cubicBezTo>
                    <a:cubicBezTo>
                      <a:pt x="23" y="650"/>
                      <a:pt x="25" y="649"/>
                      <a:pt x="25" y="652"/>
                    </a:cubicBezTo>
                    <a:close/>
                    <a:moveTo>
                      <a:pt x="22" y="615"/>
                    </a:moveTo>
                    <a:cubicBezTo>
                      <a:pt x="20" y="615"/>
                      <a:pt x="19" y="613"/>
                      <a:pt x="17" y="612"/>
                    </a:cubicBezTo>
                    <a:cubicBezTo>
                      <a:pt x="19" y="611"/>
                      <a:pt x="21" y="609"/>
                      <a:pt x="22" y="608"/>
                    </a:cubicBezTo>
                    <a:cubicBezTo>
                      <a:pt x="24" y="608"/>
                      <a:pt x="25" y="611"/>
                      <a:pt x="27" y="613"/>
                    </a:cubicBezTo>
                    <a:cubicBezTo>
                      <a:pt x="25" y="614"/>
                      <a:pt x="23" y="615"/>
                      <a:pt x="22" y="615"/>
                    </a:cubicBezTo>
                    <a:close/>
                    <a:moveTo>
                      <a:pt x="18" y="572"/>
                    </a:moveTo>
                    <a:cubicBezTo>
                      <a:pt x="18" y="571"/>
                      <a:pt x="20" y="569"/>
                      <a:pt x="22" y="567"/>
                    </a:cubicBezTo>
                    <a:cubicBezTo>
                      <a:pt x="24" y="569"/>
                      <a:pt x="26" y="570"/>
                      <a:pt x="26" y="572"/>
                    </a:cubicBezTo>
                    <a:cubicBezTo>
                      <a:pt x="26" y="573"/>
                      <a:pt x="24" y="575"/>
                      <a:pt x="22" y="577"/>
                    </a:cubicBezTo>
                    <a:cubicBezTo>
                      <a:pt x="21" y="575"/>
                      <a:pt x="18" y="574"/>
                      <a:pt x="18" y="572"/>
                    </a:cubicBezTo>
                    <a:close/>
                    <a:moveTo>
                      <a:pt x="22" y="536"/>
                    </a:moveTo>
                    <a:cubicBezTo>
                      <a:pt x="20" y="536"/>
                      <a:pt x="18" y="534"/>
                      <a:pt x="16" y="533"/>
                    </a:cubicBezTo>
                    <a:cubicBezTo>
                      <a:pt x="19" y="530"/>
                      <a:pt x="21" y="527"/>
                      <a:pt x="22" y="527"/>
                    </a:cubicBezTo>
                    <a:cubicBezTo>
                      <a:pt x="24" y="528"/>
                      <a:pt x="25" y="530"/>
                      <a:pt x="27" y="532"/>
                    </a:cubicBezTo>
                    <a:cubicBezTo>
                      <a:pt x="25" y="533"/>
                      <a:pt x="23" y="536"/>
                      <a:pt x="22" y="536"/>
                    </a:cubicBezTo>
                    <a:close/>
                    <a:moveTo>
                      <a:pt x="22" y="496"/>
                    </a:moveTo>
                    <a:cubicBezTo>
                      <a:pt x="20" y="494"/>
                      <a:pt x="18" y="492"/>
                      <a:pt x="15" y="491"/>
                    </a:cubicBezTo>
                    <a:cubicBezTo>
                      <a:pt x="18" y="488"/>
                      <a:pt x="20" y="485"/>
                      <a:pt x="22" y="483"/>
                    </a:cubicBezTo>
                    <a:cubicBezTo>
                      <a:pt x="24" y="485"/>
                      <a:pt x="26" y="488"/>
                      <a:pt x="29" y="491"/>
                    </a:cubicBezTo>
                    <a:cubicBezTo>
                      <a:pt x="26" y="492"/>
                      <a:pt x="24" y="494"/>
                      <a:pt x="22" y="496"/>
                    </a:cubicBezTo>
                    <a:close/>
                    <a:moveTo>
                      <a:pt x="26" y="371"/>
                    </a:moveTo>
                    <a:cubicBezTo>
                      <a:pt x="25" y="372"/>
                      <a:pt x="24" y="374"/>
                      <a:pt x="22" y="375"/>
                    </a:cubicBezTo>
                    <a:cubicBezTo>
                      <a:pt x="22" y="375"/>
                      <a:pt x="21" y="375"/>
                      <a:pt x="21" y="374"/>
                    </a:cubicBezTo>
                    <a:cubicBezTo>
                      <a:pt x="20" y="373"/>
                      <a:pt x="18" y="371"/>
                      <a:pt x="17" y="370"/>
                    </a:cubicBezTo>
                    <a:cubicBezTo>
                      <a:pt x="15" y="369"/>
                      <a:pt x="16" y="368"/>
                      <a:pt x="17" y="367"/>
                    </a:cubicBezTo>
                    <a:cubicBezTo>
                      <a:pt x="18" y="366"/>
                      <a:pt x="19" y="365"/>
                      <a:pt x="20" y="363"/>
                    </a:cubicBezTo>
                    <a:cubicBezTo>
                      <a:pt x="22" y="362"/>
                      <a:pt x="23" y="362"/>
                      <a:pt x="24" y="364"/>
                    </a:cubicBezTo>
                    <a:cubicBezTo>
                      <a:pt x="25" y="365"/>
                      <a:pt x="25" y="366"/>
                      <a:pt x="26" y="366"/>
                    </a:cubicBezTo>
                    <a:cubicBezTo>
                      <a:pt x="29" y="368"/>
                      <a:pt x="28" y="369"/>
                      <a:pt x="26" y="371"/>
                    </a:cubicBezTo>
                    <a:close/>
                    <a:moveTo>
                      <a:pt x="28" y="409"/>
                    </a:moveTo>
                    <a:cubicBezTo>
                      <a:pt x="28" y="410"/>
                      <a:pt x="25" y="412"/>
                      <a:pt x="23" y="414"/>
                    </a:cubicBezTo>
                    <a:cubicBezTo>
                      <a:pt x="22" y="416"/>
                      <a:pt x="21" y="415"/>
                      <a:pt x="20" y="414"/>
                    </a:cubicBezTo>
                    <a:cubicBezTo>
                      <a:pt x="20" y="413"/>
                      <a:pt x="19" y="412"/>
                      <a:pt x="18" y="411"/>
                    </a:cubicBezTo>
                    <a:cubicBezTo>
                      <a:pt x="17" y="410"/>
                      <a:pt x="16" y="409"/>
                      <a:pt x="16" y="408"/>
                    </a:cubicBezTo>
                    <a:cubicBezTo>
                      <a:pt x="18" y="406"/>
                      <a:pt x="20" y="404"/>
                      <a:pt x="22" y="402"/>
                    </a:cubicBezTo>
                    <a:cubicBezTo>
                      <a:pt x="24" y="404"/>
                      <a:pt x="27" y="406"/>
                      <a:pt x="28" y="409"/>
                    </a:cubicBezTo>
                    <a:close/>
                    <a:moveTo>
                      <a:pt x="16" y="448"/>
                    </a:moveTo>
                    <a:cubicBezTo>
                      <a:pt x="18" y="447"/>
                      <a:pt x="19" y="446"/>
                      <a:pt x="20" y="444"/>
                    </a:cubicBezTo>
                    <a:cubicBezTo>
                      <a:pt x="21" y="443"/>
                      <a:pt x="22" y="442"/>
                      <a:pt x="24" y="444"/>
                    </a:cubicBezTo>
                    <a:cubicBezTo>
                      <a:pt x="25" y="445"/>
                      <a:pt x="26" y="446"/>
                      <a:pt x="27" y="447"/>
                    </a:cubicBezTo>
                    <a:cubicBezTo>
                      <a:pt x="28" y="449"/>
                      <a:pt x="29" y="449"/>
                      <a:pt x="27" y="451"/>
                    </a:cubicBezTo>
                    <a:cubicBezTo>
                      <a:pt x="25" y="453"/>
                      <a:pt x="24" y="455"/>
                      <a:pt x="23" y="456"/>
                    </a:cubicBezTo>
                    <a:cubicBezTo>
                      <a:pt x="20" y="454"/>
                      <a:pt x="18" y="452"/>
                      <a:pt x="16" y="450"/>
                    </a:cubicBezTo>
                    <a:cubicBezTo>
                      <a:pt x="16" y="449"/>
                      <a:pt x="16" y="449"/>
                      <a:pt x="16" y="448"/>
                    </a:cubicBezTo>
                    <a:close/>
                    <a:moveTo>
                      <a:pt x="28" y="330"/>
                    </a:moveTo>
                    <a:cubicBezTo>
                      <a:pt x="25" y="330"/>
                      <a:pt x="24" y="334"/>
                      <a:pt x="22" y="335"/>
                    </a:cubicBezTo>
                    <a:cubicBezTo>
                      <a:pt x="20" y="335"/>
                      <a:pt x="19" y="331"/>
                      <a:pt x="17" y="330"/>
                    </a:cubicBezTo>
                    <a:cubicBezTo>
                      <a:pt x="16" y="329"/>
                      <a:pt x="14" y="329"/>
                      <a:pt x="13" y="328"/>
                    </a:cubicBezTo>
                    <a:cubicBezTo>
                      <a:pt x="14" y="328"/>
                      <a:pt x="14" y="327"/>
                      <a:pt x="15" y="327"/>
                    </a:cubicBezTo>
                    <a:cubicBezTo>
                      <a:pt x="16" y="326"/>
                      <a:pt x="18" y="325"/>
                      <a:pt x="19" y="323"/>
                    </a:cubicBezTo>
                    <a:cubicBezTo>
                      <a:pt x="22" y="319"/>
                      <a:pt x="23" y="319"/>
                      <a:pt x="25" y="323"/>
                    </a:cubicBezTo>
                    <a:cubicBezTo>
                      <a:pt x="26" y="325"/>
                      <a:pt x="27" y="325"/>
                      <a:pt x="28" y="326"/>
                    </a:cubicBezTo>
                    <a:cubicBezTo>
                      <a:pt x="29" y="326"/>
                      <a:pt x="33" y="328"/>
                      <a:pt x="28" y="330"/>
                    </a:cubicBezTo>
                    <a:close/>
                    <a:moveTo>
                      <a:pt x="31" y="288"/>
                    </a:moveTo>
                    <a:cubicBezTo>
                      <a:pt x="30" y="289"/>
                      <a:pt x="29" y="291"/>
                      <a:pt x="28" y="291"/>
                    </a:cubicBezTo>
                    <a:cubicBezTo>
                      <a:pt x="24" y="290"/>
                      <a:pt x="25" y="294"/>
                      <a:pt x="24" y="295"/>
                    </a:cubicBezTo>
                    <a:cubicBezTo>
                      <a:pt x="22" y="296"/>
                      <a:pt x="21" y="297"/>
                      <a:pt x="20" y="295"/>
                    </a:cubicBezTo>
                    <a:cubicBezTo>
                      <a:pt x="19" y="291"/>
                      <a:pt x="15" y="290"/>
                      <a:pt x="13" y="288"/>
                    </a:cubicBezTo>
                    <a:cubicBezTo>
                      <a:pt x="13" y="287"/>
                      <a:pt x="12" y="287"/>
                      <a:pt x="12" y="286"/>
                    </a:cubicBezTo>
                    <a:cubicBezTo>
                      <a:pt x="12" y="286"/>
                      <a:pt x="12" y="285"/>
                      <a:pt x="13" y="285"/>
                    </a:cubicBezTo>
                    <a:cubicBezTo>
                      <a:pt x="14" y="284"/>
                      <a:pt x="15" y="284"/>
                      <a:pt x="16" y="283"/>
                    </a:cubicBezTo>
                    <a:cubicBezTo>
                      <a:pt x="18" y="282"/>
                      <a:pt x="20" y="278"/>
                      <a:pt x="22" y="278"/>
                    </a:cubicBezTo>
                    <a:cubicBezTo>
                      <a:pt x="24" y="278"/>
                      <a:pt x="26" y="281"/>
                      <a:pt x="28" y="283"/>
                    </a:cubicBezTo>
                    <a:cubicBezTo>
                      <a:pt x="29" y="284"/>
                      <a:pt x="30" y="285"/>
                      <a:pt x="30" y="285"/>
                    </a:cubicBezTo>
                    <a:cubicBezTo>
                      <a:pt x="33" y="285"/>
                      <a:pt x="33" y="286"/>
                      <a:pt x="31" y="288"/>
                    </a:cubicBezTo>
                    <a:close/>
                    <a:moveTo>
                      <a:pt x="33" y="166"/>
                    </a:moveTo>
                    <a:cubicBezTo>
                      <a:pt x="29" y="170"/>
                      <a:pt x="25" y="174"/>
                      <a:pt x="22" y="177"/>
                    </a:cubicBezTo>
                    <a:cubicBezTo>
                      <a:pt x="20" y="172"/>
                      <a:pt x="16" y="169"/>
                      <a:pt x="11" y="166"/>
                    </a:cubicBezTo>
                    <a:cubicBezTo>
                      <a:pt x="11" y="166"/>
                      <a:pt x="10" y="166"/>
                      <a:pt x="10" y="165"/>
                    </a:cubicBezTo>
                    <a:cubicBezTo>
                      <a:pt x="10" y="165"/>
                      <a:pt x="10" y="164"/>
                      <a:pt x="11" y="164"/>
                    </a:cubicBezTo>
                    <a:cubicBezTo>
                      <a:pt x="15" y="162"/>
                      <a:pt x="19" y="159"/>
                      <a:pt x="21" y="154"/>
                    </a:cubicBezTo>
                    <a:cubicBezTo>
                      <a:pt x="21" y="153"/>
                      <a:pt x="23" y="152"/>
                      <a:pt x="23" y="154"/>
                    </a:cubicBezTo>
                    <a:cubicBezTo>
                      <a:pt x="25" y="158"/>
                      <a:pt x="29" y="162"/>
                      <a:pt x="33" y="164"/>
                    </a:cubicBezTo>
                    <a:cubicBezTo>
                      <a:pt x="35" y="165"/>
                      <a:pt x="34" y="165"/>
                      <a:pt x="33" y="166"/>
                    </a:cubicBezTo>
                    <a:close/>
                    <a:moveTo>
                      <a:pt x="35" y="126"/>
                    </a:moveTo>
                    <a:cubicBezTo>
                      <a:pt x="29" y="127"/>
                      <a:pt x="26" y="131"/>
                      <a:pt x="23" y="136"/>
                    </a:cubicBezTo>
                    <a:cubicBezTo>
                      <a:pt x="23" y="137"/>
                      <a:pt x="21" y="137"/>
                      <a:pt x="21" y="136"/>
                    </a:cubicBezTo>
                    <a:cubicBezTo>
                      <a:pt x="18" y="131"/>
                      <a:pt x="15" y="127"/>
                      <a:pt x="9" y="126"/>
                    </a:cubicBezTo>
                    <a:cubicBezTo>
                      <a:pt x="8" y="126"/>
                      <a:pt x="8" y="125"/>
                      <a:pt x="8" y="125"/>
                    </a:cubicBezTo>
                    <a:cubicBezTo>
                      <a:pt x="8" y="124"/>
                      <a:pt x="9" y="124"/>
                      <a:pt x="9" y="124"/>
                    </a:cubicBezTo>
                    <a:cubicBezTo>
                      <a:pt x="10" y="124"/>
                      <a:pt x="10" y="124"/>
                      <a:pt x="10" y="124"/>
                    </a:cubicBezTo>
                    <a:cubicBezTo>
                      <a:pt x="17" y="122"/>
                      <a:pt x="19" y="116"/>
                      <a:pt x="22" y="111"/>
                    </a:cubicBezTo>
                    <a:cubicBezTo>
                      <a:pt x="24" y="117"/>
                      <a:pt x="28" y="122"/>
                      <a:pt x="35" y="124"/>
                    </a:cubicBezTo>
                    <a:cubicBezTo>
                      <a:pt x="35" y="124"/>
                      <a:pt x="36" y="124"/>
                      <a:pt x="36" y="125"/>
                    </a:cubicBezTo>
                    <a:cubicBezTo>
                      <a:pt x="36" y="125"/>
                      <a:pt x="36" y="126"/>
                      <a:pt x="35" y="126"/>
                    </a:cubicBezTo>
                    <a:close/>
                    <a:moveTo>
                      <a:pt x="39" y="84"/>
                    </a:moveTo>
                    <a:cubicBezTo>
                      <a:pt x="38" y="84"/>
                      <a:pt x="37" y="85"/>
                      <a:pt x="37" y="85"/>
                    </a:cubicBezTo>
                    <a:cubicBezTo>
                      <a:pt x="29" y="86"/>
                      <a:pt x="25" y="91"/>
                      <a:pt x="23" y="97"/>
                    </a:cubicBezTo>
                    <a:cubicBezTo>
                      <a:pt x="23" y="97"/>
                      <a:pt x="22" y="98"/>
                      <a:pt x="22" y="99"/>
                    </a:cubicBezTo>
                    <a:cubicBezTo>
                      <a:pt x="22" y="98"/>
                      <a:pt x="21" y="97"/>
                      <a:pt x="21" y="97"/>
                    </a:cubicBezTo>
                    <a:cubicBezTo>
                      <a:pt x="18" y="91"/>
                      <a:pt x="15" y="86"/>
                      <a:pt x="7" y="85"/>
                    </a:cubicBezTo>
                    <a:cubicBezTo>
                      <a:pt x="6" y="85"/>
                      <a:pt x="5" y="84"/>
                      <a:pt x="4" y="83"/>
                    </a:cubicBezTo>
                    <a:cubicBezTo>
                      <a:pt x="4" y="82"/>
                      <a:pt x="5" y="81"/>
                      <a:pt x="5" y="82"/>
                    </a:cubicBezTo>
                    <a:cubicBezTo>
                      <a:pt x="10" y="83"/>
                      <a:pt x="13" y="80"/>
                      <a:pt x="15" y="77"/>
                    </a:cubicBezTo>
                    <a:cubicBezTo>
                      <a:pt x="17" y="74"/>
                      <a:pt x="22" y="72"/>
                      <a:pt x="21" y="67"/>
                    </a:cubicBezTo>
                    <a:cubicBezTo>
                      <a:pt x="21" y="67"/>
                      <a:pt x="22" y="66"/>
                      <a:pt x="22" y="66"/>
                    </a:cubicBezTo>
                    <a:cubicBezTo>
                      <a:pt x="22" y="67"/>
                      <a:pt x="23" y="67"/>
                      <a:pt x="23" y="67"/>
                    </a:cubicBezTo>
                    <a:cubicBezTo>
                      <a:pt x="23" y="74"/>
                      <a:pt x="29" y="76"/>
                      <a:pt x="33" y="80"/>
                    </a:cubicBezTo>
                    <a:cubicBezTo>
                      <a:pt x="34" y="82"/>
                      <a:pt x="37" y="81"/>
                      <a:pt x="39" y="82"/>
                    </a:cubicBezTo>
                    <a:cubicBezTo>
                      <a:pt x="39" y="82"/>
                      <a:pt x="40" y="82"/>
                      <a:pt x="40" y="83"/>
                    </a:cubicBezTo>
                    <a:cubicBezTo>
                      <a:pt x="40" y="83"/>
                      <a:pt x="39" y="84"/>
                      <a:pt x="39" y="84"/>
                    </a:cubicBezTo>
                    <a:close/>
                    <a:moveTo>
                      <a:pt x="63" y="736"/>
                    </a:moveTo>
                    <a:cubicBezTo>
                      <a:pt x="62" y="736"/>
                      <a:pt x="61" y="735"/>
                      <a:pt x="61" y="735"/>
                    </a:cubicBezTo>
                    <a:cubicBezTo>
                      <a:pt x="61" y="734"/>
                      <a:pt x="62" y="734"/>
                      <a:pt x="62" y="732"/>
                    </a:cubicBezTo>
                    <a:cubicBezTo>
                      <a:pt x="62" y="733"/>
                      <a:pt x="63" y="733"/>
                      <a:pt x="63" y="733"/>
                    </a:cubicBezTo>
                    <a:cubicBezTo>
                      <a:pt x="63" y="734"/>
                      <a:pt x="63" y="735"/>
                      <a:pt x="63" y="736"/>
                    </a:cubicBezTo>
                    <a:close/>
                    <a:moveTo>
                      <a:pt x="62" y="698"/>
                    </a:moveTo>
                    <a:cubicBezTo>
                      <a:pt x="61" y="696"/>
                      <a:pt x="60" y="695"/>
                      <a:pt x="59" y="694"/>
                    </a:cubicBezTo>
                    <a:cubicBezTo>
                      <a:pt x="60" y="692"/>
                      <a:pt x="61" y="691"/>
                      <a:pt x="62" y="690"/>
                    </a:cubicBezTo>
                    <a:cubicBezTo>
                      <a:pt x="63" y="691"/>
                      <a:pt x="65" y="693"/>
                      <a:pt x="65" y="694"/>
                    </a:cubicBezTo>
                    <a:cubicBezTo>
                      <a:pt x="65" y="695"/>
                      <a:pt x="63" y="696"/>
                      <a:pt x="62" y="698"/>
                    </a:cubicBezTo>
                    <a:close/>
                    <a:moveTo>
                      <a:pt x="62" y="656"/>
                    </a:moveTo>
                    <a:cubicBezTo>
                      <a:pt x="61" y="654"/>
                      <a:pt x="60" y="653"/>
                      <a:pt x="60" y="652"/>
                    </a:cubicBezTo>
                    <a:cubicBezTo>
                      <a:pt x="59" y="652"/>
                      <a:pt x="61" y="650"/>
                      <a:pt x="61" y="650"/>
                    </a:cubicBezTo>
                    <a:cubicBezTo>
                      <a:pt x="63" y="650"/>
                      <a:pt x="64" y="650"/>
                      <a:pt x="66" y="651"/>
                    </a:cubicBezTo>
                    <a:cubicBezTo>
                      <a:pt x="65" y="653"/>
                      <a:pt x="63" y="654"/>
                      <a:pt x="62" y="656"/>
                    </a:cubicBezTo>
                    <a:close/>
                    <a:moveTo>
                      <a:pt x="62" y="616"/>
                    </a:moveTo>
                    <a:cubicBezTo>
                      <a:pt x="60" y="615"/>
                      <a:pt x="59" y="614"/>
                      <a:pt x="58" y="612"/>
                    </a:cubicBezTo>
                    <a:cubicBezTo>
                      <a:pt x="59" y="611"/>
                      <a:pt x="61" y="609"/>
                      <a:pt x="62" y="608"/>
                    </a:cubicBezTo>
                    <a:cubicBezTo>
                      <a:pt x="64" y="609"/>
                      <a:pt x="65" y="611"/>
                      <a:pt x="67" y="613"/>
                    </a:cubicBezTo>
                    <a:cubicBezTo>
                      <a:pt x="65" y="614"/>
                      <a:pt x="64" y="615"/>
                      <a:pt x="62" y="616"/>
                    </a:cubicBezTo>
                    <a:close/>
                    <a:moveTo>
                      <a:pt x="62" y="576"/>
                    </a:moveTo>
                    <a:cubicBezTo>
                      <a:pt x="60" y="576"/>
                      <a:pt x="58" y="574"/>
                      <a:pt x="57" y="573"/>
                    </a:cubicBezTo>
                    <a:cubicBezTo>
                      <a:pt x="59" y="570"/>
                      <a:pt x="61" y="568"/>
                      <a:pt x="62" y="568"/>
                    </a:cubicBezTo>
                    <a:cubicBezTo>
                      <a:pt x="64" y="568"/>
                      <a:pt x="66" y="570"/>
                      <a:pt x="67" y="572"/>
                    </a:cubicBezTo>
                    <a:cubicBezTo>
                      <a:pt x="65" y="574"/>
                      <a:pt x="64" y="576"/>
                      <a:pt x="62" y="576"/>
                    </a:cubicBezTo>
                    <a:close/>
                    <a:moveTo>
                      <a:pt x="57" y="532"/>
                    </a:moveTo>
                    <a:cubicBezTo>
                      <a:pt x="59" y="530"/>
                      <a:pt x="61" y="529"/>
                      <a:pt x="62" y="527"/>
                    </a:cubicBezTo>
                    <a:cubicBezTo>
                      <a:pt x="64" y="529"/>
                      <a:pt x="65" y="530"/>
                      <a:pt x="67" y="532"/>
                    </a:cubicBezTo>
                    <a:cubicBezTo>
                      <a:pt x="65" y="533"/>
                      <a:pt x="64" y="536"/>
                      <a:pt x="62" y="536"/>
                    </a:cubicBezTo>
                    <a:cubicBezTo>
                      <a:pt x="61" y="536"/>
                      <a:pt x="59" y="534"/>
                      <a:pt x="57" y="532"/>
                    </a:cubicBezTo>
                    <a:close/>
                    <a:moveTo>
                      <a:pt x="62" y="496"/>
                    </a:moveTo>
                    <a:cubicBezTo>
                      <a:pt x="60" y="494"/>
                      <a:pt x="58" y="492"/>
                      <a:pt x="56" y="491"/>
                    </a:cubicBezTo>
                    <a:cubicBezTo>
                      <a:pt x="58" y="488"/>
                      <a:pt x="60" y="485"/>
                      <a:pt x="62" y="483"/>
                    </a:cubicBezTo>
                    <a:cubicBezTo>
                      <a:pt x="65" y="485"/>
                      <a:pt x="67" y="488"/>
                      <a:pt x="69" y="490"/>
                    </a:cubicBezTo>
                    <a:cubicBezTo>
                      <a:pt x="67" y="492"/>
                      <a:pt x="65" y="494"/>
                      <a:pt x="62" y="496"/>
                    </a:cubicBezTo>
                    <a:close/>
                    <a:moveTo>
                      <a:pt x="58" y="447"/>
                    </a:moveTo>
                    <a:cubicBezTo>
                      <a:pt x="59" y="446"/>
                      <a:pt x="61" y="444"/>
                      <a:pt x="62" y="443"/>
                    </a:cubicBezTo>
                    <a:cubicBezTo>
                      <a:pt x="62" y="443"/>
                      <a:pt x="63" y="443"/>
                      <a:pt x="63" y="444"/>
                    </a:cubicBezTo>
                    <a:cubicBezTo>
                      <a:pt x="65" y="445"/>
                      <a:pt x="66" y="446"/>
                      <a:pt x="67" y="448"/>
                    </a:cubicBezTo>
                    <a:cubicBezTo>
                      <a:pt x="69" y="449"/>
                      <a:pt x="69" y="450"/>
                      <a:pt x="67" y="451"/>
                    </a:cubicBezTo>
                    <a:cubicBezTo>
                      <a:pt x="66" y="452"/>
                      <a:pt x="65" y="453"/>
                      <a:pt x="64" y="454"/>
                    </a:cubicBezTo>
                    <a:cubicBezTo>
                      <a:pt x="63" y="456"/>
                      <a:pt x="62" y="456"/>
                      <a:pt x="61" y="454"/>
                    </a:cubicBezTo>
                    <a:cubicBezTo>
                      <a:pt x="60" y="453"/>
                      <a:pt x="59" y="452"/>
                      <a:pt x="58" y="452"/>
                    </a:cubicBezTo>
                    <a:cubicBezTo>
                      <a:pt x="55" y="450"/>
                      <a:pt x="56" y="448"/>
                      <a:pt x="58" y="447"/>
                    </a:cubicBezTo>
                    <a:close/>
                    <a:moveTo>
                      <a:pt x="56" y="410"/>
                    </a:moveTo>
                    <a:cubicBezTo>
                      <a:pt x="58" y="407"/>
                      <a:pt x="60" y="405"/>
                      <a:pt x="62" y="402"/>
                    </a:cubicBezTo>
                    <a:cubicBezTo>
                      <a:pt x="65" y="405"/>
                      <a:pt x="68" y="407"/>
                      <a:pt x="68" y="409"/>
                    </a:cubicBezTo>
                    <a:cubicBezTo>
                      <a:pt x="68" y="411"/>
                      <a:pt x="64" y="415"/>
                      <a:pt x="62" y="415"/>
                    </a:cubicBezTo>
                    <a:cubicBezTo>
                      <a:pt x="60" y="415"/>
                      <a:pt x="58" y="411"/>
                      <a:pt x="56" y="410"/>
                    </a:cubicBezTo>
                    <a:close/>
                    <a:moveTo>
                      <a:pt x="67" y="371"/>
                    </a:moveTo>
                    <a:cubicBezTo>
                      <a:pt x="66" y="371"/>
                      <a:pt x="65" y="373"/>
                      <a:pt x="64" y="374"/>
                    </a:cubicBezTo>
                    <a:cubicBezTo>
                      <a:pt x="63" y="375"/>
                      <a:pt x="62" y="376"/>
                      <a:pt x="61" y="374"/>
                    </a:cubicBezTo>
                    <a:cubicBezTo>
                      <a:pt x="60" y="373"/>
                      <a:pt x="58" y="371"/>
                      <a:pt x="57" y="370"/>
                    </a:cubicBezTo>
                    <a:cubicBezTo>
                      <a:pt x="57" y="370"/>
                      <a:pt x="56" y="369"/>
                      <a:pt x="56" y="369"/>
                    </a:cubicBezTo>
                    <a:cubicBezTo>
                      <a:pt x="56" y="368"/>
                      <a:pt x="57" y="367"/>
                      <a:pt x="58" y="367"/>
                    </a:cubicBezTo>
                    <a:cubicBezTo>
                      <a:pt x="59" y="364"/>
                      <a:pt x="61" y="362"/>
                      <a:pt x="62" y="360"/>
                    </a:cubicBezTo>
                    <a:cubicBezTo>
                      <a:pt x="64" y="362"/>
                      <a:pt x="65" y="364"/>
                      <a:pt x="67" y="366"/>
                    </a:cubicBezTo>
                    <a:cubicBezTo>
                      <a:pt x="68" y="368"/>
                      <a:pt x="70" y="369"/>
                      <a:pt x="67" y="371"/>
                    </a:cubicBezTo>
                    <a:close/>
                    <a:moveTo>
                      <a:pt x="69" y="329"/>
                    </a:moveTo>
                    <a:cubicBezTo>
                      <a:pt x="65" y="330"/>
                      <a:pt x="64" y="334"/>
                      <a:pt x="62" y="337"/>
                    </a:cubicBezTo>
                    <a:cubicBezTo>
                      <a:pt x="61" y="333"/>
                      <a:pt x="59" y="330"/>
                      <a:pt x="55" y="329"/>
                    </a:cubicBezTo>
                    <a:cubicBezTo>
                      <a:pt x="55" y="329"/>
                      <a:pt x="54" y="328"/>
                      <a:pt x="54" y="328"/>
                    </a:cubicBezTo>
                    <a:cubicBezTo>
                      <a:pt x="54" y="328"/>
                      <a:pt x="55" y="327"/>
                      <a:pt x="55" y="327"/>
                    </a:cubicBezTo>
                    <a:cubicBezTo>
                      <a:pt x="56" y="326"/>
                      <a:pt x="58" y="326"/>
                      <a:pt x="58" y="325"/>
                    </a:cubicBezTo>
                    <a:cubicBezTo>
                      <a:pt x="60" y="324"/>
                      <a:pt x="61" y="322"/>
                      <a:pt x="62" y="320"/>
                    </a:cubicBezTo>
                    <a:cubicBezTo>
                      <a:pt x="64" y="322"/>
                      <a:pt x="66" y="323"/>
                      <a:pt x="68" y="325"/>
                    </a:cubicBezTo>
                    <a:cubicBezTo>
                      <a:pt x="69" y="326"/>
                      <a:pt x="69" y="326"/>
                      <a:pt x="70" y="327"/>
                    </a:cubicBezTo>
                    <a:cubicBezTo>
                      <a:pt x="71" y="328"/>
                      <a:pt x="71" y="329"/>
                      <a:pt x="69" y="329"/>
                    </a:cubicBezTo>
                    <a:close/>
                    <a:moveTo>
                      <a:pt x="72" y="287"/>
                    </a:moveTo>
                    <a:cubicBezTo>
                      <a:pt x="70" y="289"/>
                      <a:pt x="68" y="291"/>
                      <a:pt x="66" y="293"/>
                    </a:cubicBezTo>
                    <a:cubicBezTo>
                      <a:pt x="63" y="296"/>
                      <a:pt x="63" y="296"/>
                      <a:pt x="59" y="292"/>
                    </a:cubicBezTo>
                    <a:cubicBezTo>
                      <a:pt x="58" y="290"/>
                      <a:pt x="55" y="289"/>
                      <a:pt x="53" y="287"/>
                    </a:cubicBezTo>
                    <a:cubicBezTo>
                      <a:pt x="53" y="287"/>
                      <a:pt x="52" y="286"/>
                      <a:pt x="52" y="286"/>
                    </a:cubicBezTo>
                    <a:cubicBezTo>
                      <a:pt x="52" y="286"/>
                      <a:pt x="53" y="285"/>
                      <a:pt x="54" y="285"/>
                    </a:cubicBezTo>
                    <a:cubicBezTo>
                      <a:pt x="57" y="283"/>
                      <a:pt x="60" y="280"/>
                      <a:pt x="63" y="278"/>
                    </a:cubicBezTo>
                    <a:cubicBezTo>
                      <a:pt x="65" y="280"/>
                      <a:pt x="68" y="283"/>
                      <a:pt x="71" y="285"/>
                    </a:cubicBezTo>
                    <a:cubicBezTo>
                      <a:pt x="73" y="286"/>
                      <a:pt x="73" y="286"/>
                      <a:pt x="72" y="287"/>
                    </a:cubicBezTo>
                    <a:close/>
                    <a:moveTo>
                      <a:pt x="52" y="205"/>
                    </a:moveTo>
                    <a:cubicBezTo>
                      <a:pt x="52" y="205"/>
                      <a:pt x="53" y="204"/>
                      <a:pt x="54" y="203"/>
                    </a:cubicBezTo>
                    <a:cubicBezTo>
                      <a:pt x="56" y="200"/>
                      <a:pt x="60" y="198"/>
                      <a:pt x="61" y="194"/>
                    </a:cubicBezTo>
                    <a:cubicBezTo>
                      <a:pt x="62" y="194"/>
                      <a:pt x="63" y="194"/>
                      <a:pt x="63" y="194"/>
                    </a:cubicBezTo>
                    <a:cubicBezTo>
                      <a:pt x="64" y="199"/>
                      <a:pt x="68" y="201"/>
                      <a:pt x="71" y="204"/>
                    </a:cubicBezTo>
                    <a:cubicBezTo>
                      <a:pt x="74" y="206"/>
                      <a:pt x="72" y="207"/>
                      <a:pt x="70" y="208"/>
                    </a:cubicBezTo>
                    <a:cubicBezTo>
                      <a:pt x="67" y="209"/>
                      <a:pt x="66" y="211"/>
                      <a:pt x="64" y="214"/>
                    </a:cubicBezTo>
                    <a:cubicBezTo>
                      <a:pt x="64" y="215"/>
                      <a:pt x="62" y="217"/>
                      <a:pt x="61" y="214"/>
                    </a:cubicBezTo>
                    <a:cubicBezTo>
                      <a:pt x="59" y="210"/>
                      <a:pt x="57" y="208"/>
                      <a:pt x="53" y="207"/>
                    </a:cubicBezTo>
                    <a:cubicBezTo>
                      <a:pt x="53" y="207"/>
                      <a:pt x="52" y="206"/>
                      <a:pt x="52" y="205"/>
                    </a:cubicBezTo>
                    <a:close/>
                    <a:moveTo>
                      <a:pt x="67" y="249"/>
                    </a:moveTo>
                    <a:cubicBezTo>
                      <a:pt x="66" y="250"/>
                      <a:pt x="65" y="252"/>
                      <a:pt x="64" y="253"/>
                    </a:cubicBezTo>
                    <a:cubicBezTo>
                      <a:pt x="63" y="254"/>
                      <a:pt x="63" y="255"/>
                      <a:pt x="61" y="253"/>
                    </a:cubicBezTo>
                    <a:cubicBezTo>
                      <a:pt x="58" y="251"/>
                      <a:pt x="57" y="247"/>
                      <a:pt x="52" y="246"/>
                    </a:cubicBezTo>
                    <a:cubicBezTo>
                      <a:pt x="53" y="246"/>
                      <a:pt x="53" y="245"/>
                      <a:pt x="53" y="244"/>
                    </a:cubicBezTo>
                    <a:cubicBezTo>
                      <a:pt x="57" y="243"/>
                      <a:pt x="60" y="240"/>
                      <a:pt x="61" y="236"/>
                    </a:cubicBezTo>
                    <a:cubicBezTo>
                      <a:pt x="61" y="236"/>
                      <a:pt x="62" y="236"/>
                      <a:pt x="62" y="235"/>
                    </a:cubicBezTo>
                    <a:cubicBezTo>
                      <a:pt x="63" y="236"/>
                      <a:pt x="64" y="237"/>
                      <a:pt x="64" y="237"/>
                    </a:cubicBezTo>
                    <a:cubicBezTo>
                      <a:pt x="65" y="239"/>
                      <a:pt x="66" y="241"/>
                      <a:pt x="67" y="242"/>
                    </a:cubicBezTo>
                    <a:cubicBezTo>
                      <a:pt x="69" y="243"/>
                      <a:pt x="71" y="245"/>
                      <a:pt x="73" y="246"/>
                    </a:cubicBezTo>
                    <a:cubicBezTo>
                      <a:pt x="71" y="247"/>
                      <a:pt x="69" y="248"/>
                      <a:pt x="67" y="249"/>
                    </a:cubicBezTo>
                    <a:close/>
                    <a:moveTo>
                      <a:pt x="73" y="166"/>
                    </a:moveTo>
                    <a:cubicBezTo>
                      <a:pt x="69" y="168"/>
                      <a:pt x="65" y="172"/>
                      <a:pt x="63" y="176"/>
                    </a:cubicBezTo>
                    <a:cubicBezTo>
                      <a:pt x="62" y="178"/>
                      <a:pt x="62" y="177"/>
                      <a:pt x="61" y="176"/>
                    </a:cubicBezTo>
                    <a:cubicBezTo>
                      <a:pt x="58" y="172"/>
                      <a:pt x="55" y="169"/>
                      <a:pt x="52" y="166"/>
                    </a:cubicBezTo>
                    <a:cubicBezTo>
                      <a:pt x="51" y="166"/>
                      <a:pt x="51" y="165"/>
                      <a:pt x="50" y="165"/>
                    </a:cubicBezTo>
                    <a:cubicBezTo>
                      <a:pt x="51" y="164"/>
                      <a:pt x="51" y="164"/>
                      <a:pt x="51" y="163"/>
                    </a:cubicBezTo>
                    <a:cubicBezTo>
                      <a:pt x="56" y="162"/>
                      <a:pt x="59" y="159"/>
                      <a:pt x="61" y="154"/>
                    </a:cubicBezTo>
                    <a:cubicBezTo>
                      <a:pt x="62" y="152"/>
                      <a:pt x="63" y="153"/>
                      <a:pt x="64" y="154"/>
                    </a:cubicBezTo>
                    <a:cubicBezTo>
                      <a:pt x="66" y="159"/>
                      <a:pt x="69" y="162"/>
                      <a:pt x="73" y="164"/>
                    </a:cubicBezTo>
                    <a:cubicBezTo>
                      <a:pt x="74" y="164"/>
                      <a:pt x="76" y="165"/>
                      <a:pt x="73" y="166"/>
                    </a:cubicBezTo>
                    <a:close/>
                    <a:moveTo>
                      <a:pt x="71" y="128"/>
                    </a:moveTo>
                    <a:cubicBezTo>
                      <a:pt x="67" y="129"/>
                      <a:pt x="66" y="132"/>
                      <a:pt x="64" y="135"/>
                    </a:cubicBezTo>
                    <a:cubicBezTo>
                      <a:pt x="64" y="136"/>
                      <a:pt x="62" y="138"/>
                      <a:pt x="61" y="136"/>
                    </a:cubicBezTo>
                    <a:cubicBezTo>
                      <a:pt x="58" y="131"/>
                      <a:pt x="55" y="127"/>
                      <a:pt x="49" y="126"/>
                    </a:cubicBezTo>
                    <a:cubicBezTo>
                      <a:pt x="49" y="126"/>
                      <a:pt x="48" y="125"/>
                      <a:pt x="48" y="124"/>
                    </a:cubicBezTo>
                    <a:cubicBezTo>
                      <a:pt x="49" y="124"/>
                      <a:pt x="49" y="124"/>
                      <a:pt x="50" y="124"/>
                    </a:cubicBezTo>
                    <a:cubicBezTo>
                      <a:pt x="56" y="122"/>
                      <a:pt x="59" y="118"/>
                      <a:pt x="61" y="112"/>
                    </a:cubicBezTo>
                    <a:cubicBezTo>
                      <a:pt x="62" y="111"/>
                      <a:pt x="62" y="111"/>
                      <a:pt x="63" y="112"/>
                    </a:cubicBezTo>
                    <a:cubicBezTo>
                      <a:pt x="66" y="116"/>
                      <a:pt x="67" y="120"/>
                      <a:pt x="71" y="121"/>
                    </a:cubicBezTo>
                    <a:cubicBezTo>
                      <a:pt x="73" y="122"/>
                      <a:pt x="75" y="124"/>
                      <a:pt x="77" y="125"/>
                    </a:cubicBezTo>
                    <a:cubicBezTo>
                      <a:pt x="75" y="126"/>
                      <a:pt x="73" y="127"/>
                      <a:pt x="71" y="128"/>
                    </a:cubicBezTo>
                    <a:close/>
                    <a:moveTo>
                      <a:pt x="92" y="246"/>
                    </a:moveTo>
                    <a:cubicBezTo>
                      <a:pt x="93" y="245"/>
                      <a:pt x="93" y="244"/>
                      <a:pt x="94" y="244"/>
                    </a:cubicBezTo>
                    <a:cubicBezTo>
                      <a:pt x="97" y="242"/>
                      <a:pt x="99" y="241"/>
                      <a:pt x="100" y="238"/>
                    </a:cubicBezTo>
                    <a:cubicBezTo>
                      <a:pt x="101" y="235"/>
                      <a:pt x="104" y="235"/>
                      <a:pt x="105" y="238"/>
                    </a:cubicBezTo>
                    <a:cubicBezTo>
                      <a:pt x="106" y="239"/>
                      <a:pt x="106" y="241"/>
                      <a:pt x="107" y="241"/>
                    </a:cubicBezTo>
                    <a:cubicBezTo>
                      <a:pt x="111" y="246"/>
                      <a:pt x="111" y="246"/>
                      <a:pt x="107" y="250"/>
                    </a:cubicBezTo>
                    <a:cubicBezTo>
                      <a:pt x="106" y="251"/>
                      <a:pt x="105" y="252"/>
                      <a:pt x="103" y="254"/>
                    </a:cubicBezTo>
                    <a:cubicBezTo>
                      <a:pt x="103" y="254"/>
                      <a:pt x="102" y="254"/>
                      <a:pt x="102" y="254"/>
                    </a:cubicBezTo>
                    <a:cubicBezTo>
                      <a:pt x="99" y="251"/>
                      <a:pt x="97" y="247"/>
                      <a:pt x="93" y="246"/>
                    </a:cubicBezTo>
                    <a:cubicBezTo>
                      <a:pt x="92" y="246"/>
                      <a:pt x="92" y="246"/>
                      <a:pt x="92" y="246"/>
                    </a:cubicBezTo>
                    <a:close/>
                    <a:moveTo>
                      <a:pt x="92" y="205"/>
                    </a:moveTo>
                    <a:cubicBezTo>
                      <a:pt x="93" y="205"/>
                      <a:pt x="93" y="204"/>
                      <a:pt x="94" y="204"/>
                    </a:cubicBezTo>
                    <a:cubicBezTo>
                      <a:pt x="97" y="201"/>
                      <a:pt x="100" y="198"/>
                      <a:pt x="101" y="195"/>
                    </a:cubicBezTo>
                    <a:cubicBezTo>
                      <a:pt x="103" y="192"/>
                      <a:pt x="102" y="193"/>
                      <a:pt x="104" y="195"/>
                    </a:cubicBezTo>
                    <a:cubicBezTo>
                      <a:pt x="106" y="199"/>
                      <a:pt x="109" y="201"/>
                      <a:pt x="112" y="204"/>
                    </a:cubicBezTo>
                    <a:cubicBezTo>
                      <a:pt x="114" y="206"/>
                      <a:pt x="112" y="207"/>
                      <a:pt x="111" y="208"/>
                    </a:cubicBezTo>
                    <a:cubicBezTo>
                      <a:pt x="109" y="209"/>
                      <a:pt x="107" y="210"/>
                      <a:pt x="106" y="211"/>
                    </a:cubicBezTo>
                    <a:cubicBezTo>
                      <a:pt x="105" y="213"/>
                      <a:pt x="104" y="216"/>
                      <a:pt x="102" y="215"/>
                    </a:cubicBezTo>
                    <a:cubicBezTo>
                      <a:pt x="101" y="215"/>
                      <a:pt x="100" y="212"/>
                      <a:pt x="99" y="210"/>
                    </a:cubicBezTo>
                    <a:cubicBezTo>
                      <a:pt x="97" y="209"/>
                      <a:pt x="95" y="208"/>
                      <a:pt x="94" y="207"/>
                    </a:cubicBezTo>
                    <a:cubicBezTo>
                      <a:pt x="93" y="207"/>
                      <a:pt x="93" y="206"/>
                      <a:pt x="92" y="205"/>
                    </a:cubicBezTo>
                    <a:close/>
                    <a:moveTo>
                      <a:pt x="103" y="403"/>
                    </a:moveTo>
                    <a:cubicBezTo>
                      <a:pt x="105" y="404"/>
                      <a:pt x="107" y="407"/>
                      <a:pt x="109" y="410"/>
                    </a:cubicBezTo>
                    <a:cubicBezTo>
                      <a:pt x="106" y="411"/>
                      <a:pt x="104" y="415"/>
                      <a:pt x="102" y="415"/>
                    </a:cubicBezTo>
                    <a:cubicBezTo>
                      <a:pt x="100" y="414"/>
                      <a:pt x="98" y="411"/>
                      <a:pt x="96" y="408"/>
                    </a:cubicBezTo>
                    <a:cubicBezTo>
                      <a:pt x="99" y="406"/>
                      <a:pt x="101" y="403"/>
                      <a:pt x="103" y="403"/>
                    </a:cubicBezTo>
                    <a:close/>
                    <a:moveTo>
                      <a:pt x="97" y="368"/>
                    </a:moveTo>
                    <a:cubicBezTo>
                      <a:pt x="99" y="365"/>
                      <a:pt x="102" y="364"/>
                      <a:pt x="102" y="361"/>
                    </a:cubicBezTo>
                    <a:cubicBezTo>
                      <a:pt x="102" y="360"/>
                      <a:pt x="103" y="360"/>
                      <a:pt x="103" y="360"/>
                    </a:cubicBezTo>
                    <a:cubicBezTo>
                      <a:pt x="103" y="361"/>
                      <a:pt x="103" y="361"/>
                      <a:pt x="104" y="362"/>
                    </a:cubicBezTo>
                    <a:cubicBezTo>
                      <a:pt x="105" y="363"/>
                      <a:pt x="105" y="365"/>
                      <a:pt x="107" y="366"/>
                    </a:cubicBezTo>
                    <a:cubicBezTo>
                      <a:pt x="110" y="368"/>
                      <a:pt x="109" y="370"/>
                      <a:pt x="107" y="371"/>
                    </a:cubicBezTo>
                    <a:cubicBezTo>
                      <a:pt x="105" y="373"/>
                      <a:pt x="103" y="375"/>
                      <a:pt x="103" y="375"/>
                    </a:cubicBezTo>
                    <a:cubicBezTo>
                      <a:pt x="100" y="373"/>
                      <a:pt x="98" y="371"/>
                      <a:pt x="97" y="369"/>
                    </a:cubicBezTo>
                    <a:cubicBezTo>
                      <a:pt x="96" y="369"/>
                      <a:pt x="96" y="368"/>
                      <a:pt x="97" y="368"/>
                    </a:cubicBezTo>
                    <a:close/>
                    <a:moveTo>
                      <a:pt x="105" y="453"/>
                    </a:moveTo>
                    <a:cubicBezTo>
                      <a:pt x="104" y="455"/>
                      <a:pt x="102" y="457"/>
                      <a:pt x="100" y="453"/>
                    </a:cubicBezTo>
                    <a:cubicBezTo>
                      <a:pt x="99" y="452"/>
                      <a:pt x="97" y="451"/>
                      <a:pt x="96" y="449"/>
                    </a:cubicBezTo>
                    <a:cubicBezTo>
                      <a:pt x="96" y="449"/>
                      <a:pt x="97" y="448"/>
                      <a:pt x="97" y="448"/>
                    </a:cubicBezTo>
                    <a:cubicBezTo>
                      <a:pt x="99" y="447"/>
                      <a:pt x="100" y="445"/>
                      <a:pt x="101" y="444"/>
                    </a:cubicBezTo>
                    <a:cubicBezTo>
                      <a:pt x="102" y="443"/>
                      <a:pt x="103" y="442"/>
                      <a:pt x="104" y="444"/>
                    </a:cubicBezTo>
                    <a:cubicBezTo>
                      <a:pt x="104" y="444"/>
                      <a:pt x="105" y="445"/>
                      <a:pt x="105" y="445"/>
                    </a:cubicBezTo>
                    <a:cubicBezTo>
                      <a:pt x="109" y="449"/>
                      <a:pt x="109" y="449"/>
                      <a:pt x="105" y="453"/>
                    </a:cubicBezTo>
                    <a:close/>
                    <a:moveTo>
                      <a:pt x="102" y="737"/>
                    </a:moveTo>
                    <a:cubicBezTo>
                      <a:pt x="102" y="736"/>
                      <a:pt x="102" y="735"/>
                      <a:pt x="102" y="734"/>
                    </a:cubicBezTo>
                    <a:cubicBezTo>
                      <a:pt x="102" y="733"/>
                      <a:pt x="102" y="733"/>
                      <a:pt x="103" y="732"/>
                    </a:cubicBezTo>
                    <a:cubicBezTo>
                      <a:pt x="103" y="733"/>
                      <a:pt x="103" y="734"/>
                      <a:pt x="104" y="735"/>
                    </a:cubicBezTo>
                    <a:cubicBezTo>
                      <a:pt x="104" y="735"/>
                      <a:pt x="103" y="736"/>
                      <a:pt x="102" y="737"/>
                    </a:cubicBezTo>
                    <a:close/>
                    <a:moveTo>
                      <a:pt x="102" y="697"/>
                    </a:moveTo>
                    <a:cubicBezTo>
                      <a:pt x="101" y="696"/>
                      <a:pt x="100" y="695"/>
                      <a:pt x="99" y="694"/>
                    </a:cubicBezTo>
                    <a:cubicBezTo>
                      <a:pt x="101" y="692"/>
                      <a:pt x="102" y="691"/>
                      <a:pt x="103" y="690"/>
                    </a:cubicBezTo>
                    <a:cubicBezTo>
                      <a:pt x="104" y="691"/>
                      <a:pt x="105" y="693"/>
                      <a:pt x="105" y="694"/>
                    </a:cubicBezTo>
                    <a:cubicBezTo>
                      <a:pt x="105" y="695"/>
                      <a:pt x="103" y="696"/>
                      <a:pt x="102" y="697"/>
                    </a:cubicBezTo>
                    <a:close/>
                    <a:moveTo>
                      <a:pt x="103" y="656"/>
                    </a:moveTo>
                    <a:cubicBezTo>
                      <a:pt x="102" y="654"/>
                      <a:pt x="100" y="653"/>
                      <a:pt x="99" y="651"/>
                    </a:cubicBezTo>
                    <a:cubicBezTo>
                      <a:pt x="101" y="650"/>
                      <a:pt x="102" y="650"/>
                      <a:pt x="104" y="650"/>
                    </a:cubicBezTo>
                    <a:cubicBezTo>
                      <a:pt x="104" y="650"/>
                      <a:pt x="106" y="652"/>
                      <a:pt x="105" y="652"/>
                    </a:cubicBezTo>
                    <a:cubicBezTo>
                      <a:pt x="105" y="653"/>
                      <a:pt x="104" y="654"/>
                      <a:pt x="103" y="656"/>
                    </a:cubicBezTo>
                    <a:close/>
                    <a:moveTo>
                      <a:pt x="103" y="615"/>
                    </a:moveTo>
                    <a:cubicBezTo>
                      <a:pt x="102" y="616"/>
                      <a:pt x="97" y="613"/>
                      <a:pt x="98" y="612"/>
                    </a:cubicBezTo>
                    <a:cubicBezTo>
                      <a:pt x="99" y="611"/>
                      <a:pt x="101" y="609"/>
                      <a:pt x="103" y="607"/>
                    </a:cubicBezTo>
                    <a:cubicBezTo>
                      <a:pt x="104" y="609"/>
                      <a:pt x="106" y="611"/>
                      <a:pt x="107" y="612"/>
                    </a:cubicBezTo>
                    <a:cubicBezTo>
                      <a:pt x="106" y="613"/>
                      <a:pt x="105" y="615"/>
                      <a:pt x="103" y="615"/>
                    </a:cubicBezTo>
                    <a:close/>
                    <a:moveTo>
                      <a:pt x="103" y="537"/>
                    </a:moveTo>
                    <a:cubicBezTo>
                      <a:pt x="101" y="535"/>
                      <a:pt x="98" y="533"/>
                      <a:pt x="98" y="532"/>
                    </a:cubicBezTo>
                    <a:cubicBezTo>
                      <a:pt x="99" y="530"/>
                      <a:pt x="101" y="529"/>
                      <a:pt x="103" y="527"/>
                    </a:cubicBezTo>
                    <a:cubicBezTo>
                      <a:pt x="104" y="529"/>
                      <a:pt x="106" y="530"/>
                      <a:pt x="107" y="532"/>
                    </a:cubicBezTo>
                    <a:cubicBezTo>
                      <a:pt x="107" y="534"/>
                      <a:pt x="105" y="536"/>
                      <a:pt x="103" y="537"/>
                    </a:cubicBezTo>
                    <a:close/>
                    <a:moveTo>
                      <a:pt x="107" y="572"/>
                    </a:moveTo>
                    <a:cubicBezTo>
                      <a:pt x="107" y="574"/>
                      <a:pt x="104" y="575"/>
                      <a:pt x="103" y="577"/>
                    </a:cubicBezTo>
                    <a:cubicBezTo>
                      <a:pt x="101" y="575"/>
                      <a:pt x="98" y="574"/>
                      <a:pt x="98" y="572"/>
                    </a:cubicBezTo>
                    <a:cubicBezTo>
                      <a:pt x="99" y="571"/>
                      <a:pt x="101" y="569"/>
                      <a:pt x="103" y="568"/>
                    </a:cubicBezTo>
                    <a:cubicBezTo>
                      <a:pt x="104" y="569"/>
                      <a:pt x="107" y="571"/>
                      <a:pt x="107" y="572"/>
                    </a:cubicBezTo>
                    <a:close/>
                    <a:moveTo>
                      <a:pt x="106" y="493"/>
                    </a:moveTo>
                    <a:cubicBezTo>
                      <a:pt x="105" y="494"/>
                      <a:pt x="103" y="496"/>
                      <a:pt x="103" y="496"/>
                    </a:cubicBezTo>
                    <a:cubicBezTo>
                      <a:pt x="100" y="495"/>
                      <a:pt x="98" y="493"/>
                      <a:pt x="96" y="491"/>
                    </a:cubicBezTo>
                    <a:cubicBezTo>
                      <a:pt x="96" y="491"/>
                      <a:pt x="96" y="491"/>
                      <a:pt x="96" y="489"/>
                    </a:cubicBezTo>
                    <a:cubicBezTo>
                      <a:pt x="98" y="488"/>
                      <a:pt x="100" y="485"/>
                      <a:pt x="103" y="483"/>
                    </a:cubicBezTo>
                    <a:cubicBezTo>
                      <a:pt x="105" y="486"/>
                      <a:pt x="107" y="488"/>
                      <a:pt x="109" y="491"/>
                    </a:cubicBezTo>
                    <a:cubicBezTo>
                      <a:pt x="108" y="492"/>
                      <a:pt x="107" y="492"/>
                      <a:pt x="106" y="493"/>
                    </a:cubicBezTo>
                    <a:close/>
                    <a:moveTo>
                      <a:pt x="108" y="330"/>
                    </a:moveTo>
                    <a:cubicBezTo>
                      <a:pt x="103" y="334"/>
                      <a:pt x="103" y="334"/>
                      <a:pt x="97" y="329"/>
                    </a:cubicBezTo>
                    <a:cubicBezTo>
                      <a:pt x="96" y="329"/>
                      <a:pt x="95" y="329"/>
                      <a:pt x="94" y="329"/>
                    </a:cubicBezTo>
                    <a:cubicBezTo>
                      <a:pt x="95" y="328"/>
                      <a:pt x="95" y="327"/>
                      <a:pt x="95" y="327"/>
                    </a:cubicBezTo>
                    <a:cubicBezTo>
                      <a:pt x="97" y="325"/>
                      <a:pt x="99" y="323"/>
                      <a:pt x="101" y="321"/>
                    </a:cubicBezTo>
                    <a:cubicBezTo>
                      <a:pt x="102" y="320"/>
                      <a:pt x="103" y="319"/>
                      <a:pt x="104" y="321"/>
                    </a:cubicBezTo>
                    <a:cubicBezTo>
                      <a:pt x="106" y="323"/>
                      <a:pt x="107" y="325"/>
                      <a:pt x="109" y="326"/>
                    </a:cubicBezTo>
                    <a:cubicBezTo>
                      <a:pt x="113" y="329"/>
                      <a:pt x="109" y="329"/>
                      <a:pt x="108" y="330"/>
                    </a:cubicBezTo>
                    <a:close/>
                    <a:moveTo>
                      <a:pt x="105" y="295"/>
                    </a:moveTo>
                    <a:cubicBezTo>
                      <a:pt x="103" y="297"/>
                      <a:pt x="102" y="296"/>
                      <a:pt x="101" y="295"/>
                    </a:cubicBezTo>
                    <a:cubicBezTo>
                      <a:pt x="99" y="292"/>
                      <a:pt x="97" y="290"/>
                      <a:pt x="94" y="288"/>
                    </a:cubicBezTo>
                    <a:cubicBezTo>
                      <a:pt x="90" y="286"/>
                      <a:pt x="94" y="286"/>
                      <a:pt x="96" y="284"/>
                    </a:cubicBezTo>
                    <a:cubicBezTo>
                      <a:pt x="98" y="283"/>
                      <a:pt x="99" y="281"/>
                      <a:pt x="101" y="279"/>
                    </a:cubicBezTo>
                    <a:cubicBezTo>
                      <a:pt x="101" y="279"/>
                      <a:pt x="102" y="278"/>
                      <a:pt x="102" y="278"/>
                    </a:cubicBezTo>
                    <a:cubicBezTo>
                      <a:pt x="103" y="278"/>
                      <a:pt x="103" y="278"/>
                      <a:pt x="104" y="278"/>
                    </a:cubicBezTo>
                    <a:cubicBezTo>
                      <a:pt x="107" y="281"/>
                      <a:pt x="109" y="285"/>
                      <a:pt x="113" y="286"/>
                    </a:cubicBezTo>
                    <a:cubicBezTo>
                      <a:pt x="110" y="289"/>
                      <a:pt x="107" y="292"/>
                      <a:pt x="105" y="295"/>
                    </a:cubicBezTo>
                    <a:close/>
                    <a:moveTo>
                      <a:pt x="113" y="166"/>
                    </a:moveTo>
                    <a:cubicBezTo>
                      <a:pt x="108" y="169"/>
                      <a:pt x="106" y="173"/>
                      <a:pt x="102" y="177"/>
                    </a:cubicBezTo>
                    <a:cubicBezTo>
                      <a:pt x="101" y="172"/>
                      <a:pt x="96" y="170"/>
                      <a:pt x="93" y="166"/>
                    </a:cubicBezTo>
                    <a:cubicBezTo>
                      <a:pt x="92" y="166"/>
                      <a:pt x="91" y="166"/>
                      <a:pt x="90" y="165"/>
                    </a:cubicBezTo>
                    <a:cubicBezTo>
                      <a:pt x="91" y="164"/>
                      <a:pt x="91" y="164"/>
                      <a:pt x="92" y="163"/>
                    </a:cubicBezTo>
                    <a:cubicBezTo>
                      <a:pt x="96" y="162"/>
                      <a:pt x="99" y="159"/>
                      <a:pt x="101" y="155"/>
                    </a:cubicBezTo>
                    <a:cubicBezTo>
                      <a:pt x="102" y="152"/>
                      <a:pt x="104" y="152"/>
                      <a:pt x="105" y="155"/>
                    </a:cubicBezTo>
                    <a:cubicBezTo>
                      <a:pt x="106" y="159"/>
                      <a:pt x="109" y="161"/>
                      <a:pt x="113" y="163"/>
                    </a:cubicBezTo>
                    <a:cubicBezTo>
                      <a:pt x="116" y="165"/>
                      <a:pt x="115" y="165"/>
                      <a:pt x="113" y="166"/>
                    </a:cubicBezTo>
                    <a:close/>
                    <a:moveTo>
                      <a:pt x="116" y="126"/>
                    </a:moveTo>
                    <a:cubicBezTo>
                      <a:pt x="110" y="127"/>
                      <a:pt x="106" y="131"/>
                      <a:pt x="104" y="136"/>
                    </a:cubicBezTo>
                    <a:cubicBezTo>
                      <a:pt x="103" y="138"/>
                      <a:pt x="102" y="137"/>
                      <a:pt x="101" y="136"/>
                    </a:cubicBezTo>
                    <a:cubicBezTo>
                      <a:pt x="99" y="131"/>
                      <a:pt x="95" y="127"/>
                      <a:pt x="89" y="126"/>
                    </a:cubicBezTo>
                    <a:cubicBezTo>
                      <a:pt x="88" y="125"/>
                      <a:pt x="89" y="124"/>
                      <a:pt x="90" y="124"/>
                    </a:cubicBezTo>
                    <a:cubicBezTo>
                      <a:pt x="93" y="122"/>
                      <a:pt x="96" y="121"/>
                      <a:pt x="98" y="119"/>
                    </a:cubicBezTo>
                    <a:cubicBezTo>
                      <a:pt x="100" y="117"/>
                      <a:pt x="101" y="114"/>
                      <a:pt x="103" y="111"/>
                    </a:cubicBezTo>
                    <a:cubicBezTo>
                      <a:pt x="105" y="114"/>
                      <a:pt x="106" y="117"/>
                      <a:pt x="108" y="119"/>
                    </a:cubicBezTo>
                    <a:cubicBezTo>
                      <a:pt x="110" y="121"/>
                      <a:pt x="113" y="122"/>
                      <a:pt x="115" y="124"/>
                    </a:cubicBezTo>
                    <a:cubicBezTo>
                      <a:pt x="116" y="124"/>
                      <a:pt x="116" y="124"/>
                      <a:pt x="117" y="125"/>
                    </a:cubicBezTo>
                    <a:cubicBezTo>
                      <a:pt x="117" y="125"/>
                      <a:pt x="116" y="126"/>
                      <a:pt x="116" y="126"/>
                    </a:cubicBezTo>
                    <a:close/>
                    <a:moveTo>
                      <a:pt x="142" y="736"/>
                    </a:moveTo>
                    <a:cubicBezTo>
                      <a:pt x="142" y="735"/>
                      <a:pt x="142" y="734"/>
                      <a:pt x="142" y="733"/>
                    </a:cubicBezTo>
                    <a:cubicBezTo>
                      <a:pt x="142" y="733"/>
                      <a:pt x="143" y="733"/>
                      <a:pt x="143" y="733"/>
                    </a:cubicBezTo>
                    <a:cubicBezTo>
                      <a:pt x="143" y="734"/>
                      <a:pt x="144" y="734"/>
                      <a:pt x="144" y="735"/>
                    </a:cubicBezTo>
                    <a:cubicBezTo>
                      <a:pt x="144" y="735"/>
                      <a:pt x="143" y="736"/>
                      <a:pt x="142" y="736"/>
                    </a:cubicBezTo>
                    <a:close/>
                    <a:moveTo>
                      <a:pt x="143" y="698"/>
                    </a:moveTo>
                    <a:cubicBezTo>
                      <a:pt x="142" y="696"/>
                      <a:pt x="140" y="695"/>
                      <a:pt x="140" y="694"/>
                    </a:cubicBezTo>
                    <a:cubicBezTo>
                      <a:pt x="140" y="693"/>
                      <a:pt x="142" y="691"/>
                      <a:pt x="143" y="690"/>
                    </a:cubicBezTo>
                    <a:cubicBezTo>
                      <a:pt x="144" y="691"/>
                      <a:pt x="145" y="692"/>
                      <a:pt x="147" y="694"/>
                    </a:cubicBezTo>
                    <a:cubicBezTo>
                      <a:pt x="145" y="695"/>
                      <a:pt x="144" y="696"/>
                      <a:pt x="143" y="698"/>
                    </a:cubicBezTo>
                    <a:close/>
                    <a:moveTo>
                      <a:pt x="140" y="651"/>
                    </a:moveTo>
                    <a:cubicBezTo>
                      <a:pt x="140" y="651"/>
                      <a:pt x="142" y="650"/>
                      <a:pt x="143" y="649"/>
                    </a:cubicBezTo>
                    <a:cubicBezTo>
                      <a:pt x="144" y="650"/>
                      <a:pt x="146" y="651"/>
                      <a:pt x="146" y="652"/>
                    </a:cubicBezTo>
                    <a:cubicBezTo>
                      <a:pt x="145" y="653"/>
                      <a:pt x="144" y="654"/>
                      <a:pt x="143" y="656"/>
                    </a:cubicBezTo>
                    <a:cubicBezTo>
                      <a:pt x="142" y="654"/>
                      <a:pt x="141" y="653"/>
                      <a:pt x="140" y="651"/>
                    </a:cubicBezTo>
                    <a:close/>
                    <a:moveTo>
                      <a:pt x="147" y="613"/>
                    </a:moveTo>
                    <a:cubicBezTo>
                      <a:pt x="146" y="616"/>
                      <a:pt x="143" y="616"/>
                      <a:pt x="141" y="615"/>
                    </a:cubicBezTo>
                    <a:cubicBezTo>
                      <a:pt x="140" y="615"/>
                      <a:pt x="139" y="614"/>
                      <a:pt x="138" y="612"/>
                    </a:cubicBezTo>
                    <a:cubicBezTo>
                      <a:pt x="139" y="611"/>
                      <a:pt x="141" y="609"/>
                      <a:pt x="143" y="608"/>
                    </a:cubicBezTo>
                    <a:cubicBezTo>
                      <a:pt x="143" y="608"/>
                      <a:pt x="145" y="610"/>
                      <a:pt x="146" y="611"/>
                    </a:cubicBezTo>
                    <a:cubicBezTo>
                      <a:pt x="147" y="611"/>
                      <a:pt x="147" y="613"/>
                      <a:pt x="147" y="613"/>
                    </a:cubicBezTo>
                    <a:close/>
                    <a:moveTo>
                      <a:pt x="143" y="576"/>
                    </a:moveTo>
                    <a:cubicBezTo>
                      <a:pt x="141" y="577"/>
                      <a:pt x="139" y="574"/>
                      <a:pt x="138" y="572"/>
                    </a:cubicBezTo>
                    <a:cubicBezTo>
                      <a:pt x="140" y="570"/>
                      <a:pt x="141" y="568"/>
                      <a:pt x="143" y="568"/>
                    </a:cubicBezTo>
                    <a:cubicBezTo>
                      <a:pt x="144" y="568"/>
                      <a:pt x="146" y="570"/>
                      <a:pt x="148" y="572"/>
                    </a:cubicBezTo>
                    <a:cubicBezTo>
                      <a:pt x="146" y="573"/>
                      <a:pt x="144" y="576"/>
                      <a:pt x="143" y="576"/>
                    </a:cubicBezTo>
                    <a:close/>
                    <a:moveTo>
                      <a:pt x="143" y="536"/>
                    </a:moveTo>
                    <a:cubicBezTo>
                      <a:pt x="142" y="536"/>
                      <a:pt x="140" y="534"/>
                      <a:pt x="137" y="531"/>
                    </a:cubicBezTo>
                    <a:cubicBezTo>
                      <a:pt x="139" y="530"/>
                      <a:pt x="141" y="528"/>
                      <a:pt x="142" y="528"/>
                    </a:cubicBezTo>
                    <a:cubicBezTo>
                      <a:pt x="144" y="528"/>
                      <a:pt x="146" y="530"/>
                      <a:pt x="148" y="532"/>
                    </a:cubicBezTo>
                    <a:cubicBezTo>
                      <a:pt x="146" y="533"/>
                      <a:pt x="145" y="536"/>
                      <a:pt x="143" y="536"/>
                    </a:cubicBezTo>
                    <a:close/>
                    <a:moveTo>
                      <a:pt x="148" y="492"/>
                    </a:moveTo>
                    <a:cubicBezTo>
                      <a:pt x="147" y="493"/>
                      <a:pt x="146" y="493"/>
                      <a:pt x="145" y="494"/>
                    </a:cubicBezTo>
                    <a:cubicBezTo>
                      <a:pt x="144" y="496"/>
                      <a:pt x="143" y="497"/>
                      <a:pt x="141" y="494"/>
                    </a:cubicBezTo>
                    <a:cubicBezTo>
                      <a:pt x="140" y="493"/>
                      <a:pt x="138" y="492"/>
                      <a:pt x="135" y="491"/>
                    </a:cubicBezTo>
                    <a:cubicBezTo>
                      <a:pt x="137" y="489"/>
                      <a:pt x="139" y="487"/>
                      <a:pt x="140" y="486"/>
                    </a:cubicBezTo>
                    <a:cubicBezTo>
                      <a:pt x="142" y="483"/>
                      <a:pt x="144" y="482"/>
                      <a:pt x="146" y="485"/>
                    </a:cubicBezTo>
                    <a:cubicBezTo>
                      <a:pt x="147" y="487"/>
                      <a:pt x="148" y="488"/>
                      <a:pt x="149" y="489"/>
                    </a:cubicBezTo>
                    <a:cubicBezTo>
                      <a:pt x="150" y="490"/>
                      <a:pt x="150" y="492"/>
                      <a:pt x="148" y="492"/>
                    </a:cubicBezTo>
                    <a:close/>
                    <a:moveTo>
                      <a:pt x="137" y="448"/>
                    </a:moveTo>
                    <a:cubicBezTo>
                      <a:pt x="139" y="447"/>
                      <a:pt x="140" y="446"/>
                      <a:pt x="141" y="444"/>
                    </a:cubicBezTo>
                    <a:cubicBezTo>
                      <a:pt x="143" y="442"/>
                      <a:pt x="144" y="443"/>
                      <a:pt x="145" y="444"/>
                    </a:cubicBezTo>
                    <a:cubicBezTo>
                      <a:pt x="146" y="445"/>
                      <a:pt x="147" y="447"/>
                      <a:pt x="148" y="448"/>
                    </a:cubicBezTo>
                    <a:cubicBezTo>
                      <a:pt x="150" y="449"/>
                      <a:pt x="149" y="450"/>
                      <a:pt x="148" y="451"/>
                    </a:cubicBezTo>
                    <a:cubicBezTo>
                      <a:pt x="147" y="452"/>
                      <a:pt x="146" y="453"/>
                      <a:pt x="145" y="454"/>
                    </a:cubicBezTo>
                    <a:cubicBezTo>
                      <a:pt x="144" y="456"/>
                      <a:pt x="142" y="456"/>
                      <a:pt x="141" y="454"/>
                    </a:cubicBezTo>
                    <a:cubicBezTo>
                      <a:pt x="139" y="452"/>
                      <a:pt x="138" y="451"/>
                      <a:pt x="136" y="449"/>
                    </a:cubicBezTo>
                    <a:cubicBezTo>
                      <a:pt x="137" y="449"/>
                      <a:pt x="137" y="449"/>
                      <a:pt x="137" y="448"/>
                    </a:cubicBezTo>
                    <a:close/>
                    <a:moveTo>
                      <a:pt x="138" y="407"/>
                    </a:moveTo>
                    <a:cubicBezTo>
                      <a:pt x="139" y="406"/>
                      <a:pt x="140" y="405"/>
                      <a:pt x="141" y="404"/>
                    </a:cubicBezTo>
                    <a:cubicBezTo>
                      <a:pt x="143" y="402"/>
                      <a:pt x="144" y="403"/>
                      <a:pt x="145" y="404"/>
                    </a:cubicBezTo>
                    <a:cubicBezTo>
                      <a:pt x="146" y="405"/>
                      <a:pt x="147" y="406"/>
                      <a:pt x="148" y="407"/>
                    </a:cubicBezTo>
                    <a:cubicBezTo>
                      <a:pt x="150" y="409"/>
                      <a:pt x="149" y="410"/>
                      <a:pt x="148" y="411"/>
                    </a:cubicBezTo>
                    <a:cubicBezTo>
                      <a:pt x="146" y="412"/>
                      <a:pt x="145" y="414"/>
                      <a:pt x="143" y="415"/>
                    </a:cubicBezTo>
                    <a:cubicBezTo>
                      <a:pt x="143" y="415"/>
                      <a:pt x="142" y="415"/>
                      <a:pt x="142" y="414"/>
                    </a:cubicBezTo>
                    <a:cubicBezTo>
                      <a:pt x="140" y="413"/>
                      <a:pt x="139" y="412"/>
                      <a:pt x="138" y="410"/>
                    </a:cubicBezTo>
                    <a:cubicBezTo>
                      <a:pt x="136" y="409"/>
                      <a:pt x="137" y="408"/>
                      <a:pt x="138" y="407"/>
                    </a:cubicBezTo>
                    <a:close/>
                    <a:moveTo>
                      <a:pt x="149" y="369"/>
                    </a:moveTo>
                    <a:cubicBezTo>
                      <a:pt x="148" y="371"/>
                      <a:pt x="146" y="372"/>
                      <a:pt x="144" y="374"/>
                    </a:cubicBezTo>
                    <a:cubicBezTo>
                      <a:pt x="144" y="374"/>
                      <a:pt x="143" y="375"/>
                      <a:pt x="143" y="375"/>
                    </a:cubicBezTo>
                    <a:cubicBezTo>
                      <a:pt x="141" y="374"/>
                      <a:pt x="140" y="372"/>
                      <a:pt x="138" y="371"/>
                    </a:cubicBezTo>
                    <a:cubicBezTo>
                      <a:pt x="136" y="369"/>
                      <a:pt x="137" y="368"/>
                      <a:pt x="138" y="366"/>
                    </a:cubicBezTo>
                    <a:cubicBezTo>
                      <a:pt x="139" y="366"/>
                      <a:pt x="140" y="365"/>
                      <a:pt x="140" y="364"/>
                    </a:cubicBezTo>
                    <a:cubicBezTo>
                      <a:pt x="142" y="362"/>
                      <a:pt x="144" y="362"/>
                      <a:pt x="146" y="365"/>
                    </a:cubicBezTo>
                    <a:cubicBezTo>
                      <a:pt x="146" y="365"/>
                      <a:pt x="147" y="365"/>
                      <a:pt x="148" y="366"/>
                    </a:cubicBezTo>
                    <a:cubicBezTo>
                      <a:pt x="150" y="366"/>
                      <a:pt x="150" y="368"/>
                      <a:pt x="149" y="369"/>
                    </a:cubicBezTo>
                    <a:close/>
                    <a:moveTo>
                      <a:pt x="150" y="330"/>
                    </a:moveTo>
                    <a:cubicBezTo>
                      <a:pt x="147" y="331"/>
                      <a:pt x="146" y="333"/>
                      <a:pt x="145" y="335"/>
                    </a:cubicBezTo>
                    <a:cubicBezTo>
                      <a:pt x="144" y="336"/>
                      <a:pt x="143" y="336"/>
                      <a:pt x="143" y="337"/>
                    </a:cubicBezTo>
                    <a:cubicBezTo>
                      <a:pt x="142" y="336"/>
                      <a:pt x="142" y="335"/>
                      <a:pt x="142" y="335"/>
                    </a:cubicBezTo>
                    <a:cubicBezTo>
                      <a:pt x="141" y="334"/>
                      <a:pt x="140" y="332"/>
                      <a:pt x="139" y="331"/>
                    </a:cubicBezTo>
                    <a:cubicBezTo>
                      <a:pt x="135" y="327"/>
                      <a:pt x="135" y="327"/>
                      <a:pt x="139" y="323"/>
                    </a:cubicBezTo>
                    <a:cubicBezTo>
                      <a:pt x="143" y="320"/>
                      <a:pt x="143" y="320"/>
                      <a:pt x="147" y="323"/>
                    </a:cubicBezTo>
                    <a:cubicBezTo>
                      <a:pt x="148" y="324"/>
                      <a:pt x="149" y="326"/>
                      <a:pt x="150" y="327"/>
                    </a:cubicBezTo>
                    <a:cubicBezTo>
                      <a:pt x="152" y="328"/>
                      <a:pt x="152" y="329"/>
                      <a:pt x="150" y="330"/>
                    </a:cubicBezTo>
                    <a:close/>
                    <a:moveTo>
                      <a:pt x="152" y="287"/>
                    </a:moveTo>
                    <a:cubicBezTo>
                      <a:pt x="149" y="290"/>
                      <a:pt x="146" y="293"/>
                      <a:pt x="143" y="297"/>
                    </a:cubicBezTo>
                    <a:cubicBezTo>
                      <a:pt x="140" y="293"/>
                      <a:pt x="137" y="290"/>
                      <a:pt x="134" y="287"/>
                    </a:cubicBezTo>
                    <a:cubicBezTo>
                      <a:pt x="133" y="287"/>
                      <a:pt x="133" y="286"/>
                      <a:pt x="133" y="286"/>
                    </a:cubicBezTo>
                    <a:cubicBezTo>
                      <a:pt x="133" y="286"/>
                      <a:pt x="134" y="285"/>
                      <a:pt x="134" y="285"/>
                    </a:cubicBezTo>
                    <a:cubicBezTo>
                      <a:pt x="142" y="280"/>
                      <a:pt x="144" y="280"/>
                      <a:pt x="152" y="285"/>
                    </a:cubicBezTo>
                    <a:cubicBezTo>
                      <a:pt x="153" y="286"/>
                      <a:pt x="154" y="286"/>
                      <a:pt x="152" y="287"/>
                    </a:cubicBezTo>
                    <a:close/>
                    <a:moveTo>
                      <a:pt x="149" y="249"/>
                    </a:moveTo>
                    <a:cubicBezTo>
                      <a:pt x="143" y="254"/>
                      <a:pt x="143" y="254"/>
                      <a:pt x="137" y="249"/>
                    </a:cubicBezTo>
                    <a:cubicBezTo>
                      <a:pt x="136" y="248"/>
                      <a:pt x="135" y="247"/>
                      <a:pt x="134" y="247"/>
                    </a:cubicBezTo>
                    <a:cubicBezTo>
                      <a:pt x="134" y="246"/>
                      <a:pt x="133" y="246"/>
                      <a:pt x="133" y="245"/>
                    </a:cubicBezTo>
                    <a:cubicBezTo>
                      <a:pt x="133" y="245"/>
                      <a:pt x="133" y="245"/>
                      <a:pt x="134" y="245"/>
                    </a:cubicBezTo>
                    <a:cubicBezTo>
                      <a:pt x="138" y="243"/>
                      <a:pt x="140" y="239"/>
                      <a:pt x="142" y="236"/>
                    </a:cubicBezTo>
                    <a:cubicBezTo>
                      <a:pt x="142" y="236"/>
                      <a:pt x="143" y="235"/>
                      <a:pt x="143" y="235"/>
                    </a:cubicBezTo>
                    <a:cubicBezTo>
                      <a:pt x="143" y="236"/>
                      <a:pt x="144" y="236"/>
                      <a:pt x="144" y="236"/>
                    </a:cubicBezTo>
                    <a:cubicBezTo>
                      <a:pt x="146" y="238"/>
                      <a:pt x="148" y="240"/>
                      <a:pt x="150" y="242"/>
                    </a:cubicBezTo>
                    <a:cubicBezTo>
                      <a:pt x="151" y="243"/>
                      <a:pt x="152" y="245"/>
                      <a:pt x="153" y="246"/>
                    </a:cubicBezTo>
                    <a:cubicBezTo>
                      <a:pt x="152" y="247"/>
                      <a:pt x="150" y="247"/>
                      <a:pt x="149" y="249"/>
                    </a:cubicBezTo>
                    <a:close/>
                    <a:moveTo>
                      <a:pt x="147" y="212"/>
                    </a:moveTo>
                    <a:cubicBezTo>
                      <a:pt x="146" y="213"/>
                      <a:pt x="144" y="214"/>
                      <a:pt x="142" y="215"/>
                    </a:cubicBezTo>
                    <a:cubicBezTo>
                      <a:pt x="141" y="214"/>
                      <a:pt x="141" y="212"/>
                      <a:pt x="140" y="211"/>
                    </a:cubicBezTo>
                    <a:cubicBezTo>
                      <a:pt x="139" y="210"/>
                      <a:pt x="138" y="209"/>
                      <a:pt x="138" y="209"/>
                    </a:cubicBezTo>
                    <a:cubicBezTo>
                      <a:pt x="136" y="208"/>
                      <a:pt x="134" y="206"/>
                      <a:pt x="132" y="205"/>
                    </a:cubicBezTo>
                    <a:cubicBezTo>
                      <a:pt x="134" y="204"/>
                      <a:pt x="136" y="202"/>
                      <a:pt x="137" y="201"/>
                    </a:cubicBezTo>
                    <a:cubicBezTo>
                      <a:pt x="139" y="199"/>
                      <a:pt x="140" y="196"/>
                      <a:pt x="142" y="194"/>
                    </a:cubicBezTo>
                    <a:cubicBezTo>
                      <a:pt x="142" y="194"/>
                      <a:pt x="143" y="193"/>
                      <a:pt x="143" y="193"/>
                    </a:cubicBezTo>
                    <a:cubicBezTo>
                      <a:pt x="143" y="194"/>
                      <a:pt x="144" y="194"/>
                      <a:pt x="144" y="195"/>
                    </a:cubicBezTo>
                    <a:cubicBezTo>
                      <a:pt x="145" y="196"/>
                      <a:pt x="146" y="198"/>
                      <a:pt x="147" y="199"/>
                    </a:cubicBezTo>
                    <a:cubicBezTo>
                      <a:pt x="150" y="201"/>
                      <a:pt x="152" y="204"/>
                      <a:pt x="155" y="206"/>
                    </a:cubicBezTo>
                    <a:cubicBezTo>
                      <a:pt x="151" y="206"/>
                      <a:pt x="150" y="210"/>
                      <a:pt x="147" y="212"/>
                    </a:cubicBezTo>
                    <a:close/>
                    <a:moveTo>
                      <a:pt x="154" y="166"/>
                    </a:moveTo>
                    <a:cubicBezTo>
                      <a:pt x="152" y="167"/>
                      <a:pt x="151" y="168"/>
                      <a:pt x="150" y="169"/>
                    </a:cubicBezTo>
                    <a:cubicBezTo>
                      <a:pt x="147" y="172"/>
                      <a:pt x="145" y="175"/>
                      <a:pt x="143" y="177"/>
                    </a:cubicBezTo>
                    <a:cubicBezTo>
                      <a:pt x="142" y="174"/>
                      <a:pt x="139" y="171"/>
                      <a:pt x="136" y="169"/>
                    </a:cubicBezTo>
                    <a:cubicBezTo>
                      <a:pt x="135" y="168"/>
                      <a:pt x="134" y="167"/>
                      <a:pt x="132" y="166"/>
                    </a:cubicBezTo>
                    <a:cubicBezTo>
                      <a:pt x="131" y="166"/>
                      <a:pt x="130" y="165"/>
                      <a:pt x="132" y="164"/>
                    </a:cubicBezTo>
                    <a:cubicBezTo>
                      <a:pt x="137" y="161"/>
                      <a:pt x="141" y="158"/>
                      <a:pt x="142" y="151"/>
                    </a:cubicBezTo>
                    <a:cubicBezTo>
                      <a:pt x="142" y="151"/>
                      <a:pt x="143" y="151"/>
                      <a:pt x="143" y="151"/>
                    </a:cubicBezTo>
                    <a:cubicBezTo>
                      <a:pt x="143" y="151"/>
                      <a:pt x="144" y="152"/>
                      <a:pt x="144" y="152"/>
                    </a:cubicBezTo>
                    <a:cubicBezTo>
                      <a:pt x="145" y="158"/>
                      <a:pt x="149" y="161"/>
                      <a:pt x="154" y="164"/>
                    </a:cubicBezTo>
                    <a:cubicBezTo>
                      <a:pt x="155" y="164"/>
                      <a:pt x="156" y="165"/>
                      <a:pt x="154" y="166"/>
                    </a:cubicBezTo>
                    <a:close/>
                    <a:moveTo>
                      <a:pt x="151" y="128"/>
                    </a:moveTo>
                    <a:cubicBezTo>
                      <a:pt x="147" y="130"/>
                      <a:pt x="145" y="133"/>
                      <a:pt x="144" y="137"/>
                    </a:cubicBezTo>
                    <a:cubicBezTo>
                      <a:pt x="144" y="138"/>
                      <a:pt x="143" y="138"/>
                      <a:pt x="143" y="139"/>
                    </a:cubicBezTo>
                    <a:cubicBezTo>
                      <a:pt x="143" y="139"/>
                      <a:pt x="142" y="138"/>
                      <a:pt x="142" y="138"/>
                    </a:cubicBezTo>
                    <a:cubicBezTo>
                      <a:pt x="140" y="132"/>
                      <a:pt x="136" y="128"/>
                      <a:pt x="130" y="126"/>
                    </a:cubicBezTo>
                    <a:cubicBezTo>
                      <a:pt x="128" y="125"/>
                      <a:pt x="128" y="125"/>
                      <a:pt x="130" y="124"/>
                    </a:cubicBezTo>
                    <a:cubicBezTo>
                      <a:pt x="136" y="121"/>
                      <a:pt x="140" y="117"/>
                      <a:pt x="142" y="112"/>
                    </a:cubicBezTo>
                    <a:cubicBezTo>
                      <a:pt x="142" y="111"/>
                      <a:pt x="143" y="111"/>
                      <a:pt x="143" y="110"/>
                    </a:cubicBezTo>
                    <a:cubicBezTo>
                      <a:pt x="143" y="111"/>
                      <a:pt x="144" y="112"/>
                      <a:pt x="144" y="112"/>
                    </a:cubicBezTo>
                    <a:cubicBezTo>
                      <a:pt x="146" y="115"/>
                      <a:pt x="147" y="119"/>
                      <a:pt x="151" y="121"/>
                    </a:cubicBezTo>
                    <a:cubicBezTo>
                      <a:pt x="153" y="121"/>
                      <a:pt x="155" y="124"/>
                      <a:pt x="157" y="125"/>
                    </a:cubicBezTo>
                    <a:cubicBezTo>
                      <a:pt x="155" y="126"/>
                      <a:pt x="152" y="126"/>
                      <a:pt x="151" y="128"/>
                    </a:cubicBezTo>
                    <a:close/>
                    <a:moveTo>
                      <a:pt x="179" y="447"/>
                    </a:moveTo>
                    <a:cubicBezTo>
                      <a:pt x="180" y="446"/>
                      <a:pt x="181" y="444"/>
                      <a:pt x="183" y="443"/>
                    </a:cubicBezTo>
                    <a:cubicBezTo>
                      <a:pt x="183" y="443"/>
                      <a:pt x="184" y="443"/>
                      <a:pt x="185" y="442"/>
                    </a:cubicBezTo>
                    <a:cubicBezTo>
                      <a:pt x="187" y="444"/>
                      <a:pt x="188" y="446"/>
                      <a:pt x="190" y="447"/>
                    </a:cubicBezTo>
                    <a:cubicBezTo>
                      <a:pt x="192" y="449"/>
                      <a:pt x="191" y="450"/>
                      <a:pt x="190" y="451"/>
                    </a:cubicBezTo>
                    <a:cubicBezTo>
                      <a:pt x="183" y="458"/>
                      <a:pt x="185" y="458"/>
                      <a:pt x="178" y="451"/>
                    </a:cubicBezTo>
                    <a:cubicBezTo>
                      <a:pt x="176" y="449"/>
                      <a:pt x="177" y="448"/>
                      <a:pt x="179" y="447"/>
                    </a:cubicBezTo>
                    <a:close/>
                    <a:moveTo>
                      <a:pt x="177" y="409"/>
                    </a:moveTo>
                    <a:cubicBezTo>
                      <a:pt x="177" y="409"/>
                      <a:pt x="177" y="409"/>
                      <a:pt x="177" y="409"/>
                    </a:cubicBezTo>
                    <a:cubicBezTo>
                      <a:pt x="177" y="408"/>
                      <a:pt x="178" y="408"/>
                      <a:pt x="178" y="407"/>
                    </a:cubicBezTo>
                    <a:cubicBezTo>
                      <a:pt x="179" y="406"/>
                      <a:pt x="181" y="404"/>
                      <a:pt x="182" y="402"/>
                    </a:cubicBezTo>
                    <a:cubicBezTo>
                      <a:pt x="184" y="400"/>
                      <a:pt x="185" y="400"/>
                      <a:pt x="186" y="402"/>
                    </a:cubicBezTo>
                    <a:cubicBezTo>
                      <a:pt x="187" y="403"/>
                      <a:pt x="188" y="405"/>
                      <a:pt x="189" y="406"/>
                    </a:cubicBezTo>
                    <a:cubicBezTo>
                      <a:pt x="193" y="408"/>
                      <a:pt x="192" y="410"/>
                      <a:pt x="189" y="412"/>
                    </a:cubicBezTo>
                    <a:cubicBezTo>
                      <a:pt x="187" y="413"/>
                      <a:pt x="185" y="416"/>
                      <a:pt x="184" y="415"/>
                    </a:cubicBezTo>
                    <a:cubicBezTo>
                      <a:pt x="182" y="414"/>
                      <a:pt x="179" y="412"/>
                      <a:pt x="177" y="409"/>
                    </a:cubicBezTo>
                    <a:close/>
                    <a:moveTo>
                      <a:pt x="185" y="377"/>
                    </a:moveTo>
                    <a:cubicBezTo>
                      <a:pt x="182" y="375"/>
                      <a:pt x="181" y="372"/>
                      <a:pt x="178" y="370"/>
                    </a:cubicBezTo>
                    <a:cubicBezTo>
                      <a:pt x="175" y="368"/>
                      <a:pt x="176" y="367"/>
                      <a:pt x="180" y="365"/>
                    </a:cubicBezTo>
                    <a:cubicBezTo>
                      <a:pt x="181" y="364"/>
                      <a:pt x="181" y="359"/>
                      <a:pt x="185" y="360"/>
                    </a:cubicBezTo>
                    <a:cubicBezTo>
                      <a:pt x="187" y="361"/>
                      <a:pt x="188" y="364"/>
                      <a:pt x="189" y="366"/>
                    </a:cubicBezTo>
                    <a:cubicBezTo>
                      <a:pt x="190" y="366"/>
                      <a:pt x="191" y="366"/>
                      <a:pt x="192" y="367"/>
                    </a:cubicBezTo>
                    <a:cubicBezTo>
                      <a:pt x="192" y="368"/>
                      <a:pt x="192" y="369"/>
                      <a:pt x="191" y="369"/>
                    </a:cubicBezTo>
                    <a:cubicBezTo>
                      <a:pt x="189" y="372"/>
                      <a:pt x="187" y="374"/>
                      <a:pt x="185" y="377"/>
                    </a:cubicBezTo>
                    <a:close/>
                    <a:moveTo>
                      <a:pt x="184" y="568"/>
                    </a:moveTo>
                    <a:cubicBezTo>
                      <a:pt x="186" y="568"/>
                      <a:pt x="188" y="570"/>
                      <a:pt x="190" y="572"/>
                    </a:cubicBezTo>
                    <a:cubicBezTo>
                      <a:pt x="188" y="574"/>
                      <a:pt x="186" y="576"/>
                      <a:pt x="184" y="577"/>
                    </a:cubicBezTo>
                    <a:cubicBezTo>
                      <a:pt x="182" y="577"/>
                      <a:pt x="180" y="574"/>
                      <a:pt x="178" y="572"/>
                    </a:cubicBezTo>
                    <a:cubicBezTo>
                      <a:pt x="180" y="570"/>
                      <a:pt x="182" y="568"/>
                      <a:pt x="184" y="568"/>
                    </a:cubicBezTo>
                    <a:close/>
                    <a:moveTo>
                      <a:pt x="179" y="532"/>
                    </a:moveTo>
                    <a:cubicBezTo>
                      <a:pt x="181" y="529"/>
                      <a:pt x="182" y="527"/>
                      <a:pt x="184" y="525"/>
                    </a:cubicBezTo>
                    <a:cubicBezTo>
                      <a:pt x="184" y="525"/>
                      <a:pt x="185" y="525"/>
                      <a:pt x="185" y="525"/>
                    </a:cubicBezTo>
                    <a:cubicBezTo>
                      <a:pt x="187" y="527"/>
                      <a:pt x="189" y="529"/>
                      <a:pt x="189" y="531"/>
                    </a:cubicBezTo>
                    <a:cubicBezTo>
                      <a:pt x="189" y="533"/>
                      <a:pt x="187" y="535"/>
                      <a:pt x="185" y="536"/>
                    </a:cubicBezTo>
                    <a:cubicBezTo>
                      <a:pt x="185" y="537"/>
                      <a:pt x="183" y="536"/>
                      <a:pt x="182" y="535"/>
                    </a:cubicBezTo>
                    <a:cubicBezTo>
                      <a:pt x="181" y="534"/>
                      <a:pt x="180" y="533"/>
                      <a:pt x="179" y="532"/>
                    </a:cubicBezTo>
                    <a:close/>
                    <a:moveTo>
                      <a:pt x="185" y="775"/>
                    </a:moveTo>
                    <a:cubicBezTo>
                      <a:pt x="184" y="775"/>
                      <a:pt x="183" y="774"/>
                      <a:pt x="182" y="774"/>
                    </a:cubicBezTo>
                    <a:cubicBezTo>
                      <a:pt x="183" y="773"/>
                      <a:pt x="183" y="773"/>
                      <a:pt x="184" y="773"/>
                    </a:cubicBezTo>
                    <a:cubicBezTo>
                      <a:pt x="185" y="773"/>
                      <a:pt x="185" y="773"/>
                      <a:pt x="186" y="774"/>
                    </a:cubicBezTo>
                    <a:cubicBezTo>
                      <a:pt x="186" y="774"/>
                      <a:pt x="185" y="775"/>
                      <a:pt x="185" y="775"/>
                    </a:cubicBezTo>
                    <a:close/>
                    <a:moveTo>
                      <a:pt x="185" y="738"/>
                    </a:moveTo>
                    <a:cubicBezTo>
                      <a:pt x="184" y="738"/>
                      <a:pt x="182" y="737"/>
                      <a:pt x="182" y="737"/>
                    </a:cubicBezTo>
                    <a:cubicBezTo>
                      <a:pt x="182" y="736"/>
                      <a:pt x="183" y="734"/>
                      <a:pt x="183" y="732"/>
                    </a:cubicBezTo>
                    <a:cubicBezTo>
                      <a:pt x="185" y="733"/>
                      <a:pt x="186" y="733"/>
                      <a:pt x="186" y="733"/>
                    </a:cubicBezTo>
                    <a:cubicBezTo>
                      <a:pt x="186" y="735"/>
                      <a:pt x="187" y="737"/>
                      <a:pt x="185" y="738"/>
                    </a:cubicBezTo>
                    <a:close/>
                    <a:moveTo>
                      <a:pt x="188" y="694"/>
                    </a:moveTo>
                    <a:cubicBezTo>
                      <a:pt x="187" y="695"/>
                      <a:pt x="186" y="697"/>
                      <a:pt x="184" y="698"/>
                    </a:cubicBezTo>
                    <a:cubicBezTo>
                      <a:pt x="183" y="698"/>
                      <a:pt x="182" y="696"/>
                      <a:pt x="180" y="694"/>
                    </a:cubicBezTo>
                    <a:cubicBezTo>
                      <a:pt x="181" y="693"/>
                      <a:pt x="182" y="691"/>
                      <a:pt x="184" y="690"/>
                    </a:cubicBezTo>
                    <a:cubicBezTo>
                      <a:pt x="185" y="689"/>
                      <a:pt x="189" y="692"/>
                      <a:pt x="188" y="694"/>
                    </a:cubicBezTo>
                    <a:close/>
                    <a:moveTo>
                      <a:pt x="181" y="652"/>
                    </a:moveTo>
                    <a:cubicBezTo>
                      <a:pt x="181" y="651"/>
                      <a:pt x="183" y="649"/>
                      <a:pt x="185" y="648"/>
                    </a:cubicBezTo>
                    <a:cubicBezTo>
                      <a:pt x="186" y="649"/>
                      <a:pt x="188" y="651"/>
                      <a:pt x="188" y="652"/>
                    </a:cubicBezTo>
                    <a:cubicBezTo>
                      <a:pt x="188" y="653"/>
                      <a:pt x="186" y="655"/>
                      <a:pt x="184" y="657"/>
                    </a:cubicBezTo>
                    <a:cubicBezTo>
                      <a:pt x="183" y="655"/>
                      <a:pt x="180" y="653"/>
                      <a:pt x="181" y="652"/>
                    </a:cubicBezTo>
                    <a:close/>
                    <a:moveTo>
                      <a:pt x="184" y="618"/>
                    </a:moveTo>
                    <a:cubicBezTo>
                      <a:pt x="182" y="616"/>
                      <a:pt x="180" y="614"/>
                      <a:pt x="179" y="613"/>
                    </a:cubicBezTo>
                    <a:cubicBezTo>
                      <a:pt x="181" y="611"/>
                      <a:pt x="183" y="608"/>
                      <a:pt x="185" y="608"/>
                    </a:cubicBezTo>
                    <a:cubicBezTo>
                      <a:pt x="186" y="608"/>
                      <a:pt x="188" y="611"/>
                      <a:pt x="190" y="613"/>
                    </a:cubicBezTo>
                    <a:cubicBezTo>
                      <a:pt x="188" y="614"/>
                      <a:pt x="186" y="616"/>
                      <a:pt x="184" y="618"/>
                    </a:cubicBezTo>
                    <a:close/>
                    <a:moveTo>
                      <a:pt x="189" y="493"/>
                    </a:moveTo>
                    <a:cubicBezTo>
                      <a:pt x="188" y="493"/>
                      <a:pt x="187" y="495"/>
                      <a:pt x="186" y="497"/>
                    </a:cubicBezTo>
                    <a:cubicBezTo>
                      <a:pt x="186" y="498"/>
                      <a:pt x="186" y="498"/>
                      <a:pt x="185" y="500"/>
                    </a:cubicBezTo>
                    <a:cubicBezTo>
                      <a:pt x="183" y="498"/>
                      <a:pt x="183" y="497"/>
                      <a:pt x="182" y="497"/>
                    </a:cubicBezTo>
                    <a:cubicBezTo>
                      <a:pt x="181" y="495"/>
                      <a:pt x="180" y="493"/>
                      <a:pt x="178" y="493"/>
                    </a:cubicBezTo>
                    <a:cubicBezTo>
                      <a:pt x="176" y="491"/>
                      <a:pt x="176" y="490"/>
                      <a:pt x="177" y="489"/>
                    </a:cubicBezTo>
                    <a:cubicBezTo>
                      <a:pt x="178" y="488"/>
                      <a:pt x="178" y="488"/>
                      <a:pt x="179" y="488"/>
                    </a:cubicBezTo>
                    <a:cubicBezTo>
                      <a:pt x="185" y="481"/>
                      <a:pt x="183" y="481"/>
                      <a:pt x="190" y="488"/>
                    </a:cubicBezTo>
                    <a:cubicBezTo>
                      <a:pt x="192" y="490"/>
                      <a:pt x="194" y="491"/>
                      <a:pt x="189" y="493"/>
                    </a:cubicBezTo>
                    <a:close/>
                    <a:moveTo>
                      <a:pt x="188" y="332"/>
                    </a:moveTo>
                    <a:cubicBezTo>
                      <a:pt x="187" y="334"/>
                      <a:pt x="186" y="336"/>
                      <a:pt x="185" y="338"/>
                    </a:cubicBezTo>
                    <a:cubicBezTo>
                      <a:pt x="184" y="337"/>
                      <a:pt x="183" y="336"/>
                      <a:pt x="182" y="336"/>
                    </a:cubicBezTo>
                    <a:cubicBezTo>
                      <a:pt x="181" y="334"/>
                      <a:pt x="181" y="332"/>
                      <a:pt x="179" y="331"/>
                    </a:cubicBezTo>
                    <a:cubicBezTo>
                      <a:pt x="177" y="331"/>
                      <a:pt x="174" y="329"/>
                      <a:pt x="175" y="328"/>
                    </a:cubicBezTo>
                    <a:cubicBezTo>
                      <a:pt x="178" y="325"/>
                      <a:pt x="181" y="322"/>
                      <a:pt x="184" y="320"/>
                    </a:cubicBezTo>
                    <a:cubicBezTo>
                      <a:pt x="184" y="319"/>
                      <a:pt x="185" y="320"/>
                      <a:pt x="186" y="320"/>
                    </a:cubicBezTo>
                    <a:cubicBezTo>
                      <a:pt x="187" y="321"/>
                      <a:pt x="187" y="322"/>
                      <a:pt x="188" y="323"/>
                    </a:cubicBezTo>
                    <a:cubicBezTo>
                      <a:pt x="190" y="324"/>
                      <a:pt x="192" y="326"/>
                      <a:pt x="194" y="328"/>
                    </a:cubicBezTo>
                    <a:cubicBezTo>
                      <a:pt x="192" y="329"/>
                      <a:pt x="190" y="330"/>
                      <a:pt x="188" y="332"/>
                    </a:cubicBezTo>
                    <a:close/>
                    <a:moveTo>
                      <a:pt x="189" y="292"/>
                    </a:moveTo>
                    <a:cubicBezTo>
                      <a:pt x="188" y="294"/>
                      <a:pt x="187" y="295"/>
                      <a:pt x="186" y="296"/>
                    </a:cubicBezTo>
                    <a:cubicBezTo>
                      <a:pt x="185" y="296"/>
                      <a:pt x="183" y="296"/>
                      <a:pt x="183" y="296"/>
                    </a:cubicBezTo>
                    <a:cubicBezTo>
                      <a:pt x="180" y="293"/>
                      <a:pt x="176" y="290"/>
                      <a:pt x="173" y="287"/>
                    </a:cubicBezTo>
                    <a:cubicBezTo>
                      <a:pt x="173" y="286"/>
                      <a:pt x="173" y="286"/>
                      <a:pt x="173" y="286"/>
                    </a:cubicBezTo>
                    <a:cubicBezTo>
                      <a:pt x="173" y="286"/>
                      <a:pt x="174" y="285"/>
                      <a:pt x="174" y="285"/>
                    </a:cubicBezTo>
                    <a:cubicBezTo>
                      <a:pt x="178" y="283"/>
                      <a:pt x="181" y="281"/>
                      <a:pt x="182" y="277"/>
                    </a:cubicBezTo>
                    <a:cubicBezTo>
                      <a:pt x="183" y="275"/>
                      <a:pt x="185" y="275"/>
                      <a:pt x="186" y="277"/>
                    </a:cubicBezTo>
                    <a:cubicBezTo>
                      <a:pt x="187" y="279"/>
                      <a:pt x="188" y="280"/>
                      <a:pt x="189" y="282"/>
                    </a:cubicBezTo>
                    <a:cubicBezTo>
                      <a:pt x="191" y="283"/>
                      <a:pt x="193" y="284"/>
                      <a:pt x="195" y="286"/>
                    </a:cubicBezTo>
                    <a:cubicBezTo>
                      <a:pt x="193" y="288"/>
                      <a:pt x="191" y="290"/>
                      <a:pt x="189" y="292"/>
                    </a:cubicBezTo>
                    <a:close/>
                    <a:moveTo>
                      <a:pt x="187" y="252"/>
                    </a:moveTo>
                    <a:cubicBezTo>
                      <a:pt x="187" y="253"/>
                      <a:pt x="187" y="254"/>
                      <a:pt x="186" y="255"/>
                    </a:cubicBezTo>
                    <a:cubicBezTo>
                      <a:pt x="185" y="257"/>
                      <a:pt x="183" y="257"/>
                      <a:pt x="182" y="255"/>
                    </a:cubicBezTo>
                    <a:cubicBezTo>
                      <a:pt x="181" y="251"/>
                      <a:pt x="178" y="248"/>
                      <a:pt x="174" y="247"/>
                    </a:cubicBezTo>
                    <a:cubicBezTo>
                      <a:pt x="172" y="246"/>
                      <a:pt x="173" y="245"/>
                      <a:pt x="174" y="244"/>
                    </a:cubicBezTo>
                    <a:cubicBezTo>
                      <a:pt x="177" y="241"/>
                      <a:pt x="182" y="239"/>
                      <a:pt x="183" y="234"/>
                    </a:cubicBezTo>
                    <a:cubicBezTo>
                      <a:pt x="183" y="233"/>
                      <a:pt x="184" y="233"/>
                      <a:pt x="185" y="233"/>
                    </a:cubicBezTo>
                    <a:cubicBezTo>
                      <a:pt x="185" y="234"/>
                      <a:pt x="186" y="234"/>
                      <a:pt x="186" y="234"/>
                    </a:cubicBezTo>
                    <a:cubicBezTo>
                      <a:pt x="187" y="235"/>
                      <a:pt x="187" y="237"/>
                      <a:pt x="187" y="237"/>
                    </a:cubicBezTo>
                    <a:cubicBezTo>
                      <a:pt x="190" y="240"/>
                      <a:pt x="193" y="243"/>
                      <a:pt x="196" y="245"/>
                    </a:cubicBezTo>
                    <a:cubicBezTo>
                      <a:pt x="193" y="248"/>
                      <a:pt x="190" y="250"/>
                      <a:pt x="187" y="252"/>
                    </a:cubicBezTo>
                    <a:close/>
                    <a:moveTo>
                      <a:pt x="197" y="206"/>
                    </a:moveTo>
                    <a:cubicBezTo>
                      <a:pt x="191" y="209"/>
                      <a:pt x="188" y="213"/>
                      <a:pt x="185" y="218"/>
                    </a:cubicBezTo>
                    <a:cubicBezTo>
                      <a:pt x="185" y="218"/>
                      <a:pt x="185" y="218"/>
                      <a:pt x="184" y="218"/>
                    </a:cubicBezTo>
                    <a:cubicBezTo>
                      <a:pt x="184" y="218"/>
                      <a:pt x="183" y="217"/>
                      <a:pt x="182" y="216"/>
                    </a:cubicBezTo>
                    <a:cubicBezTo>
                      <a:pt x="181" y="212"/>
                      <a:pt x="176" y="209"/>
                      <a:pt x="173" y="206"/>
                    </a:cubicBezTo>
                    <a:cubicBezTo>
                      <a:pt x="173" y="206"/>
                      <a:pt x="172" y="206"/>
                      <a:pt x="171" y="205"/>
                    </a:cubicBezTo>
                    <a:cubicBezTo>
                      <a:pt x="172" y="205"/>
                      <a:pt x="173" y="205"/>
                      <a:pt x="173" y="204"/>
                    </a:cubicBezTo>
                    <a:cubicBezTo>
                      <a:pt x="176" y="202"/>
                      <a:pt x="179" y="199"/>
                      <a:pt x="182" y="196"/>
                    </a:cubicBezTo>
                    <a:cubicBezTo>
                      <a:pt x="183" y="195"/>
                      <a:pt x="184" y="192"/>
                      <a:pt x="185" y="192"/>
                    </a:cubicBezTo>
                    <a:cubicBezTo>
                      <a:pt x="188" y="192"/>
                      <a:pt x="185" y="194"/>
                      <a:pt x="186" y="196"/>
                    </a:cubicBezTo>
                    <a:cubicBezTo>
                      <a:pt x="186" y="196"/>
                      <a:pt x="187" y="197"/>
                      <a:pt x="187" y="197"/>
                    </a:cubicBezTo>
                    <a:cubicBezTo>
                      <a:pt x="191" y="200"/>
                      <a:pt x="193" y="204"/>
                      <a:pt x="197" y="205"/>
                    </a:cubicBezTo>
                    <a:cubicBezTo>
                      <a:pt x="197" y="206"/>
                      <a:pt x="197" y="206"/>
                      <a:pt x="197" y="206"/>
                    </a:cubicBezTo>
                    <a:close/>
                    <a:moveTo>
                      <a:pt x="171" y="165"/>
                    </a:moveTo>
                    <a:cubicBezTo>
                      <a:pt x="171" y="165"/>
                      <a:pt x="172" y="164"/>
                      <a:pt x="172" y="164"/>
                    </a:cubicBezTo>
                    <a:cubicBezTo>
                      <a:pt x="177" y="161"/>
                      <a:pt x="181" y="158"/>
                      <a:pt x="182" y="152"/>
                    </a:cubicBezTo>
                    <a:cubicBezTo>
                      <a:pt x="183" y="151"/>
                      <a:pt x="184" y="151"/>
                      <a:pt x="184" y="151"/>
                    </a:cubicBezTo>
                    <a:cubicBezTo>
                      <a:pt x="185" y="151"/>
                      <a:pt x="186" y="152"/>
                      <a:pt x="186" y="152"/>
                    </a:cubicBezTo>
                    <a:cubicBezTo>
                      <a:pt x="188" y="155"/>
                      <a:pt x="189" y="158"/>
                      <a:pt x="191" y="160"/>
                    </a:cubicBezTo>
                    <a:cubicBezTo>
                      <a:pt x="193" y="162"/>
                      <a:pt x="195" y="164"/>
                      <a:pt x="197" y="165"/>
                    </a:cubicBezTo>
                    <a:cubicBezTo>
                      <a:pt x="194" y="166"/>
                      <a:pt x="192" y="169"/>
                      <a:pt x="190" y="171"/>
                    </a:cubicBezTo>
                    <a:cubicBezTo>
                      <a:pt x="189" y="172"/>
                      <a:pt x="188" y="173"/>
                      <a:pt x="187" y="174"/>
                    </a:cubicBezTo>
                    <a:cubicBezTo>
                      <a:pt x="185" y="176"/>
                      <a:pt x="183" y="175"/>
                      <a:pt x="181" y="174"/>
                    </a:cubicBezTo>
                    <a:cubicBezTo>
                      <a:pt x="178" y="171"/>
                      <a:pt x="175" y="169"/>
                      <a:pt x="172" y="166"/>
                    </a:cubicBezTo>
                    <a:cubicBezTo>
                      <a:pt x="172" y="166"/>
                      <a:pt x="171" y="165"/>
                      <a:pt x="171" y="165"/>
                    </a:cubicBezTo>
                    <a:close/>
                    <a:moveTo>
                      <a:pt x="192" y="129"/>
                    </a:moveTo>
                    <a:cubicBezTo>
                      <a:pt x="189" y="131"/>
                      <a:pt x="187" y="134"/>
                      <a:pt x="186" y="138"/>
                    </a:cubicBezTo>
                    <a:cubicBezTo>
                      <a:pt x="186" y="138"/>
                      <a:pt x="185" y="139"/>
                      <a:pt x="184" y="139"/>
                    </a:cubicBezTo>
                    <a:cubicBezTo>
                      <a:pt x="184" y="139"/>
                      <a:pt x="183" y="138"/>
                      <a:pt x="182" y="138"/>
                    </a:cubicBezTo>
                    <a:cubicBezTo>
                      <a:pt x="182" y="133"/>
                      <a:pt x="179" y="130"/>
                      <a:pt x="176" y="128"/>
                    </a:cubicBezTo>
                    <a:cubicBezTo>
                      <a:pt x="174" y="126"/>
                      <a:pt x="171" y="126"/>
                      <a:pt x="169" y="124"/>
                    </a:cubicBezTo>
                    <a:cubicBezTo>
                      <a:pt x="171" y="123"/>
                      <a:pt x="173" y="122"/>
                      <a:pt x="175" y="120"/>
                    </a:cubicBezTo>
                    <a:cubicBezTo>
                      <a:pt x="178" y="118"/>
                      <a:pt x="180" y="115"/>
                      <a:pt x="182" y="110"/>
                    </a:cubicBezTo>
                    <a:cubicBezTo>
                      <a:pt x="183" y="109"/>
                      <a:pt x="184" y="108"/>
                      <a:pt x="185" y="106"/>
                    </a:cubicBezTo>
                    <a:cubicBezTo>
                      <a:pt x="186" y="107"/>
                      <a:pt x="186" y="108"/>
                      <a:pt x="186" y="108"/>
                    </a:cubicBezTo>
                    <a:cubicBezTo>
                      <a:pt x="185" y="113"/>
                      <a:pt x="188" y="115"/>
                      <a:pt x="191" y="118"/>
                    </a:cubicBezTo>
                    <a:cubicBezTo>
                      <a:pt x="191" y="118"/>
                      <a:pt x="192" y="119"/>
                      <a:pt x="192" y="119"/>
                    </a:cubicBezTo>
                    <a:cubicBezTo>
                      <a:pt x="194" y="121"/>
                      <a:pt x="197" y="123"/>
                      <a:pt x="199" y="125"/>
                    </a:cubicBezTo>
                    <a:cubicBezTo>
                      <a:pt x="197" y="126"/>
                      <a:pt x="194" y="127"/>
                      <a:pt x="192" y="129"/>
                    </a:cubicBezTo>
                    <a:close/>
                    <a:moveTo>
                      <a:pt x="219" y="118"/>
                    </a:moveTo>
                    <a:cubicBezTo>
                      <a:pt x="222" y="116"/>
                      <a:pt x="226" y="114"/>
                      <a:pt x="225" y="110"/>
                    </a:cubicBezTo>
                    <a:cubicBezTo>
                      <a:pt x="225" y="109"/>
                      <a:pt x="225" y="109"/>
                      <a:pt x="226" y="109"/>
                    </a:cubicBezTo>
                    <a:cubicBezTo>
                      <a:pt x="226" y="109"/>
                      <a:pt x="226" y="109"/>
                      <a:pt x="226" y="109"/>
                    </a:cubicBezTo>
                    <a:cubicBezTo>
                      <a:pt x="227" y="117"/>
                      <a:pt x="233" y="120"/>
                      <a:pt x="239" y="124"/>
                    </a:cubicBezTo>
                    <a:cubicBezTo>
                      <a:pt x="239" y="124"/>
                      <a:pt x="239" y="126"/>
                      <a:pt x="239" y="126"/>
                    </a:cubicBezTo>
                    <a:cubicBezTo>
                      <a:pt x="232" y="127"/>
                      <a:pt x="228" y="131"/>
                      <a:pt x="226" y="138"/>
                    </a:cubicBezTo>
                    <a:cubicBezTo>
                      <a:pt x="226" y="138"/>
                      <a:pt x="226" y="139"/>
                      <a:pt x="225" y="139"/>
                    </a:cubicBezTo>
                    <a:cubicBezTo>
                      <a:pt x="225" y="139"/>
                      <a:pt x="225" y="138"/>
                      <a:pt x="225" y="137"/>
                    </a:cubicBezTo>
                    <a:cubicBezTo>
                      <a:pt x="223" y="135"/>
                      <a:pt x="222" y="131"/>
                      <a:pt x="219" y="129"/>
                    </a:cubicBezTo>
                    <a:cubicBezTo>
                      <a:pt x="217" y="127"/>
                      <a:pt x="214" y="126"/>
                      <a:pt x="212" y="124"/>
                    </a:cubicBezTo>
                    <a:cubicBezTo>
                      <a:pt x="215" y="124"/>
                      <a:pt x="217" y="121"/>
                      <a:pt x="219" y="118"/>
                    </a:cubicBezTo>
                    <a:close/>
                    <a:moveTo>
                      <a:pt x="231" y="410"/>
                    </a:moveTo>
                    <a:cubicBezTo>
                      <a:pt x="230" y="411"/>
                      <a:pt x="230" y="411"/>
                      <a:pt x="230" y="411"/>
                    </a:cubicBezTo>
                    <a:cubicBezTo>
                      <a:pt x="226" y="416"/>
                      <a:pt x="226" y="416"/>
                      <a:pt x="222" y="412"/>
                    </a:cubicBezTo>
                    <a:cubicBezTo>
                      <a:pt x="219" y="410"/>
                      <a:pt x="218" y="408"/>
                      <a:pt x="221" y="406"/>
                    </a:cubicBezTo>
                    <a:cubicBezTo>
                      <a:pt x="223" y="405"/>
                      <a:pt x="224" y="404"/>
                      <a:pt x="225" y="402"/>
                    </a:cubicBezTo>
                    <a:cubicBezTo>
                      <a:pt x="226" y="403"/>
                      <a:pt x="226" y="403"/>
                      <a:pt x="227" y="403"/>
                    </a:cubicBezTo>
                    <a:cubicBezTo>
                      <a:pt x="228" y="405"/>
                      <a:pt x="229" y="406"/>
                      <a:pt x="231" y="407"/>
                    </a:cubicBezTo>
                    <a:cubicBezTo>
                      <a:pt x="232" y="408"/>
                      <a:pt x="233" y="409"/>
                      <a:pt x="231" y="410"/>
                    </a:cubicBezTo>
                    <a:close/>
                    <a:moveTo>
                      <a:pt x="231" y="450"/>
                    </a:moveTo>
                    <a:cubicBezTo>
                      <a:pt x="230" y="452"/>
                      <a:pt x="228" y="454"/>
                      <a:pt x="226" y="456"/>
                    </a:cubicBezTo>
                    <a:cubicBezTo>
                      <a:pt x="223" y="454"/>
                      <a:pt x="220" y="452"/>
                      <a:pt x="220" y="450"/>
                    </a:cubicBezTo>
                    <a:cubicBezTo>
                      <a:pt x="219" y="448"/>
                      <a:pt x="223" y="446"/>
                      <a:pt x="224" y="444"/>
                    </a:cubicBezTo>
                    <a:cubicBezTo>
                      <a:pt x="226" y="442"/>
                      <a:pt x="226" y="443"/>
                      <a:pt x="227" y="444"/>
                    </a:cubicBezTo>
                    <a:cubicBezTo>
                      <a:pt x="228" y="445"/>
                      <a:pt x="229" y="446"/>
                      <a:pt x="230" y="447"/>
                    </a:cubicBezTo>
                    <a:cubicBezTo>
                      <a:pt x="230" y="448"/>
                      <a:pt x="232" y="449"/>
                      <a:pt x="231" y="450"/>
                    </a:cubicBezTo>
                    <a:close/>
                    <a:moveTo>
                      <a:pt x="228" y="373"/>
                    </a:moveTo>
                    <a:cubicBezTo>
                      <a:pt x="226" y="376"/>
                      <a:pt x="225" y="375"/>
                      <a:pt x="223" y="373"/>
                    </a:cubicBezTo>
                    <a:cubicBezTo>
                      <a:pt x="222" y="371"/>
                      <a:pt x="220" y="370"/>
                      <a:pt x="218" y="368"/>
                    </a:cubicBezTo>
                    <a:cubicBezTo>
                      <a:pt x="219" y="367"/>
                      <a:pt x="220" y="366"/>
                      <a:pt x="220" y="366"/>
                    </a:cubicBezTo>
                    <a:cubicBezTo>
                      <a:pt x="221" y="365"/>
                      <a:pt x="222" y="365"/>
                      <a:pt x="223" y="364"/>
                    </a:cubicBezTo>
                    <a:cubicBezTo>
                      <a:pt x="224" y="363"/>
                      <a:pt x="225" y="362"/>
                      <a:pt x="226" y="360"/>
                    </a:cubicBezTo>
                    <a:cubicBezTo>
                      <a:pt x="227" y="362"/>
                      <a:pt x="228" y="363"/>
                      <a:pt x="228" y="364"/>
                    </a:cubicBezTo>
                    <a:cubicBezTo>
                      <a:pt x="232" y="369"/>
                      <a:pt x="232" y="369"/>
                      <a:pt x="228" y="373"/>
                    </a:cubicBezTo>
                    <a:close/>
                    <a:moveTo>
                      <a:pt x="225" y="536"/>
                    </a:moveTo>
                    <a:cubicBezTo>
                      <a:pt x="224" y="536"/>
                      <a:pt x="222" y="533"/>
                      <a:pt x="221" y="532"/>
                    </a:cubicBezTo>
                    <a:cubicBezTo>
                      <a:pt x="222" y="530"/>
                      <a:pt x="224" y="527"/>
                      <a:pt x="225" y="528"/>
                    </a:cubicBezTo>
                    <a:cubicBezTo>
                      <a:pt x="227" y="528"/>
                      <a:pt x="228" y="530"/>
                      <a:pt x="230" y="532"/>
                    </a:cubicBezTo>
                    <a:cubicBezTo>
                      <a:pt x="228" y="534"/>
                      <a:pt x="227" y="536"/>
                      <a:pt x="225" y="536"/>
                    </a:cubicBezTo>
                    <a:close/>
                    <a:moveTo>
                      <a:pt x="230" y="572"/>
                    </a:moveTo>
                    <a:cubicBezTo>
                      <a:pt x="229" y="574"/>
                      <a:pt x="227" y="575"/>
                      <a:pt x="225" y="577"/>
                    </a:cubicBezTo>
                    <a:cubicBezTo>
                      <a:pt x="224" y="575"/>
                      <a:pt x="221" y="574"/>
                      <a:pt x="221" y="572"/>
                    </a:cubicBezTo>
                    <a:cubicBezTo>
                      <a:pt x="221" y="571"/>
                      <a:pt x="224" y="569"/>
                      <a:pt x="226" y="567"/>
                    </a:cubicBezTo>
                    <a:cubicBezTo>
                      <a:pt x="227" y="569"/>
                      <a:pt x="230" y="570"/>
                      <a:pt x="230" y="572"/>
                    </a:cubicBezTo>
                    <a:close/>
                    <a:moveTo>
                      <a:pt x="225" y="608"/>
                    </a:moveTo>
                    <a:cubicBezTo>
                      <a:pt x="227" y="609"/>
                      <a:pt x="228" y="611"/>
                      <a:pt x="230" y="613"/>
                    </a:cubicBezTo>
                    <a:cubicBezTo>
                      <a:pt x="229" y="614"/>
                      <a:pt x="227" y="615"/>
                      <a:pt x="225" y="616"/>
                    </a:cubicBezTo>
                    <a:cubicBezTo>
                      <a:pt x="224" y="615"/>
                      <a:pt x="222" y="614"/>
                      <a:pt x="221" y="612"/>
                    </a:cubicBezTo>
                    <a:cubicBezTo>
                      <a:pt x="222" y="611"/>
                      <a:pt x="224" y="609"/>
                      <a:pt x="225" y="608"/>
                    </a:cubicBezTo>
                    <a:close/>
                    <a:moveTo>
                      <a:pt x="225" y="650"/>
                    </a:moveTo>
                    <a:cubicBezTo>
                      <a:pt x="226" y="650"/>
                      <a:pt x="229" y="649"/>
                      <a:pt x="228" y="652"/>
                    </a:cubicBezTo>
                    <a:cubicBezTo>
                      <a:pt x="228" y="653"/>
                      <a:pt x="227" y="654"/>
                      <a:pt x="226" y="655"/>
                    </a:cubicBezTo>
                    <a:cubicBezTo>
                      <a:pt x="225" y="654"/>
                      <a:pt x="223" y="653"/>
                      <a:pt x="221" y="652"/>
                    </a:cubicBezTo>
                    <a:cubicBezTo>
                      <a:pt x="223" y="651"/>
                      <a:pt x="224" y="650"/>
                      <a:pt x="225" y="650"/>
                    </a:cubicBezTo>
                    <a:close/>
                    <a:moveTo>
                      <a:pt x="226" y="736"/>
                    </a:moveTo>
                    <a:cubicBezTo>
                      <a:pt x="225" y="736"/>
                      <a:pt x="225" y="735"/>
                      <a:pt x="224" y="735"/>
                    </a:cubicBezTo>
                    <a:cubicBezTo>
                      <a:pt x="225" y="734"/>
                      <a:pt x="225" y="733"/>
                      <a:pt x="226" y="732"/>
                    </a:cubicBezTo>
                    <a:cubicBezTo>
                      <a:pt x="226" y="733"/>
                      <a:pt x="226" y="733"/>
                      <a:pt x="226" y="734"/>
                    </a:cubicBezTo>
                    <a:cubicBezTo>
                      <a:pt x="226" y="735"/>
                      <a:pt x="226" y="735"/>
                      <a:pt x="226" y="736"/>
                    </a:cubicBezTo>
                    <a:close/>
                    <a:moveTo>
                      <a:pt x="225" y="697"/>
                    </a:moveTo>
                    <a:cubicBezTo>
                      <a:pt x="224" y="696"/>
                      <a:pt x="223" y="695"/>
                      <a:pt x="223" y="695"/>
                    </a:cubicBezTo>
                    <a:cubicBezTo>
                      <a:pt x="223" y="693"/>
                      <a:pt x="224" y="692"/>
                      <a:pt x="225" y="690"/>
                    </a:cubicBezTo>
                    <a:cubicBezTo>
                      <a:pt x="227" y="691"/>
                      <a:pt x="229" y="692"/>
                      <a:pt x="230" y="693"/>
                    </a:cubicBezTo>
                    <a:cubicBezTo>
                      <a:pt x="228" y="694"/>
                      <a:pt x="227" y="696"/>
                      <a:pt x="225" y="697"/>
                    </a:cubicBezTo>
                    <a:close/>
                    <a:moveTo>
                      <a:pt x="231" y="492"/>
                    </a:moveTo>
                    <a:cubicBezTo>
                      <a:pt x="230" y="493"/>
                      <a:pt x="228" y="494"/>
                      <a:pt x="227" y="495"/>
                    </a:cubicBezTo>
                    <a:cubicBezTo>
                      <a:pt x="226" y="497"/>
                      <a:pt x="225" y="496"/>
                      <a:pt x="224" y="495"/>
                    </a:cubicBezTo>
                    <a:cubicBezTo>
                      <a:pt x="222" y="493"/>
                      <a:pt x="220" y="492"/>
                      <a:pt x="219" y="491"/>
                    </a:cubicBezTo>
                    <a:cubicBezTo>
                      <a:pt x="219" y="490"/>
                      <a:pt x="219" y="490"/>
                      <a:pt x="219" y="489"/>
                    </a:cubicBezTo>
                    <a:cubicBezTo>
                      <a:pt x="221" y="488"/>
                      <a:pt x="223" y="486"/>
                      <a:pt x="224" y="484"/>
                    </a:cubicBezTo>
                    <a:cubicBezTo>
                      <a:pt x="225" y="483"/>
                      <a:pt x="226" y="483"/>
                      <a:pt x="227" y="485"/>
                    </a:cubicBezTo>
                    <a:cubicBezTo>
                      <a:pt x="229" y="486"/>
                      <a:pt x="230" y="487"/>
                      <a:pt x="231" y="489"/>
                    </a:cubicBezTo>
                    <a:cubicBezTo>
                      <a:pt x="233" y="490"/>
                      <a:pt x="233" y="491"/>
                      <a:pt x="231" y="492"/>
                    </a:cubicBezTo>
                    <a:close/>
                    <a:moveTo>
                      <a:pt x="233" y="330"/>
                    </a:moveTo>
                    <a:cubicBezTo>
                      <a:pt x="232" y="332"/>
                      <a:pt x="229" y="330"/>
                      <a:pt x="228" y="333"/>
                    </a:cubicBezTo>
                    <a:cubicBezTo>
                      <a:pt x="226" y="338"/>
                      <a:pt x="225" y="338"/>
                      <a:pt x="223" y="333"/>
                    </a:cubicBezTo>
                    <a:cubicBezTo>
                      <a:pt x="222" y="332"/>
                      <a:pt x="221" y="332"/>
                      <a:pt x="220" y="331"/>
                    </a:cubicBezTo>
                    <a:cubicBezTo>
                      <a:pt x="218" y="330"/>
                      <a:pt x="216" y="329"/>
                      <a:pt x="219" y="326"/>
                    </a:cubicBezTo>
                    <a:cubicBezTo>
                      <a:pt x="221" y="324"/>
                      <a:pt x="223" y="322"/>
                      <a:pt x="226" y="320"/>
                    </a:cubicBezTo>
                    <a:cubicBezTo>
                      <a:pt x="228" y="322"/>
                      <a:pt x="230" y="324"/>
                      <a:pt x="232" y="326"/>
                    </a:cubicBezTo>
                    <a:cubicBezTo>
                      <a:pt x="233" y="327"/>
                      <a:pt x="234" y="327"/>
                      <a:pt x="234" y="328"/>
                    </a:cubicBezTo>
                    <a:cubicBezTo>
                      <a:pt x="234" y="329"/>
                      <a:pt x="233" y="329"/>
                      <a:pt x="233" y="330"/>
                    </a:cubicBezTo>
                    <a:close/>
                    <a:moveTo>
                      <a:pt x="235" y="289"/>
                    </a:moveTo>
                    <a:cubicBezTo>
                      <a:pt x="234" y="289"/>
                      <a:pt x="233" y="290"/>
                      <a:pt x="232" y="290"/>
                    </a:cubicBezTo>
                    <a:cubicBezTo>
                      <a:pt x="230" y="292"/>
                      <a:pt x="228" y="294"/>
                      <a:pt x="226" y="296"/>
                    </a:cubicBezTo>
                    <a:cubicBezTo>
                      <a:pt x="222" y="293"/>
                      <a:pt x="219" y="290"/>
                      <a:pt x="215" y="287"/>
                    </a:cubicBezTo>
                    <a:cubicBezTo>
                      <a:pt x="215" y="286"/>
                      <a:pt x="215" y="286"/>
                      <a:pt x="215" y="286"/>
                    </a:cubicBezTo>
                    <a:cubicBezTo>
                      <a:pt x="216" y="286"/>
                      <a:pt x="216" y="285"/>
                      <a:pt x="217" y="285"/>
                    </a:cubicBezTo>
                    <a:cubicBezTo>
                      <a:pt x="219" y="283"/>
                      <a:pt x="222" y="281"/>
                      <a:pt x="224" y="279"/>
                    </a:cubicBezTo>
                    <a:cubicBezTo>
                      <a:pt x="226" y="277"/>
                      <a:pt x="228" y="276"/>
                      <a:pt x="228" y="279"/>
                    </a:cubicBezTo>
                    <a:cubicBezTo>
                      <a:pt x="229" y="283"/>
                      <a:pt x="233" y="282"/>
                      <a:pt x="235" y="285"/>
                    </a:cubicBezTo>
                    <a:cubicBezTo>
                      <a:pt x="236" y="287"/>
                      <a:pt x="237" y="288"/>
                      <a:pt x="235" y="289"/>
                    </a:cubicBezTo>
                    <a:close/>
                    <a:moveTo>
                      <a:pt x="215" y="245"/>
                    </a:moveTo>
                    <a:cubicBezTo>
                      <a:pt x="217" y="243"/>
                      <a:pt x="219" y="241"/>
                      <a:pt x="221" y="239"/>
                    </a:cubicBezTo>
                    <a:cubicBezTo>
                      <a:pt x="222" y="238"/>
                      <a:pt x="223" y="236"/>
                      <a:pt x="225" y="235"/>
                    </a:cubicBezTo>
                    <a:cubicBezTo>
                      <a:pt x="225" y="235"/>
                      <a:pt x="225" y="234"/>
                      <a:pt x="225" y="233"/>
                    </a:cubicBezTo>
                    <a:cubicBezTo>
                      <a:pt x="226" y="234"/>
                      <a:pt x="226" y="234"/>
                      <a:pt x="226" y="234"/>
                    </a:cubicBezTo>
                    <a:cubicBezTo>
                      <a:pt x="228" y="237"/>
                      <a:pt x="230" y="239"/>
                      <a:pt x="231" y="241"/>
                    </a:cubicBezTo>
                    <a:cubicBezTo>
                      <a:pt x="235" y="245"/>
                      <a:pt x="235" y="245"/>
                      <a:pt x="231" y="249"/>
                    </a:cubicBezTo>
                    <a:cubicBezTo>
                      <a:pt x="229" y="250"/>
                      <a:pt x="229" y="253"/>
                      <a:pt x="227" y="254"/>
                    </a:cubicBezTo>
                    <a:cubicBezTo>
                      <a:pt x="226" y="256"/>
                      <a:pt x="225" y="257"/>
                      <a:pt x="224" y="254"/>
                    </a:cubicBezTo>
                    <a:cubicBezTo>
                      <a:pt x="224" y="252"/>
                      <a:pt x="223" y="251"/>
                      <a:pt x="221" y="250"/>
                    </a:cubicBezTo>
                    <a:cubicBezTo>
                      <a:pt x="219" y="249"/>
                      <a:pt x="217" y="247"/>
                      <a:pt x="215" y="245"/>
                    </a:cubicBezTo>
                    <a:close/>
                    <a:moveTo>
                      <a:pt x="237" y="206"/>
                    </a:moveTo>
                    <a:cubicBezTo>
                      <a:pt x="233" y="209"/>
                      <a:pt x="230" y="212"/>
                      <a:pt x="227" y="215"/>
                    </a:cubicBezTo>
                    <a:cubicBezTo>
                      <a:pt x="226" y="216"/>
                      <a:pt x="226" y="217"/>
                      <a:pt x="225" y="218"/>
                    </a:cubicBezTo>
                    <a:cubicBezTo>
                      <a:pt x="225" y="217"/>
                      <a:pt x="225" y="216"/>
                      <a:pt x="225" y="215"/>
                    </a:cubicBezTo>
                    <a:cubicBezTo>
                      <a:pt x="221" y="212"/>
                      <a:pt x="218" y="209"/>
                      <a:pt x="215" y="206"/>
                    </a:cubicBezTo>
                    <a:cubicBezTo>
                      <a:pt x="215" y="206"/>
                      <a:pt x="214" y="206"/>
                      <a:pt x="213" y="206"/>
                    </a:cubicBezTo>
                    <a:cubicBezTo>
                      <a:pt x="214" y="205"/>
                      <a:pt x="214" y="204"/>
                      <a:pt x="214" y="204"/>
                    </a:cubicBezTo>
                    <a:cubicBezTo>
                      <a:pt x="218" y="204"/>
                      <a:pt x="219" y="201"/>
                      <a:pt x="221" y="200"/>
                    </a:cubicBezTo>
                    <a:cubicBezTo>
                      <a:pt x="223" y="198"/>
                      <a:pt x="224" y="195"/>
                      <a:pt x="225" y="193"/>
                    </a:cubicBezTo>
                    <a:cubicBezTo>
                      <a:pt x="227" y="195"/>
                      <a:pt x="228" y="198"/>
                      <a:pt x="230" y="199"/>
                    </a:cubicBezTo>
                    <a:cubicBezTo>
                      <a:pt x="232" y="201"/>
                      <a:pt x="235" y="202"/>
                      <a:pt x="237" y="204"/>
                    </a:cubicBezTo>
                    <a:cubicBezTo>
                      <a:pt x="238" y="205"/>
                      <a:pt x="238" y="205"/>
                      <a:pt x="237" y="206"/>
                    </a:cubicBezTo>
                    <a:close/>
                    <a:moveTo>
                      <a:pt x="238" y="166"/>
                    </a:moveTo>
                    <a:cubicBezTo>
                      <a:pt x="233" y="168"/>
                      <a:pt x="229" y="171"/>
                      <a:pt x="227" y="176"/>
                    </a:cubicBezTo>
                    <a:cubicBezTo>
                      <a:pt x="226" y="178"/>
                      <a:pt x="225" y="178"/>
                      <a:pt x="224" y="175"/>
                    </a:cubicBezTo>
                    <a:cubicBezTo>
                      <a:pt x="224" y="173"/>
                      <a:pt x="222" y="172"/>
                      <a:pt x="221" y="171"/>
                    </a:cubicBezTo>
                    <a:cubicBezTo>
                      <a:pt x="218" y="169"/>
                      <a:pt x="217" y="166"/>
                      <a:pt x="213" y="165"/>
                    </a:cubicBezTo>
                    <a:cubicBezTo>
                      <a:pt x="216" y="164"/>
                      <a:pt x="218" y="162"/>
                      <a:pt x="220" y="160"/>
                    </a:cubicBezTo>
                    <a:cubicBezTo>
                      <a:pt x="222" y="158"/>
                      <a:pt x="223" y="155"/>
                      <a:pt x="225" y="152"/>
                    </a:cubicBezTo>
                    <a:cubicBezTo>
                      <a:pt x="225" y="152"/>
                      <a:pt x="225" y="151"/>
                      <a:pt x="225" y="151"/>
                    </a:cubicBezTo>
                    <a:cubicBezTo>
                      <a:pt x="226" y="151"/>
                      <a:pt x="226" y="152"/>
                      <a:pt x="226" y="152"/>
                    </a:cubicBezTo>
                    <a:cubicBezTo>
                      <a:pt x="228" y="158"/>
                      <a:pt x="232" y="162"/>
                      <a:pt x="238" y="164"/>
                    </a:cubicBezTo>
                    <a:cubicBezTo>
                      <a:pt x="239" y="164"/>
                      <a:pt x="239" y="165"/>
                      <a:pt x="240" y="165"/>
                    </a:cubicBezTo>
                    <a:cubicBezTo>
                      <a:pt x="239" y="165"/>
                      <a:pt x="239" y="166"/>
                      <a:pt x="238" y="166"/>
                    </a:cubicBezTo>
                    <a:close/>
                    <a:moveTo>
                      <a:pt x="253" y="205"/>
                    </a:moveTo>
                    <a:cubicBezTo>
                      <a:pt x="255" y="204"/>
                      <a:pt x="258" y="203"/>
                      <a:pt x="259" y="201"/>
                    </a:cubicBezTo>
                    <a:cubicBezTo>
                      <a:pt x="261" y="199"/>
                      <a:pt x="262" y="197"/>
                      <a:pt x="264" y="195"/>
                    </a:cubicBezTo>
                    <a:cubicBezTo>
                      <a:pt x="265" y="194"/>
                      <a:pt x="265" y="194"/>
                      <a:pt x="266" y="193"/>
                    </a:cubicBezTo>
                    <a:cubicBezTo>
                      <a:pt x="266" y="194"/>
                      <a:pt x="267" y="194"/>
                      <a:pt x="267" y="194"/>
                    </a:cubicBezTo>
                    <a:cubicBezTo>
                      <a:pt x="269" y="196"/>
                      <a:pt x="269" y="198"/>
                      <a:pt x="271" y="200"/>
                    </a:cubicBezTo>
                    <a:cubicBezTo>
                      <a:pt x="273" y="202"/>
                      <a:pt x="276" y="204"/>
                      <a:pt x="278" y="206"/>
                    </a:cubicBezTo>
                    <a:cubicBezTo>
                      <a:pt x="274" y="206"/>
                      <a:pt x="272" y="209"/>
                      <a:pt x="270" y="212"/>
                    </a:cubicBezTo>
                    <a:cubicBezTo>
                      <a:pt x="266" y="216"/>
                      <a:pt x="266" y="216"/>
                      <a:pt x="262" y="212"/>
                    </a:cubicBezTo>
                    <a:cubicBezTo>
                      <a:pt x="261" y="211"/>
                      <a:pt x="260" y="210"/>
                      <a:pt x="259" y="209"/>
                    </a:cubicBezTo>
                    <a:cubicBezTo>
                      <a:pt x="257" y="208"/>
                      <a:pt x="255" y="207"/>
                      <a:pt x="253" y="205"/>
                    </a:cubicBezTo>
                    <a:close/>
                    <a:moveTo>
                      <a:pt x="257" y="244"/>
                    </a:moveTo>
                    <a:cubicBezTo>
                      <a:pt x="260" y="241"/>
                      <a:pt x="263" y="239"/>
                      <a:pt x="265" y="236"/>
                    </a:cubicBezTo>
                    <a:cubicBezTo>
                      <a:pt x="266" y="232"/>
                      <a:pt x="266" y="233"/>
                      <a:pt x="267" y="236"/>
                    </a:cubicBezTo>
                    <a:cubicBezTo>
                      <a:pt x="269" y="239"/>
                      <a:pt x="272" y="242"/>
                      <a:pt x="275" y="245"/>
                    </a:cubicBezTo>
                    <a:cubicBezTo>
                      <a:pt x="277" y="246"/>
                      <a:pt x="276" y="247"/>
                      <a:pt x="275" y="247"/>
                    </a:cubicBezTo>
                    <a:cubicBezTo>
                      <a:pt x="273" y="249"/>
                      <a:pt x="271" y="249"/>
                      <a:pt x="270" y="251"/>
                    </a:cubicBezTo>
                    <a:cubicBezTo>
                      <a:pt x="268" y="252"/>
                      <a:pt x="267" y="254"/>
                      <a:pt x="265" y="256"/>
                    </a:cubicBezTo>
                    <a:cubicBezTo>
                      <a:pt x="264" y="254"/>
                      <a:pt x="263" y="252"/>
                      <a:pt x="262" y="251"/>
                    </a:cubicBezTo>
                    <a:cubicBezTo>
                      <a:pt x="261" y="249"/>
                      <a:pt x="259" y="248"/>
                      <a:pt x="257" y="247"/>
                    </a:cubicBezTo>
                    <a:cubicBezTo>
                      <a:pt x="256" y="247"/>
                      <a:pt x="256" y="246"/>
                      <a:pt x="255" y="246"/>
                    </a:cubicBezTo>
                    <a:cubicBezTo>
                      <a:pt x="256" y="245"/>
                      <a:pt x="257" y="245"/>
                      <a:pt x="257" y="244"/>
                    </a:cubicBezTo>
                    <a:close/>
                    <a:moveTo>
                      <a:pt x="266" y="567"/>
                    </a:moveTo>
                    <a:cubicBezTo>
                      <a:pt x="267" y="569"/>
                      <a:pt x="269" y="570"/>
                      <a:pt x="271" y="572"/>
                    </a:cubicBezTo>
                    <a:cubicBezTo>
                      <a:pt x="269" y="573"/>
                      <a:pt x="267" y="576"/>
                      <a:pt x="265" y="576"/>
                    </a:cubicBezTo>
                    <a:cubicBezTo>
                      <a:pt x="264" y="576"/>
                      <a:pt x="262" y="574"/>
                      <a:pt x="261" y="573"/>
                    </a:cubicBezTo>
                    <a:cubicBezTo>
                      <a:pt x="263" y="570"/>
                      <a:pt x="264" y="569"/>
                      <a:pt x="266" y="567"/>
                    </a:cubicBezTo>
                    <a:close/>
                    <a:moveTo>
                      <a:pt x="261" y="532"/>
                    </a:moveTo>
                    <a:cubicBezTo>
                      <a:pt x="263" y="530"/>
                      <a:pt x="264" y="528"/>
                      <a:pt x="266" y="527"/>
                    </a:cubicBezTo>
                    <a:cubicBezTo>
                      <a:pt x="267" y="527"/>
                      <a:pt x="269" y="530"/>
                      <a:pt x="270" y="532"/>
                    </a:cubicBezTo>
                    <a:cubicBezTo>
                      <a:pt x="269" y="533"/>
                      <a:pt x="267" y="536"/>
                      <a:pt x="266" y="536"/>
                    </a:cubicBezTo>
                    <a:cubicBezTo>
                      <a:pt x="264" y="536"/>
                      <a:pt x="262" y="533"/>
                      <a:pt x="261" y="532"/>
                    </a:cubicBezTo>
                    <a:close/>
                    <a:moveTo>
                      <a:pt x="265" y="736"/>
                    </a:moveTo>
                    <a:cubicBezTo>
                      <a:pt x="265" y="735"/>
                      <a:pt x="265" y="734"/>
                      <a:pt x="265" y="733"/>
                    </a:cubicBezTo>
                    <a:cubicBezTo>
                      <a:pt x="265" y="733"/>
                      <a:pt x="266" y="733"/>
                      <a:pt x="266" y="733"/>
                    </a:cubicBezTo>
                    <a:cubicBezTo>
                      <a:pt x="266" y="734"/>
                      <a:pt x="267" y="734"/>
                      <a:pt x="267" y="735"/>
                    </a:cubicBezTo>
                    <a:cubicBezTo>
                      <a:pt x="267" y="735"/>
                      <a:pt x="266" y="736"/>
                      <a:pt x="265" y="736"/>
                    </a:cubicBezTo>
                    <a:close/>
                    <a:moveTo>
                      <a:pt x="269" y="695"/>
                    </a:moveTo>
                    <a:cubicBezTo>
                      <a:pt x="267" y="696"/>
                      <a:pt x="266" y="697"/>
                      <a:pt x="265" y="697"/>
                    </a:cubicBezTo>
                    <a:cubicBezTo>
                      <a:pt x="264" y="696"/>
                      <a:pt x="262" y="695"/>
                      <a:pt x="261" y="693"/>
                    </a:cubicBezTo>
                    <a:cubicBezTo>
                      <a:pt x="262" y="693"/>
                      <a:pt x="262" y="692"/>
                      <a:pt x="262" y="692"/>
                    </a:cubicBezTo>
                    <a:cubicBezTo>
                      <a:pt x="264" y="693"/>
                      <a:pt x="265" y="689"/>
                      <a:pt x="268" y="692"/>
                    </a:cubicBezTo>
                    <a:cubicBezTo>
                      <a:pt x="270" y="693"/>
                      <a:pt x="271" y="693"/>
                      <a:pt x="269" y="695"/>
                    </a:cubicBezTo>
                    <a:close/>
                    <a:moveTo>
                      <a:pt x="262" y="651"/>
                    </a:moveTo>
                    <a:cubicBezTo>
                      <a:pt x="264" y="650"/>
                      <a:pt x="266" y="650"/>
                      <a:pt x="267" y="650"/>
                    </a:cubicBezTo>
                    <a:cubicBezTo>
                      <a:pt x="268" y="650"/>
                      <a:pt x="269" y="652"/>
                      <a:pt x="269" y="652"/>
                    </a:cubicBezTo>
                    <a:cubicBezTo>
                      <a:pt x="268" y="653"/>
                      <a:pt x="267" y="654"/>
                      <a:pt x="266" y="656"/>
                    </a:cubicBezTo>
                    <a:cubicBezTo>
                      <a:pt x="265" y="654"/>
                      <a:pt x="264" y="653"/>
                      <a:pt x="262" y="651"/>
                    </a:cubicBezTo>
                    <a:close/>
                    <a:moveTo>
                      <a:pt x="269" y="614"/>
                    </a:moveTo>
                    <a:cubicBezTo>
                      <a:pt x="268" y="614"/>
                      <a:pt x="266" y="615"/>
                      <a:pt x="264" y="615"/>
                    </a:cubicBezTo>
                    <a:cubicBezTo>
                      <a:pt x="263" y="615"/>
                      <a:pt x="262" y="614"/>
                      <a:pt x="262" y="613"/>
                    </a:cubicBezTo>
                    <a:cubicBezTo>
                      <a:pt x="261" y="612"/>
                      <a:pt x="262" y="611"/>
                      <a:pt x="263" y="610"/>
                    </a:cubicBezTo>
                    <a:cubicBezTo>
                      <a:pt x="264" y="609"/>
                      <a:pt x="266" y="608"/>
                      <a:pt x="266" y="608"/>
                    </a:cubicBezTo>
                    <a:cubicBezTo>
                      <a:pt x="268" y="609"/>
                      <a:pt x="269" y="611"/>
                      <a:pt x="271" y="612"/>
                    </a:cubicBezTo>
                    <a:cubicBezTo>
                      <a:pt x="270" y="613"/>
                      <a:pt x="270" y="613"/>
                      <a:pt x="269" y="614"/>
                    </a:cubicBezTo>
                    <a:close/>
                    <a:moveTo>
                      <a:pt x="268" y="494"/>
                    </a:moveTo>
                    <a:cubicBezTo>
                      <a:pt x="266" y="498"/>
                      <a:pt x="265" y="495"/>
                      <a:pt x="263" y="493"/>
                    </a:cubicBezTo>
                    <a:cubicBezTo>
                      <a:pt x="262" y="492"/>
                      <a:pt x="260" y="492"/>
                      <a:pt x="258" y="491"/>
                    </a:cubicBezTo>
                    <a:cubicBezTo>
                      <a:pt x="261" y="488"/>
                      <a:pt x="263" y="485"/>
                      <a:pt x="265" y="483"/>
                    </a:cubicBezTo>
                    <a:cubicBezTo>
                      <a:pt x="266" y="483"/>
                      <a:pt x="266" y="483"/>
                      <a:pt x="267" y="484"/>
                    </a:cubicBezTo>
                    <a:cubicBezTo>
                      <a:pt x="268" y="485"/>
                      <a:pt x="269" y="485"/>
                      <a:pt x="269" y="486"/>
                    </a:cubicBezTo>
                    <a:cubicBezTo>
                      <a:pt x="271" y="488"/>
                      <a:pt x="272" y="489"/>
                      <a:pt x="273" y="491"/>
                    </a:cubicBezTo>
                    <a:cubicBezTo>
                      <a:pt x="271" y="492"/>
                      <a:pt x="269" y="493"/>
                      <a:pt x="268" y="494"/>
                    </a:cubicBezTo>
                    <a:close/>
                    <a:moveTo>
                      <a:pt x="271" y="410"/>
                    </a:moveTo>
                    <a:cubicBezTo>
                      <a:pt x="271" y="411"/>
                      <a:pt x="270" y="411"/>
                      <a:pt x="270" y="411"/>
                    </a:cubicBezTo>
                    <a:cubicBezTo>
                      <a:pt x="266" y="416"/>
                      <a:pt x="266" y="416"/>
                      <a:pt x="262" y="412"/>
                    </a:cubicBezTo>
                    <a:cubicBezTo>
                      <a:pt x="260" y="410"/>
                      <a:pt x="258" y="408"/>
                      <a:pt x="262" y="406"/>
                    </a:cubicBezTo>
                    <a:cubicBezTo>
                      <a:pt x="263" y="405"/>
                      <a:pt x="264" y="404"/>
                      <a:pt x="266" y="402"/>
                    </a:cubicBezTo>
                    <a:cubicBezTo>
                      <a:pt x="266" y="403"/>
                      <a:pt x="267" y="403"/>
                      <a:pt x="267" y="403"/>
                    </a:cubicBezTo>
                    <a:cubicBezTo>
                      <a:pt x="268" y="405"/>
                      <a:pt x="270" y="406"/>
                      <a:pt x="271" y="407"/>
                    </a:cubicBezTo>
                    <a:cubicBezTo>
                      <a:pt x="272" y="408"/>
                      <a:pt x="273" y="409"/>
                      <a:pt x="271" y="410"/>
                    </a:cubicBezTo>
                    <a:close/>
                    <a:moveTo>
                      <a:pt x="272" y="449"/>
                    </a:moveTo>
                    <a:cubicBezTo>
                      <a:pt x="272" y="450"/>
                      <a:pt x="269" y="453"/>
                      <a:pt x="267" y="455"/>
                    </a:cubicBezTo>
                    <a:cubicBezTo>
                      <a:pt x="266" y="456"/>
                      <a:pt x="265" y="455"/>
                      <a:pt x="264" y="454"/>
                    </a:cubicBezTo>
                    <a:cubicBezTo>
                      <a:pt x="263" y="453"/>
                      <a:pt x="262" y="453"/>
                      <a:pt x="262" y="452"/>
                    </a:cubicBezTo>
                    <a:cubicBezTo>
                      <a:pt x="261" y="451"/>
                      <a:pt x="260" y="449"/>
                      <a:pt x="260" y="448"/>
                    </a:cubicBezTo>
                    <a:cubicBezTo>
                      <a:pt x="262" y="446"/>
                      <a:pt x="264" y="444"/>
                      <a:pt x="266" y="442"/>
                    </a:cubicBezTo>
                    <a:cubicBezTo>
                      <a:pt x="268" y="445"/>
                      <a:pt x="271" y="446"/>
                      <a:pt x="272" y="449"/>
                    </a:cubicBezTo>
                    <a:close/>
                    <a:moveTo>
                      <a:pt x="266" y="375"/>
                    </a:moveTo>
                    <a:cubicBezTo>
                      <a:pt x="266" y="375"/>
                      <a:pt x="266" y="375"/>
                      <a:pt x="266" y="375"/>
                    </a:cubicBezTo>
                    <a:cubicBezTo>
                      <a:pt x="265" y="375"/>
                      <a:pt x="265" y="374"/>
                      <a:pt x="264" y="374"/>
                    </a:cubicBezTo>
                    <a:cubicBezTo>
                      <a:pt x="263" y="372"/>
                      <a:pt x="261" y="371"/>
                      <a:pt x="259" y="370"/>
                    </a:cubicBezTo>
                    <a:cubicBezTo>
                      <a:pt x="256" y="369"/>
                      <a:pt x="258" y="368"/>
                      <a:pt x="259" y="367"/>
                    </a:cubicBezTo>
                    <a:cubicBezTo>
                      <a:pt x="261" y="366"/>
                      <a:pt x="263" y="364"/>
                      <a:pt x="265" y="361"/>
                    </a:cubicBezTo>
                    <a:cubicBezTo>
                      <a:pt x="265" y="361"/>
                      <a:pt x="266" y="360"/>
                      <a:pt x="266" y="361"/>
                    </a:cubicBezTo>
                    <a:cubicBezTo>
                      <a:pt x="268" y="361"/>
                      <a:pt x="268" y="362"/>
                      <a:pt x="269" y="363"/>
                    </a:cubicBezTo>
                    <a:cubicBezTo>
                      <a:pt x="271" y="365"/>
                      <a:pt x="273" y="367"/>
                      <a:pt x="274" y="369"/>
                    </a:cubicBezTo>
                    <a:cubicBezTo>
                      <a:pt x="272" y="371"/>
                      <a:pt x="269" y="373"/>
                      <a:pt x="266" y="375"/>
                    </a:cubicBezTo>
                    <a:close/>
                    <a:moveTo>
                      <a:pt x="257" y="328"/>
                    </a:moveTo>
                    <a:cubicBezTo>
                      <a:pt x="259" y="326"/>
                      <a:pt x="261" y="325"/>
                      <a:pt x="263" y="323"/>
                    </a:cubicBezTo>
                    <a:cubicBezTo>
                      <a:pt x="266" y="320"/>
                      <a:pt x="266" y="320"/>
                      <a:pt x="269" y="322"/>
                    </a:cubicBezTo>
                    <a:cubicBezTo>
                      <a:pt x="271" y="324"/>
                      <a:pt x="274" y="327"/>
                      <a:pt x="274" y="328"/>
                    </a:cubicBezTo>
                    <a:cubicBezTo>
                      <a:pt x="274" y="331"/>
                      <a:pt x="270" y="332"/>
                      <a:pt x="268" y="334"/>
                    </a:cubicBezTo>
                    <a:cubicBezTo>
                      <a:pt x="266" y="337"/>
                      <a:pt x="264" y="337"/>
                      <a:pt x="263" y="334"/>
                    </a:cubicBezTo>
                    <a:cubicBezTo>
                      <a:pt x="263" y="330"/>
                      <a:pt x="260" y="332"/>
                      <a:pt x="259" y="330"/>
                    </a:cubicBezTo>
                    <a:cubicBezTo>
                      <a:pt x="259" y="329"/>
                      <a:pt x="258" y="329"/>
                      <a:pt x="257" y="328"/>
                    </a:cubicBezTo>
                    <a:close/>
                    <a:moveTo>
                      <a:pt x="276" y="288"/>
                    </a:moveTo>
                    <a:cubicBezTo>
                      <a:pt x="272" y="289"/>
                      <a:pt x="270" y="292"/>
                      <a:pt x="268" y="295"/>
                    </a:cubicBezTo>
                    <a:cubicBezTo>
                      <a:pt x="267" y="295"/>
                      <a:pt x="267" y="296"/>
                      <a:pt x="266" y="296"/>
                    </a:cubicBezTo>
                    <a:cubicBezTo>
                      <a:pt x="266" y="296"/>
                      <a:pt x="265" y="296"/>
                      <a:pt x="265" y="296"/>
                    </a:cubicBezTo>
                    <a:cubicBezTo>
                      <a:pt x="264" y="294"/>
                      <a:pt x="263" y="293"/>
                      <a:pt x="261" y="292"/>
                    </a:cubicBezTo>
                    <a:cubicBezTo>
                      <a:pt x="259" y="290"/>
                      <a:pt x="256" y="289"/>
                      <a:pt x="256" y="287"/>
                    </a:cubicBezTo>
                    <a:cubicBezTo>
                      <a:pt x="255" y="284"/>
                      <a:pt x="259" y="284"/>
                      <a:pt x="261" y="282"/>
                    </a:cubicBezTo>
                    <a:cubicBezTo>
                      <a:pt x="262" y="281"/>
                      <a:pt x="262" y="280"/>
                      <a:pt x="263" y="279"/>
                    </a:cubicBezTo>
                    <a:cubicBezTo>
                      <a:pt x="266" y="275"/>
                      <a:pt x="267" y="275"/>
                      <a:pt x="268" y="279"/>
                    </a:cubicBezTo>
                    <a:cubicBezTo>
                      <a:pt x="270" y="283"/>
                      <a:pt x="273" y="284"/>
                      <a:pt x="276" y="285"/>
                    </a:cubicBezTo>
                    <a:cubicBezTo>
                      <a:pt x="280" y="286"/>
                      <a:pt x="277" y="288"/>
                      <a:pt x="276" y="288"/>
                    </a:cubicBezTo>
                    <a:close/>
                    <a:moveTo>
                      <a:pt x="279" y="166"/>
                    </a:moveTo>
                    <a:cubicBezTo>
                      <a:pt x="273" y="167"/>
                      <a:pt x="270" y="171"/>
                      <a:pt x="267" y="176"/>
                    </a:cubicBezTo>
                    <a:cubicBezTo>
                      <a:pt x="266" y="178"/>
                      <a:pt x="265" y="177"/>
                      <a:pt x="264" y="176"/>
                    </a:cubicBezTo>
                    <a:cubicBezTo>
                      <a:pt x="262" y="171"/>
                      <a:pt x="258" y="167"/>
                      <a:pt x="253" y="166"/>
                    </a:cubicBezTo>
                    <a:cubicBezTo>
                      <a:pt x="252" y="166"/>
                      <a:pt x="252" y="165"/>
                      <a:pt x="252" y="165"/>
                    </a:cubicBezTo>
                    <a:cubicBezTo>
                      <a:pt x="252" y="165"/>
                      <a:pt x="253" y="164"/>
                      <a:pt x="253" y="164"/>
                    </a:cubicBezTo>
                    <a:cubicBezTo>
                      <a:pt x="257" y="163"/>
                      <a:pt x="260" y="161"/>
                      <a:pt x="262" y="158"/>
                    </a:cubicBezTo>
                    <a:cubicBezTo>
                      <a:pt x="264" y="156"/>
                      <a:pt x="265" y="153"/>
                      <a:pt x="266" y="151"/>
                    </a:cubicBezTo>
                    <a:cubicBezTo>
                      <a:pt x="268" y="154"/>
                      <a:pt x="269" y="157"/>
                      <a:pt x="271" y="159"/>
                    </a:cubicBezTo>
                    <a:cubicBezTo>
                      <a:pt x="273" y="161"/>
                      <a:pt x="276" y="162"/>
                      <a:pt x="279" y="164"/>
                    </a:cubicBezTo>
                    <a:cubicBezTo>
                      <a:pt x="279" y="164"/>
                      <a:pt x="280" y="165"/>
                      <a:pt x="280" y="165"/>
                    </a:cubicBezTo>
                    <a:cubicBezTo>
                      <a:pt x="280" y="165"/>
                      <a:pt x="279" y="166"/>
                      <a:pt x="279" y="166"/>
                    </a:cubicBezTo>
                    <a:close/>
                    <a:moveTo>
                      <a:pt x="280" y="126"/>
                    </a:moveTo>
                    <a:cubicBezTo>
                      <a:pt x="273" y="126"/>
                      <a:pt x="270" y="132"/>
                      <a:pt x="267" y="137"/>
                    </a:cubicBezTo>
                    <a:cubicBezTo>
                      <a:pt x="266" y="138"/>
                      <a:pt x="266" y="138"/>
                      <a:pt x="266" y="139"/>
                    </a:cubicBezTo>
                    <a:cubicBezTo>
                      <a:pt x="266" y="138"/>
                      <a:pt x="265" y="138"/>
                      <a:pt x="265" y="137"/>
                    </a:cubicBezTo>
                    <a:cubicBezTo>
                      <a:pt x="263" y="131"/>
                      <a:pt x="259" y="127"/>
                      <a:pt x="253" y="126"/>
                    </a:cubicBezTo>
                    <a:cubicBezTo>
                      <a:pt x="251" y="125"/>
                      <a:pt x="251" y="125"/>
                      <a:pt x="253" y="124"/>
                    </a:cubicBezTo>
                    <a:cubicBezTo>
                      <a:pt x="257" y="120"/>
                      <a:pt x="261" y="117"/>
                      <a:pt x="265" y="113"/>
                    </a:cubicBezTo>
                    <a:cubicBezTo>
                      <a:pt x="266" y="112"/>
                      <a:pt x="265" y="110"/>
                      <a:pt x="265" y="108"/>
                    </a:cubicBezTo>
                    <a:cubicBezTo>
                      <a:pt x="266" y="109"/>
                      <a:pt x="267" y="109"/>
                      <a:pt x="267" y="110"/>
                    </a:cubicBezTo>
                    <a:cubicBezTo>
                      <a:pt x="269" y="117"/>
                      <a:pt x="274" y="121"/>
                      <a:pt x="281" y="124"/>
                    </a:cubicBezTo>
                    <a:cubicBezTo>
                      <a:pt x="281" y="124"/>
                      <a:pt x="282" y="124"/>
                      <a:pt x="282" y="125"/>
                    </a:cubicBezTo>
                    <a:cubicBezTo>
                      <a:pt x="282" y="125"/>
                      <a:pt x="281" y="126"/>
                      <a:pt x="280" y="126"/>
                    </a:cubicBezTo>
                    <a:close/>
                    <a:moveTo>
                      <a:pt x="306" y="443"/>
                    </a:moveTo>
                    <a:cubicBezTo>
                      <a:pt x="308" y="445"/>
                      <a:pt x="312" y="447"/>
                      <a:pt x="312" y="449"/>
                    </a:cubicBezTo>
                    <a:cubicBezTo>
                      <a:pt x="312" y="452"/>
                      <a:pt x="308" y="455"/>
                      <a:pt x="306" y="455"/>
                    </a:cubicBezTo>
                    <a:cubicBezTo>
                      <a:pt x="304" y="455"/>
                      <a:pt x="301" y="452"/>
                      <a:pt x="300" y="450"/>
                    </a:cubicBezTo>
                    <a:cubicBezTo>
                      <a:pt x="302" y="447"/>
                      <a:pt x="304" y="445"/>
                      <a:pt x="306" y="443"/>
                    </a:cubicBezTo>
                    <a:close/>
                    <a:moveTo>
                      <a:pt x="300" y="409"/>
                    </a:moveTo>
                    <a:cubicBezTo>
                      <a:pt x="300" y="408"/>
                      <a:pt x="301" y="408"/>
                      <a:pt x="301" y="407"/>
                    </a:cubicBezTo>
                    <a:cubicBezTo>
                      <a:pt x="302" y="405"/>
                      <a:pt x="304" y="404"/>
                      <a:pt x="305" y="402"/>
                    </a:cubicBezTo>
                    <a:cubicBezTo>
                      <a:pt x="306" y="399"/>
                      <a:pt x="307" y="401"/>
                      <a:pt x="308" y="402"/>
                    </a:cubicBezTo>
                    <a:cubicBezTo>
                      <a:pt x="310" y="403"/>
                      <a:pt x="309" y="407"/>
                      <a:pt x="312" y="406"/>
                    </a:cubicBezTo>
                    <a:cubicBezTo>
                      <a:pt x="312" y="406"/>
                      <a:pt x="313" y="408"/>
                      <a:pt x="313" y="409"/>
                    </a:cubicBezTo>
                    <a:cubicBezTo>
                      <a:pt x="312" y="410"/>
                      <a:pt x="311" y="411"/>
                      <a:pt x="310" y="412"/>
                    </a:cubicBezTo>
                    <a:cubicBezTo>
                      <a:pt x="309" y="413"/>
                      <a:pt x="306" y="416"/>
                      <a:pt x="306" y="415"/>
                    </a:cubicBezTo>
                    <a:cubicBezTo>
                      <a:pt x="304" y="414"/>
                      <a:pt x="302" y="411"/>
                      <a:pt x="300" y="409"/>
                    </a:cubicBezTo>
                    <a:cubicBezTo>
                      <a:pt x="300" y="409"/>
                      <a:pt x="300" y="409"/>
                      <a:pt x="300" y="409"/>
                    </a:cubicBezTo>
                    <a:close/>
                    <a:moveTo>
                      <a:pt x="306" y="736"/>
                    </a:moveTo>
                    <a:cubicBezTo>
                      <a:pt x="305" y="735"/>
                      <a:pt x="305" y="734"/>
                      <a:pt x="305" y="733"/>
                    </a:cubicBezTo>
                    <a:cubicBezTo>
                      <a:pt x="305" y="733"/>
                      <a:pt x="306" y="733"/>
                      <a:pt x="306" y="733"/>
                    </a:cubicBezTo>
                    <a:cubicBezTo>
                      <a:pt x="307" y="734"/>
                      <a:pt x="307" y="734"/>
                      <a:pt x="307" y="735"/>
                    </a:cubicBezTo>
                    <a:cubicBezTo>
                      <a:pt x="307" y="735"/>
                      <a:pt x="306" y="736"/>
                      <a:pt x="306" y="736"/>
                    </a:cubicBezTo>
                    <a:close/>
                    <a:moveTo>
                      <a:pt x="309" y="695"/>
                    </a:moveTo>
                    <a:cubicBezTo>
                      <a:pt x="308" y="696"/>
                      <a:pt x="306" y="697"/>
                      <a:pt x="306" y="697"/>
                    </a:cubicBezTo>
                    <a:cubicBezTo>
                      <a:pt x="304" y="696"/>
                      <a:pt x="303" y="695"/>
                      <a:pt x="301" y="693"/>
                    </a:cubicBezTo>
                    <a:cubicBezTo>
                      <a:pt x="302" y="693"/>
                      <a:pt x="303" y="692"/>
                      <a:pt x="303" y="692"/>
                    </a:cubicBezTo>
                    <a:cubicBezTo>
                      <a:pt x="304" y="693"/>
                      <a:pt x="305" y="689"/>
                      <a:pt x="308" y="692"/>
                    </a:cubicBezTo>
                    <a:cubicBezTo>
                      <a:pt x="310" y="693"/>
                      <a:pt x="311" y="693"/>
                      <a:pt x="309" y="695"/>
                    </a:cubicBezTo>
                    <a:close/>
                    <a:moveTo>
                      <a:pt x="301" y="532"/>
                    </a:moveTo>
                    <a:cubicBezTo>
                      <a:pt x="303" y="530"/>
                      <a:pt x="305" y="527"/>
                      <a:pt x="306" y="528"/>
                    </a:cubicBezTo>
                    <a:cubicBezTo>
                      <a:pt x="308" y="528"/>
                      <a:pt x="309" y="530"/>
                      <a:pt x="311" y="532"/>
                    </a:cubicBezTo>
                    <a:cubicBezTo>
                      <a:pt x="309" y="534"/>
                      <a:pt x="307" y="536"/>
                      <a:pt x="306" y="536"/>
                    </a:cubicBezTo>
                    <a:cubicBezTo>
                      <a:pt x="304" y="536"/>
                      <a:pt x="303" y="533"/>
                      <a:pt x="301" y="532"/>
                    </a:cubicBezTo>
                    <a:close/>
                    <a:moveTo>
                      <a:pt x="306" y="650"/>
                    </a:moveTo>
                    <a:cubicBezTo>
                      <a:pt x="307" y="650"/>
                      <a:pt x="308" y="651"/>
                      <a:pt x="309" y="651"/>
                    </a:cubicBezTo>
                    <a:cubicBezTo>
                      <a:pt x="308" y="653"/>
                      <a:pt x="307" y="654"/>
                      <a:pt x="306" y="656"/>
                    </a:cubicBezTo>
                    <a:cubicBezTo>
                      <a:pt x="305" y="654"/>
                      <a:pt x="304" y="653"/>
                      <a:pt x="303" y="652"/>
                    </a:cubicBezTo>
                    <a:cubicBezTo>
                      <a:pt x="303" y="650"/>
                      <a:pt x="305" y="650"/>
                      <a:pt x="306" y="650"/>
                    </a:cubicBezTo>
                    <a:close/>
                    <a:moveTo>
                      <a:pt x="305" y="615"/>
                    </a:moveTo>
                    <a:cubicBezTo>
                      <a:pt x="304" y="615"/>
                      <a:pt x="302" y="613"/>
                      <a:pt x="302" y="612"/>
                    </a:cubicBezTo>
                    <a:cubicBezTo>
                      <a:pt x="303" y="610"/>
                      <a:pt x="304" y="609"/>
                      <a:pt x="305" y="607"/>
                    </a:cubicBezTo>
                    <a:cubicBezTo>
                      <a:pt x="308" y="610"/>
                      <a:pt x="309" y="611"/>
                      <a:pt x="311" y="613"/>
                    </a:cubicBezTo>
                    <a:cubicBezTo>
                      <a:pt x="311" y="613"/>
                      <a:pt x="307" y="616"/>
                      <a:pt x="305" y="615"/>
                    </a:cubicBezTo>
                    <a:close/>
                    <a:moveTo>
                      <a:pt x="307" y="576"/>
                    </a:moveTo>
                    <a:cubicBezTo>
                      <a:pt x="305" y="576"/>
                      <a:pt x="303" y="573"/>
                      <a:pt x="302" y="572"/>
                    </a:cubicBezTo>
                    <a:cubicBezTo>
                      <a:pt x="303" y="570"/>
                      <a:pt x="305" y="569"/>
                      <a:pt x="306" y="567"/>
                    </a:cubicBezTo>
                    <a:cubicBezTo>
                      <a:pt x="308" y="569"/>
                      <a:pt x="309" y="570"/>
                      <a:pt x="311" y="573"/>
                    </a:cubicBezTo>
                    <a:cubicBezTo>
                      <a:pt x="310" y="574"/>
                      <a:pt x="308" y="576"/>
                      <a:pt x="307" y="576"/>
                    </a:cubicBezTo>
                    <a:close/>
                    <a:moveTo>
                      <a:pt x="313" y="491"/>
                    </a:moveTo>
                    <a:cubicBezTo>
                      <a:pt x="311" y="493"/>
                      <a:pt x="308" y="494"/>
                      <a:pt x="306" y="496"/>
                    </a:cubicBezTo>
                    <a:cubicBezTo>
                      <a:pt x="304" y="494"/>
                      <a:pt x="302" y="493"/>
                      <a:pt x="300" y="492"/>
                    </a:cubicBezTo>
                    <a:cubicBezTo>
                      <a:pt x="299" y="491"/>
                      <a:pt x="300" y="489"/>
                      <a:pt x="301" y="488"/>
                    </a:cubicBezTo>
                    <a:cubicBezTo>
                      <a:pt x="302" y="487"/>
                      <a:pt x="303" y="486"/>
                      <a:pt x="305" y="484"/>
                    </a:cubicBezTo>
                    <a:cubicBezTo>
                      <a:pt x="305" y="484"/>
                      <a:pt x="306" y="482"/>
                      <a:pt x="307" y="484"/>
                    </a:cubicBezTo>
                    <a:cubicBezTo>
                      <a:pt x="309" y="486"/>
                      <a:pt x="311" y="488"/>
                      <a:pt x="313" y="489"/>
                    </a:cubicBezTo>
                    <a:cubicBezTo>
                      <a:pt x="313" y="490"/>
                      <a:pt x="313" y="491"/>
                      <a:pt x="313" y="491"/>
                    </a:cubicBezTo>
                    <a:close/>
                    <a:moveTo>
                      <a:pt x="311" y="371"/>
                    </a:moveTo>
                    <a:cubicBezTo>
                      <a:pt x="311" y="372"/>
                      <a:pt x="310" y="371"/>
                      <a:pt x="310" y="372"/>
                    </a:cubicBezTo>
                    <a:cubicBezTo>
                      <a:pt x="306" y="375"/>
                      <a:pt x="306" y="375"/>
                      <a:pt x="303" y="372"/>
                    </a:cubicBezTo>
                    <a:cubicBezTo>
                      <a:pt x="302" y="371"/>
                      <a:pt x="300" y="370"/>
                      <a:pt x="299" y="370"/>
                    </a:cubicBezTo>
                    <a:cubicBezTo>
                      <a:pt x="298" y="369"/>
                      <a:pt x="298" y="369"/>
                      <a:pt x="298" y="368"/>
                    </a:cubicBezTo>
                    <a:cubicBezTo>
                      <a:pt x="298" y="368"/>
                      <a:pt x="299" y="368"/>
                      <a:pt x="299" y="367"/>
                    </a:cubicBezTo>
                    <a:cubicBezTo>
                      <a:pt x="301" y="365"/>
                      <a:pt x="303" y="364"/>
                      <a:pt x="304" y="362"/>
                    </a:cubicBezTo>
                    <a:cubicBezTo>
                      <a:pt x="306" y="360"/>
                      <a:pt x="306" y="360"/>
                      <a:pt x="308" y="361"/>
                    </a:cubicBezTo>
                    <a:cubicBezTo>
                      <a:pt x="309" y="363"/>
                      <a:pt x="310" y="364"/>
                      <a:pt x="312" y="366"/>
                    </a:cubicBezTo>
                    <a:cubicBezTo>
                      <a:pt x="315" y="369"/>
                      <a:pt x="315" y="369"/>
                      <a:pt x="311" y="371"/>
                    </a:cubicBezTo>
                    <a:close/>
                    <a:moveTo>
                      <a:pt x="314" y="329"/>
                    </a:moveTo>
                    <a:cubicBezTo>
                      <a:pt x="311" y="332"/>
                      <a:pt x="309" y="334"/>
                      <a:pt x="306" y="337"/>
                    </a:cubicBezTo>
                    <a:cubicBezTo>
                      <a:pt x="304" y="335"/>
                      <a:pt x="302" y="332"/>
                      <a:pt x="300" y="330"/>
                    </a:cubicBezTo>
                    <a:cubicBezTo>
                      <a:pt x="299" y="330"/>
                      <a:pt x="298" y="329"/>
                      <a:pt x="298" y="328"/>
                    </a:cubicBezTo>
                    <a:cubicBezTo>
                      <a:pt x="298" y="328"/>
                      <a:pt x="298" y="328"/>
                      <a:pt x="298" y="328"/>
                    </a:cubicBezTo>
                    <a:cubicBezTo>
                      <a:pt x="301" y="324"/>
                      <a:pt x="305" y="323"/>
                      <a:pt x="306" y="318"/>
                    </a:cubicBezTo>
                    <a:cubicBezTo>
                      <a:pt x="306" y="318"/>
                      <a:pt x="307" y="318"/>
                      <a:pt x="307" y="319"/>
                    </a:cubicBezTo>
                    <a:cubicBezTo>
                      <a:pt x="307" y="323"/>
                      <a:pt x="312" y="324"/>
                      <a:pt x="314" y="327"/>
                    </a:cubicBezTo>
                    <a:cubicBezTo>
                      <a:pt x="314" y="328"/>
                      <a:pt x="314" y="329"/>
                      <a:pt x="314" y="329"/>
                    </a:cubicBezTo>
                    <a:close/>
                    <a:moveTo>
                      <a:pt x="316" y="289"/>
                    </a:moveTo>
                    <a:cubicBezTo>
                      <a:pt x="311" y="290"/>
                      <a:pt x="308" y="294"/>
                      <a:pt x="306" y="298"/>
                    </a:cubicBezTo>
                    <a:cubicBezTo>
                      <a:pt x="306" y="298"/>
                      <a:pt x="306" y="298"/>
                      <a:pt x="306" y="298"/>
                    </a:cubicBezTo>
                    <a:cubicBezTo>
                      <a:pt x="304" y="293"/>
                      <a:pt x="300" y="290"/>
                      <a:pt x="295" y="287"/>
                    </a:cubicBezTo>
                    <a:cubicBezTo>
                      <a:pt x="295" y="287"/>
                      <a:pt x="294" y="286"/>
                      <a:pt x="294" y="286"/>
                    </a:cubicBezTo>
                    <a:cubicBezTo>
                      <a:pt x="294" y="286"/>
                      <a:pt x="295" y="285"/>
                      <a:pt x="295" y="285"/>
                    </a:cubicBezTo>
                    <a:cubicBezTo>
                      <a:pt x="298" y="284"/>
                      <a:pt x="301" y="282"/>
                      <a:pt x="303" y="281"/>
                    </a:cubicBezTo>
                    <a:cubicBezTo>
                      <a:pt x="304" y="279"/>
                      <a:pt x="305" y="277"/>
                      <a:pt x="306" y="276"/>
                    </a:cubicBezTo>
                    <a:cubicBezTo>
                      <a:pt x="308" y="277"/>
                      <a:pt x="309" y="278"/>
                      <a:pt x="310" y="280"/>
                    </a:cubicBezTo>
                    <a:cubicBezTo>
                      <a:pt x="312" y="281"/>
                      <a:pt x="313" y="283"/>
                      <a:pt x="315" y="284"/>
                    </a:cubicBezTo>
                    <a:cubicBezTo>
                      <a:pt x="318" y="287"/>
                      <a:pt x="318" y="288"/>
                      <a:pt x="316" y="289"/>
                    </a:cubicBezTo>
                    <a:close/>
                    <a:moveTo>
                      <a:pt x="296" y="204"/>
                    </a:moveTo>
                    <a:cubicBezTo>
                      <a:pt x="301" y="201"/>
                      <a:pt x="304" y="198"/>
                      <a:pt x="305" y="193"/>
                    </a:cubicBezTo>
                    <a:cubicBezTo>
                      <a:pt x="305" y="192"/>
                      <a:pt x="306" y="192"/>
                      <a:pt x="306" y="191"/>
                    </a:cubicBezTo>
                    <a:cubicBezTo>
                      <a:pt x="306" y="191"/>
                      <a:pt x="307" y="192"/>
                      <a:pt x="307" y="192"/>
                    </a:cubicBezTo>
                    <a:cubicBezTo>
                      <a:pt x="309" y="198"/>
                      <a:pt x="312" y="201"/>
                      <a:pt x="317" y="204"/>
                    </a:cubicBezTo>
                    <a:cubicBezTo>
                      <a:pt x="319" y="204"/>
                      <a:pt x="319" y="205"/>
                      <a:pt x="316" y="207"/>
                    </a:cubicBezTo>
                    <a:cubicBezTo>
                      <a:pt x="309" y="211"/>
                      <a:pt x="303" y="211"/>
                      <a:pt x="296" y="207"/>
                    </a:cubicBezTo>
                    <a:cubicBezTo>
                      <a:pt x="294" y="205"/>
                      <a:pt x="293" y="205"/>
                      <a:pt x="296" y="204"/>
                    </a:cubicBezTo>
                    <a:close/>
                    <a:moveTo>
                      <a:pt x="317" y="247"/>
                    </a:moveTo>
                    <a:cubicBezTo>
                      <a:pt x="313" y="250"/>
                      <a:pt x="310" y="253"/>
                      <a:pt x="307" y="256"/>
                    </a:cubicBezTo>
                    <a:cubicBezTo>
                      <a:pt x="307" y="256"/>
                      <a:pt x="306" y="256"/>
                      <a:pt x="306" y="256"/>
                    </a:cubicBezTo>
                    <a:cubicBezTo>
                      <a:pt x="306" y="256"/>
                      <a:pt x="305" y="255"/>
                      <a:pt x="304" y="254"/>
                    </a:cubicBezTo>
                    <a:cubicBezTo>
                      <a:pt x="303" y="251"/>
                      <a:pt x="301" y="249"/>
                      <a:pt x="298" y="248"/>
                    </a:cubicBezTo>
                    <a:cubicBezTo>
                      <a:pt x="295" y="247"/>
                      <a:pt x="296" y="245"/>
                      <a:pt x="298" y="244"/>
                    </a:cubicBezTo>
                    <a:cubicBezTo>
                      <a:pt x="300" y="241"/>
                      <a:pt x="304" y="239"/>
                      <a:pt x="305" y="234"/>
                    </a:cubicBezTo>
                    <a:cubicBezTo>
                      <a:pt x="306" y="233"/>
                      <a:pt x="307" y="233"/>
                      <a:pt x="307" y="235"/>
                    </a:cubicBezTo>
                    <a:cubicBezTo>
                      <a:pt x="308" y="236"/>
                      <a:pt x="308" y="237"/>
                      <a:pt x="309" y="238"/>
                    </a:cubicBezTo>
                    <a:cubicBezTo>
                      <a:pt x="312" y="241"/>
                      <a:pt x="314" y="244"/>
                      <a:pt x="318" y="245"/>
                    </a:cubicBezTo>
                    <a:cubicBezTo>
                      <a:pt x="318" y="246"/>
                      <a:pt x="317" y="246"/>
                      <a:pt x="317" y="247"/>
                    </a:cubicBezTo>
                    <a:close/>
                    <a:moveTo>
                      <a:pt x="314" y="168"/>
                    </a:moveTo>
                    <a:cubicBezTo>
                      <a:pt x="311" y="171"/>
                      <a:pt x="309" y="174"/>
                      <a:pt x="307" y="177"/>
                    </a:cubicBezTo>
                    <a:cubicBezTo>
                      <a:pt x="307" y="177"/>
                      <a:pt x="307" y="178"/>
                      <a:pt x="306" y="179"/>
                    </a:cubicBezTo>
                    <a:cubicBezTo>
                      <a:pt x="306" y="179"/>
                      <a:pt x="305" y="178"/>
                      <a:pt x="305" y="177"/>
                    </a:cubicBezTo>
                    <a:cubicBezTo>
                      <a:pt x="303" y="172"/>
                      <a:pt x="299" y="168"/>
                      <a:pt x="293" y="166"/>
                    </a:cubicBezTo>
                    <a:cubicBezTo>
                      <a:pt x="293" y="166"/>
                      <a:pt x="292" y="165"/>
                      <a:pt x="292" y="165"/>
                    </a:cubicBezTo>
                    <a:cubicBezTo>
                      <a:pt x="292" y="165"/>
                      <a:pt x="293" y="164"/>
                      <a:pt x="293" y="164"/>
                    </a:cubicBezTo>
                    <a:cubicBezTo>
                      <a:pt x="299" y="162"/>
                      <a:pt x="303" y="158"/>
                      <a:pt x="305" y="152"/>
                    </a:cubicBezTo>
                    <a:cubicBezTo>
                      <a:pt x="306" y="150"/>
                      <a:pt x="306" y="151"/>
                      <a:pt x="307" y="152"/>
                    </a:cubicBezTo>
                    <a:cubicBezTo>
                      <a:pt x="309" y="155"/>
                      <a:pt x="310" y="159"/>
                      <a:pt x="314" y="161"/>
                    </a:cubicBezTo>
                    <a:cubicBezTo>
                      <a:pt x="316" y="162"/>
                      <a:pt x="318" y="164"/>
                      <a:pt x="320" y="165"/>
                    </a:cubicBezTo>
                    <a:cubicBezTo>
                      <a:pt x="318" y="166"/>
                      <a:pt x="315" y="167"/>
                      <a:pt x="314" y="168"/>
                    </a:cubicBezTo>
                    <a:close/>
                    <a:moveTo>
                      <a:pt x="318" y="126"/>
                    </a:moveTo>
                    <a:cubicBezTo>
                      <a:pt x="314" y="129"/>
                      <a:pt x="309" y="132"/>
                      <a:pt x="307" y="138"/>
                    </a:cubicBezTo>
                    <a:cubicBezTo>
                      <a:pt x="307" y="140"/>
                      <a:pt x="306" y="139"/>
                      <a:pt x="305" y="138"/>
                    </a:cubicBezTo>
                    <a:cubicBezTo>
                      <a:pt x="302" y="132"/>
                      <a:pt x="298" y="126"/>
                      <a:pt x="291" y="126"/>
                    </a:cubicBezTo>
                    <a:cubicBezTo>
                      <a:pt x="291" y="126"/>
                      <a:pt x="290" y="125"/>
                      <a:pt x="290" y="124"/>
                    </a:cubicBezTo>
                    <a:cubicBezTo>
                      <a:pt x="291" y="124"/>
                      <a:pt x="291" y="124"/>
                      <a:pt x="292" y="124"/>
                    </a:cubicBezTo>
                    <a:cubicBezTo>
                      <a:pt x="298" y="121"/>
                      <a:pt x="303" y="117"/>
                      <a:pt x="305" y="110"/>
                    </a:cubicBezTo>
                    <a:cubicBezTo>
                      <a:pt x="305" y="109"/>
                      <a:pt x="306" y="109"/>
                      <a:pt x="306" y="108"/>
                    </a:cubicBezTo>
                    <a:cubicBezTo>
                      <a:pt x="306" y="109"/>
                      <a:pt x="307" y="109"/>
                      <a:pt x="307" y="110"/>
                    </a:cubicBezTo>
                    <a:cubicBezTo>
                      <a:pt x="309" y="115"/>
                      <a:pt x="312" y="120"/>
                      <a:pt x="318" y="122"/>
                    </a:cubicBezTo>
                    <a:cubicBezTo>
                      <a:pt x="319" y="122"/>
                      <a:pt x="321" y="124"/>
                      <a:pt x="322" y="124"/>
                    </a:cubicBezTo>
                    <a:cubicBezTo>
                      <a:pt x="321" y="125"/>
                      <a:pt x="319" y="125"/>
                      <a:pt x="318" y="126"/>
                    </a:cubicBezTo>
                    <a:close/>
                    <a:moveTo>
                      <a:pt x="333" y="164"/>
                    </a:moveTo>
                    <a:cubicBezTo>
                      <a:pt x="340" y="162"/>
                      <a:pt x="344" y="156"/>
                      <a:pt x="346" y="149"/>
                    </a:cubicBezTo>
                    <a:cubicBezTo>
                      <a:pt x="347" y="148"/>
                      <a:pt x="348" y="148"/>
                      <a:pt x="348" y="147"/>
                    </a:cubicBezTo>
                    <a:cubicBezTo>
                      <a:pt x="349" y="148"/>
                      <a:pt x="349" y="148"/>
                      <a:pt x="349" y="149"/>
                    </a:cubicBezTo>
                    <a:cubicBezTo>
                      <a:pt x="349" y="152"/>
                      <a:pt x="350" y="155"/>
                      <a:pt x="352" y="157"/>
                    </a:cubicBezTo>
                    <a:cubicBezTo>
                      <a:pt x="355" y="158"/>
                      <a:pt x="356" y="161"/>
                      <a:pt x="359" y="163"/>
                    </a:cubicBezTo>
                    <a:cubicBezTo>
                      <a:pt x="361" y="165"/>
                      <a:pt x="361" y="166"/>
                      <a:pt x="359" y="167"/>
                    </a:cubicBezTo>
                    <a:cubicBezTo>
                      <a:pt x="353" y="170"/>
                      <a:pt x="350" y="174"/>
                      <a:pt x="349" y="180"/>
                    </a:cubicBezTo>
                    <a:cubicBezTo>
                      <a:pt x="349" y="180"/>
                      <a:pt x="349" y="181"/>
                      <a:pt x="349" y="181"/>
                    </a:cubicBezTo>
                    <a:cubicBezTo>
                      <a:pt x="348" y="181"/>
                      <a:pt x="347" y="181"/>
                      <a:pt x="347" y="180"/>
                    </a:cubicBezTo>
                    <a:cubicBezTo>
                      <a:pt x="347" y="179"/>
                      <a:pt x="346" y="178"/>
                      <a:pt x="346" y="177"/>
                    </a:cubicBezTo>
                    <a:cubicBezTo>
                      <a:pt x="343" y="172"/>
                      <a:pt x="340" y="168"/>
                      <a:pt x="334" y="166"/>
                    </a:cubicBezTo>
                    <a:cubicBezTo>
                      <a:pt x="334" y="166"/>
                      <a:pt x="333" y="165"/>
                      <a:pt x="332" y="165"/>
                    </a:cubicBezTo>
                    <a:cubicBezTo>
                      <a:pt x="333" y="165"/>
                      <a:pt x="333" y="164"/>
                      <a:pt x="333" y="164"/>
                    </a:cubicBezTo>
                    <a:close/>
                    <a:moveTo>
                      <a:pt x="359" y="207"/>
                    </a:moveTo>
                    <a:cubicBezTo>
                      <a:pt x="355" y="209"/>
                      <a:pt x="350" y="212"/>
                      <a:pt x="349" y="218"/>
                    </a:cubicBezTo>
                    <a:cubicBezTo>
                      <a:pt x="349" y="219"/>
                      <a:pt x="349" y="219"/>
                      <a:pt x="348" y="220"/>
                    </a:cubicBezTo>
                    <a:cubicBezTo>
                      <a:pt x="348" y="219"/>
                      <a:pt x="347" y="219"/>
                      <a:pt x="347" y="218"/>
                    </a:cubicBezTo>
                    <a:cubicBezTo>
                      <a:pt x="344" y="214"/>
                      <a:pt x="341" y="208"/>
                      <a:pt x="335" y="206"/>
                    </a:cubicBezTo>
                    <a:cubicBezTo>
                      <a:pt x="335" y="206"/>
                      <a:pt x="335" y="205"/>
                      <a:pt x="335" y="204"/>
                    </a:cubicBezTo>
                    <a:cubicBezTo>
                      <a:pt x="341" y="202"/>
                      <a:pt x="344" y="197"/>
                      <a:pt x="347" y="191"/>
                    </a:cubicBezTo>
                    <a:cubicBezTo>
                      <a:pt x="347" y="190"/>
                      <a:pt x="348" y="190"/>
                      <a:pt x="348" y="189"/>
                    </a:cubicBezTo>
                    <a:cubicBezTo>
                      <a:pt x="349" y="190"/>
                      <a:pt x="349" y="190"/>
                      <a:pt x="349" y="191"/>
                    </a:cubicBezTo>
                    <a:cubicBezTo>
                      <a:pt x="350" y="197"/>
                      <a:pt x="354" y="201"/>
                      <a:pt x="359" y="204"/>
                    </a:cubicBezTo>
                    <a:cubicBezTo>
                      <a:pt x="360" y="204"/>
                      <a:pt x="361" y="205"/>
                      <a:pt x="359" y="207"/>
                    </a:cubicBezTo>
                    <a:close/>
                    <a:moveTo>
                      <a:pt x="347" y="775"/>
                    </a:moveTo>
                    <a:cubicBezTo>
                      <a:pt x="346" y="774"/>
                      <a:pt x="346" y="774"/>
                      <a:pt x="346" y="774"/>
                    </a:cubicBezTo>
                    <a:cubicBezTo>
                      <a:pt x="346" y="773"/>
                      <a:pt x="347" y="773"/>
                      <a:pt x="348" y="773"/>
                    </a:cubicBezTo>
                    <a:cubicBezTo>
                      <a:pt x="348" y="773"/>
                      <a:pt x="349" y="773"/>
                      <a:pt x="349" y="774"/>
                    </a:cubicBezTo>
                    <a:cubicBezTo>
                      <a:pt x="349" y="774"/>
                      <a:pt x="348" y="774"/>
                      <a:pt x="347" y="775"/>
                    </a:cubicBezTo>
                    <a:close/>
                    <a:moveTo>
                      <a:pt x="349" y="736"/>
                    </a:moveTo>
                    <a:cubicBezTo>
                      <a:pt x="349" y="737"/>
                      <a:pt x="349" y="738"/>
                      <a:pt x="347" y="741"/>
                    </a:cubicBezTo>
                    <a:cubicBezTo>
                      <a:pt x="346" y="737"/>
                      <a:pt x="346" y="736"/>
                      <a:pt x="346" y="735"/>
                    </a:cubicBezTo>
                    <a:cubicBezTo>
                      <a:pt x="346" y="734"/>
                      <a:pt x="347" y="733"/>
                      <a:pt x="347" y="733"/>
                    </a:cubicBezTo>
                    <a:cubicBezTo>
                      <a:pt x="350" y="732"/>
                      <a:pt x="349" y="734"/>
                      <a:pt x="349" y="736"/>
                    </a:cubicBezTo>
                    <a:close/>
                    <a:moveTo>
                      <a:pt x="349" y="697"/>
                    </a:moveTo>
                    <a:cubicBezTo>
                      <a:pt x="349" y="698"/>
                      <a:pt x="348" y="698"/>
                      <a:pt x="348" y="698"/>
                    </a:cubicBezTo>
                    <a:cubicBezTo>
                      <a:pt x="346" y="696"/>
                      <a:pt x="344" y="695"/>
                      <a:pt x="341" y="693"/>
                    </a:cubicBezTo>
                    <a:cubicBezTo>
                      <a:pt x="345" y="692"/>
                      <a:pt x="345" y="691"/>
                      <a:pt x="347" y="688"/>
                    </a:cubicBezTo>
                    <a:cubicBezTo>
                      <a:pt x="347" y="687"/>
                      <a:pt x="349" y="688"/>
                      <a:pt x="349" y="691"/>
                    </a:cubicBezTo>
                    <a:cubicBezTo>
                      <a:pt x="349" y="691"/>
                      <a:pt x="351" y="692"/>
                      <a:pt x="351" y="692"/>
                    </a:cubicBezTo>
                    <a:cubicBezTo>
                      <a:pt x="352" y="693"/>
                      <a:pt x="352" y="693"/>
                      <a:pt x="353" y="693"/>
                    </a:cubicBezTo>
                    <a:cubicBezTo>
                      <a:pt x="351" y="695"/>
                      <a:pt x="350" y="696"/>
                      <a:pt x="349" y="697"/>
                    </a:cubicBezTo>
                    <a:close/>
                    <a:moveTo>
                      <a:pt x="350" y="615"/>
                    </a:moveTo>
                    <a:cubicBezTo>
                      <a:pt x="349" y="616"/>
                      <a:pt x="347" y="617"/>
                      <a:pt x="347" y="617"/>
                    </a:cubicBezTo>
                    <a:cubicBezTo>
                      <a:pt x="345" y="616"/>
                      <a:pt x="343" y="614"/>
                      <a:pt x="342" y="612"/>
                    </a:cubicBezTo>
                    <a:cubicBezTo>
                      <a:pt x="344" y="611"/>
                      <a:pt x="346" y="608"/>
                      <a:pt x="348" y="608"/>
                    </a:cubicBezTo>
                    <a:cubicBezTo>
                      <a:pt x="349" y="608"/>
                      <a:pt x="351" y="610"/>
                      <a:pt x="353" y="612"/>
                    </a:cubicBezTo>
                    <a:cubicBezTo>
                      <a:pt x="353" y="612"/>
                      <a:pt x="351" y="614"/>
                      <a:pt x="350" y="615"/>
                    </a:cubicBezTo>
                    <a:close/>
                    <a:moveTo>
                      <a:pt x="351" y="651"/>
                    </a:moveTo>
                    <a:cubicBezTo>
                      <a:pt x="351" y="653"/>
                      <a:pt x="349" y="655"/>
                      <a:pt x="348" y="659"/>
                    </a:cubicBezTo>
                    <a:cubicBezTo>
                      <a:pt x="346" y="656"/>
                      <a:pt x="344" y="654"/>
                      <a:pt x="344" y="652"/>
                    </a:cubicBezTo>
                    <a:cubicBezTo>
                      <a:pt x="344" y="651"/>
                      <a:pt x="346" y="648"/>
                      <a:pt x="347" y="648"/>
                    </a:cubicBezTo>
                    <a:cubicBezTo>
                      <a:pt x="348" y="648"/>
                      <a:pt x="351" y="650"/>
                      <a:pt x="351" y="651"/>
                    </a:cubicBezTo>
                    <a:close/>
                    <a:moveTo>
                      <a:pt x="347" y="577"/>
                    </a:moveTo>
                    <a:cubicBezTo>
                      <a:pt x="345" y="577"/>
                      <a:pt x="343" y="574"/>
                      <a:pt x="341" y="572"/>
                    </a:cubicBezTo>
                    <a:cubicBezTo>
                      <a:pt x="343" y="570"/>
                      <a:pt x="345" y="567"/>
                      <a:pt x="347" y="568"/>
                    </a:cubicBezTo>
                    <a:cubicBezTo>
                      <a:pt x="349" y="568"/>
                      <a:pt x="351" y="571"/>
                      <a:pt x="353" y="572"/>
                    </a:cubicBezTo>
                    <a:cubicBezTo>
                      <a:pt x="351" y="574"/>
                      <a:pt x="349" y="577"/>
                      <a:pt x="347" y="577"/>
                    </a:cubicBezTo>
                    <a:close/>
                    <a:moveTo>
                      <a:pt x="347" y="537"/>
                    </a:moveTo>
                    <a:cubicBezTo>
                      <a:pt x="345" y="535"/>
                      <a:pt x="343" y="533"/>
                      <a:pt x="342" y="532"/>
                    </a:cubicBezTo>
                    <a:cubicBezTo>
                      <a:pt x="344" y="529"/>
                      <a:pt x="346" y="527"/>
                      <a:pt x="348" y="525"/>
                    </a:cubicBezTo>
                    <a:cubicBezTo>
                      <a:pt x="350" y="527"/>
                      <a:pt x="352" y="529"/>
                      <a:pt x="353" y="531"/>
                    </a:cubicBezTo>
                    <a:cubicBezTo>
                      <a:pt x="354" y="532"/>
                      <a:pt x="348" y="537"/>
                      <a:pt x="347" y="537"/>
                    </a:cubicBezTo>
                    <a:close/>
                    <a:moveTo>
                      <a:pt x="354" y="493"/>
                    </a:moveTo>
                    <a:cubicBezTo>
                      <a:pt x="352" y="494"/>
                      <a:pt x="351" y="496"/>
                      <a:pt x="349" y="497"/>
                    </a:cubicBezTo>
                    <a:cubicBezTo>
                      <a:pt x="348" y="499"/>
                      <a:pt x="346" y="499"/>
                      <a:pt x="346" y="497"/>
                    </a:cubicBezTo>
                    <a:cubicBezTo>
                      <a:pt x="345" y="494"/>
                      <a:pt x="344" y="492"/>
                      <a:pt x="341" y="492"/>
                    </a:cubicBezTo>
                    <a:cubicBezTo>
                      <a:pt x="340" y="492"/>
                      <a:pt x="340" y="491"/>
                      <a:pt x="340" y="491"/>
                    </a:cubicBezTo>
                    <a:cubicBezTo>
                      <a:pt x="340" y="490"/>
                      <a:pt x="340" y="490"/>
                      <a:pt x="340" y="489"/>
                    </a:cubicBezTo>
                    <a:cubicBezTo>
                      <a:pt x="342" y="487"/>
                      <a:pt x="344" y="485"/>
                      <a:pt x="346" y="483"/>
                    </a:cubicBezTo>
                    <a:cubicBezTo>
                      <a:pt x="347" y="483"/>
                      <a:pt x="348" y="483"/>
                      <a:pt x="348" y="483"/>
                    </a:cubicBezTo>
                    <a:cubicBezTo>
                      <a:pt x="350" y="485"/>
                      <a:pt x="353" y="488"/>
                      <a:pt x="355" y="490"/>
                    </a:cubicBezTo>
                    <a:cubicBezTo>
                      <a:pt x="355" y="491"/>
                      <a:pt x="355" y="492"/>
                      <a:pt x="354" y="493"/>
                    </a:cubicBezTo>
                    <a:close/>
                    <a:moveTo>
                      <a:pt x="340" y="449"/>
                    </a:moveTo>
                    <a:cubicBezTo>
                      <a:pt x="340" y="449"/>
                      <a:pt x="341" y="448"/>
                      <a:pt x="341" y="448"/>
                    </a:cubicBezTo>
                    <a:cubicBezTo>
                      <a:pt x="343" y="446"/>
                      <a:pt x="345" y="443"/>
                      <a:pt x="347" y="441"/>
                    </a:cubicBezTo>
                    <a:cubicBezTo>
                      <a:pt x="349" y="443"/>
                      <a:pt x="351" y="445"/>
                      <a:pt x="354" y="448"/>
                    </a:cubicBezTo>
                    <a:cubicBezTo>
                      <a:pt x="355" y="449"/>
                      <a:pt x="355" y="449"/>
                      <a:pt x="354" y="451"/>
                    </a:cubicBezTo>
                    <a:cubicBezTo>
                      <a:pt x="352" y="452"/>
                      <a:pt x="351" y="453"/>
                      <a:pt x="350" y="455"/>
                    </a:cubicBezTo>
                    <a:cubicBezTo>
                      <a:pt x="348" y="456"/>
                      <a:pt x="347" y="457"/>
                      <a:pt x="345" y="455"/>
                    </a:cubicBezTo>
                    <a:cubicBezTo>
                      <a:pt x="344" y="453"/>
                      <a:pt x="343" y="452"/>
                      <a:pt x="341" y="451"/>
                    </a:cubicBezTo>
                    <a:cubicBezTo>
                      <a:pt x="341" y="450"/>
                      <a:pt x="340" y="450"/>
                      <a:pt x="340" y="449"/>
                    </a:cubicBezTo>
                    <a:close/>
                    <a:moveTo>
                      <a:pt x="356" y="410"/>
                    </a:moveTo>
                    <a:cubicBezTo>
                      <a:pt x="355" y="410"/>
                      <a:pt x="353" y="411"/>
                      <a:pt x="353" y="411"/>
                    </a:cubicBezTo>
                    <a:cubicBezTo>
                      <a:pt x="351" y="413"/>
                      <a:pt x="349" y="415"/>
                      <a:pt x="348" y="418"/>
                    </a:cubicBezTo>
                    <a:cubicBezTo>
                      <a:pt x="345" y="415"/>
                      <a:pt x="342" y="412"/>
                      <a:pt x="340" y="409"/>
                    </a:cubicBezTo>
                    <a:cubicBezTo>
                      <a:pt x="340" y="409"/>
                      <a:pt x="340" y="407"/>
                      <a:pt x="340" y="407"/>
                    </a:cubicBezTo>
                    <a:cubicBezTo>
                      <a:pt x="343" y="406"/>
                      <a:pt x="344" y="402"/>
                      <a:pt x="346" y="401"/>
                    </a:cubicBezTo>
                    <a:cubicBezTo>
                      <a:pt x="347" y="400"/>
                      <a:pt x="348" y="400"/>
                      <a:pt x="349" y="401"/>
                    </a:cubicBezTo>
                    <a:cubicBezTo>
                      <a:pt x="351" y="403"/>
                      <a:pt x="353" y="407"/>
                      <a:pt x="356" y="408"/>
                    </a:cubicBezTo>
                    <a:cubicBezTo>
                      <a:pt x="356" y="408"/>
                      <a:pt x="357" y="408"/>
                      <a:pt x="357" y="409"/>
                    </a:cubicBezTo>
                    <a:cubicBezTo>
                      <a:pt x="357" y="409"/>
                      <a:pt x="356" y="410"/>
                      <a:pt x="356" y="410"/>
                    </a:cubicBezTo>
                    <a:close/>
                    <a:moveTo>
                      <a:pt x="342" y="364"/>
                    </a:moveTo>
                    <a:cubicBezTo>
                      <a:pt x="343" y="363"/>
                      <a:pt x="345" y="362"/>
                      <a:pt x="346" y="360"/>
                    </a:cubicBezTo>
                    <a:cubicBezTo>
                      <a:pt x="349" y="356"/>
                      <a:pt x="349" y="360"/>
                      <a:pt x="350" y="361"/>
                    </a:cubicBezTo>
                    <a:cubicBezTo>
                      <a:pt x="351" y="363"/>
                      <a:pt x="353" y="365"/>
                      <a:pt x="355" y="366"/>
                    </a:cubicBezTo>
                    <a:cubicBezTo>
                      <a:pt x="357" y="369"/>
                      <a:pt x="357" y="370"/>
                      <a:pt x="354" y="371"/>
                    </a:cubicBezTo>
                    <a:cubicBezTo>
                      <a:pt x="351" y="372"/>
                      <a:pt x="352" y="375"/>
                      <a:pt x="350" y="375"/>
                    </a:cubicBezTo>
                    <a:cubicBezTo>
                      <a:pt x="349" y="376"/>
                      <a:pt x="348" y="377"/>
                      <a:pt x="347" y="378"/>
                    </a:cubicBezTo>
                    <a:cubicBezTo>
                      <a:pt x="346" y="377"/>
                      <a:pt x="345" y="376"/>
                      <a:pt x="345" y="376"/>
                    </a:cubicBezTo>
                    <a:cubicBezTo>
                      <a:pt x="344" y="374"/>
                      <a:pt x="344" y="373"/>
                      <a:pt x="343" y="372"/>
                    </a:cubicBezTo>
                    <a:cubicBezTo>
                      <a:pt x="339" y="368"/>
                      <a:pt x="339" y="368"/>
                      <a:pt x="342" y="364"/>
                    </a:cubicBezTo>
                    <a:close/>
                    <a:moveTo>
                      <a:pt x="355" y="330"/>
                    </a:moveTo>
                    <a:cubicBezTo>
                      <a:pt x="353" y="332"/>
                      <a:pt x="351" y="334"/>
                      <a:pt x="350" y="337"/>
                    </a:cubicBezTo>
                    <a:cubicBezTo>
                      <a:pt x="349" y="338"/>
                      <a:pt x="349" y="340"/>
                      <a:pt x="347" y="337"/>
                    </a:cubicBezTo>
                    <a:cubicBezTo>
                      <a:pt x="345" y="335"/>
                      <a:pt x="342" y="332"/>
                      <a:pt x="340" y="330"/>
                    </a:cubicBezTo>
                    <a:cubicBezTo>
                      <a:pt x="339" y="330"/>
                      <a:pt x="339" y="329"/>
                      <a:pt x="338" y="329"/>
                    </a:cubicBezTo>
                    <a:cubicBezTo>
                      <a:pt x="338" y="328"/>
                      <a:pt x="339" y="328"/>
                      <a:pt x="339" y="327"/>
                    </a:cubicBezTo>
                    <a:cubicBezTo>
                      <a:pt x="340" y="326"/>
                      <a:pt x="341" y="324"/>
                      <a:pt x="343" y="323"/>
                    </a:cubicBezTo>
                    <a:cubicBezTo>
                      <a:pt x="346" y="322"/>
                      <a:pt x="344" y="317"/>
                      <a:pt x="348" y="318"/>
                    </a:cubicBezTo>
                    <a:cubicBezTo>
                      <a:pt x="350" y="319"/>
                      <a:pt x="351" y="322"/>
                      <a:pt x="352" y="323"/>
                    </a:cubicBezTo>
                    <a:cubicBezTo>
                      <a:pt x="353" y="324"/>
                      <a:pt x="354" y="325"/>
                      <a:pt x="354" y="325"/>
                    </a:cubicBezTo>
                    <a:cubicBezTo>
                      <a:pt x="359" y="326"/>
                      <a:pt x="357" y="328"/>
                      <a:pt x="355" y="330"/>
                    </a:cubicBezTo>
                    <a:close/>
                    <a:moveTo>
                      <a:pt x="360" y="287"/>
                    </a:moveTo>
                    <a:cubicBezTo>
                      <a:pt x="359" y="288"/>
                      <a:pt x="358" y="289"/>
                      <a:pt x="357" y="289"/>
                    </a:cubicBezTo>
                    <a:cubicBezTo>
                      <a:pt x="354" y="291"/>
                      <a:pt x="352" y="294"/>
                      <a:pt x="350" y="297"/>
                    </a:cubicBezTo>
                    <a:cubicBezTo>
                      <a:pt x="348" y="299"/>
                      <a:pt x="347" y="300"/>
                      <a:pt x="345" y="296"/>
                    </a:cubicBezTo>
                    <a:cubicBezTo>
                      <a:pt x="344" y="292"/>
                      <a:pt x="340" y="289"/>
                      <a:pt x="336" y="287"/>
                    </a:cubicBezTo>
                    <a:cubicBezTo>
                      <a:pt x="335" y="287"/>
                      <a:pt x="333" y="286"/>
                      <a:pt x="335" y="285"/>
                    </a:cubicBezTo>
                    <a:cubicBezTo>
                      <a:pt x="340" y="283"/>
                      <a:pt x="344" y="279"/>
                      <a:pt x="346" y="274"/>
                    </a:cubicBezTo>
                    <a:cubicBezTo>
                      <a:pt x="346" y="274"/>
                      <a:pt x="347" y="274"/>
                      <a:pt x="347" y="274"/>
                    </a:cubicBezTo>
                    <a:cubicBezTo>
                      <a:pt x="348" y="274"/>
                      <a:pt x="349" y="274"/>
                      <a:pt x="349" y="274"/>
                    </a:cubicBezTo>
                    <a:cubicBezTo>
                      <a:pt x="351" y="279"/>
                      <a:pt x="355" y="283"/>
                      <a:pt x="360" y="285"/>
                    </a:cubicBezTo>
                    <a:cubicBezTo>
                      <a:pt x="360" y="285"/>
                      <a:pt x="360" y="286"/>
                      <a:pt x="360" y="287"/>
                    </a:cubicBezTo>
                    <a:close/>
                    <a:moveTo>
                      <a:pt x="360" y="247"/>
                    </a:moveTo>
                    <a:cubicBezTo>
                      <a:pt x="355" y="249"/>
                      <a:pt x="351" y="252"/>
                      <a:pt x="349" y="257"/>
                    </a:cubicBezTo>
                    <a:cubicBezTo>
                      <a:pt x="349" y="258"/>
                      <a:pt x="346" y="258"/>
                      <a:pt x="346" y="257"/>
                    </a:cubicBezTo>
                    <a:cubicBezTo>
                      <a:pt x="344" y="252"/>
                      <a:pt x="340" y="249"/>
                      <a:pt x="335" y="247"/>
                    </a:cubicBezTo>
                    <a:cubicBezTo>
                      <a:pt x="335" y="246"/>
                      <a:pt x="335" y="246"/>
                      <a:pt x="334" y="246"/>
                    </a:cubicBezTo>
                    <a:cubicBezTo>
                      <a:pt x="335" y="245"/>
                      <a:pt x="335" y="245"/>
                      <a:pt x="336" y="245"/>
                    </a:cubicBezTo>
                    <a:cubicBezTo>
                      <a:pt x="341" y="242"/>
                      <a:pt x="344" y="238"/>
                      <a:pt x="347" y="233"/>
                    </a:cubicBezTo>
                    <a:cubicBezTo>
                      <a:pt x="347" y="232"/>
                      <a:pt x="349" y="230"/>
                      <a:pt x="349" y="232"/>
                    </a:cubicBezTo>
                    <a:cubicBezTo>
                      <a:pt x="350" y="239"/>
                      <a:pt x="355" y="242"/>
                      <a:pt x="359" y="245"/>
                    </a:cubicBezTo>
                    <a:cubicBezTo>
                      <a:pt x="360" y="246"/>
                      <a:pt x="362" y="246"/>
                      <a:pt x="360" y="247"/>
                    </a:cubicBezTo>
                    <a:close/>
                    <a:moveTo>
                      <a:pt x="389" y="536"/>
                    </a:moveTo>
                    <a:cubicBezTo>
                      <a:pt x="387" y="535"/>
                      <a:pt x="385" y="533"/>
                      <a:pt x="383" y="531"/>
                    </a:cubicBezTo>
                    <a:cubicBezTo>
                      <a:pt x="385" y="529"/>
                      <a:pt x="387" y="527"/>
                      <a:pt x="388" y="526"/>
                    </a:cubicBezTo>
                    <a:cubicBezTo>
                      <a:pt x="390" y="527"/>
                      <a:pt x="393" y="529"/>
                      <a:pt x="393" y="531"/>
                    </a:cubicBezTo>
                    <a:cubicBezTo>
                      <a:pt x="393" y="533"/>
                      <a:pt x="390" y="535"/>
                      <a:pt x="389" y="536"/>
                    </a:cubicBezTo>
                    <a:close/>
                    <a:moveTo>
                      <a:pt x="393" y="573"/>
                    </a:moveTo>
                    <a:cubicBezTo>
                      <a:pt x="393" y="574"/>
                      <a:pt x="391" y="576"/>
                      <a:pt x="389" y="578"/>
                    </a:cubicBezTo>
                    <a:cubicBezTo>
                      <a:pt x="387" y="575"/>
                      <a:pt x="384" y="573"/>
                      <a:pt x="384" y="572"/>
                    </a:cubicBezTo>
                    <a:cubicBezTo>
                      <a:pt x="384" y="570"/>
                      <a:pt x="387" y="569"/>
                      <a:pt x="389" y="567"/>
                    </a:cubicBezTo>
                    <a:cubicBezTo>
                      <a:pt x="390" y="569"/>
                      <a:pt x="393" y="571"/>
                      <a:pt x="393" y="573"/>
                    </a:cubicBezTo>
                    <a:close/>
                    <a:moveTo>
                      <a:pt x="389" y="608"/>
                    </a:moveTo>
                    <a:cubicBezTo>
                      <a:pt x="390" y="609"/>
                      <a:pt x="392" y="611"/>
                      <a:pt x="393" y="613"/>
                    </a:cubicBezTo>
                    <a:cubicBezTo>
                      <a:pt x="392" y="614"/>
                      <a:pt x="390" y="615"/>
                      <a:pt x="388" y="616"/>
                    </a:cubicBezTo>
                    <a:cubicBezTo>
                      <a:pt x="387" y="615"/>
                      <a:pt x="385" y="614"/>
                      <a:pt x="384" y="612"/>
                    </a:cubicBezTo>
                    <a:cubicBezTo>
                      <a:pt x="386" y="611"/>
                      <a:pt x="387" y="609"/>
                      <a:pt x="389" y="608"/>
                    </a:cubicBezTo>
                    <a:close/>
                    <a:moveTo>
                      <a:pt x="391" y="652"/>
                    </a:moveTo>
                    <a:cubicBezTo>
                      <a:pt x="391" y="653"/>
                      <a:pt x="390" y="654"/>
                      <a:pt x="389" y="655"/>
                    </a:cubicBezTo>
                    <a:cubicBezTo>
                      <a:pt x="388" y="654"/>
                      <a:pt x="387" y="653"/>
                      <a:pt x="384" y="651"/>
                    </a:cubicBezTo>
                    <a:cubicBezTo>
                      <a:pt x="386" y="651"/>
                      <a:pt x="387" y="650"/>
                      <a:pt x="388" y="650"/>
                    </a:cubicBezTo>
                    <a:cubicBezTo>
                      <a:pt x="390" y="650"/>
                      <a:pt x="392" y="649"/>
                      <a:pt x="391" y="652"/>
                    </a:cubicBezTo>
                    <a:close/>
                    <a:moveTo>
                      <a:pt x="389" y="736"/>
                    </a:moveTo>
                    <a:cubicBezTo>
                      <a:pt x="388" y="736"/>
                      <a:pt x="388" y="735"/>
                      <a:pt x="388" y="735"/>
                    </a:cubicBezTo>
                    <a:cubicBezTo>
                      <a:pt x="388" y="734"/>
                      <a:pt x="388" y="733"/>
                      <a:pt x="389" y="732"/>
                    </a:cubicBezTo>
                    <a:cubicBezTo>
                      <a:pt x="389" y="733"/>
                      <a:pt x="390" y="733"/>
                      <a:pt x="390" y="734"/>
                    </a:cubicBezTo>
                    <a:cubicBezTo>
                      <a:pt x="390" y="735"/>
                      <a:pt x="389" y="735"/>
                      <a:pt x="389" y="736"/>
                    </a:cubicBezTo>
                    <a:close/>
                    <a:moveTo>
                      <a:pt x="392" y="695"/>
                    </a:moveTo>
                    <a:cubicBezTo>
                      <a:pt x="391" y="696"/>
                      <a:pt x="389" y="698"/>
                      <a:pt x="388" y="697"/>
                    </a:cubicBezTo>
                    <a:cubicBezTo>
                      <a:pt x="387" y="696"/>
                      <a:pt x="386" y="695"/>
                      <a:pt x="384" y="693"/>
                    </a:cubicBezTo>
                    <a:cubicBezTo>
                      <a:pt x="384" y="693"/>
                      <a:pt x="384" y="693"/>
                      <a:pt x="384" y="693"/>
                    </a:cubicBezTo>
                    <a:cubicBezTo>
                      <a:pt x="384" y="692"/>
                      <a:pt x="389" y="691"/>
                      <a:pt x="390" y="692"/>
                    </a:cubicBezTo>
                    <a:cubicBezTo>
                      <a:pt x="392" y="692"/>
                      <a:pt x="395" y="692"/>
                      <a:pt x="392" y="695"/>
                    </a:cubicBezTo>
                    <a:close/>
                    <a:moveTo>
                      <a:pt x="389" y="499"/>
                    </a:moveTo>
                    <a:cubicBezTo>
                      <a:pt x="386" y="496"/>
                      <a:pt x="384" y="494"/>
                      <a:pt x="382" y="491"/>
                    </a:cubicBezTo>
                    <a:cubicBezTo>
                      <a:pt x="381" y="490"/>
                      <a:pt x="388" y="482"/>
                      <a:pt x="389" y="483"/>
                    </a:cubicBezTo>
                    <a:cubicBezTo>
                      <a:pt x="391" y="485"/>
                      <a:pt x="393" y="488"/>
                      <a:pt x="395" y="490"/>
                    </a:cubicBezTo>
                    <a:cubicBezTo>
                      <a:pt x="393" y="493"/>
                      <a:pt x="391" y="496"/>
                      <a:pt x="389" y="499"/>
                    </a:cubicBezTo>
                    <a:close/>
                    <a:moveTo>
                      <a:pt x="384" y="447"/>
                    </a:moveTo>
                    <a:cubicBezTo>
                      <a:pt x="386" y="446"/>
                      <a:pt x="387" y="444"/>
                      <a:pt x="388" y="443"/>
                    </a:cubicBezTo>
                    <a:cubicBezTo>
                      <a:pt x="389" y="443"/>
                      <a:pt x="389" y="443"/>
                      <a:pt x="390" y="444"/>
                    </a:cubicBezTo>
                    <a:cubicBezTo>
                      <a:pt x="391" y="445"/>
                      <a:pt x="392" y="446"/>
                      <a:pt x="394" y="448"/>
                    </a:cubicBezTo>
                    <a:cubicBezTo>
                      <a:pt x="396" y="449"/>
                      <a:pt x="395" y="450"/>
                      <a:pt x="394" y="451"/>
                    </a:cubicBezTo>
                    <a:cubicBezTo>
                      <a:pt x="393" y="452"/>
                      <a:pt x="391" y="453"/>
                      <a:pt x="390" y="454"/>
                    </a:cubicBezTo>
                    <a:cubicBezTo>
                      <a:pt x="389" y="456"/>
                      <a:pt x="388" y="456"/>
                      <a:pt x="387" y="454"/>
                    </a:cubicBezTo>
                    <a:cubicBezTo>
                      <a:pt x="386" y="453"/>
                      <a:pt x="385" y="452"/>
                      <a:pt x="384" y="452"/>
                    </a:cubicBezTo>
                    <a:cubicBezTo>
                      <a:pt x="382" y="450"/>
                      <a:pt x="382" y="448"/>
                      <a:pt x="384" y="447"/>
                    </a:cubicBezTo>
                    <a:close/>
                    <a:moveTo>
                      <a:pt x="394" y="410"/>
                    </a:moveTo>
                    <a:cubicBezTo>
                      <a:pt x="392" y="411"/>
                      <a:pt x="391" y="414"/>
                      <a:pt x="389" y="415"/>
                    </a:cubicBezTo>
                    <a:cubicBezTo>
                      <a:pt x="389" y="415"/>
                      <a:pt x="388" y="415"/>
                      <a:pt x="388" y="415"/>
                    </a:cubicBezTo>
                    <a:cubicBezTo>
                      <a:pt x="385" y="413"/>
                      <a:pt x="385" y="410"/>
                      <a:pt x="381" y="410"/>
                    </a:cubicBezTo>
                    <a:cubicBezTo>
                      <a:pt x="381" y="409"/>
                      <a:pt x="381" y="408"/>
                      <a:pt x="381" y="408"/>
                    </a:cubicBezTo>
                    <a:cubicBezTo>
                      <a:pt x="384" y="406"/>
                      <a:pt x="386" y="404"/>
                      <a:pt x="388" y="401"/>
                    </a:cubicBezTo>
                    <a:cubicBezTo>
                      <a:pt x="388" y="401"/>
                      <a:pt x="389" y="401"/>
                      <a:pt x="390" y="401"/>
                    </a:cubicBezTo>
                    <a:cubicBezTo>
                      <a:pt x="392" y="403"/>
                      <a:pt x="394" y="405"/>
                      <a:pt x="396" y="407"/>
                    </a:cubicBezTo>
                    <a:cubicBezTo>
                      <a:pt x="399" y="410"/>
                      <a:pt x="396" y="409"/>
                      <a:pt x="394" y="410"/>
                    </a:cubicBezTo>
                    <a:close/>
                    <a:moveTo>
                      <a:pt x="389" y="376"/>
                    </a:moveTo>
                    <a:cubicBezTo>
                      <a:pt x="389" y="377"/>
                      <a:pt x="388" y="376"/>
                      <a:pt x="388" y="376"/>
                    </a:cubicBezTo>
                    <a:cubicBezTo>
                      <a:pt x="385" y="374"/>
                      <a:pt x="385" y="371"/>
                      <a:pt x="382" y="370"/>
                    </a:cubicBezTo>
                    <a:cubicBezTo>
                      <a:pt x="381" y="370"/>
                      <a:pt x="381" y="369"/>
                      <a:pt x="380" y="369"/>
                    </a:cubicBezTo>
                    <a:cubicBezTo>
                      <a:pt x="381" y="368"/>
                      <a:pt x="381" y="368"/>
                      <a:pt x="381" y="367"/>
                    </a:cubicBezTo>
                    <a:cubicBezTo>
                      <a:pt x="383" y="365"/>
                      <a:pt x="385" y="364"/>
                      <a:pt x="387" y="361"/>
                    </a:cubicBezTo>
                    <a:cubicBezTo>
                      <a:pt x="389" y="360"/>
                      <a:pt x="389" y="361"/>
                      <a:pt x="391" y="362"/>
                    </a:cubicBezTo>
                    <a:cubicBezTo>
                      <a:pt x="393" y="364"/>
                      <a:pt x="395" y="366"/>
                      <a:pt x="397" y="368"/>
                    </a:cubicBezTo>
                    <a:cubicBezTo>
                      <a:pt x="395" y="371"/>
                      <a:pt x="392" y="374"/>
                      <a:pt x="389" y="376"/>
                    </a:cubicBezTo>
                    <a:close/>
                    <a:moveTo>
                      <a:pt x="398" y="329"/>
                    </a:moveTo>
                    <a:cubicBezTo>
                      <a:pt x="397" y="330"/>
                      <a:pt x="396" y="330"/>
                      <a:pt x="395" y="331"/>
                    </a:cubicBezTo>
                    <a:cubicBezTo>
                      <a:pt x="393" y="333"/>
                      <a:pt x="391" y="335"/>
                      <a:pt x="389" y="337"/>
                    </a:cubicBezTo>
                    <a:cubicBezTo>
                      <a:pt x="386" y="334"/>
                      <a:pt x="383" y="331"/>
                      <a:pt x="380" y="328"/>
                    </a:cubicBezTo>
                    <a:cubicBezTo>
                      <a:pt x="380" y="328"/>
                      <a:pt x="380" y="328"/>
                      <a:pt x="380" y="327"/>
                    </a:cubicBezTo>
                    <a:cubicBezTo>
                      <a:pt x="380" y="326"/>
                      <a:pt x="381" y="326"/>
                      <a:pt x="382" y="325"/>
                    </a:cubicBezTo>
                    <a:cubicBezTo>
                      <a:pt x="383" y="324"/>
                      <a:pt x="385" y="323"/>
                      <a:pt x="386" y="321"/>
                    </a:cubicBezTo>
                    <a:cubicBezTo>
                      <a:pt x="389" y="317"/>
                      <a:pt x="390" y="317"/>
                      <a:pt x="391" y="321"/>
                    </a:cubicBezTo>
                    <a:cubicBezTo>
                      <a:pt x="393" y="325"/>
                      <a:pt x="396" y="325"/>
                      <a:pt x="398" y="327"/>
                    </a:cubicBezTo>
                    <a:cubicBezTo>
                      <a:pt x="399" y="328"/>
                      <a:pt x="400" y="328"/>
                      <a:pt x="398" y="329"/>
                    </a:cubicBezTo>
                    <a:close/>
                    <a:moveTo>
                      <a:pt x="401" y="288"/>
                    </a:moveTo>
                    <a:cubicBezTo>
                      <a:pt x="395" y="290"/>
                      <a:pt x="392" y="292"/>
                      <a:pt x="390" y="297"/>
                    </a:cubicBezTo>
                    <a:cubicBezTo>
                      <a:pt x="390" y="298"/>
                      <a:pt x="389" y="298"/>
                      <a:pt x="389" y="298"/>
                    </a:cubicBezTo>
                    <a:cubicBezTo>
                      <a:pt x="388" y="298"/>
                      <a:pt x="387" y="298"/>
                      <a:pt x="387" y="297"/>
                    </a:cubicBezTo>
                    <a:cubicBezTo>
                      <a:pt x="386" y="292"/>
                      <a:pt x="381" y="291"/>
                      <a:pt x="378" y="288"/>
                    </a:cubicBezTo>
                    <a:cubicBezTo>
                      <a:pt x="376" y="286"/>
                      <a:pt x="376" y="285"/>
                      <a:pt x="379" y="285"/>
                    </a:cubicBezTo>
                    <a:cubicBezTo>
                      <a:pt x="379" y="285"/>
                      <a:pt x="380" y="285"/>
                      <a:pt x="380" y="284"/>
                    </a:cubicBezTo>
                    <a:cubicBezTo>
                      <a:pt x="389" y="277"/>
                      <a:pt x="389" y="277"/>
                      <a:pt x="397" y="284"/>
                    </a:cubicBezTo>
                    <a:cubicBezTo>
                      <a:pt x="398" y="285"/>
                      <a:pt x="400" y="285"/>
                      <a:pt x="400" y="285"/>
                    </a:cubicBezTo>
                    <a:cubicBezTo>
                      <a:pt x="401" y="286"/>
                      <a:pt x="401" y="288"/>
                      <a:pt x="401" y="288"/>
                    </a:cubicBezTo>
                    <a:close/>
                    <a:moveTo>
                      <a:pt x="376" y="246"/>
                    </a:moveTo>
                    <a:cubicBezTo>
                      <a:pt x="377" y="245"/>
                      <a:pt x="377" y="245"/>
                      <a:pt x="378" y="245"/>
                    </a:cubicBezTo>
                    <a:cubicBezTo>
                      <a:pt x="379" y="244"/>
                      <a:pt x="381" y="243"/>
                      <a:pt x="382" y="241"/>
                    </a:cubicBezTo>
                    <a:cubicBezTo>
                      <a:pt x="385" y="239"/>
                      <a:pt x="388" y="237"/>
                      <a:pt x="388" y="234"/>
                    </a:cubicBezTo>
                    <a:cubicBezTo>
                      <a:pt x="390" y="236"/>
                      <a:pt x="392" y="238"/>
                      <a:pt x="394" y="241"/>
                    </a:cubicBezTo>
                    <a:cubicBezTo>
                      <a:pt x="395" y="242"/>
                      <a:pt x="396" y="242"/>
                      <a:pt x="397" y="243"/>
                    </a:cubicBezTo>
                    <a:cubicBezTo>
                      <a:pt x="401" y="245"/>
                      <a:pt x="401" y="245"/>
                      <a:pt x="397" y="248"/>
                    </a:cubicBezTo>
                    <a:cubicBezTo>
                      <a:pt x="395" y="250"/>
                      <a:pt x="392" y="253"/>
                      <a:pt x="390" y="256"/>
                    </a:cubicBezTo>
                    <a:cubicBezTo>
                      <a:pt x="389" y="256"/>
                      <a:pt x="389" y="257"/>
                      <a:pt x="389" y="258"/>
                    </a:cubicBezTo>
                    <a:cubicBezTo>
                      <a:pt x="388" y="257"/>
                      <a:pt x="388" y="256"/>
                      <a:pt x="388" y="256"/>
                    </a:cubicBezTo>
                    <a:cubicBezTo>
                      <a:pt x="385" y="252"/>
                      <a:pt x="382" y="248"/>
                      <a:pt x="378" y="247"/>
                    </a:cubicBezTo>
                    <a:cubicBezTo>
                      <a:pt x="377" y="246"/>
                      <a:pt x="377" y="246"/>
                      <a:pt x="376" y="246"/>
                    </a:cubicBezTo>
                    <a:close/>
                    <a:moveTo>
                      <a:pt x="401" y="206"/>
                    </a:moveTo>
                    <a:cubicBezTo>
                      <a:pt x="399" y="208"/>
                      <a:pt x="396" y="209"/>
                      <a:pt x="394" y="211"/>
                    </a:cubicBezTo>
                    <a:cubicBezTo>
                      <a:pt x="392" y="213"/>
                      <a:pt x="390" y="215"/>
                      <a:pt x="388" y="218"/>
                    </a:cubicBezTo>
                    <a:cubicBezTo>
                      <a:pt x="388" y="214"/>
                      <a:pt x="385" y="212"/>
                      <a:pt x="383" y="210"/>
                    </a:cubicBezTo>
                    <a:cubicBezTo>
                      <a:pt x="381" y="209"/>
                      <a:pt x="379" y="207"/>
                      <a:pt x="376" y="206"/>
                    </a:cubicBezTo>
                    <a:cubicBezTo>
                      <a:pt x="379" y="204"/>
                      <a:pt x="381" y="203"/>
                      <a:pt x="383" y="201"/>
                    </a:cubicBezTo>
                    <a:cubicBezTo>
                      <a:pt x="385" y="198"/>
                      <a:pt x="386" y="195"/>
                      <a:pt x="388" y="193"/>
                    </a:cubicBezTo>
                    <a:cubicBezTo>
                      <a:pt x="388" y="192"/>
                      <a:pt x="388" y="191"/>
                      <a:pt x="389" y="191"/>
                    </a:cubicBezTo>
                    <a:cubicBezTo>
                      <a:pt x="389" y="191"/>
                      <a:pt x="389" y="192"/>
                      <a:pt x="390" y="192"/>
                    </a:cubicBezTo>
                    <a:cubicBezTo>
                      <a:pt x="392" y="198"/>
                      <a:pt x="396" y="202"/>
                      <a:pt x="402" y="204"/>
                    </a:cubicBezTo>
                    <a:cubicBezTo>
                      <a:pt x="404" y="205"/>
                      <a:pt x="403" y="206"/>
                      <a:pt x="401" y="206"/>
                    </a:cubicBezTo>
                    <a:close/>
                    <a:moveTo>
                      <a:pt x="400" y="166"/>
                    </a:moveTo>
                    <a:cubicBezTo>
                      <a:pt x="396" y="170"/>
                      <a:pt x="391" y="172"/>
                      <a:pt x="390" y="178"/>
                    </a:cubicBezTo>
                    <a:cubicBezTo>
                      <a:pt x="389" y="178"/>
                      <a:pt x="389" y="179"/>
                      <a:pt x="389" y="179"/>
                    </a:cubicBezTo>
                    <a:cubicBezTo>
                      <a:pt x="388" y="179"/>
                      <a:pt x="388" y="178"/>
                      <a:pt x="388" y="178"/>
                    </a:cubicBezTo>
                    <a:cubicBezTo>
                      <a:pt x="387" y="174"/>
                      <a:pt x="385" y="171"/>
                      <a:pt x="382" y="169"/>
                    </a:cubicBezTo>
                    <a:cubicBezTo>
                      <a:pt x="377" y="165"/>
                      <a:pt x="377" y="165"/>
                      <a:pt x="382" y="159"/>
                    </a:cubicBezTo>
                    <a:cubicBezTo>
                      <a:pt x="384" y="157"/>
                      <a:pt x="388" y="155"/>
                      <a:pt x="388" y="150"/>
                    </a:cubicBezTo>
                    <a:cubicBezTo>
                      <a:pt x="388" y="150"/>
                      <a:pt x="388" y="149"/>
                      <a:pt x="389" y="149"/>
                    </a:cubicBezTo>
                    <a:cubicBezTo>
                      <a:pt x="389" y="149"/>
                      <a:pt x="389" y="150"/>
                      <a:pt x="390" y="150"/>
                    </a:cubicBezTo>
                    <a:cubicBezTo>
                      <a:pt x="392" y="155"/>
                      <a:pt x="394" y="160"/>
                      <a:pt x="400" y="162"/>
                    </a:cubicBezTo>
                    <a:cubicBezTo>
                      <a:pt x="402" y="163"/>
                      <a:pt x="403" y="164"/>
                      <a:pt x="405" y="165"/>
                    </a:cubicBezTo>
                    <a:cubicBezTo>
                      <a:pt x="403" y="165"/>
                      <a:pt x="401" y="165"/>
                      <a:pt x="400" y="166"/>
                    </a:cubicBezTo>
                    <a:close/>
                    <a:moveTo>
                      <a:pt x="429" y="736"/>
                    </a:moveTo>
                    <a:cubicBezTo>
                      <a:pt x="429" y="735"/>
                      <a:pt x="428" y="735"/>
                      <a:pt x="428" y="734"/>
                    </a:cubicBezTo>
                    <a:cubicBezTo>
                      <a:pt x="428" y="733"/>
                      <a:pt x="429" y="733"/>
                      <a:pt x="429" y="732"/>
                    </a:cubicBezTo>
                    <a:cubicBezTo>
                      <a:pt x="429" y="733"/>
                      <a:pt x="430" y="734"/>
                      <a:pt x="430" y="735"/>
                    </a:cubicBezTo>
                    <a:cubicBezTo>
                      <a:pt x="430" y="735"/>
                      <a:pt x="429" y="736"/>
                      <a:pt x="429" y="736"/>
                    </a:cubicBezTo>
                    <a:close/>
                    <a:moveTo>
                      <a:pt x="429" y="697"/>
                    </a:moveTo>
                    <a:cubicBezTo>
                      <a:pt x="429" y="697"/>
                      <a:pt x="428" y="696"/>
                      <a:pt x="427" y="696"/>
                    </a:cubicBezTo>
                    <a:cubicBezTo>
                      <a:pt x="426" y="695"/>
                      <a:pt x="425" y="694"/>
                      <a:pt x="424" y="693"/>
                    </a:cubicBezTo>
                    <a:cubicBezTo>
                      <a:pt x="426" y="692"/>
                      <a:pt x="428" y="691"/>
                      <a:pt x="430" y="691"/>
                    </a:cubicBezTo>
                    <a:cubicBezTo>
                      <a:pt x="431" y="691"/>
                      <a:pt x="432" y="692"/>
                      <a:pt x="433" y="693"/>
                    </a:cubicBezTo>
                    <a:cubicBezTo>
                      <a:pt x="432" y="694"/>
                      <a:pt x="431" y="696"/>
                      <a:pt x="429" y="697"/>
                    </a:cubicBezTo>
                    <a:close/>
                    <a:moveTo>
                      <a:pt x="429" y="617"/>
                    </a:moveTo>
                    <a:cubicBezTo>
                      <a:pt x="427" y="616"/>
                      <a:pt x="425" y="614"/>
                      <a:pt x="425" y="613"/>
                    </a:cubicBezTo>
                    <a:cubicBezTo>
                      <a:pt x="425" y="611"/>
                      <a:pt x="428" y="609"/>
                      <a:pt x="429" y="608"/>
                    </a:cubicBezTo>
                    <a:cubicBezTo>
                      <a:pt x="431" y="609"/>
                      <a:pt x="434" y="611"/>
                      <a:pt x="433" y="612"/>
                    </a:cubicBezTo>
                    <a:cubicBezTo>
                      <a:pt x="433" y="614"/>
                      <a:pt x="431" y="616"/>
                      <a:pt x="429" y="617"/>
                    </a:cubicBezTo>
                    <a:close/>
                    <a:moveTo>
                      <a:pt x="432" y="652"/>
                    </a:moveTo>
                    <a:cubicBezTo>
                      <a:pt x="432" y="653"/>
                      <a:pt x="430" y="654"/>
                      <a:pt x="429" y="656"/>
                    </a:cubicBezTo>
                    <a:cubicBezTo>
                      <a:pt x="428" y="654"/>
                      <a:pt x="426" y="653"/>
                      <a:pt x="426" y="652"/>
                    </a:cubicBezTo>
                    <a:cubicBezTo>
                      <a:pt x="427" y="651"/>
                      <a:pt x="428" y="650"/>
                      <a:pt x="429" y="648"/>
                    </a:cubicBezTo>
                    <a:cubicBezTo>
                      <a:pt x="430" y="649"/>
                      <a:pt x="432" y="651"/>
                      <a:pt x="432" y="652"/>
                    </a:cubicBezTo>
                    <a:close/>
                    <a:moveTo>
                      <a:pt x="429" y="576"/>
                    </a:moveTo>
                    <a:cubicBezTo>
                      <a:pt x="428" y="577"/>
                      <a:pt x="426" y="574"/>
                      <a:pt x="423" y="571"/>
                    </a:cubicBezTo>
                    <a:cubicBezTo>
                      <a:pt x="425" y="570"/>
                      <a:pt x="427" y="568"/>
                      <a:pt x="429" y="568"/>
                    </a:cubicBezTo>
                    <a:cubicBezTo>
                      <a:pt x="430" y="568"/>
                      <a:pt x="432" y="571"/>
                      <a:pt x="434" y="572"/>
                    </a:cubicBezTo>
                    <a:cubicBezTo>
                      <a:pt x="432" y="574"/>
                      <a:pt x="431" y="576"/>
                      <a:pt x="429" y="576"/>
                    </a:cubicBezTo>
                    <a:close/>
                    <a:moveTo>
                      <a:pt x="429" y="536"/>
                    </a:moveTo>
                    <a:cubicBezTo>
                      <a:pt x="427" y="536"/>
                      <a:pt x="426" y="533"/>
                      <a:pt x="423" y="531"/>
                    </a:cubicBezTo>
                    <a:cubicBezTo>
                      <a:pt x="425" y="529"/>
                      <a:pt x="427" y="527"/>
                      <a:pt x="429" y="525"/>
                    </a:cubicBezTo>
                    <a:cubicBezTo>
                      <a:pt x="431" y="528"/>
                      <a:pt x="433" y="530"/>
                      <a:pt x="436" y="532"/>
                    </a:cubicBezTo>
                    <a:cubicBezTo>
                      <a:pt x="433" y="534"/>
                      <a:pt x="431" y="536"/>
                      <a:pt x="429" y="536"/>
                    </a:cubicBezTo>
                    <a:close/>
                    <a:moveTo>
                      <a:pt x="430" y="498"/>
                    </a:moveTo>
                    <a:cubicBezTo>
                      <a:pt x="429" y="498"/>
                      <a:pt x="428" y="497"/>
                      <a:pt x="428" y="497"/>
                    </a:cubicBezTo>
                    <a:cubicBezTo>
                      <a:pt x="426" y="495"/>
                      <a:pt x="425" y="494"/>
                      <a:pt x="423" y="492"/>
                    </a:cubicBezTo>
                    <a:cubicBezTo>
                      <a:pt x="422" y="491"/>
                      <a:pt x="422" y="490"/>
                      <a:pt x="423" y="488"/>
                    </a:cubicBezTo>
                    <a:cubicBezTo>
                      <a:pt x="425" y="487"/>
                      <a:pt x="426" y="486"/>
                      <a:pt x="427" y="484"/>
                    </a:cubicBezTo>
                    <a:cubicBezTo>
                      <a:pt x="428" y="484"/>
                      <a:pt x="429" y="482"/>
                      <a:pt x="430" y="484"/>
                    </a:cubicBezTo>
                    <a:cubicBezTo>
                      <a:pt x="432" y="486"/>
                      <a:pt x="433" y="487"/>
                      <a:pt x="435" y="489"/>
                    </a:cubicBezTo>
                    <a:cubicBezTo>
                      <a:pt x="435" y="489"/>
                      <a:pt x="436" y="490"/>
                      <a:pt x="436" y="490"/>
                    </a:cubicBezTo>
                    <a:cubicBezTo>
                      <a:pt x="434" y="493"/>
                      <a:pt x="432" y="496"/>
                      <a:pt x="430" y="498"/>
                    </a:cubicBezTo>
                    <a:close/>
                    <a:moveTo>
                      <a:pt x="422" y="450"/>
                    </a:moveTo>
                    <a:cubicBezTo>
                      <a:pt x="425" y="447"/>
                      <a:pt x="427" y="445"/>
                      <a:pt x="429" y="443"/>
                    </a:cubicBezTo>
                    <a:cubicBezTo>
                      <a:pt x="429" y="443"/>
                      <a:pt x="430" y="443"/>
                      <a:pt x="430" y="443"/>
                    </a:cubicBezTo>
                    <a:cubicBezTo>
                      <a:pt x="431" y="445"/>
                      <a:pt x="433" y="446"/>
                      <a:pt x="434" y="447"/>
                    </a:cubicBezTo>
                    <a:cubicBezTo>
                      <a:pt x="435" y="449"/>
                      <a:pt x="436" y="450"/>
                      <a:pt x="434" y="451"/>
                    </a:cubicBezTo>
                    <a:cubicBezTo>
                      <a:pt x="433" y="452"/>
                      <a:pt x="432" y="453"/>
                      <a:pt x="431" y="454"/>
                    </a:cubicBezTo>
                    <a:cubicBezTo>
                      <a:pt x="430" y="456"/>
                      <a:pt x="429" y="456"/>
                      <a:pt x="427" y="454"/>
                    </a:cubicBezTo>
                    <a:cubicBezTo>
                      <a:pt x="426" y="453"/>
                      <a:pt x="424" y="451"/>
                      <a:pt x="422" y="450"/>
                    </a:cubicBezTo>
                    <a:close/>
                    <a:moveTo>
                      <a:pt x="435" y="410"/>
                    </a:moveTo>
                    <a:cubicBezTo>
                      <a:pt x="433" y="411"/>
                      <a:pt x="432" y="413"/>
                      <a:pt x="430" y="415"/>
                    </a:cubicBezTo>
                    <a:cubicBezTo>
                      <a:pt x="430" y="415"/>
                      <a:pt x="429" y="415"/>
                      <a:pt x="429" y="415"/>
                    </a:cubicBezTo>
                    <a:cubicBezTo>
                      <a:pt x="427" y="414"/>
                      <a:pt x="425" y="411"/>
                      <a:pt x="423" y="410"/>
                    </a:cubicBezTo>
                    <a:cubicBezTo>
                      <a:pt x="419" y="409"/>
                      <a:pt x="421" y="408"/>
                      <a:pt x="423" y="407"/>
                    </a:cubicBezTo>
                    <a:cubicBezTo>
                      <a:pt x="424" y="405"/>
                      <a:pt x="426" y="404"/>
                      <a:pt x="427" y="402"/>
                    </a:cubicBezTo>
                    <a:cubicBezTo>
                      <a:pt x="429" y="401"/>
                      <a:pt x="429" y="400"/>
                      <a:pt x="431" y="402"/>
                    </a:cubicBezTo>
                    <a:cubicBezTo>
                      <a:pt x="432" y="404"/>
                      <a:pt x="434" y="406"/>
                      <a:pt x="436" y="407"/>
                    </a:cubicBezTo>
                    <a:cubicBezTo>
                      <a:pt x="439" y="410"/>
                      <a:pt x="437" y="409"/>
                      <a:pt x="435" y="410"/>
                    </a:cubicBezTo>
                    <a:close/>
                    <a:moveTo>
                      <a:pt x="420" y="369"/>
                    </a:moveTo>
                    <a:cubicBezTo>
                      <a:pt x="421" y="368"/>
                      <a:pt x="422" y="367"/>
                      <a:pt x="423" y="366"/>
                    </a:cubicBezTo>
                    <a:cubicBezTo>
                      <a:pt x="425" y="363"/>
                      <a:pt x="427" y="361"/>
                      <a:pt x="429" y="358"/>
                    </a:cubicBezTo>
                    <a:cubicBezTo>
                      <a:pt x="430" y="362"/>
                      <a:pt x="433" y="363"/>
                      <a:pt x="435" y="366"/>
                    </a:cubicBezTo>
                    <a:cubicBezTo>
                      <a:pt x="438" y="369"/>
                      <a:pt x="438" y="369"/>
                      <a:pt x="434" y="372"/>
                    </a:cubicBezTo>
                    <a:cubicBezTo>
                      <a:pt x="433" y="374"/>
                      <a:pt x="431" y="375"/>
                      <a:pt x="429" y="377"/>
                    </a:cubicBezTo>
                    <a:cubicBezTo>
                      <a:pt x="427" y="375"/>
                      <a:pt x="425" y="374"/>
                      <a:pt x="424" y="372"/>
                    </a:cubicBezTo>
                    <a:cubicBezTo>
                      <a:pt x="422" y="371"/>
                      <a:pt x="421" y="370"/>
                      <a:pt x="420" y="369"/>
                    </a:cubicBezTo>
                    <a:close/>
                    <a:moveTo>
                      <a:pt x="438" y="329"/>
                    </a:moveTo>
                    <a:cubicBezTo>
                      <a:pt x="435" y="331"/>
                      <a:pt x="432" y="334"/>
                      <a:pt x="430" y="337"/>
                    </a:cubicBezTo>
                    <a:cubicBezTo>
                      <a:pt x="430" y="338"/>
                      <a:pt x="429" y="338"/>
                      <a:pt x="429" y="339"/>
                    </a:cubicBezTo>
                    <a:cubicBezTo>
                      <a:pt x="429" y="338"/>
                      <a:pt x="428" y="338"/>
                      <a:pt x="428" y="337"/>
                    </a:cubicBezTo>
                    <a:cubicBezTo>
                      <a:pt x="426" y="335"/>
                      <a:pt x="425" y="333"/>
                      <a:pt x="423" y="331"/>
                    </a:cubicBezTo>
                    <a:cubicBezTo>
                      <a:pt x="422" y="330"/>
                      <a:pt x="420" y="329"/>
                      <a:pt x="419" y="328"/>
                    </a:cubicBezTo>
                    <a:cubicBezTo>
                      <a:pt x="420" y="327"/>
                      <a:pt x="422" y="326"/>
                      <a:pt x="423" y="325"/>
                    </a:cubicBezTo>
                    <a:cubicBezTo>
                      <a:pt x="424" y="325"/>
                      <a:pt x="425" y="324"/>
                      <a:pt x="425" y="323"/>
                    </a:cubicBezTo>
                    <a:cubicBezTo>
                      <a:pt x="427" y="322"/>
                      <a:pt x="428" y="320"/>
                      <a:pt x="429" y="318"/>
                    </a:cubicBezTo>
                    <a:cubicBezTo>
                      <a:pt x="431" y="320"/>
                      <a:pt x="433" y="321"/>
                      <a:pt x="435" y="323"/>
                    </a:cubicBezTo>
                    <a:cubicBezTo>
                      <a:pt x="436" y="324"/>
                      <a:pt x="437" y="326"/>
                      <a:pt x="438" y="327"/>
                    </a:cubicBezTo>
                    <a:cubicBezTo>
                      <a:pt x="439" y="328"/>
                      <a:pt x="440" y="328"/>
                      <a:pt x="438" y="329"/>
                    </a:cubicBezTo>
                    <a:close/>
                    <a:moveTo>
                      <a:pt x="441" y="289"/>
                    </a:moveTo>
                    <a:cubicBezTo>
                      <a:pt x="436" y="289"/>
                      <a:pt x="435" y="293"/>
                      <a:pt x="432" y="296"/>
                    </a:cubicBezTo>
                    <a:cubicBezTo>
                      <a:pt x="429" y="299"/>
                      <a:pt x="427" y="299"/>
                      <a:pt x="426" y="295"/>
                    </a:cubicBezTo>
                    <a:cubicBezTo>
                      <a:pt x="425" y="291"/>
                      <a:pt x="421" y="291"/>
                      <a:pt x="418" y="289"/>
                    </a:cubicBezTo>
                    <a:cubicBezTo>
                      <a:pt x="416" y="287"/>
                      <a:pt x="416" y="286"/>
                      <a:pt x="418" y="285"/>
                    </a:cubicBezTo>
                    <a:cubicBezTo>
                      <a:pt x="422" y="283"/>
                      <a:pt x="426" y="280"/>
                      <a:pt x="428" y="275"/>
                    </a:cubicBezTo>
                    <a:cubicBezTo>
                      <a:pt x="429" y="273"/>
                      <a:pt x="429" y="273"/>
                      <a:pt x="430" y="275"/>
                    </a:cubicBezTo>
                    <a:cubicBezTo>
                      <a:pt x="432" y="280"/>
                      <a:pt x="436" y="283"/>
                      <a:pt x="440" y="285"/>
                    </a:cubicBezTo>
                    <a:cubicBezTo>
                      <a:pt x="441" y="285"/>
                      <a:pt x="441" y="286"/>
                      <a:pt x="442" y="287"/>
                    </a:cubicBezTo>
                    <a:cubicBezTo>
                      <a:pt x="441" y="288"/>
                      <a:pt x="441" y="289"/>
                      <a:pt x="441" y="289"/>
                    </a:cubicBezTo>
                    <a:close/>
                    <a:moveTo>
                      <a:pt x="417" y="246"/>
                    </a:moveTo>
                    <a:cubicBezTo>
                      <a:pt x="417" y="246"/>
                      <a:pt x="417" y="245"/>
                      <a:pt x="418" y="245"/>
                    </a:cubicBezTo>
                    <a:cubicBezTo>
                      <a:pt x="422" y="242"/>
                      <a:pt x="426" y="240"/>
                      <a:pt x="428" y="235"/>
                    </a:cubicBezTo>
                    <a:cubicBezTo>
                      <a:pt x="428" y="234"/>
                      <a:pt x="429" y="233"/>
                      <a:pt x="430" y="234"/>
                    </a:cubicBezTo>
                    <a:cubicBezTo>
                      <a:pt x="432" y="239"/>
                      <a:pt x="436" y="242"/>
                      <a:pt x="440" y="244"/>
                    </a:cubicBezTo>
                    <a:cubicBezTo>
                      <a:pt x="441" y="245"/>
                      <a:pt x="442" y="246"/>
                      <a:pt x="440" y="247"/>
                    </a:cubicBezTo>
                    <a:cubicBezTo>
                      <a:pt x="436" y="249"/>
                      <a:pt x="433" y="252"/>
                      <a:pt x="430" y="255"/>
                    </a:cubicBezTo>
                    <a:cubicBezTo>
                      <a:pt x="429" y="256"/>
                      <a:pt x="429" y="257"/>
                      <a:pt x="429" y="258"/>
                    </a:cubicBezTo>
                    <a:cubicBezTo>
                      <a:pt x="429" y="257"/>
                      <a:pt x="429" y="256"/>
                      <a:pt x="428" y="255"/>
                    </a:cubicBezTo>
                    <a:cubicBezTo>
                      <a:pt x="425" y="252"/>
                      <a:pt x="422" y="250"/>
                      <a:pt x="418" y="247"/>
                    </a:cubicBezTo>
                    <a:cubicBezTo>
                      <a:pt x="418" y="246"/>
                      <a:pt x="417" y="246"/>
                      <a:pt x="417" y="246"/>
                    </a:cubicBezTo>
                    <a:close/>
                    <a:moveTo>
                      <a:pt x="442" y="206"/>
                    </a:moveTo>
                    <a:cubicBezTo>
                      <a:pt x="436" y="208"/>
                      <a:pt x="433" y="211"/>
                      <a:pt x="430" y="216"/>
                    </a:cubicBezTo>
                    <a:cubicBezTo>
                      <a:pt x="430" y="218"/>
                      <a:pt x="428" y="218"/>
                      <a:pt x="428" y="217"/>
                    </a:cubicBezTo>
                    <a:cubicBezTo>
                      <a:pt x="425" y="211"/>
                      <a:pt x="422" y="208"/>
                      <a:pt x="416" y="206"/>
                    </a:cubicBezTo>
                    <a:cubicBezTo>
                      <a:pt x="415" y="206"/>
                      <a:pt x="415" y="206"/>
                      <a:pt x="415" y="205"/>
                    </a:cubicBezTo>
                    <a:cubicBezTo>
                      <a:pt x="415" y="205"/>
                      <a:pt x="416" y="205"/>
                      <a:pt x="416" y="204"/>
                    </a:cubicBezTo>
                    <a:cubicBezTo>
                      <a:pt x="428" y="197"/>
                      <a:pt x="430" y="197"/>
                      <a:pt x="442" y="204"/>
                    </a:cubicBezTo>
                    <a:cubicBezTo>
                      <a:pt x="443" y="205"/>
                      <a:pt x="444" y="206"/>
                      <a:pt x="442" y="206"/>
                    </a:cubicBezTo>
                    <a:close/>
                    <a:moveTo>
                      <a:pt x="441" y="166"/>
                    </a:moveTo>
                    <a:cubicBezTo>
                      <a:pt x="437" y="169"/>
                      <a:pt x="432" y="172"/>
                      <a:pt x="430" y="178"/>
                    </a:cubicBezTo>
                    <a:cubicBezTo>
                      <a:pt x="429" y="180"/>
                      <a:pt x="429" y="179"/>
                      <a:pt x="428" y="178"/>
                    </a:cubicBezTo>
                    <a:cubicBezTo>
                      <a:pt x="425" y="172"/>
                      <a:pt x="421" y="167"/>
                      <a:pt x="414" y="166"/>
                    </a:cubicBezTo>
                    <a:cubicBezTo>
                      <a:pt x="414" y="166"/>
                      <a:pt x="413" y="166"/>
                      <a:pt x="413" y="165"/>
                    </a:cubicBezTo>
                    <a:cubicBezTo>
                      <a:pt x="413" y="165"/>
                      <a:pt x="413" y="164"/>
                      <a:pt x="414" y="164"/>
                    </a:cubicBezTo>
                    <a:cubicBezTo>
                      <a:pt x="421" y="162"/>
                      <a:pt x="426" y="157"/>
                      <a:pt x="428" y="150"/>
                    </a:cubicBezTo>
                    <a:cubicBezTo>
                      <a:pt x="428" y="150"/>
                      <a:pt x="429" y="149"/>
                      <a:pt x="429" y="149"/>
                    </a:cubicBezTo>
                    <a:cubicBezTo>
                      <a:pt x="430" y="150"/>
                      <a:pt x="430" y="151"/>
                      <a:pt x="430" y="151"/>
                    </a:cubicBezTo>
                    <a:cubicBezTo>
                      <a:pt x="433" y="157"/>
                      <a:pt x="436" y="161"/>
                      <a:pt x="442" y="163"/>
                    </a:cubicBezTo>
                    <a:cubicBezTo>
                      <a:pt x="443" y="164"/>
                      <a:pt x="444" y="164"/>
                      <a:pt x="445" y="165"/>
                    </a:cubicBezTo>
                    <a:cubicBezTo>
                      <a:pt x="444" y="165"/>
                      <a:pt x="442" y="165"/>
                      <a:pt x="441" y="166"/>
                    </a:cubicBezTo>
                    <a:close/>
                    <a:moveTo>
                      <a:pt x="469" y="736"/>
                    </a:moveTo>
                    <a:cubicBezTo>
                      <a:pt x="469" y="736"/>
                      <a:pt x="469" y="735"/>
                      <a:pt x="468" y="735"/>
                    </a:cubicBezTo>
                    <a:cubicBezTo>
                      <a:pt x="469" y="734"/>
                      <a:pt x="469" y="733"/>
                      <a:pt x="469" y="732"/>
                    </a:cubicBezTo>
                    <a:cubicBezTo>
                      <a:pt x="470" y="733"/>
                      <a:pt x="470" y="733"/>
                      <a:pt x="470" y="734"/>
                    </a:cubicBezTo>
                    <a:cubicBezTo>
                      <a:pt x="470" y="735"/>
                      <a:pt x="470" y="735"/>
                      <a:pt x="469" y="736"/>
                    </a:cubicBezTo>
                    <a:close/>
                    <a:moveTo>
                      <a:pt x="469" y="697"/>
                    </a:moveTo>
                    <a:cubicBezTo>
                      <a:pt x="468" y="697"/>
                      <a:pt x="466" y="695"/>
                      <a:pt x="465" y="693"/>
                    </a:cubicBezTo>
                    <a:cubicBezTo>
                      <a:pt x="466" y="692"/>
                      <a:pt x="468" y="692"/>
                      <a:pt x="469" y="691"/>
                    </a:cubicBezTo>
                    <a:cubicBezTo>
                      <a:pt x="471" y="691"/>
                      <a:pt x="472" y="692"/>
                      <a:pt x="474" y="693"/>
                    </a:cubicBezTo>
                    <a:cubicBezTo>
                      <a:pt x="472" y="695"/>
                      <a:pt x="471" y="698"/>
                      <a:pt x="469" y="697"/>
                    </a:cubicBezTo>
                    <a:close/>
                    <a:moveTo>
                      <a:pt x="469" y="608"/>
                    </a:moveTo>
                    <a:cubicBezTo>
                      <a:pt x="471" y="609"/>
                      <a:pt x="473" y="611"/>
                      <a:pt x="473" y="613"/>
                    </a:cubicBezTo>
                    <a:cubicBezTo>
                      <a:pt x="474" y="614"/>
                      <a:pt x="471" y="616"/>
                      <a:pt x="470" y="618"/>
                    </a:cubicBezTo>
                    <a:cubicBezTo>
                      <a:pt x="468" y="615"/>
                      <a:pt x="465" y="614"/>
                      <a:pt x="465" y="612"/>
                    </a:cubicBezTo>
                    <a:cubicBezTo>
                      <a:pt x="465" y="611"/>
                      <a:pt x="468" y="609"/>
                      <a:pt x="469" y="608"/>
                    </a:cubicBezTo>
                    <a:close/>
                    <a:moveTo>
                      <a:pt x="465" y="572"/>
                    </a:moveTo>
                    <a:cubicBezTo>
                      <a:pt x="465" y="571"/>
                      <a:pt x="468" y="569"/>
                      <a:pt x="470" y="568"/>
                    </a:cubicBezTo>
                    <a:cubicBezTo>
                      <a:pt x="471" y="569"/>
                      <a:pt x="474" y="571"/>
                      <a:pt x="474" y="572"/>
                    </a:cubicBezTo>
                    <a:cubicBezTo>
                      <a:pt x="474" y="574"/>
                      <a:pt x="471" y="575"/>
                      <a:pt x="469" y="577"/>
                    </a:cubicBezTo>
                    <a:cubicBezTo>
                      <a:pt x="468" y="576"/>
                      <a:pt x="465" y="574"/>
                      <a:pt x="465" y="572"/>
                    </a:cubicBezTo>
                    <a:close/>
                    <a:moveTo>
                      <a:pt x="472" y="652"/>
                    </a:moveTo>
                    <a:cubicBezTo>
                      <a:pt x="472" y="653"/>
                      <a:pt x="470" y="654"/>
                      <a:pt x="470" y="655"/>
                    </a:cubicBezTo>
                    <a:cubicBezTo>
                      <a:pt x="468" y="654"/>
                      <a:pt x="467" y="654"/>
                      <a:pt x="466" y="652"/>
                    </a:cubicBezTo>
                    <a:cubicBezTo>
                      <a:pt x="467" y="651"/>
                      <a:pt x="468" y="650"/>
                      <a:pt x="469" y="648"/>
                    </a:cubicBezTo>
                    <a:cubicBezTo>
                      <a:pt x="470" y="650"/>
                      <a:pt x="472" y="651"/>
                      <a:pt x="472" y="652"/>
                    </a:cubicBezTo>
                    <a:close/>
                    <a:moveTo>
                      <a:pt x="475" y="533"/>
                    </a:moveTo>
                    <a:cubicBezTo>
                      <a:pt x="473" y="534"/>
                      <a:pt x="471" y="536"/>
                      <a:pt x="470" y="536"/>
                    </a:cubicBezTo>
                    <a:cubicBezTo>
                      <a:pt x="468" y="536"/>
                      <a:pt x="466" y="534"/>
                      <a:pt x="464" y="533"/>
                    </a:cubicBezTo>
                    <a:cubicBezTo>
                      <a:pt x="464" y="532"/>
                      <a:pt x="463" y="532"/>
                      <a:pt x="463" y="532"/>
                    </a:cubicBezTo>
                    <a:cubicBezTo>
                      <a:pt x="463" y="532"/>
                      <a:pt x="463" y="531"/>
                      <a:pt x="464" y="531"/>
                    </a:cubicBezTo>
                    <a:cubicBezTo>
                      <a:pt x="465" y="529"/>
                      <a:pt x="467" y="528"/>
                      <a:pt x="468" y="527"/>
                    </a:cubicBezTo>
                    <a:cubicBezTo>
                      <a:pt x="469" y="526"/>
                      <a:pt x="469" y="525"/>
                      <a:pt x="471" y="526"/>
                    </a:cubicBezTo>
                    <a:cubicBezTo>
                      <a:pt x="472" y="528"/>
                      <a:pt x="474" y="529"/>
                      <a:pt x="475" y="531"/>
                    </a:cubicBezTo>
                    <a:cubicBezTo>
                      <a:pt x="475" y="531"/>
                      <a:pt x="475" y="532"/>
                      <a:pt x="475" y="533"/>
                    </a:cubicBezTo>
                    <a:close/>
                    <a:moveTo>
                      <a:pt x="477" y="490"/>
                    </a:moveTo>
                    <a:cubicBezTo>
                      <a:pt x="476" y="492"/>
                      <a:pt x="475" y="493"/>
                      <a:pt x="474" y="494"/>
                    </a:cubicBezTo>
                    <a:cubicBezTo>
                      <a:pt x="469" y="498"/>
                      <a:pt x="469" y="498"/>
                      <a:pt x="465" y="494"/>
                    </a:cubicBezTo>
                    <a:cubicBezTo>
                      <a:pt x="462" y="490"/>
                      <a:pt x="462" y="491"/>
                      <a:pt x="465" y="487"/>
                    </a:cubicBezTo>
                    <a:cubicBezTo>
                      <a:pt x="467" y="485"/>
                      <a:pt x="468" y="484"/>
                      <a:pt x="469" y="482"/>
                    </a:cubicBezTo>
                    <a:cubicBezTo>
                      <a:pt x="470" y="483"/>
                      <a:pt x="470" y="484"/>
                      <a:pt x="471" y="484"/>
                    </a:cubicBezTo>
                    <a:cubicBezTo>
                      <a:pt x="473" y="486"/>
                      <a:pt x="475" y="487"/>
                      <a:pt x="477" y="489"/>
                    </a:cubicBezTo>
                    <a:cubicBezTo>
                      <a:pt x="477" y="489"/>
                      <a:pt x="477" y="490"/>
                      <a:pt x="477" y="490"/>
                    </a:cubicBezTo>
                    <a:close/>
                    <a:moveTo>
                      <a:pt x="463" y="450"/>
                    </a:moveTo>
                    <a:cubicBezTo>
                      <a:pt x="463" y="449"/>
                      <a:pt x="464" y="448"/>
                      <a:pt x="464" y="448"/>
                    </a:cubicBezTo>
                    <a:cubicBezTo>
                      <a:pt x="466" y="446"/>
                      <a:pt x="468" y="444"/>
                      <a:pt x="468" y="443"/>
                    </a:cubicBezTo>
                    <a:cubicBezTo>
                      <a:pt x="469" y="439"/>
                      <a:pt x="470" y="441"/>
                      <a:pt x="471" y="442"/>
                    </a:cubicBezTo>
                    <a:cubicBezTo>
                      <a:pt x="472" y="444"/>
                      <a:pt x="472" y="447"/>
                      <a:pt x="476" y="447"/>
                    </a:cubicBezTo>
                    <a:cubicBezTo>
                      <a:pt x="476" y="447"/>
                      <a:pt x="476" y="448"/>
                      <a:pt x="476" y="448"/>
                    </a:cubicBezTo>
                    <a:cubicBezTo>
                      <a:pt x="474" y="451"/>
                      <a:pt x="472" y="453"/>
                      <a:pt x="470" y="455"/>
                    </a:cubicBezTo>
                    <a:cubicBezTo>
                      <a:pt x="470" y="456"/>
                      <a:pt x="469" y="456"/>
                      <a:pt x="469" y="456"/>
                    </a:cubicBezTo>
                    <a:cubicBezTo>
                      <a:pt x="467" y="454"/>
                      <a:pt x="465" y="452"/>
                      <a:pt x="463" y="450"/>
                    </a:cubicBezTo>
                    <a:close/>
                    <a:moveTo>
                      <a:pt x="473" y="412"/>
                    </a:moveTo>
                    <a:cubicBezTo>
                      <a:pt x="472" y="413"/>
                      <a:pt x="472" y="414"/>
                      <a:pt x="471" y="416"/>
                    </a:cubicBezTo>
                    <a:cubicBezTo>
                      <a:pt x="470" y="417"/>
                      <a:pt x="469" y="419"/>
                      <a:pt x="468" y="415"/>
                    </a:cubicBezTo>
                    <a:cubicBezTo>
                      <a:pt x="468" y="413"/>
                      <a:pt x="464" y="412"/>
                      <a:pt x="462" y="410"/>
                    </a:cubicBezTo>
                    <a:cubicBezTo>
                      <a:pt x="462" y="409"/>
                      <a:pt x="461" y="408"/>
                      <a:pt x="461" y="408"/>
                    </a:cubicBezTo>
                    <a:cubicBezTo>
                      <a:pt x="464" y="406"/>
                      <a:pt x="466" y="403"/>
                      <a:pt x="469" y="401"/>
                    </a:cubicBezTo>
                    <a:cubicBezTo>
                      <a:pt x="469" y="401"/>
                      <a:pt x="469" y="401"/>
                      <a:pt x="469" y="400"/>
                    </a:cubicBezTo>
                    <a:cubicBezTo>
                      <a:pt x="470" y="401"/>
                      <a:pt x="470" y="401"/>
                      <a:pt x="471" y="402"/>
                    </a:cubicBezTo>
                    <a:cubicBezTo>
                      <a:pt x="472" y="403"/>
                      <a:pt x="473" y="404"/>
                      <a:pt x="474" y="405"/>
                    </a:cubicBezTo>
                    <a:cubicBezTo>
                      <a:pt x="475" y="406"/>
                      <a:pt x="477" y="408"/>
                      <a:pt x="478" y="409"/>
                    </a:cubicBezTo>
                    <a:cubicBezTo>
                      <a:pt x="476" y="410"/>
                      <a:pt x="475" y="411"/>
                      <a:pt x="473" y="412"/>
                    </a:cubicBezTo>
                    <a:close/>
                    <a:moveTo>
                      <a:pt x="463" y="366"/>
                    </a:moveTo>
                    <a:cubicBezTo>
                      <a:pt x="465" y="364"/>
                      <a:pt x="468" y="363"/>
                      <a:pt x="468" y="359"/>
                    </a:cubicBezTo>
                    <a:cubicBezTo>
                      <a:pt x="468" y="359"/>
                      <a:pt x="469" y="359"/>
                      <a:pt x="470" y="358"/>
                    </a:cubicBezTo>
                    <a:cubicBezTo>
                      <a:pt x="470" y="359"/>
                      <a:pt x="470" y="359"/>
                      <a:pt x="470" y="360"/>
                    </a:cubicBezTo>
                    <a:cubicBezTo>
                      <a:pt x="472" y="362"/>
                      <a:pt x="473" y="364"/>
                      <a:pt x="475" y="366"/>
                    </a:cubicBezTo>
                    <a:cubicBezTo>
                      <a:pt x="478" y="369"/>
                      <a:pt x="478" y="369"/>
                      <a:pt x="475" y="372"/>
                    </a:cubicBezTo>
                    <a:cubicBezTo>
                      <a:pt x="473" y="373"/>
                      <a:pt x="471" y="377"/>
                      <a:pt x="470" y="377"/>
                    </a:cubicBezTo>
                    <a:cubicBezTo>
                      <a:pt x="467" y="376"/>
                      <a:pt x="466" y="373"/>
                      <a:pt x="463" y="371"/>
                    </a:cubicBezTo>
                    <a:cubicBezTo>
                      <a:pt x="460" y="369"/>
                      <a:pt x="461" y="368"/>
                      <a:pt x="463" y="366"/>
                    </a:cubicBezTo>
                    <a:close/>
                    <a:moveTo>
                      <a:pt x="478" y="329"/>
                    </a:moveTo>
                    <a:cubicBezTo>
                      <a:pt x="475" y="331"/>
                      <a:pt x="472" y="334"/>
                      <a:pt x="470" y="337"/>
                    </a:cubicBezTo>
                    <a:cubicBezTo>
                      <a:pt x="470" y="339"/>
                      <a:pt x="469" y="339"/>
                      <a:pt x="468" y="337"/>
                    </a:cubicBezTo>
                    <a:cubicBezTo>
                      <a:pt x="466" y="334"/>
                      <a:pt x="463" y="332"/>
                      <a:pt x="461" y="329"/>
                    </a:cubicBezTo>
                    <a:cubicBezTo>
                      <a:pt x="460" y="329"/>
                      <a:pt x="460" y="329"/>
                      <a:pt x="459" y="328"/>
                    </a:cubicBezTo>
                    <a:cubicBezTo>
                      <a:pt x="460" y="327"/>
                      <a:pt x="461" y="326"/>
                      <a:pt x="462" y="325"/>
                    </a:cubicBezTo>
                    <a:cubicBezTo>
                      <a:pt x="465" y="322"/>
                      <a:pt x="467" y="320"/>
                      <a:pt x="469" y="318"/>
                    </a:cubicBezTo>
                    <a:cubicBezTo>
                      <a:pt x="472" y="320"/>
                      <a:pt x="474" y="323"/>
                      <a:pt x="477" y="325"/>
                    </a:cubicBezTo>
                    <a:cubicBezTo>
                      <a:pt x="477" y="326"/>
                      <a:pt x="478" y="327"/>
                      <a:pt x="479" y="328"/>
                    </a:cubicBezTo>
                    <a:cubicBezTo>
                      <a:pt x="479" y="328"/>
                      <a:pt x="479" y="329"/>
                      <a:pt x="478" y="329"/>
                    </a:cubicBezTo>
                    <a:close/>
                    <a:moveTo>
                      <a:pt x="483" y="287"/>
                    </a:moveTo>
                    <a:cubicBezTo>
                      <a:pt x="478" y="290"/>
                      <a:pt x="474" y="294"/>
                      <a:pt x="470" y="298"/>
                    </a:cubicBezTo>
                    <a:cubicBezTo>
                      <a:pt x="470" y="298"/>
                      <a:pt x="469" y="298"/>
                      <a:pt x="468" y="297"/>
                    </a:cubicBezTo>
                    <a:cubicBezTo>
                      <a:pt x="465" y="295"/>
                      <a:pt x="463" y="291"/>
                      <a:pt x="459" y="289"/>
                    </a:cubicBezTo>
                    <a:cubicBezTo>
                      <a:pt x="455" y="287"/>
                      <a:pt x="455" y="287"/>
                      <a:pt x="459" y="285"/>
                    </a:cubicBezTo>
                    <a:cubicBezTo>
                      <a:pt x="463" y="283"/>
                      <a:pt x="467" y="280"/>
                      <a:pt x="468" y="275"/>
                    </a:cubicBezTo>
                    <a:cubicBezTo>
                      <a:pt x="469" y="274"/>
                      <a:pt x="469" y="274"/>
                      <a:pt x="470" y="274"/>
                    </a:cubicBezTo>
                    <a:cubicBezTo>
                      <a:pt x="470" y="274"/>
                      <a:pt x="470" y="275"/>
                      <a:pt x="470" y="275"/>
                    </a:cubicBezTo>
                    <a:cubicBezTo>
                      <a:pt x="474" y="280"/>
                      <a:pt x="476" y="285"/>
                      <a:pt x="483" y="285"/>
                    </a:cubicBezTo>
                    <a:cubicBezTo>
                      <a:pt x="483" y="285"/>
                      <a:pt x="483" y="287"/>
                      <a:pt x="483" y="287"/>
                    </a:cubicBezTo>
                    <a:close/>
                    <a:moveTo>
                      <a:pt x="457" y="246"/>
                    </a:moveTo>
                    <a:cubicBezTo>
                      <a:pt x="457" y="245"/>
                      <a:pt x="458" y="245"/>
                      <a:pt x="458" y="244"/>
                    </a:cubicBezTo>
                    <a:cubicBezTo>
                      <a:pt x="463" y="242"/>
                      <a:pt x="467" y="238"/>
                      <a:pt x="468" y="233"/>
                    </a:cubicBezTo>
                    <a:cubicBezTo>
                      <a:pt x="469" y="232"/>
                      <a:pt x="469" y="232"/>
                      <a:pt x="469" y="231"/>
                    </a:cubicBezTo>
                    <a:cubicBezTo>
                      <a:pt x="470" y="232"/>
                      <a:pt x="470" y="232"/>
                      <a:pt x="470" y="233"/>
                    </a:cubicBezTo>
                    <a:cubicBezTo>
                      <a:pt x="472" y="238"/>
                      <a:pt x="475" y="242"/>
                      <a:pt x="480" y="244"/>
                    </a:cubicBezTo>
                    <a:cubicBezTo>
                      <a:pt x="481" y="244"/>
                      <a:pt x="483" y="245"/>
                      <a:pt x="480" y="247"/>
                    </a:cubicBezTo>
                    <a:cubicBezTo>
                      <a:pt x="476" y="250"/>
                      <a:pt x="473" y="254"/>
                      <a:pt x="469" y="258"/>
                    </a:cubicBezTo>
                    <a:cubicBezTo>
                      <a:pt x="467" y="253"/>
                      <a:pt x="463" y="249"/>
                      <a:pt x="458" y="247"/>
                    </a:cubicBezTo>
                    <a:cubicBezTo>
                      <a:pt x="458" y="246"/>
                      <a:pt x="457" y="246"/>
                      <a:pt x="457" y="246"/>
                    </a:cubicBezTo>
                    <a:close/>
                    <a:moveTo>
                      <a:pt x="481" y="206"/>
                    </a:moveTo>
                    <a:cubicBezTo>
                      <a:pt x="475" y="208"/>
                      <a:pt x="472" y="214"/>
                      <a:pt x="469" y="219"/>
                    </a:cubicBezTo>
                    <a:cubicBezTo>
                      <a:pt x="467" y="213"/>
                      <a:pt x="464" y="209"/>
                      <a:pt x="458" y="206"/>
                    </a:cubicBezTo>
                    <a:cubicBezTo>
                      <a:pt x="457" y="206"/>
                      <a:pt x="456" y="206"/>
                      <a:pt x="455" y="206"/>
                    </a:cubicBezTo>
                    <a:cubicBezTo>
                      <a:pt x="456" y="205"/>
                      <a:pt x="457" y="205"/>
                      <a:pt x="457" y="204"/>
                    </a:cubicBezTo>
                    <a:cubicBezTo>
                      <a:pt x="462" y="201"/>
                      <a:pt x="468" y="198"/>
                      <a:pt x="468" y="191"/>
                    </a:cubicBezTo>
                    <a:cubicBezTo>
                      <a:pt x="468" y="190"/>
                      <a:pt x="469" y="190"/>
                      <a:pt x="469" y="189"/>
                    </a:cubicBezTo>
                    <a:cubicBezTo>
                      <a:pt x="470" y="190"/>
                      <a:pt x="470" y="190"/>
                      <a:pt x="470" y="190"/>
                    </a:cubicBezTo>
                    <a:cubicBezTo>
                      <a:pt x="471" y="198"/>
                      <a:pt x="477" y="200"/>
                      <a:pt x="482" y="204"/>
                    </a:cubicBezTo>
                    <a:cubicBezTo>
                      <a:pt x="482" y="205"/>
                      <a:pt x="483" y="205"/>
                      <a:pt x="484" y="206"/>
                    </a:cubicBezTo>
                    <a:cubicBezTo>
                      <a:pt x="483" y="206"/>
                      <a:pt x="482" y="206"/>
                      <a:pt x="481" y="206"/>
                    </a:cubicBezTo>
                    <a:close/>
                    <a:moveTo>
                      <a:pt x="484" y="166"/>
                    </a:moveTo>
                    <a:cubicBezTo>
                      <a:pt x="478" y="168"/>
                      <a:pt x="472" y="174"/>
                      <a:pt x="470" y="179"/>
                    </a:cubicBezTo>
                    <a:cubicBezTo>
                      <a:pt x="470" y="180"/>
                      <a:pt x="470" y="181"/>
                      <a:pt x="469" y="181"/>
                    </a:cubicBezTo>
                    <a:cubicBezTo>
                      <a:pt x="469" y="180"/>
                      <a:pt x="469" y="180"/>
                      <a:pt x="468" y="179"/>
                    </a:cubicBezTo>
                    <a:cubicBezTo>
                      <a:pt x="466" y="172"/>
                      <a:pt x="462" y="167"/>
                      <a:pt x="455" y="166"/>
                    </a:cubicBezTo>
                    <a:cubicBezTo>
                      <a:pt x="454" y="166"/>
                      <a:pt x="454" y="166"/>
                      <a:pt x="453" y="165"/>
                    </a:cubicBezTo>
                    <a:cubicBezTo>
                      <a:pt x="454" y="165"/>
                      <a:pt x="454" y="164"/>
                      <a:pt x="455" y="164"/>
                    </a:cubicBezTo>
                    <a:cubicBezTo>
                      <a:pt x="461" y="162"/>
                      <a:pt x="465" y="158"/>
                      <a:pt x="468" y="152"/>
                    </a:cubicBezTo>
                    <a:cubicBezTo>
                      <a:pt x="469" y="151"/>
                      <a:pt x="468" y="149"/>
                      <a:pt x="468" y="148"/>
                    </a:cubicBezTo>
                    <a:cubicBezTo>
                      <a:pt x="469" y="148"/>
                      <a:pt x="469" y="147"/>
                      <a:pt x="469" y="147"/>
                    </a:cubicBezTo>
                    <a:cubicBezTo>
                      <a:pt x="470" y="147"/>
                      <a:pt x="470" y="148"/>
                      <a:pt x="470" y="148"/>
                    </a:cubicBezTo>
                    <a:cubicBezTo>
                      <a:pt x="471" y="157"/>
                      <a:pt x="477" y="161"/>
                      <a:pt x="484" y="164"/>
                    </a:cubicBezTo>
                    <a:cubicBezTo>
                      <a:pt x="484" y="164"/>
                      <a:pt x="485" y="165"/>
                      <a:pt x="485" y="165"/>
                    </a:cubicBezTo>
                    <a:cubicBezTo>
                      <a:pt x="485" y="165"/>
                      <a:pt x="484" y="166"/>
                      <a:pt x="484" y="166"/>
                    </a:cubicBezTo>
                    <a:close/>
                    <a:moveTo>
                      <a:pt x="511" y="607"/>
                    </a:moveTo>
                    <a:cubicBezTo>
                      <a:pt x="512" y="609"/>
                      <a:pt x="514" y="611"/>
                      <a:pt x="514" y="612"/>
                    </a:cubicBezTo>
                    <a:cubicBezTo>
                      <a:pt x="513" y="614"/>
                      <a:pt x="511" y="615"/>
                      <a:pt x="510" y="617"/>
                    </a:cubicBezTo>
                    <a:cubicBezTo>
                      <a:pt x="508" y="616"/>
                      <a:pt x="506" y="614"/>
                      <a:pt x="505" y="612"/>
                    </a:cubicBezTo>
                    <a:cubicBezTo>
                      <a:pt x="507" y="611"/>
                      <a:pt x="508" y="610"/>
                      <a:pt x="511" y="607"/>
                    </a:cubicBezTo>
                    <a:close/>
                    <a:moveTo>
                      <a:pt x="505" y="573"/>
                    </a:moveTo>
                    <a:cubicBezTo>
                      <a:pt x="507" y="570"/>
                      <a:pt x="508" y="568"/>
                      <a:pt x="510" y="565"/>
                    </a:cubicBezTo>
                    <a:cubicBezTo>
                      <a:pt x="511" y="567"/>
                      <a:pt x="514" y="569"/>
                      <a:pt x="514" y="571"/>
                    </a:cubicBezTo>
                    <a:cubicBezTo>
                      <a:pt x="514" y="573"/>
                      <a:pt x="511" y="575"/>
                      <a:pt x="509" y="576"/>
                    </a:cubicBezTo>
                    <a:cubicBezTo>
                      <a:pt x="509" y="577"/>
                      <a:pt x="506" y="574"/>
                      <a:pt x="505" y="573"/>
                    </a:cubicBezTo>
                    <a:close/>
                    <a:moveTo>
                      <a:pt x="512" y="652"/>
                    </a:moveTo>
                    <a:cubicBezTo>
                      <a:pt x="512" y="653"/>
                      <a:pt x="511" y="654"/>
                      <a:pt x="510" y="656"/>
                    </a:cubicBezTo>
                    <a:cubicBezTo>
                      <a:pt x="509" y="655"/>
                      <a:pt x="507" y="653"/>
                      <a:pt x="507" y="652"/>
                    </a:cubicBezTo>
                    <a:cubicBezTo>
                      <a:pt x="507" y="651"/>
                      <a:pt x="509" y="649"/>
                      <a:pt x="510" y="648"/>
                    </a:cubicBezTo>
                    <a:cubicBezTo>
                      <a:pt x="511" y="649"/>
                      <a:pt x="512" y="651"/>
                      <a:pt x="512" y="652"/>
                    </a:cubicBezTo>
                    <a:close/>
                    <a:moveTo>
                      <a:pt x="510" y="736"/>
                    </a:moveTo>
                    <a:cubicBezTo>
                      <a:pt x="509" y="736"/>
                      <a:pt x="509" y="735"/>
                      <a:pt x="508" y="735"/>
                    </a:cubicBezTo>
                    <a:cubicBezTo>
                      <a:pt x="509" y="734"/>
                      <a:pt x="509" y="733"/>
                      <a:pt x="509" y="733"/>
                    </a:cubicBezTo>
                    <a:cubicBezTo>
                      <a:pt x="510" y="733"/>
                      <a:pt x="510" y="734"/>
                      <a:pt x="511" y="734"/>
                    </a:cubicBezTo>
                    <a:cubicBezTo>
                      <a:pt x="511" y="735"/>
                      <a:pt x="510" y="735"/>
                      <a:pt x="510" y="736"/>
                    </a:cubicBezTo>
                    <a:close/>
                    <a:moveTo>
                      <a:pt x="510" y="697"/>
                    </a:moveTo>
                    <a:cubicBezTo>
                      <a:pt x="509" y="698"/>
                      <a:pt x="508" y="696"/>
                      <a:pt x="507" y="695"/>
                    </a:cubicBezTo>
                    <a:cubicBezTo>
                      <a:pt x="506" y="694"/>
                      <a:pt x="506" y="693"/>
                      <a:pt x="506" y="692"/>
                    </a:cubicBezTo>
                    <a:cubicBezTo>
                      <a:pt x="507" y="692"/>
                      <a:pt x="509" y="691"/>
                      <a:pt x="510" y="691"/>
                    </a:cubicBezTo>
                    <a:cubicBezTo>
                      <a:pt x="512" y="691"/>
                      <a:pt x="513" y="692"/>
                      <a:pt x="516" y="694"/>
                    </a:cubicBezTo>
                    <a:cubicBezTo>
                      <a:pt x="513" y="695"/>
                      <a:pt x="512" y="697"/>
                      <a:pt x="510" y="697"/>
                    </a:cubicBezTo>
                    <a:close/>
                    <a:moveTo>
                      <a:pt x="515" y="534"/>
                    </a:moveTo>
                    <a:cubicBezTo>
                      <a:pt x="513" y="535"/>
                      <a:pt x="512" y="536"/>
                      <a:pt x="511" y="537"/>
                    </a:cubicBezTo>
                    <a:cubicBezTo>
                      <a:pt x="510" y="538"/>
                      <a:pt x="509" y="539"/>
                      <a:pt x="509" y="536"/>
                    </a:cubicBezTo>
                    <a:cubicBezTo>
                      <a:pt x="508" y="535"/>
                      <a:pt x="506" y="534"/>
                      <a:pt x="505" y="533"/>
                    </a:cubicBezTo>
                    <a:cubicBezTo>
                      <a:pt x="504" y="532"/>
                      <a:pt x="504" y="532"/>
                      <a:pt x="503" y="532"/>
                    </a:cubicBezTo>
                    <a:cubicBezTo>
                      <a:pt x="503" y="532"/>
                      <a:pt x="504" y="531"/>
                      <a:pt x="504" y="531"/>
                    </a:cubicBezTo>
                    <a:cubicBezTo>
                      <a:pt x="505" y="529"/>
                      <a:pt x="507" y="528"/>
                      <a:pt x="508" y="527"/>
                    </a:cubicBezTo>
                    <a:cubicBezTo>
                      <a:pt x="509" y="525"/>
                      <a:pt x="510" y="525"/>
                      <a:pt x="511" y="527"/>
                    </a:cubicBezTo>
                    <a:cubicBezTo>
                      <a:pt x="512" y="528"/>
                      <a:pt x="514" y="529"/>
                      <a:pt x="515" y="530"/>
                    </a:cubicBezTo>
                    <a:cubicBezTo>
                      <a:pt x="517" y="532"/>
                      <a:pt x="516" y="532"/>
                      <a:pt x="515" y="534"/>
                    </a:cubicBezTo>
                    <a:close/>
                    <a:moveTo>
                      <a:pt x="517" y="491"/>
                    </a:moveTo>
                    <a:cubicBezTo>
                      <a:pt x="516" y="492"/>
                      <a:pt x="514" y="494"/>
                      <a:pt x="513" y="495"/>
                    </a:cubicBezTo>
                    <a:cubicBezTo>
                      <a:pt x="510" y="498"/>
                      <a:pt x="510" y="498"/>
                      <a:pt x="506" y="495"/>
                    </a:cubicBezTo>
                    <a:cubicBezTo>
                      <a:pt x="505" y="493"/>
                      <a:pt x="503" y="491"/>
                      <a:pt x="501" y="489"/>
                    </a:cubicBezTo>
                    <a:cubicBezTo>
                      <a:pt x="504" y="487"/>
                      <a:pt x="506" y="485"/>
                      <a:pt x="509" y="483"/>
                    </a:cubicBezTo>
                    <a:cubicBezTo>
                      <a:pt x="509" y="483"/>
                      <a:pt x="510" y="483"/>
                      <a:pt x="510" y="483"/>
                    </a:cubicBezTo>
                    <a:cubicBezTo>
                      <a:pt x="510" y="483"/>
                      <a:pt x="511" y="484"/>
                      <a:pt x="511" y="484"/>
                    </a:cubicBezTo>
                    <a:cubicBezTo>
                      <a:pt x="513" y="486"/>
                      <a:pt x="514" y="488"/>
                      <a:pt x="516" y="488"/>
                    </a:cubicBezTo>
                    <a:cubicBezTo>
                      <a:pt x="518" y="489"/>
                      <a:pt x="519" y="489"/>
                      <a:pt x="517" y="491"/>
                    </a:cubicBezTo>
                    <a:close/>
                    <a:moveTo>
                      <a:pt x="504" y="323"/>
                    </a:moveTo>
                    <a:cubicBezTo>
                      <a:pt x="506" y="321"/>
                      <a:pt x="509" y="320"/>
                      <a:pt x="509" y="317"/>
                    </a:cubicBezTo>
                    <a:cubicBezTo>
                      <a:pt x="509" y="317"/>
                      <a:pt x="509" y="316"/>
                      <a:pt x="509" y="316"/>
                    </a:cubicBezTo>
                    <a:cubicBezTo>
                      <a:pt x="510" y="316"/>
                      <a:pt x="511" y="317"/>
                      <a:pt x="511" y="317"/>
                    </a:cubicBezTo>
                    <a:cubicBezTo>
                      <a:pt x="511" y="321"/>
                      <a:pt x="514" y="322"/>
                      <a:pt x="516" y="324"/>
                    </a:cubicBezTo>
                    <a:cubicBezTo>
                      <a:pt x="517" y="326"/>
                      <a:pt x="518" y="327"/>
                      <a:pt x="520" y="329"/>
                    </a:cubicBezTo>
                    <a:cubicBezTo>
                      <a:pt x="518" y="330"/>
                      <a:pt x="516" y="330"/>
                      <a:pt x="515" y="332"/>
                    </a:cubicBezTo>
                    <a:cubicBezTo>
                      <a:pt x="513" y="333"/>
                      <a:pt x="512" y="336"/>
                      <a:pt x="511" y="337"/>
                    </a:cubicBezTo>
                    <a:cubicBezTo>
                      <a:pt x="510" y="339"/>
                      <a:pt x="510" y="339"/>
                      <a:pt x="509" y="337"/>
                    </a:cubicBezTo>
                    <a:cubicBezTo>
                      <a:pt x="508" y="335"/>
                      <a:pt x="506" y="333"/>
                      <a:pt x="504" y="332"/>
                    </a:cubicBezTo>
                    <a:cubicBezTo>
                      <a:pt x="500" y="327"/>
                      <a:pt x="500" y="328"/>
                      <a:pt x="504" y="323"/>
                    </a:cubicBezTo>
                    <a:close/>
                    <a:moveTo>
                      <a:pt x="515" y="451"/>
                    </a:moveTo>
                    <a:cubicBezTo>
                      <a:pt x="515" y="451"/>
                      <a:pt x="515" y="451"/>
                      <a:pt x="514" y="451"/>
                    </a:cubicBezTo>
                    <a:cubicBezTo>
                      <a:pt x="513" y="453"/>
                      <a:pt x="510" y="456"/>
                      <a:pt x="510" y="456"/>
                    </a:cubicBezTo>
                    <a:cubicBezTo>
                      <a:pt x="507" y="454"/>
                      <a:pt x="505" y="451"/>
                      <a:pt x="503" y="449"/>
                    </a:cubicBezTo>
                    <a:cubicBezTo>
                      <a:pt x="503" y="449"/>
                      <a:pt x="503" y="449"/>
                      <a:pt x="503" y="448"/>
                    </a:cubicBezTo>
                    <a:cubicBezTo>
                      <a:pt x="503" y="447"/>
                      <a:pt x="504" y="447"/>
                      <a:pt x="504" y="446"/>
                    </a:cubicBezTo>
                    <a:cubicBezTo>
                      <a:pt x="505" y="446"/>
                      <a:pt x="506" y="445"/>
                      <a:pt x="507" y="444"/>
                    </a:cubicBezTo>
                    <a:cubicBezTo>
                      <a:pt x="510" y="440"/>
                      <a:pt x="510" y="440"/>
                      <a:pt x="512" y="444"/>
                    </a:cubicBezTo>
                    <a:cubicBezTo>
                      <a:pt x="513" y="446"/>
                      <a:pt x="514" y="446"/>
                      <a:pt x="515" y="447"/>
                    </a:cubicBezTo>
                    <a:cubicBezTo>
                      <a:pt x="517" y="448"/>
                      <a:pt x="521" y="450"/>
                      <a:pt x="515" y="451"/>
                    </a:cubicBezTo>
                    <a:close/>
                    <a:moveTo>
                      <a:pt x="506" y="404"/>
                    </a:moveTo>
                    <a:cubicBezTo>
                      <a:pt x="510" y="400"/>
                      <a:pt x="510" y="400"/>
                      <a:pt x="513" y="404"/>
                    </a:cubicBezTo>
                    <a:cubicBezTo>
                      <a:pt x="514" y="405"/>
                      <a:pt x="515" y="406"/>
                      <a:pt x="517" y="407"/>
                    </a:cubicBezTo>
                    <a:cubicBezTo>
                      <a:pt x="517" y="407"/>
                      <a:pt x="517" y="408"/>
                      <a:pt x="517" y="408"/>
                    </a:cubicBezTo>
                    <a:cubicBezTo>
                      <a:pt x="519" y="409"/>
                      <a:pt x="518" y="410"/>
                      <a:pt x="517" y="410"/>
                    </a:cubicBezTo>
                    <a:cubicBezTo>
                      <a:pt x="514" y="411"/>
                      <a:pt x="513" y="415"/>
                      <a:pt x="511" y="416"/>
                    </a:cubicBezTo>
                    <a:cubicBezTo>
                      <a:pt x="510" y="417"/>
                      <a:pt x="510" y="417"/>
                      <a:pt x="509" y="417"/>
                    </a:cubicBezTo>
                    <a:cubicBezTo>
                      <a:pt x="509" y="417"/>
                      <a:pt x="508" y="417"/>
                      <a:pt x="508" y="416"/>
                    </a:cubicBezTo>
                    <a:cubicBezTo>
                      <a:pt x="507" y="415"/>
                      <a:pt x="507" y="413"/>
                      <a:pt x="506" y="412"/>
                    </a:cubicBezTo>
                    <a:cubicBezTo>
                      <a:pt x="502" y="408"/>
                      <a:pt x="502" y="408"/>
                      <a:pt x="506" y="404"/>
                    </a:cubicBezTo>
                    <a:close/>
                    <a:moveTo>
                      <a:pt x="519" y="370"/>
                    </a:moveTo>
                    <a:cubicBezTo>
                      <a:pt x="517" y="370"/>
                      <a:pt x="516" y="371"/>
                      <a:pt x="516" y="371"/>
                    </a:cubicBezTo>
                    <a:cubicBezTo>
                      <a:pt x="513" y="373"/>
                      <a:pt x="511" y="375"/>
                      <a:pt x="509" y="377"/>
                    </a:cubicBezTo>
                    <a:cubicBezTo>
                      <a:pt x="507" y="374"/>
                      <a:pt x="504" y="372"/>
                      <a:pt x="502" y="369"/>
                    </a:cubicBezTo>
                    <a:cubicBezTo>
                      <a:pt x="502" y="369"/>
                      <a:pt x="501" y="369"/>
                      <a:pt x="501" y="369"/>
                    </a:cubicBezTo>
                    <a:cubicBezTo>
                      <a:pt x="502" y="368"/>
                      <a:pt x="502" y="368"/>
                      <a:pt x="502" y="367"/>
                    </a:cubicBezTo>
                    <a:cubicBezTo>
                      <a:pt x="504" y="366"/>
                      <a:pt x="505" y="365"/>
                      <a:pt x="506" y="363"/>
                    </a:cubicBezTo>
                    <a:cubicBezTo>
                      <a:pt x="509" y="360"/>
                      <a:pt x="510" y="360"/>
                      <a:pt x="513" y="363"/>
                    </a:cubicBezTo>
                    <a:cubicBezTo>
                      <a:pt x="515" y="365"/>
                      <a:pt x="517" y="366"/>
                      <a:pt x="519" y="367"/>
                    </a:cubicBezTo>
                    <a:cubicBezTo>
                      <a:pt x="520" y="368"/>
                      <a:pt x="521" y="369"/>
                      <a:pt x="519" y="370"/>
                    </a:cubicBezTo>
                    <a:close/>
                    <a:moveTo>
                      <a:pt x="515" y="293"/>
                    </a:moveTo>
                    <a:cubicBezTo>
                      <a:pt x="513" y="295"/>
                      <a:pt x="512" y="296"/>
                      <a:pt x="511" y="298"/>
                    </a:cubicBezTo>
                    <a:cubicBezTo>
                      <a:pt x="510" y="299"/>
                      <a:pt x="510" y="300"/>
                      <a:pt x="510" y="300"/>
                    </a:cubicBezTo>
                    <a:cubicBezTo>
                      <a:pt x="509" y="300"/>
                      <a:pt x="509" y="299"/>
                      <a:pt x="509" y="298"/>
                    </a:cubicBezTo>
                    <a:cubicBezTo>
                      <a:pt x="505" y="294"/>
                      <a:pt x="502" y="290"/>
                      <a:pt x="497" y="288"/>
                    </a:cubicBezTo>
                    <a:cubicBezTo>
                      <a:pt x="496" y="287"/>
                      <a:pt x="494" y="286"/>
                      <a:pt x="496" y="285"/>
                    </a:cubicBezTo>
                    <a:cubicBezTo>
                      <a:pt x="504" y="282"/>
                      <a:pt x="504" y="282"/>
                      <a:pt x="509" y="275"/>
                    </a:cubicBezTo>
                    <a:cubicBezTo>
                      <a:pt x="509" y="275"/>
                      <a:pt x="509" y="274"/>
                      <a:pt x="510" y="274"/>
                    </a:cubicBezTo>
                    <a:cubicBezTo>
                      <a:pt x="510" y="274"/>
                      <a:pt x="511" y="274"/>
                      <a:pt x="511" y="275"/>
                    </a:cubicBezTo>
                    <a:cubicBezTo>
                      <a:pt x="512" y="277"/>
                      <a:pt x="513" y="279"/>
                      <a:pt x="515" y="281"/>
                    </a:cubicBezTo>
                    <a:cubicBezTo>
                      <a:pt x="518" y="283"/>
                      <a:pt x="521" y="285"/>
                      <a:pt x="524" y="286"/>
                    </a:cubicBezTo>
                    <a:cubicBezTo>
                      <a:pt x="521" y="289"/>
                      <a:pt x="518" y="291"/>
                      <a:pt x="515" y="293"/>
                    </a:cubicBezTo>
                    <a:close/>
                    <a:moveTo>
                      <a:pt x="517" y="249"/>
                    </a:moveTo>
                    <a:cubicBezTo>
                      <a:pt x="515" y="251"/>
                      <a:pt x="513" y="254"/>
                      <a:pt x="511" y="257"/>
                    </a:cubicBezTo>
                    <a:cubicBezTo>
                      <a:pt x="510" y="257"/>
                      <a:pt x="510" y="259"/>
                      <a:pt x="509" y="257"/>
                    </a:cubicBezTo>
                    <a:cubicBezTo>
                      <a:pt x="507" y="252"/>
                      <a:pt x="503" y="249"/>
                      <a:pt x="499" y="247"/>
                    </a:cubicBezTo>
                    <a:cubicBezTo>
                      <a:pt x="498" y="246"/>
                      <a:pt x="498" y="246"/>
                      <a:pt x="497" y="246"/>
                    </a:cubicBezTo>
                    <a:cubicBezTo>
                      <a:pt x="498" y="245"/>
                      <a:pt x="499" y="244"/>
                      <a:pt x="499" y="244"/>
                    </a:cubicBezTo>
                    <a:cubicBezTo>
                      <a:pt x="503" y="242"/>
                      <a:pt x="505" y="241"/>
                      <a:pt x="507" y="237"/>
                    </a:cubicBezTo>
                    <a:cubicBezTo>
                      <a:pt x="508" y="235"/>
                      <a:pt x="509" y="233"/>
                      <a:pt x="510" y="232"/>
                    </a:cubicBezTo>
                    <a:cubicBezTo>
                      <a:pt x="511" y="233"/>
                      <a:pt x="512" y="235"/>
                      <a:pt x="513" y="237"/>
                    </a:cubicBezTo>
                    <a:cubicBezTo>
                      <a:pt x="515" y="238"/>
                      <a:pt x="514" y="241"/>
                      <a:pt x="517" y="241"/>
                    </a:cubicBezTo>
                    <a:cubicBezTo>
                      <a:pt x="519" y="241"/>
                      <a:pt x="522" y="244"/>
                      <a:pt x="524" y="245"/>
                    </a:cubicBezTo>
                    <a:cubicBezTo>
                      <a:pt x="522" y="247"/>
                      <a:pt x="519" y="247"/>
                      <a:pt x="517" y="249"/>
                    </a:cubicBezTo>
                    <a:close/>
                    <a:moveTo>
                      <a:pt x="525" y="206"/>
                    </a:moveTo>
                    <a:cubicBezTo>
                      <a:pt x="517" y="207"/>
                      <a:pt x="514" y="213"/>
                      <a:pt x="511" y="217"/>
                    </a:cubicBezTo>
                    <a:cubicBezTo>
                      <a:pt x="510" y="218"/>
                      <a:pt x="510" y="219"/>
                      <a:pt x="510" y="220"/>
                    </a:cubicBezTo>
                    <a:cubicBezTo>
                      <a:pt x="509" y="219"/>
                      <a:pt x="509" y="218"/>
                      <a:pt x="509" y="217"/>
                    </a:cubicBezTo>
                    <a:cubicBezTo>
                      <a:pt x="507" y="212"/>
                      <a:pt x="503" y="208"/>
                      <a:pt x="497" y="206"/>
                    </a:cubicBezTo>
                    <a:cubicBezTo>
                      <a:pt x="497" y="206"/>
                      <a:pt x="496" y="206"/>
                      <a:pt x="496" y="206"/>
                    </a:cubicBezTo>
                    <a:cubicBezTo>
                      <a:pt x="496" y="205"/>
                      <a:pt x="496" y="205"/>
                      <a:pt x="496" y="204"/>
                    </a:cubicBezTo>
                    <a:cubicBezTo>
                      <a:pt x="501" y="203"/>
                      <a:pt x="503" y="199"/>
                      <a:pt x="506" y="196"/>
                    </a:cubicBezTo>
                    <a:cubicBezTo>
                      <a:pt x="508" y="195"/>
                      <a:pt x="508" y="193"/>
                      <a:pt x="509" y="191"/>
                    </a:cubicBezTo>
                    <a:cubicBezTo>
                      <a:pt x="509" y="191"/>
                      <a:pt x="509" y="190"/>
                      <a:pt x="510" y="189"/>
                    </a:cubicBezTo>
                    <a:cubicBezTo>
                      <a:pt x="510" y="190"/>
                      <a:pt x="510" y="190"/>
                      <a:pt x="511" y="191"/>
                    </a:cubicBezTo>
                    <a:cubicBezTo>
                      <a:pt x="513" y="197"/>
                      <a:pt x="518" y="202"/>
                      <a:pt x="524" y="204"/>
                    </a:cubicBezTo>
                    <a:cubicBezTo>
                      <a:pt x="525" y="205"/>
                      <a:pt x="525" y="205"/>
                      <a:pt x="526" y="205"/>
                    </a:cubicBezTo>
                    <a:cubicBezTo>
                      <a:pt x="525" y="206"/>
                      <a:pt x="525" y="206"/>
                      <a:pt x="525" y="206"/>
                    </a:cubicBezTo>
                    <a:close/>
                    <a:moveTo>
                      <a:pt x="537" y="245"/>
                    </a:moveTo>
                    <a:cubicBezTo>
                      <a:pt x="543" y="241"/>
                      <a:pt x="549" y="238"/>
                      <a:pt x="549" y="230"/>
                    </a:cubicBezTo>
                    <a:cubicBezTo>
                      <a:pt x="549" y="230"/>
                      <a:pt x="551" y="230"/>
                      <a:pt x="551" y="229"/>
                    </a:cubicBezTo>
                    <a:cubicBezTo>
                      <a:pt x="552" y="229"/>
                      <a:pt x="553" y="230"/>
                      <a:pt x="553" y="230"/>
                    </a:cubicBezTo>
                    <a:cubicBezTo>
                      <a:pt x="553" y="238"/>
                      <a:pt x="559" y="241"/>
                      <a:pt x="565" y="245"/>
                    </a:cubicBezTo>
                    <a:cubicBezTo>
                      <a:pt x="566" y="245"/>
                      <a:pt x="567" y="246"/>
                      <a:pt x="565" y="247"/>
                    </a:cubicBezTo>
                    <a:cubicBezTo>
                      <a:pt x="558" y="248"/>
                      <a:pt x="554" y="253"/>
                      <a:pt x="552" y="259"/>
                    </a:cubicBezTo>
                    <a:cubicBezTo>
                      <a:pt x="552" y="260"/>
                      <a:pt x="550" y="260"/>
                      <a:pt x="549" y="259"/>
                    </a:cubicBezTo>
                    <a:cubicBezTo>
                      <a:pt x="549" y="259"/>
                      <a:pt x="549" y="258"/>
                      <a:pt x="549" y="258"/>
                    </a:cubicBezTo>
                    <a:cubicBezTo>
                      <a:pt x="547" y="252"/>
                      <a:pt x="543" y="248"/>
                      <a:pt x="538" y="247"/>
                    </a:cubicBezTo>
                    <a:cubicBezTo>
                      <a:pt x="537" y="246"/>
                      <a:pt x="536" y="246"/>
                      <a:pt x="535" y="246"/>
                    </a:cubicBezTo>
                    <a:cubicBezTo>
                      <a:pt x="536" y="245"/>
                      <a:pt x="537" y="245"/>
                      <a:pt x="537" y="245"/>
                    </a:cubicBezTo>
                    <a:close/>
                    <a:moveTo>
                      <a:pt x="555" y="414"/>
                    </a:moveTo>
                    <a:cubicBezTo>
                      <a:pt x="551" y="418"/>
                      <a:pt x="551" y="418"/>
                      <a:pt x="547" y="413"/>
                    </a:cubicBezTo>
                    <a:cubicBezTo>
                      <a:pt x="546" y="412"/>
                      <a:pt x="544" y="411"/>
                      <a:pt x="543" y="410"/>
                    </a:cubicBezTo>
                    <a:cubicBezTo>
                      <a:pt x="542" y="410"/>
                      <a:pt x="542" y="409"/>
                      <a:pt x="541" y="409"/>
                    </a:cubicBezTo>
                    <a:cubicBezTo>
                      <a:pt x="542" y="408"/>
                      <a:pt x="542" y="408"/>
                      <a:pt x="543" y="408"/>
                    </a:cubicBezTo>
                    <a:cubicBezTo>
                      <a:pt x="545" y="405"/>
                      <a:pt x="547" y="403"/>
                      <a:pt x="549" y="401"/>
                    </a:cubicBezTo>
                    <a:cubicBezTo>
                      <a:pt x="551" y="398"/>
                      <a:pt x="551" y="398"/>
                      <a:pt x="553" y="401"/>
                    </a:cubicBezTo>
                    <a:cubicBezTo>
                      <a:pt x="554" y="402"/>
                      <a:pt x="554" y="403"/>
                      <a:pt x="555" y="404"/>
                    </a:cubicBezTo>
                    <a:cubicBezTo>
                      <a:pt x="557" y="405"/>
                      <a:pt x="560" y="407"/>
                      <a:pt x="560" y="409"/>
                    </a:cubicBezTo>
                    <a:cubicBezTo>
                      <a:pt x="560" y="411"/>
                      <a:pt x="557" y="412"/>
                      <a:pt x="555" y="414"/>
                    </a:cubicBezTo>
                    <a:close/>
                    <a:moveTo>
                      <a:pt x="559" y="450"/>
                    </a:moveTo>
                    <a:cubicBezTo>
                      <a:pt x="557" y="451"/>
                      <a:pt x="545" y="451"/>
                      <a:pt x="544" y="450"/>
                    </a:cubicBezTo>
                    <a:cubicBezTo>
                      <a:pt x="541" y="450"/>
                      <a:pt x="541" y="449"/>
                      <a:pt x="543" y="448"/>
                    </a:cubicBezTo>
                    <a:cubicBezTo>
                      <a:pt x="545" y="446"/>
                      <a:pt x="548" y="446"/>
                      <a:pt x="548" y="442"/>
                    </a:cubicBezTo>
                    <a:cubicBezTo>
                      <a:pt x="548" y="442"/>
                      <a:pt x="550" y="441"/>
                      <a:pt x="551" y="440"/>
                    </a:cubicBezTo>
                    <a:cubicBezTo>
                      <a:pt x="552" y="441"/>
                      <a:pt x="552" y="441"/>
                      <a:pt x="553" y="441"/>
                    </a:cubicBezTo>
                    <a:cubicBezTo>
                      <a:pt x="555" y="444"/>
                      <a:pt x="557" y="446"/>
                      <a:pt x="559" y="448"/>
                    </a:cubicBezTo>
                    <a:cubicBezTo>
                      <a:pt x="561" y="449"/>
                      <a:pt x="560" y="450"/>
                      <a:pt x="559" y="450"/>
                    </a:cubicBezTo>
                    <a:close/>
                    <a:moveTo>
                      <a:pt x="550" y="617"/>
                    </a:moveTo>
                    <a:cubicBezTo>
                      <a:pt x="549" y="617"/>
                      <a:pt x="547" y="614"/>
                      <a:pt x="545" y="612"/>
                    </a:cubicBezTo>
                    <a:cubicBezTo>
                      <a:pt x="547" y="611"/>
                      <a:pt x="549" y="609"/>
                      <a:pt x="551" y="607"/>
                    </a:cubicBezTo>
                    <a:cubicBezTo>
                      <a:pt x="553" y="609"/>
                      <a:pt x="555" y="611"/>
                      <a:pt x="557" y="612"/>
                    </a:cubicBezTo>
                    <a:cubicBezTo>
                      <a:pt x="555" y="614"/>
                      <a:pt x="553" y="617"/>
                      <a:pt x="550" y="617"/>
                    </a:cubicBezTo>
                    <a:close/>
                    <a:moveTo>
                      <a:pt x="551" y="657"/>
                    </a:moveTo>
                    <a:cubicBezTo>
                      <a:pt x="549" y="656"/>
                      <a:pt x="548" y="654"/>
                      <a:pt x="546" y="651"/>
                    </a:cubicBezTo>
                    <a:cubicBezTo>
                      <a:pt x="548" y="650"/>
                      <a:pt x="549" y="648"/>
                      <a:pt x="551" y="648"/>
                    </a:cubicBezTo>
                    <a:cubicBezTo>
                      <a:pt x="552" y="648"/>
                      <a:pt x="554" y="650"/>
                      <a:pt x="555" y="651"/>
                    </a:cubicBezTo>
                    <a:cubicBezTo>
                      <a:pt x="556" y="653"/>
                      <a:pt x="552" y="658"/>
                      <a:pt x="551" y="657"/>
                    </a:cubicBezTo>
                    <a:close/>
                    <a:moveTo>
                      <a:pt x="552" y="775"/>
                    </a:moveTo>
                    <a:cubicBezTo>
                      <a:pt x="551" y="775"/>
                      <a:pt x="550" y="774"/>
                      <a:pt x="549" y="774"/>
                    </a:cubicBezTo>
                    <a:cubicBezTo>
                      <a:pt x="550" y="774"/>
                      <a:pt x="550" y="773"/>
                      <a:pt x="550" y="773"/>
                    </a:cubicBezTo>
                    <a:cubicBezTo>
                      <a:pt x="551" y="773"/>
                      <a:pt x="552" y="773"/>
                      <a:pt x="553" y="773"/>
                    </a:cubicBezTo>
                    <a:cubicBezTo>
                      <a:pt x="552" y="774"/>
                      <a:pt x="552" y="775"/>
                      <a:pt x="552" y="775"/>
                    </a:cubicBezTo>
                    <a:close/>
                    <a:moveTo>
                      <a:pt x="553" y="736"/>
                    </a:moveTo>
                    <a:cubicBezTo>
                      <a:pt x="553" y="737"/>
                      <a:pt x="552" y="738"/>
                      <a:pt x="551" y="741"/>
                    </a:cubicBezTo>
                    <a:cubicBezTo>
                      <a:pt x="550" y="737"/>
                      <a:pt x="549" y="736"/>
                      <a:pt x="549" y="735"/>
                    </a:cubicBezTo>
                    <a:cubicBezTo>
                      <a:pt x="549" y="734"/>
                      <a:pt x="550" y="733"/>
                      <a:pt x="551" y="733"/>
                    </a:cubicBezTo>
                    <a:cubicBezTo>
                      <a:pt x="554" y="732"/>
                      <a:pt x="553" y="734"/>
                      <a:pt x="553" y="736"/>
                    </a:cubicBezTo>
                    <a:close/>
                    <a:moveTo>
                      <a:pt x="551" y="698"/>
                    </a:moveTo>
                    <a:cubicBezTo>
                      <a:pt x="549" y="697"/>
                      <a:pt x="547" y="694"/>
                      <a:pt x="545" y="693"/>
                    </a:cubicBezTo>
                    <a:cubicBezTo>
                      <a:pt x="546" y="693"/>
                      <a:pt x="546" y="692"/>
                      <a:pt x="546" y="692"/>
                    </a:cubicBezTo>
                    <a:cubicBezTo>
                      <a:pt x="550" y="693"/>
                      <a:pt x="548" y="689"/>
                      <a:pt x="550" y="688"/>
                    </a:cubicBezTo>
                    <a:cubicBezTo>
                      <a:pt x="550" y="688"/>
                      <a:pt x="551" y="688"/>
                      <a:pt x="551" y="688"/>
                    </a:cubicBezTo>
                    <a:cubicBezTo>
                      <a:pt x="552" y="688"/>
                      <a:pt x="553" y="689"/>
                      <a:pt x="553" y="689"/>
                    </a:cubicBezTo>
                    <a:cubicBezTo>
                      <a:pt x="552" y="692"/>
                      <a:pt x="555" y="692"/>
                      <a:pt x="557" y="693"/>
                    </a:cubicBezTo>
                    <a:cubicBezTo>
                      <a:pt x="555" y="695"/>
                      <a:pt x="553" y="698"/>
                      <a:pt x="551" y="698"/>
                    </a:cubicBezTo>
                    <a:close/>
                    <a:moveTo>
                      <a:pt x="551" y="577"/>
                    </a:moveTo>
                    <a:cubicBezTo>
                      <a:pt x="549" y="577"/>
                      <a:pt x="547" y="573"/>
                      <a:pt x="544" y="571"/>
                    </a:cubicBezTo>
                    <a:cubicBezTo>
                      <a:pt x="547" y="569"/>
                      <a:pt x="549" y="566"/>
                      <a:pt x="551" y="566"/>
                    </a:cubicBezTo>
                    <a:cubicBezTo>
                      <a:pt x="553" y="566"/>
                      <a:pt x="555" y="569"/>
                      <a:pt x="557" y="571"/>
                    </a:cubicBezTo>
                    <a:cubicBezTo>
                      <a:pt x="555" y="573"/>
                      <a:pt x="553" y="576"/>
                      <a:pt x="551" y="577"/>
                    </a:cubicBezTo>
                    <a:close/>
                    <a:moveTo>
                      <a:pt x="557" y="534"/>
                    </a:moveTo>
                    <a:cubicBezTo>
                      <a:pt x="555" y="535"/>
                      <a:pt x="554" y="537"/>
                      <a:pt x="552" y="539"/>
                    </a:cubicBezTo>
                    <a:cubicBezTo>
                      <a:pt x="550" y="538"/>
                      <a:pt x="550" y="538"/>
                      <a:pt x="549" y="537"/>
                    </a:cubicBezTo>
                    <a:cubicBezTo>
                      <a:pt x="548" y="536"/>
                      <a:pt x="546" y="535"/>
                      <a:pt x="545" y="533"/>
                    </a:cubicBezTo>
                    <a:cubicBezTo>
                      <a:pt x="543" y="532"/>
                      <a:pt x="544" y="531"/>
                      <a:pt x="545" y="530"/>
                    </a:cubicBezTo>
                    <a:cubicBezTo>
                      <a:pt x="546" y="529"/>
                      <a:pt x="547" y="528"/>
                      <a:pt x="548" y="527"/>
                    </a:cubicBezTo>
                    <a:cubicBezTo>
                      <a:pt x="550" y="524"/>
                      <a:pt x="552" y="525"/>
                      <a:pt x="554" y="527"/>
                    </a:cubicBezTo>
                    <a:cubicBezTo>
                      <a:pt x="555" y="528"/>
                      <a:pt x="556" y="529"/>
                      <a:pt x="557" y="530"/>
                    </a:cubicBezTo>
                    <a:cubicBezTo>
                      <a:pt x="559" y="531"/>
                      <a:pt x="558" y="532"/>
                      <a:pt x="557" y="534"/>
                    </a:cubicBezTo>
                    <a:close/>
                    <a:moveTo>
                      <a:pt x="559" y="491"/>
                    </a:moveTo>
                    <a:cubicBezTo>
                      <a:pt x="549" y="501"/>
                      <a:pt x="553" y="501"/>
                      <a:pt x="543" y="491"/>
                    </a:cubicBezTo>
                    <a:cubicBezTo>
                      <a:pt x="542" y="491"/>
                      <a:pt x="542" y="490"/>
                      <a:pt x="541" y="490"/>
                    </a:cubicBezTo>
                    <a:cubicBezTo>
                      <a:pt x="542" y="489"/>
                      <a:pt x="542" y="489"/>
                      <a:pt x="543" y="489"/>
                    </a:cubicBezTo>
                    <a:cubicBezTo>
                      <a:pt x="543" y="488"/>
                      <a:pt x="543" y="489"/>
                      <a:pt x="544" y="489"/>
                    </a:cubicBezTo>
                    <a:cubicBezTo>
                      <a:pt x="545" y="488"/>
                      <a:pt x="557" y="488"/>
                      <a:pt x="558" y="488"/>
                    </a:cubicBezTo>
                    <a:cubicBezTo>
                      <a:pt x="561" y="489"/>
                      <a:pt x="561" y="489"/>
                      <a:pt x="559" y="491"/>
                    </a:cubicBezTo>
                    <a:close/>
                    <a:moveTo>
                      <a:pt x="560" y="370"/>
                    </a:moveTo>
                    <a:cubicBezTo>
                      <a:pt x="556" y="371"/>
                      <a:pt x="554" y="377"/>
                      <a:pt x="550" y="379"/>
                    </a:cubicBezTo>
                    <a:cubicBezTo>
                      <a:pt x="548" y="376"/>
                      <a:pt x="545" y="373"/>
                      <a:pt x="542" y="370"/>
                    </a:cubicBezTo>
                    <a:cubicBezTo>
                      <a:pt x="542" y="369"/>
                      <a:pt x="540" y="369"/>
                      <a:pt x="539" y="369"/>
                    </a:cubicBezTo>
                    <a:cubicBezTo>
                      <a:pt x="540" y="368"/>
                      <a:pt x="540" y="368"/>
                      <a:pt x="541" y="367"/>
                    </a:cubicBezTo>
                    <a:cubicBezTo>
                      <a:pt x="546" y="366"/>
                      <a:pt x="547" y="361"/>
                      <a:pt x="551" y="357"/>
                    </a:cubicBezTo>
                    <a:cubicBezTo>
                      <a:pt x="552" y="356"/>
                      <a:pt x="552" y="355"/>
                      <a:pt x="553" y="358"/>
                    </a:cubicBezTo>
                    <a:cubicBezTo>
                      <a:pt x="554" y="362"/>
                      <a:pt x="556" y="365"/>
                      <a:pt x="561" y="367"/>
                    </a:cubicBezTo>
                    <a:cubicBezTo>
                      <a:pt x="563" y="368"/>
                      <a:pt x="563" y="369"/>
                      <a:pt x="560" y="370"/>
                    </a:cubicBezTo>
                    <a:close/>
                    <a:moveTo>
                      <a:pt x="558" y="332"/>
                    </a:moveTo>
                    <a:cubicBezTo>
                      <a:pt x="556" y="334"/>
                      <a:pt x="554" y="337"/>
                      <a:pt x="553" y="339"/>
                    </a:cubicBezTo>
                    <a:cubicBezTo>
                      <a:pt x="553" y="340"/>
                      <a:pt x="552" y="340"/>
                      <a:pt x="552" y="341"/>
                    </a:cubicBezTo>
                    <a:cubicBezTo>
                      <a:pt x="551" y="340"/>
                      <a:pt x="551" y="339"/>
                      <a:pt x="550" y="339"/>
                    </a:cubicBezTo>
                    <a:cubicBezTo>
                      <a:pt x="547" y="336"/>
                      <a:pt x="546" y="331"/>
                      <a:pt x="541" y="329"/>
                    </a:cubicBezTo>
                    <a:cubicBezTo>
                      <a:pt x="540" y="329"/>
                      <a:pt x="540" y="328"/>
                      <a:pt x="540" y="328"/>
                    </a:cubicBezTo>
                    <a:cubicBezTo>
                      <a:pt x="543" y="324"/>
                      <a:pt x="548" y="321"/>
                      <a:pt x="550" y="316"/>
                    </a:cubicBezTo>
                    <a:cubicBezTo>
                      <a:pt x="550" y="316"/>
                      <a:pt x="553" y="317"/>
                      <a:pt x="553" y="317"/>
                    </a:cubicBezTo>
                    <a:cubicBezTo>
                      <a:pt x="553" y="321"/>
                      <a:pt x="556" y="322"/>
                      <a:pt x="558" y="324"/>
                    </a:cubicBezTo>
                    <a:cubicBezTo>
                      <a:pt x="560" y="326"/>
                      <a:pt x="562" y="327"/>
                      <a:pt x="564" y="329"/>
                    </a:cubicBezTo>
                    <a:cubicBezTo>
                      <a:pt x="562" y="330"/>
                      <a:pt x="559" y="330"/>
                      <a:pt x="558" y="332"/>
                    </a:cubicBezTo>
                    <a:close/>
                    <a:moveTo>
                      <a:pt x="562" y="289"/>
                    </a:moveTo>
                    <a:cubicBezTo>
                      <a:pt x="557" y="292"/>
                      <a:pt x="544" y="292"/>
                      <a:pt x="540" y="289"/>
                    </a:cubicBezTo>
                    <a:cubicBezTo>
                      <a:pt x="539" y="288"/>
                      <a:pt x="538" y="288"/>
                      <a:pt x="537" y="287"/>
                    </a:cubicBezTo>
                    <a:cubicBezTo>
                      <a:pt x="536" y="287"/>
                      <a:pt x="536" y="286"/>
                      <a:pt x="536" y="286"/>
                    </a:cubicBezTo>
                    <a:cubicBezTo>
                      <a:pt x="536" y="286"/>
                      <a:pt x="537" y="285"/>
                      <a:pt x="537" y="285"/>
                    </a:cubicBezTo>
                    <a:cubicBezTo>
                      <a:pt x="543" y="283"/>
                      <a:pt x="547" y="279"/>
                      <a:pt x="549" y="274"/>
                    </a:cubicBezTo>
                    <a:cubicBezTo>
                      <a:pt x="549" y="273"/>
                      <a:pt x="550" y="272"/>
                      <a:pt x="550" y="272"/>
                    </a:cubicBezTo>
                    <a:cubicBezTo>
                      <a:pt x="551" y="272"/>
                      <a:pt x="552" y="273"/>
                      <a:pt x="553" y="274"/>
                    </a:cubicBezTo>
                    <a:cubicBezTo>
                      <a:pt x="555" y="278"/>
                      <a:pt x="556" y="282"/>
                      <a:pt x="562" y="283"/>
                    </a:cubicBezTo>
                    <a:cubicBezTo>
                      <a:pt x="563" y="284"/>
                      <a:pt x="565" y="285"/>
                      <a:pt x="566" y="286"/>
                    </a:cubicBezTo>
                    <a:cubicBezTo>
                      <a:pt x="565" y="287"/>
                      <a:pt x="563" y="288"/>
                      <a:pt x="562" y="289"/>
                    </a:cubicBezTo>
                    <a:close/>
                    <a:moveTo>
                      <a:pt x="580" y="328"/>
                    </a:moveTo>
                    <a:cubicBezTo>
                      <a:pt x="580" y="328"/>
                      <a:pt x="581" y="328"/>
                      <a:pt x="581" y="327"/>
                    </a:cubicBezTo>
                    <a:cubicBezTo>
                      <a:pt x="586" y="325"/>
                      <a:pt x="589" y="322"/>
                      <a:pt x="591" y="317"/>
                    </a:cubicBezTo>
                    <a:cubicBezTo>
                      <a:pt x="592" y="316"/>
                      <a:pt x="592" y="316"/>
                      <a:pt x="593" y="317"/>
                    </a:cubicBezTo>
                    <a:cubicBezTo>
                      <a:pt x="596" y="321"/>
                      <a:pt x="599" y="324"/>
                      <a:pt x="602" y="327"/>
                    </a:cubicBezTo>
                    <a:cubicBezTo>
                      <a:pt x="603" y="328"/>
                      <a:pt x="603" y="328"/>
                      <a:pt x="601" y="330"/>
                    </a:cubicBezTo>
                    <a:cubicBezTo>
                      <a:pt x="599" y="332"/>
                      <a:pt x="597" y="334"/>
                      <a:pt x="595" y="337"/>
                    </a:cubicBezTo>
                    <a:cubicBezTo>
                      <a:pt x="593" y="339"/>
                      <a:pt x="591" y="339"/>
                      <a:pt x="590" y="336"/>
                    </a:cubicBezTo>
                    <a:cubicBezTo>
                      <a:pt x="589" y="332"/>
                      <a:pt x="585" y="331"/>
                      <a:pt x="582" y="329"/>
                    </a:cubicBezTo>
                    <a:cubicBezTo>
                      <a:pt x="581" y="329"/>
                      <a:pt x="580" y="329"/>
                      <a:pt x="580" y="328"/>
                    </a:cubicBezTo>
                    <a:close/>
                    <a:moveTo>
                      <a:pt x="592" y="399"/>
                    </a:moveTo>
                    <a:cubicBezTo>
                      <a:pt x="592" y="399"/>
                      <a:pt x="592" y="399"/>
                      <a:pt x="592" y="398"/>
                    </a:cubicBezTo>
                    <a:cubicBezTo>
                      <a:pt x="593" y="399"/>
                      <a:pt x="593" y="400"/>
                      <a:pt x="593" y="400"/>
                    </a:cubicBezTo>
                    <a:cubicBezTo>
                      <a:pt x="595" y="402"/>
                      <a:pt x="596" y="404"/>
                      <a:pt x="598" y="406"/>
                    </a:cubicBezTo>
                    <a:cubicBezTo>
                      <a:pt x="601" y="409"/>
                      <a:pt x="601" y="409"/>
                      <a:pt x="598" y="412"/>
                    </a:cubicBezTo>
                    <a:cubicBezTo>
                      <a:pt x="596" y="414"/>
                      <a:pt x="594" y="415"/>
                      <a:pt x="592" y="417"/>
                    </a:cubicBezTo>
                    <a:cubicBezTo>
                      <a:pt x="589" y="415"/>
                      <a:pt x="587" y="412"/>
                      <a:pt x="584" y="410"/>
                    </a:cubicBezTo>
                    <a:cubicBezTo>
                      <a:pt x="584" y="409"/>
                      <a:pt x="584" y="409"/>
                      <a:pt x="584" y="408"/>
                    </a:cubicBezTo>
                    <a:cubicBezTo>
                      <a:pt x="587" y="405"/>
                      <a:pt x="591" y="403"/>
                      <a:pt x="592" y="399"/>
                    </a:cubicBezTo>
                    <a:close/>
                    <a:moveTo>
                      <a:pt x="587" y="446"/>
                    </a:moveTo>
                    <a:cubicBezTo>
                      <a:pt x="589" y="444"/>
                      <a:pt x="591" y="441"/>
                      <a:pt x="592" y="441"/>
                    </a:cubicBezTo>
                    <a:cubicBezTo>
                      <a:pt x="594" y="441"/>
                      <a:pt x="596" y="444"/>
                      <a:pt x="598" y="446"/>
                    </a:cubicBezTo>
                    <a:cubicBezTo>
                      <a:pt x="598" y="447"/>
                      <a:pt x="599" y="447"/>
                      <a:pt x="600" y="448"/>
                    </a:cubicBezTo>
                    <a:cubicBezTo>
                      <a:pt x="601" y="449"/>
                      <a:pt x="600" y="450"/>
                      <a:pt x="599" y="451"/>
                    </a:cubicBezTo>
                    <a:cubicBezTo>
                      <a:pt x="598" y="452"/>
                      <a:pt x="595" y="453"/>
                      <a:pt x="594" y="456"/>
                    </a:cubicBezTo>
                    <a:cubicBezTo>
                      <a:pt x="594" y="457"/>
                      <a:pt x="592" y="459"/>
                      <a:pt x="591" y="455"/>
                    </a:cubicBezTo>
                    <a:cubicBezTo>
                      <a:pt x="590" y="453"/>
                      <a:pt x="587" y="452"/>
                      <a:pt x="585" y="450"/>
                    </a:cubicBezTo>
                    <a:cubicBezTo>
                      <a:pt x="585" y="450"/>
                      <a:pt x="584" y="450"/>
                      <a:pt x="584" y="449"/>
                    </a:cubicBezTo>
                    <a:cubicBezTo>
                      <a:pt x="585" y="448"/>
                      <a:pt x="586" y="447"/>
                      <a:pt x="587" y="446"/>
                    </a:cubicBezTo>
                    <a:close/>
                    <a:moveTo>
                      <a:pt x="587" y="530"/>
                    </a:moveTo>
                    <a:cubicBezTo>
                      <a:pt x="589" y="528"/>
                      <a:pt x="590" y="527"/>
                      <a:pt x="592" y="525"/>
                    </a:cubicBezTo>
                    <a:cubicBezTo>
                      <a:pt x="593" y="526"/>
                      <a:pt x="593" y="526"/>
                      <a:pt x="593" y="526"/>
                    </a:cubicBezTo>
                    <a:cubicBezTo>
                      <a:pt x="595" y="528"/>
                      <a:pt x="596" y="529"/>
                      <a:pt x="597" y="530"/>
                    </a:cubicBezTo>
                    <a:cubicBezTo>
                      <a:pt x="599" y="532"/>
                      <a:pt x="598" y="533"/>
                      <a:pt x="597" y="534"/>
                    </a:cubicBezTo>
                    <a:cubicBezTo>
                      <a:pt x="596" y="535"/>
                      <a:pt x="595" y="536"/>
                      <a:pt x="594" y="537"/>
                    </a:cubicBezTo>
                    <a:cubicBezTo>
                      <a:pt x="592" y="539"/>
                      <a:pt x="591" y="538"/>
                      <a:pt x="590" y="537"/>
                    </a:cubicBezTo>
                    <a:cubicBezTo>
                      <a:pt x="589" y="536"/>
                      <a:pt x="588" y="534"/>
                      <a:pt x="587" y="533"/>
                    </a:cubicBezTo>
                    <a:cubicBezTo>
                      <a:pt x="585" y="532"/>
                      <a:pt x="586" y="531"/>
                      <a:pt x="587" y="530"/>
                    </a:cubicBezTo>
                    <a:close/>
                    <a:moveTo>
                      <a:pt x="593" y="736"/>
                    </a:moveTo>
                    <a:cubicBezTo>
                      <a:pt x="592" y="736"/>
                      <a:pt x="591" y="735"/>
                      <a:pt x="591" y="735"/>
                    </a:cubicBezTo>
                    <a:cubicBezTo>
                      <a:pt x="591" y="734"/>
                      <a:pt x="592" y="734"/>
                      <a:pt x="592" y="732"/>
                    </a:cubicBezTo>
                    <a:cubicBezTo>
                      <a:pt x="592" y="733"/>
                      <a:pt x="593" y="733"/>
                      <a:pt x="593" y="733"/>
                    </a:cubicBezTo>
                    <a:cubicBezTo>
                      <a:pt x="593" y="734"/>
                      <a:pt x="593" y="735"/>
                      <a:pt x="593" y="736"/>
                    </a:cubicBezTo>
                    <a:close/>
                    <a:moveTo>
                      <a:pt x="593" y="697"/>
                    </a:moveTo>
                    <a:cubicBezTo>
                      <a:pt x="593" y="697"/>
                      <a:pt x="591" y="696"/>
                      <a:pt x="590" y="696"/>
                    </a:cubicBezTo>
                    <a:cubicBezTo>
                      <a:pt x="589" y="695"/>
                      <a:pt x="588" y="694"/>
                      <a:pt x="587" y="693"/>
                    </a:cubicBezTo>
                    <a:cubicBezTo>
                      <a:pt x="589" y="692"/>
                      <a:pt x="591" y="691"/>
                      <a:pt x="593" y="691"/>
                    </a:cubicBezTo>
                    <a:cubicBezTo>
                      <a:pt x="594" y="691"/>
                      <a:pt x="595" y="692"/>
                      <a:pt x="597" y="693"/>
                    </a:cubicBezTo>
                    <a:cubicBezTo>
                      <a:pt x="595" y="694"/>
                      <a:pt x="594" y="696"/>
                      <a:pt x="593" y="697"/>
                    </a:cubicBezTo>
                    <a:close/>
                    <a:moveTo>
                      <a:pt x="592" y="655"/>
                    </a:moveTo>
                    <a:cubicBezTo>
                      <a:pt x="591" y="655"/>
                      <a:pt x="590" y="653"/>
                      <a:pt x="590" y="652"/>
                    </a:cubicBezTo>
                    <a:cubicBezTo>
                      <a:pt x="589" y="651"/>
                      <a:pt x="591" y="649"/>
                      <a:pt x="592" y="648"/>
                    </a:cubicBezTo>
                    <a:cubicBezTo>
                      <a:pt x="594" y="650"/>
                      <a:pt x="595" y="651"/>
                      <a:pt x="597" y="653"/>
                    </a:cubicBezTo>
                    <a:cubicBezTo>
                      <a:pt x="595" y="654"/>
                      <a:pt x="594" y="655"/>
                      <a:pt x="592" y="655"/>
                    </a:cubicBezTo>
                    <a:close/>
                    <a:moveTo>
                      <a:pt x="592" y="617"/>
                    </a:moveTo>
                    <a:cubicBezTo>
                      <a:pt x="591" y="617"/>
                      <a:pt x="589" y="614"/>
                      <a:pt x="587" y="613"/>
                    </a:cubicBezTo>
                    <a:cubicBezTo>
                      <a:pt x="589" y="611"/>
                      <a:pt x="591" y="608"/>
                      <a:pt x="592" y="608"/>
                    </a:cubicBezTo>
                    <a:cubicBezTo>
                      <a:pt x="594" y="608"/>
                      <a:pt x="595" y="611"/>
                      <a:pt x="597" y="612"/>
                    </a:cubicBezTo>
                    <a:cubicBezTo>
                      <a:pt x="595" y="614"/>
                      <a:pt x="594" y="616"/>
                      <a:pt x="592" y="617"/>
                    </a:cubicBezTo>
                    <a:close/>
                    <a:moveTo>
                      <a:pt x="592" y="577"/>
                    </a:moveTo>
                    <a:cubicBezTo>
                      <a:pt x="591" y="575"/>
                      <a:pt x="588" y="573"/>
                      <a:pt x="588" y="572"/>
                    </a:cubicBezTo>
                    <a:cubicBezTo>
                      <a:pt x="588" y="570"/>
                      <a:pt x="591" y="568"/>
                      <a:pt x="592" y="565"/>
                    </a:cubicBezTo>
                    <a:cubicBezTo>
                      <a:pt x="594" y="568"/>
                      <a:pt x="597" y="570"/>
                      <a:pt x="599" y="572"/>
                    </a:cubicBezTo>
                    <a:cubicBezTo>
                      <a:pt x="597" y="573"/>
                      <a:pt x="595" y="575"/>
                      <a:pt x="592" y="577"/>
                    </a:cubicBezTo>
                    <a:close/>
                    <a:moveTo>
                      <a:pt x="598" y="493"/>
                    </a:moveTo>
                    <a:cubicBezTo>
                      <a:pt x="596" y="493"/>
                      <a:pt x="595" y="495"/>
                      <a:pt x="594" y="496"/>
                    </a:cubicBezTo>
                    <a:cubicBezTo>
                      <a:pt x="593" y="498"/>
                      <a:pt x="592" y="498"/>
                      <a:pt x="591" y="497"/>
                    </a:cubicBezTo>
                    <a:cubicBezTo>
                      <a:pt x="589" y="494"/>
                      <a:pt x="587" y="493"/>
                      <a:pt x="585" y="490"/>
                    </a:cubicBezTo>
                    <a:cubicBezTo>
                      <a:pt x="584" y="490"/>
                      <a:pt x="584" y="490"/>
                      <a:pt x="584" y="489"/>
                    </a:cubicBezTo>
                    <a:cubicBezTo>
                      <a:pt x="585" y="489"/>
                      <a:pt x="586" y="489"/>
                      <a:pt x="587" y="488"/>
                    </a:cubicBezTo>
                    <a:cubicBezTo>
                      <a:pt x="589" y="486"/>
                      <a:pt x="590" y="482"/>
                      <a:pt x="593" y="482"/>
                    </a:cubicBezTo>
                    <a:cubicBezTo>
                      <a:pt x="596" y="481"/>
                      <a:pt x="594" y="487"/>
                      <a:pt x="598" y="487"/>
                    </a:cubicBezTo>
                    <a:cubicBezTo>
                      <a:pt x="598" y="487"/>
                      <a:pt x="599" y="487"/>
                      <a:pt x="599" y="488"/>
                    </a:cubicBezTo>
                    <a:cubicBezTo>
                      <a:pt x="601" y="490"/>
                      <a:pt x="603" y="492"/>
                      <a:pt x="598" y="493"/>
                    </a:cubicBezTo>
                    <a:close/>
                    <a:moveTo>
                      <a:pt x="598" y="372"/>
                    </a:moveTo>
                    <a:cubicBezTo>
                      <a:pt x="596" y="374"/>
                      <a:pt x="595" y="376"/>
                      <a:pt x="593" y="378"/>
                    </a:cubicBezTo>
                    <a:cubicBezTo>
                      <a:pt x="593" y="378"/>
                      <a:pt x="593" y="379"/>
                      <a:pt x="592" y="379"/>
                    </a:cubicBezTo>
                    <a:cubicBezTo>
                      <a:pt x="592" y="378"/>
                      <a:pt x="592" y="378"/>
                      <a:pt x="591" y="377"/>
                    </a:cubicBezTo>
                    <a:cubicBezTo>
                      <a:pt x="591" y="376"/>
                      <a:pt x="590" y="375"/>
                      <a:pt x="589" y="374"/>
                    </a:cubicBezTo>
                    <a:cubicBezTo>
                      <a:pt x="584" y="369"/>
                      <a:pt x="584" y="369"/>
                      <a:pt x="589" y="364"/>
                    </a:cubicBezTo>
                    <a:cubicBezTo>
                      <a:pt x="590" y="362"/>
                      <a:pt x="591" y="360"/>
                      <a:pt x="592" y="358"/>
                    </a:cubicBezTo>
                    <a:cubicBezTo>
                      <a:pt x="594" y="360"/>
                      <a:pt x="596" y="362"/>
                      <a:pt x="597" y="363"/>
                    </a:cubicBezTo>
                    <a:cubicBezTo>
                      <a:pt x="598" y="363"/>
                      <a:pt x="598" y="364"/>
                      <a:pt x="598" y="364"/>
                    </a:cubicBezTo>
                    <a:cubicBezTo>
                      <a:pt x="600" y="365"/>
                      <a:pt x="601" y="367"/>
                      <a:pt x="603" y="369"/>
                    </a:cubicBezTo>
                    <a:cubicBezTo>
                      <a:pt x="601" y="370"/>
                      <a:pt x="599" y="371"/>
                      <a:pt x="598" y="372"/>
                    </a:cubicBezTo>
                    <a:close/>
                    <a:moveTo>
                      <a:pt x="605" y="289"/>
                    </a:moveTo>
                    <a:cubicBezTo>
                      <a:pt x="599" y="289"/>
                      <a:pt x="596" y="294"/>
                      <a:pt x="593" y="299"/>
                    </a:cubicBezTo>
                    <a:cubicBezTo>
                      <a:pt x="592" y="301"/>
                      <a:pt x="592" y="301"/>
                      <a:pt x="591" y="299"/>
                    </a:cubicBezTo>
                    <a:cubicBezTo>
                      <a:pt x="589" y="294"/>
                      <a:pt x="585" y="290"/>
                      <a:pt x="580" y="288"/>
                    </a:cubicBezTo>
                    <a:cubicBezTo>
                      <a:pt x="579" y="287"/>
                      <a:pt x="576" y="286"/>
                      <a:pt x="580" y="285"/>
                    </a:cubicBezTo>
                    <a:cubicBezTo>
                      <a:pt x="586" y="283"/>
                      <a:pt x="589" y="279"/>
                      <a:pt x="591" y="273"/>
                    </a:cubicBezTo>
                    <a:cubicBezTo>
                      <a:pt x="591" y="273"/>
                      <a:pt x="592" y="272"/>
                      <a:pt x="592" y="272"/>
                    </a:cubicBezTo>
                    <a:cubicBezTo>
                      <a:pt x="592" y="272"/>
                      <a:pt x="593" y="272"/>
                      <a:pt x="593" y="273"/>
                    </a:cubicBezTo>
                    <a:cubicBezTo>
                      <a:pt x="595" y="280"/>
                      <a:pt x="599" y="284"/>
                      <a:pt x="606" y="285"/>
                    </a:cubicBezTo>
                    <a:cubicBezTo>
                      <a:pt x="606" y="285"/>
                      <a:pt x="607" y="286"/>
                      <a:pt x="607" y="287"/>
                    </a:cubicBezTo>
                    <a:cubicBezTo>
                      <a:pt x="606" y="288"/>
                      <a:pt x="606" y="289"/>
                      <a:pt x="605" y="289"/>
                    </a:cubicBezTo>
                    <a:close/>
                    <a:moveTo>
                      <a:pt x="578" y="246"/>
                    </a:moveTo>
                    <a:cubicBezTo>
                      <a:pt x="579" y="245"/>
                      <a:pt x="579" y="245"/>
                      <a:pt x="580" y="245"/>
                    </a:cubicBezTo>
                    <a:cubicBezTo>
                      <a:pt x="585" y="241"/>
                      <a:pt x="591" y="238"/>
                      <a:pt x="591" y="230"/>
                    </a:cubicBezTo>
                    <a:cubicBezTo>
                      <a:pt x="591" y="230"/>
                      <a:pt x="592" y="230"/>
                      <a:pt x="593" y="230"/>
                    </a:cubicBezTo>
                    <a:cubicBezTo>
                      <a:pt x="593" y="230"/>
                      <a:pt x="593" y="230"/>
                      <a:pt x="593" y="230"/>
                    </a:cubicBezTo>
                    <a:cubicBezTo>
                      <a:pt x="594" y="238"/>
                      <a:pt x="600" y="241"/>
                      <a:pt x="605" y="245"/>
                    </a:cubicBezTo>
                    <a:cubicBezTo>
                      <a:pt x="606" y="246"/>
                      <a:pt x="607" y="246"/>
                      <a:pt x="605" y="247"/>
                    </a:cubicBezTo>
                    <a:cubicBezTo>
                      <a:pt x="599" y="248"/>
                      <a:pt x="595" y="252"/>
                      <a:pt x="593" y="259"/>
                    </a:cubicBezTo>
                    <a:cubicBezTo>
                      <a:pt x="593" y="259"/>
                      <a:pt x="593" y="260"/>
                      <a:pt x="592" y="260"/>
                    </a:cubicBezTo>
                    <a:cubicBezTo>
                      <a:pt x="592" y="260"/>
                      <a:pt x="591" y="259"/>
                      <a:pt x="591" y="259"/>
                    </a:cubicBezTo>
                    <a:cubicBezTo>
                      <a:pt x="589" y="252"/>
                      <a:pt x="585" y="248"/>
                      <a:pt x="579" y="247"/>
                    </a:cubicBezTo>
                    <a:cubicBezTo>
                      <a:pt x="579" y="247"/>
                      <a:pt x="578" y="246"/>
                      <a:pt x="578" y="246"/>
                    </a:cubicBezTo>
                    <a:close/>
                    <a:moveTo>
                      <a:pt x="607" y="206"/>
                    </a:moveTo>
                    <a:cubicBezTo>
                      <a:pt x="602" y="206"/>
                      <a:pt x="601" y="210"/>
                      <a:pt x="598" y="212"/>
                    </a:cubicBezTo>
                    <a:cubicBezTo>
                      <a:pt x="596" y="214"/>
                      <a:pt x="592" y="216"/>
                      <a:pt x="593" y="221"/>
                    </a:cubicBezTo>
                    <a:cubicBezTo>
                      <a:pt x="593" y="221"/>
                      <a:pt x="592" y="221"/>
                      <a:pt x="592" y="221"/>
                    </a:cubicBezTo>
                    <a:cubicBezTo>
                      <a:pt x="592" y="221"/>
                      <a:pt x="591" y="220"/>
                      <a:pt x="591" y="220"/>
                    </a:cubicBezTo>
                    <a:cubicBezTo>
                      <a:pt x="589" y="213"/>
                      <a:pt x="585" y="209"/>
                      <a:pt x="578" y="206"/>
                    </a:cubicBezTo>
                    <a:cubicBezTo>
                      <a:pt x="577" y="206"/>
                      <a:pt x="577" y="206"/>
                      <a:pt x="576" y="205"/>
                    </a:cubicBezTo>
                    <a:cubicBezTo>
                      <a:pt x="577" y="205"/>
                      <a:pt x="577" y="205"/>
                      <a:pt x="578" y="204"/>
                    </a:cubicBezTo>
                    <a:cubicBezTo>
                      <a:pt x="584" y="202"/>
                      <a:pt x="588" y="199"/>
                      <a:pt x="590" y="193"/>
                    </a:cubicBezTo>
                    <a:cubicBezTo>
                      <a:pt x="591" y="192"/>
                      <a:pt x="591" y="190"/>
                      <a:pt x="591" y="189"/>
                    </a:cubicBezTo>
                    <a:cubicBezTo>
                      <a:pt x="592" y="189"/>
                      <a:pt x="592" y="188"/>
                      <a:pt x="592" y="187"/>
                    </a:cubicBezTo>
                    <a:cubicBezTo>
                      <a:pt x="593" y="188"/>
                      <a:pt x="593" y="188"/>
                      <a:pt x="593" y="189"/>
                    </a:cubicBezTo>
                    <a:cubicBezTo>
                      <a:pt x="594" y="197"/>
                      <a:pt x="600" y="202"/>
                      <a:pt x="607" y="204"/>
                    </a:cubicBezTo>
                    <a:cubicBezTo>
                      <a:pt x="607" y="205"/>
                      <a:pt x="608" y="205"/>
                      <a:pt x="608" y="205"/>
                    </a:cubicBezTo>
                    <a:cubicBezTo>
                      <a:pt x="608" y="206"/>
                      <a:pt x="608" y="206"/>
                      <a:pt x="607" y="206"/>
                    </a:cubicBezTo>
                    <a:close/>
                    <a:moveTo>
                      <a:pt x="632" y="231"/>
                    </a:moveTo>
                    <a:cubicBezTo>
                      <a:pt x="632" y="230"/>
                      <a:pt x="632" y="230"/>
                      <a:pt x="633" y="229"/>
                    </a:cubicBezTo>
                    <a:cubicBezTo>
                      <a:pt x="633" y="230"/>
                      <a:pt x="633" y="231"/>
                      <a:pt x="633" y="231"/>
                    </a:cubicBezTo>
                    <a:cubicBezTo>
                      <a:pt x="635" y="238"/>
                      <a:pt x="640" y="241"/>
                      <a:pt x="645" y="245"/>
                    </a:cubicBezTo>
                    <a:cubicBezTo>
                      <a:pt x="646" y="246"/>
                      <a:pt x="648" y="246"/>
                      <a:pt x="646" y="247"/>
                    </a:cubicBezTo>
                    <a:cubicBezTo>
                      <a:pt x="640" y="249"/>
                      <a:pt x="636" y="253"/>
                      <a:pt x="633" y="259"/>
                    </a:cubicBezTo>
                    <a:cubicBezTo>
                      <a:pt x="633" y="259"/>
                      <a:pt x="632" y="259"/>
                      <a:pt x="632" y="259"/>
                    </a:cubicBezTo>
                    <a:cubicBezTo>
                      <a:pt x="630" y="253"/>
                      <a:pt x="626" y="248"/>
                      <a:pt x="619" y="247"/>
                    </a:cubicBezTo>
                    <a:cubicBezTo>
                      <a:pt x="619" y="247"/>
                      <a:pt x="619" y="246"/>
                      <a:pt x="618" y="246"/>
                    </a:cubicBezTo>
                    <a:cubicBezTo>
                      <a:pt x="619" y="246"/>
                      <a:pt x="619" y="245"/>
                      <a:pt x="619" y="245"/>
                    </a:cubicBezTo>
                    <a:cubicBezTo>
                      <a:pt x="624" y="244"/>
                      <a:pt x="625" y="240"/>
                      <a:pt x="629" y="237"/>
                    </a:cubicBezTo>
                    <a:cubicBezTo>
                      <a:pt x="631" y="236"/>
                      <a:pt x="632" y="234"/>
                      <a:pt x="632" y="231"/>
                    </a:cubicBezTo>
                    <a:close/>
                    <a:moveTo>
                      <a:pt x="622" y="369"/>
                    </a:moveTo>
                    <a:cubicBezTo>
                      <a:pt x="622" y="368"/>
                      <a:pt x="623" y="368"/>
                      <a:pt x="623" y="367"/>
                    </a:cubicBezTo>
                    <a:cubicBezTo>
                      <a:pt x="626" y="364"/>
                      <a:pt x="630" y="362"/>
                      <a:pt x="632" y="357"/>
                    </a:cubicBezTo>
                    <a:cubicBezTo>
                      <a:pt x="632" y="357"/>
                      <a:pt x="633" y="357"/>
                      <a:pt x="633" y="357"/>
                    </a:cubicBezTo>
                    <a:cubicBezTo>
                      <a:pt x="634" y="362"/>
                      <a:pt x="640" y="364"/>
                      <a:pt x="642" y="368"/>
                    </a:cubicBezTo>
                    <a:cubicBezTo>
                      <a:pt x="642" y="368"/>
                      <a:pt x="642" y="370"/>
                      <a:pt x="641" y="370"/>
                    </a:cubicBezTo>
                    <a:cubicBezTo>
                      <a:pt x="638" y="372"/>
                      <a:pt x="635" y="374"/>
                      <a:pt x="634" y="378"/>
                    </a:cubicBezTo>
                    <a:cubicBezTo>
                      <a:pt x="634" y="378"/>
                      <a:pt x="633" y="378"/>
                      <a:pt x="632" y="379"/>
                    </a:cubicBezTo>
                    <a:cubicBezTo>
                      <a:pt x="630" y="374"/>
                      <a:pt x="627" y="371"/>
                      <a:pt x="623" y="369"/>
                    </a:cubicBezTo>
                    <a:cubicBezTo>
                      <a:pt x="622" y="369"/>
                      <a:pt x="622" y="369"/>
                      <a:pt x="622" y="369"/>
                    </a:cubicBezTo>
                    <a:close/>
                    <a:moveTo>
                      <a:pt x="632" y="736"/>
                    </a:moveTo>
                    <a:cubicBezTo>
                      <a:pt x="632" y="735"/>
                      <a:pt x="632" y="734"/>
                      <a:pt x="632" y="733"/>
                    </a:cubicBezTo>
                    <a:cubicBezTo>
                      <a:pt x="632" y="733"/>
                      <a:pt x="632" y="733"/>
                      <a:pt x="633" y="733"/>
                    </a:cubicBezTo>
                    <a:cubicBezTo>
                      <a:pt x="633" y="734"/>
                      <a:pt x="633" y="734"/>
                      <a:pt x="633" y="735"/>
                    </a:cubicBezTo>
                    <a:cubicBezTo>
                      <a:pt x="633" y="735"/>
                      <a:pt x="633" y="736"/>
                      <a:pt x="632" y="736"/>
                    </a:cubicBezTo>
                    <a:close/>
                    <a:moveTo>
                      <a:pt x="635" y="695"/>
                    </a:moveTo>
                    <a:cubicBezTo>
                      <a:pt x="634" y="696"/>
                      <a:pt x="633" y="697"/>
                      <a:pt x="632" y="697"/>
                    </a:cubicBezTo>
                    <a:cubicBezTo>
                      <a:pt x="630" y="696"/>
                      <a:pt x="629" y="695"/>
                      <a:pt x="628" y="693"/>
                    </a:cubicBezTo>
                    <a:cubicBezTo>
                      <a:pt x="628" y="693"/>
                      <a:pt x="629" y="692"/>
                      <a:pt x="629" y="692"/>
                    </a:cubicBezTo>
                    <a:cubicBezTo>
                      <a:pt x="631" y="694"/>
                      <a:pt x="632" y="689"/>
                      <a:pt x="634" y="692"/>
                    </a:cubicBezTo>
                    <a:cubicBezTo>
                      <a:pt x="636" y="693"/>
                      <a:pt x="639" y="693"/>
                      <a:pt x="635" y="695"/>
                    </a:cubicBezTo>
                    <a:close/>
                    <a:moveTo>
                      <a:pt x="636" y="653"/>
                    </a:moveTo>
                    <a:cubicBezTo>
                      <a:pt x="635" y="654"/>
                      <a:pt x="632" y="657"/>
                      <a:pt x="630" y="654"/>
                    </a:cubicBezTo>
                    <a:cubicBezTo>
                      <a:pt x="630" y="653"/>
                      <a:pt x="629" y="653"/>
                      <a:pt x="627" y="653"/>
                    </a:cubicBezTo>
                    <a:cubicBezTo>
                      <a:pt x="629" y="651"/>
                      <a:pt x="630" y="650"/>
                      <a:pt x="632" y="649"/>
                    </a:cubicBezTo>
                    <a:cubicBezTo>
                      <a:pt x="632" y="649"/>
                      <a:pt x="634" y="649"/>
                      <a:pt x="634" y="650"/>
                    </a:cubicBezTo>
                    <a:cubicBezTo>
                      <a:pt x="635" y="651"/>
                      <a:pt x="638" y="652"/>
                      <a:pt x="636" y="653"/>
                    </a:cubicBezTo>
                    <a:close/>
                    <a:moveTo>
                      <a:pt x="632" y="617"/>
                    </a:moveTo>
                    <a:cubicBezTo>
                      <a:pt x="631" y="616"/>
                      <a:pt x="628" y="614"/>
                      <a:pt x="628" y="613"/>
                    </a:cubicBezTo>
                    <a:cubicBezTo>
                      <a:pt x="629" y="611"/>
                      <a:pt x="631" y="609"/>
                      <a:pt x="633" y="608"/>
                    </a:cubicBezTo>
                    <a:cubicBezTo>
                      <a:pt x="634" y="609"/>
                      <a:pt x="637" y="611"/>
                      <a:pt x="637" y="612"/>
                    </a:cubicBezTo>
                    <a:cubicBezTo>
                      <a:pt x="637" y="614"/>
                      <a:pt x="634" y="616"/>
                      <a:pt x="632" y="617"/>
                    </a:cubicBezTo>
                    <a:close/>
                    <a:moveTo>
                      <a:pt x="633" y="576"/>
                    </a:moveTo>
                    <a:cubicBezTo>
                      <a:pt x="631" y="575"/>
                      <a:pt x="628" y="574"/>
                      <a:pt x="626" y="572"/>
                    </a:cubicBezTo>
                    <a:cubicBezTo>
                      <a:pt x="626" y="572"/>
                      <a:pt x="627" y="571"/>
                      <a:pt x="627" y="571"/>
                    </a:cubicBezTo>
                    <a:cubicBezTo>
                      <a:pt x="628" y="569"/>
                      <a:pt x="630" y="568"/>
                      <a:pt x="631" y="567"/>
                    </a:cubicBezTo>
                    <a:cubicBezTo>
                      <a:pt x="632" y="566"/>
                      <a:pt x="633" y="565"/>
                      <a:pt x="634" y="567"/>
                    </a:cubicBezTo>
                    <a:cubicBezTo>
                      <a:pt x="635" y="568"/>
                      <a:pt x="636" y="568"/>
                      <a:pt x="637" y="569"/>
                    </a:cubicBezTo>
                    <a:cubicBezTo>
                      <a:pt x="637" y="570"/>
                      <a:pt x="638" y="572"/>
                      <a:pt x="639" y="573"/>
                    </a:cubicBezTo>
                    <a:cubicBezTo>
                      <a:pt x="637" y="574"/>
                      <a:pt x="634" y="575"/>
                      <a:pt x="633" y="576"/>
                    </a:cubicBezTo>
                    <a:close/>
                    <a:moveTo>
                      <a:pt x="638" y="533"/>
                    </a:moveTo>
                    <a:cubicBezTo>
                      <a:pt x="638" y="533"/>
                      <a:pt x="637" y="534"/>
                      <a:pt x="637" y="534"/>
                    </a:cubicBezTo>
                    <a:cubicBezTo>
                      <a:pt x="636" y="535"/>
                      <a:pt x="634" y="537"/>
                      <a:pt x="633" y="538"/>
                    </a:cubicBezTo>
                    <a:cubicBezTo>
                      <a:pt x="631" y="536"/>
                      <a:pt x="629" y="534"/>
                      <a:pt x="627" y="532"/>
                    </a:cubicBezTo>
                    <a:cubicBezTo>
                      <a:pt x="626" y="532"/>
                      <a:pt x="626" y="532"/>
                      <a:pt x="626" y="532"/>
                    </a:cubicBezTo>
                    <a:cubicBezTo>
                      <a:pt x="627" y="530"/>
                      <a:pt x="629" y="529"/>
                      <a:pt x="631" y="527"/>
                    </a:cubicBezTo>
                    <a:cubicBezTo>
                      <a:pt x="632" y="525"/>
                      <a:pt x="633" y="525"/>
                      <a:pt x="635" y="527"/>
                    </a:cubicBezTo>
                    <a:cubicBezTo>
                      <a:pt x="636" y="528"/>
                      <a:pt x="637" y="529"/>
                      <a:pt x="638" y="530"/>
                    </a:cubicBezTo>
                    <a:cubicBezTo>
                      <a:pt x="639" y="531"/>
                      <a:pt x="639" y="532"/>
                      <a:pt x="638" y="533"/>
                    </a:cubicBezTo>
                    <a:close/>
                    <a:moveTo>
                      <a:pt x="640" y="492"/>
                    </a:moveTo>
                    <a:cubicBezTo>
                      <a:pt x="640" y="492"/>
                      <a:pt x="639" y="492"/>
                      <a:pt x="639" y="492"/>
                    </a:cubicBezTo>
                    <a:cubicBezTo>
                      <a:pt x="636" y="494"/>
                      <a:pt x="634" y="497"/>
                      <a:pt x="632" y="497"/>
                    </a:cubicBezTo>
                    <a:cubicBezTo>
                      <a:pt x="629" y="497"/>
                      <a:pt x="628" y="492"/>
                      <a:pt x="625" y="492"/>
                    </a:cubicBezTo>
                    <a:cubicBezTo>
                      <a:pt x="624" y="492"/>
                      <a:pt x="624" y="490"/>
                      <a:pt x="624" y="490"/>
                    </a:cubicBezTo>
                    <a:cubicBezTo>
                      <a:pt x="627" y="487"/>
                      <a:pt x="630" y="485"/>
                      <a:pt x="632" y="482"/>
                    </a:cubicBezTo>
                    <a:cubicBezTo>
                      <a:pt x="632" y="481"/>
                      <a:pt x="632" y="481"/>
                      <a:pt x="633" y="481"/>
                    </a:cubicBezTo>
                    <a:cubicBezTo>
                      <a:pt x="633" y="481"/>
                      <a:pt x="633" y="481"/>
                      <a:pt x="633" y="482"/>
                    </a:cubicBezTo>
                    <a:cubicBezTo>
                      <a:pt x="635" y="485"/>
                      <a:pt x="638" y="487"/>
                      <a:pt x="641" y="490"/>
                    </a:cubicBezTo>
                    <a:cubicBezTo>
                      <a:pt x="641" y="490"/>
                      <a:pt x="641" y="491"/>
                      <a:pt x="640" y="492"/>
                    </a:cubicBezTo>
                    <a:close/>
                    <a:moveTo>
                      <a:pt x="623" y="449"/>
                    </a:moveTo>
                    <a:cubicBezTo>
                      <a:pt x="624" y="448"/>
                      <a:pt x="626" y="448"/>
                      <a:pt x="626" y="447"/>
                    </a:cubicBezTo>
                    <a:cubicBezTo>
                      <a:pt x="628" y="445"/>
                      <a:pt x="630" y="441"/>
                      <a:pt x="632" y="441"/>
                    </a:cubicBezTo>
                    <a:cubicBezTo>
                      <a:pt x="634" y="441"/>
                      <a:pt x="636" y="445"/>
                      <a:pt x="638" y="446"/>
                    </a:cubicBezTo>
                    <a:cubicBezTo>
                      <a:pt x="641" y="449"/>
                      <a:pt x="641" y="450"/>
                      <a:pt x="638" y="452"/>
                    </a:cubicBezTo>
                    <a:cubicBezTo>
                      <a:pt x="638" y="452"/>
                      <a:pt x="637" y="452"/>
                      <a:pt x="637" y="452"/>
                    </a:cubicBezTo>
                    <a:cubicBezTo>
                      <a:pt x="636" y="453"/>
                      <a:pt x="630" y="453"/>
                      <a:pt x="629" y="452"/>
                    </a:cubicBezTo>
                    <a:cubicBezTo>
                      <a:pt x="628" y="451"/>
                      <a:pt x="627" y="451"/>
                      <a:pt x="625" y="451"/>
                    </a:cubicBezTo>
                    <a:cubicBezTo>
                      <a:pt x="625" y="450"/>
                      <a:pt x="625" y="450"/>
                      <a:pt x="623" y="449"/>
                    </a:cubicBezTo>
                    <a:close/>
                    <a:moveTo>
                      <a:pt x="640" y="410"/>
                    </a:moveTo>
                    <a:cubicBezTo>
                      <a:pt x="639" y="410"/>
                      <a:pt x="639" y="411"/>
                      <a:pt x="639" y="412"/>
                    </a:cubicBezTo>
                    <a:cubicBezTo>
                      <a:pt x="637" y="414"/>
                      <a:pt x="634" y="415"/>
                      <a:pt x="632" y="417"/>
                    </a:cubicBezTo>
                    <a:cubicBezTo>
                      <a:pt x="630" y="415"/>
                      <a:pt x="627" y="412"/>
                      <a:pt x="625" y="410"/>
                    </a:cubicBezTo>
                    <a:cubicBezTo>
                      <a:pt x="625" y="410"/>
                      <a:pt x="624" y="409"/>
                      <a:pt x="624" y="409"/>
                    </a:cubicBezTo>
                    <a:cubicBezTo>
                      <a:pt x="626" y="407"/>
                      <a:pt x="627" y="406"/>
                      <a:pt x="628" y="405"/>
                    </a:cubicBezTo>
                    <a:cubicBezTo>
                      <a:pt x="630" y="403"/>
                      <a:pt x="631" y="401"/>
                      <a:pt x="632" y="399"/>
                    </a:cubicBezTo>
                    <a:cubicBezTo>
                      <a:pt x="634" y="400"/>
                      <a:pt x="635" y="402"/>
                      <a:pt x="636" y="404"/>
                    </a:cubicBezTo>
                    <a:cubicBezTo>
                      <a:pt x="637" y="405"/>
                      <a:pt x="639" y="405"/>
                      <a:pt x="640" y="406"/>
                    </a:cubicBezTo>
                    <a:cubicBezTo>
                      <a:pt x="642" y="407"/>
                      <a:pt x="646" y="409"/>
                      <a:pt x="640" y="410"/>
                    </a:cubicBezTo>
                    <a:close/>
                    <a:moveTo>
                      <a:pt x="641" y="330"/>
                    </a:moveTo>
                    <a:cubicBezTo>
                      <a:pt x="639" y="333"/>
                      <a:pt x="635" y="335"/>
                      <a:pt x="634" y="338"/>
                    </a:cubicBezTo>
                    <a:cubicBezTo>
                      <a:pt x="632" y="341"/>
                      <a:pt x="633" y="341"/>
                      <a:pt x="631" y="338"/>
                    </a:cubicBezTo>
                    <a:cubicBezTo>
                      <a:pt x="629" y="335"/>
                      <a:pt x="626" y="331"/>
                      <a:pt x="621" y="329"/>
                    </a:cubicBezTo>
                    <a:cubicBezTo>
                      <a:pt x="621" y="329"/>
                      <a:pt x="621" y="329"/>
                      <a:pt x="620" y="328"/>
                    </a:cubicBezTo>
                    <a:cubicBezTo>
                      <a:pt x="621" y="328"/>
                      <a:pt x="621" y="328"/>
                      <a:pt x="622" y="327"/>
                    </a:cubicBezTo>
                    <a:cubicBezTo>
                      <a:pt x="624" y="326"/>
                      <a:pt x="626" y="324"/>
                      <a:pt x="628" y="323"/>
                    </a:cubicBezTo>
                    <a:cubicBezTo>
                      <a:pt x="629" y="321"/>
                      <a:pt x="631" y="318"/>
                      <a:pt x="633" y="316"/>
                    </a:cubicBezTo>
                    <a:cubicBezTo>
                      <a:pt x="634" y="318"/>
                      <a:pt x="636" y="321"/>
                      <a:pt x="638" y="323"/>
                    </a:cubicBezTo>
                    <a:cubicBezTo>
                      <a:pt x="639" y="324"/>
                      <a:pt x="640" y="325"/>
                      <a:pt x="641" y="325"/>
                    </a:cubicBezTo>
                    <a:cubicBezTo>
                      <a:pt x="644" y="327"/>
                      <a:pt x="644" y="327"/>
                      <a:pt x="641" y="330"/>
                    </a:cubicBezTo>
                    <a:close/>
                    <a:moveTo>
                      <a:pt x="648" y="287"/>
                    </a:moveTo>
                    <a:cubicBezTo>
                      <a:pt x="647" y="288"/>
                      <a:pt x="647" y="289"/>
                      <a:pt x="646" y="289"/>
                    </a:cubicBezTo>
                    <a:cubicBezTo>
                      <a:pt x="640" y="290"/>
                      <a:pt x="636" y="294"/>
                      <a:pt x="634" y="299"/>
                    </a:cubicBezTo>
                    <a:cubicBezTo>
                      <a:pt x="634" y="300"/>
                      <a:pt x="633" y="301"/>
                      <a:pt x="632" y="299"/>
                    </a:cubicBezTo>
                    <a:cubicBezTo>
                      <a:pt x="629" y="294"/>
                      <a:pt x="625" y="289"/>
                      <a:pt x="619" y="288"/>
                    </a:cubicBezTo>
                    <a:cubicBezTo>
                      <a:pt x="619" y="288"/>
                      <a:pt x="619" y="286"/>
                      <a:pt x="619" y="285"/>
                    </a:cubicBezTo>
                    <a:cubicBezTo>
                      <a:pt x="619" y="285"/>
                      <a:pt x="620" y="285"/>
                      <a:pt x="621" y="285"/>
                    </a:cubicBezTo>
                    <a:cubicBezTo>
                      <a:pt x="626" y="283"/>
                      <a:pt x="630" y="279"/>
                      <a:pt x="632" y="274"/>
                    </a:cubicBezTo>
                    <a:cubicBezTo>
                      <a:pt x="632" y="273"/>
                      <a:pt x="632" y="272"/>
                      <a:pt x="633" y="271"/>
                    </a:cubicBezTo>
                    <a:cubicBezTo>
                      <a:pt x="633" y="272"/>
                      <a:pt x="633" y="273"/>
                      <a:pt x="634" y="273"/>
                    </a:cubicBezTo>
                    <a:cubicBezTo>
                      <a:pt x="637" y="279"/>
                      <a:pt x="640" y="285"/>
                      <a:pt x="648" y="285"/>
                    </a:cubicBezTo>
                    <a:cubicBezTo>
                      <a:pt x="648" y="285"/>
                      <a:pt x="648" y="287"/>
                      <a:pt x="648" y="287"/>
                    </a:cubicBezTo>
                    <a:close/>
                    <a:moveTo>
                      <a:pt x="645" y="206"/>
                    </a:moveTo>
                    <a:cubicBezTo>
                      <a:pt x="645" y="206"/>
                      <a:pt x="644" y="206"/>
                      <a:pt x="644" y="206"/>
                    </a:cubicBezTo>
                    <a:cubicBezTo>
                      <a:pt x="641" y="211"/>
                      <a:pt x="634" y="213"/>
                      <a:pt x="633" y="220"/>
                    </a:cubicBezTo>
                    <a:cubicBezTo>
                      <a:pt x="633" y="221"/>
                      <a:pt x="633" y="221"/>
                      <a:pt x="633" y="222"/>
                    </a:cubicBezTo>
                    <a:cubicBezTo>
                      <a:pt x="632" y="221"/>
                      <a:pt x="632" y="221"/>
                      <a:pt x="632" y="220"/>
                    </a:cubicBezTo>
                    <a:cubicBezTo>
                      <a:pt x="629" y="213"/>
                      <a:pt x="627" y="211"/>
                      <a:pt x="617" y="206"/>
                    </a:cubicBezTo>
                    <a:cubicBezTo>
                      <a:pt x="617" y="206"/>
                      <a:pt x="617" y="206"/>
                      <a:pt x="616" y="205"/>
                    </a:cubicBezTo>
                    <a:cubicBezTo>
                      <a:pt x="617" y="205"/>
                      <a:pt x="618" y="205"/>
                      <a:pt x="619" y="204"/>
                    </a:cubicBezTo>
                    <a:cubicBezTo>
                      <a:pt x="625" y="201"/>
                      <a:pt x="630" y="197"/>
                      <a:pt x="632" y="190"/>
                    </a:cubicBezTo>
                    <a:cubicBezTo>
                      <a:pt x="632" y="189"/>
                      <a:pt x="632" y="188"/>
                      <a:pt x="633" y="187"/>
                    </a:cubicBezTo>
                    <a:cubicBezTo>
                      <a:pt x="633" y="188"/>
                      <a:pt x="633" y="189"/>
                      <a:pt x="633" y="190"/>
                    </a:cubicBezTo>
                    <a:cubicBezTo>
                      <a:pt x="635" y="196"/>
                      <a:pt x="639" y="201"/>
                      <a:pt x="645" y="204"/>
                    </a:cubicBezTo>
                    <a:cubicBezTo>
                      <a:pt x="647" y="204"/>
                      <a:pt x="649" y="205"/>
                      <a:pt x="650" y="206"/>
                    </a:cubicBezTo>
                    <a:cubicBezTo>
                      <a:pt x="649" y="206"/>
                      <a:pt x="647" y="206"/>
                      <a:pt x="645" y="206"/>
                    </a:cubicBezTo>
                    <a:close/>
                    <a:moveTo>
                      <a:pt x="676" y="414"/>
                    </a:moveTo>
                    <a:cubicBezTo>
                      <a:pt x="675" y="415"/>
                      <a:pt x="674" y="416"/>
                      <a:pt x="673" y="417"/>
                    </a:cubicBezTo>
                    <a:cubicBezTo>
                      <a:pt x="673" y="417"/>
                      <a:pt x="673" y="417"/>
                      <a:pt x="672" y="417"/>
                    </a:cubicBezTo>
                    <a:cubicBezTo>
                      <a:pt x="669" y="415"/>
                      <a:pt x="667" y="410"/>
                      <a:pt x="663" y="410"/>
                    </a:cubicBezTo>
                    <a:cubicBezTo>
                      <a:pt x="663" y="409"/>
                      <a:pt x="663" y="408"/>
                      <a:pt x="664" y="408"/>
                    </a:cubicBezTo>
                    <a:cubicBezTo>
                      <a:pt x="668" y="406"/>
                      <a:pt x="670" y="404"/>
                      <a:pt x="671" y="400"/>
                    </a:cubicBezTo>
                    <a:cubicBezTo>
                      <a:pt x="672" y="397"/>
                      <a:pt x="674" y="399"/>
                      <a:pt x="675" y="401"/>
                    </a:cubicBezTo>
                    <a:cubicBezTo>
                      <a:pt x="676" y="402"/>
                      <a:pt x="676" y="403"/>
                      <a:pt x="677" y="405"/>
                    </a:cubicBezTo>
                    <a:cubicBezTo>
                      <a:pt x="682" y="409"/>
                      <a:pt x="682" y="409"/>
                      <a:pt x="676" y="414"/>
                    </a:cubicBezTo>
                    <a:close/>
                    <a:moveTo>
                      <a:pt x="681" y="449"/>
                    </a:moveTo>
                    <a:cubicBezTo>
                      <a:pt x="679" y="452"/>
                      <a:pt x="676" y="454"/>
                      <a:pt x="674" y="457"/>
                    </a:cubicBezTo>
                    <a:cubicBezTo>
                      <a:pt x="673" y="457"/>
                      <a:pt x="673" y="457"/>
                      <a:pt x="673" y="458"/>
                    </a:cubicBezTo>
                    <a:cubicBezTo>
                      <a:pt x="672" y="457"/>
                      <a:pt x="671" y="457"/>
                      <a:pt x="671" y="456"/>
                    </a:cubicBezTo>
                    <a:cubicBezTo>
                      <a:pt x="670" y="455"/>
                      <a:pt x="670" y="453"/>
                      <a:pt x="669" y="452"/>
                    </a:cubicBezTo>
                    <a:cubicBezTo>
                      <a:pt x="667" y="452"/>
                      <a:pt x="664" y="450"/>
                      <a:pt x="665" y="449"/>
                    </a:cubicBezTo>
                    <a:cubicBezTo>
                      <a:pt x="667" y="446"/>
                      <a:pt x="670" y="444"/>
                      <a:pt x="673" y="441"/>
                    </a:cubicBezTo>
                    <a:cubicBezTo>
                      <a:pt x="673" y="441"/>
                      <a:pt x="674" y="441"/>
                      <a:pt x="674" y="442"/>
                    </a:cubicBezTo>
                    <a:cubicBezTo>
                      <a:pt x="676" y="444"/>
                      <a:pt x="679" y="446"/>
                      <a:pt x="681" y="449"/>
                    </a:cubicBezTo>
                    <a:close/>
                    <a:moveTo>
                      <a:pt x="673" y="736"/>
                    </a:moveTo>
                    <a:cubicBezTo>
                      <a:pt x="673" y="735"/>
                      <a:pt x="672" y="735"/>
                      <a:pt x="672" y="734"/>
                    </a:cubicBezTo>
                    <a:cubicBezTo>
                      <a:pt x="672" y="733"/>
                      <a:pt x="673" y="733"/>
                      <a:pt x="673" y="732"/>
                    </a:cubicBezTo>
                    <a:cubicBezTo>
                      <a:pt x="673" y="733"/>
                      <a:pt x="674" y="734"/>
                      <a:pt x="674" y="735"/>
                    </a:cubicBezTo>
                    <a:cubicBezTo>
                      <a:pt x="674" y="735"/>
                      <a:pt x="673" y="736"/>
                      <a:pt x="673" y="736"/>
                    </a:cubicBezTo>
                    <a:close/>
                    <a:moveTo>
                      <a:pt x="673" y="697"/>
                    </a:moveTo>
                    <a:cubicBezTo>
                      <a:pt x="671" y="697"/>
                      <a:pt x="670" y="695"/>
                      <a:pt x="668" y="693"/>
                    </a:cubicBezTo>
                    <a:cubicBezTo>
                      <a:pt x="670" y="692"/>
                      <a:pt x="672" y="691"/>
                      <a:pt x="675" y="690"/>
                    </a:cubicBezTo>
                    <a:cubicBezTo>
                      <a:pt x="676" y="691"/>
                      <a:pt x="678" y="693"/>
                      <a:pt x="677" y="693"/>
                    </a:cubicBezTo>
                    <a:cubicBezTo>
                      <a:pt x="676" y="695"/>
                      <a:pt x="674" y="698"/>
                      <a:pt x="673" y="697"/>
                    </a:cubicBezTo>
                    <a:close/>
                    <a:moveTo>
                      <a:pt x="677" y="654"/>
                    </a:moveTo>
                    <a:cubicBezTo>
                      <a:pt x="676" y="655"/>
                      <a:pt x="675" y="655"/>
                      <a:pt x="674" y="656"/>
                    </a:cubicBezTo>
                    <a:cubicBezTo>
                      <a:pt x="672" y="655"/>
                      <a:pt x="670" y="654"/>
                      <a:pt x="669" y="653"/>
                    </a:cubicBezTo>
                    <a:cubicBezTo>
                      <a:pt x="669" y="653"/>
                      <a:pt x="669" y="652"/>
                      <a:pt x="669" y="652"/>
                    </a:cubicBezTo>
                    <a:cubicBezTo>
                      <a:pt x="671" y="648"/>
                      <a:pt x="673" y="648"/>
                      <a:pt x="676" y="651"/>
                    </a:cubicBezTo>
                    <a:cubicBezTo>
                      <a:pt x="677" y="652"/>
                      <a:pt x="678" y="652"/>
                      <a:pt x="677" y="654"/>
                    </a:cubicBezTo>
                    <a:close/>
                    <a:moveTo>
                      <a:pt x="673" y="617"/>
                    </a:moveTo>
                    <a:cubicBezTo>
                      <a:pt x="671" y="617"/>
                      <a:pt x="670" y="614"/>
                      <a:pt x="668" y="612"/>
                    </a:cubicBezTo>
                    <a:cubicBezTo>
                      <a:pt x="670" y="611"/>
                      <a:pt x="671" y="608"/>
                      <a:pt x="673" y="608"/>
                    </a:cubicBezTo>
                    <a:cubicBezTo>
                      <a:pt x="674" y="608"/>
                      <a:pt x="676" y="611"/>
                      <a:pt x="677" y="613"/>
                    </a:cubicBezTo>
                    <a:cubicBezTo>
                      <a:pt x="676" y="614"/>
                      <a:pt x="674" y="617"/>
                      <a:pt x="673" y="617"/>
                    </a:cubicBezTo>
                    <a:close/>
                    <a:moveTo>
                      <a:pt x="677" y="573"/>
                    </a:moveTo>
                    <a:cubicBezTo>
                      <a:pt x="676" y="573"/>
                      <a:pt x="676" y="574"/>
                      <a:pt x="675" y="575"/>
                    </a:cubicBezTo>
                    <a:cubicBezTo>
                      <a:pt x="674" y="577"/>
                      <a:pt x="672" y="576"/>
                      <a:pt x="670" y="575"/>
                    </a:cubicBezTo>
                    <a:cubicBezTo>
                      <a:pt x="669" y="573"/>
                      <a:pt x="668" y="573"/>
                      <a:pt x="666" y="572"/>
                    </a:cubicBezTo>
                    <a:cubicBezTo>
                      <a:pt x="667" y="572"/>
                      <a:pt x="667" y="571"/>
                      <a:pt x="667" y="571"/>
                    </a:cubicBezTo>
                    <a:cubicBezTo>
                      <a:pt x="669" y="570"/>
                      <a:pt x="670" y="568"/>
                      <a:pt x="671" y="567"/>
                    </a:cubicBezTo>
                    <a:cubicBezTo>
                      <a:pt x="673" y="565"/>
                      <a:pt x="673" y="566"/>
                      <a:pt x="675" y="567"/>
                    </a:cubicBezTo>
                    <a:cubicBezTo>
                      <a:pt x="675" y="568"/>
                      <a:pt x="676" y="569"/>
                      <a:pt x="677" y="570"/>
                    </a:cubicBezTo>
                    <a:cubicBezTo>
                      <a:pt x="679" y="571"/>
                      <a:pt x="681" y="573"/>
                      <a:pt x="677" y="573"/>
                    </a:cubicBezTo>
                    <a:close/>
                    <a:moveTo>
                      <a:pt x="666" y="532"/>
                    </a:moveTo>
                    <a:cubicBezTo>
                      <a:pt x="667" y="531"/>
                      <a:pt x="667" y="531"/>
                      <a:pt x="667" y="531"/>
                    </a:cubicBezTo>
                    <a:cubicBezTo>
                      <a:pt x="669" y="529"/>
                      <a:pt x="670" y="528"/>
                      <a:pt x="671" y="526"/>
                    </a:cubicBezTo>
                    <a:cubicBezTo>
                      <a:pt x="672" y="525"/>
                      <a:pt x="673" y="525"/>
                      <a:pt x="674" y="526"/>
                    </a:cubicBezTo>
                    <a:cubicBezTo>
                      <a:pt x="674" y="527"/>
                      <a:pt x="675" y="527"/>
                      <a:pt x="675" y="528"/>
                    </a:cubicBezTo>
                    <a:cubicBezTo>
                      <a:pt x="680" y="532"/>
                      <a:pt x="680" y="532"/>
                      <a:pt x="676" y="536"/>
                    </a:cubicBezTo>
                    <a:cubicBezTo>
                      <a:pt x="674" y="538"/>
                      <a:pt x="672" y="539"/>
                      <a:pt x="670" y="536"/>
                    </a:cubicBezTo>
                    <a:cubicBezTo>
                      <a:pt x="669" y="534"/>
                      <a:pt x="668" y="533"/>
                      <a:pt x="666" y="532"/>
                    </a:cubicBezTo>
                    <a:close/>
                    <a:moveTo>
                      <a:pt x="674" y="497"/>
                    </a:moveTo>
                    <a:cubicBezTo>
                      <a:pt x="673" y="498"/>
                      <a:pt x="673" y="498"/>
                      <a:pt x="673" y="498"/>
                    </a:cubicBezTo>
                    <a:cubicBezTo>
                      <a:pt x="672" y="498"/>
                      <a:pt x="672" y="497"/>
                      <a:pt x="672" y="497"/>
                    </a:cubicBezTo>
                    <a:cubicBezTo>
                      <a:pt x="671" y="496"/>
                      <a:pt x="670" y="495"/>
                      <a:pt x="669" y="494"/>
                    </a:cubicBezTo>
                    <a:cubicBezTo>
                      <a:pt x="667" y="493"/>
                      <a:pt x="665" y="492"/>
                      <a:pt x="664" y="491"/>
                    </a:cubicBezTo>
                    <a:cubicBezTo>
                      <a:pt x="664" y="488"/>
                      <a:pt x="666" y="487"/>
                      <a:pt x="669" y="487"/>
                    </a:cubicBezTo>
                    <a:cubicBezTo>
                      <a:pt x="669" y="486"/>
                      <a:pt x="669" y="484"/>
                      <a:pt x="670" y="484"/>
                    </a:cubicBezTo>
                    <a:cubicBezTo>
                      <a:pt x="671" y="482"/>
                      <a:pt x="673" y="480"/>
                      <a:pt x="675" y="483"/>
                    </a:cubicBezTo>
                    <a:cubicBezTo>
                      <a:pt x="675" y="483"/>
                      <a:pt x="676" y="484"/>
                      <a:pt x="676" y="484"/>
                    </a:cubicBezTo>
                    <a:cubicBezTo>
                      <a:pt x="678" y="486"/>
                      <a:pt x="680" y="488"/>
                      <a:pt x="682" y="490"/>
                    </a:cubicBezTo>
                    <a:cubicBezTo>
                      <a:pt x="679" y="493"/>
                      <a:pt x="676" y="495"/>
                      <a:pt x="674" y="497"/>
                    </a:cubicBezTo>
                    <a:close/>
                    <a:moveTo>
                      <a:pt x="682" y="370"/>
                    </a:moveTo>
                    <a:cubicBezTo>
                      <a:pt x="680" y="371"/>
                      <a:pt x="678" y="372"/>
                      <a:pt x="677" y="374"/>
                    </a:cubicBezTo>
                    <a:cubicBezTo>
                      <a:pt x="675" y="375"/>
                      <a:pt x="674" y="377"/>
                      <a:pt x="673" y="379"/>
                    </a:cubicBezTo>
                    <a:cubicBezTo>
                      <a:pt x="671" y="377"/>
                      <a:pt x="671" y="375"/>
                      <a:pt x="669" y="374"/>
                    </a:cubicBezTo>
                    <a:cubicBezTo>
                      <a:pt x="668" y="372"/>
                      <a:pt x="666" y="371"/>
                      <a:pt x="664" y="370"/>
                    </a:cubicBezTo>
                    <a:cubicBezTo>
                      <a:pt x="663" y="369"/>
                      <a:pt x="662" y="369"/>
                      <a:pt x="663" y="367"/>
                    </a:cubicBezTo>
                    <a:cubicBezTo>
                      <a:pt x="666" y="364"/>
                      <a:pt x="671" y="362"/>
                      <a:pt x="672" y="357"/>
                    </a:cubicBezTo>
                    <a:cubicBezTo>
                      <a:pt x="672" y="357"/>
                      <a:pt x="673" y="356"/>
                      <a:pt x="673" y="356"/>
                    </a:cubicBezTo>
                    <a:cubicBezTo>
                      <a:pt x="673" y="356"/>
                      <a:pt x="673" y="357"/>
                      <a:pt x="674" y="357"/>
                    </a:cubicBezTo>
                    <a:cubicBezTo>
                      <a:pt x="675" y="362"/>
                      <a:pt x="679" y="364"/>
                      <a:pt x="682" y="367"/>
                    </a:cubicBezTo>
                    <a:cubicBezTo>
                      <a:pt x="684" y="369"/>
                      <a:pt x="683" y="370"/>
                      <a:pt x="682" y="370"/>
                    </a:cubicBezTo>
                    <a:close/>
                    <a:moveTo>
                      <a:pt x="683" y="329"/>
                    </a:moveTo>
                    <a:cubicBezTo>
                      <a:pt x="680" y="332"/>
                      <a:pt x="676" y="335"/>
                      <a:pt x="674" y="338"/>
                    </a:cubicBezTo>
                    <a:cubicBezTo>
                      <a:pt x="672" y="341"/>
                      <a:pt x="673" y="341"/>
                      <a:pt x="672" y="338"/>
                    </a:cubicBezTo>
                    <a:cubicBezTo>
                      <a:pt x="670" y="335"/>
                      <a:pt x="666" y="332"/>
                      <a:pt x="663" y="329"/>
                    </a:cubicBezTo>
                    <a:cubicBezTo>
                      <a:pt x="662" y="329"/>
                      <a:pt x="661" y="329"/>
                      <a:pt x="660" y="328"/>
                    </a:cubicBezTo>
                    <a:cubicBezTo>
                      <a:pt x="661" y="328"/>
                      <a:pt x="661" y="327"/>
                      <a:pt x="662" y="327"/>
                    </a:cubicBezTo>
                    <a:cubicBezTo>
                      <a:pt x="663" y="326"/>
                      <a:pt x="663" y="325"/>
                      <a:pt x="664" y="325"/>
                    </a:cubicBezTo>
                    <a:cubicBezTo>
                      <a:pt x="670" y="325"/>
                      <a:pt x="668" y="317"/>
                      <a:pt x="674" y="317"/>
                    </a:cubicBezTo>
                    <a:cubicBezTo>
                      <a:pt x="676" y="321"/>
                      <a:pt x="679" y="325"/>
                      <a:pt x="684" y="327"/>
                    </a:cubicBezTo>
                    <a:cubicBezTo>
                      <a:pt x="686" y="328"/>
                      <a:pt x="685" y="328"/>
                      <a:pt x="683" y="329"/>
                    </a:cubicBezTo>
                    <a:close/>
                    <a:moveTo>
                      <a:pt x="688" y="287"/>
                    </a:moveTo>
                    <a:cubicBezTo>
                      <a:pt x="686" y="288"/>
                      <a:pt x="685" y="290"/>
                      <a:pt x="683" y="291"/>
                    </a:cubicBezTo>
                    <a:cubicBezTo>
                      <a:pt x="679" y="292"/>
                      <a:pt x="677" y="294"/>
                      <a:pt x="676" y="297"/>
                    </a:cubicBezTo>
                    <a:cubicBezTo>
                      <a:pt x="674" y="301"/>
                      <a:pt x="671" y="301"/>
                      <a:pt x="670" y="297"/>
                    </a:cubicBezTo>
                    <a:cubicBezTo>
                      <a:pt x="668" y="292"/>
                      <a:pt x="664" y="291"/>
                      <a:pt x="660" y="289"/>
                    </a:cubicBezTo>
                    <a:cubicBezTo>
                      <a:pt x="659" y="288"/>
                      <a:pt x="658" y="287"/>
                      <a:pt x="656" y="286"/>
                    </a:cubicBezTo>
                    <a:cubicBezTo>
                      <a:pt x="657" y="286"/>
                      <a:pt x="657" y="285"/>
                      <a:pt x="658" y="285"/>
                    </a:cubicBezTo>
                    <a:cubicBezTo>
                      <a:pt x="664" y="283"/>
                      <a:pt x="666" y="281"/>
                      <a:pt x="669" y="277"/>
                    </a:cubicBezTo>
                    <a:cubicBezTo>
                      <a:pt x="670" y="276"/>
                      <a:pt x="672" y="274"/>
                      <a:pt x="673" y="272"/>
                    </a:cubicBezTo>
                    <a:cubicBezTo>
                      <a:pt x="674" y="274"/>
                      <a:pt x="676" y="276"/>
                      <a:pt x="677" y="278"/>
                    </a:cubicBezTo>
                    <a:cubicBezTo>
                      <a:pt x="680" y="281"/>
                      <a:pt x="683" y="284"/>
                      <a:pt x="687" y="285"/>
                    </a:cubicBezTo>
                    <a:cubicBezTo>
                      <a:pt x="688" y="285"/>
                      <a:pt x="688" y="286"/>
                      <a:pt x="689" y="286"/>
                    </a:cubicBezTo>
                    <a:cubicBezTo>
                      <a:pt x="689" y="286"/>
                      <a:pt x="688" y="287"/>
                      <a:pt x="688" y="287"/>
                    </a:cubicBezTo>
                    <a:close/>
                    <a:moveTo>
                      <a:pt x="688" y="247"/>
                    </a:moveTo>
                    <a:cubicBezTo>
                      <a:pt x="681" y="247"/>
                      <a:pt x="678" y="253"/>
                      <a:pt x="674" y="258"/>
                    </a:cubicBezTo>
                    <a:cubicBezTo>
                      <a:pt x="673" y="258"/>
                      <a:pt x="673" y="259"/>
                      <a:pt x="673" y="260"/>
                    </a:cubicBezTo>
                    <a:cubicBezTo>
                      <a:pt x="672" y="259"/>
                      <a:pt x="672" y="258"/>
                      <a:pt x="672" y="258"/>
                    </a:cubicBezTo>
                    <a:cubicBezTo>
                      <a:pt x="669" y="256"/>
                      <a:pt x="669" y="252"/>
                      <a:pt x="666" y="250"/>
                    </a:cubicBezTo>
                    <a:cubicBezTo>
                      <a:pt x="663" y="249"/>
                      <a:pt x="661" y="247"/>
                      <a:pt x="659" y="246"/>
                    </a:cubicBezTo>
                    <a:cubicBezTo>
                      <a:pt x="661" y="244"/>
                      <a:pt x="663" y="243"/>
                      <a:pt x="665" y="241"/>
                    </a:cubicBezTo>
                    <a:cubicBezTo>
                      <a:pt x="667" y="238"/>
                      <a:pt x="673" y="236"/>
                      <a:pt x="672" y="231"/>
                    </a:cubicBezTo>
                    <a:cubicBezTo>
                      <a:pt x="672" y="230"/>
                      <a:pt x="673" y="230"/>
                      <a:pt x="673" y="229"/>
                    </a:cubicBezTo>
                    <a:cubicBezTo>
                      <a:pt x="673" y="230"/>
                      <a:pt x="674" y="231"/>
                      <a:pt x="674" y="231"/>
                    </a:cubicBezTo>
                    <a:cubicBezTo>
                      <a:pt x="676" y="238"/>
                      <a:pt x="681" y="242"/>
                      <a:pt x="687" y="245"/>
                    </a:cubicBezTo>
                    <a:cubicBezTo>
                      <a:pt x="688" y="245"/>
                      <a:pt x="688" y="245"/>
                      <a:pt x="689" y="246"/>
                    </a:cubicBezTo>
                    <a:cubicBezTo>
                      <a:pt x="689" y="246"/>
                      <a:pt x="688" y="247"/>
                      <a:pt x="688" y="247"/>
                    </a:cubicBezTo>
                    <a:close/>
                    <a:moveTo>
                      <a:pt x="699" y="245"/>
                    </a:moveTo>
                    <a:cubicBezTo>
                      <a:pt x="705" y="242"/>
                      <a:pt x="709" y="238"/>
                      <a:pt x="712" y="232"/>
                    </a:cubicBezTo>
                    <a:cubicBezTo>
                      <a:pt x="712" y="231"/>
                      <a:pt x="712" y="230"/>
                      <a:pt x="712" y="229"/>
                    </a:cubicBezTo>
                    <a:cubicBezTo>
                      <a:pt x="712" y="228"/>
                      <a:pt x="713" y="228"/>
                      <a:pt x="713" y="228"/>
                    </a:cubicBezTo>
                    <a:cubicBezTo>
                      <a:pt x="714" y="228"/>
                      <a:pt x="714" y="229"/>
                      <a:pt x="714" y="229"/>
                    </a:cubicBezTo>
                    <a:cubicBezTo>
                      <a:pt x="715" y="237"/>
                      <a:pt x="720" y="241"/>
                      <a:pt x="726" y="244"/>
                    </a:cubicBezTo>
                    <a:cubicBezTo>
                      <a:pt x="727" y="245"/>
                      <a:pt x="728" y="245"/>
                      <a:pt x="729" y="246"/>
                    </a:cubicBezTo>
                    <a:cubicBezTo>
                      <a:pt x="728" y="246"/>
                      <a:pt x="727" y="246"/>
                      <a:pt x="726" y="247"/>
                    </a:cubicBezTo>
                    <a:cubicBezTo>
                      <a:pt x="725" y="247"/>
                      <a:pt x="724" y="247"/>
                      <a:pt x="723" y="248"/>
                    </a:cubicBezTo>
                    <a:cubicBezTo>
                      <a:pt x="720" y="252"/>
                      <a:pt x="715" y="254"/>
                      <a:pt x="714" y="259"/>
                    </a:cubicBezTo>
                    <a:cubicBezTo>
                      <a:pt x="714" y="259"/>
                      <a:pt x="712" y="259"/>
                      <a:pt x="712" y="259"/>
                    </a:cubicBezTo>
                    <a:cubicBezTo>
                      <a:pt x="709" y="253"/>
                      <a:pt x="706" y="247"/>
                      <a:pt x="698" y="247"/>
                    </a:cubicBezTo>
                    <a:cubicBezTo>
                      <a:pt x="698" y="247"/>
                      <a:pt x="697" y="246"/>
                      <a:pt x="697" y="246"/>
                    </a:cubicBezTo>
                    <a:cubicBezTo>
                      <a:pt x="698" y="245"/>
                      <a:pt x="698" y="245"/>
                      <a:pt x="699" y="245"/>
                    </a:cubicBezTo>
                    <a:close/>
                    <a:moveTo>
                      <a:pt x="702" y="327"/>
                    </a:moveTo>
                    <a:cubicBezTo>
                      <a:pt x="703" y="326"/>
                      <a:pt x="704" y="326"/>
                      <a:pt x="704" y="325"/>
                    </a:cubicBezTo>
                    <a:cubicBezTo>
                      <a:pt x="706" y="324"/>
                      <a:pt x="709" y="322"/>
                      <a:pt x="710" y="320"/>
                    </a:cubicBezTo>
                    <a:cubicBezTo>
                      <a:pt x="713" y="316"/>
                      <a:pt x="714" y="314"/>
                      <a:pt x="714" y="315"/>
                    </a:cubicBezTo>
                    <a:cubicBezTo>
                      <a:pt x="715" y="317"/>
                      <a:pt x="716" y="320"/>
                      <a:pt x="718" y="322"/>
                    </a:cubicBezTo>
                    <a:cubicBezTo>
                      <a:pt x="719" y="324"/>
                      <a:pt x="722" y="325"/>
                      <a:pt x="724" y="327"/>
                    </a:cubicBezTo>
                    <a:cubicBezTo>
                      <a:pt x="726" y="328"/>
                      <a:pt x="726" y="328"/>
                      <a:pt x="724" y="329"/>
                    </a:cubicBezTo>
                    <a:cubicBezTo>
                      <a:pt x="720" y="332"/>
                      <a:pt x="717" y="336"/>
                      <a:pt x="714" y="339"/>
                    </a:cubicBezTo>
                    <a:cubicBezTo>
                      <a:pt x="714" y="340"/>
                      <a:pt x="714" y="340"/>
                      <a:pt x="713" y="341"/>
                    </a:cubicBezTo>
                    <a:cubicBezTo>
                      <a:pt x="713" y="340"/>
                      <a:pt x="713" y="340"/>
                      <a:pt x="712" y="339"/>
                    </a:cubicBezTo>
                    <a:cubicBezTo>
                      <a:pt x="710" y="335"/>
                      <a:pt x="707" y="331"/>
                      <a:pt x="702" y="329"/>
                    </a:cubicBezTo>
                    <a:cubicBezTo>
                      <a:pt x="700" y="328"/>
                      <a:pt x="702" y="327"/>
                      <a:pt x="702" y="327"/>
                    </a:cubicBezTo>
                    <a:close/>
                    <a:moveTo>
                      <a:pt x="713" y="737"/>
                    </a:moveTo>
                    <a:cubicBezTo>
                      <a:pt x="713" y="736"/>
                      <a:pt x="712" y="735"/>
                      <a:pt x="712" y="734"/>
                    </a:cubicBezTo>
                    <a:cubicBezTo>
                      <a:pt x="712" y="733"/>
                      <a:pt x="713" y="733"/>
                      <a:pt x="713" y="732"/>
                    </a:cubicBezTo>
                    <a:cubicBezTo>
                      <a:pt x="714" y="734"/>
                      <a:pt x="715" y="735"/>
                      <a:pt x="716" y="736"/>
                    </a:cubicBezTo>
                    <a:cubicBezTo>
                      <a:pt x="715" y="736"/>
                      <a:pt x="715" y="736"/>
                      <a:pt x="713" y="737"/>
                    </a:cubicBezTo>
                    <a:close/>
                    <a:moveTo>
                      <a:pt x="713" y="698"/>
                    </a:moveTo>
                    <a:cubicBezTo>
                      <a:pt x="711" y="696"/>
                      <a:pt x="710" y="694"/>
                      <a:pt x="709" y="693"/>
                    </a:cubicBezTo>
                    <a:cubicBezTo>
                      <a:pt x="710" y="692"/>
                      <a:pt x="711" y="691"/>
                      <a:pt x="713" y="689"/>
                    </a:cubicBezTo>
                    <a:cubicBezTo>
                      <a:pt x="715" y="691"/>
                      <a:pt x="716" y="692"/>
                      <a:pt x="718" y="693"/>
                    </a:cubicBezTo>
                    <a:cubicBezTo>
                      <a:pt x="716" y="694"/>
                      <a:pt x="715" y="696"/>
                      <a:pt x="713" y="698"/>
                    </a:cubicBezTo>
                    <a:close/>
                    <a:moveTo>
                      <a:pt x="713" y="655"/>
                    </a:moveTo>
                    <a:cubicBezTo>
                      <a:pt x="712" y="656"/>
                      <a:pt x="710" y="654"/>
                      <a:pt x="707" y="653"/>
                    </a:cubicBezTo>
                    <a:cubicBezTo>
                      <a:pt x="710" y="651"/>
                      <a:pt x="711" y="648"/>
                      <a:pt x="713" y="649"/>
                    </a:cubicBezTo>
                    <a:cubicBezTo>
                      <a:pt x="715" y="649"/>
                      <a:pt x="716" y="651"/>
                      <a:pt x="718" y="653"/>
                    </a:cubicBezTo>
                    <a:cubicBezTo>
                      <a:pt x="716" y="654"/>
                      <a:pt x="715" y="655"/>
                      <a:pt x="713" y="655"/>
                    </a:cubicBezTo>
                    <a:close/>
                    <a:moveTo>
                      <a:pt x="708" y="613"/>
                    </a:moveTo>
                    <a:cubicBezTo>
                      <a:pt x="710" y="610"/>
                      <a:pt x="712" y="608"/>
                      <a:pt x="713" y="606"/>
                    </a:cubicBezTo>
                    <a:cubicBezTo>
                      <a:pt x="715" y="608"/>
                      <a:pt x="718" y="610"/>
                      <a:pt x="718" y="611"/>
                    </a:cubicBezTo>
                    <a:cubicBezTo>
                      <a:pt x="717" y="613"/>
                      <a:pt x="715" y="616"/>
                      <a:pt x="713" y="616"/>
                    </a:cubicBezTo>
                    <a:cubicBezTo>
                      <a:pt x="712" y="617"/>
                      <a:pt x="709" y="614"/>
                      <a:pt x="708" y="613"/>
                    </a:cubicBezTo>
                    <a:close/>
                    <a:moveTo>
                      <a:pt x="718" y="574"/>
                    </a:moveTo>
                    <a:cubicBezTo>
                      <a:pt x="717" y="575"/>
                      <a:pt x="716" y="576"/>
                      <a:pt x="715" y="577"/>
                    </a:cubicBezTo>
                    <a:cubicBezTo>
                      <a:pt x="714" y="578"/>
                      <a:pt x="713" y="580"/>
                      <a:pt x="712" y="577"/>
                    </a:cubicBezTo>
                    <a:cubicBezTo>
                      <a:pt x="712" y="576"/>
                      <a:pt x="711" y="575"/>
                      <a:pt x="711" y="574"/>
                    </a:cubicBezTo>
                    <a:cubicBezTo>
                      <a:pt x="710" y="573"/>
                      <a:pt x="708" y="573"/>
                      <a:pt x="707" y="572"/>
                    </a:cubicBezTo>
                    <a:cubicBezTo>
                      <a:pt x="709" y="570"/>
                      <a:pt x="711" y="568"/>
                      <a:pt x="713" y="566"/>
                    </a:cubicBezTo>
                    <a:cubicBezTo>
                      <a:pt x="713" y="566"/>
                      <a:pt x="714" y="566"/>
                      <a:pt x="714" y="566"/>
                    </a:cubicBezTo>
                    <a:cubicBezTo>
                      <a:pt x="716" y="568"/>
                      <a:pt x="717" y="569"/>
                      <a:pt x="718" y="570"/>
                    </a:cubicBezTo>
                    <a:cubicBezTo>
                      <a:pt x="720" y="572"/>
                      <a:pt x="720" y="573"/>
                      <a:pt x="718" y="574"/>
                    </a:cubicBezTo>
                    <a:close/>
                    <a:moveTo>
                      <a:pt x="707" y="532"/>
                    </a:moveTo>
                    <a:cubicBezTo>
                      <a:pt x="707" y="531"/>
                      <a:pt x="707" y="531"/>
                      <a:pt x="708" y="531"/>
                    </a:cubicBezTo>
                    <a:cubicBezTo>
                      <a:pt x="709" y="529"/>
                      <a:pt x="710" y="528"/>
                      <a:pt x="712" y="526"/>
                    </a:cubicBezTo>
                    <a:cubicBezTo>
                      <a:pt x="713" y="525"/>
                      <a:pt x="713" y="525"/>
                      <a:pt x="714" y="526"/>
                    </a:cubicBezTo>
                    <a:cubicBezTo>
                      <a:pt x="715" y="527"/>
                      <a:pt x="715" y="527"/>
                      <a:pt x="716" y="528"/>
                    </a:cubicBezTo>
                    <a:cubicBezTo>
                      <a:pt x="720" y="532"/>
                      <a:pt x="720" y="532"/>
                      <a:pt x="716" y="536"/>
                    </a:cubicBezTo>
                    <a:cubicBezTo>
                      <a:pt x="714" y="538"/>
                      <a:pt x="713" y="539"/>
                      <a:pt x="711" y="536"/>
                    </a:cubicBezTo>
                    <a:cubicBezTo>
                      <a:pt x="710" y="534"/>
                      <a:pt x="708" y="533"/>
                      <a:pt x="707" y="532"/>
                    </a:cubicBezTo>
                    <a:close/>
                    <a:moveTo>
                      <a:pt x="720" y="493"/>
                    </a:moveTo>
                    <a:cubicBezTo>
                      <a:pt x="717" y="493"/>
                      <a:pt x="715" y="497"/>
                      <a:pt x="713" y="497"/>
                    </a:cubicBezTo>
                    <a:cubicBezTo>
                      <a:pt x="710" y="497"/>
                      <a:pt x="709" y="493"/>
                      <a:pt x="705" y="492"/>
                    </a:cubicBezTo>
                    <a:cubicBezTo>
                      <a:pt x="705" y="492"/>
                      <a:pt x="705" y="491"/>
                      <a:pt x="705" y="491"/>
                    </a:cubicBezTo>
                    <a:cubicBezTo>
                      <a:pt x="705" y="490"/>
                      <a:pt x="705" y="489"/>
                      <a:pt x="705" y="489"/>
                    </a:cubicBezTo>
                    <a:cubicBezTo>
                      <a:pt x="708" y="486"/>
                      <a:pt x="710" y="484"/>
                      <a:pt x="713" y="481"/>
                    </a:cubicBezTo>
                    <a:cubicBezTo>
                      <a:pt x="716" y="483"/>
                      <a:pt x="718" y="486"/>
                      <a:pt x="720" y="488"/>
                    </a:cubicBezTo>
                    <a:cubicBezTo>
                      <a:pt x="722" y="490"/>
                      <a:pt x="723" y="491"/>
                      <a:pt x="720" y="493"/>
                    </a:cubicBezTo>
                    <a:close/>
                    <a:moveTo>
                      <a:pt x="706" y="447"/>
                    </a:moveTo>
                    <a:cubicBezTo>
                      <a:pt x="708" y="446"/>
                      <a:pt x="709" y="445"/>
                      <a:pt x="710" y="443"/>
                    </a:cubicBezTo>
                    <a:cubicBezTo>
                      <a:pt x="712" y="442"/>
                      <a:pt x="713" y="441"/>
                      <a:pt x="714" y="439"/>
                    </a:cubicBezTo>
                    <a:cubicBezTo>
                      <a:pt x="715" y="441"/>
                      <a:pt x="715" y="442"/>
                      <a:pt x="717" y="444"/>
                    </a:cubicBezTo>
                    <a:cubicBezTo>
                      <a:pt x="718" y="445"/>
                      <a:pt x="719" y="447"/>
                      <a:pt x="721" y="448"/>
                    </a:cubicBezTo>
                    <a:cubicBezTo>
                      <a:pt x="722" y="449"/>
                      <a:pt x="722" y="450"/>
                      <a:pt x="720" y="451"/>
                    </a:cubicBezTo>
                    <a:cubicBezTo>
                      <a:pt x="718" y="453"/>
                      <a:pt x="716" y="455"/>
                      <a:pt x="714" y="457"/>
                    </a:cubicBezTo>
                    <a:cubicBezTo>
                      <a:pt x="714" y="457"/>
                      <a:pt x="713" y="457"/>
                      <a:pt x="713" y="458"/>
                    </a:cubicBezTo>
                    <a:cubicBezTo>
                      <a:pt x="713" y="457"/>
                      <a:pt x="712" y="457"/>
                      <a:pt x="712" y="456"/>
                    </a:cubicBezTo>
                    <a:cubicBezTo>
                      <a:pt x="710" y="454"/>
                      <a:pt x="708" y="453"/>
                      <a:pt x="706" y="451"/>
                    </a:cubicBezTo>
                    <a:cubicBezTo>
                      <a:pt x="704" y="449"/>
                      <a:pt x="705" y="449"/>
                      <a:pt x="706" y="447"/>
                    </a:cubicBezTo>
                    <a:close/>
                    <a:moveTo>
                      <a:pt x="722" y="410"/>
                    </a:moveTo>
                    <a:cubicBezTo>
                      <a:pt x="718" y="411"/>
                      <a:pt x="716" y="414"/>
                      <a:pt x="714" y="418"/>
                    </a:cubicBezTo>
                    <a:cubicBezTo>
                      <a:pt x="713" y="420"/>
                      <a:pt x="713" y="419"/>
                      <a:pt x="712" y="418"/>
                    </a:cubicBezTo>
                    <a:cubicBezTo>
                      <a:pt x="711" y="414"/>
                      <a:pt x="708" y="411"/>
                      <a:pt x="704" y="410"/>
                    </a:cubicBezTo>
                    <a:cubicBezTo>
                      <a:pt x="703" y="410"/>
                      <a:pt x="703" y="409"/>
                      <a:pt x="703" y="409"/>
                    </a:cubicBezTo>
                    <a:cubicBezTo>
                      <a:pt x="703" y="408"/>
                      <a:pt x="704" y="408"/>
                      <a:pt x="704" y="407"/>
                    </a:cubicBezTo>
                    <a:cubicBezTo>
                      <a:pt x="705" y="407"/>
                      <a:pt x="707" y="406"/>
                      <a:pt x="708" y="405"/>
                    </a:cubicBezTo>
                    <a:cubicBezTo>
                      <a:pt x="710" y="403"/>
                      <a:pt x="711" y="401"/>
                      <a:pt x="713" y="399"/>
                    </a:cubicBezTo>
                    <a:cubicBezTo>
                      <a:pt x="716" y="401"/>
                      <a:pt x="718" y="404"/>
                      <a:pt x="721" y="406"/>
                    </a:cubicBezTo>
                    <a:cubicBezTo>
                      <a:pt x="722" y="407"/>
                      <a:pt x="722" y="407"/>
                      <a:pt x="723" y="408"/>
                    </a:cubicBezTo>
                    <a:cubicBezTo>
                      <a:pt x="723" y="409"/>
                      <a:pt x="723" y="410"/>
                      <a:pt x="722" y="410"/>
                    </a:cubicBezTo>
                    <a:close/>
                    <a:moveTo>
                      <a:pt x="723" y="370"/>
                    </a:moveTo>
                    <a:cubicBezTo>
                      <a:pt x="720" y="372"/>
                      <a:pt x="718" y="375"/>
                      <a:pt x="715" y="377"/>
                    </a:cubicBezTo>
                    <a:cubicBezTo>
                      <a:pt x="714" y="378"/>
                      <a:pt x="714" y="378"/>
                      <a:pt x="713" y="379"/>
                    </a:cubicBezTo>
                    <a:cubicBezTo>
                      <a:pt x="712" y="378"/>
                      <a:pt x="711" y="377"/>
                      <a:pt x="711" y="377"/>
                    </a:cubicBezTo>
                    <a:cubicBezTo>
                      <a:pt x="710" y="373"/>
                      <a:pt x="708" y="372"/>
                      <a:pt x="705" y="371"/>
                    </a:cubicBezTo>
                    <a:cubicBezTo>
                      <a:pt x="703" y="370"/>
                      <a:pt x="702" y="369"/>
                      <a:pt x="704" y="367"/>
                    </a:cubicBezTo>
                    <a:cubicBezTo>
                      <a:pt x="707" y="364"/>
                      <a:pt x="710" y="362"/>
                      <a:pt x="712" y="358"/>
                    </a:cubicBezTo>
                    <a:cubicBezTo>
                      <a:pt x="714" y="356"/>
                      <a:pt x="713" y="356"/>
                      <a:pt x="714" y="358"/>
                    </a:cubicBezTo>
                    <a:cubicBezTo>
                      <a:pt x="717" y="362"/>
                      <a:pt x="720" y="365"/>
                      <a:pt x="724" y="368"/>
                    </a:cubicBezTo>
                    <a:cubicBezTo>
                      <a:pt x="724" y="368"/>
                      <a:pt x="725" y="368"/>
                      <a:pt x="725" y="369"/>
                    </a:cubicBezTo>
                    <a:cubicBezTo>
                      <a:pt x="725" y="369"/>
                      <a:pt x="724" y="369"/>
                      <a:pt x="723" y="370"/>
                    </a:cubicBezTo>
                    <a:close/>
                    <a:moveTo>
                      <a:pt x="728" y="288"/>
                    </a:moveTo>
                    <a:cubicBezTo>
                      <a:pt x="725" y="289"/>
                      <a:pt x="722" y="291"/>
                      <a:pt x="719" y="293"/>
                    </a:cubicBezTo>
                    <a:cubicBezTo>
                      <a:pt x="716" y="295"/>
                      <a:pt x="715" y="299"/>
                      <a:pt x="713" y="302"/>
                    </a:cubicBezTo>
                    <a:cubicBezTo>
                      <a:pt x="712" y="299"/>
                      <a:pt x="710" y="296"/>
                      <a:pt x="708" y="293"/>
                    </a:cubicBezTo>
                    <a:cubicBezTo>
                      <a:pt x="706" y="291"/>
                      <a:pt x="703" y="290"/>
                      <a:pt x="700" y="289"/>
                    </a:cubicBezTo>
                    <a:cubicBezTo>
                      <a:pt x="699" y="288"/>
                      <a:pt x="698" y="287"/>
                      <a:pt x="697" y="286"/>
                    </a:cubicBezTo>
                    <a:cubicBezTo>
                      <a:pt x="698" y="286"/>
                      <a:pt x="699" y="286"/>
                      <a:pt x="701" y="285"/>
                    </a:cubicBezTo>
                    <a:cubicBezTo>
                      <a:pt x="706" y="283"/>
                      <a:pt x="710" y="279"/>
                      <a:pt x="712" y="273"/>
                    </a:cubicBezTo>
                    <a:cubicBezTo>
                      <a:pt x="713" y="273"/>
                      <a:pt x="713" y="272"/>
                      <a:pt x="713" y="272"/>
                    </a:cubicBezTo>
                    <a:cubicBezTo>
                      <a:pt x="713" y="272"/>
                      <a:pt x="714" y="272"/>
                      <a:pt x="714" y="273"/>
                    </a:cubicBezTo>
                    <a:cubicBezTo>
                      <a:pt x="715" y="277"/>
                      <a:pt x="720" y="279"/>
                      <a:pt x="722" y="283"/>
                    </a:cubicBezTo>
                    <a:cubicBezTo>
                      <a:pt x="724" y="285"/>
                      <a:pt x="726" y="285"/>
                      <a:pt x="728" y="285"/>
                    </a:cubicBezTo>
                    <a:cubicBezTo>
                      <a:pt x="729" y="285"/>
                      <a:pt x="730" y="286"/>
                      <a:pt x="731" y="286"/>
                    </a:cubicBezTo>
                    <a:cubicBezTo>
                      <a:pt x="730" y="287"/>
                      <a:pt x="729" y="287"/>
                      <a:pt x="728" y="288"/>
                    </a:cubicBezTo>
                    <a:close/>
                    <a:moveTo>
                      <a:pt x="754" y="775"/>
                    </a:moveTo>
                    <a:cubicBezTo>
                      <a:pt x="753" y="775"/>
                      <a:pt x="753" y="774"/>
                      <a:pt x="753" y="773"/>
                    </a:cubicBezTo>
                    <a:cubicBezTo>
                      <a:pt x="754" y="773"/>
                      <a:pt x="755" y="773"/>
                      <a:pt x="755" y="773"/>
                    </a:cubicBezTo>
                    <a:cubicBezTo>
                      <a:pt x="756" y="773"/>
                      <a:pt x="756" y="774"/>
                      <a:pt x="756" y="774"/>
                    </a:cubicBezTo>
                    <a:cubicBezTo>
                      <a:pt x="755" y="774"/>
                      <a:pt x="754" y="775"/>
                      <a:pt x="754" y="775"/>
                    </a:cubicBezTo>
                    <a:close/>
                    <a:moveTo>
                      <a:pt x="754" y="739"/>
                    </a:moveTo>
                    <a:cubicBezTo>
                      <a:pt x="753" y="737"/>
                      <a:pt x="752" y="736"/>
                      <a:pt x="751" y="735"/>
                    </a:cubicBezTo>
                    <a:cubicBezTo>
                      <a:pt x="752" y="734"/>
                      <a:pt x="753" y="732"/>
                      <a:pt x="754" y="733"/>
                    </a:cubicBezTo>
                    <a:cubicBezTo>
                      <a:pt x="756" y="733"/>
                      <a:pt x="757" y="735"/>
                      <a:pt x="758" y="736"/>
                    </a:cubicBezTo>
                    <a:cubicBezTo>
                      <a:pt x="757" y="737"/>
                      <a:pt x="756" y="738"/>
                      <a:pt x="754" y="739"/>
                    </a:cubicBezTo>
                    <a:close/>
                    <a:moveTo>
                      <a:pt x="755" y="698"/>
                    </a:moveTo>
                    <a:cubicBezTo>
                      <a:pt x="753" y="697"/>
                      <a:pt x="751" y="695"/>
                      <a:pt x="749" y="693"/>
                    </a:cubicBezTo>
                    <a:cubicBezTo>
                      <a:pt x="751" y="691"/>
                      <a:pt x="752" y="689"/>
                      <a:pt x="754" y="687"/>
                    </a:cubicBezTo>
                    <a:cubicBezTo>
                      <a:pt x="757" y="690"/>
                      <a:pt x="758" y="691"/>
                      <a:pt x="760" y="693"/>
                    </a:cubicBezTo>
                    <a:cubicBezTo>
                      <a:pt x="758" y="695"/>
                      <a:pt x="756" y="698"/>
                      <a:pt x="755" y="698"/>
                    </a:cubicBezTo>
                    <a:close/>
                    <a:moveTo>
                      <a:pt x="748" y="653"/>
                    </a:moveTo>
                    <a:cubicBezTo>
                      <a:pt x="751" y="651"/>
                      <a:pt x="753" y="648"/>
                      <a:pt x="755" y="648"/>
                    </a:cubicBezTo>
                    <a:cubicBezTo>
                      <a:pt x="756" y="648"/>
                      <a:pt x="758" y="651"/>
                      <a:pt x="760" y="653"/>
                    </a:cubicBezTo>
                    <a:cubicBezTo>
                      <a:pt x="758" y="654"/>
                      <a:pt x="756" y="657"/>
                      <a:pt x="754" y="657"/>
                    </a:cubicBezTo>
                    <a:cubicBezTo>
                      <a:pt x="752" y="657"/>
                      <a:pt x="750" y="654"/>
                      <a:pt x="748" y="653"/>
                    </a:cubicBezTo>
                    <a:close/>
                    <a:moveTo>
                      <a:pt x="754" y="617"/>
                    </a:moveTo>
                    <a:cubicBezTo>
                      <a:pt x="752" y="616"/>
                      <a:pt x="750" y="614"/>
                      <a:pt x="748" y="611"/>
                    </a:cubicBezTo>
                    <a:cubicBezTo>
                      <a:pt x="750" y="609"/>
                      <a:pt x="753" y="606"/>
                      <a:pt x="754" y="606"/>
                    </a:cubicBezTo>
                    <a:cubicBezTo>
                      <a:pt x="756" y="606"/>
                      <a:pt x="759" y="609"/>
                      <a:pt x="760" y="611"/>
                    </a:cubicBezTo>
                    <a:cubicBezTo>
                      <a:pt x="761" y="613"/>
                      <a:pt x="755" y="618"/>
                      <a:pt x="754" y="617"/>
                    </a:cubicBezTo>
                    <a:close/>
                    <a:moveTo>
                      <a:pt x="760" y="574"/>
                    </a:moveTo>
                    <a:cubicBezTo>
                      <a:pt x="759" y="576"/>
                      <a:pt x="757" y="577"/>
                      <a:pt x="755" y="579"/>
                    </a:cubicBezTo>
                    <a:cubicBezTo>
                      <a:pt x="754" y="579"/>
                      <a:pt x="753" y="579"/>
                      <a:pt x="753" y="578"/>
                    </a:cubicBezTo>
                    <a:cubicBezTo>
                      <a:pt x="751" y="577"/>
                      <a:pt x="749" y="575"/>
                      <a:pt x="748" y="573"/>
                    </a:cubicBezTo>
                    <a:cubicBezTo>
                      <a:pt x="747" y="573"/>
                      <a:pt x="748" y="571"/>
                      <a:pt x="748" y="571"/>
                    </a:cubicBezTo>
                    <a:cubicBezTo>
                      <a:pt x="749" y="569"/>
                      <a:pt x="751" y="568"/>
                      <a:pt x="753" y="566"/>
                    </a:cubicBezTo>
                    <a:cubicBezTo>
                      <a:pt x="754" y="565"/>
                      <a:pt x="755" y="565"/>
                      <a:pt x="757" y="567"/>
                    </a:cubicBezTo>
                    <a:cubicBezTo>
                      <a:pt x="758" y="568"/>
                      <a:pt x="759" y="569"/>
                      <a:pt x="761" y="571"/>
                    </a:cubicBezTo>
                    <a:cubicBezTo>
                      <a:pt x="763" y="572"/>
                      <a:pt x="762" y="573"/>
                      <a:pt x="760" y="574"/>
                    </a:cubicBezTo>
                    <a:close/>
                    <a:moveTo>
                      <a:pt x="762" y="531"/>
                    </a:moveTo>
                    <a:cubicBezTo>
                      <a:pt x="760" y="534"/>
                      <a:pt x="758" y="536"/>
                      <a:pt x="756" y="538"/>
                    </a:cubicBezTo>
                    <a:cubicBezTo>
                      <a:pt x="755" y="538"/>
                      <a:pt x="755" y="538"/>
                      <a:pt x="755" y="538"/>
                    </a:cubicBezTo>
                    <a:cubicBezTo>
                      <a:pt x="754" y="538"/>
                      <a:pt x="753" y="538"/>
                      <a:pt x="753" y="538"/>
                    </a:cubicBezTo>
                    <a:cubicBezTo>
                      <a:pt x="751" y="536"/>
                      <a:pt x="750" y="535"/>
                      <a:pt x="748" y="533"/>
                    </a:cubicBezTo>
                    <a:cubicBezTo>
                      <a:pt x="747" y="532"/>
                      <a:pt x="746" y="532"/>
                      <a:pt x="748" y="531"/>
                    </a:cubicBezTo>
                    <a:cubicBezTo>
                      <a:pt x="748" y="530"/>
                      <a:pt x="748" y="530"/>
                      <a:pt x="749" y="530"/>
                    </a:cubicBezTo>
                    <a:cubicBezTo>
                      <a:pt x="752" y="529"/>
                      <a:pt x="751" y="523"/>
                      <a:pt x="755" y="523"/>
                    </a:cubicBezTo>
                    <a:cubicBezTo>
                      <a:pt x="759" y="523"/>
                      <a:pt x="757" y="529"/>
                      <a:pt x="761" y="529"/>
                    </a:cubicBezTo>
                    <a:cubicBezTo>
                      <a:pt x="762" y="529"/>
                      <a:pt x="762" y="531"/>
                      <a:pt x="762" y="531"/>
                    </a:cubicBezTo>
                    <a:close/>
                    <a:moveTo>
                      <a:pt x="765" y="490"/>
                    </a:moveTo>
                    <a:cubicBezTo>
                      <a:pt x="764" y="492"/>
                      <a:pt x="763" y="493"/>
                      <a:pt x="762" y="494"/>
                    </a:cubicBezTo>
                    <a:cubicBezTo>
                      <a:pt x="761" y="495"/>
                      <a:pt x="759" y="495"/>
                      <a:pt x="758" y="496"/>
                    </a:cubicBezTo>
                    <a:cubicBezTo>
                      <a:pt x="757" y="497"/>
                      <a:pt x="757" y="499"/>
                      <a:pt x="756" y="500"/>
                    </a:cubicBezTo>
                    <a:cubicBezTo>
                      <a:pt x="755" y="500"/>
                      <a:pt x="753" y="500"/>
                      <a:pt x="753" y="500"/>
                    </a:cubicBezTo>
                    <a:cubicBezTo>
                      <a:pt x="752" y="496"/>
                      <a:pt x="749" y="493"/>
                      <a:pt x="745" y="492"/>
                    </a:cubicBezTo>
                    <a:cubicBezTo>
                      <a:pt x="745" y="492"/>
                      <a:pt x="745" y="491"/>
                      <a:pt x="745" y="491"/>
                    </a:cubicBezTo>
                    <a:cubicBezTo>
                      <a:pt x="745" y="490"/>
                      <a:pt x="745" y="490"/>
                      <a:pt x="745" y="489"/>
                    </a:cubicBezTo>
                    <a:cubicBezTo>
                      <a:pt x="747" y="488"/>
                      <a:pt x="748" y="486"/>
                      <a:pt x="750" y="484"/>
                    </a:cubicBezTo>
                    <a:cubicBezTo>
                      <a:pt x="752" y="483"/>
                      <a:pt x="754" y="481"/>
                      <a:pt x="755" y="479"/>
                    </a:cubicBezTo>
                    <a:cubicBezTo>
                      <a:pt x="757" y="481"/>
                      <a:pt x="758" y="483"/>
                      <a:pt x="760" y="485"/>
                    </a:cubicBezTo>
                    <a:cubicBezTo>
                      <a:pt x="761" y="486"/>
                      <a:pt x="763" y="487"/>
                      <a:pt x="765" y="489"/>
                    </a:cubicBezTo>
                    <a:cubicBezTo>
                      <a:pt x="765" y="489"/>
                      <a:pt x="765" y="490"/>
                      <a:pt x="765" y="490"/>
                    </a:cubicBezTo>
                    <a:close/>
                    <a:moveTo>
                      <a:pt x="745" y="449"/>
                    </a:moveTo>
                    <a:cubicBezTo>
                      <a:pt x="745" y="449"/>
                      <a:pt x="746" y="448"/>
                      <a:pt x="746" y="448"/>
                    </a:cubicBezTo>
                    <a:cubicBezTo>
                      <a:pt x="748" y="445"/>
                      <a:pt x="752" y="443"/>
                      <a:pt x="753" y="439"/>
                    </a:cubicBezTo>
                    <a:cubicBezTo>
                      <a:pt x="753" y="439"/>
                      <a:pt x="755" y="439"/>
                      <a:pt x="756" y="440"/>
                    </a:cubicBezTo>
                    <a:cubicBezTo>
                      <a:pt x="759" y="442"/>
                      <a:pt x="759" y="447"/>
                      <a:pt x="764" y="447"/>
                    </a:cubicBezTo>
                    <a:cubicBezTo>
                      <a:pt x="763" y="448"/>
                      <a:pt x="764" y="449"/>
                      <a:pt x="763" y="450"/>
                    </a:cubicBezTo>
                    <a:cubicBezTo>
                      <a:pt x="761" y="453"/>
                      <a:pt x="757" y="454"/>
                      <a:pt x="756" y="459"/>
                    </a:cubicBezTo>
                    <a:cubicBezTo>
                      <a:pt x="756" y="459"/>
                      <a:pt x="755" y="459"/>
                      <a:pt x="754" y="459"/>
                    </a:cubicBezTo>
                    <a:cubicBezTo>
                      <a:pt x="752" y="456"/>
                      <a:pt x="749" y="453"/>
                      <a:pt x="746" y="451"/>
                    </a:cubicBezTo>
                    <a:cubicBezTo>
                      <a:pt x="746" y="450"/>
                      <a:pt x="745" y="450"/>
                      <a:pt x="745" y="449"/>
                    </a:cubicBezTo>
                    <a:close/>
                    <a:moveTo>
                      <a:pt x="761" y="412"/>
                    </a:moveTo>
                    <a:cubicBezTo>
                      <a:pt x="760" y="414"/>
                      <a:pt x="758" y="416"/>
                      <a:pt x="757" y="418"/>
                    </a:cubicBezTo>
                    <a:cubicBezTo>
                      <a:pt x="755" y="420"/>
                      <a:pt x="754" y="421"/>
                      <a:pt x="753" y="418"/>
                    </a:cubicBezTo>
                    <a:cubicBezTo>
                      <a:pt x="752" y="416"/>
                      <a:pt x="751" y="415"/>
                      <a:pt x="750" y="414"/>
                    </a:cubicBezTo>
                    <a:cubicBezTo>
                      <a:pt x="748" y="412"/>
                      <a:pt x="745" y="410"/>
                      <a:pt x="743" y="409"/>
                    </a:cubicBezTo>
                    <a:cubicBezTo>
                      <a:pt x="745" y="407"/>
                      <a:pt x="747" y="405"/>
                      <a:pt x="749" y="403"/>
                    </a:cubicBezTo>
                    <a:cubicBezTo>
                      <a:pt x="751" y="401"/>
                      <a:pt x="752" y="399"/>
                      <a:pt x="753" y="397"/>
                    </a:cubicBezTo>
                    <a:cubicBezTo>
                      <a:pt x="753" y="397"/>
                      <a:pt x="754" y="397"/>
                      <a:pt x="754" y="396"/>
                    </a:cubicBezTo>
                    <a:cubicBezTo>
                      <a:pt x="755" y="397"/>
                      <a:pt x="756" y="397"/>
                      <a:pt x="756" y="397"/>
                    </a:cubicBezTo>
                    <a:cubicBezTo>
                      <a:pt x="757" y="401"/>
                      <a:pt x="760" y="403"/>
                      <a:pt x="763" y="406"/>
                    </a:cubicBezTo>
                    <a:cubicBezTo>
                      <a:pt x="764" y="407"/>
                      <a:pt x="764" y="408"/>
                      <a:pt x="765" y="410"/>
                    </a:cubicBezTo>
                    <a:cubicBezTo>
                      <a:pt x="764" y="410"/>
                      <a:pt x="762" y="411"/>
                      <a:pt x="761" y="412"/>
                    </a:cubicBezTo>
                    <a:close/>
                    <a:moveTo>
                      <a:pt x="766" y="370"/>
                    </a:moveTo>
                    <a:cubicBezTo>
                      <a:pt x="762" y="372"/>
                      <a:pt x="758" y="375"/>
                      <a:pt x="756" y="380"/>
                    </a:cubicBezTo>
                    <a:cubicBezTo>
                      <a:pt x="756" y="382"/>
                      <a:pt x="753" y="382"/>
                      <a:pt x="753" y="380"/>
                    </a:cubicBezTo>
                    <a:cubicBezTo>
                      <a:pt x="751" y="375"/>
                      <a:pt x="747" y="372"/>
                      <a:pt x="742" y="370"/>
                    </a:cubicBezTo>
                    <a:cubicBezTo>
                      <a:pt x="742" y="369"/>
                      <a:pt x="742" y="369"/>
                      <a:pt x="741" y="369"/>
                    </a:cubicBezTo>
                    <a:cubicBezTo>
                      <a:pt x="742" y="368"/>
                      <a:pt x="742" y="368"/>
                      <a:pt x="742" y="368"/>
                    </a:cubicBezTo>
                    <a:cubicBezTo>
                      <a:pt x="746" y="367"/>
                      <a:pt x="747" y="363"/>
                      <a:pt x="750" y="361"/>
                    </a:cubicBezTo>
                    <a:cubicBezTo>
                      <a:pt x="752" y="360"/>
                      <a:pt x="753" y="358"/>
                      <a:pt x="753" y="356"/>
                    </a:cubicBezTo>
                    <a:cubicBezTo>
                      <a:pt x="753" y="355"/>
                      <a:pt x="754" y="354"/>
                      <a:pt x="754" y="354"/>
                    </a:cubicBezTo>
                    <a:cubicBezTo>
                      <a:pt x="755" y="354"/>
                      <a:pt x="756" y="355"/>
                      <a:pt x="756" y="355"/>
                    </a:cubicBezTo>
                    <a:cubicBezTo>
                      <a:pt x="758" y="361"/>
                      <a:pt x="761" y="365"/>
                      <a:pt x="767" y="367"/>
                    </a:cubicBezTo>
                    <a:cubicBezTo>
                      <a:pt x="768" y="368"/>
                      <a:pt x="769" y="369"/>
                      <a:pt x="766" y="370"/>
                    </a:cubicBezTo>
                    <a:close/>
                    <a:moveTo>
                      <a:pt x="768" y="329"/>
                    </a:moveTo>
                    <a:cubicBezTo>
                      <a:pt x="762" y="331"/>
                      <a:pt x="758" y="335"/>
                      <a:pt x="756" y="341"/>
                    </a:cubicBezTo>
                    <a:cubicBezTo>
                      <a:pt x="756" y="342"/>
                      <a:pt x="755" y="342"/>
                      <a:pt x="755" y="343"/>
                    </a:cubicBezTo>
                    <a:cubicBezTo>
                      <a:pt x="754" y="343"/>
                      <a:pt x="753" y="342"/>
                      <a:pt x="753" y="341"/>
                    </a:cubicBezTo>
                    <a:cubicBezTo>
                      <a:pt x="749" y="334"/>
                      <a:pt x="749" y="334"/>
                      <a:pt x="743" y="329"/>
                    </a:cubicBezTo>
                    <a:cubicBezTo>
                      <a:pt x="742" y="329"/>
                      <a:pt x="742" y="329"/>
                      <a:pt x="741" y="328"/>
                    </a:cubicBezTo>
                    <a:cubicBezTo>
                      <a:pt x="742" y="328"/>
                      <a:pt x="742" y="327"/>
                      <a:pt x="742" y="327"/>
                    </a:cubicBezTo>
                    <a:cubicBezTo>
                      <a:pt x="748" y="324"/>
                      <a:pt x="751" y="320"/>
                      <a:pt x="753" y="314"/>
                    </a:cubicBezTo>
                    <a:cubicBezTo>
                      <a:pt x="753" y="314"/>
                      <a:pt x="755" y="313"/>
                      <a:pt x="756" y="312"/>
                    </a:cubicBezTo>
                    <a:cubicBezTo>
                      <a:pt x="756" y="313"/>
                      <a:pt x="756" y="314"/>
                      <a:pt x="756" y="316"/>
                    </a:cubicBezTo>
                    <a:cubicBezTo>
                      <a:pt x="758" y="322"/>
                      <a:pt x="762" y="325"/>
                      <a:pt x="768" y="327"/>
                    </a:cubicBezTo>
                    <a:cubicBezTo>
                      <a:pt x="768" y="328"/>
                      <a:pt x="769" y="328"/>
                      <a:pt x="770" y="329"/>
                    </a:cubicBezTo>
                    <a:cubicBezTo>
                      <a:pt x="769" y="329"/>
                      <a:pt x="768" y="329"/>
                      <a:pt x="768" y="329"/>
                    </a:cubicBezTo>
                    <a:close/>
                    <a:moveTo>
                      <a:pt x="772" y="287"/>
                    </a:moveTo>
                    <a:cubicBezTo>
                      <a:pt x="771" y="288"/>
                      <a:pt x="770" y="289"/>
                      <a:pt x="769" y="289"/>
                    </a:cubicBezTo>
                    <a:cubicBezTo>
                      <a:pt x="762" y="290"/>
                      <a:pt x="758" y="295"/>
                      <a:pt x="756" y="302"/>
                    </a:cubicBezTo>
                    <a:cubicBezTo>
                      <a:pt x="756" y="303"/>
                      <a:pt x="756" y="303"/>
                      <a:pt x="755" y="304"/>
                    </a:cubicBezTo>
                    <a:cubicBezTo>
                      <a:pt x="755" y="304"/>
                      <a:pt x="754" y="303"/>
                      <a:pt x="754" y="303"/>
                    </a:cubicBezTo>
                    <a:cubicBezTo>
                      <a:pt x="754" y="302"/>
                      <a:pt x="753" y="302"/>
                      <a:pt x="753" y="302"/>
                    </a:cubicBezTo>
                    <a:cubicBezTo>
                      <a:pt x="751" y="293"/>
                      <a:pt x="744" y="290"/>
                      <a:pt x="737" y="287"/>
                    </a:cubicBezTo>
                    <a:cubicBezTo>
                      <a:pt x="736" y="287"/>
                      <a:pt x="736" y="286"/>
                      <a:pt x="735" y="286"/>
                    </a:cubicBezTo>
                    <a:cubicBezTo>
                      <a:pt x="736" y="286"/>
                      <a:pt x="736" y="285"/>
                      <a:pt x="737" y="285"/>
                    </a:cubicBezTo>
                    <a:cubicBezTo>
                      <a:pt x="745" y="286"/>
                      <a:pt x="747" y="278"/>
                      <a:pt x="752" y="274"/>
                    </a:cubicBezTo>
                    <a:cubicBezTo>
                      <a:pt x="753" y="274"/>
                      <a:pt x="752" y="271"/>
                      <a:pt x="753" y="269"/>
                    </a:cubicBezTo>
                    <a:cubicBezTo>
                      <a:pt x="753" y="268"/>
                      <a:pt x="754" y="268"/>
                      <a:pt x="755" y="267"/>
                    </a:cubicBezTo>
                    <a:cubicBezTo>
                      <a:pt x="756" y="268"/>
                      <a:pt x="756" y="269"/>
                      <a:pt x="756" y="270"/>
                    </a:cubicBezTo>
                    <a:cubicBezTo>
                      <a:pt x="755" y="275"/>
                      <a:pt x="759" y="277"/>
                      <a:pt x="762" y="280"/>
                    </a:cubicBezTo>
                    <a:cubicBezTo>
                      <a:pt x="765" y="283"/>
                      <a:pt x="767" y="286"/>
                      <a:pt x="772" y="285"/>
                    </a:cubicBezTo>
                    <a:cubicBezTo>
                      <a:pt x="772" y="285"/>
                      <a:pt x="773" y="286"/>
                      <a:pt x="774" y="286"/>
                    </a:cubicBezTo>
                    <a:cubicBezTo>
                      <a:pt x="773" y="286"/>
                      <a:pt x="773" y="287"/>
                      <a:pt x="772" y="287"/>
                    </a:cubicBezTo>
                    <a:close/>
                    <a:moveTo>
                      <a:pt x="783" y="368"/>
                    </a:moveTo>
                    <a:cubicBezTo>
                      <a:pt x="784" y="368"/>
                      <a:pt x="785" y="367"/>
                      <a:pt x="785" y="367"/>
                    </a:cubicBezTo>
                    <a:cubicBezTo>
                      <a:pt x="789" y="365"/>
                      <a:pt x="792" y="363"/>
                      <a:pt x="793" y="359"/>
                    </a:cubicBezTo>
                    <a:cubicBezTo>
                      <a:pt x="794" y="356"/>
                      <a:pt x="797" y="356"/>
                      <a:pt x="798" y="358"/>
                    </a:cubicBezTo>
                    <a:cubicBezTo>
                      <a:pt x="799" y="360"/>
                      <a:pt x="800" y="362"/>
                      <a:pt x="801" y="363"/>
                    </a:cubicBezTo>
                    <a:cubicBezTo>
                      <a:pt x="806" y="369"/>
                      <a:pt x="806" y="369"/>
                      <a:pt x="801" y="374"/>
                    </a:cubicBezTo>
                    <a:cubicBezTo>
                      <a:pt x="799" y="376"/>
                      <a:pt x="797" y="379"/>
                      <a:pt x="796" y="381"/>
                    </a:cubicBezTo>
                    <a:cubicBezTo>
                      <a:pt x="794" y="379"/>
                      <a:pt x="793" y="376"/>
                      <a:pt x="791" y="375"/>
                    </a:cubicBezTo>
                    <a:cubicBezTo>
                      <a:pt x="789" y="373"/>
                      <a:pt x="787" y="371"/>
                      <a:pt x="785" y="370"/>
                    </a:cubicBezTo>
                    <a:cubicBezTo>
                      <a:pt x="784" y="369"/>
                      <a:pt x="784" y="369"/>
                      <a:pt x="783" y="368"/>
                    </a:cubicBezTo>
                    <a:close/>
                    <a:moveTo>
                      <a:pt x="792" y="403"/>
                    </a:moveTo>
                    <a:cubicBezTo>
                      <a:pt x="793" y="401"/>
                      <a:pt x="794" y="400"/>
                      <a:pt x="795" y="398"/>
                    </a:cubicBezTo>
                    <a:cubicBezTo>
                      <a:pt x="795" y="398"/>
                      <a:pt x="795" y="397"/>
                      <a:pt x="796" y="397"/>
                    </a:cubicBezTo>
                    <a:cubicBezTo>
                      <a:pt x="796" y="397"/>
                      <a:pt x="797" y="397"/>
                      <a:pt x="797" y="398"/>
                    </a:cubicBezTo>
                    <a:cubicBezTo>
                      <a:pt x="798" y="402"/>
                      <a:pt x="802" y="404"/>
                      <a:pt x="804" y="407"/>
                    </a:cubicBezTo>
                    <a:cubicBezTo>
                      <a:pt x="806" y="409"/>
                      <a:pt x="806" y="410"/>
                      <a:pt x="804" y="411"/>
                    </a:cubicBezTo>
                    <a:cubicBezTo>
                      <a:pt x="801" y="412"/>
                      <a:pt x="799" y="414"/>
                      <a:pt x="798" y="418"/>
                    </a:cubicBezTo>
                    <a:cubicBezTo>
                      <a:pt x="796" y="420"/>
                      <a:pt x="795" y="419"/>
                      <a:pt x="794" y="417"/>
                    </a:cubicBezTo>
                    <a:cubicBezTo>
                      <a:pt x="793" y="416"/>
                      <a:pt x="792" y="414"/>
                      <a:pt x="791" y="413"/>
                    </a:cubicBezTo>
                    <a:cubicBezTo>
                      <a:pt x="790" y="412"/>
                      <a:pt x="788" y="410"/>
                      <a:pt x="785" y="409"/>
                    </a:cubicBezTo>
                    <a:cubicBezTo>
                      <a:pt x="788" y="407"/>
                      <a:pt x="790" y="405"/>
                      <a:pt x="792" y="403"/>
                    </a:cubicBezTo>
                    <a:close/>
                    <a:moveTo>
                      <a:pt x="796" y="737"/>
                    </a:moveTo>
                    <a:cubicBezTo>
                      <a:pt x="795" y="736"/>
                      <a:pt x="794" y="736"/>
                      <a:pt x="793" y="735"/>
                    </a:cubicBezTo>
                    <a:cubicBezTo>
                      <a:pt x="794" y="734"/>
                      <a:pt x="795" y="733"/>
                      <a:pt x="796" y="732"/>
                    </a:cubicBezTo>
                    <a:cubicBezTo>
                      <a:pt x="797" y="733"/>
                      <a:pt x="797" y="734"/>
                      <a:pt x="798" y="735"/>
                    </a:cubicBezTo>
                    <a:cubicBezTo>
                      <a:pt x="798" y="736"/>
                      <a:pt x="797" y="736"/>
                      <a:pt x="796" y="737"/>
                    </a:cubicBezTo>
                    <a:close/>
                    <a:moveTo>
                      <a:pt x="796" y="698"/>
                    </a:moveTo>
                    <a:cubicBezTo>
                      <a:pt x="794" y="696"/>
                      <a:pt x="791" y="695"/>
                      <a:pt x="791" y="693"/>
                    </a:cubicBezTo>
                    <a:cubicBezTo>
                      <a:pt x="792" y="692"/>
                      <a:pt x="794" y="690"/>
                      <a:pt x="796" y="689"/>
                    </a:cubicBezTo>
                    <a:cubicBezTo>
                      <a:pt x="798" y="690"/>
                      <a:pt x="800" y="692"/>
                      <a:pt x="800" y="693"/>
                    </a:cubicBezTo>
                    <a:cubicBezTo>
                      <a:pt x="800" y="695"/>
                      <a:pt x="797" y="696"/>
                      <a:pt x="796" y="698"/>
                    </a:cubicBezTo>
                    <a:close/>
                    <a:moveTo>
                      <a:pt x="791" y="653"/>
                    </a:moveTo>
                    <a:cubicBezTo>
                      <a:pt x="793" y="651"/>
                      <a:pt x="794" y="650"/>
                      <a:pt x="796" y="648"/>
                    </a:cubicBezTo>
                    <a:cubicBezTo>
                      <a:pt x="797" y="650"/>
                      <a:pt x="800" y="651"/>
                      <a:pt x="800" y="653"/>
                    </a:cubicBezTo>
                    <a:cubicBezTo>
                      <a:pt x="800" y="655"/>
                      <a:pt x="798" y="656"/>
                      <a:pt x="796" y="658"/>
                    </a:cubicBezTo>
                    <a:cubicBezTo>
                      <a:pt x="794" y="656"/>
                      <a:pt x="793" y="654"/>
                      <a:pt x="791" y="653"/>
                    </a:cubicBezTo>
                    <a:close/>
                    <a:moveTo>
                      <a:pt x="796" y="617"/>
                    </a:moveTo>
                    <a:cubicBezTo>
                      <a:pt x="794" y="617"/>
                      <a:pt x="792" y="614"/>
                      <a:pt x="789" y="612"/>
                    </a:cubicBezTo>
                    <a:cubicBezTo>
                      <a:pt x="792" y="610"/>
                      <a:pt x="794" y="608"/>
                      <a:pt x="795" y="606"/>
                    </a:cubicBezTo>
                    <a:cubicBezTo>
                      <a:pt x="797" y="608"/>
                      <a:pt x="800" y="610"/>
                      <a:pt x="800" y="612"/>
                    </a:cubicBezTo>
                    <a:cubicBezTo>
                      <a:pt x="800" y="613"/>
                      <a:pt x="798" y="617"/>
                      <a:pt x="796" y="617"/>
                    </a:cubicBezTo>
                    <a:close/>
                    <a:moveTo>
                      <a:pt x="801" y="574"/>
                    </a:moveTo>
                    <a:cubicBezTo>
                      <a:pt x="800" y="575"/>
                      <a:pt x="799" y="576"/>
                      <a:pt x="798" y="577"/>
                    </a:cubicBezTo>
                    <a:cubicBezTo>
                      <a:pt x="796" y="579"/>
                      <a:pt x="795" y="579"/>
                      <a:pt x="793" y="576"/>
                    </a:cubicBezTo>
                    <a:cubicBezTo>
                      <a:pt x="792" y="575"/>
                      <a:pt x="791" y="574"/>
                      <a:pt x="789" y="572"/>
                    </a:cubicBezTo>
                    <a:cubicBezTo>
                      <a:pt x="790" y="572"/>
                      <a:pt x="790" y="571"/>
                      <a:pt x="790" y="571"/>
                    </a:cubicBezTo>
                    <a:cubicBezTo>
                      <a:pt x="791" y="570"/>
                      <a:pt x="793" y="568"/>
                      <a:pt x="794" y="567"/>
                    </a:cubicBezTo>
                    <a:cubicBezTo>
                      <a:pt x="795" y="565"/>
                      <a:pt x="796" y="566"/>
                      <a:pt x="798" y="567"/>
                    </a:cubicBezTo>
                    <a:cubicBezTo>
                      <a:pt x="799" y="568"/>
                      <a:pt x="800" y="569"/>
                      <a:pt x="801" y="570"/>
                    </a:cubicBezTo>
                    <a:cubicBezTo>
                      <a:pt x="803" y="572"/>
                      <a:pt x="802" y="573"/>
                      <a:pt x="801" y="574"/>
                    </a:cubicBezTo>
                    <a:close/>
                    <a:moveTo>
                      <a:pt x="796" y="538"/>
                    </a:moveTo>
                    <a:cubicBezTo>
                      <a:pt x="795" y="538"/>
                      <a:pt x="795" y="538"/>
                      <a:pt x="794" y="537"/>
                    </a:cubicBezTo>
                    <a:cubicBezTo>
                      <a:pt x="793" y="536"/>
                      <a:pt x="791" y="534"/>
                      <a:pt x="790" y="532"/>
                    </a:cubicBezTo>
                    <a:cubicBezTo>
                      <a:pt x="788" y="531"/>
                      <a:pt x="788" y="530"/>
                      <a:pt x="791" y="529"/>
                    </a:cubicBezTo>
                    <a:cubicBezTo>
                      <a:pt x="792" y="528"/>
                      <a:pt x="792" y="528"/>
                      <a:pt x="793" y="527"/>
                    </a:cubicBezTo>
                    <a:cubicBezTo>
                      <a:pt x="796" y="523"/>
                      <a:pt x="796" y="522"/>
                      <a:pt x="798" y="527"/>
                    </a:cubicBezTo>
                    <a:cubicBezTo>
                      <a:pt x="799" y="529"/>
                      <a:pt x="800" y="529"/>
                      <a:pt x="802" y="529"/>
                    </a:cubicBezTo>
                    <a:cubicBezTo>
                      <a:pt x="802" y="529"/>
                      <a:pt x="802" y="530"/>
                      <a:pt x="803" y="531"/>
                    </a:cubicBezTo>
                    <a:cubicBezTo>
                      <a:pt x="801" y="534"/>
                      <a:pt x="798" y="536"/>
                      <a:pt x="796" y="538"/>
                    </a:cubicBezTo>
                    <a:close/>
                    <a:moveTo>
                      <a:pt x="805" y="491"/>
                    </a:moveTo>
                    <a:cubicBezTo>
                      <a:pt x="802" y="494"/>
                      <a:pt x="798" y="496"/>
                      <a:pt x="796" y="499"/>
                    </a:cubicBezTo>
                    <a:cubicBezTo>
                      <a:pt x="796" y="500"/>
                      <a:pt x="796" y="500"/>
                      <a:pt x="796" y="500"/>
                    </a:cubicBezTo>
                    <a:cubicBezTo>
                      <a:pt x="795" y="500"/>
                      <a:pt x="795" y="499"/>
                      <a:pt x="794" y="499"/>
                    </a:cubicBezTo>
                    <a:cubicBezTo>
                      <a:pt x="793" y="495"/>
                      <a:pt x="789" y="494"/>
                      <a:pt x="786" y="491"/>
                    </a:cubicBezTo>
                    <a:cubicBezTo>
                      <a:pt x="785" y="490"/>
                      <a:pt x="785" y="490"/>
                      <a:pt x="787" y="488"/>
                    </a:cubicBezTo>
                    <a:cubicBezTo>
                      <a:pt x="790" y="486"/>
                      <a:pt x="793" y="484"/>
                      <a:pt x="796" y="481"/>
                    </a:cubicBezTo>
                    <a:cubicBezTo>
                      <a:pt x="799" y="484"/>
                      <a:pt x="801" y="486"/>
                      <a:pt x="805" y="488"/>
                    </a:cubicBezTo>
                    <a:cubicBezTo>
                      <a:pt x="806" y="489"/>
                      <a:pt x="806" y="489"/>
                      <a:pt x="805" y="491"/>
                    </a:cubicBezTo>
                    <a:close/>
                    <a:moveTo>
                      <a:pt x="804" y="450"/>
                    </a:moveTo>
                    <a:cubicBezTo>
                      <a:pt x="803" y="451"/>
                      <a:pt x="802" y="452"/>
                      <a:pt x="801" y="453"/>
                    </a:cubicBezTo>
                    <a:cubicBezTo>
                      <a:pt x="799" y="454"/>
                      <a:pt x="797" y="456"/>
                      <a:pt x="795" y="458"/>
                    </a:cubicBezTo>
                    <a:cubicBezTo>
                      <a:pt x="793" y="455"/>
                      <a:pt x="790" y="452"/>
                      <a:pt x="787" y="449"/>
                    </a:cubicBezTo>
                    <a:cubicBezTo>
                      <a:pt x="787" y="449"/>
                      <a:pt x="787" y="448"/>
                      <a:pt x="787" y="448"/>
                    </a:cubicBezTo>
                    <a:cubicBezTo>
                      <a:pt x="787" y="447"/>
                      <a:pt x="787" y="447"/>
                      <a:pt x="787" y="447"/>
                    </a:cubicBezTo>
                    <a:cubicBezTo>
                      <a:pt x="788" y="447"/>
                      <a:pt x="789" y="446"/>
                      <a:pt x="789" y="446"/>
                    </a:cubicBezTo>
                    <a:cubicBezTo>
                      <a:pt x="792" y="446"/>
                      <a:pt x="793" y="442"/>
                      <a:pt x="794" y="440"/>
                    </a:cubicBezTo>
                    <a:cubicBezTo>
                      <a:pt x="795" y="439"/>
                      <a:pt x="795" y="439"/>
                      <a:pt x="799" y="443"/>
                    </a:cubicBezTo>
                    <a:cubicBezTo>
                      <a:pt x="800" y="445"/>
                      <a:pt x="803" y="447"/>
                      <a:pt x="805" y="448"/>
                    </a:cubicBezTo>
                    <a:cubicBezTo>
                      <a:pt x="807" y="449"/>
                      <a:pt x="806" y="450"/>
                      <a:pt x="804" y="450"/>
                    </a:cubicBezTo>
                    <a:close/>
                    <a:moveTo>
                      <a:pt x="806" y="331"/>
                    </a:moveTo>
                    <a:cubicBezTo>
                      <a:pt x="802" y="332"/>
                      <a:pt x="799" y="334"/>
                      <a:pt x="799" y="338"/>
                    </a:cubicBezTo>
                    <a:cubicBezTo>
                      <a:pt x="798" y="339"/>
                      <a:pt x="797" y="340"/>
                      <a:pt x="796" y="340"/>
                    </a:cubicBezTo>
                    <a:cubicBezTo>
                      <a:pt x="795" y="340"/>
                      <a:pt x="794" y="340"/>
                      <a:pt x="794" y="339"/>
                    </a:cubicBezTo>
                    <a:cubicBezTo>
                      <a:pt x="792" y="334"/>
                      <a:pt x="788" y="331"/>
                      <a:pt x="783" y="329"/>
                    </a:cubicBezTo>
                    <a:cubicBezTo>
                      <a:pt x="782" y="329"/>
                      <a:pt x="782" y="329"/>
                      <a:pt x="781" y="328"/>
                    </a:cubicBezTo>
                    <a:cubicBezTo>
                      <a:pt x="782" y="328"/>
                      <a:pt x="782" y="327"/>
                      <a:pt x="783" y="327"/>
                    </a:cubicBezTo>
                    <a:cubicBezTo>
                      <a:pt x="789" y="326"/>
                      <a:pt x="793" y="322"/>
                      <a:pt x="795" y="315"/>
                    </a:cubicBezTo>
                    <a:cubicBezTo>
                      <a:pt x="795" y="313"/>
                      <a:pt x="796" y="314"/>
                      <a:pt x="797" y="315"/>
                    </a:cubicBezTo>
                    <a:cubicBezTo>
                      <a:pt x="798" y="320"/>
                      <a:pt x="802" y="323"/>
                      <a:pt x="806" y="326"/>
                    </a:cubicBezTo>
                    <a:cubicBezTo>
                      <a:pt x="807" y="327"/>
                      <a:pt x="809" y="328"/>
                      <a:pt x="810" y="329"/>
                    </a:cubicBezTo>
                    <a:cubicBezTo>
                      <a:pt x="809" y="329"/>
                      <a:pt x="807" y="330"/>
                      <a:pt x="806" y="331"/>
                    </a:cubicBezTo>
                    <a:close/>
                    <a:moveTo>
                      <a:pt x="828" y="447"/>
                    </a:moveTo>
                    <a:cubicBezTo>
                      <a:pt x="831" y="446"/>
                      <a:pt x="833" y="444"/>
                      <a:pt x="834" y="441"/>
                    </a:cubicBezTo>
                    <a:cubicBezTo>
                      <a:pt x="834" y="440"/>
                      <a:pt x="835" y="440"/>
                      <a:pt x="836" y="439"/>
                    </a:cubicBezTo>
                    <a:cubicBezTo>
                      <a:pt x="837" y="439"/>
                      <a:pt x="837" y="440"/>
                      <a:pt x="838" y="440"/>
                    </a:cubicBezTo>
                    <a:cubicBezTo>
                      <a:pt x="839" y="443"/>
                      <a:pt x="840" y="446"/>
                      <a:pt x="844" y="447"/>
                    </a:cubicBezTo>
                    <a:cubicBezTo>
                      <a:pt x="844" y="447"/>
                      <a:pt x="850" y="449"/>
                      <a:pt x="844" y="451"/>
                    </a:cubicBezTo>
                    <a:cubicBezTo>
                      <a:pt x="841" y="451"/>
                      <a:pt x="838" y="455"/>
                      <a:pt x="837" y="457"/>
                    </a:cubicBezTo>
                    <a:cubicBezTo>
                      <a:pt x="836" y="461"/>
                      <a:pt x="836" y="460"/>
                      <a:pt x="835" y="457"/>
                    </a:cubicBezTo>
                    <a:cubicBezTo>
                      <a:pt x="834" y="455"/>
                      <a:pt x="831" y="451"/>
                      <a:pt x="828" y="451"/>
                    </a:cubicBezTo>
                    <a:cubicBezTo>
                      <a:pt x="824" y="449"/>
                      <a:pt x="826" y="448"/>
                      <a:pt x="828" y="447"/>
                    </a:cubicBezTo>
                    <a:close/>
                    <a:moveTo>
                      <a:pt x="827" y="408"/>
                    </a:moveTo>
                    <a:cubicBezTo>
                      <a:pt x="830" y="405"/>
                      <a:pt x="833" y="402"/>
                      <a:pt x="835" y="399"/>
                    </a:cubicBezTo>
                    <a:cubicBezTo>
                      <a:pt x="837" y="395"/>
                      <a:pt x="836" y="397"/>
                      <a:pt x="837" y="399"/>
                    </a:cubicBezTo>
                    <a:cubicBezTo>
                      <a:pt x="839" y="402"/>
                      <a:pt x="842" y="405"/>
                      <a:pt x="845" y="407"/>
                    </a:cubicBezTo>
                    <a:cubicBezTo>
                      <a:pt x="846" y="408"/>
                      <a:pt x="847" y="410"/>
                      <a:pt x="845" y="411"/>
                    </a:cubicBezTo>
                    <a:cubicBezTo>
                      <a:pt x="842" y="412"/>
                      <a:pt x="839" y="414"/>
                      <a:pt x="838" y="418"/>
                    </a:cubicBezTo>
                    <a:cubicBezTo>
                      <a:pt x="837" y="418"/>
                      <a:pt x="837" y="419"/>
                      <a:pt x="836" y="419"/>
                    </a:cubicBezTo>
                    <a:cubicBezTo>
                      <a:pt x="836" y="419"/>
                      <a:pt x="835" y="419"/>
                      <a:pt x="835" y="418"/>
                    </a:cubicBezTo>
                    <a:cubicBezTo>
                      <a:pt x="833" y="415"/>
                      <a:pt x="831" y="411"/>
                      <a:pt x="827" y="410"/>
                    </a:cubicBezTo>
                    <a:cubicBezTo>
                      <a:pt x="826" y="410"/>
                      <a:pt x="825" y="409"/>
                      <a:pt x="827" y="408"/>
                    </a:cubicBezTo>
                    <a:close/>
                    <a:moveTo>
                      <a:pt x="836" y="736"/>
                    </a:moveTo>
                    <a:cubicBezTo>
                      <a:pt x="835" y="736"/>
                      <a:pt x="834" y="735"/>
                      <a:pt x="834" y="735"/>
                    </a:cubicBezTo>
                    <a:cubicBezTo>
                      <a:pt x="834" y="734"/>
                      <a:pt x="835" y="733"/>
                      <a:pt x="836" y="732"/>
                    </a:cubicBezTo>
                    <a:cubicBezTo>
                      <a:pt x="837" y="733"/>
                      <a:pt x="838" y="734"/>
                      <a:pt x="839" y="735"/>
                    </a:cubicBezTo>
                    <a:cubicBezTo>
                      <a:pt x="838" y="735"/>
                      <a:pt x="837" y="736"/>
                      <a:pt x="836" y="736"/>
                    </a:cubicBezTo>
                    <a:close/>
                    <a:moveTo>
                      <a:pt x="836" y="698"/>
                    </a:moveTo>
                    <a:cubicBezTo>
                      <a:pt x="835" y="696"/>
                      <a:pt x="832" y="695"/>
                      <a:pt x="832" y="693"/>
                    </a:cubicBezTo>
                    <a:cubicBezTo>
                      <a:pt x="832" y="691"/>
                      <a:pt x="834" y="690"/>
                      <a:pt x="836" y="688"/>
                    </a:cubicBezTo>
                    <a:cubicBezTo>
                      <a:pt x="838" y="690"/>
                      <a:pt x="840" y="691"/>
                      <a:pt x="841" y="693"/>
                    </a:cubicBezTo>
                    <a:cubicBezTo>
                      <a:pt x="841" y="695"/>
                      <a:pt x="838" y="696"/>
                      <a:pt x="836" y="698"/>
                    </a:cubicBezTo>
                    <a:close/>
                    <a:moveTo>
                      <a:pt x="836" y="657"/>
                    </a:moveTo>
                    <a:cubicBezTo>
                      <a:pt x="834" y="657"/>
                      <a:pt x="833" y="654"/>
                      <a:pt x="831" y="653"/>
                    </a:cubicBezTo>
                    <a:cubicBezTo>
                      <a:pt x="833" y="651"/>
                      <a:pt x="835" y="648"/>
                      <a:pt x="836" y="648"/>
                    </a:cubicBezTo>
                    <a:cubicBezTo>
                      <a:pt x="838" y="649"/>
                      <a:pt x="839" y="651"/>
                      <a:pt x="841" y="653"/>
                    </a:cubicBezTo>
                    <a:cubicBezTo>
                      <a:pt x="839" y="654"/>
                      <a:pt x="837" y="657"/>
                      <a:pt x="836" y="657"/>
                    </a:cubicBezTo>
                    <a:close/>
                    <a:moveTo>
                      <a:pt x="840" y="614"/>
                    </a:moveTo>
                    <a:cubicBezTo>
                      <a:pt x="839" y="614"/>
                      <a:pt x="839" y="614"/>
                      <a:pt x="838" y="615"/>
                    </a:cubicBezTo>
                    <a:cubicBezTo>
                      <a:pt x="837" y="618"/>
                      <a:pt x="835" y="617"/>
                      <a:pt x="834" y="615"/>
                    </a:cubicBezTo>
                    <a:cubicBezTo>
                      <a:pt x="833" y="614"/>
                      <a:pt x="832" y="613"/>
                      <a:pt x="830" y="610"/>
                    </a:cubicBezTo>
                    <a:cubicBezTo>
                      <a:pt x="832" y="609"/>
                      <a:pt x="834" y="607"/>
                      <a:pt x="836" y="606"/>
                    </a:cubicBezTo>
                    <a:cubicBezTo>
                      <a:pt x="836" y="606"/>
                      <a:pt x="838" y="608"/>
                      <a:pt x="839" y="608"/>
                    </a:cubicBezTo>
                    <a:cubicBezTo>
                      <a:pt x="840" y="609"/>
                      <a:pt x="840" y="610"/>
                      <a:pt x="841" y="610"/>
                    </a:cubicBezTo>
                    <a:cubicBezTo>
                      <a:pt x="844" y="613"/>
                      <a:pt x="842" y="613"/>
                      <a:pt x="840" y="614"/>
                    </a:cubicBezTo>
                    <a:close/>
                    <a:moveTo>
                      <a:pt x="830" y="571"/>
                    </a:moveTo>
                    <a:cubicBezTo>
                      <a:pt x="832" y="569"/>
                      <a:pt x="834" y="567"/>
                      <a:pt x="836" y="565"/>
                    </a:cubicBezTo>
                    <a:cubicBezTo>
                      <a:pt x="838" y="568"/>
                      <a:pt x="841" y="569"/>
                      <a:pt x="842" y="572"/>
                    </a:cubicBezTo>
                    <a:cubicBezTo>
                      <a:pt x="842" y="573"/>
                      <a:pt x="839" y="576"/>
                      <a:pt x="837" y="578"/>
                    </a:cubicBezTo>
                    <a:cubicBezTo>
                      <a:pt x="836" y="579"/>
                      <a:pt x="835" y="578"/>
                      <a:pt x="835" y="577"/>
                    </a:cubicBezTo>
                    <a:cubicBezTo>
                      <a:pt x="834" y="576"/>
                      <a:pt x="833" y="576"/>
                      <a:pt x="832" y="575"/>
                    </a:cubicBezTo>
                    <a:cubicBezTo>
                      <a:pt x="831" y="574"/>
                      <a:pt x="830" y="572"/>
                      <a:pt x="830" y="571"/>
                    </a:cubicBezTo>
                    <a:close/>
                    <a:moveTo>
                      <a:pt x="839" y="536"/>
                    </a:moveTo>
                    <a:cubicBezTo>
                      <a:pt x="836" y="540"/>
                      <a:pt x="835" y="537"/>
                      <a:pt x="833" y="536"/>
                    </a:cubicBezTo>
                    <a:cubicBezTo>
                      <a:pt x="832" y="534"/>
                      <a:pt x="830" y="533"/>
                      <a:pt x="829" y="531"/>
                    </a:cubicBezTo>
                    <a:cubicBezTo>
                      <a:pt x="830" y="530"/>
                      <a:pt x="830" y="529"/>
                      <a:pt x="830" y="529"/>
                    </a:cubicBezTo>
                    <a:cubicBezTo>
                      <a:pt x="834" y="530"/>
                      <a:pt x="833" y="526"/>
                      <a:pt x="834" y="525"/>
                    </a:cubicBezTo>
                    <a:cubicBezTo>
                      <a:pt x="835" y="524"/>
                      <a:pt x="836" y="522"/>
                      <a:pt x="838" y="525"/>
                    </a:cubicBezTo>
                    <a:cubicBezTo>
                      <a:pt x="838" y="525"/>
                      <a:pt x="838" y="525"/>
                      <a:pt x="839" y="526"/>
                    </a:cubicBezTo>
                    <a:cubicBezTo>
                      <a:pt x="841" y="528"/>
                      <a:pt x="843" y="530"/>
                      <a:pt x="845" y="532"/>
                    </a:cubicBezTo>
                    <a:cubicBezTo>
                      <a:pt x="843" y="533"/>
                      <a:pt x="840" y="534"/>
                      <a:pt x="839" y="536"/>
                    </a:cubicBezTo>
                    <a:close/>
                    <a:moveTo>
                      <a:pt x="840" y="496"/>
                    </a:moveTo>
                    <a:cubicBezTo>
                      <a:pt x="839" y="497"/>
                      <a:pt x="837" y="499"/>
                      <a:pt x="836" y="500"/>
                    </a:cubicBezTo>
                    <a:cubicBezTo>
                      <a:pt x="835" y="498"/>
                      <a:pt x="834" y="497"/>
                      <a:pt x="833" y="495"/>
                    </a:cubicBezTo>
                    <a:cubicBezTo>
                      <a:pt x="831" y="494"/>
                      <a:pt x="829" y="492"/>
                      <a:pt x="827" y="491"/>
                    </a:cubicBezTo>
                    <a:cubicBezTo>
                      <a:pt x="826" y="490"/>
                      <a:pt x="826" y="489"/>
                      <a:pt x="827" y="489"/>
                    </a:cubicBezTo>
                    <a:cubicBezTo>
                      <a:pt x="831" y="487"/>
                      <a:pt x="834" y="484"/>
                      <a:pt x="835" y="480"/>
                    </a:cubicBezTo>
                    <a:cubicBezTo>
                      <a:pt x="835" y="480"/>
                      <a:pt x="836" y="479"/>
                      <a:pt x="836" y="479"/>
                    </a:cubicBezTo>
                    <a:cubicBezTo>
                      <a:pt x="836" y="480"/>
                      <a:pt x="837" y="480"/>
                      <a:pt x="837" y="480"/>
                    </a:cubicBezTo>
                    <a:cubicBezTo>
                      <a:pt x="838" y="482"/>
                      <a:pt x="839" y="483"/>
                      <a:pt x="840" y="485"/>
                    </a:cubicBezTo>
                    <a:cubicBezTo>
                      <a:pt x="842" y="486"/>
                      <a:pt x="844" y="488"/>
                      <a:pt x="847" y="489"/>
                    </a:cubicBezTo>
                    <a:cubicBezTo>
                      <a:pt x="844" y="492"/>
                      <a:pt x="842" y="494"/>
                      <a:pt x="840" y="496"/>
                    </a:cubicBezTo>
                    <a:close/>
                    <a:moveTo>
                      <a:pt x="846" y="370"/>
                    </a:moveTo>
                    <a:cubicBezTo>
                      <a:pt x="842" y="372"/>
                      <a:pt x="838" y="375"/>
                      <a:pt x="837" y="380"/>
                    </a:cubicBezTo>
                    <a:cubicBezTo>
                      <a:pt x="837" y="380"/>
                      <a:pt x="836" y="381"/>
                      <a:pt x="836" y="381"/>
                    </a:cubicBezTo>
                    <a:cubicBezTo>
                      <a:pt x="836" y="380"/>
                      <a:pt x="835" y="380"/>
                      <a:pt x="835" y="379"/>
                    </a:cubicBezTo>
                    <a:cubicBezTo>
                      <a:pt x="834" y="378"/>
                      <a:pt x="833" y="376"/>
                      <a:pt x="831" y="374"/>
                    </a:cubicBezTo>
                    <a:cubicBezTo>
                      <a:pt x="829" y="372"/>
                      <a:pt x="827" y="369"/>
                      <a:pt x="824" y="369"/>
                    </a:cubicBezTo>
                    <a:cubicBezTo>
                      <a:pt x="826" y="367"/>
                      <a:pt x="828" y="365"/>
                      <a:pt x="831" y="363"/>
                    </a:cubicBezTo>
                    <a:cubicBezTo>
                      <a:pt x="832" y="363"/>
                      <a:pt x="832" y="362"/>
                      <a:pt x="833" y="361"/>
                    </a:cubicBezTo>
                    <a:cubicBezTo>
                      <a:pt x="834" y="359"/>
                      <a:pt x="835" y="358"/>
                      <a:pt x="836" y="356"/>
                    </a:cubicBezTo>
                    <a:cubicBezTo>
                      <a:pt x="837" y="358"/>
                      <a:pt x="838" y="359"/>
                      <a:pt x="839" y="360"/>
                    </a:cubicBezTo>
                    <a:cubicBezTo>
                      <a:pt x="841" y="363"/>
                      <a:pt x="843" y="365"/>
                      <a:pt x="847" y="367"/>
                    </a:cubicBezTo>
                    <a:cubicBezTo>
                      <a:pt x="848" y="367"/>
                      <a:pt x="850" y="368"/>
                      <a:pt x="846" y="370"/>
                    </a:cubicBezTo>
                    <a:close/>
                    <a:moveTo>
                      <a:pt x="844" y="331"/>
                    </a:moveTo>
                    <a:cubicBezTo>
                      <a:pt x="841" y="333"/>
                      <a:pt x="839" y="335"/>
                      <a:pt x="838" y="338"/>
                    </a:cubicBezTo>
                    <a:cubicBezTo>
                      <a:pt x="838" y="340"/>
                      <a:pt x="836" y="342"/>
                      <a:pt x="834" y="339"/>
                    </a:cubicBezTo>
                    <a:cubicBezTo>
                      <a:pt x="832" y="334"/>
                      <a:pt x="828" y="331"/>
                      <a:pt x="823" y="329"/>
                    </a:cubicBezTo>
                    <a:cubicBezTo>
                      <a:pt x="823" y="329"/>
                      <a:pt x="822" y="329"/>
                      <a:pt x="822" y="328"/>
                    </a:cubicBezTo>
                    <a:cubicBezTo>
                      <a:pt x="822" y="328"/>
                      <a:pt x="823" y="328"/>
                      <a:pt x="823" y="327"/>
                    </a:cubicBezTo>
                    <a:cubicBezTo>
                      <a:pt x="829" y="325"/>
                      <a:pt x="833" y="321"/>
                      <a:pt x="835" y="315"/>
                    </a:cubicBezTo>
                    <a:cubicBezTo>
                      <a:pt x="836" y="313"/>
                      <a:pt x="836" y="314"/>
                      <a:pt x="837" y="316"/>
                    </a:cubicBezTo>
                    <a:cubicBezTo>
                      <a:pt x="839" y="319"/>
                      <a:pt x="840" y="322"/>
                      <a:pt x="844" y="324"/>
                    </a:cubicBezTo>
                    <a:cubicBezTo>
                      <a:pt x="846" y="325"/>
                      <a:pt x="848" y="327"/>
                      <a:pt x="850" y="329"/>
                    </a:cubicBezTo>
                    <a:cubicBezTo>
                      <a:pt x="848" y="329"/>
                      <a:pt x="846" y="330"/>
                      <a:pt x="844" y="331"/>
                    </a:cubicBezTo>
                    <a:close/>
                    <a:moveTo>
                      <a:pt x="876" y="736"/>
                    </a:moveTo>
                    <a:cubicBezTo>
                      <a:pt x="876" y="736"/>
                      <a:pt x="875" y="736"/>
                      <a:pt x="873" y="736"/>
                    </a:cubicBezTo>
                    <a:cubicBezTo>
                      <a:pt x="875" y="734"/>
                      <a:pt x="875" y="733"/>
                      <a:pt x="876" y="733"/>
                    </a:cubicBezTo>
                    <a:cubicBezTo>
                      <a:pt x="877" y="733"/>
                      <a:pt x="878" y="734"/>
                      <a:pt x="879" y="735"/>
                    </a:cubicBezTo>
                    <a:cubicBezTo>
                      <a:pt x="878" y="735"/>
                      <a:pt x="877" y="736"/>
                      <a:pt x="876" y="736"/>
                    </a:cubicBezTo>
                    <a:close/>
                    <a:moveTo>
                      <a:pt x="876" y="697"/>
                    </a:moveTo>
                    <a:cubicBezTo>
                      <a:pt x="874" y="697"/>
                      <a:pt x="872" y="695"/>
                      <a:pt x="870" y="694"/>
                    </a:cubicBezTo>
                    <a:cubicBezTo>
                      <a:pt x="873" y="691"/>
                      <a:pt x="875" y="689"/>
                      <a:pt x="877" y="689"/>
                    </a:cubicBezTo>
                    <a:cubicBezTo>
                      <a:pt x="878" y="689"/>
                      <a:pt x="880" y="692"/>
                      <a:pt x="881" y="693"/>
                    </a:cubicBezTo>
                    <a:cubicBezTo>
                      <a:pt x="879" y="694"/>
                      <a:pt x="878" y="697"/>
                      <a:pt x="876" y="697"/>
                    </a:cubicBezTo>
                    <a:close/>
                    <a:moveTo>
                      <a:pt x="871" y="653"/>
                    </a:moveTo>
                    <a:cubicBezTo>
                      <a:pt x="873" y="651"/>
                      <a:pt x="875" y="648"/>
                      <a:pt x="876" y="648"/>
                    </a:cubicBezTo>
                    <a:cubicBezTo>
                      <a:pt x="878" y="648"/>
                      <a:pt x="879" y="651"/>
                      <a:pt x="881" y="653"/>
                    </a:cubicBezTo>
                    <a:cubicBezTo>
                      <a:pt x="879" y="654"/>
                      <a:pt x="878" y="657"/>
                      <a:pt x="876" y="657"/>
                    </a:cubicBezTo>
                    <a:cubicBezTo>
                      <a:pt x="875" y="657"/>
                      <a:pt x="873" y="655"/>
                      <a:pt x="871" y="653"/>
                    </a:cubicBezTo>
                    <a:close/>
                    <a:moveTo>
                      <a:pt x="880" y="614"/>
                    </a:moveTo>
                    <a:cubicBezTo>
                      <a:pt x="878" y="614"/>
                      <a:pt x="877" y="617"/>
                      <a:pt x="876" y="617"/>
                    </a:cubicBezTo>
                    <a:cubicBezTo>
                      <a:pt x="874" y="616"/>
                      <a:pt x="872" y="614"/>
                      <a:pt x="870" y="613"/>
                    </a:cubicBezTo>
                    <a:cubicBezTo>
                      <a:pt x="870" y="613"/>
                      <a:pt x="870" y="613"/>
                      <a:pt x="870" y="612"/>
                    </a:cubicBezTo>
                    <a:cubicBezTo>
                      <a:pt x="872" y="610"/>
                      <a:pt x="874" y="608"/>
                      <a:pt x="877" y="606"/>
                    </a:cubicBezTo>
                    <a:cubicBezTo>
                      <a:pt x="877" y="606"/>
                      <a:pt x="879" y="609"/>
                      <a:pt x="881" y="610"/>
                    </a:cubicBezTo>
                    <a:cubicBezTo>
                      <a:pt x="884" y="612"/>
                      <a:pt x="883" y="613"/>
                      <a:pt x="880" y="614"/>
                    </a:cubicBezTo>
                    <a:close/>
                    <a:moveTo>
                      <a:pt x="870" y="572"/>
                    </a:moveTo>
                    <a:cubicBezTo>
                      <a:pt x="870" y="572"/>
                      <a:pt x="871" y="571"/>
                      <a:pt x="871" y="571"/>
                    </a:cubicBezTo>
                    <a:cubicBezTo>
                      <a:pt x="872" y="570"/>
                      <a:pt x="874" y="568"/>
                      <a:pt x="875" y="567"/>
                    </a:cubicBezTo>
                    <a:cubicBezTo>
                      <a:pt x="876" y="566"/>
                      <a:pt x="877" y="565"/>
                      <a:pt x="878" y="567"/>
                    </a:cubicBezTo>
                    <a:cubicBezTo>
                      <a:pt x="878" y="567"/>
                      <a:pt x="879" y="568"/>
                      <a:pt x="879" y="568"/>
                    </a:cubicBezTo>
                    <a:cubicBezTo>
                      <a:pt x="883" y="572"/>
                      <a:pt x="883" y="572"/>
                      <a:pt x="879" y="576"/>
                    </a:cubicBezTo>
                    <a:cubicBezTo>
                      <a:pt x="877" y="578"/>
                      <a:pt x="876" y="579"/>
                      <a:pt x="874" y="576"/>
                    </a:cubicBezTo>
                    <a:cubicBezTo>
                      <a:pt x="873" y="575"/>
                      <a:pt x="871" y="574"/>
                      <a:pt x="870" y="572"/>
                    </a:cubicBezTo>
                    <a:close/>
                    <a:moveTo>
                      <a:pt x="877" y="538"/>
                    </a:moveTo>
                    <a:cubicBezTo>
                      <a:pt x="877" y="538"/>
                      <a:pt x="876" y="538"/>
                      <a:pt x="875" y="537"/>
                    </a:cubicBezTo>
                    <a:cubicBezTo>
                      <a:pt x="873" y="536"/>
                      <a:pt x="871" y="534"/>
                      <a:pt x="869" y="533"/>
                    </a:cubicBezTo>
                    <a:cubicBezTo>
                      <a:pt x="867" y="532"/>
                      <a:pt x="868" y="532"/>
                      <a:pt x="869" y="531"/>
                    </a:cubicBezTo>
                    <a:cubicBezTo>
                      <a:pt x="871" y="529"/>
                      <a:pt x="873" y="527"/>
                      <a:pt x="875" y="525"/>
                    </a:cubicBezTo>
                    <a:cubicBezTo>
                      <a:pt x="875" y="524"/>
                      <a:pt x="876" y="524"/>
                      <a:pt x="876" y="523"/>
                    </a:cubicBezTo>
                    <a:cubicBezTo>
                      <a:pt x="877" y="524"/>
                      <a:pt x="877" y="524"/>
                      <a:pt x="878" y="524"/>
                    </a:cubicBezTo>
                    <a:cubicBezTo>
                      <a:pt x="878" y="525"/>
                      <a:pt x="879" y="525"/>
                      <a:pt x="879" y="526"/>
                    </a:cubicBezTo>
                    <a:cubicBezTo>
                      <a:pt x="881" y="528"/>
                      <a:pt x="883" y="530"/>
                      <a:pt x="885" y="532"/>
                    </a:cubicBezTo>
                    <a:cubicBezTo>
                      <a:pt x="882" y="534"/>
                      <a:pt x="880" y="536"/>
                      <a:pt x="877" y="538"/>
                    </a:cubicBezTo>
                    <a:close/>
                    <a:moveTo>
                      <a:pt x="886" y="491"/>
                    </a:moveTo>
                    <a:cubicBezTo>
                      <a:pt x="883" y="494"/>
                      <a:pt x="880" y="497"/>
                      <a:pt x="876" y="500"/>
                    </a:cubicBezTo>
                    <a:cubicBezTo>
                      <a:pt x="873" y="497"/>
                      <a:pt x="870" y="494"/>
                      <a:pt x="867" y="491"/>
                    </a:cubicBezTo>
                    <a:cubicBezTo>
                      <a:pt x="867" y="490"/>
                      <a:pt x="866" y="490"/>
                      <a:pt x="866" y="489"/>
                    </a:cubicBezTo>
                    <a:cubicBezTo>
                      <a:pt x="867" y="489"/>
                      <a:pt x="867" y="489"/>
                      <a:pt x="868" y="489"/>
                    </a:cubicBezTo>
                    <a:cubicBezTo>
                      <a:pt x="875" y="483"/>
                      <a:pt x="877" y="483"/>
                      <a:pt x="885" y="488"/>
                    </a:cubicBezTo>
                    <a:cubicBezTo>
                      <a:pt x="886" y="489"/>
                      <a:pt x="887" y="489"/>
                      <a:pt x="886" y="491"/>
                    </a:cubicBezTo>
                    <a:close/>
                    <a:moveTo>
                      <a:pt x="882" y="453"/>
                    </a:moveTo>
                    <a:cubicBezTo>
                      <a:pt x="880" y="454"/>
                      <a:pt x="879" y="457"/>
                      <a:pt x="877" y="458"/>
                    </a:cubicBezTo>
                    <a:cubicBezTo>
                      <a:pt x="877" y="459"/>
                      <a:pt x="876" y="459"/>
                      <a:pt x="876" y="459"/>
                    </a:cubicBezTo>
                    <a:cubicBezTo>
                      <a:pt x="874" y="454"/>
                      <a:pt x="871" y="452"/>
                      <a:pt x="867" y="450"/>
                    </a:cubicBezTo>
                    <a:cubicBezTo>
                      <a:pt x="867" y="450"/>
                      <a:pt x="866" y="449"/>
                      <a:pt x="866" y="449"/>
                    </a:cubicBezTo>
                    <a:cubicBezTo>
                      <a:pt x="867" y="448"/>
                      <a:pt x="867" y="448"/>
                      <a:pt x="868" y="448"/>
                    </a:cubicBezTo>
                    <a:cubicBezTo>
                      <a:pt x="871" y="446"/>
                      <a:pt x="874" y="444"/>
                      <a:pt x="875" y="440"/>
                    </a:cubicBezTo>
                    <a:cubicBezTo>
                      <a:pt x="875" y="439"/>
                      <a:pt x="876" y="438"/>
                      <a:pt x="878" y="440"/>
                    </a:cubicBezTo>
                    <a:cubicBezTo>
                      <a:pt x="879" y="441"/>
                      <a:pt x="881" y="443"/>
                      <a:pt x="882" y="445"/>
                    </a:cubicBezTo>
                    <a:cubicBezTo>
                      <a:pt x="884" y="446"/>
                      <a:pt x="885" y="448"/>
                      <a:pt x="887" y="449"/>
                    </a:cubicBezTo>
                    <a:cubicBezTo>
                      <a:pt x="885" y="450"/>
                      <a:pt x="883" y="451"/>
                      <a:pt x="882" y="453"/>
                    </a:cubicBezTo>
                    <a:close/>
                    <a:moveTo>
                      <a:pt x="880" y="416"/>
                    </a:moveTo>
                    <a:cubicBezTo>
                      <a:pt x="879" y="417"/>
                      <a:pt x="878" y="418"/>
                      <a:pt x="877" y="419"/>
                    </a:cubicBezTo>
                    <a:cubicBezTo>
                      <a:pt x="876" y="419"/>
                      <a:pt x="876" y="419"/>
                      <a:pt x="875" y="418"/>
                    </a:cubicBezTo>
                    <a:cubicBezTo>
                      <a:pt x="873" y="415"/>
                      <a:pt x="872" y="411"/>
                      <a:pt x="867" y="410"/>
                    </a:cubicBezTo>
                    <a:cubicBezTo>
                      <a:pt x="866" y="410"/>
                      <a:pt x="866" y="409"/>
                      <a:pt x="867" y="408"/>
                    </a:cubicBezTo>
                    <a:cubicBezTo>
                      <a:pt x="870" y="405"/>
                      <a:pt x="873" y="402"/>
                      <a:pt x="875" y="399"/>
                    </a:cubicBezTo>
                    <a:cubicBezTo>
                      <a:pt x="876" y="398"/>
                      <a:pt x="876" y="397"/>
                      <a:pt x="876" y="397"/>
                    </a:cubicBezTo>
                    <a:cubicBezTo>
                      <a:pt x="877" y="397"/>
                      <a:pt x="877" y="398"/>
                      <a:pt x="877" y="399"/>
                    </a:cubicBezTo>
                    <a:cubicBezTo>
                      <a:pt x="878" y="400"/>
                      <a:pt x="879" y="401"/>
                      <a:pt x="881" y="402"/>
                    </a:cubicBezTo>
                    <a:cubicBezTo>
                      <a:pt x="883" y="405"/>
                      <a:pt x="886" y="407"/>
                      <a:pt x="889" y="409"/>
                    </a:cubicBezTo>
                    <a:cubicBezTo>
                      <a:pt x="885" y="410"/>
                      <a:pt x="883" y="413"/>
                      <a:pt x="880" y="416"/>
                    </a:cubicBezTo>
                    <a:close/>
                    <a:moveTo>
                      <a:pt x="888" y="370"/>
                    </a:moveTo>
                    <a:cubicBezTo>
                      <a:pt x="883" y="372"/>
                      <a:pt x="880" y="375"/>
                      <a:pt x="877" y="380"/>
                    </a:cubicBezTo>
                    <a:cubicBezTo>
                      <a:pt x="876" y="382"/>
                      <a:pt x="876" y="381"/>
                      <a:pt x="875" y="380"/>
                    </a:cubicBezTo>
                    <a:cubicBezTo>
                      <a:pt x="873" y="376"/>
                      <a:pt x="870" y="372"/>
                      <a:pt x="867" y="370"/>
                    </a:cubicBezTo>
                    <a:cubicBezTo>
                      <a:pt x="863" y="368"/>
                      <a:pt x="864" y="367"/>
                      <a:pt x="866" y="366"/>
                    </a:cubicBezTo>
                    <a:cubicBezTo>
                      <a:pt x="871" y="365"/>
                      <a:pt x="873" y="360"/>
                      <a:pt x="875" y="356"/>
                    </a:cubicBezTo>
                    <a:cubicBezTo>
                      <a:pt x="876" y="356"/>
                      <a:pt x="876" y="355"/>
                      <a:pt x="876" y="354"/>
                    </a:cubicBezTo>
                    <a:cubicBezTo>
                      <a:pt x="877" y="355"/>
                      <a:pt x="877" y="355"/>
                      <a:pt x="877" y="355"/>
                    </a:cubicBezTo>
                    <a:cubicBezTo>
                      <a:pt x="879" y="361"/>
                      <a:pt x="882" y="365"/>
                      <a:pt x="887" y="367"/>
                    </a:cubicBezTo>
                    <a:cubicBezTo>
                      <a:pt x="888" y="368"/>
                      <a:pt x="890" y="369"/>
                      <a:pt x="888" y="370"/>
                    </a:cubicBezTo>
                    <a:close/>
                    <a:moveTo>
                      <a:pt x="889" y="329"/>
                    </a:moveTo>
                    <a:cubicBezTo>
                      <a:pt x="882" y="331"/>
                      <a:pt x="879" y="337"/>
                      <a:pt x="876" y="342"/>
                    </a:cubicBezTo>
                    <a:cubicBezTo>
                      <a:pt x="874" y="336"/>
                      <a:pt x="870" y="331"/>
                      <a:pt x="864" y="329"/>
                    </a:cubicBezTo>
                    <a:cubicBezTo>
                      <a:pt x="863" y="329"/>
                      <a:pt x="863" y="329"/>
                      <a:pt x="862" y="328"/>
                    </a:cubicBezTo>
                    <a:cubicBezTo>
                      <a:pt x="863" y="328"/>
                      <a:pt x="863" y="327"/>
                      <a:pt x="863" y="327"/>
                    </a:cubicBezTo>
                    <a:cubicBezTo>
                      <a:pt x="869" y="325"/>
                      <a:pt x="873" y="321"/>
                      <a:pt x="875" y="315"/>
                    </a:cubicBezTo>
                    <a:cubicBezTo>
                      <a:pt x="876" y="314"/>
                      <a:pt x="877" y="313"/>
                      <a:pt x="877" y="315"/>
                    </a:cubicBezTo>
                    <a:cubicBezTo>
                      <a:pt x="880" y="321"/>
                      <a:pt x="884" y="325"/>
                      <a:pt x="889" y="327"/>
                    </a:cubicBezTo>
                    <a:cubicBezTo>
                      <a:pt x="891" y="328"/>
                      <a:pt x="891" y="329"/>
                      <a:pt x="889" y="329"/>
                    </a:cubicBezTo>
                    <a:close/>
                    <a:moveTo>
                      <a:pt x="919" y="775"/>
                    </a:moveTo>
                    <a:cubicBezTo>
                      <a:pt x="918" y="775"/>
                      <a:pt x="917" y="774"/>
                      <a:pt x="916" y="774"/>
                    </a:cubicBezTo>
                    <a:cubicBezTo>
                      <a:pt x="916" y="774"/>
                      <a:pt x="917" y="773"/>
                      <a:pt x="917" y="773"/>
                    </a:cubicBezTo>
                    <a:cubicBezTo>
                      <a:pt x="918" y="773"/>
                      <a:pt x="918" y="773"/>
                      <a:pt x="919" y="773"/>
                    </a:cubicBezTo>
                    <a:cubicBezTo>
                      <a:pt x="919" y="774"/>
                      <a:pt x="919" y="775"/>
                      <a:pt x="919" y="775"/>
                    </a:cubicBezTo>
                    <a:close/>
                    <a:moveTo>
                      <a:pt x="918" y="738"/>
                    </a:moveTo>
                    <a:cubicBezTo>
                      <a:pt x="917" y="738"/>
                      <a:pt x="915" y="736"/>
                      <a:pt x="914" y="735"/>
                    </a:cubicBezTo>
                    <a:cubicBezTo>
                      <a:pt x="915" y="734"/>
                      <a:pt x="916" y="733"/>
                      <a:pt x="918" y="732"/>
                    </a:cubicBezTo>
                    <a:cubicBezTo>
                      <a:pt x="919" y="733"/>
                      <a:pt x="920" y="734"/>
                      <a:pt x="921" y="735"/>
                    </a:cubicBezTo>
                    <a:cubicBezTo>
                      <a:pt x="920" y="736"/>
                      <a:pt x="919" y="738"/>
                      <a:pt x="918" y="738"/>
                    </a:cubicBezTo>
                    <a:close/>
                    <a:moveTo>
                      <a:pt x="922" y="694"/>
                    </a:moveTo>
                    <a:cubicBezTo>
                      <a:pt x="921" y="696"/>
                      <a:pt x="920" y="699"/>
                      <a:pt x="917" y="698"/>
                    </a:cubicBezTo>
                    <a:cubicBezTo>
                      <a:pt x="915" y="697"/>
                      <a:pt x="913" y="695"/>
                      <a:pt x="912" y="693"/>
                    </a:cubicBezTo>
                    <a:cubicBezTo>
                      <a:pt x="914" y="690"/>
                      <a:pt x="918" y="688"/>
                      <a:pt x="919" y="689"/>
                    </a:cubicBezTo>
                    <a:cubicBezTo>
                      <a:pt x="920" y="690"/>
                      <a:pt x="924" y="691"/>
                      <a:pt x="922" y="694"/>
                    </a:cubicBezTo>
                    <a:close/>
                    <a:moveTo>
                      <a:pt x="912" y="653"/>
                    </a:moveTo>
                    <a:cubicBezTo>
                      <a:pt x="914" y="650"/>
                      <a:pt x="915" y="648"/>
                      <a:pt x="917" y="646"/>
                    </a:cubicBezTo>
                    <a:cubicBezTo>
                      <a:pt x="917" y="646"/>
                      <a:pt x="919" y="646"/>
                      <a:pt x="919" y="646"/>
                    </a:cubicBezTo>
                    <a:cubicBezTo>
                      <a:pt x="920" y="648"/>
                      <a:pt x="922" y="650"/>
                      <a:pt x="922" y="652"/>
                    </a:cubicBezTo>
                    <a:cubicBezTo>
                      <a:pt x="923" y="654"/>
                      <a:pt x="920" y="656"/>
                      <a:pt x="919" y="657"/>
                    </a:cubicBezTo>
                    <a:cubicBezTo>
                      <a:pt x="918" y="658"/>
                      <a:pt x="916" y="657"/>
                      <a:pt x="916" y="656"/>
                    </a:cubicBezTo>
                    <a:cubicBezTo>
                      <a:pt x="914" y="655"/>
                      <a:pt x="913" y="654"/>
                      <a:pt x="912" y="653"/>
                    </a:cubicBezTo>
                    <a:close/>
                    <a:moveTo>
                      <a:pt x="919" y="619"/>
                    </a:moveTo>
                    <a:cubicBezTo>
                      <a:pt x="919" y="619"/>
                      <a:pt x="917" y="619"/>
                      <a:pt x="917" y="619"/>
                    </a:cubicBezTo>
                    <a:cubicBezTo>
                      <a:pt x="915" y="617"/>
                      <a:pt x="915" y="613"/>
                      <a:pt x="911" y="613"/>
                    </a:cubicBezTo>
                    <a:cubicBezTo>
                      <a:pt x="911" y="613"/>
                      <a:pt x="910" y="613"/>
                      <a:pt x="910" y="613"/>
                    </a:cubicBezTo>
                    <a:cubicBezTo>
                      <a:pt x="910" y="612"/>
                      <a:pt x="911" y="612"/>
                      <a:pt x="911" y="611"/>
                    </a:cubicBezTo>
                    <a:cubicBezTo>
                      <a:pt x="919" y="604"/>
                      <a:pt x="916" y="604"/>
                      <a:pt x="924" y="611"/>
                    </a:cubicBezTo>
                    <a:cubicBezTo>
                      <a:pt x="924" y="611"/>
                      <a:pt x="924" y="612"/>
                      <a:pt x="925" y="613"/>
                    </a:cubicBezTo>
                    <a:cubicBezTo>
                      <a:pt x="921" y="613"/>
                      <a:pt x="920" y="616"/>
                      <a:pt x="919" y="619"/>
                    </a:cubicBezTo>
                    <a:close/>
                    <a:moveTo>
                      <a:pt x="913" y="569"/>
                    </a:moveTo>
                    <a:cubicBezTo>
                      <a:pt x="914" y="568"/>
                      <a:pt x="915" y="566"/>
                      <a:pt x="916" y="564"/>
                    </a:cubicBezTo>
                    <a:cubicBezTo>
                      <a:pt x="916" y="564"/>
                      <a:pt x="917" y="564"/>
                      <a:pt x="918" y="563"/>
                    </a:cubicBezTo>
                    <a:cubicBezTo>
                      <a:pt x="918" y="564"/>
                      <a:pt x="919" y="564"/>
                      <a:pt x="919" y="564"/>
                    </a:cubicBezTo>
                    <a:cubicBezTo>
                      <a:pt x="920" y="566"/>
                      <a:pt x="921" y="568"/>
                      <a:pt x="923" y="569"/>
                    </a:cubicBezTo>
                    <a:cubicBezTo>
                      <a:pt x="925" y="571"/>
                      <a:pt x="925" y="573"/>
                      <a:pt x="923" y="575"/>
                    </a:cubicBezTo>
                    <a:cubicBezTo>
                      <a:pt x="917" y="580"/>
                      <a:pt x="918" y="580"/>
                      <a:pt x="913" y="575"/>
                    </a:cubicBezTo>
                    <a:cubicBezTo>
                      <a:pt x="910" y="573"/>
                      <a:pt x="910" y="571"/>
                      <a:pt x="913" y="569"/>
                    </a:cubicBezTo>
                    <a:close/>
                    <a:moveTo>
                      <a:pt x="923" y="535"/>
                    </a:moveTo>
                    <a:cubicBezTo>
                      <a:pt x="921" y="535"/>
                      <a:pt x="921" y="537"/>
                      <a:pt x="920" y="538"/>
                    </a:cubicBezTo>
                    <a:cubicBezTo>
                      <a:pt x="918" y="541"/>
                      <a:pt x="918" y="541"/>
                      <a:pt x="916" y="538"/>
                    </a:cubicBezTo>
                    <a:cubicBezTo>
                      <a:pt x="914" y="536"/>
                      <a:pt x="912" y="534"/>
                      <a:pt x="910" y="533"/>
                    </a:cubicBezTo>
                    <a:cubicBezTo>
                      <a:pt x="908" y="532"/>
                      <a:pt x="908" y="531"/>
                      <a:pt x="909" y="531"/>
                    </a:cubicBezTo>
                    <a:cubicBezTo>
                      <a:pt x="911" y="529"/>
                      <a:pt x="913" y="526"/>
                      <a:pt x="915" y="524"/>
                    </a:cubicBezTo>
                    <a:cubicBezTo>
                      <a:pt x="916" y="524"/>
                      <a:pt x="917" y="523"/>
                      <a:pt x="917" y="523"/>
                    </a:cubicBezTo>
                    <a:cubicBezTo>
                      <a:pt x="918" y="523"/>
                      <a:pt x="919" y="523"/>
                      <a:pt x="919" y="524"/>
                    </a:cubicBezTo>
                    <a:cubicBezTo>
                      <a:pt x="921" y="525"/>
                      <a:pt x="922" y="526"/>
                      <a:pt x="923" y="528"/>
                    </a:cubicBezTo>
                    <a:cubicBezTo>
                      <a:pt x="925" y="529"/>
                      <a:pt x="926" y="530"/>
                      <a:pt x="927" y="532"/>
                    </a:cubicBezTo>
                    <a:cubicBezTo>
                      <a:pt x="926" y="533"/>
                      <a:pt x="924" y="533"/>
                      <a:pt x="923" y="535"/>
                    </a:cubicBezTo>
                    <a:close/>
                    <a:moveTo>
                      <a:pt x="923" y="495"/>
                    </a:moveTo>
                    <a:cubicBezTo>
                      <a:pt x="922" y="496"/>
                      <a:pt x="921" y="497"/>
                      <a:pt x="920" y="499"/>
                    </a:cubicBezTo>
                    <a:cubicBezTo>
                      <a:pt x="919" y="500"/>
                      <a:pt x="917" y="501"/>
                      <a:pt x="916" y="499"/>
                    </a:cubicBezTo>
                    <a:cubicBezTo>
                      <a:pt x="914" y="497"/>
                      <a:pt x="912" y="496"/>
                      <a:pt x="911" y="494"/>
                    </a:cubicBezTo>
                    <a:cubicBezTo>
                      <a:pt x="909" y="493"/>
                      <a:pt x="908" y="491"/>
                      <a:pt x="906" y="489"/>
                    </a:cubicBezTo>
                    <a:cubicBezTo>
                      <a:pt x="908" y="488"/>
                      <a:pt x="910" y="487"/>
                      <a:pt x="911" y="486"/>
                    </a:cubicBezTo>
                    <a:cubicBezTo>
                      <a:pt x="913" y="484"/>
                      <a:pt x="914" y="482"/>
                      <a:pt x="916" y="480"/>
                    </a:cubicBezTo>
                    <a:cubicBezTo>
                      <a:pt x="916" y="480"/>
                      <a:pt x="917" y="479"/>
                      <a:pt x="918" y="479"/>
                    </a:cubicBezTo>
                    <a:cubicBezTo>
                      <a:pt x="918" y="479"/>
                      <a:pt x="919" y="479"/>
                      <a:pt x="919" y="480"/>
                    </a:cubicBezTo>
                    <a:cubicBezTo>
                      <a:pt x="921" y="482"/>
                      <a:pt x="921" y="484"/>
                      <a:pt x="923" y="485"/>
                    </a:cubicBezTo>
                    <a:cubicBezTo>
                      <a:pt x="925" y="487"/>
                      <a:pt x="927" y="488"/>
                      <a:pt x="929" y="489"/>
                    </a:cubicBezTo>
                    <a:cubicBezTo>
                      <a:pt x="927" y="491"/>
                      <a:pt x="925" y="493"/>
                      <a:pt x="923" y="495"/>
                    </a:cubicBezTo>
                    <a:close/>
                    <a:moveTo>
                      <a:pt x="921" y="455"/>
                    </a:moveTo>
                    <a:cubicBezTo>
                      <a:pt x="920" y="456"/>
                      <a:pt x="920" y="458"/>
                      <a:pt x="919" y="459"/>
                    </a:cubicBezTo>
                    <a:cubicBezTo>
                      <a:pt x="919" y="459"/>
                      <a:pt x="918" y="460"/>
                      <a:pt x="917" y="460"/>
                    </a:cubicBezTo>
                    <a:cubicBezTo>
                      <a:pt x="917" y="459"/>
                      <a:pt x="916" y="459"/>
                      <a:pt x="916" y="458"/>
                    </a:cubicBezTo>
                    <a:cubicBezTo>
                      <a:pt x="913" y="456"/>
                      <a:pt x="911" y="453"/>
                      <a:pt x="908" y="450"/>
                    </a:cubicBezTo>
                    <a:cubicBezTo>
                      <a:pt x="907" y="449"/>
                      <a:pt x="905" y="450"/>
                      <a:pt x="907" y="448"/>
                    </a:cubicBezTo>
                    <a:cubicBezTo>
                      <a:pt x="911" y="444"/>
                      <a:pt x="915" y="442"/>
                      <a:pt x="916" y="437"/>
                    </a:cubicBezTo>
                    <a:cubicBezTo>
                      <a:pt x="916" y="437"/>
                      <a:pt x="919" y="437"/>
                      <a:pt x="919" y="438"/>
                    </a:cubicBezTo>
                    <a:cubicBezTo>
                      <a:pt x="920" y="439"/>
                      <a:pt x="921" y="441"/>
                      <a:pt x="922" y="442"/>
                    </a:cubicBezTo>
                    <a:cubicBezTo>
                      <a:pt x="924" y="444"/>
                      <a:pt x="927" y="447"/>
                      <a:pt x="929" y="449"/>
                    </a:cubicBezTo>
                    <a:cubicBezTo>
                      <a:pt x="926" y="451"/>
                      <a:pt x="924" y="453"/>
                      <a:pt x="921" y="455"/>
                    </a:cubicBezTo>
                    <a:close/>
                    <a:moveTo>
                      <a:pt x="930" y="410"/>
                    </a:moveTo>
                    <a:cubicBezTo>
                      <a:pt x="925" y="412"/>
                      <a:pt x="922" y="415"/>
                      <a:pt x="920" y="420"/>
                    </a:cubicBezTo>
                    <a:cubicBezTo>
                      <a:pt x="918" y="422"/>
                      <a:pt x="917" y="422"/>
                      <a:pt x="916" y="420"/>
                    </a:cubicBezTo>
                    <a:cubicBezTo>
                      <a:pt x="913" y="415"/>
                      <a:pt x="910" y="412"/>
                      <a:pt x="905" y="410"/>
                    </a:cubicBezTo>
                    <a:cubicBezTo>
                      <a:pt x="905" y="410"/>
                      <a:pt x="905" y="409"/>
                      <a:pt x="904" y="409"/>
                    </a:cubicBezTo>
                    <a:cubicBezTo>
                      <a:pt x="905" y="408"/>
                      <a:pt x="905" y="408"/>
                      <a:pt x="905" y="408"/>
                    </a:cubicBezTo>
                    <a:cubicBezTo>
                      <a:pt x="911" y="406"/>
                      <a:pt x="914" y="400"/>
                      <a:pt x="918" y="395"/>
                    </a:cubicBezTo>
                    <a:cubicBezTo>
                      <a:pt x="918" y="395"/>
                      <a:pt x="920" y="396"/>
                      <a:pt x="920" y="396"/>
                    </a:cubicBezTo>
                    <a:cubicBezTo>
                      <a:pt x="920" y="402"/>
                      <a:pt x="925" y="405"/>
                      <a:pt x="930" y="408"/>
                    </a:cubicBezTo>
                    <a:cubicBezTo>
                      <a:pt x="931" y="409"/>
                      <a:pt x="932" y="409"/>
                      <a:pt x="930" y="410"/>
                    </a:cubicBezTo>
                    <a:close/>
                    <a:moveTo>
                      <a:pt x="920" y="381"/>
                    </a:moveTo>
                    <a:cubicBezTo>
                      <a:pt x="920" y="382"/>
                      <a:pt x="919" y="382"/>
                      <a:pt x="919" y="383"/>
                    </a:cubicBezTo>
                    <a:cubicBezTo>
                      <a:pt x="918" y="382"/>
                      <a:pt x="917" y="382"/>
                      <a:pt x="917" y="381"/>
                    </a:cubicBezTo>
                    <a:cubicBezTo>
                      <a:pt x="915" y="377"/>
                      <a:pt x="912" y="375"/>
                      <a:pt x="909" y="372"/>
                    </a:cubicBezTo>
                    <a:cubicBezTo>
                      <a:pt x="906" y="369"/>
                      <a:pt x="906" y="368"/>
                      <a:pt x="910" y="365"/>
                    </a:cubicBezTo>
                    <a:cubicBezTo>
                      <a:pt x="913" y="363"/>
                      <a:pt x="914" y="359"/>
                      <a:pt x="916" y="356"/>
                    </a:cubicBezTo>
                    <a:cubicBezTo>
                      <a:pt x="916" y="355"/>
                      <a:pt x="917" y="355"/>
                      <a:pt x="918" y="354"/>
                    </a:cubicBezTo>
                    <a:cubicBezTo>
                      <a:pt x="919" y="355"/>
                      <a:pt x="919" y="355"/>
                      <a:pt x="920" y="356"/>
                    </a:cubicBezTo>
                    <a:cubicBezTo>
                      <a:pt x="921" y="358"/>
                      <a:pt x="922" y="361"/>
                      <a:pt x="924" y="363"/>
                    </a:cubicBezTo>
                    <a:cubicBezTo>
                      <a:pt x="926" y="365"/>
                      <a:pt x="928" y="367"/>
                      <a:pt x="931" y="369"/>
                    </a:cubicBezTo>
                    <a:cubicBezTo>
                      <a:pt x="927" y="370"/>
                      <a:pt x="925" y="373"/>
                      <a:pt x="923" y="375"/>
                    </a:cubicBezTo>
                    <a:cubicBezTo>
                      <a:pt x="921" y="377"/>
                      <a:pt x="919" y="378"/>
                      <a:pt x="920" y="381"/>
                    </a:cubicBezTo>
                    <a:close/>
                    <a:moveTo>
                      <a:pt x="932" y="329"/>
                    </a:moveTo>
                    <a:cubicBezTo>
                      <a:pt x="925" y="331"/>
                      <a:pt x="922" y="335"/>
                      <a:pt x="920" y="341"/>
                    </a:cubicBezTo>
                    <a:cubicBezTo>
                      <a:pt x="919" y="342"/>
                      <a:pt x="918" y="343"/>
                      <a:pt x="918" y="343"/>
                    </a:cubicBezTo>
                    <a:cubicBezTo>
                      <a:pt x="917" y="343"/>
                      <a:pt x="916" y="342"/>
                      <a:pt x="916" y="341"/>
                    </a:cubicBezTo>
                    <a:cubicBezTo>
                      <a:pt x="915" y="337"/>
                      <a:pt x="912" y="334"/>
                      <a:pt x="909" y="331"/>
                    </a:cubicBezTo>
                    <a:cubicBezTo>
                      <a:pt x="907" y="330"/>
                      <a:pt x="905" y="329"/>
                      <a:pt x="903" y="328"/>
                    </a:cubicBezTo>
                    <a:cubicBezTo>
                      <a:pt x="905" y="326"/>
                      <a:pt x="907" y="325"/>
                      <a:pt x="909" y="323"/>
                    </a:cubicBezTo>
                    <a:cubicBezTo>
                      <a:pt x="911" y="322"/>
                      <a:pt x="915" y="317"/>
                      <a:pt x="916" y="315"/>
                    </a:cubicBezTo>
                    <a:cubicBezTo>
                      <a:pt x="916" y="313"/>
                      <a:pt x="917" y="312"/>
                      <a:pt x="917" y="311"/>
                    </a:cubicBezTo>
                    <a:cubicBezTo>
                      <a:pt x="918" y="311"/>
                      <a:pt x="918" y="310"/>
                      <a:pt x="919" y="310"/>
                    </a:cubicBezTo>
                    <a:cubicBezTo>
                      <a:pt x="919" y="311"/>
                      <a:pt x="920" y="311"/>
                      <a:pt x="920" y="312"/>
                    </a:cubicBezTo>
                    <a:cubicBezTo>
                      <a:pt x="919" y="320"/>
                      <a:pt x="926" y="323"/>
                      <a:pt x="931" y="327"/>
                    </a:cubicBezTo>
                    <a:cubicBezTo>
                      <a:pt x="932" y="328"/>
                      <a:pt x="932" y="328"/>
                      <a:pt x="933" y="328"/>
                    </a:cubicBezTo>
                    <a:cubicBezTo>
                      <a:pt x="933" y="328"/>
                      <a:pt x="932" y="329"/>
                      <a:pt x="932" y="329"/>
                    </a:cubicBezTo>
                    <a:close/>
                    <a:moveTo>
                      <a:pt x="970" y="370"/>
                    </a:moveTo>
                    <a:cubicBezTo>
                      <a:pt x="965" y="372"/>
                      <a:pt x="962" y="375"/>
                      <a:pt x="960" y="380"/>
                    </a:cubicBezTo>
                    <a:cubicBezTo>
                      <a:pt x="959" y="382"/>
                      <a:pt x="959" y="381"/>
                      <a:pt x="958" y="380"/>
                    </a:cubicBezTo>
                    <a:cubicBezTo>
                      <a:pt x="955" y="376"/>
                      <a:pt x="953" y="372"/>
                      <a:pt x="949" y="370"/>
                    </a:cubicBezTo>
                    <a:cubicBezTo>
                      <a:pt x="946" y="368"/>
                      <a:pt x="947" y="367"/>
                      <a:pt x="949" y="366"/>
                    </a:cubicBezTo>
                    <a:cubicBezTo>
                      <a:pt x="954" y="365"/>
                      <a:pt x="956" y="360"/>
                      <a:pt x="958" y="356"/>
                    </a:cubicBezTo>
                    <a:cubicBezTo>
                      <a:pt x="958" y="356"/>
                      <a:pt x="958" y="355"/>
                      <a:pt x="959" y="354"/>
                    </a:cubicBezTo>
                    <a:cubicBezTo>
                      <a:pt x="959" y="355"/>
                      <a:pt x="960" y="355"/>
                      <a:pt x="960" y="355"/>
                    </a:cubicBezTo>
                    <a:cubicBezTo>
                      <a:pt x="961" y="361"/>
                      <a:pt x="965" y="365"/>
                      <a:pt x="970" y="367"/>
                    </a:cubicBezTo>
                    <a:cubicBezTo>
                      <a:pt x="971" y="368"/>
                      <a:pt x="972" y="369"/>
                      <a:pt x="970" y="370"/>
                    </a:cubicBezTo>
                    <a:close/>
                    <a:moveTo>
                      <a:pt x="945" y="328"/>
                    </a:moveTo>
                    <a:cubicBezTo>
                      <a:pt x="945" y="328"/>
                      <a:pt x="946" y="328"/>
                      <a:pt x="946" y="327"/>
                    </a:cubicBezTo>
                    <a:cubicBezTo>
                      <a:pt x="950" y="324"/>
                      <a:pt x="954" y="321"/>
                      <a:pt x="957" y="317"/>
                    </a:cubicBezTo>
                    <a:cubicBezTo>
                      <a:pt x="958" y="316"/>
                      <a:pt x="958" y="315"/>
                      <a:pt x="958" y="314"/>
                    </a:cubicBezTo>
                    <a:cubicBezTo>
                      <a:pt x="958" y="313"/>
                      <a:pt x="959" y="313"/>
                      <a:pt x="959" y="312"/>
                    </a:cubicBezTo>
                    <a:cubicBezTo>
                      <a:pt x="959" y="312"/>
                      <a:pt x="960" y="313"/>
                      <a:pt x="960" y="313"/>
                    </a:cubicBezTo>
                    <a:cubicBezTo>
                      <a:pt x="960" y="320"/>
                      <a:pt x="967" y="322"/>
                      <a:pt x="970" y="326"/>
                    </a:cubicBezTo>
                    <a:cubicBezTo>
                      <a:pt x="971" y="328"/>
                      <a:pt x="971" y="329"/>
                      <a:pt x="970" y="330"/>
                    </a:cubicBezTo>
                    <a:cubicBezTo>
                      <a:pt x="965" y="332"/>
                      <a:pt x="961" y="336"/>
                      <a:pt x="960" y="341"/>
                    </a:cubicBezTo>
                    <a:cubicBezTo>
                      <a:pt x="960" y="342"/>
                      <a:pt x="959" y="342"/>
                      <a:pt x="959" y="343"/>
                    </a:cubicBezTo>
                    <a:cubicBezTo>
                      <a:pt x="959" y="342"/>
                      <a:pt x="958" y="342"/>
                      <a:pt x="958" y="341"/>
                    </a:cubicBezTo>
                    <a:cubicBezTo>
                      <a:pt x="956" y="335"/>
                      <a:pt x="952" y="331"/>
                      <a:pt x="946" y="329"/>
                    </a:cubicBezTo>
                    <a:cubicBezTo>
                      <a:pt x="945" y="329"/>
                      <a:pt x="945" y="328"/>
                      <a:pt x="945" y="328"/>
                    </a:cubicBezTo>
                    <a:close/>
                    <a:moveTo>
                      <a:pt x="959" y="774"/>
                    </a:moveTo>
                    <a:cubicBezTo>
                      <a:pt x="958" y="774"/>
                      <a:pt x="958" y="774"/>
                      <a:pt x="958" y="774"/>
                    </a:cubicBezTo>
                    <a:cubicBezTo>
                      <a:pt x="958" y="773"/>
                      <a:pt x="959" y="773"/>
                      <a:pt x="959" y="773"/>
                    </a:cubicBezTo>
                    <a:cubicBezTo>
                      <a:pt x="959" y="773"/>
                      <a:pt x="960" y="773"/>
                      <a:pt x="960" y="774"/>
                    </a:cubicBezTo>
                    <a:cubicBezTo>
                      <a:pt x="960" y="774"/>
                      <a:pt x="959" y="774"/>
                      <a:pt x="959" y="774"/>
                    </a:cubicBezTo>
                    <a:close/>
                    <a:moveTo>
                      <a:pt x="959" y="738"/>
                    </a:moveTo>
                    <a:cubicBezTo>
                      <a:pt x="958" y="737"/>
                      <a:pt x="957" y="736"/>
                      <a:pt x="956" y="735"/>
                    </a:cubicBezTo>
                    <a:cubicBezTo>
                      <a:pt x="956" y="735"/>
                      <a:pt x="958" y="734"/>
                      <a:pt x="960" y="731"/>
                    </a:cubicBezTo>
                    <a:cubicBezTo>
                      <a:pt x="960" y="733"/>
                      <a:pt x="961" y="734"/>
                      <a:pt x="961" y="735"/>
                    </a:cubicBezTo>
                    <a:cubicBezTo>
                      <a:pt x="961" y="736"/>
                      <a:pt x="960" y="737"/>
                      <a:pt x="959" y="738"/>
                    </a:cubicBezTo>
                    <a:close/>
                    <a:moveTo>
                      <a:pt x="959" y="697"/>
                    </a:moveTo>
                    <a:cubicBezTo>
                      <a:pt x="957" y="697"/>
                      <a:pt x="956" y="695"/>
                      <a:pt x="954" y="693"/>
                    </a:cubicBezTo>
                    <a:cubicBezTo>
                      <a:pt x="956" y="691"/>
                      <a:pt x="957" y="689"/>
                      <a:pt x="959" y="689"/>
                    </a:cubicBezTo>
                    <a:cubicBezTo>
                      <a:pt x="960" y="689"/>
                      <a:pt x="962" y="692"/>
                      <a:pt x="964" y="693"/>
                    </a:cubicBezTo>
                    <a:cubicBezTo>
                      <a:pt x="962" y="695"/>
                      <a:pt x="960" y="698"/>
                      <a:pt x="959" y="697"/>
                    </a:cubicBezTo>
                    <a:close/>
                    <a:moveTo>
                      <a:pt x="959" y="657"/>
                    </a:moveTo>
                    <a:cubicBezTo>
                      <a:pt x="958" y="657"/>
                      <a:pt x="956" y="655"/>
                      <a:pt x="953" y="652"/>
                    </a:cubicBezTo>
                    <a:cubicBezTo>
                      <a:pt x="955" y="651"/>
                      <a:pt x="957" y="648"/>
                      <a:pt x="958" y="649"/>
                    </a:cubicBezTo>
                    <a:cubicBezTo>
                      <a:pt x="960" y="649"/>
                      <a:pt x="962" y="651"/>
                      <a:pt x="964" y="653"/>
                    </a:cubicBezTo>
                    <a:cubicBezTo>
                      <a:pt x="962" y="654"/>
                      <a:pt x="961" y="657"/>
                      <a:pt x="959" y="657"/>
                    </a:cubicBezTo>
                    <a:close/>
                    <a:moveTo>
                      <a:pt x="964" y="613"/>
                    </a:moveTo>
                    <a:cubicBezTo>
                      <a:pt x="963" y="615"/>
                      <a:pt x="961" y="617"/>
                      <a:pt x="959" y="617"/>
                    </a:cubicBezTo>
                    <a:cubicBezTo>
                      <a:pt x="957" y="617"/>
                      <a:pt x="956" y="615"/>
                      <a:pt x="954" y="613"/>
                    </a:cubicBezTo>
                    <a:cubicBezTo>
                      <a:pt x="954" y="613"/>
                      <a:pt x="953" y="613"/>
                      <a:pt x="952" y="613"/>
                    </a:cubicBezTo>
                    <a:cubicBezTo>
                      <a:pt x="953" y="612"/>
                      <a:pt x="953" y="612"/>
                      <a:pt x="953" y="611"/>
                    </a:cubicBezTo>
                    <a:cubicBezTo>
                      <a:pt x="955" y="610"/>
                      <a:pt x="956" y="609"/>
                      <a:pt x="957" y="607"/>
                    </a:cubicBezTo>
                    <a:cubicBezTo>
                      <a:pt x="958" y="606"/>
                      <a:pt x="959" y="605"/>
                      <a:pt x="960" y="607"/>
                    </a:cubicBezTo>
                    <a:cubicBezTo>
                      <a:pt x="962" y="609"/>
                      <a:pt x="963" y="610"/>
                      <a:pt x="965" y="612"/>
                    </a:cubicBezTo>
                    <a:cubicBezTo>
                      <a:pt x="965" y="612"/>
                      <a:pt x="965" y="613"/>
                      <a:pt x="964" y="613"/>
                    </a:cubicBezTo>
                    <a:close/>
                    <a:moveTo>
                      <a:pt x="964" y="574"/>
                    </a:moveTo>
                    <a:cubicBezTo>
                      <a:pt x="962" y="575"/>
                      <a:pt x="961" y="576"/>
                      <a:pt x="960" y="577"/>
                    </a:cubicBezTo>
                    <a:cubicBezTo>
                      <a:pt x="960" y="578"/>
                      <a:pt x="959" y="579"/>
                      <a:pt x="958" y="578"/>
                    </a:cubicBezTo>
                    <a:cubicBezTo>
                      <a:pt x="956" y="576"/>
                      <a:pt x="955" y="575"/>
                      <a:pt x="954" y="574"/>
                    </a:cubicBezTo>
                    <a:cubicBezTo>
                      <a:pt x="953" y="573"/>
                      <a:pt x="953" y="573"/>
                      <a:pt x="952" y="572"/>
                    </a:cubicBezTo>
                    <a:cubicBezTo>
                      <a:pt x="953" y="571"/>
                      <a:pt x="954" y="571"/>
                      <a:pt x="954" y="570"/>
                    </a:cubicBezTo>
                    <a:cubicBezTo>
                      <a:pt x="956" y="568"/>
                      <a:pt x="957" y="566"/>
                      <a:pt x="959" y="564"/>
                    </a:cubicBezTo>
                    <a:cubicBezTo>
                      <a:pt x="960" y="566"/>
                      <a:pt x="962" y="568"/>
                      <a:pt x="964" y="570"/>
                    </a:cubicBezTo>
                    <a:cubicBezTo>
                      <a:pt x="965" y="571"/>
                      <a:pt x="966" y="572"/>
                      <a:pt x="964" y="574"/>
                    </a:cubicBezTo>
                    <a:close/>
                    <a:moveTo>
                      <a:pt x="966" y="533"/>
                    </a:moveTo>
                    <a:cubicBezTo>
                      <a:pt x="963" y="534"/>
                      <a:pt x="955" y="534"/>
                      <a:pt x="952" y="533"/>
                    </a:cubicBezTo>
                    <a:cubicBezTo>
                      <a:pt x="951" y="532"/>
                      <a:pt x="950" y="532"/>
                      <a:pt x="951" y="531"/>
                    </a:cubicBezTo>
                    <a:cubicBezTo>
                      <a:pt x="953" y="529"/>
                      <a:pt x="956" y="526"/>
                      <a:pt x="958" y="524"/>
                    </a:cubicBezTo>
                    <a:cubicBezTo>
                      <a:pt x="958" y="524"/>
                      <a:pt x="958" y="524"/>
                      <a:pt x="959" y="523"/>
                    </a:cubicBezTo>
                    <a:cubicBezTo>
                      <a:pt x="959" y="524"/>
                      <a:pt x="960" y="524"/>
                      <a:pt x="961" y="525"/>
                    </a:cubicBezTo>
                    <a:cubicBezTo>
                      <a:pt x="962" y="527"/>
                      <a:pt x="964" y="528"/>
                      <a:pt x="966" y="530"/>
                    </a:cubicBezTo>
                    <a:cubicBezTo>
                      <a:pt x="967" y="531"/>
                      <a:pt x="968" y="532"/>
                      <a:pt x="966" y="533"/>
                    </a:cubicBezTo>
                    <a:close/>
                    <a:moveTo>
                      <a:pt x="969" y="490"/>
                    </a:moveTo>
                    <a:cubicBezTo>
                      <a:pt x="969" y="490"/>
                      <a:pt x="969" y="490"/>
                      <a:pt x="968" y="491"/>
                    </a:cubicBezTo>
                    <a:cubicBezTo>
                      <a:pt x="965" y="494"/>
                      <a:pt x="962" y="497"/>
                      <a:pt x="959" y="500"/>
                    </a:cubicBezTo>
                    <a:cubicBezTo>
                      <a:pt x="956" y="497"/>
                      <a:pt x="953" y="494"/>
                      <a:pt x="949" y="491"/>
                    </a:cubicBezTo>
                    <a:cubicBezTo>
                      <a:pt x="948" y="489"/>
                      <a:pt x="949" y="489"/>
                      <a:pt x="950" y="488"/>
                    </a:cubicBezTo>
                    <a:cubicBezTo>
                      <a:pt x="952" y="488"/>
                      <a:pt x="953" y="487"/>
                      <a:pt x="954" y="486"/>
                    </a:cubicBezTo>
                    <a:cubicBezTo>
                      <a:pt x="956" y="484"/>
                      <a:pt x="957" y="481"/>
                      <a:pt x="959" y="479"/>
                    </a:cubicBezTo>
                    <a:cubicBezTo>
                      <a:pt x="960" y="481"/>
                      <a:pt x="962" y="483"/>
                      <a:pt x="963" y="485"/>
                    </a:cubicBezTo>
                    <a:cubicBezTo>
                      <a:pt x="965" y="486"/>
                      <a:pt x="966" y="487"/>
                      <a:pt x="968" y="488"/>
                    </a:cubicBezTo>
                    <a:cubicBezTo>
                      <a:pt x="968" y="488"/>
                      <a:pt x="969" y="489"/>
                      <a:pt x="969" y="489"/>
                    </a:cubicBezTo>
                    <a:cubicBezTo>
                      <a:pt x="969" y="490"/>
                      <a:pt x="969" y="490"/>
                      <a:pt x="969" y="490"/>
                    </a:cubicBezTo>
                    <a:close/>
                    <a:moveTo>
                      <a:pt x="949" y="449"/>
                    </a:moveTo>
                    <a:cubicBezTo>
                      <a:pt x="950" y="447"/>
                      <a:pt x="952" y="445"/>
                      <a:pt x="954" y="443"/>
                    </a:cubicBezTo>
                    <a:cubicBezTo>
                      <a:pt x="956" y="442"/>
                      <a:pt x="957" y="439"/>
                      <a:pt x="959" y="439"/>
                    </a:cubicBezTo>
                    <a:cubicBezTo>
                      <a:pt x="961" y="439"/>
                      <a:pt x="962" y="442"/>
                      <a:pt x="964" y="443"/>
                    </a:cubicBezTo>
                    <a:cubicBezTo>
                      <a:pt x="965" y="445"/>
                      <a:pt x="967" y="447"/>
                      <a:pt x="968" y="448"/>
                    </a:cubicBezTo>
                    <a:cubicBezTo>
                      <a:pt x="969" y="448"/>
                      <a:pt x="969" y="449"/>
                      <a:pt x="969" y="449"/>
                    </a:cubicBezTo>
                    <a:cubicBezTo>
                      <a:pt x="969" y="450"/>
                      <a:pt x="968" y="450"/>
                      <a:pt x="968" y="451"/>
                    </a:cubicBezTo>
                    <a:cubicBezTo>
                      <a:pt x="966" y="452"/>
                      <a:pt x="965" y="452"/>
                      <a:pt x="963" y="454"/>
                    </a:cubicBezTo>
                    <a:cubicBezTo>
                      <a:pt x="959" y="458"/>
                      <a:pt x="959" y="458"/>
                      <a:pt x="955" y="454"/>
                    </a:cubicBezTo>
                    <a:cubicBezTo>
                      <a:pt x="953" y="452"/>
                      <a:pt x="951" y="451"/>
                      <a:pt x="949" y="449"/>
                    </a:cubicBezTo>
                    <a:close/>
                    <a:moveTo>
                      <a:pt x="969" y="410"/>
                    </a:moveTo>
                    <a:cubicBezTo>
                      <a:pt x="966" y="412"/>
                      <a:pt x="963" y="415"/>
                      <a:pt x="961" y="418"/>
                    </a:cubicBezTo>
                    <a:cubicBezTo>
                      <a:pt x="960" y="418"/>
                      <a:pt x="959" y="419"/>
                      <a:pt x="959" y="419"/>
                    </a:cubicBezTo>
                    <a:cubicBezTo>
                      <a:pt x="958" y="419"/>
                      <a:pt x="958" y="419"/>
                      <a:pt x="958" y="419"/>
                    </a:cubicBezTo>
                    <a:cubicBezTo>
                      <a:pt x="957" y="418"/>
                      <a:pt x="957" y="417"/>
                      <a:pt x="956" y="417"/>
                    </a:cubicBezTo>
                    <a:cubicBezTo>
                      <a:pt x="953" y="414"/>
                      <a:pt x="951" y="410"/>
                      <a:pt x="947" y="409"/>
                    </a:cubicBezTo>
                    <a:cubicBezTo>
                      <a:pt x="950" y="407"/>
                      <a:pt x="953" y="404"/>
                      <a:pt x="955" y="402"/>
                    </a:cubicBezTo>
                    <a:cubicBezTo>
                      <a:pt x="959" y="398"/>
                      <a:pt x="959" y="398"/>
                      <a:pt x="962" y="402"/>
                    </a:cubicBezTo>
                    <a:cubicBezTo>
                      <a:pt x="964" y="404"/>
                      <a:pt x="966" y="407"/>
                      <a:pt x="969" y="408"/>
                    </a:cubicBezTo>
                    <a:cubicBezTo>
                      <a:pt x="973" y="410"/>
                      <a:pt x="971" y="409"/>
                      <a:pt x="969" y="410"/>
                    </a:cubicBezTo>
                    <a:close/>
                    <a:moveTo>
                      <a:pt x="999" y="774"/>
                    </a:moveTo>
                    <a:cubicBezTo>
                      <a:pt x="999" y="774"/>
                      <a:pt x="999" y="774"/>
                      <a:pt x="998" y="774"/>
                    </a:cubicBezTo>
                    <a:cubicBezTo>
                      <a:pt x="999" y="773"/>
                      <a:pt x="999" y="773"/>
                      <a:pt x="1000" y="773"/>
                    </a:cubicBezTo>
                    <a:cubicBezTo>
                      <a:pt x="1000" y="773"/>
                      <a:pt x="1000" y="773"/>
                      <a:pt x="1000" y="774"/>
                    </a:cubicBezTo>
                    <a:cubicBezTo>
                      <a:pt x="1000" y="774"/>
                      <a:pt x="999" y="774"/>
                      <a:pt x="999" y="774"/>
                    </a:cubicBezTo>
                    <a:close/>
                    <a:moveTo>
                      <a:pt x="1000" y="738"/>
                    </a:moveTo>
                    <a:cubicBezTo>
                      <a:pt x="999" y="737"/>
                      <a:pt x="997" y="736"/>
                      <a:pt x="997" y="735"/>
                    </a:cubicBezTo>
                    <a:cubicBezTo>
                      <a:pt x="997" y="734"/>
                      <a:pt x="998" y="733"/>
                      <a:pt x="999" y="732"/>
                    </a:cubicBezTo>
                    <a:cubicBezTo>
                      <a:pt x="1000" y="733"/>
                      <a:pt x="1002" y="734"/>
                      <a:pt x="1002" y="735"/>
                    </a:cubicBezTo>
                    <a:cubicBezTo>
                      <a:pt x="1002" y="736"/>
                      <a:pt x="1000" y="737"/>
                      <a:pt x="1000" y="738"/>
                    </a:cubicBezTo>
                    <a:close/>
                    <a:moveTo>
                      <a:pt x="999" y="697"/>
                    </a:moveTo>
                    <a:cubicBezTo>
                      <a:pt x="997" y="697"/>
                      <a:pt x="996" y="695"/>
                      <a:pt x="994" y="693"/>
                    </a:cubicBezTo>
                    <a:cubicBezTo>
                      <a:pt x="996" y="691"/>
                      <a:pt x="998" y="689"/>
                      <a:pt x="999" y="689"/>
                    </a:cubicBezTo>
                    <a:cubicBezTo>
                      <a:pt x="1001" y="689"/>
                      <a:pt x="1002" y="692"/>
                      <a:pt x="1004" y="693"/>
                    </a:cubicBezTo>
                    <a:cubicBezTo>
                      <a:pt x="1002" y="695"/>
                      <a:pt x="1001" y="698"/>
                      <a:pt x="999" y="697"/>
                    </a:cubicBezTo>
                    <a:close/>
                    <a:moveTo>
                      <a:pt x="999" y="657"/>
                    </a:moveTo>
                    <a:cubicBezTo>
                      <a:pt x="997" y="657"/>
                      <a:pt x="996" y="655"/>
                      <a:pt x="994" y="653"/>
                    </a:cubicBezTo>
                    <a:cubicBezTo>
                      <a:pt x="996" y="651"/>
                      <a:pt x="998" y="650"/>
                      <a:pt x="999" y="648"/>
                    </a:cubicBezTo>
                    <a:cubicBezTo>
                      <a:pt x="1001" y="650"/>
                      <a:pt x="1002" y="651"/>
                      <a:pt x="1004" y="653"/>
                    </a:cubicBezTo>
                    <a:cubicBezTo>
                      <a:pt x="1002" y="654"/>
                      <a:pt x="1001" y="657"/>
                      <a:pt x="999" y="657"/>
                    </a:cubicBezTo>
                    <a:close/>
                    <a:moveTo>
                      <a:pt x="999" y="617"/>
                    </a:moveTo>
                    <a:cubicBezTo>
                      <a:pt x="997" y="615"/>
                      <a:pt x="995" y="614"/>
                      <a:pt x="993" y="612"/>
                    </a:cubicBezTo>
                    <a:cubicBezTo>
                      <a:pt x="995" y="610"/>
                      <a:pt x="997" y="608"/>
                      <a:pt x="999" y="606"/>
                    </a:cubicBezTo>
                    <a:cubicBezTo>
                      <a:pt x="1002" y="608"/>
                      <a:pt x="1004" y="610"/>
                      <a:pt x="1006" y="613"/>
                    </a:cubicBezTo>
                    <a:cubicBezTo>
                      <a:pt x="1004" y="614"/>
                      <a:pt x="1001" y="615"/>
                      <a:pt x="999" y="617"/>
                    </a:cubicBezTo>
                    <a:close/>
                    <a:moveTo>
                      <a:pt x="995" y="569"/>
                    </a:moveTo>
                    <a:cubicBezTo>
                      <a:pt x="997" y="568"/>
                      <a:pt x="997" y="566"/>
                      <a:pt x="998" y="565"/>
                    </a:cubicBezTo>
                    <a:cubicBezTo>
                      <a:pt x="999" y="564"/>
                      <a:pt x="999" y="564"/>
                      <a:pt x="999" y="563"/>
                    </a:cubicBezTo>
                    <a:cubicBezTo>
                      <a:pt x="1000" y="564"/>
                      <a:pt x="1000" y="565"/>
                      <a:pt x="1000" y="565"/>
                    </a:cubicBezTo>
                    <a:cubicBezTo>
                      <a:pt x="1001" y="567"/>
                      <a:pt x="1002" y="569"/>
                      <a:pt x="1004" y="569"/>
                    </a:cubicBezTo>
                    <a:cubicBezTo>
                      <a:pt x="1007" y="572"/>
                      <a:pt x="1005" y="573"/>
                      <a:pt x="1003" y="575"/>
                    </a:cubicBezTo>
                    <a:cubicBezTo>
                      <a:pt x="999" y="579"/>
                      <a:pt x="999" y="579"/>
                      <a:pt x="996" y="575"/>
                    </a:cubicBezTo>
                    <a:cubicBezTo>
                      <a:pt x="993" y="573"/>
                      <a:pt x="992" y="572"/>
                      <a:pt x="995" y="569"/>
                    </a:cubicBezTo>
                    <a:close/>
                    <a:moveTo>
                      <a:pt x="1006" y="533"/>
                    </a:moveTo>
                    <a:cubicBezTo>
                      <a:pt x="1002" y="534"/>
                      <a:pt x="996" y="535"/>
                      <a:pt x="993" y="533"/>
                    </a:cubicBezTo>
                    <a:cubicBezTo>
                      <a:pt x="992" y="532"/>
                      <a:pt x="991" y="532"/>
                      <a:pt x="991" y="532"/>
                    </a:cubicBezTo>
                    <a:cubicBezTo>
                      <a:pt x="991" y="532"/>
                      <a:pt x="991" y="531"/>
                      <a:pt x="992" y="531"/>
                    </a:cubicBezTo>
                    <a:cubicBezTo>
                      <a:pt x="994" y="528"/>
                      <a:pt x="997" y="526"/>
                      <a:pt x="999" y="523"/>
                    </a:cubicBezTo>
                    <a:cubicBezTo>
                      <a:pt x="1001" y="526"/>
                      <a:pt x="1004" y="528"/>
                      <a:pt x="1006" y="530"/>
                    </a:cubicBezTo>
                    <a:cubicBezTo>
                      <a:pt x="1008" y="532"/>
                      <a:pt x="1008" y="532"/>
                      <a:pt x="1006" y="533"/>
                    </a:cubicBezTo>
                    <a:close/>
                    <a:moveTo>
                      <a:pt x="1002" y="497"/>
                    </a:moveTo>
                    <a:cubicBezTo>
                      <a:pt x="1002" y="498"/>
                      <a:pt x="1001" y="498"/>
                      <a:pt x="1001" y="499"/>
                    </a:cubicBezTo>
                    <a:cubicBezTo>
                      <a:pt x="1000" y="500"/>
                      <a:pt x="999" y="500"/>
                      <a:pt x="998" y="499"/>
                    </a:cubicBezTo>
                    <a:cubicBezTo>
                      <a:pt x="996" y="497"/>
                      <a:pt x="994" y="495"/>
                      <a:pt x="993" y="493"/>
                    </a:cubicBezTo>
                    <a:cubicBezTo>
                      <a:pt x="991" y="492"/>
                      <a:pt x="990" y="491"/>
                      <a:pt x="989" y="489"/>
                    </a:cubicBezTo>
                    <a:cubicBezTo>
                      <a:pt x="990" y="489"/>
                      <a:pt x="992" y="488"/>
                      <a:pt x="993" y="487"/>
                    </a:cubicBezTo>
                    <a:cubicBezTo>
                      <a:pt x="995" y="485"/>
                      <a:pt x="996" y="483"/>
                      <a:pt x="997" y="481"/>
                    </a:cubicBezTo>
                    <a:cubicBezTo>
                      <a:pt x="998" y="480"/>
                      <a:pt x="999" y="480"/>
                      <a:pt x="999" y="479"/>
                    </a:cubicBezTo>
                    <a:cubicBezTo>
                      <a:pt x="1000" y="480"/>
                      <a:pt x="1000" y="480"/>
                      <a:pt x="1001" y="481"/>
                    </a:cubicBezTo>
                    <a:cubicBezTo>
                      <a:pt x="1002" y="482"/>
                      <a:pt x="1002" y="483"/>
                      <a:pt x="1003" y="484"/>
                    </a:cubicBezTo>
                    <a:cubicBezTo>
                      <a:pt x="1005" y="486"/>
                      <a:pt x="1007" y="488"/>
                      <a:pt x="1009" y="489"/>
                    </a:cubicBezTo>
                    <a:cubicBezTo>
                      <a:pt x="1007" y="492"/>
                      <a:pt x="1005" y="495"/>
                      <a:pt x="1002" y="497"/>
                    </a:cubicBezTo>
                    <a:close/>
                    <a:moveTo>
                      <a:pt x="989" y="449"/>
                    </a:moveTo>
                    <a:cubicBezTo>
                      <a:pt x="989" y="449"/>
                      <a:pt x="990" y="448"/>
                      <a:pt x="990" y="448"/>
                    </a:cubicBezTo>
                    <a:cubicBezTo>
                      <a:pt x="993" y="444"/>
                      <a:pt x="998" y="442"/>
                      <a:pt x="999" y="437"/>
                    </a:cubicBezTo>
                    <a:cubicBezTo>
                      <a:pt x="1002" y="440"/>
                      <a:pt x="1005" y="444"/>
                      <a:pt x="1008" y="447"/>
                    </a:cubicBezTo>
                    <a:cubicBezTo>
                      <a:pt x="1010" y="449"/>
                      <a:pt x="1010" y="451"/>
                      <a:pt x="1008" y="451"/>
                    </a:cubicBezTo>
                    <a:cubicBezTo>
                      <a:pt x="1004" y="452"/>
                      <a:pt x="1002" y="455"/>
                      <a:pt x="1001" y="458"/>
                    </a:cubicBezTo>
                    <a:cubicBezTo>
                      <a:pt x="1000" y="459"/>
                      <a:pt x="999" y="461"/>
                      <a:pt x="998" y="458"/>
                    </a:cubicBezTo>
                    <a:cubicBezTo>
                      <a:pt x="997" y="454"/>
                      <a:pt x="994" y="452"/>
                      <a:pt x="990" y="451"/>
                    </a:cubicBezTo>
                    <a:cubicBezTo>
                      <a:pt x="990" y="451"/>
                      <a:pt x="990" y="450"/>
                      <a:pt x="989" y="449"/>
                    </a:cubicBezTo>
                    <a:close/>
                    <a:moveTo>
                      <a:pt x="1010" y="410"/>
                    </a:moveTo>
                    <a:cubicBezTo>
                      <a:pt x="1006" y="413"/>
                      <a:pt x="1003" y="416"/>
                      <a:pt x="1000" y="420"/>
                    </a:cubicBezTo>
                    <a:cubicBezTo>
                      <a:pt x="999" y="421"/>
                      <a:pt x="999" y="422"/>
                      <a:pt x="998" y="420"/>
                    </a:cubicBezTo>
                    <a:cubicBezTo>
                      <a:pt x="996" y="415"/>
                      <a:pt x="993" y="412"/>
                      <a:pt x="988" y="410"/>
                    </a:cubicBezTo>
                    <a:cubicBezTo>
                      <a:pt x="988" y="410"/>
                      <a:pt x="987" y="409"/>
                      <a:pt x="987" y="409"/>
                    </a:cubicBezTo>
                    <a:cubicBezTo>
                      <a:pt x="987" y="408"/>
                      <a:pt x="988" y="408"/>
                      <a:pt x="989" y="408"/>
                    </a:cubicBezTo>
                    <a:cubicBezTo>
                      <a:pt x="992" y="404"/>
                      <a:pt x="996" y="400"/>
                      <a:pt x="1000" y="397"/>
                    </a:cubicBezTo>
                    <a:cubicBezTo>
                      <a:pt x="1002" y="402"/>
                      <a:pt x="1006" y="405"/>
                      <a:pt x="1010" y="408"/>
                    </a:cubicBezTo>
                    <a:cubicBezTo>
                      <a:pt x="1011" y="409"/>
                      <a:pt x="1011" y="409"/>
                      <a:pt x="1010" y="410"/>
                    </a:cubicBezTo>
                    <a:close/>
                    <a:moveTo>
                      <a:pt x="1010" y="370"/>
                    </a:moveTo>
                    <a:cubicBezTo>
                      <a:pt x="1006" y="372"/>
                      <a:pt x="1002" y="375"/>
                      <a:pt x="1000" y="380"/>
                    </a:cubicBezTo>
                    <a:cubicBezTo>
                      <a:pt x="1000" y="380"/>
                      <a:pt x="1000" y="381"/>
                      <a:pt x="999" y="381"/>
                    </a:cubicBezTo>
                    <a:cubicBezTo>
                      <a:pt x="999" y="380"/>
                      <a:pt x="999" y="380"/>
                      <a:pt x="998" y="379"/>
                    </a:cubicBezTo>
                    <a:cubicBezTo>
                      <a:pt x="997" y="377"/>
                      <a:pt x="995" y="375"/>
                      <a:pt x="994" y="374"/>
                    </a:cubicBezTo>
                    <a:cubicBezTo>
                      <a:pt x="992" y="372"/>
                      <a:pt x="989" y="370"/>
                      <a:pt x="987" y="368"/>
                    </a:cubicBezTo>
                    <a:cubicBezTo>
                      <a:pt x="989" y="367"/>
                      <a:pt x="992" y="365"/>
                      <a:pt x="994" y="363"/>
                    </a:cubicBezTo>
                    <a:cubicBezTo>
                      <a:pt x="995" y="363"/>
                      <a:pt x="996" y="361"/>
                      <a:pt x="996" y="360"/>
                    </a:cubicBezTo>
                    <a:cubicBezTo>
                      <a:pt x="997" y="358"/>
                      <a:pt x="998" y="356"/>
                      <a:pt x="999" y="354"/>
                    </a:cubicBezTo>
                    <a:cubicBezTo>
                      <a:pt x="1000" y="356"/>
                      <a:pt x="1002" y="358"/>
                      <a:pt x="1002" y="359"/>
                    </a:cubicBezTo>
                    <a:cubicBezTo>
                      <a:pt x="1003" y="364"/>
                      <a:pt x="1007" y="365"/>
                      <a:pt x="1010" y="367"/>
                    </a:cubicBezTo>
                    <a:cubicBezTo>
                      <a:pt x="1011" y="368"/>
                      <a:pt x="1013" y="369"/>
                      <a:pt x="1010" y="370"/>
                    </a:cubicBezTo>
                    <a:close/>
                    <a:moveTo>
                      <a:pt x="1012" y="329"/>
                    </a:moveTo>
                    <a:cubicBezTo>
                      <a:pt x="1006" y="331"/>
                      <a:pt x="1002" y="335"/>
                      <a:pt x="1000" y="341"/>
                    </a:cubicBezTo>
                    <a:cubicBezTo>
                      <a:pt x="1000" y="342"/>
                      <a:pt x="999" y="342"/>
                      <a:pt x="999" y="342"/>
                    </a:cubicBezTo>
                    <a:cubicBezTo>
                      <a:pt x="999" y="342"/>
                      <a:pt x="999" y="341"/>
                      <a:pt x="998" y="341"/>
                    </a:cubicBezTo>
                    <a:cubicBezTo>
                      <a:pt x="997" y="335"/>
                      <a:pt x="993" y="331"/>
                      <a:pt x="987" y="329"/>
                    </a:cubicBezTo>
                    <a:cubicBezTo>
                      <a:pt x="986" y="329"/>
                      <a:pt x="986" y="329"/>
                      <a:pt x="985" y="328"/>
                    </a:cubicBezTo>
                    <a:cubicBezTo>
                      <a:pt x="985" y="328"/>
                      <a:pt x="986" y="327"/>
                      <a:pt x="986" y="327"/>
                    </a:cubicBezTo>
                    <a:cubicBezTo>
                      <a:pt x="991" y="326"/>
                      <a:pt x="993" y="321"/>
                      <a:pt x="997" y="318"/>
                    </a:cubicBezTo>
                    <a:cubicBezTo>
                      <a:pt x="998" y="317"/>
                      <a:pt x="998" y="315"/>
                      <a:pt x="998" y="313"/>
                    </a:cubicBezTo>
                    <a:cubicBezTo>
                      <a:pt x="999" y="313"/>
                      <a:pt x="999" y="312"/>
                      <a:pt x="999" y="312"/>
                    </a:cubicBezTo>
                    <a:cubicBezTo>
                      <a:pt x="1000" y="312"/>
                      <a:pt x="1000" y="313"/>
                      <a:pt x="1000" y="313"/>
                    </a:cubicBezTo>
                    <a:cubicBezTo>
                      <a:pt x="1001" y="320"/>
                      <a:pt x="1007" y="323"/>
                      <a:pt x="1012" y="327"/>
                    </a:cubicBezTo>
                    <a:cubicBezTo>
                      <a:pt x="1013" y="328"/>
                      <a:pt x="1014" y="329"/>
                      <a:pt x="1012" y="329"/>
                    </a:cubicBezTo>
                    <a:close/>
                    <a:moveTo>
                      <a:pt x="1040" y="775"/>
                    </a:moveTo>
                    <a:cubicBezTo>
                      <a:pt x="1039" y="774"/>
                      <a:pt x="1039" y="774"/>
                      <a:pt x="1039" y="773"/>
                    </a:cubicBezTo>
                    <a:cubicBezTo>
                      <a:pt x="1039" y="773"/>
                      <a:pt x="1039" y="773"/>
                      <a:pt x="1040" y="773"/>
                    </a:cubicBezTo>
                    <a:cubicBezTo>
                      <a:pt x="1040" y="773"/>
                      <a:pt x="1040" y="774"/>
                      <a:pt x="1040" y="774"/>
                    </a:cubicBezTo>
                    <a:cubicBezTo>
                      <a:pt x="1040" y="774"/>
                      <a:pt x="1040" y="774"/>
                      <a:pt x="1040" y="775"/>
                    </a:cubicBezTo>
                    <a:close/>
                    <a:moveTo>
                      <a:pt x="1040" y="738"/>
                    </a:moveTo>
                    <a:cubicBezTo>
                      <a:pt x="1039" y="737"/>
                      <a:pt x="1037" y="736"/>
                      <a:pt x="1037" y="735"/>
                    </a:cubicBezTo>
                    <a:cubicBezTo>
                      <a:pt x="1037" y="734"/>
                      <a:pt x="1039" y="733"/>
                      <a:pt x="1039" y="732"/>
                    </a:cubicBezTo>
                    <a:cubicBezTo>
                      <a:pt x="1041" y="733"/>
                      <a:pt x="1042" y="734"/>
                      <a:pt x="1042" y="735"/>
                    </a:cubicBezTo>
                    <a:cubicBezTo>
                      <a:pt x="1042" y="736"/>
                      <a:pt x="1041" y="737"/>
                      <a:pt x="1040" y="738"/>
                    </a:cubicBezTo>
                    <a:close/>
                    <a:moveTo>
                      <a:pt x="1040" y="698"/>
                    </a:moveTo>
                    <a:cubicBezTo>
                      <a:pt x="1038" y="696"/>
                      <a:pt x="1037" y="695"/>
                      <a:pt x="1034" y="693"/>
                    </a:cubicBezTo>
                    <a:cubicBezTo>
                      <a:pt x="1036" y="691"/>
                      <a:pt x="1038" y="689"/>
                      <a:pt x="1039" y="689"/>
                    </a:cubicBezTo>
                    <a:cubicBezTo>
                      <a:pt x="1041" y="689"/>
                      <a:pt x="1043" y="692"/>
                      <a:pt x="1044" y="693"/>
                    </a:cubicBezTo>
                    <a:cubicBezTo>
                      <a:pt x="1043" y="695"/>
                      <a:pt x="1041" y="696"/>
                      <a:pt x="1040" y="698"/>
                    </a:cubicBezTo>
                    <a:close/>
                    <a:moveTo>
                      <a:pt x="1035" y="652"/>
                    </a:moveTo>
                    <a:cubicBezTo>
                      <a:pt x="1036" y="651"/>
                      <a:pt x="1038" y="648"/>
                      <a:pt x="1039" y="649"/>
                    </a:cubicBezTo>
                    <a:cubicBezTo>
                      <a:pt x="1041" y="649"/>
                      <a:pt x="1043" y="651"/>
                      <a:pt x="1044" y="653"/>
                    </a:cubicBezTo>
                    <a:cubicBezTo>
                      <a:pt x="1043" y="654"/>
                      <a:pt x="1041" y="657"/>
                      <a:pt x="1040" y="657"/>
                    </a:cubicBezTo>
                    <a:cubicBezTo>
                      <a:pt x="1038" y="657"/>
                      <a:pt x="1036" y="654"/>
                      <a:pt x="1035" y="652"/>
                    </a:cubicBezTo>
                    <a:close/>
                    <a:moveTo>
                      <a:pt x="1043" y="614"/>
                    </a:moveTo>
                    <a:cubicBezTo>
                      <a:pt x="1042" y="614"/>
                      <a:pt x="1040" y="617"/>
                      <a:pt x="1040" y="617"/>
                    </a:cubicBezTo>
                    <a:cubicBezTo>
                      <a:pt x="1037" y="616"/>
                      <a:pt x="1035" y="614"/>
                      <a:pt x="1034" y="613"/>
                    </a:cubicBezTo>
                    <a:cubicBezTo>
                      <a:pt x="1033" y="613"/>
                      <a:pt x="1033" y="612"/>
                      <a:pt x="1034" y="612"/>
                    </a:cubicBezTo>
                    <a:cubicBezTo>
                      <a:pt x="1035" y="610"/>
                      <a:pt x="1037" y="608"/>
                      <a:pt x="1039" y="606"/>
                    </a:cubicBezTo>
                    <a:cubicBezTo>
                      <a:pt x="1039" y="606"/>
                      <a:pt x="1039" y="606"/>
                      <a:pt x="1040" y="606"/>
                    </a:cubicBezTo>
                    <a:cubicBezTo>
                      <a:pt x="1041" y="607"/>
                      <a:pt x="1042" y="609"/>
                      <a:pt x="1044" y="610"/>
                    </a:cubicBezTo>
                    <a:cubicBezTo>
                      <a:pt x="1047" y="612"/>
                      <a:pt x="1046" y="613"/>
                      <a:pt x="1043" y="614"/>
                    </a:cubicBezTo>
                    <a:close/>
                    <a:moveTo>
                      <a:pt x="1040" y="578"/>
                    </a:moveTo>
                    <a:cubicBezTo>
                      <a:pt x="1040" y="578"/>
                      <a:pt x="1040" y="579"/>
                      <a:pt x="1039" y="579"/>
                    </a:cubicBezTo>
                    <a:cubicBezTo>
                      <a:pt x="1037" y="577"/>
                      <a:pt x="1035" y="575"/>
                      <a:pt x="1033" y="573"/>
                    </a:cubicBezTo>
                    <a:cubicBezTo>
                      <a:pt x="1033" y="572"/>
                      <a:pt x="1034" y="571"/>
                      <a:pt x="1034" y="571"/>
                    </a:cubicBezTo>
                    <a:cubicBezTo>
                      <a:pt x="1036" y="569"/>
                      <a:pt x="1037" y="567"/>
                      <a:pt x="1039" y="565"/>
                    </a:cubicBezTo>
                    <a:cubicBezTo>
                      <a:pt x="1040" y="563"/>
                      <a:pt x="1040" y="564"/>
                      <a:pt x="1041" y="565"/>
                    </a:cubicBezTo>
                    <a:cubicBezTo>
                      <a:pt x="1041" y="566"/>
                      <a:pt x="1042" y="567"/>
                      <a:pt x="1042" y="568"/>
                    </a:cubicBezTo>
                    <a:cubicBezTo>
                      <a:pt x="1044" y="570"/>
                      <a:pt x="1046" y="572"/>
                      <a:pt x="1046" y="572"/>
                    </a:cubicBezTo>
                    <a:cubicBezTo>
                      <a:pt x="1044" y="574"/>
                      <a:pt x="1042" y="576"/>
                      <a:pt x="1040" y="578"/>
                    </a:cubicBezTo>
                    <a:close/>
                    <a:moveTo>
                      <a:pt x="1046" y="533"/>
                    </a:moveTo>
                    <a:cubicBezTo>
                      <a:pt x="1043" y="534"/>
                      <a:pt x="1036" y="535"/>
                      <a:pt x="1033" y="533"/>
                    </a:cubicBezTo>
                    <a:cubicBezTo>
                      <a:pt x="1032" y="532"/>
                      <a:pt x="1032" y="532"/>
                      <a:pt x="1031" y="532"/>
                    </a:cubicBezTo>
                    <a:cubicBezTo>
                      <a:pt x="1033" y="530"/>
                      <a:pt x="1035" y="528"/>
                      <a:pt x="1037" y="525"/>
                    </a:cubicBezTo>
                    <a:cubicBezTo>
                      <a:pt x="1039" y="523"/>
                      <a:pt x="1040" y="523"/>
                      <a:pt x="1042" y="525"/>
                    </a:cubicBezTo>
                    <a:cubicBezTo>
                      <a:pt x="1043" y="527"/>
                      <a:pt x="1045" y="529"/>
                      <a:pt x="1047" y="531"/>
                    </a:cubicBezTo>
                    <a:cubicBezTo>
                      <a:pt x="1049" y="532"/>
                      <a:pt x="1047" y="532"/>
                      <a:pt x="1046" y="533"/>
                    </a:cubicBezTo>
                    <a:close/>
                    <a:moveTo>
                      <a:pt x="1048" y="491"/>
                    </a:moveTo>
                    <a:cubicBezTo>
                      <a:pt x="1045" y="494"/>
                      <a:pt x="1042" y="497"/>
                      <a:pt x="1039" y="500"/>
                    </a:cubicBezTo>
                    <a:cubicBezTo>
                      <a:pt x="1036" y="497"/>
                      <a:pt x="1033" y="494"/>
                      <a:pt x="1030" y="490"/>
                    </a:cubicBezTo>
                    <a:cubicBezTo>
                      <a:pt x="1030" y="490"/>
                      <a:pt x="1030" y="490"/>
                      <a:pt x="1029" y="489"/>
                    </a:cubicBezTo>
                    <a:cubicBezTo>
                      <a:pt x="1030" y="488"/>
                      <a:pt x="1031" y="487"/>
                      <a:pt x="1031" y="487"/>
                    </a:cubicBezTo>
                    <a:cubicBezTo>
                      <a:pt x="1034" y="486"/>
                      <a:pt x="1036" y="485"/>
                      <a:pt x="1037" y="483"/>
                    </a:cubicBezTo>
                    <a:cubicBezTo>
                      <a:pt x="1038" y="479"/>
                      <a:pt x="1039" y="480"/>
                      <a:pt x="1041" y="483"/>
                    </a:cubicBezTo>
                    <a:cubicBezTo>
                      <a:pt x="1043" y="485"/>
                      <a:pt x="1045" y="488"/>
                      <a:pt x="1048" y="488"/>
                    </a:cubicBezTo>
                    <a:cubicBezTo>
                      <a:pt x="1052" y="489"/>
                      <a:pt x="1049" y="490"/>
                      <a:pt x="1048" y="491"/>
                    </a:cubicBezTo>
                    <a:close/>
                    <a:moveTo>
                      <a:pt x="1031" y="447"/>
                    </a:moveTo>
                    <a:cubicBezTo>
                      <a:pt x="1034" y="444"/>
                      <a:pt x="1037" y="442"/>
                      <a:pt x="1039" y="438"/>
                    </a:cubicBezTo>
                    <a:cubicBezTo>
                      <a:pt x="1039" y="436"/>
                      <a:pt x="1040" y="437"/>
                      <a:pt x="1041" y="438"/>
                    </a:cubicBezTo>
                    <a:cubicBezTo>
                      <a:pt x="1041" y="439"/>
                      <a:pt x="1041" y="440"/>
                      <a:pt x="1041" y="440"/>
                    </a:cubicBezTo>
                    <a:cubicBezTo>
                      <a:pt x="1044" y="443"/>
                      <a:pt x="1047" y="446"/>
                      <a:pt x="1050" y="449"/>
                    </a:cubicBezTo>
                    <a:cubicBezTo>
                      <a:pt x="1050" y="449"/>
                      <a:pt x="1050" y="450"/>
                      <a:pt x="1050" y="450"/>
                    </a:cubicBezTo>
                    <a:cubicBezTo>
                      <a:pt x="1045" y="451"/>
                      <a:pt x="1042" y="454"/>
                      <a:pt x="1040" y="459"/>
                    </a:cubicBezTo>
                    <a:cubicBezTo>
                      <a:pt x="1040" y="459"/>
                      <a:pt x="1040" y="459"/>
                      <a:pt x="1040" y="460"/>
                    </a:cubicBezTo>
                    <a:cubicBezTo>
                      <a:pt x="1039" y="459"/>
                      <a:pt x="1038" y="459"/>
                      <a:pt x="1038" y="458"/>
                    </a:cubicBezTo>
                    <a:cubicBezTo>
                      <a:pt x="1037" y="455"/>
                      <a:pt x="1035" y="452"/>
                      <a:pt x="1031" y="451"/>
                    </a:cubicBezTo>
                    <a:cubicBezTo>
                      <a:pt x="1029" y="451"/>
                      <a:pt x="1029" y="449"/>
                      <a:pt x="1031" y="447"/>
                    </a:cubicBezTo>
                    <a:close/>
                    <a:moveTo>
                      <a:pt x="1050" y="410"/>
                    </a:moveTo>
                    <a:cubicBezTo>
                      <a:pt x="1047" y="413"/>
                      <a:pt x="1044" y="416"/>
                      <a:pt x="1041" y="420"/>
                    </a:cubicBezTo>
                    <a:cubicBezTo>
                      <a:pt x="1040" y="421"/>
                      <a:pt x="1040" y="422"/>
                      <a:pt x="1039" y="420"/>
                    </a:cubicBezTo>
                    <a:cubicBezTo>
                      <a:pt x="1036" y="415"/>
                      <a:pt x="1033" y="412"/>
                      <a:pt x="1029" y="410"/>
                    </a:cubicBezTo>
                    <a:cubicBezTo>
                      <a:pt x="1028" y="410"/>
                      <a:pt x="1028" y="409"/>
                      <a:pt x="1027" y="409"/>
                    </a:cubicBezTo>
                    <a:cubicBezTo>
                      <a:pt x="1028" y="409"/>
                      <a:pt x="1028" y="408"/>
                      <a:pt x="1029" y="408"/>
                    </a:cubicBezTo>
                    <a:cubicBezTo>
                      <a:pt x="1034" y="405"/>
                      <a:pt x="1037" y="401"/>
                      <a:pt x="1040" y="397"/>
                    </a:cubicBezTo>
                    <a:cubicBezTo>
                      <a:pt x="1042" y="402"/>
                      <a:pt x="1046" y="405"/>
                      <a:pt x="1050" y="408"/>
                    </a:cubicBezTo>
                    <a:cubicBezTo>
                      <a:pt x="1051" y="408"/>
                      <a:pt x="1051" y="408"/>
                      <a:pt x="1052" y="409"/>
                    </a:cubicBezTo>
                    <a:cubicBezTo>
                      <a:pt x="1051" y="409"/>
                      <a:pt x="1050" y="409"/>
                      <a:pt x="1050" y="410"/>
                    </a:cubicBezTo>
                    <a:close/>
                    <a:moveTo>
                      <a:pt x="1027" y="369"/>
                    </a:moveTo>
                    <a:cubicBezTo>
                      <a:pt x="1028" y="368"/>
                      <a:pt x="1028" y="367"/>
                      <a:pt x="1029" y="367"/>
                    </a:cubicBezTo>
                    <a:cubicBezTo>
                      <a:pt x="1032" y="365"/>
                      <a:pt x="1035" y="364"/>
                      <a:pt x="1037" y="360"/>
                    </a:cubicBezTo>
                    <a:cubicBezTo>
                      <a:pt x="1038" y="358"/>
                      <a:pt x="1039" y="356"/>
                      <a:pt x="1039" y="354"/>
                    </a:cubicBezTo>
                    <a:cubicBezTo>
                      <a:pt x="1040" y="356"/>
                      <a:pt x="1042" y="358"/>
                      <a:pt x="1042" y="359"/>
                    </a:cubicBezTo>
                    <a:cubicBezTo>
                      <a:pt x="1044" y="364"/>
                      <a:pt x="1048" y="365"/>
                      <a:pt x="1051" y="367"/>
                    </a:cubicBezTo>
                    <a:cubicBezTo>
                      <a:pt x="1052" y="368"/>
                      <a:pt x="1053" y="368"/>
                      <a:pt x="1051" y="370"/>
                    </a:cubicBezTo>
                    <a:cubicBezTo>
                      <a:pt x="1047" y="372"/>
                      <a:pt x="1044" y="375"/>
                      <a:pt x="1041" y="378"/>
                    </a:cubicBezTo>
                    <a:cubicBezTo>
                      <a:pt x="1040" y="379"/>
                      <a:pt x="1040" y="380"/>
                      <a:pt x="1039" y="381"/>
                    </a:cubicBezTo>
                    <a:cubicBezTo>
                      <a:pt x="1039" y="380"/>
                      <a:pt x="1039" y="379"/>
                      <a:pt x="1039" y="378"/>
                    </a:cubicBezTo>
                    <a:cubicBezTo>
                      <a:pt x="1035" y="375"/>
                      <a:pt x="1032" y="372"/>
                      <a:pt x="1029" y="370"/>
                    </a:cubicBezTo>
                    <a:cubicBezTo>
                      <a:pt x="1029" y="369"/>
                      <a:pt x="1028" y="369"/>
                      <a:pt x="1027" y="369"/>
                    </a:cubicBezTo>
                    <a:close/>
                    <a:moveTo>
                      <a:pt x="1052" y="329"/>
                    </a:moveTo>
                    <a:cubicBezTo>
                      <a:pt x="1052" y="329"/>
                      <a:pt x="1052" y="329"/>
                      <a:pt x="1051" y="329"/>
                    </a:cubicBezTo>
                    <a:cubicBezTo>
                      <a:pt x="1045" y="331"/>
                      <a:pt x="1042" y="337"/>
                      <a:pt x="1039" y="342"/>
                    </a:cubicBezTo>
                    <a:cubicBezTo>
                      <a:pt x="1037" y="336"/>
                      <a:pt x="1034" y="331"/>
                      <a:pt x="1027" y="329"/>
                    </a:cubicBezTo>
                    <a:cubicBezTo>
                      <a:pt x="1025" y="329"/>
                      <a:pt x="1025" y="328"/>
                      <a:pt x="1027" y="327"/>
                    </a:cubicBezTo>
                    <a:cubicBezTo>
                      <a:pt x="1031" y="324"/>
                      <a:pt x="1034" y="321"/>
                      <a:pt x="1038" y="317"/>
                    </a:cubicBezTo>
                    <a:cubicBezTo>
                      <a:pt x="1039" y="316"/>
                      <a:pt x="1039" y="314"/>
                      <a:pt x="1039" y="312"/>
                    </a:cubicBezTo>
                    <a:cubicBezTo>
                      <a:pt x="1040" y="312"/>
                      <a:pt x="1040" y="313"/>
                      <a:pt x="1041" y="313"/>
                    </a:cubicBezTo>
                    <a:cubicBezTo>
                      <a:pt x="1044" y="321"/>
                      <a:pt x="1044" y="321"/>
                      <a:pt x="1053" y="327"/>
                    </a:cubicBezTo>
                    <a:cubicBezTo>
                      <a:pt x="1054" y="328"/>
                      <a:pt x="1054" y="329"/>
                      <a:pt x="1052" y="329"/>
                    </a:cubicBezTo>
                    <a:close/>
                    <a:moveTo>
                      <a:pt x="1080" y="775"/>
                    </a:moveTo>
                    <a:cubicBezTo>
                      <a:pt x="1080" y="774"/>
                      <a:pt x="1079" y="774"/>
                      <a:pt x="1079" y="774"/>
                    </a:cubicBezTo>
                    <a:cubicBezTo>
                      <a:pt x="1079" y="774"/>
                      <a:pt x="1080" y="773"/>
                      <a:pt x="1080" y="773"/>
                    </a:cubicBezTo>
                    <a:cubicBezTo>
                      <a:pt x="1080" y="773"/>
                      <a:pt x="1081" y="773"/>
                      <a:pt x="1081" y="773"/>
                    </a:cubicBezTo>
                    <a:cubicBezTo>
                      <a:pt x="1080" y="774"/>
                      <a:pt x="1080" y="774"/>
                      <a:pt x="1080" y="775"/>
                    </a:cubicBezTo>
                    <a:close/>
                    <a:moveTo>
                      <a:pt x="1079" y="739"/>
                    </a:moveTo>
                    <a:cubicBezTo>
                      <a:pt x="1079" y="738"/>
                      <a:pt x="1077" y="737"/>
                      <a:pt x="1078" y="736"/>
                    </a:cubicBezTo>
                    <a:cubicBezTo>
                      <a:pt x="1078" y="735"/>
                      <a:pt x="1079" y="734"/>
                      <a:pt x="1080" y="733"/>
                    </a:cubicBezTo>
                    <a:cubicBezTo>
                      <a:pt x="1081" y="733"/>
                      <a:pt x="1082" y="734"/>
                      <a:pt x="1083" y="735"/>
                    </a:cubicBezTo>
                    <a:cubicBezTo>
                      <a:pt x="1082" y="736"/>
                      <a:pt x="1081" y="737"/>
                      <a:pt x="1079" y="739"/>
                    </a:cubicBezTo>
                    <a:close/>
                    <a:moveTo>
                      <a:pt x="1080" y="698"/>
                    </a:moveTo>
                    <a:cubicBezTo>
                      <a:pt x="1078" y="696"/>
                      <a:pt x="1076" y="695"/>
                      <a:pt x="1076" y="693"/>
                    </a:cubicBezTo>
                    <a:cubicBezTo>
                      <a:pt x="1075" y="692"/>
                      <a:pt x="1078" y="690"/>
                      <a:pt x="1081" y="687"/>
                    </a:cubicBezTo>
                    <a:cubicBezTo>
                      <a:pt x="1082" y="689"/>
                      <a:pt x="1084" y="691"/>
                      <a:pt x="1084" y="693"/>
                    </a:cubicBezTo>
                    <a:cubicBezTo>
                      <a:pt x="1084" y="694"/>
                      <a:pt x="1081" y="696"/>
                      <a:pt x="1080" y="698"/>
                    </a:cubicBezTo>
                    <a:close/>
                    <a:moveTo>
                      <a:pt x="1080" y="657"/>
                    </a:moveTo>
                    <a:cubicBezTo>
                      <a:pt x="1078" y="657"/>
                      <a:pt x="1076" y="655"/>
                      <a:pt x="1075" y="653"/>
                    </a:cubicBezTo>
                    <a:cubicBezTo>
                      <a:pt x="1077" y="651"/>
                      <a:pt x="1078" y="650"/>
                      <a:pt x="1080" y="648"/>
                    </a:cubicBezTo>
                    <a:cubicBezTo>
                      <a:pt x="1081" y="650"/>
                      <a:pt x="1083" y="651"/>
                      <a:pt x="1085" y="653"/>
                    </a:cubicBezTo>
                    <a:cubicBezTo>
                      <a:pt x="1083" y="654"/>
                      <a:pt x="1081" y="657"/>
                      <a:pt x="1080" y="657"/>
                    </a:cubicBezTo>
                    <a:close/>
                    <a:moveTo>
                      <a:pt x="1084" y="613"/>
                    </a:moveTo>
                    <a:cubicBezTo>
                      <a:pt x="1082" y="615"/>
                      <a:pt x="1081" y="617"/>
                      <a:pt x="1080" y="617"/>
                    </a:cubicBezTo>
                    <a:cubicBezTo>
                      <a:pt x="1078" y="616"/>
                      <a:pt x="1076" y="615"/>
                      <a:pt x="1074" y="613"/>
                    </a:cubicBezTo>
                    <a:cubicBezTo>
                      <a:pt x="1074" y="613"/>
                      <a:pt x="1074" y="613"/>
                      <a:pt x="1073" y="612"/>
                    </a:cubicBezTo>
                    <a:cubicBezTo>
                      <a:pt x="1075" y="610"/>
                      <a:pt x="1078" y="606"/>
                      <a:pt x="1079" y="607"/>
                    </a:cubicBezTo>
                    <a:cubicBezTo>
                      <a:pt x="1082" y="607"/>
                      <a:pt x="1084" y="610"/>
                      <a:pt x="1086" y="612"/>
                    </a:cubicBezTo>
                    <a:cubicBezTo>
                      <a:pt x="1085" y="612"/>
                      <a:pt x="1085" y="613"/>
                      <a:pt x="1084" y="613"/>
                    </a:cubicBezTo>
                    <a:close/>
                    <a:moveTo>
                      <a:pt x="1080" y="578"/>
                    </a:moveTo>
                    <a:cubicBezTo>
                      <a:pt x="1080" y="578"/>
                      <a:pt x="1080" y="579"/>
                      <a:pt x="1080" y="579"/>
                    </a:cubicBezTo>
                    <a:cubicBezTo>
                      <a:pt x="1078" y="577"/>
                      <a:pt x="1075" y="574"/>
                      <a:pt x="1073" y="572"/>
                    </a:cubicBezTo>
                    <a:cubicBezTo>
                      <a:pt x="1073" y="572"/>
                      <a:pt x="1074" y="571"/>
                      <a:pt x="1075" y="571"/>
                    </a:cubicBezTo>
                    <a:cubicBezTo>
                      <a:pt x="1076" y="569"/>
                      <a:pt x="1078" y="567"/>
                      <a:pt x="1079" y="566"/>
                    </a:cubicBezTo>
                    <a:cubicBezTo>
                      <a:pt x="1079" y="565"/>
                      <a:pt x="1080" y="564"/>
                      <a:pt x="1080" y="564"/>
                    </a:cubicBezTo>
                    <a:cubicBezTo>
                      <a:pt x="1080" y="564"/>
                      <a:pt x="1080" y="565"/>
                      <a:pt x="1081" y="566"/>
                    </a:cubicBezTo>
                    <a:cubicBezTo>
                      <a:pt x="1081" y="567"/>
                      <a:pt x="1082" y="567"/>
                      <a:pt x="1083" y="568"/>
                    </a:cubicBezTo>
                    <a:cubicBezTo>
                      <a:pt x="1084" y="570"/>
                      <a:pt x="1087" y="572"/>
                      <a:pt x="1086" y="572"/>
                    </a:cubicBezTo>
                    <a:cubicBezTo>
                      <a:pt x="1085" y="574"/>
                      <a:pt x="1083" y="576"/>
                      <a:pt x="1080" y="578"/>
                    </a:cubicBezTo>
                    <a:close/>
                    <a:moveTo>
                      <a:pt x="1083" y="536"/>
                    </a:moveTo>
                    <a:cubicBezTo>
                      <a:pt x="1082" y="537"/>
                      <a:pt x="1082" y="538"/>
                      <a:pt x="1081" y="539"/>
                    </a:cubicBezTo>
                    <a:cubicBezTo>
                      <a:pt x="1081" y="540"/>
                      <a:pt x="1079" y="540"/>
                      <a:pt x="1079" y="539"/>
                    </a:cubicBezTo>
                    <a:cubicBezTo>
                      <a:pt x="1078" y="538"/>
                      <a:pt x="1077" y="536"/>
                      <a:pt x="1076" y="535"/>
                    </a:cubicBezTo>
                    <a:cubicBezTo>
                      <a:pt x="1075" y="533"/>
                      <a:pt x="1073" y="533"/>
                      <a:pt x="1072" y="531"/>
                    </a:cubicBezTo>
                    <a:cubicBezTo>
                      <a:pt x="1074" y="529"/>
                      <a:pt x="1077" y="526"/>
                      <a:pt x="1080" y="523"/>
                    </a:cubicBezTo>
                    <a:cubicBezTo>
                      <a:pt x="1080" y="524"/>
                      <a:pt x="1081" y="524"/>
                      <a:pt x="1081" y="524"/>
                    </a:cubicBezTo>
                    <a:cubicBezTo>
                      <a:pt x="1082" y="525"/>
                      <a:pt x="1082" y="526"/>
                      <a:pt x="1083" y="526"/>
                    </a:cubicBezTo>
                    <a:cubicBezTo>
                      <a:pt x="1085" y="528"/>
                      <a:pt x="1087" y="530"/>
                      <a:pt x="1088" y="532"/>
                    </a:cubicBezTo>
                    <a:cubicBezTo>
                      <a:pt x="1087" y="533"/>
                      <a:pt x="1085" y="534"/>
                      <a:pt x="1083" y="536"/>
                    </a:cubicBezTo>
                    <a:close/>
                    <a:moveTo>
                      <a:pt x="1089" y="491"/>
                    </a:moveTo>
                    <a:cubicBezTo>
                      <a:pt x="1086" y="494"/>
                      <a:pt x="1083" y="497"/>
                      <a:pt x="1080" y="500"/>
                    </a:cubicBezTo>
                    <a:cubicBezTo>
                      <a:pt x="1077" y="497"/>
                      <a:pt x="1074" y="494"/>
                      <a:pt x="1071" y="491"/>
                    </a:cubicBezTo>
                    <a:cubicBezTo>
                      <a:pt x="1070" y="491"/>
                      <a:pt x="1070" y="490"/>
                      <a:pt x="1070" y="490"/>
                    </a:cubicBezTo>
                    <a:cubicBezTo>
                      <a:pt x="1070" y="489"/>
                      <a:pt x="1070" y="489"/>
                      <a:pt x="1071" y="489"/>
                    </a:cubicBezTo>
                    <a:cubicBezTo>
                      <a:pt x="1071" y="488"/>
                      <a:pt x="1072" y="488"/>
                      <a:pt x="1073" y="488"/>
                    </a:cubicBezTo>
                    <a:cubicBezTo>
                      <a:pt x="1080" y="482"/>
                      <a:pt x="1080" y="482"/>
                      <a:pt x="1087" y="488"/>
                    </a:cubicBezTo>
                    <a:cubicBezTo>
                      <a:pt x="1087" y="488"/>
                      <a:pt x="1087" y="488"/>
                      <a:pt x="1088" y="489"/>
                    </a:cubicBezTo>
                    <a:cubicBezTo>
                      <a:pt x="1090" y="489"/>
                      <a:pt x="1092" y="489"/>
                      <a:pt x="1089" y="491"/>
                    </a:cubicBezTo>
                    <a:close/>
                    <a:moveTo>
                      <a:pt x="1070" y="450"/>
                    </a:moveTo>
                    <a:cubicBezTo>
                      <a:pt x="1070" y="449"/>
                      <a:pt x="1070" y="449"/>
                      <a:pt x="1070" y="449"/>
                    </a:cubicBezTo>
                    <a:cubicBezTo>
                      <a:pt x="1070" y="449"/>
                      <a:pt x="1070" y="448"/>
                      <a:pt x="1070" y="448"/>
                    </a:cubicBezTo>
                    <a:cubicBezTo>
                      <a:pt x="1074" y="445"/>
                      <a:pt x="1077" y="442"/>
                      <a:pt x="1080" y="439"/>
                    </a:cubicBezTo>
                    <a:cubicBezTo>
                      <a:pt x="1083" y="442"/>
                      <a:pt x="1086" y="445"/>
                      <a:pt x="1089" y="448"/>
                    </a:cubicBezTo>
                    <a:cubicBezTo>
                      <a:pt x="1090" y="449"/>
                      <a:pt x="1090" y="449"/>
                      <a:pt x="1089" y="450"/>
                    </a:cubicBezTo>
                    <a:cubicBezTo>
                      <a:pt x="1080" y="456"/>
                      <a:pt x="1080" y="456"/>
                      <a:pt x="1071" y="450"/>
                    </a:cubicBezTo>
                    <a:cubicBezTo>
                      <a:pt x="1071" y="450"/>
                      <a:pt x="1070" y="450"/>
                      <a:pt x="1070" y="450"/>
                    </a:cubicBezTo>
                    <a:close/>
                    <a:moveTo>
                      <a:pt x="1091" y="410"/>
                    </a:moveTo>
                    <a:cubicBezTo>
                      <a:pt x="1091" y="410"/>
                      <a:pt x="1089" y="410"/>
                      <a:pt x="1089" y="411"/>
                    </a:cubicBezTo>
                    <a:cubicBezTo>
                      <a:pt x="1086" y="413"/>
                      <a:pt x="1083" y="416"/>
                      <a:pt x="1080" y="419"/>
                    </a:cubicBezTo>
                    <a:cubicBezTo>
                      <a:pt x="1077" y="417"/>
                      <a:pt x="1074" y="414"/>
                      <a:pt x="1071" y="411"/>
                    </a:cubicBezTo>
                    <a:cubicBezTo>
                      <a:pt x="1071" y="410"/>
                      <a:pt x="1070" y="410"/>
                      <a:pt x="1069" y="410"/>
                    </a:cubicBezTo>
                    <a:cubicBezTo>
                      <a:pt x="1067" y="409"/>
                      <a:pt x="1068" y="409"/>
                      <a:pt x="1069" y="408"/>
                    </a:cubicBezTo>
                    <a:cubicBezTo>
                      <a:pt x="1072" y="405"/>
                      <a:pt x="1076" y="402"/>
                      <a:pt x="1079" y="399"/>
                    </a:cubicBezTo>
                    <a:cubicBezTo>
                      <a:pt x="1079" y="399"/>
                      <a:pt x="1080" y="398"/>
                      <a:pt x="1080" y="397"/>
                    </a:cubicBezTo>
                    <a:cubicBezTo>
                      <a:pt x="1080" y="397"/>
                      <a:pt x="1080" y="399"/>
                      <a:pt x="1081" y="399"/>
                    </a:cubicBezTo>
                    <a:cubicBezTo>
                      <a:pt x="1084" y="402"/>
                      <a:pt x="1087" y="405"/>
                      <a:pt x="1090" y="408"/>
                    </a:cubicBezTo>
                    <a:cubicBezTo>
                      <a:pt x="1091" y="408"/>
                      <a:pt x="1092" y="408"/>
                      <a:pt x="1092" y="409"/>
                    </a:cubicBezTo>
                    <a:cubicBezTo>
                      <a:pt x="1092" y="409"/>
                      <a:pt x="1092" y="410"/>
                      <a:pt x="1091" y="410"/>
                    </a:cubicBezTo>
                    <a:close/>
                    <a:moveTo>
                      <a:pt x="1091" y="370"/>
                    </a:moveTo>
                    <a:cubicBezTo>
                      <a:pt x="1086" y="372"/>
                      <a:pt x="1083" y="375"/>
                      <a:pt x="1081" y="380"/>
                    </a:cubicBezTo>
                    <a:cubicBezTo>
                      <a:pt x="1080" y="381"/>
                      <a:pt x="1080" y="381"/>
                      <a:pt x="1079" y="380"/>
                    </a:cubicBezTo>
                    <a:cubicBezTo>
                      <a:pt x="1076" y="376"/>
                      <a:pt x="1073" y="372"/>
                      <a:pt x="1069" y="370"/>
                    </a:cubicBezTo>
                    <a:cubicBezTo>
                      <a:pt x="1067" y="368"/>
                      <a:pt x="1067" y="368"/>
                      <a:pt x="1069" y="367"/>
                    </a:cubicBezTo>
                    <a:cubicBezTo>
                      <a:pt x="1074" y="365"/>
                      <a:pt x="1078" y="361"/>
                      <a:pt x="1079" y="355"/>
                    </a:cubicBezTo>
                    <a:cubicBezTo>
                      <a:pt x="1079" y="355"/>
                      <a:pt x="1079" y="355"/>
                      <a:pt x="1080" y="354"/>
                    </a:cubicBezTo>
                    <a:cubicBezTo>
                      <a:pt x="1080" y="355"/>
                      <a:pt x="1081" y="355"/>
                      <a:pt x="1081" y="355"/>
                    </a:cubicBezTo>
                    <a:cubicBezTo>
                      <a:pt x="1082" y="361"/>
                      <a:pt x="1086" y="365"/>
                      <a:pt x="1091" y="367"/>
                    </a:cubicBezTo>
                    <a:cubicBezTo>
                      <a:pt x="1092" y="367"/>
                      <a:pt x="1093" y="369"/>
                      <a:pt x="1091" y="370"/>
                    </a:cubicBezTo>
                    <a:close/>
                    <a:moveTo>
                      <a:pt x="1093" y="329"/>
                    </a:moveTo>
                    <a:cubicBezTo>
                      <a:pt x="1092" y="329"/>
                      <a:pt x="1092" y="329"/>
                      <a:pt x="1092" y="329"/>
                    </a:cubicBezTo>
                    <a:cubicBezTo>
                      <a:pt x="1085" y="331"/>
                      <a:pt x="1083" y="337"/>
                      <a:pt x="1080" y="342"/>
                    </a:cubicBezTo>
                    <a:cubicBezTo>
                      <a:pt x="1078" y="336"/>
                      <a:pt x="1074" y="331"/>
                      <a:pt x="1067" y="329"/>
                    </a:cubicBezTo>
                    <a:cubicBezTo>
                      <a:pt x="1065" y="329"/>
                      <a:pt x="1065" y="328"/>
                      <a:pt x="1067" y="327"/>
                    </a:cubicBezTo>
                    <a:cubicBezTo>
                      <a:pt x="1071" y="324"/>
                      <a:pt x="1075" y="321"/>
                      <a:pt x="1078" y="317"/>
                    </a:cubicBezTo>
                    <a:cubicBezTo>
                      <a:pt x="1079" y="316"/>
                      <a:pt x="1079" y="314"/>
                      <a:pt x="1080" y="312"/>
                    </a:cubicBezTo>
                    <a:cubicBezTo>
                      <a:pt x="1080" y="312"/>
                      <a:pt x="1081" y="313"/>
                      <a:pt x="1081" y="313"/>
                    </a:cubicBezTo>
                    <a:cubicBezTo>
                      <a:pt x="1084" y="321"/>
                      <a:pt x="1084" y="321"/>
                      <a:pt x="1093" y="327"/>
                    </a:cubicBezTo>
                    <a:cubicBezTo>
                      <a:pt x="1095" y="328"/>
                      <a:pt x="1094" y="329"/>
                      <a:pt x="1093" y="329"/>
                    </a:cubicBezTo>
                    <a:close/>
                    <a:moveTo>
                      <a:pt x="1113" y="612"/>
                    </a:moveTo>
                    <a:cubicBezTo>
                      <a:pt x="1114" y="611"/>
                      <a:pt x="1116" y="610"/>
                      <a:pt x="1117" y="609"/>
                    </a:cubicBezTo>
                    <a:cubicBezTo>
                      <a:pt x="1122" y="604"/>
                      <a:pt x="1121" y="604"/>
                      <a:pt x="1126" y="610"/>
                    </a:cubicBezTo>
                    <a:cubicBezTo>
                      <a:pt x="1127" y="610"/>
                      <a:pt x="1127" y="612"/>
                      <a:pt x="1126" y="613"/>
                    </a:cubicBezTo>
                    <a:cubicBezTo>
                      <a:pt x="1125" y="615"/>
                      <a:pt x="1123" y="617"/>
                      <a:pt x="1121" y="618"/>
                    </a:cubicBezTo>
                    <a:cubicBezTo>
                      <a:pt x="1121" y="619"/>
                      <a:pt x="1120" y="619"/>
                      <a:pt x="1120" y="619"/>
                    </a:cubicBezTo>
                    <a:cubicBezTo>
                      <a:pt x="1119" y="616"/>
                      <a:pt x="1118" y="613"/>
                      <a:pt x="1114" y="613"/>
                    </a:cubicBezTo>
                    <a:cubicBezTo>
                      <a:pt x="1114" y="613"/>
                      <a:pt x="1114" y="613"/>
                      <a:pt x="1113" y="612"/>
                    </a:cubicBezTo>
                    <a:close/>
                    <a:moveTo>
                      <a:pt x="1121" y="775"/>
                    </a:moveTo>
                    <a:cubicBezTo>
                      <a:pt x="1120" y="775"/>
                      <a:pt x="1120" y="774"/>
                      <a:pt x="1119" y="774"/>
                    </a:cubicBezTo>
                    <a:cubicBezTo>
                      <a:pt x="1120" y="773"/>
                      <a:pt x="1121" y="773"/>
                      <a:pt x="1122" y="773"/>
                    </a:cubicBezTo>
                    <a:cubicBezTo>
                      <a:pt x="1122" y="773"/>
                      <a:pt x="1123" y="773"/>
                      <a:pt x="1123" y="774"/>
                    </a:cubicBezTo>
                    <a:cubicBezTo>
                      <a:pt x="1122" y="774"/>
                      <a:pt x="1122" y="775"/>
                      <a:pt x="1121" y="775"/>
                    </a:cubicBezTo>
                    <a:close/>
                    <a:moveTo>
                      <a:pt x="1121" y="738"/>
                    </a:moveTo>
                    <a:cubicBezTo>
                      <a:pt x="1120" y="738"/>
                      <a:pt x="1119" y="736"/>
                      <a:pt x="1118" y="735"/>
                    </a:cubicBezTo>
                    <a:cubicBezTo>
                      <a:pt x="1119" y="734"/>
                      <a:pt x="1120" y="733"/>
                      <a:pt x="1121" y="731"/>
                    </a:cubicBezTo>
                    <a:cubicBezTo>
                      <a:pt x="1123" y="733"/>
                      <a:pt x="1124" y="734"/>
                      <a:pt x="1125" y="735"/>
                    </a:cubicBezTo>
                    <a:cubicBezTo>
                      <a:pt x="1123" y="736"/>
                      <a:pt x="1122" y="738"/>
                      <a:pt x="1121" y="738"/>
                    </a:cubicBezTo>
                    <a:close/>
                    <a:moveTo>
                      <a:pt x="1124" y="696"/>
                    </a:moveTo>
                    <a:cubicBezTo>
                      <a:pt x="1123" y="697"/>
                      <a:pt x="1121" y="698"/>
                      <a:pt x="1121" y="698"/>
                    </a:cubicBezTo>
                    <a:cubicBezTo>
                      <a:pt x="1119" y="697"/>
                      <a:pt x="1117" y="695"/>
                      <a:pt x="1115" y="692"/>
                    </a:cubicBezTo>
                    <a:cubicBezTo>
                      <a:pt x="1116" y="691"/>
                      <a:pt x="1118" y="690"/>
                      <a:pt x="1119" y="689"/>
                    </a:cubicBezTo>
                    <a:cubicBezTo>
                      <a:pt x="1120" y="689"/>
                      <a:pt x="1122" y="688"/>
                      <a:pt x="1122" y="689"/>
                    </a:cubicBezTo>
                    <a:cubicBezTo>
                      <a:pt x="1124" y="690"/>
                      <a:pt x="1125" y="691"/>
                      <a:pt x="1126" y="693"/>
                    </a:cubicBezTo>
                    <a:cubicBezTo>
                      <a:pt x="1126" y="693"/>
                      <a:pt x="1125" y="695"/>
                      <a:pt x="1124" y="696"/>
                    </a:cubicBezTo>
                    <a:close/>
                    <a:moveTo>
                      <a:pt x="1121" y="657"/>
                    </a:moveTo>
                    <a:cubicBezTo>
                      <a:pt x="1119" y="657"/>
                      <a:pt x="1117" y="654"/>
                      <a:pt x="1116" y="653"/>
                    </a:cubicBezTo>
                    <a:cubicBezTo>
                      <a:pt x="1117" y="651"/>
                      <a:pt x="1119" y="648"/>
                      <a:pt x="1120" y="646"/>
                    </a:cubicBezTo>
                    <a:cubicBezTo>
                      <a:pt x="1122" y="648"/>
                      <a:pt x="1125" y="650"/>
                      <a:pt x="1127" y="653"/>
                    </a:cubicBezTo>
                    <a:cubicBezTo>
                      <a:pt x="1125" y="654"/>
                      <a:pt x="1123" y="657"/>
                      <a:pt x="1121" y="657"/>
                    </a:cubicBezTo>
                    <a:close/>
                    <a:moveTo>
                      <a:pt x="1127" y="574"/>
                    </a:moveTo>
                    <a:cubicBezTo>
                      <a:pt x="1125" y="576"/>
                      <a:pt x="1124" y="578"/>
                      <a:pt x="1123" y="580"/>
                    </a:cubicBezTo>
                    <a:cubicBezTo>
                      <a:pt x="1121" y="579"/>
                      <a:pt x="1120" y="578"/>
                      <a:pt x="1119" y="578"/>
                    </a:cubicBezTo>
                    <a:cubicBezTo>
                      <a:pt x="1118" y="576"/>
                      <a:pt x="1117" y="575"/>
                      <a:pt x="1115" y="574"/>
                    </a:cubicBezTo>
                    <a:cubicBezTo>
                      <a:pt x="1113" y="572"/>
                      <a:pt x="1114" y="571"/>
                      <a:pt x="1115" y="570"/>
                    </a:cubicBezTo>
                    <a:cubicBezTo>
                      <a:pt x="1118" y="569"/>
                      <a:pt x="1118" y="563"/>
                      <a:pt x="1122" y="564"/>
                    </a:cubicBezTo>
                    <a:cubicBezTo>
                      <a:pt x="1124" y="564"/>
                      <a:pt x="1125" y="568"/>
                      <a:pt x="1127" y="570"/>
                    </a:cubicBezTo>
                    <a:cubicBezTo>
                      <a:pt x="1129" y="572"/>
                      <a:pt x="1128" y="573"/>
                      <a:pt x="1127" y="574"/>
                    </a:cubicBezTo>
                    <a:close/>
                    <a:moveTo>
                      <a:pt x="1128" y="533"/>
                    </a:moveTo>
                    <a:cubicBezTo>
                      <a:pt x="1125" y="534"/>
                      <a:pt x="1124" y="539"/>
                      <a:pt x="1121" y="540"/>
                    </a:cubicBezTo>
                    <a:cubicBezTo>
                      <a:pt x="1119" y="538"/>
                      <a:pt x="1117" y="535"/>
                      <a:pt x="1115" y="533"/>
                    </a:cubicBezTo>
                    <a:cubicBezTo>
                      <a:pt x="1114" y="532"/>
                      <a:pt x="1113" y="532"/>
                      <a:pt x="1111" y="532"/>
                    </a:cubicBezTo>
                    <a:cubicBezTo>
                      <a:pt x="1115" y="529"/>
                      <a:pt x="1118" y="526"/>
                      <a:pt x="1121" y="523"/>
                    </a:cubicBezTo>
                    <a:cubicBezTo>
                      <a:pt x="1121" y="523"/>
                      <a:pt x="1123" y="524"/>
                      <a:pt x="1123" y="524"/>
                    </a:cubicBezTo>
                    <a:cubicBezTo>
                      <a:pt x="1125" y="526"/>
                      <a:pt x="1127" y="528"/>
                      <a:pt x="1129" y="530"/>
                    </a:cubicBezTo>
                    <a:cubicBezTo>
                      <a:pt x="1132" y="533"/>
                      <a:pt x="1130" y="532"/>
                      <a:pt x="1128" y="533"/>
                    </a:cubicBezTo>
                    <a:close/>
                    <a:moveTo>
                      <a:pt x="1130" y="492"/>
                    </a:moveTo>
                    <a:cubicBezTo>
                      <a:pt x="1128" y="494"/>
                      <a:pt x="1125" y="497"/>
                      <a:pt x="1123" y="499"/>
                    </a:cubicBezTo>
                    <a:cubicBezTo>
                      <a:pt x="1123" y="500"/>
                      <a:pt x="1122" y="500"/>
                      <a:pt x="1121" y="500"/>
                    </a:cubicBezTo>
                    <a:cubicBezTo>
                      <a:pt x="1120" y="500"/>
                      <a:pt x="1120" y="499"/>
                      <a:pt x="1119" y="499"/>
                    </a:cubicBezTo>
                    <a:cubicBezTo>
                      <a:pt x="1118" y="498"/>
                      <a:pt x="1117" y="497"/>
                      <a:pt x="1116" y="496"/>
                    </a:cubicBezTo>
                    <a:cubicBezTo>
                      <a:pt x="1114" y="494"/>
                      <a:pt x="1112" y="492"/>
                      <a:pt x="1110" y="490"/>
                    </a:cubicBezTo>
                    <a:cubicBezTo>
                      <a:pt x="1112" y="488"/>
                      <a:pt x="1114" y="487"/>
                      <a:pt x="1116" y="485"/>
                    </a:cubicBezTo>
                    <a:cubicBezTo>
                      <a:pt x="1117" y="484"/>
                      <a:pt x="1118" y="483"/>
                      <a:pt x="1119" y="481"/>
                    </a:cubicBezTo>
                    <a:cubicBezTo>
                      <a:pt x="1121" y="479"/>
                      <a:pt x="1121" y="479"/>
                      <a:pt x="1123" y="481"/>
                    </a:cubicBezTo>
                    <a:cubicBezTo>
                      <a:pt x="1125" y="484"/>
                      <a:pt x="1127" y="486"/>
                      <a:pt x="1129" y="487"/>
                    </a:cubicBezTo>
                    <a:cubicBezTo>
                      <a:pt x="1132" y="489"/>
                      <a:pt x="1133" y="490"/>
                      <a:pt x="1130" y="492"/>
                    </a:cubicBezTo>
                    <a:close/>
                    <a:moveTo>
                      <a:pt x="1125" y="455"/>
                    </a:moveTo>
                    <a:cubicBezTo>
                      <a:pt x="1124" y="456"/>
                      <a:pt x="1123" y="458"/>
                      <a:pt x="1121" y="460"/>
                    </a:cubicBezTo>
                    <a:cubicBezTo>
                      <a:pt x="1120" y="458"/>
                      <a:pt x="1119" y="457"/>
                      <a:pt x="1118" y="455"/>
                    </a:cubicBezTo>
                    <a:cubicBezTo>
                      <a:pt x="1116" y="453"/>
                      <a:pt x="1113" y="452"/>
                      <a:pt x="1111" y="450"/>
                    </a:cubicBezTo>
                    <a:cubicBezTo>
                      <a:pt x="1111" y="450"/>
                      <a:pt x="1110" y="450"/>
                      <a:pt x="1110" y="449"/>
                    </a:cubicBezTo>
                    <a:cubicBezTo>
                      <a:pt x="1110" y="449"/>
                      <a:pt x="1111" y="448"/>
                      <a:pt x="1111" y="448"/>
                    </a:cubicBezTo>
                    <a:cubicBezTo>
                      <a:pt x="1114" y="444"/>
                      <a:pt x="1119" y="442"/>
                      <a:pt x="1120" y="437"/>
                    </a:cubicBezTo>
                    <a:cubicBezTo>
                      <a:pt x="1120" y="437"/>
                      <a:pt x="1122" y="437"/>
                      <a:pt x="1123" y="438"/>
                    </a:cubicBezTo>
                    <a:cubicBezTo>
                      <a:pt x="1124" y="439"/>
                      <a:pt x="1124" y="440"/>
                      <a:pt x="1125" y="442"/>
                    </a:cubicBezTo>
                    <a:cubicBezTo>
                      <a:pt x="1127" y="444"/>
                      <a:pt x="1130" y="447"/>
                      <a:pt x="1133" y="449"/>
                    </a:cubicBezTo>
                    <a:cubicBezTo>
                      <a:pt x="1130" y="451"/>
                      <a:pt x="1127" y="453"/>
                      <a:pt x="1125" y="455"/>
                    </a:cubicBezTo>
                    <a:close/>
                    <a:moveTo>
                      <a:pt x="1123" y="421"/>
                    </a:moveTo>
                    <a:cubicBezTo>
                      <a:pt x="1122" y="421"/>
                      <a:pt x="1121" y="421"/>
                      <a:pt x="1121" y="421"/>
                    </a:cubicBezTo>
                    <a:cubicBezTo>
                      <a:pt x="1120" y="421"/>
                      <a:pt x="1119" y="421"/>
                      <a:pt x="1119" y="420"/>
                    </a:cubicBezTo>
                    <a:cubicBezTo>
                      <a:pt x="1120" y="418"/>
                      <a:pt x="1117" y="417"/>
                      <a:pt x="1116" y="415"/>
                    </a:cubicBezTo>
                    <a:cubicBezTo>
                      <a:pt x="1113" y="413"/>
                      <a:pt x="1111" y="411"/>
                      <a:pt x="1108" y="408"/>
                    </a:cubicBezTo>
                    <a:cubicBezTo>
                      <a:pt x="1112" y="408"/>
                      <a:pt x="1114" y="405"/>
                      <a:pt x="1116" y="402"/>
                    </a:cubicBezTo>
                    <a:cubicBezTo>
                      <a:pt x="1118" y="401"/>
                      <a:pt x="1120" y="399"/>
                      <a:pt x="1119" y="396"/>
                    </a:cubicBezTo>
                    <a:cubicBezTo>
                      <a:pt x="1119" y="396"/>
                      <a:pt x="1120" y="395"/>
                      <a:pt x="1121" y="395"/>
                    </a:cubicBezTo>
                    <a:cubicBezTo>
                      <a:pt x="1122" y="395"/>
                      <a:pt x="1123" y="395"/>
                      <a:pt x="1123" y="396"/>
                    </a:cubicBezTo>
                    <a:cubicBezTo>
                      <a:pt x="1126" y="403"/>
                      <a:pt x="1126" y="403"/>
                      <a:pt x="1133" y="408"/>
                    </a:cubicBezTo>
                    <a:cubicBezTo>
                      <a:pt x="1134" y="408"/>
                      <a:pt x="1134" y="410"/>
                      <a:pt x="1134" y="410"/>
                    </a:cubicBezTo>
                    <a:cubicBezTo>
                      <a:pt x="1128" y="412"/>
                      <a:pt x="1125" y="416"/>
                      <a:pt x="1123" y="421"/>
                    </a:cubicBezTo>
                    <a:close/>
                    <a:moveTo>
                      <a:pt x="1132" y="370"/>
                    </a:moveTo>
                    <a:cubicBezTo>
                      <a:pt x="1128" y="373"/>
                      <a:pt x="1123" y="375"/>
                      <a:pt x="1123" y="382"/>
                    </a:cubicBezTo>
                    <a:cubicBezTo>
                      <a:pt x="1123" y="382"/>
                      <a:pt x="1122" y="383"/>
                      <a:pt x="1122" y="383"/>
                    </a:cubicBezTo>
                    <a:cubicBezTo>
                      <a:pt x="1121" y="383"/>
                      <a:pt x="1119" y="382"/>
                      <a:pt x="1119" y="382"/>
                    </a:cubicBezTo>
                    <a:cubicBezTo>
                      <a:pt x="1119" y="375"/>
                      <a:pt x="1114" y="372"/>
                      <a:pt x="1109" y="370"/>
                    </a:cubicBezTo>
                    <a:cubicBezTo>
                      <a:pt x="1108" y="369"/>
                      <a:pt x="1108" y="368"/>
                      <a:pt x="1109" y="367"/>
                    </a:cubicBezTo>
                    <a:cubicBezTo>
                      <a:pt x="1115" y="365"/>
                      <a:pt x="1118" y="361"/>
                      <a:pt x="1120" y="355"/>
                    </a:cubicBezTo>
                    <a:cubicBezTo>
                      <a:pt x="1120" y="354"/>
                      <a:pt x="1121" y="354"/>
                      <a:pt x="1122" y="354"/>
                    </a:cubicBezTo>
                    <a:cubicBezTo>
                      <a:pt x="1122" y="355"/>
                      <a:pt x="1123" y="355"/>
                      <a:pt x="1123" y="356"/>
                    </a:cubicBezTo>
                    <a:cubicBezTo>
                      <a:pt x="1125" y="361"/>
                      <a:pt x="1128" y="365"/>
                      <a:pt x="1133" y="367"/>
                    </a:cubicBezTo>
                    <a:cubicBezTo>
                      <a:pt x="1135" y="368"/>
                      <a:pt x="1134" y="368"/>
                      <a:pt x="1132" y="370"/>
                    </a:cubicBezTo>
                    <a:close/>
                    <a:moveTo>
                      <a:pt x="1134" y="329"/>
                    </a:moveTo>
                    <a:cubicBezTo>
                      <a:pt x="1129" y="331"/>
                      <a:pt x="1125" y="335"/>
                      <a:pt x="1123" y="341"/>
                    </a:cubicBezTo>
                    <a:cubicBezTo>
                      <a:pt x="1123" y="342"/>
                      <a:pt x="1122" y="343"/>
                      <a:pt x="1121" y="343"/>
                    </a:cubicBezTo>
                    <a:cubicBezTo>
                      <a:pt x="1121" y="343"/>
                      <a:pt x="1120" y="342"/>
                      <a:pt x="1119" y="341"/>
                    </a:cubicBezTo>
                    <a:cubicBezTo>
                      <a:pt x="1117" y="335"/>
                      <a:pt x="1113" y="331"/>
                      <a:pt x="1107" y="329"/>
                    </a:cubicBezTo>
                    <a:cubicBezTo>
                      <a:pt x="1107" y="329"/>
                      <a:pt x="1106" y="328"/>
                      <a:pt x="1106" y="328"/>
                    </a:cubicBezTo>
                    <a:cubicBezTo>
                      <a:pt x="1106" y="328"/>
                      <a:pt x="1107" y="327"/>
                      <a:pt x="1107" y="327"/>
                    </a:cubicBezTo>
                    <a:cubicBezTo>
                      <a:pt x="1111" y="327"/>
                      <a:pt x="1112" y="324"/>
                      <a:pt x="1114" y="322"/>
                    </a:cubicBezTo>
                    <a:cubicBezTo>
                      <a:pt x="1117" y="319"/>
                      <a:pt x="1120" y="316"/>
                      <a:pt x="1119" y="312"/>
                    </a:cubicBezTo>
                    <a:cubicBezTo>
                      <a:pt x="1119" y="311"/>
                      <a:pt x="1121" y="310"/>
                      <a:pt x="1121" y="310"/>
                    </a:cubicBezTo>
                    <a:cubicBezTo>
                      <a:pt x="1122" y="310"/>
                      <a:pt x="1123" y="311"/>
                      <a:pt x="1123" y="312"/>
                    </a:cubicBezTo>
                    <a:cubicBezTo>
                      <a:pt x="1123" y="320"/>
                      <a:pt x="1130" y="323"/>
                      <a:pt x="1135" y="327"/>
                    </a:cubicBezTo>
                    <a:cubicBezTo>
                      <a:pt x="1135" y="328"/>
                      <a:pt x="1136" y="328"/>
                      <a:pt x="1136" y="328"/>
                    </a:cubicBezTo>
                    <a:cubicBezTo>
                      <a:pt x="1136" y="328"/>
                      <a:pt x="1135" y="329"/>
                      <a:pt x="1134" y="329"/>
                    </a:cubicBezTo>
                    <a:close/>
                    <a:moveTo>
                      <a:pt x="1162" y="736"/>
                    </a:moveTo>
                    <a:cubicBezTo>
                      <a:pt x="1162" y="736"/>
                      <a:pt x="1161" y="735"/>
                      <a:pt x="1160" y="735"/>
                    </a:cubicBezTo>
                    <a:cubicBezTo>
                      <a:pt x="1161" y="734"/>
                      <a:pt x="1162" y="733"/>
                      <a:pt x="1162" y="732"/>
                    </a:cubicBezTo>
                    <a:cubicBezTo>
                      <a:pt x="1163" y="733"/>
                      <a:pt x="1164" y="734"/>
                      <a:pt x="1165" y="735"/>
                    </a:cubicBezTo>
                    <a:cubicBezTo>
                      <a:pt x="1164" y="735"/>
                      <a:pt x="1163" y="736"/>
                      <a:pt x="1162" y="736"/>
                    </a:cubicBezTo>
                    <a:close/>
                    <a:moveTo>
                      <a:pt x="1163" y="698"/>
                    </a:moveTo>
                    <a:cubicBezTo>
                      <a:pt x="1161" y="696"/>
                      <a:pt x="1159" y="695"/>
                      <a:pt x="1158" y="693"/>
                    </a:cubicBezTo>
                    <a:cubicBezTo>
                      <a:pt x="1158" y="691"/>
                      <a:pt x="1161" y="690"/>
                      <a:pt x="1162" y="688"/>
                    </a:cubicBezTo>
                    <a:cubicBezTo>
                      <a:pt x="1164" y="690"/>
                      <a:pt x="1167" y="691"/>
                      <a:pt x="1167" y="693"/>
                    </a:cubicBezTo>
                    <a:cubicBezTo>
                      <a:pt x="1167" y="694"/>
                      <a:pt x="1164" y="696"/>
                      <a:pt x="1163" y="698"/>
                    </a:cubicBezTo>
                    <a:close/>
                    <a:moveTo>
                      <a:pt x="1162" y="657"/>
                    </a:moveTo>
                    <a:cubicBezTo>
                      <a:pt x="1161" y="657"/>
                      <a:pt x="1159" y="655"/>
                      <a:pt x="1157" y="653"/>
                    </a:cubicBezTo>
                    <a:cubicBezTo>
                      <a:pt x="1159" y="651"/>
                      <a:pt x="1161" y="648"/>
                      <a:pt x="1162" y="648"/>
                    </a:cubicBezTo>
                    <a:cubicBezTo>
                      <a:pt x="1164" y="648"/>
                      <a:pt x="1166" y="651"/>
                      <a:pt x="1167" y="653"/>
                    </a:cubicBezTo>
                    <a:cubicBezTo>
                      <a:pt x="1165" y="654"/>
                      <a:pt x="1164" y="657"/>
                      <a:pt x="1162" y="657"/>
                    </a:cubicBezTo>
                    <a:close/>
                    <a:moveTo>
                      <a:pt x="1157" y="612"/>
                    </a:moveTo>
                    <a:cubicBezTo>
                      <a:pt x="1159" y="610"/>
                      <a:pt x="1160" y="608"/>
                      <a:pt x="1162" y="606"/>
                    </a:cubicBezTo>
                    <a:cubicBezTo>
                      <a:pt x="1164" y="608"/>
                      <a:pt x="1167" y="610"/>
                      <a:pt x="1167" y="612"/>
                    </a:cubicBezTo>
                    <a:cubicBezTo>
                      <a:pt x="1167" y="613"/>
                      <a:pt x="1164" y="615"/>
                      <a:pt x="1163" y="617"/>
                    </a:cubicBezTo>
                    <a:cubicBezTo>
                      <a:pt x="1161" y="615"/>
                      <a:pt x="1159" y="614"/>
                      <a:pt x="1157" y="612"/>
                    </a:cubicBezTo>
                    <a:close/>
                    <a:moveTo>
                      <a:pt x="1168" y="573"/>
                    </a:moveTo>
                    <a:cubicBezTo>
                      <a:pt x="1168" y="574"/>
                      <a:pt x="1167" y="574"/>
                      <a:pt x="1167" y="574"/>
                    </a:cubicBezTo>
                    <a:cubicBezTo>
                      <a:pt x="1166" y="576"/>
                      <a:pt x="1164" y="577"/>
                      <a:pt x="1162" y="579"/>
                    </a:cubicBezTo>
                    <a:cubicBezTo>
                      <a:pt x="1160" y="577"/>
                      <a:pt x="1158" y="575"/>
                      <a:pt x="1156" y="573"/>
                    </a:cubicBezTo>
                    <a:cubicBezTo>
                      <a:pt x="1156" y="573"/>
                      <a:pt x="1156" y="572"/>
                      <a:pt x="1156" y="572"/>
                    </a:cubicBezTo>
                    <a:cubicBezTo>
                      <a:pt x="1157" y="571"/>
                      <a:pt x="1159" y="569"/>
                      <a:pt x="1160" y="567"/>
                    </a:cubicBezTo>
                    <a:cubicBezTo>
                      <a:pt x="1162" y="565"/>
                      <a:pt x="1163" y="565"/>
                      <a:pt x="1165" y="567"/>
                    </a:cubicBezTo>
                    <a:cubicBezTo>
                      <a:pt x="1165" y="569"/>
                      <a:pt x="1167" y="570"/>
                      <a:pt x="1168" y="571"/>
                    </a:cubicBezTo>
                    <a:cubicBezTo>
                      <a:pt x="1169" y="572"/>
                      <a:pt x="1169" y="573"/>
                      <a:pt x="1168" y="573"/>
                    </a:cubicBezTo>
                    <a:close/>
                    <a:moveTo>
                      <a:pt x="1163" y="538"/>
                    </a:moveTo>
                    <a:cubicBezTo>
                      <a:pt x="1163" y="538"/>
                      <a:pt x="1163" y="538"/>
                      <a:pt x="1162" y="538"/>
                    </a:cubicBezTo>
                    <a:cubicBezTo>
                      <a:pt x="1162" y="538"/>
                      <a:pt x="1161" y="537"/>
                      <a:pt x="1161" y="537"/>
                    </a:cubicBezTo>
                    <a:cubicBezTo>
                      <a:pt x="1159" y="536"/>
                      <a:pt x="1158" y="534"/>
                      <a:pt x="1156" y="533"/>
                    </a:cubicBezTo>
                    <a:cubicBezTo>
                      <a:pt x="1154" y="532"/>
                      <a:pt x="1153" y="532"/>
                      <a:pt x="1155" y="530"/>
                    </a:cubicBezTo>
                    <a:cubicBezTo>
                      <a:pt x="1157" y="529"/>
                      <a:pt x="1158" y="528"/>
                      <a:pt x="1159" y="526"/>
                    </a:cubicBezTo>
                    <a:cubicBezTo>
                      <a:pt x="1162" y="523"/>
                      <a:pt x="1163" y="523"/>
                      <a:pt x="1166" y="527"/>
                    </a:cubicBezTo>
                    <a:cubicBezTo>
                      <a:pt x="1168" y="528"/>
                      <a:pt x="1169" y="530"/>
                      <a:pt x="1171" y="532"/>
                    </a:cubicBezTo>
                    <a:cubicBezTo>
                      <a:pt x="1168" y="534"/>
                      <a:pt x="1166" y="536"/>
                      <a:pt x="1163" y="538"/>
                    </a:cubicBezTo>
                    <a:close/>
                    <a:moveTo>
                      <a:pt x="1172" y="491"/>
                    </a:moveTo>
                    <a:cubicBezTo>
                      <a:pt x="1169" y="494"/>
                      <a:pt x="1165" y="497"/>
                      <a:pt x="1162" y="500"/>
                    </a:cubicBezTo>
                    <a:cubicBezTo>
                      <a:pt x="1159" y="497"/>
                      <a:pt x="1156" y="494"/>
                      <a:pt x="1153" y="491"/>
                    </a:cubicBezTo>
                    <a:cubicBezTo>
                      <a:pt x="1153" y="491"/>
                      <a:pt x="1153" y="490"/>
                      <a:pt x="1152" y="490"/>
                    </a:cubicBezTo>
                    <a:cubicBezTo>
                      <a:pt x="1152" y="489"/>
                      <a:pt x="1153" y="489"/>
                      <a:pt x="1153" y="489"/>
                    </a:cubicBezTo>
                    <a:cubicBezTo>
                      <a:pt x="1154" y="488"/>
                      <a:pt x="1155" y="488"/>
                      <a:pt x="1156" y="488"/>
                    </a:cubicBezTo>
                    <a:cubicBezTo>
                      <a:pt x="1163" y="482"/>
                      <a:pt x="1163" y="482"/>
                      <a:pt x="1169" y="488"/>
                    </a:cubicBezTo>
                    <a:cubicBezTo>
                      <a:pt x="1170" y="488"/>
                      <a:pt x="1170" y="488"/>
                      <a:pt x="1171" y="489"/>
                    </a:cubicBezTo>
                    <a:cubicBezTo>
                      <a:pt x="1172" y="489"/>
                      <a:pt x="1174" y="489"/>
                      <a:pt x="1172" y="491"/>
                    </a:cubicBezTo>
                    <a:close/>
                    <a:moveTo>
                      <a:pt x="1152" y="449"/>
                    </a:moveTo>
                    <a:cubicBezTo>
                      <a:pt x="1153" y="448"/>
                      <a:pt x="1155" y="447"/>
                      <a:pt x="1156" y="445"/>
                    </a:cubicBezTo>
                    <a:cubicBezTo>
                      <a:pt x="1158" y="443"/>
                      <a:pt x="1160" y="441"/>
                      <a:pt x="1163" y="439"/>
                    </a:cubicBezTo>
                    <a:cubicBezTo>
                      <a:pt x="1166" y="442"/>
                      <a:pt x="1169" y="445"/>
                      <a:pt x="1173" y="449"/>
                    </a:cubicBezTo>
                    <a:cubicBezTo>
                      <a:pt x="1173" y="449"/>
                      <a:pt x="1172" y="450"/>
                      <a:pt x="1172" y="450"/>
                    </a:cubicBezTo>
                    <a:cubicBezTo>
                      <a:pt x="1168" y="452"/>
                      <a:pt x="1165" y="454"/>
                      <a:pt x="1163" y="459"/>
                    </a:cubicBezTo>
                    <a:cubicBezTo>
                      <a:pt x="1163" y="459"/>
                      <a:pt x="1163" y="459"/>
                      <a:pt x="1163" y="460"/>
                    </a:cubicBezTo>
                    <a:cubicBezTo>
                      <a:pt x="1162" y="459"/>
                      <a:pt x="1162" y="459"/>
                      <a:pt x="1162" y="459"/>
                    </a:cubicBezTo>
                    <a:cubicBezTo>
                      <a:pt x="1161" y="455"/>
                      <a:pt x="1158" y="454"/>
                      <a:pt x="1157" y="452"/>
                    </a:cubicBezTo>
                    <a:cubicBezTo>
                      <a:pt x="1155" y="451"/>
                      <a:pt x="1154" y="450"/>
                      <a:pt x="1152" y="449"/>
                    </a:cubicBezTo>
                    <a:close/>
                    <a:moveTo>
                      <a:pt x="1174" y="410"/>
                    </a:moveTo>
                    <a:cubicBezTo>
                      <a:pt x="1169" y="411"/>
                      <a:pt x="1167" y="415"/>
                      <a:pt x="1164" y="418"/>
                    </a:cubicBezTo>
                    <a:cubicBezTo>
                      <a:pt x="1163" y="418"/>
                      <a:pt x="1163" y="419"/>
                      <a:pt x="1163" y="419"/>
                    </a:cubicBezTo>
                    <a:cubicBezTo>
                      <a:pt x="1162" y="419"/>
                      <a:pt x="1162" y="419"/>
                      <a:pt x="1161" y="418"/>
                    </a:cubicBezTo>
                    <a:cubicBezTo>
                      <a:pt x="1158" y="416"/>
                      <a:pt x="1156" y="411"/>
                      <a:pt x="1151" y="410"/>
                    </a:cubicBezTo>
                    <a:cubicBezTo>
                      <a:pt x="1149" y="409"/>
                      <a:pt x="1151" y="409"/>
                      <a:pt x="1152" y="408"/>
                    </a:cubicBezTo>
                    <a:cubicBezTo>
                      <a:pt x="1156" y="404"/>
                      <a:pt x="1159" y="400"/>
                      <a:pt x="1163" y="397"/>
                    </a:cubicBezTo>
                    <a:cubicBezTo>
                      <a:pt x="1165" y="402"/>
                      <a:pt x="1169" y="405"/>
                      <a:pt x="1173" y="408"/>
                    </a:cubicBezTo>
                    <a:cubicBezTo>
                      <a:pt x="1175" y="409"/>
                      <a:pt x="1176" y="409"/>
                      <a:pt x="1174" y="410"/>
                    </a:cubicBezTo>
                    <a:close/>
                    <a:moveTo>
                      <a:pt x="1150" y="369"/>
                    </a:moveTo>
                    <a:cubicBezTo>
                      <a:pt x="1150" y="368"/>
                      <a:pt x="1151" y="368"/>
                      <a:pt x="1151" y="367"/>
                    </a:cubicBezTo>
                    <a:cubicBezTo>
                      <a:pt x="1156" y="365"/>
                      <a:pt x="1160" y="361"/>
                      <a:pt x="1162" y="356"/>
                    </a:cubicBezTo>
                    <a:cubicBezTo>
                      <a:pt x="1162" y="355"/>
                      <a:pt x="1162" y="355"/>
                      <a:pt x="1163" y="354"/>
                    </a:cubicBezTo>
                    <a:cubicBezTo>
                      <a:pt x="1163" y="355"/>
                      <a:pt x="1163" y="355"/>
                      <a:pt x="1163" y="356"/>
                    </a:cubicBezTo>
                    <a:cubicBezTo>
                      <a:pt x="1165" y="361"/>
                      <a:pt x="1168" y="365"/>
                      <a:pt x="1173" y="367"/>
                    </a:cubicBezTo>
                    <a:cubicBezTo>
                      <a:pt x="1174" y="367"/>
                      <a:pt x="1176" y="368"/>
                      <a:pt x="1173" y="370"/>
                    </a:cubicBezTo>
                    <a:cubicBezTo>
                      <a:pt x="1169" y="373"/>
                      <a:pt x="1166" y="377"/>
                      <a:pt x="1162" y="381"/>
                    </a:cubicBezTo>
                    <a:cubicBezTo>
                      <a:pt x="1160" y="376"/>
                      <a:pt x="1156" y="372"/>
                      <a:pt x="1152" y="370"/>
                    </a:cubicBezTo>
                    <a:cubicBezTo>
                      <a:pt x="1151" y="369"/>
                      <a:pt x="1151" y="369"/>
                      <a:pt x="1150" y="369"/>
                    </a:cubicBezTo>
                    <a:close/>
                    <a:moveTo>
                      <a:pt x="1175" y="329"/>
                    </a:moveTo>
                    <a:cubicBezTo>
                      <a:pt x="1168" y="331"/>
                      <a:pt x="1165" y="337"/>
                      <a:pt x="1162" y="342"/>
                    </a:cubicBezTo>
                    <a:cubicBezTo>
                      <a:pt x="1160" y="336"/>
                      <a:pt x="1157" y="331"/>
                      <a:pt x="1150" y="329"/>
                    </a:cubicBezTo>
                    <a:cubicBezTo>
                      <a:pt x="1149" y="329"/>
                      <a:pt x="1149" y="329"/>
                      <a:pt x="1148" y="328"/>
                    </a:cubicBezTo>
                    <a:cubicBezTo>
                      <a:pt x="1149" y="328"/>
                      <a:pt x="1149" y="327"/>
                      <a:pt x="1149" y="327"/>
                    </a:cubicBezTo>
                    <a:cubicBezTo>
                      <a:pt x="1154" y="326"/>
                      <a:pt x="1156" y="321"/>
                      <a:pt x="1160" y="318"/>
                    </a:cubicBezTo>
                    <a:cubicBezTo>
                      <a:pt x="1161" y="317"/>
                      <a:pt x="1161" y="315"/>
                      <a:pt x="1162" y="313"/>
                    </a:cubicBezTo>
                    <a:cubicBezTo>
                      <a:pt x="1162" y="313"/>
                      <a:pt x="1162" y="312"/>
                      <a:pt x="1163" y="312"/>
                    </a:cubicBezTo>
                    <a:cubicBezTo>
                      <a:pt x="1163" y="313"/>
                      <a:pt x="1163" y="313"/>
                      <a:pt x="1163" y="314"/>
                    </a:cubicBezTo>
                    <a:cubicBezTo>
                      <a:pt x="1164" y="321"/>
                      <a:pt x="1170" y="324"/>
                      <a:pt x="1175" y="327"/>
                    </a:cubicBezTo>
                    <a:cubicBezTo>
                      <a:pt x="1176" y="329"/>
                      <a:pt x="1177" y="329"/>
                      <a:pt x="1175" y="329"/>
                    </a:cubicBezTo>
                    <a:close/>
                    <a:moveTo>
                      <a:pt x="1191" y="408"/>
                    </a:moveTo>
                    <a:cubicBezTo>
                      <a:pt x="1196" y="406"/>
                      <a:pt x="1200" y="402"/>
                      <a:pt x="1202" y="397"/>
                    </a:cubicBezTo>
                    <a:cubicBezTo>
                      <a:pt x="1202" y="397"/>
                      <a:pt x="1202" y="397"/>
                      <a:pt x="1203" y="397"/>
                    </a:cubicBezTo>
                    <a:cubicBezTo>
                      <a:pt x="1203" y="397"/>
                      <a:pt x="1204" y="397"/>
                      <a:pt x="1204" y="398"/>
                    </a:cubicBezTo>
                    <a:cubicBezTo>
                      <a:pt x="1204" y="401"/>
                      <a:pt x="1207" y="403"/>
                      <a:pt x="1209" y="405"/>
                    </a:cubicBezTo>
                    <a:cubicBezTo>
                      <a:pt x="1213" y="409"/>
                      <a:pt x="1213" y="409"/>
                      <a:pt x="1209" y="412"/>
                    </a:cubicBezTo>
                    <a:cubicBezTo>
                      <a:pt x="1208" y="412"/>
                      <a:pt x="1207" y="413"/>
                      <a:pt x="1206" y="414"/>
                    </a:cubicBezTo>
                    <a:cubicBezTo>
                      <a:pt x="1205" y="416"/>
                      <a:pt x="1204" y="418"/>
                      <a:pt x="1203" y="419"/>
                    </a:cubicBezTo>
                    <a:cubicBezTo>
                      <a:pt x="1201" y="418"/>
                      <a:pt x="1200" y="417"/>
                      <a:pt x="1199" y="415"/>
                    </a:cubicBezTo>
                    <a:cubicBezTo>
                      <a:pt x="1196" y="414"/>
                      <a:pt x="1195" y="410"/>
                      <a:pt x="1191" y="410"/>
                    </a:cubicBezTo>
                    <a:cubicBezTo>
                      <a:pt x="1191" y="410"/>
                      <a:pt x="1191" y="408"/>
                      <a:pt x="1191" y="408"/>
                    </a:cubicBezTo>
                    <a:close/>
                    <a:moveTo>
                      <a:pt x="1203" y="736"/>
                    </a:moveTo>
                    <a:cubicBezTo>
                      <a:pt x="1202" y="736"/>
                      <a:pt x="1201" y="736"/>
                      <a:pt x="1200" y="736"/>
                    </a:cubicBezTo>
                    <a:cubicBezTo>
                      <a:pt x="1201" y="735"/>
                      <a:pt x="1201" y="734"/>
                      <a:pt x="1202" y="733"/>
                    </a:cubicBezTo>
                    <a:cubicBezTo>
                      <a:pt x="1202" y="733"/>
                      <a:pt x="1203" y="733"/>
                      <a:pt x="1204" y="733"/>
                    </a:cubicBezTo>
                    <a:cubicBezTo>
                      <a:pt x="1204" y="734"/>
                      <a:pt x="1205" y="735"/>
                      <a:pt x="1206" y="735"/>
                    </a:cubicBezTo>
                    <a:cubicBezTo>
                      <a:pt x="1205" y="736"/>
                      <a:pt x="1204" y="736"/>
                      <a:pt x="1203" y="736"/>
                    </a:cubicBezTo>
                    <a:close/>
                    <a:moveTo>
                      <a:pt x="1203" y="698"/>
                    </a:moveTo>
                    <a:cubicBezTo>
                      <a:pt x="1201" y="696"/>
                      <a:pt x="1198" y="695"/>
                      <a:pt x="1199" y="693"/>
                    </a:cubicBezTo>
                    <a:cubicBezTo>
                      <a:pt x="1199" y="692"/>
                      <a:pt x="1201" y="690"/>
                      <a:pt x="1203" y="689"/>
                    </a:cubicBezTo>
                    <a:cubicBezTo>
                      <a:pt x="1205" y="690"/>
                      <a:pt x="1207" y="692"/>
                      <a:pt x="1207" y="693"/>
                    </a:cubicBezTo>
                    <a:cubicBezTo>
                      <a:pt x="1207" y="695"/>
                      <a:pt x="1204" y="696"/>
                      <a:pt x="1203" y="698"/>
                    </a:cubicBezTo>
                    <a:close/>
                    <a:moveTo>
                      <a:pt x="1198" y="653"/>
                    </a:moveTo>
                    <a:cubicBezTo>
                      <a:pt x="1199" y="651"/>
                      <a:pt x="1201" y="650"/>
                      <a:pt x="1203" y="648"/>
                    </a:cubicBezTo>
                    <a:cubicBezTo>
                      <a:pt x="1204" y="650"/>
                      <a:pt x="1207" y="651"/>
                      <a:pt x="1207" y="653"/>
                    </a:cubicBezTo>
                    <a:cubicBezTo>
                      <a:pt x="1207" y="655"/>
                      <a:pt x="1205" y="657"/>
                      <a:pt x="1203" y="658"/>
                    </a:cubicBezTo>
                    <a:cubicBezTo>
                      <a:pt x="1201" y="656"/>
                      <a:pt x="1198" y="654"/>
                      <a:pt x="1198" y="653"/>
                    </a:cubicBezTo>
                    <a:close/>
                    <a:moveTo>
                      <a:pt x="1203" y="617"/>
                    </a:moveTo>
                    <a:cubicBezTo>
                      <a:pt x="1201" y="615"/>
                      <a:pt x="1198" y="613"/>
                      <a:pt x="1198" y="611"/>
                    </a:cubicBezTo>
                    <a:cubicBezTo>
                      <a:pt x="1198" y="610"/>
                      <a:pt x="1201" y="608"/>
                      <a:pt x="1203" y="605"/>
                    </a:cubicBezTo>
                    <a:cubicBezTo>
                      <a:pt x="1204" y="607"/>
                      <a:pt x="1207" y="609"/>
                      <a:pt x="1207" y="611"/>
                    </a:cubicBezTo>
                    <a:cubicBezTo>
                      <a:pt x="1207" y="613"/>
                      <a:pt x="1204" y="615"/>
                      <a:pt x="1203" y="617"/>
                    </a:cubicBezTo>
                    <a:close/>
                    <a:moveTo>
                      <a:pt x="1203" y="578"/>
                    </a:moveTo>
                    <a:cubicBezTo>
                      <a:pt x="1200" y="578"/>
                      <a:pt x="1198" y="574"/>
                      <a:pt x="1196" y="573"/>
                    </a:cubicBezTo>
                    <a:cubicBezTo>
                      <a:pt x="1199" y="570"/>
                      <a:pt x="1201" y="568"/>
                      <a:pt x="1203" y="565"/>
                    </a:cubicBezTo>
                    <a:cubicBezTo>
                      <a:pt x="1205" y="568"/>
                      <a:pt x="1207" y="570"/>
                      <a:pt x="1209" y="572"/>
                    </a:cubicBezTo>
                    <a:cubicBezTo>
                      <a:pt x="1207" y="574"/>
                      <a:pt x="1205" y="578"/>
                      <a:pt x="1203" y="578"/>
                    </a:cubicBezTo>
                    <a:close/>
                    <a:moveTo>
                      <a:pt x="1210" y="533"/>
                    </a:moveTo>
                    <a:cubicBezTo>
                      <a:pt x="1209" y="533"/>
                      <a:pt x="1208" y="534"/>
                      <a:pt x="1207" y="535"/>
                    </a:cubicBezTo>
                    <a:cubicBezTo>
                      <a:pt x="1205" y="536"/>
                      <a:pt x="1204" y="538"/>
                      <a:pt x="1203" y="538"/>
                    </a:cubicBezTo>
                    <a:cubicBezTo>
                      <a:pt x="1201" y="538"/>
                      <a:pt x="1200" y="536"/>
                      <a:pt x="1199" y="534"/>
                    </a:cubicBezTo>
                    <a:cubicBezTo>
                      <a:pt x="1198" y="534"/>
                      <a:pt x="1197" y="533"/>
                      <a:pt x="1196" y="533"/>
                    </a:cubicBezTo>
                    <a:cubicBezTo>
                      <a:pt x="1195" y="532"/>
                      <a:pt x="1195" y="532"/>
                      <a:pt x="1194" y="532"/>
                    </a:cubicBezTo>
                    <a:cubicBezTo>
                      <a:pt x="1195" y="531"/>
                      <a:pt x="1195" y="531"/>
                      <a:pt x="1196" y="530"/>
                    </a:cubicBezTo>
                    <a:cubicBezTo>
                      <a:pt x="1198" y="528"/>
                      <a:pt x="1200" y="526"/>
                      <a:pt x="1203" y="523"/>
                    </a:cubicBezTo>
                    <a:cubicBezTo>
                      <a:pt x="1205" y="526"/>
                      <a:pt x="1208" y="528"/>
                      <a:pt x="1210" y="531"/>
                    </a:cubicBezTo>
                    <a:cubicBezTo>
                      <a:pt x="1211" y="532"/>
                      <a:pt x="1212" y="532"/>
                      <a:pt x="1210" y="533"/>
                    </a:cubicBezTo>
                    <a:close/>
                    <a:moveTo>
                      <a:pt x="1212" y="491"/>
                    </a:moveTo>
                    <a:cubicBezTo>
                      <a:pt x="1209" y="493"/>
                      <a:pt x="1207" y="496"/>
                      <a:pt x="1204" y="499"/>
                    </a:cubicBezTo>
                    <a:cubicBezTo>
                      <a:pt x="1204" y="499"/>
                      <a:pt x="1203" y="500"/>
                      <a:pt x="1203" y="500"/>
                    </a:cubicBezTo>
                    <a:cubicBezTo>
                      <a:pt x="1202" y="500"/>
                      <a:pt x="1202" y="499"/>
                      <a:pt x="1201" y="499"/>
                    </a:cubicBezTo>
                    <a:cubicBezTo>
                      <a:pt x="1199" y="496"/>
                      <a:pt x="1196" y="493"/>
                      <a:pt x="1193" y="491"/>
                    </a:cubicBezTo>
                    <a:cubicBezTo>
                      <a:pt x="1192" y="489"/>
                      <a:pt x="1193" y="489"/>
                      <a:pt x="1194" y="489"/>
                    </a:cubicBezTo>
                    <a:cubicBezTo>
                      <a:pt x="1203" y="483"/>
                      <a:pt x="1203" y="483"/>
                      <a:pt x="1212" y="488"/>
                    </a:cubicBezTo>
                    <a:cubicBezTo>
                      <a:pt x="1214" y="490"/>
                      <a:pt x="1213" y="490"/>
                      <a:pt x="1212" y="491"/>
                    </a:cubicBezTo>
                    <a:close/>
                    <a:moveTo>
                      <a:pt x="1212" y="450"/>
                    </a:moveTo>
                    <a:cubicBezTo>
                      <a:pt x="1208" y="452"/>
                      <a:pt x="1205" y="454"/>
                      <a:pt x="1204" y="458"/>
                    </a:cubicBezTo>
                    <a:cubicBezTo>
                      <a:pt x="1204" y="459"/>
                      <a:pt x="1202" y="459"/>
                      <a:pt x="1202" y="459"/>
                    </a:cubicBezTo>
                    <a:cubicBezTo>
                      <a:pt x="1201" y="455"/>
                      <a:pt x="1198" y="452"/>
                      <a:pt x="1193" y="450"/>
                    </a:cubicBezTo>
                    <a:cubicBezTo>
                      <a:pt x="1193" y="450"/>
                      <a:pt x="1193" y="450"/>
                      <a:pt x="1193" y="450"/>
                    </a:cubicBezTo>
                    <a:cubicBezTo>
                      <a:pt x="1193" y="449"/>
                      <a:pt x="1193" y="449"/>
                      <a:pt x="1193" y="448"/>
                    </a:cubicBezTo>
                    <a:cubicBezTo>
                      <a:pt x="1195" y="446"/>
                      <a:pt x="1197" y="445"/>
                      <a:pt x="1199" y="443"/>
                    </a:cubicBezTo>
                    <a:cubicBezTo>
                      <a:pt x="1200" y="442"/>
                      <a:pt x="1202" y="440"/>
                      <a:pt x="1203" y="439"/>
                    </a:cubicBezTo>
                    <a:cubicBezTo>
                      <a:pt x="1204" y="441"/>
                      <a:pt x="1205" y="443"/>
                      <a:pt x="1206" y="444"/>
                    </a:cubicBezTo>
                    <a:cubicBezTo>
                      <a:pt x="1208" y="445"/>
                      <a:pt x="1210" y="446"/>
                      <a:pt x="1212" y="448"/>
                    </a:cubicBezTo>
                    <a:cubicBezTo>
                      <a:pt x="1213" y="449"/>
                      <a:pt x="1214" y="449"/>
                      <a:pt x="1212" y="450"/>
                    </a:cubicBezTo>
                    <a:close/>
                    <a:moveTo>
                      <a:pt x="1204" y="380"/>
                    </a:moveTo>
                    <a:cubicBezTo>
                      <a:pt x="1204" y="380"/>
                      <a:pt x="1203" y="381"/>
                      <a:pt x="1203" y="381"/>
                    </a:cubicBezTo>
                    <a:cubicBezTo>
                      <a:pt x="1203" y="381"/>
                      <a:pt x="1202" y="380"/>
                      <a:pt x="1202" y="380"/>
                    </a:cubicBezTo>
                    <a:cubicBezTo>
                      <a:pt x="1202" y="376"/>
                      <a:pt x="1198" y="375"/>
                      <a:pt x="1196" y="373"/>
                    </a:cubicBezTo>
                    <a:cubicBezTo>
                      <a:pt x="1195" y="371"/>
                      <a:pt x="1192" y="370"/>
                      <a:pt x="1190" y="369"/>
                    </a:cubicBezTo>
                    <a:cubicBezTo>
                      <a:pt x="1192" y="367"/>
                      <a:pt x="1194" y="366"/>
                      <a:pt x="1196" y="365"/>
                    </a:cubicBezTo>
                    <a:cubicBezTo>
                      <a:pt x="1199" y="362"/>
                      <a:pt x="1201" y="359"/>
                      <a:pt x="1202" y="356"/>
                    </a:cubicBezTo>
                    <a:cubicBezTo>
                      <a:pt x="1202" y="355"/>
                      <a:pt x="1203" y="355"/>
                      <a:pt x="1203" y="354"/>
                    </a:cubicBezTo>
                    <a:cubicBezTo>
                      <a:pt x="1203" y="355"/>
                      <a:pt x="1204" y="355"/>
                      <a:pt x="1204" y="356"/>
                    </a:cubicBezTo>
                    <a:cubicBezTo>
                      <a:pt x="1205" y="361"/>
                      <a:pt x="1208" y="365"/>
                      <a:pt x="1214" y="367"/>
                    </a:cubicBezTo>
                    <a:cubicBezTo>
                      <a:pt x="1214" y="367"/>
                      <a:pt x="1214" y="369"/>
                      <a:pt x="1214" y="369"/>
                    </a:cubicBezTo>
                    <a:cubicBezTo>
                      <a:pt x="1209" y="371"/>
                      <a:pt x="1206" y="375"/>
                      <a:pt x="1204" y="380"/>
                    </a:cubicBezTo>
                    <a:close/>
                    <a:moveTo>
                      <a:pt x="1211" y="331"/>
                    </a:moveTo>
                    <a:cubicBezTo>
                      <a:pt x="1207" y="333"/>
                      <a:pt x="1205" y="337"/>
                      <a:pt x="1204" y="341"/>
                    </a:cubicBezTo>
                    <a:cubicBezTo>
                      <a:pt x="1204" y="342"/>
                      <a:pt x="1203" y="342"/>
                      <a:pt x="1203" y="343"/>
                    </a:cubicBezTo>
                    <a:cubicBezTo>
                      <a:pt x="1202" y="342"/>
                      <a:pt x="1202" y="342"/>
                      <a:pt x="1202" y="341"/>
                    </a:cubicBezTo>
                    <a:cubicBezTo>
                      <a:pt x="1200" y="335"/>
                      <a:pt x="1196" y="331"/>
                      <a:pt x="1190" y="329"/>
                    </a:cubicBezTo>
                    <a:cubicBezTo>
                      <a:pt x="1189" y="329"/>
                      <a:pt x="1189" y="328"/>
                      <a:pt x="1189" y="328"/>
                    </a:cubicBezTo>
                    <a:cubicBezTo>
                      <a:pt x="1189" y="328"/>
                      <a:pt x="1190" y="328"/>
                      <a:pt x="1190" y="327"/>
                    </a:cubicBezTo>
                    <a:cubicBezTo>
                      <a:pt x="1193" y="326"/>
                      <a:pt x="1196" y="324"/>
                      <a:pt x="1198" y="323"/>
                    </a:cubicBezTo>
                    <a:cubicBezTo>
                      <a:pt x="1199" y="322"/>
                      <a:pt x="1200" y="320"/>
                      <a:pt x="1201" y="318"/>
                    </a:cubicBezTo>
                    <a:cubicBezTo>
                      <a:pt x="1201" y="317"/>
                      <a:pt x="1202" y="316"/>
                      <a:pt x="1203" y="314"/>
                    </a:cubicBezTo>
                    <a:cubicBezTo>
                      <a:pt x="1204" y="316"/>
                      <a:pt x="1205" y="317"/>
                      <a:pt x="1205" y="318"/>
                    </a:cubicBezTo>
                    <a:cubicBezTo>
                      <a:pt x="1206" y="320"/>
                      <a:pt x="1207" y="321"/>
                      <a:pt x="1208" y="323"/>
                    </a:cubicBezTo>
                    <a:cubicBezTo>
                      <a:pt x="1209" y="324"/>
                      <a:pt x="1210" y="324"/>
                      <a:pt x="1211" y="324"/>
                    </a:cubicBezTo>
                    <a:cubicBezTo>
                      <a:pt x="1213" y="325"/>
                      <a:pt x="1215" y="327"/>
                      <a:pt x="1217" y="328"/>
                    </a:cubicBezTo>
                    <a:cubicBezTo>
                      <a:pt x="1215" y="329"/>
                      <a:pt x="1213" y="330"/>
                      <a:pt x="1211" y="331"/>
                    </a:cubicBezTo>
                    <a:close/>
                    <a:moveTo>
                      <a:pt x="1231" y="409"/>
                    </a:moveTo>
                    <a:cubicBezTo>
                      <a:pt x="1231" y="409"/>
                      <a:pt x="1232" y="408"/>
                      <a:pt x="1232" y="408"/>
                    </a:cubicBezTo>
                    <a:cubicBezTo>
                      <a:pt x="1237" y="406"/>
                      <a:pt x="1240" y="402"/>
                      <a:pt x="1242" y="398"/>
                    </a:cubicBezTo>
                    <a:cubicBezTo>
                      <a:pt x="1242" y="397"/>
                      <a:pt x="1243" y="397"/>
                      <a:pt x="1244" y="397"/>
                    </a:cubicBezTo>
                    <a:cubicBezTo>
                      <a:pt x="1245" y="402"/>
                      <a:pt x="1249" y="404"/>
                      <a:pt x="1252" y="407"/>
                    </a:cubicBezTo>
                    <a:cubicBezTo>
                      <a:pt x="1254" y="410"/>
                      <a:pt x="1252" y="411"/>
                      <a:pt x="1251" y="411"/>
                    </a:cubicBezTo>
                    <a:cubicBezTo>
                      <a:pt x="1248" y="412"/>
                      <a:pt x="1246" y="414"/>
                      <a:pt x="1245" y="417"/>
                    </a:cubicBezTo>
                    <a:cubicBezTo>
                      <a:pt x="1245" y="419"/>
                      <a:pt x="1242" y="420"/>
                      <a:pt x="1241" y="418"/>
                    </a:cubicBezTo>
                    <a:cubicBezTo>
                      <a:pt x="1240" y="413"/>
                      <a:pt x="1237" y="411"/>
                      <a:pt x="1232" y="410"/>
                    </a:cubicBezTo>
                    <a:cubicBezTo>
                      <a:pt x="1232" y="410"/>
                      <a:pt x="1231" y="409"/>
                      <a:pt x="1231" y="409"/>
                    </a:cubicBezTo>
                    <a:close/>
                    <a:moveTo>
                      <a:pt x="1243" y="736"/>
                    </a:moveTo>
                    <a:cubicBezTo>
                      <a:pt x="1242" y="736"/>
                      <a:pt x="1241" y="736"/>
                      <a:pt x="1240" y="735"/>
                    </a:cubicBezTo>
                    <a:cubicBezTo>
                      <a:pt x="1241" y="734"/>
                      <a:pt x="1242" y="734"/>
                      <a:pt x="1243" y="733"/>
                    </a:cubicBezTo>
                    <a:cubicBezTo>
                      <a:pt x="1243" y="733"/>
                      <a:pt x="1244" y="733"/>
                      <a:pt x="1244" y="733"/>
                    </a:cubicBezTo>
                    <a:cubicBezTo>
                      <a:pt x="1244" y="734"/>
                      <a:pt x="1243" y="736"/>
                      <a:pt x="1243" y="736"/>
                    </a:cubicBezTo>
                    <a:close/>
                    <a:moveTo>
                      <a:pt x="1244" y="699"/>
                    </a:moveTo>
                    <a:cubicBezTo>
                      <a:pt x="1241" y="696"/>
                      <a:pt x="1240" y="695"/>
                      <a:pt x="1239" y="693"/>
                    </a:cubicBezTo>
                    <a:cubicBezTo>
                      <a:pt x="1238" y="692"/>
                      <a:pt x="1242" y="690"/>
                      <a:pt x="1244" y="690"/>
                    </a:cubicBezTo>
                    <a:cubicBezTo>
                      <a:pt x="1245" y="691"/>
                      <a:pt x="1248" y="693"/>
                      <a:pt x="1247" y="693"/>
                    </a:cubicBezTo>
                    <a:cubicBezTo>
                      <a:pt x="1247" y="695"/>
                      <a:pt x="1245" y="697"/>
                      <a:pt x="1244" y="699"/>
                    </a:cubicBezTo>
                    <a:close/>
                    <a:moveTo>
                      <a:pt x="1237" y="611"/>
                    </a:moveTo>
                    <a:cubicBezTo>
                      <a:pt x="1240" y="609"/>
                      <a:pt x="1241" y="608"/>
                      <a:pt x="1243" y="606"/>
                    </a:cubicBezTo>
                    <a:cubicBezTo>
                      <a:pt x="1245" y="608"/>
                      <a:pt x="1248" y="610"/>
                      <a:pt x="1248" y="611"/>
                    </a:cubicBezTo>
                    <a:cubicBezTo>
                      <a:pt x="1247" y="613"/>
                      <a:pt x="1245" y="615"/>
                      <a:pt x="1243" y="617"/>
                    </a:cubicBezTo>
                    <a:cubicBezTo>
                      <a:pt x="1241" y="615"/>
                      <a:pt x="1240" y="614"/>
                      <a:pt x="1237" y="611"/>
                    </a:cubicBezTo>
                    <a:close/>
                    <a:moveTo>
                      <a:pt x="1243" y="656"/>
                    </a:moveTo>
                    <a:cubicBezTo>
                      <a:pt x="1242" y="655"/>
                      <a:pt x="1240" y="654"/>
                      <a:pt x="1239" y="653"/>
                    </a:cubicBezTo>
                    <a:cubicBezTo>
                      <a:pt x="1240" y="651"/>
                      <a:pt x="1242" y="650"/>
                      <a:pt x="1243" y="648"/>
                    </a:cubicBezTo>
                    <a:cubicBezTo>
                      <a:pt x="1245" y="650"/>
                      <a:pt x="1246" y="651"/>
                      <a:pt x="1248" y="653"/>
                    </a:cubicBezTo>
                    <a:cubicBezTo>
                      <a:pt x="1246" y="654"/>
                      <a:pt x="1245" y="655"/>
                      <a:pt x="1243" y="656"/>
                    </a:cubicBezTo>
                    <a:close/>
                    <a:moveTo>
                      <a:pt x="1246" y="576"/>
                    </a:moveTo>
                    <a:cubicBezTo>
                      <a:pt x="1244" y="578"/>
                      <a:pt x="1243" y="579"/>
                      <a:pt x="1240" y="576"/>
                    </a:cubicBezTo>
                    <a:cubicBezTo>
                      <a:pt x="1239" y="575"/>
                      <a:pt x="1238" y="574"/>
                      <a:pt x="1236" y="572"/>
                    </a:cubicBezTo>
                    <a:cubicBezTo>
                      <a:pt x="1237" y="572"/>
                      <a:pt x="1237" y="571"/>
                      <a:pt x="1238" y="571"/>
                    </a:cubicBezTo>
                    <a:cubicBezTo>
                      <a:pt x="1239" y="570"/>
                      <a:pt x="1240" y="568"/>
                      <a:pt x="1242" y="567"/>
                    </a:cubicBezTo>
                    <a:cubicBezTo>
                      <a:pt x="1243" y="566"/>
                      <a:pt x="1243" y="565"/>
                      <a:pt x="1244" y="567"/>
                    </a:cubicBezTo>
                    <a:cubicBezTo>
                      <a:pt x="1245" y="567"/>
                      <a:pt x="1245" y="568"/>
                      <a:pt x="1246" y="568"/>
                    </a:cubicBezTo>
                    <a:cubicBezTo>
                      <a:pt x="1250" y="572"/>
                      <a:pt x="1250" y="572"/>
                      <a:pt x="1246" y="576"/>
                    </a:cubicBezTo>
                    <a:close/>
                    <a:moveTo>
                      <a:pt x="1248" y="533"/>
                    </a:moveTo>
                    <a:cubicBezTo>
                      <a:pt x="1247" y="535"/>
                      <a:pt x="1246" y="536"/>
                      <a:pt x="1245" y="537"/>
                    </a:cubicBezTo>
                    <a:cubicBezTo>
                      <a:pt x="1243" y="539"/>
                      <a:pt x="1243" y="538"/>
                      <a:pt x="1241" y="537"/>
                    </a:cubicBezTo>
                    <a:cubicBezTo>
                      <a:pt x="1240" y="535"/>
                      <a:pt x="1238" y="534"/>
                      <a:pt x="1236" y="533"/>
                    </a:cubicBezTo>
                    <a:cubicBezTo>
                      <a:pt x="1236" y="532"/>
                      <a:pt x="1235" y="532"/>
                      <a:pt x="1235" y="532"/>
                    </a:cubicBezTo>
                    <a:cubicBezTo>
                      <a:pt x="1235" y="532"/>
                      <a:pt x="1235" y="531"/>
                      <a:pt x="1236" y="531"/>
                    </a:cubicBezTo>
                    <a:cubicBezTo>
                      <a:pt x="1236" y="530"/>
                      <a:pt x="1237" y="529"/>
                      <a:pt x="1238" y="529"/>
                    </a:cubicBezTo>
                    <a:cubicBezTo>
                      <a:pt x="1239" y="527"/>
                      <a:pt x="1241" y="525"/>
                      <a:pt x="1243" y="523"/>
                    </a:cubicBezTo>
                    <a:cubicBezTo>
                      <a:pt x="1244" y="525"/>
                      <a:pt x="1245" y="528"/>
                      <a:pt x="1247" y="529"/>
                    </a:cubicBezTo>
                    <a:cubicBezTo>
                      <a:pt x="1252" y="530"/>
                      <a:pt x="1250" y="531"/>
                      <a:pt x="1248" y="533"/>
                    </a:cubicBezTo>
                    <a:close/>
                    <a:moveTo>
                      <a:pt x="1252" y="491"/>
                    </a:moveTo>
                    <a:cubicBezTo>
                      <a:pt x="1251" y="492"/>
                      <a:pt x="1249" y="494"/>
                      <a:pt x="1247" y="495"/>
                    </a:cubicBezTo>
                    <a:cubicBezTo>
                      <a:pt x="1245" y="495"/>
                      <a:pt x="1244" y="498"/>
                      <a:pt x="1243" y="500"/>
                    </a:cubicBezTo>
                    <a:cubicBezTo>
                      <a:pt x="1241" y="498"/>
                      <a:pt x="1239" y="496"/>
                      <a:pt x="1237" y="494"/>
                    </a:cubicBezTo>
                    <a:cubicBezTo>
                      <a:pt x="1236" y="493"/>
                      <a:pt x="1234" y="491"/>
                      <a:pt x="1233" y="490"/>
                    </a:cubicBezTo>
                    <a:cubicBezTo>
                      <a:pt x="1233" y="489"/>
                      <a:pt x="1233" y="489"/>
                      <a:pt x="1234" y="489"/>
                    </a:cubicBezTo>
                    <a:cubicBezTo>
                      <a:pt x="1235" y="488"/>
                      <a:pt x="1236" y="488"/>
                      <a:pt x="1237" y="487"/>
                    </a:cubicBezTo>
                    <a:cubicBezTo>
                      <a:pt x="1243" y="482"/>
                      <a:pt x="1243" y="482"/>
                      <a:pt x="1249" y="487"/>
                    </a:cubicBezTo>
                    <a:cubicBezTo>
                      <a:pt x="1250" y="488"/>
                      <a:pt x="1251" y="488"/>
                      <a:pt x="1251" y="489"/>
                    </a:cubicBezTo>
                    <a:cubicBezTo>
                      <a:pt x="1254" y="489"/>
                      <a:pt x="1254" y="489"/>
                      <a:pt x="1252" y="491"/>
                    </a:cubicBezTo>
                    <a:close/>
                    <a:moveTo>
                      <a:pt x="1252" y="450"/>
                    </a:moveTo>
                    <a:cubicBezTo>
                      <a:pt x="1248" y="451"/>
                      <a:pt x="1247" y="455"/>
                      <a:pt x="1244" y="457"/>
                    </a:cubicBezTo>
                    <a:cubicBezTo>
                      <a:pt x="1244" y="458"/>
                      <a:pt x="1243" y="459"/>
                      <a:pt x="1243" y="460"/>
                    </a:cubicBezTo>
                    <a:cubicBezTo>
                      <a:pt x="1243" y="459"/>
                      <a:pt x="1243" y="458"/>
                      <a:pt x="1242" y="457"/>
                    </a:cubicBezTo>
                    <a:cubicBezTo>
                      <a:pt x="1240" y="455"/>
                      <a:pt x="1238" y="452"/>
                      <a:pt x="1235" y="450"/>
                    </a:cubicBezTo>
                    <a:cubicBezTo>
                      <a:pt x="1232" y="449"/>
                      <a:pt x="1232" y="449"/>
                      <a:pt x="1234" y="448"/>
                    </a:cubicBezTo>
                    <a:cubicBezTo>
                      <a:pt x="1236" y="446"/>
                      <a:pt x="1238" y="446"/>
                      <a:pt x="1239" y="444"/>
                    </a:cubicBezTo>
                    <a:cubicBezTo>
                      <a:pt x="1241" y="443"/>
                      <a:pt x="1242" y="441"/>
                      <a:pt x="1243" y="439"/>
                    </a:cubicBezTo>
                    <a:cubicBezTo>
                      <a:pt x="1245" y="441"/>
                      <a:pt x="1245" y="443"/>
                      <a:pt x="1247" y="444"/>
                    </a:cubicBezTo>
                    <a:cubicBezTo>
                      <a:pt x="1248" y="446"/>
                      <a:pt x="1250" y="447"/>
                      <a:pt x="1252" y="448"/>
                    </a:cubicBezTo>
                    <a:cubicBezTo>
                      <a:pt x="1253" y="448"/>
                      <a:pt x="1253" y="449"/>
                      <a:pt x="1254" y="449"/>
                    </a:cubicBezTo>
                    <a:cubicBezTo>
                      <a:pt x="1253" y="449"/>
                      <a:pt x="1253" y="450"/>
                      <a:pt x="1252" y="450"/>
                    </a:cubicBezTo>
                    <a:close/>
                    <a:moveTo>
                      <a:pt x="1254" y="370"/>
                    </a:moveTo>
                    <a:cubicBezTo>
                      <a:pt x="1251" y="372"/>
                      <a:pt x="1247" y="375"/>
                      <a:pt x="1244" y="378"/>
                    </a:cubicBezTo>
                    <a:cubicBezTo>
                      <a:pt x="1244" y="379"/>
                      <a:pt x="1243" y="380"/>
                      <a:pt x="1243" y="381"/>
                    </a:cubicBezTo>
                    <a:cubicBezTo>
                      <a:pt x="1243" y="380"/>
                      <a:pt x="1243" y="379"/>
                      <a:pt x="1242" y="378"/>
                    </a:cubicBezTo>
                    <a:cubicBezTo>
                      <a:pt x="1239" y="375"/>
                      <a:pt x="1236" y="372"/>
                      <a:pt x="1233" y="370"/>
                    </a:cubicBezTo>
                    <a:cubicBezTo>
                      <a:pt x="1232" y="369"/>
                      <a:pt x="1231" y="369"/>
                      <a:pt x="1231" y="369"/>
                    </a:cubicBezTo>
                    <a:cubicBezTo>
                      <a:pt x="1231" y="368"/>
                      <a:pt x="1232" y="367"/>
                      <a:pt x="1232" y="367"/>
                    </a:cubicBezTo>
                    <a:cubicBezTo>
                      <a:pt x="1236" y="365"/>
                      <a:pt x="1239" y="364"/>
                      <a:pt x="1240" y="360"/>
                    </a:cubicBezTo>
                    <a:cubicBezTo>
                      <a:pt x="1241" y="358"/>
                      <a:pt x="1242" y="356"/>
                      <a:pt x="1243" y="354"/>
                    </a:cubicBezTo>
                    <a:cubicBezTo>
                      <a:pt x="1244" y="356"/>
                      <a:pt x="1245" y="358"/>
                      <a:pt x="1246" y="359"/>
                    </a:cubicBezTo>
                    <a:cubicBezTo>
                      <a:pt x="1247" y="364"/>
                      <a:pt x="1251" y="365"/>
                      <a:pt x="1254" y="367"/>
                    </a:cubicBezTo>
                    <a:cubicBezTo>
                      <a:pt x="1255" y="368"/>
                      <a:pt x="1256" y="368"/>
                      <a:pt x="1254" y="370"/>
                    </a:cubicBezTo>
                    <a:close/>
                    <a:moveTo>
                      <a:pt x="1256" y="329"/>
                    </a:moveTo>
                    <a:cubicBezTo>
                      <a:pt x="1255" y="329"/>
                      <a:pt x="1255" y="329"/>
                      <a:pt x="1255" y="329"/>
                    </a:cubicBezTo>
                    <a:cubicBezTo>
                      <a:pt x="1248" y="331"/>
                      <a:pt x="1246" y="337"/>
                      <a:pt x="1243" y="342"/>
                    </a:cubicBezTo>
                    <a:cubicBezTo>
                      <a:pt x="1241" y="336"/>
                      <a:pt x="1237" y="331"/>
                      <a:pt x="1231" y="329"/>
                    </a:cubicBezTo>
                    <a:cubicBezTo>
                      <a:pt x="1229" y="329"/>
                      <a:pt x="1229" y="329"/>
                      <a:pt x="1231" y="327"/>
                    </a:cubicBezTo>
                    <a:cubicBezTo>
                      <a:pt x="1236" y="324"/>
                      <a:pt x="1240" y="321"/>
                      <a:pt x="1242" y="315"/>
                    </a:cubicBezTo>
                    <a:cubicBezTo>
                      <a:pt x="1242" y="315"/>
                      <a:pt x="1243" y="314"/>
                      <a:pt x="1243" y="314"/>
                    </a:cubicBezTo>
                    <a:cubicBezTo>
                      <a:pt x="1243" y="314"/>
                      <a:pt x="1244" y="315"/>
                      <a:pt x="1244" y="315"/>
                    </a:cubicBezTo>
                    <a:cubicBezTo>
                      <a:pt x="1247" y="321"/>
                      <a:pt x="1251" y="325"/>
                      <a:pt x="1256" y="327"/>
                    </a:cubicBezTo>
                    <a:cubicBezTo>
                      <a:pt x="1258" y="328"/>
                      <a:pt x="1257" y="329"/>
                      <a:pt x="1256" y="329"/>
                    </a:cubicBezTo>
                    <a:close/>
                    <a:moveTo>
                      <a:pt x="1283" y="736"/>
                    </a:moveTo>
                    <a:cubicBezTo>
                      <a:pt x="1283" y="736"/>
                      <a:pt x="1283" y="735"/>
                      <a:pt x="1282" y="735"/>
                    </a:cubicBezTo>
                    <a:cubicBezTo>
                      <a:pt x="1283" y="734"/>
                      <a:pt x="1283" y="733"/>
                      <a:pt x="1283" y="732"/>
                    </a:cubicBezTo>
                    <a:cubicBezTo>
                      <a:pt x="1284" y="733"/>
                      <a:pt x="1284" y="733"/>
                      <a:pt x="1284" y="734"/>
                    </a:cubicBezTo>
                    <a:cubicBezTo>
                      <a:pt x="1284" y="735"/>
                      <a:pt x="1284" y="735"/>
                      <a:pt x="1283" y="736"/>
                    </a:cubicBezTo>
                    <a:close/>
                    <a:moveTo>
                      <a:pt x="1283" y="697"/>
                    </a:moveTo>
                    <a:cubicBezTo>
                      <a:pt x="1282" y="697"/>
                      <a:pt x="1280" y="695"/>
                      <a:pt x="1278" y="693"/>
                    </a:cubicBezTo>
                    <a:cubicBezTo>
                      <a:pt x="1280" y="692"/>
                      <a:pt x="1282" y="690"/>
                      <a:pt x="1283" y="690"/>
                    </a:cubicBezTo>
                    <a:cubicBezTo>
                      <a:pt x="1285" y="690"/>
                      <a:pt x="1286" y="692"/>
                      <a:pt x="1288" y="693"/>
                    </a:cubicBezTo>
                    <a:cubicBezTo>
                      <a:pt x="1286" y="694"/>
                      <a:pt x="1285" y="697"/>
                      <a:pt x="1283" y="697"/>
                    </a:cubicBezTo>
                    <a:close/>
                    <a:moveTo>
                      <a:pt x="1277" y="610"/>
                    </a:moveTo>
                    <a:cubicBezTo>
                      <a:pt x="1279" y="609"/>
                      <a:pt x="1282" y="606"/>
                      <a:pt x="1283" y="606"/>
                    </a:cubicBezTo>
                    <a:cubicBezTo>
                      <a:pt x="1285" y="607"/>
                      <a:pt x="1287" y="610"/>
                      <a:pt x="1288" y="612"/>
                    </a:cubicBezTo>
                    <a:cubicBezTo>
                      <a:pt x="1288" y="614"/>
                      <a:pt x="1284" y="617"/>
                      <a:pt x="1283" y="617"/>
                    </a:cubicBezTo>
                    <a:cubicBezTo>
                      <a:pt x="1281" y="616"/>
                      <a:pt x="1280" y="613"/>
                      <a:pt x="1277" y="610"/>
                    </a:cubicBezTo>
                    <a:close/>
                    <a:moveTo>
                      <a:pt x="1287" y="654"/>
                    </a:moveTo>
                    <a:cubicBezTo>
                      <a:pt x="1284" y="656"/>
                      <a:pt x="1282" y="656"/>
                      <a:pt x="1280" y="654"/>
                    </a:cubicBezTo>
                    <a:cubicBezTo>
                      <a:pt x="1279" y="654"/>
                      <a:pt x="1279" y="653"/>
                      <a:pt x="1279" y="653"/>
                    </a:cubicBezTo>
                    <a:cubicBezTo>
                      <a:pt x="1280" y="651"/>
                      <a:pt x="1282" y="650"/>
                      <a:pt x="1283" y="648"/>
                    </a:cubicBezTo>
                    <a:cubicBezTo>
                      <a:pt x="1285" y="650"/>
                      <a:pt x="1287" y="651"/>
                      <a:pt x="1288" y="653"/>
                    </a:cubicBezTo>
                    <a:cubicBezTo>
                      <a:pt x="1288" y="653"/>
                      <a:pt x="1287" y="654"/>
                      <a:pt x="1287" y="654"/>
                    </a:cubicBezTo>
                    <a:close/>
                    <a:moveTo>
                      <a:pt x="1288" y="573"/>
                    </a:moveTo>
                    <a:cubicBezTo>
                      <a:pt x="1286" y="574"/>
                      <a:pt x="1285" y="575"/>
                      <a:pt x="1284" y="577"/>
                    </a:cubicBezTo>
                    <a:cubicBezTo>
                      <a:pt x="1284" y="578"/>
                      <a:pt x="1283" y="578"/>
                      <a:pt x="1283" y="578"/>
                    </a:cubicBezTo>
                    <a:cubicBezTo>
                      <a:pt x="1281" y="576"/>
                      <a:pt x="1279" y="574"/>
                      <a:pt x="1277" y="573"/>
                    </a:cubicBezTo>
                    <a:cubicBezTo>
                      <a:pt x="1277" y="572"/>
                      <a:pt x="1277" y="572"/>
                      <a:pt x="1277" y="572"/>
                    </a:cubicBezTo>
                    <a:cubicBezTo>
                      <a:pt x="1279" y="570"/>
                      <a:pt x="1281" y="566"/>
                      <a:pt x="1284" y="566"/>
                    </a:cubicBezTo>
                    <a:cubicBezTo>
                      <a:pt x="1286" y="566"/>
                      <a:pt x="1288" y="570"/>
                      <a:pt x="1290" y="572"/>
                    </a:cubicBezTo>
                    <a:cubicBezTo>
                      <a:pt x="1289" y="573"/>
                      <a:pt x="1289" y="573"/>
                      <a:pt x="1288" y="573"/>
                    </a:cubicBezTo>
                    <a:close/>
                    <a:moveTo>
                      <a:pt x="1277" y="530"/>
                    </a:moveTo>
                    <a:cubicBezTo>
                      <a:pt x="1277" y="530"/>
                      <a:pt x="1278" y="529"/>
                      <a:pt x="1278" y="529"/>
                    </a:cubicBezTo>
                    <a:cubicBezTo>
                      <a:pt x="1282" y="529"/>
                      <a:pt x="1280" y="524"/>
                      <a:pt x="1283" y="524"/>
                    </a:cubicBezTo>
                    <a:cubicBezTo>
                      <a:pt x="1284" y="524"/>
                      <a:pt x="1284" y="524"/>
                      <a:pt x="1285" y="525"/>
                    </a:cubicBezTo>
                    <a:cubicBezTo>
                      <a:pt x="1287" y="526"/>
                      <a:pt x="1285" y="530"/>
                      <a:pt x="1289" y="529"/>
                    </a:cubicBezTo>
                    <a:cubicBezTo>
                      <a:pt x="1289" y="529"/>
                      <a:pt x="1290" y="531"/>
                      <a:pt x="1290" y="532"/>
                    </a:cubicBezTo>
                    <a:cubicBezTo>
                      <a:pt x="1288" y="534"/>
                      <a:pt x="1287" y="535"/>
                      <a:pt x="1285" y="537"/>
                    </a:cubicBezTo>
                    <a:cubicBezTo>
                      <a:pt x="1284" y="538"/>
                      <a:pt x="1283" y="538"/>
                      <a:pt x="1282" y="537"/>
                    </a:cubicBezTo>
                    <a:cubicBezTo>
                      <a:pt x="1281" y="535"/>
                      <a:pt x="1279" y="534"/>
                      <a:pt x="1278" y="533"/>
                    </a:cubicBezTo>
                    <a:cubicBezTo>
                      <a:pt x="1277" y="532"/>
                      <a:pt x="1277" y="531"/>
                      <a:pt x="1277" y="530"/>
                    </a:cubicBezTo>
                    <a:close/>
                    <a:moveTo>
                      <a:pt x="1290" y="493"/>
                    </a:moveTo>
                    <a:cubicBezTo>
                      <a:pt x="1287" y="494"/>
                      <a:pt x="1287" y="500"/>
                      <a:pt x="1283" y="499"/>
                    </a:cubicBezTo>
                    <a:cubicBezTo>
                      <a:pt x="1280" y="499"/>
                      <a:pt x="1280" y="494"/>
                      <a:pt x="1276" y="493"/>
                    </a:cubicBezTo>
                    <a:cubicBezTo>
                      <a:pt x="1275" y="493"/>
                      <a:pt x="1275" y="491"/>
                      <a:pt x="1274" y="490"/>
                    </a:cubicBezTo>
                    <a:cubicBezTo>
                      <a:pt x="1273" y="490"/>
                      <a:pt x="1273" y="489"/>
                      <a:pt x="1273" y="489"/>
                    </a:cubicBezTo>
                    <a:cubicBezTo>
                      <a:pt x="1278" y="488"/>
                      <a:pt x="1280" y="484"/>
                      <a:pt x="1283" y="482"/>
                    </a:cubicBezTo>
                    <a:cubicBezTo>
                      <a:pt x="1283" y="481"/>
                      <a:pt x="1283" y="481"/>
                      <a:pt x="1283" y="481"/>
                    </a:cubicBezTo>
                    <a:cubicBezTo>
                      <a:pt x="1284" y="481"/>
                      <a:pt x="1284" y="482"/>
                      <a:pt x="1285" y="482"/>
                    </a:cubicBezTo>
                    <a:cubicBezTo>
                      <a:pt x="1286" y="484"/>
                      <a:pt x="1288" y="486"/>
                      <a:pt x="1290" y="487"/>
                    </a:cubicBezTo>
                    <a:cubicBezTo>
                      <a:pt x="1293" y="490"/>
                      <a:pt x="1294" y="492"/>
                      <a:pt x="1290" y="493"/>
                    </a:cubicBezTo>
                    <a:close/>
                    <a:moveTo>
                      <a:pt x="1291" y="450"/>
                    </a:moveTo>
                    <a:cubicBezTo>
                      <a:pt x="1288" y="452"/>
                      <a:pt x="1286" y="455"/>
                      <a:pt x="1283" y="457"/>
                    </a:cubicBezTo>
                    <a:cubicBezTo>
                      <a:pt x="1281" y="455"/>
                      <a:pt x="1278" y="451"/>
                      <a:pt x="1275" y="450"/>
                    </a:cubicBezTo>
                    <a:cubicBezTo>
                      <a:pt x="1272" y="449"/>
                      <a:pt x="1273" y="448"/>
                      <a:pt x="1275" y="447"/>
                    </a:cubicBezTo>
                    <a:cubicBezTo>
                      <a:pt x="1278" y="446"/>
                      <a:pt x="1280" y="444"/>
                      <a:pt x="1282" y="441"/>
                    </a:cubicBezTo>
                    <a:cubicBezTo>
                      <a:pt x="1282" y="440"/>
                      <a:pt x="1283" y="439"/>
                      <a:pt x="1283" y="438"/>
                    </a:cubicBezTo>
                    <a:cubicBezTo>
                      <a:pt x="1284" y="439"/>
                      <a:pt x="1285" y="440"/>
                      <a:pt x="1285" y="440"/>
                    </a:cubicBezTo>
                    <a:cubicBezTo>
                      <a:pt x="1286" y="444"/>
                      <a:pt x="1289" y="446"/>
                      <a:pt x="1292" y="448"/>
                    </a:cubicBezTo>
                    <a:cubicBezTo>
                      <a:pt x="1294" y="449"/>
                      <a:pt x="1294" y="449"/>
                      <a:pt x="1291" y="450"/>
                    </a:cubicBezTo>
                    <a:close/>
                    <a:moveTo>
                      <a:pt x="1273" y="409"/>
                    </a:moveTo>
                    <a:cubicBezTo>
                      <a:pt x="1273" y="409"/>
                      <a:pt x="1274" y="408"/>
                      <a:pt x="1274" y="408"/>
                    </a:cubicBezTo>
                    <a:cubicBezTo>
                      <a:pt x="1277" y="404"/>
                      <a:pt x="1282" y="401"/>
                      <a:pt x="1283" y="396"/>
                    </a:cubicBezTo>
                    <a:cubicBezTo>
                      <a:pt x="1285" y="401"/>
                      <a:pt x="1289" y="404"/>
                      <a:pt x="1292" y="407"/>
                    </a:cubicBezTo>
                    <a:cubicBezTo>
                      <a:pt x="1295" y="409"/>
                      <a:pt x="1293" y="410"/>
                      <a:pt x="1292" y="411"/>
                    </a:cubicBezTo>
                    <a:cubicBezTo>
                      <a:pt x="1292" y="411"/>
                      <a:pt x="1291" y="412"/>
                      <a:pt x="1291" y="412"/>
                    </a:cubicBezTo>
                    <a:cubicBezTo>
                      <a:pt x="1285" y="410"/>
                      <a:pt x="1288" y="420"/>
                      <a:pt x="1283" y="418"/>
                    </a:cubicBezTo>
                    <a:cubicBezTo>
                      <a:pt x="1280" y="417"/>
                      <a:pt x="1279" y="411"/>
                      <a:pt x="1275" y="410"/>
                    </a:cubicBezTo>
                    <a:cubicBezTo>
                      <a:pt x="1274" y="410"/>
                      <a:pt x="1274" y="410"/>
                      <a:pt x="1273" y="409"/>
                    </a:cubicBezTo>
                    <a:close/>
                    <a:moveTo>
                      <a:pt x="1293" y="370"/>
                    </a:moveTo>
                    <a:cubicBezTo>
                      <a:pt x="1289" y="372"/>
                      <a:pt x="1287" y="376"/>
                      <a:pt x="1284" y="380"/>
                    </a:cubicBezTo>
                    <a:cubicBezTo>
                      <a:pt x="1283" y="381"/>
                      <a:pt x="1283" y="382"/>
                      <a:pt x="1282" y="380"/>
                    </a:cubicBezTo>
                    <a:cubicBezTo>
                      <a:pt x="1280" y="375"/>
                      <a:pt x="1277" y="372"/>
                      <a:pt x="1272" y="370"/>
                    </a:cubicBezTo>
                    <a:cubicBezTo>
                      <a:pt x="1270" y="369"/>
                      <a:pt x="1272" y="368"/>
                      <a:pt x="1272" y="367"/>
                    </a:cubicBezTo>
                    <a:cubicBezTo>
                      <a:pt x="1277" y="365"/>
                      <a:pt x="1280" y="362"/>
                      <a:pt x="1282" y="358"/>
                    </a:cubicBezTo>
                    <a:cubicBezTo>
                      <a:pt x="1282" y="357"/>
                      <a:pt x="1283" y="357"/>
                      <a:pt x="1284" y="356"/>
                    </a:cubicBezTo>
                    <a:cubicBezTo>
                      <a:pt x="1284" y="357"/>
                      <a:pt x="1285" y="358"/>
                      <a:pt x="1286" y="358"/>
                    </a:cubicBezTo>
                    <a:cubicBezTo>
                      <a:pt x="1287" y="363"/>
                      <a:pt x="1290" y="365"/>
                      <a:pt x="1294" y="366"/>
                    </a:cubicBezTo>
                    <a:cubicBezTo>
                      <a:pt x="1296" y="367"/>
                      <a:pt x="1297" y="368"/>
                      <a:pt x="1293" y="370"/>
                    </a:cubicBezTo>
                    <a:close/>
                    <a:moveTo>
                      <a:pt x="1296" y="329"/>
                    </a:moveTo>
                    <a:cubicBezTo>
                      <a:pt x="1291" y="331"/>
                      <a:pt x="1287" y="333"/>
                      <a:pt x="1285" y="339"/>
                    </a:cubicBezTo>
                    <a:cubicBezTo>
                      <a:pt x="1285" y="341"/>
                      <a:pt x="1282" y="341"/>
                      <a:pt x="1282" y="339"/>
                    </a:cubicBezTo>
                    <a:cubicBezTo>
                      <a:pt x="1280" y="334"/>
                      <a:pt x="1276" y="331"/>
                      <a:pt x="1270" y="329"/>
                    </a:cubicBezTo>
                    <a:cubicBezTo>
                      <a:pt x="1268" y="329"/>
                      <a:pt x="1269" y="328"/>
                      <a:pt x="1271" y="327"/>
                    </a:cubicBezTo>
                    <a:cubicBezTo>
                      <a:pt x="1275" y="326"/>
                      <a:pt x="1278" y="322"/>
                      <a:pt x="1281" y="318"/>
                    </a:cubicBezTo>
                    <a:cubicBezTo>
                      <a:pt x="1282" y="316"/>
                      <a:pt x="1284" y="316"/>
                      <a:pt x="1286" y="318"/>
                    </a:cubicBezTo>
                    <a:cubicBezTo>
                      <a:pt x="1287" y="320"/>
                      <a:pt x="1288" y="322"/>
                      <a:pt x="1289" y="323"/>
                    </a:cubicBezTo>
                    <a:cubicBezTo>
                      <a:pt x="1291" y="325"/>
                      <a:pt x="1294" y="326"/>
                      <a:pt x="1296" y="327"/>
                    </a:cubicBezTo>
                    <a:cubicBezTo>
                      <a:pt x="1296" y="328"/>
                      <a:pt x="1297" y="328"/>
                      <a:pt x="1298" y="328"/>
                    </a:cubicBezTo>
                    <a:cubicBezTo>
                      <a:pt x="1297" y="329"/>
                      <a:pt x="1296" y="329"/>
                      <a:pt x="1296" y="329"/>
                    </a:cubicBezTo>
                    <a:close/>
                    <a:moveTo>
                      <a:pt x="1312" y="327"/>
                    </a:moveTo>
                    <a:cubicBezTo>
                      <a:pt x="1316" y="323"/>
                      <a:pt x="1323" y="321"/>
                      <a:pt x="1323" y="313"/>
                    </a:cubicBezTo>
                    <a:cubicBezTo>
                      <a:pt x="1323" y="313"/>
                      <a:pt x="1324" y="312"/>
                      <a:pt x="1325" y="312"/>
                    </a:cubicBezTo>
                    <a:cubicBezTo>
                      <a:pt x="1326" y="312"/>
                      <a:pt x="1327" y="313"/>
                      <a:pt x="1327" y="314"/>
                    </a:cubicBezTo>
                    <a:cubicBezTo>
                      <a:pt x="1327" y="320"/>
                      <a:pt x="1331" y="324"/>
                      <a:pt x="1336" y="327"/>
                    </a:cubicBezTo>
                    <a:cubicBezTo>
                      <a:pt x="1337" y="327"/>
                      <a:pt x="1339" y="328"/>
                      <a:pt x="1336" y="329"/>
                    </a:cubicBezTo>
                    <a:cubicBezTo>
                      <a:pt x="1332" y="332"/>
                      <a:pt x="1326" y="335"/>
                      <a:pt x="1326" y="342"/>
                    </a:cubicBezTo>
                    <a:cubicBezTo>
                      <a:pt x="1326" y="342"/>
                      <a:pt x="1324" y="342"/>
                      <a:pt x="1323" y="342"/>
                    </a:cubicBezTo>
                    <a:cubicBezTo>
                      <a:pt x="1323" y="342"/>
                      <a:pt x="1323" y="340"/>
                      <a:pt x="1323" y="340"/>
                    </a:cubicBezTo>
                    <a:cubicBezTo>
                      <a:pt x="1320" y="335"/>
                      <a:pt x="1317" y="331"/>
                      <a:pt x="1312" y="329"/>
                    </a:cubicBezTo>
                    <a:cubicBezTo>
                      <a:pt x="1311" y="329"/>
                      <a:pt x="1310" y="329"/>
                      <a:pt x="1308" y="328"/>
                    </a:cubicBezTo>
                    <a:cubicBezTo>
                      <a:pt x="1310" y="328"/>
                      <a:pt x="1311" y="328"/>
                      <a:pt x="1312" y="327"/>
                    </a:cubicBezTo>
                    <a:close/>
                    <a:moveTo>
                      <a:pt x="1326" y="775"/>
                    </a:moveTo>
                    <a:cubicBezTo>
                      <a:pt x="1325" y="775"/>
                      <a:pt x="1324" y="774"/>
                      <a:pt x="1323" y="774"/>
                    </a:cubicBezTo>
                    <a:cubicBezTo>
                      <a:pt x="1323" y="774"/>
                      <a:pt x="1324" y="773"/>
                      <a:pt x="1324" y="773"/>
                    </a:cubicBezTo>
                    <a:cubicBezTo>
                      <a:pt x="1325" y="773"/>
                      <a:pt x="1325" y="773"/>
                      <a:pt x="1326" y="773"/>
                    </a:cubicBezTo>
                    <a:cubicBezTo>
                      <a:pt x="1326" y="774"/>
                      <a:pt x="1326" y="775"/>
                      <a:pt x="1326" y="775"/>
                    </a:cubicBezTo>
                    <a:close/>
                    <a:moveTo>
                      <a:pt x="1325" y="738"/>
                    </a:moveTo>
                    <a:cubicBezTo>
                      <a:pt x="1324" y="738"/>
                      <a:pt x="1323" y="737"/>
                      <a:pt x="1323" y="737"/>
                    </a:cubicBezTo>
                    <a:cubicBezTo>
                      <a:pt x="1323" y="736"/>
                      <a:pt x="1323" y="734"/>
                      <a:pt x="1324" y="732"/>
                    </a:cubicBezTo>
                    <a:cubicBezTo>
                      <a:pt x="1325" y="733"/>
                      <a:pt x="1327" y="733"/>
                      <a:pt x="1327" y="733"/>
                    </a:cubicBezTo>
                    <a:cubicBezTo>
                      <a:pt x="1326" y="735"/>
                      <a:pt x="1328" y="737"/>
                      <a:pt x="1325" y="738"/>
                    </a:cubicBezTo>
                    <a:close/>
                    <a:moveTo>
                      <a:pt x="1328" y="695"/>
                    </a:moveTo>
                    <a:cubicBezTo>
                      <a:pt x="1327" y="696"/>
                      <a:pt x="1325" y="698"/>
                      <a:pt x="1324" y="698"/>
                    </a:cubicBezTo>
                    <a:cubicBezTo>
                      <a:pt x="1322" y="697"/>
                      <a:pt x="1321" y="695"/>
                      <a:pt x="1319" y="693"/>
                    </a:cubicBezTo>
                    <a:cubicBezTo>
                      <a:pt x="1321" y="691"/>
                      <a:pt x="1322" y="690"/>
                      <a:pt x="1324" y="688"/>
                    </a:cubicBezTo>
                    <a:cubicBezTo>
                      <a:pt x="1325" y="688"/>
                      <a:pt x="1326" y="690"/>
                      <a:pt x="1327" y="690"/>
                    </a:cubicBezTo>
                    <a:cubicBezTo>
                      <a:pt x="1327" y="691"/>
                      <a:pt x="1328" y="691"/>
                      <a:pt x="1329" y="692"/>
                    </a:cubicBezTo>
                    <a:cubicBezTo>
                      <a:pt x="1329" y="692"/>
                      <a:pt x="1330" y="692"/>
                      <a:pt x="1330" y="692"/>
                    </a:cubicBezTo>
                    <a:cubicBezTo>
                      <a:pt x="1329" y="693"/>
                      <a:pt x="1329" y="694"/>
                      <a:pt x="1328" y="695"/>
                    </a:cubicBezTo>
                    <a:close/>
                    <a:moveTo>
                      <a:pt x="1329" y="654"/>
                    </a:moveTo>
                    <a:cubicBezTo>
                      <a:pt x="1327" y="655"/>
                      <a:pt x="1325" y="658"/>
                      <a:pt x="1325" y="657"/>
                    </a:cubicBezTo>
                    <a:cubicBezTo>
                      <a:pt x="1323" y="656"/>
                      <a:pt x="1321" y="655"/>
                      <a:pt x="1319" y="653"/>
                    </a:cubicBezTo>
                    <a:cubicBezTo>
                      <a:pt x="1321" y="651"/>
                      <a:pt x="1323" y="648"/>
                      <a:pt x="1324" y="648"/>
                    </a:cubicBezTo>
                    <a:cubicBezTo>
                      <a:pt x="1326" y="649"/>
                      <a:pt x="1328" y="651"/>
                      <a:pt x="1330" y="653"/>
                    </a:cubicBezTo>
                    <a:cubicBezTo>
                      <a:pt x="1330" y="653"/>
                      <a:pt x="1329" y="653"/>
                      <a:pt x="1329" y="654"/>
                    </a:cubicBezTo>
                    <a:close/>
                    <a:moveTo>
                      <a:pt x="1323" y="609"/>
                    </a:moveTo>
                    <a:cubicBezTo>
                      <a:pt x="1323" y="608"/>
                      <a:pt x="1324" y="606"/>
                      <a:pt x="1324" y="605"/>
                    </a:cubicBezTo>
                    <a:cubicBezTo>
                      <a:pt x="1325" y="606"/>
                      <a:pt x="1326" y="606"/>
                      <a:pt x="1326" y="606"/>
                    </a:cubicBezTo>
                    <a:cubicBezTo>
                      <a:pt x="1327" y="608"/>
                      <a:pt x="1328" y="610"/>
                      <a:pt x="1329" y="611"/>
                    </a:cubicBezTo>
                    <a:cubicBezTo>
                      <a:pt x="1330" y="612"/>
                      <a:pt x="1331" y="613"/>
                      <a:pt x="1329" y="614"/>
                    </a:cubicBezTo>
                    <a:cubicBezTo>
                      <a:pt x="1327" y="615"/>
                      <a:pt x="1327" y="619"/>
                      <a:pt x="1323" y="617"/>
                    </a:cubicBezTo>
                    <a:cubicBezTo>
                      <a:pt x="1320" y="615"/>
                      <a:pt x="1320" y="613"/>
                      <a:pt x="1323" y="609"/>
                    </a:cubicBezTo>
                    <a:close/>
                    <a:moveTo>
                      <a:pt x="1329" y="573"/>
                    </a:moveTo>
                    <a:cubicBezTo>
                      <a:pt x="1326" y="573"/>
                      <a:pt x="1328" y="580"/>
                      <a:pt x="1324" y="579"/>
                    </a:cubicBezTo>
                    <a:cubicBezTo>
                      <a:pt x="1323" y="578"/>
                      <a:pt x="1322" y="574"/>
                      <a:pt x="1320" y="573"/>
                    </a:cubicBezTo>
                    <a:cubicBezTo>
                      <a:pt x="1315" y="573"/>
                      <a:pt x="1318" y="571"/>
                      <a:pt x="1319" y="570"/>
                    </a:cubicBezTo>
                    <a:cubicBezTo>
                      <a:pt x="1321" y="568"/>
                      <a:pt x="1322" y="566"/>
                      <a:pt x="1323" y="565"/>
                    </a:cubicBezTo>
                    <a:cubicBezTo>
                      <a:pt x="1325" y="566"/>
                      <a:pt x="1326" y="566"/>
                      <a:pt x="1327" y="566"/>
                    </a:cubicBezTo>
                    <a:cubicBezTo>
                      <a:pt x="1328" y="568"/>
                      <a:pt x="1329" y="569"/>
                      <a:pt x="1331" y="570"/>
                    </a:cubicBezTo>
                    <a:cubicBezTo>
                      <a:pt x="1334" y="573"/>
                      <a:pt x="1331" y="573"/>
                      <a:pt x="1329" y="573"/>
                    </a:cubicBezTo>
                    <a:close/>
                    <a:moveTo>
                      <a:pt x="1317" y="530"/>
                    </a:moveTo>
                    <a:cubicBezTo>
                      <a:pt x="1317" y="528"/>
                      <a:pt x="1320" y="529"/>
                      <a:pt x="1321" y="526"/>
                    </a:cubicBezTo>
                    <a:cubicBezTo>
                      <a:pt x="1323" y="522"/>
                      <a:pt x="1324" y="523"/>
                      <a:pt x="1327" y="527"/>
                    </a:cubicBezTo>
                    <a:cubicBezTo>
                      <a:pt x="1328" y="527"/>
                      <a:pt x="1328" y="528"/>
                      <a:pt x="1329" y="528"/>
                    </a:cubicBezTo>
                    <a:cubicBezTo>
                      <a:pt x="1332" y="532"/>
                      <a:pt x="1332" y="532"/>
                      <a:pt x="1328" y="536"/>
                    </a:cubicBezTo>
                    <a:cubicBezTo>
                      <a:pt x="1325" y="539"/>
                      <a:pt x="1325" y="539"/>
                      <a:pt x="1321" y="536"/>
                    </a:cubicBezTo>
                    <a:cubicBezTo>
                      <a:pt x="1320" y="535"/>
                      <a:pt x="1319" y="534"/>
                      <a:pt x="1317" y="532"/>
                    </a:cubicBezTo>
                    <a:cubicBezTo>
                      <a:pt x="1317" y="532"/>
                      <a:pt x="1317" y="531"/>
                      <a:pt x="1317" y="530"/>
                    </a:cubicBezTo>
                    <a:close/>
                    <a:moveTo>
                      <a:pt x="1330" y="494"/>
                    </a:moveTo>
                    <a:cubicBezTo>
                      <a:pt x="1329" y="495"/>
                      <a:pt x="1328" y="495"/>
                      <a:pt x="1328" y="496"/>
                    </a:cubicBezTo>
                    <a:cubicBezTo>
                      <a:pt x="1327" y="497"/>
                      <a:pt x="1326" y="499"/>
                      <a:pt x="1325" y="500"/>
                    </a:cubicBezTo>
                    <a:cubicBezTo>
                      <a:pt x="1323" y="499"/>
                      <a:pt x="1322" y="498"/>
                      <a:pt x="1321" y="496"/>
                    </a:cubicBezTo>
                    <a:cubicBezTo>
                      <a:pt x="1319" y="494"/>
                      <a:pt x="1316" y="493"/>
                      <a:pt x="1314" y="491"/>
                    </a:cubicBezTo>
                    <a:cubicBezTo>
                      <a:pt x="1314" y="490"/>
                      <a:pt x="1314" y="489"/>
                      <a:pt x="1314" y="489"/>
                    </a:cubicBezTo>
                    <a:cubicBezTo>
                      <a:pt x="1319" y="487"/>
                      <a:pt x="1322" y="484"/>
                      <a:pt x="1323" y="480"/>
                    </a:cubicBezTo>
                    <a:cubicBezTo>
                      <a:pt x="1323" y="480"/>
                      <a:pt x="1323" y="479"/>
                      <a:pt x="1324" y="479"/>
                    </a:cubicBezTo>
                    <a:cubicBezTo>
                      <a:pt x="1324" y="479"/>
                      <a:pt x="1324" y="480"/>
                      <a:pt x="1325" y="480"/>
                    </a:cubicBezTo>
                    <a:cubicBezTo>
                      <a:pt x="1327" y="482"/>
                      <a:pt x="1329" y="484"/>
                      <a:pt x="1330" y="485"/>
                    </a:cubicBezTo>
                    <a:cubicBezTo>
                      <a:pt x="1332" y="487"/>
                      <a:pt x="1333" y="489"/>
                      <a:pt x="1334" y="491"/>
                    </a:cubicBezTo>
                    <a:cubicBezTo>
                      <a:pt x="1333" y="492"/>
                      <a:pt x="1331" y="493"/>
                      <a:pt x="1330" y="494"/>
                    </a:cubicBezTo>
                    <a:close/>
                    <a:moveTo>
                      <a:pt x="1313" y="449"/>
                    </a:moveTo>
                    <a:cubicBezTo>
                      <a:pt x="1314" y="449"/>
                      <a:pt x="1314" y="448"/>
                      <a:pt x="1314" y="448"/>
                    </a:cubicBezTo>
                    <a:cubicBezTo>
                      <a:pt x="1318" y="446"/>
                      <a:pt x="1321" y="444"/>
                      <a:pt x="1322" y="440"/>
                    </a:cubicBezTo>
                    <a:cubicBezTo>
                      <a:pt x="1323" y="438"/>
                      <a:pt x="1326" y="438"/>
                      <a:pt x="1328" y="441"/>
                    </a:cubicBezTo>
                    <a:cubicBezTo>
                      <a:pt x="1329" y="443"/>
                      <a:pt x="1330" y="447"/>
                      <a:pt x="1334" y="447"/>
                    </a:cubicBezTo>
                    <a:cubicBezTo>
                      <a:pt x="1334" y="447"/>
                      <a:pt x="1334" y="449"/>
                      <a:pt x="1334" y="450"/>
                    </a:cubicBezTo>
                    <a:cubicBezTo>
                      <a:pt x="1332" y="452"/>
                      <a:pt x="1329" y="454"/>
                      <a:pt x="1327" y="457"/>
                    </a:cubicBezTo>
                    <a:cubicBezTo>
                      <a:pt x="1324" y="460"/>
                      <a:pt x="1323" y="458"/>
                      <a:pt x="1321" y="456"/>
                    </a:cubicBezTo>
                    <a:cubicBezTo>
                      <a:pt x="1320" y="453"/>
                      <a:pt x="1317" y="452"/>
                      <a:pt x="1315" y="450"/>
                    </a:cubicBezTo>
                    <a:cubicBezTo>
                      <a:pt x="1315" y="450"/>
                      <a:pt x="1314" y="450"/>
                      <a:pt x="1313" y="449"/>
                    </a:cubicBezTo>
                    <a:close/>
                    <a:moveTo>
                      <a:pt x="1331" y="413"/>
                    </a:moveTo>
                    <a:cubicBezTo>
                      <a:pt x="1329" y="414"/>
                      <a:pt x="1328" y="416"/>
                      <a:pt x="1327" y="418"/>
                    </a:cubicBezTo>
                    <a:cubicBezTo>
                      <a:pt x="1326" y="420"/>
                      <a:pt x="1324" y="420"/>
                      <a:pt x="1323" y="418"/>
                    </a:cubicBezTo>
                    <a:cubicBezTo>
                      <a:pt x="1321" y="415"/>
                      <a:pt x="1319" y="412"/>
                      <a:pt x="1315" y="410"/>
                    </a:cubicBezTo>
                    <a:cubicBezTo>
                      <a:pt x="1314" y="410"/>
                      <a:pt x="1314" y="409"/>
                      <a:pt x="1313" y="409"/>
                    </a:cubicBezTo>
                    <a:cubicBezTo>
                      <a:pt x="1314" y="408"/>
                      <a:pt x="1314" y="408"/>
                      <a:pt x="1315" y="408"/>
                    </a:cubicBezTo>
                    <a:cubicBezTo>
                      <a:pt x="1317" y="404"/>
                      <a:pt x="1322" y="402"/>
                      <a:pt x="1323" y="397"/>
                    </a:cubicBezTo>
                    <a:cubicBezTo>
                      <a:pt x="1324" y="397"/>
                      <a:pt x="1326" y="397"/>
                      <a:pt x="1326" y="397"/>
                    </a:cubicBezTo>
                    <a:cubicBezTo>
                      <a:pt x="1326" y="401"/>
                      <a:pt x="1330" y="402"/>
                      <a:pt x="1331" y="404"/>
                    </a:cubicBezTo>
                    <a:cubicBezTo>
                      <a:pt x="1333" y="406"/>
                      <a:pt x="1334" y="408"/>
                      <a:pt x="1336" y="409"/>
                    </a:cubicBezTo>
                    <a:cubicBezTo>
                      <a:pt x="1334" y="410"/>
                      <a:pt x="1332" y="411"/>
                      <a:pt x="1331" y="413"/>
                    </a:cubicBezTo>
                    <a:close/>
                    <a:moveTo>
                      <a:pt x="1337" y="370"/>
                    </a:moveTo>
                    <a:cubicBezTo>
                      <a:pt x="1332" y="372"/>
                      <a:pt x="1328" y="375"/>
                      <a:pt x="1326" y="380"/>
                    </a:cubicBezTo>
                    <a:cubicBezTo>
                      <a:pt x="1326" y="381"/>
                      <a:pt x="1323" y="381"/>
                      <a:pt x="1323" y="380"/>
                    </a:cubicBezTo>
                    <a:cubicBezTo>
                      <a:pt x="1321" y="375"/>
                      <a:pt x="1317" y="372"/>
                      <a:pt x="1313" y="370"/>
                    </a:cubicBezTo>
                    <a:cubicBezTo>
                      <a:pt x="1312" y="369"/>
                      <a:pt x="1312" y="369"/>
                      <a:pt x="1311" y="368"/>
                    </a:cubicBezTo>
                    <a:cubicBezTo>
                      <a:pt x="1312" y="368"/>
                      <a:pt x="1312" y="367"/>
                      <a:pt x="1313" y="367"/>
                    </a:cubicBezTo>
                    <a:cubicBezTo>
                      <a:pt x="1318" y="365"/>
                      <a:pt x="1322" y="361"/>
                      <a:pt x="1323" y="355"/>
                    </a:cubicBezTo>
                    <a:cubicBezTo>
                      <a:pt x="1323" y="355"/>
                      <a:pt x="1324" y="354"/>
                      <a:pt x="1325" y="354"/>
                    </a:cubicBezTo>
                    <a:cubicBezTo>
                      <a:pt x="1326" y="354"/>
                      <a:pt x="1327" y="355"/>
                      <a:pt x="1327" y="355"/>
                    </a:cubicBezTo>
                    <a:cubicBezTo>
                      <a:pt x="1327" y="362"/>
                      <a:pt x="1332" y="364"/>
                      <a:pt x="1336" y="368"/>
                    </a:cubicBezTo>
                    <a:cubicBezTo>
                      <a:pt x="1338" y="368"/>
                      <a:pt x="1339" y="369"/>
                      <a:pt x="1337" y="370"/>
                    </a:cubicBezTo>
                    <a:close/>
                    <a:moveTo>
                      <a:pt x="1351" y="245"/>
                    </a:moveTo>
                    <a:cubicBezTo>
                      <a:pt x="1356" y="244"/>
                      <a:pt x="1359" y="241"/>
                      <a:pt x="1361" y="238"/>
                    </a:cubicBezTo>
                    <a:cubicBezTo>
                      <a:pt x="1363" y="235"/>
                      <a:pt x="1365" y="231"/>
                      <a:pt x="1366" y="228"/>
                    </a:cubicBezTo>
                    <a:cubicBezTo>
                      <a:pt x="1367" y="232"/>
                      <a:pt x="1368" y="235"/>
                      <a:pt x="1371" y="238"/>
                    </a:cubicBezTo>
                    <a:cubicBezTo>
                      <a:pt x="1374" y="241"/>
                      <a:pt x="1377" y="244"/>
                      <a:pt x="1381" y="245"/>
                    </a:cubicBezTo>
                    <a:cubicBezTo>
                      <a:pt x="1381" y="245"/>
                      <a:pt x="1382" y="245"/>
                      <a:pt x="1382" y="246"/>
                    </a:cubicBezTo>
                    <a:cubicBezTo>
                      <a:pt x="1382" y="246"/>
                      <a:pt x="1381" y="246"/>
                      <a:pt x="1381" y="247"/>
                    </a:cubicBezTo>
                    <a:cubicBezTo>
                      <a:pt x="1379" y="247"/>
                      <a:pt x="1377" y="247"/>
                      <a:pt x="1376" y="248"/>
                    </a:cubicBezTo>
                    <a:cubicBezTo>
                      <a:pt x="1373" y="251"/>
                      <a:pt x="1370" y="253"/>
                      <a:pt x="1368" y="257"/>
                    </a:cubicBezTo>
                    <a:cubicBezTo>
                      <a:pt x="1367" y="258"/>
                      <a:pt x="1367" y="260"/>
                      <a:pt x="1366" y="262"/>
                    </a:cubicBezTo>
                    <a:cubicBezTo>
                      <a:pt x="1366" y="262"/>
                      <a:pt x="1366" y="262"/>
                      <a:pt x="1366" y="262"/>
                    </a:cubicBezTo>
                    <a:cubicBezTo>
                      <a:pt x="1365" y="255"/>
                      <a:pt x="1359" y="252"/>
                      <a:pt x="1355" y="248"/>
                    </a:cubicBezTo>
                    <a:cubicBezTo>
                      <a:pt x="1355" y="247"/>
                      <a:pt x="1353" y="247"/>
                      <a:pt x="1351" y="247"/>
                    </a:cubicBezTo>
                    <a:cubicBezTo>
                      <a:pt x="1351" y="246"/>
                      <a:pt x="1350" y="246"/>
                      <a:pt x="1350" y="246"/>
                    </a:cubicBezTo>
                    <a:cubicBezTo>
                      <a:pt x="1350" y="245"/>
                      <a:pt x="1351" y="245"/>
                      <a:pt x="1351" y="245"/>
                    </a:cubicBezTo>
                    <a:close/>
                    <a:moveTo>
                      <a:pt x="1366" y="736"/>
                    </a:moveTo>
                    <a:cubicBezTo>
                      <a:pt x="1366" y="736"/>
                      <a:pt x="1365" y="735"/>
                      <a:pt x="1365" y="735"/>
                    </a:cubicBezTo>
                    <a:cubicBezTo>
                      <a:pt x="1365" y="734"/>
                      <a:pt x="1366" y="733"/>
                      <a:pt x="1366" y="732"/>
                    </a:cubicBezTo>
                    <a:cubicBezTo>
                      <a:pt x="1366" y="733"/>
                      <a:pt x="1367" y="733"/>
                      <a:pt x="1367" y="734"/>
                    </a:cubicBezTo>
                    <a:cubicBezTo>
                      <a:pt x="1367" y="735"/>
                      <a:pt x="1366" y="735"/>
                      <a:pt x="1366" y="736"/>
                    </a:cubicBezTo>
                    <a:close/>
                    <a:moveTo>
                      <a:pt x="1365" y="699"/>
                    </a:moveTo>
                    <a:cubicBezTo>
                      <a:pt x="1364" y="697"/>
                      <a:pt x="1363" y="695"/>
                      <a:pt x="1362" y="693"/>
                    </a:cubicBezTo>
                    <a:cubicBezTo>
                      <a:pt x="1362" y="693"/>
                      <a:pt x="1364" y="691"/>
                      <a:pt x="1365" y="691"/>
                    </a:cubicBezTo>
                    <a:cubicBezTo>
                      <a:pt x="1367" y="691"/>
                      <a:pt x="1369" y="692"/>
                      <a:pt x="1371" y="693"/>
                    </a:cubicBezTo>
                    <a:cubicBezTo>
                      <a:pt x="1369" y="694"/>
                      <a:pt x="1368" y="696"/>
                      <a:pt x="1365" y="699"/>
                    </a:cubicBezTo>
                    <a:close/>
                    <a:moveTo>
                      <a:pt x="1361" y="653"/>
                    </a:moveTo>
                    <a:cubicBezTo>
                      <a:pt x="1363" y="651"/>
                      <a:pt x="1364" y="650"/>
                      <a:pt x="1366" y="648"/>
                    </a:cubicBezTo>
                    <a:cubicBezTo>
                      <a:pt x="1367" y="650"/>
                      <a:pt x="1369" y="651"/>
                      <a:pt x="1370" y="653"/>
                    </a:cubicBezTo>
                    <a:cubicBezTo>
                      <a:pt x="1369" y="654"/>
                      <a:pt x="1367" y="655"/>
                      <a:pt x="1366" y="655"/>
                    </a:cubicBezTo>
                    <a:cubicBezTo>
                      <a:pt x="1364" y="654"/>
                      <a:pt x="1363" y="654"/>
                      <a:pt x="1361" y="653"/>
                    </a:cubicBezTo>
                    <a:close/>
                    <a:moveTo>
                      <a:pt x="1366" y="617"/>
                    </a:moveTo>
                    <a:cubicBezTo>
                      <a:pt x="1365" y="616"/>
                      <a:pt x="1363" y="614"/>
                      <a:pt x="1361" y="612"/>
                    </a:cubicBezTo>
                    <a:cubicBezTo>
                      <a:pt x="1363" y="611"/>
                      <a:pt x="1364" y="609"/>
                      <a:pt x="1366" y="608"/>
                    </a:cubicBezTo>
                    <a:cubicBezTo>
                      <a:pt x="1368" y="609"/>
                      <a:pt x="1369" y="611"/>
                      <a:pt x="1371" y="613"/>
                    </a:cubicBezTo>
                    <a:cubicBezTo>
                      <a:pt x="1370" y="614"/>
                      <a:pt x="1368" y="617"/>
                      <a:pt x="1366" y="617"/>
                    </a:cubicBezTo>
                    <a:close/>
                    <a:moveTo>
                      <a:pt x="1370" y="573"/>
                    </a:moveTo>
                    <a:cubicBezTo>
                      <a:pt x="1369" y="573"/>
                      <a:pt x="1369" y="574"/>
                      <a:pt x="1368" y="575"/>
                    </a:cubicBezTo>
                    <a:cubicBezTo>
                      <a:pt x="1367" y="577"/>
                      <a:pt x="1366" y="577"/>
                      <a:pt x="1364" y="575"/>
                    </a:cubicBezTo>
                    <a:cubicBezTo>
                      <a:pt x="1363" y="574"/>
                      <a:pt x="1361" y="573"/>
                      <a:pt x="1359" y="572"/>
                    </a:cubicBezTo>
                    <a:cubicBezTo>
                      <a:pt x="1361" y="570"/>
                      <a:pt x="1363" y="569"/>
                      <a:pt x="1364" y="567"/>
                    </a:cubicBezTo>
                    <a:cubicBezTo>
                      <a:pt x="1365" y="565"/>
                      <a:pt x="1367" y="565"/>
                      <a:pt x="1368" y="567"/>
                    </a:cubicBezTo>
                    <a:cubicBezTo>
                      <a:pt x="1369" y="569"/>
                      <a:pt x="1370" y="570"/>
                      <a:pt x="1371" y="571"/>
                    </a:cubicBezTo>
                    <a:cubicBezTo>
                      <a:pt x="1374" y="573"/>
                      <a:pt x="1372" y="573"/>
                      <a:pt x="1370" y="573"/>
                    </a:cubicBezTo>
                    <a:close/>
                    <a:moveTo>
                      <a:pt x="1360" y="532"/>
                    </a:moveTo>
                    <a:cubicBezTo>
                      <a:pt x="1360" y="531"/>
                      <a:pt x="1363" y="528"/>
                      <a:pt x="1365" y="526"/>
                    </a:cubicBezTo>
                    <a:cubicBezTo>
                      <a:pt x="1366" y="525"/>
                      <a:pt x="1367" y="526"/>
                      <a:pt x="1368" y="527"/>
                    </a:cubicBezTo>
                    <a:cubicBezTo>
                      <a:pt x="1368" y="528"/>
                      <a:pt x="1369" y="528"/>
                      <a:pt x="1370" y="529"/>
                    </a:cubicBezTo>
                    <a:cubicBezTo>
                      <a:pt x="1371" y="530"/>
                      <a:pt x="1372" y="532"/>
                      <a:pt x="1372" y="533"/>
                    </a:cubicBezTo>
                    <a:cubicBezTo>
                      <a:pt x="1370" y="535"/>
                      <a:pt x="1368" y="537"/>
                      <a:pt x="1366" y="538"/>
                    </a:cubicBezTo>
                    <a:cubicBezTo>
                      <a:pt x="1364" y="536"/>
                      <a:pt x="1361" y="535"/>
                      <a:pt x="1360" y="532"/>
                    </a:cubicBezTo>
                    <a:close/>
                    <a:moveTo>
                      <a:pt x="1372" y="493"/>
                    </a:moveTo>
                    <a:cubicBezTo>
                      <a:pt x="1370" y="493"/>
                      <a:pt x="1369" y="495"/>
                      <a:pt x="1368" y="497"/>
                    </a:cubicBezTo>
                    <a:cubicBezTo>
                      <a:pt x="1366" y="498"/>
                      <a:pt x="1366" y="498"/>
                      <a:pt x="1364" y="497"/>
                    </a:cubicBezTo>
                    <a:cubicBezTo>
                      <a:pt x="1362" y="495"/>
                      <a:pt x="1362" y="492"/>
                      <a:pt x="1358" y="492"/>
                    </a:cubicBezTo>
                    <a:cubicBezTo>
                      <a:pt x="1358" y="492"/>
                      <a:pt x="1358" y="491"/>
                      <a:pt x="1357" y="491"/>
                    </a:cubicBezTo>
                    <a:cubicBezTo>
                      <a:pt x="1357" y="490"/>
                      <a:pt x="1357" y="490"/>
                      <a:pt x="1358" y="489"/>
                    </a:cubicBezTo>
                    <a:cubicBezTo>
                      <a:pt x="1360" y="487"/>
                      <a:pt x="1363" y="484"/>
                      <a:pt x="1365" y="482"/>
                    </a:cubicBezTo>
                    <a:cubicBezTo>
                      <a:pt x="1365" y="482"/>
                      <a:pt x="1367" y="482"/>
                      <a:pt x="1367" y="482"/>
                    </a:cubicBezTo>
                    <a:cubicBezTo>
                      <a:pt x="1369" y="484"/>
                      <a:pt x="1371" y="486"/>
                      <a:pt x="1373" y="488"/>
                    </a:cubicBezTo>
                    <a:cubicBezTo>
                      <a:pt x="1376" y="490"/>
                      <a:pt x="1376" y="492"/>
                      <a:pt x="1372" y="493"/>
                    </a:cubicBezTo>
                    <a:close/>
                    <a:moveTo>
                      <a:pt x="1357" y="448"/>
                    </a:moveTo>
                    <a:cubicBezTo>
                      <a:pt x="1358" y="448"/>
                      <a:pt x="1358" y="447"/>
                      <a:pt x="1358" y="447"/>
                    </a:cubicBezTo>
                    <a:cubicBezTo>
                      <a:pt x="1362" y="447"/>
                      <a:pt x="1362" y="442"/>
                      <a:pt x="1365" y="440"/>
                    </a:cubicBezTo>
                    <a:cubicBezTo>
                      <a:pt x="1365" y="439"/>
                      <a:pt x="1366" y="438"/>
                      <a:pt x="1367" y="440"/>
                    </a:cubicBezTo>
                    <a:cubicBezTo>
                      <a:pt x="1368" y="442"/>
                      <a:pt x="1370" y="444"/>
                      <a:pt x="1372" y="446"/>
                    </a:cubicBezTo>
                    <a:cubicBezTo>
                      <a:pt x="1374" y="448"/>
                      <a:pt x="1375" y="450"/>
                      <a:pt x="1372" y="452"/>
                    </a:cubicBezTo>
                    <a:cubicBezTo>
                      <a:pt x="1370" y="453"/>
                      <a:pt x="1368" y="456"/>
                      <a:pt x="1366" y="458"/>
                    </a:cubicBezTo>
                    <a:cubicBezTo>
                      <a:pt x="1363" y="455"/>
                      <a:pt x="1360" y="452"/>
                      <a:pt x="1357" y="449"/>
                    </a:cubicBezTo>
                    <a:cubicBezTo>
                      <a:pt x="1357" y="449"/>
                      <a:pt x="1357" y="449"/>
                      <a:pt x="1357" y="448"/>
                    </a:cubicBezTo>
                    <a:close/>
                    <a:moveTo>
                      <a:pt x="1371" y="412"/>
                    </a:moveTo>
                    <a:cubicBezTo>
                      <a:pt x="1370" y="414"/>
                      <a:pt x="1368" y="415"/>
                      <a:pt x="1367" y="417"/>
                    </a:cubicBezTo>
                    <a:cubicBezTo>
                      <a:pt x="1366" y="422"/>
                      <a:pt x="1365" y="418"/>
                      <a:pt x="1364" y="417"/>
                    </a:cubicBezTo>
                    <a:cubicBezTo>
                      <a:pt x="1363" y="416"/>
                      <a:pt x="1363" y="415"/>
                      <a:pt x="1362" y="414"/>
                    </a:cubicBezTo>
                    <a:cubicBezTo>
                      <a:pt x="1360" y="412"/>
                      <a:pt x="1358" y="410"/>
                      <a:pt x="1356" y="409"/>
                    </a:cubicBezTo>
                    <a:cubicBezTo>
                      <a:pt x="1358" y="406"/>
                      <a:pt x="1361" y="404"/>
                      <a:pt x="1363" y="401"/>
                    </a:cubicBezTo>
                    <a:cubicBezTo>
                      <a:pt x="1364" y="400"/>
                      <a:pt x="1365" y="399"/>
                      <a:pt x="1366" y="398"/>
                    </a:cubicBezTo>
                    <a:cubicBezTo>
                      <a:pt x="1366" y="399"/>
                      <a:pt x="1367" y="399"/>
                      <a:pt x="1367" y="400"/>
                    </a:cubicBezTo>
                    <a:cubicBezTo>
                      <a:pt x="1369" y="401"/>
                      <a:pt x="1370" y="403"/>
                      <a:pt x="1372" y="404"/>
                    </a:cubicBezTo>
                    <a:cubicBezTo>
                      <a:pt x="1373" y="406"/>
                      <a:pt x="1375" y="407"/>
                      <a:pt x="1376" y="409"/>
                    </a:cubicBezTo>
                    <a:cubicBezTo>
                      <a:pt x="1375" y="410"/>
                      <a:pt x="1373" y="411"/>
                      <a:pt x="1371" y="412"/>
                    </a:cubicBezTo>
                    <a:close/>
                    <a:moveTo>
                      <a:pt x="1376" y="370"/>
                    </a:moveTo>
                    <a:cubicBezTo>
                      <a:pt x="1373" y="372"/>
                      <a:pt x="1370" y="375"/>
                      <a:pt x="1368" y="377"/>
                    </a:cubicBezTo>
                    <a:cubicBezTo>
                      <a:pt x="1367" y="378"/>
                      <a:pt x="1367" y="378"/>
                      <a:pt x="1366" y="379"/>
                    </a:cubicBezTo>
                    <a:cubicBezTo>
                      <a:pt x="1366" y="379"/>
                      <a:pt x="1365" y="378"/>
                      <a:pt x="1365" y="378"/>
                    </a:cubicBezTo>
                    <a:cubicBezTo>
                      <a:pt x="1364" y="377"/>
                      <a:pt x="1364" y="377"/>
                      <a:pt x="1363" y="376"/>
                    </a:cubicBezTo>
                    <a:cubicBezTo>
                      <a:pt x="1360" y="373"/>
                      <a:pt x="1358" y="370"/>
                      <a:pt x="1354" y="369"/>
                    </a:cubicBezTo>
                    <a:cubicBezTo>
                      <a:pt x="1357" y="366"/>
                      <a:pt x="1360" y="364"/>
                      <a:pt x="1363" y="361"/>
                    </a:cubicBezTo>
                    <a:cubicBezTo>
                      <a:pt x="1364" y="361"/>
                      <a:pt x="1364" y="360"/>
                      <a:pt x="1365" y="359"/>
                    </a:cubicBezTo>
                    <a:cubicBezTo>
                      <a:pt x="1365" y="358"/>
                      <a:pt x="1366" y="357"/>
                      <a:pt x="1366" y="356"/>
                    </a:cubicBezTo>
                    <a:cubicBezTo>
                      <a:pt x="1366" y="357"/>
                      <a:pt x="1366" y="358"/>
                      <a:pt x="1367" y="359"/>
                    </a:cubicBezTo>
                    <a:cubicBezTo>
                      <a:pt x="1370" y="362"/>
                      <a:pt x="1373" y="365"/>
                      <a:pt x="1376" y="368"/>
                    </a:cubicBezTo>
                    <a:cubicBezTo>
                      <a:pt x="1377" y="368"/>
                      <a:pt x="1378" y="368"/>
                      <a:pt x="1378" y="369"/>
                    </a:cubicBezTo>
                    <a:cubicBezTo>
                      <a:pt x="1377" y="369"/>
                      <a:pt x="1376" y="369"/>
                      <a:pt x="1376" y="370"/>
                    </a:cubicBezTo>
                    <a:close/>
                    <a:moveTo>
                      <a:pt x="1353" y="329"/>
                    </a:moveTo>
                    <a:cubicBezTo>
                      <a:pt x="1354" y="328"/>
                      <a:pt x="1354" y="327"/>
                      <a:pt x="1355" y="327"/>
                    </a:cubicBezTo>
                    <a:cubicBezTo>
                      <a:pt x="1360" y="325"/>
                      <a:pt x="1364" y="321"/>
                      <a:pt x="1365" y="315"/>
                    </a:cubicBezTo>
                    <a:cubicBezTo>
                      <a:pt x="1365" y="315"/>
                      <a:pt x="1366" y="314"/>
                      <a:pt x="1366" y="314"/>
                    </a:cubicBezTo>
                    <a:cubicBezTo>
                      <a:pt x="1366" y="314"/>
                      <a:pt x="1367" y="315"/>
                      <a:pt x="1367" y="315"/>
                    </a:cubicBezTo>
                    <a:cubicBezTo>
                      <a:pt x="1369" y="320"/>
                      <a:pt x="1372" y="324"/>
                      <a:pt x="1377" y="327"/>
                    </a:cubicBezTo>
                    <a:cubicBezTo>
                      <a:pt x="1379" y="328"/>
                      <a:pt x="1378" y="328"/>
                      <a:pt x="1376" y="330"/>
                    </a:cubicBezTo>
                    <a:cubicBezTo>
                      <a:pt x="1372" y="332"/>
                      <a:pt x="1369" y="337"/>
                      <a:pt x="1366" y="340"/>
                    </a:cubicBezTo>
                    <a:cubicBezTo>
                      <a:pt x="1364" y="335"/>
                      <a:pt x="1360" y="333"/>
                      <a:pt x="1356" y="329"/>
                    </a:cubicBezTo>
                    <a:cubicBezTo>
                      <a:pt x="1356" y="329"/>
                      <a:pt x="1354" y="329"/>
                      <a:pt x="1353" y="329"/>
                    </a:cubicBezTo>
                    <a:close/>
                    <a:moveTo>
                      <a:pt x="1380" y="288"/>
                    </a:moveTo>
                    <a:cubicBezTo>
                      <a:pt x="1374" y="290"/>
                      <a:pt x="1369" y="294"/>
                      <a:pt x="1367" y="301"/>
                    </a:cubicBezTo>
                    <a:cubicBezTo>
                      <a:pt x="1367" y="301"/>
                      <a:pt x="1366" y="302"/>
                      <a:pt x="1366" y="302"/>
                    </a:cubicBezTo>
                    <a:cubicBezTo>
                      <a:pt x="1366" y="302"/>
                      <a:pt x="1365" y="301"/>
                      <a:pt x="1365" y="301"/>
                    </a:cubicBezTo>
                    <a:cubicBezTo>
                      <a:pt x="1363" y="294"/>
                      <a:pt x="1359" y="289"/>
                      <a:pt x="1351" y="289"/>
                    </a:cubicBezTo>
                    <a:cubicBezTo>
                      <a:pt x="1350" y="289"/>
                      <a:pt x="1350" y="288"/>
                      <a:pt x="1350" y="288"/>
                    </a:cubicBezTo>
                    <a:cubicBezTo>
                      <a:pt x="1349" y="287"/>
                      <a:pt x="1349" y="286"/>
                      <a:pt x="1348" y="286"/>
                    </a:cubicBezTo>
                    <a:cubicBezTo>
                      <a:pt x="1349" y="286"/>
                      <a:pt x="1349" y="285"/>
                      <a:pt x="1350" y="285"/>
                    </a:cubicBezTo>
                    <a:cubicBezTo>
                      <a:pt x="1354" y="286"/>
                      <a:pt x="1356" y="284"/>
                      <a:pt x="1358" y="281"/>
                    </a:cubicBezTo>
                    <a:cubicBezTo>
                      <a:pt x="1361" y="278"/>
                      <a:pt x="1366" y="276"/>
                      <a:pt x="1365" y="271"/>
                    </a:cubicBezTo>
                    <a:cubicBezTo>
                      <a:pt x="1365" y="271"/>
                      <a:pt x="1366" y="270"/>
                      <a:pt x="1366" y="270"/>
                    </a:cubicBezTo>
                    <a:cubicBezTo>
                      <a:pt x="1366" y="270"/>
                      <a:pt x="1367" y="271"/>
                      <a:pt x="1367" y="271"/>
                    </a:cubicBezTo>
                    <a:cubicBezTo>
                      <a:pt x="1367" y="278"/>
                      <a:pt x="1374" y="280"/>
                      <a:pt x="1377" y="285"/>
                    </a:cubicBezTo>
                    <a:cubicBezTo>
                      <a:pt x="1378" y="285"/>
                      <a:pt x="1379" y="285"/>
                      <a:pt x="1379" y="285"/>
                    </a:cubicBezTo>
                    <a:cubicBezTo>
                      <a:pt x="1381" y="285"/>
                      <a:pt x="1382" y="285"/>
                      <a:pt x="1384" y="286"/>
                    </a:cubicBezTo>
                    <a:cubicBezTo>
                      <a:pt x="1383" y="287"/>
                      <a:pt x="1381" y="288"/>
                      <a:pt x="1380" y="288"/>
                    </a:cubicBezTo>
                    <a:close/>
                    <a:moveTo>
                      <a:pt x="1393" y="245"/>
                    </a:moveTo>
                    <a:cubicBezTo>
                      <a:pt x="1399" y="241"/>
                      <a:pt x="1405" y="237"/>
                      <a:pt x="1405" y="229"/>
                    </a:cubicBezTo>
                    <a:cubicBezTo>
                      <a:pt x="1405" y="229"/>
                      <a:pt x="1406" y="228"/>
                      <a:pt x="1406" y="228"/>
                    </a:cubicBezTo>
                    <a:cubicBezTo>
                      <a:pt x="1407" y="228"/>
                      <a:pt x="1407" y="229"/>
                      <a:pt x="1407" y="230"/>
                    </a:cubicBezTo>
                    <a:cubicBezTo>
                      <a:pt x="1408" y="236"/>
                      <a:pt x="1412" y="240"/>
                      <a:pt x="1417" y="243"/>
                    </a:cubicBezTo>
                    <a:cubicBezTo>
                      <a:pt x="1419" y="244"/>
                      <a:pt x="1419" y="246"/>
                      <a:pt x="1417" y="247"/>
                    </a:cubicBezTo>
                    <a:cubicBezTo>
                      <a:pt x="1415" y="249"/>
                      <a:pt x="1413" y="251"/>
                      <a:pt x="1411" y="252"/>
                    </a:cubicBezTo>
                    <a:cubicBezTo>
                      <a:pt x="1410" y="254"/>
                      <a:pt x="1408" y="256"/>
                      <a:pt x="1407" y="258"/>
                    </a:cubicBezTo>
                    <a:cubicBezTo>
                      <a:pt x="1407" y="260"/>
                      <a:pt x="1407" y="260"/>
                      <a:pt x="1405" y="259"/>
                    </a:cubicBezTo>
                    <a:cubicBezTo>
                      <a:pt x="1402" y="255"/>
                      <a:pt x="1399" y="251"/>
                      <a:pt x="1396" y="248"/>
                    </a:cubicBezTo>
                    <a:cubicBezTo>
                      <a:pt x="1395" y="247"/>
                      <a:pt x="1393" y="247"/>
                      <a:pt x="1391" y="247"/>
                    </a:cubicBezTo>
                    <a:cubicBezTo>
                      <a:pt x="1391" y="246"/>
                      <a:pt x="1391" y="246"/>
                      <a:pt x="1390" y="245"/>
                    </a:cubicBezTo>
                    <a:cubicBezTo>
                      <a:pt x="1391" y="245"/>
                      <a:pt x="1392" y="245"/>
                      <a:pt x="1393" y="245"/>
                    </a:cubicBezTo>
                    <a:close/>
                    <a:moveTo>
                      <a:pt x="1407" y="736"/>
                    </a:moveTo>
                    <a:cubicBezTo>
                      <a:pt x="1406" y="736"/>
                      <a:pt x="1405" y="735"/>
                      <a:pt x="1405" y="735"/>
                    </a:cubicBezTo>
                    <a:cubicBezTo>
                      <a:pt x="1406" y="734"/>
                      <a:pt x="1406" y="733"/>
                      <a:pt x="1406" y="733"/>
                    </a:cubicBezTo>
                    <a:cubicBezTo>
                      <a:pt x="1406" y="733"/>
                      <a:pt x="1407" y="734"/>
                      <a:pt x="1407" y="734"/>
                    </a:cubicBezTo>
                    <a:cubicBezTo>
                      <a:pt x="1407" y="735"/>
                      <a:pt x="1407" y="735"/>
                      <a:pt x="1407" y="736"/>
                    </a:cubicBezTo>
                    <a:close/>
                    <a:moveTo>
                      <a:pt x="1407" y="697"/>
                    </a:moveTo>
                    <a:cubicBezTo>
                      <a:pt x="1406" y="697"/>
                      <a:pt x="1405" y="696"/>
                      <a:pt x="1404" y="696"/>
                    </a:cubicBezTo>
                    <a:cubicBezTo>
                      <a:pt x="1403" y="695"/>
                      <a:pt x="1402" y="694"/>
                      <a:pt x="1401" y="693"/>
                    </a:cubicBezTo>
                    <a:cubicBezTo>
                      <a:pt x="1403" y="692"/>
                      <a:pt x="1405" y="691"/>
                      <a:pt x="1407" y="691"/>
                    </a:cubicBezTo>
                    <a:cubicBezTo>
                      <a:pt x="1408" y="691"/>
                      <a:pt x="1409" y="692"/>
                      <a:pt x="1411" y="693"/>
                    </a:cubicBezTo>
                    <a:cubicBezTo>
                      <a:pt x="1409" y="694"/>
                      <a:pt x="1408" y="696"/>
                      <a:pt x="1407" y="697"/>
                    </a:cubicBezTo>
                    <a:close/>
                    <a:moveTo>
                      <a:pt x="1407" y="649"/>
                    </a:moveTo>
                    <a:cubicBezTo>
                      <a:pt x="1408" y="650"/>
                      <a:pt x="1409" y="651"/>
                      <a:pt x="1409" y="652"/>
                    </a:cubicBezTo>
                    <a:cubicBezTo>
                      <a:pt x="1409" y="653"/>
                      <a:pt x="1407" y="655"/>
                      <a:pt x="1406" y="655"/>
                    </a:cubicBezTo>
                    <a:cubicBezTo>
                      <a:pt x="1404" y="655"/>
                      <a:pt x="1403" y="654"/>
                      <a:pt x="1401" y="652"/>
                    </a:cubicBezTo>
                    <a:cubicBezTo>
                      <a:pt x="1403" y="651"/>
                      <a:pt x="1405" y="650"/>
                      <a:pt x="1407" y="649"/>
                    </a:cubicBezTo>
                    <a:close/>
                    <a:moveTo>
                      <a:pt x="1402" y="613"/>
                    </a:moveTo>
                    <a:cubicBezTo>
                      <a:pt x="1402" y="611"/>
                      <a:pt x="1405" y="609"/>
                      <a:pt x="1407" y="608"/>
                    </a:cubicBezTo>
                    <a:cubicBezTo>
                      <a:pt x="1408" y="609"/>
                      <a:pt x="1411" y="611"/>
                      <a:pt x="1411" y="613"/>
                    </a:cubicBezTo>
                    <a:cubicBezTo>
                      <a:pt x="1410" y="614"/>
                      <a:pt x="1408" y="616"/>
                      <a:pt x="1406" y="617"/>
                    </a:cubicBezTo>
                    <a:cubicBezTo>
                      <a:pt x="1405" y="616"/>
                      <a:pt x="1402" y="614"/>
                      <a:pt x="1402" y="613"/>
                    </a:cubicBezTo>
                    <a:close/>
                    <a:moveTo>
                      <a:pt x="1411" y="572"/>
                    </a:moveTo>
                    <a:cubicBezTo>
                      <a:pt x="1410" y="574"/>
                      <a:pt x="1408" y="575"/>
                      <a:pt x="1407" y="576"/>
                    </a:cubicBezTo>
                    <a:cubicBezTo>
                      <a:pt x="1407" y="576"/>
                      <a:pt x="1406" y="576"/>
                      <a:pt x="1405" y="576"/>
                    </a:cubicBezTo>
                    <a:cubicBezTo>
                      <a:pt x="1404" y="575"/>
                      <a:pt x="1403" y="574"/>
                      <a:pt x="1401" y="573"/>
                    </a:cubicBezTo>
                    <a:cubicBezTo>
                      <a:pt x="1401" y="573"/>
                      <a:pt x="1400" y="572"/>
                      <a:pt x="1400" y="572"/>
                    </a:cubicBezTo>
                    <a:cubicBezTo>
                      <a:pt x="1402" y="570"/>
                      <a:pt x="1404" y="568"/>
                      <a:pt x="1407" y="565"/>
                    </a:cubicBezTo>
                    <a:cubicBezTo>
                      <a:pt x="1408" y="566"/>
                      <a:pt x="1409" y="568"/>
                      <a:pt x="1410" y="569"/>
                    </a:cubicBezTo>
                    <a:cubicBezTo>
                      <a:pt x="1410" y="570"/>
                      <a:pt x="1411" y="572"/>
                      <a:pt x="1411" y="572"/>
                    </a:cubicBezTo>
                    <a:close/>
                    <a:moveTo>
                      <a:pt x="1409" y="536"/>
                    </a:moveTo>
                    <a:cubicBezTo>
                      <a:pt x="1407" y="538"/>
                      <a:pt x="1406" y="539"/>
                      <a:pt x="1404" y="536"/>
                    </a:cubicBezTo>
                    <a:cubicBezTo>
                      <a:pt x="1403" y="534"/>
                      <a:pt x="1401" y="533"/>
                      <a:pt x="1400" y="532"/>
                    </a:cubicBezTo>
                    <a:cubicBezTo>
                      <a:pt x="1400" y="531"/>
                      <a:pt x="1400" y="531"/>
                      <a:pt x="1401" y="531"/>
                    </a:cubicBezTo>
                    <a:cubicBezTo>
                      <a:pt x="1402" y="529"/>
                      <a:pt x="1404" y="528"/>
                      <a:pt x="1405" y="526"/>
                    </a:cubicBezTo>
                    <a:cubicBezTo>
                      <a:pt x="1406" y="525"/>
                      <a:pt x="1407" y="525"/>
                      <a:pt x="1408" y="526"/>
                    </a:cubicBezTo>
                    <a:cubicBezTo>
                      <a:pt x="1408" y="527"/>
                      <a:pt x="1408" y="527"/>
                      <a:pt x="1409" y="528"/>
                    </a:cubicBezTo>
                    <a:cubicBezTo>
                      <a:pt x="1413" y="532"/>
                      <a:pt x="1413" y="532"/>
                      <a:pt x="1409" y="536"/>
                    </a:cubicBezTo>
                    <a:close/>
                    <a:moveTo>
                      <a:pt x="1413" y="493"/>
                    </a:moveTo>
                    <a:cubicBezTo>
                      <a:pt x="1411" y="493"/>
                      <a:pt x="1409" y="496"/>
                      <a:pt x="1407" y="497"/>
                    </a:cubicBezTo>
                    <a:cubicBezTo>
                      <a:pt x="1407" y="497"/>
                      <a:pt x="1406" y="497"/>
                      <a:pt x="1405" y="497"/>
                    </a:cubicBezTo>
                    <a:cubicBezTo>
                      <a:pt x="1403" y="495"/>
                      <a:pt x="1401" y="492"/>
                      <a:pt x="1398" y="492"/>
                    </a:cubicBezTo>
                    <a:cubicBezTo>
                      <a:pt x="1398" y="492"/>
                      <a:pt x="1398" y="491"/>
                      <a:pt x="1398" y="491"/>
                    </a:cubicBezTo>
                    <a:cubicBezTo>
                      <a:pt x="1398" y="491"/>
                      <a:pt x="1398" y="490"/>
                      <a:pt x="1398" y="490"/>
                    </a:cubicBezTo>
                    <a:cubicBezTo>
                      <a:pt x="1400" y="487"/>
                      <a:pt x="1403" y="484"/>
                      <a:pt x="1406" y="481"/>
                    </a:cubicBezTo>
                    <a:cubicBezTo>
                      <a:pt x="1406" y="481"/>
                      <a:pt x="1407" y="482"/>
                      <a:pt x="1407" y="482"/>
                    </a:cubicBezTo>
                    <a:cubicBezTo>
                      <a:pt x="1409" y="485"/>
                      <a:pt x="1411" y="487"/>
                      <a:pt x="1414" y="489"/>
                    </a:cubicBezTo>
                    <a:cubicBezTo>
                      <a:pt x="1416" y="490"/>
                      <a:pt x="1416" y="491"/>
                      <a:pt x="1413" y="493"/>
                    </a:cubicBezTo>
                    <a:close/>
                    <a:moveTo>
                      <a:pt x="1399" y="448"/>
                    </a:moveTo>
                    <a:cubicBezTo>
                      <a:pt x="1401" y="445"/>
                      <a:pt x="1405" y="444"/>
                      <a:pt x="1405" y="440"/>
                    </a:cubicBezTo>
                    <a:cubicBezTo>
                      <a:pt x="1405" y="439"/>
                      <a:pt x="1406" y="439"/>
                      <a:pt x="1406" y="439"/>
                    </a:cubicBezTo>
                    <a:cubicBezTo>
                      <a:pt x="1407" y="439"/>
                      <a:pt x="1407" y="439"/>
                      <a:pt x="1407" y="440"/>
                    </a:cubicBezTo>
                    <a:cubicBezTo>
                      <a:pt x="1408" y="441"/>
                      <a:pt x="1408" y="442"/>
                      <a:pt x="1409" y="443"/>
                    </a:cubicBezTo>
                    <a:cubicBezTo>
                      <a:pt x="1411" y="445"/>
                      <a:pt x="1413" y="447"/>
                      <a:pt x="1415" y="449"/>
                    </a:cubicBezTo>
                    <a:cubicBezTo>
                      <a:pt x="1413" y="451"/>
                      <a:pt x="1411" y="452"/>
                      <a:pt x="1409" y="454"/>
                    </a:cubicBezTo>
                    <a:cubicBezTo>
                      <a:pt x="1406" y="458"/>
                      <a:pt x="1406" y="458"/>
                      <a:pt x="1403" y="455"/>
                    </a:cubicBezTo>
                    <a:cubicBezTo>
                      <a:pt x="1402" y="453"/>
                      <a:pt x="1401" y="452"/>
                      <a:pt x="1399" y="451"/>
                    </a:cubicBezTo>
                    <a:cubicBezTo>
                      <a:pt x="1399" y="450"/>
                      <a:pt x="1397" y="450"/>
                      <a:pt x="1399" y="448"/>
                    </a:cubicBezTo>
                    <a:close/>
                    <a:moveTo>
                      <a:pt x="1415" y="410"/>
                    </a:moveTo>
                    <a:cubicBezTo>
                      <a:pt x="1413" y="411"/>
                      <a:pt x="1412" y="412"/>
                      <a:pt x="1410" y="414"/>
                    </a:cubicBezTo>
                    <a:cubicBezTo>
                      <a:pt x="1406" y="418"/>
                      <a:pt x="1407" y="418"/>
                      <a:pt x="1402" y="413"/>
                    </a:cubicBezTo>
                    <a:cubicBezTo>
                      <a:pt x="1400" y="412"/>
                      <a:pt x="1398" y="411"/>
                      <a:pt x="1396" y="409"/>
                    </a:cubicBezTo>
                    <a:cubicBezTo>
                      <a:pt x="1398" y="407"/>
                      <a:pt x="1400" y="405"/>
                      <a:pt x="1402" y="403"/>
                    </a:cubicBezTo>
                    <a:cubicBezTo>
                      <a:pt x="1403" y="402"/>
                      <a:pt x="1405" y="400"/>
                      <a:pt x="1406" y="398"/>
                    </a:cubicBezTo>
                    <a:cubicBezTo>
                      <a:pt x="1407" y="399"/>
                      <a:pt x="1407" y="399"/>
                      <a:pt x="1408" y="400"/>
                    </a:cubicBezTo>
                    <a:cubicBezTo>
                      <a:pt x="1409" y="404"/>
                      <a:pt x="1412" y="406"/>
                      <a:pt x="1416" y="408"/>
                    </a:cubicBezTo>
                    <a:cubicBezTo>
                      <a:pt x="1417" y="408"/>
                      <a:pt x="1417" y="409"/>
                      <a:pt x="1415" y="410"/>
                    </a:cubicBezTo>
                    <a:close/>
                    <a:moveTo>
                      <a:pt x="1412" y="372"/>
                    </a:moveTo>
                    <a:cubicBezTo>
                      <a:pt x="1411" y="373"/>
                      <a:pt x="1410" y="375"/>
                      <a:pt x="1408" y="377"/>
                    </a:cubicBezTo>
                    <a:cubicBezTo>
                      <a:pt x="1408" y="378"/>
                      <a:pt x="1407" y="378"/>
                      <a:pt x="1406" y="379"/>
                    </a:cubicBezTo>
                    <a:cubicBezTo>
                      <a:pt x="1405" y="378"/>
                      <a:pt x="1404" y="377"/>
                      <a:pt x="1403" y="376"/>
                    </a:cubicBezTo>
                    <a:cubicBezTo>
                      <a:pt x="1400" y="373"/>
                      <a:pt x="1398" y="370"/>
                      <a:pt x="1394" y="369"/>
                    </a:cubicBezTo>
                    <a:cubicBezTo>
                      <a:pt x="1397" y="367"/>
                      <a:pt x="1400" y="365"/>
                      <a:pt x="1402" y="362"/>
                    </a:cubicBezTo>
                    <a:cubicBezTo>
                      <a:pt x="1406" y="358"/>
                      <a:pt x="1406" y="358"/>
                      <a:pt x="1410" y="362"/>
                    </a:cubicBezTo>
                    <a:cubicBezTo>
                      <a:pt x="1411" y="363"/>
                      <a:pt x="1412" y="364"/>
                      <a:pt x="1413" y="365"/>
                    </a:cubicBezTo>
                    <a:cubicBezTo>
                      <a:pt x="1414" y="366"/>
                      <a:pt x="1415" y="367"/>
                      <a:pt x="1417" y="369"/>
                    </a:cubicBezTo>
                    <a:cubicBezTo>
                      <a:pt x="1415" y="370"/>
                      <a:pt x="1413" y="370"/>
                      <a:pt x="1412" y="372"/>
                    </a:cubicBezTo>
                    <a:close/>
                    <a:moveTo>
                      <a:pt x="1407" y="340"/>
                    </a:moveTo>
                    <a:cubicBezTo>
                      <a:pt x="1407" y="340"/>
                      <a:pt x="1407" y="340"/>
                      <a:pt x="1407" y="341"/>
                    </a:cubicBezTo>
                    <a:cubicBezTo>
                      <a:pt x="1406" y="340"/>
                      <a:pt x="1405" y="340"/>
                      <a:pt x="1405" y="340"/>
                    </a:cubicBezTo>
                    <a:cubicBezTo>
                      <a:pt x="1405" y="336"/>
                      <a:pt x="1402" y="335"/>
                      <a:pt x="1400" y="332"/>
                    </a:cubicBezTo>
                    <a:cubicBezTo>
                      <a:pt x="1398" y="331"/>
                      <a:pt x="1396" y="330"/>
                      <a:pt x="1394" y="328"/>
                    </a:cubicBezTo>
                    <a:cubicBezTo>
                      <a:pt x="1396" y="327"/>
                      <a:pt x="1398" y="326"/>
                      <a:pt x="1400" y="324"/>
                    </a:cubicBezTo>
                    <a:cubicBezTo>
                      <a:pt x="1403" y="322"/>
                      <a:pt x="1404" y="319"/>
                      <a:pt x="1405" y="315"/>
                    </a:cubicBezTo>
                    <a:cubicBezTo>
                      <a:pt x="1406" y="315"/>
                      <a:pt x="1406" y="314"/>
                      <a:pt x="1406" y="314"/>
                    </a:cubicBezTo>
                    <a:cubicBezTo>
                      <a:pt x="1407" y="314"/>
                      <a:pt x="1407" y="315"/>
                      <a:pt x="1407" y="316"/>
                    </a:cubicBezTo>
                    <a:cubicBezTo>
                      <a:pt x="1409" y="321"/>
                      <a:pt x="1412" y="324"/>
                      <a:pt x="1417" y="327"/>
                    </a:cubicBezTo>
                    <a:cubicBezTo>
                      <a:pt x="1418" y="327"/>
                      <a:pt x="1418" y="329"/>
                      <a:pt x="1418" y="329"/>
                    </a:cubicBezTo>
                    <a:cubicBezTo>
                      <a:pt x="1413" y="331"/>
                      <a:pt x="1409" y="335"/>
                      <a:pt x="1407" y="340"/>
                    </a:cubicBezTo>
                    <a:close/>
                    <a:moveTo>
                      <a:pt x="1417" y="290"/>
                    </a:moveTo>
                    <a:cubicBezTo>
                      <a:pt x="1411" y="292"/>
                      <a:pt x="1409" y="298"/>
                      <a:pt x="1406" y="302"/>
                    </a:cubicBezTo>
                    <a:cubicBezTo>
                      <a:pt x="1404" y="297"/>
                      <a:pt x="1402" y="292"/>
                      <a:pt x="1396" y="290"/>
                    </a:cubicBezTo>
                    <a:cubicBezTo>
                      <a:pt x="1394" y="289"/>
                      <a:pt x="1392" y="288"/>
                      <a:pt x="1390" y="287"/>
                    </a:cubicBezTo>
                    <a:cubicBezTo>
                      <a:pt x="1389" y="287"/>
                      <a:pt x="1389" y="286"/>
                      <a:pt x="1388" y="286"/>
                    </a:cubicBezTo>
                    <a:cubicBezTo>
                      <a:pt x="1389" y="286"/>
                      <a:pt x="1389" y="285"/>
                      <a:pt x="1390" y="285"/>
                    </a:cubicBezTo>
                    <a:cubicBezTo>
                      <a:pt x="1398" y="286"/>
                      <a:pt x="1401" y="278"/>
                      <a:pt x="1405" y="274"/>
                    </a:cubicBezTo>
                    <a:cubicBezTo>
                      <a:pt x="1406" y="273"/>
                      <a:pt x="1406" y="272"/>
                      <a:pt x="1406" y="271"/>
                    </a:cubicBezTo>
                    <a:cubicBezTo>
                      <a:pt x="1407" y="272"/>
                      <a:pt x="1407" y="273"/>
                      <a:pt x="1407" y="274"/>
                    </a:cubicBezTo>
                    <a:cubicBezTo>
                      <a:pt x="1410" y="278"/>
                      <a:pt x="1413" y="281"/>
                      <a:pt x="1417" y="284"/>
                    </a:cubicBezTo>
                    <a:cubicBezTo>
                      <a:pt x="1421" y="287"/>
                      <a:pt x="1422" y="288"/>
                      <a:pt x="1417" y="290"/>
                    </a:cubicBezTo>
                    <a:close/>
                    <a:moveTo>
                      <a:pt x="1447" y="736"/>
                    </a:moveTo>
                    <a:cubicBezTo>
                      <a:pt x="1446" y="736"/>
                      <a:pt x="1446" y="735"/>
                      <a:pt x="1446" y="735"/>
                    </a:cubicBezTo>
                    <a:cubicBezTo>
                      <a:pt x="1446" y="734"/>
                      <a:pt x="1446" y="733"/>
                      <a:pt x="1447" y="732"/>
                    </a:cubicBezTo>
                    <a:cubicBezTo>
                      <a:pt x="1447" y="733"/>
                      <a:pt x="1448" y="733"/>
                      <a:pt x="1448" y="734"/>
                    </a:cubicBezTo>
                    <a:cubicBezTo>
                      <a:pt x="1447" y="735"/>
                      <a:pt x="1447" y="735"/>
                      <a:pt x="1447" y="736"/>
                    </a:cubicBezTo>
                    <a:close/>
                    <a:moveTo>
                      <a:pt x="1447" y="697"/>
                    </a:moveTo>
                    <a:cubicBezTo>
                      <a:pt x="1447" y="698"/>
                      <a:pt x="1446" y="697"/>
                      <a:pt x="1445" y="696"/>
                    </a:cubicBezTo>
                    <a:cubicBezTo>
                      <a:pt x="1444" y="695"/>
                      <a:pt x="1443" y="694"/>
                      <a:pt x="1442" y="694"/>
                    </a:cubicBezTo>
                    <a:cubicBezTo>
                      <a:pt x="1442" y="693"/>
                      <a:pt x="1442" y="693"/>
                      <a:pt x="1442" y="693"/>
                    </a:cubicBezTo>
                    <a:cubicBezTo>
                      <a:pt x="1444" y="692"/>
                      <a:pt x="1445" y="690"/>
                      <a:pt x="1447" y="690"/>
                    </a:cubicBezTo>
                    <a:cubicBezTo>
                      <a:pt x="1448" y="691"/>
                      <a:pt x="1449" y="693"/>
                      <a:pt x="1449" y="695"/>
                    </a:cubicBezTo>
                    <a:cubicBezTo>
                      <a:pt x="1450" y="695"/>
                      <a:pt x="1448" y="697"/>
                      <a:pt x="1447" y="697"/>
                    </a:cubicBezTo>
                    <a:close/>
                    <a:moveTo>
                      <a:pt x="1444" y="652"/>
                    </a:moveTo>
                    <a:cubicBezTo>
                      <a:pt x="1444" y="651"/>
                      <a:pt x="1445" y="649"/>
                      <a:pt x="1446" y="648"/>
                    </a:cubicBezTo>
                    <a:cubicBezTo>
                      <a:pt x="1448" y="649"/>
                      <a:pt x="1449" y="650"/>
                      <a:pt x="1449" y="651"/>
                    </a:cubicBezTo>
                    <a:cubicBezTo>
                      <a:pt x="1449" y="653"/>
                      <a:pt x="1448" y="654"/>
                      <a:pt x="1447" y="656"/>
                    </a:cubicBezTo>
                    <a:cubicBezTo>
                      <a:pt x="1446" y="654"/>
                      <a:pt x="1444" y="653"/>
                      <a:pt x="1444" y="652"/>
                    </a:cubicBezTo>
                    <a:close/>
                    <a:moveTo>
                      <a:pt x="1447" y="617"/>
                    </a:moveTo>
                    <a:cubicBezTo>
                      <a:pt x="1445" y="616"/>
                      <a:pt x="1444" y="614"/>
                      <a:pt x="1442" y="612"/>
                    </a:cubicBezTo>
                    <a:cubicBezTo>
                      <a:pt x="1444" y="611"/>
                      <a:pt x="1445" y="609"/>
                      <a:pt x="1447" y="608"/>
                    </a:cubicBezTo>
                    <a:cubicBezTo>
                      <a:pt x="1448" y="609"/>
                      <a:pt x="1450" y="611"/>
                      <a:pt x="1452" y="613"/>
                    </a:cubicBezTo>
                    <a:cubicBezTo>
                      <a:pt x="1450" y="614"/>
                      <a:pt x="1448" y="617"/>
                      <a:pt x="1447" y="617"/>
                    </a:cubicBezTo>
                    <a:close/>
                    <a:moveTo>
                      <a:pt x="1442" y="570"/>
                    </a:moveTo>
                    <a:cubicBezTo>
                      <a:pt x="1443" y="569"/>
                      <a:pt x="1445" y="567"/>
                      <a:pt x="1447" y="564"/>
                    </a:cubicBezTo>
                    <a:cubicBezTo>
                      <a:pt x="1448" y="566"/>
                      <a:pt x="1449" y="568"/>
                      <a:pt x="1450" y="569"/>
                    </a:cubicBezTo>
                    <a:cubicBezTo>
                      <a:pt x="1451" y="570"/>
                      <a:pt x="1452" y="572"/>
                      <a:pt x="1451" y="572"/>
                    </a:cubicBezTo>
                    <a:cubicBezTo>
                      <a:pt x="1450" y="574"/>
                      <a:pt x="1449" y="575"/>
                      <a:pt x="1447" y="576"/>
                    </a:cubicBezTo>
                    <a:cubicBezTo>
                      <a:pt x="1447" y="576"/>
                      <a:pt x="1445" y="575"/>
                      <a:pt x="1444" y="574"/>
                    </a:cubicBezTo>
                    <a:cubicBezTo>
                      <a:pt x="1443" y="573"/>
                      <a:pt x="1442" y="571"/>
                      <a:pt x="1442" y="570"/>
                    </a:cubicBezTo>
                    <a:close/>
                    <a:moveTo>
                      <a:pt x="1451" y="534"/>
                    </a:moveTo>
                    <a:cubicBezTo>
                      <a:pt x="1449" y="535"/>
                      <a:pt x="1448" y="537"/>
                      <a:pt x="1447" y="538"/>
                    </a:cubicBezTo>
                    <a:cubicBezTo>
                      <a:pt x="1446" y="538"/>
                      <a:pt x="1446" y="538"/>
                      <a:pt x="1445" y="537"/>
                    </a:cubicBezTo>
                    <a:cubicBezTo>
                      <a:pt x="1444" y="536"/>
                      <a:pt x="1443" y="535"/>
                      <a:pt x="1441" y="533"/>
                    </a:cubicBezTo>
                    <a:cubicBezTo>
                      <a:pt x="1440" y="532"/>
                      <a:pt x="1440" y="532"/>
                      <a:pt x="1441" y="531"/>
                    </a:cubicBezTo>
                    <a:cubicBezTo>
                      <a:pt x="1442" y="530"/>
                      <a:pt x="1442" y="530"/>
                      <a:pt x="1443" y="529"/>
                    </a:cubicBezTo>
                    <a:cubicBezTo>
                      <a:pt x="1447" y="525"/>
                      <a:pt x="1447" y="525"/>
                      <a:pt x="1451" y="529"/>
                    </a:cubicBezTo>
                    <a:cubicBezTo>
                      <a:pt x="1453" y="531"/>
                      <a:pt x="1454" y="532"/>
                      <a:pt x="1451" y="534"/>
                    </a:cubicBezTo>
                    <a:close/>
                    <a:moveTo>
                      <a:pt x="1450" y="494"/>
                    </a:moveTo>
                    <a:cubicBezTo>
                      <a:pt x="1449" y="496"/>
                      <a:pt x="1448" y="497"/>
                      <a:pt x="1447" y="499"/>
                    </a:cubicBezTo>
                    <a:cubicBezTo>
                      <a:pt x="1446" y="497"/>
                      <a:pt x="1446" y="497"/>
                      <a:pt x="1445" y="497"/>
                    </a:cubicBezTo>
                    <a:cubicBezTo>
                      <a:pt x="1443" y="495"/>
                      <a:pt x="1441" y="494"/>
                      <a:pt x="1439" y="492"/>
                    </a:cubicBezTo>
                    <a:cubicBezTo>
                      <a:pt x="1438" y="491"/>
                      <a:pt x="1437" y="490"/>
                      <a:pt x="1439" y="489"/>
                    </a:cubicBezTo>
                    <a:cubicBezTo>
                      <a:pt x="1441" y="487"/>
                      <a:pt x="1444" y="485"/>
                      <a:pt x="1446" y="482"/>
                    </a:cubicBezTo>
                    <a:cubicBezTo>
                      <a:pt x="1446" y="480"/>
                      <a:pt x="1448" y="482"/>
                      <a:pt x="1448" y="482"/>
                    </a:cubicBezTo>
                    <a:cubicBezTo>
                      <a:pt x="1449" y="484"/>
                      <a:pt x="1449" y="485"/>
                      <a:pt x="1450" y="486"/>
                    </a:cubicBezTo>
                    <a:cubicBezTo>
                      <a:pt x="1454" y="490"/>
                      <a:pt x="1454" y="490"/>
                      <a:pt x="1450" y="494"/>
                    </a:cubicBezTo>
                    <a:close/>
                    <a:moveTo>
                      <a:pt x="1452" y="452"/>
                    </a:moveTo>
                    <a:cubicBezTo>
                      <a:pt x="1450" y="453"/>
                      <a:pt x="1450" y="455"/>
                      <a:pt x="1449" y="456"/>
                    </a:cubicBezTo>
                    <a:cubicBezTo>
                      <a:pt x="1448" y="457"/>
                      <a:pt x="1447" y="457"/>
                      <a:pt x="1447" y="458"/>
                    </a:cubicBezTo>
                    <a:cubicBezTo>
                      <a:pt x="1446" y="457"/>
                      <a:pt x="1446" y="457"/>
                      <a:pt x="1445" y="456"/>
                    </a:cubicBezTo>
                    <a:cubicBezTo>
                      <a:pt x="1445" y="455"/>
                      <a:pt x="1444" y="454"/>
                      <a:pt x="1444" y="453"/>
                    </a:cubicBezTo>
                    <a:cubicBezTo>
                      <a:pt x="1442" y="452"/>
                      <a:pt x="1440" y="451"/>
                      <a:pt x="1438" y="449"/>
                    </a:cubicBezTo>
                    <a:cubicBezTo>
                      <a:pt x="1440" y="447"/>
                      <a:pt x="1442" y="445"/>
                      <a:pt x="1444" y="443"/>
                    </a:cubicBezTo>
                    <a:cubicBezTo>
                      <a:pt x="1445" y="443"/>
                      <a:pt x="1445" y="442"/>
                      <a:pt x="1445" y="442"/>
                    </a:cubicBezTo>
                    <a:cubicBezTo>
                      <a:pt x="1446" y="440"/>
                      <a:pt x="1447" y="441"/>
                      <a:pt x="1448" y="442"/>
                    </a:cubicBezTo>
                    <a:cubicBezTo>
                      <a:pt x="1449" y="443"/>
                      <a:pt x="1451" y="445"/>
                      <a:pt x="1452" y="446"/>
                    </a:cubicBezTo>
                    <a:cubicBezTo>
                      <a:pt x="1455" y="449"/>
                      <a:pt x="1455" y="449"/>
                      <a:pt x="1452" y="452"/>
                    </a:cubicBezTo>
                    <a:close/>
                    <a:moveTo>
                      <a:pt x="1455" y="409"/>
                    </a:moveTo>
                    <a:cubicBezTo>
                      <a:pt x="1455" y="410"/>
                      <a:pt x="1454" y="411"/>
                      <a:pt x="1453" y="412"/>
                    </a:cubicBezTo>
                    <a:cubicBezTo>
                      <a:pt x="1451" y="414"/>
                      <a:pt x="1449" y="416"/>
                      <a:pt x="1446" y="417"/>
                    </a:cubicBezTo>
                    <a:cubicBezTo>
                      <a:pt x="1445" y="418"/>
                      <a:pt x="1443" y="414"/>
                      <a:pt x="1441" y="412"/>
                    </a:cubicBezTo>
                    <a:cubicBezTo>
                      <a:pt x="1440" y="411"/>
                      <a:pt x="1439" y="411"/>
                      <a:pt x="1437" y="410"/>
                    </a:cubicBezTo>
                    <a:cubicBezTo>
                      <a:pt x="1437" y="410"/>
                      <a:pt x="1437" y="409"/>
                      <a:pt x="1436" y="409"/>
                    </a:cubicBezTo>
                    <a:cubicBezTo>
                      <a:pt x="1437" y="408"/>
                      <a:pt x="1437" y="408"/>
                      <a:pt x="1437" y="408"/>
                    </a:cubicBezTo>
                    <a:cubicBezTo>
                      <a:pt x="1441" y="406"/>
                      <a:pt x="1443" y="404"/>
                      <a:pt x="1445" y="400"/>
                    </a:cubicBezTo>
                    <a:cubicBezTo>
                      <a:pt x="1446" y="398"/>
                      <a:pt x="1448" y="399"/>
                      <a:pt x="1449" y="400"/>
                    </a:cubicBezTo>
                    <a:cubicBezTo>
                      <a:pt x="1450" y="403"/>
                      <a:pt x="1451" y="406"/>
                      <a:pt x="1455" y="406"/>
                    </a:cubicBezTo>
                    <a:cubicBezTo>
                      <a:pt x="1455" y="406"/>
                      <a:pt x="1455" y="408"/>
                      <a:pt x="1455" y="409"/>
                    </a:cubicBezTo>
                    <a:close/>
                    <a:moveTo>
                      <a:pt x="1455" y="371"/>
                    </a:moveTo>
                    <a:cubicBezTo>
                      <a:pt x="1452" y="373"/>
                      <a:pt x="1442" y="373"/>
                      <a:pt x="1438" y="371"/>
                    </a:cubicBezTo>
                    <a:cubicBezTo>
                      <a:pt x="1437" y="370"/>
                      <a:pt x="1435" y="369"/>
                      <a:pt x="1438" y="367"/>
                    </a:cubicBezTo>
                    <a:cubicBezTo>
                      <a:pt x="1441" y="364"/>
                      <a:pt x="1444" y="362"/>
                      <a:pt x="1445" y="358"/>
                    </a:cubicBezTo>
                    <a:cubicBezTo>
                      <a:pt x="1447" y="356"/>
                      <a:pt x="1446" y="356"/>
                      <a:pt x="1448" y="358"/>
                    </a:cubicBezTo>
                    <a:cubicBezTo>
                      <a:pt x="1450" y="362"/>
                      <a:pt x="1453" y="364"/>
                      <a:pt x="1455" y="367"/>
                    </a:cubicBezTo>
                    <a:cubicBezTo>
                      <a:pt x="1456" y="367"/>
                      <a:pt x="1457" y="368"/>
                      <a:pt x="1457" y="369"/>
                    </a:cubicBezTo>
                    <a:cubicBezTo>
                      <a:pt x="1456" y="369"/>
                      <a:pt x="1456" y="370"/>
                      <a:pt x="1455" y="371"/>
                    </a:cubicBezTo>
                    <a:close/>
                    <a:moveTo>
                      <a:pt x="1458" y="329"/>
                    </a:moveTo>
                    <a:cubicBezTo>
                      <a:pt x="1453" y="331"/>
                      <a:pt x="1450" y="335"/>
                      <a:pt x="1448" y="339"/>
                    </a:cubicBezTo>
                    <a:cubicBezTo>
                      <a:pt x="1447" y="340"/>
                      <a:pt x="1446" y="340"/>
                      <a:pt x="1446" y="340"/>
                    </a:cubicBezTo>
                    <a:cubicBezTo>
                      <a:pt x="1444" y="335"/>
                      <a:pt x="1440" y="331"/>
                      <a:pt x="1435" y="329"/>
                    </a:cubicBezTo>
                    <a:cubicBezTo>
                      <a:pt x="1435" y="329"/>
                      <a:pt x="1435" y="328"/>
                      <a:pt x="1434" y="328"/>
                    </a:cubicBezTo>
                    <a:cubicBezTo>
                      <a:pt x="1435" y="327"/>
                      <a:pt x="1435" y="327"/>
                      <a:pt x="1436" y="327"/>
                    </a:cubicBezTo>
                    <a:cubicBezTo>
                      <a:pt x="1440" y="325"/>
                      <a:pt x="1443" y="322"/>
                      <a:pt x="1445" y="318"/>
                    </a:cubicBezTo>
                    <a:cubicBezTo>
                      <a:pt x="1445" y="316"/>
                      <a:pt x="1447" y="315"/>
                      <a:pt x="1448" y="318"/>
                    </a:cubicBezTo>
                    <a:cubicBezTo>
                      <a:pt x="1450" y="322"/>
                      <a:pt x="1454" y="325"/>
                      <a:pt x="1458" y="327"/>
                    </a:cubicBezTo>
                    <a:cubicBezTo>
                      <a:pt x="1459" y="328"/>
                      <a:pt x="1460" y="328"/>
                      <a:pt x="1458" y="329"/>
                    </a:cubicBezTo>
                    <a:close/>
                    <a:moveTo>
                      <a:pt x="1462" y="287"/>
                    </a:moveTo>
                    <a:cubicBezTo>
                      <a:pt x="1462" y="287"/>
                      <a:pt x="1461" y="288"/>
                      <a:pt x="1461" y="288"/>
                    </a:cubicBezTo>
                    <a:cubicBezTo>
                      <a:pt x="1455" y="290"/>
                      <a:pt x="1450" y="293"/>
                      <a:pt x="1448" y="299"/>
                    </a:cubicBezTo>
                    <a:cubicBezTo>
                      <a:pt x="1447" y="302"/>
                      <a:pt x="1445" y="299"/>
                      <a:pt x="1445" y="298"/>
                    </a:cubicBezTo>
                    <a:cubicBezTo>
                      <a:pt x="1443" y="294"/>
                      <a:pt x="1439" y="291"/>
                      <a:pt x="1435" y="289"/>
                    </a:cubicBezTo>
                    <a:cubicBezTo>
                      <a:pt x="1434" y="288"/>
                      <a:pt x="1431" y="287"/>
                      <a:pt x="1431" y="286"/>
                    </a:cubicBezTo>
                    <a:cubicBezTo>
                      <a:pt x="1431" y="284"/>
                      <a:pt x="1434" y="286"/>
                      <a:pt x="1435" y="285"/>
                    </a:cubicBezTo>
                    <a:cubicBezTo>
                      <a:pt x="1437" y="283"/>
                      <a:pt x="1440" y="282"/>
                      <a:pt x="1442" y="280"/>
                    </a:cubicBezTo>
                    <a:cubicBezTo>
                      <a:pt x="1443" y="278"/>
                      <a:pt x="1444" y="276"/>
                      <a:pt x="1446" y="273"/>
                    </a:cubicBezTo>
                    <a:cubicBezTo>
                      <a:pt x="1446" y="273"/>
                      <a:pt x="1446" y="272"/>
                      <a:pt x="1447" y="272"/>
                    </a:cubicBezTo>
                    <a:cubicBezTo>
                      <a:pt x="1447" y="272"/>
                      <a:pt x="1447" y="273"/>
                      <a:pt x="1448" y="273"/>
                    </a:cubicBezTo>
                    <a:cubicBezTo>
                      <a:pt x="1449" y="277"/>
                      <a:pt x="1452" y="280"/>
                      <a:pt x="1456" y="283"/>
                    </a:cubicBezTo>
                    <a:cubicBezTo>
                      <a:pt x="1458" y="284"/>
                      <a:pt x="1459" y="285"/>
                      <a:pt x="1462" y="285"/>
                    </a:cubicBezTo>
                    <a:cubicBezTo>
                      <a:pt x="1462" y="285"/>
                      <a:pt x="1462" y="286"/>
                      <a:pt x="1462" y="287"/>
                    </a:cubicBezTo>
                    <a:close/>
                    <a:moveTo>
                      <a:pt x="1462" y="247"/>
                    </a:moveTo>
                    <a:cubicBezTo>
                      <a:pt x="1454" y="247"/>
                      <a:pt x="1451" y="253"/>
                      <a:pt x="1448" y="258"/>
                    </a:cubicBezTo>
                    <a:cubicBezTo>
                      <a:pt x="1447" y="258"/>
                      <a:pt x="1447" y="259"/>
                      <a:pt x="1447" y="260"/>
                    </a:cubicBezTo>
                    <a:cubicBezTo>
                      <a:pt x="1446" y="259"/>
                      <a:pt x="1446" y="258"/>
                      <a:pt x="1446" y="257"/>
                    </a:cubicBezTo>
                    <a:cubicBezTo>
                      <a:pt x="1444" y="255"/>
                      <a:pt x="1443" y="253"/>
                      <a:pt x="1441" y="251"/>
                    </a:cubicBezTo>
                    <a:cubicBezTo>
                      <a:pt x="1440" y="249"/>
                      <a:pt x="1438" y="248"/>
                      <a:pt x="1436" y="247"/>
                    </a:cubicBezTo>
                    <a:cubicBezTo>
                      <a:pt x="1434" y="246"/>
                      <a:pt x="1434" y="244"/>
                      <a:pt x="1436" y="243"/>
                    </a:cubicBezTo>
                    <a:cubicBezTo>
                      <a:pt x="1441" y="240"/>
                      <a:pt x="1444" y="236"/>
                      <a:pt x="1446" y="232"/>
                    </a:cubicBezTo>
                    <a:cubicBezTo>
                      <a:pt x="1446" y="231"/>
                      <a:pt x="1446" y="230"/>
                      <a:pt x="1447" y="229"/>
                    </a:cubicBezTo>
                    <a:cubicBezTo>
                      <a:pt x="1447" y="230"/>
                      <a:pt x="1447" y="231"/>
                      <a:pt x="1448" y="231"/>
                    </a:cubicBezTo>
                    <a:cubicBezTo>
                      <a:pt x="1450" y="238"/>
                      <a:pt x="1455" y="242"/>
                      <a:pt x="1461" y="245"/>
                    </a:cubicBezTo>
                    <a:cubicBezTo>
                      <a:pt x="1462" y="245"/>
                      <a:pt x="1462" y="245"/>
                      <a:pt x="1463" y="246"/>
                    </a:cubicBezTo>
                    <a:cubicBezTo>
                      <a:pt x="1462" y="246"/>
                      <a:pt x="1462" y="247"/>
                      <a:pt x="1462" y="247"/>
                    </a:cubicBezTo>
                    <a:close/>
                    <a:moveTo>
                      <a:pt x="1478" y="408"/>
                    </a:moveTo>
                    <a:cubicBezTo>
                      <a:pt x="1479" y="407"/>
                      <a:pt x="1479" y="406"/>
                      <a:pt x="1479" y="406"/>
                    </a:cubicBezTo>
                    <a:cubicBezTo>
                      <a:pt x="1484" y="406"/>
                      <a:pt x="1483" y="402"/>
                      <a:pt x="1486" y="400"/>
                    </a:cubicBezTo>
                    <a:cubicBezTo>
                      <a:pt x="1487" y="398"/>
                      <a:pt x="1489" y="397"/>
                      <a:pt x="1490" y="400"/>
                    </a:cubicBezTo>
                    <a:cubicBezTo>
                      <a:pt x="1490" y="401"/>
                      <a:pt x="1491" y="403"/>
                      <a:pt x="1492" y="404"/>
                    </a:cubicBezTo>
                    <a:cubicBezTo>
                      <a:pt x="1494" y="406"/>
                      <a:pt x="1497" y="408"/>
                      <a:pt x="1497" y="409"/>
                    </a:cubicBezTo>
                    <a:cubicBezTo>
                      <a:pt x="1497" y="411"/>
                      <a:pt x="1494" y="413"/>
                      <a:pt x="1492" y="415"/>
                    </a:cubicBezTo>
                    <a:cubicBezTo>
                      <a:pt x="1490" y="416"/>
                      <a:pt x="1489" y="417"/>
                      <a:pt x="1488" y="419"/>
                    </a:cubicBezTo>
                    <a:cubicBezTo>
                      <a:pt x="1487" y="419"/>
                      <a:pt x="1486" y="419"/>
                      <a:pt x="1486" y="419"/>
                    </a:cubicBezTo>
                    <a:cubicBezTo>
                      <a:pt x="1485" y="414"/>
                      <a:pt x="1481" y="412"/>
                      <a:pt x="1478" y="409"/>
                    </a:cubicBezTo>
                    <a:cubicBezTo>
                      <a:pt x="1478" y="409"/>
                      <a:pt x="1478" y="408"/>
                      <a:pt x="1478" y="408"/>
                    </a:cubicBezTo>
                    <a:close/>
                    <a:moveTo>
                      <a:pt x="1496" y="450"/>
                    </a:moveTo>
                    <a:cubicBezTo>
                      <a:pt x="1496" y="451"/>
                      <a:pt x="1495" y="451"/>
                      <a:pt x="1494" y="451"/>
                    </a:cubicBezTo>
                    <a:cubicBezTo>
                      <a:pt x="1490" y="452"/>
                      <a:pt x="1491" y="459"/>
                      <a:pt x="1487" y="457"/>
                    </a:cubicBezTo>
                    <a:cubicBezTo>
                      <a:pt x="1484" y="456"/>
                      <a:pt x="1483" y="451"/>
                      <a:pt x="1479" y="450"/>
                    </a:cubicBezTo>
                    <a:cubicBezTo>
                      <a:pt x="1479" y="450"/>
                      <a:pt x="1479" y="450"/>
                      <a:pt x="1479" y="450"/>
                    </a:cubicBezTo>
                    <a:cubicBezTo>
                      <a:pt x="1479" y="449"/>
                      <a:pt x="1479" y="449"/>
                      <a:pt x="1479" y="448"/>
                    </a:cubicBezTo>
                    <a:cubicBezTo>
                      <a:pt x="1481" y="445"/>
                      <a:pt x="1485" y="444"/>
                      <a:pt x="1486" y="440"/>
                    </a:cubicBezTo>
                    <a:cubicBezTo>
                      <a:pt x="1486" y="440"/>
                      <a:pt x="1488" y="439"/>
                      <a:pt x="1488" y="440"/>
                    </a:cubicBezTo>
                    <a:cubicBezTo>
                      <a:pt x="1491" y="443"/>
                      <a:pt x="1494" y="445"/>
                      <a:pt x="1497" y="448"/>
                    </a:cubicBezTo>
                    <a:cubicBezTo>
                      <a:pt x="1497" y="449"/>
                      <a:pt x="1497" y="450"/>
                      <a:pt x="1496" y="450"/>
                    </a:cubicBezTo>
                    <a:close/>
                    <a:moveTo>
                      <a:pt x="1488" y="648"/>
                    </a:moveTo>
                    <a:cubicBezTo>
                      <a:pt x="1490" y="649"/>
                      <a:pt x="1491" y="650"/>
                      <a:pt x="1492" y="652"/>
                    </a:cubicBezTo>
                    <a:cubicBezTo>
                      <a:pt x="1492" y="653"/>
                      <a:pt x="1490" y="655"/>
                      <a:pt x="1488" y="657"/>
                    </a:cubicBezTo>
                    <a:cubicBezTo>
                      <a:pt x="1486" y="655"/>
                      <a:pt x="1485" y="654"/>
                      <a:pt x="1484" y="652"/>
                    </a:cubicBezTo>
                    <a:cubicBezTo>
                      <a:pt x="1483" y="651"/>
                      <a:pt x="1487" y="647"/>
                      <a:pt x="1488" y="648"/>
                    </a:cubicBezTo>
                    <a:close/>
                    <a:moveTo>
                      <a:pt x="1487" y="774"/>
                    </a:moveTo>
                    <a:cubicBezTo>
                      <a:pt x="1486" y="774"/>
                      <a:pt x="1486" y="774"/>
                      <a:pt x="1486" y="774"/>
                    </a:cubicBezTo>
                    <a:cubicBezTo>
                      <a:pt x="1486" y="773"/>
                      <a:pt x="1487" y="773"/>
                      <a:pt x="1487" y="773"/>
                    </a:cubicBezTo>
                    <a:cubicBezTo>
                      <a:pt x="1487" y="773"/>
                      <a:pt x="1488" y="773"/>
                      <a:pt x="1488" y="774"/>
                    </a:cubicBezTo>
                    <a:cubicBezTo>
                      <a:pt x="1487" y="774"/>
                      <a:pt x="1487" y="774"/>
                      <a:pt x="1487" y="774"/>
                    </a:cubicBezTo>
                    <a:close/>
                    <a:moveTo>
                      <a:pt x="1487" y="738"/>
                    </a:moveTo>
                    <a:cubicBezTo>
                      <a:pt x="1487" y="737"/>
                      <a:pt x="1486" y="736"/>
                      <a:pt x="1485" y="735"/>
                    </a:cubicBezTo>
                    <a:cubicBezTo>
                      <a:pt x="1486" y="734"/>
                      <a:pt x="1487" y="733"/>
                      <a:pt x="1488" y="732"/>
                    </a:cubicBezTo>
                    <a:cubicBezTo>
                      <a:pt x="1489" y="733"/>
                      <a:pt x="1490" y="734"/>
                      <a:pt x="1490" y="734"/>
                    </a:cubicBezTo>
                    <a:cubicBezTo>
                      <a:pt x="1489" y="736"/>
                      <a:pt x="1488" y="737"/>
                      <a:pt x="1487" y="738"/>
                    </a:cubicBezTo>
                    <a:close/>
                    <a:moveTo>
                      <a:pt x="1488" y="698"/>
                    </a:moveTo>
                    <a:cubicBezTo>
                      <a:pt x="1487" y="696"/>
                      <a:pt x="1485" y="695"/>
                      <a:pt x="1484" y="694"/>
                    </a:cubicBezTo>
                    <a:cubicBezTo>
                      <a:pt x="1484" y="693"/>
                      <a:pt x="1486" y="691"/>
                      <a:pt x="1488" y="689"/>
                    </a:cubicBezTo>
                    <a:cubicBezTo>
                      <a:pt x="1490" y="691"/>
                      <a:pt x="1492" y="693"/>
                      <a:pt x="1492" y="694"/>
                    </a:cubicBezTo>
                    <a:cubicBezTo>
                      <a:pt x="1491" y="695"/>
                      <a:pt x="1489" y="697"/>
                      <a:pt x="1488" y="698"/>
                    </a:cubicBezTo>
                    <a:close/>
                    <a:moveTo>
                      <a:pt x="1488" y="618"/>
                    </a:moveTo>
                    <a:cubicBezTo>
                      <a:pt x="1486" y="616"/>
                      <a:pt x="1484" y="614"/>
                      <a:pt x="1482" y="613"/>
                    </a:cubicBezTo>
                    <a:cubicBezTo>
                      <a:pt x="1484" y="611"/>
                      <a:pt x="1486" y="608"/>
                      <a:pt x="1488" y="608"/>
                    </a:cubicBezTo>
                    <a:cubicBezTo>
                      <a:pt x="1490" y="608"/>
                      <a:pt x="1492" y="611"/>
                      <a:pt x="1494" y="612"/>
                    </a:cubicBezTo>
                    <a:cubicBezTo>
                      <a:pt x="1492" y="614"/>
                      <a:pt x="1490" y="616"/>
                      <a:pt x="1488" y="618"/>
                    </a:cubicBezTo>
                    <a:close/>
                    <a:moveTo>
                      <a:pt x="1484" y="569"/>
                    </a:moveTo>
                    <a:cubicBezTo>
                      <a:pt x="1485" y="568"/>
                      <a:pt x="1486" y="566"/>
                      <a:pt x="1487" y="565"/>
                    </a:cubicBezTo>
                    <a:cubicBezTo>
                      <a:pt x="1488" y="566"/>
                      <a:pt x="1489" y="566"/>
                      <a:pt x="1489" y="566"/>
                    </a:cubicBezTo>
                    <a:cubicBezTo>
                      <a:pt x="1490" y="567"/>
                      <a:pt x="1490" y="569"/>
                      <a:pt x="1491" y="569"/>
                    </a:cubicBezTo>
                    <a:cubicBezTo>
                      <a:pt x="1494" y="572"/>
                      <a:pt x="1493" y="573"/>
                      <a:pt x="1491" y="575"/>
                    </a:cubicBezTo>
                    <a:cubicBezTo>
                      <a:pt x="1488" y="578"/>
                      <a:pt x="1486" y="577"/>
                      <a:pt x="1485" y="575"/>
                    </a:cubicBezTo>
                    <a:cubicBezTo>
                      <a:pt x="1483" y="573"/>
                      <a:pt x="1480" y="571"/>
                      <a:pt x="1484" y="569"/>
                    </a:cubicBezTo>
                    <a:close/>
                    <a:moveTo>
                      <a:pt x="1493" y="533"/>
                    </a:moveTo>
                    <a:cubicBezTo>
                      <a:pt x="1493" y="533"/>
                      <a:pt x="1492" y="533"/>
                      <a:pt x="1492" y="534"/>
                    </a:cubicBezTo>
                    <a:cubicBezTo>
                      <a:pt x="1491" y="535"/>
                      <a:pt x="1490" y="537"/>
                      <a:pt x="1488" y="538"/>
                    </a:cubicBezTo>
                    <a:cubicBezTo>
                      <a:pt x="1486" y="537"/>
                      <a:pt x="1484" y="535"/>
                      <a:pt x="1481" y="533"/>
                    </a:cubicBezTo>
                    <a:cubicBezTo>
                      <a:pt x="1481" y="533"/>
                      <a:pt x="1481" y="532"/>
                      <a:pt x="1480" y="532"/>
                    </a:cubicBezTo>
                    <a:cubicBezTo>
                      <a:pt x="1481" y="532"/>
                      <a:pt x="1481" y="531"/>
                      <a:pt x="1481" y="531"/>
                    </a:cubicBezTo>
                    <a:cubicBezTo>
                      <a:pt x="1483" y="529"/>
                      <a:pt x="1484" y="528"/>
                      <a:pt x="1486" y="526"/>
                    </a:cubicBezTo>
                    <a:cubicBezTo>
                      <a:pt x="1487" y="525"/>
                      <a:pt x="1489" y="525"/>
                      <a:pt x="1490" y="526"/>
                    </a:cubicBezTo>
                    <a:cubicBezTo>
                      <a:pt x="1491" y="528"/>
                      <a:pt x="1493" y="529"/>
                      <a:pt x="1494" y="530"/>
                    </a:cubicBezTo>
                    <a:cubicBezTo>
                      <a:pt x="1495" y="531"/>
                      <a:pt x="1496" y="533"/>
                      <a:pt x="1493" y="533"/>
                    </a:cubicBezTo>
                    <a:close/>
                    <a:moveTo>
                      <a:pt x="1496" y="491"/>
                    </a:moveTo>
                    <a:cubicBezTo>
                      <a:pt x="1486" y="501"/>
                      <a:pt x="1490" y="501"/>
                      <a:pt x="1480" y="491"/>
                    </a:cubicBezTo>
                    <a:cubicBezTo>
                      <a:pt x="1479" y="490"/>
                      <a:pt x="1479" y="490"/>
                      <a:pt x="1478" y="490"/>
                    </a:cubicBezTo>
                    <a:cubicBezTo>
                      <a:pt x="1479" y="489"/>
                      <a:pt x="1480" y="488"/>
                      <a:pt x="1480" y="487"/>
                    </a:cubicBezTo>
                    <a:cubicBezTo>
                      <a:pt x="1482" y="486"/>
                      <a:pt x="1485" y="487"/>
                      <a:pt x="1484" y="484"/>
                    </a:cubicBezTo>
                    <a:cubicBezTo>
                      <a:pt x="1484" y="483"/>
                      <a:pt x="1487" y="481"/>
                      <a:pt x="1488" y="481"/>
                    </a:cubicBezTo>
                    <a:cubicBezTo>
                      <a:pt x="1490" y="480"/>
                      <a:pt x="1489" y="483"/>
                      <a:pt x="1490" y="484"/>
                    </a:cubicBezTo>
                    <a:cubicBezTo>
                      <a:pt x="1492" y="486"/>
                      <a:pt x="1494" y="487"/>
                      <a:pt x="1496" y="488"/>
                    </a:cubicBezTo>
                    <a:cubicBezTo>
                      <a:pt x="1498" y="489"/>
                      <a:pt x="1497" y="490"/>
                      <a:pt x="1496" y="491"/>
                    </a:cubicBezTo>
                    <a:close/>
                    <a:moveTo>
                      <a:pt x="1494" y="373"/>
                    </a:moveTo>
                    <a:cubicBezTo>
                      <a:pt x="1492" y="374"/>
                      <a:pt x="1491" y="376"/>
                      <a:pt x="1490" y="378"/>
                    </a:cubicBezTo>
                    <a:cubicBezTo>
                      <a:pt x="1489" y="378"/>
                      <a:pt x="1489" y="379"/>
                      <a:pt x="1489" y="380"/>
                    </a:cubicBezTo>
                    <a:cubicBezTo>
                      <a:pt x="1487" y="379"/>
                      <a:pt x="1486" y="378"/>
                      <a:pt x="1486" y="378"/>
                    </a:cubicBezTo>
                    <a:cubicBezTo>
                      <a:pt x="1484" y="376"/>
                      <a:pt x="1484" y="374"/>
                      <a:pt x="1482" y="373"/>
                    </a:cubicBezTo>
                    <a:cubicBezTo>
                      <a:pt x="1481" y="371"/>
                      <a:pt x="1478" y="370"/>
                      <a:pt x="1477" y="368"/>
                    </a:cubicBezTo>
                    <a:cubicBezTo>
                      <a:pt x="1478" y="367"/>
                      <a:pt x="1480" y="364"/>
                      <a:pt x="1482" y="363"/>
                    </a:cubicBezTo>
                    <a:cubicBezTo>
                      <a:pt x="1485" y="361"/>
                      <a:pt x="1485" y="356"/>
                      <a:pt x="1488" y="356"/>
                    </a:cubicBezTo>
                    <a:cubicBezTo>
                      <a:pt x="1490" y="357"/>
                      <a:pt x="1492" y="361"/>
                      <a:pt x="1494" y="363"/>
                    </a:cubicBezTo>
                    <a:cubicBezTo>
                      <a:pt x="1496" y="365"/>
                      <a:pt x="1498" y="367"/>
                      <a:pt x="1499" y="369"/>
                    </a:cubicBezTo>
                    <a:cubicBezTo>
                      <a:pt x="1497" y="370"/>
                      <a:pt x="1495" y="371"/>
                      <a:pt x="1494" y="373"/>
                    </a:cubicBezTo>
                    <a:close/>
                    <a:moveTo>
                      <a:pt x="1491" y="337"/>
                    </a:moveTo>
                    <a:cubicBezTo>
                      <a:pt x="1490" y="338"/>
                      <a:pt x="1489" y="340"/>
                      <a:pt x="1489" y="341"/>
                    </a:cubicBezTo>
                    <a:cubicBezTo>
                      <a:pt x="1487" y="341"/>
                      <a:pt x="1486" y="340"/>
                      <a:pt x="1486" y="340"/>
                    </a:cubicBezTo>
                    <a:cubicBezTo>
                      <a:pt x="1486" y="336"/>
                      <a:pt x="1482" y="335"/>
                      <a:pt x="1480" y="332"/>
                    </a:cubicBezTo>
                    <a:cubicBezTo>
                      <a:pt x="1479" y="331"/>
                      <a:pt x="1477" y="330"/>
                      <a:pt x="1475" y="328"/>
                    </a:cubicBezTo>
                    <a:cubicBezTo>
                      <a:pt x="1476" y="327"/>
                      <a:pt x="1479" y="326"/>
                      <a:pt x="1480" y="324"/>
                    </a:cubicBezTo>
                    <a:cubicBezTo>
                      <a:pt x="1483" y="322"/>
                      <a:pt x="1485" y="319"/>
                      <a:pt x="1486" y="315"/>
                    </a:cubicBezTo>
                    <a:cubicBezTo>
                      <a:pt x="1486" y="315"/>
                      <a:pt x="1487" y="314"/>
                      <a:pt x="1488" y="314"/>
                    </a:cubicBezTo>
                    <a:cubicBezTo>
                      <a:pt x="1489" y="314"/>
                      <a:pt x="1490" y="315"/>
                      <a:pt x="1490" y="316"/>
                    </a:cubicBezTo>
                    <a:cubicBezTo>
                      <a:pt x="1490" y="317"/>
                      <a:pt x="1490" y="319"/>
                      <a:pt x="1492" y="321"/>
                    </a:cubicBezTo>
                    <a:cubicBezTo>
                      <a:pt x="1495" y="323"/>
                      <a:pt x="1498" y="326"/>
                      <a:pt x="1501" y="329"/>
                    </a:cubicBezTo>
                    <a:cubicBezTo>
                      <a:pt x="1497" y="330"/>
                      <a:pt x="1494" y="334"/>
                      <a:pt x="1491" y="337"/>
                    </a:cubicBezTo>
                    <a:close/>
                    <a:moveTo>
                      <a:pt x="1501" y="289"/>
                    </a:moveTo>
                    <a:cubicBezTo>
                      <a:pt x="1495" y="291"/>
                      <a:pt x="1492" y="294"/>
                      <a:pt x="1490" y="301"/>
                    </a:cubicBezTo>
                    <a:cubicBezTo>
                      <a:pt x="1490" y="301"/>
                      <a:pt x="1489" y="302"/>
                      <a:pt x="1488" y="302"/>
                    </a:cubicBezTo>
                    <a:cubicBezTo>
                      <a:pt x="1487" y="302"/>
                      <a:pt x="1486" y="302"/>
                      <a:pt x="1486" y="302"/>
                    </a:cubicBezTo>
                    <a:cubicBezTo>
                      <a:pt x="1485" y="294"/>
                      <a:pt x="1480" y="290"/>
                      <a:pt x="1473" y="288"/>
                    </a:cubicBezTo>
                    <a:cubicBezTo>
                      <a:pt x="1472" y="288"/>
                      <a:pt x="1472" y="287"/>
                      <a:pt x="1471" y="286"/>
                    </a:cubicBezTo>
                    <a:cubicBezTo>
                      <a:pt x="1471" y="286"/>
                      <a:pt x="1472" y="285"/>
                      <a:pt x="1473" y="285"/>
                    </a:cubicBezTo>
                    <a:cubicBezTo>
                      <a:pt x="1479" y="283"/>
                      <a:pt x="1483" y="279"/>
                      <a:pt x="1486" y="271"/>
                    </a:cubicBezTo>
                    <a:cubicBezTo>
                      <a:pt x="1486" y="271"/>
                      <a:pt x="1487" y="270"/>
                      <a:pt x="1487" y="270"/>
                    </a:cubicBezTo>
                    <a:cubicBezTo>
                      <a:pt x="1487" y="270"/>
                      <a:pt x="1488" y="271"/>
                      <a:pt x="1488" y="271"/>
                    </a:cubicBezTo>
                    <a:cubicBezTo>
                      <a:pt x="1489" y="272"/>
                      <a:pt x="1490" y="272"/>
                      <a:pt x="1490" y="273"/>
                    </a:cubicBezTo>
                    <a:cubicBezTo>
                      <a:pt x="1491" y="279"/>
                      <a:pt x="1496" y="283"/>
                      <a:pt x="1501" y="285"/>
                    </a:cubicBezTo>
                    <a:cubicBezTo>
                      <a:pt x="1502" y="285"/>
                      <a:pt x="1503" y="287"/>
                      <a:pt x="1503" y="288"/>
                    </a:cubicBezTo>
                    <a:cubicBezTo>
                      <a:pt x="1503" y="288"/>
                      <a:pt x="1502" y="289"/>
                      <a:pt x="1501" y="289"/>
                    </a:cubicBezTo>
                    <a:close/>
                    <a:moveTo>
                      <a:pt x="1513" y="205"/>
                    </a:moveTo>
                    <a:cubicBezTo>
                      <a:pt x="1513" y="205"/>
                      <a:pt x="1514" y="205"/>
                      <a:pt x="1514" y="204"/>
                    </a:cubicBezTo>
                    <a:cubicBezTo>
                      <a:pt x="1516" y="204"/>
                      <a:pt x="1518" y="204"/>
                      <a:pt x="1520" y="202"/>
                    </a:cubicBezTo>
                    <a:cubicBezTo>
                      <a:pt x="1524" y="199"/>
                      <a:pt x="1528" y="195"/>
                      <a:pt x="1528" y="189"/>
                    </a:cubicBezTo>
                    <a:cubicBezTo>
                      <a:pt x="1528" y="188"/>
                      <a:pt x="1529" y="188"/>
                      <a:pt x="1529" y="187"/>
                    </a:cubicBezTo>
                    <a:cubicBezTo>
                      <a:pt x="1530" y="188"/>
                      <a:pt x="1530" y="189"/>
                      <a:pt x="1530" y="190"/>
                    </a:cubicBezTo>
                    <a:cubicBezTo>
                      <a:pt x="1531" y="195"/>
                      <a:pt x="1535" y="199"/>
                      <a:pt x="1539" y="202"/>
                    </a:cubicBezTo>
                    <a:cubicBezTo>
                      <a:pt x="1542" y="204"/>
                      <a:pt x="1542" y="206"/>
                      <a:pt x="1540" y="207"/>
                    </a:cubicBezTo>
                    <a:cubicBezTo>
                      <a:pt x="1536" y="210"/>
                      <a:pt x="1532" y="215"/>
                      <a:pt x="1530" y="220"/>
                    </a:cubicBezTo>
                    <a:cubicBezTo>
                      <a:pt x="1530" y="221"/>
                      <a:pt x="1530" y="221"/>
                      <a:pt x="1529" y="222"/>
                    </a:cubicBezTo>
                    <a:cubicBezTo>
                      <a:pt x="1529" y="221"/>
                      <a:pt x="1528" y="221"/>
                      <a:pt x="1528" y="220"/>
                    </a:cubicBezTo>
                    <a:cubicBezTo>
                      <a:pt x="1525" y="212"/>
                      <a:pt x="1523" y="210"/>
                      <a:pt x="1514" y="206"/>
                    </a:cubicBezTo>
                    <a:cubicBezTo>
                      <a:pt x="1514" y="206"/>
                      <a:pt x="1513" y="206"/>
                      <a:pt x="1513" y="205"/>
                    </a:cubicBezTo>
                    <a:close/>
                    <a:moveTo>
                      <a:pt x="1543" y="246"/>
                    </a:moveTo>
                    <a:cubicBezTo>
                      <a:pt x="1543" y="246"/>
                      <a:pt x="1542" y="246"/>
                      <a:pt x="1541" y="247"/>
                    </a:cubicBezTo>
                    <a:cubicBezTo>
                      <a:pt x="1534" y="249"/>
                      <a:pt x="1532" y="255"/>
                      <a:pt x="1529" y="260"/>
                    </a:cubicBezTo>
                    <a:cubicBezTo>
                      <a:pt x="1527" y="254"/>
                      <a:pt x="1523" y="249"/>
                      <a:pt x="1517" y="247"/>
                    </a:cubicBezTo>
                    <a:cubicBezTo>
                      <a:pt x="1516" y="246"/>
                      <a:pt x="1516" y="246"/>
                      <a:pt x="1515" y="246"/>
                    </a:cubicBezTo>
                    <a:cubicBezTo>
                      <a:pt x="1515" y="246"/>
                      <a:pt x="1516" y="245"/>
                      <a:pt x="1516" y="245"/>
                    </a:cubicBezTo>
                    <a:cubicBezTo>
                      <a:pt x="1521" y="243"/>
                      <a:pt x="1523" y="239"/>
                      <a:pt x="1526" y="236"/>
                    </a:cubicBezTo>
                    <a:cubicBezTo>
                      <a:pt x="1528" y="235"/>
                      <a:pt x="1528" y="233"/>
                      <a:pt x="1528" y="231"/>
                    </a:cubicBezTo>
                    <a:cubicBezTo>
                      <a:pt x="1528" y="230"/>
                      <a:pt x="1529" y="230"/>
                      <a:pt x="1529" y="229"/>
                    </a:cubicBezTo>
                    <a:cubicBezTo>
                      <a:pt x="1530" y="230"/>
                      <a:pt x="1530" y="230"/>
                      <a:pt x="1530" y="231"/>
                    </a:cubicBezTo>
                    <a:cubicBezTo>
                      <a:pt x="1531" y="238"/>
                      <a:pt x="1537" y="241"/>
                      <a:pt x="1541" y="245"/>
                    </a:cubicBezTo>
                    <a:cubicBezTo>
                      <a:pt x="1542" y="245"/>
                      <a:pt x="1543" y="245"/>
                      <a:pt x="1543" y="246"/>
                    </a:cubicBezTo>
                    <a:close/>
                    <a:moveTo>
                      <a:pt x="1517" y="328"/>
                    </a:moveTo>
                    <a:cubicBezTo>
                      <a:pt x="1517" y="328"/>
                      <a:pt x="1518" y="328"/>
                      <a:pt x="1518" y="327"/>
                    </a:cubicBezTo>
                    <a:cubicBezTo>
                      <a:pt x="1523" y="325"/>
                      <a:pt x="1526" y="322"/>
                      <a:pt x="1528" y="317"/>
                    </a:cubicBezTo>
                    <a:cubicBezTo>
                      <a:pt x="1529" y="315"/>
                      <a:pt x="1529" y="316"/>
                      <a:pt x="1530" y="317"/>
                    </a:cubicBezTo>
                    <a:cubicBezTo>
                      <a:pt x="1533" y="321"/>
                      <a:pt x="1535" y="324"/>
                      <a:pt x="1538" y="326"/>
                    </a:cubicBezTo>
                    <a:cubicBezTo>
                      <a:pt x="1541" y="329"/>
                      <a:pt x="1539" y="330"/>
                      <a:pt x="1537" y="331"/>
                    </a:cubicBezTo>
                    <a:cubicBezTo>
                      <a:pt x="1536" y="331"/>
                      <a:pt x="1535" y="332"/>
                      <a:pt x="1534" y="333"/>
                    </a:cubicBezTo>
                    <a:cubicBezTo>
                      <a:pt x="1532" y="334"/>
                      <a:pt x="1530" y="336"/>
                      <a:pt x="1529" y="338"/>
                    </a:cubicBezTo>
                    <a:cubicBezTo>
                      <a:pt x="1527" y="337"/>
                      <a:pt x="1525" y="335"/>
                      <a:pt x="1523" y="333"/>
                    </a:cubicBezTo>
                    <a:cubicBezTo>
                      <a:pt x="1522" y="332"/>
                      <a:pt x="1520" y="330"/>
                      <a:pt x="1518" y="329"/>
                    </a:cubicBezTo>
                    <a:cubicBezTo>
                      <a:pt x="1518" y="329"/>
                      <a:pt x="1517" y="329"/>
                      <a:pt x="1517" y="328"/>
                    </a:cubicBezTo>
                    <a:close/>
                    <a:moveTo>
                      <a:pt x="1529" y="736"/>
                    </a:moveTo>
                    <a:cubicBezTo>
                      <a:pt x="1529" y="736"/>
                      <a:pt x="1528" y="735"/>
                      <a:pt x="1528" y="735"/>
                    </a:cubicBezTo>
                    <a:cubicBezTo>
                      <a:pt x="1528" y="734"/>
                      <a:pt x="1529" y="733"/>
                      <a:pt x="1529" y="732"/>
                    </a:cubicBezTo>
                    <a:cubicBezTo>
                      <a:pt x="1530" y="733"/>
                      <a:pt x="1530" y="733"/>
                      <a:pt x="1530" y="734"/>
                    </a:cubicBezTo>
                    <a:cubicBezTo>
                      <a:pt x="1530" y="735"/>
                      <a:pt x="1530" y="736"/>
                      <a:pt x="1529" y="736"/>
                    </a:cubicBezTo>
                    <a:close/>
                    <a:moveTo>
                      <a:pt x="1529" y="698"/>
                    </a:moveTo>
                    <a:cubicBezTo>
                      <a:pt x="1528" y="696"/>
                      <a:pt x="1526" y="695"/>
                      <a:pt x="1527" y="694"/>
                    </a:cubicBezTo>
                    <a:cubicBezTo>
                      <a:pt x="1527" y="693"/>
                      <a:pt x="1528" y="692"/>
                      <a:pt x="1529" y="690"/>
                    </a:cubicBezTo>
                    <a:cubicBezTo>
                      <a:pt x="1530" y="692"/>
                      <a:pt x="1532" y="693"/>
                      <a:pt x="1532" y="695"/>
                    </a:cubicBezTo>
                    <a:cubicBezTo>
                      <a:pt x="1532" y="696"/>
                      <a:pt x="1530" y="697"/>
                      <a:pt x="1529" y="698"/>
                    </a:cubicBezTo>
                    <a:close/>
                    <a:moveTo>
                      <a:pt x="1529" y="656"/>
                    </a:moveTo>
                    <a:cubicBezTo>
                      <a:pt x="1528" y="654"/>
                      <a:pt x="1527" y="653"/>
                      <a:pt x="1526" y="651"/>
                    </a:cubicBezTo>
                    <a:cubicBezTo>
                      <a:pt x="1526" y="651"/>
                      <a:pt x="1528" y="650"/>
                      <a:pt x="1529" y="649"/>
                    </a:cubicBezTo>
                    <a:cubicBezTo>
                      <a:pt x="1530" y="650"/>
                      <a:pt x="1532" y="651"/>
                      <a:pt x="1532" y="652"/>
                    </a:cubicBezTo>
                    <a:cubicBezTo>
                      <a:pt x="1532" y="653"/>
                      <a:pt x="1530" y="654"/>
                      <a:pt x="1529" y="656"/>
                    </a:cubicBezTo>
                    <a:close/>
                    <a:moveTo>
                      <a:pt x="1533" y="613"/>
                    </a:moveTo>
                    <a:cubicBezTo>
                      <a:pt x="1532" y="616"/>
                      <a:pt x="1529" y="616"/>
                      <a:pt x="1527" y="615"/>
                    </a:cubicBezTo>
                    <a:cubicBezTo>
                      <a:pt x="1526" y="615"/>
                      <a:pt x="1525" y="614"/>
                      <a:pt x="1524" y="612"/>
                    </a:cubicBezTo>
                    <a:cubicBezTo>
                      <a:pt x="1526" y="611"/>
                      <a:pt x="1527" y="609"/>
                      <a:pt x="1529" y="608"/>
                    </a:cubicBezTo>
                    <a:cubicBezTo>
                      <a:pt x="1530" y="608"/>
                      <a:pt x="1531" y="610"/>
                      <a:pt x="1532" y="611"/>
                    </a:cubicBezTo>
                    <a:cubicBezTo>
                      <a:pt x="1533" y="611"/>
                      <a:pt x="1533" y="613"/>
                      <a:pt x="1533" y="613"/>
                    </a:cubicBezTo>
                    <a:close/>
                    <a:moveTo>
                      <a:pt x="1529" y="576"/>
                    </a:moveTo>
                    <a:cubicBezTo>
                      <a:pt x="1527" y="576"/>
                      <a:pt x="1525" y="574"/>
                      <a:pt x="1524" y="573"/>
                    </a:cubicBezTo>
                    <a:cubicBezTo>
                      <a:pt x="1526" y="570"/>
                      <a:pt x="1528" y="568"/>
                      <a:pt x="1529" y="568"/>
                    </a:cubicBezTo>
                    <a:cubicBezTo>
                      <a:pt x="1531" y="568"/>
                      <a:pt x="1532" y="570"/>
                      <a:pt x="1534" y="572"/>
                    </a:cubicBezTo>
                    <a:cubicBezTo>
                      <a:pt x="1532" y="574"/>
                      <a:pt x="1531" y="576"/>
                      <a:pt x="1529" y="576"/>
                    </a:cubicBezTo>
                    <a:close/>
                    <a:moveTo>
                      <a:pt x="1533" y="533"/>
                    </a:moveTo>
                    <a:cubicBezTo>
                      <a:pt x="1529" y="536"/>
                      <a:pt x="1528" y="536"/>
                      <a:pt x="1525" y="533"/>
                    </a:cubicBezTo>
                    <a:cubicBezTo>
                      <a:pt x="1524" y="532"/>
                      <a:pt x="1522" y="532"/>
                      <a:pt x="1524" y="530"/>
                    </a:cubicBezTo>
                    <a:cubicBezTo>
                      <a:pt x="1526" y="529"/>
                      <a:pt x="1527" y="527"/>
                      <a:pt x="1529" y="525"/>
                    </a:cubicBezTo>
                    <a:cubicBezTo>
                      <a:pt x="1529" y="526"/>
                      <a:pt x="1530" y="526"/>
                      <a:pt x="1530" y="526"/>
                    </a:cubicBezTo>
                    <a:cubicBezTo>
                      <a:pt x="1531" y="527"/>
                      <a:pt x="1533" y="528"/>
                      <a:pt x="1534" y="530"/>
                    </a:cubicBezTo>
                    <a:cubicBezTo>
                      <a:pt x="1535" y="531"/>
                      <a:pt x="1536" y="531"/>
                      <a:pt x="1533" y="533"/>
                    </a:cubicBezTo>
                    <a:close/>
                    <a:moveTo>
                      <a:pt x="1532" y="495"/>
                    </a:moveTo>
                    <a:cubicBezTo>
                      <a:pt x="1531" y="496"/>
                      <a:pt x="1530" y="497"/>
                      <a:pt x="1529" y="498"/>
                    </a:cubicBezTo>
                    <a:cubicBezTo>
                      <a:pt x="1529" y="498"/>
                      <a:pt x="1529" y="497"/>
                      <a:pt x="1528" y="497"/>
                    </a:cubicBezTo>
                    <a:cubicBezTo>
                      <a:pt x="1528" y="497"/>
                      <a:pt x="1527" y="496"/>
                      <a:pt x="1527" y="496"/>
                    </a:cubicBezTo>
                    <a:cubicBezTo>
                      <a:pt x="1525" y="494"/>
                      <a:pt x="1523" y="492"/>
                      <a:pt x="1521" y="490"/>
                    </a:cubicBezTo>
                    <a:cubicBezTo>
                      <a:pt x="1523" y="488"/>
                      <a:pt x="1525" y="487"/>
                      <a:pt x="1527" y="485"/>
                    </a:cubicBezTo>
                    <a:cubicBezTo>
                      <a:pt x="1529" y="483"/>
                      <a:pt x="1530" y="483"/>
                      <a:pt x="1532" y="485"/>
                    </a:cubicBezTo>
                    <a:cubicBezTo>
                      <a:pt x="1533" y="487"/>
                      <a:pt x="1536" y="488"/>
                      <a:pt x="1538" y="489"/>
                    </a:cubicBezTo>
                    <a:cubicBezTo>
                      <a:pt x="1536" y="491"/>
                      <a:pt x="1534" y="493"/>
                      <a:pt x="1532" y="495"/>
                    </a:cubicBezTo>
                    <a:close/>
                    <a:moveTo>
                      <a:pt x="1522" y="448"/>
                    </a:moveTo>
                    <a:cubicBezTo>
                      <a:pt x="1523" y="447"/>
                      <a:pt x="1524" y="446"/>
                      <a:pt x="1525" y="445"/>
                    </a:cubicBezTo>
                    <a:cubicBezTo>
                      <a:pt x="1529" y="441"/>
                      <a:pt x="1529" y="441"/>
                      <a:pt x="1532" y="445"/>
                    </a:cubicBezTo>
                    <a:cubicBezTo>
                      <a:pt x="1533" y="446"/>
                      <a:pt x="1534" y="446"/>
                      <a:pt x="1534" y="446"/>
                    </a:cubicBezTo>
                    <a:cubicBezTo>
                      <a:pt x="1537" y="447"/>
                      <a:pt x="1536" y="448"/>
                      <a:pt x="1535" y="450"/>
                    </a:cubicBezTo>
                    <a:cubicBezTo>
                      <a:pt x="1534" y="452"/>
                      <a:pt x="1532" y="453"/>
                      <a:pt x="1531" y="455"/>
                    </a:cubicBezTo>
                    <a:cubicBezTo>
                      <a:pt x="1530" y="455"/>
                      <a:pt x="1530" y="455"/>
                      <a:pt x="1529" y="456"/>
                    </a:cubicBezTo>
                    <a:cubicBezTo>
                      <a:pt x="1529" y="455"/>
                      <a:pt x="1528" y="455"/>
                      <a:pt x="1528" y="455"/>
                    </a:cubicBezTo>
                    <a:cubicBezTo>
                      <a:pt x="1526" y="453"/>
                      <a:pt x="1525" y="451"/>
                      <a:pt x="1523" y="450"/>
                    </a:cubicBezTo>
                    <a:cubicBezTo>
                      <a:pt x="1522" y="450"/>
                      <a:pt x="1519" y="450"/>
                      <a:pt x="1522" y="448"/>
                    </a:cubicBezTo>
                    <a:close/>
                    <a:moveTo>
                      <a:pt x="1521" y="409"/>
                    </a:moveTo>
                    <a:cubicBezTo>
                      <a:pt x="1521" y="408"/>
                      <a:pt x="1524" y="405"/>
                      <a:pt x="1526" y="404"/>
                    </a:cubicBezTo>
                    <a:cubicBezTo>
                      <a:pt x="1527" y="403"/>
                      <a:pt x="1528" y="402"/>
                      <a:pt x="1528" y="401"/>
                    </a:cubicBezTo>
                    <a:cubicBezTo>
                      <a:pt x="1529" y="400"/>
                      <a:pt x="1529" y="399"/>
                      <a:pt x="1529" y="398"/>
                    </a:cubicBezTo>
                    <a:cubicBezTo>
                      <a:pt x="1530" y="399"/>
                      <a:pt x="1530" y="400"/>
                      <a:pt x="1530" y="401"/>
                    </a:cubicBezTo>
                    <a:cubicBezTo>
                      <a:pt x="1531" y="402"/>
                      <a:pt x="1533" y="404"/>
                      <a:pt x="1534" y="405"/>
                    </a:cubicBezTo>
                    <a:cubicBezTo>
                      <a:pt x="1537" y="408"/>
                      <a:pt x="1537" y="408"/>
                      <a:pt x="1533" y="412"/>
                    </a:cubicBezTo>
                    <a:cubicBezTo>
                      <a:pt x="1532" y="413"/>
                      <a:pt x="1531" y="415"/>
                      <a:pt x="1531" y="416"/>
                    </a:cubicBezTo>
                    <a:cubicBezTo>
                      <a:pt x="1530" y="417"/>
                      <a:pt x="1530" y="417"/>
                      <a:pt x="1529" y="418"/>
                    </a:cubicBezTo>
                    <a:cubicBezTo>
                      <a:pt x="1528" y="417"/>
                      <a:pt x="1527" y="416"/>
                      <a:pt x="1527" y="415"/>
                    </a:cubicBezTo>
                    <a:cubicBezTo>
                      <a:pt x="1525" y="413"/>
                      <a:pt x="1522" y="411"/>
                      <a:pt x="1521" y="409"/>
                    </a:cubicBezTo>
                    <a:close/>
                    <a:moveTo>
                      <a:pt x="1538" y="370"/>
                    </a:moveTo>
                    <a:cubicBezTo>
                      <a:pt x="1532" y="374"/>
                      <a:pt x="1527" y="374"/>
                      <a:pt x="1520" y="370"/>
                    </a:cubicBezTo>
                    <a:cubicBezTo>
                      <a:pt x="1519" y="369"/>
                      <a:pt x="1518" y="369"/>
                      <a:pt x="1520" y="367"/>
                    </a:cubicBezTo>
                    <a:cubicBezTo>
                      <a:pt x="1521" y="366"/>
                      <a:pt x="1523" y="364"/>
                      <a:pt x="1524" y="363"/>
                    </a:cubicBezTo>
                    <a:cubicBezTo>
                      <a:pt x="1526" y="361"/>
                      <a:pt x="1528" y="360"/>
                      <a:pt x="1529" y="358"/>
                    </a:cubicBezTo>
                    <a:cubicBezTo>
                      <a:pt x="1530" y="360"/>
                      <a:pt x="1531" y="362"/>
                      <a:pt x="1533" y="363"/>
                    </a:cubicBezTo>
                    <a:cubicBezTo>
                      <a:pt x="1534" y="365"/>
                      <a:pt x="1536" y="366"/>
                      <a:pt x="1538" y="367"/>
                    </a:cubicBezTo>
                    <a:cubicBezTo>
                      <a:pt x="1539" y="367"/>
                      <a:pt x="1539" y="368"/>
                      <a:pt x="1540" y="369"/>
                    </a:cubicBezTo>
                    <a:cubicBezTo>
                      <a:pt x="1539" y="369"/>
                      <a:pt x="1539" y="369"/>
                      <a:pt x="1538" y="370"/>
                    </a:cubicBezTo>
                    <a:close/>
                    <a:moveTo>
                      <a:pt x="1542" y="288"/>
                    </a:moveTo>
                    <a:cubicBezTo>
                      <a:pt x="1537" y="291"/>
                      <a:pt x="1533" y="294"/>
                      <a:pt x="1530" y="299"/>
                    </a:cubicBezTo>
                    <a:cubicBezTo>
                      <a:pt x="1529" y="301"/>
                      <a:pt x="1529" y="300"/>
                      <a:pt x="1528" y="299"/>
                    </a:cubicBezTo>
                    <a:cubicBezTo>
                      <a:pt x="1525" y="294"/>
                      <a:pt x="1523" y="289"/>
                      <a:pt x="1516" y="289"/>
                    </a:cubicBezTo>
                    <a:cubicBezTo>
                      <a:pt x="1515" y="289"/>
                      <a:pt x="1515" y="288"/>
                      <a:pt x="1514" y="287"/>
                    </a:cubicBezTo>
                    <a:cubicBezTo>
                      <a:pt x="1515" y="286"/>
                      <a:pt x="1516" y="286"/>
                      <a:pt x="1517" y="285"/>
                    </a:cubicBezTo>
                    <a:cubicBezTo>
                      <a:pt x="1520" y="284"/>
                      <a:pt x="1523" y="282"/>
                      <a:pt x="1525" y="280"/>
                    </a:cubicBezTo>
                    <a:cubicBezTo>
                      <a:pt x="1527" y="277"/>
                      <a:pt x="1528" y="275"/>
                      <a:pt x="1530" y="272"/>
                    </a:cubicBezTo>
                    <a:cubicBezTo>
                      <a:pt x="1531" y="275"/>
                      <a:pt x="1532" y="278"/>
                      <a:pt x="1534" y="280"/>
                    </a:cubicBezTo>
                    <a:cubicBezTo>
                      <a:pt x="1536" y="282"/>
                      <a:pt x="1538" y="284"/>
                      <a:pt x="1541" y="285"/>
                    </a:cubicBezTo>
                    <a:cubicBezTo>
                      <a:pt x="1545" y="286"/>
                      <a:pt x="1543" y="287"/>
                      <a:pt x="1542" y="288"/>
                    </a:cubicBezTo>
                    <a:close/>
                    <a:moveTo>
                      <a:pt x="1570" y="736"/>
                    </a:moveTo>
                    <a:cubicBezTo>
                      <a:pt x="1569" y="736"/>
                      <a:pt x="1569" y="735"/>
                      <a:pt x="1569" y="735"/>
                    </a:cubicBezTo>
                    <a:cubicBezTo>
                      <a:pt x="1569" y="734"/>
                      <a:pt x="1569" y="734"/>
                      <a:pt x="1569" y="732"/>
                    </a:cubicBezTo>
                    <a:cubicBezTo>
                      <a:pt x="1570" y="733"/>
                      <a:pt x="1570" y="733"/>
                      <a:pt x="1570" y="733"/>
                    </a:cubicBezTo>
                    <a:cubicBezTo>
                      <a:pt x="1570" y="734"/>
                      <a:pt x="1570" y="735"/>
                      <a:pt x="1570" y="736"/>
                    </a:cubicBezTo>
                    <a:close/>
                    <a:moveTo>
                      <a:pt x="1570" y="698"/>
                    </a:moveTo>
                    <a:cubicBezTo>
                      <a:pt x="1569" y="697"/>
                      <a:pt x="1567" y="696"/>
                      <a:pt x="1566" y="694"/>
                    </a:cubicBezTo>
                    <a:cubicBezTo>
                      <a:pt x="1567" y="693"/>
                      <a:pt x="1568" y="692"/>
                      <a:pt x="1569" y="691"/>
                    </a:cubicBezTo>
                    <a:cubicBezTo>
                      <a:pt x="1570" y="692"/>
                      <a:pt x="1572" y="693"/>
                      <a:pt x="1572" y="694"/>
                    </a:cubicBezTo>
                    <a:cubicBezTo>
                      <a:pt x="1572" y="695"/>
                      <a:pt x="1571" y="696"/>
                      <a:pt x="1570" y="698"/>
                    </a:cubicBezTo>
                    <a:close/>
                    <a:moveTo>
                      <a:pt x="1567" y="651"/>
                    </a:moveTo>
                    <a:cubicBezTo>
                      <a:pt x="1567" y="651"/>
                      <a:pt x="1568" y="650"/>
                      <a:pt x="1569" y="649"/>
                    </a:cubicBezTo>
                    <a:cubicBezTo>
                      <a:pt x="1570" y="651"/>
                      <a:pt x="1571" y="652"/>
                      <a:pt x="1572" y="653"/>
                    </a:cubicBezTo>
                    <a:cubicBezTo>
                      <a:pt x="1572" y="654"/>
                      <a:pt x="1570" y="655"/>
                      <a:pt x="1570" y="656"/>
                    </a:cubicBezTo>
                    <a:cubicBezTo>
                      <a:pt x="1569" y="654"/>
                      <a:pt x="1568" y="653"/>
                      <a:pt x="1567" y="651"/>
                    </a:cubicBezTo>
                    <a:close/>
                    <a:moveTo>
                      <a:pt x="1568" y="616"/>
                    </a:moveTo>
                    <a:cubicBezTo>
                      <a:pt x="1567" y="615"/>
                      <a:pt x="1565" y="613"/>
                      <a:pt x="1565" y="613"/>
                    </a:cubicBezTo>
                    <a:cubicBezTo>
                      <a:pt x="1566" y="611"/>
                      <a:pt x="1568" y="608"/>
                      <a:pt x="1569" y="608"/>
                    </a:cubicBezTo>
                    <a:cubicBezTo>
                      <a:pt x="1571" y="608"/>
                      <a:pt x="1572" y="611"/>
                      <a:pt x="1574" y="612"/>
                    </a:cubicBezTo>
                    <a:cubicBezTo>
                      <a:pt x="1572" y="613"/>
                      <a:pt x="1570" y="614"/>
                      <a:pt x="1568" y="616"/>
                    </a:cubicBezTo>
                    <a:close/>
                    <a:moveTo>
                      <a:pt x="1565" y="572"/>
                    </a:moveTo>
                    <a:cubicBezTo>
                      <a:pt x="1566" y="571"/>
                      <a:pt x="1568" y="569"/>
                      <a:pt x="1570" y="568"/>
                    </a:cubicBezTo>
                    <a:cubicBezTo>
                      <a:pt x="1571" y="569"/>
                      <a:pt x="1574" y="571"/>
                      <a:pt x="1574" y="572"/>
                    </a:cubicBezTo>
                    <a:cubicBezTo>
                      <a:pt x="1574" y="574"/>
                      <a:pt x="1571" y="575"/>
                      <a:pt x="1569" y="577"/>
                    </a:cubicBezTo>
                    <a:cubicBezTo>
                      <a:pt x="1568" y="576"/>
                      <a:pt x="1565" y="574"/>
                      <a:pt x="1565" y="572"/>
                    </a:cubicBezTo>
                    <a:close/>
                    <a:moveTo>
                      <a:pt x="1573" y="533"/>
                    </a:moveTo>
                    <a:cubicBezTo>
                      <a:pt x="1571" y="536"/>
                      <a:pt x="1570" y="536"/>
                      <a:pt x="1566" y="533"/>
                    </a:cubicBezTo>
                    <a:cubicBezTo>
                      <a:pt x="1565" y="533"/>
                      <a:pt x="1564" y="533"/>
                      <a:pt x="1563" y="532"/>
                    </a:cubicBezTo>
                    <a:cubicBezTo>
                      <a:pt x="1564" y="531"/>
                      <a:pt x="1565" y="530"/>
                      <a:pt x="1566" y="529"/>
                    </a:cubicBezTo>
                    <a:cubicBezTo>
                      <a:pt x="1567" y="528"/>
                      <a:pt x="1568" y="527"/>
                      <a:pt x="1569" y="526"/>
                    </a:cubicBezTo>
                    <a:cubicBezTo>
                      <a:pt x="1569" y="525"/>
                      <a:pt x="1569" y="525"/>
                      <a:pt x="1570" y="525"/>
                    </a:cubicBezTo>
                    <a:cubicBezTo>
                      <a:pt x="1571" y="527"/>
                      <a:pt x="1573" y="528"/>
                      <a:pt x="1574" y="530"/>
                    </a:cubicBezTo>
                    <a:cubicBezTo>
                      <a:pt x="1575" y="530"/>
                      <a:pt x="1574" y="532"/>
                      <a:pt x="1573" y="533"/>
                    </a:cubicBezTo>
                    <a:close/>
                    <a:moveTo>
                      <a:pt x="1574" y="494"/>
                    </a:moveTo>
                    <a:cubicBezTo>
                      <a:pt x="1570" y="498"/>
                      <a:pt x="1570" y="498"/>
                      <a:pt x="1565" y="494"/>
                    </a:cubicBezTo>
                    <a:cubicBezTo>
                      <a:pt x="1564" y="492"/>
                      <a:pt x="1562" y="491"/>
                      <a:pt x="1561" y="490"/>
                    </a:cubicBezTo>
                    <a:cubicBezTo>
                      <a:pt x="1561" y="489"/>
                      <a:pt x="1562" y="489"/>
                      <a:pt x="1562" y="489"/>
                    </a:cubicBezTo>
                    <a:cubicBezTo>
                      <a:pt x="1564" y="488"/>
                      <a:pt x="1565" y="487"/>
                      <a:pt x="1567" y="486"/>
                    </a:cubicBezTo>
                    <a:cubicBezTo>
                      <a:pt x="1570" y="483"/>
                      <a:pt x="1570" y="483"/>
                      <a:pt x="1573" y="487"/>
                    </a:cubicBezTo>
                    <a:cubicBezTo>
                      <a:pt x="1577" y="490"/>
                      <a:pt x="1577" y="490"/>
                      <a:pt x="1574" y="494"/>
                    </a:cubicBezTo>
                    <a:close/>
                    <a:moveTo>
                      <a:pt x="1576" y="450"/>
                    </a:moveTo>
                    <a:cubicBezTo>
                      <a:pt x="1575" y="450"/>
                      <a:pt x="1575" y="451"/>
                      <a:pt x="1574" y="451"/>
                    </a:cubicBezTo>
                    <a:cubicBezTo>
                      <a:pt x="1573" y="453"/>
                      <a:pt x="1570" y="456"/>
                      <a:pt x="1570" y="456"/>
                    </a:cubicBezTo>
                    <a:cubicBezTo>
                      <a:pt x="1567" y="454"/>
                      <a:pt x="1565" y="451"/>
                      <a:pt x="1563" y="449"/>
                    </a:cubicBezTo>
                    <a:cubicBezTo>
                      <a:pt x="1563" y="449"/>
                      <a:pt x="1563" y="448"/>
                      <a:pt x="1563" y="448"/>
                    </a:cubicBezTo>
                    <a:cubicBezTo>
                      <a:pt x="1563" y="447"/>
                      <a:pt x="1563" y="447"/>
                      <a:pt x="1564" y="447"/>
                    </a:cubicBezTo>
                    <a:cubicBezTo>
                      <a:pt x="1565" y="446"/>
                      <a:pt x="1566" y="446"/>
                      <a:pt x="1567" y="444"/>
                    </a:cubicBezTo>
                    <a:cubicBezTo>
                      <a:pt x="1569" y="440"/>
                      <a:pt x="1569" y="440"/>
                      <a:pt x="1572" y="444"/>
                    </a:cubicBezTo>
                    <a:cubicBezTo>
                      <a:pt x="1573" y="445"/>
                      <a:pt x="1574" y="446"/>
                      <a:pt x="1575" y="446"/>
                    </a:cubicBezTo>
                    <a:cubicBezTo>
                      <a:pt x="1577" y="447"/>
                      <a:pt x="1577" y="448"/>
                      <a:pt x="1576" y="450"/>
                    </a:cubicBezTo>
                    <a:close/>
                    <a:moveTo>
                      <a:pt x="1576" y="411"/>
                    </a:moveTo>
                    <a:cubicBezTo>
                      <a:pt x="1572" y="412"/>
                      <a:pt x="1573" y="417"/>
                      <a:pt x="1569" y="417"/>
                    </a:cubicBezTo>
                    <a:cubicBezTo>
                      <a:pt x="1567" y="417"/>
                      <a:pt x="1567" y="412"/>
                      <a:pt x="1563" y="411"/>
                    </a:cubicBezTo>
                    <a:cubicBezTo>
                      <a:pt x="1561" y="411"/>
                      <a:pt x="1561" y="408"/>
                      <a:pt x="1563" y="407"/>
                    </a:cubicBezTo>
                    <a:cubicBezTo>
                      <a:pt x="1565" y="405"/>
                      <a:pt x="1567" y="403"/>
                      <a:pt x="1569" y="401"/>
                    </a:cubicBezTo>
                    <a:cubicBezTo>
                      <a:pt x="1570" y="401"/>
                      <a:pt x="1570" y="401"/>
                      <a:pt x="1571" y="401"/>
                    </a:cubicBezTo>
                    <a:cubicBezTo>
                      <a:pt x="1572" y="403"/>
                      <a:pt x="1574" y="405"/>
                      <a:pt x="1576" y="407"/>
                    </a:cubicBezTo>
                    <a:cubicBezTo>
                      <a:pt x="1578" y="408"/>
                      <a:pt x="1578" y="411"/>
                      <a:pt x="1576" y="411"/>
                    </a:cubicBezTo>
                    <a:close/>
                    <a:moveTo>
                      <a:pt x="1576" y="370"/>
                    </a:moveTo>
                    <a:cubicBezTo>
                      <a:pt x="1574" y="372"/>
                      <a:pt x="1572" y="376"/>
                      <a:pt x="1570" y="376"/>
                    </a:cubicBezTo>
                    <a:cubicBezTo>
                      <a:pt x="1568" y="377"/>
                      <a:pt x="1565" y="373"/>
                      <a:pt x="1563" y="371"/>
                    </a:cubicBezTo>
                    <a:cubicBezTo>
                      <a:pt x="1562" y="370"/>
                      <a:pt x="1561" y="369"/>
                      <a:pt x="1559" y="369"/>
                    </a:cubicBezTo>
                    <a:cubicBezTo>
                      <a:pt x="1559" y="368"/>
                      <a:pt x="1560" y="368"/>
                      <a:pt x="1560" y="368"/>
                    </a:cubicBezTo>
                    <a:cubicBezTo>
                      <a:pt x="1561" y="367"/>
                      <a:pt x="1562" y="366"/>
                      <a:pt x="1563" y="366"/>
                    </a:cubicBezTo>
                    <a:cubicBezTo>
                      <a:pt x="1565" y="363"/>
                      <a:pt x="1567" y="359"/>
                      <a:pt x="1570" y="359"/>
                    </a:cubicBezTo>
                    <a:cubicBezTo>
                      <a:pt x="1573" y="359"/>
                      <a:pt x="1572" y="366"/>
                      <a:pt x="1577" y="366"/>
                    </a:cubicBezTo>
                    <a:cubicBezTo>
                      <a:pt x="1577" y="366"/>
                      <a:pt x="1578" y="368"/>
                      <a:pt x="1578" y="369"/>
                    </a:cubicBezTo>
                    <a:cubicBezTo>
                      <a:pt x="1578" y="369"/>
                      <a:pt x="1577" y="370"/>
                      <a:pt x="1576" y="370"/>
                    </a:cubicBezTo>
                    <a:close/>
                    <a:moveTo>
                      <a:pt x="1577" y="331"/>
                    </a:moveTo>
                    <a:cubicBezTo>
                      <a:pt x="1573" y="332"/>
                      <a:pt x="1573" y="334"/>
                      <a:pt x="1572" y="337"/>
                    </a:cubicBezTo>
                    <a:cubicBezTo>
                      <a:pt x="1571" y="338"/>
                      <a:pt x="1569" y="340"/>
                      <a:pt x="1568" y="337"/>
                    </a:cubicBezTo>
                    <a:cubicBezTo>
                      <a:pt x="1566" y="334"/>
                      <a:pt x="1565" y="331"/>
                      <a:pt x="1561" y="330"/>
                    </a:cubicBezTo>
                    <a:cubicBezTo>
                      <a:pt x="1559" y="329"/>
                      <a:pt x="1559" y="328"/>
                      <a:pt x="1561" y="326"/>
                    </a:cubicBezTo>
                    <a:cubicBezTo>
                      <a:pt x="1564" y="323"/>
                      <a:pt x="1568" y="321"/>
                      <a:pt x="1569" y="317"/>
                    </a:cubicBezTo>
                    <a:cubicBezTo>
                      <a:pt x="1569" y="317"/>
                      <a:pt x="1569" y="316"/>
                      <a:pt x="1570" y="316"/>
                    </a:cubicBezTo>
                    <a:cubicBezTo>
                      <a:pt x="1570" y="316"/>
                      <a:pt x="1570" y="316"/>
                      <a:pt x="1570" y="317"/>
                    </a:cubicBezTo>
                    <a:cubicBezTo>
                      <a:pt x="1571" y="321"/>
                      <a:pt x="1575" y="323"/>
                      <a:pt x="1577" y="325"/>
                    </a:cubicBezTo>
                    <a:cubicBezTo>
                      <a:pt x="1580" y="329"/>
                      <a:pt x="1581" y="330"/>
                      <a:pt x="1577" y="331"/>
                    </a:cubicBezTo>
                    <a:close/>
                    <a:moveTo>
                      <a:pt x="1582" y="287"/>
                    </a:moveTo>
                    <a:cubicBezTo>
                      <a:pt x="1577" y="291"/>
                      <a:pt x="1572" y="294"/>
                      <a:pt x="1570" y="300"/>
                    </a:cubicBezTo>
                    <a:cubicBezTo>
                      <a:pt x="1570" y="300"/>
                      <a:pt x="1569" y="299"/>
                      <a:pt x="1569" y="299"/>
                    </a:cubicBezTo>
                    <a:cubicBezTo>
                      <a:pt x="1566" y="294"/>
                      <a:pt x="1563" y="291"/>
                      <a:pt x="1558" y="288"/>
                    </a:cubicBezTo>
                    <a:cubicBezTo>
                      <a:pt x="1555" y="287"/>
                      <a:pt x="1556" y="286"/>
                      <a:pt x="1558" y="285"/>
                    </a:cubicBezTo>
                    <a:cubicBezTo>
                      <a:pt x="1562" y="283"/>
                      <a:pt x="1566" y="281"/>
                      <a:pt x="1567" y="276"/>
                    </a:cubicBezTo>
                    <a:cubicBezTo>
                      <a:pt x="1568" y="275"/>
                      <a:pt x="1569" y="274"/>
                      <a:pt x="1569" y="274"/>
                    </a:cubicBezTo>
                    <a:cubicBezTo>
                      <a:pt x="1570" y="274"/>
                      <a:pt x="1571" y="275"/>
                      <a:pt x="1571" y="275"/>
                    </a:cubicBezTo>
                    <a:cubicBezTo>
                      <a:pt x="1573" y="281"/>
                      <a:pt x="1577" y="283"/>
                      <a:pt x="1583" y="285"/>
                    </a:cubicBezTo>
                    <a:cubicBezTo>
                      <a:pt x="1585" y="286"/>
                      <a:pt x="1583" y="287"/>
                      <a:pt x="1582" y="287"/>
                    </a:cubicBezTo>
                    <a:close/>
                    <a:moveTo>
                      <a:pt x="1579" y="249"/>
                    </a:moveTo>
                    <a:cubicBezTo>
                      <a:pt x="1575" y="250"/>
                      <a:pt x="1573" y="252"/>
                      <a:pt x="1572" y="256"/>
                    </a:cubicBezTo>
                    <a:cubicBezTo>
                      <a:pt x="1571" y="258"/>
                      <a:pt x="1568" y="258"/>
                      <a:pt x="1567" y="255"/>
                    </a:cubicBezTo>
                    <a:cubicBezTo>
                      <a:pt x="1566" y="252"/>
                      <a:pt x="1564" y="251"/>
                      <a:pt x="1562" y="249"/>
                    </a:cubicBezTo>
                    <a:cubicBezTo>
                      <a:pt x="1560" y="247"/>
                      <a:pt x="1558" y="247"/>
                      <a:pt x="1555" y="245"/>
                    </a:cubicBezTo>
                    <a:cubicBezTo>
                      <a:pt x="1558" y="244"/>
                      <a:pt x="1560" y="242"/>
                      <a:pt x="1562" y="241"/>
                    </a:cubicBezTo>
                    <a:cubicBezTo>
                      <a:pt x="1566" y="239"/>
                      <a:pt x="1566" y="236"/>
                      <a:pt x="1569" y="233"/>
                    </a:cubicBezTo>
                    <a:cubicBezTo>
                      <a:pt x="1569" y="233"/>
                      <a:pt x="1569" y="232"/>
                      <a:pt x="1570" y="231"/>
                    </a:cubicBezTo>
                    <a:cubicBezTo>
                      <a:pt x="1570" y="232"/>
                      <a:pt x="1570" y="233"/>
                      <a:pt x="1571" y="233"/>
                    </a:cubicBezTo>
                    <a:cubicBezTo>
                      <a:pt x="1573" y="237"/>
                      <a:pt x="1575" y="240"/>
                      <a:pt x="1579" y="242"/>
                    </a:cubicBezTo>
                    <a:cubicBezTo>
                      <a:pt x="1580" y="243"/>
                      <a:pt x="1582" y="245"/>
                      <a:pt x="1584" y="246"/>
                    </a:cubicBezTo>
                    <a:cubicBezTo>
                      <a:pt x="1582" y="247"/>
                      <a:pt x="1580" y="248"/>
                      <a:pt x="1579" y="249"/>
                    </a:cubicBezTo>
                    <a:close/>
                    <a:moveTo>
                      <a:pt x="1584" y="206"/>
                    </a:moveTo>
                    <a:cubicBezTo>
                      <a:pt x="1577" y="207"/>
                      <a:pt x="1574" y="213"/>
                      <a:pt x="1570" y="218"/>
                    </a:cubicBezTo>
                    <a:cubicBezTo>
                      <a:pt x="1570" y="218"/>
                      <a:pt x="1570" y="219"/>
                      <a:pt x="1570" y="219"/>
                    </a:cubicBezTo>
                    <a:cubicBezTo>
                      <a:pt x="1569" y="219"/>
                      <a:pt x="1569" y="218"/>
                      <a:pt x="1569" y="218"/>
                    </a:cubicBezTo>
                    <a:cubicBezTo>
                      <a:pt x="1565" y="213"/>
                      <a:pt x="1562" y="207"/>
                      <a:pt x="1555" y="206"/>
                    </a:cubicBezTo>
                    <a:cubicBezTo>
                      <a:pt x="1554" y="206"/>
                      <a:pt x="1554" y="206"/>
                      <a:pt x="1553" y="205"/>
                    </a:cubicBezTo>
                    <a:cubicBezTo>
                      <a:pt x="1554" y="205"/>
                      <a:pt x="1554" y="205"/>
                      <a:pt x="1555" y="204"/>
                    </a:cubicBezTo>
                    <a:cubicBezTo>
                      <a:pt x="1563" y="202"/>
                      <a:pt x="1566" y="196"/>
                      <a:pt x="1570" y="189"/>
                    </a:cubicBezTo>
                    <a:cubicBezTo>
                      <a:pt x="1572" y="197"/>
                      <a:pt x="1577" y="202"/>
                      <a:pt x="1584" y="204"/>
                    </a:cubicBezTo>
                    <a:cubicBezTo>
                      <a:pt x="1585" y="205"/>
                      <a:pt x="1585" y="205"/>
                      <a:pt x="1586" y="205"/>
                    </a:cubicBezTo>
                    <a:cubicBezTo>
                      <a:pt x="1585" y="206"/>
                      <a:pt x="1585" y="206"/>
                      <a:pt x="1584" y="206"/>
                    </a:cubicBezTo>
                    <a:close/>
                    <a:moveTo>
                      <a:pt x="1621" y="247"/>
                    </a:moveTo>
                    <a:cubicBezTo>
                      <a:pt x="1617" y="249"/>
                      <a:pt x="1613" y="252"/>
                      <a:pt x="1611" y="255"/>
                    </a:cubicBezTo>
                    <a:cubicBezTo>
                      <a:pt x="1610" y="259"/>
                      <a:pt x="1608" y="258"/>
                      <a:pt x="1608" y="256"/>
                    </a:cubicBezTo>
                    <a:cubicBezTo>
                      <a:pt x="1606" y="251"/>
                      <a:pt x="1602" y="249"/>
                      <a:pt x="1597" y="247"/>
                    </a:cubicBezTo>
                    <a:cubicBezTo>
                      <a:pt x="1596" y="246"/>
                      <a:pt x="1596" y="246"/>
                      <a:pt x="1598" y="245"/>
                    </a:cubicBezTo>
                    <a:cubicBezTo>
                      <a:pt x="1602" y="242"/>
                      <a:pt x="1605" y="239"/>
                      <a:pt x="1609" y="233"/>
                    </a:cubicBezTo>
                    <a:cubicBezTo>
                      <a:pt x="1609" y="232"/>
                      <a:pt x="1609" y="232"/>
                      <a:pt x="1610" y="231"/>
                    </a:cubicBezTo>
                    <a:cubicBezTo>
                      <a:pt x="1610" y="232"/>
                      <a:pt x="1611" y="232"/>
                      <a:pt x="1611" y="233"/>
                    </a:cubicBezTo>
                    <a:cubicBezTo>
                      <a:pt x="1612" y="238"/>
                      <a:pt x="1616" y="242"/>
                      <a:pt x="1621" y="244"/>
                    </a:cubicBezTo>
                    <a:cubicBezTo>
                      <a:pt x="1622" y="245"/>
                      <a:pt x="1623" y="246"/>
                      <a:pt x="1621" y="247"/>
                    </a:cubicBezTo>
                    <a:close/>
                    <a:moveTo>
                      <a:pt x="1594" y="205"/>
                    </a:moveTo>
                    <a:cubicBezTo>
                      <a:pt x="1594" y="205"/>
                      <a:pt x="1594" y="205"/>
                      <a:pt x="1595" y="204"/>
                    </a:cubicBezTo>
                    <a:cubicBezTo>
                      <a:pt x="1602" y="202"/>
                      <a:pt x="1607" y="198"/>
                      <a:pt x="1609" y="190"/>
                    </a:cubicBezTo>
                    <a:cubicBezTo>
                      <a:pt x="1609" y="190"/>
                      <a:pt x="1610" y="190"/>
                      <a:pt x="1611" y="190"/>
                    </a:cubicBezTo>
                    <a:cubicBezTo>
                      <a:pt x="1610" y="196"/>
                      <a:pt x="1615" y="198"/>
                      <a:pt x="1618" y="201"/>
                    </a:cubicBezTo>
                    <a:cubicBezTo>
                      <a:pt x="1622" y="205"/>
                      <a:pt x="1622" y="205"/>
                      <a:pt x="1618" y="208"/>
                    </a:cubicBezTo>
                    <a:cubicBezTo>
                      <a:pt x="1616" y="210"/>
                      <a:pt x="1614" y="212"/>
                      <a:pt x="1613" y="214"/>
                    </a:cubicBezTo>
                    <a:cubicBezTo>
                      <a:pt x="1611" y="215"/>
                      <a:pt x="1611" y="218"/>
                      <a:pt x="1610" y="219"/>
                    </a:cubicBezTo>
                    <a:cubicBezTo>
                      <a:pt x="1608" y="218"/>
                      <a:pt x="1607" y="216"/>
                      <a:pt x="1606" y="214"/>
                    </a:cubicBezTo>
                    <a:cubicBezTo>
                      <a:pt x="1603" y="210"/>
                      <a:pt x="1600" y="208"/>
                      <a:pt x="1595" y="206"/>
                    </a:cubicBezTo>
                    <a:cubicBezTo>
                      <a:pt x="1595" y="206"/>
                      <a:pt x="1594" y="206"/>
                      <a:pt x="1594" y="205"/>
                    </a:cubicBezTo>
                    <a:close/>
                    <a:moveTo>
                      <a:pt x="1601" y="368"/>
                    </a:moveTo>
                    <a:cubicBezTo>
                      <a:pt x="1601" y="367"/>
                      <a:pt x="1602" y="366"/>
                      <a:pt x="1602" y="366"/>
                    </a:cubicBezTo>
                    <a:cubicBezTo>
                      <a:pt x="1605" y="366"/>
                      <a:pt x="1607" y="364"/>
                      <a:pt x="1607" y="361"/>
                    </a:cubicBezTo>
                    <a:cubicBezTo>
                      <a:pt x="1608" y="359"/>
                      <a:pt x="1610" y="355"/>
                      <a:pt x="1611" y="361"/>
                    </a:cubicBezTo>
                    <a:cubicBezTo>
                      <a:pt x="1612" y="363"/>
                      <a:pt x="1614" y="364"/>
                      <a:pt x="1616" y="366"/>
                    </a:cubicBezTo>
                    <a:cubicBezTo>
                      <a:pt x="1618" y="368"/>
                      <a:pt x="1619" y="369"/>
                      <a:pt x="1616" y="371"/>
                    </a:cubicBezTo>
                    <a:cubicBezTo>
                      <a:pt x="1614" y="373"/>
                      <a:pt x="1612" y="375"/>
                      <a:pt x="1610" y="377"/>
                    </a:cubicBezTo>
                    <a:cubicBezTo>
                      <a:pt x="1607" y="374"/>
                      <a:pt x="1604" y="371"/>
                      <a:pt x="1601" y="368"/>
                    </a:cubicBezTo>
                    <a:cubicBezTo>
                      <a:pt x="1601" y="368"/>
                      <a:pt x="1601" y="368"/>
                      <a:pt x="1601" y="368"/>
                    </a:cubicBezTo>
                    <a:close/>
                    <a:moveTo>
                      <a:pt x="1610" y="736"/>
                    </a:moveTo>
                    <a:cubicBezTo>
                      <a:pt x="1609" y="736"/>
                      <a:pt x="1609" y="735"/>
                      <a:pt x="1609" y="734"/>
                    </a:cubicBezTo>
                    <a:cubicBezTo>
                      <a:pt x="1609" y="733"/>
                      <a:pt x="1610" y="733"/>
                      <a:pt x="1610" y="732"/>
                    </a:cubicBezTo>
                    <a:cubicBezTo>
                      <a:pt x="1610" y="733"/>
                      <a:pt x="1611" y="734"/>
                      <a:pt x="1611" y="735"/>
                    </a:cubicBezTo>
                    <a:cubicBezTo>
                      <a:pt x="1611" y="735"/>
                      <a:pt x="1610" y="736"/>
                      <a:pt x="1610" y="736"/>
                    </a:cubicBezTo>
                    <a:close/>
                    <a:moveTo>
                      <a:pt x="1610" y="698"/>
                    </a:moveTo>
                    <a:cubicBezTo>
                      <a:pt x="1609" y="696"/>
                      <a:pt x="1607" y="695"/>
                      <a:pt x="1607" y="694"/>
                    </a:cubicBezTo>
                    <a:cubicBezTo>
                      <a:pt x="1607" y="693"/>
                      <a:pt x="1609" y="692"/>
                      <a:pt x="1610" y="690"/>
                    </a:cubicBezTo>
                    <a:cubicBezTo>
                      <a:pt x="1611" y="692"/>
                      <a:pt x="1612" y="693"/>
                      <a:pt x="1613" y="695"/>
                    </a:cubicBezTo>
                    <a:cubicBezTo>
                      <a:pt x="1613" y="696"/>
                      <a:pt x="1611" y="697"/>
                      <a:pt x="1610" y="698"/>
                    </a:cubicBezTo>
                    <a:close/>
                    <a:moveTo>
                      <a:pt x="1607" y="653"/>
                    </a:moveTo>
                    <a:cubicBezTo>
                      <a:pt x="1608" y="652"/>
                      <a:pt x="1609" y="651"/>
                      <a:pt x="1610" y="650"/>
                    </a:cubicBezTo>
                    <a:cubicBezTo>
                      <a:pt x="1611" y="651"/>
                      <a:pt x="1613" y="652"/>
                      <a:pt x="1612" y="653"/>
                    </a:cubicBezTo>
                    <a:cubicBezTo>
                      <a:pt x="1612" y="654"/>
                      <a:pt x="1611" y="655"/>
                      <a:pt x="1610" y="656"/>
                    </a:cubicBezTo>
                    <a:cubicBezTo>
                      <a:pt x="1609" y="655"/>
                      <a:pt x="1607" y="654"/>
                      <a:pt x="1607" y="653"/>
                    </a:cubicBezTo>
                    <a:close/>
                    <a:moveTo>
                      <a:pt x="1610" y="615"/>
                    </a:moveTo>
                    <a:cubicBezTo>
                      <a:pt x="1609" y="614"/>
                      <a:pt x="1607" y="614"/>
                      <a:pt x="1605" y="613"/>
                    </a:cubicBezTo>
                    <a:cubicBezTo>
                      <a:pt x="1607" y="611"/>
                      <a:pt x="1608" y="609"/>
                      <a:pt x="1610" y="608"/>
                    </a:cubicBezTo>
                    <a:cubicBezTo>
                      <a:pt x="1611" y="609"/>
                      <a:pt x="1612" y="610"/>
                      <a:pt x="1613" y="611"/>
                    </a:cubicBezTo>
                    <a:cubicBezTo>
                      <a:pt x="1613" y="613"/>
                      <a:pt x="1611" y="614"/>
                      <a:pt x="1610" y="615"/>
                    </a:cubicBezTo>
                    <a:close/>
                    <a:moveTo>
                      <a:pt x="1604" y="531"/>
                    </a:moveTo>
                    <a:cubicBezTo>
                      <a:pt x="1606" y="528"/>
                      <a:pt x="1608" y="527"/>
                      <a:pt x="1610" y="525"/>
                    </a:cubicBezTo>
                    <a:cubicBezTo>
                      <a:pt x="1611" y="527"/>
                      <a:pt x="1614" y="529"/>
                      <a:pt x="1614" y="532"/>
                    </a:cubicBezTo>
                    <a:cubicBezTo>
                      <a:pt x="1614" y="533"/>
                      <a:pt x="1611" y="536"/>
                      <a:pt x="1609" y="536"/>
                    </a:cubicBezTo>
                    <a:cubicBezTo>
                      <a:pt x="1608" y="535"/>
                      <a:pt x="1606" y="533"/>
                      <a:pt x="1604" y="531"/>
                    </a:cubicBezTo>
                    <a:close/>
                    <a:moveTo>
                      <a:pt x="1609" y="577"/>
                    </a:moveTo>
                    <a:cubicBezTo>
                      <a:pt x="1608" y="576"/>
                      <a:pt x="1605" y="574"/>
                      <a:pt x="1606" y="572"/>
                    </a:cubicBezTo>
                    <a:cubicBezTo>
                      <a:pt x="1606" y="571"/>
                      <a:pt x="1608" y="569"/>
                      <a:pt x="1610" y="567"/>
                    </a:cubicBezTo>
                    <a:cubicBezTo>
                      <a:pt x="1612" y="569"/>
                      <a:pt x="1614" y="571"/>
                      <a:pt x="1614" y="572"/>
                    </a:cubicBezTo>
                    <a:cubicBezTo>
                      <a:pt x="1614" y="574"/>
                      <a:pt x="1612" y="575"/>
                      <a:pt x="1609" y="577"/>
                    </a:cubicBezTo>
                    <a:close/>
                    <a:moveTo>
                      <a:pt x="1614" y="492"/>
                    </a:moveTo>
                    <a:cubicBezTo>
                      <a:pt x="1614" y="493"/>
                      <a:pt x="1613" y="493"/>
                      <a:pt x="1612" y="494"/>
                    </a:cubicBezTo>
                    <a:cubicBezTo>
                      <a:pt x="1611" y="495"/>
                      <a:pt x="1610" y="497"/>
                      <a:pt x="1609" y="498"/>
                    </a:cubicBezTo>
                    <a:cubicBezTo>
                      <a:pt x="1607" y="496"/>
                      <a:pt x="1605" y="494"/>
                      <a:pt x="1602" y="492"/>
                    </a:cubicBezTo>
                    <a:cubicBezTo>
                      <a:pt x="1603" y="490"/>
                      <a:pt x="1604" y="489"/>
                      <a:pt x="1604" y="488"/>
                    </a:cubicBezTo>
                    <a:cubicBezTo>
                      <a:pt x="1606" y="487"/>
                      <a:pt x="1607" y="486"/>
                      <a:pt x="1608" y="484"/>
                    </a:cubicBezTo>
                    <a:cubicBezTo>
                      <a:pt x="1610" y="483"/>
                      <a:pt x="1611" y="483"/>
                      <a:pt x="1612" y="485"/>
                    </a:cubicBezTo>
                    <a:cubicBezTo>
                      <a:pt x="1613" y="486"/>
                      <a:pt x="1614" y="487"/>
                      <a:pt x="1616" y="489"/>
                    </a:cubicBezTo>
                    <a:cubicBezTo>
                      <a:pt x="1617" y="490"/>
                      <a:pt x="1617" y="492"/>
                      <a:pt x="1614" y="492"/>
                    </a:cubicBezTo>
                    <a:close/>
                    <a:moveTo>
                      <a:pt x="1603" y="447"/>
                    </a:moveTo>
                    <a:cubicBezTo>
                      <a:pt x="1603" y="447"/>
                      <a:pt x="1604" y="447"/>
                      <a:pt x="1605" y="446"/>
                    </a:cubicBezTo>
                    <a:cubicBezTo>
                      <a:pt x="1605" y="446"/>
                      <a:pt x="1606" y="445"/>
                      <a:pt x="1607" y="444"/>
                    </a:cubicBezTo>
                    <a:cubicBezTo>
                      <a:pt x="1609" y="441"/>
                      <a:pt x="1609" y="441"/>
                      <a:pt x="1612" y="444"/>
                    </a:cubicBezTo>
                    <a:cubicBezTo>
                      <a:pt x="1613" y="446"/>
                      <a:pt x="1614" y="447"/>
                      <a:pt x="1615" y="448"/>
                    </a:cubicBezTo>
                    <a:cubicBezTo>
                      <a:pt x="1616" y="449"/>
                      <a:pt x="1617" y="449"/>
                      <a:pt x="1615" y="451"/>
                    </a:cubicBezTo>
                    <a:cubicBezTo>
                      <a:pt x="1613" y="452"/>
                      <a:pt x="1612" y="454"/>
                      <a:pt x="1610" y="456"/>
                    </a:cubicBezTo>
                    <a:cubicBezTo>
                      <a:pt x="1608" y="454"/>
                      <a:pt x="1605" y="451"/>
                      <a:pt x="1603" y="449"/>
                    </a:cubicBezTo>
                    <a:cubicBezTo>
                      <a:pt x="1603" y="449"/>
                      <a:pt x="1603" y="449"/>
                      <a:pt x="1603" y="447"/>
                    </a:cubicBezTo>
                    <a:close/>
                    <a:moveTo>
                      <a:pt x="1613" y="412"/>
                    </a:moveTo>
                    <a:cubicBezTo>
                      <a:pt x="1612" y="413"/>
                      <a:pt x="1612" y="415"/>
                      <a:pt x="1611" y="416"/>
                    </a:cubicBezTo>
                    <a:cubicBezTo>
                      <a:pt x="1610" y="416"/>
                      <a:pt x="1610" y="417"/>
                      <a:pt x="1610" y="417"/>
                    </a:cubicBezTo>
                    <a:cubicBezTo>
                      <a:pt x="1609" y="417"/>
                      <a:pt x="1609" y="417"/>
                      <a:pt x="1609" y="416"/>
                    </a:cubicBezTo>
                    <a:cubicBezTo>
                      <a:pt x="1608" y="415"/>
                      <a:pt x="1608" y="414"/>
                      <a:pt x="1607" y="413"/>
                    </a:cubicBezTo>
                    <a:cubicBezTo>
                      <a:pt x="1605" y="412"/>
                      <a:pt x="1603" y="410"/>
                      <a:pt x="1601" y="409"/>
                    </a:cubicBezTo>
                    <a:cubicBezTo>
                      <a:pt x="1604" y="406"/>
                      <a:pt x="1606" y="404"/>
                      <a:pt x="1609" y="401"/>
                    </a:cubicBezTo>
                    <a:cubicBezTo>
                      <a:pt x="1609" y="401"/>
                      <a:pt x="1611" y="401"/>
                      <a:pt x="1611" y="402"/>
                    </a:cubicBezTo>
                    <a:cubicBezTo>
                      <a:pt x="1612" y="402"/>
                      <a:pt x="1613" y="403"/>
                      <a:pt x="1614" y="404"/>
                    </a:cubicBezTo>
                    <a:cubicBezTo>
                      <a:pt x="1615" y="406"/>
                      <a:pt x="1617" y="407"/>
                      <a:pt x="1618" y="409"/>
                    </a:cubicBezTo>
                    <a:cubicBezTo>
                      <a:pt x="1617" y="410"/>
                      <a:pt x="1615" y="411"/>
                      <a:pt x="1613" y="412"/>
                    </a:cubicBezTo>
                    <a:close/>
                    <a:moveTo>
                      <a:pt x="1614" y="332"/>
                    </a:moveTo>
                    <a:cubicBezTo>
                      <a:pt x="1614" y="333"/>
                      <a:pt x="1613" y="334"/>
                      <a:pt x="1612" y="334"/>
                    </a:cubicBezTo>
                    <a:cubicBezTo>
                      <a:pt x="1610" y="337"/>
                      <a:pt x="1609" y="336"/>
                      <a:pt x="1607" y="334"/>
                    </a:cubicBezTo>
                    <a:cubicBezTo>
                      <a:pt x="1605" y="333"/>
                      <a:pt x="1603" y="331"/>
                      <a:pt x="1601" y="330"/>
                    </a:cubicBezTo>
                    <a:cubicBezTo>
                      <a:pt x="1600" y="330"/>
                      <a:pt x="1600" y="329"/>
                      <a:pt x="1599" y="328"/>
                    </a:cubicBezTo>
                    <a:cubicBezTo>
                      <a:pt x="1600" y="328"/>
                      <a:pt x="1600" y="327"/>
                      <a:pt x="1601" y="327"/>
                    </a:cubicBezTo>
                    <a:cubicBezTo>
                      <a:pt x="1603" y="324"/>
                      <a:pt x="1606" y="322"/>
                      <a:pt x="1608" y="319"/>
                    </a:cubicBezTo>
                    <a:cubicBezTo>
                      <a:pt x="1610" y="318"/>
                      <a:pt x="1611" y="318"/>
                      <a:pt x="1612" y="319"/>
                    </a:cubicBezTo>
                    <a:cubicBezTo>
                      <a:pt x="1613" y="321"/>
                      <a:pt x="1614" y="322"/>
                      <a:pt x="1615" y="323"/>
                    </a:cubicBezTo>
                    <a:cubicBezTo>
                      <a:pt x="1617" y="325"/>
                      <a:pt x="1619" y="326"/>
                      <a:pt x="1620" y="328"/>
                    </a:cubicBezTo>
                    <a:cubicBezTo>
                      <a:pt x="1618" y="330"/>
                      <a:pt x="1616" y="331"/>
                      <a:pt x="1614" y="332"/>
                    </a:cubicBezTo>
                    <a:close/>
                    <a:moveTo>
                      <a:pt x="1623" y="287"/>
                    </a:moveTo>
                    <a:cubicBezTo>
                      <a:pt x="1618" y="289"/>
                      <a:pt x="1615" y="293"/>
                      <a:pt x="1611" y="297"/>
                    </a:cubicBezTo>
                    <a:cubicBezTo>
                      <a:pt x="1611" y="297"/>
                      <a:pt x="1611" y="298"/>
                      <a:pt x="1610" y="298"/>
                    </a:cubicBezTo>
                    <a:cubicBezTo>
                      <a:pt x="1610" y="298"/>
                      <a:pt x="1609" y="298"/>
                      <a:pt x="1609" y="297"/>
                    </a:cubicBezTo>
                    <a:cubicBezTo>
                      <a:pt x="1605" y="294"/>
                      <a:pt x="1602" y="290"/>
                      <a:pt x="1597" y="287"/>
                    </a:cubicBezTo>
                    <a:cubicBezTo>
                      <a:pt x="1595" y="287"/>
                      <a:pt x="1595" y="286"/>
                      <a:pt x="1597" y="285"/>
                    </a:cubicBezTo>
                    <a:cubicBezTo>
                      <a:pt x="1600" y="284"/>
                      <a:pt x="1602" y="283"/>
                      <a:pt x="1604" y="281"/>
                    </a:cubicBezTo>
                    <a:cubicBezTo>
                      <a:pt x="1606" y="279"/>
                      <a:pt x="1608" y="276"/>
                      <a:pt x="1610" y="274"/>
                    </a:cubicBezTo>
                    <a:cubicBezTo>
                      <a:pt x="1611" y="278"/>
                      <a:pt x="1614" y="279"/>
                      <a:pt x="1616" y="282"/>
                    </a:cubicBezTo>
                    <a:cubicBezTo>
                      <a:pt x="1618" y="284"/>
                      <a:pt x="1620" y="286"/>
                      <a:pt x="1623" y="285"/>
                    </a:cubicBezTo>
                    <a:cubicBezTo>
                      <a:pt x="1623" y="285"/>
                      <a:pt x="1624" y="286"/>
                      <a:pt x="1624" y="286"/>
                    </a:cubicBezTo>
                    <a:cubicBezTo>
                      <a:pt x="1624" y="286"/>
                      <a:pt x="1623" y="287"/>
                      <a:pt x="1623" y="287"/>
                    </a:cubicBezTo>
                    <a:close/>
                    <a:moveTo>
                      <a:pt x="1651" y="416"/>
                    </a:moveTo>
                    <a:cubicBezTo>
                      <a:pt x="1650" y="415"/>
                      <a:pt x="1649" y="415"/>
                      <a:pt x="1649" y="414"/>
                    </a:cubicBezTo>
                    <a:cubicBezTo>
                      <a:pt x="1647" y="413"/>
                      <a:pt x="1644" y="411"/>
                      <a:pt x="1642" y="409"/>
                    </a:cubicBezTo>
                    <a:cubicBezTo>
                      <a:pt x="1644" y="407"/>
                      <a:pt x="1645" y="405"/>
                      <a:pt x="1647" y="403"/>
                    </a:cubicBezTo>
                    <a:cubicBezTo>
                      <a:pt x="1650" y="400"/>
                      <a:pt x="1651" y="400"/>
                      <a:pt x="1653" y="404"/>
                    </a:cubicBezTo>
                    <a:cubicBezTo>
                      <a:pt x="1654" y="406"/>
                      <a:pt x="1654" y="406"/>
                      <a:pt x="1656" y="406"/>
                    </a:cubicBezTo>
                    <a:cubicBezTo>
                      <a:pt x="1656" y="406"/>
                      <a:pt x="1657" y="407"/>
                      <a:pt x="1657" y="408"/>
                    </a:cubicBezTo>
                    <a:cubicBezTo>
                      <a:pt x="1655" y="410"/>
                      <a:pt x="1653" y="413"/>
                      <a:pt x="1651" y="416"/>
                    </a:cubicBezTo>
                    <a:close/>
                    <a:moveTo>
                      <a:pt x="1656" y="450"/>
                    </a:moveTo>
                    <a:cubicBezTo>
                      <a:pt x="1655" y="451"/>
                      <a:pt x="1655" y="451"/>
                      <a:pt x="1654" y="452"/>
                    </a:cubicBezTo>
                    <a:cubicBezTo>
                      <a:pt x="1650" y="456"/>
                      <a:pt x="1650" y="456"/>
                      <a:pt x="1646" y="452"/>
                    </a:cubicBezTo>
                    <a:cubicBezTo>
                      <a:pt x="1644" y="450"/>
                      <a:pt x="1643" y="449"/>
                      <a:pt x="1646" y="447"/>
                    </a:cubicBezTo>
                    <a:cubicBezTo>
                      <a:pt x="1648" y="446"/>
                      <a:pt x="1649" y="444"/>
                      <a:pt x="1650" y="443"/>
                    </a:cubicBezTo>
                    <a:cubicBezTo>
                      <a:pt x="1651" y="443"/>
                      <a:pt x="1651" y="443"/>
                      <a:pt x="1651" y="444"/>
                    </a:cubicBezTo>
                    <a:cubicBezTo>
                      <a:pt x="1653" y="445"/>
                      <a:pt x="1654" y="446"/>
                      <a:pt x="1655" y="448"/>
                    </a:cubicBezTo>
                    <a:cubicBezTo>
                      <a:pt x="1656" y="449"/>
                      <a:pt x="1657" y="449"/>
                      <a:pt x="1656" y="450"/>
                    </a:cubicBezTo>
                    <a:close/>
                    <a:moveTo>
                      <a:pt x="1650" y="736"/>
                    </a:moveTo>
                    <a:cubicBezTo>
                      <a:pt x="1650" y="735"/>
                      <a:pt x="1649" y="735"/>
                      <a:pt x="1649" y="733"/>
                    </a:cubicBezTo>
                    <a:cubicBezTo>
                      <a:pt x="1649" y="733"/>
                      <a:pt x="1650" y="733"/>
                      <a:pt x="1650" y="733"/>
                    </a:cubicBezTo>
                    <a:cubicBezTo>
                      <a:pt x="1651" y="733"/>
                      <a:pt x="1651" y="734"/>
                      <a:pt x="1651" y="734"/>
                    </a:cubicBezTo>
                    <a:cubicBezTo>
                      <a:pt x="1651" y="735"/>
                      <a:pt x="1650" y="735"/>
                      <a:pt x="1650" y="736"/>
                    </a:cubicBezTo>
                    <a:close/>
                    <a:moveTo>
                      <a:pt x="1650" y="698"/>
                    </a:moveTo>
                    <a:cubicBezTo>
                      <a:pt x="1649" y="697"/>
                      <a:pt x="1648" y="696"/>
                      <a:pt x="1647" y="694"/>
                    </a:cubicBezTo>
                    <a:cubicBezTo>
                      <a:pt x="1648" y="693"/>
                      <a:pt x="1649" y="692"/>
                      <a:pt x="1650" y="691"/>
                    </a:cubicBezTo>
                    <a:cubicBezTo>
                      <a:pt x="1651" y="692"/>
                      <a:pt x="1653" y="693"/>
                      <a:pt x="1653" y="694"/>
                    </a:cubicBezTo>
                    <a:cubicBezTo>
                      <a:pt x="1653" y="695"/>
                      <a:pt x="1651" y="697"/>
                      <a:pt x="1650" y="698"/>
                    </a:cubicBezTo>
                    <a:close/>
                    <a:moveTo>
                      <a:pt x="1650" y="655"/>
                    </a:moveTo>
                    <a:cubicBezTo>
                      <a:pt x="1649" y="655"/>
                      <a:pt x="1648" y="654"/>
                      <a:pt x="1646" y="652"/>
                    </a:cubicBezTo>
                    <a:cubicBezTo>
                      <a:pt x="1648" y="651"/>
                      <a:pt x="1649" y="650"/>
                      <a:pt x="1650" y="650"/>
                    </a:cubicBezTo>
                    <a:cubicBezTo>
                      <a:pt x="1651" y="651"/>
                      <a:pt x="1652" y="652"/>
                      <a:pt x="1653" y="653"/>
                    </a:cubicBezTo>
                    <a:cubicBezTo>
                      <a:pt x="1652" y="654"/>
                      <a:pt x="1651" y="655"/>
                      <a:pt x="1650" y="655"/>
                    </a:cubicBezTo>
                    <a:close/>
                    <a:moveTo>
                      <a:pt x="1647" y="611"/>
                    </a:moveTo>
                    <a:cubicBezTo>
                      <a:pt x="1648" y="610"/>
                      <a:pt x="1649" y="609"/>
                      <a:pt x="1650" y="608"/>
                    </a:cubicBezTo>
                    <a:cubicBezTo>
                      <a:pt x="1651" y="609"/>
                      <a:pt x="1653" y="610"/>
                      <a:pt x="1653" y="612"/>
                    </a:cubicBezTo>
                    <a:cubicBezTo>
                      <a:pt x="1653" y="613"/>
                      <a:pt x="1651" y="614"/>
                      <a:pt x="1650" y="616"/>
                    </a:cubicBezTo>
                    <a:cubicBezTo>
                      <a:pt x="1649" y="614"/>
                      <a:pt x="1647" y="613"/>
                      <a:pt x="1647" y="611"/>
                    </a:cubicBezTo>
                    <a:close/>
                    <a:moveTo>
                      <a:pt x="1651" y="576"/>
                    </a:moveTo>
                    <a:cubicBezTo>
                      <a:pt x="1649" y="576"/>
                      <a:pt x="1647" y="573"/>
                      <a:pt x="1646" y="572"/>
                    </a:cubicBezTo>
                    <a:cubicBezTo>
                      <a:pt x="1647" y="570"/>
                      <a:pt x="1649" y="569"/>
                      <a:pt x="1650" y="567"/>
                    </a:cubicBezTo>
                    <a:cubicBezTo>
                      <a:pt x="1652" y="569"/>
                      <a:pt x="1653" y="570"/>
                      <a:pt x="1655" y="573"/>
                    </a:cubicBezTo>
                    <a:cubicBezTo>
                      <a:pt x="1654" y="574"/>
                      <a:pt x="1652" y="576"/>
                      <a:pt x="1651" y="576"/>
                    </a:cubicBezTo>
                    <a:close/>
                    <a:moveTo>
                      <a:pt x="1645" y="532"/>
                    </a:moveTo>
                    <a:cubicBezTo>
                      <a:pt x="1647" y="530"/>
                      <a:pt x="1649" y="529"/>
                      <a:pt x="1650" y="527"/>
                    </a:cubicBezTo>
                    <a:cubicBezTo>
                      <a:pt x="1652" y="529"/>
                      <a:pt x="1653" y="530"/>
                      <a:pt x="1655" y="532"/>
                    </a:cubicBezTo>
                    <a:cubicBezTo>
                      <a:pt x="1653" y="533"/>
                      <a:pt x="1652" y="536"/>
                      <a:pt x="1650" y="536"/>
                    </a:cubicBezTo>
                    <a:cubicBezTo>
                      <a:pt x="1648" y="536"/>
                      <a:pt x="1647" y="534"/>
                      <a:pt x="1645" y="532"/>
                    </a:cubicBezTo>
                    <a:close/>
                    <a:moveTo>
                      <a:pt x="1654" y="493"/>
                    </a:moveTo>
                    <a:cubicBezTo>
                      <a:pt x="1652" y="493"/>
                      <a:pt x="1651" y="496"/>
                      <a:pt x="1650" y="496"/>
                    </a:cubicBezTo>
                    <a:cubicBezTo>
                      <a:pt x="1648" y="495"/>
                      <a:pt x="1646" y="493"/>
                      <a:pt x="1644" y="492"/>
                    </a:cubicBezTo>
                    <a:cubicBezTo>
                      <a:pt x="1644" y="492"/>
                      <a:pt x="1643" y="490"/>
                      <a:pt x="1643" y="490"/>
                    </a:cubicBezTo>
                    <a:cubicBezTo>
                      <a:pt x="1645" y="488"/>
                      <a:pt x="1648" y="485"/>
                      <a:pt x="1650" y="483"/>
                    </a:cubicBezTo>
                    <a:cubicBezTo>
                      <a:pt x="1650" y="483"/>
                      <a:pt x="1651" y="484"/>
                      <a:pt x="1651" y="484"/>
                    </a:cubicBezTo>
                    <a:cubicBezTo>
                      <a:pt x="1653" y="485"/>
                      <a:pt x="1654" y="487"/>
                      <a:pt x="1655" y="488"/>
                    </a:cubicBezTo>
                    <a:cubicBezTo>
                      <a:pt x="1658" y="490"/>
                      <a:pt x="1658" y="492"/>
                      <a:pt x="1654" y="493"/>
                    </a:cubicBezTo>
                    <a:close/>
                    <a:moveTo>
                      <a:pt x="1657" y="370"/>
                    </a:moveTo>
                    <a:cubicBezTo>
                      <a:pt x="1656" y="371"/>
                      <a:pt x="1655" y="371"/>
                      <a:pt x="1654" y="372"/>
                    </a:cubicBezTo>
                    <a:cubicBezTo>
                      <a:pt x="1653" y="373"/>
                      <a:pt x="1651" y="375"/>
                      <a:pt x="1650" y="377"/>
                    </a:cubicBezTo>
                    <a:cubicBezTo>
                      <a:pt x="1648" y="375"/>
                      <a:pt x="1646" y="373"/>
                      <a:pt x="1644" y="371"/>
                    </a:cubicBezTo>
                    <a:cubicBezTo>
                      <a:pt x="1644" y="371"/>
                      <a:pt x="1643" y="370"/>
                      <a:pt x="1643" y="370"/>
                    </a:cubicBezTo>
                    <a:cubicBezTo>
                      <a:pt x="1642" y="369"/>
                      <a:pt x="1642" y="368"/>
                      <a:pt x="1642" y="368"/>
                    </a:cubicBezTo>
                    <a:cubicBezTo>
                      <a:pt x="1645" y="365"/>
                      <a:pt x="1649" y="363"/>
                      <a:pt x="1650" y="359"/>
                    </a:cubicBezTo>
                    <a:cubicBezTo>
                      <a:pt x="1650" y="358"/>
                      <a:pt x="1650" y="358"/>
                      <a:pt x="1650" y="358"/>
                    </a:cubicBezTo>
                    <a:cubicBezTo>
                      <a:pt x="1651" y="358"/>
                      <a:pt x="1651" y="359"/>
                      <a:pt x="1651" y="359"/>
                    </a:cubicBezTo>
                    <a:cubicBezTo>
                      <a:pt x="1651" y="363"/>
                      <a:pt x="1655" y="365"/>
                      <a:pt x="1658" y="367"/>
                    </a:cubicBezTo>
                    <a:cubicBezTo>
                      <a:pt x="1659" y="369"/>
                      <a:pt x="1658" y="369"/>
                      <a:pt x="1657" y="370"/>
                    </a:cubicBezTo>
                    <a:close/>
                    <a:moveTo>
                      <a:pt x="1659" y="329"/>
                    </a:moveTo>
                    <a:cubicBezTo>
                      <a:pt x="1652" y="334"/>
                      <a:pt x="1648" y="334"/>
                      <a:pt x="1642" y="329"/>
                    </a:cubicBezTo>
                    <a:cubicBezTo>
                      <a:pt x="1641" y="329"/>
                      <a:pt x="1640" y="329"/>
                      <a:pt x="1640" y="329"/>
                    </a:cubicBezTo>
                    <a:cubicBezTo>
                      <a:pt x="1640" y="328"/>
                      <a:pt x="1640" y="328"/>
                      <a:pt x="1641" y="327"/>
                    </a:cubicBezTo>
                    <a:cubicBezTo>
                      <a:pt x="1642" y="326"/>
                      <a:pt x="1644" y="324"/>
                      <a:pt x="1645" y="322"/>
                    </a:cubicBezTo>
                    <a:cubicBezTo>
                      <a:pt x="1647" y="321"/>
                      <a:pt x="1649" y="319"/>
                      <a:pt x="1650" y="318"/>
                    </a:cubicBezTo>
                    <a:cubicBezTo>
                      <a:pt x="1651" y="319"/>
                      <a:pt x="1652" y="321"/>
                      <a:pt x="1654" y="323"/>
                    </a:cubicBezTo>
                    <a:cubicBezTo>
                      <a:pt x="1655" y="325"/>
                      <a:pt x="1658" y="326"/>
                      <a:pt x="1659" y="327"/>
                    </a:cubicBezTo>
                    <a:cubicBezTo>
                      <a:pt x="1661" y="328"/>
                      <a:pt x="1661" y="328"/>
                      <a:pt x="1659" y="329"/>
                    </a:cubicBezTo>
                    <a:close/>
                    <a:moveTo>
                      <a:pt x="1662" y="288"/>
                    </a:moveTo>
                    <a:cubicBezTo>
                      <a:pt x="1657" y="290"/>
                      <a:pt x="1653" y="292"/>
                      <a:pt x="1651" y="298"/>
                    </a:cubicBezTo>
                    <a:cubicBezTo>
                      <a:pt x="1651" y="298"/>
                      <a:pt x="1651" y="298"/>
                      <a:pt x="1650" y="298"/>
                    </a:cubicBezTo>
                    <a:cubicBezTo>
                      <a:pt x="1650" y="298"/>
                      <a:pt x="1649" y="298"/>
                      <a:pt x="1649" y="297"/>
                    </a:cubicBezTo>
                    <a:cubicBezTo>
                      <a:pt x="1645" y="294"/>
                      <a:pt x="1642" y="290"/>
                      <a:pt x="1637" y="287"/>
                    </a:cubicBezTo>
                    <a:cubicBezTo>
                      <a:pt x="1637" y="287"/>
                      <a:pt x="1636" y="286"/>
                      <a:pt x="1636" y="286"/>
                    </a:cubicBezTo>
                    <a:cubicBezTo>
                      <a:pt x="1636" y="286"/>
                      <a:pt x="1637" y="285"/>
                      <a:pt x="1637" y="285"/>
                    </a:cubicBezTo>
                    <a:cubicBezTo>
                      <a:pt x="1644" y="285"/>
                      <a:pt x="1646" y="279"/>
                      <a:pt x="1649" y="276"/>
                    </a:cubicBezTo>
                    <a:cubicBezTo>
                      <a:pt x="1650" y="275"/>
                      <a:pt x="1650" y="274"/>
                      <a:pt x="1650" y="274"/>
                    </a:cubicBezTo>
                    <a:cubicBezTo>
                      <a:pt x="1651" y="275"/>
                      <a:pt x="1651" y="276"/>
                      <a:pt x="1651" y="276"/>
                    </a:cubicBezTo>
                    <a:cubicBezTo>
                      <a:pt x="1655" y="279"/>
                      <a:pt x="1657" y="284"/>
                      <a:pt x="1662" y="285"/>
                    </a:cubicBezTo>
                    <a:cubicBezTo>
                      <a:pt x="1662" y="285"/>
                      <a:pt x="1662" y="288"/>
                      <a:pt x="1662" y="288"/>
                    </a:cubicBezTo>
                    <a:close/>
                    <a:moveTo>
                      <a:pt x="1639" y="244"/>
                    </a:moveTo>
                    <a:cubicBezTo>
                      <a:pt x="1644" y="242"/>
                      <a:pt x="1648" y="238"/>
                      <a:pt x="1649" y="232"/>
                    </a:cubicBezTo>
                    <a:cubicBezTo>
                      <a:pt x="1649" y="232"/>
                      <a:pt x="1650" y="232"/>
                      <a:pt x="1650" y="232"/>
                    </a:cubicBezTo>
                    <a:cubicBezTo>
                      <a:pt x="1651" y="232"/>
                      <a:pt x="1651" y="233"/>
                      <a:pt x="1651" y="233"/>
                    </a:cubicBezTo>
                    <a:cubicBezTo>
                      <a:pt x="1653" y="238"/>
                      <a:pt x="1656" y="242"/>
                      <a:pt x="1661" y="244"/>
                    </a:cubicBezTo>
                    <a:cubicBezTo>
                      <a:pt x="1662" y="245"/>
                      <a:pt x="1663" y="245"/>
                      <a:pt x="1661" y="247"/>
                    </a:cubicBezTo>
                    <a:cubicBezTo>
                      <a:pt x="1657" y="249"/>
                      <a:pt x="1654" y="253"/>
                      <a:pt x="1651" y="257"/>
                    </a:cubicBezTo>
                    <a:cubicBezTo>
                      <a:pt x="1650" y="258"/>
                      <a:pt x="1650" y="259"/>
                      <a:pt x="1649" y="257"/>
                    </a:cubicBezTo>
                    <a:cubicBezTo>
                      <a:pt x="1647" y="252"/>
                      <a:pt x="1644" y="249"/>
                      <a:pt x="1639" y="247"/>
                    </a:cubicBezTo>
                    <a:cubicBezTo>
                      <a:pt x="1637" y="246"/>
                      <a:pt x="1638" y="245"/>
                      <a:pt x="1639" y="244"/>
                    </a:cubicBezTo>
                    <a:close/>
                    <a:moveTo>
                      <a:pt x="1663" y="206"/>
                    </a:moveTo>
                    <a:cubicBezTo>
                      <a:pt x="1657" y="208"/>
                      <a:pt x="1653" y="212"/>
                      <a:pt x="1651" y="218"/>
                    </a:cubicBezTo>
                    <a:cubicBezTo>
                      <a:pt x="1651" y="219"/>
                      <a:pt x="1650" y="219"/>
                      <a:pt x="1650" y="220"/>
                    </a:cubicBezTo>
                    <a:cubicBezTo>
                      <a:pt x="1650" y="219"/>
                      <a:pt x="1649" y="219"/>
                      <a:pt x="1649" y="218"/>
                    </a:cubicBezTo>
                    <a:cubicBezTo>
                      <a:pt x="1647" y="212"/>
                      <a:pt x="1643" y="208"/>
                      <a:pt x="1637" y="206"/>
                    </a:cubicBezTo>
                    <a:cubicBezTo>
                      <a:pt x="1635" y="206"/>
                      <a:pt x="1636" y="205"/>
                      <a:pt x="1637" y="204"/>
                    </a:cubicBezTo>
                    <a:cubicBezTo>
                      <a:pt x="1641" y="201"/>
                      <a:pt x="1645" y="198"/>
                      <a:pt x="1649" y="194"/>
                    </a:cubicBezTo>
                    <a:cubicBezTo>
                      <a:pt x="1649" y="194"/>
                      <a:pt x="1649" y="192"/>
                      <a:pt x="1649" y="191"/>
                    </a:cubicBezTo>
                    <a:cubicBezTo>
                      <a:pt x="1649" y="190"/>
                      <a:pt x="1650" y="190"/>
                      <a:pt x="1650" y="189"/>
                    </a:cubicBezTo>
                    <a:cubicBezTo>
                      <a:pt x="1650" y="190"/>
                      <a:pt x="1651" y="190"/>
                      <a:pt x="1651" y="190"/>
                    </a:cubicBezTo>
                    <a:cubicBezTo>
                      <a:pt x="1652" y="198"/>
                      <a:pt x="1657" y="201"/>
                      <a:pt x="1663" y="204"/>
                    </a:cubicBezTo>
                    <a:cubicBezTo>
                      <a:pt x="1663" y="205"/>
                      <a:pt x="1664" y="205"/>
                      <a:pt x="1664" y="205"/>
                    </a:cubicBezTo>
                    <a:cubicBezTo>
                      <a:pt x="1664" y="206"/>
                      <a:pt x="1664" y="206"/>
                      <a:pt x="1663" y="206"/>
                    </a:cubicBezTo>
                    <a:close/>
                    <a:moveTo>
                      <a:pt x="1664" y="166"/>
                    </a:moveTo>
                    <a:cubicBezTo>
                      <a:pt x="1657" y="168"/>
                      <a:pt x="1653" y="172"/>
                      <a:pt x="1651" y="179"/>
                    </a:cubicBezTo>
                    <a:cubicBezTo>
                      <a:pt x="1651" y="180"/>
                      <a:pt x="1650" y="181"/>
                      <a:pt x="1650" y="181"/>
                    </a:cubicBezTo>
                    <a:cubicBezTo>
                      <a:pt x="1650" y="181"/>
                      <a:pt x="1649" y="180"/>
                      <a:pt x="1649" y="179"/>
                    </a:cubicBezTo>
                    <a:cubicBezTo>
                      <a:pt x="1648" y="174"/>
                      <a:pt x="1641" y="168"/>
                      <a:pt x="1636" y="166"/>
                    </a:cubicBezTo>
                    <a:cubicBezTo>
                      <a:pt x="1635" y="166"/>
                      <a:pt x="1635" y="166"/>
                      <a:pt x="1634" y="165"/>
                    </a:cubicBezTo>
                    <a:cubicBezTo>
                      <a:pt x="1635" y="165"/>
                      <a:pt x="1635" y="164"/>
                      <a:pt x="1636" y="164"/>
                    </a:cubicBezTo>
                    <a:cubicBezTo>
                      <a:pt x="1642" y="162"/>
                      <a:pt x="1646" y="158"/>
                      <a:pt x="1649" y="152"/>
                    </a:cubicBezTo>
                    <a:cubicBezTo>
                      <a:pt x="1649" y="151"/>
                      <a:pt x="1649" y="149"/>
                      <a:pt x="1649" y="148"/>
                    </a:cubicBezTo>
                    <a:cubicBezTo>
                      <a:pt x="1649" y="148"/>
                      <a:pt x="1650" y="147"/>
                      <a:pt x="1650" y="147"/>
                    </a:cubicBezTo>
                    <a:cubicBezTo>
                      <a:pt x="1651" y="147"/>
                      <a:pt x="1651" y="148"/>
                      <a:pt x="1651" y="148"/>
                    </a:cubicBezTo>
                    <a:cubicBezTo>
                      <a:pt x="1652" y="157"/>
                      <a:pt x="1658" y="161"/>
                      <a:pt x="1665" y="164"/>
                    </a:cubicBezTo>
                    <a:cubicBezTo>
                      <a:pt x="1665" y="164"/>
                      <a:pt x="1666" y="165"/>
                      <a:pt x="1666" y="165"/>
                    </a:cubicBezTo>
                    <a:cubicBezTo>
                      <a:pt x="1666" y="165"/>
                      <a:pt x="1665" y="166"/>
                      <a:pt x="1664" y="166"/>
                    </a:cubicBezTo>
                    <a:close/>
                    <a:moveTo>
                      <a:pt x="1680" y="328"/>
                    </a:moveTo>
                    <a:cubicBezTo>
                      <a:pt x="1680" y="327"/>
                      <a:pt x="1681" y="327"/>
                      <a:pt x="1682" y="326"/>
                    </a:cubicBezTo>
                    <a:cubicBezTo>
                      <a:pt x="1685" y="325"/>
                      <a:pt x="1688" y="323"/>
                      <a:pt x="1689" y="320"/>
                    </a:cubicBezTo>
                    <a:cubicBezTo>
                      <a:pt x="1689" y="318"/>
                      <a:pt x="1690" y="317"/>
                      <a:pt x="1691" y="316"/>
                    </a:cubicBezTo>
                    <a:cubicBezTo>
                      <a:pt x="1692" y="317"/>
                      <a:pt x="1693" y="318"/>
                      <a:pt x="1694" y="319"/>
                    </a:cubicBezTo>
                    <a:cubicBezTo>
                      <a:pt x="1695" y="321"/>
                      <a:pt x="1696" y="323"/>
                      <a:pt x="1697" y="324"/>
                    </a:cubicBezTo>
                    <a:cubicBezTo>
                      <a:pt x="1701" y="328"/>
                      <a:pt x="1701" y="328"/>
                      <a:pt x="1697" y="332"/>
                    </a:cubicBezTo>
                    <a:cubicBezTo>
                      <a:pt x="1695" y="334"/>
                      <a:pt x="1694" y="338"/>
                      <a:pt x="1692" y="338"/>
                    </a:cubicBezTo>
                    <a:cubicBezTo>
                      <a:pt x="1689" y="339"/>
                      <a:pt x="1689" y="334"/>
                      <a:pt x="1686" y="332"/>
                    </a:cubicBezTo>
                    <a:cubicBezTo>
                      <a:pt x="1684" y="331"/>
                      <a:pt x="1683" y="330"/>
                      <a:pt x="1682" y="329"/>
                    </a:cubicBezTo>
                    <a:cubicBezTo>
                      <a:pt x="1681" y="329"/>
                      <a:pt x="1680" y="329"/>
                      <a:pt x="1680" y="328"/>
                    </a:cubicBezTo>
                    <a:close/>
                    <a:moveTo>
                      <a:pt x="1691" y="736"/>
                    </a:moveTo>
                    <a:cubicBezTo>
                      <a:pt x="1691" y="736"/>
                      <a:pt x="1690" y="735"/>
                      <a:pt x="1689" y="735"/>
                    </a:cubicBezTo>
                    <a:cubicBezTo>
                      <a:pt x="1690" y="734"/>
                      <a:pt x="1691" y="733"/>
                      <a:pt x="1691" y="733"/>
                    </a:cubicBezTo>
                    <a:cubicBezTo>
                      <a:pt x="1692" y="732"/>
                      <a:pt x="1693" y="733"/>
                      <a:pt x="1693" y="734"/>
                    </a:cubicBezTo>
                    <a:cubicBezTo>
                      <a:pt x="1693" y="735"/>
                      <a:pt x="1692" y="736"/>
                      <a:pt x="1691" y="736"/>
                    </a:cubicBezTo>
                    <a:close/>
                    <a:moveTo>
                      <a:pt x="1695" y="694"/>
                    </a:moveTo>
                    <a:cubicBezTo>
                      <a:pt x="1694" y="696"/>
                      <a:pt x="1693" y="698"/>
                      <a:pt x="1691" y="698"/>
                    </a:cubicBezTo>
                    <a:cubicBezTo>
                      <a:pt x="1690" y="698"/>
                      <a:pt x="1689" y="696"/>
                      <a:pt x="1687" y="694"/>
                    </a:cubicBezTo>
                    <a:cubicBezTo>
                      <a:pt x="1688" y="693"/>
                      <a:pt x="1690" y="691"/>
                      <a:pt x="1691" y="690"/>
                    </a:cubicBezTo>
                    <a:cubicBezTo>
                      <a:pt x="1692" y="690"/>
                      <a:pt x="1696" y="693"/>
                      <a:pt x="1695" y="694"/>
                    </a:cubicBezTo>
                    <a:close/>
                    <a:moveTo>
                      <a:pt x="1691" y="649"/>
                    </a:moveTo>
                    <a:cubicBezTo>
                      <a:pt x="1693" y="650"/>
                      <a:pt x="1694" y="652"/>
                      <a:pt x="1695" y="653"/>
                    </a:cubicBezTo>
                    <a:cubicBezTo>
                      <a:pt x="1694" y="654"/>
                      <a:pt x="1692" y="655"/>
                      <a:pt x="1691" y="655"/>
                    </a:cubicBezTo>
                    <a:cubicBezTo>
                      <a:pt x="1690" y="656"/>
                      <a:pt x="1689" y="654"/>
                      <a:pt x="1688" y="653"/>
                    </a:cubicBezTo>
                    <a:cubicBezTo>
                      <a:pt x="1689" y="652"/>
                      <a:pt x="1690" y="650"/>
                      <a:pt x="1691" y="649"/>
                    </a:cubicBezTo>
                    <a:close/>
                    <a:moveTo>
                      <a:pt x="1688" y="611"/>
                    </a:moveTo>
                    <a:cubicBezTo>
                      <a:pt x="1688" y="610"/>
                      <a:pt x="1690" y="608"/>
                      <a:pt x="1692" y="606"/>
                    </a:cubicBezTo>
                    <a:cubicBezTo>
                      <a:pt x="1693" y="609"/>
                      <a:pt x="1695" y="610"/>
                      <a:pt x="1695" y="611"/>
                    </a:cubicBezTo>
                    <a:cubicBezTo>
                      <a:pt x="1695" y="613"/>
                      <a:pt x="1693" y="614"/>
                      <a:pt x="1692" y="615"/>
                    </a:cubicBezTo>
                    <a:cubicBezTo>
                      <a:pt x="1690" y="614"/>
                      <a:pt x="1688" y="613"/>
                      <a:pt x="1688" y="611"/>
                    </a:cubicBezTo>
                    <a:close/>
                    <a:moveTo>
                      <a:pt x="1691" y="577"/>
                    </a:moveTo>
                    <a:cubicBezTo>
                      <a:pt x="1690" y="577"/>
                      <a:pt x="1688" y="574"/>
                      <a:pt x="1686" y="572"/>
                    </a:cubicBezTo>
                    <a:cubicBezTo>
                      <a:pt x="1687" y="570"/>
                      <a:pt x="1689" y="569"/>
                      <a:pt x="1691" y="566"/>
                    </a:cubicBezTo>
                    <a:cubicBezTo>
                      <a:pt x="1693" y="568"/>
                      <a:pt x="1695" y="570"/>
                      <a:pt x="1697" y="572"/>
                    </a:cubicBezTo>
                    <a:cubicBezTo>
                      <a:pt x="1695" y="573"/>
                      <a:pt x="1693" y="576"/>
                      <a:pt x="1691" y="577"/>
                    </a:cubicBezTo>
                    <a:close/>
                    <a:moveTo>
                      <a:pt x="1686" y="532"/>
                    </a:moveTo>
                    <a:cubicBezTo>
                      <a:pt x="1688" y="530"/>
                      <a:pt x="1689" y="527"/>
                      <a:pt x="1691" y="525"/>
                    </a:cubicBezTo>
                    <a:cubicBezTo>
                      <a:pt x="1691" y="525"/>
                      <a:pt x="1692" y="525"/>
                      <a:pt x="1692" y="525"/>
                    </a:cubicBezTo>
                    <a:cubicBezTo>
                      <a:pt x="1694" y="527"/>
                      <a:pt x="1696" y="529"/>
                      <a:pt x="1696" y="531"/>
                    </a:cubicBezTo>
                    <a:cubicBezTo>
                      <a:pt x="1696" y="533"/>
                      <a:pt x="1693" y="536"/>
                      <a:pt x="1691" y="536"/>
                    </a:cubicBezTo>
                    <a:cubicBezTo>
                      <a:pt x="1690" y="536"/>
                      <a:pt x="1688" y="534"/>
                      <a:pt x="1686" y="532"/>
                    </a:cubicBezTo>
                    <a:close/>
                    <a:moveTo>
                      <a:pt x="1696" y="493"/>
                    </a:moveTo>
                    <a:cubicBezTo>
                      <a:pt x="1693" y="493"/>
                      <a:pt x="1695" y="499"/>
                      <a:pt x="1691" y="498"/>
                    </a:cubicBezTo>
                    <a:cubicBezTo>
                      <a:pt x="1689" y="497"/>
                      <a:pt x="1688" y="493"/>
                      <a:pt x="1687" y="493"/>
                    </a:cubicBezTo>
                    <a:cubicBezTo>
                      <a:pt x="1682" y="492"/>
                      <a:pt x="1683" y="490"/>
                      <a:pt x="1685" y="488"/>
                    </a:cubicBezTo>
                    <a:cubicBezTo>
                      <a:pt x="1687" y="486"/>
                      <a:pt x="1689" y="484"/>
                      <a:pt x="1690" y="482"/>
                    </a:cubicBezTo>
                    <a:cubicBezTo>
                      <a:pt x="1692" y="483"/>
                      <a:pt x="1693" y="483"/>
                      <a:pt x="1693" y="484"/>
                    </a:cubicBezTo>
                    <a:cubicBezTo>
                      <a:pt x="1695" y="485"/>
                      <a:pt x="1696" y="487"/>
                      <a:pt x="1697" y="488"/>
                    </a:cubicBezTo>
                    <a:cubicBezTo>
                      <a:pt x="1700" y="490"/>
                      <a:pt x="1700" y="492"/>
                      <a:pt x="1696" y="493"/>
                    </a:cubicBezTo>
                    <a:close/>
                    <a:moveTo>
                      <a:pt x="1697" y="412"/>
                    </a:moveTo>
                    <a:cubicBezTo>
                      <a:pt x="1694" y="414"/>
                      <a:pt x="1692" y="415"/>
                      <a:pt x="1690" y="417"/>
                    </a:cubicBezTo>
                    <a:cubicBezTo>
                      <a:pt x="1689" y="415"/>
                      <a:pt x="1688" y="413"/>
                      <a:pt x="1686" y="411"/>
                    </a:cubicBezTo>
                    <a:cubicBezTo>
                      <a:pt x="1683" y="408"/>
                      <a:pt x="1683" y="407"/>
                      <a:pt x="1687" y="405"/>
                    </a:cubicBezTo>
                    <a:cubicBezTo>
                      <a:pt x="1688" y="405"/>
                      <a:pt x="1688" y="403"/>
                      <a:pt x="1689" y="402"/>
                    </a:cubicBezTo>
                    <a:cubicBezTo>
                      <a:pt x="1690" y="401"/>
                      <a:pt x="1691" y="401"/>
                      <a:pt x="1691" y="400"/>
                    </a:cubicBezTo>
                    <a:cubicBezTo>
                      <a:pt x="1692" y="401"/>
                      <a:pt x="1693" y="401"/>
                      <a:pt x="1694" y="402"/>
                    </a:cubicBezTo>
                    <a:cubicBezTo>
                      <a:pt x="1696" y="403"/>
                      <a:pt x="1695" y="407"/>
                      <a:pt x="1698" y="406"/>
                    </a:cubicBezTo>
                    <a:cubicBezTo>
                      <a:pt x="1699" y="406"/>
                      <a:pt x="1699" y="408"/>
                      <a:pt x="1699" y="409"/>
                    </a:cubicBezTo>
                    <a:cubicBezTo>
                      <a:pt x="1698" y="410"/>
                      <a:pt x="1697" y="411"/>
                      <a:pt x="1697" y="412"/>
                    </a:cubicBezTo>
                    <a:close/>
                    <a:moveTo>
                      <a:pt x="1697" y="452"/>
                    </a:moveTo>
                    <a:cubicBezTo>
                      <a:pt x="1695" y="453"/>
                      <a:pt x="1694" y="454"/>
                      <a:pt x="1693" y="455"/>
                    </a:cubicBezTo>
                    <a:cubicBezTo>
                      <a:pt x="1692" y="456"/>
                      <a:pt x="1692" y="456"/>
                      <a:pt x="1690" y="456"/>
                    </a:cubicBezTo>
                    <a:cubicBezTo>
                      <a:pt x="1688" y="454"/>
                      <a:pt x="1686" y="452"/>
                      <a:pt x="1684" y="450"/>
                    </a:cubicBezTo>
                    <a:cubicBezTo>
                      <a:pt x="1684" y="449"/>
                      <a:pt x="1685" y="448"/>
                      <a:pt x="1685" y="448"/>
                    </a:cubicBezTo>
                    <a:cubicBezTo>
                      <a:pt x="1687" y="446"/>
                      <a:pt x="1688" y="444"/>
                      <a:pt x="1690" y="442"/>
                    </a:cubicBezTo>
                    <a:cubicBezTo>
                      <a:pt x="1690" y="441"/>
                      <a:pt x="1691" y="441"/>
                      <a:pt x="1691" y="441"/>
                    </a:cubicBezTo>
                    <a:cubicBezTo>
                      <a:pt x="1693" y="443"/>
                      <a:pt x="1695" y="445"/>
                      <a:pt x="1697" y="447"/>
                    </a:cubicBezTo>
                    <a:cubicBezTo>
                      <a:pt x="1699" y="448"/>
                      <a:pt x="1699" y="450"/>
                      <a:pt x="1697" y="452"/>
                    </a:cubicBezTo>
                    <a:close/>
                    <a:moveTo>
                      <a:pt x="1699" y="371"/>
                    </a:moveTo>
                    <a:cubicBezTo>
                      <a:pt x="1698" y="371"/>
                      <a:pt x="1698" y="371"/>
                      <a:pt x="1697" y="371"/>
                    </a:cubicBezTo>
                    <a:cubicBezTo>
                      <a:pt x="1694" y="372"/>
                      <a:pt x="1695" y="380"/>
                      <a:pt x="1690" y="376"/>
                    </a:cubicBezTo>
                    <a:cubicBezTo>
                      <a:pt x="1687" y="374"/>
                      <a:pt x="1686" y="371"/>
                      <a:pt x="1683" y="370"/>
                    </a:cubicBezTo>
                    <a:cubicBezTo>
                      <a:pt x="1683" y="370"/>
                      <a:pt x="1682" y="369"/>
                      <a:pt x="1682" y="368"/>
                    </a:cubicBezTo>
                    <a:cubicBezTo>
                      <a:pt x="1682" y="368"/>
                      <a:pt x="1683" y="368"/>
                      <a:pt x="1683" y="367"/>
                    </a:cubicBezTo>
                    <a:cubicBezTo>
                      <a:pt x="1685" y="364"/>
                      <a:pt x="1689" y="363"/>
                      <a:pt x="1690" y="359"/>
                    </a:cubicBezTo>
                    <a:cubicBezTo>
                      <a:pt x="1690" y="357"/>
                      <a:pt x="1693" y="357"/>
                      <a:pt x="1693" y="359"/>
                    </a:cubicBezTo>
                    <a:cubicBezTo>
                      <a:pt x="1694" y="363"/>
                      <a:pt x="1697" y="364"/>
                      <a:pt x="1699" y="367"/>
                    </a:cubicBezTo>
                    <a:cubicBezTo>
                      <a:pt x="1702" y="369"/>
                      <a:pt x="1700" y="370"/>
                      <a:pt x="1699" y="371"/>
                    </a:cubicBezTo>
                    <a:close/>
                    <a:moveTo>
                      <a:pt x="1703" y="287"/>
                    </a:moveTo>
                    <a:cubicBezTo>
                      <a:pt x="1699" y="291"/>
                      <a:pt x="1695" y="294"/>
                      <a:pt x="1692" y="299"/>
                    </a:cubicBezTo>
                    <a:cubicBezTo>
                      <a:pt x="1692" y="299"/>
                      <a:pt x="1690" y="301"/>
                      <a:pt x="1690" y="299"/>
                    </a:cubicBezTo>
                    <a:cubicBezTo>
                      <a:pt x="1688" y="294"/>
                      <a:pt x="1685" y="290"/>
                      <a:pt x="1679" y="289"/>
                    </a:cubicBezTo>
                    <a:cubicBezTo>
                      <a:pt x="1679" y="289"/>
                      <a:pt x="1678" y="288"/>
                      <a:pt x="1678" y="287"/>
                    </a:cubicBezTo>
                    <a:cubicBezTo>
                      <a:pt x="1678" y="286"/>
                      <a:pt x="1679" y="285"/>
                      <a:pt x="1679" y="285"/>
                    </a:cubicBezTo>
                    <a:cubicBezTo>
                      <a:pt x="1684" y="283"/>
                      <a:pt x="1688" y="279"/>
                      <a:pt x="1690" y="274"/>
                    </a:cubicBezTo>
                    <a:cubicBezTo>
                      <a:pt x="1690" y="274"/>
                      <a:pt x="1693" y="274"/>
                      <a:pt x="1693" y="274"/>
                    </a:cubicBezTo>
                    <a:cubicBezTo>
                      <a:pt x="1695" y="279"/>
                      <a:pt x="1699" y="283"/>
                      <a:pt x="1704" y="285"/>
                    </a:cubicBezTo>
                    <a:cubicBezTo>
                      <a:pt x="1706" y="286"/>
                      <a:pt x="1704" y="287"/>
                      <a:pt x="1703" y="287"/>
                    </a:cubicBezTo>
                    <a:close/>
                    <a:moveTo>
                      <a:pt x="1704" y="247"/>
                    </a:moveTo>
                    <a:cubicBezTo>
                      <a:pt x="1699" y="249"/>
                      <a:pt x="1695" y="252"/>
                      <a:pt x="1693" y="257"/>
                    </a:cubicBezTo>
                    <a:cubicBezTo>
                      <a:pt x="1693" y="258"/>
                      <a:pt x="1690" y="258"/>
                      <a:pt x="1690" y="257"/>
                    </a:cubicBezTo>
                    <a:cubicBezTo>
                      <a:pt x="1688" y="252"/>
                      <a:pt x="1684" y="249"/>
                      <a:pt x="1679" y="247"/>
                    </a:cubicBezTo>
                    <a:cubicBezTo>
                      <a:pt x="1679" y="246"/>
                      <a:pt x="1679" y="246"/>
                      <a:pt x="1678" y="246"/>
                    </a:cubicBezTo>
                    <a:cubicBezTo>
                      <a:pt x="1679" y="245"/>
                      <a:pt x="1679" y="244"/>
                      <a:pt x="1680" y="244"/>
                    </a:cubicBezTo>
                    <a:cubicBezTo>
                      <a:pt x="1685" y="242"/>
                      <a:pt x="1688" y="238"/>
                      <a:pt x="1690" y="233"/>
                    </a:cubicBezTo>
                    <a:cubicBezTo>
                      <a:pt x="1690" y="232"/>
                      <a:pt x="1691" y="232"/>
                      <a:pt x="1692" y="231"/>
                    </a:cubicBezTo>
                    <a:cubicBezTo>
                      <a:pt x="1692" y="232"/>
                      <a:pt x="1693" y="233"/>
                      <a:pt x="1693" y="233"/>
                    </a:cubicBezTo>
                    <a:cubicBezTo>
                      <a:pt x="1695" y="238"/>
                      <a:pt x="1698" y="242"/>
                      <a:pt x="1703" y="244"/>
                    </a:cubicBezTo>
                    <a:cubicBezTo>
                      <a:pt x="1704" y="245"/>
                      <a:pt x="1706" y="246"/>
                      <a:pt x="1704" y="247"/>
                    </a:cubicBezTo>
                    <a:close/>
                    <a:moveTo>
                      <a:pt x="1701" y="208"/>
                    </a:moveTo>
                    <a:cubicBezTo>
                      <a:pt x="1697" y="210"/>
                      <a:pt x="1695" y="214"/>
                      <a:pt x="1693" y="218"/>
                    </a:cubicBezTo>
                    <a:cubicBezTo>
                      <a:pt x="1693" y="219"/>
                      <a:pt x="1692" y="220"/>
                      <a:pt x="1692" y="220"/>
                    </a:cubicBezTo>
                    <a:cubicBezTo>
                      <a:pt x="1691" y="220"/>
                      <a:pt x="1690" y="219"/>
                      <a:pt x="1690" y="218"/>
                    </a:cubicBezTo>
                    <a:cubicBezTo>
                      <a:pt x="1688" y="212"/>
                      <a:pt x="1684" y="208"/>
                      <a:pt x="1677" y="206"/>
                    </a:cubicBezTo>
                    <a:cubicBezTo>
                      <a:pt x="1675" y="206"/>
                      <a:pt x="1676" y="205"/>
                      <a:pt x="1678" y="204"/>
                    </a:cubicBezTo>
                    <a:cubicBezTo>
                      <a:pt x="1683" y="201"/>
                      <a:pt x="1689" y="198"/>
                      <a:pt x="1690" y="190"/>
                    </a:cubicBezTo>
                    <a:cubicBezTo>
                      <a:pt x="1690" y="190"/>
                      <a:pt x="1691" y="189"/>
                      <a:pt x="1692" y="189"/>
                    </a:cubicBezTo>
                    <a:cubicBezTo>
                      <a:pt x="1693" y="190"/>
                      <a:pt x="1693" y="190"/>
                      <a:pt x="1693" y="191"/>
                    </a:cubicBezTo>
                    <a:cubicBezTo>
                      <a:pt x="1695" y="195"/>
                      <a:pt x="1697" y="199"/>
                      <a:pt x="1701" y="201"/>
                    </a:cubicBezTo>
                    <a:cubicBezTo>
                      <a:pt x="1703" y="202"/>
                      <a:pt x="1705" y="204"/>
                      <a:pt x="1707" y="205"/>
                    </a:cubicBezTo>
                    <a:cubicBezTo>
                      <a:pt x="1705" y="206"/>
                      <a:pt x="1703" y="207"/>
                      <a:pt x="1701" y="208"/>
                    </a:cubicBezTo>
                    <a:close/>
                    <a:moveTo>
                      <a:pt x="1733" y="415"/>
                    </a:moveTo>
                    <a:cubicBezTo>
                      <a:pt x="1733" y="415"/>
                      <a:pt x="1732" y="415"/>
                      <a:pt x="1732" y="415"/>
                    </a:cubicBezTo>
                    <a:cubicBezTo>
                      <a:pt x="1730" y="413"/>
                      <a:pt x="1728" y="411"/>
                      <a:pt x="1726" y="409"/>
                    </a:cubicBezTo>
                    <a:cubicBezTo>
                      <a:pt x="1726" y="409"/>
                      <a:pt x="1726" y="408"/>
                      <a:pt x="1726" y="407"/>
                    </a:cubicBezTo>
                    <a:cubicBezTo>
                      <a:pt x="1729" y="406"/>
                      <a:pt x="1730" y="403"/>
                      <a:pt x="1732" y="401"/>
                    </a:cubicBezTo>
                    <a:cubicBezTo>
                      <a:pt x="1733" y="401"/>
                      <a:pt x="1734" y="401"/>
                      <a:pt x="1734" y="401"/>
                    </a:cubicBezTo>
                    <a:cubicBezTo>
                      <a:pt x="1734" y="405"/>
                      <a:pt x="1739" y="406"/>
                      <a:pt x="1739" y="409"/>
                    </a:cubicBezTo>
                    <a:cubicBezTo>
                      <a:pt x="1738" y="411"/>
                      <a:pt x="1735" y="413"/>
                      <a:pt x="1733" y="415"/>
                    </a:cubicBezTo>
                    <a:close/>
                    <a:moveTo>
                      <a:pt x="1739" y="449"/>
                    </a:moveTo>
                    <a:cubicBezTo>
                      <a:pt x="1739" y="452"/>
                      <a:pt x="1735" y="454"/>
                      <a:pt x="1733" y="456"/>
                    </a:cubicBezTo>
                    <a:cubicBezTo>
                      <a:pt x="1731" y="453"/>
                      <a:pt x="1728" y="451"/>
                      <a:pt x="1726" y="449"/>
                    </a:cubicBezTo>
                    <a:cubicBezTo>
                      <a:pt x="1728" y="447"/>
                      <a:pt x="1731" y="445"/>
                      <a:pt x="1733" y="443"/>
                    </a:cubicBezTo>
                    <a:cubicBezTo>
                      <a:pt x="1735" y="445"/>
                      <a:pt x="1739" y="447"/>
                      <a:pt x="1739" y="449"/>
                    </a:cubicBezTo>
                    <a:close/>
                    <a:moveTo>
                      <a:pt x="1732" y="736"/>
                    </a:moveTo>
                    <a:cubicBezTo>
                      <a:pt x="1732" y="735"/>
                      <a:pt x="1732" y="734"/>
                      <a:pt x="1732" y="733"/>
                    </a:cubicBezTo>
                    <a:cubicBezTo>
                      <a:pt x="1732" y="733"/>
                      <a:pt x="1733" y="733"/>
                      <a:pt x="1733" y="733"/>
                    </a:cubicBezTo>
                    <a:cubicBezTo>
                      <a:pt x="1733" y="734"/>
                      <a:pt x="1734" y="734"/>
                      <a:pt x="1734" y="735"/>
                    </a:cubicBezTo>
                    <a:cubicBezTo>
                      <a:pt x="1734" y="735"/>
                      <a:pt x="1733" y="736"/>
                      <a:pt x="1732" y="736"/>
                    </a:cubicBezTo>
                    <a:close/>
                    <a:moveTo>
                      <a:pt x="1733" y="698"/>
                    </a:moveTo>
                    <a:cubicBezTo>
                      <a:pt x="1732" y="697"/>
                      <a:pt x="1730" y="695"/>
                      <a:pt x="1730" y="695"/>
                    </a:cubicBezTo>
                    <a:cubicBezTo>
                      <a:pt x="1730" y="693"/>
                      <a:pt x="1732" y="692"/>
                      <a:pt x="1733" y="690"/>
                    </a:cubicBezTo>
                    <a:cubicBezTo>
                      <a:pt x="1734" y="692"/>
                      <a:pt x="1735" y="693"/>
                      <a:pt x="1735" y="694"/>
                    </a:cubicBezTo>
                    <a:cubicBezTo>
                      <a:pt x="1735" y="695"/>
                      <a:pt x="1734" y="697"/>
                      <a:pt x="1733" y="698"/>
                    </a:cubicBezTo>
                    <a:close/>
                    <a:moveTo>
                      <a:pt x="1730" y="652"/>
                    </a:moveTo>
                    <a:cubicBezTo>
                      <a:pt x="1730" y="652"/>
                      <a:pt x="1732" y="651"/>
                      <a:pt x="1732" y="650"/>
                    </a:cubicBezTo>
                    <a:cubicBezTo>
                      <a:pt x="1734" y="651"/>
                      <a:pt x="1735" y="652"/>
                      <a:pt x="1735" y="653"/>
                    </a:cubicBezTo>
                    <a:cubicBezTo>
                      <a:pt x="1735" y="654"/>
                      <a:pt x="1734" y="654"/>
                      <a:pt x="1733" y="655"/>
                    </a:cubicBezTo>
                    <a:cubicBezTo>
                      <a:pt x="1732" y="654"/>
                      <a:pt x="1731" y="654"/>
                      <a:pt x="1730" y="652"/>
                    </a:cubicBezTo>
                    <a:close/>
                    <a:moveTo>
                      <a:pt x="1733" y="615"/>
                    </a:moveTo>
                    <a:cubicBezTo>
                      <a:pt x="1732" y="614"/>
                      <a:pt x="1730" y="613"/>
                      <a:pt x="1729" y="610"/>
                    </a:cubicBezTo>
                    <a:cubicBezTo>
                      <a:pt x="1731" y="610"/>
                      <a:pt x="1732" y="609"/>
                      <a:pt x="1734" y="610"/>
                    </a:cubicBezTo>
                    <a:cubicBezTo>
                      <a:pt x="1734" y="610"/>
                      <a:pt x="1736" y="611"/>
                      <a:pt x="1735" y="612"/>
                    </a:cubicBezTo>
                    <a:cubicBezTo>
                      <a:pt x="1735" y="613"/>
                      <a:pt x="1734" y="614"/>
                      <a:pt x="1733" y="615"/>
                    </a:cubicBezTo>
                    <a:close/>
                    <a:moveTo>
                      <a:pt x="1733" y="575"/>
                    </a:moveTo>
                    <a:cubicBezTo>
                      <a:pt x="1731" y="575"/>
                      <a:pt x="1730" y="574"/>
                      <a:pt x="1727" y="572"/>
                    </a:cubicBezTo>
                    <a:cubicBezTo>
                      <a:pt x="1729" y="570"/>
                      <a:pt x="1731" y="568"/>
                      <a:pt x="1732" y="568"/>
                    </a:cubicBezTo>
                    <a:cubicBezTo>
                      <a:pt x="1734" y="568"/>
                      <a:pt x="1736" y="571"/>
                      <a:pt x="1737" y="572"/>
                    </a:cubicBezTo>
                    <a:cubicBezTo>
                      <a:pt x="1736" y="573"/>
                      <a:pt x="1734" y="575"/>
                      <a:pt x="1733" y="575"/>
                    </a:cubicBezTo>
                    <a:close/>
                    <a:moveTo>
                      <a:pt x="1728" y="531"/>
                    </a:moveTo>
                    <a:cubicBezTo>
                      <a:pt x="1730" y="530"/>
                      <a:pt x="1731" y="528"/>
                      <a:pt x="1733" y="528"/>
                    </a:cubicBezTo>
                    <a:cubicBezTo>
                      <a:pt x="1735" y="527"/>
                      <a:pt x="1737" y="532"/>
                      <a:pt x="1736" y="533"/>
                    </a:cubicBezTo>
                    <a:cubicBezTo>
                      <a:pt x="1735" y="534"/>
                      <a:pt x="1735" y="537"/>
                      <a:pt x="1732" y="536"/>
                    </a:cubicBezTo>
                    <a:cubicBezTo>
                      <a:pt x="1730" y="535"/>
                      <a:pt x="1729" y="533"/>
                      <a:pt x="1728" y="531"/>
                    </a:cubicBezTo>
                    <a:close/>
                    <a:moveTo>
                      <a:pt x="1738" y="491"/>
                    </a:moveTo>
                    <a:cubicBezTo>
                      <a:pt x="1737" y="492"/>
                      <a:pt x="1735" y="493"/>
                      <a:pt x="1734" y="495"/>
                    </a:cubicBezTo>
                    <a:cubicBezTo>
                      <a:pt x="1733" y="496"/>
                      <a:pt x="1733" y="496"/>
                      <a:pt x="1731" y="495"/>
                    </a:cubicBezTo>
                    <a:cubicBezTo>
                      <a:pt x="1730" y="494"/>
                      <a:pt x="1728" y="493"/>
                      <a:pt x="1727" y="492"/>
                    </a:cubicBezTo>
                    <a:cubicBezTo>
                      <a:pt x="1726" y="492"/>
                      <a:pt x="1726" y="491"/>
                      <a:pt x="1726" y="491"/>
                    </a:cubicBezTo>
                    <a:cubicBezTo>
                      <a:pt x="1728" y="488"/>
                      <a:pt x="1730" y="485"/>
                      <a:pt x="1732" y="483"/>
                    </a:cubicBezTo>
                    <a:cubicBezTo>
                      <a:pt x="1733" y="483"/>
                      <a:pt x="1733" y="484"/>
                      <a:pt x="1734" y="484"/>
                    </a:cubicBezTo>
                    <a:cubicBezTo>
                      <a:pt x="1735" y="485"/>
                      <a:pt x="1737" y="487"/>
                      <a:pt x="1738" y="488"/>
                    </a:cubicBezTo>
                    <a:cubicBezTo>
                      <a:pt x="1739" y="489"/>
                      <a:pt x="1740" y="490"/>
                      <a:pt x="1738" y="491"/>
                    </a:cubicBezTo>
                    <a:close/>
                    <a:moveTo>
                      <a:pt x="1739" y="370"/>
                    </a:moveTo>
                    <a:cubicBezTo>
                      <a:pt x="1737" y="371"/>
                      <a:pt x="1735" y="373"/>
                      <a:pt x="1734" y="375"/>
                    </a:cubicBezTo>
                    <a:cubicBezTo>
                      <a:pt x="1733" y="376"/>
                      <a:pt x="1733" y="376"/>
                      <a:pt x="1733" y="377"/>
                    </a:cubicBezTo>
                    <a:cubicBezTo>
                      <a:pt x="1732" y="376"/>
                      <a:pt x="1731" y="376"/>
                      <a:pt x="1731" y="376"/>
                    </a:cubicBezTo>
                    <a:cubicBezTo>
                      <a:pt x="1730" y="374"/>
                      <a:pt x="1730" y="373"/>
                      <a:pt x="1729" y="372"/>
                    </a:cubicBezTo>
                    <a:cubicBezTo>
                      <a:pt x="1728" y="370"/>
                      <a:pt x="1726" y="369"/>
                      <a:pt x="1724" y="368"/>
                    </a:cubicBezTo>
                    <a:cubicBezTo>
                      <a:pt x="1727" y="366"/>
                      <a:pt x="1730" y="363"/>
                      <a:pt x="1732" y="360"/>
                    </a:cubicBezTo>
                    <a:cubicBezTo>
                      <a:pt x="1733" y="360"/>
                      <a:pt x="1734" y="361"/>
                      <a:pt x="1734" y="362"/>
                    </a:cubicBezTo>
                    <a:cubicBezTo>
                      <a:pt x="1736" y="363"/>
                      <a:pt x="1738" y="365"/>
                      <a:pt x="1740" y="367"/>
                    </a:cubicBezTo>
                    <a:cubicBezTo>
                      <a:pt x="1742" y="369"/>
                      <a:pt x="1740" y="369"/>
                      <a:pt x="1739" y="370"/>
                    </a:cubicBezTo>
                    <a:close/>
                    <a:moveTo>
                      <a:pt x="1724" y="328"/>
                    </a:moveTo>
                    <a:cubicBezTo>
                      <a:pt x="1724" y="327"/>
                      <a:pt x="1725" y="326"/>
                      <a:pt x="1725" y="325"/>
                    </a:cubicBezTo>
                    <a:cubicBezTo>
                      <a:pt x="1726" y="325"/>
                      <a:pt x="1728" y="325"/>
                      <a:pt x="1728" y="324"/>
                    </a:cubicBezTo>
                    <a:cubicBezTo>
                      <a:pt x="1733" y="319"/>
                      <a:pt x="1733" y="319"/>
                      <a:pt x="1737" y="324"/>
                    </a:cubicBezTo>
                    <a:cubicBezTo>
                      <a:pt x="1738" y="325"/>
                      <a:pt x="1739" y="326"/>
                      <a:pt x="1740" y="327"/>
                    </a:cubicBezTo>
                    <a:cubicBezTo>
                      <a:pt x="1741" y="328"/>
                      <a:pt x="1741" y="329"/>
                      <a:pt x="1740" y="330"/>
                    </a:cubicBezTo>
                    <a:cubicBezTo>
                      <a:pt x="1737" y="332"/>
                      <a:pt x="1735" y="334"/>
                      <a:pt x="1733" y="337"/>
                    </a:cubicBezTo>
                    <a:cubicBezTo>
                      <a:pt x="1731" y="334"/>
                      <a:pt x="1728" y="332"/>
                      <a:pt x="1726" y="330"/>
                    </a:cubicBezTo>
                    <a:cubicBezTo>
                      <a:pt x="1725" y="329"/>
                      <a:pt x="1724" y="328"/>
                      <a:pt x="1724" y="328"/>
                    </a:cubicBezTo>
                    <a:close/>
                    <a:moveTo>
                      <a:pt x="1743" y="288"/>
                    </a:moveTo>
                    <a:cubicBezTo>
                      <a:pt x="1741" y="290"/>
                      <a:pt x="1739" y="290"/>
                      <a:pt x="1738" y="292"/>
                    </a:cubicBezTo>
                    <a:cubicBezTo>
                      <a:pt x="1733" y="296"/>
                      <a:pt x="1733" y="296"/>
                      <a:pt x="1728" y="292"/>
                    </a:cubicBezTo>
                    <a:cubicBezTo>
                      <a:pt x="1727" y="291"/>
                      <a:pt x="1726" y="291"/>
                      <a:pt x="1724" y="290"/>
                    </a:cubicBezTo>
                    <a:cubicBezTo>
                      <a:pt x="1723" y="289"/>
                      <a:pt x="1722" y="287"/>
                      <a:pt x="1720" y="286"/>
                    </a:cubicBezTo>
                    <a:cubicBezTo>
                      <a:pt x="1722" y="285"/>
                      <a:pt x="1724" y="285"/>
                      <a:pt x="1725" y="283"/>
                    </a:cubicBezTo>
                    <a:cubicBezTo>
                      <a:pt x="1727" y="281"/>
                      <a:pt x="1729" y="278"/>
                      <a:pt x="1732" y="275"/>
                    </a:cubicBezTo>
                    <a:cubicBezTo>
                      <a:pt x="1732" y="274"/>
                      <a:pt x="1732" y="274"/>
                      <a:pt x="1733" y="274"/>
                    </a:cubicBezTo>
                    <a:cubicBezTo>
                      <a:pt x="1733" y="274"/>
                      <a:pt x="1733" y="275"/>
                      <a:pt x="1734" y="275"/>
                    </a:cubicBezTo>
                    <a:cubicBezTo>
                      <a:pt x="1737" y="278"/>
                      <a:pt x="1739" y="283"/>
                      <a:pt x="1742" y="285"/>
                    </a:cubicBezTo>
                    <a:cubicBezTo>
                      <a:pt x="1746" y="286"/>
                      <a:pt x="1744" y="287"/>
                      <a:pt x="1743" y="288"/>
                    </a:cubicBezTo>
                    <a:close/>
                    <a:moveTo>
                      <a:pt x="1734" y="256"/>
                    </a:moveTo>
                    <a:cubicBezTo>
                      <a:pt x="1733" y="258"/>
                      <a:pt x="1732" y="259"/>
                      <a:pt x="1732" y="257"/>
                    </a:cubicBezTo>
                    <a:cubicBezTo>
                      <a:pt x="1731" y="254"/>
                      <a:pt x="1729" y="252"/>
                      <a:pt x="1727" y="251"/>
                    </a:cubicBezTo>
                    <a:cubicBezTo>
                      <a:pt x="1725" y="249"/>
                      <a:pt x="1723" y="247"/>
                      <a:pt x="1720" y="246"/>
                    </a:cubicBezTo>
                    <a:cubicBezTo>
                      <a:pt x="1722" y="244"/>
                      <a:pt x="1725" y="243"/>
                      <a:pt x="1727" y="241"/>
                    </a:cubicBezTo>
                    <a:cubicBezTo>
                      <a:pt x="1728" y="239"/>
                      <a:pt x="1729" y="237"/>
                      <a:pt x="1731" y="235"/>
                    </a:cubicBezTo>
                    <a:cubicBezTo>
                      <a:pt x="1731" y="234"/>
                      <a:pt x="1732" y="234"/>
                      <a:pt x="1733" y="233"/>
                    </a:cubicBezTo>
                    <a:cubicBezTo>
                      <a:pt x="1733" y="234"/>
                      <a:pt x="1733" y="234"/>
                      <a:pt x="1734" y="235"/>
                    </a:cubicBezTo>
                    <a:cubicBezTo>
                      <a:pt x="1736" y="240"/>
                      <a:pt x="1740" y="243"/>
                      <a:pt x="1745" y="246"/>
                    </a:cubicBezTo>
                    <a:cubicBezTo>
                      <a:pt x="1740" y="248"/>
                      <a:pt x="1736" y="252"/>
                      <a:pt x="1734" y="256"/>
                    </a:cubicBezTo>
                    <a:close/>
                    <a:moveTo>
                      <a:pt x="1744" y="206"/>
                    </a:moveTo>
                    <a:cubicBezTo>
                      <a:pt x="1739" y="208"/>
                      <a:pt x="1736" y="212"/>
                      <a:pt x="1734" y="216"/>
                    </a:cubicBezTo>
                    <a:cubicBezTo>
                      <a:pt x="1733" y="219"/>
                      <a:pt x="1732" y="217"/>
                      <a:pt x="1731" y="216"/>
                    </a:cubicBezTo>
                    <a:cubicBezTo>
                      <a:pt x="1729" y="211"/>
                      <a:pt x="1725" y="208"/>
                      <a:pt x="1719" y="206"/>
                    </a:cubicBezTo>
                    <a:cubicBezTo>
                      <a:pt x="1719" y="206"/>
                      <a:pt x="1719" y="206"/>
                      <a:pt x="1719" y="205"/>
                    </a:cubicBezTo>
                    <a:cubicBezTo>
                      <a:pt x="1719" y="205"/>
                      <a:pt x="1720" y="205"/>
                      <a:pt x="1720" y="204"/>
                    </a:cubicBezTo>
                    <a:cubicBezTo>
                      <a:pt x="1723" y="202"/>
                      <a:pt x="1728" y="201"/>
                      <a:pt x="1729" y="197"/>
                    </a:cubicBezTo>
                    <a:cubicBezTo>
                      <a:pt x="1730" y="195"/>
                      <a:pt x="1732" y="193"/>
                      <a:pt x="1733" y="191"/>
                    </a:cubicBezTo>
                    <a:cubicBezTo>
                      <a:pt x="1734" y="193"/>
                      <a:pt x="1735" y="195"/>
                      <a:pt x="1736" y="197"/>
                    </a:cubicBezTo>
                    <a:cubicBezTo>
                      <a:pt x="1737" y="201"/>
                      <a:pt x="1741" y="202"/>
                      <a:pt x="1744" y="204"/>
                    </a:cubicBezTo>
                    <a:cubicBezTo>
                      <a:pt x="1745" y="205"/>
                      <a:pt x="1746" y="205"/>
                      <a:pt x="1744" y="206"/>
                    </a:cubicBezTo>
                    <a:close/>
                    <a:moveTo>
                      <a:pt x="1745" y="166"/>
                    </a:moveTo>
                    <a:cubicBezTo>
                      <a:pt x="1739" y="168"/>
                      <a:pt x="1735" y="172"/>
                      <a:pt x="1734" y="178"/>
                    </a:cubicBezTo>
                    <a:cubicBezTo>
                      <a:pt x="1733" y="180"/>
                      <a:pt x="1733" y="180"/>
                      <a:pt x="1732" y="178"/>
                    </a:cubicBezTo>
                    <a:cubicBezTo>
                      <a:pt x="1730" y="174"/>
                      <a:pt x="1727" y="171"/>
                      <a:pt x="1723" y="168"/>
                    </a:cubicBezTo>
                    <a:cubicBezTo>
                      <a:pt x="1722" y="167"/>
                      <a:pt x="1720" y="166"/>
                      <a:pt x="1718" y="166"/>
                    </a:cubicBezTo>
                    <a:cubicBezTo>
                      <a:pt x="1717" y="166"/>
                      <a:pt x="1717" y="165"/>
                      <a:pt x="1717" y="165"/>
                    </a:cubicBezTo>
                    <a:cubicBezTo>
                      <a:pt x="1717" y="165"/>
                      <a:pt x="1718" y="164"/>
                      <a:pt x="1718" y="164"/>
                    </a:cubicBezTo>
                    <a:cubicBezTo>
                      <a:pt x="1725" y="162"/>
                      <a:pt x="1729" y="157"/>
                      <a:pt x="1732" y="150"/>
                    </a:cubicBezTo>
                    <a:cubicBezTo>
                      <a:pt x="1732" y="150"/>
                      <a:pt x="1732" y="149"/>
                      <a:pt x="1733" y="149"/>
                    </a:cubicBezTo>
                    <a:cubicBezTo>
                      <a:pt x="1733" y="149"/>
                      <a:pt x="1734" y="150"/>
                      <a:pt x="1734" y="150"/>
                    </a:cubicBezTo>
                    <a:cubicBezTo>
                      <a:pt x="1734" y="157"/>
                      <a:pt x="1741" y="160"/>
                      <a:pt x="1745" y="164"/>
                    </a:cubicBezTo>
                    <a:cubicBezTo>
                      <a:pt x="1746" y="165"/>
                      <a:pt x="1746" y="165"/>
                      <a:pt x="1747" y="165"/>
                    </a:cubicBezTo>
                    <a:cubicBezTo>
                      <a:pt x="1746" y="166"/>
                      <a:pt x="1746" y="166"/>
                      <a:pt x="1745" y="166"/>
                    </a:cubicBezTo>
                    <a:close/>
                    <a:moveTo>
                      <a:pt x="1768" y="572"/>
                    </a:moveTo>
                    <a:cubicBezTo>
                      <a:pt x="1770" y="571"/>
                      <a:pt x="1771" y="569"/>
                      <a:pt x="1773" y="567"/>
                    </a:cubicBezTo>
                    <a:cubicBezTo>
                      <a:pt x="1774" y="569"/>
                      <a:pt x="1776" y="570"/>
                      <a:pt x="1776" y="572"/>
                    </a:cubicBezTo>
                    <a:cubicBezTo>
                      <a:pt x="1776" y="573"/>
                      <a:pt x="1773" y="576"/>
                      <a:pt x="1771" y="575"/>
                    </a:cubicBezTo>
                    <a:cubicBezTo>
                      <a:pt x="1770" y="574"/>
                      <a:pt x="1768" y="572"/>
                      <a:pt x="1768" y="572"/>
                    </a:cubicBezTo>
                    <a:close/>
                    <a:moveTo>
                      <a:pt x="1772" y="610"/>
                    </a:moveTo>
                    <a:cubicBezTo>
                      <a:pt x="1773" y="610"/>
                      <a:pt x="1774" y="611"/>
                      <a:pt x="1776" y="612"/>
                    </a:cubicBezTo>
                    <a:cubicBezTo>
                      <a:pt x="1775" y="613"/>
                      <a:pt x="1774" y="614"/>
                      <a:pt x="1773" y="615"/>
                    </a:cubicBezTo>
                    <a:cubicBezTo>
                      <a:pt x="1772" y="614"/>
                      <a:pt x="1771" y="613"/>
                      <a:pt x="1770" y="611"/>
                    </a:cubicBezTo>
                    <a:cubicBezTo>
                      <a:pt x="1770" y="611"/>
                      <a:pt x="1771" y="610"/>
                      <a:pt x="1772" y="610"/>
                    </a:cubicBezTo>
                    <a:close/>
                    <a:moveTo>
                      <a:pt x="1773" y="736"/>
                    </a:moveTo>
                    <a:cubicBezTo>
                      <a:pt x="1773" y="735"/>
                      <a:pt x="1772" y="735"/>
                      <a:pt x="1772" y="734"/>
                    </a:cubicBezTo>
                    <a:cubicBezTo>
                      <a:pt x="1772" y="733"/>
                      <a:pt x="1773" y="733"/>
                      <a:pt x="1773" y="732"/>
                    </a:cubicBezTo>
                    <a:cubicBezTo>
                      <a:pt x="1773" y="733"/>
                      <a:pt x="1774" y="734"/>
                      <a:pt x="1774" y="735"/>
                    </a:cubicBezTo>
                    <a:cubicBezTo>
                      <a:pt x="1774" y="735"/>
                      <a:pt x="1773" y="736"/>
                      <a:pt x="1773" y="736"/>
                    </a:cubicBezTo>
                    <a:close/>
                    <a:moveTo>
                      <a:pt x="1773" y="698"/>
                    </a:moveTo>
                    <a:cubicBezTo>
                      <a:pt x="1772" y="696"/>
                      <a:pt x="1770" y="695"/>
                      <a:pt x="1770" y="694"/>
                    </a:cubicBezTo>
                    <a:cubicBezTo>
                      <a:pt x="1770" y="693"/>
                      <a:pt x="1772" y="691"/>
                      <a:pt x="1773" y="690"/>
                    </a:cubicBezTo>
                    <a:cubicBezTo>
                      <a:pt x="1774" y="691"/>
                      <a:pt x="1776" y="693"/>
                      <a:pt x="1776" y="694"/>
                    </a:cubicBezTo>
                    <a:cubicBezTo>
                      <a:pt x="1775" y="695"/>
                      <a:pt x="1774" y="696"/>
                      <a:pt x="1773" y="698"/>
                    </a:cubicBezTo>
                    <a:close/>
                    <a:moveTo>
                      <a:pt x="1773" y="655"/>
                    </a:moveTo>
                    <a:cubicBezTo>
                      <a:pt x="1772" y="655"/>
                      <a:pt x="1771" y="653"/>
                      <a:pt x="1770" y="653"/>
                    </a:cubicBezTo>
                    <a:cubicBezTo>
                      <a:pt x="1771" y="652"/>
                      <a:pt x="1772" y="650"/>
                      <a:pt x="1773" y="650"/>
                    </a:cubicBezTo>
                    <a:cubicBezTo>
                      <a:pt x="1774" y="650"/>
                      <a:pt x="1775" y="652"/>
                      <a:pt x="1776" y="653"/>
                    </a:cubicBezTo>
                    <a:cubicBezTo>
                      <a:pt x="1775" y="654"/>
                      <a:pt x="1774" y="655"/>
                      <a:pt x="1773" y="655"/>
                    </a:cubicBezTo>
                    <a:close/>
                    <a:moveTo>
                      <a:pt x="1773" y="536"/>
                    </a:moveTo>
                    <a:cubicBezTo>
                      <a:pt x="1771" y="536"/>
                      <a:pt x="1769" y="534"/>
                      <a:pt x="1767" y="533"/>
                    </a:cubicBezTo>
                    <a:cubicBezTo>
                      <a:pt x="1770" y="530"/>
                      <a:pt x="1772" y="527"/>
                      <a:pt x="1773" y="527"/>
                    </a:cubicBezTo>
                    <a:cubicBezTo>
                      <a:pt x="1775" y="528"/>
                      <a:pt x="1776" y="530"/>
                      <a:pt x="1778" y="532"/>
                    </a:cubicBezTo>
                    <a:cubicBezTo>
                      <a:pt x="1776" y="533"/>
                      <a:pt x="1774" y="536"/>
                      <a:pt x="1773" y="536"/>
                    </a:cubicBezTo>
                    <a:close/>
                    <a:moveTo>
                      <a:pt x="1774" y="495"/>
                    </a:moveTo>
                    <a:cubicBezTo>
                      <a:pt x="1773" y="497"/>
                      <a:pt x="1772" y="495"/>
                      <a:pt x="1771" y="495"/>
                    </a:cubicBezTo>
                    <a:cubicBezTo>
                      <a:pt x="1770" y="493"/>
                      <a:pt x="1769" y="492"/>
                      <a:pt x="1767" y="491"/>
                    </a:cubicBezTo>
                    <a:cubicBezTo>
                      <a:pt x="1767" y="490"/>
                      <a:pt x="1767" y="490"/>
                      <a:pt x="1767" y="489"/>
                    </a:cubicBezTo>
                    <a:cubicBezTo>
                      <a:pt x="1769" y="487"/>
                      <a:pt x="1771" y="485"/>
                      <a:pt x="1773" y="483"/>
                    </a:cubicBezTo>
                    <a:cubicBezTo>
                      <a:pt x="1773" y="484"/>
                      <a:pt x="1774" y="484"/>
                      <a:pt x="1774" y="485"/>
                    </a:cubicBezTo>
                    <a:cubicBezTo>
                      <a:pt x="1775" y="486"/>
                      <a:pt x="1776" y="487"/>
                      <a:pt x="1778" y="489"/>
                    </a:cubicBezTo>
                    <a:cubicBezTo>
                      <a:pt x="1778" y="489"/>
                      <a:pt x="1779" y="489"/>
                      <a:pt x="1779" y="489"/>
                    </a:cubicBezTo>
                    <a:cubicBezTo>
                      <a:pt x="1778" y="491"/>
                      <a:pt x="1776" y="493"/>
                      <a:pt x="1774" y="495"/>
                    </a:cubicBezTo>
                    <a:close/>
                    <a:moveTo>
                      <a:pt x="1766" y="409"/>
                    </a:moveTo>
                    <a:cubicBezTo>
                      <a:pt x="1769" y="407"/>
                      <a:pt x="1770" y="404"/>
                      <a:pt x="1773" y="403"/>
                    </a:cubicBezTo>
                    <a:cubicBezTo>
                      <a:pt x="1774" y="403"/>
                      <a:pt x="1777" y="406"/>
                      <a:pt x="1779" y="408"/>
                    </a:cubicBezTo>
                    <a:cubicBezTo>
                      <a:pt x="1780" y="409"/>
                      <a:pt x="1779" y="410"/>
                      <a:pt x="1778" y="410"/>
                    </a:cubicBezTo>
                    <a:cubicBezTo>
                      <a:pt x="1777" y="411"/>
                      <a:pt x="1777" y="412"/>
                      <a:pt x="1776" y="413"/>
                    </a:cubicBezTo>
                    <a:cubicBezTo>
                      <a:pt x="1775" y="414"/>
                      <a:pt x="1773" y="415"/>
                      <a:pt x="1772" y="415"/>
                    </a:cubicBezTo>
                    <a:cubicBezTo>
                      <a:pt x="1770" y="413"/>
                      <a:pt x="1768" y="411"/>
                      <a:pt x="1766" y="409"/>
                    </a:cubicBezTo>
                    <a:close/>
                    <a:moveTo>
                      <a:pt x="1777" y="450"/>
                    </a:moveTo>
                    <a:cubicBezTo>
                      <a:pt x="1777" y="450"/>
                      <a:pt x="1776" y="451"/>
                      <a:pt x="1776" y="451"/>
                    </a:cubicBezTo>
                    <a:cubicBezTo>
                      <a:pt x="1775" y="453"/>
                      <a:pt x="1774" y="454"/>
                      <a:pt x="1773" y="456"/>
                    </a:cubicBezTo>
                    <a:cubicBezTo>
                      <a:pt x="1772" y="454"/>
                      <a:pt x="1770" y="452"/>
                      <a:pt x="1768" y="451"/>
                    </a:cubicBezTo>
                    <a:cubicBezTo>
                      <a:pt x="1766" y="450"/>
                      <a:pt x="1767" y="449"/>
                      <a:pt x="1768" y="447"/>
                    </a:cubicBezTo>
                    <a:cubicBezTo>
                      <a:pt x="1770" y="446"/>
                      <a:pt x="1771" y="444"/>
                      <a:pt x="1773" y="443"/>
                    </a:cubicBezTo>
                    <a:cubicBezTo>
                      <a:pt x="1773" y="443"/>
                      <a:pt x="1774" y="443"/>
                      <a:pt x="1774" y="444"/>
                    </a:cubicBezTo>
                    <a:cubicBezTo>
                      <a:pt x="1775" y="445"/>
                      <a:pt x="1776" y="446"/>
                      <a:pt x="1777" y="447"/>
                    </a:cubicBezTo>
                    <a:cubicBezTo>
                      <a:pt x="1779" y="448"/>
                      <a:pt x="1782" y="450"/>
                      <a:pt x="1777" y="450"/>
                    </a:cubicBezTo>
                    <a:close/>
                    <a:moveTo>
                      <a:pt x="1778" y="371"/>
                    </a:moveTo>
                    <a:cubicBezTo>
                      <a:pt x="1776" y="372"/>
                      <a:pt x="1775" y="373"/>
                      <a:pt x="1774" y="374"/>
                    </a:cubicBezTo>
                    <a:cubicBezTo>
                      <a:pt x="1774" y="375"/>
                      <a:pt x="1773" y="375"/>
                      <a:pt x="1773" y="375"/>
                    </a:cubicBezTo>
                    <a:cubicBezTo>
                      <a:pt x="1772" y="375"/>
                      <a:pt x="1772" y="374"/>
                      <a:pt x="1771" y="374"/>
                    </a:cubicBezTo>
                    <a:cubicBezTo>
                      <a:pt x="1770" y="372"/>
                      <a:pt x="1768" y="371"/>
                      <a:pt x="1766" y="369"/>
                    </a:cubicBezTo>
                    <a:cubicBezTo>
                      <a:pt x="1765" y="369"/>
                      <a:pt x="1765" y="368"/>
                      <a:pt x="1765" y="368"/>
                    </a:cubicBezTo>
                    <a:cubicBezTo>
                      <a:pt x="1766" y="367"/>
                      <a:pt x="1767" y="366"/>
                      <a:pt x="1767" y="366"/>
                    </a:cubicBezTo>
                    <a:cubicBezTo>
                      <a:pt x="1769" y="364"/>
                      <a:pt x="1771" y="361"/>
                      <a:pt x="1773" y="361"/>
                    </a:cubicBezTo>
                    <a:cubicBezTo>
                      <a:pt x="1775" y="360"/>
                      <a:pt x="1777" y="364"/>
                      <a:pt x="1779" y="365"/>
                    </a:cubicBezTo>
                    <a:cubicBezTo>
                      <a:pt x="1782" y="368"/>
                      <a:pt x="1780" y="369"/>
                      <a:pt x="1778" y="371"/>
                    </a:cubicBezTo>
                    <a:close/>
                    <a:moveTo>
                      <a:pt x="1779" y="331"/>
                    </a:moveTo>
                    <a:cubicBezTo>
                      <a:pt x="1777" y="332"/>
                      <a:pt x="1776" y="334"/>
                      <a:pt x="1775" y="335"/>
                    </a:cubicBezTo>
                    <a:cubicBezTo>
                      <a:pt x="1773" y="337"/>
                      <a:pt x="1773" y="337"/>
                      <a:pt x="1771" y="335"/>
                    </a:cubicBezTo>
                    <a:cubicBezTo>
                      <a:pt x="1770" y="333"/>
                      <a:pt x="1768" y="332"/>
                      <a:pt x="1766" y="330"/>
                    </a:cubicBezTo>
                    <a:cubicBezTo>
                      <a:pt x="1765" y="329"/>
                      <a:pt x="1765" y="329"/>
                      <a:pt x="1765" y="328"/>
                    </a:cubicBezTo>
                    <a:cubicBezTo>
                      <a:pt x="1765" y="328"/>
                      <a:pt x="1765" y="327"/>
                      <a:pt x="1766" y="327"/>
                    </a:cubicBezTo>
                    <a:cubicBezTo>
                      <a:pt x="1768" y="325"/>
                      <a:pt x="1771" y="323"/>
                      <a:pt x="1772" y="320"/>
                    </a:cubicBezTo>
                    <a:cubicBezTo>
                      <a:pt x="1773" y="317"/>
                      <a:pt x="1773" y="317"/>
                      <a:pt x="1774" y="320"/>
                    </a:cubicBezTo>
                    <a:cubicBezTo>
                      <a:pt x="1775" y="322"/>
                      <a:pt x="1777" y="324"/>
                      <a:pt x="1779" y="326"/>
                    </a:cubicBezTo>
                    <a:cubicBezTo>
                      <a:pt x="1783" y="328"/>
                      <a:pt x="1781" y="329"/>
                      <a:pt x="1779" y="331"/>
                    </a:cubicBezTo>
                    <a:close/>
                    <a:moveTo>
                      <a:pt x="1782" y="289"/>
                    </a:moveTo>
                    <a:cubicBezTo>
                      <a:pt x="1779" y="291"/>
                      <a:pt x="1777" y="294"/>
                      <a:pt x="1774" y="296"/>
                    </a:cubicBezTo>
                    <a:cubicBezTo>
                      <a:pt x="1773" y="297"/>
                      <a:pt x="1773" y="298"/>
                      <a:pt x="1773" y="298"/>
                    </a:cubicBezTo>
                    <a:cubicBezTo>
                      <a:pt x="1773" y="298"/>
                      <a:pt x="1773" y="297"/>
                      <a:pt x="1772" y="296"/>
                    </a:cubicBezTo>
                    <a:cubicBezTo>
                      <a:pt x="1770" y="294"/>
                      <a:pt x="1769" y="292"/>
                      <a:pt x="1767" y="291"/>
                    </a:cubicBezTo>
                    <a:cubicBezTo>
                      <a:pt x="1765" y="289"/>
                      <a:pt x="1763" y="287"/>
                      <a:pt x="1761" y="286"/>
                    </a:cubicBezTo>
                    <a:cubicBezTo>
                      <a:pt x="1763" y="284"/>
                      <a:pt x="1765" y="283"/>
                      <a:pt x="1767" y="282"/>
                    </a:cubicBezTo>
                    <a:cubicBezTo>
                      <a:pt x="1769" y="280"/>
                      <a:pt x="1770" y="278"/>
                      <a:pt x="1772" y="276"/>
                    </a:cubicBezTo>
                    <a:cubicBezTo>
                      <a:pt x="1772" y="276"/>
                      <a:pt x="1773" y="276"/>
                      <a:pt x="1773" y="276"/>
                    </a:cubicBezTo>
                    <a:cubicBezTo>
                      <a:pt x="1774" y="277"/>
                      <a:pt x="1775" y="277"/>
                      <a:pt x="1775" y="278"/>
                    </a:cubicBezTo>
                    <a:cubicBezTo>
                      <a:pt x="1776" y="282"/>
                      <a:pt x="1779" y="283"/>
                      <a:pt x="1782" y="284"/>
                    </a:cubicBezTo>
                    <a:cubicBezTo>
                      <a:pt x="1785" y="286"/>
                      <a:pt x="1785" y="287"/>
                      <a:pt x="1782" y="289"/>
                    </a:cubicBezTo>
                    <a:close/>
                    <a:moveTo>
                      <a:pt x="1783" y="247"/>
                    </a:moveTo>
                    <a:cubicBezTo>
                      <a:pt x="1781" y="248"/>
                      <a:pt x="1779" y="249"/>
                      <a:pt x="1778" y="250"/>
                    </a:cubicBezTo>
                    <a:cubicBezTo>
                      <a:pt x="1776" y="252"/>
                      <a:pt x="1774" y="254"/>
                      <a:pt x="1773" y="256"/>
                    </a:cubicBezTo>
                    <a:cubicBezTo>
                      <a:pt x="1771" y="254"/>
                      <a:pt x="1769" y="252"/>
                      <a:pt x="1767" y="250"/>
                    </a:cubicBezTo>
                    <a:cubicBezTo>
                      <a:pt x="1765" y="249"/>
                      <a:pt x="1764" y="248"/>
                      <a:pt x="1762" y="247"/>
                    </a:cubicBezTo>
                    <a:cubicBezTo>
                      <a:pt x="1762" y="246"/>
                      <a:pt x="1761" y="246"/>
                      <a:pt x="1761" y="246"/>
                    </a:cubicBezTo>
                    <a:cubicBezTo>
                      <a:pt x="1761" y="245"/>
                      <a:pt x="1761" y="245"/>
                      <a:pt x="1762" y="245"/>
                    </a:cubicBezTo>
                    <a:cubicBezTo>
                      <a:pt x="1767" y="243"/>
                      <a:pt x="1770" y="239"/>
                      <a:pt x="1772" y="235"/>
                    </a:cubicBezTo>
                    <a:cubicBezTo>
                      <a:pt x="1773" y="233"/>
                      <a:pt x="1773" y="233"/>
                      <a:pt x="1774" y="235"/>
                    </a:cubicBezTo>
                    <a:cubicBezTo>
                      <a:pt x="1777" y="238"/>
                      <a:pt x="1780" y="241"/>
                      <a:pt x="1783" y="245"/>
                    </a:cubicBezTo>
                    <a:cubicBezTo>
                      <a:pt x="1784" y="245"/>
                      <a:pt x="1785" y="246"/>
                      <a:pt x="1785" y="246"/>
                    </a:cubicBezTo>
                    <a:cubicBezTo>
                      <a:pt x="1784" y="246"/>
                      <a:pt x="1784" y="246"/>
                      <a:pt x="1783" y="247"/>
                    </a:cubicBezTo>
                    <a:close/>
                    <a:moveTo>
                      <a:pt x="1761" y="206"/>
                    </a:moveTo>
                    <a:cubicBezTo>
                      <a:pt x="1761" y="205"/>
                      <a:pt x="1762" y="204"/>
                      <a:pt x="1762" y="204"/>
                    </a:cubicBezTo>
                    <a:cubicBezTo>
                      <a:pt x="1768" y="202"/>
                      <a:pt x="1770" y="198"/>
                      <a:pt x="1772" y="193"/>
                    </a:cubicBezTo>
                    <a:cubicBezTo>
                      <a:pt x="1772" y="192"/>
                      <a:pt x="1773" y="192"/>
                      <a:pt x="1773" y="191"/>
                    </a:cubicBezTo>
                    <a:cubicBezTo>
                      <a:pt x="1773" y="191"/>
                      <a:pt x="1774" y="192"/>
                      <a:pt x="1774" y="192"/>
                    </a:cubicBezTo>
                    <a:cubicBezTo>
                      <a:pt x="1775" y="198"/>
                      <a:pt x="1779" y="202"/>
                      <a:pt x="1784" y="204"/>
                    </a:cubicBezTo>
                    <a:cubicBezTo>
                      <a:pt x="1786" y="205"/>
                      <a:pt x="1785" y="205"/>
                      <a:pt x="1784" y="206"/>
                    </a:cubicBezTo>
                    <a:cubicBezTo>
                      <a:pt x="1780" y="210"/>
                      <a:pt x="1776" y="214"/>
                      <a:pt x="1773" y="218"/>
                    </a:cubicBezTo>
                    <a:cubicBezTo>
                      <a:pt x="1771" y="213"/>
                      <a:pt x="1767" y="209"/>
                      <a:pt x="1762" y="206"/>
                    </a:cubicBezTo>
                    <a:cubicBezTo>
                      <a:pt x="1762" y="206"/>
                      <a:pt x="1761" y="206"/>
                      <a:pt x="1761" y="206"/>
                    </a:cubicBezTo>
                    <a:close/>
                    <a:moveTo>
                      <a:pt x="1786" y="166"/>
                    </a:moveTo>
                    <a:cubicBezTo>
                      <a:pt x="1779" y="168"/>
                      <a:pt x="1776" y="174"/>
                      <a:pt x="1773" y="179"/>
                    </a:cubicBezTo>
                    <a:cubicBezTo>
                      <a:pt x="1771" y="173"/>
                      <a:pt x="1767" y="168"/>
                      <a:pt x="1760" y="166"/>
                    </a:cubicBezTo>
                    <a:cubicBezTo>
                      <a:pt x="1760" y="166"/>
                      <a:pt x="1759" y="166"/>
                      <a:pt x="1759" y="165"/>
                    </a:cubicBezTo>
                    <a:cubicBezTo>
                      <a:pt x="1759" y="165"/>
                      <a:pt x="1759" y="164"/>
                      <a:pt x="1760" y="164"/>
                    </a:cubicBezTo>
                    <a:cubicBezTo>
                      <a:pt x="1765" y="163"/>
                      <a:pt x="1767" y="158"/>
                      <a:pt x="1770" y="155"/>
                    </a:cubicBezTo>
                    <a:cubicBezTo>
                      <a:pt x="1771" y="154"/>
                      <a:pt x="1771" y="152"/>
                      <a:pt x="1772" y="150"/>
                    </a:cubicBezTo>
                    <a:cubicBezTo>
                      <a:pt x="1772" y="150"/>
                      <a:pt x="1773" y="149"/>
                      <a:pt x="1773" y="149"/>
                    </a:cubicBezTo>
                    <a:cubicBezTo>
                      <a:pt x="1773" y="149"/>
                      <a:pt x="1774" y="150"/>
                      <a:pt x="1774" y="150"/>
                    </a:cubicBezTo>
                    <a:cubicBezTo>
                      <a:pt x="1774" y="158"/>
                      <a:pt x="1781" y="160"/>
                      <a:pt x="1785" y="164"/>
                    </a:cubicBezTo>
                    <a:cubicBezTo>
                      <a:pt x="1787" y="165"/>
                      <a:pt x="1787" y="166"/>
                      <a:pt x="1786" y="166"/>
                    </a:cubicBezTo>
                    <a:close/>
                    <a:moveTo>
                      <a:pt x="1785" y="126"/>
                    </a:moveTo>
                    <a:cubicBezTo>
                      <a:pt x="1780" y="130"/>
                      <a:pt x="1774" y="132"/>
                      <a:pt x="1774" y="139"/>
                    </a:cubicBezTo>
                    <a:cubicBezTo>
                      <a:pt x="1774" y="140"/>
                      <a:pt x="1773" y="140"/>
                      <a:pt x="1773" y="141"/>
                    </a:cubicBezTo>
                    <a:cubicBezTo>
                      <a:pt x="1773" y="141"/>
                      <a:pt x="1772" y="140"/>
                      <a:pt x="1772" y="140"/>
                    </a:cubicBezTo>
                    <a:cubicBezTo>
                      <a:pt x="1772" y="133"/>
                      <a:pt x="1765" y="130"/>
                      <a:pt x="1762" y="126"/>
                    </a:cubicBezTo>
                    <a:cubicBezTo>
                      <a:pt x="1761" y="125"/>
                      <a:pt x="1759" y="125"/>
                      <a:pt x="1757" y="124"/>
                    </a:cubicBezTo>
                    <a:cubicBezTo>
                      <a:pt x="1759" y="124"/>
                      <a:pt x="1760" y="123"/>
                      <a:pt x="1762" y="122"/>
                    </a:cubicBezTo>
                    <a:cubicBezTo>
                      <a:pt x="1768" y="119"/>
                      <a:pt x="1771" y="115"/>
                      <a:pt x="1772" y="108"/>
                    </a:cubicBezTo>
                    <a:cubicBezTo>
                      <a:pt x="1772" y="108"/>
                      <a:pt x="1773" y="107"/>
                      <a:pt x="1773" y="107"/>
                    </a:cubicBezTo>
                    <a:cubicBezTo>
                      <a:pt x="1773" y="107"/>
                      <a:pt x="1774" y="107"/>
                      <a:pt x="1774" y="108"/>
                    </a:cubicBezTo>
                    <a:cubicBezTo>
                      <a:pt x="1775" y="115"/>
                      <a:pt x="1779" y="120"/>
                      <a:pt x="1785" y="122"/>
                    </a:cubicBezTo>
                    <a:cubicBezTo>
                      <a:pt x="1786" y="123"/>
                      <a:pt x="1788" y="124"/>
                      <a:pt x="1789" y="125"/>
                    </a:cubicBezTo>
                    <a:cubicBezTo>
                      <a:pt x="1788" y="125"/>
                      <a:pt x="1786" y="125"/>
                      <a:pt x="1785" y="126"/>
                    </a:cubicBezTo>
                    <a:close/>
                    <a:moveTo>
                      <a:pt x="1802" y="245"/>
                    </a:moveTo>
                    <a:cubicBezTo>
                      <a:pt x="1804" y="244"/>
                      <a:pt x="1806" y="243"/>
                      <a:pt x="1807" y="242"/>
                    </a:cubicBezTo>
                    <a:cubicBezTo>
                      <a:pt x="1809" y="239"/>
                      <a:pt x="1811" y="236"/>
                      <a:pt x="1814" y="233"/>
                    </a:cubicBezTo>
                    <a:cubicBezTo>
                      <a:pt x="1814" y="237"/>
                      <a:pt x="1818" y="239"/>
                      <a:pt x="1820" y="242"/>
                    </a:cubicBezTo>
                    <a:cubicBezTo>
                      <a:pt x="1821" y="243"/>
                      <a:pt x="1822" y="244"/>
                      <a:pt x="1823" y="245"/>
                    </a:cubicBezTo>
                    <a:cubicBezTo>
                      <a:pt x="1823" y="245"/>
                      <a:pt x="1823" y="247"/>
                      <a:pt x="1823" y="247"/>
                    </a:cubicBezTo>
                    <a:cubicBezTo>
                      <a:pt x="1819" y="249"/>
                      <a:pt x="1816" y="251"/>
                      <a:pt x="1815" y="255"/>
                    </a:cubicBezTo>
                    <a:cubicBezTo>
                      <a:pt x="1815" y="255"/>
                      <a:pt x="1814" y="256"/>
                      <a:pt x="1813" y="256"/>
                    </a:cubicBezTo>
                    <a:cubicBezTo>
                      <a:pt x="1813" y="256"/>
                      <a:pt x="1812" y="255"/>
                      <a:pt x="1812" y="255"/>
                    </a:cubicBezTo>
                    <a:cubicBezTo>
                      <a:pt x="1810" y="250"/>
                      <a:pt x="1807" y="248"/>
                      <a:pt x="1802" y="247"/>
                    </a:cubicBezTo>
                    <a:cubicBezTo>
                      <a:pt x="1800" y="246"/>
                      <a:pt x="1801" y="245"/>
                      <a:pt x="1802" y="245"/>
                    </a:cubicBezTo>
                    <a:close/>
                    <a:moveTo>
                      <a:pt x="1813" y="736"/>
                    </a:moveTo>
                    <a:cubicBezTo>
                      <a:pt x="1813" y="736"/>
                      <a:pt x="1813" y="735"/>
                      <a:pt x="1813" y="735"/>
                    </a:cubicBezTo>
                    <a:cubicBezTo>
                      <a:pt x="1813" y="735"/>
                      <a:pt x="1813" y="735"/>
                      <a:pt x="1813" y="734"/>
                    </a:cubicBezTo>
                    <a:cubicBezTo>
                      <a:pt x="1814" y="735"/>
                      <a:pt x="1814" y="735"/>
                      <a:pt x="1814" y="736"/>
                    </a:cubicBezTo>
                    <a:cubicBezTo>
                      <a:pt x="1814" y="736"/>
                      <a:pt x="1814" y="736"/>
                      <a:pt x="1813" y="736"/>
                    </a:cubicBezTo>
                    <a:close/>
                    <a:moveTo>
                      <a:pt x="1815" y="696"/>
                    </a:moveTo>
                    <a:cubicBezTo>
                      <a:pt x="1813" y="696"/>
                      <a:pt x="1810" y="697"/>
                      <a:pt x="1811" y="694"/>
                    </a:cubicBezTo>
                    <a:cubicBezTo>
                      <a:pt x="1811" y="693"/>
                      <a:pt x="1812" y="692"/>
                      <a:pt x="1813" y="690"/>
                    </a:cubicBezTo>
                    <a:cubicBezTo>
                      <a:pt x="1814" y="692"/>
                      <a:pt x="1815" y="693"/>
                      <a:pt x="1816" y="694"/>
                    </a:cubicBezTo>
                    <a:cubicBezTo>
                      <a:pt x="1816" y="694"/>
                      <a:pt x="1815" y="696"/>
                      <a:pt x="1815" y="696"/>
                    </a:cubicBezTo>
                    <a:close/>
                    <a:moveTo>
                      <a:pt x="1814" y="650"/>
                    </a:moveTo>
                    <a:cubicBezTo>
                      <a:pt x="1814" y="651"/>
                      <a:pt x="1816" y="652"/>
                      <a:pt x="1816" y="653"/>
                    </a:cubicBezTo>
                    <a:cubicBezTo>
                      <a:pt x="1816" y="654"/>
                      <a:pt x="1814" y="655"/>
                      <a:pt x="1813" y="656"/>
                    </a:cubicBezTo>
                    <a:cubicBezTo>
                      <a:pt x="1812" y="655"/>
                      <a:pt x="1811" y="654"/>
                      <a:pt x="1811" y="653"/>
                    </a:cubicBezTo>
                    <a:cubicBezTo>
                      <a:pt x="1811" y="652"/>
                      <a:pt x="1813" y="651"/>
                      <a:pt x="1814" y="650"/>
                    </a:cubicBezTo>
                    <a:close/>
                    <a:moveTo>
                      <a:pt x="1811" y="612"/>
                    </a:moveTo>
                    <a:cubicBezTo>
                      <a:pt x="1811" y="611"/>
                      <a:pt x="1812" y="610"/>
                      <a:pt x="1813" y="610"/>
                    </a:cubicBezTo>
                    <a:cubicBezTo>
                      <a:pt x="1814" y="611"/>
                      <a:pt x="1815" y="612"/>
                      <a:pt x="1816" y="613"/>
                    </a:cubicBezTo>
                    <a:cubicBezTo>
                      <a:pt x="1816" y="614"/>
                      <a:pt x="1815" y="615"/>
                      <a:pt x="1814" y="616"/>
                    </a:cubicBezTo>
                    <a:cubicBezTo>
                      <a:pt x="1812" y="614"/>
                      <a:pt x="1811" y="613"/>
                      <a:pt x="1811" y="612"/>
                    </a:cubicBezTo>
                    <a:close/>
                    <a:moveTo>
                      <a:pt x="1813" y="575"/>
                    </a:moveTo>
                    <a:cubicBezTo>
                      <a:pt x="1812" y="574"/>
                      <a:pt x="1811" y="572"/>
                      <a:pt x="1811" y="571"/>
                    </a:cubicBezTo>
                    <a:cubicBezTo>
                      <a:pt x="1811" y="570"/>
                      <a:pt x="1812" y="569"/>
                      <a:pt x="1813" y="567"/>
                    </a:cubicBezTo>
                    <a:cubicBezTo>
                      <a:pt x="1814" y="568"/>
                      <a:pt x="1816" y="570"/>
                      <a:pt x="1816" y="571"/>
                    </a:cubicBezTo>
                    <a:cubicBezTo>
                      <a:pt x="1816" y="572"/>
                      <a:pt x="1814" y="573"/>
                      <a:pt x="1813" y="575"/>
                    </a:cubicBezTo>
                    <a:close/>
                    <a:moveTo>
                      <a:pt x="1814" y="537"/>
                    </a:moveTo>
                    <a:cubicBezTo>
                      <a:pt x="1812" y="535"/>
                      <a:pt x="1809" y="533"/>
                      <a:pt x="1809" y="532"/>
                    </a:cubicBezTo>
                    <a:cubicBezTo>
                      <a:pt x="1809" y="530"/>
                      <a:pt x="1812" y="529"/>
                      <a:pt x="1813" y="527"/>
                    </a:cubicBezTo>
                    <a:cubicBezTo>
                      <a:pt x="1815" y="529"/>
                      <a:pt x="1817" y="530"/>
                      <a:pt x="1817" y="532"/>
                    </a:cubicBezTo>
                    <a:cubicBezTo>
                      <a:pt x="1818" y="534"/>
                      <a:pt x="1815" y="536"/>
                      <a:pt x="1814" y="537"/>
                    </a:cubicBezTo>
                    <a:close/>
                    <a:moveTo>
                      <a:pt x="1818" y="492"/>
                    </a:moveTo>
                    <a:cubicBezTo>
                      <a:pt x="1817" y="493"/>
                      <a:pt x="1816" y="494"/>
                      <a:pt x="1815" y="495"/>
                    </a:cubicBezTo>
                    <a:cubicBezTo>
                      <a:pt x="1814" y="495"/>
                      <a:pt x="1814" y="496"/>
                      <a:pt x="1814" y="496"/>
                    </a:cubicBezTo>
                    <a:cubicBezTo>
                      <a:pt x="1811" y="494"/>
                      <a:pt x="1809" y="492"/>
                      <a:pt x="1807" y="490"/>
                    </a:cubicBezTo>
                    <a:cubicBezTo>
                      <a:pt x="1807" y="489"/>
                      <a:pt x="1808" y="489"/>
                      <a:pt x="1808" y="489"/>
                    </a:cubicBezTo>
                    <a:cubicBezTo>
                      <a:pt x="1809" y="488"/>
                      <a:pt x="1809" y="489"/>
                      <a:pt x="1810" y="488"/>
                    </a:cubicBezTo>
                    <a:cubicBezTo>
                      <a:pt x="1812" y="485"/>
                      <a:pt x="1814" y="484"/>
                      <a:pt x="1817" y="488"/>
                    </a:cubicBezTo>
                    <a:cubicBezTo>
                      <a:pt x="1818" y="490"/>
                      <a:pt x="1821" y="490"/>
                      <a:pt x="1818" y="492"/>
                    </a:cubicBezTo>
                    <a:close/>
                    <a:moveTo>
                      <a:pt x="1807" y="449"/>
                    </a:moveTo>
                    <a:cubicBezTo>
                      <a:pt x="1809" y="447"/>
                      <a:pt x="1811" y="445"/>
                      <a:pt x="1813" y="443"/>
                    </a:cubicBezTo>
                    <a:cubicBezTo>
                      <a:pt x="1814" y="443"/>
                      <a:pt x="1814" y="443"/>
                      <a:pt x="1815" y="444"/>
                    </a:cubicBezTo>
                    <a:cubicBezTo>
                      <a:pt x="1816" y="445"/>
                      <a:pt x="1818" y="447"/>
                      <a:pt x="1819" y="448"/>
                    </a:cubicBezTo>
                    <a:cubicBezTo>
                      <a:pt x="1819" y="449"/>
                      <a:pt x="1819" y="450"/>
                      <a:pt x="1819" y="450"/>
                    </a:cubicBezTo>
                    <a:cubicBezTo>
                      <a:pt x="1818" y="451"/>
                      <a:pt x="1817" y="451"/>
                      <a:pt x="1816" y="451"/>
                    </a:cubicBezTo>
                    <a:cubicBezTo>
                      <a:pt x="1814" y="453"/>
                      <a:pt x="1813" y="455"/>
                      <a:pt x="1811" y="452"/>
                    </a:cubicBezTo>
                    <a:cubicBezTo>
                      <a:pt x="1810" y="451"/>
                      <a:pt x="1809" y="451"/>
                      <a:pt x="1808" y="450"/>
                    </a:cubicBezTo>
                    <a:cubicBezTo>
                      <a:pt x="1808" y="450"/>
                      <a:pt x="1807" y="450"/>
                      <a:pt x="1807" y="449"/>
                    </a:cubicBezTo>
                    <a:close/>
                    <a:moveTo>
                      <a:pt x="1813" y="415"/>
                    </a:moveTo>
                    <a:cubicBezTo>
                      <a:pt x="1811" y="415"/>
                      <a:pt x="1809" y="411"/>
                      <a:pt x="1807" y="410"/>
                    </a:cubicBezTo>
                    <a:cubicBezTo>
                      <a:pt x="1809" y="407"/>
                      <a:pt x="1811" y="405"/>
                      <a:pt x="1813" y="402"/>
                    </a:cubicBezTo>
                    <a:cubicBezTo>
                      <a:pt x="1816" y="405"/>
                      <a:pt x="1820" y="407"/>
                      <a:pt x="1819" y="409"/>
                    </a:cubicBezTo>
                    <a:cubicBezTo>
                      <a:pt x="1819" y="411"/>
                      <a:pt x="1816" y="415"/>
                      <a:pt x="1813" y="415"/>
                    </a:cubicBezTo>
                    <a:close/>
                    <a:moveTo>
                      <a:pt x="1819" y="369"/>
                    </a:moveTo>
                    <a:cubicBezTo>
                      <a:pt x="1818" y="371"/>
                      <a:pt x="1816" y="372"/>
                      <a:pt x="1815" y="374"/>
                    </a:cubicBezTo>
                    <a:cubicBezTo>
                      <a:pt x="1814" y="374"/>
                      <a:pt x="1814" y="375"/>
                      <a:pt x="1813" y="375"/>
                    </a:cubicBezTo>
                    <a:cubicBezTo>
                      <a:pt x="1813" y="375"/>
                      <a:pt x="1812" y="374"/>
                      <a:pt x="1812" y="374"/>
                    </a:cubicBezTo>
                    <a:cubicBezTo>
                      <a:pt x="1810" y="372"/>
                      <a:pt x="1808" y="371"/>
                      <a:pt x="1806" y="370"/>
                    </a:cubicBezTo>
                    <a:cubicBezTo>
                      <a:pt x="1806" y="369"/>
                      <a:pt x="1805" y="368"/>
                      <a:pt x="1806" y="368"/>
                    </a:cubicBezTo>
                    <a:cubicBezTo>
                      <a:pt x="1807" y="366"/>
                      <a:pt x="1808" y="365"/>
                      <a:pt x="1810" y="364"/>
                    </a:cubicBezTo>
                    <a:cubicBezTo>
                      <a:pt x="1811" y="363"/>
                      <a:pt x="1812" y="361"/>
                      <a:pt x="1814" y="360"/>
                    </a:cubicBezTo>
                    <a:cubicBezTo>
                      <a:pt x="1814" y="362"/>
                      <a:pt x="1815" y="363"/>
                      <a:pt x="1816" y="365"/>
                    </a:cubicBezTo>
                    <a:cubicBezTo>
                      <a:pt x="1817" y="365"/>
                      <a:pt x="1818" y="365"/>
                      <a:pt x="1819" y="366"/>
                    </a:cubicBezTo>
                    <a:cubicBezTo>
                      <a:pt x="1821" y="367"/>
                      <a:pt x="1821" y="368"/>
                      <a:pt x="1819" y="369"/>
                    </a:cubicBezTo>
                    <a:close/>
                    <a:moveTo>
                      <a:pt x="1820" y="330"/>
                    </a:moveTo>
                    <a:cubicBezTo>
                      <a:pt x="1819" y="331"/>
                      <a:pt x="1817" y="331"/>
                      <a:pt x="1817" y="332"/>
                    </a:cubicBezTo>
                    <a:cubicBezTo>
                      <a:pt x="1813" y="336"/>
                      <a:pt x="1813" y="336"/>
                      <a:pt x="1809" y="333"/>
                    </a:cubicBezTo>
                    <a:cubicBezTo>
                      <a:pt x="1808" y="332"/>
                      <a:pt x="1807" y="331"/>
                      <a:pt x="1806" y="329"/>
                    </a:cubicBezTo>
                    <a:cubicBezTo>
                      <a:pt x="1806" y="329"/>
                      <a:pt x="1805" y="328"/>
                      <a:pt x="1806" y="327"/>
                    </a:cubicBezTo>
                    <a:cubicBezTo>
                      <a:pt x="1808" y="325"/>
                      <a:pt x="1810" y="323"/>
                      <a:pt x="1812" y="321"/>
                    </a:cubicBezTo>
                    <a:cubicBezTo>
                      <a:pt x="1813" y="320"/>
                      <a:pt x="1813" y="320"/>
                      <a:pt x="1814" y="320"/>
                    </a:cubicBezTo>
                    <a:cubicBezTo>
                      <a:pt x="1814" y="320"/>
                      <a:pt x="1814" y="320"/>
                      <a:pt x="1814" y="321"/>
                    </a:cubicBezTo>
                    <a:cubicBezTo>
                      <a:pt x="1816" y="323"/>
                      <a:pt x="1819" y="325"/>
                      <a:pt x="1821" y="327"/>
                    </a:cubicBezTo>
                    <a:cubicBezTo>
                      <a:pt x="1823" y="329"/>
                      <a:pt x="1821" y="329"/>
                      <a:pt x="1820" y="330"/>
                    </a:cubicBezTo>
                    <a:close/>
                    <a:moveTo>
                      <a:pt x="1823" y="289"/>
                    </a:moveTo>
                    <a:cubicBezTo>
                      <a:pt x="1822" y="290"/>
                      <a:pt x="1820" y="290"/>
                      <a:pt x="1820" y="290"/>
                    </a:cubicBezTo>
                    <a:cubicBezTo>
                      <a:pt x="1817" y="292"/>
                      <a:pt x="1815" y="296"/>
                      <a:pt x="1813" y="296"/>
                    </a:cubicBezTo>
                    <a:cubicBezTo>
                      <a:pt x="1811" y="296"/>
                      <a:pt x="1809" y="292"/>
                      <a:pt x="1807" y="291"/>
                    </a:cubicBezTo>
                    <a:cubicBezTo>
                      <a:pt x="1806" y="289"/>
                      <a:pt x="1804" y="289"/>
                      <a:pt x="1803" y="288"/>
                    </a:cubicBezTo>
                    <a:cubicBezTo>
                      <a:pt x="1801" y="286"/>
                      <a:pt x="1800" y="285"/>
                      <a:pt x="1804" y="285"/>
                    </a:cubicBezTo>
                    <a:cubicBezTo>
                      <a:pt x="1805" y="285"/>
                      <a:pt x="1807" y="284"/>
                      <a:pt x="1808" y="283"/>
                    </a:cubicBezTo>
                    <a:cubicBezTo>
                      <a:pt x="1809" y="281"/>
                      <a:pt x="1810" y="278"/>
                      <a:pt x="1812" y="277"/>
                    </a:cubicBezTo>
                    <a:cubicBezTo>
                      <a:pt x="1815" y="275"/>
                      <a:pt x="1815" y="279"/>
                      <a:pt x="1817" y="280"/>
                    </a:cubicBezTo>
                    <a:cubicBezTo>
                      <a:pt x="1818" y="282"/>
                      <a:pt x="1821" y="284"/>
                      <a:pt x="1823" y="285"/>
                    </a:cubicBezTo>
                    <a:cubicBezTo>
                      <a:pt x="1823" y="286"/>
                      <a:pt x="1824" y="286"/>
                      <a:pt x="1824" y="287"/>
                    </a:cubicBezTo>
                    <a:cubicBezTo>
                      <a:pt x="1824" y="288"/>
                      <a:pt x="1823" y="288"/>
                      <a:pt x="1823" y="289"/>
                    </a:cubicBezTo>
                    <a:close/>
                    <a:moveTo>
                      <a:pt x="1824" y="207"/>
                    </a:moveTo>
                    <a:cubicBezTo>
                      <a:pt x="1820" y="209"/>
                      <a:pt x="1817" y="214"/>
                      <a:pt x="1813" y="217"/>
                    </a:cubicBezTo>
                    <a:cubicBezTo>
                      <a:pt x="1811" y="212"/>
                      <a:pt x="1807" y="209"/>
                      <a:pt x="1802" y="206"/>
                    </a:cubicBezTo>
                    <a:cubicBezTo>
                      <a:pt x="1802" y="206"/>
                      <a:pt x="1801" y="206"/>
                      <a:pt x="1801" y="205"/>
                    </a:cubicBezTo>
                    <a:cubicBezTo>
                      <a:pt x="1801" y="205"/>
                      <a:pt x="1802" y="204"/>
                      <a:pt x="1802" y="204"/>
                    </a:cubicBezTo>
                    <a:cubicBezTo>
                      <a:pt x="1807" y="202"/>
                      <a:pt x="1811" y="198"/>
                      <a:pt x="1812" y="192"/>
                    </a:cubicBezTo>
                    <a:cubicBezTo>
                      <a:pt x="1813" y="192"/>
                      <a:pt x="1813" y="192"/>
                      <a:pt x="1813" y="191"/>
                    </a:cubicBezTo>
                    <a:cubicBezTo>
                      <a:pt x="1814" y="192"/>
                      <a:pt x="1814" y="192"/>
                      <a:pt x="1814" y="193"/>
                    </a:cubicBezTo>
                    <a:cubicBezTo>
                      <a:pt x="1816" y="198"/>
                      <a:pt x="1819" y="202"/>
                      <a:pt x="1824" y="204"/>
                    </a:cubicBezTo>
                    <a:cubicBezTo>
                      <a:pt x="1825" y="204"/>
                      <a:pt x="1827" y="205"/>
                      <a:pt x="1824" y="207"/>
                    </a:cubicBezTo>
                    <a:close/>
                    <a:moveTo>
                      <a:pt x="1822" y="168"/>
                    </a:moveTo>
                    <a:cubicBezTo>
                      <a:pt x="1817" y="170"/>
                      <a:pt x="1816" y="174"/>
                      <a:pt x="1814" y="178"/>
                    </a:cubicBezTo>
                    <a:cubicBezTo>
                      <a:pt x="1814" y="178"/>
                      <a:pt x="1814" y="179"/>
                      <a:pt x="1813" y="179"/>
                    </a:cubicBezTo>
                    <a:cubicBezTo>
                      <a:pt x="1813" y="179"/>
                      <a:pt x="1813" y="179"/>
                      <a:pt x="1812" y="178"/>
                    </a:cubicBezTo>
                    <a:cubicBezTo>
                      <a:pt x="1811" y="172"/>
                      <a:pt x="1807" y="168"/>
                      <a:pt x="1800" y="166"/>
                    </a:cubicBezTo>
                    <a:cubicBezTo>
                      <a:pt x="1798" y="165"/>
                      <a:pt x="1799" y="165"/>
                      <a:pt x="1801" y="164"/>
                    </a:cubicBezTo>
                    <a:cubicBezTo>
                      <a:pt x="1806" y="162"/>
                      <a:pt x="1809" y="158"/>
                      <a:pt x="1812" y="153"/>
                    </a:cubicBezTo>
                    <a:cubicBezTo>
                      <a:pt x="1813" y="152"/>
                      <a:pt x="1813" y="151"/>
                      <a:pt x="1813" y="150"/>
                    </a:cubicBezTo>
                    <a:cubicBezTo>
                      <a:pt x="1814" y="151"/>
                      <a:pt x="1814" y="152"/>
                      <a:pt x="1814" y="153"/>
                    </a:cubicBezTo>
                    <a:cubicBezTo>
                      <a:pt x="1817" y="156"/>
                      <a:pt x="1818" y="160"/>
                      <a:pt x="1822" y="162"/>
                    </a:cubicBezTo>
                    <a:cubicBezTo>
                      <a:pt x="1824" y="162"/>
                      <a:pt x="1826" y="164"/>
                      <a:pt x="1827" y="165"/>
                    </a:cubicBezTo>
                    <a:cubicBezTo>
                      <a:pt x="1825" y="166"/>
                      <a:pt x="1824" y="167"/>
                      <a:pt x="1822" y="168"/>
                    </a:cubicBezTo>
                    <a:close/>
                    <a:moveTo>
                      <a:pt x="1828" y="126"/>
                    </a:moveTo>
                    <a:cubicBezTo>
                      <a:pt x="1821" y="126"/>
                      <a:pt x="1818" y="132"/>
                      <a:pt x="1814" y="137"/>
                    </a:cubicBezTo>
                    <a:cubicBezTo>
                      <a:pt x="1814" y="138"/>
                      <a:pt x="1813" y="138"/>
                      <a:pt x="1813" y="139"/>
                    </a:cubicBezTo>
                    <a:cubicBezTo>
                      <a:pt x="1813" y="138"/>
                      <a:pt x="1813" y="138"/>
                      <a:pt x="1812" y="137"/>
                    </a:cubicBezTo>
                    <a:cubicBezTo>
                      <a:pt x="1809" y="132"/>
                      <a:pt x="1806" y="126"/>
                      <a:pt x="1799" y="126"/>
                    </a:cubicBezTo>
                    <a:cubicBezTo>
                      <a:pt x="1798" y="126"/>
                      <a:pt x="1798" y="125"/>
                      <a:pt x="1797" y="125"/>
                    </a:cubicBezTo>
                    <a:cubicBezTo>
                      <a:pt x="1798" y="124"/>
                      <a:pt x="1798" y="124"/>
                      <a:pt x="1798" y="124"/>
                    </a:cubicBezTo>
                    <a:cubicBezTo>
                      <a:pt x="1806" y="121"/>
                      <a:pt x="1812" y="116"/>
                      <a:pt x="1812" y="108"/>
                    </a:cubicBezTo>
                    <a:cubicBezTo>
                      <a:pt x="1812" y="107"/>
                      <a:pt x="1813" y="107"/>
                      <a:pt x="1813" y="107"/>
                    </a:cubicBezTo>
                    <a:cubicBezTo>
                      <a:pt x="1813" y="107"/>
                      <a:pt x="1813" y="107"/>
                      <a:pt x="1814" y="107"/>
                    </a:cubicBezTo>
                    <a:cubicBezTo>
                      <a:pt x="1814" y="107"/>
                      <a:pt x="1814" y="107"/>
                      <a:pt x="1814" y="107"/>
                    </a:cubicBezTo>
                    <a:cubicBezTo>
                      <a:pt x="1815" y="116"/>
                      <a:pt x="1821" y="121"/>
                      <a:pt x="1828" y="124"/>
                    </a:cubicBezTo>
                    <a:cubicBezTo>
                      <a:pt x="1829" y="124"/>
                      <a:pt x="1829" y="124"/>
                      <a:pt x="1830" y="125"/>
                    </a:cubicBezTo>
                    <a:cubicBezTo>
                      <a:pt x="1829" y="125"/>
                      <a:pt x="1829" y="126"/>
                      <a:pt x="1828" y="126"/>
                    </a:cubicBezTo>
                    <a:close/>
                    <a:moveTo>
                      <a:pt x="1838" y="125"/>
                    </a:moveTo>
                    <a:cubicBezTo>
                      <a:pt x="1838" y="125"/>
                      <a:pt x="1838" y="124"/>
                      <a:pt x="1838" y="124"/>
                    </a:cubicBezTo>
                    <a:cubicBezTo>
                      <a:pt x="1846" y="122"/>
                      <a:pt x="1850" y="117"/>
                      <a:pt x="1853" y="110"/>
                    </a:cubicBezTo>
                    <a:cubicBezTo>
                      <a:pt x="1853" y="109"/>
                      <a:pt x="1853" y="109"/>
                      <a:pt x="1854" y="108"/>
                    </a:cubicBezTo>
                    <a:cubicBezTo>
                      <a:pt x="1854" y="109"/>
                      <a:pt x="1854" y="109"/>
                      <a:pt x="1855" y="110"/>
                    </a:cubicBezTo>
                    <a:cubicBezTo>
                      <a:pt x="1857" y="116"/>
                      <a:pt x="1861" y="120"/>
                      <a:pt x="1866" y="123"/>
                    </a:cubicBezTo>
                    <a:cubicBezTo>
                      <a:pt x="1868" y="124"/>
                      <a:pt x="1869" y="125"/>
                      <a:pt x="1866" y="126"/>
                    </a:cubicBezTo>
                    <a:cubicBezTo>
                      <a:pt x="1860" y="128"/>
                      <a:pt x="1856" y="132"/>
                      <a:pt x="1855" y="138"/>
                    </a:cubicBezTo>
                    <a:cubicBezTo>
                      <a:pt x="1854" y="140"/>
                      <a:pt x="1854" y="139"/>
                      <a:pt x="1853" y="138"/>
                    </a:cubicBezTo>
                    <a:cubicBezTo>
                      <a:pt x="1850" y="132"/>
                      <a:pt x="1846" y="126"/>
                      <a:pt x="1838" y="126"/>
                    </a:cubicBezTo>
                    <a:cubicBezTo>
                      <a:pt x="1838" y="126"/>
                      <a:pt x="1838" y="125"/>
                      <a:pt x="1838" y="125"/>
                    </a:cubicBezTo>
                    <a:close/>
                    <a:moveTo>
                      <a:pt x="1853" y="575"/>
                    </a:moveTo>
                    <a:cubicBezTo>
                      <a:pt x="1852" y="574"/>
                      <a:pt x="1851" y="573"/>
                      <a:pt x="1850" y="571"/>
                    </a:cubicBezTo>
                    <a:cubicBezTo>
                      <a:pt x="1851" y="570"/>
                      <a:pt x="1853" y="568"/>
                      <a:pt x="1854" y="567"/>
                    </a:cubicBezTo>
                    <a:cubicBezTo>
                      <a:pt x="1855" y="569"/>
                      <a:pt x="1856" y="570"/>
                      <a:pt x="1856" y="571"/>
                    </a:cubicBezTo>
                    <a:cubicBezTo>
                      <a:pt x="1856" y="572"/>
                      <a:pt x="1854" y="573"/>
                      <a:pt x="1853" y="575"/>
                    </a:cubicBezTo>
                    <a:close/>
                    <a:moveTo>
                      <a:pt x="1856" y="612"/>
                    </a:moveTo>
                    <a:cubicBezTo>
                      <a:pt x="1855" y="613"/>
                      <a:pt x="1854" y="615"/>
                      <a:pt x="1853" y="615"/>
                    </a:cubicBezTo>
                    <a:cubicBezTo>
                      <a:pt x="1852" y="615"/>
                      <a:pt x="1851" y="614"/>
                      <a:pt x="1850" y="613"/>
                    </a:cubicBezTo>
                    <a:cubicBezTo>
                      <a:pt x="1852" y="611"/>
                      <a:pt x="1853" y="610"/>
                      <a:pt x="1854" y="610"/>
                    </a:cubicBezTo>
                    <a:cubicBezTo>
                      <a:pt x="1855" y="610"/>
                      <a:pt x="1856" y="611"/>
                      <a:pt x="1856" y="612"/>
                    </a:cubicBezTo>
                    <a:close/>
                    <a:moveTo>
                      <a:pt x="1854" y="650"/>
                    </a:moveTo>
                    <a:cubicBezTo>
                      <a:pt x="1855" y="650"/>
                      <a:pt x="1856" y="652"/>
                      <a:pt x="1856" y="653"/>
                    </a:cubicBezTo>
                    <a:cubicBezTo>
                      <a:pt x="1855" y="653"/>
                      <a:pt x="1854" y="655"/>
                      <a:pt x="1853" y="655"/>
                    </a:cubicBezTo>
                    <a:cubicBezTo>
                      <a:pt x="1852" y="655"/>
                      <a:pt x="1851" y="654"/>
                      <a:pt x="1850" y="653"/>
                    </a:cubicBezTo>
                    <a:cubicBezTo>
                      <a:pt x="1852" y="652"/>
                      <a:pt x="1853" y="650"/>
                      <a:pt x="1854" y="650"/>
                    </a:cubicBezTo>
                    <a:close/>
                    <a:moveTo>
                      <a:pt x="1853" y="736"/>
                    </a:moveTo>
                    <a:cubicBezTo>
                      <a:pt x="1853" y="736"/>
                      <a:pt x="1853" y="736"/>
                      <a:pt x="1853" y="735"/>
                    </a:cubicBezTo>
                    <a:cubicBezTo>
                      <a:pt x="1853" y="735"/>
                      <a:pt x="1854" y="735"/>
                      <a:pt x="1854" y="735"/>
                    </a:cubicBezTo>
                    <a:cubicBezTo>
                      <a:pt x="1854" y="735"/>
                      <a:pt x="1854" y="735"/>
                      <a:pt x="1855" y="735"/>
                    </a:cubicBezTo>
                    <a:cubicBezTo>
                      <a:pt x="1854" y="736"/>
                      <a:pt x="1854" y="736"/>
                      <a:pt x="1853" y="736"/>
                    </a:cubicBezTo>
                    <a:close/>
                    <a:moveTo>
                      <a:pt x="1854" y="696"/>
                    </a:moveTo>
                    <a:cubicBezTo>
                      <a:pt x="1853" y="696"/>
                      <a:pt x="1852" y="695"/>
                      <a:pt x="1851" y="694"/>
                    </a:cubicBezTo>
                    <a:cubicBezTo>
                      <a:pt x="1852" y="693"/>
                      <a:pt x="1853" y="692"/>
                      <a:pt x="1854" y="690"/>
                    </a:cubicBezTo>
                    <a:cubicBezTo>
                      <a:pt x="1855" y="691"/>
                      <a:pt x="1856" y="692"/>
                      <a:pt x="1856" y="694"/>
                    </a:cubicBezTo>
                    <a:cubicBezTo>
                      <a:pt x="1857" y="696"/>
                      <a:pt x="1855" y="696"/>
                      <a:pt x="1854" y="696"/>
                    </a:cubicBezTo>
                    <a:close/>
                    <a:moveTo>
                      <a:pt x="1853" y="537"/>
                    </a:moveTo>
                    <a:cubicBezTo>
                      <a:pt x="1852" y="535"/>
                      <a:pt x="1849" y="534"/>
                      <a:pt x="1850" y="532"/>
                    </a:cubicBezTo>
                    <a:cubicBezTo>
                      <a:pt x="1850" y="530"/>
                      <a:pt x="1852" y="529"/>
                      <a:pt x="1854" y="527"/>
                    </a:cubicBezTo>
                    <a:cubicBezTo>
                      <a:pt x="1855" y="529"/>
                      <a:pt x="1858" y="530"/>
                      <a:pt x="1858" y="532"/>
                    </a:cubicBezTo>
                    <a:cubicBezTo>
                      <a:pt x="1858" y="533"/>
                      <a:pt x="1855" y="535"/>
                      <a:pt x="1853" y="537"/>
                    </a:cubicBezTo>
                    <a:close/>
                    <a:moveTo>
                      <a:pt x="1854" y="496"/>
                    </a:moveTo>
                    <a:cubicBezTo>
                      <a:pt x="1852" y="494"/>
                      <a:pt x="1849" y="492"/>
                      <a:pt x="1847" y="490"/>
                    </a:cubicBezTo>
                    <a:cubicBezTo>
                      <a:pt x="1849" y="488"/>
                      <a:pt x="1851" y="487"/>
                      <a:pt x="1854" y="485"/>
                    </a:cubicBezTo>
                    <a:cubicBezTo>
                      <a:pt x="1856" y="487"/>
                      <a:pt x="1858" y="488"/>
                      <a:pt x="1860" y="489"/>
                    </a:cubicBezTo>
                    <a:cubicBezTo>
                      <a:pt x="1858" y="491"/>
                      <a:pt x="1856" y="494"/>
                      <a:pt x="1854" y="496"/>
                    </a:cubicBezTo>
                    <a:close/>
                    <a:moveTo>
                      <a:pt x="1847" y="450"/>
                    </a:moveTo>
                    <a:cubicBezTo>
                      <a:pt x="1847" y="450"/>
                      <a:pt x="1848" y="449"/>
                      <a:pt x="1848" y="448"/>
                    </a:cubicBezTo>
                    <a:cubicBezTo>
                      <a:pt x="1849" y="447"/>
                      <a:pt x="1851" y="446"/>
                      <a:pt x="1852" y="444"/>
                    </a:cubicBezTo>
                    <a:cubicBezTo>
                      <a:pt x="1853" y="443"/>
                      <a:pt x="1854" y="443"/>
                      <a:pt x="1855" y="444"/>
                    </a:cubicBezTo>
                    <a:cubicBezTo>
                      <a:pt x="1856" y="445"/>
                      <a:pt x="1858" y="447"/>
                      <a:pt x="1859" y="448"/>
                    </a:cubicBezTo>
                    <a:cubicBezTo>
                      <a:pt x="1862" y="450"/>
                      <a:pt x="1859" y="450"/>
                      <a:pt x="1858" y="450"/>
                    </a:cubicBezTo>
                    <a:cubicBezTo>
                      <a:pt x="1856" y="451"/>
                      <a:pt x="1856" y="453"/>
                      <a:pt x="1855" y="454"/>
                    </a:cubicBezTo>
                    <a:cubicBezTo>
                      <a:pt x="1852" y="452"/>
                      <a:pt x="1849" y="451"/>
                      <a:pt x="1847" y="450"/>
                    </a:cubicBezTo>
                    <a:close/>
                    <a:moveTo>
                      <a:pt x="1859" y="410"/>
                    </a:moveTo>
                    <a:cubicBezTo>
                      <a:pt x="1859" y="410"/>
                      <a:pt x="1859" y="411"/>
                      <a:pt x="1858" y="411"/>
                    </a:cubicBezTo>
                    <a:cubicBezTo>
                      <a:pt x="1857" y="412"/>
                      <a:pt x="1854" y="416"/>
                      <a:pt x="1854" y="415"/>
                    </a:cubicBezTo>
                    <a:cubicBezTo>
                      <a:pt x="1851" y="414"/>
                      <a:pt x="1850" y="412"/>
                      <a:pt x="1848" y="410"/>
                    </a:cubicBezTo>
                    <a:cubicBezTo>
                      <a:pt x="1847" y="409"/>
                      <a:pt x="1847" y="409"/>
                      <a:pt x="1847" y="409"/>
                    </a:cubicBezTo>
                    <a:cubicBezTo>
                      <a:pt x="1849" y="407"/>
                      <a:pt x="1850" y="406"/>
                      <a:pt x="1852" y="404"/>
                    </a:cubicBezTo>
                    <a:cubicBezTo>
                      <a:pt x="1853" y="402"/>
                      <a:pt x="1854" y="402"/>
                      <a:pt x="1856" y="404"/>
                    </a:cubicBezTo>
                    <a:cubicBezTo>
                      <a:pt x="1857" y="405"/>
                      <a:pt x="1858" y="407"/>
                      <a:pt x="1859" y="408"/>
                    </a:cubicBezTo>
                    <a:cubicBezTo>
                      <a:pt x="1860" y="409"/>
                      <a:pt x="1860" y="409"/>
                      <a:pt x="1859" y="410"/>
                    </a:cubicBezTo>
                    <a:close/>
                    <a:moveTo>
                      <a:pt x="1860" y="369"/>
                    </a:moveTo>
                    <a:cubicBezTo>
                      <a:pt x="1859" y="370"/>
                      <a:pt x="1859" y="370"/>
                      <a:pt x="1858" y="371"/>
                    </a:cubicBezTo>
                    <a:cubicBezTo>
                      <a:pt x="1857" y="372"/>
                      <a:pt x="1854" y="375"/>
                      <a:pt x="1854" y="375"/>
                    </a:cubicBezTo>
                    <a:cubicBezTo>
                      <a:pt x="1851" y="373"/>
                      <a:pt x="1849" y="371"/>
                      <a:pt x="1847" y="368"/>
                    </a:cubicBezTo>
                    <a:cubicBezTo>
                      <a:pt x="1847" y="368"/>
                      <a:pt x="1847" y="368"/>
                      <a:pt x="1847" y="367"/>
                    </a:cubicBezTo>
                    <a:cubicBezTo>
                      <a:pt x="1847" y="367"/>
                      <a:pt x="1848" y="366"/>
                      <a:pt x="1848" y="366"/>
                    </a:cubicBezTo>
                    <a:cubicBezTo>
                      <a:pt x="1851" y="366"/>
                      <a:pt x="1850" y="364"/>
                      <a:pt x="1851" y="363"/>
                    </a:cubicBezTo>
                    <a:cubicBezTo>
                      <a:pt x="1853" y="360"/>
                      <a:pt x="1855" y="360"/>
                      <a:pt x="1856" y="363"/>
                    </a:cubicBezTo>
                    <a:cubicBezTo>
                      <a:pt x="1857" y="364"/>
                      <a:pt x="1857" y="365"/>
                      <a:pt x="1859" y="366"/>
                    </a:cubicBezTo>
                    <a:cubicBezTo>
                      <a:pt x="1861" y="366"/>
                      <a:pt x="1861" y="368"/>
                      <a:pt x="1860" y="369"/>
                    </a:cubicBezTo>
                    <a:close/>
                    <a:moveTo>
                      <a:pt x="1860" y="330"/>
                    </a:moveTo>
                    <a:cubicBezTo>
                      <a:pt x="1856" y="330"/>
                      <a:pt x="1857" y="337"/>
                      <a:pt x="1853" y="336"/>
                    </a:cubicBezTo>
                    <a:cubicBezTo>
                      <a:pt x="1851" y="336"/>
                      <a:pt x="1850" y="331"/>
                      <a:pt x="1847" y="330"/>
                    </a:cubicBezTo>
                    <a:cubicBezTo>
                      <a:pt x="1846" y="330"/>
                      <a:pt x="1846" y="329"/>
                      <a:pt x="1845" y="329"/>
                    </a:cubicBezTo>
                    <a:cubicBezTo>
                      <a:pt x="1846" y="328"/>
                      <a:pt x="1846" y="328"/>
                      <a:pt x="1846" y="327"/>
                    </a:cubicBezTo>
                    <a:cubicBezTo>
                      <a:pt x="1849" y="325"/>
                      <a:pt x="1851" y="322"/>
                      <a:pt x="1853" y="320"/>
                    </a:cubicBezTo>
                    <a:cubicBezTo>
                      <a:pt x="1856" y="322"/>
                      <a:pt x="1858" y="325"/>
                      <a:pt x="1861" y="327"/>
                    </a:cubicBezTo>
                    <a:cubicBezTo>
                      <a:pt x="1863" y="328"/>
                      <a:pt x="1862" y="330"/>
                      <a:pt x="1860" y="330"/>
                    </a:cubicBezTo>
                    <a:close/>
                    <a:moveTo>
                      <a:pt x="1862" y="288"/>
                    </a:moveTo>
                    <a:cubicBezTo>
                      <a:pt x="1861" y="289"/>
                      <a:pt x="1860" y="290"/>
                      <a:pt x="1859" y="291"/>
                    </a:cubicBezTo>
                    <a:cubicBezTo>
                      <a:pt x="1857" y="293"/>
                      <a:pt x="1855" y="295"/>
                      <a:pt x="1854" y="297"/>
                    </a:cubicBezTo>
                    <a:cubicBezTo>
                      <a:pt x="1852" y="295"/>
                      <a:pt x="1850" y="293"/>
                      <a:pt x="1848" y="291"/>
                    </a:cubicBezTo>
                    <a:cubicBezTo>
                      <a:pt x="1847" y="290"/>
                      <a:pt x="1846" y="290"/>
                      <a:pt x="1844" y="289"/>
                    </a:cubicBezTo>
                    <a:cubicBezTo>
                      <a:pt x="1844" y="288"/>
                      <a:pt x="1843" y="288"/>
                      <a:pt x="1843" y="287"/>
                    </a:cubicBezTo>
                    <a:cubicBezTo>
                      <a:pt x="1843" y="286"/>
                      <a:pt x="1844" y="285"/>
                      <a:pt x="1845" y="285"/>
                    </a:cubicBezTo>
                    <a:cubicBezTo>
                      <a:pt x="1847" y="283"/>
                      <a:pt x="1849" y="282"/>
                      <a:pt x="1851" y="280"/>
                    </a:cubicBezTo>
                    <a:cubicBezTo>
                      <a:pt x="1854" y="276"/>
                      <a:pt x="1854" y="275"/>
                      <a:pt x="1856" y="278"/>
                    </a:cubicBezTo>
                    <a:cubicBezTo>
                      <a:pt x="1857" y="280"/>
                      <a:pt x="1858" y="282"/>
                      <a:pt x="1861" y="283"/>
                    </a:cubicBezTo>
                    <a:cubicBezTo>
                      <a:pt x="1864" y="284"/>
                      <a:pt x="1864" y="286"/>
                      <a:pt x="1862" y="288"/>
                    </a:cubicBezTo>
                    <a:close/>
                    <a:moveTo>
                      <a:pt x="1844" y="245"/>
                    </a:moveTo>
                    <a:cubicBezTo>
                      <a:pt x="1846" y="243"/>
                      <a:pt x="1849" y="240"/>
                      <a:pt x="1851" y="238"/>
                    </a:cubicBezTo>
                    <a:cubicBezTo>
                      <a:pt x="1853" y="235"/>
                      <a:pt x="1854" y="235"/>
                      <a:pt x="1856" y="238"/>
                    </a:cubicBezTo>
                    <a:cubicBezTo>
                      <a:pt x="1858" y="239"/>
                      <a:pt x="1859" y="241"/>
                      <a:pt x="1860" y="242"/>
                    </a:cubicBezTo>
                    <a:cubicBezTo>
                      <a:pt x="1864" y="245"/>
                      <a:pt x="1864" y="245"/>
                      <a:pt x="1859" y="249"/>
                    </a:cubicBezTo>
                    <a:cubicBezTo>
                      <a:pt x="1858" y="250"/>
                      <a:pt x="1857" y="253"/>
                      <a:pt x="1855" y="255"/>
                    </a:cubicBezTo>
                    <a:cubicBezTo>
                      <a:pt x="1855" y="255"/>
                      <a:pt x="1854" y="256"/>
                      <a:pt x="1854" y="256"/>
                    </a:cubicBezTo>
                    <a:cubicBezTo>
                      <a:pt x="1853" y="255"/>
                      <a:pt x="1852" y="255"/>
                      <a:pt x="1852" y="255"/>
                    </a:cubicBezTo>
                    <a:cubicBezTo>
                      <a:pt x="1851" y="254"/>
                      <a:pt x="1851" y="252"/>
                      <a:pt x="1851" y="251"/>
                    </a:cubicBezTo>
                    <a:cubicBezTo>
                      <a:pt x="1848" y="249"/>
                      <a:pt x="1846" y="247"/>
                      <a:pt x="1844" y="245"/>
                    </a:cubicBezTo>
                    <a:close/>
                    <a:moveTo>
                      <a:pt x="1865" y="206"/>
                    </a:moveTo>
                    <a:cubicBezTo>
                      <a:pt x="1860" y="209"/>
                      <a:pt x="1857" y="212"/>
                      <a:pt x="1855" y="217"/>
                    </a:cubicBezTo>
                    <a:cubicBezTo>
                      <a:pt x="1854" y="217"/>
                      <a:pt x="1853" y="217"/>
                      <a:pt x="1853" y="217"/>
                    </a:cubicBezTo>
                    <a:cubicBezTo>
                      <a:pt x="1851" y="212"/>
                      <a:pt x="1847" y="208"/>
                      <a:pt x="1842" y="206"/>
                    </a:cubicBezTo>
                    <a:cubicBezTo>
                      <a:pt x="1842" y="206"/>
                      <a:pt x="1842" y="205"/>
                      <a:pt x="1841" y="205"/>
                    </a:cubicBezTo>
                    <a:cubicBezTo>
                      <a:pt x="1842" y="205"/>
                      <a:pt x="1842" y="204"/>
                      <a:pt x="1843" y="204"/>
                    </a:cubicBezTo>
                    <a:cubicBezTo>
                      <a:pt x="1847" y="202"/>
                      <a:pt x="1850" y="200"/>
                      <a:pt x="1852" y="195"/>
                    </a:cubicBezTo>
                    <a:cubicBezTo>
                      <a:pt x="1852" y="193"/>
                      <a:pt x="1854" y="192"/>
                      <a:pt x="1855" y="195"/>
                    </a:cubicBezTo>
                    <a:cubicBezTo>
                      <a:pt x="1857" y="199"/>
                      <a:pt x="1861" y="202"/>
                      <a:pt x="1865" y="204"/>
                    </a:cubicBezTo>
                    <a:cubicBezTo>
                      <a:pt x="1866" y="205"/>
                      <a:pt x="1867" y="205"/>
                      <a:pt x="1865" y="206"/>
                    </a:cubicBezTo>
                    <a:close/>
                    <a:moveTo>
                      <a:pt x="1866" y="166"/>
                    </a:moveTo>
                    <a:cubicBezTo>
                      <a:pt x="1861" y="168"/>
                      <a:pt x="1857" y="171"/>
                      <a:pt x="1855" y="176"/>
                    </a:cubicBezTo>
                    <a:cubicBezTo>
                      <a:pt x="1854" y="178"/>
                      <a:pt x="1853" y="177"/>
                      <a:pt x="1852" y="176"/>
                    </a:cubicBezTo>
                    <a:cubicBezTo>
                      <a:pt x="1850" y="171"/>
                      <a:pt x="1846" y="168"/>
                      <a:pt x="1841" y="166"/>
                    </a:cubicBezTo>
                    <a:cubicBezTo>
                      <a:pt x="1839" y="166"/>
                      <a:pt x="1839" y="165"/>
                      <a:pt x="1841" y="164"/>
                    </a:cubicBezTo>
                    <a:cubicBezTo>
                      <a:pt x="1846" y="162"/>
                      <a:pt x="1850" y="158"/>
                      <a:pt x="1853" y="152"/>
                    </a:cubicBezTo>
                    <a:cubicBezTo>
                      <a:pt x="1853" y="152"/>
                      <a:pt x="1853" y="151"/>
                      <a:pt x="1854" y="151"/>
                    </a:cubicBezTo>
                    <a:cubicBezTo>
                      <a:pt x="1854" y="151"/>
                      <a:pt x="1854" y="152"/>
                      <a:pt x="1855" y="152"/>
                    </a:cubicBezTo>
                    <a:cubicBezTo>
                      <a:pt x="1856" y="158"/>
                      <a:pt x="1860" y="162"/>
                      <a:pt x="1866" y="164"/>
                    </a:cubicBezTo>
                    <a:cubicBezTo>
                      <a:pt x="1867" y="164"/>
                      <a:pt x="1867" y="165"/>
                      <a:pt x="1868" y="165"/>
                    </a:cubicBezTo>
                    <a:cubicBezTo>
                      <a:pt x="1867" y="166"/>
                      <a:pt x="1867" y="166"/>
                      <a:pt x="1866" y="166"/>
                    </a:cubicBezTo>
                    <a:close/>
                    <a:moveTo>
                      <a:pt x="1881" y="164"/>
                    </a:moveTo>
                    <a:cubicBezTo>
                      <a:pt x="1888" y="162"/>
                      <a:pt x="1893" y="158"/>
                      <a:pt x="1893" y="150"/>
                    </a:cubicBezTo>
                    <a:cubicBezTo>
                      <a:pt x="1893" y="150"/>
                      <a:pt x="1894" y="149"/>
                      <a:pt x="1895" y="149"/>
                    </a:cubicBezTo>
                    <a:cubicBezTo>
                      <a:pt x="1896" y="149"/>
                      <a:pt x="1897" y="150"/>
                      <a:pt x="1897" y="150"/>
                    </a:cubicBezTo>
                    <a:cubicBezTo>
                      <a:pt x="1897" y="157"/>
                      <a:pt x="1901" y="161"/>
                      <a:pt x="1907" y="163"/>
                    </a:cubicBezTo>
                    <a:cubicBezTo>
                      <a:pt x="1908" y="164"/>
                      <a:pt x="1909" y="165"/>
                      <a:pt x="1907" y="166"/>
                    </a:cubicBezTo>
                    <a:cubicBezTo>
                      <a:pt x="1902" y="169"/>
                      <a:pt x="1897" y="172"/>
                      <a:pt x="1897" y="179"/>
                    </a:cubicBezTo>
                    <a:cubicBezTo>
                      <a:pt x="1897" y="179"/>
                      <a:pt x="1895" y="179"/>
                      <a:pt x="1894" y="179"/>
                    </a:cubicBezTo>
                    <a:cubicBezTo>
                      <a:pt x="1893" y="179"/>
                      <a:pt x="1893" y="177"/>
                      <a:pt x="1893" y="176"/>
                    </a:cubicBezTo>
                    <a:cubicBezTo>
                      <a:pt x="1891" y="171"/>
                      <a:pt x="1887" y="168"/>
                      <a:pt x="1882" y="166"/>
                    </a:cubicBezTo>
                    <a:cubicBezTo>
                      <a:pt x="1881" y="166"/>
                      <a:pt x="1880" y="166"/>
                      <a:pt x="1879" y="165"/>
                    </a:cubicBezTo>
                    <a:cubicBezTo>
                      <a:pt x="1880" y="165"/>
                      <a:pt x="1881" y="164"/>
                      <a:pt x="1881" y="164"/>
                    </a:cubicBezTo>
                    <a:close/>
                    <a:moveTo>
                      <a:pt x="1895" y="736"/>
                    </a:moveTo>
                    <a:cubicBezTo>
                      <a:pt x="1894" y="736"/>
                      <a:pt x="1893" y="735"/>
                      <a:pt x="1893" y="734"/>
                    </a:cubicBezTo>
                    <a:cubicBezTo>
                      <a:pt x="1893" y="734"/>
                      <a:pt x="1894" y="733"/>
                      <a:pt x="1895" y="731"/>
                    </a:cubicBezTo>
                    <a:cubicBezTo>
                      <a:pt x="1896" y="733"/>
                      <a:pt x="1897" y="734"/>
                      <a:pt x="1897" y="735"/>
                    </a:cubicBezTo>
                    <a:cubicBezTo>
                      <a:pt x="1897" y="735"/>
                      <a:pt x="1895" y="736"/>
                      <a:pt x="1895" y="736"/>
                    </a:cubicBezTo>
                    <a:close/>
                    <a:moveTo>
                      <a:pt x="1894" y="698"/>
                    </a:moveTo>
                    <a:cubicBezTo>
                      <a:pt x="1893" y="697"/>
                      <a:pt x="1892" y="695"/>
                      <a:pt x="1890" y="694"/>
                    </a:cubicBezTo>
                    <a:cubicBezTo>
                      <a:pt x="1892" y="692"/>
                      <a:pt x="1894" y="690"/>
                      <a:pt x="1895" y="690"/>
                    </a:cubicBezTo>
                    <a:cubicBezTo>
                      <a:pt x="1896" y="691"/>
                      <a:pt x="1898" y="692"/>
                      <a:pt x="1899" y="694"/>
                    </a:cubicBezTo>
                    <a:cubicBezTo>
                      <a:pt x="1899" y="695"/>
                      <a:pt x="1896" y="699"/>
                      <a:pt x="1894" y="698"/>
                    </a:cubicBezTo>
                    <a:close/>
                    <a:moveTo>
                      <a:pt x="1895" y="650"/>
                    </a:moveTo>
                    <a:cubicBezTo>
                      <a:pt x="1896" y="650"/>
                      <a:pt x="1898" y="652"/>
                      <a:pt x="1899" y="653"/>
                    </a:cubicBezTo>
                    <a:cubicBezTo>
                      <a:pt x="1898" y="654"/>
                      <a:pt x="1897" y="655"/>
                      <a:pt x="1895" y="657"/>
                    </a:cubicBezTo>
                    <a:cubicBezTo>
                      <a:pt x="1893" y="655"/>
                      <a:pt x="1892" y="654"/>
                      <a:pt x="1891" y="653"/>
                    </a:cubicBezTo>
                    <a:cubicBezTo>
                      <a:pt x="1893" y="652"/>
                      <a:pt x="1894" y="650"/>
                      <a:pt x="1895" y="650"/>
                    </a:cubicBezTo>
                    <a:close/>
                    <a:moveTo>
                      <a:pt x="1892" y="613"/>
                    </a:moveTo>
                    <a:cubicBezTo>
                      <a:pt x="1893" y="612"/>
                      <a:pt x="1894" y="610"/>
                      <a:pt x="1895" y="610"/>
                    </a:cubicBezTo>
                    <a:cubicBezTo>
                      <a:pt x="1896" y="610"/>
                      <a:pt x="1897" y="611"/>
                      <a:pt x="1899" y="612"/>
                    </a:cubicBezTo>
                    <a:cubicBezTo>
                      <a:pt x="1898" y="613"/>
                      <a:pt x="1897" y="614"/>
                      <a:pt x="1895" y="616"/>
                    </a:cubicBezTo>
                    <a:cubicBezTo>
                      <a:pt x="1894" y="615"/>
                      <a:pt x="1893" y="614"/>
                      <a:pt x="1892" y="613"/>
                    </a:cubicBezTo>
                    <a:close/>
                    <a:moveTo>
                      <a:pt x="1899" y="572"/>
                    </a:moveTo>
                    <a:cubicBezTo>
                      <a:pt x="1898" y="573"/>
                      <a:pt x="1896" y="575"/>
                      <a:pt x="1895" y="575"/>
                    </a:cubicBezTo>
                    <a:cubicBezTo>
                      <a:pt x="1893" y="575"/>
                      <a:pt x="1892" y="573"/>
                      <a:pt x="1890" y="571"/>
                    </a:cubicBezTo>
                    <a:cubicBezTo>
                      <a:pt x="1892" y="569"/>
                      <a:pt x="1893" y="568"/>
                      <a:pt x="1895" y="567"/>
                    </a:cubicBezTo>
                    <a:cubicBezTo>
                      <a:pt x="1896" y="567"/>
                      <a:pt x="1899" y="570"/>
                      <a:pt x="1899" y="572"/>
                    </a:cubicBezTo>
                    <a:close/>
                    <a:moveTo>
                      <a:pt x="1898" y="534"/>
                    </a:moveTo>
                    <a:cubicBezTo>
                      <a:pt x="1897" y="535"/>
                      <a:pt x="1895" y="537"/>
                      <a:pt x="1894" y="536"/>
                    </a:cubicBezTo>
                    <a:cubicBezTo>
                      <a:pt x="1892" y="535"/>
                      <a:pt x="1891" y="534"/>
                      <a:pt x="1888" y="531"/>
                    </a:cubicBezTo>
                    <a:cubicBezTo>
                      <a:pt x="1890" y="530"/>
                      <a:pt x="1891" y="529"/>
                      <a:pt x="1893" y="528"/>
                    </a:cubicBezTo>
                    <a:cubicBezTo>
                      <a:pt x="1894" y="528"/>
                      <a:pt x="1895" y="527"/>
                      <a:pt x="1896" y="527"/>
                    </a:cubicBezTo>
                    <a:cubicBezTo>
                      <a:pt x="1898" y="528"/>
                      <a:pt x="1899" y="530"/>
                      <a:pt x="1900" y="531"/>
                    </a:cubicBezTo>
                    <a:cubicBezTo>
                      <a:pt x="1900" y="532"/>
                      <a:pt x="1899" y="534"/>
                      <a:pt x="1898" y="534"/>
                    </a:cubicBezTo>
                    <a:close/>
                    <a:moveTo>
                      <a:pt x="1899" y="493"/>
                    </a:moveTo>
                    <a:cubicBezTo>
                      <a:pt x="1895" y="497"/>
                      <a:pt x="1895" y="497"/>
                      <a:pt x="1891" y="493"/>
                    </a:cubicBezTo>
                    <a:cubicBezTo>
                      <a:pt x="1890" y="492"/>
                      <a:pt x="1888" y="491"/>
                      <a:pt x="1887" y="489"/>
                    </a:cubicBezTo>
                    <a:cubicBezTo>
                      <a:pt x="1889" y="489"/>
                      <a:pt x="1891" y="488"/>
                      <a:pt x="1892" y="487"/>
                    </a:cubicBezTo>
                    <a:cubicBezTo>
                      <a:pt x="1895" y="484"/>
                      <a:pt x="1895" y="484"/>
                      <a:pt x="1898" y="487"/>
                    </a:cubicBezTo>
                    <a:cubicBezTo>
                      <a:pt x="1898" y="487"/>
                      <a:pt x="1899" y="487"/>
                      <a:pt x="1899" y="488"/>
                    </a:cubicBezTo>
                    <a:cubicBezTo>
                      <a:pt x="1901" y="490"/>
                      <a:pt x="1901" y="491"/>
                      <a:pt x="1899" y="493"/>
                    </a:cubicBezTo>
                    <a:close/>
                    <a:moveTo>
                      <a:pt x="1901" y="449"/>
                    </a:moveTo>
                    <a:cubicBezTo>
                      <a:pt x="1899" y="451"/>
                      <a:pt x="1896" y="453"/>
                      <a:pt x="1894" y="456"/>
                    </a:cubicBezTo>
                    <a:cubicBezTo>
                      <a:pt x="1894" y="455"/>
                      <a:pt x="1893" y="455"/>
                      <a:pt x="1893" y="455"/>
                    </a:cubicBezTo>
                    <a:cubicBezTo>
                      <a:pt x="1893" y="454"/>
                      <a:pt x="1893" y="453"/>
                      <a:pt x="1892" y="452"/>
                    </a:cubicBezTo>
                    <a:cubicBezTo>
                      <a:pt x="1891" y="451"/>
                      <a:pt x="1889" y="450"/>
                      <a:pt x="1888" y="450"/>
                    </a:cubicBezTo>
                    <a:cubicBezTo>
                      <a:pt x="1890" y="447"/>
                      <a:pt x="1892" y="445"/>
                      <a:pt x="1894" y="443"/>
                    </a:cubicBezTo>
                    <a:cubicBezTo>
                      <a:pt x="1894" y="442"/>
                      <a:pt x="1896" y="443"/>
                      <a:pt x="1896" y="443"/>
                    </a:cubicBezTo>
                    <a:cubicBezTo>
                      <a:pt x="1898" y="444"/>
                      <a:pt x="1899" y="446"/>
                      <a:pt x="1900" y="447"/>
                    </a:cubicBezTo>
                    <a:cubicBezTo>
                      <a:pt x="1901" y="447"/>
                      <a:pt x="1901" y="448"/>
                      <a:pt x="1901" y="449"/>
                    </a:cubicBezTo>
                    <a:close/>
                    <a:moveTo>
                      <a:pt x="1888" y="366"/>
                    </a:moveTo>
                    <a:cubicBezTo>
                      <a:pt x="1891" y="366"/>
                      <a:pt x="1891" y="362"/>
                      <a:pt x="1894" y="360"/>
                    </a:cubicBezTo>
                    <a:cubicBezTo>
                      <a:pt x="1894" y="360"/>
                      <a:pt x="1895" y="360"/>
                      <a:pt x="1895" y="360"/>
                    </a:cubicBezTo>
                    <a:cubicBezTo>
                      <a:pt x="1896" y="360"/>
                      <a:pt x="1897" y="361"/>
                      <a:pt x="1897" y="361"/>
                    </a:cubicBezTo>
                    <a:cubicBezTo>
                      <a:pt x="1897" y="364"/>
                      <a:pt x="1899" y="365"/>
                      <a:pt x="1901" y="367"/>
                    </a:cubicBezTo>
                    <a:cubicBezTo>
                      <a:pt x="1902" y="368"/>
                      <a:pt x="1903" y="369"/>
                      <a:pt x="1901" y="370"/>
                    </a:cubicBezTo>
                    <a:cubicBezTo>
                      <a:pt x="1895" y="377"/>
                      <a:pt x="1893" y="376"/>
                      <a:pt x="1888" y="369"/>
                    </a:cubicBezTo>
                    <a:cubicBezTo>
                      <a:pt x="1887" y="368"/>
                      <a:pt x="1888" y="367"/>
                      <a:pt x="1888" y="366"/>
                    </a:cubicBezTo>
                    <a:close/>
                    <a:moveTo>
                      <a:pt x="1895" y="415"/>
                    </a:moveTo>
                    <a:cubicBezTo>
                      <a:pt x="1893" y="415"/>
                      <a:pt x="1888" y="411"/>
                      <a:pt x="1888" y="409"/>
                    </a:cubicBezTo>
                    <a:cubicBezTo>
                      <a:pt x="1888" y="406"/>
                      <a:pt x="1892" y="404"/>
                      <a:pt x="1894" y="400"/>
                    </a:cubicBezTo>
                    <a:cubicBezTo>
                      <a:pt x="1898" y="404"/>
                      <a:pt x="1900" y="406"/>
                      <a:pt x="1903" y="409"/>
                    </a:cubicBezTo>
                    <a:cubicBezTo>
                      <a:pt x="1900" y="411"/>
                      <a:pt x="1898" y="415"/>
                      <a:pt x="1895" y="415"/>
                    </a:cubicBezTo>
                    <a:close/>
                    <a:moveTo>
                      <a:pt x="1899" y="331"/>
                    </a:moveTo>
                    <a:cubicBezTo>
                      <a:pt x="1896" y="332"/>
                      <a:pt x="1898" y="338"/>
                      <a:pt x="1894" y="337"/>
                    </a:cubicBezTo>
                    <a:cubicBezTo>
                      <a:pt x="1892" y="336"/>
                      <a:pt x="1892" y="333"/>
                      <a:pt x="1890" y="331"/>
                    </a:cubicBezTo>
                    <a:cubicBezTo>
                      <a:pt x="1889" y="330"/>
                      <a:pt x="1888" y="330"/>
                      <a:pt x="1887" y="330"/>
                    </a:cubicBezTo>
                    <a:cubicBezTo>
                      <a:pt x="1886" y="329"/>
                      <a:pt x="1886" y="328"/>
                      <a:pt x="1886" y="328"/>
                    </a:cubicBezTo>
                    <a:cubicBezTo>
                      <a:pt x="1888" y="325"/>
                      <a:pt x="1891" y="322"/>
                      <a:pt x="1894" y="320"/>
                    </a:cubicBezTo>
                    <a:cubicBezTo>
                      <a:pt x="1894" y="320"/>
                      <a:pt x="1894" y="320"/>
                      <a:pt x="1895" y="320"/>
                    </a:cubicBezTo>
                    <a:cubicBezTo>
                      <a:pt x="1895" y="320"/>
                      <a:pt x="1896" y="320"/>
                      <a:pt x="1896" y="320"/>
                    </a:cubicBezTo>
                    <a:cubicBezTo>
                      <a:pt x="1898" y="321"/>
                      <a:pt x="1899" y="322"/>
                      <a:pt x="1900" y="324"/>
                    </a:cubicBezTo>
                    <a:cubicBezTo>
                      <a:pt x="1901" y="325"/>
                      <a:pt x="1903" y="327"/>
                      <a:pt x="1905" y="328"/>
                    </a:cubicBezTo>
                    <a:cubicBezTo>
                      <a:pt x="1903" y="329"/>
                      <a:pt x="1901" y="331"/>
                      <a:pt x="1899" y="331"/>
                    </a:cubicBezTo>
                    <a:close/>
                    <a:moveTo>
                      <a:pt x="1904" y="288"/>
                    </a:moveTo>
                    <a:cubicBezTo>
                      <a:pt x="1901" y="291"/>
                      <a:pt x="1898" y="294"/>
                      <a:pt x="1895" y="297"/>
                    </a:cubicBezTo>
                    <a:cubicBezTo>
                      <a:pt x="1891" y="294"/>
                      <a:pt x="1888" y="291"/>
                      <a:pt x="1885" y="288"/>
                    </a:cubicBezTo>
                    <a:cubicBezTo>
                      <a:pt x="1885" y="287"/>
                      <a:pt x="1884" y="287"/>
                      <a:pt x="1884" y="286"/>
                    </a:cubicBezTo>
                    <a:cubicBezTo>
                      <a:pt x="1884" y="286"/>
                      <a:pt x="1884" y="285"/>
                      <a:pt x="1885" y="285"/>
                    </a:cubicBezTo>
                    <a:cubicBezTo>
                      <a:pt x="1889" y="283"/>
                      <a:pt x="1891" y="280"/>
                      <a:pt x="1893" y="276"/>
                    </a:cubicBezTo>
                    <a:cubicBezTo>
                      <a:pt x="1894" y="275"/>
                      <a:pt x="1896" y="275"/>
                      <a:pt x="1897" y="277"/>
                    </a:cubicBezTo>
                    <a:cubicBezTo>
                      <a:pt x="1899" y="280"/>
                      <a:pt x="1901" y="283"/>
                      <a:pt x="1903" y="285"/>
                    </a:cubicBezTo>
                    <a:cubicBezTo>
                      <a:pt x="1905" y="286"/>
                      <a:pt x="1907" y="286"/>
                      <a:pt x="1904" y="288"/>
                    </a:cubicBezTo>
                    <a:close/>
                    <a:moveTo>
                      <a:pt x="1898" y="252"/>
                    </a:moveTo>
                    <a:cubicBezTo>
                      <a:pt x="1897" y="253"/>
                      <a:pt x="1897" y="254"/>
                      <a:pt x="1897" y="255"/>
                    </a:cubicBezTo>
                    <a:cubicBezTo>
                      <a:pt x="1896" y="258"/>
                      <a:pt x="1894" y="257"/>
                      <a:pt x="1893" y="255"/>
                    </a:cubicBezTo>
                    <a:cubicBezTo>
                      <a:pt x="1891" y="252"/>
                      <a:pt x="1889" y="248"/>
                      <a:pt x="1885" y="247"/>
                    </a:cubicBezTo>
                    <a:cubicBezTo>
                      <a:pt x="1883" y="247"/>
                      <a:pt x="1884" y="246"/>
                      <a:pt x="1885" y="244"/>
                    </a:cubicBezTo>
                    <a:cubicBezTo>
                      <a:pt x="1888" y="241"/>
                      <a:pt x="1892" y="239"/>
                      <a:pt x="1894" y="234"/>
                    </a:cubicBezTo>
                    <a:cubicBezTo>
                      <a:pt x="1894" y="233"/>
                      <a:pt x="1895" y="233"/>
                      <a:pt x="1895" y="233"/>
                    </a:cubicBezTo>
                    <a:cubicBezTo>
                      <a:pt x="1896" y="234"/>
                      <a:pt x="1896" y="234"/>
                      <a:pt x="1897" y="234"/>
                    </a:cubicBezTo>
                    <a:cubicBezTo>
                      <a:pt x="1897" y="235"/>
                      <a:pt x="1897" y="236"/>
                      <a:pt x="1898" y="237"/>
                    </a:cubicBezTo>
                    <a:cubicBezTo>
                      <a:pt x="1901" y="240"/>
                      <a:pt x="1904" y="243"/>
                      <a:pt x="1906" y="245"/>
                    </a:cubicBezTo>
                    <a:cubicBezTo>
                      <a:pt x="1904" y="248"/>
                      <a:pt x="1901" y="250"/>
                      <a:pt x="1898" y="252"/>
                    </a:cubicBezTo>
                    <a:close/>
                    <a:moveTo>
                      <a:pt x="1907" y="206"/>
                    </a:moveTo>
                    <a:cubicBezTo>
                      <a:pt x="1902" y="209"/>
                      <a:pt x="1899" y="212"/>
                      <a:pt x="1897" y="217"/>
                    </a:cubicBezTo>
                    <a:cubicBezTo>
                      <a:pt x="1896" y="219"/>
                      <a:pt x="1894" y="218"/>
                      <a:pt x="1893" y="217"/>
                    </a:cubicBezTo>
                    <a:cubicBezTo>
                      <a:pt x="1891" y="212"/>
                      <a:pt x="1887" y="209"/>
                      <a:pt x="1883" y="206"/>
                    </a:cubicBezTo>
                    <a:cubicBezTo>
                      <a:pt x="1882" y="206"/>
                      <a:pt x="1882" y="206"/>
                      <a:pt x="1882" y="205"/>
                    </a:cubicBezTo>
                    <a:cubicBezTo>
                      <a:pt x="1882" y="205"/>
                      <a:pt x="1882" y="204"/>
                      <a:pt x="1883" y="204"/>
                    </a:cubicBezTo>
                    <a:cubicBezTo>
                      <a:pt x="1888" y="202"/>
                      <a:pt x="1892" y="198"/>
                      <a:pt x="1893" y="192"/>
                    </a:cubicBezTo>
                    <a:cubicBezTo>
                      <a:pt x="1893" y="192"/>
                      <a:pt x="1895" y="191"/>
                      <a:pt x="1895" y="191"/>
                    </a:cubicBezTo>
                    <a:cubicBezTo>
                      <a:pt x="1896" y="191"/>
                      <a:pt x="1897" y="192"/>
                      <a:pt x="1897" y="192"/>
                    </a:cubicBezTo>
                    <a:cubicBezTo>
                      <a:pt x="1897" y="199"/>
                      <a:pt x="1902" y="201"/>
                      <a:pt x="1907" y="204"/>
                    </a:cubicBezTo>
                    <a:cubicBezTo>
                      <a:pt x="1908" y="205"/>
                      <a:pt x="1909" y="205"/>
                      <a:pt x="1907" y="206"/>
                    </a:cubicBezTo>
                    <a:close/>
                    <a:moveTo>
                      <a:pt x="1923" y="124"/>
                    </a:moveTo>
                    <a:cubicBezTo>
                      <a:pt x="1927" y="121"/>
                      <a:pt x="1930" y="118"/>
                      <a:pt x="1934" y="115"/>
                    </a:cubicBezTo>
                    <a:cubicBezTo>
                      <a:pt x="1935" y="113"/>
                      <a:pt x="1935" y="111"/>
                      <a:pt x="1935" y="110"/>
                    </a:cubicBezTo>
                    <a:cubicBezTo>
                      <a:pt x="1935" y="109"/>
                      <a:pt x="1936" y="109"/>
                      <a:pt x="1937" y="109"/>
                    </a:cubicBezTo>
                    <a:cubicBezTo>
                      <a:pt x="1937" y="109"/>
                      <a:pt x="1937" y="109"/>
                      <a:pt x="1937" y="109"/>
                    </a:cubicBezTo>
                    <a:cubicBezTo>
                      <a:pt x="1936" y="115"/>
                      <a:pt x="1942" y="117"/>
                      <a:pt x="1945" y="121"/>
                    </a:cubicBezTo>
                    <a:cubicBezTo>
                      <a:pt x="1949" y="125"/>
                      <a:pt x="1949" y="125"/>
                      <a:pt x="1944" y="128"/>
                    </a:cubicBezTo>
                    <a:cubicBezTo>
                      <a:pt x="1941" y="130"/>
                      <a:pt x="1939" y="133"/>
                      <a:pt x="1937" y="137"/>
                    </a:cubicBezTo>
                    <a:cubicBezTo>
                      <a:pt x="1937" y="138"/>
                      <a:pt x="1937" y="138"/>
                      <a:pt x="1936" y="139"/>
                    </a:cubicBezTo>
                    <a:cubicBezTo>
                      <a:pt x="1936" y="138"/>
                      <a:pt x="1935" y="138"/>
                      <a:pt x="1935" y="137"/>
                    </a:cubicBezTo>
                    <a:cubicBezTo>
                      <a:pt x="1933" y="132"/>
                      <a:pt x="1930" y="127"/>
                      <a:pt x="1924" y="126"/>
                    </a:cubicBezTo>
                    <a:cubicBezTo>
                      <a:pt x="1922" y="125"/>
                      <a:pt x="1921" y="125"/>
                      <a:pt x="1923" y="124"/>
                    </a:cubicBezTo>
                    <a:close/>
                    <a:moveTo>
                      <a:pt x="1932" y="447"/>
                    </a:moveTo>
                    <a:cubicBezTo>
                      <a:pt x="1933" y="445"/>
                      <a:pt x="1935" y="444"/>
                      <a:pt x="1936" y="442"/>
                    </a:cubicBezTo>
                    <a:cubicBezTo>
                      <a:pt x="1937" y="444"/>
                      <a:pt x="1938" y="446"/>
                      <a:pt x="1939" y="447"/>
                    </a:cubicBezTo>
                    <a:cubicBezTo>
                      <a:pt x="1943" y="450"/>
                      <a:pt x="1939" y="451"/>
                      <a:pt x="1938" y="452"/>
                    </a:cubicBezTo>
                    <a:cubicBezTo>
                      <a:pt x="1936" y="455"/>
                      <a:pt x="1935" y="453"/>
                      <a:pt x="1934" y="452"/>
                    </a:cubicBezTo>
                    <a:cubicBezTo>
                      <a:pt x="1933" y="450"/>
                      <a:pt x="1930" y="449"/>
                      <a:pt x="1932" y="447"/>
                    </a:cubicBezTo>
                    <a:close/>
                    <a:moveTo>
                      <a:pt x="1936" y="484"/>
                    </a:moveTo>
                    <a:cubicBezTo>
                      <a:pt x="1938" y="486"/>
                      <a:pt x="1941" y="488"/>
                      <a:pt x="1941" y="490"/>
                    </a:cubicBezTo>
                    <a:cubicBezTo>
                      <a:pt x="1940" y="492"/>
                      <a:pt x="1938" y="494"/>
                      <a:pt x="1936" y="496"/>
                    </a:cubicBezTo>
                    <a:cubicBezTo>
                      <a:pt x="1935" y="494"/>
                      <a:pt x="1932" y="492"/>
                      <a:pt x="1932" y="490"/>
                    </a:cubicBezTo>
                    <a:cubicBezTo>
                      <a:pt x="1932" y="489"/>
                      <a:pt x="1934" y="487"/>
                      <a:pt x="1936" y="484"/>
                    </a:cubicBezTo>
                    <a:close/>
                    <a:moveTo>
                      <a:pt x="1936" y="650"/>
                    </a:moveTo>
                    <a:cubicBezTo>
                      <a:pt x="1937" y="650"/>
                      <a:pt x="1938" y="652"/>
                      <a:pt x="1939" y="653"/>
                    </a:cubicBezTo>
                    <a:cubicBezTo>
                      <a:pt x="1938" y="653"/>
                      <a:pt x="1937" y="655"/>
                      <a:pt x="1936" y="655"/>
                    </a:cubicBezTo>
                    <a:cubicBezTo>
                      <a:pt x="1935" y="655"/>
                      <a:pt x="1934" y="654"/>
                      <a:pt x="1933" y="653"/>
                    </a:cubicBezTo>
                    <a:cubicBezTo>
                      <a:pt x="1934" y="652"/>
                      <a:pt x="1935" y="650"/>
                      <a:pt x="1936" y="650"/>
                    </a:cubicBezTo>
                    <a:close/>
                    <a:moveTo>
                      <a:pt x="1934" y="612"/>
                    </a:moveTo>
                    <a:cubicBezTo>
                      <a:pt x="1934" y="611"/>
                      <a:pt x="1935" y="610"/>
                      <a:pt x="1936" y="610"/>
                    </a:cubicBezTo>
                    <a:cubicBezTo>
                      <a:pt x="1937" y="611"/>
                      <a:pt x="1938" y="612"/>
                      <a:pt x="1938" y="613"/>
                    </a:cubicBezTo>
                    <a:cubicBezTo>
                      <a:pt x="1939" y="614"/>
                      <a:pt x="1938" y="615"/>
                      <a:pt x="1937" y="616"/>
                    </a:cubicBezTo>
                    <a:cubicBezTo>
                      <a:pt x="1935" y="614"/>
                      <a:pt x="1934" y="613"/>
                      <a:pt x="1934" y="612"/>
                    </a:cubicBezTo>
                    <a:close/>
                    <a:moveTo>
                      <a:pt x="1936" y="736"/>
                    </a:moveTo>
                    <a:cubicBezTo>
                      <a:pt x="1936" y="736"/>
                      <a:pt x="1936" y="736"/>
                      <a:pt x="1936" y="736"/>
                    </a:cubicBezTo>
                    <a:cubicBezTo>
                      <a:pt x="1936" y="735"/>
                      <a:pt x="1936" y="735"/>
                      <a:pt x="1936" y="734"/>
                    </a:cubicBezTo>
                    <a:cubicBezTo>
                      <a:pt x="1936" y="735"/>
                      <a:pt x="1937" y="735"/>
                      <a:pt x="1937" y="735"/>
                    </a:cubicBezTo>
                    <a:cubicBezTo>
                      <a:pt x="1937" y="735"/>
                      <a:pt x="1936" y="736"/>
                      <a:pt x="1936" y="736"/>
                    </a:cubicBezTo>
                    <a:close/>
                    <a:moveTo>
                      <a:pt x="1938" y="696"/>
                    </a:moveTo>
                    <a:cubicBezTo>
                      <a:pt x="1936" y="696"/>
                      <a:pt x="1933" y="697"/>
                      <a:pt x="1933" y="694"/>
                    </a:cubicBezTo>
                    <a:cubicBezTo>
                      <a:pt x="1934" y="693"/>
                      <a:pt x="1935" y="692"/>
                      <a:pt x="1936" y="690"/>
                    </a:cubicBezTo>
                    <a:cubicBezTo>
                      <a:pt x="1937" y="691"/>
                      <a:pt x="1938" y="693"/>
                      <a:pt x="1939" y="694"/>
                    </a:cubicBezTo>
                    <a:cubicBezTo>
                      <a:pt x="1939" y="694"/>
                      <a:pt x="1938" y="696"/>
                      <a:pt x="1938" y="696"/>
                    </a:cubicBezTo>
                    <a:close/>
                    <a:moveTo>
                      <a:pt x="1936" y="575"/>
                    </a:moveTo>
                    <a:cubicBezTo>
                      <a:pt x="1935" y="574"/>
                      <a:pt x="1934" y="573"/>
                      <a:pt x="1933" y="571"/>
                    </a:cubicBezTo>
                    <a:cubicBezTo>
                      <a:pt x="1933" y="569"/>
                      <a:pt x="1935" y="569"/>
                      <a:pt x="1936" y="569"/>
                    </a:cubicBezTo>
                    <a:cubicBezTo>
                      <a:pt x="1937" y="569"/>
                      <a:pt x="1938" y="570"/>
                      <a:pt x="1939" y="571"/>
                    </a:cubicBezTo>
                    <a:cubicBezTo>
                      <a:pt x="1938" y="572"/>
                      <a:pt x="1937" y="574"/>
                      <a:pt x="1936" y="575"/>
                    </a:cubicBezTo>
                    <a:close/>
                    <a:moveTo>
                      <a:pt x="1936" y="535"/>
                    </a:moveTo>
                    <a:cubicBezTo>
                      <a:pt x="1934" y="534"/>
                      <a:pt x="1932" y="532"/>
                      <a:pt x="1932" y="532"/>
                    </a:cubicBezTo>
                    <a:cubicBezTo>
                      <a:pt x="1933" y="530"/>
                      <a:pt x="1934" y="528"/>
                      <a:pt x="1936" y="527"/>
                    </a:cubicBezTo>
                    <a:cubicBezTo>
                      <a:pt x="1938" y="529"/>
                      <a:pt x="1939" y="530"/>
                      <a:pt x="1941" y="532"/>
                    </a:cubicBezTo>
                    <a:cubicBezTo>
                      <a:pt x="1941" y="532"/>
                      <a:pt x="1937" y="535"/>
                      <a:pt x="1936" y="535"/>
                    </a:cubicBezTo>
                    <a:close/>
                    <a:moveTo>
                      <a:pt x="1941" y="410"/>
                    </a:moveTo>
                    <a:cubicBezTo>
                      <a:pt x="1939" y="410"/>
                      <a:pt x="1938" y="412"/>
                      <a:pt x="1937" y="414"/>
                    </a:cubicBezTo>
                    <a:cubicBezTo>
                      <a:pt x="1937" y="414"/>
                      <a:pt x="1937" y="415"/>
                      <a:pt x="1936" y="415"/>
                    </a:cubicBezTo>
                    <a:cubicBezTo>
                      <a:pt x="1936" y="415"/>
                      <a:pt x="1936" y="415"/>
                      <a:pt x="1935" y="415"/>
                    </a:cubicBezTo>
                    <a:cubicBezTo>
                      <a:pt x="1934" y="413"/>
                      <a:pt x="1933" y="412"/>
                      <a:pt x="1931" y="411"/>
                    </a:cubicBezTo>
                    <a:cubicBezTo>
                      <a:pt x="1929" y="409"/>
                      <a:pt x="1930" y="408"/>
                      <a:pt x="1931" y="407"/>
                    </a:cubicBezTo>
                    <a:cubicBezTo>
                      <a:pt x="1932" y="406"/>
                      <a:pt x="1934" y="405"/>
                      <a:pt x="1935" y="404"/>
                    </a:cubicBezTo>
                    <a:cubicBezTo>
                      <a:pt x="1936" y="402"/>
                      <a:pt x="1937" y="403"/>
                      <a:pt x="1938" y="404"/>
                    </a:cubicBezTo>
                    <a:cubicBezTo>
                      <a:pt x="1939" y="405"/>
                      <a:pt x="1940" y="406"/>
                      <a:pt x="1941" y="407"/>
                    </a:cubicBezTo>
                    <a:cubicBezTo>
                      <a:pt x="1943" y="409"/>
                      <a:pt x="1943" y="409"/>
                      <a:pt x="1941" y="410"/>
                    </a:cubicBezTo>
                    <a:close/>
                    <a:moveTo>
                      <a:pt x="1929" y="369"/>
                    </a:moveTo>
                    <a:cubicBezTo>
                      <a:pt x="1932" y="366"/>
                      <a:pt x="1933" y="363"/>
                      <a:pt x="1936" y="363"/>
                    </a:cubicBezTo>
                    <a:cubicBezTo>
                      <a:pt x="1937" y="362"/>
                      <a:pt x="1940" y="366"/>
                      <a:pt x="1942" y="367"/>
                    </a:cubicBezTo>
                    <a:cubicBezTo>
                      <a:pt x="1943" y="369"/>
                      <a:pt x="1942" y="369"/>
                      <a:pt x="1941" y="370"/>
                    </a:cubicBezTo>
                    <a:cubicBezTo>
                      <a:pt x="1941" y="371"/>
                      <a:pt x="1940" y="372"/>
                      <a:pt x="1939" y="373"/>
                    </a:cubicBezTo>
                    <a:cubicBezTo>
                      <a:pt x="1938" y="373"/>
                      <a:pt x="1936" y="375"/>
                      <a:pt x="1935" y="374"/>
                    </a:cubicBezTo>
                    <a:cubicBezTo>
                      <a:pt x="1933" y="373"/>
                      <a:pt x="1931" y="371"/>
                      <a:pt x="1929" y="369"/>
                    </a:cubicBezTo>
                    <a:close/>
                    <a:moveTo>
                      <a:pt x="1937" y="334"/>
                    </a:moveTo>
                    <a:cubicBezTo>
                      <a:pt x="1937" y="335"/>
                      <a:pt x="1936" y="335"/>
                      <a:pt x="1936" y="335"/>
                    </a:cubicBezTo>
                    <a:cubicBezTo>
                      <a:pt x="1936" y="334"/>
                      <a:pt x="1935" y="334"/>
                      <a:pt x="1935" y="334"/>
                    </a:cubicBezTo>
                    <a:cubicBezTo>
                      <a:pt x="1933" y="332"/>
                      <a:pt x="1932" y="330"/>
                      <a:pt x="1930" y="329"/>
                    </a:cubicBezTo>
                    <a:cubicBezTo>
                      <a:pt x="1928" y="329"/>
                      <a:pt x="1927" y="329"/>
                      <a:pt x="1929" y="327"/>
                    </a:cubicBezTo>
                    <a:cubicBezTo>
                      <a:pt x="1930" y="326"/>
                      <a:pt x="1932" y="324"/>
                      <a:pt x="1933" y="323"/>
                    </a:cubicBezTo>
                    <a:cubicBezTo>
                      <a:pt x="1936" y="320"/>
                      <a:pt x="1936" y="320"/>
                      <a:pt x="1940" y="323"/>
                    </a:cubicBezTo>
                    <a:cubicBezTo>
                      <a:pt x="1941" y="325"/>
                      <a:pt x="1943" y="327"/>
                      <a:pt x="1945" y="328"/>
                    </a:cubicBezTo>
                    <a:cubicBezTo>
                      <a:pt x="1942" y="330"/>
                      <a:pt x="1939" y="332"/>
                      <a:pt x="1937" y="334"/>
                    </a:cubicBezTo>
                    <a:close/>
                    <a:moveTo>
                      <a:pt x="1946" y="287"/>
                    </a:moveTo>
                    <a:cubicBezTo>
                      <a:pt x="1943" y="290"/>
                      <a:pt x="1940" y="293"/>
                      <a:pt x="1936" y="296"/>
                    </a:cubicBezTo>
                    <a:cubicBezTo>
                      <a:pt x="1933" y="294"/>
                      <a:pt x="1931" y="291"/>
                      <a:pt x="1928" y="288"/>
                    </a:cubicBezTo>
                    <a:cubicBezTo>
                      <a:pt x="1927" y="287"/>
                      <a:pt x="1926" y="287"/>
                      <a:pt x="1926" y="286"/>
                    </a:cubicBezTo>
                    <a:cubicBezTo>
                      <a:pt x="1926" y="286"/>
                      <a:pt x="1927" y="285"/>
                      <a:pt x="1927" y="285"/>
                    </a:cubicBezTo>
                    <a:cubicBezTo>
                      <a:pt x="1929" y="284"/>
                      <a:pt x="1930" y="283"/>
                      <a:pt x="1932" y="282"/>
                    </a:cubicBezTo>
                    <a:cubicBezTo>
                      <a:pt x="1936" y="278"/>
                      <a:pt x="1936" y="278"/>
                      <a:pt x="1941" y="282"/>
                    </a:cubicBezTo>
                    <a:cubicBezTo>
                      <a:pt x="1942" y="283"/>
                      <a:pt x="1943" y="284"/>
                      <a:pt x="1945" y="285"/>
                    </a:cubicBezTo>
                    <a:cubicBezTo>
                      <a:pt x="1946" y="285"/>
                      <a:pt x="1947" y="285"/>
                      <a:pt x="1946" y="287"/>
                    </a:cubicBezTo>
                    <a:close/>
                    <a:moveTo>
                      <a:pt x="1928" y="244"/>
                    </a:moveTo>
                    <a:cubicBezTo>
                      <a:pt x="1931" y="241"/>
                      <a:pt x="1934" y="238"/>
                      <a:pt x="1936" y="235"/>
                    </a:cubicBezTo>
                    <a:cubicBezTo>
                      <a:pt x="1940" y="238"/>
                      <a:pt x="1943" y="242"/>
                      <a:pt x="1946" y="245"/>
                    </a:cubicBezTo>
                    <a:cubicBezTo>
                      <a:pt x="1946" y="245"/>
                      <a:pt x="1946" y="246"/>
                      <a:pt x="1946" y="247"/>
                    </a:cubicBezTo>
                    <a:cubicBezTo>
                      <a:pt x="1941" y="248"/>
                      <a:pt x="1938" y="251"/>
                      <a:pt x="1937" y="255"/>
                    </a:cubicBezTo>
                    <a:cubicBezTo>
                      <a:pt x="1937" y="256"/>
                      <a:pt x="1937" y="256"/>
                      <a:pt x="1936" y="256"/>
                    </a:cubicBezTo>
                    <a:cubicBezTo>
                      <a:pt x="1936" y="256"/>
                      <a:pt x="1936" y="255"/>
                      <a:pt x="1935" y="255"/>
                    </a:cubicBezTo>
                    <a:cubicBezTo>
                      <a:pt x="1933" y="252"/>
                      <a:pt x="1931" y="249"/>
                      <a:pt x="1929" y="247"/>
                    </a:cubicBezTo>
                    <a:cubicBezTo>
                      <a:pt x="1928" y="246"/>
                      <a:pt x="1924" y="247"/>
                      <a:pt x="1928" y="244"/>
                    </a:cubicBezTo>
                    <a:close/>
                    <a:moveTo>
                      <a:pt x="1947" y="206"/>
                    </a:moveTo>
                    <a:cubicBezTo>
                      <a:pt x="1944" y="209"/>
                      <a:pt x="1941" y="211"/>
                      <a:pt x="1938" y="214"/>
                    </a:cubicBezTo>
                    <a:cubicBezTo>
                      <a:pt x="1936" y="216"/>
                      <a:pt x="1936" y="215"/>
                      <a:pt x="1934" y="214"/>
                    </a:cubicBezTo>
                    <a:cubicBezTo>
                      <a:pt x="1931" y="211"/>
                      <a:pt x="1929" y="207"/>
                      <a:pt x="1925" y="206"/>
                    </a:cubicBezTo>
                    <a:cubicBezTo>
                      <a:pt x="1925" y="206"/>
                      <a:pt x="1924" y="206"/>
                      <a:pt x="1924" y="205"/>
                    </a:cubicBezTo>
                    <a:cubicBezTo>
                      <a:pt x="1925" y="205"/>
                      <a:pt x="1925" y="205"/>
                      <a:pt x="1926" y="204"/>
                    </a:cubicBezTo>
                    <a:cubicBezTo>
                      <a:pt x="1929" y="201"/>
                      <a:pt x="1933" y="197"/>
                      <a:pt x="1937" y="193"/>
                    </a:cubicBezTo>
                    <a:cubicBezTo>
                      <a:pt x="1939" y="198"/>
                      <a:pt x="1942" y="202"/>
                      <a:pt x="1947" y="204"/>
                    </a:cubicBezTo>
                    <a:cubicBezTo>
                      <a:pt x="1949" y="205"/>
                      <a:pt x="1949" y="205"/>
                      <a:pt x="1947" y="206"/>
                    </a:cubicBezTo>
                    <a:close/>
                    <a:moveTo>
                      <a:pt x="1947" y="166"/>
                    </a:moveTo>
                    <a:cubicBezTo>
                      <a:pt x="1946" y="166"/>
                      <a:pt x="1945" y="167"/>
                      <a:pt x="1944" y="167"/>
                    </a:cubicBezTo>
                    <a:cubicBezTo>
                      <a:pt x="1936" y="175"/>
                      <a:pt x="1936" y="175"/>
                      <a:pt x="1928" y="168"/>
                    </a:cubicBezTo>
                    <a:cubicBezTo>
                      <a:pt x="1927" y="167"/>
                      <a:pt x="1926" y="167"/>
                      <a:pt x="1925" y="166"/>
                    </a:cubicBezTo>
                    <a:cubicBezTo>
                      <a:pt x="1925" y="166"/>
                      <a:pt x="1924" y="165"/>
                      <a:pt x="1924" y="165"/>
                    </a:cubicBezTo>
                    <a:cubicBezTo>
                      <a:pt x="1925" y="164"/>
                      <a:pt x="1925" y="163"/>
                      <a:pt x="1926" y="163"/>
                    </a:cubicBezTo>
                    <a:cubicBezTo>
                      <a:pt x="1931" y="161"/>
                      <a:pt x="1933" y="157"/>
                      <a:pt x="1935" y="153"/>
                    </a:cubicBezTo>
                    <a:cubicBezTo>
                      <a:pt x="1936" y="152"/>
                      <a:pt x="1936" y="152"/>
                      <a:pt x="1936" y="151"/>
                    </a:cubicBezTo>
                    <a:cubicBezTo>
                      <a:pt x="1937" y="151"/>
                      <a:pt x="1937" y="152"/>
                      <a:pt x="1937" y="152"/>
                    </a:cubicBezTo>
                    <a:cubicBezTo>
                      <a:pt x="1939" y="158"/>
                      <a:pt x="1942" y="161"/>
                      <a:pt x="1947" y="164"/>
                    </a:cubicBezTo>
                    <a:cubicBezTo>
                      <a:pt x="1948" y="164"/>
                      <a:pt x="1950" y="166"/>
                      <a:pt x="1947" y="166"/>
                    </a:cubicBezTo>
                    <a:close/>
                    <a:moveTo>
                      <a:pt x="1962" y="125"/>
                    </a:moveTo>
                    <a:cubicBezTo>
                      <a:pt x="1963" y="124"/>
                      <a:pt x="1963" y="124"/>
                      <a:pt x="1964" y="124"/>
                    </a:cubicBezTo>
                    <a:cubicBezTo>
                      <a:pt x="1968" y="120"/>
                      <a:pt x="1971" y="117"/>
                      <a:pt x="1975" y="114"/>
                    </a:cubicBezTo>
                    <a:cubicBezTo>
                      <a:pt x="1976" y="113"/>
                      <a:pt x="1975" y="111"/>
                      <a:pt x="1976" y="110"/>
                    </a:cubicBezTo>
                    <a:cubicBezTo>
                      <a:pt x="1976" y="110"/>
                      <a:pt x="1976" y="109"/>
                      <a:pt x="1976" y="109"/>
                    </a:cubicBezTo>
                    <a:cubicBezTo>
                      <a:pt x="1977" y="109"/>
                      <a:pt x="1977" y="109"/>
                      <a:pt x="1977" y="110"/>
                    </a:cubicBezTo>
                    <a:cubicBezTo>
                      <a:pt x="1977" y="117"/>
                      <a:pt x="1984" y="118"/>
                      <a:pt x="1987" y="123"/>
                    </a:cubicBezTo>
                    <a:cubicBezTo>
                      <a:pt x="1988" y="124"/>
                      <a:pt x="1989" y="126"/>
                      <a:pt x="1987" y="126"/>
                    </a:cubicBezTo>
                    <a:cubicBezTo>
                      <a:pt x="1982" y="129"/>
                      <a:pt x="1979" y="132"/>
                      <a:pt x="1978" y="137"/>
                    </a:cubicBezTo>
                    <a:cubicBezTo>
                      <a:pt x="1977" y="138"/>
                      <a:pt x="1977" y="139"/>
                      <a:pt x="1977" y="139"/>
                    </a:cubicBezTo>
                    <a:cubicBezTo>
                      <a:pt x="1976" y="139"/>
                      <a:pt x="1976" y="138"/>
                      <a:pt x="1976" y="138"/>
                    </a:cubicBezTo>
                    <a:cubicBezTo>
                      <a:pt x="1974" y="131"/>
                      <a:pt x="1970" y="127"/>
                      <a:pt x="1963" y="126"/>
                    </a:cubicBezTo>
                    <a:cubicBezTo>
                      <a:pt x="1963" y="126"/>
                      <a:pt x="1963" y="125"/>
                      <a:pt x="1962" y="125"/>
                    </a:cubicBezTo>
                    <a:close/>
                    <a:moveTo>
                      <a:pt x="1966" y="204"/>
                    </a:moveTo>
                    <a:cubicBezTo>
                      <a:pt x="1970" y="202"/>
                      <a:pt x="1973" y="198"/>
                      <a:pt x="1976" y="195"/>
                    </a:cubicBezTo>
                    <a:cubicBezTo>
                      <a:pt x="1976" y="195"/>
                      <a:pt x="1976" y="194"/>
                      <a:pt x="1977" y="193"/>
                    </a:cubicBezTo>
                    <a:cubicBezTo>
                      <a:pt x="1977" y="194"/>
                      <a:pt x="1977" y="195"/>
                      <a:pt x="1978" y="196"/>
                    </a:cubicBezTo>
                    <a:cubicBezTo>
                      <a:pt x="1979" y="197"/>
                      <a:pt x="1980" y="198"/>
                      <a:pt x="1981" y="200"/>
                    </a:cubicBezTo>
                    <a:cubicBezTo>
                      <a:pt x="1987" y="205"/>
                      <a:pt x="1987" y="205"/>
                      <a:pt x="1982" y="209"/>
                    </a:cubicBezTo>
                    <a:cubicBezTo>
                      <a:pt x="1980" y="210"/>
                      <a:pt x="1980" y="212"/>
                      <a:pt x="1979" y="214"/>
                    </a:cubicBezTo>
                    <a:cubicBezTo>
                      <a:pt x="1978" y="214"/>
                      <a:pt x="1977" y="215"/>
                      <a:pt x="1977" y="216"/>
                    </a:cubicBezTo>
                    <a:cubicBezTo>
                      <a:pt x="1976" y="215"/>
                      <a:pt x="1975" y="215"/>
                      <a:pt x="1975" y="214"/>
                    </a:cubicBezTo>
                    <a:cubicBezTo>
                      <a:pt x="1972" y="212"/>
                      <a:pt x="1970" y="208"/>
                      <a:pt x="1966" y="207"/>
                    </a:cubicBezTo>
                    <a:cubicBezTo>
                      <a:pt x="1964" y="205"/>
                      <a:pt x="1964" y="206"/>
                      <a:pt x="1966" y="204"/>
                    </a:cubicBezTo>
                    <a:close/>
                    <a:moveTo>
                      <a:pt x="1985" y="247"/>
                    </a:moveTo>
                    <a:cubicBezTo>
                      <a:pt x="1978" y="252"/>
                      <a:pt x="1975" y="252"/>
                      <a:pt x="1968" y="247"/>
                    </a:cubicBezTo>
                    <a:cubicBezTo>
                      <a:pt x="1967" y="246"/>
                      <a:pt x="1967" y="246"/>
                      <a:pt x="1966" y="246"/>
                    </a:cubicBezTo>
                    <a:cubicBezTo>
                      <a:pt x="1967" y="245"/>
                      <a:pt x="1967" y="245"/>
                      <a:pt x="1967" y="245"/>
                    </a:cubicBezTo>
                    <a:cubicBezTo>
                      <a:pt x="1969" y="243"/>
                      <a:pt x="1970" y="241"/>
                      <a:pt x="1972" y="240"/>
                    </a:cubicBezTo>
                    <a:cubicBezTo>
                      <a:pt x="1973" y="238"/>
                      <a:pt x="1975" y="237"/>
                      <a:pt x="1977" y="235"/>
                    </a:cubicBezTo>
                    <a:cubicBezTo>
                      <a:pt x="1978" y="237"/>
                      <a:pt x="1979" y="239"/>
                      <a:pt x="1980" y="240"/>
                    </a:cubicBezTo>
                    <a:cubicBezTo>
                      <a:pt x="1981" y="242"/>
                      <a:pt x="1984" y="243"/>
                      <a:pt x="1985" y="244"/>
                    </a:cubicBezTo>
                    <a:cubicBezTo>
                      <a:pt x="1986" y="244"/>
                      <a:pt x="1989" y="245"/>
                      <a:pt x="1985" y="247"/>
                    </a:cubicBezTo>
                    <a:close/>
                    <a:moveTo>
                      <a:pt x="1968" y="328"/>
                    </a:moveTo>
                    <a:cubicBezTo>
                      <a:pt x="1971" y="325"/>
                      <a:pt x="1973" y="323"/>
                      <a:pt x="1976" y="320"/>
                    </a:cubicBezTo>
                    <a:cubicBezTo>
                      <a:pt x="1976" y="320"/>
                      <a:pt x="1977" y="320"/>
                      <a:pt x="1977" y="320"/>
                    </a:cubicBezTo>
                    <a:cubicBezTo>
                      <a:pt x="1977" y="320"/>
                      <a:pt x="1978" y="321"/>
                      <a:pt x="1978" y="321"/>
                    </a:cubicBezTo>
                    <a:cubicBezTo>
                      <a:pt x="1979" y="322"/>
                      <a:pt x="1979" y="324"/>
                      <a:pt x="1980" y="324"/>
                    </a:cubicBezTo>
                    <a:cubicBezTo>
                      <a:pt x="1983" y="329"/>
                      <a:pt x="1983" y="329"/>
                      <a:pt x="1979" y="333"/>
                    </a:cubicBezTo>
                    <a:cubicBezTo>
                      <a:pt x="1977" y="334"/>
                      <a:pt x="1976" y="335"/>
                      <a:pt x="1974" y="333"/>
                    </a:cubicBezTo>
                    <a:cubicBezTo>
                      <a:pt x="1973" y="331"/>
                      <a:pt x="1971" y="330"/>
                      <a:pt x="1969" y="329"/>
                    </a:cubicBezTo>
                    <a:cubicBezTo>
                      <a:pt x="1969" y="329"/>
                      <a:pt x="1968" y="328"/>
                      <a:pt x="1968" y="328"/>
                    </a:cubicBezTo>
                    <a:close/>
                    <a:moveTo>
                      <a:pt x="1979" y="373"/>
                    </a:moveTo>
                    <a:cubicBezTo>
                      <a:pt x="1977" y="375"/>
                      <a:pt x="1976" y="376"/>
                      <a:pt x="1974" y="373"/>
                    </a:cubicBezTo>
                    <a:cubicBezTo>
                      <a:pt x="1973" y="371"/>
                      <a:pt x="1971" y="370"/>
                      <a:pt x="1970" y="369"/>
                    </a:cubicBezTo>
                    <a:cubicBezTo>
                      <a:pt x="1970" y="368"/>
                      <a:pt x="1971" y="368"/>
                      <a:pt x="1971" y="367"/>
                    </a:cubicBezTo>
                    <a:cubicBezTo>
                      <a:pt x="1972" y="366"/>
                      <a:pt x="1974" y="365"/>
                      <a:pt x="1975" y="363"/>
                    </a:cubicBezTo>
                    <a:cubicBezTo>
                      <a:pt x="1976" y="362"/>
                      <a:pt x="1977" y="362"/>
                      <a:pt x="1978" y="363"/>
                    </a:cubicBezTo>
                    <a:cubicBezTo>
                      <a:pt x="1978" y="364"/>
                      <a:pt x="1979" y="364"/>
                      <a:pt x="1979" y="364"/>
                    </a:cubicBezTo>
                    <a:cubicBezTo>
                      <a:pt x="1983" y="369"/>
                      <a:pt x="1983" y="368"/>
                      <a:pt x="1979" y="373"/>
                    </a:cubicBezTo>
                    <a:close/>
                    <a:moveTo>
                      <a:pt x="1977" y="736"/>
                    </a:moveTo>
                    <a:cubicBezTo>
                      <a:pt x="1976" y="736"/>
                      <a:pt x="1976" y="735"/>
                      <a:pt x="1976" y="735"/>
                    </a:cubicBezTo>
                    <a:cubicBezTo>
                      <a:pt x="1976" y="735"/>
                      <a:pt x="1976" y="735"/>
                      <a:pt x="1977" y="734"/>
                    </a:cubicBezTo>
                    <a:cubicBezTo>
                      <a:pt x="1977" y="735"/>
                      <a:pt x="1977" y="735"/>
                      <a:pt x="1977" y="736"/>
                    </a:cubicBezTo>
                    <a:cubicBezTo>
                      <a:pt x="1977" y="736"/>
                      <a:pt x="1977" y="736"/>
                      <a:pt x="1977" y="736"/>
                    </a:cubicBezTo>
                    <a:close/>
                    <a:moveTo>
                      <a:pt x="1976" y="696"/>
                    </a:moveTo>
                    <a:cubicBezTo>
                      <a:pt x="1975" y="696"/>
                      <a:pt x="1974" y="695"/>
                      <a:pt x="1972" y="694"/>
                    </a:cubicBezTo>
                    <a:cubicBezTo>
                      <a:pt x="1974" y="692"/>
                      <a:pt x="1976" y="692"/>
                      <a:pt x="1977" y="691"/>
                    </a:cubicBezTo>
                    <a:cubicBezTo>
                      <a:pt x="1978" y="692"/>
                      <a:pt x="1979" y="693"/>
                      <a:pt x="1979" y="694"/>
                    </a:cubicBezTo>
                    <a:cubicBezTo>
                      <a:pt x="1980" y="697"/>
                      <a:pt x="1977" y="696"/>
                      <a:pt x="1976" y="696"/>
                    </a:cubicBezTo>
                    <a:close/>
                    <a:moveTo>
                      <a:pt x="1976" y="615"/>
                    </a:moveTo>
                    <a:cubicBezTo>
                      <a:pt x="1975" y="615"/>
                      <a:pt x="1974" y="614"/>
                      <a:pt x="1973" y="613"/>
                    </a:cubicBezTo>
                    <a:cubicBezTo>
                      <a:pt x="1975" y="611"/>
                      <a:pt x="1976" y="610"/>
                      <a:pt x="1977" y="610"/>
                    </a:cubicBezTo>
                    <a:cubicBezTo>
                      <a:pt x="1977" y="610"/>
                      <a:pt x="1978" y="611"/>
                      <a:pt x="1979" y="612"/>
                    </a:cubicBezTo>
                    <a:cubicBezTo>
                      <a:pt x="1978" y="613"/>
                      <a:pt x="1977" y="615"/>
                      <a:pt x="1976" y="615"/>
                    </a:cubicBezTo>
                    <a:close/>
                    <a:moveTo>
                      <a:pt x="1979" y="653"/>
                    </a:moveTo>
                    <a:cubicBezTo>
                      <a:pt x="1979" y="654"/>
                      <a:pt x="1978" y="655"/>
                      <a:pt x="1976" y="656"/>
                    </a:cubicBezTo>
                    <a:cubicBezTo>
                      <a:pt x="1976" y="655"/>
                      <a:pt x="1974" y="654"/>
                      <a:pt x="1974" y="653"/>
                    </a:cubicBezTo>
                    <a:cubicBezTo>
                      <a:pt x="1974" y="652"/>
                      <a:pt x="1976" y="651"/>
                      <a:pt x="1977" y="650"/>
                    </a:cubicBezTo>
                    <a:cubicBezTo>
                      <a:pt x="1978" y="651"/>
                      <a:pt x="1979" y="652"/>
                      <a:pt x="1979" y="653"/>
                    </a:cubicBezTo>
                    <a:close/>
                    <a:moveTo>
                      <a:pt x="1977" y="575"/>
                    </a:moveTo>
                    <a:cubicBezTo>
                      <a:pt x="1976" y="574"/>
                      <a:pt x="1974" y="573"/>
                      <a:pt x="1974" y="571"/>
                    </a:cubicBezTo>
                    <a:cubicBezTo>
                      <a:pt x="1973" y="569"/>
                      <a:pt x="1975" y="569"/>
                      <a:pt x="1977" y="569"/>
                    </a:cubicBezTo>
                    <a:cubicBezTo>
                      <a:pt x="1978" y="569"/>
                      <a:pt x="1979" y="570"/>
                      <a:pt x="1979" y="571"/>
                    </a:cubicBezTo>
                    <a:cubicBezTo>
                      <a:pt x="1979" y="572"/>
                      <a:pt x="1978" y="574"/>
                      <a:pt x="1977" y="575"/>
                    </a:cubicBezTo>
                    <a:close/>
                    <a:moveTo>
                      <a:pt x="1977" y="535"/>
                    </a:moveTo>
                    <a:cubicBezTo>
                      <a:pt x="1976" y="535"/>
                      <a:pt x="1971" y="532"/>
                      <a:pt x="1972" y="532"/>
                    </a:cubicBezTo>
                    <a:cubicBezTo>
                      <a:pt x="1973" y="530"/>
                      <a:pt x="1975" y="529"/>
                      <a:pt x="1977" y="527"/>
                    </a:cubicBezTo>
                    <a:cubicBezTo>
                      <a:pt x="1978" y="528"/>
                      <a:pt x="1980" y="530"/>
                      <a:pt x="1981" y="532"/>
                    </a:cubicBezTo>
                    <a:cubicBezTo>
                      <a:pt x="1980" y="533"/>
                      <a:pt x="1979" y="534"/>
                      <a:pt x="1977" y="535"/>
                    </a:cubicBezTo>
                    <a:close/>
                    <a:moveTo>
                      <a:pt x="1971" y="491"/>
                    </a:moveTo>
                    <a:cubicBezTo>
                      <a:pt x="1973" y="488"/>
                      <a:pt x="1975" y="487"/>
                      <a:pt x="1976" y="485"/>
                    </a:cubicBezTo>
                    <a:cubicBezTo>
                      <a:pt x="1978" y="487"/>
                      <a:pt x="1981" y="489"/>
                      <a:pt x="1981" y="491"/>
                    </a:cubicBezTo>
                    <a:cubicBezTo>
                      <a:pt x="1981" y="492"/>
                      <a:pt x="1978" y="494"/>
                      <a:pt x="1977" y="496"/>
                    </a:cubicBezTo>
                    <a:cubicBezTo>
                      <a:pt x="1975" y="495"/>
                      <a:pt x="1973" y="493"/>
                      <a:pt x="1971" y="491"/>
                    </a:cubicBezTo>
                    <a:close/>
                    <a:moveTo>
                      <a:pt x="1977" y="453"/>
                    </a:moveTo>
                    <a:cubicBezTo>
                      <a:pt x="1975" y="453"/>
                      <a:pt x="1974" y="451"/>
                      <a:pt x="1972" y="449"/>
                    </a:cubicBezTo>
                    <a:cubicBezTo>
                      <a:pt x="1973" y="448"/>
                      <a:pt x="1975" y="446"/>
                      <a:pt x="1977" y="444"/>
                    </a:cubicBezTo>
                    <a:cubicBezTo>
                      <a:pt x="1978" y="446"/>
                      <a:pt x="1980" y="448"/>
                      <a:pt x="1982" y="450"/>
                    </a:cubicBezTo>
                    <a:cubicBezTo>
                      <a:pt x="1980" y="451"/>
                      <a:pt x="1978" y="454"/>
                      <a:pt x="1977" y="453"/>
                    </a:cubicBezTo>
                    <a:close/>
                    <a:moveTo>
                      <a:pt x="1980" y="411"/>
                    </a:moveTo>
                    <a:cubicBezTo>
                      <a:pt x="1979" y="411"/>
                      <a:pt x="1977" y="414"/>
                      <a:pt x="1977" y="413"/>
                    </a:cubicBezTo>
                    <a:cubicBezTo>
                      <a:pt x="1974" y="413"/>
                      <a:pt x="1972" y="411"/>
                      <a:pt x="1970" y="410"/>
                    </a:cubicBezTo>
                    <a:cubicBezTo>
                      <a:pt x="1970" y="409"/>
                      <a:pt x="1970" y="409"/>
                      <a:pt x="1970" y="409"/>
                    </a:cubicBezTo>
                    <a:cubicBezTo>
                      <a:pt x="1972" y="407"/>
                      <a:pt x="1974" y="404"/>
                      <a:pt x="1977" y="402"/>
                    </a:cubicBezTo>
                    <a:cubicBezTo>
                      <a:pt x="1977" y="402"/>
                      <a:pt x="1979" y="405"/>
                      <a:pt x="1981" y="406"/>
                    </a:cubicBezTo>
                    <a:cubicBezTo>
                      <a:pt x="1984" y="409"/>
                      <a:pt x="1983" y="410"/>
                      <a:pt x="1980" y="411"/>
                    </a:cubicBezTo>
                    <a:close/>
                    <a:moveTo>
                      <a:pt x="1985" y="288"/>
                    </a:moveTo>
                    <a:cubicBezTo>
                      <a:pt x="1985" y="291"/>
                      <a:pt x="1980" y="290"/>
                      <a:pt x="1979" y="294"/>
                    </a:cubicBezTo>
                    <a:cubicBezTo>
                      <a:pt x="1978" y="297"/>
                      <a:pt x="1977" y="297"/>
                      <a:pt x="1974" y="294"/>
                    </a:cubicBezTo>
                    <a:cubicBezTo>
                      <a:pt x="1973" y="293"/>
                      <a:pt x="1972" y="292"/>
                      <a:pt x="1971" y="291"/>
                    </a:cubicBezTo>
                    <a:cubicBezTo>
                      <a:pt x="1969" y="289"/>
                      <a:pt x="1968" y="287"/>
                      <a:pt x="1966" y="286"/>
                    </a:cubicBezTo>
                    <a:cubicBezTo>
                      <a:pt x="1968" y="285"/>
                      <a:pt x="1970" y="284"/>
                      <a:pt x="1971" y="282"/>
                    </a:cubicBezTo>
                    <a:cubicBezTo>
                      <a:pt x="1973" y="281"/>
                      <a:pt x="1976" y="280"/>
                      <a:pt x="1976" y="277"/>
                    </a:cubicBezTo>
                    <a:cubicBezTo>
                      <a:pt x="1976" y="277"/>
                      <a:pt x="1977" y="276"/>
                      <a:pt x="1977" y="276"/>
                    </a:cubicBezTo>
                    <a:cubicBezTo>
                      <a:pt x="1979" y="281"/>
                      <a:pt x="1982" y="284"/>
                      <a:pt x="1986" y="285"/>
                    </a:cubicBezTo>
                    <a:cubicBezTo>
                      <a:pt x="1986" y="285"/>
                      <a:pt x="1987" y="286"/>
                      <a:pt x="1987" y="286"/>
                    </a:cubicBezTo>
                    <a:cubicBezTo>
                      <a:pt x="1986" y="286"/>
                      <a:pt x="1986" y="287"/>
                      <a:pt x="1985" y="288"/>
                    </a:cubicBezTo>
                    <a:close/>
                    <a:moveTo>
                      <a:pt x="1988" y="166"/>
                    </a:moveTo>
                    <a:cubicBezTo>
                      <a:pt x="1984" y="169"/>
                      <a:pt x="1981" y="172"/>
                      <a:pt x="1978" y="175"/>
                    </a:cubicBezTo>
                    <a:cubicBezTo>
                      <a:pt x="1977" y="175"/>
                      <a:pt x="1977" y="176"/>
                      <a:pt x="1976" y="177"/>
                    </a:cubicBezTo>
                    <a:cubicBezTo>
                      <a:pt x="1976" y="176"/>
                      <a:pt x="1976" y="175"/>
                      <a:pt x="1976" y="175"/>
                    </a:cubicBezTo>
                    <a:cubicBezTo>
                      <a:pt x="1972" y="172"/>
                      <a:pt x="1969" y="169"/>
                      <a:pt x="1966" y="166"/>
                    </a:cubicBezTo>
                    <a:cubicBezTo>
                      <a:pt x="1966" y="166"/>
                      <a:pt x="1965" y="166"/>
                      <a:pt x="1964" y="165"/>
                    </a:cubicBezTo>
                    <a:cubicBezTo>
                      <a:pt x="1965" y="165"/>
                      <a:pt x="1965" y="164"/>
                      <a:pt x="1966" y="163"/>
                    </a:cubicBezTo>
                    <a:cubicBezTo>
                      <a:pt x="1971" y="161"/>
                      <a:pt x="1974" y="157"/>
                      <a:pt x="1976" y="152"/>
                    </a:cubicBezTo>
                    <a:cubicBezTo>
                      <a:pt x="1976" y="152"/>
                      <a:pt x="1976" y="151"/>
                      <a:pt x="1976" y="151"/>
                    </a:cubicBezTo>
                    <a:cubicBezTo>
                      <a:pt x="1977" y="151"/>
                      <a:pt x="1977" y="152"/>
                      <a:pt x="1977" y="152"/>
                    </a:cubicBezTo>
                    <a:cubicBezTo>
                      <a:pt x="1979" y="158"/>
                      <a:pt x="1983" y="161"/>
                      <a:pt x="1988" y="164"/>
                    </a:cubicBezTo>
                    <a:cubicBezTo>
                      <a:pt x="1989" y="164"/>
                      <a:pt x="1989" y="165"/>
                      <a:pt x="1988" y="166"/>
                    </a:cubicBezTo>
                    <a:close/>
                    <a:moveTo>
                      <a:pt x="2005" y="205"/>
                    </a:moveTo>
                    <a:cubicBezTo>
                      <a:pt x="2005" y="205"/>
                      <a:pt x="2006" y="205"/>
                      <a:pt x="2007" y="204"/>
                    </a:cubicBezTo>
                    <a:cubicBezTo>
                      <a:pt x="2008" y="203"/>
                      <a:pt x="2009" y="202"/>
                      <a:pt x="2010" y="201"/>
                    </a:cubicBezTo>
                    <a:cubicBezTo>
                      <a:pt x="2013" y="199"/>
                      <a:pt x="2015" y="196"/>
                      <a:pt x="2017" y="193"/>
                    </a:cubicBezTo>
                    <a:cubicBezTo>
                      <a:pt x="2018" y="197"/>
                      <a:pt x="2021" y="199"/>
                      <a:pt x="2023" y="201"/>
                    </a:cubicBezTo>
                    <a:cubicBezTo>
                      <a:pt x="2025" y="203"/>
                      <a:pt x="2026" y="204"/>
                      <a:pt x="2027" y="206"/>
                    </a:cubicBezTo>
                    <a:cubicBezTo>
                      <a:pt x="2025" y="207"/>
                      <a:pt x="2023" y="208"/>
                      <a:pt x="2022" y="209"/>
                    </a:cubicBezTo>
                    <a:cubicBezTo>
                      <a:pt x="2021" y="210"/>
                      <a:pt x="2020" y="212"/>
                      <a:pt x="2019" y="214"/>
                    </a:cubicBezTo>
                    <a:cubicBezTo>
                      <a:pt x="2018" y="215"/>
                      <a:pt x="2018" y="215"/>
                      <a:pt x="2017" y="216"/>
                    </a:cubicBezTo>
                    <a:cubicBezTo>
                      <a:pt x="2016" y="215"/>
                      <a:pt x="2015" y="215"/>
                      <a:pt x="2015" y="214"/>
                    </a:cubicBezTo>
                    <a:cubicBezTo>
                      <a:pt x="2014" y="209"/>
                      <a:pt x="2010" y="208"/>
                      <a:pt x="2007" y="206"/>
                    </a:cubicBezTo>
                    <a:cubicBezTo>
                      <a:pt x="2006" y="206"/>
                      <a:pt x="2005" y="206"/>
                      <a:pt x="2005" y="205"/>
                    </a:cubicBezTo>
                    <a:close/>
                    <a:moveTo>
                      <a:pt x="2017" y="736"/>
                    </a:moveTo>
                    <a:cubicBezTo>
                      <a:pt x="2017" y="736"/>
                      <a:pt x="2016" y="735"/>
                      <a:pt x="2016" y="735"/>
                    </a:cubicBezTo>
                    <a:cubicBezTo>
                      <a:pt x="2016" y="735"/>
                      <a:pt x="2017" y="735"/>
                      <a:pt x="2017" y="734"/>
                    </a:cubicBezTo>
                    <a:cubicBezTo>
                      <a:pt x="2017" y="735"/>
                      <a:pt x="2017" y="735"/>
                      <a:pt x="2017" y="736"/>
                    </a:cubicBezTo>
                    <a:cubicBezTo>
                      <a:pt x="2018" y="736"/>
                      <a:pt x="2017" y="736"/>
                      <a:pt x="2017" y="736"/>
                    </a:cubicBezTo>
                    <a:close/>
                    <a:moveTo>
                      <a:pt x="2018" y="696"/>
                    </a:moveTo>
                    <a:cubicBezTo>
                      <a:pt x="2016" y="696"/>
                      <a:pt x="2015" y="695"/>
                      <a:pt x="2013" y="695"/>
                    </a:cubicBezTo>
                    <a:cubicBezTo>
                      <a:pt x="2015" y="693"/>
                      <a:pt x="2016" y="692"/>
                      <a:pt x="2017" y="690"/>
                    </a:cubicBezTo>
                    <a:cubicBezTo>
                      <a:pt x="2018" y="691"/>
                      <a:pt x="2019" y="692"/>
                      <a:pt x="2020" y="694"/>
                    </a:cubicBezTo>
                    <a:cubicBezTo>
                      <a:pt x="2020" y="694"/>
                      <a:pt x="2018" y="696"/>
                      <a:pt x="2018" y="696"/>
                    </a:cubicBezTo>
                    <a:close/>
                    <a:moveTo>
                      <a:pt x="2014" y="653"/>
                    </a:moveTo>
                    <a:cubicBezTo>
                      <a:pt x="2015" y="652"/>
                      <a:pt x="2016" y="651"/>
                      <a:pt x="2017" y="650"/>
                    </a:cubicBezTo>
                    <a:cubicBezTo>
                      <a:pt x="2018" y="651"/>
                      <a:pt x="2019" y="652"/>
                      <a:pt x="2019" y="653"/>
                    </a:cubicBezTo>
                    <a:cubicBezTo>
                      <a:pt x="2019" y="654"/>
                      <a:pt x="2018" y="655"/>
                      <a:pt x="2018" y="657"/>
                    </a:cubicBezTo>
                    <a:cubicBezTo>
                      <a:pt x="2016" y="654"/>
                      <a:pt x="2014" y="653"/>
                      <a:pt x="2014" y="653"/>
                    </a:cubicBezTo>
                    <a:close/>
                    <a:moveTo>
                      <a:pt x="2017" y="615"/>
                    </a:moveTo>
                    <a:cubicBezTo>
                      <a:pt x="2016" y="615"/>
                      <a:pt x="2015" y="614"/>
                      <a:pt x="2013" y="612"/>
                    </a:cubicBezTo>
                    <a:cubicBezTo>
                      <a:pt x="2014" y="611"/>
                      <a:pt x="2015" y="610"/>
                      <a:pt x="2016" y="610"/>
                    </a:cubicBezTo>
                    <a:cubicBezTo>
                      <a:pt x="2018" y="610"/>
                      <a:pt x="2019" y="612"/>
                      <a:pt x="2020" y="612"/>
                    </a:cubicBezTo>
                    <a:cubicBezTo>
                      <a:pt x="2019" y="613"/>
                      <a:pt x="2018" y="615"/>
                      <a:pt x="2017" y="615"/>
                    </a:cubicBezTo>
                    <a:close/>
                    <a:moveTo>
                      <a:pt x="2017" y="574"/>
                    </a:moveTo>
                    <a:cubicBezTo>
                      <a:pt x="2016" y="574"/>
                      <a:pt x="2015" y="573"/>
                      <a:pt x="2012" y="570"/>
                    </a:cubicBezTo>
                    <a:cubicBezTo>
                      <a:pt x="2014" y="570"/>
                      <a:pt x="2015" y="569"/>
                      <a:pt x="2015" y="569"/>
                    </a:cubicBezTo>
                    <a:cubicBezTo>
                      <a:pt x="2017" y="570"/>
                      <a:pt x="2018" y="571"/>
                      <a:pt x="2020" y="572"/>
                    </a:cubicBezTo>
                    <a:cubicBezTo>
                      <a:pt x="2019" y="573"/>
                      <a:pt x="2018" y="575"/>
                      <a:pt x="2017" y="574"/>
                    </a:cubicBezTo>
                    <a:close/>
                    <a:moveTo>
                      <a:pt x="2012" y="532"/>
                    </a:moveTo>
                    <a:cubicBezTo>
                      <a:pt x="2014" y="530"/>
                      <a:pt x="2016" y="529"/>
                      <a:pt x="2017" y="527"/>
                    </a:cubicBezTo>
                    <a:cubicBezTo>
                      <a:pt x="2018" y="528"/>
                      <a:pt x="2020" y="529"/>
                      <a:pt x="2020" y="530"/>
                    </a:cubicBezTo>
                    <a:cubicBezTo>
                      <a:pt x="2019" y="532"/>
                      <a:pt x="2018" y="533"/>
                      <a:pt x="2016" y="536"/>
                    </a:cubicBezTo>
                    <a:cubicBezTo>
                      <a:pt x="2015" y="534"/>
                      <a:pt x="2013" y="533"/>
                      <a:pt x="2012" y="532"/>
                    </a:cubicBezTo>
                    <a:close/>
                    <a:moveTo>
                      <a:pt x="2017" y="496"/>
                    </a:moveTo>
                    <a:cubicBezTo>
                      <a:pt x="2015" y="494"/>
                      <a:pt x="2013" y="492"/>
                      <a:pt x="2010" y="489"/>
                    </a:cubicBezTo>
                    <a:cubicBezTo>
                      <a:pt x="2013" y="488"/>
                      <a:pt x="2015" y="485"/>
                      <a:pt x="2017" y="485"/>
                    </a:cubicBezTo>
                    <a:cubicBezTo>
                      <a:pt x="2019" y="485"/>
                      <a:pt x="2021" y="489"/>
                      <a:pt x="2021" y="490"/>
                    </a:cubicBezTo>
                    <a:cubicBezTo>
                      <a:pt x="2021" y="492"/>
                      <a:pt x="2018" y="494"/>
                      <a:pt x="2017" y="496"/>
                    </a:cubicBezTo>
                    <a:close/>
                    <a:moveTo>
                      <a:pt x="2013" y="449"/>
                    </a:moveTo>
                    <a:cubicBezTo>
                      <a:pt x="2012" y="447"/>
                      <a:pt x="2015" y="446"/>
                      <a:pt x="2016" y="444"/>
                    </a:cubicBezTo>
                    <a:cubicBezTo>
                      <a:pt x="2019" y="446"/>
                      <a:pt x="2021" y="448"/>
                      <a:pt x="2021" y="449"/>
                    </a:cubicBezTo>
                    <a:cubicBezTo>
                      <a:pt x="2021" y="451"/>
                      <a:pt x="2019" y="452"/>
                      <a:pt x="2017" y="454"/>
                    </a:cubicBezTo>
                    <a:cubicBezTo>
                      <a:pt x="2016" y="452"/>
                      <a:pt x="2013" y="451"/>
                      <a:pt x="2013" y="449"/>
                    </a:cubicBezTo>
                    <a:close/>
                    <a:moveTo>
                      <a:pt x="2021" y="410"/>
                    </a:moveTo>
                    <a:cubicBezTo>
                      <a:pt x="2020" y="410"/>
                      <a:pt x="2019" y="411"/>
                      <a:pt x="2019" y="412"/>
                    </a:cubicBezTo>
                    <a:cubicBezTo>
                      <a:pt x="2017" y="414"/>
                      <a:pt x="2016" y="414"/>
                      <a:pt x="2015" y="412"/>
                    </a:cubicBezTo>
                    <a:cubicBezTo>
                      <a:pt x="2014" y="410"/>
                      <a:pt x="2012" y="410"/>
                      <a:pt x="2010" y="409"/>
                    </a:cubicBezTo>
                    <a:cubicBezTo>
                      <a:pt x="2012" y="407"/>
                      <a:pt x="2013" y="406"/>
                      <a:pt x="2015" y="404"/>
                    </a:cubicBezTo>
                    <a:cubicBezTo>
                      <a:pt x="2016" y="402"/>
                      <a:pt x="2017" y="402"/>
                      <a:pt x="2019" y="404"/>
                    </a:cubicBezTo>
                    <a:cubicBezTo>
                      <a:pt x="2020" y="405"/>
                      <a:pt x="2021" y="406"/>
                      <a:pt x="2022" y="408"/>
                    </a:cubicBezTo>
                    <a:cubicBezTo>
                      <a:pt x="2025" y="410"/>
                      <a:pt x="2022" y="410"/>
                      <a:pt x="2021" y="410"/>
                    </a:cubicBezTo>
                    <a:close/>
                    <a:moveTo>
                      <a:pt x="2018" y="375"/>
                    </a:moveTo>
                    <a:cubicBezTo>
                      <a:pt x="2017" y="375"/>
                      <a:pt x="2017" y="375"/>
                      <a:pt x="2017" y="375"/>
                    </a:cubicBezTo>
                    <a:cubicBezTo>
                      <a:pt x="2015" y="374"/>
                      <a:pt x="2014" y="372"/>
                      <a:pt x="2012" y="371"/>
                    </a:cubicBezTo>
                    <a:cubicBezTo>
                      <a:pt x="2010" y="369"/>
                      <a:pt x="2010" y="368"/>
                      <a:pt x="2012" y="367"/>
                    </a:cubicBezTo>
                    <a:cubicBezTo>
                      <a:pt x="2013" y="366"/>
                      <a:pt x="2015" y="364"/>
                      <a:pt x="2016" y="363"/>
                    </a:cubicBezTo>
                    <a:cubicBezTo>
                      <a:pt x="2017" y="362"/>
                      <a:pt x="2017" y="362"/>
                      <a:pt x="2018" y="363"/>
                    </a:cubicBezTo>
                    <a:cubicBezTo>
                      <a:pt x="2018" y="363"/>
                      <a:pt x="2019" y="364"/>
                      <a:pt x="2019" y="364"/>
                    </a:cubicBezTo>
                    <a:cubicBezTo>
                      <a:pt x="2020" y="365"/>
                      <a:pt x="2022" y="367"/>
                      <a:pt x="2024" y="369"/>
                    </a:cubicBezTo>
                    <a:cubicBezTo>
                      <a:pt x="2022" y="371"/>
                      <a:pt x="2020" y="373"/>
                      <a:pt x="2018" y="375"/>
                    </a:cubicBezTo>
                    <a:close/>
                    <a:moveTo>
                      <a:pt x="2019" y="333"/>
                    </a:moveTo>
                    <a:cubicBezTo>
                      <a:pt x="2018" y="335"/>
                      <a:pt x="2016" y="335"/>
                      <a:pt x="2015" y="333"/>
                    </a:cubicBezTo>
                    <a:cubicBezTo>
                      <a:pt x="2014" y="332"/>
                      <a:pt x="2014" y="332"/>
                      <a:pt x="2013" y="331"/>
                    </a:cubicBezTo>
                    <a:cubicBezTo>
                      <a:pt x="2010" y="329"/>
                      <a:pt x="2010" y="327"/>
                      <a:pt x="2013" y="325"/>
                    </a:cubicBezTo>
                    <a:cubicBezTo>
                      <a:pt x="2013" y="325"/>
                      <a:pt x="2014" y="324"/>
                      <a:pt x="2014" y="323"/>
                    </a:cubicBezTo>
                    <a:cubicBezTo>
                      <a:pt x="2017" y="319"/>
                      <a:pt x="2017" y="319"/>
                      <a:pt x="2020" y="323"/>
                    </a:cubicBezTo>
                    <a:cubicBezTo>
                      <a:pt x="2020" y="325"/>
                      <a:pt x="2021" y="325"/>
                      <a:pt x="2023" y="326"/>
                    </a:cubicBezTo>
                    <a:cubicBezTo>
                      <a:pt x="2023" y="326"/>
                      <a:pt x="2023" y="327"/>
                      <a:pt x="2024" y="328"/>
                    </a:cubicBezTo>
                    <a:cubicBezTo>
                      <a:pt x="2022" y="329"/>
                      <a:pt x="2021" y="331"/>
                      <a:pt x="2019" y="333"/>
                    </a:cubicBezTo>
                    <a:close/>
                    <a:moveTo>
                      <a:pt x="2026" y="287"/>
                    </a:moveTo>
                    <a:cubicBezTo>
                      <a:pt x="2023" y="290"/>
                      <a:pt x="2020" y="292"/>
                      <a:pt x="2018" y="296"/>
                    </a:cubicBezTo>
                    <a:cubicBezTo>
                      <a:pt x="2017" y="296"/>
                      <a:pt x="2017" y="296"/>
                      <a:pt x="2017" y="297"/>
                    </a:cubicBezTo>
                    <a:cubicBezTo>
                      <a:pt x="2016" y="296"/>
                      <a:pt x="2016" y="296"/>
                      <a:pt x="2016" y="295"/>
                    </a:cubicBezTo>
                    <a:cubicBezTo>
                      <a:pt x="2014" y="291"/>
                      <a:pt x="2010" y="290"/>
                      <a:pt x="2008" y="287"/>
                    </a:cubicBezTo>
                    <a:cubicBezTo>
                      <a:pt x="2007" y="286"/>
                      <a:pt x="2006" y="286"/>
                      <a:pt x="2008" y="285"/>
                    </a:cubicBezTo>
                    <a:cubicBezTo>
                      <a:pt x="2011" y="283"/>
                      <a:pt x="2014" y="280"/>
                      <a:pt x="2017" y="278"/>
                    </a:cubicBezTo>
                    <a:cubicBezTo>
                      <a:pt x="2020" y="280"/>
                      <a:pt x="2023" y="283"/>
                      <a:pt x="2026" y="285"/>
                    </a:cubicBezTo>
                    <a:cubicBezTo>
                      <a:pt x="2027" y="286"/>
                      <a:pt x="2028" y="286"/>
                      <a:pt x="2026" y="287"/>
                    </a:cubicBezTo>
                    <a:close/>
                    <a:moveTo>
                      <a:pt x="2022" y="249"/>
                    </a:moveTo>
                    <a:cubicBezTo>
                      <a:pt x="2021" y="250"/>
                      <a:pt x="2020" y="252"/>
                      <a:pt x="2018" y="253"/>
                    </a:cubicBezTo>
                    <a:cubicBezTo>
                      <a:pt x="2018" y="254"/>
                      <a:pt x="2017" y="255"/>
                      <a:pt x="2016" y="253"/>
                    </a:cubicBezTo>
                    <a:cubicBezTo>
                      <a:pt x="2013" y="251"/>
                      <a:pt x="2011" y="247"/>
                      <a:pt x="2007" y="246"/>
                    </a:cubicBezTo>
                    <a:cubicBezTo>
                      <a:pt x="2007" y="246"/>
                      <a:pt x="2007" y="245"/>
                      <a:pt x="2008" y="244"/>
                    </a:cubicBezTo>
                    <a:cubicBezTo>
                      <a:pt x="2012" y="243"/>
                      <a:pt x="2014" y="240"/>
                      <a:pt x="2016" y="236"/>
                    </a:cubicBezTo>
                    <a:cubicBezTo>
                      <a:pt x="2016" y="236"/>
                      <a:pt x="2017" y="236"/>
                      <a:pt x="2017" y="235"/>
                    </a:cubicBezTo>
                    <a:cubicBezTo>
                      <a:pt x="2018" y="236"/>
                      <a:pt x="2018" y="237"/>
                      <a:pt x="2019" y="237"/>
                    </a:cubicBezTo>
                    <a:cubicBezTo>
                      <a:pt x="2020" y="239"/>
                      <a:pt x="2021" y="241"/>
                      <a:pt x="2022" y="242"/>
                    </a:cubicBezTo>
                    <a:cubicBezTo>
                      <a:pt x="2023" y="243"/>
                      <a:pt x="2025" y="245"/>
                      <a:pt x="2027" y="246"/>
                    </a:cubicBezTo>
                    <a:cubicBezTo>
                      <a:pt x="2025" y="247"/>
                      <a:pt x="2024" y="248"/>
                      <a:pt x="2022" y="249"/>
                    </a:cubicBezTo>
                    <a:close/>
                    <a:moveTo>
                      <a:pt x="2028" y="166"/>
                    </a:moveTo>
                    <a:cubicBezTo>
                      <a:pt x="2024" y="170"/>
                      <a:pt x="2020" y="174"/>
                      <a:pt x="2017" y="177"/>
                    </a:cubicBezTo>
                    <a:cubicBezTo>
                      <a:pt x="2015" y="172"/>
                      <a:pt x="2011" y="169"/>
                      <a:pt x="2006" y="166"/>
                    </a:cubicBezTo>
                    <a:cubicBezTo>
                      <a:pt x="2006" y="166"/>
                      <a:pt x="2005" y="166"/>
                      <a:pt x="2004" y="165"/>
                    </a:cubicBezTo>
                    <a:cubicBezTo>
                      <a:pt x="2005" y="165"/>
                      <a:pt x="2006" y="164"/>
                      <a:pt x="2006" y="163"/>
                    </a:cubicBezTo>
                    <a:cubicBezTo>
                      <a:pt x="2011" y="161"/>
                      <a:pt x="2014" y="157"/>
                      <a:pt x="2016" y="152"/>
                    </a:cubicBezTo>
                    <a:cubicBezTo>
                      <a:pt x="2016" y="152"/>
                      <a:pt x="2017" y="151"/>
                      <a:pt x="2017" y="151"/>
                    </a:cubicBezTo>
                    <a:cubicBezTo>
                      <a:pt x="2017" y="151"/>
                      <a:pt x="2018" y="152"/>
                      <a:pt x="2018" y="152"/>
                    </a:cubicBezTo>
                    <a:cubicBezTo>
                      <a:pt x="2019" y="158"/>
                      <a:pt x="2023" y="161"/>
                      <a:pt x="2028" y="164"/>
                    </a:cubicBezTo>
                    <a:cubicBezTo>
                      <a:pt x="2029" y="165"/>
                      <a:pt x="2029" y="165"/>
                      <a:pt x="2028" y="166"/>
                    </a:cubicBezTo>
                    <a:close/>
                    <a:moveTo>
                      <a:pt x="2024" y="128"/>
                    </a:moveTo>
                    <a:cubicBezTo>
                      <a:pt x="2021" y="130"/>
                      <a:pt x="2019" y="133"/>
                      <a:pt x="2018" y="137"/>
                    </a:cubicBezTo>
                    <a:cubicBezTo>
                      <a:pt x="2018" y="138"/>
                      <a:pt x="2017" y="139"/>
                      <a:pt x="2017" y="139"/>
                    </a:cubicBezTo>
                    <a:cubicBezTo>
                      <a:pt x="2017" y="139"/>
                      <a:pt x="2016" y="138"/>
                      <a:pt x="2016" y="138"/>
                    </a:cubicBezTo>
                    <a:cubicBezTo>
                      <a:pt x="2014" y="131"/>
                      <a:pt x="2010" y="128"/>
                      <a:pt x="2004" y="126"/>
                    </a:cubicBezTo>
                    <a:cubicBezTo>
                      <a:pt x="2002" y="125"/>
                      <a:pt x="2003" y="125"/>
                      <a:pt x="2004" y="124"/>
                    </a:cubicBezTo>
                    <a:cubicBezTo>
                      <a:pt x="2008" y="121"/>
                      <a:pt x="2012" y="117"/>
                      <a:pt x="2015" y="114"/>
                    </a:cubicBezTo>
                    <a:cubicBezTo>
                      <a:pt x="2016" y="113"/>
                      <a:pt x="2016" y="112"/>
                      <a:pt x="2016" y="110"/>
                    </a:cubicBezTo>
                    <a:cubicBezTo>
                      <a:pt x="2016" y="110"/>
                      <a:pt x="2017" y="109"/>
                      <a:pt x="2017" y="109"/>
                    </a:cubicBezTo>
                    <a:cubicBezTo>
                      <a:pt x="2017" y="109"/>
                      <a:pt x="2018" y="110"/>
                      <a:pt x="2018" y="110"/>
                    </a:cubicBezTo>
                    <a:cubicBezTo>
                      <a:pt x="2019" y="114"/>
                      <a:pt x="2022" y="118"/>
                      <a:pt x="2024" y="120"/>
                    </a:cubicBezTo>
                    <a:cubicBezTo>
                      <a:pt x="2027" y="121"/>
                      <a:pt x="2029" y="123"/>
                      <a:pt x="2031" y="124"/>
                    </a:cubicBezTo>
                    <a:cubicBezTo>
                      <a:pt x="2029" y="126"/>
                      <a:pt x="2026" y="126"/>
                      <a:pt x="2024" y="128"/>
                    </a:cubicBezTo>
                    <a:close/>
                    <a:moveTo>
                      <a:pt x="2057" y="610"/>
                    </a:moveTo>
                    <a:cubicBezTo>
                      <a:pt x="2058" y="611"/>
                      <a:pt x="2059" y="612"/>
                      <a:pt x="2060" y="613"/>
                    </a:cubicBezTo>
                    <a:cubicBezTo>
                      <a:pt x="2060" y="614"/>
                      <a:pt x="2058" y="615"/>
                      <a:pt x="2058" y="616"/>
                    </a:cubicBezTo>
                    <a:cubicBezTo>
                      <a:pt x="2056" y="614"/>
                      <a:pt x="2054" y="613"/>
                      <a:pt x="2055" y="612"/>
                    </a:cubicBezTo>
                    <a:cubicBezTo>
                      <a:pt x="2055" y="611"/>
                      <a:pt x="2056" y="611"/>
                      <a:pt x="2057" y="610"/>
                    </a:cubicBezTo>
                    <a:close/>
                    <a:moveTo>
                      <a:pt x="2055" y="572"/>
                    </a:moveTo>
                    <a:cubicBezTo>
                      <a:pt x="2055" y="571"/>
                      <a:pt x="2056" y="570"/>
                      <a:pt x="2058" y="568"/>
                    </a:cubicBezTo>
                    <a:cubicBezTo>
                      <a:pt x="2059" y="570"/>
                      <a:pt x="2060" y="571"/>
                      <a:pt x="2059" y="572"/>
                    </a:cubicBezTo>
                    <a:cubicBezTo>
                      <a:pt x="2059" y="573"/>
                      <a:pt x="2058" y="574"/>
                      <a:pt x="2057" y="575"/>
                    </a:cubicBezTo>
                    <a:cubicBezTo>
                      <a:pt x="2056" y="574"/>
                      <a:pt x="2055" y="573"/>
                      <a:pt x="2055" y="572"/>
                    </a:cubicBezTo>
                    <a:close/>
                    <a:moveTo>
                      <a:pt x="2057" y="534"/>
                    </a:moveTo>
                    <a:cubicBezTo>
                      <a:pt x="2056" y="533"/>
                      <a:pt x="2055" y="532"/>
                      <a:pt x="2055" y="530"/>
                    </a:cubicBezTo>
                    <a:cubicBezTo>
                      <a:pt x="2054" y="529"/>
                      <a:pt x="2056" y="528"/>
                      <a:pt x="2057" y="527"/>
                    </a:cubicBezTo>
                    <a:cubicBezTo>
                      <a:pt x="2058" y="528"/>
                      <a:pt x="2060" y="529"/>
                      <a:pt x="2060" y="531"/>
                    </a:cubicBezTo>
                    <a:cubicBezTo>
                      <a:pt x="2060" y="532"/>
                      <a:pt x="2058" y="533"/>
                      <a:pt x="2057" y="534"/>
                    </a:cubicBezTo>
                    <a:close/>
                    <a:moveTo>
                      <a:pt x="2057" y="650"/>
                    </a:moveTo>
                    <a:cubicBezTo>
                      <a:pt x="2058" y="651"/>
                      <a:pt x="2059" y="652"/>
                      <a:pt x="2060" y="653"/>
                    </a:cubicBezTo>
                    <a:cubicBezTo>
                      <a:pt x="2059" y="654"/>
                      <a:pt x="2058" y="655"/>
                      <a:pt x="2057" y="655"/>
                    </a:cubicBezTo>
                    <a:cubicBezTo>
                      <a:pt x="2056" y="655"/>
                      <a:pt x="2055" y="654"/>
                      <a:pt x="2054" y="653"/>
                    </a:cubicBezTo>
                    <a:cubicBezTo>
                      <a:pt x="2055" y="652"/>
                      <a:pt x="2056" y="650"/>
                      <a:pt x="2057" y="650"/>
                    </a:cubicBezTo>
                    <a:close/>
                    <a:moveTo>
                      <a:pt x="2057" y="736"/>
                    </a:moveTo>
                    <a:cubicBezTo>
                      <a:pt x="2057" y="736"/>
                      <a:pt x="2057" y="736"/>
                      <a:pt x="2057" y="736"/>
                    </a:cubicBezTo>
                    <a:cubicBezTo>
                      <a:pt x="2057" y="735"/>
                      <a:pt x="2057" y="735"/>
                      <a:pt x="2057" y="734"/>
                    </a:cubicBezTo>
                    <a:cubicBezTo>
                      <a:pt x="2057" y="735"/>
                      <a:pt x="2058" y="735"/>
                      <a:pt x="2058" y="735"/>
                    </a:cubicBezTo>
                    <a:cubicBezTo>
                      <a:pt x="2058" y="735"/>
                      <a:pt x="2057" y="736"/>
                      <a:pt x="2057" y="736"/>
                    </a:cubicBezTo>
                    <a:close/>
                    <a:moveTo>
                      <a:pt x="2057" y="696"/>
                    </a:moveTo>
                    <a:cubicBezTo>
                      <a:pt x="2056" y="696"/>
                      <a:pt x="2055" y="695"/>
                      <a:pt x="2054" y="694"/>
                    </a:cubicBezTo>
                    <a:cubicBezTo>
                      <a:pt x="2055" y="693"/>
                      <a:pt x="2056" y="692"/>
                      <a:pt x="2057" y="690"/>
                    </a:cubicBezTo>
                    <a:cubicBezTo>
                      <a:pt x="2058" y="691"/>
                      <a:pt x="2060" y="692"/>
                      <a:pt x="2060" y="694"/>
                    </a:cubicBezTo>
                    <a:cubicBezTo>
                      <a:pt x="2061" y="696"/>
                      <a:pt x="2059" y="696"/>
                      <a:pt x="2057" y="696"/>
                    </a:cubicBezTo>
                    <a:close/>
                    <a:moveTo>
                      <a:pt x="2057" y="496"/>
                    </a:moveTo>
                    <a:cubicBezTo>
                      <a:pt x="2055" y="494"/>
                      <a:pt x="2054" y="492"/>
                      <a:pt x="2052" y="490"/>
                    </a:cubicBezTo>
                    <a:cubicBezTo>
                      <a:pt x="2054" y="488"/>
                      <a:pt x="2056" y="486"/>
                      <a:pt x="2057" y="485"/>
                    </a:cubicBezTo>
                    <a:cubicBezTo>
                      <a:pt x="2059" y="487"/>
                      <a:pt x="2062" y="489"/>
                      <a:pt x="2062" y="490"/>
                    </a:cubicBezTo>
                    <a:cubicBezTo>
                      <a:pt x="2061" y="492"/>
                      <a:pt x="2059" y="494"/>
                      <a:pt x="2057" y="496"/>
                    </a:cubicBezTo>
                    <a:close/>
                    <a:moveTo>
                      <a:pt x="2053" y="449"/>
                    </a:moveTo>
                    <a:cubicBezTo>
                      <a:pt x="2053" y="448"/>
                      <a:pt x="2056" y="446"/>
                      <a:pt x="2057" y="444"/>
                    </a:cubicBezTo>
                    <a:cubicBezTo>
                      <a:pt x="2059" y="446"/>
                      <a:pt x="2061" y="447"/>
                      <a:pt x="2062" y="449"/>
                    </a:cubicBezTo>
                    <a:cubicBezTo>
                      <a:pt x="2062" y="451"/>
                      <a:pt x="2059" y="452"/>
                      <a:pt x="2057" y="454"/>
                    </a:cubicBezTo>
                    <a:cubicBezTo>
                      <a:pt x="2056" y="452"/>
                      <a:pt x="2053" y="451"/>
                      <a:pt x="2053" y="449"/>
                    </a:cubicBezTo>
                    <a:close/>
                    <a:moveTo>
                      <a:pt x="2057" y="413"/>
                    </a:moveTo>
                    <a:cubicBezTo>
                      <a:pt x="2055" y="412"/>
                      <a:pt x="2053" y="410"/>
                      <a:pt x="2051" y="409"/>
                    </a:cubicBezTo>
                    <a:cubicBezTo>
                      <a:pt x="2051" y="409"/>
                      <a:pt x="2051" y="408"/>
                      <a:pt x="2052" y="408"/>
                    </a:cubicBezTo>
                    <a:cubicBezTo>
                      <a:pt x="2053" y="406"/>
                      <a:pt x="2055" y="405"/>
                      <a:pt x="2056" y="404"/>
                    </a:cubicBezTo>
                    <a:cubicBezTo>
                      <a:pt x="2057" y="402"/>
                      <a:pt x="2057" y="402"/>
                      <a:pt x="2059" y="403"/>
                    </a:cubicBezTo>
                    <a:cubicBezTo>
                      <a:pt x="2059" y="404"/>
                      <a:pt x="2060" y="405"/>
                      <a:pt x="2061" y="406"/>
                    </a:cubicBezTo>
                    <a:cubicBezTo>
                      <a:pt x="2062" y="407"/>
                      <a:pt x="2063" y="408"/>
                      <a:pt x="2063" y="410"/>
                    </a:cubicBezTo>
                    <a:cubicBezTo>
                      <a:pt x="2061" y="411"/>
                      <a:pt x="2059" y="412"/>
                      <a:pt x="2057" y="413"/>
                    </a:cubicBezTo>
                    <a:close/>
                    <a:moveTo>
                      <a:pt x="2062" y="370"/>
                    </a:moveTo>
                    <a:cubicBezTo>
                      <a:pt x="2061" y="371"/>
                      <a:pt x="2060" y="372"/>
                      <a:pt x="2060" y="373"/>
                    </a:cubicBezTo>
                    <a:cubicBezTo>
                      <a:pt x="2058" y="375"/>
                      <a:pt x="2056" y="375"/>
                      <a:pt x="2055" y="373"/>
                    </a:cubicBezTo>
                    <a:cubicBezTo>
                      <a:pt x="2054" y="371"/>
                      <a:pt x="2052" y="370"/>
                      <a:pt x="2051" y="369"/>
                    </a:cubicBezTo>
                    <a:cubicBezTo>
                      <a:pt x="2051" y="368"/>
                      <a:pt x="2051" y="368"/>
                      <a:pt x="2052" y="368"/>
                    </a:cubicBezTo>
                    <a:cubicBezTo>
                      <a:pt x="2053" y="366"/>
                      <a:pt x="2054" y="365"/>
                      <a:pt x="2056" y="363"/>
                    </a:cubicBezTo>
                    <a:cubicBezTo>
                      <a:pt x="2057" y="362"/>
                      <a:pt x="2058" y="362"/>
                      <a:pt x="2059" y="364"/>
                    </a:cubicBezTo>
                    <a:cubicBezTo>
                      <a:pt x="2060" y="365"/>
                      <a:pt x="2061" y="366"/>
                      <a:pt x="2062" y="367"/>
                    </a:cubicBezTo>
                    <a:cubicBezTo>
                      <a:pt x="2064" y="368"/>
                      <a:pt x="2064" y="369"/>
                      <a:pt x="2062" y="370"/>
                    </a:cubicBezTo>
                    <a:close/>
                    <a:moveTo>
                      <a:pt x="2063" y="329"/>
                    </a:moveTo>
                    <a:cubicBezTo>
                      <a:pt x="2063" y="330"/>
                      <a:pt x="2062" y="330"/>
                      <a:pt x="2062" y="330"/>
                    </a:cubicBezTo>
                    <a:cubicBezTo>
                      <a:pt x="2060" y="332"/>
                      <a:pt x="2058" y="335"/>
                      <a:pt x="2057" y="335"/>
                    </a:cubicBezTo>
                    <a:cubicBezTo>
                      <a:pt x="2055" y="333"/>
                      <a:pt x="2053" y="330"/>
                      <a:pt x="2051" y="328"/>
                    </a:cubicBezTo>
                    <a:cubicBezTo>
                      <a:pt x="2050" y="328"/>
                      <a:pt x="2050" y="327"/>
                      <a:pt x="2050" y="327"/>
                    </a:cubicBezTo>
                    <a:cubicBezTo>
                      <a:pt x="2051" y="326"/>
                      <a:pt x="2051" y="325"/>
                      <a:pt x="2051" y="326"/>
                    </a:cubicBezTo>
                    <a:cubicBezTo>
                      <a:pt x="2054" y="326"/>
                      <a:pt x="2054" y="324"/>
                      <a:pt x="2055" y="322"/>
                    </a:cubicBezTo>
                    <a:cubicBezTo>
                      <a:pt x="2056" y="319"/>
                      <a:pt x="2058" y="319"/>
                      <a:pt x="2060" y="323"/>
                    </a:cubicBezTo>
                    <a:cubicBezTo>
                      <a:pt x="2061" y="324"/>
                      <a:pt x="2060" y="325"/>
                      <a:pt x="2063" y="326"/>
                    </a:cubicBezTo>
                    <a:cubicBezTo>
                      <a:pt x="2065" y="326"/>
                      <a:pt x="2064" y="328"/>
                      <a:pt x="2063" y="329"/>
                    </a:cubicBezTo>
                    <a:close/>
                    <a:moveTo>
                      <a:pt x="2067" y="287"/>
                    </a:moveTo>
                    <a:cubicBezTo>
                      <a:pt x="2064" y="290"/>
                      <a:pt x="2060" y="292"/>
                      <a:pt x="2058" y="296"/>
                    </a:cubicBezTo>
                    <a:cubicBezTo>
                      <a:pt x="2058" y="296"/>
                      <a:pt x="2057" y="296"/>
                      <a:pt x="2057" y="296"/>
                    </a:cubicBezTo>
                    <a:cubicBezTo>
                      <a:pt x="2057" y="296"/>
                      <a:pt x="2056" y="296"/>
                      <a:pt x="2056" y="295"/>
                    </a:cubicBezTo>
                    <a:cubicBezTo>
                      <a:pt x="2055" y="291"/>
                      <a:pt x="2050" y="290"/>
                      <a:pt x="2047" y="287"/>
                    </a:cubicBezTo>
                    <a:cubicBezTo>
                      <a:pt x="2047" y="287"/>
                      <a:pt x="2047" y="286"/>
                      <a:pt x="2047" y="286"/>
                    </a:cubicBezTo>
                    <a:cubicBezTo>
                      <a:pt x="2047" y="286"/>
                      <a:pt x="2048" y="285"/>
                      <a:pt x="2048" y="285"/>
                    </a:cubicBezTo>
                    <a:cubicBezTo>
                      <a:pt x="2051" y="283"/>
                      <a:pt x="2053" y="281"/>
                      <a:pt x="2056" y="279"/>
                    </a:cubicBezTo>
                    <a:cubicBezTo>
                      <a:pt x="2057" y="277"/>
                      <a:pt x="2058" y="278"/>
                      <a:pt x="2059" y="279"/>
                    </a:cubicBezTo>
                    <a:cubicBezTo>
                      <a:pt x="2061" y="281"/>
                      <a:pt x="2063" y="285"/>
                      <a:pt x="2067" y="285"/>
                    </a:cubicBezTo>
                    <a:cubicBezTo>
                      <a:pt x="2067" y="285"/>
                      <a:pt x="2067" y="287"/>
                      <a:pt x="2067" y="287"/>
                    </a:cubicBezTo>
                    <a:close/>
                    <a:moveTo>
                      <a:pt x="2058" y="254"/>
                    </a:moveTo>
                    <a:cubicBezTo>
                      <a:pt x="2058" y="254"/>
                      <a:pt x="2057" y="254"/>
                      <a:pt x="2057" y="254"/>
                    </a:cubicBezTo>
                    <a:cubicBezTo>
                      <a:pt x="2057" y="254"/>
                      <a:pt x="2057" y="254"/>
                      <a:pt x="2057" y="254"/>
                    </a:cubicBezTo>
                    <a:cubicBezTo>
                      <a:pt x="2053" y="251"/>
                      <a:pt x="2051" y="247"/>
                      <a:pt x="2047" y="246"/>
                    </a:cubicBezTo>
                    <a:cubicBezTo>
                      <a:pt x="2047" y="246"/>
                      <a:pt x="2048" y="245"/>
                      <a:pt x="2048" y="244"/>
                    </a:cubicBezTo>
                    <a:cubicBezTo>
                      <a:pt x="2050" y="243"/>
                      <a:pt x="2052" y="242"/>
                      <a:pt x="2053" y="241"/>
                    </a:cubicBezTo>
                    <a:cubicBezTo>
                      <a:pt x="2055" y="239"/>
                      <a:pt x="2056" y="237"/>
                      <a:pt x="2058" y="235"/>
                    </a:cubicBezTo>
                    <a:cubicBezTo>
                      <a:pt x="2059" y="237"/>
                      <a:pt x="2060" y="239"/>
                      <a:pt x="2061" y="241"/>
                    </a:cubicBezTo>
                    <a:cubicBezTo>
                      <a:pt x="2062" y="242"/>
                      <a:pt x="2065" y="243"/>
                      <a:pt x="2066" y="244"/>
                    </a:cubicBezTo>
                    <a:cubicBezTo>
                      <a:pt x="2067" y="245"/>
                      <a:pt x="2067" y="246"/>
                      <a:pt x="2067" y="246"/>
                    </a:cubicBezTo>
                    <a:cubicBezTo>
                      <a:pt x="2063" y="247"/>
                      <a:pt x="2061" y="251"/>
                      <a:pt x="2058" y="254"/>
                    </a:cubicBezTo>
                    <a:close/>
                    <a:moveTo>
                      <a:pt x="2062" y="209"/>
                    </a:moveTo>
                    <a:cubicBezTo>
                      <a:pt x="2061" y="211"/>
                      <a:pt x="2060" y="213"/>
                      <a:pt x="2059" y="215"/>
                    </a:cubicBezTo>
                    <a:cubicBezTo>
                      <a:pt x="2058" y="215"/>
                      <a:pt x="2058" y="215"/>
                      <a:pt x="2057" y="216"/>
                    </a:cubicBezTo>
                    <a:cubicBezTo>
                      <a:pt x="2056" y="215"/>
                      <a:pt x="2056" y="215"/>
                      <a:pt x="2055" y="214"/>
                    </a:cubicBezTo>
                    <a:cubicBezTo>
                      <a:pt x="2054" y="212"/>
                      <a:pt x="2053" y="210"/>
                      <a:pt x="2052" y="209"/>
                    </a:cubicBezTo>
                    <a:cubicBezTo>
                      <a:pt x="2050" y="207"/>
                      <a:pt x="2048" y="206"/>
                      <a:pt x="2047" y="205"/>
                    </a:cubicBezTo>
                    <a:cubicBezTo>
                      <a:pt x="2048" y="204"/>
                      <a:pt x="2050" y="202"/>
                      <a:pt x="2051" y="201"/>
                    </a:cubicBezTo>
                    <a:cubicBezTo>
                      <a:pt x="2053" y="198"/>
                      <a:pt x="2056" y="197"/>
                      <a:pt x="2056" y="194"/>
                    </a:cubicBezTo>
                    <a:cubicBezTo>
                      <a:pt x="2056" y="194"/>
                      <a:pt x="2058" y="194"/>
                      <a:pt x="2058" y="194"/>
                    </a:cubicBezTo>
                    <a:cubicBezTo>
                      <a:pt x="2058" y="197"/>
                      <a:pt x="2061" y="198"/>
                      <a:pt x="2062" y="200"/>
                    </a:cubicBezTo>
                    <a:cubicBezTo>
                      <a:pt x="2064" y="202"/>
                      <a:pt x="2066" y="203"/>
                      <a:pt x="2068" y="205"/>
                    </a:cubicBezTo>
                    <a:cubicBezTo>
                      <a:pt x="2066" y="207"/>
                      <a:pt x="2064" y="208"/>
                      <a:pt x="2062" y="209"/>
                    </a:cubicBezTo>
                    <a:close/>
                    <a:moveTo>
                      <a:pt x="2068" y="166"/>
                    </a:moveTo>
                    <a:cubicBezTo>
                      <a:pt x="2064" y="169"/>
                      <a:pt x="2061" y="172"/>
                      <a:pt x="2058" y="176"/>
                    </a:cubicBezTo>
                    <a:cubicBezTo>
                      <a:pt x="2057" y="177"/>
                      <a:pt x="2057" y="178"/>
                      <a:pt x="2056" y="176"/>
                    </a:cubicBezTo>
                    <a:cubicBezTo>
                      <a:pt x="2054" y="172"/>
                      <a:pt x="2051" y="168"/>
                      <a:pt x="2046" y="166"/>
                    </a:cubicBezTo>
                    <a:cubicBezTo>
                      <a:pt x="2044" y="165"/>
                      <a:pt x="2045" y="164"/>
                      <a:pt x="2046" y="164"/>
                    </a:cubicBezTo>
                    <a:cubicBezTo>
                      <a:pt x="2051" y="161"/>
                      <a:pt x="2055" y="157"/>
                      <a:pt x="2056" y="152"/>
                    </a:cubicBezTo>
                    <a:cubicBezTo>
                      <a:pt x="2056" y="151"/>
                      <a:pt x="2057" y="151"/>
                      <a:pt x="2057" y="151"/>
                    </a:cubicBezTo>
                    <a:cubicBezTo>
                      <a:pt x="2058" y="151"/>
                      <a:pt x="2058" y="152"/>
                      <a:pt x="2058" y="153"/>
                    </a:cubicBezTo>
                    <a:cubicBezTo>
                      <a:pt x="2060" y="158"/>
                      <a:pt x="2063" y="161"/>
                      <a:pt x="2068" y="164"/>
                    </a:cubicBezTo>
                    <a:cubicBezTo>
                      <a:pt x="2069" y="164"/>
                      <a:pt x="2070" y="165"/>
                      <a:pt x="2068" y="166"/>
                    </a:cubicBezTo>
                    <a:close/>
                    <a:moveTo>
                      <a:pt x="2070" y="126"/>
                    </a:moveTo>
                    <a:cubicBezTo>
                      <a:pt x="2064" y="128"/>
                      <a:pt x="2060" y="132"/>
                      <a:pt x="2058" y="138"/>
                    </a:cubicBezTo>
                    <a:cubicBezTo>
                      <a:pt x="2058" y="138"/>
                      <a:pt x="2057" y="139"/>
                      <a:pt x="2057" y="139"/>
                    </a:cubicBezTo>
                    <a:cubicBezTo>
                      <a:pt x="2057" y="138"/>
                      <a:pt x="2056" y="138"/>
                      <a:pt x="2056" y="137"/>
                    </a:cubicBezTo>
                    <a:cubicBezTo>
                      <a:pt x="2055" y="133"/>
                      <a:pt x="2053" y="130"/>
                      <a:pt x="2050" y="128"/>
                    </a:cubicBezTo>
                    <a:cubicBezTo>
                      <a:pt x="2048" y="126"/>
                      <a:pt x="2045" y="126"/>
                      <a:pt x="2043" y="124"/>
                    </a:cubicBezTo>
                    <a:cubicBezTo>
                      <a:pt x="2045" y="123"/>
                      <a:pt x="2047" y="121"/>
                      <a:pt x="2049" y="120"/>
                    </a:cubicBezTo>
                    <a:cubicBezTo>
                      <a:pt x="2053" y="119"/>
                      <a:pt x="2054" y="115"/>
                      <a:pt x="2056" y="112"/>
                    </a:cubicBezTo>
                    <a:cubicBezTo>
                      <a:pt x="2057" y="112"/>
                      <a:pt x="2057" y="111"/>
                      <a:pt x="2057" y="110"/>
                    </a:cubicBezTo>
                    <a:cubicBezTo>
                      <a:pt x="2057" y="111"/>
                      <a:pt x="2058" y="111"/>
                      <a:pt x="2058" y="112"/>
                    </a:cubicBezTo>
                    <a:cubicBezTo>
                      <a:pt x="2060" y="117"/>
                      <a:pt x="2065" y="121"/>
                      <a:pt x="2070" y="124"/>
                    </a:cubicBezTo>
                    <a:cubicBezTo>
                      <a:pt x="2072" y="125"/>
                      <a:pt x="2072" y="125"/>
                      <a:pt x="2070" y="126"/>
                    </a:cubicBezTo>
                    <a:close/>
                    <a:moveTo>
                      <a:pt x="2084" y="124"/>
                    </a:moveTo>
                    <a:cubicBezTo>
                      <a:pt x="2091" y="119"/>
                      <a:pt x="2091" y="119"/>
                      <a:pt x="2097" y="109"/>
                    </a:cubicBezTo>
                    <a:cubicBezTo>
                      <a:pt x="2097" y="109"/>
                      <a:pt x="2098" y="109"/>
                      <a:pt x="2099" y="108"/>
                    </a:cubicBezTo>
                    <a:cubicBezTo>
                      <a:pt x="2099" y="109"/>
                      <a:pt x="2100" y="109"/>
                      <a:pt x="2100" y="110"/>
                    </a:cubicBezTo>
                    <a:cubicBezTo>
                      <a:pt x="2100" y="115"/>
                      <a:pt x="2104" y="117"/>
                      <a:pt x="2106" y="120"/>
                    </a:cubicBezTo>
                    <a:cubicBezTo>
                      <a:pt x="2111" y="125"/>
                      <a:pt x="2112" y="124"/>
                      <a:pt x="2106" y="128"/>
                    </a:cubicBezTo>
                    <a:cubicBezTo>
                      <a:pt x="2103" y="131"/>
                      <a:pt x="2102" y="134"/>
                      <a:pt x="2100" y="137"/>
                    </a:cubicBezTo>
                    <a:cubicBezTo>
                      <a:pt x="2100" y="138"/>
                      <a:pt x="2099" y="139"/>
                      <a:pt x="2099" y="139"/>
                    </a:cubicBezTo>
                    <a:cubicBezTo>
                      <a:pt x="2098" y="138"/>
                      <a:pt x="2097" y="138"/>
                      <a:pt x="2097" y="137"/>
                    </a:cubicBezTo>
                    <a:cubicBezTo>
                      <a:pt x="2094" y="131"/>
                      <a:pt x="2091" y="127"/>
                      <a:pt x="2085" y="126"/>
                    </a:cubicBezTo>
                    <a:cubicBezTo>
                      <a:pt x="2083" y="125"/>
                      <a:pt x="2083" y="125"/>
                      <a:pt x="2084" y="124"/>
                    </a:cubicBezTo>
                    <a:close/>
                    <a:moveTo>
                      <a:pt x="2088" y="244"/>
                    </a:moveTo>
                    <a:cubicBezTo>
                      <a:pt x="2093" y="243"/>
                      <a:pt x="2096" y="240"/>
                      <a:pt x="2097" y="235"/>
                    </a:cubicBezTo>
                    <a:cubicBezTo>
                      <a:pt x="2097" y="234"/>
                      <a:pt x="2098" y="233"/>
                      <a:pt x="2099" y="233"/>
                    </a:cubicBezTo>
                    <a:cubicBezTo>
                      <a:pt x="2099" y="233"/>
                      <a:pt x="2100" y="234"/>
                      <a:pt x="2100" y="235"/>
                    </a:cubicBezTo>
                    <a:cubicBezTo>
                      <a:pt x="2101" y="239"/>
                      <a:pt x="2104" y="242"/>
                      <a:pt x="2108" y="244"/>
                    </a:cubicBezTo>
                    <a:cubicBezTo>
                      <a:pt x="2110" y="245"/>
                      <a:pt x="2110" y="246"/>
                      <a:pt x="2107" y="247"/>
                    </a:cubicBezTo>
                    <a:cubicBezTo>
                      <a:pt x="2102" y="250"/>
                      <a:pt x="2095" y="250"/>
                      <a:pt x="2090" y="247"/>
                    </a:cubicBezTo>
                    <a:cubicBezTo>
                      <a:pt x="2089" y="246"/>
                      <a:pt x="2088" y="246"/>
                      <a:pt x="2087" y="246"/>
                    </a:cubicBezTo>
                    <a:cubicBezTo>
                      <a:pt x="2087" y="245"/>
                      <a:pt x="2088" y="245"/>
                      <a:pt x="2088" y="244"/>
                    </a:cubicBezTo>
                    <a:close/>
                    <a:moveTo>
                      <a:pt x="2087" y="205"/>
                    </a:moveTo>
                    <a:cubicBezTo>
                      <a:pt x="2088" y="205"/>
                      <a:pt x="2088" y="204"/>
                      <a:pt x="2088" y="204"/>
                    </a:cubicBezTo>
                    <a:cubicBezTo>
                      <a:pt x="2092" y="200"/>
                      <a:pt x="2095" y="197"/>
                      <a:pt x="2098" y="193"/>
                    </a:cubicBezTo>
                    <a:cubicBezTo>
                      <a:pt x="2098" y="193"/>
                      <a:pt x="2100" y="193"/>
                      <a:pt x="2100" y="193"/>
                    </a:cubicBezTo>
                    <a:cubicBezTo>
                      <a:pt x="2101" y="198"/>
                      <a:pt x="2105" y="201"/>
                      <a:pt x="2109" y="204"/>
                    </a:cubicBezTo>
                    <a:cubicBezTo>
                      <a:pt x="2110" y="206"/>
                      <a:pt x="2109" y="207"/>
                      <a:pt x="2108" y="207"/>
                    </a:cubicBezTo>
                    <a:cubicBezTo>
                      <a:pt x="2103" y="209"/>
                      <a:pt x="2102" y="212"/>
                      <a:pt x="2100" y="216"/>
                    </a:cubicBezTo>
                    <a:cubicBezTo>
                      <a:pt x="2100" y="217"/>
                      <a:pt x="2099" y="218"/>
                      <a:pt x="2098" y="218"/>
                    </a:cubicBezTo>
                    <a:cubicBezTo>
                      <a:pt x="2098" y="218"/>
                      <a:pt x="2097" y="217"/>
                      <a:pt x="2097" y="216"/>
                    </a:cubicBezTo>
                    <a:cubicBezTo>
                      <a:pt x="2096" y="211"/>
                      <a:pt x="2093" y="208"/>
                      <a:pt x="2088" y="207"/>
                    </a:cubicBezTo>
                    <a:cubicBezTo>
                      <a:pt x="2088" y="206"/>
                      <a:pt x="2087" y="206"/>
                      <a:pt x="2087" y="205"/>
                    </a:cubicBezTo>
                    <a:close/>
                    <a:moveTo>
                      <a:pt x="2100" y="610"/>
                    </a:moveTo>
                    <a:cubicBezTo>
                      <a:pt x="2100" y="610"/>
                      <a:pt x="2103" y="611"/>
                      <a:pt x="2101" y="613"/>
                    </a:cubicBezTo>
                    <a:cubicBezTo>
                      <a:pt x="2100" y="615"/>
                      <a:pt x="2099" y="616"/>
                      <a:pt x="2097" y="614"/>
                    </a:cubicBezTo>
                    <a:cubicBezTo>
                      <a:pt x="2096" y="614"/>
                      <a:pt x="2095" y="613"/>
                      <a:pt x="2094" y="611"/>
                    </a:cubicBezTo>
                    <a:cubicBezTo>
                      <a:pt x="2097" y="611"/>
                      <a:pt x="2098" y="610"/>
                      <a:pt x="2100" y="610"/>
                    </a:cubicBezTo>
                    <a:close/>
                    <a:moveTo>
                      <a:pt x="2095" y="572"/>
                    </a:moveTo>
                    <a:cubicBezTo>
                      <a:pt x="2096" y="571"/>
                      <a:pt x="2097" y="568"/>
                      <a:pt x="2098" y="567"/>
                    </a:cubicBezTo>
                    <a:cubicBezTo>
                      <a:pt x="2101" y="566"/>
                      <a:pt x="2099" y="571"/>
                      <a:pt x="2102" y="572"/>
                    </a:cubicBezTo>
                    <a:cubicBezTo>
                      <a:pt x="2101" y="573"/>
                      <a:pt x="2100" y="575"/>
                      <a:pt x="2098" y="575"/>
                    </a:cubicBezTo>
                    <a:cubicBezTo>
                      <a:pt x="2097" y="575"/>
                      <a:pt x="2096" y="573"/>
                      <a:pt x="2095" y="572"/>
                    </a:cubicBezTo>
                    <a:close/>
                    <a:moveTo>
                      <a:pt x="2098" y="650"/>
                    </a:moveTo>
                    <a:cubicBezTo>
                      <a:pt x="2100" y="650"/>
                      <a:pt x="2101" y="652"/>
                      <a:pt x="2102" y="653"/>
                    </a:cubicBezTo>
                    <a:cubicBezTo>
                      <a:pt x="2101" y="654"/>
                      <a:pt x="2100" y="655"/>
                      <a:pt x="2098" y="655"/>
                    </a:cubicBezTo>
                    <a:cubicBezTo>
                      <a:pt x="2097" y="655"/>
                      <a:pt x="2096" y="654"/>
                      <a:pt x="2094" y="653"/>
                    </a:cubicBezTo>
                    <a:cubicBezTo>
                      <a:pt x="2096" y="652"/>
                      <a:pt x="2097" y="650"/>
                      <a:pt x="2098" y="650"/>
                    </a:cubicBezTo>
                    <a:close/>
                    <a:moveTo>
                      <a:pt x="2098" y="736"/>
                    </a:moveTo>
                    <a:cubicBezTo>
                      <a:pt x="2098" y="736"/>
                      <a:pt x="2097" y="735"/>
                      <a:pt x="2096" y="734"/>
                    </a:cubicBezTo>
                    <a:cubicBezTo>
                      <a:pt x="2097" y="733"/>
                      <a:pt x="2098" y="733"/>
                      <a:pt x="2099" y="733"/>
                    </a:cubicBezTo>
                    <a:cubicBezTo>
                      <a:pt x="2099" y="733"/>
                      <a:pt x="2100" y="734"/>
                      <a:pt x="2100" y="734"/>
                    </a:cubicBezTo>
                    <a:cubicBezTo>
                      <a:pt x="2100" y="735"/>
                      <a:pt x="2099" y="736"/>
                      <a:pt x="2098" y="736"/>
                    </a:cubicBezTo>
                    <a:close/>
                    <a:moveTo>
                      <a:pt x="2099" y="699"/>
                    </a:moveTo>
                    <a:cubicBezTo>
                      <a:pt x="2097" y="697"/>
                      <a:pt x="2095" y="695"/>
                      <a:pt x="2095" y="694"/>
                    </a:cubicBezTo>
                    <a:cubicBezTo>
                      <a:pt x="2095" y="693"/>
                      <a:pt x="2097" y="692"/>
                      <a:pt x="2099" y="690"/>
                    </a:cubicBezTo>
                    <a:cubicBezTo>
                      <a:pt x="2100" y="692"/>
                      <a:pt x="2102" y="693"/>
                      <a:pt x="2102" y="694"/>
                    </a:cubicBezTo>
                    <a:cubicBezTo>
                      <a:pt x="2102" y="696"/>
                      <a:pt x="2100" y="697"/>
                      <a:pt x="2099" y="699"/>
                    </a:cubicBezTo>
                    <a:close/>
                    <a:moveTo>
                      <a:pt x="2099" y="536"/>
                    </a:moveTo>
                    <a:cubicBezTo>
                      <a:pt x="2098" y="537"/>
                      <a:pt x="2094" y="532"/>
                      <a:pt x="2095" y="530"/>
                    </a:cubicBezTo>
                    <a:cubicBezTo>
                      <a:pt x="2096" y="529"/>
                      <a:pt x="2097" y="527"/>
                      <a:pt x="2099" y="527"/>
                    </a:cubicBezTo>
                    <a:cubicBezTo>
                      <a:pt x="2100" y="527"/>
                      <a:pt x="2102" y="530"/>
                      <a:pt x="2102" y="531"/>
                    </a:cubicBezTo>
                    <a:cubicBezTo>
                      <a:pt x="2102" y="533"/>
                      <a:pt x="2100" y="535"/>
                      <a:pt x="2099" y="536"/>
                    </a:cubicBezTo>
                    <a:close/>
                    <a:moveTo>
                      <a:pt x="2099" y="497"/>
                    </a:moveTo>
                    <a:cubicBezTo>
                      <a:pt x="2097" y="495"/>
                      <a:pt x="2093" y="493"/>
                      <a:pt x="2093" y="491"/>
                    </a:cubicBezTo>
                    <a:cubicBezTo>
                      <a:pt x="2093" y="489"/>
                      <a:pt x="2096" y="487"/>
                      <a:pt x="2098" y="485"/>
                    </a:cubicBezTo>
                    <a:cubicBezTo>
                      <a:pt x="2099" y="484"/>
                      <a:pt x="2105" y="489"/>
                      <a:pt x="2104" y="490"/>
                    </a:cubicBezTo>
                    <a:cubicBezTo>
                      <a:pt x="2103" y="493"/>
                      <a:pt x="2101" y="495"/>
                      <a:pt x="2099" y="497"/>
                    </a:cubicBezTo>
                    <a:close/>
                    <a:moveTo>
                      <a:pt x="2093" y="450"/>
                    </a:moveTo>
                    <a:cubicBezTo>
                      <a:pt x="2094" y="447"/>
                      <a:pt x="2096" y="445"/>
                      <a:pt x="2098" y="442"/>
                    </a:cubicBezTo>
                    <a:cubicBezTo>
                      <a:pt x="2099" y="443"/>
                      <a:pt x="2100" y="443"/>
                      <a:pt x="2100" y="443"/>
                    </a:cubicBezTo>
                    <a:cubicBezTo>
                      <a:pt x="2101" y="445"/>
                      <a:pt x="2102" y="446"/>
                      <a:pt x="2103" y="448"/>
                    </a:cubicBezTo>
                    <a:cubicBezTo>
                      <a:pt x="2103" y="449"/>
                      <a:pt x="2105" y="449"/>
                      <a:pt x="2103" y="450"/>
                    </a:cubicBezTo>
                    <a:cubicBezTo>
                      <a:pt x="2101" y="452"/>
                      <a:pt x="2100" y="455"/>
                      <a:pt x="2097" y="454"/>
                    </a:cubicBezTo>
                    <a:cubicBezTo>
                      <a:pt x="2096" y="453"/>
                      <a:pt x="2093" y="451"/>
                      <a:pt x="2093" y="450"/>
                    </a:cubicBezTo>
                    <a:close/>
                    <a:moveTo>
                      <a:pt x="2104" y="410"/>
                    </a:moveTo>
                    <a:cubicBezTo>
                      <a:pt x="2102" y="411"/>
                      <a:pt x="2095" y="411"/>
                      <a:pt x="2093" y="410"/>
                    </a:cubicBezTo>
                    <a:cubicBezTo>
                      <a:pt x="2092" y="409"/>
                      <a:pt x="2092" y="409"/>
                      <a:pt x="2091" y="409"/>
                    </a:cubicBezTo>
                    <a:cubicBezTo>
                      <a:pt x="2093" y="406"/>
                      <a:pt x="2096" y="404"/>
                      <a:pt x="2098" y="402"/>
                    </a:cubicBezTo>
                    <a:cubicBezTo>
                      <a:pt x="2098" y="402"/>
                      <a:pt x="2100" y="403"/>
                      <a:pt x="2100" y="403"/>
                    </a:cubicBezTo>
                    <a:cubicBezTo>
                      <a:pt x="2102" y="405"/>
                      <a:pt x="2104" y="406"/>
                      <a:pt x="2105" y="408"/>
                    </a:cubicBezTo>
                    <a:cubicBezTo>
                      <a:pt x="2107" y="409"/>
                      <a:pt x="2105" y="409"/>
                      <a:pt x="2104" y="410"/>
                    </a:cubicBezTo>
                    <a:close/>
                    <a:moveTo>
                      <a:pt x="2093" y="367"/>
                    </a:moveTo>
                    <a:cubicBezTo>
                      <a:pt x="2094" y="365"/>
                      <a:pt x="2095" y="363"/>
                      <a:pt x="2097" y="361"/>
                    </a:cubicBezTo>
                    <a:cubicBezTo>
                      <a:pt x="2097" y="360"/>
                      <a:pt x="2098" y="360"/>
                      <a:pt x="2098" y="360"/>
                    </a:cubicBezTo>
                    <a:cubicBezTo>
                      <a:pt x="2099" y="360"/>
                      <a:pt x="2100" y="360"/>
                      <a:pt x="2100" y="361"/>
                    </a:cubicBezTo>
                    <a:cubicBezTo>
                      <a:pt x="2101" y="362"/>
                      <a:pt x="2102" y="364"/>
                      <a:pt x="2103" y="366"/>
                    </a:cubicBezTo>
                    <a:cubicBezTo>
                      <a:pt x="2105" y="368"/>
                      <a:pt x="2107" y="369"/>
                      <a:pt x="2104" y="371"/>
                    </a:cubicBezTo>
                    <a:cubicBezTo>
                      <a:pt x="2097" y="377"/>
                      <a:pt x="2099" y="377"/>
                      <a:pt x="2093" y="371"/>
                    </a:cubicBezTo>
                    <a:cubicBezTo>
                      <a:pt x="2091" y="369"/>
                      <a:pt x="2090" y="368"/>
                      <a:pt x="2093" y="367"/>
                    </a:cubicBezTo>
                    <a:close/>
                    <a:moveTo>
                      <a:pt x="2106" y="329"/>
                    </a:moveTo>
                    <a:cubicBezTo>
                      <a:pt x="2104" y="331"/>
                      <a:pt x="2101" y="333"/>
                      <a:pt x="2100" y="337"/>
                    </a:cubicBezTo>
                    <a:cubicBezTo>
                      <a:pt x="2100" y="337"/>
                      <a:pt x="2099" y="337"/>
                      <a:pt x="2099" y="337"/>
                    </a:cubicBezTo>
                    <a:cubicBezTo>
                      <a:pt x="2098" y="337"/>
                      <a:pt x="2097" y="337"/>
                      <a:pt x="2097" y="336"/>
                    </a:cubicBezTo>
                    <a:cubicBezTo>
                      <a:pt x="2096" y="333"/>
                      <a:pt x="2093" y="331"/>
                      <a:pt x="2091" y="328"/>
                    </a:cubicBezTo>
                    <a:cubicBezTo>
                      <a:pt x="2091" y="328"/>
                      <a:pt x="2092" y="326"/>
                      <a:pt x="2092" y="326"/>
                    </a:cubicBezTo>
                    <a:cubicBezTo>
                      <a:pt x="2096" y="325"/>
                      <a:pt x="2095" y="319"/>
                      <a:pt x="2098" y="320"/>
                    </a:cubicBezTo>
                    <a:cubicBezTo>
                      <a:pt x="2100" y="320"/>
                      <a:pt x="2102" y="324"/>
                      <a:pt x="2104" y="325"/>
                    </a:cubicBezTo>
                    <a:cubicBezTo>
                      <a:pt x="2106" y="326"/>
                      <a:pt x="2107" y="327"/>
                      <a:pt x="2106" y="329"/>
                    </a:cubicBezTo>
                    <a:close/>
                    <a:moveTo>
                      <a:pt x="2109" y="287"/>
                    </a:moveTo>
                    <a:cubicBezTo>
                      <a:pt x="2106" y="290"/>
                      <a:pt x="2102" y="292"/>
                      <a:pt x="2100" y="296"/>
                    </a:cubicBezTo>
                    <a:cubicBezTo>
                      <a:pt x="2100" y="296"/>
                      <a:pt x="2097" y="296"/>
                      <a:pt x="2097" y="296"/>
                    </a:cubicBezTo>
                    <a:cubicBezTo>
                      <a:pt x="2095" y="292"/>
                      <a:pt x="2091" y="290"/>
                      <a:pt x="2088" y="287"/>
                    </a:cubicBezTo>
                    <a:cubicBezTo>
                      <a:pt x="2088" y="287"/>
                      <a:pt x="2087" y="286"/>
                      <a:pt x="2087" y="286"/>
                    </a:cubicBezTo>
                    <a:cubicBezTo>
                      <a:pt x="2088" y="286"/>
                      <a:pt x="2088" y="285"/>
                      <a:pt x="2089" y="285"/>
                    </a:cubicBezTo>
                    <a:cubicBezTo>
                      <a:pt x="2091" y="284"/>
                      <a:pt x="2106" y="284"/>
                      <a:pt x="2108" y="285"/>
                    </a:cubicBezTo>
                    <a:cubicBezTo>
                      <a:pt x="2110" y="286"/>
                      <a:pt x="2110" y="286"/>
                      <a:pt x="2109" y="287"/>
                    </a:cubicBezTo>
                    <a:close/>
                    <a:moveTo>
                      <a:pt x="2109" y="166"/>
                    </a:moveTo>
                    <a:cubicBezTo>
                      <a:pt x="2103" y="170"/>
                      <a:pt x="2094" y="171"/>
                      <a:pt x="2088" y="166"/>
                    </a:cubicBezTo>
                    <a:cubicBezTo>
                      <a:pt x="2087" y="166"/>
                      <a:pt x="2086" y="166"/>
                      <a:pt x="2085" y="165"/>
                    </a:cubicBezTo>
                    <a:cubicBezTo>
                      <a:pt x="2086" y="164"/>
                      <a:pt x="2086" y="164"/>
                      <a:pt x="2087" y="163"/>
                    </a:cubicBezTo>
                    <a:cubicBezTo>
                      <a:pt x="2092" y="161"/>
                      <a:pt x="2095" y="157"/>
                      <a:pt x="2097" y="152"/>
                    </a:cubicBezTo>
                    <a:cubicBezTo>
                      <a:pt x="2097" y="151"/>
                      <a:pt x="2098" y="151"/>
                      <a:pt x="2099" y="151"/>
                    </a:cubicBezTo>
                    <a:cubicBezTo>
                      <a:pt x="2099" y="151"/>
                      <a:pt x="2100" y="152"/>
                      <a:pt x="2100" y="152"/>
                    </a:cubicBezTo>
                    <a:cubicBezTo>
                      <a:pt x="2102" y="157"/>
                      <a:pt x="2105" y="161"/>
                      <a:pt x="2110" y="163"/>
                    </a:cubicBezTo>
                    <a:cubicBezTo>
                      <a:pt x="2112" y="164"/>
                      <a:pt x="2112" y="165"/>
                      <a:pt x="2109" y="166"/>
                    </a:cubicBezTo>
                    <a:close/>
                    <a:moveTo>
                      <a:pt x="2140" y="736"/>
                    </a:moveTo>
                    <a:cubicBezTo>
                      <a:pt x="2140" y="736"/>
                      <a:pt x="2139" y="735"/>
                      <a:pt x="2139" y="735"/>
                    </a:cubicBezTo>
                    <a:cubicBezTo>
                      <a:pt x="2139" y="735"/>
                      <a:pt x="2140" y="735"/>
                      <a:pt x="2140" y="734"/>
                    </a:cubicBezTo>
                    <a:cubicBezTo>
                      <a:pt x="2140" y="735"/>
                      <a:pt x="2140" y="735"/>
                      <a:pt x="2140" y="736"/>
                    </a:cubicBezTo>
                    <a:cubicBezTo>
                      <a:pt x="2140" y="736"/>
                      <a:pt x="2140" y="736"/>
                      <a:pt x="2140" y="736"/>
                    </a:cubicBezTo>
                    <a:close/>
                    <a:moveTo>
                      <a:pt x="2139" y="697"/>
                    </a:moveTo>
                    <a:cubicBezTo>
                      <a:pt x="2138" y="696"/>
                      <a:pt x="2137" y="694"/>
                      <a:pt x="2137" y="694"/>
                    </a:cubicBezTo>
                    <a:cubicBezTo>
                      <a:pt x="2138" y="693"/>
                      <a:pt x="2139" y="692"/>
                      <a:pt x="2140" y="690"/>
                    </a:cubicBezTo>
                    <a:cubicBezTo>
                      <a:pt x="2141" y="692"/>
                      <a:pt x="2142" y="693"/>
                      <a:pt x="2142" y="694"/>
                    </a:cubicBezTo>
                    <a:cubicBezTo>
                      <a:pt x="2143" y="695"/>
                      <a:pt x="2141" y="696"/>
                      <a:pt x="2139" y="697"/>
                    </a:cubicBezTo>
                    <a:close/>
                    <a:moveTo>
                      <a:pt x="2139" y="655"/>
                    </a:moveTo>
                    <a:cubicBezTo>
                      <a:pt x="2138" y="655"/>
                      <a:pt x="2137" y="654"/>
                      <a:pt x="2136" y="654"/>
                    </a:cubicBezTo>
                    <a:cubicBezTo>
                      <a:pt x="2138" y="652"/>
                      <a:pt x="2139" y="650"/>
                      <a:pt x="2140" y="650"/>
                    </a:cubicBezTo>
                    <a:cubicBezTo>
                      <a:pt x="2141" y="650"/>
                      <a:pt x="2142" y="652"/>
                      <a:pt x="2143" y="653"/>
                    </a:cubicBezTo>
                    <a:cubicBezTo>
                      <a:pt x="2142" y="654"/>
                      <a:pt x="2140" y="655"/>
                      <a:pt x="2139" y="655"/>
                    </a:cubicBezTo>
                    <a:close/>
                    <a:moveTo>
                      <a:pt x="2136" y="612"/>
                    </a:moveTo>
                    <a:cubicBezTo>
                      <a:pt x="2137" y="611"/>
                      <a:pt x="2138" y="610"/>
                      <a:pt x="2139" y="610"/>
                    </a:cubicBezTo>
                    <a:cubicBezTo>
                      <a:pt x="2140" y="610"/>
                      <a:pt x="2141" y="612"/>
                      <a:pt x="2143" y="612"/>
                    </a:cubicBezTo>
                    <a:cubicBezTo>
                      <a:pt x="2142" y="613"/>
                      <a:pt x="2141" y="615"/>
                      <a:pt x="2140" y="615"/>
                    </a:cubicBezTo>
                    <a:cubicBezTo>
                      <a:pt x="2139" y="615"/>
                      <a:pt x="2138" y="614"/>
                      <a:pt x="2136" y="612"/>
                    </a:cubicBezTo>
                    <a:close/>
                    <a:moveTo>
                      <a:pt x="2139" y="575"/>
                    </a:moveTo>
                    <a:cubicBezTo>
                      <a:pt x="2139" y="574"/>
                      <a:pt x="2137" y="573"/>
                      <a:pt x="2137" y="572"/>
                    </a:cubicBezTo>
                    <a:cubicBezTo>
                      <a:pt x="2138" y="571"/>
                      <a:pt x="2139" y="570"/>
                      <a:pt x="2140" y="569"/>
                    </a:cubicBezTo>
                    <a:cubicBezTo>
                      <a:pt x="2141" y="570"/>
                      <a:pt x="2142" y="571"/>
                      <a:pt x="2143" y="572"/>
                    </a:cubicBezTo>
                    <a:cubicBezTo>
                      <a:pt x="2142" y="573"/>
                      <a:pt x="2141" y="574"/>
                      <a:pt x="2139" y="575"/>
                    </a:cubicBezTo>
                    <a:close/>
                    <a:moveTo>
                      <a:pt x="2137" y="531"/>
                    </a:moveTo>
                    <a:cubicBezTo>
                      <a:pt x="2137" y="530"/>
                      <a:pt x="2139" y="528"/>
                      <a:pt x="2140" y="527"/>
                    </a:cubicBezTo>
                    <a:cubicBezTo>
                      <a:pt x="2141" y="528"/>
                      <a:pt x="2143" y="529"/>
                      <a:pt x="2142" y="530"/>
                    </a:cubicBezTo>
                    <a:cubicBezTo>
                      <a:pt x="2142" y="532"/>
                      <a:pt x="2141" y="533"/>
                      <a:pt x="2140" y="534"/>
                    </a:cubicBezTo>
                    <a:cubicBezTo>
                      <a:pt x="2139" y="533"/>
                      <a:pt x="2137" y="532"/>
                      <a:pt x="2137" y="531"/>
                    </a:cubicBezTo>
                    <a:close/>
                    <a:moveTo>
                      <a:pt x="2140" y="496"/>
                    </a:moveTo>
                    <a:cubicBezTo>
                      <a:pt x="2138" y="494"/>
                      <a:pt x="2136" y="493"/>
                      <a:pt x="2134" y="491"/>
                    </a:cubicBezTo>
                    <a:cubicBezTo>
                      <a:pt x="2136" y="488"/>
                      <a:pt x="2138" y="487"/>
                      <a:pt x="2140" y="485"/>
                    </a:cubicBezTo>
                    <a:cubicBezTo>
                      <a:pt x="2141" y="487"/>
                      <a:pt x="2144" y="489"/>
                      <a:pt x="2144" y="491"/>
                    </a:cubicBezTo>
                    <a:cubicBezTo>
                      <a:pt x="2144" y="492"/>
                      <a:pt x="2141" y="494"/>
                      <a:pt x="2140" y="496"/>
                    </a:cubicBezTo>
                    <a:close/>
                    <a:moveTo>
                      <a:pt x="2139" y="454"/>
                    </a:moveTo>
                    <a:cubicBezTo>
                      <a:pt x="2138" y="453"/>
                      <a:pt x="2135" y="451"/>
                      <a:pt x="2136" y="450"/>
                    </a:cubicBezTo>
                    <a:cubicBezTo>
                      <a:pt x="2136" y="448"/>
                      <a:pt x="2138" y="446"/>
                      <a:pt x="2140" y="445"/>
                    </a:cubicBezTo>
                    <a:cubicBezTo>
                      <a:pt x="2141" y="446"/>
                      <a:pt x="2144" y="448"/>
                      <a:pt x="2144" y="449"/>
                    </a:cubicBezTo>
                    <a:cubicBezTo>
                      <a:pt x="2144" y="451"/>
                      <a:pt x="2141" y="452"/>
                      <a:pt x="2139" y="454"/>
                    </a:cubicBezTo>
                    <a:close/>
                    <a:moveTo>
                      <a:pt x="2143" y="410"/>
                    </a:moveTo>
                    <a:cubicBezTo>
                      <a:pt x="2143" y="410"/>
                      <a:pt x="2142" y="411"/>
                      <a:pt x="2142" y="411"/>
                    </a:cubicBezTo>
                    <a:cubicBezTo>
                      <a:pt x="2140" y="414"/>
                      <a:pt x="2139" y="413"/>
                      <a:pt x="2137" y="411"/>
                    </a:cubicBezTo>
                    <a:cubicBezTo>
                      <a:pt x="2136" y="410"/>
                      <a:pt x="2135" y="410"/>
                      <a:pt x="2133" y="409"/>
                    </a:cubicBezTo>
                    <a:cubicBezTo>
                      <a:pt x="2134" y="409"/>
                      <a:pt x="2134" y="408"/>
                      <a:pt x="2134" y="408"/>
                    </a:cubicBezTo>
                    <a:cubicBezTo>
                      <a:pt x="2135" y="407"/>
                      <a:pt x="2137" y="405"/>
                      <a:pt x="2138" y="404"/>
                    </a:cubicBezTo>
                    <a:cubicBezTo>
                      <a:pt x="2139" y="402"/>
                      <a:pt x="2140" y="402"/>
                      <a:pt x="2142" y="404"/>
                    </a:cubicBezTo>
                    <a:cubicBezTo>
                      <a:pt x="2142" y="405"/>
                      <a:pt x="2143" y="406"/>
                      <a:pt x="2144" y="407"/>
                    </a:cubicBezTo>
                    <a:cubicBezTo>
                      <a:pt x="2146" y="408"/>
                      <a:pt x="2148" y="410"/>
                      <a:pt x="2143" y="410"/>
                    </a:cubicBezTo>
                    <a:close/>
                    <a:moveTo>
                      <a:pt x="2135" y="367"/>
                    </a:moveTo>
                    <a:cubicBezTo>
                      <a:pt x="2136" y="366"/>
                      <a:pt x="2137" y="365"/>
                      <a:pt x="2138" y="363"/>
                    </a:cubicBezTo>
                    <a:cubicBezTo>
                      <a:pt x="2140" y="361"/>
                      <a:pt x="2141" y="362"/>
                      <a:pt x="2142" y="364"/>
                    </a:cubicBezTo>
                    <a:cubicBezTo>
                      <a:pt x="2143" y="365"/>
                      <a:pt x="2144" y="366"/>
                      <a:pt x="2145" y="367"/>
                    </a:cubicBezTo>
                    <a:cubicBezTo>
                      <a:pt x="2147" y="368"/>
                      <a:pt x="2146" y="369"/>
                      <a:pt x="2145" y="370"/>
                    </a:cubicBezTo>
                    <a:cubicBezTo>
                      <a:pt x="2143" y="372"/>
                      <a:pt x="2142" y="374"/>
                      <a:pt x="2140" y="375"/>
                    </a:cubicBezTo>
                    <a:cubicBezTo>
                      <a:pt x="2139" y="375"/>
                      <a:pt x="2139" y="375"/>
                      <a:pt x="2139" y="374"/>
                    </a:cubicBezTo>
                    <a:cubicBezTo>
                      <a:pt x="2137" y="373"/>
                      <a:pt x="2136" y="371"/>
                      <a:pt x="2135" y="370"/>
                    </a:cubicBezTo>
                    <a:cubicBezTo>
                      <a:pt x="2133" y="369"/>
                      <a:pt x="2134" y="368"/>
                      <a:pt x="2135" y="367"/>
                    </a:cubicBezTo>
                    <a:close/>
                    <a:moveTo>
                      <a:pt x="2146" y="329"/>
                    </a:moveTo>
                    <a:cubicBezTo>
                      <a:pt x="2144" y="330"/>
                      <a:pt x="2143" y="332"/>
                      <a:pt x="2141" y="334"/>
                    </a:cubicBezTo>
                    <a:cubicBezTo>
                      <a:pt x="2140" y="334"/>
                      <a:pt x="2139" y="334"/>
                      <a:pt x="2139" y="334"/>
                    </a:cubicBezTo>
                    <a:cubicBezTo>
                      <a:pt x="2137" y="332"/>
                      <a:pt x="2135" y="330"/>
                      <a:pt x="2133" y="328"/>
                    </a:cubicBezTo>
                    <a:cubicBezTo>
                      <a:pt x="2133" y="328"/>
                      <a:pt x="2133" y="327"/>
                      <a:pt x="2134" y="326"/>
                    </a:cubicBezTo>
                    <a:cubicBezTo>
                      <a:pt x="2134" y="326"/>
                      <a:pt x="2134" y="325"/>
                      <a:pt x="2134" y="325"/>
                    </a:cubicBezTo>
                    <a:cubicBezTo>
                      <a:pt x="2138" y="326"/>
                      <a:pt x="2136" y="319"/>
                      <a:pt x="2140" y="320"/>
                    </a:cubicBezTo>
                    <a:cubicBezTo>
                      <a:pt x="2143" y="321"/>
                      <a:pt x="2142" y="326"/>
                      <a:pt x="2146" y="325"/>
                    </a:cubicBezTo>
                    <a:cubicBezTo>
                      <a:pt x="2146" y="325"/>
                      <a:pt x="2146" y="326"/>
                      <a:pt x="2146" y="327"/>
                    </a:cubicBezTo>
                    <a:cubicBezTo>
                      <a:pt x="2146" y="327"/>
                      <a:pt x="2146" y="328"/>
                      <a:pt x="2146" y="329"/>
                    </a:cubicBezTo>
                    <a:close/>
                    <a:moveTo>
                      <a:pt x="2149" y="287"/>
                    </a:moveTo>
                    <a:cubicBezTo>
                      <a:pt x="2146" y="290"/>
                      <a:pt x="2142" y="291"/>
                      <a:pt x="2141" y="295"/>
                    </a:cubicBezTo>
                    <a:cubicBezTo>
                      <a:pt x="2141" y="296"/>
                      <a:pt x="2139" y="296"/>
                      <a:pt x="2139" y="296"/>
                    </a:cubicBezTo>
                    <a:cubicBezTo>
                      <a:pt x="2137" y="292"/>
                      <a:pt x="2133" y="290"/>
                      <a:pt x="2130" y="287"/>
                    </a:cubicBezTo>
                    <a:cubicBezTo>
                      <a:pt x="2130" y="287"/>
                      <a:pt x="2130" y="287"/>
                      <a:pt x="2129" y="286"/>
                    </a:cubicBezTo>
                    <a:cubicBezTo>
                      <a:pt x="2130" y="286"/>
                      <a:pt x="2130" y="285"/>
                      <a:pt x="2130" y="285"/>
                    </a:cubicBezTo>
                    <a:cubicBezTo>
                      <a:pt x="2131" y="285"/>
                      <a:pt x="2131" y="285"/>
                      <a:pt x="2131" y="285"/>
                    </a:cubicBezTo>
                    <a:cubicBezTo>
                      <a:pt x="2134" y="283"/>
                      <a:pt x="2137" y="280"/>
                      <a:pt x="2140" y="278"/>
                    </a:cubicBezTo>
                    <a:cubicBezTo>
                      <a:pt x="2143" y="280"/>
                      <a:pt x="2146" y="283"/>
                      <a:pt x="2149" y="285"/>
                    </a:cubicBezTo>
                    <a:cubicBezTo>
                      <a:pt x="2151" y="286"/>
                      <a:pt x="2150" y="287"/>
                      <a:pt x="2149" y="287"/>
                    </a:cubicBezTo>
                    <a:close/>
                    <a:moveTo>
                      <a:pt x="2148" y="247"/>
                    </a:moveTo>
                    <a:cubicBezTo>
                      <a:pt x="2145" y="248"/>
                      <a:pt x="2142" y="252"/>
                      <a:pt x="2139" y="254"/>
                    </a:cubicBezTo>
                    <a:cubicBezTo>
                      <a:pt x="2137" y="252"/>
                      <a:pt x="2135" y="248"/>
                      <a:pt x="2132" y="247"/>
                    </a:cubicBezTo>
                    <a:cubicBezTo>
                      <a:pt x="2129" y="246"/>
                      <a:pt x="2129" y="245"/>
                      <a:pt x="2131" y="244"/>
                    </a:cubicBezTo>
                    <a:cubicBezTo>
                      <a:pt x="2134" y="242"/>
                      <a:pt x="2137" y="240"/>
                      <a:pt x="2138" y="237"/>
                    </a:cubicBezTo>
                    <a:cubicBezTo>
                      <a:pt x="2139" y="236"/>
                      <a:pt x="2139" y="236"/>
                      <a:pt x="2140" y="235"/>
                    </a:cubicBezTo>
                    <a:cubicBezTo>
                      <a:pt x="2141" y="236"/>
                      <a:pt x="2141" y="236"/>
                      <a:pt x="2142" y="237"/>
                    </a:cubicBezTo>
                    <a:cubicBezTo>
                      <a:pt x="2143" y="241"/>
                      <a:pt x="2145" y="243"/>
                      <a:pt x="2148" y="244"/>
                    </a:cubicBezTo>
                    <a:cubicBezTo>
                      <a:pt x="2150" y="245"/>
                      <a:pt x="2151" y="246"/>
                      <a:pt x="2148" y="247"/>
                    </a:cubicBezTo>
                    <a:close/>
                    <a:moveTo>
                      <a:pt x="2130" y="205"/>
                    </a:moveTo>
                    <a:cubicBezTo>
                      <a:pt x="2133" y="201"/>
                      <a:pt x="2138" y="199"/>
                      <a:pt x="2139" y="193"/>
                    </a:cubicBezTo>
                    <a:cubicBezTo>
                      <a:pt x="2139" y="193"/>
                      <a:pt x="2140" y="193"/>
                      <a:pt x="2140" y="193"/>
                    </a:cubicBezTo>
                    <a:cubicBezTo>
                      <a:pt x="2140" y="193"/>
                      <a:pt x="2140" y="193"/>
                      <a:pt x="2141" y="194"/>
                    </a:cubicBezTo>
                    <a:cubicBezTo>
                      <a:pt x="2142" y="199"/>
                      <a:pt x="2146" y="201"/>
                      <a:pt x="2149" y="204"/>
                    </a:cubicBezTo>
                    <a:cubicBezTo>
                      <a:pt x="2151" y="206"/>
                      <a:pt x="2149" y="206"/>
                      <a:pt x="2149" y="207"/>
                    </a:cubicBezTo>
                    <a:cubicBezTo>
                      <a:pt x="2147" y="209"/>
                      <a:pt x="2143" y="209"/>
                      <a:pt x="2142" y="213"/>
                    </a:cubicBezTo>
                    <a:cubicBezTo>
                      <a:pt x="2142" y="216"/>
                      <a:pt x="2138" y="216"/>
                      <a:pt x="2137" y="213"/>
                    </a:cubicBezTo>
                    <a:cubicBezTo>
                      <a:pt x="2136" y="209"/>
                      <a:pt x="2132" y="209"/>
                      <a:pt x="2131" y="207"/>
                    </a:cubicBezTo>
                    <a:cubicBezTo>
                      <a:pt x="2130" y="206"/>
                      <a:pt x="2130" y="205"/>
                      <a:pt x="2130" y="205"/>
                    </a:cubicBezTo>
                    <a:close/>
                    <a:moveTo>
                      <a:pt x="2150" y="166"/>
                    </a:moveTo>
                    <a:cubicBezTo>
                      <a:pt x="2146" y="169"/>
                      <a:pt x="2143" y="173"/>
                      <a:pt x="2139" y="177"/>
                    </a:cubicBezTo>
                    <a:cubicBezTo>
                      <a:pt x="2137" y="172"/>
                      <a:pt x="2134" y="169"/>
                      <a:pt x="2129" y="166"/>
                    </a:cubicBezTo>
                    <a:cubicBezTo>
                      <a:pt x="2128" y="166"/>
                      <a:pt x="2128" y="165"/>
                      <a:pt x="2127" y="165"/>
                    </a:cubicBezTo>
                    <a:cubicBezTo>
                      <a:pt x="2128" y="165"/>
                      <a:pt x="2128" y="164"/>
                      <a:pt x="2129" y="164"/>
                    </a:cubicBezTo>
                    <a:cubicBezTo>
                      <a:pt x="2133" y="162"/>
                      <a:pt x="2136" y="158"/>
                      <a:pt x="2139" y="154"/>
                    </a:cubicBezTo>
                    <a:cubicBezTo>
                      <a:pt x="2139" y="152"/>
                      <a:pt x="2141" y="153"/>
                      <a:pt x="2141" y="154"/>
                    </a:cubicBezTo>
                    <a:cubicBezTo>
                      <a:pt x="2143" y="158"/>
                      <a:pt x="2146" y="162"/>
                      <a:pt x="2150" y="163"/>
                    </a:cubicBezTo>
                    <a:cubicBezTo>
                      <a:pt x="2151" y="164"/>
                      <a:pt x="2153" y="164"/>
                      <a:pt x="2150" y="166"/>
                    </a:cubicBezTo>
                    <a:close/>
                    <a:moveTo>
                      <a:pt x="2148" y="128"/>
                    </a:moveTo>
                    <a:cubicBezTo>
                      <a:pt x="2144" y="129"/>
                      <a:pt x="2143" y="133"/>
                      <a:pt x="2141" y="136"/>
                    </a:cubicBezTo>
                    <a:cubicBezTo>
                      <a:pt x="2140" y="137"/>
                      <a:pt x="2139" y="138"/>
                      <a:pt x="2139" y="136"/>
                    </a:cubicBezTo>
                    <a:cubicBezTo>
                      <a:pt x="2136" y="131"/>
                      <a:pt x="2132" y="127"/>
                      <a:pt x="2127" y="126"/>
                    </a:cubicBezTo>
                    <a:cubicBezTo>
                      <a:pt x="2126" y="126"/>
                      <a:pt x="2126" y="125"/>
                      <a:pt x="2125" y="125"/>
                    </a:cubicBezTo>
                    <a:cubicBezTo>
                      <a:pt x="2126" y="124"/>
                      <a:pt x="2126" y="124"/>
                      <a:pt x="2127" y="124"/>
                    </a:cubicBezTo>
                    <a:cubicBezTo>
                      <a:pt x="2130" y="122"/>
                      <a:pt x="2134" y="120"/>
                      <a:pt x="2136" y="116"/>
                    </a:cubicBezTo>
                    <a:cubicBezTo>
                      <a:pt x="2137" y="114"/>
                      <a:pt x="2139" y="112"/>
                      <a:pt x="2140" y="111"/>
                    </a:cubicBezTo>
                    <a:cubicBezTo>
                      <a:pt x="2141" y="112"/>
                      <a:pt x="2142" y="114"/>
                      <a:pt x="2143" y="116"/>
                    </a:cubicBezTo>
                    <a:cubicBezTo>
                      <a:pt x="2144" y="118"/>
                      <a:pt x="2146" y="120"/>
                      <a:pt x="2149" y="121"/>
                    </a:cubicBezTo>
                    <a:cubicBezTo>
                      <a:pt x="2150" y="122"/>
                      <a:pt x="2152" y="124"/>
                      <a:pt x="2154" y="125"/>
                    </a:cubicBezTo>
                    <a:cubicBezTo>
                      <a:pt x="2152" y="126"/>
                      <a:pt x="2150" y="127"/>
                      <a:pt x="2148" y="128"/>
                    </a:cubicBezTo>
                    <a:close/>
                    <a:moveTo>
                      <a:pt x="2175" y="450"/>
                    </a:moveTo>
                    <a:cubicBezTo>
                      <a:pt x="2177" y="448"/>
                      <a:pt x="2178" y="445"/>
                      <a:pt x="2180" y="445"/>
                    </a:cubicBezTo>
                    <a:cubicBezTo>
                      <a:pt x="2182" y="445"/>
                      <a:pt x="2183" y="447"/>
                      <a:pt x="2185" y="449"/>
                    </a:cubicBezTo>
                    <a:cubicBezTo>
                      <a:pt x="2183" y="451"/>
                      <a:pt x="2182" y="453"/>
                      <a:pt x="2180" y="453"/>
                    </a:cubicBezTo>
                    <a:cubicBezTo>
                      <a:pt x="2178" y="454"/>
                      <a:pt x="2177" y="451"/>
                      <a:pt x="2175" y="450"/>
                    </a:cubicBezTo>
                    <a:close/>
                    <a:moveTo>
                      <a:pt x="2180" y="736"/>
                    </a:moveTo>
                    <a:cubicBezTo>
                      <a:pt x="2180" y="736"/>
                      <a:pt x="2180" y="736"/>
                      <a:pt x="2179" y="735"/>
                    </a:cubicBezTo>
                    <a:cubicBezTo>
                      <a:pt x="2179" y="735"/>
                      <a:pt x="2180" y="735"/>
                      <a:pt x="2180" y="735"/>
                    </a:cubicBezTo>
                    <a:cubicBezTo>
                      <a:pt x="2180" y="735"/>
                      <a:pt x="2181" y="735"/>
                      <a:pt x="2181" y="735"/>
                    </a:cubicBezTo>
                    <a:cubicBezTo>
                      <a:pt x="2181" y="736"/>
                      <a:pt x="2181" y="736"/>
                      <a:pt x="2180" y="736"/>
                    </a:cubicBezTo>
                    <a:close/>
                    <a:moveTo>
                      <a:pt x="2181" y="696"/>
                    </a:moveTo>
                    <a:cubicBezTo>
                      <a:pt x="2180" y="696"/>
                      <a:pt x="2178" y="695"/>
                      <a:pt x="2176" y="695"/>
                    </a:cubicBezTo>
                    <a:cubicBezTo>
                      <a:pt x="2178" y="693"/>
                      <a:pt x="2179" y="692"/>
                      <a:pt x="2180" y="690"/>
                    </a:cubicBezTo>
                    <a:cubicBezTo>
                      <a:pt x="2181" y="691"/>
                      <a:pt x="2182" y="692"/>
                      <a:pt x="2183" y="694"/>
                    </a:cubicBezTo>
                    <a:cubicBezTo>
                      <a:pt x="2183" y="694"/>
                      <a:pt x="2182" y="696"/>
                      <a:pt x="2181" y="696"/>
                    </a:cubicBezTo>
                    <a:close/>
                    <a:moveTo>
                      <a:pt x="2180" y="535"/>
                    </a:moveTo>
                    <a:cubicBezTo>
                      <a:pt x="2179" y="534"/>
                      <a:pt x="2177" y="532"/>
                      <a:pt x="2177" y="531"/>
                    </a:cubicBezTo>
                    <a:cubicBezTo>
                      <a:pt x="2178" y="530"/>
                      <a:pt x="2179" y="529"/>
                      <a:pt x="2180" y="527"/>
                    </a:cubicBezTo>
                    <a:cubicBezTo>
                      <a:pt x="2181" y="529"/>
                      <a:pt x="2183" y="530"/>
                      <a:pt x="2183" y="531"/>
                    </a:cubicBezTo>
                    <a:cubicBezTo>
                      <a:pt x="2183" y="532"/>
                      <a:pt x="2181" y="533"/>
                      <a:pt x="2180" y="535"/>
                    </a:cubicBezTo>
                    <a:close/>
                    <a:moveTo>
                      <a:pt x="2183" y="572"/>
                    </a:moveTo>
                    <a:cubicBezTo>
                      <a:pt x="2183" y="573"/>
                      <a:pt x="2181" y="574"/>
                      <a:pt x="2180" y="575"/>
                    </a:cubicBezTo>
                    <a:cubicBezTo>
                      <a:pt x="2179" y="574"/>
                      <a:pt x="2178" y="573"/>
                      <a:pt x="2178" y="572"/>
                    </a:cubicBezTo>
                    <a:cubicBezTo>
                      <a:pt x="2178" y="571"/>
                      <a:pt x="2179" y="570"/>
                      <a:pt x="2180" y="569"/>
                    </a:cubicBezTo>
                    <a:cubicBezTo>
                      <a:pt x="2181" y="570"/>
                      <a:pt x="2183" y="571"/>
                      <a:pt x="2183" y="572"/>
                    </a:cubicBezTo>
                    <a:close/>
                    <a:moveTo>
                      <a:pt x="2180" y="610"/>
                    </a:moveTo>
                    <a:cubicBezTo>
                      <a:pt x="2181" y="610"/>
                      <a:pt x="2182" y="612"/>
                      <a:pt x="2183" y="613"/>
                    </a:cubicBezTo>
                    <a:cubicBezTo>
                      <a:pt x="2182" y="614"/>
                      <a:pt x="2181" y="615"/>
                      <a:pt x="2180" y="615"/>
                    </a:cubicBezTo>
                    <a:cubicBezTo>
                      <a:pt x="2179" y="615"/>
                      <a:pt x="2178" y="613"/>
                      <a:pt x="2177" y="612"/>
                    </a:cubicBezTo>
                    <a:cubicBezTo>
                      <a:pt x="2178" y="611"/>
                      <a:pt x="2179" y="610"/>
                      <a:pt x="2180" y="610"/>
                    </a:cubicBezTo>
                    <a:close/>
                    <a:moveTo>
                      <a:pt x="2180" y="650"/>
                    </a:moveTo>
                    <a:cubicBezTo>
                      <a:pt x="2181" y="650"/>
                      <a:pt x="2182" y="652"/>
                      <a:pt x="2183" y="653"/>
                    </a:cubicBezTo>
                    <a:cubicBezTo>
                      <a:pt x="2182" y="653"/>
                      <a:pt x="2181" y="655"/>
                      <a:pt x="2180" y="655"/>
                    </a:cubicBezTo>
                    <a:cubicBezTo>
                      <a:pt x="2179" y="655"/>
                      <a:pt x="2178" y="654"/>
                      <a:pt x="2177" y="653"/>
                    </a:cubicBezTo>
                    <a:cubicBezTo>
                      <a:pt x="2178" y="652"/>
                      <a:pt x="2179" y="650"/>
                      <a:pt x="2180" y="650"/>
                    </a:cubicBezTo>
                    <a:close/>
                    <a:moveTo>
                      <a:pt x="2185" y="491"/>
                    </a:moveTo>
                    <a:cubicBezTo>
                      <a:pt x="2184" y="493"/>
                      <a:pt x="2182" y="494"/>
                      <a:pt x="2180" y="496"/>
                    </a:cubicBezTo>
                    <a:cubicBezTo>
                      <a:pt x="2178" y="494"/>
                      <a:pt x="2176" y="492"/>
                      <a:pt x="2176" y="490"/>
                    </a:cubicBezTo>
                    <a:cubicBezTo>
                      <a:pt x="2175" y="489"/>
                      <a:pt x="2178" y="487"/>
                      <a:pt x="2180" y="485"/>
                    </a:cubicBezTo>
                    <a:cubicBezTo>
                      <a:pt x="2180" y="485"/>
                      <a:pt x="2182" y="487"/>
                      <a:pt x="2183" y="488"/>
                    </a:cubicBezTo>
                    <a:cubicBezTo>
                      <a:pt x="2184" y="489"/>
                      <a:pt x="2185" y="491"/>
                      <a:pt x="2185" y="491"/>
                    </a:cubicBezTo>
                    <a:close/>
                    <a:moveTo>
                      <a:pt x="2183" y="411"/>
                    </a:moveTo>
                    <a:cubicBezTo>
                      <a:pt x="2182" y="411"/>
                      <a:pt x="2181" y="414"/>
                      <a:pt x="2180" y="413"/>
                    </a:cubicBezTo>
                    <a:cubicBezTo>
                      <a:pt x="2178" y="413"/>
                      <a:pt x="2176" y="411"/>
                      <a:pt x="2174" y="409"/>
                    </a:cubicBezTo>
                    <a:cubicBezTo>
                      <a:pt x="2174" y="409"/>
                      <a:pt x="2174" y="408"/>
                      <a:pt x="2174" y="408"/>
                    </a:cubicBezTo>
                    <a:cubicBezTo>
                      <a:pt x="2176" y="406"/>
                      <a:pt x="2178" y="405"/>
                      <a:pt x="2180" y="403"/>
                    </a:cubicBezTo>
                    <a:cubicBezTo>
                      <a:pt x="2180" y="403"/>
                      <a:pt x="2180" y="402"/>
                      <a:pt x="2180" y="402"/>
                    </a:cubicBezTo>
                    <a:cubicBezTo>
                      <a:pt x="2182" y="404"/>
                      <a:pt x="2183" y="405"/>
                      <a:pt x="2184" y="406"/>
                    </a:cubicBezTo>
                    <a:cubicBezTo>
                      <a:pt x="2187" y="409"/>
                      <a:pt x="2187" y="410"/>
                      <a:pt x="2183" y="411"/>
                    </a:cubicBezTo>
                    <a:close/>
                    <a:moveTo>
                      <a:pt x="2173" y="368"/>
                    </a:moveTo>
                    <a:cubicBezTo>
                      <a:pt x="2176" y="366"/>
                      <a:pt x="2179" y="363"/>
                      <a:pt x="2181" y="363"/>
                    </a:cubicBezTo>
                    <a:cubicBezTo>
                      <a:pt x="2183" y="363"/>
                      <a:pt x="2186" y="367"/>
                      <a:pt x="2186" y="369"/>
                    </a:cubicBezTo>
                    <a:cubicBezTo>
                      <a:pt x="2185" y="371"/>
                      <a:pt x="2182" y="374"/>
                      <a:pt x="2179" y="374"/>
                    </a:cubicBezTo>
                    <a:cubicBezTo>
                      <a:pt x="2177" y="374"/>
                      <a:pt x="2175" y="371"/>
                      <a:pt x="2173" y="368"/>
                    </a:cubicBezTo>
                    <a:close/>
                    <a:moveTo>
                      <a:pt x="2186" y="328"/>
                    </a:moveTo>
                    <a:cubicBezTo>
                      <a:pt x="2185" y="330"/>
                      <a:pt x="2183" y="332"/>
                      <a:pt x="2182" y="333"/>
                    </a:cubicBezTo>
                    <a:cubicBezTo>
                      <a:pt x="2181" y="335"/>
                      <a:pt x="2180" y="335"/>
                      <a:pt x="2178" y="333"/>
                    </a:cubicBezTo>
                    <a:cubicBezTo>
                      <a:pt x="2177" y="332"/>
                      <a:pt x="2176" y="331"/>
                      <a:pt x="2174" y="329"/>
                    </a:cubicBezTo>
                    <a:cubicBezTo>
                      <a:pt x="2174" y="329"/>
                      <a:pt x="2174" y="328"/>
                      <a:pt x="2173" y="327"/>
                    </a:cubicBezTo>
                    <a:cubicBezTo>
                      <a:pt x="2174" y="326"/>
                      <a:pt x="2174" y="325"/>
                      <a:pt x="2174" y="325"/>
                    </a:cubicBezTo>
                    <a:cubicBezTo>
                      <a:pt x="2179" y="326"/>
                      <a:pt x="2176" y="320"/>
                      <a:pt x="2180" y="320"/>
                    </a:cubicBezTo>
                    <a:cubicBezTo>
                      <a:pt x="2180" y="320"/>
                      <a:pt x="2181" y="320"/>
                      <a:pt x="2181" y="321"/>
                    </a:cubicBezTo>
                    <a:cubicBezTo>
                      <a:pt x="2183" y="322"/>
                      <a:pt x="2183" y="326"/>
                      <a:pt x="2186" y="326"/>
                    </a:cubicBezTo>
                    <a:cubicBezTo>
                      <a:pt x="2186" y="326"/>
                      <a:pt x="2187" y="328"/>
                      <a:pt x="2186" y="328"/>
                    </a:cubicBezTo>
                    <a:close/>
                    <a:moveTo>
                      <a:pt x="2184" y="291"/>
                    </a:moveTo>
                    <a:cubicBezTo>
                      <a:pt x="2184" y="291"/>
                      <a:pt x="2183" y="292"/>
                      <a:pt x="2183" y="293"/>
                    </a:cubicBezTo>
                    <a:cubicBezTo>
                      <a:pt x="2180" y="297"/>
                      <a:pt x="2180" y="297"/>
                      <a:pt x="2177" y="293"/>
                    </a:cubicBezTo>
                    <a:cubicBezTo>
                      <a:pt x="2176" y="290"/>
                      <a:pt x="2172" y="290"/>
                      <a:pt x="2171" y="287"/>
                    </a:cubicBezTo>
                    <a:cubicBezTo>
                      <a:pt x="2170" y="286"/>
                      <a:pt x="2169" y="286"/>
                      <a:pt x="2171" y="285"/>
                    </a:cubicBezTo>
                    <a:cubicBezTo>
                      <a:pt x="2174" y="283"/>
                      <a:pt x="2176" y="281"/>
                      <a:pt x="2178" y="279"/>
                    </a:cubicBezTo>
                    <a:cubicBezTo>
                      <a:pt x="2179" y="279"/>
                      <a:pt x="2180" y="278"/>
                      <a:pt x="2180" y="277"/>
                    </a:cubicBezTo>
                    <a:cubicBezTo>
                      <a:pt x="2181" y="278"/>
                      <a:pt x="2181" y="279"/>
                      <a:pt x="2182" y="279"/>
                    </a:cubicBezTo>
                    <a:cubicBezTo>
                      <a:pt x="2183" y="280"/>
                      <a:pt x="2184" y="281"/>
                      <a:pt x="2185" y="282"/>
                    </a:cubicBezTo>
                    <a:cubicBezTo>
                      <a:pt x="2187" y="284"/>
                      <a:pt x="2189" y="285"/>
                      <a:pt x="2190" y="286"/>
                    </a:cubicBezTo>
                    <a:cubicBezTo>
                      <a:pt x="2188" y="288"/>
                      <a:pt x="2186" y="289"/>
                      <a:pt x="2184" y="291"/>
                    </a:cubicBezTo>
                    <a:close/>
                    <a:moveTo>
                      <a:pt x="2189" y="247"/>
                    </a:moveTo>
                    <a:cubicBezTo>
                      <a:pt x="2188" y="247"/>
                      <a:pt x="2187" y="248"/>
                      <a:pt x="2186" y="248"/>
                    </a:cubicBezTo>
                    <a:cubicBezTo>
                      <a:pt x="2184" y="250"/>
                      <a:pt x="2182" y="252"/>
                      <a:pt x="2180" y="254"/>
                    </a:cubicBezTo>
                    <a:cubicBezTo>
                      <a:pt x="2178" y="252"/>
                      <a:pt x="2176" y="250"/>
                      <a:pt x="2174" y="248"/>
                    </a:cubicBezTo>
                    <a:cubicBezTo>
                      <a:pt x="2173" y="248"/>
                      <a:pt x="2172" y="247"/>
                      <a:pt x="2171" y="247"/>
                    </a:cubicBezTo>
                    <a:cubicBezTo>
                      <a:pt x="2169" y="246"/>
                      <a:pt x="2170" y="245"/>
                      <a:pt x="2171" y="244"/>
                    </a:cubicBezTo>
                    <a:cubicBezTo>
                      <a:pt x="2173" y="243"/>
                      <a:pt x="2175" y="242"/>
                      <a:pt x="2176" y="241"/>
                    </a:cubicBezTo>
                    <a:cubicBezTo>
                      <a:pt x="2178" y="239"/>
                      <a:pt x="2179" y="237"/>
                      <a:pt x="2180" y="235"/>
                    </a:cubicBezTo>
                    <a:cubicBezTo>
                      <a:pt x="2182" y="237"/>
                      <a:pt x="2182" y="239"/>
                      <a:pt x="2184" y="241"/>
                    </a:cubicBezTo>
                    <a:cubicBezTo>
                      <a:pt x="2185" y="242"/>
                      <a:pt x="2187" y="243"/>
                      <a:pt x="2189" y="244"/>
                    </a:cubicBezTo>
                    <a:cubicBezTo>
                      <a:pt x="2190" y="245"/>
                      <a:pt x="2190" y="245"/>
                      <a:pt x="2191" y="246"/>
                    </a:cubicBezTo>
                    <a:cubicBezTo>
                      <a:pt x="2190" y="246"/>
                      <a:pt x="2190" y="246"/>
                      <a:pt x="2189" y="247"/>
                    </a:cubicBezTo>
                    <a:close/>
                    <a:moveTo>
                      <a:pt x="2170" y="206"/>
                    </a:moveTo>
                    <a:cubicBezTo>
                      <a:pt x="2170" y="205"/>
                      <a:pt x="2171" y="204"/>
                      <a:pt x="2171" y="204"/>
                    </a:cubicBezTo>
                    <a:cubicBezTo>
                      <a:pt x="2174" y="200"/>
                      <a:pt x="2178" y="198"/>
                      <a:pt x="2180" y="193"/>
                    </a:cubicBezTo>
                    <a:cubicBezTo>
                      <a:pt x="2183" y="197"/>
                      <a:pt x="2186" y="200"/>
                      <a:pt x="2189" y="203"/>
                    </a:cubicBezTo>
                    <a:cubicBezTo>
                      <a:pt x="2191" y="205"/>
                      <a:pt x="2190" y="207"/>
                      <a:pt x="2189" y="207"/>
                    </a:cubicBezTo>
                    <a:cubicBezTo>
                      <a:pt x="2185" y="208"/>
                      <a:pt x="2183" y="211"/>
                      <a:pt x="2182" y="214"/>
                    </a:cubicBezTo>
                    <a:cubicBezTo>
                      <a:pt x="2181" y="215"/>
                      <a:pt x="2179" y="217"/>
                      <a:pt x="2179" y="214"/>
                    </a:cubicBezTo>
                    <a:cubicBezTo>
                      <a:pt x="2177" y="211"/>
                      <a:pt x="2175" y="209"/>
                      <a:pt x="2171" y="207"/>
                    </a:cubicBezTo>
                    <a:cubicBezTo>
                      <a:pt x="2171" y="207"/>
                      <a:pt x="2170" y="206"/>
                      <a:pt x="2170" y="206"/>
                    </a:cubicBezTo>
                    <a:close/>
                    <a:moveTo>
                      <a:pt x="2190" y="166"/>
                    </a:moveTo>
                    <a:cubicBezTo>
                      <a:pt x="2186" y="168"/>
                      <a:pt x="2182" y="171"/>
                      <a:pt x="2181" y="176"/>
                    </a:cubicBezTo>
                    <a:cubicBezTo>
                      <a:pt x="2181" y="177"/>
                      <a:pt x="2180" y="177"/>
                      <a:pt x="2180" y="177"/>
                    </a:cubicBezTo>
                    <a:cubicBezTo>
                      <a:pt x="2180" y="177"/>
                      <a:pt x="2179" y="176"/>
                      <a:pt x="2179" y="176"/>
                    </a:cubicBezTo>
                    <a:cubicBezTo>
                      <a:pt x="2178" y="174"/>
                      <a:pt x="2177" y="172"/>
                      <a:pt x="2175" y="171"/>
                    </a:cubicBezTo>
                    <a:cubicBezTo>
                      <a:pt x="2173" y="169"/>
                      <a:pt x="2170" y="167"/>
                      <a:pt x="2168" y="165"/>
                    </a:cubicBezTo>
                    <a:cubicBezTo>
                      <a:pt x="2170" y="164"/>
                      <a:pt x="2172" y="162"/>
                      <a:pt x="2175" y="160"/>
                    </a:cubicBezTo>
                    <a:cubicBezTo>
                      <a:pt x="2176" y="159"/>
                      <a:pt x="2176" y="158"/>
                      <a:pt x="2177" y="157"/>
                    </a:cubicBezTo>
                    <a:cubicBezTo>
                      <a:pt x="2178" y="156"/>
                      <a:pt x="2179" y="154"/>
                      <a:pt x="2180" y="153"/>
                    </a:cubicBezTo>
                    <a:cubicBezTo>
                      <a:pt x="2181" y="154"/>
                      <a:pt x="2182" y="156"/>
                      <a:pt x="2183" y="157"/>
                    </a:cubicBezTo>
                    <a:cubicBezTo>
                      <a:pt x="2185" y="160"/>
                      <a:pt x="2187" y="162"/>
                      <a:pt x="2191" y="163"/>
                    </a:cubicBezTo>
                    <a:cubicBezTo>
                      <a:pt x="2192" y="164"/>
                      <a:pt x="2193" y="165"/>
                      <a:pt x="2190" y="166"/>
                    </a:cubicBezTo>
                    <a:close/>
                    <a:moveTo>
                      <a:pt x="2191" y="126"/>
                    </a:moveTo>
                    <a:cubicBezTo>
                      <a:pt x="2187" y="128"/>
                      <a:pt x="2184" y="130"/>
                      <a:pt x="2182" y="135"/>
                    </a:cubicBezTo>
                    <a:cubicBezTo>
                      <a:pt x="2181" y="137"/>
                      <a:pt x="2179" y="137"/>
                      <a:pt x="2178" y="135"/>
                    </a:cubicBezTo>
                    <a:cubicBezTo>
                      <a:pt x="2176" y="129"/>
                      <a:pt x="2172" y="128"/>
                      <a:pt x="2167" y="126"/>
                    </a:cubicBezTo>
                    <a:cubicBezTo>
                      <a:pt x="2167" y="125"/>
                      <a:pt x="2166" y="125"/>
                      <a:pt x="2166" y="125"/>
                    </a:cubicBezTo>
                    <a:cubicBezTo>
                      <a:pt x="2166" y="124"/>
                      <a:pt x="2167" y="124"/>
                      <a:pt x="2167" y="124"/>
                    </a:cubicBezTo>
                    <a:cubicBezTo>
                      <a:pt x="2173" y="121"/>
                      <a:pt x="2177" y="117"/>
                      <a:pt x="2179" y="112"/>
                    </a:cubicBezTo>
                    <a:cubicBezTo>
                      <a:pt x="2180" y="110"/>
                      <a:pt x="2180" y="110"/>
                      <a:pt x="2181" y="112"/>
                    </a:cubicBezTo>
                    <a:cubicBezTo>
                      <a:pt x="2183" y="117"/>
                      <a:pt x="2187" y="120"/>
                      <a:pt x="2191" y="123"/>
                    </a:cubicBezTo>
                    <a:cubicBezTo>
                      <a:pt x="2192" y="124"/>
                      <a:pt x="2193" y="124"/>
                      <a:pt x="2194" y="125"/>
                    </a:cubicBezTo>
                    <a:cubicBezTo>
                      <a:pt x="2193" y="125"/>
                      <a:pt x="2192" y="126"/>
                      <a:pt x="2191" y="126"/>
                    </a:cubicBezTo>
                    <a:close/>
                    <a:moveTo>
                      <a:pt x="2211" y="204"/>
                    </a:moveTo>
                    <a:cubicBezTo>
                      <a:pt x="2214" y="201"/>
                      <a:pt x="2218" y="198"/>
                      <a:pt x="2220" y="194"/>
                    </a:cubicBezTo>
                    <a:cubicBezTo>
                      <a:pt x="2220" y="193"/>
                      <a:pt x="2220" y="193"/>
                      <a:pt x="2220" y="193"/>
                    </a:cubicBezTo>
                    <a:cubicBezTo>
                      <a:pt x="2221" y="193"/>
                      <a:pt x="2221" y="193"/>
                      <a:pt x="2221" y="194"/>
                    </a:cubicBezTo>
                    <a:cubicBezTo>
                      <a:pt x="2222" y="199"/>
                      <a:pt x="2227" y="201"/>
                      <a:pt x="2230" y="204"/>
                    </a:cubicBezTo>
                    <a:cubicBezTo>
                      <a:pt x="2231" y="206"/>
                      <a:pt x="2230" y="206"/>
                      <a:pt x="2229" y="207"/>
                    </a:cubicBezTo>
                    <a:cubicBezTo>
                      <a:pt x="2228" y="208"/>
                      <a:pt x="2226" y="209"/>
                      <a:pt x="2224" y="210"/>
                    </a:cubicBezTo>
                    <a:cubicBezTo>
                      <a:pt x="2223" y="212"/>
                      <a:pt x="2221" y="214"/>
                      <a:pt x="2220" y="216"/>
                    </a:cubicBezTo>
                    <a:cubicBezTo>
                      <a:pt x="2219" y="214"/>
                      <a:pt x="2218" y="212"/>
                      <a:pt x="2217" y="210"/>
                    </a:cubicBezTo>
                    <a:cubicBezTo>
                      <a:pt x="2215" y="209"/>
                      <a:pt x="2213" y="208"/>
                      <a:pt x="2211" y="207"/>
                    </a:cubicBezTo>
                    <a:cubicBezTo>
                      <a:pt x="2211" y="206"/>
                      <a:pt x="2210" y="206"/>
                      <a:pt x="2211" y="204"/>
                    </a:cubicBezTo>
                    <a:close/>
                    <a:moveTo>
                      <a:pt x="2229" y="247"/>
                    </a:moveTo>
                    <a:cubicBezTo>
                      <a:pt x="2228" y="248"/>
                      <a:pt x="2226" y="249"/>
                      <a:pt x="2224" y="250"/>
                    </a:cubicBezTo>
                    <a:cubicBezTo>
                      <a:pt x="2223" y="252"/>
                      <a:pt x="2221" y="254"/>
                      <a:pt x="2220" y="254"/>
                    </a:cubicBezTo>
                    <a:cubicBezTo>
                      <a:pt x="2219" y="254"/>
                      <a:pt x="2218" y="251"/>
                      <a:pt x="2216" y="250"/>
                    </a:cubicBezTo>
                    <a:cubicBezTo>
                      <a:pt x="2215" y="249"/>
                      <a:pt x="2214" y="246"/>
                      <a:pt x="2211" y="247"/>
                    </a:cubicBezTo>
                    <a:cubicBezTo>
                      <a:pt x="2211" y="246"/>
                      <a:pt x="2211" y="245"/>
                      <a:pt x="2211" y="245"/>
                    </a:cubicBezTo>
                    <a:cubicBezTo>
                      <a:pt x="2215" y="243"/>
                      <a:pt x="2218" y="240"/>
                      <a:pt x="2220" y="236"/>
                    </a:cubicBezTo>
                    <a:cubicBezTo>
                      <a:pt x="2220" y="236"/>
                      <a:pt x="2220" y="236"/>
                      <a:pt x="2220" y="235"/>
                    </a:cubicBezTo>
                    <a:cubicBezTo>
                      <a:pt x="2221" y="236"/>
                      <a:pt x="2221" y="236"/>
                      <a:pt x="2222" y="236"/>
                    </a:cubicBezTo>
                    <a:cubicBezTo>
                      <a:pt x="2223" y="240"/>
                      <a:pt x="2225" y="243"/>
                      <a:pt x="2230" y="244"/>
                    </a:cubicBezTo>
                    <a:cubicBezTo>
                      <a:pt x="2231" y="245"/>
                      <a:pt x="2232" y="246"/>
                      <a:pt x="2229" y="247"/>
                    </a:cubicBezTo>
                    <a:close/>
                    <a:moveTo>
                      <a:pt x="2220" y="736"/>
                    </a:moveTo>
                    <a:cubicBezTo>
                      <a:pt x="2220" y="736"/>
                      <a:pt x="2220" y="735"/>
                      <a:pt x="2220" y="735"/>
                    </a:cubicBezTo>
                    <a:cubicBezTo>
                      <a:pt x="2220" y="735"/>
                      <a:pt x="2220" y="735"/>
                      <a:pt x="2220" y="734"/>
                    </a:cubicBezTo>
                    <a:cubicBezTo>
                      <a:pt x="2221" y="735"/>
                      <a:pt x="2221" y="735"/>
                      <a:pt x="2221" y="736"/>
                    </a:cubicBezTo>
                    <a:cubicBezTo>
                      <a:pt x="2221" y="736"/>
                      <a:pt x="2221" y="736"/>
                      <a:pt x="2220" y="736"/>
                    </a:cubicBezTo>
                    <a:close/>
                    <a:moveTo>
                      <a:pt x="2220" y="696"/>
                    </a:moveTo>
                    <a:cubicBezTo>
                      <a:pt x="2219" y="696"/>
                      <a:pt x="2218" y="695"/>
                      <a:pt x="2218" y="694"/>
                    </a:cubicBezTo>
                    <a:cubicBezTo>
                      <a:pt x="2218" y="693"/>
                      <a:pt x="2219" y="692"/>
                      <a:pt x="2220" y="690"/>
                    </a:cubicBezTo>
                    <a:cubicBezTo>
                      <a:pt x="2221" y="691"/>
                      <a:pt x="2223" y="692"/>
                      <a:pt x="2223" y="694"/>
                    </a:cubicBezTo>
                    <a:cubicBezTo>
                      <a:pt x="2224" y="696"/>
                      <a:pt x="2222" y="696"/>
                      <a:pt x="2220" y="696"/>
                    </a:cubicBezTo>
                    <a:close/>
                    <a:moveTo>
                      <a:pt x="2221" y="615"/>
                    </a:moveTo>
                    <a:cubicBezTo>
                      <a:pt x="2220" y="614"/>
                      <a:pt x="2218" y="613"/>
                      <a:pt x="2218" y="612"/>
                    </a:cubicBezTo>
                    <a:cubicBezTo>
                      <a:pt x="2218" y="611"/>
                      <a:pt x="2219" y="610"/>
                      <a:pt x="2220" y="609"/>
                    </a:cubicBezTo>
                    <a:cubicBezTo>
                      <a:pt x="2221" y="611"/>
                      <a:pt x="2223" y="611"/>
                      <a:pt x="2223" y="612"/>
                    </a:cubicBezTo>
                    <a:cubicBezTo>
                      <a:pt x="2223" y="613"/>
                      <a:pt x="2221" y="614"/>
                      <a:pt x="2221" y="615"/>
                    </a:cubicBezTo>
                    <a:close/>
                    <a:moveTo>
                      <a:pt x="2223" y="653"/>
                    </a:moveTo>
                    <a:cubicBezTo>
                      <a:pt x="2223" y="654"/>
                      <a:pt x="2221" y="654"/>
                      <a:pt x="2221" y="655"/>
                    </a:cubicBezTo>
                    <a:cubicBezTo>
                      <a:pt x="2220" y="654"/>
                      <a:pt x="2218" y="654"/>
                      <a:pt x="2218" y="652"/>
                    </a:cubicBezTo>
                    <a:cubicBezTo>
                      <a:pt x="2218" y="652"/>
                      <a:pt x="2219" y="651"/>
                      <a:pt x="2220" y="650"/>
                    </a:cubicBezTo>
                    <a:cubicBezTo>
                      <a:pt x="2221" y="651"/>
                      <a:pt x="2223" y="652"/>
                      <a:pt x="2223" y="653"/>
                    </a:cubicBezTo>
                    <a:close/>
                    <a:moveTo>
                      <a:pt x="2218" y="572"/>
                    </a:moveTo>
                    <a:cubicBezTo>
                      <a:pt x="2218" y="571"/>
                      <a:pt x="2219" y="570"/>
                      <a:pt x="2221" y="569"/>
                    </a:cubicBezTo>
                    <a:cubicBezTo>
                      <a:pt x="2222" y="570"/>
                      <a:pt x="2223" y="571"/>
                      <a:pt x="2223" y="572"/>
                    </a:cubicBezTo>
                    <a:cubicBezTo>
                      <a:pt x="2223" y="573"/>
                      <a:pt x="2221" y="574"/>
                      <a:pt x="2220" y="575"/>
                    </a:cubicBezTo>
                    <a:cubicBezTo>
                      <a:pt x="2219" y="574"/>
                      <a:pt x="2218" y="573"/>
                      <a:pt x="2218" y="572"/>
                    </a:cubicBezTo>
                    <a:close/>
                    <a:moveTo>
                      <a:pt x="2220" y="535"/>
                    </a:moveTo>
                    <a:cubicBezTo>
                      <a:pt x="2219" y="533"/>
                      <a:pt x="2218" y="532"/>
                      <a:pt x="2218" y="531"/>
                    </a:cubicBezTo>
                    <a:cubicBezTo>
                      <a:pt x="2218" y="530"/>
                      <a:pt x="2219" y="528"/>
                      <a:pt x="2220" y="527"/>
                    </a:cubicBezTo>
                    <a:cubicBezTo>
                      <a:pt x="2221" y="528"/>
                      <a:pt x="2223" y="529"/>
                      <a:pt x="2223" y="530"/>
                    </a:cubicBezTo>
                    <a:cubicBezTo>
                      <a:pt x="2223" y="532"/>
                      <a:pt x="2221" y="533"/>
                      <a:pt x="2220" y="535"/>
                    </a:cubicBezTo>
                    <a:close/>
                    <a:moveTo>
                      <a:pt x="2221" y="496"/>
                    </a:moveTo>
                    <a:cubicBezTo>
                      <a:pt x="2219" y="494"/>
                      <a:pt x="2216" y="492"/>
                      <a:pt x="2216" y="490"/>
                    </a:cubicBezTo>
                    <a:cubicBezTo>
                      <a:pt x="2216" y="488"/>
                      <a:pt x="2219" y="486"/>
                      <a:pt x="2221" y="484"/>
                    </a:cubicBezTo>
                    <a:cubicBezTo>
                      <a:pt x="2222" y="487"/>
                      <a:pt x="2225" y="489"/>
                      <a:pt x="2225" y="490"/>
                    </a:cubicBezTo>
                    <a:cubicBezTo>
                      <a:pt x="2225" y="492"/>
                      <a:pt x="2222" y="494"/>
                      <a:pt x="2221" y="496"/>
                    </a:cubicBezTo>
                    <a:close/>
                    <a:moveTo>
                      <a:pt x="2216" y="449"/>
                    </a:moveTo>
                    <a:cubicBezTo>
                      <a:pt x="2216" y="448"/>
                      <a:pt x="2219" y="446"/>
                      <a:pt x="2220" y="444"/>
                    </a:cubicBezTo>
                    <a:cubicBezTo>
                      <a:pt x="2222" y="446"/>
                      <a:pt x="2225" y="448"/>
                      <a:pt x="2225" y="449"/>
                    </a:cubicBezTo>
                    <a:cubicBezTo>
                      <a:pt x="2225" y="451"/>
                      <a:pt x="2222" y="452"/>
                      <a:pt x="2221" y="454"/>
                    </a:cubicBezTo>
                    <a:cubicBezTo>
                      <a:pt x="2219" y="452"/>
                      <a:pt x="2217" y="451"/>
                      <a:pt x="2216" y="449"/>
                    </a:cubicBezTo>
                    <a:close/>
                    <a:moveTo>
                      <a:pt x="2220" y="413"/>
                    </a:moveTo>
                    <a:cubicBezTo>
                      <a:pt x="2218" y="412"/>
                      <a:pt x="2216" y="410"/>
                      <a:pt x="2214" y="409"/>
                    </a:cubicBezTo>
                    <a:cubicBezTo>
                      <a:pt x="2214" y="409"/>
                      <a:pt x="2215" y="408"/>
                      <a:pt x="2215" y="408"/>
                    </a:cubicBezTo>
                    <a:cubicBezTo>
                      <a:pt x="2216" y="406"/>
                      <a:pt x="2218" y="405"/>
                      <a:pt x="2219" y="404"/>
                    </a:cubicBezTo>
                    <a:cubicBezTo>
                      <a:pt x="2220" y="402"/>
                      <a:pt x="2221" y="402"/>
                      <a:pt x="2222" y="403"/>
                    </a:cubicBezTo>
                    <a:cubicBezTo>
                      <a:pt x="2222" y="404"/>
                      <a:pt x="2224" y="405"/>
                      <a:pt x="2224" y="406"/>
                    </a:cubicBezTo>
                    <a:cubicBezTo>
                      <a:pt x="2225" y="407"/>
                      <a:pt x="2226" y="408"/>
                      <a:pt x="2226" y="410"/>
                    </a:cubicBezTo>
                    <a:cubicBezTo>
                      <a:pt x="2224" y="411"/>
                      <a:pt x="2222" y="412"/>
                      <a:pt x="2220" y="413"/>
                    </a:cubicBezTo>
                    <a:close/>
                    <a:moveTo>
                      <a:pt x="2226" y="370"/>
                    </a:moveTo>
                    <a:cubicBezTo>
                      <a:pt x="2224" y="372"/>
                      <a:pt x="2222" y="374"/>
                      <a:pt x="2221" y="376"/>
                    </a:cubicBezTo>
                    <a:cubicBezTo>
                      <a:pt x="2218" y="373"/>
                      <a:pt x="2216" y="371"/>
                      <a:pt x="2214" y="369"/>
                    </a:cubicBezTo>
                    <a:cubicBezTo>
                      <a:pt x="2214" y="369"/>
                      <a:pt x="2214" y="368"/>
                      <a:pt x="2215" y="368"/>
                    </a:cubicBezTo>
                    <a:cubicBezTo>
                      <a:pt x="2216" y="366"/>
                      <a:pt x="2217" y="365"/>
                      <a:pt x="2219" y="364"/>
                    </a:cubicBezTo>
                    <a:cubicBezTo>
                      <a:pt x="2220" y="362"/>
                      <a:pt x="2221" y="362"/>
                      <a:pt x="2222" y="363"/>
                    </a:cubicBezTo>
                    <a:cubicBezTo>
                      <a:pt x="2223" y="365"/>
                      <a:pt x="2224" y="366"/>
                      <a:pt x="2225" y="367"/>
                    </a:cubicBezTo>
                    <a:cubicBezTo>
                      <a:pt x="2227" y="368"/>
                      <a:pt x="2227" y="369"/>
                      <a:pt x="2226" y="370"/>
                    </a:cubicBezTo>
                    <a:close/>
                    <a:moveTo>
                      <a:pt x="2226" y="329"/>
                    </a:moveTo>
                    <a:cubicBezTo>
                      <a:pt x="2226" y="329"/>
                      <a:pt x="2225" y="330"/>
                      <a:pt x="2225" y="330"/>
                    </a:cubicBezTo>
                    <a:cubicBezTo>
                      <a:pt x="2223" y="332"/>
                      <a:pt x="2221" y="335"/>
                      <a:pt x="2220" y="335"/>
                    </a:cubicBezTo>
                    <a:cubicBezTo>
                      <a:pt x="2218" y="333"/>
                      <a:pt x="2216" y="330"/>
                      <a:pt x="2214" y="328"/>
                    </a:cubicBezTo>
                    <a:cubicBezTo>
                      <a:pt x="2214" y="328"/>
                      <a:pt x="2214" y="327"/>
                      <a:pt x="2214" y="327"/>
                    </a:cubicBezTo>
                    <a:cubicBezTo>
                      <a:pt x="2214" y="327"/>
                      <a:pt x="2214" y="326"/>
                      <a:pt x="2215" y="326"/>
                    </a:cubicBezTo>
                    <a:cubicBezTo>
                      <a:pt x="2216" y="325"/>
                      <a:pt x="2217" y="325"/>
                      <a:pt x="2218" y="323"/>
                    </a:cubicBezTo>
                    <a:cubicBezTo>
                      <a:pt x="2220" y="319"/>
                      <a:pt x="2220" y="319"/>
                      <a:pt x="2223" y="323"/>
                    </a:cubicBezTo>
                    <a:cubicBezTo>
                      <a:pt x="2224" y="324"/>
                      <a:pt x="2225" y="325"/>
                      <a:pt x="2226" y="325"/>
                    </a:cubicBezTo>
                    <a:cubicBezTo>
                      <a:pt x="2228" y="326"/>
                      <a:pt x="2228" y="328"/>
                      <a:pt x="2226" y="329"/>
                    </a:cubicBezTo>
                    <a:close/>
                    <a:moveTo>
                      <a:pt x="2224" y="291"/>
                    </a:moveTo>
                    <a:cubicBezTo>
                      <a:pt x="2223" y="292"/>
                      <a:pt x="2223" y="293"/>
                      <a:pt x="2223" y="294"/>
                    </a:cubicBezTo>
                    <a:cubicBezTo>
                      <a:pt x="2221" y="297"/>
                      <a:pt x="2219" y="297"/>
                      <a:pt x="2218" y="294"/>
                    </a:cubicBezTo>
                    <a:cubicBezTo>
                      <a:pt x="2217" y="290"/>
                      <a:pt x="2212" y="291"/>
                      <a:pt x="2211" y="287"/>
                    </a:cubicBezTo>
                    <a:cubicBezTo>
                      <a:pt x="2211" y="286"/>
                      <a:pt x="2211" y="285"/>
                      <a:pt x="2211" y="285"/>
                    </a:cubicBezTo>
                    <a:cubicBezTo>
                      <a:pt x="2215" y="284"/>
                      <a:pt x="2217" y="280"/>
                      <a:pt x="2219" y="278"/>
                    </a:cubicBezTo>
                    <a:cubicBezTo>
                      <a:pt x="2220" y="278"/>
                      <a:pt x="2220" y="278"/>
                      <a:pt x="2220" y="278"/>
                    </a:cubicBezTo>
                    <a:cubicBezTo>
                      <a:pt x="2221" y="278"/>
                      <a:pt x="2221" y="278"/>
                      <a:pt x="2222" y="279"/>
                    </a:cubicBezTo>
                    <a:cubicBezTo>
                      <a:pt x="2222" y="279"/>
                      <a:pt x="2223" y="280"/>
                      <a:pt x="2224" y="281"/>
                    </a:cubicBezTo>
                    <a:cubicBezTo>
                      <a:pt x="2226" y="282"/>
                      <a:pt x="2228" y="284"/>
                      <a:pt x="2231" y="286"/>
                    </a:cubicBezTo>
                    <a:cubicBezTo>
                      <a:pt x="2229" y="288"/>
                      <a:pt x="2227" y="291"/>
                      <a:pt x="2224" y="291"/>
                    </a:cubicBezTo>
                    <a:close/>
                    <a:moveTo>
                      <a:pt x="2230" y="166"/>
                    </a:moveTo>
                    <a:cubicBezTo>
                      <a:pt x="2227" y="168"/>
                      <a:pt x="2223" y="171"/>
                      <a:pt x="2221" y="176"/>
                    </a:cubicBezTo>
                    <a:cubicBezTo>
                      <a:pt x="2221" y="177"/>
                      <a:pt x="2221" y="177"/>
                      <a:pt x="2220" y="177"/>
                    </a:cubicBezTo>
                    <a:cubicBezTo>
                      <a:pt x="2220" y="177"/>
                      <a:pt x="2220" y="176"/>
                      <a:pt x="2219" y="176"/>
                    </a:cubicBezTo>
                    <a:cubicBezTo>
                      <a:pt x="2218" y="174"/>
                      <a:pt x="2217" y="172"/>
                      <a:pt x="2215" y="171"/>
                    </a:cubicBezTo>
                    <a:cubicBezTo>
                      <a:pt x="2213" y="169"/>
                      <a:pt x="2212" y="166"/>
                      <a:pt x="2208" y="165"/>
                    </a:cubicBezTo>
                    <a:cubicBezTo>
                      <a:pt x="2210" y="164"/>
                      <a:pt x="2213" y="162"/>
                      <a:pt x="2215" y="160"/>
                    </a:cubicBezTo>
                    <a:cubicBezTo>
                      <a:pt x="2216" y="159"/>
                      <a:pt x="2217" y="158"/>
                      <a:pt x="2217" y="157"/>
                    </a:cubicBezTo>
                    <a:cubicBezTo>
                      <a:pt x="2219" y="156"/>
                      <a:pt x="2219" y="154"/>
                      <a:pt x="2220" y="153"/>
                    </a:cubicBezTo>
                    <a:cubicBezTo>
                      <a:pt x="2221" y="154"/>
                      <a:pt x="2222" y="156"/>
                      <a:pt x="2223" y="157"/>
                    </a:cubicBezTo>
                    <a:cubicBezTo>
                      <a:pt x="2225" y="160"/>
                      <a:pt x="2228" y="162"/>
                      <a:pt x="2231" y="163"/>
                    </a:cubicBezTo>
                    <a:cubicBezTo>
                      <a:pt x="2232" y="164"/>
                      <a:pt x="2234" y="165"/>
                      <a:pt x="2230" y="166"/>
                    </a:cubicBezTo>
                    <a:close/>
                    <a:moveTo>
                      <a:pt x="2228" y="128"/>
                    </a:moveTo>
                    <a:cubicBezTo>
                      <a:pt x="2226" y="130"/>
                      <a:pt x="2224" y="133"/>
                      <a:pt x="2223" y="135"/>
                    </a:cubicBezTo>
                    <a:cubicBezTo>
                      <a:pt x="2222" y="136"/>
                      <a:pt x="2221" y="136"/>
                      <a:pt x="2220" y="137"/>
                    </a:cubicBezTo>
                    <a:cubicBezTo>
                      <a:pt x="2220" y="137"/>
                      <a:pt x="2219" y="136"/>
                      <a:pt x="2219" y="135"/>
                    </a:cubicBezTo>
                    <a:cubicBezTo>
                      <a:pt x="2217" y="130"/>
                      <a:pt x="2212" y="127"/>
                      <a:pt x="2207" y="126"/>
                    </a:cubicBezTo>
                    <a:cubicBezTo>
                      <a:pt x="2205" y="125"/>
                      <a:pt x="2206" y="124"/>
                      <a:pt x="2208" y="124"/>
                    </a:cubicBezTo>
                    <a:cubicBezTo>
                      <a:pt x="2212" y="122"/>
                      <a:pt x="2215" y="119"/>
                      <a:pt x="2218" y="115"/>
                    </a:cubicBezTo>
                    <a:cubicBezTo>
                      <a:pt x="2220" y="112"/>
                      <a:pt x="2221" y="113"/>
                      <a:pt x="2223" y="115"/>
                    </a:cubicBezTo>
                    <a:cubicBezTo>
                      <a:pt x="2225" y="116"/>
                      <a:pt x="2224" y="120"/>
                      <a:pt x="2228" y="120"/>
                    </a:cubicBezTo>
                    <a:cubicBezTo>
                      <a:pt x="2230" y="120"/>
                      <a:pt x="2232" y="123"/>
                      <a:pt x="2235" y="124"/>
                    </a:cubicBezTo>
                    <a:cubicBezTo>
                      <a:pt x="2232" y="126"/>
                      <a:pt x="2230" y="126"/>
                      <a:pt x="2228" y="128"/>
                    </a:cubicBezTo>
                    <a:close/>
                    <a:moveTo>
                      <a:pt x="2248" y="124"/>
                    </a:moveTo>
                    <a:cubicBezTo>
                      <a:pt x="2255" y="120"/>
                      <a:pt x="2254" y="119"/>
                      <a:pt x="2260" y="109"/>
                    </a:cubicBezTo>
                    <a:cubicBezTo>
                      <a:pt x="2260" y="109"/>
                      <a:pt x="2261" y="109"/>
                      <a:pt x="2262" y="108"/>
                    </a:cubicBezTo>
                    <a:cubicBezTo>
                      <a:pt x="2263" y="109"/>
                      <a:pt x="2264" y="109"/>
                      <a:pt x="2264" y="110"/>
                    </a:cubicBezTo>
                    <a:cubicBezTo>
                      <a:pt x="2263" y="115"/>
                      <a:pt x="2267" y="117"/>
                      <a:pt x="2269" y="120"/>
                    </a:cubicBezTo>
                    <a:cubicBezTo>
                      <a:pt x="2274" y="125"/>
                      <a:pt x="2275" y="124"/>
                      <a:pt x="2270" y="128"/>
                    </a:cubicBezTo>
                    <a:cubicBezTo>
                      <a:pt x="2267" y="131"/>
                      <a:pt x="2265" y="134"/>
                      <a:pt x="2264" y="137"/>
                    </a:cubicBezTo>
                    <a:cubicBezTo>
                      <a:pt x="2263" y="138"/>
                      <a:pt x="2263" y="139"/>
                      <a:pt x="2262" y="139"/>
                    </a:cubicBezTo>
                    <a:cubicBezTo>
                      <a:pt x="2261" y="138"/>
                      <a:pt x="2260" y="138"/>
                      <a:pt x="2260" y="137"/>
                    </a:cubicBezTo>
                    <a:cubicBezTo>
                      <a:pt x="2258" y="131"/>
                      <a:pt x="2254" y="127"/>
                      <a:pt x="2248" y="126"/>
                    </a:cubicBezTo>
                    <a:cubicBezTo>
                      <a:pt x="2246" y="125"/>
                      <a:pt x="2246" y="125"/>
                      <a:pt x="2248" y="124"/>
                    </a:cubicBezTo>
                    <a:close/>
                    <a:moveTo>
                      <a:pt x="2250" y="205"/>
                    </a:moveTo>
                    <a:cubicBezTo>
                      <a:pt x="2252" y="204"/>
                      <a:pt x="2253" y="202"/>
                      <a:pt x="2255" y="201"/>
                    </a:cubicBezTo>
                    <a:cubicBezTo>
                      <a:pt x="2258" y="199"/>
                      <a:pt x="2259" y="195"/>
                      <a:pt x="2262" y="193"/>
                    </a:cubicBezTo>
                    <a:cubicBezTo>
                      <a:pt x="2264" y="195"/>
                      <a:pt x="2266" y="198"/>
                      <a:pt x="2268" y="200"/>
                    </a:cubicBezTo>
                    <a:cubicBezTo>
                      <a:pt x="2270" y="202"/>
                      <a:pt x="2271" y="203"/>
                      <a:pt x="2272" y="205"/>
                    </a:cubicBezTo>
                    <a:cubicBezTo>
                      <a:pt x="2273" y="205"/>
                      <a:pt x="2272" y="206"/>
                      <a:pt x="2272" y="206"/>
                    </a:cubicBezTo>
                    <a:cubicBezTo>
                      <a:pt x="2268" y="208"/>
                      <a:pt x="2266" y="212"/>
                      <a:pt x="2263" y="215"/>
                    </a:cubicBezTo>
                    <a:cubicBezTo>
                      <a:pt x="2263" y="216"/>
                      <a:pt x="2262" y="216"/>
                      <a:pt x="2261" y="216"/>
                    </a:cubicBezTo>
                    <a:cubicBezTo>
                      <a:pt x="2260" y="216"/>
                      <a:pt x="2259" y="215"/>
                      <a:pt x="2259" y="214"/>
                    </a:cubicBezTo>
                    <a:cubicBezTo>
                      <a:pt x="2258" y="212"/>
                      <a:pt x="2257" y="210"/>
                      <a:pt x="2255" y="209"/>
                    </a:cubicBezTo>
                    <a:cubicBezTo>
                      <a:pt x="2254" y="207"/>
                      <a:pt x="2252" y="206"/>
                      <a:pt x="2250" y="205"/>
                    </a:cubicBezTo>
                    <a:close/>
                    <a:moveTo>
                      <a:pt x="2251" y="244"/>
                    </a:moveTo>
                    <a:cubicBezTo>
                      <a:pt x="2255" y="243"/>
                      <a:pt x="2257" y="241"/>
                      <a:pt x="2259" y="237"/>
                    </a:cubicBezTo>
                    <a:cubicBezTo>
                      <a:pt x="2260" y="234"/>
                      <a:pt x="2263" y="234"/>
                      <a:pt x="2265" y="237"/>
                    </a:cubicBezTo>
                    <a:cubicBezTo>
                      <a:pt x="2266" y="239"/>
                      <a:pt x="2266" y="240"/>
                      <a:pt x="2267" y="241"/>
                    </a:cubicBezTo>
                    <a:cubicBezTo>
                      <a:pt x="2271" y="246"/>
                      <a:pt x="2272" y="246"/>
                      <a:pt x="2266" y="250"/>
                    </a:cubicBezTo>
                    <a:cubicBezTo>
                      <a:pt x="2264" y="252"/>
                      <a:pt x="2265" y="257"/>
                      <a:pt x="2261" y="256"/>
                    </a:cubicBezTo>
                    <a:cubicBezTo>
                      <a:pt x="2259" y="255"/>
                      <a:pt x="2258" y="252"/>
                      <a:pt x="2257" y="251"/>
                    </a:cubicBezTo>
                    <a:cubicBezTo>
                      <a:pt x="2255" y="249"/>
                      <a:pt x="2253" y="248"/>
                      <a:pt x="2252" y="247"/>
                    </a:cubicBezTo>
                    <a:cubicBezTo>
                      <a:pt x="2251" y="246"/>
                      <a:pt x="2251" y="246"/>
                      <a:pt x="2250" y="246"/>
                    </a:cubicBezTo>
                    <a:cubicBezTo>
                      <a:pt x="2251" y="245"/>
                      <a:pt x="2251" y="245"/>
                      <a:pt x="2251" y="244"/>
                    </a:cubicBezTo>
                    <a:close/>
                    <a:moveTo>
                      <a:pt x="2262" y="610"/>
                    </a:moveTo>
                    <a:cubicBezTo>
                      <a:pt x="2263" y="610"/>
                      <a:pt x="2264" y="611"/>
                      <a:pt x="2265" y="612"/>
                    </a:cubicBezTo>
                    <a:cubicBezTo>
                      <a:pt x="2264" y="613"/>
                      <a:pt x="2263" y="615"/>
                      <a:pt x="2261" y="615"/>
                    </a:cubicBezTo>
                    <a:cubicBezTo>
                      <a:pt x="2260" y="615"/>
                      <a:pt x="2259" y="613"/>
                      <a:pt x="2258" y="612"/>
                    </a:cubicBezTo>
                    <a:cubicBezTo>
                      <a:pt x="2259" y="611"/>
                      <a:pt x="2261" y="610"/>
                      <a:pt x="2262" y="610"/>
                    </a:cubicBezTo>
                    <a:close/>
                    <a:moveTo>
                      <a:pt x="2258" y="572"/>
                    </a:moveTo>
                    <a:cubicBezTo>
                      <a:pt x="2259" y="571"/>
                      <a:pt x="2260" y="568"/>
                      <a:pt x="2261" y="567"/>
                    </a:cubicBezTo>
                    <a:cubicBezTo>
                      <a:pt x="2265" y="566"/>
                      <a:pt x="2263" y="571"/>
                      <a:pt x="2265" y="572"/>
                    </a:cubicBezTo>
                    <a:cubicBezTo>
                      <a:pt x="2264" y="573"/>
                      <a:pt x="2263" y="575"/>
                      <a:pt x="2262" y="575"/>
                    </a:cubicBezTo>
                    <a:cubicBezTo>
                      <a:pt x="2261" y="575"/>
                      <a:pt x="2259" y="573"/>
                      <a:pt x="2258" y="572"/>
                    </a:cubicBezTo>
                    <a:close/>
                    <a:moveTo>
                      <a:pt x="2262" y="536"/>
                    </a:moveTo>
                    <a:cubicBezTo>
                      <a:pt x="2260" y="535"/>
                      <a:pt x="2259" y="533"/>
                      <a:pt x="2257" y="530"/>
                    </a:cubicBezTo>
                    <a:cubicBezTo>
                      <a:pt x="2259" y="529"/>
                      <a:pt x="2260" y="527"/>
                      <a:pt x="2261" y="527"/>
                    </a:cubicBezTo>
                    <a:cubicBezTo>
                      <a:pt x="2263" y="527"/>
                      <a:pt x="2265" y="529"/>
                      <a:pt x="2265" y="530"/>
                    </a:cubicBezTo>
                    <a:cubicBezTo>
                      <a:pt x="2266" y="532"/>
                      <a:pt x="2262" y="537"/>
                      <a:pt x="2262" y="536"/>
                    </a:cubicBezTo>
                    <a:close/>
                    <a:moveTo>
                      <a:pt x="2263" y="650"/>
                    </a:moveTo>
                    <a:cubicBezTo>
                      <a:pt x="2264" y="650"/>
                      <a:pt x="2265" y="652"/>
                      <a:pt x="2266" y="653"/>
                    </a:cubicBezTo>
                    <a:cubicBezTo>
                      <a:pt x="2264" y="654"/>
                      <a:pt x="2263" y="655"/>
                      <a:pt x="2261" y="655"/>
                    </a:cubicBezTo>
                    <a:cubicBezTo>
                      <a:pt x="2260" y="656"/>
                      <a:pt x="2259" y="654"/>
                      <a:pt x="2257" y="652"/>
                    </a:cubicBezTo>
                    <a:cubicBezTo>
                      <a:pt x="2260" y="651"/>
                      <a:pt x="2261" y="650"/>
                      <a:pt x="2263" y="650"/>
                    </a:cubicBezTo>
                    <a:close/>
                    <a:moveTo>
                      <a:pt x="2262" y="736"/>
                    </a:moveTo>
                    <a:cubicBezTo>
                      <a:pt x="2261" y="736"/>
                      <a:pt x="2260" y="735"/>
                      <a:pt x="2259" y="735"/>
                    </a:cubicBezTo>
                    <a:cubicBezTo>
                      <a:pt x="2260" y="734"/>
                      <a:pt x="2261" y="733"/>
                      <a:pt x="2262" y="733"/>
                    </a:cubicBezTo>
                    <a:cubicBezTo>
                      <a:pt x="2262" y="732"/>
                      <a:pt x="2263" y="733"/>
                      <a:pt x="2264" y="734"/>
                    </a:cubicBezTo>
                    <a:cubicBezTo>
                      <a:pt x="2263" y="735"/>
                      <a:pt x="2262" y="736"/>
                      <a:pt x="2262" y="736"/>
                    </a:cubicBezTo>
                    <a:close/>
                    <a:moveTo>
                      <a:pt x="2262" y="698"/>
                    </a:moveTo>
                    <a:cubicBezTo>
                      <a:pt x="2260" y="697"/>
                      <a:pt x="2258" y="695"/>
                      <a:pt x="2258" y="694"/>
                    </a:cubicBezTo>
                    <a:cubicBezTo>
                      <a:pt x="2258" y="693"/>
                      <a:pt x="2260" y="691"/>
                      <a:pt x="2261" y="689"/>
                    </a:cubicBezTo>
                    <a:cubicBezTo>
                      <a:pt x="2263" y="691"/>
                      <a:pt x="2265" y="692"/>
                      <a:pt x="2265" y="693"/>
                    </a:cubicBezTo>
                    <a:cubicBezTo>
                      <a:pt x="2266" y="695"/>
                      <a:pt x="2263" y="698"/>
                      <a:pt x="2262" y="698"/>
                    </a:cubicBezTo>
                    <a:close/>
                    <a:moveTo>
                      <a:pt x="2261" y="496"/>
                    </a:moveTo>
                    <a:cubicBezTo>
                      <a:pt x="2259" y="495"/>
                      <a:pt x="2257" y="493"/>
                      <a:pt x="2255" y="490"/>
                    </a:cubicBezTo>
                    <a:cubicBezTo>
                      <a:pt x="2258" y="488"/>
                      <a:pt x="2260" y="485"/>
                      <a:pt x="2262" y="485"/>
                    </a:cubicBezTo>
                    <a:cubicBezTo>
                      <a:pt x="2264" y="485"/>
                      <a:pt x="2266" y="488"/>
                      <a:pt x="2267" y="490"/>
                    </a:cubicBezTo>
                    <a:cubicBezTo>
                      <a:pt x="2268" y="492"/>
                      <a:pt x="2262" y="497"/>
                      <a:pt x="2261" y="496"/>
                    </a:cubicBezTo>
                    <a:close/>
                    <a:moveTo>
                      <a:pt x="2259" y="446"/>
                    </a:moveTo>
                    <a:cubicBezTo>
                      <a:pt x="2259" y="445"/>
                      <a:pt x="2259" y="444"/>
                      <a:pt x="2260" y="443"/>
                    </a:cubicBezTo>
                    <a:cubicBezTo>
                      <a:pt x="2261" y="443"/>
                      <a:pt x="2262" y="442"/>
                      <a:pt x="2262" y="443"/>
                    </a:cubicBezTo>
                    <a:cubicBezTo>
                      <a:pt x="2264" y="445"/>
                      <a:pt x="2267" y="447"/>
                      <a:pt x="2267" y="449"/>
                    </a:cubicBezTo>
                    <a:cubicBezTo>
                      <a:pt x="2267" y="451"/>
                      <a:pt x="2264" y="453"/>
                      <a:pt x="2261" y="456"/>
                    </a:cubicBezTo>
                    <a:cubicBezTo>
                      <a:pt x="2259" y="453"/>
                      <a:pt x="2258" y="452"/>
                      <a:pt x="2257" y="450"/>
                    </a:cubicBezTo>
                    <a:cubicBezTo>
                      <a:pt x="2255" y="448"/>
                      <a:pt x="2258" y="448"/>
                      <a:pt x="2259" y="446"/>
                    </a:cubicBezTo>
                    <a:close/>
                    <a:moveTo>
                      <a:pt x="2267" y="410"/>
                    </a:moveTo>
                    <a:cubicBezTo>
                      <a:pt x="2265" y="410"/>
                      <a:pt x="2265" y="413"/>
                      <a:pt x="2264" y="414"/>
                    </a:cubicBezTo>
                    <a:cubicBezTo>
                      <a:pt x="2262" y="416"/>
                      <a:pt x="2261" y="416"/>
                      <a:pt x="2260" y="414"/>
                    </a:cubicBezTo>
                    <a:cubicBezTo>
                      <a:pt x="2259" y="412"/>
                      <a:pt x="2258" y="410"/>
                      <a:pt x="2255" y="410"/>
                    </a:cubicBezTo>
                    <a:cubicBezTo>
                      <a:pt x="2255" y="410"/>
                      <a:pt x="2255" y="409"/>
                      <a:pt x="2254" y="409"/>
                    </a:cubicBezTo>
                    <a:cubicBezTo>
                      <a:pt x="2257" y="406"/>
                      <a:pt x="2259" y="404"/>
                      <a:pt x="2262" y="403"/>
                    </a:cubicBezTo>
                    <a:cubicBezTo>
                      <a:pt x="2263" y="402"/>
                      <a:pt x="2266" y="405"/>
                      <a:pt x="2267" y="407"/>
                    </a:cubicBezTo>
                    <a:cubicBezTo>
                      <a:pt x="2269" y="409"/>
                      <a:pt x="2270" y="410"/>
                      <a:pt x="2267" y="410"/>
                    </a:cubicBezTo>
                    <a:close/>
                    <a:moveTo>
                      <a:pt x="2257" y="366"/>
                    </a:moveTo>
                    <a:cubicBezTo>
                      <a:pt x="2258" y="365"/>
                      <a:pt x="2259" y="362"/>
                      <a:pt x="2260" y="361"/>
                    </a:cubicBezTo>
                    <a:cubicBezTo>
                      <a:pt x="2260" y="360"/>
                      <a:pt x="2261" y="360"/>
                      <a:pt x="2262" y="360"/>
                    </a:cubicBezTo>
                    <a:cubicBezTo>
                      <a:pt x="2262" y="360"/>
                      <a:pt x="2263" y="360"/>
                      <a:pt x="2263" y="361"/>
                    </a:cubicBezTo>
                    <a:cubicBezTo>
                      <a:pt x="2264" y="362"/>
                      <a:pt x="2265" y="365"/>
                      <a:pt x="2267" y="366"/>
                    </a:cubicBezTo>
                    <a:cubicBezTo>
                      <a:pt x="2269" y="368"/>
                      <a:pt x="2269" y="369"/>
                      <a:pt x="2267" y="371"/>
                    </a:cubicBezTo>
                    <a:cubicBezTo>
                      <a:pt x="2261" y="377"/>
                      <a:pt x="2262" y="377"/>
                      <a:pt x="2257" y="371"/>
                    </a:cubicBezTo>
                    <a:cubicBezTo>
                      <a:pt x="2254" y="369"/>
                      <a:pt x="2254" y="368"/>
                      <a:pt x="2257" y="366"/>
                    </a:cubicBezTo>
                    <a:close/>
                    <a:moveTo>
                      <a:pt x="2265" y="333"/>
                    </a:moveTo>
                    <a:cubicBezTo>
                      <a:pt x="2264" y="334"/>
                      <a:pt x="2264" y="335"/>
                      <a:pt x="2263" y="336"/>
                    </a:cubicBezTo>
                    <a:cubicBezTo>
                      <a:pt x="2263" y="337"/>
                      <a:pt x="2261" y="337"/>
                      <a:pt x="2261" y="337"/>
                    </a:cubicBezTo>
                    <a:cubicBezTo>
                      <a:pt x="2259" y="334"/>
                      <a:pt x="2256" y="331"/>
                      <a:pt x="2254" y="328"/>
                    </a:cubicBezTo>
                    <a:cubicBezTo>
                      <a:pt x="2254" y="327"/>
                      <a:pt x="2254" y="327"/>
                      <a:pt x="2254" y="327"/>
                    </a:cubicBezTo>
                    <a:cubicBezTo>
                      <a:pt x="2254" y="326"/>
                      <a:pt x="2255" y="325"/>
                      <a:pt x="2255" y="325"/>
                    </a:cubicBezTo>
                    <a:cubicBezTo>
                      <a:pt x="2259" y="325"/>
                      <a:pt x="2258" y="320"/>
                      <a:pt x="2261" y="320"/>
                    </a:cubicBezTo>
                    <a:cubicBezTo>
                      <a:pt x="2262" y="320"/>
                      <a:pt x="2263" y="320"/>
                      <a:pt x="2264" y="321"/>
                    </a:cubicBezTo>
                    <a:cubicBezTo>
                      <a:pt x="2266" y="322"/>
                      <a:pt x="2265" y="326"/>
                      <a:pt x="2269" y="326"/>
                    </a:cubicBezTo>
                    <a:cubicBezTo>
                      <a:pt x="2270" y="330"/>
                      <a:pt x="2266" y="330"/>
                      <a:pt x="2265" y="333"/>
                    </a:cubicBezTo>
                    <a:close/>
                    <a:moveTo>
                      <a:pt x="2264" y="295"/>
                    </a:moveTo>
                    <a:cubicBezTo>
                      <a:pt x="2263" y="297"/>
                      <a:pt x="2261" y="298"/>
                      <a:pt x="2260" y="296"/>
                    </a:cubicBezTo>
                    <a:cubicBezTo>
                      <a:pt x="2258" y="292"/>
                      <a:pt x="2254" y="290"/>
                      <a:pt x="2251" y="287"/>
                    </a:cubicBezTo>
                    <a:cubicBezTo>
                      <a:pt x="2251" y="287"/>
                      <a:pt x="2251" y="285"/>
                      <a:pt x="2251" y="285"/>
                    </a:cubicBezTo>
                    <a:cubicBezTo>
                      <a:pt x="2256" y="284"/>
                      <a:pt x="2259" y="280"/>
                      <a:pt x="2260" y="276"/>
                    </a:cubicBezTo>
                    <a:cubicBezTo>
                      <a:pt x="2260" y="276"/>
                      <a:pt x="2261" y="276"/>
                      <a:pt x="2261" y="275"/>
                    </a:cubicBezTo>
                    <a:cubicBezTo>
                      <a:pt x="2262" y="276"/>
                      <a:pt x="2263" y="275"/>
                      <a:pt x="2263" y="276"/>
                    </a:cubicBezTo>
                    <a:cubicBezTo>
                      <a:pt x="2263" y="277"/>
                      <a:pt x="2263" y="278"/>
                      <a:pt x="2264" y="278"/>
                    </a:cubicBezTo>
                    <a:cubicBezTo>
                      <a:pt x="2267" y="281"/>
                      <a:pt x="2270" y="284"/>
                      <a:pt x="2273" y="287"/>
                    </a:cubicBezTo>
                    <a:cubicBezTo>
                      <a:pt x="2270" y="290"/>
                      <a:pt x="2266" y="291"/>
                      <a:pt x="2264" y="295"/>
                    </a:cubicBezTo>
                    <a:close/>
                    <a:moveTo>
                      <a:pt x="2273" y="166"/>
                    </a:moveTo>
                    <a:cubicBezTo>
                      <a:pt x="2261" y="173"/>
                      <a:pt x="2262" y="173"/>
                      <a:pt x="2251" y="166"/>
                    </a:cubicBezTo>
                    <a:cubicBezTo>
                      <a:pt x="2248" y="165"/>
                      <a:pt x="2248" y="164"/>
                      <a:pt x="2250" y="163"/>
                    </a:cubicBezTo>
                    <a:cubicBezTo>
                      <a:pt x="2255" y="161"/>
                      <a:pt x="2258" y="157"/>
                      <a:pt x="2260" y="152"/>
                    </a:cubicBezTo>
                    <a:cubicBezTo>
                      <a:pt x="2260" y="151"/>
                      <a:pt x="2261" y="151"/>
                      <a:pt x="2262" y="150"/>
                    </a:cubicBezTo>
                    <a:cubicBezTo>
                      <a:pt x="2263" y="151"/>
                      <a:pt x="2263" y="151"/>
                      <a:pt x="2264" y="152"/>
                    </a:cubicBezTo>
                    <a:cubicBezTo>
                      <a:pt x="2265" y="157"/>
                      <a:pt x="2268" y="161"/>
                      <a:pt x="2273" y="163"/>
                    </a:cubicBezTo>
                    <a:cubicBezTo>
                      <a:pt x="2275" y="164"/>
                      <a:pt x="2275" y="165"/>
                      <a:pt x="2273" y="166"/>
                    </a:cubicBezTo>
                    <a:close/>
                    <a:moveTo>
                      <a:pt x="2303" y="736"/>
                    </a:moveTo>
                    <a:cubicBezTo>
                      <a:pt x="2303" y="736"/>
                      <a:pt x="2302" y="736"/>
                      <a:pt x="2302" y="735"/>
                    </a:cubicBezTo>
                    <a:cubicBezTo>
                      <a:pt x="2302" y="735"/>
                      <a:pt x="2302" y="735"/>
                      <a:pt x="2303" y="735"/>
                    </a:cubicBezTo>
                    <a:cubicBezTo>
                      <a:pt x="2303" y="735"/>
                      <a:pt x="2304" y="735"/>
                      <a:pt x="2304" y="735"/>
                    </a:cubicBezTo>
                    <a:cubicBezTo>
                      <a:pt x="2304" y="736"/>
                      <a:pt x="2303" y="736"/>
                      <a:pt x="2303" y="736"/>
                    </a:cubicBezTo>
                    <a:close/>
                    <a:moveTo>
                      <a:pt x="2302" y="696"/>
                    </a:moveTo>
                    <a:cubicBezTo>
                      <a:pt x="2302" y="696"/>
                      <a:pt x="2301" y="695"/>
                      <a:pt x="2299" y="694"/>
                    </a:cubicBezTo>
                    <a:cubicBezTo>
                      <a:pt x="2301" y="692"/>
                      <a:pt x="2302" y="692"/>
                      <a:pt x="2303" y="691"/>
                    </a:cubicBezTo>
                    <a:cubicBezTo>
                      <a:pt x="2304" y="692"/>
                      <a:pt x="2306" y="693"/>
                      <a:pt x="2306" y="694"/>
                    </a:cubicBezTo>
                    <a:cubicBezTo>
                      <a:pt x="2306" y="697"/>
                      <a:pt x="2304" y="696"/>
                      <a:pt x="2302" y="696"/>
                    </a:cubicBezTo>
                    <a:close/>
                    <a:moveTo>
                      <a:pt x="2303" y="615"/>
                    </a:moveTo>
                    <a:cubicBezTo>
                      <a:pt x="2302" y="615"/>
                      <a:pt x="2300" y="613"/>
                      <a:pt x="2300" y="613"/>
                    </a:cubicBezTo>
                    <a:cubicBezTo>
                      <a:pt x="2301" y="612"/>
                      <a:pt x="2302" y="611"/>
                      <a:pt x="2303" y="610"/>
                    </a:cubicBezTo>
                    <a:cubicBezTo>
                      <a:pt x="2304" y="611"/>
                      <a:pt x="2306" y="612"/>
                      <a:pt x="2306" y="613"/>
                    </a:cubicBezTo>
                    <a:cubicBezTo>
                      <a:pt x="2305" y="614"/>
                      <a:pt x="2304" y="614"/>
                      <a:pt x="2303" y="615"/>
                    </a:cubicBezTo>
                    <a:close/>
                    <a:moveTo>
                      <a:pt x="2305" y="652"/>
                    </a:moveTo>
                    <a:cubicBezTo>
                      <a:pt x="2305" y="654"/>
                      <a:pt x="2304" y="654"/>
                      <a:pt x="2303" y="655"/>
                    </a:cubicBezTo>
                    <a:cubicBezTo>
                      <a:pt x="2302" y="655"/>
                      <a:pt x="2300" y="654"/>
                      <a:pt x="2300" y="653"/>
                    </a:cubicBezTo>
                    <a:cubicBezTo>
                      <a:pt x="2300" y="652"/>
                      <a:pt x="2302" y="651"/>
                      <a:pt x="2303" y="649"/>
                    </a:cubicBezTo>
                    <a:cubicBezTo>
                      <a:pt x="2304" y="650"/>
                      <a:pt x="2306" y="652"/>
                      <a:pt x="2305" y="652"/>
                    </a:cubicBezTo>
                    <a:close/>
                    <a:moveTo>
                      <a:pt x="2300" y="572"/>
                    </a:moveTo>
                    <a:cubicBezTo>
                      <a:pt x="2300" y="571"/>
                      <a:pt x="2302" y="570"/>
                      <a:pt x="2303" y="569"/>
                    </a:cubicBezTo>
                    <a:cubicBezTo>
                      <a:pt x="2304" y="570"/>
                      <a:pt x="2305" y="571"/>
                      <a:pt x="2305" y="573"/>
                    </a:cubicBezTo>
                    <a:cubicBezTo>
                      <a:pt x="2305" y="573"/>
                      <a:pt x="2304" y="575"/>
                      <a:pt x="2304" y="576"/>
                    </a:cubicBezTo>
                    <a:cubicBezTo>
                      <a:pt x="2302" y="574"/>
                      <a:pt x="2300" y="573"/>
                      <a:pt x="2300" y="572"/>
                    </a:cubicBezTo>
                    <a:close/>
                    <a:moveTo>
                      <a:pt x="2303" y="535"/>
                    </a:moveTo>
                    <a:cubicBezTo>
                      <a:pt x="2302" y="534"/>
                      <a:pt x="2301" y="532"/>
                      <a:pt x="2299" y="531"/>
                    </a:cubicBezTo>
                    <a:cubicBezTo>
                      <a:pt x="2301" y="530"/>
                      <a:pt x="2302" y="528"/>
                      <a:pt x="2303" y="527"/>
                    </a:cubicBezTo>
                    <a:cubicBezTo>
                      <a:pt x="2304" y="529"/>
                      <a:pt x="2305" y="530"/>
                      <a:pt x="2306" y="531"/>
                    </a:cubicBezTo>
                    <a:cubicBezTo>
                      <a:pt x="2306" y="532"/>
                      <a:pt x="2304" y="533"/>
                      <a:pt x="2303" y="535"/>
                    </a:cubicBezTo>
                    <a:close/>
                    <a:moveTo>
                      <a:pt x="2303" y="496"/>
                    </a:moveTo>
                    <a:cubicBezTo>
                      <a:pt x="2301" y="494"/>
                      <a:pt x="2299" y="492"/>
                      <a:pt x="2299" y="490"/>
                    </a:cubicBezTo>
                    <a:cubicBezTo>
                      <a:pt x="2298" y="488"/>
                      <a:pt x="2301" y="486"/>
                      <a:pt x="2303" y="484"/>
                    </a:cubicBezTo>
                    <a:cubicBezTo>
                      <a:pt x="2305" y="487"/>
                      <a:pt x="2307" y="489"/>
                      <a:pt x="2307" y="490"/>
                    </a:cubicBezTo>
                    <a:cubicBezTo>
                      <a:pt x="2307" y="492"/>
                      <a:pt x="2305" y="494"/>
                      <a:pt x="2303" y="496"/>
                    </a:cubicBezTo>
                    <a:close/>
                    <a:moveTo>
                      <a:pt x="2299" y="450"/>
                    </a:moveTo>
                    <a:cubicBezTo>
                      <a:pt x="2299" y="448"/>
                      <a:pt x="2302" y="446"/>
                      <a:pt x="2303" y="445"/>
                    </a:cubicBezTo>
                    <a:cubicBezTo>
                      <a:pt x="2305" y="446"/>
                      <a:pt x="2307" y="448"/>
                      <a:pt x="2307" y="449"/>
                    </a:cubicBezTo>
                    <a:cubicBezTo>
                      <a:pt x="2307" y="451"/>
                      <a:pt x="2305" y="452"/>
                      <a:pt x="2303" y="454"/>
                    </a:cubicBezTo>
                    <a:cubicBezTo>
                      <a:pt x="2301" y="453"/>
                      <a:pt x="2299" y="451"/>
                      <a:pt x="2299" y="450"/>
                    </a:cubicBezTo>
                    <a:close/>
                    <a:moveTo>
                      <a:pt x="2307" y="410"/>
                    </a:moveTo>
                    <a:cubicBezTo>
                      <a:pt x="2306" y="410"/>
                      <a:pt x="2306" y="411"/>
                      <a:pt x="2305" y="411"/>
                    </a:cubicBezTo>
                    <a:cubicBezTo>
                      <a:pt x="2304" y="414"/>
                      <a:pt x="2302" y="414"/>
                      <a:pt x="2301" y="411"/>
                    </a:cubicBezTo>
                    <a:cubicBezTo>
                      <a:pt x="2300" y="410"/>
                      <a:pt x="2298" y="410"/>
                      <a:pt x="2297" y="409"/>
                    </a:cubicBezTo>
                    <a:cubicBezTo>
                      <a:pt x="2298" y="408"/>
                      <a:pt x="2299" y="407"/>
                      <a:pt x="2300" y="405"/>
                    </a:cubicBezTo>
                    <a:cubicBezTo>
                      <a:pt x="2301" y="404"/>
                      <a:pt x="2302" y="403"/>
                      <a:pt x="2303" y="402"/>
                    </a:cubicBezTo>
                    <a:cubicBezTo>
                      <a:pt x="2303" y="403"/>
                      <a:pt x="2304" y="403"/>
                      <a:pt x="2304" y="403"/>
                    </a:cubicBezTo>
                    <a:cubicBezTo>
                      <a:pt x="2305" y="405"/>
                      <a:pt x="2307" y="406"/>
                      <a:pt x="2308" y="407"/>
                    </a:cubicBezTo>
                    <a:cubicBezTo>
                      <a:pt x="2311" y="410"/>
                      <a:pt x="2309" y="410"/>
                      <a:pt x="2307" y="410"/>
                    </a:cubicBezTo>
                    <a:close/>
                    <a:moveTo>
                      <a:pt x="2296" y="369"/>
                    </a:moveTo>
                    <a:cubicBezTo>
                      <a:pt x="2299" y="366"/>
                      <a:pt x="2301" y="364"/>
                      <a:pt x="2303" y="362"/>
                    </a:cubicBezTo>
                    <a:cubicBezTo>
                      <a:pt x="2303" y="362"/>
                      <a:pt x="2304" y="363"/>
                      <a:pt x="2304" y="363"/>
                    </a:cubicBezTo>
                    <a:cubicBezTo>
                      <a:pt x="2305" y="364"/>
                      <a:pt x="2307" y="366"/>
                      <a:pt x="2308" y="367"/>
                    </a:cubicBezTo>
                    <a:cubicBezTo>
                      <a:pt x="2309" y="368"/>
                      <a:pt x="2310" y="369"/>
                      <a:pt x="2308" y="370"/>
                    </a:cubicBezTo>
                    <a:cubicBezTo>
                      <a:pt x="2307" y="371"/>
                      <a:pt x="2306" y="372"/>
                      <a:pt x="2305" y="374"/>
                    </a:cubicBezTo>
                    <a:cubicBezTo>
                      <a:pt x="2304" y="375"/>
                      <a:pt x="2303" y="375"/>
                      <a:pt x="2301" y="374"/>
                    </a:cubicBezTo>
                    <a:cubicBezTo>
                      <a:pt x="2300" y="372"/>
                      <a:pt x="2298" y="371"/>
                      <a:pt x="2296" y="369"/>
                    </a:cubicBezTo>
                    <a:close/>
                    <a:moveTo>
                      <a:pt x="2309" y="329"/>
                    </a:moveTo>
                    <a:cubicBezTo>
                      <a:pt x="2307" y="331"/>
                      <a:pt x="2305" y="334"/>
                      <a:pt x="2303" y="334"/>
                    </a:cubicBezTo>
                    <a:cubicBezTo>
                      <a:pt x="2301" y="335"/>
                      <a:pt x="2299" y="331"/>
                      <a:pt x="2297" y="329"/>
                    </a:cubicBezTo>
                    <a:cubicBezTo>
                      <a:pt x="2297" y="329"/>
                      <a:pt x="2296" y="328"/>
                      <a:pt x="2296" y="326"/>
                    </a:cubicBezTo>
                    <a:cubicBezTo>
                      <a:pt x="2296" y="326"/>
                      <a:pt x="2297" y="326"/>
                      <a:pt x="2298" y="325"/>
                    </a:cubicBezTo>
                    <a:cubicBezTo>
                      <a:pt x="2298" y="325"/>
                      <a:pt x="2300" y="325"/>
                      <a:pt x="2300" y="324"/>
                    </a:cubicBezTo>
                    <a:cubicBezTo>
                      <a:pt x="2301" y="323"/>
                      <a:pt x="2302" y="321"/>
                      <a:pt x="2303" y="320"/>
                    </a:cubicBezTo>
                    <a:cubicBezTo>
                      <a:pt x="2304" y="321"/>
                      <a:pt x="2305" y="323"/>
                      <a:pt x="2306" y="324"/>
                    </a:cubicBezTo>
                    <a:cubicBezTo>
                      <a:pt x="2306" y="325"/>
                      <a:pt x="2307" y="325"/>
                      <a:pt x="2308" y="325"/>
                    </a:cubicBezTo>
                    <a:cubicBezTo>
                      <a:pt x="2310" y="326"/>
                      <a:pt x="2310" y="327"/>
                      <a:pt x="2309" y="329"/>
                    </a:cubicBezTo>
                    <a:close/>
                    <a:moveTo>
                      <a:pt x="2312" y="288"/>
                    </a:moveTo>
                    <a:cubicBezTo>
                      <a:pt x="2309" y="290"/>
                      <a:pt x="2305" y="292"/>
                      <a:pt x="2304" y="296"/>
                    </a:cubicBezTo>
                    <a:cubicBezTo>
                      <a:pt x="2304" y="296"/>
                      <a:pt x="2304" y="296"/>
                      <a:pt x="2303" y="296"/>
                    </a:cubicBezTo>
                    <a:cubicBezTo>
                      <a:pt x="2303" y="296"/>
                      <a:pt x="2302" y="295"/>
                      <a:pt x="2301" y="295"/>
                    </a:cubicBezTo>
                    <a:cubicBezTo>
                      <a:pt x="2299" y="294"/>
                      <a:pt x="2301" y="290"/>
                      <a:pt x="2297" y="291"/>
                    </a:cubicBezTo>
                    <a:cubicBezTo>
                      <a:pt x="2296" y="291"/>
                      <a:pt x="2294" y="288"/>
                      <a:pt x="2293" y="286"/>
                    </a:cubicBezTo>
                    <a:cubicBezTo>
                      <a:pt x="2294" y="285"/>
                      <a:pt x="2296" y="284"/>
                      <a:pt x="2298" y="283"/>
                    </a:cubicBezTo>
                    <a:cubicBezTo>
                      <a:pt x="2299" y="281"/>
                      <a:pt x="2301" y="278"/>
                      <a:pt x="2303" y="278"/>
                    </a:cubicBezTo>
                    <a:cubicBezTo>
                      <a:pt x="2305" y="278"/>
                      <a:pt x="2307" y="281"/>
                      <a:pt x="2308" y="283"/>
                    </a:cubicBezTo>
                    <a:cubicBezTo>
                      <a:pt x="2309" y="284"/>
                      <a:pt x="2310" y="285"/>
                      <a:pt x="2311" y="285"/>
                    </a:cubicBezTo>
                    <a:cubicBezTo>
                      <a:pt x="2314" y="285"/>
                      <a:pt x="2313" y="286"/>
                      <a:pt x="2312" y="288"/>
                    </a:cubicBezTo>
                    <a:close/>
                    <a:moveTo>
                      <a:pt x="2292" y="246"/>
                    </a:moveTo>
                    <a:cubicBezTo>
                      <a:pt x="2293" y="245"/>
                      <a:pt x="2293" y="245"/>
                      <a:pt x="2294" y="244"/>
                    </a:cubicBezTo>
                    <a:cubicBezTo>
                      <a:pt x="2297" y="243"/>
                      <a:pt x="2300" y="241"/>
                      <a:pt x="2301" y="237"/>
                    </a:cubicBezTo>
                    <a:cubicBezTo>
                      <a:pt x="2302" y="234"/>
                      <a:pt x="2304" y="236"/>
                      <a:pt x="2305" y="237"/>
                    </a:cubicBezTo>
                    <a:cubicBezTo>
                      <a:pt x="2306" y="239"/>
                      <a:pt x="2306" y="240"/>
                      <a:pt x="2307" y="241"/>
                    </a:cubicBezTo>
                    <a:cubicBezTo>
                      <a:pt x="2312" y="246"/>
                      <a:pt x="2312" y="246"/>
                      <a:pt x="2307" y="251"/>
                    </a:cubicBezTo>
                    <a:cubicBezTo>
                      <a:pt x="2303" y="254"/>
                      <a:pt x="2303" y="254"/>
                      <a:pt x="2300" y="251"/>
                    </a:cubicBezTo>
                    <a:cubicBezTo>
                      <a:pt x="2298" y="250"/>
                      <a:pt x="2296" y="248"/>
                      <a:pt x="2294" y="247"/>
                    </a:cubicBezTo>
                    <a:cubicBezTo>
                      <a:pt x="2293" y="246"/>
                      <a:pt x="2293" y="246"/>
                      <a:pt x="2292" y="246"/>
                    </a:cubicBezTo>
                    <a:close/>
                    <a:moveTo>
                      <a:pt x="2308" y="209"/>
                    </a:moveTo>
                    <a:cubicBezTo>
                      <a:pt x="2306" y="211"/>
                      <a:pt x="2306" y="213"/>
                      <a:pt x="2304" y="215"/>
                    </a:cubicBezTo>
                    <a:cubicBezTo>
                      <a:pt x="2304" y="215"/>
                      <a:pt x="2303" y="215"/>
                      <a:pt x="2303" y="216"/>
                    </a:cubicBezTo>
                    <a:cubicBezTo>
                      <a:pt x="2302" y="215"/>
                      <a:pt x="2302" y="215"/>
                      <a:pt x="2301" y="214"/>
                    </a:cubicBezTo>
                    <a:cubicBezTo>
                      <a:pt x="2300" y="212"/>
                      <a:pt x="2299" y="210"/>
                      <a:pt x="2298" y="209"/>
                    </a:cubicBezTo>
                    <a:cubicBezTo>
                      <a:pt x="2296" y="207"/>
                      <a:pt x="2294" y="206"/>
                      <a:pt x="2292" y="205"/>
                    </a:cubicBezTo>
                    <a:cubicBezTo>
                      <a:pt x="2294" y="204"/>
                      <a:pt x="2295" y="203"/>
                      <a:pt x="2296" y="201"/>
                    </a:cubicBezTo>
                    <a:cubicBezTo>
                      <a:pt x="2298" y="199"/>
                      <a:pt x="2302" y="198"/>
                      <a:pt x="2302" y="194"/>
                    </a:cubicBezTo>
                    <a:cubicBezTo>
                      <a:pt x="2302" y="194"/>
                      <a:pt x="2303" y="194"/>
                      <a:pt x="2304" y="194"/>
                    </a:cubicBezTo>
                    <a:cubicBezTo>
                      <a:pt x="2304" y="197"/>
                      <a:pt x="2306" y="198"/>
                      <a:pt x="2308" y="200"/>
                    </a:cubicBezTo>
                    <a:cubicBezTo>
                      <a:pt x="2310" y="202"/>
                      <a:pt x="2312" y="203"/>
                      <a:pt x="2313" y="205"/>
                    </a:cubicBezTo>
                    <a:cubicBezTo>
                      <a:pt x="2311" y="207"/>
                      <a:pt x="2309" y="208"/>
                      <a:pt x="2308" y="209"/>
                    </a:cubicBezTo>
                    <a:close/>
                    <a:moveTo>
                      <a:pt x="2314" y="166"/>
                    </a:moveTo>
                    <a:cubicBezTo>
                      <a:pt x="2310" y="169"/>
                      <a:pt x="2307" y="172"/>
                      <a:pt x="2304" y="175"/>
                    </a:cubicBezTo>
                    <a:cubicBezTo>
                      <a:pt x="2303" y="175"/>
                      <a:pt x="2303" y="176"/>
                      <a:pt x="2303" y="177"/>
                    </a:cubicBezTo>
                    <a:cubicBezTo>
                      <a:pt x="2303" y="176"/>
                      <a:pt x="2303" y="175"/>
                      <a:pt x="2302" y="175"/>
                    </a:cubicBezTo>
                    <a:cubicBezTo>
                      <a:pt x="2299" y="172"/>
                      <a:pt x="2296" y="169"/>
                      <a:pt x="2292" y="166"/>
                    </a:cubicBezTo>
                    <a:cubicBezTo>
                      <a:pt x="2292" y="166"/>
                      <a:pt x="2291" y="166"/>
                      <a:pt x="2291" y="165"/>
                    </a:cubicBezTo>
                    <a:cubicBezTo>
                      <a:pt x="2291" y="165"/>
                      <a:pt x="2291" y="164"/>
                      <a:pt x="2292" y="164"/>
                    </a:cubicBezTo>
                    <a:cubicBezTo>
                      <a:pt x="2296" y="162"/>
                      <a:pt x="2300" y="159"/>
                      <a:pt x="2302" y="154"/>
                    </a:cubicBezTo>
                    <a:cubicBezTo>
                      <a:pt x="2302" y="153"/>
                      <a:pt x="2303" y="152"/>
                      <a:pt x="2304" y="154"/>
                    </a:cubicBezTo>
                    <a:cubicBezTo>
                      <a:pt x="2306" y="158"/>
                      <a:pt x="2310" y="162"/>
                      <a:pt x="2314" y="164"/>
                    </a:cubicBezTo>
                    <a:cubicBezTo>
                      <a:pt x="2315" y="164"/>
                      <a:pt x="2316" y="165"/>
                      <a:pt x="2314" y="166"/>
                    </a:cubicBezTo>
                    <a:close/>
                    <a:moveTo>
                      <a:pt x="2311" y="128"/>
                    </a:moveTo>
                    <a:cubicBezTo>
                      <a:pt x="2308" y="130"/>
                      <a:pt x="2306" y="132"/>
                      <a:pt x="2305" y="135"/>
                    </a:cubicBezTo>
                    <a:cubicBezTo>
                      <a:pt x="2305" y="136"/>
                      <a:pt x="2302" y="138"/>
                      <a:pt x="2301" y="135"/>
                    </a:cubicBezTo>
                    <a:cubicBezTo>
                      <a:pt x="2299" y="130"/>
                      <a:pt x="2295" y="127"/>
                      <a:pt x="2290" y="126"/>
                    </a:cubicBezTo>
                    <a:cubicBezTo>
                      <a:pt x="2290" y="126"/>
                      <a:pt x="2289" y="125"/>
                      <a:pt x="2289" y="125"/>
                    </a:cubicBezTo>
                    <a:cubicBezTo>
                      <a:pt x="2289" y="124"/>
                      <a:pt x="2290" y="124"/>
                      <a:pt x="2290" y="124"/>
                    </a:cubicBezTo>
                    <a:cubicBezTo>
                      <a:pt x="2296" y="121"/>
                      <a:pt x="2300" y="117"/>
                      <a:pt x="2302" y="112"/>
                    </a:cubicBezTo>
                    <a:cubicBezTo>
                      <a:pt x="2303" y="110"/>
                      <a:pt x="2303" y="111"/>
                      <a:pt x="2304" y="112"/>
                    </a:cubicBezTo>
                    <a:cubicBezTo>
                      <a:pt x="2306" y="115"/>
                      <a:pt x="2307" y="119"/>
                      <a:pt x="2311" y="120"/>
                    </a:cubicBezTo>
                    <a:cubicBezTo>
                      <a:pt x="2313" y="121"/>
                      <a:pt x="2315" y="123"/>
                      <a:pt x="2317" y="125"/>
                    </a:cubicBezTo>
                    <a:cubicBezTo>
                      <a:pt x="2315" y="126"/>
                      <a:pt x="2312" y="126"/>
                      <a:pt x="2311" y="128"/>
                    </a:cubicBezTo>
                    <a:close/>
                    <a:moveTo>
                      <a:pt x="2343" y="736"/>
                    </a:moveTo>
                    <a:cubicBezTo>
                      <a:pt x="2343" y="736"/>
                      <a:pt x="2343" y="735"/>
                      <a:pt x="2343" y="735"/>
                    </a:cubicBezTo>
                    <a:cubicBezTo>
                      <a:pt x="2343" y="735"/>
                      <a:pt x="2343" y="735"/>
                      <a:pt x="2343" y="734"/>
                    </a:cubicBezTo>
                    <a:cubicBezTo>
                      <a:pt x="2343" y="735"/>
                      <a:pt x="2344" y="735"/>
                      <a:pt x="2344" y="736"/>
                    </a:cubicBezTo>
                    <a:cubicBezTo>
                      <a:pt x="2344" y="736"/>
                      <a:pt x="2343" y="736"/>
                      <a:pt x="2343" y="736"/>
                    </a:cubicBezTo>
                    <a:close/>
                    <a:moveTo>
                      <a:pt x="2342" y="696"/>
                    </a:moveTo>
                    <a:cubicBezTo>
                      <a:pt x="2342" y="696"/>
                      <a:pt x="2341" y="695"/>
                      <a:pt x="2338" y="693"/>
                    </a:cubicBezTo>
                    <a:cubicBezTo>
                      <a:pt x="2341" y="692"/>
                      <a:pt x="2342" y="690"/>
                      <a:pt x="2343" y="690"/>
                    </a:cubicBezTo>
                    <a:cubicBezTo>
                      <a:pt x="2344" y="691"/>
                      <a:pt x="2346" y="693"/>
                      <a:pt x="2346" y="694"/>
                    </a:cubicBezTo>
                    <a:cubicBezTo>
                      <a:pt x="2346" y="697"/>
                      <a:pt x="2344" y="696"/>
                      <a:pt x="2342" y="696"/>
                    </a:cubicBezTo>
                    <a:close/>
                    <a:moveTo>
                      <a:pt x="2344" y="610"/>
                    </a:moveTo>
                    <a:cubicBezTo>
                      <a:pt x="2344" y="611"/>
                      <a:pt x="2347" y="611"/>
                      <a:pt x="2345" y="613"/>
                    </a:cubicBezTo>
                    <a:cubicBezTo>
                      <a:pt x="2344" y="614"/>
                      <a:pt x="2343" y="615"/>
                      <a:pt x="2342" y="614"/>
                    </a:cubicBezTo>
                    <a:cubicBezTo>
                      <a:pt x="2342" y="614"/>
                      <a:pt x="2341" y="613"/>
                      <a:pt x="2340" y="612"/>
                    </a:cubicBezTo>
                    <a:cubicBezTo>
                      <a:pt x="2342" y="611"/>
                      <a:pt x="2343" y="611"/>
                      <a:pt x="2344" y="610"/>
                    </a:cubicBezTo>
                    <a:close/>
                    <a:moveTo>
                      <a:pt x="2341" y="572"/>
                    </a:moveTo>
                    <a:cubicBezTo>
                      <a:pt x="2341" y="571"/>
                      <a:pt x="2342" y="570"/>
                      <a:pt x="2344" y="568"/>
                    </a:cubicBezTo>
                    <a:cubicBezTo>
                      <a:pt x="2345" y="570"/>
                      <a:pt x="2346" y="571"/>
                      <a:pt x="2346" y="572"/>
                    </a:cubicBezTo>
                    <a:cubicBezTo>
                      <a:pt x="2345" y="573"/>
                      <a:pt x="2344" y="574"/>
                      <a:pt x="2343" y="575"/>
                    </a:cubicBezTo>
                    <a:cubicBezTo>
                      <a:pt x="2342" y="574"/>
                      <a:pt x="2341" y="573"/>
                      <a:pt x="2341" y="572"/>
                    </a:cubicBezTo>
                    <a:close/>
                    <a:moveTo>
                      <a:pt x="2343" y="534"/>
                    </a:moveTo>
                    <a:cubicBezTo>
                      <a:pt x="2342" y="533"/>
                      <a:pt x="2341" y="532"/>
                      <a:pt x="2340" y="531"/>
                    </a:cubicBezTo>
                    <a:cubicBezTo>
                      <a:pt x="2341" y="529"/>
                      <a:pt x="2342" y="528"/>
                      <a:pt x="2343" y="527"/>
                    </a:cubicBezTo>
                    <a:cubicBezTo>
                      <a:pt x="2344" y="528"/>
                      <a:pt x="2346" y="530"/>
                      <a:pt x="2346" y="531"/>
                    </a:cubicBezTo>
                    <a:cubicBezTo>
                      <a:pt x="2346" y="532"/>
                      <a:pt x="2344" y="533"/>
                      <a:pt x="2343" y="534"/>
                    </a:cubicBezTo>
                    <a:close/>
                    <a:moveTo>
                      <a:pt x="2343" y="656"/>
                    </a:moveTo>
                    <a:cubicBezTo>
                      <a:pt x="2342" y="655"/>
                      <a:pt x="2341" y="654"/>
                      <a:pt x="2340" y="652"/>
                    </a:cubicBezTo>
                    <a:cubicBezTo>
                      <a:pt x="2341" y="652"/>
                      <a:pt x="2342" y="650"/>
                      <a:pt x="2343" y="650"/>
                    </a:cubicBezTo>
                    <a:cubicBezTo>
                      <a:pt x="2344" y="651"/>
                      <a:pt x="2345" y="652"/>
                      <a:pt x="2346" y="653"/>
                    </a:cubicBezTo>
                    <a:cubicBezTo>
                      <a:pt x="2345" y="654"/>
                      <a:pt x="2344" y="655"/>
                      <a:pt x="2343" y="656"/>
                    </a:cubicBezTo>
                    <a:close/>
                    <a:moveTo>
                      <a:pt x="2346" y="494"/>
                    </a:moveTo>
                    <a:cubicBezTo>
                      <a:pt x="2344" y="497"/>
                      <a:pt x="2342" y="496"/>
                      <a:pt x="2341" y="493"/>
                    </a:cubicBezTo>
                    <a:cubicBezTo>
                      <a:pt x="2340" y="492"/>
                      <a:pt x="2338" y="490"/>
                      <a:pt x="2339" y="490"/>
                    </a:cubicBezTo>
                    <a:cubicBezTo>
                      <a:pt x="2340" y="488"/>
                      <a:pt x="2342" y="487"/>
                      <a:pt x="2344" y="485"/>
                    </a:cubicBezTo>
                    <a:cubicBezTo>
                      <a:pt x="2345" y="486"/>
                      <a:pt x="2346" y="487"/>
                      <a:pt x="2347" y="489"/>
                    </a:cubicBezTo>
                    <a:cubicBezTo>
                      <a:pt x="2348" y="489"/>
                      <a:pt x="2348" y="491"/>
                      <a:pt x="2348" y="492"/>
                    </a:cubicBezTo>
                    <a:cubicBezTo>
                      <a:pt x="2348" y="492"/>
                      <a:pt x="2346" y="493"/>
                      <a:pt x="2346" y="494"/>
                    </a:cubicBezTo>
                    <a:close/>
                    <a:moveTo>
                      <a:pt x="2339" y="449"/>
                    </a:moveTo>
                    <a:cubicBezTo>
                      <a:pt x="2340" y="448"/>
                      <a:pt x="2342" y="446"/>
                      <a:pt x="2343" y="445"/>
                    </a:cubicBezTo>
                    <a:cubicBezTo>
                      <a:pt x="2345" y="446"/>
                      <a:pt x="2347" y="448"/>
                      <a:pt x="2347" y="450"/>
                    </a:cubicBezTo>
                    <a:cubicBezTo>
                      <a:pt x="2348" y="451"/>
                      <a:pt x="2345" y="453"/>
                      <a:pt x="2344" y="454"/>
                    </a:cubicBezTo>
                    <a:cubicBezTo>
                      <a:pt x="2342" y="452"/>
                      <a:pt x="2340" y="451"/>
                      <a:pt x="2339" y="449"/>
                    </a:cubicBezTo>
                    <a:close/>
                    <a:moveTo>
                      <a:pt x="2349" y="410"/>
                    </a:moveTo>
                    <a:cubicBezTo>
                      <a:pt x="2348" y="410"/>
                      <a:pt x="2346" y="411"/>
                      <a:pt x="2346" y="411"/>
                    </a:cubicBezTo>
                    <a:cubicBezTo>
                      <a:pt x="2344" y="414"/>
                      <a:pt x="2342" y="413"/>
                      <a:pt x="2341" y="411"/>
                    </a:cubicBezTo>
                    <a:cubicBezTo>
                      <a:pt x="2340" y="410"/>
                      <a:pt x="2338" y="410"/>
                      <a:pt x="2337" y="409"/>
                    </a:cubicBezTo>
                    <a:cubicBezTo>
                      <a:pt x="2337" y="409"/>
                      <a:pt x="2337" y="408"/>
                      <a:pt x="2338" y="408"/>
                    </a:cubicBezTo>
                    <a:cubicBezTo>
                      <a:pt x="2339" y="406"/>
                      <a:pt x="2341" y="405"/>
                      <a:pt x="2342" y="403"/>
                    </a:cubicBezTo>
                    <a:cubicBezTo>
                      <a:pt x="2343" y="403"/>
                      <a:pt x="2344" y="403"/>
                      <a:pt x="2344" y="403"/>
                    </a:cubicBezTo>
                    <a:cubicBezTo>
                      <a:pt x="2346" y="405"/>
                      <a:pt x="2348" y="406"/>
                      <a:pt x="2349" y="408"/>
                    </a:cubicBezTo>
                    <a:cubicBezTo>
                      <a:pt x="2349" y="408"/>
                      <a:pt x="2349" y="410"/>
                      <a:pt x="2349" y="410"/>
                    </a:cubicBezTo>
                    <a:close/>
                    <a:moveTo>
                      <a:pt x="2344" y="375"/>
                    </a:moveTo>
                    <a:cubicBezTo>
                      <a:pt x="2341" y="373"/>
                      <a:pt x="2339" y="371"/>
                      <a:pt x="2337" y="368"/>
                    </a:cubicBezTo>
                    <a:cubicBezTo>
                      <a:pt x="2339" y="366"/>
                      <a:pt x="2341" y="364"/>
                      <a:pt x="2343" y="362"/>
                    </a:cubicBezTo>
                    <a:cubicBezTo>
                      <a:pt x="2346" y="364"/>
                      <a:pt x="2349" y="366"/>
                      <a:pt x="2349" y="369"/>
                    </a:cubicBezTo>
                    <a:cubicBezTo>
                      <a:pt x="2349" y="371"/>
                      <a:pt x="2346" y="373"/>
                      <a:pt x="2344" y="375"/>
                    </a:cubicBezTo>
                    <a:close/>
                    <a:moveTo>
                      <a:pt x="2350" y="328"/>
                    </a:moveTo>
                    <a:cubicBezTo>
                      <a:pt x="2348" y="330"/>
                      <a:pt x="2347" y="332"/>
                      <a:pt x="2345" y="333"/>
                    </a:cubicBezTo>
                    <a:cubicBezTo>
                      <a:pt x="2344" y="335"/>
                      <a:pt x="2343" y="335"/>
                      <a:pt x="2342" y="333"/>
                    </a:cubicBezTo>
                    <a:cubicBezTo>
                      <a:pt x="2340" y="332"/>
                      <a:pt x="2338" y="330"/>
                      <a:pt x="2337" y="329"/>
                    </a:cubicBezTo>
                    <a:cubicBezTo>
                      <a:pt x="2337" y="328"/>
                      <a:pt x="2337" y="327"/>
                      <a:pt x="2337" y="327"/>
                    </a:cubicBezTo>
                    <a:cubicBezTo>
                      <a:pt x="2337" y="324"/>
                      <a:pt x="2340" y="326"/>
                      <a:pt x="2341" y="323"/>
                    </a:cubicBezTo>
                    <a:cubicBezTo>
                      <a:pt x="2342" y="319"/>
                      <a:pt x="2344" y="319"/>
                      <a:pt x="2346" y="323"/>
                    </a:cubicBezTo>
                    <a:cubicBezTo>
                      <a:pt x="2347" y="324"/>
                      <a:pt x="2347" y="325"/>
                      <a:pt x="2349" y="326"/>
                    </a:cubicBezTo>
                    <a:cubicBezTo>
                      <a:pt x="2349" y="326"/>
                      <a:pt x="2350" y="328"/>
                      <a:pt x="2350" y="328"/>
                    </a:cubicBezTo>
                    <a:close/>
                    <a:moveTo>
                      <a:pt x="2353" y="287"/>
                    </a:moveTo>
                    <a:cubicBezTo>
                      <a:pt x="2350" y="290"/>
                      <a:pt x="2346" y="292"/>
                      <a:pt x="2344" y="296"/>
                    </a:cubicBezTo>
                    <a:cubicBezTo>
                      <a:pt x="2344" y="296"/>
                      <a:pt x="2343" y="296"/>
                      <a:pt x="2343" y="296"/>
                    </a:cubicBezTo>
                    <a:cubicBezTo>
                      <a:pt x="2341" y="292"/>
                      <a:pt x="2336" y="290"/>
                      <a:pt x="2333" y="287"/>
                    </a:cubicBezTo>
                    <a:cubicBezTo>
                      <a:pt x="2333" y="286"/>
                      <a:pt x="2333" y="286"/>
                      <a:pt x="2333" y="286"/>
                    </a:cubicBezTo>
                    <a:cubicBezTo>
                      <a:pt x="2333" y="286"/>
                      <a:pt x="2334" y="285"/>
                      <a:pt x="2334" y="285"/>
                    </a:cubicBezTo>
                    <a:cubicBezTo>
                      <a:pt x="2337" y="283"/>
                      <a:pt x="2340" y="280"/>
                      <a:pt x="2344" y="278"/>
                    </a:cubicBezTo>
                    <a:cubicBezTo>
                      <a:pt x="2346" y="280"/>
                      <a:pt x="2349" y="283"/>
                      <a:pt x="2352" y="285"/>
                    </a:cubicBezTo>
                    <a:cubicBezTo>
                      <a:pt x="2353" y="286"/>
                      <a:pt x="2354" y="286"/>
                      <a:pt x="2353" y="287"/>
                    </a:cubicBezTo>
                    <a:close/>
                    <a:moveTo>
                      <a:pt x="2335" y="244"/>
                    </a:moveTo>
                    <a:cubicBezTo>
                      <a:pt x="2338" y="242"/>
                      <a:pt x="2340" y="241"/>
                      <a:pt x="2341" y="238"/>
                    </a:cubicBezTo>
                    <a:cubicBezTo>
                      <a:pt x="2342" y="235"/>
                      <a:pt x="2344" y="235"/>
                      <a:pt x="2346" y="238"/>
                    </a:cubicBezTo>
                    <a:cubicBezTo>
                      <a:pt x="2347" y="239"/>
                      <a:pt x="2347" y="241"/>
                      <a:pt x="2348" y="241"/>
                    </a:cubicBezTo>
                    <a:cubicBezTo>
                      <a:pt x="2352" y="246"/>
                      <a:pt x="2352" y="246"/>
                      <a:pt x="2347" y="250"/>
                    </a:cubicBezTo>
                    <a:cubicBezTo>
                      <a:pt x="2346" y="251"/>
                      <a:pt x="2345" y="252"/>
                      <a:pt x="2344" y="254"/>
                    </a:cubicBezTo>
                    <a:cubicBezTo>
                      <a:pt x="2344" y="254"/>
                      <a:pt x="2343" y="254"/>
                      <a:pt x="2343" y="254"/>
                    </a:cubicBezTo>
                    <a:cubicBezTo>
                      <a:pt x="2340" y="251"/>
                      <a:pt x="2338" y="247"/>
                      <a:pt x="2333" y="246"/>
                    </a:cubicBezTo>
                    <a:cubicBezTo>
                      <a:pt x="2333" y="246"/>
                      <a:pt x="2333" y="246"/>
                      <a:pt x="2333" y="246"/>
                    </a:cubicBezTo>
                    <a:cubicBezTo>
                      <a:pt x="2333" y="245"/>
                      <a:pt x="2334" y="244"/>
                      <a:pt x="2335" y="244"/>
                    </a:cubicBezTo>
                    <a:close/>
                    <a:moveTo>
                      <a:pt x="2335" y="203"/>
                    </a:moveTo>
                    <a:cubicBezTo>
                      <a:pt x="2337" y="200"/>
                      <a:pt x="2341" y="198"/>
                      <a:pt x="2342" y="194"/>
                    </a:cubicBezTo>
                    <a:cubicBezTo>
                      <a:pt x="2342" y="194"/>
                      <a:pt x="2343" y="193"/>
                      <a:pt x="2343" y="193"/>
                    </a:cubicBezTo>
                    <a:cubicBezTo>
                      <a:pt x="2344" y="193"/>
                      <a:pt x="2344" y="194"/>
                      <a:pt x="2344" y="194"/>
                    </a:cubicBezTo>
                    <a:cubicBezTo>
                      <a:pt x="2345" y="198"/>
                      <a:pt x="2349" y="200"/>
                      <a:pt x="2351" y="202"/>
                    </a:cubicBezTo>
                    <a:cubicBezTo>
                      <a:pt x="2354" y="206"/>
                      <a:pt x="2354" y="207"/>
                      <a:pt x="2351" y="208"/>
                    </a:cubicBezTo>
                    <a:cubicBezTo>
                      <a:pt x="2347" y="209"/>
                      <a:pt x="2347" y="212"/>
                      <a:pt x="2345" y="214"/>
                    </a:cubicBezTo>
                    <a:cubicBezTo>
                      <a:pt x="2344" y="215"/>
                      <a:pt x="2343" y="217"/>
                      <a:pt x="2341" y="214"/>
                    </a:cubicBezTo>
                    <a:cubicBezTo>
                      <a:pt x="2340" y="211"/>
                      <a:pt x="2338" y="209"/>
                      <a:pt x="2335" y="207"/>
                    </a:cubicBezTo>
                    <a:cubicBezTo>
                      <a:pt x="2333" y="207"/>
                      <a:pt x="2333" y="205"/>
                      <a:pt x="2335" y="203"/>
                    </a:cubicBezTo>
                    <a:close/>
                    <a:moveTo>
                      <a:pt x="2354" y="166"/>
                    </a:moveTo>
                    <a:cubicBezTo>
                      <a:pt x="2350" y="168"/>
                      <a:pt x="2346" y="172"/>
                      <a:pt x="2344" y="176"/>
                    </a:cubicBezTo>
                    <a:cubicBezTo>
                      <a:pt x="2344" y="177"/>
                      <a:pt x="2343" y="177"/>
                      <a:pt x="2343" y="177"/>
                    </a:cubicBezTo>
                    <a:cubicBezTo>
                      <a:pt x="2340" y="172"/>
                      <a:pt x="2337" y="168"/>
                      <a:pt x="2332" y="166"/>
                    </a:cubicBezTo>
                    <a:cubicBezTo>
                      <a:pt x="2331" y="166"/>
                      <a:pt x="2331" y="165"/>
                      <a:pt x="2331" y="165"/>
                    </a:cubicBezTo>
                    <a:cubicBezTo>
                      <a:pt x="2332" y="164"/>
                      <a:pt x="2332" y="164"/>
                      <a:pt x="2332" y="163"/>
                    </a:cubicBezTo>
                    <a:cubicBezTo>
                      <a:pt x="2336" y="162"/>
                      <a:pt x="2340" y="159"/>
                      <a:pt x="2341" y="155"/>
                    </a:cubicBezTo>
                    <a:cubicBezTo>
                      <a:pt x="2342" y="153"/>
                      <a:pt x="2344" y="152"/>
                      <a:pt x="2345" y="154"/>
                    </a:cubicBezTo>
                    <a:cubicBezTo>
                      <a:pt x="2347" y="159"/>
                      <a:pt x="2350" y="162"/>
                      <a:pt x="2354" y="164"/>
                    </a:cubicBezTo>
                    <a:cubicBezTo>
                      <a:pt x="2355" y="164"/>
                      <a:pt x="2357" y="165"/>
                      <a:pt x="2354" y="166"/>
                    </a:cubicBezTo>
                    <a:close/>
                    <a:moveTo>
                      <a:pt x="2356" y="126"/>
                    </a:moveTo>
                    <a:cubicBezTo>
                      <a:pt x="2349" y="127"/>
                      <a:pt x="2347" y="133"/>
                      <a:pt x="2343" y="137"/>
                    </a:cubicBezTo>
                    <a:cubicBezTo>
                      <a:pt x="2340" y="132"/>
                      <a:pt x="2337" y="127"/>
                      <a:pt x="2331" y="126"/>
                    </a:cubicBezTo>
                    <a:cubicBezTo>
                      <a:pt x="2330" y="126"/>
                      <a:pt x="2330" y="125"/>
                      <a:pt x="2329" y="125"/>
                    </a:cubicBezTo>
                    <a:cubicBezTo>
                      <a:pt x="2329" y="125"/>
                      <a:pt x="2330" y="124"/>
                      <a:pt x="2330" y="124"/>
                    </a:cubicBezTo>
                    <a:cubicBezTo>
                      <a:pt x="2336" y="122"/>
                      <a:pt x="2340" y="117"/>
                      <a:pt x="2342" y="112"/>
                    </a:cubicBezTo>
                    <a:cubicBezTo>
                      <a:pt x="2343" y="110"/>
                      <a:pt x="2343" y="110"/>
                      <a:pt x="2344" y="112"/>
                    </a:cubicBezTo>
                    <a:cubicBezTo>
                      <a:pt x="2347" y="117"/>
                      <a:pt x="2351" y="121"/>
                      <a:pt x="2356" y="124"/>
                    </a:cubicBezTo>
                    <a:cubicBezTo>
                      <a:pt x="2358" y="125"/>
                      <a:pt x="2358" y="125"/>
                      <a:pt x="2356" y="126"/>
                    </a:cubicBezTo>
                    <a:close/>
                    <a:moveTo>
                      <a:pt x="2384" y="736"/>
                    </a:moveTo>
                    <a:cubicBezTo>
                      <a:pt x="2383" y="736"/>
                      <a:pt x="2383" y="735"/>
                      <a:pt x="2383" y="735"/>
                    </a:cubicBezTo>
                    <a:cubicBezTo>
                      <a:pt x="2383" y="735"/>
                      <a:pt x="2383" y="735"/>
                      <a:pt x="2384" y="734"/>
                    </a:cubicBezTo>
                    <a:cubicBezTo>
                      <a:pt x="2384" y="735"/>
                      <a:pt x="2384" y="735"/>
                      <a:pt x="2384" y="736"/>
                    </a:cubicBezTo>
                    <a:cubicBezTo>
                      <a:pt x="2384" y="736"/>
                      <a:pt x="2384" y="736"/>
                      <a:pt x="2384" y="736"/>
                    </a:cubicBezTo>
                    <a:close/>
                    <a:moveTo>
                      <a:pt x="2383" y="696"/>
                    </a:moveTo>
                    <a:cubicBezTo>
                      <a:pt x="2382" y="696"/>
                      <a:pt x="2381" y="695"/>
                      <a:pt x="2379" y="694"/>
                    </a:cubicBezTo>
                    <a:cubicBezTo>
                      <a:pt x="2381" y="693"/>
                      <a:pt x="2383" y="692"/>
                      <a:pt x="2384" y="690"/>
                    </a:cubicBezTo>
                    <a:cubicBezTo>
                      <a:pt x="2385" y="692"/>
                      <a:pt x="2386" y="693"/>
                      <a:pt x="2386" y="694"/>
                    </a:cubicBezTo>
                    <a:cubicBezTo>
                      <a:pt x="2387" y="697"/>
                      <a:pt x="2385" y="696"/>
                      <a:pt x="2383" y="696"/>
                    </a:cubicBezTo>
                    <a:close/>
                    <a:moveTo>
                      <a:pt x="2383" y="655"/>
                    </a:moveTo>
                    <a:cubicBezTo>
                      <a:pt x="2382" y="655"/>
                      <a:pt x="2381" y="654"/>
                      <a:pt x="2380" y="654"/>
                    </a:cubicBezTo>
                    <a:cubicBezTo>
                      <a:pt x="2382" y="652"/>
                      <a:pt x="2383" y="650"/>
                      <a:pt x="2384" y="650"/>
                    </a:cubicBezTo>
                    <a:cubicBezTo>
                      <a:pt x="2385" y="650"/>
                      <a:pt x="2386" y="652"/>
                      <a:pt x="2386" y="653"/>
                    </a:cubicBezTo>
                    <a:cubicBezTo>
                      <a:pt x="2385" y="654"/>
                      <a:pt x="2384" y="655"/>
                      <a:pt x="2383" y="655"/>
                    </a:cubicBezTo>
                    <a:close/>
                    <a:moveTo>
                      <a:pt x="2383" y="575"/>
                    </a:moveTo>
                    <a:cubicBezTo>
                      <a:pt x="2383" y="575"/>
                      <a:pt x="2381" y="573"/>
                      <a:pt x="2380" y="572"/>
                    </a:cubicBezTo>
                    <a:cubicBezTo>
                      <a:pt x="2382" y="571"/>
                      <a:pt x="2383" y="570"/>
                      <a:pt x="2384" y="569"/>
                    </a:cubicBezTo>
                    <a:cubicBezTo>
                      <a:pt x="2384" y="569"/>
                      <a:pt x="2385" y="571"/>
                      <a:pt x="2386" y="572"/>
                    </a:cubicBezTo>
                    <a:cubicBezTo>
                      <a:pt x="2385" y="573"/>
                      <a:pt x="2384" y="574"/>
                      <a:pt x="2383" y="575"/>
                    </a:cubicBezTo>
                    <a:close/>
                    <a:moveTo>
                      <a:pt x="2386" y="612"/>
                    </a:moveTo>
                    <a:cubicBezTo>
                      <a:pt x="2386" y="613"/>
                      <a:pt x="2385" y="614"/>
                      <a:pt x="2384" y="615"/>
                    </a:cubicBezTo>
                    <a:cubicBezTo>
                      <a:pt x="2383" y="614"/>
                      <a:pt x="2381" y="613"/>
                      <a:pt x="2381" y="612"/>
                    </a:cubicBezTo>
                    <a:cubicBezTo>
                      <a:pt x="2381" y="611"/>
                      <a:pt x="2383" y="610"/>
                      <a:pt x="2383" y="609"/>
                    </a:cubicBezTo>
                    <a:cubicBezTo>
                      <a:pt x="2385" y="611"/>
                      <a:pt x="2386" y="611"/>
                      <a:pt x="2386" y="612"/>
                    </a:cubicBezTo>
                    <a:close/>
                    <a:moveTo>
                      <a:pt x="2384" y="535"/>
                    </a:moveTo>
                    <a:cubicBezTo>
                      <a:pt x="2383" y="534"/>
                      <a:pt x="2381" y="532"/>
                      <a:pt x="2380" y="531"/>
                    </a:cubicBezTo>
                    <a:cubicBezTo>
                      <a:pt x="2381" y="530"/>
                      <a:pt x="2382" y="528"/>
                      <a:pt x="2383" y="527"/>
                    </a:cubicBezTo>
                    <a:cubicBezTo>
                      <a:pt x="2384" y="529"/>
                      <a:pt x="2386" y="530"/>
                      <a:pt x="2386" y="531"/>
                    </a:cubicBezTo>
                    <a:cubicBezTo>
                      <a:pt x="2386" y="532"/>
                      <a:pt x="2385" y="533"/>
                      <a:pt x="2384" y="535"/>
                    </a:cubicBezTo>
                    <a:close/>
                    <a:moveTo>
                      <a:pt x="2384" y="496"/>
                    </a:moveTo>
                    <a:cubicBezTo>
                      <a:pt x="2382" y="494"/>
                      <a:pt x="2379" y="492"/>
                      <a:pt x="2379" y="490"/>
                    </a:cubicBezTo>
                    <a:cubicBezTo>
                      <a:pt x="2379" y="488"/>
                      <a:pt x="2382" y="486"/>
                      <a:pt x="2384" y="484"/>
                    </a:cubicBezTo>
                    <a:cubicBezTo>
                      <a:pt x="2385" y="487"/>
                      <a:pt x="2388" y="488"/>
                      <a:pt x="2388" y="490"/>
                    </a:cubicBezTo>
                    <a:cubicBezTo>
                      <a:pt x="2388" y="492"/>
                      <a:pt x="2385" y="494"/>
                      <a:pt x="2384" y="496"/>
                    </a:cubicBezTo>
                    <a:close/>
                    <a:moveTo>
                      <a:pt x="2384" y="454"/>
                    </a:moveTo>
                    <a:cubicBezTo>
                      <a:pt x="2382" y="454"/>
                      <a:pt x="2380" y="451"/>
                      <a:pt x="2379" y="449"/>
                    </a:cubicBezTo>
                    <a:cubicBezTo>
                      <a:pt x="2380" y="448"/>
                      <a:pt x="2382" y="445"/>
                      <a:pt x="2383" y="445"/>
                    </a:cubicBezTo>
                    <a:cubicBezTo>
                      <a:pt x="2385" y="445"/>
                      <a:pt x="2387" y="448"/>
                      <a:pt x="2388" y="449"/>
                    </a:cubicBezTo>
                    <a:cubicBezTo>
                      <a:pt x="2387" y="451"/>
                      <a:pt x="2385" y="454"/>
                      <a:pt x="2384" y="454"/>
                    </a:cubicBezTo>
                    <a:close/>
                    <a:moveTo>
                      <a:pt x="2390" y="409"/>
                    </a:moveTo>
                    <a:cubicBezTo>
                      <a:pt x="2388" y="411"/>
                      <a:pt x="2386" y="412"/>
                      <a:pt x="2384" y="413"/>
                    </a:cubicBezTo>
                    <a:cubicBezTo>
                      <a:pt x="2382" y="412"/>
                      <a:pt x="2379" y="410"/>
                      <a:pt x="2377" y="409"/>
                    </a:cubicBezTo>
                    <a:cubicBezTo>
                      <a:pt x="2377" y="409"/>
                      <a:pt x="2378" y="408"/>
                      <a:pt x="2378" y="408"/>
                    </a:cubicBezTo>
                    <a:cubicBezTo>
                      <a:pt x="2379" y="406"/>
                      <a:pt x="2381" y="405"/>
                      <a:pt x="2382" y="404"/>
                    </a:cubicBezTo>
                    <a:cubicBezTo>
                      <a:pt x="2383" y="403"/>
                      <a:pt x="2384" y="402"/>
                      <a:pt x="2385" y="403"/>
                    </a:cubicBezTo>
                    <a:cubicBezTo>
                      <a:pt x="2386" y="405"/>
                      <a:pt x="2388" y="407"/>
                      <a:pt x="2390" y="408"/>
                    </a:cubicBezTo>
                    <a:cubicBezTo>
                      <a:pt x="2390" y="408"/>
                      <a:pt x="2390" y="409"/>
                      <a:pt x="2390" y="409"/>
                    </a:cubicBezTo>
                    <a:close/>
                    <a:moveTo>
                      <a:pt x="2380" y="325"/>
                    </a:moveTo>
                    <a:cubicBezTo>
                      <a:pt x="2381" y="325"/>
                      <a:pt x="2381" y="323"/>
                      <a:pt x="2382" y="321"/>
                    </a:cubicBezTo>
                    <a:cubicBezTo>
                      <a:pt x="2382" y="321"/>
                      <a:pt x="2383" y="320"/>
                      <a:pt x="2384" y="320"/>
                    </a:cubicBezTo>
                    <a:cubicBezTo>
                      <a:pt x="2384" y="320"/>
                      <a:pt x="2385" y="321"/>
                      <a:pt x="2385" y="321"/>
                    </a:cubicBezTo>
                    <a:cubicBezTo>
                      <a:pt x="2387" y="323"/>
                      <a:pt x="2386" y="326"/>
                      <a:pt x="2390" y="326"/>
                    </a:cubicBezTo>
                    <a:cubicBezTo>
                      <a:pt x="2390" y="326"/>
                      <a:pt x="2390" y="328"/>
                      <a:pt x="2390" y="328"/>
                    </a:cubicBezTo>
                    <a:cubicBezTo>
                      <a:pt x="2390" y="329"/>
                      <a:pt x="2389" y="329"/>
                      <a:pt x="2389" y="330"/>
                    </a:cubicBezTo>
                    <a:cubicBezTo>
                      <a:pt x="2384" y="335"/>
                      <a:pt x="2384" y="335"/>
                      <a:pt x="2379" y="330"/>
                    </a:cubicBezTo>
                    <a:cubicBezTo>
                      <a:pt x="2377" y="328"/>
                      <a:pt x="2375" y="326"/>
                      <a:pt x="2380" y="325"/>
                    </a:cubicBezTo>
                    <a:close/>
                    <a:moveTo>
                      <a:pt x="2384" y="375"/>
                    </a:moveTo>
                    <a:cubicBezTo>
                      <a:pt x="2381" y="375"/>
                      <a:pt x="2377" y="371"/>
                      <a:pt x="2377" y="368"/>
                    </a:cubicBezTo>
                    <a:cubicBezTo>
                      <a:pt x="2377" y="366"/>
                      <a:pt x="2381" y="364"/>
                      <a:pt x="2383" y="362"/>
                    </a:cubicBezTo>
                    <a:cubicBezTo>
                      <a:pt x="2386" y="364"/>
                      <a:pt x="2388" y="367"/>
                      <a:pt x="2390" y="369"/>
                    </a:cubicBezTo>
                    <a:cubicBezTo>
                      <a:pt x="2388" y="371"/>
                      <a:pt x="2386" y="375"/>
                      <a:pt x="2384" y="375"/>
                    </a:cubicBezTo>
                    <a:close/>
                    <a:moveTo>
                      <a:pt x="2393" y="287"/>
                    </a:moveTo>
                    <a:cubicBezTo>
                      <a:pt x="2391" y="289"/>
                      <a:pt x="2388" y="291"/>
                      <a:pt x="2387" y="293"/>
                    </a:cubicBezTo>
                    <a:cubicBezTo>
                      <a:pt x="2383" y="297"/>
                      <a:pt x="2384" y="297"/>
                      <a:pt x="2381" y="293"/>
                    </a:cubicBezTo>
                    <a:cubicBezTo>
                      <a:pt x="2379" y="291"/>
                      <a:pt x="2377" y="290"/>
                      <a:pt x="2375" y="288"/>
                    </a:cubicBezTo>
                    <a:cubicBezTo>
                      <a:pt x="2374" y="287"/>
                      <a:pt x="2374" y="287"/>
                      <a:pt x="2373" y="286"/>
                    </a:cubicBezTo>
                    <a:cubicBezTo>
                      <a:pt x="2374" y="286"/>
                      <a:pt x="2374" y="285"/>
                      <a:pt x="2375" y="285"/>
                    </a:cubicBezTo>
                    <a:cubicBezTo>
                      <a:pt x="2378" y="283"/>
                      <a:pt x="2381" y="280"/>
                      <a:pt x="2384" y="278"/>
                    </a:cubicBezTo>
                    <a:cubicBezTo>
                      <a:pt x="2387" y="280"/>
                      <a:pt x="2389" y="283"/>
                      <a:pt x="2392" y="285"/>
                    </a:cubicBezTo>
                    <a:cubicBezTo>
                      <a:pt x="2394" y="286"/>
                      <a:pt x="2394" y="286"/>
                      <a:pt x="2393" y="287"/>
                    </a:cubicBezTo>
                    <a:close/>
                    <a:moveTo>
                      <a:pt x="2375" y="244"/>
                    </a:moveTo>
                    <a:cubicBezTo>
                      <a:pt x="2379" y="243"/>
                      <a:pt x="2380" y="240"/>
                      <a:pt x="2382" y="237"/>
                    </a:cubicBezTo>
                    <a:cubicBezTo>
                      <a:pt x="2382" y="236"/>
                      <a:pt x="2383" y="236"/>
                      <a:pt x="2383" y="235"/>
                    </a:cubicBezTo>
                    <a:cubicBezTo>
                      <a:pt x="2384" y="236"/>
                      <a:pt x="2385" y="236"/>
                      <a:pt x="2385" y="237"/>
                    </a:cubicBezTo>
                    <a:cubicBezTo>
                      <a:pt x="2387" y="239"/>
                      <a:pt x="2387" y="242"/>
                      <a:pt x="2390" y="243"/>
                    </a:cubicBezTo>
                    <a:cubicBezTo>
                      <a:pt x="2394" y="244"/>
                      <a:pt x="2394" y="245"/>
                      <a:pt x="2390" y="248"/>
                    </a:cubicBezTo>
                    <a:cubicBezTo>
                      <a:pt x="2390" y="248"/>
                      <a:pt x="2390" y="248"/>
                      <a:pt x="2390" y="248"/>
                    </a:cubicBezTo>
                    <a:cubicBezTo>
                      <a:pt x="2388" y="250"/>
                      <a:pt x="2386" y="254"/>
                      <a:pt x="2384" y="254"/>
                    </a:cubicBezTo>
                    <a:cubicBezTo>
                      <a:pt x="2382" y="254"/>
                      <a:pt x="2380" y="250"/>
                      <a:pt x="2377" y="248"/>
                    </a:cubicBezTo>
                    <a:cubicBezTo>
                      <a:pt x="2377" y="248"/>
                      <a:pt x="2375" y="247"/>
                      <a:pt x="2374" y="247"/>
                    </a:cubicBezTo>
                    <a:cubicBezTo>
                      <a:pt x="2372" y="246"/>
                      <a:pt x="2374" y="244"/>
                      <a:pt x="2375" y="244"/>
                    </a:cubicBezTo>
                    <a:close/>
                    <a:moveTo>
                      <a:pt x="2373" y="206"/>
                    </a:moveTo>
                    <a:cubicBezTo>
                      <a:pt x="2374" y="205"/>
                      <a:pt x="2374" y="205"/>
                      <a:pt x="2374" y="204"/>
                    </a:cubicBezTo>
                    <a:cubicBezTo>
                      <a:pt x="2377" y="201"/>
                      <a:pt x="2382" y="198"/>
                      <a:pt x="2384" y="193"/>
                    </a:cubicBezTo>
                    <a:cubicBezTo>
                      <a:pt x="2385" y="198"/>
                      <a:pt x="2389" y="200"/>
                      <a:pt x="2392" y="203"/>
                    </a:cubicBezTo>
                    <a:cubicBezTo>
                      <a:pt x="2395" y="205"/>
                      <a:pt x="2393" y="206"/>
                      <a:pt x="2392" y="208"/>
                    </a:cubicBezTo>
                    <a:cubicBezTo>
                      <a:pt x="2392" y="208"/>
                      <a:pt x="2391" y="208"/>
                      <a:pt x="2391" y="208"/>
                    </a:cubicBezTo>
                    <a:cubicBezTo>
                      <a:pt x="2386" y="207"/>
                      <a:pt x="2388" y="217"/>
                      <a:pt x="2383" y="215"/>
                    </a:cubicBezTo>
                    <a:cubicBezTo>
                      <a:pt x="2380" y="213"/>
                      <a:pt x="2379" y="208"/>
                      <a:pt x="2375" y="207"/>
                    </a:cubicBezTo>
                    <a:cubicBezTo>
                      <a:pt x="2374" y="207"/>
                      <a:pt x="2374" y="206"/>
                      <a:pt x="2373" y="206"/>
                    </a:cubicBezTo>
                    <a:close/>
                    <a:moveTo>
                      <a:pt x="2395" y="166"/>
                    </a:moveTo>
                    <a:cubicBezTo>
                      <a:pt x="2390" y="170"/>
                      <a:pt x="2387" y="173"/>
                      <a:pt x="2383" y="177"/>
                    </a:cubicBezTo>
                    <a:cubicBezTo>
                      <a:pt x="2381" y="172"/>
                      <a:pt x="2377" y="169"/>
                      <a:pt x="2373" y="166"/>
                    </a:cubicBezTo>
                    <a:cubicBezTo>
                      <a:pt x="2372" y="166"/>
                      <a:pt x="2372" y="166"/>
                      <a:pt x="2371" y="165"/>
                    </a:cubicBezTo>
                    <a:cubicBezTo>
                      <a:pt x="2372" y="165"/>
                      <a:pt x="2372" y="164"/>
                      <a:pt x="2372" y="164"/>
                    </a:cubicBezTo>
                    <a:cubicBezTo>
                      <a:pt x="2377" y="162"/>
                      <a:pt x="2380" y="159"/>
                      <a:pt x="2382" y="154"/>
                    </a:cubicBezTo>
                    <a:cubicBezTo>
                      <a:pt x="2383" y="153"/>
                      <a:pt x="2384" y="152"/>
                      <a:pt x="2385" y="154"/>
                    </a:cubicBezTo>
                    <a:cubicBezTo>
                      <a:pt x="2387" y="158"/>
                      <a:pt x="2390" y="162"/>
                      <a:pt x="2395" y="164"/>
                    </a:cubicBezTo>
                    <a:cubicBezTo>
                      <a:pt x="2396" y="165"/>
                      <a:pt x="2396" y="165"/>
                      <a:pt x="2395" y="166"/>
                    </a:cubicBezTo>
                    <a:close/>
                    <a:moveTo>
                      <a:pt x="2394" y="127"/>
                    </a:moveTo>
                    <a:cubicBezTo>
                      <a:pt x="2390" y="128"/>
                      <a:pt x="2387" y="130"/>
                      <a:pt x="2386" y="134"/>
                    </a:cubicBezTo>
                    <a:cubicBezTo>
                      <a:pt x="2386" y="135"/>
                      <a:pt x="2385" y="136"/>
                      <a:pt x="2384" y="137"/>
                    </a:cubicBezTo>
                    <a:cubicBezTo>
                      <a:pt x="2383" y="137"/>
                      <a:pt x="2382" y="136"/>
                      <a:pt x="2382" y="135"/>
                    </a:cubicBezTo>
                    <a:cubicBezTo>
                      <a:pt x="2380" y="130"/>
                      <a:pt x="2376" y="127"/>
                      <a:pt x="2371" y="126"/>
                    </a:cubicBezTo>
                    <a:cubicBezTo>
                      <a:pt x="2369" y="125"/>
                      <a:pt x="2369" y="125"/>
                      <a:pt x="2371" y="124"/>
                    </a:cubicBezTo>
                    <a:cubicBezTo>
                      <a:pt x="2376" y="121"/>
                      <a:pt x="2380" y="117"/>
                      <a:pt x="2383" y="112"/>
                    </a:cubicBezTo>
                    <a:cubicBezTo>
                      <a:pt x="2384" y="110"/>
                      <a:pt x="2384" y="110"/>
                      <a:pt x="2385" y="112"/>
                    </a:cubicBezTo>
                    <a:cubicBezTo>
                      <a:pt x="2386" y="117"/>
                      <a:pt x="2390" y="120"/>
                      <a:pt x="2394" y="122"/>
                    </a:cubicBezTo>
                    <a:cubicBezTo>
                      <a:pt x="2395" y="123"/>
                      <a:pt x="2396" y="124"/>
                      <a:pt x="2398" y="125"/>
                    </a:cubicBezTo>
                    <a:cubicBezTo>
                      <a:pt x="2396" y="126"/>
                      <a:pt x="2395" y="126"/>
                      <a:pt x="2394" y="127"/>
                    </a:cubicBezTo>
                    <a:close/>
                    <a:moveTo>
                      <a:pt x="2424" y="736"/>
                    </a:moveTo>
                    <a:cubicBezTo>
                      <a:pt x="2423" y="736"/>
                      <a:pt x="2423" y="736"/>
                      <a:pt x="2423" y="735"/>
                    </a:cubicBezTo>
                    <a:cubicBezTo>
                      <a:pt x="2423" y="735"/>
                      <a:pt x="2424" y="735"/>
                      <a:pt x="2424" y="735"/>
                    </a:cubicBezTo>
                    <a:cubicBezTo>
                      <a:pt x="2424" y="735"/>
                      <a:pt x="2425" y="735"/>
                      <a:pt x="2425" y="735"/>
                    </a:cubicBezTo>
                    <a:cubicBezTo>
                      <a:pt x="2424" y="736"/>
                      <a:pt x="2424" y="736"/>
                      <a:pt x="2424" y="736"/>
                    </a:cubicBezTo>
                    <a:close/>
                    <a:moveTo>
                      <a:pt x="2423" y="697"/>
                    </a:moveTo>
                    <a:cubicBezTo>
                      <a:pt x="2422" y="696"/>
                      <a:pt x="2421" y="695"/>
                      <a:pt x="2421" y="694"/>
                    </a:cubicBezTo>
                    <a:cubicBezTo>
                      <a:pt x="2422" y="693"/>
                      <a:pt x="2423" y="692"/>
                      <a:pt x="2424" y="690"/>
                    </a:cubicBezTo>
                    <a:cubicBezTo>
                      <a:pt x="2425" y="692"/>
                      <a:pt x="2426" y="693"/>
                      <a:pt x="2427" y="694"/>
                    </a:cubicBezTo>
                    <a:cubicBezTo>
                      <a:pt x="2427" y="695"/>
                      <a:pt x="2425" y="696"/>
                      <a:pt x="2423" y="697"/>
                    </a:cubicBezTo>
                    <a:close/>
                    <a:moveTo>
                      <a:pt x="2424" y="569"/>
                    </a:moveTo>
                    <a:cubicBezTo>
                      <a:pt x="2425" y="570"/>
                      <a:pt x="2426" y="571"/>
                      <a:pt x="2426" y="572"/>
                    </a:cubicBezTo>
                    <a:cubicBezTo>
                      <a:pt x="2426" y="573"/>
                      <a:pt x="2425" y="574"/>
                      <a:pt x="2424" y="575"/>
                    </a:cubicBezTo>
                    <a:cubicBezTo>
                      <a:pt x="2423" y="574"/>
                      <a:pt x="2421" y="573"/>
                      <a:pt x="2421" y="572"/>
                    </a:cubicBezTo>
                    <a:cubicBezTo>
                      <a:pt x="2421" y="571"/>
                      <a:pt x="2423" y="570"/>
                      <a:pt x="2424" y="569"/>
                    </a:cubicBezTo>
                    <a:close/>
                    <a:moveTo>
                      <a:pt x="2421" y="530"/>
                    </a:moveTo>
                    <a:cubicBezTo>
                      <a:pt x="2421" y="529"/>
                      <a:pt x="2423" y="528"/>
                      <a:pt x="2424" y="527"/>
                    </a:cubicBezTo>
                    <a:cubicBezTo>
                      <a:pt x="2425" y="528"/>
                      <a:pt x="2427" y="529"/>
                      <a:pt x="2427" y="531"/>
                    </a:cubicBezTo>
                    <a:cubicBezTo>
                      <a:pt x="2427" y="532"/>
                      <a:pt x="2425" y="533"/>
                      <a:pt x="2424" y="534"/>
                    </a:cubicBezTo>
                    <a:cubicBezTo>
                      <a:pt x="2423" y="533"/>
                      <a:pt x="2421" y="532"/>
                      <a:pt x="2421" y="530"/>
                    </a:cubicBezTo>
                    <a:close/>
                    <a:moveTo>
                      <a:pt x="2427" y="653"/>
                    </a:moveTo>
                    <a:cubicBezTo>
                      <a:pt x="2426" y="654"/>
                      <a:pt x="2425" y="655"/>
                      <a:pt x="2424" y="656"/>
                    </a:cubicBezTo>
                    <a:cubicBezTo>
                      <a:pt x="2423" y="655"/>
                      <a:pt x="2421" y="654"/>
                      <a:pt x="2421" y="653"/>
                    </a:cubicBezTo>
                    <a:cubicBezTo>
                      <a:pt x="2422" y="652"/>
                      <a:pt x="2423" y="651"/>
                      <a:pt x="2424" y="650"/>
                    </a:cubicBezTo>
                    <a:cubicBezTo>
                      <a:pt x="2425" y="651"/>
                      <a:pt x="2427" y="652"/>
                      <a:pt x="2427" y="653"/>
                    </a:cubicBezTo>
                    <a:close/>
                    <a:moveTo>
                      <a:pt x="2424" y="609"/>
                    </a:moveTo>
                    <a:cubicBezTo>
                      <a:pt x="2425" y="610"/>
                      <a:pt x="2426" y="611"/>
                      <a:pt x="2426" y="612"/>
                    </a:cubicBezTo>
                    <a:cubicBezTo>
                      <a:pt x="2426" y="613"/>
                      <a:pt x="2425" y="614"/>
                      <a:pt x="2424" y="615"/>
                    </a:cubicBezTo>
                    <a:cubicBezTo>
                      <a:pt x="2423" y="614"/>
                      <a:pt x="2421" y="613"/>
                      <a:pt x="2421" y="612"/>
                    </a:cubicBezTo>
                    <a:cubicBezTo>
                      <a:pt x="2421" y="612"/>
                      <a:pt x="2423" y="611"/>
                      <a:pt x="2424" y="609"/>
                    </a:cubicBezTo>
                    <a:close/>
                    <a:moveTo>
                      <a:pt x="2424" y="496"/>
                    </a:moveTo>
                    <a:cubicBezTo>
                      <a:pt x="2422" y="494"/>
                      <a:pt x="2421" y="493"/>
                      <a:pt x="2418" y="491"/>
                    </a:cubicBezTo>
                    <a:cubicBezTo>
                      <a:pt x="2420" y="489"/>
                      <a:pt x="2422" y="487"/>
                      <a:pt x="2423" y="485"/>
                    </a:cubicBezTo>
                    <a:cubicBezTo>
                      <a:pt x="2425" y="487"/>
                      <a:pt x="2428" y="489"/>
                      <a:pt x="2428" y="491"/>
                    </a:cubicBezTo>
                    <a:cubicBezTo>
                      <a:pt x="2429" y="492"/>
                      <a:pt x="2426" y="494"/>
                      <a:pt x="2424" y="496"/>
                    </a:cubicBezTo>
                    <a:close/>
                    <a:moveTo>
                      <a:pt x="2424" y="454"/>
                    </a:moveTo>
                    <a:cubicBezTo>
                      <a:pt x="2422" y="454"/>
                      <a:pt x="2421" y="451"/>
                      <a:pt x="2419" y="449"/>
                    </a:cubicBezTo>
                    <a:cubicBezTo>
                      <a:pt x="2420" y="448"/>
                      <a:pt x="2422" y="445"/>
                      <a:pt x="2424" y="445"/>
                    </a:cubicBezTo>
                    <a:cubicBezTo>
                      <a:pt x="2425" y="445"/>
                      <a:pt x="2427" y="448"/>
                      <a:pt x="2428" y="449"/>
                    </a:cubicBezTo>
                    <a:cubicBezTo>
                      <a:pt x="2427" y="451"/>
                      <a:pt x="2425" y="454"/>
                      <a:pt x="2424" y="454"/>
                    </a:cubicBezTo>
                    <a:close/>
                    <a:moveTo>
                      <a:pt x="2429" y="410"/>
                    </a:moveTo>
                    <a:cubicBezTo>
                      <a:pt x="2429" y="410"/>
                      <a:pt x="2427" y="410"/>
                      <a:pt x="2427" y="411"/>
                    </a:cubicBezTo>
                    <a:cubicBezTo>
                      <a:pt x="2425" y="413"/>
                      <a:pt x="2423" y="415"/>
                      <a:pt x="2421" y="411"/>
                    </a:cubicBezTo>
                    <a:cubicBezTo>
                      <a:pt x="2421" y="411"/>
                      <a:pt x="2420" y="410"/>
                      <a:pt x="2419" y="410"/>
                    </a:cubicBezTo>
                    <a:cubicBezTo>
                      <a:pt x="2419" y="410"/>
                      <a:pt x="2418" y="409"/>
                      <a:pt x="2417" y="409"/>
                    </a:cubicBezTo>
                    <a:cubicBezTo>
                      <a:pt x="2419" y="407"/>
                      <a:pt x="2422" y="405"/>
                      <a:pt x="2424" y="402"/>
                    </a:cubicBezTo>
                    <a:cubicBezTo>
                      <a:pt x="2424" y="403"/>
                      <a:pt x="2425" y="403"/>
                      <a:pt x="2425" y="403"/>
                    </a:cubicBezTo>
                    <a:cubicBezTo>
                      <a:pt x="2427" y="405"/>
                      <a:pt x="2428" y="406"/>
                      <a:pt x="2430" y="408"/>
                    </a:cubicBezTo>
                    <a:cubicBezTo>
                      <a:pt x="2430" y="408"/>
                      <a:pt x="2430" y="410"/>
                      <a:pt x="2429" y="410"/>
                    </a:cubicBezTo>
                    <a:close/>
                    <a:moveTo>
                      <a:pt x="2429" y="370"/>
                    </a:moveTo>
                    <a:cubicBezTo>
                      <a:pt x="2427" y="372"/>
                      <a:pt x="2426" y="374"/>
                      <a:pt x="2424" y="376"/>
                    </a:cubicBezTo>
                    <a:cubicBezTo>
                      <a:pt x="2422" y="373"/>
                      <a:pt x="2420" y="371"/>
                      <a:pt x="2418" y="369"/>
                    </a:cubicBezTo>
                    <a:cubicBezTo>
                      <a:pt x="2417" y="369"/>
                      <a:pt x="2418" y="368"/>
                      <a:pt x="2418" y="368"/>
                    </a:cubicBezTo>
                    <a:cubicBezTo>
                      <a:pt x="2419" y="366"/>
                      <a:pt x="2421" y="365"/>
                      <a:pt x="2422" y="364"/>
                    </a:cubicBezTo>
                    <a:cubicBezTo>
                      <a:pt x="2423" y="362"/>
                      <a:pt x="2424" y="362"/>
                      <a:pt x="2426" y="363"/>
                    </a:cubicBezTo>
                    <a:cubicBezTo>
                      <a:pt x="2427" y="365"/>
                      <a:pt x="2428" y="366"/>
                      <a:pt x="2429" y="367"/>
                    </a:cubicBezTo>
                    <a:cubicBezTo>
                      <a:pt x="2430" y="368"/>
                      <a:pt x="2431" y="369"/>
                      <a:pt x="2429" y="370"/>
                    </a:cubicBezTo>
                    <a:close/>
                    <a:moveTo>
                      <a:pt x="2430" y="328"/>
                    </a:moveTo>
                    <a:cubicBezTo>
                      <a:pt x="2429" y="330"/>
                      <a:pt x="2427" y="332"/>
                      <a:pt x="2426" y="333"/>
                    </a:cubicBezTo>
                    <a:cubicBezTo>
                      <a:pt x="2424" y="335"/>
                      <a:pt x="2423" y="335"/>
                      <a:pt x="2422" y="333"/>
                    </a:cubicBezTo>
                    <a:cubicBezTo>
                      <a:pt x="2421" y="332"/>
                      <a:pt x="2419" y="331"/>
                      <a:pt x="2418" y="329"/>
                    </a:cubicBezTo>
                    <a:cubicBezTo>
                      <a:pt x="2418" y="329"/>
                      <a:pt x="2417" y="328"/>
                      <a:pt x="2417" y="327"/>
                    </a:cubicBezTo>
                    <a:cubicBezTo>
                      <a:pt x="2418" y="326"/>
                      <a:pt x="2418" y="325"/>
                      <a:pt x="2418" y="325"/>
                    </a:cubicBezTo>
                    <a:cubicBezTo>
                      <a:pt x="2422" y="326"/>
                      <a:pt x="2420" y="320"/>
                      <a:pt x="2424" y="320"/>
                    </a:cubicBezTo>
                    <a:cubicBezTo>
                      <a:pt x="2424" y="320"/>
                      <a:pt x="2425" y="321"/>
                      <a:pt x="2426" y="321"/>
                    </a:cubicBezTo>
                    <a:cubicBezTo>
                      <a:pt x="2427" y="322"/>
                      <a:pt x="2426" y="326"/>
                      <a:pt x="2430" y="326"/>
                    </a:cubicBezTo>
                    <a:cubicBezTo>
                      <a:pt x="2430" y="326"/>
                      <a:pt x="2431" y="328"/>
                      <a:pt x="2430" y="328"/>
                    </a:cubicBezTo>
                    <a:close/>
                    <a:moveTo>
                      <a:pt x="2429" y="291"/>
                    </a:moveTo>
                    <a:cubicBezTo>
                      <a:pt x="2429" y="291"/>
                      <a:pt x="2427" y="291"/>
                      <a:pt x="2427" y="292"/>
                    </a:cubicBezTo>
                    <a:cubicBezTo>
                      <a:pt x="2427" y="294"/>
                      <a:pt x="2426" y="296"/>
                      <a:pt x="2423" y="296"/>
                    </a:cubicBezTo>
                    <a:cubicBezTo>
                      <a:pt x="2422" y="296"/>
                      <a:pt x="2422" y="293"/>
                      <a:pt x="2421" y="292"/>
                    </a:cubicBezTo>
                    <a:cubicBezTo>
                      <a:pt x="2419" y="290"/>
                      <a:pt x="2417" y="289"/>
                      <a:pt x="2415" y="287"/>
                    </a:cubicBezTo>
                    <a:cubicBezTo>
                      <a:pt x="2414" y="287"/>
                      <a:pt x="2414" y="286"/>
                      <a:pt x="2413" y="286"/>
                    </a:cubicBezTo>
                    <a:cubicBezTo>
                      <a:pt x="2414" y="286"/>
                      <a:pt x="2414" y="285"/>
                      <a:pt x="2415" y="285"/>
                    </a:cubicBezTo>
                    <a:cubicBezTo>
                      <a:pt x="2417" y="284"/>
                      <a:pt x="2419" y="282"/>
                      <a:pt x="2421" y="281"/>
                    </a:cubicBezTo>
                    <a:cubicBezTo>
                      <a:pt x="2424" y="278"/>
                      <a:pt x="2424" y="277"/>
                      <a:pt x="2427" y="281"/>
                    </a:cubicBezTo>
                    <a:cubicBezTo>
                      <a:pt x="2428" y="282"/>
                      <a:pt x="2429" y="282"/>
                      <a:pt x="2430" y="283"/>
                    </a:cubicBezTo>
                    <a:cubicBezTo>
                      <a:pt x="2434" y="287"/>
                      <a:pt x="2434" y="287"/>
                      <a:pt x="2429" y="291"/>
                    </a:cubicBezTo>
                    <a:close/>
                    <a:moveTo>
                      <a:pt x="2425" y="253"/>
                    </a:moveTo>
                    <a:cubicBezTo>
                      <a:pt x="2425" y="254"/>
                      <a:pt x="2424" y="254"/>
                      <a:pt x="2424" y="254"/>
                    </a:cubicBezTo>
                    <a:cubicBezTo>
                      <a:pt x="2422" y="253"/>
                      <a:pt x="2421" y="251"/>
                      <a:pt x="2420" y="250"/>
                    </a:cubicBezTo>
                    <a:cubicBezTo>
                      <a:pt x="2418" y="249"/>
                      <a:pt x="2416" y="247"/>
                      <a:pt x="2414" y="246"/>
                    </a:cubicBezTo>
                    <a:cubicBezTo>
                      <a:pt x="2415" y="245"/>
                      <a:pt x="2417" y="243"/>
                      <a:pt x="2419" y="242"/>
                    </a:cubicBezTo>
                    <a:cubicBezTo>
                      <a:pt x="2420" y="241"/>
                      <a:pt x="2420" y="240"/>
                      <a:pt x="2421" y="239"/>
                    </a:cubicBezTo>
                    <a:cubicBezTo>
                      <a:pt x="2424" y="234"/>
                      <a:pt x="2425" y="234"/>
                      <a:pt x="2427" y="239"/>
                    </a:cubicBezTo>
                    <a:cubicBezTo>
                      <a:pt x="2428" y="242"/>
                      <a:pt x="2431" y="242"/>
                      <a:pt x="2433" y="244"/>
                    </a:cubicBezTo>
                    <a:cubicBezTo>
                      <a:pt x="2434" y="245"/>
                      <a:pt x="2434" y="246"/>
                      <a:pt x="2434" y="246"/>
                    </a:cubicBezTo>
                    <a:cubicBezTo>
                      <a:pt x="2430" y="247"/>
                      <a:pt x="2428" y="251"/>
                      <a:pt x="2425" y="253"/>
                    </a:cubicBezTo>
                    <a:close/>
                    <a:moveTo>
                      <a:pt x="2430" y="208"/>
                    </a:moveTo>
                    <a:cubicBezTo>
                      <a:pt x="2428" y="210"/>
                      <a:pt x="2427" y="212"/>
                      <a:pt x="2426" y="214"/>
                    </a:cubicBezTo>
                    <a:cubicBezTo>
                      <a:pt x="2425" y="215"/>
                      <a:pt x="2424" y="215"/>
                      <a:pt x="2424" y="216"/>
                    </a:cubicBezTo>
                    <a:cubicBezTo>
                      <a:pt x="2423" y="215"/>
                      <a:pt x="2423" y="215"/>
                      <a:pt x="2422" y="214"/>
                    </a:cubicBezTo>
                    <a:cubicBezTo>
                      <a:pt x="2421" y="213"/>
                      <a:pt x="2421" y="211"/>
                      <a:pt x="2420" y="210"/>
                    </a:cubicBezTo>
                    <a:cubicBezTo>
                      <a:pt x="2418" y="208"/>
                      <a:pt x="2416" y="207"/>
                      <a:pt x="2414" y="205"/>
                    </a:cubicBezTo>
                    <a:cubicBezTo>
                      <a:pt x="2416" y="203"/>
                      <a:pt x="2418" y="201"/>
                      <a:pt x="2420" y="199"/>
                    </a:cubicBezTo>
                    <a:cubicBezTo>
                      <a:pt x="2424" y="195"/>
                      <a:pt x="2424" y="195"/>
                      <a:pt x="2428" y="199"/>
                    </a:cubicBezTo>
                    <a:cubicBezTo>
                      <a:pt x="2429" y="200"/>
                      <a:pt x="2430" y="201"/>
                      <a:pt x="2431" y="201"/>
                    </a:cubicBezTo>
                    <a:cubicBezTo>
                      <a:pt x="2432" y="203"/>
                      <a:pt x="2433" y="204"/>
                      <a:pt x="2434" y="206"/>
                    </a:cubicBezTo>
                    <a:cubicBezTo>
                      <a:pt x="2433" y="206"/>
                      <a:pt x="2431" y="207"/>
                      <a:pt x="2430" y="208"/>
                    </a:cubicBezTo>
                    <a:close/>
                    <a:moveTo>
                      <a:pt x="2430" y="170"/>
                    </a:moveTo>
                    <a:cubicBezTo>
                      <a:pt x="2427" y="172"/>
                      <a:pt x="2426" y="175"/>
                      <a:pt x="2424" y="177"/>
                    </a:cubicBezTo>
                    <a:cubicBezTo>
                      <a:pt x="2423" y="174"/>
                      <a:pt x="2420" y="172"/>
                      <a:pt x="2418" y="170"/>
                    </a:cubicBezTo>
                    <a:cubicBezTo>
                      <a:pt x="2416" y="168"/>
                      <a:pt x="2414" y="167"/>
                      <a:pt x="2412" y="165"/>
                    </a:cubicBezTo>
                    <a:cubicBezTo>
                      <a:pt x="2414" y="164"/>
                      <a:pt x="2416" y="162"/>
                      <a:pt x="2418" y="160"/>
                    </a:cubicBezTo>
                    <a:cubicBezTo>
                      <a:pt x="2420" y="159"/>
                      <a:pt x="2421" y="156"/>
                      <a:pt x="2422" y="155"/>
                    </a:cubicBezTo>
                    <a:cubicBezTo>
                      <a:pt x="2423" y="154"/>
                      <a:pt x="2423" y="153"/>
                      <a:pt x="2424" y="152"/>
                    </a:cubicBezTo>
                    <a:cubicBezTo>
                      <a:pt x="2425" y="153"/>
                      <a:pt x="2425" y="154"/>
                      <a:pt x="2426" y="155"/>
                    </a:cubicBezTo>
                    <a:cubicBezTo>
                      <a:pt x="2427" y="157"/>
                      <a:pt x="2428" y="159"/>
                      <a:pt x="2430" y="161"/>
                    </a:cubicBezTo>
                    <a:cubicBezTo>
                      <a:pt x="2432" y="162"/>
                      <a:pt x="2434" y="164"/>
                      <a:pt x="2436" y="165"/>
                    </a:cubicBezTo>
                    <a:cubicBezTo>
                      <a:pt x="2434" y="167"/>
                      <a:pt x="2432" y="168"/>
                      <a:pt x="2430" y="170"/>
                    </a:cubicBezTo>
                    <a:close/>
                    <a:moveTo>
                      <a:pt x="2432" y="128"/>
                    </a:moveTo>
                    <a:cubicBezTo>
                      <a:pt x="2429" y="130"/>
                      <a:pt x="2427" y="133"/>
                      <a:pt x="2425" y="136"/>
                    </a:cubicBezTo>
                    <a:cubicBezTo>
                      <a:pt x="2425" y="137"/>
                      <a:pt x="2424" y="138"/>
                      <a:pt x="2423" y="136"/>
                    </a:cubicBezTo>
                    <a:cubicBezTo>
                      <a:pt x="2420" y="131"/>
                      <a:pt x="2417" y="127"/>
                      <a:pt x="2411" y="126"/>
                    </a:cubicBezTo>
                    <a:cubicBezTo>
                      <a:pt x="2410" y="126"/>
                      <a:pt x="2410" y="125"/>
                      <a:pt x="2410" y="125"/>
                    </a:cubicBezTo>
                    <a:cubicBezTo>
                      <a:pt x="2410" y="124"/>
                      <a:pt x="2411" y="124"/>
                      <a:pt x="2411" y="124"/>
                    </a:cubicBezTo>
                    <a:cubicBezTo>
                      <a:pt x="2415" y="122"/>
                      <a:pt x="2419" y="120"/>
                      <a:pt x="2421" y="115"/>
                    </a:cubicBezTo>
                    <a:cubicBezTo>
                      <a:pt x="2422" y="114"/>
                      <a:pt x="2423" y="112"/>
                      <a:pt x="2424" y="111"/>
                    </a:cubicBezTo>
                    <a:cubicBezTo>
                      <a:pt x="2425" y="112"/>
                      <a:pt x="2426" y="114"/>
                      <a:pt x="2427" y="115"/>
                    </a:cubicBezTo>
                    <a:cubicBezTo>
                      <a:pt x="2429" y="116"/>
                      <a:pt x="2428" y="120"/>
                      <a:pt x="2431" y="120"/>
                    </a:cubicBezTo>
                    <a:cubicBezTo>
                      <a:pt x="2434" y="120"/>
                      <a:pt x="2436" y="123"/>
                      <a:pt x="2438" y="124"/>
                    </a:cubicBezTo>
                    <a:cubicBezTo>
                      <a:pt x="2436" y="126"/>
                      <a:pt x="2433" y="126"/>
                      <a:pt x="2432" y="128"/>
                    </a:cubicBezTo>
                    <a:close/>
                    <a:moveTo>
                      <a:pt x="2465" y="737"/>
                    </a:moveTo>
                    <a:cubicBezTo>
                      <a:pt x="2464" y="736"/>
                      <a:pt x="2463" y="735"/>
                      <a:pt x="2463" y="734"/>
                    </a:cubicBezTo>
                    <a:cubicBezTo>
                      <a:pt x="2464" y="734"/>
                      <a:pt x="2465" y="733"/>
                      <a:pt x="2466" y="732"/>
                    </a:cubicBezTo>
                    <a:cubicBezTo>
                      <a:pt x="2466" y="733"/>
                      <a:pt x="2467" y="734"/>
                      <a:pt x="2467" y="734"/>
                    </a:cubicBezTo>
                    <a:cubicBezTo>
                      <a:pt x="2467" y="735"/>
                      <a:pt x="2466" y="736"/>
                      <a:pt x="2465" y="737"/>
                    </a:cubicBezTo>
                    <a:close/>
                    <a:moveTo>
                      <a:pt x="2469" y="694"/>
                    </a:moveTo>
                    <a:cubicBezTo>
                      <a:pt x="2468" y="696"/>
                      <a:pt x="2466" y="698"/>
                      <a:pt x="2465" y="698"/>
                    </a:cubicBezTo>
                    <a:cubicBezTo>
                      <a:pt x="2464" y="698"/>
                      <a:pt x="2462" y="696"/>
                      <a:pt x="2460" y="694"/>
                    </a:cubicBezTo>
                    <a:cubicBezTo>
                      <a:pt x="2462" y="692"/>
                      <a:pt x="2463" y="691"/>
                      <a:pt x="2465" y="690"/>
                    </a:cubicBezTo>
                    <a:cubicBezTo>
                      <a:pt x="2467" y="690"/>
                      <a:pt x="2470" y="693"/>
                      <a:pt x="2469" y="694"/>
                    </a:cubicBezTo>
                    <a:close/>
                    <a:moveTo>
                      <a:pt x="2466" y="538"/>
                    </a:moveTo>
                    <a:cubicBezTo>
                      <a:pt x="2464" y="535"/>
                      <a:pt x="2462" y="533"/>
                      <a:pt x="2462" y="531"/>
                    </a:cubicBezTo>
                    <a:cubicBezTo>
                      <a:pt x="2461" y="530"/>
                      <a:pt x="2463" y="527"/>
                      <a:pt x="2465" y="527"/>
                    </a:cubicBezTo>
                    <a:cubicBezTo>
                      <a:pt x="2466" y="527"/>
                      <a:pt x="2469" y="529"/>
                      <a:pt x="2469" y="530"/>
                    </a:cubicBezTo>
                    <a:cubicBezTo>
                      <a:pt x="2469" y="532"/>
                      <a:pt x="2467" y="535"/>
                      <a:pt x="2466" y="538"/>
                    </a:cubicBezTo>
                    <a:close/>
                    <a:moveTo>
                      <a:pt x="2469" y="572"/>
                    </a:moveTo>
                    <a:cubicBezTo>
                      <a:pt x="2469" y="573"/>
                      <a:pt x="2467" y="574"/>
                      <a:pt x="2465" y="576"/>
                    </a:cubicBezTo>
                    <a:cubicBezTo>
                      <a:pt x="2464" y="574"/>
                      <a:pt x="2462" y="573"/>
                      <a:pt x="2462" y="572"/>
                    </a:cubicBezTo>
                    <a:cubicBezTo>
                      <a:pt x="2461" y="572"/>
                      <a:pt x="2465" y="567"/>
                      <a:pt x="2466" y="567"/>
                    </a:cubicBezTo>
                    <a:cubicBezTo>
                      <a:pt x="2467" y="569"/>
                      <a:pt x="2468" y="570"/>
                      <a:pt x="2469" y="572"/>
                    </a:cubicBezTo>
                    <a:close/>
                    <a:moveTo>
                      <a:pt x="2466" y="610"/>
                    </a:moveTo>
                    <a:cubicBezTo>
                      <a:pt x="2467" y="610"/>
                      <a:pt x="2468" y="612"/>
                      <a:pt x="2469" y="612"/>
                    </a:cubicBezTo>
                    <a:cubicBezTo>
                      <a:pt x="2468" y="613"/>
                      <a:pt x="2466" y="615"/>
                      <a:pt x="2464" y="615"/>
                    </a:cubicBezTo>
                    <a:cubicBezTo>
                      <a:pt x="2464" y="615"/>
                      <a:pt x="2462" y="613"/>
                      <a:pt x="2461" y="612"/>
                    </a:cubicBezTo>
                    <a:cubicBezTo>
                      <a:pt x="2463" y="611"/>
                      <a:pt x="2465" y="610"/>
                      <a:pt x="2466" y="610"/>
                    </a:cubicBezTo>
                    <a:close/>
                    <a:moveTo>
                      <a:pt x="2469" y="653"/>
                    </a:moveTo>
                    <a:cubicBezTo>
                      <a:pt x="2468" y="654"/>
                      <a:pt x="2467" y="656"/>
                      <a:pt x="2466" y="655"/>
                    </a:cubicBezTo>
                    <a:cubicBezTo>
                      <a:pt x="2464" y="655"/>
                      <a:pt x="2463" y="654"/>
                      <a:pt x="2462" y="652"/>
                    </a:cubicBezTo>
                    <a:cubicBezTo>
                      <a:pt x="2463" y="651"/>
                      <a:pt x="2464" y="650"/>
                      <a:pt x="2465" y="649"/>
                    </a:cubicBezTo>
                    <a:cubicBezTo>
                      <a:pt x="2467" y="651"/>
                      <a:pt x="2468" y="652"/>
                      <a:pt x="2469" y="653"/>
                    </a:cubicBezTo>
                    <a:close/>
                    <a:moveTo>
                      <a:pt x="2465" y="496"/>
                    </a:moveTo>
                    <a:cubicBezTo>
                      <a:pt x="2463" y="495"/>
                      <a:pt x="2460" y="492"/>
                      <a:pt x="2460" y="490"/>
                    </a:cubicBezTo>
                    <a:cubicBezTo>
                      <a:pt x="2460" y="488"/>
                      <a:pt x="2463" y="486"/>
                      <a:pt x="2465" y="484"/>
                    </a:cubicBezTo>
                    <a:cubicBezTo>
                      <a:pt x="2467" y="486"/>
                      <a:pt x="2469" y="488"/>
                      <a:pt x="2471" y="490"/>
                    </a:cubicBezTo>
                    <a:cubicBezTo>
                      <a:pt x="2472" y="491"/>
                      <a:pt x="2466" y="497"/>
                      <a:pt x="2465" y="496"/>
                    </a:cubicBezTo>
                    <a:close/>
                    <a:moveTo>
                      <a:pt x="2462" y="446"/>
                    </a:moveTo>
                    <a:cubicBezTo>
                      <a:pt x="2463" y="445"/>
                      <a:pt x="2463" y="444"/>
                      <a:pt x="2464" y="443"/>
                    </a:cubicBezTo>
                    <a:cubicBezTo>
                      <a:pt x="2464" y="443"/>
                      <a:pt x="2466" y="442"/>
                      <a:pt x="2466" y="443"/>
                    </a:cubicBezTo>
                    <a:cubicBezTo>
                      <a:pt x="2468" y="445"/>
                      <a:pt x="2470" y="447"/>
                      <a:pt x="2470" y="449"/>
                    </a:cubicBezTo>
                    <a:cubicBezTo>
                      <a:pt x="2470" y="451"/>
                      <a:pt x="2467" y="453"/>
                      <a:pt x="2464" y="456"/>
                    </a:cubicBezTo>
                    <a:cubicBezTo>
                      <a:pt x="2463" y="453"/>
                      <a:pt x="2462" y="452"/>
                      <a:pt x="2461" y="450"/>
                    </a:cubicBezTo>
                    <a:cubicBezTo>
                      <a:pt x="2458" y="448"/>
                      <a:pt x="2462" y="448"/>
                      <a:pt x="2462" y="446"/>
                    </a:cubicBezTo>
                    <a:close/>
                    <a:moveTo>
                      <a:pt x="2471" y="410"/>
                    </a:moveTo>
                    <a:cubicBezTo>
                      <a:pt x="2469" y="411"/>
                      <a:pt x="2461" y="411"/>
                      <a:pt x="2460" y="410"/>
                    </a:cubicBezTo>
                    <a:cubicBezTo>
                      <a:pt x="2459" y="410"/>
                      <a:pt x="2458" y="409"/>
                      <a:pt x="2458" y="409"/>
                    </a:cubicBezTo>
                    <a:cubicBezTo>
                      <a:pt x="2458" y="409"/>
                      <a:pt x="2458" y="408"/>
                      <a:pt x="2459" y="408"/>
                    </a:cubicBezTo>
                    <a:cubicBezTo>
                      <a:pt x="2460" y="407"/>
                      <a:pt x="2461" y="405"/>
                      <a:pt x="2463" y="404"/>
                    </a:cubicBezTo>
                    <a:cubicBezTo>
                      <a:pt x="2464" y="402"/>
                      <a:pt x="2466" y="402"/>
                      <a:pt x="2468" y="404"/>
                    </a:cubicBezTo>
                    <a:cubicBezTo>
                      <a:pt x="2469" y="405"/>
                      <a:pt x="2470" y="406"/>
                      <a:pt x="2471" y="407"/>
                    </a:cubicBezTo>
                    <a:cubicBezTo>
                      <a:pt x="2473" y="409"/>
                      <a:pt x="2474" y="409"/>
                      <a:pt x="2471" y="410"/>
                    </a:cubicBezTo>
                    <a:close/>
                    <a:moveTo>
                      <a:pt x="2459" y="367"/>
                    </a:moveTo>
                    <a:cubicBezTo>
                      <a:pt x="2459" y="367"/>
                      <a:pt x="2459" y="367"/>
                      <a:pt x="2459" y="367"/>
                    </a:cubicBezTo>
                    <a:cubicBezTo>
                      <a:pt x="2461" y="364"/>
                      <a:pt x="2463" y="362"/>
                      <a:pt x="2465" y="360"/>
                    </a:cubicBezTo>
                    <a:cubicBezTo>
                      <a:pt x="2467" y="362"/>
                      <a:pt x="2469" y="365"/>
                      <a:pt x="2471" y="366"/>
                    </a:cubicBezTo>
                    <a:cubicBezTo>
                      <a:pt x="2473" y="368"/>
                      <a:pt x="2472" y="370"/>
                      <a:pt x="2470" y="371"/>
                    </a:cubicBezTo>
                    <a:cubicBezTo>
                      <a:pt x="2469" y="373"/>
                      <a:pt x="2467" y="374"/>
                      <a:pt x="2466" y="375"/>
                    </a:cubicBezTo>
                    <a:cubicBezTo>
                      <a:pt x="2465" y="375"/>
                      <a:pt x="2464" y="375"/>
                      <a:pt x="2464" y="375"/>
                    </a:cubicBezTo>
                    <a:cubicBezTo>
                      <a:pt x="2462" y="373"/>
                      <a:pt x="2460" y="371"/>
                      <a:pt x="2458" y="369"/>
                    </a:cubicBezTo>
                    <a:cubicBezTo>
                      <a:pt x="2458" y="369"/>
                      <a:pt x="2459" y="368"/>
                      <a:pt x="2459" y="367"/>
                    </a:cubicBezTo>
                    <a:close/>
                    <a:moveTo>
                      <a:pt x="2473" y="328"/>
                    </a:moveTo>
                    <a:cubicBezTo>
                      <a:pt x="2471" y="331"/>
                      <a:pt x="2468" y="334"/>
                      <a:pt x="2466" y="337"/>
                    </a:cubicBezTo>
                    <a:cubicBezTo>
                      <a:pt x="2466" y="337"/>
                      <a:pt x="2465" y="337"/>
                      <a:pt x="2465" y="337"/>
                    </a:cubicBezTo>
                    <a:cubicBezTo>
                      <a:pt x="2465" y="337"/>
                      <a:pt x="2464" y="337"/>
                      <a:pt x="2464" y="336"/>
                    </a:cubicBezTo>
                    <a:cubicBezTo>
                      <a:pt x="2463" y="335"/>
                      <a:pt x="2463" y="334"/>
                      <a:pt x="2462" y="333"/>
                    </a:cubicBezTo>
                    <a:cubicBezTo>
                      <a:pt x="2461" y="331"/>
                      <a:pt x="2459" y="329"/>
                      <a:pt x="2458" y="327"/>
                    </a:cubicBezTo>
                    <a:cubicBezTo>
                      <a:pt x="2461" y="326"/>
                      <a:pt x="2461" y="322"/>
                      <a:pt x="2464" y="320"/>
                    </a:cubicBezTo>
                    <a:cubicBezTo>
                      <a:pt x="2464" y="320"/>
                      <a:pt x="2466" y="319"/>
                      <a:pt x="2466" y="320"/>
                    </a:cubicBezTo>
                    <a:cubicBezTo>
                      <a:pt x="2469" y="321"/>
                      <a:pt x="2469" y="326"/>
                      <a:pt x="2473" y="326"/>
                    </a:cubicBezTo>
                    <a:cubicBezTo>
                      <a:pt x="2473" y="326"/>
                      <a:pt x="2473" y="328"/>
                      <a:pt x="2473" y="328"/>
                    </a:cubicBezTo>
                    <a:close/>
                    <a:moveTo>
                      <a:pt x="2476" y="287"/>
                    </a:moveTo>
                    <a:cubicBezTo>
                      <a:pt x="2473" y="290"/>
                      <a:pt x="2469" y="292"/>
                      <a:pt x="2467" y="296"/>
                    </a:cubicBezTo>
                    <a:cubicBezTo>
                      <a:pt x="2466" y="296"/>
                      <a:pt x="2464" y="296"/>
                      <a:pt x="2464" y="296"/>
                    </a:cubicBezTo>
                    <a:cubicBezTo>
                      <a:pt x="2462" y="292"/>
                      <a:pt x="2458" y="290"/>
                      <a:pt x="2455" y="287"/>
                    </a:cubicBezTo>
                    <a:cubicBezTo>
                      <a:pt x="2454" y="287"/>
                      <a:pt x="2454" y="286"/>
                      <a:pt x="2454" y="286"/>
                    </a:cubicBezTo>
                    <a:cubicBezTo>
                      <a:pt x="2454" y="286"/>
                      <a:pt x="2455" y="285"/>
                      <a:pt x="2455" y="285"/>
                    </a:cubicBezTo>
                    <a:cubicBezTo>
                      <a:pt x="2458" y="284"/>
                      <a:pt x="2473" y="284"/>
                      <a:pt x="2475" y="285"/>
                    </a:cubicBezTo>
                    <a:cubicBezTo>
                      <a:pt x="2477" y="286"/>
                      <a:pt x="2477" y="286"/>
                      <a:pt x="2476" y="287"/>
                    </a:cubicBezTo>
                    <a:close/>
                    <a:moveTo>
                      <a:pt x="2454" y="246"/>
                    </a:moveTo>
                    <a:cubicBezTo>
                      <a:pt x="2455" y="244"/>
                      <a:pt x="2456" y="243"/>
                      <a:pt x="2456" y="243"/>
                    </a:cubicBezTo>
                    <a:cubicBezTo>
                      <a:pt x="2459" y="243"/>
                      <a:pt x="2460" y="241"/>
                      <a:pt x="2462" y="239"/>
                    </a:cubicBezTo>
                    <a:cubicBezTo>
                      <a:pt x="2464" y="234"/>
                      <a:pt x="2467" y="234"/>
                      <a:pt x="2469" y="239"/>
                    </a:cubicBezTo>
                    <a:cubicBezTo>
                      <a:pt x="2469" y="240"/>
                      <a:pt x="2470" y="241"/>
                      <a:pt x="2470" y="241"/>
                    </a:cubicBezTo>
                    <a:cubicBezTo>
                      <a:pt x="2475" y="246"/>
                      <a:pt x="2475" y="246"/>
                      <a:pt x="2470" y="250"/>
                    </a:cubicBezTo>
                    <a:cubicBezTo>
                      <a:pt x="2469" y="252"/>
                      <a:pt x="2467" y="254"/>
                      <a:pt x="2465" y="256"/>
                    </a:cubicBezTo>
                    <a:cubicBezTo>
                      <a:pt x="2464" y="254"/>
                      <a:pt x="2462" y="252"/>
                      <a:pt x="2460" y="250"/>
                    </a:cubicBezTo>
                    <a:cubicBezTo>
                      <a:pt x="2459" y="249"/>
                      <a:pt x="2457" y="248"/>
                      <a:pt x="2455" y="247"/>
                    </a:cubicBezTo>
                    <a:cubicBezTo>
                      <a:pt x="2455" y="246"/>
                      <a:pt x="2454" y="246"/>
                      <a:pt x="2454" y="246"/>
                    </a:cubicBezTo>
                    <a:close/>
                    <a:moveTo>
                      <a:pt x="2472" y="208"/>
                    </a:moveTo>
                    <a:cubicBezTo>
                      <a:pt x="2470" y="210"/>
                      <a:pt x="2469" y="212"/>
                      <a:pt x="2468" y="214"/>
                    </a:cubicBezTo>
                    <a:cubicBezTo>
                      <a:pt x="2467" y="215"/>
                      <a:pt x="2466" y="216"/>
                      <a:pt x="2465" y="216"/>
                    </a:cubicBezTo>
                    <a:cubicBezTo>
                      <a:pt x="2464" y="216"/>
                      <a:pt x="2463" y="215"/>
                      <a:pt x="2463" y="214"/>
                    </a:cubicBezTo>
                    <a:cubicBezTo>
                      <a:pt x="2462" y="213"/>
                      <a:pt x="2461" y="211"/>
                      <a:pt x="2460" y="210"/>
                    </a:cubicBezTo>
                    <a:cubicBezTo>
                      <a:pt x="2458" y="208"/>
                      <a:pt x="2456" y="207"/>
                      <a:pt x="2454" y="205"/>
                    </a:cubicBezTo>
                    <a:cubicBezTo>
                      <a:pt x="2456" y="203"/>
                      <a:pt x="2458" y="201"/>
                      <a:pt x="2460" y="199"/>
                    </a:cubicBezTo>
                    <a:cubicBezTo>
                      <a:pt x="2462" y="197"/>
                      <a:pt x="2463" y="195"/>
                      <a:pt x="2465" y="193"/>
                    </a:cubicBezTo>
                    <a:cubicBezTo>
                      <a:pt x="2467" y="195"/>
                      <a:pt x="2468" y="197"/>
                      <a:pt x="2470" y="199"/>
                    </a:cubicBezTo>
                    <a:cubicBezTo>
                      <a:pt x="2471" y="200"/>
                      <a:pt x="2472" y="201"/>
                      <a:pt x="2473" y="201"/>
                    </a:cubicBezTo>
                    <a:cubicBezTo>
                      <a:pt x="2474" y="203"/>
                      <a:pt x="2475" y="204"/>
                      <a:pt x="2477" y="205"/>
                    </a:cubicBezTo>
                    <a:cubicBezTo>
                      <a:pt x="2475" y="206"/>
                      <a:pt x="2473" y="207"/>
                      <a:pt x="2472" y="208"/>
                    </a:cubicBezTo>
                    <a:close/>
                    <a:moveTo>
                      <a:pt x="2476" y="166"/>
                    </a:moveTo>
                    <a:cubicBezTo>
                      <a:pt x="2472" y="168"/>
                      <a:pt x="2468" y="171"/>
                      <a:pt x="2467" y="176"/>
                    </a:cubicBezTo>
                    <a:cubicBezTo>
                      <a:pt x="2467" y="177"/>
                      <a:pt x="2466" y="177"/>
                      <a:pt x="2465" y="178"/>
                    </a:cubicBezTo>
                    <a:cubicBezTo>
                      <a:pt x="2464" y="177"/>
                      <a:pt x="2463" y="177"/>
                      <a:pt x="2463" y="177"/>
                    </a:cubicBezTo>
                    <a:cubicBezTo>
                      <a:pt x="2464" y="174"/>
                      <a:pt x="2461" y="172"/>
                      <a:pt x="2459" y="171"/>
                    </a:cubicBezTo>
                    <a:cubicBezTo>
                      <a:pt x="2457" y="169"/>
                      <a:pt x="2454" y="167"/>
                      <a:pt x="2452" y="165"/>
                    </a:cubicBezTo>
                    <a:cubicBezTo>
                      <a:pt x="2454" y="164"/>
                      <a:pt x="2457" y="162"/>
                      <a:pt x="2459" y="160"/>
                    </a:cubicBezTo>
                    <a:cubicBezTo>
                      <a:pt x="2461" y="158"/>
                      <a:pt x="2462" y="155"/>
                      <a:pt x="2463" y="152"/>
                    </a:cubicBezTo>
                    <a:cubicBezTo>
                      <a:pt x="2464" y="152"/>
                      <a:pt x="2464" y="151"/>
                      <a:pt x="2465" y="151"/>
                    </a:cubicBezTo>
                    <a:cubicBezTo>
                      <a:pt x="2466" y="151"/>
                      <a:pt x="2467" y="151"/>
                      <a:pt x="2467" y="152"/>
                    </a:cubicBezTo>
                    <a:cubicBezTo>
                      <a:pt x="2468" y="154"/>
                      <a:pt x="2469" y="157"/>
                      <a:pt x="2470" y="158"/>
                    </a:cubicBezTo>
                    <a:cubicBezTo>
                      <a:pt x="2472" y="160"/>
                      <a:pt x="2475" y="161"/>
                      <a:pt x="2477" y="163"/>
                    </a:cubicBezTo>
                    <a:cubicBezTo>
                      <a:pt x="2478" y="164"/>
                      <a:pt x="2480" y="165"/>
                      <a:pt x="2476" y="166"/>
                    </a:cubicBezTo>
                    <a:close/>
                    <a:moveTo>
                      <a:pt x="2479" y="126"/>
                    </a:moveTo>
                    <a:cubicBezTo>
                      <a:pt x="2473" y="128"/>
                      <a:pt x="2469" y="132"/>
                      <a:pt x="2467" y="138"/>
                    </a:cubicBezTo>
                    <a:cubicBezTo>
                      <a:pt x="2467" y="139"/>
                      <a:pt x="2466" y="139"/>
                      <a:pt x="2465" y="140"/>
                    </a:cubicBezTo>
                    <a:cubicBezTo>
                      <a:pt x="2464" y="139"/>
                      <a:pt x="2464" y="138"/>
                      <a:pt x="2463" y="137"/>
                    </a:cubicBezTo>
                    <a:cubicBezTo>
                      <a:pt x="2462" y="134"/>
                      <a:pt x="2460" y="131"/>
                      <a:pt x="2457" y="128"/>
                    </a:cubicBezTo>
                    <a:cubicBezTo>
                      <a:pt x="2452" y="124"/>
                      <a:pt x="2453" y="125"/>
                      <a:pt x="2458" y="120"/>
                    </a:cubicBezTo>
                    <a:cubicBezTo>
                      <a:pt x="2460" y="117"/>
                      <a:pt x="2464" y="115"/>
                      <a:pt x="2463" y="110"/>
                    </a:cubicBezTo>
                    <a:cubicBezTo>
                      <a:pt x="2463" y="110"/>
                      <a:pt x="2464" y="109"/>
                      <a:pt x="2465" y="109"/>
                    </a:cubicBezTo>
                    <a:cubicBezTo>
                      <a:pt x="2466" y="109"/>
                      <a:pt x="2467" y="109"/>
                      <a:pt x="2467" y="110"/>
                    </a:cubicBezTo>
                    <a:cubicBezTo>
                      <a:pt x="2468" y="117"/>
                      <a:pt x="2473" y="120"/>
                      <a:pt x="2478" y="124"/>
                    </a:cubicBezTo>
                    <a:cubicBezTo>
                      <a:pt x="2479" y="124"/>
                      <a:pt x="2480" y="124"/>
                      <a:pt x="2480" y="125"/>
                    </a:cubicBezTo>
                    <a:cubicBezTo>
                      <a:pt x="2480" y="125"/>
                      <a:pt x="2479" y="126"/>
                      <a:pt x="2479" y="126"/>
                    </a:cubicBezTo>
                    <a:close/>
                    <a:moveTo>
                      <a:pt x="2499" y="243"/>
                    </a:moveTo>
                    <a:cubicBezTo>
                      <a:pt x="2501" y="243"/>
                      <a:pt x="2503" y="241"/>
                      <a:pt x="2504" y="239"/>
                    </a:cubicBezTo>
                    <a:cubicBezTo>
                      <a:pt x="2506" y="234"/>
                      <a:pt x="2507" y="235"/>
                      <a:pt x="2509" y="239"/>
                    </a:cubicBezTo>
                    <a:cubicBezTo>
                      <a:pt x="2510" y="240"/>
                      <a:pt x="2510" y="241"/>
                      <a:pt x="2511" y="241"/>
                    </a:cubicBezTo>
                    <a:cubicBezTo>
                      <a:pt x="2515" y="246"/>
                      <a:pt x="2515" y="246"/>
                      <a:pt x="2510" y="251"/>
                    </a:cubicBezTo>
                    <a:cubicBezTo>
                      <a:pt x="2507" y="254"/>
                      <a:pt x="2507" y="254"/>
                      <a:pt x="2503" y="250"/>
                    </a:cubicBezTo>
                    <a:cubicBezTo>
                      <a:pt x="2501" y="249"/>
                      <a:pt x="2499" y="248"/>
                      <a:pt x="2497" y="247"/>
                    </a:cubicBezTo>
                    <a:cubicBezTo>
                      <a:pt x="2497" y="246"/>
                      <a:pt x="2497" y="246"/>
                      <a:pt x="2496" y="246"/>
                    </a:cubicBezTo>
                    <a:cubicBezTo>
                      <a:pt x="2497" y="244"/>
                      <a:pt x="2498" y="243"/>
                      <a:pt x="2499" y="243"/>
                    </a:cubicBezTo>
                    <a:close/>
                    <a:moveTo>
                      <a:pt x="2496" y="205"/>
                    </a:moveTo>
                    <a:cubicBezTo>
                      <a:pt x="2498" y="203"/>
                      <a:pt x="2500" y="201"/>
                      <a:pt x="2502" y="199"/>
                    </a:cubicBezTo>
                    <a:cubicBezTo>
                      <a:pt x="2504" y="198"/>
                      <a:pt x="2504" y="196"/>
                      <a:pt x="2506" y="195"/>
                    </a:cubicBezTo>
                    <a:cubicBezTo>
                      <a:pt x="2506" y="194"/>
                      <a:pt x="2506" y="194"/>
                      <a:pt x="2506" y="193"/>
                    </a:cubicBezTo>
                    <a:cubicBezTo>
                      <a:pt x="2507" y="193"/>
                      <a:pt x="2507" y="194"/>
                      <a:pt x="2507" y="194"/>
                    </a:cubicBezTo>
                    <a:cubicBezTo>
                      <a:pt x="2510" y="197"/>
                      <a:pt x="2512" y="201"/>
                      <a:pt x="2515" y="203"/>
                    </a:cubicBezTo>
                    <a:cubicBezTo>
                      <a:pt x="2517" y="205"/>
                      <a:pt x="2517" y="207"/>
                      <a:pt x="2515" y="207"/>
                    </a:cubicBezTo>
                    <a:cubicBezTo>
                      <a:pt x="2512" y="209"/>
                      <a:pt x="2510" y="210"/>
                      <a:pt x="2509" y="213"/>
                    </a:cubicBezTo>
                    <a:cubicBezTo>
                      <a:pt x="2508" y="216"/>
                      <a:pt x="2506" y="216"/>
                      <a:pt x="2504" y="214"/>
                    </a:cubicBezTo>
                    <a:cubicBezTo>
                      <a:pt x="2503" y="212"/>
                      <a:pt x="2503" y="211"/>
                      <a:pt x="2502" y="210"/>
                    </a:cubicBezTo>
                    <a:cubicBezTo>
                      <a:pt x="2500" y="208"/>
                      <a:pt x="2498" y="207"/>
                      <a:pt x="2496" y="205"/>
                    </a:cubicBezTo>
                    <a:close/>
                    <a:moveTo>
                      <a:pt x="2506" y="534"/>
                    </a:moveTo>
                    <a:cubicBezTo>
                      <a:pt x="2505" y="533"/>
                      <a:pt x="2504" y="532"/>
                      <a:pt x="2504" y="531"/>
                    </a:cubicBezTo>
                    <a:cubicBezTo>
                      <a:pt x="2504" y="530"/>
                      <a:pt x="2505" y="528"/>
                      <a:pt x="2506" y="527"/>
                    </a:cubicBezTo>
                    <a:cubicBezTo>
                      <a:pt x="2507" y="528"/>
                      <a:pt x="2509" y="529"/>
                      <a:pt x="2509" y="530"/>
                    </a:cubicBezTo>
                    <a:cubicBezTo>
                      <a:pt x="2509" y="532"/>
                      <a:pt x="2507" y="533"/>
                      <a:pt x="2506" y="534"/>
                    </a:cubicBezTo>
                    <a:close/>
                    <a:moveTo>
                      <a:pt x="2509" y="572"/>
                    </a:moveTo>
                    <a:cubicBezTo>
                      <a:pt x="2509" y="573"/>
                      <a:pt x="2507" y="574"/>
                      <a:pt x="2506" y="575"/>
                    </a:cubicBezTo>
                    <a:cubicBezTo>
                      <a:pt x="2505" y="574"/>
                      <a:pt x="2504" y="573"/>
                      <a:pt x="2504" y="572"/>
                    </a:cubicBezTo>
                    <a:cubicBezTo>
                      <a:pt x="2504" y="571"/>
                      <a:pt x="2506" y="570"/>
                      <a:pt x="2507" y="570"/>
                    </a:cubicBezTo>
                    <a:cubicBezTo>
                      <a:pt x="2508" y="570"/>
                      <a:pt x="2509" y="571"/>
                      <a:pt x="2509" y="572"/>
                    </a:cubicBezTo>
                    <a:close/>
                    <a:moveTo>
                      <a:pt x="2507" y="610"/>
                    </a:moveTo>
                    <a:cubicBezTo>
                      <a:pt x="2507" y="610"/>
                      <a:pt x="2508" y="611"/>
                      <a:pt x="2509" y="612"/>
                    </a:cubicBezTo>
                    <a:cubicBezTo>
                      <a:pt x="2508" y="613"/>
                      <a:pt x="2507" y="615"/>
                      <a:pt x="2506" y="615"/>
                    </a:cubicBezTo>
                    <a:cubicBezTo>
                      <a:pt x="2505" y="615"/>
                      <a:pt x="2504" y="614"/>
                      <a:pt x="2503" y="613"/>
                    </a:cubicBezTo>
                    <a:cubicBezTo>
                      <a:pt x="2505" y="611"/>
                      <a:pt x="2506" y="610"/>
                      <a:pt x="2507" y="610"/>
                    </a:cubicBezTo>
                    <a:close/>
                    <a:moveTo>
                      <a:pt x="2506" y="736"/>
                    </a:moveTo>
                    <a:cubicBezTo>
                      <a:pt x="2506" y="736"/>
                      <a:pt x="2506" y="735"/>
                      <a:pt x="2506" y="735"/>
                    </a:cubicBezTo>
                    <a:cubicBezTo>
                      <a:pt x="2506" y="735"/>
                      <a:pt x="2506" y="735"/>
                      <a:pt x="2506" y="734"/>
                    </a:cubicBezTo>
                    <a:cubicBezTo>
                      <a:pt x="2507" y="735"/>
                      <a:pt x="2507" y="735"/>
                      <a:pt x="2507" y="736"/>
                    </a:cubicBezTo>
                    <a:cubicBezTo>
                      <a:pt x="2507" y="736"/>
                      <a:pt x="2507" y="736"/>
                      <a:pt x="2506" y="736"/>
                    </a:cubicBezTo>
                    <a:close/>
                    <a:moveTo>
                      <a:pt x="2506" y="696"/>
                    </a:moveTo>
                    <a:cubicBezTo>
                      <a:pt x="2505" y="696"/>
                      <a:pt x="2505" y="695"/>
                      <a:pt x="2504" y="694"/>
                    </a:cubicBezTo>
                    <a:cubicBezTo>
                      <a:pt x="2504" y="693"/>
                      <a:pt x="2505" y="692"/>
                      <a:pt x="2506" y="690"/>
                    </a:cubicBezTo>
                    <a:cubicBezTo>
                      <a:pt x="2508" y="691"/>
                      <a:pt x="2509" y="692"/>
                      <a:pt x="2509" y="694"/>
                    </a:cubicBezTo>
                    <a:cubicBezTo>
                      <a:pt x="2510" y="696"/>
                      <a:pt x="2508" y="696"/>
                      <a:pt x="2506" y="696"/>
                    </a:cubicBezTo>
                    <a:close/>
                    <a:moveTo>
                      <a:pt x="2507" y="655"/>
                    </a:moveTo>
                    <a:cubicBezTo>
                      <a:pt x="2506" y="655"/>
                      <a:pt x="2505" y="653"/>
                      <a:pt x="2504" y="653"/>
                    </a:cubicBezTo>
                    <a:cubicBezTo>
                      <a:pt x="2505" y="652"/>
                      <a:pt x="2506" y="651"/>
                      <a:pt x="2506" y="650"/>
                    </a:cubicBezTo>
                    <a:cubicBezTo>
                      <a:pt x="2507" y="651"/>
                      <a:pt x="2508" y="652"/>
                      <a:pt x="2510" y="653"/>
                    </a:cubicBezTo>
                    <a:cubicBezTo>
                      <a:pt x="2509" y="654"/>
                      <a:pt x="2508" y="655"/>
                      <a:pt x="2507" y="655"/>
                    </a:cubicBezTo>
                    <a:close/>
                    <a:moveTo>
                      <a:pt x="2506" y="496"/>
                    </a:moveTo>
                    <a:cubicBezTo>
                      <a:pt x="2505" y="495"/>
                      <a:pt x="2503" y="493"/>
                      <a:pt x="2501" y="491"/>
                    </a:cubicBezTo>
                    <a:cubicBezTo>
                      <a:pt x="2503" y="488"/>
                      <a:pt x="2504" y="487"/>
                      <a:pt x="2506" y="485"/>
                    </a:cubicBezTo>
                    <a:cubicBezTo>
                      <a:pt x="2508" y="487"/>
                      <a:pt x="2511" y="489"/>
                      <a:pt x="2511" y="491"/>
                    </a:cubicBezTo>
                    <a:cubicBezTo>
                      <a:pt x="2511" y="492"/>
                      <a:pt x="2508" y="494"/>
                      <a:pt x="2506" y="496"/>
                    </a:cubicBezTo>
                    <a:close/>
                    <a:moveTo>
                      <a:pt x="2506" y="453"/>
                    </a:moveTo>
                    <a:cubicBezTo>
                      <a:pt x="2505" y="454"/>
                      <a:pt x="2503" y="451"/>
                      <a:pt x="2501" y="450"/>
                    </a:cubicBezTo>
                    <a:cubicBezTo>
                      <a:pt x="2503" y="447"/>
                      <a:pt x="2505" y="445"/>
                      <a:pt x="2507" y="445"/>
                    </a:cubicBezTo>
                    <a:cubicBezTo>
                      <a:pt x="2508" y="445"/>
                      <a:pt x="2510" y="448"/>
                      <a:pt x="2511" y="449"/>
                    </a:cubicBezTo>
                    <a:cubicBezTo>
                      <a:pt x="2509" y="451"/>
                      <a:pt x="2508" y="453"/>
                      <a:pt x="2506" y="453"/>
                    </a:cubicBezTo>
                    <a:close/>
                    <a:moveTo>
                      <a:pt x="2510" y="411"/>
                    </a:moveTo>
                    <a:cubicBezTo>
                      <a:pt x="2508" y="411"/>
                      <a:pt x="2507" y="414"/>
                      <a:pt x="2506" y="413"/>
                    </a:cubicBezTo>
                    <a:cubicBezTo>
                      <a:pt x="2504" y="413"/>
                      <a:pt x="2502" y="411"/>
                      <a:pt x="2500" y="409"/>
                    </a:cubicBezTo>
                    <a:cubicBezTo>
                      <a:pt x="2500" y="409"/>
                      <a:pt x="2500" y="408"/>
                      <a:pt x="2501" y="408"/>
                    </a:cubicBezTo>
                    <a:cubicBezTo>
                      <a:pt x="2502" y="406"/>
                      <a:pt x="2504" y="405"/>
                      <a:pt x="2506" y="403"/>
                    </a:cubicBezTo>
                    <a:cubicBezTo>
                      <a:pt x="2506" y="403"/>
                      <a:pt x="2506" y="402"/>
                      <a:pt x="2507" y="402"/>
                    </a:cubicBezTo>
                    <a:cubicBezTo>
                      <a:pt x="2508" y="404"/>
                      <a:pt x="2509" y="405"/>
                      <a:pt x="2511" y="406"/>
                    </a:cubicBezTo>
                    <a:cubicBezTo>
                      <a:pt x="2514" y="409"/>
                      <a:pt x="2513" y="410"/>
                      <a:pt x="2510" y="411"/>
                    </a:cubicBezTo>
                    <a:close/>
                    <a:moveTo>
                      <a:pt x="2511" y="370"/>
                    </a:moveTo>
                    <a:cubicBezTo>
                      <a:pt x="2511" y="371"/>
                      <a:pt x="2510" y="372"/>
                      <a:pt x="2509" y="373"/>
                    </a:cubicBezTo>
                    <a:cubicBezTo>
                      <a:pt x="2507" y="375"/>
                      <a:pt x="2506" y="375"/>
                      <a:pt x="2504" y="373"/>
                    </a:cubicBezTo>
                    <a:cubicBezTo>
                      <a:pt x="2503" y="371"/>
                      <a:pt x="2501" y="370"/>
                      <a:pt x="2500" y="369"/>
                    </a:cubicBezTo>
                    <a:cubicBezTo>
                      <a:pt x="2500" y="368"/>
                      <a:pt x="2500" y="368"/>
                      <a:pt x="2501" y="368"/>
                    </a:cubicBezTo>
                    <a:cubicBezTo>
                      <a:pt x="2502" y="366"/>
                      <a:pt x="2504" y="365"/>
                      <a:pt x="2505" y="363"/>
                    </a:cubicBezTo>
                    <a:cubicBezTo>
                      <a:pt x="2506" y="362"/>
                      <a:pt x="2507" y="362"/>
                      <a:pt x="2508" y="364"/>
                    </a:cubicBezTo>
                    <a:cubicBezTo>
                      <a:pt x="2509" y="365"/>
                      <a:pt x="2510" y="366"/>
                      <a:pt x="2512" y="367"/>
                    </a:cubicBezTo>
                    <a:cubicBezTo>
                      <a:pt x="2513" y="368"/>
                      <a:pt x="2513" y="369"/>
                      <a:pt x="2511" y="370"/>
                    </a:cubicBezTo>
                    <a:close/>
                    <a:moveTo>
                      <a:pt x="2509" y="333"/>
                    </a:moveTo>
                    <a:cubicBezTo>
                      <a:pt x="2507" y="335"/>
                      <a:pt x="2506" y="335"/>
                      <a:pt x="2504" y="333"/>
                    </a:cubicBezTo>
                    <a:cubicBezTo>
                      <a:pt x="2503" y="331"/>
                      <a:pt x="2501" y="330"/>
                      <a:pt x="2499" y="327"/>
                    </a:cubicBezTo>
                    <a:cubicBezTo>
                      <a:pt x="2500" y="326"/>
                      <a:pt x="2501" y="326"/>
                      <a:pt x="2501" y="325"/>
                    </a:cubicBezTo>
                    <a:cubicBezTo>
                      <a:pt x="2502" y="325"/>
                      <a:pt x="2503" y="324"/>
                      <a:pt x="2504" y="323"/>
                    </a:cubicBezTo>
                    <a:cubicBezTo>
                      <a:pt x="2507" y="319"/>
                      <a:pt x="2506" y="319"/>
                      <a:pt x="2509" y="323"/>
                    </a:cubicBezTo>
                    <a:cubicBezTo>
                      <a:pt x="2510" y="325"/>
                      <a:pt x="2513" y="326"/>
                      <a:pt x="2513" y="327"/>
                    </a:cubicBezTo>
                    <a:cubicBezTo>
                      <a:pt x="2512" y="329"/>
                      <a:pt x="2510" y="331"/>
                      <a:pt x="2509" y="333"/>
                    </a:cubicBezTo>
                    <a:close/>
                    <a:moveTo>
                      <a:pt x="2515" y="288"/>
                    </a:moveTo>
                    <a:cubicBezTo>
                      <a:pt x="2513" y="289"/>
                      <a:pt x="2511" y="291"/>
                      <a:pt x="2509" y="293"/>
                    </a:cubicBezTo>
                    <a:cubicBezTo>
                      <a:pt x="2506" y="297"/>
                      <a:pt x="2506" y="297"/>
                      <a:pt x="2504" y="293"/>
                    </a:cubicBezTo>
                    <a:cubicBezTo>
                      <a:pt x="2502" y="290"/>
                      <a:pt x="2499" y="290"/>
                      <a:pt x="2497" y="287"/>
                    </a:cubicBezTo>
                    <a:cubicBezTo>
                      <a:pt x="2497" y="286"/>
                      <a:pt x="2495" y="286"/>
                      <a:pt x="2497" y="285"/>
                    </a:cubicBezTo>
                    <a:cubicBezTo>
                      <a:pt x="2501" y="283"/>
                      <a:pt x="2504" y="280"/>
                      <a:pt x="2507" y="278"/>
                    </a:cubicBezTo>
                    <a:cubicBezTo>
                      <a:pt x="2510" y="280"/>
                      <a:pt x="2512" y="283"/>
                      <a:pt x="2515" y="285"/>
                    </a:cubicBezTo>
                    <a:cubicBezTo>
                      <a:pt x="2516" y="285"/>
                      <a:pt x="2516" y="286"/>
                      <a:pt x="2517" y="286"/>
                    </a:cubicBezTo>
                    <a:cubicBezTo>
                      <a:pt x="2516" y="287"/>
                      <a:pt x="2516" y="287"/>
                      <a:pt x="2515" y="288"/>
                    </a:cubicBezTo>
                    <a:close/>
                    <a:moveTo>
                      <a:pt x="2516" y="166"/>
                    </a:moveTo>
                    <a:cubicBezTo>
                      <a:pt x="2512" y="169"/>
                      <a:pt x="2509" y="173"/>
                      <a:pt x="2506" y="177"/>
                    </a:cubicBezTo>
                    <a:cubicBezTo>
                      <a:pt x="2505" y="172"/>
                      <a:pt x="2500" y="170"/>
                      <a:pt x="2497" y="166"/>
                    </a:cubicBezTo>
                    <a:cubicBezTo>
                      <a:pt x="2496" y="166"/>
                      <a:pt x="2495" y="166"/>
                      <a:pt x="2494" y="165"/>
                    </a:cubicBezTo>
                    <a:cubicBezTo>
                      <a:pt x="2495" y="164"/>
                      <a:pt x="2495" y="164"/>
                      <a:pt x="2496" y="163"/>
                    </a:cubicBezTo>
                    <a:cubicBezTo>
                      <a:pt x="2500" y="162"/>
                      <a:pt x="2503" y="159"/>
                      <a:pt x="2505" y="155"/>
                    </a:cubicBezTo>
                    <a:cubicBezTo>
                      <a:pt x="2506" y="152"/>
                      <a:pt x="2508" y="152"/>
                      <a:pt x="2508" y="155"/>
                    </a:cubicBezTo>
                    <a:cubicBezTo>
                      <a:pt x="2510" y="159"/>
                      <a:pt x="2513" y="161"/>
                      <a:pt x="2517" y="163"/>
                    </a:cubicBezTo>
                    <a:cubicBezTo>
                      <a:pt x="2519" y="165"/>
                      <a:pt x="2519" y="165"/>
                      <a:pt x="2516" y="166"/>
                    </a:cubicBezTo>
                    <a:close/>
                    <a:moveTo>
                      <a:pt x="2520" y="126"/>
                    </a:moveTo>
                    <a:cubicBezTo>
                      <a:pt x="2514" y="127"/>
                      <a:pt x="2510" y="131"/>
                      <a:pt x="2508" y="136"/>
                    </a:cubicBezTo>
                    <a:cubicBezTo>
                      <a:pt x="2507" y="137"/>
                      <a:pt x="2506" y="137"/>
                      <a:pt x="2505" y="136"/>
                    </a:cubicBezTo>
                    <a:cubicBezTo>
                      <a:pt x="2503" y="131"/>
                      <a:pt x="2499" y="127"/>
                      <a:pt x="2493" y="126"/>
                    </a:cubicBezTo>
                    <a:cubicBezTo>
                      <a:pt x="2493" y="126"/>
                      <a:pt x="2493" y="125"/>
                      <a:pt x="2492" y="125"/>
                    </a:cubicBezTo>
                    <a:cubicBezTo>
                      <a:pt x="2493" y="124"/>
                      <a:pt x="2493" y="124"/>
                      <a:pt x="2494" y="124"/>
                    </a:cubicBezTo>
                    <a:cubicBezTo>
                      <a:pt x="2506" y="116"/>
                      <a:pt x="2507" y="116"/>
                      <a:pt x="2519" y="124"/>
                    </a:cubicBezTo>
                    <a:cubicBezTo>
                      <a:pt x="2520" y="125"/>
                      <a:pt x="2522" y="125"/>
                      <a:pt x="2520" y="126"/>
                    </a:cubicBezTo>
                    <a:close/>
                    <a:moveTo>
                      <a:pt x="2547" y="736"/>
                    </a:moveTo>
                    <a:cubicBezTo>
                      <a:pt x="2547" y="736"/>
                      <a:pt x="2546" y="735"/>
                      <a:pt x="2546" y="735"/>
                    </a:cubicBezTo>
                    <a:cubicBezTo>
                      <a:pt x="2546" y="735"/>
                      <a:pt x="2547" y="735"/>
                      <a:pt x="2547" y="734"/>
                    </a:cubicBezTo>
                    <a:cubicBezTo>
                      <a:pt x="2547" y="735"/>
                      <a:pt x="2547" y="735"/>
                      <a:pt x="2547" y="736"/>
                    </a:cubicBezTo>
                    <a:cubicBezTo>
                      <a:pt x="2547" y="736"/>
                      <a:pt x="2547" y="736"/>
                      <a:pt x="2547" y="736"/>
                    </a:cubicBezTo>
                    <a:close/>
                    <a:moveTo>
                      <a:pt x="2546" y="696"/>
                    </a:moveTo>
                    <a:cubicBezTo>
                      <a:pt x="2545" y="696"/>
                      <a:pt x="2545" y="695"/>
                      <a:pt x="2542" y="694"/>
                    </a:cubicBezTo>
                    <a:cubicBezTo>
                      <a:pt x="2545" y="693"/>
                      <a:pt x="2546" y="692"/>
                      <a:pt x="2547" y="690"/>
                    </a:cubicBezTo>
                    <a:cubicBezTo>
                      <a:pt x="2548" y="692"/>
                      <a:pt x="2549" y="693"/>
                      <a:pt x="2550" y="694"/>
                    </a:cubicBezTo>
                    <a:cubicBezTo>
                      <a:pt x="2550" y="697"/>
                      <a:pt x="2548" y="696"/>
                      <a:pt x="2546" y="696"/>
                    </a:cubicBezTo>
                    <a:close/>
                    <a:moveTo>
                      <a:pt x="2547" y="650"/>
                    </a:moveTo>
                    <a:cubicBezTo>
                      <a:pt x="2548" y="651"/>
                      <a:pt x="2548" y="652"/>
                      <a:pt x="2549" y="653"/>
                    </a:cubicBezTo>
                    <a:cubicBezTo>
                      <a:pt x="2548" y="654"/>
                      <a:pt x="2547" y="655"/>
                      <a:pt x="2547" y="655"/>
                    </a:cubicBezTo>
                    <a:cubicBezTo>
                      <a:pt x="2546" y="655"/>
                      <a:pt x="2545" y="654"/>
                      <a:pt x="2544" y="653"/>
                    </a:cubicBezTo>
                    <a:cubicBezTo>
                      <a:pt x="2545" y="652"/>
                      <a:pt x="2546" y="650"/>
                      <a:pt x="2547" y="650"/>
                    </a:cubicBezTo>
                    <a:close/>
                    <a:moveTo>
                      <a:pt x="2544" y="613"/>
                    </a:moveTo>
                    <a:cubicBezTo>
                      <a:pt x="2544" y="612"/>
                      <a:pt x="2546" y="611"/>
                      <a:pt x="2548" y="609"/>
                    </a:cubicBezTo>
                    <a:cubicBezTo>
                      <a:pt x="2548" y="610"/>
                      <a:pt x="2549" y="611"/>
                      <a:pt x="2549" y="612"/>
                    </a:cubicBezTo>
                    <a:cubicBezTo>
                      <a:pt x="2549" y="613"/>
                      <a:pt x="2548" y="614"/>
                      <a:pt x="2547" y="615"/>
                    </a:cubicBezTo>
                    <a:cubicBezTo>
                      <a:pt x="2546" y="614"/>
                      <a:pt x="2544" y="614"/>
                      <a:pt x="2544" y="613"/>
                    </a:cubicBezTo>
                    <a:close/>
                    <a:moveTo>
                      <a:pt x="2546" y="575"/>
                    </a:moveTo>
                    <a:cubicBezTo>
                      <a:pt x="2546" y="574"/>
                      <a:pt x="2544" y="573"/>
                      <a:pt x="2544" y="572"/>
                    </a:cubicBezTo>
                    <a:cubicBezTo>
                      <a:pt x="2545" y="571"/>
                      <a:pt x="2546" y="570"/>
                      <a:pt x="2547" y="569"/>
                    </a:cubicBezTo>
                    <a:cubicBezTo>
                      <a:pt x="2548" y="570"/>
                      <a:pt x="2549" y="571"/>
                      <a:pt x="2549" y="572"/>
                    </a:cubicBezTo>
                    <a:cubicBezTo>
                      <a:pt x="2549" y="573"/>
                      <a:pt x="2548" y="574"/>
                      <a:pt x="2546" y="575"/>
                    </a:cubicBezTo>
                    <a:close/>
                    <a:moveTo>
                      <a:pt x="2547" y="535"/>
                    </a:moveTo>
                    <a:cubicBezTo>
                      <a:pt x="2546" y="534"/>
                      <a:pt x="2545" y="532"/>
                      <a:pt x="2543" y="531"/>
                    </a:cubicBezTo>
                    <a:cubicBezTo>
                      <a:pt x="2544" y="530"/>
                      <a:pt x="2545" y="528"/>
                      <a:pt x="2546" y="527"/>
                    </a:cubicBezTo>
                    <a:cubicBezTo>
                      <a:pt x="2548" y="529"/>
                      <a:pt x="2549" y="530"/>
                      <a:pt x="2549" y="531"/>
                    </a:cubicBezTo>
                    <a:cubicBezTo>
                      <a:pt x="2550" y="532"/>
                      <a:pt x="2548" y="533"/>
                      <a:pt x="2547" y="535"/>
                    </a:cubicBezTo>
                    <a:close/>
                    <a:moveTo>
                      <a:pt x="2551" y="492"/>
                    </a:moveTo>
                    <a:cubicBezTo>
                      <a:pt x="2550" y="493"/>
                      <a:pt x="2549" y="495"/>
                      <a:pt x="2547" y="495"/>
                    </a:cubicBezTo>
                    <a:cubicBezTo>
                      <a:pt x="2547" y="496"/>
                      <a:pt x="2545" y="494"/>
                      <a:pt x="2544" y="494"/>
                    </a:cubicBezTo>
                    <a:cubicBezTo>
                      <a:pt x="2543" y="492"/>
                      <a:pt x="2542" y="491"/>
                      <a:pt x="2542" y="490"/>
                    </a:cubicBezTo>
                    <a:cubicBezTo>
                      <a:pt x="2543" y="488"/>
                      <a:pt x="2545" y="487"/>
                      <a:pt x="2548" y="484"/>
                    </a:cubicBezTo>
                    <a:cubicBezTo>
                      <a:pt x="2549" y="485"/>
                      <a:pt x="2550" y="487"/>
                      <a:pt x="2550" y="488"/>
                    </a:cubicBezTo>
                    <a:cubicBezTo>
                      <a:pt x="2551" y="489"/>
                      <a:pt x="2552" y="491"/>
                      <a:pt x="2551" y="492"/>
                    </a:cubicBezTo>
                    <a:close/>
                    <a:moveTo>
                      <a:pt x="2542" y="450"/>
                    </a:moveTo>
                    <a:cubicBezTo>
                      <a:pt x="2544" y="448"/>
                      <a:pt x="2545" y="445"/>
                      <a:pt x="2547" y="445"/>
                    </a:cubicBezTo>
                    <a:cubicBezTo>
                      <a:pt x="2548" y="445"/>
                      <a:pt x="2550" y="447"/>
                      <a:pt x="2551" y="449"/>
                    </a:cubicBezTo>
                    <a:cubicBezTo>
                      <a:pt x="2550" y="451"/>
                      <a:pt x="2548" y="453"/>
                      <a:pt x="2546" y="453"/>
                    </a:cubicBezTo>
                    <a:cubicBezTo>
                      <a:pt x="2545" y="454"/>
                      <a:pt x="2543" y="451"/>
                      <a:pt x="2542" y="450"/>
                    </a:cubicBezTo>
                    <a:close/>
                    <a:moveTo>
                      <a:pt x="2552" y="410"/>
                    </a:moveTo>
                    <a:cubicBezTo>
                      <a:pt x="2550" y="411"/>
                      <a:pt x="2548" y="413"/>
                      <a:pt x="2547" y="413"/>
                    </a:cubicBezTo>
                    <a:cubicBezTo>
                      <a:pt x="2545" y="413"/>
                      <a:pt x="2543" y="411"/>
                      <a:pt x="2541" y="410"/>
                    </a:cubicBezTo>
                    <a:cubicBezTo>
                      <a:pt x="2541" y="410"/>
                      <a:pt x="2541" y="410"/>
                      <a:pt x="2541" y="409"/>
                    </a:cubicBezTo>
                    <a:cubicBezTo>
                      <a:pt x="2541" y="409"/>
                      <a:pt x="2541" y="408"/>
                      <a:pt x="2541" y="408"/>
                    </a:cubicBezTo>
                    <a:cubicBezTo>
                      <a:pt x="2543" y="406"/>
                      <a:pt x="2545" y="404"/>
                      <a:pt x="2546" y="402"/>
                    </a:cubicBezTo>
                    <a:cubicBezTo>
                      <a:pt x="2549" y="404"/>
                      <a:pt x="2551" y="406"/>
                      <a:pt x="2553" y="409"/>
                    </a:cubicBezTo>
                    <a:cubicBezTo>
                      <a:pt x="2553" y="409"/>
                      <a:pt x="2552" y="409"/>
                      <a:pt x="2552" y="410"/>
                    </a:cubicBezTo>
                    <a:close/>
                    <a:moveTo>
                      <a:pt x="2540" y="369"/>
                    </a:moveTo>
                    <a:cubicBezTo>
                      <a:pt x="2541" y="368"/>
                      <a:pt x="2541" y="368"/>
                      <a:pt x="2541" y="367"/>
                    </a:cubicBezTo>
                    <a:cubicBezTo>
                      <a:pt x="2543" y="366"/>
                      <a:pt x="2544" y="365"/>
                      <a:pt x="2545" y="363"/>
                    </a:cubicBezTo>
                    <a:cubicBezTo>
                      <a:pt x="2546" y="362"/>
                      <a:pt x="2547" y="362"/>
                      <a:pt x="2548" y="363"/>
                    </a:cubicBezTo>
                    <a:cubicBezTo>
                      <a:pt x="2548" y="364"/>
                      <a:pt x="2549" y="364"/>
                      <a:pt x="2549" y="364"/>
                    </a:cubicBezTo>
                    <a:cubicBezTo>
                      <a:pt x="2554" y="369"/>
                      <a:pt x="2553" y="368"/>
                      <a:pt x="2550" y="373"/>
                    </a:cubicBezTo>
                    <a:cubicBezTo>
                      <a:pt x="2548" y="375"/>
                      <a:pt x="2546" y="376"/>
                      <a:pt x="2544" y="373"/>
                    </a:cubicBezTo>
                    <a:cubicBezTo>
                      <a:pt x="2543" y="371"/>
                      <a:pt x="2542" y="370"/>
                      <a:pt x="2540" y="369"/>
                    </a:cubicBezTo>
                    <a:close/>
                    <a:moveTo>
                      <a:pt x="2553" y="328"/>
                    </a:moveTo>
                    <a:cubicBezTo>
                      <a:pt x="2552" y="330"/>
                      <a:pt x="2549" y="332"/>
                      <a:pt x="2547" y="334"/>
                    </a:cubicBezTo>
                    <a:cubicBezTo>
                      <a:pt x="2547" y="335"/>
                      <a:pt x="2547" y="335"/>
                      <a:pt x="2547" y="335"/>
                    </a:cubicBezTo>
                    <a:cubicBezTo>
                      <a:pt x="2544" y="333"/>
                      <a:pt x="2542" y="330"/>
                      <a:pt x="2540" y="328"/>
                    </a:cubicBezTo>
                    <a:cubicBezTo>
                      <a:pt x="2540" y="327"/>
                      <a:pt x="2540" y="326"/>
                      <a:pt x="2541" y="326"/>
                    </a:cubicBezTo>
                    <a:cubicBezTo>
                      <a:pt x="2542" y="325"/>
                      <a:pt x="2543" y="325"/>
                      <a:pt x="2544" y="323"/>
                    </a:cubicBezTo>
                    <a:cubicBezTo>
                      <a:pt x="2546" y="319"/>
                      <a:pt x="2547" y="319"/>
                      <a:pt x="2549" y="323"/>
                    </a:cubicBezTo>
                    <a:cubicBezTo>
                      <a:pt x="2550" y="325"/>
                      <a:pt x="2552" y="325"/>
                      <a:pt x="2553" y="326"/>
                    </a:cubicBezTo>
                    <a:cubicBezTo>
                      <a:pt x="2553" y="326"/>
                      <a:pt x="2554" y="328"/>
                      <a:pt x="2553" y="328"/>
                    </a:cubicBezTo>
                    <a:close/>
                    <a:moveTo>
                      <a:pt x="2554" y="289"/>
                    </a:moveTo>
                    <a:cubicBezTo>
                      <a:pt x="2550" y="291"/>
                      <a:pt x="2550" y="296"/>
                      <a:pt x="2546" y="296"/>
                    </a:cubicBezTo>
                    <a:cubicBezTo>
                      <a:pt x="2544" y="295"/>
                      <a:pt x="2543" y="291"/>
                      <a:pt x="2540" y="289"/>
                    </a:cubicBezTo>
                    <a:cubicBezTo>
                      <a:pt x="2539" y="289"/>
                      <a:pt x="2538" y="288"/>
                      <a:pt x="2537" y="287"/>
                    </a:cubicBezTo>
                    <a:cubicBezTo>
                      <a:pt x="2537" y="286"/>
                      <a:pt x="2537" y="286"/>
                      <a:pt x="2537" y="286"/>
                    </a:cubicBezTo>
                    <a:cubicBezTo>
                      <a:pt x="2541" y="285"/>
                      <a:pt x="2543" y="280"/>
                      <a:pt x="2546" y="278"/>
                    </a:cubicBezTo>
                    <a:cubicBezTo>
                      <a:pt x="2546" y="278"/>
                      <a:pt x="2547" y="278"/>
                      <a:pt x="2547" y="277"/>
                    </a:cubicBezTo>
                    <a:cubicBezTo>
                      <a:pt x="2547" y="278"/>
                      <a:pt x="2548" y="278"/>
                      <a:pt x="2548" y="279"/>
                    </a:cubicBezTo>
                    <a:cubicBezTo>
                      <a:pt x="2550" y="280"/>
                      <a:pt x="2551" y="282"/>
                      <a:pt x="2553" y="284"/>
                    </a:cubicBezTo>
                    <a:cubicBezTo>
                      <a:pt x="2557" y="287"/>
                      <a:pt x="2557" y="288"/>
                      <a:pt x="2554" y="289"/>
                    </a:cubicBezTo>
                    <a:close/>
                    <a:moveTo>
                      <a:pt x="2556" y="247"/>
                    </a:moveTo>
                    <a:cubicBezTo>
                      <a:pt x="2555" y="247"/>
                      <a:pt x="2554" y="248"/>
                      <a:pt x="2553" y="248"/>
                    </a:cubicBezTo>
                    <a:cubicBezTo>
                      <a:pt x="2551" y="250"/>
                      <a:pt x="2549" y="254"/>
                      <a:pt x="2547" y="254"/>
                    </a:cubicBezTo>
                    <a:cubicBezTo>
                      <a:pt x="2545" y="254"/>
                      <a:pt x="2543" y="250"/>
                      <a:pt x="2541" y="248"/>
                    </a:cubicBezTo>
                    <a:cubicBezTo>
                      <a:pt x="2540" y="248"/>
                      <a:pt x="2539" y="247"/>
                      <a:pt x="2538" y="247"/>
                    </a:cubicBezTo>
                    <a:cubicBezTo>
                      <a:pt x="2537" y="246"/>
                      <a:pt x="2537" y="246"/>
                      <a:pt x="2536" y="246"/>
                    </a:cubicBezTo>
                    <a:cubicBezTo>
                      <a:pt x="2537" y="245"/>
                      <a:pt x="2537" y="245"/>
                      <a:pt x="2538" y="244"/>
                    </a:cubicBezTo>
                    <a:cubicBezTo>
                      <a:pt x="2540" y="243"/>
                      <a:pt x="2542" y="242"/>
                      <a:pt x="2543" y="241"/>
                    </a:cubicBezTo>
                    <a:cubicBezTo>
                      <a:pt x="2545" y="239"/>
                      <a:pt x="2546" y="237"/>
                      <a:pt x="2547" y="235"/>
                    </a:cubicBezTo>
                    <a:cubicBezTo>
                      <a:pt x="2548" y="237"/>
                      <a:pt x="2549" y="239"/>
                      <a:pt x="2551" y="241"/>
                    </a:cubicBezTo>
                    <a:cubicBezTo>
                      <a:pt x="2552" y="242"/>
                      <a:pt x="2554" y="243"/>
                      <a:pt x="2556" y="244"/>
                    </a:cubicBezTo>
                    <a:cubicBezTo>
                      <a:pt x="2557" y="245"/>
                      <a:pt x="2558" y="246"/>
                      <a:pt x="2556" y="247"/>
                    </a:cubicBezTo>
                    <a:close/>
                    <a:moveTo>
                      <a:pt x="2538" y="203"/>
                    </a:moveTo>
                    <a:cubicBezTo>
                      <a:pt x="2541" y="200"/>
                      <a:pt x="2545" y="198"/>
                      <a:pt x="2546" y="194"/>
                    </a:cubicBezTo>
                    <a:cubicBezTo>
                      <a:pt x="2546" y="194"/>
                      <a:pt x="2547" y="193"/>
                      <a:pt x="2547" y="193"/>
                    </a:cubicBezTo>
                    <a:cubicBezTo>
                      <a:pt x="2547" y="193"/>
                      <a:pt x="2548" y="194"/>
                      <a:pt x="2548" y="194"/>
                    </a:cubicBezTo>
                    <a:cubicBezTo>
                      <a:pt x="2548" y="198"/>
                      <a:pt x="2552" y="200"/>
                      <a:pt x="2554" y="202"/>
                    </a:cubicBezTo>
                    <a:cubicBezTo>
                      <a:pt x="2558" y="206"/>
                      <a:pt x="2558" y="207"/>
                      <a:pt x="2554" y="208"/>
                    </a:cubicBezTo>
                    <a:cubicBezTo>
                      <a:pt x="2550" y="209"/>
                      <a:pt x="2550" y="212"/>
                      <a:pt x="2549" y="214"/>
                    </a:cubicBezTo>
                    <a:cubicBezTo>
                      <a:pt x="2548" y="215"/>
                      <a:pt x="2546" y="217"/>
                      <a:pt x="2545" y="214"/>
                    </a:cubicBezTo>
                    <a:cubicBezTo>
                      <a:pt x="2544" y="211"/>
                      <a:pt x="2542" y="209"/>
                      <a:pt x="2538" y="207"/>
                    </a:cubicBezTo>
                    <a:cubicBezTo>
                      <a:pt x="2536" y="207"/>
                      <a:pt x="2536" y="205"/>
                      <a:pt x="2538" y="203"/>
                    </a:cubicBezTo>
                    <a:close/>
                    <a:moveTo>
                      <a:pt x="2558" y="166"/>
                    </a:moveTo>
                    <a:cubicBezTo>
                      <a:pt x="2553" y="168"/>
                      <a:pt x="2550" y="172"/>
                      <a:pt x="2548" y="176"/>
                    </a:cubicBezTo>
                    <a:cubicBezTo>
                      <a:pt x="2547" y="178"/>
                      <a:pt x="2547" y="177"/>
                      <a:pt x="2546" y="176"/>
                    </a:cubicBezTo>
                    <a:cubicBezTo>
                      <a:pt x="2543" y="173"/>
                      <a:pt x="2541" y="168"/>
                      <a:pt x="2537" y="167"/>
                    </a:cubicBezTo>
                    <a:cubicBezTo>
                      <a:pt x="2534" y="165"/>
                      <a:pt x="2535" y="164"/>
                      <a:pt x="2537" y="163"/>
                    </a:cubicBezTo>
                    <a:cubicBezTo>
                      <a:pt x="2540" y="161"/>
                      <a:pt x="2543" y="159"/>
                      <a:pt x="2545" y="155"/>
                    </a:cubicBezTo>
                    <a:cubicBezTo>
                      <a:pt x="2545" y="154"/>
                      <a:pt x="2546" y="154"/>
                      <a:pt x="2547" y="153"/>
                    </a:cubicBezTo>
                    <a:cubicBezTo>
                      <a:pt x="2547" y="153"/>
                      <a:pt x="2548" y="154"/>
                      <a:pt x="2548" y="154"/>
                    </a:cubicBezTo>
                    <a:cubicBezTo>
                      <a:pt x="2550" y="159"/>
                      <a:pt x="2554" y="162"/>
                      <a:pt x="2558" y="164"/>
                    </a:cubicBezTo>
                    <a:cubicBezTo>
                      <a:pt x="2559" y="164"/>
                      <a:pt x="2560" y="165"/>
                      <a:pt x="2558" y="166"/>
                    </a:cubicBezTo>
                    <a:close/>
                    <a:moveTo>
                      <a:pt x="2558" y="126"/>
                    </a:moveTo>
                    <a:cubicBezTo>
                      <a:pt x="2554" y="128"/>
                      <a:pt x="2550" y="130"/>
                      <a:pt x="2549" y="135"/>
                    </a:cubicBezTo>
                    <a:cubicBezTo>
                      <a:pt x="2548" y="137"/>
                      <a:pt x="2545" y="137"/>
                      <a:pt x="2545" y="135"/>
                    </a:cubicBezTo>
                    <a:cubicBezTo>
                      <a:pt x="2543" y="129"/>
                      <a:pt x="2538" y="128"/>
                      <a:pt x="2534" y="126"/>
                    </a:cubicBezTo>
                    <a:cubicBezTo>
                      <a:pt x="2534" y="125"/>
                      <a:pt x="2533" y="125"/>
                      <a:pt x="2533" y="125"/>
                    </a:cubicBezTo>
                    <a:cubicBezTo>
                      <a:pt x="2533" y="124"/>
                      <a:pt x="2533" y="124"/>
                      <a:pt x="2534" y="124"/>
                    </a:cubicBezTo>
                    <a:cubicBezTo>
                      <a:pt x="2539" y="121"/>
                      <a:pt x="2543" y="117"/>
                      <a:pt x="2546" y="112"/>
                    </a:cubicBezTo>
                    <a:cubicBezTo>
                      <a:pt x="2547" y="110"/>
                      <a:pt x="2547" y="110"/>
                      <a:pt x="2548" y="112"/>
                    </a:cubicBezTo>
                    <a:cubicBezTo>
                      <a:pt x="2549" y="117"/>
                      <a:pt x="2554" y="120"/>
                      <a:pt x="2558" y="123"/>
                    </a:cubicBezTo>
                    <a:cubicBezTo>
                      <a:pt x="2559" y="124"/>
                      <a:pt x="2560" y="124"/>
                      <a:pt x="2561" y="125"/>
                    </a:cubicBezTo>
                    <a:cubicBezTo>
                      <a:pt x="2560" y="125"/>
                      <a:pt x="2559" y="126"/>
                      <a:pt x="2558" y="126"/>
                    </a:cubicBezTo>
                    <a:close/>
                    <a:moveTo>
                      <a:pt x="2581" y="368"/>
                    </a:moveTo>
                    <a:cubicBezTo>
                      <a:pt x="2583" y="366"/>
                      <a:pt x="2584" y="365"/>
                      <a:pt x="2585" y="364"/>
                    </a:cubicBezTo>
                    <a:cubicBezTo>
                      <a:pt x="2587" y="362"/>
                      <a:pt x="2587" y="362"/>
                      <a:pt x="2589" y="363"/>
                    </a:cubicBezTo>
                    <a:cubicBezTo>
                      <a:pt x="2590" y="365"/>
                      <a:pt x="2591" y="366"/>
                      <a:pt x="2592" y="367"/>
                    </a:cubicBezTo>
                    <a:cubicBezTo>
                      <a:pt x="2594" y="368"/>
                      <a:pt x="2594" y="369"/>
                      <a:pt x="2592" y="370"/>
                    </a:cubicBezTo>
                    <a:cubicBezTo>
                      <a:pt x="2591" y="372"/>
                      <a:pt x="2589" y="374"/>
                      <a:pt x="2588" y="376"/>
                    </a:cubicBezTo>
                    <a:cubicBezTo>
                      <a:pt x="2585" y="373"/>
                      <a:pt x="2583" y="371"/>
                      <a:pt x="2581" y="369"/>
                    </a:cubicBezTo>
                    <a:cubicBezTo>
                      <a:pt x="2581" y="369"/>
                      <a:pt x="2581" y="368"/>
                      <a:pt x="2581" y="368"/>
                    </a:cubicBezTo>
                    <a:close/>
                    <a:moveTo>
                      <a:pt x="2580" y="327"/>
                    </a:moveTo>
                    <a:cubicBezTo>
                      <a:pt x="2581" y="326"/>
                      <a:pt x="2581" y="325"/>
                      <a:pt x="2582" y="325"/>
                    </a:cubicBezTo>
                    <a:cubicBezTo>
                      <a:pt x="2586" y="326"/>
                      <a:pt x="2584" y="320"/>
                      <a:pt x="2587" y="320"/>
                    </a:cubicBezTo>
                    <a:cubicBezTo>
                      <a:pt x="2587" y="320"/>
                      <a:pt x="2588" y="321"/>
                      <a:pt x="2589" y="321"/>
                    </a:cubicBezTo>
                    <a:cubicBezTo>
                      <a:pt x="2591" y="322"/>
                      <a:pt x="2589" y="326"/>
                      <a:pt x="2593" y="326"/>
                    </a:cubicBezTo>
                    <a:cubicBezTo>
                      <a:pt x="2593" y="326"/>
                      <a:pt x="2594" y="328"/>
                      <a:pt x="2593" y="328"/>
                    </a:cubicBezTo>
                    <a:cubicBezTo>
                      <a:pt x="2592" y="330"/>
                      <a:pt x="2590" y="332"/>
                      <a:pt x="2589" y="333"/>
                    </a:cubicBezTo>
                    <a:cubicBezTo>
                      <a:pt x="2588" y="335"/>
                      <a:pt x="2587" y="335"/>
                      <a:pt x="2585" y="333"/>
                    </a:cubicBezTo>
                    <a:cubicBezTo>
                      <a:pt x="2584" y="332"/>
                      <a:pt x="2583" y="331"/>
                      <a:pt x="2581" y="329"/>
                    </a:cubicBezTo>
                    <a:cubicBezTo>
                      <a:pt x="2581" y="329"/>
                      <a:pt x="2581" y="328"/>
                      <a:pt x="2580" y="327"/>
                    </a:cubicBezTo>
                    <a:close/>
                    <a:moveTo>
                      <a:pt x="2587" y="736"/>
                    </a:moveTo>
                    <a:cubicBezTo>
                      <a:pt x="2587" y="736"/>
                      <a:pt x="2586" y="736"/>
                      <a:pt x="2586" y="735"/>
                    </a:cubicBezTo>
                    <a:cubicBezTo>
                      <a:pt x="2587" y="735"/>
                      <a:pt x="2587" y="735"/>
                      <a:pt x="2587" y="735"/>
                    </a:cubicBezTo>
                    <a:cubicBezTo>
                      <a:pt x="2588" y="735"/>
                      <a:pt x="2588" y="735"/>
                      <a:pt x="2588" y="735"/>
                    </a:cubicBezTo>
                    <a:cubicBezTo>
                      <a:pt x="2588" y="736"/>
                      <a:pt x="2587" y="736"/>
                      <a:pt x="2587" y="736"/>
                    </a:cubicBezTo>
                    <a:close/>
                    <a:moveTo>
                      <a:pt x="2587" y="697"/>
                    </a:moveTo>
                    <a:cubicBezTo>
                      <a:pt x="2586" y="695"/>
                      <a:pt x="2584" y="694"/>
                      <a:pt x="2584" y="694"/>
                    </a:cubicBezTo>
                    <a:cubicBezTo>
                      <a:pt x="2585" y="692"/>
                      <a:pt x="2586" y="691"/>
                      <a:pt x="2587" y="690"/>
                    </a:cubicBezTo>
                    <a:cubicBezTo>
                      <a:pt x="2588" y="692"/>
                      <a:pt x="2589" y="693"/>
                      <a:pt x="2590" y="695"/>
                    </a:cubicBezTo>
                    <a:cubicBezTo>
                      <a:pt x="2590" y="695"/>
                      <a:pt x="2588" y="696"/>
                      <a:pt x="2587" y="697"/>
                    </a:cubicBezTo>
                    <a:close/>
                    <a:moveTo>
                      <a:pt x="2585" y="653"/>
                    </a:moveTo>
                    <a:cubicBezTo>
                      <a:pt x="2584" y="652"/>
                      <a:pt x="2586" y="651"/>
                      <a:pt x="2588" y="649"/>
                    </a:cubicBezTo>
                    <a:cubicBezTo>
                      <a:pt x="2588" y="650"/>
                      <a:pt x="2590" y="651"/>
                      <a:pt x="2589" y="652"/>
                    </a:cubicBezTo>
                    <a:cubicBezTo>
                      <a:pt x="2589" y="653"/>
                      <a:pt x="2588" y="654"/>
                      <a:pt x="2587" y="656"/>
                    </a:cubicBezTo>
                    <a:cubicBezTo>
                      <a:pt x="2586" y="655"/>
                      <a:pt x="2585" y="654"/>
                      <a:pt x="2585" y="653"/>
                    </a:cubicBezTo>
                    <a:close/>
                    <a:moveTo>
                      <a:pt x="2587" y="615"/>
                    </a:moveTo>
                    <a:cubicBezTo>
                      <a:pt x="2586" y="615"/>
                      <a:pt x="2585" y="614"/>
                      <a:pt x="2583" y="612"/>
                    </a:cubicBezTo>
                    <a:cubicBezTo>
                      <a:pt x="2585" y="611"/>
                      <a:pt x="2586" y="610"/>
                      <a:pt x="2587" y="610"/>
                    </a:cubicBezTo>
                    <a:cubicBezTo>
                      <a:pt x="2588" y="610"/>
                      <a:pt x="2589" y="612"/>
                      <a:pt x="2590" y="612"/>
                    </a:cubicBezTo>
                    <a:cubicBezTo>
                      <a:pt x="2589" y="613"/>
                      <a:pt x="2588" y="615"/>
                      <a:pt x="2587" y="615"/>
                    </a:cubicBezTo>
                    <a:close/>
                    <a:moveTo>
                      <a:pt x="2583" y="531"/>
                    </a:moveTo>
                    <a:cubicBezTo>
                      <a:pt x="2585" y="529"/>
                      <a:pt x="2586" y="528"/>
                      <a:pt x="2587" y="527"/>
                    </a:cubicBezTo>
                    <a:cubicBezTo>
                      <a:pt x="2588" y="529"/>
                      <a:pt x="2590" y="530"/>
                      <a:pt x="2590" y="531"/>
                    </a:cubicBezTo>
                    <a:cubicBezTo>
                      <a:pt x="2590" y="532"/>
                      <a:pt x="2588" y="533"/>
                      <a:pt x="2587" y="534"/>
                    </a:cubicBezTo>
                    <a:cubicBezTo>
                      <a:pt x="2586" y="533"/>
                      <a:pt x="2585" y="532"/>
                      <a:pt x="2583" y="531"/>
                    </a:cubicBezTo>
                    <a:close/>
                    <a:moveTo>
                      <a:pt x="2587" y="575"/>
                    </a:moveTo>
                    <a:cubicBezTo>
                      <a:pt x="2586" y="575"/>
                      <a:pt x="2585" y="573"/>
                      <a:pt x="2583" y="571"/>
                    </a:cubicBezTo>
                    <a:cubicBezTo>
                      <a:pt x="2585" y="571"/>
                      <a:pt x="2586" y="570"/>
                      <a:pt x="2587" y="570"/>
                    </a:cubicBezTo>
                    <a:cubicBezTo>
                      <a:pt x="2588" y="570"/>
                      <a:pt x="2589" y="571"/>
                      <a:pt x="2590" y="572"/>
                    </a:cubicBezTo>
                    <a:cubicBezTo>
                      <a:pt x="2589" y="573"/>
                      <a:pt x="2588" y="575"/>
                      <a:pt x="2587" y="575"/>
                    </a:cubicBezTo>
                    <a:close/>
                    <a:moveTo>
                      <a:pt x="2587" y="496"/>
                    </a:moveTo>
                    <a:cubicBezTo>
                      <a:pt x="2585" y="494"/>
                      <a:pt x="2584" y="493"/>
                      <a:pt x="2581" y="491"/>
                    </a:cubicBezTo>
                    <a:cubicBezTo>
                      <a:pt x="2583" y="488"/>
                      <a:pt x="2585" y="487"/>
                      <a:pt x="2587" y="485"/>
                    </a:cubicBezTo>
                    <a:cubicBezTo>
                      <a:pt x="2589" y="487"/>
                      <a:pt x="2591" y="489"/>
                      <a:pt x="2592" y="491"/>
                    </a:cubicBezTo>
                    <a:cubicBezTo>
                      <a:pt x="2592" y="492"/>
                      <a:pt x="2589" y="494"/>
                      <a:pt x="2587" y="496"/>
                    </a:cubicBezTo>
                    <a:close/>
                    <a:moveTo>
                      <a:pt x="2587" y="454"/>
                    </a:moveTo>
                    <a:cubicBezTo>
                      <a:pt x="2585" y="453"/>
                      <a:pt x="2584" y="451"/>
                      <a:pt x="2582" y="449"/>
                    </a:cubicBezTo>
                    <a:cubicBezTo>
                      <a:pt x="2584" y="448"/>
                      <a:pt x="2586" y="445"/>
                      <a:pt x="2587" y="445"/>
                    </a:cubicBezTo>
                    <a:cubicBezTo>
                      <a:pt x="2589" y="445"/>
                      <a:pt x="2590" y="448"/>
                      <a:pt x="2592" y="450"/>
                    </a:cubicBezTo>
                    <a:cubicBezTo>
                      <a:pt x="2590" y="451"/>
                      <a:pt x="2588" y="454"/>
                      <a:pt x="2587" y="454"/>
                    </a:cubicBezTo>
                    <a:close/>
                    <a:moveTo>
                      <a:pt x="2591" y="410"/>
                    </a:moveTo>
                    <a:cubicBezTo>
                      <a:pt x="2589" y="411"/>
                      <a:pt x="2588" y="414"/>
                      <a:pt x="2587" y="413"/>
                    </a:cubicBezTo>
                    <a:cubicBezTo>
                      <a:pt x="2585" y="413"/>
                      <a:pt x="2583" y="411"/>
                      <a:pt x="2581" y="410"/>
                    </a:cubicBezTo>
                    <a:cubicBezTo>
                      <a:pt x="2581" y="409"/>
                      <a:pt x="2581" y="409"/>
                      <a:pt x="2581" y="408"/>
                    </a:cubicBezTo>
                    <a:cubicBezTo>
                      <a:pt x="2581" y="408"/>
                      <a:pt x="2582" y="407"/>
                      <a:pt x="2582" y="407"/>
                    </a:cubicBezTo>
                    <a:cubicBezTo>
                      <a:pt x="2584" y="405"/>
                      <a:pt x="2586" y="404"/>
                      <a:pt x="2587" y="402"/>
                    </a:cubicBezTo>
                    <a:cubicBezTo>
                      <a:pt x="2589" y="404"/>
                      <a:pt x="2591" y="406"/>
                      <a:pt x="2593" y="408"/>
                    </a:cubicBezTo>
                    <a:cubicBezTo>
                      <a:pt x="2593" y="408"/>
                      <a:pt x="2594" y="409"/>
                      <a:pt x="2594" y="409"/>
                    </a:cubicBezTo>
                    <a:cubicBezTo>
                      <a:pt x="2593" y="410"/>
                      <a:pt x="2591" y="410"/>
                      <a:pt x="2591" y="410"/>
                    </a:cubicBezTo>
                    <a:close/>
                    <a:moveTo>
                      <a:pt x="2597" y="287"/>
                    </a:moveTo>
                    <a:cubicBezTo>
                      <a:pt x="2594" y="290"/>
                      <a:pt x="2590" y="292"/>
                      <a:pt x="2588" y="296"/>
                    </a:cubicBezTo>
                    <a:cubicBezTo>
                      <a:pt x="2588" y="296"/>
                      <a:pt x="2587" y="296"/>
                      <a:pt x="2587" y="296"/>
                    </a:cubicBezTo>
                    <a:cubicBezTo>
                      <a:pt x="2586" y="296"/>
                      <a:pt x="2586" y="296"/>
                      <a:pt x="2586" y="295"/>
                    </a:cubicBezTo>
                    <a:cubicBezTo>
                      <a:pt x="2585" y="291"/>
                      <a:pt x="2580" y="290"/>
                      <a:pt x="2577" y="287"/>
                    </a:cubicBezTo>
                    <a:cubicBezTo>
                      <a:pt x="2577" y="287"/>
                      <a:pt x="2577" y="286"/>
                      <a:pt x="2577" y="286"/>
                    </a:cubicBezTo>
                    <a:cubicBezTo>
                      <a:pt x="2577" y="286"/>
                      <a:pt x="2578" y="285"/>
                      <a:pt x="2578" y="285"/>
                    </a:cubicBezTo>
                    <a:cubicBezTo>
                      <a:pt x="2581" y="283"/>
                      <a:pt x="2583" y="281"/>
                      <a:pt x="2586" y="279"/>
                    </a:cubicBezTo>
                    <a:cubicBezTo>
                      <a:pt x="2587" y="277"/>
                      <a:pt x="2588" y="278"/>
                      <a:pt x="2589" y="279"/>
                    </a:cubicBezTo>
                    <a:cubicBezTo>
                      <a:pt x="2591" y="281"/>
                      <a:pt x="2592" y="285"/>
                      <a:pt x="2597" y="285"/>
                    </a:cubicBezTo>
                    <a:cubicBezTo>
                      <a:pt x="2597" y="285"/>
                      <a:pt x="2597" y="287"/>
                      <a:pt x="2597" y="287"/>
                    </a:cubicBezTo>
                    <a:close/>
                    <a:moveTo>
                      <a:pt x="2596" y="247"/>
                    </a:moveTo>
                    <a:cubicBezTo>
                      <a:pt x="2594" y="248"/>
                      <a:pt x="2593" y="249"/>
                      <a:pt x="2591" y="250"/>
                    </a:cubicBezTo>
                    <a:cubicBezTo>
                      <a:pt x="2590" y="252"/>
                      <a:pt x="2588" y="254"/>
                      <a:pt x="2587" y="254"/>
                    </a:cubicBezTo>
                    <a:cubicBezTo>
                      <a:pt x="2585" y="254"/>
                      <a:pt x="2584" y="251"/>
                      <a:pt x="2583" y="250"/>
                    </a:cubicBezTo>
                    <a:cubicBezTo>
                      <a:pt x="2581" y="249"/>
                      <a:pt x="2580" y="246"/>
                      <a:pt x="2578" y="247"/>
                    </a:cubicBezTo>
                    <a:cubicBezTo>
                      <a:pt x="2578" y="246"/>
                      <a:pt x="2577" y="245"/>
                      <a:pt x="2578" y="245"/>
                    </a:cubicBezTo>
                    <a:cubicBezTo>
                      <a:pt x="2582" y="243"/>
                      <a:pt x="2584" y="240"/>
                      <a:pt x="2586" y="236"/>
                    </a:cubicBezTo>
                    <a:cubicBezTo>
                      <a:pt x="2586" y="236"/>
                      <a:pt x="2587" y="236"/>
                      <a:pt x="2587" y="235"/>
                    </a:cubicBezTo>
                    <a:cubicBezTo>
                      <a:pt x="2587" y="236"/>
                      <a:pt x="2588" y="236"/>
                      <a:pt x="2588" y="236"/>
                    </a:cubicBezTo>
                    <a:cubicBezTo>
                      <a:pt x="2590" y="240"/>
                      <a:pt x="2592" y="243"/>
                      <a:pt x="2596" y="244"/>
                    </a:cubicBezTo>
                    <a:cubicBezTo>
                      <a:pt x="2597" y="245"/>
                      <a:pt x="2599" y="246"/>
                      <a:pt x="2596" y="247"/>
                    </a:cubicBezTo>
                    <a:close/>
                    <a:moveTo>
                      <a:pt x="2578" y="204"/>
                    </a:moveTo>
                    <a:cubicBezTo>
                      <a:pt x="2581" y="201"/>
                      <a:pt x="2583" y="198"/>
                      <a:pt x="2586" y="194"/>
                    </a:cubicBezTo>
                    <a:cubicBezTo>
                      <a:pt x="2587" y="194"/>
                      <a:pt x="2587" y="193"/>
                      <a:pt x="2587" y="193"/>
                    </a:cubicBezTo>
                    <a:cubicBezTo>
                      <a:pt x="2587" y="193"/>
                      <a:pt x="2588" y="193"/>
                      <a:pt x="2588" y="194"/>
                    </a:cubicBezTo>
                    <a:cubicBezTo>
                      <a:pt x="2589" y="199"/>
                      <a:pt x="2593" y="200"/>
                      <a:pt x="2596" y="204"/>
                    </a:cubicBezTo>
                    <a:cubicBezTo>
                      <a:pt x="2597" y="205"/>
                      <a:pt x="2598" y="206"/>
                      <a:pt x="2596" y="207"/>
                    </a:cubicBezTo>
                    <a:cubicBezTo>
                      <a:pt x="2594" y="209"/>
                      <a:pt x="2591" y="209"/>
                      <a:pt x="2590" y="213"/>
                    </a:cubicBezTo>
                    <a:cubicBezTo>
                      <a:pt x="2589" y="216"/>
                      <a:pt x="2585" y="216"/>
                      <a:pt x="2585" y="213"/>
                    </a:cubicBezTo>
                    <a:cubicBezTo>
                      <a:pt x="2584" y="209"/>
                      <a:pt x="2580" y="209"/>
                      <a:pt x="2578" y="207"/>
                    </a:cubicBezTo>
                    <a:cubicBezTo>
                      <a:pt x="2577" y="206"/>
                      <a:pt x="2576" y="205"/>
                      <a:pt x="2578" y="204"/>
                    </a:cubicBezTo>
                    <a:close/>
                    <a:moveTo>
                      <a:pt x="2598" y="166"/>
                    </a:moveTo>
                    <a:cubicBezTo>
                      <a:pt x="2594" y="169"/>
                      <a:pt x="2590" y="173"/>
                      <a:pt x="2587" y="177"/>
                    </a:cubicBezTo>
                    <a:cubicBezTo>
                      <a:pt x="2585" y="172"/>
                      <a:pt x="2581" y="169"/>
                      <a:pt x="2576" y="166"/>
                    </a:cubicBezTo>
                    <a:cubicBezTo>
                      <a:pt x="2576" y="166"/>
                      <a:pt x="2575" y="165"/>
                      <a:pt x="2575" y="165"/>
                    </a:cubicBezTo>
                    <a:cubicBezTo>
                      <a:pt x="2575" y="165"/>
                      <a:pt x="2575" y="164"/>
                      <a:pt x="2576" y="164"/>
                    </a:cubicBezTo>
                    <a:cubicBezTo>
                      <a:pt x="2581" y="162"/>
                      <a:pt x="2584" y="158"/>
                      <a:pt x="2586" y="154"/>
                    </a:cubicBezTo>
                    <a:cubicBezTo>
                      <a:pt x="2587" y="152"/>
                      <a:pt x="2588" y="153"/>
                      <a:pt x="2589" y="154"/>
                    </a:cubicBezTo>
                    <a:cubicBezTo>
                      <a:pt x="2591" y="158"/>
                      <a:pt x="2594" y="161"/>
                      <a:pt x="2598" y="163"/>
                    </a:cubicBezTo>
                    <a:cubicBezTo>
                      <a:pt x="2599" y="164"/>
                      <a:pt x="2601" y="164"/>
                      <a:pt x="2598" y="166"/>
                    </a:cubicBezTo>
                    <a:close/>
                    <a:moveTo>
                      <a:pt x="2600" y="126"/>
                    </a:moveTo>
                    <a:cubicBezTo>
                      <a:pt x="2595" y="127"/>
                      <a:pt x="2591" y="130"/>
                      <a:pt x="2589" y="135"/>
                    </a:cubicBezTo>
                    <a:cubicBezTo>
                      <a:pt x="2588" y="138"/>
                      <a:pt x="2586" y="136"/>
                      <a:pt x="2585" y="135"/>
                    </a:cubicBezTo>
                    <a:cubicBezTo>
                      <a:pt x="2583" y="133"/>
                      <a:pt x="2582" y="130"/>
                      <a:pt x="2580" y="128"/>
                    </a:cubicBezTo>
                    <a:cubicBezTo>
                      <a:pt x="2578" y="127"/>
                      <a:pt x="2575" y="126"/>
                      <a:pt x="2573" y="124"/>
                    </a:cubicBezTo>
                    <a:cubicBezTo>
                      <a:pt x="2576" y="123"/>
                      <a:pt x="2579" y="122"/>
                      <a:pt x="2581" y="120"/>
                    </a:cubicBezTo>
                    <a:cubicBezTo>
                      <a:pt x="2583" y="118"/>
                      <a:pt x="2584" y="115"/>
                      <a:pt x="2586" y="112"/>
                    </a:cubicBezTo>
                    <a:cubicBezTo>
                      <a:pt x="2586" y="112"/>
                      <a:pt x="2587" y="111"/>
                      <a:pt x="2587" y="110"/>
                    </a:cubicBezTo>
                    <a:cubicBezTo>
                      <a:pt x="2587" y="111"/>
                      <a:pt x="2588" y="111"/>
                      <a:pt x="2588" y="112"/>
                    </a:cubicBezTo>
                    <a:cubicBezTo>
                      <a:pt x="2590" y="117"/>
                      <a:pt x="2595" y="121"/>
                      <a:pt x="2600" y="124"/>
                    </a:cubicBezTo>
                    <a:cubicBezTo>
                      <a:pt x="2602" y="125"/>
                      <a:pt x="2602" y="125"/>
                      <a:pt x="2600" y="126"/>
                    </a:cubicBezTo>
                    <a:close/>
                    <a:moveTo>
                      <a:pt x="2618" y="245"/>
                    </a:moveTo>
                    <a:cubicBezTo>
                      <a:pt x="2622" y="243"/>
                      <a:pt x="2625" y="241"/>
                      <a:pt x="2626" y="237"/>
                    </a:cubicBezTo>
                    <a:cubicBezTo>
                      <a:pt x="2627" y="235"/>
                      <a:pt x="2628" y="235"/>
                      <a:pt x="2629" y="237"/>
                    </a:cubicBezTo>
                    <a:cubicBezTo>
                      <a:pt x="2630" y="241"/>
                      <a:pt x="2633" y="243"/>
                      <a:pt x="2637" y="245"/>
                    </a:cubicBezTo>
                    <a:cubicBezTo>
                      <a:pt x="2638" y="245"/>
                      <a:pt x="2638" y="246"/>
                      <a:pt x="2636" y="247"/>
                    </a:cubicBezTo>
                    <a:cubicBezTo>
                      <a:pt x="2633" y="249"/>
                      <a:pt x="2630" y="252"/>
                      <a:pt x="2627" y="254"/>
                    </a:cubicBezTo>
                    <a:cubicBezTo>
                      <a:pt x="2624" y="252"/>
                      <a:pt x="2621" y="249"/>
                      <a:pt x="2619" y="247"/>
                    </a:cubicBezTo>
                    <a:cubicBezTo>
                      <a:pt x="2618" y="246"/>
                      <a:pt x="2618" y="246"/>
                      <a:pt x="2617" y="246"/>
                    </a:cubicBezTo>
                    <a:cubicBezTo>
                      <a:pt x="2617" y="245"/>
                      <a:pt x="2618" y="245"/>
                      <a:pt x="2618" y="245"/>
                    </a:cubicBezTo>
                    <a:close/>
                    <a:moveTo>
                      <a:pt x="2617" y="206"/>
                    </a:moveTo>
                    <a:cubicBezTo>
                      <a:pt x="2618" y="205"/>
                      <a:pt x="2618" y="204"/>
                      <a:pt x="2619" y="204"/>
                    </a:cubicBezTo>
                    <a:cubicBezTo>
                      <a:pt x="2622" y="200"/>
                      <a:pt x="2626" y="198"/>
                      <a:pt x="2627" y="193"/>
                    </a:cubicBezTo>
                    <a:cubicBezTo>
                      <a:pt x="2630" y="197"/>
                      <a:pt x="2633" y="200"/>
                      <a:pt x="2636" y="203"/>
                    </a:cubicBezTo>
                    <a:cubicBezTo>
                      <a:pt x="2638" y="205"/>
                      <a:pt x="2638" y="207"/>
                      <a:pt x="2636" y="207"/>
                    </a:cubicBezTo>
                    <a:cubicBezTo>
                      <a:pt x="2632" y="208"/>
                      <a:pt x="2631" y="211"/>
                      <a:pt x="2629" y="214"/>
                    </a:cubicBezTo>
                    <a:cubicBezTo>
                      <a:pt x="2629" y="216"/>
                      <a:pt x="2627" y="217"/>
                      <a:pt x="2626" y="214"/>
                    </a:cubicBezTo>
                    <a:cubicBezTo>
                      <a:pt x="2625" y="211"/>
                      <a:pt x="2622" y="209"/>
                      <a:pt x="2619" y="207"/>
                    </a:cubicBezTo>
                    <a:cubicBezTo>
                      <a:pt x="2618" y="207"/>
                      <a:pt x="2618" y="206"/>
                      <a:pt x="2617" y="206"/>
                    </a:cubicBezTo>
                    <a:close/>
                    <a:moveTo>
                      <a:pt x="2628" y="736"/>
                    </a:moveTo>
                    <a:cubicBezTo>
                      <a:pt x="2627" y="736"/>
                      <a:pt x="2627" y="736"/>
                      <a:pt x="2626" y="735"/>
                    </a:cubicBezTo>
                    <a:cubicBezTo>
                      <a:pt x="2627" y="735"/>
                      <a:pt x="2627" y="735"/>
                      <a:pt x="2627" y="735"/>
                    </a:cubicBezTo>
                    <a:cubicBezTo>
                      <a:pt x="2628" y="735"/>
                      <a:pt x="2628" y="735"/>
                      <a:pt x="2628" y="735"/>
                    </a:cubicBezTo>
                    <a:cubicBezTo>
                      <a:pt x="2628" y="736"/>
                      <a:pt x="2628" y="736"/>
                      <a:pt x="2628" y="736"/>
                    </a:cubicBezTo>
                    <a:close/>
                    <a:moveTo>
                      <a:pt x="2627" y="697"/>
                    </a:moveTo>
                    <a:cubicBezTo>
                      <a:pt x="2626" y="696"/>
                      <a:pt x="2625" y="694"/>
                      <a:pt x="2625" y="694"/>
                    </a:cubicBezTo>
                    <a:cubicBezTo>
                      <a:pt x="2625" y="693"/>
                      <a:pt x="2627" y="692"/>
                      <a:pt x="2628" y="690"/>
                    </a:cubicBezTo>
                    <a:cubicBezTo>
                      <a:pt x="2629" y="692"/>
                      <a:pt x="2630" y="693"/>
                      <a:pt x="2630" y="694"/>
                    </a:cubicBezTo>
                    <a:cubicBezTo>
                      <a:pt x="2630" y="695"/>
                      <a:pt x="2628" y="696"/>
                      <a:pt x="2627" y="697"/>
                    </a:cubicBezTo>
                    <a:close/>
                    <a:moveTo>
                      <a:pt x="2627" y="656"/>
                    </a:moveTo>
                    <a:cubicBezTo>
                      <a:pt x="2627" y="655"/>
                      <a:pt x="2626" y="654"/>
                      <a:pt x="2624" y="652"/>
                    </a:cubicBezTo>
                    <a:cubicBezTo>
                      <a:pt x="2625" y="652"/>
                      <a:pt x="2626" y="650"/>
                      <a:pt x="2627" y="650"/>
                    </a:cubicBezTo>
                    <a:cubicBezTo>
                      <a:pt x="2628" y="651"/>
                      <a:pt x="2629" y="652"/>
                      <a:pt x="2630" y="653"/>
                    </a:cubicBezTo>
                    <a:cubicBezTo>
                      <a:pt x="2629" y="654"/>
                      <a:pt x="2628" y="655"/>
                      <a:pt x="2627" y="656"/>
                    </a:cubicBezTo>
                    <a:close/>
                    <a:moveTo>
                      <a:pt x="2628" y="615"/>
                    </a:moveTo>
                    <a:cubicBezTo>
                      <a:pt x="2627" y="615"/>
                      <a:pt x="2626" y="614"/>
                      <a:pt x="2623" y="612"/>
                    </a:cubicBezTo>
                    <a:cubicBezTo>
                      <a:pt x="2625" y="611"/>
                      <a:pt x="2626" y="610"/>
                      <a:pt x="2627" y="610"/>
                    </a:cubicBezTo>
                    <a:cubicBezTo>
                      <a:pt x="2628" y="610"/>
                      <a:pt x="2629" y="612"/>
                      <a:pt x="2630" y="612"/>
                    </a:cubicBezTo>
                    <a:cubicBezTo>
                      <a:pt x="2629" y="613"/>
                      <a:pt x="2629" y="615"/>
                      <a:pt x="2628" y="615"/>
                    </a:cubicBezTo>
                    <a:close/>
                    <a:moveTo>
                      <a:pt x="2627" y="534"/>
                    </a:moveTo>
                    <a:cubicBezTo>
                      <a:pt x="2626" y="533"/>
                      <a:pt x="2625" y="532"/>
                      <a:pt x="2625" y="531"/>
                    </a:cubicBezTo>
                    <a:cubicBezTo>
                      <a:pt x="2625" y="530"/>
                      <a:pt x="2626" y="528"/>
                      <a:pt x="2627" y="527"/>
                    </a:cubicBezTo>
                    <a:cubicBezTo>
                      <a:pt x="2628" y="528"/>
                      <a:pt x="2630" y="529"/>
                      <a:pt x="2630" y="530"/>
                    </a:cubicBezTo>
                    <a:cubicBezTo>
                      <a:pt x="2630" y="532"/>
                      <a:pt x="2628" y="533"/>
                      <a:pt x="2627" y="534"/>
                    </a:cubicBezTo>
                    <a:close/>
                    <a:moveTo>
                      <a:pt x="2630" y="572"/>
                    </a:moveTo>
                    <a:cubicBezTo>
                      <a:pt x="2630" y="573"/>
                      <a:pt x="2628" y="574"/>
                      <a:pt x="2627" y="575"/>
                    </a:cubicBezTo>
                    <a:cubicBezTo>
                      <a:pt x="2626" y="574"/>
                      <a:pt x="2625" y="573"/>
                      <a:pt x="2625" y="572"/>
                    </a:cubicBezTo>
                    <a:cubicBezTo>
                      <a:pt x="2625" y="571"/>
                      <a:pt x="2626" y="570"/>
                      <a:pt x="2628" y="569"/>
                    </a:cubicBezTo>
                    <a:cubicBezTo>
                      <a:pt x="2629" y="570"/>
                      <a:pt x="2630" y="571"/>
                      <a:pt x="2630" y="572"/>
                    </a:cubicBezTo>
                    <a:close/>
                    <a:moveTo>
                      <a:pt x="2628" y="496"/>
                    </a:moveTo>
                    <a:cubicBezTo>
                      <a:pt x="2626" y="494"/>
                      <a:pt x="2624" y="493"/>
                      <a:pt x="2622" y="491"/>
                    </a:cubicBezTo>
                    <a:cubicBezTo>
                      <a:pt x="2624" y="489"/>
                      <a:pt x="2625" y="487"/>
                      <a:pt x="2627" y="485"/>
                    </a:cubicBezTo>
                    <a:cubicBezTo>
                      <a:pt x="2629" y="487"/>
                      <a:pt x="2632" y="489"/>
                      <a:pt x="2632" y="491"/>
                    </a:cubicBezTo>
                    <a:cubicBezTo>
                      <a:pt x="2632" y="492"/>
                      <a:pt x="2629" y="494"/>
                      <a:pt x="2628" y="496"/>
                    </a:cubicBezTo>
                    <a:close/>
                    <a:moveTo>
                      <a:pt x="2627" y="454"/>
                    </a:moveTo>
                    <a:cubicBezTo>
                      <a:pt x="2626" y="454"/>
                      <a:pt x="2624" y="451"/>
                      <a:pt x="2622" y="449"/>
                    </a:cubicBezTo>
                    <a:cubicBezTo>
                      <a:pt x="2624" y="448"/>
                      <a:pt x="2626" y="445"/>
                      <a:pt x="2627" y="445"/>
                    </a:cubicBezTo>
                    <a:cubicBezTo>
                      <a:pt x="2629" y="445"/>
                      <a:pt x="2630" y="448"/>
                      <a:pt x="2632" y="449"/>
                    </a:cubicBezTo>
                    <a:cubicBezTo>
                      <a:pt x="2630" y="451"/>
                      <a:pt x="2629" y="454"/>
                      <a:pt x="2627" y="454"/>
                    </a:cubicBezTo>
                    <a:close/>
                    <a:moveTo>
                      <a:pt x="2631" y="410"/>
                    </a:moveTo>
                    <a:cubicBezTo>
                      <a:pt x="2628" y="413"/>
                      <a:pt x="2626" y="413"/>
                      <a:pt x="2623" y="410"/>
                    </a:cubicBezTo>
                    <a:cubicBezTo>
                      <a:pt x="2622" y="409"/>
                      <a:pt x="2620" y="410"/>
                      <a:pt x="2622" y="407"/>
                    </a:cubicBezTo>
                    <a:cubicBezTo>
                      <a:pt x="2624" y="406"/>
                      <a:pt x="2626" y="404"/>
                      <a:pt x="2627" y="402"/>
                    </a:cubicBezTo>
                    <a:cubicBezTo>
                      <a:pt x="2628" y="403"/>
                      <a:pt x="2628" y="403"/>
                      <a:pt x="2629" y="403"/>
                    </a:cubicBezTo>
                    <a:cubicBezTo>
                      <a:pt x="2630" y="404"/>
                      <a:pt x="2631" y="406"/>
                      <a:pt x="2632" y="407"/>
                    </a:cubicBezTo>
                    <a:cubicBezTo>
                      <a:pt x="2634" y="408"/>
                      <a:pt x="2635" y="408"/>
                      <a:pt x="2631" y="410"/>
                    </a:cubicBezTo>
                    <a:close/>
                    <a:moveTo>
                      <a:pt x="2632" y="370"/>
                    </a:moveTo>
                    <a:cubicBezTo>
                      <a:pt x="2631" y="371"/>
                      <a:pt x="2630" y="373"/>
                      <a:pt x="2629" y="374"/>
                    </a:cubicBezTo>
                    <a:cubicBezTo>
                      <a:pt x="2628" y="376"/>
                      <a:pt x="2627" y="375"/>
                      <a:pt x="2626" y="373"/>
                    </a:cubicBezTo>
                    <a:cubicBezTo>
                      <a:pt x="2624" y="372"/>
                      <a:pt x="2622" y="370"/>
                      <a:pt x="2621" y="369"/>
                    </a:cubicBezTo>
                    <a:cubicBezTo>
                      <a:pt x="2621" y="368"/>
                      <a:pt x="2622" y="368"/>
                      <a:pt x="2622" y="367"/>
                    </a:cubicBezTo>
                    <a:cubicBezTo>
                      <a:pt x="2623" y="366"/>
                      <a:pt x="2625" y="365"/>
                      <a:pt x="2626" y="363"/>
                    </a:cubicBezTo>
                    <a:cubicBezTo>
                      <a:pt x="2627" y="361"/>
                      <a:pt x="2628" y="362"/>
                      <a:pt x="2629" y="364"/>
                    </a:cubicBezTo>
                    <a:cubicBezTo>
                      <a:pt x="2630" y="365"/>
                      <a:pt x="2631" y="366"/>
                      <a:pt x="2633" y="367"/>
                    </a:cubicBezTo>
                    <a:cubicBezTo>
                      <a:pt x="2635" y="368"/>
                      <a:pt x="2634" y="369"/>
                      <a:pt x="2632" y="370"/>
                    </a:cubicBezTo>
                    <a:close/>
                    <a:moveTo>
                      <a:pt x="2634" y="329"/>
                    </a:moveTo>
                    <a:cubicBezTo>
                      <a:pt x="2632" y="330"/>
                      <a:pt x="2630" y="332"/>
                      <a:pt x="2628" y="334"/>
                    </a:cubicBezTo>
                    <a:cubicBezTo>
                      <a:pt x="2628" y="334"/>
                      <a:pt x="2627" y="334"/>
                      <a:pt x="2626" y="334"/>
                    </a:cubicBezTo>
                    <a:cubicBezTo>
                      <a:pt x="2624" y="332"/>
                      <a:pt x="2623" y="330"/>
                      <a:pt x="2621" y="328"/>
                    </a:cubicBezTo>
                    <a:cubicBezTo>
                      <a:pt x="2621" y="328"/>
                      <a:pt x="2621" y="327"/>
                      <a:pt x="2621" y="326"/>
                    </a:cubicBezTo>
                    <a:cubicBezTo>
                      <a:pt x="2621" y="326"/>
                      <a:pt x="2622" y="325"/>
                      <a:pt x="2622" y="325"/>
                    </a:cubicBezTo>
                    <a:cubicBezTo>
                      <a:pt x="2626" y="326"/>
                      <a:pt x="2624" y="319"/>
                      <a:pt x="2628" y="320"/>
                    </a:cubicBezTo>
                    <a:cubicBezTo>
                      <a:pt x="2631" y="321"/>
                      <a:pt x="2629" y="326"/>
                      <a:pt x="2633" y="325"/>
                    </a:cubicBezTo>
                    <a:cubicBezTo>
                      <a:pt x="2633" y="325"/>
                      <a:pt x="2634" y="326"/>
                      <a:pt x="2634" y="327"/>
                    </a:cubicBezTo>
                    <a:cubicBezTo>
                      <a:pt x="2634" y="327"/>
                      <a:pt x="2634" y="328"/>
                      <a:pt x="2634" y="329"/>
                    </a:cubicBezTo>
                    <a:close/>
                    <a:moveTo>
                      <a:pt x="2635" y="289"/>
                    </a:moveTo>
                    <a:cubicBezTo>
                      <a:pt x="2631" y="290"/>
                      <a:pt x="2631" y="296"/>
                      <a:pt x="2627" y="296"/>
                    </a:cubicBezTo>
                    <a:cubicBezTo>
                      <a:pt x="2624" y="296"/>
                      <a:pt x="2624" y="290"/>
                      <a:pt x="2620" y="289"/>
                    </a:cubicBezTo>
                    <a:cubicBezTo>
                      <a:pt x="2619" y="289"/>
                      <a:pt x="2618" y="288"/>
                      <a:pt x="2618" y="287"/>
                    </a:cubicBezTo>
                    <a:cubicBezTo>
                      <a:pt x="2618" y="286"/>
                      <a:pt x="2618" y="285"/>
                      <a:pt x="2618" y="285"/>
                    </a:cubicBezTo>
                    <a:cubicBezTo>
                      <a:pt x="2619" y="284"/>
                      <a:pt x="2620" y="284"/>
                      <a:pt x="2621" y="283"/>
                    </a:cubicBezTo>
                    <a:cubicBezTo>
                      <a:pt x="2623" y="282"/>
                      <a:pt x="2625" y="278"/>
                      <a:pt x="2627" y="278"/>
                    </a:cubicBezTo>
                    <a:cubicBezTo>
                      <a:pt x="2629" y="278"/>
                      <a:pt x="2631" y="282"/>
                      <a:pt x="2634" y="283"/>
                    </a:cubicBezTo>
                    <a:cubicBezTo>
                      <a:pt x="2634" y="284"/>
                      <a:pt x="2636" y="284"/>
                      <a:pt x="2637" y="285"/>
                    </a:cubicBezTo>
                    <a:cubicBezTo>
                      <a:pt x="2637" y="285"/>
                      <a:pt x="2637" y="286"/>
                      <a:pt x="2638" y="286"/>
                    </a:cubicBezTo>
                    <a:cubicBezTo>
                      <a:pt x="2637" y="287"/>
                      <a:pt x="2636" y="289"/>
                      <a:pt x="2635" y="289"/>
                    </a:cubicBezTo>
                    <a:close/>
                    <a:moveTo>
                      <a:pt x="2633" y="170"/>
                    </a:moveTo>
                    <a:cubicBezTo>
                      <a:pt x="2627" y="176"/>
                      <a:pt x="2627" y="176"/>
                      <a:pt x="2622" y="170"/>
                    </a:cubicBezTo>
                    <a:cubicBezTo>
                      <a:pt x="2620" y="169"/>
                      <a:pt x="2618" y="167"/>
                      <a:pt x="2616" y="166"/>
                    </a:cubicBezTo>
                    <a:cubicBezTo>
                      <a:pt x="2616" y="166"/>
                      <a:pt x="2615" y="165"/>
                      <a:pt x="2615" y="165"/>
                    </a:cubicBezTo>
                    <a:cubicBezTo>
                      <a:pt x="2615" y="165"/>
                      <a:pt x="2616" y="164"/>
                      <a:pt x="2616" y="164"/>
                    </a:cubicBezTo>
                    <a:cubicBezTo>
                      <a:pt x="2621" y="162"/>
                      <a:pt x="2624" y="158"/>
                      <a:pt x="2626" y="154"/>
                    </a:cubicBezTo>
                    <a:cubicBezTo>
                      <a:pt x="2627" y="152"/>
                      <a:pt x="2628" y="153"/>
                      <a:pt x="2629" y="154"/>
                    </a:cubicBezTo>
                    <a:cubicBezTo>
                      <a:pt x="2630" y="156"/>
                      <a:pt x="2631" y="158"/>
                      <a:pt x="2633" y="160"/>
                    </a:cubicBezTo>
                    <a:cubicBezTo>
                      <a:pt x="2635" y="162"/>
                      <a:pt x="2637" y="164"/>
                      <a:pt x="2640" y="165"/>
                    </a:cubicBezTo>
                    <a:cubicBezTo>
                      <a:pt x="2637" y="167"/>
                      <a:pt x="2635" y="168"/>
                      <a:pt x="2633" y="170"/>
                    </a:cubicBezTo>
                    <a:close/>
                    <a:moveTo>
                      <a:pt x="2636" y="128"/>
                    </a:moveTo>
                    <a:cubicBezTo>
                      <a:pt x="2633" y="129"/>
                      <a:pt x="2631" y="131"/>
                      <a:pt x="2630" y="135"/>
                    </a:cubicBezTo>
                    <a:cubicBezTo>
                      <a:pt x="2629" y="137"/>
                      <a:pt x="2626" y="137"/>
                      <a:pt x="2625" y="134"/>
                    </a:cubicBezTo>
                    <a:cubicBezTo>
                      <a:pt x="2624" y="131"/>
                      <a:pt x="2622" y="130"/>
                      <a:pt x="2620" y="128"/>
                    </a:cubicBezTo>
                    <a:cubicBezTo>
                      <a:pt x="2618" y="126"/>
                      <a:pt x="2616" y="126"/>
                      <a:pt x="2613" y="124"/>
                    </a:cubicBezTo>
                    <a:cubicBezTo>
                      <a:pt x="2616" y="123"/>
                      <a:pt x="2618" y="121"/>
                      <a:pt x="2620" y="120"/>
                    </a:cubicBezTo>
                    <a:cubicBezTo>
                      <a:pt x="2624" y="118"/>
                      <a:pt x="2624" y="115"/>
                      <a:pt x="2626" y="112"/>
                    </a:cubicBezTo>
                    <a:cubicBezTo>
                      <a:pt x="2627" y="112"/>
                      <a:pt x="2627" y="111"/>
                      <a:pt x="2627" y="110"/>
                    </a:cubicBezTo>
                    <a:cubicBezTo>
                      <a:pt x="2628" y="111"/>
                      <a:pt x="2628" y="112"/>
                      <a:pt x="2628" y="112"/>
                    </a:cubicBezTo>
                    <a:cubicBezTo>
                      <a:pt x="2631" y="116"/>
                      <a:pt x="2633" y="119"/>
                      <a:pt x="2636" y="121"/>
                    </a:cubicBezTo>
                    <a:cubicBezTo>
                      <a:pt x="2638" y="122"/>
                      <a:pt x="2640" y="124"/>
                      <a:pt x="2642" y="125"/>
                    </a:cubicBezTo>
                    <a:cubicBezTo>
                      <a:pt x="2640" y="126"/>
                      <a:pt x="2638" y="127"/>
                      <a:pt x="2636" y="128"/>
                    </a:cubicBezTo>
                    <a:close/>
                    <a:moveTo>
                      <a:pt x="2669" y="610"/>
                    </a:moveTo>
                    <a:cubicBezTo>
                      <a:pt x="2670" y="610"/>
                      <a:pt x="2671" y="611"/>
                      <a:pt x="2672" y="612"/>
                    </a:cubicBezTo>
                    <a:cubicBezTo>
                      <a:pt x="2671" y="613"/>
                      <a:pt x="2670" y="614"/>
                      <a:pt x="2669" y="616"/>
                    </a:cubicBezTo>
                    <a:cubicBezTo>
                      <a:pt x="2668" y="615"/>
                      <a:pt x="2667" y="614"/>
                      <a:pt x="2665" y="613"/>
                    </a:cubicBezTo>
                    <a:cubicBezTo>
                      <a:pt x="2666" y="612"/>
                      <a:pt x="2667" y="610"/>
                      <a:pt x="2669" y="610"/>
                    </a:cubicBezTo>
                    <a:close/>
                    <a:moveTo>
                      <a:pt x="2669" y="567"/>
                    </a:moveTo>
                    <a:cubicBezTo>
                      <a:pt x="2670" y="569"/>
                      <a:pt x="2672" y="570"/>
                      <a:pt x="2672" y="572"/>
                    </a:cubicBezTo>
                    <a:cubicBezTo>
                      <a:pt x="2672" y="573"/>
                      <a:pt x="2670" y="574"/>
                      <a:pt x="2669" y="576"/>
                    </a:cubicBezTo>
                    <a:cubicBezTo>
                      <a:pt x="2668" y="575"/>
                      <a:pt x="2666" y="574"/>
                      <a:pt x="2665" y="573"/>
                    </a:cubicBezTo>
                    <a:cubicBezTo>
                      <a:pt x="2665" y="572"/>
                      <a:pt x="2668" y="567"/>
                      <a:pt x="2669" y="567"/>
                    </a:cubicBezTo>
                    <a:close/>
                    <a:moveTo>
                      <a:pt x="2670" y="537"/>
                    </a:moveTo>
                    <a:cubicBezTo>
                      <a:pt x="2670" y="537"/>
                      <a:pt x="2669" y="537"/>
                      <a:pt x="2669" y="537"/>
                    </a:cubicBezTo>
                    <a:cubicBezTo>
                      <a:pt x="2667" y="535"/>
                      <a:pt x="2666" y="533"/>
                      <a:pt x="2665" y="531"/>
                    </a:cubicBezTo>
                    <a:cubicBezTo>
                      <a:pt x="2665" y="530"/>
                      <a:pt x="2667" y="528"/>
                      <a:pt x="2668" y="526"/>
                    </a:cubicBezTo>
                    <a:cubicBezTo>
                      <a:pt x="2670" y="528"/>
                      <a:pt x="2672" y="529"/>
                      <a:pt x="2672" y="530"/>
                    </a:cubicBezTo>
                    <a:cubicBezTo>
                      <a:pt x="2672" y="532"/>
                      <a:pt x="2671" y="534"/>
                      <a:pt x="2670" y="537"/>
                    </a:cubicBezTo>
                    <a:close/>
                    <a:moveTo>
                      <a:pt x="2670" y="651"/>
                    </a:moveTo>
                    <a:cubicBezTo>
                      <a:pt x="2671" y="651"/>
                      <a:pt x="2674" y="652"/>
                      <a:pt x="2672" y="654"/>
                    </a:cubicBezTo>
                    <a:cubicBezTo>
                      <a:pt x="2670" y="655"/>
                      <a:pt x="2669" y="657"/>
                      <a:pt x="2667" y="655"/>
                    </a:cubicBezTo>
                    <a:cubicBezTo>
                      <a:pt x="2666" y="654"/>
                      <a:pt x="2666" y="653"/>
                      <a:pt x="2664" y="652"/>
                    </a:cubicBezTo>
                    <a:cubicBezTo>
                      <a:pt x="2667" y="651"/>
                      <a:pt x="2669" y="650"/>
                      <a:pt x="2670" y="651"/>
                    </a:cubicBezTo>
                    <a:close/>
                    <a:moveTo>
                      <a:pt x="2669" y="736"/>
                    </a:moveTo>
                    <a:cubicBezTo>
                      <a:pt x="2668" y="736"/>
                      <a:pt x="2667" y="735"/>
                      <a:pt x="2666" y="735"/>
                    </a:cubicBezTo>
                    <a:cubicBezTo>
                      <a:pt x="2667" y="733"/>
                      <a:pt x="2668" y="732"/>
                      <a:pt x="2668" y="733"/>
                    </a:cubicBezTo>
                    <a:cubicBezTo>
                      <a:pt x="2669" y="733"/>
                      <a:pt x="2670" y="734"/>
                      <a:pt x="2671" y="734"/>
                    </a:cubicBezTo>
                    <a:cubicBezTo>
                      <a:pt x="2671" y="735"/>
                      <a:pt x="2670" y="736"/>
                      <a:pt x="2669" y="736"/>
                    </a:cubicBezTo>
                    <a:close/>
                    <a:moveTo>
                      <a:pt x="2668" y="698"/>
                    </a:moveTo>
                    <a:cubicBezTo>
                      <a:pt x="2667" y="697"/>
                      <a:pt x="2665" y="695"/>
                      <a:pt x="2665" y="694"/>
                    </a:cubicBezTo>
                    <a:cubicBezTo>
                      <a:pt x="2665" y="692"/>
                      <a:pt x="2667" y="691"/>
                      <a:pt x="2669" y="689"/>
                    </a:cubicBezTo>
                    <a:cubicBezTo>
                      <a:pt x="2670" y="691"/>
                      <a:pt x="2672" y="692"/>
                      <a:pt x="2672" y="694"/>
                    </a:cubicBezTo>
                    <a:cubicBezTo>
                      <a:pt x="2673" y="695"/>
                      <a:pt x="2670" y="699"/>
                      <a:pt x="2668" y="698"/>
                    </a:cubicBezTo>
                    <a:close/>
                    <a:moveTo>
                      <a:pt x="2674" y="491"/>
                    </a:moveTo>
                    <a:cubicBezTo>
                      <a:pt x="2673" y="493"/>
                      <a:pt x="2671" y="496"/>
                      <a:pt x="2669" y="496"/>
                    </a:cubicBezTo>
                    <a:cubicBezTo>
                      <a:pt x="2667" y="496"/>
                      <a:pt x="2665" y="493"/>
                      <a:pt x="2662" y="491"/>
                    </a:cubicBezTo>
                    <a:cubicBezTo>
                      <a:pt x="2664" y="488"/>
                      <a:pt x="2666" y="486"/>
                      <a:pt x="2668" y="485"/>
                    </a:cubicBezTo>
                    <a:cubicBezTo>
                      <a:pt x="2670" y="484"/>
                      <a:pt x="2675" y="489"/>
                      <a:pt x="2674" y="491"/>
                    </a:cubicBezTo>
                    <a:close/>
                    <a:moveTo>
                      <a:pt x="2663" y="449"/>
                    </a:moveTo>
                    <a:cubicBezTo>
                      <a:pt x="2667" y="448"/>
                      <a:pt x="2666" y="442"/>
                      <a:pt x="2669" y="443"/>
                    </a:cubicBezTo>
                    <a:cubicBezTo>
                      <a:pt x="2671" y="443"/>
                      <a:pt x="2673" y="447"/>
                      <a:pt x="2674" y="450"/>
                    </a:cubicBezTo>
                    <a:cubicBezTo>
                      <a:pt x="2675" y="451"/>
                      <a:pt x="2669" y="455"/>
                      <a:pt x="2668" y="454"/>
                    </a:cubicBezTo>
                    <a:cubicBezTo>
                      <a:pt x="2666" y="452"/>
                      <a:pt x="2664" y="451"/>
                      <a:pt x="2663" y="449"/>
                    </a:cubicBezTo>
                    <a:close/>
                    <a:moveTo>
                      <a:pt x="2674" y="410"/>
                    </a:moveTo>
                    <a:cubicBezTo>
                      <a:pt x="2672" y="411"/>
                      <a:pt x="2665" y="411"/>
                      <a:pt x="2663" y="410"/>
                    </a:cubicBezTo>
                    <a:cubicBezTo>
                      <a:pt x="2663" y="410"/>
                      <a:pt x="2662" y="409"/>
                      <a:pt x="2661" y="409"/>
                    </a:cubicBezTo>
                    <a:cubicBezTo>
                      <a:pt x="2662" y="409"/>
                      <a:pt x="2662" y="408"/>
                      <a:pt x="2662" y="408"/>
                    </a:cubicBezTo>
                    <a:cubicBezTo>
                      <a:pt x="2663" y="407"/>
                      <a:pt x="2665" y="405"/>
                      <a:pt x="2666" y="404"/>
                    </a:cubicBezTo>
                    <a:cubicBezTo>
                      <a:pt x="2668" y="402"/>
                      <a:pt x="2670" y="402"/>
                      <a:pt x="2671" y="404"/>
                    </a:cubicBezTo>
                    <a:cubicBezTo>
                      <a:pt x="2672" y="405"/>
                      <a:pt x="2674" y="406"/>
                      <a:pt x="2675" y="407"/>
                    </a:cubicBezTo>
                    <a:cubicBezTo>
                      <a:pt x="2676" y="409"/>
                      <a:pt x="2677" y="409"/>
                      <a:pt x="2674" y="410"/>
                    </a:cubicBezTo>
                    <a:close/>
                    <a:moveTo>
                      <a:pt x="2661" y="369"/>
                    </a:moveTo>
                    <a:cubicBezTo>
                      <a:pt x="2662" y="368"/>
                      <a:pt x="2662" y="368"/>
                      <a:pt x="2662" y="367"/>
                    </a:cubicBezTo>
                    <a:cubicBezTo>
                      <a:pt x="2664" y="365"/>
                      <a:pt x="2666" y="362"/>
                      <a:pt x="2668" y="360"/>
                    </a:cubicBezTo>
                    <a:cubicBezTo>
                      <a:pt x="2671" y="362"/>
                      <a:pt x="2673" y="365"/>
                      <a:pt x="2675" y="367"/>
                    </a:cubicBezTo>
                    <a:cubicBezTo>
                      <a:pt x="2676" y="368"/>
                      <a:pt x="2677" y="368"/>
                      <a:pt x="2675" y="370"/>
                    </a:cubicBezTo>
                    <a:cubicBezTo>
                      <a:pt x="2674" y="371"/>
                      <a:pt x="2672" y="373"/>
                      <a:pt x="2671" y="374"/>
                    </a:cubicBezTo>
                    <a:cubicBezTo>
                      <a:pt x="2670" y="375"/>
                      <a:pt x="2669" y="375"/>
                      <a:pt x="2669" y="375"/>
                    </a:cubicBezTo>
                    <a:cubicBezTo>
                      <a:pt x="2666" y="373"/>
                      <a:pt x="2664" y="371"/>
                      <a:pt x="2661" y="369"/>
                    </a:cubicBezTo>
                    <a:close/>
                    <a:moveTo>
                      <a:pt x="2676" y="328"/>
                    </a:moveTo>
                    <a:cubicBezTo>
                      <a:pt x="2674" y="331"/>
                      <a:pt x="2671" y="333"/>
                      <a:pt x="2670" y="336"/>
                    </a:cubicBezTo>
                    <a:cubicBezTo>
                      <a:pt x="2670" y="337"/>
                      <a:pt x="2669" y="337"/>
                      <a:pt x="2668" y="337"/>
                    </a:cubicBezTo>
                    <a:cubicBezTo>
                      <a:pt x="2668" y="337"/>
                      <a:pt x="2667" y="336"/>
                      <a:pt x="2667" y="336"/>
                    </a:cubicBezTo>
                    <a:cubicBezTo>
                      <a:pt x="2666" y="335"/>
                      <a:pt x="2666" y="334"/>
                      <a:pt x="2666" y="333"/>
                    </a:cubicBezTo>
                    <a:cubicBezTo>
                      <a:pt x="2664" y="330"/>
                      <a:pt x="2660" y="330"/>
                      <a:pt x="2661" y="326"/>
                    </a:cubicBezTo>
                    <a:cubicBezTo>
                      <a:pt x="2665" y="326"/>
                      <a:pt x="2665" y="322"/>
                      <a:pt x="2667" y="321"/>
                    </a:cubicBezTo>
                    <a:cubicBezTo>
                      <a:pt x="2668" y="319"/>
                      <a:pt x="2670" y="320"/>
                      <a:pt x="2671" y="321"/>
                    </a:cubicBezTo>
                    <a:cubicBezTo>
                      <a:pt x="2673" y="323"/>
                      <a:pt x="2672" y="326"/>
                      <a:pt x="2676" y="326"/>
                    </a:cubicBezTo>
                    <a:cubicBezTo>
                      <a:pt x="2676" y="326"/>
                      <a:pt x="2677" y="328"/>
                      <a:pt x="2676" y="328"/>
                    </a:cubicBezTo>
                    <a:close/>
                    <a:moveTo>
                      <a:pt x="2679" y="287"/>
                    </a:moveTo>
                    <a:cubicBezTo>
                      <a:pt x="2676" y="290"/>
                      <a:pt x="2672" y="291"/>
                      <a:pt x="2671" y="295"/>
                    </a:cubicBezTo>
                    <a:cubicBezTo>
                      <a:pt x="2670" y="298"/>
                      <a:pt x="2667" y="297"/>
                      <a:pt x="2666" y="295"/>
                    </a:cubicBezTo>
                    <a:cubicBezTo>
                      <a:pt x="2665" y="290"/>
                      <a:pt x="2658" y="291"/>
                      <a:pt x="2658" y="285"/>
                    </a:cubicBezTo>
                    <a:cubicBezTo>
                      <a:pt x="2663" y="284"/>
                      <a:pt x="2666" y="280"/>
                      <a:pt x="2668" y="276"/>
                    </a:cubicBezTo>
                    <a:cubicBezTo>
                      <a:pt x="2668" y="275"/>
                      <a:pt x="2668" y="276"/>
                      <a:pt x="2669" y="275"/>
                    </a:cubicBezTo>
                    <a:cubicBezTo>
                      <a:pt x="2669" y="276"/>
                      <a:pt x="2670" y="276"/>
                      <a:pt x="2671" y="277"/>
                    </a:cubicBezTo>
                    <a:cubicBezTo>
                      <a:pt x="2672" y="281"/>
                      <a:pt x="2675" y="284"/>
                      <a:pt x="2679" y="285"/>
                    </a:cubicBezTo>
                    <a:cubicBezTo>
                      <a:pt x="2681" y="286"/>
                      <a:pt x="2680" y="286"/>
                      <a:pt x="2679" y="287"/>
                    </a:cubicBezTo>
                    <a:close/>
                    <a:moveTo>
                      <a:pt x="2679" y="247"/>
                    </a:moveTo>
                    <a:cubicBezTo>
                      <a:pt x="2677" y="247"/>
                      <a:pt x="2661" y="248"/>
                      <a:pt x="2659" y="247"/>
                    </a:cubicBezTo>
                    <a:cubicBezTo>
                      <a:pt x="2659" y="246"/>
                      <a:pt x="2658" y="246"/>
                      <a:pt x="2657" y="246"/>
                    </a:cubicBezTo>
                    <a:cubicBezTo>
                      <a:pt x="2658" y="245"/>
                      <a:pt x="2658" y="245"/>
                      <a:pt x="2658" y="245"/>
                    </a:cubicBezTo>
                    <a:cubicBezTo>
                      <a:pt x="2662" y="243"/>
                      <a:pt x="2665" y="241"/>
                      <a:pt x="2666" y="237"/>
                    </a:cubicBezTo>
                    <a:cubicBezTo>
                      <a:pt x="2667" y="234"/>
                      <a:pt x="2670" y="234"/>
                      <a:pt x="2671" y="236"/>
                    </a:cubicBezTo>
                    <a:cubicBezTo>
                      <a:pt x="2673" y="240"/>
                      <a:pt x="2675" y="243"/>
                      <a:pt x="2679" y="245"/>
                    </a:cubicBezTo>
                    <a:cubicBezTo>
                      <a:pt x="2680" y="245"/>
                      <a:pt x="2681" y="246"/>
                      <a:pt x="2679" y="247"/>
                    </a:cubicBezTo>
                    <a:close/>
                    <a:moveTo>
                      <a:pt x="2675" y="209"/>
                    </a:moveTo>
                    <a:cubicBezTo>
                      <a:pt x="2673" y="210"/>
                      <a:pt x="2672" y="213"/>
                      <a:pt x="2671" y="215"/>
                    </a:cubicBezTo>
                    <a:cubicBezTo>
                      <a:pt x="2669" y="217"/>
                      <a:pt x="2668" y="216"/>
                      <a:pt x="2666" y="215"/>
                    </a:cubicBezTo>
                    <a:cubicBezTo>
                      <a:pt x="2665" y="213"/>
                      <a:pt x="2664" y="211"/>
                      <a:pt x="2663" y="209"/>
                    </a:cubicBezTo>
                    <a:cubicBezTo>
                      <a:pt x="2661" y="208"/>
                      <a:pt x="2659" y="207"/>
                      <a:pt x="2657" y="205"/>
                    </a:cubicBezTo>
                    <a:cubicBezTo>
                      <a:pt x="2659" y="203"/>
                      <a:pt x="2661" y="202"/>
                      <a:pt x="2663" y="200"/>
                    </a:cubicBezTo>
                    <a:cubicBezTo>
                      <a:pt x="2664" y="198"/>
                      <a:pt x="2667" y="197"/>
                      <a:pt x="2667" y="194"/>
                    </a:cubicBezTo>
                    <a:cubicBezTo>
                      <a:pt x="2667" y="194"/>
                      <a:pt x="2668" y="193"/>
                      <a:pt x="2669" y="193"/>
                    </a:cubicBezTo>
                    <a:cubicBezTo>
                      <a:pt x="2669" y="193"/>
                      <a:pt x="2671" y="194"/>
                      <a:pt x="2671" y="194"/>
                    </a:cubicBezTo>
                    <a:cubicBezTo>
                      <a:pt x="2671" y="197"/>
                      <a:pt x="2674" y="198"/>
                      <a:pt x="2675" y="201"/>
                    </a:cubicBezTo>
                    <a:cubicBezTo>
                      <a:pt x="2677" y="202"/>
                      <a:pt x="2679" y="204"/>
                      <a:pt x="2680" y="205"/>
                    </a:cubicBezTo>
                    <a:cubicBezTo>
                      <a:pt x="2678" y="206"/>
                      <a:pt x="2676" y="207"/>
                      <a:pt x="2675" y="209"/>
                    </a:cubicBezTo>
                    <a:close/>
                    <a:moveTo>
                      <a:pt x="2681" y="166"/>
                    </a:moveTo>
                    <a:cubicBezTo>
                      <a:pt x="2679" y="167"/>
                      <a:pt x="2677" y="168"/>
                      <a:pt x="2676" y="169"/>
                    </a:cubicBezTo>
                    <a:cubicBezTo>
                      <a:pt x="2674" y="172"/>
                      <a:pt x="2671" y="175"/>
                      <a:pt x="2668" y="178"/>
                    </a:cubicBezTo>
                    <a:cubicBezTo>
                      <a:pt x="2666" y="175"/>
                      <a:pt x="2663" y="172"/>
                      <a:pt x="2661" y="169"/>
                    </a:cubicBezTo>
                    <a:cubicBezTo>
                      <a:pt x="2660" y="168"/>
                      <a:pt x="2659" y="167"/>
                      <a:pt x="2657" y="166"/>
                    </a:cubicBezTo>
                    <a:cubicBezTo>
                      <a:pt x="2656" y="166"/>
                      <a:pt x="2655" y="165"/>
                      <a:pt x="2656" y="164"/>
                    </a:cubicBezTo>
                    <a:cubicBezTo>
                      <a:pt x="2661" y="161"/>
                      <a:pt x="2666" y="158"/>
                      <a:pt x="2667" y="151"/>
                    </a:cubicBezTo>
                    <a:cubicBezTo>
                      <a:pt x="2667" y="151"/>
                      <a:pt x="2668" y="151"/>
                      <a:pt x="2669" y="150"/>
                    </a:cubicBezTo>
                    <a:cubicBezTo>
                      <a:pt x="2669" y="151"/>
                      <a:pt x="2670" y="151"/>
                      <a:pt x="2671" y="152"/>
                    </a:cubicBezTo>
                    <a:cubicBezTo>
                      <a:pt x="2672" y="158"/>
                      <a:pt x="2676" y="161"/>
                      <a:pt x="2681" y="164"/>
                    </a:cubicBezTo>
                    <a:cubicBezTo>
                      <a:pt x="2682" y="164"/>
                      <a:pt x="2683" y="165"/>
                      <a:pt x="2681" y="166"/>
                    </a:cubicBezTo>
                    <a:close/>
                    <a:moveTo>
                      <a:pt x="2683" y="126"/>
                    </a:moveTo>
                    <a:cubicBezTo>
                      <a:pt x="2676" y="128"/>
                      <a:pt x="2672" y="132"/>
                      <a:pt x="2671" y="138"/>
                    </a:cubicBezTo>
                    <a:cubicBezTo>
                      <a:pt x="2670" y="140"/>
                      <a:pt x="2667" y="140"/>
                      <a:pt x="2667" y="138"/>
                    </a:cubicBezTo>
                    <a:cubicBezTo>
                      <a:pt x="2665" y="132"/>
                      <a:pt x="2661" y="127"/>
                      <a:pt x="2654" y="126"/>
                    </a:cubicBezTo>
                    <a:cubicBezTo>
                      <a:pt x="2654" y="126"/>
                      <a:pt x="2654" y="125"/>
                      <a:pt x="2654" y="124"/>
                    </a:cubicBezTo>
                    <a:cubicBezTo>
                      <a:pt x="2654" y="124"/>
                      <a:pt x="2655" y="124"/>
                      <a:pt x="2655" y="124"/>
                    </a:cubicBezTo>
                    <a:cubicBezTo>
                      <a:pt x="2661" y="120"/>
                      <a:pt x="2666" y="117"/>
                      <a:pt x="2667" y="109"/>
                    </a:cubicBezTo>
                    <a:cubicBezTo>
                      <a:pt x="2667" y="109"/>
                      <a:pt x="2668" y="108"/>
                      <a:pt x="2668" y="108"/>
                    </a:cubicBezTo>
                    <a:cubicBezTo>
                      <a:pt x="2669" y="109"/>
                      <a:pt x="2670" y="109"/>
                      <a:pt x="2671" y="110"/>
                    </a:cubicBezTo>
                    <a:cubicBezTo>
                      <a:pt x="2672" y="117"/>
                      <a:pt x="2677" y="121"/>
                      <a:pt x="2683" y="124"/>
                    </a:cubicBezTo>
                    <a:cubicBezTo>
                      <a:pt x="2684" y="125"/>
                      <a:pt x="2684" y="125"/>
                      <a:pt x="2683" y="126"/>
                    </a:cubicBezTo>
                    <a:close/>
                    <a:moveTo>
                      <a:pt x="2706" y="531"/>
                    </a:moveTo>
                    <a:cubicBezTo>
                      <a:pt x="2708" y="530"/>
                      <a:pt x="2709" y="529"/>
                      <a:pt x="2710" y="527"/>
                    </a:cubicBezTo>
                    <a:cubicBezTo>
                      <a:pt x="2711" y="529"/>
                      <a:pt x="2712" y="530"/>
                      <a:pt x="2713" y="531"/>
                    </a:cubicBezTo>
                    <a:cubicBezTo>
                      <a:pt x="2713" y="532"/>
                      <a:pt x="2711" y="533"/>
                      <a:pt x="2710" y="535"/>
                    </a:cubicBezTo>
                    <a:cubicBezTo>
                      <a:pt x="2709" y="534"/>
                      <a:pt x="2708" y="533"/>
                      <a:pt x="2706" y="531"/>
                    </a:cubicBezTo>
                    <a:close/>
                    <a:moveTo>
                      <a:pt x="2710" y="569"/>
                    </a:moveTo>
                    <a:cubicBezTo>
                      <a:pt x="2711" y="569"/>
                      <a:pt x="2712" y="571"/>
                      <a:pt x="2713" y="572"/>
                    </a:cubicBezTo>
                    <a:cubicBezTo>
                      <a:pt x="2712" y="573"/>
                      <a:pt x="2711" y="574"/>
                      <a:pt x="2710" y="575"/>
                    </a:cubicBezTo>
                    <a:cubicBezTo>
                      <a:pt x="2709" y="575"/>
                      <a:pt x="2708" y="573"/>
                      <a:pt x="2707" y="572"/>
                    </a:cubicBezTo>
                    <a:cubicBezTo>
                      <a:pt x="2708" y="571"/>
                      <a:pt x="2709" y="570"/>
                      <a:pt x="2710" y="569"/>
                    </a:cubicBezTo>
                    <a:close/>
                    <a:moveTo>
                      <a:pt x="2710" y="610"/>
                    </a:moveTo>
                    <a:cubicBezTo>
                      <a:pt x="2711" y="610"/>
                      <a:pt x="2712" y="612"/>
                      <a:pt x="2713" y="613"/>
                    </a:cubicBezTo>
                    <a:cubicBezTo>
                      <a:pt x="2712" y="614"/>
                      <a:pt x="2711" y="615"/>
                      <a:pt x="2710" y="615"/>
                    </a:cubicBezTo>
                    <a:cubicBezTo>
                      <a:pt x="2709" y="615"/>
                      <a:pt x="2708" y="613"/>
                      <a:pt x="2707" y="612"/>
                    </a:cubicBezTo>
                    <a:cubicBezTo>
                      <a:pt x="2708" y="611"/>
                      <a:pt x="2709" y="610"/>
                      <a:pt x="2710" y="610"/>
                    </a:cubicBezTo>
                    <a:close/>
                    <a:moveTo>
                      <a:pt x="2713" y="653"/>
                    </a:moveTo>
                    <a:cubicBezTo>
                      <a:pt x="2713" y="654"/>
                      <a:pt x="2711" y="654"/>
                      <a:pt x="2710" y="655"/>
                    </a:cubicBezTo>
                    <a:cubicBezTo>
                      <a:pt x="2709" y="654"/>
                      <a:pt x="2708" y="654"/>
                      <a:pt x="2708" y="652"/>
                    </a:cubicBezTo>
                    <a:cubicBezTo>
                      <a:pt x="2707" y="652"/>
                      <a:pt x="2709" y="651"/>
                      <a:pt x="2710" y="650"/>
                    </a:cubicBezTo>
                    <a:cubicBezTo>
                      <a:pt x="2711" y="651"/>
                      <a:pt x="2713" y="652"/>
                      <a:pt x="2713" y="653"/>
                    </a:cubicBezTo>
                    <a:close/>
                    <a:moveTo>
                      <a:pt x="2710" y="736"/>
                    </a:moveTo>
                    <a:cubicBezTo>
                      <a:pt x="2709" y="736"/>
                      <a:pt x="2709" y="736"/>
                      <a:pt x="2709" y="735"/>
                    </a:cubicBezTo>
                    <a:cubicBezTo>
                      <a:pt x="2709" y="735"/>
                      <a:pt x="2710" y="735"/>
                      <a:pt x="2710" y="735"/>
                    </a:cubicBezTo>
                    <a:cubicBezTo>
                      <a:pt x="2710" y="735"/>
                      <a:pt x="2711" y="735"/>
                      <a:pt x="2711" y="735"/>
                    </a:cubicBezTo>
                    <a:cubicBezTo>
                      <a:pt x="2711" y="736"/>
                      <a:pt x="2710" y="736"/>
                      <a:pt x="2710" y="736"/>
                    </a:cubicBezTo>
                    <a:close/>
                    <a:moveTo>
                      <a:pt x="2711" y="696"/>
                    </a:moveTo>
                    <a:cubicBezTo>
                      <a:pt x="2710" y="696"/>
                      <a:pt x="2707" y="697"/>
                      <a:pt x="2707" y="694"/>
                    </a:cubicBezTo>
                    <a:cubicBezTo>
                      <a:pt x="2707" y="693"/>
                      <a:pt x="2709" y="692"/>
                      <a:pt x="2710" y="690"/>
                    </a:cubicBezTo>
                    <a:cubicBezTo>
                      <a:pt x="2711" y="691"/>
                      <a:pt x="2712" y="693"/>
                      <a:pt x="2713" y="694"/>
                    </a:cubicBezTo>
                    <a:cubicBezTo>
                      <a:pt x="2713" y="694"/>
                      <a:pt x="2712" y="696"/>
                      <a:pt x="2711" y="696"/>
                    </a:cubicBezTo>
                    <a:close/>
                    <a:moveTo>
                      <a:pt x="2713" y="494"/>
                    </a:moveTo>
                    <a:cubicBezTo>
                      <a:pt x="2711" y="497"/>
                      <a:pt x="2709" y="496"/>
                      <a:pt x="2707" y="493"/>
                    </a:cubicBezTo>
                    <a:cubicBezTo>
                      <a:pt x="2706" y="492"/>
                      <a:pt x="2705" y="490"/>
                      <a:pt x="2705" y="490"/>
                    </a:cubicBezTo>
                    <a:cubicBezTo>
                      <a:pt x="2707" y="488"/>
                      <a:pt x="2708" y="487"/>
                      <a:pt x="2711" y="485"/>
                    </a:cubicBezTo>
                    <a:cubicBezTo>
                      <a:pt x="2712" y="486"/>
                      <a:pt x="2713" y="487"/>
                      <a:pt x="2714" y="489"/>
                    </a:cubicBezTo>
                    <a:cubicBezTo>
                      <a:pt x="2714" y="489"/>
                      <a:pt x="2715" y="491"/>
                      <a:pt x="2714" y="492"/>
                    </a:cubicBezTo>
                    <a:cubicBezTo>
                      <a:pt x="2714" y="492"/>
                      <a:pt x="2713" y="493"/>
                      <a:pt x="2713" y="494"/>
                    </a:cubicBezTo>
                    <a:close/>
                    <a:moveTo>
                      <a:pt x="2710" y="454"/>
                    </a:moveTo>
                    <a:cubicBezTo>
                      <a:pt x="2708" y="453"/>
                      <a:pt x="2707" y="451"/>
                      <a:pt x="2705" y="449"/>
                    </a:cubicBezTo>
                    <a:cubicBezTo>
                      <a:pt x="2707" y="448"/>
                      <a:pt x="2708" y="445"/>
                      <a:pt x="2710" y="445"/>
                    </a:cubicBezTo>
                    <a:cubicBezTo>
                      <a:pt x="2712" y="445"/>
                      <a:pt x="2713" y="448"/>
                      <a:pt x="2715" y="450"/>
                    </a:cubicBezTo>
                    <a:cubicBezTo>
                      <a:pt x="2713" y="451"/>
                      <a:pt x="2711" y="454"/>
                      <a:pt x="2710" y="454"/>
                    </a:cubicBezTo>
                    <a:close/>
                    <a:moveTo>
                      <a:pt x="2714" y="410"/>
                    </a:moveTo>
                    <a:cubicBezTo>
                      <a:pt x="2710" y="413"/>
                      <a:pt x="2709" y="413"/>
                      <a:pt x="2706" y="410"/>
                    </a:cubicBezTo>
                    <a:cubicBezTo>
                      <a:pt x="2705" y="409"/>
                      <a:pt x="2702" y="410"/>
                      <a:pt x="2705" y="407"/>
                    </a:cubicBezTo>
                    <a:cubicBezTo>
                      <a:pt x="2707" y="406"/>
                      <a:pt x="2708" y="404"/>
                      <a:pt x="2710" y="402"/>
                    </a:cubicBezTo>
                    <a:cubicBezTo>
                      <a:pt x="2710" y="403"/>
                      <a:pt x="2711" y="403"/>
                      <a:pt x="2711" y="403"/>
                    </a:cubicBezTo>
                    <a:cubicBezTo>
                      <a:pt x="2712" y="404"/>
                      <a:pt x="2713" y="406"/>
                      <a:pt x="2714" y="407"/>
                    </a:cubicBezTo>
                    <a:cubicBezTo>
                      <a:pt x="2716" y="408"/>
                      <a:pt x="2717" y="408"/>
                      <a:pt x="2714" y="410"/>
                    </a:cubicBezTo>
                    <a:close/>
                    <a:moveTo>
                      <a:pt x="2704" y="369"/>
                    </a:moveTo>
                    <a:cubicBezTo>
                      <a:pt x="2704" y="367"/>
                      <a:pt x="2707" y="365"/>
                      <a:pt x="2709" y="363"/>
                    </a:cubicBezTo>
                    <a:cubicBezTo>
                      <a:pt x="2710" y="361"/>
                      <a:pt x="2711" y="363"/>
                      <a:pt x="2712" y="363"/>
                    </a:cubicBezTo>
                    <a:cubicBezTo>
                      <a:pt x="2712" y="364"/>
                      <a:pt x="2713" y="365"/>
                      <a:pt x="2714" y="366"/>
                    </a:cubicBezTo>
                    <a:cubicBezTo>
                      <a:pt x="2715" y="367"/>
                      <a:pt x="2716" y="369"/>
                      <a:pt x="2716" y="369"/>
                    </a:cubicBezTo>
                    <a:cubicBezTo>
                      <a:pt x="2714" y="372"/>
                      <a:pt x="2712" y="374"/>
                      <a:pt x="2710" y="376"/>
                    </a:cubicBezTo>
                    <a:cubicBezTo>
                      <a:pt x="2708" y="373"/>
                      <a:pt x="2705" y="371"/>
                      <a:pt x="2704" y="369"/>
                    </a:cubicBezTo>
                    <a:close/>
                    <a:moveTo>
                      <a:pt x="2710" y="335"/>
                    </a:moveTo>
                    <a:cubicBezTo>
                      <a:pt x="2710" y="335"/>
                      <a:pt x="2709" y="334"/>
                      <a:pt x="2709" y="334"/>
                    </a:cubicBezTo>
                    <a:cubicBezTo>
                      <a:pt x="2707" y="332"/>
                      <a:pt x="2705" y="331"/>
                      <a:pt x="2704" y="329"/>
                    </a:cubicBezTo>
                    <a:cubicBezTo>
                      <a:pt x="2703" y="327"/>
                      <a:pt x="2703" y="326"/>
                      <a:pt x="2705" y="325"/>
                    </a:cubicBezTo>
                    <a:cubicBezTo>
                      <a:pt x="2706" y="325"/>
                      <a:pt x="2707" y="324"/>
                      <a:pt x="2707" y="323"/>
                    </a:cubicBezTo>
                    <a:cubicBezTo>
                      <a:pt x="2710" y="319"/>
                      <a:pt x="2710" y="319"/>
                      <a:pt x="2713" y="323"/>
                    </a:cubicBezTo>
                    <a:cubicBezTo>
                      <a:pt x="2714" y="325"/>
                      <a:pt x="2715" y="325"/>
                      <a:pt x="2716" y="326"/>
                    </a:cubicBezTo>
                    <a:cubicBezTo>
                      <a:pt x="2716" y="326"/>
                      <a:pt x="2716" y="327"/>
                      <a:pt x="2717" y="328"/>
                    </a:cubicBezTo>
                    <a:cubicBezTo>
                      <a:pt x="2715" y="330"/>
                      <a:pt x="2712" y="333"/>
                      <a:pt x="2710" y="335"/>
                    </a:cubicBezTo>
                    <a:close/>
                    <a:moveTo>
                      <a:pt x="2719" y="287"/>
                    </a:moveTo>
                    <a:cubicBezTo>
                      <a:pt x="2718" y="290"/>
                      <a:pt x="2714" y="290"/>
                      <a:pt x="2712" y="294"/>
                    </a:cubicBezTo>
                    <a:cubicBezTo>
                      <a:pt x="2711" y="297"/>
                      <a:pt x="2708" y="297"/>
                      <a:pt x="2708" y="294"/>
                    </a:cubicBezTo>
                    <a:cubicBezTo>
                      <a:pt x="2707" y="290"/>
                      <a:pt x="2702" y="291"/>
                      <a:pt x="2701" y="288"/>
                    </a:cubicBezTo>
                    <a:cubicBezTo>
                      <a:pt x="2701" y="287"/>
                      <a:pt x="2700" y="287"/>
                      <a:pt x="2700" y="286"/>
                    </a:cubicBezTo>
                    <a:cubicBezTo>
                      <a:pt x="2700" y="286"/>
                      <a:pt x="2701" y="285"/>
                      <a:pt x="2701" y="285"/>
                    </a:cubicBezTo>
                    <a:cubicBezTo>
                      <a:pt x="2704" y="283"/>
                      <a:pt x="2707" y="280"/>
                      <a:pt x="2710" y="278"/>
                    </a:cubicBezTo>
                    <a:cubicBezTo>
                      <a:pt x="2713" y="280"/>
                      <a:pt x="2716" y="283"/>
                      <a:pt x="2719" y="285"/>
                    </a:cubicBezTo>
                    <a:cubicBezTo>
                      <a:pt x="2721" y="286"/>
                      <a:pt x="2720" y="286"/>
                      <a:pt x="2719" y="287"/>
                    </a:cubicBezTo>
                    <a:close/>
                    <a:moveTo>
                      <a:pt x="2717" y="247"/>
                    </a:moveTo>
                    <a:cubicBezTo>
                      <a:pt x="2717" y="247"/>
                      <a:pt x="2716" y="248"/>
                      <a:pt x="2716" y="248"/>
                    </a:cubicBezTo>
                    <a:cubicBezTo>
                      <a:pt x="2714" y="250"/>
                      <a:pt x="2712" y="254"/>
                      <a:pt x="2710" y="254"/>
                    </a:cubicBezTo>
                    <a:cubicBezTo>
                      <a:pt x="2708" y="254"/>
                      <a:pt x="2706" y="250"/>
                      <a:pt x="2704" y="248"/>
                    </a:cubicBezTo>
                    <a:cubicBezTo>
                      <a:pt x="2703" y="247"/>
                      <a:pt x="2702" y="247"/>
                      <a:pt x="2701" y="247"/>
                    </a:cubicBezTo>
                    <a:cubicBezTo>
                      <a:pt x="2700" y="246"/>
                      <a:pt x="2700" y="245"/>
                      <a:pt x="2700" y="245"/>
                    </a:cubicBezTo>
                    <a:cubicBezTo>
                      <a:pt x="2704" y="243"/>
                      <a:pt x="2707" y="240"/>
                      <a:pt x="2709" y="236"/>
                    </a:cubicBezTo>
                    <a:cubicBezTo>
                      <a:pt x="2709" y="236"/>
                      <a:pt x="2709" y="236"/>
                      <a:pt x="2710" y="235"/>
                    </a:cubicBezTo>
                    <a:cubicBezTo>
                      <a:pt x="2710" y="236"/>
                      <a:pt x="2711" y="236"/>
                      <a:pt x="2712" y="237"/>
                    </a:cubicBezTo>
                    <a:cubicBezTo>
                      <a:pt x="2713" y="239"/>
                      <a:pt x="2714" y="243"/>
                      <a:pt x="2718" y="243"/>
                    </a:cubicBezTo>
                    <a:cubicBezTo>
                      <a:pt x="2718" y="243"/>
                      <a:pt x="2724" y="246"/>
                      <a:pt x="2717" y="247"/>
                    </a:cubicBezTo>
                    <a:close/>
                    <a:moveTo>
                      <a:pt x="2715" y="209"/>
                    </a:moveTo>
                    <a:cubicBezTo>
                      <a:pt x="2714" y="210"/>
                      <a:pt x="2713" y="212"/>
                      <a:pt x="2712" y="214"/>
                    </a:cubicBezTo>
                    <a:cubicBezTo>
                      <a:pt x="2711" y="215"/>
                      <a:pt x="2711" y="215"/>
                      <a:pt x="2710" y="216"/>
                    </a:cubicBezTo>
                    <a:cubicBezTo>
                      <a:pt x="2709" y="215"/>
                      <a:pt x="2708" y="215"/>
                      <a:pt x="2708" y="214"/>
                    </a:cubicBezTo>
                    <a:cubicBezTo>
                      <a:pt x="2707" y="212"/>
                      <a:pt x="2706" y="210"/>
                      <a:pt x="2705" y="209"/>
                    </a:cubicBezTo>
                    <a:cubicBezTo>
                      <a:pt x="2704" y="208"/>
                      <a:pt x="2702" y="206"/>
                      <a:pt x="2700" y="205"/>
                    </a:cubicBezTo>
                    <a:cubicBezTo>
                      <a:pt x="2701" y="204"/>
                      <a:pt x="2703" y="202"/>
                      <a:pt x="2704" y="200"/>
                    </a:cubicBezTo>
                    <a:cubicBezTo>
                      <a:pt x="2711" y="193"/>
                      <a:pt x="2709" y="194"/>
                      <a:pt x="2715" y="200"/>
                    </a:cubicBezTo>
                    <a:cubicBezTo>
                      <a:pt x="2715" y="200"/>
                      <a:pt x="2716" y="200"/>
                      <a:pt x="2716" y="201"/>
                    </a:cubicBezTo>
                    <a:cubicBezTo>
                      <a:pt x="2717" y="202"/>
                      <a:pt x="2719" y="204"/>
                      <a:pt x="2721" y="205"/>
                    </a:cubicBezTo>
                    <a:cubicBezTo>
                      <a:pt x="2719" y="207"/>
                      <a:pt x="2717" y="207"/>
                      <a:pt x="2715" y="209"/>
                    </a:cubicBezTo>
                    <a:close/>
                    <a:moveTo>
                      <a:pt x="2721" y="166"/>
                    </a:moveTo>
                    <a:cubicBezTo>
                      <a:pt x="2717" y="170"/>
                      <a:pt x="2713" y="174"/>
                      <a:pt x="2710" y="177"/>
                    </a:cubicBezTo>
                    <a:cubicBezTo>
                      <a:pt x="2708" y="172"/>
                      <a:pt x="2704" y="169"/>
                      <a:pt x="2699" y="166"/>
                    </a:cubicBezTo>
                    <a:cubicBezTo>
                      <a:pt x="2699" y="166"/>
                      <a:pt x="2698" y="166"/>
                      <a:pt x="2698" y="165"/>
                    </a:cubicBezTo>
                    <a:cubicBezTo>
                      <a:pt x="2698" y="165"/>
                      <a:pt x="2698" y="164"/>
                      <a:pt x="2699" y="164"/>
                    </a:cubicBezTo>
                    <a:cubicBezTo>
                      <a:pt x="2703" y="162"/>
                      <a:pt x="2707" y="159"/>
                      <a:pt x="2709" y="154"/>
                    </a:cubicBezTo>
                    <a:cubicBezTo>
                      <a:pt x="2709" y="153"/>
                      <a:pt x="2711" y="152"/>
                      <a:pt x="2711" y="154"/>
                    </a:cubicBezTo>
                    <a:cubicBezTo>
                      <a:pt x="2713" y="158"/>
                      <a:pt x="2717" y="162"/>
                      <a:pt x="2721" y="164"/>
                    </a:cubicBezTo>
                    <a:cubicBezTo>
                      <a:pt x="2722" y="164"/>
                      <a:pt x="2722" y="165"/>
                      <a:pt x="2721" y="166"/>
                    </a:cubicBezTo>
                    <a:close/>
                    <a:moveTo>
                      <a:pt x="2718" y="128"/>
                    </a:moveTo>
                    <a:cubicBezTo>
                      <a:pt x="2715" y="129"/>
                      <a:pt x="2713" y="132"/>
                      <a:pt x="2712" y="135"/>
                    </a:cubicBezTo>
                    <a:cubicBezTo>
                      <a:pt x="2711" y="137"/>
                      <a:pt x="2709" y="137"/>
                      <a:pt x="2708" y="135"/>
                    </a:cubicBezTo>
                    <a:cubicBezTo>
                      <a:pt x="2706" y="130"/>
                      <a:pt x="2702" y="128"/>
                      <a:pt x="2698" y="126"/>
                    </a:cubicBezTo>
                    <a:cubicBezTo>
                      <a:pt x="2697" y="125"/>
                      <a:pt x="2695" y="125"/>
                      <a:pt x="2697" y="124"/>
                    </a:cubicBezTo>
                    <a:cubicBezTo>
                      <a:pt x="2702" y="121"/>
                      <a:pt x="2707" y="118"/>
                      <a:pt x="2709" y="111"/>
                    </a:cubicBezTo>
                    <a:cubicBezTo>
                      <a:pt x="2709" y="111"/>
                      <a:pt x="2709" y="111"/>
                      <a:pt x="2710" y="110"/>
                    </a:cubicBezTo>
                    <a:cubicBezTo>
                      <a:pt x="2710" y="111"/>
                      <a:pt x="2711" y="112"/>
                      <a:pt x="2711" y="112"/>
                    </a:cubicBezTo>
                    <a:cubicBezTo>
                      <a:pt x="2714" y="115"/>
                      <a:pt x="2714" y="119"/>
                      <a:pt x="2718" y="121"/>
                    </a:cubicBezTo>
                    <a:cubicBezTo>
                      <a:pt x="2720" y="121"/>
                      <a:pt x="2722" y="123"/>
                      <a:pt x="2724" y="125"/>
                    </a:cubicBezTo>
                    <a:cubicBezTo>
                      <a:pt x="2722" y="126"/>
                      <a:pt x="2720" y="127"/>
                      <a:pt x="2718" y="128"/>
                    </a:cubicBezTo>
                    <a:close/>
                    <a:moveTo>
                      <a:pt x="2750" y="736"/>
                    </a:moveTo>
                    <a:cubicBezTo>
                      <a:pt x="2750" y="736"/>
                      <a:pt x="2750" y="735"/>
                      <a:pt x="2750" y="735"/>
                    </a:cubicBezTo>
                    <a:cubicBezTo>
                      <a:pt x="2750" y="735"/>
                      <a:pt x="2750" y="735"/>
                      <a:pt x="2750" y="734"/>
                    </a:cubicBezTo>
                    <a:cubicBezTo>
                      <a:pt x="2751" y="735"/>
                      <a:pt x="2751" y="735"/>
                      <a:pt x="2751" y="736"/>
                    </a:cubicBezTo>
                    <a:cubicBezTo>
                      <a:pt x="2751" y="736"/>
                      <a:pt x="2751" y="736"/>
                      <a:pt x="2750" y="736"/>
                    </a:cubicBezTo>
                    <a:close/>
                    <a:moveTo>
                      <a:pt x="2751" y="696"/>
                    </a:moveTo>
                    <a:cubicBezTo>
                      <a:pt x="2750" y="696"/>
                      <a:pt x="2749" y="695"/>
                      <a:pt x="2746" y="695"/>
                    </a:cubicBezTo>
                    <a:cubicBezTo>
                      <a:pt x="2748" y="693"/>
                      <a:pt x="2749" y="692"/>
                      <a:pt x="2750" y="690"/>
                    </a:cubicBezTo>
                    <a:cubicBezTo>
                      <a:pt x="2751" y="691"/>
                      <a:pt x="2752" y="692"/>
                      <a:pt x="2753" y="694"/>
                    </a:cubicBezTo>
                    <a:cubicBezTo>
                      <a:pt x="2753" y="694"/>
                      <a:pt x="2752" y="696"/>
                      <a:pt x="2751" y="696"/>
                    </a:cubicBezTo>
                    <a:close/>
                    <a:moveTo>
                      <a:pt x="2750" y="655"/>
                    </a:moveTo>
                    <a:cubicBezTo>
                      <a:pt x="2749" y="655"/>
                      <a:pt x="2748" y="654"/>
                      <a:pt x="2746" y="654"/>
                    </a:cubicBezTo>
                    <a:cubicBezTo>
                      <a:pt x="2749" y="652"/>
                      <a:pt x="2750" y="650"/>
                      <a:pt x="2750" y="650"/>
                    </a:cubicBezTo>
                    <a:cubicBezTo>
                      <a:pt x="2751" y="650"/>
                      <a:pt x="2752" y="652"/>
                      <a:pt x="2753" y="653"/>
                    </a:cubicBezTo>
                    <a:cubicBezTo>
                      <a:pt x="2752" y="654"/>
                      <a:pt x="2751" y="655"/>
                      <a:pt x="2750" y="655"/>
                    </a:cubicBezTo>
                    <a:close/>
                    <a:moveTo>
                      <a:pt x="2750" y="610"/>
                    </a:moveTo>
                    <a:cubicBezTo>
                      <a:pt x="2751" y="610"/>
                      <a:pt x="2752" y="612"/>
                      <a:pt x="2753" y="613"/>
                    </a:cubicBezTo>
                    <a:cubicBezTo>
                      <a:pt x="2752" y="614"/>
                      <a:pt x="2751" y="615"/>
                      <a:pt x="2750" y="615"/>
                    </a:cubicBezTo>
                    <a:cubicBezTo>
                      <a:pt x="2749" y="615"/>
                      <a:pt x="2748" y="613"/>
                      <a:pt x="2747" y="612"/>
                    </a:cubicBezTo>
                    <a:cubicBezTo>
                      <a:pt x="2748" y="611"/>
                      <a:pt x="2749" y="610"/>
                      <a:pt x="2750" y="610"/>
                    </a:cubicBezTo>
                    <a:close/>
                    <a:moveTo>
                      <a:pt x="2748" y="572"/>
                    </a:moveTo>
                    <a:cubicBezTo>
                      <a:pt x="2748" y="571"/>
                      <a:pt x="2749" y="570"/>
                      <a:pt x="2751" y="568"/>
                    </a:cubicBezTo>
                    <a:cubicBezTo>
                      <a:pt x="2752" y="570"/>
                      <a:pt x="2753" y="571"/>
                      <a:pt x="2753" y="572"/>
                    </a:cubicBezTo>
                    <a:cubicBezTo>
                      <a:pt x="2752" y="573"/>
                      <a:pt x="2751" y="574"/>
                      <a:pt x="2750" y="575"/>
                    </a:cubicBezTo>
                    <a:cubicBezTo>
                      <a:pt x="2749" y="574"/>
                      <a:pt x="2748" y="573"/>
                      <a:pt x="2748" y="572"/>
                    </a:cubicBezTo>
                    <a:close/>
                    <a:moveTo>
                      <a:pt x="2750" y="535"/>
                    </a:moveTo>
                    <a:cubicBezTo>
                      <a:pt x="2749" y="534"/>
                      <a:pt x="2748" y="532"/>
                      <a:pt x="2747" y="531"/>
                    </a:cubicBezTo>
                    <a:cubicBezTo>
                      <a:pt x="2748" y="530"/>
                      <a:pt x="2749" y="528"/>
                      <a:pt x="2750" y="527"/>
                    </a:cubicBezTo>
                    <a:cubicBezTo>
                      <a:pt x="2751" y="529"/>
                      <a:pt x="2753" y="530"/>
                      <a:pt x="2753" y="531"/>
                    </a:cubicBezTo>
                    <a:cubicBezTo>
                      <a:pt x="2753" y="532"/>
                      <a:pt x="2751" y="533"/>
                      <a:pt x="2750" y="535"/>
                    </a:cubicBezTo>
                    <a:close/>
                    <a:moveTo>
                      <a:pt x="2750" y="496"/>
                    </a:moveTo>
                    <a:cubicBezTo>
                      <a:pt x="2749" y="494"/>
                      <a:pt x="2746" y="492"/>
                      <a:pt x="2746" y="490"/>
                    </a:cubicBezTo>
                    <a:cubicBezTo>
                      <a:pt x="2746" y="489"/>
                      <a:pt x="2748" y="487"/>
                      <a:pt x="2750" y="484"/>
                    </a:cubicBezTo>
                    <a:cubicBezTo>
                      <a:pt x="2752" y="486"/>
                      <a:pt x="2755" y="488"/>
                      <a:pt x="2755" y="490"/>
                    </a:cubicBezTo>
                    <a:cubicBezTo>
                      <a:pt x="2754" y="492"/>
                      <a:pt x="2752" y="494"/>
                      <a:pt x="2750" y="496"/>
                    </a:cubicBezTo>
                    <a:close/>
                    <a:moveTo>
                      <a:pt x="2746" y="449"/>
                    </a:moveTo>
                    <a:cubicBezTo>
                      <a:pt x="2746" y="447"/>
                      <a:pt x="2749" y="446"/>
                      <a:pt x="2750" y="444"/>
                    </a:cubicBezTo>
                    <a:cubicBezTo>
                      <a:pt x="2752" y="446"/>
                      <a:pt x="2754" y="448"/>
                      <a:pt x="2754" y="450"/>
                    </a:cubicBezTo>
                    <a:cubicBezTo>
                      <a:pt x="2755" y="451"/>
                      <a:pt x="2752" y="453"/>
                      <a:pt x="2751" y="455"/>
                    </a:cubicBezTo>
                    <a:cubicBezTo>
                      <a:pt x="2749" y="452"/>
                      <a:pt x="2746" y="451"/>
                      <a:pt x="2746" y="449"/>
                    </a:cubicBezTo>
                    <a:close/>
                    <a:moveTo>
                      <a:pt x="2754" y="411"/>
                    </a:moveTo>
                    <a:cubicBezTo>
                      <a:pt x="2752" y="411"/>
                      <a:pt x="2751" y="414"/>
                      <a:pt x="2750" y="413"/>
                    </a:cubicBezTo>
                    <a:cubicBezTo>
                      <a:pt x="2748" y="413"/>
                      <a:pt x="2746" y="411"/>
                      <a:pt x="2744" y="409"/>
                    </a:cubicBezTo>
                    <a:cubicBezTo>
                      <a:pt x="2744" y="409"/>
                      <a:pt x="2744" y="408"/>
                      <a:pt x="2744" y="408"/>
                    </a:cubicBezTo>
                    <a:cubicBezTo>
                      <a:pt x="2746" y="406"/>
                      <a:pt x="2748" y="405"/>
                      <a:pt x="2750" y="403"/>
                    </a:cubicBezTo>
                    <a:cubicBezTo>
                      <a:pt x="2750" y="403"/>
                      <a:pt x="2750" y="402"/>
                      <a:pt x="2750" y="402"/>
                    </a:cubicBezTo>
                    <a:cubicBezTo>
                      <a:pt x="2752" y="404"/>
                      <a:pt x="2753" y="405"/>
                      <a:pt x="2755" y="406"/>
                    </a:cubicBezTo>
                    <a:cubicBezTo>
                      <a:pt x="2758" y="409"/>
                      <a:pt x="2757" y="410"/>
                      <a:pt x="2754" y="411"/>
                    </a:cubicBezTo>
                    <a:close/>
                    <a:moveTo>
                      <a:pt x="2750" y="375"/>
                    </a:moveTo>
                    <a:cubicBezTo>
                      <a:pt x="2748" y="375"/>
                      <a:pt x="2746" y="371"/>
                      <a:pt x="2744" y="369"/>
                    </a:cubicBezTo>
                    <a:cubicBezTo>
                      <a:pt x="2746" y="367"/>
                      <a:pt x="2748" y="364"/>
                      <a:pt x="2750" y="362"/>
                    </a:cubicBezTo>
                    <a:cubicBezTo>
                      <a:pt x="2753" y="364"/>
                      <a:pt x="2756" y="366"/>
                      <a:pt x="2756" y="369"/>
                    </a:cubicBezTo>
                    <a:cubicBezTo>
                      <a:pt x="2756" y="371"/>
                      <a:pt x="2752" y="375"/>
                      <a:pt x="2750" y="375"/>
                    </a:cubicBezTo>
                    <a:close/>
                    <a:moveTo>
                      <a:pt x="2752" y="333"/>
                    </a:moveTo>
                    <a:cubicBezTo>
                      <a:pt x="2751" y="334"/>
                      <a:pt x="2750" y="335"/>
                      <a:pt x="2749" y="334"/>
                    </a:cubicBezTo>
                    <a:cubicBezTo>
                      <a:pt x="2747" y="332"/>
                      <a:pt x="2745" y="330"/>
                      <a:pt x="2744" y="328"/>
                    </a:cubicBezTo>
                    <a:cubicBezTo>
                      <a:pt x="2743" y="328"/>
                      <a:pt x="2744" y="326"/>
                      <a:pt x="2744" y="326"/>
                    </a:cubicBezTo>
                    <a:cubicBezTo>
                      <a:pt x="2748" y="326"/>
                      <a:pt x="2747" y="322"/>
                      <a:pt x="2749" y="321"/>
                    </a:cubicBezTo>
                    <a:cubicBezTo>
                      <a:pt x="2749" y="321"/>
                      <a:pt x="2750" y="320"/>
                      <a:pt x="2750" y="320"/>
                    </a:cubicBezTo>
                    <a:cubicBezTo>
                      <a:pt x="2751" y="320"/>
                      <a:pt x="2751" y="320"/>
                      <a:pt x="2751" y="321"/>
                    </a:cubicBezTo>
                    <a:cubicBezTo>
                      <a:pt x="2753" y="323"/>
                      <a:pt x="2755" y="325"/>
                      <a:pt x="2757" y="327"/>
                    </a:cubicBezTo>
                    <a:cubicBezTo>
                      <a:pt x="2755" y="329"/>
                      <a:pt x="2754" y="331"/>
                      <a:pt x="2752" y="333"/>
                    </a:cubicBezTo>
                    <a:close/>
                    <a:moveTo>
                      <a:pt x="2751" y="296"/>
                    </a:moveTo>
                    <a:cubicBezTo>
                      <a:pt x="2751" y="296"/>
                      <a:pt x="2750" y="296"/>
                      <a:pt x="2750" y="296"/>
                    </a:cubicBezTo>
                    <a:cubicBezTo>
                      <a:pt x="2750" y="296"/>
                      <a:pt x="2750" y="296"/>
                      <a:pt x="2750" y="296"/>
                    </a:cubicBezTo>
                    <a:cubicBezTo>
                      <a:pt x="2748" y="292"/>
                      <a:pt x="2744" y="290"/>
                      <a:pt x="2741" y="287"/>
                    </a:cubicBezTo>
                    <a:cubicBezTo>
                      <a:pt x="2739" y="286"/>
                      <a:pt x="2740" y="286"/>
                      <a:pt x="2742" y="285"/>
                    </a:cubicBezTo>
                    <a:cubicBezTo>
                      <a:pt x="2745" y="283"/>
                      <a:pt x="2748" y="280"/>
                      <a:pt x="2751" y="278"/>
                    </a:cubicBezTo>
                    <a:cubicBezTo>
                      <a:pt x="2754" y="280"/>
                      <a:pt x="2756" y="283"/>
                      <a:pt x="2759" y="285"/>
                    </a:cubicBezTo>
                    <a:cubicBezTo>
                      <a:pt x="2760" y="285"/>
                      <a:pt x="2760" y="286"/>
                      <a:pt x="2760" y="287"/>
                    </a:cubicBezTo>
                    <a:cubicBezTo>
                      <a:pt x="2757" y="290"/>
                      <a:pt x="2753" y="292"/>
                      <a:pt x="2751" y="296"/>
                    </a:cubicBezTo>
                    <a:close/>
                    <a:moveTo>
                      <a:pt x="2740" y="205"/>
                    </a:moveTo>
                    <a:cubicBezTo>
                      <a:pt x="2740" y="205"/>
                      <a:pt x="2741" y="204"/>
                      <a:pt x="2742" y="203"/>
                    </a:cubicBezTo>
                    <a:cubicBezTo>
                      <a:pt x="2744" y="200"/>
                      <a:pt x="2748" y="198"/>
                      <a:pt x="2749" y="194"/>
                    </a:cubicBezTo>
                    <a:cubicBezTo>
                      <a:pt x="2750" y="194"/>
                      <a:pt x="2751" y="194"/>
                      <a:pt x="2751" y="194"/>
                    </a:cubicBezTo>
                    <a:cubicBezTo>
                      <a:pt x="2752" y="199"/>
                      <a:pt x="2756" y="201"/>
                      <a:pt x="2759" y="204"/>
                    </a:cubicBezTo>
                    <a:cubicBezTo>
                      <a:pt x="2762" y="206"/>
                      <a:pt x="2760" y="207"/>
                      <a:pt x="2758" y="208"/>
                    </a:cubicBezTo>
                    <a:cubicBezTo>
                      <a:pt x="2755" y="209"/>
                      <a:pt x="2754" y="211"/>
                      <a:pt x="2752" y="214"/>
                    </a:cubicBezTo>
                    <a:cubicBezTo>
                      <a:pt x="2752" y="215"/>
                      <a:pt x="2750" y="217"/>
                      <a:pt x="2749" y="214"/>
                    </a:cubicBezTo>
                    <a:cubicBezTo>
                      <a:pt x="2747" y="211"/>
                      <a:pt x="2745" y="208"/>
                      <a:pt x="2741" y="207"/>
                    </a:cubicBezTo>
                    <a:cubicBezTo>
                      <a:pt x="2741" y="207"/>
                      <a:pt x="2740" y="206"/>
                      <a:pt x="2740" y="205"/>
                    </a:cubicBezTo>
                    <a:close/>
                    <a:moveTo>
                      <a:pt x="2759" y="247"/>
                    </a:moveTo>
                    <a:cubicBezTo>
                      <a:pt x="2757" y="248"/>
                      <a:pt x="2755" y="250"/>
                      <a:pt x="2754" y="251"/>
                    </a:cubicBezTo>
                    <a:cubicBezTo>
                      <a:pt x="2750" y="254"/>
                      <a:pt x="2750" y="254"/>
                      <a:pt x="2747" y="251"/>
                    </a:cubicBezTo>
                    <a:cubicBezTo>
                      <a:pt x="2742" y="246"/>
                      <a:pt x="2742" y="246"/>
                      <a:pt x="2746" y="241"/>
                    </a:cubicBezTo>
                    <a:cubicBezTo>
                      <a:pt x="2747" y="240"/>
                      <a:pt x="2748" y="238"/>
                      <a:pt x="2749" y="237"/>
                    </a:cubicBezTo>
                    <a:cubicBezTo>
                      <a:pt x="2749" y="236"/>
                      <a:pt x="2750" y="236"/>
                      <a:pt x="2750" y="235"/>
                    </a:cubicBezTo>
                    <a:cubicBezTo>
                      <a:pt x="2751" y="236"/>
                      <a:pt x="2751" y="236"/>
                      <a:pt x="2751" y="236"/>
                    </a:cubicBezTo>
                    <a:cubicBezTo>
                      <a:pt x="2753" y="240"/>
                      <a:pt x="2755" y="243"/>
                      <a:pt x="2759" y="244"/>
                    </a:cubicBezTo>
                    <a:cubicBezTo>
                      <a:pt x="2760" y="245"/>
                      <a:pt x="2762" y="246"/>
                      <a:pt x="2759" y="247"/>
                    </a:cubicBezTo>
                    <a:close/>
                    <a:moveTo>
                      <a:pt x="2755" y="171"/>
                    </a:moveTo>
                    <a:cubicBezTo>
                      <a:pt x="2750" y="176"/>
                      <a:pt x="2750" y="176"/>
                      <a:pt x="2746" y="172"/>
                    </a:cubicBezTo>
                    <a:cubicBezTo>
                      <a:pt x="2746" y="171"/>
                      <a:pt x="2745" y="170"/>
                      <a:pt x="2744" y="169"/>
                    </a:cubicBezTo>
                    <a:cubicBezTo>
                      <a:pt x="2742" y="168"/>
                      <a:pt x="2740" y="166"/>
                      <a:pt x="2738" y="165"/>
                    </a:cubicBezTo>
                    <a:cubicBezTo>
                      <a:pt x="2740" y="164"/>
                      <a:pt x="2742" y="163"/>
                      <a:pt x="2744" y="161"/>
                    </a:cubicBezTo>
                    <a:cubicBezTo>
                      <a:pt x="2746" y="159"/>
                      <a:pt x="2747" y="157"/>
                      <a:pt x="2749" y="154"/>
                    </a:cubicBezTo>
                    <a:cubicBezTo>
                      <a:pt x="2749" y="154"/>
                      <a:pt x="2750" y="153"/>
                      <a:pt x="2750" y="153"/>
                    </a:cubicBezTo>
                    <a:cubicBezTo>
                      <a:pt x="2751" y="153"/>
                      <a:pt x="2751" y="154"/>
                      <a:pt x="2752" y="154"/>
                    </a:cubicBezTo>
                    <a:cubicBezTo>
                      <a:pt x="2753" y="156"/>
                      <a:pt x="2754" y="158"/>
                      <a:pt x="2755" y="159"/>
                    </a:cubicBezTo>
                    <a:cubicBezTo>
                      <a:pt x="2757" y="162"/>
                      <a:pt x="2760" y="163"/>
                      <a:pt x="2762" y="165"/>
                    </a:cubicBezTo>
                    <a:cubicBezTo>
                      <a:pt x="2759" y="166"/>
                      <a:pt x="2757" y="169"/>
                      <a:pt x="2755" y="171"/>
                    </a:cubicBezTo>
                    <a:close/>
                    <a:moveTo>
                      <a:pt x="2751" y="136"/>
                    </a:moveTo>
                    <a:cubicBezTo>
                      <a:pt x="2751" y="137"/>
                      <a:pt x="2751" y="137"/>
                      <a:pt x="2750" y="137"/>
                    </a:cubicBezTo>
                    <a:cubicBezTo>
                      <a:pt x="2749" y="136"/>
                      <a:pt x="2749" y="136"/>
                      <a:pt x="2748" y="135"/>
                    </a:cubicBezTo>
                    <a:cubicBezTo>
                      <a:pt x="2746" y="133"/>
                      <a:pt x="2745" y="130"/>
                      <a:pt x="2743" y="128"/>
                    </a:cubicBezTo>
                    <a:cubicBezTo>
                      <a:pt x="2738" y="124"/>
                      <a:pt x="2738" y="125"/>
                      <a:pt x="2744" y="120"/>
                    </a:cubicBezTo>
                    <a:cubicBezTo>
                      <a:pt x="2746" y="118"/>
                      <a:pt x="2748" y="115"/>
                      <a:pt x="2749" y="112"/>
                    </a:cubicBezTo>
                    <a:cubicBezTo>
                      <a:pt x="2750" y="110"/>
                      <a:pt x="2750" y="110"/>
                      <a:pt x="2751" y="112"/>
                    </a:cubicBezTo>
                    <a:cubicBezTo>
                      <a:pt x="2754" y="117"/>
                      <a:pt x="2758" y="121"/>
                      <a:pt x="2763" y="124"/>
                    </a:cubicBezTo>
                    <a:cubicBezTo>
                      <a:pt x="2764" y="124"/>
                      <a:pt x="2764" y="125"/>
                      <a:pt x="2764" y="125"/>
                    </a:cubicBezTo>
                    <a:cubicBezTo>
                      <a:pt x="2758" y="127"/>
                      <a:pt x="2754" y="131"/>
                      <a:pt x="2751" y="136"/>
                    </a:cubicBezTo>
                    <a:close/>
                    <a:moveTo>
                      <a:pt x="2791" y="610"/>
                    </a:moveTo>
                    <a:cubicBezTo>
                      <a:pt x="2791" y="611"/>
                      <a:pt x="2793" y="612"/>
                      <a:pt x="2793" y="613"/>
                    </a:cubicBezTo>
                    <a:cubicBezTo>
                      <a:pt x="2793" y="614"/>
                      <a:pt x="2792" y="615"/>
                      <a:pt x="2791" y="616"/>
                    </a:cubicBezTo>
                    <a:cubicBezTo>
                      <a:pt x="2790" y="614"/>
                      <a:pt x="2788" y="613"/>
                      <a:pt x="2788" y="612"/>
                    </a:cubicBezTo>
                    <a:cubicBezTo>
                      <a:pt x="2788" y="611"/>
                      <a:pt x="2790" y="611"/>
                      <a:pt x="2791" y="610"/>
                    </a:cubicBezTo>
                    <a:close/>
                    <a:moveTo>
                      <a:pt x="2788" y="572"/>
                    </a:moveTo>
                    <a:cubicBezTo>
                      <a:pt x="2788" y="571"/>
                      <a:pt x="2790" y="570"/>
                      <a:pt x="2791" y="568"/>
                    </a:cubicBezTo>
                    <a:cubicBezTo>
                      <a:pt x="2792" y="570"/>
                      <a:pt x="2793" y="571"/>
                      <a:pt x="2793" y="572"/>
                    </a:cubicBezTo>
                    <a:cubicBezTo>
                      <a:pt x="2793" y="573"/>
                      <a:pt x="2791" y="574"/>
                      <a:pt x="2791" y="575"/>
                    </a:cubicBezTo>
                    <a:cubicBezTo>
                      <a:pt x="2790" y="574"/>
                      <a:pt x="2788" y="573"/>
                      <a:pt x="2788" y="572"/>
                    </a:cubicBezTo>
                    <a:close/>
                    <a:moveTo>
                      <a:pt x="2790" y="534"/>
                    </a:moveTo>
                    <a:cubicBezTo>
                      <a:pt x="2789" y="533"/>
                      <a:pt x="2788" y="532"/>
                      <a:pt x="2787" y="531"/>
                    </a:cubicBezTo>
                    <a:cubicBezTo>
                      <a:pt x="2788" y="529"/>
                      <a:pt x="2789" y="528"/>
                      <a:pt x="2790" y="527"/>
                    </a:cubicBezTo>
                    <a:cubicBezTo>
                      <a:pt x="2791" y="529"/>
                      <a:pt x="2793" y="530"/>
                      <a:pt x="2793" y="531"/>
                    </a:cubicBezTo>
                    <a:cubicBezTo>
                      <a:pt x="2793" y="532"/>
                      <a:pt x="2791" y="533"/>
                      <a:pt x="2790" y="534"/>
                    </a:cubicBezTo>
                    <a:close/>
                    <a:moveTo>
                      <a:pt x="2790" y="650"/>
                    </a:moveTo>
                    <a:cubicBezTo>
                      <a:pt x="2791" y="651"/>
                      <a:pt x="2792" y="652"/>
                      <a:pt x="2793" y="653"/>
                    </a:cubicBezTo>
                    <a:cubicBezTo>
                      <a:pt x="2792" y="654"/>
                      <a:pt x="2792" y="655"/>
                      <a:pt x="2791" y="655"/>
                    </a:cubicBezTo>
                    <a:cubicBezTo>
                      <a:pt x="2790" y="655"/>
                      <a:pt x="2789" y="654"/>
                      <a:pt x="2787" y="652"/>
                    </a:cubicBezTo>
                    <a:cubicBezTo>
                      <a:pt x="2788" y="652"/>
                      <a:pt x="2789" y="650"/>
                      <a:pt x="2790" y="650"/>
                    </a:cubicBezTo>
                    <a:close/>
                    <a:moveTo>
                      <a:pt x="2791" y="736"/>
                    </a:moveTo>
                    <a:cubicBezTo>
                      <a:pt x="2791" y="736"/>
                      <a:pt x="2790" y="736"/>
                      <a:pt x="2790" y="735"/>
                    </a:cubicBezTo>
                    <a:cubicBezTo>
                      <a:pt x="2790" y="735"/>
                      <a:pt x="2790" y="735"/>
                      <a:pt x="2790" y="735"/>
                    </a:cubicBezTo>
                    <a:cubicBezTo>
                      <a:pt x="2791" y="735"/>
                      <a:pt x="2791" y="735"/>
                      <a:pt x="2792" y="735"/>
                    </a:cubicBezTo>
                    <a:cubicBezTo>
                      <a:pt x="2791" y="736"/>
                      <a:pt x="2791" y="736"/>
                      <a:pt x="2791" y="736"/>
                    </a:cubicBezTo>
                    <a:close/>
                    <a:moveTo>
                      <a:pt x="2791" y="696"/>
                    </a:moveTo>
                    <a:cubicBezTo>
                      <a:pt x="2790" y="696"/>
                      <a:pt x="2789" y="695"/>
                      <a:pt x="2788" y="694"/>
                    </a:cubicBezTo>
                    <a:cubicBezTo>
                      <a:pt x="2789" y="693"/>
                      <a:pt x="2789" y="692"/>
                      <a:pt x="2790" y="690"/>
                    </a:cubicBezTo>
                    <a:cubicBezTo>
                      <a:pt x="2792" y="691"/>
                      <a:pt x="2793" y="692"/>
                      <a:pt x="2793" y="694"/>
                    </a:cubicBezTo>
                    <a:cubicBezTo>
                      <a:pt x="2794" y="696"/>
                      <a:pt x="2792" y="696"/>
                      <a:pt x="2791" y="696"/>
                    </a:cubicBezTo>
                    <a:close/>
                    <a:moveTo>
                      <a:pt x="2790" y="496"/>
                    </a:moveTo>
                    <a:cubicBezTo>
                      <a:pt x="2789" y="494"/>
                      <a:pt x="2787" y="493"/>
                      <a:pt x="2785" y="491"/>
                    </a:cubicBezTo>
                    <a:cubicBezTo>
                      <a:pt x="2787" y="488"/>
                      <a:pt x="2789" y="487"/>
                      <a:pt x="2790" y="485"/>
                    </a:cubicBezTo>
                    <a:cubicBezTo>
                      <a:pt x="2792" y="487"/>
                      <a:pt x="2795" y="489"/>
                      <a:pt x="2795" y="491"/>
                    </a:cubicBezTo>
                    <a:cubicBezTo>
                      <a:pt x="2795" y="492"/>
                      <a:pt x="2792" y="494"/>
                      <a:pt x="2790" y="496"/>
                    </a:cubicBezTo>
                    <a:close/>
                    <a:moveTo>
                      <a:pt x="2790" y="453"/>
                    </a:moveTo>
                    <a:cubicBezTo>
                      <a:pt x="2789" y="454"/>
                      <a:pt x="2787" y="451"/>
                      <a:pt x="2785" y="450"/>
                    </a:cubicBezTo>
                    <a:cubicBezTo>
                      <a:pt x="2788" y="447"/>
                      <a:pt x="2789" y="445"/>
                      <a:pt x="2791" y="445"/>
                    </a:cubicBezTo>
                    <a:cubicBezTo>
                      <a:pt x="2792" y="445"/>
                      <a:pt x="2794" y="448"/>
                      <a:pt x="2795" y="449"/>
                    </a:cubicBezTo>
                    <a:cubicBezTo>
                      <a:pt x="2794" y="451"/>
                      <a:pt x="2792" y="453"/>
                      <a:pt x="2790" y="453"/>
                    </a:cubicBezTo>
                    <a:close/>
                    <a:moveTo>
                      <a:pt x="2796" y="410"/>
                    </a:moveTo>
                    <a:cubicBezTo>
                      <a:pt x="2795" y="410"/>
                      <a:pt x="2794" y="411"/>
                      <a:pt x="2793" y="411"/>
                    </a:cubicBezTo>
                    <a:cubicBezTo>
                      <a:pt x="2791" y="414"/>
                      <a:pt x="2790" y="413"/>
                      <a:pt x="2788" y="411"/>
                    </a:cubicBezTo>
                    <a:cubicBezTo>
                      <a:pt x="2787" y="410"/>
                      <a:pt x="2786" y="410"/>
                      <a:pt x="2784" y="409"/>
                    </a:cubicBezTo>
                    <a:cubicBezTo>
                      <a:pt x="2784" y="409"/>
                      <a:pt x="2785" y="408"/>
                      <a:pt x="2785" y="408"/>
                    </a:cubicBezTo>
                    <a:cubicBezTo>
                      <a:pt x="2787" y="406"/>
                      <a:pt x="2788" y="405"/>
                      <a:pt x="2790" y="403"/>
                    </a:cubicBezTo>
                    <a:cubicBezTo>
                      <a:pt x="2790" y="403"/>
                      <a:pt x="2791" y="403"/>
                      <a:pt x="2792" y="403"/>
                    </a:cubicBezTo>
                    <a:cubicBezTo>
                      <a:pt x="2793" y="405"/>
                      <a:pt x="2795" y="406"/>
                      <a:pt x="2796" y="408"/>
                    </a:cubicBezTo>
                    <a:cubicBezTo>
                      <a:pt x="2797" y="408"/>
                      <a:pt x="2796" y="410"/>
                      <a:pt x="2796" y="410"/>
                    </a:cubicBezTo>
                    <a:close/>
                    <a:moveTo>
                      <a:pt x="2796" y="370"/>
                    </a:moveTo>
                    <a:cubicBezTo>
                      <a:pt x="2794" y="371"/>
                      <a:pt x="2793" y="373"/>
                      <a:pt x="2792" y="374"/>
                    </a:cubicBezTo>
                    <a:cubicBezTo>
                      <a:pt x="2791" y="376"/>
                      <a:pt x="2790" y="375"/>
                      <a:pt x="2789" y="373"/>
                    </a:cubicBezTo>
                    <a:cubicBezTo>
                      <a:pt x="2788" y="372"/>
                      <a:pt x="2787" y="371"/>
                      <a:pt x="2785" y="370"/>
                    </a:cubicBezTo>
                    <a:cubicBezTo>
                      <a:pt x="2783" y="369"/>
                      <a:pt x="2785" y="368"/>
                      <a:pt x="2786" y="367"/>
                    </a:cubicBezTo>
                    <a:cubicBezTo>
                      <a:pt x="2787" y="365"/>
                      <a:pt x="2789" y="364"/>
                      <a:pt x="2790" y="362"/>
                    </a:cubicBezTo>
                    <a:cubicBezTo>
                      <a:pt x="2791" y="362"/>
                      <a:pt x="2791" y="363"/>
                      <a:pt x="2792" y="363"/>
                    </a:cubicBezTo>
                    <a:cubicBezTo>
                      <a:pt x="2793" y="364"/>
                      <a:pt x="2794" y="366"/>
                      <a:pt x="2796" y="367"/>
                    </a:cubicBezTo>
                    <a:cubicBezTo>
                      <a:pt x="2798" y="368"/>
                      <a:pt x="2797" y="369"/>
                      <a:pt x="2796" y="370"/>
                    </a:cubicBezTo>
                    <a:close/>
                    <a:moveTo>
                      <a:pt x="2797" y="328"/>
                    </a:moveTo>
                    <a:cubicBezTo>
                      <a:pt x="2795" y="330"/>
                      <a:pt x="2793" y="332"/>
                      <a:pt x="2791" y="334"/>
                    </a:cubicBezTo>
                    <a:cubicBezTo>
                      <a:pt x="2791" y="335"/>
                      <a:pt x="2791" y="335"/>
                      <a:pt x="2791" y="335"/>
                    </a:cubicBezTo>
                    <a:cubicBezTo>
                      <a:pt x="2790" y="334"/>
                      <a:pt x="2790" y="334"/>
                      <a:pt x="2789" y="334"/>
                    </a:cubicBezTo>
                    <a:cubicBezTo>
                      <a:pt x="2788" y="332"/>
                      <a:pt x="2786" y="331"/>
                      <a:pt x="2785" y="329"/>
                    </a:cubicBezTo>
                    <a:cubicBezTo>
                      <a:pt x="2783" y="327"/>
                      <a:pt x="2783" y="326"/>
                      <a:pt x="2786" y="325"/>
                    </a:cubicBezTo>
                    <a:cubicBezTo>
                      <a:pt x="2786" y="325"/>
                      <a:pt x="2787" y="324"/>
                      <a:pt x="2788" y="323"/>
                    </a:cubicBezTo>
                    <a:cubicBezTo>
                      <a:pt x="2791" y="319"/>
                      <a:pt x="2791" y="319"/>
                      <a:pt x="2793" y="323"/>
                    </a:cubicBezTo>
                    <a:cubicBezTo>
                      <a:pt x="2794" y="325"/>
                      <a:pt x="2796" y="325"/>
                      <a:pt x="2797" y="326"/>
                    </a:cubicBezTo>
                    <a:cubicBezTo>
                      <a:pt x="2797" y="326"/>
                      <a:pt x="2798" y="328"/>
                      <a:pt x="2797" y="328"/>
                    </a:cubicBezTo>
                    <a:close/>
                    <a:moveTo>
                      <a:pt x="2795" y="291"/>
                    </a:moveTo>
                    <a:cubicBezTo>
                      <a:pt x="2794" y="291"/>
                      <a:pt x="2794" y="292"/>
                      <a:pt x="2794" y="293"/>
                    </a:cubicBezTo>
                    <a:cubicBezTo>
                      <a:pt x="2790" y="297"/>
                      <a:pt x="2790" y="297"/>
                      <a:pt x="2788" y="293"/>
                    </a:cubicBezTo>
                    <a:cubicBezTo>
                      <a:pt x="2786" y="290"/>
                      <a:pt x="2783" y="290"/>
                      <a:pt x="2781" y="287"/>
                    </a:cubicBezTo>
                    <a:cubicBezTo>
                      <a:pt x="2781" y="286"/>
                      <a:pt x="2780" y="286"/>
                      <a:pt x="2782" y="285"/>
                    </a:cubicBezTo>
                    <a:cubicBezTo>
                      <a:pt x="2784" y="283"/>
                      <a:pt x="2786" y="281"/>
                      <a:pt x="2789" y="279"/>
                    </a:cubicBezTo>
                    <a:cubicBezTo>
                      <a:pt x="2789" y="279"/>
                      <a:pt x="2790" y="278"/>
                      <a:pt x="2791" y="277"/>
                    </a:cubicBezTo>
                    <a:cubicBezTo>
                      <a:pt x="2791" y="278"/>
                      <a:pt x="2792" y="279"/>
                      <a:pt x="2792" y="279"/>
                    </a:cubicBezTo>
                    <a:cubicBezTo>
                      <a:pt x="2793" y="280"/>
                      <a:pt x="2794" y="281"/>
                      <a:pt x="2796" y="282"/>
                    </a:cubicBezTo>
                    <a:cubicBezTo>
                      <a:pt x="2797" y="284"/>
                      <a:pt x="2799" y="285"/>
                      <a:pt x="2801" y="286"/>
                    </a:cubicBezTo>
                    <a:cubicBezTo>
                      <a:pt x="2799" y="288"/>
                      <a:pt x="2797" y="289"/>
                      <a:pt x="2795" y="291"/>
                    </a:cubicBezTo>
                    <a:close/>
                    <a:moveTo>
                      <a:pt x="2780" y="246"/>
                    </a:moveTo>
                    <a:cubicBezTo>
                      <a:pt x="2782" y="245"/>
                      <a:pt x="2784" y="243"/>
                      <a:pt x="2786" y="242"/>
                    </a:cubicBezTo>
                    <a:cubicBezTo>
                      <a:pt x="2787" y="241"/>
                      <a:pt x="2787" y="240"/>
                      <a:pt x="2788" y="239"/>
                    </a:cubicBezTo>
                    <a:cubicBezTo>
                      <a:pt x="2791" y="234"/>
                      <a:pt x="2791" y="234"/>
                      <a:pt x="2793" y="239"/>
                    </a:cubicBezTo>
                    <a:cubicBezTo>
                      <a:pt x="2795" y="242"/>
                      <a:pt x="2798" y="242"/>
                      <a:pt x="2800" y="244"/>
                    </a:cubicBezTo>
                    <a:cubicBezTo>
                      <a:pt x="2800" y="245"/>
                      <a:pt x="2800" y="246"/>
                      <a:pt x="2800" y="246"/>
                    </a:cubicBezTo>
                    <a:cubicBezTo>
                      <a:pt x="2796" y="247"/>
                      <a:pt x="2795" y="251"/>
                      <a:pt x="2792" y="253"/>
                    </a:cubicBezTo>
                    <a:cubicBezTo>
                      <a:pt x="2791" y="254"/>
                      <a:pt x="2791" y="254"/>
                      <a:pt x="2790" y="254"/>
                    </a:cubicBezTo>
                    <a:cubicBezTo>
                      <a:pt x="2789" y="253"/>
                      <a:pt x="2788" y="251"/>
                      <a:pt x="2786" y="250"/>
                    </a:cubicBezTo>
                    <a:cubicBezTo>
                      <a:pt x="2784" y="249"/>
                      <a:pt x="2782" y="247"/>
                      <a:pt x="2780" y="246"/>
                    </a:cubicBezTo>
                    <a:close/>
                    <a:moveTo>
                      <a:pt x="2799" y="207"/>
                    </a:moveTo>
                    <a:cubicBezTo>
                      <a:pt x="2797" y="209"/>
                      <a:pt x="2794" y="209"/>
                      <a:pt x="2793" y="213"/>
                    </a:cubicBezTo>
                    <a:cubicBezTo>
                      <a:pt x="2793" y="216"/>
                      <a:pt x="2789" y="216"/>
                      <a:pt x="2788" y="213"/>
                    </a:cubicBezTo>
                    <a:cubicBezTo>
                      <a:pt x="2787" y="209"/>
                      <a:pt x="2783" y="209"/>
                      <a:pt x="2782" y="207"/>
                    </a:cubicBezTo>
                    <a:cubicBezTo>
                      <a:pt x="2781" y="206"/>
                      <a:pt x="2781" y="205"/>
                      <a:pt x="2781" y="205"/>
                    </a:cubicBezTo>
                    <a:cubicBezTo>
                      <a:pt x="2784" y="201"/>
                      <a:pt x="2789" y="199"/>
                      <a:pt x="2790" y="193"/>
                    </a:cubicBezTo>
                    <a:cubicBezTo>
                      <a:pt x="2790" y="193"/>
                      <a:pt x="2791" y="193"/>
                      <a:pt x="2791" y="193"/>
                    </a:cubicBezTo>
                    <a:cubicBezTo>
                      <a:pt x="2791" y="193"/>
                      <a:pt x="2791" y="193"/>
                      <a:pt x="2791" y="194"/>
                    </a:cubicBezTo>
                    <a:cubicBezTo>
                      <a:pt x="2792" y="199"/>
                      <a:pt x="2797" y="201"/>
                      <a:pt x="2800" y="204"/>
                    </a:cubicBezTo>
                    <a:cubicBezTo>
                      <a:pt x="2802" y="206"/>
                      <a:pt x="2800" y="206"/>
                      <a:pt x="2799" y="207"/>
                    </a:cubicBezTo>
                    <a:close/>
                    <a:moveTo>
                      <a:pt x="2795" y="172"/>
                    </a:moveTo>
                    <a:cubicBezTo>
                      <a:pt x="2794" y="173"/>
                      <a:pt x="2793" y="174"/>
                      <a:pt x="2792" y="176"/>
                    </a:cubicBezTo>
                    <a:cubicBezTo>
                      <a:pt x="2791" y="176"/>
                      <a:pt x="2791" y="177"/>
                      <a:pt x="2791" y="177"/>
                    </a:cubicBezTo>
                    <a:cubicBezTo>
                      <a:pt x="2790" y="177"/>
                      <a:pt x="2790" y="177"/>
                      <a:pt x="2790" y="176"/>
                    </a:cubicBezTo>
                    <a:cubicBezTo>
                      <a:pt x="2788" y="172"/>
                      <a:pt x="2784" y="168"/>
                      <a:pt x="2780" y="166"/>
                    </a:cubicBezTo>
                    <a:cubicBezTo>
                      <a:pt x="2777" y="165"/>
                      <a:pt x="2779" y="164"/>
                      <a:pt x="2780" y="164"/>
                    </a:cubicBezTo>
                    <a:cubicBezTo>
                      <a:pt x="2784" y="161"/>
                      <a:pt x="2787" y="159"/>
                      <a:pt x="2789" y="154"/>
                    </a:cubicBezTo>
                    <a:cubicBezTo>
                      <a:pt x="2790" y="152"/>
                      <a:pt x="2792" y="153"/>
                      <a:pt x="2793" y="155"/>
                    </a:cubicBezTo>
                    <a:cubicBezTo>
                      <a:pt x="2794" y="156"/>
                      <a:pt x="2794" y="158"/>
                      <a:pt x="2796" y="159"/>
                    </a:cubicBezTo>
                    <a:cubicBezTo>
                      <a:pt x="2798" y="162"/>
                      <a:pt x="2800" y="163"/>
                      <a:pt x="2803" y="165"/>
                    </a:cubicBezTo>
                    <a:cubicBezTo>
                      <a:pt x="2799" y="166"/>
                      <a:pt x="2797" y="169"/>
                      <a:pt x="2795" y="172"/>
                    </a:cubicBezTo>
                    <a:close/>
                    <a:moveTo>
                      <a:pt x="2804" y="126"/>
                    </a:moveTo>
                    <a:cubicBezTo>
                      <a:pt x="2798" y="127"/>
                      <a:pt x="2794" y="131"/>
                      <a:pt x="2792" y="136"/>
                    </a:cubicBezTo>
                    <a:cubicBezTo>
                      <a:pt x="2791" y="137"/>
                      <a:pt x="2790" y="137"/>
                      <a:pt x="2789" y="136"/>
                    </a:cubicBezTo>
                    <a:cubicBezTo>
                      <a:pt x="2787" y="131"/>
                      <a:pt x="2783" y="127"/>
                      <a:pt x="2778" y="126"/>
                    </a:cubicBezTo>
                    <a:cubicBezTo>
                      <a:pt x="2777" y="126"/>
                      <a:pt x="2777" y="125"/>
                      <a:pt x="2776" y="125"/>
                    </a:cubicBezTo>
                    <a:cubicBezTo>
                      <a:pt x="2777" y="124"/>
                      <a:pt x="2777" y="124"/>
                      <a:pt x="2778" y="124"/>
                    </a:cubicBezTo>
                    <a:cubicBezTo>
                      <a:pt x="2790" y="116"/>
                      <a:pt x="2792" y="116"/>
                      <a:pt x="2803" y="124"/>
                    </a:cubicBezTo>
                    <a:cubicBezTo>
                      <a:pt x="2805" y="125"/>
                      <a:pt x="2806" y="125"/>
                      <a:pt x="2804" y="126"/>
                    </a:cubicBezTo>
                    <a:close/>
                    <a:moveTo>
                      <a:pt x="2832" y="737"/>
                    </a:moveTo>
                    <a:cubicBezTo>
                      <a:pt x="2831" y="736"/>
                      <a:pt x="2830" y="735"/>
                      <a:pt x="2830" y="735"/>
                    </a:cubicBezTo>
                    <a:cubicBezTo>
                      <a:pt x="2830" y="734"/>
                      <a:pt x="2831" y="733"/>
                      <a:pt x="2832" y="733"/>
                    </a:cubicBezTo>
                    <a:cubicBezTo>
                      <a:pt x="2832" y="732"/>
                      <a:pt x="2834" y="733"/>
                      <a:pt x="2834" y="734"/>
                    </a:cubicBezTo>
                    <a:cubicBezTo>
                      <a:pt x="2834" y="735"/>
                      <a:pt x="2833" y="736"/>
                      <a:pt x="2832" y="737"/>
                    </a:cubicBezTo>
                    <a:close/>
                    <a:moveTo>
                      <a:pt x="2836" y="694"/>
                    </a:moveTo>
                    <a:cubicBezTo>
                      <a:pt x="2835" y="696"/>
                      <a:pt x="2833" y="697"/>
                      <a:pt x="2832" y="698"/>
                    </a:cubicBezTo>
                    <a:cubicBezTo>
                      <a:pt x="2831" y="698"/>
                      <a:pt x="2829" y="696"/>
                      <a:pt x="2827" y="694"/>
                    </a:cubicBezTo>
                    <a:cubicBezTo>
                      <a:pt x="2829" y="693"/>
                      <a:pt x="2830" y="691"/>
                      <a:pt x="2831" y="690"/>
                    </a:cubicBezTo>
                    <a:cubicBezTo>
                      <a:pt x="2833" y="689"/>
                      <a:pt x="2836" y="693"/>
                      <a:pt x="2836" y="694"/>
                    </a:cubicBezTo>
                    <a:close/>
                    <a:moveTo>
                      <a:pt x="2828" y="653"/>
                    </a:moveTo>
                    <a:cubicBezTo>
                      <a:pt x="2829" y="652"/>
                      <a:pt x="2831" y="650"/>
                      <a:pt x="2832" y="650"/>
                    </a:cubicBezTo>
                    <a:cubicBezTo>
                      <a:pt x="2833" y="650"/>
                      <a:pt x="2834" y="652"/>
                      <a:pt x="2835" y="653"/>
                    </a:cubicBezTo>
                    <a:cubicBezTo>
                      <a:pt x="2834" y="654"/>
                      <a:pt x="2833" y="655"/>
                      <a:pt x="2832" y="656"/>
                    </a:cubicBezTo>
                    <a:cubicBezTo>
                      <a:pt x="2830" y="655"/>
                      <a:pt x="2829" y="654"/>
                      <a:pt x="2828" y="653"/>
                    </a:cubicBezTo>
                    <a:close/>
                    <a:moveTo>
                      <a:pt x="2832" y="615"/>
                    </a:moveTo>
                    <a:cubicBezTo>
                      <a:pt x="2831" y="615"/>
                      <a:pt x="2830" y="614"/>
                      <a:pt x="2828" y="613"/>
                    </a:cubicBezTo>
                    <a:cubicBezTo>
                      <a:pt x="2829" y="611"/>
                      <a:pt x="2830" y="610"/>
                      <a:pt x="2831" y="610"/>
                    </a:cubicBezTo>
                    <a:cubicBezTo>
                      <a:pt x="2833" y="610"/>
                      <a:pt x="2834" y="611"/>
                      <a:pt x="2836" y="612"/>
                    </a:cubicBezTo>
                    <a:cubicBezTo>
                      <a:pt x="2834" y="613"/>
                      <a:pt x="2833" y="615"/>
                      <a:pt x="2832" y="615"/>
                    </a:cubicBezTo>
                    <a:close/>
                    <a:moveTo>
                      <a:pt x="2832" y="567"/>
                    </a:moveTo>
                    <a:cubicBezTo>
                      <a:pt x="2833" y="569"/>
                      <a:pt x="2834" y="570"/>
                      <a:pt x="2836" y="572"/>
                    </a:cubicBezTo>
                    <a:cubicBezTo>
                      <a:pt x="2834" y="573"/>
                      <a:pt x="2833" y="575"/>
                      <a:pt x="2831" y="575"/>
                    </a:cubicBezTo>
                    <a:cubicBezTo>
                      <a:pt x="2830" y="575"/>
                      <a:pt x="2829" y="573"/>
                      <a:pt x="2828" y="572"/>
                    </a:cubicBezTo>
                    <a:cubicBezTo>
                      <a:pt x="2829" y="570"/>
                      <a:pt x="2831" y="569"/>
                      <a:pt x="2832" y="567"/>
                    </a:cubicBezTo>
                    <a:close/>
                    <a:moveTo>
                      <a:pt x="2830" y="528"/>
                    </a:moveTo>
                    <a:cubicBezTo>
                      <a:pt x="2831" y="527"/>
                      <a:pt x="2831" y="527"/>
                      <a:pt x="2833" y="527"/>
                    </a:cubicBezTo>
                    <a:cubicBezTo>
                      <a:pt x="2834" y="528"/>
                      <a:pt x="2835" y="530"/>
                      <a:pt x="2836" y="532"/>
                    </a:cubicBezTo>
                    <a:cubicBezTo>
                      <a:pt x="2836" y="533"/>
                      <a:pt x="2835" y="534"/>
                      <a:pt x="2834" y="536"/>
                    </a:cubicBezTo>
                    <a:cubicBezTo>
                      <a:pt x="2833" y="537"/>
                      <a:pt x="2831" y="537"/>
                      <a:pt x="2830" y="536"/>
                    </a:cubicBezTo>
                    <a:cubicBezTo>
                      <a:pt x="2828" y="532"/>
                      <a:pt x="2828" y="529"/>
                      <a:pt x="2830" y="528"/>
                    </a:cubicBezTo>
                    <a:close/>
                    <a:moveTo>
                      <a:pt x="2838" y="491"/>
                    </a:moveTo>
                    <a:cubicBezTo>
                      <a:pt x="2836" y="493"/>
                      <a:pt x="2834" y="496"/>
                      <a:pt x="2832" y="496"/>
                    </a:cubicBezTo>
                    <a:cubicBezTo>
                      <a:pt x="2830" y="496"/>
                      <a:pt x="2828" y="493"/>
                      <a:pt x="2825" y="491"/>
                    </a:cubicBezTo>
                    <a:cubicBezTo>
                      <a:pt x="2828" y="488"/>
                      <a:pt x="2829" y="486"/>
                      <a:pt x="2832" y="485"/>
                    </a:cubicBezTo>
                    <a:cubicBezTo>
                      <a:pt x="2833" y="484"/>
                      <a:pt x="2838" y="489"/>
                      <a:pt x="2838" y="491"/>
                    </a:cubicBezTo>
                    <a:close/>
                    <a:moveTo>
                      <a:pt x="2829" y="446"/>
                    </a:moveTo>
                    <a:cubicBezTo>
                      <a:pt x="2829" y="445"/>
                      <a:pt x="2830" y="444"/>
                      <a:pt x="2830" y="443"/>
                    </a:cubicBezTo>
                    <a:cubicBezTo>
                      <a:pt x="2831" y="443"/>
                      <a:pt x="2832" y="442"/>
                      <a:pt x="2833" y="443"/>
                    </a:cubicBezTo>
                    <a:cubicBezTo>
                      <a:pt x="2834" y="445"/>
                      <a:pt x="2837" y="447"/>
                      <a:pt x="2837" y="449"/>
                    </a:cubicBezTo>
                    <a:cubicBezTo>
                      <a:pt x="2837" y="451"/>
                      <a:pt x="2834" y="453"/>
                      <a:pt x="2831" y="456"/>
                    </a:cubicBezTo>
                    <a:cubicBezTo>
                      <a:pt x="2829" y="453"/>
                      <a:pt x="2829" y="452"/>
                      <a:pt x="2827" y="450"/>
                    </a:cubicBezTo>
                    <a:cubicBezTo>
                      <a:pt x="2825" y="448"/>
                      <a:pt x="2829" y="448"/>
                      <a:pt x="2829" y="446"/>
                    </a:cubicBezTo>
                    <a:close/>
                    <a:moveTo>
                      <a:pt x="2838" y="410"/>
                    </a:moveTo>
                    <a:cubicBezTo>
                      <a:pt x="2836" y="411"/>
                      <a:pt x="2835" y="412"/>
                      <a:pt x="2834" y="413"/>
                    </a:cubicBezTo>
                    <a:cubicBezTo>
                      <a:pt x="2832" y="416"/>
                      <a:pt x="2832" y="416"/>
                      <a:pt x="2830" y="414"/>
                    </a:cubicBezTo>
                    <a:cubicBezTo>
                      <a:pt x="2830" y="413"/>
                      <a:pt x="2829" y="412"/>
                      <a:pt x="2829" y="411"/>
                    </a:cubicBezTo>
                    <a:cubicBezTo>
                      <a:pt x="2827" y="410"/>
                      <a:pt x="2826" y="410"/>
                      <a:pt x="2824" y="409"/>
                    </a:cubicBezTo>
                    <a:cubicBezTo>
                      <a:pt x="2827" y="407"/>
                      <a:pt x="2829" y="404"/>
                      <a:pt x="2831" y="402"/>
                    </a:cubicBezTo>
                    <a:cubicBezTo>
                      <a:pt x="2831" y="402"/>
                      <a:pt x="2832" y="402"/>
                      <a:pt x="2833" y="402"/>
                    </a:cubicBezTo>
                    <a:cubicBezTo>
                      <a:pt x="2835" y="404"/>
                      <a:pt x="2837" y="406"/>
                      <a:pt x="2839" y="409"/>
                    </a:cubicBezTo>
                    <a:cubicBezTo>
                      <a:pt x="2839" y="409"/>
                      <a:pt x="2838" y="409"/>
                      <a:pt x="2838" y="410"/>
                    </a:cubicBezTo>
                    <a:close/>
                    <a:moveTo>
                      <a:pt x="2824" y="368"/>
                    </a:moveTo>
                    <a:cubicBezTo>
                      <a:pt x="2825" y="368"/>
                      <a:pt x="2825" y="368"/>
                      <a:pt x="2826" y="367"/>
                    </a:cubicBezTo>
                    <a:cubicBezTo>
                      <a:pt x="2827" y="365"/>
                      <a:pt x="2829" y="363"/>
                      <a:pt x="2830" y="361"/>
                    </a:cubicBezTo>
                    <a:cubicBezTo>
                      <a:pt x="2831" y="359"/>
                      <a:pt x="2833" y="359"/>
                      <a:pt x="2834" y="361"/>
                    </a:cubicBezTo>
                    <a:cubicBezTo>
                      <a:pt x="2835" y="362"/>
                      <a:pt x="2836" y="365"/>
                      <a:pt x="2837" y="366"/>
                    </a:cubicBezTo>
                    <a:cubicBezTo>
                      <a:pt x="2841" y="368"/>
                      <a:pt x="2839" y="370"/>
                      <a:pt x="2837" y="371"/>
                    </a:cubicBezTo>
                    <a:cubicBezTo>
                      <a:pt x="2835" y="373"/>
                      <a:pt x="2833" y="375"/>
                      <a:pt x="2832" y="375"/>
                    </a:cubicBezTo>
                    <a:cubicBezTo>
                      <a:pt x="2829" y="374"/>
                      <a:pt x="2827" y="371"/>
                      <a:pt x="2825" y="369"/>
                    </a:cubicBezTo>
                    <a:cubicBezTo>
                      <a:pt x="2825" y="369"/>
                      <a:pt x="2825" y="369"/>
                      <a:pt x="2824" y="368"/>
                    </a:cubicBezTo>
                    <a:close/>
                    <a:moveTo>
                      <a:pt x="2839" y="328"/>
                    </a:moveTo>
                    <a:cubicBezTo>
                      <a:pt x="2837" y="331"/>
                      <a:pt x="2834" y="333"/>
                      <a:pt x="2833" y="336"/>
                    </a:cubicBezTo>
                    <a:cubicBezTo>
                      <a:pt x="2833" y="337"/>
                      <a:pt x="2832" y="337"/>
                      <a:pt x="2832" y="337"/>
                    </a:cubicBezTo>
                    <a:cubicBezTo>
                      <a:pt x="2831" y="337"/>
                      <a:pt x="2830" y="336"/>
                      <a:pt x="2830" y="336"/>
                    </a:cubicBezTo>
                    <a:cubicBezTo>
                      <a:pt x="2830" y="335"/>
                      <a:pt x="2829" y="334"/>
                      <a:pt x="2829" y="333"/>
                    </a:cubicBezTo>
                    <a:cubicBezTo>
                      <a:pt x="2828" y="330"/>
                      <a:pt x="2824" y="330"/>
                      <a:pt x="2824" y="326"/>
                    </a:cubicBezTo>
                    <a:cubicBezTo>
                      <a:pt x="2828" y="326"/>
                      <a:pt x="2828" y="322"/>
                      <a:pt x="2830" y="321"/>
                    </a:cubicBezTo>
                    <a:cubicBezTo>
                      <a:pt x="2832" y="319"/>
                      <a:pt x="2833" y="320"/>
                      <a:pt x="2834" y="321"/>
                    </a:cubicBezTo>
                    <a:cubicBezTo>
                      <a:pt x="2836" y="323"/>
                      <a:pt x="2835" y="326"/>
                      <a:pt x="2839" y="326"/>
                    </a:cubicBezTo>
                    <a:cubicBezTo>
                      <a:pt x="2839" y="326"/>
                      <a:pt x="2840" y="328"/>
                      <a:pt x="2839" y="328"/>
                    </a:cubicBezTo>
                    <a:close/>
                    <a:moveTo>
                      <a:pt x="2839" y="290"/>
                    </a:moveTo>
                    <a:cubicBezTo>
                      <a:pt x="2837" y="291"/>
                      <a:pt x="2836" y="293"/>
                      <a:pt x="2835" y="294"/>
                    </a:cubicBezTo>
                    <a:cubicBezTo>
                      <a:pt x="2834" y="295"/>
                      <a:pt x="2833" y="296"/>
                      <a:pt x="2832" y="297"/>
                    </a:cubicBezTo>
                    <a:cubicBezTo>
                      <a:pt x="2831" y="296"/>
                      <a:pt x="2830" y="296"/>
                      <a:pt x="2830" y="295"/>
                    </a:cubicBezTo>
                    <a:cubicBezTo>
                      <a:pt x="2828" y="293"/>
                      <a:pt x="2826" y="291"/>
                      <a:pt x="2824" y="289"/>
                    </a:cubicBezTo>
                    <a:cubicBezTo>
                      <a:pt x="2821" y="287"/>
                      <a:pt x="2821" y="287"/>
                      <a:pt x="2824" y="284"/>
                    </a:cubicBezTo>
                    <a:cubicBezTo>
                      <a:pt x="2826" y="282"/>
                      <a:pt x="2829" y="280"/>
                      <a:pt x="2830" y="277"/>
                    </a:cubicBezTo>
                    <a:cubicBezTo>
                      <a:pt x="2831" y="275"/>
                      <a:pt x="2833" y="275"/>
                      <a:pt x="2834" y="276"/>
                    </a:cubicBezTo>
                    <a:cubicBezTo>
                      <a:pt x="2834" y="280"/>
                      <a:pt x="2837" y="281"/>
                      <a:pt x="2839" y="283"/>
                    </a:cubicBezTo>
                    <a:cubicBezTo>
                      <a:pt x="2843" y="287"/>
                      <a:pt x="2843" y="288"/>
                      <a:pt x="2839" y="290"/>
                    </a:cubicBezTo>
                    <a:close/>
                    <a:moveTo>
                      <a:pt x="2824" y="243"/>
                    </a:moveTo>
                    <a:cubicBezTo>
                      <a:pt x="2827" y="242"/>
                      <a:pt x="2827" y="240"/>
                      <a:pt x="2829" y="238"/>
                    </a:cubicBezTo>
                    <a:cubicBezTo>
                      <a:pt x="2831" y="234"/>
                      <a:pt x="2833" y="234"/>
                      <a:pt x="2835" y="237"/>
                    </a:cubicBezTo>
                    <a:cubicBezTo>
                      <a:pt x="2836" y="238"/>
                      <a:pt x="2836" y="240"/>
                      <a:pt x="2837" y="241"/>
                    </a:cubicBezTo>
                    <a:cubicBezTo>
                      <a:pt x="2841" y="246"/>
                      <a:pt x="2841" y="246"/>
                      <a:pt x="2836" y="251"/>
                    </a:cubicBezTo>
                    <a:cubicBezTo>
                      <a:pt x="2835" y="252"/>
                      <a:pt x="2835" y="254"/>
                      <a:pt x="2834" y="256"/>
                    </a:cubicBezTo>
                    <a:cubicBezTo>
                      <a:pt x="2833" y="256"/>
                      <a:pt x="2833" y="256"/>
                      <a:pt x="2831" y="257"/>
                    </a:cubicBezTo>
                    <a:cubicBezTo>
                      <a:pt x="2831" y="257"/>
                      <a:pt x="2830" y="256"/>
                      <a:pt x="2830" y="255"/>
                    </a:cubicBezTo>
                    <a:cubicBezTo>
                      <a:pt x="2828" y="252"/>
                      <a:pt x="2826" y="250"/>
                      <a:pt x="2824" y="248"/>
                    </a:cubicBezTo>
                    <a:cubicBezTo>
                      <a:pt x="2821" y="245"/>
                      <a:pt x="2821" y="245"/>
                      <a:pt x="2824" y="243"/>
                    </a:cubicBezTo>
                    <a:close/>
                    <a:moveTo>
                      <a:pt x="2842" y="207"/>
                    </a:moveTo>
                    <a:cubicBezTo>
                      <a:pt x="2838" y="209"/>
                      <a:pt x="2836" y="211"/>
                      <a:pt x="2834" y="214"/>
                    </a:cubicBezTo>
                    <a:cubicBezTo>
                      <a:pt x="2834" y="215"/>
                      <a:pt x="2833" y="216"/>
                      <a:pt x="2832" y="216"/>
                    </a:cubicBezTo>
                    <a:cubicBezTo>
                      <a:pt x="2831" y="215"/>
                      <a:pt x="2829" y="215"/>
                      <a:pt x="2829" y="213"/>
                    </a:cubicBezTo>
                    <a:cubicBezTo>
                      <a:pt x="2828" y="210"/>
                      <a:pt x="2825" y="209"/>
                      <a:pt x="2823" y="207"/>
                    </a:cubicBezTo>
                    <a:cubicBezTo>
                      <a:pt x="2821" y="207"/>
                      <a:pt x="2820" y="205"/>
                      <a:pt x="2822" y="203"/>
                    </a:cubicBezTo>
                    <a:cubicBezTo>
                      <a:pt x="2825" y="200"/>
                      <a:pt x="2829" y="198"/>
                      <a:pt x="2831" y="194"/>
                    </a:cubicBezTo>
                    <a:cubicBezTo>
                      <a:pt x="2831" y="193"/>
                      <a:pt x="2833" y="193"/>
                      <a:pt x="2834" y="194"/>
                    </a:cubicBezTo>
                    <a:cubicBezTo>
                      <a:pt x="2835" y="199"/>
                      <a:pt x="2839" y="200"/>
                      <a:pt x="2842" y="204"/>
                    </a:cubicBezTo>
                    <a:cubicBezTo>
                      <a:pt x="2843" y="205"/>
                      <a:pt x="2844" y="206"/>
                      <a:pt x="2842" y="207"/>
                    </a:cubicBezTo>
                    <a:close/>
                    <a:moveTo>
                      <a:pt x="2844" y="166"/>
                    </a:moveTo>
                    <a:cubicBezTo>
                      <a:pt x="2839" y="168"/>
                      <a:pt x="2836" y="172"/>
                      <a:pt x="2833" y="177"/>
                    </a:cubicBezTo>
                    <a:cubicBezTo>
                      <a:pt x="2833" y="177"/>
                      <a:pt x="2831" y="177"/>
                      <a:pt x="2830" y="177"/>
                    </a:cubicBezTo>
                    <a:cubicBezTo>
                      <a:pt x="2828" y="172"/>
                      <a:pt x="2825" y="168"/>
                      <a:pt x="2820" y="166"/>
                    </a:cubicBezTo>
                    <a:cubicBezTo>
                      <a:pt x="2819" y="166"/>
                      <a:pt x="2819" y="165"/>
                      <a:pt x="2818" y="165"/>
                    </a:cubicBezTo>
                    <a:cubicBezTo>
                      <a:pt x="2819" y="164"/>
                      <a:pt x="2819" y="164"/>
                      <a:pt x="2820" y="164"/>
                    </a:cubicBezTo>
                    <a:cubicBezTo>
                      <a:pt x="2825" y="162"/>
                      <a:pt x="2828" y="158"/>
                      <a:pt x="2830" y="153"/>
                    </a:cubicBezTo>
                    <a:cubicBezTo>
                      <a:pt x="2830" y="152"/>
                      <a:pt x="2831" y="151"/>
                      <a:pt x="2831" y="151"/>
                    </a:cubicBezTo>
                    <a:cubicBezTo>
                      <a:pt x="2832" y="151"/>
                      <a:pt x="2833" y="152"/>
                      <a:pt x="2834" y="153"/>
                    </a:cubicBezTo>
                    <a:cubicBezTo>
                      <a:pt x="2836" y="158"/>
                      <a:pt x="2839" y="162"/>
                      <a:pt x="2844" y="164"/>
                    </a:cubicBezTo>
                    <a:cubicBezTo>
                      <a:pt x="2845" y="164"/>
                      <a:pt x="2846" y="165"/>
                      <a:pt x="2844" y="166"/>
                    </a:cubicBezTo>
                    <a:close/>
                    <a:moveTo>
                      <a:pt x="2845" y="126"/>
                    </a:moveTo>
                    <a:cubicBezTo>
                      <a:pt x="2839" y="128"/>
                      <a:pt x="2836" y="132"/>
                      <a:pt x="2834" y="137"/>
                    </a:cubicBezTo>
                    <a:cubicBezTo>
                      <a:pt x="2833" y="138"/>
                      <a:pt x="2832" y="138"/>
                      <a:pt x="2832" y="139"/>
                    </a:cubicBezTo>
                    <a:cubicBezTo>
                      <a:pt x="2831" y="139"/>
                      <a:pt x="2830" y="138"/>
                      <a:pt x="2830" y="137"/>
                    </a:cubicBezTo>
                    <a:cubicBezTo>
                      <a:pt x="2828" y="131"/>
                      <a:pt x="2824" y="128"/>
                      <a:pt x="2818" y="126"/>
                    </a:cubicBezTo>
                    <a:cubicBezTo>
                      <a:pt x="2818" y="126"/>
                      <a:pt x="2817" y="125"/>
                      <a:pt x="2816" y="125"/>
                    </a:cubicBezTo>
                    <a:cubicBezTo>
                      <a:pt x="2817" y="124"/>
                      <a:pt x="2818" y="124"/>
                      <a:pt x="2819" y="124"/>
                    </a:cubicBezTo>
                    <a:cubicBezTo>
                      <a:pt x="2822" y="121"/>
                      <a:pt x="2825" y="119"/>
                      <a:pt x="2828" y="116"/>
                    </a:cubicBezTo>
                    <a:cubicBezTo>
                      <a:pt x="2829" y="114"/>
                      <a:pt x="2830" y="112"/>
                      <a:pt x="2830" y="110"/>
                    </a:cubicBezTo>
                    <a:cubicBezTo>
                      <a:pt x="2830" y="110"/>
                      <a:pt x="2831" y="109"/>
                      <a:pt x="2832" y="109"/>
                    </a:cubicBezTo>
                    <a:cubicBezTo>
                      <a:pt x="2832" y="109"/>
                      <a:pt x="2834" y="109"/>
                      <a:pt x="2834" y="110"/>
                    </a:cubicBezTo>
                    <a:cubicBezTo>
                      <a:pt x="2834" y="117"/>
                      <a:pt x="2840" y="120"/>
                      <a:pt x="2845" y="124"/>
                    </a:cubicBezTo>
                    <a:cubicBezTo>
                      <a:pt x="2846" y="124"/>
                      <a:pt x="2846" y="124"/>
                      <a:pt x="2847" y="125"/>
                    </a:cubicBezTo>
                    <a:cubicBezTo>
                      <a:pt x="2846" y="125"/>
                      <a:pt x="2845" y="125"/>
                      <a:pt x="2845" y="126"/>
                    </a:cubicBezTo>
                    <a:close/>
                    <a:moveTo>
                      <a:pt x="2873" y="736"/>
                    </a:moveTo>
                    <a:cubicBezTo>
                      <a:pt x="2873" y="736"/>
                      <a:pt x="2873" y="735"/>
                      <a:pt x="2873" y="735"/>
                    </a:cubicBezTo>
                    <a:cubicBezTo>
                      <a:pt x="2873" y="735"/>
                      <a:pt x="2873" y="735"/>
                      <a:pt x="2873" y="734"/>
                    </a:cubicBezTo>
                    <a:cubicBezTo>
                      <a:pt x="2873" y="735"/>
                      <a:pt x="2874" y="735"/>
                      <a:pt x="2874" y="736"/>
                    </a:cubicBezTo>
                    <a:cubicBezTo>
                      <a:pt x="2874" y="736"/>
                      <a:pt x="2873" y="736"/>
                      <a:pt x="2873" y="736"/>
                    </a:cubicBezTo>
                    <a:close/>
                    <a:moveTo>
                      <a:pt x="2873" y="696"/>
                    </a:moveTo>
                    <a:cubicBezTo>
                      <a:pt x="2872" y="696"/>
                      <a:pt x="2871" y="695"/>
                      <a:pt x="2869" y="694"/>
                    </a:cubicBezTo>
                    <a:cubicBezTo>
                      <a:pt x="2871" y="693"/>
                      <a:pt x="2872" y="692"/>
                      <a:pt x="2874" y="690"/>
                    </a:cubicBezTo>
                    <a:cubicBezTo>
                      <a:pt x="2874" y="692"/>
                      <a:pt x="2876" y="693"/>
                      <a:pt x="2876" y="694"/>
                    </a:cubicBezTo>
                    <a:cubicBezTo>
                      <a:pt x="2876" y="697"/>
                      <a:pt x="2874" y="696"/>
                      <a:pt x="2873" y="696"/>
                    </a:cubicBezTo>
                    <a:close/>
                    <a:moveTo>
                      <a:pt x="2873" y="615"/>
                    </a:moveTo>
                    <a:cubicBezTo>
                      <a:pt x="2872" y="615"/>
                      <a:pt x="2871" y="614"/>
                      <a:pt x="2870" y="613"/>
                    </a:cubicBezTo>
                    <a:cubicBezTo>
                      <a:pt x="2871" y="611"/>
                      <a:pt x="2872" y="610"/>
                      <a:pt x="2873" y="610"/>
                    </a:cubicBezTo>
                    <a:cubicBezTo>
                      <a:pt x="2874" y="610"/>
                      <a:pt x="2875" y="611"/>
                      <a:pt x="2876" y="612"/>
                    </a:cubicBezTo>
                    <a:cubicBezTo>
                      <a:pt x="2875" y="613"/>
                      <a:pt x="2874" y="615"/>
                      <a:pt x="2873" y="615"/>
                    </a:cubicBezTo>
                    <a:close/>
                    <a:moveTo>
                      <a:pt x="2875" y="654"/>
                    </a:moveTo>
                    <a:cubicBezTo>
                      <a:pt x="2874" y="654"/>
                      <a:pt x="2873" y="655"/>
                      <a:pt x="2872" y="655"/>
                    </a:cubicBezTo>
                    <a:cubicBezTo>
                      <a:pt x="2872" y="654"/>
                      <a:pt x="2871" y="653"/>
                      <a:pt x="2870" y="652"/>
                    </a:cubicBezTo>
                    <a:cubicBezTo>
                      <a:pt x="2872" y="651"/>
                      <a:pt x="2873" y="651"/>
                      <a:pt x="2874" y="650"/>
                    </a:cubicBezTo>
                    <a:cubicBezTo>
                      <a:pt x="2874" y="652"/>
                      <a:pt x="2877" y="652"/>
                      <a:pt x="2875" y="654"/>
                    </a:cubicBezTo>
                    <a:close/>
                    <a:moveTo>
                      <a:pt x="2871" y="572"/>
                    </a:moveTo>
                    <a:cubicBezTo>
                      <a:pt x="2871" y="571"/>
                      <a:pt x="2872" y="570"/>
                      <a:pt x="2873" y="569"/>
                    </a:cubicBezTo>
                    <a:cubicBezTo>
                      <a:pt x="2874" y="570"/>
                      <a:pt x="2875" y="571"/>
                      <a:pt x="2875" y="573"/>
                    </a:cubicBezTo>
                    <a:cubicBezTo>
                      <a:pt x="2876" y="574"/>
                      <a:pt x="2875" y="575"/>
                      <a:pt x="2874" y="576"/>
                    </a:cubicBezTo>
                    <a:cubicBezTo>
                      <a:pt x="2872" y="574"/>
                      <a:pt x="2871" y="573"/>
                      <a:pt x="2871" y="572"/>
                    </a:cubicBezTo>
                    <a:close/>
                    <a:moveTo>
                      <a:pt x="2873" y="534"/>
                    </a:moveTo>
                    <a:cubicBezTo>
                      <a:pt x="2872" y="533"/>
                      <a:pt x="2871" y="532"/>
                      <a:pt x="2869" y="531"/>
                    </a:cubicBezTo>
                    <a:cubicBezTo>
                      <a:pt x="2871" y="529"/>
                      <a:pt x="2872" y="528"/>
                      <a:pt x="2873" y="527"/>
                    </a:cubicBezTo>
                    <a:cubicBezTo>
                      <a:pt x="2874" y="528"/>
                      <a:pt x="2876" y="529"/>
                      <a:pt x="2876" y="530"/>
                    </a:cubicBezTo>
                    <a:cubicBezTo>
                      <a:pt x="2876" y="532"/>
                      <a:pt x="2874" y="533"/>
                      <a:pt x="2873" y="534"/>
                    </a:cubicBezTo>
                    <a:close/>
                    <a:moveTo>
                      <a:pt x="2873" y="496"/>
                    </a:moveTo>
                    <a:cubicBezTo>
                      <a:pt x="2871" y="494"/>
                      <a:pt x="2870" y="493"/>
                      <a:pt x="2867" y="490"/>
                    </a:cubicBezTo>
                    <a:cubicBezTo>
                      <a:pt x="2870" y="488"/>
                      <a:pt x="2871" y="487"/>
                      <a:pt x="2873" y="485"/>
                    </a:cubicBezTo>
                    <a:cubicBezTo>
                      <a:pt x="2875" y="487"/>
                      <a:pt x="2878" y="489"/>
                      <a:pt x="2878" y="490"/>
                    </a:cubicBezTo>
                    <a:cubicBezTo>
                      <a:pt x="2877" y="492"/>
                      <a:pt x="2875" y="494"/>
                      <a:pt x="2873" y="496"/>
                    </a:cubicBezTo>
                    <a:close/>
                    <a:moveTo>
                      <a:pt x="2869" y="449"/>
                    </a:moveTo>
                    <a:cubicBezTo>
                      <a:pt x="2869" y="448"/>
                      <a:pt x="2872" y="446"/>
                      <a:pt x="2873" y="444"/>
                    </a:cubicBezTo>
                    <a:cubicBezTo>
                      <a:pt x="2875" y="446"/>
                      <a:pt x="2877" y="447"/>
                      <a:pt x="2878" y="449"/>
                    </a:cubicBezTo>
                    <a:cubicBezTo>
                      <a:pt x="2878" y="451"/>
                      <a:pt x="2875" y="452"/>
                      <a:pt x="2873" y="454"/>
                    </a:cubicBezTo>
                    <a:cubicBezTo>
                      <a:pt x="2872" y="452"/>
                      <a:pt x="2869" y="451"/>
                      <a:pt x="2869" y="449"/>
                    </a:cubicBezTo>
                    <a:close/>
                    <a:moveTo>
                      <a:pt x="2877" y="410"/>
                    </a:moveTo>
                    <a:cubicBezTo>
                      <a:pt x="2876" y="410"/>
                      <a:pt x="2874" y="412"/>
                      <a:pt x="2874" y="413"/>
                    </a:cubicBezTo>
                    <a:cubicBezTo>
                      <a:pt x="2871" y="412"/>
                      <a:pt x="2869" y="411"/>
                      <a:pt x="2867" y="409"/>
                    </a:cubicBezTo>
                    <a:cubicBezTo>
                      <a:pt x="2867" y="409"/>
                      <a:pt x="2867" y="408"/>
                      <a:pt x="2867" y="408"/>
                    </a:cubicBezTo>
                    <a:cubicBezTo>
                      <a:pt x="2869" y="407"/>
                      <a:pt x="2870" y="405"/>
                      <a:pt x="2871" y="404"/>
                    </a:cubicBezTo>
                    <a:cubicBezTo>
                      <a:pt x="2873" y="402"/>
                      <a:pt x="2874" y="402"/>
                      <a:pt x="2875" y="404"/>
                    </a:cubicBezTo>
                    <a:cubicBezTo>
                      <a:pt x="2876" y="405"/>
                      <a:pt x="2877" y="406"/>
                      <a:pt x="2878" y="407"/>
                    </a:cubicBezTo>
                    <a:cubicBezTo>
                      <a:pt x="2881" y="410"/>
                      <a:pt x="2879" y="409"/>
                      <a:pt x="2877" y="410"/>
                    </a:cubicBezTo>
                    <a:close/>
                    <a:moveTo>
                      <a:pt x="2867" y="369"/>
                    </a:moveTo>
                    <a:cubicBezTo>
                      <a:pt x="2867" y="368"/>
                      <a:pt x="2867" y="368"/>
                      <a:pt x="2868" y="367"/>
                    </a:cubicBezTo>
                    <a:cubicBezTo>
                      <a:pt x="2869" y="366"/>
                      <a:pt x="2870" y="365"/>
                      <a:pt x="2872" y="363"/>
                    </a:cubicBezTo>
                    <a:cubicBezTo>
                      <a:pt x="2873" y="361"/>
                      <a:pt x="2874" y="362"/>
                      <a:pt x="2875" y="364"/>
                    </a:cubicBezTo>
                    <a:cubicBezTo>
                      <a:pt x="2876" y="365"/>
                      <a:pt x="2877" y="366"/>
                      <a:pt x="2878" y="367"/>
                    </a:cubicBezTo>
                    <a:cubicBezTo>
                      <a:pt x="2880" y="368"/>
                      <a:pt x="2879" y="369"/>
                      <a:pt x="2878" y="370"/>
                    </a:cubicBezTo>
                    <a:cubicBezTo>
                      <a:pt x="2877" y="371"/>
                      <a:pt x="2876" y="373"/>
                      <a:pt x="2875" y="374"/>
                    </a:cubicBezTo>
                    <a:cubicBezTo>
                      <a:pt x="2873" y="376"/>
                      <a:pt x="2872" y="375"/>
                      <a:pt x="2871" y="373"/>
                    </a:cubicBezTo>
                    <a:cubicBezTo>
                      <a:pt x="2870" y="372"/>
                      <a:pt x="2868" y="370"/>
                      <a:pt x="2867" y="369"/>
                    </a:cubicBezTo>
                    <a:close/>
                    <a:moveTo>
                      <a:pt x="2874" y="335"/>
                    </a:moveTo>
                    <a:cubicBezTo>
                      <a:pt x="2873" y="334"/>
                      <a:pt x="2872" y="334"/>
                      <a:pt x="2872" y="334"/>
                    </a:cubicBezTo>
                    <a:cubicBezTo>
                      <a:pt x="2870" y="332"/>
                      <a:pt x="2868" y="330"/>
                      <a:pt x="2867" y="328"/>
                    </a:cubicBezTo>
                    <a:cubicBezTo>
                      <a:pt x="2866" y="328"/>
                      <a:pt x="2867" y="327"/>
                      <a:pt x="2867" y="326"/>
                    </a:cubicBezTo>
                    <a:cubicBezTo>
                      <a:pt x="2867" y="326"/>
                      <a:pt x="2868" y="325"/>
                      <a:pt x="2868" y="325"/>
                    </a:cubicBezTo>
                    <a:cubicBezTo>
                      <a:pt x="2872" y="326"/>
                      <a:pt x="2870" y="319"/>
                      <a:pt x="2874" y="320"/>
                    </a:cubicBezTo>
                    <a:cubicBezTo>
                      <a:pt x="2876" y="321"/>
                      <a:pt x="2875" y="326"/>
                      <a:pt x="2879" y="325"/>
                    </a:cubicBezTo>
                    <a:cubicBezTo>
                      <a:pt x="2879" y="325"/>
                      <a:pt x="2880" y="327"/>
                      <a:pt x="2880" y="327"/>
                    </a:cubicBezTo>
                    <a:cubicBezTo>
                      <a:pt x="2878" y="330"/>
                      <a:pt x="2876" y="332"/>
                      <a:pt x="2874" y="335"/>
                    </a:cubicBezTo>
                    <a:close/>
                    <a:moveTo>
                      <a:pt x="2882" y="287"/>
                    </a:moveTo>
                    <a:cubicBezTo>
                      <a:pt x="2880" y="290"/>
                      <a:pt x="2876" y="292"/>
                      <a:pt x="2874" y="295"/>
                    </a:cubicBezTo>
                    <a:cubicBezTo>
                      <a:pt x="2873" y="297"/>
                      <a:pt x="2872" y="296"/>
                      <a:pt x="2872" y="295"/>
                    </a:cubicBezTo>
                    <a:cubicBezTo>
                      <a:pt x="2871" y="294"/>
                      <a:pt x="2870" y="292"/>
                      <a:pt x="2869" y="291"/>
                    </a:cubicBezTo>
                    <a:cubicBezTo>
                      <a:pt x="2867" y="289"/>
                      <a:pt x="2865" y="288"/>
                      <a:pt x="2863" y="286"/>
                    </a:cubicBezTo>
                    <a:cubicBezTo>
                      <a:pt x="2865" y="285"/>
                      <a:pt x="2867" y="284"/>
                      <a:pt x="2868" y="282"/>
                    </a:cubicBezTo>
                    <a:cubicBezTo>
                      <a:pt x="2870" y="281"/>
                      <a:pt x="2871" y="280"/>
                      <a:pt x="2872" y="279"/>
                    </a:cubicBezTo>
                    <a:cubicBezTo>
                      <a:pt x="2872" y="278"/>
                      <a:pt x="2873" y="278"/>
                      <a:pt x="2873" y="277"/>
                    </a:cubicBezTo>
                    <a:cubicBezTo>
                      <a:pt x="2873" y="278"/>
                      <a:pt x="2874" y="278"/>
                      <a:pt x="2874" y="278"/>
                    </a:cubicBezTo>
                    <a:cubicBezTo>
                      <a:pt x="2877" y="280"/>
                      <a:pt x="2879" y="285"/>
                      <a:pt x="2883" y="285"/>
                    </a:cubicBezTo>
                    <a:cubicBezTo>
                      <a:pt x="2883" y="286"/>
                      <a:pt x="2883" y="287"/>
                      <a:pt x="2882" y="287"/>
                    </a:cubicBezTo>
                    <a:close/>
                    <a:moveTo>
                      <a:pt x="2863" y="246"/>
                    </a:moveTo>
                    <a:cubicBezTo>
                      <a:pt x="2864" y="246"/>
                      <a:pt x="2864" y="244"/>
                      <a:pt x="2864" y="244"/>
                    </a:cubicBezTo>
                    <a:cubicBezTo>
                      <a:pt x="2868" y="243"/>
                      <a:pt x="2870" y="240"/>
                      <a:pt x="2871" y="237"/>
                    </a:cubicBezTo>
                    <a:cubicBezTo>
                      <a:pt x="2873" y="234"/>
                      <a:pt x="2874" y="236"/>
                      <a:pt x="2875" y="237"/>
                    </a:cubicBezTo>
                    <a:cubicBezTo>
                      <a:pt x="2876" y="239"/>
                      <a:pt x="2877" y="240"/>
                      <a:pt x="2878" y="241"/>
                    </a:cubicBezTo>
                    <a:cubicBezTo>
                      <a:pt x="2882" y="246"/>
                      <a:pt x="2882" y="246"/>
                      <a:pt x="2877" y="251"/>
                    </a:cubicBezTo>
                    <a:cubicBezTo>
                      <a:pt x="2876" y="252"/>
                      <a:pt x="2874" y="253"/>
                      <a:pt x="2873" y="254"/>
                    </a:cubicBezTo>
                    <a:cubicBezTo>
                      <a:pt x="2873" y="254"/>
                      <a:pt x="2873" y="254"/>
                      <a:pt x="2873" y="254"/>
                    </a:cubicBezTo>
                    <a:cubicBezTo>
                      <a:pt x="2869" y="251"/>
                      <a:pt x="2868" y="247"/>
                      <a:pt x="2863" y="246"/>
                    </a:cubicBezTo>
                    <a:close/>
                    <a:moveTo>
                      <a:pt x="2879" y="208"/>
                    </a:moveTo>
                    <a:cubicBezTo>
                      <a:pt x="2878" y="210"/>
                      <a:pt x="2876" y="212"/>
                      <a:pt x="2875" y="214"/>
                    </a:cubicBezTo>
                    <a:cubicBezTo>
                      <a:pt x="2874" y="215"/>
                      <a:pt x="2874" y="215"/>
                      <a:pt x="2873" y="216"/>
                    </a:cubicBezTo>
                    <a:cubicBezTo>
                      <a:pt x="2873" y="215"/>
                      <a:pt x="2872" y="215"/>
                      <a:pt x="2872" y="214"/>
                    </a:cubicBezTo>
                    <a:cubicBezTo>
                      <a:pt x="2871" y="213"/>
                      <a:pt x="2870" y="211"/>
                      <a:pt x="2869" y="210"/>
                    </a:cubicBezTo>
                    <a:cubicBezTo>
                      <a:pt x="2867" y="208"/>
                      <a:pt x="2865" y="207"/>
                      <a:pt x="2863" y="205"/>
                    </a:cubicBezTo>
                    <a:cubicBezTo>
                      <a:pt x="2865" y="203"/>
                      <a:pt x="2867" y="201"/>
                      <a:pt x="2869" y="199"/>
                    </a:cubicBezTo>
                    <a:cubicBezTo>
                      <a:pt x="2873" y="195"/>
                      <a:pt x="2873" y="195"/>
                      <a:pt x="2877" y="199"/>
                    </a:cubicBezTo>
                    <a:cubicBezTo>
                      <a:pt x="2878" y="200"/>
                      <a:pt x="2879" y="201"/>
                      <a:pt x="2880" y="201"/>
                    </a:cubicBezTo>
                    <a:cubicBezTo>
                      <a:pt x="2881" y="203"/>
                      <a:pt x="2882" y="204"/>
                      <a:pt x="2884" y="205"/>
                    </a:cubicBezTo>
                    <a:cubicBezTo>
                      <a:pt x="2882" y="206"/>
                      <a:pt x="2880" y="207"/>
                      <a:pt x="2879" y="208"/>
                    </a:cubicBezTo>
                    <a:close/>
                    <a:moveTo>
                      <a:pt x="2883" y="166"/>
                    </a:moveTo>
                    <a:cubicBezTo>
                      <a:pt x="2879" y="169"/>
                      <a:pt x="2876" y="173"/>
                      <a:pt x="2873" y="177"/>
                    </a:cubicBezTo>
                    <a:cubicBezTo>
                      <a:pt x="2871" y="172"/>
                      <a:pt x="2867" y="170"/>
                      <a:pt x="2863" y="166"/>
                    </a:cubicBezTo>
                    <a:cubicBezTo>
                      <a:pt x="2863" y="166"/>
                      <a:pt x="2862" y="166"/>
                      <a:pt x="2861" y="165"/>
                    </a:cubicBezTo>
                    <a:cubicBezTo>
                      <a:pt x="2861" y="164"/>
                      <a:pt x="2862" y="164"/>
                      <a:pt x="2863" y="163"/>
                    </a:cubicBezTo>
                    <a:cubicBezTo>
                      <a:pt x="2867" y="162"/>
                      <a:pt x="2870" y="159"/>
                      <a:pt x="2871" y="155"/>
                    </a:cubicBezTo>
                    <a:cubicBezTo>
                      <a:pt x="2872" y="152"/>
                      <a:pt x="2874" y="152"/>
                      <a:pt x="2875" y="155"/>
                    </a:cubicBezTo>
                    <a:cubicBezTo>
                      <a:pt x="2877" y="159"/>
                      <a:pt x="2880" y="161"/>
                      <a:pt x="2884" y="163"/>
                    </a:cubicBezTo>
                    <a:cubicBezTo>
                      <a:pt x="2886" y="165"/>
                      <a:pt x="2885" y="165"/>
                      <a:pt x="2883" y="166"/>
                    </a:cubicBezTo>
                    <a:close/>
                    <a:moveTo>
                      <a:pt x="2881" y="128"/>
                    </a:moveTo>
                    <a:cubicBezTo>
                      <a:pt x="2878" y="129"/>
                      <a:pt x="2876" y="133"/>
                      <a:pt x="2875" y="136"/>
                    </a:cubicBezTo>
                    <a:cubicBezTo>
                      <a:pt x="2874" y="137"/>
                      <a:pt x="2873" y="137"/>
                      <a:pt x="2872" y="136"/>
                    </a:cubicBezTo>
                    <a:cubicBezTo>
                      <a:pt x="2869" y="131"/>
                      <a:pt x="2866" y="127"/>
                      <a:pt x="2860" y="126"/>
                    </a:cubicBezTo>
                    <a:cubicBezTo>
                      <a:pt x="2860" y="126"/>
                      <a:pt x="2860" y="124"/>
                      <a:pt x="2860" y="124"/>
                    </a:cubicBezTo>
                    <a:cubicBezTo>
                      <a:pt x="2866" y="122"/>
                      <a:pt x="2870" y="118"/>
                      <a:pt x="2872" y="111"/>
                    </a:cubicBezTo>
                    <a:cubicBezTo>
                      <a:pt x="2872" y="111"/>
                      <a:pt x="2873" y="111"/>
                      <a:pt x="2873" y="110"/>
                    </a:cubicBezTo>
                    <a:cubicBezTo>
                      <a:pt x="2874" y="111"/>
                      <a:pt x="2874" y="112"/>
                      <a:pt x="2874" y="112"/>
                    </a:cubicBezTo>
                    <a:cubicBezTo>
                      <a:pt x="2877" y="115"/>
                      <a:pt x="2878" y="120"/>
                      <a:pt x="2882" y="121"/>
                    </a:cubicBezTo>
                    <a:cubicBezTo>
                      <a:pt x="2884" y="122"/>
                      <a:pt x="2885" y="124"/>
                      <a:pt x="2887" y="125"/>
                    </a:cubicBezTo>
                    <a:cubicBezTo>
                      <a:pt x="2885" y="126"/>
                      <a:pt x="2883" y="127"/>
                      <a:pt x="2881" y="128"/>
                    </a:cubicBezTo>
                    <a:close/>
                    <a:moveTo>
                      <a:pt x="2914" y="650"/>
                    </a:moveTo>
                    <a:cubicBezTo>
                      <a:pt x="2915" y="651"/>
                      <a:pt x="2916" y="652"/>
                      <a:pt x="2916" y="653"/>
                    </a:cubicBezTo>
                    <a:cubicBezTo>
                      <a:pt x="2916" y="654"/>
                      <a:pt x="2914" y="655"/>
                      <a:pt x="2913" y="656"/>
                    </a:cubicBezTo>
                    <a:cubicBezTo>
                      <a:pt x="2913" y="655"/>
                      <a:pt x="2911" y="654"/>
                      <a:pt x="2911" y="653"/>
                    </a:cubicBezTo>
                    <a:cubicBezTo>
                      <a:pt x="2911" y="652"/>
                      <a:pt x="2913" y="651"/>
                      <a:pt x="2914" y="650"/>
                    </a:cubicBezTo>
                    <a:close/>
                    <a:moveTo>
                      <a:pt x="2911" y="612"/>
                    </a:moveTo>
                    <a:cubicBezTo>
                      <a:pt x="2911" y="611"/>
                      <a:pt x="2913" y="610"/>
                      <a:pt x="2914" y="610"/>
                    </a:cubicBezTo>
                    <a:cubicBezTo>
                      <a:pt x="2914" y="611"/>
                      <a:pt x="2916" y="612"/>
                      <a:pt x="2916" y="613"/>
                    </a:cubicBezTo>
                    <a:cubicBezTo>
                      <a:pt x="2916" y="614"/>
                      <a:pt x="2915" y="615"/>
                      <a:pt x="2914" y="616"/>
                    </a:cubicBezTo>
                    <a:cubicBezTo>
                      <a:pt x="2912" y="614"/>
                      <a:pt x="2911" y="613"/>
                      <a:pt x="2911" y="612"/>
                    </a:cubicBezTo>
                    <a:close/>
                    <a:moveTo>
                      <a:pt x="2914" y="575"/>
                    </a:moveTo>
                    <a:cubicBezTo>
                      <a:pt x="2913" y="574"/>
                      <a:pt x="2911" y="573"/>
                      <a:pt x="2911" y="572"/>
                    </a:cubicBezTo>
                    <a:cubicBezTo>
                      <a:pt x="2911" y="571"/>
                      <a:pt x="2912" y="570"/>
                      <a:pt x="2913" y="569"/>
                    </a:cubicBezTo>
                    <a:cubicBezTo>
                      <a:pt x="2915" y="570"/>
                      <a:pt x="2916" y="571"/>
                      <a:pt x="2916" y="572"/>
                    </a:cubicBezTo>
                    <a:cubicBezTo>
                      <a:pt x="2916" y="573"/>
                      <a:pt x="2915" y="574"/>
                      <a:pt x="2914" y="575"/>
                    </a:cubicBezTo>
                    <a:close/>
                    <a:moveTo>
                      <a:pt x="2914" y="534"/>
                    </a:moveTo>
                    <a:cubicBezTo>
                      <a:pt x="2913" y="534"/>
                      <a:pt x="2911" y="533"/>
                      <a:pt x="2910" y="531"/>
                    </a:cubicBezTo>
                    <a:cubicBezTo>
                      <a:pt x="2911" y="530"/>
                      <a:pt x="2912" y="529"/>
                      <a:pt x="2913" y="527"/>
                    </a:cubicBezTo>
                    <a:cubicBezTo>
                      <a:pt x="2914" y="529"/>
                      <a:pt x="2916" y="530"/>
                      <a:pt x="2916" y="531"/>
                    </a:cubicBezTo>
                    <a:cubicBezTo>
                      <a:pt x="2916" y="532"/>
                      <a:pt x="2915" y="533"/>
                      <a:pt x="2914" y="534"/>
                    </a:cubicBezTo>
                    <a:close/>
                    <a:moveTo>
                      <a:pt x="2914" y="736"/>
                    </a:moveTo>
                    <a:cubicBezTo>
                      <a:pt x="2913" y="736"/>
                      <a:pt x="2913" y="735"/>
                      <a:pt x="2913" y="735"/>
                    </a:cubicBezTo>
                    <a:cubicBezTo>
                      <a:pt x="2913" y="735"/>
                      <a:pt x="2913" y="735"/>
                      <a:pt x="2914" y="734"/>
                    </a:cubicBezTo>
                    <a:cubicBezTo>
                      <a:pt x="2914" y="735"/>
                      <a:pt x="2914" y="735"/>
                      <a:pt x="2914" y="736"/>
                    </a:cubicBezTo>
                    <a:cubicBezTo>
                      <a:pt x="2914" y="736"/>
                      <a:pt x="2914" y="736"/>
                      <a:pt x="2914" y="736"/>
                    </a:cubicBezTo>
                    <a:close/>
                    <a:moveTo>
                      <a:pt x="2913" y="697"/>
                    </a:moveTo>
                    <a:cubicBezTo>
                      <a:pt x="2912" y="696"/>
                      <a:pt x="2911" y="695"/>
                      <a:pt x="2911" y="694"/>
                    </a:cubicBezTo>
                    <a:cubicBezTo>
                      <a:pt x="2912" y="693"/>
                      <a:pt x="2913" y="692"/>
                      <a:pt x="2914" y="690"/>
                    </a:cubicBezTo>
                    <a:cubicBezTo>
                      <a:pt x="2915" y="692"/>
                      <a:pt x="2916" y="693"/>
                      <a:pt x="2916" y="694"/>
                    </a:cubicBezTo>
                    <a:cubicBezTo>
                      <a:pt x="2916" y="695"/>
                      <a:pt x="2914" y="696"/>
                      <a:pt x="2913" y="697"/>
                    </a:cubicBezTo>
                    <a:close/>
                    <a:moveTo>
                      <a:pt x="2914" y="497"/>
                    </a:moveTo>
                    <a:cubicBezTo>
                      <a:pt x="2912" y="495"/>
                      <a:pt x="2909" y="492"/>
                      <a:pt x="2909" y="491"/>
                    </a:cubicBezTo>
                    <a:cubicBezTo>
                      <a:pt x="2909" y="489"/>
                      <a:pt x="2912" y="487"/>
                      <a:pt x="2914" y="485"/>
                    </a:cubicBezTo>
                    <a:cubicBezTo>
                      <a:pt x="2915" y="487"/>
                      <a:pt x="2918" y="489"/>
                      <a:pt x="2918" y="491"/>
                    </a:cubicBezTo>
                    <a:cubicBezTo>
                      <a:pt x="2918" y="493"/>
                      <a:pt x="2915" y="494"/>
                      <a:pt x="2914" y="497"/>
                    </a:cubicBezTo>
                    <a:close/>
                    <a:moveTo>
                      <a:pt x="2913" y="453"/>
                    </a:moveTo>
                    <a:cubicBezTo>
                      <a:pt x="2912" y="454"/>
                      <a:pt x="2910" y="451"/>
                      <a:pt x="2909" y="449"/>
                    </a:cubicBezTo>
                    <a:cubicBezTo>
                      <a:pt x="2910" y="448"/>
                      <a:pt x="2912" y="445"/>
                      <a:pt x="2913" y="445"/>
                    </a:cubicBezTo>
                    <a:cubicBezTo>
                      <a:pt x="2915" y="445"/>
                      <a:pt x="2917" y="447"/>
                      <a:pt x="2918" y="449"/>
                    </a:cubicBezTo>
                    <a:cubicBezTo>
                      <a:pt x="2916" y="451"/>
                      <a:pt x="2915" y="453"/>
                      <a:pt x="2913" y="453"/>
                    </a:cubicBezTo>
                    <a:close/>
                    <a:moveTo>
                      <a:pt x="2920" y="409"/>
                    </a:moveTo>
                    <a:cubicBezTo>
                      <a:pt x="2918" y="411"/>
                      <a:pt x="2915" y="412"/>
                      <a:pt x="2913" y="413"/>
                    </a:cubicBezTo>
                    <a:cubicBezTo>
                      <a:pt x="2912" y="412"/>
                      <a:pt x="2909" y="410"/>
                      <a:pt x="2907" y="409"/>
                    </a:cubicBezTo>
                    <a:cubicBezTo>
                      <a:pt x="2907" y="409"/>
                      <a:pt x="2908" y="408"/>
                      <a:pt x="2908" y="408"/>
                    </a:cubicBezTo>
                    <a:cubicBezTo>
                      <a:pt x="2909" y="406"/>
                      <a:pt x="2911" y="405"/>
                      <a:pt x="2912" y="404"/>
                    </a:cubicBezTo>
                    <a:cubicBezTo>
                      <a:pt x="2913" y="403"/>
                      <a:pt x="2914" y="402"/>
                      <a:pt x="2915" y="403"/>
                    </a:cubicBezTo>
                    <a:cubicBezTo>
                      <a:pt x="2916" y="405"/>
                      <a:pt x="2918" y="407"/>
                      <a:pt x="2919" y="408"/>
                    </a:cubicBezTo>
                    <a:cubicBezTo>
                      <a:pt x="2920" y="408"/>
                      <a:pt x="2920" y="409"/>
                      <a:pt x="2920" y="409"/>
                    </a:cubicBezTo>
                    <a:close/>
                    <a:moveTo>
                      <a:pt x="2907" y="369"/>
                    </a:moveTo>
                    <a:cubicBezTo>
                      <a:pt x="2907" y="368"/>
                      <a:pt x="2908" y="368"/>
                      <a:pt x="2908" y="367"/>
                    </a:cubicBezTo>
                    <a:cubicBezTo>
                      <a:pt x="2909" y="366"/>
                      <a:pt x="2911" y="365"/>
                      <a:pt x="2912" y="363"/>
                    </a:cubicBezTo>
                    <a:cubicBezTo>
                      <a:pt x="2913" y="362"/>
                      <a:pt x="2914" y="362"/>
                      <a:pt x="2915" y="363"/>
                    </a:cubicBezTo>
                    <a:cubicBezTo>
                      <a:pt x="2915" y="364"/>
                      <a:pt x="2916" y="364"/>
                      <a:pt x="2916" y="364"/>
                    </a:cubicBezTo>
                    <a:cubicBezTo>
                      <a:pt x="2920" y="369"/>
                      <a:pt x="2920" y="368"/>
                      <a:pt x="2916" y="373"/>
                    </a:cubicBezTo>
                    <a:cubicBezTo>
                      <a:pt x="2914" y="375"/>
                      <a:pt x="2913" y="376"/>
                      <a:pt x="2911" y="373"/>
                    </a:cubicBezTo>
                    <a:cubicBezTo>
                      <a:pt x="2910" y="371"/>
                      <a:pt x="2908" y="370"/>
                      <a:pt x="2907" y="369"/>
                    </a:cubicBezTo>
                    <a:close/>
                    <a:moveTo>
                      <a:pt x="2920" y="329"/>
                    </a:moveTo>
                    <a:cubicBezTo>
                      <a:pt x="2918" y="331"/>
                      <a:pt x="2916" y="334"/>
                      <a:pt x="2914" y="334"/>
                    </a:cubicBezTo>
                    <a:cubicBezTo>
                      <a:pt x="2912" y="335"/>
                      <a:pt x="2910" y="331"/>
                      <a:pt x="2908" y="329"/>
                    </a:cubicBezTo>
                    <a:cubicBezTo>
                      <a:pt x="2907" y="329"/>
                      <a:pt x="2907" y="328"/>
                      <a:pt x="2906" y="326"/>
                    </a:cubicBezTo>
                    <a:cubicBezTo>
                      <a:pt x="2907" y="326"/>
                      <a:pt x="2907" y="326"/>
                      <a:pt x="2908" y="325"/>
                    </a:cubicBezTo>
                    <a:cubicBezTo>
                      <a:pt x="2909" y="325"/>
                      <a:pt x="2910" y="325"/>
                      <a:pt x="2911" y="324"/>
                    </a:cubicBezTo>
                    <a:cubicBezTo>
                      <a:pt x="2912" y="323"/>
                      <a:pt x="2912" y="321"/>
                      <a:pt x="2913" y="320"/>
                    </a:cubicBezTo>
                    <a:cubicBezTo>
                      <a:pt x="2914" y="321"/>
                      <a:pt x="2915" y="323"/>
                      <a:pt x="2916" y="324"/>
                    </a:cubicBezTo>
                    <a:cubicBezTo>
                      <a:pt x="2917" y="325"/>
                      <a:pt x="2918" y="325"/>
                      <a:pt x="2918" y="325"/>
                    </a:cubicBezTo>
                    <a:cubicBezTo>
                      <a:pt x="2921" y="326"/>
                      <a:pt x="2921" y="327"/>
                      <a:pt x="2920" y="329"/>
                    </a:cubicBezTo>
                    <a:close/>
                    <a:moveTo>
                      <a:pt x="2923" y="287"/>
                    </a:moveTo>
                    <a:cubicBezTo>
                      <a:pt x="2920" y="290"/>
                      <a:pt x="2916" y="292"/>
                      <a:pt x="2914" y="296"/>
                    </a:cubicBezTo>
                    <a:cubicBezTo>
                      <a:pt x="2914" y="296"/>
                      <a:pt x="2914" y="296"/>
                      <a:pt x="2913" y="296"/>
                    </a:cubicBezTo>
                    <a:cubicBezTo>
                      <a:pt x="2913" y="296"/>
                      <a:pt x="2912" y="296"/>
                      <a:pt x="2912" y="295"/>
                    </a:cubicBezTo>
                    <a:cubicBezTo>
                      <a:pt x="2911" y="291"/>
                      <a:pt x="2906" y="290"/>
                      <a:pt x="2904" y="287"/>
                    </a:cubicBezTo>
                    <a:cubicBezTo>
                      <a:pt x="2904" y="287"/>
                      <a:pt x="2903" y="286"/>
                      <a:pt x="2903" y="286"/>
                    </a:cubicBezTo>
                    <a:cubicBezTo>
                      <a:pt x="2903" y="286"/>
                      <a:pt x="2904" y="285"/>
                      <a:pt x="2904" y="285"/>
                    </a:cubicBezTo>
                    <a:cubicBezTo>
                      <a:pt x="2907" y="283"/>
                      <a:pt x="2910" y="281"/>
                      <a:pt x="2912" y="279"/>
                    </a:cubicBezTo>
                    <a:cubicBezTo>
                      <a:pt x="2914" y="277"/>
                      <a:pt x="2914" y="278"/>
                      <a:pt x="2915" y="279"/>
                    </a:cubicBezTo>
                    <a:cubicBezTo>
                      <a:pt x="2918" y="281"/>
                      <a:pt x="2919" y="285"/>
                      <a:pt x="2923" y="285"/>
                    </a:cubicBezTo>
                    <a:cubicBezTo>
                      <a:pt x="2923" y="285"/>
                      <a:pt x="2923" y="287"/>
                      <a:pt x="2923" y="287"/>
                    </a:cubicBezTo>
                    <a:close/>
                    <a:moveTo>
                      <a:pt x="2905" y="244"/>
                    </a:moveTo>
                    <a:cubicBezTo>
                      <a:pt x="2908" y="243"/>
                      <a:pt x="2910" y="240"/>
                      <a:pt x="2912" y="237"/>
                    </a:cubicBezTo>
                    <a:cubicBezTo>
                      <a:pt x="2912" y="236"/>
                      <a:pt x="2913" y="236"/>
                      <a:pt x="2913" y="235"/>
                    </a:cubicBezTo>
                    <a:cubicBezTo>
                      <a:pt x="2914" y="236"/>
                      <a:pt x="2915" y="236"/>
                      <a:pt x="2915" y="237"/>
                    </a:cubicBezTo>
                    <a:cubicBezTo>
                      <a:pt x="2917" y="239"/>
                      <a:pt x="2917" y="242"/>
                      <a:pt x="2920" y="243"/>
                    </a:cubicBezTo>
                    <a:cubicBezTo>
                      <a:pt x="2924" y="244"/>
                      <a:pt x="2923" y="245"/>
                      <a:pt x="2920" y="248"/>
                    </a:cubicBezTo>
                    <a:cubicBezTo>
                      <a:pt x="2920" y="248"/>
                      <a:pt x="2920" y="248"/>
                      <a:pt x="2920" y="248"/>
                    </a:cubicBezTo>
                    <a:cubicBezTo>
                      <a:pt x="2918" y="250"/>
                      <a:pt x="2916" y="254"/>
                      <a:pt x="2914" y="254"/>
                    </a:cubicBezTo>
                    <a:cubicBezTo>
                      <a:pt x="2911" y="254"/>
                      <a:pt x="2910" y="250"/>
                      <a:pt x="2907" y="248"/>
                    </a:cubicBezTo>
                    <a:cubicBezTo>
                      <a:pt x="2907" y="248"/>
                      <a:pt x="2905" y="247"/>
                      <a:pt x="2904" y="247"/>
                    </a:cubicBezTo>
                    <a:cubicBezTo>
                      <a:pt x="2902" y="246"/>
                      <a:pt x="2904" y="244"/>
                      <a:pt x="2905" y="244"/>
                    </a:cubicBezTo>
                    <a:close/>
                    <a:moveTo>
                      <a:pt x="2922" y="207"/>
                    </a:moveTo>
                    <a:cubicBezTo>
                      <a:pt x="2918" y="208"/>
                      <a:pt x="2917" y="211"/>
                      <a:pt x="2915" y="214"/>
                    </a:cubicBezTo>
                    <a:cubicBezTo>
                      <a:pt x="2915" y="216"/>
                      <a:pt x="2913" y="217"/>
                      <a:pt x="2912" y="214"/>
                    </a:cubicBezTo>
                    <a:cubicBezTo>
                      <a:pt x="2911" y="211"/>
                      <a:pt x="2908" y="209"/>
                      <a:pt x="2905" y="207"/>
                    </a:cubicBezTo>
                    <a:cubicBezTo>
                      <a:pt x="2904" y="207"/>
                      <a:pt x="2904" y="206"/>
                      <a:pt x="2903" y="206"/>
                    </a:cubicBezTo>
                    <a:cubicBezTo>
                      <a:pt x="2904" y="205"/>
                      <a:pt x="2904" y="204"/>
                      <a:pt x="2905" y="204"/>
                    </a:cubicBezTo>
                    <a:cubicBezTo>
                      <a:pt x="2908" y="200"/>
                      <a:pt x="2912" y="198"/>
                      <a:pt x="2913" y="193"/>
                    </a:cubicBezTo>
                    <a:cubicBezTo>
                      <a:pt x="2916" y="197"/>
                      <a:pt x="2919" y="200"/>
                      <a:pt x="2922" y="203"/>
                    </a:cubicBezTo>
                    <a:cubicBezTo>
                      <a:pt x="2924" y="205"/>
                      <a:pt x="2924" y="207"/>
                      <a:pt x="2922" y="207"/>
                    </a:cubicBezTo>
                    <a:close/>
                    <a:moveTo>
                      <a:pt x="2925" y="166"/>
                    </a:moveTo>
                    <a:cubicBezTo>
                      <a:pt x="2920" y="168"/>
                      <a:pt x="2917" y="172"/>
                      <a:pt x="2914" y="176"/>
                    </a:cubicBezTo>
                    <a:cubicBezTo>
                      <a:pt x="2914" y="178"/>
                      <a:pt x="2913" y="177"/>
                      <a:pt x="2912" y="176"/>
                    </a:cubicBezTo>
                    <a:cubicBezTo>
                      <a:pt x="2910" y="172"/>
                      <a:pt x="2906" y="169"/>
                      <a:pt x="2903" y="166"/>
                    </a:cubicBezTo>
                    <a:cubicBezTo>
                      <a:pt x="2903" y="166"/>
                      <a:pt x="2902" y="165"/>
                      <a:pt x="2901" y="165"/>
                    </a:cubicBezTo>
                    <a:cubicBezTo>
                      <a:pt x="2902" y="164"/>
                      <a:pt x="2902" y="164"/>
                      <a:pt x="2903" y="163"/>
                    </a:cubicBezTo>
                    <a:cubicBezTo>
                      <a:pt x="2907" y="162"/>
                      <a:pt x="2910" y="158"/>
                      <a:pt x="2912" y="154"/>
                    </a:cubicBezTo>
                    <a:cubicBezTo>
                      <a:pt x="2913" y="152"/>
                      <a:pt x="2915" y="153"/>
                      <a:pt x="2915" y="154"/>
                    </a:cubicBezTo>
                    <a:cubicBezTo>
                      <a:pt x="2917" y="159"/>
                      <a:pt x="2920" y="162"/>
                      <a:pt x="2925" y="164"/>
                    </a:cubicBezTo>
                    <a:cubicBezTo>
                      <a:pt x="2925" y="164"/>
                      <a:pt x="2927" y="165"/>
                      <a:pt x="2925" y="166"/>
                    </a:cubicBezTo>
                    <a:close/>
                    <a:moveTo>
                      <a:pt x="2926" y="126"/>
                    </a:moveTo>
                    <a:cubicBezTo>
                      <a:pt x="2921" y="127"/>
                      <a:pt x="2917" y="130"/>
                      <a:pt x="2915" y="135"/>
                    </a:cubicBezTo>
                    <a:cubicBezTo>
                      <a:pt x="2915" y="137"/>
                      <a:pt x="2913" y="138"/>
                      <a:pt x="2912" y="136"/>
                    </a:cubicBezTo>
                    <a:cubicBezTo>
                      <a:pt x="2910" y="130"/>
                      <a:pt x="2906" y="127"/>
                      <a:pt x="2900" y="126"/>
                    </a:cubicBezTo>
                    <a:cubicBezTo>
                      <a:pt x="2900" y="126"/>
                      <a:pt x="2900" y="125"/>
                      <a:pt x="2899" y="125"/>
                    </a:cubicBezTo>
                    <a:cubicBezTo>
                      <a:pt x="2900" y="124"/>
                      <a:pt x="2901" y="124"/>
                      <a:pt x="2901" y="124"/>
                    </a:cubicBezTo>
                    <a:cubicBezTo>
                      <a:pt x="2904" y="122"/>
                      <a:pt x="2907" y="120"/>
                      <a:pt x="2909" y="118"/>
                    </a:cubicBezTo>
                    <a:cubicBezTo>
                      <a:pt x="2911" y="116"/>
                      <a:pt x="2912" y="113"/>
                      <a:pt x="2913" y="110"/>
                    </a:cubicBezTo>
                    <a:cubicBezTo>
                      <a:pt x="2915" y="113"/>
                      <a:pt x="2917" y="115"/>
                      <a:pt x="2918" y="118"/>
                    </a:cubicBezTo>
                    <a:cubicBezTo>
                      <a:pt x="2920" y="121"/>
                      <a:pt x="2923" y="122"/>
                      <a:pt x="2926" y="124"/>
                    </a:cubicBezTo>
                    <a:cubicBezTo>
                      <a:pt x="2928" y="125"/>
                      <a:pt x="2928" y="125"/>
                      <a:pt x="2926" y="126"/>
                    </a:cubicBezTo>
                    <a:close/>
                    <a:moveTo>
                      <a:pt x="2950" y="613"/>
                    </a:moveTo>
                    <a:cubicBezTo>
                      <a:pt x="2952" y="611"/>
                      <a:pt x="2953" y="610"/>
                      <a:pt x="2954" y="610"/>
                    </a:cubicBezTo>
                    <a:cubicBezTo>
                      <a:pt x="2955" y="610"/>
                      <a:pt x="2956" y="611"/>
                      <a:pt x="2957" y="612"/>
                    </a:cubicBezTo>
                    <a:cubicBezTo>
                      <a:pt x="2956" y="613"/>
                      <a:pt x="2955" y="615"/>
                      <a:pt x="2953" y="615"/>
                    </a:cubicBezTo>
                    <a:cubicBezTo>
                      <a:pt x="2953" y="615"/>
                      <a:pt x="2951" y="614"/>
                      <a:pt x="2950" y="613"/>
                    </a:cubicBezTo>
                    <a:close/>
                    <a:moveTo>
                      <a:pt x="2953" y="650"/>
                    </a:moveTo>
                    <a:cubicBezTo>
                      <a:pt x="2955" y="651"/>
                      <a:pt x="2956" y="652"/>
                      <a:pt x="2957" y="653"/>
                    </a:cubicBezTo>
                    <a:cubicBezTo>
                      <a:pt x="2956" y="654"/>
                      <a:pt x="2955" y="655"/>
                      <a:pt x="2954" y="656"/>
                    </a:cubicBezTo>
                    <a:cubicBezTo>
                      <a:pt x="2953" y="655"/>
                      <a:pt x="2952" y="654"/>
                      <a:pt x="2950" y="652"/>
                    </a:cubicBezTo>
                    <a:cubicBezTo>
                      <a:pt x="2951" y="652"/>
                      <a:pt x="2953" y="650"/>
                      <a:pt x="2953" y="650"/>
                    </a:cubicBezTo>
                    <a:close/>
                    <a:moveTo>
                      <a:pt x="2954" y="736"/>
                    </a:moveTo>
                    <a:cubicBezTo>
                      <a:pt x="2953" y="736"/>
                      <a:pt x="2953" y="736"/>
                      <a:pt x="2953" y="735"/>
                    </a:cubicBezTo>
                    <a:cubicBezTo>
                      <a:pt x="2953" y="735"/>
                      <a:pt x="2954" y="735"/>
                      <a:pt x="2954" y="735"/>
                    </a:cubicBezTo>
                    <a:cubicBezTo>
                      <a:pt x="2954" y="735"/>
                      <a:pt x="2955" y="735"/>
                      <a:pt x="2955" y="735"/>
                    </a:cubicBezTo>
                    <a:cubicBezTo>
                      <a:pt x="2954" y="736"/>
                      <a:pt x="2954" y="736"/>
                      <a:pt x="2954" y="736"/>
                    </a:cubicBezTo>
                    <a:close/>
                    <a:moveTo>
                      <a:pt x="2954" y="696"/>
                    </a:moveTo>
                    <a:cubicBezTo>
                      <a:pt x="2953" y="696"/>
                      <a:pt x="2952" y="695"/>
                      <a:pt x="2951" y="694"/>
                    </a:cubicBezTo>
                    <a:cubicBezTo>
                      <a:pt x="2952" y="693"/>
                      <a:pt x="2953" y="692"/>
                      <a:pt x="2954" y="690"/>
                    </a:cubicBezTo>
                    <a:cubicBezTo>
                      <a:pt x="2955" y="691"/>
                      <a:pt x="2956" y="692"/>
                      <a:pt x="2957" y="694"/>
                    </a:cubicBezTo>
                    <a:cubicBezTo>
                      <a:pt x="2957" y="696"/>
                      <a:pt x="2955" y="696"/>
                      <a:pt x="2954" y="696"/>
                    </a:cubicBezTo>
                    <a:close/>
                    <a:moveTo>
                      <a:pt x="2953" y="574"/>
                    </a:moveTo>
                    <a:cubicBezTo>
                      <a:pt x="2952" y="575"/>
                      <a:pt x="2951" y="574"/>
                      <a:pt x="2950" y="573"/>
                    </a:cubicBezTo>
                    <a:cubicBezTo>
                      <a:pt x="2952" y="571"/>
                      <a:pt x="2953" y="569"/>
                      <a:pt x="2954" y="570"/>
                    </a:cubicBezTo>
                    <a:cubicBezTo>
                      <a:pt x="2955" y="570"/>
                      <a:pt x="2956" y="571"/>
                      <a:pt x="2957" y="572"/>
                    </a:cubicBezTo>
                    <a:cubicBezTo>
                      <a:pt x="2956" y="573"/>
                      <a:pt x="2955" y="574"/>
                      <a:pt x="2953" y="574"/>
                    </a:cubicBezTo>
                    <a:close/>
                    <a:moveTo>
                      <a:pt x="2950" y="531"/>
                    </a:moveTo>
                    <a:cubicBezTo>
                      <a:pt x="2951" y="530"/>
                      <a:pt x="2952" y="528"/>
                      <a:pt x="2954" y="527"/>
                    </a:cubicBezTo>
                    <a:cubicBezTo>
                      <a:pt x="2955" y="529"/>
                      <a:pt x="2956" y="530"/>
                      <a:pt x="2957" y="531"/>
                    </a:cubicBezTo>
                    <a:cubicBezTo>
                      <a:pt x="2957" y="532"/>
                      <a:pt x="2955" y="533"/>
                      <a:pt x="2954" y="535"/>
                    </a:cubicBezTo>
                    <a:cubicBezTo>
                      <a:pt x="2953" y="534"/>
                      <a:pt x="2952" y="532"/>
                      <a:pt x="2950" y="531"/>
                    </a:cubicBezTo>
                    <a:close/>
                    <a:moveTo>
                      <a:pt x="2954" y="496"/>
                    </a:moveTo>
                    <a:cubicBezTo>
                      <a:pt x="2952" y="494"/>
                      <a:pt x="2950" y="492"/>
                      <a:pt x="2949" y="490"/>
                    </a:cubicBezTo>
                    <a:cubicBezTo>
                      <a:pt x="2949" y="488"/>
                      <a:pt x="2952" y="486"/>
                      <a:pt x="2954" y="484"/>
                    </a:cubicBezTo>
                    <a:cubicBezTo>
                      <a:pt x="2956" y="487"/>
                      <a:pt x="2958" y="489"/>
                      <a:pt x="2958" y="490"/>
                    </a:cubicBezTo>
                    <a:cubicBezTo>
                      <a:pt x="2958" y="492"/>
                      <a:pt x="2956" y="494"/>
                      <a:pt x="2954" y="496"/>
                    </a:cubicBezTo>
                    <a:close/>
                    <a:moveTo>
                      <a:pt x="2949" y="449"/>
                    </a:moveTo>
                    <a:cubicBezTo>
                      <a:pt x="2949" y="448"/>
                      <a:pt x="2952" y="446"/>
                      <a:pt x="2954" y="444"/>
                    </a:cubicBezTo>
                    <a:cubicBezTo>
                      <a:pt x="2956" y="446"/>
                      <a:pt x="2958" y="447"/>
                      <a:pt x="2958" y="449"/>
                    </a:cubicBezTo>
                    <a:cubicBezTo>
                      <a:pt x="2958" y="451"/>
                      <a:pt x="2955" y="452"/>
                      <a:pt x="2954" y="454"/>
                    </a:cubicBezTo>
                    <a:cubicBezTo>
                      <a:pt x="2952" y="452"/>
                      <a:pt x="2949" y="451"/>
                      <a:pt x="2949" y="449"/>
                    </a:cubicBezTo>
                    <a:close/>
                    <a:moveTo>
                      <a:pt x="2959" y="410"/>
                    </a:moveTo>
                    <a:cubicBezTo>
                      <a:pt x="2957" y="411"/>
                      <a:pt x="2956" y="413"/>
                      <a:pt x="2954" y="413"/>
                    </a:cubicBezTo>
                    <a:cubicBezTo>
                      <a:pt x="2952" y="413"/>
                      <a:pt x="2951" y="411"/>
                      <a:pt x="2949" y="410"/>
                    </a:cubicBezTo>
                    <a:cubicBezTo>
                      <a:pt x="2948" y="410"/>
                      <a:pt x="2948" y="409"/>
                      <a:pt x="2947" y="409"/>
                    </a:cubicBezTo>
                    <a:cubicBezTo>
                      <a:pt x="2948" y="409"/>
                      <a:pt x="2948" y="408"/>
                      <a:pt x="2948" y="408"/>
                    </a:cubicBezTo>
                    <a:cubicBezTo>
                      <a:pt x="2950" y="406"/>
                      <a:pt x="2951" y="405"/>
                      <a:pt x="2952" y="404"/>
                    </a:cubicBezTo>
                    <a:cubicBezTo>
                      <a:pt x="2953" y="403"/>
                      <a:pt x="2954" y="402"/>
                      <a:pt x="2955" y="403"/>
                    </a:cubicBezTo>
                    <a:cubicBezTo>
                      <a:pt x="2957" y="405"/>
                      <a:pt x="2958" y="407"/>
                      <a:pt x="2960" y="408"/>
                    </a:cubicBezTo>
                    <a:cubicBezTo>
                      <a:pt x="2960" y="408"/>
                      <a:pt x="2960" y="409"/>
                      <a:pt x="2959" y="410"/>
                    </a:cubicBezTo>
                    <a:close/>
                    <a:moveTo>
                      <a:pt x="2959" y="370"/>
                    </a:moveTo>
                    <a:cubicBezTo>
                      <a:pt x="2958" y="371"/>
                      <a:pt x="2957" y="372"/>
                      <a:pt x="2956" y="373"/>
                    </a:cubicBezTo>
                    <a:cubicBezTo>
                      <a:pt x="2955" y="373"/>
                      <a:pt x="2954" y="375"/>
                      <a:pt x="2953" y="374"/>
                    </a:cubicBezTo>
                    <a:cubicBezTo>
                      <a:pt x="2951" y="373"/>
                      <a:pt x="2949" y="371"/>
                      <a:pt x="2947" y="369"/>
                    </a:cubicBezTo>
                    <a:cubicBezTo>
                      <a:pt x="2949" y="366"/>
                      <a:pt x="2951" y="363"/>
                      <a:pt x="2953" y="363"/>
                    </a:cubicBezTo>
                    <a:cubicBezTo>
                      <a:pt x="2955" y="362"/>
                      <a:pt x="2957" y="366"/>
                      <a:pt x="2959" y="367"/>
                    </a:cubicBezTo>
                    <a:cubicBezTo>
                      <a:pt x="2961" y="369"/>
                      <a:pt x="2960" y="369"/>
                      <a:pt x="2959" y="370"/>
                    </a:cubicBezTo>
                    <a:close/>
                    <a:moveTo>
                      <a:pt x="2955" y="333"/>
                    </a:moveTo>
                    <a:cubicBezTo>
                      <a:pt x="2954" y="335"/>
                      <a:pt x="2953" y="335"/>
                      <a:pt x="2952" y="333"/>
                    </a:cubicBezTo>
                    <a:cubicBezTo>
                      <a:pt x="2951" y="332"/>
                      <a:pt x="2949" y="331"/>
                      <a:pt x="2948" y="329"/>
                    </a:cubicBezTo>
                    <a:cubicBezTo>
                      <a:pt x="2947" y="328"/>
                      <a:pt x="2947" y="328"/>
                      <a:pt x="2947" y="327"/>
                    </a:cubicBezTo>
                    <a:cubicBezTo>
                      <a:pt x="2948" y="326"/>
                      <a:pt x="2948" y="325"/>
                      <a:pt x="2948" y="325"/>
                    </a:cubicBezTo>
                    <a:cubicBezTo>
                      <a:pt x="2953" y="326"/>
                      <a:pt x="2950" y="320"/>
                      <a:pt x="2954" y="320"/>
                    </a:cubicBezTo>
                    <a:cubicBezTo>
                      <a:pt x="2954" y="320"/>
                      <a:pt x="2955" y="320"/>
                      <a:pt x="2955" y="321"/>
                    </a:cubicBezTo>
                    <a:cubicBezTo>
                      <a:pt x="2957" y="323"/>
                      <a:pt x="2958" y="326"/>
                      <a:pt x="2961" y="327"/>
                    </a:cubicBezTo>
                    <a:cubicBezTo>
                      <a:pt x="2959" y="329"/>
                      <a:pt x="2957" y="331"/>
                      <a:pt x="2955" y="333"/>
                    </a:cubicBezTo>
                    <a:close/>
                    <a:moveTo>
                      <a:pt x="2959" y="291"/>
                    </a:moveTo>
                    <a:cubicBezTo>
                      <a:pt x="2958" y="291"/>
                      <a:pt x="2957" y="291"/>
                      <a:pt x="2957" y="292"/>
                    </a:cubicBezTo>
                    <a:cubicBezTo>
                      <a:pt x="2957" y="294"/>
                      <a:pt x="2956" y="296"/>
                      <a:pt x="2953" y="296"/>
                    </a:cubicBezTo>
                    <a:cubicBezTo>
                      <a:pt x="2952" y="296"/>
                      <a:pt x="2952" y="293"/>
                      <a:pt x="2951" y="292"/>
                    </a:cubicBezTo>
                    <a:cubicBezTo>
                      <a:pt x="2949" y="290"/>
                      <a:pt x="2947" y="289"/>
                      <a:pt x="2945" y="287"/>
                    </a:cubicBezTo>
                    <a:cubicBezTo>
                      <a:pt x="2944" y="287"/>
                      <a:pt x="2944" y="286"/>
                      <a:pt x="2943" y="286"/>
                    </a:cubicBezTo>
                    <a:cubicBezTo>
                      <a:pt x="2944" y="286"/>
                      <a:pt x="2944" y="285"/>
                      <a:pt x="2945" y="285"/>
                    </a:cubicBezTo>
                    <a:cubicBezTo>
                      <a:pt x="2947" y="284"/>
                      <a:pt x="2949" y="282"/>
                      <a:pt x="2951" y="281"/>
                    </a:cubicBezTo>
                    <a:cubicBezTo>
                      <a:pt x="2954" y="278"/>
                      <a:pt x="2954" y="277"/>
                      <a:pt x="2957" y="281"/>
                    </a:cubicBezTo>
                    <a:cubicBezTo>
                      <a:pt x="2958" y="282"/>
                      <a:pt x="2959" y="282"/>
                      <a:pt x="2959" y="283"/>
                    </a:cubicBezTo>
                    <a:cubicBezTo>
                      <a:pt x="2964" y="287"/>
                      <a:pt x="2964" y="287"/>
                      <a:pt x="2959" y="291"/>
                    </a:cubicBezTo>
                    <a:close/>
                    <a:moveTo>
                      <a:pt x="2962" y="247"/>
                    </a:moveTo>
                    <a:cubicBezTo>
                      <a:pt x="2959" y="248"/>
                      <a:pt x="2956" y="252"/>
                      <a:pt x="2953" y="254"/>
                    </a:cubicBezTo>
                    <a:cubicBezTo>
                      <a:pt x="2951" y="252"/>
                      <a:pt x="2948" y="249"/>
                      <a:pt x="2946" y="247"/>
                    </a:cubicBezTo>
                    <a:cubicBezTo>
                      <a:pt x="2945" y="246"/>
                      <a:pt x="2944" y="246"/>
                      <a:pt x="2943" y="246"/>
                    </a:cubicBezTo>
                    <a:cubicBezTo>
                      <a:pt x="2944" y="245"/>
                      <a:pt x="2944" y="244"/>
                      <a:pt x="2945" y="244"/>
                    </a:cubicBezTo>
                    <a:cubicBezTo>
                      <a:pt x="2949" y="243"/>
                      <a:pt x="2951" y="241"/>
                      <a:pt x="2952" y="237"/>
                    </a:cubicBezTo>
                    <a:cubicBezTo>
                      <a:pt x="2953" y="235"/>
                      <a:pt x="2955" y="235"/>
                      <a:pt x="2956" y="237"/>
                    </a:cubicBezTo>
                    <a:cubicBezTo>
                      <a:pt x="2957" y="241"/>
                      <a:pt x="2960" y="242"/>
                      <a:pt x="2963" y="244"/>
                    </a:cubicBezTo>
                    <a:cubicBezTo>
                      <a:pt x="2965" y="245"/>
                      <a:pt x="2965" y="246"/>
                      <a:pt x="2962" y="247"/>
                    </a:cubicBezTo>
                    <a:close/>
                    <a:moveTo>
                      <a:pt x="2943" y="205"/>
                    </a:moveTo>
                    <a:cubicBezTo>
                      <a:pt x="2944" y="205"/>
                      <a:pt x="2945" y="204"/>
                      <a:pt x="2945" y="204"/>
                    </a:cubicBezTo>
                    <a:cubicBezTo>
                      <a:pt x="2948" y="201"/>
                      <a:pt x="2951" y="198"/>
                      <a:pt x="2953" y="195"/>
                    </a:cubicBezTo>
                    <a:cubicBezTo>
                      <a:pt x="2955" y="192"/>
                      <a:pt x="2954" y="193"/>
                      <a:pt x="2955" y="195"/>
                    </a:cubicBezTo>
                    <a:cubicBezTo>
                      <a:pt x="2957" y="199"/>
                      <a:pt x="2960" y="201"/>
                      <a:pt x="2963" y="204"/>
                    </a:cubicBezTo>
                    <a:cubicBezTo>
                      <a:pt x="2965" y="206"/>
                      <a:pt x="2963" y="207"/>
                      <a:pt x="2962" y="208"/>
                    </a:cubicBezTo>
                    <a:cubicBezTo>
                      <a:pt x="2960" y="209"/>
                      <a:pt x="2958" y="210"/>
                      <a:pt x="2957" y="211"/>
                    </a:cubicBezTo>
                    <a:cubicBezTo>
                      <a:pt x="2956" y="213"/>
                      <a:pt x="2956" y="216"/>
                      <a:pt x="2954" y="215"/>
                    </a:cubicBezTo>
                    <a:cubicBezTo>
                      <a:pt x="2952" y="215"/>
                      <a:pt x="2951" y="212"/>
                      <a:pt x="2950" y="210"/>
                    </a:cubicBezTo>
                    <a:cubicBezTo>
                      <a:pt x="2949" y="209"/>
                      <a:pt x="2947" y="208"/>
                      <a:pt x="2945" y="207"/>
                    </a:cubicBezTo>
                    <a:cubicBezTo>
                      <a:pt x="2944" y="207"/>
                      <a:pt x="2944" y="206"/>
                      <a:pt x="2943" y="205"/>
                    </a:cubicBezTo>
                    <a:close/>
                    <a:moveTo>
                      <a:pt x="2964" y="166"/>
                    </a:moveTo>
                    <a:cubicBezTo>
                      <a:pt x="2961" y="168"/>
                      <a:pt x="2957" y="172"/>
                      <a:pt x="2955" y="175"/>
                    </a:cubicBezTo>
                    <a:cubicBezTo>
                      <a:pt x="2953" y="178"/>
                      <a:pt x="2954" y="178"/>
                      <a:pt x="2953" y="175"/>
                    </a:cubicBezTo>
                    <a:cubicBezTo>
                      <a:pt x="2950" y="172"/>
                      <a:pt x="2947" y="169"/>
                      <a:pt x="2944" y="166"/>
                    </a:cubicBezTo>
                    <a:cubicBezTo>
                      <a:pt x="2943" y="166"/>
                      <a:pt x="2942" y="165"/>
                      <a:pt x="2941" y="165"/>
                    </a:cubicBezTo>
                    <a:cubicBezTo>
                      <a:pt x="2942" y="164"/>
                      <a:pt x="2942" y="164"/>
                      <a:pt x="2943" y="164"/>
                    </a:cubicBezTo>
                    <a:cubicBezTo>
                      <a:pt x="2944" y="163"/>
                      <a:pt x="2944" y="162"/>
                      <a:pt x="2945" y="162"/>
                    </a:cubicBezTo>
                    <a:cubicBezTo>
                      <a:pt x="2951" y="162"/>
                      <a:pt x="2949" y="153"/>
                      <a:pt x="2955" y="154"/>
                    </a:cubicBezTo>
                    <a:cubicBezTo>
                      <a:pt x="2957" y="158"/>
                      <a:pt x="2960" y="162"/>
                      <a:pt x="2965" y="164"/>
                    </a:cubicBezTo>
                    <a:cubicBezTo>
                      <a:pt x="2967" y="164"/>
                      <a:pt x="2966" y="165"/>
                      <a:pt x="2964" y="166"/>
                    </a:cubicBezTo>
                    <a:close/>
                    <a:moveTo>
                      <a:pt x="2967" y="126"/>
                    </a:moveTo>
                    <a:cubicBezTo>
                      <a:pt x="2962" y="127"/>
                      <a:pt x="2958" y="130"/>
                      <a:pt x="2956" y="135"/>
                    </a:cubicBezTo>
                    <a:cubicBezTo>
                      <a:pt x="2954" y="138"/>
                      <a:pt x="2953" y="136"/>
                      <a:pt x="2952" y="135"/>
                    </a:cubicBezTo>
                    <a:cubicBezTo>
                      <a:pt x="2950" y="133"/>
                      <a:pt x="2949" y="130"/>
                      <a:pt x="2947" y="128"/>
                    </a:cubicBezTo>
                    <a:cubicBezTo>
                      <a:pt x="2945" y="127"/>
                      <a:pt x="2942" y="126"/>
                      <a:pt x="2940" y="124"/>
                    </a:cubicBezTo>
                    <a:cubicBezTo>
                      <a:pt x="2942" y="123"/>
                      <a:pt x="2945" y="122"/>
                      <a:pt x="2947" y="120"/>
                    </a:cubicBezTo>
                    <a:cubicBezTo>
                      <a:pt x="2950" y="118"/>
                      <a:pt x="2951" y="115"/>
                      <a:pt x="2953" y="112"/>
                    </a:cubicBezTo>
                    <a:cubicBezTo>
                      <a:pt x="2953" y="112"/>
                      <a:pt x="2953" y="111"/>
                      <a:pt x="2954" y="110"/>
                    </a:cubicBezTo>
                    <a:cubicBezTo>
                      <a:pt x="2954" y="111"/>
                      <a:pt x="2955" y="111"/>
                      <a:pt x="2955" y="112"/>
                    </a:cubicBezTo>
                    <a:cubicBezTo>
                      <a:pt x="2957" y="117"/>
                      <a:pt x="2961" y="121"/>
                      <a:pt x="2967" y="124"/>
                    </a:cubicBezTo>
                    <a:cubicBezTo>
                      <a:pt x="2969" y="125"/>
                      <a:pt x="2968" y="125"/>
                      <a:pt x="2967" y="126"/>
                    </a:cubicBezTo>
                    <a:close/>
                    <a:moveTo>
                      <a:pt x="2994" y="736"/>
                    </a:moveTo>
                    <a:cubicBezTo>
                      <a:pt x="2994" y="736"/>
                      <a:pt x="2994" y="735"/>
                      <a:pt x="2993" y="735"/>
                    </a:cubicBezTo>
                    <a:cubicBezTo>
                      <a:pt x="2994" y="735"/>
                      <a:pt x="2994" y="735"/>
                      <a:pt x="2994" y="734"/>
                    </a:cubicBezTo>
                    <a:cubicBezTo>
                      <a:pt x="2994" y="735"/>
                      <a:pt x="2995" y="735"/>
                      <a:pt x="2995" y="736"/>
                    </a:cubicBezTo>
                    <a:cubicBezTo>
                      <a:pt x="2995" y="736"/>
                      <a:pt x="2994" y="736"/>
                      <a:pt x="2994" y="736"/>
                    </a:cubicBezTo>
                    <a:close/>
                    <a:moveTo>
                      <a:pt x="2996" y="696"/>
                    </a:moveTo>
                    <a:cubicBezTo>
                      <a:pt x="2994" y="696"/>
                      <a:pt x="2991" y="697"/>
                      <a:pt x="2991" y="694"/>
                    </a:cubicBezTo>
                    <a:cubicBezTo>
                      <a:pt x="2991" y="693"/>
                      <a:pt x="2993" y="692"/>
                      <a:pt x="2994" y="690"/>
                    </a:cubicBezTo>
                    <a:cubicBezTo>
                      <a:pt x="2995" y="691"/>
                      <a:pt x="2996" y="693"/>
                      <a:pt x="2997" y="694"/>
                    </a:cubicBezTo>
                    <a:cubicBezTo>
                      <a:pt x="2997" y="694"/>
                      <a:pt x="2996" y="696"/>
                      <a:pt x="2996" y="696"/>
                    </a:cubicBezTo>
                    <a:close/>
                    <a:moveTo>
                      <a:pt x="2992" y="653"/>
                    </a:moveTo>
                    <a:cubicBezTo>
                      <a:pt x="2992" y="652"/>
                      <a:pt x="2993" y="651"/>
                      <a:pt x="2994" y="650"/>
                    </a:cubicBezTo>
                    <a:cubicBezTo>
                      <a:pt x="2995" y="651"/>
                      <a:pt x="2996" y="652"/>
                      <a:pt x="2997" y="653"/>
                    </a:cubicBezTo>
                    <a:cubicBezTo>
                      <a:pt x="2997" y="653"/>
                      <a:pt x="2995" y="654"/>
                      <a:pt x="2993" y="657"/>
                    </a:cubicBezTo>
                    <a:cubicBezTo>
                      <a:pt x="2993" y="655"/>
                      <a:pt x="2992" y="654"/>
                      <a:pt x="2992" y="653"/>
                    </a:cubicBezTo>
                    <a:close/>
                    <a:moveTo>
                      <a:pt x="2994" y="615"/>
                    </a:moveTo>
                    <a:cubicBezTo>
                      <a:pt x="2993" y="615"/>
                      <a:pt x="2992" y="614"/>
                      <a:pt x="2990" y="612"/>
                    </a:cubicBezTo>
                    <a:cubicBezTo>
                      <a:pt x="2992" y="611"/>
                      <a:pt x="2993" y="610"/>
                      <a:pt x="2994" y="610"/>
                    </a:cubicBezTo>
                    <a:cubicBezTo>
                      <a:pt x="2995" y="610"/>
                      <a:pt x="2996" y="612"/>
                      <a:pt x="2997" y="612"/>
                    </a:cubicBezTo>
                    <a:cubicBezTo>
                      <a:pt x="2996" y="613"/>
                      <a:pt x="2995" y="615"/>
                      <a:pt x="2994" y="615"/>
                    </a:cubicBezTo>
                    <a:close/>
                    <a:moveTo>
                      <a:pt x="2995" y="574"/>
                    </a:moveTo>
                    <a:cubicBezTo>
                      <a:pt x="2993" y="574"/>
                      <a:pt x="2992" y="573"/>
                      <a:pt x="2991" y="572"/>
                    </a:cubicBezTo>
                    <a:cubicBezTo>
                      <a:pt x="2992" y="571"/>
                      <a:pt x="2993" y="570"/>
                      <a:pt x="2994" y="569"/>
                    </a:cubicBezTo>
                    <a:cubicBezTo>
                      <a:pt x="2995" y="570"/>
                      <a:pt x="2996" y="571"/>
                      <a:pt x="2998" y="573"/>
                    </a:cubicBezTo>
                    <a:cubicBezTo>
                      <a:pt x="2997" y="573"/>
                      <a:pt x="2995" y="575"/>
                      <a:pt x="2995" y="574"/>
                    </a:cubicBezTo>
                    <a:close/>
                    <a:moveTo>
                      <a:pt x="2990" y="531"/>
                    </a:moveTo>
                    <a:cubicBezTo>
                      <a:pt x="2992" y="529"/>
                      <a:pt x="2993" y="528"/>
                      <a:pt x="2994" y="527"/>
                    </a:cubicBezTo>
                    <a:cubicBezTo>
                      <a:pt x="2995" y="529"/>
                      <a:pt x="2997" y="530"/>
                      <a:pt x="2997" y="531"/>
                    </a:cubicBezTo>
                    <a:cubicBezTo>
                      <a:pt x="2997" y="532"/>
                      <a:pt x="2995" y="533"/>
                      <a:pt x="2994" y="535"/>
                    </a:cubicBezTo>
                    <a:cubicBezTo>
                      <a:pt x="2993" y="533"/>
                      <a:pt x="2992" y="532"/>
                      <a:pt x="2990" y="531"/>
                    </a:cubicBezTo>
                    <a:close/>
                    <a:moveTo>
                      <a:pt x="2994" y="496"/>
                    </a:moveTo>
                    <a:cubicBezTo>
                      <a:pt x="2992" y="494"/>
                      <a:pt x="2991" y="493"/>
                      <a:pt x="2988" y="490"/>
                    </a:cubicBezTo>
                    <a:cubicBezTo>
                      <a:pt x="2991" y="488"/>
                      <a:pt x="2992" y="487"/>
                      <a:pt x="2994" y="485"/>
                    </a:cubicBezTo>
                    <a:cubicBezTo>
                      <a:pt x="2996" y="487"/>
                      <a:pt x="2999" y="489"/>
                      <a:pt x="2999" y="490"/>
                    </a:cubicBezTo>
                    <a:cubicBezTo>
                      <a:pt x="2998" y="492"/>
                      <a:pt x="2996" y="494"/>
                      <a:pt x="2994" y="496"/>
                    </a:cubicBezTo>
                    <a:close/>
                    <a:moveTo>
                      <a:pt x="2994" y="454"/>
                    </a:moveTo>
                    <a:cubicBezTo>
                      <a:pt x="2992" y="453"/>
                      <a:pt x="2991" y="451"/>
                      <a:pt x="2989" y="449"/>
                    </a:cubicBezTo>
                    <a:cubicBezTo>
                      <a:pt x="2991" y="448"/>
                      <a:pt x="2993" y="445"/>
                      <a:pt x="2994" y="445"/>
                    </a:cubicBezTo>
                    <a:cubicBezTo>
                      <a:pt x="2996" y="445"/>
                      <a:pt x="2997" y="448"/>
                      <a:pt x="2999" y="450"/>
                    </a:cubicBezTo>
                    <a:cubicBezTo>
                      <a:pt x="2997" y="451"/>
                      <a:pt x="2995" y="454"/>
                      <a:pt x="2994" y="454"/>
                    </a:cubicBezTo>
                    <a:close/>
                    <a:moveTo>
                      <a:pt x="2997" y="411"/>
                    </a:moveTo>
                    <a:cubicBezTo>
                      <a:pt x="2996" y="411"/>
                      <a:pt x="2995" y="414"/>
                      <a:pt x="2994" y="413"/>
                    </a:cubicBezTo>
                    <a:cubicBezTo>
                      <a:pt x="2992" y="413"/>
                      <a:pt x="2990" y="411"/>
                      <a:pt x="2988" y="409"/>
                    </a:cubicBezTo>
                    <a:cubicBezTo>
                      <a:pt x="2988" y="409"/>
                      <a:pt x="2988" y="408"/>
                      <a:pt x="2988" y="408"/>
                    </a:cubicBezTo>
                    <a:cubicBezTo>
                      <a:pt x="2990" y="406"/>
                      <a:pt x="2992" y="405"/>
                      <a:pt x="2994" y="403"/>
                    </a:cubicBezTo>
                    <a:cubicBezTo>
                      <a:pt x="2994" y="403"/>
                      <a:pt x="2994" y="402"/>
                      <a:pt x="2994" y="402"/>
                    </a:cubicBezTo>
                    <a:cubicBezTo>
                      <a:pt x="2996" y="404"/>
                      <a:pt x="2997" y="405"/>
                      <a:pt x="2998" y="406"/>
                    </a:cubicBezTo>
                    <a:cubicBezTo>
                      <a:pt x="3001" y="409"/>
                      <a:pt x="3001" y="410"/>
                      <a:pt x="2997" y="411"/>
                    </a:cubicBezTo>
                    <a:close/>
                    <a:moveTo>
                      <a:pt x="2989" y="367"/>
                    </a:moveTo>
                    <a:cubicBezTo>
                      <a:pt x="2989" y="367"/>
                      <a:pt x="2990" y="366"/>
                      <a:pt x="2990" y="366"/>
                    </a:cubicBezTo>
                    <a:cubicBezTo>
                      <a:pt x="2994" y="362"/>
                      <a:pt x="2994" y="362"/>
                      <a:pt x="2998" y="366"/>
                    </a:cubicBezTo>
                    <a:cubicBezTo>
                      <a:pt x="3000" y="368"/>
                      <a:pt x="3002" y="369"/>
                      <a:pt x="2998" y="371"/>
                    </a:cubicBezTo>
                    <a:cubicBezTo>
                      <a:pt x="2997" y="372"/>
                      <a:pt x="2996" y="374"/>
                      <a:pt x="2994" y="375"/>
                    </a:cubicBezTo>
                    <a:cubicBezTo>
                      <a:pt x="2994" y="375"/>
                      <a:pt x="2993" y="374"/>
                      <a:pt x="2993" y="374"/>
                    </a:cubicBezTo>
                    <a:cubicBezTo>
                      <a:pt x="2992" y="373"/>
                      <a:pt x="2990" y="371"/>
                      <a:pt x="2989" y="370"/>
                    </a:cubicBezTo>
                    <a:cubicBezTo>
                      <a:pt x="2988" y="369"/>
                      <a:pt x="2987" y="368"/>
                      <a:pt x="2989" y="367"/>
                    </a:cubicBezTo>
                    <a:close/>
                    <a:moveTo>
                      <a:pt x="2988" y="326"/>
                    </a:moveTo>
                    <a:cubicBezTo>
                      <a:pt x="2993" y="326"/>
                      <a:pt x="2991" y="320"/>
                      <a:pt x="2994" y="320"/>
                    </a:cubicBezTo>
                    <a:cubicBezTo>
                      <a:pt x="2995" y="320"/>
                      <a:pt x="2995" y="320"/>
                      <a:pt x="2995" y="321"/>
                    </a:cubicBezTo>
                    <a:cubicBezTo>
                      <a:pt x="2997" y="323"/>
                      <a:pt x="3000" y="325"/>
                      <a:pt x="3000" y="327"/>
                    </a:cubicBezTo>
                    <a:cubicBezTo>
                      <a:pt x="3000" y="329"/>
                      <a:pt x="2997" y="331"/>
                      <a:pt x="2996" y="334"/>
                    </a:cubicBezTo>
                    <a:cubicBezTo>
                      <a:pt x="2995" y="334"/>
                      <a:pt x="2995" y="334"/>
                      <a:pt x="2994" y="335"/>
                    </a:cubicBezTo>
                    <a:cubicBezTo>
                      <a:pt x="2992" y="332"/>
                      <a:pt x="2990" y="330"/>
                      <a:pt x="2987" y="327"/>
                    </a:cubicBezTo>
                    <a:cubicBezTo>
                      <a:pt x="2987" y="327"/>
                      <a:pt x="2988" y="326"/>
                      <a:pt x="2988" y="3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65" name="Freeform 6">
                <a:extLst>
                  <a:ext uri="{FF2B5EF4-FFF2-40B4-BE49-F238E27FC236}">
                    <a16:creationId xmlns="" xmlns:a16="http://schemas.microsoft.com/office/drawing/2014/main" id="{37E59903-C579-488C-B645-880D23A86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" y="4297"/>
                <a:ext cx="534" cy="218"/>
              </a:xfrm>
              <a:custGeom>
                <a:avLst/>
                <a:gdLst>
                  <a:gd name="T0" fmla="*/ 42 w 206"/>
                  <a:gd name="T1" fmla="*/ 65 h 84"/>
                  <a:gd name="T2" fmla="*/ 43 w 206"/>
                  <a:gd name="T3" fmla="*/ 65 h 84"/>
                  <a:gd name="T4" fmla="*/ 80 w 206"/>
                  <a:gd name="T5" fmla="*/ 69 h 84"/>
                  <a:gd name="T6" fmla="*/ 83 w 206"/>
                  <a:gd name="T7" fmla="*/ 65 h 84"/>
                  <a:gd name="T8" fmla="*/ 85 w 206"/>
                  <a:gd name="T9" fmla="*/ 69 h 84"/>
                  <a:gd name="T10" fmla="*/ 120 w 206"/>
                  <a:gd name="T11" fmla="*/ 69 h 84"/>
                  <a:gd name="T12" fmla="*/ 123 w 206"/>
                  <a:gd name="T13" fmla="*/ 65 h 84"/>
                  <a:gd name="T14" fmla="*/ 126 w 206"/>
                  <a:gd name="T15" fmla="*/ 69 h 84"/>
                  <a:gd name="T16" fmla="*/ 162 w 206"/>
                  <a:gd name="T17" fmla="*/ 67 h 84"/>
                  <a:gd name="T18" fmla="*/ 164 w 206"/>
                  <a:gd name="T19" fmla="*/ 67 h 84"/>
                  <a:gd name="T20" fmla="*/ 201 w 206"/>
                  <a:gd name="T21" fmla="*/ 70 h 84"/>
                  <a:gd name="T22" fmla="*/ 186 w 206"/>
                  <a:gd name="T23" fmla="*/ 40 h 84"/>
                  <a:gd name="T24" fmla="*/ 201 w 206"/>
                  <a:gd name="T25" fmla="*/ 11 h 84"/>
                  <a:gd name="T26" fmla="*/ 166 w 206"/>
                  <a:gd name="T27" fmla="*/ 11 h 84"/>
                  <a:gd name="T28" fmla="*/ 182 w 206"/>
                  <a:gd name="T29" fmla="*/ 41 h 84"/>
                  <a:gd name="T30" fmla="*/ 164 w 206"/>
                  <a:gd name="T31" fmla="*/ 54 h 84"/>
                  <a:gd name="T32" fmla="*/ 162 w 206"/>
                  <a:gd name="T33" fmla="*/ 55 h 84"/>
                  <a:gd name="T34" fmla="*/ 145 w 206"/>
                  <a:gd name="T35" fmla="*/ 40 h 84"/>
                  <a:gd name="T36" fmla="*/ 160 w 206"/>
                  <a:gd name="T37" fmla="*/ 11 h 84"/>
                  <a:gd name="T38" fmla="*/ 126 w 206"/>
                  <a:gd name="T39" fmla="*/ 11 h 84"/>
                  <a:gd name="T40" fmla="*/ 141 w 206"/>
                  <a:gd name="T41" fmla="*/ 41 h 84"/>
                  <a:gd name="T42" fmla="*/ 124 w 206"/>
                  <a:gd name="T43" fmla="*/ 54 h 84"/>
                  <a:gd name="T44" fmla="*/ 122 w 206"/>
                  <a:gd name="T45" fmla="*/ 55 h 84"/>
                  <a:gd name="T46" fmla="*/ 105 w 206"/>
                  <a:gd name="T47" fmla="*/ 40 h 84"/>
                  <a:gd name="T48" fmla="*/ 122 w 206"/>
                  <a:gd name="T49" fmla="*/ 14 h 84"/>
                  <a:gd name="T50" fmla="*/ 86 w 206"/>
                  <a:gd name="T51" fmla="*/ 12 h 84"/>
                  <a:gd name="T52" fmla="*/ 95 w 206"/>
                  <a:gd name="T53" fmla="*/ 39 h 84"/>
                  <a:gd name="T54" fmla="*/ 87 w 206"/>
                  <a:gd name="T55" fmla="*/ 49 h 84"/>
                  <a:gd name="T56" fmla="*/ 83 w 206"/>
                  <a:gd name="T57" fmla="*/ 57 h 84"/>
                  <a:gd name="T58" fmla="*/ 80 w 206"/>
                  <a:gd name="T59" fmla="*/ 52 h 84"/>
                  <a:gd name="T60" fmla="*/ 43 w 206"/>
                  <a:gd name="T61" fmla="*/ 56 h 84"/>
                  <a:gd name="T62" fmla="*/ 42 w 206"/>
                  <a:gd name="T63" fmla="*/ 56 h 84"/>
                  <a:gd name="T64" fmla="*/ 5 w 206"/>
                  <a:gd name="T65" fmla="*/ 6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6" h="84">
                    <a:moveTo>
                      <a:pt x="27" y="80"/>
                    </a:moveTo>
                    <a:cubicBezTo>
                      <a:pt x="33" y="79"/>
                      <a:pt x="39" y="73"/>
                      <a:pt x="42" y="65"/>
                    </a:cubicBezTo>
                    <a:cubicBezTo>
                      <a:pt x="42" y="65"/>
                      <a:pt x="42" y="64"/>
                      <a:pt x="42" y="63"/>
                    </a:cubicBezTo>
                    <a:cubicBezTo>
                      <a:pt x="43" y="64"/>
                      <a:pt x="43" y="64"/>
                      <a:pt x="43" y="65"/>
                    </a:cubicBezTo>
                    <a:cubicBezTo>
                      <a:pt x="45" y="73"/>
                      <a:pt x="50" y="79"/>
                      <a:pt x="58" y="80"/>
                    </a:cubicBezTo>
                    <a:cubicBezTo>
                      <a:pt x="70" y="82"/>
                      <a:pt x="75" y="79"/>
                      <a:pt x="80" y="69"/>
                    </a:cubicBezTo>
                    <a:cubicBezTo>
                      <a:pt x="81" y="68"/>
                      <a:pt x="81" y="67"/>
                      <a:pt x="82" y="66"/>
                    </a:cubicBezTo>
                    <a:cubicBezTo>
                      <a:pt x="82" y="66"/>
                      <a:pt x="82" y="65"/>
                      <a:pt x="83" y="65"/>
                    </a:cubicBezTo>
                    <a:cubicBezTo>
                      <a:pt x="83" y="65"/>
                      <a:pt x="83" y="66"/>
                      <a:pt x="84" y="66"/>
                    </a:cubicBezTo>
                    <a:cubicBezTo>
                      <a:pt x="84" y="67"/>
                      <a:pt x="85" y="68"/>
                      <a:pt x="85" y="69"/>
                    </a:cubicBezTo>
                    <a:cubicBezTo>
                      <a:pt x="89" y="77"/>
                      <a:pt x="94" y="80"/>
                      <a:pt x="103" y="80"/>
                    </a:cubicBezTo>
                    <a:cubicBezTo>
                      <a:pt x="111" y="80"/>
                      <a:pt x="117" y="77"/>
                      <a:pt x="120" y="69"/>
                    </a:cubicBezTo>
                    <a:cubicBezTo>
                      <a:pt x="121" y="68"/>
                      <a:pt x="122" y="67"/>
                      <a:pt x="122" y="66"/>
                    </a:cubicBezTo>
                    <a:cubicBezTo>
                      <a:pt x="122" y="66"/>
                      <a:pt x="123" y="65"/>
                      <a:pt x="123" y="65"/>
                    </a:cubicBezTo>
                    <a:cubicBezTo>
                      <a:pt x="123" y="65"/>
                      <a:pt x="124" y="66"/>
                      <a:pt x="124" y="66"/>
                    </a:cubicBezTo>
                    <a:cubicBezTo>
                      <a:pt x="125" y="67"/>
                      <a:pt x="125" y="68"/>
                      <a:pt x="126" y="69"/>
                    </a:cubicBezTo>
                    <a:cubicBezTo>
                      <a:pt x="130" y="83"/>
                      <a:pt x="151" y="84"/>
                      <a:pt x="159" y="73"/>
                    </a:cubicBezTo>
                    <a:cubicBezTo>
                      <a:pt x="160" y="71"/>
                      <a:pt x="161" y="69"/>
                      <a:pt x="162" y="67"/>
                    </a:cubicBezTo>
                    <a:cubicBezTo>
                      <a:pt x="163" y="66"/>
                      <a:pt x="163" y="66"/>
                      <a:pt x="163" y="65"/>
                    </a:cubicBezTo>
                    <a:cubicBezTo>
                      <a:pt x="164" y="66"/>
                      <a:pt x="164" y="66"/>
                      <a:pt x="164" y="67"/>
                    </a:cubicBezTo>
                    <a:cubicBezTo>
                      <a:pt x="169" y="76"/>
                      <a:pt x="175" y="81"/>
                      <a:pt x="185" y="80"/>
                    </a:cubicBezTo>
                    <a:cubicBezTo>
                      <a:pt x="193" y="80"/>
                      <a:pt x="198" y="76"/>
                      <a:pt x="201" y="70"/>
                    </a:cubicBezTo>
                    <a:cubicBezTo>
                      <a:pt x="206" y="59"/>
                      <a:pt x="203" y="46"/>
                      <a:pt x="189" y="42"/>
                    </a:cubicBezTo>
                    <a:cubicBezTo>
                      <a:pt x="188" y="41"/>
                      <a:pt x="187" y="41"/>
                      <a:pt x="186" y="40"/>
                    </a:cubicBezTo>
                    <a:cubicBezTo>
                      <a:pt x="187" y="40"/>
                      <a:pt x="187" y="40"/>
                      <a:pt x="188" y="40"/>
                    </a:cubicBezTo>
                    <a:cubicBezTo>
                      <a:pt x="203" y="36"/>
                      <a:pt x="206" y="23"/>
                      <a:pt x="201" y="11"/>
                    </a:cubicBezTo>
                    <a:cubicBezTo>
                      <a:pt x="198" y="5"/>
                      <a:pt x="192" y="1"/>
                      <a:pt x="185" y="1"/>
                    </a:cubicBezTo>
                    <a:cubicBezTo>
                      <a:pt x="176" y="1"/>
                      <a:pt x="170" y="4"/>
                      <a:pt x="166" y="11"/>
                    </a:cubicBezTo>
                    <a:cubicBezTo>
                      <a:pt x="161" y="21"/>
                      <a:pt x="164" y="36"/>
                      <a:pt x="179" y="40"/>
                    </a:cubicBezTo>
                    <a:cubicBezTo>
                      <a:pt x="180" y="40"/>
                      <a:pt x="181" y="40"/>
                      <a:pt x="182" y="41"/>
                    </a:cubicBezTo>
                    <a:cubicBezTo>
                      <a:pt x="181" y="41"/>
                      <a:pt x="180" y="42"/>
                      <a:pt x="180" y="42"/>
                    </a:cubicBezTo>
                    <a:cubicBezTo>
                      <a:pt x="172" y="42"/>
                      <a:pt x="168" y="48"/>
                      <a:pt x="164" y="54"/>
                    </a:cubicBezTo>
                    <a:cubicBezTo>
                      <a:pt x="164" y="55"/>
                      <a:pt x="164" y="56"/>
                      <a:pt x="164" y="57"/>
                    </a:cubicBezTo>
                    <a:cubicBezTo>
                      <a:pt x="163" y="56"/>
                      <a:pt x="163" y="55"/>
                      <a:pt x="162" y="55"/>
                    </a:cubicBezTo>
                    <a:cubicBezTo>
                      <a:pt x="159" y="49"/>
                      <a:pt x="155" y="43"/>
                      <a:pt x="148" y="42"/>
                    </a:cubicBezTo>
                    <a:cubicBezTo>
                      <a:pt x="147" y="41"/>
                      <a:pt x="146" y="41"/>
                      <a:pt x="145" y="40"/>
                    </a:cubicBezTo>
                    <a:cubicBezTo>
                      <a:pt x="146" y="40"/>
                      <a:pt x="147" y="40"/>
                      <a:pt x="148" y="40"/>
                    </a:cubicBezTo>
                    <a:cubicBezTo>
                      <a:pt x="162" y="36"/>
                      <a:pt x="166" y="23"/>
                      <a:pt x="160" y="11"/>
                    </a:cubicBezTo>
                    <a:cubicBezTo>
                      <a:pt x="157" y="5"/>
                      <a:pt x="152" y="1"/>
                      <a:pt x="144" y="1"/>
                    </a:cubicBezTo>
                    <a:cubicBezTo>
                      <a:pt x="136" y="1"/>
                      <a:pt x="130" y="4"/>
                      <a:pt x="126" y="11"/>
                    </a:cubicBezTo>
                    <a:cubicBezTo>
                      <a:pt x="121" y="21"/>
                      <a:pt x="124" y="36"/>
                      <a:pt x="139" y="40"/>
                    </a:cubicBezTo>
                    <a:cubicBezTo>
                      <a:pt x="140" y="40"/>
                      <a:pt x="140" y="41"/>
                      <a:pt x="141" y="41"/>
                    </a:cubicBezTo>
                    <a:cubicBezTo>
                      <a:pt x="141" y="41"/>
                      <a:pt x="140" y="42"/>
                      <a:pt x="140" y="42"/>
                    </a:cubicBezTo>
                    <a:cubicBezTo>
                      <a:pt x="131" y="42"/>
                      <a:pt x="128" y="48"/>
                      <a:pt x="124" y="54"/>
                    </a:cubicBezTo>
                    <a:cubicBezTo>
                      <a:pt x="124" y="55"/>
                      <a:pt x="123" y="56"/>
                      <a:pt x="123" y="57"/>
                    </a:cubicBezTo>
                    <a:cubicBezTo>
                      <a:pt x="123" y="56"/>
                      <a:pt x="123" y="55"/>
                      <a:pt x="122" y="55"/>
                    </a:cubicBezTo>
                    <a:cubicBezTo>
                      <a:pt x="119" y="48"/>
                      <a:pt x="115" y="43"/>
                      <a:pt x="107" y="42"/>
                    </a:cubicBezTo>
                    <a:cubicBezTo>
                      <a:pt x="106" y="42"/>
                      <a:pt x="106" y="41"/>
                      <a:pt x="105" y="40"/>
                    </a:cubicBezTo>
                    <a:cubicBezTo>
                      <a:pt x="106" y="40"/>
                      <a:pt x="106" y="40"/>
                      <a:pt x="107" y="40"/>
                    </a:cubicBezTo>
                    <a:cubicBezTo>
                      <a:pt x="120" y="36"/>
                      <a:pt x="126" y="25"/>
                      <a:pt x="122" y="14"/>
                    </a:cubicBezTo>
                    <a:cubicBezTo>
                      <a:pt x="119" y="6"/>
                      <a:pt x="111" y="0"/>
                      <a:pt x="103" y="1"/>
                    </a:cubicBezTo>
                    <a:cubicBezTo>
                      <a:pt x="94" y="1"/>
                      <a:pt x="89" y="4"/>
                      <a:pt x="86" y="12"/>
                    </a:cubicBezTo>
                    <a:cubicBezTo>
                      <a:pt x="83" y="18"/>
                      <a:pt x="83" y="28"/>
                      <a:pt x="87" y="32"/>
                    </a:cubicBezTo>
                    <a:cubicBezTo>
                      <a:pt x="89" y="35"/>
                      <a:pt x="92" y="37"/>
                      <a:pt x="95" y="39"/>
                    </a:cubicBezTo>
                    <a:cubicBezTo>
                      <a:pt x="97" y="40"/>
                      <a:pt x="97" y="42"/>
                      <a:pt x="96" y="42"/>
                    </a:cubicBezTo>
                    <a:cubicBezTo>
                      <a:pt x="93" y="45"/>
                      <a:pt x="90" y="47"/>
                      <a:pt x="87" y="49"/>
                    </a:cubicBezTo>
                    <a:cubicBezTo>
                      <a:pt x="85" y="51"/>
                      <a:pt x="85" y="53"/>
                      <a:pt x="84" y="55"/>
                    </a:cubicBezTo>
                    <a:cubicBezTo>
                      <a:pt x="83" y="56"/>
                      <a:pt x="83" y="56"/>
                      <a:pt x="83" y="57"/>
                    </a:cubicBezTo>
                    <a:cubicBezTo>
                      <a:pt x="82" y="57"/>
                      <a:pt x="82" y="56"/>
                      <a:pt x="82" y="56"/>
                    </a:cubicBezTo>
                    <a:cubicBezTo>
                      <a:pt x="81" y="55"/>
                      <a:pt x="81" y="53"/>
                      <a:pt x="80" y="52"/>
                    </a:cubicBezTo>
                    <a:cubicBezTo>
                      <a:pt x="75" y="43"/>
                      <a:pt x="70" y="40"/>
                      <a:pt x="58" y="42"/>
                    </a:cubicBezTo>
                    <a:cubicBezTo>
                      <a:pt x="50" y="43"/>
                      <a:pt x="45" y="49"/>
                      <a:pt x="43" y="56"/>
                    </a:cubicBezTo>
                    <a:cubicBezTo>
                      <a:pt x="43" y="57"/>
                      <a:pt x="43" y="58"/>
                      <a:pt x="42" y="59"/>
                    </a:cubicBezTo>
                    <a:cubicBezTo>
                      <a:pt x="42" y="58"/>
                      <a:pt x="42" y="57"/>
                      <a:pt x="42" y="56"/>
                    </a:cubicBezTo>
                    <a:cubicBezTo>
                      <a:pt x="38" y="44"/>
                      <a:pt x="26" y="37"/>
                      <a:pt x="15" y="42"/>
                    </a:cubicBezTo>
                    <a:cubicBezTo>
                      <a:pt x="3" y="48"/>
                      <a:pt x="0" y="58"/>
                      <a:pt x="5" y="69"/>
                    </a:cubicBezTo>
                    <a:cubicBezTo>
                      <a:pt x="9" y="78"/>
                      <a:pt x="15" y="81"/>
                      <a:pt x="27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66" name="Freeform 7">
                <a:extLst>
                  <a:ext uri="{FF2B5EF4-FFF2-40B4-BE49-F238E27FC236}">
                    <a16:creationId xmlns="" xmlns:a16="http://schemas.microsoft.com/office/drawing/2014/main" id="{F524A2C0-3CA3-4B57-9FF7-C58596FBF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6" y="3869"/>
                <a:ext cx="529" cy="117"/>
              </a:xfrm>
              <a:custGeom>
                <a:avLst/>
                <a:gdLst>
                  <a:gd name="T0" fmla="*/ 10 w 204"/>
                  <a:gd name="T1" fmla="*/ 40 h 45"/>
                  <a:gd name="T2" fmla="*/ 39 w 204"/>
                  <a:gd name="T3" fmla="*/ 27 h 45"/>
                  <a:gd name="T4" fmla="*/ 40 w 204"/>
                  <a:gd name="T5" fmla="*/ 24 h 45"/>
                  <a:gd name="T6" fmla="*/ 41 w 204"/>
                  <a:gd name="T7" fmla="*/ 27 h 45"/>
                  <a:gd name="T8" fmla="*/ 51 w 204"/>
                  <a:gd name="T9" fmla="*/ 40 h 45"/>
                  <a:gd name="T10" fmla="*/ 79 w 204"/>
                  <a:gd name="T11" fmla="*/ 26 h 45"/>
                  <a:gd name="T12" fmla="*/ 81 w 204"/>
                  <a:gd name="T13" fmla="*/ 25 h 45"/>
                  <a:gd name="T14" fmla="*/ 81 w 204"/>
                  <a:gd name="T15" fmla="*/ 26 h 45"/>
                  <a:gd name="T16" fmla="*/ 91 w 204"/>
                  <a:gd name="T17" fmla="*/ 40 h 45"/>
                  <a:gd name="T18" fmla="*/ 120 w 204"/>
                  <a:gd name="T19" fmla="*/ 26 h 45"/>
                  <a:gd name="T20" fmla="*/ 121 w 204"/>
                  <a:gd name="T21" fmla="*/ 25 h 45"/>
                  <a:gd name="T22" fmla="*/ 122 w 204"/>
                  <a:gd name="T23" fmla="*/ 26 h 45"/>
                  <a:gd name="T24" fmla="*/ 131 w 204"/>
                  <a:gd name="T25" fmla="*/ 40 h 45"/>
                  <a:gd name="T26" fmla="*/ 160 w 204"/>
                  <a:gd name="T27" fmla="*/ 26 h 45"/>
                  <a:gd name="T28" fmla="*/ 161 w 204"/>
                  <a:gd name="T29" fmla="*/ 25 h 45"/>
                  <a:gd name="T30" fmla="*/ 162 w 204"/>
                  <a:gd name="T31" fmla="*/ 26 h 45"/>
                  <a:gd name="T32" fmla="*/ 182 w 204"/>
                  <a:gd name="T33" fmla="*/ 42 h 45"/>
                  <a:gd name="T34" fmla="*/ 199 w 204"/>
                  <a:gd name="T35" fmla="*/ 15 h 45"/>
                  <a:gd name="T36" fmla="*/ 181 w 204"/>
                  <a:gd name="T37" fmla="*/ 3 h 45"/>
                  <a:gd name="T38" fmla="*/ 162 w 204"/>
                  <a:gd name="T39" fmla="*/ 17 h 45"/>
                  <a:gd name="T40" fmla="*/ 161 w 204"/>
                  <a:gd name="T41" fmla="*/ 20 h 45"/>
                  <a:gd name="T42" fmla="*/ 160 w 204"/>
                  <a:gd name="T43" fmla="*/ 18 h 45"/>
                  <a:gd name="T44" fmla="*/ 150 w 204"/>
                  <a:gd name="T45" fmla="*/ 5 h 45"/>
                  <a:gd name="T46" fmla="*/ 122 w 204"/>
                  <a:gd name="T47" fmla="*/ 18 h 45"/>
                  <a:gd name="T48" fmla="*/ 120 w 204"/>
                  <a:gd name="T49" fmla="*/ 20 h 45"/>
                  <a:gd name="T50" fmla="*/ 120 w 204"/>
                  <a:gd name="T51" fmla="*/ 19 h 45"/>
                  <a:gd name="T52" fmla="*/ 110 w 204"/>
                  <a:gd name="T53" fmla="*/ 5 h 45"/>
                  <a:gd name="T54" fmla="*/ 81 w 204"/>
                  <a:gd name="T55" fmla="*/ 18 h 45"/>
                  <a:gd name="T56" fmla="*/ 80 w 204"/>
                  <a:gd name="T57" fmla="*/ 20 h 45"/>
                  <a:gd name="T58" fmla="*/ 79 w 204"/>
                  <a:gd name="T59" fmla="*/ 19 h 45"/>
                  <a:gd name="T60" fmla="*/ 69 w 204"/>
                  <a:gd name="T61" fmla="*/ 5 h 45"/>
                  <a:gd name="T62" fmla="*/ 41 w 204"/>
                  <a:gd name="T63" fmla="*/ 17 h 45"/>
                  <a:gd name="T64" fmla="*/ 40 w 204"/>
                  <a:gd name="T65" fmla="*/ 20 h 45"/>
                  <a:gd name="T66" fmla="*/ 39 w 204"/>
                  <a:gd name="T67" fmla="*/ 18 h 45"/>
                  <a:gd name="T68" fmla="*/ 11 w 204"/>
                  <a:gd name="T69" fmla="*/ 5 h 45"/>
                  <a:gd name="T70" fmla="*/ 0 w 204"/>
                  <a:gd name="T71" fmla="*/ 21 h 45"/>
                  <a:gd name="T72" fmla="*/ 10 w 204"/>
                  <a:gd name="T73" fmla="*/ 4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4" h="45">
                    <a:moveTo>
                      <a:pt x="10" y="40"/>
                    </a:moveTo>
                    <a:cubicBezTo>
                      <a:pt x="21" y="45"/>
                      <a:pt x="34" y="42"/>
                      <a:pt x="39" y="27"/>
                    </a:cubicBezTo>
                    <a:cubicBezTo>
                      <a:pt x="39" y="26"/>
                      <a:pt x="40" y="25"/>
                      <a:pt x="40" y="24"/>
                    </a:cubicBezTo>
                    <a:cubicBezTo>
                      <a:pt x="40" y="25"/>
                      <a:pt x="41" y="26"/>
                      <a:pt x="41" y="27"/>
                    </a:cubicBezTo>
                    <a:cubicBezTo>
                      <a:pt x="42" y="33"/>
                      <a:pt x="45" y="37"/>
                      <a:pt x="51" y="40"/>
                    </a:cubicBezTo>
                    <a:cubicBezTo>
                      <a:pt x="61" y="44"/>
                      <a:pt x="76" y="42"/>
                      <a:pt x="79" y="26"/>
                    </a:cubicBezTo>
                    <a:cubicBezTo>
                      <a:pt x="80" y="26"/>
                      <a:pt x="80" y="25"/>
                      <a:pt x="81" y="25"/>
                    </a:cubicBezTo>
                    <a:cubicBezTo>
                      <a:pt x="81" y="25"/>
                      <a:pt x="81" y="26"/>
                      <a:pt x="81" y="26"/>
                    </a:cubicBezTo>
                    <a:cubicBezTo>
                      <a:pt x="82" y="32"/>
                      <a:pt x="86" y="37"/>
                      <a:pt x="91" y="40"/>
                    </a:cubicBezTo>
                    <a:cubicBezTo>
                      <a:pt x="101" y="45"/>
                      <a:pt x="116" y="42"/>
                      <a:pt x="120" y="26"/>
                    </a:cubicBezTo>
                    <a:cubicBezTo>
                      <a:pt x="120" y="26"/>
                      <a:pt x="120" y="25"/>
                      <a:pt x="121" y="25"/>
                    </a:cubicBezTo>
                    <a:cubicBezTo>
                      <a:pt x="121" y="25"/>
                      <a:pt x="121" y="26"/>
                      <a:pt x="122" y="26"/>
                    </a:cubicBezTo>
                    <a:cubicBezTo>
                      <a:pt x="122" y="32"/>
                      <a:pt x="126" y="37"/>
                      <a:pt x="131" y="40"/>
                    </a:cubicBezTo>
                    <a:cubicBezTo>
                      <a:pt x="142" y="45"/>
                      <a:pt x="157" y="42"/>
                      <a:pt x="160" y="26"/>
                    </a:cubicBezTo>
                    <a:cubicBezTo>
                      <a:pt x="160" y="26"/>
                      <a:pt x="161" y="25"/>
                      <a:pt x="161" y="25"/>
                    </a:cubicBezTo>
                    <a:cubicBezTo>
                      <a:pt x="161" y="25"/>
                      <a:pt x="162" y="26"/>
                      <a:pt x="162" y="26"/>
                    </a:cubicBezTo>
                    <a:cubicBezTo>
                      <a:pt x="165" y="37"/>
                      <a:pt x="171" y="41"/>
                      <a:pt x="182" y="42"/>
                    </a:cubicBezTo>
                    <a:cubicBezTo>
                      <a:pt x="197" y="42"/>
                      <a:pt x="204" y="27"/>
                      <a:pt x="199" y="15"/>
                    </a:cubicBezTo>
                    <a:cubicBezTo>
                      <a:pt x="196" y="6"/>
                      <a:pt x="188" y="2"/>
                      <a:pt x="181" y="3"/>
                    </a:cubicBezTo>
                    <a:cubicBezTo>
                      <a:pt x="171" y="3"/>
                      <a:pt x="165" y="8"/>
                      <a:pt x="162" y="17"/>
                    </a:cubicBezTo>
                    <a:cubicBezTo>
                      <a:pt x="162" y="18"/>
                      <a:pt x="161" y="19"/>
                      <a:pt x="161" y="20"/>
                    </a:cubicBezTo>
                    <a:cubicBezTo>
                      <a:pt x="160" y="19"/>
                      <a:pt x="160" y="18"/>
                      <a:pt x="160" y="18"/>
                    </a:cubicBezTo>
                    <a:cubicBezTo>
                      <a:pt x="159" y="12"/>
                      <a:pt x="155" y="8"/>
                      <a:pt x="150" y="5"/>
                    </a:cubicBezTo>
                    <a:cubicBezTo>
                      <a:pt x="140" y="0"/>
                      <a:pt x="125" y="3"/>
                      <a:pt x="122" y="18"/>
                    </a:cubicBezTo>
                    <a:cubicBezTo>
                      <a:pt x="121" y="19"/>
                      <a:pt x="121" y="20"/>
                      <a:pt x="120" y="20"/>
                    </a:cubicBezTo>
                    <a:cubicBezTo>
                      <a:pt x="120" y="20"/>
                      <a:pt x="120" y="19"/>
                      <a:pt x="120" y="19"/>
                    </a:cubicBezTo>
                    <a:cubicBezTo>
                      <a:pt x="119" y="12"/>
                      <a:pt x="115" y="8"/>
                      <a:pt x="110" y="5"/>
                    </a:cubicBezTo>
                    <a:cubicBezTo>
                      <a:pt x="100" y="0"/>
                      <a:pt x="85" y="3"/>
                      <a:pt x="81" y="18"/>
                    </a:cubicBezTo>
                    <a:cubicBezTo>
                      <a:pt x="81" y="19"/>
                      <a:pt x="80" y="20"/>
                      <a:pt x="80" y="20"/>
                    </a:cubicBezTo>
                    <a:cubicBezTo>
                      <a:pt x="80" y="20"/>
                      <a:pt x="79" y="19"/>
                      <a:pt x="79" y="19"/>
                    </a:cubicBezTo>
                    <a:cubicBezTo>
                      <a:pt x="79" y="12"/>
                      <a:pt x="75" y="8"/>
                      <a:pt x="69" y="5"/>
                    </a:cubicBezTo>
                    <a:cubicBezTo>
                      <a:pt x="58" y="0"/>
                      <a:pt x="45" y="3"/>
                      <a:pt x="41" y="17"/>
                    </a:cubicBezTo>
                    <a:cubicBezTo>
                      <a:pt x="41" y="18"/>
                      <a:pt x="40" y="19"/>
                      <a:pt x="40" y="20"/>
                    </a:cubicBezTo>
                    <a:cubicBezTo>
                      <a:pt x="39" y="19"/>
                      <a:pt x="39" y="18"/>
                      <a:pt x="39" y="18"/>
                    </a:cubicBezTo>
                    <a:cubicBezTo>
                      <a:pt x="35" y="3"/>
                      <a:pt x="22" y="0"/>
                      <a:pt x="11" y="5"/>
                    </a:cubicBezTo>
                    <a:cubicBezTo>
                      <a:pt x="4" y="8"/>
                      <a:pt x="1" y="14"/>
                      <a:pt x="0" y="21"/>
                    </a:cubicBezTo>
                    <a:cubicBezTo>
                      <a:pt x="0" y="30"/>
                      <a:pt x="3" y="36"/>
                      <a:pt x="1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67" name="Freeform 8">
                <a:extLst>
                  <a:ext uri="{FF2B5EF4-FFF2-40B4-BE49-F238E27FC236}">
                    <a16:creationId xmlns="" xmlns:a16="http://schemas.microsoft.com/office/drawing/2014/main" id="{241E9814-AD5A-485E-B3AF-E0312AD09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5" y="3867"/>
                <a:ext cx="522" cy="119"/>
              </a:xfrm>
              <a:custGeom>
                <a:avLst/>
                <a:gdLst>
                  <a:gd name="T0" fmla="*/ 27 w 201"/>
                  <a:gd name="T1" fmla="*/ 41 h 46"/>
                  <a:gd name="T2" fmla="*/ 39 w 201"/>
                  <a:gd name="T3" fmla="*/ 28 h 46"/>
                  <a:gd name="T4" fmla="*/ 39 w 201"/>
                  <a:gd name="T5" fmla="*/ 25 h 46"/>
                  <a:gd name="T6" fmla="*/ 40 w 201"/>
                  <a:gd name="T7" fmla="*/ 27 h 46"/>
                  <a:gd name="T8" fmla="*/ 54 w 201"/>
                  <a:gd name="T9" fmla="*/ 42 h 46"/>
                  <a:gd name="T10" fmla="*/ 75 w 201"/>
                  <a:gd name="T11" fmla="*/ 35 h 46"/>
                  <a:gd name="T12" fmla="*/ 79 w 201"/>
                  <a:gd name="T13" fmla="*/ 28 h 46"/>
                  <a:gd name="T14" fmla="*/ 80 w 201"/>
                  <a:gd name="T15" fmla="*/ 25 h 46"/>
                  <a:gd name="T16" fmla="*/ 81 w 201"/>
                  <a:gd name="T17" fmla="*/ 27 h 46"/>
                  <a:gd name="T18" fmla="*/ 101 w 201"/>
                  <a:gd name="T19" fmla="*/ 43 h 46"/>
                  <a:gd name="T20" fmla="*/ 119 w 201"/>
                  <a:gd name="T21" fmla="*/ 28 h 46"/>
                  <a:gd name="T22" fmla="*/ 120 w 201"/>
                  <a:gd name="T23" fmla="*/ 25 h 46"/>
                  <a:gd name="T24" fmla="*/ 121 w 201"/>
                  <a:gd name="T25" fmla="*/ 27 h 46"/>
                  <a:gd name="T26" fmla="*/ 141 w 201"/>
                  <a:gd name="T27" fmla="*/ 43 h 46"/>
                  <a:gd name="T28" fmla="*/ 159 w 201"/>
                  <a:gd name="T29" fmla="*/ 29 h 46"/>
                  <a:gd name="T30" fmla="*/ 160 w 201"/>
                  <a:gd name="T31" fmla="*/ 25 h 46"/>
                  <a:gd name="T32" fmla="*/ 161 w 201"/>
                  <a:gd name="T33" fmla="*/ 28 h 46"/>
                  <a:gd name="T34" fmla="*/ 188 w 201"/>
                  <a:gd name="T35" fmla="*/ 42 h 46"/>
                  <a:gd name="T36" fmla="*/ 200 w 201"/>
                  <a:gd name="T37" fmla="*/ 23 h 46"/>
                  <a:gd name="T38" fmla="*/ 174 w 201"/>
                  <a:gd name="T39" fmla="*/ 5 h 46"/>
                  <a:gd name="T40" fmla="*/ 161 w 201"/>
                  <a:gd name="T41" fmla="*/ 19 h 46"/>
                  <a:gd name="T42" fmla="*/ 161 w 201"/>
                  <a:gd name="T43" fmla="*/ 21 h 46"/>
                  <a:gd name="T44" fmla="*/ 160 w 201"/>
                  <a:gd name="T45" fmla="*/ 19 h 46"/>
                  <a:gd name="T46" fmla="*/ 146 w 201"/>
                  <a:gd name="T47" fmla="*/ 4 h 46"/>
                  <a:gd name="T48" fmla="*/ 124 w 201"/>
                  <a:gd name="T49" fmla="*/ 11 h 46"/>
                  <a:gd name="T50" fmla="*/ 121 w 201"/>
                  <a:gd name="T51" fmla="*/ 19 h 46"/>
                  <a:gd name="T52" fmla="*/ 120 w 201"/>
                  <a:gd name="T53" fmla="*/ 21 h 46"/>
                  <a:gd name="T54" fmla="*/ 119 w 201"/>
                  <a:gd name="T55" fmla="*/ 19 h 46"/>
                  <a:gd name="T56" fmla="*/ 99 w 201"/>
                  <a:gd name="T57" fmla="*/ 4 h 46"/>
                  <a:gd name="T58" fmla="*/ 81 w 201"/>
                  <a:gd name="T59" fmla="*/ 19 h 46"/>
                  <a:gd name="T60" fmla="*/ 80 w 201"/>
                  <a:gd name="T61" fmla="*/ 21 h 46"/>
                  <a:gd name="T62" fmla="*/ 79 w 201"/>
                  <a:gd name="T63" fmla="*/ 19 h 46"/>
                  <a:gd name="T64" fmla="*/ 59 w 201"/>
                  <a:gd name="T65" fmla="*/ 4 h 46"/>
                  <a:gd name="T66" fmla="*/ 40 w 201"/>
                  <a:gd name="T67" fmla="*/ 18 h 46"/>
                  <a:gd name="T68" fmla="*/ 40 w 201"/>
                  <a:gd name="T69" fmla="*/ 21 h 46"/>
                  <a:gd name="T70" fmla="*/ 39 w 201"/>
                  <a:gd name="T71" fmla="*/ 18 h 46"/>
                  <a:gd name="T72" fmla="*/ 12 w 201"/>
                  <a:gd name="T73" fmla="*/ 5 h 46"/>
                  <a:gd name="T74" fmla="*/ 0 w 201"/>
                  <a:gd name="T75" fmla="*/ 25 h 46"/>
                  <a:gd name="T76" fmla="*/ 27 w 201"/>
                  <a:gd name="T77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1" h="46">
                    <a:moveTo>
                      <a:pt x="27" y="41"/>
                    </a:moveTo>
                    <a:cubicBezTo>
                      <a:pt x="33" y="39"/>
                      <a:pt x="37" y="34"/>
                      <a:pt x="39" y="28"/>
                    </a:cubicBezTo>
                    <a:cubicBezTo>
                      <a:pt x="39" y="27"/>
                      <a:pt x="39" y="26"/>
                      <a:pt x="39" y="25"/>
                    </a:cubicBezTo>
                    <a:cubicBezTo>
                      <a:pt x="40" y="26"/>
                      <a:pt x="40" y="27"/>
                      <a:pt x="40" y="27"/>
                    </a:cubicBezTo>
                    <a:cubicBezTo>
                      <a:pt x="42" y="35"/>
                      <a:pt x="47" y="41"/>
                      <a:pt x="54" y="42"/>
                    </a:cubicBezTo>
                    <a:cubicBezTo>
                      <a:pt x="62" y="44"/>
                      <a:pt x="70" y="43"/>
                      <a:pt x="75" y="35"/>
                    </a:cubicBezTo>
                    <a:cubicBezTo>
                      <a:pt x="77" y="33"/>
                      <a:pt x="78" y="30"/>
                      <a:pt x="79" y="28"/>
                    </a:cubicBezTo>
                    <a:cubicBezTo>
                      <a:pt x="79" y="27"/>
                      <a:pt x="79" y="26"/>
                      <a:pt x="80" y="25"/>
                    </a:cubicBezTo>
                    <a:cubicBezTo>
                      <a:pt x="80" y="26"/>
                      <a:pt x="81" y="27"/>
                      <a:pt x="81" y="27"/>
                    </a:cubicBezTo>
                    <a:cubicBezTo>
                      <a:pt x="84" y="38"/>
                      <a:pt x="90" y="43"/>
                      <a:pt x="101" y="43"/>
                    </a:cubicBezTo>
                    <a:cubicBezTo>
                      <a:pt x="110" y="43"/>
                      <a:pt x="117" y="37"/>
                      <a:pt x="119" y="28"/>
                    </a:cubicBezTo>
                    <a:cubicBezTo>
                      <a:pt x="119" y="27"/>
                      <a:pt x="120" y="26"/>
                      <a:pt x="120" y="25"/>
                    </a:cubicBezTo>
                    <a:cubicBezTo>
                      <a:pt x="120" y="26"/>
                      <a:pt x="121" y="27"/>
                      <a:pt x="121" y="27"/>
                    </a:cubicBezTo>
                    <a:cubicBezTo>
                      <a:pt x="124" y="38"/>
                      <a:pt x="130" y="43"/>
                      <a:pt x="141" y="43"/>
                    </a:cubicBezTo>
                    <a:cubicBezTo>
                      <a:pt x="150" y="43"/>
                      <a:pt x="157" y="37"/>
                      <a:pt x="159" y="29"/>
                    </a:cubicBezTo>
                    <a:cubicBezTo>
                      <a:pt x="160" y="28"/>
                      <a:pt x="160" y="27"/>
                      <a:pt x="160" y="25"/>
                    </a:cubicBezTo>
                    <a:cubicBezTo>
                      <a:pt x="161" y="26"/>
                      <a:pt x="161" y="27"/>
                      <a:pt x="161" y="28"/>
                    </a:cubicBezTo>
                    <a:cubicBezTo>
                      <a:pt x="165" y="40"/>
                      <a:pt x="177" y="46"/>
                      <a:pt x="188" y="42"/>
                    </a:cubicBezTo>
                    <a:cubicBezTo>
                      <a:pt x="196" y="39"/>
                      <a:pt x="201" y="31"/>
                      <a:pt x="200" y="23"/>
                    </a:cubicBezTo>
                    <a:cubicBezTo>
                      <a:pt x="201" y="8"/>
                      <a:pt x="186" y="1"/>
                      <a:pt x="174" y="5"/>
                    </a:cubicBezTo>
                    <a:cubicBezTo>
                      <a:pt x="167" y="7"/>
                      <a:pt x="163" y="12"/>
                      <a:pt x="161" y="19"/>
                    </a:cubicBezTo>
                    <a:cubicBezTo>
                      <a:pt x="161" y="19"/>
                      <a:pt x="161" y="20"/>
                      <a:pt x="161" y="21"/>
                    </a:cubicBezTo>
                    <a:cubicBezTo>
                      <a:pt x="160" y="21"/>
                      <a:pt x="160" y="20"/>
                      <a:pt x="160" y="19"/>
                    </a:cubicBezTo>
                    <a:cubicBezTo>
                      <a:pt x="158" y="11"/>
                      <a:pt x="153" y="6"/>
                      <a:pt x="146" y="4"/>
                    </a:cubicBezTo>
                    <a:cubicBezTo>
                      <a:pt x="138" y="3"/>
                      <a:pt x="130" y="4"/>
                      <a:pt x="124" y="11"/>
                    </a:cubicBezTo>
                    <a:cubicBezTo>
                      <a:pt x="123" y="14"/>
                      <a:pt x="122" y="16"/>
                      <a:pt x="121" y="19"/>
                    </a:cubicBezTo>
                    <a:cubicBezTo>
                      <a:pt x="121" y="19"/>
                      <a:pt x="121" y="20"/>
                      <a:pt x="120" y="21"/>
                    </a:cubicBezTo>
                    <a:cubicBezTo>
                      <a:pt x="120" y="21"/>
                      <a:pt x="119" y="20"/>
                      <a:pt x="119" y="19"/>
                    </a:cubicBezTo>
                    <a:cubicBezTo>
                      <a:pt x="116" y="9"/>
                      <a:pt x="110" y="4"/>
                      <a:pt x="99" y="4"/>
                    </a:cubicBezTo>
                    <a:cubicBezTo>
                      <a:pt x="90" y="4"/>
                      <a:pt x="83" y="9"/>
                      <a:pt x="81" y="19"/>
                    </a:cubicBezTo>
                    <a:cubicBezTo>
                      <a:pt x="81" y="20"/>
                      <a:pt x="80" y="20"/>
                      <a:pt x="80" y="21"/>
                    </a:cubicBezTo>
                    <a:cubicBezTo>
                      <a:pt x="80" y="21"/>
                      <a:pt x="79" y="20"/>
                      <a:pt x="79" y="19"/>
                    </a:cubicBezTo>
                    <a:cubicBezTo>
                      <a:pt x="76" y="9"/>
                      <a:pt x="70" y="4"/>
                      <a:pt x="59" y="4"/>
                    </a:cubicBezTo>
                    <a:cubicBezTo>
                      <a:pt x="50" y="4"/>
                      <a:pt x="43" y="9"/>
                      <a:pt x="40" y="18"/>
                    </a:cubicBezTo>
                    <a:cubicBezTo>
                      <a:pt x="40" y="19"/>
                      <a:pt x="40" y="20"/>
                      <a:pt x="40" y="21"/>
                    </a:cubicBezTo>
                    <a:cubicBezTo>
                      <a:pt x="39" y="20"/>
                      <a:pt x="39" y="19"/>
                      <a:pt x="39" y="18"/>
                    </a:cubicBezTo>
                    <a:cubicBezTo>
                      <a:pt x="35" y="7"/>
                      <a:pt x="23" y="0"/>
                      <a:pt x="12" y="5"/>
                    </a:cubicBezTo>
                    <a:cubicBezTo>
                      <a:pt x="4" y="8"/>
                      <a:pt x="0" y="15"/>
                      <a:pt x="0" y="25"/>
                    </a:cubicBezTo>
                    <a:cubicBezTo>
                      <a:pt x="0" y="39"/>
                      <a:pt x="15" y="46"/>
                      <a:pt x="27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68" name="Freeform 9">
                <a:extLst>
                  <a:ext uri="{FF2B5EF4-FFF2-40B4-BE49-F238E27FC236}">
                    <a16:creationId xmlns="" xmlns:a16="http://schemas.microsoft.com/office/drawing/2014/main" id="{F76E126C-C8AF-4310-97F5-23D6E1ABF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4398"/>
                <a:ext cx="521" cy="114"/>
              </a:xfrm>
              <a:custGeom>
                <a:avLst/>
                <a:gdLst>
                  <a:gd name="T0" fmla="*/ 10 w 201"/>
                  <a:gd name="T1" fmla="*/ 39 h 44"/>
                  <a:gd name="T2" fmla="*/ 39 w 201"/>
                  <a:gd name="T3" fmla="*/ 26 h 44"/>
                  <a:gd name="T4" fmla="*/ 40 w 201"/>
                  <a:gd name="T5" fmla="*/ 24 h 44"/>
                  <a:gd name="T6" fmla="*/ 41 w 201"/>
                  <a:gd name="T7" fmla="*/ 26 h 44"/>
                  <a:gd name="T8" fmla="*/ 51 w 201"/>
                  <a:gd name="T9" fmla="*/ 39 h 44"/>
                  <a:gd name="T10" fmla="*/ 79 w 201"/>
                  <a:gd name="T11" fmla="*/ 26 h 44"/>
                  <a:gd name="T12" fmla="*/ 81 w 201"/>
                  <a:gd name="T13" fmla="*/ 24 h 44"/>
                  <a:gd name="T14" fmla="*/ 81 w 201"/>
                  <a:gd name="T15" fmla="*/ 26 h 44"/>
                  <a:gd name="T16" fmla="*/ 91 w 201"/>
                  <a:gd name="T17" fmla="*/ 39 h 44"/>
                  <a:gd name="T18" fmla="*/ 120 w 201"/>
                  <a:gd name="T19" fmla="*/ 26 h 44"/>
                  <a:gd name="T20" fmla="*/ 120 w 201"/>
                  <a:gd name="T21" fmla="*/ 24 h 44"/>
                  <a:gd name="T22" fmla="*/ 122 w 201"/>
                  <a:gd name="T23" fmla="*/ 26 h 44"/>
                  <a:gd name="T24" fmla="*/ 132 w 201"/>
                  <a:gd name="T25" fmla="*/ 39 h 44"/>
                  <a:gd name="T26" fmla="*/ 160 w 201"/>
                  <a:gd name="T27" fmla="*/ 26 h 44"/>
                  <a:gd name="T28" fmla="*/ 161 w 201"/>
                  <a:gd name="T29" fmla="*/ 24 h 44"/>
                  <a:gd name="T30" fmla="*/ 162 w 201"/>
                  <a:gd name="T31" fmla="*/ 26 h 44"/>
                  <a:gd name="T32" fmla="*/ 190 w 201"/>
                  <a:gd name="T33" fmla="*/ 39 h 44"/>
                  <a:gd name="T34" fmla="*/ 200 w 201"/>
                  <a:gd name="T35" fmla="*/ 23 h 44"/>
                  <a:gd name="T36" fmla="*/ 190 w 201"/>
                  <a:gd name="T37" fmla="*/ 5 h 44"/>
                  <a:gd name="T38" fmla="*/ 162 w 201"/>
                  <a:gd name="T39" fmla="*/ 18 h 44"/>
                  <a:gd name="T40" fmla="*/ 161 w 201"/>
                  <a:gd name="T41" fmla="*/ 20 h 44"/>
                  <a:gd name="T42" fmla="*/ 160 w 201"/>
                  <a:gd name="T43" fmla="*/ 18 h 44"/>
                  <a:gd name="T44" fmla="*/ 150 w 201"/>
                  <a:gd name="T45" fmla="*/ 5 h 44"/>
                  <a:gd name="T46" fmla="*/ 122 w 201"/>
                  <a:gd name="T47" fmla="*/ 18 h 44"/>
                  <a:gd name="T48" fmla="*/ 120 w 201"/>
                  <a:gd name="T49" fmla="*/ 20 h 44"/>
                  <a:gd name="T50" fmla="*/ 120 w 201"/>
                  <a:gd name="T51" fmla="*/ 18 h 44"/>
                  <a:gd name="T52" fmla="*/ 110 w 201"/>
                  <a:gd name="T53" fmla="*/ 5 h 44"/>
                  <a:gd name="T54" fmla="*/ 81 w 201"/>
                  <a:gd name="T55" fmla="*/ 18 h 44"/>
                  <a:gd name="T56" fmla="*/ 81 w 201"/>
                  <a:gd name="T57" fmla="*/ 20 h 44"/>
                  <a:gd name="T58" fmla="*/ 79 w 201"/>
                  <a:gd name="T59" fmla="*/ 18 h 44"/>
                  <a:gd name="T60" fmla="*/ 69 w 201"/>
                  <a:gd name="T61" fmla="*/ 5 h 44"/>
                  <a:gd name="T62" fmla="*/ 41 w 201"/>
                  <a:gd name="T63" fmla="*/ 18 h 44"/>
                  <a:gd name="T64" fmla="*/ 40 w 201"/>
                  <a:gd name="T65" fmla="*/ 20 h 44"/>
                  <a:gd name="T66" fmla="*/ 39 w 201"/>
                  <a:gd name="T67" fmla="*/ 18 h 44"/>
                  <a:gd name="T68" fmla="*/ 20 w 201"/>
                  <a:gd name="T69" fmla="*/ 2 h 44"/>
                  <a:gd name="T70" fmla="*/ 12 w 201"/>
                  <a:gd name="T71" fmla="*/ 4 h 44"/>
                  <a:gd name="T72" fmla="*/ 0 w 201"/>
                  <a:gd name="T73" fmla="*/ 21 h 44"/>
                  <a:gd name="T74" fmla="*/ 10 w 201"/>
                  <a:gd name="T75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1" h="44">
                    <a:moveTo>
                      <a:pt x="10" y="39"/>
                    </a:moveTo>
                    <a:cubicBezTo>
                      <a:pt x="21" y="44"/>
                      <a:pt x="36" y="41"/>
                      <a:pt x="39" y="26"/>
                    </a:cubicBezTo>
                    <a:cubicBezTo>
                      <a:pt x="39" y="25"/>
                      <a:pt x="40" y="25"/>
                      <a:pt x="40" y="24"/>
                    </a:cubicBezTo>
                    <a:cubicBezTo>
                      <a:pt x="40" y="25"/>
                      <a:pt x="41" y="25"/>
                      <a:pt x="41" y="26"/>
                    </a:cubicBezTo>
                    <a:cubicBezTo>
                      <a:pt x="42" y="32"/>
                      <a:pt x="45" y="36"/>
                      <a:pt x="51" y="39"/>
                    </a:cubicBezTo>
                    <a:cubicBezTo>
                      <a:pt x="61" y="44"/>
                      <a:pt x="76" y="41"/>
                      <a:pt x="79" y="26"/>
                    </a:cubicBezTo>
                    <a:cubicBezTo>
                      <a:pt x="79" y="25"/>
                      <a:pt x="80" y="25"/>
                      <a:pt x="81" y="24"/>
                    </a:cubicBezTo>
                    <a:cubicBezTo>
                      <a:pt x="81" y="25"/>
                      <a:pt x="81" y="25"/>
                      <a:pt x="81" y="26"/>
                    </a:cubicBezTo>
                    <a:cubicBezTo>
                      <a:pt x="82" y="32"/>
                      <a:pt x="86" y="36"/>
                      <a:pt x="91" y="39"/>
                    </a:cubicBezTo>
                    <a:cubicBezTo>
                      <a:pt x="101" y="44"/>
                      <a:pt x="116" y="41"/>
                      <a:pt x="120" y="26"/>
                    </a:cubicBezTo>
                    <a:cubicBezTo>
                      <a:pt x="120" y="25"/>
                      <a:pt x="120" y="25"/>
                      <a:pt x="120" y="24"/>
                    </a:cubicBezTo>
                    <a:cubicBezTo>
                      <a:pt x="121" y="25"/>
                      <a:pt x="121" y="25"/>
                      <a:pt x="122" y="26"/>
                    </a:cubicBezTo>
                    <a:cubicBezTo>
                      <a:pt x="122" y="32"/>
                      <a:pt x="126" y="36"/>
                      <a:pt x="132" y="39"/>
                    </a:cubicBezTo>
                    <a:cubicBezTo>
                      <a:pt x="141" y="44"/>
                      <a:pt x="157" y="42"/>
                      <a:pt x="160" y="26"/>
                    </a:cubicBezTo>
                    <a:cubicBezTo>
                      <a:pt x="160" y="25"/>
                      <a:pt x="160" y="25"/>
                      <a:pt x="161" y="24"/>
                    </a:cubicBezTo>
                    <a:cubicBezTo>
                      <a:pt x="161" y="25"/>
                      <a:pt x="162" y="25"/>
                      <a:pt x="162" y="26"/>
                    </a:cubicBezTo>
                    <a:cubicBezTo>
                      <a:pt x="165" y="41"/>
                      <a:pt x="180" y="44"/>
                      <a:pt x="190" y="39"/>
                    </a:cubicBezTo>
                    <a:cubicBezTo>
                      <a:pt x="197" y="36"/>
                      <a:pt x="200" y="31"/>
                      <a:pt x="200" y="23"/>
                    </a:cubicBezTo>
                    <a:cubicBezTo>
                      <a:pt x="201" y="14"/>
                      <a:pt x="198" y="8"/>
                      <a:pt x="190" y="5"/>
                    </a:cubicBezTo>
                    <a:cubicBezTo>
                      <a:pt x="180" y="0"/>
                      <a:pt x="165" y="2"/>
                      <a:pt x="162" y="18"/>
                    </a:cubicBezTo>
                    <a:cubicBezTo>
                      <a:pt x="162" y="19"/>
                      <a:pt x="161" y="19"/>
                      <a:pt x="161" y="20"/>
                    </a:cubicBezTo>
                    <a:cubicBezTo>
                      <a:pt x="160" y="19"/>
                      <a:pt x="160" y="19"/>
                      <a:pt x="160" y="18"/>
                    </a:cubicBezTo>
                    <a:cubicBezTo>
                      <a:pt x="159" y="12"/>
                      <a:pt x="156" y="7"/>
                      <a:pt x="150" y="5"/>
                    </a:cubicBezTo>
                    <a:cubicBezTo>
                      <a:pt x="140" y="0"/>
                      <a:pt x="125" y="2"/>
                      <a:pt x="122" y="18"/>
                    </a:cubicBezTo>
                    <a:cubicBezTo>
                      <a:pt x="121" y="19"/>
                      <a:pt x="121" y="19"/>
                      <a:pt x="120" y="20"/>
                    </a:cubicBezTo>
                    <a:cubicBezTo>
                      <a:pt x="120" y="19"/>
                      <a:pt x="120" y="19"/>
                      <a:pt x="120" y="18"/>
                    </a:cubicBezTo>
                    <a:cubicBezTo>
                      <a:pt x="119" y="12"/>
                      <a:pt x="115" y="7"/>
                      <a:pt x="110" y="5"/>
                    </a:cubicBezTo>
                    <a:cubicBezTo>
                      <a:pt x="100" y="0"/>
                      <a:pt x="84" y="2"/>
                      <a:pt x="81" y="18"/>
                    </a:cubicBezTo>
                    <a:cubicBezTo>
                      <a:pt x="81" y="19"/>
                      <a:pt x="81" y="19"/>
                      <a:pt x="81" y="20"/>
                    </a:cubicBezTo>
                    <a:cubicBezTo>
                      <a:pt x="80" y="19"/>
                      <a:pt x="79" y="19"/>
                      <a:pt x="79" y="18"/>
                    </a:cubicBezTo>
                    <a:cubicBezTo>
                      <a:pt x="78" y="12"/>
                      <a:pt x="75" y="7"/>
                      <a:pt x="69" y="5"/>
                    </a:cubicBezTo>
                    <a:cubicBezTo>
                      <a:pt x="60" y="0"/>
                      <a:pt x="44" y="2"/>
                      <a:pt x="41" y="18"/>
                    </a:cubicBezTo>
                    <a:cubicBezTo>
                      <a:pt x="41" y="19"/>
                      <a:pt x="40" y="19"/>
                      <a:pt x="40" y="20"/>
                    </a:cubicBezTo>
                    <a:cubicBezTo>
                      <a:pt x="40" y="19"/>
                      <a:pt x="39" y="19"/>
                      <a:pt x="39" y="18"/>
                    </a:cubicBezTo>
                    <a:cubicBezTo>
                      <a:pt x="36" y="7"/>
                      <a:pt x="30" y="3"/>
                      <a:pt x="20" y="2"/>
                    </a:cubicBezTo>
                    <a:cubicBezTo>
                      <a:pt x="17" y="3"/>
                      <a:pt x="14" y="3"/>
                      <a:pt x="12" y="4"/>
                    </a:cubicBezTo>
                    <a:cubicBezTo>
                      <a:pt x="5" y="7"/>
                      <a:pt x="1" y="12"/>
                      <a:pt x="0" y="21"/>
                    </a:cubicBezTo>
                    <a:cubicBezTo>
                      <a:pt x="0" y="29"/>
                      <a:pt x="3" y="35"/>
                      <a:pt x="1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69" name="Freeform 10">
                <a:extLst>
                  <a:ext uri="{FF2B5EF4-FFF2-40B4-BE49-F238E27FC236}">
                    <a16:creationId xmlns="" xmlns:a16="http://schemas.microsoft.com/office/drawing/2014/main" id="{C50F2E98-3F58-429D-9E05-0BB08FD75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7" y="3867"/>
                <a:ext cx="438" cy="119"/>
              </a:xfrm>
              <a:custGeom>
                <a:avLst/>
                <a:gdLst>
                  <a:gd name="T0" fmla="*/ 10 w 169"/>
                  <a:gd name="T1" fmla="*/ 41 h 46"/>
                  <a:gd name="T2" fmla="*/ 38 w 169"/>
                  <a:gd name="T3" fmla="*/ 27 h 46"/>
                  <a:gd name="T4" fmla="*/ 39 w 169"/>
                  <a:gd name="T5" fmla="*/ 26 h 46"/>
                  <a:gd name="T6" fmla="*/ 40 w 169"/>
                  <a:gd name="T7" fmla="*/ 27 h 46"/>
                  <a:gd name="T8" fmla="*/ 50 w 169"/>
                  <a:gd name="T9" fmla="*/ 41 h 46"/>
                  <a:gd name="T10" fmla="*/ 79 w 169"/>
                  <a:gd name="T11" fmla="*/ 27 h 46"/>
                  <a:gd name="T12" fmla="*/ 80 w 169"/>
                  <a:gd name="T13" fmla="*/ 25 h 46"/>
                  <a:gd name="T14" fmla="*/ 80 w 169"/>
                  <a:gd name="T15" fmla="*/ 27 h 46"/>
                  <a:gd name="T16" fmla="*/ 100 w 169"/>
                  <a:gd name="T17" fmla="*/ 43 h 46"/>
                  <a:gd name="T18" fmla="*/ 119 w 169"/>
                  <a:gd name="T19" fmla="*/ 27 h 46"/>
                  <a:gd name="T20" fmla="*/ 120 w 169"/>
                  <a:gd name="T21" fmla="*/ 25 h 46"/>
                  <a:gd name="T22" fmla="*/ 121 w 169"/>
                  <a:gd name="T23" fmla="*/ 28 h 46"/>
                  <a:gd name="T24" fmla="*/ 138 w 169"/>
                  <a:gd name="T25" fmla="*/ 43 h 46"/>
                  <a:gd name="T26" fmla="*/ 159 w 169"/>
                  <a:gd name="T27" fmla="*/ 28 h 46"/>
                  <a:gd name="T28" fmla="*/ 160 w 169"/>
                  <a:gd name="T29" fmla="*/ 25 h 46"/>
                  <a:gd name="T30" fmla="*/ 161 w 169"/>
                  <a:gd name="T31" fmla="*/ 28 h 46"/>
                  <a:gd name="T32" fmla="*/ 164 w 169"/>
                  <a:gd name="T33" fmla="*/ 35 h 46"/>
                  <a:gd name="T34" fmla="*/ 168 w 169"/>
                  <a:gd name="T35" fmla="*/ 39 h 46"/>
                  <a:gd name="T36" fmla="*/ 169 w 169"/>
                  <a:gd name="T37" fmla="*/ 33 h 46"/>
                  <a:gd name="T38" fmla="*/ 169 w 169"/>
                  <a:gd name="T39" fmla="*/ 24 h 46"/>
                  <a:gd name="T40" fmla="*/ 169 w 169"/>
                  <a:gd name="T41" fmla="*/ 13 h 46"/>
                  <a:gd name="T42" fmla="*/ 168 w 169"/>
                  <a:gd name="T43" fmla="*/ 8 h 46"/>
                  <a:gd name="T44" fmla="*/ 164 w 169"/>
                  <a:gd name="T45" fmla="*/ 12 h 46"/>
                  <a:gd name="T46" fmla="*/ 161 w 169"/>
                  <a:gd name="T47" fmla="*/ 19 h 46"/>
                  <a:gd name="T48" fmla="*/ 160 w 169"/>
                  <a:gd name="T49" fmla="*/ 21 h 46"/>
                  <a:gd name="T50" fmla="*/ 159 w 169"/>
                  <a:gd name="T51" fmla="*/ 19 h 46"/>
                  <a:gd name="T52" fmla="*/ 146 w 169"/>
                  <a:gd name="T53" fmla="*/ 4 h 46"/>
                  <a:gd name="T54" fmla="*/ 124 w 169"/>
                  <a:gd name="T55" fmla="*/ 11 h 46"/>
                  <a:gd name="T56" fmla="*/ 121 w 169"/>
                  <a:gd name="T57" fmla="*/ 19 h 46"/>
                  <a:gd name="T58" fmla="*/ 120 w 169"/>
                  <a:gd name="T59" fmla="*/ 21 h 46"/>
                  <a:gd name="T60" fmla="*/ 119 w 169"/>
                  <a:gd name="T61" fmla="*/ 18 h 46"/>
                  <a:gd name="T62" fmla="*/ 93 w 169"/>
                  <a:gd name="T63" fmla="*/ 5 h 46"/>
                  <a:gd name="T64" fmla="*/ 80 w 169"/>
                  <a:gd name="T65" fmla="*/ 19 h 46"/>
                  <a:gd name="T66" fmla="*/ 80 w 169"/>
                  <a:gd name="T67" fmla="*/ 21 h 46"/>
                  <a:gd name="T68" fmla="*/ 79 w 169"/>
                  <a:gd name="T69" fmla="*/ 18 h 46"/>
                  <a:gd name="T70" fmla="*/ 52 w 169"/>
                  <a:gd name="T71" fmla="*/ 5 h 46"/>
                  <a:gd name="T72" fmla="*/ 40 w 169"/>
                  <a:gd name="T73" fmla="*/ 19 h 46"/>
                  <a:gd name="T74" fmla="*/ 39 w 169"/>
                  <a:gd name="T75" fmla="*/ 21 h 46"/>
                  <a:gd name="T76" fmla="*/ 38 w 169"/>
                  <a:gd name="T77" fmla="*/ 18 h 46"/>
                  <a:gd name="T78" fmla="*/ 10 w 169"/>
                  <a:gd name="T79" fmla="*/ 6 h 46"/>
                  <a:gd name="T80" fmla="*/ 0 w 169"/>
                  <a:gd name="T81" fmla="*/ 24 h 46"/>
                  <a:gd name="T82" fmla="*/ 10 w 169"/>
                  <a:gd name="T83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46">
                    <a:moveTo>
                      <a:pt x="10" y="41"/>
                    </a:moveTo>
                    <a:cubicBezTo>
                      <a:pt x="20" y="46"/>
                      <a:pt x="35" y="43"/>
                      <a:pt x="38" y="27"/>
                    </a:cubicBezTo>
                    <a:cubicBezTo>
                      <a:pt x="38" y="27"/>
                      <a:pt x="39" y="26"/>
                      <a:pt x="39" y="26"/>
                    </a:cubicBezTo>
                    <a:cubicBezTo>
                      <a:pt x="40" y="26"/>
                      <a:pt x="40" y="27"/>
                      <a:pt x="40" y="27"/>
                    </a:cubicBezTo>
                    <a:cubicBezTo>
                      <a:pt x="41" y="33"/>
                      <a:pt x="45" y="38"/>
                      <a:pt x="50" y="41"/>
                    </a:cubicBezTo>
                    <a:cubicBezTo>
                      <a:pt x="60" y="46"/>
                      <a:pt x="75" y="43"/>
                      <a:pt x="79" y="27"/>
                    </a:cubicBezTo>
                    <a:cubicBezTo>
                      <a:pt x="79" y="27"/>
                      <a:pt x="79" y="26"/>
                      <a:pt x="80" y="25"/>
                    </a:cubicBezTo>
                    <a:cubicBezTo>
                      <a:pt x="80" y="26"/>
                      <a:pt x="80" y="27"/>
                      <a:pt x="80" y="27"/>
                    </a:cubicBezTo>
                    <a:cubicBezTo>
                      <a:pt x="84" y="38"/>
                      <a:pt x="89" y="43"/>
                      <a:pt x="100" y="43"/>
                    </a:cubicBezTo>
                    <a:cubicBezTo>
                      <a:pt x="110" y="43"/>
                      <a:pt x="116" y="38"/>
                      <a:pt x="119" y="27"/>
                    </a:cubicBezTo>
                    <a:cubicBezTo>
                      <a:pt x="119" y="27"/>
                      <a:pt x="120" y="26"/>
                      <a:pt x="120" y="25"/>
                    </a:cubicBezTo>
                    <a:cubicBezTo>
                      <a:pt x="120" y="26"/>
                      <a:pt x="121" y="27"/>
                      <a:pt x="121" y="28"/>
                    </a:cubicBezTo>
                    <a:cubicBezTo>
                      <a:pt x="123" y="37"/>
                      <a:pt x="130" y="42"/>
                      <a:pt x="138" y="43"/>
                    </a:cubicBezTo>
                    <a:cubicBezTo>
                      <a:pt x="149" y="44"/>
                      <a:pt x="156" y="37"/>
                      <a:pt x="159" y="28"/>
                    </a:cubicBezTo>
                    <a:cubicBezTo>
                      <a:pt x="160" y="27"/>
                      <a:pt x="160" y="26"/>
                      <a:pt x="160" y="25"/>
                    </a:cubicBezTo>
                    <a:cubicBezTo>
                      <a:pt x="161" y="26"/>
                      <a:pt x="161" y="27"/>
                      <a:pt x="161" y="28"/>
                    </a:cubicBezTo>
                    <a:cubicBezTo>
                      <a:pt x="162" y="30"/>
                      <a:pt x="163" y="33"/>
                      <a:pt x="164" y="35"/>
                    </a:cubicBezTo>
                    <a:cubicBezTo>
                      <a:pt x="165" y="36"/>
                      <a:pt x="166" y="37"/>
                      <a:pt x="168" y="39"/>
                    </a:cubicBezTo>
                    <a:cubicBezTo>
                      <a:pt x="168" y="37"/>
                      <a:pt x="169" y="35"/>
                      <a:pt x="169" y="33"/>
                    </a:cubicBezTo>
                    <a:cubicBezTo>
                      <a:pt x="169" y="30"/>
                      <a:pt x="169" y="27"/>
                      <a:pt x="169" y="24"/>
                    </a:cubicBezTo>
                    <a:cubicBezTo>
                      <a:pt x="169" y="20"/>
                      <a:pt x="169" y="17"/>
                      <a:pt x="169" y="13"/>
                    </a:cubicBezTo>
                    <a:cubicBezTo>
                      <a:pt x="169" y="12"/>
                      <a:pt x="168" y="10"/>
                      <a:pt x="168" y="8"/>
                    </a:cubicBezTo>
                    <a:cubicBezTo>
                      <a:pt x="166" y="9"/>
                      <a:pt x="165" y="11"/>
                      <a:pt x="164" y="12"/>
                    </a:cubicBezTo>
                    <a:cubicBezTo>
                      <a:pt x="163" y="14"/>
                      <a:pt x="162" y="16"/>
                      <a:pt x="161" y="19"/>
                    </a:cubicBezTo>
                    <a:cubicBezTo>
                      <a:pt x="161" y="20"/>
                      <a:pt x="161" y="20"/>
                      <a:pt x="160" y="21"/>
                    </a:cubicBezTo>
                    <a:cubicBezTo>
                      <a:pt x="160" y="21"/>
                      <a:pt x="159" y="20"/>
                      <a:pt x="159" y="19"/>
                    </a:cubicBezTo>
                    <a:cubicBezTo>
                      <a:pt x="158" y="11"/>
                      <a:pt x="153" y="6"/>
                      <a:pt x="146" y="4"/>
                    </a:cubicBezTo>
                    <a:cubicBezTo>
                      <a:pt x="138" y="3"/>
                      <a:pt x="130" y="4"/>
                      <a:pt x="124" y="11"/>
                    </a:cubicBezTo>
                    <a:cubicBezTo>
                      <a:pt x="123" y="14"/>
                      <a:pt x="122" y="16"/>
                      <a:pt x="121" y="19"/>
                    </a:cubicBezTo>
                    <a:cubicBezTo>
                      <a:pt x="120" y="19"/>
                      <a:pt x="120" y="20"/>
                      <a:pt x="120" y="21"/>
                    </a:cubicBezTo>
                    <a:cubicBezTo>
                      <a:pt x="120" y="20"/>
                      <a:pt x="119" y="19"/>
                      <a:pt x="119" y="18"/>
                    </a:cubicBezTo>
                    <a:cubicBezTo>
                      <a:pt x="115" y="7"/>
                      <a:pt x="103" y="0"/>
                      <a:pt x="93" y="5"/>
                    </a:cubicBezTo>
                    <a:cubicBezTo>
                      <a:pt x="86" y="7"/>
                      <a:pt x="82" y="12"/>
                      <a:pt x="80" y="19"/>
                    </a:cubicBezTo>
                    <a:cubicBezTo>
                      <a:pt x="80" y="19"/>
                      <a:pt x="80" y="20"/>
                      <a:pt x="80" y="21"/>
                    </a:cubicBezTo>
                    <a:cubicBezTo>
                      <a:pt x="79" y="20"/>
                      <a:pt x="79" y="19"/>
                      <a:pt x="79" y="18"/>
                    </a:cubicBezTo>
                    <a:cubicBezTo>
                      <a:pt x="75" y="7"/>
                      <a:pt x="63" y="0"/>
                      <a:pt x="52" y="5"/>
                    </a:cubicBezTo>
                    <a:cubicBezTo>
                      <a:pt x="46" y="7"/>
                      <a:pt x="42" y="12"/>
                      <a:pt x="40" y="19"/>
                    </a:cubicBezTo>
                    <a:cubicBezTo>
                      <a:pt x="40" y="19"/>
                      <a:pt x="40" y="20"/>
                      <a:pt x="39" y="21"/>
                    </a:cubicBezTo>
                    <a:cubicBezTo>
                      <a:pt x="39" y="20"/>
                      <a:pt x="39" y="19"/>
                      <a:pt x="38" y="18"/>
                    </a:cubicBezTo>
                    <a:cubicBezTo>
                      <a:pt x="34" y="4"/>
                      <a:pt x="21" y="1"/>
                      <a:pt x="10" y="6"/>
                    </a:cubicBezTo>
                    <a:cubicBezTo>
                      <a:pt x="2" y="10"/>
                      <a:pt x="0" y="16"/>
                      <a:pt x="0" y="24"/>
                    </a:cubicBezTo>
                    <a:cubicBezTo>
                      <a:pt x="0" y="32"/>
                      <a:pt x="3" y="37"/>
                      <a:pt x="1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70" name="Freeform 11">
                <a:extLst>
                  <a:ext uri="{FF2B5EF4-FFF2-40B4-BE49-F238E27FC236}">
                    <a16:creationId xmlns="" xmlns:a16="http://schemas.microsoft.com/office/drawing/2014/main" id="{DB82C990-3FCB-4BE4-A829-C19532370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3" y="3869"/>
                <a:ext cx="418" cy="119"/>
              </a:xfrm>
              <a:custGeom>
                <a:avLst/>
                <a:gdLst>
                  <a:gd name="T0" fmla="*/ 10 w 161"/>
                  <a:gd name="T1" fmla="*/ 40 h 46"/>
                  <a:gd name="T2" fmla="*/ 39 w 161"/>
                  <a:gd name="T3" fmla="*/ 26 h 46"/>
                  <a:gd name="T4" fmla="*/ 40 w 161"/>
                  <a:gd name="T5" fmla="*/ 25 h 46"/>
                  <a:gd name="T6" fmla="*/ 41 w 161"/>
                  <a:gd name="T7" fmla="*/ 26 h 46"/>
                  <a:gd name="T8" fmla="*/ 51 w 161"/>
                  <a:gd name="T9" fmla="*/ 40 h 46"/>
                  <a:gd name="T10" fmla="*/ 79 w 161"/>
                  <a:gd name="T11" fmla="*/ 26 h 46"/>
                  <a:gd name="T12" fmla="*/ 80 w 161"/>
                  <a:gd name="T13" fmla="*/ 25 h 46"/>
                  <a:gd name="T14" fmla="*/ 81 w 161"/>
                  <a:gd name="T15" fmla="*/ 26 h 46"/>
                  <a:gd name="T16" fmla="*/ 91 w 161"/>
                  <a:gd name="T17" fmla="*/ 40 h 46"/>
                  <a:gd name="T18" fmla="*/ 119 w 161"/>
                  <a:gd name="T19" fmla="*/ 26 h 46"/>
                  <a:gd name="T20" fmla="*/ 120 w 161"/>
                  <a:gd name="T21" fmla="*/ 25 h 46"/>
                  <a:gd name="T22" fmla="*/ 121 w 161"/>
                  <a:gd name="T23" fmla="*/ 26 h 46"/>
                  <a:gd name="T24" fmla="*/ 148 w 161"/>
                  <a:gd name="T25" fmla="*/ 41 h 46"/>
                  <a:gd name="T26" fmla="*/ 160 w 161"/>
                  <a:gd name="T27" fmla="*/ 22 h 46"/>
                  <a:gd name="T28" fmla="*/ 150 w 161"/>
                  <a:gd name="T29" fmla="*/ 5 h 46"/>
                  <a:gd name="T30" fmla="*/ 121 w 161"/>
                  <a:gd name="T31" fmla="*/ 18 h 46"/>
                  <a:gd name="T32" fmla="*/ 120 w 161"/>
                  <a:gd name="T33" fmla="*/ 20 h 46"/>
                  <a:gd name="T34" fmla="*/ 119 w 161"/>
                  <a:gd name="T35" fmla="*/ 18 h 46"/>
                  <a:gd name="T36" fmla="*/ 110 w 161"/>
                  <a:gd name="T37" fmla="*/ 5 h 46"/>
                  <a:gd name="T38" fmla="*/ 81 w 161"/>
                  <a:gd name="T39" fmla="*/ 18 h 46"/>
                  <a:gd name="T40" fmla="*/ 80 w 161"/>
                  <a:gd name="T41" fmla="*/ 20 h 46"/>
                  <a:gd name="T42" fmla="*/ 79 w 161"/>
                  <a:gd name="T43" fmla="*/ 18 h 46"/>
                  <a:gd name="T44" fmla="*/ 69 w 161"/>
                  <a:gd name="T45" fmla="*/ 5 h 46"/>
                  <a:gd name="T46" fmla="*/ 41 w 161"/>
                  <a:gd name="T47" fmla="*/ 18 h 46"/>
                  <a:gd name="T48" fmla="*/ 40 w 161"/>
                  <a:gd name="T49" fmla="*/ 20 h 46"/>
                  <a:gd name="T50" fmla="*/ 39 w 161"/>
                  <a:gd name="T51" fmla="*/ 18 h 46"/>
                  <a:gd name="T52" fmla="*/ 10 w 161"/>
                  <a:gd name="T53" fmla="*/ 5 h 46"/>
                  <a:gd name="T54" fmla="*/ 0 w 161"/>
                  <a:gd name="T55" fmla="*/ 21 h 46"/>
                  <a:gd name="T56" fmla="*/ 10 w 161"/>
                  <a:gd name="T57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1" h="46">
                    <a:moveTo>
                      <a:pt x="10" y="40"/>
                    </a:moveTo>
                    <a:cubicBezTo>
                      <a:pt x="20" y="45"/>
                      <a:pt x="35" y="42"/>
                      <a:pt x="39" y="26"/>
                    </a:cubicBezTo>
                    <a:cubicBezTo>
                      <a:pt x="39" y="26"/>
                      <a:pt x="40" y="25"/>
                      <a:pt x="40" y="25"/>
                    </a:cubicBezTo>
                    <a:cubicBezTo>
                      <a:pt x="40" y="25"/>
                      <a:pt x="41" y="26"/>
                      <a:pt x="41" y="26"/>
                    </a:cubicBezTo>
                    <a:cubicBezTo>
                      <a:pt x="42" y="32"/>
                      <a:pt x="45" y="37"/>
                      <a:pt x="51" y="40"/>
                    </a:cubicBezTo>
                    <a:cubicBezTo>
                      <a:pt x="61" y="45"/>
                      <a:pt x="76" y="42"/>
                      <a:pt x="79" y="26"/>
                    </a:cubicBezTo>
                    <a:cubicBezTo>
                      <a:pt x="79" y="26"/>
                      <a:pt x="80" y="25"/>
                      <a:pt x="80" y="25"/>
                    </a:cubicBezTo>
                    <a:cubicBezTo>
                      <a:pt x="81" y="25"/>
                      <a:pt x="81" y="26"/>
                      <a:pt x="81" y="26"/>
                    </a:cubicBezTo>
                    <a:cubicBezTo>
                      <a:pt x="82" y="32"/>
                      <a:pt x="85" y="37"/>
                      <a:pt x="91" y="40"/>
                    </a:cubicBezTo>
                    <a:cubicBezTo>
                      <a:pt x="101" y="44"/>
                      <a:pt x="116" y="42"/>
                      <a:pt x="119" y="26"/>
                    </a:cubicBezTo>
                    <a:cubicBezTo>
                      <a:pt x="120" y="26"/>
                      <a:pt x="120" y="25"/>
                      <a:pt x="120" y="25"/>
                    </a:cubicBezTo>
                    <a:cubicBezTo>
                      <a:pt x="120" y="25"/>
                      <a:pt x="121" y="26"/>
                      <a:pt x="121" y="26"/>
                    </a:cubicBezTo>
                    <a:cubicBezTo>
                      <a:pt x="125" y="39"/>
                      <a:pt x="136" y="46"/>
                      <a:pt x="148" y="41"/>
                    </a:cubicBezTo>
                    <a:cubicBezTo>
                      <a:pt x="155" y="38"/>
                      <a:pt x="161" y="30"/>
                      <a:pt x="160" y="22"/>
                    </a:cubicBezTo>
                    <a:cubicBezTo>
                      <a:pt x="160" y="14"/>
                      <a:pt x="157" y="9"/>
                      <a:pt x="150" y="5"/>
                    </a:cubicBezTo>
                    <a:cubicBezTo>
                      <a:pt x="140" y="0"/>
                      <a:pt x="125" y="3"/>
                      <a:pt x="121" y="18"/>
                    </a:cubicBezTo>
                    <a:cubicBezTo>
                      <a:pt x="121" y="19"/>
                      <a:pt x="121" y="20"/>
                      <a:pt x="120" y="20"/>
                    </a:cubicBezTo>
                    <a:cubicBezTo>
                      <a:pt x="120" y="20"/>
                      <a:pt x="120" y="19"/>
                      <a:pt x="119" y="18"/>
                    </a:cubicBezTo>
                    <a:cubicBezTo>
                      <a:pt x="119" y="12"/>
                      <a:pt x="115" y="8"/>
                      <a:pt x="110" y="5"/>
                    </a:cubicBezTo>
                    <a:cubicBezTo>
                      <a:pt x="99" y="0"/>
                      <a:pt x="84" y="3"/>
                      <a:pt x="81" y="18"/>
                    </a:cubicBezTo>
                    <a:cubicBezTo>
                      <a:pt x="81" y="19"/>
                      <a:pt x="80" y="20"/>
                      <a:pt x="80" y="20"/>
                    </a:cubicBezTo>
                    <a:cubicBezTo>
                      <a:pt x="80" y="20"/>
                      <a:pt x="79" y="19"/>
                      <a:pt x="79" y="18"/>
                    </a:cubicBezTo>
                    <a:cubicBezTo>
                      <a:pt x="78" y="12"/>
                      <a:pt x="75" y="8"/>
                      <a:pt x="69" y="5"/>
                    </a:cubicBezTo>
                    <a:cubicBezTo>
                      <a:pt x="59" y="0"/>
                      <a:pt x="44" y="3"/>
                      <a:pt x="41" y="18"/>
                    </a:cubicBezTo>
                    <a:cubicBezTo>
                      <a:pt x="41" y="19"/>
                      <a:pt x="40" y="20"/>
                      <a:pt x="40" y="20"/>
                    </a:cubicBezTo>
                    <a:cubicBezTo>
                      <a:pt x="40" y="20"/>
                      <a:pt x="39" y="19"/>
                      <a:pt x="39" y="18"/>
                    </a:cubicBezTo>
                    <a:cubicBezTo>
                      <a:pt x="36" y="3"/>
                      <a:pt x="20" y="0"/>
                      <a:pt x="10" y="5"/>
                    </a:cubicBezTo>
                    <a:cubicBezTo>
                      <a:pt x="4" y="8"/>
                      <a:pt x="0" y="14"/>
                      <a:pt x="0" y="21"/>
                    </a:cubicBezTo>
                    <a:cubicBezTo>
                      <a:pt x="0" y="30"/>
                      <a:pt x="3" y="36"/>
                      <a:pt x="1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71" name="Freeform 12">
                <a:extLst>
                  <a:ext uri="{FF2B5EF4-FFF2-40B4-BE49-F238E27FC236}">
                    <a16:creationId xmlns="" xmlns:a16="http://schemas.microsoft.com/office/drawing/2014/main" id="{935220C2-160F-4BD6-9D96-8B3671CC9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9" y="3867"/>
                <a:ext cx="426" cy="121"/>
              </a:xfrm>
              <a:custGeom>
                <a:avLst/>
                <a:gdLst>
                  <a:gd name="T0" fmla="*/ 3 w 164"/>
                  <a:gd name="T1" fmla="*/ 32 h 47"/>
                  <a:gd name="T2" fmla="*/ 22 w 164"/>
                  <a:gd name="T3" fmla="*/ 43 h 47"/>
                  <a:gd name="T4" fmla="*/ 40 w 164"/>
                  <a:gd name="T5" fmla="*/ 29 h 47"/>
                  <a:gd name="T6" fmla="*/ 41 w 164"/>
                  <a:gd name="T7" fmla="*/ 25 h 47"/>
                  <a:gd name="T8" fmla="*/ 42 w 164"/>
                  <a:gd name="T9" fmla="*/ 29 h 47"/>
                  <a:gd name="T10" fmla="*/ 63 w 164"/>
                  <a:gd name="T11" fmla="*/ 43 h 47"/>
                  <a:gd name="T12" fmla="*/ 80 w 164"/>
                  <a:gd name="T13" fmla="*/ 28 h 47"/>
                  <a:gd name="T14" fmla="*/ 81 w 164"/>
                  <a:gd name="T15" fmla="*/ 25 h 47"/>
                  <a:gd name="T16" fmla="*/ 82 w 164"/>
                  <a:gd name="T17" fmla="*/ 28 h 47"/>
                  <a:gd name="T18" fmla="*/ 101 w 164"/>
                  <a:gd name="T19" fmla="*/ 43 h 47"/>
                  <a:gd name="T20" fmla="*/ 121 w 164"/>
                  <a:gd name="T21" fmla="*/ 28 h 47"/>
                  <a:gd name="T22" fmla="*/ 122 w 164"/>
                  <a:gd name="T23" fmla="*/ 25 h 47"/>
                  <a:gd name="T24" fmla="*/ 123 w 164"/>
                  <a:gd name="T25" fmla="*/ 28 h 47"/>
                  <a:gd name="T26" fmla="*/ 149 w 164"/>
                  <a:gd name="T27" fmla="*/ 42 h 47"/>
                  <a:gd name="T28" fmla="*/ 159 w 164"/>
                  <a:gd name="T29" fmla="*/ 15 h 47"/>
                  <a:gd name="T30" fmla="*/ 141 w 164"/>
                  <a:gd name="T31" fmla="*/ 4 h 47"/>
                  <a:gd name="T32" fmla="*/ 123 w 164"/>
                  <a:gd name="T33" fmla="*/ 18 h 47"/>
                  <a:gd name="T34" fmla="*/ 122 w 164"/>
                  <a:gd name="T35" fmla="*/ 21 h 47"/>
                  <a:gd name="T36" fmla="*/ 121 w 164"/>
                  <a:gd name="T37" fmla="*/ 18 h 47"/>
                  <a:gd name="T38" fmla="*/ 100 w 164"/>
                  <a:gd name="T39" fmla="*/ 4 h 47"/>
                  <a:gd name="T40" fmla="*/ 82 w 164"/>
                  <a:gd name="T41" fmla="*/ 19 h 47"/>
                  <a:gd name="T42" fmla="*/ 81 w 164"/>
                  <a:gd name="T43" fmla="*/ 21 h 47"/>
                  <a:gd name="T44" fmla="*/ 80 w 164"/>
                  <a:gd name="T45" fmla="*/ 19 h 47"/>
                  <a:gd name="T46" fmla="*/ 61 w 164"/>
                  <a:gd name="T47" fmla="*/ 4 h 47"/>
                  <a:gd name="T48" fmla="*/ 42 w 164"/>
                  <a:gd name="T49" fmla="*/ 19 h 47"/>
                  <a:gd name="T50" fmla="*/ 41 w 164"/>
                  <a:gd name="T51" fmla="*/ 21 h 47"/>
                  <a:gd name="T52" fmla="*/ 40 w 164"/>
                  <a:gd name="T53" fmla="*/ 19 h 47"/>
                  <a:gd name="T54" fmla="*/ 14 w 164"/>
                  <a:gd name="T55" fmla="*/ 5 h 47"/>
                  <a:gd name="T56" fmla="*/ 1 w 164"/>
                  <a:gd name="T57" fmla="*/ 24 h 47"/>
                  <a:gd name="T58" fmla="*/ 3 w 164"/>
                  <a:gd name="T59" fmla="*/ 3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4" h="47">
                    <a:moveTo>
                      <a:pt x="3" y="32"/>
                    </a:moveTo>
                    <a:cubicBezTo>
                      <a:pt x="7" y="40"/>
                      <a:pt x="13" y="43"/>
                      <a:pt x="22" y="43"/>
                    </a:cubicBezTo>
                    <a:cubicBezTo>
                      <a:pt x="30" y="42"/>
                      <a:pt x="37" y="37"/>
                      <a:pt x="40" y="29"/>
                    </a:cubicBezTo>
                    <a:cubicBezTo>
                      <a:pt x="40" y="28"/>
                      <a:pt x="41" y="27"/>
                      <a:pt x="41" y="25"/>
                    </a:cubicBezTo>
                    <a:cubicBezTo>
                      <a:pt x="41" y="26"/>
                      <a:pt x="42" y="27"/>
                      <a:pt x="42" y="29"/>
                    </a:cubicBezTo>
                    <a:cubicBezTo>
                      <a:pt x="45" y="37"/>
                      <a:pt x="52" y="44"/>
                      <a:pt x="63" y="43"/>
                    </a:cubicBezTo>
                    <a:cubicBezTo>
                      <a:pt x="71" y="42"/>
                      <a:pt x="78" y="37"/>
                      <a:pt x="80" y="28"/>
                    </a:cubicBezTo>
                    <a:cubicBezTo>
                      <a:pt x="81" y="27"/>
                      <a:pt x="81" y="26"/>
                      <a:pt x="81" y="25"/>
                    </a:cubicBezTo>
                    <a:cubicBezTo>
                      <a:pt x="82" y="26"/>
                      <a:pt x="82" y="27"/>
                      <a:pt x="82" y="28"/>
                    </a:cubicBezTo>
                    <a:cubicBezTo>
                      <a:pt x="85" y="38"/>
                      <a:pt x="91" y="43"/>
                      <a:pt x="101" y="43"/>
                    </a:cubicBezTo>
                    <a:cubicBezTo>
                      <a:pt x="112" y="43"/>
                      <a:pt x="118" y="38"/>
                      <a:pt x="121" y="28"/>
                    </a:cubicBezTo>
                    <a:cubicBezTo>
                      <a:pt x="121" y="27"/>
                      <a:pt x="121" y="26"/>
                      <a:pt x="122" y="25"/>
                    </a:cubicBezTo>
                    <a:cubicBezTo>
                      <a:pt x="122" y="26"/>
                      <a:pt x="122" y="27"/>
                      <a:pt x="123" y="28"/>
                    </a:cubicBezTo>
                    <a:cubicBezTo>
                      <a:pt x="126" y="40"/>
                      <a:pt x="138" y="47"/>
                      <a:pt x="149" y="42"/>
                    </a:cubicBezTo>
                    <a:cubicBezTo>
                      <a:pt x="161" y="37"/>
                      <a:pt x="164" y="27"/>
                      <a:pt x="159" y="15"/>
                    </a:cubicBezTo>
                    <a:cubicBezTo>
                      <a:pt x="156" y="7"/>
                      <a:pt x="150" y="4"/>
                      <a:pt x="141" y="4"/>
                    </a:cubicBezTo>
                    <a:cubicBezTo>
                      <a:pt x="132" y="4"/>
                      <a:pt x="125" y="9"/>
                      <a:pt x="123" y="18"/>
                    </a:cubicBezTo>
                    <a:cubicBezTo>
                      <a:pt x="122" y="19"/>
                      <a:pt x="122" y="20"/>
                      <a:pt x="122" y="21"/>
                    </a:cubicBezTo>
                    <a:cubicBezTo>
                      <a:pt x="121" y="20"/>
                      <a:pt x="121" y="19"/>
                      <a:pt x="121" y="18"/>
                    </a:cubicBezTo>
                    <a:cubicBezTo>
                      <a:pt x="118" y="9"/>
                      <a:pt x="111" y="3"/>
                      <a:pt x="100" y="4"/>
                    </a:cubicBezTo>
                    <a:cubicBezTo>
                      <a:pt x="91" y="5"/>
                      <a:pt x="85" y="10"/>
                      <a:pt x="82" y="19"/>
                    </a:cubicBezTo>
                    <a:cubicBezTo>
                      <a:pt x="82" y="20"/>
                      <a:pt x="82" y="20"/>
                      <a:pt x="81" y="21"/>
                    </a:cubicBezTo>
                    <a:cubicBezTo>
                      <a:pt x="81" y="21"/>
                      <a:pt x="81" y="20"/>
                      <a:pt x="80" y="19"/>
                    </a:cubicBezTo>
                    <a:cubicBezTo>
                      <a:pt x="77" y="9"/>
                      <a:pt x="71" y="4"/>
                      <a:pt x="61" y="4"/>
                    </a:cubicBezTo>
                    <a:cubicBezTo>
                      <a:pt x="51" y="4"/>
                      <a:pt x="45" y="9"/>
                      <a:pt x="42" y="19"/>
                    </a:cubicBezTo>
                    <a:cubicBezTo>
                      <a:pt x="42" y="20"/>
                      <a:pt x="41" y="21"/>
                      <a:pt x="41" y="21"/>
                    </a:cubicBezTo>
                    <a:cubicBezTo>
                      <a:pt x="41" y="21"/>
                      <a:pt x="40" y="20"/>
                      <a:pt x="40" y="19"/>
                    </a:cubicBezTo>
                    <a:cubicBezTo>
                      <a:pt x="36" y="6"/>
                      <a:pt x="25" y="0"/>
                      <a:pt x="14" y="5"/>
                    </a:cubicBezTo>
                    <a:cubicBezTo>
                      <a:pt x="5" y="9"/>
                      <a:pt x="0" y="16"/>
                      <a:pt x="1" y="24"/>
                    </a:cubicBezTo>
                    <a:cubicBezTo>
                      <a:pt x="2" y="26"/>
                      <a:pt x="2" y="29"/>
                      <a:pt x="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72" name="Freeform 13">
                <a:extLst>
                  <a:ext uri="{FF2B5EF4-FFF2-40B4-BE49-F238E27FC236}">
                    <a16:creationId xmlns="" xmlns:a16="http://schemas.microsoft.com/office/drawing/2014/main" id="{54FCD75D-CBBB-4480-9003-817D05E5C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9" y="3867"/>
                <a:ext cx="322" cy="114"/>
              </a:xfrm>
              <a:custGeom>
                <a:avLst/>
                <a:gdLst>
                  <a:gd name="T0" fmla="*/ 26 w 124"/>
                  <a:gd name="T1" fmla="*/ 42 h 44"/>
                  <a:gd name="T2" fmla="*/ 41 w 124"/>
                  <a:gd name="T3" fmla="*/ 28 h 44"/>
                  <a:gd name="T4" fmla="*/ 42 w 124"/>
                  <a:gd name="T5" fmla="*/ 25 h 44"/>
                  <a:gd name="T6" fmla="*/ 43 w 124"/>
                  <a:gd name="T7" fmla="*/ 28 h 44"/>
                  <a:gd name="T8" fmla="*/ 62 w 124"/>
                  <a:gd name="T9" fmla="*/ 43 h 44"/>
                  <a:gd name="T10" fmla="*/ 81 w 124"/>
                  <a:gd name="T11" fmla="*/ 28 h 44"/>
                  <a:gd name="T12" fmla="*/ 82 w 124"/>
                  <a:gd name="T13" fmla="*/ 25 h 44"/>
                  <a:gd name="T14" fmla="*/ 83 w 124"/>
                  <a:gd name="T15" fmla="*/ 28 h 44"/>
                  <a:gd name="T16" fmla="*/ 104 w 124"/>
                  <a:gd name="T17" fmla="*/ 43 h 44"/>
                  <a:gd name="T18" fmla="*/ 110 w 124"/>
                  <a:gd name="T19" fmla="*/ 42 h 44"/>
                  <a:gd name="T20" fmla="*/ 120 w 124"/>
                  <a:gd name="T21" fmla="*/ 15 h 44"/>
                  <a:gd name="T22" fmla="*/ 98 w 124"/>
                  <a:gd name="T23" fmla="*/ 4 h 44"/>
                  <a:gd name="T24" fmla="*/ 83 w 124"/>
                  <a:gd name="T25" fmla="*/ 19 h 44"/>
                  <a:gd name="T26" fmla="*/ 82 w 124"/>
                  <a:gd name="T27" fmla="*/ 21 h 44"/>
                  <a:gd name="T28" fmla="*/ 81 w 124"/>
                  <a:gd name="T29" fmla="*/ 19 h 44"/>
                  <a:gd name="T30" fmla="*/ 62 w 124"/>
                  <a:gd name="T31" fmla="*/ 4 h 44"/>
                  <a:gd name="T32" fmla="*/ 43 w 124"/>
                  <a:gd name="T33" fmla="*/ 19 h 44"/>
                  <a:gd name="T34" fmla="*/ 42 w 124"/>
                  <a:gd name="T35" fmla="*/ 21 h 44"/>
                  <a:gd name="T36" fmla="*/ 41 w 124"/>
                  <a:gd name="T37" fmla="*/ 19 h 44"/>
                  <a:gd name="T38" fmla="*/ 14 w 124"/>
                  <a:gd name="T39" fmla="*/ 5 h 44"/>
                  <a:gd name="T40" fmla="*/ 4 w 124"/>
                  <a:gd name="T41" fmla="*/ 32 h 44"/>
                  <a:gd name="T42" fmla="*/ 26 w 124"/>
                  <a:gd name="T43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4" h="44">
                    <a:moveTo>
                      <a:pt x="26" y="42"/>
                    </a:moveTo>
                    <a:cubicBezTo>
                      <a:pt x="34" y="41"/>
                      <a:pt x="39" y="36"/>
                      <a:pt x="41" y="28"/>
                    </a:cubicBezTo>
                    <a:cubicBezTo>
                      <a:pt x="41" y="27"/>
                      <a:pt x="42" y="26"/>
                      <a:pt x="42" y="25"/>
                    </a:cubicBezTo>
                    <a:cubicBezTo>
                      <a:pt x="42" y="26"/>
                      <a:pt x="43" y="27"/>
                      <a:pt x="43" y="28"/>
                    </a:cubicBezTo>
                    <a:cubicBezTo>
                      <a:pt x="46" y="38"/>
                      <a:pt x="52" y="43"/>
                      <a:pt x="62" y="43"/>
                    </a:cubicBezTo>
                    <a:cubicBezTo>
                      <a:pt x="72" y="43"/>
                      <a:pt x="78" y="38"/>
                      <a:pt x="81" y="28"/>
                    </a:cubicBezTo>
                    <a:cubicBezTo>
                      <a:pt x="81" y="27"/>
                      <a:pt x="82" y="26"/>
                      <a:pt x="82" y="25"/>
                    </a:cubicBezTo>
                    <a:cubicBezTo>
                      <a:pt x="83" y="26"/>
                      <a:pt x="83" y="27"/>
                      <a:pt x="83" y="28"/>
                    </a:cubicBezTo>
                    <a:cubicBezTo>
                      <a:pt x="86" y="38"/>
                      <a:pt x="92" y="43"/>
                      <a:pt x="104" y="43"/>
                    </a:cubicBezTo>
                    <a:cubicBezTo>
                      <a:pt x="105" y="42"/>
                      <a:pt x="108" y="43"/>
                      <a:pt x="110" y="42"/>
                    </a:cubicBezTo>
                    <a:cubicBezTo>
                      <a:pt x="122" y="36"/>
                      <a:pt x="124" y="26"/>
                      <a:pt x="120" y="15"/>
                    </a:cubicBezTo>
                    <a:cubicBezTo>
                      <a:pt x="116" y="6"/>
                      <a:pt x="109" y="3"/>
                      <a:pt x="98" y="4"/>
                    </a:cubicBezTo>
                    <a:cubicBezTo>
                      <a:pt x="90" y="6"/>
                      <a:pt x="85" y="11"/>
                      <a:pt x="83" y="19"/>
                    </a:cubicBezTo>
                    <a:cubicBezTo>
                      <a:pt x="83" y="20"/>
                      <a:pt x="83" y="21"/>
                      <a:pt x="82" y="21"/>
                    </a:cubicBezTo>
                    <a:cubicBezTo>
                      <a:pt x="82" y="21"/>
                      <a:pt x="81" y="20"/>
                      <a:pt x="81" y="19"/>
                    </a:cubicBezTo>
                    <a:cubicBezTo>
                      <a:pt x="78" y="9"/>
                      <a:pt x="72" y="4"/>
                      <a:pt x="62" y="4"/>
                    </a:cubicBezTo>
                    <a:cubicBezTo>
                      <a:pt x="52" y="4"/>
                      <a:pt x="46" y="9"/>
                      <a:pt x="43" y="19"/>
                    </a:cubicBezTo>
                    <a:cubicBezTo>
                      <a:pt x="43" y="20"/>
                      <a:pt x="42" y="21"/>
                      <a:pt x="42" y="21"/>
                    </a:cubicBezTo>
                    <a:cubicBezTo>
                      <a:pt x="42" y="21"/>
                      <a:pt x="41" y="20"/>
                      <a:pt x="41" y="19"/>
                    </a:cubicBezTo>
                    <a:cubicBezTo>
                      <a:pt x="37" y="7"/>
                      <a:pt x="25" y="0"/>
                      <a:pt x="14" y="5"/>
                    </a:cubicBezTo>
                    <a:cubicBezTo>
                      <a:pt x="2" y="10"/>
                      <a:pt x="0" y="21"/>
                      <a:pt x="4" y="32"/>
                    </a:cubicBezTo>
                    <a:cubicBezTo>
                      <a:pt x="8" y="41"/>
                      <a:pt x="15" y="44"/>
                      <a:pt x="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73" name="Freeform 14">
                <a:extLst>
                  <a:ext uri="{FF2B5EF4-FFF2-40B4-BE49-F238E27FC236}">
                    <a16:creationId xmlns="" xmlns:a16="http://schemas.microsoft.com/office/drawing/2014/main" id="{C8740BA0-24F5-44DD-9797-B26A12CD6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" y="3867"/>
                <a:ext cx="216" cy="119"/>
              </a:xfrm>
              <a:custGeom>
                <a:avLst/>
                <a:gdLst>
                  <a:gd name="T0" fmla="*/ 26 w 83"/>
                  <a:gd name="T1" fmla="*/ 42 h 46"/>
                  <a:gd name="T2" fmla="*/ 39 w 83"/>
                  <a:gd name="T3" fmla="*/ 28 h 46"/>
                  <a:gd name="T4" fmla="*/ 39 w 83"/>
                  <a:gd name="T5" fmla="*/ 25 h 46"/>
                  <a:gd name="T6" fmla="*/ 40 w 83"/>
                  <a:gd name="T7" fmla="*/ 27 h 46"/>
                  <a:gd name="T8" fmla="*/ 60 w 83"/>
                  <a:gd name="T9" fmla="*/ 43 h 46"/>
                  <a:gd name="T10" fmla="*/ 77 w 83"/>
                  <a:gd name="T11" fmla="*/ 14 h 46"/>
                  <a:gd name="T12" fmla="*/ 60 w 83"/>
                  <a:gd name="T13" fmla="*/ 4 h 46"/>
                  <a:gd name="T14" fmla="*/ 40 w 83"/>
                  <a:gd name="T15" fmla="*/ 19 h 46"/>
                  <a:gd name="T16" fmla="*/ 39 w 83"/>
                  <a:gd name="T17" fmla="*/ 21 h 46"/>
                  <a:gd name="T18" fmla="*/ 39 w 83"/>
                  <a:gd name="T19" fmla="*/ 19 h 46"/>
                  <a:gd name="T20" fmla="*/ 12 w 83"/>
                  <a:gd name="T21" fmla="*/ 5 h 46"/>
                  <a:gd name="T22" fmla="*/ 0 w 83"/>
                  <a:gd name="T23" fmla="*/ 24 h 46"/>
                  <a:gd name="T24" fmla="*/ 26 w 83"/>
                  <a:gd name="T25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3" h="46">
                    <a:moveTo>
                      <a:pt x="26" y="42"/>
                    </a:moveTo>
                    <a:cubicBezTo>
                      <a:pt x="33" y="40"/>
                      <a:pt x="37" y="35"/>
                      <a:pt x="39" y="28"/>
                    </a:cubicBezTo>
                    <a:cubicBezTo>
                      <a:pt x="39" y="27"/>
                      <a:pt x="39" y="26"/>
                      <a:pt x="39" y="25"/>
                    </a:cubicBezTo>
                    <a:cubicBezTo>
                      <a:pt x="40" y="26"/>
                      <a:pt x="40" y="27"/>
                      <a:pt x="40" y="27"/>
                    </a:cubicBezTo>
                    <a:cubicBezTo>
                      <a:pt x="43" y="38"/>
                      <a:pt x="49" y="42"/>
                      <a:pt x="60" y="43"/>
                    </a:cubicBezTo>
                    <a:cubicBezTo>
                      <a:pt x="76" y="43"/>
                      <a:pt x="83" y="26"/>
                      <a:pt x="77" y="14"/>
                    </a:cubicBezTo>
                    <a:cubicBezTo>
                      <a:pt x="73" y="7"/>
                      <a:pt x="68" y="3"/>
                      <a:pt x="60" y="4"/>
                    </a:cubicBezTo>
                    <a:cubicBezTo>
                      <a:pt x="49" y="4"/>
                      <a:pt x="43" y="9"/>
                      <a:pt x="40" y="19"/>
                    </a:cubicBezTo>
                    <a:cubicBezTo>
                      <a:pt x="40" y="20"/>
                      <a:pt x="40" y="21"/>
                      <a:pt x="39" y="21"/>
                    </a:cubicBezTo>
                    <a:cubicBezTo>
                      <a:pt x="39" y="20"/>
                      <a:pt x="39" y="20"/>
                      <a:pt x="39" y="19"/>
                    </a:cubicBezTo>
                    <a:cubicBezTo>
                      <a:pt x="35" y="7"/>
                      <a:pt x="23" y="0"/>
                      <a:pt x="12" y="5"/>
                    </a:cubicBezTo>
                    <a:cubicBezTo>
                      <a:pt x="3" y="9"/>
                      <a:pt x="0" y="16"/>
                      <a:pt x="0" y="24"/>
                    </a:cubicBezTo>
                    <a:cubicBezTo>
                      <a:pt x="0" y="39"/>
                      <a:pt x="14" y="46"/>
                      <a:pt x="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74" name="Freeform 15">
                <a:extLst>
                  <a:ext uri="{FF2B5EF4-FFF2-40B4-BE49-F238E27FC236}">
                    <a16:creationId xmlns="" xmlns:a16="http://schemas.microsoft.com/office/drawing/2014/main" id="{BACA0FD4-D027-4B95-BFE2-0D7F857C7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3773"/>
                <a:ext cx="98" cy="99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19 h 38"/>
                  <a:gd name="T4" fmla="*/ 33 w 38"/>
                  <a:gd name="T5" fmla="*/ 5 h 38"/>
                  <a:gd name="T6" fmla="*/ 19 w 38"/>
                  <a:gd name="T7" fmla="*/ 0 h 38"/>
                  <a:gd name="T8" fmla="*/ 0 w 38"/>
                  <a:gd name="T9" fmla="*/ 19 h 38"/>
                  <a:gd name="T10" fmla="*/ 19 w 38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8" y="13"/>
                      <a:pt x="37" y="9"/>
                      <a:pt x="33" y="5"/>
                    </a:cubicBezTo>
                    <a:cubicBezTo>
                      <a:pt x="29" y="1"/>
                      <a:pt x="25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75" name="Freeform 16">
                <a:extLst>
                  <a:ext uri="{FF2B5EF4-FFF2-40B4-BE49-F238E27FC236}">
                    <a16:creationId xmlns="" xmlns:a16="http://schemas.microsoft.com/office/drawing/2014/main" id="{483A5666-3F73-42C7-AB38-146C5E265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3" y="3773"/>
                <a:ext cx="98" cy="99"/>
              </a:xfrm>
              <a:custGeom>
                <a:avLst/>
                <a:gdLst>
                  <a:gd name="T0" fmla="*/ 20 w 38"/>
                  <a:gd name="T1" fmla="*/ 38 h 38"/>
                  <a:gd name="T2" fmla="*/ 38 w 38"/>
                  <a:gd name="T3" fmla="*/ 19 h 38"/>
                  <a:gd name="T4" fmla="*/ 19 w 38"/>
                  <a:gd name="T5" fmla="*/ 0 h 38"/>
                  <a:gd name="T6" fmla="*/ 0 w 38"/>
                  <a:gd name="T7" fmla="*/ 19 h 38"/>
                  <a:gd name="T8" fmla="*/ 20 w 38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20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76" name="Freeform 17">
                <a:extLst>
                  <a:ext uri="{FF2B5EF4-FFF2-40B4-BE49-F238E27FC236}">
                    <a16:creationId xmlns="" xmlns:a16="http://schemas.microsoft.com/office/drawing/2014/main" id="{F6CCE848-8882-4A2A-9C28-AA195FC3F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3" y="3773"/>
                <a:ext cx="98" cy="99"/>
              </a:xfrm>
              <a:custGeom>
                <a:avLst/>
                <a:gdLst>
                  <a:gd name="T0" fmla="*/ 19 w 38"/>
                  <a:gd name="T1" fmla="*/ 38 h 38"/>
                  <a:gd name="T2" fmla="*/ 33 w 38"/>
                  <a:gd name="T3" fmla="*/ 33 h 38"/>
                  <a:gd name="T4" fmla="*/ 38 w 38"/>
                  <a:gd name="T5" fmla="*/ 19 h 38"/>
                  <a:gd name="T6" fmla="*/ 19 w 38"/>
                  <a:gd name="T7" fmla="*/ 0 h 38"/>
                  <a:gd name="T8" fmla="*/ 0 w 38"/>
                  <a:gd name="T9" fmla="*/ 19 h 38"/>
                  <a:gd name="T10" fmla="*/ 19 w 38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25" y="38"/>
                      <a:pt x="29" y="37"/>
                      <a:pt x="33" y="33"/>
                    </a:cubicBezTo>
                    <a:cubicBezTo>
                      <a:pt x="37" y="29"/>
                      <a:pt x="38" y="25"/>
                      <a:pt x="38" y="19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77" name="Freeform 18">
                <a:extLst>
                  <a:ext uri="{FF2B5EF4-FFF2-40B4-BE49-F238E27FC236}">
                    <a16:creationId xmlns="" xmlns:a16="http://schemas.microsoft.com/office/drawing/2014/main" id="{99CE1398-9B33-41AD-AC28-4E32787F8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6" y="3773"/>
                <a:ext cx="102" cy="99"/>
              </a:xfrm>
              <a:custGeom>
                <a:avLst/>
                <a:gdLst>
                  <a:gd name="T0" fmla="*/ 33 w 39"/>
                  <a:gd name="T1" fmla="*/ 5 h 38"/>
                  <a:gd name="T2" fmla="*/ 20 w 39"/>
                  <a:gd name="T3" fmla="*/ 0 h 38"/>
                  <a:gd name="T4" fmla="*/ 0 w 39"/>
                  <a:gd name="T5" fmla="*/ 19 h 38"/>
                  <a:gd name="T6" fmla="*/ 18 w 39"/>
                  <a:gd name="T7" fmla="*/ 38 h 38"/>
                  <a:gd name="T8" fmla="*/ 33 w 39"/>
                  <a:gd name="T9" fmla="*/ 33 h 38"/>
                  <a:gd name="T10" fmla="*/ 38 w 39"/>
                  <a:gd name="T11" fmla="*/ 20 h 38"/>
                  <a:gd name="T12" fmla="*/ 33 w 39"/>
                  <a:gd name="T13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8">
                    <a:moveTo>
                      <a:pt x="33" y="5"/>
                    </a:moveTo>
                    <a:cubicBezTo>
                      <a:pt x="29" y="1"/>
                      <a:pt x="25" y="0"/>
                      <a:pt x="20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0"/>
                      <a:pt x="7" y="38"/>
                      <a:pt x="18" y="38"/>
                    </a:cubicBezTo>
                    <a:cubicBezTo>
                      <a:pt x="24" y="38"/>
                      <a:pt x="29" y="38"/>
                      <a:pt x="33" y="33"/>
                    </a:cubicBezTo>
                    <a:cubicBezTo>
                      <a:pt x="36" y="29"/>
                      <a:pt x="39" y="25"/>
                      <a:pt x="38" y="20"/>
                    </a:cubicBezTo>
                    <a:cubicBezTo>
                      <a:pt x="39" y="14"/>
                      <a:pt x="37" y="9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78" name="Freeform 19">
                <a:extLst>
                  <a:ext uri="{FF2B5EF4-FFF2-40B4-BE49-F238E27FC236}">
                    <a16:creationId xmlns="" xmlns:a16="http://schemas.microsoft.com/office/drawing/2014/main" id="{9AEFD595-C255-45B7-926B-4693C191F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5" y="3773"/>
                <a:ext cx="101" cy="99"/>
              </a:xfrm>
              <a:custGeom>
                <a:avLst/>
                <a:gdLst>
                  <a:gd name="T0" fmla="*/ 18 w 39"/>
                  <a:gd name="T1" fmla="*/ 38 h 38"/>
                  <a:gd name="T2" fmla="*/ 33 w 39"/>
                  <a:gd name="T3" fmla="*/ 33 h 38"/>
                  <a:gd name="T4" fmla="*/ 38 w 39"/>
                  <a:gd name="T5" fmla="*/ 20 h 38"/>
                  <a:gd name="T6" fmla="*/ 33 w 39"/>
                  <a:gd name="T7" fmla="*/ 5 h 38"/>
                  <a:gd name="T8" fmla="*/ 20 w 39"/>
                  <a:gd name="T9" fmla="*/ 0 h 38"/>
                  <a:gd name="T10" fmla="*/ 0 w 39"/>
                  <a:gd name="T11" fmla="*/ 19 h 38"/>
                  <a:gd name="T12" fmla="*/ 18 w 39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8">
                    <a:moveTo>
                      <a:pt x="18" y="38"/>
                    </a:moveTo>
                    <a:cubicBezTo>
                      <a:pt x="24" y="38"/>
                      <a:pt x="29" y="38"/>
                      <a:pt x="33" y="33"/>
                    </a:cubicBezTo>
                    <a:cubicBezTo>
                      <a:pt x="37" y="29"/>
                      <a:pt x="39" y="25"/>
                      <a:pt x="38" y="20"/>
                    </a:cubicBezTo>
                    <a:cubicBezTo>
                      <a:pt x="39" y="14"/>
                      <a:pt x="38" y="9"/>
                      <a:pt x="33" y="5"/>
                    </a:cubicBezTo>
                    <a:cubicBezTo>
                      <a:pt x="29" y="1"/>
                      <a:pt x="25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0"/>
                      <a:pt x="7" y="38"/>
                      <a:pt x="18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79" name="Freeform 20">
                <a:extLst>
                  <a:ext uri="{FF2B5EF4-FFF2-40B4-BE49-F238E27FC236}">
                    <a16:creationId xmlns="" xmlns:a16="http://schemas.microsoft.com/office/drawing/2014/main" id="{6E30ADC7-5B29-41B8-8B12-B26FC5E23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9" y="3773"/>
                <a:ext cx="104" cy="99"/>
              </a:xfrm>
              <a:custGeom>
                <a:avLst/>
                <a:gdLst>
                  <a:gd name="T0" fmla="*/ 34 w 40"/>
                  <a:gd name="T1" fmla="*/ 5 h 38"/>
                  <a:gd name="T2" fmla="*/ 20 w 40"/>
                  <a:gd name="T3" fmla="*/ 0 h 38"/>
                  <a:gd name="T4" fmla="*/ 0 w 40"/>
                  <a:gd name="T5" fmla="*/ 19 h 38"/>
                  <a:gd name="T6" fmla="*/ 18 w 40"/>
                  <a:gd name="T7" fmla="*/ 38 h 38"/>
                  <a:gd name="T8" fmla="*/ 34 w 40"/>
                  <a:gd name="T9" fmla="*/ 33 h 38"/>
                  <a:gd name="T10" fmla="*/ 39 w 40"/>
                  <a:gd name="T11" fmla="*/ 20 h 38"/>
                  <a:gd name="T12" fmla="*/ 34 w 40"/>
                  <a:gd name="T13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34" y="5"/>
                    </a:moveTo>
                    <a:cubicBezTo>
                      <a:pt x="30" y="1"/>
                      <a:pt x="26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0"/>
                      <a:pt x="7" y="38"/>
                      <a:pt x="18" y="38"/>
                    </a:cubicBezTo>
                    <a:cubicBezTo>
                      <a:pt x="24" y="38"/>
                      <a:pt x="29" y="38"/>
                      <a:pt x="34" y="33"/>
                    </a:cubicBezTo>
                    <a:cubicBezTo>
                      <a:pt x="37" y="29"/>
                      <a:pt x="40" y="25"/>
                      <a:pt x="39" y="20"/>
                    </a:cubicBezTo>
                    <a:cubicBezTo>
                      <a:pt x="39" y="14"/>
                      <a:pt x="38" y="9"/>
                      <a:pt x="3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80" name="Freeform 21">
                <a:extLst>
                  <a:ext uri="{FF2B5EF4-FFF2-40B4-BE49-F238E27FC236}">
                    <a16:creationId xmlns="" xmlns:a16="http://schemas.microsoft.com/office/drawing/2014/main" id="{40A6306E-F7FC-472D-AB47-77A7D3CA9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5" y="3773"/>
                <a:ext cx="99" cy="99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9 h 38"/>
                  <a:gd name="T4" fmla="*/ 18 w 38"/>
                  <a:gd name="T5" fmla="*/ 38 h 38"/>
                  <a:gd name="T6" fmla="*/ 33 w 38"/>
                  <a:gd name="T7" fmla="*/ 33 h 38"/>
                  <a:gd name="T8" fmla="*/ 38 w 38"/>
                  <a:gd name="T9" fmla="*/ 20 h 38"/>
                  <a:gd name="T10" fmla="*/ 19 w 38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8" y="38"/>
                    </a:cubicBezTo>
                    <a:cubicBezTo>
                      <a:pt x="24" y="38"/>
                      <a:pt x="29" y="37"/>
                      <a:pt x="33" y="33"/>
                    </a:cubicBezTo>
                    <a:cubicBezTo>
                      <a:pt x="37" y="29"/>
                      <a:pt x="38" y="25"/>
                      <a:pt x="38" y="20"/>
                    </a:cubicBezTo>
                    <a:cubicBezTo>
                      <a:pt x="38" y="7"/>
                      <a:pt x="31" y="0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81" name="Freeform 22">
                <a:extLst>
                  <a:ext uri="{FF2B5EF4-FFF2-40B4-BE49-F238E27FC236}">
                    <a16:creationId xmlns="" xmlns:a16="http://schemas.microsoft.com/office/drawing/2014/main" id="{8B873D9A-A05B-4507-8B1F-785AE9A3F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9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8 w 39"/>
                  <a:gd name="T3" fmla="*/ 19 h 38"/>
                  <a:gd name="T4" fmla="*/ 19 w 39"/>
                  <a:gd name="T5" fmla="*/ 0 h 38"/>
                  <a:gd name="T6" fmla="*/ 0 w 39"/>
                  <a:gd name="T7" fmla="*/ 19 h 38"/>
                  <a:gd name="T8" fmla="*/ 19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9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82" name="Freeform 23">
                <a:extLst>
                  <a:ext uri="{FF2B5EF4-FFF2-40B4-BE49-F238E27FC236}">
                    <a16:creationId xmlns="" xmlns:a16="http://schemas.microsoft.com/office/drawing/2014/main" id="{69410496-AD75-45B1-A854-FAE338C9B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3" y="3773"/>
                <a:ext cx="101" cy="99"/>
              </a:xfrm>
              <a:custGeom>
                <a:avLst/>
                <a:gdLst>
                  <a:gd name="T0" fmla="*/ 19 w 39"/>
                  <a:gd name="T1" fmla="*/ 0 h 38"/>
                  <a:gd name="T2" fmla="*/ 0 w 39"/>
                  <a:gd name="T3" fmla="*/ 19 h 38"/>
                  <a:gd name="T4" fmla="*/ 20 w 39"/>
                  <a:gd name="T5" fmla="*/ 38 h 38"/>
                  <a:gd name="T6" fmla="*/ 33 w 39"/>
                  <a:gd name="T7" fmla="*/ 33 h 38"/>
                  <a:gd name="T8" fmla="*/ 39 w 39"/>
                  <a:gd name="T9" fmla="*/ 19 h 38"/>
                  <a:gd name="T10" fmla="*/ 19 w 39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19" y="0"/>
                    </a:move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8" y="38"/>
                      <a:pt x="20" y="38"/>
                    </a:cubicBezTo>
                    <a:cubicBezTo>
                      <a:pt x="26" y="38"/>
                      <a:pt x="30" y="37"/>
                      <a:pt x="33" y="33"/>
                    </a:cubicBezTo>
                    <a:cubicBezTo>
                      <a:pt x="37" y="29"/>
                      <a:pt x="39" y="25"/>
                      <a:pt x="39" y="19"/>
                    </a:cubicBezTo>
                    <a:cubicBezTo>
                      <a:pt x="39" y="7"/>
                      <a:pt x="32" y="0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83" name="Freeform 24">
                <a:extLst>
                  <a:ext uri="{FF2B5EF4-FFF2-40B4-BE49-F238E27FC236}">
                    <a16:creationId xmlns="" xmlns:a16="http://schemas.microsoft.com/office/drawing/2014/main" id="{D71C75BA-EAA7-42E2-A16B-176321036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3877"/>
                <a:ext cx="101" cy="101"/>
              </a:xfrm>
              <a:custGeom>
                <a:avLst/>
                <a:gdLst>
                  <a:gd name="T0" fmla="*/ 20 w 39"/>
                  <a:gd name="T1" fmla="*/ 0 h 39"/>
                  <a:gd name="T2" fmla="*/ 0 w 39"/>
                  <a:gd name="T3" fmla="*/ 19 h 39"/>
                  <a:gd name="T4" fmla="*/ 18 w 39"/>
                  <a:gd name="T5" fmla="*/ 39 h 39"/>
                  <a:gd name="T6" fmla="*/ 39 w 39"/>
                  <a:gd name="T7" fmla="*/ 19 h 39"/>
                  <a:gd name="T8" fmla="*/ 33 w 39"/>
                  <a:gd name="T9" fmla="*/ 5 h 39"/>
                  <a:gd name="T10" fmla="*/ 20 w 39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20" y="0"/>
                    </a:moveTo>
                    <a:cubicBezTo>
                      <a:pt x="8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8" y="39"/>
                    </a:cubicBezTo>
                    <a:cubicBezTo>
                      <a:pt x="31" y="39"/>
                      <a:pt x="38" y="32"/>
                      <a:pt x="39" y="19"/>
                    </a:cubicBezTo>
                    <a:cubicBezTo>
                      <a:pt x="39" y="14"/>
                      <a:pt x="38" y="9"/>
                      <a:pt x="33" y="5"/>
                    </a:cubicBezTo>
                    <a:cubicBezTo>
                      <a:pt x="29" y="2"/>
                      <a:pt x="25" y="0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84" name="Freeform 25">
                <a:extLst>
                  <a:ext uri="{FF2B5EF4-FFF2-40B4-BE49-F238E27FC236}">
                    <a16:creationId xmlns="" xmlns:a16="http://schemas.microsoft.com/office/drawing/2014/main" id="{962D9078-09E5-4FAE-9162-86B208234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4" y="3773"/>
                <a:ext cx="99" cy="99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19 h 38"/>
                  <a:gd name="T4" fmla="*/ 33 w 38"/>
                  <a:gd name="T5" fmla="*/ 5 h 38"/>
                  <a:gd name="T6" fmla="*/ 20 w 38"/>
                  <a:gd name="T7" fmla="*/ 0 h 38"/>
                  <a:gd name="T8" fmla="*/ 0 w 38"/>
                  <a:gd name="T9" fmla="*/ 19 h 38"/>
                  <a:gd name="T10" fmla="*/ 19 w 38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8" y="13"/>
                      <a:pt x="37" y="9"/>
                      <a:pt x="33" y="5"/>
                    </a:cubicBezTo>
                    <a:cubicBezTo>
                      <a:pt x="29" y="1"/>
                      <a:pt x="25" y="0"/>
                      <a:pt x="20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85" name="Freeform 26">
                <a:extLst>
                  <a:ext uri="{FF2B5EF4-FFF2-40B4-BE49-F238E27FC236}">
                    <a16:creationId xmlns="" xmlns:a16="http://schemas.microsoft.com/office/drawing/2014/main" id="{72D17140-3AB5-410A-9D98-E3FA0CFD4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8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8 w 39"/>
                  <a:gd name="T3" fmla="*/ 19 h 38"/>
                  <a:gd name="T4" fmla="*/ 33 w 39"/>
                  <a:gd name="T5" fmla="*/ 5 h 38"/>
                  <a:gd name="T6" fmla="*/ 20 w 39"/>
                  <a:gd name="T7" fmla="*/ 0 h 38"/>
                  <a:gd name="T8" fmla="*/ 0 w 39"/>
                  <a:gd name="T9" fmla="*/ 19 h 38"/>
                  <a:gd name="T10" fmla="*/ 19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9" y="13"/>
                      <a:pt x="37" y="9"/>
                      <a:pt x="33" y="5"/>
                    </a:cubicBezTo>
                    <a:cubicBezTo>
                      <a:pt x="29" y="1"/>
                      <a:pt x="25" y="0"/>
                      <a:pt x="20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86" name="Freeform 27">
                <a:extLst>
                  <a:ext uri="{FF2B5EF4-FFF2-40B4-BE49-F238E27FC236}">
                    <a16:creationId xmlns="" xmlns:a16="http://schemas.microsoft.com/office/drawing/2014/main" id="{6A2FDD08-384B-4EFA-9D44-B857E1B5D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4196"/>
                <a:ext cx="102" cy="98"/>
              </a:xfrm>
              <a:custGeom>
                <a:avLst/>
                <a:gdLst>
                  <a:gd name="T0" fmla="*/ 19 w 39"/>
                  <a:gd name="T1" fmla="*/ 38 h 38"/>
                  <a:gd name="T2" fmla="*/ 38 w 39"/>
                  <a:gd name="T3" fmla="*/ 19 h 38"/>
                  <a:gd name="T4" fmla="*/ 33 w 39"/>
                  <a:gd name="T5" fmla="*/ 5 h 38"/>
                  <a:gd name="T6" fmla="*/ 20 w 39"/>
                  <a:gd name="T7" fmla="*/ 0 h 38"/>
                  <a:gd name="T8" fmla="*/ 0 w 39"/>
                  <a:gd name="T9" fmla="*/ 19 h 38"/>
                  <a:gd name="T10" fmla="*/ 19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9" y="14"/>
                      <a:pt x="37" y="9"/>
                      <a:pt x="33" y="5"/>
                    </a:cubicBezTo>
                    <a:cubicBezTo>
                      <a:pt x="29" y="2"/>
                      <a:pt x="25" y="0"/>
                      <a:pt x="20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87" name="Freeform 28">
                <a:extLst>
                  <a:ext uri="{FF2B5EF4-FFF2-40B4-BE49-F238E27FC236}">
                    <a16:creationId xmlns="" xmlns:a16="http://schemas.microsoft.com/office/drawing/2014/main" id="{11E0DB18-D096-4B69-87B9-96E8EDEAE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8" y="3773"/>
                <a:ext cx="99" cy="99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19 h 38"/>
                  <a:gd name="T4" fmla="*/ 33 w 38"/>
                  <a:gd name="T5" fmla="*/ 5 h 38"/>
                  <a:gd name="T6" fmla="*/ 20 w 38"/>
                  <a:gd name="T7" fmla="*/ 0 h 38"/>
                  <a:gd name="T8" fmla="*/ 0 w 38"/>
                  <a:gd name="T9" fmla="*/ 19 h 38"/>
                  <a:gd name="T10" fmla="*/ 19 w 38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8" y="13"/>
                      <a:pt x="37" y="9"/>
                      <a:pt x="33" y="5"/>
                    </a:cubicBezTo>
                    <a:cubicBezTo>
                      <a:pt x="29" y="1"/>
                      <a:pt x="25" y="0"/>
                      <a:pt x="20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88" name="Freeform 29">
                <a:extLst>
                  <a:ext uri="{FF2B5EF4-FFF2-40B4-BE49-F238E27FC236}">
                    <a16:creationId xmlns="" xmlns:a16="http://schemas.microsoft.com/office/drawing/2014/main" id="{A5E9D369-D2F0-4718-A68F-2BDDAC780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7" y="3773"/>
                <a:ext cx="99" cy="99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20 h 38"/>
                  <a:gd name="T4" fmla="*/ 19 w 38"/>
                  <a:gd name="T5" fmla="*/ 0 h 38"/>
                  <a:gd name="T6" fmla="*/ 0 w 38"/>
                  <a:gd name="T7" fmla="*/ 19 h 38"/>
                  <a:gd name="T8" fmla="*/ 19 w 38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31" y="38"/>
                      <a:pt x="38" y="31"/>
                      <a:pt x="38" y="20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89" name="Freeform 30">
                <a:extLst>
                  <a:ext uri="{FF2B5EF4-FFF2-40B4-BE49-F238E27FC236}">
                    <a16:creationId xmlns="" xmlns:a16="http://schemas.microsoft.com/office/drawing/2014/main" id="{25D63701-103E-4BD3-ABA3-4F558768A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6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9 w 39"/>
                  <a:gd name="T3" fmla="*/ 19 h 38"/>
                  <a:gd name="T4" fmla="*/ 33 w 39"/>
                  <a:gd name="T5" fmla="*/ 5 h 38"/>
                  <a:gd name="T6" fmla="*/ 20 w 39"/>
                  <a:gd name="T7" fmla="*/ 0 h 38"/>
                  <a:gd name="T8" fmla="*/ 0 w 39"/>
                  <a:gd name="T9" fmla="*/ 19 h 38"/>
                  <a:gd name="T10" fmla="*/ 19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1" y="38"/>
                      <a:pt x="38" y="31"/>
                      <a:pt x="39" y="19"/>
                    </a:cubicBezTo>
                    <a:cubicBezTo>
                      <a:pt x="39" y="13"/>
                      <a:pt x="37" y="9"/>
                      <a:pt x="33" y="5"/>
                    </a:cubicBezTo>
                    <a:cubicBezTo>
                      <a:pt x="30" y="1"/>
                      <a:pt x="25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90" name="Freeform 31">
                <a:extLst>
                  <a:ext uri="{FF2B5EF4-FFF2-40B4-BE49-F238E27FC236}">
                    <a16:creationId xmlns="" xmlns:a16="http://schemas.microsoft.com/office/drawing/2014/main" id="{4929AF33-5112-4039-B868-0EF54029F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4299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31" y="39"/>
                      <a:pt x="39" y="32"/>
                      <a:pt x="39" y="20"/>
                    </a:cubicBezTo>
                    <a:cubicBezTo>
                      <a:pt x="39" y="8"/>
                      <a:pt x="32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2"/>
                      <a:pt x="7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91" name="Freeform 32">
                <a:extLst>
                  <a:ext uri="{FF2B5EF4-FFF2-40B4-BE49-F238E27FC236}">
                    <a16:creationId xmlns="" xmlns:a16="http://schemas.microsoft.com/office/drawing/2014/main" id="{88670968-362C-45A8-9D54-B0DF847BB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1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9 w 39"/>
                  <a:gd name="T3" fmla="*/ 19 h 38"/>
                  <a:gd name="T4" fmla="*/ 33 w 39"/>
                  <a:gd name="T5" fmla="*/ 5 h 38"/>
                  <a:gd name="T6" fmla="*/ 20 w 39"/>
                  <a:gd name="T7" fmla="*/ 0 h 38"/>
                  <a:gd name="T8" fmla="*/ 0 w 39"/>
                  <a:gd name="T9" fmla="*/ 19 h 38"/>
                  <a:gd name="T10" fmla="*/ 19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1" y="38"/>
                      <a:pt x="38" y="31"/>
                      <a:pt x="39" y="19"/>
                    </a:cubicBezTo>
                    <a:cubicBezTo>
                      <a:pt x="39" y="13"/>
                      <a:pt x="37" y="9"/>
                      <a:pt x="33" y="5"/>
                    </a:cubicBezTo>
                    <a:cubicBezTo>
                      <a:pt x="29" y="1"/>
                      <a:pt x="25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92" name="Freeform 33">
                <a:extLst>
                  <a:ext uri="{FF2B5EF4-FFF2-40B4-BE49-F238E27FC236}">
                    <a16:creationId xmlns="" xmlns:a16="http://schemas.microsoft.com/office/drawing/2014/main" id="{D1A455B9-B727-4884-B4E5-C3F2F795B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" y="3877"/>
                <a:ext cx="98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20 h 39"/>
                  <a:gd name="T4" fmla="*/ 19 w 38"/>
                  <a:gd name="T5" fmla="*/ 0 h 39"/>
                  <a:gd name="T6" fmla="*/ 0 w 38"/>
                  <a:gd name="T7" fmla="*/ 19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31" y="39"/>
                      <a:pt x="38" y="31"/>
                      <a:pt x="38" y="20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93" name="Freeform 34">
                <a:extLst>
                  <a:ext uri="{FF2B5EF4-FFF2-40B4-BE49-F238E27FC236}">
                    <a16:creationId xmlns="" xmlns:a16="http://schemas.microsoft.com/office/drawing/2014/main" id="{5E568363-C9D3-4E06-B509-3D97153AC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5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9 w 39"/>
                  <a:gd name="T3" fmla="*/ 19 h 38"/>
                  <a:gd name="T4" fmla="*/ 21 w 39"/>
                  <a:gd name="T5" fmla="*/ 0 h 38"/>
                  <a:gd name="T6" fmla="*/ 6 w 39"/>
                  <a:gd name="T7" fmla="*/ 5 h 38"/>
                  <a:gd name="T8" fmla="*/ 0 w 39"/>
                  <a:gd name="T9" fmla="*/ 18 h 38"/>
                  <a:gd name="T10" fmla="*/ 19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2" y="38"/>
                      <a:pt x="39" y="31"/>
                      <a:pt x="39" y="19"/>
                    </a:cubicBezTo>
                    <a:cubicBezTo>
                      <a:pt x="39" y="7"/>
                      <a:pt x="32" y="0"/>
                      <a:pt x="21" y="0"/>
                    </a:cubicBezTo>
                    <a:cubicBezTo>
                      <a:pt x="15" y="0"/>
                      <a:pt x="10" y="1"/>
                      <a:pt x="6" y="5"/>
                    </a:cubicBezTo>
                    <a:cubicBezTo>
                      <a:pt x="2" y="9"/>
                      <a:pt x="0" y="13"/>
                      <a:pt x="0" y="18"/>
                    </a:cubicBezTo>
                    <a:cubicBezTo>
                      <a:pt x="1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94" name="Freeform 35">
                <a:extLst>
                  <a:ext uri="{FF2B5EF4-FFF2-40B4-BE49-F238E27FC236}">
                    <a16:creationId xmlns="" xmlns:a16="http://schemas.microsoft.com/office/drawing/2014/main" id="{58CF3FE4-3633-4782-940D-20461783C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4196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3 w 39"/>
                  <a:gd name="T3" fmla="*/ 33 h 39"/>
                  <a:gd name="T4" fmla="*/ 39 w 39"/>
                  <a:gd name="T5" fmla="*/ 20 h 39"/>
                  <a:gd name="T6" fmla="*/ 20 w 39"/>
                  <a:gd name="T7" fmla="*/ 0 h 39"/>
                  <a:gd name="T8" fmla="*/ 0 w 39"/>
                  <a:gd name="T9" fmla="*/ 19 h 39"/>
                  <a:gd name="T10" fmla="*/ 19 w 39"/>
                  <a:gd name="T1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5" y="39"/>
                      <a:pt x="30" y="37"/>
                      <a:pt x="33" y="33"/>
                    </a:cubicBezTo>
                    <a:cubicBezTo>
                      <a:pt x="37" y="29"/>
                      <a:pt x="39" y="25"/>
                      <a:pt x="39" y="20"/>
                    </a:cubicBezTo>
                    <a:cubicBezTo>
                      <a:pt x="38" y="7"/>
                      <a:pt x="32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95" name="Freeform 36">
                <a:extLst>
                  <a:ext uri="{FF2B5EF4-FFF2-40B4-BE49-F238E27FC236}">
                    <a16:creationId xmlns="" xmlns:a16="http://schemas.microsoft.com/office/drawing/2014/main" id="{C42BA0D7-A7D8-4F62-80F5-570C5741B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1" y="3773"/>
                <a:ext cx="98" cy="99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19 h 38"/>
                  <a:gd name="T4" fmla="*/ 19 w 38"/>
                  <a:gd name="T5" fmla="*/ 0 h 38"/>
                  <a:gd name="T6" fmla="*/ 0 w 38"/>
                  <a:gd name="T7" fmla="*/ 20 h 38"/>
                  <a:gd name="T8" fmla="*/ 19 w 38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31" y="38"/>
                      <a:pt x="38" y="31"/>
                      <a:pt x="38" y="19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20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96" name="Oval 37">
                <a:extLst>
                  <a:ext uri="{FF2B5EF4-FFF2-40B4-BE49-F238E27FC236}">
                    <a16:creationId xmlns="" xmlns:a16="http://schemas.microsoft.com/office/drawing/2014/main" id="{0810F9F9-FD17-4EB5-87E6-BFE74BF29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4092"/>
                <a:ext cx="99" cy="9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97" name="Freeform 38">
                <a:extLst>
                  <a:ext uri="{FF2B5EF4-FFF2-40B4-BE49-F238E27FC236}">
                    <a16:creationId xmlns="" xmlns:a16="http://schemas.microsoft.com/office/drawing/2014/main" id="{45821EC9-0CFC-4642-8860-5E7ADC23E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387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19 h 39"/>
                  <a:gd name="T4" fmla="*/ 33 w 39"/>
                  <a:gd name="T5" fmla="*/ 5 h 39"/>
                  <a:gd name="T6" fmla="*/ 20 w 39"/>
                  <a:gd name="T7" fmla="*/ 0 h 39"/>
                  <a:gd name="T8" fmla="*/ 0 w 39"/>
                  <a:gd name="T9" fmla="*/ 19 h 39"/>
                  <a:gd name="T10" fmla="*/ 19 w 39"/>
                  <a:gd name="T1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31" y="39"/>
                      <a:pt x="38" y="31"/>
                      <a:pt x="38" y="19"/>
                    </a:cubicBezTo>
                    <a:cubicBezTo>
                      <a:pt x="39" y="14"/>
                      <a:pt x="37" y="9"/>
                      <a:pt x="33" y="5"/>
                    </a:cubicBezTo>
                    <a:cubicBezTo>
                      <a:pt x="29" y="2"/>
                      <a:pt x="25" y="0"/>
                      <a:pt x="20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98" name="Freeform 39">
                <a:extLst>
                  <a:ext uri="{FF2B5EF4-FFF2-40B4-BE49-F238E27FC236}">
                    <a16:creationId xmlns="" xmlns:a16="http://schemas.microsoft.com/office/drawing/2014/main" id="{75E3DF08-6D59-487C-9FF5-76BA707CE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87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3 w 39"/>
                  <a:gd name="T3" fmla="*/ 33 h 39"/>
                  <a:gd name="T4" fmla="*/ 39 w 39"/>
                  <a:gd name="T5" fmla="*/ 19 h 39"/>
                  <a:gd name="T6" fmla="*/ 19 w 39"/>
                  <a:gd name="T7" fmla="*/ 0 h 39"/>
                  <a:gd name="T8" fmla="*/ 0 w 39"/>
                  <a:gd name="T9" fmla="*/ 20 h 39"/>
                  <a:gd name="T10" fmla="*/ 20 w 39"/>
                  <a:gd name="T1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5" y="39"/>
                      <a:pt x="30" y="37"/>
                      <a:pt x="33" y="33"/>
                    </a:cubicBezTo>
                    <a:cubicBezTo>
                      <a:pt x="37" y="29"/>
                      <a:pt x="39" y="25"/>
                      <a:pt x="39" y="19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20"/>
                    </a:cubicBezTo>
                    <a:cubicBezTo>
                      <a:pt x="0" y="32"/>
                      <a:pt x="8" y="38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99" name="Freeform 40">
                <a:extLst>
                  <a:ext uri="{FF2B5EF4-FFF2-40B4-BE49-F238E27FC236}">
                    <a16:creationId xmlns="" xmlns:a16="http://schemas.microsoft.com/office/drawing/2014/main" id="{C89FE8B9-9B45-4B81-871B-85FC92F1A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387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31" y="39"/>
                      <a:pt x="39" y="31"/>
                      <a:pt x="39" y="20"/>
                    </a:cubicBezTo>
                    <a:cubicBezTo>
                      <a:pt x="39" y="7"/>
                      <a:pt x="32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1"/>
                      <a:pt x="8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00" name="Freeform 41">
                <a:extLst>
                  <a:ext uri="{FF2B5EF4-FFF2-40B4-BE49-F238E27FC236}">
                    <a16:creationId xmlns="" xmlns:a16="http://schemas.microsoft.com/office/drawing/2014/main" id="{7709AB51-42CD-40C1-BD4F-E846EA17D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4299"/>
                <a:ext cx="99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20 h 39"/>
                  <a:gd name="T4" fmla="*/ 19 w 38"/>
                  <a:gd name="T5" fmla="*/ 0 h 39"/>
                  <a:gd name="T6" fmla="*/ 0 w 38"/>
                  <a:gd name="T7" fmla="*/ 19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31" y="39"/>
                      <a:pt x="38" y="32"/>
                      <a:pt x="38" y="20"/>
                    </a:cubicBezTo>
                    <a:cubicBezTo>
                      <a:pt x="38" y="8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2"/>
                      <a:pt x="7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01" name="Freeform 42">
                <a:extLst>
                  <a:ext uri="{FF2B5EF4-FFF2-40B4-BE49-F238E27FC236}">
                    <a16:creationId xmlns="" xmlns:a16="http://schemas.microsoft.com/office/drawing/2014/main" id="{03361ED8-D8F5-429A-B2EF-19654A932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4299"/>
                <a:ext cx="98" cy="101"/>
              </a:xfrm>
              <a:custGeom>
                <a:avLst/>
                <a:gdLst>
                  <a:gd name="T0" fmla="*/ 20 w 38"/>
                  <a:gd name="T1" fmla="*/ 39 h 39"/>
                  <a:gd name="T2" fmla="*/ 38 w 38"/>
                  <a:gd name="T3" fmla="*/ 20 h 39"/>
                  <a:gd name="T4" fmla="*/ 19 w 38"/>
                  <a:gd name="T5" fmla="*/ 0 h 39"/>
                  <a:gd name="T6" fmla="*/ 0 w 38"/>
                  <a:gd name="T7" fmla="*/ 20 h 39"/>
                  <a:gd name="T8" fmla="*/ 20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0" y="39"/>
                    </a:moveTo>
                    <a:cubicBezTo>
                      <a:pt x="31" y="39"/>
                      <a:pt x="38" y="31"/>
                      <a:pt x="38" y="20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8"/>
                      <a:pt x="0" y="20"/>
                    </a:cubicBezTo>
                    <a:cubicBezTo>
                      <a:pt x="0" y="32"/>
                      <a:pt x="7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02" name="Freeform 43">
                <a:extLst>
                  <a:ext uri="{FF2B5EF4-FFF2-40B4-BE49-F238E27FC236}">
                    <a16:creationId xmlns="" xmlns:a16="http://schemas.microsoft.com/office/drawing/2014/main" id="{37DFE15A-4F28-40B8-AA2A-E9DDE1575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4299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3 w 39"/>
                  <a:gd name="T3" fmla="*/ 34 h 39"/>
                  <a:gd name="T4" fmla="*/ 39 w 39"/>
                  <a:gd name="T5" fmla="*/ 20 h 39"/>
                  <a:gd name="T6" fmla="*/ 19 w 39"/>
                  <a:gd name="T7" fmla="*/ 0 h 39"/>
                  <a:gd name="T8" fmla="*/ 0 w 39"/>
                  <a:gd name="T9" fmla="*/ 20 h 39"/>
                  <a:gd name="T10" fmla="*/ 20 w 39"/>
                  <a:gd name="T1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5" y="39"/>
                      <a:pt x="30" y="37"/>
                      <a:pt x="33" y="34"/>
                    </a:cubicBezTo>
                    <a:cubicBezTo>
                      <a:pt x="37" y="30"/>
                      <a:pt x="39" y="25"/>
                      <a:pt x="39" y="20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8"/>
                      <a:pt x="0" y="20"/>
                    </a:cubicBezTo>
                    <a:cubicBezTo>
                      <a:pt x="0" y="32"/>
                      <a:pt x="8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03" name="Freeform 44">
                <a:extLst>
                  <a:ext uri="{FF2B5EF4-FFF2-40B4-BE49-F238E27FC236}">
                    <a16:creationId xmlns="" xmlns:a16="http://schemas.microsoft.com/office/drawing/2014/main" id="{C14ADDF2-93F1-4354-9709-516C20F45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4299"/>
                <a:ext cx="98" cy="101"/>
              </a:xfrm>
              <a:custGeom>
                <a:avLst/>
                <a:gdLst>
                  <a:gd name="T0" fmla="*/ 19 w 38"/>
                  <a:gd name="T1" fmla="*/ 0 h 39"/>
                  <a:gd name="T2" fmla="*/ 0 w 38"/>
                  <a:gd name="T3" fmla="*/ 19 h 39"/>
                  <a:gd name="T4" fmla="*/ 19 w 38"/>
                  <a:gd name="T5" fmla="*/ 39 h 39"/>
                  <a:gd name="T6" fmla="*/ 38 w 38"/>
                  <a:gd name="T7" fmla="*/ 20 h 39"/>
                  <a:gd name="T8" fmla="*/ 33 w 38"/>
                  <a:gd name="T9" fmla="*/ 5 h 39"/>
                  <a:gd name="T10" fmla="*/ 19 w 38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9">
                    <a:moveTo>
                      <a:pt x="19" y="0"/>
                    </a:move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9"/>
                      <a:pt x="19" y="39"/>
                    </a:cubicBezTo>
                    <a:cubicBezTo>
                      <a:pt x="30" y="39"/>
                      <a:pt x="38" y="32"/>
                      <a:pt x="38" y="20"/>
                    </a:cubicBezTo>
                    <a:cubicBezTo>
                      <a:pt x="38" y="14"/>
                      <a:pt x="37" y="10"/>
                      <a:pt x="33" y="5"/>
                    </a:cubicBezTo>
                    <a:cubicBezTo>
                      <a:pt x="29" y="2"/>
                      <a:pt x="25" y="0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04" name="Freeform 45">
                <a:extLst>
                  <a:ext uri="{FF2B5EF4-FFF2-40B4-BE49-F238E27FC236}">
                    <a16:creationId xmlns="" xmlns:a16="http://schemas.microsoft.com/office/drawing/2014/main" id="{96A5962B-5EBA-4720-9267-E421AC4E7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4299"/>
                <a:ext cx="98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21 h 39"/>
                  <a:gd name="T4" fmla="*/ 19 w 38"/>
                  <a:gd name="T5" fmla="*/ 0 h 39"/>
                  <a:gd name="T6" fmla="*/ 5 w 38"/>
                  <a:gd name="T7" fmla="*/ 6 h 39"/>
                  <a:gd name="T8" fmla="*/ 0 w 38"/>
                  <a:gd name="T9" fmla="*/ 19 h 39"/>
                  <a:gd name="T10" fmla="*/ 19 w 38"/>
                  <a:gd name="T1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31" y="39"/>
                      <a:pt x="38" y="32"/>
                      <a:pt x="38" y="21"/>
                    </a:cubicBezTo>
                    <a:cubicBezTo>
                      <a:pt x="38" y="8"/>
                      <a:pt x="32" y="0"/>
                      <a:pt x="19" y="0"/>
                    </a:cubicBezTo>
                    <a:cubicBezTo>
                      <a:pt x="14" y="0"/>
                      <a:pt x="9" y="1"/>
                      <a:pt x="5" y="6"/>
                    </a:cubicBezTo>
                    <a:cubicBezTo>
                      <a:pt x="1" y="9"/>
                      <a:pt x="0" y="13"/>
                      <a:pt x="0" y="19"/>
                    </a:cubicBezTo>
                    <a:cubicBezTo>
                      <a:pt x="0" y="31"/>
                      <a:pt x="7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05" name="Freeform 46">
                <a:extLst>
                  <a:ext uri="{FF2B5EF4-FFF2-40B4-BE49-F238E27FC236}">
                    <a16:creationId xmlns="" xmlns:a16="http://schemas.microsoft.com/office/drawing/2014/main" id="{29696B73-030A-434C-B623-2166FBF21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4299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31" y="39"/>
                      <a:pt x="38" y="31"/>
                      <a:pt x="39" y="20"/>
                    </a:cubicBezTo>
                    <a:cubicBezTo>
                      <a:pt x="39" y="8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20"/>
                    </a:cubicBezTo>
                    <a:cubicBezTo>
                      <a:pt x="0" y="32"/>
                      <a:pt x="7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06" name="Freeform 47">
                <a:extLst>
                  <a:ext uri="{FF2B5EF4-FFF2-40B4-BE49-F238E27FC236}">
                    <a16:creationId xmlns="" xmlns:a16="http://schemas.microsoft.com/office/drawing/2014/main" id="{C1E4DC17-AB06-43C5-9A8A-A7306A5A1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4299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31" y="39"/>
                      <a:pt x="39" y="32"/>
                      <a:pt x="39" y="20"/>
                    </a:cubicBezTo>
                    <a:cubicBezTo>
                      <a:pt x="39" y="8"/>
                      <a:pt x="32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2"/>
                      <a:pt x="8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07" name="Freeform 48">
                <a:extLst>
                  <a:ext uri="{FF2B5EF4-FFF2-40B4-BE49-F238E27FC236}">
                    <a16:creationId xmlns="" xmlns:a16="http://schemas.microsoft.com/office/drawing/2014/main" id="{AF84FBC1-D73E-45C1-9D89-46D921447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2" y="3773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9 w 39"/>
                  <a:gd name="T3" fmla="*/ 19 h 38"/>
                  <a:gd name="T4" fmla="*/ 20 w 39"/>
                  <a:gd name="T5" fmla="*/ 0 h 38"/>
                  <a:gd name="T6" fmla="*/ 0 w 39"/>
                  <a:gd name="T7" fmla="*/ 19 h 38"/>
                  <a:gd name="T8" fmla="*/ 20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31" y="38"/>
                      <a:pt x="39" y="31"/>
                      <a:pt x="39" y="19"/>
                    </a:cubicBezTo>
                    <a:cubicBezTo>
                      <a:pt x="39" y="7"/>
                      <a:pt x="32" y="0"/>
                      <a:pt x="20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8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08" name="Freeform 49">
                <a:extLst>
                  <a:ext uri="{FF2B5EF4-FFF2-40B4-BE49-F238E27FC236}">
                    <a16:creationId xmlns="" xmlns:a16="http://schemas.microsoft.com/office/drawing/2014/main" id="{C5A4C074-E5D3-4E78-BA4D-A6378E76F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3877"/>
                <a:ext cx="99" cy="101"/>
              </a:xfrm>
              <a:custGeom>
                <a:avLst/>
                <a:gdLst>
                  <a:gd name="T0" fmla="*/ 18 w 38"/>
                  <a:gd name="T1" fmla="*/ 39 h 39"/>
                  <a:gd name="T2" fmla="*/ 38 w 38"/>
                  <a:gd name="T3" fmla="*/ 20 h 39"/>
                  <a:gd name="T4" fmla="*/ 19 w 38"/>
                  <a:gd name="T5" fmla="*/ 0 h 39"/>
                  <a:gd name="T6" fmla="*/ 0 w 38"/>
                  <a:gd name="T7" fmla="*/ 20 h 39"/>
                  <a:gd name="T8" fmla="*/ 18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8" y="39"/>
                    </a:moveTo>
                    <a:cubicBezTo>
                      <a:pt x="31" y="39"/>
                      <a:pt x="38" y="31"/>
                      <a:pt x="38" y="20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20"/>
                    </a:cubicBezTo>
                    <a:cubicBezTo>
                      <a:pt x="0" y="31"/>
                      <a:pt x="7" y="39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09" name="Freeform 50">
                <a:extLst>
                  <a:ext uri="{FF2B5EF4-FFF2-40B4-BE49-F238E27FC236}">
                    <a16:creationId xmlns="" xmlns:a16="http://schemas.microsoft.com/office/drawing/2014/main" id="{27932FF5-2E65-4234-88BA-C2DABA435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" y="3773"/>
                <a:ext cx="102" cy="99"/>
              </a:xfrm>
              <a:custGeom>
                <a:avLst/>
                <a:gdLst>
                  <a:gd name="T0" fmla="*/ 20 w 39"/>
                  <a:gd name="T1" fmla="*/ 38 h 38"/>
                  <a:gd name="T2" fmla="*/ 33 w 39"/>
                  <a:gd name="T3" fmla="*/ 33 h 38"/>
                  <a:gd name="T4" fmla="*/ 39 w 39"/>
                  <a:gd name="T5" fmla="*/ 19 h 38"/>
                  <a:gd name="T6" fmla="*/ 19 w 39"/>
                  <a:gd name="T7" fmla="*/ 0 h 38"/>
                  <a:gd name="T8" fmla="*/ 0 w 39"/>
                  <a:gd name="T9" fmla="*/ 19 h 38"/>
                  <a:gd name="T10" fmla="*/ 20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25" y="38"/>
                      <a:pt x="29" y="37"/>
                      <a:pt x="33" y="33"/>
                    </a:cubicBezTo>
                    <a:cubicBezTo>
                      <a:pt x="37" y="29"/>
                      <a:pt x="39" y="25"/>
                      <a:pt x="39" y="19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8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10" name="Freeform 51">
                <a:extLst>
                  <a:ext uri="{FF2B5EF4-FFF2-40B4-BE49-F238E27FC236}">
                    <a16:creationId xmlns="" xmlns:a16="http://schemas.microsoft.com/office/drawing/2014/main" id="{19D3A835-C6FD-423E-A02D-EB5481386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" y="3773"/>
                <a:ext cx="98" cy="99"/>
              </a:xfrm>
              <a:custGeom>
                <a:avLst/>
                <a:gdLst>
                  <a:gd name="T0" fmla="*/ 20 w 38"/>
                  <a:gd name="T1" fmla="*/ 0 h 38"/>
                  <a:gd name="T2" fmla="*/ 0 w 38"/>
                  <a:gd name="T3" fmla="*/ 19 h 38"/>
                  <a:gd name="T4" fmla="*/ 19 w 38"/>
                  <a:gd name="T5" fmla="*/ 38 h 38"/>
                  <a:gd name="T6" fmla="*/ 38 w 38"/>
                  <a:gd name="T7" fmla="*/ 19 h 38"/>
                  <a:gd name="T8" fmla="*/ 20 w 38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20" y="0"/>
                    </a:move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ubicBezTo>
                      <a:pt x="31" y="38"/>
                      <a:pt x="38" y="31"/>
                      <a:pt x="38" y="19"/>
                    </a:cubicBezTo>
                    <a:cubicBezTo>
                      <a:pt x="38" y="7"/>
                      <a:pt x="31" y="0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11" name="Freeform 52">
                <a:extLst>
                  <a:ext uri="{FF2B5EF4-FFF2-40B4-BE49-F238E27FC236}">
                    <a16:creationId xmlns="" xmlns:a16="http://schemas.microsoft.com/office/drawing/2014/main" id="{4223E3B5-56BE-49EF-8992-FE81400E4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3986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19 w 39"/>
                  <a:gd name="T5" fmla="*/ 0 h 39"/>
                  <a:gd name="T6" fmla="*/ 0 w 39"/>
                  <a:gd name="T7" fmla="*/ 20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31" y="39"/>
                      <a:pt x="39" y="32"/>
                      <a:pt x="39" y="20"/>
                    </a:cubicBezTo>
                    <a:cubicBezTo>
                      <a:pt x="39" y="8"/>
                      <a:pt x="31" y="0"/>
                      <a:pt x="19" y="0"/>
                    </a:cubicBezTo>
                    <a:cubicBezTo>
                      <a:pt x="7" y="0"/>
                      <a:pt x="0" y="8"/>
                      <a:pt x="0" y="20"/>
                    </a:cubicBezTo>
                    <a:cubicBezTo>
                      <a:pt x="0" y="31"/>
                      <a:pt x="7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12" name="Freeform 53">
                <a:extLst>
                  <a:ext uri="{FF2B5EF4-FFF2-40B4-BE49-F238E27FC236}">
                    <a16:creationId xmlns="" xmlns:a16="http://schemas.microsoft.com/office/drawing/2014/main" id="{2365DE7A-37BD-4577-B522-286DD39F8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4092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3 w 39"/>
                  <a:gd name="T3" fmla="*/ 33 h 38"/>
                  <a:gd name="T4" fmla="*/ 39 w 39"/>
                  <a:gd name="T5" fmla="*/ 19 h 38"/>
                  <a:gd name="T6" fmla="*/ 19 w 39"/>
                  <a:gd name="T7" fmla="*/ 0 h 38"/>
                  <a:gd name="T8" fmla="*/ 0 w 39"/>
                  <a:gd name="T9" fmla="*/ 19 h 38"/>
                  <a:gd name="T10" fmla="*/ 20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25" y="38"/>
                      <a:pt x="30" y="37"/>
                      <a:pt x="33" y="33"/>
                    </a:cubicBezTo>
                    <a:cubicBezTo>
                      <a:pt x="37" y="29"/>
                      <a:pt x="39" y="25"/>
                      <a:pt x="39" y="19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8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13" name="Freeform 54">
                <a:extLst>
                  <a:ext uri="{FF2B5EF4-FFF2-40B4-BE49-F238E27FC236}">
                    <a16:creationId xmlns="" xmlns:a16="http://schemas.microsoft.com/office/drawing/2014/main" id="{006AC230-54EB-4E4F-A5A8-3F2F3C2D3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3986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20 h 39"/>
                  <a:gd name="T4" fmla="*/ 33 w 39"/>
                  <a:gd name="T5" fmla="*/ 5 h 39"/>
                  <a:gd name="T6" fmla="*/ 20 w 39"/>
                  <a:gd name="T7" fmla="*/ 0 h 39"/>
                  <a:gd name="T8" fmla="*/ 0 w 39"/>
                  <a:gd name="T9" fmla="*/ 19 h 39"/>
                  <a:gd name="T10" fmla="*/ 19 w 39"/>
                  <a:gd name="T1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31" y="39"/>
                      <a:pt x="38" y="32"/>
                      <a:pt x="38" y="20"/>
                    </a:cubicBezTo>
                    <a:cubicBezTo>
                      <a:pt x="39" y="15"/>
                      <a:pt x="37" y="10"/>
                      <a:pt x="33" y="5"/>
                    </a:cubicBezTo>
                    <a:cubicBezTo>
                      <a:pt x="29" y="2"/>
                      <a:pt x="25" y="0"/>
                      <a:pt x="20" y="0"/>
                    </a:cubicBezTo>
                    <a:cubicBezTo>
                      <a:pt x="7" y="1"/>
                      <a:pt x="0" y="7"/>
                      <a:pt x="0" y="19"/>
                    </a:cubicBezTo>
                    <a:cubicBezTo>
                      <a:pt x="0" y="31"/>
                      <a:pt x="7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14" name="Freeform 55">
                <a:extLst>
                  <a:ext uri="{FF2B5EF4-FFF2-40B4-BE49-F238E27FC236}">
                    <a16:creationId xmlns="" xmlns:a16="http://schemas.microsoft.com/office/drawing/2014/main" id="{4A180FAF-B1F5-4245-9D15-A377124FE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3986"/>
                <a:ext cx="101" cy="101"/>
              </a:xfrm>
              <a:custGeom>
                <a:avLst/>
                <a:gdLst>
                  <a:gd name="T0" fmla="*/ 0 w 39"/>
                  <a:gd name="T1" fmla="*/ 20 h 39"/>
                  <a:gd name="T2" fmla="*/ 19 w 39"/>
                  <a:gd name="T3" fmla="*/ 39 h 39"/>
                  <a:gd name="T4" fmla="*/ 39 w 39"/>
                  <a:gd name="T5" fmla="*/ 20 h 39"/>
                  <a:gd name="T6" fmla="*/ 20 w 39"/>
                  <a:gd name="T7" fmla="*/ 0 h 39"/>
                  <a:gd name="T8" fmla="*/ 0 w 39"/>
                  <a:gd name="T9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20"/>
                    </a:moveTo>
                    <a:cubicBezTo>
                      <a:pt x="0" y="31"/>
                      <a:pt x="8" y="39"/>
                      <a:pt x="19" y="39"/>
                    </a:cubicBezTo>
                    <a:cubicBezTo>
                      <a:pt x="31" y="39"/>
                      <a:pt x="39" y="32"/>
                      <a:pt x="39" y="20"/>
                    </a:cubicBezTo>
                    <a:cubicBezTo>
                      <a:pt x="39" y="8"/>
                      <a:pt x="32" y="0"/>
                      <a:pt x="20" y="0"/>
                    </a:cubicBezTo>
                    <a:cubicBezTo>
                      <a:pt x="7" y="0"/>
                      <a:pt x="0" y="7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15" name="Freeform 56">
                <a:extLst>
                  <a:ext uri="{FF2B5EF4-FFF2-40B4-BE49-F238E27FC236}">
                    <a16:creationId xmlns="" xmlns:a16="http://schemas.microsoft.com/office/drawing/2014/main" id="{11CCA0EC-4C6E-42FF-9C99-D684BA4B8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5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3 w 39"/>
                  <a:gd name="T3" fmla="*/ 33 h 38"/>
                  <a:gd name="T4" fmla="*/ 39 w 39"/>
                  <a:gd name="T5" fmla="*/ 20 h 38"/>
                  <a:gd name="T6" fmla="*/ 20 w 39"/>
                  <a:gd name="T7" fmla="*/ 0 h 38"/>
                  <a:gd name="T8" fmla="*/ 0 w 39"/>
                  <a:gd name="T9" fmla="*/ 19 h 38"/>
                  <a:gd name="T10" fmla="*/ 19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25" y="38"/>
                      <a:pt x="29" y="37"/>
                      <a:pt x="33" y="33"/>
                    </a:cubicBezTo>
                    <a:cubicBezTo>
                      <a:pt x="37" y="29"/>
                      <a:pt x="39" y="25"/>
                      <a:pt x="39" y="20"/>
                    </a:cubicBezTo>
                    <a:cubicBezTo>
                      <a:pt x="38" y="7"/>
                      <a:pt x="32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16" name="Freeform 57">
                <a:extLst>
                  <a:ext uri="{FF2B5EF4-FFF2-40B4-BE49-F238E27FC236}">
                    <a16:creationId xmlns="" xmlns:a16="http://schemas.microsoft.com/office/drawing/2014/main" id="{FC3150ED-6389-4A2F-B35A-F84D7EE98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3" y="3773"/>
                <a:ext cx="102" cy="99"/>
              </a:xfrm>
              <a:custGeom>
                <a:avLst/>
                <a:gdLst>
                  <a:gd name="T0" fmla="*/ 19 w 39"/>
                  <a:gd name="T1" fmla="*/ 38 h 38"/>
                  <a:gd name="T2" fmla="*/ 39 w 39"/>
                  <a:gd name="T3" fmla="*/ 20 h 38"/>
                  <a:gd name="T4" fmla="*/ 20 w 39"/>
                  <a:gd name="T5" fmla="*/ 0 h 38"/>
                  <a:gd name="T6" fmla="*/ 0 w 39"/>
                  <a:gd name="T7" fmla="*/ 19 h 38"/>
                  <a:gd name="T8" fmla="*/ 19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1" y="38"/>
                      <a:pt x="39" y="31"/>
                      <a:pt x="39" y="20"/>
                    </a:cubicBezTo>
                    <a:cubicBezTo>
                      <a:pt x="39" y="7"/>
                      <a:pt x="32" y="0"/>
                      <a:pt x="20" y="0"/>
                    </a:cubicBezTo>
                    <a:cubicBezTo>
                      <a:pt x="8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17" name="Freeform 58">
                <a:extLst>
                  <a:ext uri="{FF2B5EF4-FFF2-40B4-BE49-F238E27FC236}">
                    <a16:creationId xmlns="" xmlns:a16="http://schemas.microsoft.com/office/drawing/2014/main" id="{E02F0252-5883-40B1-BEDB-22841A309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0" y="3773"/>
                <a:ext cx="98" cy="99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20 h 38"/>
                  <a:gd name="T4" fmla="*/ 19 w 38"/>
                  <a:gd name="T5" fmla="*/ 0 h 38"/>
                  <a:gd name="T6" fmla="*/ 0 w 38"/>
                  <a:gd name="T7" fmla="*/ 19 h 38"/>
                  <a:gd name="T8" fmla="*/ 19 w 38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31" y="38"/>
                      <a:pt x="38" y="31"/>
                      <a:pt x="38" y="20"/>
                    </a:cubicBezTo>
                    <a:cubicBezTo>
                      <a:pt x="38" y="7"/>
                      <a:pt x="31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18" name="Oval 59">
                <a:extLst>
                  <a:ext uri="{FF2B5EF4-FFF2-40B4-BE49-F238E27FC236}">
                    <a16:creationId xmlns="" xmlns:a16="http://schemas.microsoft.com/office/drawing/2014/main" id="{531C8AA2-B54B-4AF0-8FB2-361CF4484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4" y="3773"/>
                <a:ext cx="98" cy="9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19" name="Freeform 60">
                <a:extLst>
                  <a:ext uri="{FF2B5EF4-FFF2-40B4-BE49-F238E27FC236}">
                    <a16:creationId xmlns="" xmlns:a16="http://schemas.microsoft.com/office/drawing/2014/main" id="{6BE7B6DC-0C64-4528-99D1-868F87EA5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" y="3773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3 w 39"/>
                  <a:gd name="T3" fmla="*/ 33 h 38"/>
                  <a:gd name="T4" fmla="*/ 39 w 39"/>
                  <a:gd name="T5" fmla="*/ 19 h 38"/>
                  <a:gd name="T6" fmla="*/ 19 w 39"/>
                  <a:gd name="T7" fmla="*/ 0 h 38"/>
                  <a:gd name="T8" fmla="*/ 0 w 39"/>
                  <a:gd name="T9" fmla="*/ 19 h 38"/>
                  <a:gd name="T10" fmla="*/ 20 w 39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26" y="38"/>
                      <a:pt x="30" y="37"/>
                      <a:pt x="33" y="33"/>
                    </a:cubicBezTo>
                    <a:cubicBezTo>
                      <a:pt x="37" y="29"/>
                      <a:pt x="39" y="25"/>
                      <a:pt x="39" y="19"/>
                    </a:cubicBezTo>
                    <a:cubicBezTo>
                      <a:pt x="39" y="7"/>
                      <a:pt x="32" y="0"/>
                      <a:pt x="19" y="0"/>
                    </a:cubicBezTo>
                    <a:cubicBezTo>
                      <a:pt x="7" y="0"/>
                      <a:pt x="0" y="7"/>
                      <a:pt x="0" y="19"/>
                    </a:cubicBezTo>
                    <a:cubicBezTo>
                      <a:pt x="0" y="31"/>
                      <a:pt x="8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20" name="Freeform 61">
                <a:extLst>
                  <a:ext uri="{FF2B5EF4-FFF2-40B4-BE49-F238E27FC236}">
                    <a16:creationId xmlns="" xmlns:a16="http://schemas.microsoft.com/office/drawing/2014/main" id="{E5977951-ED24-4267-942E-180DA4501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4196"/>
                <a:ext cx="101" cy="101"/>
              </a:xfrm>
              <a:custGeom>
                <a:avLst/>
                <a:gdLst>
                  <a:gd name="T0" fmla="*/ 0 w 39"/>
                  <a:gd name="T1" fmla="*/ 19 h 39"/>
                  <a:gd name="T2" fmla="*/ 19 w 39"/>
                  <a:gd name="T3" fmla="*/ 38 h 39"/>
                  <a:gd name="T4" fmla="*/ 39 w 39"/>
                  <a:gd name="T5" fmla="*/ 20 h 39"/>
                  <a:gd name="T6" fmla="*/ 20 w 39"/>
                  <a:gd name="T7" fmla="*/ 0 h 39"/>
                  <a:gd name="T8" fmla="*/ 0 w 39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cubicBezTo>
                      <a:pt x="1" y="30"/>
                      <a:pt x="8" y="38"/>
                      <a:pt x="19" y="38"/>
                    </a:cubicBezTo>
                    <a:cubicBezTo>
                      <a:pt x="30" y="39"/>
                      <a:pt x="39" y="30"/>
                      <a:pt x="39" y="20"/>
                    </a:cubicBezTo>
                    <a:cubicBezTo>
                      <a:pt x="39" y="8"/>
                      <a:pt x="30" y="0"/>
                      <a:pt x="20" y="0"/>
                    </a:cubicBezTo>
                    <a:cubicBezTo>
                      <a:pt x="9" y="0"/>
                      <a:pt x="0" y="9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21" name="Freeform 62">
                <a:extLst>
                  <a:ext uri="{FF2B5EF4-FFF2-40B4-BE49-F238E27FC236}">
                    <a16:creationId xmlns="" xmlns:a16="http://schemas.microsoft.com/office/drawing/2014/main" id="{1BE67EDE-48A6-4571-B9A2-F6BF97AFA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4196"/>
                <a:ext cx="101" cy="101"/>
              </a:xfrm>
              <a:custGeom>
                <a:avLst/>
                <a:gdLst>
                  <a:gd name="T0" fmla="*/ 19 w 39"/>
                  <a:gd name="T1" fmla="*/ 38 h 39"/>
                  <a:gd name="T2" fmla="*/ 38 w 39"/>
                  <a:gd name="T3" fmla="*/ 20 h 39"/>
                  <a:gd name="T4" fmla="*/ 19 w 39"/>
                  <a:gd name="T5" fmla="*/ 0 h 39"/>
                  <a:gd name="T6" fmla="*/ 0 w 39"/>
                  <a:gd name="T7" fmla="*/ 19 h 39"/>
                  <a:gd name="T8" fmla="*/ 19 w 39"/>
                  <a:gd name="T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cubicBezTo>
                      <a:pt x="30" y="38"/>
                      <a:pt x="37" y="31"/>
                      <a:pt x="38" y="20"/>
                    </a:cubicBezTo>
                    <a:cubicBezTo>
                      <a:pt x="39" y="9"/>
                      <a:pt x="30" y="0"/>
                      <a:pt x="19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30"/>
                      <a:pt x="9" y="39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22" name="Freeform 63">
                <a:extLst>
                  <a:ext uri="{FF2B5EF4-FFF2-40B4-BE49-F238E27FC236}">
                    <a16:creationId xmlns="" xmlns:a16="http://schemas.microsoft.com/office/drawing/2014/main" id="{FF6D8518-8777-4CF9-AAD4-15AD98871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4196"/>
                <a:ext cx="101" cy="98"/>
              </a:xfrm>
              <a:custGeom>
                <a:avLst/>
                <a:gdLst>
                  <a:gd name="T0" fmla="*/ 0 w 39"/>
                  <a:gd name="T1" fmla="*/ 19 h 38"/>
                  <a:gd name="T2" fmla="*/ 19 w 39"/>
                  <a:gd name="T3" fmla="*/ 38 h 38"/>
                  <a:gd name="T4" fmla="*/ 38 w 39"/>
                  <a:gd name="T5" fmla="*/ 20 h 38"/>
                  <a:gd name="T6" fmla="*/ 20 w 39"/>
                  <a:gd name="T7" fmla="*/ 0 h 38"/>
                  <a:gd name="T8" fmla="*/ 0 w 39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0" y="19"/>
                    </a:moveTo>
                    <a:cubicBezTo>
                      <a:pt x="0" y="29"/>
                      <a:pt x="8" y="38"/>
                      <a:pt x="19" y="38"/>
                    </a:cubicBezTo>
                    <a:cubicBezTo>
                      <a:pt x="31" y="38"/>
                      <a:pt x="38" y="31"/>
                      <a:pt x="38" y="20"/>
                    </a:cubicBezTo>
                    <a:cubicBezTo>
                      <a:pt x="39" y="7"/>
                      <a:pt x="30" y="1"/>
                      <a:pt x="20" y="0"/>
                    </a:cubicBezTo>
                    <a:cubicBezTo>
                      <a:pt x="9" y="0"/>
                      <a:pt x="1" y="7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23" name="Freeform 64">
                <a:extLst>
                  <a:ext uri="{FF2B5EF4-FFF2-40B4-BE49-F238E27FC236}">
                    <a16:creationId xmlns="" xmlns:a16="http://schemas.microsoft.com/office/drawing/2014/main" id="{5247D69E-05E7-4CCC-AB17-A967A9418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3773"/>
                <a:ext cx="99" cy="99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19 h 38"/>
                  <a:gd name="T4" fmla="*/ 19 w 38"/>
                  <a:gd name="T5" fmla="*/ 0 h 38"/>
                  <a:gd name="T6" fmla="*/ 0 w 38"/>
                  <a:gd name="T7" fmla="*/ 19 h 38"/>
                  <a:gd name="T8" fmla="*/ 19 w 38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30" y="38"/>
                      <a:pt x="37" y="31"/>
                      <a:pt x="38" y="19"/>
                    </a:cubicBezTo>
                    <a:cubicBezTo>
                      <a:pt x="38" y="8"/>
                      <a:pt x="29" y="0"/>
                      <a:pt x="19" y="0"/>
                    </a:cubicBezTo>
                    <a:cubicBezTo>
                      <a:pt x="8" y="0"/>
                      <a:pt x="0" y="9"/>
                      <a:pt x="0" y="19"/>
                    </a:cubicBezTo>
                    <a:cubicBezTo>
                      <a:pt x="0" y="29"/>
                      <a:pt x="7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24" name="Freeform 65">
                <a:extLst>
                  <a:ext uri="{FF2B5EF4-FFF2-40B4-BE49-F238E27FC236}">
                    <a16:creationId xmlns="" xmlns:a16="http://schemas.microsoft.com/office/drawing/2014/main" id="{BAB2C9DB-7A7C-412A-863B-B1D4A3E35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3986"/>
                <a:ext cx="104" cy="101"/>
              </a:xfrm>
              <a:custGeom>
                <a:avLst/>
                <a:gdLst>
                  <a:gd name="T0" fmla="*/ 1 w 40"/>
                  <a:gd name="T1" fmla="*/ 19 h 39"/>
                  <a:gd name="T2" fmla="*/ 19 w 40"/>
                  <a:gd name="T3" fmla="*/ 39 h 39"/>
                  <a:gd name="T4" fmla="*/ 39 w 40"/>
                  <a:gd name="T5" fmla="*/ 21 h 39"/>
                  <a:gd name="T6" fmla="*/ 21 w 40"/>
                  <a:gd name="T7" fmla="*/ 0 h 39"/>
                  <a:gd name="T8" fmla="*/ 1 w 40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1" y="19"/>
                    </a:moveTo>
                    <a:cubicBezTo>
                      <a:pt x="0" y="30"/>
                      <a:pt x="8" y="39"/>
                      <a:pt x="19" y="39"/>
                    </a:cubicBezTo>
                    <a:cubicBezTo>
                      <a:pt x="31" y="39"/>
                      <a:pt x="38" y="31"/>
                      <a:pt x="39" y="21"/>
                    </a:cubicBezTo>
                    <a:cubicBezTo>
                      <a:pt x="40" y="7"/>
                      <a:pt x="31" y="2"/>
                      <a:pt x="21" y="0"/>
                    </a:cubicBezTo>
                    <a:cubicBezTo>
                      <a:pt x="10" y="0"/>
                      <a:pt x="1" y="8"/>
                      <a:pt x="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25" name="Freeform 66">
                <a:extLst>
                  <a:ext uri="{FF2B5EF4-FFF2-40B4-BE49-F238E27FC236}">
                    <a16:creationId xmlns="" xmlns:a16="http://schemas.microsoft.com/office/drawing/2014/main" id="{86BDEF70-F2BB-486A-B325-EE380E2EF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3986"/>
                <a:ext cx="101" cy="101"/>
              </a:xfrm>
              <a:custGeom>
                <a:avLst/>
                <a:gdLst>
                  <a:gd name="T0" fmla="*/ 0 w 39"/>
                  <a:gd name="T1" fmla="*/ 19 h 39"/>
                  <a:gd name="T2" fmla="*/ 19 w 39"/>
                  <a:gd name="T3" fmla="*/ 39 h 39"/>
                  <a:gd name="T4" fmla="*/ 38 w 39"/>
                  <a:gd name="T5" fmla="*/ 19 h 39"/>
                  <a:gd name="T6" fmla="*/ 19 w 39"/>
                  <a:gd name="T7" fmla="*/ 0 h 39"/>
                  <a:gd name="T8" fmla="*/ 0 w 39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cubicBezTo>
                      <a:pt x="0" y="31"/>
                      <a:pt x="9" y="39"/>
                      <a:pt x="19" y="39"/>
                    </a:cubicBezTo>
                    <a:cubicBezTo>
                      <a:pt x="29" y="39"/>
                      <a:pt x="39" y="31"/>
                      <a:pt x="38" y="19"/>
                    </a:cubicBezTo>
                    <a:cubicBezTo>
                      <a:pt x="38" y="8"/>
                      <a:pt x="31" y="1"/>
                      <a:pt x="19" y="0"/>
                    </a:cubicBezTo>
                    <a:cubicBezTo>
                      <a:pt x="8" y="0"/>
                      <a:pt x="0" y="9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26" name="Freeform 67">
                <a:extLst>
                  <a:ext uri="{FF2B5EF4-FFF2-40B4-BE49-F238E27FC236}">
                    <a16:creationId xmlns="" xmlns:a16="http://schemas.microsoft.com/office/drawing/2014/main" id="{EA755E8D-3FE3-47BE-AC36-5910A642F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4092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8 w 39"/>
                  <a:gd name="T3" fmla="*/ 19 h 38"/>
                  <a:gd name="T4" fmla="*/ 19 w 39"/>
                  <a:gd name="T5" fmla="*/ 0 h 38"/>
                  <a:gd name="T6" fmla="*/ 0 w 39"/>
                  <a:gd name="T7" fmla="*/ 19 h 38"/>
                  <a:gd name="T8" fmla="*/ 19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0" y="38"/>
                      <a:pt x="38" y="30"/>
                      <a:pt x="38" y="19"/>
                    </a:cubicBezTo>
                    <a:cubicBezTo>
                      <a:pt x="39" y="8"/>
                      <a:pt x="30" y="0"/>
                      <a:pt x="19" y="0"/>
                    </a:cubicBezTo>
                    <a:cubicBezTo>
                      <a:pt x="8" y="0"/>
                      <a:pt x="0" y="9"/>
                      <a:pt x="0" y="19"/>
                    </a:cubicBezTo>
                    <a:cubicBezTo>
                      <a:pt x="0" y="29"/>
                      <a:pt x="8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27" name="Freeform 68">
                <a:extLst>
                  <a:ext uri="{FF2B5EF4-FFF2-40B4-BE49-F238E27FC236}">
                    <a16:creationId xmlns="" xmlns:a16="http://schemas.microsoft.com/office/drawing/2014/main" id="{10AF6D1C-CED5-490A-BBA2-4DC60F51D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9 w 39"/>
                  <a:gd name="T3" fmla="*/ 19 h 38"/>
                  <a:gd name="T4" fmla="*/ 19 w 39"/>
                  <a:gd name="T5" fmla="*/ 0 h 38"/>
                  <a:gd name="T6" fmla="*/ 0 w 39"/>
                  <a:gd name="T7" fmla="*/ 19 h 38"/>
                  <a:gd name="T8" fmla="*/ 19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1" y="38"/>
                      <a:pt x="39" y="29"/>
                      <a:pt x="39" y="19"/>
                    </a:cubicBezTo>
                    <a:cubicBezTo>
                      <a:pt x="39" y="9"/>
                      <a:pt x="31" y="0"/>
                      <a:pt x="19" y="0"/>
                    </a:cubicBezTo>
                    <a:cubicBezTo>
                      <a:pt x="8" y="0"/>
                      <a:pt x="1" y="7"/>
                      <a:pt x="0" y="19"/>
                    </a:cubicBezTo>
                    <a:cubicBezTo>
                      <a:pt x="0" y="30"/>
                      <a:pt x="9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28" name="Freeform 69">
                <a:extLst>
                  <a:ext uri="{FF2B5EF4-FFF2-40B4-BE49-F238E27FC236}">
                    <a16:creationId xmlns="" xmlns:a16="http://schemas.microsoft.com/office/drawing/2014/main" id="{89E8F1D5-F479-433D-928F-8212CE735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3771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21 h 39"/>
                  <a:gd name="T4" fmla="*/ 20 w 39"/>
                  <a:gd name="T5" fmla="*/ 1 h 39"/>
                  <a:gd name="T6" fmla="*/ 0 w 39"/>
                  <a:gd name="T7" fmla="*/ 20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30" y="39"/>
                      <a:pt x="37" y="32"/>
                      <a:pt x="38" y="21"/>
                    </a:cubicBezTo>
                    <a:cubicBezTo>
                      <a:pt x="39" y="10"/>
                      <a:pt x="31" y="1"/>
                      <a:pt x="20" y="1"/>
                    </a:cubicBezTo>
                    <a:cubicBezTo>
                      <a:pt x="8" y="0"/>
                      <a:pt x="0" y="9"/>
                      <a:pt x="0" y="20"/>
                    </a:cubicBezTo>
                    <a:cubicBezTo>
                      <a:pt x="0" y="31"/>
                      <a:pt x="9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29" name="Freeform 70">
                <a:extLst>
                  <a:ext uri="{FF2B5EF4-FFF2-40B4-BE49-F238E27FC236}">
                    <a16:creationId xmlns="" xmlns:a16="http://schemas.microsoft.com/office/drawing/2014/main" id="{4250F2BB-DB4E-4AC4-A170-46492F663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3877"/>
                <a:ext cx="101" cy="101"/>
              </a:xfrm>
              <a:custGeom>
                <a:avLst/>
                <a:gdLst>
                  <a:gd name="T0" fmla="*/ 0 w 39"/>
                  <a:gd name="T1" fmla="*/ 19 h 39"/>
                  <a:gd name="T2" fmla="*/ 19 w 39"/>
                  <a:gd name="T3" fmla="*/ 39 h 39"/>
                  <a:gd name="T4" fmla="*/ 39 w 39"/>
                  <a:gd name="T5" fmla="*/ 19 h 39"/>
                  <a:gd name="T6" fmla="*/ 20 w 39"/>
                  <a:gd name="T7" fmla="*/ 0 h 39"/>
                  <a:gd name="T8" fmla="*/ 0 w 39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cubicBezTo>
                      <a:pt x="0" y="30"/>
                      <a:pt x="8" y="38"/>
                      <a:pt x="19" y="39"/>
                    </a:cubicBezTo>
                    <a:cubicBezTo>
                      <a:pt x="31" y="39"/>
                      <a:pt x="39" y="30"/>
                      <a:pt x="39" y="19"/>
                    </a:cubicBezTo>
                    <a:cubicBezTo>
                      <a:pt x="39" y="9"/>
                      <a:pt x="30" y="0"/>
                      <a:pt x="20" y="0"/>
                    </a:cubicBezTo>
                    <a:cubicBezTo>
                      <a:pt x="9" y="0"/>
                      <a:pt x="1" y="7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30" name="Freeform 71">
                <a:extLst>
                  <a:ext uri="{FF2B5EF4-FFF2-40B4-BE49-F238E27FC236}">
                    <a16:creationId xmlns="" xmlns:a16="http://schemas.microsoft.com/office/drawing/2014/main" id="{C7D65650-1166-447B-BA9B-8DBBBA783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4089"/>
                <a:ext cx="101" cy="102"/>
              </a:xfrm>
              <a:custGeom>
                <a:avLst/>
                <a:gdLst>
                  <a:gd name="T0" fmla="*/ 1 w 39"/>
                  <a:gd name="T1" fmla="*/ 20 h 39"/>
                  <a:gd name="T2" fmla="*/ 20 w 39"/>
                  <a:gd name="T3" fmla="*/ 39 h 39"/>
                  <a:gd name="T4" fmla="*/ 39 w 39"/>
                  <a:gd name="T5" fmla="*/ 19 h 39"/>
                  <a:gd name="T6" fmla="*/ 19 w 39"/>
                  <a:gd name="T7" fmla="*/ 1 h 39"/>
                  <a:gd name="T8" fmla="*/ 1 w 39"/>
                  <a:gd name="T9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" y="20"/>
                    </a:moveTo>
                    <a:cubicBezTo>
                      <a:pt x="1" y="31"/>
                      <a:pt x="9" y="39"/>
                      <a:pt x="20" y="39"/>
                    </a:cubicBezTo>
                    <a:cubicBezTo>
                      <a:pt x="31" y="39"/>
                      <a:pt x="39" y="30"/>
                      <a:pt x="39" y="19"/>
                    </a:cubicBezTo>
                    <a:cubicBezTo>
                      <a:pt x="38" y="8"/>
                      <a:pt x="30" y="0"/>
                      <a:pt x="19" y="1"/>
                    </a:cubicBezTo>
                    <a:cubicBezTo>
                      <a:pt x="9" y="1"/>
                      <a:pt x="0" y="1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31" name="Freeform 72">
                <a:extLst>
                  <a:ext uri="{FF2B5EF4-FFF2-40B4-BE49-F238E27FC236}">
                    <a16:creationId xmlns="" xmlns:a16="http://schemas.microsoft.com/office/drawing/2014/main" id="{F2F96A00-F5EF-4CE9-ADC9-B1EE14FF6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4196"/>
                <a:ext cx="98" cy="98"/>
              </a:xfrm>
              <a:custGeom>
                <a:avLst/>
                <a:gdLst>
                  <a:gd name="T0" fmla="*/ 0 w 38"/>
                  <a:gd name="T1" fmla="*/ 19 h 38"/>
                  <a:gd name="T2" fmla="*/ 19 w 38"/>
                  <a:gd name="T3" fmla="*/ 38 h 38"/>
                  <a:gd name="T4" fmla="*/ 38 w 38"/>
                  <a:gd name="T5" fmla="*/ 20 h 38"/>
                  <a:gd name="T6" fmla="*/ 19 w 38"/>
                  <a:gd name="T7" fmla="*/ 0 h 38"/>
                  <a:gd name="T8" fmla="*/ 0 w 38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0" y="19"/>
                    </a:moveTo>
                    <a:cubicBezTo>
                      <a:pt x="0" y="30"/>
                      <a:pt x="8" y="38"/>
                      <a:pt x="19" y="38"/>
                    </a:cubicBezTo>
                    <a:cubicBezTo>
                      <a:pt x="29" y="38"/>
                      <a:pt x="38" y="30"/>
                      <a:pt x="38" y="20"/>
                    </a:cubicBezTo>
                    <a:cubicBezTo>
                      <a:pt x="38" y="9"/>
                      <a:pt x="31" y="1"/>
                      <a:pt x="19" y="0"/>
                    </a:cubicBezTo>
                    <a:cubicBezTo>
                      <a:pt x="8" y="0"/>
                      <a:pt x="0" y="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32" name="Freeform 73">
                <a:extLst>
                  <a:ext uri="{FF2B5EF4-FFF2-40B4-BE49-F238E27FC236}">
                    <a16:creationId xmlns="" xmlns:a16="http://schemas.microsoft.com/office/drawing/2014/main" id="{9F41BBD7-FDC4-43D5-83EA-90690D1FE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8 w 39"/>
                  <a:gd name="T3" fmla="*/ 20 h 38"/>
                  <a:gd name="T4" fmla="*/ 19 w 39"/>
                  <a:gd name="T5" fmla="*/ 0 h 38"/>
                  <a:gd name="T6" fmla="*/ 0 w 39"/>
                  <a:gd name="T7" fmla="*/ 19 h 38"/>
                  <a:gd name="T8" fmla="*/ 19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30" y="38"/>
                      <a:pt x="37" y="31"/>
                      <a:pt x="38" y="20"/>
                    </a:cubicBezTo>
                    <a:cubicBezTo>
                      <a:pt x="39" y="9"/>
                      <a:pt x="30" y="0"/>
                      <a:pt x="19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30"/>
                      <a:pt x="9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33" name="Freeform 74">
                <a:extLst>
                  <a:ext uri="{FF2B5EF4-FFF2-40B4-BE49-F238E27FC236}">
                    <a16:creationId xmlns="" xmlns:a16="http://schemas.microsoft.com/office/drawing/2014/main" id="{13C72D76-C592-4C21-B807-F2ED0E3D6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4196"/>
                <a:ext cx="101" cy="101"/>
              </a:xfrm>
              <a:custGeom>
                <a:avLst/>
                <a:gdLst>
                  <a:gd name="T0" fmla="*/ 20 w 39"/>
                  <a:gd name="T1" fmla="*/ 0 h 39"/>
                  <a:gd name="T2" fmla="*/ 1 w 39"/>
                  <a:gd name="T3" fmla="*/ 19 h 39"/>
                  <a:gd name="T4" fmla="*/ 19 w 39"/>
                  <a:gd name="T5" fmla="*/ 38 h 39"/>
                  <a:gd name="T6" fmla="*/ 39 w 39"/>
                  <a:gd name="T7" fmla="*/ 19 h 39"/>
                  <a:gd name="T8" fmla="*/ 20 w 3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0"/>
                    </a:moveTo>
                    <a:cubicBezTo>
                      <a:pt x="10" y="0"/>
                      <a:pt x="0" y="8"/>
                      <a:pt x="1" y="19"/>
                    </a:cubicBezTo>
                    <a:cubicBezTo>
                      <a:pt x="1" y="30"/>
                      <a:pt x="8" y="38"/>
                      <a:pt x="19" y="38"/>
                    </a:cubicBezTo>
                    <a:cubicBezTo>
                      <a:pt x="31" y="39"/>
                      <a:pt x="39" y="30"/>
                      <a:pt x="39" y="19"/>
                    </a:cubicBezTo>
                    <a:cubicBezTo>
                      <a:pt x="39" y="8"/>
                      <a:pt x="30" y="0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34" name="Freeform 75">
                <a:extLst>
                  <a:ext uri="{FF2B5EF4-FFF2-40B4-BE49-F238E27FC236}">
                    <a16:creationId xmlns="" xmlns:a16="http://schemas.microsoft.com/office/drawing/2014/main" id="{0689B4C2-B9A0-44B5-8E55-3263BFD92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387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30" y="38"/>
                      <a:pt x="39" y="30"/>
                      <a:pt x="38" y="19"/>
                    </a:cubicBezTo>
                    <a:cubicBezTo>
                      <a:pt x="37" y="7"/>
                      <a:pt x="30" y="1"/>
                      <a:pt x="19" y="0"/>
                    </a:cubicBezTo>
                    <a:cubicBezTo>
                      <a:pt x="9" y="0"/>
                      <a:pt x="0" y="8"/>
                      <a:pt x="0" y="20"/>
                    </a:cubicBezTo>
                    <a:cubicBezTo>
                      <a:pt x="0" y="30"/>
                      <a:pt x="8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35" name="Freeform 76">
                <a:extLst>
                  <a:ext uri="{FF2B5EF4-FFF2-40B4-BE49-F238E27FC236}">
                    <a16:creationId xmlns="" xmlns:a16="http://schemas.microsoft.com/office/drawing/2014/main" id="{B0D307BC-F2A8-4EFC-872F-5EE2BDED2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4196"/>
                <a:ext cx="102" cy="98"/>
              </a:xfrm>
              <a:custGeom>
                <a:avLst/>
                <a:gdLst>
                  <a:gd name="T0" fmla="*/ 0 w 39"/>
                  <a:gd name="T1" fmla="*/ 19 h 38"/>
                  <a:gd name="T2" fmla="*/ 19 w 39"/>
                  <a:gd name="T3" fmla="*/ 38 h 38"/>
                  <a:gd name="T4" fmla="*/ 38 w 39"/>
                  <a:gd name="T5" fmla="*/ 20 h 38"/>
                  <a:gd name="T6" fmla="*/ 20 w 39"/>
                  <a:gd name="T7" fmla="*/ 0 h 38"/>
                  <a:gd name="T8" fmla="*/ 0 w 39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0" y="19"/>
                    </a:moveTo>
                    <a:cubicBezTo>
                      <a:pt x="0" y="29"/>
                      <a:pt x="8" y="38"/>
                      <a:pt x="19" y="38"/>
                    </a:cubicBezTo>
                    <a:cubicBezTo>
                      <a:pt x="31" y="38"/>
                      <a:pt x="38" y="31"/>
                      <a:pt x="38" y="20"/>
                    </a:cubicBezTo>
                    <a:cubicBezTo>
                      <a:pt x="39" y="7"/>
                      <a:pt x="30" y="1"/>
                      <a:pt x="20" y="0"/>
                    </a:cubicBezTo>
                    <a:cubicBezTo>
                      <a:pt x="9" y="0"/>
                      <a:pt x="1" y="7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36" name="Freeform 77">
                <a:extLst>
                  <a:ext uri="{FF2B5EF4-FFF2-40B4-BE49-F238E27FC236}">
                    <a16:creationId xmlns="" xmlns:a16="http://schemas.microsoft.com/office/drawing/2014/main" id="{EEE2C159-CC29-412C-95A4-4F3D34325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4196"/>
                <a:ext cx="101" cy="101"/>
              </a:xfrm>
              <a:custGeom>
                <a:avLst/>
                <a:gdLst>
                  <a:gd name="T0" fmla="*/ 20 w 39"/>
                  <a:gd name="T1" fmla="*/ 38 h 39"/>
                  <a:gd name="T2" fmla="*/ 39 w 39"/>
                  <a:gd name="T3" fmla="*/ 18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8"/>
                    </a:moveTo>
                    <a:cubicBezTo>
                      <a:pt x="32" y="38"/>
                      <a:pt x="39" y="29"/>
                      <a:pt x="39" y="18"/>
                    </a:cubicBezTo>
                    <a:cubicBezTo>
                      <a:pt x="39" y="8"/>
                      <a:pt x="30" y="0"/>
                      <a:pt x="19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1" y="31"/>
                      <a:pt x="9" y="39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37" name="Freeform 78">
                <a:extLst>
                  <a:ext uri="{FF2B5EF4-FFF2-40B4-BE49-F238E27FC236}">
                    <a16:creationId xmlns="" xmlns:a16="http://schemas.microsoft.com/office/drawing/2014/main" id="{6EBF7CF4-A8E2-4970-B979-467F046F7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" y="3667"/>
                <a:ext cx="98" cy="101"/>
              </a:xfrm>
              <a:custGeom>
                <a:avLst/>
                <a:gdLst>
                  <a:gd name="T0" fmla="*/ 0 w 38"/>
                  <a:gd name="T1" fmla="*/ 19 h 39"/>
                  <a:gd name="T2" fmla="*/ 19 w 38"/>
                  <a:gd name="T3" fmla="*/ 39 h 39"/>
                  <a:gd name="T4" fmla="*/ 38 w 38"/>
                  <a:gd name="T5" fmla="*/ 20 h 39"/>
                  <a:gd name="T6" fmla="*/ 19 w 38"/>
                  <a:gd name="T7" fmla="*/ 1 h 39"/>
                  <a:gd name="T8" fmla="*/ 0 w 38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0" y="19"/>
                    </a:moveTo>
                    <a:cubicBezTo>
                      <a:pt x="0" y="30"/>
                      <a:pt x="8" y="39"/>
                      <a:pt x="19" y="39"/>
                    </a:cubicBezTo>
                    <a:cubicBezTo>
                      <a:pt x="30" y="39"/>
                      <a:pt x="38" y="30"/>
                      <a:pt x="38" y="20"/>
                    </a:cubicBezTo>
                    <a:cubicBezTo>
                      <a:pt x="38" y="10"/>
                      <a:pt x="30" y="0"/>
                      <a:pt x="19" y="1"/>
                    </a:cubicBezTo>
                    <a:cubicBezTo>
                      <a:pt x="8" y="1"/>
                      <a:pt x="1" y="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38" name="Freeform 79">
                <a:extLst>
                  <a:ext uri="{FF2B5EF4-FFF2-40B4-BE49-F238E27FC236}">
                    <a16:creationId xmlns="" xmlns:a16="http://schemas.microsoft.com/office/drawing/2014/main" id="{B9171BDA-5EA3-4DCF-91AB-C4635AD7C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" y="3773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9 w 39"/>
                  <a:gd name="T3" fmla="*/ 20 h 38"/>
                  <a:gd name="T4" fmla="*/ 20 w 39"/>
                  <a:gd name="T5" fmla="*/ 0 h 38"/>
                  <a:gd name="T6" fmla="*/ 0 w 39"/>
                  <a:gd name="T7" fmla="*/ 19 h 38"/>
                  <a:gd name="T8" fmla="*/ 20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31" y="38"/>
                      <a:pt x="38" y="31"/>
                      <a:pt x="39" y="20"/>
                    </a:cubicBezTo>
                    <a:cubicBezTo>
                      <a:pt x="39" y="9"/>
                      <a:pt x="31" y="0"/>
                      <a:pt x="20" y="0"/>
                    </a:cubicBezTo>
                    <a:cubicBezTo>
                      <a:pt x="9" y="0"/>
                      <a:pt x="1" y="9"/>
                      <a:pt x="0" y="19"/>
                    </a:cubicBezTo>
                    <a:cubicBezTo>
                      <a:pt x="0" y="30"/>
                      <a:pt x="9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39" name="Freeform 80">
                <a:extLst>
                  <a:ext uri="{FF2B5EF4-FFF2-40B4-BE49-F238E27FC236}">
                    <a16:creationId xmlns="" xmlns:a16="http://schemas.microsoft.com/office/drawing/2014/main" id="{B1C9BEE2-EE51-49E8-9A40-6301FB095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3877"/>
                <a:ext cx="101" cy="101"/>
              </a:xfrm>
              <a:custGeom>
                <a:avLst/>
                <a:gdLst>
                  <a:gd name="T0" fmla="*/ 0 w 39"/>
                  <a:gd name="T1" fmla="*/ 19 h 39"/>
                  <a:gd name="T2" fmla="*/ 19 w 39"/>
                  <a:gd name="T3" fmla="*/ 39 h 39"/>
                  <a:gd name="T4" fmla="*/ 39 w 39"/>
                  <a:gd name="T5" fmla="*/ 19 h 39"/>
                  <a:gd name="T6" fmla="*/ 19 w 39"/>
                  <a:gd name="T7" fmla="*/ 0 h 39"/>
                  <a:gd name="T8" fmla="*/ 0 w 39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cubicBezTo>
                      <a:pt x="0" y="30"/>
                      <a:pt x="8" y="38"/>
                      <a:pt x="19" y="39"/>
                    </a:cubicBezTo>
                    <a:cubicBezTo>
                      <a:pt x="31" y="39"/>
                      <a:pt x="39" y="30"/>
                      <a:pt x="39" y="19"/>
                    </a:cubicBezTo>
                    <a:cubicBezTo>
                      <a:pt x="39" y="9"/>
                      <a:pt x="30" y="0"/>
                      <a:pt x="19" y="0"/>
                    </a:cubicBezTo>
                    <a:cubicBezTo>
                      <a:pt x="9" y="1"/>
                      <a:pt x="1" y="7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40" name="Freeform 81">
                <a:extLst>
                  <a:ext uri="{FF2B5EF4-FFF2-40B4-BE49-F238E27FC236}">
                    <a16:creationId xmlns="" xmlns:a16="http://schemas.microsoft.com/office/drawing/2014/main" id="{1450FC61-6749-4446-A57D-CE7F428E5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" y="3667"/>
                <a:ext cx="102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1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31" y="38"/>
                      <a:pt x="39" y="30"/>
                      <a:pt x="39" y="19"/>
                    </a:cubicBezTo>
                    <a:cubicBezTo>
                      <a:pt x="38" y="8"/>
                      <a:pt x="31" y="1"/>
                      <a:pt x="19" y="1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1" y="31"/>
                      <a:pt x="9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41" name="Freeform 82">
                <a:extLst>
                  <a:ext uri="{FF2B5EF4-FFF2-40B4-BE49-F238E27FC236}">
                    <a16:creationId xmlns="" xmlns:a16="http://schemas.microsoft.com/office/drawing/2014/main" id="{9D20FED4-7B25-407B-A260-251910B29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3877"/>
                <a:ext cx="101" cy="101"/>
              </a:xfrm>
              <a:custGeom>
                <a:avLst/>
                <a:gdLst>
                  <a:gd name="T0" fmla="*/ 1 w 39"/>
                  <a:gd name="T1" fmla="*/ 19 h 39"/>
                  <a:gd name="T2" fmla="*/ 20 w 39"/>
                  <a:gd name="T3" fmla="*/ 39 h 39"/>
                  <a:gd name="T4" fmla="*/ 39 w 39"/>
                  <a:gd name="T5" fmla="*/ 19 h 39"/>
                  <a:gd name="T6" fmla="*/ 21 w 39"/>
                  <a:gd name="T7" fmla="*/ 0 h 39"/>
                  <a:gd name="T8" fmla="*/ 1 w 39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" y="19"/>
                    </a:moveTo>
                    <a:cubicBezTo>
                      <a:pt x="0" y="30"/>
                      <a:pt x="9" y="38"/>
                      <a:pt x="20" y="39"/>
                    </a:cubicBezTo>
                    <a:cubicBezTo>
                      <a:pt x="31" y="39"/>
                      <a:pt x="39" y="29"/>
                      <a:pt x="39" y="19"/>
                    </a:cubicBezTo>
                    <a:cubicBezTo>
                      <a:pt x="39" y="9"/>
                      <a:pt x="32" y="1"/>
                      <a:pt x="21" y="0"/>
                    </a:cubicBezTo>
                    <a:cubicBezTo>
                      <a:pt x="10" y="0"/>
                      <a:pt x="1" y="8"/>
                      <a:pt x="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42" name="Freeform 83">
                <a:extLst>
                  <a:ext uri="{FF2B5EF4-FFF2-40B4-BE49-F238E27FC236}">
                    <a16:creationId xmlns="" xmlns:a16="http://schemas.microsoft.com/office/drawing/2014/main" id="{DC08B816-2B28-4B53-8553-0E64C65C0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3773"/>
                <a:ext cx="101" cy="101"/>
              </a:xfrm>
              <a:custGeom>
                <a:avLst/>
                <a:gdLst>
                  <a:gd name="T0" fmla="*/ 0 w 39"/>
                  <a:gd name="T1" fmla="*/ 19 h 39"/>
                  <a:gd name="T2" fmla="*/ 19 w 39"/>
                  <a:gd name="T3" fmla="*/ 38 h 39"/>
                  <a:gd name="T4" fmla="*/ 38 w 39"/>
                  <a:gd name="T5" fmla="*/ 19 h 39"/>
                  <a:gd name="T6" fmla="*/ 19 w 39"/>
                  <a:gd name="T7" fmla="*/ 0 h 39"/>
                  <a:gd name="T8" fmla="*/ 0 w 39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cubicBezTo>
                      <a:pt x="0" y="29"/>
                      <a:pt x="8" y="39"/>
                      <a:pt x="19" y="38"/>
                    </a:cubicBezTo>
                    <a:cubicBezTo>
                      <a:pt x="30" y="38"/>
                      <a:pt x="38" y="31"/>
                      <a:pt x="38" y="19"/>
                    </a:cubicBezTo>
                    <a:cubicBezTo>
                      <a:pt x="39" y="8"/>
                      <a:pt x="30" y="0"/>
                      <a:pt x="19" y="0"/>
                    </a:cubicBezTo>
                    <a:cubicBezTo>
                      <a:pt x="8" y="0"/>
                      <a:pt x="0" y="9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43" name="Freeform 84">
                <a:extLst>
                  <a:ext uri="{FF2B5EF4-FFF2-40B4-BE49-F238E27FC236}">
                    <a16:creationId xmlns="" xmlns:a16="http://schemas.microsoft.com/office/drawing/2014/main" id="{C828285B-9070-4374-BF5A-685E52318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3877"/>
                <a:ext cx="101" cy="101"/>
              </a:xfrm>
              <a:custGeom>
                <a:avLst/>
                <a:gdLst>
                  <a:gd name="T0" fmla="*/ 0 w 39"/>
                  <a:gd name="T1" fmla="*/ 20 h 39"/>
                  <a:gd name="T2" fmla="*/ 20 w 39"/>
                  <a:gd name="T3" fmla="*/ 39 h 39"/>
                  <a:gd name="T4" fmla="*/ 38 w 39"/>
                  <a:gd name="T5" fmla="*/ 19 h 39"/>
                  <a:gd name="T6" fmla="*/ 18 w 39"/>
                  <a:gd name="T7" fmla="*/ 0 h 39"/>
                  <a:gd name="T8" fmla="*/ 0 w 39"/>
                  <a:gd name="T9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20"/>
                    </a:moveTo>
                    <a:cubicBezTo>
                      <a:pt x="0" y="30"/>
                      <a:pt x="9" y="39"/>
                      <a:pt x="20" y="39"/>
                    </a:cubicBezTo>
                    <a:cubicBezTo>
                      <a:pt x="31" y="38"/>
                      <a:pt x="39" y="30"/>
                      <a:pt x="38" y="19"/>
                    </a:cubicBezTo>
                    <a:cubicBezTo>
                      <a:pt x="38" y="7"/>
                      <a:pt x="29" y="0"/>
                      <a:pt x="18" y="0"/>
                    </a:cubicBezTo>
                    <a:cubicBezTo>
                      <a:pt x="8" y="0"/>
                      <a:pt x="0" y="9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44" name="Freeform 85">
                <a:extLst>
                  <a:ext uri="{FF2B5EF4-FFF2-40B4-BE49-F238E27FC236}">
                    <a16:creationId xmlns="" xmlns:a16="http://schemas.microsoft.com/office/drawing/2014/main" id="{334AA6B7-C880-4CF9-A1A7-8DB8C082E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3986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31" y="38"/>
                      <a:pt x="38" y="31"/>
                      <a:pt x="39" y="20"/>
                    </a:cubicBezTo>
                    <a:cubicBezTo>
                      <a:pt x="39" y="9"/>
                      <a:pt x="31" y="1"/>
                      <a:pt x="20" y="0"/>
                    </a:cubicBezTo>
                    <a:cubicBezTo>
                      <a:pt x="9" y="0"/>
                      <a:pt x="1" y="9"/>
                      <a:pt x="0" y="19"/>
                    </a:cubicBezTo>
                    <a:cubicBezTo>
                      <a:pt x="0" y="30"/>
                      <a:pt x="9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45" name="Freeform 86">
                <a:extLst>
                  <a:ext uri="{FF2B5EF4-FFF2-40B4-BE49-F238E27FC236}">
                    <a16:creationId xmlns="" xmlns:a16="http://schemas.microsoft.com/office/drawing/2014/main" id="{F7F2987F-74F0-4980-8437-1A9488B90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20 h 39"/>
                  <a:gd name="T4" fmla="*/ 20 w 39"/>
                  <a:gd name="T5" fmla="*/ 1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30" y="39"/>
                      <a:pt x="38" y="32"/>
                      <a:pt x="38" y="20"/>
                    </a:cubicBezTo>
                    <a:cubicBezTo>
                      <a:pt x="39" y="9"/>
                      <a:pt x="31" y="1"/>
                      <a:pt x="20" y="1"/>
                    </a:cubicBezTo>
                    <a:cubicBezTo>
                      <a:pt x="8" y="0"/>
                      <a:pt x="0" y="9"/>
                      <a:pt x="0" y="19"/>
                    </a:cubicBezTo>
                    <a:cubicBezTo>
                      <a:pt x="0" y="31"/>
                      <a:pt x="9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46" name="Freeform 87">
                <a:extLst>
                  <a:ext uri="{FF2B5EF4-FFF2-40B4-BE49-F238E27FC236}">
                    <a16:creationId xmlns="" xmlns:a16="http://schemas.microsoft.com/office/drawing/2014/main" id="{467733DF-BE74-4DE6-96EE-59B4D781A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20 h 39"/>
                  <a:gd name="T4" fmla="*/ 19 w 39"/>
                  <a:gd name="T5" fmla="*/ 1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30" y="39"/>
                      <a:pt x="37" y="32"/>
                      <a:pt x="38" y="20"/>
                    </a:cubicBezTo>
                    <a:cubicBezTo>
                      <a:pt x="39" y="9"/>
                      <a:pt x="30" y="1"/>
                      <a:pt x="19" y="1"/>
                    </a:cubicBezTo>
                    <a:cubicBezTo>
                      <a:pt x="8" y="0"/>
                      <a:pt x="0" y="9"/>
                      <a:pt x="0" y="19"/>
                    </a:cubicBezTo>
                    <a:cubicBezTo>
                      <a:pt x="0" y="31"/>
                      <a:pt x="9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47" name="Freeform 88">
                <a:extLst>
                  <a:ext uri="{FF2B5EF4-FFF2-40B4-BE49-F238E27FC236}">
                    <a16:creationId xmlns="" xmlns:a16="http://schemas.microsoft.com/office/drawing/2014/main" id="{C1CD69C6-FF94-4565-A313-81ABD8D90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4092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9 w 39"/>
                  <a:gd name="T3" fmla="*/ 19 h 38"/>
                  <a:gd name="T4" fmla="*/ 20 w 39"/>
                  <a:gd name="T5" fmla="*/ 0 h 38"/>
                  <a:gd name="T6" fmla="*/ 0 w 39"/>
                  <a:gd name="T7" fmla="*/ 19 h 38"/>
                  <a:gd name="T8" fmla="*/ 20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31" y="38"/>
                      <a:pt x="38" y="31"/>
                      <a:pt x="39" y="19"/>
                    </a:cubicBezTo>
                    <a:cubicBezTo>
                      <a:pt x="39" y="8"/>
                      <a:pt x="31" y="0"/>
                      <a:pt x="20" y="0"/>
                    </a:cubicBezTo>
                    <a:cubicBezTo>
                      <a:pt x="8" y="0"/>
                      <a:pt x="0" y="9"/>
                      <a:pt x="0" y="19"/>
                    </a:cubicBezTo>
                    <a:cubicBezTo>
                      <a:pt x="0" y="29"/>
                      <a:pt x="9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48" name="Freeform 89">
                <a:extLst>
                  <a:ext uri="{FF2B5EF4-FFF2-40B4-BE49-F238E27FC236}">
                    <a16:creationId xmlns="" xmlns:a16="http://schemas.microsoft.com/office/drawing/2014/main" id="{B2B04EC9-7951-45EF-8939-69AD066FD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4089"/>
                <a:ext cx="101" cy="102"/>
              </a:xfrm>
              <a:custGeom>
                <a:avLst/>
                <a:gdLst>
                  <a:gd name="T0" fmla="*/ 19 w 39"/>
                  <a:gd name="T1" fmla="*/ 1 h 39"/>
                  <a:gd name="T2" fmla="*/ 1 w 39"/>
                  <a:gd name="T3" fmla="*/ 20 h 39"/>
                  <a:gd name="T4" fmla="*/ 20 w 39"/>
                  <a:gd name="T5" fmla="*/ 39 h 39"/>
                  <a:gd name="T6" fmla="*/ 39 w 39"/>
                  <a:gd name="T7" fmla="*/ 19 h 39"/>
                  <a:gd name="T8" fmla="*/ 19 w 39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1"/>
                    </a:moveTo>
                    <a:cubicBezTo>
                      <a:pt x="9" y="1"/>
                      <a:pt x="0" y="10"/>
                      <a:pt x="1" y="20"/>
                    </a:cubicBezTo>
                    <a:cubicBezTo>
                      <a:pt x="1" y="31"/>
                      <a:pt x="9" y="39"/>
                      <a:pt x="20" y="39"/>
                    </a:cubicBezTo>
                    <a:cubicBezTo>
                      <a:pt x="31" y="39"/>
                      <a:pt x="39" y="30"/>
                      <a:pt x="39" y="19"/>
                    </a:cubicBezTo>
                    <a:cubicBezTo>
                      <a:pt x="38" y="8"/>
                      <a:pt x="30" y="0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49" name="Freeform 90">
                <a:extLst>
                  <a:ext uri="{FF2B5EF4-FFF2-40B4-BE49-F238E27FC236}">
                    <a16:creationId xmlns="" xmlns:a16="http://schemas.microsoft.com/office/drawing/2014/main" id="{6C2F15A7-91E8-4B2B-97A4-D043F92DF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986"/>
                <a:ext cx="99" cy="101"/>
              </a:xfrm>
              <a:custGeom>
                <a:avLst/>
                <a:gdLst>
                  <a:gd name="T0" fmla="*/ 0 w 38"/>
                  <a:gd name="T1" fmla="*/ 20 h 39"/>
                  <a:gd name="T2" fmla="*/ 18 w 38"/>
                  <a:gd name="T3" fmla="*/ 39 h 39"/>
                  <a:gd name="T4" fmla="*/ 38 w 38"/>
                  <a:gd name="T5" fmla="*/ 20 h 39"/>
                  <a:gd name="T6" fmla="*/ 19 w 38"/>
                  <a:gd name="T7" fmla="*/ 0 h 39"/>
                  <a:gd name="T8" fmla="*/ 0 w 38"/>
                  <a:gd name="T9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0" y="20"/>
                    </a:moveTo>
                    <a:cubicBezTo>
                      <a:pt x="0" y="31"/>
                      <a:pt x="7" y="38"/>
                      <a:pt x="18" y="39"/>
                    </a:cubicBezTo>
                    <a:cubicBezTo>
                      <a:pt x="29" y="39"/>
                      <a:pt x="38" y="31"/>
                      <a:pt x="38" y="20"/>
                    </a:cubicBezTo>
                    <a:cubicBezTo>
                      <a:pt x="38" y="9"/>
                      <a:pt x="29" y="0"/>
                      <a:pt x="19" y="0"/>
                    </a:cubicBezTo>
                    <a:cubicBezTo>
                      <a:pt x="8" y="0"/>
                      <a:pt x="0" y="9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50" name="Freeform 91">
                <a:extLst>
                  <a:ext uri="{FF2B5EF4-FFF2-40B4-BE49-F238E27FC236}">
                    <a16:creationId xmlns="" xmlns:a16="http://schemas.microsoft.com/office/drawing/2014/main" id="{FFB4D77F-D930-4F4A-82D1-A8DA7E410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" y="3773"/>
                <a:ext cx="101" cy="99"/>
              </a:xfrm>
              <a:custGeom>
                <a:avLst/>
                <a:gdLst>
                  <a:gd name="T0" fmla="*/ 1 w 39"/>
                  <a:gd name="T1" fmla="*/ 18 h 38"/>
                  <a:gd name="T2" fmla="*/ 20 w 39"/>
                  <a:gd name="T3" fmla="*/ 38 h 38"/>
                  <a:gd name="T4" fmla="*/ 39 w 39"/>
                  <a:gd name="T5" fmla="*/ 19 h 38"/>
                  <a:gd name="T6" fmla="*/ 20 w 39"/>
                  <a:gd name="T7" fmla="*/ 0 h 38"/>
                  <a:gd name="T8" fmla="*/ 1 w 39"/>
                  <a:gd name="T9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" y="18"/>
                    </a:moveTo>
                    <a:cubicBezTo>
                      <a:pt x="0" y="29"/>
                      <a:pt x="9" y="38"/>
                      <a:pt x="20" y="38"/>
                    </a:cubicBezTo>
                    <a:cubicBezTo>
                      <a:pt x="31" y="38"/>
                      <a:pt x="39" y="29"/>
                      <a:pt x="39" y="19"/>
                    </a:cubicBezTo>
                    <a:cubicBezTo>
                      <a:pt x="39" y="8"/>
                      <a:pt x="31" y="0"/>
                      <a:pt x="20" y="0"/>
                    </a:cubicBezTo>
                    <a:cubicBezTo>
                      <a:pt x="9" y="0"/>
                      <a:pt x="2" y="7"/>
                      <a:pt x="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51" name="Freeform 92">
                <a:extLst>
                  <a:ext uri="{FF2B5EF4-FFF2-40B4-BE49-F238E27FC236}">
                    <a16:creationId xmlns="" xmlns:a16="http://schemas.microsoft.com/office/drawing/2014/main" id="{CAEF1367-5CD4-4E02-B026-5E672F5DD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3877"/>
                <a:ext cx="101" cy="101"/>
              </a:xfrm>
              <a:custGeom>
                <a:avLst/>
                <a:gdLst>
                  <a:gd name="T0" fmla="*/ 20 w 39"/>
                  <a:gd name="T1" fmla="*/ 38 h 39"/>
                  <a:gd name="T2" fmla="*/ 38 w 39"/>
                  <a:gd name="T3" fmla="*/ 18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8"/>
                    </a:moveTo>
                    <a:cubicBezTo>
                      <a:pt x="31" y="38"/>
                      <a:pt x="39" y="29"/>
                      <a:pt x="38" y="18"/>
                    </a:cubicBezTo>
                    <a:cubicBezTo>
                      <a:pt x="38" y="8"/>
                      <a:pt x="29" y="0"/>
                      <a:pt x="19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1" y="31"/>
                      <a:pt x="9" y="39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52" name="Freeform 93">
                <a:extLst>
                  <a:ext uri="{FF2B5EF4-FFF2-40B4-BE49-F238E27FC236}">
                    <a16:creationId xmlns="" xmlns:a16="http://schemas.microsoft.com/office/drawing/2014/main" id="{AA27CAE9-4612-4CD4-93CA-21D83CACA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3986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19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9" y="39"/>
                      <a:pt x="38" y="29"/>
                      <a:pt x="39" y="20"/>
                    </a:cubicBezTo>
                    <a:cubicBezTo>
                      <a:pt x="39" y="10"/>
                      <a:pt x="29" y="0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53" name="Freeform 94">
                <a:extLst>
                  <a:ext uri="{FF2B5EF4-FFF2-40B4-BE49-F238E27FC236}">
                    <a16:creationId xmlns="" xmlns:a16="http://schemas.microsoft.com/office/drawing/2014/main" id="{0970A4FA-F9CB-4EC5-BF97-57968E19D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" y="3563"/>
                <a:ext cx="102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19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9" y="39"/>
                      <a:pt x="39" y="29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54" name="Freeform 95">
                <a:extLst>
                  <a:ext uri="{FF2B5EF4-FFF2-40B4-BE49-F238E27FC236}">
                    <a16:creationId xmlns="" xmlns:a16="http://schemas.microsoft.com/office/drawing/2014/main" id="{BC9545AC-CCF2-49CF-BCBA-290D54FFA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" y="3563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9" y="39"/>
                      <a:pt x="39" y="29"/>
                      <a:pt x="38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9" y="0"/>
                      <a:pt x="0" y="10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55" name="Freeform 96">
                <a:extLst>
                  <a:ext uri="{FF2B5EF4-FFF2-40B4-BE49-F238E27FC236}">
                    <a16:creationId xmlns="" xmlns:a16="http://schemas.microsoft.com/office/drawing/2014/main" id="{5754538E-CE83-48F7-A636-B7E8290EB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20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1" y="0"/>
                      <a:pt x="0" y="10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56" name="Freeform 97">
                <a:extLst>
                  <a:ext uri="{FF2B5EF4-FFF2-40B4-BE49-F238E27FC236}">
                    <a16:creationId xmlns="" xmlns:a16="http://schemas.microsoft.com/office/drawing/2014/main" id="{182FB47B-2D5E-4513-A4FA-7A816FA8C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3986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9" y="0"/>
                      <a:pt x="0" y="11"/>
                      <a:pt x="0" y="20"/>
                    </a:cubicBezTo>
                    <a:cubicBezTo>
                      <a:pt x="0" y="29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57" name="Freeform 98">
                <a:extLst>
                  <a:ext uri="{FF2B5EF4-FFF2-40B4-BE49-F238E27FC236}">
                    <a16:creationId xmlns="" xmlns:a16="http://schemas.microsoft.com/office/drawing/2014/main" id="{AE4023AD-4D7C-477D-896F-906A76578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3773"/>
                <a:ext cx="101" cy="99"/>
              </a:xfrm>
              <a:custGeom>
                <a:avLst/>
                <a:gdLst>
                  <a:gd name="T0" fmla="*/ 18 w 39"/>
                  <a:gd name="T1" fmla="*/ 38 h 38"/>
                  <a:gd name="T2" fmla="*/ 39 w 39"/>
                  <a:gd name="T3" fmla="*/ 19 h 38"/>
                  <a:gd name="T4" fmla="*/ 20 w 39"/>
                  <a:gd name="T5" fmla="*/ 0 h 38"/>
                  <a:gd name="T6" fmla="*/ 0 w 39"/>
                  <a:gd name="T7" fmla="*/ 19 h 38"/>
                  <a:gd name="T8" fmla="*/ 18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8" y="38"/>
                    </a:moveTo>
                    <a:cubicBezTo>
                      <a:pt x="28" y="38"/>
                      <a:pt x="38" y="29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0" y="0"/>
                      <a:pt x="0" y="9"/>
                      <a:pt x="0" y="19"/>
                    </a:cubicBezTo>
                    <a:cubicBezTo>
                      <a:pt x="0" y="28"/>
                      <a:pt x="9" y="38"/>
                      <a:pt x="18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58" name="Freeform 99">
                <a:extLst>
                  <a:ext uri="{FF2B5EF4-FFF2-40B4-BE49-F238E27FC236}">
                    <a16:creationId xmlns="" xmlns:a16="http://schemas.microsoft.com/office/drawing/2014/main" id="{462B132B-D92C-48C4-8DFC-AF9BF7A2D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3773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9 w 39"/>
                  <a:gd name="T3" fmla="*/ 19 h 38"/>
                  <a:gd name="T4" fmla="*/ 19 w 39"/>
                  <a:gd name="T5" fmla="*/ 0 h 38"/>
                  <a:gd name="T6" fmla="*/ 0 w 39"/>
                  <a:gd name="T7" fmla="*/ 19 h 38"/>
                  <a:gd name="T8" fmla="*/ 20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29" y="38"/>
                      <a:pt x="39" y="28"/>
                      <a:pt x="39" y="19"/>
                    </a:cubicBezTo>
                    <a:cubicBezTo>
                      <a:pt x="39" y="9"/>
                      <a:pt x="29" y="0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11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59" name="Freeform 100">
                <a:extLst>
                  <a:ext uri="{FF2B5EF4-FFF2-40B4-BE49-F238E27FC236}">
                    <a16:creationId xmlns="" xmlns:a16="http://schemas.microsoft.com/office/drawing/2014/main" id="{93D9B7FA-48D2-4C06-B7E9-00469617E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387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8"/>
                      <a:pt x="39" y="28"/>
                      <a:pt x="39" y="19"/>
                    </a:cubicBezTo>
                    <a:cubicBezTo>
                      <a:pt x="39" y="9"/>
                      <a:pt x="28" y="0"/>
                      <a:pt x="19" y="0"/>
                    </a:cubicBezTo>
                    <a:cubicBezTo>
                      <a:pt x="10" y="0"/>
                      <a:pt x="0" y="10"/>
                      <a:pt x="0" y="20"/>
                    </a:cubicBezTo>
                    <a:cubicBezTo>
                      <a:pt x="0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60" name="Freeform 101">
                <a:extLst>
                  <a:ext uri="{FF2B5EF4-FFF2-40B4-BE49-F238E27FC236}">
                    <a16:creationId xmlns="" xmlns:a16="http://schemas.microsoft.com/office/drawing/2014/main" id="{1F4C8C6B-6A49-42B6-9276-A20E0D481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4089"/>
                <a:ext cx="98" cy="102"/>
              </a:xfrm>
              <a:custGeom>
                <a:avLst/>
                <a:gdLst>
                  <a:gd name="T0" fmla="*/ 20 w 38"/>
                  <a:gd name="T1" fmla="*/ 1 h 39"/>
                  <a:gd name="T2" fmla="*/ 0 w 38"/>
                  <a:gd name="T3" fmla="*/ 19 h 39"/>
                  <a:gd name="T4" fmla="*/ 18 w 38"/>
                  <a:gd name="T5" fmla="*/ 39 h 39"/>
                  <a:gd name="T6" fmla="*/ 38 w 38"/>
                  <a:gd name="T7" fmla="*/ 20 h 39"/>
                  <a:gd name="T8" fmla="*/ 20 w 38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0" y="1"/>
                    </a:move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9" y="39"/>
                      <a:pt x="18" y="39"/>
                    </a:cubicBezTo>
                    <a:cubicBezTo>
                      <a:pt x="28" y="39"/>
                      <a:pt x="38" y="30"/>
                      <a:pt x="38" y="20"/>
                    </a:cubicBezTo>
                    <a:cubicBezTo>
                      <a:pt x="38" y="11"/>
                      <a:pt x="29" y="1"/>
                      <a:pt x="2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61" name="Freeform 102">
                <a:extLst>
                  <a:ext uri="{FF2B5EF4-FFF2-40B4-BE49-F238E27FC236}">
                    <a16:creationId xmlns="" xmlns:a16="http://schemas.microsoft.com/office/drawing/2014/main" id="{8A1F2B99-1C26-486A-AF2F-B13F3FEB6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4196"/>
                <a:ext cx="101" cy="101"/>
              </a:xfrm>
              <a:custGeom>
                <a:avLst/>
                <a:gdLst>
                  <a:gd name="T0" fmla="*/ 19 w 39"/>
                  <a:gd name="T1" fmla="*/ 38 h 39"/>
                  <a:gd name="T2" fmla="*/ 39 w 39"/>
                  <a:gd name="T3" fmla="*/ 19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cubicBezTo>
                      <a:pt x="28" y="39"/>
                      <a:pt x="38" y="29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8"/>
                      <a:pt x="10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62" name="Freeform 103">
                <a:extLst>
                  <a:ext uri="{FF2B5EF4-FFF2-40B4-BE49-F238E27FC236}">
                    <a16:creationId xmlns="" xmlns:a16="http://schemas.microsoft.com/office/drawing/2014/main" id="{9A5DA9D6-A145-4EB4-B903-1B9FD385B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4196"/>
                <a:ext cx="98" cy="98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20 h 38"/>
                  <a:gd name="T4" fmla="*/ 19 w 38"/>
                  <a:gd name="T5" fmla="*/ 0 h 38"/>
                  <a:gd name="T6" fmla="*/ 0 w 38"/>
                  <a:gd name="T7" fmla="*/ 19 h 38"/>
                  <a:gd name="T8" fmla="*/ 19 w 38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28" y="38"/>
                      <a:pt x="38" y="29"/>
                      <a:pt x="38" y="20"/>
                    </a:cubicBezTo>
                    <a:cubicBezTo>
                      <a:pt x="38" y="10"/>
                      <a:pt x="29" y="0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8"/>
                      <a:pt x="9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63" name="Freeform 104">
                <a:extLst>
                  <a:ext uri="{FF2B5EF4-FFF2-40B4-BE49-F238E27FC236}">
                    <a16:creationId xmlns="" xmlns:a16="http://schemas.microsoft.com/office/drawing/2014/main" id="{103A5A7B-1AC2-4067-9F4F-EA0A88171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4196"/>
                <a:ext cx="101" cy="101"/>
              </a:xfrm>
              <a:custGeom>
                <a:avLst/>
                <a:gdLst>
                  <a:gd name="T0" fmla="*/ 21 w 39"/>
                  <a:gd name="T1" fmla="*/ 0 h 39"/>
                  <a:gd name="T2" fmla="*/ 1 w 39"/>
                  <a:gd name="T3" fmla="*/ 19 h 39"/>
                  <a:gd name="T4" fmla="*/ 19 w 39"/>
                  <a:gd name="T5" fmla="*/ 38 h 39"/>
                  <a:gd name="T6" fmla="*/ 39 w 39"/>
                  <a:gd name="T7" fmla="*/ 19 h 39"/>
                  <a:gd name="T8" fmla="*/ 21 w 3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1" y="0"/>
                    </a:moveTo>
                    <a:cubicBezTo>
                      <a:pt x="11" y="0"/>
                      <a:pt x="1" y="9"/>
                      <a:pt x="1" y="19"/>
                    </a:cubicBezTo>
                    <a:cubicBezTo>
                      <a:pt x="0" y="28"/>
                      <a:pt x="10" y="38"/>
                      <a:pt x="19" y="38"/>
                    </a:cubicBezTo>
                    <a:cubicBezTo>
                      <a:pt x="29" y="39"/>
                      <a:pt x="39" y="29"/>
                      <a:pt x="39" y="19"/>
                    </a:cubicBezTo>
                    <a:cubicBezTo>
                      <a:pt x="39" y="10"/>
                      <a:pt x="29" y="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64" name="Freeform 105">
                <a:extLst>
                  <a:ext uri="{FF2B5EF4-FFF2-40B4-BE49-F238E27FC236}">
                    <a16:creationId xmlns="" xmlns:a16="http://schemas.microsoft.com/office/drawing/2014/main" id="{F3AFAF03-FE52-471B-9EB9-22EC6B9D0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4196"/>
                <a:ext cx="101" cy="101"/>
              </a:xfrm>
              <a:custGeom>
                <a:avLst/>
                <a:gdLst>
                  <a:gd name="T0" fmla="*/ 19 w 39"/>
                  <a:gd name="T1" fmla="*/ 38 h 39"/>
                  <a:gd name="T2" fmla="*/ 39 w 39"/>
                  <a:gd name="T3" fmla="*/ 19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cubicBezTo>
                      <a:pt x="29" y="39"/>
                      <a:pt x="39" y="29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0" y="0"/>
                      <a:pt x="0" y="9"/>
                      <a:pt x="0" y="19"/>
                    </a:cubicBezTo>
                    <a:cubicBezTo>
                      <a:pt x="0" y="28"/>
                      <a:pt x="10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65" name="Freeform 106">
                <a:extLst>
                  <a:ext uri="{FF2B5EF4-FFF2-40B4-BE49-F238E27FC236}">
                    <a16:creationId xmlns="" xmlns:a16="http://schemas.microsoft.com/office/drawing/2014/main" id="{56B93BD4-F78A-44C9-8694-798D2CB8F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4196"/>
                <a:ext cx="98" cy="98"/>
              </a:xfrm>
              <a:custGeom>
                <a:avLst/>
                <a:gdLst>
                  <a:gd name="T0" fmla="*/ 0 w 38"/>
                  <a:gd name="T1" fmla="*/ 20 h 38"/>
                  <a:gd name="T2" fmla="*/ 19 w 38"/>
                  <a:gd name="T3" fmla="*/ 38 h 38"/>
                  <a:gd name="T4" fmla="*/ 38 w 38"/>
                  <a:gd name="T5" fmla="*/ 19 h 38"/>
                  <a:gd name="T6" fmla="*/ 19 w 38"/>
                  <a:gd name="T7" fmla="*/ 0 h 38"/>
                  <a:gd name="T8" fmla="*/ 0 w 38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0" y="20"/>
                    </a:moveTo>
                    <a:cubicBezTo>
                      <a:pt x="0" y="29"/>
                      <a:pt x="10" y="38"/>
                      <a:pt x="19" y="38"/>
                    </a:cubicBezTo>
                    <a:cubicBezTo>
                      <a:pt x="29" y="38"/>
                      <a:pt x="38" y="28"/>
                      <a:pt x="38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9" y="0"/>
                      <a:pt x="0" y="10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66" name="Freeform 107">
                <a:extLst>
                  <a:ext uri="{FF2B5EF4-FFF2-40B4-BE49-F238E27FC236}">
                    <a16:creationId xmlns="" xmlns:a16="http://schemas.microsoft.com/office/drawing/2014/main" id="{D8AE9461-573E-482D-B4A1-4E156BE55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4196"/>
                <a:ext cx="101" cy="101"/>
              </a:xfrm>
              <a:custGeom>
                <a:avLst/>
                <a:gdLst>
                  <a:gd name="T0" fmla="*/ 20 w 39"/>
                  <a:gd name="T1" fmla="*/ 38 h 39"/>
                  <a:gd name="T2" fmla="*/ 39 w 39"/>
                  <a:gd name="T3" fmla="*/ 18 h 39"/>
                  <a:gd name="T4" fmla="*/ 19 w 39"/>
                  <a:gd name="T5" fmla="*/ 0 h 39"/>
                  <a:gd name="T6" fmla="*/ 1 w 39"/>
                  <a:gd name="T7" fmla="*/ 20 h 39"/>
                  <a:gd name="T8" fmla="*/ 20 w 39"/>
                  <a:gd name="T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8"/>
                    </a:moveTo>
                    <a:cubicBezTo>
                      <a:pt x="30" y="38"/>
                      <a:pt x="39" y="28"/>
                      <a:pt x="39" y="18"/>
                    </a:cubicBezTo>
                    <a:cubicBezTo>
                      <a:pt x="39" y="9"/>
                      <a:pt x="29" y="0"/>
                      <a:pt x="19" y="0"/>
                    </a:cubicBezTo>
                    <a:cubicBezTo>
                      <a:pt x="10" y="0"/>
                      <a:pt x="0" y="10"/>
                      <a:pt x="1" y="20"/>
                    </a:cubicBezTo>
                    <a:cubicBezTo>
                      <a:pt x="1" y="29"/>
                      <a:pt x="11" y="39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67" name="Freeform 108">
                <a:extLst>
                  <a:ext uri="{FF2B5EF4-FFF2-40B4-BE49-F238E27FC236}">
                    <a16:creationId xmlns="" xmlns:a16="http://schemas.microsoft.com/office/drawing/2014/main" id="{DC4E8EAC-B72A-4D57-BB71-E60815036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4196"/>
                <a:ext cx="101" cy="101"/>
              </a:xfrm>
              <a:custGeom>
                <a:avLst/>
                <a:gdLst>
                  <a:gd name="T0" fmla="*/ 19 w 39"/>
                  <a:gd name="T1" fmla="*/ 38 h 39"/>
                  <a:gd name="T2" fmla="*/ 39 w 39"/>
                  <a:gd name="T3" fmla="*/ 20 h 39"/>
                  <a:gd name="T4" fmla="*/ 21 w 39"/>
                  <a:gd name="T5" fmla="*/ 0 h 39"/>
                  <a:gd name="T6" fmla="*/ 0 w 39"/>
                  <a:gd name="T7" fmla="*/ 19 h 39"/>
                  <a:gd name="T8" fmla="*/ 19 w 39"/>
                  <a:gd name="T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cubicBezTo>
                      <a:pt x="28" y="39"/>
                      <a:pt x="39" y="29"/>
                      <a:pt x="39" y="20"/>
                    </a:cubicBezTo>
                    <a:cubicBezTo>
                      <a:pt x="39" y="10"/>
                      <a:pt x="29" y="0"/>
                      <a:pt x="21" y="0"/>
                    </a:cubicBezTo>
                    <a:cubicBezTo>
                      <a:pt x="11" y="0"/>
                      <a:pt x="0" y="9"/>
                      <a:pt x="0" y="19"/>
                    </a:cubicBezTo>
                    <a:cubicBezTo>
                      <a:pt x="0" y="28"/>
                      <a:pt x="10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68" name="Freeform 109">
                <a:extLst>
                  <a:ext uri="{FF2B5EF4-FFF2-40B4-BE49-F238E27FC236}">
                    <a16:creationId xmlns="" xmlns:a16="http://schemas.microsoft.com/office/drawing/2014/main" id="{9C72A383-2BB9-400A-83C9-922FB2C32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3773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8 w 39"/>
                  <a:gd name="T3" fmla="*/ 19 h 38"/>
                  <a:gd name="T4" fmla="*/ 18 w 39"/>
                  <a:gd name="T5" fmla="*/ 0 h 38"/>
                  <a:gd name="T6" fmla="*/ 0 w 39"/>
                  <a:gd name="T7" fmla="*/ 19 h 38"/>
                  <a:gd name="T8" fmla="*/ 20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29" y="38"/>
                      <a:pt x="39" y="28"/>
                      <a:pt x="38" y="19"/>
                    </a:cubicBezTo>
                    <a:cubicBezTo>
                      <a:pt x="38" y="9"/>
                      <a:pt x="28" y="0"/>
                      <a:pt x="18" y="0"/>
                    </a:cubicBezTo>
                    <a:cubicBezTo>
                      <a:pt x="9" y="0"/>
                      <a:pt x="0" y="10"/>
                      <a:pt x="0" y="19"/>
                    </a:cubicBezTo>
                    <a:cubicBezTo>
                      <a:pt x="0" y="29"/>
                      <a:pt x="10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69" name="Freeform 110">
                <a:extLst>
                  <a:ext uri="{FF2B5EF4-FFF2-40B4-BE49-F238E27FC236}">
                    <a16:creationId xmlns="" xmlns:a16="http://schemas.microsoft.com/office/drawing/2014/main" id="{EEA48D3B-82DF-4E54-A10D-22046279D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9 w 39"/>
                  <a:gd name="T3" fmla="*/ 19 h 38"/>
                  <a:gd name="T4" fmla="*/ 20 w 39"/>
                  <a:gd name="T5" fmla="*/ 0 h 38"/>
                  <a:gd name="T6" fmla="*/ 0 w 39"/>
                  <a:gd name="T7" fmla="*/ 19 h 38"/>
                  <a:gd name="T8" fmla="*/ 19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29" y="38"/>
                      <a:pt x="39" y="29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0" y="0"/>
                      <a:pt x="0" y="9"/>
                      <a:pt x="0" y="19"/>
                    </a:cubicBezTo>
                    <a:cubicBezTo>
                      <a:pt x="0" y="28"/>
                      <a:pt x="10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70" name="Freeform 111">
                <a:extLst>
                  <a:ext uri="{FF2B5EF4-FFF2-40B4-BE49-F238E27FC236}">
                    <a16:creationId xmlns="" xmlns:a16="http://schemas.microsoft.com/office/drawing/2014/main" id="{0478969E-4908-4519-B8CF-8473E43B9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4092"/>
                <a:ext cx="101" cy="99"/>
              </a:xfrm>
              <a:custGeom>
                <a:avLst/>
                <a:gdLst>
                  <a:gd name="T0" fmla="*/ 20 w 39"/>
                  <a:gd name="T1" fmla="*/ 0 h 38"/>
                  <a:gd name="T2" fmla="*/ 0 w 39"/>
                  <a:gd name="T3" fmla="*/ 19 h 38"/>
                  <a:gd name="T4" fmla="*/ 19 w 39"/>
                  <a:gd name="T5" fmla="*/ 38 h 38"/>
                  <a:gd name="T6" fmla="*/ 39 w 39"/>
                  <a:gd name="T7" fmla="*/ 19 h 38"/>
                  <a:gd name="T8" fmla="*/ 20 w 39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20" y="0"/>
                    </a:moveTo>
                    <a:cubicBezTo>
                      <a:pt x="11" y="0"/>
                      <a:pt x="1" y="9"/>
                      <a:pt x="0" y="19"/>
                    </a:cubicBezTo>
                    <a:cubicBezTo>
                      <a:pt x="0" y="28"/>
                      <a:pt x="10" y="38"/>
                      <a:pt x="19" y="38"/>
                    </a:cubicBezTo>
                    <a:cubicBezTo>
                      <a:pt x="29" y="38"/>
                      <a:pt x="39" y="29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71" name="Freeform 112">
                <a:extLst>
                  <a:ext uri="{FF2B5EF4-FFF2-40B4-BE49-F238E27FC236}">
                    <a16:creationId xmlns="" xmlns:a16="http://schemas.microsoft.com/office/drawing/2014/main" id="{53DDE903-17C0-442A-A3C2-30C6B01BC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4092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9 w 39"/>
                  <a:gd name="T3" fmla="*/ 18 h 38"/>
                  <a:gd name="T4" fmla="*/ 19 w 39"/>
                  <a:gd name="T5" fmla="*/ 0 h 38"/>
                  <a:gd name="T6" fmla="*/ 0 w 39"/>
                  <a:gd name="T7" fmla="*/ 19 h 38"/>
                  <a:gd name="T8" fmla="*/ 19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29" y="38"/>
                      <a:pt x="39" y="28"/>
                      <a:pt x="39" y="18"/>
                    </a:cubicBezTo>
                    <a:cubicBezTo>
                      <a:pt x="38" y="9"/>
                      <a:pt x="28" y="0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10" y="38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72" name="Freeform 113">
                <a:extLst>
                  <a:ext uri="{FF2B5EF4-FFF2-40B4-BE49-F238E27FC236}">
                    <a16:creationId xmlns="" xmlns:a16="http://schemas.microsoft.com/office/drawing/2014/main" id="{78838423-F923-46D5-A703-0E94E6348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387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19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29"/>
                      <a:pt x="39" y="20"/>
                    </a:cubicBezTo>
                    <a:cubicBezTo>
                      <a:pt x="39" y="10"/>
                      <a:pt x="29" y="0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8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73" name="Freeform 114">
                <a:extLst>
                  <a:ext uri="{FF2B5EF4-FFF2-40B4-BE49-F238E27FC236}">
                    <a16:creationId xmlns="" xmlns:a16="http://schemas.microsoft.com/office/drawing/2014/main" id="{16D3D442-18D6-4C7E-BE87-42F919ABF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877"/>
                <a:ext cx="99" cy="101"/>
              </a:xfrm>
              <a:custGeom>
                <a:avLst/>
                <a:gdLst>
                  <a:gd name="T0" fmla="*/ 20 w 38"/>
                  <a:gd name="T1" fmla="*/ 39 h 39"/>
                  <a:gd name="T2" fmla="*/ 38 w 38"/>
                  <a:gd name="T3" fmla="*/ 19 h 39"/>
                  <a:gd name="T4" fmla="*/ 18 w 38"/>
                  <a:gd name="T5" fmla="*/ 0 h 39"/>
                  <a:gd name="T6" fmla="*/ 0 w 38"/>
                  <a:gd name="T7" fmla="*/ 20 h 39"/>
                  <a:gd name="T8" fmla="*/ 20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0" y="39"/>
                    </a:moveTo>
                    <a:cubicBezTo>
                      <a:pt x="29" y="38"/>
                      <a:pt x="38" y="28"/>
                      <a:pt x="38" y="19"/>
                    </a:cubicBezTo>
                    <a:cubicBezTo>
                      <a:pt x="38" y="9"/>
                      <a:pt x="28" y="0"/>
                      <a:pt x="18" y="0"/>
                    </a:cubicBezTo>
                    <a:cubicBezTo>
                      <a:pt x="9" y="0"/>
                      <a:pt x="0" y="10"/>
                      <a:pt x="0" y="20"/>
                    </a:cubicBezTo>
                    <a:cubicBezTo>
                      <a:pt x="0" y="29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74" name="Freeform 115">
                <a:extLst>
                  <a:ext uri="{FF2B5EF4-FFF2-40B4-BE49-F238E27FC236}">
                    <a16:creationId xmlns="" xmlns:a16="http://schemas.microsoft.com/office/drawing/2014/main" id="{28C89881-39D9-43F8-82A1-0E2E984AA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" y="3667"/>
                <a:ext cx="102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1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9" y="1"/>
                      <a:pt x="0" y="11"/>
                      <a:pt x="0" y="21"/>
                    </a:cubicBezTo>
                    <a:cubicBezTo>
                      <a:pt x="0" y="29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75" name="Freeform 116">
                <a:extLst>
                  <a:ext uri="{FF2B5EF4-FFF2-40B4-BE49-F238E27FC236}">
                    <a16:creationId xmlns="" xmlns:a16="http://schemas.microsoft.com/office/drawing/2014/main" id="{1ADD9515-D619-483B-BF4E-7DEF5C422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667"/>
                <a:ext cx="101" cy="101"/>
              </a:xfrm>
              <a:custGeom>
                <a:avLst/>
                <a:gdLst>
                  <a:gd name="T0" fmla="*/ 20 w 39"/>
                  <a:gd name="T1" fmla="*/ 0 h 39"/>
                  <a:gd name="T2" fmla="*/ 0 w 39"/>
                  <a:gd name="T3" fmla="*/ 20 h 39"/>
                  <a:gd name="T4" fmla="*/ 19 w 39"/>
                  <a:gd name="T5" fmla="*/ 39 h 39"/>
                  <a:gd name="T6" fmla="*/ 39 w 39"/>
                  <a:gd name="T7" fmla="*/ 20 h 39"/>
                  <a:gd name="T8" fmla="*/ 20 w 3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0"/>
                    </a:moveTo>
                    <a:cubicBezTo>
                      <a:pt x="10" y="0"/>
                      <a:pt x="0" y="10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76" name="Freeform 117">
                <a:extLst>
                  <a:ext uri="{FF2B5EF4-FFF2-40B4-BE49-F238E27FC236}">
                    <a16:creationId xmlns="" xmlns:a16="http://schemas.microsoft.com/office/drawing/2014/main" id="{164E1BC2-7011-4EF3-B481-47F29BC48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3667"/>
                <a:ext cx="102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19 w 39"/>
                  <a:gd name="T5" fmla="*/ 1 h 39"/>
                  <a:gd name="T6" fmla="*/ 1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0"/>
                      <a:pt x="29" y="0"/>
                      <a:pt x="19" y="1"/>
                    </a:cubicBezTo>
                    <a:cubicBezTo>
                      <a:pt x="10" y="1"/>
                      <a:pt x="0" y="11"/>
                      <a:pt x="1" y="20"/>
                    </a:cubicBezTo>
                    <a:cubicBezTo>
                      <a:pt x="1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77" name="Freeform 118">
                <a:extLst>
                  <a:ext uri="{FF2B5EF4-FFF2-40B4-BE49-F238E27FC236}">
                    <a16:creationId xmlns="" xmlns:a16="http://schemas.microsoft.com/office/drawing/2014/main" id="{5C56A037-2314-4CCA-A4DD-A97DC1CEB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3667"/>
                <a:ext cx="98" cy="101"/>
              </a:xfrm>
              <a:custGeom>
                <a:avLst/>
                <a:gdLst>
                  <a:gd name="T0" fmla="*/ 19 w 38"/>
                  <a:gd name="T1" fmla="*/ 0 h 39"/>
                  <a:gd name="T2" fmla="*/ 0 w 38"/>
                  <a:gd name="T3" fmla="*/ 19 h 39"/>
                  <a:gd name="T4" fmla="*/ 19 w 38"/>
                  <a:gd name="T5" fmla="*/ 39 h 39"/>
                  <a:gd name="T6" fmla="*/ 38 w 38"/>
                  <a:gd name="T7" fmla="*/ 20 h 39"/>
                  <a:gd name="T8" fmla="*/ 19 w 38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0"/>
                    </a:move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9" y="39"/>
                      <a:pt x="19" y="39"/>
                    </a:cubicBezTo>
                    <a:cubicBezTo>
                      <a:pt x="28" y="39"/>
                      <a:pt x="38" y="29"/>
                      <a:pt x="38" y="20"/>
                    </a:cubicBezTo>
                    <a:cubicBezTo>
                      <a:pt x="38" y="11"/>
                      <a:pt x="29" y="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78" name="Freeform 119">
                <a:extLst>
                  <a:ext uri="{FF2B5EF4-FFF2-40B4-BE49-F238E27FC236}">
                    <a16:creationId xmlns="" xmlns:a16="http://schemas.microsoft.com/office/drawing/2014/main" id="{B61DAC56-D958-48C0-B26A-F799723A0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5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30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79" name="Freeform 120">
                <a:extLst>
                  <a:ext uri="{FF2B5EF4-FFF2-40B4-BE49-F238E27FC236}">
                    <a16:creationId xmlns="" xmlns:a16="http://schemas.microsoft.com/office/drawing/2014/main" id="{CE6ADAF6-1A4B-444E-BADC-FAF3E6898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3" y="3667"/>
                <a:ext cx="102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0" y="0"/>
                      <a:pt x="1" y="10"/>
                      <a:pt x="0" y="19"/>
                    </a:cubicBezTo>
                    <a:cubicBezTo>
                      <a:pt x="0" y="29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80" name="Freeform 121">
                <a:extLst>
                  <a:ext uri="{FF2B5EF4-FFF2-40B4-BE49-F238E27FC236}">
                    <a16:creationId xmlns="" xmlns:a16="http://schemas.microsoft.com/office/drawing/2014/main" id="{45BDB338-5B66-44EC-A446-82DE4A58B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0" y="3667"/>
                <a:ext cx="98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19 h 39"/>
                  <a:gd name="T4" fmla="*/ 19 w 38"/>
                  <a:gd name="T5" fmla="*/ 0 h 39"/>
                  <a:gd name="T6" fmla="*/ 0 w 38"/>
                  <a:gd name="T7" fmla="*/ 21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9" y="39"/>
                      <a:pt x="38" y="29"/>
                      <a:pt x="38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9" y="1"/>
                      <a:pt x="0" y="11"/>
                      <a:pt x="0" y="21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81" name="Freeform 122">
                <a:extLst>
                  <a:ext uri="{FF2B5EF4-FFF2-40B4-BE49-F238E27FC236}">
                    <a16:creationId xmlns="" xmlns:a16="http://schemas.microsoft.com/office/drawing/2014/main" id="{A6BD7F3A-D652-43E0-A7D5-022262957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21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29"/>
                      <a:pt x="38" y="21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9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82" name="Freeform 123">
                <a:extLst>
                  <a:ext uri="{FF2B5EF4-FFF2-40B4-BE49-F238E27FC236}">
                    <a16:creationId xmlns="" xmlns:a16="http://schemas.microsoft.com/office/drawing/2014/main" id="{A53EB8E7-3C8C-4A12-9611-227675A17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" y="366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0" y="1"/>
                      <a:pt x="0" y="11"/>
                      <a:pt x="0" y="20"/>
                    </a:cubicBezTo>
                    <a:cubicBezTo>
                      <a:pt x="0" y="29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83" name="Freeform 124">
                <a:extLst>
                  <a:ext uri="{FF2B5EF4-FFF2-40B4-BE49-F238E27FC236}">
                    <a16:creationId xmlns="" xmlns:a16="http://schemas.microsoft.com/office/drawing/2014/main" id="{794DC420-4630-4467-A07B-2EA803BBE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6" y="366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1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0" y="1"/>
                      <a:pt x="0" y="11"/>
                      <a:pt x="1" y="20"/>
                    </a:cubicBezTo>
                    <a:cubicBezTo>
                      <a:pt x="1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84" name="Freeform 125">
                <a:extLst>
                  <a:ext uri="{FF2B5EF4-FFF2-40B4-BE49-F238E27FC236}">
                    <a16:creationId xmlns="" xmlns:a16="http://schemas.microsoft.com/office/drawing/2014/main" id="{9FC92F20-28E8-4146-A06C-FA45944FD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3" y="3667"/>
                <a:ext cx="98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20 h 39"/>
                  <a:gd name="T4" fmla="*/ 19 w 38"/>
                  <a:gd name="T5" fmla="*/ 0 h 39"/>
                  <a:gd name="T6" fmla="*/ 0 w 38"/>
                  <a:gd name="T7" fmla="*/ 19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8" y="39"/>
                      <a:pt x="38" y="29"/>
                      <a:pt x="38" y="20"/>
                    </a:cubicBezTo>
                    <a:cubicBezTo>
                      <a:pt x="38" y="11"/>
                      <a:pt x="29" y="1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9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85" name="Freeform 126">
                <a:extLst>
                  <a:ext uri="{FF2B5EF4-FFF2-40B4-BE49-F238E27FC236}">
                    <a16:creationId xmlns="" xmlns:a16="http://schemas.microsoft.com/office/drawing/2014/main" id="{F6C33804-F9F8-4EE0-B66C-D023958FD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6" y="366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19"/>
                    </a:cubicBezTo>
                    <a:cubicBezTo>
                      <a:pt x="39" y="10"/>
                      <a:pt x="28" y="0"/>
                      <a:pt x="19" y="0"/>
                    </a:cubicBezTo>
                    <a:cubicBezTo>
                      <a:pt x="10" y="1"/>
                      <a:pt x="0" y="11"/>
                      <a:pt x="0" y="20"/>
                    </a:cubicBezTo>
                    <a:cubicBezTo>
                      <a:pt x="0" y="30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86" name="Freeform 127">
                <a:extLst>
                  <a:ext uri="{FF2B5EF4-FFF2-40B4-BE49-F238E27FC236}">
                    <a16:creationId xmlns="" xmlns:a16="http://schemas.microsoft.com/office/drawing/2014/main" id="{6ADA2F74-3F65-4565-A387-2F586018B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1 w 39"/>
                  <a:gd name="T5" fmla="*/ 0 h 39"/>
                  <a:gd name="T6" fmla="*/ 1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9" y="39"/>
                      <a:pt x="39" y="30"/>
                      <a:pt x="39" y="20"/>
                    </a:cubicBezTo>
                    <a:cubicBezTo>
                      <a:pt x="39" y="11"/>
                      <a:pt x="30" y="1"/>
                      <a:pt x="21" y="0"/>
                    </a:cubicBezTo>
                    <a:cubicBezTo>
                      <a:pt x="11" y="0"/>
                      <a:pt x="1" y="10"/>
                      <a:pt x="1" y="19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87" name="Freeform 128">
                <a:extLst>
                  <a:ext uri="{FF2B5EF4-FFF2-40B4-BE49-F238E27FC236}">
                    <a16:creationId xmlns="" xmlns:a16="http://schemas.microsoft.com/office/drawing/2014/main" id="{9A04A566-DDFD-4CA5-B3E2-7C050D2E7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6" y="3667"/>
                <a:ext cx="99" cy="101"/>
              </a:xfrm>
              <a:custGeom>
                <a:avLst/>
                <a:gdLst>
                  <a:gd name="T0" fmla="*/ 20 w 38"/>
                  <a:gd name="T1" fmla="*/ 1 h 39"/>
                  <a:gd name="T2" fmla="*/ 0 w 38"/>
                  <a:gd name="T3" fmla="*/ 19 h 39"/>
                  <a:gd name="T4" fmla="*/ 18 w 38"/>
                  <a:gd name="T5" fmla="*/ 39 h 39"/>
                  <a:gd name="T6" fmla="*/ 38 w 38"/>
                  <a:gd name="T7" fmla="*/ 20 h 39"/>
                  <a:gd name="T8" fmla="*/ 20 w 38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0" y="1"/>
                    </a:move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9" y="39"/>
                      <a:pt x="18" y="39"/>
                    </a:cubicBezTo>
                    <a:cubicBezTo>
                      <a:pt x="28" y="39"/>
                      <a:pt x="38" y="30"/>
                      <a:pt x="38" y="20"/>
                    </a:cubicBezTo>
                    <a:cubicBezTo>
                      <a:pt x="38" y="11"/>
                      <a:pt x="29" y="1"/>
                      <a:pt x="2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88" name="Freeform 129">
                <a:extLst>
                  <a:ext uri="{FF2B5EF4-FFF2-40B4-BE49-F238E27FC236}">
                    <a16:creationId xmlns="" xmlns:a16="http://schemas.microsoft.com/office/drawing/2014/main" id="{015952F6-A3B7-42C5-8936-804714E58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5" y="366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1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9" y="1"/>
                      <a:pt x="0" y="11"/>
                      <a:pt x="0" y="21"/>
                    </a:cubicBezTo>
                    <a:cubicBezTo>
                      <a:pt x="0" y="30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89" name="Freeform 130">
                <a:extLst>
                  <a:ext uri="{FF2B5EF4-FFF2-40B4-BE49-F238E27FC236}">
                    <a16:creationId xmlns="" xmlns:a16="http://schemas.microsoft.com/office/drawing/2014/main" id="{182C91C1-DC61-4686-9D0E-C879B97C8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9" y="3667"/>
                <a:ext cx="101" cy="101"/>
              </a:xfrm>
              <a:custGeom>
                <a:avLst/>
                <a:gdLst>
                  <a:gd name="T0" fmla="*/ 21 w 39"/>
                  <a:gd name="T1" fmla="*/ 0 h 39"/>
                  <a:gd name="T2" fmla="*/ 0 w 39"/>
                  <a:gd name="T3" fmla="*/ 19 h 39"/>
                  <a:gd name="T4" fmla="*/ 19 w 39"/>
                  <a:gd name="T5" fmla="*/ 39 h 39"/>
                  <a:gd name="T6" fmla="*/ 39 w 39"/>
                  <a:gd name="T7" fmla="*/ 20 h 39"/>
                  <a:gd name="T8" fmla="*/ 21 w 3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1" y="0"/>
                    </a:moveTo>
                    <a:cubicBezTo>
                      <a:pt x="11" y="0"/>
                      <a:pt x="1" y="10"/>
                      <a:pt x="0" y="19"/>
                    </a:cubicBezTo>
                    <a:cubicBezTo>
                      <a:pt x="0" y="29"/>
                      <a:pt x="10" y="39"/>
                      <a:pt x="19" y="39"/>
                    </a:cubicBezTo>
                    <a:cubicBezTo>
                      <a:pt x="29" y="39"/>
                      <a:pt x="39" y="30"/>
                      <a:pt x="39" y="20"/>
                    </a:cubicBezTo>
                    <a:cubicBezTo>
                      <a:pt x="39" y="11"/>
                      <a:pt x="30" y="1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90" name="Freeform 131">
                <a:extLst>
                  <a:ext uri="{FF2B5EF4-FFF2-40B4-BE49-F238E27FC236}">
                    <a16:creationId xmlns="" xmlns:a16="http://schemas.microsoft.com/office/drawing/2014/main" id="{D4E6420F-7531-4128-B375-4DECEB9C2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5" y="3667"/>
                <a:ext cx="99" cy="101"/>
              </a:xfrm>
              <a:custGeom>
                <a:avLst/>
                <a:gdLst>
                  <a:gd name="T0" fmla="*/ 20 w 38"/>
                  <a:gd name="T1" fmla="*/ 0 h 39"/>
                  <a:gd name="T2" fmla="*/ 0 w 38"/>
                  <a:gd name="T3" fmla="*/ 19 h 39"/>
                  <a:gd name="T4" fmla="*/ 18 w 38"/>
                  <a:gd name="T5" fmla="*/ 39 h 39"/>
                  <a:gd name="T6" fmla="*/ 38 w 38"/>
                  <a:gd name="T7" fmla="*/ 20 h 39"/>
                  <a:gd name="T8" fmla="*/ 20 w 38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0" y="0"/>
                    </a:move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9" y="39"/>
                      <a:pt x="18" y="39"/>
                    </a:cubicBezTo>
                    <a:cubicBezTo>
                      <a:pt x="28" y="39"/>
                      <a:pt x="38" y="30"/>
                      <a:pt x="38" y="20"/>
                    </a:cubicBezTo>
                    <a:cubicBezTo>
                      <a:pt x="38" y="11"/>
                      <a:pt x="29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91" name="Freeform 132">
                <a:extLst>
                  <a:ext uri="{FF2B5EF4-FFF2-40B4-BE49-F238E27FC236}">
                    <a16:creationId xmlns="" xmlns:a16="http://schemas.microsoft.com/office/drawing/2014/main" id="{0A60BDFC-EB25-43EA-A87E-8A21F87AB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9" y="3667"/>
                <a:ext cx="101" cy="101"/>
              </a:xfrm>
              <a:custGeom>
                <a:avLst/>
                <a:gdLst>
                  <a:gd name="T0" fmla="*/ 18 w 39"/>
                  <a:gd name="T1" fmla="*/ 39 h 39"/>
                  <a:gd name="T2" fmla="*/ 38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18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8" y="39"/>
                    </a:moveTo>
                    <a:cubicBezTo>
                      <a:pt x="28" y="39"/>
                      <a:pt x="38" y="30"/>
                      <a:pt x="38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9"/>
                      <a:pt x="9" y="39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92" name="Freeform 133">
                <a:extLst>
                  <a:ext uri="{FF2B5EF4-FFF2-40B4-BE49-F238E27FC236}">
                    <a16:creationId xmlns="" xmlns:a16="http://schemas.microsoft.com/office/drawing/2014/main" id="{F3B51835-021D-4041-9FC5-0B6F1AA3E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3" y="3667"/>
                <a:ext cx="101" cy="101"/>
              </a:xfrm>
              <a:custGeom>
                <a:avLst/>
                <a:gdLst>
                  <a:gd name="T0" fmla="*/ 19 w 39"/>
                  <a:gd name="T1" fmla="*/ 0 h 39"/>
                  <a:gd name="T2" fmla="*/ 0 w 39"/>
                  <a:gd name="T3" fmla="*/ 20 h 39"/>
                  <a:gd name="T4" fmla="*/ 20 w 39"/>
                  <a:gd name="T5" fmla="*/ 39 h 39"/>
                  <a:gd name="T6" fmla="*/ 39 w 39"/>
                  <a:gd name="T7" fmla="*/ 19 h 39"/>
                  <a:gd name="T8" fmla="*/ 19 w 3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0"/>
                    </a:moveTo>
                    <a:cubicBezTo>
                      <a:pt x="10" y="1"/>
                      <a:pt x="0" y="11"/>
                      <a:pt x="0" y="20"/>
                    </a:cubicBezTo>
                    <a:cubicBezTo>
                      <a:pt x="1" y="29"/>
                      <a:pt x="11" y="39"/>
                      <a:pt x="20" y="39"/>
                    </a:cubicBezTo>
                    <a:cubicBezTo>
                      <a:pt x="29" y="39"/>
                      <a:pt x="39" y="29"/>
                      <a:pt x="39" y="19"/>
                    </a:cubicBezTo>
                    <a:cubicBezTo>
                      <a:pt x="39" y="10"/>
                      <a:pt x="29" y="0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93" name="Freeform 134">
                <a:extLst>
                  <a:ext uri="{FF2B5EF4-FFF2-40B4-BE49-F238E27FC236}">
                    <a16:creationId xmlns="" xmlns:a16="http://schemas.microsoft.com/office/drawing/2014/main" id="{A6305F20-CE7A-4B62-BFE4-FB314F198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4" y="3667"/>
                <a:ext cx="99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20 h 39"/>
                  <a:gd name="T4" fmla="*/ 18 w 38"/>
                  <a:gd name="T5" fmla="*/ 0 h 39"/>
                  <a:gd name="T6" fmla="*/ 0 w 38"/>
                  <a:gd name="T7" fmla="*/ 20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8" y="39"/>
                      <a:pt x="38" y="29"/>
                      <a:pt x="38" y="20"/>
                    </a:cubicBezTo>
                    <a:cubicBezTo>
                      <a:pt x="38" y="10"/>
                      <a:pt x="28" y="0"/>
                      <a:pt x="18" y="0"/>
                    </a:cubicBezTo>
                    <a:cubicBezTo>
                      <a:pt x="9" y="1"/>
                      <a:pt x="0" y="11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94" name="Freeform 135">
                <a:extLst>
                  <a:ext uri="{FF2B5EF4-FFF2-40B4-BE49-F238E27FC236}">
                    <a16:creationId xmlns="" xmlns:a16="http://schemas.microsoft.com/office/drawing/2014/main" id="{2D6C5B8D-E4C8-490A-BB4D-639BC669D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4089"/>
                <a:ext cx="99" cy="102"/>
              </a:xfrm>
              <a:custGeom>
                <a:avLst/>
                <a:gdLst>
                  <a:gd name="T0" fmla="*/ 20 w 38"/>
                  <a:gd name="T1" fmla="*/ 39 h 39"/>
                  <a:gd name="T2" fmla="*/ 38 w 38"/>
                  <a:gd name="T3" fmla="*/ 19 h 39"/>
                  <a:gd name="T4" fmla="*/ 18 w 38"/>
                  <a:gd name="T5" fmla="*/ 1 h 39"/>
                  <a:gd name="T6" fmla="*/ 0 w 38"/>
                  <a:gd name="T7" fmla="*/ 20 h 39"/>
                  <a:gd name="T8" fmla="*/ 20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0" y="39"/>
                    </a:moveTo>
                    <a:cubicBezTo>
                      <a:pt x="29" y="39"/>
                      <a:pt x="38" y="29"/>
                      <a:pt x="38" y="19"/>
                    </a:cubicBezTo>
                    <a:cubicBezTo>
                      <a:pt x="38" y="10"/>
                      <a:pt x="28" y="0"/>
                      <a:pt x="18" y="1"/>
                    </a:cubicBezTo>
                    <a:cubicBezTo>
                      <a:pt x="9" y="1"/>
                      <a:pt x="0" y="11"/>
                      <a:pt x="0" y="20"/>
                    </a:cubicBezTo>
                    <a:cubicBezTo>
                      <a:pt x="0" y="30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95" name="Freeform 136">
                <a:extLst>
                  <a:ext uri="{FF2B5EF4-FFF2-40B4-BE49-F238E27FC236}">
                    <a16:creationId xmlns="" xmlns:a16="http://schemas.microsoft.com/office/drawing/2014/main" id="{ABA52B87-9BEE-47E3-B0CA-13D7F58D0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8" y="3667"/>
                <a:ext cx="99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20 h 39"/>
                  <a:gd name="T4" fmla="*/ 19 w 38"/>
                  <a:gd name="T5" fmla="*/ 0 h 39"/>
                  <a:gd name="T6" fmla="*/ 0 w 38"/>
                  <a:gd name="T7" fmla="*/ 20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8" y="39"/>
                      <a:pt x="38" y="29"/>
                      <a:pt x="38" y="20"/>
                    </a:cubicBezTo>
                    <a:cubicBezTo>
                      <a:pt x="38" y="10"/>
                      <a:pt x="29" y="0"/>
                      <a:pt x="19" y="0"/>
                    </a:cubicBezTo>
                    <a:cubicBezTo>
                      <a:pt x="10" y="1"/>
                      <a:pt x="0" y="11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96" name="Freeform 137">
                <a:extLst>
                  <a:ext uri="{FF2B5EF4-FFF2-40B4-BE49-F238E27FC236}">
                    <a16:creationId xmlns="" xmlns:a16="http://schemas.microsoft.com/office/drawing/2014/main" id="{875726FF-B404-48C6-A60A-14AC170EA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2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20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0" y="0"/>
                      <a:pt x="0" y="10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97" name="Freeform 138">
                <a:extLst>
                  <a:ext uri="{FF2B5EF4-FFF2-40B4-BE49-F238E27FC236}">
                    <a16:creationId xmlns="" xmlns:a16="http://schemas.microsoft.com/office/drawing/2014/main" id="{2E66C457-A342-49F8-974A-E56385C6E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6" y="366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1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1"/>
                      <a:pt x="30" y="1"/>
                      <a:pt x="20" y="0"/>
                    </a:cubicBezTo>
                    <a:cubicBezTo>
                      <a:pt x="11" y="0"/>
                      <a:pt x="1" y="10"/>
                      <a:pt x="1" y="19"/>
                    </a:cubicBezTo>
                    <a:cubicBezTo>
                      <a:pt x="0" y="29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98" name="Freeform 139">
                <a:extLst>
                  <a:ext uri="{FF2B5EF4-FFF2-40B4-BE49-F238E27FC236}">
                    <a16:creationId xmlns="" xmlns:a16="http://schemas.microsoft.com/office/drawing/2014/main" id="{6FA4E0F7-E3D3-47A7-9FBD-A8862FB2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7" y="3667"/>
                <a:ext cx="99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20 h 39"/>
                  <a:gd name="T4" fmla="*/ 20 w 38"/>
                  <a:gd name="T5" fmla="*/ 0 h 39"/>
                  <a:gd name="T6" fmla="*/ 0 w 38"/>
                  <a:gd name="T7" fmla="*/ 20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8" y="39"/>
                      <a:pt x="38" y="29"/>
                      <a:pt x="38" y="20"/>
                    </a:cubicBezTo>
                    <a:cubicBezTo>
                      <a:pt x="38" y="11"/>
                      <a:pt x="29" y="1"/>
                      <a:pt x="20" y="0"/>
                    </a:cubicBezTo>
                    <a:cubicBezTo>
                      <a:pt x="10" y="0"/>
                      <a:pt x="0" y="10"/>
                      <a:pt x="0" y="20"/>
                    </a:cubicBezTo>
                    <a:cubicBezTo>
                      <a:pt x="0" y="29"/>
                      <a:pt x="9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699" name="Freeform 140">
                <a:extLst>
                  <a:ext uri="{FF2B5EF4-FFF2-40B4-BE49-F238E27FC236}">
                    <a16:creationId xmlns="" xmlns:a16="http://schemas.microsoft.com/office/drawing/2014/main" id="{81A91E9C-B55A-4354-B2BD-F8EB25709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3986"/>
                <a:ext cx="99" cy="101"/>
              </a:xfrm>
              <a:custGeom>
                <a:avLst/>
                <a:gdLst>
                  <a:gd name="T0" fmla="*/ 19 w 38"/>
                  <a:gd name="T1" fmla="*/ 0 h 39"/>
                  <a:gd name="T2" fmla="*/ 0 w 38"/>
                  <a:gd name="T3" fmla="*/ 21 h 39"/>
                  <a:gd name="T4" fmla="*/ 20 w 38"/>
                  <a:gd name="T5" fmla="*/ 39 h 39"/>
                  <a:gd name="T6" fmla="*/ 38 w 38"/>
                  <a:gd name="T7" fmla="*/ 19 h 39"/>
                  <a:gd name="T8" fmla="*/ 19 w 38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0"/>
                    </a:moveTo>
                    <a:cubicBezTo>
                      <a:pt x="9" y="1"/>
                      <a:pt x="0" y="11"/>
                      <a:pt x="0" y="21"/>
                    </a:cubicBezTo>
                    <a:cubicBezTo>
                      <a:pt x="0" y="29"/>
                      <a:pt x="10" y="39"/>
                      <a:pt x="20" y="39"/>
                    </a:cubicBezTo>
                    <a:cubicBezTo>
                      <a:pt x="29" y="39"/>
                      <a:pt x="38" y="28"/>
                      <a:pt x="38" y="19"/>
                    </a:cubicBezTo>
                    <a:cubicBezTo>
                      <a:pt x="38" y="10"/>
                      <a:pt x="28" y="0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00" name="Freeform 141">
                <a:extLst>
                  <a:ext uri="{FF2B5EF4-FFF2-40B4-BE49-F238E27FC236}">
                    <a16:creationId xmlns="" xmlns:a16="http://schemas.microsoft.com/office/drawing/2014/main" id="{119D97E4-9A16-4F46-969A-DAEC4EB89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4196"/>
                <a:ext cx="101" cy="101"/>
              </a:xfrm>
              <a:custGeom>
                <a:avLst/>
                <a:gdLst>
                  <a:gd name="T0" fmla="*/ 21 w 39"/>
                  <a:gd name="T1" fmla="*/ 0 h 39"/>
                  <a:gd name="T2" fmla="*/ 0 w 39"/>
                  <a:gd name="T3" fmla="*/ 19 h 39"/>
                  <a:gd name="T4" fmla="*/ 19 w 39"/>
                  <a:gd name="T5" fmla="*/ 38 h 39"/>
                  <a:gd name="T6" fmla="*/ 39 w 39"/>
                  <a:gd name="T7" fmla="*/ 20 h 39"/>
                  <a:gd name="T8" fmla="*/ 21 w 39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1" y="0"/>
                    </a:moveTo>
                    <a:cubicBezTo>
                      <a:pt x="11" y="0"/>
                      <a:pt x="1" y="9"/>
                      <a:pt x="0" y="19"/>
                    </a:cubicBezTo>
                    <a:cubicBezTo>
                      <a:pt x="0" y="28"/>
                      <a:pt x="10" y="38"/>
                      <a:pt x="19" y="38"/>
                    </a:cubicBezTo>
                    <a:cubicBezTo>
                      <a:pt x="29" y="39"/>
                      <a:pt x="39" y="29"/>
                      <a:pt x="39" y="20"/>
                    </a:cubicBezTo>
                    <a:cubicBezTo>
                      <a:pt x="39" y="10"/>
                      <a:pt x="30" y="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01" name="Freeform 142">
                <a:extLst>
                  <a:ext uri="{FF2B5EF4-FFF2-40B4-BE49-F238E27FC236}">
                    <a16:creationId xmlns="" xmlns:a16="http://schemas.microsoft.com/office/drawing/2014/main" id="{D5768FE1-7491-4A34-89FD-4E62B4316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3877"/>
                <a:ext cx="103" cy="101"/>
              </a:xfrm>
              <a:custGeom>
                <a:avLst/>
                <a:gdLst>
                  <a:gd name="T0" fmla="*/ 20 w 40"/>
                  <a:gd name="T1" fmla="*/ 39 h 39"/>
                  <a:gd name="T2" fmla="*/ 39 w 40"/>
                  <a:gd name="T3" fmla="*/ 19 h 39"/>
                  <a:gd name="T4" fmla="*/ 20 w 40"/>
                  <a:gd name="T5" fmla="*/ 0 h 39"/>
                  <a:gd name="T6" fmla="*/ 1 w 40"/>
                  <a:gd name="T7" fmla="*/ 20 h 39"/>
                  <a:gd name="T8" fmla="*/ 20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39"/>
                    </a:moveTo>
                    <a:cubicBezTo>
                      <a:pt x="30" y="38"/>
                      <a:pt x="40" y="28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1" y="0"/>
                      <a:pt x="0" y="11"/>
                      <a:pt x="1" y="20"/>
                    </a:cubicBezTo>
                    <a:cubicBezTo>
                      <a:pt x="1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02" name="Freeform 143">
                <a:extLst>
                  <a:ext uri="{FF2B5EF4-FFF2-40B4-BE49-F238E27FC236}">
                    <a16:creationId xmlns="" xmlns:a16="http://schemas.microsoft.com/office/drawing/2014/main" id="{781B41E8-3D20-4716-9D17-F31661602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387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8"/>
                      <a:pt x="39" y="28"/>
                      <a:pt x="39" y="19"/>
                    </a:cubicBezTo>
                    <a:cubicBezTo>
                      <a:pt x="38" y="9"/>
                      <a:pt x="28" y="0"/>
                      <a:pt x="19" y="0"/>
                    </a:cubicBezTo>
                    <a:cubicBezTo>
                      <a:pt x="10" y="0"/>
                      <a:pt x="0" y="11"/>
                      <a:pt x="0" y="20"/>
                    </a:cubicBezTo>
                    <a:cubicBezTo>
                      <a:pt x="1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03" name="Freeform 144">
                <a:extLst>
                  <a:ext uri="{FF2B5EF4-FFF2-40B4-BE49-F238E27FC236}">
                    <a16:creationId xmlns="" xmlns:a16="http://schemas.microsoft.com/office/drawing/2014/main" id="{84D547AE-CB47-4626-8F81-158F2E873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3986"/>
                <a:ext cx="101" cy="101"/>
              </a:xfrm>
              <a:custGeom>
                <a:avLst/>
                <a:gdLst>
                  <a:gd name="T0" fmla="*/ 21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1 w 39"/>
                  <a:gd name="T7" fmla="*/ 20 h 39"/>
                  <a:gd name="T8" fmla="*/ 21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1" y="39"/>
                    </a:moveTo>
                    <a:cubicBezTo>
                      <a:pt x="30" y="38"/>
                      <a:pt x="39" y="28"/>
                      <a:pt x="39" y="19"/>
                    </a:cubicBezTo>
                    <a:cubicBezTo>
                      <a:pt x="39" y="10"/>
                      <a:pt x="28" y="0"/>
                      <a:pt x="19" y="0"/>
                    </a:cubicBezTo>
                    <a:cubicBezTo>
                      <a:pt x="10" y="1"/>
                      <a:pt x="0" y="11"/>
                      <a:pt x="1" y="20"/>
                    </a:cubicBezTo>
                    <a:cubicBezTo>
                      <a:pt x="1" y="29"/>
                      <a:pt x="11" y="39"/>
                      <a:pt x="21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04" name="Freeform 145">
                <a:extLst>
                  <a:ext uri="{FF2B5EF4-FFF2-40B4-BE49-F238E27FC236}">
                    <a16:creationId xmlns="" xmlns:a16="http://schemas.microsoft.com/office/drawing/2014/main" id="{EBF98EDF-DA3F-4444-8853-356FD8835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3771"/>
                <a:ext cx="101" cy="103"/>
              </a:xfrm>
              <a:custGeom>
                <a:avLst/>
                <a:gdLst>
                  <a:gd name="T0" fmla="*/ 21 w 39"/>
                  <a:gd name="T1" fmla="*/ 1 h 40"/>
                  <a:gd name="T2" fmla="*/ 1 w 39"/>
                  <a:gd name="T3" fmla="*/ 20 h 40"/>
                  <a:gd name="T4" fmla="*/ 19 w 39"/>
                  <a:gd name="T5" fmla="*/ 39 h 40"/>
                  <a:gd name="T6" fmla="*/ 39 w 39"/>
                  <a:gd name="T7" fmla="*/ 20 h 40"/>
                  <a:gd name="T8" fmla="*/ 21 w 39"/>
                  <a:gd name="T9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21" y="1"/>
                    </a:moveTo>
                    <a:cubicBezTo>
                      <a:pt x="12" y="0"/>
                      <a:pt x="1" y="10"/>
                      <a:pt x="1" y="20"/>
                    </a:cubicBezTo>
                    <a:cubicBezTo>
                      <a:pt x="0" y="28"/>
                      <a:pt x="10" y="39"/>
                      <a:pt x="19" y="39"/>
                    </a:cubicBezTo>
                    <a:cubicBezTo>
                      <a:pt x="28" y="40"/>
                      <a:pt x="39" y="30"/>
                      <a:pt x="39" y="20"/>
                    </a:cubicBezTo>
                    <a:cubicBezTo>
                      <a:pt x="39" y="12"/>
                      <a:pt x="30" y="1"/>
                      <a:pt x="2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05" name="Freeform 146">
                <a:extLst>
                  <a:ext uri="{FF2B5EF4-FFF2-40B4-BE49-F238E27FC236}">
                    <a16:creationId xmlns="" xmlns:a16="http://schemas.microsoft.com/office/drawing/2014/main" id="{40DB6B78-3886-4AE9-9977-9BFD42383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4092"/>
                <a:ext cx="101" cy="99"/>
              </a:xfrm>
              <a:custGeom>
                <a:avLst/>
                <a:gdLst>
                  <a:gd name="T0" fmla="*/ 20 w 39"/>
                  <a:gd name="T1" fmla="*/ 38 h 38"/>
                  <a:gd name="T2" fmla="*/ 39 w 39"/>
                  <a:gd name="T3" fmla="*/ 19 h 38"/>
                  <a:gd name="T4" fmla="*/ 20 w 39"/>
                  <a:gd name="T5" fmla="*/ 0 h 38"/>
                  <a:gd name="T6" fmla="*/ 0 w 39"/>
                  <a:gd name="T7" fmla="*/ 18 h 38"/>
                  <a:gd name="T8" fmla="*/ 20 w 39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29" y="38"/>
                      <a:pt x="38" y="28"/>
                      <a:pt x="39" y="19"/>
                    </a:cubicBezTo>
                    <a:cubicBezTo>
                      <a:pt x="39" y="10"/>
                      <a:pt x="29" y="0"/>
                      <a:pt x="20" y="0"/>
                    </a:cubicBezTo>
                    <a:cubicBezTo>
                      <a:pt x="11" y="0"/>
                      <a:pt x="1" y="9"/>
                      <a:pt x="0" y="18"/>
                    </a:cubicBezTo>
                    <a:cubicBezTo>
                      <a:pt x="0" y="28"/>
                      <a:pt x="10" y="38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06" name="Freeform 147">
                <a:extLst>
                  <a:ext uri="{FF2B5EF4-FFF2-40B4-BE49-F238E27FC236}">
                    <a16:creationId xmlns="" xmlns:a16="http://schemas.microsoft.com/office/drawing/2014/main" id="{34ADCCB2-A0D2-4B5C-9CC4-CB7FB6220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1" y="3667"/>
                <a:ext cx="98" cy="101"/>
              </a:xfrm>
              <a:custGeom>
                <a:avLst/>
                <a:gdLst>
                  <a:gd name="T0" fmla="*/ 20 w 38"/>
                  <a:gd name="T1" fmla="*/ 39 h 39"/>
                  <a:gd name="T2" fmla="*/ 38 w 38"/>
                  <a:gd name="T3" fmla="*/ 20 h 39"/>
                  <a:gd name="T4" fmla="*/ 18 w 38"/>
                  <a:gd name="T5" fmla="*/ 1 h 39"/>
                  <a:gd name="T6" fmla="*/ 0 w 38"/>
                  <a:gd name="T7" fmla="*/ 20 h 39"/>
                  <a:gd name="T8" fmla="*/ 20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20" y="39"/>
                    </a:moveTo>
                    <a:cubicBezTo>
                      <a:pt x="29" y="38"/>
                      <a:pt x="38" y="29"/>
                      <a:pt x="38" y="20"/>
                    </a:cubicBezTo>
                    <a:cubicBezTo>
                      <a:pt x="38" y="10"/>
                      <a:pt x="28" y="0"/>
                      <a:pt x="18" y="1"/>
                    </a:cubicBezTo>
                    <a:cubicBezTo>
                      <a:pt x="9" y="1"/>
                      <a:pt x="0" y="11"/>
                      <a:pt x="0" y="20"/>
                    </a:cubicBezTo>
                    <a:cubicBezTo>
                      <a:pt x="0" y="29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07" name="Freeform 148">
                <a:extLst>
                  <a:ext uri="{FF2B5EF4-FFF2-40B4-BE49-F238E27FC236}">
                    <a16:creationId xmlns="" xmlns:a16="http://schemas.microsoft.com/office/drawing/2014/main" id="{56A054B9-2B46-4BB2-A195-7C9A508DE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4089"/>
                <a:ext cx="98" cy="104"/>
              </a:xfrm>
              <a:custGeom>
                <a:avLst/>
                <a:gdLst>
                  <a:gd name="T0" fmla="*/ 20 w 38"/>
                  <a:gd name="T1" fmla="*/ 39 h 40"/>
                  <a:gd name="T2" fmla="*/ 38 w 38"/>
                  <a:gd name="T3" fmla="*/ 20 h 40"/>
                  <a:gd name="T4" fmla="*/ 19 w 38"/>
                  <a:gd name="T5" fmla="*/ 1 h 40"/>
                  <a:gd name="T6" fmla="*/ 0 w 38"/>
                  <a:gd name="T7" fmla="*/ 20 h 40"/>
                  <a:gd name="T8" fmla="*/ 20 w 38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20" y="39"/>
                    </a:moveTo>
                    <a:cubicBezTo>
                      <a:pt x="29" y="39"/>
                      <a:pt x="38" y="29"/>
                      <a:pt x="38" y="20"/>
                    </a:cubicBezTo>
                    <a:cubicBezTo>
                      <a:pt x="38" y="10"/>
                      <a:pt x="28" y="0"/>
                      <a:pt x="19" y="1"/>
                    </a:cubicBezTo>
                    <a:cubicBezTo>
                      <a:pt x="10" y="1"/>
                      <a:pt x="0" y="11"/>
                      <a:pt x="0" y="20"/>
                    </a:cubicBezTo>
                    <a:cubicBezTo>
                      <a:pt x="0" y="29"/>
                      <a:pt x="11" y="40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08" name="Freeform 149">
                <a:extLst>
                  <a:ext uri="{FF2B5EF4-FFF2-40B4-BE49-F238E27FC236}">
                    <a16:creationId xmlns="" xmlns:a16="http://schemas.microsoft.com/office/drawing/2014/main" id="{33023ADF-770B-4BD2-9F03-7E6202A41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5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9" y="30"/>
                      <a:pt x="39" y="20"/>
                    </a:cubicBezTo>
                    <a:cubicBezTo>
                      <a:pt x="39" y="11"/>
                      <a:pt x="30" y="1"/>
                      <a:pt x="20" y="0"/>
                    </a:cubicBezTo>
                    <a:cubicBezTo>
                      <a:pt x="11" y="0"/>
                      <a:pt x="1" y="10"/>
                      <a:pt x="0" y="19"/>
                    </a:cubicBezTo>
                    <a:cubicBezTo>
                      <a:pt x="0" y="28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09" name="Freeform 150">
                <a:extLst>
                  <a:ext uri="{FF2B5EF4-FFF2-40B4-BE49-F238E27FC236}">
                    <a16:creationId xmlns="" xmlns:a16="http://schemas.microsoft.com/office/drawing/2014/main" id="{D5DCBAC3-BC6C-4032-8794-B32998FC2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1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1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30"/>
                      <a:pt x="39" y="21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1" y="0"/>
                      <a:pt x="1" y="10"/>
                      <a:pt x="0" y="19"/>
                    </a:cubicBezTo>
                    <a:cubicBezTo>
                      <a:pt x="0" y="28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10" name="Freeform 151">
                <a:extLst>
                  <a:ext uri="{FF2B5EF4-FFF2-40B4-BE49-F238E27FC236}">
                    <a16:creationId xmlns="" xmlns:a16="http://schemas.microsoft.com/office/drawing/2014/main" id="{958F2740-BFBB-4120-869C-1919CD637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3771"/>
                <a:ext cx="101" cy="103"/>
              </a:xfrm>
              <a:custGeom>
                <a:avLst/>
                <a:gdLst>
                  <a:gd name="T0" fmla="*/ 19 w 39"/>
                  <a:gd name="T1" fmla="*/ 39 h 40"/>
                  <a:gd name="T2" fmla="*/ 39 w 39"/>
                  <a:gd name="T3" fmla="*/ 20 h 40"/>
                  <a:gd name="T4" fmla="*/ 21 w 39"/>
                  <a:gd name="T5" fmla="*/ 1 h 40"/>
                  <a:gd name="T6" fmla="*/ 1 w 39"/>
                  <a:gd name="T7" fmla="*/ 20 h 40"/>
                  <a:gd name="T8" fmla="*/ 19 w 39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19" y="39"/>
                    </a:moveTo>
                    <a:cubicBezTo>
                      <a:pt x="28" y="40"/>
                      <a:pt x="39" y="30"/>
                      <a:pt x="39" y="20"/>
                    </a:cubicBezTo>
                    <a:cubicBezTo>
                      <a:pt x="39" y="12"/>
                      <a:pt x="30" y="1"/>
                      <a:pt x="21" y="1"/>
                    </a:cubicBezTo>
                    <a:cubicBezTo>
                      <a:pt x="12" y="0"/>
                      <a:pt x="1" y="10"/>
                      <a:pt x="1" y="20"/>
                    </a:cubicBezTo>
                    <a:cubicBezTo>
                      <a:pt x="0" y="28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11" name="Freeform 152">
                <a:extLst>
                  <a:ext uri="{FF2B5EF4-FFF2-40B4-BE49-F238E27FC236}">
                    <a16:creationId xmlns="" xmlns:a16="http://schemas.microsoft.com/office/drawing/2014/main" id="{D7228A75-A90F-4CDE-B387-37955052F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3667"/>
                <a:ext cx="104" cy="101"/>
              </a:xfrm>
              <a:custGeom>
                <a:avLst/>
                <a:gdLst>
                  <a:gd name="T0" fmla="*/ 20 w 40"/>
                  <a:gd name="T1" fmla="*/ 39 h 39"/>
                  <a:gd name="T2" fmla="*/ 39 w 40"/>
                  <a:gd name="T3" fmla="*/ 20 h 39"/>
                  <a:gd name="T4" fmla="*/ 20 w 40"/>
                  <a:gd name="T5" fmla="*/ 0 h 39"/>
                  <a:gd name="T6" fmla="*/ 1 w 40"/>
                  <a:gd name="T7" fmla="*/ 19 h 39"/>
                  <a:gd name="T8" fmla="*/ 20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40" y="11"/>
                      <a:pt x="30" y="1"/>
                      <a:pt x="20" y="0"/>
                    </a:cubicBezTo>
                    <a:cubicBezTo>
                      <a:pt x="11" y="0"/>
                      <a:pt x="1" y="10"/>
                      <a:pt x="1" y="19"/>
                    </a:cubicBezTo>
                    <a:cubicBezTo>
                      <a:pt x="0" y="28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12" name="Freeform 153">
                <a:extLst>
                  <a:ext uri="{FF2B5EF4-FFF2-40B4-BE49-F238E27FC236}">
                    <a16:creationId xmlns="" xmlns:a16="http://schemas.microsoft.com/office/drawing/2014/main" id="{4B8CB0E1-0FE9-4A3E-9FA8-B8B20ACDD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3667"/>
                <a:ext cx="104" cy="101"/>
              </a:xfrm>
              <a:custGeom>
                <a:avLst/>
                <a:gdLst>
                  <a:gd name="T0" fmla="*/ 20 w 40"/>
                  <a:gd name="T1" fmla="*/ 39 h 39"/>
                  <a:gd name="T2" fmla="*/ 39 w 40"/>
                  <a:gd name="T3" fmla="*/ 19 h 39"/>
                  <a:gd name="T4" fmla="*/ 19 w 40"/>
                  <a:gd name="T5" fmla="*/ 0 h 39"/>
                  <a:gd name="T6" fmla="*/ 1 w 40"/>
                  <a:gd name="T7" fmla="*/ 21 h 39"/>
                  <a:gd name="T8" fmla="*/ 20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39"/>
                    </a:moveTo>
                    <a:cubicBezTo>
                      <a:pt x="30" y="39"/>
                      <a:pt x="40" y="28"/>
                      <a:pt x="39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10" y="1"/>
                      <a:pt x="0" y="11"/>
                      <a:pt x="1" y="21"/>
                    </a:cubicBezTo>
                    <a:cubicBezTo>
                      <a:pt x="1" y="30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13" name="Freeform 154">
                <a:extLst>
                  <a:ext uri="{FF2B5EF4-FFF2-40B4-BE49-F238E27FC236}">
                    <a16:creationId xmlns="" xmlns:a16="http://schemas.microsoft.com/office/drawing/2014/main" id="{EBACEE58-B52A-4E6A-9AB9-F9F1C3456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387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9"/>
                      <a:pt x="38" y="29"/>
                      <a:pt x="39" y="20"/>
                    </a:cubicBezTo>
                    <a:cubicBezTo>
                      <a:pt x="39" y="11"/>
                      <a:pt x="29" y="0"/>
                      <a:pt x="20" y="0"/>
                    </a:cubicBezTo>
                    <a:cubicBezTo>
                      <a:pt x="11" y="0"/>
                      <a:pt x="1" y="10"/>
                      <a:pt x="0" y="19"/>
                    </a:cubicBezTo>
                    <a:cubicBezTo>
                      <a:pt x="0" y="28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14" name="Freeform 155">
                <a:extLst>
                  <a:ext uri="{FF2B5EF4-FFF2-40B4-BE49-F238E27FC236}">
                    <a16:creationId xmlns="" xmlns:a16="http://schemas.microsoft.com/office/drawing/2014/main" id="{D4A1933A-6F80-422F-ACA6-CE17E95D8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3986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20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9" y="29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1" y="0"/>
                      <a:pt x="0" y="10"/>
                      <a:pt x="0" y="20"/>
                    </a:cubicBezTo>
                    <a:cubicBezTo>
                      <a:pt x="0" y="29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15" name="Freeform 156">
                <a:extLst>
                  <a:ext uri="{FF2B5EF4-FFF2-40B4-BE49-F238E27FC236}">
                    <a16:creationId xmlns="" xmlns:a16="http://schemas.microsoft.com/office/drawing/2014/main" id="{41F24B30-0656-4F86-A079-0F3804E7C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3986"/>
                <a:ext cx="102" cy="101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20 h 39"/>
                  <a:gd name="T4" fmla="*/ 19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29"/>
                      <a:pt x="38" y="20"/>
                    </a:cubicBezTo>
                    <a:cubicBezTo>
                      <a:pt x="39" y="11"/>
                      <a:pt x="29" y="0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8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16" name="Freeform 157">
                <a:extLst>
                  <a:ext uri="{FF2B5EF4-FFF2-40B4-BE49-F238E27FC236}">
                    <a16:creationId xmlns="" xmlns:a16="http://schemas.microsoft.com/office/drawing/2014/main" id="{20E419B2-D40E-4409-84F7-660A038D0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4089"/>
                <a:ext cx="103" cy="102"/>
              </a:xfrm>
              <a:custGeom>
                <a:avLst/>
                <a:gdLst>
                  <a:gd name="T0" fmla="*/ 19 w 40"/>
                  <a:gd name="T1" fmla="*/ 39 h 39"/>
                  <a:gd name="T2" fmla="*/ 39 w 40"/>
                  <a:gd name="T3" fmla="*/ 21 h 39"/>
                  <a:gd name="T4" fmla="*/ 20 w 40"/>
                  <a:gd name="T5" fmla="*/ 1 h 39"/>
                  <a:gd name="T6" fmla="*/ 1 w 40"/>
                  <a:gd name="T7" fmla="*/ 19 h 39"/>
                  <a:gd name="T8" fmla="*/ 19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19" y="39"/>
                    </a:moveTo>
                    <a:cubicBezTo>
                      <a:pt x="28" y="39"/>
                      <a:pt x="38" y="30"/>
                      <a:pt x="39" y="21"/>
                    </a:cubicBezTo>
                    <a:cubicBezTo>
                      <a:pt x="40" y="12"/>
                      <a:pt x="30" y="1"/>
                      <a:pt x="20" y="1"/>
                    </a:cubicBezTo>
                    <a:cubicBezTo>
                      <a:pt x="11" y="0"/>
                      <a:pt x="1" y="10"/>
                      <a:pt x="1" y="19"/>
                    </a:cubicBezTo>
                    <a:cubicBezTo>
                      <a:pt x="0" y="28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17" name="Freeform 158">
                <a:extLst>
                  <a:ext uri="{FF2B5EF4-FFF2-40B4-BE49-F238E27FC236}">
                    <a16:creationId xmlns="" xmlns:a16="http://schemas.microsoft.com/office/drawing/2014/main" id="{6AAC1B2A-9A62-46D1-BB87-60902D06D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3667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30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1" y="0"/>
                      <a:pt x="1" y="10"/>
                      <a:pt x="0" y="19"/>
                    </a:cubicBezTo>
                    <a:cubicBezTo>
                      <a:pt x="0" y="28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18" name="Freeform 159">
                <a:extLst>
                  <a:ext uri="{FF2B5EF4-FFF2-40B4-BE49-F238E27FC236}">
                    <a16:creationId xmlns="" xmlns:a16="http://schemas.microsoft.com/office/drawing/2014/main" id="{3A761926-CE37-49AC-95A2-858A81D1E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3877"/>
                <a:ext cx="104" cy="101"/>
              </a:xfrm>
              <a:custGeom>
                <a:avLst/>
                <a:gdLst>
                  <a:gd name="T0" fmla="*/ 20 w 40"/>
                  <a:gd name="T1" fmla="*/ 0 h 39"/>
                  <a:gd name="T2" fmla="*/ 1 w 40"/>
                  <a:gd name="T3" fmla="*/ 19 h 39"/>
                  <a:gd name="T4" fmla="*/ 19 w 40"/>
                  <a:gd name="T5" fmla="*/ 39 h 39"/>
                  <a:gd name="T6" fmla="*/ 39 w 40"/>
                  <a:gd name="T7" fmla="*/ 20 h 39"/>
                  <a:gd name="T8" fmla="*/ 20 w 40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0"/>
                    </a:moveTo>
                    <a:cubicBezTo>
                      <a:pt x="11" y="0"/>
                      <a:pt x="1" y="9"/>
                      <a:pt x="1" y="19"/>
                    </a:cubicBezTo>
                    <a:cubicBezTo>
                      <a:pt x="0" y="28"/>
                      <a:pt x="10" y="38"/>
                      <a:pt x="19" y="39"/>
                    </a:cubicBezTo>
                    <a:cubicBezTo>
                      <a:pt x="28" y="39"/>
                      <a:pt x="38" y="29"/>
                      <a:pt x="39" y="20"/>
                    </a:cubicBezTo>
                    <a:cubicBezTo>
                      <a:pt x="40" y="11"/>
                      <a:pt x="30" y="0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19" name="Freeform 160">
                <a:extLst>
                  <a:ext uri="{FF2B5EF4-FFF2-40B4-BE49-F238E27FC236}">
                    <a16:creationId xmlns="" xmlns:a16="http://schemas.microsoft.com/office/drawing/2014/main" id="{8BB66AF1-ACED-4FCD-8DD4-8B2611A17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3771"/>
                <a:ext cx="99" cy="103"/>
              </a:xfrm>
              <a:custGeom>
                <a:avLst/>
                <a:gdLst>
                  <a:gd name="T0" fmla="*/ 19 w 38"/>
                  <a:gd name="T1" fmla="*/ 39 h 40"/>
                  <a:gd name="T2" fmla="*/ 38 w 38"/>
                  <a:gd name="T3" fmla="*/ 20 h 40"/>
                  <a:gd name="T4" fmla="*/ 20 w 38"/>
                  <a:gd name="T5" fmla="*/ 1 h 40"/>
                  <a:gd name="T6" fmla="*/ 0 w 38"/>
                  <a:gd name="T7" fmla="*/ 20 h 40"/>
                  <a:gd name="T8" fmla="*/ 19 w 38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19" y="39"/>
                    </a:moveTo>
                    <a:cubicBezTo>
                      <a:pt x="28" y="40"/>
                      <a:pt x="38" y="29"/>
                      <a:pt x="38" y="20"/>
                    </a:cubicBezTo>
                    <a:cubicBezTo>
                      <a:pt x="38" y="11"/>
                      <a:pt x="29" y="1"/>
                      <a:pt x="20" y="1"/>
                    </a:cubicBezTo>
                    <a:cubicBezTo>
                      <a:pt x="11" y="0"/>
                      <a:pt x="0" y="11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20" name="Freeform 161">
                <a:extLst>
                  <a:ext uri="{FF2B5EF4-FFF2-40B4-BE49-F238E27FC236}">
                    <a16:creationId xmlns="" xmlns:a16="http://schemas.microsoft.com/office/drawing/2014/main" id="{FE9621B6-5A82-4739-8954-E24F90D23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366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8"/>
                      <a:pt x="39" y="29"/>
                      <a:pt x="39" y="20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10" y="1"/>
                      <a:pt x="0" y="11"/>
                      <a:pt x="0" y="20"/>
                    </a:cubicBezTo>
                    <a:cubicBezTo>
                      <a:pt x="0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21" name="Freeform 162">
                <a:extLst>
                  <a:ext uri="{FF2B5EF4-FFF2-40B4-BE49-F238E27FC236}">
                    <a16:creationId xmlns="" xmlns:a16="http://schemas.microsoft.com/office/drawing/2014/main" id="{331FF375-4A16-4FC0-BFAF-AE518DED7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3986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8"/>
                      <a:pt x="39" y="28"/>
                      <a:pt x="39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9" y="1"/>
                      <a:pt x="0" y="11"/>
                      <a:pt x="0" y="20"/>
                    </a:cubicBezTo>
                    <a:cubicBezTo>
                      <a:pt x="0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22" name="Freeform 163">
                <a:extLst>
                  <a:ext uri="{FF2B5EF4-FFF2-40B4-BE49-F238E27FC236}">
                    <a16:creationId xmlns="" xmlns:a16="http://schemas.microsoft.com/office/drawing/2014/main" id="{0EA1956E-F9A9-483B-B8F3-9EBE1BED4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" y="3667"/>
                <a:ext cx="98" cy="101"/>
              </a:xfrm>
              <a:custGeom>
                <a:avLst/>
                <a:gdLst>
                  <a:gd name="T0" fmla="*/ 18 w 38"/>
                  <a:gd name="T1" fmla="*/ 0 h 39"/>
                  <a:gd name="T2" fmla="*/ 0 w 38"/>
                  <a:gd name="T3" fmla="*/ 20 h 39"/>
                  <a:gd name="T4" fmla="*/ 20 w 38"/>
                  <a:gd name="T5" fmla="*/ 39 h 39"/>
                  <a:gd name="T6" fmla="*/ 38 w 38"/>
                  <a:gd name="T7" fmla="*/ 19 h 39"/>
                  <a:gd name="T8" fmla="*/ 18 w 38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8" y="0"/>
                    </a:moveTo>
                    <a:cubicBezTo>
                      <a:pt x="9" y="1"/>
                      <a:pt x="0" y="11"/>
                      <a:pt x="0" y="20"/>
                    </a:cubicBezTo>
                    <a:cubicBezTo>
                      <a:pt x="0" y="29"/>
                      <a:pt x="11" y="39"/>
                      <a:pt x="20" y="39"/>
                    </a:cubicBezTo>
                    <a:cubicBezTo>
                      <a:pt x="29" y="38"/>
                      <a:pt x="38" y="28"/>
                      <a:pt x="38" y="19"/>
                    </a:cubicBezTo>
                    <a:cubicBezTo>
                      <a:pt x="38" y="10"/>
                      <a:pt x="27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23" name="Freeform 164">
                <a:extLst>
                  <a:ext uri="{FF2B5EF4-FFF2-40B4-BE49-F238E27FC236}">
                    <a16:creationId xmlns="" xmlns:a16="http://schemas.microsoft.com/office/drawing/2014/main" id="{CCB71202-75C8-4572-9868-1FB2AA11C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3986"/>
                <a:ext cx="103" cy="101"/>
              </a:xfrm>
              <a:custGeom>
                <a:avLst/>
                <a:gdLst>
                  <a:gd name="T0" fmla="*/ 20 w 40"/>
                  <a:gd name="T1" fmla="*/ 39 h 39"/>
                  <a:gd name="T2" fmla="*/ 39 w 40"/>
                  <a:gd name="T3" fmla="*/ 20 h 39"/>
                  <a:gd name="T4" fmla="*/ 20 w 40"/>
                  <a:gd name="T5" fmla="*/ 0 h 39"/>
                  <a:gd name="T6" fmla="*/ 1 w 40"/>
                  <a:gd name="T7" fmla="*/ 19 h 39"/>
                  <a:gd name="T8" fmla="*/ 20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40" y="11"/>
                      <a:pt x="30" y="1"/>
                      <a:pt x="20" y="0"/>
                    </a:cubicBezTo>
                    <a:cubicBezTo>
                      <a:pt x="11" y="0"/>
                      <a:pt x="1" y="10"/>
                      <a:pt x="1" y="19"/>
                    </a:cubicBezTo>
                    <a:cubicBezTo>
                      <a:pt x="0" y="28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24" name="Freeform 165">
                <a:extLst>
                  <a:ext uri="{FF2B5EF4-FFF2-40B4-BE49-F238E27FC236}">
                    <a16:creationId xmlns="" xmlns:a16="http://schemas.microsoft.com/office/drawing/2014/main" id="{6C80DDFB-BC07-4A70-911B-BDDC3DC8B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" y="3563"/>
                <a:ext cx="104" cy="101"/>
              </a:xfrm>
              <a:custGeom>
                <a:avLst/>
                <a:gdLst>
                  <a:gd name="T0" fmla="*/ 20 w 40"/>
                  <a:gd name="T1" fmla="*/ 39 h 39"/>
                  <a:gd name="T2" fmla="*/ 39 w 40"/>
                  <a:gd name="T3" fmla="*/ 20 h 39"/>
                  <a:gd name="T4" fmla="*/ 20 w 40"/>
                  <a:gd name="T5" fmla="*/ 0 h 39"/>
                  <a:gd name="T6" fmla="*/ 1 w 40"/>
                  <a:gd name="T7" fmla="*/ 19 h 39"/>
                  <a:gd name="T8" fmla="*/ 20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39"/>
                    </a:moveTo>
                    <a:cubicBezTo>
                      <a:pt x="29" y="39"/>
                      <a:pt x="39" y="29"/>
                      <a:pt x="39" y="20"/>
                    </a:cubicBezTo>
                    <a:cubicBezTo>
                      <a:pt x="40" y="11"/>
                      <a:pt x="30" y="0"/>
                      <a:pt x="20" y="0"/>
                    </a:cubicBezTo>
                    <a:cubicBezTo>
                      <a:pt x="12" y="0"/>
                      <a:pt x="1" y="10"/>
                      <a:pt x="1" y="19"/>
                    </a:cubicBezTo>
                    <a:cubicBezTo>
                      <a:pt x="0" y="28"/>
                      <a:pt x="10" y="38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25" name="Freeform 166">
                <a:extLst>
                  <a:ext uri="{FF2B5EF4-FFF2-40B4-BE49-F238E27FC236}">
                    <a16:creationId xmlns="" xmlns:a16="http://schemas.microsoft.com/office/drawing/2014/main" id="{787D84AA-A253-447F-9508-8D54BC249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" y="3563"/>
                <a:ext cx="102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29"/>
                      <a:pt x="39" y="20"/>
                    </a:cubicBezTo>
                    <a:cubicBezTo>
                      <a:pt x="39" y="11"/>
                      <a:pt x="29" y="1"/>
                      <a:pt x="20" y="0"/>
                    </a:cubicBezTo>
                    <a:cubicBezTo>
                      <a:pt x="11" y="0"/>
                      <a:pt x="0" y="10"/>
                      <a:pt x="0" y="19"/>
                    </a:cubicBezTo>
                    <a:cubicBezTo>
                      <a:pt x="0" y="28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26" name="Freeform 167">
                <a:extLst>
                  <a:ext uri="{FF2B5EF4-FFF2-40B4-BE49-F238E27FC236}">
                    <a16:creationId xmlns="" xmlns:a16="http://schemas.microsoft.com/office/drawing/2014/main" id="{885622FD-7ED2-4477-ABF2-2F8DEFCBA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3986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1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9" y="29"/>
                      <a:pt x="39" y="20"/>
                    </a:cubicBezTo>
                    <a:cubicBezTo>
                      <a:pt x="39" y="11"/>
                      <a:pt x="30" y="1"/>
                      <a:pt x="20" y="0"/>
                    </a:cubicBezTo>
                    <a:cubicBezTo>
                      <a:pt x="11" y="0"/>
                      <a:pt x="1" y="10"/>
                      <a:pt x="1" y="19"/>
                    </a:cubicBezTo>
                    <a:cubicBezTo>
                      <a:pt x="0" y="28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27" name="Freeform 168">
                <a:extLst>
                  <a:ext uri="{FF2B5EF4-FFF2-40B4-BE49-F238E27FC236}">
                    <a16:creationId xmlns="" xmlns:a16="http://schemas.microsoft.com/office/drawing/2014/main" id="{03A3F488-D04D-4AE3-A7C4-D08DDF878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3" y="3563"/>
                <a:ext cx="102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29"/>
                      <a:pt x="39" y="20"/>
                    </a:cubicBezTo>
                    <a:cubicBezTo>
                      <a:pt x="39" y="11"/>
                      <a:pt x="30" y="1"/>
                      <a:pt x="20" y="0"/>
                    </a:cubicBezTo>
                    <a:cubicBezTo>
                      <a:pt x="11" y="0"/>
                      <a:pt x="1" y="10"/>
                      <a:pt x="0" y="19"/>
                    </a:cubicBezTo>
                    <a:cubicBezTo>
                      <a:pt x="0" y="28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28" name="Freeform 169">
                <a:extLst>
                  <a:ext uri="{FF2B5EF4-FFF2-40B4-BE49-F238E27FC236}">
                    <a16:creationId xmlns="" xmlns:a16="http://schemas.microsoft.com/office/drawing/2014/main" id="{0E42F0A4-DDBE-4A74-9EE3-EE147D967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0" y="3563"/>
                <a:ext cx="98" cy="101"/>
              </a:xfrm>
              <a:custGeom>
                <a:avLst/>
                <a:gdLst>
                  <a:gd name="T0" fmla="*/ 19 w 38"/>
                  <a:gd name="T1" fmla="*/ 39 h 39"/>
                  <a:gd name="T2" fmla="*/ 38 w 38"/>
                  <a:gd name="T3" fmla="*/ 19 h 39"/>
                  <a:gd name="T4" fmla="*/ 18 w 38"/>
                  <a:gd name="T5" fmla="*/ 0 h 39"/>
                  <a:gd name="T6" fmla="*/ 0 w 38"/>
                  <a:gd name="T7" fmla="*/ 19 h 39"/>
                  <a:gd name="T8" fmla="*/ 19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9" y="38"/>
                      <a:pt x="38" y="28"/>
                      <a:pt x="38" y="19"/>
                    </a:cubicBezTo>
                    <a:cubicBezTo>
                      <a:pt x="38" y="10"/>
                      <a:pt x="28" y="0"/>
                      <a:pt x="18" y="0"/>
                    </a:cubicBezTo>
                    <a:cubicBezTo>
                      <a:pt x="9" y="1"/>
                      <a:pt x="0" y="11"/>
                      <a:pt x="0" y="19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29" name="Freeform 170">
                <a:extLst>
                  <a:ext uri="{FF2B5EF4-FFF2-40B4-BE49-F238E27FC236}">
                    <a16:creationId xmlns="" xmlns:a16="http://schemas.microsoft.com/office/drawing/2014/main" id="{5F25F998-958E-4964-A706-A97711A6D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" y="3561"/>
                <a:ext cx="101" cy="103"/>
              </a:xfrm>
              <a:custGeom>
                <a:avLst/>
                <a:gdLst>
                  <a:gd name="T0" fmla="*/ 18 w 39"/>
                  <a:gd name="T1" fmla="*/ 40 h 40"/>
                  <a:gd name="T2" fmla="*/ 38 w 39"/>
                  <a:gd name="T3" fmla="*/ 21 h 40"/>
                  <a:gd name="T4" fmla="*/ 20 w 39"/>
                  <a:gd name="T5" fmla="*/ 1 h 40"/>
                  <a:gd name="T6" fmla="*/ 0 w 39"/>
                  <a:gd name="T7" fmla="*/ 20 h 40"/>
                  <a:gd name="T8" fmla="*/ 18 w 39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18" y="40"/>
                    </a:moveTo>
                    <a:cubicBezTo>
                      <a:pt x="27" y="40"/>
                      <a:pt x="38" y="30"/>
                      <a:pt x="38" y="21"/>
                    </a:cubicBezTo>
                    <a:cubicBezTo>
                      <a:pt x="39" y="12"/>
                      <a:pt x="29" y="2"/>
                      <a:pt x="20" y="1"/>
                    </a:cubicBezTo>
                    <a:cubicBezTo>
                      <a:pt x="11" y="0"/>
                      <a:pt x="0" y="10"/>
                      <a:pt x="0" y="20"/>
                    </a:cubicBezTo>
                    <a:cubicBezTo>
                      <a:pt x="0" y="29"/>
                      <a:pt x="9" y="39"/>
                      <a:pt x="1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30" name="Freeform 171">
                <a:extLst>
                  <a:ext uri="{FF2B5EF4-FFF2-40B4-BE49-F238E27FC236}">
                    <a16:creationId xmlns="" xmlns:a16="http://schemas.microsoft.com/office/drawing/2014/main" id="{000116BA-91B6-48F5-AE07-C1C4F7490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4089"/>
                <a:ext cx="104" cy="102"/>
              </a:xfrm>
              <a:custGeom>
                <a:avLst/>
                <a:gdLst>
                  <a:gd name="T0" fmla="*/ 20 w 40"/>
                  <a:gd name="T1" fmla="*/ 39 h 39"/>
                  <a:gd name="T2" fmla="*/ 39 w 40"/>
                  <a:gd name="T3" fmla="*/ 19 h 39"/>
                  <a:gd name="T4" fmla="*/ 20 w 40"/>
                  <a:gd name="T5" fmla="*/ 1 h 39"/>
                  <a:gd name="T6" fmla="*/ 1 w 40"/>
                  <a:gd name="T7" fmla="*/ 21 h 39"/>
                  <a:gd name="T8" fmla="*/ 20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39"/>
                    </a:moveTo>
                    <a:cubicBezTo>
                      <a:pt x="30" y="39"/>
                      <a:pt x="40" y="28"/>
                      <a:pt x="39" y="19"/>
                    </a:cubicBezTo>
                    <a:cubicBezTo>
                      <a:pt x="39" y="10"/>
                      <a:pt x="28" y="0"/>
                      <a:pt x="20" y="1"/>
                    </a:cubicBezTo>
                    <a:cubicBezTo>
                      <a:pt x="10" y="1"/>
                      <a:pt x="0" y="12"/>
                      <a:pt x="1" y="21"/>
                    </a:cubicBezTo>
                    <a:cubicBezTo>
                      <a:pt x="1" y="30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31" name="Freeform 172">
                <a:extLst>
                  <a:ext uri="{FF2B5EF4-FFF2-40B4-BE49-F238E27FC236}">
                    <a16:creationId xmlns="" xmlns:a16="http://schemas.microsoft.com/office/drawing/2014/main" id="{F57573BC-776E-4301-8C25-265CC296F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4089"/>
                <a:ext cx="101" cy="104"/>
              </a:xfrm>
              <a:custGeom>
                <a:avLst/>
                <a:gdLst>
                  <a:gd name="T0" fmla="*/ 20 w 39"/>
                  <a:gd name="T1" fmla="*/ 39 h 40"/>
                  <a:gd name="T2" fmla="*/ 39 w 39"/>
                  <a:gd name="T3" fmla="*/ 20 h 40"/>
                  <a:gd name="T4" fmla="*/ 19 w 39"/>
                  <a:gd name="T5" fmla="*/ 1 h 40"/>
                  <a:gd name="T6" fmla="*/ 0 w 39"/>
                  <a:gd name="T7" fmla="*/ 20 h 40"/>
                  <a:gd name="T8" fmla="*/ 20 w 39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20" y="39"/>
                    </a:moveTo>
                    <a:cubicBezTo>
                      <a:pt x="30" y="39"/>
                      <a:pt x="39" y="28"/>
                      <a:pt x="39" y="20"/>
                    </a:cubicBezTo>
                    <a:cubicBezTo>
                      <a:pt x="39" y="10"/>
                      <a:pt x="28" y="0"/>
                      <a:pt x="19" y="1"/>
                    </a:cubicBezTo>
                    <a:cubicBezTo>
                      <a:pt x="10" y="1"/>
                      <a:pt x="0" y="11"/>
                      <a:pt x="0" y="20"/>
                    </a:cubicBezTo>
                    <a:cubicBezTo>
                      <a:pt x="1" y="30"/>
                      <a:pt x="11" y="40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32" name="Freeform 173">
                <a:extLst>
                  <a:ext uri="{FF2B5EF4-FFF2-40B4-BE49-F238E27FC236}">
                    <a16:creationId xmlns="" xmlns:a16="http://schemas.microsoft.com/office/drawing/2014/main" id="{7808E2D4-EA65-4CDC-969A-2C904221A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3771"/>
                <a:ext cx="101" cy="103"/>
              </a:xfrm>
              <a:custGeom>
                <a:avLst/>
                <a:gdLst>
                  <a:gd name="T0" fmla="*/ 20 w 39"/>
                  <a:gd name="T1" fmla="*/ 39 h 40"/>
                  <a:gd name="T2" fmla="*/ 39 w 39"/>
                  <a:gd name="T3" fmla="*/ 19 h 40"/>
                  <a:gd name="T4" fmla="*/ 19 w 39"/>
                  <a:gd name="T5" fmla="*/ 1 h 40"/>
                  <a:gd name="T6" fmla="*/ 0 w 39"/>
                  <a:gd name="T7" fmla="*/ 21 h 40"/>
                  <a:gd name="T8" fmla="*/ 20 w 39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20" y="39"/>
                    </a:moveTo>
                    <a:cubicBezTo>
                      <a:pt x="29" y="39"/>
                      <a:pt x="39" y="28"/>
                      <a:pt x="39" y="19"/>
                    </a:cubicBezTo>
                    <a:cubicBezTo>
                      <a:pt x="38" y="10"/>
                      <a:pt x="28" y="0"/>
                      <a:pt x="19" y="1"/>
                    </a:cubicBezTo>
                    <a:cubicBezTo>
                      <a:pt x="9" y="1"/>
                      <a:pt x="0" y="12"/>
                      <a:pt x="0" y="21"/>
                    </a:cubicBezTo>
                    <a:cubicBezTo>
                      <a:pt x="1" y="30"/>
                      <a:pt x="11" y="40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33" name="Freeform 174">
                <a:extLst>
                  <a:ext uri="{FF2B5EF4-FFF2-40B4-BE49-F238E27FC236}">
                    <a16:creationId xmlns="" xmlns:a16="http://schemas.microsoft.com/office/drawing/2014/main" id="{223A8C1C-0836-43C0-BE19-52B6437E7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3771"/>
                <a:ext cx="101" cy="103"/>
              </a:xfrm>
              <a:custGeom>
                <a:avLst/>
                <a:gdLst>
                  <a:gd name="T0" fmla="*/ 19 w 39"/>
                  <a:gd name="T1" fmla="*/ 39 h 40"/>
                  <a:gd name="T2" fmla="*/ 39 w 39"/>
                  <a:gd name="T3" fmla="*/ 20 h 40"/>
                  <a:gd name="T4" fmla="*/ 20 w 39"/>
                  <a:gd name="T5" fmla="*/ 1 h 40"/>
                  <a:gd name="T6" fmla="*/ 0 w 39"/>
                  <a:gd name="T7" fmla="*/ 20 h 40"/>
                  <a:gd name="T8" fmla="*/ 19 w 39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19" y="39"/>
                    </a:moveTo>
                    <a:cubicBezTo>
                      <a:pt x="28" y="40"/>
                      <a:pt x="39" y="29"/>
                      <a:pt x="39" y="20"/>
                    </a:cubicBezTo>
                    <a:cubicBezTo>
                      <a:pt x="39" y="11"/>
                      <a:pt x="29" y="1"/>
                      <a:pt x="20" y="1"/>
                    </a:cubicBezTo>
                    <a:cubicBezTo>
                      <a:pt x="11" y="0"/>
                      <a:pt x="0" y="11"/>
                      <a:pt x="0" y="20"/>
                    </a:cubicBezTo>
                    <a:cubicBezTo>
                      <a:pt x="0" y="29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34" name="Freeform 175">
                <a:extLst>
                  <a:ext uri="{FF2B5EF4-FFF2-40B4-BE49-F238E27FC236}">
                    <a16:creationId xmlns="" xmlns:a16="http://schemas.microsoft.com/office/drawing/2014/main" id="{C5002360-8E0F-4AE8-8F13-A8DD53986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" y="3563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8"/>
                      <a:pt x="39" y="28"/>
                      <a:pt x="39" y="19"/>
                    </a:cubicBezTo>
                    <a:cubicBezTo>
                      <a:pt x="38" y="10"/>
                      <a:pt x="28" y="0"/>
                      <a:pt x="19" y="0"/>
                    </a:cubicBezTo>
                    <a:cubicBezTo>
                      <a:pt x="10" y="0"/>
                      <a:pt x="0" y="11"/>
                      <a:pt x="0" y="20"/>
                    </a:cubicBezTo>
                    <a:cubicBezTo>
                      <a:pt x="1" y="29"/>
                      <a:pt x="11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35" name="Freeform 176">
                <a:extLst>
                  <a:ext uri="{FF2B5EF4-FFF2-40B4-BE49-F238E27FC236}">
                    <a16:creationId xmlns="" xmlns:a16="http://schemas.microsoft.com/office/drawing/2014/main" id="{068E8FA9-C7DC-431E-B758-BF19789E4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3563"/>
                <a:ext cx="98" cy="101"/>
              </a:xfrm>
              <a:custGeom>
                <a:avLst/>
                <a:gdLst>
                  <a:gd name="T0" fmla="*/ 18 w 38"/>
                  <a:gd name="T1" fmla="*/ 39 h 39"/>
                  <a:gd name="T2" fmla="*/ 38 w 38"/>
                  <a:gd name="T3" fmla="*/ 19 h 39"/>
                  <a:gd name="T4" fmla="*/ 19 w 38"/>
                  <a:gd name="T5" fmla="*/ 0 h 39"/>
                  <a:gd name="T6" fmla="*/ 0 w 38"/>
                  <a:gd name="T7" fmla="*/ 19 h 39"/>
                  <a:gd name="T8" fmla="*/ 18 w 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18" y="39"/>
                    </a:moveTo>
                    <a:cubicBezTo>
                      <a:pt x="27" y="39"/>
                      <a:pt x="38" y="29"/>
                      <a:pt x="38" y="19"/>
                    </a:cubicBezTo>
                    <a:cubicBezTo>
                      <a:pt x="38" y="11"/>
                      <a:pt x="28" y="1"/>
                      <a:pt x="19" y="0"/>
                    </a:cubicBezTo>
                    <a:cubicBezTo>
                      <a:pt x="10" y="0"/>
                      <a:pt x="0" y="10"/>
                      <a:pt x="0" y="19"/>
                    </a:cubicBezTo>
                    <a:cubicBezTo>
                      <a:pt x="0" y="28"/>
                      <a:pt x="9" y="38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36" name="Freeform 177">
                <a:extLst>
                  <a:ext uri="{FF2B5EF4-FFF2-40B4-BE49-F238E27FC236}">
                    <a16:creationId xmlns="" xmlns:a16="http://schemas.microsoft.com/office/drawing/2014/main" id="{F0C7C070-931A-4E58-9DB3-9C5B38F74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4089"/>
                <a:ext cx="102" cy="102"/>
              </a:xfrm>
              <a:custGeom>
                <a:avLst/>
                <a:gdLst>
                  <a:gd name="T0" fmla="*/ 19 w 39"/>
                  <a:gd name="T1" fmla="*/ 39 h 39"/>
                  <a:gd name="T2" fmla="*/ 38 w 39"/>
                  <a:gd name="T3" fmla="*/ 21 h 39"/>
                  <a:gd name="T4" fmla="*/ 20 w 39"/>
                  <a:gd name="T5" fmla="*/ 1 h 39"/>
                  <a:gd name="T6" fmla="*/ 0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8" y="30"/>
                      <a:pt x="38" y="21"/>
                    </a:cubicBezTo>
                    <a:cubicBezTo>
                      <a:pt x="39" y="12"/>
                      <a:pt x="29" y="1"/>
                      <a:pt x="20" y="1"/>
                    </a:cubicBezTo>
                    <a:cubicBezTo>
                      <a:pt x="11" y="0"/>
                      <a:pt x="1" y="10"/>
                      <a:pt x="0" y="19"/>
                    </a:cubicBezTo>
                    <a:cubicBezTo>
                      <a:pt x="0" y="28"/>
                      <a:pt x="10" y="39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37" name="Freeform 178">
                <a:extLst>
                  <a:ext uri="{FF2B5EF4-FFF2-40B4-BE49-F238E27FC236}">
                    <a16:creationId xmlns="" xmlns:a16="http://schemas.microsoft.com/office/drawing/2014/main" id="{D75FD417-BD3C-4D4D-8126-5D776D968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4089"/>
                <a:ext cx="101" cy="104"/>
              </a:xfrm>
              <a:custGeom>
                <a:avLst/>
                <a:gdLst>
                  <a:gd name="T0" fmla="*/ 20 w 39"/>
                  <a:gd name="T1" fmla="*/ 39 h 40"/>
                  <a:gd name="T2" fmla="*/ 39 w 39"/>
                  <a:gd name="T3" fmla="*/ 20 h 40"/>
                  <a:gd name="T4" fmla="*/ 19 w 39"/>
                  <a:gd name="T5" fmla="*/ 1 h 40"/>
                  <a:gd name="T6" fmla="*/ 0 w 39"/>
                  <a:gd name="T7" fmla="*/ 20 h 40"/>
                  <a:gd name="T8" fmla="*/ 20 w 39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20" y="39"/>
                    </a:moveTo>
                    <a:cubicBezTo>
                      <a:pt x="30" y="39"/>
                      <a:pt x="39" y="28"/>
                      <a:pt x="39" y="20"/>
                    </a:cubicBezTo>
                    <a:cubicBezTo>
                      <a:pt x="38" y="10"/>
                      <a:pt x="28" y="0"/>
                      <a:pt x="19" y="1"/>
                    </a:cubicBezTo>
                    <a:cubicBezTo>
                      <a:pt x="10" y="1"/>
                      <a:pt x="0" y="11"/>
                      <a:pt x="0" y="20"/>
                    </a:cubicBezTo>
                    <a:cubicBezTo>
                      <a:pt x="1" y="30"/>
                      <a:pt x="11" y="40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38" name="Freeform 179">
                <a:extLst>
                  <a:ext uri="{FF2B5EF4-FFF2-40B4-BE49-F238E27FC236}">
                    <a16:creationId xmlns="" xmlns:a16="http://schemas.microsoft.com/office/drawing/2014/main" id="{FF00E1D2-13B1-4751-92F2-92E76E60D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4089"/>
                <a:ext cx="103" cy="102"/>
              </a:xfrm>
              <a:custGeom>
                <a:avLst/>
                <a:gdLst>
                  <a:gd name="T0" fmla="*/ 20 w 40"/>
                  <a:gd name="T1" fmla="*/ 39 h 39"/>
                  <a:gd name="T2" fmla="*/ 39 w 40"/>
                  <a:gd name="T3" fmla="*/ 21 h 39"/>
                  <a:gd name="T4" fmla="*/ 20 w 40"/>
                  <a:gd name="T5" fmla="*/ 1 h 39"/>
                  <a:gd name="T6" fmla="*/ 1 w 40"/>
                  <a:gd name="T7" fmla="*/ 19 h 39"/>
                  <a:gd name="T8" fmla="*/ 20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0" y="39"/>
                    </a:moveTo>
                    <a:cubicBezTo>
                      <a:pt x="28" y="39"/>
                      <a:pt x="39" y="30"/>
                      <a:pt x="39" y="21"/>
                    </a:cubicBezTo>
                    <a:cubicBezTo>
                      <a:pt x="40" y="12"/>
                      <a:pt x="30" y="1"/>
                      <a:pt x="20" y="1"/>
                    </a:cubicBezTo>
                    <a:cubicBezTo>
                      <a:pt x="12" y="0"/>
                      <a:pt x="1" y="10"/>
                      <a:pt x="1" y="19"/>
                    </a:cubicBezTo>
                    <a:cubicBezTo>
                      <a:pt x="0" y="28"/>
                      <a:pt x="10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39" name="Freeform 180">
                <a:extLst>
                  <a:ext uri="{FF2B5EF4-FFF2-40B4-BE49-F238E27FC236}">
                    <a16:creationId xmlns="" xmlns:a16="http://schemas.microsoft.com/office/drawing/2014/main" id="{09D15FE1-5865-49FA-9AC6-FC875902B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" y="3563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9 w 39"/>
                  <a:gd name="T3" fmla="*/ 20 h 39"/>
                  <a:gd name="T4" fmla="*/ 21 w 39"/>
                  <a:gd name="T5" fmla="*/ 0 h 39"/>
                  <a:gd name="T6" fmla="*/ 1 w 39"/>
                  <a:gd name="T7" fmla="*/ 19 h 39"/>
                  <a:gd name="T8" fmla="*/ 19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8" y="39"/>
                      <a:pt x="39" y="29"/>
                      <a:pt x="39" y="20"/>
                    </a:cubicBezTo>
                    <a:cubicBezTo>
                      <a:pt x="39" y="11"/>
                      <a:pt x="30" y="1"/>
                      <a:pt x="21" y="0"/>
                    </a:cubicBezTo>
                    <a:cubicBezTo>
                      <a:pt x="12" y="0"/>
                      <a:pt x="1" y="10"/>
                      <a:pt x="1" y="19"/>
                    </a:cubicBezTo>
                    <a:cubicBezTo>
                      <a:pt x="0" y="28"/>
                      <a:pt x="10" y="38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40" name="Freeform 181">
                <a:extLst>
                  <a:ext uri="{FF2B5EF4-FFF2-40B4-BE49-F238E27FC236}">
                    <a16:creationId xmlns="" xmlns:a16="http://schemas.microsoft.com/office/drawing/2014/main" id="{C73CC068-962F-498E-BF3D-8B65CA319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0" y="3563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20 h 39"/>
                  <a:gd name="T4" fmla="*/ 20 w 39"/>
                  <a:gd name="T5" fmla="*/ 0 h 39"/>
                  <a:gd name="T6" fmla="*/ 1 w 39"/>
                  <a:gd name="T7" fmla="*/ 19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7" y="39"/>
                      <a:pt x="38" y="28"/>
                      <a:pt x="39" y="20"/>
                    </a:cubicBezTo>
                    <a:cubicBezTo>
                      <a:pt x="39" y="12"/>
                      <a:pt x="28" y="0"/>
                      <a:pt x="20" y="0"/>
                    </a:cubicBezTo>
                    <a:cubicBezTo>
                      <a:pt x="12" y="0"/>
                      <a:pt x="1" y="11"/>
                      <a:pt x="1" y="19"/>
                    </a:cubicBezTo>
                    <a:cubicBezTo>
                      <a:pt x="0" y="27"/>
                      <a:pt x="11" y="38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41" name="Freeform 182">
                <a:extLst>
                  <a:ext uri="{FF2B5EF4-FFF2-40B4-BE49-F238E27FC236}">
                    <a16:creationId xmlns="" xmlns:a16="http://schemas.microsoft.com/office/drawing/2014/main" id="{8E114DE1-159F-4D12-9A12-C3266C5C7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3667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9" y="38"/>
                      <a:pt x="39" y="27"/>
                      <a:pt x="39" y="19"/>
                    </a:cubicBezTo>
                    <a:cubicBezTo>
                      <a:pt x="38" y="11"/>
                      <a:pt x="27" y="0"/>
                      <a:pt x="19" y="0"/>
                    </a:cubicBezTo>
                    <a:cubicBezTo>
                      <a:pt x="11" y="1"/>
                      <a:pt x="0" y="12"/>
                      <a:pt x="0" y="20"/>
                    </a:cubicBezTo>
                    <a:cubicBezTo>
                      <a:pt x="1" y="28"/>
                      <a:pt x="12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42" name="Freeform 183">
                <a:extLst>
                  <a:ext uri="{FF2B5EF4-FFF2-40B4-BE49-F238E27FC236}">
                    <a16:creationId xmlns="" xmlns:a16="http://schemas.microsoft.com/office/drawing/2014/main" id="{FBA0FAEB-F759-495D-B190-62A60F9E2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4089"/>
                <a:ext cx="101" cy="102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1 h 39"/>
                  <a:gd name="T6" fmla="*/ 0 w 39"/>
                  <a:gd name="T7" fmla="*/ 21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8" y="39"/>
                      <a:pt x="39" y="27"/>
                      <a:pt x="39" y="19"/>
                    </a:cubicBezTo>
                    <a:cubicBezTo>
                      <a:pt x="38" y="11"/>
                      <a:pt x="27" y="0"/>
                      <a:pt x="19" y="1"/>
                    </a:cubicBezTo>
                    <a:cubicBezTo>
                      <a:pt x="11" y="1"/>
                      <a:pt x="0" y="13"/>
                      <a:pt x="0" y="21"/>
                    </a:cubicBezTo>
                    <a:cubicBezTo>
                      <a:pt x="1" y="29"/>
                      <a:pt x="12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43" name="Freeform 184">
                <a:extLst>
                  <a:ext uri="{FF2B5EF4-FFF2-40B4-BE49-F238E27FC236}">
                    <a16:creationId xmlns="" xmlns:a16="http://schemas.microsoft.com/office/drawing/2014/main" id="{25F798BC-CF1D-40EF-9319-CA37C59A5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" y="3452"/>
                <a:ext cx="101" cy="104"/>
              </a:xfrm>
              <a:custGeom>
                <a:avLst/>
                <a:gdLst>
                  <a:gd name="T0" fmla="*/ 18 w 39"/>
                  <a:gd name="T1" fmla="*/ 39 h 40"/>
                  <a:gd name="T2" fmla="*/ 38 w 39"/>
                  <a:gd name="T3" fmla="*/ 20 h 40"/>
                  <a:gd name="T4" fmla="*/ 20 w 39"/>
                  <a:gd name="T5" fmla="*/ 1 h 40"/>
                  <a:gd name="T6" fmla="*/ 0 w 39"/>
                  <a:gd name="T7" fmla="*/ 20 h 40"/>
                  <a:gd name="T8" fmla="*/ 18 w 39"/>
                  <a:gd name="T9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18" y="39"/>
                    </a:moveTo>
                    <a:cubicBezTo>
                      <a:pt x="26" y="40"/>
                      <a:pt x="38" y="29"/>
                      <a:pt x="38" y="20"/>
                    </a:cubicBezTo>
                    <a:cubicBezTo>
                      <a:pt x="39" y="12"/>
                      <a:pt x="28" y="1"/>
                      <a:pt x="20" y="1"/>
                    </a:cubicBezTo>
                    <a:cubicBezTo>
                      <a:pt x="12" y="0"/>
                      <a:pt x="0" y="12"/>
                      <a:pt x="0" y="20"/>
                    </a:cubicBezTo>
                    <a:cubicBezTo>
                      <a:pt x="0" y="28"/>
                      <a:pt x="10" y="39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44" name="Freeform 185">
                <a:extLst>
                  <a:ext uri="{FF2B5EF4-FFF2-40B4-BE49-F238E27FC236}">
                    <a16:creationId xmlns="" xmlns:a16="http://schemas.microsoft.com/office/drawing/2014/main" id="{81B4E697-DA28-4155-843E-DCD5A275F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" y="3563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8" y="38"/>
                      <a:pt x="39" y="27"/>
                      <a:pt x="39" y="19"/>
                    </a:cubicBezTo>
                    <a:cubicBezTo>
                      <a:pt x="38" y="10"/>
                      <a:pt x="27" y="0"/>
                      <a:pt x="19" y="0"/>
                    </a:cubicBezTo>
                    <a:cubicBezTo>
                      <a:pt x="11" y="0"/>
                      <a:pt x="0" y="12"/>
                      <a:pt x="0" y="20"/>
                    </a:cubicBezTo>
                    <a:cubicBezTo>
                      <a:pt x="1" y="28"/>
                      <a:pt x="12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45" name="Freeform 186">
                <a:extLst>
                  <a:ext uri="{FF2B5EF4-FFF2-40B4-BE49-F238E27FC236}">
                    <a16:creationId xmlns="" xmlns:a16="http://schemas.microsoft.com/office/drawing/2014/main" id="{BBCD82CD-C963-4066-A726-02A7459C2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5" y="3561"/>
                <a:ext cx="101" cy="103"/>
              </a:xfrm>
              <a:custGeom>
                <a:avLst/>
                <a:gdLst>
                  <a:gd name="T0" fmla="*/ 20 w 39"/>
                  <a:gd name="T1" fmla="*/ 40 h 40"/>
                  <a:gd name="T2" fmla="*/ 39 w 39"/>
                  <a:gd name="T3" fmla="*/ 20 h 40"/>
                  <a:gd name="T4" fmla="*/ 18 w 39"/>
                  <a:gd name="T5" fmla="*/ 1 h 40"/>
                  <a:gd name="T6" fmla="*/ 0 w 39"/>
                  <a:gd name="T7" fmla="*/ 21 h 40"/>
                  <a:gd name="T8" fmla="*/ 20 w 39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20" y="40"/>
                    </a:moveTo>
                    <a:cubicBezTo>
                      <a:pt x="28" y="39"/>
                      <a:pt x="39" y="28"/>
                      <a:pt x="39" y="20"/>
                    </a:cubicBezTo>
                    <a:cubicBezTo>
                      <a:pt x="38" y="12"/>
                      <a:pt x="26" y="0"/>
                      <a:pt x="18" y="1"/>
                    </a:cubicBezTo>
                    <a:cubicBezTo>
                      <a:pt x="10" y="2"/>
                      <a:pt x="0" y="13"/>
                      <a:pt x="0" y="21"/>
                    </a:cubicBezTo>
                    <a:cubicBezTo>
                      <a:pt x="1" y="29"/>
                      <a:pt x="13" y="40"/>
                      <a:pt x="2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46" name="Freeform 187">
                <a:extLst>
                  <a:ext uri="{FF2B5EF4-FFF2-40B4-BE49-F238E27FC236}">
                    <a16:creationId xmlns="" xmlns:a16="http://schemas.microsoft.com/office/drawing/2014/main" id="{49BB36B4-9598-472A-8192-480DF8C00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4089"/>
                <a:ext cx="104" cy="102"/>
              </a:xfrm>
              <a:custGeom>
                <a:avLst/>
                <a:gdLst>
                  <a:gd name="T0" fmla="*/ 21 w 40"/>
                  <a:gd name="T1" fmla="*/ 39 h 39"/>
                  <a:gd name="T2" fmla="*/ 39 w 40"/>
                  <a:gd name="T3" fmla="*/ 19 h 39"/>
                  <a:gd name="T4" fmla="*/ 20 w 40"/>
                  <a:gd name="T5" fmla="*/ 1 h 39"/>
                  <a:gd name="T6" fmla="*/ 1 w 40"/>
                  <a:gd name="T7" fmla="*/ 21 h 39"/>
                  <a:gd name="T8" fmla="*/ 21 w 40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21" y="39"/>
                    </a:moveTo>
                    <a:cubicBezTo>
                      <a:pt x="29" y="39"/>
                      <a:pt x="40" y="27"/>
                      <a:pt x="39" y="19"/>
                    </a:cubicBezTo>
                    <a:cubicBezTo>
                      <a:pt x="39" y="11"/>
                      <a:pt x="27" y="0"/>
                      <a:pt x="20" y="1"/>
                    </a:cubicBezTo>
                    <a:cubicBezTo>
                      <a:pt x="11" y="1"/>
                      <a:pt x="0" y="13"/>
                      <a:pt x="1" y="21"/>
                    </a:cubicBezTo>
                    <a:cubicBezTo>
                      <a:pt x="2" y="29"/>
                      <a:pt x="13" y="39"/>
                      <a:pt x="21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47" name="Freeform 188">
                <a:extLst>
                  <a:ext uri="{FF2B5EF4-FFF2-40B4-BE49-F238E27FC236}">
                    <a16:creationId xmlns="" xmlns:a16="http://schemas.microsoft.com/office/drawing/2014/main" id="{5611DC1D-F915-40D2-8667-FEC6DEA88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3" y="3563"/>
                <a:ext cx="101" cy="101"/>
              </a:xfrm>
              <a:custGeom>
                <a:avLst/>
                <a:gdLst>
                  <a:gd name="T0" fmla="*/ 18 w 39"/>
                  <a:gd name="T1" fmla="*/ 39 h 39"/>
                  <a:gd name="T2" fmla="*/ 38 w 39"/>
                  <a:gd name="T3" fmla="*/ 20 h 39"/>
                  <a:gd name="T4" fmla="*/ 20 w 39"/>
                  <a:gd name="T5" fmla="*/ 0 h 39"/>
                  <a:gd name="T6" fmla="*/ 0 w 39"/>
                  <a:gd name="T7" fmla="*/ 19 h 39"/>
                  <a:gd name="T8" fmla="*/ 18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18" y="39"/>
                    </a:moveTo>
                    <a:cubicBezTo>
                      <a:pt x="26" y="39"/>
                      <a:pt x="38" y="28"/>
                      <a:pt x="38" y="20"/>
                    </a:cubicBezTo>
                    <a:cubicBezTo>
                      <a:pt x="39" y="12"/>
                      <a:pt x="28" y="1"/>
                      <a:pt x="20" y="0"/>
                    </a:cubicBezTo>
                    <a:cubicBezTo>
                      <a:pt x="12" y="0"/>
                      <a:pt x="0" y="11"/>
                      <a:pt x="0" y="19"/>
                    </a:cubicBezTo>
                    <a:cubicBezTo>
                      <a:pt x="0" y="27"/>
                      <a:pt x="10" y="38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48" name="Freeform 189">
                <a:extLst>
                  <a:ext uri="{FF2B5EF4-FFF2-40B4-BE49-F238E27FC236}">
                    <a16:creationId xmlns="" xmlns:a16="http://schemas.microsoft.com/office/drawing/2014/main" id="{24203BCA-1A76-4C95-BD2F-F975922C6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6" y="3563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9 w 39"/>
                  <a:gd name="T3" fmla="*/ 19 h 39"/>
                  <a:gd name="T4" fmla="*/ 19 w 39"/>
                  <a:gd name="T5" fmla="*/ 0 h 39"/>
                  <a:gd name="T6" fmla="*/ 0 w 39"/>
                  <a:gd name="T7" fmla="*/ 20 h 39"/>
                  <a:gd name="T8" fmla="*/ 20 w 39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8" y="38"/>
                      <a:pt x="39" y="27"/>
                      <a:pt x="39" y="19"/>
                    </a:cubicBezTo>
                    <a:cubicBezTo>
                      <a:pt x="38" y="10"/>
                      <a:pt x="27" y="0"/>
                      <a:pt x="19" y="0"/>
                    </a:cubicBezTo>
                    <a:cubicBezTo>
                      <a:pt x="11" y="0"/>
                      <a:pt x="0" y="12"/>
                      <a:pt x="0" y="20"/>
                    </a:cubicBezTo>
                    <a:cubicBezTo>
                      <a:pt x="1" y="28"/>
                      <a:pt x="12" y="39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49" name="Freeform 190">
                <a:extLst>
                  <a:ext uri="{FF2B5EF4-FFF2-40B4-BE49-F238E27FC236}">
                    <a16:creationId xmlns="" xmlns:a16="http://schemas.microsoft.com/office/drawing/2014/main" id="{33E68EA4-3C51-44FD-A08D-1F5578B79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4092"/>
                <a:ext cx="98" cy="99"/>
              </a:xfrm>
              <a:custGeom>
                <a:avLst/>
                <a:gdLst>
                  <a:gd name="T0" fmla="*/ 19 w 38"/>
                  <a:gd name="T1" fmla="*/ 38 h 38"/>
                  <a:gd name="T2" fmla="*/ 31 w 38"/>
                  <a:gd name="T3" fmla="*/ 33 h 38"/>
                  <a:gd name="T4" fmla="*/ 38 w 38"/>
                  <a:gd name="T5" fmla="*/ 20 h 38"/>
                  <a:gd name="T6" fmla="*/ 33 w 38"/>
                  <a:gd name="T7" fmla="*/ 7 h 38"/>
                  <a:gd name="T8" fmla="*/ 19 w 38"/>
                  <a:gd name="T9" fmla="*/ 0 h 38"/>
                  <a:gd name="T10" fmla="*/ 7 w 38"/>
                  <a:gd name="T11" fmla="*/ 5 h 38"/>
                  <a:gd name="T12" fmla="*/ 0 w 38"/>
                  <a:gd name="T13" fmla="*/ 18 h 38"/>
                  <a:gd name="T14" fmla="*/ 5 w 38"/>
                  <a:gd name="T15" fmla="*/ 31 h 38"/>
                  <a:gd name="T16" fmla="*/ 19 w 38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23" y="37"/>
                      <a:pt x="27" y="35"/>
                      <a:pt x="31" y="33"/>
                    </a:cubicBezTo>
                    <a:cubicBezTo>
                      <a:pt x="36" y="30"/>
                      <a:pt x="35" y="24"/>
                      <a:pt x="38" y="20"/>
                    </a:cubicBezTo>
                    <a:cubicBezTo>
                      <a:pt x="37" y="15"/>
                      <a:pt x="36" y="11"/>
                      <a:pt x="33" y="7"/>
                    </a:cubicBezTo>
                    <a:cubicBezTo>
                      <a:pt x="29" y="2"/>
                      <a:pt x="24" y="1"/>
                      <a:pt x="19" y="0"/>
                    </a:cubicBezTo>
                    <a:cubicBezTo>
                      <a:pt x="16" y="0"/>
                      <a:pt x="11" y="3"/>
                      <a:pt x="7" y="5"/>
                    </a:cubicBezTo>
                    <a:cubicBezTo>
                      <a:pt x="2" y="8"/>
                      <a:pt x="3" y="14"/>
                      <a:pt x="0" y="18"/>
                    </a:cubicBezTo>
                    <a:cubicBezTo>
                      <a:pt x="2" y="23"/>
                      <a:pt x="2" y="27"/>
                      <a:pt x="5" y="31"/>
                    </a:cubicBezTo>
                    <a:cubicBezTo>
                      <a:pt x="9" y="36"/>
                      <a:pt x="15" y="35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50" name="Freeform 191">
                <a:extLst>
                  <a:ext uri="{FF2B5EF4-FFF2-40B4-BE49-F238E27FC236}">
                    <a16:creationId xmlns="" xmlns:a16="http://schemas.microsoft.com/office/drawing/2014/main" id="{58FFE5F9-0D7A-4B3B-A37E-E9B86E66B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4092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2 w 39"/>
                  <a:gd name="T3" fmla="*/ 32 h 38"/>
                  <a:gd name="T4" fmla="*/ 38 w 39"/>
                  <a:gd name="T5" fmla="*/ 19 h 38"/>
                  <a:gd name="T6" fmla="*/ 33 w 39"/>
                  <a:gd name="T7" fmla="*/ 6 h 38"/>
                  <a:gd name="T8" fmla="*/ 20 w 39"/>
                  <a:gd name="T9" fmla="*/ 0 h 38"/>
                  <a:gd name="T10" fmla="*/ 7 w 39"/>
                  <a:gd name="T11" fmla="*/ 5 h 38"/>
                  <a:gd name="T12" fmla="*/ 0 w 39"/>
                  <a:gd name="T13" fmla="*/ 19 h 38"/>
                  <a:gd name="T14" fmla="*/ 7 w 39"/>
                  <a:gd name="T15" fmla="*/ 32 h 38"/>
                  <a:gd name="T16" fmla="*/ 19 w 39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23" y="36"/>
                      <a:pt x="28" y="36"/>
                      <a:pt x="32" y="32"/>
                    </a:cubicBezTo>
                    <a:cubicBezTo>
                      <a:pt x="36" y="29"/>
                      <a:pt x="38" y="23"/>
                      <a:pt x="38" y="19"/>
                    </a:cubicBezTo>
                    <a:cubicBezTo>
                      <a:pt x="39" y="15"/>
                      <a:pt x="36" y="10"/>
                      <a:pt x="33" y="6"/>
                    </a:cubicBezTo>
                    <a:cubicBezTo>
                      <a:pt x="29" y="2"/>
                      <a:pt x="24" y="3"/>
                      <a:pt x="20" y="0"/>
                    </a:cubicBezTo>
                    <a:cubicBezTo>
                      <a:pt x="16" y="2"/>
                      <a:pt x="11" y="2"/>
                      <a:pt x="7" y="5"/>
                    </a:cubicBezTo>
                    <a:cubicBezTo>
                      <a:pt x="3" y="9"/>
                      <a:pt x="3" y="14"/>
                      <a:pt x="0" y="19"/>
                    </a:cubicBezTo>
                    <a:cubicBezTo>
                      <a:pt x="2" y="23"/>
                      <a:pt x="4" y="28"/>
                      <a:pt x="7" y="32"/>
                    </a:cubicBezTo>
                    <a:cubicBezTo>
                      <a:pt x="10" y="36"/>
                      <a:pt x="15" y="35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51" name="Freeform 192">
                <a:extLst>
                  <a:ext uri="{FF2B5EF4-FFF2-40B4-BE49-F238E27FC236}">
                    <a16:creationId xmlns="" xmlns:a16="http://schemas.microsoft.com/office/drawing/2014/main" id="{BEEFA7CE-AF2F-4C1C-AAB1-E447A41E6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4092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2 w 39"/>
                  <a:gd name="T3" fmla="*/ 33 h 38"/>
                  <a:gd name="T4" fmla="*/ 39 w 39"/>
                  <a:gd name="T5" fmla="*/ 19 h 38"/>
                  <a:gd name="T6" fmla="*/ 33 w 39"/>
                  <a:gd name="T7" fmla="*/ 7 h 38"/>
                  <a:gd name="T8" fmla="*/ 20 w 39"/>
                  <a:gd name="T9" fmla="*/ 0 h 38"/>
                  <a:gd name="T10" fmla="*/ 7 w 39"/>
                  <a:gd name="T11" fmla="*/ 5 h 38"/>
                  <a:gd name="T12" fmla="*/ 1 w 39"/>
                  <a:gd name="T13" fmla="*/ 19 h 38"/>
                  <a:gd name="T14" fmla="*/ 6 w 39"/>
                  <a:gd name="T15" fmla="*/ 31 h 38"/>
                  <a:gd name="T16" fmla="*/ 19 w 39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23" y="36"/>
                      <a:pt x="28" y="36"/>
                      <a:pt x="32" y="33"/>
                    </a:cubicBezTo>
                    <a:cubicBezTo>
                      <a:pt x="36" y="29"/>
                      <a:pt x="36" y="23"/>
                      <a:pt x="39" y="19"/>
                    </a:cubicBezTo>
                    <a:cubicBezTo>
                      <a:pt x="37" y="15"/>
                      <a:pt x="36" y="11"/>
                      <a:pt x="33" y="7"/>
                    </a:cubicBezTo>
                    <a:cubicBezTo>
                      <a:pt x="30" y="2"/>
                      <a:pt x="24" y="3"/>
                      <a:pt x="20" y="0"/>
                    </a:cubicBezTo>
                    <a:cubicBezTo>
                      <a:pt x="16" y="2"/>
                      <a:pt x="11" y="2"/>
                      <a:pt x="7" y="5"/>
                    </a:cubicBezTo>
                    <a:cubicBezTo>
                      <a:pt x="3" y="9"/>
                      <a:pt x="1" y="14"/>
                      <a:pt x="1" y="19"/>
                    </a:cubicBezTo>
                    <a:cubicBezTo>
                      <a:pt x="0" y="23"/>
                      <a:pt x="3" y="27"/>
                      <a:pt x="6" y="31"/>
                    </a:cubicBezTo>
                    <a:cubicBezTo>
                      <a:pt x="8" y="36"/>
                      <a:pt x="15" y="35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52" name="Freeform 193">
                <a:extLst>
                  <a:ext uri="{FF2B5EF4-FFF2-40B4-BE49-F238E27FC236}">
                    <a16:creationId xmlns="" xmlns:a16="http://schemas.microsoft.com/office/drawing/2014/main" id="{448EA18C-9F87-49CE-966E-BC3A910C3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3986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3 w 39"/>
                  <a:gd name="T3" fmla="*/ 32 h 39"/>
                  <a:gd name="T4" fmla="*/ 38 w 39"/>
                  <a:gd name="T5" fmla="*/ 20 h 39"/>
                  <a:gd name="T6" fmla="*/ 32 w 39"/>
                  <a:gd name="T7" fmla="*/ 6 h 39"/>
                  <a:gd name="T8" fmla="*/ 19 w 39"/>
                  <a:gd name="T9" fmla="*/ 0 h 39"/>
                  <a:gd name="T10" fmla="*/ 6 w 39"/>
                  <a:gd name="T11" fmla="*/ 8 h 39"/>
                  <a:gd name="T12" fmla="*/ 0 w 39"/>
                  <a:gd name="T13" fmla="*/ 19 h 39"/>
                  <a:gd name="T14" fmla="*/ 7 w 39"/>
                  <a:gd name="T15" fmla="*/ 33 h 39"/>
                  <a:gd name="T16" fmla="*/ 20 w 39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4" y="36"/>
                      <a:pt x="30" y="36"/>
                      <a:pt x="33" y="32"/>
                    </a:cubicBezTo>
                    <a:cubicBezTo>
                      <a:pt x="36" y="28"/>
                      <a:pt x="39" y="23"/>
                      <a:pt x="38" y="20"/>
                    </a:cubicBezTo>
                    <a:cubicBezTo>
                      <a:pt x="38" y="15"/>
                      <a:pt x="36" y="10"/>
                      <a:pt x="32" y="6"/>
                    </a:cubicBezTo>
                    <a:cubicBezTo>
                      <a:pt x="28" y="3"/>
                      <a:pt x="23" y="2"/>
                      <a:pt x="19" y="0"/>
                    </a:cubicBezTo>
                    <a:cubicBezTo>
                      <a:pt x="15" y="3"/>
                      <a:pt x="9" y="3"/>
                      <a:pt x="6" y="8"/>
                    </a:cubicBezTo>
                    <a:cubicBezTo>
                      <a:pt x="4" y="11"/>
                      <a:pt x="2" y="16"/>
                      <a:pt x="0" y="19"/>
                    </a:cubicBezTo>
                    <a:cubicBezTo>
                      <a:pt x="3" y="24"/>
                      <a:pt x="3" y="30"/>
                      <a:pt x="7" y="33"/>
                    </a:cubicBezTo>
                    <a:cubicBezTo>
                      <a:pt x="11" y="36"/>
                      <a:pt x="16" y="37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53" name="Freeform 194">
                <a:extLst>
                  <a:ext uri="{FF2B5EF4-FFF2-40B4-BE49-F238E27FC236}">
                    <a16:creationId xmlns="" xmlns:a16="http://schemas.microsoft.com/office/drawing/2014/main" id="{2583EF77-9DA8-4B74-B3D6-DC5C51196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" y="3454"/>
                <a:ext cx="98" cy="99"/>
              </a:xfrm>
              <a:custGeom>
                <a:avLst/>
                <a:gdLst>
                  <a:gd name="T0" fmla="*/ 7 w 38"/>
                  <a:gd name="T1" fmla="*/ 33 h 38"/>
                  <a:gd name="T2" fmla="*/ 19 w 38"/>
                  <a:gd name="T3" fmla="*/ 38 h 38"/>
                  <a:gd name="T4" fmla="*/ 32 w 38"/>
                  <a:gd name="T5" fmla="*/ 31 h 38"/>
                  <a:gd name="T6" fmla="*/ 38 w 38"/>
                  <a:gd name="T7" fmla="*/ 18 h 38"/>
                  <a:gd name="T8" fmla="*/ 31 w 38"/>
                  <a:gd name="T9" fmla="*/ 5 h 38"/>
                  <a:gd name="T10" fmla="*/ 19 w 38"/>
                  <a:gd name="T11" fmla="*/ 0 h 38"/>
                  <a:gd name="T12" fmla="*/ 5 w 38"/>
                  <a:gd name="T13" fmla="*/ 7 h 38"/>
                  <a:gd name="T14" fmla="*/ 0 w 38"/>
                  <a:gd name="T15" fmla="*/ 20 h 38"/>
                  <a:gd name="T16" fmla="*/ 7 w 38"/>
                  <a:gd name="T1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8">
                    <a:moveTo>
                      <a:pt x="7" y="33"/>
                    </a:moveTo>
                    <a:cubicBezTo>
                      <a:pt x="11" y="35"/>
                      <a:pt x="15" y="38"/>
                      <a:pt x="19" y="38"/>
                    </a:cubicBezTo>
                    <a:cubicBezTo>
                      <a:pt x="24" y="37"/>
                      <a:pt x="29" y="36"/>
                      <a:pt x="32" y="31"/>
                    </a:cubicBezTo>
                    <a:cubicBezTo>
                      <a:pt x="36" y="28"/>
                      <a:pt x="36" y="23"/>
                      <a:pt x="38" y="18"/>
                    </a:cubicBezTo>
                    <a:cubicBezTo>
                      <a:pt x="35" y="14"/>
                      <a:pt x="36" y="8"/>
                      <a:pt x="31" y="5"/>
                    </a:cubicBezTo>
                    <a:cubicBezTo>
                      <a:pt x="27" y="3"/>
                      <a:pt x="23" y="2"/>
                      <a:pt x="19" y="0"/>
                    </a:cubicBezTo>
                    <a:cubicBezTo>
                      <a:pt x="14" y="3"/>
                      <a:pt x="9" y="2"/>
                      <a:pt x="5" y="7"/>
                    </a:cubicBezTo>
                    <a:cubicBezTo>
                      <a:pt x="2" y="11"/>
                      <a:pt x="1" y="15"/>
                      <a:pt x="0" y="20"/>
                    </a:cubicBezTo>
                    <a:cubicBezTo>
                      <a:pt x="3" y="24"/>
                      <a:pt x="2" y="30"/>
                      <a:pt x="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54" name="Freeform 195">
                <a:extLst>
                  <a:ext uri="{FF2B5EF4-FFF2-40B4-BE49-F238E27FC236}">
                    <a16:creationId xmlns="" xmlns:a16="http://schemas.microsoft.com/office/drawing/2014/main" id="{C4320A53-E496-402D-ACCF-1308DB7D9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" y="3454"/>
                <a:ext cx="102" cy="99"/>
              </a:xfrm>
              <a:custGeom>
                <a:avLst/>
                <a:gdLst>
                  <a:gd name="T0" fmla="*/ 20 w 39"/>
                  <a:gd name="T1" fmla="*/ 38 h 38"/>
                  <a:gd name="T2" fmla="*/ 31 w 39"/>
                  <a:gd name="T3" fmla="*/ 33 h 38"/>
                  <a:gd name="T4" fmla="*/ 39 w 39"/>
                  <a:gd name="T5" fmla="*/ 20 h 38"/>
                  <a:gd name="T6" fmla="*/ 33 w 39"/>
                  <a:gd name="T7" fmla="*/ 7 h 38"/>
                  <a:gd name="T8" fmla="*/ 20 w 39"/>
                  <a:gd name="T9" fmla="*/ 0 h 38"/>
                  <a:gd name="T10" fmla="*/ 7 w 39"/>
                  <a:gd name="T11" fmla="*/ 5 h 38"/>
                  <a:gd name="T12" fmla="*/ 0 w 39"/>
                  <a:gd name="T13" fmla="*/ 19 h 38"/>
                  <a:gd name="T14" fmla="*/ 6 w 39"/>
                  <a:gd name="T15" fmla="*/ 32 h 38"/>
                  <a:gd name="T16" fmla="*/ 20 w 39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8">
                    <a:moveTo>
                      <a:pt x="20" y="38"/>
                    </a:moveTo>
                    <a:cubicBezTo>
                      <a:pt x="23" y="37"/>
                      <a:pt x="28" y="35"/>
                      <a:pt x="31" y="33"/>
                    </a:cubicBezTo>
                    <a:cubicBezTo>
                      <a:pt x="36" y="30"/>
                      <a:pt x="36" y="24"/>
                      <a:pt x="39" y="20"/>
                    </a:cubicBezTo>
                    <a:cubicBezTo>
                      <a:pt x="37" y="15"/>
                      <a:pt x="36" y="11"/>
                      <a:pt x="33" y="7"/>
                    </a:cubicBezTo>
                    <a:cubicBezTo>
                      <a:pt x="30" y="2"/>
                      <a:pt x="24" y="2"/>
                      <a:pt x="20" y="0"/>
                    </a:cubicBezTo>
                    <a:cubicBezTo>
                      <a:pt x="16" y="2"/>
                      <a:pt x="11" y="2"/>
                      <a:pt x="7" y="5"/>
                    </a:cubicBezTo>
                    <a:cubicBezTo>
                      <a:pt x="3" y="9"/>
                      <a:pt x="3" y="14"/>
                      <a:pt x="0" y="19"/>
                    </a:cubicBezTo>
                    <a:cubicBezTo>
                      <a:pt x="2" y="23"/>
                      <a:pt x="3" y="28"/>
                      <a:pt x="6" y="32"/>
                    </a:cubicBezTo>
                    <a:cubicBezTo>
                      <a:pt x="9" y="36"/>
                      <a:pt x="15" y="36"/>
                      <a:pt x="20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55" name="Freeform 196">
                <a:extLst>
                  <a:ext uri="{FF2B5EF4-FFF2-40B4-BE49-F238E27FC236}">
                    <a16:creationId xmlns="" xmlns:a16="http://schemas.microsoft.com/office/drawing/2014/main" id="{FD1C73E0-251F-4A93-8C55-E5B3217CF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3986"/>
                <a:ext cx="98" cy="101"/>
              </a:xfrm>
              <a:custGeom>
                <a:avLst/>
                <a:gdLst>
                  <a:gd name="T0" fmla="*/ 18 w 38"/>
                  <a:gd name="T1" fmla="*/ 39 h 39"/>
                  <a:gd name="T2" fmla="*/ 31 w 38"/>
                  <a:gd name="T3" fmla="*/ 33 h 39"/>
                  <a:gd name="T4" fmla="*/ 38 w 38"/>
                  <a:gd name="T5" fmla="*/ 20 h 39"/>
                  <a:gd name="T6" fmla="*/ 33 w 38"/>
                  <a:gd name="T7" fmla="*/ 8 h 39"/>
                  <a:gd name="T8" fmla="*/ 19 w 38"/>
                  <a:gd name="T9" fmla="*/ 0 h 39"/>
                  <a:gd name="T10" fmla="*/ 6 w 38"/>
                  <a:gd name="T11" fmla="*/ 6 h 39"/>
                  <a:gd name="T12" fmla="*/ 0 w 38"/>
                  <a:gd name="T13" fmla="*/ 20 h 39"/>
                  <a:gd name="T14" fmla="*/ 5 w 38"/>
                  <a:gd name="T15" fmla="*/ 32 h 39"/>
                  <a:gd name="T16" fmla="*/ 18 w 38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18" y="39"/>
                    </a:moveTo>
                    <a:cubicBezTo>
                      <a:pt x="23" y="37"/>
                      <a:pt x="27" y="36"/>
                      <a:pt x="31" y="33"/>
                    </a:cubicBezTo>
                    <a:cubicBezTo>
                      <a:pt x="36" y="30"/>
                      <a:pt x="36" y="24"/>
                      <a:pt x="38" y="20"/>
                    </a:cubicBezTo>
                    <a:cubicBezTo>
                      <a:pt x="36" y="16"/>
                      <a:pt x="36" y="11"/>
                      <a:pt x="33" y="8"/>
                    </a:cubicBezTo>
                    <a:cubicBezTo>
                      <a:pt x="29" y="3"/>
                      <a:pt x="24" y="3"/>
                      <a:pt x="19" y="0"/>
                    </a:cubicBezTo>
                    <a:cubicBezTo>
                      <a:pt x="15" y="2"/>
                      <a:pt x="10" y="3"/>
                      <a:pt x="6" y="6"/>
                    </a:cubicBezTo>
                    <a:cubicBezTo>
                      <a:pt x="2" y="9"/>
                      <a:pt x="2" y="15"/>
                      <a:pt x="0" y="20"/>
                    </a:cubicBezTo>
                    <a:cubicBezTo>
                      <a:pt x="1" y="24"/>
                      <a:pt x="3" y="28"/>
                      <a:pt x="5" y="32"/>
                    </a:cubicBezTo>
                    <a:cubicBezTo>
                      <a:pt x="8" y="36"/>
                      <a:pt x="14" y="36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56" name="Freeform 197">
                <a:extLst>
                  <a:ext uri="{FF2B5EF4-FFF2-40B4-BE49-F238E27FC236}">
                    <a16:creationId xmlns="" xmlns:a16="http://schemas.microsoft.com/office/drawing/2014/main" id="{021064AA-4142-4B7B-8789-4DD80595D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3" y="3563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3 w 39"/>
                  <a:gd name="T3" fmla="*/ 31 h 39"/>
                  <a:gd name="T4" fmla="*/ 38 w 39"/>
                  <a:gd name="T5" fmla="*/ 19 h 39"/>
                  <a:gd name="T6" fmla="*/ 32 w 39"/>
                  <a:gd name="T7" fmla="*/ 6 h 39"/>
                  <a:gd name="T8" fmla="*/ 19 w 39"/>
                  <a:gd name="T9" fmla="*/ 0 h 39"/>
                  <a:gd name="T10" fmla="*/ 6 w 39"/>
                  <a:gd name="T11" fmla="*/ 7 h 39"/>
                  <a:gd name="T12" fmla="*/ 0 w 39"/>
                  <a:gd name="T13" fmla="*/ 19 h 39"/>
                  <a:gd name="T14" fmla="*/ 7 w 39"/>
                  <a:gd name="T15" fmla="*/ 33 h 39"/>
                  <a:gd name="T16" fmla="*/ 20 w 39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4" y="36"/>
                      <a:pt x="30" y="36"/>
                      <a:pt x="33" y="31"/>
                    </a:cubicBezTo>
                    <a:cubicBezTo>
                      <a:pt x="36" y="28"/>
                      <a:pt x="39" y="23"/>
                      <a:pt x="38" y="19"/>
                    </a:cubicBezTo>
                    <a:cubicBezTo>
                      <a:pt x="38" y="15"/>
                      <a:pt x="36" y="9"/>
                      <a:pt x="32" y="6"/>
                    </a:cubicBezTo>
                    <a:cubicBezTo>
                      <a:pt x="28" y="3"/>
                      <a:pt x="23" y="2"/>
                      <a:pt x="19" y="0"/>
                    </a:cubicBezTo>
                    <a:cubicBezTo>
                      <a:pt x="15" y="3"/>
                      <a:pt x="9" y="3"/>
                      <a:pt x="6" y="7"/>
                    </a:cubicBezTo>
                    <a:cubicBezTo>
                      <a:pt x="4" y="11"/>
                      <a:pt x="2" y="15"/>
                      <a:pt x="0" y="19"/>
                    </a:cubicBezTo>
                    <a:cubicBezTo>
                      <a:pt x="3" y="24"/>
                      <a:pt x="3" y="29"/>
                      <a:pt x="7" y="33"/>
                    </a:cubicBezTo>
                    <a:cubicBezTo>
                      <a:pt x="11" y="36"/>
                      <a:pt x="16" y="37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57" name="Freeform 198">
                <a:extLst>
                  <a:ext uri="{FF2B5EF4-FFF2-40B4-BE49-F238E27FC236}">
                    <a16:creationId xmlns="" xmlns:a16="http://schemas.microsoft.com/office/drawing/2014/main" id="{DD1895BB-484B-4D14-8112-87AFA35C1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" y="3563"/>
                <a:ext cx="98" cy="101"/>
              </a:xfrm>
              <a:custGeom>
                <a:avLst/>
                <a:gdLst>
                  <a:gd name="T0" fmla="*/ 18 w 38"/>
                  <a:gd name="T1" fmla="*/ 39 h 39"/>
                  <a:gd name="T2" fmla="*/ 31 w 38"/>
                  <a:gd name="T3" fmla="*/ 33 h 39"/>
                  <a:gd name="T4" fmla="*/ 38 w 38"/>
                  <a:gd name="T5" fmla="*/ 20 h 39"/>
                  <a:gd name="T6" fmla="*/ 33 w 38"/>
                  <a:gd name="T7" fmla="*/ 7 h 39"/>
                  <a:gd name="T8" fmla="*/ 20 w 38"/>
                  <a:gd name="T9" fmla="*/ 0 h 39"/>
                  <a:gd name="T10" fmla="*/ 7 w 38"/>
                  <a:gd name="T11" fmla="*/ 6 h 39"/>
                  <a:gd name="T12" fmla="*/ 0 w 38"/>
                  <a:gd name="T13" fmla="*/ 19 h 39"/>
                  <a:gd name="T14" fmla="*/ 5 w 38"/>
                  <a:gd name="T15" fmla="*/ 31 h 39"/>
                  <a:gd name="T16" fmla="*/ 18 w 38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18" y="39"/>
                    </a:moveTo>
                    <a:cubicBezTo>
                      <a:pt x="23" y="37"/>
                      <a:pt x="28" y="36"/>
                      <a:pt x="31" y="33"/>
                    </a:cubicBezTo>
                    <a:cubicBezTo>
                      <a:pt x="36" y="29"/>
                      <a:pt x="36" y="24"/>
                      <a:pt x="38" y="20"/>
                    </a:cubicBezTo>
                    <a:cubicBezTo>
                      <a:pt x="36" y="16"/>
                      <a:pt x="36" y="11"/>
                      <a:pt x="33" y="7"/>
                    </a:cubicBezTo>
                    <a:cubicBezTo>
                      <a:pt x="29" y="3"/>
                      <a:pt x="24" y="3"/>
                      <a:pt x="20" y="0"/>
                    </a:cubicBezTo>
                    <a:cubicBezTo>
                      <a:pt x="15" y="2"/>
                      <a:pt x="10" y="3"/>
                      <a:pt x="7" y="6"/>
                    </a:cubicBezTo>
                    <a:cubicBezTo>
                      <a:pt x="2" y="9"/>
                      <a:pt x="2" y="15"/>
                      <a:pt x="0" y="19"/>
                    </a:cubicBezTo>
                    <a:cubicBezTo>
                      <a:pt x="1" y="23"/>
                      <a:pt x="3" y="28"/>
                      <a:pt x="5" y="31"/>
                    </a:cubicBezTo>
                    <a:cubicBezTo>
                      <a:pt x="8" y="36"/>
                      <a:pt x="14" y="36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58" name="Freeform 199">
                <a:extLst>
                  <a:ext uri="{FF2B5EF4-FFF2-40B4-BE49-F238E27FC236}">
                    <a16:creationId xmlns="" xmlns:a16="http://schemas.microsoft.com/office/drawing/2014/main" id="{AAA4DC9A-FE83-45DB-8F0B-D3E15052C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563"/>
                <a:ext cx="101" cy="101"/>
              </a:xfrm>
              <a:custGeom>
                <a:avLst/>
                <a:gdLst>
                  <a:gd name="T0" fmla="*/ 20 w 39"/>
                  <a:gd name="T1" fmla="*/ 39 h 39"/>
                  <a:gd name="T2" fmla="*/ 33 w 39"/>
                  <a:gd name="T3" fmla="*/ 31 h 39"/>
                  <a:gd name="T4" fmla="*/ 38 w 39"/>
                  <a:gd name="T5" fmla="*/ 19 h 39"/>
                  <a:gd name="T6" fmla="*/ 32 w 39"/>
                  <a:gd name="T7" fmla="*/ 6 h 39"/>
                  <a:gd name="T8" fmla="*/ 19 w 39"/>
                  <a:gd name="T9" fmla="*/ 0 h 39"/>
                  <a:gd name="T10" fmla="*/ 6 w 39"/>
                  <a:gd name="T11" fmla="*/ 7 h 39"/>
                  <a:gd name="T12" fmla="*/ 0 w 39"/>
                  <a:gd name="T13" fmla="*/ 19 h 39"/>
                  <a:gd name="T14" fmla="*/ 7 w 39"/>
                  <a:gd name="T15" fmla="*/ 33 h 39"/>
                  <a:gd name="T16" fmla="*/ 20 w 39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9">
                    <a:moveTo>
                      <a:pt x="20" y="39"/>
                    </a:moveTo>
                    <a:cubicBezTo>
                      <a:pt x="24" y="36"/>
                      <a:pt x="30" y="36"/>
                      <a:pt x="33" y="31"/>
                    </a:cubicBezTo>
                    <a:cubicBezTo>
                      <a:pt x="35" y="28"/>
                      <a:pt x="39" y="23"/>
                      <a:pt x="38" y="19"/>
                    </a:cubicBezTo>
                    <a:cubicBezTo>
                      <a:pt x="38" y="15"/>
                      <a:pt x="36" y="9"/>
                      <a:pt x="32" y="6"/>
                    </a:cubicBezTo>
                    <a:cubicBezTo>
                      <a:pt x="28" y="3"/>
                      <a:pt x="23" y="2"/>
                      <a:pt x="19" y="0"/>
                    </a:cubicBezTo>
                    <a:cubicBezTo>
                      <a:pt x="15" y="3"/>
                      <a:pt x="9" y="3"/>
                      <a:pt x="6" y="7"/>
                    </a:cubicBezTo>
                    <a:cubicBezTo>
                      <a:pt x="3" y="11"/>
                      <a:pt x="2" y="15"/>
                      <a:pt x="0" y="19"/>
                    </a:cubicBezTo>
                    <a:cubicBezTo>
                      <a:pt x="3" y="24"/>
                      <a:pt x="3" y="29"/>
                      <a:pt x="7" y="33"/>
                    </a:cubicBezTo>
                    <a:cubicBezTo>
                      <a:pt x="11" y="36"/>
                      <a:pt x="16" y="37"/>
                      <a:pt x="2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59" name="Freeform 200">
                <a:extLst>
                  <a:ext uri="{FF2B5EF4-FFF2-40B4-BE49-F238E27FC236}">
                    <a16:creationId xmlns="" xmlns:a16="http://schemas.microsoft.com/office/drawing/2014/main" id="{498740EC-DBF1-4C82-BCB5-45CF1D5C4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3563"/>
                <a:ext cx="99" cy="101"/>
              </a:xfrm>
              <a:custGeom>
                <a:avLst/>
                <a:gdLst>
                  <a:gd name="T0" fmla="*/ 7 w 38"/>
                  <a:gd name="T1" fmla="*/ 33 h 39"/>
                  <a:gd name="T2" fmla="*/ 19 w 38"/>
                  <a:gd name="T3" fmla="*/ 38 h 39"/>
                  <a:gd name="T4" fmla="*/ 32 w 38"/>
                  <a:gd name="T5" fmla="*/ 32 h 39"/>
                  <a:gd name="T6" fmla="*/ 38 w 38"/>
                  <a:gd name="T7" fmla="*/ 19 h 39"/>
                  <a:gd name="T8" fmla="*/ 31 w 38"/>
                  <a:gd name="T9" fmla="*/ 6 h 39"/>
                  <a:gd name="T10" fmla="*/ 19 w 38"/>
                  <a:gd name="T11" fmla="*/ 0 h 39"/>
                  <a:gd name="T12" fmla="*/ 5 w 38"/>
                  <a:gd name="T13" fmla="*/ 7 h 39"/>
                  <a:gd name="T14" fmla="*/ 0 w 38"/>
                  <a:gd name="T15" fmla="*/ 20 h 39"/>
                  <a:gd name="T16" fmla="*/ 7 w 38"/>
                  <a:gd name="T17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7" y="33"/>
                    </a:moveTo>
                    <a:cubicBezTo>
                      <a:pt x="10" y="35"/>
                      <a:pt x="15" y="39"/>
                      <a:pt x="19" y="38"/>
                    </a:cubicBezTo>
                    <a:cubicBezTo>
                      <a:pt x="23" y="38"/>
                      <a:pt x="29" y="36"/>
                      <a:pt x="32" y="32"/>
                    </a:cubicBezTo>
                    <a:cubicBezTo>
                      <a:pt x="35" y="28"/>
                      <a:pt x="36" y="23"/>
                      <a:pt x="38" y="19"/>
                    </a:cubicBezTo>
                    <a:cubicBezTo>
                      <a:pt x="35" y="15"/>
                      <a:pt x="35" y="9"/>
                      <a:pt x="31" y="6"/>
                    </a:cubicBezTo>
                    <a:cubicBezTo>
                      <a:pt x="27" y="3"/>
                      <a:pt x="23" y="2"/>
                      <a:pt x="19" y="0"/>
                    </a:cubicBezTo>
                    <a:cubicBezTo>
                      <a:pt x="14" y="3"/>
                      <a:pt x="9" y="3"/>
                      <a:pt x="5" y="7"/>
                    </a:cubicBezTo>
                    <a:cubicBezTo>
                      <a:pt x="2" y="11"/>
                      <a:pt x="1" y="16"/>
                      <a:pt x="0" y="20"/>
                    </a:cubicBezTo>
                    <a:cubicBezTo>
                      <a:pt x="2" y="24"/>
                      <a:pt x="2" y="30"/>
                      <a:pt x="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60" name="Freeform 201">
                <a:extLst>
                  <a:ext uri="{FF2B5EF4-FFF2-40B4-BE49-F238E27FC236}">
                    <a16:creationId xmlns="" xmlns:a16="http://schemas.microsoft.com/office/drawing/2014/main" id="{AA7838B8-4131-415F-B29F-EA173E12C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3563"/>
                <a:ext cx="98" cy="101"/>
              </a:xfrm>
              <a:custGeom>
                <a:avLst/>
                <a:gdLst>
                  <a:gd name="T0" fmla="*/ 18 w 38"/>
                  <a:gd name="T1" fmla="*/ 39 h 39"/>
                  <a:gd name="T2" fmla="*/ 31 w 38"/>
                  <a:gd name="T3" fmla="*/ 33 h 39"/>
                  <a:gd name="T4" fmla="*/ 38 w 38"/>
                  <a:gd name="T5" fmla="*/ 20 h 39"/>
                  <a:gd name="T6" fmla="*/ 33 w 38"/>
                  <a:gd name="T7" fmla="*/ 7 h 39"/>
                  <a:gd name="T8" fmla="*/ 20 w 38"/>
                  <a:gd name="T9" fmla="*/ 0 h 39"/>
                  <a:gd name="T10" fmla="*/ 7 w 38"/>
                  <a:gd name="T11" fmla="*/ 6 h 39"/>
                  <a:gd name="T12" fmla="*/ 0 w 38"/>
                  <a:gd name="T13" fmla="*/ 19 h 39"/>
                  <a:gd name="T14" fmla="*/ 5 w 38"/>
                  <a:gd name="T15" fmla="*/ 31 h 39"/>
                  <a:gd name="T16" fmla="*/ 18 w 38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18" y="39"/>
                    </a:moveTo>
                    <a:cubicBezTo>
                      <a:pt x="23" y="37"/>
                      <a:pt x="28" y="36"/>
                      <a:pt x="31" y="33"/>
                    </a:cubicBezTo>
                    <a:cubicBezTo>
                      <a:pt x="36" y="29"/>
                      <a:pt x="36" y="24"/>
                      <a:pt x="38" y="20"/>
                    </a:cubicBezTo>
                    <a:cubicBezTo>
                      <a:pt x="36" y="16"/>
                      <a:pt x="36" y="11"/>
                      <a:pt x="33" y="7"/>
                    </a:cubicBezTo>
                    <a:cubicBezTo>
                      <a:pt x="29" y="3"/>
                      <a:pt x="24" y="3"/>
                      <a:pt x="20" y="0"/>
                    </a:cubicBezTo>
                    <a:cubicBezTo>
                      <a:pt x="15" y="2"/>
                      <a:pt x="11" y="3"/>
                      <a:pt x="7" y="6"/>
                    </a:cubicBezTo>
                    <a:cubicBezTo>
                      <a:pt x="2" y="9"/>
                      <a:pt x="2" y="15"/>
                      <a:pt x="0" y="19"/>
                    </a:cubicBezTo>
                    <a:cubicBezTo>
                      <a:pt x="1" y="23"/>
                      <a:pt x="3" y="28"/>
                      <a:pt x="5" y="31"/>
                    </a:cubicBezTo>
                    <a:cubicBezTo>
                      <a:pt x="8" y="36"/>
                      <a:pt x="14" y="36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61" name="Freeform 202">
                <a:extLst>
                  <a:ext uri="{FF2B5EF4-FFF2-40B4-BE49-F238E27FC236}">
                    <a16:creationId xmlns="" xmlns:a16="http://schemas.microsoft.com/office/drawing/2014/main" id="{E7554D68-F261-4AE8-97E1-8BEDA9AB1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6" y="3563"/>
                <a:ext cx="99" cy="101"/>
              </a:xfrm>
              <a:custGeom>
                <a:avLst/>
                <a:gdLst>
                  <a:gd name="T0" fmla="*/ 8 w 38"/>
                  <a:gd name="T1" fmla="*/ 34 h 39"/>
                  <a:gd name="T2" fmla="*/ 20 w 38"/>
                  <a:gd name="T3" fmla="*/ 39 h 39"/>
                  <a:gd name="T4" fmla="*/ 33 w 38"/>
                  <a:gd name="T5" fmla="*/ 31 h 39"/>
                  <a:gd name="T6" fmla="*/ 38 w 38"/>
                  <a:gd name="T7" fmla="*/ 19 h 39"/>
                  <a:gd name="T8" fmla="*/ 31 w 38"/>
                  <a:gd name="T9" fmla="*/ 5 h 39"/>
                  <a:gd name="T10" fmla="*/ 18 w 38"/>
                  <a:gd name="T11" fmla="*/ 0 h 39"/>
                  <a:gd name="T12" fmla="*/ 5 w 38"/>
                  <a:gd name="T13" fmla="*/ 8 h 39"/>
                  <a:gd name="T14" fmla="*/ 0 w 38"/>
                  <a:gd name="T15" fmla="*/ 19 h 39"/>
                  <a:gd name="T16" fmla="*/ 8 w 38"/>
                  <a:gd name="T17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8" y="34"/>
                    </a:moveTo>
                    <a:cubicBezTo>
                      <a:pt x="11" y="36"/>
                      <a:pt x="16" y="37"/>
                      <a:pt x="20" y="39"/>
                    </a:cubicBezTo>
                    <a:cubicBezTo>
                      <a:pt x="24" y="36"/>
                      <a:pt x="30" y="36"/>
                      <a:pt x="33" y="31"/>
                    </a:cubicBezTo>
                    <a:cubicBezTo>
                      <a:pt x="35" y="27"/>
                      <a:pt x="38" y="23"/>
                      <a:pt x="38" y="19"/>
                    </a:cubicBezTo>
                    <a:cubicBezTo>
                      <a:pt x="37" y="14"/>
                      <a:pt x="36" y="8"/>
                      <a:pt x="31" y="5"/>
                    </a:cubicBezTo>
                    <a:cubicBezTo>
                      <a:pt x="27" y="3"/>
                      <a:pt x="22" y="2"/>
                      <a:pt x="18" y="0"/>
                    </a:cubicBezTo>
                    <a:cubicBezTo>
                      <a:pt x="14" y="3"/>
                      <a:pt x="8" y="3"/>
                      <a:pt x="5" y="8"/>
                    </a:cubicBezTo>
                    <a:cubicBezTo>
                      <a:pt x="3" y="11"/>
                      <a:pt x="1" y="16"/>
                      <a:pt x="0" y="19"/>
                    </a:cubicBezTo>
                    <a:cubicBezTo>
                      <a:pt x="0" y="23"/>
                      <a:pt x="5" y="32"/>
                      <a:pt x="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62" name="Freeform 203">
                <a:extLst>
                  <a:ext uri="{FF2B5EF4-FFF2-40B4-BE49-F238E27FC236}">
                    <a16:creationId xmlns="" xmlns:a16="http://schemas.microsoft.com/office/drawing/2014/main" id="{7EDC6362-719B-4346-8E25-00E42F243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5" y="3563"/>
                <a:ext cx="101" cy="101"/>
              </a:xfrm>
              <a:custGeom>
                <a:avLst/>
                <a:gdLst>
                  <a:gd name="T0" fmla="*/ 19 w 39"/>
                  <a:gd name="T1" fmla="*/ 38 h 39"/>
                  <a:gd name="T2" fmla="*/ 31 w 39"/>
                  <a:gd name="T3" fmla="*/ 33 h 39"/>
                  <a:gd name="T4" fmla="*/ 39 w 39"/>
                  <a:gd name="T5" fmla="*/ 20 h 39"/>
                  <a:gd name="T6" fmla="*/ 34 w 39"/>
                  <a:gd name="T7" fmla="*/ 8 h 39"/>
                  <a:gd name="T8" fmla="*/ 19 w 39"/>
                  <a:gd name="T9" fmla="*/ 0 h 39"/>
                  <a:gd name="T10" fmla="*/ 7 w 39"/>
                  <a:gd name="T11" fmla="*/ 5 h 39"/>
                  <a:gd name="T12" fmla="*/ 0 w 39"/>
                  <a:gd name="T13" fmla="*/ 19 h 39"/>
                  <a:gd name="T14" fmla="*/ 5 w 39"/>
                  <a:gd name="T15" fmla="*/ 31 h 39"/>
                  <a:gd name="T16" fmla="*/ 19 w 39"/>
                  <a:gd name="T17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cubicBezTo>
                      <a:pt x="23" y="39"/>
                      <a:pt x="27" y="35"/>
                      <a:pt x="31" y="33"/>
                    </a:cubicBezTo>
                    <a:cubicBezTo>
                      <a:pt x="36" y="31"/>
                      <a:pt x="35" y="24"/>
                      <a:pt x="39" y="20"/>
                    </a:cubicBezTo>
                    <a:cubicBezTo>
                      <a:pt x="37" y="16"/>
                      <a:pt x="36" y="12"/>
                      <a:pt x="34" y="8"/>
                    </a:cubicBezTo>
                    <a:cubicBezTo>
                      <a:pt x="31" y="3"/>
                      <a:pt x="24" y="3"/>
                      <a:pt x="19" y="0"/>
                    </a:cubicBezTo>
                    <a:cubicBezTo>
                      <a:pt x="15" y="2"/>
                      <a:pt x="11" y="3"/>
                      <a:pt x="7" y="5"/>
                    </a:cubicBezTo>
                    <a:cubicBezTo>
                      <a:pt x="2" y="8"/>
                      <a:pt x="3" y="15"/>
                      <a:pt x="0" y="19"/>
                    </a:cubicBezTo>
                    <a:cubicBezTo>
                      <a:pt x="2" y="23"/>
                      <a:pt x="3" y="27"/>
                      <a:pt x="5" y="31"/>
                    </a:cubicBezTo>
                    <a:cubicBezTo>
                      <a:pt x="8" y="36"/>
                      <a:pt x="14" y="37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763" name="Freeform 204">
                <a:extLst>
                  <a:ext uri="{FF2B5EF4-FFF2-40B4-BE49-F238E27FC236}">
                    <a16:creationId xmlns="" xmlns:a16="http://schemas.microsoft.com/office/drawing/2014/main" id="{57437CA3-3204-4CC8-9DB5-79E887037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9" y="3563"/>
                <a:ext cx="101" cy="101"/>
              </a:xfrm>
              <a:custGeom>
                <a:avLst/>
                <a:gdLst>
                  <a:gd name="T0" fmla="*/ 8 w 39"/>
                  <a:gd name="T1" fmla="*/ 34 h 39"/>
                  <a:gd name="T2" fmla="*/ 21 w 39"/>
                  <a:gd name="T3" fmla="*/ 39 h 39"/>
                  <a:gd name="T4" fmla="*/ 34 w 39"/>
                  <a:gd name="T5" fmla="*/ 31 h 39"/>
                  <a:gd name="T6" fmla="*/ 38 w 39"/>
                  <a:gd name="T7" fmla="*/ 19 h 39"/>
                  <a:gd name="T8" fmla="*/ 31 w 39"/>
                  <a:gd name="T9" fmla="*/ 5 h 39"/>
                  <a:gd name="T10" fmla="*/ 19 w 39"/>
                  <a:gd name="T11" fmla="*/ 0 h 39"/>
                  <a:gd name="T12" fmla="*/ 6 w 39"/>
                  <a:gd name="T13" fmla="*/ 8 h 39"/>
                  <a:gd name="T14" fmla="*/ 0 w 39"/>
                  <a:gd name="T15" fmla="*/ 19 h 39"/>
                  <a:gd name="T16" fmla="*/ 8 w 39"/>
                  <a:gd name="T17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9">
                    <a:moveTo>
                      <a:pt x="8" y="34"/>
                    </a:moveTo>
                    <a:cubicBezTo>
                      <a:pt x="12" y="36"/>
                      <a:pt x="16" y="37"/>
                      <a:pt x="21" y="39"/>
                    </a:cubicBezTo>
                    <a:cubicBezTo>
                      <a:pt x="25" y="35"/>
                      <a:pt x="31" y="36"/>
                      <a:pt x="34" y="31"/>
                    </a:cubicBezTo>
                    <a:cubicBezTo>
                      <a:pt x="36" y="27"/>
                      <a:pt x="39" y="23"/>
                      <a:pt x="38" y="19"/>
                    </a:cubicBezTo>
                    <a:cubicBezTo>
                      <a:pt x="38" y="14"/>
                      <a:pt x="36" y="8"/>
                      <a:pt x="31" y="5"/>
                    </a:cubicBezTo>
                    <a:cubicBezTo>
                      <a:pt x="27" y="3"/>
                      <a:pt x="23" y="2"/>
                      <a:pt x="19" y="0"/>
                    </a:cubicBezTo>
                    <a:cubicBezTo>
                      <a:pt x="15" y="3"/>
                      <a:pt x="8" y="3"/>
                      <a:pt x="6" y="8"/>
                    </a:cubicBezTo>
                    <a:cubicBezTo>
                      <a:pt x="3" y="11"/>
                      <a:pt x="2" y="16"/>
                      <a:pt x="0" y="19"/>
                    </a:cubicBezTo>
                    <a:cubicBezTo>
                      <a:pt x="1" y="23"/>
                      <a:pt x="6" y="32"/>
                      <a:pt x="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</p:grpSp>
        <p:grpSp>
          <p:nvGrpSpPr>
            <p:cNvPr id="2400" name="Group 406">
              <a:extLst>
                <a:ext uri="{FF2B5EF4-FFF2-40B4-BE49-F238E27FC236}">
                  <a16:creationId xmlns="" xmlns:a16="http://schemas.microsoft.com/office/drawing/2014/main" id="{B8236350-8BBF-4029-B6F5-10C92D975D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50" y="4826000"/>
              <a:ext cx="12215813" cy="1662113"/>
              <a:chOff x="12" y="3040"/>
              <a:chExt cx="7695" cy="1047"/>
            </a:xfrm>
            <a:grpFill/>
          </p:grpSpPr>
          <p:sp>
            <p:nvSpPr>
              <p:cNvPr id="4364" name="Freeform 206">
                <a:extLst>
                  <a:ext uri="{FF2B5EF4-FFF2-40B4-BE49-F238E27FC236}">
                    <a16:creationId xmlns="" xmlns:a16="http://schemas.microsoft.com/office/drawing/2014/main" id="{63545746-2B33-46F5-BFEF-2343D8D1F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5" y="3563"/>
                <a:ext cx="99" cy="101"/>
              </a:xfrm>
              <a:custGeom>
                <a:avLst/>
                <a:gdLst>
                  <a:gd name="T0" fmla="*/ 19 w 38"/>
                  <a:gd name="T1" fmla="*/ 39 h 39"/>
                  <a:gd name="T2" fmla="*/ 33 w 38"/>
                  <a:gd name="T3" fmla="*/ 31 h 39"/>
                  <a:gd name="T4" fmla="*/ 38 w 38"/>
                  <a:gd name="T5" fmla="*/ 19 h 39"/>
                  <a:gd name="T6" fmla="*/ 31 w 38"/>
                  <a:gd name="T7" fmla="*/ 6 h 39"/>
                  <a:gd name="T8" fmla="*/ 18 w 38"/>
                  <a:gd name="T9" fmla="*/ 0 h 39"/>
                  <a:gd name="T10" fmla="*/ 5 w 38"/>
                  <a:gd name="T11" fmla="*/ 7 h 39"/>
                  <a:gd name="T12" fmla="*/ 0 w 38"/>
                  <a:gd name="T13" fmla="*/ 19 h 39"/>
                  <a:gd name="T14" fmla="*/ 6 w 38"/>
                  <a:gd name="T15" fmla="*/ 33 h 39"/>
                  <a:gd name="T16" fmla="*/ 19 w 38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4" y="36"/>
                      <a:pt x="30" y="36"/>
                      <a:pt x="33" y="31"/>
                    </a:cubicBezTo>
                    <a:cubicBezTo>
                      <a:pt x="35" y="28"/>
                      <a:pt x="38" y="23"/>
                      <a:pt x="38" y="19"/>
                    </a:cubicBezTo>
                    <a:cubicBezTo>
                      <a:pt x="37" y="15"/>
                      <a:pt x="36" y="9"/>
                      <a:pt x="31" y="6"/>
                    </a:cubicBezTo>
                    <a:cubicBezTo>
                      <a:pt x="28" y="3"/>
                      <a:pt x="23" y="2"/>
                      <a:pt x="18" y="0"/>
                    </a:cubicBezTo>
                    <a:cubicBezTo>
                      <a:pt x="14" y="3"/>
                      <a:pt x="8" y="3"/>
                      <a:pt x="5" y="7"/>
                    </a:cubicBezTo>
                    <a:cubicBezTo>
                      <a:pt x="3" y="11"/>
                      <a:pt x="1" y="15"/>
                      <a:pt x="0" y="19"/>
                    </a:cubicBezTo>
                    <a:cubicBezTo>
                      <a:pt x="2" y="24"/>
                      <a:pt x="2" y="29"/>
                      <a:pt x="6" y="33"/>
                    </a:cubicBezTo>
                    <a:cubicBezTo>
                      <a:pt x="10" y="36"/>
                      <a:pt x="15" y="37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65" name="Freeform 207">
                <a:extLst>
                  <a:ext uri="{FF2B5EF4-FFF2-40B4-BE49-F238E27FC236}">
                    <a16:creationId xmlns="" xmlns:a16="http://schemas.microsoft.com/office/drawing/2014/main" id="{8D70A4BC-3177-4F6F-B2F0-C0830ADB0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9" y="3563"/>
                <a:ext cx="101" cy="101"/>
              </a:xfrm>
              <a:custGeom>
                <a:avLst/>
                <a:gdLst>
                  <a:gd name="T0" fmla="*/ 19 w 39"/>
                  <a:gd name="T1" fmla="*/ 39 h 39"/>
                  <a:gd name="T2" fmla="*/ 32 w 39"/>
                  <a:gd name="T3" fmla="*/ 33 h 39"/>
                  <a:gd name="T4" fmla="*/ 39 w 39"/>
                  <a:gd name="T5" fmla="*/ 19 h 39"/>
                  <a:gd name="T6" fmla="*/ 33 w 39"/>
                  <a:gd name="T7" fmla="*/ 7 h 39"/>
                  <a:gd name="T8" fmla="*/ 20 w 39"/>
                  <a:gd name="T9" fmla="*/ 0 h 39"/>
                  <a:gd name="T10" fmla="*/ 7 w 39"/>
                  <a:gd name="T11" fmla="*/ 6 h 39"/>
                  <a:gd name="T12" fmla="*/ 1 w 39"/>
                  <a:gd name="T13" fmla="*/ 19 h 39"/>
                  <a:gd name="T14" fmla="*/ 5 w 39"/>
                  <a:gd name="T15" fmla="*/ 31 h 39"/>
                  <a:gd name="T16" fmla="*/ 19 w 39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9">
                    <a:moveTo>
                      <a:pt x="19" y="39"/>
                    </a:moveTo>
                    <a:cubicBezTo>
                      <a:pt x="23" y="37"/>
                      <a:pt x="28" y="36"/>
                      <a:pt x="32" y="33"/>
                    </a:cubicBezTo>
                    <a:cubicBezTo>
                      <a:pt x="36" y="30"/>
                      <a:pt x="36" y="24"/>
                      <a:pt x="39" y="19"/>
                    </a:cubicBezTo>
                    <a:cubicBezTo>
                      <a:pt x="37" y="15"/>
                      <a:pt x="35" y="11"/>
                      <a:pt x="33" y="7"/>
                    </a:cubicBezTo>
                    <a:cubicBezTo>
                      <a:pt x="30" y="3"/>
                      <a:pt x="24" y="3"/>
                      <a:pt x="20" y="0"/>
                    </a:cubicBezTo>
                    <a:cubicBezTo>
                      <a:pt x="16" y="2"/>
                      <a:pt x="11" y="3"/>
                      <a:pt x="7" y="6"/>
                    </a:cubicBezTo>
                    <a:cubicBezTo>
                      <a:pt x="3" y="9"/>
                      <a:pt x="1" y="15"/>
                      <a:pt x="1" y="19"/>
                    </a:cubicBezTo>
                    <a:cubicBezTo>
                      <a:pt x="0" y="23"/>
                      <a:pt x="3" y="28"/>
                      <a:pt x="5" y="31"/>
                    </a:cubicBezTo>
                    <a:cubicBezTo>
                      <a:pt x="8" y="36"/>
                      <a:pt x="14" y="36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66" name="Freeform 208">
                <a:extLst>
                  <a:ext uri="{FF2B5EF4-FFF2-40B4-BE49-F238E27FC236}">
                    <a16:creationId xmlns="" xmlns:a16="http://schemas.microsoft.com/office/drawing/2014/main" id="{585196A8-CB2D-4BD0-B6F2-0B82D7367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3667"/>
                <a:ext cx="98" cy="101"/>
              </a:xfrm>
              <a:custGeom>
                <a:avLst/>
                <a:gdLst>
                  <a:gd name="T0" fmla="*/ 18 w 38"/>
                  <a:gd name="T1" fmla="*/ 39 h 39"/>
                  <a:gd name="T2" fmla="*/ 31 w 38"/>
                  <a:gd name="T3" fmla="*/ 33 h 39"/>
                  <a:gd name="T4" fmla="*/ 38 w 38"/>
                  <a:gd name="T5" fmla="*/ 20 h 39"/>
                  <a:gd name="T6" fmla="*/ 33 w 38"/>
                  <a:gd name="T7" fmla="*/ 8 h 39"/>
                  <a:gd name="T8" fmla="*/ 19 w 38"/>
                  <a:gd name="T9" fmla="*/ 0 h 39"/>
                  <a:gd name="T10" fmla="*/ 6 w 38"/>
                  <a:gd name="T11" fmla="*/ 6 h 39"/>
                  <a:gd name="T12" fmla="*/ 0 w 38"/>
                  <a:gd name="T13" fmla="*/ 20 h 39"/>
                  <a:gd name="T14" fmla="*/ 5 w 38"/>
                  <a:gd name="T15" fmla="*/ 32 h 39"/>
                  <a:gd name="T16" fmla="*/ 18 w 38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18" y="39"/>
                    </a:moveTo>
                    <a:cubicBezTo>
                      <a:pt x="23" y="37"/>
                      <a:pt x="28" y="37"/>
                      <a:pt x="31" y="33"/>
                    </a:cubicBezTo>
                    <a:cubicBezTo>
                      <a:pt x="36" y="30"/>
                      <a:pt x="37" y="24"/>
                      <a:pt x="38" y="20"/>
                    </a:cubicBezTo>
                    <a:cubicBezTo>
                      <a:pt x="38" y="16"/>
                      <a:pt x="35" y="11"/>
                      <a:pt x="33" y="8"/>
                    </a:cubicBezTo>
                    <a:cubicBezTo>
                      <a:pt x="30" y="3"/>
                      <a:pt x="24" y="3"/>
                      <a:pt x="19" y="0"/>
                    </a:cubicBezTo>
                    <a:cubicBezTo>
                      <a:pt x="15" y="3"/>
                      <a:pt x="10" y="3"/>
                      <a:pt x="6" y="6"/>
                    </a:cubicBezTo>
                    <a:cubicBezTo>
                      <a:pt x="2" y="10"/>
                      <a:pt x="2" y="15"/>
                      <a:pt x="0" y="20"/>
                    </a:cubicBezTo>
                    <a:cubicBezTo>
                      <a:pt x="1" y="24"/>
                      <a:pt x="3" y="28"/>
                      <a:pt x="5" y="32"/>
                    </a:cubicBezTo>
                    <a:cubicBezTo>
                      <a:pt x="8" y="37"/>
                      <a:pt x="14" y="36"/>
                      <a:pt x="18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67" name="Freeform 209">
                <a:extLst>
                  <a:ext uri="{FF2B5EF4-FFF2-40B4-BE49-F238E27FC236}">
                    <a16:creationId xmlns="" xmlns:a16="http://schemas.microsoft.com/office/drawing/2014/main" id="{3EA9B591-51D4-484D-96C4-6C1F217D9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3773"/>
                <a:ext cx="101" cy="99"/>
              </a:xfrm>
              <a:custGeom>
                <a:avLst/>
                <a:gdLst>
                  <a:gd name="T0" fmla="*/ 8 w 39"/>
                  <a:gd name="T1" fmla="*/ 33 h 38"/>
                  <a:gd name="T2" fmla="*/ 19 w 39"/>
                  <a:gd name="T3" fmla="*/ 38 h 38"/>
                  <a:gd name="T4" fmla="*/ 33 w 39"/>
                  <a:gd name="T5" fmla="*/ 31 h 38"/>
                  <a:gd name="T6" fmla="*/ 39 w 39"/>
                  <a:gd name="T7" fmla="*/ 18 h 38"/>
                  <a:gd name="T8" fmla="*/ 31 w 39"/>
                  <a:gd name="T9" fmla="*/ 5 h 38"/>
                  <a:gd name="T10" fmla="*/ 19 w 39"/>
                  <a:gd name="T11" fmla="*/ 0 h 38"/>
                  <a:gd name="T12" fmla="*/ 6 w 39"/>
                  <a:gd name="T13" fmla="*/ 7 h 38"/>
                  <a:gd name="T14" fmla="*/ 0 w 39"/>
                  <a:gd name="T15" fmla="*/ 20 h 38"/>
                  <a:gd name="T16" fmla="*/ 8 w 39"/>
                  <a:gd name="T17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8">
                    <a:moveTo>
                      <a:pt x="8" y="33"/>
                    </a:moveTo>
                    <a:cubicBezTo>
                      <a:pt x="11" y="35"/>
                      <a:pt x="16" y="37"/>
                      <a:pt x="19" y="38"/>
                    </a:cubicBezTo>
                    <a:cubicBezTo>
                      <a:pt x="24" y="36"/>
                      <a:pt x="30" y="36"/>
                      <a:pt x="33" y="31"/>
                    </a:cubicBezTo>
                    <a:cubicBezTo>
                      <a:pt x="36" y="28"/>
                      <a:pt x="37" y="23"/>
                      <a:pt x="39" y="18"/>
                    </a:cubicBezTo>
                    <a:cubicBezTo>
                      <a:pt x="36" y="14"/>
                      <a:pt x="36" y="8"/>
                      <a:pt x="31" y="5"/>
                    </a:cubicBezTo>
                    <a:cubicBezTo>
                      <a:pt x="28" y="3"/>
                      <a:pt x="23" y="0"/>
                      <a:pt x="19" y="0"/>
                    </a:cubicBezTo>
                    <a:cubicBezTo>
                      <a:pt x="15" y="1"/>
                      <a:pt x="9" y="2"/>
                      <a:pt x="6" y="7"/>
                    </a:cubicBezTo>
                    <a:cubicBezTo>
                      <a:pt x="3" y="11"/>
                      <a:pt x="2" y="15"/>
                      <a:pt x="0" y="20"/>
                    </a:cubicBezTo>
                    <a:cubicBezTo>
                      <a:pt x="3" y="24"/>
                      <a:pt x="3" y="30"/>
                      <a:pt x="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68" name="Freeform 210">
                <a:extLst>
                  <a:ext uri="{FF2B5EF4-FFF2-40B4-BE49-F238E27FC236}">
                    <a16:creationId xmlns="" xmlns:a16="http://schemas.microsoft.com/office/drawing/2014/main" id="{410A2EA8-49DE-40ED-A20E-947C72DF2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3773"/>
                <a:ext cx="101" cy="99"/>
              </a:xfrm>
              <a:custGeom>
                <a:avLst/>
                <a:gdLst>
                  <a:gd name="T0" fmla="*/ 19 w 39"/>
                  <a:gd name="T1" fmla="*/ 38 h 38"/>
                  <a:gd name="T2" fmla="*/ 32 w 39"/>
                  <a:gd name="T3" fmla="*/ 33 h 38"/>
                  <a:gd name="T4" fmla="*/ 39 w 39"/>
                  <a:gd name="T5" fmla="*/ 19 h 38"/>
                  <a:gd name="T6" fmla="*/ 33 w 39"/>
                  <a:gd name="T7" fmla="*/ 6 h 38"/>
                  <a:gd name="T8" fmla="*/ 20 w 39"/>
                  <a:gd name="T9" fmla="*/ 0 h 38"/>
                  <a:gd name="T10" fmla="*/ 7 w 39"/>
                  <a:gd name="T11" fmla="*/ 5 h 38"/>
                  <a:gd name="T12" fmla="*/ 0 w 39"/>
                  <a:gd name="T13" fmla="*/ 19 h 38"/>
                  <a:gd name="T14" fmla="*/ 7 w 39"/>
                  <a:gd name="T15" fmla="*/ 32 h 38"/>
                  <a:gd name="T16" fmla="*/ 19 w 39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8">
                    <a:moveTo>
                      <a:pt x="19" y="38"/>
                    </a:moveTo>
                    <a:cubicBezTo>
                      <a:pt x="24" y="36"/>
                      <a:pt x="29" y="36"/>
                      <a:pt x="32" y="33"/>
                    </a:cubicBezTo>
                    <a:cubicBezTo>
                      <a:pt x="36" y="29"/>
                      <a:pt x="38" y="24"/>
                      <a:pt x="39" y="19"/>
                    </a:cubicBezTo>
                    <a:cubicBezTo>
                      <a:pt x="39" y="15"/>
                      <a:pt x="36" y="10"/>
                      <a:pt x="33" y="6"/>
                    </a:cubicBezTo>
                    <a:cubicBezTo>
                      <a:pt x="29" y="2"/>
                      <a:pt x="24" y="3"/>
                      <a:pt x="20" y="0"/>
                    </a:cubicBezTo>
                    <a:cubicBezTo>
                      <a:pt x="16" y="2"/>
                      <a:pt x="11" y="2"/>
                      <a:pt x="7" y="5"/>
                    </a:cubicBezTo>
                    <a:cubicBezTo>
                      <a:pt x="3" y="9"/>
                      <a:pt x="3" y="15"/>
                      <a:pt x="0" y="19"/>
                    </a:cubicBezTo>
                    <a:cubicBezTo>
                      <a:pt x="2" y="23"/>
                      <a:pt x="4" y="28"/>
                      <a:pt x="7" y="32"/>
                    </a:cubicBezTo>
                    <a:cubicBezTo>
                      <a:pt x="10" y="36"/>
                      <a:pt x="16" y="35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69" name="Freeform 211">
                <a:extLst>
                  <a:ext uri="{FF2B5EF4-FFF2-40B4-BE49-F238E27FC236}">
                    <a16:creationId xmlns="" xmlns:a16="http://schemas.microsoft.com/office/drawing/2014/main" id="{5D5BFAC9-A340-4BDF-84FB-E632275DD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773"/>
                <a:ext cx="99" cy="99"/>
              </a:xfrm>
              <a:custGeom>
                <a:avLst/>
                <a:gdLst>
                  <a:gd name="T0" fmla="*/ 19 w 38"/>
                  <a:gd name="T1" fmla="*/ 38 h 38"/>
                  <a:gd name="T2" fmla="*/ 31 w 38"/>
                  <a:gd name="T3" fmla="*/ 33 h 38"/>
                  <a:gd name="T4" fmla="*/ 38 w 38"/>
                  <a:gd name="T5" fmla="*/ 20 h 38"/>
                  <a:gd name="T6" fmla="*/ 33 w 38"/>
                  <a:gd name="T7" fmla="*/ 7 h 38"/>
                  <a:gd name="T8" fmla="*/ 19 w 38"/>
                  <a:gd name="T9" fmla="*/ 0 h 38"/>
                  <a:gd name="T10" fmla="*/ 7 w 38"/>
                  <a:gd name="T11" fmla="*/ 5 h 38"/>
                  <a:gd name="T12" fmla="*/ 0 w 38"/>
                  <a:gd name="T13" fmla="*/ 18 h 38"/>
                  <a:gd name="T14" fmla="*/ 5 w 38"/>
                  <a:gd name="T15" fmla="*/ 31 h 38"/>
                  <a:gd name="T16" fmla="*/ 19 w 38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cubicBezTo>
                      <a:pt x="23" y="37"/>
                      <a:pt x="27" y="35"/>
                      <a:pt x="31" y="33"/>
                    </a:cubicBezTo>
                    <a:cubicBezTo>
                      <a:pt x="36" y="30"/>
                      <a:pt x="35" y="24"/>
                      <a:pt x="38" y="20"/>
                    </a:cubicBezTo>
                    <a:cubicBezTo>
                      <a:pt x="36" y="15"/>
                      <a:pt x="36" y="10"/>
                      <a:pt x="33" y="7"/>
                    </a:cubicBezTo>
                    <a:cubicBezTo>
                      <a:pt x="29" y="2"/>
                      <a:pt x="24" y="2"/>
                      <a:pt x="19" y="0"/>
                    </a:cubicBezTo>
                    <a:cubicBezTo>
                      <a:pt x="15" y="2"/>
                      <a:pt x="11" y="2"/>
                      <a:pt x="7" y="5"/>
                    </a:cubicBezTo>
                    <a:cubicBezTo>
                      <a:pt x="3" y="9"/>
                      <a:pt x="3" y="14"/>
                      <a:pt x="0" y="18"/>
                    </a:cubicBezTo>
                    <a:cubicBezTo>
                      <a:pt x="2" y="23"/>
                      <a:pt x="2" y="28"/>
                      <a:pt x="5" y="31"/>
                    </a:cubicBezTo>
                    <a:cubicBezTo>
                      <a:pt x="9" y="36"/>
                      <a:pt x="14" y="36"/>
                      <a:pt x="1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70" name="Freeform 212">
                <a:extLst>
                  <a:ext uri="{FF2B5EF4-FFF2-40B4-BE49-F238E27FC236}">
                    <a16:creationId xmlns="" xmlns:a16="http://schemas.microsoft.com/office/drawing/2014/main" id="{6E76654A-DC7A-4B61-8A63-23E59F026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3667"/>
                <a:ext cx="99" cy="101"/>
              </a:xfrm>
              <a:custGeom>
                <a:avLst/>
                <a:gdLst>
                  <a:gd name="T0" fmla="*/ 19 w 38"/>
                  <a:gd name="T1" fmla="*/ 39 h 39"/>
                  <a:gd name="T2" fmla="*/ 31 w 38"/>
                  <a:gd name="T3" fmla="*/ 34 h 39"/>
                  <a:gd name="T4" fmla="*/ 38 w 38"/>
                  <a:gd name="T5" fmla="*/ 21 h 39"/>
                  <a:gd name="T6" fmla="*/ 33 w 38"/>
                  <a:gd name="T7" fmla="*/ 8 h 39"/>
                  <a:gd name="T8" fmla="*/ 19 w 38"/>
                  <a:gd name="T9" fmla="*/ 1 h 39"/>
                  <a:gd name="T10" fmla="*/ 7 w 38"/>
                  <a:gd name="T11" fmla="*/ 6 h 39"/>
                  <a:gd name="T12" fmla="*/ 0 w 38"/>
                  <a:gd name="T13" fmla="*/ 19 h 39"/>
                  <a:gd name="T14" fmla="*/ 5 w 38"/>
                  <a:gd name="T15" fmla="*/ 31 h 39"/>
                  <a:gd name="T16" fmla="*/ 19 w 38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19" y="39"/>
                    </a:moveTo>
                    <a:cubicBezTo>
                      <a:pt x="23" y="37"/>
                      <a:pt x="27" y="36"/>
                      <a:pt x="31" y="34"/>
                    </a:cubicBezTo>
                    <a:cubicBezTo>
                      <a:pt x="36" y="31"/>
                      <a:pt x="35" y="25"/>
                      <a:pt x="38" y="21"/>
                    </a:cubicBezTo>
                    <a:cubicBezTo>
                      <a:pt x="37" y="16"/>
                      <a:pt x="36" y="12"/>
                      <a:pt x="33" y="8"/>
                    </a:cubicBezTo>
                    <a:cubicBezTo>
                      <a:pt x="31" y="3"/>
                      <a:pt x="24" y="2"/>
                      <a:pt x="19" y="1"/>
                    </a:cubicBezTo>
                    <a:cubicBezTo>
                      <a:pt x="16" y="0"/>
                      <a:pt x="11" y="4"/>
                      <a:pt x="7" y="6"/>
                    </a:cubicBezTo>
                    <a:cubicBezTo>
                      <a:pt x="2" y="8"/>
                      <a:pt x="3" y="15"/>
                      <a:pt x="0" y="19"/>
                    </a:cubicBezTo>
                    <a:cubicBezTo>
                      <a:pt x="2" y="23"/>
                      <a:pt x="3" y="27"/>
                      <a:pt x="5" y="31"/>
                    </a:cubicBezTo>
                    <a:cubicBezTo>
                      <a:pt x="8" y="36"/>
                      <a:pt x="14" y="36"/>
                      <a:pt x="1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71" name="Freeform 213">
                <a:extLst>
                  <a:ext uri="{FF2B5EF4-FFF2-40B4-BE49-F238E27FC236}">
                    <a16:creationId xmlns="" xmlns:a16="http://schemas.microsoft.com/office/drawing/2014/main" id="{80788687-C20E-4A56-9B6E-EE8EEE6A4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3877"/>
                <a:ext cx="101" cy="101"/>
              </a:xfrm>
              <a:custGeom>
                <a:avLst/>
                <a:gdLst>
                  <a:gd name="T0" fmla="*/ 7 w 39"/>
                  <a:gd name="T1" fmla="*/ 33 h 39"/>
                  <a:gd name="T2" fmla="*/ 19 w 39"/>
                  <a:gd name="T3" fmla="*/ 39 h 39"/>
                  <a:gd name="T4" fmla="*/ 33 w 39"/>
                  <a:gd name="T5" fmla="*/ 32 h 39"/>
                  <a:gd name="T6" fmla="*/ 39 w 39"/>
                  <a:gd name="T7" fmla="*/ 19 h 39"/>
                  <a:gd name="T8" fmla="*/ 31 w 39"/>
                  <a:gd name="T9" fmla="*/ 5 h 39"/>
                  <a:gd name="T10" fmla="*/ 19 w 39"/>
                  <a:gd name="T11" fmla="*/ 1 h 39"/>
                  <a:gd name="T12" fmla="*/ 6 w 39"/>
                  <a:gd name="T13" fmla="*/ 7 h 39"/>
                  <a:gd name="T14" fmla="*/ 0 w 39"/>
                  <a:gd name="T15" fmla="*/ 20 h 39"/>
                  <a:gd name="T16" fmla="*/ 7 w 39"/>
                  <a:gd name="T17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9">
                    <a:moveTo>
                      <a:pt x="7" y="33"/>
                    </a:moveTo>
                    <a:cubicBezTo>
                      <a:pt x="11" y="35"/>
                      <a:pt x="15" y="37"/>
                      <a:pt x="19" y="39"/>
                    </a:cubicBezTo>
                    <a:cubicBezTo>
                      <a:pt x="24" y="36"/>
                      <a:pt x="30" y="36"/>
                      <a:pt x="33" y="32"/>
                    </a:cubicBezTo>
                    <a:cubicBezTo>
                      <a:pt x="36" y="28"/>
                      <a:pt x="37" y="23"/>
                      <a:pt x="39" y="19"/>
                    </a:cubicBezTo>
                    <a:cubicBezTo>
                      <a:pt x="36" y="15"/>
                      <a:pt x="36" y="8"/>
                      <a:pt x="31" y="5"/>
                    </a:cubicBezTo>
                    <a:cubicBezTo>
                      <a:pt x="28" y="3"/>
                      <a:pt x="23" y="0"/>
                      <a:pt x="19" y="1"/>
                    </a:cubicBezTo>
                    <a:cubicBezTo>
                      <a:pt x="15" y="1"/>
                      <a:pt x="9" y="3"/>
                      <a:pt x="6" y="7"/>
                    </a:cubicBezTo>
                    <a:cubicBezTo>
                      <a:pt x="3" y="11"/>
                      <a:pt x="2" y="16"/>
                      <a:pt x="0" y="20"/>
                    </a:cubicBezTo>
                    <a:cubicBezTo>
                      <a:pt x="3" y="24"/>
                      <a:pt x="3" y="30"/>
                      <a:pt x="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72" name="Freeform 214">
                <a:extLst>
                  <a:ext uri="{FF2B5EF4-FFF2-40B4-BE49-F238E27FC236}">
                    <a16:creationId xmlns="" xmlns:a16="http://schemas.microsoft.com/office/drawing/2014/main" id="{5FE355FC-62EA-4EE0-B94E-5DA14F187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3877"/>
                <a:ext cx="99" cy="101"/>
              </a:xfrm>
              <a:custGeom>
                <a:avLst/>
                <a:gdLst>
                  <a:gd name="T0" fmla="*/ 7 w 38"/>
                  <a:gd name="T1" fmla="*/ 33 h 39"/>
                  <a:gd name="T2" fmla="*/ 20 w 38"/>
                  <a:gd name="T3" fmla="*/ 39 h 39"/>
                  <a:gd name="T4" fmla="*/ 33 w 38"/>
                  <a:gd name="T5" fmla="*/ 31 h 39"/>
                  <a:gd name="T6" fmla="*/ 38 w 38"/>
                  <a:gd name="T7" fmla="*/ 19 h 39"/>
                  <a:gd name="T8" fmla="*/ 31 w 38"/>
                  <a:gd name="T9" fmla="*/ 6 h 39"/>
                  <a:gd name="T10" fmla="*/ 18 w 38"/>
                  <a:gd name="T11" fmla="*/ 0 h 39"/>
                  <a:gd name="T12" fmla="*/ 5 w 38"/>
                  <a:gd name="T13" fmla="*/ 7 h 39"/>
                  <a:gd name="T14" fmla="*/ 0 w 38"/>
                  <a:gd name="T15" fmla="*/ 19 h 39"/>
                  <a:gd name="T16" fmla="*/ 7 w 38"/>
                  <a:gd name="T17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9">
                    <a:moveTo>
                      <a:pt x="7" y="33"/>
                    </a:moveTo>
                    <a:cubicBezTo>
                      <a:pt x="11" y="36"/>
                      <a:pt x="15" y="37"/>
                      <a:pt x="20" y="39"/>
                    </a:cubicBezTo>
                    <a:cubicBezTo>
                      <a:pt x="24" y="36"/>
                      <a:pt x="29" y="36"/>
                      <a:pt x="33" y="31"/>
                    </a:cubicBezTo>
                    <a:cubicBezTo>
                      <a:pt x="36" y="28"/>
                      <a:pt x="36" y="23"/>
                      <a:pt x="38" y="19"/>
                    </a:cubicBezTo>
                    <a:cubicBezTo>
                      <a:pt x="36" y="15"/>
                      <a:pt x="36" y="9"/>
                      <a:pt x="31" y="6"/>
                    </a:cubicBezTo>
                    <a:cubicBezTo>
                      <a:pt x="28" y="3"/>
                      <a:pt x="23" y="2"/>
                      <a:pt x="18" y="0"/>
                    </a:cubicBezTo>
                    <a:cubicBezTo>
                      <a:pt x="14" y="3"/>
                      <a:pt x="8" y="3"/>
                      <a:pt x="5" y="7"/>
                    </a:cubicBezTo>
                    <a:cubicBezTo>
                      <a:pt x="3" y="11"/>
                      <a:pt x="1" y="15"/>
                      <a:pt x="0" y="19"/>
                    </a:cubicBezTo>
                    <a:cubicBezTo>
                      <a:pt x="2" y="24"/>
                      <a:pt x="2" y="29"/>
                      <a:pt x="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73" name="Freeform 215">
                <a:extLst>
                  <a:ext uri="{FF2B5EF4-FFF2-40B4-BE49-F238E27FC236}">
                    <a16:creationId xmlns="" xmlns:a16="http://schemas.microsoft.com/office/drawing/2014/main" id="{32B6AFA0-A730-4AC9-882C-C32EE61BE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3991"/>
                <a:ext cx="90" cy="91"/>
              </a:xfrm>
              <a:custGeom>
                <a:avLst/>
                <a:gdLst>
                  <a:gd name="T0" fmla="*/ 0 w 35"/>
                  <a:gd name="T1" fmla="*/ 18 h 35"/>
                  <a:gd name="T2" fmla="*/ 16 w 35"/>
                  <a:gd name="T3" fmla="*/ 35 h 35"/>
                  <a:gd name="T4" fmla="*/ 35 w 35"/>
                  <a:gd name="T5" fmla="*/ 18 h 35"/>
                  <a:gd name="T6" fmla="*/ 18 w 35"/>
                  <a:gd name="T7" fmla="*/ 0 h 35"/>
                  <a:gd name="T8" fmla="*/ 0 w 35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0" y="18"/>
                    </a:moveTo>
                    <a:cubicBezTo>
                      <a:pt x="0" y="29"/>
                      <a:pt x="6" y="35"/>
                      <a:pt x="16" y="35"/>
                    </a:cubicBezTo>
                    <a:cubicBezTo>
                      <a:pt x="29" y="35"/>
                      <a:pt x="35" y="30"/>
                      <a:pt x="35" y="18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6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74" name="Freeform 216">
                <a:extLst>
                  <a:ext uri="{FF2B5EF4-FFF2-40B4-BE49-F238E27FC236}">
                    <a16:creationId xmlns="" xmlns:a16="http://schemas.microsoft.com/office/drawing/2014/main" id="{FA37DCCB-5589-4DFF-B47B-9A7D58E94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569"/>
                <a:ext cx="88" cy="90"/>
              </a:xfrm>
              <a:custGeom>
                <a:avLst/>
                <a:gdLst>
                  <a:gd name="T0" fmla="*/ 16 w 34"/>
                  <a:gd name="T1" fmla="*/ 35 h 35"/>
                  <a:gd name="T2" fmla="*/ 34 w 34"/>
                  <a:gd name="T3" fmla="*/ 18 h 35"/>
                  <a:gd name="T4" fmla="*/ 17 w 34"/>
                  <a:gd name="T5" fmla="*/ 0 h 35"/>
                  <a:gd name="T6" fmla="*/ 0 w 34"/>
                  <a:gd name="T7" fmla="*/ 18 h 35"/>
                  <a:gd name="T8" fmla="*/ 16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6" y="35"/>
                    </a:moveTo>
                    <a:cubicBezTo>
                      <a:pt x="29" y="35"/>
                      <a:pt x="34" y="29"/>
                      <a:pt x="34" y="18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5" y="0"/>
                      <a:pt x="0" y="6"/>
                      <a:pt x="0" y="18"/>
                    </a:cubicBezTo>
                    <a:cubicBezTo>
                      <a:pt x="0" y="29"/>
                      <a:pt x="5" y="35"/>
                      <a:pt x="1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75" name="Freeform 217">
                <a:extLst>
                  <a:ext uri="{FF2B5EF4-FFF2-40B4-BE49-F238E27FC236}">
                    <a16:creationId xmlns="" xmlns:a16="http://schemas.microsoft.com/office/drawing/2014/main" id="{1F68C8C3-691E-45CE-B99F-2C8D139CD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" y="3356"/>
                <a:ext cx="88" cy="88"/>
              </a:xfrm>
              <a:custGeom>
                <a:avLst/>
                <a:gdLst>
                  <a:gd name="T0" fmla="*/ 17 w 34"/>
                  <a:gd name="T1" fmla="*/ 34 h 34"/>
                  <a:gd name="T2" fmla="*/ 34 w 34"/>
                  <a:gd name="T3" fmla="*/ 17 h 34"/>
                  <a:gd name="T4" fmla="*/ 17 w 34"/>
                  <a:gd name="T5" fmla="*/ 0 h 34"/>
                  <a:gd name="T6" fmla="*/ 0 w 34"/>
                  <a:gd name="T7" fmla="*/ 16 h 34"/>
                  <a:gd name="T8" fmla="*/ 17 w 34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cubicBezTo>
                      <a:pt x="29" y="34"/>
                      <a:pt x="34" y="29"/>
                      <a:pt x="34" y="17"/>
                    </a:cubicBezTo>
                    <a:cubicBezTo>
                      <a:pt x="34" y="5"/>
                      <a:pt x="29" y="0"/>
                      <a:pt x="17" y="0"/>
                    </a:cubicBezTo>
                    <a:cubicBezTo>
                      <a:pt x="6" y="0"/>
                      <a:pt x="0" y="5"/>
                      <a:pt x="0" y="16"/>
                    </a:cubicBezTo>
                    <a:cubicBezTo>
                      <a:pt x="0" y="29"/>
                      <a:pt x="5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76" name="Freeform 218">
                <a:extLst>
                  <a:ext uri="{FF2B5EF4-FFF2-40B4-BE49-F238E27FC236}">
                    <a16:creationId xmlns="" xmlns:a16="http://schemas.microsoft.com/office/drawing/2014/main" id="{ED5477DD-E50D-406E-8B34-FC7EE354F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" y="3356"/>
                <a:ext cx="90" cy="88"/>
              </a:xfrm>
              <a:custGeom>
                <a:avLst/>
                <a:gdLst>
                  <a:gd name="T0" fmla="*/ 0 w 35"/>
                  <a:gd name="T1" fmla="*/ 17 h 34"/>
                  <a:gd name="T2" fmla="*/ 17 w 35"/>
                  <a:gd name="T3" fmla="*/ 34 h 34"/>
                  <a:gd name="T4" fmla="*/ 35 w 35"/>
                  <a:gd name="T5" fmla="*/ 17 h 34"/>
                  <a:gd name="T6" fmla="*/ 18 w 35"/>
                  <a:gd name="T7" fmla="*/ 0 h 34"/>
                  <a:gd name="T8" fmla="*/ 0 w 35"/>
                  <a:gd name="T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0" y="17"/>
                    </a:moveTo>
                    <a:cubicBezTo>
                      <a:pt x="0" y="28"/>
                      <a:pt x="6" y="34"/>
                      <a:pt x="17" y="34"/>
                    </a:cubicBezTo>
                    <a:cubicBezTo>
                      <a:pt x="29" y="34"/>
                      <a:pt x="35" y="29"/>
                      <a:pt x="35" y="17"/>
                    </a:cubicBezTo>
                    <a:cubicBezTo>
                      <a:pt x="35" y="5"/>
                      <a:pt x="30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77" name="Freeform 219">
                <a:extLst>
                  <a:ext uri="{FF2B5EF4-FFF2-40B4-BE49-F238E27FC236}">
                    <a16:creationId xmlns="" xmlns:a16="http://schemas.microsoft.com/office/drawing/2014/main" id="{77635E51-1F42-4424-8448-1D1EE616A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2" y="3460"/>
                <a:ext cx="91" cy="88"/>
              </a:xfrm>
              <a:custGeom>
                <a:avLst/>
                <a:gdLst>
                  <a:gd name="T0" fmla="*/ 17 w 35"/>
                  <a:gd name="T1" fmla="*/ 34 h 34"/>
                  <a:gd name="T2" fmla="*/ 35 w 35"/>
                  <a:gd name="T3" fmla="*/ 17 h 34"/>
                  <a:gd name="T4" fmla="*/ 18 w 35"/>
                  <a:gd name="T5" fmla="*/ 0 h 34"/>
                  <a:gd name="T6" fmla="*/ 0 w 35"/>
                  <a:gd name="T7" fmla="*/ 17 h 34"/>
                  <a:gd name="T8" fmla="*/ 17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34"/>
                    </a:moveTo>
                    <a:cubicBezTo>
                      <a:pt x="29" y="34"/>
                      <a:pt x="35" y="29"/>
                      <a:pt x="35" y="17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ubicBezTo>
                      <a:pt x="0" y="29"/>
                      <a:pt x="6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78" name="Freeform 220">
                <a:extLst>
                  <a:ext uri="{FF2B5EF4-FFF2-40B4-BE49-F238E27FC236}">
                    <a16:creationId xmlns="" xmlns:a16="http://schemas.microsoft.com/office/drawing/2014/main" id="{80815748-7BE5-4CBE-8922-B8758133B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9" y="3460"/>
                <a:ext cx="91" cy="88"/>
              </a:xfrm>
              <a:custGeom>
                <a:avLst/>
                <a:gdLst>
                  <a:gd name="T0" fmla="*/ 0 w 35"/>
                  <a:gd name="T1" fmla="*/ 17 h 34"/>
                  <a:gd name="T2" fmla="*/ 17 w 35"/>
                  <a:gd name="T3" fmla="*/ 34 h 34"/>
                  <a:gd name="T4" fmla="*/ 35 w 35"/>
                  <a:gd name="T5" fmla="*/ 18 h 34"/>
                  <a:gd name="T6" fmla="*/ 17 w 35"/>
                  <a:gd name="T7" fmla="*/ 0 h 34"/>
                  <a:gd name="T8" fmla="*/ 0 w 35"/>
                  <a:gd name="T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0" y="17"/>
                    </a:moveTo>
                    <a:cubicBezTo>
                      <a:pt x="0" y="29"/>
                      <a:pt x="6" y="34"/>
                      <a:pt x="17" y="34"/>
                    </a:cubicBezTo>
                    <a:cubicBezTo>
                      <a:pt x="29" y="34"/>
                      <a:pt x="34" y="29"/>
                      <a:pt x="35" y="18"/>
                    </a:cubicBezTo>
                    <a:cubicBezTo>
                      <a:pt x="35" y="5"/>
                      <a:pt x="29" y="0"/>
                      <a:pt x="17" y="0"/>
                    </a:cubicBezTo>
                    <a:cubicBezTo>
                      <a:pt x="6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79" name="Freeform 221">
                <a:extLst>
                  <a:ext uri="{FF2B5EF4-FFF2-40B4-BE49-F238E27FC236}">
                    <a16:creationId xmlns="" xmlns:a16="http://schemas.microsoft.com/office/drawing/2014/main" id="{3BDBBA7E-9376-4DC1-9297-81DE23A0F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460"/>
                <a:ext cx="91" cy="88"/>
              </a:xfrm>
              <a:custGeom>
                <a:avLst/>
                <a:gdLst>
                  <a:gd name="T0" fmla="*/ 0 w 35"/>
                  <a:gd name="T1" fmla="*/ 17 h 34"/>
                  <a:gd name="T2" fmla="*/ 18 w 35"/>
                  <a:gd name="T3" fmla="*/ 34 h 34"/>
                  <a:gd name="T4" fmla="*/ 35 w 35"/>
                  <a:gd name="T5" fmla="*/ 18 h 34"/>
                  <a:gd name="T6" fmla="*/ 18 w 35"/>
                  <a:gd name="T7" fmla="*/ 0 h 34"/>
                  <a:gd name="T8" fmla="*/ 0 w 35"/>
                  <a:gd name="T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0" y="17"/>
                    </a:moveTo>
                    <a:cubicBezTo>
                      <a:pt x="0" y="29"/>
                      <a:pt x="6" y="34"/>
                      <a:pt x="18" y="34"/>
                    </a:cubicBezTo>
                    <a:cubicBezTo>
                      <a:pt x="29" y="34"/>
                      <a:pt x="35" y="29"/>
                      <a:pt x="35" y="18"/>
                    </a:cubicBezTo>
                    <a:cubicBezTo>
                      <a:pt x="35" y="6"/>
                      <a:pt x="30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80" name="Freeform 222">
                <a:extLst>
                  <a:ext uri="{FF2B5EF4-FFF2-40B4-BE49-F238E27FC236}">
                    <a16:creationId xmlns="" xmlns:a16="http://schemas.microsoft.com/office/drawing/2014/main" id="{9A601705-D9E2-4289-987B-1AB1FB533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3778"/>
                <a:ext cx="91" cy="89"/>
              </a:xfrm>
              <a:custGeom>
                <a:avLst/>
                <a:gdLst>
                  <a:gd name="T0" fmla="*/ 18 w 35"/>
                  <a:gd name="T1" fmla="*/ 34 h 34"/>
                  <a:gd name="T2" fmla="*/ 35 w 35"/>
                  <a:gd name="T3" fmla="*/ 17 h 34"/>
                  <a:gd name="T4" fmla="*/ 18 w 35"/>
                  <a:gd name="T5" fmla="*/ 0 h 34"/>
                  <a:gd name="T6" fmla="*/ 0 w 35"/>
                  <a:gd name="T7" fmla="*/ 17 h 34"/>
                  <a:gd name="T8" fmla="*/ 18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8" y="34"/>
                    </a:moveTo>
                    <a:cubicBezTo>
                      <a:pt x="29" y="34"/>
                      <a:pt x="35" y="29"/>
                      <a:pt x="35" y="17"/>
                    </a:cubicBezTo>
                    <a:cubicBezTo>
                      <a:pt x="35" y="5"/>
                      <a:pt x="30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ubicBezTo>
                      <a:pt x="0" y="29"/>
                      <a:pt x="6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81" name="Freeform 223">
                <a:extLst>
                  <a:ext uri="{FF2B5EF4-FFF2-40B4-BE49-F238E27FC236}">
                    <a16:creationId xmlns="" xmlns:a16="http://schemas.microsoft.com/office/drawing/2014/main" id="{1CFCCFFB-AFF6-4B21-A36F-579280373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1" y="3569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1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30" y="0"/>
                      <a:pt x="18" y="0"/>
                    </a:cubicBezTo>
                    <a:cubicBezTo>
                      <a:pt x="6" y="0"/>
                      <a:pt x="1" y="5"/>
                      <a:pt x="1" y="17"/>
                    </a:cubicBezTo>
                    <a:cubicBezTo>
                      <a:pt x="0" y="29"/>
                      <a:pt x="6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82" name="Freeform 224">
                <a:extLst>
                  <a:ext uri="{FF2B5EF4-FFF2-40B4-BE49-F238E27FC236}">
                    <a16:creationId xmlns="" xmlns:a16="http://schemas.microsoft.com/office/drawing/2014/main" id="{58BF9B47-477F-4229-B1ED-8272DE793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3672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4 w 35"/>
                  <a:gd name="T3" fmla="*/ 19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9" y="35"/>
                      <a:pt x="34" y="30"/>
                      <a:pt x="34" y="19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6"/>
                      <a:pt x="0" y="17"/>
                    </a:cubicBezTo>
                    <a:cubicBezTo>
                      <a:pt x="0" y="29"/>
                      <a:pt x="5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83" name="Freeform 225">
                <a:extLst>
                  <a:ext uri="{FF2B5EF4-FFF2-40B4-BE49-F238E27FC236}">
                    <a16:creationId xmlns="" xmlns:a16="http://schemas.microsoft.com/office/drawing/2014/main" id="{F69FB23C-2B92-4386-88DB-5516FE274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3672"/>
                <a:ext cx="91" cy="91"/>
              </a:xfrm>
              <a:custGeom>
                <a:avLst/>
                <a:gdLst>
                  <a:gd name="T0" fmla="*/ 0 w 35"/>
                  <a:gd name="T1" fmla="*/ 18 h 35"/>
                  <a:gd name="T2" fmla="*/ 18 w 35"/>
                  <a:gd name="T3" fmla="*/ 35 h 35"/>
                  <a:gd name="T4" fmla="*/ 35 w 35"/>
                  <a:gd name="T5" fmla="*/ 18 h 35"/>
                  <a:gd name="T6" fmla="*/ 17 w 35"/>
                  <a:gd name="T7" fmla="*/ 0 h 35"/>
                  <a:gd name="T8" fmla="*/ 0 w 35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0" y="18"/>
                    </a:moveTo>
                    <a:cubicBezTo>
                      <a:pt x="0" y="30"/>
                      <a:pt x="6" y="35"/>
                      <a:pt x="18" y="35"/>
                    </a:cubicBez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29" y="0"/>
                      <a:pt x="17" y="0"/>
                    </a:cubicBezTo>
                    <a:cubicBezTo>
                      <a:pt x="6" y="0"/>
                      <a:pt x="0" y="6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84" name="Freeform 226">
                <a:extLst>
                  <a:ext uri="{FF2B5EF4-FFF2-40B4-BE49-F238E27FC236}">
                    <a16:creationId xmlns="" xmlns:a16="http://schemas.microsoft.com/office/drawing/2014/main" id="{F9FABE57-D13B-4924-9CC5-1466DF477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5" y="3460"/>
                <a:ext cx="88" cy="88"/>
              </a:xfrm>
              <a:custGeom>
                <a:avLst/>
                <a:gdLst>
                  <a:gd name="T0" fmla="*/ 18 w 34"/>
                  <a:gd name="T1" fmla="*/ 34 h 34"/>
                  <a:gd name="T2" fmla="*/ 34 w 34"/>
                  <a:gd name="T3" fmla="*/ 17 h 34"/>
                  <a:gd name="T4" fmla="*/ 17 w 34"/>
                  <a:gd name="T5" fmla="*/ 0 h 34"/>
                  <a:gd name="T6" fmla="*/ 0 w 34"/>
                  <a:gd name="T7" fmla="*/ 18 h 34"/>
                  <a:gd name="T8" fmla="*/ 18 w 34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18" y="34"/>
                    </a:moveTo>
                    <a:cubicBezTo>
                      <a:pt x="29" y="34"/>
                      <a:pt x="34" y="29"/>
                      <a:pt x="34" y="17"/>
                    </a:cubicBezTo>
                    <a:cubicBezTo>
                      <a:pt x="34" y="5"/>
                      <a:pt x="29" y="0"/>
                      <a:pt x="17" y="0"/>
                    </a:cubicBezTo>
                    <a:cubicBezTo>
                      <a:pt x="5" y="0"/>
                      <a:pt x="0" y="5"/>
                      <a:pt x="0" y="18"/>
                    </a:cubicBezTo>
                    <a:cubicBezTo>
                      <a:pt x="0" y="29"/>
                      <a:pt x="5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85" name="Freeform 227">
                <a:extLst>
                  <a:ext uri="{FF2B5EF4-FFF2-40B4-BE49-F238E27FC236}">
                    <a16:creationId xmlns="" xmlns:a16="http://schemas.microsoft.com/office/drawing/2014/main" id="{EA5735E5-8BA8-4318-BDB3-5ADB99190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" y="3460"/>
                <a:ext cx="90" cy="88"/>
              </a:xfrm>
              <a:custGeom>
                <a:avLst/>
                <a:gdLst>
                  <a:gd name="T0" fmla="*/ 0 w 35"/>
                  <a:gd name="T1" fmla="*/ 16 h 34"/>
                  <a:gd name="T2" fmla="*/ 17 w 35"/>
                  <a:gd name="T3" fmla="*/ 34 h 34"/>
                  <a:gd name="T4" fmla="*/ 35 w 35"/>
                  <a:gd name="T5" fmla="*/ 18 h 34"/>
                  <a:gd name="T6" fmla="*/ 19 w 35"/>
                  <a:gd name="T7" fmla="*/ 0 h 34"/>
                  <a:gd name="T8" fmla="*/ 0 w 35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0" y="16"/>
                    </a:moveTo>
                    <a:cubicBezTo>
                      <a:pt x="0" y="29"/>
                      <a:pt x="5" y="34"/>
                      <a:pt x="17" y="34"/>
                    </a:cubicBezTo>
                    <a:cubicBezTo>
                      <a:pt x="29" y="34"/>
                      <a:pt x="35" y="29"/>
                      <a:pt x="35" y="18"/>
                    </a:cubicBezTo>
                    <a:cubicBezTo>
                      <a:pt x="35" y="6"/>
                      <a:pt x="29" y="0"/>
                      <a:pt x="19" y="0"/>
                    </a:cubicBezTo>
                    <a:cubicBezTo>
                      <a:pt x="6" y="0"/>
                      <a:pt x="0" y="5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86" name="Freeform 228">
                <a:extLst>
                  <a:ext uri="{FF2B5EF4-FFF2-40B4-BE49-F238E27FC236}">
                    <a16:creationId xmlns="" xmlns:a16="http://schemas.microsoft.com/office/drawing/2014/main" id="{E0739C90-5384-4BC2-B0B2-D0A380A39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" y="3460"/>
                <a:ext cx="88" cy="88"/>
              </a:xfrm>
              <a:custGeom>
                <a:avLst/>
                <a:gdLst>
                  <a:gd name="T0" fmla="*/ 0 w 34"/>
                  <a:gd name="T1" fmla="*/ 17 h 34"/>
                  <a:gd name="T2" fmla="*/ 17 w 34"/>
                  <a:gd name="T3" fmla="*/ 34 h 34"/>
                  <a:gd name="T4" fmla="*/ 34 w 34"/>
                  <a:gd name="T5" fmla="*/ 18 h 34"/>
                  <a:gd name="T6" fmla="*/ 17 w 34"/>
                  <a:gd name="T7" fmla="*/ 0 h 34"/>
                  <a:gd name="T8" fmla="*/ 0 w 34"/>
                  <a:gd name="T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0" y="17"/>
                    </a:moveTo>
                    <a:cubicBezTo>
                      <a:pt x="0" y="29"/>
                      <a:pt x="5" y="34"/>
                      <a:pt x="17" y="34"/>
                    </a:cubicBezTo>
                    <a:cubicBezTo>
                      <a:pt x="29" y="34"/>
                      <a:pt x="34" y="29"/>
                      <a:pt x="34" y="18"/>
                    </a:cubicBezTo>
                    <a:cubicBezTo>
                      <a:pt x="34" y="5"/>
                      <a:pt x="29" y="0"/>
                      <a:pt x="17" y="0"/>
                    </a:cubicBezTo>
                    <a:cubicBezTo>
                      <a:pt x="5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87" name="Freeform 229">
                <a:extLst>
                  <a:ext uri="{FF2B5EF4-FFF2-40B4-BE49-F238E27FC236}">
                    <a16:creationId xmlns="" xmlns:a16="http://schemas.microsoft.com/office/drawing/2014/main" id="{6CDA7A7C-A2B6-48D6-834D-A03209CE7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6" y="3569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6"/>
                      <a:pt x="0" y="17"/>
                    </a:cubicBezTo>
                    <a:cubicBezTo>
                      <a:pt x="0" y="29"/>
                      <a:pt x="6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88" name="Freeform 230">
                <a:extLst>
                  <a:ext uri="{FF2B5EF4-FFF2-40B4-BE49-F238E27FC236}">
                    <a16:creationId xmlns="" xmlns:a16="http://schemas.microsoft.com/office/drawing/2014/main" id="{FCCA1A21-2993-442A-A47F-B07A5B944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3672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9" y="35"/>
                      <a:pt x="35" y="30"/>
                      <a:pt x="35" y="18"/>
                    </a:cubicBezTo>
                    <a:cubicBezTo>
                      <a:pt x="35" y="6"/>
                      <a:pt x="30" y="0"/>
                      <a:pt x="18" y="0"/>
                    </a:cubicBezTo>
                    <a:cubicBezTo>
                      <a:pt x="6" y="0"/>
                      <a:pt x="0" y="6"/>
                      <a:pt x="0" y="18"/>
                    </a:cubicBezTo>
                    <a:cubicBezTo>
                      <a:pt x="0" y="29"/>
                      <a:pt x="6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89" name="Oval 231">
                <a:extLst>
                  <a:ext uri="{FF2B5EF4-FFF2-40B4-BE49-F238E27FC236}">
                    <a16:creationId xmlns="" xmlns:a16="http://schemas.microsoft.com/office/drawing/2014/main" id="{60D9CBEB-8DA2-4D01-8F1D-3E06A0799F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8" y="3882"/>
                <a:ext cx="88" cy="9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90" name="Freeform 232">
                <a:extLst>
                  <a:ext uri="{FF2B5EF4-FFF2-40B4-BE49-F238E27FC236}">
                    <a16:creationId xmlns="" xmlns:a16="http://schemas.microsoft.com/office/drawing/2014/main" id="{9A06FECA-2C44-4737-89F3-30865A14F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2" y="3569"/>
                <a:ext cx="88" cy="90"/>
              </a:xfrm>
              <a:custGeom>
                <a:avLst/>
                <a:gdLst>
                  <a:gd name="T0" fmla="*/ 18 w 34"/>
                  <a:gd name="T1" fmla="*/ 35 h 35"/>
                  <a:gd name="T2" fmla="*/ 34 w 34"/>
                  <a:gd name="T3" fmla="*/ 17 h 35"/>
                  <a:gd name="T4" fmla="*/ 17 w 34"/>
                  <a:gd name="T5" fmla="*/ 0 h 35"/>
                  <a:gd name="T6" fmla="*/ 0 w 34"/>
                  <a:gd name="T7" fmla="*/ 18 h 35"/>
                  <a:gd name="T8" fmla="*/ 18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8" y="35"/>
                    </a:moveTo>
                    <a:cubicBezTo>
                      <a:pt x="29" y="35"/>
                      <a:pt x="34" y="29"/>
                      <a:pt x="34" y="17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5" y="0"/>
                      <a:pt x="0" y="6"/>
                      <a:pt x="0" y="18"/>
                    </a:cubicBezTo>
                    <a:cubicBezTo>
                      <a:pt x="0" y="29"/>
                      <a:pt x="5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91" name="Freeform 233">
                <a:extLst>
                  <a:ext uri="{FF2B5EF4-FFF2-40B4-BE49-F238E27FC236}">
                    <a16:creationId xmlns="" xmlns:a16="http://schemas.microsoft.com/office/drawing/2014/main" id="{8BCC0FC7-FD23-4C31-94FB-2E43CDF3D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3882"/>
                <a:ext cx="91" cy="91"/>
              </a:xfrm>
              <a:custGeom>
                <a:avLst/>
                <a:gdLst>
                  <a:gd name="T0" fmla="*/ 0 w 35"/>
                  <a:gd name="T1" fmla="*/ 17 h 35"/>
                  <a:gd name="T2" fmla="*/ 17 w 35"/>
                  <a:gd name="T3" fmla="*/ 35 h 35"/>
                  <a:gd name="T4" fmla="*/ 35 w 35"/>
                  <a:gd name="T5" fmla="*/ 18 h 35"/>
                  <a:gd name="T6" fmla="*/ 18 w 35"/>
                  <a:gd name="T7" fmla="*/ 0 h 35"/>
                  <a:gd name="T8" fmla="*/ 0 w 35"/>
                  <a:gd name="T9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0" y="17"/>
                    </a:moveTo>
                    <a:cubicBezTo>
                      <a:pt x="0" y="29"/>
                      <a:pt x="6" y="35"/>
                      <a:pt x="17" y="35"/>
                    </a:cubicBez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92" name="Freeform 234">
                <a:extLst>
                  <a:ext uri="{FF2B5EF4-FFF2-40B4-BE49-F238E27FC236}">
                    <a16:creationId xmlns="" xmlns:a16="http://schemas.microsoft.com/office/drawing/2014/main" id="{56CEDB7F-1490-4AA9-B4DA-F5B94234B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3882"/>
                <a:ext cx="88" cy="91"/>
              </a:xfrm>
              <a:custGeom>
                <a:avLst/>
                <a:gdLst>
                  <a:gd name="T0" fmla="*/ 18 w 34"/>
                  <a:gd name="T1" fmla="*/ 35 h 35"/>
                  <a:gd name="T2" fmla="*/ 34 w 34"/>
                  <a:gd name="T3" fmla="*/ 18 h 35"/>
                  <a:gd name="T4" fmla="*/ 17 w 34"/>
                  <a:gd name="T5" fmla="*/ 0 h 35"/>
                  <a:gd name="T6" fmla="*/ 0 w 34"/>
                  <a:gd name="T7" fmla="*/ 18 h 35"/>
                  <a:gd name="T8" fmla="*/ 18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8" y="35"/>
                    </a:moveTo>
                    <a:cubicBezTo>
                      <a:pt x="29" y="35"/>
                      <a:pt x="34" y="29"/>
                      <a:pt x="34" y="18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5" y="0"/>
                      <a:pt x="0" y="6"/>
                      <a:pt x="0" y="18"/>
                    </a:cubicBezTo>
                    <a:cubicBezTo>
                      <a:pt x="0" y="29"/>
                      <a:pt x="5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93" name="Freeform 235">
                <a:extLst>
                  <a:ext uri="{FF2B5EF4-FFF2-40B4-BE49-F238E27FC236}">
                    <a16:creationId xmlns="" xmlns:a16="http://schemas.microsoft.com/office/drawing/2014/main" id="{16FA38A4-7A68-418B-B378-FA58327B7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3882"/>
                <a:ext cx="91" cy="91"/>
              </a:xfrm>
              <a:custGeom>
                <a:avLst/>
                <a:gdLst>
                  <a:gd name="T0" fmla="*/ 0 w 35"/>
                  <a:gd name="T1" fmla="*/ 17 h 35"/>
                  <a:gd name="T2" fmla="*/ 18 w 35"/>
                  <a:gd name="T3" fmla="*/ 35 h 35"/>
                  <a:gd name="T4" fmla="*/ 35 w 35"/>
                  <a:gd name="T5" fmla="*/ 18 h 35"/>
                  <a:gd name="T6" fmla="*/ 18 w 35"/>
                  <a:gd name="T7" fmla="*/ 0 h 35"/>
                  <a:gd name="T8" fmla="*/ 0 w 35"/>
                  <a:gd name="T9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0" y="17"/>
                    </a:moveTo>
                    <a:cubicBezTo>
                      <a:pt x="0" y="29"/>
                      <a:pt x="6" y="35"/>
                      <a:pt x="18" y="35"/>
                    </a:cubicBez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30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94" name="Freeform 236">
                <a:extLst>
                  <a:ext uri="{FF2B5EF4-FFF2-40B4-BE49-F238E27FC236}">
                    <a16:creationId xmlns="" xmlns:a16="http://schemas.microsoft.com/office/drawing/2014/main" id="{71BD5363-4247-44A1-92D1-6C0B11B9B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3672"/>
                <a:ext cx="89" cy="91"/>
              </a:xfrm>
              <a:custGeom>
                <a:avLst/>
                <a:gdLst>
                  <a:gd name="T0" fmla="*/ 0 w 34"/>
                  <a:gd name="T1" fmla="*/ 18 h 35"/>
                  <a:gd name="T2" fmla="*/ 18 w 34"/>
                  <a:gd name="T3" fmla="*/ 35 h 35"/>
                  <a:gd name="T4" fmla="*/ 34 w 34"/>
                  <a:gd name="T5" fmla="*/ 18 h 35"/>
                  <a:gd name="T6" fmla="*/ 17 w 34"/>
                  <a:gd name="T7" fmla="*/ 0 h 35"/>
                  <a:gd name="T8" fmla="*/ 0 w 34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0" y="18"/>
                    </a:moveTo>
                    <a:cubicBezTo>
                      <a:pt x="0" y="30"/>
                      <a:pt x="5" y="35"/>
                      <a:pt x="18" y="35"/>
                    </a:cubicBezTo>
                    <a:cubicBezTo>
                      <a:pt x="29" y="35"/>
                      <a:pt x="34" y="29"/>
                      <a:pt x="34" y="18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5" y="0"/>
                      <a:pt x="0" y="6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95" name="Freeform 237">
                <a:extLst>
                  <a:ext uri="{FF2B5EF4-FFF2-40B4-BE49-F238E27FC236}">
                    <a16:creationId xmlns="" xmlns:a16="http://schemas.microsoft.com/office/drawing/2014/main" id="{477B035E-4685-412F-8C68-35FA09DF9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3778"/>
                <a:ext cx="89" cy="89"/>
              </a:xfrm>
              <a:custGeom>
                <a:avLst/>
                <a:gdLst>
                  <a:gd name="T0" fmla="*/ 0 w 34"/>
                  <a:gd name="T1" fmla="*/ 16 h 34"/>
                  <a:gd name="T2" fmla="*/ 17 w 34"/>
                  <a:gd name="T3" fmla="*/ 34 h 34"/>
                  <a:gd name="T4" fmla="*/ 34 w 34"/>
                  <a:gd name="T5" fmla="*/ 17 h 34"/>
                  <a:gd name="T6" fmla="*/ 17 w 34"/>
                  <a:gd name="T7" fmla="*/ 0 h 34"/>
                  <a:gd name="T8" fmla="*/ 0 w 34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0" y="16"/>
                    </a:moveTo>
                    <a:cubicBezTo>
                      <a:pt x="0" y="29"/>
                      <a:pt x="5" y="34"/>
                      <a:pt x="17" y="34"/>
                    </a:cubicBezTo>
                    <a:cubicBezTo>
                      <a:pt x="29" y="34"/>
                      <a:pt x="34" y="29"/>
                      <a:pt x="34" y="17"/>
                    </a:cubicBezTo>
                    <a:cubicBezTo>
                      <a:pt x="34" y="5"/>
                      <a:pt x="29" y="0"/>
                      <a:pt x="17" y="0"/>
                    </a:cubicBezTo>
                    <a:cubicBezTo>
                      <a:pt x="6" y="0"/>
                      <a:pt x="0" y="5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96" name="Freeform 238">
                <a:extLst>
                  <a:ext uri="{FF2B5EF4-FFF2-40B4-BE49-F238E27FC236}">
                    <a16:creationId xmlns="" xmlns:a16="http://schemas.microsoft.com/office/drawing/2014/main" id="{05C1DDBE-7162-4E0C-ADFB-10D8D2170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3569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7 h 35"/>
                  <a:gd name="T4" fmla="*/ 18 w 35"/>
                  <a:gd name="T5" fmla="*/ 0 h 35"/>
                  <a:gd name="T6" fmla="*/ 0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9" y="35"/>
                      <a:pt x="35" y="29"/>
                      <a:pt x="35" y="17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ubicBezTo>
                      <a:pt x="0" y="29"/>
                      <a:pt x="6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97" name="Oval 239">
                <a:extLst>
                  <a:ext uri="{FF2B5EF4-FFF2-40B4-BE49-F238E27FC236}">
                    <a16:creationId xmlns="" xmlns:a16="http://schemas.microsoft.com/office/drawing/2014/main" id="{6CAA0C76-A8AE-48D9-A4CC-E9C6B2B3B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87" y="3569"/>
                <a:ext cx="91" cy="9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98" name="Freeform 240">
                <a:extLst>
                  <a:ext uri="{FF2B5EF4-FFF2-40B4-BE49-F238E27FC236}">
                    <a16:creationId xmlns="" xmlns:a16="http://schemas.microsoft.com/office/drawing/2014/main" id="{ADFE465C-012F-4C0E-9BF1-D0FA27F74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3778"/>
                <a:ext cx="91" cy="89"/>
              </a:xfrm>
              <a:custGeom>
                <a:avLst/>
                <a:gdLst>
                  <a:gd name="T0" fmla="*/ 17 w 35"/>
                  <a:gd name="T1" fmla="*/ 34 h 34"/>
                  <a:gd name="T2" fmla="*/ 35 w 35"/>
                  <a:gd name="T3" fmla="*/ 18 h 34"/>
                  <a:gd name="T4" fmla="*/ 18 w 35"/>
                  <a:gd name="T5" fmla="*/ 0 h 34"/>
                  <a:gd name="T6" fmla="*/ 0 w 35"/>
                  <a:gd name="T7" fmla="*/ 17 h 34"/>
                  <a:gd name="T8" fmla="*/ 17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34"/>
                    </a:moveTo>
                    <a:cubicBezTo>
                      <a:pt x="29" y="34"/>
                      <a:pt x="35" y="29"/>
                      <a:pt x="35" y="18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5"/>
                      <a:pt x="0" y="17"/>
                    </a:cubicBezTo>
                    <a:cubicBezTo>
                      <a:pt x="0" y="29"/>
                      <a:pt x="5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99" name="Freeform 241">
                <a:extLst>
                  <a:ext uri="{FF2B5EF4-FFF2-40B4-BE49-F238E27FC236}">
                    <a16:creationId xmlns="" xmlns:a16="http://schemas.microsoft.com/office/drawing/2014/main" id="{910ACCB4-D552-46ED-ABCD-E2AA371A8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3991"/>
                <a:ext cx="88" cy="91"/>
              </a:xfrm>
              <a:custGeom>
                <a:avLst/>
                <a:gdLst>
                  <a:gd name="T0" fmla="*/ 17 w 34"/>
                  <a:gd name="T1" fmla="*/ 35 h 35"/>
                  <a:gd name="T2" fmla="*/ 34 w 34"/>
                  <a:gd name="T3" fmla="*/ 17 h 35"/>
                  <a:gd name="T4" fmla="*/ 17 w 34"/>
                  <a:gd name="T5" fmla="*/ 0 h 35"/>
                  <a:gd name="T6" fmla="*/ 0 w 34"/>
                  <a:gd name="T7" fmla="*/ 18 h 35"/>
                  <a:gd name="T8" fmla="*/ 17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9" y="35"/>
                      <a:pt x="34" y="29"/>
                      <a:pt x="34" y="17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5" y="0"/>
                      <a:pt x="0" y="6"/>
                      <a:pt x="0" y="18"/>
                    </a:cubicBezTo>
                    <a:cubicBezTo>
                      <a:pt x="0" y="29"/>
                      <a:pt x="5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00" name="Freeform 242">
                <a:extLst>
                  <a:ext uri="{FF2B5EF4-FFF2-40B4-BE49-F238E27FC236}">
                    <a16:creationId xmlns="" xmlns:a16="http://schemas.microsoft.com/office/drawing/2014/main" id="{AC9BBA67-1A08-4837-B5A4-77C6828B0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3991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7 h 35"/>
                  <a:gd name="T4" fmla="*/ 17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9" y="35"/>
                      <a:pt x="35" y="29"/>
                      <a:pt x="35" y="17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6" y="0"/>
                      <a:pt x="0" y="6"/>
                      <a:pt x="0" y="18"/>
                    </a:cubicBezTo>
                    <a:cubicBezTo>
                      <a:pt x="0" y="29"/>
                      <a:pt x="6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01" name="Freeform 243">
                <a:extLst>
                  <a:ext uri="{FF2B5EF4-FFF2-40B4-BE49-F238E27FC236}">
                    <a16:creationId xmlns="" xmlns:a16="http://schemas.microsoft.com/office/drawing/2014/main" id="{F4B12756-3F1F-4625-AF73-1D1D51D6B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3991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7 h 35"/>
                  <a:gd name="T4" fmla="*/ 18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30" y="35"/>
                      <a:pt x="35" y="29"/>
                      <a:pt x="35" y="17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6"/>
                      <a:pt x="0" y="18"/>
                    </a:cubicBezTo>
                    <a:cubicBezTo>
                      <a:pt x="0" y="29"/>
                      <a:pt x="6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02" name="Freeform 244">
                <a:extLst>
                  <a:ext uri="{FF2B5EF4-FFF2-40B4-BE49-F238E27FC236}">
                    <a16:creationId xmlns="" xmlns:a16="http://schemas.microsoft.com/office/drawing/2014/main" id="{B6413762-DFCB-49FC-9B6E-B75D6EB9E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3991"/>
                <a:ext cx="90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9" y="35"/>
                      <a:pt x="35" y="30"/>
                      <a:pt x="35" y="18"/>
                    </a:cubicBezTo>
                    <a:cubicBezTo>
                      <a:pt x="35" y="6"/>
                      <a:pt x="30" y="0"/>
                      <a:pt x="18" y="0"/>
                    </a:cubicBezTo>
                    <a:cubicBezTo>
                      <a:pt x="6" y="0"/>
                      <a:pt x="0" y="6"/>
                      <a:pt x="0" y="18"/>
                    </a:cubicBezTo>
                    <a:cubicBezTo>
                      <a:pt x="0" y="29"/>
                      <a:pt x="6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03" name="Freeform 245">
                <a:extLst>
                  <a:ext uri="{FF2B5EF4-FFF2-40B4-BE49-F238E27FC236}">
                    <a16:creationId xmlns="" xmlns:a16="http://schemas.microsoft.com/office/drawing/2014/main" id="{746B642D-A6C0-4A56-9C7C-054E2D5EB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3991"/>
                <a:ext cx="88" cy="91"/>
              </a:xfrm>
              <a:custGeom>
                <a:avLst/>
                <a:gdLst>
                  <a:gd name="T0" fmla="*/ 16 w 34"/>
                  <a:gd name="T1" fmla="*/ 35 h 35"/>
                  <a:gd name="T2" fmla="*/ 34 w 34"/>
                  <a:gd name="T3" fmla="*/ 18 h 35"/>
                  <a:gd name="T4" fmla="*/ 17 w 34"/>
                  <a:gd name="T5" fmla="*/ 0 h 35"/>
                  <a:gd name="T6" fmla="*/ 0 w 34"/>
                  <a:gd name="T7" fmla="*/ 18 h 35"/>
                  <a:gd name="T8" fmla="*/ 16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6" y="35"/>
                    </a:moveTo>
                    <a:cubicBezTo>
                      <a:pt x="29" y="35"/>
                      <a:pt x="34" y="30"/>
                      <a:pt x="34" y="18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5" y="0"/>
                      <a:pt x="0" y="6"/>
                      <a:pt x="0" y="18"/>
                    </a:cubicBezTo>
                    <a:cubicBezTo>
                      <a:pt x="0" y="29"/>
                      <a:pt x="5" y="35"/>
                      <a:pt x="1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04" name="Oval 246">
                <a:extLst>
                  <a:ext uri="{FF2B5EF4-FFF2-40B4-BE49-F238E27FC236}">
                    <a16:creationId xmlns="" xmlns:a16="http://schemas.microsoft.com/office/drawing/2014/main" id="{5C652EC5-18B4-4D11-BA35-11A4B0E3B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3" y="3569"/>
                <a:ext cx="88" cy="9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05" name="Freeform 247">
                <a:extLst>
                  <a:ext uri="{FF2B5EF4-FFF2-40B4-BE49-F238E27FC236}">
                    <a16:creationId xmlns="" xmlns:a16="http://schemas.microsoft.com/office/drawing/2014/main" id="{F8FA9B5F-4036-4753-B161-984E822C2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3991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30" y="0"/>
                      <a:pt x="18" y="0"/>
                    </a:cubicBezTo>
                    <a:cubicBezTo>
                      <a:pt x="6" y="0"/>
                      <a:pt x="0" y="6"/>
                      <a:pt x="0" y="18"/>
                    </a:cubicBezTo>
                    <a:cubicBezTo>
                      <a:pt x="0" y="29"/>
                      <a:pt x="6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06" name="Freeform 248">
                <a:extLst>
                  <a:ext uri="{FF2B5EF4-FFF2-40B4-BE49-F238E27FC236}">
                    <a16:creationId xmlns="" xmlns:a16="http://schemas.microsoft.com/office/drawing/2014/main" id="{635BA9B0-39E8-46AB-87B3-88B3A4202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3882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6"/>
                      <a:pt x="0" y="17"/>
                    </a:cubicBezTo>
                    <a:cubicBezTo>
                      <a:pt x="0" y="29"/>
                      <a:pt x="6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07" name="Freeform 249">
                <a:extLst>
                  <a:ext uri="{FF2B5EF4-FFF2-40B4-BE49-F238E27FC236}">
                    <a16:creationId xmlns="" xmlns:a16="http://schemas.microsoft.com/office/drawing/2014/main" id="{7955B505-535E-4110-8A5D-89E9C5CD1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0" y="3569"/>
                <a:ext cx="88" cy="90"/>
              </a:xfrm>
              <a:custGeom>
                <a:avLst/>
                <a:gdLst>
                  <a:gd name="T0" fmla="*/ 0 w 34"/>
                  <a:gd name="T1" fmla="*/ 17 h 35"/>
                  <a:gd name="T2" fmla="*/ 16 w 34"/>
                  <a:gd name="T3" fmla="*/ 35 h 35"/>
                  <a:gd name="T4" fmla="*/ 34 w 34"/>
                  <a:gd name="T5" fmla="*/ 18 h 35"/>
                  <a:gd name="T6" fmla="*/ 18 w 34"/>
                  <a:gd name="T7" fmla="*/ 0 h 35"/>
                  <a:gd name="T8" fmla="*/ 0 w 34"/>
                  <a:gd name="T9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0" y="17"/>
                    </a:moveTo>
                    <a:cubicBezTo>
                      <a:pt x="0" y="29"/>
                      <a:pt x="5" y="35"/>
                      <a:pt x="16" y="35"/>
                    </a:cubicBezTo>
                    <a:cubicBezTo>
                      <a:pt x="29" y="35"/>
                      <a:pt x="34" y="29"/>
                      <a:pt x="34" y="18"/>
                    </a:cubicBezTo>
                    <a:cubicBezTo>
                      <a:pt x="34" y="6"/>
                      <a:pt x="29" y="0"/>
                      <a:pt x="18" y="0"/>
                    </a:cubicBezTo>
                    <a:cubicBezTo>
                      <a:pt x="5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08" name="Freeform 250">
                <a:extLst>
                  <a:ext uri="{FF2B5EF4-FFF2-40B4-BE49-F238E27FC236}">
                    <a16:creationId xmlns="" xmlns:a16="http://schemas.microsoft.com/office/drawing/2014/main" id="{A3E30AA6-8F45-4EE2-B477-D3E3FE989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569"/>
                <a:ext cx="88" cy="90"/>
              </a:xfrm>
              <a:custGeom>
                <a:avLst/>
                <a:gdLst>
                  <a:gd name="T0" fmla="*/ 0 w 34"/>
                  <a:gd name="T1" fmla="*/ 18 h 35"/>
                  <a:gd name="T2" fmla="*/ 17 w 34"/>
                  <a:gd name="T3" fmla="*/ 35 h 35"/>
                  <a:gd name="T4" fmla="*/ 34 w 34"/>
                  <a:gd name="T5" fmla="*/ 17 h 35"/>
                  <a:gd name="T6" fmla="*/ 17 w 34"/>
                  <a:gd name="T7" fmla="*/ 0 h 35"/>
                  <a:gd name="T8" fmla="*/ 0 w 34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0" y="18"/>
                    </a:moveTo>
                    <a:cubicBezTo>
                      <a:pt x="0" y="29"/>
                      <a:pt x="5" y="35"/>
                      <a:pt x="17" y="35"/>
                    </a:cubicBezTo>
                    <a:cubicBezTo>
                      <a:pt x="29" y="35"/>
                      <a:pt x="34" y="29"/>
                      <a:pt x="34" y="17"/>
                    </a:cubicBezTo>
                    <a:cubicBezTo>
                      <a:pt x="34" y="6"/>
                      <a:pt x="29" y="0"/>
                      <a:pt x="17" y="0"/>
                    </a:cubicBezTo>
                    <a:cubicBezTo>
                      <a:pt x="5" y="0"/>
                      <a:pt x="0" y="6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09" name="Freeform 251">
                <a:extLst>
                  <a:ext uri="{FF2B5EF4-FFF2-40B4-BE49-F238E27FC236}">
                    <a16:creationId xmlns="" xmlns:a16="http://schemas.microsoft.com/office/drawing/2014/main" id="{E5A1F2AA-8C18-4CA6-9EC7-2EAF5EDA4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3569"/>
                <a:ext cx="88" cy="90"/>
              </a:xfrm>
              <a:custGeom>
                <a:avLst/>
                <a:gdLst>
                  <a:gd name="T0" fmla="*/ 0 w 34"/>
                  <a:gd name="T1" fmla="*/ 17 h 35"/>
                  <a:gd name="T2" fmla="*/ 17 w 34"/>
                  <a:gd name="T3" fmla="*/ 35 h 35"/>
                  <a:gd name="T4" fmla="*/ 34 w 34"/>
                  <a:gd name="T5" fmla="*/ 17 h 35"/>
                  <a:gd name="T6" fmla="*/ 18 w 34"/>
                  <a:gd name="T7" fmla="*/ 0 h 35"/>
                  <a:gd name="T8" fmla="*/ 0 w 34"/>
                  <a:gd name="T9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0" y="17"/>
                    </a:moveTo>
                    <a:cubicBezTo>
                      <a:pt x="0" y="29"/>
                      <a:pt x="5" y="35"/>
                      <a:pt x="17" y="35"/>
                    </a:cubicBezTo>
                    <a:cubicBezTo>
                      <a:pt x="29" y="35"/>
                      <a:pt x="34" y="29"/>
                      <a:pt x="34" y="17"/>
                    </a:cubicBezTo>
                    <a:cubicBezTo>
                      <a:pt x="34" y="6"/>
                      <a:pt x="29" y="0"/>
                      <a:pt x="18" y="0"/>
                    </a:cubicBezTo>
                    <a:cubicBezTo>
                      <a:pt x="5" y="0"/>
                      <a:pt x="0" y="5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10" name="Freeform 252">
                <a:extLst>
                  <a:ext uri="{FF2B5EF4-FFF2-40B4-BE49-F238E27FC236}">
                    <a16:creationId xmlns="" xmlns:a16="http://schemas.microsoft.com/office/drawing/2014/main" id="{0D72E93C-CEB3-4E1F-AF2A-944BD1873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3569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7 h 35"/>
                  <a:gd name="T4" fmla="*/ 18 w 35"/>
                  <a:gd name="T5" fmla="*/ 0 h 35"/>
                  <a:gd name="T6" fmla="*/ 0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30" y="35"/>
                      <a:pt x="35" y="29"/>
                      <a:pt x="35" y="17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6"/>
                      <a:pt x="0" y="17"/>
                    </a:cubicBezTo>
                    <a:cubicBezTo>
                      <a:pt x="0" y="29"/>
                      <a:pt x="6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11" name="Freeform 253">
                <a:extLst>
                  <a:ext uri="{FF2B5EF4-FFF2-40B4-BE49-F238E27FC236}">
                    <a16:creationId xmlns="" xmlns:a16="http://schemas.microsoft.com/office/drawing/2014/main" id="{47F16886-E8C0-4242-8EC9-A969F0E04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3569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9" y="35"/>
                      <a:pt x="35" y="29"/>
                      <a:pt x="35" y="18"/>
                    </a:cubicBezTo>
                    <a:cubicBezTo>
                      <a:pt x="35" y="6"/>
                      <a:pt x="29" y="0"/>
                      <a:pt x="18" y="0"/>
                    </a:cubicBezTo>
                    <a:cubicBezTo>
                      <a:pt x="6" y="0"/>
                      <a:pt x="0" y="6"/>
                      <a:pt x="0" y="18"/>
                    </a:cubicBezTo>
                    <a:cubicBezTo>
                      <a:pt x="0" y="29"/>
                      <a:pt x="6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12" name="Oval 254">
                <a:extLst>
                  <a:ext uri="{FF2B5EF4-FFF2-40B4-BE49-F238E27FC236}">
                    <a16:creationId xmlns="" xmlns:a16="http://schemas.microsoft.com/office/drawing/2014/main" id="{78CAED2D-4225-4BA3-9E7C-EB223AFBD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" y="3569"/>
                <a:ext cx="91" cy="9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13" name="Freeform 255">
                <a:extLst>
                  <a:ext uri="{FF2B5EF4-FFF2-40B4-BE49-F238E27FC236}">
                    <a16:creationId xmlns="" xmlns:a16="http://schemas.microsoft.com/office/drawing/2014/main" id="{5DBA0F82-A1FD-4021-B003-5A401F069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3991"/>
                <a:ext cx="93" cy="96"/>
              </a:xfrm>
              <a:custGeom>
                <a:avLst/>
                <a:gdLst>
                  <a:gd name="T0" fmla="*/ 17 w 36"/>
                  <a:gd name="T1" fmla="*/ 34 h 37"/>
                  <a:gd name="T2" fmla="*/ 31 w 36"/>
                  <a:gd name="T3" fmla="*/ 30 h 37"/>
                  <a:gd name="T4" fmla="*/ 35 w 36"/>
                  <a:gd name="T5" fmla="*/ 18 h 37"/>
                  <a:gd name="T6" fmla="*/ 31 w 36"/>
                  <a:gd name="T7" fmla="*/ 5 h 37"/>
                  <a:gd name="T8" fmla="*/ 19 w 36"/>
                  <a:gd name="T9" fmla="*/ 0 h 37"/>
                  <a:gd name="T10" fmla="*/ 5 w 36"/>
                  <a:gd name="T11" fmla="*/ 5 h 37"/>
                  <a:gd name="T12" fmla="*/ 0 w 36"/>
                  <a:gd name="T13" fmla="*/ 17 h 37"/>
                  <a:gd name="T14" fmla="*/ 5 w 36"/>
                  <a:gd name="T15" fmla="*/ 30 h 37"/>
                  <a:gd name="T16" fmla="*/ 17 w 36"/>
                  <a:gd name="T17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7">
                    <a:moveTo>
                      <a:pt x="17" y="34"/>
                    </a:moveTo>
                    <a:cubicBezTo>
                      <a:pt x="23" y="37"/>
                      <a:pt x="27" y="33"/>
                      <a:pt x="31" y="30"/>
                    </a:cubicBezTo>
                    <a:cubicBezTo>
                      <a:pt x="33" y="27"/>
                      <a:pt x="36" y="23"/>
                      <a:pt x="35" y="18"/>
                    </a:cubicBezTo>
                    <a:cubicBezTo>
                      <a:pt x="35" y="13"/>
                      <a:pt x="34" y="8"/>
                      <a:pt x="31" y="5"/>
                    </a:cubicBezTo>
                    <a:cubicBezTo>
                      <a:pt x="28" y="3"/>
                      <a:pt x="24" y="0"/>
                      <a:pt x="19" y="0"/>
                    </a:cubicBezTo>
                    <a:cubicBezTo>
                      <a:pt x="13" y="0"/>
                      <a:pt x="9" y="2"/>
                      <a:pt x="5" y="5"/>
                    </a:cubicBezTo>
                    <a:cubicBezTo>
                      <a:pt x="3" y="7"/>
                      <a:pt x="0" y="11"/>
                      <a:pt x="0" y="17"/>
                    </a:cubicBezTo>
                    <a:cubicBezTo>
                      <a:pt x="0" y="22"/>
                      <a:pt x="2" y="27"/>
                      <a:pt x="5" y="30"/>
                    </a:cubicBezTo>
                    <a:cubicBezTo>
                      <a:pt x="8" y="33"/>
                      <a:pt x="12" y="37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14" name="Freeform 256">
                <a:extLst>
                  <a:ext uri="{FF2B5EF4-FFF2-40B4-BE49-F238E27FC236}">
                    <a16:creationId xmlns="" xmlns:a16="http://schemas.microsoft.com/office/drawing/2014/main" id="{2A4744FB-0D81-4560-AA44-2D96D58A4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3986"/>
                <a:ext cx="94" cy="98"/>
              </a:xfrm>
              <a:custGeom>
                <a:avLst/>
                <a:gdLst>
                  <a:gd name="T0" fmla="*/ 18 w 36"/>
                  <a:gd name="T1" fmla="*/ 37 h 38"/>
                  <a:gd name="T2" fmla="*/ 31 w 36"/>
                  <a:gd name="T3" fmla="*/ 32 h 38"/>
                  <a:gd name="T4" fmla="*/ 36 w 36"/>
                  <a:gd name="T5" fmla="*/ 20 h 38"/>
                  <a:gd name="T6" fmla="*/ 31 w 36"/>
                  <a:gd name="T7" fmla="*/ 7 h 38"/>
                  <a:gd name="T8" fmla="*/ 18 w 36"/>
                  <a:gd name="T9" fmla="*/ 3 h 38"/>
                  <a:gd name="T10" fmla="*/ 5 w 36"/>
                  <a:gd name="T11" fmla="*/ 7 h 38"/>
                  <a:gd name="T12" fmla="*/ 0 w 36"/>
                  <a:gd name="T13" fmla="*/ 20 h 38"/>
                  <a:gd name="T14" fmla="*/ 5 w 36"/>
                  <a:gd name="T15" fmla="*/ 32 h 38"/>
                  <a:gd name="T16" fmla="*/ 18 w 36"/>
                  <a:gd name="T17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8">
                    <a:moveTo>
                      <a:pt x="18" y="37"/>
                    </a:moveTo>
                    <a:cubicBezTo>
                      <a:pt x="23" y="37"/>
                      <a:pt x="28" y="35"/>
                      <a:pt x="31" y="32"/>
                    </a:cubicBezTo>
                    <a:cubicBezTo>
                      <a:pt x="34" y="29"/>
                      <a:pt x="36" y="25"/>
                      <a:pt x="36" y="20"/>
                    </a:cubicBezTo>
                    <a:cubicBezTo>
                      <a:pt x="36" y="15"/>
                      <a:pt x="34" y="10"/>
                      <a:pt x="31" y="7"/>
                    </a:cubicBezTo>
                    <a:cubicBezTo>
                      <a:pt x="28" y="4"/>
                      <a:pt x="24" y="0"/>
                      <a:pt x="18" y="3"/>
                    </a:cubicBezTo>
                    <a:cubicBezTo>
                      <a:pt x="12" y="0"/>
                      <a:pt x="8" y="4"/>
                      <a:pt x="5" y="7"/>
                    </a:cubicBezTo>
                    <a:cubicBezTo>
                      <a:pt x="2" y="10"/>
                      <a:pt x="1" y="15"/>
                      <a:pt x="0" y="20"/>
                    </a:cubicBezTo>
                    <a:cubicBezTo>
                      <a:pt x="0" y="25"/>
                      <a:pt x="3" y="29"/>
                      <a:pt x="5" y="32"/>
                    </a:cubicBezTo>
                    <a:cubicBezTo>
                      <a:pt x="8" y="35"/>
                      <a:pt x="12" y="38"/>
                      <a:pt x="18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15" name="Freeform 257">
                <a:extLst>
                  <a:ext uri="{FF2B5EF4-FFF2-40B4-BE49-F238E27FC236}">
                    <a16:creationId xmlns="" xmlns:a16="http://schemas.microsoft.com/office/drawing/2014/main" id="{90E8DCF3-3E71-4F0C-8837-89A0B47F9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3986"/>
                <a:ext cx="91" cy="96"/>
              </a:xfrm>
              <a:custGeom>
                <a:avLst/>
                <a:gdLst>
                  <a:gd name="T0" fmla="*/ 16 w 35"/>
                  <a:gd name="T1" fmla="*/ 37 h 37"/>
                  <a:gd name="T2" fmla="*/ 30 w 35"/>
                  <a:gd name="T3" fmla="*/ 33 h 37"/>
                  <a:gd name="T4" fmla="*/ 35 w 35"/>
                  <a:gd name="T5" fmla="*/ 20 h 37"/>
                  <a:gd name="T6" fmla="*/ 30 w 35"/>
                  <a:gd name="T7" fmla="*/ 7 h 37"/>
                  <a:gd name="T8" fmla="*/ 18 w 35"/>
                  <a:gd name="T9" fmla="*/ 3 h 37"/>
                  <a:gd name="T10" fmla="*/ 5 w 35"/>
                  <a:gd name="T11" fmla="*/ 7 h 37"/>
                  <a:gd name="T12" fmla="*/ 0 w 35"/>
                  <a:gd name="T13" fmla="*/ 19 h 37"/>
                  <a:gd name="T14" fmla="*/ 4 w 35"/>
                  <a:gd name="T15" fmla="*/ 32 h 37"/>
                  <a:gd name="T16" fmla="*/ 16 w 35"/>
                  <a:gd name="T1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7">
                    <a:moveTo>
                      <a:pt x="16" y="37"/>
                    </a:moveTo>
                    <a:cubicBezTo>
                      <a:pt x="22" y="37"/>
                      <a:pt x="27" y="36"/>
                      <a:pt x="30" y="33"/>
                    </a:cubicBezTo>
                    <a:cubicBezTo>
                      <a:pt x="33" y="30"/>
                      <a:pt x="35" y="26"/>
                      <a:pt x="35" y="20"/>
                    </a:cubicBezTo>
                    <a:cubicBezTo>
                      <a:pt x="35" y="15"/>
                      <a:pt x="34" y="10"/>
                      <a:pt x="30" y="7"/>
                    </a:cubicBezTo>
                    <a:cubicBezTo>
                      <a:pt x="27" y="4"/>
                      <a:pt x="23" y="0"/>
                      <a:pt x="18" y="3"/>
                    </a:cubicBezTo>
                    <a:cubicBezTo>
                      <a:pt x="12" y="0"/>
                      <a:pt x="8" y="4"/>
                      <a:pt x="5" y="7"/>
                    </a:cubicBezTo>
                    <a:cubicBezTo>
                      <a:pt x="2" y="10"/>
                      <a:pt x="0" y="14"/>
                      <a:pt x="0" y="19"/>
                    </a:cubicBezTo>
                    <a:cubicBezTo>
                      <a:pt x="0" y="24"/>
                      <a:pt x="1" y="29"/>
                      <a:pt x="4" y="32"/>
                    </a:cubicBezTo>
                    <a:cubicBezTo>
                      <a:pt x="7" y="35"/>
                      <a:pt x="11" y="37"/>
                      <a:pt x="16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16" name="Freeform 258">
                <a:extLst>
                  <a:ext uri="{FF2B5EF4-FFF2-40B4-BE49-F238E27FC236}">
                    <a16:creationId xmlns="" xmlns:a16="http://schemas.microsoft.com/office/drawing/2014/main" id="{6531BEF3-2023-4936-92FE-D0C4D965A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991"/>
                <a:ext cx="95" cy="91"/>
              </a:xfrm>
              <a:custGeom>
                <a:avLst/>
                <a:gdLst>
                  <a:gd name="T0" fmla="*/ 17 w 37"/>
                  <a:gd name="T1" fmla="*/ 35 h 35"/>
                  <a:gd name="T2" fmla="*/ 30 w 37"/>
                  <a:gd name="T3" fmla="*/ 30 h 35"/>
                  <a:gd name="T4" fmla="*/ 35 w 37"/>
                  <a:gd name="T5" fmla="*/ 18 h 35"/>
                  <a:gd name="T6" fmla="*/ 30 w 37"/>
                  <a:gd name="T7" fmla="*/ 5 h 35"/>
                  <a:gd name="T8" fmla="*/ 18 w 37"/>
                  <a:gd name="T9" fmla="*/ 0 h 35"/>
                  <a:gd name="T10" fmla="*/ 6 w 37"/>
                  <a:gd name="T11" fmla="*/ 4 h 35"/>
                  <a:gd name="T12" fmla="*/ 0 w 37"/>
                  <a:gd name="T13" fmla="*/ 17 h 35"/>
                  <a:gd name="T14" fmla="*/ 5 w 37"/>
                  <a:gd name="T15" fmla="*/ 30 h 35"/>
                  <a:gd name="T16" fmla="*/ 17 w 37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5">
                    <a:moveTo>
                      <a:pt x="17" y="35"/>
                    </a:moveTo>
                    <a:cubicBezTo>
                      <a:pt x="22" y="35"/>
                      <a:pt x="27" y="34"/>
                      <a:pt x="30" y="30"/>
                    </a:cubicBezTo>
                    <a:cubicBezTo>
                      <a:pt x="33" y="27"/>
                      <a:pt x="37" y="24"/>
                      <a:pt x="35" y="18"/>
                    </a:cubicBezTo>
                    <a:cubicBezTo>
                      <a:pt x="37" y="12"/>
                      <a:pt x="33" y="8"/>
                      <a:pt x="30" y="5"/>
                    </a:cubicBezTo>
                    <a:cubicBezTo>
                      <a:pt x="28" y="2"/>
                      <a:pt x="23" y="0"/>
                      <a:pt x="18" y="0"/>
                    </a:cubicBezTo>
                    <a:cubicBezTo>
                      <a:pt x="13" y="0"/>
                      <a:pt x="8" y="2"/>
                      <a:pt x="6" y="4"/>
                    </a:cubicBezTo>
                    <a:cubicBezTo>
                      <a:pt x="3" y="7"/>
                      <a:pt x="0" y="11"/>
                      <a:pt x="0" y="17"/>
                    </a:cubicBezTo>
                    <a:cubicBezTo>
                      <a:pt x="0" y="22"/>
                      <a:pt x="2" y="27"/>
                      <a:pt x="5" y="30"/>
                    </a:cubicBezTo>
                    <a:cubicBezTo>
                      <a:pt x="8" y="33"/>
                      <a:pt x="12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17" name="Freeform 259">
                <a:extLst>
                  <a:ext uri="{FF2B5EF4-FFF2-40B4-BE49-F238E27FC236}">
                    <a16:creationId xmlns="" xmlns:a16="http://schemas.microsoft.com/office/drawing/2014/main" id="{5F89E8B8-C7D6-4B19-BA2C-8F11BECAD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988"/>
                <a:ext cx="99" cy="94"/>
              </a:xfrm>
              <a:custGeom>
                <a:avLst/>
                <a:gdLst>
                  <a:gd name="T0" fmla="*/ 7 w 38"/>
                  <a:gd name="T1" fmla="*/ 31 h 36"/>
                  <a:gd name="T2" fmla="*/ 20 w 38"/>
                  <a:gd name="T3" fmla="*/ 36 h 36"/>
                  <a:gd name="T4" fmla="*/ 32 w 38"/>
                  <a:gd name="T5" fmla="*/ 32 h 36"/>
                  <a:gd name="T6" fmla="*/ 38 w 38"/>
                  <a:gd name="T7" fmla="*/ 19 h 36"/>
                  <a:gd name="T8" fmla="*/ 33 w 38"/>
                  <a:gd name="T9" fmla="*/ 6 h 36"/>
                  <a:gd name="T10" fmla="*/ 21 w 38"/>
                  <a:gd name="T11" fmla="*/ 1 h 36"/>
                  <a:gd name="T12" fmla="*/ 7 w 38"/>
                  <a:gd name="T13" fmla="*/ 6 h 36"/>
                  <a:gd name="T14" fmla="*/ 3 w 38"/>
                  <a:gd name="T15" fmla="*/ 18 h 36"/>
                  <a:gd name="T16" fmla="*/ 7 w 38"/>
                  <a:gd name="T1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7" y="31"/>
                    </a:moveTo>
                    <a:cubicBezTo>
                      <a:pt x="10" y="34"/>
                      <a:pt x="14" y="36"/>
                      <a:pt x="20" y="36"/>
                    </a:cubicBezTo>
                    <a:cubicBezTo>
                      <a:pt x="25" y="36"/>
                      <a:pt x="30" y="34"/>
                      <a:pt x="32" y="32"/>
                    </a:cubicBezTo>
                    <a:cubicBezTo>
                      <a:pt x="35" y="29"/>
                      <a:pt x="37" y="25"/>
                      <a:pt x="38" y="19"/>
                    </a:cubicBezTo>
                    <a:cubicBezTo>
                      <a:pt x="38" y="14"/>
                      <a:pt x="36" y="9"/>
                      <a:pt x="33" y="6"/>
                    </a:cubicBezTo>
                    <a:cubicBezTo>
                      <a:pt x="30" y="3"/>
                      <a:pt x="26" y="0"/>
                      <a:pt x="21" y="1"/>
                    </a:cubicBezTo>
                    <a:cubicBezTo>
                      <a:pt x="15" y="1"/>
                      <a:pt x="10" y="2"/>
                      <a:pt x="7" y="6"/>
                    </a:cubicBezTo>
                    <a:cubicBezTo>
                      <a:pt x="5" y="9"/>
                      <a:pt x="0" y="13"/>
                      <a:pt x="3" y="18"/>
                    </a:cubicBezTo>
                    <a:cubicBezTo>
                      <a:pt x="1" y="23"/>
                      <a:pt x="4" y="28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18" name="Freeform 260">
                <a:extLst>
                  <a:ext uri="{FF2B5EF4-FFF2-40B4-BE49-F238E27FC236}">
                    <a16:creationId xmlns="" xmlns:a16="http://schemas.microsoft.com/office/drawing/2014/main" id="{9B34091D-2B92-40CE-A04E-6812F47D7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3991"/>
                <a:ext cx="96" cy="91"/>
              </a:xfrm>
              <a:custGeom>
                <a:avLst/>
                <a:gdLst>
                  <a:gd name="T0" fmla="*/ 6 w 37"/>
                  <a:gd name="T1" fmla="*/ 30 h 35"/>
                  <a:gd name="T2" fmla="*/ 19 w 37"/>
                  <a:gd name="T3" fmla="*/ 35 h 35"/>
                  <a:gd name="T4" fmla="*/ 32 w 37"/>
                  <a:gd name="T5" fmla="*/ 30 h 35"/>
                  <a:gd name="T6" fmla="*/ 37 w 37"/>
                  <a:gd name="T7" fmla="*/ 18 h 35"/>
                  <a:gd name="T8" fmla="*/ 32 w 37"/>
                  <a:gd name="T9" fmla="*/ 5 h 35"/>
                  <a:gd name="T10" fmla="*/ 20 w 37"/>
                  <a:gd name="T11" fmla="*/ 0 h 35"/>
                  <a:gd name="T12" fmla="*/ 7 w 37"/>
                  <a:gd name="T13" fmla="*/ 5 h 35"/>
                  <a:gd name="T14" fmla="*/ 2 w 37"/>
                  <a:gd name="T15" fmla="*/ 17 h 35"/>
                  <a:gd name="T16" fmla="*/ 6 w 37"/>
                  <a:gd name="T17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5">
                    <a:moveTo>
                      <a:pt x="6" y="30"/>
                    </a:moveTo>
                    <a:cubicBezTo>
                      <a:pt x="9" y="33"/>
                      <a:pt x="14" y="35"/>
                      <a:pt x="19" y="35"/>
                    </a:cubicBezTo>
                    <a:cubicBezTo>
                      <a:pt x="25" y="35"/>
                      <a:pt x="29" y="33"/>
                      <a:pt x="32" y="30"/>
                    </a:cubicBezTo>
                    <a:cubicBezTo>
                      <a:pt x="34" y="28"/>
                      <a:pt x="37" y="24"/>
                      <a:pt x="37" y="18"/>
                    </a:cubicBezTo>
                    <a:cubicBezTo>
                      <a:pt x="36" y="13"/>
                      <a:pt x="36" y="8"/>
                      <a:pt x="32" y="5"/>
                    </a:cubicBezTo>
                    <a:cubicBezTo>
                      <a:pt x="29" y="2"/>
                      <a:pt x="25" y="0"/>
                      <a:pt x="20" y="0"/>
                    </a:cubicBezTo>
                    <a:cubicBezTo>
                      <a:pt x="14" y="0"/>
                      <a:pt x="9" y="2"/>
                      <a:pt x="7" y="5"/>
                    </a:cubicBezTo>
                    <a:cubicBezTo>
                      <a:pt x="4" y="8"/>
                      <a:pt x="0" y="12"/>
                      <a:pt x="2" y="17"/>
                    </a:cubicBezTo>
                    <a:cubicBezTo>
                      <a:pt x="0" y="23"/>
                      <a:pt x="3" y="27"/>
                      <a:pt x="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19" name="Freeform 261">
                <a:extLst>
                  <a:ext uri="{FF2B5EF4-FFF2-40B4-BE49-F238E27FC236}">
                    <a16:creationId xmlns="" xmlns:a16="http://schemas.microsoft.com/office/drawing/2014/main" id="{27BF2279-8C37-4E63-977C-70B5BDE65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7" y="3452"/>
                <a:ext cx="94" cy="98"/>
              </a:xfrm>
              <a:custGeom>
                <a:avLst/>
                <a:gdLst>
                  <a:gd name="T0" fmla="*/ 17 w 36"/>
                  <a:gd name="T1" fmla="*/ 38 h 38"/>
                  <a:gd name="T2" fmla="*/ 31 w 36"/>
                  <a:gd name="T3" fmla="*/ 33 h 38"/>
                  <a:gd name="T4" fmla="*/ 36 w 36"/>
                  <a:gd name="T5" fmla="*/ 21 h 38"/>
                  <a:gd name="T6" fmla="*/ 31 w 36"/>
                  <a:gd name="T7" fmla="*/ 8 h 38"/>
                  <a:gd name="T8" fmla="*/ 19 w 36"/>
                  <a:gd name="T9" fmla="*/ 3 h 38"/>
                  <a:gd name="T10" fmla="*/ 6 w 36"/>
                  <a:gd name="T11" fmla="*/ 8 h 38"/>
                  <a:gd name="T12" fmla="*/ 1 w 36"/>
                  <a:gd name="T13" fmla="*/ 20 h 38"/>
                  <a:gd name="T14" fmla="*/ 5 w 36"/>
                  <a:gd name="T15" fmla="*/ 32 h 38"/>
                  <a:gd name="T16" fmla="*/ 17 w 36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8">
                    <a:moveTo>
                      <a:pt x="17" y="38"/>
                    </a:moveTo>
                    <a:cubicBezTo>
                      <a:pt x="23" y="38"/>
                      <a:pt x="28" y="36"/>
                      <a:pt x="31" y="33"/>
                    </a:cubicBezTo>
                    <a:cubicBezTo>
                      <a:pt x="34" y="30"/>
                      <a:pt x="36" y="26"/>
                      <a:pt x="36" y="21"/>
                    </a:cubicBezTo>
                    <a:cubicBezTo>
                      <a:pt x="36" y="15"/>
                      <a:pt x="34" y="10"/>
                      <a:pt x="31" y="8"/>
                    </a:cubicBezTo>
                    <a:cubicBezTo>
                      <a:pt x="28" y="5"/>
                      <a:pt x="24" y="0"/>
                      <a:pt x="19" y="3"/>
                    </a:cubicBezTo>
                    <a:cubicBezTo>
                      <a:pt x="13" y="1"/>
                      <a:pt x="9" y="4"/>
                      <a:pt x="6" y="8"/>
                    </a:cubicBezTo>
                    <a:cubicBezTo>
                      <a:pt x="3" y="10"/>
                      <a:pt x="0" y="15"/>
                      <a:pt x="1" y="20"/>
                    </a:cubicBezTo>
                    <a:cubicBezTo>
                      <a:pt x="1" y="25"/>
                      <a:pt x="2" y="30"/>
                      <a:pt x="5" y="32"/>
                    </a:cubicBezTo>
                    <a:cubicBezTo>
                      <a:pt x="8" y="35"/>
                      <a:pt x="12" y="38"/>
                      <a:pt x="17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20" name="Freeform 262">
                <a:extLst>
                  <a:ext uri="{FF2B5EF4-FFF2-40B4-BE49-F238E27FC236}">
                    <a16:creationId xmlns="" xmlns:a16="http://schemas.microsoft.com/office/drawing/2014/main" id="{F62BF39D-A5ED-4618-BF84-21040B0EE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3452"/>
                <a:ext cx="96" cy="98"/>
              </a:xfrm>
              <a:custGeom>
                <a:avLst/>
                <a:gdLst>
                  <a:gd name="T0" fmla="*/ 18 w 37"/>
                  <a:gd name="T1" fmla="*/ 38 h 38"/>
                  <a:gd name="T2" fmla="*/ 31 w 37"/>
                  <a:gd name="T3" fmla="*/ 33 h 38"/>
                  <a:gd name="T4" fmla="*/ 36 w 37"/>
                  <a:gd name="T5" fmla="*/ 21 h 38"/>
                  <a:gd name="T6" fmla="*/ 32 w 37"/>
                  <a:gd name="T7" fmla="*/ 8 h 38"/>
                  <a:gd name="T8" fmla="*/ 19 w 37"/>
                  <a:gd name="T9" fmla="*/ 2 h 38"/>
                  <a:gd name="T10" fmla="*/ 11 w 37"/>
                  <a:gd name="T11" fmla="*/ 4 h 38"/>
                  <a:gd name="T12" fmla="*/ 3 w 37"/>
                  <a:gd name="T13" fmla="*/ 13 h 38"/>
                  <a:gd name="T14" fmla="*/ 1 w 37"/>
                  <a:gd name="T15" fmla="*/ 20 h 38"/>
                  <a:gd name="T16" fmla="*/ 6 w 37"/>
                  <a:gd name="T17" fmla="*/ 32 h 38"/>
                  <a:gd name="T18" fmla="*/ 18 w 37"/>
                  <a:gd name="T1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8">
                    <a:moveTo>
                      <a:pt x="18" y="38"/>
                    </a:moveTo>
                    <a:cubicBezTo>
                      <a:pt x="23" y="38"/>
                      <a:pt x="28" y="36"/>
                      <a:pt x="31" y="33"/>
                    </a:cubicBezTo>
                    <a:cubicBezTo>
                      <a:pt x="34" y="30"/>
                      <a:pt x="37" y="26"/>
                      <a:pt x="36" y="21"/>
                    </a:cubicBezTo>
                    <a:cubicBezTo>
                      <a:pt x="36" y="15"/>
                      <a:pt x="35" y="10"/>
                      <a:pt x="32" y="8"/>
                    </a:cubicBezTo>
                    <a:cubicBezTo>
                      <a:pt x="29" y="5"/>
                      <a:pt x="25" y="0"/>
                      <a:pt x="19" y="2"/>
                    </a:cubicBezTo>
                    <a:cubicBezTo>
                      <a:pt x="17" y="3"/>
                      <a:pt x="14" y="3"/>
                      <a:pt x="11" y="4"/>
                    </a:cubicBezTo>
                    <a:cubicBezTo>
                      <a:pt x="7" y="6"/>
                      <a:pt x="5" y="9"/>
                      <a:pt x="3" y="13"/>
                    </a:cubicBezTo>
                    <a:cubicBezTo>
                      <a:pt x="1" y="15"/>
                      <a:pt x="2" y="18"/>
                      <a:pt x="1" y="20"/>
                    </a:cubicBezTo>
                    <a:cubicBezTo>
                      <a:pt x="0" y="25"/>
                      <a:pt x="3" y="30"/>
                      <a:pt x="6" y="32"/>
                    </a:cubicBezTo>
                    <a:cubicBezTo>
                      <a:pt x="9" y="35"/>
                      <a:pt x="13" y="38"/>
                      <a:pt x="18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21" name="Freeform 263">
                <a:extLst>
                  <a:ext uri="{FF2B5EF4-FFF2-40B4-BE49-F238E27FC236}">
                    <a16:creationId xmlns="" xmlns:a16="http://schemas.microsoft.com/office/drawing/2014/main" id="{9B36DA70-B402-4585-BC69-7CF2D6DCF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3880"/>
                <a:ext cx="91" cy="98"/>
              </a:xfrm>
              <a:custGeom>
                <a:avLst/>
                <a:gdLst>
                  <a:gd name="T0" fmla="*/ 17 w 35"/>
                  <a:gd name="T1" fmla="*/ 35 h 38"/>
                  <a:gd name="T2" fmla="*/ 30 w 35"/>
                  <a:gd name="T3" fmla="*/ 31 h 38"/>
                  <a:gd name="T4" fmla="*/ 35 w 35"/>
                  <a:gd name="T5" fmla="*/ 18 h 38"/>
                  <a:gd name="T6" fmla="*/ 30 w 35"/>
                  <a:gd name="T7" fmla="*/ 6 h 38"/>
                  <a:gd name="T8" fmla="*/ 18 w 35"/>
                  <a:gd name="T9" fmla="*/ 1 h 38"/>
                  <a:gd name="T10" fmla="*/ 5 w 35"/>
                  <a:gd name="T11" fmla="*/ 6 h 38"/>
                  <a:gd name="T12" fmla="*/ 0 w 35"/>
                  <a:gd name="T13" fmla="*/ 18 h 38"/>
                  <a:gd name="T14" fmla="*/ 5 w 35"/>
                  <a:gd name="T15" fmla="*/ 31 h 38"/>
                  <a:gd name="T16" fmla="*/ 17 w 35"/>
                  <a:gd name="T17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8">
                    <a:moveTo>
                      <a:pt x="17" y="35"/>
                    </a:moveTo>
                    <a:cubicBezTo>
                      <a:pt x="23" y="38"/>
                      <a:pt x="27" y="34"/>
                      <a:pt x="30" y="31"/>
                    </a:cubicBezTo>
                    <a:cubicBezTo>
                      <a:pt x="33" y="28"/>
                      <a:pt x="35" y="24"/>
                      <a:pt x="35" y="18"/>
                    </a:cubicBezTo>
                    <a:cubicBezTo>
                      <a:pt x="35" y="13"/>
                      <a:pt x="33" y="9"/>
                      <a:pt x="30" y="6"/>
                    </a:cubicBezTo>
                    <a:cubicBezTo>
                      <a:pt x="28" y="3"/>
                      <a:pt x="24" y="0"/>
                      <a:pt x="18" y="1"/>
                    </a:cubicBezTo>
                    <a:cubicBezTo>
                      <a:pt x="13" y="1"/>
                      <a:pt x="8" y="2"/>
                      <a:pt x="5" y="6"/>
                    </a:cubicBezTo>
                    <a:cubicBezTo>
                      <a:pt x="2" y="9"/>
                      <a:pt x="0" y="12"/>
                      <a:pt x="0" y="18"/>
                    </a:cubicBezTo>
                    <a:cubicBezTo>
                      <a:pt x="0" y="23"/>
                      <a:pt x="2" y="28"/>
                      <a:pt x="5" y="31"/>
                    </a:cubicBezTo>
                    <a:cubicBezTo>
                      <a:pt x="8" y="34"/>
                      <a:pt x="12" y="38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22" name="Freeform 264">
                <a:extLst>
                  <a:ext uri="{FF2B5EF4-FFF2-40B4-BE49-F238E27FC236}">
                    <a16:creationId xmlns="" xmlns:a16="http://schemas.microsoft.com/office/drawing/2014/main" id="{574AD4E2-4E21-4355-AF02-409472A3D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3771"/>
                <a:ext cx="91" cy="98"/>
              </a:xfrm>
              <a:custGeom>
                <a:avLst/>
                <a:gdLst>
                  <a:gd name="T0" fmla="*/ 16 w 35"/>
                  <a:gd name="T1" fmla="*/ 38 h 38"/>
                  <a:gd name="T2" fmla="*/ 30 w 35"/>
                  <a:gd name="T3" fmla="*/ 33 h 38"/>
                  <a:gd name="T4" fmla="*/ 35 w 35"/>
                  <a:gd name="T5" fmla="*/ 21 h 38"/>
                  <a:gd name="T6" fmla="*/ 30 w 35"/>
                  <a:gd name="T7" fmla="*/ 7 h 38"/>
                  <a:gd name="T8" fmla="*/ 18 w 35"/>
                  <a:gd name="T9" fmla="*/ 3 h 38"/>
                  <a:gd name="T10" fmla="*/ 5 w 35"/>
                  <a:gd name="T11" fmla="*/ 7 h 38"/>
                  <a:gd name="T12" fmla="*/ 0 w 35"/>
                  <a:gd name="T13" fmla="*/ 20 h 38"/>
                  <a:gd name="T14" fmla="*/ 4 w 35"/>
                  <a:gd name="T15" fmla="*/ 32 h 38"/>
                  <a:gd name="T16" fmla="*/ 16 w 35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8">
                    <a:moveTo>
                      <a:pt x="16" y="38"/>
                    </a:moveTo>
                    <a:cubicBezTo>
                      <a:pt x="22" y="38"/>
                      <a:pt x="27" y="36"/>
                      <a:pt x="30" y="33"/>
                    </a:cubicBezTo>
                    <a:cubicBezTo>
                      <a:pt x="33" y="30"/>
                      <a:pt x="35" y="26"/>
                      <a:pt x="35" y="21"/>
                    </a:cubicBezTo>
                    <a:cubicBezTo>
                      <a:pt x="35" y="15"/>
                      <a:pt x="33" y="10"/>
                      <a:pt x="30" y="7"/>
                    </a:cubicBezTo>
                    <a:cubicBezTo>
                      <a:pt x="27" y="5"/>
                      <a:pt x="23" y="0"/>
                      <a:pt x="18" y="3"/>
                    </a:cubicBezTo>
                    <a:cubicBezTo>
                      <a:pt x="12" y="1"/>
                      <a:pt x="8" y="4"/>
                      <a:pt x="5" y="7"/>
                    </a:cubicBezTo>
                    <a:cubicBezTo>
                      <a:pt x="2" y="10"/>
                      <a:pt x="0" y="14"/>
                      <a:pt x="0" y="20"/>
                    </a:cubicBezTo>
                    <a:cubicBezTo>
                      <a:pt x="0" y="25"/>
                      <a:pt x="1" y="29"/>
                      <a:pt x="4" y="32"/>
                    </a:cubicBezTo>
                    <a:cubicBezTo>
                      <a:pt x="7" y="35"/>
                      <a:pt x="11" y="37"/>
                      <a:pt x="1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23" name="Freeform 265">
                <a:extLst>
                  <a:ext uri="{FF2B5EF4-FFF2-40B4-BE49-F238E27FC236}">
                    <a16:creationId xmlns="" xmlns:a16="http://schemas.microsoft.com/office/drawing/2014/main" id="{2A544283-E370-4837-9951-AA0358FD8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3776"/>
                <a:ext cx="98" cy="93"/>
              </a:xfrm>
              <a:custGeom>
                <a:avLst/>
                <a:gdLst>
                  <a:gd name="T0" fmla="*/ 7 w 38"/>
                  <a:gd name="T1" fmla="*/ 31 h 36"/>
                  <a:gd name="T2" fmla="*/ 20 w 38"/>
                  <a:gd name="T3" fmla="*/ 36 h 36"/>
                  <a:gd name="T4" fmla="*/ 32 w 38"/>
                  <a:gd name="T5" fmla="*/ 31 h 36"/>
                  <a:gd name="T6" fmla="*/ 38 w 38"/>
                  <a:gd name="T7" fmla="*/ 19 h 36"/>
                  <a:gd name="T8" fmla="*/ 33 w 38"/>
                  <a:gd name="T9" fmla="*/ 6 h 36"/>
                  <a:gd name="T10" fmla="*/ 21 w 38"/>
                  <a:gd name="T11" fmla="*/ 0 h 36"/>
                  <a:gd name="T12" fmla="*/ 7 w 38"/>
                  <a:gd name="T13" fmla="*/ 5 h 36"/>
                  <a:gd name="T14" fmla="*/ 3 w 38"/>
                  <a:gd name="T15" fmla="*/ 17 h 36"/>
                  <a:gd name="T16" fmla="*/ 7 w 38"/>
                  <a:gd name="T1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7" y="31"/>
                    </a:moveTo>
                    <a:cubicBezTo>
                      <a:pt x="10" y="34"/>
                      <a:pt x="14" y="36"/>
                      <a:pt x="20" y="36"/>
                    </a:cubicBezTo>
                    <a:cubicBezTo>
                      <a:pt x="25" y="35"/>
                      <a:pt x="29" y="34"/>
                      <a:pt x="32" y="31"/>
                    </a:cubicBezTo>
                    <a:cubicBezTo>
                      <a:pt x="35" y="28"/>
                      <a:pt x="37" y="24"/>
                      <a:pt x="38" y="19"/>
                    </a:cubicBezTo>
                    <a:cubicBezTo>
                      <a:pt x="38" y="13"/>
                      <a:pt x="36" y="9"/>
                      <a:pt x="33" y="6"/>
                    </a:cubicBezTo>
                    <a:cubicBezTo>
                      <a:pt x="30" y="3"/>
                      <a:pt x="26" y="0"/>
                      <a:pt x="21" y="0"/>
                    </a:cubicBezTo>
                    <a:cubicBezTo>
                      <a:pt x="15" y="1"/>
                      <a:pt x="10" y="2"/>
                      <a:pt x="7" y="5"/>
                    </a:cubicBezTo>
                    <a:cubicBezTo>
                      <a:pt x="5" y="8"/>
                      <a:pt x="0" y="12"/>
                      <a:pt x="3" y="17"/>
                    </a:cubicBezTo>
                    <a:cubicBezTo>
                      <a:pt x="1" y="23"/>
                      <a:pt x="4" y="28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24" name="Freeform 266">
                <a:extLst>
                  <a:ext uri="{FF2B5EF4-FFF2-40B4-BE49-F238E27FC236}">
                    <a16:creationId xmlns="" xmlns:a16="http://schemas.microsoft.com/office/drawing/2014/main" id="{5B9DCD68-2F17-4BF0-B899-F878BADA9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3563"/>
                <a:ext cx="93" cy="96"/>
              </a:xfrm>
              <a:custGeom>
                <a:avLst/>
                <a:gdLst>
                  <a:gd name="T0" fmla="*/ 17 w 36"/>
                  <a:gd name="T1" fmla="*/ 37 h 37"/>
                  <a:gd name="T2" fmla="*/ 31 w 36"/>
                  <a:gd name="T3" fmla="*/ 32 h 37"/>
                  <a:gd name="T4" fmla="*/ 36 w 36"/>
                  <a:gd name="T5" fmla="*/ 20 h 37"/>
                  <a:gd name="T6" fmla="*/ 31 w 36"/>
                  <a:gd name="T7" fmla="*/ 7 h 37"/>
                  <a:gd name="T8" fmla="*/ 19 w 36"/>
                  <a:gd name="T9" fmla="*/ 2 h 37"/>
                  <a:gd name="T10" fmla="*/ 6 w 36"/>
                  <a:gd name="T11" fmla="*/ 6 h 37"/>
                  <a:gd name="T12" fmla="*/ 1 w 36"/>
                  <a:gd name="T13" fmla="*/ 19 h 37"/>
                  <a:gd name="T14" fmla="*/ 5 w 36"/>
                  <a:gd name="T15" fmla="*/ 32 h 37"/>
                  <a:gd name="T16" fmla="*/ 17 w 36"/>
                  <a:gd name="T1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7">
                    <a:moveTo>
                      <a:pt x="17" y="37"/>
                    </a:moveTo>
                    <a:cubicBezTo>
                      <a:pt x="23" y="37"/>
                      <a:pt x="28" y="35"/>
                      <a:pt x="31" y="32"/>
                    </a:cubicBezTo>
                    <a:cubicBezTo>
                      <a:pt x="33" y="29"/>
                      <a:pt x="36" y="25"/>
                      <a:pt x="36" y="20"/>
                    </a:cubicBezTo>
                    <a:cubicBezTo>
                      <a:pt x="35" y="15"/>
                      <a:pt x="34" y="10"/>
                      <a:pt x="31" y="7"/>
                    </a:cubicBezTo>
                    <a:cubicBezTo>
                      <a:pt x="28" y="4"/>
                      <a:pt x="24" y="0"/>
                      <a:pt x="19" y="2"/>
                    </a:cubicBezTo>
                    <a:cubicBezTo>
                      <a:pt x="13" y="0"/>
                      <a:pt x="9" y="3"/>
                      <a:pt x="6" y="6"/>
                    </a:cubicBezTo>
                    <a:cubicBezTo>
                      <a:pt x="3" y="9"/>
                      <a:pt x="0" y="14"/>
                      <a:pt x="1" y="19"/>
                    </a:cubicBezTo>
                    <a:cubicBezTo>
                      <a:pt x="1" y="24"/>
                      <a:pt x="2" y="29"/>
                      <a:pt x="5" y="32"/>
                    </a:cubicBezTo>
                    <a:cubicBezTo>
                      <a:pt x="8" y="35"/>
                      <a:pt x="12" y="37"/>
                      <a:pt x="17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25" name="Freeform 267">
                <a:extLst>
                  <a:ext uri="{FF2B5EF4-FFF2-40B4-BE49-F238E27FC236}">
                    <a16:creationId xmlns="" xmlns:a16="http://schemas.microsoft.com/office/drawing/2014/main" id="{F2104505-5A83-4EFF-A239-F3FD2674A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9" y="3452"/>
                <a:ext cx="90" cy="98"/>
              </a:xfrm>
              <a:custGeom>
                <a:avLst/>
                <a:gdLst>
                  <a:gd name="T0" fmla="*/ 17 w 35"/>
                  <a:gd name="T1" fmla="*/ 38 h 38"/>
                  <a:gd name="T2" fmla="*/ 30 w 35"/>
                  <a:gd name="T3" fmla="*/ 33 h 38"/>
                  <a:gd name="T4" fmla="*/ 35 w 35"/>
                  <a:gd name="T5" fmla="*/ 21 h 38"/>
                  <a:gd name="T6" fmla="*/ 30 w 35"/>
                  <a:gd name="T7" fmla="*/ 8 h 38"/>
                  <a:gd name="T8" fmla="*/ 18 w 35"/>
                  <a:gd name="T9" fmla="*/ 3 h 38"/>
                  <a:gd name="T10" fmla="*/ 5 w 35"/>
                  <a:gd name="T11" fmla="*/ 8 h 38"/>
                  <a:gd name="T12" fmla="*/ 0 w 35"/>
                  <a:gd name="T13" fmla="*/ 20 h 38"/>
                  <a:gd name="T14" fmla="*/ 4 w 35"/>
                  <a:gd name="T15" fmla="*/ 32 h 38"/>
                  <a:gd name="T16" fmla="*/ 17 w 35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8">
                    <a:moveTo>
                      <a:pt x="17" y="38"/>
                    </a:moveTo>
                    <a:cubicBezTo>
                      <a:pt x="22" y="38"/>
                      <a:pt x="27" y="36"/>
                      <a:pt x="30" y="33"/>
                    </a:cubicBezTo>
                    <a:cubicBezTo>
                      <a:pt x="33" y="30"/>
                      <a:pt x="35" y="26"/>
                      <a:pt x="35" y="21"/>
                    </a:cubicBezTo>
                    <a:cubicBezTo>
                      <a:pt x="35" y="15"/>
                      <a:pt x="34" y="10"/>
                      <a:pt x="30" y="8"/>
                    </a:cubicBezTo>
                    <a:cubicBezTo>
                      <a:pt x="27" y="5"/>
                      <a:pt x="24" y="0"/>
                      <a:pt x="18" y="3"/>
                    </a:cubicBezTo>
                    <a:cubicBezTo>
                      <a:pt x="12" y="1"/>
                      <a:pt x="8" y="4"/>
                      <a:pt x="5" y="8"/>
                    </a:cubicBezTo>
                    <a:cubicBezTo>
                      <a:pt x="2" y="10"/>
                      <a:pt x="0" y="15"/>
                      <a:pt x="0" y="20"/>
                    </a:cubicBezTo>
                    <a:cubicBezTo>
                      <a:pt x="0" y="25"/>
                      <a:pt x="2" y="30"/>
                      <a:pt x="4" y="32"/>
                    </a:cubicBezTo>
                    <a:cubicBezTo>
                      <a:pt x="7" y="35"/>
                      <a:pt x="11" y="38"/>
                      <a:pt x="17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26" name="Freeform 268">
                <a:extLst>
                  <a:ext uri="{FF2B5EF4-FFF2-40B4-BE49-F238E27FC236}">
                    <a16:creationId xmlns="" xmlns:a16="http://schemas.microsoft.com/office/drawing/2014/main" id="{22494F0C-A118-479A-A4EF-B859354C8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3880"/>
                <a:ext cx="96" cy="93"/>
              </a:xfrm>
              <a:custGeom>
                <a:avLst/>
                <a:gdLst>
                  <a:gd name="T0" fmla="*/ 6 w 37"/>
                  <a:gd name="T1" fmla="*/ 31 h 36"/>
                  <a:gd name="T2" fmla="*/ 19 w 37"/>
                  <a:gd name="T3" fmla="*/ 36 h 36"/>
                  <a:gd name="T4" fmla="*/ 32 w 37"/>
                  <a:gd name="T5" fmla="*/ 31 h 36"/>
                  <a:gd name="T6" fmla="*/ 37 w 37"/>
                  <a:gd name="T7" fmla="*/ 19 h 36"/>
                  <a:gd name="T8" fmla="*/ 32 w 37"/>
                  <a:gd name="T9" fmla="*/ 6 h 36"/>
                  <a:gd name="T10" fmla="*/ 20 w 37"/>
                  <a:gd name="T11" fmla="*/ 1 h 36"/>
                  <a:gd name="T12" fmla="*/ 6 w 37"/>
                  <a:gd name="T13" fmla="*/ 6 h 36"/>
                  <a:gd name="T14" fmla="*/ 2 w 37"/>
                  <a:gd name="T15" fmla="*/ 18 h 36"/>
                  <a:gd name="T16" fmla="*/ 6 w 37"/>
                  <a:gd name="T1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6">
                    <a:moveTo>
                      <a:pt x="6" y="31"/>
                    </a:moveTo>
                    <a:cubicBezTo>
                      <a:pt x="9" y="34"/>
                      <a:pt x="13" y="36"/>
                      <a:pt x="19" y="36"/>
                    </a:cubicBezTo>
                    <a:cubicBezTo>
                      <a:pt x="24" y="36"/>
                      <a:pt x="29" y="34"/>
                      <a:pt x="32" y="31"/>
                    </a:cubicBezTo>
                    <a:cubicBezTo>
                      <a:pt x="34" y="29"/>
                      <a:pt x="36" y="24"/>
                      <a:pt x="37" y="19"/>
                    </a:cubicBezTo>
                    <a:cubicBezTo>
                      <a:pt x="37" y="14"/>
                      <a:pt x="35" y="9"/>
                      <a:pt x="32" y="6"/>
                    </a:cubicBezTo>
                    <a:cubicBezTo>
                      <a:pt x="29" y="3"/>
                      <a:pt x="25" y="0"/>
                      <a:pt x="20" y="1"/>
                    </a:cubicBezTo>
                    <a:cubicBezTo>
                      <a:pt x="14" y="1"/>
                      <a:pt x="9" y="2"/>
                      <a:pt x="6" y="6"/>
                    </a:cubicBezTo>
                    <a:cubicBezTo>
                      <a:pt x="4" y="9"/>
                      <a:pt x="0" y="13"/>
                      <a:pt x="2" y="18"/>
                    </a:cubicBezTo>
                    <a:cubicBezTo>
                      <a:pt x="0" y="23"/>
                      <a:pt x="3" y="28"/>
                      <a:pt x="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27" name="Freeform 269">
                <a:extLst>
                  <a:ext uri="{FF2B5EF4-FFF2-40B4-BE49-F238E27FC236}">
                    <a16:creationId xmlns="" xmlns:a16="http://schemas.microsoft.com/office/drawing/2014/main" id="{77F0D24B-5C70-4CA0-86B9-AA199CE9B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3452"/>
                <a:ext cx="94" cy="98"/>
              </a:xfrm>
              <a:custGeom>
                <a:avLst/>
                <a:gdLst>
                  <a:gd name="T0" fmla="*/ 17 w 36"/>
                  <a:gd name="T1" fmla="*/ 38 h 38"/>
                  <a:gd name="T2" fmla="*/ 30 w 36"/>
                  <a:gd name="T3" fmla="*/ 33 h 38"/>
                  <a:gd name="T4" fmla="*/ 36 w 36"/>
                  <a:gd name="T5" fmla="*/ 21 h 38"/>
                  <a:gd name="T6" fmla="*/ 31 w 36"/>
                  <a:gd name="T7" fmla="*/ 8 h 38"/>
                  <a:gd name="T8" fmla="*/ 19 w 36"/>
                  <a:gd name="T9" fmla="*/ 3 h 38"/>
                  <a:gd name="T10" fmla="*/ 5 w 36"/>
                  <a:gd name="T11" fmla="*/ 8 h 38"/>
                  <a:gd name="T12" fmla="*/ 0 w 36"/>
                  <a:gd name="T13" fmla="*/ 20 h 38"/>
                  <a:gd name="T14" fmla="*/ 5 w 36"/>
                  <a:gd name="T15" fmla="*/ 32 h 38"/>
                  <a:gd name="T16" fmla="*/ 17 w 36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8">
                    <a:moveTo>
                      <a:pt x="17" y="38"/>
                    </a:moveTo>
                    <a:cubicBezTo>
                      <a:pt x="23" y="38"/>
                      <a:pt x="27" y="36"/>
                      <a:pt x="30" y="33"/>
                    </a:cubicBezTo>
                    <a:cubicBezTo>
                      <a:pt x="33" y="30"/>
                      <a:pt x="36" y="26"/>
                      <a:pt x="36" y="21"/>
                    </a:cubicBezTo>
                    <a:cubicBezTo>
                      <a:pt x="35" y="15"/>
                      <a:pt x="34" y="10"/>
                      <a:pt x="31" y="8"/>
                    </a:cubicBezTo>
                    <a:cubicBezTo>
                      <a:pt x="28" y="5"/>
                      <a:pt x="24" y="0"/>
                      <a:pt x="19" y="3"/>
                    </a:cubicBezTo>
                    <a:cubicBezTo>
                      <a:pt x="13" y="1"/>
                      <a:pt x="8" y="4"/>
                      <a:pt x="5" y="8"/>
                    </a:cubicBezTo>
                    <a:cubicBezTo>
                      <a:pt x="2" y="10"/>
                      <a:pt x="0" y="15"/>
                      <a:pt x="0" y="20"/>
                    </a:cubicBezTo>
                    <a:cubicBezTo>
                      <a:pt x="1" y="25"/>
                      <a:pt x="2" y="30"/>
                      <a:pt x="5" y="32"/>
                    </a:cubicBezTo>
                    <a:cubicBezTo>
                      <a:pt x="8" y="35"/>
                      <a:pt x="12" y="38"/>
                      <a:pt x="17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28" name="Freeform 270">
                <a:extLst>
                  <a:ext uri="{FF2B5EF4-FFF2-40B4-BE49-F238E27FC236}">
                    <a16:creationId xmlns="" xmlns:a16="http://schemas.microsoft.com/office/drawing/2014/main" id="{B8F8D2F6-C800-487C-BC8B-67A3EE699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3454"/>
                <a:ext cx="94" cy="96"/>
              </a:xfrm>
              <a:custGeom>
                <a:avLst/>
                <a:gdLst>
                  <a:gd name="T0" fmla="*/ 18 w 36"/>
                  <a:gd name="T1" fmla="*/ 37 h 37"/>
                  <a:gd name="T2" fmla="*/ 31 w 36"/>
                  <a:gd name="T3" fmla="*/ 32 h 37"/>
                  <a:gd name="T4" fmla="*/ 36 w 36"/>
                  <a:gd name="T5" fmla="*/ 19 h 37"/>
                  <a:gd name="T6" fmla="*/ 31 w 36"/>
                  <a:gd name="T7" fmla="*/ 7 h 37"/>
                  <a:gd name="T8" fmla="*/ 18 w 36"/>
                  <a:gd name="T9" fmla="*/ 2 h 37"/>
                  <a:gd name="T10" fmla="*/ 5 w 36"/>
                  <a:gd name="T11" fmla="*/ 7 h 37"/>
                  <a:gd name="T12" fmla="*/ 0 w 36"/>
                  <a:gd name="T13" fmla="*/ 19 h 37"/>
                  <a:gd name="T14" fmla="*/ 5 w 36"/>
                  <a:gd name="T15" fmla="*/ 32 h 37"/>
                  <a:gd name="T16" fmla="*/ 18 w 36"/>
                  <a:gd name="T1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7">
                    <a:moveTo>
                      <a:pt x="18" y="37"/>
                    </a:moveTo>
                    <a:cubicBezTo>
                      <a:pt x="23" y="36"/>
                      <a:pt x="28" y="35"/>
                      <a:pt x="31" y="32"/>
                    </a:cubicBezTo>
                    <a:cubicBezTo>
                      <a:pt x="34" y="29"/>
                      <a:pt x="36" y="25"/>
                      <a:pt x="36" y="19"/>
                    </a:cubicBezTo>
                    <a:cubicBezTo>
                      <a:pt x="36" y="14"/>
                      <a:pt x="34" y="10"/>
                      <a:pt x="31" y="7"/>
                    </a:cubicBezTo>
                    <a:cubicBezTo>
                      <a:pt x="28" y="4"/>
                      <a:pt x="24" y="0"/>
                      <a:pt x="18" y="2"/>
                    </a:cubicBezTo>
                    <a:cubicBezTo>
                      <a:pt x="12" y="0"/>
                      <a:pt x="8" y="4"/>
                      <a:pt x="5" y="7"/>
                    </a:cubicBezTo>
                    <a:cubicBezTo>
                      <a:pt x="2" y="10"/>
                      <a:pt x="1" y="14"/>
                      <a:pt x="0" y="19"/>
                    </a:cubicBezTo>
                    <a:cubicBezTo>
                      <a:pt x="0" y="25"/>
                      <a:pt x="3" y="29"/>
                      <a:pt x="5" y="32"/>
                    </a:cubicBezTo>
                    <a:cubicBezTo>
                      <a:pt x="8" y="34"/>
                      <a:pt x="12" y="37"/>
                      <a:pt x="18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29" name="Freeform 271">
                <a:extLst>
                  <a:ext uri="{FF2B5EF4-FFF2-40B4-BE49-F238E27FC236}">
                    <a16:creationId xmlns="" xmlns:a16="http://schemas.microsoft.com/office/drawing/2014/main" id="{84373CA5-6E4F-477D-8A75-F5429DF40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3670"/>
                <a:ext cx="98" cy="93"/>
              </a:xfrm>
              <a:custGeom>
                <a:avLst/>
                <a:gdLst>
                  <a:gd name="T0" fmla="*/ 18 w 38"/>
                  <a:gd name="T1" fmla="*/ 36 h 36"/>
                  <a:gd name="T2" fmla="*/ 31 w 38"/>
                  <a:gd name="T3" fmla="*/ 31 h 36"/>
                  <a:gd name="T4" fmla="*/ 36 w 38"/>
                  <a:gd name="T5" fmla="*/ 19 h 36"/>
                  <a:gd name="T6" fmla="*/ 34 w 38"/>
                  <a:gd name="T7" fmla="*/ 11 h 36"/>
                  <a:gd name="T8" fmla="*/ 26 w 38"/>
                  <a:gd name="T9" fmla="*/ 2 h 36"/>
                  <a:gd name="T10" fmla="*/ 19 w 38"/>
                  <a:gd name="T11" fmla="*/ 1 h 36"/>
                  <a:gd name="T12" fmla="*/ 6 w 38"/>
                  <a:gd name="T13" fmla="*/ 6 h 36"/>
                  <a:gd name="T14" fmla="*/ 1 w 38"/>
                  <a:gd name="T15" fmla="*/ 18 h 36"/>
                  <a:gd name="T16" fmla="*/ 5 w 38"/>
                  <a:gd name="T17" fmla="*/ 31 h 36"/>
                  <a:gd name="T18" fmla="*/ 18 w 38"/>
                  <a:gd name="T1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6">
                    <a:moveTo>
                      <a:pt x="18" y="36"/>
                    </a:moveTo>
                    <a:cubicBezTo>
                      <a:pt x="23" y="36"/>
                      <a:pt x="28" y="35"/>
                      <a:pt x="31" y="31"/>
                    </a:cubicBezTo>
                    <a:cubicBezTo>
                      <a:pt x="33" y="28"/>
                      <a:pt x="38" y="25"/>
                      <a:pt x="36" y="19"/>
                    </a:cubicBezTo>
                    <a:cubicBezTo>
                      <a:pt x="36" y="16"/>
                      <a:pt x="36" y="13"/>
                      <a:pt x="34" y="11"/>
                    </a:cubicBezTo>
                    <a:cubicBezTo>
                      <a:pt x="33" y="7"/>
                      <a:pt x="29" y="5"/>
                      <a:pt x="26" y="2"/>
                    </a:cubicBezTo>
                    <a:cubicBezTo>
                      <a:pt x="24" y="1"/>
                      <a:pt x="21" y="2"/>
                      <a:pt x="19" y="1"/>
                    </a:cubicBezTo>
                    <a:cubicBezTo>
                      <a:pt x="13" y="0"/>
                      <a:pt x="9" y="3"/>
                      <a:pt x="6" y="6"/>
                    </a:cubicBezTo>
                    <a:cubicBezTo>
                      <a:pt x="3" y="8"/>
                      <a:pt x="1" y="13"/>
                      <a:pt x="1" y="18"/>
                    </a:cubicBezTo>
                    <a:cubicBezTo>
                      <a:pt x="0" y="23"/>
                      <a:pt x="2" y="28"/>
                      <a:pt x="5" y="31"/>
                    </a:cubicBezTo>
                    <a:cubicBezTo>
                      <a:pt x="8" y="34"/>
                      <a:pt x="12" y="36"/>
                      <a:pt x="18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30" name="Freeform 272">
                <a:extLst>
                  <a:ext uri="{FF2B5EF4-FFF2-40B4-BE49-F238E27FC236}">
                    <a16:creationId xmlns="" xmlns:a16="http://schemas.microsoft.com/office/drawing/2014/main" id="{77132637-A5C8-4CD0-BF9F-A80494C67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5" y="3452"/>
                <a:ext cx="94" cy="98"/>
              </a:xfrm>
              <a:custGeom>
                <a:avLst/>
                <a:gdLst>
                  <a:gd name="T0" fmla="*/ 17 w 36"/>
                  <a:gd name="T1" fmla="*/ 38 h 38"/>
                  <a:gd name="T2" fmla="*/ 31 w 36"/>
                  <a:gd name="T3" fmla="*/ 33 h 38"/>
                  <a:gd name="T4" fmla="*/ 36 w 36"/>
                  <a:gd name="T5" fmla="*/ 21 h 38"/>
                  <a:gd name="T6" fmla="*/ 31 w 36"/>
                  <a:gd name="T7" fmla="*/ 8 h 38"/>
                  <a:gd name="T8" fmla="*/ 19 w 36"/>
                  <a:gd name="T9" fmla="*/ 3 h 38"/>
                  <a:gd name="T10" fmla="*/ 5 w 36"/>
                  <a:gd name="T11" fmla="*/ 8 h 38"/>
                  <a:gd name="T12" fmla="*/ 0 w 36"/>
                  <a:gd name="T13" fmla="*/ 20 h 38"/>
                  <a:gd name="T14" fmla="*/ 5 w 36"/>
                  <a:gd name="T15" fmla="*/ 32 h 38"/>
                  <a:gd name="T16" fmla="*/ 17 w 36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8">
                    <a:moveTo>
                      <a:pt x="17" y="38"/>
                    </a:moveTo>
                    <a:cubicBezTo>
                      <a:pt x="23" y="38"/>
                      <a:pt x="27" y="36"/>
                      <a:pt x="31" y="33"/>
                    </a:cubicBezTo>
                    <a:cubicBezTo>
                      <a:pt x="33" y="30"/>
                      <a:pt x="36" y="26"/>
                      <a:pt x="36" y="21"/>
                    </a:cubicBezTo>
                    <a:cubicBezTo>
                      <a:pt x="36" y="15"/>
                      <a:pt x="34" y="10"/>
                      <a:pt x="31" y="8"/>
                    </a:cubicBezTo>
                    <a:cubicBezTo>
                      <a:pt x="28" y="5"/>
                      <a:pt x="24" y="0"/>
                      <a:pt x="19" y="3"/>
                    </a:cubicBezTo>
                    <a:cubicBezTo>
                      <a:pt x="13" y="1"/>
                      <a:pt x="8" y="4"/>
                      <a:pt x="5" y="8"/>
                    </a:cubicBezTo>
                    <a:cubicBezTo>
                      <a:pt x="3" y="10"/>
                      <a:pt x="0" y="15"/>
                      <a:pt x="0" y="20"/>
                    </a:cubicBezTo>
                    <a:cubicBezTo>
                      <a:pt x="1" y="25"/>
                      <a:pt x="2" y="30"/>
                      <a:pt x="5" y="32"/>
                    </a:cubicBezTo>
                    <a:cubicBezTo>
                      <a:pt x="8" y="35"/>
                      <a:pt x="12" y="38"/>
                      <a:pt x="17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31" name="Freeform 273">
                <a:extLst>
                  <a:ext uri="{FF2B5EF4-FFF2-40B4-BE49-F238E27FC236}">
                    <a16:creationId xmlns="" xmlns:a16="http://schemas.microsoft.com/office/drawing/2014/main" id="{88178E13-82B3-4211-BD27-056DB2F9E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" y="3353"/>
                <a:ext cx="99" cy="94"/>
              </a:xfrm>
              <a:custGeom>
                <a:avLst/>
                <a:gdLst>
                  <a:gd name="T0" fmla="*/ 7 w 38"/>
                  <a:gd name="T1" fmla="*/ 31 h 36"/>
                  <a:gd name="T2" fmla="*/ 20 w 38"/>
                  <a:gd name="T3" fmla="*/ 35 h 36"/>
                  <a:gd name="T4" fmla="*/ 32 w 38"/>
                  <a:gd name="T5" fmla="*/ 31 h 36"/>
                  <a:gd name="T6" fmla="*/ 37 w 38"/>
                  <a:gd name="T7" fmla="*/ 19 h 36"/>
                  <a:gd name="T8" fmla="*/ 33 w 38"/>
                  <a:gd name="T9" fmla="*/ 5 h 36"/>
                  <a:gd name="T10" fmla="*/ 21 w 38"/>
                  <a:gd name="T11" fmla="*/ 0 h 36"/>
                  <a:gd name="T12" fmla="*/ 7 w 38"/>
                  <a:gd name="T13" fmla="*/ 5 h 36"/>
                  <a:gd name="T14" fmla="*/ 3 w 38"/>
                  <a:gd name="T15" fmla="*/ 17 h 36"/>
                  <a:gd name="T16" fmla="*/ 7 w 38"/>
                  <a:gd name="T1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7" y="31"/>
                    </a:moveTo>
                    <a:cubicBezTo>
                      <a:pt x="10" y="33"/>
                      <a:pt x="14" y="36"/>
                      <a:pt x="20" y="35"/>
                    </a:cubicBezTo>
                    <a:cubicBezTo>
                      <a:pt x="25" y="35"/>
                      <a:pt x="29" y="34"/>
                      <a:pt x="32" y="31"/>
                    </a:cubicBezTo>
                    <a:cubicBezTo>
                      <a:pt x="35" y="28"/>
                      <a:pt x="37" y="24"/>
                      <a:pt x="37" y="19"/>
                    </a:cubicBezTo>
                    <a:cubicBezTo>
                      <a:pt x="38" y="13"/>
                      <a:pt x="36" y="9"/>
                      <a:pt x="33" y="5"/>
                    </a:cubicBezTo>
                    <a:cubicBezTo>
                      <a:pt x="30" y="3"/>
                      <a:pt x="26" y="0"/>
                      <a:pt x="21" y="0"/>
                    </a:cubicBezTo>
                    <a:cubicBezTo>
                      <a:pt x="15" y="0"/>
                      <a:pt x="10" y="2"/>
                      <a:pt x="7" y="5"/>
                    </a:cubicBezTo>
                    <a:cubicBezTo>
                      <a:pt x="5" y="8"/>
                      <a:pt x="0" y="12"/>
                      <a:pt x="3" y="17"/>
                    </a:cubicBezTo>
                    <a:cubicBezTo>
                      <a:pt x="0" y="23"/>
                      <a:pt x="4" y="27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32" name="Freeform 274">
                <a:extLst>
                  <a:ext uri="{FF2B5EF4-FFF2-40B4-BE49-F238E27FC236}">
                    <a16:creationId xmlns="" xmlns:a16="http://schemas.microsoft.com/office/drawing/2014/main" id="{5DF19C15-7321-4231-992B-7E9E9A729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1" y="3457"/>
                <a:ext cx="96" cy="93"/>
              </a:xfrm>
              <a:custGeom>
                <a:avLst/>
                <a:gdLst>
                  <a:gd name="T0" fmla="*/ 17 w 37"/>
                  <a:gd name="T1" fmla="*/ 36 h 36"/>
                  <a:gd name="T2" fmla="*/ 30 w 37"/>
                  <a:gd name="T3" fmla="*/ 31 h 36"/>
                  <a:gd name="T4" fmla="*/ 34 w 37"/>
                  <a:gd name="T5" fmla="*/ 19 h 36"/>
                  <a:gd name="T6" fmla="*/ 30 w 37"/>
                  <a:gd name="T7" fmla="*/ 5 h 36"/>
                  <a:gd name="T8" fmla="*/ 18 w 37"/>
                  <a:gd name="T9" fmla="*/ 0 h 36"/>
                  <a:gd name="T10" fmla="*/ 5 w 37"/>
                  <a:gd name="T11" fmla="*/ 5 h 36"/>
                  <a:gd name="T12" fmla="*/ 0 w 37"/>
                  <a:gd name="T13" fmla="*/ 17 h 36"/>
                  <a:gd name="T14" fmla="*/ 5 w 37"/>
                  <a:gd name="T15" fmla="*/ 31 h 36"/>
                  <a:gd name="T16" fmla="*/ 17 w 37"/>
                  <a:gd name="T1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6">
                    <a:moveTo>
                      <a:pt x="17" y="36"/>
                    </a:moveTo>
                    <a:cubicBezTo>
                      <a:pt x="22" y="36"/>
                      <a:pt x="27" y="34"/>
                      <a:pt x="30" y="31"/>
                    </a:cubicBezTo>
                    <a:cubicBezTo>
                      <a:pt x="33" y="28"/>
                      <a:pt x="37" y="24"/>
                      <a:pt x="34" y="19"/>
                    </a:cubicBezTo>
                    <a:cubicBezTo>
                      <a:pt x="37" y="13"/>
                      <a:pt x="33" y="8"/>
                      <a:pt x="30" y="5"/>
                    </a:cubicBezTo>
                    <a:cubicBezTo>
                      <a:pt x="27" y="3"/>
                      <a:pt x="23" y="0"/>
                      <a:pt x="18" y="0"/>
                    </a:cubicBezTo>
                    <a:cubicBezTo>
                      <a:pt x="13" y="1"/>
                      <a:pt x="8" y="2"/>
                      <a:pt x="5" y="5"/>
                    </a:cubicBezTo>
                    <a:cubicBezTo>
                      <a:pt x="2" y="8"/>
                      <a:pt x="0" y="12"/>
                      <a:pt x="0" y="17"/>
                    </a:cubicBezTo>
                    <a:cubicBezTo>
                      <a:pt x="0" y="23"/>
                      <a:pt x="1" y="27"/>
                      <a:pt x="5" y="31"/>
                    </a:cubicBezTo>
                    <a:cubicBezTo>
                      <a:pt x="7" y="33"/>
                      <a:pt x="11" y="36"/>
                      <a:pt x="1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33" name="Freeform 275">
                <a:extLst>
                  <a:ext uri="{FF2B5EF4-FFF2-40B4-BE49-F238E27FC236}">
                    <a16:creationId xmlns="" xmlns:a16="http://schemas.microsoft.com/office/drawing/2014/main" id="{DCAFBC7C-83C6-4360-A894-3B17A9D01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3563"/>
                <a:ext cx="96" cy="96"/>
              </a:xfrm>
              <a:custGeom>
                <a:avLst/>
                <a:gdLst>
                  <a:gd name="T0" fmla="*/ 18 w 37"/>
                  <a:gd name="T1" fmla="*/ 37 h 37"/>
                  <a:gd name="T2" fmla="*/ 31 w 37"/>
                  <a:gd name="T3" fmla="*/ 32 h 37"/>
                  <a:gd name="T4" fmla="*/ 37 w 37"/>
                  <a:gd name="T5" fmla="*/ 20 h 37"/>
                  <a:gd name="T6" fmla="*/ 32 w 37"/>
                  <a:gd name="T7" fmla="*/ 7 h 37"/>
                  <a:gd name="T8" fmla="*/ 19 w 37"/>
                  <a:gd name="T9" fmla="*/ 2 h 37"/>
                  <a:gd name="T10" fmla="*/ 11 w 37"/>
                  <a:gd name="T11" fmla="*/ 3 h 37"/>
                  <a:gd name="T12" fmla="*/ 3 w 37"/>
                  <a:gd name="T13" fmla="*/ 12 h 37"/>
                  <a:gd name="T14" fmla="*/ 2 w 37"/>
                  <a:gd name="T15" fmla="*/ 19 h 37"/>
                  <a:gd name="T16" fmla="*/ 6 w 37"/>
                  <a:gd name="T17" fmla="*/ 32 h 37"/>
                  <a:gd name="T18" fmla="*/ 18 w 37"/>
                  <a:gd name="T1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7">
                    <a:moveTo>
                      <a:pt x="18" y="37"/>
                    </a:moveTo>
                    <a:cubicBezTo>
                      <a:pt x="23" y="37"/>
                      <a:pt x="28" y="35"/>
                      <a:pt x="31" y="32"/>
                    </a:cubicBezTo>
                    <a:cubicBezTo>
                      <a:pt x="34" y="29"/>
                      <a:pt x="37" y="25"/>
                      <a:pt x="37" y="20"/>
                    </a:cubicBezTo>
                    <a:cubicBezTo>
                      <a:pt x="36" y="15"/>
                      <a:pt x="35" y="10"/>
                      <a:pt x="32" y="7"/>
                    </a:cubicBezTo>
                    <a:cubicBezTo>
                      <a:pt x="29" y="4"/>
                      <a:pt x="25" y="0"/>
                      <a:pt x="19" y="2"/>
                    </a:cubicBezTo>
                    <a:cubicBezTo>
                      <a:pt x="17" y="2"/>
                      <a:pt x="14" y="2"/>
                      <a:pt x="11" y="3"/>
                    </a:cubicBezTo>
                    <a:cubicBezTo>
                      <a:pt x="7" y="5"/>
                      <a:pt x="5" y="9"/>
                      <a:pt x="3" y="12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24"/>
                      <a:pt x="3" y="29"/>
                      <a:pt x="6" y="32"/>
                    </a:cubicBezTo>
                    <a:cubicBezTo>
                      <a:pt x="9" y="34"/>
                      <a:pt x="13" y="37"/>
                      <a:pt x="18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34" name="Freeform 276">
                <a:extLst>
                  <a:ext uri="{FF2B5EF4-FFF2-40B4-BE49-F238E27FC236}">
                    <a16:creationId xmlns="" xmlns:a16="http://schemas.microsoft.com/office/drawing/2014/main" id="{0CF2479B-9CF9-4D7D-B043-1F9032A37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" y="3353"/>
                <a:ext cx="99" cy="94"/>
              </a:xfrm>
              <a:custGeom>
                <a:avLst/>
                <a:gdLst>
                  <a:gd name="T0" fmla="*/ 17 w 38"/>
                  <a:gd name="T1" fmla="*/ 35 h 36"/>
                  <a:gd name="T2" fmla="*/ 31 w 38"/>
                  <a:gd name="T3" fmla="*/ 31 h 36"/>
                  <a:gd name="T4" fmla="*/ 35 w 38"/>
                  <a:gd name="T5" fmla="*/ 18 h 36"/>
                  <a:gd name="T6" fmla="*/ 31 w 38"/>
                  <a:gd name="T7" fmla="*/ 5 h 36"/>
                  <a:gd name="T8" fmla="*/ 18 w 38"/>
                  <a:gd name="T9" fmla="*/ 0 h 36"/>
                  <a:gd name="T10" fmla="*/ 6 w 38"/>
                  <a:gd name="T11" fmla="*/ 5 h 36"/>
                  <a:gd name="T12" fmla="*/ 0 w 38"/>
                  <a:gd name="T13" fmla="*/ 17 h 36"/>
                  <a:gd name="T14" fmla="*/ 5 w 38"/>
                  <a:gd name="T15" fmla="*/ 30 h 36"/>
                  <a:gd name="T16" fmla="*/ 17 w 38"/>
                  <a:gd name="T17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17" y="35"/>
                    </a:moveTo>
                    <a:cubicBezTo>
                      <a:pt x="23" y="35"/>
                      <a:pt x="28" y="34"/>
                      <a:pt x="31" y="31"/>
                    </a:cubicBezTo>
                    <a:cubicBezTo>
                      <a:pt x="33" y="28"/>
                      <a:pt x="38" y="24"/>
                      <a:pt x="35" y="18"/>
                    </a:cubicBezTo>
                    <a:cubicBezTo>
                      <a:pt x="38" y="13"/>
                      <a:pt x="34" y="8"/>
                      <a:pt x="31" y="5"/>
                    </a:cubicBezTo>
                    <a:cubicBezTo>
                      <a:pt x="28" y="2"/>
                      <a:pt x="24" y="0"/>
                      <a:pt x="18" y="0"/>
                    </a:cubicBezTo>
                    <a:cubicBezTo>
                      <a:pt x="13" y="0"/>
                      <a:pt x="9" y="2"/>
                      <a:pt x="6" y="5"/>
                    </a:cubicBezTo>
                    <a:cubicBezTo>
                      <a:pt x="3" y="8"/>
                      <a:pt x="1" y="12"/>
                      <a:pt x="0" y="17"/>
                    </a:cubicBezTo>
                    <a:cubicBezTo>
                      <a:pt x="0" y="22"/>
                      <a:pt x="2" y="27"/>
                      <a:pt x="5" y="30"/>
                    </a:cubicBezTo>
                    <a:cubicBezTo>
                      <a:pt x="8" y="33"/>
                      <a:pt x="12" y="36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35" name="Freeform 277">
                <a:extLst>
                  <a:ext uri="{FF2B5EF4-FFF2-40B4-BE49-F238E27FC236}">
                    <a16:creationId xmlns="" xmlns:a16="http://schemas.microsoft.com/office/drawing/2014/main" id="{77E496E2-8391-411A-BCE0-6CBE739B9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3667"/>
                <a:ext cx="96" cy="99"/>
              </a:xfrm>
              <a:custGeom>
                <a:avLst/>
                <a:gdLst>
                  <a:gd name="T0" fmla="*/ 18 w 37"/>
                  <a:gd name="T1" fmla="*/ 37 h 38"/>
                  <a:gd name="T2" fmla="*/ 31 w 37"/>
                  <a:gd name="T3" fmla="*/ 33 h 38"/>
                  <a:gd name="T4" fmla="*/ 36 w 37"/>
                  <a:gd name="T5" fmla="*/ 20 h 38"/>
                  <a:gd name="T6" fmla="*/ 32 w 37"/>
                  <a:gd name="T7" fmla="*/ 7 h 38"/>
                  <a:gd name="T8" fmla="*/ 19 w 37"/>
                  <a:gd name="T9" fmla="*/ 2 h 38"/>
                  <a:gd name="T10" fmla="*/ 11 w 37"/>
                  <a:gd name="T11" fmla="*/ 4 h 38"/>
                  <a:gd name="T12" fmla="*/ 3 w 37"/>
                  <a:gd name="T13" fmla="*/ 12 h 38"/>
                  <a:gd name="T14" fmla="*/ 2 w 37"/>
                  <a:gd name="T15" fmla="*/ 19 h 38"/>
                  <a:gd name="T16" fmla="*/ 6 w 37"/>
                  <a:gd name="T17" fmla="*/ 32 h 38"/>
                  <a:gd name="T18" fmla="*/ 18 w 37"/>
                  <a:gd name="T19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8">
                    <a:moveTo>
                      <a:pt x="18" y="37"/>
                    </a:moveTo>
                    <a:cubicBezTo>
                      <a:pt x="23" y="38"/>
                      <a:pt x="28" y="36"/>
                      <a:pt x="31" y="33"/>
                    </a:cubicBezTo>
                    <a:cubicBezTo>
                      <a:pt x="34" y="30"/>
                      <a:pt x="37" y="26"/>
                      <a:pt x="36" y="20"/>
                    </a:cubicBezTo>
                    <a:cubicBezTo>
                      <a:pt x="36" y="15"/>
                      <a:pt x="35" y="10"/>
                      <a:pt x="32" y="7"/>
                    </a:cubicBezTo>
                    <a:cubicBezTo>
                      <a:pt x="29" y="5"/>
                      <a:pt x="25" y="0"/>
                      <a:pt x="19" y="2"/>
                    </a:cubicBezTo>
                    <a:cubicBezTo>
                      <a:pt x="17" y="2"/>
                      <a:pt x="14" y="2"/>
                      <a:pt x="11" y="4"/>
                    </a:cubicBezTo>
                    <a:cubicBezTo>
                      <a:pt x="7" y="5"/>
                      <a:pt x="5" y="9"/>
                      <a:pt x="3" y="12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25"/>
                      <a:pt x="3" y="29"/>
                      <a:pt x="6" y="32"/>
                    </a:cubicBezTo>
                    <a:cubicBezTo>
                      <a:pt x="9" y="35"/>
                      <a:pt x="13" y="37"/>
                      <a:pt x="18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36" name="Freeform 278">
                <a:extLst>
                  <a:ext uri="{FF2B5EF4-FFF2-40B4-BE49-F238E27FC236}">
                    <a16:creationId xmlns="" xmlns:a16="http://schemas.microsoft.com/office/drawing/2014/main" id="{C7F22913-293E-4F28-B20C-830110F08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9" y="3457"/>
                <a:ext cx="99" cy="93"/>
              </a:xfrm>
              <a:custGeom>
                <a:avLst/>
                <a:gdLst>
                  <a:gd name="T0" fmla="*/ 17 w 38"/>
                  <a:gd name="T1" fmla="*/ 36 h 36"/>
                  <a:gd name="T2" fmla="*/ 31 w 38"/>
                  <a:gd name="T3" fmla="*/ 31 h 36"/>
                  <a:gd name="T4" fmla="*/ 35 w 38"/>
                  <a:gd name="T5" fmla="*/ 19 h 36"/>
                  <a:gd name="T6" fmla="*/ 31 w 38"/>
                  <a:gd name="T7" fmla="*/ 5 h 36"/>
                  <a:gd name="T8" fmla="*/ 18 w 38"/>
                  <a:gd name="T9" fmla="*/ 0 h 36"/>
                  <a:gd name="T10" fmla="*/ 6 w 38"/>
                  <a:gd name="T11" fmla="*/ 5 h 36"/>
                  <a:gd name="T12" fmla="*/ 0 w 38"/>
                  <a:gd name="T13" fmla="*/ 17 h 36"/>
                  <a:gd name="T14" fmla="*/ 5 w 38"/>
                  <a:gd name="T15" fmla="*/ 31 h 36"/>
                  <a:gd name="T16" fmla="*/ 17 w 38"/>
                  <a:gd name="T1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17" y="36"/>
                    </a:moveTo>
                    <a:cubicBezTo>
                      <a:pt x="23" y="36"/>
                      <a:pt x="28" y="34"/>
                      <a:pt x="31" y="31"/>
                    </a:cubicBezTo>
                    <a:cubicBezTo>
                      <a:pt x="33" y="28"/>
                      <a:pt x="38" y="24"/>
                      <a:pt x="35" y="19"/>
                    </a:cubicBezTo>
                    <a:cubicBezTo>
                      <a:pt x="37" y="13"/>
                      <a:pt x="34" y="8"/>
                      <a:pt x="31" y="5"/>
                    </a:cubicBezTo>
                    <a:cubicBezTo>
                      <a:pt x="28" y="3"/>
                      <a:pt x="24" y="0"/>
                      <a:pt x="18" y="0"/>
                    </a:cubicBezTo>
                    <a:cubicBezTo>
                      <a:pt x="13" y="1"/>
                      <a:pt x="9" y="2"/>
                      <a:pt x="6" y="5"/>
                    </a:cubicBezTo>
                    <a:cubicBezTo>
                      <a:pt x="3" y="8"/>
                      <a:pt x="1" y="12"/>
                      <a:pt x="0" y="17"/>
                    </a:cubicBezTo>
                    <a:cubicBezTo>
                      <a:pt x="0" y="23"/>
                      <a:pt x="2" y="27"/>
                      <a:pt x="5" y="31"/>
                    </a:cubicBezTo>
                    <a:cubicBezTo>
                      <a:pt x="8" y="33"/>
                      <a:pt x="12" y="36"/>
                      <a:pt x="1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37" name="Freeform 279">
                <a:extLst>
                  <a:ext uri="{FF2B5EF4-FFF2-40B4-BE49-F238E27FC236}">
                    <a16:creationId xmlns="" xmlns:a16="http://schemas.microsoft.com/office/drawing/2014/main" id="{50E5D9C8-2970-4786-A24D-EB18A65D4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5" y="3457"/>
                <a:ext cx="96" cy="96"/>
              </a:xfrm>
              <a:custGeom>
                <a:avLst/>
                <a:gdLst>
                  <a:gd name="T0" fmla="*/ 16 w 37"/>
                  <a:gd name="T1" fmla="*/ 36 h 37"/>
                  <a:gd name="T2" fmla="*/ 25 w 37"/>
                  <a:gd name="T3" fmla="*/ 35 h 37"/>
                  <a:gd name="T4" fmla="*/ 34 w 37"/>
                  <a:gd name="T5" fmla="*/ 26 h 37"/>
                  <a:gd name="T6" fmla="*/ 35 w 37"/>
                  <a:gd name="T7" fmla="*/ 18 h 37"/>
                  <a:gd name="T8" fmla="*/ 30 w 37"/>
                  <a:gd name="T9" fmla="*/ 6 h 37"/>
                  <a:gd name="T10" fmla="*/ 18 w 37"/>
                  <a:gd name="T11" fmla="*/ 0 h 37"/>
                  <a:gd name="T12" fmla="*/ 5 w 37"/>
                  <a:gd name="T13" fmla="*/ 6 h 37"/>
                  <a:gd name="T14" fmla="*/ 0 w 37"/>
                  <a:gd name="T15" fmla="*/ 18 h 37"/>
                  <a:gd name="T16" fmla="*/ 5 w 37"/>
                  <a:gd name="T17" fmla="*/ 30 h 37"/>
                  <a:gd name="T18" fmla="*/ 16 w 37"/>
                  <a:gd name="T1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7">
                    <a:moveTo>
                      <a:pt x="16" y="36"/>
                    </a:moveTo>
                    <a:cubicBezTo>
                      <a:pt x="20" y="35"/>
                      <a:pt x="23" y="36"/>
                      <a:pt x="25" y="35"/>
                    </a:cubicBezTo>
                    <a:cubicBezTo>
                      <a:pt x="28" y="32"/>
                      <a:pt x="32" y="30"/>
                      <a:pt x="34" y="26"/>
                    </a:cubicBezTo>
                    <a:cubicBezTo>
                      <a:pt x="35" y="23"/>
                      <a:pt x="34" y="20"/>
                      <a:pt x="35" y="18"/>
                    </a:cubicBezTo>
                    <a:cubicBezTo>
                      <a:pt x="37" y="12"/>
                      <a:pt x="33" y="8"/>
                      <a:pt x="30" y="6"/>
                    </a:cubicBezTo>
                    <a:cubicBezTo>
                      <a:pt x="28" y="3"/>
                      <a:pt x="24" y="0"/>
                      <a:pt x="18" y="0"/>
                    </a:cubicBezTo>
                    <a:cubicBezTo>
                      <a:pt x="13" y="1"/>
                      <a:pt x="8" y="2"/>
                      <a:pt x="5" y="6"/>
                    </a:cubicBezTo>
                    <a:cubicBezTo>
                      <a:pt x="2" y="9"/>
                      <a:pt x="0" y="13"/>
                      <a:pt x="0" y="18"/>
                    </a:cubicBezTo>
                    <a:cubicBezTo>
                      <a:pt x="0" y="23"/>
                      <a:pt x="2" y="28"/>
                      <a:pt x="5" y="30"/>
                    </a:cubicBezTo>
                    <a:cubicBezTo>
                      <a:pt x="8" y="33"/>
                      <a:pt x="12" y="37"/>
                      <a:pt x="1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38" name="Freeform 280">
                <a:extLst>
                  <a:ext uri="{FF2B5EF4-FFF2-40B4-BE49-F238E27FC236}">
                    <a16:creationId xmlns="" xmlns:a16="http://schemas.microsoft.com/office/drawing/2014/main" id="{F92E0D47-81F4-4CB2-BD72-ECAE9FF0A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3880"/>
                <a:ext cx="94" cy="95"/>
              </a:xfrm>
              <a:custGeom>
                <a:avLst/>
                <a:gdLst>
                  <a:gd name="T0" fmla="*/ 5 w 36"/>
                  <a:gd name="T1" fmla="*/ 30 h 37"/>
                  <a:gd name="T2" fmla="*/ 17 w 36"/>
                  <a:gd name="T3" fmla="*/ 35 h 37"/>
                  <a:gd name="T4" fmla="*/ 30 w 36"/>
                  <a:gd name="T5" fmla="*/ 31 h 37"/>
                  <a:gd name="T6" fmla="*/ 35 w 36"/>
                  <a:gd name="T7" fmla="*/ 19 h 37"/>
                  <a:gd name="T8" fmla="*/ 31 w 36"/>
                  <a:gd name="T9" fmla="*/ 7 h 37"/>
                  <a:gd name="T10" fmla="*/ 19 w 36"/>
                  <a:gd name="T11" fmla="*/ 1 h 37"/>
                  <a:gd name="T12" fmla="*/ 6 w 36"/>
                  <a:gd name="T13" fmla="*/ 6 h 37"/>
                  <a:gd name="T14" fmla="*/ 0 w 36"/>
                  <a:gd name="T15" fmla="*/ 18 h 37"/>
                  <a:gd name="T16" fmla="*/ 5 w 36"/>
                  <a:gd name="T17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7">
                    <a:moveTo>
                      <a:pt x="5" y="30"/>
                    </a:moveTo>
                    <a:cubicBezTo>
                      <a:pt x="9" y="33"/>
                      <a:pt x="12" y="37"/>
                      <a:pt x="17" y="35"/>
                    </a:cubicBezTo>
                    <a:cubicBezTo>
                      <a:pt x="23" y="37"/>
                      <a:pt x="26" y="34"/>
                      <a:pt x="30" y="31"/>
                    </a:cubicBezTo>
                    <a:cubicBezTo>
                      <a:pt x="33" y="27"/>
                      <a:pt x="36" y="24"/>
                      <a:pt x="35" y="19"/>
                    </a:cubicBezTo>
                    <a:cubicBezTo>
                      <a:pt x="35" y="14"/>
                      <a:pt x="35" y="10"/>
                      <a:pt x="31" y="7"/>
                    </a:cubicBezTo>
                    <a:cubicBezTo>
                      <a:pt x="27" y="4"/>
                      <a:pt x="25" y="0"/>
                      <a:pt x="19" y="1"/>
                    </a:cubicBezTo>
                    <a:cubicBezTo>
                      <a:pt x="14" y="1"/>
                      <a:pt x="10" y="1"/>
                      <a:pt x="6" y="6"/>
                    </a:cubicBezTo>
                    <a:cubicBezTo>
                      <a:pt x="4" y="9"/>
                      <a:pt x="0" y="12"/>
                      <a:pt x="0" y="18"/>
                    </a:cubicBezTo>
                    <a:cubicBezTo>
                      <a:pt x="1" y="22"/>
                      <a:pt x="1" y="27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39" name="Freeform 281">
                <a:extLst>
                  <a:ext uri="{FF2B5EF4-FFF2-40B4-BE49-F238E27FC236}">
                    <a16:creationId xmlns="" xmlns:a16="http://schemas.microsoft.com/office/drawing/2014/main" id="{531FD23A-5740-4A21-BD42-9066EFA97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5" y="3457"/>
                <a:ext cx="99" cy="93"/>
              </a:xfrm>
              <a:custGeom>
                <a:avLst/>
                <a:gdLst>
                  <a:gd name="T0" fmla="*/ 7 w 38"/>
                  <a:gd name="T1" fmla="*/ 30 h 36"/>
                  <a:gd name="T2" fmla="*/ 19 w 38"/>
                  <a:gd name="T3" fmla="*/ 36 h 36"/>
                  <a:gd name="T4" fmla="*/ 31 w 38"/>
                  <a:gd name="T5" fmla="*/ 31 h 36"/>
                  <a:gd name="T6" fmla="*/ 37 w 38"/>
                  <a:gd name="T7" fmla="*/ 19 h 36"/>
                  <a:gd name="T8" fmla="*/ 33 w 38"/>
                  <a:gd name="T9" fmla="*/ 7 h 36"/>
                  <a:gd name="T10" fmla="*/ 20 w 38"/>
                  <a:gd name="T11" fmla="*/ 1 h 36"/>
                  <a:gd name="T12" fmla="*/ 8 w 38"/>
                  <a:gd name="T13" fmla="*/ 6 h 36"/>
                  <a:gd name="T14" fmla="*/ 2 w 38"/>
                  <a:gd name="T15" fmla="*/ 18 h 36"/>
                  <a:gd name="T16" fmla="*/ 7 w 38"/>
                  <a:gd name="T17" fmla="*/ 3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7" y="30"/>
                    </a:moveTo>
                    <a:cubicBezTo>
                      <a:pt x="11" y="34"/>
                      <a:pt x="14" y="36"/>
                      <a:pt x="19" y="36"/>
                    </a:cubicBezTo>
                    <a:cubicBezTo>
                      <a:pt x="24" y="35"/>
                      <a:pt x="28" y="35"/>
                      <a:pt x="31" y="31"/>
                    </a:cubicBezTo>
                    <a:cubicBezTo>
                      <a:pt x="34" y="27"/>
                      <a:pt x="38" y="25"/>
                      <a:pt x="37" y="19"/>
                    </a:cubicBezTo>
                    <a:cubicBezTo>
                      <a:pt x="36" y="15"/>
                      <a:pt x="37" y="10"/>
                      <a:pt x="33" y="7"/>
                    </a:cubicBezTo>
                    <a:cubicBezTo>
                      <a:pt x="29" y="4"/>
                      <a:pt x="26" y="0"/>
                      <a:pt x="20" y="1"/>
                    </a:cubicBezTo>
                    <a:cubicBezTo>
                      <a:pt x="15" y="1"/>
                      <a:pt x="11" y="2"/>
                      <a:pt x="8" y="6"/>
                    </a:cubicBezTo>
                    <a:cubicBezTo>
                      <a:pt x="4" y="9"/>
                      <a:pt x="0" y="12"/>
                      <a:pt x="2" y="18"/>
                    </a:cubicBezTo>
                    <a:cubicBezTo>
                      <a:pt x="1" y="23"/>
                      <a:pt x="4" y="27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40" name="Freeform 282">
                <a:extLst>
                  <a:ext uri="{FF2B5EF4-FFF2-40B4-BE49-F238E27FC236}">
                    <a16:creationId xmlns="" xmlns:a16="http://schemas.microsoft.com/office/drawing/2014/main" id="{FF3AF8BF-D77C-432D-ABA7-E70FC19A4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670"/>
                <a:ext cx="99" cy="93"/>
              </a:xfrm>
              <a:custGeom>
                <a:avLst/>
                <a:gdLst>
                  <a:gd name="T0" fmla="*/ 7 w 38"/>
                  <a:gd name="T1" fmla="*/ 31 h 36"/>
                  <a:gd name="T2" fmla="*/ 19 w 38"/>
                  <a:gd name="T3" fmla="*/ 36 h 36"/>
                  <a:gd name="T4" fmla="*/ 30 w 38"/>
                  <a:gd name="T5" fmla="*/ 31 h 36"/>
                  <a:gd name="T6" fmla="*/ 36 w 38"/>
                  <a:gd name="T7" fmla="*/ 19 h 36"/>
                  <a:gd name="T8" fmla="*/ 32 w 38"/>
                  <a:gd name="T9" fmla="*/ 8 h 36"/>
                  <a:gd name="T10" fmla="*/ 20 w 38"/>
                  <a:gd name="T11" fmla="*/ 1 h 36"/>
                  <a:gd name="T12" fmla="*/ 7 w 38"/>
                  <a:gd name="T13" fmla="*/ 6 h 36"/>
                  <a:gd name="T14" fmla="*/ 2 w 38"/>
                  <a:gd name="T15" fmla="*/ 18 h 36"/>
                  <a:gd name="T16" fmla="*/ 7 w 38"/>
                  <a:gd name="T1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7" y="31"/>
                    </a:moveTo>
                    <a:cubicBezTo>
                      <a:pt x="10" y="34"/>
                      <a:pt x="14" y="36"/>
                      <a:pt x="19" y="36"/>
                    </a:cubicBezTo>
                    <a:cubicBezTo>
                      <a:pt x="24" y="36"/>
                      <a:pt x="27" y="35"/>
                      <a:pt x="30" y="31"/>
                    </a:cubicBezTo>
                    <a:cubicBezTo>
                      <a:pt x="33" y="28"/>
                      <a:pt x="38" y="25"/>
                      <a:pt x="36" y="19"/>
                    </a:cubicBezTo>
                    <a:cubicBezTo>
                      <a:pt x="36" y="15"/>
                      <a:pt x="37" y="11"/>
                      <a:pt x="32" y="8"/>
                    </a:cubicBezTo>
                    <a:cubicBezTo>
                      <a:pt x="28" y="5"/>
                      <a:pt x="26" y="0"/>
                      <a:pt x="20" y="1"/>
                    </a:cubicBezTo>
                    <a:cubicBezTo>
                      <a:pt x="15" y="2"/>
                      <a:pt x="11" y="2"/>
                      <a:pt x="7" y="6"/>
                    </a:cubicBezTo>
                    <a:cubicBezTo>
                      <a:pt x="4" y="10"/>
                      <a:pt x="0" y="13"/>
                      <a:pt x="2" y="18"/>
                    </a:cubicBezTo>
                    <a:cubicBezTo>
                      <a:pt x="1" y="24"/>
                      <a:pt x="3" y="27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41" name="Freeform 283">
                <a:extLst>
                  <a:ext uri="{FF2B5EF4-FFF2-40B4-BE49-F238E27FC236}">
                    <a16:creationId xmlns="" xmlns:a16="http://schemas.microsoft.com/office/drawing/2014/main" id="{00219DC8-1049-4E73-B9F5-7FFC0E322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3776"/>
                <a:ext cx="96" cy="93"/>
              </a:xfrm>
              <a:custGeom>
                <a:avLst/>
                <a:gdLst>
                  <a:gd name="T0" fmla="*/ 6 w 37"/>
                  <a:gd name="T1" fmla="*/ 30 h 36"/>
                  <a:gd name="T2" fmla="*/ 18 w 37"/>
                  <a:gd name="T3" fmla="*/ 35 h 36"/>
                  <a:gd name="T4" fmla="*/ 30 w 37"/>
                  <a:gd name="T5" fmla="*/ 31 h 36"/>
                  <a:gd name="T6" fmla="*/ 36 w 37"/>
                  <a:gd name="T7" fmla="*/ 19 h 36"/>
                  <a:gd name="T8" fmla="*/ 32 w 37"/>
                  <a:gd name="T9" fmla="*/ 7 h 36"/>
                  <a:gd name="T10" fmla="*/ 19 w 37"/>
                  <a:gd name="T11" fmla="*/ 1 h 36"/>
                  <a:gd name="T12" fmla="*/ 7 w 37"/>
                  <a:gd name="T13" fmla="*/ 6 h 36"/>
                  <a:gd name="T14" fmla="*/ 2 w 37"/>
                  <a:gd name="T15" fmla="*/ 17 h 36"/>
                  <a:gd name="T16" fmla="*/ 6 w 37"/>
                  <a:gd name="T17" fmla="*/ 3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6">
                    <a:moveTo>
                      <a:pt x="6" y="30"/>
                    </a:moveTo>
                    <a:cubicBezTo>
                      <a:pt x="10" y="33"/>
                      <a:pt x="13" y="36"/>
                      <a:pt x="18" y="35"/>
                    </a:cubicBezTo>
                    <a:cubicBezTo>
                      <a:pt x="23" y="35"/>
                      <a:pt x="27" y="35"/>
                      <a:pt x="30" y="31"/>
                    </a:cubicBezTo>
                    <a:cubicBezTo>
                      <a:pt x="33" y="27"/>
                      <a:pt x="37" y="25"/>
                      <a:pt x="36" y="19"/>
                    </a:cubicBezTo>
                    <a:cubicBezTo>
                      <a:pt x="35" y="15"/>
                      <a:pt x="37" y="10"/>
                      <a:pt x="32" y="7"/>
                    </a:cubicBezTo>
                    <a:cubicBezTo>
                      <a:pt x="28" y="4"/>
                      <a:pt x="26" y="0"/>
                      <a:pt x="19" y="1"/>
                    </a:cubicBezTo>
                    <a:cubicBezTo>
                      <a:pt x="15" y="1"/>
                      <a:pt x="10" y="1"/>
                      <a:pt x="7" y="6"/>
                    </a:cubicBezTo>
                    <a:cubicBezTo>
                      <a:pt x="4" y="9"/>
                      <a:pt x="0" y="12"/>
                      <a:pt x="2" y="17"/>
                    </a:cubicBezTo>
                    <a:cubicBezTo>
                      <a:pt x="0" y="23"/>
                      <a:pt x="3" y="26"/>
                      <a:pt x="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42" name="Freeform 284">
                <a:extLst>
                  <a:ext uri="{FF2B5EF4-FFF2-40B4-BE49-F238E27FC236}">
                    <a16:creationId xmlns="" xmlns:a16="http://schemas.microsoft.com/office/drawing/2014/main" id="{CE6DA449-96B1-4D55-A301-701933AEA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3454"/>
                <a:ext cx="93" cy="96"/>
              </a:xfrm>
              <a:custGeom>
                <a:avLst/>
                <a:gdLst>
                  <a:gd name="T0" fmla="*/ 5 w 36"/>
                  <a:gd name="T1" fmla="*/ 30 h 37"/>
                  <a:gd name="T2" fmla="*/ 17 w 36"/>
                  <a:gd name="T3" fmla="*/ 37 h 37"/>
                  <a:gd name="T4" fmla="*/ 29 w 36"/>
                  <a:gd name="T5" fmla="*/ 32 h 37"/>
                  <a:gd name="T6" fmla="*/ 35 w 36"/>
                  <a:gd name="T7" fmla="*/ 20 h 37"/>
                  <a:gd name="T8" fmla="*/ 30 w 36"/>
                  <a:gd name="T9" fmla="*/ 7 h 37"/>
                  <a:gd name="T10" fmla="*/ 18 w 36"/>
                  <a:gd name="T11" fmla="*/ 2 h 37"/>
                  <a:gd name="T12" fmla="*/ 6 w 36"/>
                  <a:gd name="T13" fmla="*/ 7 h 37"/>
                  <a:gd name="T14" fmla="*/ 0 w 36"/>
                  <a:gd name="T15" fmla="*/ 19 h 37"/>
                  <a:gd name="T16" fmla="*/ 5 w 36"/>
                  <a:gd name="T17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7">
                    <a:moveTo>
                      <a:pt x="5" y="30"/>
                    </a:moveTo>
                    <a:cubicBezTo>
                      <a:pt x="9" y="33"/>
                      <a:pt x="11" y="37"/>
                      <a:pt x="17" y="37"/>
                    </a:cubicBezTo>
                    <a:cubicBezTo>
                      <a:pt x="22" y="36"/>
                      <a:pt x="26" y="36"/>
                      <a:pt x="29" y="32"/>
                    </a:cubicBezTo>
                    <a:cubicBezTo>
                      <a:pt x="32" y="28"/>
                      <a:pt x="36" y="26"/>
                      <a:pt x="35" y="20"/>
                    </a:cubicBezTo>
                    <a:cubicBezTo>
                      <a:pt x="35" y="15"/>
                      <a:pt x="34" y="11"/>
                      <a:pt x="30" y="7"/>
                    </a:cubicBezTo>
                    <a:cubicBezTo>
                      <a:pt x="27" y="5"/>
                      <a:pt x="24" y="0"/>
                      <a:pt x="18" y="2"/>
                    </a:cubicBezTo>
                    <a:cubicBezTo>
                      <a:pt x="13" y="1"/>
                      <a:pt x="9" y="3"/>
                      <a:pt x="6" y="7"/>
                    </a:cubicBezTo>
                    <a:cubicBezTo>
                      <a:pt x="3" y="10"/>
                      <a:pt x="0" y="13"/>
                      <a:pt x="0" y="19"/>
                    </a:cubicBezTo>
                    <a:cubicBezTo>
                      <a:pt x="1" y="23"/>
                      <a:pt x="1" y="27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43" name="Freeform 285">
                <a:extLst>
                  <a:ext uri="{FF2B5EF4-FFF2-40B4-BE49-F238E27FC236}">
                    <a16:creationId xmlns="" xmlns:a16="http://schemas.microsoft.com/office/drawing/2014/main" id="{659BD558-FC3E-4222-9370-CD6B87840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3569"/>
                <a:ext cx="89" cy="90"/>
              </a:xfrm>
              <a:custGeom>
                <a:avLst/>
                <a:gdLst>
                  <a:gd name="T0" fmla="*/ 17 w 34"/>
                  <a:gd name="T1" fmla="*/ 0 h 35"/>
                  <a:gd name="T2" fmla="*/ 0 w 34"/>
                  <a:gd name="T3" fmla="*/ 17 h 35"/>
                  <a:gd name="T4" fmla="*/ 16 w 34"/>
                  <a:gd name="T5" fmla="*/ 35 h 35"/>
                  <a:gd name="T6" fmla="*/ 34 w 34"/>
                  <a:gd name="T7" fmla="*/ 18 h 35"/>
                  <a:gd name="T8" fmla="*/ 17 w 34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5"/>
                      <a:pt x="16" y="35"/>
                    </a:cubicBezTo>
                    <a:cubicBezTo>
                      <a:pt x="26" y="35"/>
                      <a:pt x="34" y="27"/>
                      <a:pt x="34" y="18"/>
                    </a:cubicBezTo>
                    <a:cubicBezTo>
                      <a:pt x="34" y="8"/>
                      <a:pt x="26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44" name="Freeform 286">
                <a:extLst>
                  <a:ext uri="{FF2B5EF4-FFF2-40B4-BE49-F238E27FC236}">
                    <a16:creationId xmlns="" xmlns:a16="http://schemas.microsoft.com/office/drawing/2014/main" id="{CCC39CA6-428D-498B-B783-2BD952C97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3882"/>
                <a:ext cx="90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7 h 35"/>
                  <a:gd name="T4" fmla="*/ 17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6"/>
                      <a:pt x="35" y="17"/>
                    </a:cubicBezTo>
                    <a:cubicBezTo>
                      <a:pt x="35" y="8"/>
                      <a:pt x="26" y="0"/>
                      <a:pt x="17" y="0"/>
                    </a:cubicBezTo>
                    <a:cubicBezTo>
                      <a:pt x="8" y="0"/>
                      <a:pt x="0" y="9"/>
                      <a:pt x="0" y="18"/>
                    </a:cubicBezTo>
                    <a:cubicBezTo>
                      <a:pt x="0" y="27"/>
                      <a:pt x="9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45" name="Freeform 287">
                <a:extLst>
                  <a:ext uri="{FF2B5EF4-FFF2-40B4-BE49-F238E27FC236}">
                    <a16:creationId xmlns="" xmlns:a16="http://schemas.microsoft.com/office/drawing/2014/main" id="{318FA82D-71B2-43A7-B872-4EEF47649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3672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9"/>
                      <a:pt x="27" y="1"/>
                      <a:pt x="18" y="0"/>
                    </a:cubicBezTo>
                    <a:cubicBezTo>
                      <a:pt x="9" y="0"/>
                      <a:pt x="1" y="8"/>
                      <a:pt x="0" y="17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46" name="Freeform 288">
                <a:extLst>
                  <a:ext uri="{FF2B5EF4-FFF2-40B4-BE49-F238E27FC236}">
                    <a16:creationId xmlns="" xmlns:a16="http://schemas.microsoft.com/office/drawing/2014/main" id="{F0050C32-E9D6-4762-90B6-D758488B5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3672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7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1"/>
                      <a:pt x="0" y="9"/>
                      <a:pt x="0" y="18"/>
                    </a:cubicBezTo>
                    <a:cubicBezTo>
                      <a:pt x="0" y="27"/>
                      <a:pt x="9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47" name="Freeform 289">
                <a:extLst>
                  <a:ext uri="{FF2B5EF4-FFF2-40B4-BE49-F238E27FC236}">
                    <a16:creationId xmlns="" xmlns:a16="http://schemas.microsoft.com/office/drawing/2014/main" id="{F5E17DB6-3CAC-4F2E-95AD-AD362383F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3882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48" name="Freeform 290">
                <a:extLst>
                  <a:ext uri="{FF2B5EF4-FFF2-40B4-BE49-F238E27FC236}">
                    <a16:creationId xmlns="" xmlns:a16="http://schemas.microsoft.com/office/drawing/2014/main" id="{3A7F2161-8205-445E-892C-BC5FAEC72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3882"/>
                <a:ext cx="91" cy="93"/>
              </a:xfrm>
              <a:custGeom>
                <a:avLst/>
                <a:gdLst>
                  <a:gd name="T0" fmla="*/ 17 w 35"/>
                  <a:gd name="T1" fmla="*/ 35 h 36"/>
                  <a:gd name="T2" fmla="*/ 35 w 35"/>
                  <a:gd name="T3" fmla="*/ 19 h 36"/>
                  <a:gd name="T4" fmla="*/ 18 w 35"/>
                  <a:gd name="T5" fmla="*/ 0 h 36"/>
                  <a:gd name="T6" fmla="*/ 0 w 35"/>
                  <a:gd name="T7" fmla="*/ 17 h 36"/>
                  <a:gd name="T8" fmla="*/ 17 w 35"/>
                  <a:gd name="T9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17" y="35"/>
                    </a:moveTo>
                    <a:cubicBezTo>
                      <a:pt x="24" y="36"/>
                      <a:pt x="34" y="26"/>
                      <a:pt x="35" y="19"/>
                    </a:cubicBezTo>
                    <a:cubicBezTo>
                      <a:pt x="35" y="10"/>
                      <a:pt x="26" y="0"/>
                      <a:pt x="18" y="0"/>
                    </a:cubicBezTo>
                    <a:cubicBezTo>
                      <a:pt x="9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49" name="Freeform 291">
                <a:extLst>
                  <a:ext uri="{FF2B5EF4-FFF2-40B4-BE49-F238E27FC236}">
                    <a16:creationId xmlns="" xmlns:a16="http://schemas.microsoft.com/office/drawing/2014/main" id="{4A90B594-3EB2-4164-874A-467DBCDC5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3672"/>
                <a:ext cx="91" cy="91"/>
              </a:xfrm>
              <a:custGeom>
                <a:avLst/>
                <a:gdLst>
                  <a:gd name="T0" fmla="*/ 17 w 35"/>
                  <a:gd name="T1" fmla="*/ 0 h 35"/>
                  <a:gd name="T2" fmla="*/ 0 w 35"/>
                  <a:gd name="T3" fmla="*/ 18 h 35"/>
                  <a:gd name="T4" fmla="*/ 18 w 35"/>
                  <a:gd name="T5" fmla="*/ 35 h 35"/>
                  <a:gd name="T6" fmla="*/ 34 w 35"/>
                  <a:gd name="T7" fmla="*/ 17 h 35"/>
                  <a:gd name="T8" fmla="*/ 17 w 35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0"/>
                    </a:moveTo>
                    <a:cubicBezTo>
                      <a:pt x="8" y="0"/>
                      <a:pt x="0" y="9"/>
                      <a:pt x="0" y="18"/>
                    </a:cubicBezTo>
                    <a:cubicBezTo>
                      <a:pt x="0" y="27"/>
                      <a:pt x="8" y="35"/>
                      <a:pt x="18" y="35"/>
                    </a:cubicBezTo>
                    <a:cubicBezTo>
                      <a:pt x="27" y="35"/>
                      <a:pt x="35" y="26"/>
                      <a:pt x="34" y="17"/>
                    </a:cubicBezTo>
                    <a:cubicBezTo>
                      <a:pt x="34" y="8"/>
                      <a:pt x="26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50" name="Freeform 292">
                <a:extLst>
                  <a:ext uri="{FF2B5EF4-FFF2-40B4-BE49-F238E27FC236}">
                    <a16:creationId xmlns="" xmlns:a16="http://schemas.microsoft.com/office/drawing/2014/main" id="{867E6E78-2B03-42E8-902D-186B1A50A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3672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6" y="35"/>
                      <a:pt x="35" y="27"/>
                      <a:pt x="35" y="18"/>
                    </a:cubicBezTo>
                    <a:cubicBezTo>
                      <a:pt x="35" y="9"/>
                      <a:pt x="27" y="1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51" name="Freeform 293">
                <a:extLst>
                  <a:ext uri="{FF2B5EF4-FFF2-40B4-BE49-F238E27FC236}">
                    <a16:creationId xmlns="" xmlns:a16="http://schemas.microsoft.com/office/drawing/2014/main" id="{CC932A2C-BEEB-4665-BDD2-4D5281117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3672"/>
                <a:ext cx="91" cy="91"/>
              </a:xfrm>
              <a:custGeom>
                <a:avLst/>
                <a:gdLst>
                  <a:gd name="T0" fmla="*/ 18 w 35"/>
                  <a:gd name="T1" fmla="*/ 0 h 35"/>
                  <a:gd name="T2" fmla="*/ 0 w 35"/>
                  <a:gd name="T3" fmla="*/ 18 h 35"/>
                  <a:gd name="T4" fmla="*/ 18 w 35"/>
                  <a:gd name="T5" fmla="*/ 35 h 35"/>
                  <a:gd name="T6" fmla="*/ 35 w 35"/>
                  <a:gd name="T7" fmla="*/ 17 h 35"/>
                  <a:gd name="T8" fmla="*/ 18 w 35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0"/>
                    </a:moveTo>
                    <a:cubicBezTo>
                      <a:pt x="8" y="0"/>
                      <a:pt x="0" y="9"/>
                      <a:pt x="0" y="18"/>
                    </a:cubicBezTo>
                    <a:cubicBezTo>
                      <a:pt x="1" y="27"/>
                      <a:pt x="9" y="35"/>
                      <a:pt x="18" y="35"/>
                    </a:cubicBezTo>
                    <a:cubicBezTo>
                      <a:pt x="27" y="35"/>
                      <a:pt x="35" y="26"/>
                      <a:pt x="35" y="17"/>
                    </a:cubicBezTo>
                    <a:cubicBezTo>
                      <a:pt x="35" y="8"/>
                      <a:pt x="26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52" name="Freeform 294">
                <a:extLst>
                  <a:ext uri="{FF2B5EF4-FFF2-40B4-BE49-F238E27FC236}">
                    <a16:creationId xmlns="" xmlns:a16="http://schemas.microsoft.com/office/drawing/2014/main" id="{5DC47503-1EA7-43D2-B060-AE9875349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3882"/>
                <a:ext cx="88" cy="91"/>
              </a:xfrm>
              <a:custGeom>
                <a:avLst/>
                <a:gdLst>
                  <a:gd name="T0" fmla="*/ 17 w 34"/>
                  <a:gd name="T1" fmla="*/ 35 h 35"/>
                  <a:gd name="T2" fmla="*/ 34 w 34"/>
                  <a:gd name="T3" fmla="*/ 18 h 35"/>
                  <a:gd name="T4" fmla="*/ 18 w 34"/>
                  <a:gd name="T5" fmla="*/ 0 h 35"/>
                  <a:gd name="T6" fmla="*/ 0 w 34"/>
                  <a:gd name="T7" fmla="*/ 17 h 35"/>
                  <a:gd name="T8" fmla="*/ 17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6" y="35"/>
                      <a:pt x="34" y="27"/>
                      <a:pt x="34" y="18"/>
                    </a:cubicBezTo>
                    <a:cubicBezTo>
                      <a:pt x="34" y="9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7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53" name="Freeform 295">
                <a:extLst>
                  <a:ext uri="{FF2B5EF4-FFF2-40B4-BE49-F238E27FC236}">
                    <a16:creationId xmlns="" xmlns:a16="http://schemas.microsoft.com/office/drawing/2014/main" id="{1721B922-2D4D-4A9C-BE20-9B8B5831C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" y="3250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4 w 35"/>
                  <a:gd name="T3" fmla="*/ 17 h 35"/>
                  <a:gd name="T4" fmla="*/ 16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6"/>
                      <a:pt x="34" y="17"/>
                    </a:cubicBezTo>
                    <a:cubicBezTo>
                      <a:pt x="34" y="8"/>
                      <a:pt x="26" y="0"/>
                      <a:pt x="16" y="0"/>
                    </a:cubicBezTo>
                    <a:cubicBezTo>
                      <a:pt x="8" y="0"/>
                      <a:pt x="0" y="9"/>
                      <a:pt x="0" y="18"/>
                    </a:cubicBezTo>
                    <a:cubicBezTo>
                      <a:pt x="0" y="27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54" name="Freeform 296">
                <a:extLst>
                  <a:ext uri="{FF2B5EF4-FFF2-40B4-BE49-F238E27FC236}">
                    <a16:creationId xmlns="" xmlns:a16="http://schemas.microsoft.com/office/drawing/2014/main" id="{8C2B3A34-1F2A-4F6A-811E-05331DC9E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" y="3250"/>
                <a:ext cx="90" cy="90"/>
              </a:xfrm>
              <a:custGeom>
                <a:avLst/>
                <a:gdLst>
                  <a:gd name="T0" fmla="*/ 17 w 35"/>
                  <a:gd name="T1" fmla="*/ 0 h 35"/>
                  <a:gd name="T2" fmla="*/ 0 w 35"/>
                  <a:gd name="T3" fmla="*/ 18 h 35"/>
                  <a:gd name="T4" fmla="*/ 18 w 35"/>
                  <a:gd name="T5" fmla="*/ 35 h 35"/>
                  <a:gd name="T6" fmla="*/ 35 w 35"/>
                  <a:gd name="T7" fmla="*/ 17 h 35"/>
                  <a:gd name="T8" fmla="*/ 17 w 35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0"/>
                    </a:moveTo>
                    <a:cubicBezTo>
                      <a:pt x="8" y="0"/>
                      <a:pt x="0" y="9"/>
                      <a:pt x="0" y="18"/>
                    </a:cubicBezTo>
                    <a:cubicBezTo>
                      <a:pt x="0" y="27"/>
                      <a:pt x="8" y="35"/>
                      <a:pt x="18" y="35"/>
                    </a:cubicBezTo>
                    <a:cubicBezTo>
                      <a:pt x="27" y="35"/>
                      <a:pt x="35" y="26"/>
                      <a:pt x="35" y="17"/>
                    </a:cubicBezTo>
                    <a:cubicBezTo>
                      <a:pt x="35" y="8"/>
                      <a:pt x="26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55" name="Freeform 297">
                <a:extLst>
                  <a:ext uri="{FF2B5EF4-FFF2-40B4-BE49-F238E27FC236}">
                    <a16:creationId xmlns="" xmlns:a16="http://schemas.microsoft.com/office/drawing/2014/main" id="{B2F0097D-4BF9-4179-9A98-73246B653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1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9" y="0"/>
                      <a:pt x="0" y="8"/>
                      <a:pt x="1" y="18"/>
                    </a:cubicBezTo>
                    <a:cubicBezTo>
                      <a:pt x="1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56" name="Freeform 298">
                <a:extLst>
                  <a:ext uri="{FF2B5EF4-FFF2-40B4-BE49-F238E27FC236}">
                    <a16:creationId xmlns="" xmlns:a16="http://schemas.microsoft.com/office/drawing/2014/main" id="{C5BBFD1C-5B5E-4739-A630-A72A15DCB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" y="3247"/>
                <a:ext cx="91" cy="93"/>
              </a:xfrm>
              <a:custGeom>
                <a:avLst/>
                <a:gdLst>
                  <a:gd name="T0" fmla="*/ 16 w 35"/>
                  <a:gd name="T1" fmla="*/ 36 h 36"/>
                  <a:gd name="T2" fmla="*/ 35 w 35"/>
                  <a:gd name="T3" fmla="*/ 19 h 36"/>
                  <a:gd name="T4" fmla="*/ 18 w 35"/>
                  <a:gd name="T5" fmla="*/ 1 h 36"/>
                  <a:gd name="T6" fmla="*/ 0 w 35"/>
                  <a:gd name="T7" fmla="*/ 18 h 36"/>
                  <a:gd name="T8" fmla="*/ 16 w 35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16" y="36"/>
                    </a:moveTo>
                    <a:cubicBezTo>
                      <a:pt x="26" y="36"/>
                      <a:pt x="34" y="28"/>
                      <a:pt x="35" y="19"/>
                    </a:cubicBezTo>
                    <a:cubicBezTo>
                      <a:pt x="35" y="11"/>
                      <a:pt x="25" y="1"/>
                      <a:pt x="18" y="1"/>
                    </a:cubicBezTo>
                    <a:cubicBezTo>
                      <a:pt x="10" y="0"/>
                      <a:pt x="0" y="9"/>
                      <a:pt x="0" y="18"/>
                    </a:cubicBezTo>
                    <a:cubicBezTo>
                      <a:pt x="0" y="27"/>
                      <a:pt x="7" y="36"/>
                      <a:pt x="1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57" name="Freeform 299">
                <a:extLst>
                  <a:ext uri="{FF2B5EF4-FFF2-40B4-BE49-F238E27FC236}">
                    <a16:creationId xmlns="" xmlns:a16="http://schemas.microsoft.com/office/drawing/2014/main" id="{C6894336-AC02-4029-88F0-CC06B747A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" y="3250"/>
                <a:ext cx="90" cy="90"/>
              </a:xfrm>
              <a:custGeom>
                <a:avLst/>
                <a:gdLst>
                  <a:gd name="T0" fmla="*/ 17 w 35"/>
                  <a:gd name="T1" fmla="*/ 0 h 35"/>
                  <a:gd name="T2" fmla="*/ 0 w 35"/>
                  <a:gd name="T3" fmla="*/ 18 h 35"/>
                  <a:gd name="T4" fmla="*/ 17 w 35"/>
                  <a:gd name="T5" fmla="*/ 35 h 35"/>
                  <a:gd name="T6" fmla="*/ 35 w 35"/>
                  <a:gd name="T7" fmla="*/ 18 h 35"/>
                  <a:gd name="T8" fmla="*/ 17 w 35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6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58" name="Oval 300">
                <a:extLst>
                  <a:ext uri="{FF2B5EF4-FFF2-40B4-BE49-F238E27FC236}">
                    <a16:creationId xmlns="" xmlns:a16="http://schemas.microsoft.com/office/drawing/2014/main" id="{ECC1ECEB-BFB1-43A6-AF7B-D40289312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8" y="3778"/>
                <a:ext cx="88" cy="8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59" name="Oval 301">
                <a:extLst>
                  <a:ext uri="{FF2B5EF4-FFF2-40B4-BE49-F238E27FC236}">
                    <a16:creationId xmlns="" xmlns:a16="http://schemas.microsoft.com/office/drawing/2014/main" id="{D37F39EC-353B-4F55-AA42-B9C8C91FC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1" y="3778"/>
                <a:ext cx="91" cy="8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60" name="Freeform 302">
                <a:extLst>
                  <a:ext uri="{FF2B5EF4-FFF2-40B4-BE49-F238E27FC236}">
                    <a16:creationId xmlns="" xmlns:a16="http://schemas.microsoft.com/office/drawing/2014/main" id="{F61B99EB-470A-4E71-AA75-99D3B6C8B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" y="3353"/>
                <a:ext cx="90" cy="91"/>
              </a:xfrm>
              <a:custGeom>
                <a:avLst/>
                <a:gdLst>
                  <a:gd name="T0" fmla="*/ 18 w 35"/>
                  <a:gd name="T1" fmla="*/ 1 h 35"/>
                  <a:gd name="T2" fmla="*/ 0 w 35"/>
                  <a:gd name="T3" fmla="*/ 17 h 35"/>
                  <a:gd name="T4" fmla="*/ 17 w 35"/>
                  <a:gd name="T5" fmla="*/ 35 h 35"/>
                  <a:gd name="T6" fmla="*/ 35 w 35"/>
                  <a:gd name="T7" fmla="*/ 18 h 35"/>
                  <a:gd name="T8" fmla="*/ 18 w 35"/>
                  <a:gd name="T9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1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9"/>
                      <a:pt x="27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61" name="Freeform 303">
                <a:extLst>
                  <a:ext uri="{FF2B5EF4-FFF2-40B4-BE49-F238E27FC236}">
                    <a16:creationId xmlns="" xmlns:a16="http://schemas.microsoft.com/office/drawing/2014/main" id="{B8805236-9B79-4FFE-B542-746270618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353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9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6" y="35"/>
                      <a:pt x="35" y="28"/>
                      <a:pt x="35" y="19"/>
                    </a:cubicBezTo>
                    <a:cubicBezTo>
                      <a:pt x="35" y="9"/>
                      <a:pt x="27" y="1"/>
                      <a:pt x="18" y="0"/>
                    </a:cubicBezTo>
                    <a:cubicBezTo>
                      <a:pt x="10" y="0"/>
                      <a:pt x="1" y="10"/>
                      <a:pt x="0" y="17"/>
                    </a:cubicBezTo>
                    <a:cubicBezTo>
                      <a:pt x="0" y="25"/>
                      <a:pt x="9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62" name="Freeform 304">
                <a:extLst>
                  <a:ext uri="{FF2B5EF4-FFF2-40B4-BE49-F238E27FC236}">
                    <a16:creationId xmlns="" xmlns:a16="http://schemas.microsoft.com/office/drawing/2014/main" id="{303889A5-AB49-4AD1-913A-1C9756CCC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3353"/>
                <a:ext cx="88" cy="91"/>
              </a:xfrm>
              <a:custGeom>
                <a:avLst/>
                <a:gdLst>
                  <a:gd name="T0" fmla="*/ 17 w 34"/>
                  <a:gd name="T1" fmla="*/ 35 h 35"/>
                  <a:gd name="T2" fmla="*/ 34 w 34"/>
                  <a:gd name="T3" fmla="*/ 18 h 35"/>
                  <a:gd name="T4" fmla="*/ 17 w 34"/>
                  <a:gd name="T5" fmla="*/ 1 h 35"/>
                  <a:gd name="T6" fmla="*/ 0 w 34"/>
                  <a:gd name="T7" fmla="*/ 18 h 35"/>
                  <a:gd name="T8" fmla="*/ 17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6" y="35"/>
                      <a:pt x="34" y="27"/>
                      <a:pt x="34" y="18"/>
                    </a:cubicBezTo>
                    <a:cubicBezTo>
                      <a:pt x="34" y="9"/>
                      <a:pt x="26" y="1"/>
                      <a:pt x="17" y="1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63" name="Freeform 305">
                <a:extLst>
                  <a:ext uri="{FF2B5EF4-FFF2-40B4-BE49-F238E27FC236}">
                    <a16:creationId xmlns="" xmlns:a16="http://schemas.microsoft.com/office/drawing/2014/main" id="{7CBEB645-004B-441F-8030-E85CB237D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3353"/>
                <a:ext cx="90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9 h 35"/>
                  <a:gd name="T4" fmla="*/ 18 w 35"/>
                  <a:gd name="T5" fmla="*/ 1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7"/>
                      <a:pt x="35" y="19"/>
                    </a:cubicBezTo>
                    <a:cubicBezTo>
                      <a:pt x="35" y="9"/>
                      <a:pt x="27" y="1"/>
                      <a:pt x="18" y="1"/>
                    </a:cubicBezTo>
                    <a:cubicBezTo>
                      <a:pt x="9" y="0"/>
                      <a:pt x="1" y="8"/>
                      <a:pt x="0" y="18"/>
                    </a:cubicBezTo>
                    <a:cubicBezTo>
                      <a:pt x="0" y="27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64" name="Freeform 306">
                <a:extLst>
                  <a:ext uri="{FF2B5EF4-FFF2-40B4-BE49-F238E27FC236}">
                    <a16:creationId xmlns="" xmlns:a16="http://schemas.microsoft.com/office/drawing/2014/main" id="{8686B803-02B0-4579-A935-C1718D0DB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3353"/>
                <a:ext cx="88" cy="91"/>
              </a:xfrm>
              <a:custGeom>
                <a:avLst/>
                <a:gdLst>
                  <a:gd name="T0" fmla="*/ 17 w 34"/>
                  <a:gd name="T1" fmla="*/ 35 h 35"/>
                  <a:gd name="T2" fmla="*/ 34 w 34"/>
                  <a:gd name="T3" fmla="*/ 19 h 35"/>
                  <a:gd name="T4" fmla="*/ 18 w 34"/>
                  <a:gd name="T5" fmla="*/ 1 h 35"/>
                  <a:gd name="T6" fmla="*/ 0 w 34"/>
                  <a:gd name="T7" fmla="*/ 18 h 35"/>
                  <a:gd name="T8" fmla="*/ 17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6" y="35"/>
                      <a:pt x="34" y="27"/>
                      <a:pt x="34" y="19"/>
                    </a:cubicBezTo>
                    <a:cubicBezTo>
                      <a:pt x="34" y="9"/>
                      <a:pt x="27" y="1"/>
                      <a:pt x="18" y="1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65" name="Freeform 307">
                <a:extLst>
                  <a:ext uri="{FF2B5EF4-FFF2-40B4-BE49-F238E27FC236}">
                    <a16:creationId xmlns="" xmlns:a16="http://schemas.microsoft.com/office/drawing/2014/main" id="{DCF94F71-3E77-4BBD-B001-9DA85EF64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3356"/>
                <a:ext cx="91" cy="88"/>
              </a:xfrm>
              <a:custGeom>
                <a:avLst/>
                <a:gdLst>
                  <a:gd name="T0" fmla="*/ 18 w 35"/>
                  <a:gd name="T1" fmla="*/ 34 h 34"/>
                  <a:gd name="T2" fmla="*/ 35 w 35"/>
                  <a:gd name="T3" fmla="*/ 16 h 34"/>
                  <a:gd name="T4" fmla="*/ 17 w 35"/>
                  <a:gd name="T5" fmla="*/ 0 h 34"/>
                  <a:gd name="T6" fmla="*/ 0 w 35"/>
                  <a:gd name="T7" fmla="*/ 17 h 34"/>
                  <a:gd name="T8" fmla="*/ 18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8" y="34"/>
                    </a:moveTo>
                    <a:cubicBezTo>
                      <a:pt x="27" y="34"/>
                      <a:pt x="35" y="26"/>
                      <a:pt x="35" y="16"/>
                    </a:cubicBezTo>
                    <a:cubicBezTo>
                      <a:pt x="34" y="7"/>
                      <a:pt x="26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66" name="Freeform 308">
                <a:extLst>
                  <a:ext uri="{FF2B5EF4-FFF2-40B4-BE49-F238E27FC236}">
                    <a16:creationId xmlns="" xmlns:a16="http://schemas.microsoft.com/office/drawing/2014/main" id="{43695C9A-AB2C-4C17-BA47-0A83E518F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9" y="3353"/>
                <a:ext cx="90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1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9"/>
                      <a:pt x="27" y="1"/>
                      <a:pt x="18" y="1"/>
                    </a:cubicBezTo>
                    <a:cubicBezTo>
                      <a:pt x="9" y="0"/>
                      <a:pt x="0" y="8"/>
                      <a:pt x="0" y="17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67" name="Freeform 309">
                <a:extLst>
                  <a:ext uri="{FF2B5EF4-FFF2-40B4-BE49-F238E27FC236}">
                    <a16:creationId xmlns="" xmlns:a16="http://schemas.microsoft.com/office/drawing/2014/main" id="{7D04FD45-8B44-4EB8-9F5B-BB64653D7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5" y="3356"/>
                <a:ext cx="88" cy="88"/>
              </a:xfrm>
              <a:custGeom>
                <a:avLst/>
                <a:gdLst>
                  <a:gd name="T0" fmla="*/ 17 w 34"/>
                  <a:gd name="T1" fmla="*/ 34 h 34"/>
                  <a:gd name="T2" fmla="*/ 34 w 34"/>
                  <a:gd name="T3" fmla="*/ 16 h 34"/>
                  <a:gd name="T4" fmla="*/ 17 w 34"/>
                  <a:gd name="T5" fmla="*/ 0 h 34"/>
                  <a:gd name="T6" fmla="*/ 0 w 34"/>
                  <a:gd name="T7" fmla="*/ 17 h 34"/>
                  <a:gd name="T8" fmla="*/ 17 w 34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cubicBezTo>
                      <a:pt x="27" y="34"/>
                      <a:pt x="34" y="26"/>
                      <a:pt x="34" y="16"/>
                    </a:cubicBezTo>
                    <a:cubicBezTo>
                      <a:pt x="34" y="7"/>
                      <a:pt x="26" y="0"/>
                      <a:pt x="17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68" name="Freeform 310">
                <a:extLst>
                  <a:ext uri="{FF2B5EF4-FFF2-40B4-BE49-F238E27FC236}">
                    <a16:creationId xmlns="" xmlns:a16="http://schemas.microsoft.com/office/drawing/2014/main" id="{A2C88007-8B89-42A0-89B5-B811AA533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9" y="3353"/>
                <a:ext cx="91" cy="91"/>
              </a:xfrm>
              <a:custGeom>
                <a:avLst/>
                <a:gdLst>
                  <a:gd name="T0" fmla="*/ 16 w 35"/>
                  <a:gd name="T1" fmla="*/ 1 h 35"/>
                  <a:gd name="T2" fmla="*/ 0 w 35"/>
                  <a:gd name="T3" fmla="*/ 18 h 35"/>
                  <a:gd name="T4" fmla="*/ 18 w 35"/>
                  <a:gd name="T5" fmla="*/ 35 h 35"/>
                  <a:gd name="T6" fmla="*/ 35 w 35"/>
                  <a:gd name="T7" fmla="*/ 17 h 35"/>
                  <a:gd name="T8" fmla="*/ 16 w 35"/>
                  <a:gd name="T9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6" y="1"/>
                    </a:moveTo>
                    <a:cubicBezTo>
                      <a:pt x="8" y="1"/>
                      <a:pt x="0" y="9"/>
                      <a:pt x="0" y="18"/>
                    </a:cubicBezTo>
                    <a:cubicBezTo>
                      <a:pt x="0" y="27"/>
                      <a:pt x="8" y="35"/>
                      <a:pt x="18" y="35"/>
                    </a:cubicBezTo>
                    <a:cubicBezTo>
                      <a:pt x="27" y="35"/>
                      <a:pt x="35" y="27"/>
                      <a:pt x="35" y="17"/>
                    </a:cubicBezTo>
                    <a:cubicBezTo>
                      <a:pt x="34" y="8"/>
                      <a:pt x="26" y="0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69" name="Freeform 311">
                <a:extLst>
                  <a:ext uri="{FF2B5EF4-FFF2-40B4-BE49-F238E27FC236}">
                    <a16:creationId xmlns="" xmlns:a16="http://schemas.microsoft.com/office/drawing/2014/main" id="{677B3A14-33A0-4778-9FED-74E928415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2" y="3356"/>
                <a:ext cx="91" cy="88"/>
              </a:xfrm>
              <a:custGeom>
                <a:avLst/>
                <a:gdLst>
                  <a:gd name="T0" fmla="*/ 17 w 35"/>
                  <a:gd name="T1" fmla="*/ 34 h 34"/>
                  <a:gd name="T2" fmla="*/ 35 w 35"/>
                  <a:gd name="T3" fmla="*/ 17 h 34"/>
                  <a:gd name="T4" fmla="*/ 18 w 35"/>
                  <a:gd name="T5" fmla="*/ 0 h 34"/>
                  <a:gd name="T6" fmla="*/ 0 w 35"/>
                  <a:gd name="T7" fmla="*/ 16 h 34"/>
                  <a:gd name="T8" fmla="*/ 17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34"/>
                    </a:moveTo>
                    <a:cubicBezTo>
                      <a:pt x="27" y="34"/>
                      <a:pt x="35" y="26"/>
                      <a:pt x="35" y="17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9" y="0"/>
                      <a:pt x="0" y="7"/>
                      <a:pt x="0" y="16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70" name="Freeform 312">
                <a:extLst>
                  <a:ext uri="{FF2B5EF4-FFF2-40B4-BE49-F238E27FC236}">
                    <a16:creationId xmlns="" xmlns:a16="http://schemas.microsoft.com/office/drawing/2014/main" id="{A7B72DCD-0227-47FC-99A9-6A8A51B49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" y="3353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1 h 35"/>
                  <a:gd name="T6" fmla="*/ 1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9"/>
                      <a:pt x="27" y="1"/>
                      <a:pt x="18" y="1"/>
                    </a:cubicBezTo>
                    <a:cubicBezTo>
                      <a:pt x="9" y="0"/>
                      <a:pt x="1" y="8"/>
                      <a:pt x="1" y="18"/>
                    </a:cubicBezTo>
                    <a:cubicBezTo>
                      <a:pt x="0" y="27"/>
                      <a:pt x="9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71" name="Freeform 313">
                <a:extLst>
                  <a:ext uri="{FF2B5EF4-FFF2-40B4-BE49-F238E27FC236}">
                    <a16:creationId xmlns="" xmlns:a16="http://schemas.microsoft.com/office/drawing/2014/main" id="{645E263E-A515-4B08-BEF0-632695E15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8" y="3353"/>
                <a:ext cx="91" cy="91"/>
              </a:xfrm>
              <a:custGeom>
                <a:avLst/>
                <a:gdLst>
                  <a:gd name="T0" fmla="*/ 16 w 35"/>
                  <a:gd name="T1" fmla="*/ 35 h 35"/>
                  <a:gd name="T2" fmla="*/ 34 w 35"/>
                  <a:gd name="T3" fmla="*/ 18 h 35"/>
                  <a:gd name="T4" fmla="*/ 17 w 35"/>
                  <a:gd name="T5" fmla="*/ 1 h 35"/>
                  <a:gd name="T6" fmla="*/ 0 w 35"/>
                  <a:gd name="T7" fmla="*/ 18 h 35"/>
                  <a:gd name="T8" fmla="*/ 16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6" y="35"/>
                    </a:moveTo>
                    <a:cubicBezTo>
                      <a:pt x="26" y="35"/>
                      <a:pt x="34" y="28"/>
                      <a:pt x="34" y="18"/>
                    </a:cubicBezTo>
                    <a:cubicBezTo>
                      <a:pt x="35" y="9"/>
                      <a:pt x="27" y="1"/>
                      <a:pt x="17" y="1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72" name="Freeform 314">
                <a:extLst>
                  <a:ext uri="{FF2B5EF4-FFF2-40B4-BE49-F238E27FC236}">
                    <a16:creationId xmlns="" xmlns:a16="http://schemas.microsoft.com/office/drawing/2014/main" id="{04271C8D-AB31-4B4A-B20A-457ED56AB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1" y="3353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1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9"/>
                      <a:pt x="27" y="1"/>
                      <a:pt x="18" y="1"/>
                    </a:cubicBezTo>
                    <a:cubicBezTo>
                      <a:pt x="9" y="0"/>
                      <a:pt x="0" y="8"/>
                      <a:pt x="0" y="17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73" name="Freeform 315">
                <a:extLst>
                  <a:ext uri="{FF2B5EF4-FFF2-40B4-BE49-F238E27FC236}">
                    <a16:creationId xmlns="" xmlns:a16="http://schemas.microsoft.com/office/drawing/2014/main" id="{C453BA1E-6D28-4796-A319-3F95A15D6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5" y="3356"/>
                <a:ext cx="91" cy="88"/>
              </a:xfrm>
              <a:custGeom>
                <a:avLst/>
                <a:gdLst>
                  <a:gd name="T0" fmla="*/ 17 w 35"/>
                  <a:gd name="T1" fmla="*/ 34 h 34"/>
                  <a:gd name="T2" fmla="*/ 35 w 35"/>
                  <a:gd name="T3" fmla="*/ 17 h 34"/>
                  <a:gd name="T4" fmla="*/ 18 w 35"/>
                  <a:gd name="T5" fmla="*/ 0 h 34"/>
                  <a:gd name="T6" fmla="*/ 0 w 35"/>
                  <a:gd name="T7" fmla="*/ 16 h 34"/>
                  <a:gd name="T8" fmla="*/ 17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34"/>
                    </a:moveTo>
                    <a:cubicBezTo>
                      <a:pt x="27" y="34"/>
                      <a:pt x="35" y="26"/>
                      <a:pt x="35" y="17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9" y="0"/>
                      <a:pt x="1" y="7"/>
                      <a:pt x="0" y="16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74" name="Freeform 316">
                <a:extLst>
                  <a:ext uri="{FF2B5EF4-FFF2-40B4-BE49-F238E27FC236}">
                    <a16:creationId xmlns="" xmlns:a16="http://schemas.microsoft.com/office/drawing/2014/main" id="{4C10D1E2-2D03-4BDF-B311-4CD2E8C9A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2" y="3353"/>
                <a:ext cx="90" cy="91"/>
              </a:xfrm>
              <a:custGeom>
                <a:avLst/>
                <a:gdLst>
                  <a:gd name="T0" fmla="*/ 17 w 35"/>
                  <a:gd name="T1" fmla="*/ 35 h 35"/>
                  <a:gd name="T2" fmla="*/ 34 w 35"/>
                  <a:gd name="T3" fmla="*/ 19 h 35"/>
                  <a:gd name="T4" fmla="*/ 18 w 35"/>
                  <a:gd name="T5" fmla="*/ 1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6" y="35"/>
                      <a:pt x="34" y="27"/>
                      <a:pt x="34" y="19"/>
                    </a:cubicBezTo>
                    <a:cubicBezTo>
                      <a:pt x="35" y="9"/>
                      <a:pt x="27" y="1"/>
                      <a:pt x="18" y="1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75" name="Freeform 317">
                <a:extLst>
                  <a:ext uri="{FF2B5EF4-FFF2-40B4-BE49-F238E27FC236}">
                    <a16:creationId xmlns="" xmlns:a16="http://schemas.microsoft.com/office/drawing/2014/main" id="{8E265FBB-9495-4AE4-9BE3-A30C49E7F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3882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7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76" name="Freeform 318">
                <a:extLst>
                  <a:ext uri="{FF2B5EF4-FFF2-40B4-BE49-F238E27FC236}">
                    <a16:creationId xmlns="" xmlns:a16="http://schemas.microsoft.com/office/drawing/2014/main" id="{77DEEC08-69E9-45C7-AE27-35F3723A2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353"/>
                <a:ext cx="91" cy="91"/>
              </a:xfrm>
              <a:custGeom>
                <a:avLst/>
                <a:gdLst>
                  <a:gd name="T0" fmla="*/ 17 w 35"/>
                  <a:gd name="T1" fmla="*/ 1 h 35"/>
                  <a:gd name="T2" fmla="*/ 0 w 35"/>
                  <a:gd name="T3" fmla="*/ 18 h 35"/>
                  <a:gd name="T4" fmla="*/ 18 w 35"/>
                  <a:gd name="T5" fmla="*/ 35 h 35"/>
                  <a:gd name="T6" fmla="*/ 35 w 35"/>
                  <a:gd name="T7" fmla="*/ 18 h 35"/>
                  <a:gd name="T8" fmla="*/ 17 w 35"/>
                  <a:gd name="T9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1"/>
                    </a:moveTo>
                    <a:cubicBezTo>
                      <a:pt x="8" y="1"/>
                      <a:pt x="0" y="9"/>
                      <a:pt x="0" y="18"/>
                    </a:cubicBezTo>
                    <a:cubicBezTo>
                      <a:pt x="0" y="27"/>
                      <a:pt x="8" y="35"/>
                      <a:pt x="18" y="35"/>
                    </a:cubicBez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9"/>
                      <a:pt x="27" y="0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77" name="Freeform 319">
                <a:extLst>
                  <a:ext uri="{FF2B5EF4-FFF2-40B4-BE49-F238E27FC236}">
                    <a16:creationId xmlns="" xmlns:a16="http://schemas.microsoft.com/office/drawing/2014/main" id="{6798F376-4451-4A39-B155-2EE29095F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3778"/>
                <a:ext cx="91" cy="89"/>
              </a:xfrm>
              <a:custGeom>
                <a:avLst/>
                <a:gdLst>
                  <a:gd name="T0" fmla="*/ 17 w 35"/>
                  <a:gd name="T1" fmla="*/ 0 h 34"/>
                  <a:gd name="T2" fmla="*/ 0 w 35"/>
                  <a:gd name="T3" fmla="*/ 17 h 34"/>
                  <a:gd name="T4" fmla="*/ 18 w 35"/>
                  <a:gd name="T5" fmla="*/ 34 h 34"/>
                  <a:gd name="T6" fmla="*/ 35 w 35"/>
                  <a:gd name="T7" fmla="*/ 17 h 34"/>
                  <a:gd name="T8" fmla="*/ 17 w 3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8" y="34"/>
                    </a:cubicBezTo>
                    <a:cubicBezTo>
                      <a:pt x="27" y="34"/>
                      <a:pt x="35" y="26"/>
                      <a:pt x="35" y="17"/>
                    </a:cubicBezTo>
                    <a:cubicBezTo>
                      <a:pt x="35" y="7"/>
                      <a:pt x="26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78" name="Freeform 320">
                <a:extLst>
                  <a:ext uri="{FF2B5EF4-FFF2-40B4-BE49-F238E27FC236}">
                    <a16:creationId xmlns="" xmlns:a16="http://schemas.microsoft.com/office/drawing/2014/main" id="{C2AF5848-A23D-4932-9BE6-72F6BD0AD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460"/>
                <a:ext cx="91" cy="90"/>
              </a:xfrm>
              <a:custGeom>
                <a:avLst/>
                <a:gdLst>
                  <a:gd name="T0" fmla="*/ 17 w 35"/>
                  <a:gd name="T1" fmla="*/ 0 h 35"/>
                  <a:gd name="T2" fmla="*/ 0 w 35"/>
                  <a:gd name="T3" fmla="*/ 17 h 35"/>
                  <a:gd name="T4" fmla="*/ 17 w 35"/>
                  <a:gd name="T5" fmla="*/ 34 h 35"/>
                  <a:gd name="T6" fmla="*/ 35 w 35"/>
                  <a:gd name="T7" fmla="*/ 17 h 35"/>
                  <a:gd name="T8" fmla="*/ 17 w 35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ubicBezTo>
                      <a:pt x="26" y="35"/>
                      <a:pt x="35" y="27"/>
                      <a:pt x="35" y="17"/>
                    </a:cubicBezTo>
                    <a:cubicBezTo>
                      <a:pt x="35" y="8"/>
                      <a:pt x="27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79" name="Freeform 321">
                <a:extLst>
                  <a:ext uri="{FF2B5EF4-FFF2-40B4-BE49-F238E27FC236}">
                    <a16:creationId xmlns="" xmlns:a16="http://schemas.microsoft.com/office/drawing/2014/main" id="{2E0F078D-A52F-46E0-BD59-EEE001911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3460"/>
                <a:ext cx="91" cy="88"/>
              </a:xfrm>
              <a:custGeom>
                <a:avLst/>
                <a:gdLst>
                  <a:gd name="T0" fmla="*/ 18 w 35"/>
                  <a:gd name="T1" fmla="*/ 34 h 34"/>
                  <a:gd name="T2" fmla="*/ 35 w 35"/>
                  <a:gd name="T3" fmla="*/ 18 h 34"/>
                  <a:gd name="T4" fmla="*/ 18 w 35"/>
                  <a:gd name="T5" fmla="*/ 0 h 34"/>
                  <a:gd name="T6" fmla="*/ 0 w 35"/>
                  <a:gd name="T7" fmla="*/ 17 h 34"/>
                  <a:gd name="T8" fmla="*/ 18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8" y="34"/>
                    </a:moveTo>
                    <a:cubicBezTo>
                      <a:pt x="26" y="34"/>
                      <a:pt x="35" y="26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9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80" name="Freeform 322">
                <a:extLst>
                  <a:ext uri="{FF2B5EF4-FFF2-40B4-BE49-F238E27FC236}">
                    <a16:creationId xmlns="" xmlns:a16="http://schemas.microsoft.com/office/drawing/2014/main" id="{3082CE66-3E1B-4BB8-AAAE-1F1CD74B3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3460"/>
                <a:ext cx="88" cy="88"/>
              </a:xfrm>
              <a:custGeom>
                <a:avLst/>
                <a:gdLst>
                  <a:gd name="T0" fmla="*/ 17 w 34"/>
                  <a:gd name="T1" fmla="*/ 34 h 34"/>
                  <a:gd name="T2" fmla="*/ 34 w 34"/>
                  <a:gd name="T3" fmla="*/ 18 h 34"/>
                  <a:gd name="T4" fmla="*/ 17 w 34"/>
                  <a:gd name="T5" fmla="*/ 0 h 34"/>
                  <a:gd name="T6" fmla="*/ 0 w 34"/>
                  <a:gd name="T7" fmla="*/ 17 h 34"/>
                  <a:gd name="T8" fmla="*/ 17 w 34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cubicBezTo>
                      <a:pt x="26" y="34"/>
                      <a:pt x="34" y="26"/>
                      <a:pt x="34" y="18"/>
                    </a:cubicBezTo>
                    <a:cubicBezTo>
                      <a:pt x="34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81" name="Freeform 323">
                <a:extLst>
                  <a:ext uri="{FF2B5EF4-FFF2-40B4-BE49-F238E27FC236}">
                    <a16:creationId xmlns="" xmlns:a16="http://schemas.microsoft.com/office/drawing/2014/main" id="{51418658-06C4-45F1-A7B7-FCD907E14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3460"/>
                <a:ext cx="91" cy="88"/>
              </a:xfrm>
              <a:custGeom>
                <a:avLst/>
                <a:gdLst>
                  <a:gd name="T0" fmla="*/ 17 w 35"/>
                  <a:gd name="T1" fmla="*/ 34 h 34"/>
                  <a:gd name="T2" fmla="*/ 34 w 35"/>
                  <a:gd name="T3" fmla="*/ 18 h 34"/>
                  <a:gd name="T4" fmla="*/ 18 w 35"/>
                  <a:gd name="T5" fmla="*/ 0 h 34"/>
                  <a:gd name="T6" fmla="*/ 0 w 35"/>
                  <a:gd name="T7" fmla="*/ 17 h 34"/>
                  <a:gd name="T8" fmla="*/ 17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34"/>
                    </a:moveTo>
                    <a:cubicBezTo>
                      <a:pt x="26" y="34"/>
                      <a:pt x="34" y="26"/>
                      <a:pt x="34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82" name="Freeform 324">
                <a:extLst>
                  <a:ext uri="{FF2B5EF4-FFF2-40B4-BE49-F238E27FC236}">
                    <a16:creationId xmlns="" xmlns:a16="http://schemas.microsoft.com/office/drawing/2014/main" id="{23625A2F-D65A-49B7-817B-C008E8AB8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3460"/>
                <a:ext cx="91" cy="90"/>
              </a:xfrm>
              <a:custGeom>
                <a:avLst/>
                <a:gdLst>
                  <a:gd name="T0" fmla="*/ 17 w 35"/>
                  <a:gd name="T1" fmla="*/ 34 h 35"/>
                  <a:gd name="T2" fmla="*/ 35 w 35"/>
                  <a:gd name="T3" fmla="*/ 17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4"/>
                    </a:moveTo>
                    <a:cubicBezTo>
                      <a:pt x="27" y="35"/>
                      <a:pt x="35" y="27"/>
                      <a:pt x="35" y="17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9" y="0"/>
                      <a:pt x="0" y="7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83" name="Freeform 325">
                <a:extLst>
                  <a:ext uri="{FF2B5EF4-FFF2-40B4-BE49-F238E27FC236}">
                    <a16:creationId xmlns="" xmlns:a16="http://schemas.microsoft.com/office/drawing/2014/main" id="{60003CCA-49BA-4797-922F-F09310021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3460"/>
                <a:ext cx="88" cy="88"/>
              </a:xfrm>
              <a:custGeom>
                <a:avLst/>
                <a:gdLst>
                  <a:gd name="T0" fmla="*/ 17 w 34"/>
                  <a:gd name="T1" fmla="*/ 0 h 34"/>
                  <a:gd name="T2" fmla="*/ 0 w 34"/>
                  <a:gd name="T3" fmla="*/ 17 h 34"/>
                  <a:gd name="T4" fmla="*/ 17 w 34"/>
                  <a:gd name="T5" fmla="*/ 34 h 34"/>
                  <a:gd name="T6" fmla="*/ 34 w 34"/>
                  <a:gd name="T7" fmla="*/ 18 h 34"/>
                  <a:gd name="T8" fmla="*/ 17 w 34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7"/>
                      <a:pt x="8" y="34"/>
                      <a:pt x="17" y="34"/>
                    </a:cubicBezTo>
                    <a:cubicBezTo>
                      <a:pt x="26" y="34"/>
                      <a:pt x="34" y="26"/>
                      <a:pt x="34" y="18"/>
                    </a:cubicBezTo>
                    <a:cubicBezTo>
                      <a:pt x="34" y="8"/>
                      <a:pt x="26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84" name="Freeform 326">
                <a:extLst>
                  <a:ext uri="{FF2B5EF4-FFF2-40B4-BE49-F238E27FC236}">
                    <a16:creationId xmlns="" xmlns:a16="http://schemas.microsoft.com/office/drawing/2014/main" id="{3A294187-E759-4924-A739-C8A8E28F5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460"/>
                <a:ext cx="91" cy="88"/>
              </a:xfrm>
              <a:custGeom>
                <a:avLst/>
                <a:gdLst>
                  <a:gd name="T0" fmla="*/ 17 w 35"/>
                  <a:gd name="T1" fmla="*/ 0 h 34"/>
                  <a:gd name="T2" fmla="*/ 0 w 35"/>
                  <a:gd name="T3" fmla="*/ 17 h 34"/>
                  <a:gd name="T4" fmla="*/ 17 w 35"/>
                  <a:gd name="T5" fmla="*/ 34 h 34"/>
                  <a:gd name="T6" fmla="*/ 34 w 35"/>
                  <a:gd name="T7" fmla="*/ 18 h 34"/>
                  <a:gd name="T8" fmla="*/ 17 w 3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ubicBezTo>
                      <a:pt x="26" y="34"/>
                      <a:pt x="34" y="26"/>
                      <a:pt x="34" y="18"/>
                    </a:cubicBezTo>
                    <a:cubicBezTo>
                      <a:pt x="35" y="8"/>
                      <a:pt x="27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85" name="Freeform 327">
                <a:extLst>
                  <a:ext uri="{FF2B5EF4-FFF2-40B4-BE49-F238E27FC236}">
                    <a16:creationId xmlns="" xmlns:a16="http://schemas.microsoft.com/office/drawing/2014/main" id="{5CDD232F-6DA0-4CD9-9640-E69070433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3460"/>
                <a:ext cx="91" cy="90"/>
              </a:xfrm>
              <a:custGeom>
                <a:avLst/>
                <a:gdLst>
                  <a:gd name="T0" fmla="*/ 0 w 35"/>
                  <a:gd name="T1" fmla="*/ 17 h 35"/>
                  <a:gd name="T2" fmla="*/ 17 w 35"/>
                  <a:gd name="T3" fmla="*/ 34 h 35"/>
                  <a:gd name="T4" fmla="*/ 35 w 35"/>
                  <a:gd name="T5" fmla="*/ 17 h 35"/>
                  <a:gd name="T6" fmla="*/ 18 w 35"/>
                  <a:gd name="T7" fmla="*/ 0 h 35"/>
                  <a:gd name="T8" fmla="*/ 0 w 35"/>
                  <a:gd name="T9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0" y="17"/>
                    </a:moveTo>
                    <a:cubicBezTo>
                      <a:pt x="0" y="26"/>
                      <a:pt x="8" y="34"/>
                      <a:pt x="17" y="34"/>
                    </a:cubicBezTo>
                    <a:cubicBezTo>
                      <a:pt x="27" y="35"/>
                      <a:pt x="35" y="27"/>
                      <a:pt x="35" y="17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9" y="0"/>
                      <a:pt x="0" y="7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86" name="Freeform 328">
                <a:extLst>
                  <a:ext uri="{FF2B5EF4-FFF2-40B4-BE49-F238E27FC236}">
                    <a16:creationId xmlns="" xmlns:a16="http://schemas.microsoft.com/office/drawing/2014/main" id="{5856203D-B449-46F0-A242-A7160C081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4" y="3460"/>
                <a:ext cx="91" cy="88"/>
              </a:xfrm>
              <a:custGeom>
                <a:avLst/>
                <a:gdLst>
                  <a:gd name="T0" fmla="*/ 18 w 35"/>
                  <a:gd name="T1" fmla="*/ 34 h 34"/>
                  <a:gd name="T2" fmla="*/ 35 w 35"/>
                  <a:gd name="T3" fmla="*/ 18 h 34"/>
                  <a:gd name="T4" fmla="*/ 18 w 35"/>
                  <a:gd name="T5" fmla="*/ 0 h 34"/>
                  <a:gd name="T6" fmla="*/ 0 w 35"/>
                  <a:gd name="T7" fmla="*/ 17 h 34"/>
                  <a:gd name="T8" fmla="*/ 18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8" y="34"/>
                    </a:moveTo>
                    <a:cubicBezTo>
                      <a:pt x="27" y="34"/>
                      <a:pt x="35" y="26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87" name="Freeform 329">
                <a:extLst>
                  <a:ext uri="{FF2B5EF4-FFF2-40B4-BE49-F238E27FC236}">
                    <a16:creationId xmlns="" xmlns:a16="http://schemas.microsoft.com/office/drawing/2014/main" id="{7EC9F078-B0CD-4798-9FD4-B3689BF61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1" y="3460"/>
                <a:ext cx="88" cy="88"/>
              </a:xfrm>
              <a:custGeom>
                <a:avLst/>
                <a:gdLst>
                  <a:gd name="T0" fmla="*/ 0 w 34"/>
                  <a:gd name="T1" fmla="*/ 17 h 34"/>
                  <a:gd name="T2" fmla="*/ 17 w 34"/>
                  <a:gd name="T3" fmla="*/ 34 h 34"/>
                  <a:gd name="T4" fmla="*/ 34 w 34"/>
                  <a:gd name="T5" fmla="*/ 18 h 34"/>
                  <a:gd name="T6" fmla="*/ 17 w 34"/>
                  <a:gd name="T7" fmla="*/ 0 h 34"/>
                  <a:gd name="T8" fmla="*/ 0 w 34"/>
                  <a:gd name="T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0" y="17"/>
                    </a:moveTo>
                    <a:cubicBezTo>
                      <a:pt x="0" y="26"/>
                      <a:pt x="8" y="34"/>
                      <a:pt x="17" y="34"/>
                    </a:cubicBezTo>
                    <a:cubicBezTo>
                      <a:pt x="26" y="34"/>
                      <a:pt x="34" y="26"/>
                      <a:pt x="34" y="18"/>
                    </a:cubicBezTo>
                    <a:cubicBezTo>
                      <a:pt x="34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88" name="Freeform 330">
                <a:extLst>
                  <a:ext uri="{FF2B5EF4-FFF2-40B4-BE49-F238E27FC236}">
                    <a16:creationId xmlns="" xmlns:a16="http://schemas.microsoft.com/office/drawing/2014/main" id="{77829760-6C8B-42A0-BFB0-17CAC56A5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4" y="3460"/>
                <a:ext cx="91" cy="88"/>
              </a:xfrm>
              <a:custGeom>
                <a:avLst/>
                <a:gdLst>
                  <a:gd name="T0" fmla="*/ 17 w 35"/>
                  <a:gd name="T1" fmla="*/ 34 h 34"/>
                  <a:gd name="T2" fmla="*/ 35 w 35"/>
                  <a:gd name="T3" fmla="*/ 18 h 34"/>
                  <a:gd name="T4" fmla="*/ 18 w 35"/>
                  <a:gd name="T5" fmla="*/ 0 h 34"/>
                  <a:gd name="T6" fmla="*/ 0 w 35"/>
                  <a:gd name="T7" fmla="*/ 17 h 34"/>
                  <a:gd name="T8" fmla="*/ 17 w 35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7" y="34"/>
                    </a:moveTo>
                    <a:cubicBezTo>
                      <a:pt x="26" y="34"/>
                      <a:pt x="34" y="27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89" name="Freeform 331">
                <a:extLst>
                  <a:ext uri="{FF2B5EF4-FFF2-40B4-BE49-F238E27FC236}">
                    <a16:creationId xmlns="" xmlns:a16="http://schemas.microsoft.com/office/drawing/2014/main" id="{90629122-2F5C-4637-AEB4-9AC276396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8" y="3460"/>
                <a:ext cx="91" cy="90"/>
              </a:xfrm>
              <a:custGeom>
                <a:avLst/>
                <a:gdLst>
                  <a:gd name="T0" fmla="*/ 18 w 35"/>
                  <a:gd name="T1" fmla="*/ 34 h 35"/>
                  <a:gd name="T2" fmla="*/ 35 w 35"/>
                  <a:gd name="T3" fmla="*/ 16 h 35"/>
                  <a:gd name="T4" fmla="*/ 17 w 35"/>
                  <a:gd name="T5" fmla="*/ 0 h 35"/>
                  <a:gd name="T6" fmla="*/ 0 w 35"/>
                  <a:gd name="T7" fmla="*/ 18 h 35"/>
                  <a:gd name="T8" fmla="*/ 18 w 3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4"/>
                    </a:moveTo>
                    <a:cubicBezTo>
                      <a:pt x="27" y="34"/>
                      <a:pt x="35" y="26"/>
                      <a:pt x="35" y="16"/>
                    </a:cubicBezTo>
                    <a:cubicBezTo>
                      <a:pt x="35" y="8"/>
                      <a:pt x="26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9" y="35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90" name="Freeform 332">
                <a:extLst>
                  <a:ext uri="{FF2B5EF4-FFF2-40B4-BE49-F238E27FC236}">
                    <a16:creationId xmlns="" xmlns:a16="http://schemas.microsoft.com/office/drawing/2014/main" id="{0CD4F580-D7D0-4B17-93EE-1552F44E5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7" y="3460"/>
                <a:ext cx="91" cy="88"/>
              </a:xfrm>
              <a:custGeom>
                <a:avLst/>
                <a:gdLst>
                  <a:gd name="T0" fmla="*/ 19 w 35"/>
                  <a:gd name="T1" fmla="*/ 0 h 34"/>
                  <a:gd name="T2" fmla="*/ 1 w 35"/>
                  <a:gd name="T3" fmla="*/ 17 h 34"/>
                  <a:gd name="T4" fmla="*/ 18 w 35"/>
                  <a:gd name="T5" fmla="*/ 34 h 34"/>
                  <a:gd name="T6" fmla="*/ 35 w 35"/>
                  <a:gd name="T7" fmla="*/ 17 h 34"/>
                  <a:gd name="T8" fmla="*/ 19 w 3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19" y="0"/>
                    </a:moveTo>
                    <a:cubicBezTo>
                      <a:pt x="9" y="0"/>
                      <a:pt x="1" y="7"/>
                      <a:pt x="1" y="17"/>
                    </a:cubicBezTo>
                    <a:cubicBezTo>
                      <a:pt x="0" y="26"/>
                      <a:pt x="8" y="34"/>
                      <a:pt x="18" y="34"/>
                    </a:cubicBezTo>
                    <a:cubicBezTo>
                      <a:pt x="27" y="34"/>
                      <a:pt x="35" y="26"/>
                      <a:pt x="35" y="17"/>
                    </a:cubicBezTo>
                    <a:cubicBezTo>
                      <a:pt x="35" y="8"/>
                      <a:pt x="27" y="0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91" name="Freeform 333">
                <a:extLst>
                  <a:ext uri="{FF2B5EF4-FFF2-40B4-BE49-F238E27FC236}">
                    <a16:creationId xmlns="" xmlns:a16="http://schemas.microsoft.com/office/drawing/2014/main" id="{94F2C9DA-110B-4A0D-8847-2C8BA4578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3" y="3460"/>
                <a:ext cx="91" cy="90"/>
              </a:xfrm>
              <a:custGeom>
                <a:avLst/>
                <a:gdLst>
                  <a:gd name="T0" fmla="*/ 17 w 35"/>
                  <a:gd name="T1" fmla="*/ 34 h 35"/>
                  <a:gd name="T2" fmla="*/ 34 w 35"/>
                  <a:gd name="T3" fmla="*/ 18 h 35"/>
                  <a:gd name="T4" fmla="*/ 17 w 35"/>
                  <a:gd name="T5" fmla="*/ 0 h 35"/>
                  <a:gd name="T6" fmla="*/ 0 w 35"/>
                  <a:gd name="T7" fmla="*/ 17 h 35"/>
                  <a:gd name="T8" fmla="*/ 17 w 3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4"/>
                    </a:moveTo>
                    <a:cubicBezTo>
                      <a:pt x="26" y="34"/>
                      <a:pt x="34" y="26"/>
                      <a:pt x="34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7"/>
                      <a:pt x="8" y="35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92" name="Freeform 334">
                <a:extLst>
                  <a:ext uri="{FF2B5EF4-FFF2-40B4-BE49-F238E27FC236}">
                    <a16:creationId xmlns="" xmlns:a16="http://schemas.microsoft.com/office/drawing/2014/main" id="{C1B98B35-D2AC-4657-A578-FF20922A5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4" y="3457"/>
                <a:ext cx="94" cy="93"/>
              </a:xfrm>
              <a:custGeom>
                <a:avLst/>
                <a:gdLst>
                  <a:gd name="T0" fmla="*/ 18 w 36"/>
                  <a:gd name="T1" fmla="*/ 35 h 36"/>
                  <a:gd name="T2" fmla="*/ 36 w 36"/>
                  <a:gd name="T3" fmla="*/ 19 h 36"/>
                  <a:gd name="T4" fmla="*/ 19 w 36"/>
                  <a:gd name="T5" fmla="*/ 1 h 36"/>
                  <a:gd name="T6" fmla="*/ 1 w 36"/>
                  <a:gd name="T7" fmla="*/ 17 h 36"/>
                  <a:gd name="T8" fmla="*/ 18 w 36"/>
                  <a:gd name="T9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18" y="35"/>
                    </a:moveTo>
                    <a:cubicBezTo>
                      <a:pt x="27" y="36"/>
                      <a:pt x="36" y="28"/>
                      <a:pt x="36" y="19"/>
                    </a:cubicBezTo>
                    <a:cubicBezTo>
                      <a:pt x="36" y="9"/>
                      <a:pt x="28" y="2"/>
                      <a:pt x="19" y="1"/>
                    </a:cubicBezTo>
                    <a:cubicBezTo>
                      <a:pt x="11" y="0"/>
                      <a:pt x="1" y="10"/>
                      <a:pt x="1" y="17"/>
                    </a:cubicBezTo>
                    <a:cubicBezTo>
                      <a:pt x="0" y="26"/>
                      <a:pt x="9" y="36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93" name="Freeform 335">
                <a:extLst>
                  <a:ext uri="{FF2B5EF4-FFF2-40B4-BE49-F238E27FC236}">
                    <a16:creationId xmlns="" xmlns:a16="http://schemas.microsoft.com/office/drawing/2014/main" id="{27F56525-9885-4B3A-9424-025D385FD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1" y="3460"/>
                <a:ext cx="91" cy="90"/>
              </a:xfrm>
              <a:custGeom>
                <a:avLst/>
                <a:gdLst>
                  <a:gd name="T0" fmla="*/ 17 w 35"/>
                  <a:gd name="T1" fmla="*/ 34 h 35"/>
                  <a:gd name="T2" fmla="*/ 35 w 35"/>
                  <a:gd name="T3" fmla="*/ 17 h 35"/>
                  <a:gd name="T4" fmla="*/ 18 w 35"/>
                  <a:gd name="T5" fmla="*/ 0 h 35"/>
                  <a:gd name="T6" fmla="*/ 1 w 35"/>
                  <a:gd name="T7" fmla="*/ 17 h 35"/>
                  <a:gd name="T8" fmla="*/ 17 w 3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4"/>
                    </a:moveTo>
                    <a:cubicBezTo>
                      <a:pt x="27" y="35"/>
                      <a:pt x="35" y="27"/>
                      <a:pt x="35" y="17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8" y="0"/>
                      <a:pt x="0" y="8"/>
                      <a:pt x="1" y="17"/>
                    </a:cubicBezTo>
                    <a:cubicBezTo>
                      <a:pt x="1" y="26"/>
                      <a:pt x="8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94" name="Freeform 336">
                <a:extLst>
                  <a:ext uri="{FF2B5EF4-FFF2-40B4-BE49-F238E27FC236}">
                    <a16:creationId xmlns="" xmlns:a16="http://schemas.microsoft.com/office/drawing/2014/main" id="{F5A59AE8-8CE5-4CBC-8A2E-16C2CD0E9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3778"/>
                <a:ext cx="88" cy="89"/>
              </a:xfrm>
              <a:custGeom>
                <a:avLst/>
                <a:gdLst>
                  <a:gd name="T0" fmla="*/ 16 w 34"/>
                  <a:gd name="T1" fmla="*/ 34 h 34"/>
                  <a:gd name="T2" fmla="*/ 34 w 34"/>
                  <a:gd name="T3" fmla="*/ 17 h 34"/>
                  <a:gd name="T4" fmla="*/ 17 w 34"/>
                  <a:gd name="T5" fmla="*/ 0 h 34"/>
                  <a:gd name="T6" fmla="*/ 0 w 34"/>
                  <a:gd name="T7" fmla="*/ 17 h 34"/>
                  <a:gd name="T8" fmla="*/ 16 w 34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16" y="34"/>
                    </a:moveTo>
                    <a:cubicBezTo>
                      <a:pt x="26" y="34"/>
                      <a:pt x="34" y="27"/>
                      <a:pt x="34" y="17"/>
                    </a:cubicBezTo>
                    <a:cubicBezTo>
                      <a:pt x="34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6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95" name="Freeform 337">
                <a:extLst>
                  <a:ext uri="{FF2B5EF4-FFF2-40B4-BE49-F238E27FC236}">
                    <a16:creationId xmlns="" xmlns:a16="http://schemas.microsoft.com/office/drawing/2014/main" id="{6F8E2DA6-AEA2-4D9F-862E-15DD6C652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3882"/>
                <a:ext cx="90" cy="91"/>
              </a:xfrm>
              <a:custGeom>
                <a:avLst/>
                <a:gdLst>
                  <a:gd name="T0" fmla="*/ 18 w 35"/>
                  <a:gd name="T1" fmla="*/ 0 h 35"/>
                  <a:gd name="T2" fmla="*/ 0 w 35"/>
                  <a:gd name="T3" fmla="*/ 17 h 35"/>
                  <a:gd name="T4" fmla="*/ 17 w 35"/>
                  <a:gd name="T5" fmla="*/ 35 h 35"/>
                  <a:gd name="T6" fmla="*/ 35 w 35"/>
                  <a:gd name="T7" fmla="*/ 18 h 35"/>
                  <a:gd name="T8" fmla="*/ 18 w 35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5"/>
                      <a:pt x="17" y="35"/>
                    </a:cubicBezTo>
                    <a:cubicBezTo>
                      <a:pt x="26" y="35"/>
                      <a:pt x="34" y="27"/>
                      <a:pt x="35" y="18"/>
                    </a:cubicBezTo>
                    <a:cubicBezTo>
                      <a:pt x="35" y="9"/>
                      <a:pt x="27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96" name="Freeform 338">
                <a:extLst>
                  <a:ext uri="{FF2B5EF4-FFF2-40B4-BE49-F238E27FC236}">
                    <a16:creationId xmlns="" xmlns:a16="http://schemas.microsoft.com/office/drawing/2014/main" id="{BE350ED3-61BD-42DB-BF9C-9E1FC3293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3882"/>
                <a:ext cx="88" cy="91"/>
              </a:xfrm>
              <a:custGeom>
                <a:avLst/>
                <a:gdLst>
                  <a:gd name="T0" fmla="*/ 16 w 34"/>
                  <a:gd name="T1" fmla="*/ 35 h 35"/>
                  <a:gd name="T2" fmla="*/ 34 w 34"/>
                  <a:gd name="T3" fmla="*/ 18 h 35"/>
                  <a:gd name="T4" fmla="*/ 17 w 34"/>
                  <a:gd name="T5" fmla="*/ 0 h 35"/>
                  <a:gd name="T6" fmla="*/ 0 w 34"/>
                  <a:gd name="T7" fmla="*/ 17 h 35"/>
                  <a:gd name="T8" fmla="*/ 16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6" y="35"/>
                    </a:moveTo>
                    <a:cubicBezTo>
                      <a:pt x="26" y="35"/>
                      <a:pt x="34" y="27"/>
                      <a:pt x="34" y="18"/>
                    </a:cubicBezTo>
                    <a:cubicBezTo>
                      <a:pt x="34" y="8"/>
                      <a:pt x="26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97" name="Freeform 339">
                <a:extLst>
                  <a:ext uri="{FF2B5EF4-FFF2-40B4-BE49-F238E27FC236}">
                    <a16:creationId xmlns="" xmlns:a16="http://schemas.microsoft.com/office/drawing/2014/main" id="{A58C08FB-1B26-49AB-9C6A-3EA67241A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3569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4 w 35"/>
                  <a:gd name="T3" fmla="*/ 18 h 35"/>
                  <a:gd name="T4" fmla="*/ 17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6" y="35"/>
                      <a:pt x="34" y="27"/>
                      <a:pt x="34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98" name="Freeform 340">
                <a:extLst>
                  <a:ext uri="{FF2B5EF4-FFF2-40B4-BE49-F238E27FC236}">
                    <a16:creationId xmlns="" xmlns:a16="http://schemas.microsoft.com/office/drawing/2014/main" id="{6942F7CF-633F-4DA4-9130-E0C20ED1D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3569"/>
                <a:ext cx="91" cy="90"/>
              </a:xfrm>
              <a:custGeom>
                <a:avLst/>
                <a:gdLst>
                  <a:gd name="T0" fmla="*/ 18 w 35"/>
                  <a:gd name="T1" fmla="*/ 0 h 35"/>
                  <a:gd name="T2" fmla="*/ 0 w 35"/>
                  <a:gd name="T3" fmla="*/ 17 h 35"/>
                  <a:gd name="T4" fmla="*/ 18 w 35"/>
                  <a:gd name="T5" fmla="*/ 35 h 35"/>
                  <a:gd name="T6" fmla="*/ 35 w 35"/>
                  <a:gd name="T7" fmla="*/ 18 h 35"/>
                  <a:gd name="T8" fmla="*/ 18 w 35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7"/>
                      <a:pt x="8" y="35"/>
                      <a:pt x="18" y="35"/>
                    </a:cubicBez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499" name="Freeform 341">
                <a:extLst>
                  <a:ext uri="{FF2B5EF4-FFF2-40B4-BE49-F238E27FC236}">
                    <a16:creationId xmlns="" xmlns:a16="http://schemas.microsoft.com/office/drawing/2014/main" id="{B9F4D0F0-22F7-43CA-8337-727E68A75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3569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1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9"/>
                      <a:pt x="28" y="0"/>
                      <a:pt x="18" y="0"/>
                    </a:cubicBezTo>
                    <a:cubicBezTo>
                      <a:pt x="9" y="0"/>
                      <a:pt x="1" y="8"/>
                      <a:pt x="1" y="17"/>
                    </a:cubicBezTo>
                    <a:cubicBezTo>
                      <a:pt x="0" y="27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00" name="Freeform 342">
                <a:extLst>
                  <a:ext uri="{FF2B5EF4-FFF2-40B4-BE49-F238E27FC236}">
                    <a16:creationId xmlns="" xmlns:a16="http://schemas.microsoft.com/office/drawing/2014/main" id="{AFFC9730-E693-44DF-A915-F3A097B27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569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7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6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01" name="Freeform 343">
                <a:extLst>
                  <a:ext uri="{FF2B5EF4-FFF2-40B4-BE49-F238E27FC236}">
                    <a16:creationId xmlns="" xmlns:a16="http://schemas.microsoft.com/office/drawing/2014/main" id="{900F47C8-8CEA-41BA-9D24-4D9939849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3569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5"/>
                      <a:pt x="35" y="27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7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02" name="Freeform 344">
                <a:extLst>
                  <a:ext uri="{FF2B5EF4-FFF2-40B4-BE49-F238E27FC236}">
                    <a16:creationId xmlns="" xmlns:a16="http://schemas.microsoft.com/office/drawing/2014/main" id="{AD9B6122-3717-4382-B84B-432C4320E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0" y="3457"/>
                <a:ext cx="93" cy="91"/>
              </a:xfrm>
              <a:custGeom>
                <a:avLst/>
                <a:gdLst>
                  <a:gd name="T0" fmla="*/ 18 w 36"/>
                  <a:gd name="T1" fmla="*/ 35 h 35"/>
                  <a:gd name="T2" fmla="*/ 29 w 36"/>
                  <a:gd name="T3" fmla="*/ 31 h 35"/>
                  <a:gd name="T4" fmla="*/ 35 w 36"/>
                  <a:gd name="T5" fmla="*/ 18 h 35"/>
                  <a:gd name="T6" fmla="*/ 31 w 36"/>
                  <a:gd name="T7" fmla="*/ 7 h 35"/>
                  <a:gd name="T8" fmla="*/ 19 w 36"/>
                  <a:gd name="T9" fmla="*/ 1 h 35"/>
                  <a:gd name="T10" fmla="*/ 7 w 36"/>
                  <a:gd name="T11" fmla="*/ 5 h 35"/>
                  <a:gd name="T12" fmla="*/ 1 w 36"/>
                  <a:gd name="T13" fmla="*/ 18 h 35"/>
                  <a:gd name="T14" fmla="*/ 18 w 36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5">
                    <a:moveTo>
                      <a:pt x="18" y="35"/>
                    </a:moveTo>
                    <a:cubicBezTo>
                      <a:pt x="22" y="34"/>
                      <a:pt x="26" y="34"/>
                      <a:pt x="29" y="31"/>
                    </a:cubicBezTo>
                    <a:cubicBezTo>
                      <a:pt x="33" y="28"/>
                      <a:pt x="34" y="23"/>
                      <a:pt x="35" y="18"/>
                    </a:cubicBezTo>
                    <a:cubicBezTo>
                      <a:pt x="36" y="17"/>
                      <a:pt x="32" y="8"/>
                      <a:pt x="31" y="7"/>
                    </a:cubicBezTo>
                    <a:cubicBezTo>
                      <a:pt x="28" y="3"/>
                      <a:pt x="24" y="2"/>
                      <a:pt x="19" y="1"/>
                    </a:cubicBezTo>
                    <a:cubicBezTo>
                      <a:pt x="15" y="0"/>
                      <a:pt x="11" y="2"/>
                      <a:pt x="7" y="5"/>
                    </a:cubicBezTo>
                    <a:cubicBezTo>
                      <a:pt x="3" y="8"/>
                      <a:pt x="1" y="13"/>
                      <a:pt x="1" y="18"/>
                    </a:cubicBezTo>
                    <a:cubicBezTo>
                      <a:pt x="0" y="27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03" name="Freeform 345">
                <a:extLst>
                  <a:ext uri="{FF2B5EF4-FFF2-40B4-BE49-F238E27FC236}">
                    <a16:creationId xmlns="" xmlns:a16="http://schemas.microsoft.com/office/drawing/2014/main" id="{C2CDA732-FA0D-45AB-8967-A2DF23507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2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29 w 35"/>
                  <a:gd name="T3" fmla="*/ 30 h 35"/>
                  <a:gd name="T4" fmla="*/ 35 w 35"/>
                  <a:gd name="T5" fmla="*/ 19 h 35"/>
                  <a:gd name="T6" fmla="*/ 30 w 35"/>
                  <a:gd name="T7" fmla="*/ 5 h 35"/>
                  <a:gd name="T8" fmla="*/ 17 w 35"/>
                  <a:gd name="T9" fmla="*/ 0 h 35"/>
                  <a:gd name="T10" fmla="*/ 0 w 35"/>
                  <a:gd name="T11" fmla="*/ 17 h 35"/>
                  <a:gd name="T12" fmla="*/ 17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1" y="35"/>
                      <a:pt x="25" y="33"/>
                      <a:pt x="29" y="30"/>
                    </a:cubicBezTo>
                    <a:cubicBezTo>
                      <a:pt x="33" y="27"/>
                      <a:pt x="33" y="22"/>
                      <a:pt x="35" y="19"/>
                    </a:cubicBezTo>
                    <a:cubicBezTo>
                      <a:pt x="35" y="15"/>
                      <a:pt x="32" y="8"/>
                      <a:pt x="30" y="5"/>
                    </a:cubicBezTo>
                    <a:cubicBezTo>
                      <a:pt x="27" y="3"/>
                      <a:pt x="20" y="0"/>
                      <a:pt x="17" y="0"/>
                    </a:cubicBezTo>
                    <a:cubicBezTo>
                      <a:pt x="9" y="0"/>
                      <a:pt x="1" y="8"/>
                      <a:pt x="0" y="17"/>
                    </a:cubicBezTo>
                    <a:cubicBezTo>
                      <a:pt x="0" y="26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04" name="Freeform 346">
                <a:extLst>
                  <a:ext uri="{FF2B5EF4-FFF2-40B4-BE49-F238E27FC236}">
                    <a16:creationId xmlns="" xmlns:a16="http://schemas.microsoft.com/office/drawing/2014/main" id="{2FE9F9FC-4510-4EE2-9085-A7EA7F8CE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9" y="3250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4 w 35"/>
                  <a:gd name="T3" fmla="*/ 17 h 35"/>
                  <a:gd name="T4" fmla="*/ 29 w 35"/>
                  <a:gd name="T5" fmla="*/ 5 h 35"/>
                  <a:gd name="T6" fmla="*/ 17 w 35"/>
                  <a:gd name="T7" fmla="*/ 0 h 35"/>
                  <a:gd name="T8" fmla="*/ 5 w 35"/>
                  <a:gd name="T9" fmla="*/ 5 h 35"/>
                  <a:gd name="T10" fmla="*/ 0 w 35"/>
                  <a:gd name="T11" fmla="*/ 17 h 35"/>
                  <a:gd name="T12" fmla="*/ 18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4"/>
                      <a:pt x="35" y="26"/>
                      <a:pt x="34" y="17"/>
                    </a:cubicBezTo>
                    <a:cubicBezTo>
                      <a:pt x="34" y="13"/>
                      <a:pt x="33" y="8"/>
                      <a:pt x="29" y="5"/>
                    </a:cubicBezTo>
                    <a:cubicBezTo>
                      <a:pt x="25" y="2"/>
                      <a:pt x="21" y="0"/>
                      <a:pt x="17" y="0"/>
                    </a:cubicBezTo>
                    <a:cubicBezTo>
                      <a:pt x="13" y="0"/>
                      <a:pt x="9" y="2"/>
                      <a:pt x="5" y="5"/>
                    </a:cubicBezTo>
                    <a:cubicBezTo>
                      <a:pt x="1" y="9"/>
                      <a:pt x="1" y="13"/>
                      <a:pt x="0" y="17"/>
                    </a:cubicBezTo>
                    <a:cubicBezTo>
                      <a:pt x="0" y="27"/>
                      <a:pt x="9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05" name="Freeform 347">
                <a:extLst>
                  <a:ext uri="{FF2B5EF4-FFF2-40B4-BE49-F238E27FC236}">
                    <a16:creationId xmlns="" xmlns:a16="http://schemas.microsoft.com/office/drawing/2014/main" id="{3DAED618-6E25-44E8-985C-40E92263E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2" y="3250"/>
                <a:ext cx="94" cy="90"/>
              </a:xfrm>
              <a:custGeom>
                <a:avLst/>
                <a:gdLst>
                  <a:gd name="T0" fmla="*/ 18 w 36"/>
                  <a:gd name="T1" fmla="*/ 35 h 35"/>
                  <a:gd name="T2" fmla="*/ 29 w 36"/>
                  <a:gd name="T3" fmla="*/ 30 h 35"/>
                  <a:gd name="T4" fmla="*/ 36 w 36"/>
                  <a:gd name="T5" fmla="*/ 18 h 35"/>
                  <a:gd name="T6" fmla="*/ 30 w 36"/>
                  <a:gd name="T7" fmla="*/ 5 h 35"/>
                  <a:gd name="T8" fmla="*/ 18 w 36"/>
                  <a:gd name="T9" fmla="*/ 0 h 35"/>
                  <a:gd name="T10" fmla="*/ 1 w 36"/>
                  <a:gd name="T11" fmla="*/ 17 h 35"/>
                  <a:gd name="T12" fmla="*/ 18 w 36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5">
                    <a:moveTo>
                      <a:pt x="18" y="35"/>
                    </a:moveTo>
                    <a:cubicBezTo>
                      <a:pt x="22" y="35"/>
                      <a:pt x="26" y="33"/>
                      <a:pt x="29" y="30"/>
                    </a:cubicBezTo>
                    <a:cubicBezTo>
                      <a:pt x="33" y="27"/>
                      <a:pt x="34" y="22"/>
                      <a:pt x="36" y="18"/>
                    </a:cubicBezTo>
                    <a:cubicBezTo>
                      <a:pt x="34" y="13"/>
                      <a:pt x="34" y="9"/>
                      <a:pt x="30" y="5"/>
                    </a:cubicBezTo>
                    <a:cubicBezTo>
                      <a:pt x="27" y="3"/>
                      <a:pt x="21" y="0"/>
                      <a:pt x="18" y="0"/>
                    </a:cubicBezTo>
                    <a:cubicBezTo>
                      <a:pt x="9" y="0"/>
                      <a:pt x="1" y="8"/>
                      <a:pt x="1" y="17"/>
                    </a:cubicBezTo>
                    <a:cubicBezTo>
                      <a:pt x="0" y="26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06" name="Freeform 348">
                <a:extLst>
                  <a:ext uri="{FF2B5EF4-FFF2-40B4-BE49-F238E27FC236}">
                    <a16:creationId xmlns="" xmlns:a16="http://schemas.microsoft.com/office/drawing/2014/main" id="{2EDDDE4A-0389-4540-BABD-8523B057B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3353"/>
                <a:ext cx="91" cy="91"/>
              </a:xfrm>
              <a:custGeom>
                <a:avLst/>
                <a:gdLst>
                  <a:gd name="T0" fmla="*/ 17 w 35"/>
                  <a:gd name="T1" fmla="*/ 1 h 35"/>
                  <a:gd name="T2" fmla="*/ 0 w 35"/>
                  <a:gd name="T3" fmla="*/ 18 h 35"/>
                  <a:gd name="T4" fmla="*/ 17 w 35"/>
                  <a:gd name="T5" fmla="*/ 35 h 35"/>
                  <a:gd name="T6" fmla="*/ 30 w 35"/>
                  <a:gd name="T7" fmla="*/ 30 h 35"/>
                  <a:gd name="T8" fmla="*/ 35 w 35"/>
                  <a:gd name="T9" fmla="*/ 18 h 35"/>
                  <a:gd name="T10" fmla="*/ 17 w 35"/>
                  <a:gd name="T11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5">
                    <a:moveTo>
                      <a:pt x="17" y="1"/>
                    </a:moveTo>
                    <a:cubicBezTo>
                      <a:pt x="8" y="1"/>
                      <a:pt x="0" y="9"/>
                      <a:pt x="0" y="18"/>
                    </a:cubicBezTo>
                    <a:cubicBezTo>
                      <a:pt x="1" y="27"/>
                      <a:pt x="9" y="35"/>
                      <a:pt x="17" y="35"/>
                    </a:cubicBezTo>
                    <a:cubicBezTo>
                      <a:pt x="22" y="35"/>
                      <a:pt x="26" y="33"/>
                      <a:pt x="30" y="30"/>
                    </a:cubicBezTo>
                    <a:cubicBezTo>
                      <a:pt x="33" y="26"/>
                      <a:pt x="33" y="22"/>
                      <a:pt x="35" y="18"/>
                    </a:cubicBezTo>
                    <a:cubicBezTo>
                      <a:pt x="34" y="8"/>
                      <a:pt x="26" y="0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07" name="Freeform 349">
                <a:extLst>
                  <a:ext uri="{FF2B5EF4-FFF2-40B4-BE49-F238E27FC236}">
                    <a16:creationId xmlns="" xmlns:a16="http://schemas.microsoft.com/office/drawing/2014/main" id="{83F825FC-D2DB-4E7E-905C-40541753D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3776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29 w 35"/>
                  <a:gd name="T3" fmla="*/ 31 h 35"/>
                  <a:gd name="T4" fmla="*/ 35 w 35"/>
                  <a:gd name="T5" fmla="*/ 18 h 35"/>
                  <a:gd name="T6" fmla="*/ 31 w 35"/>
                  <a:gd name="T7" fmla="*/ 7 h 35"/>
                  <a:gd name="T8" fmla="*/ 18 w 35"/>
                  <a:gd name="T9" fmla="*/ 1 h 35"/>
                  <a:gd name="T10" fmla="*/ 7 w 35"/>
                  <a:gd name="T11" fmla="*/ 5 h 35"/>
                  <a:gd name="T12" fmla="*/ 0 w 35"/>
                  <a:gd name="T13" fmla="*/ 17 h 35"/>
                  <a:gd name="T14" fmla="*/ 18 w 35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1" y="34"/>
                      <a:pt x="25" y="34"/>
                      <a:pt x="29" y="31"/>
                    </a:cubicBezTo>
                    <a:cubicBezTo>
                      <a:pt x="33" y="27"/>
                      <a:pt x="34" y="23"/>
                      <a:pt x="35" y="18"/>
                    </a:cubicBezTo>
                    <a:cubicBezTo>
                      <a:pt x="35" y="17"/>
                      <a:pt x="32" y="8"/>
                      <a:pt x="31" y="7"/>
                    </a:cubicBezTo>
                    <a:cubicBezTo>
                      <a:pt x="28" y="3"/>
                      <a:pt x="23" y="2"/>
                      <a:pt x="18" y="1"/>
                    </a:cubicBezTo>
                    <a:cubicBezTo>
                      <a:pt x="14" y="0"/>
                      <a:pt x="10" y="2"/>
                      <a:pt x="7" y="5"/>
                    </a:cubicBezTo>
                    <a:cubicBezTo>
                      <a:pt x="2" y="8"/>
                      <a:pt x="1" y="13"/>
                      <a:pt x="0" y="17"/>
                    </a:cubicBezTo>
                    <a:cubicBezTo>
                      <a:pt x="0" y="26"/>
                      <a:pt x="8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08" name="Freeform 350">
                <a:extLst>
                  <a:ext uri="{FF2B5EF4-FFF2-40B4-BE49-F238E27FC236}">
                    <a16:creationId xmlns="" xmlns:a16="http://schemas.microsoft.com/office/drawing/2014/main" id="{6A7E4A29-4C06-440E-A6BC-0FB5DB28B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3882"/>
                <a:ext cx="91" cy="91"/>
              </a:xfrm>
              <a:custGeom>
                <a:avLst/>
                <a:gdLst>
                  <a:gd name="T0" fmla="*/ 16 w 35"/>
                  <a:gd name="T1" fmla="*/ 35 h 35"/>
                  <a:gd name="T2" fmla="*/ 28 w 35"/>
                  <a:gd name="T3" fmla="*/ 31 h 35"/>
                  <a:gd name="T4" fmla="*/ 34 w 35"/>
                  <a:gd name="T5" fmla="*/ 18 h 35"/>
                  <a:gd name="T6" fmla="*/ 18 w 35"/>
                  <a:gd name="T7" fmla="*/ 0 h 35"/>
                  <a:gd name="T8" fmla="*/ 0 w 35"/>
                  <a:gd name="T9" fmla="*/ 16 h 35"/>
                  <a:gd name="T10" fmla="*/ 3 w 35"/>
                  <a:gd name="T11" fmla="*/ 27 h 35"/>
                  <a:gd name="T12" fmla="*/ 16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6" y="35"/>
                    </a:moveTo>
                    <a:cubicBezTo>
                      <a:pt x="21" y="34"/>
                      <a:pt x="25" y="33"/>
                      <a:pt x="28" y="31"/>
                    </a:cubicBezTo>
                    <a:cubicBezTo>
                      <a:pt x="32" y="28"/>
                      <a:pt x="34" y="23"/>
                      <a:pt x="34" y="18"/>
                    </a:cubicBezTo>
                    <a:cubicBezTo>
                      <a:pt x="35" y="9"/>
                      <a:pt x="27" y="0"/>
                      <a:pt x="18" y="0"/>
                    </a:cubicBezTo>
                    <a:cubicBezTo>
                      <a:pt x="9" y="0"/>
                      <a:pt x="1" y="7"/>
                      <a:pt x="0" y="16"/>
                    </a:cubicBezTo>
                    <a:cubicBezTo>
                      <a:pt x="0" y="20"/>
                      <a:pt x="2" y="24"/>
                      <a:pt x="3" y="27"/>
                    </a:cubicBezTo>
                    <a:cubicBezTo>
                      <a:pt x="6" y="32"/>
                      <a:pt x="11" y="33"/>
                      <a:pt x="1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09" name="Freeform 351">
                <a:extLst>
                  <a:ext uri="{FF2B5EF4-FFF2-40B4-BE49-F238E27FC236}">
                    <a16:creationId xmlns="" xmlns:a16="http://schemas.microsoft.com/office/drawing/2014/main" id="{D8C71634-AA70-4495-9509-44E68723A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3672"/>
                <a:ext cx="90" cy="91"/>
              </a:xfrm>
              <a:custGeom>
                <a:avLst/>
                <a:gdLst>
                  <a:gd name="T0" fmla="*/ 17 w 35"/>
                  <a:gd name="T1" fmla="*/ 35 h 35"/>
                  <a:gd name="T2" fmla="*/ 28 w 35"/>
                  <a:gd name="T3" fmla="*/ 31 h 35"/>
                  <a:gd name="T4" fmla="*/ 34 w 35"/>
                  <a:gd name="T5" fmla="*/ 19 h 35"/>
                  <a:gd name="T6" fmla="*/ 30 w 35"/>
                  <a:gd name="T7" fmla="*/ 7 h 35"/>
                  <a:gd name="T8" fmla="*/ 18 w 35"/>
                  <a:gd name="T9" fmla="*/ 1 h 35"/>
                  <a:gd name="T10" fmla="*/ 0 w 35"/>
                  <a:gd name="T11" fmla="*/ 18 h 35"/>
                  <a:gd name="T12" fmla="*/ 4 w 35"/>
                  <a:gd name="T13" fmla="*/ 29 h 35"/>
                  <a:gd name="T14" fmla="*/ 17 w 35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18" y="35"/>
                      <a:pt x="27" y="32"/>
                      <a:pt x="28" y="31"/>
                    </a:cubicBezTo>
                    <a:cubicBezTo>
                      <a:pt x="32" y="28"/>
                      <a:pt x="33" y="23"/>
                      <a:pt x="34" y="19"/>
                    </a:cubicBezTo>
                    <a:cubicBezTo>
                      <a:pt x="35" y="14"/>
                      <a:pt x="33" y="10"/>
                      <a:pt x="30" y="7"/>
                    </a:cubicBezTo>
                    <a:cubicBezTo>
                      <a:pt x="27" y="3"/>
                      <a:pt x="22" y="1"/>
                      <a:pt x="18" y="1"/>
                    </a:cubicBezTo>
                    <a:cubicBezTo>
                      <a:pt x="9" y="0"/>
                      <a:pt x="0" y="8"/>
                      <a:pt x="0" y="18"/>
                    </a:cubicBezTo>
                    <a:cubicBezTo>
                      <a:pt x="1" y="21"/>
                      <a:pt x="1" y="25"/>
                      <a:pt x="4" y="29"/>
                    </a:cubicBezTo>
                    <a:cubicBezTo>
                      <a:pt x="8" y="33"/>
                      <a:pt x="12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10" name="Freeform 352">
                <a:extLst>
                  <a:ext uri="{FF2B5EF4-FFF2-40B4-BE49-F238E27FC236}">
                    <a16:creationId xmlns="" xmlns:a16="http://schemas.microsoft.com/office/drawing/2014/main" id="{CCB94A9A-5D29-4222-9F8C-76356C7BE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3778"/>
                <a:ext cx="91" cy="91"/>
              </a:xfrm>
              <a:custGeom>
                <a:avLst/>
                <a:gdLst>
                  <a:gd name="T0" fmla="*/ 19 w 35"/>
                  <a:gd name="T1" fmla="*/ 34 h 35"/>
                  <a:gd name="T2" fmla="*/ 32 w 35"/>
                  <a:gd name="T3" fmla="*/ 28 h 35"/>
                  <a:gd name="T4" fmla="*/ 35 w 35"/>
                  <a:gd name="T5" fmla="*/ 17 h 35"/>
                  <a:gd name="T6" fmla="*/ 29 w 35"/>
                  <a:gd name="T7" fmla="*/ 4 h 35"/>
                  <a:gd name="T8" fmla="*/ 19 w 35"/>
                  <a:gd name="T9" fmla="*/ 0 h 35"/>
                  <a:gd name="T10" fmla="*/ 1 w 35"/>
                  <a:gd name="T11" fmla="*/ 18 h 35"/>
                  <a:gd name="T12" fmla="*/ 19 w 35"/>
                  <a:gd name="T13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9" y="34"/>
                    </a:moveTo>
                    <a:cubicBezTo>
                      <a:pt x="24" y="34"/>
                      <a:pt x="28" y="32"/>
                      <a:pt x="32" y="28"/>
                    </a:cubicBezTo>
                    <a:cubicBezTo>
                      <a:pt x="34" y="25"/>
                      <a:pt x="35" y="21"/>
                      <a:pt x="35" y="17"/>
                    </a:cubicBezTo>
                    <a:cubicBezTo>
                      <a:pt x="35" y="12"/>
                      <a:pt x="33" y="8"/>
                      <a:pt x="29" y="4"/>
                    </a:cubicBezTo>
                    <a:cubicBezTo>
                      <a:pt x="26" y="1"/>
                      <a:pt x="22" y="1"/>
                      <a:pt x="19" y="0"/>
                    </a:cubicBezTo>
                    <a:cubicBezTo>
                      <a:pt x="9" y="0"/>
                      <a:pt x="0" y="9"/>
                      <a:pt x="1" y="18"/>
                    </a:cubicBezTo>
                    <a:cubicBezTo>
                      <a:pt x="1" y="27"/>
                      <a:pt x="10" y="35"/>
                      <a:pt x="1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11" name="Freeform 353">
                <a:extLst>
                  <a:ext uri="{FF2B5EF4-FFF2-40B4-BE49-F238E27FC236}">
                    <a16:creationId xmlns="" xmlns:a16="http://schemas.microsoft.com/office/drawing/2014/main" id="{D4DEEA3F-845F-4F31-96B0-60262C231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4" y="3353"/>
                <a:ext cx="91" cy="94"/>
              </a:xfrm>
              <a:custGeom>
                <a:avLst/>
                <a:gdLst>
                  <a:gd name="T0" fmla="*/ 17 w 35"/>
                  <a:gd name="T1" fmla="*/ 35 h 36"/>
                  <a:gd name="T2" fmla="*/ 35 w 35"/>
                  <a:gd name="T3" fmla="*/ 18 h 36"/>
                  <a:gd name="T4" fmla="*/ 31 w 35"/>
                  <a:gd name="T5" fmla="*/ 7 h 36"/>
                  <a:gd name="T6" fmla="*/ 18 w 35"/>
                  <a:gd name="T7" fmla="*/ 0 h 36"/>
                  <a:gd name="T8" fmla="*/ 6 w 35"/>
                  <a:gd name="T9" fmla="*/ 6 h 36"/>
                  <a:gd name="T10" fmla="*/ 0 w 35"/>
                  <a:gd name="T11" fmla="*/ 18 h 36"/>
                  <a:gd name="T12" fmla="*/ 17 w 35"/>
                  <a:gd name="T1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17" y="35"/>
                    </a:moveTo>
                    <a:cubicBezTo>
                      <a:pt x="26" y="36"/>
                      <a:pt x="35" y="27"/>
                      <a:pt x="35" y="18"/>
                    </a:cubicBezTo>
                    <a:cubicBezTo>
                      <a:pt x="35" y="14"/>
                      <a:pt x="33" y="10"/>
                      <a:pt x="31" y="7"/>
                    </a:cubicBezTo>
                    <a:cubicBezTo>
                      <a:pt x="27" y="2"/>
                      <a:pt x="22" y="2"/>
                      <a:pt x="18" y="0"/>
                    </a:cubicBezTo>
                    <a:cubicBezTo>
                      <a:pt x="14" y="2"/>
                      <a:pt x="9" y="2"/>
                      <a:pt x="6" y="6"/>
                    </a:cubicBezTo>
                    <a:cubicBezTo>
                      <a:pt x="3" y="8"/>
                      <a:pt x="0" y="15"/>
                      <a:pt x="0" y="18"/>
                    </a:cubicBezTo>
                    <a:cubicBezTo>
                      <a:pt x="1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12" name="Freeform 354">
                <a:extLst>
                  <a:ext uri="{FF2B5EF4-FFF2-40B4-BE49-F238E27FC236}">
                    <a16:creationId xmlns="" xmlns:a16="http://schemas.microsoft.com/office/drawing/2014/main" id="{3D9101E9-DA39-4697-BC69-83A9FE3A9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" y="3146"/>
                <a:ext cx="91" cy="91"/>
              </a:xfrm>
              <a:custGeom>
                <a:avLst/>
                <a:gdLst>
                  <a:gd name="T0" fmla="*/ 16 w 35"/>
                  <a:gd name="T1" fmla="*/ 35 h 35"/>
                  <a:gd name="T2" fmla="*/ 28 w 35"/>
                  <a:gd name="T3" fmla="*/ 30 h 35"/>
                  <a:gd name="T4" fmla="*/ 34 w 35"/>
                  <a:gd name="T5" fmla="*/ 18 h 35"/>
                  <a:gd name="T6" fmla="*/ 18 w 35"/>
                  <a:gd name="T7" fmla="*/ 0 h 35"/>
                  <a:gd name="T8" fmla="*/ 0 w 35"/>
                  <a:gd name="T9" fmla="*/ 16 h 35"/>
                  <a:gd name="T10" fmla="*/ 3 w 35"/>
                  <a:gd name="T11" fmla="*/ 27 h 35"/>
                  <a:gd name="T12" fmla="*/ 16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6" y="35"/>
                    </a:moveTo>
                    <a:cubicBezTo>
                      <a:pt x="20" y="34"/>
                      <a:pt x="24" y="33"/>
                      <a:pt x="28" y="30"/>
                    </a:cubicBezTo>
                    <a:cubicBezTo>
                      <a:pt x="32" y="27"/>
                      <a:pt x="34" y="23"/>
                      <a:pt x="34" y="18"/>
                    </a:cubicBezTo>
                    <a:cubicBezTo>
                      <a:pt x="35" y="9"/>
                      <a:pt x="27" y="0"/>
                      <a:pt x="18" y="0"/>
                    </a:cubicBezTo>
                    <a:cubicBezTo>
                      <a:pt x="9" y="0"/>
                      <a:pt x="1" y="7"/>
                      <a:pt x="0" y="16"/>
                    </a:cubicBezTo>
                    <a:cubicBezTo>
                      <a:pt x="0" y="20"/>
                      <a:pt x="1" y="24"/>
                      <a:pt x="3" y="27"/>
                    </a:cubicBezTo>
                    <a:cubicBezTo>
                      <a:pt x="6" y="32"/>
                      <a:pt x="11" y="33"/>
                      <a:pt x="1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13" name="Freeform 355">
                <a:extLst>
                  <a:ext uri="{FF2B5EF4-FFF2-40B4-BE49-F238E27FC236}">
                    <a16:creationId xmlns="" xmlns:a16="http://schemas.microsoft.com/office/drawing/2014/main" id="{800FD92E-CD5E-4FA8-AC3C-994BFBD7A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29 w 35"/>
                  <a:gd name="T3" fmla="*/ 30 h 35"/>
                  <a:gd name="T4" fmla="*/ 35 w 35"/>
                  <a:gd name="T5" fmla="*/ 19 h 35"/>
                  <a:gd name="T6" fmla="*/ 30 w 35"/>
                  <a:gd name="T7" fmla="*/ 5 h 35"/>
                  <a:gd name="T8" fmla="*/ 18 w 35"/>
                  <a:gd name="T9" fmla="*/ 0 h 35"/>
                  <a:gd name="T10" fmla="*/ 0 w 35"/>
                  <a:gd name="T11" fmla="*/ 17 h 35"/>
                  <a:gd name="T12" fmla="*/ 17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1" y="35"/>
                      <a:pt x="25" y="33"/>
                      <a:pt x="29" y="30"/>
                    </a:cubicBezTo>
                    <a:cubicBezTo>
                      <a:pt x="33" y="27"/>
                      <a:pt x="33" y="22"/>
                      <a:pt x="35" y="19"/>
                    </a:cubicBezTo>
                    <a:cubicBezTo>
                      <a:pt x="35" y="15"/>
                      <a:pt x="32" y="8"/>
                      <a:pt x="30" y="5"/>
                    </a:cubicBezTo>
                    <a:cubicBezTo>
                      <a:pt x="27" y="3"/>
                      <a:pt x="21" y="0"/>
                      <a:pt x="18" y="0"/>
                    </a:cubicBezTo>
                    <a:cubicBezTo>
                      <a:pt x="9" y="0"/>
                      <a:pt x="1" y="8"/>
                      <a:pt x="0" y="17"/>
                    </a:cubicBezTo>
                    <a:cubicBezTo>
                      <a:pt x="0" y="26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14" name="Freeform 356">
                <a:extLst>
                  <a:ext uri="{FF2B5EF4-FFF2-40B4-BE49-F238E27FC236}">
                    <a16:creationId xmlns="" xmlns:a16="http://schemas.microsoft.com/office/drawing/2014/main" id="{10D1406F-C273-43BA-B362-E5602A51D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3457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29 w 35"/>
                  <a:gd name="T3" fmla="*/ 31 h 35"/>
                  <a:gd name="T4" fmla="*/ 34 w 35"/>
                  <a:gd name="T5" fmla="*/ 19 h 35"/>
                  <a:gd name="T6" fmla="*/ 18 w 35"/>
                  <a:gd name="T7" fmla="*/ 1 h 35"/>
                  <a:gd name="T8" fmla="*/ 0 w 35"/>
                  <a:gd name="T9" fmla="*/ 18 h 35"/>
                  <a:gd name="T10" fmla="*/ 5 w 35"/>
                  <a:gd name="T11" fmla="*/ 30 h 35"/>
                  <a:gd name="T12" fmla="*/ 17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1" y="35"/>
                      <a:pt x="25" y="34"/>
                      <a:pt x="29" y="31"/>
                    </a:cubicBezTo>
                    <a:cubicBezTo>
                      <a:pt x="33" y="28"/>
                      <a:pt x="34" y="23"/>
                      <a:pt x="34" y="19"/>
                    </a:cubicBezTo>
                    <a:cubicBezTo>
                      <a:pt x="35" y="10"/>
                      <a:pt x="27" y="1"/>
                      <a:pt x="18" y="1"/>
                    </a:cubicBezTo>
                    <a:cubicBezTo>
                      <a:pt x="9" y="0"/>
                      <a:pt x="0" y="9"/>
                      <a:pt x="0" y="18"/>
                    </a:cubicBezTo>
                    <a:cubicBezTo>
                      <a:pt x="0" y="21"/>
                      <a:pt x="3" y="28"/>
                      <a:pt x="5" y="30"/>
                    </a:cubicBezTo>
                    <a:cubicBezTo>
                      <a:pt x="8" y="34"/>
                      <a:pt x="13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15" name="Freeform 357">
                <a:extLst>
                  <a:ext uri="{FF2B5EF4-FFF2-40B4-BE49-F238E27FC236}">
                    <a16:creationId xmlns="" xmlns:a16="http://schemas.microsoft.com/office/drawing/2014/main" id="{E81C5AB8-20CB-46C4-BDD6-45E963295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353"/>
                <a:ext cx="88" cy="91"/>
              </a:xfrm>
              <a:custGeom>
                <a:avLst/>
                <a:gdLst>
                  <a:gd name="T0" fmla="*/ 17 w 34"/>
                  <a:gd name="T1" fmla="*/ 0 h 35"/>
                  <a:gd name="T2" fmla="*/ 5 w 34"/>
                  <a:gd name="T3" fmla="*/ 6 h 35"/>
                  <a:gd name="T4" fmla="*/ 0 w 34"/>
                  <a:gd name="T5" fmla="*/ 18 h 35"/>
                  <a:gd name="T6" fmla="*/ 17 w 34"/>
                  <a:gd name="T7" fmla="*/ 35 h 35"/>
                  <a:gd name="T8" fmla="*/ 34 w 34"/>
                  <a:gd name="T9" fmla="*/ 18 h 35"/>
                  <a:gd name="T10" fmla="*/ 29 w 34"/>
                  <a:gd name="T11" fmla="*/ 6 h 35"/>
                  <a:gd name="T12" fmla="*/ 17 w 34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cubicBezTo>
                      <a:pt x="13" y="2"/>
                      <a:pt x="8" y="2"/>
                      <a:pt x="5" y="6"/>
                    </a:cubicBezTo>
                    <a:cubicBezTo>
                      <a:pt x="2" y="9"/>
                      <a:pt x="0" y="14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6" y="35"/>
                      <a:pt x="34" y="27"/>
                      <a:pt x="34" y="18"/>
                    </a:cubicBezTo>
                    <a:cubicBezTo>
                      <a:pt x="34" y="13"/>
                      <a:pt x="33" y="9"/>
                      <a:pt x="29" y="6"/>
                    </a:cubicBezTo>
                    <a:cubicBezTo>
                      <a:pt x="26" y="2"/>
                      <a:pt x="21" y="2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16" name="Freeform 358">
                <a:extLst>
                  <a:ext uri="{FF2B5EF4-FFF2-40B4-BE49-F238E27FC236}">
                    <a16:creationId xmlns="" xmlns:a16="http://schemas.microsoft.com/office/drawing/2014/main" id="{4A3AEF88-923F-4C7B-816E-7E139462A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" y="3146"/>
                <a:ext cx="90" cy="91"/>
              </a:xfrm>
              <a:custGeom>
                <a:avLst/>
                <a:gdLst>
                  <a:gd name="T0" fmla="*/ 29 w 35"/>
                  <a:gd name="T1" fmla="*/ 4 h 35"/>
                  <a:gd name="T2" fmla="*/ 18 w 35"/>
                  <a:gd name="T3" fmla="*/ 0 h 35"/>
                  <a:gd name="T4" fmla="*/ 0 w 35"/>
                  <a:gd name="T5" fmla="*/ 18 h 35"/>
                  <a:gd name="T6" fmla="*/ 18 w 35"/>
                  <a:gd name="T7" fmla="*/ 34 h 35"/>
                  <a:gd name="T8" fmla="*/ 31 w 35"/>
                  <a:gd name="T9" fmla="*/ 28 h 35"/>
                  <a:gd name="T10" fmla="*/ 35 w 35"/>
                  <a:gd name="T11" fmla="*/ 17 h 35"/>
                  <a:gd name="T12" fmla="*/ 29 w 35"/>
                  <a:gd name="T13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29" y="4"/>
                    </a:moveTo>
                    <a:cubicBezTo>
                      <a:pt x="25" y="1"/>
                      <a:pt x="21" y="1"/>
                      <a:pt x="18" y="0"/>
                    </a:cubicBezTo>
                    <a:cubicBezTo>
                      <a:pt x="8" y="0"/>
                      <a:pt x="0" y="9"/>
                      <a:pt x="0" y="18"/>
                    </a:cubicBezTo>
                    <a:cubicBezTo>
                      <a:pt x="1" y="27"/>
                      <a:pt x="9" y="35"/>
                      <a:pt x="18" y="34"/>
                    </a:cubicBezTo>
                    <a:cubicBezTo>
                      <a:pt x="23" y="34"/>
                      <a:pt x="28" y="32"/>
                      <a:pt x="31" y="28"/>
                    </a:cubicBezTo>
                    <a:cubicBezTo>
                      <a:pt x="31" y="27"/>
                      <a:pt x="35" y="18"/>
                      <a:pt x="35" y="17"/>
                    </a:cubicBezTo>
                    <a:cubicBezTo>
                      <a:pt x="34" y="12"/>
                      <a:pt x="33" y="8"/>
                      <a:pt x="2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17" name="Freeform 359">
                <a:extLst>
                  <a:ext uri="{FF2B5EF4-FFF2-40B4-BE49-F238E27FC236}">
                    <a16:creationId xmlns="" xmlns:a16="http://schemas.microsoft.com/office/drawing/2014/main" id="{56669A5C-B1DC-4716-B09B-48BD21D6B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" y="3143"/>
                <a:ext cx="91" cy="94"/>
              </a:xfrm>
              <a:custGeom>
                <a:avLst/>
                <a:gdLst>
                  <a:gd name="T0" fmla="*/ 18 w 35"/>
                  <a:gd name="T1" fmla="*/ 36 h 36"/>
                  <a:gd name="T2" fmla="*/ 31 w 35"/>
                  <a:gd name="T3" fmla="*/ 29 h 36"/>
                  <a:gd name="T4" fmla="*/ 35 w 35"/>
                  <a:gd name="T5" fmla="*/ 18 h 36"/>
                  <a:gd name="T6" fmla="*/ 17 w 35"/>
                  <a:gd name="T7" fmla="*/ 1 h 36"/>
                  <a:gd name="T8" fmla="*/ 1 w 35"/>
                  <a:gd name="T9" fmla="*/ 18 h 36"/>
                  <a:gd name="T10" fmla="*/ 6 w 35"/>
                  <a:gd name="T11" fmla="*/ 30 h 36"/>
                  <a:gd name="T12" fmla="*/ 18 w 35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18" y="36"/>
                    </a:moveTo>
                    <a:cubicBezTo>
                      <a:pt x="22" y="34"/>
                      <a:pt x="27" y="34"/>
                      <a:pt x="31" y="29"/>
                    </a:cubicBezTo>
                    <a:cubicBezTo>
                      <a:pt x="34" y="26"/>
                      <a:pt x="35" y="22"/>
                      <a:pt x="35" y="18"/>
                    </a:cubicBezTo>
                    <a:cubicBezTo>
                      <a:pt x="35" y="9"/>
                      <a:pt x="26" y="0"/>
                      <a:pt x="17" y="1"/>
                    </a:cubicBezTo>
                    <a:cubicBezTo>
                      <a:pt x="8" y="1"/>
                      <a:pt x="1" y="9"/>
                      <a:pt x="1" y="18"/>
                    </a:cubicBezTo>
                    <a:cubicBezTo>
                      <a:pt x="0" y="21"/>
                      <a:pt x="4" y="28"/>
                      <a:pt x="6" y="30"/>
                    </a:cubicBezTo>
                    <a:cubicBezTo>
                      <a:pt x="9" y="34"/>
                      <a:pt x="14" y="34"/>
                      <a:pt x="18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18" name="Freeform 360">
                <a:extLst>
                  <a:ext uri="{FF2B5EF4-FFF2-40B4-BE49-F238E27FC236}">
                    <a16:creationId xmlns="" xmlns:a16="http://schemas.microsoft.com/office/drawing/2014/main" id="{C97F08B7-F315-40E7-A36D-85E3ADC5D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3778"/>
                <a:ext cx="91" cy="91"/>
              </a:xfrm>
              <a:custGeom>
                <a:avLst/>
                <a:gdLst>
                  <a:gd name="T0" fmla="*/ 17 w 35"/>
                  <a:gd name="T1" fmla="*/ 34 h 35"/>
                  <a:gd name="T2" fmla="*/ 34 w 35"/>
                  <a:gd name="T3" fmla="*/ 16 h 35"/>
                  <a:gd name="T4" fmla="*/ 17 w 35"/>
                  <a:gd name="T5" fmla="*/ 0 h 35"/>
                  <a:gd name="T6" fmla="*/ 5 w 35"/>
                  <a:gd name="T7" fmla="*/ 5 h 35"/>
                  <a:gd name="T8" fmla="*/ 0 w 35"/>
                  <a:gd name="T9" fmla="*/ 16 h 35"/>
                  <a:gd name="T10" fmla="*/ 17 w 35"/>
                  <a:gd name="T11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5">
                    <a:moveTo>
                      <a:pt x="17" y="34"/>
                    </a:moveTo>
                    <a:cubicBezTo>
                      <a:pt x="27" y="34"/>
                      <a:pt x="35" y="25"/>
                      <a:pt x="34" y="16"/>
                    </a:cubicBezTo>
                    <a:cubicBezTo>
                      <a:pt x="34" y="8"/>
                      <a:pt x="26" y="0"/>
                      <a:pt x="17" y="0"/>
                    </a:cubicBezTo>
                    <a:cubicBezTo>
                      <a:pt x="12" y="0"/>
                      <a:pt x="8" y="2"/>
                      <a:pt x="5" y="5"/>
                    </a:cubicBezTo>
                    <a:cubicBezTo>
                      <a:pt x="1" y="8"/>
                      <a:pt x="1" y="13"/>
                      <a:pt x="0" y="16"/>
                    </a:cubicBezTo>
                    <a:cubicBezTo>
                      <a:pt x="0" y="26"/>
                      <a:pt x="8" y="35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19" name="Freeform 361">
                <a:extLst>
                  <a:ext uri="{FF2B5EF4-FFF2-40B4-BE49-F238E27FC236}">
                    <a16:creationId xmlns="" xmlns:a16="http://schemas.microsoft.com/office/drawing/2014/main" id="{6DAD7066-254A-44D9-BDB5-E49AB2643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3460"/>
                <a:ext cx="93" cy="88"/>
              </a:xfrm>
              <a:custGeom>
                <a:avLst/>
                <a:gdLst>
                  <a:gd name="T0" fmla="*/ 7 w 36"/>
                  <a:gd name="T1" fmla="*/ 30 h 34"/>
                  <a:gd name="T2" fmla="*/ 18 w 36"/>
                  <a:gd name="T3" fmla="*/ 34 h 34"/>
                  <a:gd name="T4" fmla="*/ 35 w 36"/>
                  <a:gd name="T5" fmla="*/ 17 h 34"/>
                  <a:gd name="T6" fmla="*/ 18 w 36"/>
                  <a:gd name="T7" fmla="*/ 0 h 34"/>
                  <a:gd name="T8" fmla="*/ 6 w 36"/>
                  <a:gd name="T9" fmla="*/ 5 h 34"/>
                  <a:gd name="T10" fmla="*/ 0 w 36"/>
                  <a:gd name="T11" fmla="*/ 17 h 34"/>
                  <a:gd name="T12" fmla="*/ 7 w 36"/>
                  <a:gd name="T13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4">
                    <a:moveTo>
                      <a:pt x="7" y="30"/>
                    </a:moveTo>
                    <a:cubicBezTo>
                      <a:pt x="10" y="33"/>
                      <a:pt x="14" y="34"/>
                      <a:pt x="18" y="34"/>
                    </a:cubicBezTo>
                    <a:cubicBezTo>
                      <a:pt x="27" y="34"/>
                      <a:pt x="36" y="26"/>
                      <a:pt x="35" y="17"/>
                    </a:cubicBezTo>
                    <a:cubicBezTo>
                      <a:pt x="35" y="8"/>
                      <a:pt x="27" y="0"/>
                      <a:pt x="18" y="0"/>
                    </a:cubicBezTo>
                    <a:cubicBezTo>
                      <a:pt x="15" y="0"/>
                      <a:pt x="8" y="3"/>
                      <a:pt x="6" y="5"/>
                    </a:cubicBezTo>
                    <a:cubicBezTo>
                      <a:pt x="2" y="8"/>
                      <a:pt x="2" y="13"/>
                      <a:pt x="0" y="17"/>
                    </a:cubicBezTo>
                    <a:cubicBezTo>
                      <a:pt x="2" y="22"/>
                      <a:pt x="2" y="27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20" name="Freeform 362">
                <a:extLst>
                  <a:ext uri="{FF2B5EF4-FFF2-40B4-BE49-F238E27FC236}">
                    <a16:creationId xmlns="" xmlns:a16="http://schemas.microsoft.com/office/drawing/2014/main" id="{8765A07D-1C6A-4D9A-B394-413C98F11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" y="3353"/>
                <a:ext cx="93" cy="91"/>
              </a:xfrm>
              <a:custGeom>
                <a:avLst/>
                <a:gdLst>
                  <a:gd name="T0" fmla="*/ 7 w 36"/>
                  <a:gd name="T1" fmla="*/ 31 h 35"/>
                  <a:gd name="T2" fmla="*/ 18 w 36"/>
                  <a:gd name="T3" fmla="*/ 35 h 35"/>
                  <a:gd name="T4" fmla="*/ 35 w 36"/>
                  <a:gd name="T5" fmla="*/ 17 h 35"/>
                  <a:gd name="T6" fmla="*/ 18 w 36"/>
                  <a:gd name="T7" fmla="*/ 1 h 35"/>
                  <a:gd name="T8" fmla="*/ 6 w 36"/>
                  <a:gd name="T9" fmla="*/ 6 h 35"/>
                  <a:gd name="T10" fmla="*/ 0 w 36"/>
                  <a:gd name="T11" fmla="*/ 18 h 35"/>
                  <a:gd name="T12" fmla="*/ 7 w 36"/>
                  <a:gd name="T13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5">
                    <a:moveTo>
                      <a:pt x="7" y="31"/>
                    </a:moveTo>
                    <a:cubicBezTo>
                      <a:pt x="10" y="34"/>
                      <a:pt x="14" y="35"/>
                      <a:pt x="18" y="35"/>
                    </a:cubicBezTo>
                    <a:cubicBezTo>
                      <a:pt x="27" y="35"/>
                      <a:pt x="36" y="26"/>
                      <a:pt x="35" y="17"/>
                    </a:cubicBezTo>
                    <a:cubicBezTo>
                      <a:pt x="35" y="8"/>
                      <a:pt x="27" y="1"/>
                      <a:pt x="18" y="1"/>
                    </a:cubicBezTo>
                    <a:cubicBezTo>
                      <a:pt x="15" y="0"/>
                      <a:pt x="8" y="4"/>
                      <a:pt x="6" y="6"/>
                    </a:cubicBezTo>
                    <a:cubicBezTo>
                      <a:pt x="2" y="9"/>
                      <a:pt x="2" y="14"/>
                      <a:pt x="0" y="18"/>
                    </a:cubicBezTo>
                    <a:cubicBezTo>
                      <a:pt x="2" y="22"/>
                      <a:pt x="2" y="27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21" name="Freeform 363">
                <a:extLst>
                  <a:ext uri="{FF2B5EF4-FFF2-40B4-BE49-F238E27FC236}">
                    <a16:creationId xmlns="" xmlns:a16="http://schemas.microsoft.com/office/drawing/2014/main" id="{BC24A593-5A08-41D2-910D-29F9FB5D2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6" y="3457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0 w 35"/>
                  <a:gd name="T3" fmla="*/ 29 h 35"/>
                  <a:gd name="T4" fmla="*/ 34 w 35"/>
                  <a:gd name="T5" fmla="*/ 18 h 35"/>
                  <a:gd name="T6" fmla="*/ 17 w 35"/>
                  <a:gd name="T7" fmla="*/ 1 h 35"/>
                  <a:gd name="T8" fmla="*/ 0 w 35"/>
                  <a:gd name="T9" fmla="*/ 18 h 35"/>
                  <a:gd name="T10" fmla="*/ 5 w 35"/>
                  <a:gd name="T11" fmla="*/ 30 h 35"/>
                  <a:gd name="T12" fmla="*/ 17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1" y="35"/>
                      <a:pt x="27" y="32"/>
                      <a:pt x="30" y="29"/>
                    </a:cubicBezTo>
                    <a:cubicBezTo>
                      <a:pt x="34" y="26"/>
                      <a:pt x="34" y="22"/>
                      <a:pt x="34" y="18"/>
                    </a:cubicBezTo>
                    <a:cubicBezTo>
                      <a:pt x="35" y="8"/>
                      <a:pt x="26" y="0"/>
                      <a:pt x="17" y="1"/>
                    </a:cubicBezTo>
                    <a:cubicBezTo>
                      <a:pt x="8" y="1"/>
                      <a:pt x="0" y="9"/>
                      <a:pt x="0" y="18"/>
                    </a:cubicBezTo>
                    <a:cubicBezTo>
                      <a:pt x="0" y="23"/>
                      <a:pt x="2" y="27"/>
                      <a:pt x="5" y="30"/>
                    </a:cubicBezTo>
                    <a:cubicBezTo>
                      <a:pt x="9" y="34"/>
                      <a:pt x="13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22" name="Freeform 364">
                <a:extLst>
                  <a:ext uri="{FF2B5EF4-FFF2-40B4-BE49-F238E27FC236}">
                    <a16:creationId xmlns="" xmlns:a16="http://schemas.microsoft.com/office/drawing/2014/main" id="{476B8E74-06B2-40EF-BAE4-725080EB5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3569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4 w 35"/>
                  <a:gd name="T3" fmla="*/ 17 h 35"/>
                  <a:gd name="T4" fmla="*/ 29 w 35"/>
                  <a:gd name="T5" fmla="*/ 5 h 35"/>
                  <a:gd name="T6" fmla="*/ 17 w 35"/>
                  <a:gd name="T7" fmla="*/ 0 h 35"/>
                  <a:gd name="T8" fmla="*/ 5 w 35"/>
                  <a:gd name="T9" fmla="*/ 5 h 35"/>
                  <a:gd name="T10" fmla="*/ 0 w 35"/>
                  <a:gd name="T11" fmla="*/ 17 h 35"/>
                  <a:gd name="T12" fmla="*/ 18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4"/>
                      <a:pt x="35" y="26"/>
                      <a:pt x="34" y="17"/>
                    </a:cubicBezTo>
                    <a:cubicBezTo>
                      <a:pt x="34" y="12"/>
                      <a:pt x="32" y="8"/>
                      <a:pt x="29" y="5"/>
                    </a:cubicBezTo>
                    <a:cubicBezTo>
                      <a:pt x="25" y="2"/>
                      <a:pt x="21" y="0"/>
                      <a:pt x="17" y="0"/>
                    </a:cubicBezTo>
                    <a:cubicBezTo>
                      <a:pt x="13" y="0"/>
                      <a:pt x="8" y="2"/>
                      <a:pt x="5" y="5"/>
                    </a:cubicBezTo>
                    <a:cubicBezTo>
                      <a:pt x="1" y="9"/>
                      <a:pt x="1" y="13"/>
                      <a:pt x="0" y="17"/>
                    </a:cubicBezTo>
                    <a:cubicBezTo>
                      <a:pt x="0" y="27"/>
                      <a:pt x="9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23" name="Freeform 365">
                <a:extLst>
                  <a:ext uri="{FF2B5EF4-FFF2-40B4-BE49-F238E27FC236}">
                    <a16:creationId xmlns="" xmlns:a16="http://schemas.microsoft.com/office/drawing/2014/main" id="{3ABC631F-6F6C-450B-BA3B-B3AAABD35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3569"/>
                <a:ext cx="91" cy="93"/>
              </a:xfrm>
              <a:custGeom>
                <a:avLst/>
                <a:gdLst>
                  <a:gd name="T0" fmla="*/ 19 w 35"/>
                  <a:gd name="T1" fmla="*/ 34 h 36"/>
                  <a:gd name="T2" fmla="*/ 31 w 35"/>
                  <a:gd name="T3" fmla="*/ 29 h 36"/>
                  <a:gd name="T4" fmla="*/ 35 w 35"/>
                  <a:gd name="T5" fmla="*/ 17 h 36"/>
                  <a:gd name="T6" fmla="*/ 30 w 35"/>
                  <a:gd name="T7" fmla="*/ 5 h 36"/>
                  <a:gd name="T8" fmla="*/ 19 w 35"/>
                  <a:gd name="T9" fmla="*/ 0 h 36"/>
                  <a:gd name="T10" fmla="*/ 1 w 35"/>
                  <a:gd name="T11" fmla="*/ 18 h 36"/>
                  <a:gd name="T12" fmla="*/ 19 w 35"/>
                  <a:gd name="T13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19" y="34"/>
                    </a:moveTo>
                    <a:cubicBezTo>
                      <a:pt x="23" y="34"/>
                      <a:pt x="27" y="33"/>
                      <a:pt x="31" y="29"/>
                    </a:cubicBezTo>
                    <a:cubicBezTo>
                      <a:pt x="34" y="25"/>
                      <a:pt x="35" y="22"/>
                      <a:pt x="35" y="17"/>
                    </a:cubicBezTo>
                    <a:cubicBezTo>
                      <a:pt x="35" y="13"/>
                      <a:pt x="33" y="9"/>
                      <a:pt x="30" y="5"/>
                    </a:cubicBezTo>
                    <a:cubicBezTo>
                      <a:pt x="27" y="2"/>
                      <a:pt x="22" y="1"/>
                      <a:pt x="19" y="0"/>
                    </a:cubicBezTo>
                    <a:cubicBezTo>
                      <a:pt x="9" y="0"/>
                      <a:pt x="0" y="9"/>
                      <a:pt x="1" y="18"/>
                    </a:cubicBezTo>
                    <a:cubicBezTo>
                      <a:pt x="1" y="27"/>
                      <a:pt x="10" y="36"/>
                      <a:pt x="1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24" name="Freeform 366">
                <a:extLst>
                  <a:ext uri="{FF2B5EF4-FFF2-40B4-BE49-F238E27FC236}">
                    <a16:creationId xmlns="" xmlns:a16="http://schemas.microsoft.com/office/drawing/2014/main" id="{068DFBC1-EF6C-40AD-826E-5D80E9626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8" y="3356"/>
                <a:ext cx="93" cy="88"/>
              </a:xfrm>
              <a:custGeom>
                <a:avLst/>
                <a:gdLst>
                  <a:gd name="T0" fmla="*/ 6 w 36"/>
                  <a:gd name="T1" fmla="*/ 29 h 34"/>
                  <a:gd name="T2" fmla="*/ 18 w 36"/>
                  <a:gd name="T3" fmla="*/ 34 h 34"/>
                  <a:gd name="T4" fmla="*/ 35 w 36"/>
                  <a:gd name="T5" fmla="*/ 17 h 34"/>
                  <a:gd name="T6" fmla="*/ 18 w 36"/>
                  <a:gd name="T7" fmla="*/ 0 h 34"/>
                  <a:gd name="T8" fmla="*/ 7 w 36"/>
                  <a:gd name="T9" fmla="*/ 4 h 34"/>
                  <a:gd name="T10" fmla="*/ 0 w 36"/>
                  <a:gd name="T11" fmla="*/ 17 h 34"/>
                  <a:gd name="T12" fmla="*/ 6 w 36"/>
                  <a:gd name="T1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4">
                    <a:moveTo>
                      <a:pt x="6" y="29"/>
                    </a:moveTo>
                    <a:cubicBezTo>
                      <a:pt x="9" y="31"/>
                      <a:pt x="15" y="34"/>
                      <a:pt x="18" y="34"/>
                    </a:cubicBezTo>
                    <a:cubicBezTo>
                      <a:pt x="27" y="34"/>
                      <a:pt x="35" y="26"/>
                      <a:pt x="35" y="17"/>
                    </a:cubicBezTo>
                    <a:cubicBezTo>
                      <a:pt x="36" y="8"/>
                      <a:pt x="28" y="0"/>
                      <a:pt x="18" y="0"/>
                    </a:cubicBezTo>
                    <a:cubicBezTo>
                      <a:pt x="14" y="0"/>
                      <a:pt x="10" y="1"/>
                      <a:pt x="7" y="4"/>
                    </a:cubicBezTo>
                    <a:cubicBezTo>
                      <a:pt x="3" y="7"/>
                      <a:pt x="2" y="12"/>
                      <a:pt x="0" y="17"/>
                    </a:cubicBezTo>
                    <a:cubicBezTo>
                      <a:pt x="2" y="21"/>
                      <a:pt x="2" y="26"/>
                      <a:pt x="6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25" name="Freeform 367">
                <a:extLst>
                  <a:ext uri="{FF2B5EF4-FFF2-40B4-BE49-F238E27FC236}">
                    <a16:creationId xmlns="" xmlns:a16="http://schemas.microsoft.com/office/drawing/2014/main" id="{826F7851-29C7-438F-BB9D-587BD3998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0" y="3353"/>
                <a:ext cx="91" cy="94"/>
              </a:xfrm>
              <a:custGeom>
                <a:avLst/>
                <a:gdLst>
                  <a:gd name="T0" fmla="*/ 17 w 35"/>
                  <a:gd name="T1" fmla="*/ 35 h 36"/>
                  <a:gd name="T2" fmla="*/ 34 w 35"/>
                  <a:gd name="T3" fmla="*/ 18 h 36"/>
                  <a:gd name="T4" fmla="*/ 30 w 35"/>
                  <a:gd name="T5" fmla="*/ 7 h 36"/>
                  <a:gd name="T6" fmla="*/ 17 w 35"/>
                  <a:gd name="T7" fmla="*/ 0 h 36"/>
                  <a:gd name="T8" fmla="*/ 5 w 35"/>
                  <a:gd name="T9" fmla="*/ 6 h 36"/>
                  <a:gd name="T10" fmla="*/ 0 w 35"/>
                  <a:gd name="T11" fmla="*/ 18 h 36"/>
                  <a:gd name="T12" fmla="*/ 17 w 35"/>
                  <a:gd name="T1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6">
                    <a:moveTo>
                      <a:pt x="17" y="35"/>
                    </a:moveTo>
                    <a:cubicBezTo>
                      <a:pt x="26" y="36"/>
                      <a:pt x="35" y="27"/>
                      <a:pt x="34" y="18"/>
                    </a:cubicBezTo>
                    <a:cubicBezTo>
                      <a:pt x="34" y="14"/>
                      <a:pt x="33" y="10"/>
                      <a:pt x="30" y="7"/>
                    </a:cubicBezTo>
                    <a:cubicBezTo>
                      <a:pt x="27" y="2"/>
                      <a:pt x="22" y="2"/>
                      <a:pt x="17" y="0"/>
                    </a:cubicBezTo>
                    <a:cubicBezTo>
                      <a:pt x="13" y="2"/>
                      <a:pt x="8" y="2"/>
                      <a:pt x="5" y="6"/>
                    </a:cubicBezTo>
                    <a:cubicBezTo>
                      <a:pt x="3" y="8"/>
                      <a:pt x="0" y="15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26" name="Freeform 368">
                <a:extLst>
                  <a:ext uri="{FF2B5EF4-FFF2-40B4-BE49-F238E27FC236}">
                    <a16:creationId xmlns="" xmlns:a16="http://schemas.microsoft.com/office/drawing/2014/main" id="{E23CEBDF-C391-41E6-ADB5-E8B47EFA6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882"/>
                <a:ext cx="94" cy="91"/>
              </a:xfrm>
              <a:custGeom>
                <a:avLst/>
                <a:gdLst>
                  <a:gd name="T0" fmla="*/ 19 w 36"/>
                  <a:gd name="T1" fmla="*/ 35 h 35"/>
                  <a:gd name="T2" fmla="*/ 29 w 36"/>
                  <a:gd name="T3" fmla="*/ 30 h 35"/>
                  <a:gd name="T4" fmla="*/ 35 w 36"/>
                  <a:gd name="T5" fmla="*/ 17 h 35"/>
                  <a:gd name="T6" fmla="*/ 31 w 36"/>
                  <a:gd name="T7" fmla="*/ 7 h 35"/>
                  <a:gd name="T8" fmla="*/ 19 w 36"/>
                  <a:gd name="T9" fmla="*/ 0 h 35"/>
                  <a:gd name="T10" fmla="*/ 7 w 36"/>
                  <a:gd name="T11" fmla="*/ 4 h 35"/>
                  <a:gd name="T12" fmla="*/ 1 w 36"/>
                  <a:gd name="T13" fmla="*/ 17 h 35"/>
                  <a:gd name="T14" fmla="*/ 19 w 36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5">
                    <a:moveTo>
                      <a:pt x="19" y="35"/>
                    </a:moveTo>
                    <a:cubicBezTo>
                      <a:pt x="21" y="32"/>
                      <a:pt x="26" y="34"/>
                      <a:pt x="29" y="30"/>
                    </a:cubicBezTo>
                    <a:cubicBezTo>
                      <a:pt x="33" y="27"/>
                      <a:pt x="34" y="22"/>
                      <a:pt x="35" y="17"/>
                    </a:cubicBezTo>
                    <a:cubicBezTo>
                      <a:pt x="36" y="16"/>
                      <a:pt x="32" y="8"/>
                      <a:pt x="31" y="7"/>
                    </a:cubicBezTo>
                    <a:cubicBezTo>
                      <a:pt x="28" y="2"/>
                      <a:pt x="24" y="1"/>
                      <a:pt x="19" y="0"/>
                    </a:cubicBezTo>
                    <a:cubicBezTo>
                      <a:pt x="15" y="0"/>
                      <a:pt x="11" y="2"/>
                      <a:pt x="7" y="4"/>
                    </a:cubicBezTo>
                    <a:cubicBezTo>
                      <a:pt x="3" y="7"/>
                      <a:pt x="1" y="12"/>
                      <a:pt x="1" y="17"/>
                    </a:cubicBezTo>
                    <a:cubicBezTo>
                      <a:pt x="0" y="26"/>
                      <a:pt x="8" y="34"/>
                      <a:pt x="1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27" name="Freeform 369">
                <a:extLst>
                  <a:ext uri="{FF2B5EF4-FFF2-40B4-BE49-F238E27FC236}">
                    <a16:creationId xmlns="" xmlns:a16="http://schemas.microsoft.com/office/drawing/2014/main" id="{66A78EE8-6345-42D1-A0D0-6F68C458F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882"/>
                <a:ext cx="90" cy="91"/>
              </a:xfrm>
              <a:custGeom>
                <a:avLst/>
                <a:gdLst>
                  <a:gd name="T0" fmla="*/ 17 w 35"/>
                  <a:gd name="T1" fmla="*/ 34 h 35"/>
                  <a:gd name="T2" fmla="*/ 29 w 35"/>
                  <a:gd name="T3" fmla="*/ 30 h 35"/>
                  <a:gd name="T4" fmla="*/ 35 w 35"/>
                  <a:gd name="T5" fmla="*/ 18 h 35"/>
                  <a:gd name="T6" fmla="*/ 30 w 35"/>
                  <a:gd name="T7" fmla="*/ 5 h 35"/>
                  <a:gd name="T8" fmla="*/ 18 w 35"/>
                  <a:gd name="T9" fmla="*/ 0 h 35"/>
                  <a:gd name="T10" fmla="*/ 0 w 35"/>
                  <a:gd name="T11" fmla="*/ 17 h 35"/>
                  <a:gd name="T12" fmla="*/ 17 w 35"/>
                  <a:gd name="T13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7" y="34"/>
                    </a:moveTo>
                    <a:cubicBezTo>
                      <a:pt x="21" y="34"/>
                      <a:pt x="25" y="33"/>
                      <a:pt x="29" y="30"/>
                    </a:cubicBezTo>
                    <a:cubicBezTo>
                      <a:pt x="33" y="27"/>
                      <a:pt x="33" y="22"/>
                      <a:pt x="35" y="18"/>
                    </a:cubicBezTo>
                    <a:cubicBezTo>
                      <a:pt x="34" y="13"/>
                      <a:pt x="34" y="8"/>
                      <a:pt x="30" y="5"/>
                    </a:cubicBezTo>
                    <a:cubicBezTo>
                      <a:pt x="27" y="3"/>
                      <a:pt x="21" y="0"/>
                      <a:pt x="18" y="0"/>
                    </a:cubicBezTo>
                    <a:cubicBezTo>
                      <a:pt x="9" y="0"/>
                      <a:pt x="1" y="8"/>
                      <a:pt x="0" y="17"/>
                    </a:cubicBezTo>
                    <a:cubicBezTo>
                      <a:pt x="0" y="26"/>
                      <a:pt x="8" y="35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28" name="Freeform 370">
                <a:extLst>
                  <a:ext uri="{FF2B5EF4-FFF2-40B4-BE49-F238E27FC236}">
                    <a16:creationId xmlns="" xmlns:a16="http://schemas.microsoft.com/office/drawing/2014/main" id="{5F6779FA-3719-464A-A3B8-19BEF7AEE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3672"/>
                <a:ext cx="93" cy="91"/>
              </a:xfrm>
              <a:custGeom>
                <a:avLst/>
                <a:gdLst>
                  <a:gd name="T0" fmla="*/ 6 w 36"/>
                  <a:gd name="T1" fmla="*/ 30 h 35"/>
                  <a:gd name="T2" fmla="*/ 18 w 36"/>
                  <a:gd name="T3" fmla="*/ 35 h 35"/>
                  <a:gd name="T4" fmla="*/ 35 w 36"/>
                  <a:gd name="T5" fmla="*/ 18 h 35"/>
                  <a:gd name="T6" fmla="*/ 18 w 36"/>
                  <a:gd name="T7" fmla="*/ 1 h 35"/>
                  <a:gd name="T8" fmla="*/ 7 w 36"/>
                  <a:gd name="T9" fmla="*/ 5 h 35"/>
                  <a:gd name="T10" fmla="*/ 0 w 36"/>
                  <a:gd name="T11" fmla="*/ 18 h 35"/>
                  <a:gd name="T12" fmla="*/ 6 w 36"/>
                  <a:gd name="T13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5">
                    <a:moveTo>
                      <a:pt x="6" y="30"/>
                    </a:moveTo>
                    <a:cubicBezTo>
                      <a:pt x="9" y="32"/>
                      <a:pt x="15" y="35"/>
                      <a:pt x="18" y="35"/>
                    </a:cubicBezTo>
                    <a:cubicBezTo>
                      <a:pt x="27" y="35"/>
                      <a:pt x="35" y="27"/>
                      <a:pt x="35" y="18"/>
                    </a:cubicBezTo>
                    <a:cubicBezTo>
                      <a:pt x="36" y="9"/>
                      <a:pt x="28" y="0"/>
                      <a:pt x="18" y="1"/>
                    </a:cubicBezTo>
                    <a:cubicBezTo>
                      <a:pt x="14" y="1"/>
                      <a:pt x="10" y="2"/>
                      <a:pt x="7" y="5"/>
                    </a:cubicBezTo>
                    <a:cubicBezTo>
                      <a:pt x="3" y="8"/>
                      <a:pt x="2" y="13"/>
                      <a:pt x="0" y="18"/>
                    </a:cubicBezTo>
                    <a:cubicBezTo>
                      <a:pt x="2" y="22"/>
                      <a:pt x="2" y="27"/>
                      <a:pt x="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29" name="Freeform 371">
                <a:extLst>
                  <a:ext uri="{FF2B5EF4-FFF2-40B4-BE49-F238E27FC236}">
                    <a16:creationId xmlns="" xmlns:a16="http://schemas.microsoft.com/office/drawing/2014/main" id="{B1C52AB4-FAFF-484B-AAD4-59B5838AF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3882"/>
                <a:ext cx="91" cy="91"/>
              </a:xfrm>
              <a:custGeom>
                <a:avLst/>
                <a:gdLst>
                  <a:gd name="T0" fmla="*/ 17 w 35"/>
                  <a:gd name="T1" fmla="*/ 34 h 35"/>
                  <a:gd name="T2" fmla="*/ 29 w 35"/>
                  <a:gd name="T3" fmla="*/ 30 h 35"/>
                  <a:gd name="T4" fmla="*/ 35 w 35"/>
                  <a:gd name="T5" fmla="*/ 18 h 35"/>
                  <a:gd name="T6" fmla="*/ 29 w 35"/>
                  <a:gd name="T7" fmla="*/ 5 h 35"/>
                  <a:gd name="T8" fmla="*/ 17 w 35"/>
                  <a:gd name="T9" fmla="*/ 0 h 35"/>
                  <a:gd name="T10" fmla="*/ 0 w 35"/>
                  <a:gd name="T11" fmla="*/ 17 h 35"/>
                  <a:gd name="T12" fmla="*/ 17 w 35"/>
                  <a:gd name="T13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7" y="34"/>
                    </a:moveTo>
                    <a:cubicBezTo>
                      <a:pt x="21" y="34"/>
                      <a:pt x="25" y="33"/>
                      <a:pt x="29" y="30"/>
                    </a:cubicBezTo>
                    <a:cubicBezTo>
                      <a:pt x="33" y="27"/>
                      <a:pt x="33" y="22"/>
                      <a:pt x="35" y="18"/>
                    </a:cubicBezTo>
                    <a:cubicBezTo>
                      <a:pt x="35" y="14"/>
                      <a:pt x="32" y="8"/>
                      <a:pt x="29" y="5"/>
                    </a:cubicBezTo>
                    <a:cubicBezTo>
                      <a:pt x="27" y="3"/>
                      <a:pt x="20" y="0"/>
                      <a:pt x="17" y="0"/>
                    </a:cubicBezTo>
                    <a:cubicBezTo>
                      <a:pt x="9" y="0"/>
                      <a:pt x="1" y="8"/>
                      <a:pt x="0" y="17"/>
                    </a:cubicBezTo>
                    <a:cubicBezTo>
                      <a:pt x="0" y="26"/>
                      <a:pt x="8" y="35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30" name="Freeform 372">
                <a:extLst>
                  <a:ext uri="{FF2B5EF4-FFF2-40B4-BE49-F238E27FC236}">
                    <a16:creationId xmlns="" xmlns:a16="http://schemas.microsoft.com/office/drawing/2014/main" id="{54CC1BB9-FACC-4BAF-88AD-668009970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3880"/>
                <a:ext cx="94" cy="93"/>
              </a:xfrm>
              <a:custGeom>
                <a:avLst/>
                <a:gdLst>
                  <a:gd name="T0" fmla="*/ 17 w 36"/>
                  <a:gd name="T1" fmla="*/ 36 h 36"/>
                  <a:gd name="T2" fmla="*/ 28 w 36"/>
                  <a:gd name="T3" fmla="*/ 32 h 36"/>
                  <a:gd name="T4" fmla="*/ 36 w 36"/>
                  <a:gd name="T5" fmla="*/ 20 h 36"/>
                  <a:gd name="T6" fmla="*/ 31 w 36"/>
                  <a:gd name="T7" fmla="*/ 8 h 36"/>
                  <a:gd name="T8" fmla="*/ 19 w 36"/>
                  <a:gd name="T9" fmla="*/ 1 h 36"/>
                  <a:gd name="T10" fmla="*/ 1 w 36"/>
                  <a:gd name="T11" fmla="*/ 18 h 36"/>
                  <a:gd name="T12" fmla="*/ 17 w 36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6">
                    <a:moveTo>
                      <a:pt x="17" y="36"/>
                    </a:moveTo>
                    <a:cubicBezTo>
                      <a:pt x="21" y="36"/>
                      <a:pt x="25" y="34"/>
                      <a:pt x="28" y="32"/>
                    </a:cubicBezTo>
                    <a:cubicBezTo>
                      <a:pt x="33" y="30"/>
                      <a:pt x="34" y="24"/>
                      <a:pt x="36" y="20"/>
                    </a:cubicBezTo>
                    <a:cubicBezTo>
                      <a:pt x="35" y="15"/>
                      <a:pt x="34" y="11"/>
                      <a:pt x="31" y="8"/>
                    </a:cubicBezTo>
                    <a:cubicBezTo>
                      <a:pt x="28" y="3"/>
                      <a:pt x="24" y="2"/>
                      <a:pt x="19" y="1"/>
                    </a:cubicBezTo>
                    <a:cubicBezTo>
                      <a:pt x="10" y="0"/>
                      <a:pt x="1" y="9"/>
                      <a:pt x="1" y="18"/>
                    </a:cubicBezTo>
                    <a:cubicBezTo>
                      <a:pt x="0" y="26"/>
                      <a:pt x="8" y="35"/>
                      <a:pt x="1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31" name="Freeform 373">
                <a:extLst>
                  <a:ext uri="{FF2B5EF4-FFF2-40B4-BE49-F238E27FC236}">
                    <a16:creationId xmlns="" xmlns:a16="http://schemas.microsoft.com/office/drawing/2014/main" id="{EF2773B9-9CA8-49EB-89EE-D6CBFF8EF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3882"/>
                <a:ext cx="90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7 h 35"/>
                  <a:gd name="T4" fmla="*/ 30 w 35"/>
                  <a:gd name="T5" fmla="*/ 5 h 35"/>
                  <a:gd name="T6" fmla="*/ 18 w 35"/>
                  <a:gd name="T7" fmla="*/ 0 h 35"/>
                  <a:gd name="T8" fmla="*/ 1 w 35"/>
                  <a:gd name="T9" fmla="*/ 18 h 35"/>
                  <a:gd name="T10" fmla="*/ 18 w 35"/>
                  <a:gd name="T1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7" y="34"/>
                      <a:pt x="35" y="26"/>
                      <a:pt x="35" y="17"/>
                    </a:cubicBezTo>
                    <a:cubicBezTo>
                      <a:pt x="35" y="13"/>
                      <a:pt x="33" y="9"/>
                      <a:pt x="30" y="5"/>
                    </a:cubicBezTo>
                    <a:cubicBezTo>
                      <a:pt x="26" y="2"/>
                      <a:pt x="22" y="1"/>
                      <a:pt x="18" y="0"/>
                    </a:cubicBezTo>
                    <a:cubicBezTo>
                      <a:pt x="8" y="0"/>
                      <a:pt x="0" y="9"/>
                      <a:pt x="1" y="18"/>
                    </a:cubicBezTo>
                    <a:cubicBezTo>
                      <a:pt x="1" y="27"/>
                      <a:pt x="9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32" name="Freeform 374">
                <a:extLst>
                  <a:ext uri="{FF2B5EF4-FFF2-40B4-BE49-F238E27FC236}">
                    <a16:creationId xmlns="" xmlns:a16="http://schemas.microsoft.com/office/drawing/2014/main" id="{A1606D04-8720-46B7-BBDE-2AFA1721A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3353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0 w 35"/>
                  <a:gd name="T3" fmla="*/ 30 h 35"/>
                  <a:gd name="T4" fmla="*/ 35 w 35"/>
                  <a:gd name="T5" fmla="*/ 18 h 35"/>
                  <a:gd name="T6" fmla="*/ 18 w 35"/>
                  <a:gd name="T7" fmla="*/ 1 h 35"/>
                  <a:gd name="T8" fmla="*/ 0 w 35"/>
                  <a:gd name="T9" fmla="*/ 17 h 35"/>
                  <a:gd name="T10" fmla="*/ 5 w 35"/>
                  <a:gd name="T11" fmla="*/ 29 h 35"/>
                  <a:gd name="T12" fmla="*/ 17 w 35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2" y="34"/>
                      <a:pt x="26" y="34"/>
                      <a:pt x="30" y="30"/>
                    </a:cubicBezTo>
                    <a:cubicBezTo>
                      <a:pt x="32" y="27"/>
                      <a:pt x="35" y="21"/>
                      <a:pt x="35" y="18"/>
                    </a:cubicBezTo>
                    <a:cubicBezTo>
                      <a:pt x="35" y="9"/>
                      <a:pt x="27" y="1"/>
                      <a:pt x="18" y="1"/>
                    </a:cubicBezTo>
                    <a:cubicBezTo>
                      <a:pt x="9" y="0"/>
                      <a:pt x="0" y="8"/>
                      <a:pt x="0" y="17"/>
                    </a:cubicBezTo>
                    <a:cubicBezTo>
                      <a:pt x="1" y="22"/>
                      <a:pt x="2" y="26"/>
                      <a:pt x="5" y="29"/>
                    </a:cubicBezTo>
                    <a:cubicBezTo>
                      <a:pt x="8" y="33"/>
                      <a:pt x="13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33" name="Freeform 375">
                <a:extLst>
                  <a:ext uri="{FF2B5EF4-FFF2-40B4-BE49-F238E27FC236}">
                    <a16:creationId xmlns="" xmlns:a16="http://schemas.microsoft.com/office/drawing/2014/main" id="{EF562570-1A12-42FF-B6D7-EC80C9DDA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3460"/>
                <a:ext cx="91" cy="90"/>
              </a:xfrm>
              <a:custGeom>
                <a:avLst/>
                <a:gdLst>
                  <a:gd name="T0" fmla="*/ 17 w 35"/>
                  <a:gd name="T1" fmla="*/ 34 h 35"/>
                  <a:gd name="T2" fmla="*/ 35 w 35"/>
                  <a:gd name="T3" fmla="*/ 17 h 35"/>
                  <a:gd name="T4" fmla="*/ 17 w 35"/>
                  <a:gd name="T5" fmla="*/ 0 h 35"/>
                  <a:gd name="T6" fmla="*/ 0 w 35"/>
                  <a:gd name="T7" fmla="*/ 17 h 35"/>
                  <a:gd name="T8" fmla="*/ 17 w 3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4"/>
                    </a:moveTo>
                    <a:cubicBezTo>
                      <a:pt x="25" y="35"/>
                      <a:pt x="35" y="25"/>
                      <a:pt x="35" y="17"/>
                    </a:cubicBezTo>
                    <a:cubicBezTo>
                      <a:pt x="35" y="9"/>
                      <a:pt x="25" y="0"/>
                      <a:pt x="17" y="0"/>
                    </a:cubicBezTo>
                    <a:cubicBezTo>
                      <a:pt x="10" y="0"/>
                      <a:pt x="1" y="9"/>
                      <a:pt x="0" y="17"/>
                    </a:cubicBezTo>
                    <a:cubicBezTo>
                      <a:pt x="0" y="24"/>
                      <a:pt x="10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34" name="Freeform 376">
                <a:extLst>
                  <a:ext uri="{FF2B5EF4-FFF2-40B4-BE49-F238E27FC236}">
                    <a16:creationId xmlns="" xmlns:a16="http://schemas.microsoft.com/office/drawing/2014/main" id="{B9B8F60B-FB14-4C7D-8645-61549B200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4" y="3460"/>
                <a:ext cx="93" cy="90"/>
              </a:xfrm>
              <a:custGeom>
                <a:avLst/>
                <a:gdLst>
                  <a:gd name="T0" fmla="*/ 19 w 36"/>
                  <a:gd name="T1" fmla="*/ 34 h 35"/>
                  <a:gd name="T2" fmla="*/ 35 w 36"/>
                  <a:gd name="T3" fmla="*/ 16 h 35"/>
                  <a:gd name="T4" fmla="*/ 18 w 36"/>
                  <a:gd name="T5" fmla="*/ 0 h 35"/>
                  <a:gd name="T6" fmla="*/ 1 w 36"/>
                  <a:gd name="T7" fmla="*/ 17 h 35"/>
                  <a:gd name="T8" fmla="*/ 19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19" y="34"/>
                    </a:moveTo>
                    <a:cubicBezTo>
                      <a:pt x="26" y="34"/>
                      <a:pt x="36" y="24"/>
                      <a:pt x="35" y="16"/>
                    </a:cubicBezTo>
                    <a:cubicBezTo>
                      <a:pt x="35" y="9"/>
                      <a:pt x="25" y="0"/>
                      <a:pt x="18" y="0"/>
                    </a:cubicBezTo>
                    <a:cubicBezTo>
                      <a:pt x="10" y="0"/>
                      <a:pt x="0" y="10"/>
                      <a:pt x="1" y="17"/>
                    </a:cubicBezTo>
                    <a:cubicBezTo>
                      <a:pt x="1" y="25"/>
                      <a:pt x="11" y="35"/>
                      <a:pt x="1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35" name="Freeform 377">
                <a:extLst>
                  <a:ext uri="{FF2B5EF4-FFF2-40B4-BE49-F238E27FC236}">
                    <a16:creationId xmlns="" xmlns:a16="http://schemas.microsoft.com/office/drawing/2014/main" id="{42CE8499-5997-430F-9B7A-985A0BC06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3778"/>
                <a:ext cx="93" cy="91"/>
              </a:xfrm>
              <a:custGeom>
                <a:avLst/>
                <a:gdLst>
                  <a:gd name="T0" fmla="*/ 19 w 36"/>
                  <a:gd name="T1" fmla="*/ 34 h 35"/>
                  <a:gd name="T2" fmla="*/ 35 w 36"/>
                  <a:gd name="T3" fmla="*/ 16 h 35"/>
                  <a:gd name="T4" fmla="*/ 18 w 36"/>
                  <a:gd name="T5" fmla="*/ 0 h 35"/>
                  <a:gd name="T6" fmla="*/ 1 w 36"/>
                  <a:gd name="T7" fmla="*/ 17 h 35"/>
                  <a:gd name="T8" fmla="*/ 19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19" y="34"/>
                    </a:moveTo>
                    <a:cubicBezTo>
                      <a:pt x="26" y="34"/>
                      <a:pt x="36" y="23"/>
                      <a:pt x="35" y="16"/>
                    </a:cubicBezTo>
                    <a:cubicBezTo>
                      <a:pt x="35" y="9"/>
                      <a:pt x="25" y="0"/>
                      <a:pt x="18" y="0"/>
                    </a:cubicBezTo>
                    <a:cubicBezTo>
                      <a:pt x="10" y="0"/>
                      <a:pt x="0" y="10"/>
                      <a:pt x="1" y="17"/>
                    </a:cubicBezTo>
                    <a:cubicBezTo>
                      <a:pt x="1" y="25"/>
                      <a:pt x="11" y="35"/>
                      <a:pt x="1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36" name="Freeform 378">
                <a:extLst>
                  <a:ext uri="{FF2B5EF4-FFF2-40B4-BE49-F238E27FC236}">
                    <a16:creationId xmlns="" xmlns:a16="http://schemas.microsoft.com/office/drawing/2014/main" id="{4DC2BF5F-B21D-4198-8087-5631FD42D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4" y="3353"/>
                <a:ext cx="91" cy="94"/>
              </a:xfrm>
              <a:custGeom>
                <a:avLst/>
                <a:gdLst>
                  <a:gd name="T0" fmla="*/ 17 w 35"/>
                  <a:gd name="T1" fmla="*/ 35 h 36"/>
                  <a:gd name="T2" fmla="*/ 35 w 35"/>
                  <a:gd name="T3" fmla="*/ 18 h 36"/>
                  <a:gd name="T4" fmla="*/ 18 w 35"/>
                  <a:gd name="T5" fmla="*/ 1 h 36"/>
                  <a:gd name="T6" fmla="*/ 0 w 35"/>
                  <a:gd name="T7" fmla="*/ 18 h 36"/>
                  <a:gd name="T8" fmla="*/ 17 w 35"/>
                  <a:gd name="T9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17" y="35"/>
                    </a:moveTo>
                    <a:cubicBezTo>
                      <a:pt x="24" y="36"/>
                      <a:pt x="34" y="26"/>
                      <a:pt x="35" y="18"/>
                    </a:cubicBezTo>
                    <a:cubicBezTo>
                      <a:pt x="35" y="11"/>
                      <a:pt x="25" y="1"/>
                      <a:pt x="18" y="1"/>
                    </a:cubicBezTo>
                    <a:cubicBezTo>
                      <a:pt x="10" y="0"/>
                      <a:pt x="0" y="10"/>
                      <a:pt x="0" y="18"/>
                    </a:cubicBezTo>
                    <a:cubicBezTo>
                      <a:pt x="0" y="25"/>
                      <a:pt x="9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37" name="Freeform 379">
                <a:extLst>
                  <a:ext uri="{FF2B5EF4-FFF2-40B4-BE49-F238E27FC236}">
                    <a16:creationId xmlns="" xmlns:a16="http://schemas.microsoft.com/office/drawing/2014/main" id="{1C97B613-9642-4098-84FC-DCB724DDA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3569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7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5" y="35"/>
                      <a:pt x="35" y="25"/>
                      <a:pt x="35" y="17"/>
                    </a:cubicBezTo>
                    <a:cubicBezTo>
                      <a:pt x="35" y="10"/>
                      <a:pt x="25" y="1"/>
                      <a:pt x="18" y="0"/>
                    </a:cubicBezTo>
                    <a:cubicBezTo>
                      <a:pt x="11" y="0"/>
                      <a:pt x="0" y="9"/>
                      <a:pt x="0" y="17"/>
                    </a:cubicBezTo>
                    <a:cubicBezTo>
                      <a:pt x="0" y="24"/>
                      <a:pt x="9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38" name="Freeform 380">
                <a:extLst>
                  <a:ext uri="{FF2B5EF4-FFF2-40B4-BE49-F238E27FC236}">
                    <a16:creationId xmlns="" xmlns:a16="http://schemas.microsoft.com/office/drawing/2014/main" id="{C0A0315D-2034-47D8-B575-11C78B254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3569"/>
                <a:ext cx="93" cy="90"/>
              </a:xfrm>
              <a:custGeom>
                <a:avLst/>
                <a:gdLst>
                  <a:gd name="T0" fmla="*/ 18 w 36"/>
                  <a:gd name="T1" fmla="*/ 35 h 35"/>
                  <a:gd name="T2" fmla="*/ 35 w 36"/>
                  <a:gd name="T3" fmla="*/ 16 h 35"/>
                  <a:gd name="T4" fmla="*/ 17 w 36"/>
                  <a:gd name="T5" fmla="*/ 0 h 35"/>
                  <a:gd name="T6" fmla="*/ 0 w 36"/>
                  <a:gd name="T7" fmla="*/ 18 h 35"/>
                  <a:gd name="T8" fmla="*/ 18 w 36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18" y="35"/>
                    </a:moveTo>
                    <a:cubicBezTo>
                      <a:pt x="26" y="34"/>
                      <a:pt x="36" y="24"/>
                      <a:pt x="35" y="16"/>
                    </a:cubicBezTo>
                    <a:cubicBezTo>
                      <a:pt x="34" y="9"/>
                      <a:pt x="25" y="0"/>
                      <a:pt x="17" y="0"/>
                    </a:cubicBezTo>
                    <a:cubicBezTo>
                      <a:pt x="10" y="0"/>
                      <a:pt x="0" y="10"/>
                      <a:pt x="0" y="18"/>
                    </a:cubicBezTo>
                    <a:cubicBezTo>
                      <a:pt x="1" y="26"/>
                      <a:pt x="11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39" name="Freeform 381">
                <a:extLst>
                  <a:ext uri="{FF2B5EF4-FFF2-40B4-BE49-F238E27FC236}">
                    <a16:creationId xmlns="" xmlns:a16="http://schemas.microsoft.com/office/drawing/2014/main" id="{2C8941F1-EDB9-41C3-87FA-374C96589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3353"/>
                <a:ext cx="91" cy="91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1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5" y="35"/>
                      <a:pt x="35" y="26"/>
                      <a:pt x="35" y="18"/>
                    </a:cubicBezTo>
                    <a:cubicBezTo>
                      <a:pt x="35" y="11"/>
                      <a:pt x="26" y="1"/>
                      <a:pt x="18" y="1"/>
                    </a:cubicBezTo>
                    <a:cubicBezTo>
                      <a:pt x="11" y="0"/>
                      <a:pt x="1" y="10"/>
                      <a:pt x="0" y="17"/>
                    </a:cubicBezTo>
                    <a:cubicBezTo>
                      <a:pt x="0" y="25"/>
                      <a:pt x="9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40" name="Freeform 382">
                <a:extLst>
                  <a:ext uri="{FF2B5EF4-FFF2-40B4-BE49-F238E27FC236}">
                    <a16:creationId xmlns="" xmlns:a16="http://schemas.microsoft.com/office/drawing/2014/main" id="{DE349F3B-D1B3-4588-AE7B-F013414C7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1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5" y="35"/>
                      <a:pt x="35" y="26"/>
                      <a:pt x="35" y="18"/>
                    </a:cubicBezTo>
                    <a:cubicBezTo>
                      <a:pt x="35" y="10"/>
                      <a:pt x="26" y="0"/>
                      <a:pt x="18" y="0"/>
                    </a:cubicBezTo>
                    <a:cubicBezTo>
                      <a:pt x="10" y="0"/>
                      <a:pt x="0" y="10"/>
                      <a:pt x="1" y="18"/>
                    </a:cubicBezTo>
                    <a:cubicBezTo>
                      <a:pt x="1" y="25"/>
                      <a:pt x="10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41" name="Freeform 383">
                <a:extLst>
                  <a:ext uri="{FF2B5EF4-FFF2-40B4-BE49-F238E27FC236}">
                    <a16:creationId xmlns="" xmlns:a16="http://schemas.microsoft.com/office/drawing/2014/main" id="{4AD2441B-2D72-4700-9AC5-D7795299A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3776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9 h 35"/>
                  <a:gd name="T4" fmla="*/ 18 w 35"/>
                  <a:gd name="T5" fmla="*/ 1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5" y="35"/>
                      <a:pt x="34" y="26"/>
                      <a:pt x="35" y="19"/>
                    </a:cubicBezTo>
                    <a:cubicBezTo>
                      <a:pt x="35" y="11"/>
                      <a:pt x="26" y="1"/>
                      <a:pt x="18" y="1"/>
                    </a:cubicBezTo>
                    <a:cubicBezTo>
                      <a:pt x="11" y="0"/>
                      <a:pt x="1" y="10"/>
                      <a:pt x="0" y="18"/>
                    </a:cubicBezTo>
                    <a:cubicBezTo>
                      <a:pt x="0" y="25"/>
                      <a:pt x="10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42" name="Freeform 384">
                <a:extLst>
                  <a:ext uri="{FF2B5EF4-FFF2-40B4-BE49-F238E27FC236}">
                    <a16:creationId xmlns="" xmlns:a16="http://schemas.microsoft.com/office/drawing/2014/main" id="{793C2CB1-F0F0-417F-9471-83A9AFD05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4 w 35"/>
                  <a:gd name="T3" fmla="*/ 18 h 35"/>
                  <a:gd name="T4" fmla="*/ 17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4" y="35"/>
                      <a:pt x="34" y="25"/>
                      <a:pt x="34" y="18"/>
                    </a:cubicBezTo>
                    <a:cubicBezTo>
                      <a:pt x="35" y="11"/>
                      <a:pt x="25" y="1"/>
                      <a:pt x="17" y="0"/>
                    </a:cubicBezTo>
                    <a:cubicBezTo>
                      <a:pt x="10" y="0"/>
                      <a:pt x="0" y="10"/>
                      <a:pt x="0" y="17"/>
                    </a:cubicBezTo>
                    <a:cubicBezTo>
                      <a:pt x="0" y="25"/>
                      <a:pt x="9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43" name="Freeform 385">
                <a:extLst>
                  <a:ext uri="{FF2B5EF4-FFF2-40B4-BE49-F238E27FC236}">
                    <a16:creationId xmlns="" xmlns:a16="http://schemas.microsoft.com/office/drawing/2014/main" id="{9EC438C9-5DF2-432A-A7DF-636CB2662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8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4 w 35"/>
                  <a:gd name="T3" fmla="*/ 18 h 35"/>
                  <a:gd name="T4" fmla="*/ 17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4" y="35"/>
                      <a:pt x="34" y="26"/>
                      <a:pt x="34" y="18"/>
                    </a:cubicBezTo>
                    <a:cubicBezTo>
                      <a:pt x="35" y="10"/>
                      <a:pt x="25" y="0"/>
                      <a:pt x="17" y="0"/>
                    </a:cubicBezTo>
                    <a:cubicBezTo>
                      <a:pt x="10" y="0"/>
                      <a:pt x="0" y="10"/>
                      <a:pt x="0" y="18"/>
                    </a:cubicBezTo>
                    <a:cubicBezTo>
                      <a:pt x="0" y="25"/>
                      <a:pt x="9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44" name="Freeform 386">
                <a:extLst>
                  <a:ext uri="{FF2B5EF4-FFF2-40B4-BE49-F238E27FC236}">
                    <a16:creationId xmlns="" xmlns:a16="http://schemas.microsoft.com/office/drawing/2014/main" id="{1483CA1F-A201-4592-829D-63F4A9AD9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" y="3143"/>
                <a:ext cx="91" cy="94"/>
              </a:xfrm>
              <a:custGeom>
                <a:avLst/>
                <a:gdLst>
                  <a:gd name="T0" fmla="*/ 18 w 35"/>
                  <a:gd name="T1" fmla="*/ 35 h 36"/>
                  <a:gd name="T2" fmla="*/ 34 w 35"/>
                  <a:gd name="T3" fmla="*/ 17 h 36"/>
                  <a:gd name="T4" fmla="*/ 16 w 35"/>
                  <a:gd name="T5" fmla="*/ 1 h 36"/>
                  <a:gd name="T6" fmla="*/ 0 w 35"/>
                  <a:gd name="T7" fmla="*/ 18 h 36"/>
                  <a:gd name="T8" fmla="*/ 18 w 35"/>
                  <a:gd name="T9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18" y="35"/>
                    </a:moveTo>
                    <a:cubicBezTo>
                      <a:pt x="25" y="35"/>
                      <a:pt x="35" y="25"/>
                      <a:pt x="34" y="17"/>
                    </a:cubicBezTo>
                    <a:cubicBezTo>
                      <a:pt x="34" y="10"/>
                      <a:pt x="23" y="0"/>
                      <a:pt x="16" y="1"/>
                    </a:cubicBezTo>
                    <a:cubicBezTo>
                      <a:pt x="9" y="2"/>
                      <a:pt x="0" y="11"/>
                      <a:pt x="0" y="18"/>
                    </a:cubicBezTo>
                    <a:cubicBezTo>
                      <a:pt x="0" y="26"/>
                      <a:pt x="10" y="36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45" name="Freeform 387">
                <a:extLst>
                  <a:ext uri="{FF2B5EF4-FFF2-40B4-BE49-F238E27FC236}">
                    <a16:creationId xmlns="" xmlns:a16="http://schemas.microsoft.com/office/drawing/2014/main" id="{B0D16901-6FFD-4B55-8BAC-2D2E5F0D6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9" y="3250"/>
                <a:ext cx="90" cy="90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7 h 35"/>
                  <a:gd name="T4" fmla="*/ 17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6" y="34"/>
                      <a:pt x="35" y="24"/>
                      <a:pt x="35" y="17"/>
                    </a:cubicBezTo>
                    <a:cubicBezTo>
                      <a:pt x="34" y="9"/>
                      <a:pt x="24" y="0"/>
                      <a:pt x="17" y="0"/>
                    </a:cubicBezTo>
                    <a:cubicBezTo>
                      <a:pt x="9" y="1"/>
                      <a:pt x="0" y="10"/>
                      <a:pt x="0" y="18"/>
                    </a:cubicBezTo>
                    <a:cubicBezTo>
                      <a:pt x="0" y="25"/>
                      <a:pt x="10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46" name="Freeform 388">
                <a:extLst>
                  <a:ext uri="{FF2B5EF4-FFF2-40B4-BE49-F238E27FC236}">
                    <a16:creationId xmlns="" xmlns:a16="http://schemas.microsoft.com/office/drawing/2014/main" id="{46B1D2B6-EFC1-4B9C-B5EE-E77B137E0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3250"/>
                <a:ext cx="91" cy="90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7 h 35"/>
                  <a:gd name="T4" fmla="*/ 17 w 35"/>
                  <a:gd name="T5" fmla="*/ 0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6" y="34"/>
                      <a:pt x="35" y="24"/>
                      <a:pt x="35" y="17"/>
                    </a:cubicBezTo>
                    <a:cubicBezTo>
                      <a:pt x="34" y="9"/>
                      <a:pt x="24" y="0"/>
                      <a:pt x="17" y="0"/>
                    </a:cubicBezTo>
                    <a:cubicBezTo>
                      <a:pt x="9" y="0"/>
                      <a:pt x="0" y="10"/>
                      <a:pt x="0" y="18"/>
                    </a:cubicBezTo>
                    <a:cubicBezTo>
                      <a:pt x="0" y="26"/>
                      <a:pt x="11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47" name="Freeform 389">
                <a:extLst>
                  <a:ext uri="{FF2B5EF4-FFF2-40B4-BE49-F238E27FC236}">
                    <a16:creationId xmlns="" xmlns:a16="http://schemas.microsoft.com/office/drawing/2014/main" id="{9D24B759-B808-4F34-B079-D43FB66CC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5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8 h 35"/>
                  <a:gd name="T4" fmla="*/ 18 w 35"/>
                  <a:gd name="T5" fmla="*/ 0 h 35"/>
                  <a:gd name="T6" fmla="*/ 0 w 35"/>
                  <a:gd name="T7" fmla="*/ 18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5" y="35"/>
                      <a:pt x="35" y="25"/>
                      <a:pt x="35" y="18"/>
                    </a:cubicBezTo>
                    <a:cubicBezTo>
                      <a:pt x="35" y="10"/>
                      <a:pt x="25" y="0"/>
                      <a:pt x="18" y="0"/>
                    </a:cubicBezTo>
                    <a:cubicBezTo>
                      <a:pt x="10" y="0"/>
                      <a:pt x="0" y="10"/>
                      <a:pt x="0" y="18"/>
                    </a:cubicBezTo>
                    <a:cubicBezTo>
                      <a:pt x="1" y="25"/>
                      <a:pt x="10" y="34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48" name="Freeform 390">
                <a:extLst>
                  <a:ext uri="{FF2B5EF4-FFF2-40B4-BE49-F238E27FC236}">
                    <a16:creationId xmlns="" xmlns:a16="http://schemas.microsoft.com/office/drawing/2014/main" id="{37DD65EB-F644-4CE9-A222-20BC00AB2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3250"/>
                <a:ext cx="90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7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5" y="35"/>
                      <a:pt x="35" y="25"/>
                      <a:pt x="35" y="17"/>
                    </a:cubicBezTo>
                    <a:cubicBezTo>
                      <a:pt x="35" y="10"/>
                      <a:pt x="26" y="1"/>
                      <a:pt x="18" y="0"/>
                    </a:cubicBezTo>
                    <a:cubicBezTo>
                      <a:pt x="11" y="0"/>
                      <a:pt x="1" y="9"/>
                      <a:pt x="0" y="17"/>
                    </a:cubicBezTo>
                    <a:cubicBezTo>
                      <a:pt x="0" y="24"/>
                      <a:pt x="10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49" name="Freeform 391">
                <a:extLst>
                  <a:ext uri="{FF2B5EF4-FFF2-40B4-BE49-F238E27FC236}">
                    <a16:creationId xmlns="" xmlns:a16="http://schemas.microsoft.com/office/drawing/2014/main" id="{685F8654-18D4-418C-B623-B1760E4BB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4 w 35"/>
                  <a:gd name="T3" fmla="*/ 17 h 35"/>
                  <a:gd name="T4" fmla="*/ 17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5" y="35"/>
                      <a:pt x="35" y="25"/>
                      <a:pt x="34" y="17"/>
                    </a:cubicBezTo>
                    <a:cubicBezTo>
                      <a:pt x="34" y="9"/>
                      <a:pt x="24" y="0"/>
                      <a:pt x="17" y="0"/>
                    </a:cubicBezTo>
                    <a:cubicBezTo>
                      <a:pt x="9" y="1"/>
                      <a:pt x="0" y="10"/>
                      <a:pt x="0" y="17"/>
                    </a:cubicBezTo>
                    <a:cubicBezTo>
                      <a:pt x="0" y="25"/>
                      <a:pt x="9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50" name="Freeform 392">
                <a:extLst>
                  <a:ext uri="{FF2B5EF4-FFF2-40B4-BE49-F238E27FC236}">
                    <a16:creationId xmlns="" xmlns:a16="http://schemas.microsoft.com/office/drawing/2014/main" id="{4178B1D8-4B9E-420E-B85B-01233422C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3353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9 w 35"/>
                  <a:gd name="T5" fmla="*/ 1 h 35"/>
                  <a:gd name="T6" fmla="*/ 1 w 35"/>
                  <a:gd name="T7" fmla="*/ 17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5" y="35"/>
                      <a:pt x="35" y="26"/>
                      <a:pt x="35" y="18"/>
                    </a:cubicBezTo>
                    <a:cubicBezTo>
                      <a:pt x="35" y="11"/>
                      <a:pt x="26" y="1"/>
                      <a:pt x="19" y="1"/>
                    </a:cubicBezTo>
                    <a:cubicBezTo>
                      <a:pt x="11" y="0"/>
                      <a:pt x="1" y="10"/>
                      <a:pt x="1" y="17"/>
                    </a:cubicBezTo>
                    <a:cubicBezTo>
                      <a:pt x="0" y="25"/>
                      <a:pt x="10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51" name="Freeform 393">
                <a:extLst>
                  <a:ext uri="{FF2B5EF4-FFF2-40B4-BE49-F238E27FC236}">
                    <a16:creationId xmlns="" xmlns:a16="http://schemas.microsoft.com/office/drawing/2014/main" id="{3FB36D77-82B5-49E4-939F-739317579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3672"/>
                <a:ext cx="88" cy="91"/>
              </a:xfrm>
              <a:custGeom>
                <a:avLst/>
                <a:gdLst>
                  <a:gd name="T0" fmla="*/ 17 w 34"/>
                  <a:gd name="T1" fmla="*/ 35 h 35"/>
                  <a:gd name="T2" fmla="*/ 34 w 34"/>
                  <a:gd name="T3" fmla="*/ 18 h 35"/>
                  <a:gd name="T4" fmla="*/ 17 w 34"/>
                  <a:gd name="T5" fmla="*/ 0 h 35"/>
                  <a:gd name="T6" fmla="*/ 0 w 34"/>
                  <a:gd name="T7" fmla="*/ 18 h 35"/>
                  <a:gd name="T8" fmla="*/ 17 w 3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4" y="35"/>
                      <a:pt x="34" y="25"/>
                      <a:pt x="34" y="18"/>
                    </a:cubicBezTo>
                    <a:cubicBezTo>
                      <a:pt x="34" y="11"/>
                      <a:pt x="25" y="1"/>
                      <a:pt x="17" y="0"/>
                    </a:cubicBezTo>
                    <a:cubicBezTo>
                      <a:pt x="9" y="0"/>
                      <a:pt x="0" y="10"/>
                      <a:pt x="0" y="18"/>
                    </a:cubicBezTo>
                    <a:cubicBezTo>
                      <a:pt x="0" y="25"/>
                      <a:pt x="9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52" name="Freeform 394">
                <a:extLst>
                  <a:ext uri="{FF2B5EF4-FFF2-40B4-BE49-F238E27FC236}">
                    <a16:creationId xmlns="" xmlns:a16="http://schemas.microsoft.com/office/drawing/2014/main" id="{AC49B5A5-0A13-400C-B3DE-F95F33C23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8" y="3353"/>
                <a:ext cx="91" cy="94"/>
              </a:xfrm>
              <a:custGeom>
                <a:avLst/>
                <a:gdLst>
                  <a:gd name="T0" fmla="*/ 18 w 35"/>
                  <a:gd name="T1" fmla="*/ 35 h 36"/>
                  <a:gd name="T2" fmla="*/ 35 w 35"/>
                  <a:gd name="T3" fmla="*/ 18 h 36"/>
                  <a:gd name="T4" fmla="*/ 17 w 35"/>
                  <a:gd name="T5" fmla="*/ 1 h 36"/>
                  <a:gd name="T6" fmla="*/ 0 w 35"/>
                  <a:gd name="T7" fmla="*/ 18 h 36"/>
                  <a:gd name="T8" fmla="*/ 18 w 35"/>
                  <a:gd name="T9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18" y="35"/>
                    </a:moveTo>
                    <a:cubicBezTo>
                      <a:pt x="26" y="34"/>
                      <a:pt x="35" y="25"/>
                      <a:pt x="35" y="18"/>
                    </a:cubicBezTo>
                    <a:cubicBezTo>
                      <a:pt x="35" y="10"/>
                      <a:pt x="25" y="0"/>
                      <a:pt x="17" y="1"/>
                    </a:cubicBezTo>
                    <a:cubicBezTo>
                      <a:pt x="9" y="1"/>
                      <a:pt x="0" y="11"/>
                      <a:pt x="0" y="18"/>
                    </a:cubicBezTo>
                    <a:cubicBezTo>
                      <a:pt x="1" y="26"/>
                      <a:pt x="11" y="36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53" name="Freeform 395">
                <a:extLst>
                  <a:ext uri="{FF2B5EF4-FFF2-40B4-BE49-F238E27FC236}">
                    <a16:creationId xmlns="" xmlns:a16="http://schemas.microsoft.com/office/drawing/2014/main" id="{8D8B2DB1-C644-46A8-9260-8F4FFE8E0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3457"/>
                <a:ext cx="91" cy="93"/>
              </a:xfrm>
              <a:custGeom>
                <a:avLst/>
                <a:gdLst>
                  <a:gd name="T0" fmla="*/ 17 w 35"/>
                  <a:gd name="T1" fmla="*/ 35 h 36"/>
                  <a:gd name="T2" fmla="*/ 35 w 35"/>
                  <a:gd name="T3" fmla="*/ 18 h 36"/>
                  <a:gd name="T4" fmla="*/ 18 w 35"/>
                  <a:gd name="T5" fmla="*/ 1 h 36"/>
                  <a:gd name="T6" fmla="*/ 0 w 35"/>
                  <a:gd name="T7" fmla="*/ 18 h 36"/>
                  <a:gd name="T8" fmla="*/ 17 w 35"/>
                  <a:gd name="T9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17" y="35"/>
                    </a:moveTo>
                    <a:cubicBezTo>
                      <a:pt x="25" y="36"/>
                      <a:pt x="35" y="26"/>
                      <a:pt x="35" y="18"/>
                    </a:cubicBezTo>
                    <a:cubicBezTo>
                      <a:pt x="35" y="11"/>
                      <a:pt x="25" y="1"/>
                      <a:pt x="18" y="1"/>
                    </a:cubicBezTo>
                    <a:cubicBezTo>
                      <a:pt x="11" y="0"/>
                      <a:pt x="1" y="10"/>
                      <a:pt x="0" y="18"/>
                    </a:cubicBezTo>
                    <a:cubicBezTo>
                      <a:pt x="0" y="25"/>
                      <a:pt x="10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54" name="Freeform 396">
                <a:extLst>
                  <a:ext uri="{FF2B5EF4-FFF2-40B4-BE49-F238E27FC236}">
                    <a16:creationId xmlns="" xmlns:a16="http://schemas.microsoft.com/office/drawing/2014/main" id="{311FCC66-0673-4785-AA2B-08AF7C705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3457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5 w 35"/>
                  <a:gd name="T3" fmla="*/ 18 h 35"/>
                  <a:gd name="T4" fmla="*/ 17 w 35"/>
                  <a:gd name="T5" fmla="*/ 1 h 35"/>
                  <a:gd name="T6" fmla="*/ 0 w 35"/>
                  <a:gd name="T7" fmla="*/ 18 h 35"/>
                  <a:gd name="T8" fmla="*/ 18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5" y="35"/>
                      <a:pt x="35" y="25"/>
                      <a:pt x="35" y="18"/>
                    </a:cubicBezTo>
                    <a:cubicBezTo>
                      <a:pt x="35" y="10"/>
                      <a:pt x="24" y="0"/>
                      <a:pt x="17" y="1"/>
                    </a:cubicBezTo>
                    <a:cubicBezTo>
                      <a:pt x="10" y="1"/>
                      <a:pt x="0" y="11"/>
                      <a:pt x="0" y="18"/>
                    </a:cubicBezTo>
                    <a:cubicBezTo>
                      <a:pt x="0" y="26"/>
                      <a:pt x="10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55" name="Freeform 397">
                <a:extLst>
                  <a:ext uri="{FF2B5EF4-FFF2-40B4-BE49-F238E27FC236}">
                    <a16:creationId xmlns="" xmlns:a16="http://schemas.microsoft.com/office/drawing/2014/main" id="{951A6F5E-7246-4545-B389-594F25C50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1" y="3250"/>
                <a:ext cx="91" cy="90"/>
              </a:xfrm>
              <a:custGeom>
                <a:avLst/>
                <a:gdLst>
                  <a:gd name="T0" fmla="*/ 17 w 35"/>
                  <a:gd name="T1" fmla="*/ 35 h 35"/>
                  <a:gd name="T2" fmla="*/ 35 w 35"/>
                  <a:gd name="T3" fmla="*/ 17 h 35"/>
                  <a:gd name="T4" fmla="*/ 18 w 35"/>
                  <a:gd name="T5" fmla="*/ 0 h 35"/>
                  <a:gd name="T6" fmla="*/ 0 w 35"/>
                  <a:gd name="T7" fmla="*/ 17 h 35"/>
                  <a:gd name="T8" fmla="*/ 17 w 35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25" y="35"/>
                      <a:pt x="35" y="25"/>
                      <a:pt x="35" y="17"/>
                    </a:cubicBezTo>
                    <a:cubicBezTo>
                      <a:pt x="35" y="10"/>
                      <a:pt x="25" y="1"/>
                      <a:pt x="18" y="0"/>
                    </a:cubicBezTo>
                    <a:cubicBezTo>
                      <a:pt x="11" y="0"/>
                      <a:pt x="1" y="9"/>
                      <a:pt x="0" y="17"/>
                    </a:cubicBezTo>
                    <a:cubicBezTo>
                      <a:pt x="0" y="24"/>
                      <a:pt x="9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56" name="Freeform 398">
                <a:extLst>
                  <a:ext uri="{FF2B5EF4-FFF2-40B4-BE49-F238E27FC236}">
                    <a16:creationId xmlns="" xmlns:a16="http://schemas.microsoft.com/office/drawing/2014/main" id="{68FFA404-C69A-45EC-BBD8-ADC538997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3460"/>
                <a:ext cx="88" cy="88"/>
              </a:xfrm>
              <a:custGeom>
                <a:avLst/>
                <a:gdLst>
                  <a:gd name="T0" fmla="*/ 16 w 34"/>
                  <a:gd name="T1" fmla="*/ 34 h 34"/>
                  <a:gd name="T2" fmla="*/ 28 w 34"/>
                  <a:gd name="T3" fmla="*/ 29 h 34"/>
                  <a:gd name="T4" fmla="*/ 34 w 34"/>
                  <a:gd name="T5" fmla="*/ 17 h 34"/>
                  <a:gd name="T6" fmla="*/ 29 w 34"/>
                  <a:gd name="T7" fmla="*/ 6 h 34"/>
                  <a:gd name="T8" fmla="*/ 17 w 34"/>
                  <a:gd name="T9" fmla="*/ 0 h 34"/>
                  <a:gd name="T10" fmla="*/ 5 w 34"/>
                  <a:gd name="T11" fmla="*/ 5 h 34"/>
                  <a:gd name="T12" fmla="*/ 0 w 34"/>
                  <a:gd name="T13" fmla="*/ 17 h 34"/>
                  <a:gd name="T14" fmla="*/ 5 w 34"/>
                  <a:gd name="T15" fmla="*/ 29 h 34"/>
                  <a:gd name="T16" fmla="*/ 16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16" y="34"/>
                    </a:moveTo>
                    <a:cubicBezTo>
                      <a:pt x="20" y="34"/>
                      <a:pt x="25" y="32"/>
                      <a:pt x="28" y="29"/>
                    </a:cubicBezTo>
                    <a:cubicBezTo>
                      <a:pt x="31" y="26"/>
                      <a:pt x="34" y="22"/>
                      <a:pt x="34" y="17"/>
                    </a:cubicBezTo>
                    <a:cubicBezTo>
                      <a:pt x="34" y="13"/>
                      <a:pt x="32" y="9"/>
                      <a:pt x="29" y="6"/>
                    </a:cubicBezTo>
                    <a:cubicBezTo>
                      <a:pt x="26" y="3"/>
                      <a:pt x="21" y="2"/>
                      <a:pt x="17" y="0"/>
                    </a:cubicBezTo>
                    <a:cubicBezTo>
                      <a:pt x="13" y="2"/>
                      <a:pt x="8" y="3"/>
                      <a:pt x="5" y="5"/>
                    </a:cubicBezTo>
                    <a:cubicBezTo>
                      <a:pt x="1" y="8"/>
                      <a:pt x="0" y="13"/>
                      <a:pt x="0" y="17"/>
                    </a:cubicBezTo>
                    <a:cubicBezTo>
                      <a:pt x="0" y="21"/>
                      <a:pt x="2" y="26"/>
                      <a:pt x="5" y="29"/>
                    </a:cubicBezTo>
                    <a:cubicBezTo>
                      <a:pt x="8" y="32"/>
                      <a:pt x="13" y="34"/>
                      <a:pt x="16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57" name="Freeform 399">
                <a:extLst>
                  <a:ext uri="{FF2B5EF4-FFF2-40B4-BE49-F238E27FC236}">
                    <a16:creationId xmlns="" xmlns:a16="http://schemas.microsoft.com/office/drawing/2014/main" id="{383F3A4F-37FF-4F0D-921C-6C5DC4A0A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" y="3040"/>
                <a:ext cx="88" cy="91"/>
              </a:xfrm>
              <a:custGeom>
                <a:avLst/>
                <a:gdLst>
                  <a:gd name="T0" fmla="*/ 17 w 34"/>
                  <a:gd name="T1" fmla="*/ 35 h 35"/>
                  <a:gd name="T2" fmla="*/ 29 w 34"/>
                  <a:gd name="T3" fmla="*/ 30 h 35"/>
                  <a:gd name="T4" fmla="*/ 34 w 34"/>
                  <a:gd name="T5" fmla="*/ 18 h 35"/>
                  <a:gd name="T6" fmla="*/ 29 w 34"/>
                  <a:gd name="T7" fmla="*/ 6 h 35"/>
                  <a:gd name="T8" fmla="*/ 17 w 34"/>
                  <a:gd name="T9" fmla="*/ 0 h 35"/>
                  <a:gd name="T10" fmla="*/ 5 w 34"/>
                  <a:gd name="T11" fmla="*/ 6 h 35"/>
                  <a:gd name="T12" fmla="*/ 0 w 34"/>
                  <a:gd name="T13" fmla="*/ 18 h 35"/>
                  <a:gd name="T14" fmla="*/ 6 w 34"/>
                  <a:gd name="T15" fmla="*/ 30 h 35"/>
                  <a:gd name="T16" fmla="*/ 17 w 34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1" y="35"/>
                      <a:pt x="26" y="33"/>
                      <a:pt x="29" y="30"/>
                    </a:cubicBezTo>
                    <a:cubicBezTo>
                      <a:pt x="32" y="27"/>
                      <a:pt x="34" y="22"/>
                      <a:pt x="34" y="18"/>
                    </a:cubicBezTo>
                    <a:cubicBezTo>
                      <a:pt x="34" y="14"/>
                      <a:pt x="32" y="9"/>
                      <a:pt x="29" y="6"/>
                    </a:cubicBezTo>
                    <a:cubicBezTo>
                      <a:pt x="26" y="3"/>
                      <a:pt x="21" y="2"/>
                      <a:pt x="17" y="0"/>
                    </a:cubicBezTo>
                    <a:cubicBezTo>
                      <a:pt x="13" y="2"/>
                      <a:pt x="9" y="3"/>
                      <a:pt x="5" y="6"/>
                    </a:cubicBezTo>
                    <a:cubicBezTo>
                      <a:pt x="2" y="9"/>
                      <a:pt x="1" y="14"/>
                      <a:pt x="0" y="18"/>
                    </a:cubicBezTo>
                    <a:cubicBezTo>
                      <a:pt x="0" y="22"/>
                      <a:pt x="3" y="27"/>
                      <a:pt x="6" y="30"/>
                    </a:cubicBezTo>
                    <a:cubicBezTo>
                      <a:pt x="8" y="33"/>
                      <a:pt x="13" y="35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58" name="Freeform 400">
                <a:extLst>
                  <a:ext uri="{FF2B5EF4-FFF2-40B4-BE49-F238E27FC236}">
                    <a16:creationId xmlns="" xmlns:a16="http://schemas.microsoft.com/office/drawing/2014/main" id="{1F538D8A-13AF-4822-A06C-DF02C2BEC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2" y="3250"/>
                <a:ext cx="88" cy="88"/>
              </a:xfrm>
              <a:custGeom>
                <a:avLst/>
                <a:gdLst>
                  <a:gd name="T0" fmla="*/ 16 w 34"/>
                  <a:gd name="T1" fmla="*/ 34 h 34"/>
                  <a:gd name="T2" fmla="*/ 28 w 34"/>
                  <a:gd name="T3" fmla="*/ 30 h 34"/>
                  <a:gd name="T4" fmla="*/ 34 w 34"/>
                  <a:gd name="T5" fmla="*/ 18 h 34"/>
                  <a:gd name="T6" fmla="*/ 29 w 34"/>
                  <a:gd name="T7" fmla="*/ 6 h 34"/>
                  <a:gd name="T8" fmla="*/ 17 w 34"/>
                  <a:gd name="T9" fmla="*/ 0 h 34"/>
                  <a:gd name="T10" fmla="*/ 5 w 34"/>
                  <a:gd name="T11" fmla="*/ 6 h 34"/>
                  <a:gd name="T12" fmla="*/ 0 w 34"/>
                  <a:gd name="T13" fmla="*/ 18 h 34"/>
                  <a:gd name="T14" fmla="*/ 5 w 34"/>
                  <a:gd name="T15" fmla="*/ 29 h 34"/>
                  <a:gd name="T16" fmla="*/ 16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16" y="34"/>
                    </a:moveTo>
                    <a:cubicBezTo>
                      <a:pt x="21" y="34"/>
                      <a:pt x="26" y="32"/>
                      <a:pt x="28" y="30"/>
                    </a:cubicBezTo>
                    <a:cubicBezTo>
                      <a:pt x="31" y="27"/>
                      <a:pt x="34" y="22"/>
                      <a:pt x="34" y="18"/>
                    </a:cubicBezTo>
                    <a:cubicBezTo>
                      <a:pt x="34" y="14"/>
                      <a:pt x="32" y="9"/>
                      <a:pt x="29" y="6"/>
                    </a:cubicBezTo>
                    <a:cubicBezTo>
                      <a:pt x="26" y="3"/>
                      <a:pt x="21" y="2"/>
                      <a:pt x="17" y="0"/>
                    </a:cubicBezTo>
                    <a:cubicBezTo>
                      <a:pt x="13" y="2"/>
                      <a:pt x="9" y="3"/>
                      <a:pt x="5" y="6"/>
                    </a:cubicBezTo>
                    <a:cubicBezTo>
                      <a:pt x="2" y="8"/>
                      <a:pt x="0" y="14"/>
                      <a:pt x="0" y="18"/>
                    </a:cubicBezTo>
                    <a:cubicBezTo>
                      <a:pt x="0" y="22"/>
                      <a:pt x="3" y="26"/>
                      <a:pt x="5" y="29"/>
                    </a:cubicBezTo>
                    <a:cubicBezTo>
                      <a:pt x="8" y="32"/>
                      <a:pt x="13" y="34"/>
                      <a:pt x="16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59" name="Freeform 401">
                <a:extLst>
                  <a:ext uri="{FF2B5EF4-FFF2-40B4-BE49-F238E27FC236}">
                    <a16:creationId xmlns="" xmlns:a16="http://schemas.microsoft.com/office/drawing/2014/main" id="{3320A9B1-0309-4321-A463-890313C06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0" y="3250"/>
                <a:ext cx="89" cy="90"/>
              </a:xfrm>
              <a:custGeom>
                <a:avLst/>
                <a:gdLst>
                  <a:gd name="T0" fmla="*/ 17 w 34"/>
                  <a:gd name="T1" fmla="*/ 35 h 35"/>
                  <a:gd name="T2" fmla="*/ 29 w 34"/>
                  <a:gd name="T3" fmla="*/ 29 h 35"/>
                  <a:gd name="T4" fmla="*/ 34 w 34"/>
                  <a:gd name="T5" fmla="*/ 18 h 35"/>
                  <a:gd name="T6" fmla="*/ 30 w 34"/>
                  <a:gd name="T7" fmla="*/ 6 h 35"/>
                  <a:gd name="T8" fmla="*/ 18 w 34"/>
                  <a:gd name="T9" fmla="*/ 1 h 35"/>
                  <a:gd name="T10" fmla="*/ 6 w 34"/>
                  <a:gd name="T11" fmla="*/ 5 h 35"/>
                  <a:gd name="T12" fmla="*/ 0 w 34"/>
                  <a:gd name="T13" fmla="*/ 17 h 35"/>
                  <a:gd name="T14" fmla="*/ 5 w 34"/>
                  <a:gd name="T15" fmla="*/ 29 h 35"/>
                  <a:gd name="T16" fmla="*/ 17 w 34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1" y="33"/>
                      <a:pt x="26" y="32"/>
                      <a:pt x="29" y="29"/>
                    </a:cubicBezTo>
                    <a:cubicBezTo>
                      <a:pt x="32" y="27"/>
                      <a:pt x="34" y="22"/>
                      <a:pt x="34" y="18"/>
                    </a:cubicBezTo>
                    <a:cubicBezTo>
                      <a:pt x="34" y="14"/>
                      <a:pt x="32" y="9"/>
                      <a:pt x="30" y="6"/>
                    </a:cubicBezTo>
                    <a:cubicBezTo>
                      <a:pt x="27" y="3"/>
                      <a:pt x="22" y="1"/>
                      <a:pt x="18" y="1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1" y="13"/>
                      <a:pt x="0" y="17"/>
                    </a:cubicBezTo>
                    <a:cubicBezTo>
                      <a:pt x="0" y="21"/>
                      <a:pt x="2" y="26"/>
                      <a:pt x="5" y="29"/>
                    </a:cubicBezTo>
                    <a:cubicBezTo>
                      <a:pt x="8" y="32"/>
                      <a:pt x="13" y="33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60" name="Freeform 402">
                <a:extLst>
                  <a:ext uri="{FF2B5EF4-FFF2-40B4-BE49-F238E27FC236}">
                    <a16:creationId xmlns="" xmlns:a16="http://schemas.microsoft.com/office/drawing/2014/main" id="{52607DE9-5EAE-4E47-B797-4CAF87CBF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3569"/>
                <a:ext cx="89" cy="90"/>
              </a:xfrm>
              <a:custGeom>
                <a:avLst/>
                <a:gdLst>
                  <a:gd name="T0" fmla="*/ 17 w 34"/>
                  <a:gd name="T1" fmla="*/ 35 h 35"/>
                  <a:gd name="T2" fmla="*/ 29 w 34"/>
                  <a:gd name="T3" fmla="*/ 29 h 35"/>
                  <a:gd name="T4" fmla="*/ 34 w 34"/>
                  <a:gd name="T5" fmla="*/ 17 h 35"/>
                  <a:gd name="T6" fmla="*/ 29 w 34"/>
                  <a:gd name="T7" fmla="*/ 5 h 35"/>
                  <a:gd name="T8" fmla="*/ 18 w 34"/>
                  <a:gd name="T9" fmla="*/ 0 h 35"/>
                  <a:gd name="T10" fmla="*/ 6 w 34"/>
                  <a:gd name="T11" fmla="*/ 5 h 35"/>
                  <a:gd name="T12" fmla="*/ 0 w 34"/>
                  <a:gd name="T13" fmla="*/ 17 h 35"/>
                  <a:gd name="T14" fmla="*/ 5 w 34"/>
                  <a:gd name="T15" fmla="*/ 29 h 35"/>
                  <a:gd name="T16" fmla="*/ 17 w 34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5">
                    <a:moveTo>
                      <a:pt x="17" y="35"/>
                    </a:moveTo>
                    <a:cubicBezTo>
                      <a:pt x="21" y="33"/>
                      <a:pt x="26" y="32"/>
                      <a:pt x="29" y="29"/>
                    </a:cubicBezTo>
                    <a:cubicBezTo>
                      <a:pt x="32" y="26"/>
                      <a:pt x="34" y="21"/>
                      <a:pt x="34" y="17"/>
                    </a:cubicBezTo>
                    <a:cubicBezTo>
                      <a:pt x="34" y="13"/>
                      <a:pt x="32" y="8"/>
                      <a:pt x="29" y="5"/>
                    </a:cubicBezTo>
                    <a:cubicBezTo>
                      <a:pt x="26" y="3"/>
                      <a:pt x="22" y="0"/>
                      <a:pt x="18" y="0"/>
                    </a:cubicBezTo>
                    <a:cubicBezTo>
                      <a:pt x="14" y="1"/>
                      <a:pt x="9" y="2"/>
                      <a:pt x="6" y="5"/>
                    </a:cubicBezTo>
                    <a:cubicBezTo>
                      <a:pt x="3" y="8"/>
                      <a:pt x="1" y="13"/>
                      <a:pt x="0" y="17"/>
                    </a:cubicBezTo>
                    <a:cubicBezTo>
                      <a:pt x="0" y="21"/>
                      <a:pt x="3" y="26"/>
                      <a:pt x="5" y="29"/>
                    </a:cubicBezTo>
                    <a:cubicBezTo>
                      <a:pt x="8" y="32"/>
                      <a:pt x="13" y="33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61" name="Freeform 403">
                <a:extLst>
                  <a:ext uri="{FF2B5EF4-FFF2-40B4-BE49-F238E27FC236}">
                    <a16:creationId xmlns="" xmlns:a16="http://schemas.microsoft.com/office/drawing/2014/main" id="{8C43D83C-6B96-458D-955E-A0D05E6F3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3569"/>
                <a:ext cx="91" cy="88"/>
              </a:xfrm>
              <a:custGeom>
                <a:avLst/>
                <a:gdLst>
                  <a:gd name="T0" fmla="*/ 18 w 35"/>
                  <a:gd name="T1" fmla="*/ 34 h 34"/>
                  <a:gd name="T2" fmla="*/ 29 w 35"/>
                  <a:gd name="T3" fmla="*/ 30 h 34"/>
                  <a:gd name="T4" fmla="*/ 35 w 35"/>
                  <a:gd name="T5" fmla="*/ 18 h 34"/>
                  <a:gd name="T6" fmla="*/ 30 w 35"/>
                  <a:gd name="T7" fmla="*/ 6 h 34"/>
                  <a:gd name="T8" fmla="*/ 18 w 35"/>
                  <a:gd name="T9" fmla="*/ 0 h 34"/>
                  <a:gd name="T10" fmla="*/ 6 w 35"/>
                  <a:gd name="T11" fmla="*/ 5 h 34"/>
                  <a:gd name="T12" fmla="*/ 0 w 35"/>
                  <a:gd name="T13" fmla="*/ 17 h 34"/>
                  <a:gd name="T14" fmla="*/ 6 w 35"/>
                  <a:gd name="T15" fmla="*/ 29 h 34"/>
                  <a:gd name="T16" fmla="*/ 18 w 35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4">
                    <a:moveTo>
                      <a:pt x="18" y="34"/>
                    </a:moveTo>
                    <a:cubicBezTo>
                      <a:pt x="21" y="34"/>
                      <a:pt x="26" y="32"/>
                      <a:pt x="29" y="30"/>
                    </a:cubicBezTo>
                    <a:cubicBezTo>
                      <a:pt x="32" y="27"/>
                      <a:pt x="34" y="22"/>
                      <a:pt x="35" y="18"/>
                    </a:cubicBezTo>
                    <a:cubicBezTo>
                      <a:pt x="35" y="14"/>
                      <a:pt x="33" y="9"/>
                      <a:pt x="30" y="6"/>
                    </a:cubicBezTo>
                    <a:cubicBezTo>
                      <a:pt x="27" y="3"/>
                      <a:pt x="22" y="1"/>
                      <a:pt x="18" y="0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2" y="13"/>
                      <a:pt x="0" y="17"/>
                    </a:cubicBezTo>
                    <a:cubicBezTo>
                      <a:pt x="2" y="21"/>
                      <a:pt x="3" y="26"/>
                      <a:pt x="6" y="29"/>
                    </a:cubicBezTo>
                    <a:cubicBezTo>
                      <a:pt x="9" y="32"/>
                      <a:pt x="14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62" name="Freeform 404">
                <a:extLst>
                  <a:ext uri="{FF2B5EF4-FFF2-40B4-BE49-F238E27FC236}">
                    <a16:creationId xmlns="" xmlns:a16="http://schemas.microsoft.com/office/drawing/2014/main" id="{8866D7B9-7062-4737-9A99-AD3F5C1BD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" y="3146"/>
                <a:ext cx="88" cy="88"/>
              </a:xfrm>
              <a:custGeom>
                <a:avLst/>
                <a:gdLst>
                  <a:gd name="T0" fmla="*/ 17 w 34"/>
                  <a:gd name="T1" fmla="*/ 34 h 34"/>
                  <a:gd name="T2" fmla="*/ 28 w 34"/>
                  <a:gd name="T3" fmla="*/ 30 h 34"/>
                  <a:gd name="T4" fmla="*/ 34 w 34"/>
                  <a:gd name="T5" fmla="*/ 18 h 34"/>
                  <a:gd name="T6" fmla="*/ 30 w 34"/>
                  <a:gd name="T7" fmla="*/ 6 h 34"/>
                  <a:gd name="T8" fmla="*/ 18 w 34"/>
                  <a:gd name="T9" fmla="*/ 0 h 34"/>
                  <a:gd name="T10" fmla="*/ 6 w 34"/>
                  <a:gd name="T11" fmla="*/ 5 h 34"/>
                  <a:gd name="T12" fmla="*/ 0 w 34"/>
                  <a:gd name="T13" fmla="*/ 17 h 34"/>
                  <a:gd name="T14" fmla="*/ 5 w 34"/>
                  <a:gd name="T15" fmla="*/ 29 h 34"/>
                  <a:gd name="T16" fmla="*/ 17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cubicBezTo>
                      <a:pt x="21" y="34"/>
                      <a:pt x="26" y="32"/>
                      <a:pt x="28" y="30"/>
                    </a:cubicBezTo>
                    <a:cubicBezTo>
                      <a:pt x="31" y="27"/>
                      <a:pt x="34" y="22"/>
                      <a:pt x="34" y="18"/>
                    </a:cubicBezTo>
                    <a:cubicBezTo>
                      <a:pt x="34" y="14"/>
                      <a:pt x="32" y="9"/>
                      <a:pt x="30" y="6"/>
                    </a:cubicBezTo>
                    <a:cubicBezTo>
                      <a:pt x="27" y="3"/>
                      <a:pt x="22" y="0"/>
                      <a:pt x="18" y="0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2" y="13"/>
                      <a:pt x="0" y="17"/>
                    </a:cubicBezTo>
                    <a:cubicBezTo>
                      <a:pt x="2" y="21"/>
                      <a:pt x="3" y="26"/>
                      <a:pt x="5" y="29"/>
                    </a:cubicBezTo>
                    <a:cubicBezTo>
                      <a:pt x="8" y="32"/>
                      <a:pt x="13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563" name="Freeform 405">
                <a:extLst>
                  <a:ext uri="{FF2B5EF4-FFF2-40B4-BE49-F238E27FC236}">
                    <a16:creationId xmlns="" xmlns:a16="http://schemas.microsoft.com/office/drawing/2014/main" id="{1CF2ED6E-F54A-46ED-AE13-2E4348A88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3252"/>
                <a:ext cx="88" cy="86"/>
              </a:xfrm>
              <a:custGeom>
                <a:avLst/>
                <a:gdLst>
                  <a:gd name="T0" fmla="*/ 18 w 34"/>
                  <a:gd name="T1" fmla="*/ 33 h 33"/>
                  <a:gd name="T2" fmla="*/ 29 w 34"/>
                  <a:gd name="T3" fmla="*/ 28 h 33"/>
                  <a:gd name="T4" fmla="*/ 34 w 34"/>
                  <a:gd name="T5" fmla="*/ 16 h 33"/>
                  <a:gd name="T6" fmla="*/ 29 w 34"/>
                  <a:gd name="T7" fmla="*/ 5 h 33"/>
                  <a:gd name="T8" fmla="*/ 18 w 34"/>
                  <a:gd name="T9" fmla="*/ 0 h 33"/>
                  <a:gd name="T10" fmla="*/ 6 w 34"/>
                  <a:gd name="T11" fmla="*/ 5 h 33"/>
                  <a:gd name="T12" fmla="*/ 0 w 34"/>
                  <a:gd name="T13" fmla="*/ 17 h 33"/>
                  <a:gd name="T14" fmla="*/ 6 w 34"/>
                  <a:gd name="T15" fmla="*/ 28 h 33"/>
                  <a:gd name="T16" fmla="*/ 18 w 34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3">
                    <a:moveTo>
                      <a:pt x="18" y="33"/>
                    </a:moveTo>
                    <a:cubicBezTo>
                      <a:pt x="22" y="33"/>
                      <a:pt x="27" y="31"/>
                      <a:pt x="29" y="28"/>
                    </a:cubicBezTo>
                    <a:cubicBezTo>
                      <a:pt x="32" y="25"/>
                      <a:pt x="34" y="20"/>
                      <a:pt x="34" y="16"/>
                    </a:cubicBezTo>
                    <a:cubicBezTo>
                      <a:pt x="34" y="12"/>
                      <a:pt x="32" y="8"/>
                      <a:pt x="29" y="5"/>
                    </a:cubicBezTo>
                    <a:cubicBezTo>
                      <a:pt x="26" y="2"/>
                      <a:pt x="22" y="0"/>
                      <a:pt x="18" y="0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2" y="12"/>
                      <a:pt x="0" y="17"/>
                    </a:cubicBezTo>
                    <a:cubicBezTo>
                      <a:pt x="2" y="21"/>
                      <a:pt x="3" y="26"/>
                      <a:pt x="6" y="28"/>
                    </a:cubicBezTo>
                    <a:cubicBezTo>
                      <a:pt x="9" y="31"/>
                      <a:pt x="14" y="3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</p:grpSp>
        <p:grpSp>
          <p:nvGrpSpPr>
            <p:cNvPr id="2401" name="Group 607">
              <a:extLst>
                <a:ext uri="{FF2B5EF4-FFF2-40B4-BE49-F238E27FC236}">
                  <a16:creationId xmlns="" xmlns:a16="http://schemas.microsoft.com/office/drawing/2014/main" id="{3FBBA25A-F9E1-4B5B-AF5E-E374AA193E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988" y="4492625"/>
              <a:ext cx="12199938" cy="1646238"/>
              <a:chOff x="17" y="2830"/>
              <a:chExt cx="7685" cy="1037"/>
            </a:xfrm>
            <a:grpFill/>
          </p:grpSpPr>
          <p:sp>
            <p:nvSpPr>
              <p:cNvPr id="4164" name="Freeform 407">
                <a:extLst>
                  <a:ext uri="{FF2B5EF4-FFF2-40B4-BE49-F238E27FC236}">
                    <a16:creationId xmlns="" xmlns:a16="http://schemas.microsoft.com/office/drawing/2014/main" id="{39A0E438-32F2-4611-BFFD-F879E0A1E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250"/>
                <a:ext cx="88" cy="90"/>
              </a:xfrm>
              <a:custGeom>
                <a:avLst/>
                <a:gdLst>
                  <a:gd name="T0" fmla="*/ 18 w 34"/>
                  <a:gd name="T1" fmla="*/ 34 h 35"/>
                  <a:gd name="T2" fmla="*/ 29 w 34"/>
                  <a:gd name="T3" fmla="*/ 29 h 35"/>
                  <a:gd name="T4" fmla="*/ 34 w 34"/>
                  <a:gd name="T5" fmla="*/ 17 h 35"/>
                  <a:gd name="T6" fmla="*/ 28 w 34"/>
                  <a:gd name="T7" fmla="*/ 5 h 35"/>
                  <a:gd name="T8" fmla="*/ 17 w 34"/>
                  <a:gd name="T9" fmla="*/ 1 h 35"/>
                  <a:gd name="T10" fmla="*/ 5 w 34"/>
                  <a:gd name="T11" fmla="*/ 6 h 35"/>
                  <a:gd name="T12" fmla="*/ 0 w 34"/>
                  <a:gd name="T13" fmla="*/ 18 h 35"/>
                  <a:gd name="T14" fmla="*/ 6 w 34"/>
                  <a:gd name="T15" fmla="*/ 30 h 35"/>
                  <a:gd name="T16" fmla="*/ 18 w 34"/>
                  <a:gd name="T17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5">
                    <a:moveTo>
                      <a:pt x="18" y="34"/>
                    </a:moveTo>
                    <a:cubicBezTo>
                      <a:pt x="22" y="34"/>
                      <a:pt x="27" y="32"/>
                      <a:pt x="29" y="29"/>
                    </a:cubicBezTo>
                    <a:cubicBezTo>
                      <a:pt x="32" y="26"/>
                      <a:pt x="34" y="21"/>
                      <a:pt x="34" y="17"/>
                    </a:cubicBezTo>
                    <a:cubicBezTo>
                      <a:pt x="34" y="13"/>
                      <a:pt x="31" y="8"/>
                      <a:pt x="28" y="5"/>
                    </a:cubicBezTo>
                    <a:cubicBezTo>
                      <a:pt x="25" y="2"/>
                      <a:pt x="21" y="0"/>
                      <a:pt x="17" y="1"/>
                    </a:cubicBezTo>
                    <a:cubicBezTo>
                      <a:pt x="13" y="1"/>
                      <a:pt x="8" y="3"/>
                      <a:pt x="5" y="6"/>
                    </a:cubicBezTo>
                    <a:cubicBezTo>
                      <a:pt x="2" y="9"/>
                      <a:pt x="1" y="14"/>
                      <a:pt x="0" y="18"/>
                    </a:cubicBezTo>
                    <a:cubicBezTo>
                      <a:pt x="2" y="22"/>
                      <a:pt x="3" y="27"/>
                      <a:pt x="6" y="30"/>
                    </a:cubicBezTo>
                    <a:cubicBezTo>
                      <a:pt x="9" y="32"/>
                      <a:pt x="14" y="35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65" name="Freeform 408">
                <a:extLst>
                  <a:ext uri="{FF2B5EF4-FFF2-40B4-BE49-F238E27FC236}">
                    <a16:creationId xmlns="" xmlns:a16="http://schemas.microsoft.com/office/drawing/2014/main" id="{53B061A9-C33D-4935-8478-2406108D1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252"/>
                <a:ext cx="89" cy="86"/>
              </a:xfrm>
              <a:custGeom>
                <a:avLst/>
                <a:gdLst>
                  <a:gd name="T0" fmla="*/ 18 w 34"/>
                  <a:gd name="T1" fmla="*/ 33 h 33"/>
                  <a:gd name="T2" fmla="*/ 29 w 34"/>
                  <a:gd name="T3" fmla="*/ 28 h 33"/>
                  <a:gd name="T4" fmla="*/ 34 w 34"/>
                  <a:gd name="T5" fmla="*/ 17 h 33"/>
                  <a:gd name="T6" fmla="*/ 29 w 34"/>
                  <a:gd name="T7" fmla="*/ 5 h 33"/>
                  <a:gd name="T8" fmla="*/ 18 w 34"/>
                  <a:gd name="T9" fmla="*/ 0 h 33"/>
                  <a:gd name="T10" fmla="*/ 6 w 34"/>
                  <a:gd name="T11" fmla="*/ 5 h 33"/>
                  <a:gd name="T12" fmla="*/ 0 w 34"/>
                  <a:gd name="T13" fmla="*/ 17 h 33"/>
                  <a:gd name="T14" fmla="*/ 6 w 34"/>
                  <a:gd name="T15" fmla="*/ 28 h 33"/>
                  <a:gd name="T16" fmla="*/ 18 w 34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3">
                    <a:moveTo>
                      <a:pt x="18" y="33"/>
                    </a:moveTo>
                    <a:cubicBezTo>
                      <a:pt x="22" y="33"/>
                      <a:pt x="26" y="31"/>
                      <a:pt x="29" y="28"/>
                    </a:cubicBezTo>
                    <a:cubicBezTo>
                      <a:pt x="32" y="25"/>
                      <a:pt x="34" y="21"/>
                      <a:pt x="34" y="17"/>
                    </a:cubicBezTo>
                    <a:cubicBezTo>
                      <a:pt x="34" y="13"/>
                      <a:pt x="32" y="8"/>
                      <a:pt x="29" y="5"/>
                    </a:cubicBezTo>
                    <a:cubicBezTo>
                      <a:pt x="26" y="2"/>
                      <a:pt x="22" y="0"/>
                      <a:pt x="18" y="0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2" y="12"/>
                      <a:pt x="0" y="17"/>
                    </a:cubicBezTo>
                    <a:cubicBezTo>
                      <a:pt x="2" y="21"/>
                      <a:pt x="3" y="25"/>
                      <a:pt x="6" y="28"/>
                    </a:cubicBezTo>
                    <a:cubicBezTo>
                      <a:pt x="9" y="31"/>
                      <a:pt x="14" y="3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66" name="Freeform 409">
                <a:extLst>
                  <a:ext uri="{FF2B5EF4-FFF2-40B4-BE49-F238E27FC236}">
                    <a16:creationId xmlns="" xmlns:a16="http://schemas.microsoft.com/office/drawing/2014/main" id="{5E13D644-9531-433E-B589-267975341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7" y="3356"/>
                <a:ext cx="91" cy="88"/>
              </a:xfrm>
              <a:custGeom>
                <a:avLst/>
                <a:gdLst>
                  <a:gd name="T0" fmla="*/ 18 w 35"/>
                  <a:gd name="T1" fmla="*/ 34 h 34"/>
                  <a:gd name="T2" fmla="*/ 30 w 35"/>
                  <a:gd name="T3" fmla="*/ 28 h 34"/>
                  <a:gd name="T4" fmla="*/ 35 w 35"/>
                  <a:gd name="T5" fmla="*/ 16 h 34"/>
                  <a:gd name="T6" fmla="*/ 30 w 35"/>
                  <a:gd name="T7" fmla="*/ 5 h 34"/>
                  <a:gd name="T8" fmla="*/ 18 w 35"/>
                  <a:gd name="T9" fmla="*/ 0 h 34"/>
                  <a:gd name="T10" fmla="*/ 6 w 35"/>
                  <a:gd name="T11" fmla="*/ 5 h 34"/>
                  <a:gd name="T12" fmla="*/ 0 w 35"/>
                  <a:gd name="T13" fmla="*/ 17 h 34"/>
                  <a:gd name="T14" fmla="*/ 6 w 35"/>
                  <a:gd name="T15" fmla="*/ 29 h 34"/>
                  <a:gd name="T16" fmla="*/ 18 w 35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4">
                    <a:moveTo>
                      <a:pt x="18" y="34"/>
                    </a:moveTo>
                    <a:cubicBezTo>
                      <a:pt x="22" y="34"/>
                      <a:pt x="27" y="31"/>
                      <a:pt x="30" y="28"/>
                    </a:cubicBezTo>
                    <a:cubicBezTo>
                      <a:pt x="33" y="25"/>
                      <a:pt x="35" y="20"/>
                      <a:pt x="35" y="16"/>
                    </a:cubicBezTo>
                    <a:cubicBezTo>
                      <a:pt x="35" y="13"/>
                      <a:pt x="33" y="8"/>
                      <a:pt x="30" y="5"/>
                    </a:cubicBezTo>
                    <a:cubicBezTo>
                      <a:pt x="27" y="2"/>
                      <a:pt x="22" y="0"/>
                      <a:pt x="18" y="0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2" y="13"/>
                      <a:pt x="0" y="17"/>
                    </a:cubicBezTo>
                    <a:cubicBezTo>
                      <a:pt x="2" y="21"/>
                      <a:pt x="3" y="26"/>
                      <a:pt x="6" y="29"/>
                    </a:cubicBezTo>
                    <a:cubicBezTo>
                      <a:pt x="9" y="32"/>
                      <a:pt x="14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67" name="Freeform 410">
                <a:extLst>
                  <a:ext uri="{FF2B5EF4-FFF2-40B4-BE49-F238E27FC236}">
                    <a16:creationId xmlns="" xmlns:a16="http://schemas.microsoft.com/office/drawing/2014/main" id="{8BEEA0C4-9307-4540-B017-0B67A7AD9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3672"/>
                <a:ext cx="91" cy="91"/>
              </a:xfrm>
              <a:custGeom>
                <a:avLst/>
                <a:gdLst>
                  <a:gd name="T0" fmla="*/ 18 w 35"/>
                  <a:gd name="T1" fmla="*/ 35 h 35"/>
                  <a:gd name="T2" fmla="*/ 30 w 35"/>
                  <a:gd name="T3" fmla="*/ 29 h 35"/>
                  <a:gd name="T4" fmla="*/ 34 w 35"/>
                  <a:gd name="T5" fmla="*/ 18 h 35"/>
                  <a:gd name="T6" fmla="*/ 29 w 35"/>
                  <a:gd name="T7" fmla="*/ 6 h 35"/>
                  <a:gd name="T8" fmla="*/ 17 w 35"/>
                  <a:gd name="T9" fmla="*/ 0 h 35"/>
                  <a:gd name="T10" fmla="*/ 5 w 35"/>
                  <a:gd name="T11" fmla="*/ 6 h 35"/>
                  <a:gd name="T12" fmla="*/ 1 w 35"/>
                  <a:gd name="T13" fmla="*/ 18 h 35"/>
                  <a:gd name="T14" fmla="*/ 6 w 35"/>
                  <a:gd name="T15" fmla="*/ 30 h 35"/>
                  <a:gd name="T16" fmla="*/ 18 w 3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22" y="34"/>
                      <a:pt x="27" y="32"/>
                      <a:pt x="30" y="29"/>
                    </a:cubicBezTo>
                    <a:cubicBezTo>
                      <a:pt x="33" y="26"/>
                      <a:pt x="35" y="21"/>
                      <a:pt x="34" y="18"/>
                    </a:cubicBezTo>
                    <a:cubicBezTo>
                      <a:pt x="34" y="13"/>
                      <a:pt x="32" y="9"/>
                      <a:pt x="29" y="6"/>
                    </a:cubicBezTo>
                    <a:cubicBezTo>
                      <a:pt x="26" y="3"/>
                      <a:pt x="21" y="2"/>
                      <a:pt x="17" y="0"/>
                    </a:cubicBezTo>
                    <a:cubicBezTo>
                      <a:pt x="13" y="2"/>
                      <a:pt x="8" y="3"/>
                      <a:pt x="5" y="6"/>
                    </a:cubicBezTo>
                    <a:cubicBezTo>
                      <a:pt x="3" y="9"/>
                      <a:pt x="0" y="14"/>
                      <a:pt x="1" y="18"/>
                    </a:cubicBezTo>
                    <a:cubicBezTo>
                      <a:pt x="1" y="22"/>
                      <a:pt x="3" y="27"/>
                      <a:pt x="6" y="30"/>
                    </a:cubicBezTo>
                    <a:cubicBezTo>
                      <a:pt x="9" y="33"/>
                      <a:pt x="14" y="35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68" name="Freeform 411">
                <a:extLst>
                  <a:ext uri="{FF2B5EF4-FFF2-40B4-BE49-F238E27FC236}">
                    <a16:creationId xmlns="" xmlns:a16="http://schemas.microsoft.com/office/drawing/2014/main" id="{F8065D33-C703-4031-A324-0C9820ADF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3675"/>
                <a:ext cx="88" cy="88"/>
              </a:xfrm>
              <a:custGeom>
                <a:avLst/>
                <a:gdLst>
                  <a:gd name="T0" fmla="*/ 18 w 34"/>
                  <a:gd name="T1" fmla="*/ 34 h 34"/>
                  <a:gd name="T2" fmla="*/ 30 w 34"/>
                  <a:gd name="T3" fmla="*/ 28 h 34"/>
                  <a:gd name="T4" fmla="*/ 34 w 34"/>
                  <a:gd name="T5" fmla="*/ 16 h 34"/>
                  <a:gd name="T6" fmla="*/ 28 w 34"/>
                  <a:gd name="T7" fmla="*/ 4 h 34"/>
                  <a:gd name="T8" fmla="*/ 17 w 34"/>
                  <a:gd name="T9" fmla="*/ 0 h 34"/>
                  <a:gd name="T10" fmla="*/ 5 w 34"/>
                  <a:gd name="T11" fmla="*/ 5 h 34"/>
                  <a:gd name="T12" fmla="*/ 0 w 34"/>
                  <a:gd name="T13" fmla="*/ 17 h 34"/>
                  <a:gd name="T14" fmla="*/ 6 w 34"/>
                  <a:gd name="T15" fmla="*/ 29 h 34"/>
                  <a:gd name="T16" fmla="*/ 18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18" y="34"/>
                    </a:moveTo>
                    <a:cubicBezTo>
                      <a:pt x="22" y="33"/>
                      <a:pt x="27" y="31"/>
                      <a:pt x="30" y="28"/>
                    </a:cubicBezTo>
                    <a:cubicBezTo>
                      <a:pt x="32" y="25"/>
                      <a:pt x="34" y="20"/>
                      <a:pt x="34" y="16"/>
                    </a:cubicBezTo>
                    <a:cubicBezTo>
                      <a:pt x="34" y="12"/>
                      <a:pt x="31" y="7"/>
                      <a:pt x="28" y="4"/>
                    </a:cubicBezTo>
                    <a:cubicBezTo>
                      <a:pt x="26" y="2"/>
                      <a:pt x="21" y="0"/>
                      <a:pt x="17" y="0"/>
                    </a:cubicBezTo>
                    <a:cubicBezTo>
                      <a:pt x="13" y="0"/>
                      <a:pt x="8" y="2"/>
                      <a:pt x="5" y="5"/>
                    </a:cubicBezTo>
                    <a:cubicBezTo>
                      <a:pt x="3" y="8"/>
                      <a:pt x="2" y="13"/>
                      <a:pt x="0" y="17"/>
                    </a:cubicBezTo>
                    <a:cubicBezTo>
                      <a:pt x="2" y="21"/>
                      <a:pt x="3" y="26"/>
                      <a:pt x="6" y="29"/>
                    </a:cubicBezTo>
                    <a:cubicBezTo>
                      <a:pt x="9" y="32"/>
                      <a:pt x="14" y="34"/>
                      <a:pt x="1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69" name="Freeform 412">
                <a:extLst>
                  <a:ext uri="{FF2B5EF4-FFF2-40B4-BE49-F238E27FC236}">
                    <a16:creationId xmlns="" xmlns:a16="http://schemas.microsoft.com/office/drawing/2014/main" id="{9816DA94-789D-454B-8264-9FF8FEB63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3778"/>
                <a:ext cx="91" cy="89"/>
              </a:xfrm>
              <a:custGeom>
                <a:avLst/>
                <a:gdLst>
                  <a:gd name="T0" fmla="*/ 17 w 35"/>
                  <a:gd name="T1" fmla="*/ 34 h 34"/>
                  <a:gd name="T2" fmla="*/ 29 w 35"/>
                  <a:gd name="T3" fmla="*/ 29 h 34"/>
                  <a:gd name="T4" fmla="*/ 35 w 35"/>
                  <a:gd name="T5" fmla="*/ 17 h 34"/>
                  <a:gd name="T6" fmla="*/ 29 w 35"/>
                  <a:gd name="T7" fmla="*/ 5 h 34"/>
                  <a:gd name="T8" fmla="*/ 17 w 35"/>
                  <a:gd name="T9" fmla="*/ 0 h 34"/>
                  <a:gd name="T10" fmla="*/ 5 w 35"/>
                  <a:gd name="T11" fmla="*/ 5 h 34"/>
                  <a:gd name="T12" fmla="*/ 0 w 35"/>
                  <a:gd name="T13" fmla="*/ 16 h 34"/>
                  <a:gd name="T14" fmla="*/ 5 w 35"/>
                  <a:gd name="T15" fmla="*/ 28 h 34"/>
                  <a:gd name="T16" fmla="*/ 17 w 35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4">
                    <a:moveTo>
                      <a:pt x="17" y="34"/>
                    </a:moveTo>
                    <a:cubicBezTo>
                      <a:pt x="21" y="34"/>
                      <a:pt x="26" y="32"/>
                      <a:pt x="29" y="29"/>
                    </a:cubicBezTo>
                    <a:cubicBezTo>
                      <a:pt x="32" y="26"/>
                      <a:pt x="33" y="21"/>
                      <a:pt x="35" y="17"/>
                    </a:cubicBezTo>
                    <a:cubicBezTo>
                      <a:pt x="33" y="13"/>
                      <a:pt x="32" y="9"/>
                      <a:pt x="29" y="5"/>
                    </a:cubicBezTo>
                    <a:cubicBezTo>
                      <a:pt x="26" y="1"/>
                      <a:pt x="21" y="0"/>
                      <a:pt x="17" y="0"/>
                    </a:cubicBezTo>
                    <a:cubicBezTo>
                      <a:pt x="13" y="0"/>
                      <a:pt x="8" y="3"/>
                      <a:pt x="5" y="5"/>
                    </a:cubicBezTo>
                    <a:cubicBezTo>
                      <a:pt x="3" y="8"/>
                      <a:pt x="0" y="13"/>
                      <a:pt x="0" y="16"/>
                    </a:cubicBezTo>
                    <a:cubicBezTo>
                      <a:pt x="0" y="21"/>
                      <a:pt x="2" y="25"/>
                      <a:pt x="5" y="28"/>
                    </a:cubicBezTo>
                    <a:cubicBezTo>
                      <a:pt x="8" y="31"/>
                      <a:pt x="13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70" name="Freeform 413">
                <a:extLst>
                  <a:ext uri="{FF2B5EF4-FFF2-40B4-BE49-F238E27FC236}">
                    <a16:creationId xmlns="" xmlns:a16="http://schemas.microsoft.com/office/drawing/2014/main" id="{36BA2635-C7D1-4551-9F45-3508CE0D9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3778"/>
                <a:ext cx="88" cy="89"/>
              </a:xfrm>
              <a:custGeom>
                <a:avLst/>
                <a:gdLst>
                  <a:gd name="T0" fmla="*/ 17 w 34"/>
                  <a:gd name="T1" fmla="*/ 34 h 34"/>
                  <a:gd name="T2" fmla="*/ 28 w 34"/>
                  <a:gd name="T3" fmla="*/ 29 h 34"/>
                  <a:gd name="T4" fmla="*/ 34 w 34"/>
                  <a:gd name="T5" fmla="*/ 18 h 34"/>
                  <a:gd name="T6" fmla="*/ 29 w 34"/>
                  <a:gd name="T7" fmla="*/ 6 h 34"/>
                  <a:gd name="T8" fmla="*/ 18 w 34"/>
                  <a:gd name="T9" fmla="*/ 0 h 34"/>
                  <a:gd name="T10" fmla="*/ 6 w 34"/>
                  <a:gd name="T11" fmla="*/ 5 h 34"/>
                  <a:gd name="T12" fmla="*/ 0 w 34"/>
                  <a:gd name="T13" fmla="*/ 17 h 34"/>
                  <a:gd name="T14" fmla="*/ 5 w 34"/>
                  <a:gd name="T15" fmla="*/ 29 h 34"/>
                  <a:gd name="T16" fmla="*/ 17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cubicBezTo>
                      <a:pt x="21" y="34"/>
                      <a:pt x="26" y="32"/>
                      <a:pt x="28" y="29"/>
                    </a:cubicBezTo>
                    <a:cubicBezTo>
                      <a:pt x="31" y="26"/>
                      <a:pt x="34" y="22"/>
                      <a:pt x="34" y="18"/>
                    </a:cubicBezTo>
                    <a:cubicBezTo>
                      <a:pt x="34" y="14"/>
                      <a:pt x="32" y="9"/>
                      <a:pt x="29" y="6"/>
                    </a:cubicBezTo>
                    <a:cubicBezTo>
                      <a:pt x="27" y="3"/>
                      <a:pt x="22" y="0"/>
                      <a:pt x="18" y="0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2" y="13"/>
                      <a:pt x="0" y="17"/>
                    </a:cubicBezTo>
                    <a:cubicBezTo>
                      <a:pt x="2" y="21"/>
                      <a:pt x="3" y="26"/>
                      <a:pt x="5" y="29"/>
                    </a:cubicBezTo>
                    <a:cubicBezTo>
                      <a:pt x="8" y="32"/>
                      <a:pt x="13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71" name="Freeform 414">
                <a:extLst>
                  <a:ext uri="{FF2B5EF4-FFF2-40B4-BE49-F238E27FC236}">
                    <a16:creationId xmlns="" xmlns:a16="http://schemas.microsoft.com/office/drawing/2014/main" id="{37C6643D-9BD1-4D72-9D40-05C5446E1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3356"/>
                <a:ext cx="88" cy="88"/>
              </a:xfrm>
              <a:custGeom>
                <a:avLst/>
                <a:gdLst>
                  <a:gd name="T0" fmla="*/ 17 w 34"/>
                  <a:gd name="T1" fmla="*/ 34 h 34"/>
                  <a:gd name="T2" fmla="*/ 29 w 34"/>
                  <a:gd name="T3" fmla="*/ 28 h 34"/>
                  <a:gd name="T4" fmla="*/ 34 w 34"/>
                  <a:gd name="T5" fmla="*/ 16 h 34"/>
                  <a:gd name="T6" fmla="*/ 28 w 34"/>
                  <a:gd name="T7" fmla="*/ 4 h 34"/>
                  <a:gd name="T8" fmla="*/ 17 w 34"/>
                  <a:gd name="T9" fmla="*/ 0 h 34"/>
                  <a:gd name="T10" fmla="*/ 5 w 34"/>
                  <a:gd name="T11" fmla="*/ 5 h 34"/>
                  <a:gd name="T12" fmla="*/ 0 w 34"/>
                  <a:gd name="T13" fmla="*/ 17 h 34"/>
                  <a:gd name="T14" fmla="*/ 6 w 34"/>
                  <a:gd name="T15" fmla="*/ 29 h 34"/>
                  <a:gd name="T16" fmla="*/ 17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cubicBezTo>
                      <a:pt x="22" y="32"/>
                      <a:pt x="27" y="31"/>
                      <a:pt x="29" y="28"/>
                    </a:cubicBezTo>
                    <a:cubicBezTo>
                      <a:pt x="32" y="25"/>
                      <a:pt x="34" y="20"/>
                      <a:pt x="34" y="16"/>
                    </a:cubicBezTo>
                    <a:cubicBezTo>
                      <a:pt x="34" y="12"/>
                      <a:pt x="31" y="7"/>
                      <a:pt x="28" y="4"/>
                    </a:cubicBezTo>
                    <a:cubicBezTo>
                      <a:pt x="26" y="2"/>
                      <a:pt x="21" y="0"/>
                      <a:pt x="17" y="0"/>
                    </a:cubicBezTo>
                    <a:cubicBezTo>
                      <a:pt x="13" y="0"/>
                      <a:pt x="8" y="2"/>
                      <a:pt x="5" y="5"/>
                    </a:cubicBezTo>
                    <a:cubicBezTo>
                      <a:pt x="2" y="8"/>
                      <a:pt x="0" y="13"/>
                      <a:pt x="0" y="17"/>
                    </a:cubicBezTo>
                    <a:cubicBezTo>
                      <a:pt x="0" y="21"/>
                      <a:pt x="3" y="26"/>
                      <a:pt x="6" y="29"/>
                    </a:cubicBezTo>
                    <a:cubicBezTo>
                      <a:pt x="9" y="32"/>
                      <a:pt x="14" y="33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72" name="Freeform 415">
                <a:extLst>
                  <a:ext uri="{FF2B5EF4-FFF2-40B4-BE49-F238E27FC236}">
                    <a16:creationId xmlns="" xmlns:a16="http://schemas.microsoft.com/office/drawing/2014/main" id="{7CB6FDC9-7A66-4F51-84AD-E64B6979F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460"/>
                <a:ext cx="88" cy="90"/>
              </a:xfrm>
              <a:custGeom>
                <a:avLst/>
                <a:gdLst>
                  <a:gd name="T0" fmla="*/ 18 w 34"/>
                  <a:gd name="T1" fmla="*/ 35 h 35"/>
                  <a:gd name="T2" fmla="*/ 29 w 34"/>
                  <a:gd name="T3" fmla="*/ 28 h 35"/>
                  <a:gd name="T4" fmla="*/ 34 w 34"/>
                  <a:gd name="T5" fmla="*/ 16 h 35"/>
                  <a:gd name="T6" fmla="*/ 29 w 34"/>
                  <a:gd name="T7" fmla="*/ 5 h 35"/>
                  <a:gd name="T8" fmla="*/ 17 w 34"/>
                  <a:gd name="T9" fmla="*/ 0 h 35"/>
                  <a:gd name="T10" fmla="*/ 6 w 34"/>
                  <a:gd name="T11" fmla="*/ 5 h 35"/>
                  <a:gd name="T12" fmla="*/ 0 w 34"/>
                  <a:gd name="T13" fmla="*/ 17 h 35"/>
                  <a:gd name="T14" fmla="*/ 6 w 34"/>
                  <a:gd name="T15" fmla="*/ 29 h 35"/>
                  <a:gd name="T16" fmla="*/ 18 w 34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5">
                    <a:moveTo>
                      <a:pt x="18" y="35"/>
                    </a:moveTo>
                    <a:cubicBezTo>
                      <a:pt x="22" y="33"/>
                      <a:pt x="27" y="32"/>
                      <a:pt x="29" y="28"/>
                    </a:cubicBezTo>
                    <a:cubicBezTo>
                      <a:pt x="32" y="25"/>
                      <a:pt x="34" y="20"/>
                      <a:pt x="34" y="16"/>
                    </a:cubicBezTo>
                    <a:cubicBezTo>
                      <a:pt x="34" y="12"/>
                      <a:pt x="31" y="8"/>
                      <a:pt x="29" y="5"/>
                    </a:cubicBezTo>
                    <a:cubicBezTo>
                      <a:pt x="26" y="2"/>
                      <a:pt x="21" y="0"/>
                      <a:pt x="17" y="0"/>
                    </a:cubicBezTo>
                    <a:cubicBezTo>
                      <a:pt x="13" y="0"/>
                      <a:pt x="8" y="3"/>
                      <a:pt x="6" y="5"/>
                    </a:cubicBezTo>
                    <a:cubicBezTo>
                      <a:pt x="3" y="8"/>
                      <a:pt x="0" y="13"/>
                      <a:pt x="0" y="17"/>
                    </a:cubicBezTo>
                    <a:cubicBezTo>
                      <a:pt x="0" y="21"/>
                      <a:pt x="3" y="26"/>
                      <a:pt x="6" y="29"/>
                    </a:cubicBezTo>
                    <a:cubicBezTo>
                      <a:pt x="9" y="32"/>
                      <a:pt x="14" y="33"/>
                      <a:pt x="18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73" name="Freeform 416">
                <a:extLst>
                  <a:ext uri="{FF2B5EF4-FFF2-40B4-BE49-F238E27FC236}">
                    <a16:creationId xmlns="" xmlns:a16="http://schemas.microsoft.com/office/drawing/2014/main" id="{85A8A181-E68F-44F3-9A63-92390F644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" y="3040"/>
                <a:ext cx="90" cy="96"/>
              </a:xfrm>
              <a:custGeom>
                <a:avLst/>
                <a:gdLst>
                  <a:gd name="T0" fmla="*/ 10 w 35"/>
                  <a:gd name="T1" fmla="*/ 32 h 37"/>
                  <a:gd name="T2" fmla="*/ 21 w 35"/>
                  <a:gd name="T3" fmla="*/ 33 h 37"/>
                  <a:gd name="T4" fmla="*/ 30 w 35"/>
                  <a:gd name="T5" fmla="*/ 28 h 37"/>
                  <a:gd name="T6" fmla="*/ 33 w 35"/>
                  <a:gd name="T7" fmla="*/ 13 h 37"/>
                  <a:gd name="T8" fmla="*/ 24 w 35"/>
                  <a:gd name="T9" fmla="*/ 3 h 37"/>
                  <a:gd name="T10" fmla="*/ 12 w 35"/>
                  <a:gd name="T11" fmla="*/ 2 h 37"/>
                  <a:gd name="T12" fmla="*/ 0 w 35"/>
                  <a:gd name="T13" fmla="*/ 18 h 37"/>
                  <a:gd name="T14" fmla="*/ 1 w 35"/>
                  <a:gd name="T15" fmla="*/ 20 h 37"/>
                  <a:gd name="T16" fmla="*/ 10 w 35"/>
                  <a:gd name="T17" fmla="*/ 3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7">
                    <a:moveTo>
                      <a:pt x="10" y="32"/>
                    </a:moveTo>
                    <a:cubicBezTo>
                      <a:pt x="13" y="34"/>
                      <a:pt x="17" y="37"/>
                      <a:pt x="21" y="33"/>
                    </a:cubicBezTo>
                    <a:cubicBezTo>
                      <a:pt x="25" y="34"/>
                      <a:pt x="27" y="30"/>
                      <a:pt x="30" y="28"/>
                    </a:cubicBezTo>
                    <a:cubicBezTo>
                      <a:pt x="34" y="24"/>
                      <a:pt x="35" y="19"/>
                      <a:pt x="33" y="13"/>
                    </a:cubicBezTo>
                    <a:cubicBezTo>
                      <a:pt x="32" y="8"/>
                      <a:pt x="28" y="5"/>
                      <a:pt x="24" y="3"/>
                    </a:cubicBezTo>
                    <a:cubicBezTo>
                      <a:pt x="21" y="1"/>
                      <a:pt x="17" y="0"/>
                      <a:pt x="12" y="2"/>
                    </a:cubicBezTo>
                    <a:cubicBezTo>
                      <a:pt x="8" y="5"/>
                      <a:pt x="1" y="13"/>
                      <a:pt x="0" y="18"/>
                    </a:cubicBezTo>
                    <a:cubicBezTo>
                      <a:pt x="0" y="18"/>
                      <a:pt x="1" y="19"/>
                      <a:pt x="1" y="20"/>
                    </a:cubicBezTo>
                    <a:cubicBezTo>
                      <a:pt x="2" y="26"/>
                      <a:pt x="6" y="30"/>
                      <a:pt x="1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74" name="Freeform 417">
                <a:extLst>
                  <a:ext uri="{FF2B5EF4-FFF2-40B4-BE49-F238E27FC236}">
                    <a16:creationId xmlns="" xmlns:a16="http://schemas.microsoft.com/office/drawing/2014/main" id="{0232CF5E-23A5-475D-806C-0DE73A2AF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3" y="3348"/>
                <a:ext cx="88" cy="104"/>
              </a:xfrm>
              <a:custGeom>
                <a:avLst/>
                <a:gdLst>
                  <a:gd name="T0" fmla="*/ 12 w 34"/>
                  <a:gd name="T1" fmla="*/ 35 h 40"/>
                  <a:gd name="T2" fmla="*/ 20 w 34"/>
                  <a:gd name="T3" fmla="*/ 35 h 40"/>
                  <a:gd name="T4" fmla="*/ 33 w 34"/>
                  <a:gd name="T5" fmla="*/ 23 h 40"/>
                  <a:gd name="T6" fmla="*/ 34 w 34"/>
                  <a:gd name="T7" fmla="*/ 19 h 40"/>
                  <a:gd name="T8" fmla="*/ 24 w 34"/>
                  <a:gd name="T9" fmla="*/ 5 h 40"/>
                  <a:gd name="T10" fmla="*/ 14 w 34"/>
                  <a:gd name="T11" fmla="*/ 4 h 40"/>
                  <a:gd name="T12" fmla="*/ 2 w 34"/>
                  <a:gd name="T13" fmla="*/ 13 h 40"/>
                  <a:gd name="T14" fmla="*/ 0 w 34"/>
                  <a:gd name="T15" fmla="*/ 21 h 40"/>
                  <a:gd name="T16" fmla="*/ 12 w 34"/>
                  <a:gd name="T17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40">
                    <a:moveTo>
                      <a:pt x="12" y="35"/>
                    </a:moveTo>
                    <a:cubicBezTo>
                      <a:pt x="15" y="35"/>
                      <a:pt x="17" y="40"/>
                      <a:pt x="20" y="35"/>
                    </a:cubicBezTo>
                    <a:cubicBezTo>
                      <a:pt x="28" y="33"/>
                      <a:pt x="30" y="31"/>
                      <a:pt x="33" y="23"/>
                    </a:cubicBezTo>
                    <a:cubicBezTo>
                      <a:pt x="33" y="21"/>
                      <a:pt x="34" y="20"/>
                      <a:pt x="34" y="19"/>
                    </a:cubicBezTo>
                    <a:cubicBezTo>
                      <a:pt x="33" y="13"/>
                      <a:pt x="28" y="9"/>
                      <a:pt x="24" y="5"/>
                    </a:cubicBezTo>
                    <a:cubicBezTo>
                      <a:pt x="21" y="6"/>
                      <a:pt x="18" y="0"/>
                      <a:pt x="14" y="4"/>
                    </a:cubicBezTo>
                    <a:cubicBezTo>
                      <a:pt x="8" y="4"/>
                      <a:pt x="6" y="9"/>
                      <a:pt x="2" y="13"/>
                    </a:cubicBezTo>
                    <a:cubicBezTo>
                      <a:pt x="1" y="14"/>
                      <a:pt x="1" y="18"/>
                      <a:pt x="0" y="21"/>
                    </a:cubicBezTo>
                    <a:cubicBezTo>
                      <a:pt x="0" y="25"/>
                      <a:pt x="7" y="34"/>
                      <a:pt x="1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75" name="Freeform 418">
                <a:extLst>
                  <a:ext uri="{FF2B5EF4-FFF2-40B4-BE49-F238E27FC236}">
                    <a16:creationId xmlns="" xmlns:a16="http://schemas.microsoft.com/office/drawing/2014/main" id="{FE890D21-7E0C-44DC-88FA-A87E03A35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3359"/>
                <a:ext cx="96" cy="93"/>
              </a:xfrm>
              <a:custGeom>
                <a:avLst/>
                <a:gdLst>
                  <a:gd name="T0" fmla="*/ 12 w 37"/>
                  <a:gd name="T1" fmla="*/ 31 h 36"/>
                  <a:gd name="T2" fmla="*/ 20 w 37"/>
                  <a:gd name="T3" fmla="*/ 32 h 36"/>
                  <a:gd name="T4" fmla="*/ 31 w 37"/>
                  <a:gd name="T5" fmla="*/ 23 h 36"/>
                  <a:gd name="T6" fmla="*/ 33 w 37"/>
                  <a:gd name="T7" fmla="*/ 13 h 36"/>
                  <a:gd name="T8" fmla="*/ 27 w 37"/>
                  <a:gd name="T9" fmla="*/ 3 h 36"/>
                  <a:gd name="T10" fmla="*/ 13 w 37"/>
                  <a:gd name="T11" fmla="*/ 0 h 36"/>
                  <a:gd name="T12" fmla="*/ 4 w 37"/>
                  <a:gd name="T13" fmla="*/ 7 h 36"/>
                  <a:gd name="T14" fmla="*/ 0 w 37"/>
                  <a:gd name="T15" fmla="*/ 15 h 36"/>
                  <a:gd name="T16" fmla="*/ 2 w 37"/>
                  <a:gd name="T17" fmla="*/ 23 h 36"/>
                  <a:gd name="T18" fmla="*/ 12 w 37"/>
                  <a:gd name="T19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6">
                    <a:moveTo>
                      <a:pt x="12" y="31"/>
                    </a:moveTo>
                    <a:cubicBezTo>
                      <a:pt x="15" y="31"/>
                      <a:pt x="17" y="36"/>
                      <a:pt x="20" y="32"/>
                    </a:cubicBezTo>
                    <a:cubicBezTo>
                      <a:pt x="25" y="32"/>
                      <a:pt x="29" y="27"/>
                      <a:pt x="31" y="23"/>
                    </a:cubicBezTo>
                    <a:cubicBezTo>
                      <a:pt x="33" y="21"/>
                      <a:pt x="37" y="17"/>
                      <a:pt x="33" y="13"/>
                    </a:cubicBezTo>
                    <a:cubicBezTo>
                      <a:pt x="33" y="8"/>
                      <a:pt x="29" y="6"/>
                      <a:pt x="27" y="3"/>
                    </a:cubicBezTo>
                    <a:cubicBezTo>
                      <a:pt x="23" y="0"/>
                      <a:pt x="18" y="0"/>
                      <a:pt x="13" y="0"/>
                    </a:cubicBezTo>
                    <a:cubicBezTo>
                      <a:pt x="8" y="1"/>
                      <a:pt x="6" y="5"/>
                      <a:pt x="4" y="7"/>
                    </a:cubicBezTo>
                    <a:cubicBezTo>
                      <a:pt x="2" y="9"/>
                      <a:pt x="1" y="13"/>
                      <a:pt x="0" y="15"/>
                    </a:cubicBezTo>
                    <a:cubicBezTo>
                      <a:pt x="1" y="18"/>
                      <a:pt x="1" y="21"/>
                      <a:pt x="2" y="23"/>
                    </a:cubicBezTo>
                    <a:cubicBezTo>
                      <a:pt x="5" y="26"/>
                      <a:pt x="8" y="31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76" name="Freeform 419">
                <a:extLst>
                  <a:ext uri="{FF2B5EF4-FFF2-40B4-BE49-F238E27FC236}">
                    <a16:creationId xmlns="" xmlns:a16="http://schemas.microsoft.com/office/drawing/2014/main" id="{284F8565-FAB2-4A4D-9F05-AAAD9AB15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3778"/>
                <a:ext cx="93" cy="89"/>
              </a:xfrm>
              <a:custGeom>
                <a:avLst/>
                <a:gdLst>
                  <a:gd name="T0" fmla="*/ 17 w 36"/>
                  <a:gd name="T1" fmla="*/ 34 h 34"/>
                  <a:gd name="T2" fmla="*/ 18 w 36"/>
                  <a:gd name="T3" fmla="*/ 34 h 34"/>
                  <a:gd name="T4" fmla="*/ 31 w 36"/>
                  <a:gd name="T5" fmla="*/ 24 h 34"/>
                  <a:gd name="T6" fmla="*/ 32 w 36"/>
                  <a:gd name="T7" fmla="*/ 14 h 34"/>
                  <a:gd name="T8" fmla="*/ 26 w 36"/>
                  <a:gd name="T9" fmla="*/ 4 h 34"/>
                  <a:gd name="T10" fmla="*/ 13 w 36"/>
                  <a:gd name="T11" fmla="*/ 1 h 34"/>
                  <a:gd name="T12" fmla="*/ 5 w 36"/>
                  <a:gd name="T13" fmla="*/ 7 h 34"/>
                  <a:gd name="T14" fmla="*/ 0 w 36"/>
                  <a:gd name="T15" fmla="*/ 16 h 34"/>
                  <a:gd name="T16" fmla="*/ 2 w 36"/>
                  <a:gd name="T17" fmla="*/ 22 h 34"/>
                  <a:gd name="T18" fmla="*/ 17 w 36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4">
                    <a:moveTo>
                      <a:pt x="17" y="34"/>
                    </a:moveTo>
                    <a:cubicBezTo>
                      <a:pt x="17" y="34"/>
                      <a:pt x="18" y="34"/>
                      <a:pt x="18" y="34"/>
                    </a:cubicBezTo>
                    <a:cubicBezTo>
                      <a:pt x="23" y="33"/>
                      <a:pt x="30" y="28"/>
                      <a:pt x="31" y="24"/>
                    </a:cubicBezTo>
                    <a:cubicBezTo>
                      <a:pt x="33" y="21"/>
                      <a:pt x="36" y="18"/>
                      <a:pt x="32" y="14"/>
                    </a:cubicBezTo>
                    <a:cubicBezTo>
                      <a:pt x="33" y="9"/>
                      <a:pt x="29" y="7"/>
                      <a:pt x="26" y="4"/>
                    </a:cubicBezTo>
                    <a:cubicBezTo>
                      <a:pt x="22" y="1"/>
                      <a:pt x="18" y="0"/>
                      <a:pt x="13" y="1"/>
                    </a:cubicBezTo>
                    <a:cubicBezTo>
                      <a:pt x="9" y="2"/>
                      <a:pt x="8" y="5"/>
                      <a:pt x="5" y="7"/>
                    </a:cubicBezTo>
                    <a:cubicBezTo>
                      <a:pt x="1" y="9"/>
                      <a:pt x="2" y="13"/>
                      <a:pt x="0" y="16"/>
                    </a:cubicBezTo>
                    <a:cubicBezTo>
                      <a:pt x="0" y="17"/>
                      <a:pt x="1" y="20"/>
                      <a:pt x="2" y="22"/>
                    </a:cubicBezTo>
                    <a:cubicBezTo>
                      <a:pt x="3" y="27"/>
                      <a:pt x="12" y="34"/>
                      <a:pt x="17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77" name="Freeform 420">
                <a:extLst>
                  <a:ext uri="{FF2B5EF4-FFF2-40B4-BE49-F238E27FC236}">
                    <a16:creationId xmlns="" xmlns:a16="http://schemas.microsoft.com/office/drawing/2014/main" id="{A019ECAB-D47C-4B9A-B403-48B34A467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" y="3250"/>
                <a:ext cx="88" cy="90"/>
              </a:xfrm>
              <a:custGeom>
                <a:avLst/>
                <a:gdLst>
                  <a:gd name="T0" fmla="*/ 10 w 34"/>
                  <a:gd name="T1" fmla="*/ 33 h 35"/>
                  <a:gd name="T2" fmla="*/ 17 w 34"/>
                  <a:gd name="T3" fmla="*/ 35 h 35"/>
                  <a:gd name="T4" fmla="*/ 30 w 34"/>
                  <a:gd name="T5" fmla="*/ 26 h 35"/>
                  <a:gd name="T6" fmla="*/ 34 w 34"/>
                  <a:gd name="T7" fmla="*/ 17 h 35"/>
                  <a:gd name="T8" fmla="*/ 26 w 34"/>
                  <a:gd name="T9" fmla="*/ 4 h 35"/>
                  <a:gd name="T10" fmla="*/ 16 w 34"/>
                  <a:gd name="T11" fmla="*/ 0 h 35"/>
                  <a:gd name="T12" fmla="*/ 3 w 34"/>
                  <a:gd name="T13" fmla="*/ 9 h 35"/>
                  <a:gd name="T14" fmla="*/ 0 w 34"/>
                  <a:gd name="T15" fmla="*/ 17 h 35"/>
                  <a:gd name="T16" fmla="*/ 2 w 34"/>
                  <a:gd name="T17" fmla="*/ 24 h 35"/>
                  <a:gd name="T18" fmla="*/ 10 w 34"/>
                  <a:gd name="T19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35">
                    <a:moveTo>
                      <a:pt x="10" y="33"/>
                    </a:moveTo>
                    <a:cubicBezTo>
                      <a:pt x="12" y="34"/>
                      <a:pt x="15" y="35"/>
                      <a:pt x="17" y="35"/>
                    </a:cubicBezTo>
                    <a:cubicBezTo>
                      <a:pt x="22" y="33"/>
                      <a:pt x="26" y="31"/>
                      <a:pt x="30" y="26"/>
                    </a:cubicBezTo>
                    <a:cubicBezTo>
                      <a:pt x="33" y="24"/>
                      <a:pt x="31" y="20"/>
                      <a:pt x="34" y="17"/>
                    </a:cubicBezTo>
                    <a:cubicBezTo>
                      <a:pt x="32" y="13"/>
                      <a:pt x="30" y="8"/>
                      <a:pt x="26" y="4"/>
                    </a:cubicBezTo>
                    <a:cubicBezTo>
                      <a:pt x="23" y="2"/>
                      <a:pt x="19" y="2"/>
                      <a:pt x="16" y="0"/>
                    </a:cubicBezTo>
                    <a:cubicBezTo>
                      <a:pt x="11" y="2"/>
                      <a:pt x="7" y="5"/>
                      <a:pt x="3" y="9"/>
                    </a:cubicBezTo>
                    <a:cubicBezTo>
                      <a:pt x="1" y="11"/>
                      <a:pt x="2" y="15"/>
                      <a:pt x="0" y="17"/>
                    </a:cubicBezTo>
                    <a:cubicBezTo>
                      <a:pt x="0" y="20"/>
                      <a:pt x="0" y="23"/>
                      <a:pt x="2" y="24"/>
                    </a:cubicBezTo>
                    <a:cubicBezTo>
                      <a:pt x="4" y="27"/>
                      <a:pt x="7" y="30"/>
                      <a:pt x="10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78" name="Freeform 421">
                <a:extLst>
                  <a:ext uri="{FF2B5EF4-FFF2-40B4-BE49-F238E27FC236}">
                    <a16:creationId xmlns="" xmlns:a16="http://schemas.microsoft.com/office/drawing/2014/main" id="{52F6DE93-BCD2-449E-8524-DA48A5D08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3356"/>
                <a:ext cx="96" cy="96"/>
              </a:xfrm>
              <a:custGeom>
                <a:avLst/>
                <a:gdLst>
                  <a:gd name="T0" fmla="*/ 12 w 37"/>
                  <a:gd name="T1" fmla="*/ 32 h 37"/>
                  <a:gd name="T2" fmla="*/ 20 w 37"/>
                  <a:gd name="T3" fmla="*/ 32 h 37"/>
                  <a:gd name="T4" fmla="*/ 31 w 37"/>
                  <a:gd name="T5" fmla="*/ 24 h 37"/>
                  <a:gd name="T6" fmla="*/ 32 w 37"/>
                  <a:gd name="T7" fmla="*/ 14 h 37"/>
                  <a:gd name="T8" fmla="*/ 24 w 37"/>
                  <a:gd name="T9" fmla="*/ 2 h 37"/>
                  <a:gd name="T10" fmla="*/ 15 w 37"/>
                  <a:gd name="T11" fmla="*/ 0 h 37"/>
                  <a:gd name="T12" fmla="*/ 2 w 37"/>
                  <a:gd name="T13" fmla="*/ 10 h 37"/>
                  <a:gd name="T14" fmla="*/ 0 w 37"/>
                  <a:gd name="T15" fmla="*/ 17 h 37"/>
                  <a:gd name="T16" fmla="*/ 12 w 37"/>
                  <a:gd name="T17" fmla="*/ 3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7">
                    <a:moveTo>
                      <a:pt x="12" y="32"/>
                    </a:moveTo>
                    <a:cubicBezTo>
                      <a:pt x="14" y="32"/>
                      <a:pt x="17" y="37"/>
                      <a:pt x="20" y="32"/>
                    </a:cubicBezTo>
                    <a:cubicBezTo>
                      <a:pt x="26" y="33"/>
                      <a:pt x="29" y="28"/>
                      <a:pt x="31" y="24"/>
                    </a:cubicBezTo>
                    <a:cubicBezTo>
                      <a:pt x="33" y="22"/>
                      <a:pt x="37" y="17"/>
                      <a:pt x="32" y="14"/>
                    </a:cubicBezTo>
                    <a:cubicBezTo>
                      <a:pt x="33" y="7"/>
                      <a:pt x="27" y="5"/>
                      <a:pt x="24" y="2"/>
                    </a:cubicBezTo>
                    <a:cubicBezTo>
                      <a:pt x="22" y="0"/>
                      <a:pt x="18" y="0"/>
                      <a:pt x="15" y="0"/>
                    </a:cubicBezTo>
                    <a:cubicBezTo>
                      <a:pt x="11" y="1"/>
                      <a:pt x="4" y="6"/>
                      <a:pt x="2" y="10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0" y="22"/>
                      <a:pt x="7" y="31"/>
                      <a:pt x="12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79" name="Freeform 422">
                <a:extLst>
                  <a:ext uri="{FF2B5EF4-FFF2-40B4-BE49-F238E27FC236}">
                    <a16:creationId xmlns="" xmlns:a16="http://schemas.microsoft.com/office/drawing/2014/main" id="{78F83623-BF2D-422B-8DB0-9EA2B7EDE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3574"/>
                <a:ext cx="86" cy="80"/>
              </a:xfrm>
              <a:custGeom>
                <a:avLst/>
                <a:gdLst>
                  <a:gd name="T0" fmla="*/ 27 w 33"/>
                  <a:gd name="T1" fmla="*/ 4 h 31"/>
                  <a:gd name="T2" fmla="*/ 16 w 33"/>
                  <a:gd name="T3" fmla="*/ 0 h 31"/>
                  <a:gd name="T4" fmla="*/ 5 w 33"/>
                  <a:gd name="T5" fmla="*/ 4 h 31"/>
                  <a:gd name="T6" fmla="*/ 1 w 33"/>
                  <a:gd name="T7" fmla="*/ 14 h 31"/>
                  <a:gd name="T8" fmla="*/ 5 w 33"/>
                  <a:gd name="T9" fmla="*/ 26 h 31"/>
                  <a:gd name="T10" fmla="*/ 15 w 33"/>
                  <a:gd name="T11" fmla="*/ 31 h 31"/>
                  <a:gd name="T12" fmla="*/ 27 w 33"/>
                  <a:gd name="T13" fmla="*/ 27 h 31"/>
                  <a:gd name="T14" fmla="*/ 31 w 33"/>
                  <a:gd name="T15" fmla="*/ 16 h 31"/>
                  <a:gd name="T16" fmla="*/ 27 w 33"/>
                  <a:gd name="T1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27" y="4"/>
                    </a:moveTo>
                    <a:cubicBezTo>
                      <a:pt x="24" y="1"/>
                      <a:pt x="21" y="0"/>
                      <a:pt x="16" y="0"/>
                    </a:cubicBezTo>
                    <a:cubicBezTo>
                      <a:pt x="12" y="0"/>
                      <a:pt x="8" y="0"/>
                      <a:pt x="5" y="4"/>
                    </a:cubicBezTo>
                    <a:cubicBezTo>
                      <a:pt x="2" y="7"/>
                      <a:pt x="0" y="10"/>
                      <a:pt x="1" y="14"/>
                    </a:cubicBezTo>
                    <a:cubicBezTo>
                      <a:pt x="1" y="19"/>
                      <a:pt x="0" y="23"/>
                      <a:pt x="5" y="26"/>
                    </a:cubicBezTo>
                    <a:cubicBezTo>
                      <a:pt x="8" y="29"/>
                      <a:pt x="11" y="31"/>
                      <a:pt x="15" y="31"/>
                    </a:cubicBezTo>
                    <a:cubicBezTo>
                      <a:pt x="20" y="30"/>
                      <a:pt x="24" y="31"/>
                      <a:pt x="27" y="27"/>
                    </a:cubicBezTo>
                    <a:cubicBezTo>
                      <a:pt x="30" y="23"/>
                      <a:pt x="33" y="21"/>
                      <a:pt x="31" y="16"/>
                    </a:cubicBezTo>
                    <a:cubicBezTo>
                      <a:pt x="32" y="11"/>
                      <a:pt x="31" y="8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80" name="Freeform 423">
                <a:extLst>
                  <a:ext uri="{FF2B5EF4-FFF2-40B4-BE49-F238E27FC236}">
                    <a16:creationId xmlns="" xmlns:a16="http://schemas.microsoft.com/office/drawing/2014/main" id="{8F7BDFCD-DF99-4785-8AEB-91C1EE452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3460"/>
                <a:ext cx="81" cy="85"/>
              </a:xfrm>
              <a:custGeom>
                <a:avLst/>
                <a:gdLst>
                  <a:gd name="T0" fmla="*/ 14 w 31"/>
                  <a:gd name="T1" fmla="*/ 33 h 33"/>
                  <a:gd name="T2" fmla="*/ 26 w 31"/>
                  <a:gd name="T3" fmla="*/ 29 h 33"/>
                  <a:gd name="T4" fmla="*/ 31 w 31"/>
                  <a:gd name="T5" fmla="*/ 18 h 33"/>
                  <a:gd name="T6" fmla="*/ 27 w 31"/>
                  <a:gd name="T7" fmla="*/ 6 h 33"/>
                  <a:gd name="T8" fmla="*/ 16 w 31"/>
                  <a:gd name="T9" fmla="*/ 2 h 33"/>
                  <a:gd name="T10" fmla="*/ 4 w 31"/>
                  <a:gd name="T11" fmla="*/ 6 h 33"/>
                  <a:gd name="T12" fmla="*/ 0 w 31"/>
                  <a:gd name="T13" fmla="*/ 17 h 33"/>
                  <a:gd name="T14" fmla="*/ 4 w 31"/>
                  <a:gd name="T15" fmla="*/ 28 h 33"/>
                  <a:gd name="T16" fmla="*/ 14 w 31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14" y="33"/>
                    </a:moveTo>
                    <a:cubicBezTo>
                      <a:pt x="19" y="32"/>
                      <a:pt x="23" y="33"/>
                      <a:pt x="26" y="29"/>
                    </a:cubicBezTo>
                    <a:cubicBezTo>
                      <a:pt x="29" y="25"/>
                      <a:pt x="31" y="22"/>
                      <a:pt x="31" y="18"/>
                    </a:cubicBezTo>
                    <a:cubicBezTo>
                      <a:pt x="30" y="13"/>
                      <a:pt x="31" y="9"/>
                      <a:pt x="27" y="6"/>
                    </a:cubicBezTo>
                    <a:cubicBezTo>
                      <a:pt x="23" y="3"/>
                      <a:pt x="21" y="0"/>
                      <a:pt x="16" y="2"/>
                    </a:cubicBezTo>
                    <a:cubicBezTo>
                      <a:pt x="11" y="1"/>
                      <a:pt x="8" y="2"/>
                      <a:pt x="4" y="6"/>
                    </a:cubicBezTo>
                    <a:cubicBezTo>
                      <a:pt x="1" y="9"/>
                      <a:pt x="0" y="12"/>
                      <a:pt x="0" y="17"/>
                    </a:cubicBezTo>
                    <a:cubicBezTo>
                      <a:pt x="0" y="21"/>
                      <a:pt x="0" y="25"/>
                      <a:pt x="4" y="28"/>
                    </a:cubicBezTo>
                    <a:cubicBezTo>
                      <a:pt x="7" y="31"/>
                      <a:pt x="10" y="33"/>
                      <a:pt x="1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81" name="Freeform 424">
                <a:extLst>
                  <a:ext uri="{FF2B5EF4-FFF2-40B4-BE49-F238E27FC236}">
                    <a16:creationId xmlns="" xmlns:a16="http://schemas.microsoft.com/office/drawing/2014/main" id="{71FA3110-E454-4853-BFB9-4AD6A5894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3677"/>
                <a:ext cx="83" cy="81"/>
              </a:xfrm>
              <a:custGeom>
                <a:avLst/>
                <a:gdLst>
                  <a:gd name="T0" fmla="*/ 5 w 32"/>
                  <a:gd name="T1" fmla="*/ 27 h 31"/>
                  <a:gd name="T2" fmla="*/ 17 w 32"/>
                  <a:gd name="T3" fmla="*/ 31 h 31"/>
                  <a:gd name="T4" fmla="*/ 27 w 32"/>
                  <a:gd name="T5" fmla="*/ 27 h 31"/>
                  <a:gd name="T6" fmla="*/ 32 w 32"/>
                  <a:gd name="T7" fmla="*/ 16 h 31"/>
                  <a:gd name="T8" fmla="*/ 27 w 32"/>
                  <a:gd name="T9" fmla="*/ 4 h 31"/>
                  <a:gd name="T10" fmla="*/ 16 w 32"/>
                  <a:gd name="T11" fmla="*/ 0 h 31"/>
                  <a:gd name="T12" fmla="*/ 5 w 32"/>
                  <a:gd name="T13" fmla="*/ 4 h 31"/>
                  <a:gd name="T14" fmla="*/ 1 w 32"/>
                  <a:gd name="T15" fmla="*/ 16 h 31"/>
                  <a:gd name="T16" fmla="*/ 5 w 32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1">
                    <a:moveTo>
                      <a:pt x="5" y="27"/>
                    </a:moveTo>
                    <a:cubicBezTo>
                      <a:pt x="8" y="31"/>
                      <a:pt x="12" y="31"/>
                      <a:pt x="17" y="31"/>
                    </a:cubicBezTo>
                    <a:cubicBezTo>
                      <a:pt x="21" y="31"/>
                      <a:pt x="24" y="30"/>
                      <a:pt x="27" y="27"/>
                    </a:cubicBezTo>
                    <a:cubicBezTo>
                      <a:pt x="31" y="24"/>
                      <a:pt x="32" y="20"/>
                      <a:pt x="32" y="16"/>
                    </a:cubicBezTo>
                    <a:cubicBezTo>
                      <a:pt x="32" y="11"/>
                      <a:pt x="31" y="8"/>
                      <a:pt x="27" y="4"/>
                    </a:cubicBezTo>
                    <a:cubicBezTo>
                      <a:pt x="24" y="1"/>
                      <a:pt x="20" y="0"/>
                      <a:pt x="16" y="0"/>
                    </a:cubicBezTo>
                    <a:cubicBezTo>
                      <a:pt x="12" y="0"/>
                      <a:pt x="9" y="1"/>
                      <a:pt x="5" y="4"/>
                    </a:cubicBezTo>
                    <a:cubicBezTo>
                      <a:pt x="2" y="8"/>
                      <a:pt x="0" y="11"/>
                      <a:pt x="1" y="16"/>
                    </a:cubicBezTo>
                    <a:cubicBezTo>
                      <a:pt x="0" y="21"/>
                      <a:pt x="2" y="23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82" name="Freeform 425">
                <a:extLst>
                  <a:ext uri="{FF2B5EF4-FFF2-40B4-BE49-F238E27FC236}">
                    <a16:creationId xmlns="" xmlns:a16="http://schemas.microsoft.com/office/drawing/2014/main" id="{E3498230-30BB-4194-8AFC-0452686A4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3460"/>
                <a:ext cx="83" cy="85"/>
              </a:xfrm>
              <a:custGeom>
                <a:avLst/>
                <a:gdLst>
                  <a:gd name="T0" fmla="*/ 4 w 32"/>
                  <a:gd name="T1" fmla="*/ 28 h 33"/>
                  <a:gd name="T2" fmla="*/ 15 w 32"/>
                  <a:gd name="T3" fmla="*/ 33 h 33"/>
                  <a:gd name="T4" fmla="*/ 27 w 32"/>
                  <a:gd name="T5" fmla="*/ 29 h 33"/>
                  <a:gd name="T6" fmla="*/ 31 w 32"/>
                  <a:gd name="T7" fmla="*/ 18 h 33"/>
                  <a:gd name="T8" fmla="*/ 27 w 32"/>
                  <a:gd name="T9" fmla="*/ 6 h 33"/>
                  <a:gd name="T10" fmla="*/ 16 w 32"/>
                  <a:gd name="T11" fmla="*/ 2 h 33"/>
                  <a:gd name="T12" fmla="*/ 4 w 32"/>
                  <a:gd name="T13" fmla="*/ 6 h 33"/>
                  <a:gd name="T14" fmla="*/ 0 w 32"/>
                  <a:gd name="T15" fmla="*/ 17 h 33"/>
                  <a:gd name="T16" fmla="*/ 4 w 32"/>
                  <a:gd name="T1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4" y="28"/>
                    </a:moveTo>
                    <a:cubicBezTo>
                      <a:pt x="7" y="31"/>
                      <a:pt x="10" y="33"/>
                      <a:pt x="15" y="33"/>
                    </a:cubicBezTo>
                    <a:cubicBezTo>
                      <a:pt x="19" y="32"/>
                      <a:pt x="23" y="33"/>
                      <a:pt x="27" y="29"/>
                    </a:cubicBezTo>
                    <a:cubicBezTo>
                      <a:pt x="29" y="25"/>
                      <a:pt x="32" y="22"/>
                      <a:pt x="31" y="18"/>
                    </a:cubicBezTo>
                    <a:cubicBezTo>
                      <a:pt x="31" y="13"/>
                      <a:pt x="31" y="9"/>
                      <a:pt x="27" y="6"/>
                    </a:cubicBezTo>
                    <a:cubicBezTo>
                      <a:pt x="24" y="3"/>
                      <a:pt x="21" y="0"/>
                      <a:pt x="16" y="2"/>
                    </a:cubicBezTo>
                    <a:cubicBezTo>
                      <a:pt x="11" y="0"/>
                      <a:pt x="8" y="3"/>
                      <a:pt x="4" y="6"/>
                    </a:cubicBezTo>
                    <a:cubicBezTo>
                      <a:pt x="1" y="9"/>
                      <a:pt x="0" y="12"/>
                      <a:pt x="0" y="17"/>
                    </a:cubicBezTo>
                    <a:cubicBezTo>
                      <a:pt x="0" y="21"/>
                      <a:pt x="1" y="25"/>
                      <a:pt x="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83" name="Freeform 426">
                <a:extLst>
                  <a:ext uri="{FF2B5EF4-FFF2-40B4-BE49-F238E27FC236}">
                    <a16:creationId xmlns="" xmlns:a16="http://schemas.microsoft.com/office/drawing/2014/main" id="{9908AD8A-C140-486B-B3DB-9E1BA8768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462"/>
                <a:ext cx="83" cy="83"/>
              </a:xfrm>
              <a:custGeom>
                <a:avLst/>
                <a:gdLst>
                  <a:gd name="T0" fmla="*/ 17 w 32"/>
                  <a:gd name="T1" fmla="*/ 32 h 32"/>
                  <a:gd name="T2" fmla="*/ 27 w 32"/>
                  <a:gd name="T3" fmla="*/ 27 h 32"/>
                  <a:gd name="T4" fmla="*/ 31 w 32"/>
                  <a:gd name="T5" fmla="*/ 16 h 32"/>
                  <a:gd name="T6" fmla="*/ 27 w 32"/>
                  <a:gd name="T7" fmla="*/ 5 h 32"/>
                  <a:gd name="T8" fmla="*/ 15 w 32"/>
                  <a:gd name="T9" fmla="*/ 1 h 32"/>
                  <a:gd name="T10" fmla="*/ 5 w 32"/>
                  <a:gd name="T11" fmla="*/ 5 h 32"/>
                  <a:gd name="T12" fmla="*/ 1 w 32"/>
                  <a:gd name="T13" fmla="*/ 17 h 32"/>
                  <a:gd name="T14" fmla="*/ 5 w 32"/>
                  <a:gd name="T15" fmla="*/ 27 h 32"/>
                  <a:gd name="T16" fmla="*/ 17 w 32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17" y="32"/>
                    </a:moveTo>
                    <a:cubicBezTo>
                      <a:pt x="21" y="32"/>
                      <a:pt x="24" y="30"/>
                      <a:pt x="27" y="27"/>
                    </a:cubicBezTo>
                    <a:cubicBezTo>
                      <a:pt x="31" y="24"/>
                      <a:pt x="31" y="20"/>
                      <a:pt x="31" y="16"/>
                    </a:cubicBezTo>
                    <a:cubicBezTo>
                      <a:pt x="32" y="12"/>
                      <a:pt x="31" y="8"/>
                      <a:pt x="27" y="5"/>
                    </a:cubicBezTo>
                    <a:cubicBezTo>
                      <a:pt x="24" y="1"/>
                      <a:pt x="20" y="0"/>
                      <a:pt x="15" y="1"/>
                    </a:cubicBezTo>
                    <a:cubicBezTo>
                      <a:pt x="11" y="0"/>
                      <a:pt x="8" y="2"/>
                      <a:pt x="5" y="5"/>
                    </a:cubicBezTo>
                    <a:cubicBezTo>
                      <a:pt x="1" y="8"/>
                      <a:pt x="1" y="12"/>
                      <a:pt x="1" y="17"/>
                    </a:cubicBezTo>
                    <a:cubicBezTo>
                      <a:pt x="0" y="21"/>
                      <a:pt x="2" y="24"/>
                      <a:pt x="5" y="27"/>
                    </a:cubicBezTo>
                    <a:cubicBezTo>
                      <a:pt x="8" y="32"/>
                      <a:pt x="12" y="31"/>
                      <a:pt x="17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84" name="Freeform 427">
                <a:extLst>
                  <a:ext uri="{FF2B5EF4-FFF2-40B4-BE49-F238E27FC236}">
                    <a16:creationId xmlns="" xmlns:a16="http://schemas.microsoft.com/office/drawing/2014/main" id="{87D9A792-61FD-4CFC-9D37-20491700D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3781"/>
                <a:ext cx="86" cy="83"/>
              </a:xfrm>
              <a:custGeom>
                <a:avLst/>
                <a:gdLst>
                  <a:gd name="T0" fmla="*/ 5 w 33"/>
                  <a:gd name="T1" fmla="*/ 27 h 32"/>
                  <a:gd name="T2" fmla="*/ 16 w 33"/>
                  <a:gd name="T3" fmla="*/ 31 h 32"/>
                  <a:gd name="T4" fmla="*/ 27 w 33"/>
                  <a:gd name="T5" fmla="*/ 28 h 32"/>
                  <a:gd name="T6" fmla="*/ 32 w 33"/>
                  <a:gd name="T7" fmla="*/ 17 h 32"/>
                  <a:gd name="T8" fmla="*/ 28 w 33"/>
                  <a:gd name="T9" fmla="*/ 5 h 32"/>
                  <a:gd name="T10" fmla="*/ 17 w 33"/>
                  <a:gd name="T11" fmla="*/ 1 h 32"/>
                  <a:gd name="T12" fmla="*/ 5 w 33"/>
                  <a:gd name="T13" fmla="*/ 5 h 32"/>
                  <a:gd name="T14" fmla="*/ 1 w 33"/>
                  <a:gd name="T15" fmla="*/ 15 h 32"/>
                  <a:gd name="T16" fmla="*/ 5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5" y="27"/>
                    </a:moveTo>
                    <a:cubicBezTo>
                      <a:pt x="9" y="30"/>
                      <a:pt x="12" y="32"/>
                      <a:pt x="16" y="31"/>
                    </a:cubicBezTo>
                    <a:cubicBezTo>
                      <a:pt x="21" y="31"/>
                      <a:pt x="24" y="31"/>
                      <a:pt x="27" y="28"/>
                    </a:cubicBezTo>
                    <a:cubicBezTo>
                      <a:pt x="30" y="24"/>
                      <a:pt x="33" y="22"/>
                      <a:pt x="32" y="17"/>
                    </a:cubicBezTo>
                    <a:cubicBezTo>
                      <a:pt x="32" y="13"/>
                      <a:pt x="32" y="8"/>
                      <a:pt x="28" y="5"/>
                    </a:cubicBezTo>
                    <a:cubicBezTo>
                      <a:pt x="25" y="2"/>
                      <a:pt x="22" y="0"/>
                      <a:pt x="17" y="1"/>
                    </a:cubicBezTo>
                    <a:cubicBezTo>
                      <a:pt x="13" y="1"/>
                      <a:pt x="9" y="0"/>
                      <a:pt x="5" y="5"/>
                    </a:cubicBezTo>
                    <a:cubicBezTo>
                      <a:pt x="3" y="8"/>
                      <a:pt x="0" y="11"/>
                      <a:pt x="1" y="15"/>
                    </a:cubicBezTo>
                    <a:cubicBezTo>
                      <a:pt x="1" y="20"/>
                      <a:pt x="2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85" name="Freeform 428">
                <a:extLst>
                  <a:ext uri="{FF2B5EF4-FFF2-40B4-BE49-F238E27FC236}">
                    <a16:creationId xmlns="" xmlns:a16="http://schemas.microsoft.com/office/drawing/2014/main" id="{61861B91-01EE-47FE-9DBC-10F860E03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781"/>
                <a:ext cx="83" cy="86"/>
              </a:xfrm>
              <a:custGeom>
                <a:avLst/>
                <a:gdLst>
                  <a:gd name="T0" fmla="*/ 16 w 32"/>
                  <a:gd name="T1" fmla="*/ 31 h 33"/>
                  <a:gd name="T2" fmla="*/ 27 w 32"/>
                  <a:gd name="T3" fmla="*/ 27 h 33"/>
                  <a:gd name="T4" fmla="*/ 31 w 32"/>
                  <a:gd name="T5" fmla="*/ 15 h 33"/>
                  <a:gd name="T6" fmla="*/ 27 w 32"/>
                  <a:gd name="T7" fmla="*/ 5 h 33"/>
                  <a:gd name="T8" fmla="*/ 15 w 32"/>
                  <a:gd name="T9" fmla="*/ 1 h 33"/>
                  <a:gd name="T10" fmla="*/ 4 w 32"/>
                  <a:gd name="T11" fmla="*/ 5 h 33"/>
                  <a:gd name="T12" fmla="*/ 0 w 32"/>
                  <a:gd name="T13" fmla="*/ 16 h 33"/>
                  <a:gd name="T14" fmla="*/ 4 w 32"/>
                  <a:gd name="T15" fmla="*/ 27 h 33"/>
                  <a:gd name="T16" fmla="*/ 16 w 32"/>
                  <a:gd name="T17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16" y="31"/>
                    </a:moveTo>
                    <a:cubicBezTo>
                      <a:pt x="21" y="33"/>
                      <a:pt x="24" y="30"/>
                      <a:pt x="27" y="27"/>
                    </a:cubicBezTo>
                    <a:cubicBezTo>
                      <a:pt x="31" y="24"/>
                      <a:pt x="31" y="20"/>
                      <a:pt x="31" y="15"/>
                    </a:cubicBezTo>
                    <a:cubicBezTo>
                      <a:pt x="32" y="11"/>
                      <a:pt x="30" y="8"/>
                      <a:pt x="27" y="5"/>
                    </a:cubicBezTo>
                    <a:cubicBezTo>
                      <a:pt x="23" y="0"/>
                      <a:pt x="19" y="1"/>
                      <a:pt x="15" y="1"/>
                    </a:cubicBezTo>
                    <a:cubicBezTo>
                      <a:pt x="10" y="0"/>
                      <a:pt x="7" y="2"/>
                      <a:pt x="4" y="5"/>
                    </a:cubicBezTo>
                    <a:cubicBezTo>
                      <a:pt x="1" y="8"/>
                      <a:pt x="0" y="12"/>
                      <a:pt x="0" y="16"/>
                    </a:cubicBezTo>
                    <a:cubicBezTo>
                      <a:pt x="0" y="21"/>
                      <a:pt x="1" y="24"/>
                      <a:pt x="4" y="27"/>
                    </a:cubicBezTo>
                    <a:cubicBezTo>
                      <a:pt x="8" y="31"/>
                      <a:pt x="12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86" name="Freeform 429">
                <a:extLst>
                  <a:ext uri="{FF2B5EF4-FFF2-40B4-BE49-F238E27FC236}">
                    <a16:creationId xmlns="" xmlns:a16="http://schemas.microsoft.com/office/drawing/2014/main" id="{2DA1BE9B-C556-4A50-991D-5E422644D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" y="3356"/>
                <a:ext cx="81" cy="86"/>
              </a:xfrm>
              <a:custGeom>
                <a:avLst/>
                <a:gdLst>
                  <a:gd name="T0" fmla="*/ 15 w 31"/>
                  <a:gd name="T1" fmla="*/ 32 h 33"/>
                  <a:gd name="T2" fmla="*/ 27 w 31"/>
                  <a:gd name="T3" fmla="*/ 28 h 33"/>
                  <a:gd name="T4" fmla="*/ 31 w 31"/>
                  <a:gd name="T5" fmla="*/ 18 h 33"/>
                  <a:gd name="T6" fmla="*/ 27 w 31"/>
                  <a:gd name="T7" fmla="*/ 6 h 33"/>
                  <a:gd name="T8" fmla="*/ 16 w 31"/>
                  <a:gd name="T9" fmla="*/ 2 h 33"/>
                  <a:gd name="T10" fmla="*/ 4 w 31"/>
                  <a:gd name="T11" fmla="*/ 6 h 33"/>
                  <a:gd name="T12" fmla="*/ 0 w 31"/>
                  <a:gd name="T13" fmla="*/ 17 h 33"/>
                  <a:gd name="T14" fmla="*/ 4 w 31"/>
                  <a:gd name="T15" fmla="*/ 28 h 33"/>
                  <a:gd name="T16" fmla="*/ 15 w 31"/>
                  <a:gd name="T17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15" y="32"/>
                    </a:moveTo>
                    <a:cubicBezTo>
                      <a:pt x="19" y="32"/>
                      <a:pt x="23" y="33"/>
                      <a:pt x="27" y="28"/>
                    </a:cubicBezTo>
                    <a:cubicBezTo>
                      <a:pt x="29" y="25"/>
                      <a:pt x="31" y="22"/>
                      <a:pt x="31" y="18"/>
                    </a:cubicBezTo>
                    <a:cubicBezTo>
                      <a:pt x="31" y="13"/>
                      <a:pt x="31" y="9"/>
                      <a:pt x="27" y="6"/>
                    </a:cubicBezTo>
                    <a:cubicBezTo>
                      <a:pt x="23" y="3"/>
                      <a:pt x="21" y="0"/>
                      <a:pt x="16" y="2"/>
                    </a:cubicBezTo>
                    <a:cubicBezTo>
                      <a:pt x="11" y="1"/>
                      <a:pt x="8" y="2"/>
                      <a:pt x="4" y="6"/>
                    </a:cubicBezTo>
                    <a:cubicBezTo>
                      <a:pt x="1" y="9"/>
                      <a:pt x="0" y="12"/>
                      <a:pt x="0" y="17"/>
                    </a:cubicBezTo>
                    <a:cubicBezTo>
                      <a:pt x="0" y="21"/>
                      <a:pt x="0" y="24"/>
                      <a:pt x="4" y="28"/>
                    </a:cubicBezTo>
                    <a:cubicBezTo>
                      <a:pt x="7" y="30"/>
                      <a:pt x="10" y="33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87" name="Freeform 430">
                <a:extLst>
                  <a:ext uri="{FF2B5EF4-FFF2-40B4-BE49-F238E27FC236}">
                    <a16:creationId xmlns="" xmlns:a16="http://schemas.microsoft.com/office/drawing/2014/main" id="{A5238284-84E9-440D-8A38-913DEC5A4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3359"/>
                <a:ext cx="85" cy="80"/>
              </a:xfrm>
              <a:custGeom>
                <a:avLst/>
                <a:gdLst>
                  <a:gd name="T0" fmla="*/ 6 w 33"/>
                  <a:gd name="T1" fmla="*/ 27 h 31"/>
                  <a:gd name="T2" fmla="*/ 17 w 33"/>
                  <a:gd name="T3" fmla="*/ 31 h 31"/>
                  <a:gd name="T4" fmla="*/ 28 w 33"/>
                  <a:gd name="T5" fmla="*/ 27 h 31"/>
                  <a:gd name="T6" fmla="*/ 32 w 33"/>
                  <a:gd name="T7" fmla="*/ 17 h 31"/>
                  <a:gd name="T8" fmla="*/ 28 w 33"/>
                  <a:gd name="T9" fmla="*/ 5 h 31"/>
                  <a:gd name="T10" fmla="*/ 18 w 33"/>
                  <a:gd name="T11" fmla="*/ 0 h 31"/>
                  <a:gd name="T12" fmla="*/ 6 w 33"/>
                  <a:gd name="T13" fmla="*/ 5 h 31"/>
                  <a:gd name="T14" fmla="*/ 2 w 33"/>
                  <a:gd name="T15" fmla="*/ 16 h 31"/>
                  <a:gd name="T16" fmla="*/ 6 w 33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6" y="27"/>
                    </a:moveTo>
                    <a:cubicBezTo>
                      <a:pt x="9" y="30"/>
                      <a:pt x="12" y="31"/>
                      <a:pt x="17" y="31"/>
                    </a:cubicBezTo>
                    <a:cubicBezTo>
                      <a:pt x="21" y="31"/>
                      <a:pt x="24" y="31"/>
                      <a:pt x="28" y="27"/>
                    </a:cubicBezTo>
                    <a:cubicBezTo>
                      <a:pt x="30" y="24"/>
                      <a:pt x="33" y="21"/>
                      <a:pt x="32" y="17"/>
                    </a:cubicBezTo>
                    <a:cubicBezTo>
                      <a:pt x="32" y="12"/>
                      <a:pt x="33" y="8"/>
                      <a:pt x="28" y="5"/>
                    </a:cubicBezTo>
                    <a:cubicBezTo>
                      <a:pt x="25" y="2"/>
                      <a:pt x="22" y="0"/>
                      <a:pt x="18" y="0"/>
                    </a:cubicBezTo>
                    <a:cubicBezTo>
                      <a:pt x="13" y="1"/>
                      <a:pt x="9" y="0"/>
                      <a:pt x="6" y="5"/>
                    </a:cubicBezTo>
                    <a:cubicBezTo>
                      <a:pt x="3" y="8"/>
                      <a:pt x="0" y="11"/>
                      <a:pt x="2" y="16"/>
                    </a:cubicBezTo>
                    <a:cubicBezTo>
                      <a:pt x="0" y="20"/>
                      <a:pt x="2" y="24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88" name="Freeform 431">
                <a:extLst>
                  <a:ext uri="{FF2B5EF4-FFF2-40B4-BE49-F238E27FC236}">
                    <a16:creationId xmlns="" xmlns:a16="http://schemas.microsoft.com/office/drawing/2014/main" id="{D99E474D-DEFB-4CE0-93AD-9B2BB2F1C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3356"/>
                <a:ext cx="81" cy="86"/>
              </a:xfrm>
              <a:custGeom>
                <a:avLst/>
                <a:gdLst>
                  <a:gd name="T0" fmla="*/ 4 w 31"/>
                  <a:gd name="T1" fmla="*/ 28 h 33"/>
                  <a:gd name="T2" fmla="*/ 15 w 31"/>
                  <a:gd name="T3" fmla="*/ 32 h 33"/>
                  <a:gd name="T4" fmla="*/ 27 w 31"/>
                  <a:gd name="T5" fmla="*/ 28 h 33"/>
                  <a:gd name="T6" fmla="*/ 31 w 31"/>
                  <a:gd name="T7" fmla="*/ 17 h 33"/>
                  <a:gd name="T8" fmla="*/ 26 w 31"/>
                  <a:gd name="T9" fmla="*/ 5 h 33"/>
                  <a:gd name="T10" fmla="*/ 15 w 31"/>
                  <a:gd name="T11" fmla="*/ 2 h 33"/>
                  <a:gd name="T12" fmla="*/ 4 w 31"/>
                  <a:gd name="T13" fmla="*/ 6 h 33"/>
                  <a:gd name="T14" fmla="*/ 0 w 31"/>
                  <a:gd name="T15" fmla="*/ 17 h 33"/>
                  <a:gd name="T16" fmla="*/ 4 w 31"/>
                  <a:gd name="T1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4" y="28"/>
                    </a:moveTo>
                    <a:cubicBezTo>
                      <a:pt x="7" y="31"/>
                      <a:pt x="10" y="33"/>
                      <a:pt x="15" y="32"/>
                    </a:cubicBezTo>
                    <a:cubicBezTo>
                      <a:pt x="19" y="32"/>
                      <a:pt x="23" y="32"/>
                      <a:pt x="27" y="28"/>
                    </a:cubicBezTo>
                    <a:cubicBezTo>
                      <a:pt x="29" y="25"/>
                      <a:pt x="31" y="22"/>
                      <a:pt x="31" y="17"/>
                    </a:cubicBezTo>
                    <a:cubicBezTo>
                      <a:pt x="31" y="13"/>
                      <a:pt x="30" y="9"/>
                      <a:pt x="26" y="5"/>
                    </a:cubicBezTo>
                    <a:cubicBezTo>
                      <a:pt x="23" y="3"/>
                      <a:pt x="20" y="0"/>
                      <a:pt x="15" y="2"/>
                    </a:cubicBezTo>
                    <a:cubicBezTo>
                      <a:pt x="10" y="0"/>
                      <a:pt x="7" y="3"/>
                      <a:pt x="4" y="6"/>
                    </a:cubicBezTo>
                    <a:cubicBezTo>
                      <a:pt x="0" y="9"/>
                      <a:pt x="0" y="13"/>
                      <a:pt x="0" y="17"/>
                    </a:cubicBezTo>
                    <a:cubicBezTo>
                      <a:pt x="0" y="21"/>
                      <a:pt x="1" y="25"/>
                      <a:pt x="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89" name="Freeform 432">
                <a:extLst>
                  <a:ext uri="{FF2B5EF4-FFF2-40B4-BE49-F238E27FC236}">
                    <a16:creationId xmlns="" xmlns:a16="http://schemas.microsoft.com/office/drawing/2014/main" id="{1CEDAEF9-17A8-440A-9E2A-3A8323722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3359"/>
                <a:ext cx="83" cy="83"/>
              </a:xfrm>
              <a:custGeom>
                <a:avLst/>
                <a:gdLst>
                  <a:gd name="T0" fmla="*/ 4 w 32"/>
                  <a:gd name="T1" fmla="*/ 27 h 32"/>
                  <a:gd name="T2" fmla="*/ 15 w 32"/>
                  <a:gd name="T3" fmla="*/ 31 h 32"/>
                  <a:gd name="T4" fmla="*/ 27 w 32"/>
                  <a:gd name="T5" fmla="*/ 27 h 32"/>
                  <a:gd name="T6" fmla="*/ 31 w 32"/>
                  <a:gd name="T7" fmla="*/ 17 h 32"/>
                  <a:gd name="T8" fmla="*/ 27 w 32"/>
                  <a:gd name="T9" fmla="*/ 5 h 32"/>
                  <a:gd name="T10" fmla="*/ 16 w 32"/>
                  <a:gd name="T11" fmla="*/ 0 h 32"/>
                  <a:gd name="T12" fmla="*/ 5 w 32"/>
                  <a:gd name="T13" fmla="*/ 4 h 32"/>
                  <a:gd name="T14" fmla="*/ 0 w 32"/>
                  <a:gd name="T15" fmla="*/ 15 h 32"/>
                  <a:gd name="T16" fmla="*/ 4 w 32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4" y="27"/>
                    </a:moveTo>
                    <a:cubicBezTo>
                      <a:pt x="8" y="29"/>
                      <a:pt x="10" y="32"/>
                      <a:pt x="15" y="31"/>
                    </a:cubicBezTo>
                    <a:cubicBezTo>
                      <a:pt x="19" y="31"/>
                      <a:pt x="23" y="31"/>
                      <a:pt x="27" y="27"/>
                    </a:cubicBezTo>
                    <a:cubicBezTo>
                      <a:pt x="29" y="24"/>
                      <a:pt x="32" y="21"/>
                      <a:pt x="31" y="17"/>
                    </a:cubicBezTo>
                    <a:cubicBezTo>
                      <a:pt x="31" y="12"/>
                      <a:pt x="30" y="8"/>
                      <a:pt x="27" y="5"/>
                    </a:cubicBezTo>
                    <a:cubicBezTo>
                      <a:pt x="23" y="1"/>
                      <a:pt x="20" y="0"/>
                      <a:pt x="16" y="0"/>
                    </a:cubicBezTo>
                    <a:cubicBezTo>
                      <a:pt x="12" y="0"/>
                      <a:pt x="8" y="1"/>
                      <a:pt x="5" y="4"/>
                    </a:cubicBezTo>
                    <a:cubicBezTo>
                      <a:pt x="2" y="7"/>
                      <a:pt x="0" y="10"/>
                      <a:pt x="0" y="15"/>
                    </a:cubicBezTo>
                    <a:cubicBezTo>
                      <a:pt x="1" y="19"/>
                      <a:pt x="0" y="23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90" name="Freeform 433">
                <a:extLst>
                  <a:ext uri="{FF2B5EF4-FFF2-40B4-BE49-F238E27FC236}">
                    <a16:creationId xmlns="" xmlns:a16="http://schemas.microsoft.com/office/drawing/2014/main" id="{2A6DBD57-07B5-4C63-82E3-90F3F3C42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2" y="3359"/>
                <a:ext cx="81" cy="85"/>
              </a:xfrm>
              <a:custGeom>
                <a:avLst/>
                <a:gdLst>
                  <a:gd name="T0" fmla="*/ 4 w 31"/>
                  <a:gd name="T1" fmla="*/ 27 h 33"/>
                  <a:gd name="T2" fmla="*/ 16 w 31"/>
                  <a:gd name="T3" fmla="*/ 31 h 33"/>
                  <a:gd name="T4" fmla="*/ 27 w 31"/>
                  <a:gd name="T5" fmla="*/ 27 h 33"/>
                  <a:gd name="T6" fmla="*/ 31 w 31"/>
                  <a:gd name="T7" fmla="*/ 16 h 33"/>
                  <a:gd name="T8" fmla="*/ 27 w 31"/>
                  <a:gd name="T9" fmla="*/ 5 h 33"/>
                  <a:gd name="T10" fmla="*/ 16 w 31"/>
                  <a:gd name="T11" fmla="*/ 0 h 33"/>
                  <a:gd name="T12" fmla="*/ 4 w 31"/>
                  <a:gd name="T13" fmla="*/ 5 h 33"/>
                  <a:gd name="T14" fmla="*/ 0 w 31"/>
                  <a:gd name="T15" fmla="*/ 15 h 33"/>
                  <a:gd name="T16" fmla="*/ 4 w 31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4" y="27"/>
                    </a:moveTo>
                    <a:cubicBezTo>
                      <a:pt x="8" y="30"/>
                      <a:pt x="11" y="32"/>
                      <a:pt x="16" y="31"/>
                    </a:cubicBezTo>
                    <a:cubicBezTo>
                      <a:pt x="21" y="33"/>
                      <a:pt x="23" y="30"/>
                      <a:pt x="27" y="27"/>
                    </a:cubicBezTo>
                    <a:cubicBezTo>
                      <a:pt x="30" y="24"/>
                      <a:pt x="31" y="20"/>
                      <a:pt x="31" y="16"/>
                    </a:cubicBezTo>
                    <a:cubicBezTo>
                      <a:pt x="31" y="11"/>
                      <a:pt x="30" y="8"/>
                      <a:pt x="27" y="5"/>
                    </a:cubicBezTo>
                    <a:cubicBezTo>
                      <a:pt x="24" y="2"/>
                      <a:pt x="21" y="0"/>
                      <a:pt x="16" y="0"/>
                    </a:cubicBezTo>
                    <a:cubicBezTo>
                      <a:pt x="12" y="1"/>
                      <a:pt x="8" y="1"/>
                      <a:pt x="4" y="5"/>
                    </a:cubicBezTo>
                    <a:cubicBezTo>
                      <a:pt x="1" y="8"/>
                      <a:pt x="0" y="11"/>
                      <a:pt x="0" y="15"/>
                    </a:cubicBezTo>
                    <a:cubicBezTo>
                      <a:pt x="0" y="20"/>
                      <a:pt x="1" y="24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91" name="Freeform 434">
                <a:extLst>
                  <a:ext uri="{FF2B5EF4-FFF2-40B4-BE49-F238E27FC236}">
                    <a16:creationId xmlns="" xmlns:a16="http://schemas.microsoft.com/office/drawing/2014/main" id="{752FA022-9F7C-452C-A410-1B0A08979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3" y="3359"/>
                <a:ext cx="83" cy="80"/>
              </a:xfrm>
              <a:custGeom>
                <a:avLst/>
                <a:gdLst>
                  <a:gd name="T0" fmla="*/ 5 w 32"/>
                  <a:gd name="T1" fmla="*/ 27 h 31"/>
                  <a:gd name="T2" fmla="*/ 17 w 32"/>
                  <a:gd name="T3" fmla="*/ 31 h 31"/>
                  <a:gd name="T4" fmla="*/ 28 w 32"/>
                  <a:gd name="T5" fmla="*/ 27 h 31"/>
                  <a:gd name="T6" fmla="*/ 32 w 32"/>
                  <a:gd name="T7" fmla="*/ 16 h 31"/>
                  <a:gd name="T8" fmla="*/ 28 w 32"/>
                  <a:gd name="T9" fmla="*/ 4 h 31"/>
                  <a:gd name="T10" fmla="*/ 17 w 32"/>
                  <a:gd name="T11" fmla="*/ 0 h 31"/>
                  <a:gd name="T12" fmla="*/ 5 w 32"/>
                  <a:gd name="T13" fmla="*/ 5 h 31"/>
                  <a:gd name="T14" fmla="*/ 2 w 32"/>
                  <a:gd name="T15" fmla="*/ 16 h 31"/>
                  <a:gd name="T16" fmla="*/ 5 w 32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1">
                    <a:moveTo>
                      <a:pt x="5" y="27"/>
                    </a:moveTo>
                    <a:cubicBezTo>
                      <a:pt x="9" y="31"/>
                      <a:pt x="12" y="31"/>
                      <a:pt x="17" y="31"/>
                    </a:cubicBezTo>
                    <a:cubicBezTo>
                      <a:pt x="22" y="31"/>
                      <a:pt x="25" y="30"/>
                      <a:pt x="28" y="27"/>
                    </a:cubicBezTo>
                    <a:cubicBezTo>
                      <a:pt x="31" y="24"/>
                      <a:pt x="32" y="21"/>
                      <a:pt x="32" y="16"/>
                    </a:cubicBezTo>
                    <a:cubicBezTo>
                      <a:pt x="32" y="12"/>
                      <a:pt x="32" y="8"/>
                      <a:pt x="28" y="4"/>
                    </a:cubicBezTo>
                    <a:cubicBezTo>
                      <a:pt x="24" y="1"/>
                      <a:pt x="21" y="0"/>
                      <a:pt x="17" y="0"/>
                    </a:cubicBezTo>
                    <a:cubicBezTo>
                      <a:pt x="12" y="0"/>
                      <a:pt x="9" y="1"/>
                      <a:pt x="5" y="5"/>
                    </a:cubicBezTo>
                    <a:cubicBezTo>
                      <a:pt x="2" y="8"/>
                      <a:pt x="1" y="12"/>
                      <a:pt x="2" y="16"/>
                    </a:cubicBezTo>
                    <a:cubicBezTo>
                      <a:pt x="0" y="20"/>
                      <a:pt x="2" y="23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92" name="Freeform 435">
                <a:extLst>
                  <a:ext uri="{FF2B5EF4-FFF2-40B4-BE49-F238E27FC236}">
                    <a16:creationId xmlns="" xmlns:a16="http://schemas.microsoft.com/office/drawing/2014/main" id="{12A50DE1-2784-4C8B-8181-FECD94A15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5" y="3359"/>
                <a:ext cx="83" cy="85"/>
              </a:xfrm>
              <a:custGeom>
                <a:avLst/>
                <a:gdLst>
                  <a:gd name="T0" fmla="*/ 5 w 32"/>
                  <a:gd name="T1" fmla="*/ 27 h 33"/>
                  <a:gd name="T2" fmla="*/ 16 w 32"/>
                  <a:gd name="T3" fmla="*/ 31 h 33"/>
                  <a:gd name="T4" fmla="*/ 27 w 32"/>
                  <a:gd name="T5" fmla="*/ 27 h 33"/>
                  <a:gd name="T6" fmla="*/ 32 w 32"/>
                  <a:gd name="T7" fmla="*/ 16 h 33"/>
                  <a:gd name="T8" fmla="*/ 28 w 32"/>
                  <a:gd name="T9" fmla="*/ 5 h 33"/>
                  <a:gd name="T10" fmla="*/ 17 w 32"/>
                  <a:gd name="T11" fmla="*/ 0 h 33"/>
                  <a:gd name="T12" fmla="*/ 5 w 32"/>
                  <a:gd name="T13" fmla="*/ 4 h 33"/>
                  <a:gd name="T14" fmla="*/ 1 w 32"/>
                  <a:gd name="T15" fmla="*/ 15 h 33"/>
                  <a:gd name="T16" fmla="*/ 5 w 32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5" y="27"/>
                    </a:moveTo>
                    <a:cubicBezTo>
                      <a:pt x="8" y="30"/>
                      <a:pt x="11" y="32"/>
                      <a:pt x="16" y="31"/>
                    </a:cubicBezTo>
                    <a:cubicBezTo>
                      <a:pt x="21" y="33"/>
                      <a:pt x="24" y="30"/>
                      <a:pt x="27" y="27"/>
                    </a:cubicBezTo>
                    <a:cubicBezTo>
                      <a:pt x="31" y="24"/>
                      <a:pt x="32" y="20"/>
                      <a:pt x="32" y="16"/>
                    </a:cubicBezTo>
                    <a:cubicBezTo>
                      <a:pt x="31" y="12"/>
                      <a:pt x="31" y="8"/>
                      <a:pt x="28" y="5"/>
                    </a:cubicBezTo>
                    <a:cubicBezTo>
                      <a:pt x="24" y="2"/>
                      <a:pt x="22" y="0"/>
                      <a:pt x="17" y="0"/>
                    </a:cubicBezTo>
                    <a:cubicBezTo>
                      <a:pt x="13" y="1"/>
                      <a:pt x="8" y="0"/>
                      <a:pt x="5" y="4"/>
                    </a:cubicBezTo>
                    <a:cubicBezTo>
                      <a:pt x="2" y="8"/>
                      <a:pt x="0" y="10"/>
                      <a:pt x="1" y="15"/>
                    </a:cubicBezTo>
                    <a:cubicBezTo>
                      <a:pt x="1" y="20"/>
                      <a:pt x="0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93" name="Freeform 436">
                <a:extLst>
                  <a:ext uri="{FF2B5EF4-FFF2-40B4-BE49-F238E27FC236}">
                    <a16:creationId xmlns="" xmlns:a16="http://schemas.microsoft.com/office/drawing/2014/main" id="{506B692D-9A1F-49B8-8428-DBE531B32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3781"/>
                <a:ext cx="83" cy="86"/>
              </a:xfrm>
              <a:custGeom>
                <a:avLst/>
                <a:gdLst>
                  <a:gd name="T0" fmla="*/ 5 w 32"/>
                  <a:gd name="T1" fmla="*/ 27 h 33"/>
                  <a:gd name="T2" fmla="*/ 15 w 32"/>
                  <a:gd name="T3" fmla="*/ 31 h 33"/>
                  <a:gd name="T4" fmla="*/ 27 w 32"/>
                  <a:gd name="T5" fmla="*/ 27 h 33"/>
                  <a:gd name="T6" fmla="*/ 32 w 32"/>
                  <a:gd name="T7" fmla="*/ 16 h 33"/>
                  <a:gd name="T8" fmla="*/ 28 w 32"/>
                  <a:gd name="T9" fmla="*/ 5 h 33"/>
                  <a:gd name="T10" fmla="*/ 17 w 32"/>
                  <a:gd name="T11" fmla="*/ 1 h 33"/>
                  <a:gd name="T12" fmla="*/ 5 w 32"/>
                  <a:gd name="T13" fmla="*/ 5 h 33"/>
                  <a:gd name="T14" fmla="*/ 1 w 32"/>
                  <a:gd name="T15" fmla="*/ 15 h 33"/>
                  <a:gd name="T16" fmla="*/ 5 w 32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5" y="27"/>
                    </a:moveTo>
                    <a:cubicBezTo>
                      <a:pt x="8" y="30"/>
                      <a:pt x="11" y="33"/>
                      <a:pt x="15" y="31"/>
                    </a:cubicBezTo>
                    <a:cubicBezTo>
                      <a:pt x="20" y="32"/>
                      <a:pt x="24" y="31"/>
                      <a:pt x="27" y="27"/>
                    </a:cubicBezTo>
                    <a:cubicBezTo>
                      <a:pt x="30" y="24"/>
                      <a:pt x="32" y="21"/>
                      <a:pt x="32" y="16"/>
                    </a:cubicBezTo>
                    <a:cubicBezTo>
                      <a:pt x="31" y="12"/>
                      <a:pt x="31" y="8"/>
                      <a:pt x="28" y="5"/>
                    </a:cubicBezTo>
                    <a:cubicBezTo>
                      <a:pt x="25" y="2"/>
                      <a:pt x="22" y="0"/>
                      <a:pt x="17" y="1"/>
                    </a:cubicBezTo>
                    <a:cubicBezTo>
                      <a:pt x="13" y="1"/>
                      <a:pt x="9" y="0"/>
                      <a:pt x="5" y="5"/>
                    </a:cubicBezTo>
                    <a:cubicBezTo>
                      <a:pt x="3" y="8"/>
                      <a:pt x="0" y="11"/>
                      <a:pt x="1" y="15"/>
                    </a:cubicBezTo>
                    <a:cubicBezTo>
                      <a:pt x="1" y="20"/>
                      <a:pt x="1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94" name="Freeform 437">
                <a:extLst>
                  <a:ext uri="{FF2B5EF4-FFF2-40B4-BE49-F238E27FC236}">
                    <a16:creationId xmlns="" xmlns:a16="http://schemas.microsoft.com/office/drawing/2014/main" id="{46C27909-725F-4311-ABF1-A2C6B26A9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3781"/>
                <a:ext cx="80" cy="86"/>
              </a:xfrm>
              <a:custGeom>
                <a:avLst/>
                <a:gdLst>
                  <a:gd name="T0" fmla="*/ 16 w 31"/>
                  <a:gd name="T1" fmla="*/ 31 h 33"/>
                  <a:gd name="T2" fmla="*/ 27 w 31"/>
                  <a:gd name="T3" fmla="*/ 27 h 33"/>
                  <a:gd name="T4" fmla="*/ 31 w 31"/>
                  <a:gd name="T5" fmla="*/ 15 h 33"/>
                  <a:gd name="T6" fmla="*/ 26 w 31"/>
                  <a:gd name="T7" fmla="*/ 5 h 33"/>
                  <a:gd name="T8" fmla="*/ 15 w 31"/>
                  <a:gd name="T9" fmla="*/ 1 h 33"/>
                  <a:gd name="T10" fmla="*/ 4 w 31"/>
                  <a:gd name="T11" fmla="*/ 5 h 33"/>
                  <a:gd name="T12" fmla="*/ 0 w 31"/>
                  <a:gd name="T13" fmla="*/ 16 h 33"/>
                  <a:gd name="T14" fmla="*/ 4 w 31"/>
                  <a:gd name="T15" fmla="*/ 27 h 33"/>
                  <a:gd name="T16" fmla="*/ 16 w 31"/>
                  <a:gd name="T17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16" y="31"/>
                    </a:moveTo>
                    <a:cubicBezTo>
                      <a:pt x="20" y="33"/>
                      <a:pt x="23" y="30"/>
                      <a:pt x="27" y="27"/>
                    </a:cubicBezTo>
                    <a:cubicBezTo>
                      <a:pt x="31" y="24"/>
                      <a:pt x="31" y="20"/>
                      <a:pt x="31" y="15"/>
                    </a:cubicBezTo>
                    <a:cubicBezTo>
                      <a:pt x="31" y="11"/>
                      <a:pt x="29" y="8"/>
                      <a:pt x="26" y="5"/>
                    </a:cubicBezTo>
                    <a:cubicBezTo>
                      <a:pt x="23" y="0"/>
                      <a:pt x="19" y="1"/>
                      <a:pt x="15" y="1"/>
                    </a:cubicBezTo>
                    <a:cubicBezTo>
                      <a:pt x="10" y="0"/>
                      <a:pt x="7" y="2"/>
                      <a:pt x="4" y="5"/>
                    </a:cubicBezTo>
                    <a:cubicBezTo>
                      <a:pt x="0" y="8"/>
                      <a:pt x="0" y="12"/>
                      <a:pt x="0" y="16"/>
                    </a:cubicBezTo>
                    <a:cubicBezTo>
                      <a:pt x="0" y="21"/>
                      <a:pt x="1" y="24"/>
                      <a:pt x="4" y="27"/>
                    </a:cubicBezTo>
                    <a:cubicBezTo>
                      <a:pt x="8" y="31"/>
                      <a:pt x="11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95" name="Freeform 438">
                <a:extLst>
                  <a:ext uri="{FF2B5EF4-FFF2-40B4-BE49-F238E27FC236}">
                    <a16:creationId xmlns="" xmlns:a16="http://schemas.microsoft.com/office/drawing/2014/main" id="{54945755-18EB-4D25-B310-EC2C917E4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3781"/>
                <a:ext cx="80" cy="86"/>
              </a:xfrm>
              <a:custGeom>
                <a:avLst/>
                <a:gdLst>
                  <a:gd name="T0" fmla="*/ 5 w 31"/>
                  <a:gd name="T1" fmla="*/ 27 h 33"/>
                  <a:gd name="T2" fmla="*/ 16 w 31"/>
                  <a:gd name="T3" fmla="*/ 31 h 33"/>
                  <a:gd name="T4" fmla="*/ 27 w 31"/>
                  <a:gd name="T5" fmla="*/ 27 h 33"/>
                  <a:gd name="T6" fmla="*/ 31 w 31"/>
                  <a:gd name="T7" fmla="*/ 16 h 33"/>
                  <a:gd name="T8" fmla="*/ 27 w 31"/>
                  <a:gd name="T9" fmla="*/ 5 h 33"/>
                  <a:gd name="T10" fmla="*/ 16 w 31"/>
                  <a:gd name="T11" fmla="*/ 1 h 33"/>
                  <a:gd name="T12" fmla="*/ 5 w 31"/>
                  <a:gd name="T13" fmla="*/ 5 h 33"/>
                  <a:gd name="T14" fmla="*/ 0 w 31"/>
                  <a:gd name="T15" fmla="*/ 16 h 33"/>
                  <a:gd name="T16" fmla="*/ 5 w 31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5" y="27"/>
                    </a:moveTo>
                    <a:cubicBezTo>
                      <a:pt x="8" y="30"/>
                      <a:pt x="11" y="32"/>
                      <a:pt x="16" y="31"/>
                    </a:cubicBezTo>
                    <a:cubicBezTo>
                      <a:pt x="21" y="33"/>
                      <a:pt x="24" y="30"/>
                      <a:pt x="27" y="27"/>
                    </a:cubicBezTo>
                    <a:cubicBezTo>
                      <a:pt x="31" y="24"/>
                      <a:pt x="31" y="20"/>
                      <a:pt x="31" y="16"/>
                    </a:cubicBezTo>
                    <a:cubicBezTo>
                      <a:pt x="31" y="12"/>
                      <a:pt x="30" y="8"/>
                      <a:pt x="27" y="5"/>
                    </a:cubicBezTo>
                    <a:cubicBezTo>
                      <a:pt x="24" y="2"/>
                      <a:pt x="21" y="0"/>
                      <a:pt x="16" y="1"/>
                    </a:cubicBezTo>
                    <a:cubicBezTo>
                      <a:pt x="12" y="1"/>
                      <a:pt x="8" y="1"/>
                      <a:pt x="5" y="5"/>
                    </a:cubicBezTo>
                    <a:cubicBezTo>
                      <a:pt x="2" y="8"/>
                      <a:pt x="0" y="11"/>
                      <a:pt x="0" y="16"/>
                    </a:cubicBezTo>
                    <a:cubicBezTo>
                      <a:pt x="0" y="20"/>
                      <a:pt x="1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96" name="Freeform 439">
                <a:extLst>
                  <a:ext uri="{FF2B5EF4-FFF2-40B4-BE49-F238E27FC236}">
                    <a16:creationId xmlns="" xmlns:a16="http://schemas.microsoft.com/office/drawing/2014/main" id="{0A0EA2CD-DE2D-4A4A-85E1-0ED5610EC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781"/>
                <a:ext cx="86" cy="83"/>
              </a:xfrm>
              <a:custGeom>
                <a:avLst/>
                <a:gdLst>
                  <a:gd name="T0" fmla="*/ 5 w 33"/>
                  <a:gd name="T1" fmla="*/ 27 h 32"/>
                  <a:gd name="T2" fmla="*/ 15 w 33"/>
                  <a:gd name="T3" fmla="*/ 31 h 32"/>
                  <a:gd name="T4" fmla="*/ 27 w 33"/>
                  <a:gd name="T5" fmla="*/ 27 h 32"/>
                  <a:gd name="T6" fmla="*/ 31 w 33"/>
                  <a:gd name="T7" fmla="*/ 17 h 32"/>
                  <a:gd name="T8" fmla="*/ 27 w 33"/>
                  <a:gd name="T9" fmla="*/ 5 h 32"/>
                  <a:gd name="T10" fmla="*/ 16 w 33"/>
                  <a:gd name="T11" fmla="*/ 1 h 32"/>
                  <a:gd name="T12" fmla="*/ 5 w 33"/>
                  <a:gd name="T13" fmla="*/ 4 h 32"/>
                  <a:gd name="T14" fmla="*/ 1 w 33"/>
                  <a:gd name="T15" fmla="*/ 15 h 32"/>
                  <a:gd name="T16" fmla="*/ 5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5" y="27"/>
                    </a:moveTo>
                    <a:cubicBezTo>
                      <a:pt x="8" y="30"/>
                      <a:pt x="11" y="32"/>
                      <a:pt x="15" y="31"/>
                    </a:cubicBezTo>
                    <a:cubicBezTo>
                      <a:pt x="20" y="31"/>
                      <a:pt x="24" y="32"/>
                      <a:pt x="27" y="27"/>
                    </a:cubicBezTo>
                    <a:cubicBezTo>
                      <a:pt x="30" y="24"/>
                      <a:pt x="33" y="21"/>
                      <a:pt x="31" y="17"/>
                    </a:cubicBezTo>
                    <a:cubicBezTo>
                      <a:pt x="32" y="12"/>
                      <a:pt x="31" y="8"/>
                      <a:pt x="27" y="5"/>
                    </a:cubicBezTo>
                    <a:cubicBezTo>
                      <a:pt x="24" y="2"/>
                      <a:pt x="21" y="0"/>
                      <a:pt x="16" y="1"/>
                    </a:cubicBezTo>
                    <a:cubicBezTo>
                      <a:pt x="12" y="1"/>
                      <a:pt x="9" y="1"/>
                      <a:pt x="5" y="4"/>
                    </a:cubicBezTo>
                    <a:cubicBezTo>
                      <a:pt x="2" y="8"/>
                      <a:pt x="0" y="10"/>
                      <a:pt x="1" y="15"/>
                    </a:cubicBezTo>
                    <a:cubicBezTo>
                      <a:pt x="1" y="19"/>
                      <a:pt x="0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97" name="Freeform 440">
                <a:extLst>
                  <a:ext uri="{FF2B5EF4-FFF2-40B4-BE49-F238E27FC236}">
                    <a16:creationId xmlns="" xmlns:a16="http://schemas.microsoft.com/office/drawing/2014/main" id="{BA8BB85D-02A2-4A9D-8BFA-48BAC6038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3781"/>
                <a:ext cx="85" cy="83"/>
              </a:xfrm>
              <a:custGeom>
                <a:avLst/>
                <a:gdLst>
                  <a:gd name="T0" fmla="*/ 6 w 33"/>
                  <a:gd name="T1" fmla="*/ 27 h 32"/>
                  <a:gd name="T2" fmla="*/ 17 w 33"/>
                  <a:gd name="T3" fmla="*/ 31 h 32"/>
                  <a:gd name="T4" fmla="*/ 28 w 33"/>
                  <a:gd name="T5" fmla="*/ 28 h 32"/>
                  <a:gd name="T6" fmla="*/ 33 w 33"/>
                  <a:gd name="T7" fmla="*/ 17 h 32"/>
                  <a:gd name="T8" fmla="*/ 29 w 33"/>
                  <a:gd name="T9" fmla="*/ 5 h 32"/>
                  <a:gd name="T10" fmla="*/ 18 w 33"/>
                  <a:gd name="T11" fmla="*/ 1 h 32"/>
                  <a:gd name="T12" fmla="*/ 6 w 33"/>
                  <a:gd name="T13" fmla="*/ 5 h 32"/>
                  <a:gd name="T14" fmla="*/ 2 w 33"/>
                  <a:gd name="T15" fmla="*/ 16 h 32"/>
                  <a:gd name="T16" fmla="*/ 6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6" y="27"/>
                    </a:moveTo>
                    <a:cubicBezTo>
                      <a:pt x="9" y="31"/>
                      <a:pt x="13" y="32"/>
                      <a:pt x="17" y="31"/>
                    </a:cubicBezTo>
                    <a:cubicBezTo>
                      <a:pt x="21" y="31"/>
                      <a:pt x="25" y="31"/>
                      <a:pt x="28" y="28"/>
                    </a:cubicBezTo>
                    <a:cubicBezTo>
                      <a:pt x="31" y="24"/>
                      <a:pt x="33" y="22"/>
                      <a:pt x="33" y="17"/>
                    </a:cubicBezTo>
                    <a:cubicBezTo>
                      <a:pt x="32" y="13"/>
                      <a:pt x="33" y="8"/>
                      <a:pt x="29" y="5"/>
                    </a:cubicBezTo>
                    <a:cubicBezTo>
                      <a:pt x="25" y="2"/>
                      <a:pt x="23" y="0"/>
                      <a:pt x="18" y="1"/>
                    </a:cubicBezTo>
                    <a:cubicBezTo>
                      <a:pt x="14" y="1"/>
                      <a:pt x="10" y="0"/>
                      <a:pt x="6" y="5"/>
                    </a:cubicBezTo>
                    <a:cubicBezTo>
                      <a:pt x="4" y="8"/>
                      <a:pt x="1" y="11"/>
                      <a:pt x="2" y="16"/>
                    </a:cubicBezTo>
                    <a:cubicBezTo>
                      <a:pt x="0" y="21"/>
                      <a:pt x="3" y="24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98" name="Freeform 441">
                <a:extLst>
                  <a:ext uri="{FF2B5EF4-FFF2-40B4-BE49-F238E27FC236}">
                    <a16:creationId xmlns="" xmlns:a16="http://schemas.microsoft.com/office/drawing/2014/main" id="{24BF1CEA-F23F-4241-81F0-1F35BE21B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3778"/>
                <a:ext cx="83" cy="86"/>
              </a:xfrm>
              <a:custGeom>
                <a:avLst/>
                <a:gdLst>
                  <a:gd name="T0" fmla="*/ 27 w 32"/>
                  <a:gd name="T1" fmla="*/ 6 h 33"/>
                  <a:gd name="T2" fmla="*/ 16 w 32"/>
                  <a:gd name="T3" fmla="*/ 2 h 33"/>
                  <a:gd name="T4" fmla="*/ 4 w 32"/>
                  <a:gd name="T5" fmla="*/ 6 h 33"/>
                  <a:gd name="T6" fmla="*/ 0 w 32"/>
                  <a:gd name="T7" fmla="*/ 17 h 33"/>
                  <a:gd name="T8" fmla="*/ 4 w 32"/>
                  <a:gd name="T9" fmla="*/ 28 h 33"/>
                  <a:gd name="T10" fmla="*/ 15 w 32"/>
                  <a:gd name="T11" fmla="*/ 32 h 33"/>
                  <a:gd name="T12" fmla="*/ 27 w 32"/>
                  <a:gd name="T13" fmla="*/ 28 h 33"/>
                  <a:gd name="T14" fmla="*/ 31 w 32"/>
                  <a:gd name="T15" fmla="*/ 18 h 33"/>
                  <a:gd name="T16" fmla="*/ 27 w 32"/>
                  <a:gd name="T17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27" y="6"/>
                    </a:moveTo>
                    <a:cubicBezTo>
                      <a:pt x="24" y="3"/>
                      <a:pt x="21" y="0"/>
                      <a:pt x="16" y="2"/>
                    </a:cubicBezTo>
                    <a:cubicBezTo>
                      <a:pt x="12" y="1"/>
                      <a:pt x="8" y="2"/>
                      <a:pt x="4" y="6"/>
                    </a:cubicBezTo>
                    <a:cubicBezTo>
                      <a:pt x="1" y="9"/>
                      <a:pt x="0" y="12"/>
                      <a:pt x="0" y="17"/>
                    </a:cubicBezTo>
                    <a:cubicBezTo>
                      <a:pt x="0" y="21"/>
                      <a:pt x="0" y="25"/>
                      <a:pt x="4" y="28"/>
                    </a:cubicBezTo>
                    <a:cubicBezTo>
                      <a:pt x="7" y="31"/>
                      <a:pt x="10" y="33"/>
                      <a:pt x="15" y="32"/>
                    </a:cubicBezTo>
                    <a:cubicBezTo>
                      <a:pt x="19" y="32"/>
                      <a:pt x="23" y="33"/>
                      <a:pt x="27" y="28"/>
                    </a:cubicBezTo>
                    <a:cubicBezTo>
                      <a:pt x="29" y="25"/>
                      <a:pt x="32" y="22"/>
                      <a:pt x="31" y="18"/>
                    </a:cubicBezTo>
                    <a:cubicBezTo>
                      <a:pt x="31" y="13"/>
                      <a:pt x="31" y="9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99" name="Freeform 442">
                <a:extLst>
                  <a:ext uri="{FF2B5EF4-FFF2-40B4-BE49-F238E27FC236}">
                    <a16:creationId xmlns="" xmlns:a16="http://schemas.microsoft.com/office/drawing/2014/main" id="{E5C382A1-8DA5-488F-9944-0441014B8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" y="3045"/>
                <a:ext cx="80" cy="83"/>
              </a:xfrm>
              <a:custGeom>
                <a:avLst/>
                <a:gdLst>
                  <a:gd name="T0" fmla="*/ 5 w 31"/>
                  <a:gd name="T1" fmla="*/ 27 h 32"/>
                  <a:gd name="T2" fmla="*/ 15 w 31"/>
                  <a:gd name="T3" fmla="*/ 31 h 32"/>
                  <a:gd name="T4" fmla="*/ 27 w 31"/>
                  <a:gd name="T5" fmla="*/ 27 h 32"/>
                  <a:gd name="T6" fmla="*/ 31 w 31"/>
                  <a:gd name="T7" fmla="*/ 16 h 32"/>
                  <a:gd name="T8" fmla="*/ 27 w 31"/>
                  <a:gd name="T9" fmla="*/ 4 h 32"/>
                  <a:gd name="T10" fmla="*/ 16 w 31"/>
                  <a:gd name="T11" fmla="*/ 1 h 32"/>
                  <a:gd name="T12" fmla="*/ 5 w 31"/>
                  <a:gd name="T13" fmla="*/ 4 h 32"/>
                  <a:gd name="T14" fmla="*/ 0 w 31"/>
                  <a:gd name="T15" fmla="*/ 16 h 32"/>
                  <a:gd name="T16" fmla="*/ 5 w 31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5" y="27"/>
                    </a:moveTo>
                    <a:cubicBezTo>
                      <a:pt x="8" y="30"/>
                      <a:pt x="11" y="32"/>
                      <a:pt x="15" y="31"/>
                    </a:cubicBezTo>
                    <a:cubicBezTo>
                      <a:pt x="20" y="31"/>
                      <a:pt x="24" y="31"/>
                      <a:pt x="27" y="27"/>
                    </a:cubicBezTo>
                    <a:cubicBezTo>
                      <a:pt x="30" y="24"/>
                      <a:pt x="31" y="20"/>
                      <a:pt x="31" y="16"/>
                    </a:cubicBezTo>
                    <a:cubicBezTo>
                      <a:pt x="31" y="11"/>
                      <a:pt x="30" y="8"/>
                      <a:pt x="27" y="4"/>
                    </a:cubicBezTo>
                    <a:cubicBezTo>
                      <a:pt x="23" y="1"/>
                      <a:pt x="20" y="0"/>
                      <a:pt x="16" y="1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1" y="8"/>
                      <a:pt x="0" y="12"/>
                      <a:pt x="0" y="16"/>
                    </a:cubicBezTo>
                    <a:cubicBezTo>
                      <a:pt x="0" y="21"/>
                      <a:pt x="1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00" name="Freeform 443">
                <a:extLst>
                  <a:ext uri="{FF2B5EF4-FFF2-40B4-BE49-F238E27FC236}">
                    <a16:creationId xmlns="" xmlns:a16="http://schemas.microsoft.com/office/drawing/2014/main" id="{24C084CF-1B37-46CF-AE3E-DB210D4FF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" y="3042"/>
                <a:ext cx="83" cy="86"/>
              </a:xfrm>
              <a:custGeom>
                <a:avLst/>
                <a:gdLst>
                  <a:gd name="T0" fmla="*/ 15 w 32"/>
                  <a:gd name="T1" fmla="*/ 32 h 33"/>
                  <a:gd name="T2" fmla="*/ 27 w 32"/>
                  <a:gd name="T3" fmla="*/ 28 h 33"/>
                  <a:gd name="T4" fmla="*/ 32 w 32"/>
                  <a:gd name="T5" fmla="*/ 18 h 33"/>
                  <a:gd name="T6" fmla="*/ 27 w 32"/>
                  <a:gd name="T7" fmla="*/ 6 h 33"/>
                  <a:gd name="T8" fmla="*/ 17 w 32"/>
                  <a:gd name="T9" fmla="*/ 2 h 33"/>
                  <a:gd name="T10" fmla="*/ 5 w 32"/>
                  <a:gd name="T11" fmla="*/ 6 h 33"/>
                  <a:gd name="T12" fmla="*/ 1 w 32"/>
                  <a:gd name="T13" fmla="*/ 17 h 33"/>
                  <a:gd name="T14" fmla="*/ 5 w 32"/>
                  <a:gd name="T15" fmla="*/ 28 h 33"/>
                  <a:gd name="T16" fmla="*/ 15 w 32"/>
                  <a:gd name="T17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15" y="32"/>
                    </a:moveTo>
                    <a:cubicBezTo>
                      <a:pt x="19" y="32"/>
                      <a:pt x="24" y="33"/>
                      <a:pt x="27" y="28"/>
                    </a:cubicBezTo>
                    <a:cubicBezTo>
                      <a:pt x="30" y="25"/>
                      <a:pt x="32" y="22"/>
                      <a:pt x="32" y="18"/>
                    </a:cubicBezTo>
                    <a:cubicBezTo>
                      <a:pt x="31" y="13"/>
                      <a:pt x="32" y="9"/>
                      <a:pt x="27" y="6"/>
                    </a:cubicBezTo>
                    <a:cubicBezTo>
                      <a:pt x="24" y="3"/>
                      <a:pt x="21" y="0"/>
                      <a:pt x="17" y="2"/>
                    </a:cubicBezTo>
                    <a:cubicBezTo>
                      <a:pt x="12" y="1"/>
                      <a:pt x="8" y="2"/>
                      <a:pt x="5" y="6"/>
                    </a:cubicBezTo>
                    <a:cubicBezTo>
                      <a:pt x="2" y="9"/>
                      <a:pt x="0" y="12"/>
                      <a:pt x="1" y="17"/>
                    </a:cubicBezTo>
                    <a:cubicBezTo>
                      <a:pt x="1" y="21"/>
                      <a:pt x="1" y="24"/>
                      <a:pt x="5" y="28"/>
                    </a:cubicBezTo>
                    <a:cubicBezTo>
                      <a:pt x="8" y="30"/>
                      <a:pt x="10" y="33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01" name="Freeform 444">
                <a:extLst>
                  <a:ext uri="{FF2B5EF4-FFF2-40B4-BE49-F238E27FC236}">
                    <a16:creationId xmlns="" xmlns:a16="http://schemas.microsoft.com/office/drawing/2014/main" id="{93F907E9-76D0-4B90-B455-B00128E86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3045"/>
                <a:ext cx="80" cy="86"/>
              </a:xfrm>
              <a:custGeom>
                <a:avLst/>
                <a:gdLst>
                  <a:gd name="T0" fmla="*/ 16 w 31"/>
                  <a:gd name="T1" fmla="*/ 31 h 33"/>
                  <a:gd name="T2" fmla="*/ 26 w 31"/>
                  <a:gd name="T3" fmla="*/ 27 h 33"/>
                  <a:gd name="T4" fmla="*/ 31 w 31"/>
                  <a:gd name="T5" fmla="*/ 15 h 33"/>
                  <a:gd name="T6" fmla="*/ 26 w 31"/>
                  <a:gd name="T7" fmla="*/ 5 h 33"/>
                  <a:gd name="T8" fmla="*/ 16 w 31"/>
                  <a:gd name="T9" fmla="*/ 0 h 33"/>
                  <a:gd name="T10" fmla="*/ 4 w 31"/>
                  <a:gd name="T11" fmla="*/ 5 h 33"/>
                  <a:gd name="T12" fmla="*/ 0 w 31"/>
                  <a:gd name="T13" fmla="*/ 16 h 33"/>
                  <a:gd name="T14" fmla="*/ 4 w 31"/>
                  <a:gd name="T15" fmla="*/ 27 h 33"/>
                  <a:gd name="T16" fmla="*/ 16 w 31"/>
                  <a:gd name="T17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16" y="31"/>
                    </a:moveTo>
                    <a:cubicBezTo>
                      <a:pt x="20" y="33"/>
                      <a:pt x="23" y="30"/>
                      <a:pt x="26" y="27"/>
                    </a:cubicBezTo>
                    <a:cubicBezTo>
                      <a:pt x="31" y="24"/>
                      <a:pt x="31" y="20"/>
                      <a:pt x="31" y="15"/>
                    </a:cubicBezTo>
                    <a:cubicBezTo>
                      <a:pt x="31" y="11"/>
                      <a:pt x="30" y="8"/>
                      <a:pt x="26" y="5"/>
                    </a:cubicBezTo>
                    <a:cubicBezTo>
                      <a:pt x="23" y="1"/>
                      <a:pt x="20" y="0"/>
                      <a:pt x="16" y="0"/>
                    </a:cubicBezTo>
                    <a:cubicBezTo>
                      <a:pt x="11" y="0"/>
                      <a:pt x="7" y="1"/>
                      <a:pt x="4" y="5"/>
                    </a:cubicBezTo>
                    <a:cubicBezTo>
                      <a:pt x="1" y="8"/>
                      <a:pt x="0" y="12"/>
                      <a:pt x="0" y="16"/>
                    </a:cubicBezTo>
                    <a:cubicBezTo>
                      <a:pt x="0" y="20"/>
                      <a:pt x="1" y="23"/>
                      <a:pt x="4" y="27"/>
                    </a:cubicBezTo>
                    <a:cubicBezTo>
                      <a:pt x="7" y="30"/>
                      <a:pt x="11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02" name="Freeform 445">
                <a:extLst>
                  <a:ext uri="{FF2B5EF4-FFF2-40B4-BE49-F238E27FC236}">
                    <a16:creationId xmlns="" xmlns:a16="http://schemas.microsoft.com/office/drawing/2014/main" id="{FC94612C-0F31-4495-9531-36453F6EE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3252"/>
                <a:ext cx="80" cy="83"/>
              </a:xfrm>
              <a:custGeom>
                <a:avLst/>
                <a:gdLst>
                  <a:gd name="T0" fmla="*/ 15 w 31"/>
                  <a:gd name="T1" fmla="*/ 32 h 32"/>
                  <a:gd name="T2" fmla="*/ 27 w 31"/>
                  <a:gd name="T3" fmla="*/ 28 h 32"/>
                  <a:gd name="T4" fmla="*/ 31 w 31"/>
                  <a:gd name="T5" fmla="*/ 17 h 32"/>
                  <a:gd name="T6" fmla="*/ 27 w 31"/>
                  <a:gd name="T7" fmla="*/ 5 h 32"/>
                  <a:gd name="T8" fmla="*/ 16 w 31"/>
                  <a:gd name="T9" fmla="*/ 1 h 32"/>
                  <a:gd name="T10" fmla="*/ 4 w 31"/>
                  <a:gd name="T11" fmla="*/ 5 h 32"/>
                  <a:gd name="T12" fmla="*/ 0 w 31"/>
                  <a:gd name="T13" fmla="*/ 16 h 32"/>
                  <a:gd name="T14" fmla="*/ 4 w 31"/>
                  <a:gd name="T15" fmla="*/ 27 h 32"/>
                  <a:gd name="T16" fmla="*/ 15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5" y="32"/>
                    </a:moveTo>
                    <a:cubicBezTo>
                      <a:pt x="19" y="31"/>
                      <a:pt x="23" y="32"/>
                      <a:pt x="27" y="28"/>
                    </a:cubicBezTo>
                    <a:cubicBezTo>
                      <a:pt x="29" y="25"/>
                      <a:pt x="31" y="22"/>
                      <a:pt x="31" y="17"/>
                    </a:cubicBezTo>
                    <a:cubicBezTo>
                      <a:pt x="31" y="13"/>
                      <a:pt x="31" y="9"/>
                      <a:pt x="27" y="5"/>
                    </a:cubicBezTo>
                    <a:cubicBezTo>
                      <a:pt x="23" y="3"/>
                      <a:pt x="21" y="0"/>
                      <a:pt x="16" y="1"/>
                    </a:cubicBezTo>
                    <a:cubicBezTo>
                      <a:pt x="11" y="1"/>
                      <a:pt x="8" y="2"/>
                      <a:pt x="4" y="5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0" y="20"/>
                      <a:pt x="0" y="24"/>
                      <a:pt x="4" y="27"/>
                    </a:cubicBezTo>
                    <a:cubicBezTo>
                      <a:pt x="7" y="30"/>
                      <a:pt x="10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03" name="Freeform 446">
                <a:extLst>
                  <a:ext uri="{FF2B5EF4-FFF2-40B4-BE49-F238E27FC236}">
                    <a16:creationId xmlns="" xmlns:a16="http://schemas.microsoft.com/office/drawing/2014/main" id="{4D460756-B377-421F-9865-368BA5C53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" y="3149"/>
                <a:ext cx="83" cy="83"/>
              </a:xfrm>
              <a:custGeom>
                <a:avLst/>
                <a:gdLst>
                  <a:gd name="T0" fmla="*/ 15 w 32"/>
                  <a:gd name="T1" fmla="*/ 32 h 32"/>
                  <a:gd name="T2" fmla="*/ 27 w 32"/>
                  <a:gd name="T3" fmla="*/ 28 h 32"/>
                  <a:gd name="T4" fmla="*/ 31 w 32"/>
                  <a:gd name="T5" fmla="*/ 17 h 32"/>
                  <a:gd name="T6" fmla="*/ 27 w 32"/>
                  <a:gd name="T7" fmla="*/ 5 h 32"/>
                  <a:gd name="T8" fmla="*/ 17 w 32"/>
                  <a:gd name="T9" fmla="*/ 1 h 32"/>
                  <a:gd name="T10" fmla="*/ 5 w 32"/>
                  <a:gd name="T11" fmla="*/ 5 h 32"/>
                  <a:gd name="T12" fmla="*/ 1 w 32"/>
                  <a:gd name="T13" fmla="*/ 16 h 32"/>
                  <a:gd name="T14" fmla="*/ 4 w 32"/>
                  <a:gd name="T15" fmla="*/ 27 h 32"/>
                  <a:gd name="T16" fmla="*/ 15 w 32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15" y="32"/>
                    </a:moveTo>
                    <a:cubicBezTo>
                      <a:pt x="19" y="31"/>
                      <a:pt x="24" y="32"/>
                      <a:pt x="27" y="28"/>
                    </a:cubicBezTo>
                    <a:cubicBezTo>
                      <a:pt x="30" y="24"/>
                      <a:pt x="32" y="22"/>
                      <a:pt x="31" y="17"/>
                    </a:cubicBezTo>
                    <a:cubicBezTo>
                      <a:pt x="31" y="13"/>
                      <a:pt x="32" y="8"/>
                      <a:pt x="27" y="5"/>
                    </a:cubicBezTo>
                    <a:cubicBezTo>
                      <a:pt x="24" y="2"/>
                      <a:pt x="21" y="0"/>
                      <a:pt x="17" y="1"/>
                    </a:cubicBezTo>
                    <a:cubicBezTo>
                      <a:pt x="12" y="0"/>
                      <a:pt x="8" y="1"/>
                      <a:pt x="5" y="5"/>
                    </a:cubicBezTo>
                    <a:cubicBezTo>
                      <a:pt x="2" y="8"/>
                      <a:pt x="0" y="12"/>
                      <a:pt x="1" y="16"/>
                    </a:cubicBezTo>
                    <a:cubicBezTo>
                      <a:pt x="1" y="20"/>
                      <a:pt x="1" y="24"/>
                      <a:pt x="4" y="27"/>
                    </a:cubicBezTo>
                    <a:cubicBezTo>
                      <a:pt x="8" y="30"/>
                      <a:pt x="10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04" name="Freeform 447">
                <a:extLst>
                  <a:ext uri="{FF2B5EF4-FFF2-40B4-BE49-F238E27FC236}">
                    <a16:creationId xmlns="" xmlns:a16="http://schemas.microsoft.com/office/drawing/2014/main" id="{82901D98-F3EF-4FAA-8054-D987DC258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3149"/>
                <a:ext cx="83" cy="83"/>
              </a:xfrm>
              <a:custGeom>
                <a:avLst/>
                <a:gdLst>
                  <a:gd name="T0" fmla="*/ 15 w 32"/>
                  <a:gd name="T1" fmla="*/ 32 h 32"/>
                  <a:gd name="T2" fmla="*/ 27 w 32"/>
                  <a:gd name="T3" fmla="*/ 28 h 32"/>
                  <a:gd name="T4" fmla="*/ 31 w 32"/>
                  <a:gd name="T5" fmla="*/ 17 h 32"/>
                  <a:gd name="T6" fmla="*/ 27 w 32"/>
                  <a:gd name="T7" fmla="*/ 5 h 32"/>
                  <a:gd name="T8" fmla="*/ 17 w 32"/>
                  <a:gd name="T9" fmla="*/ 1 h 32"/>
                  <a:gd name="T10" fmla="*/ 4 w 32"/>
                  <a:gd name="T11" fmla="*/ 5 h 32"/>
                  <a:gd name="T12" fmla="*/ 0 w 32"/>
                  <a:gd name="T13" fmla="*/ 16 h 32"/>
                  <a:gd name="T14" fmla="*/ 4 w 32"/>
                  <a:gd name="T15" fmla="*/ 27 h 32"/>
                  <a:gd name="T16" fmla="*/ 15 w 32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15" y="32"/>
                    </a:moveTo>
                    <a:cubicBezTo>
                      <a:pt x="19" y="31"/>
                      <a:pt x="23" y="32"/>
                      <a:pt x="27" y="28"/>
                    </a:cubicBezTo>
                    <a:cubicBezTo>
                      <a:pt x="29" y="24"/>
                      <a:pt x="32" y="22"/>
                      <a:pt x="31" y="17"/>
                    </a:cubicBezTo>
                    <a:cubicBezTo>
                      <a:pt x="31" y="12"/>
                      <a:pt x="31" y="8"/>
                      <a:pt x="27" y="5"/>
                    </a:cubicBezTo>
                    <a:cubicBezTo>
                      <a:pt x="24" y="2"/>
                      <a:pt x="21" y="0"/>
                      <a:pt x="17" y="1"/>
                    </a:cubicBezTo>
                    <a:cubicBezTo>
                      <a:pt x="12" y="0"/>
                      <a:pt x="8" y="1"/>
                      <a:pt x="4" y="5"/>
                    </a:cubicBezTo>
                    <a:cubicBezTo>
                      <a:pt x="1" y="8"/>
                      <a:pt x="0" y="12"/>
                      <a:pt x="0" y="16"/>
                    </a:cubicBezTo>
                    <a:cubicBezTo>
                      <a:pt x="0" y="20"/>
                      <a:pt x="1" y="24"/>
                      <a:pt x="4" y="27"/>
                    </a:cubicBezTo>
                    <a:cubicBezTo>
                      <a:pt x="7" y="30"/>
                      <a:pt x="10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05" name="Freeform 448">
                <a:extLst>
                  <a:ext uri="{FF2B5EF4-FFF2-40B4-BE49-F238E27FC236}">
                    <a16:creationId xmlns="" xmlns:a16="http://schemas.microsoft.com/office/drawing/2014/main" id="{46130B5F-B1D2-49C7-B636-61852FA46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3252"/>
                <a:ext cx="81" cy="83"/>
              </a:xfrm>
              <a:custGeom>
                <a:avLst/>
                <a:gdLst>
                  <a:gd name="T0" fmla="*/ 4 w 31"/>
                  <a:gd name="T1" fmla="*/ 27 h 32"/>
                  <a:gd name="T2" fmla="*/ 14 w 31"/>
                  <a:gd name="T3" fmla="*/ 32 h 32"/>
                  <a:gd name="T4" fmla="*/ 26 w 31"/>
                  <a:gd name="T5" fmla="*/ 28 h 32"/>
                  <a:gd name="T6" fmla="*/ 31 w 31"/>
                  <a:gd name="T7" fmla="*/ 17 h 32"/>
                  <a:gd name="T8" fmla="*/ 26 w 31"/>
                  <a:gd name="T9" fmla="*/ 5 h 32"/>
                  <a:gd name="T10" fmla="*/ 15 w 31"/>
                  <a:gd name="T11" fmla="*/ 2 h 32"/>
                  <a:gd name="T12" fmla="*/ 4 w 31"/>
                  <a:gd name="T13" fmla="*/ 5 h 32"/>
                  <a:gd name="T14" fmla="*/ 0 w 31"/>
                  <a:gd name="T15" fmla="*/ 16 h 32"/>
                  <a:gd name="T16" fmla="*/ 4 w 31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4" y="27"/>
                    </a:moveTo>
                    <a:cubicBezTo>
                      <a:pt x="7" y="30"/>
                      <a:pt x="10" y="32"/>
                      <a:pt x="14" y="32"/>
                    </a:cubicBezTo>
                    <a:cubicBezTo>
                      <a:pt x="19" y="31"/>
                      <a:pt x="23" y="32"/>
                      <a:pt x="26" y="28"/>
                    </a:cubicBezTo>
                    <a:cubicBezTo>
                      <a:pt x="29" y="25"/>
                      <a:pt x="31" y="22"/>
                      <a:pt x="31" y="17"/>
                    </a:cubicBezTo>
                    <a:cubicBezTo>
                      <a:pt x="30" y="13"/>
                      <a:pt x="31" y="9"/>
                      <a:pt x="26" y="5"/>
                    </a:cubicBezTo>
                    <a:cubicBezTo>
                      <a:pt x="23" y="3"/>
                      <a:pt x="20" y="0"/>
                      <a:pt x="15" y="2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0" y="20"/>
                      <a:pt x="0" y="24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06" name="Freeform 449">
                <a:extLst>
                  <a:ext uri="{FF2B5EF4-FFF2-40B4-BE49-F238E27FC236}">
                    <a16:creationId xmlns="" xmlns:a16="http://schemas.microsoft.com/office/drawing/2014/main" id="{89FD22F7-6BAB-433F-B361-F6BBE4297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3149"/>
                <a:ext cx="81" cy="83"/>
              </a:xfrm>
              <a:custGeom>
                <a:avLst/>
                <a:gdLst>
                  <a:gd name="T0" fmla="*/ 14 w 31"/>
                  <a:gd name="T1" fmla="*/ 32 h 32"/>
                  <a:gd name="T2" fmla="*/ 26 w 31"/>
                  <a:gd name="T3" fmla="*/ 28 h 32"/>
                  <a:gd name="T4" fmla="*/ 31 w 31"/>
                  <a:gd name="T5" fmla="*/ 17 h 32"/>
                  <a:gd name="T6" fmla="*/ 26 w 31"/>
                  <a:gd name="T7" fmla="*/ 5 h 32"/>
                  <a:gd name="T8" fmla="*/ 16 w 31"/>
                  <a:gd name="T9" fmla="*/ 1 h 32"/>
                  <a:gd name="T10" fmla="*/ 4 w 31"/>
                  <a:gd name="T11" fmla="*/ 5 h 32"/>
                  <a:gd name="T12" fmla="*/ 0 w 31"/>
                  <a:gd name="T13" fmla="*/ 16 h 32"/>
                  <a:gd name="T14" fmla="*/ 4 w 31"/>
                  <a:gd name="T15" fmla="*/ 27 h 32"/>
                  <a:gd name="T16" fmla="*/ 14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4" y="32"/>
                    </a:moveTo>
                    <a:cubicBezTo>
                      <a:pt x="19" y="31"/>
                      <a:pt x="23" y="32"/>
                      <a:pt x="26" y="28"/>
                    </a:cubicBezTo>
                    <a:cubicBezTo>
                      <a:pt x="29" y="24"/>
                      <a:pt x="31" y="21"/>
                      <a:pt x="31" y="17"/>
                    </a:cubicBezTo>
                    <a:cubicBezTo>
                      <a:pt x="30" y="12"/>
                      <a:pt x="30" y="8"/>
                      <a:pt x="26" y="5"/>
                    </a:cubicBezTo>
                    <a:cubicBezTo>
                      <a:pt x="23" y="2"/>
                      <a:pt x="20" y="0"/>
                      <a:pt x="16" y="1"/>
                    </a:cubicBezTo>
                    <a:cubicBezTo>
                      <a:pt x="11" y="0"/>
                      <a:pt x="7" y="1"/>
                      <a:pt x="4" y="5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0" y="20"/>
                      <a:pt x="0" y="24"/>
                      <a:pt x="4" y="27"/>
                    </a:cubicBezTo>
                    <a:cubicBezTo>
                      <a:pt x="7" y="30"/>
                      <a:pt x="10" y="32"/>
                      <a:pt x="1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07" name="Freeform 450">
                <a:extLst>
                  <a:ext uri="{FF2B5EF4-FFF2-40B4-BE49-F238E27FC236}">
                    <a16:creationId xmlns="" xmlns:a16="http://schemas.microsoft.com/office/drawing/2014/main" id="{97778A7E-21F5-4B99-BFB3-C07E22F0C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3149"/>
                <a:ext cx="80" cy="83"/>
              </a:xfrm>
              <a:custGeom>
                <a:avLst/>
                <a:gdLst>
                  <a:gd name="T0" fmla="*/ 4 w 31"/>
                  <a:gd name="T1" fmla="*/ 27 h 32"/>
                  <a:gd name="T2" fmla="*/ 15 w 31"/>
                  <a:gd name="T3" fmla="*/ 32 h 32"/>
                  <a:gd name="T4" fmla="*/ 27 w 31"/>
                  <a:gd name="T5" fmla="*/ 27 h 32"/>
                  <a:gd name="T6" fmla="*/ 31 w 31"/>
                  <a:gd name="T7" fmla="*/ 16 h 32"/>
                  <a:gd name="T8" fmla="*/ 26 w 31"/>
                  <a:gd name="T9" fmla="*/ 5 h 32"/>
                  <a:gd name="T10" fmla="*/ 16 w 31"/>
                  <a:gd name="T11" fmla="*/ 1 h 32"/>
                  <a:gd name="T12" fmla="*/ 5 w 31"/>
                  <a:gd name="T13" fmla="*/ 5 h 32"/>
                  <a:gd name="T14" fmla="*/ 0 w 31"/>
                  <a:gd name="T15" fmla="*/ 16 h 32"/>
                  <a:gd name="T16" fmla="*/ 4 w 31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4" y="27"/>
                    </a:moveTo>
                    <a:cubicBezTo>
                      <a:pt x="7" y="30"/>
                      <a:pt x="10" y="32"/>
                      <a:pt x="15" y="32"/>
                    </a:cubicBezTo>
                    <a:cubicBezTo>
                      <a:pt x="19" y="31"/>
                      <a:pt x="23" y="31"/>
                      <a:pt x="27" y="27"/>
                    </a:cubicBezTo>
                    <a:cubicBezTo>
                      <a:pt x="30" y="24"/>
                      <a:pt x="31" y="21"/>
                      <a:pt x="31" y="16"/>
                    </a:cubicBezTo>
                    <a:cubicBezTo>
                      <a:pt x="31" y="12"/>
                      <a:pt x="30" y="8"/>
                      <a:pt x="26" y="5"/>
                    </a:cubicBezTo>
                    <a:cubicBezTo>
                      <a:pt x="23" y="2"/>
                      <a:pt x="20" y="0"/>
                      <a:pt x="16" y="1"/>
                    </a:cubicBezTo>
                    <a:cubicBezTo>
                      <a:pt x="11" y="0"/>
                      <a:pt x="8" y="2"/>
                      <a:pt x="5" y="5"/>
                    </a:cubicBezTo>
                    <a:cubicBezTo>
                      <a:pt x="1" y="8"/>
                      <a:pt x="0" y="12"/>
                      <a:pt x="0" y="16"/>
                    </a:cubicBezTo>
                    <a:cubicBezTo>
                      <a:pt x="0" y="21"/>
                      <a:pt x="1" y="24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08" name="Freeform 451">
                <a:extLst>
                  <a:ext uri="{FF2B5EF4-FFF2-40B4-BE49-F238E27FC236}">
                    <a16:creationId xmlns="" xmlns:a16="http://schemas.microsoft.com/office/drawing/2014/main" id="{0F6BEC38-6C34-4B8A-91CF-0373BAB0F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3151"/>
                <a:ext cx="86" cy="81"/>
              </a:xfrm>
              <a:custGeom>
                <a:avLst/>
                <a:gdLst>
                  <a:gd name="T0" fmla="*/ 5 w 33"/>
                  <a:gd name="T1" fmla="*/ 26 h 31"/>
                  <a:gd name="T2" fmla="*/ 17 w 33"/>
                  <a:gd name="T3" fmla="*/ 31 h 31"/>
                  <a:gd name="T4" fmla="*/ 28 w 33"/>
                  <a:gd name="T5" fmla="*/ 26 h 31"/>
                  <a:gd name="T6" fmla="*/ 32 w 33"/>
                  <a:gd name="T7" fmla="*/ 16 h 31"/>
                  <a:gd name="T8" fmla="*/ 28 w 33"/>
                  <a:gd name="T9" fmla="*/ 4 h 31"/>
                  <a:gd name="T10" fmla="*/ 17 w 33"/>
                  <a:gd name="T11" fmla="*/ 0 h 31"/>
                  <a:gd name="T12" fmla="*/ 5 w 33"/>
                  <a:gd name="T13" fmla="*/ 4 h 31"/>
                  <a:gd name="T14" fmla="*/ 2 w 33"/>
                  <a:gd name="T15" fmla="*/ 15 h 31"/>
                  <a:gd name="T16" fmla="*/ 5 w 33"/>
                  <a:gd name="T17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5" y="26"/>
                    </a:moveTo>
                    <a:cubicBezTo>
                      <a:pt x="9" y="30"/>
                      <a:pt x="12" y="31"/>
                      <a:pt x="17" y="31"/>
                    </a:cubicBezTo>
                    <a:cubicBezTo>
                      <a:pt x="21" y="31"/>
                      <a:pt x="25" y="30"/>
                      <a:pt x="28" y="26"/>
                    </a:cubicBezTo>
                    <a:cubicBezTo>
                      <a:pt x="31" y="23"/>
                      <a:pt x="33" y="20"/>
                      <a:pt x="32" y="16"/>
                    </a:cubicBezTo>
                    <a:cubicBezTo>
                      <a:pt x="32" y="11"/>
                      <a:pt x="32" y="7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  <a:cubicBezTo>
                      <a:pt x="12" y="0"/>
                      <a:pt x="9" y="0"/>
                      <a:pt x="5" y="4"/>
                    </a:cubicBezTo>
                    <a:cubicBezTo>
                      <a:pt x="2" y="8"/>
                      <a:pt x="0" y="11"/>
                      <a:pt x="2" y="15"/>
                    </a:cubicBezTo>
                    <a:cubicBezTo>
                      <a:pt x="1" y="19"/>
                      <a:pt x="2" y="23"/>
                      <a:pt x="5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09" name="Freeform 452">
                <a:extLst>
                  <a:ext uri="{FF2B5EF4-FFF2-40B4-BE49-F238E27FC236}">
                    <a16:creationId xmlns="" xmlns:a16="http://schemas.microsoft.com/office/drawing/2014/main" id="{236DA365-3E97-4026-B8B7-C63A5EA22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" y="3149"/>
                <a:ext cx="83" cy="83"/>
              </a:xfrm>
              <a:custGeom>
                <a:avLst/>
                <a:gdLst>
                  <a:gd name="T0" fmla="*/ 17 w 32"/>
                  <a:gd name="T1" fmla="*/ 32 h 32"/>
                  <a:gd name="T2" fmla="*/ 28 w 32"/>
                  <a:gd name="T3" fmla="*/ 27 h 32"/>
                  <a:gd name="T4" fmla="*/ 32 w 32"/>
                  <a:gd name="T5" fmla="*/ 16 h 32"/>
                  <a:gd name="T6" fmla="*/ 27 w 32"/>
                  <a:gd name="T7" fmla="*/ 5 h 32"/>
                  <a:gd name="T8" fmla="*/ 15 w 32"/>
                  <a:gd name="T9" fmla="*/ 1 h 32"/>
                  <a:gd name="T10" fmla="*/ 5 w 32"/>
                  <a:gd name="T11" fmla="*/ 5 h 32"/>
                  <a:gd name="T12" fmla="*/ 1 w 32"/>
                  <a:gd name="T13" fmla="*/ 17 h 32"/>
                  <a:gd name="T14" fmla="*/ 5 w 32"/>
                  <a:gd name="T15" fmla="*/ 28 h 32"/>
                  <a:gd name="T16" fmla="*/ 17 w 32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17" y="32"/>
                    </a:moveTo>
                    <a:cubicBezTo>
                      <a:pt x="22" y="32"/>
                      <a:pt x="24" y="30"/>
                      <a:pt x="28" y="27"/>
                    </a:cubicBezTo>
                    <a:cubicBezTo>
                      <a:pt x="31" y="24"/>
                      <a:pt x="31" y="20"/>
                      <a:pt x="32" y="16"/>
                    </a:cubicBezTo>
                    <a:cubicBezTo>
                      <a:pt x="32" y="12"/>
                      <a:pt x="31" y="8"/>
                      <a:pt x="27" y="5"/>
                    </a:cubicBezTo>
                    <a:cubicBezTo>
                      <a:pt x="24" y="1"/>
                      <a:pt x="20" y="0"/>
                      <a:pt x="15" y="1"/>
                    </a:cubicBezTo>
                    <a:cubicBezTo>
                      <a:pt x="11" y="0"/>
                      <a:pt x="8" y="2"/>
                      <a:pt x="5" y="5"/>
                    </a:cubicBezTo>
                    <a:cubicBezTo>
                      <a:pt x="1" y="8"/>
                      <a:pt x="1" y="12"/>
                      <a:pt x="1" y="17"/>
                    </a:cubicBezTo>
                    <a:cubicBezTo>
                      <a:pt x="0" y="21"/>
                      <a:pt x="2" y="24"/>
                      <a:pt x="5" y="28"/>
                    </a:cubicBezTo>
                    <a:cubicBezTo>
                      <a:pt x="8" y="32"/>
                      <a:pt x="13" y="31"/>
                      <a:pt x="17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10" name="Freeform 453">
                <a:extLst>
                  <a:ext uri="{FF2B5EF4-FFF2-40B4-BE49-F238E27FC236}">
                    <a16:creationId xmlns="" xmlns:a16="http://schemas.microsoft.com/office/drawing/2014/main" id="{5291DCBC-E876-445E-BDE1-A8A757A30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3149"/>
                <a:ext cx="85" cy="83"/>
              </a:xfrm>
              <a:custGeom>
                <a:avLst/>
                <a:gdLst>
                  <a:gd name="T0" fmla="*/ 6 w 33"/>
                  <a:gd name="T1" fmla="*/ 27 h 32"/>
                  <a:gd name="T2" fmla="*/ 17 w 33"/>
                  <a:gd name="T3" fmla="*/ 32 h 32"/>
                  <a:gd name="T4" fmla="*/ 28 w 33"/>
                  <a:gd name="T5" fmla="*/ 28 h 32"/>
                  <a:gd name="T6" fmla="*/ 33 w 33"/>
                  <a:gd name="T7" fmla="*/ 17 h 32"/>
                  <a:gd name="T8" fmla="*/ 29 w 33"/>
                  <a:gd name="T9" fmla="*/ 5 h 32"/>
                  <a:gd name="T10" fmla="*/ 18 w 33"/>
                  <a:gd name="T11" fmla="*/ 1 h 32"/>
                  <a:gd name="T12" fmla="*/ 6 w 33"/>
                  <a:gd name="T13" fmla="*/ 5 h 32"/>
                  <a:gd name="T14" fmla="*/ 2 w 33"/>
                  <a:gd name="T15" fmla="*/ 16 h 32"/>
                  <a:gd name="T16" fmla="*/ 6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6" y="27"/>
                    </a:moveTo>
                    <a:cubicBezTo>
                      <a:pt x="9" y="31"/>
                      <a:pt x="13" y="32"/>
                      <a:pt x="17" y="32"/>
                    </a:cubicBezTo>
                    <a:cubicBezTo>
                      <a:pt x="21" y="32"/>
                      <a:pt x="25" y="31"/>
                      <a:pt x="28" y="28"/>
                    </a:cubicBezTo>
                    <a:cubicBezTo>
                      <a:pt x="31" y="25"/>
                      <a:pt x="33" y="22"/>
                      <a:pt x="33" y="17"/>
                    </a:cubicBezTo>
                    <a:cubicBezTo>
                      <a:pt x="32" y="13"/>
                      <a:pt x="33" y="9"/>
                      <a:pt x="29" y="5"/>
                    </a:cubicBezTo>
                    <a:cubicBezTo>
                      <a:pt x="25" y="3"/>
                      <a:pt x="23" y="0"/>
                      <a:pt x="18" y="1"/>
                    </a:cubicBezTo>
                    <a:cubicBezTo>
                      <a:pt x="14" y="1"/>
                      <a:pt x="10" y="1"/>
                      <a:pt x="6" y="5"/>
                    </a:cubicBezTo>
                    <a:cubicBezTo>
                      <a:pt x="4" y="8"/>
                      <a:pt x="1" y="11"/>
                      <a:pt x="2" y="16"/>
                    </a:cubicBezTo>
                    <a:cubicBezTo>
                      <a:pt x="0" y="21"/>
                      <a:pt x="3" y="24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11" name="Freeform 454">
                <a:extLst>
                  <a:ext uri="{FF2B5EF4-FFF2-40B4-BE49-F238E27FC236}">
                    <a16:creationId xmlns="" xmlns:a16="http://schemas.microsoft.com/office/drawing/2014/main" id="{A1EA0A9B-C495-47D1-967B-348C6B39D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1" y="3149"/>
                <a:ext cx="86" cy="83"/>
              </a:xfrm>
              <a:custGeom>
                <a:avLst/>
                <a:gdLst>
                  <a:gd name="T0" fmla="*/ 5 w 33"/>
                  <a:gd name="T1" fmla="*/ 27 h 32"/>
                  <a:gd name="T2" fmla="*/ 16 w 33"/>
                  <a:gd name="T3" fmla="*/ 32 h 32"/>
                  <a:gd name="T4" fmla="*/ 27 w 33"/>
                  <a:gd name="T5" fmla="*/ 28 h 32"/>
                  <a:gd name="T6" fmla="*/ 32 w 33"/>
                  <a:gd name="T7" fmla="*/ 17 h 32"/>
                  <a:gd name="T8" fmla="*/ 28 w 33"/>
                  <a:gd name="T9" fmla="*/ 5 h 32"/>
                  <a:gd name="T10" fmla="*/ 17 w 33"/>
                  <a:gd name="T11" fmla="*/ 1 h 32"/>
                  <a:gd name="T12" fmla="*/ 5 w 33"/>
                  <a:gd name="T13" fmla="*/ 5 h 32"/>
                  <a:gd name="T14" fmla="*/ 1 w 33"/>
                  <a:gd name="T15" fmla="*/ 15 h 32"/>
                  <a:gd name="T16" fmla="*/ 5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5" y="27"/>
                    </a:moveTo>
                    <a:cubicBezTo>
                      <a:pt x="9" y="31"/>
                      <a:pt x="12" y="32"/>
                      <a:pt x="16" y="32"/>
                    </a:cubicBezTo>
                    <a:cubicBezTo>
                      <a:pt x="21" y="32"/>
                      <a:pt x="24" y="31"/>
                      <a:pt x="27" y="28"/>
                    </a:cubicBezTo>
                    <a:cubicBezTo>
                      <a:pt x="30" y="25"/>
                      <a:pt x="33" y="22"/>
                      <a:pt x="32" y="17"/>
                    </a:cubicBezTo>
                    <a:cubicBezTo>
                      <a:pt x="32" y="13"/>
                      <a:pt x="33" y="9"/>
                      <a:pt x="28" y="5"/>
                    </a:cubicBezTo>
                    <a:cubicBezTo>
                      <a:pt x="25" y="3"/>
                      <a:pt x="22" y="0"/>
                      <a:pt x="17" y="1"/>
                    </a:cubicBezTo>
                    <a:cubicBezTo>
                      <a:pt x="13" y="1"/>
                      <a:pt x="9" y="1"/>
                      <a:pt x="5" y="5"/>
                    </a:cubicBezTo>
                    <a:cubicBezTo>
                      <a:pt x="3" y="8"/>
                      <a:pt x="0" y="11"/>
                      <a:pt x="1" y="15"/>
                    </a:cubicBezTo>
                    <a:cubicBezTo>
                      <a:pt x="1" y="20"/>
                      <a:pt x="2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12" name="Freeform 455">
                <a:extLst>
                  <a:ext uri="{FF2B5EF4-FFF2-40B4-BE49-F238E27FC236}">
                    <a16:creationId xmlns="" xmlns:a16="http://schemas.microsoft.com/office/drawing/2014/main" id="{5E46A0B9-E5A1-4D8F-BD05-AECD045D4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5" y="3149"/>
                <a:ext cx="86" cy="83"/>
              </a:xfrm>
              <a:custGeom>
                <a:avLst/>
                <a:gdLst>
                  <a:gd name="T0" fmla="*/ 6 w 33"/>
                  <a:gd name="T1" fmla="*/ 27 h 32"/>
                  <a:gd name="T2" fmla="*/ 17 w 33"/>
                  <a:gd name="T3" fmla="*/ 32 h 32"/>
                  <a:gd name="T4" fmla="*/ 28 w 33"/>
                  <a:gd name="T5" fmla="*/ 28 h 32"/>
                  <a:gd name="T6" fmla="*/ 32 w 33"/>
                  <a:gd name="T7" fmla="*/ 17 h 32"/>
                  <a:gd name="T8" fmla="*/ 28 w 33"/>
                  <a:gd name="T9" fmla="*/ 5 h 32"/>
                  <a:gd name="T10" fmla="*/ 18 w 33"/>
                  <a:gd name="T11" fmla="*/ 1 h 32"/>
                  <a:gd name="T12" fmla="*/ 6 w 33"/>
                  <a:gd name="T13" fmla="*/ 5 h 32"/>
                  <a:gd name="T14" fmla="*/ 2 w 33"/>
                  <a:gd name="T15" fmla="*/ 16 h 32"/>
                  <a:gd name="T16" fmla="*/ 6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6" y="27"/>
                    </a:moveTo>
                    <a:cubicBezTo>
                      <a:pt x="9" y="31"/>
                      <a:pt x="12" y="32"/>
                      <a:pt x="17" y="32"/>
                    </a:cubicBezTo>
                    <a:cubicBezTo>
                      <a:pt x="21" y="32"/>
                      <a:pt x="24" y="31"/>
                      <a:pt x="28" y="28"/>
                    </a:cubicBezTo>
                    <a:cubicBezTo>
                      <a:pt x="31" y="25"/>
                      <a:pt x="33" y="22"/>
                      <a:pt x="32" y="17"/>
                    </a:cubicBezTo>
                    <a:cubicBezTo>
                      <a:pt x="32" y="13"/>
                      <a:pt x="33" y="9"/>
                      <a:pt x="28" y="5"/>
                    </a:cubicBezTo>
                    <a:cubicBezTo>
                      <a:pt x="25" y="3"/>
                      <a:pt x="22" y="0"/>
                      <a:pt x="18" y="1"/>
                    </a:cubicBezTo>
                    <a:cubicBezTo>
                      <a:pt x="13" y="1"/>
                      <a:pt x="9" y="1"/>
                      <a:pt x="6" y="5"/>
                    </a:cubicBezTo>
                    <a:cubicBezTo>
                      <a:pt x="3" y="8"/>
                      <a:pt x="0" y="11"/>
                      <a:pt x="2" y="16"/>
                    </a:cubicBezTo>
                    <a:cubicBezTo>
                      <a:pt x="0" y="21"/>
                      <a:pt x="3" y="24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13" name="Freeform 456">
                <a:extLst>
                  <a:ext uri="{FF2B5EF4-FFF2-40B4-BE49-F238E27FC236}">
                    <a16:creationId xmlns="" xmlns:a16="http://schemas.microsoft.com/office/drawing/2014/main" id="{111B7658-3941-4FFE-A5B8-9F93776E4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4" y="3149"/>
                <a:ext cx="80" cy="83"/>
              </a:xfrm>
              <a:custGeom>
                <a:avLst/>
                <a:gdLst>
                  <a:gd name="T0" fmla="*/ 14 w 31"/>
                  <a:gd name="T1" fmla="*/ 32 h 32"/>
                  <a:gd name="T2" fmla="*/ 26 w 31"/>
                  <a:gd name="T3" fmla="*/ 28 h 32"/>
                  <a:gd name="T4" fmla="*/ 31 w 31"/>
                  <a:gd name="T5" fmla="*/ 17 h 32"/>
                  <a:gd name="T6" fmla="*/ 26 w 31"/>
                  <a:gd name="T7" fmla="*/ 5 h 32"/>
                  <a:gd name="T8" fmla="*/ 16 w 31"/>
                  <a:gd name="T9" fmla="*/ 1 h 32"/>
                  <a:gd name="T10" fmla="*/ 4 w 31"/>
                  <a:gd name="T11" fmla="*/ 5 h 32"/>
                  <a:gd name="T12" fmla="*/ 0 w 31"/>
                  <a:gd name="T13" fmla="*/ 16 h 32"/>
                  <a:gd name="T14" fmla="*/ 4 w 31"/>
                  <a:gd name="T15" fmla="*/ 27 h 32"/>
                  <a:gd name="T16" fmla="*/ 14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4" y="32"/>
                    </a:moveTo>
                    <a:cubicBezTo>
                      <a:pt x="19" y="31"/>
                      <a:pt x="23" y="32"/>
                      <a:pt x="26" y="28"/>
                    </a:cubicBezTo>
                    <a:cubicBezTo>
                      <a:pt x="29" y="24"/>
                      <a:pt x="31" y="22"/>
                      <a:pt x="31" y="17"/>
                    </a:cubicBezTo>
                    <a:cubicBezTo>
                      <a:pt x="30" y="12"/>
                      <a:pt x="31" y="8"/>
                      <a:pt x="26" y="5"/>
                    </a:cubicBezTo>
                    <a:cubicBezTo>
                      <a:pt x="23" y="2"/>
                      <a:pt x="20" y="0"/>
                      <a:pt x="16" y="1"/>
                    </a:cubicBezTo>
                    <a:cubicBezTo>
                      <a:pt x="11" y="0"/>
                      <a:pt x="7" y="1"/>
                      <a:pt x="4" y="5"/>
                    </a:cubicBezTo>
                    <a:cubicBezTo>
                      <a:pt x="1" y="8"/>
                      <a:pt x="0" y="12"/>
                      <a:pt x="0" y="16"/>
                    </a:cubicBezTo>
                    <a:cubicBezTo>
                      <a:pt x="0" y="20"/>
                      <a:pt x="0" y="24"/>
                      <a:pt x="4" y="27"/>
                    </a:cubicBezTo>
                    <a:cubicBezTo>
                      <a:pt x="7" y="30"/>
                      <a:pt x="10" y="32"/>
                      <a:pt x="1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14" name="Freeform 457">
                <a:extLst>
                  <a:ext uri="{FF2B5EF4-FFF2-40B4-BE49-F238E27FC236}">
                    <a16:creationId xmlns="" xmlns:a16="http://schemas.microsoft.com/office/drawing/2014/main" id="{4722C1CB-35ED-4726-A863-E35293CE1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5" y="3151"/>
                <a:ext cx="86" cy="81"/>
              </a:xfrm>
              <a:custGeom>
                <a:avLst/>
                <a:gdLst>
                  <a:gd name="T0" fmla="*/ 5 w 33"/>
                  <a:gd name="T1" fmla="*/ 26 h 31"/>
                  <a:gd name="T2" fmla="*/ 17 w 33"/>
                  <a:gd name="T3" fmla="*/ 31 h 31"/>
                  <a:gd name="T4" fmla="*/ 28 w 33"/>
                  <a:gd name="T5" fmla="*/ 26 h 31"/>
                  <a:gd name="T6" fmla="*/ 32 w 33"/>
                  <a:gd name="T7" fmla="*/ 14 h 31"/>
                  <a:gd name="T8" fmla="*/ 27 w 33"/>
                  <a:gd name="T9" fmla="*/ 4 h 31"/>
                  <a:gd name="T10" fmla="*/ 16 w 33"/>
                  <a:gd name="T11" fmla="*/ 0 h 31"/>
                  <a:gd name="T12" fmla="*/ 6 w 33"/>
                  <a:gd name="T13" fmla="*/ 4 h 31"/>
                  <a:gd name="T14" fmla="*/ 1 w 33"/>
                  <a:gd name="T15" fmla="*/ 16 h 31"/>
                  <a:gd name="T16" fmla="*/ 5 w 33"/>
                  <a:gd name="T17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5" y="26"/>
                    </a:moveTo>
                    <a:cubicBezTo>
                      <a:pt x="9" y="30"/>
                      <a:pt x="13" y="30"/>
                      <a:pt x="17" y="31"/>
                    </a:cubicBezTo>
                    <a:cubicBezTo>
                      <a:pt x="22" y="31"/>
                      <a:pt x="25" y="29"/>
                      <a:pt x="28" y="26"/>
                    </a:cubicBezTo>
                    <a:cubicBezTo>
                      <a:pt x="32" y="23"/>
                      <a:pt x="32" y="19"/>
                      <a:pt x="32" y="14"/>
                    </a:cubicBezTo>
                    <a:cubicBezTo>
                      <a:pt x="33" y="10"/>
                      <a:pt x="30" y="7"/>
                      <a:pt x="27" y="4"/>
                    </a:cubicBezTo>
                    <a:cubicBezTo>
                      <a:pt x="24" y="0"/>
                      <a:pt x="21" y="0"/>
                      <a:pt x="16" y="0"/>
                    </a:cubicBezTo>
                    <a:cubicBezTo>
                      <a:pt x="12" y="0"/>
                      <a:pt x="9" y="1"/>
                      <a:pt x="6" y="4"/>
                    </a:cubicBezTo>
                    <a:cubicBezTo>
                      <a:pt x="2" y="7"/>
                      <a:pt x="1" y="11"/>
                      <a:pt x="1" y="16"/>
                    </a:cubicBezTo>
                    <a:cubicBezTo>
                      <a:pt x="0" y="20"/>
                      <a:pt x="3" y="23"/>
                      <a:pt x="5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15" name="Freeform 458">
                <a:extLst>
                  <a:ext uri="{FF2B5EF4-FFF2-40B4-BE49-F238E27FC236}">
                    <a16:creationId xmlns="" xmlns:a16="http://schemas.microsoft.com/office/drawing/2014/main" id="{402CD02C-755B-4E18-84AF-8FF376A1C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4" y="3149"/>
                <a:ext cx="86" cy="83"/>
              </a:xfrm>
              <a:custGeom>
                <a:avLst/>
                <a:gdLst>
                  <a:gd name="T0" fmla="*/ 6 w 33"/>
                  <a:gd name="T1" fmla="*/ 27 h 32"/>
                  <a:gd name="T2" fmla="*/ 17 w 33"/>
                  <a:gd name="T3" fmla="*/ 32 h 32"/>
                  <a:gd name="T4" fmla="*/ 28 w 33"/>
                  <a:gd name="T5" fmla="*/ 28 h 32"/>
                  <a:gd name="T6" fmla="*/ 32 w 33"/>
                  <a:gd name="T7" fmla="*/ 17 h 32"/>
                  <a:gd name="T8" fmla="*/ 28 w 33"/>
                  <a:gd name="T9" fmla="*/ 5 h 32"/>
                  <a:gd name="T10" fmla="*/ 17 w 33"/>
                  <a:gd name="T11" fmla="*/ 1 h 32"/>
                  <a:gd name="T12" fmla="*/ 6 w 33"/>
                  <a:gd name="T13" fmla="*/ 5 h 32"/>
                  <a:gd name="T14" fmla="*/ 2 w 33"/>
                  <a:gd name="T15" fmla="*/ 16 h 32"/>
                  <a:gd name="T16" fmla="*/ 6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6" y="27"/>
                    </a:moveTo>
                    <a:cubicBezTo>
                      <a:pt x="9" y="31"/>
                      <a:pt x="12" y="32"/>
                      <a:pt x="17" y="32"/>
                    </a:cubicBezTo>
                    <a:cubicBezTo>
                      <a:pt x="21" y="32"/>
                      <a:pt x="24" y="31"/>
                      <a:pt x="28" y="28"/>
                    </a:cubicBezTo>
                    <a:cubicBezTo>
                      <a:pt x="31" y="25"/>
                      <a:pt x="33" y="22"/>
                      <a:pt x="32" y="17"/>
                    </a:cubicBezTo>
                    <a:cubicBezTo>
                      <a:pt x="32" y="13"/>
                      <a:pt x="33" y="9"/>
                      <a:pt x="28" y="5"/>
                    </a:cubicBezTo>
                    <a:cubicBezTo>
                      <a:pt x="25" y="2"/>
                      <a:pt x="22" y="0"/>
                      <a:pt x="17" y="1"/>
                    </a:cubicBezTo>
                    <a:cubicBezTo>
                      <a:pt x="13" y="1"/>
                      <a:pt x="9" y="1"/>
                      <a:pt x="6" y="5"/>
                    </a:cubicBezTo>
                    <a:cubicBezTo>
                      <a:pt x="3" y="8"/>
                      <a:pt x="0" y="11"/>
                      <a:pt x="2" y="16"/>
                    </a:cubicBezTo>
                    <a:cubicBezTo>
                      <a:pt x="0" y="21"/>
                      <a:pt x="3" y="24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16" name="Freeform 459">
                <a:extLst>
                  <a:ext uri="{FF2B5EF4-FFF2-40B4-BE49-F238E27FC236}">
                    <a16:creationId xmlns="" xmlns:a16="http://schemas.microsoft.com/office/drawing/2014/main" id="{FADA4281-7384-4951-98CD-9B8BDA629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0" y="3151"/>
                <a:ext cx="83" cy="81"/>
              </a:xfrm>
              <a:custGeom>
                <a:avLst/>
                <a:gdLst>
                  <a:gd name="T0" fmla="*/ 5 w 32"/>
                  <a:gd name="T1" fmla="*/ 26 h 31"/>
                  <a:gd name="T2" fmla="*/ 17 w 32"/>
                  <a:gd name="T3" fmla="*/ 31 h 31"/>
                  <a:gd name="T4" fmla="*/ 27 w 32"/>
                  <a:gd name="T5" fmla="*/ 26 h 31"/>
                  <a:gd name="T6" fmla="*/ 32 w 32"/>
                  <a:gd name="T7" fmla="*/ 14 h 31"/>
                  <a:gd name="T8" fmla="*/ 27 w 32"/>
                  <a:gd name="T9" fmla="*/ 4 h 31"/>
                  <a:gd name="T10" fmla="*/ 16 w 32"/>
                  <a:gd name="T11" fmla="*/ 0 h 31"/>
                  <a:gd name="T12" fmla="*/ 5 w 32"/>
                  <a:gd name="T13" fmla="*/ 4 h 31"/>
                  <a:gd name="T14" fmla="*/ 1 w 32"/>
                  <a:gd name="T15" fmla="*/ 16 h 31"/>
                  <a:gd name="T16" fmla="*/ 5 w 32"/>
                  <a:gd name="T17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1">
                    <a:moveTo>
                      <a:pt x="5" y="26"/>
                    </a:moveTo>
                    <a:cubicBezTo>
                      <a:pt x="8" y="30"/>
                      <a:pt x="12" y="30"/>
                      <a:pt x="17" y="31"/>
                    </a:cubicBezTo>
                    <a:cubicBezTo>
                      <a:pt x="21" y="31"/>
                      <a:pt x="24" y="29"/>
                      <a:pt x="27" y="26"/>
                    </a:cubicBezTo>
                    <a:cubicBezTo>
                      <a:pt x="32" y="23"/>
                      <a:pt x="31" y="19"/>
                      <a:pt x="32" y="14"/>
                    </a:cubicBezTo>
                    <a:cubicBezTo>
                      <a:pt x="32" y="10"/>
                      <a:pt x="30" y="7"/>
                      <a:pt x="27" y="4"/>
                    </a:cubicBezTo>
                    <a:cubicBezTo>
                      <a:pt x="24" y="0"/>
                      <a:pt x="20" y="0"/>
                      <a:pt x="16" y="0"/>
                    </a:cubicBezTo>
                    <a:cubicBezTo>
                      <a:pt x="12" y="0"/>
                      <a:pt x="8" y="1"/>
                      <a:pt x="5" y="4"/>
                    </a:cubicBezTo>
                    <a:cubicBezTo>
                      <a:pt x="1" y="7"/>
                      <a:pt x="0" y="11"/>
                      <a:pt x="1" y="16"/>
                    </a:cubicBezTo>
                    <a:cubicBezTo>
                      <a:pt x="0" y="20"/>
                      <a:pt x="2" y="23"/>
                      <a:pt x="5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17" name="Freeform 460">
                <a:extLst>
                  <a:ext uri="{FF2B5EF4-FFF2-40B4-BE49-F238E27FC236}">
                    <a16:creationId xmlns="" xmlns:a16="http://schemas.microsoft.com/office/drawing/2014/main" id="{D81BD104-D738-4D89-940A-1741F7D56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7" y="3149"/>
                <a:ext cx="80" cy="85"/>
              </a:xfrm>
              <a:custGeom>
                <a:avLst/>
                <a:gdLst>
                  <a:gd name="T0" fmla="*/ 4 w 31"/>
                  <a:gd name="T1" fmla="*/ 28 h 33"/>
                  <a:gd name="T2" fmla="*/ 16 w 31"/>
                  <a:gd name="T3" fmla="*/ 31 h 33"/>
                  <a:gd name="T4" fmla="*/ 27 w 31"/>
                  <a:gd name="T5" fmla="*/ 27 h 33"/>
                  <a:gd name="T6" fmla="*/ 31 w 31"/>
                  <a:gd name="T7" fmla="*/ 16 h 33"/>
                  <a:gd name="T8" fmla="*/ 27 w 31"/>
                  <a:gd name="T9" fmla="*/ 5 h 33"/>
                  <a:gd name="T10" fmla="*/ 16 w 31"/>
                  <a:gd name="T11" fmla="*/ 1 h 33"/>
                  <a:gd name="T12" fmla="*/ 4 w 31"/>
                  <a:gd name="T13" fmla="*/ 5 h 33"/>
                  <a:gd name="T14" fmla="*/ 0 w 31"/>
                  <a:gd name="T15" fmla="*/ 16 h 33"/>
                  <a:gd name="T16" fmla="*/ 4 w 31"/>
                  <a:gd name="T1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4" y="28"/>
                    </a:moveTo>
                    <a:cubicBezTo>
                      <a:pt x="8" y="30"/>
                      <a:pt x="11" y="33"/>
                      <a:pt x="16" y="31"/>
                    </a:cubicBezTo>
                    <a:cubicBezTo>
                      <a:pt x="21" y="33"/>
                      <a:pt x="23" y="30"/>
                      <a:pt x="27" y="27"/>
                    </a:cubicBezTo>
                    <a:cubicBezTo>
                      <a:pt x="30" y="24"/>
                      <a:pt x="31" y="20"/>
                      <a:pt x="31" y="16"/>
                    </a:cubicBezTo>
                    <a:cubicBezTo>
                      <a:pt x="31" y="12"/>
                      <a:pt x="30" y="8"/>
                      <a:pt x="27" y="5"/>
                    </a:cubicBezTo>
                    <a:cubicBezTo>
                      <a:pt x="24" y="2"/>
                      <a:pt x="21" y="0"/>
                      <a:pt x="16" y="1"/>
                    </a:cubicBezTo>
                    <a:cubicBezTo>
                      <a:pt x="12" y="1"/>
                      <a:pt x="8" y="1"/>
                      <a:pt x="4" y="5"/>
                    </a:cubicBezTo>
                    <a:cubicBezTo>
                      <a:pt x="1" y="8"/>
                      <a:pt x="0" y="11"/>
                      <a:pt x="0" y="16"/>
                    </a:cubicBezTo>
                    <a:cubicBezTo>
                      <a:pt x="0" y="20"/>
                      <a:pt x="0" y="24"/>
                      <a:pt x="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18" name="Freeform 461">
                <a:extLst>
                  <a:ext uri="{FF2B5EF4-FFF2-40B4-BE49-F238E27FC236}">
                    <a16:creationId xmlns="" xmlns:a16="http://schemas.microsoft.com/office/drawing/2014/main" id="{CA775877-CEEE-4642-80DA-2BDF2A7D9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" y="3149"/>
                <a:ext cx="81" cy="85"/>
              </a:xfrm>
              <a:custGeom>
                <a:avLst/>
                <a:gdLst>
                  <a:gd name="T0" fmla="*/ 0 w 31"/>
                  <a:gd name="T1" fmla="*/ 15 h 33"/>
                  <a:gd name="T2" fmla="*/ 5 w 31"/>
                  <a:gd name="T3" fmla="*/ 27 h 33"/>
                  <a:gd name="T4" fmla="*/ 16 w 31"/>
                  <a:gd name="T5" fmla="*/ 31 h 33"/>
                  <a:gd name="T6" fmla="*/ 27 w 31"/>
                  <a:gd name="T7" fmla="*/ 27 h 33"/>
                  <a:gd name="T8" fmla="*/ 31 w 31"/>
                  <a:gd name="T9" fmla="*/ 16 h 33"/>
                  <a:gd name="T10" fmla="*/ 27 w 31"/>
                  <a:gd name="T11" fmla="*/ 5 h 33"/>
                  <a:gd name="T12" fmla="*/ 17 w 31"/>
                  <a:gd name="T13" fmla="*/ 1 h 33"/>
                  <a:gd name="T14" fmla="*/ 5 w 31"/>
                  <a:gd name="T15" fmla="*/ 5 h 33"/>
                  <a:gd name="T16" fmla="*/ 0 w 31"/>
                  <a:gd name="T17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0" y="15"/>
                    </a:moveTo>
                    <a:cubicBezTo>
                      <a:pt x="1" y="20"/>
                      <a:pt x="0" y="24"/>
                      <a:pt x="5" y="27"/>
                    </a:cubicBezTo>
                    <a:cubicBezTo>
                      <a:pt x="8" y="30"/>
                      <a:pt x="11" y="33"/>
                      <a:pt x="16" y="31"/>
                    </a:cubicBezTo>
                    <a:cubicBezTo>
                      <a:pt x="20" y="33"/>
                      <a:pt x="24" y="31"/>
                      <a:pt x="27" y="27"/>
                    </a:cubicBezTo>
                    <a:cubicBezTo>
                      <a:pt x="30" y="24"/>
                      <a:pt x="31" y="21"/>
                      <a:pt x="31" y="16"/>
                    </a:cubicBezTo>
                    <a:cubicBezTo>
                      <a:pt x="31" y="12"/>
                      <a:pt x="31" y="9"/>
                      <a:pt x="27" y="5"/>
                    </a:cubicBezTo>
                    <a:cubicBezTo>
                      <a:pt x="24" y="3"/>
                      <a:pt x="21" y="0"/>
                      <a:pt x="17" y="1"/>
                    </a:cubicBezTo>
                    <a:cubicBezTo>
                      <a:pt x="12" y="1"/>
                      <a:pt x="8" y="0"/>
                      <a:pt x="5" y="5"/>
                    </a:cubicBezTo>
                    <a:cubicBezTo>
                      <a:pt x="2" y="8"/>
                      <a:pt x="0" y="11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19" name="Freeform 462">
                <a:extLst>
                  <a:ext uri="{FF2B5EF4-FFF2-40B4-BE49-F238E27FC236}">
                    <a16:creationId xmlns="" xmlns:a16="http://schemas.microsoft.com/office/drawing/2014/main" id="{9A3DD499-8937-4C2A-8D3C-5F43387C0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7" y="3146"/>
                <a:ext cx="80" cy="86"/>
              </a:xfrm>
              <a:custGeom>
                <a:avLst/>
                <a:gdLst>
                  <a:gd name="T0" fmla="*/ 14 w 31"/>
                  <a:gd name="T1" fmla="*/ 33 h 33"/>
                  <a:gd name="T2" fmla="*/ 26 w 31"/>
                  <a:gd name="T3" fmla="*/ 28 h 33"/>
                  <a:gd name="T4" fmla="*/ 31 w 31"/>
                  <a:gd name="T5" fmla="*/ 18 h 33"/>
                  <a:gd name="T6" fmla="*/ 26 w 31"/>
                  <a:gd name="T7" fmla="*/ 6 h 33"/>
                  <a:gd name="T8" fmla="*/ 15 w 31"/>
                  <a:gd name="T9" fmla="*/ 2 h 33"/>
                  <a:gd name="T10" fmla="*/ 4 w 31"/>
                  <a:gd name="T11" fmla="*/ 6 h 33"/>
                  <a:gd name="T12" fmla="*/ 0 w 31"/>
                  <a:gd name="T13" fmla="*/ 17 h 33"/>
                  <a:gd name="T14" fmla="*/ 4 w 31"/>
                  <a:gd name="T15" fmla="*/ 28 h 33"/>
                  <a:gd name="T16" fmla="*/ 14 w 31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14" y="33"/>
                    </a:moveTo>
                    <a:cubicBezTo>
                      <a:pt x="19" y="32"/>
                      <a:pt x="23" y="32"/>
                      <a:pt x="26" y="28"/>
                    </a:cubicBezTo>
                    <a:cubicBezTo>
                      <a:pt x="29" y="25"/>
                      <a:pt x="31" y="22"/>
                      <a:pt x="31" y="18"/>
                    </a:cubicBezTo>
                    <a:cubicBezTo>
                      <a:pt x="30" y="13"/>
                      <a:pt x="30" y="9"/>
                      <a:pt x="26" y="6"/>
                    </a:cubicBezTo>
                    <a:cubicBezTo>
                      <a:pt x="23" y="3"/>
                      <a:pt x="20" y="1"/>
                      <a:pt x="15" y="2"/>
                    </a:cubicBezTo>
                    <a:cubicBezTo>
                      <a:pt x="10" y="0"/>
                      <a:pt x="7" y="3"/>
                      <a:pt x="4" y="6"/>
                    </a:cubicBezTo>
                    <a:cubicBezTo>
                      <a:pt x="0" y="9"/>
                      <a:pt x="0" y="13"/>
                      <a:pt x="0" y="17"/>
                    </a:cubicBezTo>
                    <a:cubicBezTo>
                      <a:pt x="0" y="22"/>
                      <a:pt x="0" y="25"/>
                      <a:pt x="4" y="28"/>
                    </a:cubicBezTo>
                    <a:cubicBezTo>
                      <a:pt x="7" y="31"/>
                      <a:pt x="10" y="33"/>
                      <a:pt x="1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20" name="Freeform 463">
                <a:extLst>
                  <a:ext uri="{FF2B5EF4-FFF2-40B4-BE49-F238E27FC236}">
                    <a16:creationId xmlns="" xmlns:a16="http://schemas.microsoft.com/office/drawing/2014/main" id="{B6C57751-3D34-46B6-9051-D7DB3F447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6" y="3149"/>
                <a:ext cx="80" cy="83"/>
              </a:xfrm>
              <a:custGeom>
                <a:avLst/>
                <a:gdLst>
                  <a:gd name="T0" fmla="*/ 16 w 31"/>
                  <a:gd name="T1" fmla="*/ 32 h 32"/>
                  <a:gd name="T2" fmla="*/ 27 w 31"/>
                  <a:gd name="T3" fmla="*/ 27 h 32"/>
                  <a:gd name="T4" fmla="*/ 31 w 31"/>
                  <a:gd name="T5" fmla="*/ 16 h 32"/>
                  <a:gd name="T6" fmla="*/ 27 w 31"/>
                  <a:gd name="T7" fmla="*/ 5 h 32"/>
                  <a:gd name="T8" fmla="*/ 15 w 31"/>
                  <a:gd name="T9" fmla="*/ 1 h 32"/>
                  <a:gd name="T10" fmla="*/ 4 w 31"/>
                  <a:gd name="T11" fmla="*/ 5 h 32"/>
                  <a:gd name="T12" fmla="*/ 0 w 31"/>
                  <a:gd name="T13" fmla="*/ 17 h 32"/>
                  <a:gd name="T14" fmla="*/ 4 w 31"/>
                  <a:gd name="T15" fmla="*/ 28 h 32"/>
                  <a:gd name="T16" fmla="*/ 16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6" y="32"/>
                    </a:moveTo>
                    <a:cubicBezTo>
                      <a:pt x="21" y="32"/>
                      <a:pt x="24" y="30"/>
                      <a:pt x="27" y="27"/>
                    </a:cubicBezTo>
                    <a:cubicBezTo>
                      <a:pt x="30" y="24"/>
                      <a:pt x="31" y="20"/>
                      <a:pt x="31" y="16"/>
                    </a:cubicBezTo>
                    <a:cubicBezTo>
                      <a:pt x="31" y="12"/>
                      <a:pt x="30" y="9"/>
                      <a:pt x="27" y="5"/>
                    </a:cubicBezTo>
                    <a:cubicBezTo>
                      <a:pt x="23" y="1"/>
                      <a:pt x="20" y="0"/>
                      <a:pt x="15" y="1"/>
                    </a:cubicBezTo>
                    <a:cubicBezTo>
                      <a:pt x="10" y="0"/>
                      <a:pt x="8" y="2"/>
                      <a:pt x="4" y="5"/>
                    </a:cubicBezTo>
                    <a:cubicBezTo>
                      <a:pt x="0" y="8"/>
                      <a:pt x="0" y="12"/>
                      <a:pt x="0" y="17"/>
                    </a:cubicBezTo>
                    <a:cubicBezTo>
                      <a:pt x="0" y="21"/>
                      <a:pt x="1" y="24"/>
                      <a:pt x="4" y="28"/>
                    </a:cubicBezTo>
                    <a:cubicBezTo>
                      <a:pt x="8" y="32"/>
                      <a:pt x="12" y="31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21" name="Freeform 464">
                <a:extLst>
                  <a:ext uri="{FF2B5EF4-FFF2-40B4-BE49-F238E27FC236}">
                    <a16:creationId xmlns="" xmlns:a16="http://schemas.microsoft.com/office/drawing/2014/main" id="{A795ED6A-43EB-428F-BC18-07F5816BB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3252"/>
                <a:ext cx="83" cy="83"/>
              </a:xfrm>
              <a:custGeom>
                <a:avLst/>
                <a:gdLst>
                  <a:gd name="T0" fmla="*/ 15 w 32"/>
                  <a:gd name="T1" fmla="*/ 32 h 32"/>
                  <a:gd name="T2" fmla="*/ 27 w 32"/>
                  <a:gd name="T3" fmla="*/ 28 h 32"/>
                  <a:gd name="T4" fmla="*/ 31 w 32"/>
                  <a:gd name="T5" fmla="*/ 17 h 32"/>
                  <a:gd name="T6" fmla="*/ 27 w 32"/>
                  <a:gd name="T7" fmla="*/ 5 h 32"/>
                  <a:gd name="T8" fmla="*/ 16 w 32"/>
                  <a:gd name="T9" fmla="*/ 2 h 32"/>
                  <a:gd name="T10" fmla="*/ 5 w 32"/>
                  <a:gd name="T11" fmla="*/ 5 h 32"/>
                  <a:gd name="T12" fmla="*/ 0 w 32"/>
                  <a:gd name="T13" fmla="*/ 16 h 32"/>
                  <a:gd name="T14" fmla="*/ 4 w 32"/>
                  <a:gd name="T15" fmla="*/ 27 h 32"/>
                  <a:gd name="T16" fmla="*/ 15 w 32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15" y="32"/>
                    </a:moveTo>
                    <a:cubicBezTo>
                      <a:pt x="19" y="31"/>
                      <a:pt x="23" y="32"/>
                      <a:pt x="27" y="28"/>
                    </a:cubicBezTo>
                    <a:cubicBezTo>
                      <a:pt x="29" y="25"/>
                      <a:pt x="32" y="22"/>
                      <a:pt x="31" y="17"/>
                    </a:cubicBezTo>
                    <a:cubicBezTo>
                      <a:pt x="31" y="13"/>
                      <a:pt x="31" y="9"/>
                      <a:pt x="27" y="5"/>
                    </a:cubicBezTo>
                    <a:cubicBezTo>
                      <a:pt x="24" y="3"/>
                      <a:pt x="21" y="0"/>
                      <a:pt x="16" y="2"/>
                    </a:cubicBezTo>
                    <a:cubicBezTo>
                      <a:pt x="11" y="0"/>
                      <a:pt x="8" y="2"/>
                      <a:pt x="5" y="5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1" y="20"/>
                      <a:pt x="1" y="24"/>
                      <a:pt x="4" y="27"/>
                    </a:cubicBezTo>
                    <a:cubicBezTo>
                      <a:pt x="7" y="30"/>
                      <a:pt x="10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22" name="Freeform 465">
                <a:extLst>
                  <a:ext uri="{FF2B5EF4-FFF2-40B4-BE49-F238E27FC236}">
                    <a16:creationId xmlns="" xmlns:a16="http://schemas.microsoft.com/office/drawing/2014/main" id="{1F7E8030-DDB2-4570-89D7-D92214661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252"/>
                <a:ext cx="80" cy="83"/>
              </a:xfrm>
              <a:custGeom>
                <a:avLst/>
                <a:gdLst>
                  <a:gd name="T0" fmla="*/ 15 w 31"/>
                  <a:gd name="T1" fmla="*/ 32 h 32"/>
                  <a:gd name="T2" fmla="*/ 27 w 31"/>
                  <a:gd name="T3" fmla="*/ 28 h 32"/>
                  <a:gd name="T4" fmla="*/ 31 w 31"/>
                  <a:gd name="T5" fmla="*/ 17 h 32"/>
                  <a:gd name="T6" fmla="*/ 27 w 31"/>
                  <a:gd name="T7" fmla="*/ 5 h 32"/>
                  <a:gd name="T8" fmla="*/ 16 w 31"/>
                  <a:gd name="T9" fmla="*/ 2 h 32"/>
                  <a:gd name="T10" fmla="*/ 4 w 31"/>
                  <a:gd name="T11" fmla="*/ 5 h 32"/>
                  <a:gd name="T12" fmla="*/ 0 w 31"/>
                  <a:gd name="T13" fmla="*/ 16 h 32"/>
                  <a:gd name="T14" fmla="*/ 4 w 31"/>
                  <a:gd name="T15" fmla="*/ 27 h 32"/>
                  <a:gd name="T16" fmla="*/ 15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5" y="32"/>
                    </a:moveTo>
                    <a:cubicBezTo>
                      <a:pt x="19" y="31"/>
                      <a:pt x="23" y="32"/>
                      <a:pt x="27" y="28"/>
                    </a:cubicBezTo>
                    <a:cubicBezTo>
                      <a:pt x="29" y="25"/>
                      <a:pt x="31" y="22"/>
                      <a:pt x="31" y="17"/>
                    </a:cubicBezTo>
                    <a:cubicBezTo>
                      <a:pt x="31" y="13"/>
                      <a:pt x="31" y="9"/>
                      <a:pt x="27" y="5"/>
                    </a:cubicBezTo>
                    <a:cubicBezTo>
                      <a:pt x="23" y="3"/>
                      <a:pt x="21" y="0"/>
                      <a:pt x="16" y="2"/>
                    </a:cubicBezTo>
                    <a:cubicBezTo>
                      <a:pt x="11" y="0"/>
                      <a:pt x="8" y="2"/>
                      <a:pt x="4" y="5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0" y="20"/>
                      <a:pt x="0" y="24"/>
                      <a:pt x="4" y="27"/>
                    </a:cubicBezTo>
                    <a:cubicBezTo>
                      <a:pt x="7" y="30"/>
                      <a:pt x="10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23" name="Freeform 466">
                <a:extLst>
                  <a:ext uri="{FF2B5EF4-FFF2-40B4-BE49-F238E27FC236}">
                    <a16:creationId xmlns="" xmlns:a16="http://schemas.microsoft.com/office/drawing/2014/main" id="{F37A613D-CD40-44B6-ACB9-F08E3D5A2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3252"/>
                <a:ext cx="83" cy="83"/>
              </a:xfrm>
              <a:custGeom>
                <a:avLst/>
                <a:gdLst>
                  <a:gd name="T0" fmla="*/ 15 w 32"/>
                  <a:gd name="T1" fmla="*/ 32 h 32"/>
                  <a:gd name="T2" fmla="*/ 27 w 32"/>
                  <a:gd name="T3" fmla="*/ 28 h 32"/>
                  <a:gd name="T4" fmla="*/ 31 w 32"/>
                  <a:gd name="T5" fmla="*/ 17 h 32"/>
                  <a:gd name="T6" fmla="*/ 27 w 32"/>
                  <a:gd name="T7" fmla="*/ 5 h 32"/>
                  <a:gd name="T8" fmla="*/ 16 w 32"/>
                  <a:gd name="T9" fmla="*/ 2 h 32"/>
                  <a:gd name="T10" fmla="*/ 5 w 32"/>
                  <a:gd name="T11" fmla="*/ 5 h 32"/>
                  <a:gd name="T12" fmla="*/ 0 w 32"/>
                  <a:gd name="T13" fmla="*/ 16 h 32"/>
                  <a:gd name="T14" fmla="*/ 4 w 32"/>
                  <a:gd name="T15" fmla="*/ 27 h 32"/>
                  <a:gd name="T16" fmla="*/ 15 w 32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15" y="32"/>
                    </a:moveTo>
                    <a:cubicBezTo>
                      <a:pt x="19" y="31"/>
                      <a:pt x="23" y="32"/>
                      <a:pt x="27" y="28"/>
                    </a:cubicBezTo>
                    <a:cubicBezTo>
                      <a:pt x="29" y="25"/>
                      <a:pt x="32" y="22"/>
                      <a:pt x="31" y="17"/>
                    </a:cubicBezTo>
                    <a:cubicBezTo>
                      <a:pt x="31" y="13"/>
                      <a:pt x="31" y="9"/>
                      <a:pt x="27" y="5"/>
                    </a:cubicBezTo>
                    <a:cubicBezTo>
                      <a:pt x="24" y="3"/>
                      <a:pt x="21" y="0"/>
                      <a:pt x="16" y="2"/>
                    </a:cubicBezTo>
                    <a:cubicBezTo>
                      <a:pt x="11" y="0"/>
                      <a:pt x="8" y="2"/>
                      <a:pt x="5" y="5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1" y="20"/>
                      <a:pt x="1" y="24"/>
                      <a:pt x="4" y="27"/>
                    </a:cubicBezTo>
                    <a:cubicBezTo>
                      <a:pt x="7" y="30"/>
                      <a:pt x="10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24" name="Freeform 467">
                <a:extLst>
                  <a:ext uri="{FF2B5EF4-FFF2-40B4-BE49-F238E27FC236}">
                    <a16:creationId xmlns="" xmlns:a16="http://schemas.microsoft.com/office/drawing/2014/main" id="{C15022EB-5E75-4D00-ABAD-712675D49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3" y="3250"/>
                <a:ext cx="83" cy="85"/>
              </a:xfrm>
              <a:custGeom>
                <a:avLst/>
                <a:gdLst>
                  <a:gd name="T0" fmla="*/ 15 w 32"/>
                  <a:gd name="T1" fmla="*/ 2 h 33"/>
                  <a:gd name="T2" fmla="*/ 5 w 32"/>
                  <a:gd name="T3" fmla="*/ 6 h 33"/>
                  <a:gd name="T4" fmla="*/ 0 w 32"/>
                  <a:gd name="T5" fmla="*/ 18 h 33"/>
                  <a:gd name="T6" fmla="*/ 5 w 32"/>
                  <a:gd name="T7" fmla="*/ 29 h 33"/>
                  <a:gd name="T8" fmla="*/ 17 w 32"/>
                  <a:gd name="T9" fmla="*/ 33 h 33"/>
                  <a:gd name="T10" fmla="*/ 27 w 32"/>
                  <a:gd name="T11" fmla="*/ 28 h 33"/>
                  <a:gd name="T12" fmla="*/ 31 w 32"/>
                  <a:gd name="T13" fmla="*/ 17 h 33"/>
                  <a:gd name="T14" fmla="*/ 27 w 32"/>
                  <a:gd name="T15" fmla="*/ 6 h 33"/>
                  <a:gd name="T16" fmla="*/ 15 w 32"/>
                  <a:gd name="T17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15" y="2"/>
                    </a:moveTo>
                    <a:cubicBezTo>
                      <a:pt x="11" y="0"/>
                      <a:pt x="8" y="4"/>
                      <a:pt x="5" y="6"/>
                    </a:cubicBezTo>
                    <a:cubicBezTo>
                      <a:pt x="0" y="10"/>
                      <a:pt x="1" y="14"/>
                      <a:pt x="0" y="18"/>
                    </a:cubicBezTo>
                    <a:cubicBezTo>
                      <a:pt x="0" y="23"/>
                      <a:pt x="2" y="26"/>
                      <a:pt x="5" y="29"/>
                    </a:cubicBezTo>
                    <a:cubicBezTo>
                      <a:pt x="8" y="33"/>
                      <a:pt x="12" y="32"/>
                      <a:pt x="17" y="33"/>
                    </a:cubicBezTo>
                    <a:cubicBezTo>
                      <a:pt x="21" y="33"/>
                      <a:pt x="24" y="31"/>
                      <a:pt x="27" y="28"/>
                    </a:cubicBezTo>
                    <a:cubicBezTo>
                      <a:pt x="31" y="25"/>
                      <a:pt x="31" y="22"/>
                      <a:pt x="31" y="17"/>
                    </a:cubicBezTo>
                    <a:cubicBezTo>
                      <a:pt x="32" y="13"/>
                      <a:pt x="30" y="10"/>
                      <a:pt x="27" y="6"/>
                    </a:cubicBezTo>
                    <a:cubicBezTo>
                      <a:pt x="24" y="3"/>
                      <a:pt x="20" y="2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25" name="Freeform 468">
                <a:extLst>
                  <a:ext uri="{FF2B5EF4-FFF2-40B4-BE49-F238E27FC236}">
                    <a16:creationId xmlns="" xmlns:a16="http://schemas.microsoft.com/office/drawing/2014/main" id="{88BA177D-DB55-4DC3-93D0-BDB1F5994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7" y="3255"/>
                <a:ext cx="85" cy="80"/>
              </a:xfrm>
              <a:custGeom>
                <a:avLst/>
                <a:gdLst>
                  <a:gd name="T0" fmla="*/ 1 w 33"/>
                  <a:gd name="T1" fmla="*/ 15 h 31"/>
                  <a:gd name="T2" fmla="*/ 5 w 33"/>
                  <a:gd name="T3" fmla="*/ 26 h 31"/>
                  <a:gd name="T4" fmla="*/ 16 w 33"/>
                  <a:gd name="T5" fmla="*/ 31 h 31"/>
                  <a:gd name="T6" fmla="*/ 27 w 33"/>
                  <a:gd name="T7" fmla="*/ 27 h 31"/>
                  <a:gd name="T8" fmla="*/ 31 w 33"/>
                  <a:gd name="T9" fmla="*/ 16 h 31"/>
                  <a:gd name="T10" fmla="*/ 27 w 33"/>
                  <a:gd name="T11" fmla="*/ 4 h 31"/>
                  <a:gd name="T12" fmla="*/ 17 w 33"/>
                  <a:gd name="T13" fmla="*/ 0 h 31"/>
                  <a:gd name="T14" fmla="*/ 6 w 33"/>
                  <a:gd name="T15" fmla="*/ 4 h 31"/>
                  <a:gd name="T16" fmla="*/ 1 w 33"/>
                  <a:gd name="T1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1" y="15"/>
                    </a:moveTo>
                    <a:cubicBezTo>
                      <a:pt x="1" y="19"/>
                      <a:pt x="0" y="23"/>
                      <a:pt x="5" y="26"/>
                    </a:cubicBezTo>
                    <a:cubicBezTo>
                      <a:pt x="8" y="29"/>
                      <a:pt x="11" y="31"/>
                      <a:pt x="16" y="31"/>
                    </a:cubicBezTo>
                    <a:cubicBezTo>
                      <a:pt x="20" y="31"/>
                      <a:pt x="24" y="31"/>
                      <a:pt x="27" y="27"/>
                    </a:cubicBezTo>
                    <a:cubicBezTo>
                      <a:pt x="30" y="23"/>
                      <a:pt x="33" y="21"/>
                      <a:pt x="31" y="16"/>
                    </a:cubicBezTo>
                    <a:cubicBezTo>
                      <a:pt x="32" y="11"/>
                      <a:pt x="31" y="8"/>
                      <a:pt x="27" y="4"/>
                    </a:cubicBezTo>
                    <a:cubicBezTo>
                      <a:pt x="24" y="1"/>
                      <a:pt x="21" y="0"/>
                      <a:pt x="17" y="0"/>
                    </a:cubicBezTo>
                    <a:cubicBezTo>
                      <a:pt x="12" y="0"/>
                      <a:pt x="9" y="0"/>
                      <a:pt x="6" y="4"/>
                    </a:cubicBezTo>
                    <a:cubicBezTo>
                      <a:pt x="3" y="7"/>
                      <a:pt x="0" y="10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26" name="Freeform 469">
                <a:extLst>
                  <a:ext uri="{FF2B5EF4-FFF2-40B4-BE49-F238E27FC236}">
                    <a16:creationId xmlns="" xmlns:a16="http://schemas.microsoft.com/office/drawing/2014/main" id="{FEFD3192-00E8-4E29-BFB5-1AC77B874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3" y="3255"/>
                <a:ext cx="86" cy="80"/>
              </a:xfrm>
              <a:custGeom>
                <a:avLst/>
                <a:gdLst>
                  <a:gd name="T0" fmla="*/ 4 w 33"/>
                  <a:gd name="T1" fmla="*/ 26 h 31"/>
                  <a:gd name="T2" fmla="*/ 15 w 33"/>
                  <a:gd name="T3" fmla="*/ 31 h 31"/>
                  <a:gd name="T4" fmla="*/ 27 w 33"/>
                  <a:gd name="T5" fmla="*/ 27 h 31"/>
                  <a:gd name="T6" fmla="*/ 31 w 33"/>
                  <a:gd name="T7" fmla="*/ 16 h 31"/>
                  <a:gd name="T8" fmla="*/ 27 w 33"/>
                  <a:gd name="T9" fmla="*/ 4 h 31"/>
                  <a:gd name="T10" fmla="*/ 16 w 33"/>
                  <a:gd name="T11" fmla="*/ 0 h 31"/>
                  <a:gd name="T12" fmla="*/ 5 w 33"/>
                  <a:gd name="T13" fmla="*/ 4 h 31"/>
                  <a:gd name="T14" fmla="*/ 0 w 33"/>
                  <a:gd name="T15" fmla="*/ 15 h 31"/>
                  <a:gd name="T16" fmla="*/ 4 w 33"/>
                  <a:gd name="T17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4" y="26"/>
                    </a:moveTo>
                    <a:cubicBezTo>
                      <a:pt x="8" y="29"/>
                      <a:pt x="10" y="31"/>
                      <a:pt x="15" y="31"/>
                    </a:cubicBezTo>
                    <a:cubicBezTo>
                      <a:pt x="19" y="31"/>
                      <a:pt x="23" y="31"/>
                      <a:pt x="27" y="27"/>
                    </a:cubicBezTo>
                    <a:cubicBezTo>
                      <a:pt x="29" y="23"/>
                      <a:pt x="32" y="21"/>
                      <a:pt x="31" y="16"/>
                    </a:cubicBezTo>
                    <a:cubicBezTo>
                      <a:pt x="33" y="11"/>
                      <a:pt x="30" y="8"/>
                      <a:pt x="27" y="4"/>
                    </a:cubicBezTo>
                    <a:cubicBezTo>
                      <a:pt x="24" y="1"/>
                      <a:pt x="20" y="0"/>
                      <a:pt x="16" y="0"/>
                    </a:cubicBezTo>
                    <a:cubicBezTo>
                      <a:pt x="12" y="0"/>
                      <a:pt x="8" y="0"/>
                      <a:pt x="5" y="4"/>
                    </a:cubicBezTo>
                    <a:cubicBezTo>
                      <a:pt x="2" y="7"/>
                      <a:pt x="0" y="10"/>
                      <a:pt x="0" y="15"/>
                    </a:cubicBezTo>
                    <a:cubicBezTo>
                      <a:pt x="1" y="19"/>
                      <a:pt x="0" y="23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27" name="Freeform 470">
                <a:extLst>
                  <a:ext uri="{FF2B5EF4-FFF2-40B4-BE49-F238E27FC236}">
                    <a16:creationId xmlns="" xmlns:a16="http://schemas.microsoft.com/office/drawing/2014/main" id="{F1B459A9-E8EF-4825-9E40-CB97490CA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3677"/>
                <a:ext cx="86" cy="81"/>
              </a:xfrm>
              <a:custGeom>
                <a:avLst/>
                <a:gdLst>
                  <a:gd name="T0" fmla="*/ 5 w 33"/>
                  <a:gd name="T1" fmla="*/ 27 h 31"/>
                  <a:gd name="T2" fmla="*/ 16 w 33"/>
                  <a:gd name="T3" fmla="*/ 31 h 31"/>
                  <a:gd name="T4" fmla="*/ 27 w 33"/>
                  <a:gd name="T5" fmla="*/ 27 h 31"/>
                  <a:gd name="T6" fmla="*/ 32 w 33"/>
                  <a:gd name="T7" fmla="*/ 17 h 31"/>
                  <a:gd name="T8" fmla="*/ 28 w 33"/>
                  <a:gd name="T9" fmla="*/ 5 h 31"/>
                  <a:gd name="T10" fmla="*/ 17 w 33"/>
                  <a:gd name="T11" fmla="*/ 0 h 31"/>
                  <a:gd name="T12" fmla="*/ 5 w 33"/>
                  <a:gd name="T13" fmla="*/ 4 h 31"/>
                  <a:gd name="T14" fmla="*/ 1 w 33"/>
                  <a:gd name="T15" fmla="*/ 15 h 31"/>
                  <a:gd name="T16" fmla="*/ 5 w 33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5" y="27"/>
                    </a:moveTo>
                    <a:cubicBezTo>
                      <a:pt x="9" y="30"/>
                      <a:pt x="12" y="31"/>
                      <a:pt x="16" y="31"/>
                    </a:cubicBezTo>
                    <a:cubicBezTo>
                      <a:pt x="21" y="31"/>
                      <a:pt x="24" y="31"/>
                      <a:pt x="27" y="27"/>
                    </a:cubicBezTo>
                    <a:cubicBezTo>
                      <a:pt x="30" y="24"/>
                      <a:pt x="33" y="21"/>
                      <a:pt x="32" y="17"/>
                    </a:cubicBezTo>
                    <a:cubicBezTo>
                      <a:pt x="32" y="12"/>
                      <a:pt x="32" y="8"/>
                      <a:pt x="28" y="5"/>
                    </a:cubicBezTo>
                    <a:cubicBezTo>
                      <a:pt x="25" y="2"/>
                      <a:pt x="22" y="0"/>
                      <a:pt x="17" y="0"/>
                    </a:cubicBezTo>
                    <a:cubicBezTo>
                      <a:pt x="13" y="1"/>
                      <a:pt x="9" y="0"/>
                      <a:pt x="5" y="4"/>
                    </a:cubicBezTo>
                    <a:cubicBezTo>
                      <a:pt x="3" y="8"/>
                      <a:pt x="0" y="11"/>
                      <a:pt x="1" y="15"/>
                    </a:cubicBezTo>
                    <a:cubicBezTo>
                      <a:pt x="1" y="20"/>
                      <a:pt x="2" y="24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28" name="Freeform 471">
                <a:extLst>
                  <a:ext uri="{FF2B5EF4-FFF2-40B4-BE49-F238E27FC236}">
                    <a16:creationId xmlns="" xmlns:a16="http://schemas.microsoft.com/office/drawing/2014/main" id="{7ED9263E-D1A8-4879-A592-356AE7963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3675"/>
                <a:ext cx="83" cy="85"/>
              </a:xfrm>
              <a:custGeom>
                <a:avLst/>
                <a:gdLst>
                  <a:gd name="T0" fmla="*/ 15 w 32"/>
                  <a:gd name="T1" fmla="*/ 32 h 33"/>
                  <a:gd name="T2" fmla="*/ 27 w 32"/>
                  <a:gd name="T3" fmla="*/ 28 h 33"/>
                  <a:gd name="T4" fmla="*/ 31 w 32"/>
                  <a:gd name="T5" fmla="*/ 17 h 33"/>
                  <a:gd name="T6" fmla="*/ 27 w 32"/>
                  <a:gd name="T7" fmla="*/ 6 h 33"/>
                  <a:gd name="T8" fmla="*/ 17 w 32"/>
                  <a:gd name="T9" fmla="*/ 1 h 33"/>
                  <a:gd name="T10" fmla="*/ 5 w 32"/>
                  <a:gd name="T11" fmla="*/ 6 h 33"/>
                  <a:gd name="T12" fmla="*/ 0 w 32"/>
                  <a:gd name="T13" fmla="*/ 16 h 33"/>
                  <a:gd name="T14" fmla="*/ 4 w 32"/>
                  <a:gd name="T15" fmla="*/ 27 h 33"/>
                  <a:gd name="T16" fmla="*/ 15 w 32"/>
                  <a:gd name="T17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15" y="32"/>
                    </a:moveTo>
                    <a:cubicBezTo>
                      <a:pt x="19" y="32"/>
                      <a:pt x="23" y="33"/>
                      <a:pt x="27" y="28"/>
                    </a:cubicBezTo>
                    <a:cubicBezTo>
                      <a:pt x="29" y="25"/>
                      <a:pt x="32" y="22"/>
                      <a:pt x="31" y="17"/>
                    </a:cubicBezTo>
                    <a:cubicBezTo>
                      <a:pt x="31" y="13"/>
                      <a:pt x="31" y="9"/>
                      <a:pt x="27" y="6"/>
                    </a:cubicBezTo>
                    <a:cubicBezTo>
                      <a:pt x="24" y="3"/>
                      <a:pt x="21" y="0"/>
                      <a:pt x="17" y="1"/>
                    </a:cubicBezTo>
                    <a:cubicBezTo>
                      <a:pt x="12" y="1"/>
                      <a:pt x="8" y="2"/>
                      <a:pt x="5" y="6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1" y="21"/>
                      <a:pt x="1" y="24"/>
                      <a:pt x="4" y="27"/>
                    </a:cubicBezTo>
                    <a:cubicBezTo>
                      <a:pt x="7" y="30"/>
                      <a:pt x="10" y="33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29" name="Freeform 472">
                <a:extLst>
                  <a:ext uri="{FF2B5EF4-FFF2-40B4-BE49-F238E27FC236}">
                    <a16:creationId xmlns="" xmlns:a16="http://schemas.microsoft.com/office/drawing/2014/main" id="{6C94F892-AEE8-4B11-B225-8DB7C7663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3460"/>
                <a:ext cx="80" cy="85"/>
              </a:xfrm>
              <a:custGeom>
                <a:avLst/>
                <a:gdLst>
                  <a:gd name="T0" fmla="*/ 14 w 31"/>
                  <a:gd name="T1" fmla="*/ 33 h 33"/>
                  <a:gd name="T2" fmla="*/ 26 w 31"/>
                  <a:gd name="T3" fmla="*/ 28 h 33"/>
                  <a:gd name="T4" fmla="*/ 31 w 31"/>
                  <a:gd name="T5" fmla="*/ 18 h 33"/>
                  <a:gd name="T6" fmla="*/ 26 w 31"/>
                  <a:gd name="T7" fmla="*/ 6 h 33"/>
                  <a:gd name="T8" fmla="*/ 15 w 31"/>
                  <a:gd name="T9" fmla="*/ 2 h 33"/>
                  <a:gd name="T10" fmla="*/ 4 w 31"/>
                  <a:gd name="T11" fmla="*/ 6 h 33"/>
                  <a:gd name="T12" fmla="*/ 0 w 31"/>
                  <a:gd name="T13" fmla="*/ 17 h 33"/>
                  <a:gd name="T14" fmla="*/ 4 w 31"/>
                  <a:gd name="T15" fmla="*/ 28 h 33"/>
                  <a:gd name="T16" fmla="*/ 14 w 31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14" y="33"/>
                    </a:moveTo>
                    <a:cubicBezTo>
                      <a:pt x="19" y="32"/>
                      <a:pt x="23" y="32"/>
                      <a:pt x="26" y="28"/>
                    </a:cubicBezTo>
                    <a:cubicBezTo>
                      <a:pt x="29" y="25"/>
                      <a:pt x="31" y="22"/>
                      <a:pt x="31" y="18"/>
                    </a:cubicBezTo>
                    <a:cubicBezTo>
                      <a:pt x="30" y="13"/>
                      <a:pt x="30" y="9"/>
                      <a:pt x="26" y="6"/>
                    </a:cubicBezTo>
                    <a:cubicBezTo>
                      <a:pt x="23" y="3"/>
                      <a:pt x="20" y="1"/>
                      <a:pt x="15" y="2"/>
                    </a:cubicBezTo>
                    <a:cubicBezTo>
                      <a:pt x="10" y="0"/>
                      <a:pt x="7" y="3"/>
                      <a:pt x="4" y="6"/>
                    </a:cubicBezTo>
                    <a:cubicBezTo>
                      <a:pt x="0" y="9"/>
                      <a:pt x="0" y="13"/>
                      <a:pt x="0" y="17"/>
                    </a:cubicBezTo>
                    <a:cubicBezTo>
                      <a:pt x="0" y="22"/>
                      <a:pt x="0" y="25"/>
                      <a:pt x="4" y="28"/>
                    </a:cubicBezTo>
                    <a:cubicBezTo>
                      <a:pt x="7" y="31"/>
                      <a:pt x="10" y="33"/>
                      <a:pt x="1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30" name="Freeform 473">
                <a:extLst>
                  <a:ext uri="{FF2B5EF4-FFF2-40B4-BE49-F238E27FC236}">
                    <a16:creationId xmlns="" xmlns:a16="http://schemas.microsoft.com/office/drawing/2014/main" id="{F9B59E0F-7015-4631-BB97-A5D512606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3" y="3571"/>
                <a:ext cx="83" cy="86"/>
              </a:xfrm>
              <a:custGeom>
                <a:avLst/>
                <a:gdLst>
                  <a:gd name="T0" fmla="*/ 5 w 32"/>
                  <a:gd name="T1" fmla="*/ 28 h 33"/>
                  <a:gd name="T2" fmla="*/ 15 w 32"/>
                  <a:gd name="T3" fmla="*/ 32 h 33"/>
                  <a:gd name="T4" fmla="*/ 27 w 32"/>
                  <a:gd name="T5" fmla="*/ 27 h 33"/>
                  <a:gd name="T6" fmla="*/ 32 w 32"/>
                  <a:gd name="T7" fmla="*/ 17 h 33"/>
                  <a:gd name="T8" fmla="*/ 28 w 32"/>
                  <a:gd name="T9" fmla="*/ 6 h 33"/>
                  <a:gd name="T10" fmla="*/ 17 w 32"/>
                  <a:gd name="T11" fmla="*/ 1 h 33"/>
                  <a:gd name="T12" fmla="*/ 5 w 32"/>
                  <a:gd name="T13" fmla="*/ 5 h 33"/>
                  <a:gd name="T14" fmla="*/ 1 w 32"/>
                  <a:gd name="T15" fmla="*/ 16 h 33"/>
                  <a:gd name="T16" fmla="*/ 5 w 32"/>
                  <a:gd name="T1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5" y="28"/>
                    </a:moveTo>
                    <a:cubicBezTo>
                      <a:pt x="8" y="30"/>
                      <a:pt x="11" y="33"/>
                      <a:pt x="15" y="32"/>
                    </a:cubicBezTo>
                    <a:cubicBezTo>
                      <a:pt x="20" y="32"/>
                      <a:pt x="24" y="31"/>
                      <a:pt x="27" y="27"/>
                    </a:cubicBezTo>
                    <a:cubicBezTo>
                      <a:pt x="30" y="24"/>
                      <a:pt x="32" y="21"/>
                      <a:pt x="32" y="17"/>
                    </a:cubicBezTo>
                    <a:cubicBezTo>
                      <a:pt x="31" y="12"/>
                      <a:pt x="31" y="9"/>
                      <a:pt x="28" y="6"/>
                    </a:cubicBezTo>
                    <a:cubicBezTo>
                      <a:pt x="24" y="3"/>
                      <a:pt x="22" y="0"/>
                      <a:pt x="17" y="1"/>
                    </a:cubicBezTo>
                    <a:cubicBezTo>
                      <a:pt x="13" y="1"/>
                      <a:pt x="8" y="0"/>
                      <a:pt x="5" y="5"/>
                    </a:cubicBezTo>
                    <a:cubicBezTo>
                      <a:pt x="2" y="8"/>
                      <a:pt x="0" y="11"/>
                      <a:pt x="1" y="16"/>
                    </a:cubicBezTo>
                    <a:cubicBezTo>
                      <a:pt x="1" y="20"/>
                      <a:pt x="0" y="24"/>
                      <a:pt x="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31" name="Freeform 474">
                <a:extLst>
                  <a:ext uri="{FF2B5EF4-FFF2-40B4-BE49-F238E27FC236}">
                    <a16:creationId xmlns="" xmlns:a16="http://schemas.microsoft.com/office/drawing/2014/main" id="{1068A03F-2607-4B05-8913-3B95E67E4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3571"/>
                <a:ext cx="81" cy="83"/>
              </a:xfrm>
              <a:custGeom>
                <a:avLst/>
                <a:gdLst>
                  <a:gd name="T0" fmla="*/ 17 w 31"/>
                  <a:gd name="T1" fmla="*/ 32 h 32"/>
                  <a:gd name="T2" fmla="*/ 27 w 31"/>
                  <a:gd name="T3" fmla="*/ 27 h 32"/>
                  <a:gd name="T4" fmla="*/ 31 w 31"/>
                  <a:gd name="T5" fmla="*/ 16 h 32"/>
                  <a:gd name="T6" fmla="*/ 27 w 31"/>
                  <a:gd name="T7" fmla="*/ 5 h 32"/>
                  <a:gd name="T8" fmla="*/ 15 w 31"/>
                  <a:gd name="T9" fmla="*/ 1 h 32"/>
                  <a:gd name="T10" fmla="*/ 5 w 31"/>
                  <a:gd name="T11" fmla="*/ 5 h 32"/>
                  <a:gd name="T12" fmla="*/ 0 w 31"/>
                  <a:gd name="T13" fmla="*/ 17 h 32"/>
                  <a:gd name="T14" fmla="*/ 5 w 31"/>
                  <a:gd name="T15" fmla="*/ 28 h 32"/>
                  <a:gd name="T16" fmla="*/ 17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7" y="32"/>
                    </a:moveTo>
                    <a:cubicBezTo>
                      <a:pt x="21" y="32"/>
                      <a:pt x="24" y="30"/>
                      <a:pt x="27" y="27"/>
                    </a:cubicBezTo>
                    <a:cubicBezTo>
                      <a:pt x="31" y="24"/>
                      <a:pt x="31" y="20"/>
                      <a:pt x="31" y="16"/>
                    </a:cubicBezTo>
                    <a:cubicBezTo>
                      <a:pt x="31" y="12"/>
                      <a:pt x="30" y="9"/>
                      <a:pt x="27" y="5"/>
                    </a:cubicBezTo>
                    <a:cubicBezTo>
                      <a:pt x="24" y="2"/>
                      <a:pt x="20" y="0"/>
                      <a:pt x="15" y="1"/>
                    </a:cubicBezTo>
                    <a:cubicBezTo>
                      <a:pt x="11" y="0"/>
                      <a:pt x="8" y="3"/>
                      <a:pt x="5" y="5"/>
                    </a:cubicBezTo>
                    <a:cubicBezTo>
                      <a:pt x="0" y="9"/>
                      <a:pt x="1" y="13"/>
                      <a:pt x="0" y="17"/>
                    </a:cubicBezTo>
                    <a:cubicBezTo>
                      <a:pt x="0" y="22"/>
                      <a:pt x="2" y="24"/>
                      <a:pt x="5" y="28"/>
                    </a:cubicBezTo>
                    <a:cubicBezTo>
                      <a:pt x="8" y="32"/>
                      <a:pt x="12" y="31"/>
                      <a:pt x="17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32" name="Freeform 475">
                <a:extLst>
                  <a:ext uri="{FF2B5EF4-FFF2-40B4-BE49-F238E27FC236}">
                    <a16:creationId xmlns="" xmlns:a16="http://schemas.microsoft.com/office/drawing/2014/main" id="{43A33B41-1B0B-4C45-9FBE-D1D098583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3677"/>
                <a:ext cx="85" cy="81"/>
              </a:xfrm>
              <a:custGeom>
                <a:avLst/>
                <a:gdLst>
                  <a:gd name="T0" fmla="*/ 6 w 33"/>
                  <a:gd name="T1" fmla="*/ 27 h 31"/>
                  <a:gd name="T2" fmla="*/ 17 w 33"/>
                  <a:gd name="T3" fmla="*/ 31 h 31"/>
                  <a:gd name="T4" fmla="*/ 27 w 33"/>
                  <a:gd name="T5" fmla="*/ 27 h 31"/>
                  <a:gd name="T6" fmla="*/ 32 w 33"/>
                  <a:gd name="T7" fmla="*/ 16 h 31"/>
                  <a:gd name="T8" fmla="*/ 28 w 33"/>
                  <a:gd name="T9" fmla="*/ 5 h 31"/>
                  <a:gd name="T10" fmla="*/ 17 w 33"/>
                  <a:gd name="T11" fmla="*/ 0 h 31"/>
                  <a:gd name="T12" fmla="*/ 5 w 33"/>
                  <a:gd name="T13" fmla="*/ 5 h 31"/>
                  <a:gd name="T14" fmla="*/ 1 w 33"/>
                  <a:gd name="T15" fmla="*/ 15 h 31"/>
                  <a:gd name="T16" fmla="*/ 6 w 33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6" y="27"/>
                    </a:moveTo>
                    <a:cubicBezTo>
                      <a:pt x="9" y="30"/>
                      <a:pt x="12" y="31"/>
                      <a:pt x="17" y="31"/>
                    </a:cubicBezTo>
                    <a:cubicBezTo>
                      <a:pt x="21" y="31"/>
                      <a:pt x="24" y="31"/>
                      <a:pt x="27" y="27"/>
                    </a:cubicBezTo>
                    <a:cubicBezTo>
                      <a:pt x="30" y="24"/>
                      <a:pt x="33" y="21"/>
                      <a:pt x="32" y="16"/>
                    </a:cubicBezTo>
                    <a:cubicBezTo>
                      <a:pt x="32" y="12"/>
                      <a:pt x="32" y="8"/>
                      <a:pt x="28" y="5"/>
                    </a:cubicBezTo>
                    <a:cubicBezTo>
                      <a:pt x="25" y="2"/>
                      <a:pt x="22" y="0"/>
                      <a:pt x="17" y="0"/>
                    </a:cubicBezTo>
                    <a:cubicBezTo>
                      <a:pt x="13" y="1"/>
                      <a:pt x="9" y="0"/>
                      <a:pt x="5" y="5"/>
                    </a:cubicBezTo>
                    <a:cubicBezTo>
                      <a:pt x="3" y="8"/>
                      <a:pt x="0" y="11"/>
                      <a:pt x="1" y="15"/>
                    </a:cubicBezTo>
                    <a:cubicBezTo>
                      <a:pt x="1" y="20"/>
                      <a:pt x="2" y="24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33" name="Freeform 476">
                <a:extLst>
                  <a:ext uri="{FF2B5EF4-FFF2-40B4-BE49-F238E27FC236}">
                    <a16:creationId xmlns="" xmlns:a16="http://schemas.microsoft.com/office/drawing/2014/main" id="{E21D46F8-BF18-4A1E-884D-F75509468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3677"/>
                <a:ext cx="86" cy="81"/>
              </a:xfrm>
              <a:custGeom>
                <a:avLst/>
                <a:gdLst>
                  <a:gd name="T0" fmla="*/ 5 w 33"/>
                  <a:gd name="T1" fmla="*/ 27 h 31"/>
                  <a:gd name="T2" fmla="*/ 17 w 33"/>
                  <a:gd name="T3" fmla="*/ 31 h 31"/>
                  <a:gd name="T4" fmla="*/ 28 w 33"/>
                  <a:gd name="T5" fmla="*/ 27 h 31"/>
                  <a:gd name="T6" fmla="*/ 32 w 33"/>
                  <a:gd name="T7" fmla="*/ 16 h 31"/>
                  <a:gd name="T8" fmla="*/ 28 w 33"/>
                  <a:gd name="T9" fmla="*/ 4 h 31"/>
                  <a:gd name="T10" fmla="*/ 17 w 33"/>
                  <a:gd name="T11" fmla="*/ 0 h 31"/>
                  <a:gd name="T12" fmla="*/ 5 w 33"/>
                  <a:gd name="T13" fmla="*/ 5 h 31"/>
                  <a:gd name="T14" fmla="*/ 2 w 33"/>
                  <a:gd name="T15" fmla="*/ 16 h 31"/>
                  <a:gd name="T16" fmla="*/ 5 w 33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5" y="27"/>
                    </a:moveTo>
                    <a:cubicBezTo>
                      <a:pt x="9" y="30"/>
                      <a:pt x="12" y="31"/>
                      <a:pt x="17" y="31"/>
                    </a:cubicBezTo>
                    <a:cubicBezTo>
                      <a:pt x="22" y="31"/>
                      <a:pt x="25" y="30"/>
                      <a:pt x="28" y="27"/>
                    </a:cubicBezTo>
                    <a:cubicBezTo>
                      <a:pt x="31" y="24"/>
                      <a:pt x="33" y="21"/>
                      <a:pt x="32" y="16"/>
                    </a:cubicBezTo>
                    <a:cubicBezTo>
                      <a:pt x="32" y="12"/>
                      <a:pt x="32" y="8"/>
                      <a:pt x="28" y="4"/>
                    </a:cubicBezTo>
                    <a:cubicBezTo>
                      <a:pt x="25" y="1"/>
                      <a:pt x="22" y="0"/>
                      <a:pt x="17" y="0"/>
                    </a:cubicBezTo>
                    <a:cubicBezTo>
                      <a:pt x="12" y="0"/>
                      <a:pt x="9" y="1"/>
                      <a:pt x="5" y="5"/>
                    </a:cubicBezTo>
                    <a:cubicBezTo>
                      <a:pt x="2" y="8"/>
                      <a:pt x="1" y="11"/>
                      <a:pt x="2" y="16"/>
                    </a:cubicBezTo>
                    <a:cubicBezTo>
                      <a:pt x="0" y="20"/>
                      <a:pt x="3" y="23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34" name="Freeform 477">
                <a:extLst>
                  <a:ext uri="{FF2B5EF4-FFF2-40B4-BE49-F238E27FC236}">
                    <a16:creationId xmlns="" xmlns:a16="http://schemas.microsoft.com/office/drawing/2014/main" id="{477A3D8A-F6B7-4E47-BD6D-D89F010AD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6" y="304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35" name="Freeform 478">
                <a:extLst>
                  <a:ext uri="{FF2B5EF4-FFF2-40B4-BE49-F238E27FC236}">
                    <a16:creationId xmlns="" xmlns:a16="http://schemas.microsoft.com/office/drawing/2014/main" id="{0E337EA7-942D-444D-A44C-98ED00AF0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2" y="3255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1" y="25"/>
                      <a:pt x="7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36" name="Freeform 479">
                <a:extLst>
                  <a:ext uri="{FF2B5EF4-FFF2-40B4-BE49-F238E27FC236}">
                    <a16:creationId xmlns="" xmlns:a16="http://schemas.microsoft.com/office/drawing/2014/main" id="{7D2E3DBB-3A24-4E96-B142-F35F9A6AD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8" y="3255"/>
                <a:ext cx="81" cy="80"/>
              </a:xfrm>
              <a:custGeom>
                <a:avLst/>
                <a:gdLst>
                  <a:gd name="T0" fmla="*/ 0 w 31"/>
                  <a:gd name="T1" fmla="*/ 16 h 31"/>
                  <a:gd name="T2" fmla="*/ 16 w 31"/>
                  <a:gd name="T3" fmla="*/ 31 h 31"/>
                  <a:gd name="T4" fmla="*/ 31 w 31"/>
                  <a:gd name="T5" fmla="*/ 15 h 31"/>
                  <a:gd name="T6" fmla="*/ 15 w 31"/>
                  <a:gd name="T7" fmla="*/ 0 h 31"/>
                  <a:gd name="T8" fmla="*/ 0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6"/>
                    </a:moveTo>
                    <a:cubicBezTo>
                      <a:pt x="0" y="25"/>
                      <a:pt x="6" y="31"/>
                      <a:pt x="16" y="31"/>
                    </a:cubicBezTo>
                    <a:cubicBezTo>
                      <a:pt x="24" y="31"/>
                      <a:pt x="31" y="24"/>
                      <a:pt x="31" y="15"/>
                    </a:cubicBezTo>
                    <a:cubicBezTo>
                      <a:pt x="31" y="6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37" name="Freeform 480">
                <a:extLst>
                  <a:ext uri="{FF2B5EF4-FFF2-40B4-BE49-F238E27FC236}">
                    <a16:creationId xmlns="" xmlns:a16="http://schemas.microsoft.com/office/drawing/2014/main" id="{4458D201-CD68-4C28-9AC8-C2149130F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2" y="3255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4"/>
                      <a:pt x="31" y="15"/>
                    </a:cubicBezTo>
                    <a:cubicBezTo>
                      <a:pt x="31" y="6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38" name="Freeform 481">
                <a:extLst>
                  <a:ext uri="{FF2B5EF4-FFF2-40B4-BE49-F238E27FC236}">
                    <a16:creationId xmlns="" xmlns:a16="http://schemas.microsoft.com/office/drawing/2014/main" id="{5DF48FE3-29DA-4FC4-A59C-7C153CD94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6" y="325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1" y="6"/>
                      <a:pt x="0" y="15"/>
                    </a:cubicBezTo>
                    <a:cubicBezTo>
                      <a:pt x="0" y="24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39" name="Freeform 482">
                <a:extLst>
                  <a:ext uri="{FF2B5EF4-FFF2-40B4-BE49-F238E27FC236}">
                    <a16:creationId xmlns="" xmlns:a16="http://schemas.microsoft.com/office/drawing/2014/main" id="{40C46528-73E2-4DB9-80BB-4F46B5E31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3465"/>
                <a:ext cx="80" cy="80"/>
              </a:xfrm>
              <a:custGeom>
                <a:avLst/>
                <a:gdLst>
                  <a:gd name="T0" fmla="*/ 15 w 31"/>
                  <a:gd name="T1" fmla="*/ 0 h 31"/>
                  <a:gd name="T2" fmla="*/ 0 w 31"/>
                  <a:gd name="T3" fmla="*/ 15 h 31"/>
                  <a:gd name="T4" fmla="*/ 16 w 31"/>
                  <a:gd name="T5" fmla="*/ 30 h 31"/>
                  <a:gd name="T6" fmla="*/ 31 w 31"/>
                  <a:gd name="T7" fmla="*/ 14 h 31"/>
                  <a:gd name="T8" fmla="*/ 15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cubicBezTo>
                      <a:pt x="6" y="0"/>
                      <a:pt x="0" y="6"/>
                      <a:pt x="0" y="15"/>
                    </a:cubicBezTo>
                    <a:cubicBezTo>
                      <a:pt x="0" y="25"/>
                      <a:pt x="7" y="31"/>
                      <a:pt x="16" y="30"/>
                    </a:cubicBezTo>
                    <a:cubicBezTo>
                      <a:pt x="25" y="30"/>
                      <a:pt x="31" y="24"/>
                      <a:pt x="31" y="14"/>
                    </a:cubicBezTo>
                    <a:cubicBezTo>
                      <a:pt x="31" y="6"/>
                      <a:pt x="24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40" name="Freeform 483">
                <a:extLst>
                  <a:ext uri="{FF2B5EF4-FFF2-40B4-BE49-F238E27FC236}">
                    <a16:creationId xmlns="" xmlns:a16="http://schemas.microsoft.com/office/drawing/2014/main" id="{6061A534-1F3B-460D-BC67-8D918DD9D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7" y="3045"/>
                <a:ext cx="80" cy="80"/>
              </a:xfrm>
              <a:custGeom>
                <a:avLst/>
                <a:gdLst>
                  <a:gd name="T0" fmla="*/ 0 w 31"/>
                  <a:gd name="T1" fmla="*/ 16 h 31"/>
                  <a:gd name="T2" fmla="*/ 15 w 31"/>
                  <a:gd name="T3" fmla="*/ 31 h 31"/>
                  <a:gd name="T4" fmla="*/ 31 w 31"/>
                  <a:gd name="T5" fmla="*/ 17 h 31"/>
                  <a:gd name="T6" fmla="*/ 16 w 31"/>
                  <a:gd name="T7" fmla="*/ 0 h 31"/>
                  <a:gd name="T8" fmla="*/ 0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6"/>
                    </a:moveTo>
                    <a:cubicBezTo>
                      <a:pt x="0" y="25"/>
                      <a:pt x="6" y="31"/>
                      <a:pt x="15" y="31"/>
                    </a:cubicBezTo>
                    <a:cubicBezTo>
                      <a:pt x="24" y="31"/>
                      <a:pt x="31" y="25"/>
                      <a:pt x="31" y="17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6" y="0"/>
                      <a:pt x="0" y="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41" name="Freeform 484">
                <a:extLst>
                  <a:ext uri="{FF2B5EF4-FFF2-40B4-BE49-F238E27FC236}">
                    <a16:creationId xmlns="" xmlns:a16="http://schemas.microsoft.com/office/drawing/2014/main" id="{231E3F9F-E3D1-4A1A-A42D-2187B35FF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3" y="3045"/>
                <a:ext cx="80" cy="80"/>
              </a:xfrm>
              <a:custGeom>
                <a:avLst/>
                <a:gdLst>
                  <a:gd name="T0" fmla="*/ 0 w 31"/>
                  <a:gd name="T1" fmla="*/ 16 h 31"/>
                  <a:gd name="T2" fmla="*/ 14 w 31"/>
                  <a:gd name="T3" fmla="*/ 31 h 31"/>
                  <a:gd name="T4" fmla="*/ 30 w 31"/>
                  <a:gd name="T5" fmla="*/ 16 h 31"/>
                  <a:gd name="T6" fmla="*/ 15 w 31"/>
                  <a:gd name="T7" fmla="*/ 0 h 31"/>
                  <a:gd name="T8" fmla="*/ 0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6"/>
                    </a:moveTo>
                    <a:cubicBezTo>
                      <a:pt x="0" y="25"/>
                      <a:pt x="6" y="31"/>
                      <a:pt x="14" y="31"/>
                    </a:cubicBezTo>
                    <a:cubicBezTo>
                      <a:pt x="24" y="31"/>
                      <a:pt x="30" y="25"/>
                      <a:pt x="30" y="16"/>
                    </a:cubicBezTo>
                    <a:cubicBezTo>
                      <a:pt x="31" y="7"/>
                      <a:pt x="24" y="1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42" name="Freeform 485">
                <a:extLst>
                  <a:ext uri="{FF2B5EF4-FFF2-40B4-BE49-F238E27FC236}">
                    <a16:creationId xmlns="" xmlns:a16="http://schemas.microsoft.com/office/drawing/2014/main" id="{B4C59DE1-7A2B-404F-9192-F6FF15F2D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7" y="3045"/>
                <a:ext cx="80" cy="80"/>
              </a:xfrm>
              <a:custGeom>
                <a:avLst/>
                <a:gdLst>
                  <a:gd name="T0" fmla="*/ 0 w 31"/>
                  <a:gd name="T1" fmla="*/ 16 h 31"/>
                  <a:gd name="T2" fmla="*/ 15 w 31"/>
                  <a:gd name="T3" fmla="*/ 31 h 31"/>
                  <a:gd name="T4" fmla="*/ 31 w 31"/>
                  <a:gd name="T5" fmla="*/ 16 h 31"/>
                  <a:gd name="T6" fmla="*/ 16 w 31"/>
                  <a:gd name="T7" fmla="*/ 0 h 31"/>
                  <a:gd name="T8" fmla="*/ 0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6"/>
                    </a:moveTo>
                    <a:cubicBezTo>
                      <a:pt x="0" y="25"/>
                      <a:pt x="7" y="31"/>
                      <a:pt x="15" y="31"/>
                    </a:cubicBez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43" name="Freeform 486">
                <a:extLst>
                  <a:ext uri="{FF2B5EF4-FFF2-40B4-BE49-F238E27FC236}">
                    <a16:creationId xmlns="" xmlns:a16="http://schemas.microsoft.com/office/drawing/2014/main" id="{23064E00-1185-45D8-8536-A2F4EA66F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3465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0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4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44" name="Freeform 487">
                <a:extLst>
                  <a:ext uri="{FF2B5EF4-FFF2-40B4-BE49-F238E27FC236}">
                    <a16:creationId xmlns="" xmlns:a16="http://schemas.microsoft.com/office/drawing/2014/main" id="{7355A06E-537F-4C99-9A77-59C486126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2936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45" name="Freeform 488">
                <a:extLst>
                  <a:ext uri="{FF2B5EF4-FFF2-40B4-BE49-F238E27FC236}">
                    <a16:creationId xmlns="" xmlns:a16="http://schemas.microsoft.com/office/drawing/2014/main" id="{07F3A02C-3D8E-41AD-A424-12739F6B3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" y="2936"/>
                <a:ext cx="80" cy="80"/>
              </a:xfrm>
              <a:custGeom>
                <a:avLst/>
                <a:gdLst>
                  <a:gd name="T0" fmla="*/ 15 w 31"/>
                  <a:gd name="T1" fmla="*/ 0 h 31"/>
                  <a:gd name="T2" fmla="*/ 0 w 31"/>
                  <a:gd name="T3" fmla="*/ 16 h 31"/>
                  <a:gd name="T4" fmla="*/ 16 w 31"/>
                  <a:gd name="T5" fmla="*/ 31 h 31"/>
                  <a:gd name="T6" fmla="*/ 31 w 31"/>
                  <a:gd name="T7" fmla="*/ 15 h 31"/>
                  <a:gd name="T8" fmla="*/ 15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ubicBezTo>
                      <a:pt x="24" y="31"/>
                      <a:pt x="31" y="23"/>
                      <a:pt x="31" y="15"/>
                    </a:cubicBezTo>
                    <a:cubicBezTo>
                      <a:pt x="30" y="6"/>
                      <a:pt x="24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46" name="Freeform 489">
                <a:extLst>
                  <a:ext uri="{FF2B5EF4-FFF2-40B4-BE49-F238E27FC236}">
                    <a16:creationId xmlns="" xmlns:a16="http://schemas.microsoft.com/office/drawing/2014/main" id="{94A5A2D3-CCCF-4EFE-AA52-A250D4576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" y="2936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6"/>
                    </a:cubicBezTo>
                    <a:cubicBezTo>
                      <a:pt x="0" y="24"/>
                      <a:pt x="7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47" name="Freeform 490">
                <a:extLst>
                  <a:ext uri="{FF2B5EF4-FFF2-40B4-BE49-F238E27FC236}">
                    <a16:creationId xmlns="" xmlns:a16="http://schemas.microsoft.com/office/drawing/2014/main" id="{CEBAA1F9-5231-4619-8E65-23E1BFCD1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" y="2936"/>
                <a:ext cx="80" cy="80"/>
              </a:xfrm>
              <a:custGeom>
                <a:avLst/>
                <a:gdLst>
                  <a:gd name="T0" fmla="*/ 0 w 31"/>
                  <a:gd name="T1" fmla="*/ 16 h 31"/>
                  <a:gd name="T2" fmla="*/ 16 w 31"/>
                  <a:gd name="T3" fmla="*/ 31 h 31"/>
                  <a:gd name="T4" fmla="*/ 31 w 31"/>
                  <a:gd name="T5" fmla="*/ 15 h 31"/>
                  <a:gd name="T6" fmla="*/ 15 w 31"/>
                  <a:gd name="T7" fmla="*/ 0 h 31"/>
                  <a:gd name="T8" fmla="*/ 0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6"/>
                    </a:moveTo>
                    <a:cubicBezTo>
                      <a:pt x="0" y="25"/>
                      <a:pt x="6" y="31"/>
                      <a:pt x="16" y="31"/>
                    </a:cubicBezTo>
                    <a:cubicBezTo>
                      <a:pt x="25" y="31"/>
                      <a:pt x="31" y="25"/>
                      <a:pt x="31" y="15"/>
                    </a:cubicBezTo>
                    <a:cubicBezTo>
                      <a:pt x="31" y="6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48" name="Freeform 491">
                <a:extLst>
                  <a:ext uri="{FF2B5EF4-FFF2-40B4-BE49-F238E27FC236}">
                    <a16:creationId xmlns="" xmlns:a16="http://schemas.microsoft.com/office/drawing/2014/main" id="{D2ACB0AC-196D-4E58-9F13-0946DC6BD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" y="2936"/>
                <a:ext cx="80" cy="80"/>
              </a:xfrm>
              <a:custGeom>
                <a:avLst/>
                <a:gdLst>
                  <a:gd name="T0" fmla="*/ 15 w 31"/>
                  <a:gd name="T1" fmla="*/ 0 h 31"/>
                  <a:gd name="T2" fmla="*/ 0 w 31"/>
                  <a:gd name="T3" fmla="*/ 16 h 31"/>
                  <a:gd name="T4" fmla="*/ 15 w 31"/>
                  <a:gd name="T5" fmla="*/ 31 h 31"/>
                  <a:gd name="T6" fmla="*/ 31 w 31"/>
                  <a:gd name="T7" fmla="*/ 16 h 31"/>
                  <a:gd name="T8" fmla="*/ 15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cubicBezTo>
                      <a:pt x="6" y="0"/>
                      <a:pt x="0" y="6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ubicBezTo>
                      <a:pt x="24" y="31"/>
                      <a:pt x="30" y="25"/>
                      <a:pt x="31" y="16"/>
                    </a:cubicBezTo>
                    <a:cubicBezTo>
                      <a:pt x="31" y="7"/>
                      <a:pt x="25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49" name="Freeform 492">
                <a:extLst>
                  <a:ext uri="{FF2B5EF4-FFF2-40B4-BE49-F238E27FC236}">
                    <a16:creationId xmlns="" xmlns:a16="http://schemas.microsoft.com/office/drawing/2014/main" id="{6262C597-7CE3-42C7-84D3-36434BE5F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3151"/>
                <a:ext cx="81" cy="81"/>
              </a:xfrm>
              <a:custGeom>
                <a:avLst/>
                <a:gdLst>
                  <a:gd name="T0" fmla="*/ 16 w 31"/>
                  <a:gd name="T1" fmla="*/ 0 h 31"/>
                  <a:gd name="T2" fmla="*/ 1 w 31"/>
                  <a:gd name="T3" fmla="*/ 15 h 31"/>
                  <a:gd name="T4" fmla="*/ 16 w 31"/>
                  <a:gd name="T5" fmla="*/ 31 h 31"/>
                  <a:gd name="T6" fmla="*/ 31 w 31"/>
                  <a:gd name="T7" fmla="*/ 15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7" y="0"/>
                      <a:pt x="1" y="6"/>
                      <a:pt x="1" y="15"/>
                    </a:cubicBezTo>
                    <a:cubicBezTo>
                      <a:pt x="0" y="24"/>
                      <a:pt x="6" y="30"/>
                      <a:pt x="16" y="31"/>
                    </a:cubicBezTo>
                    <a:cubicBezTo>
                      <a:pt x="25" y="31"/>
                      <a:pt x="31" y="24"/>
                      <a:pt x="31" y="15"/>
                    </a:cubicBezTo>
                    <a:cubicBezTo>
                      <a:pt x="31" y="6"/>
                      <a:pt x="25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50" name="Freeform 493">
                <a:extLst>
                  <a:ext uri="{FF2B5EF4-FFF2-40B4-BE49-F238E27FC236}">
                    <a16:creationId xmlns="" xmlns:a16="http://schemas.microsoft.com/office/drawing/2014/main" id="{C297F8FD-8B06-4E56-97D6-90273C375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3465"/>
                <a:ext cx="80" cy="80"/>
              </a:xfrm>
              <a:custGeom>
                <a:avLst/>
                <a:gdLst>
                  <a:gd name="T0" fmla="*/ 16 w 31"/>
                  <a:gd name="T1" fmla="*/ 0 h 31"/>
                  <a:gd name="T2" fmla="*/ 0 w 31"/>
                  <a:gd name="T3" fmla="*/ 15 h 31"/>
                  <a:gd name="T4" fmla="*/ 15 w 31"/>
                  <a:gd name="T5" fmla="*/ 30 h 31"/>
                  <a:gd name="T6" fmla="*/ 31 w 31"/>
                  <a:gd name="T7" fmla="*/ 15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6" y="0"/>
                      <a:pt x="0" y="6"/>
                      <a:pt x="0" y="15"/>
                    </a:cubicBezTo>
                    <a:cubicBezTo>
                      <a:pt x="0" y="24"/>
                      <a:pt x="6" y="30"/>
                      <a:pt x="15" y="30"/>
                    </a:cubicBezTo>
                    <a:cubicBezTo>
                      <a:pt x="24" y="31"/>
                      <a:pt x="30" y="24"/>
                      <a:pt x="31" y="15"/>
                    </a:cubicBezTo>
                    <a:cubicBezTo>
                      <a:pt x="31" y="8"/>
                      <a:pt x="23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51" name="Freeform 494">
                <a:extLst>
                  <a:ext uri="{FF2B5EF4-FFF2-40B4-BE49-F238E27FC236}">
                    <a16:creationId xmlns="" xmlns:a16="http://schemas.microsoft.com/office/drawing/2014/main" id="{0D01C24E-84FF-415B-94D0-0B58DB050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3465"/>
                <a:ext cx="80" cy="80"/>
              </a:xfrm>
              <a:custGeom>
                <a:avLst/>
                <a:gdLst>
                  <a:gd name="T0" fmla="*/ 15 w 31"/>
                  <a:gd name="T1" fmla="*/ 30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0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4"/>
                      <a:pt x="6" y="30"/>
                      <a:pt x="1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52" name="Freeform 495">
                <a:extLst>
                  <a:ext uri="{FF2B5EF4-FFF2-40B4-BE49-F238E27FC236}">
                    <a16:creationId xmlns="" xmlns:a16="http://schemas.microsoft.com/office/drawing/2014/main" id="{86958517-C7D3-460C-9622-27BB5EE51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" y="2832"/>
                <a:ext cx="80" cy="81"/>
              </a:xfrm>
              <a:custGeom>
                <a:avLst/>
                <a:gdLst>
                  <a:gd name="T0" fmla="*/ 16 w 31"/>
                  <a:gd name="T1" fmla="*/ 0 h 31"/>
                  <a:gd name="T2" fmla="*/ 0 w 31"/>
                  <a:gd name="T3" fmla="*/ 15 h 31"/>
                  <a:gd name="T4" fmla="*/ 15 w 31"/>
                  <a:gd name="T5" fmla="*/ 31 h 31"/>
                  <a:gd name="T6" fmla="*/ 31 w 31"/>
                  <a:gd name="T7" fmla="*/ 15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6" y="0"/>
                      <a:pt x="0" y="6"/>
                      <a:pt x="0" y="15"/>
                    </a:cubicBezTo>
                    <a:cubicBezTo>
                      <a:pt x="0" y="24"/>
                      <a:pt x="6" y="31"/>
                      <a:pt x="15" y="31"/>
                    </a:cubicBezTo>
                    <a:cubicBezTo>
                      <a:pt x="24" y="31"/>
                      <a:pt x="31" y="24"/>
                      <a:pt x="31" y="15"/>
                    </a:cubicBezTo>
                    <a:cubicBezTo>
                      <a:pt x="31" y="6"/>
                      <a:pt x="24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53" name="Freeform 496">
                <a:extLst>
                  <a:ext uri="{FF2B5EF4-FFF2-40B4-BE49-F238E27FC236}">
                    <a16:creationId xmlns="" xmlns:a16="http://schemas.microsoft.com/office/drawing/2014/main" id="{749D4A95-7B28-466E-8D47-287D7D00E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3677"/>
                <a:ext cx="80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4" y="31"/>
                      <a:pt x="31" y="23"/>
                      <a:pt x="31" y="16"/>
                    </a:cubicBezTo>
                    <a:cubicBezTo>
                      <a:pt x="30" y="6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54" name="Freeform 497">
                <a:extLst>
                  <a:ext uri="{FF2B5EF4-FFF2-40B4-BE49-F238E27FC236}">
                    <a16:creationId xmlns="" xmlns:a16="http://schemas.microsoft.com/office/drawing/2014/main" id="{718A79C1-A3EA-4843-8300-969AC0B31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3677"/>
                <a:ext cx="81" cy="81"/>
              </a:xfrm>
              <a:custGeom>
                <a:avLst/>
                <a:gdLst>
                  <a:gd name="T0" fmla="*/ 16 w 31"/>
                  <a:gd name="T1" fmla="*/ 0 h 31"/>
                  <a:gd name="T2" fmla="*/ 1 w 31"/>
                  <a:gd name="T3" fmla="*/ 16 h 31"/>
                  <a:gd name="T4" fmla="*/ 17 w 31"/>
                  <a:gd name="T5" fmla="*/ 31 h 31"/>
                  <a:gd name="T6" fmla="*/ 31 w 31"/>
                  <a:gd name="T7" fmla="*/ 16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7" y="0"/>
                      <a:pt x="0" y="7"/>
                      <a:pt x="1" y="16"/>
                    </a:cubicBezTo>
                    <a:cubicBezTo>
                      <a:pt x="1" y="25"/>
                      <a:pt x="7" y="31"/>
                      <a:pt x="17" y="31"/>
                    </a:cubicBez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55" name="Freeform 498">
                <a:extLst>
                  <a:ext uri="{FF2B5EF4-FFF2-40B4-BE49-F238E27FC236}">
                    <a16:creationId xmlns="" xmlns:a16="http://schemas.microsoft.com/office/drawing/2014/main" id="{CB72478A-4827-4281-B7E1-EF3A7F419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3677"/>
                <a:ext cx="80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4"/>
                      <a:pt x="31" y="15"/>
                    </a:cubicBezTo>
                    <a:cubicBezTo>
                      <a:pt x="31" y="6"/>
                      <a:pt x="24" y="0"/>
                      <a:pt x="16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56" name="Freeform 499">
                <a:extLst>
                  <a:ext uri="{FF2B5EF4-FFF2-40B4-BE49-F238E27FC236}">
                    <a16:creationId xmlns="" xmlns:a16="http://schemas.microsoft.com/office/drawing/2014/main" id="{25EAAC01-2CE6-4DBF-AB30-657804B19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3677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57" name="Freeform 500">
                <a:extLst>
                  <a:ext uri="{FF2B5EF4-FFF2-40B4-BE49-F238E27FC236}">
                    <a16:creationId xmlns="" xmlns:a16="http://schemas.microsoft.com/office/drawing/2014/main" id="{B0B0E8B8-8EDF-4F87-9A0A-F62FECFE2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3677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30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0" y="25"/>
                      <a:pt x="30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58" name="Freeform 501">
                <a:extLst>
                  <a:ext uri="{FF2B5EF4-FFF2-40B4-BE49-F238E27FC236}">
                    <a16:creationId xmlns="" xmlns:a16="http://schemas.microsoft.com/office/drawing/2014/main" id="{34281B7F-9494-48D4-8DD4-F2E6093FB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3675"/>
                <a:ext cx="83" cy="83"/>
              </a:xfrm>
              <a:custGeom>
                <a:avLst/>
                <a:gdLst>
                  <a:gd name="T0" fmla="*/ 15 w 32"/>
                  <a:gd name="T1" fmla="*/ 32 h 32"/>
                  <a:gd name="T2" fmla="*/ 31 w 32"/>
                  <a:gd name="T3" fmla="*/ 18 h 32"/>
                  <a:gd name="T4" fmla="*/ 17 w 32"/>
                  <a:gd name="T5" fmla="*/ 1 h 32"/>
                  <a:gd name="T6" fmla="*/ 0 w 32"/>
                  <a:gd name="T7" fmla="*/ 16 h 32"/>
                  <a:gd name="T8" fmla="*/ 15 w 32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5" y="32"/>
                    </a:moveTo>
                    <a:cubicBezTo>
                      <a:pt x="24" y="32"/>
                      <a:pt x="30" y="26"/>
                      <a:pt x="31" y="18"/>
                    </a:cubicBezTo>
                    <a:cubicBezTo>
                      <a:pt x="32" y="9"/>
                      <a:pt x="24" y="1"/>
                      <a:pt x="17" y="1"/>
                    </a:cubicBezTo>
                    <a:cubicBezTo>
                      <a:pt x="8" y="0"/>
                      <a:pt x="0" y="9"/>
                      <a:pt x="0" y="16"/>
                    </a:cubicBezTo>
                    <a:cubicBezTo>
                      <a:pt x="1" y="25"/>
                      <a:pt x="6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59" name="Freeform 502">
                <a:extLst>
                  <a:ext uri="{FF2B5EF4-FFF2-40B4-BE49-F238E27FC236}">
                    <a16:creationId xmlns="" xmlns:a16="http://schemas.microsoft.com/office/drawing/2014/main" id="{8C921A4D-30F4-4625-8BC6-53D1F3257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7" y="3045"/>
                <a:ext cx="80" cy="80"/>
              </a:xfrm>
              <a:custGeom>
                <a:avLst/>
                <a:gdLst>
                  <a:gd name="T0" fmla="*/ 16 w 31"/>
                  <a:gd name="T1" fmla="*/ 0 h 31"/>
                  <a:gd name="T2" fmla="*/ 0 w 31"/>
                  <a:gd name="T3" fmla="*/ 15 h 31"/>
                  <a:gd name="T4" fmla="*/ 15 w 31"/>
                  <a:gd name="T5" fmla="*/ 31 h 31"/>
                  <a:gd name="T6" fmla="*/ 31 w 31"/>
                  <a:gd name="T7" fmla="*/ 16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6" y="1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ubicBezTo>
                      <a:pt x="24" y="31"/>
                      <a:pt x="30" y="25"/>
                      <a:pt x="31" y="16"/>
                    </a:cubicBezTo>
                    <a:cubicBezTo>
                      <a:pt x="31" y="9"/>
                      <a:pt x="24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60" name="Freeform 503">
                <a:extLst>
                  <a:ext uri="{FF2B5EF4-FFF2-40B4-BE49-F238E27FC236}">
                    <a16:creationId xmlns="" xmlns:a16="http://schemas.microsoft.com/office/drawing/2014/main" id="{AC4749E2-6AD6-41D2-8A79-428DB4472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3045"/>
                <a:ext cx="83" cy="80"/>
              </a:xfrm>
              <a:custGeom>
                <a:avLst/>
                <a:gdLst>
                  <a:gd name="T0" fmla="*/ 17 w 32"/>
                  <a:gd name="T1" fmla="*/ 0 h 31"/>
                  <a:gd name="T2" fmla="*/ 0 w 32"/>
                  <a:gd name="T3" fmla="*/ 15 h 31"/>
                  <a:gd name="T4" fmla="*/ 15 w 32"/>
                  <a:gd name="T5" fmla="*/ 31 h 31"/>
                  <a:gd name="T6" fmla="*/ 31 w 32"/>
                  <a:gd name="T7" fmla="*/ 16 h 31"/>
                  <a:gd name="T8" fmla="*/ 17 w 3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7" y="0"/>
                    </a:moveTo>
                    <a:cubicBezTo>
                      <a:pt x="7" y="1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ubicBezTo>
                      <a:pt x="25" y="31"/>
                      <a:pt x="31" y="25"/>
                      <a:pt x="31" y="16"/>
                    </a:cubicBezTo>
                    <a:cubicBezTo>
                      <a:pt x="32" y="9"/>
                      <a:pt x="24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61" name="Freeform 504">
                <a:extLst>
                  <a:ext uri="{FF2B5EF4-FFF2-40B4-BE49-F238E27FC236}">
                    <a16:creationId xmlns="" xmlns:a16="http://schemas.microsoft.com/office/drawing/2014/main" id="{EEC588F6-CB64-4170-87BA-D8C90847F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9" y="3045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62" name="Freeform 505">
                <a:extLst>
                  <a:ext uri="{FF2B5EF4-FFF2-40B4-BE49-F238E27FC236}">
                    <a16:creationId xmlns="" xmlns:a16="http://schemas.microsoft.com/office/drawing/2014/main" id="{6532DEAE-B96A-4509-ACF8-2407CB093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7" y="2936"/>
                <a:ext cx="80" cy="80"/>
              </a:xfrm>
              <a:custGeom>
                <a:avLst/>
                <a:gdLst>
                  <a:gd name="T0" fmla="*/ 16 w 31"/>
                  <a:gd name="T1" fmla="*/ 0 h 31"/>
                  <a:gd name="T2" fmla="*/ 0 w 31"/>
                  <a:gd name="T3" fmla="*/ 16 h 31"/>
                  <a:gd name="T4" fmla="*/ 16 w 31"/>
                  <a:gd name="T5" fmla="*/ 31 h 31"/>
                  <a:gd name="T6" fmla="*/ 31 w 31"/>
                  <a:gd name="T7" fmla="*/ 16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6" y="0"/>
                      <a:pt x="0" y="6"/>
                      <a:pt x="0" y="16"/>
                    </a:cubicBezTo>
                    <a:cubicBezTo>
                      <a:pt x="0" y="25"/>
                      <a:pt x="6" y="31"/>
                      <a:pt x="16" y="31"/>
                    </a:cubicBez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63" name="Freeform 506">
                <a:extLst>
                  <a:ext uri="{FF2B5EF4-FFF2-40B4-BE49-F238E27FC236}">
                    <a16:creationId xmlns="" xmlns:a16="http://schemas.microsoft.com/office/drawing/2014/main" id="{0AC72864-1253-42B9-BA05-FE83BEF3E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3" y="2936"/>
                <a:ext cx="80" cy="80"/>
              </a:xfrm>
              <a:custGeom>
                <a:avLst/>
                <a:gdLst>
                  <a:gd name="T0" fmla="*/ 15 w 31"/>
                  <a:gd name="T1" fmla="*/ 0 h 31"/>
                  <a:gd name="T2" fmla="*/ 0 w 31"/>
                  <a:gd name="T3" fmla="*/ 16 h 31"/>
                  <a:gd name="T4" fmla="*/ 15 w 31"/>
                  <a:gd name="T5" fmla="*/ 31 h 31"/>
                  <a:gd name="T6" fmla="*/ 30 w 31"/>
                  <a:gd name="T7" fmla="*/ 16 h 31"/>
                  <a:gd name="T8" fmla="*/ 15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ubicBezTo>
                      <a:pt x="24" y="31"/>
                      <a:pt x="30" y="25"/>
                      <a:pt x="30" y="16"/>
                    </a:cubicBezTo>
                    <a:cubicBezTo>
                      <a:pt x="31" y="7"/>
                      <a:pt x="24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64" name="Freeform 507">
                <a:extLst>
                  <a:ext uri="{FF2B5EF4-FFF2-40B4-BE49-F238E27FC236}">
                    <a16:creationId xmlns="" xmlns:a16="http://schemas.microsoft.com/office/drawing/2014/main" id="{CA20463D-51B7-40FE-BCE5-A3925D449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7" y="2936"/>
                <a:ext cx="80" cy="80"/>
              </a:xfrm>
              <a:custGeom>
                <a:avLst/>
                <a:gdLst>
                  <a:gd name="T0" fmla="*/ 16 w 31"/>
                  <a:gd name="T1" fmla="*/ 0 h 31"/>
                  <a:gd name="T2" fmla="*/ 0 w 31"/>
                  <a:gd name="T3" fmla="*/ 15 h 31"/>
                  <a:gd name="T4" fmla="*/ 16 w 31"/>
                  <a:gd name="T5" fmla="*/ 31 h 31"/>
                  <a:gd name="T6" fmla="*/ 31 w 31"/>
                  <a:gd name="T7" fmla="*/ 16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7" y="0"/>
                      <a:pt x="1" y="6"/>
                      <a:pt x="0" y="15"/>
                    </a:cubicBezTo>
                    <a:cubicBezTo>
                      <a:pt x="0" y="25"/>
                      <a:pt x="7" y="31"/>
                      <a:pt x="16" y="31"/>
                    </a:cubicBez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65" name="Freeform 508">
                <a:extLst>
                  <a:ext uri="{FF2B5EF4-FFF2-40B4-BE49-F238E27FC236}">
                    <a16:creationId xmlns="" xmlns:a16="http://schemas.microsoft.com/office/drawing/2014/main" id="{820D1559-81CB-462C-81D2-32D223C45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8" y="2936"/>
                <a:ext cx="80" cy="80"/>
              </a:xfrm>
              <a:custGeom>
                <a:avLst/>
                <a:gdLst>
                  <a:gd name="T0" fmla="*/ 31 w 31"/>
                  <a:gd name="T1" fmla="*/ 16 h 31"/>
                  <a:gd name="T2" fmla="*/ 16 w 31"/>
                  <a:gd name="T3" fmla="*/ 0 h 31"/>
                  <a:gd name="T4" fmla="*/ 0 w 31"/>
                  <a:gd name="T5" fmla="*/ 16 h 31"/>
                  <a:gd name="T6" fmla="*/ 16 w 31"/>
                  <a:gd name="T7" fmla="*/ 31 h 31"/>
                  <a:gd name="T8" fmla="*/ 31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ubicBezTo>
                      <a:pt x="25" y="31"/>
                      <a:pt x="31" y="25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66" name="Freeform 509">
                <a:extLst>
                  <a:ext uri="{FF2B5EF4-FFF2-40B4-BE49-F238E27FC236}">
                    <a16:creationId xmlns="" xmlns:a16="http://schemas.microsoft.com/office/drawing/2014/main" id="{B05574E8-CFED-4033-9B68-9E351CA92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3359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0" y="24"/>
                      <a:pt x="31" y="15"/>
                    </a:cubicBezTo>
                    <a:cubicBezTo>
                      <a:pt x="31" y="7"/>
                      <a:pt x="22" y="0"/>
                      <a:pt x="15" y="0"/>
                    </a:cubicBezTo>
                    <a:cubicBezTo>
                      <a:pt x="6" y="1"/>
                      <a:pt x="0" y="7"/>
                      <a:pt x="0" y="16"/>
                    </a:cubicBezTo>
                    <a:cubicBezTo>
                      <a:pt x="0" y="25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67" name="Freeform 510">
                <a:extLst>
                  <a:ext uri="{FF2B5EF4-FFF2-40B4-BE49-F238E27FC236}">
                    <a16:creationId xmlns="" xmlns:a16="http://schemas.microsoft.com/office/drawing/2014/main" id="{2B04F74C-A5E6-4486-A9E6-C69F20542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3359"/>
                <a:ext cx="83" cy="83"/>
              </a:xfrm>
              <a:custGeom>
                <a:avLst/>
                <a:gdLst>
                  <a:gd name="T0" fmla="*/ 16 w 32"/>
                  <a:gd name="T1" fmla="*/ 31 h 32"/>
                  <a:gd name="T2" fmla="*/ 31 w 32"/>
                  <a:gd name="T3" fmla="*/ 15 h 32"/>
                  <a:gd name="T4" fmla="*/ 15 w 32"/>
                  <a:gd name="T5" fmla="*/ 0 h 32"/>
                  <a:gd name="T6" fmla="*/ 0 w 32"/>
                  <a:gd name="T7" fmla="*/ 16 h 32"/>
                  <a:gd name="T8" fmla="*/ 16 w 3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1"/>
                    </a:moveTo>
                    <a:cubicBezTo>
                      <a:pt x="23" y="32"/>
                      <a:pt x="32" y="24"/>
                      <a:pt x="31" y="15"/>
                    </a:cubicBezTo>
                    <a:cubicBezTo>
                      <a:pt x="30" y="7"/>
                      <a:pt x="24" y="0"/>
                      <a:pt x="15" y="0"/>
                    </a:cubicBezTo>
                    <a:cubicBezTo>
                      <a:pt x="6" y="1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68" name="Freeform 511">
                <a:extLst>
                  <a:ext uri="{FF2B5EF4-FFF2-40B4-BE49-F238E27FC236}">
                    <a16:creationId xmlns="" xmlns:a16="http://schemas.microsoft.com/office/drawing/2014/main" id="{2E49B4C0-66C3-4398-B7A6-0402F05CD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3045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69" name="Freeform 512">
                <a:extLst>
                  <a:ext uri="{FF2B5EF4-FFF2-40B4-BE49-F238E27FC236}">
                    <a16:creationId xmlns="" xmlns:a16="http://schemas.microsoft.com/office/drawing/2014/main" id="{171AEB0D-9816-4C3C-A0CC-753FF397E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" y="3045"/>
                <a:ext cx="83" cy="80"/>
              </a:xfrm>
              <a:custGeom>
                <a:avLst/>
                <a:gdLst>
                  <a:gd name="T0" fmla="*/ 17 w 32"/>
                  <a:gd name="T1" fmla="*/ 0 h 31"/>
                  <a:gd name="T2" fmla="*/ 1 w 32"/>
                  <a:gd name="T3" fmla="*/ 15 h 31"/>
                  <a:gd name="T4" fmla="*/ 16 w 32"/>
                  <a:gd name="T5" fmla="*/ 31 h 31"/>
                  <a:gd name="T6" fmla="*/ 32 w 32"/>
                  <a:gd name="T7" fmla="*/ 16 h 31"/>
                  <a:gd name="T8" fmla="*/ 17 w 3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7" y="0"/>
                    </a:moveTo>
                    <a:cubicBezTo>
                      <a:pt x="7" y="1"/>
                      <a:pt x="1" y="6"/>
                      <a:pt x="1" y="15"/>
                    </a:cubicBezTo>
                    <a:cubicBezTo>
                      <a:pt x="0" y="25"/>
                      <a:pt x="6" y="31"/>
                      <a:pt x="16" y="31"/>
                    </a:cubicBezTo>
                    <a:cubicBezTo>
                      <a:pt x="25" y="31"/>
                      <a:pt x="31" y="25"/>
                      <a:pt x="32" y="16"/>
                    </a:cubicBezTo>
                    <a:cubicBezTo>
                      <a:pt x="32" y="9"/>
                      <a:pt x="24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70" name="Freeform 513">
                <a:extLst>
                  <a:ext uri="{FF2B5EF4-FFF2-40B4-BE49-F238E27FC236}">
                    <a16:creationId xmlns="" xmlns:a16="http://schemas.microsoft.com/office/drawing/2014/main" id="{B199350A-7567-4CFD-BA60-AD7E5259F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3359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7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7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6" y="0"/>
                      <a:pt x="0" y="6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71" name="Freeform 514">
                <a:extLst>
                  <a:ext uri="{FF2B5EF4-FFF2-40B4-BE49-F238E27FC236}">
                    <a16:creationId xmlns="" xmlns:a16="http://schemas.microsoft.com/office/drawing/2014/main" id="{6124AD13-3F97-46AC-B6B7-A23ADBE4B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3359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72" name="Freeform 515">
                <a:extLst>
                  <a:ext uri="{FF2B5EF4-FFF2-40B4-BE49-F238E27FC236}">
                    <a16:creationId xmlns="" xmlns:a16="http://schemas.microsoft.com/office/drawing/2014/main" id="{8CE24EAE-4569-4E5E-B7B0-358F21389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359"/>
                <a:ext cx="83" cy="85"/>
              </a:xfrm>
              <a:custGeom>
                <a:avLst/>
                <a:gdLst>
                  <a:gd name="T0" fmla="*/ 15 w 32"/>
                  <a:gd name="T1" fmla="*/ 31 h 33"/>
                  <a:gd name="T2" fmla="*/ 31 w 32"/>
                  <a:gd name="T3" fmla="*/ 17 h 33"/>
                  <a:gd name="T4" fmla="*/ 16 w 32"/>
                  <a:gd name="T5" fmla="*/ 0 h 33"/>
                  <a:gd name="T6" fmla="*/ 1 w 32"/>
                  <a:gd name="T7" fmla="*/ 15 h 33"/>
                  <a:gd name="T8" fmla="*/ 15 w 32"/>
                  <a:gd name="T9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3">
                    <a:moveTo>
                      <a:pt x="15" y="31"/>
                    </a:moveTo>
                    <a:cubicBezTo>
                      <a:pt x="24" y="33"/>
                      <a:pt x="32" y="24"/>
                      <a:pt x="31" y="17"/>
                    </a:cubicBezTo>
                    <a:cubicBezTo>
                      <a:pt x="31" y="7"/>
                      <a:pt x="26" y="1"/>
                      <a:pt x="16" y="0"/>
                    </a:cubicBezTo>
                    <a:cubicBezTo>
                      <a:pt x="8" y="0"/>
                      <a:pt x="1" y="6"/>
                      <a:pt x="1" y="15"/>
                    </a:cubicBezTo>
                    <a:cubicBezTo>
                      <a:pt x="0" y="24"/>
                      <a:pt x="8" y="32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73" name="Freeform 516">
                <a:extLst>
                  <a:ext uri="{FF2B5EF4-FFF2-40B4-BE49-F238E27FC236}">
                    <a16:creationId xmlns="" xmlns:a16="http://schemas.microsoft.com/office/drawing/2014/main" id="{785A4077-B4EB-41E5-9E4B-AC3493196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4" y="2936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0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74" name="Freeform 517">
                <a:extLst>
                  <a:ext uri="{FF2B5EF4-FFF2-40B4-BE49-F238E27FC236}">
                    <a16:creationId xmlns="" xmlns:a16="http://schemas.microsoft.com/office/drawing/2014/main" id="{8284A354-36BB-40BD-8655-4842A4F30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" y="2936"/>
                <a:ext cx="85" cy="83"/>
              </a:xfrm>
              <a:custGeom>
                <a:avLst/>
                <a:gdLst>
                  <a:gd name="T0" fmla="*/ 15 w 33"/>
                  <a:gd name="T1" fmla="*/ 31 h 32"/>
                  <a:gd name="T2" fmla="*/ 31 w 33"/>
                  <a:gd name="T3" fmla="*/ 17 h 32"/>
                  <a:gd name="T4" fmla="*/ 17 w 33"/>
                  <a:gd name="T5" fmla="*/ 0 h 32"/>
                  <a:gd name="T6" fmla="*/ 1 w 33"/>
                  <a:gd name="T7" fmla="*/ 15 h 32"/>
                  <a:gd name="T8" fmla="*/ 15 w 33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2">
                    <a:moveTo>
                      <a:pt x="15" y="31"/>
                    </a:moveTo>
                    <a:cubicBezTo>
                      <a:pt x="24" y="32"/>
                      <a:pt x="32" y="24"/>
                      <a:pt x="31" y="17"/>
                    </a:cubicBezTo>
                    <a:cubicBezTo>
                      <a:pt x="33" y="8"/>
                      <a:pt x="24" y="0"/>
                      <a:pt x="17" y="0"/>
                    </a:cubicBezTo>
                    <a:cubicBezTo>
                      <a:pt x="7" y="0"/>
                      <a:pt x="1" y="6"/>
                      <a:pt x="1" y="15"/>
                    </a:cubicBezTo>
                    <a:cubicBezTo>
                      <a:pt x="0" y="24"/>
                      <a:pt x="6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75" name="Freeform 518">
                <a:extLst>
                  <a:ext uri="{FF2B5EF4-FFF2-40B4-BE49-F238E27FC236}">
                    <a16:creationId xmlns="" xmlns:a16="http://schemas.microsoft.com/office/drawing/2014/main" id="{6029F2FF-DFCC-43DA-99B4-C50C7C00B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4" y="2936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76" name="Freeform 519">
                <a:extLst>
                  <a:ext uri="{FF2B5EF4-FFF2-40B4-BE49-F238E27FC236}">
                    <a16:creationId xmlns="" xmlns:a16="http://schemas.microsoft.com/office/drawing/2014/main" id="{A3E73EFF-1406-406A-A2F3-F7C2B29E5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3677"/>
                <a:ext cx="83" cy="81"/>
              </a:xfrm>
              <a:custGeom>
                <a:avLst/>
                <a:gdLst>
                  <a:gd name="T0" fmla="*/ 0 w 32"/>
                  <a:gd name="T1" fmla="*/ 16 h 31"/>
                  <a:gd name="T2" fmla="*/ 16 w 32"/>
                  <a:gd name="T3" fmla="*/ 31 h 31"/>
                  <a:gd name="T4" fmla="*/ 31 w 32"/>
                  <a:gd name="T5" fmla="*/ 15 h 31"/>
                  <a:gd name="T6" fmla="*/ 15 w 32"/>
                  <a:gd name="T7" fmla="*/ 0 h 31"/>
                  <a:gd name="T8" fmla="*/ 0 w 32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0" y="16"/>
                    </a:moveTo>
                    <a:cubicBezTo>
                      <a:pt x="0" y="25"/>
                      <a:pt x="6" y="31"/>
                      <a:pt x="16" y="31"/>
                    </a:cubicBezTo>
                    <a:cubicBezTo>
                      <a:pt x="23" y="31"/>
                      <a:pt x="32" y="23"/>
                      <a:pt x="31" y="15"/>
                    </a:cubicBezTo>
                    <a:cubicBezTo>
                      <a:pt x="30" y="6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77" name="Freeform 520">
                <a:extLst>
                  <a:ext uri="{FF2B5EF4-FFF2-40B4-BE49-F238E27FC236}">
                    <a16:creationId xmlns="" xmlns:a16="http://schemas.microsoft.com/office/drawing/2014/main" id="{9414A01B-6470-4C3E-844E-058C0F37F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3151"/>
                <a:ext cx="81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4" y="31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4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78" name="Freeform 521">
                <a:extLst>
                  <a:ext uri="{FF2B5EF4-FFF2-40B4-BE49-F238E27FC236}">
                    <a16:creationId xmlns="" xmlns:a16="http://schemas.microsoft.com/office/drawing/2014/main" id="{33ADFB19-6CA7-4A15-87CD-891162076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574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4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79" name="Freeform 522">
                <a:extLst>
                  <a:ext uri="{FF2B5EF4-FFF2-40B4-BE49-F238E27FC236}">
                    <a16:creationId xmlns="" xmlns:a16="http://schemas.microsoft.com/office/drawing/2014/main" id="{10F4362E-DB8F-448F-892C-F0941CB47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3574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4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80" name="Freeform 523">
                <a:extLst>
                  <a:ext uri="{FF2B5EF4-FFF2-40B4-BE49-F238E27FC236}">
                    <a16:creationId xmlns="" xmlns:a16="http://schemas.microsoft.com/office/drawing/2014/main" id="{EBA3F841-FEF6-43AE-8B7D-7FBAC39E8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3574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1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6"/>
                      <a:pt x="1" y="16"/>
                    </a:cubicBezTo>
                    <a:cubicBezTo>
                      <a:pt x="1" y="24"/>
                      <a:pt x="7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81" name="Freeform 524">
                <a:extLst>
                  <a:ext uri="{FF2B5EF4-FFF2-40B4-BE49-F238E27FC236}">
                    <a16:creationId xmlns="" xmlns:a16="http://schemas.microsoft.com/office/drawing/2014/main" id="{04F9FC22-5A7F-4F60-9795-ABD4BAA74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3677"/>
                <a:ext cx="80" cy="83"/>
              </a:xfrm>
              <a:custGeom>
                <a:avLst/>
                <a:gdLst>
                  <a:gd name="T0" fmla="*/ 17 w 31"/>
                  <a:gd name="T1" fmla="*/ 31 h 32"/>
                  <a:gd name="T2" fmla="*/ 31 w 31"/>
                  <a:gd name="T3" fmla="*/ 15 h 32"/>
                  <a:gd name="T4" fmla="*/ 15 w 31"/>
                  <a:gd name="T5" fmla="*/ 0 h 32"/>
                  <a:gd name="T6" fmla="*/ 0 w 31"/>
                  <a:gd name="T7" fmla="*/ 16 h 32"/>
                  <a:gd name="T8" fmla="*/ 17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7" y="31"/>
                    </a:moveTo>
                    <a:cubicBezTo>
                      <a:pt x="25" y="30"/>
                      <a:pt x="31" y="24"/>
                      <a:pt x="31" y="15"/>
                    </a:cubicBezTo>
                    <a:cubicBezTo>
                      <a:pt x="31" y="6"/>
                      <a:pt x="25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3"/>
                      <a:pt x="8" y="32"/>
                      <a:pt x="1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82" name="Freeform 525">
                <a:extLst>
                  <a:ext uri="{FF2B5EF4-FFF2-40B4-BE49-F238E27FC236}">
                    <a16:creationId xmlns="" xmlns:a16="http://schemas.microsoft.com/office/drawing/2014/main" id="{5B269183-815B-4222-8773-F2F56C555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677"/>
                <a:ext cx="80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5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83" name="Freeform 526">
                <a:extLst>
                  <a:ext uri="{FF2B5EF4-FFF2-40B4-BE49-F238E27FC236}">
                    <a16:creationId xmlns="" xmlns:a16="http://schemas.microsoft.com/office/drawing/2014/main" id="{70A96208-145D-49C7-A8FA-FDADB7149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3677"/>
                <a:ext cx="81" cy="81"/>
              </a:xfrm>
              <a:custGeom>
                <a:avLst/>
                <a:gdLst>
                  <a:gd name="T0" fmla="*/ 0 w 31"/>
                  <a:gd name="T1" fmla="*/ 16 h 31"/>
                  <a:gd name="T2" fmla="*/ 16 w 31"/>
                  <a:gd name="T3" fmla="*/ 31 h 31"/>
                  <a:gd name="T4" fmla="*/ 30 w 31"/>
                  <a:gd name="T5" fmla="*/ 15 h 31"/>
                  <a:gd name="T6" fmla="*/ 15 w 31"/>
                  <a:gd name="T7" fmla="*/ 0 h 31"/>
                  <a:gd name="T8" fmla="*/ 0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6"/>
                    </a:moveTo>
                    <a:cubicBezTo>
                      <a:pt x="0" y="25"/>
                      <a:pt x="6" y="31"/>
                      <a:pt x="16" y="31"/>
                    </a:cubicBezTo>
                    <a:cubicBezTo>
                      <a:pt x="25" y="31"/>
                      <a:pt x="31" y="24"/>
                      <a:pt x="30" y="15"/>
                    </a:cubicBezTo>
                    <a:cubicBezTo>
                      <a:pt x="30" y="6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84" name="Freeform 527">
                <a:extLst>
                  <a:ext uri="{FF2B5EF4-FFF2-40B4-BE49-F238E27FC236}">
                    <a16:creationId xmlns="" xmlns:a16="http://schemas.microsoft.com/office/drawing/2014/main" id="{076489F5-D350-47EA-9EA1-CE1DB4101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3677"/>
                <a:ext cx="83" cy="81"/>
              </a:xfrm>
              <a:custGeom>
                <a:avLst/>
                <a:gdLst>
                  <a:gd name="T0" fmla="*/ 15 w 32"/>
                  <a:gd name="T1" fmla="*/ 31 h 31"/>
                  <a:gd name="T2" fmla="*/ 31 w 32"/>
                  <a:gd name="T3" fmla="*/ 16 h 31"/>
                  <a:gd name="T4" fmla="*/ 16 w 32"/>
                  <a:gd name="T5" fmla="*/ 0 h 31"/>
                  <a:gd name="T6" fmla="*/ 0 w 32"/>
                  <a:gd name="T7" fmla="*/ 15 h 31"/>
                  <a:gd name="T8" fmla="*/ 15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5" y="31"/>
                    </a:moveTo>
                    <a:cubicBezTo>
                      <a:pt x="24" y="31"/>
                      <a:pt x="30" y="25"/>
                      <a:pt x="31" y="16"/>
                    </a:cubicBezTo>
                    <a:cubicBezTo>
                      <a:pt x="32" y="8"/>
                      <a:pt x="24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85" name="Freeform 528">
                <a:extLst>
                  <a:ext uri="{FF2B5EF4-FFF2-40B4-BE49-F238E27FC236}">
                    <a16:creationId xmlns="" xmlns:a16="http://schemas.microsoft.com/office/drawing/2014/main" id="{7BBE148D-E9FB-4678-9FAC-A01D25285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3574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4" y="31"/>
                      <a:pt x="31" y="23"/>
                      <a:pt x="31" y="15"/>
                    </a:cubicBezTo>
                    <a:cubicBezTo>
                      <a:pt x="30" y="6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86" name="Freeform 529">
                <a:extLst>
                  <a:ext uri="{FF2B5EF4-FFF2-40B4-BE49-F238E27FC236}">
                    <a16:creationId xmlns="" xmlns:a16="http://schemas.microsoft.com/office/drawing/2014/main" id="{0B820B89-EA02-4981-B2DF-7212C00E8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3574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4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87" name="Freeform 530">
                <a:extLst>
                  <a:ext uri="{FF2B5EF4-FFF2-40B4-BE49-F238E27FC236}">
                    <a16:creationId xmlns="" xmlns:a16="http://schemas.microsoft.com/office/drawing/2014/main" id="{2D5CD99F-C72B-4674-AF94-B4162A231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3574"/>
                <a:ext cx="83" cy="80"/>
              </a:xfrm>
              <a:custGeom>
                <a:avLst/>
                <a:gdLst>
                  <a:gd name="T0" fmla="*/ 17 w 32"/>
                  <a:gd name="T1" fmla="*/ 0 h 31"/>
                  <a:gd name="T2" fmla="*/ 0 w 32"/>
                  <a:gd name="T3" fmla="*/ 15 h 31"/>
                  <a:gd name="T4" fmla="*/ 15 w 32"/>
                  <a:gd name="T5" fmla="*/ 31 h 31"/>
                  <a:gd name="T6" fmla="*/ 31 w 32"/>
                  <a:gd name="T7" fmla="*/ 16 h 31"/>
                  <a:gd name="T8" fmla="*/ 17 w 3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7" y="0"/>
                    </a:moveTo>
                    <a:cubicBezTo>
                      <a:pt x="7" y="0"/>
                      <a:pt x="1" y="6"/>
                      <a:pt x="0" y="15"/>
                    </a:cubicBezTo>
                    <a:cubicBezTo>
                      <a:pt x="0" y="24"/>
                      <a:pt x="6" y="31"/>
                      <a:pt x="15" y="31"/>
                    </a:cubicBezTo>
                    <a:cubicBezTo>
                      <a:pt x="25" y="31"/>
                      <a:pt x="31" y="25"/>
                      <a:pt x="31" y="16"/>
                    </a:cubicBezTo>
                    <a:cubicBezTo>
                      <a:pt x="32" y="8"/>
                      <a:pt x="24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88" name="Freeform 531">
                <a:extLst>
                  <a:ext uri="{FF2B5EF4-FFF2-40B4-BE49-F238E27FC236}">
                    <a16:creationId xmlns="" xmlns:a16="http://schemas.microsoft.com/office/drawing/2014/main" id="{4BEFEFC2-C89A-4071-BBFB-550FF58C9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3571"/>
                <a:ext cx="85" cy="83"/>
              </a:xfrm>
              <a:custGeom>
                <a:avLst/>
                <a:gdLst>
                  <a:gd name="T0" fmla="*/ 16 w 33"/>
                  <a:gd name="T1" fmla="*/ 32 h 32"/>
                  <a:gd name="T2" fmla="*/ 33 w 33"/>
                  <a:gd name="T3" fmla="*/ 17 h 32"/>
                  <a:gd name="T4" fmla="*/ 18 w 33"/>
                  <a:gd name="T5" fmla="*/ 1 h 32"/>
                  <a:gd name="T6" fmla="*/ 2 w 33"/>
                  <a:gd name="T7" fmla="*/ 15 h 32"/>
                  <a:gd name="T8" fmla="*/ 16 w 33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2">
                    <a:moveTo>
                      <a:pt x="16" y="32"/>
                    </a:moveTo>
                    <a:cubicBezTo>
                      <a:pt x="26" y="32"/>
                      <a:pt x="32" y="26"/>
                      <a:pt x="33" y="17"/>
                    </a:cubicBezTo>
                    <a:cubicBezTo>
                      <a:pt x="33" y="8"/>
                      <a:pt x="27" y="2"/>
                      <a:pt x="18" y="1"/>
                    </a:cubicBezTo>
                    <a:cubicBezTo>
                      <a:pt x="9" y="0"/>
                      <a:pt x="1" y="8"/>
                      <a:pt x="2" y="15"/>
                    </a:cubicBezTo>
                    <a:cubicBezTo>
                      <a:pt x="0" y="24"/>
                      <a:pt x="9" y="32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89" name="Freeform 532">
                <a:extLst>
                  <a:ext uri="{FF2B5EF4-FFF2-40B4-BE49-F238E27FC236}">
                    <a16:creationId xmlns="" xmlns:a16="http://schemas.microsoft.com/office/drawing/2014/main" id="{76B0E5DC-706F-4667-9336-F385194A3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3574"/>
                <a:ext cx="80" cy="80"/>
              </a:xfrm>
              <a:custGeom>
                <a:avLst/>
                <a:gdLst>
                  <a:gd name="T0" fmla="*/ 16 w 31"/>
                  <a:gd name="T1" fmla="*/ 0 h 31"/>
                  <a:gd name="T2" fmla="*/ 0 w 31"/>
                  <a:gd name="T3" fmla="*/ 16 h 31"/>
                  <a:gd name="T4" fmla="*/ 15 w 31"/>
                  <a:gd name="T5" fmla="*/ 31 h 31"/>
                  <a:gd name="T6" fmla="*/ 31 w 31"/>
                  <a:gd name="T7" fmla="*/ 16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6" y="0"/>
                      <a:pt x="0" y="6"/>
                      <a:pt x="0" y="16"/>
                    </a:cubicBezTo>
                    <a:cubicBezTo>
                      <a:pt x="0" y="24"/>
                      <a:pt x="6" y="31"/>
                      <a:pt x="15" y="31"/>
                    </a:cubicBez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90" name="Freeform 533">
                <a:extLst>
                  <a:ext uri="{FF2B5EF4-FFF2-40B4-BE49-F238E27FC236}">
                    <a16:creationId xmlns="" xmlns:a16="http://schemas.microsoft.com/office/drawing/2014/main" id="{2609A185-0CF8-4431-8684-BE3912FB9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1" y="3356"/>
                <a:ext cx="81" cy="83"/>
              </a:xfrm>
              <a:custGeom>
                <a:avLst/>
                <a:gdLst>
                  <a:gd name="T0" fmla="*/ 16 w 31"/>
                  <a:gd name="T1" fmla="*/ 32 h 32"/>
                  <a:gd name="T2" fmla="*/ 31 w 31"/>
                  <a:gd name="T3" fmla="*/ 16 h 32"/>
                  <a:gd name="T4" fmla="*/ 14 w 31"/>
                  <a:gd name="T5" fmla="*/ 1 h 32"/>
                  <a:gd name="T6" fmla="*/ 0 w 31"/>
                  <a:gd name="T7" fmla="*/ 17 h 32"/>
                  <a:gd name="T8" fmla="*/ 16 w 3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6" y="32"/>
                    </a:moveTo>
                    <a:cubicBezTo>
                      <a:pt x="25" y="32"/>
                      <a:pt x="31" y="26"/>
                      <a:pt x="31" y="16"/>
                    </a:cubicBezTo>
                    <a:cubicBezTo>
                      <a:pt x="31" y="9"/>
                      <a:pt x="23" y="0"/>
                      <a:pt x="14" y="1"/>
                    </a:cubicBezTo>
                    <a:cubicBezTo>
                      <a:pt x="6" y="2"/>
                      <a:pt x="0" y="8"/>
                      <a:pt x="0" y="17"/>
                    </a:cubicBezTo>
                    <a:cubicBezTo>
                      <a:pt x="0" y="26"/>
                      <a:pt x="6" y="32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91" name="Freeform 534">
                <a:extLst>
                  <a:ext uri="{FF2B5EF4-FFF2-40B4-BE49-F238E27FC236}">
                    <a16:creationId xmlns="" xmlns:a16="http://schemas.microsoft.com/office/drawing/2014/main" id="{5CB2A29B-F09B-40D7-9214-D44503211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5" y="3359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92" name="Freeform 535">
                <a:extLst>
                  <a:ext uri="{FF2B5EF4-FFF2-40B4-BE49-F238E27FC236}">
                    <a16:creationId xmlns="" xmlns:a16="http://schemas.microsoft.com/office/drawing/2014/main" id="{C802275B-DAD6-4389-B8FE-766B58533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1" y="3359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30 w 31"/>
                  <a:gd name="T3" fmla="*/ 17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0" y="25"/>
                      <a:pt x="30" y="17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93" name="Freeform 536">
                <a:extLst>
                  <a:ext uri="{FF2B5EF4-FFF2-40B4-BE49-F238E27FC236}">
                    <a16:creationId xmlns="" xmlns:a16="http://schemas.microsoft.com/office/drawing/2014/main" id="{D1963345-00AF-45FC-AD79-056492C0E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3151"/>
                <a:ext cx="80" cy="81"/>
              </a:xfrm>
              <a:custGeom>
                <a:avLst/>
                <a:gdLst>
                  <a:gd name="T0" fmla="*/ 16 w 31"/>
                  <a:gd name="T1" fmla="*/ 0 h 31"/>
                  <a:gd name="T2" fmla="*/ 1 w 31"/>
                  <a:gd name="T3" fmla="*/ 15 h 31"/>
                  <a:gd name="T4" fmla="*/ 16 w 31"/>
                  <a:gd name="T5" fmla="*/ 31 h 31"/>
                  <a:gd name="T6" fmla="*/ 31 w 31"/>
                  <a:gd name="T7" fmla="*/ 16 h 31"/>
                  <a:gd name="T8" fmla="*/ 16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cubicBezTo>
                      <a:pt x="7" y="0"/>
                      <a:pt x="1" y="6"/>
                      <a:pt x="1" y="15"/>
                    </a:cubicBezTo>
                    <a:cubicBezTo>
                      <a:pt x="0" y="24"/>
                      <a:pt x="7" y="31"/>
                      <a:pt x="16" y="31"/>
                    </a:cubicBezTo>
                    <a:cubicBezTo>
                      <a:pt x="25" y="30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94" name="Freeform 537">
                <a:extLst>
                  <a:ext uri="{FF2B5EF4-FFF2-40B4-BE49-F238E27FC236}">
                    <a16:creationId xmlns="" xmlns:a16="http://schemas.microsoft.com/office/drawing/2014/main" id="{A450BF58-954A-44CD-B11C-0B9A18F67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3151"/>
                <a:ext cx="81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5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0" y="25"/>
                      <a:pt x="31" y="16"/>
                    </a:cubicBezTo>
                    <a:cubicBezTo>
                      <a:pt x="31" y="6"/>
                      <a:pt x="25" y="0"/>
                      <a:pt x="15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4"/>
                      <a:pt x="6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95" name="Freeform 538">
                <a:extLst>
                  <a:ext uri="{FF2B5EF4-FFF2-40B4-BE49-F238E27FC236}">
                    <a16:creationId xmlns="" xmlns:a16="http://schemas.microsoft.com/office/drawing/2014/main" id="{E5F8BCA8-EA43-4310-9B8D-F3046C80C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151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3" y="31"/>
                      <a:pt x="31" y="24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4"/>
                      <a:pt x="6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96" name="Freeform 539">
                <a:extLst>
                  <a:ext uri="{FF2B5EF4-FFF2-40B4-BE49-F238E27FC236}">
                    <a16:creationId xmlns="" xmlns:a16="http://schemas.microsoft.com/office/drawing/2014/main" id="{B62B6357-5D4F-4FFD-860D-BAC957808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3151"/>
                <a:ext cx="80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1" y="6"/>
                      <a:pt x="0" y="15"/>
                    </a:cubicBezTo>
                    <a:cubicBezTo>
                      <a:pt x="0" y="24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97" name="Freeform 540">
                <a:extLst>
                  <a:ext uri="{FF2B5EF4-FFF2-40B4-BE49-F238E27FC236}">
                    <a16:creationId xmlns="" xmlns:a16="http://schemas.microsoft.com/office/drawing/2014/main" id="{C634DD8B-BB18-41B9-B8ED-1B6CE0365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8" y="3045"/>
                <a:ext cx="83" cy="80"/>
              </a:xfrm>
              <a:custGeom>
                <a:avLst/>
                <a:gdLst>
                  <a:gd name="T0" fmla="*/ 15 w 32"/>
                  <a:gd name="T1" fmla="*/ 31 h 31"/>
                  <a:gd name="T2" fmla="*/ 31 w 32"/>
                  <a:gd name="T3" fmla="*/ 16 h 31"/>
                  <a:gd name="T4" fmla="*/ 16 w 32"/>
                  <a:gd name="T5" fmla="*/ 0 h 31"/>
                  <a:gd name="T6" fmla="*/ 0 w 32"/>
                  <a:gd name="T7" fmla="*/ 15 h 31"/>
                  <a:gd name="T8" fmla="*/ 15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5" y="31"/>
                    </a:moveTo>
                    <a:cubicBezTo>
                      <a:pt x="25" y="31"/>
                      <a:pt x="30" y="25"/>
                      <a:pt x="31" y="16"/>
                    </a:cubicBezTo>
                    <a:cubicBezTo>
                      <a:pt x="32" y="9"/>
                      <a:pt x="24" y="0"/>
                      <a:pt x="16" y="0"/>
                    </a:cubicBezTo>
                    <a:cubicBezTo>
                      <a:pt x="7" y="1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98" name="Freeform 541">
                <a:extLst>
                  <a:ext uri="{FF2B5EF4-FFF2-40B4-BE49-F238E27FC236}">
                    <a16:creationId xmlns="" xmlns:a16="http://schemas.microsoft.com/office/drawing/2014/main" id="{1A93654F-8487-41A8-9F20-F7FC1E627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3151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4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299" name="Freeform 542">
                <a:extLst>
                  <a:ext uri="{FF2B5EF4-FFF2-40B4-BE49-F238E27FC236}">
                    <a16:creationId xmlns="" xmlns:a16="http://schemas.microsoft.com/office/drawing/2014/main" id="{27E88557-A5BC-4D0A-81A8-B685345E3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3151"/>
                <a:ext cx="83" cy="81"/>
              </a:xfrm>
              <a:custGeom>
                <a:avLst/>
                <a:gdLst>
                  <a:gd name="T0" fmla="*/ 15 w 32"/>
                  <a:gd name="T1" fmla="*/ 0 h 31"/>
                  <a:gd name="T2" fmla="*/ 0 w 32"/>
                  <a:gd name="T3" fmla="*/ 16 h 31"/>
                  <a:gd name="T4" fmla="*/ 16 w 32"/>
                  <a:gd name="T5" fmla="*/ 31 h 31"/>
                  <a:gd name="T6" fmla="*/ 31 w 32"/>
                  <a:gd name="T7" fmla="*/ 14 h 31"/>
                  <a:gd name="T8" fmla="*/ 15 w 3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5" y="0"/>
                    </a:moveTo>
                    <a:cubicBezTo>
                      <a:pt x="6" y="0"/>
                      <a:pt x="0" y="6"/>
                      <a:pt x="0" y="16"/>
                    </a:cubicBezTo>
                    <a:cubicBezTo>
                      <a:pt x="0" y="25"/>
                      <a:pt x="7" y="30"/>
                      <a:pt x="16" y="31"/>
                    </a:cubicBezTo>
                    <a:cubicBezTo>
                      <a:pt x="23" y="31"/>
                      <a:pt x="32" y="23"/>
                      <a:pt x="31" y="14"/>
                    </a:cubicBezTo>
                    <a:cubicBezTo>
                      <a:pt x="30" y="6"/>
                      <a:pt x="24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00" name="Freeform 543">
                <a:extLst>
                  <a:ext uri="{FF2B5EF4-FFF2-40B4-BE49-F238E27FC236}">
                    <a16:creationId xmlns="" xmlns:a16="http://schemas.microsoft.com/office/drawing/2014/main" id="{1E3D114D-FEE0-4A24-8E3D-70AB9CBDC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4" y="3045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0" y="25"/>
                      <a:pt x="31" y="16"/>
                    </a:cubicBezTo>
                    <a:cubicBezTo>
                      <a:pt x="31" y="7"/>
                      <a:pt x="25" y="1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01" name="Freeform 544">
                <a:extLst>
                  <a:ext uri="{FF2B5EF4-FFF2-40B4-BE49-F238E27FC236}">
                    <a16:creationId xmlns="" xmlns:a16="http://schemas.microsoft.com/office/drawing/2014/main" id="{E3FD3396-79A1-4381-92A4-9BE77D9D5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" y="304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7 w 31"/>
                  <a:gd name="T5" fmla="*/ 0 h 31"/>
                  <a:gd name="T6" fmla="*/ 1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1"/>
                      <a:pt x="17" y="0"/>
                    </a:cubicBezTo>
                    <a:cubicBezTo>
                      <a:pt x="7" y="0"/>
                      <a:pt x="1" y="6"/>
                      <a:pt x="1" y="15"/>
                    </a:cubicBezTo>
                    <a:cubicBezTo>
                      <a:pt x="0" y="25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02" name="Freeform 545">
                <a:extLst>
                  <a:ext uri="{FF2B5EF4-FFF2-40B4-BE49-F238E27FC236}">
                    <a16:creationId xmlns="" xmlns:a16="http://schemas.microsoft.com/office/drawing/2014/main" id="{2236CAAD-3977-4E15-923B-B736625C9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4" y="304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5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03" name="Freeform 546">
                <a:extLst>
                  <a:ext uri="{FF2B5EF4-FFF2-40B4-BE49-F238E27FC236}">
                    <a16:creationId xmlns="" xmlns:a16="http://schemas.microsoft.com/office/drawing/2014/main" id="{5B4F8CB3-DFFA-490F-B386-9F206D60C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304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5"/>
                    </a:cubicBezTo>
                    <a:cubicBezTo>
                      <a:pt x="31" y="7"/>
                      <a:pt x="24" y="0"/>
                      <a:pt x="15" y="0"/>
                    </a:cubicBezTo>
                    <a:cubicBezTo>
                      <a:pt x="6" y="1"/>
                      <a:pt x="0" y="7"/>
                      <a:pt x="0" y="16"/>
                    </a:cubicBezTo>
                    <a:cubicBezTo>
                      <a:pt x="0" y="25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04" name="Freeform 547">
                <a:extLst>
                  <a:ext uri="{FF2B5EF4-FFF2-40B4-BE49-F238E27FC236}">
                    <a16:creationId xmlns="" xmlns:a16="http://schemas.microsoft.com/office/drawing/2014/main" id="{E45F9D88-9EFC-46A5-B22F-77D22F47D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" y="3045"/>
                <a:ext cx="81" cy="80"/>
              </a:xfrm>
              <a:custGeom>
                <a:avLst/>
                <a:gdLst>
                  <a:gd name="T0" fmla="*/ 14 w 31"/>
                  <a:gd name="T1" fmla="*/ 31 h 31"/>
                  <a:gd name="T2" fmla="*/ 30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4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4" y="31"/>
                    </a:moveTo>
                    <a:cubicBezTo>
                      <a:pt x="24" y="31"/>
                      <a:pt x="30" y="25"/>
                      <a:pt x="30" y="16"/>
                    </a:cubicBezTo>
                    <a:cubicBezTo>
                      <a:pt x="31" y="7"/>
                      <a:pt x="24" y="1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4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05" name="Freeform 548">
                <a:extLst>
                  <a:ext uri="{FF2B5EF4-FFF2-40B4-BE49-F238E27FC236}">
                    <a16:creationId xmlns="" xmlns:a16="http://schemas.microsoft.com/office/drawing/2014/main" id="{33776385-3135-4B28-820D-FB169F1FF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5" y="304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7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7"/>
                    </a:cubicBezTo>
                    <a:cubicBezTo>
                      <a:pt x="31" y="7"/>
                      <a:pt x="25" y="1"/>
                      <a:pt x="16" y="0"/>
                    </a:cubicBezTo>
                    <a:cubicBezTo>
                      <a:pt x="7" y="0"/>
                      <a:pt x="0" y="6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06" name="Freeform 549">
                <a:extLst>
                  <a:ext uri="{FF2B5EF4-FFF2-40B4-BE49-F238E27FC236}">
                    <a16:creationId xmlns="" xmlns:a16="http://schemas.microsoft.com/office/drawing/2014/main" id="{09AEAA9C-3019-4EED-BD6D-59B57A332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3045"/>
                <a:ext cx="80" cy="80"/>
              </a:xfrm>
              <a:custGeom>
                <a:avLst/>
                <a:gdLst>
                  <a:gd name="T0" fmla="*/ 31 w 31"/>
                  <a:gd name="T1" fmla="*/ 16 h 31"/>
                  <a:gd name="T2" fmla="*/ 16 w 31"/>
                  <a:gd name="T3" fmla="*/ 0 h 31"/>
                  <a:gd name="T4" fmla="*/ 0 w 31"/>
                  <a:gd name="T5" fmla="*/ 16 h 31"/>
                  <a:gd name="T6" fmla="*/ 15 w 31"/>
                  <a:gd name="T7" fmla="*/ 31 h 31"/>
                  <a:gd name="T8" fmla="*/ 31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cubicBezTo>
                      <a:pt x="31" y="7"/>
                      <a:pt x="25" y="1"/>
                      <a:pt x="16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ubicBezTo>
                      <a:pt x="24" y="31"/>
                      <a:pt x="31" y="25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07" name="Freeform 550">
                <a:extLst>
                  <a:ext uri="{FF2B5EF4-FFF2-40B4-BE49-F238E27FC236}">
                    <a16:creationId xmlns="" xmlns:a16="http://schemas.microsoft.com/office/drawing/2014/main" id="{F65B96B9-4F56-4877-87A3-2A6D78240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3045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30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0" y="25"/>
                      <a:pt x="30" y="16"/>
                    </a:cubicBezTo>
                    <a:cubicBezTo>
                      <a:pt x="31" y="7"/>
                      <a:pt x="25" y="1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08" name="Freeform 551">
                <a:extLst>
                  <a:ext uri="{FF2B5EF4-FFF2-40B4-BE49-F238E27FC236}">
                    <a16:creationId xmlns="" xmlns:a16="http://schemas.microsoft.com/office/drawing/2014/main" id="{CD6265DD-BCF5-4DD9-A988-EC814E922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304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7 h 31"/>
                  <a:gd name="T4" fmla="*/ 16 w 31"/>
                  <a:gd name="T5" fmla="*/ 1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7"/>
                    </a:cubicBezTo>
                    <a:cubicBezTo>
                      <a:pt x="31" y="7"/>
                      <a:pt x="25" y="1"/>
                      <a:pt x="16" y="1"/>
                    </a:cubicBezTo>
                    <a:cubicBezTo>
                      <a:pt x="7" y="0"/>
                      <a:pt x="1" y="6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09" name="Freeform 552">
                <a:extLst>
                  <a:ext uri="{FF2B5EF4-FFF2-40B4-BE49-F238E27FC236}">
                    <a16:creationId xmlns="" xmlns:a16="http://schemas.microsoft.com/office/drawing/2014/main" id="{06311C22-6FE8-4B83-9C0F-3AB8CB7A9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045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1"/>
                      <a:pt x="0" y="7"/>
                      <a:pt x="0" y="16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10" name="Freeform 553">
                <a:extLst>
                  <a:ext uri="{FF2B5EF4-FFF2-40B4-BE49-F238E27FC236}">
                    <a16:creationId xmlns="" xmlns:a16="http://schemas.microsoft.com/office/drawing/2014/main" id="{1D99973A-5B43-4678-93FC-D8A056633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9" y="3151"/>
                <a:ext cx="81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4"/>
                      <a:pt x="6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11" name="Freeform 554">
                <a:extLst>
                  <a:ext uri="{FF2B5EF4-FFF2-40B4-BE49-F238E27FC236}">
                    <a16:creationId xmlns="" xmlns:a16="http://schemas.microsoft.com/office/drawing/2014/main" id="{3483E102-EB09-4A99-8C0B-1FAA2FA3B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3" y="3151"/>
                <a:ext cx="81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5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0"/>
                      <a:pt x="31" y="24"/>
                      <a:pt x="31" y="15"/>
                    </a:cubicBezTo>
                    <a:cubicBezTo>
                      <a:pt x="31" y="6"/>
                      <a:pt x="25" y="0"/>
                      <a:pt x="15" y="0"/>
                    </a:cubicBezTo>
                    <a:cubicBezTo>
                      <a:pt x="8" y="0"/>
                      <a:pt x="0" y="8"/>
                      <a:pt x="0" y="15"/>
                    </a:cubicBezTo>
                    <a:cubicBezTo>
                      <a:pt x="1" y="24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12" name="Freeform 555">
                <a:extLst>
                  <a:ext uri="{FF2B5EF4-FFF2-40B4-BE49-F238E27FC236}">
                    <a16:creationId xmlns="" xmlns:a16="http://schemas.microsoft.com/office/drawing/2014/main" id="{058921D5-9D2B-43C7-A86E-C8EFDDEDE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" y="3151"/>
                <a:ext cx="81" cy="81"/>
              </a:xfrm>
              <a:custGeom>
                <a:avLst/>
                <a:gdLst>
                  <a:gd name="T0" fmla="*/ 31 w 31"/>
                  <a:gd name="T1" fmla="*/ 16 h 31"/>
                  <a:gd name="T2" fmla="*/ 16 w 31"/>
                  <a:gd name="T3" fmla="*/ 0 h 31"/>
                  <a:gd name="T4" fmla="*/ 0 w 31"/>
                  <a:gd name="T5" fmla="*/ 15 h 31"/>
                  <a:gd name="T6" fmla="*/ 15 w 31"/>
                  <a:gd name="T7" fmla="*/ 31 h 31"/>
                  <a:gd name="T8" fmla="*/ 31 w 31"/>
                  <a:gd name="T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cubicBezTo>
                      <a:pt x="31" y="6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4"/>
                      <a:pt x="6" y="31"/>
                      <a:pt x="15" y="31"/>
                    </a:cubicBezTo>
                    <a:cubicBezTo>
                      <a:pt x="24" y="31"/>
                      <a:pt x="30" y="24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13" name="Freeform 556">
                <a:extLst>
                  <a:ext uri="{FF2B5EF4-FFF2-40B4-BE49-F238E27FC236}">
                    <a16:creationId xmlns="" xmlns:a16="http://schemas.microsoft.com/office/drawing/2014/main" id="{7E279F84-B425-495B-9CFF-2A2011507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3" y="3151"/>
                <a:ext cx="81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5" y="31"/>
                      <a:pt x="31" y="24"/>
                      <a:pt x="31" y="15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24"/>
                      <a:pt x="6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14" name="Freeform 557">
                <a:extLst>
                  <a:ext uri="{FF2B5EF4-FFF2-40B4-BE49-F238E27FC236}">
                    <a16:creationId xmlns="" xmlns:a16="http://schemas.microsoft.com/office/drawing/2014/main" id="{CD9EAD28-377E-4ADE-AC8D-1C4F7643A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2" y="3151"/>
                <a:ext cx="81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1" y="6"/>
                      <a:pt x="0" y="15"/>
                    </a:cubicBezTo>
                    <a:cubicBezTo>
                      <a:pt x="0" y="24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15" name="Freeform 558">
                <a:extLst>
                  <a:ext uri="{FF2B5EF4-FFF2-40B4-BE49-F238E27FC236}">
                    <a16:creationId xmlns="" xmlns:a16="http://schemas.microsoft.com/office/drawing/2014/main" id="{49DAE6EE-359B-48A1-9091-897BEAC22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936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4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16" name="Freeform 559">
                <a:extLst>
                  <a:ext uri="{FF2B5EF4-FFF2-40B4-BE49-F238E27FC236}">
                    <a16:creationId xmlns="" xmlns:a16="http://schemas.microsoft.com/office/drawing/2014/main" id="{8B1C9413-AC41-4585-B547-63FFA40B8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" y="2936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30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4" y="31"/>
                      <a:pt x="30" y="25"/>
                      <a:pt x="30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25"/>
                      <a:pt x="6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17" name="Freeform 560">
                <a:extLst>
                  <a:ext uri="{FF2B5EF4-FFF2-40B4-BE49-F238E27FC236}">
                    <a16:creationId xmlns="" xmlns:a16="http://schemas.microsoft.com/office/drawing/2014/main" id="{5A723273-7C55-47D3-B419-FFD2B56B6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" y="3045"/>
                <a:ext cx="81" cy="80"/>
              </a:xfrm>
              <a:custGeom>
                <a:avLst/>
                <a:gdLst>
                  <a:gd name="T0" fmla="*/ 17 w 31"/>
                  <a:gd name="T1" fmla="*/ 31 h 31"/>
                  <a:gd name="T2" fmla="*/ 31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7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7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5" y="0"/>
                    </a:cubicBezTo>
                    <a:cubicBezTo>
                      <a:pt x="6" y="1"/>
                      <a:pt x="0" y="7"/>
                      <a:pt x="0" y="16"/>
                    </a:cubicBezTo>
                    <a:cubicBezTo>
                      <a:pt x="1" y="25"/>
                      <a:pt x="7" y="31"/>
                      <a:pt x="1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18" name="Freeform 561">
                <a:extLst>
                  <a:ext uri="{FF2B5EF4-FFF2-40B4-BE49-F238E27FC236}">
                    <a16:creationId xmlns="" xmlns:a16="http://schemas.microsoft.com/office/drawing/2014/main" id="{618451E1-80A0-4624-8686-71674CEB6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3255"/>
                <a:ext cx="80" cy="80"/>
              </a:xfrm>
              <a:custGeom>
                <a:avLst/>
                <a:gdLst>
                  <a:gd name="T0" fmla="*/ 0 w 31"/>
                  <a:gd name="T1" fmla="*/ 15 h 31"/>
                  <a:gd name="T2" fmla="*/ 14 w 31"/>
                  <a:gd name="T3" fmla="*/ 31 h 31"/>
                  <a:gd name="T4" fmla="*/ 31 w 31"/>
                  <a:gd name="T5" fmla="*/ 16 h 31"/>
                  <a:gd name="T6" fmla="*/ 16 w 31"/>
                  <a:gd name="T7" fmla="*/ 0 h 31"/>
                  <a:gd name="T8" fmla="*/ 0 w 31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5"/>
                    </a:moveTo>
                    <a:cubicBezTo>
                      <a:pt x="0" y="24"/>
                      <a:pt x="6" y="31"/>
                      <a:pt x="14" y="31"/>
                    </a:cubicBezTo>
                    <a:cubicBezTo>
                      <a:pt x="24" y="31"/>
                      <a:pt x="30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19" name="Freeform 562">
                <a:extLst>
                  <a:ext uri="{FF2B5EF4-FFF2-40B4-BE49-F238E27FC236}">
                    <a16:creationId xmlns="" xmlns:a16="http://schemas.microsoft.com/office/drawing/2014/main" id="{90CC0238-A830-40C4-A216-F0E131F4E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" y="3255"/>
                <a:ext cx="81" cy="80"/>
              </a:xfrm>
              <a:custGeom>
                <a:avLst/>
                <a:gdLst>
                  <a:gd name="T0" fmla="*/ 0 w 31"/>
                  <a:gd name="T1" fmla="*/ 15 h 31"/>
                  <a:gd name="T2" fmla="*/ 16 w 31"/>
                  <a:gd name="T3" fmla="*/ 31 h 31"/>
                  <a:gd name="T4" fmla="*/ 31 w 31"/>
                  <a:gd name="T5" fmla="*/ 16 h 31"/>
                  <a:gd name="T6" fmla="*/ 16 w 31"/>
                  <a:gd name="T7" fmla="*/ 0 h 31"/>
                  <a:gd name="T8" fmla="*/ 0 w 31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5"/>
                    </a:moveTo>
                    <a:cubicBezTo>
                      <a:pt x="0" y="24"/>
                      <a:pt x="6" y="31"/>
                      <a:pt x="16" y="31"/>
                    </a:cubicBez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20" name="Freeform 563">
                <a:extLst>
                  <a:ext uri="{FF2B5EF4-FFF2-40B4-BE49-F238E27FC236}">
                    <a16:creationId xmlns="" xmlns:a16="http://schemas.microsoft.com/office/drawing/2014/main" id="{BD4C2FBC-1982-4580-9ABE-172CE2466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3255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21" name="Freeform 564">
                <a:extLst>
                  <a:ext uri="{FF2B5EF4-FFF2-40B4-BE49-F238E27FC236}">
                    <a16:creationId xmlns="" xmlns:a16="http://schemas.microsoft.com/office/drawing/2014/main" id="{B62D1FE5-CF14-472D-B8B6-37A153B19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3255"/>
                <a:ext cx="80" cy="80"/>
              </a:xfrm>
              <a:custGeom>
                <a:avLst/>
                <a:gdLst>
                  <a:gd name="T0" fmla="*/ 0 w 31"/>
                  <a:gd name="T1" fmla="*/ 15 h 31"/>
                  <a:gd name="T2" fmla="*/ 15 w 31"/>
                  <a:gd name="T3" fmla="*/ 31 h 31"/>
                  <a:gd name="T4" fmla="*/ 30 w 31"/>
                  <a:gd name="T5" fmla="*/ 16 h 31"/>
                  <a:gd name="T6" fmla="*/ 16 w 31"/>
                  <a:gd name="T7" fmla="*/ 0 h 31"/>
                  <a:gd name="T8" fmla="*/ 0 w 31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5"/>
                    </a:moveTo>
                    <a:cubicBezTo>
                      <a:pt x="0" y="24"/>
                      <a:pt x="6" y="31"/>
                      <a:pt x="15" y="31"/>
                    </a:cubicBezTo>
                    <a:cubicBezTo>
                      <a:pt x="24" y="31"/>
                      <a:pt x="30" y="25"/>
                      <a:pt x="30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22" name="Freeform 565">
                <a:extLst>
                  <a:ext uri="{FF2B5EF4-FFF2-40B4-BE49-F238E27FC236}">
                    <a16:creationId xmlns="" xmlns:a16="http://schemas.microsoft.com/office/drawing/2014/main" id="{DAD4029A-11F2-4B79-8F49-450F413B9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3255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4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6" y="0"/>
                      <a:pt x="0" y="6"/>
                      <a:pt x="0" y="16"/>
                    </a:cubicBezTo>
                    <a:cubicBezTo>
                      <a:pt x="0" y="25"/>
                      <a:pt x="6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23" name="Freeform 566">
                <a:extLst>
                  <a:ext uri="{FF2B5EF4-FFF2-40B4-BE49-F238E27FC236}">
                    <a16:creationId xmlns="" xmlns:a16="http://schemas.microsoft.com/office/drawing/2014/main" id="{D0D8E297-247A-4F0C-98DF-C5A2AEBD5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3255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5" y="31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5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25"/>
                      <a:pt x="7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24" name="Freeform 567">
                <a:extLst>
                  <a:ext uri="{FF2B5EF4-FFF2-40B4-BE49-F238E27FC236}">
                    <a16:creationId xmlns="" xmlns:a16="http://schemas.microsoft.com/office/drawing/2014/main" id="{C2951D0D-45C3-4CA4-94EC-0669A71A2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3465"/>
                <a:ext cx="81" cy="80"/>
              </a:xfrm>
              <a:custGeom>
                <a:avLst/>
                <a:gdLst>
                  <a:gd name="T0" fmla="*/ 0 w 31"/>
                  <a:gd name="T1" fmla="*/ 15 h 31"/>
                  <a:gd name="T2" fmla="*/ 16 w 31"/>
                  <a:gd name="T3" fmla="*/ 30 h 31"/>
                  <a:gd name="T4" fmla="*/ 31 w 31"/>
                  <a:gd name="T5" fmla="*/ 16 h 31"/>
                  <a:gd name="T6" fmla="*/ 16 w 31"/>
                  <a:gd name="T7" fmla="*/ 0 h 31"/>
                  <a:gd name="T8" fmla="*/ 0 w 31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5"/>
                    </a:moveTo>
                    <a:cubicBezTo>
                      <a:pt x="0" y="24"/>
                      <a:pt x="7" y="30"/>
                      <a:pt x="16" y="30"/>
                    </a:cubicBezTo>
                    <a:cubicBezTo>
                      <a:pt x="24" y="31"/>
                      <a:pt x="31" y="24"/>
                      <a:pt x="31" y="16"/>
                    </a:cubicBezTo>
                    <a:cubicBezTo>
                      <a:pt x="31" y="6"/>
                      <a:pt x="25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25" name="Freeform 568">
                <a:extLst>
                  <a:ext uri="{FF2B5EF4-FFF2-40B4-BE49-F238E27FC236}">
                    <a16:creationId xmlns="" xmlns:a16="http://schemas.microsoft.com/office/drawing/2014/main" id="{3617D83D-2BEB-4E71-A274-D12CA58C0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3465"/>
                <a:ext cx="78" cy="80"/>
              </a:xfrm>
              <a:custGeom>
                <a:avLst/>
                <a:gdLst>
                  <a:gd name="T0" fmla="*/ 0 w 30"/>
                  <a:gd name="T1" fmla="*/ 15 h 31"/>
                  <a:gd name="T2" fmla="*/ 15 w 30"/>
                  <a:gd name="T3" fmla="*/ 30 h 31"/>
                  <a:gd name="T4" fmla="*/ 30 w 30"/>
                  <a:gd name="T5" fmla="*/ 15 h 31"/>
                  <a:gd name="T6" fmla="*/ 16 w 30"/>
                  <a:gd name="T7" fmla="*/ 0 h 31"/>
                  <a:gd name="T8" fmla="*/ 0 w 30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1">
                    <a:moveTo>
                      <a:pt x="0" y="15"/>
                    </a:moveTo>
                    <a:cubicBezTo>
                      <a:pt x="0" y="24"/>
                      <a:pt x="6" y="30"/>
                      <a:pt x="15" y="30"/>
                    </a:cubicBezTo>
                    <a:cubicBezTo>
                      <a:pt x="24" y="31"/>
                      <a:pt x="30" y="24"/>
                      <a:pt x="30" y="15"/>
                    </a:cubicBezTo>
                    <a:cubicBezTo>
                      <a:pt x="30" y="6"/>
                      <a:pt x="24" y="0"/>
                      <a:pt x="16" y="0"/>
                    </a:cubicBezTo>
                    <a:cubicBezTo>
                      <a:pt x="6" y="0"/>
                      <a:pt x="0" y="6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26" name="Freeform 569">
                <a:extLst>
                  <a:ext uri="{FF2B5EF4-FFF2-40B4-BE49-F238E27FC236}">
                    <a16:creationId xmlns="" xmlns:a16="http://schemas.microsoft.com/office/drawing/2014/main" id="{7C1D820D-D939-4240-8BC0-3726AB22C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3255"/>
                <a:ext cx="80" cy="80"/>
              </a:xfrm>
              <a:custGeom>
                <a:avLst/>
                <a:gdLst>
                  <a:gd name="T0" fmla="*/ 1 w 31"/>
                  <a:gd name="T1" fmla="*/ 15 h 31"/>
                  <a:gd name="T2" fmla="*/ 16 w 31"/>
                  <a:gd name="T3" fmla="*/ 31 h 31"/>
                  <a:gd name="T4" fmla="*/ 31 w 31"/>
                  <a:gd name="T5" fmla="*/ 16 h 31"/>
                  <a:gd name="T6" fmla="*/ 16 w 31"/>
                  <a:gd name="T7" fmla="*/ 0 h 31"/>
                  <a:gd name="T8" fmla="*/ 1 w 31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" y="15"/>
                    </a:moveTo>
                    <a:cubicBezTo>
                      <a:pt x="0" y="24"/>
                      <a:pt x="7" y="31"/>
                      <a:pt x="16" y="31"/>
                    </a:cubicBezTo>
                    <a:cubicBezTo>
                      <a:pt x="25" y="31"/>
                      <a:pt x="31" y="25"/>
                      <a:pt x="31" y="16"/>
                    </a:cubicBezTo>
                    <a:cubicBezTo>
                      <a:pt x="31" y="7"/>
                      <a:pt x="25" y="0"/>
                      <a:pt x="16" y="0"/>
                    </a:cubicBezTo>
                    <a:cubicBezTo>
                      <a:pt x="7" y="0"/>
                      <a:pt x="1" y="6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27" name="Freeform 570">
                <a:extLst>
                  <a:ext uri="{FF2B5EF4-FFF2-40B4-BE49-F238E27FC236}">
                    <a16:creationId xmlns="" xmlns:a16="http://schemas.microsoft.com/office/drawing/2014/main" id="{30238B10-340E-4998-AEBC-F608C284E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" y="2830"/>
                <a:ext cx="85" cy="83"/>
              </a:xfrm>
              <a:custGeom>
                <a:avLst/>
                <a:gdLst>
                  <a:gd name="T0" fmla="*/ 17 w 33"/>
                  <a:gd name="T1" fmla="*/ 32 h 32"/>
                  <a:gd name="T2" fmla="*/ 28 w 33"/>
                  <a:gd name="T3" fmla="*/ 28 h 32"/>
                  <a:gd name="T4" fmla="*/ 33 w 33"/>
                  <a:gd name="T5" fmla="*/ 17 h 32"/>
                  <a:gd name="T6" fmla="*/ 28 w 33"/>
                  <a:gd name="T7" fmla="*/ 6 h 32"/>
                  <a:gd name="T8" fmla="*/ 18 w 33"/>
                  <a:gd name="T9" fmla="*/ 1 h 32"/>
                  <a:gd name="T10" fmla="*/ 2 w 33"/>
                  <a:gd name="T11" fmla="*/ 17 h 32"/>
                  <a:gd name="T12" fmla="*/ 6 w 33"/>
                  <a:gd name="T13" fmla="*/ 27 h 32"/>
                  <a:gd name="T14" fmla="*/ 17 w 33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2">
                    <a:moveTo>
                      <a:pt x="17" y="32"/>
                    </a:moveTo>
                    <a:cubicBezTo>
                      <a:pt x="22" y="32"/>
                      <a:pt x="24" y="28"/>
                      <a:pt x="28" y="28"/>
                    </a:cubicBezTo>
                    <a:cubicBezTo>
                      <a:pt x="29" y="24"/>
                      <a:pt x="33" y="22"/>
                      <a:pt x="33" y="17"/>
                    </a:cubicBezTo>
                    <a:cubicBezTo>
                      <a:pt x="33" y="12"/>
                      <a:pt x="31" y="8"/>
                      <a:pt x="28" y="6"/>
                    </a:cubicBezTo>
                    <a:cubicBezTo>
                      <a:pt x="26" y="3"/>
                      <a:pt x="23" y="0"/>
                      <a:pt x="18" y="1"/>
                    </a:cubicBezTo>
                    <a:cubicBezTo>
                      <a:pt x="10" y="1"/>
                      <a:pt x="2" y="8"/>
                      <a:pt x="2" y="17"/>
                    </a:cubicBezTo>
                    <a:cubicBezTo>
                      <a:pt x="0" y="21"/>
                      <a:pt x="6" y="23"/>
                      <a:pt x="6" y="27"/>
                    </a:cubicBezTo>
                    <a:cubicBezTo>
                      <a:pt x="10" y="28"/>
                      <a:pt x="12" y="32"/>
                      <a:pt x="17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28" name="Freeform 571">
                <a:extLst>
                  <a:ext uri="{FF2B5EF4-FFF2-40B4-BE49-F238E27FC236}">
                    <a16:creationId xmlns="" xmlns:a16="http://schemas.microsoft.com/office/drawing/2014/main" id="{763690F8-6F8A-4AC7-BE85-D6CF21B7B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3359"/>
                <a:ext cx="81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5 w 31"/>
                  <a:gd name="T5" fmla="*/ 0 h 31"/>
                  <a:gd name="T6" fmla="*/ 5 w 31"/>
                  <a:gd name="T7" fmla="*/ 5 h 31"/>
                  <a:gd name="T8" fmla="*/ 0 w 31"/>
                  <a:gd name="T9" fmla="*/ 16 h 31"/>
                  <a:gd name="T10" fmla="*/ 16 w 31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4" y="31"/>
                      <a:pt x="31" y="23"/>
                      <a:pt x="31" y="15"/>
                    </a:cubicBezTo>
                    <a:cubicBezTo>
                      <a:pt x="31" y="8"/>
                      <a:pt x="23" y="1"/>
                      <a:pt x="15" y="0"/>
                    </a:cubicBezTo>
                    <a:cubicBezTo>
                      <a:pt x="11" y="0"/>
                      <a:pt x="9" y="4"/>
                      <a:pt x="5" y="5"/>
                    </a:cubicBezTo>
                    <a:cubicBezTo>
                      <a:pt x="4" y="9"/>
                      <a:pt x="0" y="11"/>
                      <a:pt x="0" y="16"/>
                    </a:cubicBezTo>
                    <a:cubicBezTo>
                      <a:pt x="1" y="24"/>
                      <a:pt x="8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29" name="Freeform 572">
                <a:extLst>
                  <a:ext uri="{FF2B5EF4-FFF2-40B4-BE49-F238E27FC236}">
                    <a16:creationId xmlns="" xmlns:a16="http://schemas.microsoft.com/office/drawing/2014/main" id="{6E5B4DDA-20C5-4B7F-8111-5FC0BF5BB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3574"/>
                <a:ext cx="83" cy="80"/>
              </a:xfrm>
              <a:custGeom>
                <a:avLst/>
                <a:gdLst>
                  <a:gd name="T0" fmla="*/ 15 w 32"/>
                  <a:gd name="T1" fmla="*/ 31 h 31"/>
                  <a:gd name="T2" fmla="*/ 27 w 32"/>
                  <a:gd name="T3" fmla="*/ 26 h 31"/>
                  <a:gd name="T4" fmla="*/ 32 w 32"/>
                  <a:gd name="T5" fmla="*/ 16 h 31"/>
                  <a:gd name="T6" fmla="*/ 17 w 32"/>
                  <a:gd name="T7" fmla="*/ 0 h 31"/>
                  <a:gd name="T8" fmla="*/ 1 w 32"/>
                  <a:gd name="T9" fmla="*/ 15 h 31"/>
                  <a:gd name="T10" fmla="*/ 5 w 32"/>
                  <a:gd name="T11" fmla="*/ 26 h 31"/>
                  <a:gd name="T12" fmla="*/ 15 w 32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1">
                    <a:moveTo>
                      <a:pt x="15" y="31"/>
                    </a:moveTo>
                    <a:cubicBezTo>
                      <a:pt x="20" y="31"/>
                      <a:pt x="24" y="29"/>
                      <a:pt x="27" y="26"/>
                    </a:cubicBezTo>
                    <a:cubicBezTo>
                      <a:pt x="29" y="24"/>
                      <a:pt x="32" y="21"/>
                      <a:pt x="32" y="16"/>
                    </a:cubicBezTo>
                    <a:cubicBezTo>
                      <a:pt x="31" y="8"/>
                      <a:pt x="24" y="0"/>
                      <a:pt x="17" y="0"/>
                    </a:cubicBezTo>
                    <a:cubicBezTo>
                      <a:pt x="9" y="0"/>
                      <a:pt x="2" y="8"/>
                      <a:pt x="1" y="15"/>
                    </a:cubicBezTo>
                    <a:cubicBezTo>
                      <a:pt x="0" y="20"/>
                      <a:pt x="5" y="22"/>
                      <a:pt x="5" y="26"/>
                    </a:cubicBezTo>
                    <a:cubicBezTo>
                      <a:pt x="9" y="27"/>
                      <a:pt x="11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30" name="Freeform 573">
                <a:extLst>
                  <a:ext uri="{FF2B5EF4-FFF2-40B4-BE49-F238E27FC236}">
                    <a16:creationId xmlns="" xmlns:a16="http://schemas.microsoft.com/office/drawing/2014/main" id="{03B424C6-D7C8-4220-9C83-7351A3F90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2931"/>
                <a:ext cx="86" cy="85"/>
              </a:xfrm>
              <a:custGeom>
                <a:avLst/>
                <a:gdLst>
                  <a:gd name="T0" fmla="*/ 16 w 33"/>
                  <a:gd name="T1" fmla="*/ 33 h 33"/>
                  <a:gd name="T2" fmla="*/ 32 w 33"/>
                  <a:gd name="T3" fmla="*/ 18 h 33"/>
                  <a:gd name="T4" fmla="*/ 28 w 33"/>
                  <a:gd name="T5" fmla="*/ 7 h 33"/>
                  <a:gd name="T6" fmla="*/ 17 w 33"/>
                  <a:gd name="T7" fmla="*/ 3 h 33"/>
                  <a:gd name="T8" fmla="*/ 5 w 33"/>
                  <a:gd name="T9" fmla="*/ 7 h 33"/>
                  <a:gd name="T10" fmla="*/ 1 w 33"/>
                  <a:gd name="T11" fmla="*/ 18 h 33"/>
                  <a:gd name="T12" fmla="*/ 16 w 33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33"/>
                    </a:moveTo>
                    <a:cubicBezTo>
                      <a:pt x="24" y="33"/>
                      <a:pt x="31" y="26"/>
                      <a:pt x="32" y="18"/>
                    </a:cubicBezTo>
                    <a:cubicBezTo>
                      <a:pt x="33" y="13"/>
                      <a:pt x="28" y="11"/>
                      <a:pt x="28" y="7"/>
                    </a:cubicBezTo>
                    <a:cubicBezTo>
                      <a:pt x="24" y="6"/>
                      <a:pt x="22" y="0"/>
                      <a:pt x="17" y="3"/>
                    </a:cubicBezTo>
                    <a:cubicBezTo>
                      <a:pt x="11" y="0"/>
                      <a:pt x="10" y="6"/>
                      <a:pt x="5" y="7"/>
                    </a:cubicBezTo>
                    <a:cubicBezTo>
                      <a:pt x="5" y="11"/>
                      <a:pt x="0" y="13"/>
                      <a:pt x="1" y="18"/>
                    </a:cubicBezTo>
                    <a:cubicBezTo>
                      <a:pt x="2" y="25"/>
                      <a:pt x="9" y="33"/>
                      <a:pt x="16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31" name="Freeform 574">
                <a:extLst>
                  <a:ext uri="{FF2B5EF4-FFF2-40B4-BE49-F238E27FC236}">
                    <a16:creationId xmlns="" xmlns:a16="http://schemas.microsoft.com/office/drawing/2014/main" id="{0011BECD-4CCB-444F-9A5C-4488DCE5A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465"/>
                <a:ext cx="81" cy="80"/>
              </a:xfrm>
              <a:custGeom>
                <a:avLst/>
                <a:gdLst>
                  <a:gd name="T0" fmla="*/ 16 w 31"/>
                  <a:gd name="T1" fmla="*/ 30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0"/>
                    </a:moveTo>
                    <a:cubicBezTo>
                      <a:pt x="23" y="30"/>
                      <a:pt x="31" y="23"/>
                      <a:pt x="31" y="16"/>
                    </a:cubicBezTo>
                    <a:cubicBezTo>
                      <a:pt x="31" y="8"/>
                      <a:pt x="23" y="0"/>
                      <a:pt x="16" y="0"/>
                    </a:cubicBezTo>
                    <a:cubicBezTo>
                      <a:pt x="8" y="0"/>
                      <a:pt x="0" y="7"/>
                      <a:pt x="0" y="15"/>
                    </a:cubicBezTo>
                    <a:cubicBezTo>
                      <a:pt x="0" y="23"/>
                      <a:pt x="7" y="31"/>
                      <a:pt x="1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32" name="Freeform 575">
                <a:extLst>
                  <a:ext uri="{FF2B5EF4-FFF2-40B4-BE49-F238E27FC236}">
                    <a16:creationId xmlns="" xmlns:a16="http://schemas.microsoft.com/office/drawing/2014/main" id="{589C3B29-5434-43C3-A088-F66FE9512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045"/>
                <a:ext cx="80" cy="83"/>
              </a:xfrm>
              <a:custGeom>
                <a:avLst/>
                <a:gdLst>
                  <a:gd name="T0" fmla="*/ 15 w 31"/>
                  <a:gd name="T1" fmla="*/ 1 h 32"/>
                  <a:gd name="T2" fmla="*/ 0 w 31"/>
                  <a:gd name="T3" fmla="*/ 18 h 32"/>
                  <a:gd name="T4" fmla="*/ 4 w 31"/>
                  <a:gd name="T5" fmla="*/ 27 h 32"/>
                  <a:gd name="T6" fmla="*/ 16 w 31"/>
                  <a:gd name="T7" fmla="*/ 32 h 32"/>
                  <a:gd name="T8" fmla="*/ 26 w 31"/>
                  <a:gd name="T9" fmla="*/ 27 h 32"/>
                  <a:gd name="T10" fmla="*/ 31 w 31"/>
                  <a:gd name="T11" fmla="*/ 15 h 32"/>
                  <a:gd name="T12" fmla="*/ 15 w 31"/>
                  <a:gd name="T13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2">
                    <a:moveTo>
                      <a:pt x="15" y="1"/>
                    </a:moveTo>
                    <a:cubicBezTo>
                      <a:pt x="7" y="1"/>
                      <a:pt x="0" y="8"/>
                      <a:pt x="0" y="18"/>
                    </a:cubicBezTo>
                    <a:cubicBezTo>
                      <a:pt x="1" y="20"/>
                      <a:pt x="1" y="25"/>
                      <a:pt x="4" y="27"/>
                    </a:cubicBezTo>
                    <a:cubicBezTo>
                      <a:pt x="7" y="29"/>
                      <a:pt x="11" y="32"/>
                      <a:pt x="16" y="32"/>
                    </a:cubicBezTo>
                    <a:cubicBezTo>
                      <a:pt x="20" y="31"/>
                      <a:pt x="22" y="27"/>
                      <a:pt x="26" y="27"/>
                    </a:cubicBezTo>
                    <a:cubicBezTo>
                      <a:pt x="27" y="23"/>
                      <a:pt x="31" y="20"/>
                      <a:pt x="31" y="15"/>
                    </a:cubicBezTo>
                    <a:cubicBezTo>
                      <a:pt x="29" y="8"/>
                      <a:pt x="22" y="0"/>
                      <a:pt x="1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33" name="Freeform 576">
                <a:extLst>
                  <a:ext uri="{FF2B5EF4-FFF2-40B4-BE49-F238E27FC236}">
                    <a16:creationId xmlns="" xmlns:a16="http://schemas.microsoft.com/office/drawing/2014/main" id="{FE74C242-D569-4468-BC3D-530C8DD2C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5" y="3255"/>
                <a:ext cx="80" cy="83"/>
              </a:xfrm>
              <a:custGeom>
                <a:avLst/>
                <a:gdLst>
                  <a:gd name="T0" fmla="*/ 5 w 31"/>
                  <a:gd name="T1" fmla="*/ 26 h 32"/>
                  <a:gd name="T2" fmla="*/ 17 w 31"/>
                  <a:gd name="T3" fmla="*/ 31 h 32"/>
                  <a:gd name="T4" fmla="*/ 27 w 31"/>
                  <a:gd name="T5" fmla="*/ 26 h 32"/>
                  <a:gd name="T6" fmla="*/ 31 w 31"/>
                  <a:gd name="T7" fmla="*/ 15 h 32"/>
                  <a:gd name="T8" fmla="*/ 26 w 31"/>
                  <a:gd name="T9" fmla="*/ 4 h 32"/>
                  <a:gd name="T10" fmla="*/ 16 w 31"/>
                  <a:gd name="T11" fmla="*/ 0 h 32"/>
                  <a:gd name="T12" fmla="*/ 5 w 31"/>
                  <a:gd name="T13" fmla="*/ 5 h 32"/>
                  <a:gd name="T14" fmla="*/ 1 w 31"/>
                  <a:gd name="T15" fmla="*/ 16 h 32"/>
                  <a:gd name="T16" fmla="*/ 5 w 31"/>
                  <a:gd name="T1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5" y="26"/>
                    </a:moveTo>
                    <a:cubicBezTo>
                      <a:pt x="8" y="29"/>
                      <a:pt x="12" y="32"/>
                      <a:pt x="17" y="31"/>
                    </a:cubicBezTo>
                    <a:cubicBezTo>
                      <a:pt x="20" y="30"/>
                      <a:pt x="25" y="29"/>
                      <a:pt x="27" y="26"/>
                    </a:cubicBezTo>
                    <a:cubicBezTo>
                      <a:pt x="29" y="23"/>
                      <a:pt x="31" y="20"/>
                      <a:pt x="31" y="15"/>
                    </a:cubicBezTo>
                    <a:cubicBezTo>
                      <a:pt x="31" y="11"/>
                      <a:pt x="29" y="7"/>
                      <a:pt x="26" y="4"/>
                    </a:cubicBezTo>
                    <a:cubicBezTo>
                      <a:pt x="24" y="2"/>
                      <a:pt x="20" y="1"/>
                      <a:pt x="16" y="0"/>
                    </a:cubicBezTo>
                    <a:cubicBezTo>
                      <a:pt x="12" y="1"/>
                      <a:pt x="7" y="2"/>
                      <a:pt x="5" y="5"/>
                    </a:cubicBezTo>
                    <a:cubicBezTo>
                      <a:pt x="3" y="8"/>
                      <a:pt x="0" y="11"/>
                      <a:pt x="1" y="16"/>
                    </a:cubicBezTo>
                    <a:cubicBezTo>
                      <a:pt x="2" y="20"/>
                      <a:pt x="3" y="24"/>
                      <a:pt x="5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34" name="Freeform 577">
                <a:extLst>
                  <a:ext uri="{FF2B5EF4-FFF2-40B4-BE49-F238E27FC236}">
                    <a16:creationId xmlns="" xmlns:a16="http://schemas.microsoft.com/office/drawing/2014/main" id="{98897978-34D9-4655-9626-2DBF96BD9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2936"/>
                <a:ext cx="80" cy="83"/>
              </a:xfrm>
              <a:custGeom>
                <a:avLst/>
                <a:gdLst>
                  <a:gd name="T0" fmla="*/ 15 w 31"/>
                  <a:gd name="T1" fmla="*/ 31 h 32"/>
                  <a:gd name="T2" fmla="*/ 26 w 31"/>
                  <a:gd name="T3" fmla="*/ 26 h 32"/>
                  <a:gd name="T4" fmla="*/ 31 w 31"/>
                  <a:gd name="T5" fmla="*/ 16 h 32"/>
                  <a:gd name="T6" fmla="*/ 27 w 31"/>
                  <a:gd name="T7" fmla="*/ 5 h 32"/>
                  <a:gd name="T8" fmla="*/ 16 w 31"/>
                  <a:gd name="T9" fmla="*/ 0 h 32"/>
                  <a:gd name="T10" fmla="*/ 5 w 31"/>
                  <a:gd name="T11" fmla="*/ 4 h 32"/>
                  <a:gd name="T12" fmla="*/ 0 w 31"/>
                  <a:gd name="T13" fmla="*/ 16 h 32"/>
                  <a:gd name="T14" fmla="*/ 5 w 31"/>
                  <a:gd name="T15" fmla="*/ 26 h 32"/>
                  <a:gd name="T16" fmla="*/ 15 w 31"/>
                  <a:gd name="T1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5" y="31"/>
                    </a:moveTo>
                    <a:cubicBezTo>
                      <a:pt x="20" y="32"/>
                      <a:pt x="23" y="29"/>
                      <a:pt x="26" y="26"/>
                    </a:cubicBezTo>
                    <a:cubicBezTo>
                      <a:pt x="29" y="24"/>
                      <a:pt x="31" y="20"/>
                      <a:pt x="31" y="16"/>
                    </a:cubicBezTo>
                    <a:cubicBezTo>
                      <a:pt x="31" y="12"/>
                      <a:pt x="29" y="8"/>
                      <a:pt x="27" y="5"/>
                    </a:cubicBezTo>
                    <a:cubicBezTo>
                      <a:pt x="24" y="3"/>
                      <a:pt x="20" y="1"/>
                      <a:pt x="16" y="0"/>
                    </a:cubicBezTo>
                    <a:cubicBezTo>
                      <a:pt x="12" y="1"/>
                      <a:pt x="7" y="2"/>
                      <a:pt x="5" y="4"/>
                    </a:cubicBezTo>
                    <a:cubicBezTo>
                      <a:pt x="3" y="7"/>
                      <a:pt x="0" y="11"/>
                      <a:pt x="0" y="16"/>
                    </a:cubicBezTo>
                    <a:cubicBezTo>
                      <a:pt x="0" y="20"/>
                      <a:pt x="3" y="23"/>
                      <a:pt x="5" y="26"/>
                    </a:cubicBezTo>
                    <a:cubicBezTo>
                      <a:pt x="7" y="29"/>
                      <a:pt x="11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35" name="Freeform 578">
                <a:extLst>
                  <a:ext uri="{FF2B5EF4-FFF2-40B4-BE49-F238E27FC236}">
                    <a16:creationId xmlns="" xmlns:a16="http://schemas.microsoft.com/office/drawing/2014/main" id="{917A5AE9-A0E6-42CE-B858-028DEDDAA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" y="2830"/>
                <a:ext cx="83" cy="85"/>
              </a:xfrm>
              <a:custGeom>
                <a:avLst/>
                <a:gdLst>
                  <a:gd name="T0" fmla="*/ 5 w 32"/>
                  <a:gd name="T1" fmla="*/ 27 h 33"/>
                  <a:gd name="T2" fmla="*/ 16 w 32"/>
                  <a:gd name="T3" fmla="*/ 32 h 33"/>
                  <a:gd name="T4" fmla="*/ 27 w 32"/>
                  <a:gd name="T5" fmla="*/ 27 h 33"/>
                  <a:gd name="T6" fmla="*/ 31 w 32"/>
                  <a:gd name="T7" fmla="*/ 17 h 33"/>
                  <a:gd name="T8" fmla="*/ 26 w 32"/>
                  <a:gd name="T9" fmla="*/ 5 h 33"/>
                  <a:gd name="T10" fmla="*/ 16 w 32"/>
                  <a:gd name="T11" fmla="*/ 1 h 33"/>
                  <a:gd name="T12" fmla="*/ 5 w 32"/>
                  <a:gd name="T13" fmla="*/ 5 h 33"/>
                  <a:gd name="T14" fmla="*/ 0 w 32"/>
                  <a:gd name="T15" fmla="*/ 16 h 33"/>
                  <a:gd name="T16" fmla="*/ 5 w 32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5" y="27"/>
                    </a:moveTo>
                    <a:cubicBezTo>
                      <a:pt x="8" y="29"/>
                      <a:pt x="12" y="33"/>
                      <a:pt x="16" y="32"/>
                    </a:cubicBezTo>
                    <a:cubicBezTo>
                      <a:pt x="20" y="31"/>
                      <a:pt x="24" y="30"/>
                      <a:pt x="27" y="27"/>
                    </a:cubicBezTo>
                    <a:cubicBezTo>
                      <a:pt x="29" y="25"/>
                      <a:pt x="30" y="20"/>
                      <a:pt x="31" y="17"/>
                    </a:cubicBezTo>
                    <a:cubicBezTo>
                      <a:pt x="32" y="12"/>
                      <a:pt x="29" y="8"/>
                      <a:pt x="26" y="5"/>
                    </a:cubicBezTo>
                    <a:cubicBezTo>
                      <a:pt x="24" y="3"/>
                      <a:pt x="20" y="2"/>
                      <a:pt x="16" y="1"/>
                    </a:cubicBezTo>
                    <a:cubicBezTo>
                      <a:pt x="12" y="0"/>
                      <a:pt x="8" y="3"/>
                      <a:pt x="5" y="5"/>
                    </a:cubicBezTo>
                    <a:cubicBezTo>
                      <a:pt x="2" y="7"/>
                      <a:pt x="2" y="12"/>
                      <a:pt x="0" y="16"/>
                    </a:cubicBezTo>
                    <a:cubicBezTo>
                      <a:pt x="2" y="20"/>
                      <a:pt x="2" y="25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36" name="Freeform 579">
                <a:extLst>
                  <a:ext uri="{FF2B5EF4-FFF2-40B4-BE49-F238E27FC236}">
                    <a16:creationId xmlns="" xmlns:a16="http://schemas.microsoft.com/office/drawing/2014/main" id="{FC50010E-BD29-4446-9AD5-7E3BF043F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7" y="2936"/>
                <a:ext cx="80" cy="83"/>
              </a:xfrm>
              <a:custGeom>
                <a:avLst/>
                <a:gdLst>
                  <a:gd name="T0" fmla="*/ 14 w 31"/>
                  <a:gd name="T1" fmla="*/ 31 h 32"/>
                  <a:gd name="T2" fmla="*/ 26 w 31"/>
                  <a:gd name="T3" fmla="*/ 26 h 32"/>
                  <a:gd name="T4" fmla="*/ 30 w 31"/>
                  <a:gd name="T5" fmla="*/ 16 h 32"/>
                  <a:gd name="T6" fmla="*/ 26 w 31"/>
                  <a:gd name="T7" fmla="*/ 5 h 32"/>
                  <a:gd name="T8" fmla="*/ 15 w 31"/>
                  <a:gd name="T9" fmla="*/ 0 h 32"/>
                  <a:gd name="T10" fmla="*/ 5 w 31"/>
                  <a:gd name="T11" fmla="*/ 4 h 32"/>
                  <a:gd name="T12" fmla="*/ 0 w 31"/>
                  <a:gd name="T13" fmla="*/ 16 h 32"/>
                  <a:gd name="T14" fmla="*/ 4 w 31"/>
                  <a:gd name="T15" fmla="*/ 26 h 32"/>
                  <a:gd name="T16" fmla="*/ 14 w 31"/>
                  <a:gd name="T1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4" y="31"/>
                    </a:moveTo>
                    <a:cubicBezTo>
                      <a:pt x="19" y="32"/>
                      <a:pt x="23" y="29"/>
                      <a:pt x="26" y="26"/>
                    </a:cubicBezTo>
                    <a:cubicBezTo>
                      <a:pt x="28" y="24"/>
                      <a:pt x="29" y="20"/>
                      <a:pt x="30" y="16"/>
                    </a:cubicBezTo>
                    <a:cubicBezTo>
                      <a:pt x="31" y="12"/>
                      <a:pt x="28" y="8"/>
                      <a:pt x="26" y="5"/>
                    </a:cubicBezTo>
                    <a:cubicBezTo>
                      <a:pt x="24" y="2"/>
                      <a:pt x="19" y="1"/>
                      <a:pt x="15" y="0"/>
                    </a:cubicBezTo>
                    <a:cubicBezTo>
                      <a:pt x="12" y="1"/>
                      <a:pt x="7" y="2"/>
                      <a:pt x="5" y="4"/>
                    </a:cubicBezTo>
                    <a:cubicBezTo>
                      <a:pt x="2" y="7"/>
                      <a:pt x="0" y="11"/>
                      <a:pt x="0" y="16"/>
                    </a:cubicBezTo>
                    <a:cubicBezTo>
                      <a:pt x="0" y="20"/>
                      <a:pt x="2" y="23"/>
                      <a:pt x="4" y="26"/>
                    </a:cubicBezTo>
                    <a:cubicBezTo>
                      <a:pt x="6" y="29"/>
                      <a:pt x="11" y="30"/>
                      <a:pt x="14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37" name="Freeform 580">
                <a:extLst>
                  <a:ext uri="{FF2B5EF4-FFF2-40B4-BE49-F238E27FC236}">
                    <a16:creationId xmlns="" xmlns:a16="http://schemas.microsoft.com/office/drawing/2014/main" id="{5E3DDFEA-80E3-4228-A5EF-C6321AC38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" y="2934"/>
                <a:ext cx="83" cy="85"/>
              </a:xfrm>
              <a:custGeom>
                <a:avLst/>
                <a:gdLst>
                  <a:gd name="T0" fmla="*/ 5 w 32"/>
                  <a:gd name="T1" fmla="*/ 28 h 33"/>
                  <a:gd name="T2" fmla="*/ 16 w 32"/>
                  <a:gd name="T3" fmla="*/ 32 h 33"/>
                  <a:gd name="T4" fmla="*/ 26 w 32"/>
                  <a:gd name="T5" fmla="*/ 28 h 33"/>
                  <a:gd name="T6" fmla="*/ 31 w 32"/>
                  <a:gd name="T7" fmla="*/ 17 h 33"/>
                  <a:gd name="T8" fmla="*/ 26 w 32"/>
                  <a:gd name="T9" fmla="*/ 6 h 33"/>
                  <a:gd name="T10" fmla="*/ 16 w 32"/>
                  <a:gd name="T11" fmla="*/ 1 h 33"/>
                  <a:gd name="T12" fmla="*/ 5 w 32"/>
                  <a:gd name="T13" fmla="*/ 6 h 33"/>
                  <a:gd name="T14" fmla="*/ 0 w 32"/>
                  <a:gd name="T15" fmla="*/ 17 h 33"/>
                  <a:gd name="T16" fmla="*/ 5 w 32"/>
                  <a:gd name="T1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5" y="28"/>
                    </a:moveTo>
                    <a:cubicBezTo>
                      <a:pt x="8" y="30"/>
                      <a:pt x="12" y="33"/>
                      <a:pt x="16" y="32"/>
                    </a:cubicBezTo>
                    <a:cubicBezTo>
                      <a:pt x="20" y="31"/>
                      <a:pt x="24" y="30"/>
                      <a:pt x="26" y="28"/>
                    </a:cubicBezTo>
                    <a:cubicBezTo>
                      <a:pt x="29" y="25"/>
                      <a:pt x="30" y="21"/>
                      <a:pt x="31" y="17"/>
                    </a:cubicBezTo>
                    <a:cubicBezTo>
                      <a:pt x="32" y="13"/>
                      <a:pt x="29" y="9"/>
                      <a:pt x="26" y="6"/>
                    </a:cubicBezTo>
                    <a:cubicBezTo>
                      <a:pt x="24" y="3"/>
                      <a:pt x="20" y="2"/>
                      <a:pt x="16" y="1"/>
                    </a:cubicBezTo>
                    <a:cubicBezTo>
                      <a:pt x="12" y="0"/>
                      <a:pt x="8" y="4"/>
                      <a:pt x="5" y="6"/>
                    </a:cubicBezTo>
                    <a:cubicBezTo>
                      <a:pt x="2" y="8"/>
                      <a:pt x="2" y="13"/>
                      <a:pt x="0" y="17"/>
                    </a:cubicBezTo>
                    <a:cubicBezTo>
                      <a:pt x="2" y="21"/>
                      <a:pt x="2" y="26"/>
                      <a:pt x="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38" name="Freeform 581">
                <a:extLst>
                  <a:ext uri="{FF2B5EF4-FFF2-40B4-BE49-F238E27FC236}">
                    <a16:creationId xmlns="" xmlns:a16="http://schemas.microsoft.com/office/drawing/2014/main" id="{DC9B5999-0E96-46EB-A674-F571F4A30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3359"/>
                <a:ext cx="85" cy="83"/>
              </a:xfrm>
              <a:custGeom>
                <a:avLst/>
                <a:gdLst>
                  <a:gd name="T0" fmla="*/ 6 w 33"/>
                  <a:gd name="T1" fmla="*/ 27 h 32"/>
                  <a:gd name="T2" fmla="*/ 18 w 33"/>
                  <a:gd name="T3" fmla="*/ 31 h 32"/>
                  <a:gd name="T4" fmla="*/ 28 w 33"/>
                  <a:gd name="T5" fmla="*/ 26 h 32"/>
                  <a:gd name="T6" fmla="*/ 32 w 33"/>
                  <a:gd name="T7" fmla="*/ 16 h 32"/>
                  <a:gd name="T8" fmla="*/ 27 w 33"/>
                  <a:gd name="T9" fmla="*/ 5 h 32"/>
                  <a:gd name="T10" fmla="*/ 17 w 33"/>
                  <a:gd name="T11" fmla="*/ 0 h 32"/>
                  <a:gd name="T12" fmla="*/ 6 w 33"/>
                  <a:gd name="T13" fmla="*/ 5 h 32"/>
                  <a:gd name="T14" fmla="*/ 1 w 33"/>
                  <a:gd name="T15" fmla="*/ 16 h 32"/>
                  <a:gd name="T16" fmla="*/ 6 w 33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6" y="27"/>
                    </a:moveTo>
                    <a:cubicBezTo>
                      <a:pt x="9" y="29"/>
                      <a:pt x="13" y="32"/>
                      <a:pt x="18" y="31"/>
                    </a:cubicBezTo>
                    <a:cubicBezTo>
                      <a:pt x="21" y="30"/>
                      <a:pt x="26" y="29"/>
                      <a:pt x="28" y="26"/>
                    </a:cubicBezTo>
                    <a:cubicBezTo>
                      <a:pt x="30" y="23"/>
                      <a:pt x="33" y="20"/>
                      <a:pt x="32" y="16"/>
                    </a:cubicBezTo>
                    <a:cubicBezTo>
                      <a:pt x="32" y="11"/>
                      <a:pt x="30" y="7"/>
                      <a:pt x="27" y="5"/>
                    </a:cubicBezTo>
                    <a:cubicBezTo>
                      <a:pt x="25" y="2"/>
                      <a:pt x="20" y="1"/>
                      <a:pt x="17" y="0"/>
                    </a:cubicBezTo>
                    <a:cubicBezTo>
                      <a:pt x="13" y="2"/>
                      <a:pt x="8" y="2"/>
                      <a:pt x="6" y="5"/>
                    </a:cubicBezTo>
                    <a:cubicBezTo>
                      <a:pt x="4" y="8"/>
                      <a:pt x="0" y="12"/>
                      <a:pt x="1" y="16"/>
                    </a:cubicBezTo>
                    <a:cubicBezTo>
                      <a:pt x="2" y="20"/>
                      <a:pt x="3" y="25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39" name="Freeform 582">
                <a:extLst>
                  <a:ext uri="{FF2B5EF4-FFF2-40B4-BE49-F238E27FC236}">
                    <a16:creationId xmlns="" xmlns:a16="http://schemas.microsoft.com/office/drawing/2014/main" id="{8C729B3A-B1AB-4D6B-B265-88F9977BF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3149"/>
                <a:ext cx="85" cy="85"/>
              </a:xfrm>
              <a:custGeom>
                <a:avLst/>
                <a:gdLst>
                  <a:gd name="T0" fmla="*/ 6 w 33"/>
                  <a:gd name="T1" fmla="*/ 27 h 33"/>
                  <a:gd name="T2" fmla="*/ 17 w 33"/>
                  <a:gd name="T3" fmla="*/ 31 h 33"/>
                  <a:gd name="T4" fmla="*/ 27 w 33"/>
                  <a:gd name="T5" fmla="*/ 27 h 33"/>
                  <a:gd name="T6" fmla="*/ 32 w 33"/>
                  <a:gd name="T7" fmla="*/ 17 h 33"/>
                  <a:gd name="T8" fmla="*/ 27 w 33"/>
                  <a:gd name="T9" fmla="*/ 5 h 33"/>
                  <a:gd name="T10" fmla="*/ 17 w 33"/>
                  <a:gd name="T11" fmla="*/ 1 h 33"/>
                  <a:gd name="T12" fmla="*/ 6 w 33"/>
                  <a:gd name="T13" fmla="*/ 5 h 33"/>
                  <a:gd name="T14" fmla="*/ 0 w 33"/>
                  <a:gd name="T15" fmla="*/ 16 h 33"/>
                  <a:gd name="T16" fmla="*/ 6 w 33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6" y="27"/>
                    </a:moveTo>
                    <a:cubicBezTo>
                      <a:pt x="9" y="29"/>
                      <a:pt x="12" y="33"/>
                      <a:pt x="17" y="31"/>
                    </a:cubicBezTo>
                    <a:cubicBezTo>
                      <a:pt x="20" y="30"/>
                      <a:pt x="25" y="30"/>
                      <a:pt x="27" y="27"/>
                    </a:cubicBezTo>
                    <a:cubicBezTo>
                      <a:pt x="30" y="25"/>
                      <a:pt x="31" y="20"/>
                      <a:pt x="32" y="17"/>
                    </a:cubicBezTo>
                    <a:cubicBezTo>
                      <a:pt x="33" y="12"/>
                      <a:pt x="29" y="8"/>
                      <a:pt x="27" y="5"/>
                    </a:cubicBezTo>
                    <a:cubicBezTo>
                      <a:pt x="25" y="3"/>
                      <a:pt x="20" y="2"/>
                      <a:pt x="17" y="1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7"/>
                      <a:pt x="2" y="12"/>
                      <a:pt x="0" y="16"/>
                    </a:cubicBezTo>
                    <a:cubicBezTo>
                      <a:pt x="2" y="20"/>
                      <a:pt x="3" y="25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40" name="Freeform 583">
                <a:extLst>
                  <a:ext uri="{FF2B5EF4-FFF2-40B4-BE49-F238E27FC236}">
                    <a16:creationId xmlns="" xmlns:a16="http://schemas.microsoft.com/office/drawing/2014/main" id="{F9478098-4F03-40D6-B852-6AF222788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3571"/>
                <a:ext cx="83" cy="83"/>
              </a:xfrm>
              <a:custGeom>
                <a:avLst/>
                <a:gdLst>
                  <a:gd name="T0" fmla="*/ 15 w 32"/>
                  <a:gd name="T1" fmla="*/ 32 h 32"/>
                  <a:gd name="T2" fmla="*/ 26 w 32"/>
                  <a:gd name="T3" fmla="*/ 27 h 32"/>
                  <a:gd name="T4" fmla="*/ 31 w 32"/>
                  <a:gd name="T5" fmla="*/ 17 h 32"/>
                  <a:gd name="T6" fmla="*/ 26 w 32"/>
                  <a:gd name="T7" fmla="*/ 6 h 32"/>
                  <a:gd name="T8" fmla="*/ 16 w 32"/>
                  <a:gd name="T9" fmla="*/ 1 h 32"/>
                  <a:gd name="T10" fmla="*/ 5 w 32"/>
                  <a:gd name="T11" fmla="*/ 6 h 32"/>
                  <a:gd name="T12" fmla="*/ 0 w 32"/>
                  <a:gd name="T13" fmla="*/ 16 h 32"/>
                  <a:gd name="T14" fmla="*/ 4 w 32"/>
                  <a:gd name="T15" fmla="*/ 27 h 32"/>
                  <a:gd name="T16" fmla="*/ 15 w 32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15" y="32"/>
                    </a:moveTo>
                    <a:cubicBezTo>
                      <a:pt x="20" y="32"/>
                      <a:pt x="23" y="29"/>
                      <a:pt x="26" y="27"/>
                    </a:cubicBezTo>
                    <a:cubicBezTo>
                      <a:pt x="29" y="26"/>
                      <a:pt x="30" y="21"/>
                      <a:pt x="31" y="17"/>
                    </a:cubicBezTo>
                    <a:cubicBezTo>
                      <a:pt x="32" y="13"/>
                      <a:pt x="29" y="9"/>
                      <a:pt x="26" y="6"/>
                    </a:cubicBezTo>
                    <a:cubicBezTo>
                      <a:pt x="24" y="3"/>
                      <a:pt x="20" y="2"/>
                      <a:pt x="16" y="1"/>
                    </a:cubicBezTo>
                    <a:cubicBezTo>
                      <a:pt x="12" y="0"/>
                      <a:pt x="8" y="3"/>
                      <a:pt x="5" y="6"/>
                    </a:cubicBezTo>
                    <a:cubicBezTo>
                      <a:pt x="2" y="8"/>
                      <a:pt x="1" y="12"/>
                      <a:pt x="0" y="16"/>
                    </a:cubicBezTo>
                    <a:cubicBezTo>
                      <a:pt x="1" y="20"/>
                      <a:pt x="2" y="24"/>
                      <a:pt x="4" y="27"/>
                    </a:cubicBezTo>
                    <a:cubicBezTo>
                      <a:pt x="7" y="29"/>
                      <a:pt x="11" y="32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41" name="Freeform 584">
                <a:extLst>
                  <a:ext uri="{FF2B5EF4-FFF2-40B4-BE49-F238E27FC236}">
                    <a16:creationId xmlns="" xmlns:a16="http://schemas.microsoft.com/office/drawing/2014/main" id="{375E7B14-8A57-4C48-BD68-B31DDF92E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3574"/>
                <a:ext cx="83" cy="83"/>
              </a:xfrm>
              <a:custGeom>
                <a:avLst/>
                <a:gdLst>
                  <a:gd name="T0" fmla="*/ 5 w 32"/>
                  <a:gd name="T1" fmla="*/ 26 h 32"/>
                  <a:gd name="T2" fmla="*/ 16 w 32"/>
                  <a:gd name="T3" fmla="*/ 31 h 32"/>
                  <a:gd name="T4" fmla="*/ 27 w 32"/>
                  <a:gd name="T5" fmla="*/ 26 h 32"/>
                  <a:gd name="T6" fmla="*/ 31 w 32"/>
                  <a:gd name="T7" fmla="*/ 15 h 32"/>
                  <a:gd name="T8" fmla="*/ 26 w 32"/>
                  <a:gd name="T9" fmla="*/ 4 h 32"/>
                  <a:gd name="T10" fmla="*/ 15 w 32"/>
                  <a:gd name="T11" fmla="*/ 0 h 32"/>
                  <a:gd name="T12" fmla="*/ 4 w 32"/>
                  <a:gd name="T13" fmla="*/ 5 h 32"/>
                  <a:gd name="T14" fmla="*/ 0 w 32"/>
                  <a:gd name="T15" fmla="*/ 16 h 32"/>
                  <a:gd name="T16" fmla="*/ 5 w 32"/>
                  <a:gd name="T1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5" y="26"/>
                    </a:moveTo>
                    <a:cubicBezTo>
                      <a:pt x="8" y="28"/>
                      <a:pt x="12" y="32"/>
                      <a:pt x="16" y="31"/>
                    </a:cubicBezTo>
                    <a:cubicBezTo>
                      <a:pt x="20" y="30"/>
                      <a:pt x="25" y="29"/>
                      <a:pt x="27" y="26"/>
                    </a:cubicBezTo>
                    <a:cubicBezTo>
                      <a:pt x="29" y="23"/>
                      <a:pt x="32" y="19"/>
                      <a:pt x="31" y="15"/>
                    </a:cubicBezTo>
                    <a:cubicBezTo>
                      <a:pt x="30" y="11"/>
                      <a:pt x="29" y="6"/>
                      <a:pt x="26" y="4"/>
                    </a:cubicBezTo>
                    <a:cubicBezTo>
                      <a:pt x="23" y="3"/>
                      <a:pt x="20" y="0"/>
                      <a:pt x="15" y="0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2" y="8"/>
                      <a:pt x="1" y="12"/>
                      <a:pt x="0" y="16"/>
                    </a:cubicBezTo>
                    <a:cubicBezTo>
                      <a:pt x="1" y="19"/>
                      <a:pt x="2" y="24"/>
                      <a:pt x="5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42" name="Freeform 585">
                <a:extLst>
                  <a:ext uri="{FF2B5EF4-FFF2-40B4-BE49-F238E27FC236}">
                    <a16:creationId xmlns="" xmlns:a16="http://schemas.microsoft.com/office/drawing/2014/main" id="{94A91499-6DE1-49D8-81F5-A76391410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3571"/>
                <a:ext cx="80" cy="86"/>
              </a:xfrm>
              <a:custGeom>
                <a:avLst/>
                <a:gdLst>
                  <a:gd name="T0" fmla="*/ 26 w 31"/>
                  <a:gd name="T1" fmla="*/ 5 h 33"/>
                  <a:gd name="T2" fmla="*/ 15 w 31"/>
                  <a:gd name="T3" fmla="*/ 0 h 33"/>
                  <a:gd name="T4" fmla="*/ 5 w 31"/>
                  <a:gd name="T5" fmla="*/ 5 h 33"/>
                  <a:gd name="T6" fmla="*/ 0 w 31"/>
                  <a:gd name="T7" fmla="*/ 16 h 33"/>
                  <a:gd name="T8" fmla="*/ 4 w 31"/>
                  <a:gd name="T9" fmla="*/ 27 h 33"/>
                  <a:gd name="T10" fmla="*/ 14 w 31"/>
                  <a:gd name="T11" fmla="*/ 32 h 33"/>
                  <a:gd name="T12" fmla="*/ 26 w 31"/>
                  <a:gd name="T13" fmla="*/ 27 h 33"/>
                  <a:gd name="T14" fmla="*/ 30 w 31"/>
                  <a:gd name="T15" fmla="*/ 17 h 33"/>
                  <a:gd name="T16" fmla="*/ 26 w 31"/>
                  <a:gd name="T17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3">
                    <a:moveTo>
                      <a:pt x="26" y="5"/>
                    </a:moveTo>
                    <a:cubicBezTo>
                      <a:pt x="24" y="3"/>
                      <a:pt x="19" y="2"/>
                      <a:pt x="15" y="0"/>
                    </a:cubicBezTo>
                    <a:cubicBezTo>
                      <a:pt x="11" y="2"/>
                      <a:pt x="7" y="3"/>
                      <a:pt x="5" y="5"/>
                    </a:cubicBezTo>
                    <a:cubicBezTo>
                      <a:pt x="2" y="8"/>
                      <a:pt x="0" y="12"/>
                      <a:pt x="0" y="16"/>
                    </a:cubicBezTo>
                    <a:cubicBezTo>
                      <a:pt x="0" y="21"/>
                      <a:pt x="2" y="24"/>
                      <a:pt x="4" y="27"/>
                    </a:cubicBezTo>
                    <a:cubicBezTo>
                      <a:pt x="6" y="30"/>
                      <a:pt x="11" y="31"/>
                      <a:pt x="14" y="32"/>
                    </a:cubicBezTo>
                    <a:cubicBezTo>
                      <a:pt x="19" y="33"/>
                      <a:pt x="23" y="29"/>
                      <a:pt x="26" y="27"/>
                    </a:cubicBezTo>
                    <a:cubicBezTo>
                      <a:pt x="28" y="25"/>
                      <a:pt x="29" y="21"/>
                      <a:pt x="30" y="17"/>
                    </a:cubicBezTo>
                    <a:cubicBezTo>
                      <a:pt x="31" y="12"/>
                      <a:pt x="28" y="9"/>
                      <a:pt x="2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43" name="Freeform 586">
                <a:extLst>
                  <a:ext uri="{FF2B5EF4-FFF2-40B4-BE49-F238E27FC236}">
                    <a16:creationId xmlns="" xmlns:a16="http://schemas.microsoft.com/office/drawing/2014/main" id="{85835D75-4FFA-456A-B75B-08E654536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7" y="3045"/>
                <a:ext cx="83" cy="80"/>
              </a:xfrm>
              <a:custGeom>
                <a:avLst/>
                <a:gdLst>
                  <a:gd name="T0" fmla="*/ 27 w 32"/>
                  <a:gd name="T1" fmla="*/ 5 h 31"/>
                  <a:gd name="T2" fmla="*/ 16 w 32"/>
                  <a:gd name="T3" fmla="*/ 1 h 31"/>
                  <a:gd name="T4" fmla="*/ 6 w 32"/>
                  <a:gd name="T5" fmla="*/ 5 h 31"/>
                  <a:gd name="T6" fmla="*/ 1 w 32"/>
                  <a:gd name="T7" fmla="*/ 15 h 31"/>
                  <a:gd name="T8" fmla="*/ 6 w 32"/>
                  <a:gd name="T9" fmla="*/ 27 h 31"/>
                  <a:gd name="T10" fmla="*/ 16 w 32"/>
                  <a:gd name="T11" fmla="*/ 31 h 31"/>
                  <a:gd name="T12" fmla="*/ 27 w 32"/>
                  <a:gd name="T13" fmla="*/ 27 h 31"/>
                  <a:gd name="T14" fmla="*/ 32 w 32"/>
                  <a:gd name="T15" fmla="*/ 16 h 31"/>
                  <a:gd name="T16" fmla="*/ 27 w 32"/>
                  <a:gd name="T17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1">
                    <a:moveTo>
                      <a:pt x="27" y="5"/>
                    </a:moveTo>
                    <a:cubicBezTo>
                      <a:pt x="24" y="3"/>
                      <a:pt x="20" y="0"/>
                      <a:pt x="16" y="1"/>
                    </a:cubicBezTo>
                    <a:cubicBezTo>
                      <a:pt x="12" y="2"/>
                      <a:pt x="8" y="2"/>
                      <a:pt x="6" y="5"/>
                    </a:cubicBezTo>
                    <a:cubicBezTo>
                      <a:pt x="3" y="7"/>
                      <a:pt x="2" y="12"/>
                      <a:pt x="1" y="15"/>
                    </a:cubicBezTo>
                    <a:cubicBezTo>
                      <a:pt x="0" y="20"/>
                      <a:pt x="3" y="24"/>
                      <a:pt x="6" y="27"/>
                    </a:cubicBezTo>
                    <a:cubicBezTo>
                      <a:pt x="8" y="29"/>
                      <a:pt x="12" y="31"/>
                      <a:pt x="16" y="31"/>
                    </a:cubicBezTo>
                    <a:cubicBezTo>
                      <a:pt x="20" y="31"/>
                      <a:pt x="24" y="30"/>
                      <a:pt x="27" y="27"/>
                    </a:cubicBezTo>
                    <a:cubicBezTo>
                      <a:pt x="29" y="24"/>
                      <a:pt x="30" y="20"/>
                      <a:pt x="32" y="16"/>
                    </a:cubicBezTo>
                    <a:cubicBezTo>
                      <a:pt x="30" y="12"/>
                      <a:pt x="30" y="7"/>
                      <a:pt x="2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44" name="Freeform 587">
                <a:extLst>
                  <a:ext uri="{FF2B5EF4-FFF2-40B4-BE49-F238E27FC236}">
                    <a16:creationId xmlns="" xmlns:a16="http://schemas.microsoft.com/office/drawing/2014/main" id="{E711CF8B-5BE1-47BB-9ADE-48B30FA87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3042"/>
                <a:ext cx="85" cy="86"/>
              </a:xfrm>
              <a:custGeom>
                <a:avLst/>
                <a:gdLst>
                  <a:gd name="T0" fmla="*/ 5 w 33"/>
                  <a:gd name="T1" fmla="*/ 28 h 33"/>
                  <a:gd name="T2" fmla="*/ 17 w 33"/>
                  <a:gd name="T3" fmla="*/ 32 h 33"/>
                  <a:gd name="T4" fmla="*/ 27 w 33"/>
                  <a:gd name="T5" fmla="*/ 27 h 33"/>
                  <a:gd name="T6" fmla="*/ 31 w 33"/>
                  <a:gd name="T7" fmla="*/ 16 h 33"/>
                  <a:gd name="T8" fmla="*/ 27 w 33"/>
                  <a:gd name="T9" fmla="*/ 6 h 33"/>
                  <a:gd name="T10" fmla="*/ 16 w 33"/>
                  <a:gd name="T11" fmla="*/ 2 h 33"/>
                  <a:gd name="T12" fmla="*/ 5 w 33"/>
                  <a:gd name="T13" fmla="*/ 6 h 33"/>
                  <a:gd name="T14" fmla="*/ 0 w 33"/>
                  <a:gd name="T15" fmla="*/ 17 h 33"/>
                  <a:gd name="T16" fmla="*/ 5 w 33"/>
                  <a:gd name="T17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5" y="28"/>
                    </a:moveTo>
                    <a:cubicBezTo>
                      <a:pt x="9" y="30"/>
                      <a:pt x="12" y="33"/>
                      <a:pt x="17" y="32"/>
                    </a:cubicBezTo>
                    <a:cubicBezTo>
                      <a:pt x="21" y="31"/>
                      <a:pt x="25" y="30"/>
                      <a:pt x="27" y="27"/>
                    </a:cubicBezTo>
                    <a:cubicBezTo>
                      <a:pt x="29" y="24"/>
                      <a:pt x="33" y="20"/>
                      <a:pt x="31" y="16"/>
                    </a:cubicBezTo>
                    <a:cubicBezTo>
                      <a:pt x="30" y="12"/>
                      <a:pt x="29" y="7"/>
                      <a:pt x="27" y="6"/>
                    </a:cubicBezTo>
                    <a:cubicBezTo>
                      <a:pt x="24" y="4"/>
                      <a:pt x="20" y="0"/>
                      <a:pt x="16" y="2"/>
                    </a:cubicBezTo>
                    <a:cubicBezTo>
                      <a:pt x="12" y="3"/>
                      <a:pt x="8" y="3"/>
                      <a:pt x="5" y="6"/>
                    </a:cubicBezTo>
                    <a:cubicBezTo>
                      <a:pt x="3" y="9"/>
                      <a:pt x="2" y="13"/>
                      <a:pt x="0" y="17"/>
                    </a:cubicBezTo>
                    <a:cubicBezTo>
                      <a:pt x="2" y="21"/>
                      <a:pt x="3" y="26"/>
                      <a:pt x="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45" name="Freeform 588">
                <a:extLst>
                  <a:ext uri="{FF2B5EF4-FFF2-40B4-BE49-F238E27FC236}">
                    <a16:creationId xmlns="" xmlns:a16="http://schemas.microsoft.com/office/drawing/2014/main" id="{3FB0269A-C7C6-49B3-B2ED-3D3DD843A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3042"/>
                <a:ext cx="83" cy="86"/>
              </a:xfrm>
              <a:custGeom>
                <a:avLst/>
                <a:gdLst>
                  <a:gd name="T0" fmla="*/ 16 w 32"/>
                  <a:gd name="T1" fmla="*/ 33 h 33"/>
                  <a:gd name="T2" fmla="*/ 27 w 32"/>
                  <a:gd name="T3" fmla="*/ 28 h 33"/>
                  <a:gd name="T4" fmla="*/ 32 w 32"/>
                  <a:gd name="T5" fmla="*/ 17 h 33"/>
                  <a:gd name="T6" fmla="*/ 28 w 32"/>
                  <a:gd name="T7" fmla="*/ 6 h 33"/>
                  <a:gd name="T8" fmla="*/ 17 w 32"/>
                  <a:gd name="T9" fmla="*/ 2 h 33"/>
                  <a:gd name="T10" fmla="*/ 6 w 32"/>
                  <a:gd name="T11" fmla="*/ 6 h 33"/>
                  <a:gd name="T12" fmla="*/ 1 w 32"/>
                  <a:gd name="T13" fmla="*/ 16 h 33"/>
                  <a:gd name="T14" fmla="*/ 6 w 32"/>
                  <a:gd name="T15" fmla="*/ 28 h 33"/>
                  <a:gd name="T16" fmla="*/ 16 w 32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3">
                    <a:moveTo>
                      <a:pt x="16" y="33"/>
                    </a:moveTo>
                    <a:cubicBezTo>
                      <a:pt x="20" y="31"/>
                      <a:pt x="25" y="31"/>
                      <a:pt x="27" y="28"/>
                    </a:cubicBezTo>
                    <a:cubicBezTo>
                      <a:pt x="29" y="25"/>
                      <a:pt x="32" y="21"/>
                      <a:pt x="32" y="17"/>
                    </a:cubicBezTo>
                    <a:cubicBezTo>
                      <a:pt x="32" y="13"/>
                      <a:pt x="30" y="9"/>
                      <a:pt x="28" y="6"/>
                    </a:cubicBezTo>
                    <a:cubicBezTo>
                      <a:pt x="26" y="4"/>
                      <a:pt x="21" y="3"/>
                      <a:pt x="17" y="2"/>
                    </a:cubicBezTo>
                    <a:cubicBezTo>
                      <a:pt x="13" y="0"/>
                      <a:pt x="9" y="4"/>
                      <a:pt x="6" y="6"/>
                    </a:cubicBezTo>
                    <a:cubicBezTo>
                      <a:pt x="3" y="8"/>
                      <a:pt x="2" y="13"/>
                      <a:pt x="1" y="16"/>
                    </a:cubicBezTo>
                    <a:cubicBezTo>
                      <a:pt x="0" y="21"/>
                      <a:pt x="4" y="25"/>
                      <a:pt x="6" y="28"/>
                    </a:cubicBezTo>
                    <a:cubicBezTo>
                      <a:pt x="8" y="30"/>
                      <a:pt x="13" y="31"/>
                      <a:pt x="16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46" name="Freeform 589">
                <a:extLst>
                  <a:ext uri="{FF2B5EF4-FFF2-40B4-BE49-F238E27FC236}">
                    <a16:creationId xmlns="" xmlns:a16="http://schemas.microsoft.com/office/drawing/2014/main" id="{EAC0826B-4824-4A8E-915C-45BD504D8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3149"/>
                <a:ext cx="86" cy="85"/>
              </a:xfrm>
              <a:custGeom>
                <a:avLst/>
                <a:gdLst>
                  <a:gd name="T0" fmla="*/ 5 w 33"/>
                  <a:gd name="T1" fmla="*/ 27 h 33"/>
                  <a:gd name="T2" fmla="*/ 17 w 33"/>
                  <a:gd name="T3" fmla="*/ 31 h 33"/>
                  <a:gd name="T4" fmla="*/ 27 w 33"/>
                  <a:gd name="T5" fmla="*/ 27 h 33"/>
                  <a:gd name="T6" fmla="*/ 31 w 33"/>
                  <a:gd name="T7" fmla="*/ 15 h 33"/>
                  <a:gd name="T8" fmla="*/ 27 w 33"/>
                  <a:gd name="T9" fmla="*/ 5 h 33"/>
                  <a:gd name="T10" fmla="*/ 16 w 33"/>
                  <a:gd name="T11" fmla="*/ 1 h 33"/>
                  <a:gd name="T12" fmla="*/ 5 w 33"/>
                  <a:gd name="T13" fmla="*/ 6 h 33"/>
                  <a:gd name="T14" fmla="*/ 0 w 33"/>
                  <a:gd name="T15" fmla="*/ 16 h 33"/>
                  <a:gd name="T16" fmla="*/ 5 w 33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5" y="27"/>
                    </a:moveTo>
                    <a:cubicBezTo>
                      <a:pt x="9" y="29"/>
                      <a:pt x="12" y="33"/>
                      <a:pt x="17" y="31"/>
                    </a:cubicBezTo>
                    <a:cubicBezTo>
                      <a:pt x="20" y="31"/>
                      <a:pt x="25" y="29"/>
                      <a:pt x="27" y="27"/>
                    </a:cubicBezTo>
                    <a:cubicBezTo>
                      <a:pt x="29" y="24"/>
                      <a:pt x="33" y="20"/>
                      <a:pt x="31" y="15"/>
                    </a:cubicBezTo>
                    <a:cubicBezTo>
                      <a:pt x="31" y="12"/>
                      <a:pt x="29" y="7"/>
                      <a:pt x="27" y="5"/>
                    </a:cubicBezTo>
                    <a:cubicBezTo>
                      <a:pt x="24" y="3"/>
                      <a:pt x="20" y="0"/>
                      <a:pt x="16" y="1"/>
                    </a:cubicBezTo>
                    <a:cubicBezTo>
                      <a:pt x="12" y="1"/>
                      <a:pt x="8" y="3"/>
                      <a:pt x="5" y="6"/>
                    </a:cubicBezTo>
                    <a:cubicBezTo>
                      <a:pt x="2" y="8"/>
                      <a:pt x="2" y="13"/>
                      <a:pt x="0" y="16"/>
                    </a:cubicBezTo>
                    <a:cubicBezTo>
                      <a:pt x="2" y="20"/>
                      <a:pt x="3" y="25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47" name="Freeform 590">
                <a:extLst>
                  <a:ext uri="{FF2B5EF4-FFF2-40B4-BE49-F238E27FC236}">
                    <a16:creationId xmlns="" xmlns:a16="http://schemas.microsoft.com/office/drawing/2014/main" id="{5D023773-09C3-413E-B522-9EFB4B0F9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3462"/>
                <a:ext cx="86" cy="83"/>
              </a:xfrm>
              <a:custGeom>
                <a:avLst/>
                <a:gdLst>
                  <a:gd name="T0" fmla="*/ 16 w 33"/>
                  <a:gd name="T1" fmla="*/ 32 h 32"/>
                  <a:gd name="T2" fmla="*/ 27 w 33"/>
                  <a:gd name="T3" fmla="*/ 27 h 32"/>
                  <a:gd name="T4" fmla="*/ 31 w 33"/>
                  <a:gd name="T5" fmla="*/ 17 h 32"/>
                  <a:gd name="T6" fmla="*/ 27 w 33"/>
                  <a:gd name="T7" fmla="*/ 6 h 32"/>
                  <a:gd name="T8" fmla="*/ 17 w 33"/>
                  <a:gd name="T9" fmla="*/ 1 h 32"/>
                  <a:gd name="T10" fmla="*/ 5 w 33"/>
                  <a:gd name="T11" fmla="*/ 5 h 32"/>
                  <a:gd name="T12" fmla="*/ 0 w 33"/>
                  <a:gd name="T13" fmla="*/ 16 h 32"/>
                  <a:gd name="T14" fmla="*/ 5 w 33"/>
                  <a:gd name="T15" fmla="*/ 26 h 32"/>
                  <a:gd name="T16" fmla="*/ 16 w 33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16" y="32"/>
                    </a:moveTo>
                    <a:cubicBezTo>
                      <a:pt x="20" y="32"/>
                      <a:pt x="24" y="29"/>
                      <a:pt x="27" y="27"/>
                    </a:cubicBezTo>
                    <a:cubicBezTo>
                      <a:pt x="29" y="25"/>
                      <a:pt x="30" y="21"/>
                      <a:pt x="31" y="17"/>
                    </a:cubicBezTo>
                    <a:cubicBezTo>
                      <a:pt x="33" y="13"/>
                      <a:pt x="29" y="9"/>
                      <a:pt x="27" y="6"/>
                    </a:cubicBezTo>
                    <a:cubicBezTo>
                      <a:pt x="25" y="3"/>
                      <a:pt x="20" y="2"/>
                      <a:pt x="17" y="1"/>
                    </a:cubicBezTo>
                    <a:cubicBezTo>
                      <a:pt x="12" y="0"/>
                      <a:pt x="8" y="3"/>
                      <a:pt x="5" y="5"/>
                    </a:cubicBezTo>
                    <a:cubicBezTo>
                      <a:pt x="3" y="7"/>
                      <a:pt x="2" y="12"/>
                      <a:pt x="0" y="16"/>
                    </a:cubicBezTo>
                    <a:cubicBezTo>
                      <a:pt x="2" y="20"/>
                      <a:pt x="2" y="24"/>
                      <a:pt x="5" y="26"/>
                    </a:cubicBezTo>
                    <a:cubicBezTo>
                      <a:pt x="8" y="29"/>
                      <a:pt x="12" y="31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48" name="Freeform 591">
                <a:extLst>
                  <a:ext uri="{FF2B5EF4-FFF2-40B4-BE49-F238E27FC236}">
                    <a16:creationId xmlns="" xmlns:a16="http://schemas.microsoft.com/office/drawing/2014/main" id="{038B7E85-464C-4AAA-A6BA-0129AF8AB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3252"/>
                <a:ext cx="85" cy="83"/>
              </a:xfrm>
              <a:custGeom>
                <a:avLst/>
                <a:gdLst>
                  <a:gd name="T0" fmla="*/ 27 w 33"/>
                  <a:gd name="T1" fmla="*/ 5 h 32"/>
                  <a:gd name="T2" fmla="*/ 17 w 33"/>
                  <a:gd name="T3" fmla="*/ 1 h 32"/>
                  <a:gd name="T4" fmla="*/ 6 w 33"/>
                  <a:gd name="T5" fmla="*/ 6 h 32"/>
                  <a:gd name="T6" fmla="*/ 1 w 33"/>
                  <a:gd name="T7" fmla="*/ 16 h 32"/>
                  <a:gd name="T8" fmla="*/ 6 w 33"/>
                  <a:gd name="T9" fmla="*/ 27 h 32"/>
                  <a:gd name="T10" fmla="*/ 16 w 33"/>
                  <a:gd name="T11" fmla="*/ 32 h 32"/>
                  <a:gd name="T12" fmla="*/ 27 w 33"/>
                  <a:gd name="T13" fmla="*/ 28 h 32"/>
                  <a:gd name="T14" fmla="*/ 33 w 33"/>
                  <a:gd name="T15" fmla="*/ 17 h 32"/>
                  <a:gd name="T16" fmla="*/ 27 w 33"/>
                  <a:gd name="T17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27" y="5"/>
                    </a:moveTo>
                    <a:cubicBezTo>
                      <a:pt x="24" y="4"/>
                      <a:pt x="21" y="0"/>
                      <a:pt x="17" y="1"/>
                    </a:cubicBezTo>
                    <a:cubicBezTo>
                      <a:pt x="13" y="2"/>
                      <a:pt x="9" y="3"/>
                      <a:pt x="6" y="6"/>
                    </a:cubicBezTo>
                    <a:cubicBezTo>
                      <a:pt x="3" y="8"/>
                      <a:pt x="2" y="12"/>
                      <a:pt x="1" y="16"/>
                    </a:cubicBezTo>
                    <a:cubicBezTo>
                      <a:pt x="0" y="21"/>
                      <a:pt x="4" y="24"/>
                      <a:pt x="6" y="27"/>
                    </a:cubicBezTo>
                    <a:cubicBezTo>
                      <a:pt x="8" y="30"/>
                      <a:pt x="13" y="31"/>
                      <a:pt x="16" y="32"/>
                    </a:cubicBezTo>
                    <a:cubicBezTo>
                      <a:pt x="20" y="32"/>
                      <a:pt x="24" y="30"/>
                      <a:pt x="27" y="28"/>
                    </a:cubicBezTo>
                    <a:cubicBezTo>
                      <a:pt x="30" y="25"/>
                      <a:pt x="31" y="21"/>
                      <a:pt x="33" y="17"/>
                    </a:cubicBezTo>
                    <a:cubicBezTo>
                      <a:pt x="31" y="13"/>
                      <a:pt x="30" y="8"/>
                      <a:pt x="2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49" name="Freeform 592">
                <a:extLst>
                  <a:ext uri="{FF2B5EF4-FFF2-40B4-BE49-F238E27FC236}">
                    <a16:creationId xmlns="" xmlns:a16="http://schemas.microsoft.com/office/drawing/2014/main" id="{CBE48251-160E-4D05-9C3C-AE41C361B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2934"/>
                <a:ext cx="83" cy="82"/>
              </a:xfrm>
              <a:custGeom>
                <a:avLst/>
                <a:gdLst>
                  <a:gd name="T0" fmla="*/ 4 w 32"/>
                  <a:gd name="T1" fmla="*/ 27 h 32"/>
                  <a:gd name="T2" fmla="*/ 15 w 32"/>
                  <a:gd name="T3" fmla="*/ 32 h 32"/>
                  <a:gd name="T4" fmla="*/ 26 w 32"/>
                  <a:gd name="T5" fmla="*/ 28 h 32"/>
                  <a:gd name="T6" fmla="*/ 31 w 32"/>
                  <a:gd name="T7" fmla="*/ 17 h 32"/>
                  <a:gd name="T8" fmla="*/ 26 w 32"/>
                  <a:gd name="T9" fmla="*/ 6 h 32"/>
                  <a:gd name="T10" fmla="*/ 16 w 32"/>
                  <a:gd name="T11" fmla="*/ 1 h 32"/>
                  <a:gd name="T12" fmla="*/ 5 w 32"/>
                  <a:gd name="T13" fmla="*/ 6 h 32"/>
                  <a:gd name="T14" fmla="*/ 0 w 32"/>
                  <a:gd name="T15" fmla="*/ 17 h 32"/>
                  <a:gd name="T16" fmla="*/ 4 w 32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4" y="27"/>
                    </a:moveTo>
                    <a:cubicBezTo>
                      <a:pt x="7" y="29"/>
                      <a:pt x="11" y="32"/>
                      <a:pt x="15" y="32"/>
                    </a:cubicBezTo>
                    <a:cubicBezTo>
                      <a:pt x="20" y="32"/>
                      <a:pt x="23" y="30"/>
                      <a:pt x="26" y="28"/>
                    </a:cubicBezTo>
                    <a:cubicBezTo>
                      <a:pt x="29" y="26"/>
                      <a:pt x="30" y="21"/>
                      <a:pt x="31" y="17"/>
                    </a:cubicBezTo>
                    <a:cubicBezTo>
                      <a:pt x="32" y="13"/>
                      <a:pt x="28" y="9"/>
                      <a:pt x="26" y="6"/>
                    </a:cubicBezTo>
                    <a:cubicBezTo>
                      <a:pt x="24" y="3"/>
                      <a:pt x="20" y="2"/>
                      <a:pt x="16" y="1"/>
                    </a:cubicBezTo>
                    <a:cubicBezTo>
                      <a:pt x="11" y="0"/>
                      <a:pt x="8" y="4"/>
                      <a:pt x="5" y="6"/>
                    </a:cubicBezTo>
                    <a:cubicBezTo>
                      <a:pt x="2" y="8"/>
                      <a:pt x="1" y="13"/>
                      <a:pt x="0" y="17"/>
                    </a:cubicBezTo>
                    <a:cubicBezTo>
                      <a:pt x="1" y="20"/>
                      <a:pt x="2" y="25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50" name="Freeform 593">
                <a:extLst>
                  <a:ext uri="{FF2B5EF4-FFF2-40B4-BE49-F238E27FC236}">
                    <a16:creationId xmlns="" xmlns:a16="http://schemas.microsoft.com/office/drawing/2014/main" id="{901E9D3A-9AC3-4AC3-AA13-B1C8A342D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" y="3149"/>
                <a:ext cx="85" cy="85"/>
              </a:xfrm>
              <a:custGeom>
                <a:avLst/>
                <a:gdLst>
                  <a:gd name="T0" fmla="*/ 5 w 33"/>
                  <a:gd name="T1" fmla="*/ 27 h 33"/>
                  <a:gd name="T2" fmla="*/ 17 w 33"/>
                  <a:gd name="T3" fmla="*/ 31 h 33"/>
                  <a:gd name="T4" fmla="*/ 27 w 33"/>
                  <a:gd name="T5" fmla="*/ 27 h 33"/>
                  <a:gd name="T6" fmla="*/ 31 w 33"/>
                  <a:gd name="T7" fmla="*/ 15 h 33"/>
                  <a:gd name="T8" fmla="*/ 27 w 33"/>
                  <a:gd name="T9" fmla="*/ 5 h 33"/>
                  <a:gd name="T10" fmla="*/ 16 w 33"/>
                  <a:gd name="T11" fmla="*/ 1 h 33"/>
                  <a:gd name="T12" fmla="*/ 5 w 33"/>
                  <a:gd name="T13" fmla="*/ 6 h 33"/>
                  <a:gd name="T14" fmla="*/ 0 w 33"/>
                  <a:gd name="T15" fmla="*/ 16 h 33"/>
                  <a:gd name="T16" fmla="*/ 5 w 33"/>
                  <a:gd name="T17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5" y="27"/>
                    </a:moveTo>
                    <a:cubicBezTo>
                      <a:pt x="8" y="29"/>
                      <a:pt x="12" y="33"/>
                      <a:pt x="17" y="31"/>
                    </a:cubicBezTo>
                    <a:cubicBezTo>
                      <a:pt x="20" y="30"/>
                      <a:pt x="25" y="29"/>
                      <a:pt x="27" y="27"/>
                    </a:cubicBezTo>
                    <a:cubicBezTo>
                      <a:pt x="29" y="24"/>
                      <a:pt x="33" y="20"/>
                      <a:pt x="31" y="15"/>
                    </a:cubicBezTo>
                    <a:cubicBezTo>
                      <a:pt x="30" y="12"/>
                      <a:pt x="29" y="7"/>
                      <a:pt x="27" y="5"/>
                    </a:cubicBezTo>
                    <a:cubicBezTo>
                      <a:pt x="24" y="3"/>
                      <a:pt x="20" y="0"/>
                      <a:pt x="16" y="1"/>
                    </a:cubicBezTo>
                    <a:cubicBezTo>
                      <a:pt x="12" y="1"/>
                      <a:pt x="8" y="3"/>
                      <a:pt x="5" y="6"/>
                    </a:cubicBezTo>
                    <a:cubicBezTo>
                      <a:pt x="2" y="8"/>
                      <a:pt x="2" y="13"/>
                      <a:pt x="0" y="16"/>
                    </a:cubicBezTo>
                    <a:cubicBezTo>
                      <a:pt x="2" y="20"/>
                      <a:pt x="3" y="25"/>
                      <a:pt x="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51" name="Freeform 594">
                <a:extLst>
                  <a:ext uri="{FF2B5EF4-FFF2-40B4-BE49-F238E27FC236}">
                    <a16:creationId xmlns="" xmlns:a16="http://schemas.microsoft.com/office/drawing/2014/main" id="{AE73D702-0F18-4E3D-9558-FCA070600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3462"/>
                <a:ext cx="81" cy="83"/>
              </a:xfrm>
              <a:custGeom>
                <a:avLst/>
                <a:gdLst>
                  <a:gd name="T0" fmla="*/ 15 w 31"/>
                  <a:gd name="T1" fmla="*/ 31 h 32"/>
                  <a:gd name="T2" fmla="*/ 31 w 31"/>
                  <a:gd name="T3" fmla="*/ 17 h 32"/>
                  <a:gd name="T4" fmla="*/ 16 w 31"/>
                  <a:gd name="T5" fmla="*/ 1 h 32"/>
                  <a:gd name="T6" fmla="*/ 0 w 31"/>
                  <a:gd name="T7" fmla="*/ 16 h 32"/>
                  <a:gd name="T8" fmla="*/ 15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5" y="31"/>
                    </a:moveTo>
                    <a:cubicBezTo>
                      <a:pt x="22" y="32"/>
                      <a:pt x="31" y="23"/>
                      <a:pt x="31" y="17"/>
                    </a:cubicBezTo>
                    <a:cubicBezTo>
                      <a:pt x="31" y="10"/>
                      <a:pt x="23" y="1"/>
                      <a:pt x="16" y="1"/>
                    </a:cubicBezTo>
                    <a:cubicBezTo>
                      <a:pt x="10" y="0"/>
                      <a:pt x="0" y="10"/>
                      <a:pt x="0" y="16"/>
                    </a:cubicBezTo>
                    <a:cubicBezTo>
                      <a:pt x="1" y="23"/>
                      <a:pt x="8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52" name="Freeform 595">
                <a:extLst>
                  <a:ext uri="{FF2B5EF4-FFF2-40B4-BE49-F238E27FC236}">
                    <a16:creationId xmlns="" xmlns:a16="http://schemas.microsoft.com/office/drawing/2014/main" id="{4DA469CF-9A27-42FE-BD43-2B7FC0DAD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3462"/>
                <a:ext cx="80" cy="83"/>
              </a:xfrm>
              <a:custGeom>
                <a:avLst/>
                <a:gdLst>
                  <a:gd name="T0" fmla="*/ 16 w 31"/>
                  <a:gd name="T1" fmla="*/ 31 h 32"/>
                  <a:gd name="T2" fmla="*/ 31 w 31"/>
                  <a:gd name="T3" fmla="*/ 16 h 32"/>
                  <a:gd name="T4" fmla="*/ 15 w 31"/>
                  <a:gd name="T5" fmla="*/ 1 h 32"/>
                  <a:gd name="T6" fmla="*/ 0 w 31"/>
                  <a:gd name="T7" fmla="*/ 17 h 32"/>
                  <a:gd name="T8" fmla="*/ 16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6" y="31"/>
                    </a:moveTo>
                    <a:cubicBezTo>
                      <a:pt x="23" y="31"/>
                      <a:pt x="31" y="22"/>
                      <a:pt x="31" y="16"/>
                    </a:cubicBezTo>
                    <a:cubicBezTo>
                      <a:pt x="31" y="9"/>
                      <a:pt x="22" y="0"/>
                      <a:pt x="15" y="1"/>
                    </a:cubicBezTo>
                    <a:cubicBezTo>
                      <a:pt x="8" y="1"/>
                      <a:pt x="0" y="10"/>
                      <a:pt x="0" y="17"/>
                    </a:cubicBezTo>
                    <a:cubicBezTo>
                      <a:pt x="1" y="24"/>
                      <a:pt x="10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53" name="Freeform 596">
                <a:extLst>
                  <a:ext uri="{FF2B5EF4-FFF2-40B4-BE49-F238E27FC236}">
                    <a16:creationId xmlns="" xmlns:a16="http://schemas.microsoft.com/office/drawing/2014/main" id="{B32DACB2-7926-4B6D-AB03-83E0EA58C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3462"/>
                <a:ext cx="80" cy="83"/>
              </a:xfrm>
              <a:custGeom>
                <a:avLst/>
                <a:gdLst>
                  <a:gd name="T0" fmla="*/ 16 w 31"/>
                  <a:gd name="T1" fmla="*/ 32 h 32"/>
                  <a:gd name="T2" fmla="*/ 31 w 31"/>
                  <a:gd name="T3" fmla="*/ 17 h 32"/>
                  <a:gd name="T4" fmla="*/ 16 w 31"/>
                  <a:gd name="T5" fmla="*/ 1 h 32"/>
                  <a:gd name="T6" fmla="*/ 0 w 31"/>
                  <a:gd name="T7" fmla="*/ 16 h 32"/>
                  <a:gd name="T8" fmla="*/ 16 w 3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6" y="32"/>
                    </a:moveTo>
                    <a:cubicBezTo>
                      <a:pt x="22" y="31"/>
                      <a:pt x="30" y="23"/>
                      <a:pt x="31" y="17"/>
                    </a:cubicBezTo>
                    <a:cubicBezTo>
                      <a:pt x="31" y="10"/>
                      <a:pt x="22" y="1"/>
                      <a:pt x="16" y="1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3"/>
                      <a:pt x="10" y="32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54" name="Freeform 597">
                <a:extLst>
                  <a:ext uri="{FF2B5EF4-FFF2-40B4-BE49-F238E27FC236}">
                    <a16:creationId xmlns="" xmlns:a16="http://schemas.microsoft.com/office/drawing/2014/main" id="{CA93218C-376E-4285-B6DE-C0AD8D181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3462"/>
                <a:ext cx="83" cy="83"/>
              </a:xfrm>
              <a:custGeom>
                <a:avLst/>
                <a:gdLst>
                  <a:gd name="T0" fmla="*/ 16 w 32"/>
                  <a:gd name="T1" fmla="*/ 31 h 32"/>
                  <a:gd name="T2" fmla="*/ 31 w 32"/>
                  <a:gd name="T3" fmla="*/ 17 h 32"/>
                  <a:gd name="T4" fmla="*/ 17 w 32"/>
                  <a:gd name="T5" fmla="*/ 1 h 32"/>
                  <a:gd name="T6" fmla="*/ 1 w 32"/>
                  <a:gd name="T7" fmla="*/ 16 h 32"/>
                  <a:gd name="T8" fmla="*/ 16 w 3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1"/>
                    </a:moveTo>
                    <a:cubicBezTo>
                      <a:pt x="22" y="32"/>
                      <a:pt x="31" y="23"/>
                      <a:pt x="31" y="17"/>
                    </a:cubicBezTo>
                    <a:cubicBezTo>
                      <a:pt x="32" y="11"/>
                      <a:pt x="23" y="1"/>
                      <a:pt x="17" y="1"/>
                    </a:cubicBezTo>
                    <a:cubicBezTo>
                      <a:pt x="10" y="0"/>
                      <a:pt x="1" y="9"/>
                      <a:pt x="1" y="16"/>
                    </a:cubicBezTo>
                    <a:cubicBezTo>
                      <a:pt x="0" y="22"/>
                      <a:pt x="9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55" name="Freeform 598">
                <a:extLst>
                  <a:ext uri="{FF2B5EF4-FFF2-40B4-BE49-F238E27FC236}">
                    <a16:creationId xmlns="" xmlns:a16="http://schemas.microsoft.com/office/drawing/2014/main" id="{2B64AF2F-1D32-43C8-A7D6-349A20B6C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3465"/>
                <a:ext cx="83" cy="80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6 h 31"/>
                  <a:gd name="T4" fmla="*/ 16 w 32"/>
                  <a:gd name="T5" fmla="*/ 0 h 31"/>
                  <a:gd name="T6" fmla="*/ 0 w 32"/>
                  <a:gd name="T7" fmla="*/ 15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2" y="30"/>
                      <a:pt x="30" y="23"/>
                      <a:pt x="31" y="16"/>
                    </a:cubicBezTo>
                    <a:cubicBezTo>
                      <a:pt x="32" y="9"/>
                      <a:pt x="23" y="0"/>
                      <a:pt x="16" y="0"/>
                    </a:cubicBezTo>
                    <a:cubicBezTo>
                      <a:pt x="9" y="0"/>
                      <a:pt x="0" y="8"/>
                      <a:pt x="0" y="15"/>
                    </a:cubicBezTo>
                    <a:cubicBezTo>
                      <a:pt x="0" y="21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56" name="Freeform 599">
                <a:extLst>
                  <a:ext uri="{FF2B5EF4-FFF2-40B4-BE49-F238E27FC236}">
                    <a16:creationId xmlns="" xmlns:a16="http://schemas.microsoft.com/office/drawing/2014/main" id="{A268B4BF-74B9-4E0A-B06E-EA274F25E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3359"/>
                <a:ext cx="83" cy="83"/>
              </a:xfrm>
              <a:custGeom>
                <a:avLst/>
                <a:gdLst>
                  <a:gd name="T0" fmla="*/ 16 w 32"/>
                  <a:gd name="T1" fmla="*/ 31 h 32"/>
                  <a:gd name="T2" fmla="*/ 31 w 32"/>
                  <a:gd name="T3" fmla="*/ 16 h 32"/>
                  <a:gd name="T4" fmla="*/ 16 w 32"/>
                  <a:gd name="T5" fmla="*/ 0 h 32"/>
                  <a:gd name="T6" fmla="*/ 0 w 32"/>
                  <a:gd name="T7" fmla="*/ 16 h 32"/>
                  <a:gd name="T8" fmla="*/ 16 w 3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1"/>
                    </a:moveTo>
                    <a:cubicBezTo>
                      <a:pt x="23" y="31"/>
                      <a:pt x="31" y="23"/>
                      <a:pt x="31" y="16"/>
                    </a:cubicBezTo>
                    <a:cubicBezTo>
                      <a:pt x="32" y="10"/>
                      <a:pt x="23" y="1"/>
                      <a:pt x="16" y="0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3"/>
                      <a:pt x="10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57" name="Freeform 600">
                <a:extLst>
                  <a:ext uri="{FF2B5EF4-FFF2-40B4-BE49-F238E27FC236}">
                    <a16:creationId xmlns="" xmlns:a16="http://schemas.microsoft.com/office/drawing/2014/main" id="{6F3C2F8D-6B42-4E57-9D62-ACD3E15BB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3359"/>
                <a:ext cx="83" cy="80"/>
              </a:xfrm>
              <a:custGeom>
                <a:avLst/>
                <a:gdLst>
                  <a:gd name="T0" fmla="*/ 16 w 32"/>
                  <a:gd name="T1" fmla="*/ 31 h 31"/>
                  <a:gd name="T2" fmla="*/ 32 w 32"/>
                  <a:gd name="T3" fmla="*/ 17 h 31"/>
                  <a:gd name="T4" fmla="*/ 17 w 32"/>
                  <a:gd name="T5" fmla="*/ 0 h 31"/>
                  <a:gd name="T6" fmla="*/ 1 w 32"/>
                  <a:gd name="T7" fmla="*/ 16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3" y="31"/>
                      <a:pt x="31" y="23"/>
                      <a:pt x="32" y="17"/>
                    </a:cubicBezTo>
                    <a:cubicBezTo>
                      <a:pt x="32" y="10"/>
                      <a:pt x="24" y="1"/>
                      <a:pt x="17" y="0"/>
                    </a:cubicBezTo>
                    <a:cubicBezTo>
                      <a:pt x="10" y="0"/>
                      <a:pt x="1" y="9"/>
                      <a:pt x="1" y="16"/>
                    </a:cubicBezTo>
                    <a:cubicBezTo>
                      <a:pt x="0" y="21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58" name="Freeform 601">
                <a:extLst>
                  <a:ext uri="{FF2B5EF4-FFF2-40B4-BE49-F238E27FC236}">
                    <a16:creationId xmlns="" xmlns:a16="http://schemas.microsoft.com/office/drawing/2014/main" id="{F695ABD2-70AE-4B96-BC2E-CC9C07432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3359"/>
                <a:ext cx="81" cy="83"/>
              </a:xfrm>
              <a:custGeom>
                <a:avLst/>
                <a:gdLst>
                  <a:gd name="T0" fmla="*/ 14 w 31"/>
                  <a:gd name="T1" fmla="*/ 31 h 32"/>
                  <a:gd name="T2" fmla="*/ 30 w 31"/>
                  <a:gd name="T3" fmla="*/ 16 h 32"/>
                  <a:gd name="T4" fmla="*/ 15 w 31"/>
                  <a:gd name="T5" fmla="*/ 0 h 32"/>
                  <a:gd name="T6" fmla="*/ 0 w 31"/>
                  <a:gd name="T7" fmla="*/ 16 h 32"/>
                  <a:gd name="T8" fmla="*/ 14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4" y="31"/>
                    </a:moveTo>
                    <a:cubicBezTo>
                      <a:pt x="21" y="32"/>
                      <a:pt x="30" y="23"/>
                      <a:pt x="30" y="16"/>
                    </a:cubicBezTo>
                    <a:cubicBezTo>
                      <a:pt x="31" y="10"/>
                      <a:pt x="22" y="1"/>
                      <a:pt x="15" y="0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2"/>
                      <a:pt x="8" y="31"/>
                      <a:pt x="14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59" name="Freeform 602">
                <a:extLst>
                  <a:ext uri="{FF2B5EF4-FFF2-40B4-BE49-F238E27FC236}">
                    <a16:creationId xmlns="" xmlns:a16="http://schemas.microsoft.com/office/drawing/2014/main" id="{E02D597D-5612-4530-A991-32E753147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1" y="3255"/>
                <a:ext cx="81" cy="83"/>
              </a:xfrm>
              <a:custGeom>
                <a:avLst/>
                <a:gdLst>
                  <a:gd name="T0" fmla="*/ 15 w 31"/>
                  <a:gd name="T1" fmla="*/ 31 h 32"/>
                  <a:gd name="T2" fmla="*/ 31 w 31"/>
                  <a:gd name="T3" fmla="*/ 15 h 32"/>
                  <a:gd name="T4" fmla="*/ 16 w 31"/>
                  <a:gd name="T5" fmla="*/ 0 h 32"/>
                  <a:gd name="T6" fmla="*/ 0 w 31"/>
                  <a:gd name="T7" fmla="*/ 15 h 32"/>
                  <a:gd name="T8" fmla="*/ 15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5" y="31"/>
                    </a:moveTo>
                    <a:cubicBezTo>
                      <a:pt x="21" y="32"/>
                      <a:pt x="31" y="22"/>
                      <a:pt x="31" y="15"/>
                    </a:cubicBezTo>
                    <a:cubicBezTo>
                      <a:pt x="31" y="9"/>
                      <a:pt x="22" y="1"/>
                      <a:pt x="16" y="0"/>
                    </a:cubicBezTo>
                    <a:cubicBezTo>
                      <a:pt x="10" y="0"/>
                      <a:pt x="0" y="8"/>
                      <a:pt x="0" y="15"/>
                    </a:cubicBezTo>
                    <a:cubicBezTo>
                      <a:pt x="0" y="22"/>
                      <a:pt x="8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60" name="Freeform 603">
                <a:extLst>
                  <a:ext uri="{FF2B5EF4-FFF2-40B4-BE49-F238E27FC236}">
                    <a16:creationId xmlns="" xmlns:a16="http://schemas.microsoft.com/office/drawing/2014/main" id="{7F842B24-187E-4F5D-9B37-3488350F8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3255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2" y="30"/>
                      <a:pt x="31" y="21"/>
                      <a:pt x="31" y="15"/>
                    </a:cubicBezTo>
                    <a:cubicBezTo>
                      <a:pt x="30" y="8"/>
                      <a:pt x="22" y="1"/>
                      <a:pt x="16" y="0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2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61" name="Freeform 604">
                <a:extLst>
                  <a:ext uri="{FF2B5EF4-FFF2-40B4-BE49-F238E27FC236}">
                    <a16:creationId xmlns="" xmlns:a16="http://schemas.microsoft.com/office/drawing/2014/main" id="{34DEF4F9-04F7-4598-9586-9FEE9D3D5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3252"/>
                <a:ext cx="81" cy="83"/>
              </a:xfrm>
              <a:custGeom>
                <a:avLst/>
                <a:gdLst>
                  <a:gd name="T0" fmla="*/ 17 w 31"/>
                  <a:gd name="T1" fmla="*/ 32 h 32"/>
                  <a:gd name="T2" fmla="*/ 31 w 31"/>
                  <a:gd name="T3" fmla="*/ 16 h 32"/>
                  <a:gd name="T4" fmla="*/ 16 w 31"/>
                  <a:gd name="T5" fmla="*/ 1 h 32"/>
                  <a:gd name="T6" fmla="*/ 1 w 31"/>
                  <a:gd name="T7" fmla="*/ 17 h 32"/>
                  <a:gd name="T8" fmla="*/ 17 w 3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7" y="32"/>
                    </a:moveTo>
                    <a:cubicBezTo>
                      <a:pt x="23" y="31"/>
                      <a:pt x="31" y="23"/>
                      <a:pt x="31" y="16"/>
                    </a:cubicBezTo>
                    <a:cubicBezTo>
                      <a:pt x="31" y="10"/>
                      <a:pt x="21" y="0"/>
                      <a:pt x="16" y="1"/>
                    </a:cubicBezTo>
                    <a:cubicBezTo>
                      <a:pt x="9" y="1"/>
                      <a:pt x="0" y="11"/>
                      <a:pt x="1" y="17"/>
                    </a:cubicBezTo>
                    <a:cubicBezTo>
                      <a:pt x="1" y="24"/>
                      <a:pt x="10" y="32"/>
                      <a:pt x="17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62" name="Freeform 605">
                <a:extLst>
                  <a:ext uri="{FF2B5EF4-FFF2-40B4-BE49-F238E27FC236}">
                    <a16:creationId xmlns="" xmlns:a16="http://schemas.microsoft.com/office/drawing/2014/main" id="{66128F23-9F70-4E5B-882D-32DA268EA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3255"/>
                <a:ext cx="83" cy="80"/>
              </a:xfrm>
              <a:custGeom>
                <a:avLst/>
                <a:gdLst>
                  <a:gd name="T0" fmla="*/ 17 w 32"/>
                  <a:gd name="T1" fmla="*/ 31 h 31"/>
                  <a:gd name="T2" fmla="*/ 32 w 32"/>
                  <a:gd name="T3" fmla="*/ 15 h 31"/>
                  <a:gd name="T4" fmla="*/ 16 w 32"/>
                  <a:gd name="T5" fmla="*/ 0 h 31"/>
                  <a:gd name="T6" fmla="*/ 1 w 32"/>
                  <a:gd name="T7" fmla="*/ 16 h 31"/>
                  <a:gd name="T8" fmla="*/ 17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7" y="31"/>
                    </a:moveTo>
                    <a:cubicBezTo>
                      <a:pt x="24" y="31"/>
                      <a:pt x="32" y="21"/>
                      <a:pt x="32" y="15"/>
                    </a:cubicBezTo>
                    <a:cubicBezTo>
                      <a:pt x="31" y="7"/>
                      <a:pt x="22" y="0"/>
                      <a:pt x="16" y="0"/>
                    </a:cubicBezTo>
                    <a:cubicBezTo>
                      <a:pt x="10" y="0"/>
                      <a:pt x="0" y="10"/>
                      <a:pt x="1" y="16"/>
                    </a:cubicBezTo>
                    <a:cubicBezTo>
                      <a:pt x="1" y="22"/>
                      <a:pt x="10" y="31"/>
                      <a:pt x="1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363" name="Freeform 606">
                <a:extLst>
                  <a:ext uri="{FF2B5EF4-FFF2-40B4-BE49-F238E27FC236}">
                    <a16:creationId xmlns="" xmlns:a16="http://schemas.microsoft.com/office/drawing/2014/main" id="{44F49533-7608-49E3-AC69-93C1EA761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3255"/>
                <a:ext cx="83" cy="83"/>
              </a:xfrm>
              <a:custGeom>
                <a:avLst/>
                <a:gdLst>
                  <a:gd name="T0" fmla="*/ 16 w 32"/>
                  <a:gd name="T1" fmla="*/ 31 h 32"/>
                  <a:gd name="T2" fmla="*/ 31 w 32"/>
                  <a:gd name="T3" fmla="*/ 15 h 32"/>
                  <a:gd name="T4" fmla="*/ 17 w 32"/>
                  <a:gd name="T5" fmla="*/ 0 h 32"/>
                  <a:gd name="T6" fmla="*/ 1 w 32"/>
                  <a:gd name="T7" fmla="*/ 15 h 32"/>
                  <a:gd name="T8" fmla="*/ 16 w 3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1"/>
                    </a:moveTo>
                    <a:cubicBezTo>
                      <a:pt x="22" y="32"/>
                      <a:pt x="32" y="22"/>
                      <a:pt x="31" y="15"/>
                    </a:cubicBezTo>
                    <a:cubicBezTo>
                      <a:pt x="31" y="9"/>
                      <a:pt x="23" y="1"/>
                      <a:pt x="17" y="0"/>
                    </a:cubicBezTo>
                    <a:cubicBezTo>
                      <a:pt x="10" y="0"/>
                      <a:pt x="1" y="8"/>
                      <a:pt x="1" y="15"/>
                    </a:cubicBezTo>
                    <a:cubicBezTo>
                      <a:pt x="0" y="22"/>
                      <a:pt x="9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</p:grpSp>
        <p:grpSp>
          <p:nvGrpSpPr>
            <p:cNvPr id="2402" name="Group 808">
              <a:extLst>
                <a:ext uri="{FF2B5EF4-FFF2-40B4-BE49-F238E27FC236}">
                  <a16:creationId xmlns="" xmlns:a16="http://schemas.microsoft.com/office/drawing/2014/main" id="{3A1E998B-719E-4C00-92E8-70511D775D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4138" y="4002088"/>
              <a:ext cx="12303125" cy="1984375"/>
              <a:chOff x="-53" y="2521"/>
              <a:chExt cx="7750" cy="1250"/>
            </a:xfrm>
            <a:grpFill/>
          </p:grpSpPr>
          <p:sp>
            <p:nvSpPr>
              <p:cNvPr id="3964" name="Freeform 608">
                <a:extLst>
                  <a:ext uri="{FF2B5EF4-FFF2-40B4-BE49-F238E27FC236}">
                    <a16:creationId xmlns="" xmlns:a16="http://schemas.microsoft.com/office/drawing/2014/main" id="{5C8A3188-29DB-4DC3-8A03-7C9934BEF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2" y="3149"/>
                <a:ext cx="81" cy="83"/>
              </a:xfrm>
              <a:custGeom>
                <a:avLst/>
                <a:gdLst>
                  <a:gd name="T0" fmla="*/ 15 w 31"/>
                  <a:gd name="T1" fmla="*/ 32 h 32"/>
                  <a:gd name="T2" fmla="*/ 31 w 31"/>
                  <a:gd name="T3" fmla="*/ 17 h 32"/>
                  <a:gd name="T4" fmla="*/ 16 w 31"/>
                  <a:gd name="T5" fmla="*/ 1 h 32"/>
                  <a:gd name="T6" fmla="*/ 0 w 31"/>
                  <a:gd name="T7" fmla="*/ 16 h 32"/>
                  <a:gd name="T8" fmla="*/ 15 w 3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5" y="32"/>
                    </a:moveTo>
                    <a:cubicBezTo>
                      <a:pt x="21" y="32"/>
                      <a:pt x="30" y="23"/>
                      <a:pt x="31" y="17"/>
                    </a:cubicBezTo>
                    <a:cubicBezTo>
                      <a:pt x="31" y="11"/>
                      <a:pt x="23" y="1"/>
                      <a:pt x="16" y="1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2"/>
                      <a:pt x="9" y="31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65" name="Freeform 609">
                <a:extLst>
                  <a:ext uri="{FF2B5EF4-FFF2-40B4-BE49-F238E27FC236}">
                    <a16:creationId xmlns="" xmlns:a16="http://schemas.microsoft.com/office/drawing/2014/main" id="{A63F07F3-923C-43B7-A965-1CAAD8332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3149"/>
                <a:ext cx="80" cy="83"/>
              </a:xfrm>
              <a:custGeom>
                <a:avLst/>
                <a:gdLst>
                  <a:gd name="T0" fmla="*/ 14 w 31"/>
                  <a:gd name="T1" fmla="*/ 32 h 32"/>
                  <a:gd name="T2" fmla="*/ 30 w 31"/>
                  <a:gd name="T3" fmla="*/ 17 h 32"/>
                  <a:gd name="T4" fmla="*/ 15 w 31"/>
                  <a:gd name="T5" fmla="*/ 1 h 32"/>
                  <a:gd name="T6" fmla="*/ 0 w 31"/>
                  <a:gd name="T7" fmla="*/ 16 h 32"/>
                  <a:gd name="T8" fmla="*/ 14 w 3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4" y="32"/>
                    </a:moveTo>
                    <a:cubicBezTo>
                      <a:pt x="21" y="32"/>
                      <a:pt x="30" y="23"/>
                      <a:pt x="30" y="17"/>
                    </a:cubicBezTo>
                    <a:cubicBezTo>
                      <a:pt x="31" y="10"/>
                      <a:pt x="22" y="1"/>
                      <a:pt x="15" y="1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2"/>
                      <a:pt x="8" y="31"/>
                      <a:pt x="1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66" name="Freeform 610">
                <a:extLst>
                  <a:ext uri="{FF2B5EF4-FFF2-40B4-BE49-F238E27FC236}">
                    <a16:creationId xmlns="" xmlns:a16="http://schemas.microsoft.com/office/drawing/2014/main" id="{D9DF3EAA-71EB-4DED-929C-0C01932E5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" y="3151"/>
                <a:ext cx="81" cy="81"/>
              </a:xfrm>
              <a:custGeom>
                <a:avLst/>
                <a:gdLst>
                  <a:gd name="T0" fmla="*/ 15 w 31"/>
                  <a:gd name="T1" fmla="*/ 30 h 31"/>
                  <a:gd name="T2" fmla="*/ 31 w 31"/>
                  <a:gd name="T3" fmla="*/ 15 h 31"/>
                  <a:gd name="T4" fmla="*/ 15 w 31"/>
                  <a:gd name="T5" fmla="*/ 0 h 31"/>
                  <a:gd name="T6" fmla="*/ 0 w 31"/>
                  <a:gd name="T7" fmla="*/ 15 h 31"/>
                  <a:gd name="T8" fmla="*/ 15 w 31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0"/>
                    </a:moveTo>
                    <a:cubicBezTo>
                      <a:pt x="22" y="31"/>
                      <a:pt x="31" y="22"/>
                      <a:pt x="31" y="15"/>
                    </a:cubicBezTo>
                    <a:cubicBezTo>
                      <a:pt x="31" y="10"/>
                      <a:pt x="22" y="0"/>
                      <a:pt x="15" y="0"/>
                    </a:cubicBezTo>
                    <a:cubicBezTo>
                      <a:pt x="9" y="0"/>
                      <a:pt x="0" y="10"/>
                      <a:pt x="0" y="15"/>
                    </a:cubicBezTo>
                    <a:cubicBezTo>
                      <a:pt x="1" y="22"/>
                      <a:pt x="8" y="30"/>
                      <a:pt x="1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67" name="Freeform 611">
                <a:extLst>
                  <a:ext uri="{FF2B5EF4-FFF2-40B4-BE49-F238E27FC236}">
                    <a16:creationId xmlns="" xmlns:a16="http://schemas.microsoft.com/office/drawing/2014/main" id="{9C2291F3-098B-495F-A8EC-310EEB1DF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" y="2832"/>
                <a:ext cx="83" cy="81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6 h 31"/>
                  <a:gd name="T4" fmla="*/ 17 w 32"/>
                  <a:gd name="T5" fmla="*/ 0 h 31"/>
                  <a:gd name="T6" fmla="*/ 1 w 32"/>
                  <a:gd name="T7" fmla="*/ 15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2" y="31"/>
                      <a:pt x="31" y="22"/>
                      <a:pt x="31" y="16"/>
                    </a:cubicBezTo>
                    <a:cubicBezTo>
                      <a:pt x="32" y="9"/>
                      <a:pt x="23" y="0"/>
                      <a:pt x="17" y="0"/>
                    </a:cubicBezTo>
                    <a:cubicBezTo>
                      <a:pt x="10" y="0"/>
                      <a:pt x="1" y="8"/>
                      <a:pt x="1" y="15"/>
                    </a:cubicBezTo>
                    <a:cubicBezTo>
                      <a:pt x="0" y="21"/>
                      <a:pt x="9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68" name="Freeform 612">
                <a:extLst>
                  <a:ext uri="{FF2B5EF4-FFF2-40B4-BE49-F238E27FC236}">
                    <a16:creationId xmlns="" xmlns:a16="http://schemas.microsoft.com/office/drawing/2014/main" id="{DB3BD7B2-CD82-42C8-BCA4-D4E9086DA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5" y="2832"/>
                <a:ext cx="83" cy="81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6 h 31"/>
                  <a:gd name="T4" fmla="*/ 16 w 32"/>
                  <a:gd name="T5" fmla="*/ 0 h 31"/>
                  <a:gd name="T6" fmla="*/ 0 w 32"/>
                  <a:gd name="T7" fmla="*/ 15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3" y="30"/>
                      <a:pt x="30" y="23"/>
                      <a:pt x="31" y="16"/>
                    </a:cubicBezTo>
                    <a:cubicBezTo>
                      <a:pt x="32" y="9"/>
                      <a:pt x="23" y="0"/>
                      <a:pt x="16" y="0"/>
                    </a:cubicBezTo>
                    <a:cubicBezTo>
                      <a:pt x="10" y="0"/>
                      <a:pt x="0" y="9"/>
                      <a:pt x="0" y="15"/>
                    </a:cubicBezTo>
                    <a:cubicBezTo>
                      <a:pt x="0" y="22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69" name="Freeform 613">
                <a:extLst>
                  <a:ext uri="{FF2B5EF4-FFF2-40B4-BE49-F238E27FC236}">
                    <a16:creationId xmlns="" xmlns:a16="http://schemas.microsoft.com/office/drawing/2014/main" id="{42990B6B-4AF9-4508-9249-65771EC64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" y="2830"/>
                <a:ext cx="83" cy="83"/>
              </a:xfrm>
              <a:custGeom>
                <a:avLst/>
                <a:gdLst>
                  <a:gd name="T0" fmla="*/ 16 w 32"/>
                  <a:gd name="T1" fmla="*/ 32 h 32"/>
                  <a:gd name="T2" fmla="*/ 31 w 32"/>
                  <a:gd name="T3" fmla="*/ 16 h 32"/>
                  <a:gd name="T4" fmla="*/ 16 w 32"/>
                  <a:gd name="T5" fmla="*/ 1 h 32"/>
                  <a:gd name="T6" fmla="*/ 1 w 32"/>
                  <a:gd name="T7" fmla="*/ 16 h 32"/>
                  <a:gd name="T8" fmla="*/ 16 w 32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23" y="31"/>
                      <a:pt x="32" y="22"/>
                      <a:pt x="31" y="16"/>
                    </a:cubicBezTo>
                    <a:cubicBezTo>
                      <a:pt x="31" y="9"/>
                      <a:pt x="23" y="1"/>
                      <a:pt x="16" y="1"/>
                    </a:cubicBezTo>
                    <a:cubicBezTo>
                      <a:pt x="10" y="0"/>
                      <a:pt x="0" y="10"/>
                      <a:pt x="1" y="16"/>
                    </a:cubicBezTo>
                    <a:cubicBezTo>
                      <a:pt x="1" y="23"/>
                      <a:pt x="11" y="32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70" name="Freeform 614">
                <a:extLst>
                  <a:ext uri="{FF2B5EF4-FFF2-40B4-BE49-F238E27FC236}">
                    <a16:creationId xmlns="" xmlns:a16="http://schemas.microsoft.com/office/drawing/2014/main" id="{8AE8B71B-0556-40BD-B5A3-E4A11891C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832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1" y="31"/>
                      <a:pt x="31" y="22"/>
                      <a:pt x="31" y="15"/>
                    </a:cubicBezTo>
                    <a:cubicBezTo>
                      <a:pt x="31" y="9"/>
                      <a:pt x="22" y="0"/>
                      <a:pt x="16" y="0"/>
                    </a:cubicBezTo>
                    <a:cubicBezTo>
                      <a:pt x="10" y="0"/>
                      <a:pt x="0" y="8"/>
                      <a:pt x="0" y="15"/>
                    </a:cubicBezTo>
                    <a:cubicBezTo>
                      <a:pt x="0" y="21"/>
                      <a:pt x="8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71" name="Freeform 615">
                <a:extLst>
                  <a:ext uri="{FF2B5EF4-FFF2-40B4-BE49-F238E27FC236}">
                    <a16:creationId xmlns="" xmlns:a16="http://schemas.microsoft.com/office/drawing/2014/main" id="{E9FD6988-E6FF-4FB0-BFAA-3E2F3832D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4" y="2832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1" y="31"/>
                      <a:pt x="31" y="22"/>
                      <a:pt x="31" y="15"/>
                    </a:cubicBezTo>
                    <a:cubicBezTo>
                      <a:pt x="31" y="9"/>
                      <a:pt x="23" y="0"/>
                      <a:pt x="16" y="0"/>
                    </a:cubicBezTo>
                    <a:cubicBezTo>
                      <a:pt x="10" y="0"/>
                      <a:pt x="1" y="8"/>
                      <a:pt x="0" y="15"/>
                    </a:cubicBezTo>
                    <a:cubicBezTo>
                      <a:pt x="0" y="21"/>
                      <a:pt x="9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72" name="Freeform 616">
                <a:extLst>
                  <a:ext uri="{FF2B5EF4-FFF2-40B4-BE49-F238E27FC236}">
                    <a16:creationId xmlns="" xmlns:a16="http://schemas.microsoft.com/office/drawing/2014/main" id="{5146CE76-7672-4208-9FD4-54AF725B1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" y="2830"/>
                <a:ext cx="80" cy="83"/>
              </a:xfrm>
              <a:custGeom>
                <a:avLst/>
                <a:gdLst>
                  <a:gd name="T0" fmla="*/ 17 w 31"/>
                  <a:gd name="T1" fmla="*/ 32 h 32"/>
                  <a:gd name="T2" fmla="*/ 31 w 31"/>
                  <a:gd name="T3" fmla="*/ 16 h 32"/>
                  <a:gd name="T4" fmla="*/ 16 w 31"/>
                  <a:gd name="T5" fmla="*/ 1 h 32"/>
                  <a:gd name="T6" fmla="*/ 1 w 31"/>
                  <a:gd name="T7" fmla="*/ 17 h 32"/>
                  <a:gd name="T8" fmla="*/ 17 w 31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7" y="32"/>
                    </a:moveTo>
                    <a:cubicBezTo>
                      <a:pt x="23" y="31"/>
                      <a:pt x="31" y="22"/>
                      <a:pt x="31" y="16"/>
                    </a:cubicBezTo>
                    <a:cubicBezTo>
                      <a:pt x="31" y="9"/>
                      <a:pt x="21" y="0"/>
                      <a:pt x="16" y="1"/>
                    </a:cubicBezTo>
                    <a:cubicBezTo>
                      <a:pt x="9" y="1"/>
                      <a:pt x="0" y="10"/>
                      <a:pt x="1" y="17"/>
                    </a:cubicBezTo>
                    <a:cubicBezTo>
                      <a:pt x="1" y="24"/>
                      <a:pt x="10" y="32"/>
                      <a:pt x="17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73" name="Freeform 617">
                <a:extLst>
                  <a:ext uri="{FF2B5EF4-FFF2-40B4-BE49-F238E27FC236}">
                    <a16:creationId xmlns="" xmlns:a16="http://schemas.microsoft.com/office/drawing/2014/main" id="{BE46D993-2DCE-497B-B86A-AB8E41807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4" y="2832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1" y="31"/>
                      <a:pt x="30" y="22"/>
                      <a:pt x="31" y="16"/>
                    </a:cubicBezTo>
                    <a:cubicBezTo>
                      <a:pt x="31" y="10"/>
                      <a:pt x="23" y="0"/>
                      <a:pt x="16" y="0"/>
                    </a:cubicBezTo>
                    <a:cubicBezTo>
                      <a:pt x="9" y="0"/>
                      <a:pt x="0" y="8"/>
                      <a:pt x="0" y="15"/>
                    </a:cubicBezTo>
                    <a:cubicBezTo>
                      <a:pt x="0" y="22"/>
                      <a:pt x="8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74" name="Freeform 618">
                <a:extLst>
                  <a:ext uri="{FF2B5EF4-FFF2-40B4-BE49-F238E27FC236}">
                    <a16:creationId xmlns="" xmlns:a16="http://schemas.microsoft.com/office/drawing/2014/main" id="{CC4C6F25-EDB7-4045-91AB-BC46F292D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8" y="2832"/>
                <a:ext cx="80" cy="81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6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2" y="31"/>
                      <a:pt x="30" y="22"/>
                      <a:pt x="31" y="16"/>
                    </a:cubicBezTo>
                    <a:cubicBezTo>
                      <a:pt x="31" y="10"/>
                      <a:pt x="23" y="0"/>
                      <a:pt x="16" y="0"/>
                    </a:cubicBezTo>
                    <a:cubicBezTo>
                      <a:pt x="10" y="0"/>
                      <a:pt x="0" y="8"/>
                      <a:pt x="0" y="15"/>
                    </a:cubicBezTo>
                    <a:cubicBezTo>
                      <a:pt x="0" y="21"/>
                      <a:pt x="9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75" name="Freeform 619">
                <a:extLst>
                  <a:ext uri="{FF2B5EF4-FFF2-40B4-BE49-F238E27FC236}">
                    <a16:creationId xmlns="" xmlns:a16="http://schemas.microsoft.com/office/drawing/2014/main" id="{AD9CC118-C267-4AA1-8932-F8C0FF2FD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7" y="2832"/>
                <a:ext cx="83" cy="81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5 h 31"/>
                  <a:gd name="T4" fmla="*/ 16 w 32"/>
                  <a:gd name="T5" fmla="*/ 0 h 31"/>
                  <a:gd name="T6" fmla="*/ 0 w 32"/>
                  <a:gd name="T7" fmla="*/ 16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3" y="30"/>
                      <a:pt x="32" y="21"/>
                      <a:pt x="31" y="15"/>
                    </a:cubicBezTo>
                    <a:cubicBezTo>
                      <a:pt x="31" y="8"/>
                      <a:pt x="22" y="0"/>
                      <a:pt x="16" y="0"/>
                    </a:cubicBezTo>
                    <a:cubicBezTo>
                      <a:pt x="8" y="0"/>
                      <a:pt x="0" y="10"/>
                      <a:pt x="0" y="16"/>
                    </a:cubicBezTo>
                    <a:cubicBezTo>
                      <a:pt x="1" y="22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76" name="Freeform 620">
                <a:extLst>
                  <a:ext uri="{FF2B5EF4-FFF2-40B4-BE49-F238E27FC236}">
                    <a16:creationId xmlns="" xmlns:a16="http://schemas.microsoft.com/office/drawing/2014/main" id="{A719F362-058A-42E2-B2B8-C19509625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0" y="2832"/>
                <a:ext cx="83" cy="81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6 h 31"/>
                  <a:gd name="T4" fmla="*/ 16 w 32"/>
                  <a:gd name="T5" fmla="*/ 0 h 31"/>
                  <a:gd name="T6" fmla="*/ 1 w 32"/>
                  <a:gd name="T7" fmla="*/ 15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2" y="31"/>
                      <a:pt x="31" y="22"/>
                      <a:pt x="31" y="16"/>
                    </a:cubicBezTo>
                    <a:cubicBezTo>
                      <a:pt x="32" y="9"/>
                      <a:pt x="23" y="0"/>
                      <a:pt x="16" y="0"/>
                    </a:cubicBezTo>
                    <a:cubicBezTo>
                      <a:pt x="10" y="0"/>
                      <a:pt x="0" y="9"/>
                      <a:pt x="1" y="15"/>
                    </a:cubicBezTo>
                    <a:cubicBezTo>
                      <a:pt x="1" y="22"/>
                      <a:pt x="8" y="30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77" name="Freeform 621">
                <a:extLst>
                  <a:ext uri="{FF2B5EF4-FFF2-40B4-BE49-F238E27FC236}">
                    <a16:creationId xmlns="" xmlns:a16="http://schemas.microsoft.com/office/drawing/2014/main" id="{77579834-A4F6-4801-8C08-4DCB517C5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4" y="2832"/>
                <a:ext cx="83" cy="81"/>
              </a:xfrm>
              <a:custGeom>
                <a:avLst/>
                <a:gdLst>
                  <a:gd name="T0" fmla="*/ 17 w 32"/>
                  <a:gd name="T1" fmla="*/ 31 h 31"/>
                  <a:gd name="T2" fmla="*/ 32 w 32"/>
                  <a:gd name="T3" fmla="*/ 15 h 31"/>
                  <a:gd name="T4" fmla="*/ 16 w 32"/>
                  <a:gd name="T5" fmla="*/ 0 h 31"/>
                  <a:gd name="T6" fmla="*/ 1 w 32"/>
                  <a:gd name="T7" fmla="*/ 16 h 31"/>
                  <a:gd name="T8" fmla="*/ 17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7" y="31"/>
                    </a:moveTo>
                    <a:cubicBezTo>
                      <a:pt x="24" y="30"/>
                      <a:pt x="32" y="21"/>
                      <a:pt x="32" y="15"/>
                    </a:cubicBezTo>
                    <a:cubicBezTo>
                      <a:pt x="31" y="8"/>
                      <a:pt x="23" y="0"/>
                      <a:pt x="16" y="0"/>
                    </a:cubicBezTo>
                    <a:cubicBezTo>
                      <a:pt x="9" y="0"/>
                      <a:pt x="0" y="10"/>
                      <a:pt x="1" y="16"/>
                    </a:cubicBezTo>
                    <a:cubicBezTo>
                      <a:pt x="1" y="22"/>
                      <a:pt x="10" y="31"/>
                      <a:pt x="1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78" name="Freeform 622">
                <a:extLst>
                  <a:ext uri="{FF2B5EF4-FFF2-40B4-BE49-F238E27FC236}">
                    <a16:creationId xmlns="" xmlns:a16="http://schemas.microsoft.com/office/drawing/2014/main" id="{AAC2EFC0-77B3-4658-9BDA-136A7E950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" y="2936"/>
                <a:ext cx="83" cy="80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6 h 31"/>
                  <a:gd name="T4" fmla="*/ 16 w 32"/>
                  <a:gd name="T5" fmla="*/ 0 h 31"/>
                  <a:gd name="T6" fmla="*/ 1 w 32"/>
                  <a:gd name="T7" fmla="*/ 15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2" y="31"/>
                      <a:pt x="31" y="23"/>
                      <a:pt x="31" y="16"/>
                    </a:cubicBezTo>
                    <a:cubicBezTo>
                      <a:pt x="32" y="10"/>
                      <a:pt x="23" y="1"/>
                      <a:pt x="16" y="0"/>
                    </a:cubicBezTo>
                    <a:cubicBezTo>
                      <a:pt x="10" y="0"/>
                      <a:pt x="1" y="9"/>
                      <a:pt x="1" y="15"/>
                    </a:cubicBezTo>
                    <a:cubicBezTo>
                      <a:pt x="0" y="21"/>
                      <a:pt x="9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79" name="Freeform 623">
                <a:extLst>
                  <a:ext uri="{FF2B5EF4-FFF2-40B4-BE49-F238E27FC236}">
                    <a16:creationId xmlns="" xmlns:a16="http://schemas.microsoft.com/office/drawing/2014/main" id="{4CC852FC-2D60-492B-B4CA-F690D2BAA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936"/>
                <a:ext cx="80" cy="83"/>
              </a:xfrm>
              <a:custGeom>
                <a:avLst/>
                <a:gdLst>
                  <a:gd name="T0" fmla="*/ 16 w 31"/>
                  <a:gd name="T1" fmla="*/ 31 h 32"/>
                  <a:gd name="T2" fmla="*/ 31 w 31"/>
                  <a:gd name="T3" fmla="*/ 15 h 32"/>
                  <a:gd name="T4" fmla="*/ 15 w 31"/>
                  <a:gd name="T5" fmla="*/ 0 h 32"/>
                  <a:gd name="T6" fmla="*/ 0 w 31"/>
                  <a:gd name="T7" fmla="*/ 16 h 32"/>
                  <a:gd name="T8" fmla="*/ 16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6" y="31"/>
                    </a:moveTo>
                    <a:cubicBezTo>
                      <a:pt x="23" y="30"/>
                      <a:pt x="31" y="22"/>
                      <a:pt x="31" y="15"/>
                    </a:cubicBezTo>
                    <a:cubicBezTo>
                      <a:pt x="31" y="9"/>
                      <a:pt x="22" y="0"/>
                      <a:pt x="15" y="0"/>
                    </a:cubicBezTo>
                    <a:cubicBezTo>
                      <a:pt x="8" y="1"/>
                      <a:pt x="0" y="10"/>
                      <a:pt x="0" y="16"/>
                    </a:cubicBezTo>
                    <a:cubicBezTo>
                      <a:pt x="1" y="23"/>
                      <a:pt x="10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80" name="Freeform 624">
                <a:extLst>
                  <a:ext uri="{FF2B5EF4-FFF2-40B4-BE49-F238E27FC236}">
                    <a16:creationId xmlns="" xmlns:a16="http://schemas.microsoft.com/office/drawing/2014/main" id="{AC15A8F8-2422-407E-96C0-C7D950847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2936"/>
                <a:ext cx="83" cy="80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5 h 31"/>
                  <a:gd name="T4" fmla="*/ 16 w 32"/>
                  <a:gd name="T5" fmla="*/ 0 h 31"/>
                  <a:gd name="T6" fmla="*/ 0 w 32"/>
                  <a:gd name="T7" fmla="*/ 16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3" y="31"/>
                      <a:pt x="32" y="22"/>
                      <a:pt x="31" y="15"/>
                    </a:cubicBezTo>
                    <a:cubicBezTo>
                      <a:pt x="31" y="8"/>
                      <a:pt x="23" y="1"/>
                      <a:pt x="16" y="0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3"/>
                      <a:pt x="11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81" name="Freeform 625">
                <a:extLst>
                  <a:ext uri="{FF2B5EF4-FFF2-40B4-BE49-F238E27FC236}">
                    <a16:creationId xmlns="" xmlns:a16="http://schemas.microsoft.com/office/drawing/2014/main" id="{35934758-E27E-4628-AB98-011CD86AA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2936"/>
                <a:ext cx="83" cy="80"/>
              </a:xfrm>
              <a:custGeom>
                <a:avLst/>
                <a:gdLst>
                  <a:gd name="T0" fmla="*/ 17 w 32"/>
                  <a:gd name="T1" fmla="*/ 31 h 31"/>
                  <a:gd name="T2" fmla="*/ 31 w 32"/>
                  <a:gd name="T3" fmla="*/ 15 h 31"/>
                  <a:gd name="T4" fmla="*/ 16 w 32"/>
                  <a:gd name="T5" fmla="*/ 0 h 31"/>
                  <a:gd name="T6" fmla="*/ 1 w 32"/>
                  <a:gd name="T7" fmla="*/ 16 h 31"/>
                  <a:gd name="T8" fmla="*/ 17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7" y="31"/>
                    </a:moveTo>
                    <a:cubicBezTo>
                      <a:pt x="24" y="31"/>
                      <a:pt x="32" y="21"/>
                      <a:pt x="31" y="15"/>
                    </a:cubicBezTo>
                    <a:cubicBezTo>
                      <a:pt x="31" y="8"/>
                      <a:pt x="22" y="0"/>
                      <a:pt x="16" y="0"/>
                    </a:cubicBezTo>
                    <a:cubicBezTo>
                      <a:pt x="9" y="0"/>
                      <a:pt x="0" y="10"/>
                      <a:pt x="1" y="16"/>
                    </a:cubicBezTo>
                    <a:cubicBezTo>
                      <a:pt x="1" y="23"/>
                      <a:pt x="10" y="31"/>
                      <a:pt x="1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82" name="Freeform 626">
                <a:extLst>
                  <a:ext uri="{FF2B5EF4-FFF2-40B4-BE49-F238E27FC236}">
                    <a16:creationId xmlns="" xmlns:a16="http://schemas.microsoft.com/office/drawing/2014/main" id="{B95BACB9-69BD-4D9E-BF34-23B3A3C85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6" y="2936"/>
                <a:ext cx="80" cy="83"/>
              </a:xfrm>
              <a:custGeom>
                <a:avLst/>
                <a:gdLst>
                  <a:gd name="T0" fmla="*/ 16 w 31"/>
                  <a:gd name="T1" fmla="*/ 31 h 32"/>
                  <a:gd name="T2" fmla="*/ 31 w 31"/>
                  <a:gd name="T3" fmla="*/ 16 h 32"/>
                  <a:gd name="T4" fmla="*/ 16 w 31"/>
                  <a:gd name="T5" fmla="*/ 0 h 32"/>
                  <a:gd name="T6" fmla="*/ 0 w 31"/>
                  <a:gd name="T7" fmla="*/ 16 h 32"/>
                  <a:gd name="T8" fmla="*/ 16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6" y="31"/>
                    </a:moveTo>
                    <a:cubicBezTo>
                      <a:pt x="22" y="30"/>
                      <a:pt x="30" y="23"/>
                      <a:pt x="31" y="16"/>
                    </a:cubicBezTo>
                    <a:cubicBezTo>
                      <a:pt x="31" y="10"/>
                      <a:pt x="22" y="1"/>
                      <a:pt x="16" y="0"/>
                    </a:cubicBezTo>
                    <a:cubicBezTo>
                      <a:pt x="10" y="0"/>
                      <a:pt x="0" y="9"/>
                      <a:pt x="0" y="16"/>
                    </a:cubicBezTo>
                    <a:cubicBezTo>
                      <a:pt x="0" y="22"/>
                      <a:pt x="10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83" name="Freeform 627">
                <a:extLst>
                  <a:ext uri="{FF2B5EF4-FFF2-40B4-BE49-F238E27FC236}">
                    <a16:creationId xmlns="" xmlns:a16="http://schemas.microsoft.com/office/drawing/2014/main" id="{46F07815-C3C1-4EF9-B65B-790A37C29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9" y="2936"/>
                <a:ext cx="81" cy="83"/>
              </a:xfrm>
              <a:custGeom>
                <a:avLst/>
                <a:gdLst>
                  <a:gd name="T0" fmla="*/ 15 w 31"/>
                  <a:gd name="T1" fmla="*/ 31 h 32"/>
                  <a:gd name="T2" fmla="*/ 31 w 31"/>
                  <a:gd name="T3" fmla="*/ 16 h 32"/>
                  <a:gd name="T4" fmla="*/ 16 w 31"/>
                  <a:gd name="T5" fmla="*/ 0 h 32"/>
                  <a:gd name="T6" fmla="*/ 0 w 31"/>
                  <a:gd name="T7" fmla="*/ 15 h 32"/>
                  <a:gd name="T8" fmla="*/ 15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5" y="31"/>
                    </a:moveTo>
                    <a:cubicBezTo>
                      <a:pt x="21" y="32"/>
                      <a:pt x="31" y="22"/>
                      <a:pt x="31" y="16"/>
                    </a:cubicBezTo>
                    <a:cubicBezTo>
                      <a:pt x="31" y="9"/>
                      <a:pt x="23" y="1"/>
                      <a:pt x="16" y="0"/>
                    </a:cubicBezTo>
                    <a:cubicBezTo>
                      <a:pt x="10" y="0"/>
                      <a:pt x="1" y="8"/>
                      <a:pt x="0" y="15"/>
                    </a:cubicBezTo>
                    <a:cubicBezTo>
                      <a:pt x="0" y="22"/>
                      <a:pt x="9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84" name="Freeform 628">
                <a:extLst>
                  <a:ext uri="{FF2B5EF4-FFF2-40B4-BE49-F238E27FC236}">
                    <a16:creationId xmlns="" xmlns:a16="http://schemas.microsoft.com/office/drawing/2014/main" id="{501A95AC-2967-45C2-8E55-5E4E242E6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3045"/>
                <a:ext cx="83" cy="83"/>
              </a:xfrm>
              <a:custGeom>
                <a:avLst/>
                <a:gdLst>
                  <a:gd name="T0" fmla="*/ 16 w 32"/>
                  <a:gd name="T1" fmla="*/ 31 h 32"/>
                  <a:gd name="T2" fmla="*/ 31 w 32"/>
                  <a:gd name="T3" fmla="*/ 16 h 32"/>
                  <a:gd name="T4" fmla="*/ 16 w 32"/>
                  <a:gd name="T5" fmla="*/ 0 h 32"/>
                  <a:gd name="T6" fmla="*/ 1 w 32"/>
                  <a:gd name="T7" fmla="*/ 16 h 32"/>
                  <a:gd name="T8" fmla="*/ 16 w 3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1"/>
                    </a:moveTo>
                    <a:cubicBezTo>
                      <a:pt x="23" y="31"/>
                      <a:pt x="30" y="24"/>
                      <a:pt x="31" y="16"/>
                    </a:cubicBezTo>
                    <a:cubicBezTo>
                      <a:pt x="32" y="10"/>
                      <a:pt x="23" y="1"/>
                      <a:pt x="16" y="0"/>
                    </a:cubicBezTo>
                    <a:cubicBezTo>
                      <a:pt x="10" y="0"/>
                      <a:pt x="1" y="9"/>
                      <a:pt x="1" y="16"/>
                    </a:cubicBezTo>
                    <a:cubicBezTo>
                      <a:pt x="0" y="22"/>
                      <a:pt x="10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85" name="Freeform 629">
                <a:extLst>
                  <a:ext uri="{FF2B5EF4-FFF2-40B4-BE49-F238E27FC236}">
                    <a16:creationId xmlns="" xmlns:a16="http://schemas.microsoft.com/office/drawing/2014/main" id="{D300F777-32D7-4014-8038-D855950C6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3045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31 w 31"/>
                  <a:gd name="T3" fmla="*/ 16 h 31"/>
                  <a:gd name="T4" fmla="*/ 16 w 31"/>
                  <a:gd name="T5" fmla="*/ 1 h 31"/>
                  <a:gd name="T6" fmla="*/ 0 w 31"/>
                  <a:gd name="T7" fmla="*/ 15 h 31"/>
                  <a:gd name="T8" fmla="*/ 15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22" y="31"/>
                      <a:pt x="31" y="23"/>
                      <a:pt x="31" y="16"/>
                    </a:cubicBezTo>
                    <a:cubicBezTo>
                      <a:pt x="31" y="10"/>
                      <a:pt x="23" y="1"/>
                      <a:pt x="16" y="1"/>
                    </a:cubicBezTo>
                    <a:cubicBezTo>
                      <a:pt x="10" y="0"/>
                      <a:pt x="1" y="9"/>
                      <a:pt x="0" y="15"/>
                    </a:cubicBezTo>
                    <a:cubicBezTo>
                      <a:pt x="0" y="22"/>
                      <a:pt x="8" y="31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86" name="Freeform 630">
                <a:extLst>
                  <a:ext uri="{FF2B5EF4-FFF2-40B4-BE49-F238E27FC236}">
                    <a16:creationId xmlns="" xmlns:a16="http://schemas.microsoft.com/office/drawing/2014/main" id="{3B1E159A-1376-4C08-AB49-F3C1E76F9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3045"/>
                <a:ext cx="83" cy="83"/>
              </a:xfrm>
              <a:custGeom>
                <a:avLst/>
                <a:gdLst>
                  <a:gd name="T0" fmla="*/ 16 w 32"/>
                  <a:gd name="T1" fmla="*/ 31 h 32"/>
                  <a:gd name="T2" fmla="*/ 31 w 32"/>
                  <a:gd name="T3" fmla="*/ 15 h 32"/>
                  <a:gd name="T4" fmla="*/ 16 w 32"/>
                  <a:gd name="T5" fmla="*/ 0 h 32"/>
                  <a:gd name="T6" fmla="*/ 1 w 32"/>
                  <a:gd name="T7" fmla="*/ 16 h 32"/>
                  <a:gd name="T8" fmla="*/ 16 w 3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1"/>
                    </a:moveTo>
                    <a:cubicBezTo>
                      <a:pt x="23" y="31"/>
                      <a:pt x="32" y="22"/>
                      <a:pt x="31" y="15"/>
                    </a:cubicBezTo>
                    <a:cubicBezTo>
                      <a:pt x="31" y="9"/>
                      <a:pt x="22" y="0"/>
                      <a:pt x="16" y="0"/>
                    </a:cubicBezTo>
                    <a:cubicBezTo>
                      <a:pt x="8" y="1"/>
                      <a:pt x="0" y="11"/>
                      <a:pt x="1" y="16"/>
                    </a:cubicBezTo>
                    <a:cubicBezTo>
                      <a:pt x="1" y="23"/>
                      <a:pt x="10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87" name="Freeform 631">
                <a:extLst>
                  <a:ext uri="{FF2B5EF4-FFF2-40B4-BE49-F238E27FC236}">
                    <a16:creationId xmlns="" xmlns:a16="http://schemas.microsoft.com/office/drawing/2014/main" id="{41D4A56D-7CBA-42B7-BE98-D20D6C5A1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3" y="3045"/>
                <a:ext cx="83" cy="83"/>
              </a:xfrm>
              <a:custGeom>
                <a:avLst/>
                <a:gdLst>
                  <a:gd name="T0" fmla="*/ 16 w 32"/>
                  <a:gd name="T1" fmla="*/ 31 h 32"/>
                  <a:gd name="T2" fmla="*/ 31 w 32"/>
                  <a:gd name="T3" fmla="*/ 15 h 32"/>
                  <a:gd name="T4" fmla="*/ 15 w 32"/>
                  <a:gd name="T5" fmla="*/ 0 h 32"/>
                  <a:gd name="T6" fmla="*/ 0 w 32"/>
                  <a:gd name="T7" fmla="*/ 16 h 32"/>
                  <a:gd name="T8" fmla="*/ 16 w 3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1"/>
                    </a:moveTo>
                    <a:cubicBezTo>
                      <a:pt x="23" y="31"/>
                      <a:pt x="32" y="21"/>
                      <a:pt x="31" y="15"/>
                    </a:cubicBezTo>
                    <a:cubicBezTo>
                      <a:pt x="30" y="9"/>
                      <a:pt x="21" y="0"/>
                      <a:pt x="15" y="0"/>
                    </a:cubicBezTo>
                    <a:cubicBezTo>
                      <a:pt x="9" y="1"/>
                      <a:pt x="0" y="10"/>
                      <a:pt x="0" y="16"/>
                    </a:cubicBezTo>
                    <a:cubicBezTo>
                      <a:pt x="1" y="23"/>
                      <a:pt x="10" y="32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88" name="Freeform 632">
                <a:extLst>
                  <a:ext uri="{FF2B5EF4-FFF2-40B4-BE49-F238E27FC236}">
                    <a16:creationId xmlns="" xmlns:a16="http://schemas.microsoft.com/office/drawing/2014/main" id="{235FAF78-D8F5-477F-AE83-57884E148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2" y="3045"/>
                <a:ext cx="81" cy="83"/>
              </a:xfrm>
              <a:custGeom>
                <a:avLst/>
                <a:gdLst>
                  <a:gd name="T0" fmla="*/ 16 w 31"/>
                  <a:gd name="T1" fmla="*/ 31 h 32"/>
                  <a:gd name="T2" fmla="*/ 31 w 31"/>
                  <a:gd name="T3" fmla="*/ 16 h 32"/>
                  <a:gd name="T4" fmla="*/ 17 w 31"/>
                  <a:gd name="T5" fmla="*/ 1 h 32"/>
                  <a:gd name="T6" fmla="*/ 0 w 31"/>
                  <a:gd name="T7" fmla="*/ 15 h 32"/>
                  <a:gd name="T8" fmla="*/ 16 w 3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6" y="31"/>
                    </a:moveTo>
                    <a:cubicBezTo>
                      <a:pt x="21" y="32"/>
                      <a:pt x="31" y="23"/>
                      <a:pt x="31" y="16"/>
                    </a:cubicBezTo>
                    <a:cubicBezTo>
                      <a:pt x="31" y="10"/>
                      <a:pt x="23" y="1"/>
                      <a:pt x="17" y="1"/>
                    </a:cubicBezTo>
                    <a:cubicBezTo>
                      <a:pt x="10" y="0"/>
                      <a:pt x="1" y="9"/>
                      <a:pt x="0" y="15"/>
                    </a:cubicBezTo>
                    <a:cubicBezTo>
                      <a:pt x="0" y="22"/>
                      <a:pt x="9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89" name="Freeform 633">
                <a:extLst>
                  <a:ext uri="{FF2B5EF4-FFF2-40B4-BE49-F238E27FC236}">
                    <a16:creationId xmlns="" xmlns:a16="http://schemas.microsoft.com/office/drawing/2014/main" id="{26E4757E-E481-4F1A-8F1C-E53F06F41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3574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5 h 31"/>
                  <a:gd name="T4" fmla="*/ 16 w 31"/>
                  <a:gd name="T5" fmla="*/ 0 h 31"/>
                  <a:gd name="T6" fmla="*/ 0 w 31"/>
                  <a:gd name="T7" fmla="*/ 15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2" y="30"/>
                      <a:pt x="31" y="21"/>
                      <a:pt x="31" y="15"/>
                    </a:cubicBezTo>
                    <a:cubicBezTo>
                      <a:pt x="30" y="8"/>
                      <a:pt x="22" y="1"/>
                      <a:pt x="16" y="0"/>
                    </a:cubicBezTo>
                    <a:cubicBezTo>
                      <a:pt x="10" y="0"/>
                      <a:pt x="0" y="9"/>
                      <a:pt x="0" y="15"/>
                    </a:cubicBezTo>
                    <a:cubicBezTo>
                      <a:pt x="0" y="23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90" name="Freeform 634">
                <a:extLst>
                  <a:ext uri="{FF2B5EF4-FFF2-40B4-BE49-F238E27FC236}">
                    <a16:creationId xmlns="" xmlns:a16="http://schemas.microsoft.com/office/drawing/2014/main" id="{528DA8D7-D068-405D-92B5-76B3F09BA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3574"/>
                <a:ext cx="83" cy="80"/>
              </a:xfrm>
              <a:custGeom>
                <a:avLst/>
                <a:gdLst>
                  <a:gd name="T0" fmla="*/ 17 w 32"/>
                  <a:gd name="T1" fmla="*/ 31 h 31"/>
                  <a:gd name="T2" fmla="*/ 31 w 32"/>
                  <a:gd name="T3" fmla="*/ 14 h 31"/>
                  <a:gd name="T4" fmla="*/ 16 w 32"/>
                  <a:gd name="T5" fmla="*/ 0 h 31"/>
                  <a:gd name="T6" fmla="*/ 1 w 32"/>
                  <a:gd name="T7" fmla="*/ 16 h 31"/>
                  <a:gd name="T8" fmla="*/ 17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7" y="31"/>
                    </a:moveTo>
                    <a:cubicBezTo>
                      <a:pt x="23" y="30"/>
                      <a:pt x="32" y="21"/>
                      <a:pt x="31" y="14"/>
                    </a:cubicBezTo>
                    <a:cubicBezTo>
                      <a:pt x="31" y="8"/>
                      <a:pt x="22" y="0"/>
                      <a:pt x="16" y="0"/>
                    </a:cubicBezTo>
                    <a:cubicBezTo>
                      <a:pt x="9" y="0"/>
                      <a:pt x="0" y="9"/>
                      <a:pt x="1" y="16"/>
                    </a:cubicBezTo>
                    <a:cubicBezTo>
                      <a:pt x="1" y="23"/>
                      <a:pt x="10" y="31"/>
                      <a:pt x="1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91" name="Freeform 635">
                <a:extLst>
                  <a:ext uri="{FF2B5EF4-FFF2-40B4-BE49-F238E27FC236}">
                    <a16:creationId xmlns="" xmlns:a16="http://schemas.microsoft.com/office/drawing/2014/main" id="{0FEC9E3B-7062-4200-929E-BE6808F50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3574"/>
                <a:ext cx="83" cy="80"/>
              </a:xfrm>
              <a:custGeom>
                <a:avLst/>
                <a:gdLst>
                  <a:gd name="T0" fmla="*/ 16 w 32"/>
                  <a:gd name="T1" fmla="*/ 31 h 31"/>
                  <a:gd name="T2" fmla="*/ 31 w 32"/>
                  <a:gd name="T3" fmla="*/ 16 h 31"/>
                  <a:gd name="T4" fmla="*/ 16 w 32"/>
                  <a:gd name="T5" fmla="*/ 0 h 31"/>
                  <a:gd name="T6" fmla="*/ 0 w 32"/>
                  <a:gd name="T7" fmla="*/ 15 h 31"/>
                  <a:gd name="T8" fmla="*/ 16 w 3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23" y="30"/>
                      <a:pt x="30" y="23"/>
                      <a:pt x="31" y="16"/>
                    </a:cubicBezTo>
                    <a:cubicBezTo>
                      <a:pt x="32" y="9"/>
                      <a:pt x="23" y="0"/>
                      <a:pt x="16" y="0"/>
                    </a:cubicBezTo>
                    <a:cubicBezTo>
                      <a:pt x="10" y="0"/>
                      <a:pt x="0" y="9"/>
                      <a:pt x="0" y="15"/>
                    </a:cubicBezTo>
                    <a:cubicBezTo>
                      <a:pt x="0" y="22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92" name="Freeform 636">
                <a:extLst>
                  <a:ext uri="{FF2B5EF4-FFF2-40B4-BE49-F238E27FC236}">
                    <a16:creationId xmlns="" xmlns:a16="http://schemas.microsoft.com/office/drawing/2014/main" id="{8C9979E6-1DE8-4817-897A-B2D5A04A2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3574"/>
                <a:ext cx="80" cy="80"/>
              </a:xfrm>
              <a:custGeom>
                <a:avLst/>
                <a:gdLst>
                  <a:gd name="T0" fmla="*/ 16 w 31"/>
                  <a:gd name="T1" fmla="*/ 31 h 31"/>
                  <a:gd name="T2" fmla="*/ 31 w 31"/>
                  <a:gd name="T3" fmla="*/ 14 h 31"/>
                  <a:gd name="T4" fmla="*/ 15 w 31"/>
                  <a:gd name="T5" fmla="*/ 0 h 31"/>
                  <a:gd name="T6" fmla="*/ 0 w 31"/>
                  <a:gd name="T7" fmla="*/ 16 h 31"/>
                  <a:gd name="T8" fmla="*/ 16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23" y="30"/>
                      <a:pt x="31" y="21"/>
                      <a:pt x="31" y="14"/>
                    </a:cubicBezTo>
                    <a:cubicBezTo>
                      <a:pt x="30" y="8"/>
                      <a:pt x="21" y="0"/>
                      <a:pt x="15" y="0"/>
                    </a:cubicBezTo>
                    <a:cubicBezTo>
                      <a:pt x="9" y="0"/>
                      <a:pt x="0" y="9"/>
                      <a:pt x="0" y="16"/>
                    </a:cubicBezTo>
                    <a:cubicBezTo>
                      <a:pt x="0" y="23"/>
                      <a:pt x="10" y="31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93" name="Freeform 637">
                <a:extLst>
                  <a:ext uri="{FF2B5EF4-FFF2-40B4-BE49-F238E27FC236}">
                    <a16:creationId xmlns="" xmlns:a16="http://schemas.microsoft.com/office/drawing/2014/main" id="{1FF1175E-2DA0-4300-BFCE-45452812C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3571"/>
                <a:ext cx="83" cy="83"/>
              </a:xfrm>
              <a:custGeom>
                <a:avLst/>
                <a:gdLst>
                  <a:gd name="T0" fmla="*/ 16 w 32"/>
                  <a:gd name="T1" fmla="*/ 32 h 32"/>
                  <a:gd name="T2" fmla="*/ 31 w 32"/>
                  <a:gd name="T3" fmla="*/ 16 h 32"/>
                  <a:gd name="T4" fmla="*/ 17 w 32"/>
                  <a:gd name="T5" fmla="*/ 1 h 32"/>
                  <a:gd name="T6" fmla="*/ 1 w 32"/>
                  <a:gd name="T7" fmla="*/ 16 h 32"/>
                  <a:gd name="T8" fmla="*/ 16 w 32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22" y="32"/>
                      <a:pt x="32" y="22"/>
                      <a:pt x="31" y="16"/>
                    </a:cubicBezTo>
                    <a:cubicBezTo>
                      <a:pt x="31" y="10"/>
                      <a:pt x="24" y="2"/>
                      <a:pt x="17" y="1"/>
                    </a:cubicBezTo>
                    <a:cubicBezTo>
                      <a:pt x="10" y="0"/>
                      <a:pt x="1" y="9"/>
                      <a:pt x="1" y="16"/>
                    </a:cubicBezTo>
                    <a:cubicBezTo>
                      <a:pt x="0" y="21"/>
                      <a:pt x="9" y="32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94" name="Freeform 638">
                <a:extLst>
                  <a:ext uri="{FF2B5EF4-FFF2-40B4-BE49-F238E27FC236}">
                    <a16:creationId xmlns="" xmlns:a16="http://schemas.microsoft.com/office/drawing/2014/main" id="{5DF965AD-65EC-4A3A-AC28-8C368E0BF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574"/>
                <a:ext cx="80" cy="80"/>
              </a:xfrm>
              <a:custGeom>
                <a:avLst/>
                <a:gdLst>
                  <a:gd name="T0" fmla="*/ 17 w 31"/>
                  <a:gd name="T1" fmla="*/ 31 h 31"/>
                  <a:gd name="T2" fmla="*/ 31 w 31"/>
                  <a:gd name="T3" fmla="*/ 15 h 31"/>
                  <a:gd name="T4" fmla="*/ 15 w 31"/>
                  <a:gd name="T5" fmla="*/ 0 h 31"/>
                  <a:gd name="T6" fmla="*/ 0 w 31"/>
                  <a:gd name="T7" fmla="*/ 16 h 31"/>
                  <a:gd name="T8" fmla="*/ 17 w 3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17" y="31"/>
                    </a:moveTo>
                    <a:cubicBezTo>
                      <a:pt x="23" y="30"/>
                      <a:pt x="31" y="21"/>
                      <a:pt x="31" y="15"/>
                    </a:cubicBezTo>
                    <a:cubicBezTo>
                      <a:pt x="31" y="8"/>
                      <a:pt x="22" y="0"/>
                      <a:pt x="15" y="0"/>
                    </a:cubicBezTo>
                    <a:cubicBezTo>
                      <a:pt x="9" y="0"/>
                      <a:pt x="0" y="10"/>
                      <a:pt x="0" y="16"/>
                    </a:cubicBezTo>
                    <a:cubicBezTo>
                      <a:pt x="1" y="23"/>
                      <a:pt x="10" y="31"/>
                      <a:pt x="1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95" name="Freeform 639">
                <a:extLst>
                  <a:ext uri="{FF2B5EF4-FFF2-40B4-BE49-F238E27FC236}">
                    <a16:creationId xmlns="" xmlns:a16="http://schemas.microsoft.com/office/drawing/2014/main" id="{B2D73A8B-1389-4150-BDC9-0FD798ADE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2832"/>
                <a:ext cx="80" cy="81"/>
              </a:xfrm>
              <a:custGeom>
                <a:avLst/>
                <a:gdLst>
                  <a:gd name="T0" fmla="*/ 6 w 31"/>
                  <a:gd name="T1" fmla="*/ 26 h 31"/>
                  <a:gd name="T2" fmla="*/ 16 w 31"/>
                  <a:gd name="T3" fmla="*/ 31 h 31"/>
                  <a:gd name="T4" fmla="*/ 27 w 31"/>
                  <a:gd name="T5" fmla="*/ 24 h 31"/>
                  <a:gd name="T6" fmla="*/ 30 w 31"/>
                  <a:gd name="T7" fmla="*/ 15 h 31"/>
                  <a:gd name="T8" fmla="*/ 24 w 31"/>
                  <a:gd name="T9" fmla="*/ 3 h 31"/>
                  <a:gd name="T10" fmla="*/ 15 w 31"/>
                  <a:gd name="T11" fmla="*/ 0 h 31"/>
                  <a:gd name="T12" fmla="*/ 3 w 31"/>
                  <a:gd name="T13" fmla="*/ 7 h 31"/>
                  <a:gd name="T14" fmla="*/ 0 w 31"/>
                  <a:gd name="T15" fmla="*/ 15 h 31"/>
                  <a:gd name="T16" fmla="*/ 6 w 31"/>
                  <a:gd name="T17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6" y="26"/>
                    </a:moveTo>
                    <a:cubicBezTo>
                      <a:pt x="9" y="29"/>
                      <a:pt x="13" y="28"/>
                      <a:pt x="16" y="31"/>
                    </a:cubicBezTo>
                    <a:cubicBezTo>
                      <a:pt x="19" y="28"/>
                      <a:pt x="25" y="28"/>
                      <a:pt x="27" y="24"/>
                    </a:cubicBezTo>
                    <a:cubicBezTo>
                      <a:pt x="29" y="21"/>
                      <a:pt x="31" y="17"/>
                      <a:pt x="30" y="15"/>
                    </a:cubicBezTo>
                    <a:cubicBezTo>
                      <a:pt x="29" y="11"/>
                      <a:pt x="28" y="6"/>
                      <a:pt x="24" y="3"/>
                    </a:cubicBezTo>
                    <a:cubicBezTo>
                      <a:pt x="21" y="2"/>
                      <a:pt x="17" y="0"/>
                      <a:pt x="15" y="0"/>
                    </a:cubicBezTo>
                    <a:cubicBezTo>
                      <a:pt x="11" y="1"/>
                      <a:pt x="6" y="3"/>
                      <a:pt x="3" y="7"/>
                    </a:cubicBezTo>
                    <a:cubicBezTo>
                      <a:pt x="2" y="10"/>
                      <a:pt x="0" y="13"/>
                      <a:pt x="0" y="15"/>
                    </a:cubicBezTo>
                    <a:cubicBezTo>
                      <a:pt x="1" y="19"/>
                      <a:pt x="3" y="23"/>
                      <a:pt x="6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96" name="Freeform 640">
                <a:extLst>
                  <a:ext uri="{FF2B5EF4-FFF2-40B4-BE49-F238E27FC236}">
                    <a16:creationId xmlns="" xmlns:a16="http://schemas.microsoft.com/office/drawing/2014/main" id="{730786B8-A0D9-48A1-9998-676169E36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3151"/>
                <a:ext cx="81" cy="81"/>
              </a:xfrm>
              <a:custGeom>
                <a:avLst/>
                <a:gdLst>
                  <a:gd name="T0" fmla="*/ 7 w 31"/>
                  <a:gd name="T1" fmla="*/ 27 h 31"/>
                  <a:gd name="T2" fmla="*/ 16 w 31"/>
                  <a:gd name="T3" fmla="*/ 30 h 31"/>
                  <a:gd name="T4" fmla="*/ 27 w 31"/>
                  <a:gd name="T5" fmla="*/ 24 h 31"/>
                  <a:gd name="T6" fmla="*/ 31 w 31"/>
                  <a:gd name="T7" fmla="*/ 15 h 31"/>
                  <a:gd name="T8" fmla="*/ 25 w 31"/>
                  <a:gd name="T9" fmla="*/ 4 h 31"/>
                  <a:gd name="T10" fmla="*/ 16 w 31"/>
                  <a:gd name="T11" fmla="*/ 0 h 31"/>
                  <a:gd name="T12" fmla="*/ 5 w 31"/>
                  <a:gd name="T13" fmla="*/ 6 h 31"/>
                  <a:gd name="T14" fmla="*/ 0 w 31"/>
                  <a:gd name="T15" fmla="*/ 15 h 31"/>
                  <a:gd name="T16" fmla="*/ 7 w 31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7" y="27"/>
                    </a:moveTo>
                    <a:cubicBezTo>
                      <a:pt x="10" y="28"/>
                      <a:pt x="14" y="31"/>
                      <a:pt x="16" y="30"/>
                    </a:cubicBezTo>
                    <a:cubicBezTo>
                      <a:pt x="20" y="29"/>
                      <a:pt x="25" y="28"/>
                      <a:pt x="27" y="24"/>
                    </a:cubicBezTo>
                    <a:cubicBezTo>
                      <a:pt x="29" y="21"/>
                      <a:pt x="31" y="17"/>
                      <a:pt x="31" y="15"/>
                    </a:cubicBezTo>
                    <a:cubicBezTo>
                      <a:pt x="29" y="11"/>
                      <a:pt x="28" y="7"/>
                      <a:pt x="25" y="4"/>
                    </a:cubicBezTo>
                    <a:cubicBezTo>
                      <a:pt x="22" y="1"/>
                      <a:pt x="18" y="3"/>
                      <a:pt x="16" y="0"/>
                    </a:cubicBezTo>
                    <a:cubicBezTo>
                      <a:pt x="12" y="2"/>
                      <a:pt x="8" y="2"/>
                      <a:pt x="5" y="6"/>
                    </a:cubicBezTo>
                    <a:cubicBezTo>
                      <a:pt x="2" y="9"/>
                      <a:pt x="3" y="13"/>
                      <a:pt x="0" y="15"/>
                    </a:cubicBezTo>
                    <a:cubicBezTo>
                      <a:pt x="3" y="19"/>
                      <a:pt x="3" y="24"/>
                      <a:pt x="7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97" name="Freeform 641">
                <a:extLst>
                  <a:ext uri="{FF2B5EF4-FFF2-40B4-BE49-F238E27FC236}">
                    <a16:creationId xmlns="" xmlns:a16="http://schemas.microsoft.com/office/drawing/2014/main" id="{D0B0E5DE-D25B-4DEC-B949-96DECA705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6" y="3151"/>
                <a:ext cx="80" cy="81"/>
              </a:xfrm>
              <a:custGeom>
                <a:avLst/>
                <a:gdLst>
                  <a:gd name="T0" fmla="*/ 16 w 31"/>
                  <a:gd name="T1" fmla="*/ 31 h 31"/>
                  <a:gd name="T2" fmla="*/ 24 w 31"/>
                  <a:gd name="T3" fmla="*/ 27 h 31"/>
                  <a:gd name="T4" fmla="*/ 31 w 31"/>
                  <a:gd name="T5" fmla="*/ 15 h 31"/>
                  <a:gd name="T6" fmla="*/ 28 w 31"/>
                  <a:gd name="T7" fmla="*/ 7 h 31"/>
                  <a:gd name="T8" fmla="*/ 17 w 31"/>
                  <a:gd name="T9" fmla="*/ 0 h 31"/>
                  <a:gd name="T10" fmla="*/ 8 w 31"/>
                  <a:gd name="T11" fmla="*/ 3 h 31"/>
                  <a:gd name="T12" fmla="*/ 1 w 31"/>
                  <a:gd name="T13" fmla="*/ 15 h 31"/>
                  <a:gd name="T14" fmla="*/ 4 w 31"/>
                  <a:gd name="T15" fmla="*/ 24 h 31"/>
                  <a:gd name="T16" fmla="*/ 16 w 31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18" y="29"/>
                      <a:pt x="22" y="28"/>
                      <a:pt x="24" y="27"/>
                    </a:cubicBezTo>
                    <a:cubicBezTo>
                      <a:pt x="29" y="24"/>
                      <a:pt x="30" y="19"/>
                      <a:pt x="31" y="15"/>
                    </a:cubicBezTo>
                    <a:cubicBezTo>
                      <a:pt x="31" y="13"/>
                      <a:pt x="29" y="10"/>
                      <a:pt x="28" y="7"/>
                    </a:cubicBezTo>
                    <a:cubicBezTo>
                      <a:pt x="25" y="3"/>
                      <a:pt x="21" y="1"/>
                      <a:pt x="17" y="0"/>
                    </a:cubicBezTo>
                    <a:cubicBezTo>
                      <a:pt x="14" y="0"/>
                      <a:pt x="10" y="2"/>
                      <a:pt x="8" y="3"/>
                    </a:cubicBezTo>
                    <a:cubicBezTo>
                      <a:pt x="3" y="6"/>
                      <a:pt x="2" y="11"/>
                      <a:pt x="1" y="15"/>
                    </a:cubicBezTo>
                    <a:cubicBezTo>
                      <a:pt x="0" y="17"/>
                      <a:pt x="3" y="21"/>
                      <a:pt x="4" y="24"/>
                    </a:cubicBezTo>
                    <a:cubicBezTo>
                      <a:pt x="6" y="28"/>
                      <a:pt x="12" y="28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98" name="Freeform 642">
                <a:extLst>
                  <a:ext uri="{FF2B5EF4-FFF2-40B4-BE49-F238E27FC236}">
                    <a16:creationId xmlns="" xmlns:a16="http://schemas.microsoft.com/office/drawing/2014/main" id="{D252E61C-D3E9-4512-9C0E-0783EBB34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2832"/>
                <a:ext cx="80" cy="81"/>
              </a:xfrm>
              <a:custGeom>
                <a:avLst/>
                <a:gdLst>
                  <a:gd name="T0" fmla="*/ 15 w 31"/>
                  <a:gd name="T1" fmla="*/ 30 h 31"/>
                  <a:gd name="T2" fmla="*/ 24 w 31"/>
                  <a:gd name="T3" fmla="*/ 27 h 31"/>
                  <a:gd name="T4" fmla="*/ 30 w 31"/>
                  <a:gd name="T5" fmla="*/ 16 h 31"/>
                  <a:gd name="T6" fmla="*/ 27 w 31"/>
                  <a:gd name="T7" fmla="*/ 7 h 31"/>
                  <a:gd name="T8" fmla="*/ 15 w 31"/>
                  <a:gd name="T9" fmla="*/ 0 h 31"/>
                  <a:gd name="T10" fmla="*/ 5 w 31"/>
                  <a:gd name="T11" fmla="*/ 5 h 31"/>
                  <a:gd name="T12" fmla="*/ 0 w 31"/>
                  <a:gd name="T13" fmla="*/ 15 h 31"/>
                  <a:gd name="T14" fmla="*/ 4 w 31"/>
                  <a:gd name="T15" fmla="*/ 24 h 31"/>
                  <a:gd name="T16" fmla="*/ 15 w 31"/>
                  <a:gd name="T17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5" y="30"/>
                    </a:moveTo>
                    <a:cubicBezTo>
                      <a:pt x="17" y="31"/>
                      <a:pt x="21" y="28"/>
                      <a:pt x="24" y="27"/>
                    </a:cubicBezTo>
                    <a:cubicBezTo>
                      <a:pt x="28" y="25"/>
                      <a:pt x="29" y="20"/>
                      <a:pt x="30" y="16"/>
                    </a:cubicBezTo>
                    <a:cubicBezTo>
                      <a:pt x="31" y="13"/>
                      <a:pt x="28" y="10"/>
                      <a:pt x="27" y="7"/>
                    </a:cubicBezTo>
                    <a:cubicBezTo>
                      <a:pt x="25" y="2"/>
                      <a:pt x="19" y="2"/>
                      <a:pt x="15" y="0"/>
                    </a:cubicBezTo>
                    <a:cubicBezTo>
                      <a:pt x="12" y="2"/>
                      <a:pt x="8" y="2"/>
                      <a:pt x="5" y="5"/>
                    </a:cubicBezTo>
                    <a:cubicBezTo>
                      <a:pt x="2" y="8"/>
                      <a:pt x="2" y="12"/>
                      <a:pt x="0" y="15"/>
                    </a:cubicBezTo>
                    <a:cubicBezTo>
                      <a:pt x="3" y="18"/>
                      <a:pt x="2" y="22"/>
                      <a:pt x="4" y="24"/>
                    </a:cubicBezTo>
                    <a:cubicBezTo>
                      <a:pt x="7" y="28"/>
                      <a:pt x="11" y="29"/>
                      <a:pt x="1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99" name="Freeform 643">
                <a:extLst>
                  <a:ext uri="{FF2B5EF4-FFF2-40B4-BE49-F238E27FC236}">
                    <a16:creationId xmlns="" xmlns:a16="http://schemas.microsoft.com/office/drawing/2014/main" id="{04D38E45-A2A7-4A6D-ACB4-6E701F007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7" y="2832"/>
                <a:ext cx="80" cy="81"/>
              </a:xfrm>
              <a:custGeom>
                <a:avLst/>
                <a:gdLst>
                  <a:gd name="T0" fmla="*/ 15 w 31"/>
                  <a:gd name="T1" fmla="*/ 30 h 31"/>
                  <a:gd name="T2" fmla="*/ 23 w 31"/>
                  <a:gd name="T3" fmla="*/ 27 h 31"/>
                  <a:gd name="T4" fmla="*/ 30 w 31"/>
                  <a:gd name="T5" fmla="*/ 16 h 31"/>
                  <a:gd name="T6" fmla="*/ 27 w 31"/>
                  <a:gd name="T7" fmla="*/ 7 h 31"/>
                  <a:gd name="T8" fmla="*/ 15 w 31"/>
                  <a:gd name="T9" fmla="*/ 0 h 31"/>
                  <a:gd name="T10" fmla="*/ 5 w 31"/>
                  <a:gd name="T11" fmla="*/ 5 h 31"/>
                  <a:gd name="T12" fmla="*/ 0 w 31"/>
                  <a:gd name="T13" fmla="*/ 15 h 31"/>
                  <a:gd name="T14" fmla="*/ 4 w 31"/>
                  <a:gd name="T15" fmla="*/ 24 h 31"/>
                  <a:gd name="T16" fmla="*/ 15 w 31"/>
                  <a:gd name="T17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5" y="30"/>
                    </a:moveTo>
                    <a:cubicBezTo>
                      <a:pt x="17" y="31"/>
                      <a:pt x="21" y="28"/>
                      <a:pt x="23" y="27"/>
                    </a:cubicBezTo>
                    <a:cubicBezTo>
                      <a:pt x="28" y="25"/>
                      <a:pt x="29" y="20"/>
                      <a:pt x="30" y="16"/>
                    </a:cubicBezTo>
                    <a:cubicBezTo>
                      <a:pt x="31" y="13"/>
                      <a:pt x="28" y="10"/>
                      <a:pt x="27" y="7"/>
                    </a:cubicBezTo>
                    <a:cubicBezTo>
                      <a:pt x="24" y="2"/>
                      <a:pt x="19" y="2"/>
                      <a:pt x="15" y="0"/>
                    </a:cubicBezTo>
                    <a:cubicBezTo>
                      <a:pt x="12" y="2"/>
                      <a:pt x="8" y="2"/>
                      <a:pt x="5" y="5"/>
                    </a:cubicBezTo>
                    <a:cubicBezTo>
                      <a:pt x="2" y="8"/>
                      <a:pt x="2" y="12"/>
                      <a:pt x="0" y="15"/>
                    </a:cubicBezTo>
                    <a:cubicBezTo>
                      <a:pt x="2" y="18"/>
                      <a:pt x="1" y="22"/>
                      <a:pt x="4" y="24"/>
                    </a:cubicBezTo>
                    <a:cubicBezTo>
                      <a:pt x="7" y="28"/>
                      <a:pt x="11" y="29"/>
                      <a:pt x="1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00" name="Freeform 644">
                <a:extLst>
                  <a:ext uri="{FF2B5EF4-FFF2-40B4-BE49-F238E27FC236}">
                    <a16:creationId xmlns="" xmlns:a16="http://schemas.microsoft.com/office/drawing/2014/main" id="{49C5AED2-E0DA-4E42-8C9A-23B7B4DEB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" y="3045"/>
                <a:ext cx="83" cy="83"/>
              </a:xfrm>
              <a:custGeom>
                <a:avLst/>
                <a:gdLst>
                  <a:gd name="T0" fmla="*/ 8 w 32"/>
                  <a:gd name="T1" fmla="*/ 28 h 32"/>
                  <a:gd name="T2" fmla="*/ 17 w 32"/>
                  <a:gd name="T3" fmla="*/ 31 h 32"/>
                  <a:gd name="T4" fmla="*/ 28 w 32"/>
                  <a:gd name="T5" fmla="*/ 24 h 32"/>
                  <a:gd name="T6" fmla="*/ 31 w 32"/>
                  <a:gd name="T7" fmla="*/ 16 h 32"/>
                  <a:gd name="T8" fmla="*/ 26 w 32"/>
                  <a:gd name="T9" fmla="*/ 5 h 32"/>
                  <a:gd name="T10" fmla="*/ 16 w 32"/>
                  <a:gd name="T11" fmla="*/ 0 h 32"/>
                  <a:gd name="T12" fmla="*/ 4 w 32"/>
                  <a:gd name="T13" fmla="*/ 7 h 32"/>
                  <a:gd name="T14" fmla="*/ 1 w 32"/>
                  <a:gd name="T15" fmla="*/ 16 h 32"/>
                  <a:gd name="T16" fmla="*/ 8 w 32"/>
                  <a:gd name="T1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8" y="28"/>
                    </a:moveTo>
                    <a:cubicBezTo>
                      <a:pt x="11" y="29"/>
                      <a:pt x="14" y="32"/>
                      <a:pt x="17" y="31"/>
                    </a:cubicBezTo>
                    <a:cubicBezTo>
                      <a:pt x="21" y="30"/>
                      <a:pt x="26" y="28"/>
                      <a:pt x="28" y="24"/>
                    </a:cubicBezTo>
                    <a:cubicBezTo>
                      <a:pt x="30" y="21"/>
                      <a:pt x="32" y="18"/>
                      <a:pt x="31" y="16"/>
                    </a:cubicBezTo>
                    <a:cubicBezTo>
                      <a:pt x="30" y="12"/>
                      <a:pt x="29" y="8"/>
                      <a:pt x="26" y="5"/>
                    </a:cubicBezTo>
                    <a:cubicBezTo>
                      <a:pt x="23" y="2"/>
                      <a:pt x="19" y="3"/>
                      <a:pt x="16" y="0"/>
                    </a:cubicBezTo>
                    <a:cubicBezTo>
                      <a:pt x="12" y="3"/>
                      <a:pt x="7" y="3"/>
                      <a:pt x="4" y="7"/>
                    </a:cubicBezTo>
                    <a:cubicBezTo>
                      <a:pt x="3" y="10"/>
                      <a:pt x="0" y="14"/>
                      <a:pt x="1" y="16"/>
                    </a:cubicBezTo>
                    <a:cubicBezTo>
                      <a:pt x="2" y="20"/>
                      <a:pt x="3" y="25"/>
                      <a:pt x="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01" name="Freeform 645">
                <a:extLst>
                  <a:ext uri="{FF2B5EF4-FFF2-40B4-BE49-F238E27FC236}">
                    <a16:creationId xmlns="" xmlns:a16="http://schemas.microsoft.com/office/drawing/2014/main" id="{0108E0B3-095C-4E45-AC87-C4480EDEE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3255"/>
                <a:ext cx="81" cy="80"/>
              </a:xfrm>
              <a:custGeom>
                <a:avLst/>
                <a:gdLst>
                  <a:gd name="T0" fmla="*/ 15 w 31"/>
                  <a:gd name="T1" fmla="*/ 30 h 31"/>
                  <a:gd name="T2" fmla="*/ 24 w 31"/>
                  <a:gd name="T3" fmla="*/ 27 h 31"/>
                  <a:gd name="T4" fmla="*/ 31 w 31"/>
                  <a:gd name="T5" fmla="*/ 16 h 31"/>
                  <a:gd name="T6" fmla="*/ 27 w 31"/>
                  <a:gd name="T7" fmla="*/ 7 h 31"/>
                  <a:gd name="T8" fmla="*/ 16 w 31"/>
                  <a:gd name="T9" fmla="*/ 0 h 31"/>
                  <a:gd name="T10" fmla="*/ 6 w 31"/>
                  <a:gd name="T11" fmla="*/ 4 h 31"/>
                  <a:gd name="T12" fmla="*/ 0 w 31"/>
                  <a:gd name="T13" fmla="*/ 15 h 31"/>
                  <a:gd name="T14" fmla="*/ 4 w 31"/>
                  <a:gd name="T15" fmla="*/ 24 h 31"/>
                  <a:gd name="T16" fmla="*/ 15 w 31"/>
                  <a:gd name="T17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5" y="30"/>
                    </a:moveTo>
                    <a:cubicBezTo>
                      <a:pt x="18" y="31"/>
                      <a:pt x="21" y="29"/>
                      <a:pt x="24" y="27"/>
                    </a:cubicBezTo>
                    <a:cubicBezTo>
                      <a:pt x="29" y="25"/>
                      <a:pt x="30" y="20"/>
                      <a:pt x="31" y="16"/>
                    </a:cubicBezTo>
                    <a:cubicBezTo>
                      <a:pt x="31" y="13"/>
                      <a:pt x="29" y="10"/>
                      <a:pt x="27" y="7"/>
                    </a:cubicBezTo>
                    <a:cubicBezTo>
                      <a:pt x="25" y="2"/>
                      <a:pt x="20" y="3"/>
                      <a:pt x="16" y="0"/>
                    </a:cubicBezTo>
                    <a:cubicBezTo>
                      <a:pt x="13" y="3"/>
                      <a:pt x="9" y="2"/>
                      <a:pt x="6" y="4"/>
                    </a:cubicBezTo>
                    <a:cubicBezTo>
                      <a:pt x="3" y="8"/>
                      <a:pt x="2" y="12"/>
                      <a:pt x="0" y="15"/>
                    </a:cubicBezTo>
                    <a:cubicBezTo>
                      <a:pt x="3" y="18"/>
                      <a:pt x="2" y="22"/>
                      <a:pt x="4" y="24"/>
                    </a:cubicBezTo>
                    <a:cubicBezTo>
                      <a:pt x="7" y="28"/>
                      <a:pt x="11" y="29"/>
                      <a:pt x="1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02" name="Freeform 646">
                <a:extLst>
                  <a:ext uri="{FF2B5EF4-FFF2-40B4-BE49-F238E27FC236}">
                    <a16:creationId xmlns="" xmlns:a16="http://schemas.microsoft.com/office/drawing/2014/main" id="{8BF6C90B-692F-40D4-A69F-7002048F4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" y="2726"/>
                <a:ext cx="80" cy="83"/>
              </a:xfrm>
              <a:custGeom>
                <a:avLst/>
                <a:gdLst>
                  <a:gd name="T0" fmla="*/ 15 w 31"/>
                  <a:gd name="T1" fmla="*/ 32 h 32"/>
                  <a:gd name="T2" fmla="*/ 27 w 31"/>
                  <a:gd name="T3" fmla="*/ 24 h 32"/>
                  <a:gd name="T4" fmla="*/ 30 w 31"/>
                  <a:gd name="T5" fmla="*/ 16 h 32"/>
                  <a:gd name="T6" fmla="*/ 24 w 31"/>
                  <a:gd name="T7" fmla="*/ 4 h 32"/>
                  <a:gd name="T8" fmla="*/ 15 w 31"/>
                  <a:gd name="T9" fmla="*/ 1 h 32"/>
                  <a:gd name="T10" fmla="*/ 4 w 31"/>
                  <a:gd name="T11" fmla="*/ 7 h 32"/>
                  <a:gd name="T12" fmla="*/ 0 w 31"/>
                  <a:gd name="T13" fmla="*/ 16 h 32"/>
                  <a:gd name="T14" fmla="*/ 6 w 31"/>
                  <a:gd name="T15" fmla="*/ 27 h 32"/>
                  <a:gd name="T16" fmla="*/ 15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5" y="32"/>
                    </a:moveTo>
                    <a:cubicBezTo>
                      <a:pt x="19" y="29"/>
                      <a:pt x="25" y="29"/>
                      <a:pt x="27" y="24"/>
                    </a:cubicBezTo>
                    <a:cubicBezTo>
                      <a:pt x="29" y="22"/>
                      <a:pt x="31" y="18"/>
                      <a:pt x="30" y="16"/>
                    </a:cubicBezTo>
                    <a:cubicBezTo>
                      <a:pt x="29" y="12"/>
                      <a:pt x="28" y="7"/>
                      <a:pt x="24" y="4"/>
                    </a:cubicBezTo>
                    <a:cubicBezTo>
                      <a:pt x="21" y="3"/>
                      <a:pt x="17" y="0"/>
                      <a:pt x="15" y="1"/>
                    </a:cubicBezTo>
                    <a:cubicBezTo>
                      <a:pt x="11" y="2"/>
                      <a:pt x="7" y="3"/>
                      <a:pt x="4" y="7"/>
                    </a:cubicBezTo>
                    <a:cubicBezTo>
                      <a:pt x="2" y="10"/>
                      <a:pt x="3" y="14"/>
                      <a:pt x="0" y="16"/>
                    </a:cubicBezTo>
                    <a:cubicBezTo>
                      <a:pt x="2" y="19"/>
                      <a:pt x="3" y="24"/>
                      <a:pt x="6" y="27"/>
                    </a:cubicBezTo>
                    <a:cubicBezTo>
                      <a:pt x="9" y="30"/>
                      <a:pt x="13" y="28"/>
                      <a:pt x="15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03" name="Freeform 647">
                <a:extLst>
                  <a:ext uri="{FF2B5EF4-FFF2-40B4-BE49-F238E27FC236}">
                    <a16:creationId xmlns="" xmlns:a16="http://schemas.microsoft.com/office/drawing/2014/main" id="{BACF7D87-9C9E-4BFB-BEFE-073FE854D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832"/>
                <a:ext cx="81" cy="81"/>
              </a:xfrm>
              <a:custGeom>
                <a:avLst/>
                <a:gdLst>
                  <a:gd name="T0" fmla="*/ 6 w 31"/>
                  <a:gd name="T1" fmla="*/ 26 h 31"/>
                  <a:gd name="T2" fmla="*/ 15 w 31"/>
                  <a:gd name="T3" fmla="*/ 31 h 31"/>
                  <a:gd name="T4" fmla="*/ 27 w 31"/>
                  <a:gd name="T5" fmla="*/ 24 h 31"/>
                  <a:gd name="T6" fmla="*/ 30 w 31"/>
                  <a:gd name="T7" fmla="*/ 15 h 31"/>
                  <a:gd name="T8" fmla="*/ 23 w 31"/>
                  <a:gd name="T9" fmla="*/ 3 h 31"/>
                  <a:gd name="T10" fmla="*/ 14 w 31"/>
                  <a:gd name="T11" fmla="*/ 0 h 31"/>
                  <a:gd name="T12" fmla="*/ 3 w 31"/>
                  <a:gd name="T13" fmla="*/ 7 h 31"/>
                  <a:gd name="T14" fmla="*/ 0 w 31"/>
                  <a:gd name="T15" fmla="*/ 15 h 31"/>
                  <a:gd name="T16" fmla="*/ 6 w 31"/>
                  <a:gd name="T17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6" y="26"/>
                    </a:moveTo>
                    <a:cubicBezTo>
                      <a:pt x="9" y="29"/>
                      <a:pt x="13" y="28"/>
                      <a:pt x="15" y="31"/>
                    </a:cubicBezTo>
                    <a:cubicBezTo>
                      <a:pt x="19" y="28"/>
                      <a:pt x="24" y="28"/>
                      <a:pt x="27" y="24"/>
                    </a:cubicBezTo>
                    <a:cubicBezTo>
                      <a:pt x="28" y="21"/>
                      <a:pt x="31" y="17"/>
                      <a:pt x="30" y="15"/>
                    </a:cubicBezTo>
                    <a:cubicBezTo>
                      <a:pt x="29" y="11"/>
                      <a:pt x="28" y="6"/>
                      <a:pt x="23" y="3"/>
                    </a:cubicBezTo>
                    <a:cubicBezTo>
                      <a:pt x="20" y="2"/>
                      <a:pt x="17" y="0"/>
                      <a:pt x="14" y="0"/>
                    </a:cubicBezTo>
                    <a:cubicBezTo>
                      <a:pt x="10" y="1"/>
                      <a:pt x="5" y="3"/>
                      <a:pt x="3" y="7"/>
                    </a:cubicBezTo>
                    <a:cubicBezTo>
                      <a:pt x="2" y="10"/>
                      <a:pt x="0" y="13"/>
                      <a:pt x="0" y="15"/>
                    </a:cubicBezTo>
                    <a:cubicBezTo>
                      <a:pt x="1" y="19"/>
                      <a:pt x="2" y="23"/>
                      <a:pt x="6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04" name="Freeform 648">
                <a:extLst>
                  <a:ext uri="{FF2B5EF4-FFF2-40B4-BE49-F238E27FC236}">
                    <a16:creationId xmlns="" xmlns:a16="http://schemas.microsoft.com/office/drawing/2014/main" id="{4ECA2136-3687-41F2-A0E3-C7AEE9BE2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3255"/>
                <a:ext cx="80" cy="80"/>
              </a:xfrm>
              <a:custGeom>
                <a:avLst/>
                <a:gdLst>
                  <a:gd name="T0" fmla="*/ 8 w 31"/>
                  <a:gd name="T1" fmla="*/ 29 h 31"/>
                  <a:gd name="T2" fmla="*/ 15 w 31"/>
                  <a:gd name="T3" fmla="*/ 31 h 31"/>
                  <a:gd name="T4" fmla="*/ 24 w 31"/>
                  <a:gd name="T5" fmla="*/ 27 h 31"/>
                  <a:gd name="T6" fmla="*/ 30 w 31"/>
                  <a:gd name="T7" fmla="*/ 16 h 31"/>
                  <a:gd name="T8" fmla="*/ 27 w 31"/>
                  <a:gd name="T9" fmla="*/ 7 h 31"/>
                  <a:gd name="T10" fmla="*/ 15 w 31"/>
                  <a:gd name="T11" fmla="*/ 0 h 31"/>
                  <a:gd name="T12" fmla="*/ 6 w 31"/>
                  <a:gd name="T13" fmla="*/ 4 h 31"/>
                  <a:gd name="T14" fmla="*/ 0 w 31"/>
                  <a:gd name="T15" fmla="*/ 15 h 31"/>
                  <a:gd name="T16" fmla="*/ 1 w 31"/>
                  <a:gd name="T17" fmla="*/ 22 h 31"/>
                  <a:gd name="T18" fmla="*/ 8 w 31"/>
                  <a:gd name="T19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1">
                    <a:moveTo>
                      <a:pt x="8" y="29"/>
                    </a:moveTo>
                    <a:cubicBezTo>
                      <a:pt x="10" y="29"/>
                      <a:pt x="14" y="31"/>
                      <a:pt x="15" y="31"/>
                    </a:cubicBezTo>
                    <a:cubicBezTo>
                      <a:pt x="18" y="29"/>
                      <a:pt x="21" y="29"/>
                      <a:pt x="24" y="27"/>
                    </a:cubicBezTo>
                    <a:cubicBezTo>
                      <a:pt x="28" y="24"/>
                      <a:pt x="29" y="20"/>
                      <a:pt x="30" y="16"/>
                    </a:cubicBezTo>
                    <a:cubicBezTo>
                      <a:pt x="31" y="14"/>
                      <a:pt x="28" y="10"/>
                      <a:pt x="27" y="7"/>
                    </a:cubicBezTo>
                    <a:cubicBezTo>
                      <a:pt x="24" y="3"/>
                      <a:pt x="19" y="2"/>
                      <a:pt x="15" y="0"/>
                    </a:cubicBezTo>
                    <a:cubicBezTo>
                      <a:pt x="13" y="0"/>
                      <a:pt x="9" y="2"/>
                      <a:pt x="6" y="4"/>
                    </a:cubicBezTo>
                    <a:cubicBezTo>
                      <a:pt x="2" y="6"/>
                      <a:pt x="2" y="11"/>
                      <a:pt x="0" y="15"/>
                    </a:cubicBezTo>
                    <a:cubicBezTo>
                      <a:pt x="0" y="18"/>
                      <a:pt x="0" y="20"/>
                      <a:pt x="1" y="22"/>
                    </a:cubicBezTo>
                    <a:cubicBezTo>
                      <a:pt x="3" y="25"/>
                      <a:pt x="6" y="28"/>
                      <a:pt x="8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05" name="Freeform 649">
                <a:extLst>
                  <a:ext uri="{FF2B5EF4-FFF2-40B4-BE49-F238E27FC236}">
                    <a16:creationId xmlns="" xmlns:a16="http://schemas.microsoft.com/office/drawing/2014/main" id="{C8B34EAB-F7B0-4B07-A43B-0267BF2C0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3359"/>
                <a:ext cx="80" cy="83"/>
              </a:xfrm>
              <a:custGeom>
                <a:avLst/>
                <a:gdLst>
                  <a:gd name="T0" fmla="*/ 15 w 31"/>
                  <a:gd name="T1" fmla="*/ 31 h 32"/>
                  <a:gd name="T2" fmla="*/ 24 w 31"/>
                  <a:gd name="T3" fmla="*/ 28 h 32"/>
                  <a:gd name="T4" fmla="*/ 30 w 31"/>
                  <a:gd name="T5" fmla="*/ 16 h 32"/>
                  <a:gd name="T6" fmla="*/ 27 w 31"/>
                  <a:gd name="T7" fmla="*/ 7 h 32"/>
                  <a:gd name="T8" fmla="*/ 15 w 31"/>
                  <a:gd name="T9" fmla="*/ 0 h 32"/>
                  <a:gd name="T10" fmla="*/ 5 w 31"/>
                  <a:gd name="T11" fmla="*/ 6 h 32"/>
                  <a:gd name="T12" fmla="*/ 0 w 31"/>
                  <a:gd name="T13" fmla="*/ 16 h 32"/>
                  <a:gd name="T14" fmla="*/ 4 w 31"/>
                  <a:gd name="T15" fmla="*/ 25 h 32"/>
                  <a:gd name="T16" fmla="*/ 15 w 31"/>
                  <a:gd name="T1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5" y="31"/>
                    </a:moveTo>
                    <a:cubicBezTo>
                      <a:pt x="17" y="32"/>
                      <a:pt x="21" y="29"/>
                      <a:pt x="24" y="28"/>
                    </a:cubicBezTo>
                    <a:cubicBezTo>
                      <a:pt x="28" y="25"/>
                      <a:pt x="29" y="20"/>
                      <a:pt x="30" y="16"/>
                    </a:cubicBezTo>
                    <a:cubicBezTo>
                      <a:pt x="31" y="14"/>
                      <a:pt x="28" y="10"/>
                      <a:pt x="27" y="7"/>
                    </a:cubicBezTo>
                    <a:cubicBezTo>
                      <a:pt x="24" y="3"/>
                      <a:pt x="19" y="3"/>
                      <a:pt x="15" y="0"/>
                    </a:cubicBezTo>
                    <a:cubicBezTo>
                      <a:pt x="12" y="3"/>
                      <a:pt x="8" y="2"/>
                      <a:pt x="5" y="6"/>
                    </a:cubicBezTo>
                    <a:cubicBezTo>
                      <a:pt x="2" y="9"/>
                      <a:pt x="2" y="13"/>
                      <a:pt x="0" y="16"/>
                    </a:cubicBezTo>
                    <a:cubicBezTo>
                      <a:pt x="3" y="18"/>
                      <a:pt x="1" y="22"/>
                      <a:pt x="4" y="25"/>
                    </a:cubicBezTo>
                    <a:cubicBezTo>
                      <a:pt x="7" y="29"/>
                      <a:pt x="11" y="30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06" name="Freeform 650">
                <a:extLst>
                  <a:ext uri="{FF2B5EF4-FFF2-40B4-BE49-F238E27FC236}">
                    <a16:creationId xmlns="" xmlns:a16="http://schemas.microsoft.com/office/drawing/2014/main" id="{E9FCB390-F80F-4D7B-A0B2-A74B72421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359"/>
                <a:ext cx="81" cy="83"/>
              </a:xfrm>
              <a:custGeom>
                <a:avLst/>
                <a:gdLst>
                  <a:gd name="T0" fmla="*/ 16 w 31"/>
                  <a:gd name="T1" fmla="*/ 32 h 32"/>
                  <a:gd name="T2" fmla="*/ 25 w 31"/>
                  <a:gd name="T3" fmla="*/ 27 h 32"/>
                  <a:gd name="T4" fmla="*/ 31 w 31"/>
                  <a:gd name="T5" fmla="*/ 16 h 32"/>
                  <a:gd name="T6" fmla="*/ 27 w 31"/>
                  <a:gd name="T7" fmla="*/ 7 h 32"/>
                  <a:gd name="T8" fmla="*/ 16 w 31"/>
                  <a:gd name="T9" fmla="*/ 1 h 32"/>
                  <a:gd name="T10" fmla="*/ 7 w 31"/>
                  <a:gd name="T11" fmla="*/ 4 h 32"/>
                  <a:gd name="T12" fmla="*/ 0 w 31"/>
                  <a:gd name="T13" fmla="*/ 15 h 32"/>
                  <a:gd name="T14" fmla="*/ 4 w 31"/>
                  <a:gd name="T15" fmla="*/ 24 h 32"/>
                  <a:gd name="T16" fmla="*/ 16 w 31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16" y="32"/>
                    </a:moveTo>
                    <a:cubicBezTo>
                      <a:pt x="17" y="28"/>
                      <a:pt x="22" y="30"/>
                      <a:pt x="25" y="27"/>
                    </a:cubicBezTo>
                    <a:cubicBezTo>
                      <a:pt x="28" y="23"/>
                      <a:pt x="29" y="19"/>
                      <a:pt x="31" y="16"/>
                    </a:cubicBezTo>
                    <a:cubicBezTo>
                      <a:pt x="28" y="13"/>
                      <a:pt x="29" y="10"/>
                      <a:pt x="27" y="7"/>
                    </a:cubicBezTo>
                    <a:cubicBezTo>
                      <a:pt x="24" y="3"/>
                      <a:pt x="20" y="2"/>
                      <a:pt x="16" y="1"/>
                    </a:cubicBezTo>
                    <a:cubicBezTo>
                      <a:pt x="14" y="0"/>
                      <a:pt x="10" y="3"/>
                      <a:pt x="7" y="4"/>
                    </a:cubicBezTo>
                    <a:cubicBezTo>
                      <a:pt x="3" y="6"/>
                      <a:pt x="1" y="11"/>
                      <a:pt x="0" y="15"/>
                    </a:cubicBezTo>
                    <a:cubicBezTo>
                      <a:pt x="0" y="18"/>
                      <a:pt x="2" y="21"/>
                      <a:pt x="4" y="24"/>
                    </a:cubicBezTo>
                    <a:cubicBezTo>
                      <a:pt x="6" y="29"/>
                      <a:pt x="11" y="29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07" name="Freeform 651">
                <a:extLst>
                  <a:ext uri="{FF2B5EF4-FFF2-40B4-BE49-F238E27FC236}">
                    <a16:creationId xmlns="" xmlns:a16="http://schemas.microsoft.com/office/drawing/2014/main" id="{8BD8A6B1-1913-4A5B-8B4C-7203A2AED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3465"/>
                <a:ext cx="80" cy="78"/>
              </a:xfrm>
              <a:custGeom>
                <a:avLst/>
                <a:gdLst>
                  <a:gd name="T0" fmla="*/ 16 w 31"/>
                  <a:gd name="T1" fmla="*/ 30 h 30"/>
                  <a:gd name="T2" fmla="*/ 25 w 31"/>
                  <a:gd name="T3" fmla="*/ 26 h 30"/>
                  <a:gd name="T4" fmla="*/ 31 w 31"/>
                  <a:gd name="T5" fmla="*/ 16 h 30"/>
                  <a:gd name="T6" fmla="*/ 27 w 31"/>
                  <a:gd name="T7" fmla="*/ 7 h 30"/>
                  <a:gd name="T8" fmla="*/ 16 w 31"/>
                  <a:gd name="T9" fmla="*/ 0 h 30"/>
                  <a:gd name="T10" fmla="*/ 6 w 31"/>
                  <a:gd name="T11" fmla="*/ 4 h 30"/>
                  <a:gd name="T12" fmla="*/ 0 w 31"/>
                  <a:gd name="T13" fmla="*/ 15 h 30"/>
                  <a:gd name="T14" fmla="*/ 5 w 31"/>
                  <a:gd name="T15" fmla="*/ 25 h 30"/>
                  <a:gd name="T16" fmla="*/ 16 w 31"/>
                  <a:gd name="T1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0">
                    <a:moveTo>
                      <a:pt x="16" y="30"/>
                    </a:moveTo>
                    <a:cubicBezTo>
                      <a:pt x="18" y="28"/>
                      <a:pt x="22" y="29"/>
                      <a:pt x="25" y="26"/>
                    </a:cubicBezTo>
                    <a:cubicBezTo>
                      <a:pt x="29" y="23"/>
                      <a:pt x="29" y="19"/>
                      <a:pt x="31" y="16"/>
                    </a:cubicBezTo>
                    <a:cubicBezTo>
                      <a:pt x="31" y="13"/>
                      <a:pt x="29" y="10"/>
                      <a:pt x="27" y="7"/>
                    </a:cubicBezTo>
                    <a:cubicBezTo>
                      <a:pt x="25" y="2"/>
                      <a:pt x="20" y="2"/>
                      <a:pt x="16" y="0"/>
                    </a:cubicBezTo>
                    <a:cubicBezTo>
                      <a:pt x="13" y="2"/>
                      <a:pt x="9" y="1"/>
                      <a:pt x="6" y="4"/>
                    </a:cubicBezTo>
                    <a:cubicBezTo>
                      <a:pt x="3" y="7"/>
                      <a:pt x="2" y="11"/>
                      <a:pt x="0" y="15"/>
                    </a:cubicBezTo>
                    <a:cubicBezTo>
                      <a:pt x="3" y="18"/>
                      <a:pt x="2" y="22"/>
                      <a:pt x="5" y="25"/>
                    </a:cubicBezTo>
                    <a:cubicBezTo>
                      <a:pt x="8" y="28"/>
                      <a:pt x="13" y="28"/>
                      <a:pt x="1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08" name="Freeform 652">
                <a:extLst>
                  <a:ext uri="{FF2B5EF4-FFF2-40B4-BE49-F238E27FC236}">
                    <a16:creationId xmlns="" xmlns:a16="http://schemas.microsoft.com/office/drawing/2014/main" id="{F36DB51D-B52F-4936-93BB-32B28D191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" y="2726"/>
                <a:ext cx="80" cy="81"/>
              </a:xfrm>
              <a:custGeom>
                <a:avLst/>
                <a:gdLst>
                  <a:gd name="T0" fmla="*/ 15 w 31"/>
                  <a:gd name="T1" fmla="*/ 31 h 31"/>
                  <a:gd name="T2" fmla="*/ 24 w 31"/>
                  <a:gd name="T3" fmla="*/ 28 h 31"/>
                  <a:gd name="T4" fmla="*/ 30 w 31"/>
                  <a:gd name="T5" fmla="*/ 17 h 31"/>
                  <a:gd name="T6" fmla="*/ 27 w 31"/>
                  <a:gd name="T7" fmla="*/ 8 h 31"/>
                  <a:gd name="T8" fmla="*/ 16 w 31"/>
                  <a:gd name="T9" fmla="*/ 1 h 31"/>
                  <a:gd name="T10" fmla="*/ 7 w 31"/>
                  <a:gd name="T11" fmla="*/ 4 h 31"/>
                  <a:gd name="T12" fmla="*/ 0 w 31"/>
                  <a:gd name="T13" fmla="*/ 16 h 31"/>
                  <a:gd name="T14" fmla="*/ 4 w 31"/>
                  <a:gd name="T15" fmla="*/ 25 h 31"/>
                  <a:gd name="T16" fmla="*/ 15 w 31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18" y="29"/>
                      <a:pt x="21" y="30"/>
                      <a:pt x="24" y="28"/>
                    </a:cubicBezTo>
                    <a:cubicBezTo>
                      <a:pt x="28" y="25"/>
                      <a:pt x="29" y="20"/>
                      <a:pt x="30" y="17"/>
                    </a:cubicBezTo>
                    <a:cubicBezTo>
                      <a:pt x="31" y="14"/>
                      <a:pt x="28" y="11"/>
                      <a:pt x="27" y="8"/>
                    </a:cubicBezTo>
                    <a:cubicBezTo>
                      <a:pt x="25" y="3"/>
                      <a:pt x="20" y="2"/>
                      <a:pt x="16" y="1"/>
                    </a:cubicBezTo>
                    <a:cubicBezTo>
                      <a:pt x="13" y="0"/>
                      <a:pt x="10" y="3"/>
                      <a:pt x="7" y="4"/>
                    </a:cubicBezTo>
                    <a:cubicBezTo>
                      <a:pt x="2" y="7"/>
                      <a:pt x="2" y="12"/>
                      <a:pt x="0" y="16"/>
                    </a:cubicBezTo>
                    <a:cubicBezTo>
                      <a:pt x="3" y="18"/>
                      <a:pt x="1" y="23"/>
                      <a:pt x="4" y="25"/>
                    </a:cubicBezTo>
                    <a:cubicBezTo>
                      <a:pt x="7" y="29"/>
                      <a:pt x="12" y="29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09" name="Freeform 653">
                <a:extLst>
                  <a:ext uri="{FF2B5EF4-FFF2-40B4-BE49-F238E27FC236}">
                    <a16:creationId xmlns="" xmlns:a16="http://schemas.microsoft.com/office/drawing/2014/main" id="{4D0E87A7-AF38-4026-90C3-1B1598F51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3045"/>
                <a:ext cx="80" cy="80"/>
              </a:xfrm>
              <a:custGeom>
                <a:avLst/>
                <a:gdLst>
                  <a:gd name="T0" fmla="*/ 7 w 31"/>
                  <a:gd name="T1" fmla="*/ 28 h 31"/>
                  <a:gd name="T2" fmla="*/ 15 w 31"/>
                  <a:gd name="T3" fmla="*/ 31 h 31"/>
                  <a:gd name="T4" fmla="*/ 27 w 31"/>
                  <a:gd name="T5" fmla="*/ 24 h 31"/>
                  <a:gd name="T6" fmla="*/ 30 w 31"/>
                  <a:gd name="T7" fmla="*/ 15 h 31"/>
                  <a:gd name="T8" fmla="*/ 24 w 31"/>
                  <a:gd name="T9" fmla="*/ 4 h 31"/>
                  <a:gd name="T10" fmla="*/ 15 w 31"/>
                  <a:gd name="T11" fmla="*/ 0 h 31"/>
                  <a:gd name="T12" fmla="*/ 4 w 31"/>
                  <a:gd name="T13" fmla="*/ 6 h 31"/>
                  <a:gd name="T14" fmla="*/ 0 w 31"/>
                  <a:gd name="T15" fmla="*/ 16 h 31"/>
                  <a:gd name="T16" fmla="*/ 7 w 31"/>
                  <a:gd name="T17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7" y="28"/>
                    </a:moveTo>
                    <a:cubicBezTo>
                      <a:pt x="10" y="29"/>
                      <a:pt x="13" y="30"/>
                      <a:pt x="15" y="31"/>
                    </a:cubicBezTo>
                    <a:cubicBezTo>
                      <a:pt x="19" y="29"/>
                      <a:pt x="25" y="29"/>
                      <a:pt x="27" y="24"/>
                    </a:cubicBezTo>
                    <a:cubicBezTo>
                      <a:pt x="28" y="21"/>
                      <a:pt x="31" y="18"/>
                      <a:pt x="30" y="15"/>
                    </a:cubicBezTo>
                    <a:cubicBezTo>
                      <a:pt x="29" y="12"/>
                      <a:pt x="28" y="7"/>
                      <a:pt x="24" y="4"/>
                    </a:cubicBezTo>
                    <a:cubicBezTo>
                      <a:pt x="21" y="2"/>
                      <a:pt x="18" y="3"/>
                      <a:pt x="15" y="0"/>
                    </a:cubicBezTo>
                    <a:cubicBezTo>
                      <a:pt x="12" y="3"/>
                      <a:pt x="7" y="3"/>
                      <a:pt x="4" y="6"/>
                    </a:cubicBezTo>
                    <a:cubicBezTo>
                      <a:pt x="2" y="9"/>
                      <a:pt x="2" y="13"/>
                      <a:pt x="0" y="16"/>
                    </a:cubicBezTo>
                    <a:cubicBezTo>
                      <a:pt x="2" y="20"/>
                      <a:pt x="2" y="25"/>
                      <a:pt x="7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10" name="Freeform 654">
                <a:extLst>
                  <a:ext uri="{FF2B5EF4-FFF2-40B4-BE49-F238E27FC236}">
                    <a16:creationId xmlns="" xmlns:a16="http://schemas.microsoft.com/office/drawing/2014/main" id="{BB27DD13-1BD7-4670-89CC-02CF477C3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936"/>
                <a:ext cx="80" cy="80"/>
              </a:xfrm>
              <a:custGeom>
                <a:avLst/>
                <a:gdLst>
                  <a:gd name="T0" fmla="*/ 7 w 31"/>
                  <a:gd name="T1" fmla="*/ 27 h 31"/>
                  <a:gd name="T2" fmla="*/ 16 w 31"/>
                  <a:gd name="T3" fmla="*/ 31 h 31"/>
                  <a:gd name="T4" fmla="*/ 27 w 31"/>
                  <a:gd name="T5" fmla="*/ 24 h 31"/>
                  <a:gd name="T6" fmla="*/ 30 w 31"/>
                  <a:gd name="T7" fmla="*/ 15 h 31"/>
                  <a:gd name="T8" fmla="*/ 24 w 31"/>
                  <a:gd name="T9" fmla="*/ 4 h 31"/>
                  <a:gd name="T10" fmla="*/ 15 w 31"/>
                  <a:gd name="T11" fmla="*/ 0 h 31"/>
                  <a:gd name="T12" fmla="*/ 5 w 31"/>
                  <a:gd name="T13" fmla="*/ 5 h 31"/>
                  <a:gd name="T14" fmla="*/ 0 w 31"/>
                  <a:gd name="T15" fmla="*/ 16 h 31"/>
                  <a:gd name="T16" fmla="*/ 7 w 31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7" y="27"/>
                    </a:moveTo>
                    <a:cubicBezTo>
                      <a:pt x="10" y="29"/>
                      <a:pt x="13" y="31"/>
                      <a:pt x="16" y="31"/>
                    </a:cubicBezTo>
                    <a:cubicBezTo>
                      <a:pt x="20" y="30"/>
                      <a:pt x="25" y="29"/>
                      <a:pt x="27" y="24"/>
                    </a:cubicBezTo>
                    <a:cubicBezTo>
                      <a:pt x="29" y="21"/>
                      <a:pt x="31" y="17"/>
                      <a:pt x="30" y="15"/>
                    </a:cubicBezTo>
                    <a:cubicBezTo>
                      <a:pt x="29" y="11"/>
                      <a:pt x="28" y="7"/>
                      <a:pt x="24" y="4"/>
                    </a:cubicBezTo>
                    <a:cubicBezTo>
                      <a:pt x="22" y="2"/>
                      <a:pt x="18" y="3"/>
                      <a:pt x="15" y="0"/>
                    </a:cubicBezTo>
                    <a:cubicBezTo>
                      <a:pt x="12" y="3"/>
                      <a:pt x="8" y="2"/>
                      <a:pt x="5" y="5"/>
                    </a:cubicBezTo>
                    <a:cubicBezTo>
                      <a:pt x="2" y="9"/>
                      <a:pt x="2" y="13"/>
                      <a:pt x="0" y="16"/>
                    </a:cubicBezTo>
                    <a:cubicBezTo>
                      <a:pt x="2" y="20"/>
                      <a:pt x="2" y="25"/>
                      <a:pt x="7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11" name="Freeform 655">
                <a:extLst>
                  <a:ext uri="{FF2B5EF4-FFF2-40B4-BE49-F238E27FC236}">
                    <a16:creationId xmlns="" xmlns:a16="http://schemas.microsoft.com/office/drawing/2014/main" id="{CFED9ED4-86EF-48F3-86DE-6927BEFFD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2936"/>
                <a:ext cx="78" cy="80"/>
              </a:xfrm>
              <a:custGeom>
                <a:avLst/>
                <a:gdLst>
                  <a:gd name="T0" fmla="*/ 7 w 30"/>
                  <a:gd name="T1" fmla="*/ 27 h 31"/>
                  <a:gd name="T2" fmla="*/ 16 w 30"/>
                  <a:gd name="T3" fmla="*/ 31 h 31"/>
                  <a:gd name="T4" fmla="*/ 26 w 30"/>
                  <a:gd name="T5" fmla="*/ 25 h 31"/>
                  <a:gd name="T6" fmla="*/ 30 w 30"/>
                  <a:gd name="T7" fmla="*/ 16 h 31"/>
                  <a:gd name="T8" fmla="*/ 26 w 30"/>
                  <a:gd name="T9" fmla="*/ 6 h 31"/>
                  <a:gd name="T10" fmla="*/ 15 w 30"/>
                  <a:gd name="T11" fmla="*/ 0 h 31"/>
                  <a:gd name="T12" fmla="*/ 4 w 30"/>
                  <a:gd name="T13" fmla="*/ 6 h 31"/>
                  <a:gd name="T14" fmla="*/ 0 w 30"/>
                  <a:gd name="T15" fmla="*/ 16 h 31"/>
                  <a:gd name="T16" fmla="*/ 7 w 30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1">
                    <a:moveTo>
                      <a:pt x="7" y="27"/>
                    </a:moveTo>
                    <a:cubicBezTo>
                      <a:pt x="10" y="29"/>
                      <a:pt x="13" y="31"/>
                      <a:pt x="16" y="31"/>
                    </a:cubicBezTo>
                    <a:cubicBezTo>
                      <a:pt x="19" y="29"/>
                      <a:pt x="23" y="29"/>
                      <a:pt x="26" y="25"/>
                    </a:cubicBezTo>
                    <a:cubicBezTo>
                      <a:pt x="29" y="22"/>
                      <a:pt x="30" y="19"/>
                      <a:pt x="30" y="16"/>
                    </a:cubicBezTo>
                    <a:cubicBezTo>
                      <a:pt x="30" y="13"/>
                      <a:pt x="29" y="9"/>
                      <a:pt x="26" y="6"/>
                    </a:cubicBezTo>
                    <a:cubicBezTo>
                      <a:pt x="23" y="3"/>
                      <a:pt x="19" y="2"/>
                      <a:pt x="15" y="0"/>
                    </a:cubicBezTo>
                    <a:cubicBezTo>
                      <a:pt x="12" y="2"/>
                      <a:pt x="7" y="3"/>
                      <a:pt x="4" y="6"/>
                    </a:cubicBezTo>
                    <a:cubicBezTo>
                      <a:pt x="2" y="9"/>
                      <a:pt x="2" y="13"/>
                      <a:pt x="0" y="16"/>
                    </a:cubicBezTo>
                    <a:cubicBezTo>
                      <a:pt x="2" y="20"/>
                      <a:pt x="2" y="25"/>
                      <a:pt x="7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12" name="Freeform 656">
                <a:extLst>
                  <a:ext uri="{FF2B5EF4-FFF2-40B4-BE49-F238E27FC236}">
                    <a16:creationId xmlns="" xmlns:a16="http://schemas.microsoft.com/office/drawing/2014/main" id="{1E89B0DC-1F38-47E6-9CDE-0B525FC96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2936"/>
                <a:ext cx="80" cy="80"/>
              </a:xfrm>
              <a:custGeom>
                <a:avLst/>
                <a:gdLst>
                  <a:gd name="T0" fmla="*/ 15 w 31"/>
                  <a:gd name="T1" fmla="*/ 31 h 31"/>
                  <a:gd name="T2" fmla="*/ 25 w 31"/>
                  <a:gd name="T3" fmla="*/ 26 h 31"/>
                  <a:gd name="T4" fmla="*/ 30 w 31"/>
                  <a:gd name="T5" fmla="*/ 16 h 31"/>
                  <a:gd name="T6" fmla="*/ 27 w 31"/>
                  <a:gd name="T7" fmla="*/ 7 h 31"/>
                  <a:gd name="T8" fmla="*/ 15 w 31"/>
                  <a:gd name="T9" fmla="*/ 0 h 31"/>
                  <a:gd name="T10" fmla="*/ 6 w 31"/>
                  <a:gd name="T11" fmla="*/ 5 h 31"/>
                  <a:gd name="T12" fmla="*/ 0 w 31"/>
                  <a:gd name="T13" fmla="*/ 16 h 31"/>
                  <a:gd name="T14" fmla="*/ 5 w 31"/>
                  <a:gd name="T15" fmla="*/ 26 h 31"/>
                  <a:gd name="T16" fmla="*/ 15 w 31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18" y="28"/>
                      <a:pt x="22" y="29"/>
                      <a:pt x="25" y="26"/>
                    </a:cubicBezTo>
                    <a:cubicBezTo>
                      <a:pt x="28" y="23"/>
                      <a:pt x="29" y="19"/>
                      <a:pt x="30" y="16"/>
                    </a:cubicBezTo>
                    <a:cubicBezTo>
                      <a:pt x="31" y="14"/>
                      <a:pt x="28" y="10"/>
                      <a:pt x="27" y="7"/>
                    </a:cubicBezTo>
                    <a:cubicBezTo>
                      <a:pt x="24" y="3"/>
                      <a:pt x="19" y="3"/>
                      <a:pt x="15" y="0"/>
                    </a:cubicBezTo>
                    <a:cubicBezTo>
                      <a:pt x="12" y="2"/>
                      <a:pt x="9" y="2"/>
                      <a:pt x="6" y="5"/>
                    </a:cubicBezTo>
                    <a:cubicBezTo>
                      <a:pt x="2" y="8"/>
                      <a:pt x="2" y="12"/>
                      <a:pt x="0" y="16"/>
                    </a:cubicBezTo>
                    <a:cubicBezTo>
                      <a:pt x="2" y="19"/>
                      <a:pt x="1" y="23"/>
                      <a:pt x="5" y="26"/>
                    </a:cubicBezTo>
                    <a:cubicBezTo>
                      <a:pt x="8" y="29"/>
                      <a:pt x="12" y="29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13" name="Freeform 657">
                <a:extLst>
                  <a:ext uri="{FF2B5EF4-FFF2-40B4-BE49-F238E27FC236}">
                    <a16:creationId xmlns="" xmlns:a16="http://schemas.microsoft.com/office/drawing/2014/main" id="{4FE1741B-149D-4975-9C76-3E781801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" y="2936"/>
                <a:ext cx="81" cy="80"/>
              </a:xfrm>
              <a:custGeom>
                <a:avLst/>
                <a:gdLst>
                  <a:gd name="T0" fmla="*/ 15 w 31"/>
                  <a:gd name="T1" fmla="*/ 31 h 31"/>
                  <a:gd name="T2" fmla="*/ 24 w 31"/>
                  <a:gd name="T3" fmla="*/ 27 h 31"/>
                  <a:gd name="T4" fmla="*/ 30 w 31"/>
                  <a:gd name="T5" fmla="*/ 16 h 31"/>
                  <a:gd name="T6" fmla="*/ 27 w 31"/>
                  <a:gd name="T7" fmla="*/ 7 h 31"/>
                  <a:gd name="T8" fmla="*/ 16 w 31"/>
                  <a:gd name="T9" fmla="*/ 1 h 31"/>
                  <a:gd name="T10" fmla="*/ 7 w 31"/>
                  <a:gd name="T11" fmla="*/ 4 h 31"/>
                  <a:gd name="T12" fmla="*/ 0 w 31"/>
                  <a:gd name="T13" fmla="*/ 16 h 31"/>
                  <a:gd name="T14" fmla="*/ 4 w 31"/>
                  <a:gd name="T15" fmla="*/ 25 h 31"/>
                  <a:gd name="T16" fmla="*/ 15 w 31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18" y="28"/>
                      <a:pt x="21" y="29"/>
                      <a:pt x="24" y="27"/>
                    </a:cubicBezTo>
                    <a:cubicBezTo>
                      <a:pt x="28" y="24"/>
                      <a:pt x="29" y="20"/>
                      <a:pt x="30" y="16"/>
                    </a:cubicBezTo>
                    <a:cubicBezTo>
                      <a:pt x="31" y="14"/>
                      <a:pt x="29" y="10"/>
                      <a:pt x="27" y="7"/>
                    </a:cubicBezTo>
                    <a:cubicBezTo>
                      <a:pt x="25" y="3"/>
                      <a:pt x="20" y="2"/>
                      <a:pt x="16" y="1"/>
                    </a:cubicBezTo>
                    <a:cubicBezTo>
                      <a:pt x="13" y="0"/>
                      <a:pt x="10" y="3"/>
                      <a:pt x="7" y="4"/>
                    </a:cubicBezTo>
                    <a:cubicBezTo>
                      <a:pt x="2" y="6"/>
                      <a:pt x="2" y="12"/>
                      <a:pt x="0" y="16"/>
                    </a:cubicBezTo>
                    <a:cubicBezTo>
                      <a:pt x="3" y="18"/>
                      <a:pt x="1" y="22"/>
                      <a:pt x="4" y="25"/>
                    </a:cubicBezTo>
                    <a:cubicBezTo>
                      <a:pt x="8" y="28"/>
                      <a:pt x="12" y="29"/>
                      <a:pt x="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14" name="Freeform 658">
                <a:extLst>
                  <a:ext uri="{FF2B5EF4-FFF2-40B4-BE49-F238E27FC236}">
                    <a16:creationId xmlns="" xmlns:a16="http://schemas.microsoft.com/office/drawing/2014/main" id="{136EACAF-1EF3-43BF-8E0E-156EC6D0A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3462"/>
                <a:ext cx="83" cy="81"/>
              </a:xfrm>
              <a:custGeom>
                <a:avLst/>
                <a:gdLst>
                  <a:gd name="T0" fmla="*/ 16 w 32"/>
                  <a:gd name="T1" fmla="*/ 31 h 31"/>
                  <a:gd name="T2" fmla="*/ 25 w 32"/>
                  <a:gd name="T3" fmla="*/ 28 h 31"/>
                  <a:gd name="T4" fmla="*/ 31 w 32"/>
                  <a:gd name="T5" fmla="*/ 17 h 31"/>
                  <a:gd name="T6" fmla="*/ 28 w 32"/>
                  <a:gd name="T7" fmla="*/ 8 h 31"/>
                  <a:gd name="T8" fmla="*/ 16 w 32"/>
                  <a:gd name="T9" fmla="*/ 1 h 31"/>
                  <a:gd name="T10" fmla="*/ 8 w 32"/>
                  <a:gd name="T11" fmla="*/ 4 h 31"/>
                  <a:gd name="T12" fmla="*/ 0 w 32"/>
                  <a:gd name="T13" fmla="*/ 16 h 31"/>
                  <a:gd name="T14" fmla="*/ 5 w 32"/>
                  <a:gd name="T15" fmla="*/ 26 h 31"/>
                  <a:gd name="T16" fmla="*/ 16 w 32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1">
                    <a:moveTo>
                      <a:pt x="16" y="31"/>
                    </a:moveTo>
                    <a:cubicBezTo>
                      <a:pt x="18" y="29"/>
                      <a:pt x="22" y="30"/>
                      <a:pt x="25" y="28"/>
                    </a:cubicBezTo>
                    <a:cubicBezTo>
                      <a:pt x="29" y="25"/>
                      <a:pt x="30" y="20"/>
                      <a:pt x="31" y="17"/>
                    </a:cubicBezTo>
                    <a:cubicBezTo>
                      <a:pt x="32" y="14"/>
                      <a:pt x="29" y="11"/>
                      <a:pt x="28" y="8"/>
                    </a:cubicBezTo>
                    <a:cubicBezTo>
                      <a:pt x="25" y="3"/>
                      <a:pt x="20" y="2"/>
                      <a:pt x="16" y="1"/>
                    </a:cubicBezTo>
                    <a:cubicBezTo>
                      <a:pt x="14" y="0"/>
                      <a:pt x="10" y="3"/>
                      <a:pt x="8" y="4"/>
                    </a:cubicBezTo>
                    <a:cubicBezTo>
                      <a:pt x="3" y="7"/>
                      <a:pt x="3" y="12"/>
                      <a:pt x="0" y="16"/>
                    </a:cubicBezTo>
                    <a:cubicBezTo>
                      <a:pt x="3" y="19"/>
                      <a:pt x="2" y="23"/>
                      <a:pt x="5" y="26"/>
                    </a:cubicBezTo>
                    <a:cubicBezTo>
                      <a:pt x="8" y="29"/>
                      <a:pt x="12" y="29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15" name="Freeform 659">
                <a:extLst>
                  <a:ext uri="{FF2B5EF4-FFF2-40B4-BE49-F238E27FC236}">
                    <a16:creationId xmlns="" xmlns:a16="http://schemas.microsoft.com/office/drawing/2014/main" id="{9AA6E314-B2C0-4F2F-9CA1-B648D4695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3462"/>
                <a:ext cx="80" cy="81"/>
              </a:xfrm>
              <a:custGeom>
                <a:avLst/>
                <a:gdLst>
                  <a:gd name="T0" fmla="*/ 16 w 31"/>
                  <a:gd name="T1" fmla="*/ 31 h 31"/>
                  <a:gd name="T2" fmla="*/ 25 w 31"/>
                  <a:gd name="T3" fmla="*/ 28 h 31"/>
                  <a:gd name="T4" fmla="*/ 31 w 31"/>
                  <a:gd name="T5" fmla="*/ 17 h 31"/>
                  <a:gd name="T6" fmla="*/ 27 w 31"/>
                  <a:gd name="T7" fmla="*/ 8 h 31"/>
                  <a:gd name="T8" fmla="*/ 16 w 31"/>
                  <a:gd name="T9" fmla="*/ 1 h 31"/>
                  <a:gd name="T10" fmla="*/ 7 w 31"/>
                  <a:gd name="T11" fmla="*/ 5 h 31"/>
                  <a:gd name="T12" fmla="*/ 0 w 31"/>
                  <a:gd name="T13" fmla="*/ 16 h 31"/>
                  <a:gd name="T14" fmla="*/ 5 w 31"/>
                  <a:gd name="T15" fmla="*/ 26 h 31"/>
                  <a:gd name="T16" fmla="*/ 16 w 31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18" y="29"/>
                      <a:pt x="22" y="30"/>
                      <a:pt x="25" y="28"/>
                    </a:cubicBezTo>
                    <a:cubicBezTo>
                      <a:pt x="28" y="25"/>
                      <a:pt x="30" y="20"/>
                      <a:pt x="31" y="17"/>
                    </a:cubicBezTo>
                    <a:cubicBezTo>
                      <a:pt x="31" y="14"/>
                      <a:pt x="29" y="11"/>
                      <a:pt x="27" y="8"/>
                    </a:cubicBezTo>
                    <a:cubicBezTo>
                      <a:pt x="25" y="3"/>
                      <a:pt x="20" y="2"/>
                      <a:pt x="16" y="1"/>
                    </a:cubicBezTo>
                    <a:cubicBezTo>
                      <a:pt x="14" y="0"/>
                      <a:pt x="10" y="3"/>
                      <a:pt x="7" y="5"/>
                    </a:cubicBezTo>
                    <a:cubicBezTo>
                      <a:pt x="3" y="7"/>
                      <a:pt x="3" y="12"/>
                      <a:pt x="0" y="16"/>
                    </a:cubicBezTo>
                    <a:cubicBezTo>
                      <a:pt x="3" y="19"/>
                      <a:pt x="2" y="23"/>
                      <a:pt x="5" y="26"/>
                    </a:cubicBezTo>
                    <a:cubicBezTo>
                      <a:pt x="8" y="29"/>
                      <a:pt x="12" y="29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16" name="Freeform 660">
                <a:extLst>
                  <a:ext uri="{FF2B5EF4-FFF2-40B4-BE49-F238E27FC236}">
                    <a16:creationId xmlns="" xmlns:a16="http://schemas.microsoft.com/office/drawing/2014/main" id="{B53922E1-BD81-4F91-952E-71999CF6D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3465"/>
                <a:ext cx="81" cy="80"/>
              </a:xfrm>
              <a:custGeom>
                <a:avLst/>
                <a:gdLst>
                  <a:gd name="T0" fmla="*/ 15 w 31"/>
                  <a:gd name="T1" fmla="*/ 30 h 31"/>
                  <a:gd name="T2" fmla="*/ 24 w 31"/>
                  <a:gd name="T3" fmla="*/ 27 h 31"/>
                  <a:gd name="T4" fmla="*/ 30 w 31"/>
                  <a:gd name="T5" fmla="*/ 15 h 31"/>
                  <a:gd name="T6" fmla="*/ 27 w 31"/>
                  <a:gd name="T7" fmla="*/ 7 h 31"/>
                  <a:gd name="T8" fmla="*/ 15 w 31"/>
                  <a:gd name="T9" fmla="*/ 0 h 31"/>
                  <a:gd name="T10" fmla="*/ 5 w 31"/>
                  <a:gd name="T11" fmla="*/ 5 h 31"/>
                  <a:gd name="T12" fmla="*/ 0 w 31"/>
                  <a:gd name="T13" fmla="*/ 15 h 31"/>
                  <a:gd name="T14" fmla="*/ 4 w 31"/>
                  <a:gd name="T15" fmla="*/ 24 h 31"/>
                  <a:gd name="T16" fmla="*/ 15 w 31"/>
                  <a:gd name="T17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5" y="30"/>
                    </a:moveTo>
                    <a:cubicBezTo>
                      <a:pt x="17" y="31"/>
                      <a:pt x="21" y="28"/>
                      <a:pt x="24" y="27"/>
                    </a:cubicBezTo>
                    <a:cubicBezTo>
                      <a:pt x="28" y="25"/>
                      <a:pt x="29" y="20"/>
                      <a:pt x="30" y="15"/>
                    </a:cubicBezTo>
                    <a:cubicBezTo>
                      <a:pt x="31" y="13"/>
                      <a:pt x="28" y="9"/>
                      <a:pt x="27" y="7"/>
                    </a:cubicBezTo>
                    <a:cubicBezTo>
                      <a:pt x="24" y="2"/>
                      <a:pt x="19" y="2"/>
                      <a:pt x="15" y="0"/>
                    </a:cubicBezTo>
                    <a:cubicBezTo>
                      <a:pt x="12" y="2"/>
                      <a:pt x="8" y="2"/>
                      <a:pt x="5" y="5"/>
                    </a:cubicBezTo>
                    <a:cubicBezTo>
                      <a:pt x="2" y="8"/>
                      <a:pt x="2" y="12"/>
                      <a:pt x="0" y="15"/>
                    </a:cubicBezTo>
                    <a:cubicBezTo>
                      <a:pt x="3" y="18"/>
                      <a:pt x="2" y="21"/>
                      <a:pt x="4" y="24"/>
                    </a:cubicBezTo>
                    <a:cubicBezTo>
                      <a:pt x="7" y="28"/>
                      <a:pt x="11" y="29"/>
                      <a:pt x="1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17" name="Freeform 661">
                <a:extLst>
                  <a:ext uri="{FF2B5EF4-FFF2-40B4-BE49-F238E27FC236}">
                    <a16:creationId xmlns="" xmlns:a16="http://schemas.microsoft.com/office/drawing/2014/main" id="{CBAB7C87-A340-4069-8D72-BECF7B7F1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3045"/>
                <a:ext cx="81" cy="83"/>
              </a:xfrm>
              <a:custGeom>
                <a:avLst/>
                <a:gdLst>
                  <a:gd name="T0" fmla="*/ 7 w 31"/>
                  <a:gd name="T1" fmla="*/ 28 h 32"/>
                  <a:gd name="T2" fmla="*/ 16 w 31"/>
                  <a:gd name="T3" fmla="*/ 31 h 32"/>
                  <a:gd name="T4" fmla="*/ 28 w 31"/>
                  <a:gd name="T5" fmla="*/ 23 h 32"/>
                  <a:gd name="T6" fmla="*/ 30 w 31"/>
                  <a:gd name="T7" fmla="*/ 15 h 32"/>
                  <a:gd name="T8" fmla="*/ 23 w 31"/>
                  <a:gd name="T9" fmla="*/ 4 h 32"/>
                  <a:gd name="T10" fmla="*/ 15 w 31"/>
                  <a:gd name="T11" fmla="*/ 1 h 32"/>
                  <a:gd name="T12" fmla="*/ 4 w 31"/>
                  <a:gd name="T13" fmla="*/ 7 h 32"/>
                  <a:gd name="T14" fmla="*/ 0 w 31"/>
                  <a:gd name="T15" fmla="*/ 16 h 32"/>
                  <a:gd name="T16" fmla="*/ 7 w 31"/>
                  <a:gd name="T1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2">
                    <a:moveTo>
                      <a:pt x="7" y="28"/>
                    </a:moveTo>
                    <a:cubicBezTo>
                      <a:pt x="10" y="29"/>
                      <a:pt x="13" y="32"/>
                      <a:pt x="16" y="31"/>
                    </a:cubicBezTo>
                    <a:cubicBezTo>
                      <a:pt x="20" y="30"/>
                      <a:pt x="25" y="28"/>
                      <a:pt x="28" y="23"/>
                    </a:cubicBezTo>
                    <a:cubicBezTo>
                      <a:pt x="29" y="21"/>
                      <a:pt x="31" y="17"/>
                      <a:pt x="30" y="15"/>
                    </a:cubicBezTo>
                    <a:cubicBezTo>
                      <a:pt x="29" y="11"/>
                      <a:pt x="28" y="6"/>
                      <a:pt x="23" y="4"/>
                    </a:cubicBezTo>
                    <a:cubicBezTo>
                      <a:pt x="21" y="2"/>
                      <a:pt x="17" y="0"/>
                      <a:pt x="15" y="1"/>
                    </a:cubicBezTo>
                    <a:cubicBezTo>
                      <a:pt x="11" y="2"/>
                      <a:pt x="6" y="3"/>
                      <a:pt x="4" y="7"/>
                    </a:cubicBezTo>
                    <a:cubicBezTo>
                      <a:pt x="2" y="10"/>
                      <a:pt x="1" y="13"/>
                      <a:pt x="0" y="16"/>
                    </a:cubicBezTo>
                    <a:cubicBezTo>
                      <a:pt x="2" y="20"/>
                      <a:pt x="2" y="25"/>
                      <a:pt x="7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18" name="Freeform 662">
                <a:extLst>
                  <a:ext uri="{FF2B5EF4-FFF2-40B4-BE49-F238E27FC236}">
                    <a16:creationId xmlns="" xmlns:a16="http://schemas.microsoft.com/office/drawing/2014/main" id="{A4935895-8EB4-4416-8934-F434B5EAC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0" y="2832"/>
                <a:ext cx="81" cy="81"/>
              </a:xfrm>
              <a:custGeom>
                <a:avLst/>
                <a:gdLst>
                  <a:gd name="T0" fmla="*/ 16 w 31"/>
                  <a:gd name="T1" fmla="*/ 31 h 31"/>
                  <a:gd name="T2" fmla="*/ 24 w 31"/>
                  <a:gd name="T3" fmla="*/ 27 h 31"/>
                  <a:gd name="T4" fmla="*/ 31 w 31"/>
                  <a:gd name="T5" fmla="*/ 15 h 31"/>
                  <a:gd name="T6" fmla="*/ 28 w 31"/>
                  <a:gd name="T7" fmla="*/ 7 h 31"/>
                  <a:gd name="T8" fmla="*/ 17 w 31"/>
                  <a:gd name="T9" fmla="*/ 0 h 31"/>
                  <a:gd name="T10" fmla="*/ 8 w 31"/>
                  <a:gd name="T11" fmla="*/ 3 h 31"/>
                  <a:gd name="T12" fmla="*/ 1 w 31"/>
                  <a:gd name="T13" fmla="*/ 15 h 31"/>
                  <a:gd name="T14" fmla="*/ 4 w 31"/>
                  <a:gd name="T15" fmla="*/ 24 h 31"/>
                  <a:gd name="T16" fmla="*/ 16 w 31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18" y="30"/>
                      <a:pt x="21" y="28"/>
                      <a:pt x="24" y="27"/>
                    </a:cubicBezTo>
                    <a:cubicBezTo>
                      <a:pt x="29" y="24"/>
                      <a:pt x="30" y="20"/>
                      <a:pt x="31" y="15"/>
                    </a:cubicBezTo>
                    <a:cubicBezTo>
                      <a:pt x="31" y="13"/>
                      <a:pt x="29" y="10"/>
                      <a:pt x="28" y="7"/>
                    </a:cubicBezTo>
                    <a:cubicBezTo>
                      <a:pt x="25" y="3"/>
                      <a:pt x="21" y="1"/>
                      <a:pt x="17" y="0"/>
                    </a:cubicBezTo>
                    <a:cubicBezTo>
                      <a:pt x="14" y="0"/>
                      <a:pt x="10" y="2"/>
                      <a:pt x="8" y="3"/>
                    </a:cubicBezTo>
                    <a:cubicBezTo>
                      <a:pt x="3" y="6"/>
                      <a:pt x="2" y="11"/>
                      <a:pt x="1" y="15"/>
                    </a:cubicBezTo>
                    <a:cubicBezTo>
                      <a:pt x="0" y="17"/>
                      <a:pt x="3" y="21"/>
                      <a:pt x="4" y="24"/>
                    </a:cubicBezTo>
                    <a:cubicBezTo>
                      <a:pt x="6" y="28"/>
                      <a:pt x="12" y="28"/>
                      <a:pt x="1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19" name="Freeform 663">
                <a:extLst>
                  <a:ext uri="{FF2B5EF4-FFF2-40B4-BE49-F238E27FC236}">
                    <a16:creationId xmlns="" xmlns:a16="http://schemas.microsoft.com/office/drawing/2014/main" id="{AA02D00E-3820-4221-BE03-3DB9E7510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5" y="3255"/>
                <a:ext cx="80" cy="80"/>
              </a:xfrm>
              <a:custGeom>
                <a:avLst/>
                <a:gdLst>
                  <a:gd name="T0" fmla="*/ 7 w 31"/>
                  <a:gd name="T1" fmla="*/ 27 h 31"/>
                  <a:gd name="T2" fmla="*/ 16 w 31"/>
                  <a:gd name="T3" fmla="*/ 30 h 31"/>
                  <a:gd name="T4" fmla="*/ 26 w 31"/>
                  <a:gd name="T5" fmla="*/ 25 h 31"/>
                  <a:gd name="T6" fmla="*/ 31 w 31"/>
                  <a:gd name="T7" fmla="*/ 16 h 31"/>
                  <a:gd name="T8" fmla="*/ 27 w 31"/>
                  <a:gd name="T9" fmla="*/ 6 h 31"/>
                  <a:gd name="T10" fmla="*/ 16 w 31"/>
                  <a:gd name="T11" fmla="*/ 0 h 31"/>
                  <a:gd name="T12" fmla="*/ 9 w 31"/>
                  <a:gd name="T13" fmla="*/ 2 h 31"/>
                  <a:gd name="T14" fmla="*/ 2 w 31"/>
                  <a:gd name="T15" fmla="*/ 9 h 31"/>
                  <a:gd name="T16" fmla="*/ 1 w 31"/>
                  <a:gd name="T17" fmla="*/ 16 h 31"/>
                  <a:gd name="T18" fmla="*/ 7 w 31"/>
                  <a:gd name="T19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1">
                    <a:moveTo>
                      <a:pt x="7" y="27"/>
                    </a:moveTo>
                    <a:cubicBezTo>
                      <a:pt x="10" y="29"/>
                      <a:pt x="14" y="31"/>
                      <a:pt x="16" y="30"/>
                    </a:cubicBezTo>
                    <a:cubicBezTo>
                      <a:pt x="19" y="29"/>
                      <a:pt x="23" y="29"/>
                      <a:pt x="26" y="25"/>
                    </a:cubicBezTo>
                    <a:cubicBezTo>
                      <a:pt x="29" y="22"/>
                      <a:pt x="30" y="19"/>
                      <a:pt x="31" y="16"/>
                    </a:cubicBezTo>
                    <a:cubicBezTo>
                      <a:pt x="31" y="13"/>
                      <a:pt x="29" y="9"/>
                      <a:pt x="27" y="6"/>
                    </a:cubicBezTo>
                    <a:cubicBezTo>
                      <a:pt x="24" y="3"/>
                      <a:pt x="19" y="2"/>
                      <a:pt x="16" y="0"/>
                    </a:cubicBezTo>
                    <a:cubicBezTo>
                      <a:pt x="13" y="1"/>
                      <a:pt x="11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2" y="20"/>
                      <a:pt x="3" y="25"/>
                      <a:pt x="7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20" name="Freeform 664">
                <a:extLst>
                  <a:ext uri="{FF2B5EF4-FFF2-40B4-BE49-F238E27FC236}">
                    <a16:creationId xmlns="" xmlns:a16="http://schemas.microsoft.com/office/drawing/2014/main" id="{5AC1A70B-5AE1-48E9-BCE1-93A2C6B0C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3151"/>
                <a:ext cx="83" cy="81"/>
              </a:xfrm>
              <a:custGeom>
                <a:avLst/>
                <a:gdLst>
                  <a:gd name="T0" fmla="*/ 8 w 32"/>
                  <a:gd name="T1" fmla="*/ 28 h 31"/>
                  <a:gd name="T2" fmla="*/ 17 w 32"/>
                  <a:gd name="T3" fmla="*/ 30 h 31"/>
                  <a:gd name="T4" fmla="*/ 28 w 32"/>
                  <a:gd name="T5" fmla="*/ 23 h 31"/>
                  <a:gd name="T6" fmla="*/ 31 w 32"/>
                  <a:gd name="T7" fmla="*/ 15 h 31"/>
                  <a:gd name="T8" fmla="*/ 24 w 32"/>
                  <a:gd name="T9" fmla="*/ 4 h 31"/>
                  <a:gd name="T10" fmla="*/ 16 w 32"/>
                  <a:gd name="T11" fmla="*/ 0 h 31"/>
                  <a:gd name="T12" fmla="*/ 4 w 32"/>
                  <a:gd name="T13" fmla="*/ 7 h 31"/>
                  <a:gd name="T14" fmla="*/ 1 w 32"/>
                  <a:gd name="T15" fmla="*/ 16 h 31"/>
                  <a:gd name="T16" fmla="*/ 8 w 32"/>
                  <a:gd name="T17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1">
                    <a:moveTo>
                      <a:pt x="8" y="28"/>
                    </a:moveTo>
                    <a:cubicBezTo>
                      <a:pt x="11" y="29"/>
                      <a:pt x="14" y="31"/>
                      <a:pt x="17" y="30"/>
                    </a:cubicBezTo>
                    <a:cubicBezTo>
                      <a:pt x="21" y="29"/>
                      <a:pt x="26" y="27"/>
                      <a:pt x="28" y="23"/>
                    </a:cubicBezTo>
                    <a:cubicBezTo>
                      <a:pt x="29" y="21"/>
                      <a:pt x="32" y="17"/>
                      <a:pt x="31" y="15"/>
                    </a:cubicBezTo>
                    <a:cubicBezTo>
                      <a:pt x="30" y="11"/>
                      <a:pt x="29" y="6"/>
                      <a:pt x="24" y="4"/>
                    </a:cubicBezTo>
                    <a:cubicBezTo>
                      <a:pt x="21" y="2"/>
                      <a:pt x="18" y="1"/>
                      <a:pt x="16" y="0"/>
                    </a:cubicBezTo>
                    <a:cubicBezTo>
                      <a:pt x="12" y="2"/>
                      <a:pt x="6" y="2"/>
                      <a:pt x="4" y="7"/>
                    </a:cubicBezTo>
                    <a:cubicBezTo>
                      <a:pt x="3" y="10"/>
                      <a:pt x="0" y="13"/>
                      <a:pt x="1" y="16"/>
                    </a:cubicBezTo>
                    <a:cubicBezTo>
                      <a:pt x="2" y="20"/>
                      <a:pt x="4" y="25"/>
                      <a:pt x="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21" name="Freeform 665">
                <a:extLst>
                  <a:ext uri="{FF2B5EF4-FFF2-40B4-BE49-F238E27FC236}">
                    <a16:creationId xmlns="" xmlns:a16="http://schemas.microsoft.com/office/drawing/2014/main" id="{56F2DC6E-BF82-4C4E-86C2-C69273D0C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3667"/>
                <a:ext cx="60" cy="104"/>
              </a:xfrm>
              <a:custGeom>
                <a:avLst/>
                <a:gdLst>
                  <a:gd name="T0" fmla="*/ 0 w 23"/>
                  <a:gd name="T1" fmla="*/ 20 h 40"/>
                  <a:gd name="T2" fmla="*/ 0 w 23"/>
                  <a:gd name="T3" fmla="*/ 35 h 40"/>
                  <a:gd name="T4" fmla="*/ 4 w 23"/>
                  <a:gd name="T5" fmla="*/ 39 h 40"/>
                  <a:gd name="T6" fmla="*/ 19 w 23"/>
                  <a:gd name="T7" fmla="*/ 27 h 40"/>
                  <a:gd name="T8" fmla="*/ 17 w 23"/>
                  <a:gd name="T9" fmla="*/ 8 h 40"/>
                  <a:gd name="T10" fmla="*/ 3 w 23"/>
                  <a:gd name="T11" fmla="*/ 0 h 40"/>
                  <a:gd name="T12" fmla="*/ 0 w 23"/>
                  <a:gd name="T13" fmla="*/ 3 h 40"/>
                  <a:gd name="T14" fmla="*/ 0 w 23"/>
                  <a:gd name="T15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0">
                    <a:moveTo>
                      <a:pt x="0" y="20"/>
                    </a:moveTo>
                    <a:cubicBezTo>
                      <a:pt x="0" y="25"/>
                      <a:pt x="0" y="30"/>
                      <a:pt x="0" y="35"/>
                    </a:cubicBezTo>
                    <a:cubicBezTo>
                      <a:pt x="0" y="39"/>
                      <a:pt x="1" y="40"/>
                      <a:pt x="4" y="39"/>
                    </a:cubicBezTo>
                    <a:cubicBezTo>
                      <a:pt x="11" y="37"/>
                      <a:pt x="16" y="34"/>
                      <a:pt x="19" y="27"/>
                    </a:cubicBezTo>
                    <a:cubicBezTo>
                      <a:pt x="23" y="19"/>
                      <a:pt x="20" y="14"/>
                      <a:pt x="17" y="8"/>
                    </a:cubicBezTo>
                    <a:cubicBezTo>
                      <a:pt x="16" y="5"/>
                      <a:pt x="7" y="1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9"/>
                      <a:pt x="0" y="14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22" name="Freeform 666">
                <a:extLst>
                  <a:ext uri="{FF2B5EF4-FFF2-40B4-BE49-F238E27FC236}">
                    <a16:creationId xmlns="" xmlns:a16="http://schemas.microsoft.com/office/drawing/2014/main" id="{CD790DB0-7836-4805-83EC-89CF48762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3561"/>
                <a:ext cx="60" cy="103"/>
              </a:xfrm>
              <a:custGeom>
                <a:avLst/>
                <a:gdLst>
                  <a:gd name="T0" fmla="*/ 3 w 23"/>
                  <a:gd name="T1" fmla="*/ 40 h 40"/>
                  <a:gd name="T2" fmla="*/ 15 w 23"/>
                  <a:gd name="T3" fmla="*/ 33 h 40"/>
                  <a:gd name="T4" fmla="*/ 20 w 23"/>
                  <a:gd name="T5" fmla="*/ 15 h 40"/>
                  <a:gd name="T6" fmla="*/ 6 w 23"/>
                  <a:gd name="T7" fmla="*/ 1 h 40"/>
                  <a:gd name="T8" fmla="*/ 0 w 23"/>
                  <a:gd name="T9" fmla="*/ 6 h 40"/>
                  <a:gd name="T10" fmla="*/ 0 w 23"/>
                  <a:gd name="T11" fmla="*/ 20 h 40"/>
                  <a:gd name="T12" fmla="*/ 0 w 23"/>
                  <a:gd name="T13" fmla="*/ 37 h 40"/>
                  <a:gd name="T14" fmla="*/ 3 w 23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0">
                    <a:moveTo>
                      <a:pt x="3" y="40"/>
                    </a:moveTo>
                    <a:cubicBezTo>
                      <a:pt x="8" y="40"/>
                      <a:pt x="12" y="36"/>
                      <a:pt x="15" y="33"/>
                    </a:cubicBezTo>
                    <a:cubicBezTo>
                      <a:pt x="21" y="28"/>
                      <a:pt x="23" y="22"/>
                      <a:pt x="20" y="15"/>
                    </a:cubicBezTo>
                    <a:cubicBezTo>
                      <a:pt x="18" y="9"/>
                      <a:pt x="13" y="4"/>
                      <a:pt x="6" y="1"/>
                    </a:cubicBezTo>
                    <a:cubicBezTo>
                      <a:pt x="1" y="0"/>
                      <a:pt x="0" y="1"/>
                      <a:pt x="0" y="6"/>
                    </a:cubicBezTo>
                    <a:cubicBezTo>
                      <a:pt x="0" y="10"/>
                      <a:pt x="0" y="15"/>
                      <a:pt x="0" y="20"/>
                    </a:cubicBezTo>
                    <a:cubicBezTo>
                      <a:pt x="0" y="26"/>
                      <a:pt x="0" y="31"/>
                      <a:pt x="0" y="37"/>
                    </a:cubicBezTo>
                    <a:cubicBezTo>
                      <a:pt x="0" y="39"/>
                      <a:pt x="1" y="40"/>
                      <a:pt x="3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23" name="Freeform 667">
                <a:extLst>
                  <a:ext uri="{FF2B5EF4-FFF2-40B4-BE49-F238E27FC236}">
                    <a16:creationId xmlns="" xmlns:a16="http://schemas.microsoft.com/office/drawing/2014/main" id="{51E59F87-1F31-48A0-A6CB-A3CEBC24A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3" y="2729"/>
                <a:ext cx="75" cy="75"/>
              </a:xfrm>
              <a:custGeom>
                <a:avLst/>
                <a:gdLst>
                  <a:gd name="T0" fmla="*/ 0 w 29"/>
                  <a:gd name="T1" fmla="*/ 17 h 29"/>
                  <a:gd name="T2" fmla="*/ 4 w 29"/>
                  <a:gd name="T3" fmla="*/ 25 h 29"/>
                  <a:gd name="T4" fmla="*/ 12 w 29"/>
                  <a:gd name="T5" fmla="*/ 28 h 29"/>
                  <a:gd name="T6" fmla="*/ 17 w 29"/>
                  <a:gd name="T7" fmla="*/ 28 h 29"/>
                  <a:gd name="T8" fmla="*/ 27 w 29"/>
                  <a:gd name="T9" fmla="*/ 21 h 29"/>
                  <a:gd name="T10" fmla="*/ 27 w 29"/>
                  <a:gd name="T11" fmla="*/ 9 h 29"/>
                  <a:gd name="T12" fmla="*/ 23 w 29"/>
                  <a:gd name="T13" fmla="*/ 4 h 29"/>
                  <a:gd name="T14" fmla="*/ 11 w 29"/>
                  <a:gd name="T15" fmla="*/ 2 h 29"/>
                  <a:gd name="T16" fmla="*/ 4 w 29"/>
                  <a:gd name="T17" fmla="*/ 4 h 29"/>
                  <a:gd name="T18" fmla="*/ 0 w 29"/>
                  <a:gd name="T19" fmla="*/ 14 h 29"/>
                  <a:gd name="T20" fmla="*/ 0 w 29"/>
                  <a:gd name="T21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9">
                    <a:moveTo>
                      <a:pt x="0" y="17"/>
                    </a:moveTo>
                    <a:cubicBezTo>
                      <a:pt x="0" y="20"/>
                      <a:pt x="1" y="23"/>
                      <a:pt x="4" y="25"/>
                    </a:cubicBezTo>
                    <a:cubicBezTo>
                      <a:pt x="6" y="28"/>
                      <a:pt x="9" y="29"/>
                      <a:pt x="12" y="28"/>
                    </a:cubicBezTo>
                    <a:cubicBezTo>
                      <a:pt x="14" y="28"/>
                      <a:pt x="15" y="28"/>
                      <a:pt x="17" y="28"/>
                    </a:cubicBezTo>
                    <a:cubicBezTo>
                      <a:pt x="22" y="29"/>
                      <a:pt x="25" y="25"/>
                      <a:pt x="27" y="21"/>
                    </a:cubicBezTo>
                    <a:cubicBezTo>
                      <a:pt x="29" y="18"/>
                      <a:pt x="28" y="13"/>
                      <a:pt x="27" y="9"/>
                    </a:cubicBezTo>
                    <a:cubicBezTo>
                      <a:pt x="27" y="7"/>
                      <a:pt x="25" y="6"/>
                      <a:pt x="23" y="4"/>
                    </a:cubicBezTo>
                    <a:cubicBezTo>
                      <a:pt x="20" y="0"/>
                      <a:pt x="15" y="2"/>
                      <a:pt x="11" y="2"/>
                    </a:cubicBezTo>
                    <a:cubicBezTo>
                      <a:pt x="8" y="1"/>
                      <a:pt x="7" y="2"/>
                      <a:pt x="4" y="4"/>
                    </a:cubicBezTo>
                    <a:cubicBezTo>
                      <a:pt x="1" y="7"/>
                      <a:pt x="0" y="11"/>
                      <a:pt x="0" y="14"/>
                    </a:cubicBezTo>
                    <a:cubicBezTo>
                      <a:pt x="0" y="16"/>
                      <a:pt x="1" y="16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24" name="Freeform 668">
                <a:extLst>
                  <a:ext uri="{FF2B5EF4-FFF2-40B4-BE49-F238E27FC236}">
                    <a16:creationId xmlns="" xmlns:a16="http://schemas.microsoft.com/office/drawing/2014/main" id="{7F9E10DF-4064-4C4F-B372-CB1DD30D0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9" y="2731"/>
                <a:ext cx="70" cy="73"/>
              </a:xfrm>
              <a:custGeom>
                <a:avLst/>
                <a:gdLst>
                  <a:gd name="T0" fmla="*/ 14 w 27"/>
                  <a:gd name="T1" fmla="*/ 27 h 28"/>
                  <a:gd name="T2" fmla="*/ 24 w 27"/>
                  <a:gd name="T3" fmla="*/ 24 h 28"/>
                  <a:gd name="T4" fmla="*/ 27 w 27"/>
                  <a:gd name="T5" fmla="*/ 14 h 28"/>
                  <a:gd name="T6" fmla="*/ 24 w 27"/>
                  <a:gd name="T7" fmla="*/ 4 h 28"/>
                  <a:gd name="T8" fmla="*/ 13 w 27"/>
                  <a:gd name="T9" fmla="*/ 1 h 28"/>
                  <a:gd name="T10" fmla="*/ 3 w 27"/>
                  <a:gd name="T11" fmla="*/ 4 h 28"/>
                  <a:gd name="T12" fmla="*/ 0 w 27"/>
                  <a:gd name="T13" fmla="*/ 16 h 28"/>
                  <a:gd name="T14" fmla="*/ 3 w 27"/>
                  <a:gd name="T15" fmla="*/ 24 h 28"/>
                  <a:gd name="T16" fmla="*/ 14 w 27"/>
                  <a:gd name="T1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14" y="27"/>
                    </a:moveTo>
                    <a:cubicBezTo>
                      <a:pt x="18" y="28"/>
                      <a:pt x="21" y="27"/>
                      <a:pt x="24" y="24"/>
                    </a:cubicBezTo>
                    <a:cubicBezTo>
                      <a:pt x="27" y="21"/>
                      <a:pt x="27" y="18"/>
                      <a:pt x="27" y="14"/>
                    </a:cubicBezTo>
                    <a:cubicBezTo>
                      <a:pt x="27" y="10"/>
                      <a:pt x="27" y="7"/>
                      <a:pt x="24" y="4"/>
                    </a:cubicBezTo>
                    <a:cubicBezTo>
                      <a:pt x="21" y="0"/>
                      <a:pt x="17" y="1"/>
                      <a:pt x="13" y="1"/>
                    </a:cubicBezTo>
                    <a:cubicBezTo>
                      <a:pt x="10" y="0"/>
                      <a:pt x="6" y="1"/>
                      <a:pt x="3" y="4"/>
                    </a:cubicBezTo>
                    <a:cubicBezTo>
                      <a:pt x="0" y="7"/>
                      <a:pt x="0" y="10"/>
                      <a:pt x="0" y="16"/>
                    </a:cubicBezTo>
                    <a:cubicBezTo>
                      <a:pt x="0" y="18"/>
                      <a:pt x="0" y="21"/>
                      <a:pt x="3" y="24"/>
                    </a:cubicBezTo>
                    <a:cubicBezTo>
                      <a:pt x="7" y="28"/>
                      <a:pt x="10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25" name="Freeform 669">
                <a:extLst>
                  <a:ext uri="{FF2B5EF4-FFF2-40B4-BE49-F238E27FC236}">
                    <a16:creationId xmlns="" xmlns:a16="http://schemas.microsoft.com/office/drawing/2014/main" id="{97105B37-961B-4105-A7B5-B34C70435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3260"/>
                <a:ext cx="70" cy="70"/>
              </a:xfrm>
              <a:custGeom>
                <a:avLst/>
                <a:gdLst>
                  <a:gd name="T0" fmla="*/ 0 w 27"/>
                  <a:gd name="T1" fmla="*/ 13 h 27"/>
                  <a:gd name="T2" fmla="*/ 13 w 27"/>
                  <a:gd name="T3" fmla="*/ 27 h 27"/>
                  <a:gd name="T4" fmla="*/ 26 w 27"/>
                  <a:gd name="T5" fmla="*/ 14 h 27"/>
                  <a:gd name="T6" fmla="*/ 14 w 27"/>
                  <a:gd name="T7" fmla="*/ 0 h 27"/>
                  <a:gd name="T8" fmla="*/ 0 w 27"/>
                  <a:gd name="T9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3"/>
                    </a:moveTo>
                    <a:cubicBezTo>
                      <a:pt x="0" y="23"/>
                      <a:pt x="3" y="27"/>
                      <a:pt x="13" y="27"/>
                    </a:cubicBezTo>
                    <a:cubicBezTo>
                      <a:pt x="23" y="27"/>
                      <a:pt x="26" y="23"/>
                      <a:pt x="26" y="14"/>
                    </a:cubicBezTo>
                    <a:cubicBezTo>
                      <a:pt x="27" y="4"/>
                      <a:pt x="23" y="0"/>
                      <a:pt x="14" y="0"/>
                    </a:cubicBezTo>
                    <a:cubicBezTo>
                      <a:pt x="4" y="0"/>
                      <a:pt x="0" y="4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26" name="Freeform 670">
                <a:extLst>
                  <a:ext uri="{FF2B5EF4-FFF2-40B4-BE49-F238E27FC236}">
                    <a16:creationId xmlns="" xmlns:a16="http://schemas.microsoft.com/office/drawing/2014/main" id="{89D8B853-801E-4B91-9A03-B390F4619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731"/>
                <a:ext cx="75" cy="76"/>
              </a:xfrm>
              <a:custGeom>
                <a:avLst/>
                <a:gdLst>
                  <a:gd name="T0" fmla="*/ 5 w 29"/>
                  <a:gd name="T1" fmla="*/ 25 h 29"/>
                  <a:gd name="T2" fmla="*/ 17 w 29"/>
                  <a:gd name="T3" fmla="*/ 27 h 29"/>
                  <a:gd name="T4" fmla="*/ 24 w 29"/>
                  <a:gd name="T5" fmla="*/ 25 h 29"/>
                  <a:gd name="T6" fmla="*/ 28 w 29"/>
                  <a:gd name="T7" fmla="*/ 15 h 29"/>
                  <a:gd name="T8" fmla="*/ 28 w 29"/>
                  <a:gd name="T9" fmla="*/ 12 h 29"/>
                  <a:gd name="T10" fmla="*/ 25 w 29"/>
                  <a:gd name="T11" fmla="*/ 4 h 29"/>
                  <a:gd name="T12" fmla="*/ 16 w 29"/>
                  <a:gd name="T13" fmla="*/ 1 h 29"/>
                  <a:gd name="T14" fmla="*/ 12 w 29"/>
                  <a:gd name="T15" fmla="*/ 0 h 29"/>
                  <a:gd name="T16" fmla="*/ 1 w 29"/>
                  <a:gd name="T17" fmla="*/ 7 h 29"/>
                  <a:gd name="T18" fmla="*/ 1 w 29"/>
                  <a:gd name="T19" fmla="*/ 20 h 29"/>
                  <a:gd name="T20" fmla="*/ 5 w 29"/>
                  <a:gd name="T21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9">
                    <a:moveTo>
                      <a:pt x="5" y="25"/>
                    </a:moveTo>
                    <a:cubicBezTo>
                      <a:pt x="8" y="29"/>
                      <a:pt x="13" y="27"/>
                      <a:pt x="17" y="27"/>
                    </a:cubicBezTo>
                    <a:cubicBezTo>
                      <a:pt x="20" y="28"/>
                      <a:pt x="22" y="27"/>
                      <a:pt x="24" y="25"/>
                    </a:cubicBezTo>
                    <a:cubicBezTo>
                      <a:pt x="27" y="22"/>
                      <a:pt x="29" y="18"/>
                      <a:pt x="28" y="15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9"/>
                      <a:pt x="27" y="6"/>
                      <a:pt x="25" y="4"/>
                    </a:cubicBezTo>
                    <a:cubicBezTo>
                      <a:pt x="22" y="1"/>
                      <a:pt x="20" y="0"/>
                      <a:pt x="16" y="1"/>
                    </a:cubicBezTo>
                    <a:cubicBezTo>
                      <a:pt x="15" y="1"/>
                      <a:pt x="13" y="1"/>
                      <a:pt x="12" y="0"/>
                    </a:cubicBezTo>
                    <a:cubicBezTo>
                      <a:pt x="6" y="0"/>
                      <a:pt x="3" y="4"/>
                      <a:pt x="1" y="7"/>
                    </a:cubicBezTo>
                    <a:cubicBezTo>
                      <a:pt x="0" y="11"/>
                      <a:pt x="1" y="16"/>
                      <a:pt x="1" y="20"/>
                    </a:cubicBezTo>
                    <a:cubicBezTo>
                      <a:pt x="1" y="21"/>
                      <a:pt x="4" y="23"/>
                      <a:pt x="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27" name="Freeform 671">
                <a:extLst>
                  <a:ext uri="{FF2B5EF4-FFF2-40B4-BE49-F238E27FC236}">
                    <a16:creationId xmlns="" xmlns:a16="http://schemas.microsoft.com/office/drawing/2014/main" id="{5FF8FD05-B33D-422C-9F7E-FE98DCEBA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" y="2734"/>
                <a:ext cx="70" cy="67"/>
              </a:xfrm>
              <a:custGeom>
                <a:avLst/>
                <a:gdLst>
                  <a:gd name="T0" fmla="*/ 0 w 27"/>
                  <a:gd name="T1" fmla="*/ 13 h 26"/>
                  <a:gd name="T2" fmla="*/ 14 w 27"/>
                  <a:gd name="T3" fmla="*/ 26 h 26"/>
                  <a:gd name="T4" fmla="*/ 27 w 27"/>
                  <a:gd name="T5" fmla="*/ 13 h 26"/>
                  <a:gd name="T6" fmla="*/ 14 w 27"/>
                  <a:gd name="T7" fmla="*/ 0 h 26"/>
                  <a:gd name="T8" fmla="*/ 0 w 27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0" y="13"/>
                    </a:moveTo>
                    <a:cubicBezTo>
                      <a:pt x="0" y="23"/>
                      <a:pt x="4" y="26"/>
                      <a:pt x="14" y="26"/>
                    </a:cubicBezTo>
                    <a:cubicBezTo>
                      <a:pt x="24" y="26"/>
                      <a:pt x="27" y="23"/>
                      <a:pt x="27" y="13"/>
                    </a:cubicBezTo>
                    <a:cubicBezTo>
                      <a:pt x="27" y="3"/>
                      <a:pt x="23" y="0"/>
                      <a:pt x="14" y="0"/>
                    </a:cubicBezTo>
                    <a:cubicBezTo>
                      <a:pt x="4" y="0"/>
                      <a:pt x="0" y="3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28" name="Freeform 672">
                <a:extLst>
                  <a:ext uri="{FF2B5EF4-FFF2-40B4-BE49-F238E27FC236}">
                    <a16:creationId xmlns="" xmlns:a16="http://schemas.microsoft.com/office/drawing/2014/main" id="{214682B2-4CF1-4125-9F09-DF6BE041F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3156"/>
                <a:ext cx="70" cy="70"/>
              </a:xfrm>
              <a:custGeom>
                <a:avLst/>
                <a:gdLst>
                  <a:gd name="T0" fmla="*/ 0 w 27"/>
                  <a:gd name="T1" fmla="*/ 13 h 27"/>
                  <a:gd name="T2" fmla="*/ 13 w 27"/>
                  <a:gd name="T3" fmla="*/ 27 h 27"/>
                  <a:gd name="T4" fmla="*/ 27 w 27"/>
                  <a:gd name="T5" fmla="*/ 13 h 27"/>
                  <a:gd name="T6" fmla="*/ 13 w 27"/>
                  <a:gd name="T7" fmla="*/ 0 h 27"/>
                  <a:gd name="T8" fmla="*/ 0 w 27"/>
                  <a:gd name="T9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3"/>
                    </a:moveTo>
                    <a:cubicBezTo>
                      <a:pt x="0" y="23"/>
                      <a:pt x="3" y="27"/>
                      <a:pt x="13" y="27"/>
                    </a:cubicBezTo>
                    <a:cubicBezTo>
                      <a:pt x="23" y="27"/>
                      <a:pt x="27" y="23"/>
                      <a:pt x="27" y="13"/>
                    </a:cubicBezTo>
                    <a:cubicBezTo>
                      <a:pt x="27" y="3"/>
                      <a:pt x="23" y="0"/>
                      <a:pt x="13" y="0"/>
                    </a:cubicBezTo>
                    <a:cubicBezTo>
                      <a:pt x="3" y="0"/>
                      <a:pt x="0" y="4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29" name="Freeform 673">
                <a:extLst>
                  <a:ext uri="{FF2B5EF4-FFF2-40B4-BE49-F238E27FC236}">
                    <a16:creationId xmlns="" xmlns:a16="http://schemas.microsoft.com/office/drawing/2014/main" id="{1A757570-0DF6-4F72-BD55-9EFC81985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8" y="2731"/>
                <a:ext cx="77" cy="73"/>
              </a:xfrm>
              <a:custGeom>
                <a:avLst/>
                <a:gdLst>
                  <a:gd name="T0" fmla="*/ 2 w 30"/>
                  <a:gd name="T1" fmla="*/ 16 h 28"/>
                  <a:gd name="T2" fmla="*/ 5 w 30"/>
                  <a:gd name="T3" fmla="*/ 24 h 28"/>
                  <a:gd name="T4" fmla="*/ 14 w 30"/>
                  <a:gd name="T5" fmla="*/ 27 h 28"/>
                  <a:gd name="T6" fmla="*/ 18 w 30"/>
                  <a:gd name="T7" fmla="*/ 27 h 28"/>
                  <a:gd name="T8" fmla="*/ 26 w 30"/>
                  <a:gd name="T9" fmla="*/ 24 h 28"/>
                  <a:gd name="T10" fmla="*/ 29 w 30"/>
                  <a:gd name="T11" fmla="*/ 17 h 28"/>
                  <a:gd name="T12" fmla="*/ 29 w 30"/>
                  <a:gd name="T13" fmla="*/ 12 h 28"/>
                  <a:gd name="T14" fmla="*/ 26 w 30"/>
                  <a:gd name="T15" fmla="*/ 4 h 28"/>
                  <a:gd name="T16" fmla="*/ 17 w 30"/>
                  <a:gd name="T17" fmla="*/ 0 h 28"/>
                  <a:gd name="T18" fmla="*/ 8 w 30"/>
                  <a:gd name="T19" fmla="*/ 1 h 28"/>
                  <a:gd name="T20" fmla="*/ 2 w 30"/>
                  <a:gd name="T21" fmla="*/ 12 h 28"/>
                  <a:gd name="T22" fmla="*/ 2 w 30"/>
                  <a:gd name="T2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28">
                    <a:moveTo>
                      <a:pt x="2" y="16"/>
                    </a:moveTo>
                    <a:cubicBezTo>
                      <a:pt x="2" y="19"/>
                      <a:pt x="3" y="22"/>
                      <a:pt x="5" y="24"/>
                    </a:cubicBezTo>
                    <a:cubicBezTo>
                      <a:pt x="8" y="27"/>
                      <a:pt x="10" y="28"/>
                      <a:pt x="14" y="27"/>
                    </a:cubicBezTo>
                    <a:cubicBezTo>
                      <a:pt x="15" y="27"/>
                      <a:pt x="17" y="27"/>
                      <a:pt x="18" y="27"/>
                    </a:cubicBezTo>
                    <a:cubicBezTo>
                      <a:pt x="22" y="28"/>
                      <a:pt x="24" y="26"/>
                      <a:pt x="26" y="24"/>
                    </a:cubicBezTo>
                    <a:cubicBezTo>
                      <a:pt x="28" y="22"/>
                      <a:pt x="30" y="20"/>
                      <a:pt x="29" y="17"/>
                    </a:cubicBezTo>
                    <a:cubicBezTo>
                      <a:pt x="29" y="15"/>
                      <a:pt x="29" y="14"/>
                      <a:pt x="29" y="12"/>
                    </a:cubicBezTo>
                    <a:cubicBezTo>
                      <a:pt x="30" y="9"/>
                      <a:pt x="28" y="6"/>
                      <a:pt x="26" y="4"/>
                    </a:cubicBezTo>
                    <a:cubicBezTo>
                      <a:pt x="23" y="1"/>
                      <a:pt x="21" y="0"/>
                      <a:pt x="17" y="0"/>
                    </a:cubicBezTo>
                    <a:cubicBezTo>
                      <a:pt x="14" y="1"/>
                      <a:pt x="11" y="0"/>
                      <a:pt x="8" y="1"/>
                    </a:cubicBezTo>
                    <a:cubicBezTo>
                      <a:pt x="5" y="4"/>
                      <a:pt x="0" y="7"/>
                      <a:pt x="2" y="12"/>
                    </a:cubicBezTo>
                    <a:cubicBezTo>
                      <a:pt x="2" y="14"/>
                      <a:pt x="2" y="15"/>
                      <a:pt x="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30" name="Freeform 674">
                <a:extLst>
                  <a:ext uri="{FF2B5EF4-FFF2-40B4-BE49-F238E27FC236}">
                    <a16:creationId xmlns="" xmlns:a16="http://schemas.microsoft.com/office/drawing/2014/main" id="{728A4048-F4A8-4E8A-BB25-049D1E188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3467"/>
                <a:ext cx="77" cy="73"/>
              </a:xfrm>
              <a:custGeom>
                <a:avLst/>
                <a:gdLst>
                  <a:gd name="T0" fmla="*/ 1 w 30"/>
                  <a:gd name="T1" fmla="*/ 16 h 28"/>
                  <a:gd name="T2" fmla="*/ 4 w 30"/>
                  <a:gd name="T3" fmla="*/ 24 h 28"/>
                  <a:gd name="T4" fmla="*/ 12 w 30"/>
                  <a:gd name="T5" fmla="*/ 28 h 28"/>
                  <a:gd name="T6" fmla="*/ 22 w 30"/>
                  <a:gd name="T7" fmla="*/ 27 h 28"/>
                  <a:gd name="T8" fmla="*/ 28 w 30"/>
                  <a:gd name="T9" fmla="*/ 16 h 28"/>
                  <a:gd name="T10" fmla="*/ 28 w 30"/>
                  <a:gd name="T11" fmla="*/ 12 h 28"/>
                  <a:gd name="T12" fmla="*/ 25 w 30"/>
                  <a:gd name="T13" fmla="*/ 4 h 28"/>
                  <a:gd name="T14" fmla="*/ 16 w 30"/>
                  <a:gd name="T15" fmla="*/ 1 h 28"/>
                  <a:gd name="T16" fmla="*/ 11 w 30"/>
                  <a:gd name="T17" fmla="*/ 1 h 28"/>
                  <a:gd name="T18" fmla="*/ 4 w 30"/>
                  <a:gd name="T19" fmla="*/ 4 h 28"/>
                  <a:gd name="T20" fmla="*/ 1 w 30"/>
                  <a:gd name="T21" fmla="*/ 11 h 28"/>
                  <a:gd name="T22" fmla="*/ 1 w 30"/>
                  <a:gd name="T2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28">
                    <a:moveTo>
                      <a:pt x="1" y="16"/>
                    </a:moveTo>
                    <a:cubicBezTo>
                      <a:pt x="0" y="20"/>
                      <a:pt x="2" y="22"/>
                      <a:pt x="4" y="24"/>
                    </a:cubicBezTo>
                    <a:cubicBezTo>
                      <a:pt x="7" y="27"/>
                      <a:pt x="9" y="28"/>
                      <a:pt x="12" y="28"/>
                    </a:cubicBezTo>
                    <a:cubicBezTo>
                      <a:pt x="15" y="27"/>
                      <a:pt x="19" y="28"/>
                      <a:pt x="22" y="27"/>
                    </a:cubicBezTo>
                    <a:cubicBezTo>
                      <a:pt x="25" y="24"/>
                      <a:pt x="30" y="21"/>
                      <a:pt x="28" y="16"/>
                    </a:cubicBezTo>
                    <a:cubicBezTo>
                      <a:pt x="28" y="14"/>
                      <a:pt x="28" y="13"/>
                      <a:pt x="28" y="12"/>
                    </a:cubicBezTo>
                    <a:cubicBezTo>
                      <a:pt x="28" y="9"/>
                      <a:pt x="27" y="6"/>
                      <a:pt x="25" y="4"/>
                    </a:cubicBezTo>
                    <a:cubicBezTo>
                      <a:pt x="22" y="2"/>
                      <a:pt x="20" y="0"/>
                      <a:pt x="16" y="1"/>
                    </a:cubicBezTo>
                    <a:cubicBezTo>
                      <a:pt x="15" y="1"/>
                      <a:pt x="13" y="1"/>
                      <a:pt x="11" y="1"/>
                    </a:cubicBezTo>
                    <a:cubicBezTo>
                      <a:pt x="8" y="0"/>
                      <a:pt x="6" y="2"/>
                      <a:pt x="4" y="4"/>
                    </a:cubicBezTo>
                    <a:cubicBezTo>
                      <a:pt x="2" y="6"/>
                      <a:pt x="0" y="8"/>
                      <a:pt x="1" y="11"/>
                    </a:cubicBezTo>
                    <a:cubicBezTo>
                      <a:pt x="1" y="13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31" name="Freeform 675">
                <a:extLst>
                  <a:ext uri="{FF2B5EF4-FFF2-40B4-BE49-F238E27FC236}">
                    <a16:creationId xmlns="" xmlns:a16="http://schemas.microsoft.com/office/drawing/2014/main" id="{BF9C32D1-827D-4CD9-9A25-4D6884331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3465"/>
                <a:ext cx="75" cy="78"/>
              </a:xfrm>
              <a:custGeom>
                <a:avLst/>
                <a:gdLst>
                  <a:gd name="T0" fmla="*/ 1 w 29"/>
                  <a:gd name="T1" fmla="*/ 17 h 30"/>
                  <a:gd name="T2" fmla="*/ 4 w 29"/>
                  <a:gd name="T3" fmla="*/ 25 h 30"/>
                  <a:gd name="T4" fmla="*/ 12 w 29"/>
                  <a:gd name="T5" fmla="*/ 29 h 30"/>
                  <a:gd name="T6" fmla="*/ 17 w 29"/>
                  <a:gd name="T7" fmla="*/ 29 h 30"/>
                  <a:gd name="T8" fmla="*/ 27 w 29"/>
                  <a:gd name="T9" fmla="*/ 22 h 30"/>
                  <a:gd name="T10" fmla="*/ 27 w 29"/>
                  <a:gd name="T11" fmla="*/ 9 h 30"/>
                  <a:gd name="T12" fmla="*/ 23 w 29"/>
                  <a:gd name="T13" fmla="*/ 4 h 30"/>
                  <a:gd name="T14" fmla="*/ 11 w 29"/>
                  <a:gd name="T15" fmla="*/ 2 h 30"/>
                  <a:gd name="T16" fmla="*/ 5 w 29"/>
                  <a:gd name="T17" fmla="*/ 4 h 30"/>
                  <a:gd name="T18" fmla="*/ 1 w 29"/>
                  <a:gd name="T19" fmla="*/ 14 h 30"/>
                  <a:gd name="T20" fmla="*/ 1 w 29"/>
                  <a:gd name="T21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30">
                    <a:moveTo>
                      <a:pt x="1" y="17"/>
                    </a:moveTo>
                    <a:cubicBezTo>
                      <a:pt x="0" y="21"/>
                      <a:pt x="1" y="23"/>
                      <a:pt x="4" y="25"/>
                    </a:cubicBezTo>
                    <a:cubicBezTo>
                      <a:pt x="6" y="28"/>
                      <a:pt x="9" y="29"/>
                      <a:pt x="12" y="29"/>
                    </a:cubicBezTo>
                    <a:cubicBezTo>
                      <a:pt x="14" y="28"/>
                      <a:pt x="15" y="28"/>
                      <a:pt x="17" y="29"/>
                    </a:cubicBezTo>
                    <a:cubicBezTo>
                      <a:pt x="23" y="30"/>
                      <a:pt x="25" y="25"/>
                      <a:pt x="27" y="22"/>
                    </a:cubicBezTo>
                    <a:cubicBezTo>
                      <a:pt x="29" y="18"/>
                      <a:pt x="28" y="13"/>
                      <a:pt x="27" y="9"/>
                    </a:cubicBezTo>
                    <a:cubicBezTo>
                      <a:pt x="27" y="8"/>
                      <a:pt x="25" y="6"/>
                      <a:pt x="23" y="4"/>
                    </a:cubicBezTo>
                    <a:cubicBezTo>
                      <a:pt x="20" y="0"/>
                      <a:pt x="15" y="2"/>
                      <a:pt x="11" y="2"/>
                    </a:cubicBezTo>
                    <a:cubicBezTo>
                      <a:pt x="8" y="1"/>
                      <a:pt x="7" y="2"/>
                      <a:pt x="5" y="4"/>
                    </a:cubicBezTo>
                    <a:cubicBezTo>
                      <a:pt x="1" y="7"/>
                      <a:pt x="0" y="11"/>
                      <a:pt x="1" y="14"/>
                    </a:cubicBezTo>
                    <a:cubicBezTo>
                      <a:pt x="1" y="16"/>
                      <a:pt x="1" y="16"/>
                      <a:pt x="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32" name="Freeform 676">
                <a:extLst>
                  <a:ext uri="{FF2B5EF4-FFF2-40B4-BE49-F238E27FC236}">
                    <a16:creationId xmlns="" xmlns:a16="http://schemas.microsoft.com/office/drawing/2014/main" id="{31DF9764-109C-4FB7-A3DB-17EEAC6AB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3470"/>
                <a:ext cx="70" cy="70"/>
              </a:xfrm>
              <a:custGeom>
                <a:avLst/>
                <a:gdLst>
                  <a:gd name="T0" fmla="*/ 0 w 27"/>
                  <a:gd name="T1" fmla="*/ 13 h 27"/>
                  <a:gd name="T2" fmla="*/ 13 w 27"/>
                  <a:gd name="T3" fmla="*/ 27 h 27"/>
                  <a:gd name="T4" fmla="*/ 27 w 27"/>
                  <a:gd name="T5" fmla="*/ 14 h 27"/>
                  <a:gd name="T6" fmla="*/ 14 w 27"/>
                  <a:gd name="T7" fmla="*/ 0 h 27"/>
                  <a:gd name="T8" fmla="*/ 0 w 27"/>
                  <a:gd name="T9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3"/>
                    </a:moveTo>
                    <a:cubicBezTo>
                      <a:pt x="0" y="23"/>
                      <a:pt x="4" y="27"/>
                      <a:pt x="13" y="27"/>
                    </a:cubicBez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4"/>
                      <a:pt x="24" y="0"/>
                      <a:pt x="14" y="0"/>
                    </a:cubicBezTo>
                    <a:cubicBezTo>
                      <a:pt x="4" y="0"/>
                      <a:pt x="0" y="3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33" name="Freeform 677">
                <a:extLst>
                  <a:ext uri="{FF2B5EF4-FFF2-40B4-BE49-F238E27FC236}">
                    <a16:creationId xmlns="" xmlns:a16="http://schemas.microsoft.com/office/drawing/2014/main" id="{2A51630D-3AD4-41D4-8B4D-DB03FB820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3467"/>
                <a:ext cx="77" cy="73"/>
              </a:xfrm>
              <a:custGeom>
                <a:avLst/>
                <a:gdLst>
                  <a:gd name="T0" fmla="*/ 1 w 30"/>
                  <a:gd name="T1" fmla="*/ 16 h 28"/>
                  <a:gd name="T2" fmla="*/ 4 w 30"/>
                  <a:gd name="T3" fmla="*/ 24 h 28"/>
                  <a:gd name="T4" fmla="*/ 13 w 30"/>
                  <a:gd name="T5" fmla="*/ 28 h 28"/>
                  <a:gd name="T6" fmla="*/ 22 w 30"/>
                  <a:gd name="T7" fmla="*/ 27 h 28"/>
                  <a:gd name="T8" fmla="*/ 28 w 30"/>
                  <a:gd name="T9" fmla="*/ 16 h 28"/>
                  <a:gd name="T10" fmla="*/ 28 w 30"/>
                  <a:gd name="T11" fmla="*/ 12 h 28"/>
                  <a:gd name="T12" fmla="*/ 25 w 30"/>
                  <a:gd name="T13" fmla="*/ 4 h 28"/>
                  <a:gd name="T14" fmla="*/ 16 w 30"/>
                  <a:gd name="T15" fmla="*/ 1 h 28"/>
                  <a:gd name="T16" fmla="*/ 12 w 30"/>
                  <a:gd name="T17" fmla="*/ 1 h 28"/>
                  <a:gd name="T18" fmla="*/ 4 w 30"/>
                  <a:gd name="T19" fmla="*/ 4 h 28"/>
                  <a:gd name="T20" fmla="*/ 1 w 30"/>
                  <a:gd name="T21" fmla="*/ 11 h 28"/>
                  <a:gd name="T22" fmla="*/ 1 w 30"/>
                  <a:gd name="T23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28">
                    <a:moveTo>
                      <a:pt x="1" y="16"/>
                    </a:moveTo>
                    <a:cubicBezTo>
                      <a:pt x="0" y="19"/>
                      <a:pt x="2" y="22"/>
                      <a:pt x="4" y="24"/>
                    </a:cubicBezTo>
                    <a:cubicBezTo>
                      <a:pt x="7" y="27"/>
                      <a:pt x="9" y="28"/>
                      <a:pt x="13" y="28"/>
                    </a:cubicBezTo>
                    <a:cubicBezTo>
                      <a:pt x="16" y="27"/>
                      <a:pt x="19" y="28"/>
                      <a:pt x="22" y="27"/>
                    </a:cubicBezTo>
                    <a:cubicBezTo>
                      <a:pt x="25" y="24"/>
                      <a:pt x="30" y="21"/>
                      <a:pt x="28" y="16"/>
                    </a:cubicBezTo>
                    <a:cubicBezTo>
                      <a:pt x="28" y="14"/>
                      <a:pt x="28" y="13"/>
                      <a:pt x="28" y="12"/>
                    </a:cubicBezTo>
                    <a:cubicBezTo>
                      <a:pt x="28" y="9"/>
                      <a:pt x="27" y="6"/>
                      <a:pt x="25" y="4"/>
                    </a:cubicBezTo>
                    <a:cubicBezTo>
                      <a:pt x="22" y="2"/>
                      <a:pt x="20" y="0"/>
                      <a:pt x="16" y="1"/>
                    </a:cubicBezTo>
                    <a:cubicBezTo>
                      <a:pt x="15" y="1"/>
                      <a:pt x="13" y="1"/>
                      <a:pt x="12" y="1"/>
                    </a:cubicBezTo>
                    <a:cubicBezTo>
                      <a:pt x="8" y="0"/>
                      <a:pt x="6" y="2"/>
                      <a:pt x="4" y="4"/>
                    </a:cubicBezTo>
                    <a:cubicBezTo>
                      <a:pt x="2" y="6"/>
                      <a:pt x="0" y="8"/>
                      <a:pt x="1" y="11"/>
                    </a:cubicBezTo>
                    <a:cubicBezTo>
                      <a:pt x="1" y="13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34" name="Freeform 678">
                <a:extLst>
                  <a:ext uri="{FF2B5EF4-FFF2-40B4-BE49-F238E27FC236}">
                    <a16:creationId xmlns="" xmlns:a16="http://schemas.microsoft.com/office/drawing/2014/main" id="{92C0751F-5F14-4772-BC79-2873A5BE6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7" y="2729"/>
                <a:ext cx="77" cy="75"/>
              </a:xfrm>
              <a:custGeom>
                <a:avLst/>
                <a:gdLst>
                  <a:gd name="T0" fmla="*/ 4 w 30"/>
                  <a:gd name="T1" fmla="*/ 25 h 29"/>
                  <a:gd name="T2" fmla="*/ 14 w 30"/>
                  <a:gd name="T3" fmla="*/ 29 h 29"/>
                  <a:gd name="T4" fmla="*/ 21 w 30"/>
                  <a:gd name="T5" fmla="*/ 28 h 29"/>
                  <a:gd name="T6" fmla="*/ 28 w 30"/>
                  <a:gd name="T7" fmla="*/ 20 h 29"/>
                  <a:gd name="T8" fmla="*/ 25 w 30"/>
                  <a:gd name="T9" fmla="*/ 5 h 29"/>
                  <a:gd name="T10" fmla="*/ 16 w 30"/>
                  <a:gd name="T11" fmla="*/ 2 h 29"/>
                  <a:gd name="T12" fmla="*/ 6 w 30"/>
                  <a:gd name="T13" fmla="*/ 3 h 29"/>
                  <a:gd name="T14" fmla="*/ 1 w 30"/>
                  <a:gd name="T15" fmla="*/ 15 h 29"/>
                  <a:gd name="T16" fmla="*/ 4 w 30"/>
                  <a:gd name="T17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9">
                    <a:moveTo>
                      <a:pt x="4" y="25"/>
                    </a:moveTo>
                    <a:cubicBezTo>
                      <a:pt x="7" y="28"/>
                      <a:pt x="10" y="29"/>
                      <a:pt x="14" y="29"/>
                    </a:cubicBezTo>
                    <a:cubicBezTo>
                      <a:pt x="17" y="28"/>
                      <a:pt x="20" y="29"/>
                      <a:pt x="21" y="28"/>
                    </a:cubicBezTo>
                    <a:cubicBezTo>
                      <a:pt x="24" y="26"/>
                      <a:pt x="28" y="24"/>
                      <a:pt x="28" y="20"/>
                    </a:cubicBezTo>
                    <a:cubicBezTo>
                      <a:pt x="27" y="15"/>
                      <a:pt x="30" y="9"/>
                      <a:pt x="25" y="5"/>
                    </a:cubicBezTo>
                    <a:cubicBezTo>
                      <a:pt x="22" y="3"/>
                      <a:pt x="20" y="1"/>
                      <a:pt x="16" y="2"/>
                    </a:cubicBezTo>
                    <a:cubicBezTo>
                      <a:pt x="13" y="2"/>
                      <a:pt x="9" y="0"/>
                      <a:pt x="6" y="3"/>
                    </a:cubicBezTo>
                    <a:cubicBezTo>
                      <a:pt x="2" y="7"/>
                      <a:pt x="0" y="10"/>
                      <a:pt x="1" y="15"/>
                    </a:cubicBezTo>
                    <a:cubicBezTo>
                      <a:pt x="1" y="19"/>
                      <a:pt x="1" y="22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35" name="Freeform 679">
                <a:extLst>
                  <a:ext uri="{FF2B5EF4-FFF2-40B4-BE49-F238E27FC236}">
                    <a16:creationId xmlns="" xmlns:a16="http://schemas.microsoft.com/office/drawing/2014/main" id="{64784F76-AD89-4958-A363-77736D22A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6" y="2939"/>
                <a:ext cx="78" cy="75"/>
              </a:xfrm>
              <a:custGeom>
                <a:avLst/>
                <a:gdLst>
                  <a:gd name="T0" fmla="*/ 8 w 30"/>
                  <a:gd name="T1" fmla="*/ 28 h 29"/>
                  <a:gd name="T2" fmla="*/ 20 w 30"/>
                  <a:gd name="T3" fmla="*/ 28 h 29"/>
                  <a:gd name="T4" fmla="*/ 25 w 30"/>
                  <a:gd name="T5" fmla="*/ 24 h 29"/>
                  <a:gd name="T6" fmla="*/ 28 w 30"/>
                  <a:gd name="T7" fmla="*/ 12 h 29"/>
                  <a:gd name="T8" fmla="*/ 25 w 30"/>
                  <a:gd name="T9" fmla="*/ 5 h 29"/>
                  <a:gd name="T10" fmla="*/ 15 w 30"/>
                  <a:gd name="T11" fmla="*/ 1 h 29"/>
                  <a:gd name="T12" fmla="*/ 13 w 30"/>
                  <a:gd name="T13" fmla="*/ 1 h 29"/>
                  <a:gd name="T14" fmla="*/ 4 w 30"/>
                  <a:gd name="T15" fmla="*/ 4 h 29"/>
                  <a:gd name="T16" fmla="*/ 1 w 30"/>
                  <a:gd name="T17" fmla="*/ 13 h 29"/>
                  <a:gd name="T18" fmla="*/ 1 w 30"/>
                  <a:gd name="T19" fmla="*/ 17 h 29"/>
                  <a:gd name="T20" fmla="*/ 8 w 30"/>
                  <a:gd name="T21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9">
                    <a:moveTo>
                      <a:pt x="8" y="28"/>
                    </a:moveTo>
                    <a:cubicBezTo>
                      <a:pt x="11" y="29"/>
                      <a:pt x="16" y="28"/>
                      <a:pt x="20" y="28"/>
                    </a:cubicBezTo>
                    <a:cubicBezTo>
                      <a:pt x="22" y="28"/>
                      <a:pt x="24" y="25"/>
                      <a:pt x="25" y="24"/>
                    </a:cubicBezTo>
                    <a:cubicBezTo>
                      <a:pt x="30" y="21"/>
                      <a:pt x="27" y="16"/>
                      <a:pt x="28" y="12"/>
                    </a:cubicBezTo>
                    <a:cubicBezTo>
                      <a:pt x="29" y="9"/>
                      <a:pt x="27" y="7"/>
                      <a:pt x="25" y="5"/>
                    </a:cubicBezTo>
                    <a:cubicBezTo>
                      <a:pt x="22" y="2"/>
                      <a:pt x="19" y="0"/>
                      <a:pt x="15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9" y="1"/>
                      <a:pt x="7" y="2"/>
                      <a:pt x="4" y="4"/>
                    </a:cubicBezTo>
                    <a:cubicBezTo>
                      <a:pt x="2" y="7"/>
                      <a:pt x="1" y="9"/>
                      <a:pt x="1" y="13"/>
                    </a:cubicBezTo>
                    <a:cubicBezTo>
                      <a:pt x="1" y="14"/>
                      <a:pt x="1" y="16"/>
                      <a:pt x="1" y="17"/>
                    </a:cubicBezTo>
                    <a:cubicBezTo>
                      <a:pt x="0" y="23"/>
                      <a:pt x="5" y="26"/>
                      <a:pt x="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36" name="Freeform 680">
                <a:extLst>
                  <a:ext uri="{FF2B5EF4-FFF2-40B4-BE49-F238E27FC236}">
                    <a16:creationId xmlns="" xmlns:a16="http://schemas.microsoft.com/office/drawing/2014/main" id="{0303255C-70F0-4AAB-88A7-1FF3A24E0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939"/>
                <a:ext cx="78" cy="75"/>
              </a:xfrm>
              <a:custGeom>
                <a:avLst/>
                <a:gdLst>
                  <a:gd name="T0" fmla="*/ 2 w 30"/>
                  <a:gd name="T1" fmla="*/ 17 h 29"/>
                  <a:gd name="T2" fmla="*/ 5 w 30"/>
                  <a:gd name="T3" fmla="*/ 24 h 29"/>
                  <a:gd name="T4" fmla="*/ 15 w 30"/>
                  <a:gd name="T5" fmla="*/ 28 h 29"/>
                  <a:gd name="T6" fmla="*/ 18 w 30"/>
                  <a:gd name="T7" fmla="*/ 28 h 29"/>
                  <a:gd name="T8" fmla="*/ 26 w 30"/>
                  <a:gd name="T9" fmla="*/ 25 h 29"/>
                  <a:gd name="T10" fmla="*/ 29 w 30"/>
                  <a:gd name="T11" fmla="*/ 17 h 29"/>
                  <a:gd name="T12" fmla="*/ 29 w 30"/>
                  <a:gd name="T13" fmla="*/ 12 h 29"/>
                  <a:gd name="T14" fmla="*/ 22 w 30"/>
                  <a:gd name="T15" fmla="*/ 2 h 29"/>
                  <a:gd name="T16" fmla="*/ 10 w 30"/>
                  <a:gd name="T17" fmla="*/ 1 h 29"/>
                  <a:gd name="T18" fmla="*/ 5 w 30"/>
                  <a:gd name="T19" fmla="*/ 5 h 29"/>
                  <a:gd name="T20" fmla="*/ 2 w 30"/>
                  <a:gd name="T21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9">
                    <a:moveTo>
                      <a:pt x="2" y="17"/>
                    </a:moveTo>
                    <a:cubicBezTo>
                      <a:pt x="2" y="20"/>
                      <a:pt x="3" y="22"/>
                      <a:pt x="5" y="24"/>
                    </a:cubicBezTo>
                    <a:cubicBezTo>
                      <a:pt x="8" y="28"/>
                      <a:pt x="12" y="29"/>
                      <a:pt x="15" y="28"/>
                    </a:cubicBezTo>
                    <a:cubicBezTo>
                      <a:pt x="17" y="28"/>
                      <a:pt x="17" y="28"/>
                      <a:pt x="18" y="28"/>
                    </a:cubicBezTo>
                    <a:cubicBezTo>
                      <a:pt x="21" y="29"/>
                      <a:pt x="24" y="27"/>
                      <a:pt x="26" y="25"/>
                    </a:cubicBezTo>
                    <a:cubicBezTo>
                      <a:pt x="29" y="22"/>
                      <a:pt x="30" y="20"/>
                      <a:pt x="29" y="17"/>
                    </a:cubicBezTo>
                    <a:cubicBezTo>
                      <a:pt x="29" y="15"/>
                      <a:pt x="29" y="13"/>
                      <a:pt x="29" y="12"/>
                    </a:cubicBezTo>
                    <a:cubicBezTo>
                      <a:pt x="30" y="6"/>
                      <a:pt x="26" y="3"/>
                      <a:pt x="22" y="2"/>
                    </a:cubicBezTo>
                    <a:cubicBezTo>
                      <a:pt x="19" y="0"/>
                      <a:pt x="14" y="1"/>
                      <a:pt x="10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0" y="9"/>
                      <a:pt x="3" y="13"/>
                      <a:pt x="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37" name="Freeform 681">
                <a:extLst>
                  <a:ext uri="{FF2B5EF4-FFF2-40B4-BE49-F238E27FC236}">
                    <a16:creationId xmlns="" xmlns:a16="http://schemas.microsoft.com/office/drawing/2014/main" id="{ACEF859E-654D-4637-A208-4EC4DE165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3467"/>
                <a:ext cx="75" cy="76"/>
              </a:xfrm>
              <a:custGeom>
                <a:avLst/>
                <a:gdLst>
                  <a:gd name="T0" fmla="*/ 5 w 29"/>
                  <a:gd name="T1" fmla="*/ 24 h 29"/>
                  <a:gd name="T2" fmla="*/ 13 w 29"/>
                  <a:gd name="T3" fmla="*/ 28 h 29"/>
                  <a:gd name="T4" fmla="*/ 24 w 29"/>
                  <a:gd name="T5" fmla="*/ 26 h 29"/>
                  <a:gd name="T6" fmla="*/ 29 w 29"/>
                  <a:gd name="T7" fmla="*/ 14 h 29"/>
                  <a:gd name="T8" fmla="*/ 25 w 29"/>
                  <a:gd name="T9" fmla="*/ 4 h 29"/>
                  <a:gd name="T10" fmla="*/ 15 w 29"/>
                  <a:gd name="T11" fmla="*/ 0 h 29"/>
                  <a:gd name="T12" fmla="*/ 8 w 29"/>
                  <a:gd name="T13" fmla="*/ 1 h 29"/>
                  <a:gd name="T14" fmla="*/ 2 w 29"/>
                  <a:gd name="T15" fmla="*/ 9 h 29"/>
                  <a:gd name="T16" fmla="*/ 5 w 29"/>
                  <a:gd name="T17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9">
                    <a:moveTo>
                      <a:pt x="5" y="24"/>
                    </a:moveTo>
                    <a:cubicBezTo>
                      <a:pt x="7" y="26"/>
                      <a:pt x="10" y="28"/>
                      <a:pt x="13" y="28"/>
                    </a:cubicBezTo>
                    <a:cubicBezTo>
                      <a:pt x="17" y="27"/>
                      <a:pt x="20" y="29"/>
                      <a:pt x="24" y="26"/>
                    </a:cubicBezTo>
                    <a:cubicBezTo>
                      <a:pt x="27" y="22"/>
                      <a:pt x="29" y="19"/>
                      <a:pt x="29" y="14"/>
                    </a:cubicBezTo>
                    <a:cubicBezTo>
                      <a:pt x="28" y="11"/>
                      <a:pt x="29" y="7"/>
                      <a:pt x="25" y="4"/>
                    </a:cubicBezTo>
                    <a:cubicBezTo>
                      <a:pt x="22" y="1"/>
                      <a:pt x="19" y="1"/>
                      <a:pt x="15" y="0"/>
                    </a:cubicBezTo>
                    <a:cubicBezTo>
                      <a:pt x="13" y="1"/>
                      <a:pt x="10" y="0"/>
                      <a:pt x="8" y="1"/>
                    </a:cubicBezTo>
                    <a:cubicBezTo>
                      <a:pt x="6" y="4"/>
                      <a:pt x="1" y="5"/>
                      <a:pt x="2" y="9"/>
                    </a:cubicBezTo>
                    <a:cubicBezTo>
                      <a:pt x="2" y="14"/>
                      <a:pt x="0" y="20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38" name="Freeform 682">
                <a:extLst>
                  <a:ext uri="{FF2B5EF4-FFF2-40B4-BE49-F238E27FC236}">
                    <a16:creationId xmlns="" xmlns:a16="http://schemas.microsoft.com/office/drawing/2014/main" id="{B3FA50EF-4D37-45E6-9119-8163F50DA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2" y="2731"/>
                <a:ext cx="70" cy="73"/>
              </a:xfrm>
              <a:custGeom>
                <a:avLst/>
                <a:gdLst>
                  <a:gd name="T0" fmla="*/ 3 w 27"/>
                  <a:gd name="T1" fmla="*/ 4 h 28"/>
                  <a:gd name="T2" fmla="*/ 0 w 27"/>
                  <a:gd name="T3" fmla="*/ 14 h 28"/>
                  <a:gd name="T4" fmla="*/ 4 w 27"/>
                  <a:gd name="T5" fmla="*/ 24 h 28"/>
                  <a:gd name="T6" fmla="*/ 15 w 27"/>
                  <a:gd name="T7" fmla="*/ 27 h 28"/>
                  <a:gd name="T8" fmla="*/ 24 w 27"/>
                  <a:gd name="T9" fmla="*/ 24 h 28"/>
                  <a:gd name="T10" fmla="*/ 27 w 27"/>
                  <a:gd name="T11" fmla="*/ 14 h 28"/>
                  <a:gd name="T12" fmla="*/ 24 w 27"/>
                  <a:gd name="T13" fmla="*/ 4 h 28"/>
                  <a:gd name="T14" fmla="*/ 14 w 27"/>
                  <a:gd name="T15" fmla="*/ 1 h 28"/>
                  <a:gd name="T16" fmla="*/ 3 w 27"/>
                  <a:gd name="T17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3" y="4"/>
                    </a:moveTo>
                    <a:cubicBezTo>
                      <a:pt x="0" y="7"/>
                      <a:pt x="0" y="10"/>
                      <a:pt x="0" y="14"/>
                    </a:cubicBezTo>
                    <a:cubicBezTo>
                      <a:pt x="0" y="18"/>
                      <a:pt x="0" y="21"/>
                      <a:pt x="4" y="24"/>
                    </a:cubicBezTo>
                    <a:cubicBezTo>
                      <a:pt x="7" y="28"/>
                      <a:pt x="10" y="27"/>
                      <a:pt x="15" y="27"/>
                    </a:cubicBezTo>
                    <a:cubicBezTo>
                      <a:pt x="18" y="28"/>
                      <a:pt x="21" y="27"/>
                      <a:pt x="24" y="24"/>
                    </a:cubicBezTo>
                    <a:cubicBezTo>
                      <a:pt x="27" y="21"/>
                      <a:pt x="27" y="18"/>
                      <a:pt x="27" y="14"/>
                    </a:cubicBezTo>
                    <a:cubicBezTo>
                      <a:pt x="27" y="10"/>
                      <a:pt x="27" y="7"/>
                      <a:pt x="24" y="4"/>
                    </a:cubicBezTo>
                    <a:cubicBezTo>
                      <a:pt x="21" y="0"/>
                      <a:pt x="17" y="1"/>
                      <a:pt x="14" y="1"/>
                    </a:cubicBezTo>
                    <a:cubicBezTo>
                      <a:pt x="10" y="0"/>
                      <a:pt x="7" y="1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39" name="Freeform 683">
                <a:extLst>
                  <a:ext uri="{FF2B5EF4-FFF2-40B4-BE49-F238E27FC236}">
                    <a16:creationId xmlns="" xmlns:a16="http://schemas.microsoft.com/office/drawing/2014/main" id="{03D2C320-8651-462B-BD7C-625A03FFF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3364"/>
                <a:ext cx="73" cy="75"/>
              </a:xfrm>
              <a:custGeom>
                <a:avLst/>
                <a:gdLst>
                  <a:gd name="T0" fmla="*/ 9 w 28"/>
                  <a:gd name="T1" fmla="*/ 27 h 29"/>
                  <a:gd name="T2" fmla="*/ 24 w 28"/>
                  <a:gd name="T3" fmla="*/ 24 h 29"/>
                  <a:gd name="T4" fmla="*/ 27 w 28"/>
                  <a:gd name="T5" fmla="*/ 16 h 29"/>
                  <a:gd name="T6" fmla="*/ 25 w 28"/>
                  <a:gd name="T7" fmla="*/ 5 h 29"/>
                  <a:gd name="T8" fmla="*/ 14 w 28"/>
                  <a:gd name="T9" fmla="*/ 0 h 29"/>
                  <a:gd name="T10" fmla="*/ 3 w 28"/>
                  <a:gd name="T11" fmla="*/ 3 h 29"/>
                  <a:gd name="T12" fmla="*/ 0 w 28"/>
                  <a:gd name="T13" fmla="*/ 14 h 29"/>
                  <a:gd name="T14" fmla="*/ 1 w 28"/>
                  <a:gd name="T15" fmla="*/ 21 h 29"/>
                  <a:gd name="T16" fmla="*/ 9 w 28"/>
                  <a:gd name="T1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9" y="27"/>
                    </a:moveTo>
                    <a:cubicBezTo>
                      <a:pt x="14" y="27"/>
                      <a:pt x="19" y="29"/>
                      <a:pt x="24" y="24"/>
                    </a:cubicBezTo>
                    <a:cubicBezTo>
                      <a:pt x="26" y="22"/>
                      <a:pt x="28" y="19"/>
                      <a:pt x="27" y="16"/>
                    </a:cubicBezTo>
                    <a:cubicBezTo>
                      <a:pt x="26" y="12"/>
                      <a:pt x="28" y="9"/>
                      <a:pt x="25" y="5"/>
                    </a:cubicBezTo>
                    <a:cubicBezTo>
                      <a:pt x="22" y="2"/>
                      <a:pt x="19" y="0"/>
                      <a:pt x="14" y="0"/>
                    </a:cubicBezTo>
                    <a:cubicBezTo>
                      <a:pt x="10" y="1"/>
                      <a:pt x="7" y="0"/>
                      <a:pt x="3" y="3"/>
                    </a:cubicBezTo>
                    <a:cubicBezTo>
                      <a:pt x="0" y="7"/>
                      <a:pt x="0" y="10"/>
                      <a:pt x="0" y="14"/>
                    </a:cubicBezTo>
                    <a:cubicBezTo>
                      <a:pt x="0" y="16"/>
                      <a:pt x="0" y="19"/>
                      <a:pt x="1" y="21"/>
                    </a:cubicBezTo>
                    <a:cubicBezTo>
                      <a:pt x="3" y="23"/>
                      <a:pt x="5" y="27"/>
                      <a:pt x="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40" name="Freeform 684">
                <a:extLst>
                  <a:ext uri="{FF2B5EF4-FFF2-40B4-BE49-F238E27FC236}">
                    <a16:creationId xmlns="" xmlns:a16="http://schemas.microsoft.com/office/drawing/2014/main" id="{555420B4-491C-4353-8049-2F5D07A96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3470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3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4"/>
                      <a:pt x="24" y="0"/>
                      <a:pt x="14" y="0"/>
                    </a:cubicBezTo>
                    <a:cubicBezTo>
                      <a:pt x="4" y="0"/>
                      <a:pt x="0" y="3"/>
                      <a:pt x="0" y="13"/>
                    </a:cubicBezTo>
                    <a:cubicBezTo>
                      <a:pt x="0" y="23"/>
                      <a:pt x="4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41" name="Freeform 685">
                <a:extLst>
                  <a:ext uri="{FF2B5EF4-FFF2-40B4-BE49-F238E27FC236}">
                    <a16:creationId xmlns="" xmlns:a16="http://schemas.microsoft.com/office/drawing/2014/main" id="{9C15B124-EB8D-42EF-8D2D-4CE8FF1DF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2835"/>
                <a:ext cx="77" cy="75"/>
              </a:xfrm>
              <a:custGeom>
                <a:avLst/>
                <a:gdLst>
                  <a:gd name="T0" fmla="*/ 22 w 30"/>
                  <a:gd name="T1" fmla="*/ 1 h 29"/>
                  <a:gd name="T2" fmla="*/ 10 w 30"/>
                  <a:gd name="T3" fmla="*/ 1 h 29"/>
                  <a:gd name="T4" fmla="*/ 5 w 30"/>
                  <a:gd name="T5" fmla="*/ 5 h 29"/>
                  <a:gd name="T6" fmla="*/ 2 w 30"/>
                  <a:gd name="T7" fmla="*/ 17 h 29"/>
                  <a:gd name="T8" fmla="*/ 5 w 30"/>
                  <a:gd name="T9" fmla="*/ 24 h 29"/>
                  <a:gd name="T10" fmla="*/ 15 w 30"/>
                  <a:gd name="T11" fmla="*/ 28 h 29"/>
                  <a:gd name="T12" fmla="*/ 18 w 30"/>
                  <a:gd name="T13" fmla="*/ 28 h 29"/>
                  <a:gd name="T14" fmla="*/ 26 w 30"/>
                  <a:gd name="T15" fmla="*/ 24 h 29"/>
                  <a:gd name="T16" fmla="*/ 29 w 30"/>
                  <a:gd name="T17" fmla="*/ 16 h 29"/>
                  <a:gd name="T18" fmla="*/ 29 w 30"/>
                  <a:gd name="T19" fmla="*/ 11 h 29"/>
                  <a:gd name="T20" fmla="*/ 22 w 30"/>
                  <a:gd name="T21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9">
                    <a:moveTo>
                      <a:pt x="22" y="1"/>
                    </a:moveTo>
                    <a:cubicBezTo>
                      <a:pt x="19" y="0"/>
                      <a:pt x="14" y="0"/>
                      <a:pt x="10" y="1"/>
                    </a:cubicBezTo>
                    <a:cubicBezTo>
                      <a:pt x="8" y="1"/>
                      <a:pt x="7" y="4"/>
                      <a:pt x="5" y="5"/>
                    </a:cubicBezTo>
                    <a:cubicBezTo>
                      <a:pt x="0" y="8"/>
                      <a:pt x="3" y="13"/>
                      <a:pt x="2" y="17"/>
                    </a:cubicBezTo>
                    <a:cubicBezTo>
                      <a:pt x="2" y="20"/>
                      <a:pt x="3" y="22"/>
                      <a:pt x="5" y="24"/>
                    </a:cubicBezTo>
                    <a:cubicBezTo>
                      <a:pt x="8" y="27"/>
                      <a:pt x="11" y="29"/>
                      <a:pt x="15" y="28"/>
                    </a:cubicBezTo>
                    <a:cubicBezTo>
                      <a:pt x="16" y="28"/>
                      <a:pt x="17" y="28"/>
                      <a:pt x="18" y="28"/>
                    </a:cubicBezTo>
                    <a:cubicBezTo>
                      <a:pt x="21" y="28"/>
                      <a:pt x="23" y="27"/>
                      <a:pt x="26" y="24"/>
                    </a:cubicBezTo>
                    <a:cubicBezTo>
                      <a:pt x="28" y="22"/>
                      <a:pt x="30" y="20"/>
                      <a:pt x="29" y="16"/>
                    </a:cubicBezTo>
                    <a:cubicBezTo>
                      <a:pt x="29" y="15"/>
                      <a:pt x="29" y="13"/>
                      <a:pt x="29" y="11"/>
                    </a:cubicBezTo>
                    <a:cubicBezTo>
                      <a:pt x="30" y="6"/>
                      <a:pt x="26" y="3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42" name="Freeform 686">
                <a:extLst>
                  <a:ext uri="{FF2B5EF4-FFF2-40B4-BE49-F238E27FC236}">
                    <a16:creationId xmlns="" xmlns:a16="http://schemas.microsoft.com/office/drawing/2014/main" id="{939697A9-2E32-4A02-BEE8-5C7C680A1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3050"/>
                <a:ext cx="72" cy="75"/>
              </a:xfrm>
              <a:custGeom>
                <a:avLst/>
                <a:gdLst>
                  <a:gd name="T0" fmla="*/ 25 w 28"/>
                  <a:gd name="T1" fmla="*/ 5 h 29"/>
                  <a:gd name="T2" fmla="*/ 14 w 28"/>
                  <a:gd name="T3" fmla="*/ 0 h 29"/>
                  <a:gd name="T4" fmla="*/ 3 w 28"/>
                  <a:gd name="T5" fmla="*/ 3 h 29"/>
                  <a:gd name="T6" fmla="*/ 0 w 28"/>
                  <a:gd name="T7" fmla="*/ 14 h 29"/>
                  <a:gd name="T8" fmla="*/ 1 w 28"/>
                  <a:gd name="T9" fmla="*/ 21 h 29"/>
                  <a:gd name="T10" fmla="*/ 9 w 28"/>
                  <a:gd name="T11" fmla="*/ 27 h 29"/>
                  <a:gd name="T12" fmla="*/ 24 w 28"/>
                  <a:gd name="T13" fmla="*/ 24 h 29"/>
                  <a:gd name="T14" fmla="*/ 27 w 28"/>
                  <a:gd name="T15" fmla="*/ 16 h 29"/>
                  <a:gd name="T16" fmla="*/ 25 w 28"/>
                  <a:gd name="T17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25" y="5"/>
                    </a:moveTo>
                    <a:cubicBezTo>
                      <a:pt x="22" y="2"/>
                      <a:pt x="19" y="0"/>
                      <a:pt x="14" y="0"/>
                    </a:cubicBezTo>
                    <a:cubicBezTo>
                      <a:pt x="10" y="1"/>
                      <a:pt x="7" y="0"/>
                      <a:pt x="3" y="3"/>
                    </a:cubicBezTo>
                    <a:cubicBezTo>
                      <a:pt x="0" y="7"/>
                      <a:pt x="0" y="10"/>
                      <a:pt x="0" y="14"/>
                    </a:cubicBezTo>
                    <a:cubicBezTo>
                      <a:pt x="0" y="16"/>
                      <a:pt x="0" y="19"/>
                      <a:pt x="1" y="21"/>
                    </a:cubicBezTo>
                    <a:cubicBezTo>
                      <a:pt x="3" y="23"/>
                      <a:pt x="5" y="27"/>
                      <a:pt x="9" y="27"/>
                    </a:cubicBezTo>
                    <a:cubicBezTo>
                      <a:pt x="14" y="27"/>
                      <a:pt x="19" y="29"/>
                      <a:pt x="24" y="24"/>
                    </a:cubicBezTo>
                    <a:cubicBezTo>
                      <a:pt x="26" y="22"/>
                      <a:pt x="28" y="19"/>
                      <a:pt x="27" y="16"/>
                    </a:cubicBezTo>
                    <a:cubicBezTo>
                      <a:pt x="26" y="12"/>
                      <a:pt x="28" y="9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43" name="Freeform 687">
                <a:extLst>
                  <a:ext uri="{FF2B5EF4-FFF2-40B4-BE49-F238E27FC236}">
                    <a16:creationId xmlns="" xmlns:a16="http://schemas.microsoft.com/office/drawing/2014/main" id="{882ECB1C-DB8D-49A3-A94A-92DE31CEE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2941"/>
                <a:ext cx="70" cy="70"/>
              </a:xfrm>
              <a:custGeom>
                <a:avLst/>
                <a:gdLst>
                  <a:gd name="T0" fmla="*/ 14 w 27"/>
                  <a:gd name="T1" fmla="*/ 0 h 27"/>
                  <a:gd name="T2" fmla="*/ 0 w 27"/>
                  <a:gd name="T3" fmla="*/ 13 h 27"/>
                  <a:gd name="T4" fmla="*/ 13 w 27"/>
                  <a:gd name="T5" fmla="*/ 27 h 27"/>
                  <a:gd name="T6" fmla="*/ 27 w 27"/>
                  <a:gd name="T7" fmla="*/ 14 h 27"/>
                  <a:gd name="T8" fmla="*/ 14 w 2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0"/>
                    </a:moveTo>
                    <a:cubicBezTo>
                      <a:pt x="4" y="0"/>
                      <a:pt x="0" y="4"/>
                      <a:pt x="0" y="13"/>
                    </a:cubicBezTo>
                    <a:cubicBezTo>
                      <a:pt x="0" y="23"/>
                      <a:pt x="4" y="27"/>
                      <a:pt x="13" y="27"/>
                    </a:cubicBez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4"/>
                      <a:pt x="23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44" name="Freeform 688">
                <a:extLst>
                  <a:ext uri="{FF2B5EF4-FFF2-40B4-BE49-F238E27FC236}">
                    <a16:creationId xmlns="" xmlns:a16="http://schemas.microsoft.com/office/drawing/2014/main" id="{E8575F86-F79F-4E02-9363-253C64485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3361"/>
                <a:ext cx="78" cy="75"/>
              </a:xfrm>
              <a:custGeom>
                <a:avLst/>
                <a:gdLst>
                  <a:gd name="T0" fmla="*/ 22 w 30"/>
                  <a:gd name="T1" fmla="*/ 2 h 29"/>
                  <a:gd name="T2" fmla="*/ 10 w 30"/>
                  <a:gd name="T3" fmla="*/ 2 h 29"/>
                  <a:gd name="T4" fmla="*/ 5 w 30"/>
                  <a:gd name="T5" fmla="*/ 5 h 29"/>
                  <a:gd name="T6" fmla="*/ 2 w 30"/>
                  <a:gd name="T7" fmla="*/ 18 h 29"/>
                  <a:gd name="T8" fmla="*/ 5 w 30"/>
                  <a:gd name="T9" fmla="*/ 24 h 29"/>
                  <a:gd name="T10" fmla="*/ 15 w 30"/>
                  <a:gd name="T11" fmla="*/ 28 h 29"/>
                  <a:gd name="T12" fmla="*/ 18 w 30"/>
                  <a:gd name="T13" fmla="*/ 28 h 29"/>
                  <a:gd name="T14" fmla="*/ 26 w 30"/>
                  <a:gd name="T15" fmla="*/ 25 h 29"/>
                  <a:gd name="T16" fmla="*/ 29 w 30"/>
                  <a:gd name="T17" fmla="*/ 17 h 29"/>
                  <a:gd name="T18" fmla="*/ 29 w 30"/>
                  <a:gd name="T19" fmla="*/ 12 h 29"/>
                  <a:gd name="T20" fmla="*/ 22 w 30"/>
                  <a:gd name="T2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9">
                    <a:moveTo>
                      <a:pt x="22" y="2"/>
                    </a:moveTo>
                    <a:cubicBezTo>
                      <a:pt x="19" y="0"/>
                      <a:pt x="14" y="1"/>
                      <a:pt x="10" y="2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0" y="9"/>
                      <a:pt x="3" y="14"/>
                      <a:pt x="2" y="18"/>
                    </a:cubicBezTo>
                    <a:cubicBezTo>
                      <a:pt x="2" y="20"/>
                      <a:pt x="3" y="22"/>
                      <a:pt x="5" y="24"/>
                    </a:cubicBezTo>
                    <a:cubicBezTo>
                      <a:pt x="8" y="28"/>
                      <a:pt x="11" y="29"/>
                      <a:pt x="15" y="28"/>
                    </a:cubicBezTo>
                    <a:cubicBezTo>
                      <a:pt x="16" y="28"/>
                      <a:pt x="17" y="28"/>
                      <a:pt x="18" y="28"/>
                    </a:cubicBezTo>
                    <a:cubicBezTo>
                      <a:pt x="21" y="29"/>
                      <a:pt x="24" y="27"/>
                      <a:pt x="26" y="25"/>
                    </a:cubicBezTo>
                    <a:cubicBezTo>
                      <a:pt x="28" y="23"/>
                      <a:pt x="30" y="20"/>
                      <a:pt x="29" y="17"/>
                    </a:cubicBezTo>
                    <a:cubicBezTo>
                      <a:pt x="29" y="15"/>
                      <a:pt x="29" y="13"/>
                      <a:pt x="29" y="12"/>
                    </a:cubicBezTo>
                    <a:cubicBezTo>
                      <a:pt x="30" y="6"/>
                      <a:pt x="26" y="3"/>
                      <a:pt x="2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45" name="Freeform 689">
                <a:extLst>
                  <a:ext uri="{FF2B5EF4-FFF2-40B4-BE49-F238E27FC236}">
                    <a16:creationId xmlns="" xmlns:a16="http://schemas.microsoft.com/office/drawing/2014/main" id="{CE855E05-DAB1-4979-854C-8E08018A0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045"/>
                <a:ext cx="75" cy="78"/>
              </a:xfrm>
              <a:custGeom>
                <a:avLst/>
                <a:gdLst>
                  <a:gd name="T0" fmla="*/ 4 w 29"/>
                  <a:gd name="T1" fmla="*/ 26 h 30"/>
                  <a:gd name="T2" fmla="*/ 12 w 29"/>
                  <a:gd name="T3" fmla="*/ 29 h 30"/>
                  <a:gd name="T4" fmla="*/ 17 w 29"/>
                  <a:gd name="T5" fmla="*/ 29 h 30"/>
                  <a:gd name="T6" fmla="*/ 27 w 29"/>
                  <a:gd name="T7" fmla="*/ 22 h 30"/>
                  <a:gd name="T8" fmla="*/ 27 w 29"/>
                  <a:gd name="T9" fmla="*/ 10 h 30"/>
                  <a:gd name="T10" fmla="*/ 23 w 29"/>
                  <a:gd name="T11" fmla="*/ 5 h 30"/>
                  <a:gd name="T12" fmla="*/ 11 w 29"/>
                  <a:gd name="T13" fmla="*/ 2 h 30"/>
                  <a:gd name="T14" fmla="*/ 4 w 29"/>
                  <a:gd name="T15" fmla="*/ 5 h 30"/>
                  <a:gd name="T16" fmla="*/ 1 w 29"/>
                  <a:gd name="T17" fmla="*/ 15 h 30"/>
                  <a:gd name="T18" fmla="*/ 1 w 29"/>
                  <a:gd name="T19" fmla="*/ 18 h 30"/>
                  <a:gd name="T20" fmla="*/ 4 w 29"/>
                  <a:gd name="T21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30">
                    <a:moveTo>
                      <a:pt x="4" y="26"/>
                    </a:moveTo>
                    <a:cubicBezTo>
                      <a:pt x="6" y="28"/>
                      <a:pt x="9" y="30"/>
                      <a:pt x="12" y="29"/>
                    </a:cubicBezTo>
                    <a:cubicBezTo>
                      <a:pt x="14" y="29"/>
                      <a:pt x="15" y="29"/>
                      <a:pt x="17" y="29"/>
                    </a:cubicBezTo>
                    <a:cubicBezTo>
                      <a:pt x="23" y="30"/>
                      <a:pt x="25" y="26"/>
                      <a:pt x="27" y="22"/>
                    </a:cubicBezTo>
                    <a:cubicBezTo>
                      <a:pt x="29" y="19"/>
                      <a:pt x="28" y="14"/>
                      <a:pt x="27" y="10"/>
                    </a:cubicBezTo>
                    <a:cubicBezTo>
                      <a:pt x="27" y="8"/>
                      <a:pt x="25" y="7"/>
                      <a:pt x="23" y="5"/>
                    </a:cubicBezTo>
                    <a:cubicBezTo>
                      <a:pt x="20" y="0"/>
                      <a:pt x="15" y="3"/>
                      <a:pt x="11" y="2"/>
                    </a:cubicBezTo>
                    <a:cubicBezTo>
                      <a:pt x="8" y="2"/>
                      <a:pt x="7" y="3"/>
                      <a:pt x="4" y="5"/>
                    </a:cubicBezTo>
                    <a:cubicBezTo>
                      <a:pt x="1" y="8"/>
                      <a:pt x="0" y="11"/>
                      <a:pt x="1" y="15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0" y="21"/>
                      <a:pt x="1" y="24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46" name="Freeform 690">
                <a:extLst>
                  <a:ext uri="{FF2B5EF4-FFF2-40B4-BE49-F238E27FC236}">
                    <a16:creationId xmlns="" xmlns:a16="http://schemas.microsoft.com/office/drawing/2014/main" id="{C8CE91A6-8920-499B-BB2D-F548F8812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7" y="3151"/>
                <a:ext cx="76" cy="75"/>
              </a:xfrm>
              <a:custGeom>
                <a:avLst/>
                <a:gdLst>
                  <a:gd name="T0" fmla="*/ 22 w 29"/>
                  <a:gd name="T1" fmla="*/ 2 h 29"/>
                  <a:gd name="T2" fmla="*/ 9 w 29"/>
                  <a:gd name="T3" fmla="*/ 2 h 29"/>
                  <a:gd name="T4" fmla="*/ 4 w 29"/>
                  <a:gd name="T5" fmla="*/ 6 h 29"/>
                  <a:gd name="T6" fmla="*/ 2 w 29"/>
                  <a:gd name="T7" fmla="*/ 18 h 29"/>
                  <a:gd name="T8" fmla="*/ 4 w 29"/>
                  <a:gd name="T9" fmla="*/ 25 h 29"/>
                  <a:gd name="T10" fmla="*/ 14 w 29"/>
                  <a:gd name="T11" fmla="*/ 29 h 29"/>
                  <a:gd name="T12" fmla="*/ 17 w 29"/>
                  <a:gd name="T13" fmla="*/ 29 h 29"/>
                  <a:gd name="T14" fmla="*/ 25 w 29"/>
                  <a:gd name="T15" fmla="*/ 25 h 29"/>
                  <a:gd name="T16" fmla="*/ 29 w 29"/>
                  <a:gd name="T17" fmla="*/ 17 h 29"/>
                  <a:gd name="T18" fmla="*/ 29 w 29"/>
                  <a:gd name="T19" fmla="*/ 12 h 29"/>
                  <a:gd name="T20" fmla="*/ 22 w 29"/>
                  <a:gd name="T2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9">
                    <a:moveTo>
                      <a:pt x="22" y="2"/>
                    </a:moveTo>
                    <a:cubicBezTo>
                      <a:pt x="18" y="0"/>
                      <a:pt x="13" y="1"/>
                      <a:pt x="9" y="2"/>
                    </a:cubicBezTo>
                    <a:cubicBezTo>
                      <a:pt x="8" y="2"/>
                      <a:pt x="6" y="5"/>
                      <a:pt x="4" y="6"/>
                    </a:cubicBezTo>
                    <a:cubicBezTo>
                      <a:pt x="0" y="9"/>
                      <a:pt x="2" y="14"/>
                      <a:pt x="2" y="18"/>
                    </a:cubicBezTo>
                    <a:cubicBezTo>
                      <a:pt x="1" y="21"/>
                      <a:pt x="2" y="23"/>
                      <a:pt x="4" y="25"/>
                    </a:cubicBezTo>
                    <a:cubicBezTo>
                      <a:pt x="7" y="28"/>
                      <a:pt x="11" y="29"/>
                      <a:pt x="14" y="29"/>
                    </a:cubicBezTo>
                    <a:cubicBezTo>
                      <a:pt x="16" y="29"/>
                      <a:pt x="16" y="29"/>
                      <a:pt x="17" y="29"/>
                    </a:cubicBezTo>
                    <a:cubicBezTo>
                      <a:pt x="20" y="29"/>
                      <a:pt x="23" y="28"/>
                      <a:pt x="25" y="25"/>
                    </a:cubicBezTo>
                    <a:cubicBezTo>
                      <a:pt x="28" y="23"/>
                      <a:pt x="29" y="21"/>
                      <a:pt x="29" y="17"/>
                    </a:cubicBezTo>
                    <a:cubicBezTo>
                      <a:pt x="28" y="16"/>
                      <a:pt x="28" y="14"/>
                      <a:pt x="29" y="12"/>
                    </a:cubicBezTo>
                    <a:cubicBezTo>
                      <a:pt x="29" y="7"/>
                      <a:pt x="25" y="4"/>
                      <a:pt x="2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47" name="Freeform 691">
                <a:extLst>
                  <a:ext uri="{FF2B5EF4-FFF2-40B4-BE49-F238E27FC236}">
                    <a16:creationId xmlns="" xmlns:a16="http://schemas.microsoft.com/office/drawing/2014/main" id="{13F58304-9F6F-4D8F-AE23-9B86FB2F5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3156"/>
                <a:ext cx="70" cy="70"/>
              </a:xfrm>
              <a:custGeom>
                <a:avLst/>
                <a:gdLst>
                  <a:gd name="T0" fmla="*/ 0 w 27"/>
                  <a:gd name="T1" fmla="*/ 13 h 27"/>
                  <a:gd name="T2" fmla="*/ 13 w 27"/>
                  <a:gd name="T3" fmla="*/ 27 h 27"/>
                  <a:gd name="T4" fmla="*/ 27 w 27"/>
                  <a:gd name="T5" fmla="*/ 14 h 27"/>
                  <a:gd name="T6" fmla="*/ 14 w 27"/>
                  <a:gd name="T7" fmla="*/ 0 h 27"/>
                  <a:gd name="T8" fmla="*/ 0 w 27"/>
                  <a:gd name="T9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3"/>
                    </a:moveTo>
                    <a:cubicBezTo>
                      <a:pt x="0" y="23"/>
                      <a:pt x="3" y="27"/>
                      <a:pt x="13" y="27"/>
                    </a:cubicBez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4"/>
                      <a:pt x="23" y="0"/>
                      <a:pt x="14" y="0"/>
                    </a:cubicBezTo>
                    <a:cubicBezTo>
                      <a:pt x="4" y="0"/>
                      <a:pt x="0" y="3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48" name="Freeform 692">
                <a:extLst>
                  <a:ext uri="{FF2B5EF4-FFF2-40B4-BE49-F238E27FC236}">
                    <a16:creationId xmlns="" xmlns:a16="http://schemas.microsoft.com/office/drawing/2014/main" id="{FE719FA5-EFBA-4A5E-98A0-E15750E12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2838"/>
                <a:ext cx="70" cy="70"/>
              </a:xfrm>
              <a:custGeom>
                <a:avLst/>
                <a:gdLst>
                  <a:gd name="T0" fmla="*/ 14 w 27"/>
                  <a:gd name="T1" fmla="*/ 0 h 27"/>
                  <a:gd name="T2" fmla="*/ 0 w 27"/>
                  <a:gd name="T3" fmla="*/ 13 h 27"/>
                  <a:gd name="T4" fmla="*/ 13 w 27"/>
                  <a:gd name="T5" fmla="*/ 27 h 27"/>
                  <a:gd name="T6" fmla="*/ 27 w 27"/>
                  <a:gd name="T7" fmla="*/ 14 h 27"/>
                  <a:gd name="T8" fmla="*/ 14 w 2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0"/>
                    </a:moveTo>
                    <a:cubicBezTo>
                      <a:pt x="4" y="0"/>
                      <a:pt x="0" y="4"/>
                      <a:pt x="0" y="13"/>
                    </a:cubicBezTo>
                    <a:cubicBezTo>
                      <a:pt x="0" y="23"/>
                      <a:pt x="4" y="27"/>
                      <a:pt x="13" y="27"/>
                    </a:cubicBez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4"/>
                      <a:pt x="23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49" name="Freeform 693">
                <a:extLst>
                  <a:ext uri="{FF2B5EF4-FFF2-40B4-BE49-F238E27FC236}">
                    <a16:creationId xmlns="" xmlns:a16="http://schemas.microsoft.com/office/drawing/2014/main" id="{8DFFC18D-02ED-43E2-9F4A-5CB737BA4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832"/>
                <a:ext cx="75" cy="78"/>
              </a:xfrm>
              <a:custGeom>
                <a:avLst/>
                <a:gdLst>
                  <a:gd name="T0" fmla="*/ 0 w 29"/>
                  <a:gd name="T1" fmla="*/ 17 h 30"/>
                  <a:gd name="T2" fmla="*/ 4 w 29"/>
                  <a:gd name="T3" fmla="*/ 25 h 30"/>
                  <a:gd name="T4" fmla="*/ 12 w 29"/>
                  <a:gd name="T5" fmla="*/ 29 h 30"/>
                  <a:gd name="T6" fmla="*/ 17 w 29"/>
                  <a:gd name="T7" fmla="*/ 29 h 30"/>
                  <a:gd name="T8" fmla="*/ 27 w 29"/>
                  <a:gd name="T9" fmla="*/ 22 h 30"/>
                  <a:gd name="T10" fmla="*/ 27 w 29"/>
                  <a:gd name="T11" fmla="*/ 10 h 30"/>
                  <a:gd name="T12" fmla="*/ 23 w 29"/>
                  <a:gd name="T13" fmla="*/ 5 h 30"/>
                  <a:gd name="T14" fmla="*/ 11 w 29"/>
                  <a:gd name="T15" fmla="*/ 2 h 30"/>
                  <a:gd name="T16" fmla="*/ 4 w 29"/>
                  <a:gd name="T17" fmla="*/ 4 h 30"/>
                  <a:gd name="T18" fmla="*/ 0 w 29"/>
                  <a:gd name="T19" fmla="*/ 15 h 30"/>
                  <a:gd name="T20" fmla="*/ 0 w 29"/>
                  <a:gd name="T21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30">
                    <a:moveTo>
                      <a:pt x="0" y="17"/>
                    </a:moveTo>
                    <a:cubicBezTo>
                      <a:pt x="0" y="21"/>
                      <a:pt x="1" y="23"/>
                      <a:pt x="4" y="25"/>
                    </a:cubicBezTo>
                    <a:cubicBezTo>
                      <a:pt x="6" y="28"/>
                      <a:pt x="9" y="29"/>
                      <a:pt x="12" y="29"/>
                    </a:cubicBezTo>
                    <a:cubicBezTo>
                      <a:pt x="14" y="29"/>
                      <a:pt x="15" y="29"/>
                      <a:pt x="17" y="29"/>
                    </a:cubicBezTo>
                    <a:cubicBezTo>
                      <a:pt x="22" y="30"/>
                      <a:pt x="25" y="25"/>
                      <a:pt x="27" y="22"/>
                    </a:cubicBezTo>
                    <a:cubicBezTo>
                      <a:pt x="29" y="18"/>
                      <a:pt x="28" y="14"/>
                      <a:pt x="27" y="10"/>
                    </a:cubicBezTo>
                    <a:cubicBezTo>
                      <a:pt x="27" y="8"/>
                      <a:pt x="24" y="6"/>
                      <a:pt x="23" y="5"/>
                    </a:cubicBezTo>
                    <a:cubicBezTo>
                      <a:pt x="20" y="0"/>
                      <a:pt x="15" y="3"/>
                      <a:pt x="11" y="2"/>
                    </a:cubicBezTo>
                    <a:cubicBezTo>
                      <a:pt x="8" y="1"/>
                      <a:pt x="6" y="3"/>
                      <a:pt x="4" y="4"/>
                    </a:cubicBezTo>
                    <a:cubicBezTo>
                      <a:pt x="1" y="7"/>
                      <a:pt x="0" y="11"/>
                      <a:pt x="0" y="15"/>
                    </a:cubicBezTo>
                    <a:cubicBezTo>
                      <a:pt x="0" y="16"/>
                      <a:pt x="0" y="17"/>
                      <a:pt x="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50" name="Freeform 694">
                <a:extLst>
                  <a:ext uri="{FF2B5EF4-FFF2-40B4-BE49-F238E27FC236}">
                    <a16:creationId xmlns="" xmlns:a16="http://schemas.microsoft.com/office/drawing/2014/main" id="{8A5DDE14-28EF-45B3-AECD-B8E540799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7" y="3050"/>
                <a:ext cx="70" cy="70"/>
              </a:xfrm>
              <a:custGeom>
                <a:avLst/>
                <a:gdLst>
                  <a:gd name="T0" fmla="*/ 14 w 27"/>
                  <a:gd name="T1" fmla="*/ 0 h 27"/>
                  <a:gd name="T2" fmla="*/ 0 w 27"/>
                  <a:gd name="T3" fmla="*/ 13 h 27"/>
                  <a:gd name="T4" fmla="*/ 13 w 27"/>
                  <a:gd name="T5" fmla="*/ 27 h 27"/>
                  <a:gd name="T6" fmla="*/ 27 w 27"/>
                  <a:gd name="T7" fmla="*/ 14 h 27"/>
                  <a:gd name="T8" fmla="*/ 14 w 2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0"/>
                    </a:moveTo>
                    <a:cubicBezTo>
                      <a:pt x="4" y="0"/>
                      <a:pt x="0" y="4"/>
                      <a:pt x="0" y="13"/>
                    </a:cubicBezTo>
                    <a:cubicBezTo>
                      <a:pt x="0" y="23"/>
                      <a:pt x="4" y="27"/>
                      <a:pt x="13" y="27"/>
                    </a:cubicBezTo>
                    <a:cubicBezTo>
                      <a:pt x="23" y="27"/>
                      <a:pt x="27" y="24"/>
                      <a:pt x="27" y="14"/>
                    </a:cubicBezTo>
                    <a:cubicBezTo>
                      <a:pt x="27" y="4"/>
                      <a:pt x="23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51" name="Freeform 695">
                <a:extLst>
                  <a:ext uri="{FF2B5EF4-FFF2-40B4-BE49-F238E27FC236}">
                    <a16:creationId xmlns="" xmlns:a16="http://schemas.microsoft.com/office/drawing/2014/main" id="{586648D1-E044-4C25-AC40-20E21E0F0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3258"/>
                <a:ext cx="78" cy="75"/>
              </a:xfrm>
              <a:custGeom>
                <a:avLst/>
                <a:gdLst>
                  <a:gd name="T0" fmla="*/ 8 w 30"/>
                  <a:gd name="T1" fmla="*/ 28 h 29"/>
                  <a:gd name="T2" fmla="*/ 20 w 30"/>
                  <a:gd name="T3" fmla="*/ 28 h 29"/>
                  <a:gd name="T4" fmla="*/ 25 w 30"/>
                  <a:gd name="T5" fmla="*/ 24 h 29"/>
                  <a:gd name="T6" fmla="*/ 28 w 30"/>
                  <a:gd name="T7" fmla="*/ 12 h 29"/>
                  <a:gd name="T8" fmla="*/ 25 w 30"/>
                  <a:gd name="T9" fmla="*/ 5 h 29"/>
                  <a:gd name="T10" fmla="*/ 15 w 30"/>
                  <a:gd name="T11" fmla="*/ 1 h 29"/>
                  <a:gd name="T12" fmla="*/ 13 w 30"/>
                  <a:gd name="T13" fmla="*/ 1 h 29"/>
                  <a:gd name="T14" fmla="*/ 4 w 30"/>
                  <a:gd name="T15" fmla="*/ 4 h 29"/>
                  <a:gd name="T16" fmla="*/ 1 w 30"/>
                  <a:gd name="T17" fmla="*/ 13 h 29"/>
                  <a:gd name="T18" fmla="*/ 1 w 30"/>
                  <a:gd name="T19" fmla="*/ 17 h 29"/>
                  <a:gd name="T20" fmla="*/ 8 w 30"/>
                  <a:gd name="T21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9">
                    <a:moveTo>
                      <a:pt x="8" y="28"/>
                    </a:moveTo>
                    <a:cubicBezTo>
                      <a:pt x="11" y="29"/>
                      <a:pt x="16" y="28"/>
                      <a:pt x="20" y="28"/>
                    </a:cubicBezTo>
                    <a:cubicBezTo>
                      <a:pt x="22" y="27"/>
                      <a:pt x="24" y="25"/>
                      <a:pt x="25" y="24"/>
                    </a:cubicBezTo>
                    <a:cubicBezTo>
                      <a:pt x="30" y="21"/>
                      <a:pt x="27" y="16"/>
                      <a:pt x="28" y="12"/>
                    </a:cubicBezTo>
                    <a:cubicBezTo>
                      <a:pt x="28" y="9"/>
                      <a:pt x="27" y="7"/>
                      <a:pt x="25" y="5"/>
                    </a:cubicBezTo>
                    <a:cubicBezTo>
                      <a:pt x="22" y="1"/>
                      <a:pt x="19" y="0"/>
                      <a:pt x="15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9" y="0"/>
                      <a:pt x="7" y="2"/>
                      <a:pt x="4" y="4"/>
                    </a:cubicBezTo>
                    <a:cubicBezTo>
                      <a:pt x="2" y="7"/>
                      <a:pt x="0" y="9"/>
                      <a:pt x="1" y="13"/>
                    </a:cubicBezTo>
                    <a:cubicBezTo>
                      <a:pt x="1" y="14"/>
                      <a:pt x="1" y="16"/>
                      <a:pt x="1" y="17"/>
                    </a:cubicBezTo>
                    <a:cubicBezTo>
                      <a:pt x="0" y="23"/>
                      <a:pt x="5" y="26"/>
                      <a:pt x="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52" name="Freeform 696">
                <a:extLst>
                  <a:ext uri="{FF2B5EF4-FFF2-40B4-BE49-F238E27FC236}">
                    <a16:creationId xmlns="" xmlns:a16="http://schemas.microsoft.com/office/drawing/2014/main" id="{1737DFEB-4322-4AD7-96C1-B0A6262F2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8" y="2835"/>
                <a:ext cx="78" cy="75"/>
              </a:xfrm>
              <a:custGeom>
                <a:avLst/>
                <a:gdLst>
                  <a:gd name="T0" fmla="*/ 8 w 30"/>
                  <a:gd name="T1" fmla="*/ 27 h 29"/>
                  <a:gd name="T2" fmla="*/ 20 w 30"/>
                  <a:gd name="T3" fmla="*/ 28 h 29"/>
                  <a:gd name="T4" fmla="*/ 25 w 30"/>
                  <a:gd name="T5" fmla="*/ 24 h 29"/>
                  <a:gd name="T6" fmla="*/ 28 w 30"/>
                  <a:gd name="T7" fmla="*/ 11 h 29"/>
                  <a:gd name="T8" fmla="*/ 25 w 30"/>
                  <a:gd name="T9" fmla="*/ 5 h 29"/>
                  <a:gd name="T10" fmla="*/ 15 w 30"/>
                  <a:gd name="T11" fmla="*/ 1 h 29"/>
                  <a:gd name="T12" fmla="*/ 12 w 30"/>
                  <a:gd name="T13" fmla="*/ 1 h 29"/>
                  <a:gd name="T14" fmla="*/ 4 w 30"/>
                  <a:gd name="T15" fmla="*/ 4 h 29"/>
                  <a:gd name="T16" fmla="*/ 1 w 30"/>
                  <a:gd name="T17" fmla="*/ 12 h 29"/>
                  <a:gd name="T18" fmla="*/ 1 w 30"/>
                  <a:gd name="T19" fmla="*/ 17 h 29"/>
                  <a:gd name="T20" fmla="*/ 8 w 30"/>
                  <a:gd name="T21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9">
                    <a:moveTo>
                      <a:pt x="8" y="27"/>
                    </a:moveTo>
                    <a:cubicBezTo>
                      <a:pt x="11" y="29"/>
                      <a:pt x="16" y="28"/>
                      <a:pt x="20" y="28"/>
                    </a:cubicBezTo>
                    <a:cubicBezTo>
                      <a:pt x="22" y="27"/>
                      <a:pt x="23" y="25"/>
                      <a:pt x="25" y="24"/>
                    </a:cubicBezTo>
                    <a:cubicBezTo>
                      <a:pt x="30" y="20"/>
                      <a:pt x="27" y="16"/>
                      <a:pt x="28" y="11"/>
                    </a:cubicBezTo>
                    <a:cubicBezTo>
                      <a:pt x="28" y="9"/>
                      <a:pt x="27" y="7"/>
                      <a:pt x="25" y="5"/>
                    </a:cubicBezTo>
                    <a:cubicBezTo>
                      <a:pt x="22" y="1"/>
                      <a:pt x="19" y="0"/>
                      <a:pt x="15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9" y="0"/>
                      <a:pt x="7" y="2"/>
                      <a:pt x="4" y="4"/>
                    </a:cubicBezTo>
                    <a:cubicBezTo>
                      <a:pt x="2" y="7"/>
                      <a:pt x="0" y="9"/>
                      <a:pt x="1" y="12"/>
                    </a:cubicBezTo>
                    <a:cubicBezTo>
                      <a:pt x="1" y="14"/>
                      <a:pt x="1" y="16"/>
                      <a:pt x="1" y="17"/>
                    </a:cubicBezTo>
                    <a:cubicBezTo>
                      <a:pt x="0" y="23"/>
                      <a:pt x="4" y="26"/>
                      <a:pt x="8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53" name="Freeform 697">
                <a:extLst>
                  <a:ext uri="{FF2B5EF4-FFF2-40B4-BE49-F238E27FC236}">
                    <a16:creationId xmlns="" xmlns:a16="http://schemas.microsoft.com/office/drawing/2014/main" id="{40E2A999-FB67-4F57-B762-C9F8D9A13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2" y="2832"/>
                <a:ext cx="75" cy="76"/>
              </a:xfrm>
              <a:custGeom>
                <a:avLst/>
                <a:gdLst>
                  <a:gd name="T0" fmla="*/ 5 w 29"/>
                  <a:gd name="T1" fmla="*/ 25 h 29"/>
                  <a:gd name="T2" fmla="*/ 12 w 29"/>
                  <a:gd name="T3" fmla="*/ 29 h 29"/>
                  <a:gd name="T4" fmla="*/ 17 w 29"/>
                  <a:gd name="T5" fmla="*/ 29 h 29"/>
                  <a:gd name="T6" fmla="*/ 25 w 29"/>
                  <a:gd name="T7" fmla="*/ 25 h 29"/>
                  <a:gd name="T8" fmla="*/ 28 w 29"/>
                  <a:gd name="T9" fmla="*/ 17 h 29"/>
                  <a:gd name="T10" fmla="*/ 27 w 29"/>
                  <a:gd name="T11" fmla="*/ 8 h 29"/>
                  <a:gd name="T12" fmla="*/ 16 w 29"/>
                  <a:gd name="T13" fmla="*/ 2 h 29"/>
                  <a:gd name="T14" fmla="*/ 13 w 29"/>
                  <a:gd name="T15" fmla="*/ 2 h 29"/>
                  <a:gd name="T16" fmla="*/ 4 w 29"/>
                  <a:gd name="T17" fmla="*/ 5 h 29"/>
                  <a:gd name="T18" fmla="*/ 1 w 29"/>
                  <a:gd name="T19" fmla="*/ 13 h 29"/>
                  <a:gd name="T20" fmla="*/ 1 w 29"/>
                  <a:gd name="T21" fmla="*/ 18 h 29"/>
                  <a:gd name="T22" fmla="*/ 5 w 29"/>
                  <a:gd name="T23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29">
                    <a:moveTo>
                      <a:pt x="5" y="25"/>
                    </a:moveTo>
                    <a:cubicBezTo>
                      <a:pt x="7" y="27"/>
                      <a:pt x="8" y="29"/>
                      <a:pt x="12" y="29"/>
                    </a:cubicBezTo>
                    <a:cubicBezTo>
                      <a:pt x="13" y="28"/>
                      <a:pt x="15" y="29"/>
                      <a:pt x="17" y="29"/>
                    </a:cubicBezTo>
                    <a:cubicBezTo>
                      <a:pt x="20" y="29"/>
                      <a:pt x="22" y="28"/>
                      <a:pt x="25" y="25"/>
                    </a:cubicBezTo>
                    <a:cubicBezTo>
                      <a:pt x="27" y="23"/>
                      <a:pt x="29" y="21"/>
                      <a:pt x="28" y="17"/>
                    </a:cubicBezTo>
                    <a:cubicBezTo>
                      <a:pt x="28" y="14"/>
                      <a:pt x="29" y="10"/>
                      <a:pt x="27" y="8"/>
                    </a:cubicBezTo>
                    <a:cubicBezTo>
                      <a:pt x="25" y="4"/>
                      <a:pt x="22" y="0"/>
                      <a:pt x="16" y="2"/>
                    </a:cubicBezTo>
                    <a:cubicBezTo>
                      <a:pt x="15" y="2"/>
                      <a:pt x="14" y="2"/>
                      <a:pt x="13" y="2"/>
                    </a:cubicBezTo>
                    <a:cubicBezTo>
                      <a:pt x="9" y="1"/>
                      <a:pt x="7" y="3"/>
                      <a:pt x="4" y="5"/>
                    </a:cubicBezTo>
                    <a:cubicBezTo>
                      <a:pt x="2" y="8"/>
                      <a:pt x="1" y="10"/>
                      <a:pt x="1" y="13"/>
                    </a:cubicBezTo>
                    <a:cubicBezTo>
                      <a:pt x="1" y="15"/>
                      <a:pt x="1" y="17"/>
                      <a:pt x="1" y="18"/>
                    </a:cubicBezTo>
                    <a:cubicBezTo>
                      <a:pt x="0" y="22"/>
                      <a:pt x="3" y="23"/>
                      <a:pt x="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54" name="Freeform 698">
                <a:extLst>
                  <a:ext uri="{FF2B5EF4-FFF2-40B4-BE49-F238E27FC236}">
                    <a16:creationId xmlns="" xmlns:a16="http://schemas.microsoft.com/office/drawing/2014/main" id="{7B911ED1-14DB-40C3-9C53-59310A0E7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364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4 h 27"/>
                  <a:gd name="T4" fmla="*/ 13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4"/>
                      <a:pt x="23" y="0"/>
                      <a:pt x="13" y="0"/>
                    </a:cubicBezTo>
                    <a:cubicBezTo>
                      <a:pt x="4" y="0"/>
                      <a:pt x="0" y="4"/>
                      <a:pt x="0" y="14"/>
                    </a:cubicBezTo>
                    <a:cubicBezTo>
                      <a:pt x="0" y="24"/>
                      <a:pt x="4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55" name="Freeform 699">
                <a:extLst>
                  <a:ext uri="{FF2B5EF4-FFF2-40B4-BE49-F238E27FC236}">
                    <a16:creationId xmlns="" xmlns:a16="http://schemas.microsoft.com/office/drawing/2014/main" id="{39B1AF5A-C4F3-406F-932D-84F132A67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3454"/>
                <a:ext cx="57" cy="104"/>
              </a:xfrm>
              <a:custGeom>
                <a:avLst/>
                <a:gdLst>
                  <a:gd name="T0" fmla="*/ 0 w 22"/>
                  <a:gd name="T1" fmla="*/ 18 h 40"/>
                  <a:gd name="T2" fmla="*/ 0 w 22"/>
                  <a:gd name="T3" fmla="*/ 30 h 40"/>
                  <a:gd name="T4" fmla="*/ 10 w 22"/>
                  <a:gd name="T5" fmla="*/ 35 h 40"/>
                  <a:gd name="T6" fmla="*/ 11 w 22"/>
                  <a:gd name="T7" fmla="*/ 34 h 40"/>
                  <a:gd name="T8" fmla="*/ 21 w 22"/>
                  <a:gd name="T9" fmla="*/ 17 h 40"/>
                  <a:gd name="T10" fmla="*/ 3 w 22"/>
                  <a:gd name="T11" fmla="*/ 0 h 40"/>
                  <a:gd name="T12" fmla="*/ 0 w 22"/>
                  <a:gd name="T13" fmla="*/ 3 h 40"/>
                  <a:gd name="T14" fmla="*/ 0 w 22"/>
                  <a:gd name="T15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40">
                    <a:moveTo>
                      <a:pt x="0" y="18"/>
                    </a:moveTo>
                    <a:cubicBezTo>
                      <a:pt x="0" y="22"/>
                      <a:pt x="0" y="26"/>
                      <a:pt x="0" y="30"/>
                    </a:cubicBezTo>
                    <a:cubicBezTo>
                      <a:pt x="0" y="40"/>
                      <a:pt x="0" y="40"/>
                      <a:pt x="10" y="35"/>
                    </a:cubicBezTo>
                    <a:cubicBezTo>
                      <a:pt x="10" y="35"/>
                      <a:pt x="11" y="35"/>
                      <a:pt x="11" y="34"/>
                    </a:cubicBezTo>
                    <a:cubicBezTo>
                      <a:pt x="17" y="31"/>
                      <a:pt x="22" y="22"/>
                      <a:pt x="21" y="17"/>
                    </a:cubicBezTo>
                    <a:cubicBezTo>
                      <a:pt x="20" y="10"/>
                      <a:pt x="11" y="1"/>
                      <a:pt x="3" y="0"/>
                    </a:cubicBezTo>
                    <a:cubicBezTo>
                      <a:pt x="1" y="0"/>
                      <a:pt x="0" y="0"/>
                      <a:pt x="0" y="3"/>
                    </a:cubicBezTo>
                    <a:cubicBezTo>
                      <a:pt x="0" y="8"/>
                      <a:pt x="0" y="13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56" name="Freeform 700">
                <a:extLst>
                  <a:ext uri="{FF2B5EF4-FFF2-40B4-BE49-F238E27FC236}">
                    <a16:creationId xmlns="" xmlns:a16="http://schemas.microsoft.com/office/drawing/2014/main" id="{6B3F8BC4-E33B-4D7A-AF1E-EE91BE99B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8" y="2731"/>
                <a:ext cx="70" cy="70"/>
              </a:xfrm>
              <a:custGeom>
                <a:avLst/>
                <a:gdLst>
                  <a:gd name="T0" fmla="*/ 0 w 27"/>
                  <a:gd name="T1" fmla="*/ 14 h 27"/>
                  <a:gd name="T2" fmla="*/ 13 w 27"/>
                  <a:gd name="T3" fmla="*/ 27 h 27"/>
                  <a:gd name="T4" fmla="*/ 27 w 27"/>
                  <a:gd name="T5" fmla="*/ 14 h 27"/>
                  <a:gd name="T6" fmla="*/ 13 w 27"/>
                  <a:gd name="T7" fmla="*/ 1 h 27"/>
                  <a:gd name="T8" fmla="*/ 0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4"/>
                    </a:moveTo>
                    <a:cubicBezTo>
                      <a:pt x="0" y="23"/>
                      <a:pt x="4" y="27"/>
                      <a:pt x="13" y="27"/>
                    </a:cubicBezTo>
                    <a:cubicBezTo>
                      <a:pt x="22" y="27"/>
                      <a:pt x="27" y="23"/>
                      <a:pt x="27" y="14"/>
                    </a:cubicBezTo>
                    <a:cubicBezTo>
                      <a:pt x="27" y="5"/>
                      <a:pt x="22" y="0"/>
                      <a:pt x="13" y="1"/>
                    </a:cubicBezTo>
                    <a:cubicBezTo>
                      <a:pt x="4" y="1"/>
                      <a:pt x="0" y="5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57" name="Freeform 701">
                <a:extLst>
                  <a:ext uri="{FF2B5EF4-FFF2-40B4-BE49-F238E27FC236}">
                    <a16:creationId xmlns="" xmlns:a16="http://schemas.microsoft.com/office/drawing/2014/main" id="{5997E392-1D89-47E6-AEB2-031703D5D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2" y="2731"/>
                <a:ext cx="70" cy="70"/>
              </a:xfrm>
              <a:custGeom>
                <a:avLst/>
                <a:gdLst>
                  <a:gd name="T0" fmla="*/ 13 w 27"/>
                  <a:gd name="T1" fmla="*/ 1 h 27"/>
                  <a:gd name="T2" fmla="*/ 0 w 27"/>
                  <a:gd name="T3" fmla="*/ 14 h 27"/>
                  <a:gd name="T4" fmla="*/ 14 w 27"/>
                  <a:gd name="T5" fmla="*/ 27 h 27"/>
                  <a:gd name="T6" fmla="*/ 27 w 27"/>
                  <a:gd name="T7" fmla="*/ 14 h 27"/>
                  <a:gd name="T8" fmla="*/ 13 w 27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1"/>
                    </a:moveTo>
                    <a:cubicBezTo>
                      <a:pt x="4" y="1"/>
                      <a:pt x="0" y="5"/>
                      <a:pt x="0" y="14"/>
                    </a:cubicBezTo>
                    <a:cubicBezTo>
                      <a:pt x="0" y="23"/>
                      <a:pt x="5" y="27"/>
                      <a:pt x="14" y="27"/>
                    </a:cubicBezTo>
                    <a:cubicBezTo>
                      <a:pt x="22" y="27"/>
                      <a:pt x="27" y="23"/>
                      <a:pt x="27" y="14"/>
                    </a:cubicBezTo>
                    <a:cubicBezTo>
                      <a:pt x="27" y="5"/>
                      <a:pt x="22" y="0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58" name="Freeform 702">
                <a:extLst>
                  <a:ext uri="{FF2B5EF4-FFF2-40B4-BE49-F238E27FC236}">
                    <a16:creationId xmlns="" xmlns:a16="http://schemas.microsoft.com/office/drawing/2014/main" id="{B48CD90B-4497-4289-96C2-983FEDC4D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6" y="2731"/>
                <a:ext cx="70" cy="70"/>
              </a:xfrm>
              <a:custGeom>
                <a:avLst/>
                <a:gdLst>
                  <a:gd name="T0" fmla="*/ 0 w 27"/>
                  <a:gd name="T1" fmla="*/ 14 h 27"/>
                  <a:gd name="T2" fmla="*/ 14 w 27"/>
                  <a:gd name="T3" fmla="*/ 27 h 27"/>
                  <a:gd name="T4" fmla="*/ 27 w 27"/>
                  <a:gd name="T5" fmla="*/ 14 h 27"/>
                  <a:gd name="T6" fmla="*/ 14 w 27"/>
                  <a:gd name="T7" fmla="*/ 1 h 27"/>
                  <a:gd name="T8" fmla="*/ 0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4"/>
                    </a:moveTo>
                    <a:cubicBezTo>
                      <a:pt x="0" y="23"/>
                      <a:pt x="5" y="27"/>
                      <a:pt x="14" y="27"/>
                    </a:cubicBez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5"/>
                      <a:pt x="23" y="0"/>
                      <a:pt x="14" y="1"/>
                    </a:cubicBezTo>
                    <a:cubicBezTo>
                      <a:pt x="5" y="1"/>
                      <a:pt x="0" y="5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59" name="Freeform 703">
                <a:extLst>
                  <a:ext uri="{FF2B5EF4-FFF2-40B4-BE49-F238E27FC236}">
                    <a16:creationId xmlns="" xmlns:a16="http://schemas.microsoft.com/office/drawing/2014/main" id="{A63A84BF-B242-4EC8-867C-72179991C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2" y="2731"/>
                <a:ext cx="70" cy="70"/>
              </a:xfrm>
              <a:custGeom>
                <a:avLst/>
                <a:gdLst>
                  <a:gd name="T0" fmla="*/ 0 w 27"/>
                  <a:gd name="T1" fmla="*/ 14 h 27"/>
                  <a:gd name="T2" fmla="*/ 13 w 27"/>
                  <a:gd name="T3" fmla="*/ 27 h 27"/>
                  <a:gd name="T4" fmla="*/ 27 w 27"/>
                  <a:gd name="T5" fmla="*/ 14 h 27"/>
                  <a:gd name="T6" fmla="*/ 13 w 27"/>
                  <a:gd name="T7" fmla="*/ 1 h 27"/>
                  <a:gd name="T8" fmla="*/ 0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4"/>
                    </a:moveTo>
                    <a:cubicBezTo>
                      <a:pt x="0" y="23"/>
                      <a:pt x="4" y="27"/>
                      <a:pt x="13" y="27"/>
                    </a:cubicBezTo>
                    <a:cubicBezTo>
                      <a:pt x="22" y="27"/>
                      <a:pt x="27" y="23"/>
                      <a:pt x="27" y="14"/>
                    </a:cubicBezTo>
                    <a:cubicBezTo>
                      <a:pt x="26" y="5"/>
                      <a:pt x="22" y="0"/>
                      <a:pt x="13" y="1"/>
                    </a:cubicBezTo>
                    <a:cubicBezTo>
                      <a:pt x="4" y="1"/>
                      <a:pt x="0" y="5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60" name="Freeform 704">
                <a:extLst>
                  <a:ext uri="{FF2B5EF4-FFF2-40B4-BE49-F238E27FC236}">
                    <a16:creationId xmlns="" xmlns:a16="http://schemas.microsoft.com/office/drawing/2014/main" id="{F7A6F9DB-22A4-4F94-ABA2-DAB68315F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8" y="2731"/>
                <a:ext cx="73" cy="73"/>
              </a:xfrm>
              <a:custGeom>
                <a:avLst/>
                <a:gdLst>
                  <a:gd name="T0" fmla="*/ 14 w 28"/>
                  <a:gd name="T1" fmla="*/ 28 h 28"/>
                  <a:gd name="T2" fmla="*/ 28 w 28"/>
                  <a:gd name="T3" fmla="*/ 14 h 28"/>
                  <a:gd name="T4" fmla="*/ 15 w 28"/>
                  <a:gd name="T5" fmla="*/ 0 h 28"/>
                  <a:gd name="T6" fmla="*/ 1 w 28"/>
                  <a:gd name="T7" fmla="*/ 14 h 28"/>
                  <a:gd name="T8" fmla="*/ 14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21" y="28"/>
                      <a:pt x="28" y="22"/>
                      <a:pt x="28" y="14"/>
                    </a:cubicBezTo>
                    <a:cubicBezTo>
                      <a:pt x="28" y="7"/>
                      <a:pt x="22" y="0"/>
                      <a:pt x="15" y="0"/>
                    </a:cubicBezTo>
                    <a:cubicBezTo>
                      <a:pt x="7" y="0"/>
                      <a:pt x="0" y="6"/>
                      <a:pt x="1" y="14"/>
                    </a:cubicBezTo>
                    <a:cubicBezTo>
                      <a:pt x="0" y="21"/>
                      <a:pt x="6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61" name="Oval 705">
                <a:extLst>
                  <a:ext uri="{FF2B5EF4-FFF2-40B4-BE49-F238E27FC236}">
                    <a16:creationId xmlns="" xmlns:a16="http://schemas.microsoft.com/office/drawing/2014/main" id="{D35A1008-1324-41C0-BF12-BF001CAB9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9" y="3364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62" name="Freeform 706">
                <a:extLst>
                  <a:ext uri="{FF2B5EF4-FFF2-40B4-BE49-F238E27FC236}">
                    <a16:creationId xmlns="" xmlns:a16="http://schemas.microsoft.com/office/drawing/2014/main" id="{672F6FDB-6BA7-4B3E-9BBE-F97F4606D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3364"/>
                <a:ext cx="70" cy="70"/>
              </a:xfrm>
              <a:custGeom>
                <a:avLst/>
                <a:gdLst>
                  <a:gd name="T0" fmla="*/ 1 w 27"/>
                  <a:gd name="T1" fmla="*/ 14 h 27"/>
                  <a:gd name="T2" fmla="*/ 14 w 27"/>
                  <a:gd name="T3" fmla="*/ 27 h 27"/>
                  <a:gd name="T4" fmla="*/ 27 w 27"/>
                  <a:gd name="T5" fmla="*/ 14 h 27"/>
                  <a:gd name="T6" fmla="*/ 14 w 27"/>
                  <a:gd name="T7" fmla="*/ 0 h 27"/>
                  <a:gd name="T8" fmla="*/ 1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" y="14"/>
                    </a:moveTo>
                    <a:cubicBezTo>
                      <a:pt x="1" y="23"/>
                      <a:pt x="5" y="27"/>
                      <a:pt x="14" y="27"/>
                    </a:cubicBez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5"/>
                      <a:pt x="23" y="0"/>
                      <a:pt x="14" y="0"/>
                    </a:cubicBezTo>
                    <a:cubicBezTo>
                      <a:pt x="5" y="0"/>
                      <a:pt x="0" y="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63" name="Freeform 707">
                <a:extLst>
                  <a:ext uri="{FF2B5EF4-FFF2-40B4-BE49-F238E27FC236}">
                    <a16:creationId xmlns="" xmlns:a16="http://schemas.microsoft.com/office/drawing/2014/main" id="{CE22A273-5CBF-4708-8097-940767D90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3364"/>
                <a:ext cx="70" cy="70"/>
              </a:xfrm>
              <a:custGeom>
                <a:avLst/>
                <a:gdLst>
                  <a:gd name="T0" fmla="*/ 0 w 27"/>
                  <a:gd name="T1" fmla="*/ 14 h 27"/>
                  <a:gd name="T2" fmla="*/ 14 w 27"/>
                  <a:gd name="T3" fmla="*/ 27 h 27"/>
                  <a:gd name="T4" fmla="*/ 27 w 27"/>
                  <a:gd name="T5" fmla="*/ 14 h 27"/>
                  <a:gd name="T6" fmla="*/ 13 w 27"/>
                  <a:gd name="T7" fmla="*/ 0 h 27"/>
                  <a:gd name="T8" fmla="*/ 0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4"/>
                    </a:moveTo>
                    <a:cubicBezTo>
                      <a:pt x="0" y="23"/>
                      <a:pt x="4" y="27"/>
                      <a:pt x="14" y="27"/>
                    </a:cubicBezTo>
                    <a:cubicBezTo>
                      <a:pt x="22" y="27"/>
                      <a:pt x="27" y="23"/>
                      <a:pt x="27" y="14"/>
                    </a:cubicBezTo>
                    <a:cubicBezTo>
                      <a:pt x="27" y="5"/>
                      <a:pt x="22" y="0"/>
                      <a:pt x="13" y="0"/>
                    </a:cubicBezTo>
                    <a:cubicBezTo>
                      <a:pt x="4" y="0"/>
                      <a:pt x="0" y="5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64" name="Freeform 708">
                <a:extLst>
                  <a:ext uri="{FF2B5EF4-FFF2-40B4-BE49-F238E27FC236}">
                    <a16:creationId xmlns="" xmlns:a16="http://schemas.microsoft.com/office/drawing/2014/main" id="{E5628E65-1FC5-4002-A203-E629F66FD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2628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3 h 27"/>
                  <a:gd name="T4" fmla="*/ 13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2" y="27"/>
                      <a:pt x="27" y="22"/>
                      <a:pt x="27" y="13"/>
                    </a:cubicBezTo>
                    <a:cubicBezTo>
                      <a:pt x="27" y="5"/>
                      <a:pt x="22" y="0"/>
                      <a:pt x="13" y="0"/>
                    </a:cubicBezTo>
                    <a:cubicBezTo>
                      <a:pt x="4" y="0"/>
                      <a:pt x="0" y="5"/>
                      <a:pt x="0" y="14"/>
                    </a:cubicBezTo>
                    <a:cubicBezTo>
                      <a:pt x="0" y="23"/>
                      <a:pt x="4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65" name="Freeform 709">
                <a:extLst>
                  <a:ext uri="{FF2B5EF4-FFF2-40B4-BE49-F238E27FC236}">
                    <a16:creationId xmlns="" xmlns:a16="http://schemas.microsoft.com/office/drawing/2014/main" id="{6B6DAED1-46C0-4E16-9C67-CF0E50D2B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" y="2628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4 h 27"/>
                  <a:gd name="T4" fmla="*/ 13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5"/>
                      <a:pt x="22" y="0"/>
                      <a:pt x="13" y="0"/>
                    </a:cubicBezTo>
                    <a:cubicBezTo>
                      <a:pt x="4" y="0"/>
                      <a:pt x="0" y="5"/>
                      <a:pt x="0" y="14"/>
                    </a:cubicBezTo>
                    <a:cubicBezTo>
                      <a:pt x="0" y="23"/>
                      <a:pt x="5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66" name="Freeform 710">
                <a:extLst>
                  <a:ext uri="{FF2B5EF4-FFF2-40B4-BE49-F238E27FC236}">
                    <a16:creationId xmlns="" xmlns:a16="http://schemas.microsoft.com/office/drawing/2014/main" id="{5A82D578-9FB6-4B81-85D8-47BC59A67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3050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5"/>
                      <a:pt x="23" y="0"/>
                      <a:pt x="14" y="0"/>
                    </a:cubicBezTo>
                    <a:cubicBezTo>
                      <a:pt x="5" y="1"/>
                      <a:pt x="0" y="5"/>
                      <a:pt x="0" y="14"/>
                    </a:cubicBezTo>
                    <a:cubicBezTo>
                      <a:pt x="0" y="23"/>
                      <a:pt x="5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67" name="Freeform 711">
                <a:extLst>
                  <a:ext uri="{FF2B5EF4-FFF2-40B4-BE49-F238E27FC236}">
                    <a16:creationId xmlns="" xmlns:a16="http://schemas.microsoft.com/office/drawing/2014/main" id="{B6679FE3-D5C2-4102-AB0F-024413864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3050"/>
                <a:ext cx="75" cy="73"/>
              </a:xfrm>
              <a:custGeom>
                <a:avLst/>
                <a:gdLst>
                  <a:gd name="T0" fmla="*/ 15 w 29"/>
                  <a:gd name="T1" fmla="*/ 28 h 28"/>
                  <a:gd name="T2" fmla="*/ 29 w 29"/>
                  <a:gd name="T3" fmla="*/ 14 h 28"/>
                  <a:gd name="T4" fmla="*/ 16 w 29"/>
                  <a:gd name="T5" fmla="*/ 0 h 28"/>
                  <a:gd name="T6" fmla="*/ 2 w 29"/>
                  <a:gd name="T7" fmla="*/ 13 h 28"/>
                  <a:gd name="T8" fmla="*/ 15 w 29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15" y="28"/>
                    </a:moveTo>
                    <a:cubicBezTo>
                      <a:pt x="22" y="28"/>
                      <a:pt x="29" y="22"/>
                      <a:pt x="29" y="14"/>
                    </a:cubicBezTo>
                    <a:cubicBezTo>
                      <a:pt x="29" y="7"/>
                      <a:pt x="23" y="0"/>
                      <a:pt x="16" y="0"/>
                    </a:cubicBezTo>
                    <a:cubicBezTo>
                      <a:pt x="8" y="0"/>
                      <a:pt x="1" y="6"/>
                      <a:pt x="2" y="13"/>
                    </a:cubicBezTo>
                    <a:cubicBezTo>
                      <a:pt x="0" y="21"/>
                      <a:pt x="7" y="27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68" name="Oval 712">
                <a:extLst>
                  <a:ext uri="{FF2B5EF4-FFF2-40B4-BE49-F238E27FC236}">
                    <a16:creationId xmlns="" xmlns:a16="http://schemas.microsoft.com/office/drawing/2014/main" id="{4CA055D8-E8D8-492A-AD9B-A18EAE656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5" y="2838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69" name="Freeform 713">
                <a:extLst>
                  <a:ext uri="{FF2B5EF4-FFF2-40B4-BE49-F238E27FC236}">
                    <a16:creationId xmlns="" xmlns:a16="http://schemas.microsoft.com/office/drawing/2014/main" id="{0DA20C47-7D48-4879-8619-A97FC2D0A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8" y="2835"/>
                <a:ext cx="70" cy="75"/>
              </a:xfrm>
              <a:custGeom>
                <a:avLst/>
                <a:gdLst>
                  <a:gd name="T0" fmla="*/ 13 w 27"/>
                  <a:gd name="T1" fmla="*/ 28 h 29"/>
                  <a:gd name="T2" fmla="*/ 27 w 27"/>
                  <a:gd name="T3" fmla="*/ 15 h 29"/>
                  <a:gd name="T4" fmla="*/ 14 w 27"/>
                  <a:gd name="T5" fmla="*/ 1 h 29"/>
                  <a:gd name="T6" fmla="*/ 0 w 27"/>
                  <a:gd name="T7" fmla="*/ 14 h 29"/>
                  <a:gd name="T8" fmla="*/ 13 w 27"/>
                  <a:gd name="T9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9">
                    <a:moveTo>
                      <a:pt x="13" y="28"/>
                    </a:moveTo>
                    <a:cubicBezTo>
                      <a:pt x="21" y="29"/>
                      <a:pt x="27" y="22"/>
                      <a:pt x="27" y="15"/>
                    </a:cubicBezTo>
                    <a:cubicBezTo>
                      <a:pt x="27" y="7"/>
                      <a:pt x="22" y="1"/>
                      <a:pt x="14" y="1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21"/>
                      <a:pt x="6" y="29"/>
                      <a:pt x="1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70" name="Oval 714">
                <a:extLst>
                  <a:ext uri="{FF2B5EF4-FFF2-40B4-BE49-F238E27FC236}">
                    <a16:creationId xmlns="" xmlns:a16="http://schemas.microsoft.com/office/drawing/2014/main" id="{001D9865-163B-406F-A547-34AD4447A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9" y="2628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71" name="Freeform 715">
                <a:extLst>
                  <a:ext uri="{FF2B5EF4-FFF2-40B4-BE49-F238E27FC236}">
                    <a16:creationId xmlns="" xmlns:a16="http://schemas.microsoft.com/office/drawing/2014/main" id="{D596213D-8580-49C5-AB50-8D225E7D9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3" y="2628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3" y="27"/>
                      <a:pt x="27" y="23"/>
                      <a:pt x="27" y="14"/>
                    </a:cubicBezTo>
                    <a:cubicBezTo>
                      <a:pt x="27" y="5"/>
                      <a:pt x="23" y="0"/>
                      <a:pt x="14" y="0"/>
                    </a:cubicBezTo>
                    <a:cubicBezTo>
                      <a:pt x="5" y="0"/>
                      <a:pt x="0" y="5"/>
                      <a:pt x="0" y="14"/>
                    </a:cubicBezTo>
                    <a:cubicBezTo>
                      <a:pt x="1" y="23"/>
                      <a:pt x="5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72" name="Freeform 716">
                <a:extLst>
                  <a:ext uri="{FF2B5EF4-FFF2-40B4-BE49-F238E27FC236}">
                    <a16:creationId xmlns="" xmlns:a16="http://schemas.microsoft.com/office/drawing/2014/main" id="{21F9EA10-33A0-4F06-A4D5-6A4D2C927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7" y="2628"/>
                <a:ext cx="72" cy="70"/>
              </a:xfrm>
              <a:custGeom>
                <a:avLst/>
                <a:gdLst>
                  <a:gd name="T0" fmla="*/ 15 w 28"/>
                  <a:gd name="T1" fmla="*/ 27 h 27"/>
                  <a:gd name="T2" fmla="*/ 28 w 28"/>
                  <a:gd name="T3" fmla="*/ 13 h 27"/>
                  <a:gd name="T4" fmla="*/ 14 w 28"/>
                  <a:gd name="T5" fmla="*/ 0 h 27"/>
                  <a:gd name="T6" fmla="*/ 1 w 28"/>
                  <a:gd name="T7" fmla="*/ 14 h 27"/>
                  <a:gd name="T8" fmla="*/ 15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5" y="27"/>
                    </a:moveTo>
                    <a:cubicBezTo>
                      <a:pt x="22" y="27"/>
                      <a:pt x="28" y="21"/>
                      <a:pt x="28" y="13"/>
                    </a:cubicBezTo>
                    <a:cubicBezTo>
                      <a:pt x="28" y="6"/>
                      <a:pt x="21" y="0"/>
                      <a:pt x="14" y="0"/>
                    </a:cubicBezTo>
                    <a:cubicBezTo>
                      <a:pt x="6" y="0"/>
                      <a:pt x="0" y="7"/>
                      <a:pt x="1" y="14"/>
                    </a:cubicBezTo>
                    <a:cubicBezTo>
                      <a:pt x="0" y="22"/>
                      <a:pt x="7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73" name="Freeform 717">
                <a:extLst>
                  <a:ext uri="{FF2B5EF4-FFF2-40B4-BE49-F238E27FC236}">
                    <a16:creationId xmlns="" xmlns:a16="http://schemas.microsoft.com/office/drawing/2014/main" id="{7FFF2665-EF83-48D4-9A43-EAB85ED06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0" y="2628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8 w 28"/>
                  <a:gd name="T3" fmla="*/ 14 h 27"/>
                  <a:gd name="T4" fmla="*/ 15 w 28"/>
                  <a:gd name="T5" fmla="*/ 0 h 27"/>
                  <a:gd name="T6" fmla="*/ 1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2" y="27"/>
                      <a:pt x="28" y="22"/>
                      <a:pt x="28" y="14"/>
                    </a:cubicBezTo>
                    <a:cubicBezTo>
                      <a:pt x="28" y="7"/>
                      <a:pt x="22" y="0"/>
                      <a:pt x="15" y="0"/>
                    </a:cubicBezTo>
                    <a:cubicBezTo>
                      <a:pt x="8" y="0"/>
                      <a:pt x="0" y="6"/>
                      <a:pt x="1" y="13"/>
                    </a:cubicBezTo>
                    <a:cubicBezTo>
                      <a:pt x="0" y="21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74" name="Freeform 718">
                <a:extLst>
                  <a:ext uri="{FF2B5EF4-FFF2-40B4-BE49-F238E27FC236}">
                    <a16:creationId xmlns="" xmlns:a16="http://schemas.microsoft.com/office/drawing/2014/main" id="{62E540E0-6EB1-47FD-9B8C-CAE063CD0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2941"/>
                <a:ext cx="73" cy="73"/>
              </a:xfrm>
              <a:custGeom>
                <a:avLst/>
                <a:gdLst>
                  <a:gd name="T0" fmla="*/ 15 w 28"/>
                  <a:gd name="T1" fmla="*/ 27 h 28"/>
                  <a:gd name="T2" fmla="*/ 28 w 28"/>
                  <a:gd name="T3" fmla="*/ 13 h 28"/>
                  <a:gd name="T4" fmla="*/ 14 w 28"/>
                  <a:gd name="T5" fmla="*/ 0 h 28"/>
                  <a:gd name="T6" fmla="*/ 1 w 28"/>
                  <a:gd name="T7" fmla="*/ 14 h 28"/>
                  <a:gd name="T8" fmla="*/ 15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5" y="27"/>
                    </a:moveTo>
                    <a:cubicBezTo>
                      <a:pt x="22" y="28"/>
                      <a:pt x="28" y="21"/>
                      <a:pt x="28" y="13"/>
                    </a:cubicBezTo>
                    <a:cubicBezTo>
                      <a:pt x="28" y="6"/>
                      <a:pt x="21" y="0"/>
                      <a:pt x="14" y="0"/>
                    </a:cubicBezTo>
                    <a:cubicBezTo>
                      <a:pt x="6" y="0"/>
                      <a:pt x="0" y="7"/>
                      <a:pt x="1" y="14"/>
                    </a:cubicBezTo>
                    <a:cubicBezTo>
                      <a:pt x="1" y="22"/>
                      <a:pt x="7" y="28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75" name="Freeform 719">
                <a:extLst>
                  <a:ext uri="{FF2B5EF4-FFF2-40B4-BE49-F238E27FC236}">
                    <a16:creationId xmlns="" xmlns:a16="http://schemas.microsoft.com/office/drawing/2014/main" id="{A64C3BB7-D654-4488-99AB-EA18C8B80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3154"/>
                <a:ext cx="75" cy="72"/>
              </a:xfrm>
              <a:custGeom>
                <a:avLst/>
                <a:gdLst>
                  <a:gd name="T0" fmla="*/ 14 w 29"/>
                  <a:gd name="T1" fmla="*/ 28 h 28"/>
                  <a:gd name="T2" fmla="*/ 28 w 29"/>
                  <a:gd name="T3" fmla="*/ 15 h 28"/>
                  <a:gd name="T4" fmla="*/ 15 w 29"/>
                  <a:gd name="T5" fmla="*/ 1 h 28"/>
                  <a:gd name="T6" fmla="*/ 1 w 29"/>
                  <a:gd name="T7" fmla="*/ 13 h 28"/>
                  <a:gd name="T8" fmla="*/ 14 w 29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14" y="28"/>
                    </a:moveTo>
                    <a:cubicBezTo>
                      <a:pt x="22" y="28"/>
                      <a:pt x="28" y="23"/>
                      <a:pt x="28" y="15"/>
                    </a:cubicBezTo>
                    <a:cubicBezTo>
                      <a:pt x="29" y="7"/>
                      <a:pt x="23" y="1"/>
                      <a:pt x="15" y="1"/>
                    </a:cubicBezTo>
                    <a:cubicBezTo>
                      <a:pt x="7" y="0"/>
                      <a:pt x="1" y="6"/>
                      <a:pt x="1" y="13"/>
                    </a:cubicBezTo>
                    <a:cubicBezTo>
                      <a:pt x="0" y="21"/>
                      <a:pt x="6" y="27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76" name="Freeform 720">
                <a:extLst>
                  <a:ext uri="{FF2B5EF4-FFF2-40B4-BE49-F238E27FC236}">
                    <a16:creationId xmlns="" xmlns:a16="http://schemas.microsoft.com/office/drawing/2014/main" id="{0B9CF0F2-DE42-4673-A5A0-395EC7699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941"/>
                <a:ext cx="67" cy="70"/>
              </a:xfrm>
              <a:custGeom>
                <a:avLst/>
                <a:gdLst>
                  <a:gd name="T0" fmla="*/ 26 w 26"/>
                  <a:gd name="T1" fmla="*/ 13 h 27"/>
                  <a:gd name="T2" fmla="*/ 13 w 26"/>
                  <a:gd name="T3" fmla="*/ 0 h 27"/>
                  <a:gd name="T4" fmla="*/ 0 w 26"/>
                  <a:gd name="T5" fmla="*/ 14 h 27"/>
                  <a:gd name="T6" fmla="*/ 13 w 26"/>
                  <a:gd name="T7" fmla="*/ 27 h 27"/>
                  <a:gd name="T8" fmla="*/ 26 w 26"/>
                  <a:gd name="T9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26" y="13"/>
                    </a:moveTo>
                    <a:cubicBezTo>
                      <a:pt x="26" y="5"/>
                      <a:pt x="22" y="0"/>
                      <a:pt x="13" y="0"/>
                    </a:cubicBezTo>
                    <a:cubicBezTo>
                      <a:pt x="4" y="0"/>
                      <a:pt x="0" y="5"/>
                      <a:pt x="0" y="14"/>
                    </a:cubicBezTo>
                    <a:cubicBezTo>
                      <a:pt x="0" y="23"/>
                      <a:pt x="4" y="27"/>
                      <a:pt x="13" y="27"/>
                    </a:cubicBezTo>
                    <a:cubicBezTo>
                      <a:pt x="22" y="27"/>
                      <a:pt x="26" y="23"/>
                      <a:pt x="2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77" name="Oval 721">
                <a:extLst>
                  <a:ext uri="{FF2B5EF4-FFF2-40B4-BE49-F238E27FC236}">
                    <a16:creationId xmlns="" xmlns:a16="http://schemas.microsoft.com/office/drawing/2014/main" id="{3C45C1D8-CC92-47C5-AA8E-290E6FAB0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5" y="2941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78" name="Oval 722">
                <a:extLst>
                  <a:ext uri="{FF2B5EF4-FFF2-40B4-BE49-F238E27FC236}">
                    <a16:creationId xmlns="" xmlns:a16="http://schemas.microsoft.com/office/drawing/2014/main" id="{633C30FE-73F7-44E2-B4D7-82D5DAD17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2941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79" name="Freeform 723">
                <a:extLst>
                  <a:ext uri="{FF2B5EF4-FFF2-40B4-BE49-F238E27FC236}">
                    <a16:creationId xmlns="" xmlns:a16="http://schemas.microsoft.com/office/drawing/2014/main" id="{586FEDED-31E1-4D73-87EB-88FDFB997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3050"/>
                <a:ext cx="73" cy="73"/>
              </a:xfrm>
              <a:custGeom>
                <a:avLst/>
                <a:gdLst>
                  <a:gd name="T0" fmla="*/ 14 w 28"/>
                  <a:gd name="T1" fmla="*/ 28 h 28"/>
                  <a:gd name="T2" fmla="*/ 28 w 28"/>
                  <a:gd name="T3" fmla="*/ 14 h 28"/>
                  <a:gd name="T4" fmla="*/ 15 w 28"/>
                  <a:gd name="T5" fmla="*/ 0 h 28"/>
                  <a:gd name="T6" fmla="*/ 1 w 28"/>
                  <a:gd name="T7" fmla="*/ 13 h 28"/>
                  <a:gd name="T8" fmla="*/ 14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21" y="28"/>
                      <a:pt x="28" y="22"/>
                      <a:pt x="28" y="14"/>
                    </a:cubicBezTo>
                    <a:cubicBezTo>
                      <a:pt x="28" y="7"/>
                      <a:pt x="22" y="0"/>
                      <a:pt x="15" y="0"/>
                    </a:cubicBezTo>
                    <a:cubicBezTo>
                      <a:pt x="7" y="0"/>
                      <a:pt x="0" y="6"/>
                      <a:pt x="1" y="13"/>
                    </a:cubicBezTo>
                    <a:cubicBezTo>
                      <a:pt x="0" y="21"/>
                      <a:pt x="6" y="27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80" name="Freeform 724">
                <a:extLst>
                  <a:ext uri="{FF2B5EF4-FFF2-40B4-BE49-F238E27FC236}">
                    <a16:creationId xmlns="" xmlns:a16="http://schemas.microsoft.com/office/drawing/2014/main" id="{609C614A-DFC0-46E3-BBCE-6F5ABA7F5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3050"/>
                <a:ext cx="72" cy="73"/>
              </a:xfrm>
              <a:custGeom>
                <a:avLst/>
                <a:gdLst>
                  <a:gd name="T0" fmla="*/ 15 w 28"/>
                  <a:gd name="T1" fmla="*/ 0 h 28"/>
                  <a:gd name="T2" fmla="*/ 1 w 28"/>
                  <a:gd name="T3" fmla="*/ 13 h 28"/>
                  <a:gd name="T4" fmla="*/ 14 w 28"/>
                  <a:gd name="T5" fmla="*/ 28 h 28"/>
                  <a:gd name="T6" fmla="*/ 28 w 28"/>
                  <a:gd name="T7" fmla="*/ 14 h 28"/>
                  <a:gd name="T8" fmla="*/ 15 w 28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5" y="0"/>
                    </a:moveTo>
                    <a:cubicBezTo>
                      <a:pt x="8" y="0"/>
                      <a:pt x="0" y="6"/>
                      <a:pt x="1" y="13"/>
                    </a:cubicBezTo>
                    <a:cubicBezTo>
                      <a:pt x="0" y="21"/>
                      <a:pt x="7" y="27"/>
                      <a:pt x="14" y="28"/>
                    </a:cubicBezTo>
                    <a:cubicBezTo>
                      <a:pt x="22" y="28"/>
                      <a:pt x="28" y="22"/>
                      <a:pt x="28" y="14"/>
                    </a:cubicBezTo>
                    <a:cubicBezTo>
                      <a:pt x="28" y="7"/>
                      <a:pt x="23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81" name="Freeform 725">
                <a:extLst>
                  <a:ext uri="{FF2B5EF4-FFF2-40B4-BE49-F238E27FC236}">
                    <a16:creationId xmlns="" xmlns:a16="http://schemas.microsoft.com/office/drawing/2014/main" id="{414C80E4-698C-4EEC-BF6E-7912C6559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1" y="3048"/>
                <a:ext cx="73" cy="75"/>
              </a:xfrm>
              <a:custGeom>
                <a:avLst/>
                <a:gdLst>
                  <a:gd name="T0" fmla="*/ 13 w 28"/>
                  <a:gd name="T1" fmla="*/ 29 h 29"/>
                  <a:gd name="T2" fmla="*/ 27 w 28"/>
                  <a:gd name="T3" fmla="*/ 15 h 29"/>
                  <a:gd name="T4" fmla="*/ 14 w 28"/>
                  <a:gd name="T5" fmla="*/ 1 h 29"/>
                  <a:gd name="T6" fmla="*/ 0 w 28"/>
                  <a:gd name="T7" fmla="*/ 14 h 29"/>
                  <a:gd name="T8" fmla="*/ 13 w 28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9">
                    <a:moveTo>
                      <a:pt x="13" y="29"/>
                    </a:moveTo>
                    <a:cubicBezTo>
                      <a:pt x="21" y="29"/>
                      <a:pt x="27" y="23"/>
                      <a:pt x="27" y="15"/>
                    </a:cubicBezTo>
                    <a:cubicBezTo>
                      <a:pt x="28" y="8"/>
                      <a:pt x="22" y="1"/>
                      <a:pt x="14" y="1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22"/>
                      <a:pt x="6" y="28"/>
                      <a:pt x="13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82" name="Freeform 726">
                <a:extLst>
                  <a:ext uri="{FF2B5EF4-FFF2-40B4-BE49-F238E27FC236}">
                    <a16:creationId xmlns="" xmlns:a16="http://schemas.microsoft.com/office/drawing/2014/main" id="{9898F18A-BE03-49F4-B614-2A56FEE05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5" y="2941"/>
                <a:ext cx="75" cy="70"/>
              </a:xfrm>
              <a:custGeom>
                <a:avLst/>
                <a:gdLst>
                  <a:gd name="T0" fmla="*/ 14 w 29"/>
                  <a:gd name="T1" fmla="*/ 0 h 27"/>
                  <a:gd name="T2" fmla="*/ 1 w 29"/>
                  <a:gd name="T3" fmla="*/ 14 h 27"/>
                  <a:gd name="T4" fmla="*/ 15 w 29"/>
                  <a:gd name="T5" fmla="*/ 27 h 27"/>
                  <a:gd name="T6" fmla="*/ 29 w 29"/>
                  <a:gd name="T7" fmla="*/ 13 h 27"/>
                  <a:gd name="T8" fmla="*/ 14 w 2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14" y="0"/>
                    </a:moveTo>
                    <a:cubicBezTo>
                      <a:pt x="7" y="0"/>
                      <a:pt x="0" y="7"/>
                      <a:pt x="1" y="14"/>
                    </a:cubicBezTo>
                    <a:cubicBezTo>
                      <a:pt x="1" y="22"/>
                      <a:pt x="8" y="27"/>
                      <a:pt x="15" y="27"/>
                    </a:cubicBezTo>
                    <a:cubicBezTo>
                      <a:pt x="23" y="27"/>
                      <a:pt x="29" y="21"/>
                      <a:pt x="29" y="13"/>
                    </a:cubicBezTo>
                    <a:cubicBezTo>
                      <a:pt x="28" y="6"/>
                      <a:pt x="22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83" name="Oval 727">
                <a:extLst>
                  <a:ext uri="{FF2B5EF4-FFF2-40B4-BE49-F238E27FC236}">
                    <a16:creationId xmlns="" xmlns:a16="http://schemas.microsoft.com/office/drawing/2014/main" id="{3F6D3556-0AC8-4358-9F2E-B15007652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4" y="2941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84" name="Oval 728">
                <a:extLst>
                  <a:ext uri="{FF2B5EF4-FFF2-40B4-BE49-F238E27FC236}">
                    <a16:creationId xmlns="" xmlns:a16="http://schemas.microsoft.com/office/drawing/2014/main" id="{AA2F1883-5AD0-48CA-A53B-E98B38E7E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" y="3156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85" name="Freeform 729">
                <a:extLst>
                  <a:ext uri="{FF2B5EF4-FFF2-40B4-BE49-F238E27FC236}">
                    <a16:creationId xmlns="" xmlns:a16="http://schemas.microsoft.com/office/drawing/2014/main" id="{B46E196D-127F-4883-B298-70D727931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" y="3154"/>
                <a:ext cx="70" cy="72"/>
              </a:xfrm>
              <a:custGeom>
                <a:avLst/>
                <a:gdLst>
                  <a:gd name="T0" fmla="*/ 13 w 27"/>
                  <a:gd name="T1" fmla="*/ 28 h 28"/>
                  <a:gd name="T2" fmla="*/ 27 w 27"/>
                  <a:gd name="T3" fmla="*/ 14 h 28"/>
                  <a:gd name="T4" fmla="*/ 13 w 27"/>
                  <a:gd name="T5" fmla="*/ 1 h 28"/>
                  <a:gd name="T6" fmla="*/ 0 w 27"/>
                  <a:gd name="T7" fmla="*/ 14 h 28"/>
                  <a:gd name="T8" fmla="*/ 13 w 27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3" y="28"/>
                    </a:moveTo>
                    <a:cubicBezTo>
                      <a:pt x="21" y="28"/>
                      <a:pt x="27" y="22"/>
                      <a:pt x="27" y="14"/>
                    </a:cubicBezTo>
                    <a:cubicBezTo>
                      <a:pt x="27" y="7"/>
                      <a:pt x="21" y="0"/>
                      <a:pt x="13" y="1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21"/>
                      <a:pt x="6" y="28"/>
                      <a:pt x="1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86" name="Freeform 730">
                <a:extLst>
                  <a:ext uri="{FF2B5EF4-FFF2-40B4-BE49-F238E27FC236}">
                    <a16:creationId xmlns="" xmlns:a16="http://schemas.microsoft.com/office/drawing/2014/main" id="{81738651-53EE-4F6A-A069-CD42CD7ED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" y="2731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3 w 27"/>
                  <a:gd name="T5" fmla="*/ 1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2" y="27"/>
                      <a:pt x="27" y="23"/>
                      <a:pt x="27" y="14"/>
                    </a:cubicBezTo>
                    <a:cubicBezTo>
                      <a:pt x="27" y="5"/>
                      <a:pt x="22" y="0"/>
                      <a:pt x="13" y="1"/>
                    </a:cubicBezTo>
                    <a:cubicBezTo>
                      <a:pt x="4" y="1"/>
                      <a:pt x="0" y="5"/>
                      <a:pt x="0" y="14"/>
                    </a:cubicBezTo>
                    <a:cubicBezTo>
                      <a:pt x="0" y="23"/>
                      <a:pt x="4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87" name="Oval 731">
                <a:extLst>
                  <a:ext uri="{FF2B5EF4-FFF2-40B4-BE49-F238E27FC236}">
                    <a16:creationId xmlns="" xmlns:a16="http://schemas.microsoft.com/office/drawing/2014/main" id="{81098F76-6D1A-4407-8ED3-C4466429F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" y="2838"/>
                <a:ext cx="68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88" name="Freeform 732">
                <a:extLst>
                  <a:ext uri="{FF2B5EF4-FFF2-40B4-BE49-F238E27FC236}">
                    <a16:creationId xmlns="" xmlns:a16="http://schemas.microsoft.com/office/drawing/2014/main" id="{D581DF8E-419C-44F9-9073-4C8D1B15A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2731"/>
                <a:ext cx="70" cy="76"/>
              </a:xfrm>
              <a:custGeom>
                <a:avLst/>
                <a:gdLst>
                  <a:gd name="T0" fmla="*/ 13 w 27"/>
                  <a:gd name="T1" fmla="*/ 27 h 29"/>
                  <a:gd name="T2" fmla="*/ 27 w 27"/>
                  <a:gd name="T3" fmla="*/ 14 h 29"/>
                  <a:gd name="T4" fmla="*/ 13 w 27"/>
                  <a:gd name="T5" fmla="*/ 0 h 29"/>
                  <a:gd name="T6" fmla="*/ 0 w 27"/>
                  <a:gd name="T7" fmla="*/ 14 h 29"/>
                  <a:gd name="T8" fmla="*/ 13 w 27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9">
                    <a:moveTo>
                      <a:pt x="13" y="27"/>
                    </a:moveTo>
                    <a:cubicBezTo>
                      <a:pt x="21" y="29"/>
                      <a:pt x="27" y="21"/>
                      <a:pt x="27" y="14"/>
                    </a:cubicBezTo>
                    <a:cubicBezTo>
                      <a:pt x="27" y="7"/>
                      <a:pt x="21" y="0"/>
                      <a:pt x="13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21"/>
                      <a:pt x="6" y="29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89" name="Oval 733">
                <a:extLst>
                  <a:ext uri="{FF2B5EF4-FFF2-40B4-BE49-F238E27FC236}">
                    <a16:creationId xmlns="" xmlns:a16="http://schemas.microsoft.com/office/drawing/2014/main" id="{9A3624D8-7BE9-443E-8E70-8F5390102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1" y="2734"/>
                <a:ext cx="70" cy="6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90" name="Oval 734">
                <a:extLst>
                  <a:ext uri="{FF2B5EF4-FFF2-40B4-BE49-F238E27FC236}">
                    <a16:creationId xmlns="" xmlns:a16="http://schemas.microsoft.com/office/drawing/2014/main" id="{AA2B3A99-D68D-4263-9650-3E28BB449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6" y="3156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91" name="Freeform 735">
                <a:extLst>
                  <a:ext uri="{FF2B5EF4-FFF2-40B4-BE49-F238E27FC236}">
                    <a16:creationId xmlns="" xmlns:a16="http://schemas.microsoft.com/office/drawing/2014/main" id="{9A0A4EE8-C15E-4A2F-A44A-21831CADF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3154"/>
                <a:ext cx="73" cy="72"/>
              </a:xfrm>
              <a:custGeom>
                <a:avLst/>
                <a:gdLst>
                  <a:gd name="T0" fmla="*/ 14 w 28"/>
                  <a:gd name="T1" fmla="*/ 28 h 28"/>
                  <a:gd name="T2" fmla="*/ 28 w 28"/>
                  <a:gd name="T3" fmla="*/ 15 h 28"/>
                  <a:gd name="T4" fmla="*/ 14 w 28"/>
                  <a:gd name="T5" fmla="*/ 1 h 28"/>
                  <a:gd name="T6" fmla="*/ 0 w 28"/>
                  <a:gd name="T7" fmla="*/ 14 h 28"/>
                  <a:gd name="T8" fmla="*/ 14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21" y="28"/>
                      <a:pt x="28" y="22"/>
                      <a:pt x="28" y="15"/>
                    </a:cubicBezTo>
                    <a:cubicBezTo>
                      <a:pt x="28" y="7"/>
                      <a:pt x="22" y="0"/>
                      <a:pt x="14" y="1"/>
                    </a:cubicBezTo>
                    <a:cubicBezTo>
                      <a:pt x="7" y="0"/>
                      <a:pt x="1" y="6"/>
                      <a:pt x="0" y="14"/>
                    </a:cubicBezTo>
                    <a:cubicBezTo>
                      <a:pt x="0" y="21"/>
                      <a:pt x="6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92" name="Freeform 736">
                <a:extLst>
                  <a:ext uri="{FF2B5EF4-FFF2-40B4-BE49-F238E27FC236}">
                    <a16:creationId xmlns="" xmlns:a16="http://schemas.microsoft.com/office/drawing/2014/main" id="{07CAA48C-D2BE-44E0-AF43-4CD7E4FC8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731"/>
                <a:ext cx="76" cy="73"/>
              </a:xfrm>
              <a:custGeom>
                <a:avLst/>
                <a:gdLst>
                  <a:gd name="T0" fmla="*/ 15 w 29"/>
                  <a:gd name="T1" fmla="*/ 28 h 28"/>
                  <a:gd name="T2" fmla="*/ 29 w 29"/>
                  <a:gd name="T3" fmla="*/ 14 h 28"/>
                  <a:gd name="T4" fmla="*/ 15 w 29"/>
                  <a:gd name="T5" fmla="*/ 0 h 28"/>
                  <a:gd name="T6" fmla="*/ 2 w 29"/>
                  <a:gd name="T7" fmla="*/ 14 h 28"/>
                  <a:gd name="T8" fmla="*/ 15 w 29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15" y="28"/>
                    </a:moveTo>
                    <a:cubicBezTo>
                      <a:pt x="22" y="28"/>
                      <a:pt x="29" y="21"/>
                      <a:pt x="29" y="14"/>
                    </a:cubicBezTo>
                    <a:cubicBezTo>
                      <a:pt x="29" y="7"/>
                      <a:pt x="23" y="0"/>
                      <a:pt x="15" y="0"/>
                    </a:cubicBezTo>
                    <a:cubicBezTo>
                      <a:pt x="8" y="0"/>
                      <a:pt x="0" y="7"/>
                      <a:pt x="2" y="14"/>
                    </a:cubicBezTo>
                    <a:cubicBezTo>
                      <a:pt x="0" y="21"/>
                      <a:pt x="8" y="28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93" name="Freeform 737">
                <a:extLst>
                  <a:ext uri="{FF2B5EF4-FFF2-40B4-BE49-F238E27FC236}">
                    <a16:creationId xmlns="" xmlns:a16="http://schemas.microsoft.com/office/drawing/2014/main" id="{29F3CF71-5603-4230-9F8E-D2013D476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4" y="2731"/>
                <a:ext cx="72" cy="73"/>
              </a:xfrm>
              <a:custGeom>
                <a:avLst/>
                <a:gdLst>
                  <a:gd name="T0" fmla="*/ 14 w 28"/>
                  <a:gd name="T1" fmla="*/ 0 h 28"/>
                  <a:gd name="T2" fmla="*/ 1 w 28"/>
                  <a:gd name="T3" fmla="*/ 14 h 28"/>
                  <a:gd name="T4" fmla="*/ 15 w 28"/>
                  <a:gd name="T5" fmla="*/ 28 h 28"/>
                  <a:gd name="T6" fmla="*/ 28 w 28"/>
                  <a:gd name="T7" fmla="*/ 14 h 28"/>
                  <a:gd name="T8" fmla="*/ 14 w 28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0"/>
                    </a:moveTo>
                    <a:cubicBezTo>
                      <a:pt x="6" y="0"/>
                      <a:pt x="0" y="7"/>
                      <a:pt x="1" y="14"/>
                    </a:cubicBezTo>
                    <a:cubicBezTo>
                      <a:pt x="0" y="22"/>
                      <a:pt x="7" y="28"/>
                      <a:pt x="15" y="28"/>
                    </a:cubicBezTo>
                    <a:cubicBezTo>
                      <a:pt x="22" y="28"/>
                      <a:pt x="28" y="21"/>
                      <a:pt x="28" y="14"/>
                    </a:cubicBezTo>
                    <a:cubicBezTo>
                      <a:pt x="28" y="6"/>
                      <a:pt x="21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94" name="Oval 738">
                <a:extLst>
                  <a:ext uri="{FF2B5EF4-FFF2-40B4-BE49-F238E27FC236}">
                    <a16:creationId xmlns="" xmlns:a16="http://schemas.microsoft.com/office/drawing/2014/main" id="{0270B572-6E93-4BA1-9911-BB2312C60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" y="2734"/>
                <a:ext cx="70" cy="6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95" name="Oval 739">
                <a:extLst>
                  <a:ext uri="{FF2B5EF4-FFF2-40B4-BE49-F238E27FC236}">
                    <a16:creationId xmlns="" xmlns:a16="http://schemas.microsoft.com/office/drawing/2014/main" id="{0174009C-A3DA-4876-9962-9ED8C5688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2734"/>
                <a:ext cx="68" cy="6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96" name="Freeform 740">
                <a:extLst>
                  <a:ext uri="{FF2B5EF4-FFF2-40B4-BE49-F238E27FC236}">
                    <a16:creationId xmlns="" xmlns:a16="http://schemas.microsoft.com/office/drawing/2014/main" id="{5CD229B1-7F8F-49F7-B434-E90DCCF48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3260"/>
                <a:ext cx="70" cy="70"/>
              </a:xfrm>
              <a:custGeom>
                <a:avLst/>
                <a:gdLst>
                  <a:gd name="T0" fmla="*/ 14 w 27"/>
                  <a:gd name="T1" fmla="*/ 0 h 27"/>
                  <a:gd name="T2" fmla="*/ 0 w 27"/>
                  <a:gd name="T3" fmla="*/ 13 h 27"/>
                  <a:gd name="T4" fmla="*/ 13 w 27"/>
                  <a:gd name="T5" fmla="*/ 27 h 27"/>
                  <a:gd name="T6" fmla="*/ 27 w 27"/>
                  <a:gd name="T7" fmla="*/ 14 h 27"/>
                  <a:gd name="T8" fmla="*/ 14 w 2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0"/>
                    </a:moveTo>
                    <a:cubicBezTo>
                      <a:pt x="5" y="0"/>
                      <a:pt x="0" y="4"/>
                      <a:pt x="0" y="13"/>
                    </a:cubicBezTo>
                    <a:cubicBezTo>
                      <a:pt x="0" y="22"/>
                      <a:pt x="4" y="27"/>
                      <a:pt x="13" y="27"/>
                    </a:cubicBezTo>
                    <a:cubicBezTo>
                      <a:pt x="22" y="27"/>
                      <a:pt x="27" y="23"/>
                      <a:pt x="27" y="14"/>
                    </a:cubicBezTo>
                    <a:cubicBezTo>
                      <a:pt x="27" y="5"/>
                      <a:pt x="22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97" name="Freeform 741">
                <a:extLst>
                  <a:ext uri="{FF2B5EF4-FFF2-40B4-BE49-F238E27FC236}">
                    <a16:creationId xmlns="" xmlns:a16="http://schemas.microsoft.com/office/drawing/2014/main" id="{0D97B479-1A9A-4400-B525-EEE377BD8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3260"/>
                <a:ext cx="72" cy="70"/>
              </a:xfrm>
              <a:custGeom>
                <a:avLst/>
                <a:gdLst>
                  <a:gd name="T0" fmla="*/ 15 w 28"/>
                  <a:gd name="T1" fmla="*/ 27 h 27"/>
                  <a:gd name="T2" fmla="*/ 28 w 28"/>
                  <a:gd name="T3" fmla="*/ 13 h 27"/>
                  <a:gd name="T4" fmla="*/ 14 w 28"/>
                  <a:gd name="T5" fmla="*/ 0 h 27"/>
                  <a:gd name="T6" fmla="*/ 1 w 28"/>
                  <a:gd name="T7" fmla="*/ 14 h 27"/>
                  <a:gd name="T8" fmla="*/ 15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5" y="27"/>
                    </a:moveTo>
                    <a:cubicBezTo>
                      <a:pt x="23" y="27"/>
                      <a:pt x="28" y="21"/>
                      <a:pt x="28" y="13"/>
                    </a:cubicBezTo>
                    <a:cubicBezTo>
                      <a:pt x="28" y="6"/>
                      <a:pt x="22" y="0"/>
                      <a:pt x="14" y="0"/>
                    </a:cubicBezTo>
                    <a:cubicBezTo>
                      <a:pt x="7" y="0"/>
                      <a:pt x="0" y="6"/>
                      <a:pt x="1" y="14"/>
                    </a:cubicBezTo>
                    <a:cubicBezTo>
                      <a:pt x="0" y="21"/>
                      <a:pt x="8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98" name="Freeform 742">
                <a:extLst>
                  <a:ext uri="{FF2B5EF4-FFF2-40B4-BE49-F238E27FC236}">
                    <a16:creationId xmlns="" xmlns:a16="http://schemas.microsoft.com/office/drawing/2014/main" id="{24C6992B-E057-4774-A620-BCA388AE6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260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3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3" y="27"/>
                      <a:pt x="27" y="22"/>
                      <a:pt x="27" y="13"/>
                    </a:cubicBezTo>
                    <a:cubicBezTo>
                      <a:pt x="27" y="4"/>
                      <a:pt x="22" y="0"/>
                      <a:pt x="13" y="0"/>
                    </a:cubicBezTo>
                    <a:cubicBezTo>
                      <a:pt x="4" y="0"/>
                      <a:pt x="0" y="5"/>
                      <a:pt x="0" y="14"/>
                    </a:cubicBezTo>
                    <a:cubicBezTo>
                      <a:pt x="0" y="23"/>
                      <a:pt x="5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099" name="Freeform 743">
                <a:extLst>
                  <a:ext uri="{FF2B5EF4-FFF2-40B4-BE49-F238E27FC236}">
                    <a16:creationId xmlns="" xmlns:a16="http://schemas.microsoft.com/office/drawing/2014/main" id="{6DECADDC-EAB4-4CC9-934B-8120C4181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3260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4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3" y="27"/>
                      <a:pt x="27" y="23"/>
                      <a:pt x="27" y="13"/>
                    </a:cubicBezTo>
                    <a:cubicBezTo>
                      <a:pt x="27" y="4"/>
                      <a:pt x="23" y="0"/>
                      <a:pt x="14" y="0"/>
                    </a:cubicBezTo>
                    <a:cubicBezTo>
                      <a:pt x="5" y="0"/>
                      <a:pt x="0" y="4"/>
                      <a:pt x="0" y="14"/>
                    </a:cubicBezTo>
                    <a:cubicBezTo>
                      <a:pt x="0" y="23"/>
                      <a:pt x="5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00" name="Freeform 744">
                <a:extLst>
                  <a:ext uri="{FF2B5EF4-FFF2-40B4-BE49-F238E27FC236}">
                    <a16:creationId xmlns="" xmlns:a16="http://schemas.microsoft.com/office/drawing/2014/main" id="{2DC9A3D4-1A46-4DCD-9570-E62F39DAC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3260"/>
                <a:ext cx="70" cy="70"/>
              </a:xfrm>
              <a:custGeom>
                <a:avLst/>
                <a:gdLst>
                  <a:gd name="T0" fmla="*/ 0 w 27"/>
                  <a:gd name="T1" fmla="*/ 14 h 27"/>
                  <a:gd name="T2" fmla="*/ 13 w 27"/>
                  <a:gd name="T3" fmla="*/ 27 h 27"/>
                  <a:gd name="T4" fmla="*/ 27 w 27"/>
                  <a:gd name="T5" fmla="*/ 13 h 27"/>
                  <a:gd name="T6" fmla="*/ 13 w 27"/>
                  <a:gd name="T7" fmla="*/ 0 h 27"/>
                  <a:gd name="T8" fmla="*/ 0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4"/>
                    </a:moveTo>
                    <a:cubicBezTo>
                      <a:pt x="0" y="23"/>
                      <a:pt x="4" y="27"/>
                      <a:pt x="13" y="27"/>
                    </a:cubicBezTo>
                    <a:cubicBezTo>
                      <a:pt x="22" y="27"/>
                      <a:pt x="27" y="23"/>
                      <a:pt x="27" y="13"/>
                    </a:cubicBezTo>
                    <a:cubicBezTo>
                      <a:pt x="27" y="4"/>
                      <a:pt x="22" y="0"/>
                      <a:pt x="13" y="0"/>
                    </a:cubicBezTo>
                    <a:cubicBezTo>
                      <a:pt x="4" y="0"/>
                      <a:pt x="0" y="4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01" name="Oval 745">
                <a:extLst>
                  <a:ext uri="{FF2B5EF4-FFF2-40B4-BE49-F238E27FC236}">
                    <a16:creationId xmlns="" xmlns:a16="http://schemas.microsoft.com/office/drawing/2014/main" id="{5D2E77C6-1661-4687-B1F6-D26AFC946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" y="2838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02" name="Freeform 746">
                <a:extLst>
                  <a:ext uri="{FF2B5EF4-FFF2-40B4-BE49-F238E27FC236}">
                    <a16:creationId xmlns="" xmlns:a16="http://schemas.microsoft.com/office/drawing/2014/main" id="{425709CC-8739-4F09-A0C9-46F378D83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4" y="3260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3 h 27"/>
                  <a:gd name="T4" fmla="*/ 14 w 28"/>
                  <a:gd name="T5" fmla="*/ 0 h 27"/>
                  <a:gd name="T6" fmla="*/ 1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3" y="27"/>
                      <a:pt x="28" y="22"/>
                      <a:pt x="27" y="13"/>
                    </a:cubicBezTo>
                    <a:cubicBezTo>
                      <a:pt x="27" y="4"/>
                      <a:pt x="23" y="0"/>
                      <a:pt x="14" y="0"/>
                    </a:cubicBezTo>
                    <a:cubicBezTo>
                      <a:pt x="5" y="0"/>
                      <a:pt x="0" y="5"/>
                      <a:pt x="1" y="14"/>
                    </a:cubicBezTo>
                    <a:cubicBezTo>
                      <a:pt x="1" y="23"/>
                      <a:pt x="5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03" name="Oval 747">
                <a:extLst>
                  <a:ext uri="{FF2B5EF4-FFF2-40B4-BE49-F238E27FC236}">
                    <a16:creationId xmlns="" xmlns:a16="http://schemas.microsoft.com/office/drawing/2014/main" id="{FE4E30CA-19CA-4169-AB9F-F57E9962F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7" y="2838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04" name="Oval 748">
                <a:extLst>
                  <a:ext uri="{FF2B5EF4-FFF2-40B4-BE49-F238E27FC236}">
                    <a16:creationId xmlns="" xmlns:a16="http://schemas.microsoft.com/office/drawing/2014/main" id="{43D78DE9-1AD4-4B95-9212-FDAAA5312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4" y="2838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05" name="Freeform 749">
                <a:extLst>
                  <a:ext uri="{FF2B5EF4-FFF2-40B4-BE49-F238E27FC236}">
                    <a16:creationId xmlns="" xmlns:a16="http://schemas.microsoft.com/office/drawing/2014/main" id="{80B4810E-36E4-488B-A149-71505DF19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8" y="2835"/>
                <a:ext cx="73" cy="75"/>
              </a:xfrm>
              <a:custGeom>
                <a:avLst/>
                <a:gdLst>
                  <a:gd name="T0" fmla="*/ 0 w 28"/>
                  <a:gd name="T1" fmla="*/ 13 h 29"/>
                  <a:gd name="T2" fmla="*/ 13 w 28"/>
                  <a:gd name="T3" fmla="*/ 28 h 29"/>
                  <a:gd name="T4" fmla="*/ 28 w 28"/>
                  <a:gd name="T5" fmla="*/ 15 h 29"/>
                  <a:gd name="T6" fmla="*/ 15 w 28"/>
                  <a:gd name="T7" fmla="*/ 1 h 29"/>
                  <a:gd name="T8" fmla="*/ 0 w 28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9">
                    <a:moveTo>
                      <a:pt x="0" y="13"/>
                    </a:moveTo>
                    <a:cubicBezTo>
                      <a:pt x="0" y="22"/>
                      <a:pt x="5" y="28"/>
                      <a:pt x="13" y="28"/>
                    </a:cubicBezTo>
                    <a:cubicBezTo>
                      <a:pt x="21" y="29"/>
                      <a:pt x="27" y="23"/>
                      <a:pt x="28" y="15"/>
                    </a:cubicBezTo>
                    <a:cubicBezTo>
                      <a:pt x="28" y="7"/>
                      <a:pt x="23" y="1"/>
                      <a:pt x="15" y="1"/>
                    </a:cubicBezTo>
                    <a:cubicBezTo>
                      <a:pt x="7" y="0"/>
                      <a:pt x="1" y="6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06" name="Freeform 750">
                <a:extLst>
                  <a:ext uri="{FF2B5EF4-FFF2-40B4-BE49-F238E27FC236}">
                    <a16:creationId xmlns="" xmlns:a16="http://schemas.microsoft.com/office/drawing/2014/main" id="{CC4C675B-91AE-444A-BDFA-9B650BF5E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3154"/>
                <a:ext cx="75" cy="72"/>
              </a:xfrm>
              <a:custGeom>
                <a:avLst/>
                <a:gdLst>
                  <a:gd name="T0" fmla="*/ 16 w 29"/>
                  <a:gd name="T1" fmla="*/ 1 h 28"/>
                  <a:gd name="T2" fmla="*/ 1 w 29"/>
                  <a:gd name="T3" fmla="*/ 13 h 28"/>
                  <a:gd name="T4" fmla="*/ 14 w 29"/>
                  <a:gd name="T5" fmla="*/ 28 h 28"/>
                  <a:gd name="T6" fmla="*/ 28 w 29"/>
                  <a:gd name="T7" fmla="*/ 15 h 28"/>
                  <a:gd name="T8" fmla="*/ 16 w 29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16" y="1"/>
                    </a:moveTo>
                    <a:cubicBezTo>
                      <a:pt x="8" y="0"/>
                      <a:pt x="1" y="6"/>
                      <a:pt x="1" y="13"/>
                    </a:cubicBezTo>
                    <a:cubicBezTo>
                      <a:pt x="0" y="21"/>
                      <a:pt x="6" y="27"/>
                      <a:pt x="14" y="28"/>
                    </a:cubicBezTo>
                    <a:cubicBezTo>
                      <a:pt x="22" y="28"/>
                      <a:pt x="28" y="23"/>
                      <a:pt x="28" y="15"/>
                    </a:cubicBezTo>
                    <a:cubicBezTo>
                      <a:pt x="29" y="7"/>
                      <a:pt x="23" y="1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07" name="Freeform 751">
                <a:extLst>
                  <a:ext uri="{FF2B5EF4-FFF2-40B4-BE49-F238E27FC236}">
                    <a16:creationId xmlns="" xmlns:a16="http://schemas.microsoft.com/office/drawing/2014/main" id="{7A6780E4-3A36-4F5F-97CE-1C3D37B21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3364"/>
                <a:ext cx="76" cy="72"/>
              </a:xfrm>
              <a:custGeom>
                <a:avLst/>
                <a:gdLst>
                  <a:gd name="T0" fmla="*/ 16 w 29"/>
                  <a:gd name="T1" fmla="*/ 0 h 28"/>
                  <a:gd name="T2" fmla="*/ 1 w 29"/>
                  <a:gd name="T3" fmla="*/ 13 h 28"/>
                  <a:gd name="T4" fmla="*/ 14 w 29"/>
                  <a:gd name="T5" fmla="*/ 27 h 28"/>
                  <a:gd name="T6" fmla="*/ 28 w 29"/>
                  <a:gd name="T7" fmla="*/ 15 h 28"/>
                  <a:gd name="T8" fmla="*/ 16 w 29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16" y="0"/>
                    </a:moveTo>
                    <a:cubicBezTo>
                      <a:pt x="8" y="0"/>
                      <a:pt x="1" y="5"/>
                      <a:pt x="1" y="13"/>
                    </a:cubicBezTo>
                    <a:cubicBezTo>
                      <a:pt x="0" y="21"/>
                      <a:pt x="6" y="27"/>
                      <a:pt x="14" y="27"/>
                    </a:cubicBezTo>
                    <a:cubicBezTo>
                      <a:pt x="22" y="28"/>
                      <a:pt x="28" y="22"/>
                      <a:pt x="28" y="15"/>
                    </a:cubicBezTo>
                    <a:cubicBezTo>
                      <a:pt x="29" y="7"/>
                      <a:pt x="23" y="1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08" name="Oval 752">
                <a:extLst>
                  <a:ext uri="{FF2B5EF4-FFF2-40B4-BE49-F238E27FC236}">
                    <a16:creationId xmlns="" xmlns:a16="http://schemas.microsoft.com/office/drawing/2014/main" id="{2F0F4BCE-75CA-44A5-BE0F-E3BBC0604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3" y="3364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09" name="Freeform 753">
                <a:extLst>
                  <a:ext uri="{FF2B5EF4-FFF2-40B4-BE49-F238E27FC236}">
                    <a16:creationId xmlns="" xmlns:a16="http://schemas.microsoft.com/office/drawing/2014/main" id="{BD1E16D1-7EC3-4CD9-87E6-115F38B2C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364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2" y="27"/>
                      <a:pt x="27" y="23"/>
                      <a:pt x="27" y="14"/>
                    </a:cubicBezTo>
                    <a:cubicBezTo>
                      <a:pt x="27" y="5"/>
                      <a:pt x="23" y="0"/>
                      <a:pt x="14" y="0"/>
                    </a:cubicBezTo>
                    <a:cubicBezTo>
                      <a:pt x="5" y="0"/>
                      <a:pt x="0" y="5"/>
                      <a:pt x="0" y="14"/>
                    </a:cubicBezTo>
                    <a:cubicBezTo>
                      <a:pt x="0" y="23"/>
                      <a:pt x="5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10" name="Oval 754">
                <a:extLst>
                  <a:ext uri="{FF2B5EF4-FFF2-40B4-BE49-F238E27FC236}">
                    <a16:creationId xmlns="" xmlns:a16="http://schemas.microsoft.com/office/drawing/2014/main" id="{802A867A-165F-4AED-B639-CFE7C37E3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6" y="3364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11" name="Freeform 755">
                <a:extLst>
                  <a:ext uri="{FF2B5EF4-FFF2-40B4-BE49-F238E27FC236}">
                    <a16:creationId xmlns="" xmlns:a16="http://schemas.microsoft.com/office/drawing/2014/main" id="{ADECABC2-6675-4E0F-8EB9-AD8FA5CEE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3364"/>
                <a:ext cx="72" cy="72"/>
              </a:xfrm>
              <a:custGeom>
                <a:avLst/>
                <a:gdLst>
                  <a:gd name="T0" fmla="*/ 15 w 28"/>
                  <a:gd name="T1" fmla="*/ 27 h 28"/>
                  <a:gd name="T2" fmla="*/ 28 w 28"/>
                  <a:gd name="T3" fmla="*/ 13 h 28"/>
                  <a:gd name="T4" fmla="*/ 14 w 28"/>
                  <a:gd name="T5" fmla="*/ 0 h 28"/>
                  <a:gd name="T6" fmla="*/ 0 w 28"/>
                  <a:gd name="T7" fmla="*/ 14 h 28"/>
                  <a:gd name="T8" fmla="*/ 15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5" y="27"/>
                    </a:moveTo>
                    <a:cubicBezTo>
                      <a:pt x="22" y="28"/>
                      <a:pt x="28" y="21"/>
                      <a:pt x="28" y="13"/>
                    </a:cubicBezTo>
                    <a:cubicBezTo>
                      <a:pt x="28" y="6"/>
                      <a:pt x="21" y="0"/>
                      <a:pt x="14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1" y="22"/>
                      <a:pt x="7" y="28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12" name="Oval 756">
                <a:extLst>
                  <a:ext uri="{FF2B5EF4-FFF2-40B4-BE49-F238E27FC236}">
                    <a16:creationId xmlns="" xmlns:a16="http://schemas.microsoft.com/office/drawing/2014/main" id="{6B10896C-565B-44BD-80CF-7CDE0334C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6" y="3364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13" name="Freeform 757">
                <a:extLst>
                  <a:ext uri="{FF2B5EF4-FFF2-40B4-BE49-F238E27FC236}">
                    <a16:creationId xmlns="" xmlns:a16="http://schemas.microsoft.com/office/drawing/2014/main" id="{38F7CE2F-4ECF-4E0E-BCEB-F58137F62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941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4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3" y="27"/>
                      <a:pt x="27" y="23"/>
                      <a:pt x="27" y="13"/>
                    </a:cubicBezTo>
                    <a:cubicBezTo>
                      <a:pt x="27" y="5"/>
                      <a:pt x="23" y="0"/>
                      <a:pt x="14" y="0"/>
                    </a:cubicBezTo>
                    <a:cubicBezTo>
                      <a:pt x="5" y="0"/>
                      <a:pt x="0" y="5"/>
                      <a:pt x="0" y="14"/>
                    </a:cubicBezTo>
                    <a:cubicBezTo>
                      <a:pt x="0" y="23"/>
                      <a:pt x="5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14" name="Oval 758">
                <a:extLst>
                  <a:ext uri="{FF2B5EF4-FFF2-40B4-BE49-F238E27FC236}">
                    <a16:creationId xmlns="" xmlns:a16="http://schemas.microsoft.com/office/drawing/2014/main" id="{60C45B92-58D8-4FF4-8962-BBEE0A26A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" y="3364"/>
                <a:ext cx="70" cy="7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15" name="Freeform 759">
                <a:extLst>
                  <a:ext uri="{FF2B5EF4-FFF2-40B4-BE49-F238E27FC236}">
                    <a16:creationId xmlns="" xmlns:a16="http://schemas.microsoft.com/office/drawing/2014/main" id="{D96258E3-575C-4CC5-AB78-D7A6087FF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3364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3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2" y="27"/>
                      <a:pt x="26" y="23"/>
                      <a:pt x="27" y="14"/>
                    </a:cubicBezTo>
                    <a:cubicBezTo>
                      <a:pt x="27" y="5"/>
                      <a:pt x="22" y="0"/>
                      <a:pt x="13" y="0"/>
                    </a:cubicBezTo>
                    <a:cubicBezTo>
                      <a:pt x="4" y="0"/>
                      <a:pt x="0" y="5"/>
                      <a:pt x="0" y="14"/>
                    </a:cubicBezTo>
                    <a:cubicBezTo>
                      <a:pt x="0" y="23"/>
                      <a:pt x="4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16" name="Freeform 760">
                <a:extLst>
                  <a:ext uri="{FF2B5EF4-FFF2-40B4-BE49-F238E27FC236}">
                    <a16:creationId xmlns="" xmlns:a16="http://schemas.microsoft.com/office/drawing/2014/main" id="{C6F7DD23-3F99-4814-9BA7-A29ABA382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364"/>
                <a:ext cx="70" cy="70"/>
              </a:xfrm>
              <a:custGeom>
                <a:avLst/>
                <a:gdLst>
                  <a:gd name="T0" fmla="*/ 0 w 27"/>
                  <a:gd name="T1" fmla="*/ 14 h 27"/>
                  <a:gd name="T2" fmla="*/ 14 w 27"/>
                  <a:gd name="T3" fmla="*/ 27 h 27"/>
                  <a:gd name="T4" fmla="*/ 27 w 27"/>
                  <a:gd name="T5" fmla="*/ 14 h 27"/>
                  <a:gd name="T6" fmla="*/ 13 w 27"/>
                  <a:gd name="T7" fmla="*/ 0 h 27"/>
                  <a:gd name="T8" fmla="*/ 0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4"/>
                    </a:moveTo>
                    <a:cubicBezTo>
                      <a:pt x="0" y="23"/>
                      <a:pt x="5" y="27"/>
                      <a:pt x="14" y="27"/>
                    </a:cubicBezTo>
                    <a:cubicBezTo>
                      <a:pt x="22" y="27"/>
                      <a:pt x="27" y="23"/>
                      <a:pt x="27" y="14"/>
                    </a:cubicBezTo>
                    <a:cubicBezTo>
                      <a:pt x="27" y="5"/>
                      <a:pt x="22" y="0"/>
                      <a:pt x="13" y="0"/>
                    </a:cubicBezTo>
                    <a:cubicBezTo>
                      <a:pt x="4" y="0"/>
                      <a:pt x="0" y="5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17" name="Freeform 761">
                <a:extLst>
                  <a:ext uri="{FF2B5EF4-FFF2-40B4-BE49-F238E27FC236}">
                    <a16:creationId xmlns="" xmlns:a16="http://schemas.microsoft.com/office/drawing/2014/main" id="{D36DECAE-FB7E-49A9-988C-D33CE7CD5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5" y="2731"/>
                <a:ext cx="72" cy="76"/>
              </a:xfrm>
              <a:custGeom>
                <a:avLst/>
                <a:gdLst>
                  <a:gd name="T0" fmla="*/ 15 w 28"/>
                  <a:gd name="T1" fmla="*/ 27 h 29"/>
                  <a:gd name="T2" fmla="*/ 22 w 28"/>
                  <a:gd name="T3" fmla="*/ 24 h 29"/>
                  <a:gd name="T4" fmla="*/ 27 w 28"/>
                  <a:gd name="T5" fmla="*/ 14 h 29"/>
                  <a:gd name="T6" fmla="*/ 24 w 28"/>
                  <a:gd name="T7" fmla="*/ 6 h 29"/>
                  <a:gd name="T8" fmla="*/ 14 w 28"/>
                  <a:gd name="T9" fmla="*/ 0 h 29"/>
                  <a:gd name="T10" fmla="*/ 5 w 28"/>
                  <a:gd name="T11" fmla="*/ 4 h 29"/>
                  <a:gd name="T12" fmla="*/ 0 w 28"/>
                  <a:gd name="T13" fmla="*/ 14 h 29"/>
                  <a:gd name="T14" fmla="*/ 15 w 28"/>
                  <a:gd name="T1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15" y="27"/>
                    </a:moveTo>
                    <a:cubicBezTo>
                      <a:pt x="18" y="29"/>
                      <a:pt x="20" y="26"/>
                      <a:pt x="22" y="24"/>
                    </a:cubicBezTo>
                    <a:cubicBezTo>
                      <a:pt x="25" y="21"/>
                      <a:pt x="28" y="19"/>
                      <a:pt x="27" y="14"/>
                    </a:cubicBezTo>
                    <a:cubicBezTo>
                      <a:pt x="27" y="11"/>
                      <a:pt x="26" y="8"/>
                      <a:pt x="24" y="6"/>
                    </a:cubicBezTo>
                    <a:cubicBezTo>
                      <a:pt x="21" y="4"/>
                      <a:pt x="19" y="0"/>
                      <a:pt x="14" y="0"/>
                    </a:cubicBezTo>
                    <a:cubicBezTo>
                      <a:pt x="11" y="1"/>
                      <a:pt x="8" y="1"/>
                      <a:pt x="5" y="4"/>
                    </a:cubicBezTo>
                    <a:cubicBezTo>
                      <a:pt x="3" y="7"/>
                      <a:pt x="0" y="9"/>
                      <a:pt x="0" y="14"/>
                    </a:cubicBezTo>
                    <a:cubicBezTo>
                      <a:pt x="1" y="21"/>
                      <a:pt x="6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18" name="Freeform 762">
                <a:extLst>
                  <a:ext uri="{FF2B5EF4-FFF2-40B4-BE49-F238E27FC236}">
                    <a16:creationId xmlns="" xmlns:a16="http://schemas.microsoft.com/office/drawing/2014/main" id="{EF0AF0DA-5EF3-46E6-B488-DF20B2D7A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8" y="2731"/>
                <a:ext cx="73" cy="76"/>
              </a:xfrm>
              <a:custGeom>
                <a:avLst/>
                <a:gdLst>
                  <a:gd name="T0" fmla="*/ 14 w 28"/>
                  <a:gd name="T1" fmla="*/ 27 h 29"/>
                  <a:gd name="T2" fmla="*/ 24 w 28"/>
                  <a:gd name="T3" fmla="*/ 23 h 29"/>
                  <a:gd name="T4" fmla="*/ 28 w 28"/>
                  <a:gd name="T5" fmla="*/ 14 h 29"/>
                  <a:gd name="T6" fmla="*/ 22 w 28"/>
                  <a:gd name="T7" fmla="*/ 4 h 29"/>
                  <a:gd name="T8" fmla="*/ 13 w 28"/>
                  <a:gd name="T9" fmla="*/ 0 h 29"/>
                  <a:gd name="T10" fmla="*/ 5 w 28"/>
                  <a:gd name="T11" fmla="*/ 5 h 29"/>
                  <a:gd name="T12" fmla="*/ 0 w 28"/>
                  <a:gd name="T13" fmla="*/ 14 h 29"/>
                  <a:gd name="T14" fmla="*/ 4 w 28"/>
                  <a:gd name="T15" fmla="*/ 23 h 29"/>
                  <a:gd name="T16" fmla="*/ 14 w 28"/>
                  <a:gd name="T1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14" y="27"/>
                    </a:moveTo>
                    <a:cubicBezTo>
                      <a:pt x="19" y="29"/>
                      <a:pt x="21" y="25"/>
                      <a:pt x="24" y="23"/>
                    </a:cubicBezTo>
                    <a:cubicBezTo>
                      <a:pt x="26" y="20"/>
                      <a:pt x="27" y="18"/>
                      <a:pt x="28" y="14"/>
                    </a:cubicBezTo>
                    <a:cubicBezTo>
                      <a:pt x="28" y="9"/>
                      <a:pt x="25" y="7"/>
                      <a:pt x="22" y="4"/>
                    </a:cubicBezTo>
                    <a:cubicBezTo>
                      <a:pt x="20" y="1"/>
                      <a:pt x="17" y="1"/>
                      <a:pt x="13" y="0"/>
                    </a:cubicBezTo>
                    <a:cubicBezTo>
                      <a:pt x="9" y="0"/>
                      <a:pt x="7" y="3"/>
                      <a:pt x="5" y="5"/>
                    </a:cubicBezTo>
                    <a:cubicBezTo>
                      <a:pt x="2" y="7"/>
                      <a:pt x="0" y="10"/>
                      <a:pt x="0" y="14"/>
                    </a:cubicBezTo>
                    <a:cubicBezTo>
                      <a:pt x="0" y="18"/>
                      <a:pt x="2" y="20"/>
                      <a:pt x="4" y="23"/>
                    </a:cubicBezTo>
                    <a:cubicBezTo>
                      <a:pt x="7" y="25"/>
                      <a:pt x="9" y="29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19" name="Freeform 763">
                <a:extLst>
                  <a:ext uri="{FF2B5EF4-FFF2-40B4-BE49-F238E27FC236}">
                    <a16:creationId xmlns="" xmlns:a16="http://schemas.microsoft.com/office/drawing/2014/main" id="{C6D8C7CA-8341-4F2B-9B77-60089DC22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9" y="2628"/>
                <a:ext cx="75" cy="72"/>
              </a:xfrm>
              <a:custGeom>
                <a:avLst/>
                <a:gdLst>
                  <a:gd name="T0" fmla="*/ 5 w 29"/>
                  <a:gd name="T1" fmla="*/ 22 h 28"/>
                  <a:gd name="T2" fmla="*/ 14 w 29"/>
                  <a:gd name="T3" fmla="*/ 27 h 28"/>
                  <a:gd name="T4" fmla="*/ 23 w 29"/>
                  <a:gd name="T5" fmla="*/ 24 h 28"/>
                  <a:gd name="T6" fmla="*/ 28 w 29"/>
                  <a:gd name="T7" fmla="*/ 15 h 28"/>
                  <a:gd name="T8" fmla="*/ 24 w 29"/>
                  <a:gd name="T9" fmla="*/ 5 h 28"/>
                  <a:gd name="T10" fmla="*/ 15 w 29"/>
                  <a:gd name="T11" fmla="*/ 0 h 28"/>
                  <a:gd name="T12" fmla="*/ 6 w 29"/>
                  <a:gd name="T13" fmla="*/ 4 h 28"/>
                  <a:gd name="T14" fmla="*/ 1 w 29"/>
                  <a:gd name="T15" fmla="*/ 13 h 28"/>
                  <a:gd name="T16" fmla="*/ 5 w 29"/>
                  <a:gd name="T1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8">
                    <a:moveTo>
                      <a:pt x="5" y="22"/>
                    </a:moveTo>
                    <a:cubicBezTo>
                      <a:pt x="8" y="25"/>
                      <a:pt x="10" y="28"/>
                      <a:pt x="14" y="27"/>
                    </a:cubicBezTo>
                    <a:cubicBezTo>
                      <a:pt x="18" y="27"/>
                      <a:pt x="20" y="27"/>
                      <a:pt x="23" y="24"/>
                    </a:cubicBezTo>
                    <a:cubicBezTo>
                      <a:pt x="25" y="21"/>
                      <a:pt x="29" y="19"/>
                      <a:pt x="28" y="15"/>
                    </a:cubicBezTo>
                    <a:cubicBezTo>
                      <a:pt x="28" y="11"/>
                      <a:pt x="28" y="8"/>
                      <a:pt x="24" y="5"/>
                    </a:cubicBezTo>
                    <a:cubicBezTo>
                      <a:pt x="22" y="3"/>
                      <a:pt x="20" y="0"/>
                      <a:pt x="15" y="0"/>
                    </a:cubicBezTo>
                    <a:cubicBezTo>
                      <a:pt x="11" y="0"/>
                      <a:pt x="8" y="1"/>
                      <a:pt x="6" y="4"/>
                    </a:cubicBezTo>
                    <a:cubicBezTo>
                      <a:pt x="4" y="7"/>
                      <a:pt x="0" y="9"/>
                      <a:pt x="1" y="13"/>
                    </a:cubicBezTo>
                    <a:cubicBezTo>
                      <a:pt x="0" y="17"/>
                      <a:pt x="2" y="20"/>
                      <a:pt x="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20" name="Freeform 764">
                <a:extLst>
                  <a:ext uri="{FF2B5EF4-FFF2-40B4-BE49-F238E27FC236}">
                    <a16:creationId xmlns="" xmlns:a16="http://schemas.microsoft.com/office/drawing/2014/main" id="{92924BDE-E112-4DB4-A6E7-3DFAF7AA5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6" y="2623"/>
                <a:ext cx="72" cy="77"/>
              </a:xfrm>
              <a:custGeom>
                <a:avLst/>
                <a:gdLst>
                  <a:gd name="T0" fmla="*/ 13 w 28"/>
                  <a:gd name="T1" fmla="*/ 29 h 30"/>
                  <a:gd name="T2" fmla="*/ 27 w 28"/>
                  <a:gd name="T3" fmla="*/ 16 h 30"/>
                  <a:gd name="T4" fmla="*/ 23 w 28"/>
                  <a:gd name="T5" fmla="*/ 7 h 30"/>
                  <a:gd name="T6" fmla="*/ 14 w 28"/>
                  <a:gd name="T7" fmla="*/ 3 h 30"/>
                  <a:gd name="T8" fmla="*/ 4 w 28"/>
                  <a:gd name="T9" fmla="*/ 7 h 30"/>
                  <a:gd name="T10" fmla="*/ 0 w 28"/>
                  <a:gd name="T11" fmla="*/ 16 h 30"/>
                  <a:gd name="T12" fmla="*/ 5 w 28"/>
                  <a:gd name="T13" fmla="*/ 25 h 30"/>
                  <a:gd name="T14" fmla="*/ 13 w 28"/>
                  <a:gd name="T15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0">
                    <a:moveTo>
                      <a:pt x="13" y="29"/>
                    </a:moveTo>
                    <a:cubicBezTo>
                      <a:pt x="20" y="29"/>
                      <a:pt x="27" y="23"/>
                      <a:pt x="27" y="16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1" y="5"/>
                      <a:pt x="19" y="1"/>
                      <a:pt x="14" y="3"/>
                    </a:cubicBezTo>
                    <a:cubicBezTo>
                      <a:pt x="9" y="0"/>
                      <a:pt x="7" y="5"/>
                      <a:pt x="4" y="7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0" y="20"/>
                      <a:pt x="2" y="22"/>
                      <a:pt x="5" y="25"/>
                    </a:cubicBezTo>
                    <a:cubicBezTo>
                      <a:pt x="7" y="27"/>
                      <a:pt x="9" y="30"/>
                      <a:pt x="13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21" name="Freeform 765">
                <a:extLst>
                  <a:ext uri="{FF2B5EF4-FFF2-40B4-BE49-F238E27FC236}">
                    <a16:creationId xmlns="" xmlns:a16="http://schemas.microsoft.com/office/drawing/2014/main" id="{F055EC52-EF21-4A69-A4D0-D1414E01E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" y="2628"/>
                <a:ext cx="75" cy="72"/>
              </a:xfrm>
              <a:custGeom>
                <a:avLst/>
                <a:gdLst>
                  <a:gd name="T0" fmla="*/ 6 w 29"/>
                  <a:gd name="T1" fmla="*/ 23 h 28"/>
                  <a:gd name="T2" fmla="*/ 15 w 29"/>
                  <a:gd name="T3" fmla="*/ 27 h 28"/>
                  <a:gd name="T4" fmla="*/ 24 w 29"/>
                  <a:gd name="T5" fmla="*/ 23 h 28"/>
                  <a:gd name="T6" fmla="*/ 28 w 29"/>
                  <a:gd name="T7" fmla="*/ 14 h 28"/>
                  <a:gd name="T8" fmla="*/ 15 w 29"/>
                  <a:gd name="T9" fmla="*/ 0 h 28"/>
                  <a:gd name="T10" fmla="*/ 6 w 29"/>
                  <a:gd name="T11" fmla="*/ 4 h 28"/>
                  <a:gd name="T12" fmla="*/ 2 w 29"/>
                  <a:gd name="T13" fmla="*/ 14 h 28"/>
                  <a:gd name="T14" fmla="*/ 6 w 29"/>
                  <a:gd name="T15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6" y="23"/>
                    </a:moveTo>
                    <a:cubicBezTo>
                      <a:pt x="8" y="26"/>
                      <a:pt x="11" y="27"/>
                      <a:pt x="15" y="27"/>
                    </a:cubicBezTo>
                    <a:cubicBezTo>
                      <a:pt x="19" y="28"/>
                      <a:pt x="21" y="25"/>
                      <a:pt x="24" y="23"/>
                    </a:cubicBezTo>
                    <a:cubicBezTo>
                      <a:pt x="26" y="20"/>
                      <a:pt x="29" y="18"/>
                      <a:pt x="28" y="14"/>
                    </a:cubicBezTo>
                    <a:cubicBezTo>
                      <a:pt x="28" y="7"/>
                      <a:pt x="22" y="1"/>
                      <a:pt x="15" y="0"/>
                    </a:cubicBezTo>
                    <a:cubicBezTo>
                      <a:pt x="11" y="0"/>
                      <a:pt x="8" y="1"/>
                      <a:pt x="6" y="4"/>
                    </a:cubicBezTo>
                    <a:cubicBezTo>
                      <a:pt x="4" y="7"/>
                      <a:pt x="0" y="9"/>
                      <a:pt x="2" y="14"/>
                    </a:cubicBezTo>
                    <a:cubicBezTo>
                      <a:pt x="0" y="18"/>
                      <a:pt x="4" y="20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22" name="Freeform 766">
                <a:extLst>
                  <a:ext uri="{FF2B5EF4-FFF2-40B4-BE49-F238E27FC236}">
                    <a16:creationId xmlns="" xmlns:a16="http://schemas.microsoft.com/office/drawing/2014/main" id="{CE362275-ABC7-4D88-A3C9-9BA8D9193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3050"/>
                <a:ext cx="76" cy="73"/>
              </a:xfrm>
              <a:custGeom>
                <a:avLst/>
                <a:gdLst>
                  <a:gd name="T0" fmla="*/ 7 w 29"/>
                  <a:gd name="T1" fmla="*/ 23 h 28"/>
                  <a:gd name="T2" fmla="*/ 16 w 29"/>
                  <a:gd name="T3" fmla="*/ 28 h 28"/>
                  <a:gd name="T4" fmla="*/ 24 w 29"/>
                  <a:gd name="T5" fmla="*/ 23 h 28"/>
                  <a:gd name="T6" fmla="*/ 29 w 29"/>
                  <a:gd name="T7" fmla="*/ 14 h 28"/>
                  <a:gd name="T8" fmla="*/ 16 w 29"/>
                  <a:gd name="T9" fmla="*/ 0 h 28"/>
                  <a:gd name="T10" fmla="*/ 7 w 29"/>
                  <a:gd name="T11" fmla="*/ 4 h 28"/>
                  <a:gd name="T12" fmla="*/ 2 w 29"/>
                  <a:gd name="T13" fmla="*/ 14 h 28"/>
                  <a:gd name="T14" fmla="*/ 7 w 29"/>
                  <a:gd name="T15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7" y="23"/>
                    </a:moveTo>
                    <a:cubicBezTo>
                      <a:pt x="9" y="26"/>
                      <a:pt x="12" y="27"/>
                      <a:pt x="16" y="28"/>
                    </a:cubicBezTo>
                    <a:cubicBezTo>
                      <a:pt x="20" y="28"/>
                      <a:pt x="22" y="26"/>
                      <a:pt x="24" y="23"/>
                    </a:cubicBezTo>
                    <a:cubicBezTo>
                      <a:pt x="27" y="21"/>
                      <a:pt x="29" y="19"/>
                      <a:pt x="29" y="14"/>
                    </a:cubicBezTo>
                    <a:cubicBezTo>
                      <a:pt x="28" y="7"/>
                      <a:pt x="23" y="1"/>
                      <a:pt x="16" y="0"/>
                    </a:cubicBezTo>
                    <a:cubicBezTo>
                      <a:pt x="12" y="0"/>
                      <a:pt x="9" y="1"/>
                      <a:pt x="7" y="4"/>
                    </a:cubicBezTo>
                    <a:cubicBezTo>
                      <a:pt x="4" y="7"/>
                      <a:pt x="0" y="9"/>
                      <a:pt x="2" y="14"/>
                    </a:cubicBezTo>
                    <a:cubicBezTo>
                      <a:pt x="0" y="19"/>
                      <a:pt x="4" y="21"/>
                      <a:pt x="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23" name="Freeform 767">
                <a:extLst>
                  <a:ext uri="{FF2B5EF4-FFF2-40B4-BE49-F238E27FC236}">
                    <a16:creationId xmlns="" xmlns:a16="http://schemas.microsoft.com/office/drawing/2014/main" id="{3393106A-0B7C-4553-B728-3AEF0A1E2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0" y="3154"/>
                <a:ext cx="73" cy="72"/>
              </a:xfrm>
              <a:custGeom>
                <a:avLst/>
                <a:gdLst>
                  <a:gd name="T0" fmla="*/ 3 w 28"/>
                  <a:gd name="T1" fmla="*/ 22 h 28"/>
                  <a:gd name="T2" fmla="*/ 12 w 28"/>
                  <a:gd name="T3" fmla="*/ 28 h 28"/>
                  <a:gd name="T4" fmla="*/ 22 w 28"/>
                  <a:gd name="T5" fmla="*/ 24 h 28"/>
                  <a:gd name="T6" fmla="*/ 27 w 28"/>
                  <a:gd name="T7" fmla="*/ 14 h 28"/>
                  <a:gd name="T8" fmla="*/ 24 w 28"/>
                  <a:gd name="T9" fmla="*/ 6 h 28"/>
                  <a:gd name="T10" fmla="*/ 14 w 28"/>
                  <a:gd name="T11" fmla="*/ 1 h 28"/>
                  <a:gd name="T12" fmla="*/ 5 w 28"/>
                  <a:gd name="T13" fmla="*/ 4 h 28"/>
                  <a:gd name="T14" fmla="*/ 0 w 28"/>
                  <a:gd name="T15" fmla="*/ 14 h 28"/>
                  <a:gd name="T16" fmla="*/ 3 w 28"/>
                  <a:gd name="T1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8">
                    <a:moveTo>
                      <a:pt x="3" y="22"/>
                    </a:moveTo>
                    <a:cubicBezTo>
                      <a:pt x="6" y="24"/>
                      <a:pt x="8" y="28"/>
                      <a:pt x="12" y="28"/>
                    </a:cubicBezTo>
                    <a:cubicBezTo>
                      <a:pt x="16" y="27"/>
                      <a:pt x="19" y="28"/>
                      <a:pt x="22" y="24"/>
                    </a:cubicBezTo>
                    <a:cubicBezTo>
                      <a:pt x="24" y="21"/>
                      <a:pt x="28" y="20"/>
                      <a:pt x="27" y="14"/>
                    </a:cubicBezTo>
                    <a:cubicBezTo>
                      <a:pt x="28" y="11"/>
                      <a:pt x="27" y="8"/>
                      <a:pt x="24" y="6"/>
                    </a:cubicBezTo>
                    <a:cubicBezTo>
                      <a:pt x="21" y="4"/>
                      <a:pt x="19" y="0"/>
                      <a:pt x="14" y="1"/>
                    </a:cubicBezTo>
                    <a:cubicBezTo>
                      <a:pt x="11" y="1"/>
                      <a:pt x="8" y="1"/>
                      <a:pt x="5" y="4"/>
                    </a:cubicBezTo>
                    <a:cubicBezTo>
                      <a:pt x="3" y="7"/>
                      <a:pt x="0" y="9"/>
                      <a:pt x="0" y="14"/>
                    </a:cubicBezTo>
                    <a:cubicBezTo>
                      <a:pt x="0" y="17"/>
                      <a:pt x="0" y="20"/>
                      <a:pt x="3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24" name="Freeform 768">
                <a:extLst>
                  <a:ext uri="{FF2B5EF4-FFF2-40B4-BE49-F238E27FC236}">
                    <a16:creationId xmlns="" xmlns:a16="http://schemas.microsoft.com/office/drawing/2014/main" id="{CA24386F-614D-4F19-BAC5-A018228EB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2941"/>
                <a:ext cx="75" cy="73"/>
              </a:xfrm>
              <a:custGeom>
                <a:avLst/>
                <a:gdLst>
                  <a:gd name="T0" fmla="*/ 5 w 29"/>
                  <a:gd name="T1" fmla="*/ 22 h 28"/>
                  <a:gd name="T2" fmla="*/ 15 w 29"/>
                  <a:gd name="T3" fmla="*/ 27 h 28"/>
                  <a:gd name="T4" fmla="*/ 23 w 29"/>
                  <a:gd name="T5" fmla="*/ 24 h 28"/>
                  <a:gd name="T6" fmla="*/ 28 w 29"/>
                  <a:gd name="T7" fmla="*/ 14 h 28"/>
                  <a:gd name="T8" fmla="*/ 24 w 29"/>
                  <a:gd name="T9" fmla="*/ 5 h 28"/>
                  <a:gd name="T10" fmla="*/ 15 w 29"/>
                  <a:gd name="T11" fmla="*/ 0 h 28"/>
                  <a:gd name="T12" fmla="*/ 1 w 29"/>
                  <a:gd name="T13" fmla="*/ 14 h 28"/>
                  <a:gd name="T14" fmla="*/ 5 w 29"/>
                  <a:gd name="T15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5" y="22"/>
                    </a:moveTo>
                    <a:cubicBezTo>
                      <a:pt x="8" y="25"/>
                      <a:pt x="10" y="28"/>
                      <a:pt x="15" y="27"/>
                    </a:cubicBezTo>
                    <a:cubicBezTo>
                      <a:pt x="18" y="27"/>
                      <a:pt x="21" y="26"/>
                      <a:pt x="23" y="24"/>
                    </a:cubicBezTo>
                    <a:cubicBezTo>
                      <a:pt x="25" y="21"/>
                      <a:pt x="29" y="19"/>
                      <a:pt x="28" y="14"/>
                    </a:cubicBezTo>
                    <a:cubicBezTo>
                      <a:pt x="28" y="11"/>
                      <a:pt x="28" y="8"/>
                      <a:pt x="24" y="5"/>
                    </a:cubicBezTo>
                    <a:cubicBezTo>
                      <a:pt x="22" y="3"/>
                      <a:pt x="20" y="0"/>
                      <a:pt x="15" y="0"/>
                    </a:cubicBezTo>
                    <a:cubicBezTo>
                      <a:pt x="8" y="0"/>
                      <a:pt x="1" y="6"/>
                      <a:pt x="1" y="14"/>
                    </a:cubicBezTo>
                    <a:cubicBezTo>
                      <a:pt x="0" y="17"/>
                      <a:pt x="2" y="20"/>
                      <a:pt x="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25" name="Freeform 769">
                <a:extLst>
                  <a:ext uri="{FF2B5EF4-FFF2-40B4-BE49-F238E27FC236}">
                    <a16:creationId xmlns="" xmlns:a16="http://schemas.microsoft.com/office/drawing/2014/main" id="{1B26A21F-6731-485B-A8F8-B429FC488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2" y="2625"/>
                <a:ext cx="72" cy="75"/>
              </a:xfrm>
              <a:custGeom>
                <a:avLst/>
                <a:gdLst>
                  <a:gd name="T0" fmla="*/ 4 w 28"/>
                  <a:gd name="T1" fmla="*/ 23 h 29"/>
                  <a:gd name="T2" fmla="*/ 13 w 28"/>
                  <a:gd name="T3" fmla="*/ 28 h 29"/>
                  <a:gd name="T4" fmla="*/ 22 w 28"/>
                  <a:gd name="T5" fmla="*/ 25 h 29"/>
                  <a:gd name="T6" fmla="*/ 27 w 28"/>
                  <a:gd name="T7" fmla="*/ 15 h 29"/>
                  <a:gd name="T8" fmla="*/ 24 w 28"/>
                  <a:gd name="T9" fmla="*/ 6 h 29"/>
                  <a:gd name="T10" fmla="*/ 14 w 28"/>
                  <a:gd name="T11" fmla="*/ 1 h 29"/>
                  <a:gd name="T12" fmla="*/ 5 w 28"/>
                  <a:gd name="T13" fmla="*/ 5 h 29"/>
                  <a:gd name="T14" fmla="*/ 0 w 28"/>
                  <a:gd name="T15" fmla="*/ 15 h 29"/>
                  <a:gd name="T16" fmla="*/ 4 w 28"/>
                  <a:gd name="T17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4" y="23"/>
                    </a:moveTo>
                    <a:cubicBezTo>
                      <a:pt x="7" y="25"/>
                      <a:pt x="8" y="29"/>
                      <a:pt x="13" y="28"/>
                    </a:cubicBezTo>
                    <a:cubicBezTo>
                      <a:pt x="17" y="28"/>
                      <a:pt x="20" y="28"/>
                      <a:pt x="22" y="25"/>
                    </a:cubicBezTo>
                    <a:cubicBezTo>
                      <a:pt x="24" y="22"/>
                      <a:pt x="28" y="20"/>
                      <a:pt x="27" y="15"/>
                    </a:cubicBezTo>
                    <a:cubicBezTo>
                      <a:pt x="27" y="12"/>
                      <a:pt x="27" y="9"/>
                      <a:pt x="24" y="6"/>
                    </a:cubicBezTo>
                    <a:cubicBezTo>
                      <a:pt x="21" y="4"/>
                      <a:pt x="19" y="0"/>
                      <a:pt x="14" y="1"/>
                    </a:cubicBezTo>
                    <a:cubicBezTo>
                      <a:pt x="10" y="0"/>
                      <a:pt x="8" y="2"/>
                      <a:pt x="5" y="5"/>
                    </a:cubicBezTo>
                    <a:cubicBezTo>
                      <a:pt x="3" y="8"/>
                      <a:pt x="0" y="10"/>
                      <a:pt x="0" y="15"/>
                    </a:cubicBezTo>
                    <a:cubicBezTo>
                      <a:pt x="1" y="18"/>
                      <a:pt x="1" y="21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26" name="Freeform 770">
                <a:extLst>
                  <a:ext uri="{FF2B5EF4-FFF2-40B4-BE49-F238E27FC236}">
                    <a16:creationId xmlns="" xmlns:a16="http://schemas.microsoft.com/office/drawing/2014/main" id="{D36572C4-CB50-4817-B002-359A9AC4D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2628"/>
                <a:ext cx="72" cy="75"/>
              </a:xfrm>
              <a:custGeom>
                <a:avLst/>
                <a:gdLst>
                  <a:gd name="T0" fmla="*/ 15 w 28"/>
                  <a:gd name="T1" fmla="*/ 27 h 29"/>
                  <a:gd name="T2" fmla="*/ 23 w 28"/>
                  <a:gd name="T3" fmla="*/ 23 h 29"/>
                  <a:gd name="T4" fmla="*/ 28 w 28"/>
                  <a:gd name="T5" fmla="*/ 14 h 29"/>
                  <a:gd name="T6" fmla="*/ 24 w 28"/>
                  <a:gd name="T7" fmla="*/ 5 h 29"/>
                  <a:gd name="T8" fmla="*/ 15 w 28"/>
                  <a:gd name="T9" fmla="*/ 0 h 29"/>
                  <a:gd name="T10" fmla="*/ 6 w 28"/>
                  <a:gd name="T11" fmla="*/ 4 h 29"/>
                  <a:gd name="T12" fmla="*/ 1 w 28"/>
                  <a:gd name="T13" fmla="*/ 13 h 29"/>
                  <a:gd name="T14" fmla="*/ 15 w 28"/>
                  <a:gd name="T1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15" y="27"/>
                    </a:moveTo>
                    <a:cubicBezTo>
                      <a:pt x="18" y="29"/>
                      <a:pt x="20" y="26"/>
                      <a:pt x="23" y="23"/>
                    </a:cubicBezTo>
                    <a:cubicBezTo>
                      <a:pt x="25" y="21"/>
                      <a:pt x="28" y="18"/>
                      <a:pt x="28" y="14"/>
                    </a:cubicBezTo>
                    <a:cubicBezTo>
                      <a:pt x="27" y="10"/>
                      <a:pt x="27" y="8"/>
                      <a:pt x="24" y="5"/>
                    </a:cubicBezTo>
                    <a:cubicBezTo>
                      <a:pt x="21" y="3"/>
                      <a:pt x="20" y="0"/>
                      <a:pt x="15" y="0"/>
                    </a:cubicBezTo>
                    <a:cubicBezTo>
                      <a:pt x="11" y="0"/>
                      <a:pt x="8" y="0"/>
                      <a:pt x="6" y="4"/>
                    </a:cubicBezTo>
                    <a:cubicBezTo>
                      <a:pt x="3" y="7"/>
                      <a:pt x="0" y="9"/>
                      <a:pt x="1" y="13"/>
                    </a:cubicBezTo>
                    <a:cubicBezTo>
                      <a:pt x="1" y="20"/>
                      <a:pt x="7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27" name="Freeform 771">
                <a:extLst>
                  <a:ext uri="{FF2B5EF4-FFF2-40B4-BE49-F238E27FC236}">
                    <a16:creationId xmlns="" xmlns:a16="http://schemas.microsoft.com/office/drawing/2014/main" id="{6CB4DACC-F664-48E2-B3C2-D0F7DD718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3353"/>
                <a:ext cx="49" cy="94"/>
              </a:xfrm>
              <a:custGeom>
                <a:avLst/>
                <a:gdLst>
                  <a:gd name="T0" fmla="*/ 0 w 19"/>
                  <a:gd name="T1" fmla="*/ 29 h 36"/>
                  <a:gd name="T2" fmla="*/ 7 w 19"/>
                  <a:gd name="T3" fmla="*/ 35 h 36"/>
                  <a:gd name="T4" fmla="*/ 17 w 19"/>
                  <a:gd name="T5" fmla="*/ 27 h 36"/>
                  <a:gd name="T6" fmla="*/ 19 w 19"/>
                  <a:gd name="T7" fmla="*/ 16 h 36"/>
                  <a:gd name="T8" fmla="*/ 3 w 19"/>
                  <a:gd name="T9" fmla="*/ 0 h 36"/>
                  <a:gd name="T10" fmla="*/ 0 w 19"/>
                  <a:gd name="T11" fmla="*/ 4 h 36"/>
                  <a:gd name="T12" fmla="*/ 0 w 19"/>
                  <a:gd name="T13" fmla="*/ 17 h 36"/>
                  <a:gd name="T14" fmla="*/ 0 w 19"/>
                  <a:gd name="T15" fmla="*/ 2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36">
                    <a:moveTo>
                      <a:pt x="0" y="29"/>
                    </a:moveTo>
                    <a:cubicBezTo>
                      <a:pt x="0" y="35"/>
                      <a:pt x="1" y="36"/>
                      <a:pt x="7" y="35"/>
                    </a:cubicBezTo>
                    <a:cubicBezTo>
                      <a:pt x="11" y="34"/>
                      <a:pt x="15" y="32"/>
                      <a:pt x="17" y="27"/>
                    </a:cubicBezTo>
                    <a:cubicBezTo>
                      <a:pt x="19" y="23"/>
                      <a:pt x="19" y="19"/>
                      <a:pt x="19" y="16"/>
                    </a:cubicBezTo>
                    <a:cubicBezTo>
                      <a:pt x="19" y="6"/>
                      <a:pt x="13" y="0"/>
                      <a:pt x="3" y="0"/>
                    </a:cubicBezTo>
                    <a:cubicBezTo>
                      <a:pt x="0" y="0"/>
                      <a:pt x="0" y="2"/>
                      <a:pt x="0" y="4"/>
                    </a:cubicBezTo>
                    <a:cubicBezTo>
                      <a:pt x="0" y="9"/>
                      <a:pt x="0" y="13"/>
                      <a:pt x="0" y="17"/>
                    </a:cubicBezTo>
                    <a:cubicBezTo>
                      <a:pt x="0" y="21"/>
                      <a:pt x="0" y="25"/>
                      <a:pt x="0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28" name="Freeform 772">
                <a:extLst>
                  <a:ext uri="{FF2B5EF4-FFF2-40B4-BE49-F238E27FC236}">
                    <a16:creationId xmlns="" xmlns:a16="http://schemas.microsoft.com/office/drawing/2014/main" id="{DBBA9792-C80F-4B5F-AE10-61965FBA6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2939"/>
                <a:ext cx="75" cy="77"/>
              </a:xfrm>
              <a:custGeom>
                <a:avLst/>
                <a:gdLst>
                  <a:gd name="T0" fmla="*/ 15 w 29"/>
                  <a:gd name="T1" fmla="*/ 28 h 30"/>
                  <a:gd name="T2" fmla="*/ 24 w 29"/>
                  <a:gd name="T3" fmla="*/ 23 h 30"/>
                  <a:gd name="T4" fmla="*/ 28 w 29"/>
                  <a:gd name="T5" fmla="*/ 14 h 30"/>
                  <a:gd name="T6" fmla="*/ 23 w 29"/>
                  <a:gd name="T7" fmla="*/ 5 h 30"/>
                  <a:gd name="T8" fmla="*/ 14 w 29"/>
                  <a:gd name="T9" fmla="*/ 1 h 30"/>
                  <a:gd name="T10" fmla="*/ 4 w 29"/>
                  <a:gd name="T11" fmla="*/ 7 h 30"/>
                  <a:gd name="T12" fmla="*/ 1 w 29"/>
                  <a:gd name="T13" fmla="*/ 15 h 30"/>
                  <a:gd name="T14" fmla="*/ 6 w 29"/>
                  <a:gd name="T15" fmla="*/ 24 h 30"/>
                  <a:gd name="T16" fmla="*/ 15 w 29"/>
                  <a:gd name="T1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0">
                    <a:moveTo>
                      <a:pt x="15" y="28"/>
                    </a:moveTo>
                    <a:cubicBezTo>
                      <a:pt x="20" y="30"/>
                      <a:pt x="21" y="25"/>
                      <a:pt x="24" y="23"/>
                    </a:cubicBezTo>
                    <a:cubicBezTo>
                      <a:pt x="28" y="21"/>
                      <a:pt x="28" y="18"/>
                      <a:pt x="28" y="14"/>
                    </a:cubicBezTo>
                    <a:cubicBezTo>
                      <a:pt x="29" y="9"/>
                      <a:pt x="25" y="8"/>
                      <a:pt x="23" y="5"/>
                    </a:cubicBezTo>
                    <a:cubicBezTo>
                      <a:pt x="20" y="1"/>
                      <a:pt x="17" y="1"/>
                      <a:pt x="14" y="1"/>
                    </a:cubicBezTo>
                    <a:cubicBezTo>
                      <a:pt x="9" y="0"/>
                      <a:pt x="7" y="4"/>
                      <a:pt x="4" y="7"/>
                    </a:cubicBezTo>
                    <a:cubicBezTo>
                      <a:pt x="1" y="9"/>
                      <a:pt x="1" y="11"/>
                      <a:pt x="1" y="15"/>
                    </a:cubicBezTo>
                    <a:cubicBezTo>
                      <a:pt x="0" y="20"/>
                      <a:pt x="3" y="21"/>
                      <a:pt x="6" y="24"/>
                    </a:cubicBezTo>
                    <a:cubicBezTo>
                      <a:pt x="8" y="27"/>
                      <a:pt x="11" y="29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29" name="Freeform 773">
                <a:extLst>
                  <a:ext uri="{FF2B5EF4-FFF2-40B4-BE49-F238E27FC236}">
                    <a16:creationId xmlns="" xmlns:a16="http://schemas.microsoft.com/office/drawing/2014/main" id="{A97A7532-8E82-43A8-8CBD-02DE5FBD7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731"/>
                <a:ext cx="78" cy="73"/>
              </a:xfrm>
              <a:custGeom>
                <a:avLst/>
                <a:gdLst>
                  <a:gd name="T0" fmla="*/ 7 w 30"/>
                  <a:gd name="T1" fmla="*/ 23 h 28"/>
                  <a:gd name="T2" fmla="*/ 16 w 30"/>
                  <a:gd name="T3" fmla="*/ 28 h 28"/>
                  <a:gd name="T4" fmla="*/ 24 w 30"/>
                  <a:gd name="T5" fmla="*/ 23 h 28"/>
                  <a:gd name="T6" fmla="*/ 29 w 30"/>
                  <a:gd name="T7" fmla="*/ 15 h 28"/>
                  <a:gd name="T8" fmla="*/ 25 w 30"/>
                  <a:gd name="T9" fmla="*/ 5 h 28"/>
                  <a:gd name="T10" fmla="*/ 16 w 30"/>
                  <a:gd name="T11" fmla="*/ 0 h 28"/>
                  <a:gd name="T12" fmla="*/ 7 w 30"/>
                  <a:gd name="T13" fmla="*/ 4 h 28"/>
                  <a:gd name="T14" fmla="*/ 2 w 30"/>
                  <a:gd name="T15" fmla="*/ 14 h 28"/>
                  <a:gd name="T16" fmla="*/ 7 w 30"/>
                  <a:gd name="T17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8">
                    <a:moveTo>
                      <a:pt x="7" y="23"/>
                    </a:moveTo>
                    <a:cubicBezTo>
                      <a:pt x="9" y="26"/>
                      <a:pt x="12" y="28"/>
                      <a:pt x="16" y="28"/>
                    </a:cubicBezTo>
                    <a:cubicBezTo>
                      <a:pt x="20" y="28"/>
                      <a:pt x="22" y="26"/>
                      <a:pt x="24" y="23"/>
                    </a:cubicBezTo>
                    <a:cubicBezTo>
                      <a:pt x="27" y="21"/>
                      <a:pt x="30" y="19"/>
                      <a:pt x="29" y="15"/>
                    </a:cubicBezTo>
                    <a:cubicBezTo>
                      <a:pt x="29" y="11"/>
                      <a:pt x="28" y="8"/>
                      <a:pt x="25" y="5"/>
                    </a:cubicBezTo>
                    <a:cubicBezTo>
                      <a:pt x="22" y="3"/>
                      <a:pt x="21" y="0"/>
                      <a:pt x="16" y="0"/>
                    </a:cubicBezTo>
                    <a:cubicBezTo>
                      <a:pt x="12" y="1"/>
                      <a:pt x="9" y="1"/>
                      <a:pt x="7" y="4"/>
                    </a:cubicBezTo>
                    <a:cubicBezTo>
                      <a:pt x="4" y="7"/>
                      <a:pt x="1" y="9"/>
                      <a:pt x="2" y="14"/>
                    </a:cubicBezTo>
                    <a:cubicBezTo>
                      <a:pt x="0" y="19"/>
                      <a:pt x="4" y="21"/>
                      <a:pt x="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30" name="Freeform 774">
                <a:extLst>
                  <a:ext uri="{FF2B5EF4-FFF2-40B4-BE49-F238E27FC236}">
                    <a16:creationId xmlns="" xmlns:a16="http://schemas.microsoft.com/office/drawing/2014/main" id="{9BF836B3-C6EE-4831-B229-78CDD0E42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3048"/>
                <a:ext cx="73" cy="75"/>
              </a:xfrm>
              <a:custGeom>
                <a:avLst/>
                <a:gdLst>
                  <a:gd name="T0" fmla="*/ 15 w 28"/>
                  <a:gd name="T1" fmla="*/ 28 h 29"/>
                  <a:gd name="T2" fmla="*/ 24 w 28"/>
                  <a:gd name="T3" fmla="*/ 23 h 29"/>
                  <a:gd name="T4" fmla="*/ 27 w 28"/>
                  <a:gd name="T5" fmla="*/ 15 h 29"/>
                  <a:gd name="T6" fmla="*/ 22 w 28"/>
                  <a:gd name="T7" fmla="*/ 5 h 29"/>
                  <a:gd name="T8" fmla="*/ 14 w 28"/>
                  <a:gd name="T9" fmla="*/ 2 h 29"/>
                  <a:gd name="T10" fmla="*/ 4 w 28"/>
                  <a:gd name="T11" fmla="*/ 6 h 29"/>
                  <a:gd name="T12" fmla="*/ 0 w 28"/>
                  <a:gd name="T13" fmla="*/ 15 h 29"/>
                  <a:gd name="T14" fmla="*/ 5 w 28"/>
                  <a:gd name="T15" fmla="*/ 25 h 29"/>
                  <a:gd name="T16" fmla="*/ 15 w 28"/>
                  <a:gd name="T17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15" y="28"/>
                    </a:moveTo>
                    <a:cubicBezTo>
                      <a:pt x="19" y="29"/>
                      <a:pt x="21" y="25"/>
                      <a:pt x="24" y="23"/>
                    </a:cubicBezTo>
                    <a:cubicBezTo>
                      <a:pt x="27" y="21"/>
                      <a:pt x="27" y="18"/>
                      <a:pt x="27" y="15"/>
                    </a:cubicBezTo>
                    <a:cubicBezTo>
                      <a:pt x="28" y="10"/>
                      <a:pt x="25" y="8"/>
                      <a:pt x="22" y="5"/>
                    </a:cubicBezTo>
                    <a:cubicBezTo>
                      <a:pt x="20" y="2"/>
                      <a:pt x="17" y="0"/>
                      <a:pt x="14" y="2"/>
                    </a:cubicBezTo>
                    <a:cubicBezTo>
                      <a:pt x="9" y="0"/>
                      <a:pt x="7" y="4"/>
                      <a:pt x="4" y="6"/>
                    </a:cubicBezTo>
                    <a:cubicBezTo>
                      <a:pt x="1" y="9"/>
                      <a:pt x="0" y="12"/>
                      <a:pt x="0" y="15"/>
                    </a:cubicBezTo>
                    <a:cubicBezTo>
                      <a:pt x="0" y="20"/>
                      <a:pt x="3" y="22"/>
                      <a:pt x="5" y="25"/>
                    </a:cubicBezTo>
                    <a:cubicBezTo>
                      <a:pt x="8" y="28"/>
                      <a:pt x="11" y="28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31" name="Freeform 775">
                <a:extLst>
                  <a:ext uri="{FF2B5EF4-FFF2-40B4-BE49-F238E27FC236}">
                    <a16:creationId xmlns="" xmlns:a16="http://schemas.microsoft.com/office/drawing/2014/main" id="{1AB77C64-2738-4B23-8B6F-C1B7079B8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2941"/>
                <a:ext cx="75" cy="73"/>
              </a:xfrm>
              <a:custGeom>
                <a:avLst/>
                <a:gdLst>
                  <a:gd name="T0" fmla="*/ 6 w 29"/>
                  <a:gd name="T1" fmla="*/ 24 h 28"/>
                  <a:gd name="T2" fmla="*/ 15 w 29"/>
                  <a:gd name="T3" fmla="*/ 27 h 28"/>
                  <a:gd name="T4" fmla="*/ 25 w 29"/>
                  <a:gd name="T5" fmla="*/ 22 h 28"/>
                  <a:gd name="T6" fmla="*/ 28 w 29"/>
                  <a:gd name="T7" fmla="*/ 13 h 28"/>
                  <a:gd name="T8" fmla="*/ 23 w 29"/>
                  <a:gd name="T9" fmla="*/ 3 h 28"/>
                  <a:gd name="T10" fmla="*/ 14 w 29"/>
                  <a:gd name="T11" fmla="*/ 0 h 28"/>
                  <a:gd name="T12" fmla="*/ 1 w 29"/>
                  <a:gd name="T13" fmla="*/ 15 h 28"/>
                  <a:gd name="T14" fmla="*/ 6 w 29"/>
                  <a:gd name="T15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6" y="24"/>
                    </a:moveTo>
                    <a:cubicBezTo>
                      <a:pt x="9" y="27"/>
                      <a:pt x="12" y="27"/>
                      <a:pt x="15" y="27"/>
                    </a:cubicBezTo>
                    <a:cubicBezTo>
                      <a:pt x="20" y="28"/>
                      <a:pt x="22" y="24"/>
                      <a:pt x="25" y="22"/>
                    </a:cubicBezTo>
                    <a:cubicBezTo>
                      <a:pt x="28" y="19"/>
                      <a:pt x="28" y="16"/>
                      <a:pt x="28" y="13"/>
                    </a:cubicBezTo>
                    <a:cubicBezTo>
                      <a:pt x="29" y="8"/>
                      <a:pt x="25" y="6"/>
                      <a:pt x="23" y="3"/>
                    </a:cubicBezTo>
                    <a:cubicBezTo>
                      <a:pt x="21" y="1"/>
                      <a:pt x="18" y="0"/>
                      <a:pt x="14" y="0"/>
                    </a:cubicBezTo>
                    <a:cubicBezTo>
                      <a:pt x="8" y="0"/>
                      <a:pt x="1" y="7"/>
                      <a:pt x="1" y="15"/>
                    </a:cubicBezTo>
                    <a:cubicBezTo>
                      <a:pt x="0" y="19"/>
                      <a:pt x="4" y="21"/>
                      <a:pt x="6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32" name="Freeform 776">
                <a:extLst>
                  <a:ext uri="{FF2B5EF4-FFF2-40B4-BE49-F238E27FC236}">
                    <a16:creationId xmlns="" xmlns:a16="http://schemas.microsoft.com/office/drawing/2014/main" id="{7BF97962-5ECA-4310-AFD3-EBDA38DD4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3050"/>
                <a:ext cx="75" cy="73"/>
              </a:xfrm>
              <a:custGeom>
                <a:avLst/>
                <a:gdLst>
                  <a:gd name="T0" fmla="*/ 5 w 29"/>
                  <a:gd name="T1" fmla="*/ 23 h 28"/>
                  <a:gd name="T2" fmla="*/ 15 w 29"/>
                  <a:gd name="T3" fmla="*/ 28 h 28"/>
                  <a:gd name="T4" fmla="*/ 23 w 29"/>
                  <a:gd name="T5" fmla="*/ 24 h 28"/>
                  <a:gd name="T6" fmla="*/ 29 w 29"/>
                  <a:gd name="T7" fmla="*/ 15 h 28"/>
                  <a:gd name="T8" fmla="*/ 25 w 29"/>
                  <a:gd name="T9" fmla="*/ 5 h 28"/>
                  <a:gd name="T10" fmla="*/ 16 w 29"/>
                  <a:gd name="T11" fmla="*/ 0 h 28"/>
                  <a:gd name="T12" fmla="*/ 7 w 29"/>
                  <a:gd name="T13" fmla="*/ 4 h 28"/>
                  <a:gd name="T14" fmla="*/ 2 w 29"/>
                  <a:gd name="T15" fmla="*/ 14 h 28"/>
                  <a:gd name="T16" fmla="*/ 5 w 29"/>
                  <a:gd name="T17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8">
                    <a:moveTo>
                      <a:pt x="5" y="23"/>
                    </a:moveTo>
                    <a:cubicBezTo>
                      <a:pt x="8" y="25"/>
                      <a:pt x="10" y="28"/>
                      <a:pt x="15" y="28"/>
                    </a:cubicBezTo>
                    <a:cubicBezTo>
                      <a:pt x="18" y="27"/>
                      <a:pt x="21" y="27"/>
                      <a:pt x="23" y="24"/>
                    </a:cubicBezTo>
                    <a:cubicBezTo>
                      <a:pt x="25" y="21"/>
                      <a:pt x="29" y="19"/>
                      <a:pt x="29" y="15"/>
                    </a:cubicBezTo>
                    <a:cubicBezTo>
                      <a:pt x="28" y="11"/>
                      <a:pt x="28" y="8"/>
                      <a:pt x="25" y="5"/>
                    </a:cubicBezTo>
                    <a:cubicBezTo>
                      <a:pt x="22" y="3"/>
                      <a:pt x="20" y="0"/>
                      <a:pt x="16" y="0"/>
                    </a:cubicBezTo>
                    <a:cubicBezTo>
                      <a:pt x="12" y="1"/>
                      <a:pt x="9" y="1"/>
                      <a:pt x="7" y="4"/>
                    </a:cubicBezTo>
                    <a:cubicBezTo>
                      <a:pt x="4" y="7"/>
                      <a:pt x="0" y="9"/>
                      <a:pt x="2" y="14"/>
                    </a:cubicBezTo>
                    <a:cubicBezTo>
                      <a:pt x="0" y="18"/>
                      <a:pt x="3" y="20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33" name="Freeform 777">
                <a:extLst>
                  <a:ext uri="{FF2B5EF4-FFF2-40B4-BE49-F238E27FC236}">
                    <a16:creationId xmlns="" xmlns:a16="http://schemas.microsoft.com/office/drawing/2014/main" id="{1D763722-6F4A-402B-A5F5-81971BFC2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2835"/>
                <a:ext cx="75" cy="73"/>
              </a:xfrm>
              <a:custGeom>
                <a:avLst/>
                <a:gdLst>
                  <a:gd name="T0" fmla="*/ 15 w 29"/>
                  <a:gd name="T1" fmla="*/ 28 h 28"/>
                  <a:gd name="T2" fmla="*/ 25 w 29"/>
                  <a:gd name="T3" fmla="*/ 23 h 28"/>
                  <a:gd name="T4" fmla="*/ 28 w 29"/>
                  <a:gd name="T5" fmla="*/ 14 h 28"/>
                  <a:gd name="T6" fmla="*/ 23 w 29"/>
                  <a:gd name="T7" fmla="*/ 4 h 28"/>
                  <a:gd name="T8" fmla="*/ 15 w 29"/>
                  <a:gd name="T9" fmla="*/ 1 h 28"/>
                  <a:gd name="T10" fmla="*/ 5 w 29"/>
                  <a:gd name="T11" fmla="*/ 6 h 28"/>
                  <a:gd name="T12" fmla="*/ 1 w 29"/>
                  <a:gd name="T13" fmla="*/ 14 h 28"/>
                  <a:gd name="T14" fmla="*/ 15 w 29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15" y="28"/>
                    </a:moveTo>
                    <a:cubicBezTo>
                      <a:pt x="20" y="28"/>
                      <a:pt x="22" y="25"/>
                      <a:pt x="25" y="23"/>
                    </a:cubicBezTo>
                    <a:cubicBezTo>
                      <a:pt x="28" y="20"/>
                      <a:pt x="28" y="17"/>
                      <a:pt x="28" y="14"/>
                    </a:cubicBezTo>
                    <a:cubicBezTo>
                      <a:pt x="29" y="9"/>
                      <a:pt x="25" y="7"/>
                      <a:pt x="23" y="4"/>
                    </a:cubicBezTo>
                    <a:cubicBezTo>
                      <a:pt x="21" y="1"/>
                      <a:pt x="18" y="1"/>
                      <a:pt x="15" y="1"/>
                    </a:cubicBezTo>
                    <a:cubicBezTo>
                      <a:pt x="10" y="0"/>
                      <a:pt x="8" y="3"/>
                      <a:pt x="5" y="6"/>
                    </a:cubicBezTo>
                    <a:cubicBezTo>
                      <a:pt x="2" y="8"/>
                      <a:pt x="0" y="10"/>
                      <a:pt x="1" y="14"/>
                    </a:cubicBezTo>
                    <a:cubicBezTo>
                      <a:pt x="1" y="21"/>
                      <a:pt x="8" y="27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34" name="Freeform 778">
                <a:extLst>
                  <a:ext uri="{FF2B5EF4-FFF2-40B4-BE49-F238E27FC236}">
                    <a16:creationId xmlns="" xmlns:a16="http://schemas.microsoft.com/office/drawing/2014/main" id="{E183E398-FF02-4F71-902D-DCBADBBCC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835"/>
                <a:ext cx="73" cy="78"/>
              </a:xfrm>
              <a:custGeom>
                <a:avLst/>
                <a:gdLst>
                  <a:gd name="T0" fmla="*/ 15 w 28"/>
                  <a:gd name="T1" fmla="*/ 27 h 30"/>
                  <a:gd name="T2" fmla="*/ 24 w 28"/>
                  <a:gd name="T3" fmla="*/ 23 h 30"/>
                  <a:gd name="T4" fmla="*/ 28 w 28"/>
                  <a:gd name="T5" fmla="*/ 14 h 30"/>
                  <a:gd name="T6" fmla="*/ 23 w 28"/>
                  <a:gd name="T7" fmla="*/ 4 h 30"/>
                  <a:gd name="T8" fmla="*/ 13 w 28"/>
                  <a:gd name="T9" fmla="*/ 1 h 30"/>
                  <a:gd name="T10" fmla="*/ 4 w 28"/>
                  <a:gd name="T11" fmla="*/ 6 h 30"/>
                  <a:gd name="T12" fmla="*/ 1 w 28"/>
                  <a:gd name="T13" fmla="*/ 14 h 30"/>
                  <a:gd name="T14" fmla="*/ 6 w 28"/>
                  <a:gd name="T15" fmla="*/ 24 h 30"/>
                  <a:gd name="T16" fmla="*/ 15 w 28"/>
                  <a:gd name="T1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0">
                    <a:moveTo>
                      <a:pt x="15" y="27"/>
                    </a:moveTo>
                    <a:cubicBezTo>
                      <a:pt x="20" y="30"/>
                      <a:pt x="21" y="25"/>
                      <a:pt x="24" y="23"/>
                    </a:cubicBezTo>
                    <a:cubicBezTo>
                      <a:pt x="27" y="20"/>
                      <a:pt x="28" y="17"/>
                      <a:pt x="28" y="14"/>
                    </a:cubicBezTo>
                    <a:cubicBezTo>
                      <a:pt x="28" y="9"/>
                      <a:pt x="25" y="7"/>
                      <a:pt x="23" y="4"/>
                    </a:cubicBezTo>
                    <a:cubicBezTo>
                      <a:pt x="20" y="1"/>
                      <a:pt x="17" y="1"/>
                      <a:pt x="13" y="1"/>
                    </a:cubicBezTo>
                    <a:cubicBezTo>
                      <a:pt x="9" y="0"/>
                      <a:pt x="7" y="4"/>
                      <a:pt x="4" y="6"/>
                    </a:cubicBezTo>
                    <a:cubicBezTo>
                      <a:pt x="1" y="8"/>
                      <a:pt x="1" y="11"/>
                      <a:pt x="1" y="14"/>
                    </a:cubicBezTo>
                    <a:cubicBezTo>
                      <a:pt x="0" y="19"/>
                      <a:pt x="3" y="21"/>
                      <a:pt x="6" y="24"/>
                    </a:cubicBezTo>
                    <a:cubicBezTo>
                      <a:pt x="8" y="27"/>
                      <a:pt x="11" y="29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35" name="Freeform 779">
                <a:extLst>
                  <a:ext uri="{FF2B5EF4-FFF2-40B4-BE49-F238E27FC236}">
                    <a16:creationId xmlns="" xmlns:a16="http://schemas.microsoft.com/office/drawing/2014/main" id="{634E2883-E75B-4B2F-AC3D-7355C75C9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0" y="3048"/>
                <a:ext cx="73" cy="75"/>
              </a:xfrm>
              <a:custGeom>
                <a:avLst/>
                <a:gdLst>
                  <a:gd name="T0" fmla="*/ 15 w 28"/>
                  <a:gd name="T1" fmla="*/ 28 h 29"/>
                  <a:gd name="T2" fmla="*/ 24 w 28"/>
                  <a:gd name="T3" fmla="*/ 23 h 29"/>
                  <a:gd name="T4" fmla="*/ 28 w 28"/>
                  <a:gd name="T5" fmla="*/ 15 h 29"/>
                  <a:gd name="T6" fmla="*/ 23 w 28"/>
                  <a:gd name="T7" fmla="*/ 5 h 29"/>
                  <a:gd name="T8" fmla="*/ 14 w 28"/>
                  <a:gd name="T9" fmla="*/ 2 h 29"/>
                  <a:gd name="T10" fmla="*/ 4 w 28"/>
                  <a:gd name="T11" fmla="*/ 6 h 29"/>
                  <a:gd name="T12" fmla="*/ 0 w 28"/>
                  <a:gd name="T13" fmla="*/ 15 h 29"/>
                  <a:gd name="T14" fmla="*/ 6 w 28"/>
                  <a:gd name="T15" fmla="*/ 25 h 29"/>
                  <a:gd name="T16" fmla="*/ 15 w 28"/>
                  <a:gd name="T17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15" y="28"/>
                    </a:moveTo>
                    <a:cubicBezTo>
                      <a:pt x="20" y="29"/>
                      <a:pt x="21" y="25"/>
                      <a:pt x="24" y="23"/>
                    </a:cubicBezTo>
                    <a:cubicBezTo>
                      <a:pt x="27" y="21"/>
                      <a:pt x="27" y="18"/>
                      <a:pt x="28" y="15"/>
                    </a:cubicBezTo>
                    <a:cubicBezTo>
                      <a:pt x="28" y="10"/>
                      <a:pt x="25" y="8"/>
                      <a:pt x="23" y="5"/>
                    </a:cubicBezTo>
                    <a:cubicBezTo>
                      <a:pt x="20" y="2"/>
                      <a:pt x="18" y="0"/>
                      <a:pt x="14" y="2"/>
                    </a:cubicBezTo>
                    <a:cubicBezTo>
                      <a:pt x="9" y="0"/>
                      <a:pt x="7" y="4"/>
                      <a:pt x="4" y="6"/>
                    </a:cubicBezTo>
                    <a:cubicBezTo>
                      <a:pt x="1" y="9"/>
                      <a:pt x="1" y="12"/>
                      <a:pt x="0" y="15"/>
                    </a:cubicBezTo>
                    <a:cubicBezTo>
                      <a:pt x="0" y="20"/>
                      <a:pt x="4" y="22"/>
                      <a:pt x="6" y="25"/>
                    </a:cubicBezTo>
                    <a:cubicBezTo>
                      <a:pt x="8" y="28"/>
                      <a:pt x="11" y="28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36" name="Freeform 780">
                <a:extLst>
                  <a:ext uri="{FF2B5EF4-FFF2-40B4-BE49-F238E27FC236}">
                    <a16:creationId xmlns="" xmlns:a16="http://schemas.microsoft.com/office/drawing/2014/main" id="{EB73A677-99DF-460F-AA48-D79D78437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2835"/>
                <a:ext cx="72" cy="75"/>
              </a:xfrm>
              <a:custGeom>
                <a:avLst/>
                <a:gdLst>
                  <a:gd name="T0" fmla="*/ 22 w 28"/>
                  <a:gd name="T1" fmla="*/ 4 h 29"/>
                  <a:gd name="T2" fmla="*/ 13 w 28"/>
                  <a:gd name="T3" fmla="*/ 1 h 29"/>
                  <a:gd name="T4" fmla="*/ 3 w 28"/>
                  <a:gd name="T5" fmla="*/ 6 h 29"/>
                  <a:gd name="T6" fmla="*/ 0 w 28"/>
                  <a:gd name="T7" fmla="*/ 15 h 29"/>
                  <a:gd name="T8" fmla="*/ 15 w 28"/>
                  <a:gd name="T9" fmla="*/ 28 h 29"/>
                  <a:gd name="T10" fmla="*/ 23 w 28"/>
                  <a:gd name="T11" fmla="*/ 23 h 29"/>
                  <a:gd name="T12" fmla="*/ 27 w 28"/>
                  <a:gd name="T13" fmla="*/ 14 h 29"/>
                  <a:gd name="T14" fmla="*/ 22 w 28"/>
                  <a:gd name="T1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22" y="4"/>
                    </a:moveTo>
                    <a:cubicBezTo>
                      <a:pt x="19" y="1"/>
                      <a:pt x="16" y="1"/>
                      <a:pt x="13" y="1"/>
                    </a:cubicBezTo>
                    <a:cubicBezTo>
                      <a:pt x="8" y="0"/>
                      <a:pt x="6" y="4"/>
                      <a:pt x="3" y="6"/>
                    </a:cubicBezTo>
                    <a:cubicBezTo>
                      <a:pt x="0" y="8"/>
                      <a:pt x="0" y="11"/>
                      <a:pt x="0" y="15"/>
                    </a:cubicBezTo>
                    <a:cubicBezTo>
                      <a:pt x="0" y="21"/>
                      <a:pt x="7" y="28"/>
                      <a:pt x="15" y="28"/>
                    </a:cubicBezTo>
                    <a:cubicBezTo>
                      <a:pt x="19" y="29"/>
                      <a:pt x="20" y="25"/>
                      <a:pt x="23" y="23"/>
                    </a:cubicBezTo>
                    <a:cubicBezTo>
                      <a:pt x="27" y="20"/>
                      <a:pt x="27" y="17"/>
                      <a:pt x="27" y="14"/>
                    </a:cubicBezTo>
                    <a:cubicBezTo>
                      <a:pt x="28" y="9"/>
                      <a:pt x="24" y="7"/>
                      <a:pt x="2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37" name="Freeform 781">
                <a:extLst>
                  <a:ext uri="{FF2B5EF4-FFF2-40B4-BE49-F238E27FC236}">
                    <a16:creationId xmlns="" xmlns:a16="http://schemas.microsoft.com/office/drawing/2014/main" id="{D3737753-7368-46C0-9E2E-750C448A2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3260"/>
                <a:ext cx="75" cy="70"/>
              </a:xfrm>
              <a:custGeom>
                <a:avLst/>
                <a:gdLst>
                  <a:gd name="T0" fmla="*/ 7 w 29"/>
                  <a:gd name="T1" fmla="*/ 23 h 27"/>
                  <a:gd name="T2" fmla="*/ 16 w 29"/>
                  <a:gd name="T3" fmla="*/ 27 h 27"/>
                  <a:gd name="T4" fmla="*/ 24 w 29"/>
                  <a:gd name="T5" fmla="*/ 23 h 27"/>
                  <a:gd name="T6" fmla="*/ 29 w 29"/>
                  <a:gd name="T7" fmla="*/ 14 h 27"/>
                  <a:gd name="T8" fmla="*/ 16 w 29"/>
                  <a:gd name="T9" fmla="*/ 0 h 27"/>
                  <a:gd name="T10" fmla="*/ 7 w 29"/>
                  <a:gd name="T11" fmla="*/ 4 h 27"/>
                  <a:gd name="T12" fmla="*/ 2 w 29"/>
                  <a:gd name="T13" fmla="*/ 13 h 27"/>
                  <a:gd name="T14" fmla="*/ 7 w 29"/>
                  <a:gd name="T15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7">
                    <a:moveTo>
                      <a:pt x="7" y="23"/>
                    </a:moveTo>
                    <a:cubicBezTo>
                      <a:pt x="9" y="26"/>
                      <a:pt x="12" y="27"/>
                      <a:pt x="16" y="27"/>
                    </a:cubicBezTo>
                    <a:cubicBezTo>
                      <a:pt x="20" y="27"/>
                      <a:pt x="22" y="25"/>
                      <a:pt x="24" y="23"/>
                    </a:cubicBezTo>
                    <a:cubicBezTo>
                      <a:pt x="27" y="20"/>
                      <a:pt x="29" y="18"/>
                      <a:pt x="29" y="14"/>
                    </a:cubicBezTo>
                    <a:cubicBezTo>
                      <a:pt x="28" y="7"/>
                      <a:pt x="22" y="0"/>
                      <a:pt x="16" y="0"/>
                    </a:cubicBezTo>
                    <a:cubicBezTo>
                      <a:pt x="12" y="0"/>
                      <a:pt x="9" y="1"/>
                      <a:pt x="7" y="4"/>
                    </a:cubicBezTo>
                    <a:cubicBezTo>
                      <a:pt x="4" y="7"/>
                      <a:pt x="0" y="9"/>
                      <a:pt x="2" y="13"/>
                    </a:cubicBezTo>
                    <a:cubicBezTo>
                      <a:pt x="0" y="18"/>
                      <a:pt x="4" y="20"/>
                      <a:pt x="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38" name="Freeform 782">
                <a:extLst>
                  <a:ext uri="{FF2B5EF4-FFF2-40B4-BE49-F238E27FC236}">
                    <a16:creationId xmlns="" xmlns:a16="http://schemas.microsoft.com/office/drawing/2014/main" id="{A77D174E-5466-4AB6-9A3B-EC69794A6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3260"/>
                <a:ext cx="75" cy="73"/>
              </a:xfrm>
              <a:custGeom>
                <a:avLst/>
                <a:gdLst>
                  <a:gd name="T0" fmla="*/ 5 w 29"/>
                  <a:gd name="T1" fmla="*/ 22 h 28"/>
                  <a:gd name="T2" fmla="*/ 15 w 29"/>
                  <a:gd name="T3" fmla="*/ 27 h 28"/>
                  <a:gd name="T4" fmla="*/ 23 w 29"/>
                  <a:gd name="T5" fmla="*/ 24 h 28"/>
                  <a:gd name="T6" fmla="*/ 29 w 29"/>
                  <a:gd name="T7" fmla="*/ 14 h 28"/>
                  <a:gd name="T8" fmla="*/ 25 w 29"/>
                  <a:gd name="T9" fmla="*/ 5 h 28"/>
                  <a:gd name="T10" fmla="*/ 15 w 29"/>
                  <a:gd name="T11" fmla="*/ 0 h 28"/>
                  <a:gd name="T12" fmla="*/ 2 w 29"/>
                  <a:gd name="T13" fmla="*/ 14 h 28"/>
                  <a:gd name="T14" fmla="*/ 5 w 29"/>
                  <a:gd name="T15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5" y="22"/>
                    </a:moveTo>
                    <a:cubicBezTo>
                      <a:pt x="8" y="25"/>
                      <a:pt x="10" y="28"/>
                      <a:pt x="15" y="27"/>
                    </a:cubicBezTo>
                    <a:cubicBezTo>
                      <a:pt x="18" y="27"/>
                      <a:pt x="21" y="26"/>
                      <a:pt x="23" y="24"/>
                    </a:cubicBezTo>
                    <a:cubicBezTo>
                      <a:pt x="25" y="21"/>
                      <a:pt x="29" y="19"/>
                      <a:pt x="29" y="14"/>
                    </a:cubicBezTo>
                    <a:cubicBezTo>
                      <a:pt x="28" y="11"/>
                      <a:pt x="28" y="8"/>
                      <a:pt x="25" y="5"/>
                    </a:cubicBezTo>
                    <a:cubicBezTo>
                      <a:pt x="22" y="3"/>
                      <a:pt x="20" y="0"/>
                      <a:pt x="15" y="0"/>
                    </a:cubicBezTo>
                    <a:cubicBezTo>
                      <a:pt x="8" y="0"/>
                      <a:pt x="2" y="6"/>
                      <a:pt x="2" y="14"/>
                    </a:cubicBezTo>
                    <a:cubicBezTo>
                      <a:pt x="0" y="17"/>
                      <a:pt x="3" y="20"/>
                      <a:pt x="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39" name="Freeform 783">
                <a:extLst>
                  <a:ext uri="{FF2B5EF4-FFF2-40B4-BE49-F238E27FC236}">
                    <a16:creationId xmlns="" xmlns:a16="http://schemas.microsoft.com/office/drawing/2014/main" id="{3900E701-A2B2-43B0-9A84-0CA30D8BE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3258"/>
                <a:ext cx="76" cy="77"/>
              </a:xfrm>
              <a:custGeom>
                <a:avLst/>
                <a:gdLst>
                  <a:gd name="T0" fmla="*/ 15 w 29"/>
                  <a:gd name="T1" fmla="*/ 28 h 30"/>
                  <a:gd name="T2" fmla="*/ 24 w 29"/>
                  <a:gd name="T3" fmla="*/ 23 h 30"/>
                  <a:gd name="T4" fmla="*/ 28 w 29"/>
                  <a:gd name="T5" fmla="*/ 14 h 30"/>
                  <a:gd name="T6" fmla="*/ 23 w 29"/>
                  <a:gd name="T7" fmla="*/ 4 h 30"/>
                  <a:gd name="T8" fmla="*/ 14 w 29"/>
                  <a:gd name="T9" fmla="*/ 1 h 30"/>
                  <a:gd name="T10" fmla="*/ 4 w 29"/>
                  <a:gd name="T11" fmla="*/ 6 h 30"/>
                  <a:gd name="T12" fmla="*/ 1 w 29"/>
                  <a:gd name="T13" fmla="*/ 15 h 30"/>
                  <a:gd name="T14" fmla="*/ 6 w 29"/>
                  <a:gd name="T15" fmla="*/ 24 h 30"/>
                  <a:gd name="T16" fmla="*/ 15 w 29"/>
                  <a:gd name="T1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0">
                    <a:moveTo>
                      <a:pt x="15" y="28"/>
                    </a:moveTo>
                    <a:cubicBezTo>
                      <a:pt x="20" y="30"/>
                      <a:pt x="22" y="25"/>
                      <a:pt x="24" y="23"/>
                    </a:cubicBezTo>
                    <a:cubicBezTo>
                      <a:pt x="28" y="21"/>
                      <a:pt x="28" y="17"/>
                      <a:pt x="28" y="14"/>
                    </a:cubicBezTo>
                    <a:cubicBezTo>
                      <a:pt x="29" y="9"/>
                      <a:pt x="25" y="7"/>
                      <a:pt x="23" y="4"/>
                    </a:cubicBezTo>
                    <a:cubicBezTo>
                      <a:pt x="21" y="1"/>
                      <a:pt x="17" y="1"/>
                      <a:pt x="14" y="1"/>
                    </a:cubicBezTo>
                    <a:cubicBezTo>
                      <a:pt x="9" y="0"/>
                      <a:pt x="7" y="4"/>
                      <a:pt x="4" y="6"/>
                    </a:cubicBezTo>
                    <a:cubicBezTo>
                      <a:pt x="2" y="9"/>
                      <a:pt x="1" y="11"/>
                      <a:pt x="1" y="15"/>
                    </a:cubicBezTo>
                    <a:cubicBezTo>
                      <a:pt x="0" y="19"/>
                      <a:pt x="4" y="21"/>
                      <a:pt x="6" y="24"/>
                    </a:cubicBezTo>
                    <a:cubicBezTo>
                      <a:pt x="8" y="27"/>
                      <a:pt x="11" y="29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40" name="Freeform 784">
                <a:extLst>
                  <a:ext uri="{FF2B5EF4-FFF2-40B4-BE49-F238E27FC236}">
                    <a16:creationId xmlns="" xmlns:a16="http://schemas.microsoft.com/office/drawing/2014/main" id="{DF0936AC-5469-49F2-A12F-E937554E2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3154"/>
                <a:ext cx="73" cy="75"/>
              </a:xfrm>
              <a:custGeom>
                <a:avLst/>
                <a:gdLst>
                  <a:gd name="T0" fmla="*/ 14 w 28"/>
                  <a:gd name="T1" fmla="*/ 27 h 29"/>
                  <a:gd name="T2" fmla="*/ 23 w 28"/>
                  <a:gd name="T3" fmla="*/ 24 h 29"/>
                  <a:gd name="T4" fmla="*/ 28 w 28"/>
                  <a:gd name="T5" fmla="*/ 14 h 29"/>
                  <a:gd name="T6" fmla="*/ 23 w 28"/>
                  <a:gd name="T7" fmla="*/ 5 h 29"/>
                  <a:gd name="T8" fmla="*/ 15 w 28"/>
                  <a:gd name="T9" fmla="*/ 1 h 29"/>
                  <a:gd name="T10" fmla="*/ 6 w 28"/>
                  <a:gd name="T11" fmla="*/ 4 h 29"/>
                  <a:gd name="T12" fmla="*/ 0 w 28"/>
                  <a:gd name="T13" fmla="*/ 14 h 29"/>
                  <a:gd name="T14" fmla="*/ 4 w 28"/>
                  <a:gd name="T15" fmla="*/ 23 h 29"/>
                  <a:gd name="T16" fmla="*/ 14 w 28"/>
                  <a:gd name="T1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14" y="27"/>
                    </a:moveTo>
                    <a:cubicBezTo>
                      <a:pt x="18" y="29"/>
                      <a:pt x="20" y="26"/>
                      <a:pt x="23" y="24"/>
                    </a:cubicBezTo>
                    <a:cubicBezTo>
                      <a:pt x="25" y="21"/>
                      <a:pt x="28" y="19"/>
                      <a:pt x="28" y="14"/>
                    </a:cubicBezTo>
                    <a:cubicBezTo>
                      <a:pt x="28" y="10"/>
                      <a:pt x="26" y="8"/>
                      <a:pt x="23" y="5"/>
                    </a:cubicBezTo>
                    <a:cubicBezTo>
                      <a:pt x="21" y="3"/>
                      <a:pt x="19" y="0"/>
                      <a:pt x="15" y="1"/>
                    </a:cubicBezTo>
                    <a:cubicBezTo>
                      <a:pt x="11" y="1"/>
                      <a:pt x="8" y="1"/>
                      <a:pt x="6" y="4"/>
                    </a:cubicBezTo>
                    <a:cubicBezTo>
                      <a:pt x="3" y="7"/>
                      <a:pt x="0" y="9"/>
                      <a:pt x="0" y="14"/>
                    </a:cubicBezTo>
                    <a:cubicBezTo>
                      <a:pt x="1" y="18"/>
                      <a:pt x="1" y="20"/>
                      <a:pt x="4" y="23"/>
                    </a:cubicBezTo>
                    <a:cubicBezTo>
                      <a:pt x="7" y="25"/>
                      <a:pt x="9" y="29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41" name="Freeform 785">
                <a:extLst>
                  <a:ext uri="{FF2B5EF4-FFF2-40B4-BE49-F238E27FC236}">
                    <a16:creationId xmlns="" xmlns:a16="http://schemas.microsoft.com/office/drawing/2014/main" id="{ACE0E08B-1890-4AA7-8944-C440FE94C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2628"/>
                <a:ext cx="75" cy="72"/>
              </a:xfrm>
              <a:custGeom>
                <a:avLst/>
                <a:gdLst>
                  <a:gd name="T0" fmla="*/ 7 w 29"/>
                  <a:gd name="T1" fmla="*/ 23 h 28"/>
                  <a:gd name="T2" fmla="*/ 16 w 29"/>
                  <a:gd name="T3" fmla="*/ 27 h 28"/>
                  <a:gd name="T4" fmla="*/ 24 w 29"/>
                  <a:gd name="T5" fmla="*/ 23 h 28"/>
                  <a:gd name="T6" fmla="*/ 29 w 29"/>
                  <a:gd name="T7" fmla="*/ 14 h 28"/>
                  <a:gd name="T8" fmla="*/ 16 w 29"/>
                  <a:gd name="T9" fmla="*/ 0 h 28"/>
                  <a:gd name="T10" fmla="*/ 7 w 29"/>
                  <a:gd name="T11" fmla="*/ 4 h 28"/>
                  <a:gd name="T12" fmla="*/ 2 w 29"/>
                  <a:gd name="T13" fmla="*/ 14 h 28"/>
                  <a:gd name="T14" fmla="*/ 7 w 29"/>
                  <a:gd name="T15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7" y="23"/>
                    </a:moveTo>
                    <a:cubicBezTo>
                      <a:pt x="9" y="26"/>
                      <a:pt x="12" y="27"/>
                      <a:pt x="16" y="27"/>
                    </a:cubicBezTo>
                    <a:cubicBezTo>
                      <a:pt x="20" y="28"/>
                      <a:pt x="22" y="25"/>
                      <a:pt x="24" y="23"/>
                    </a:cubicBezTo>
                    <a:cubicBezTo>
                      <a:pt x="27" y="20"/>
                      <a:pt x="29" y="18"/>
                      <a:pt x="29" y="14"/>
                    </a:cubicBezTo>
                    <a:cubicBezTo>
                      <a:pt x="28" y="7"/>
                      <a:pt x="23" y="1"/>
                      <a:pt x="16" y="0"/>
                    </a:cubicBezTo>
                    <a:cubicBezTo>
                      <a:pt x="12" y="0"/>
                      <a:pt x="9" y="1"/>
                      <a:pt x="7" y="4"/>
                    </a:cubicBezTo>
                    <a:cubicBezTo>
                      <a:pt x="4" y="7"/>
                      <a:pt x="0" y="9"/>
                      <a:pt x="2" y="14"/>
                    </a:cubicBezTo>
                    <a:cubicBezTo>
                      <a:pt x="0" y="18"/>
                      <a:pt x="4" y="20"/>
                      <a:pt x="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42" name="Freeform 786">
                <a:extLst>
                  <a:ext uri="{FF2B5EF4-FFF2-40B4-BE49-F238E27FC236}">
                    <a16:creationId xmlns="" xmlns:a16="http://schemas.microsoft.com/office/drawing/2014/main" id="{1B35A01F-CCEA-4F0D-92BD-0584008ED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0" y="2628"/>
                <a:ext cx="73" cy="75"/>
              </a:xfrm>
              <a:custGeom>
                <a:avLst/>
                <a:gdLst>
                  <a:gd name="T0" fmla="*/ 15 w 28"/>
                  <a:gd name="T1" fmla="*/ 27 h 29"/>
                  <a:gd name="T2" fmla="*/ 22 w 28"/>
                  <a:gd name="T3" fmla="*/ 23 h 29"/>
                  <a:gd name="T4" fmla="*/ 27 w 28"/>
                  <a:gd name="T5" fmla="*/ 14 h 29"/>
                  <a:gd name="T6" fmla="*/ 24 w 28"/>
                  <a:gd name="T7" fmla="*/ 5 h 29"/>
                  <a:gd name="T8" fmla="*/ 14 w 28"/>
                  <a:gd name="T9" fmla="*/ 0 h 29"/>
                  <a:gd name="T10" fmla="*/ 5 w 28"/>
                  <a:gd name="T11" fmla="*/ 4 h 29"/>
                  <a:gd name="T12" fmla="*/ 0 w 28"/>
                  <a:gd name="T13" fmla="*/ 13 h 29"/>
                  <a:gd name="T14" fmla="*/ 15 w 28"/>
                  <a:gd name="T1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15" y="27"/>
                    </a:moveTo>
                    <a:cubicBezTo>
                      <a:pt x="18" y="29"/>
                      <a:pt x="20" y="26"/>
                      <a:pt x="22" y="23"/>
                    </a:cubicBezTo>
                    <a:cubicBezTo>
                      <a:pt x="25" y="21"/>
                      <a:pt x="28" y="18"/>
                      <a:pt x="27" y="14"/>
                    </a:cubicBezTo>
                    <a:cubicBezTo>
                      <a:pt x="27" y="10"/>
                      <a:pt x="27" y="8"/>
                      <a:pt x="24" y="5"/>
                    </a:cubicBezTo>
                    <a:cubicBezTo>
                      <a:pt x="21" y="3"/>
                      <a:pt x="19" y="0"/>
                      <a:pt x="14" y="0"/>
                    </a:cubicBezTo>
                    <a:cubicBezTo>
                      <a:pt x="11" y="0"/>
                      <a:pt x="8" y="0"/>
                      <a:pt x="5" y="4"/>
                    </a:cubicBezTo>
                    <a:cubicBezTo>
                      <a:pt x="3" y="7"/>
                      <a:pt x="0" y="9"/>
                      <a:pt x="0" y="13"/>
                    </a:cubicBezTo>
                    <a:cubicBezTo>
                      <a:pt x="1" y="20"/>
                      <a:pt x="7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43" name="Freeform 787">
                <a:extLst>
                  <a:ext uri="{FF2B5EF4-FFF2-40B4-BE49-F238E27FC236}">
                    <a16:creationId xmlns="" xmlns:a16="http://schemas.microsoft.com/office/drawing/2014/main" id="{3CCCF0F0-0760-43E1-887B-F64FC603D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" y="2625"/>
                <a:ext cx="75" cy="75"/>
              </a:xfrm>
              <a:custGeom>
                <a:avLst/>
                <a:gdLst>
                  <a:gd name="T0" fmla="*/ 7 w 29"/>
                  <a:gd name="T1" fmla="*/ 25 h 29"/>
                  <a:gd name="T2" fmla="*/ 16 w 29"/>
                  <a:gd name="T3" fmla="*/ 28 h 29"/>
                  <a:gd name="T4" fmla="*/ 25 w 29"/>
                  <a:gd name="T5" fmla="*/ 23 h 29"/>
                  <a:gd name="T6" fmla="*/ 29 w 29"/>
                  <a:gd name="T7" fmla="*/ 14 h 29"/>
                  <a:gd name="T8" fmla="*/ 23 w 29"/>
                  <a:gd name="T9" fmla="*/ 4 h 29"/>
                  <a:gd name="T10" fmla="*/ 15 w 29"/>
                  <a:gd name="T11" fmla="*/ 1 h 29"/>
                  <a:gd name="T12" fmla="*/ 5 w 29"/>
                  <a:gd name="T13" fmla="*/ 6 h 29"/>
                  <a:gd name="T14" fmla="*/ 2 w 29"/>
                  <a:gd name="T15" fmla="*/ 15 h 29"/>
                  <a:gd name="T16" fmla="*/ 7 w 29"/>
                  <a:gd name="T17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9">
                    <a:moveTo>
                      <a:pt x="7" y="25"/>
                    </a:moveTo>
                    <a:cubicBezTo>
                      <a:pt x="9" y="28"/>
                      <a:pt x="12" y="28"/>
                      <a:pt x="16" y="28"/>
                    </a:cubicBezTo>
                    <a:cubicBezTo>
                      <a:pt x="20" y="29"/>
                      <a:pt x="22" y="25"/>
                      <a:pt x="25" y="23"/>
                    </a:cubicBezTo>
                    <a:cubicBezTo>
                      <a:pt x="29" y="21"/>
                      <a:pt x="28" y="17"/>
                      <a:pt x="29" y="14"/>
                    </a:cubicBezTo>
                    <a:cubicBezTo>
                      <a:pt x="29" y="9"/>
                      <a:pt x="25" y="7"/>
                      <a:pt x="23" y="4"/>
                    </a:cubicBezTo>
                    <a:cubicBezTo>
                      <a:pt x="21" y="2"/>
                      <a:pt x="18" y="1"/>
                      <a:pt x="15" y="1"/>
                    </a:cubicBezTo>
                    <a:cubicBezTo>
                      <a:pt x="10" y="0"/>
                      <a:pt x="8" y="4"/>
                      <a:pt x="5" y="6"/>
                    </a:cubicBezTo>
                    <a:cubicBezTo>
                      <a:pt x="2" y="8"/>
                      <a:pt x="1" y="11"/>
                      <a:pt x="2" y="15"/>
                    </a:cubicBezTo>
                    <a:cubicBezTo>
                      <a:pt x="0" y="20"/>
                      <a:pt x="5" y="22"/>
                      <a:pt x="7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44" name="Freeform 788">
                <a:extLst>
                  <a:ext uri="{FF2B5EF4-FFF2-40B4-BE49-F238E27FC236}">
                    <a16:creationId xmlns="" xmlns:a16="http://schemas.microsoft.com/office/drawing/2014/main" id="{B7C6AE30-61A7-49D9-B481-CE6F52094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625"/>
                <a:ext cx="72" cy="75"/>
              </a:xfrm>
              <a:custGeom>
                <a:avLst/>
                <a:gdLst>
                  <a:gd name="T0" fmla="*/ 4 w 28"/>
                  <a:gd name="T1" fmla="*/ 23 h 29"/>
                  <a:gd name="T2" fmla="*/ 14 w 28"/>
                  <a:gd name="T3" fmla="*/ 28 h 29"/>
                  <a:gd name="T4" fmla="*/ 23 w 28"/>
                  <a:gd name="T5" fmla="*/ 25 h 29"/>
                  <a:gd name="T6" fmla="*/ 28 w 28"/>
                  <a:gd name="T7" fmla="*/ 15 h 29"/>
                  <a:gd name="T8" fmla="*/ 14 w 28"/>
                  <a:gd name="T9" fmla="*/ 1 h 29"/>
                  <a:gd name="T10" fmla="*/ 6 w 28"/>
                  <a:gd name="T11" fmla="*/ 5 h 29"/>
                  <a:gd name="T12" fmla="*/ 1 w 28"/>
                  <a:gd name="T13" fmla="*/ 15 h 29"/>
                  <a:gd name="T14" fmla="*/ 4 w 28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4" y="23"/>
                    </a:moveTo>
                    <a:cubicBezTo>
                      <a:pt x="7" y="25"/>
                      <a:pt x="9" y="29"/>
                      <a:pt x="14" y="28"/>
                    </a:cubicBezTo>
                    <a:cubicBezTo>
                      <a:pt x="17" y="28"/>
                      <a:pt x="20" y="28"/>
                      <a:pt x="23" y="25"/>
                    </a:cubicBezTo>
                    <a:cubicBezTo>
                      <a:pt x="25" y="22"/>
                      <a:pt x="28" y="20"/>
                      <a:pt x="28" y="15"/>
                    </a:cubicBezTo>
                    <a:cubicBezTo>
                      <a:pt x="27" y="8"/>
                      <a:pt x="22" y="1"/>
                      <a:pt x="14" y="1"/>
                    </a:cubicBezTo>
                    <a:cubicBezTo>
                      <a:pt x="11" y="0"/>
                      <a:pt x="8" y="2"/>
                      <a:pt x="6" y="5"/>
                    </a:cubicBezTo>
                    <a:cubicBezTo>
                      <a:pt x="3" y="8"/>
                      <a:pt x="0" y="10"/>
                      <a:pt x="1" y="15"/>
                    </a:cubicBezTo>
                    <a:cubicBezTo>
                      <a:pt x="1" y="18"/>
                      <a:pt x="2" y="21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45" name="Freeform 789">
                <a:extLst>
                  <a:ext uri="{FF2B5EF4-FFF2-40B4-BE49-F238E27FC236}">
                    <a16:creationId xmlns="" xmlns:a16="http://schemas.microsoft.com/office/drawing/2014/main" id="{A86118BD-4D69-4AAD-977C-8F2AB35FB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" y="2731"/>
                <a:ext cx="75" cy="73"/>
              </a:xfrm>
              <a:custGeom>
                <a:avLst/>
                <a:gdLst>
                  <a:gd name="T0" fmla="*/ 6 w 29"/>
                  <a:gd name="T1" fmla="*/ 24 h 28"/>
                  <a:gd name="T2" fmla="*/ 15 w 29"/>
                  <a:gd name="T3" fmla="*/ 28 h 28"/>
                  <a:gd name="T4" fmla="*/ 24 w 29"/>
                  <a:gd name="T5" fmla="*/ 23 h 28"/>
                  <a:gd name="T6" fmla="*/ 28 w 29"/>
                  <a:gd name="T7" fmla="*/ 14 h 28"/>
                  <a:gd name="T8" fmla="*/ 15 w 29"/>
                  <a:gd name="T9" fmla="*/ 0 h 28"/>
                  <a:gd name="T10" fmla="*/ 6 w 29"/>
                  <a:gd name="T11" fmla="*/ 4 h 28"/>
                  <a:gd name="T12" fmla="*/ 1 w 29"/>
                  <a:gd name="T13" fmla="*/ 14 h 28"/>
                  <a:gd name="T14" fmla="*/ 6 w 29"/>
                  <a:gd name="T15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8">
                    <a:moveTo>
                      <a:pt x="6" y="24"/>
                    </a:moveTo>
                    <a:cubicBezTo>
                      <a:pt x="8" y="26"/>
                      <a:pt x="11" y="27"/>
                      <a:pt x="15" y="28"/>
                    </a:cubicBezTo>
                    <a:cubicBezTo>
                      <a:pt x="19" y="28"/>
                      <a:pt x="21" y="26"/>
                      <a:pt x="24" y="23"/>
                    </a:cubicBezTo>
                    <a:cubicBezTo>
                      <a:pt x="26" y="21"/>
                      <a:pt x="29" y="19"/>
                      <a:pt x="28" y="14"/>
                    </a:cubicBezTo>
                    <a:cubicBezTo>
                      <a:pt x="28" y="7"/>
                      <a:pt x="22" y="1"/>
                      <a:pt x="15" y="0"/>
                    </a:cubicBezTo>
                    <a:cubicBezTo>
                      <a:pt x="11" y="0"/>
                      <a:pt x="8" y="2"/>
                      <a:pt x="6" y="4"/>
                    </a:cubicBezTo>
                    <a:cubicBezTo>
                      <a:pt x="4" y="7"/>
                      <a:pt x="0" y="9"/>
                      <a:pt x="1" y="14"/>
                    </a:cubicBezTo>
                    <a:cubicBezTo>
                      <a:pt x="0" y="19"/>
                      <a:pt x="4" y="21"/>
                      <a:pt x="6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46" name="Freeform 790">
                <a:extLst>
                  <a:ext uri="{FF2B5EF4-FFF2-40B4-BE49-F238E27FC236}">
                    <a16:creationId xmlns="" xmlns:a16="http://schemas.microsoft.com/office/drawing/2014/main" id="{DEB83DDF-F35F-48C0-8E02-9AA74E50B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731"/>
                <a:ext cx="73" cy="76"/>
              </a:xfrm>
              <a:custGeom>
                <a:avLst/>
                <a:gdLst>
                  <a:gd name="T0" fmla="*/ 15 w 28"/>
                  <a:gd name="T1" fmla="*/ 27 h 29"/>
                  <a:gd name="T2" fmla="*/ 24 w 28"/>
                  <a:gd name="T3" fmla="*/ 22 h 29"/>
                  <a:gd name="T4" fmla="*/ 28 w 28"/>
                  <a:gd name="T5" fmla="*/ 13 h 29"/>
                  <a:gd name="T6" fmla="*/ 23 w 28"/>
                  <a:gd name="T7" fmla="*/ 4 h 29"/>
                  <a:gd name="T8" fmla="*/ 13 w 28"/>
                  <a:gd name="T9" fmla="*/ 0 h 29"/>
                  <a:gd name="T10" fmla="*/ 4 w 28"/>
                  <a:gd name="T11" fmla="*/ 6 h 29"/>
                  <a:gd name="T12" fmla="*/ 1 w 28"/>
                  <a:gd name="T13" fmla="*/ 14 h 29"/>
                  <a:gd name="T14" fmla="*/ 6 w 28"/>
                  <a:gd name="T15" fmla="*/ 24 h 29"/>
                  <a:gd name="T16" fmla="*/ 15 w 28"/>
                  <a:gd name="T1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9">
                    <a:moveTo>
                      <a:pt x="15" y="27"/>
                    </a:moveTo>
                    <a:cubicBezTo>
                      <a:pt x="20" y="29"/>
                      <a:pt x="21" y="25"/>
                      <a:pt x="24" y="22"/>
                    </a:cubicBezTo>
                    <a:cubicBezTo>
                      <a:pt x="27" y="20"/>
                      <a:pt x="27" y="17"/>
                      <a:pt x="28" y="13"/>
                    </a:cubicBezTo>
                    <a:cubicBezTo>
                      <a:pt x="28" y="9"/>
                      <a:pt x="25" y="7"/>
                      <a:pt x="23" y="4"/>
                    </a:cubicBezTo>
                    <a:cubicBezTo>
                      <a:pt x="20" y="0"/>
                      <a:pt x="17" y="1"/>
                      <a:pt x="13" y="0"/>
                    </a:cubicBezTo>
                    <a:cubicBezTo>
                      <a:pt x="9" y="0"/>
                      <a:pt x="7" y="4"/>
                      <a:pt x="4" y="6"/>
                    </a:cubicBezTo>
                    <a:cubicBezTo>
                      <a:pt x="1" y="8"/>
                      <a:pt x="1" y="11"/>
                      <a:pt x="1" y="14"/>
                    </a:cubicBezTo>
                    <a:cubicBezTo>
                      <a:pt x="0" y="19"/>
                      <a:pt x="3" y="21"/>
                      <a:pt x="6" y="24"/>
                    </a:cubicBezTo>
                    <a:cubicBezTo>
                      <a:pt x="8" y="27"/>
                      <a:pt x="11" y="28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47" name="Freeform 791">
                <a:extLst>
                  <a:ext uri="{FF2B5EF4-FFF2-40B4-BE49-F238E27FC236}">
                    <a16:creationId xmlns="" xmlns:a16="http://schemas.microsoft.com/office/drawing/2014/main" id="{F7E29118-CAE4-4F8B-829C-7EF75A750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7" y="2832"/>
                <a:ext cx="73" cy="76"/>
              </a:xfrm>
              <a:custGeom>
                <a:avLst/>
                <a:gdLst>
                  <a:gd name="T0" fmla="*/ 13 w 28"/>
                  <a:gd name="T1" fmla="*/ 29 h 29"/>
                  <a:gd name="T2" fmla="*/ 27 w 28"/>
                  <a:gd name="T3" fmla="*/ 16 h 29"/>
                  <a:gd name="T4" fmla="*/ 23 w 28"/>
                  <a:gd name="T5" fmla="*/ 7 h 29"/>
                  <a:gd name="T6" fmla="*/ 14 w 28"/>
                  <a:gd name="T7" fmla="*/ 2 h 29"/>
                  <a:gd name="T8" fmla="*/ 4 w 28"/>
                  <a:gd name="T9" fmla="*/ 7 h 29"/>
                  <a:gd name="T10" fmla="*/ 0 w 28"/>
                  <a:gd name="T11" fmla="*/ 16 h 29"/>
                  <a:gd name="T12" fmla="*/ 5 w 28"/>
                  <a:gd name="T13" fmla="*/ 24 h 29"/>
                  <a:gd name="T14" fmla="*/ 13 w 28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13" y="29"/>
                    </a:moveTo>
                    <a:cubicBezTo>
                      <a:pt x="21" y="28"/>
                      <a:pt x="27" y="22"/>
                      <a:pt x="27" y="16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1" y="4"/>
                      <a:pt x="19" y="0"/>
                      <a:pt x="14" y="2"/>
                    </a:cubicBezTo>
                    <a:cubicBezTo>
                      <a:pt x="9" y="0"/>
                      <a:pt x="7" y="4"/>
                      <a:pt x="4" y="7"/>
                    </a:cubicBezTo>
                    <a:cubicBezTo>
                      <a:pt x="1" y="9"/>
                      <a:pt x="0" y="12"/>
                      <a:pt x="0" y="16"/>
                    </a:cubicBezTo>
                    <a:cubicBezTo>
                      <a:pt x="0" y="20"/>
                      <a:pt x="2" y="22"/>
                      <a:pt x="5" y="24"/>
                    </a:cubicBezTo>
                    <a:cubicBezTo>
                      <a:pt x="7" y="27"/>
                      <a:pt x="9" y="29"/>
                      <a:pt x="13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48" name="Freeform 792">
                <a:extLst>
                  <a:ext uri="{FF2B5EF4-FFF2-40B4-BE49-F238E27FC236}">
                    <a16:creationId xmlns="" xmlns:a16="http://schemas.microsoft.com/office/drawing/2014/main" id="{C7BE7592-ED6D-431C-9203-F03AD59FF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3255"/>
                <a:ext cx="72" cy="78"/>
              </a:xfrm>
              <a:custGeom>
                <a:avLst/>
                <a:gdLst>
                  <a:gd name="T0" fmla="*/ 23 w 28"/>
                  <a:gd name="T1" fmla="*/ 6 h 30"/>
                  <a:gd name="T2" fmla="*/ 14 w 28"/>
                  <a:gd name="T3" fmla="*/ 2 h 30"/>
                  <a:gd name="T4" fmla="*/ 4 w 28"/>
                  <a:gd name="T5" fmla="*/ 7 h 30"/>
                  <a:gd name="T6" fmla="*/ 1 w 28"/>
                  <a:gd name="T7" fmla="*/ 16 h 30"/>
                  <a:gd name="T8" fmla="*/ 6 w 28"/>
                  <a:gd name="T9" fmla="*/ 25 h 30"/>
                  <a:gd name="T10" fmla="*/ 15 w 28"/>
                  <a:gd name="T11" fmla="*/ 29 h 30"/>
                  <a:gd name="T12" fmla="*/ 24 w 28"/>
                  <a:gd name="T13" fmla="*/ 24 h 30"/>
                  <a:gd name="T14" fmla="*/ 28 w 28"/>
                  <a:gd name="T15" fmla="*/ 15 h 30"/>
                  <a:gd name="T16" fmla="*/ 23 w 28"/>
                  <a:gd name="T17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0">
                    <a:moveTo>
                      <a:pt x="23" y="6"/>
                    </a:moveTo>
                    <a:cubicBezTo>
                      <a:pt x="20" y="3"/>
                      <a:pt x="18" y="1"/>
                      <a:pt x="14" y="2"/>
                    </a:cubicBezTo>
                    <a:cubicBezTo>
                      <a:pt x="9" y="0"/>
                      <a:pt x="7" y="5"/>
                      <a:pt x="4" y="7"/>
                    </a:cubicBezTo>
                    <a:cubicBezTo>
                      <a:pt x="1" y="9"/>
                      <a:pt x="1" y="12"/>
                      <a:pt x="1" y="16"/>
                    </a:cubicBezTo>
                    <a:cubicBezTo>
                      <a:pt x="0" y="21"/>
                      <a:pt x="4" y="23"/>
                      <a:pt x="6" y="25"/>
                    </a:cubicBezTo>
                    <a:cubicBezTo>
                      <a:pt x="8" y="29"/>
                      <a:pt x="11" y="29"/>
                      <a:pt x="15" y="29"/>
                    </a:cubicBezTo>
                    <a:cubicBezTo>
                      <a:pt x="20" y="30"/>
                      <a:pt x="22" y="26"/>
                      <a:pt x="24" y="24"/>
                    </a:cubicBezTo>
                    <a:cubicBezTo>
                      <a:pt x="27" y="21"/>
                      <a:pt x="27" y="19"/>
                      <a:pt x="28" y="15"/>
                    </a:cubicBezTo>
                    <a:cubicBezTo>
                      <a:pt x="28" y="11"/>
                      <a:pt x="25" y="9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49" name="Freeform 793">
                <a:extLst>
                  <a:ext uri="{FF2B5EF4-FFF2-40B4-BE49-F238E27FC236}">
                    <a16:creationId xmlns="" xmlns:a16="http://schemas.microsoft.com/office/drawing/2014/main" id="{600A1E3C-7D56-4A8B-BA01-31FEABBEC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3258"/>
                <a:ext cx="76" cy="75"/>
              </a:xfrm>
              <a:custGeom>
                <a:avLst/>
                <a:gdLst>
                  <a:gd name="T0" fmla="*/ 6 w 29"/>
                  <a:gd name="T1" fmla="*/ 24 h 29"/>
                  <a:gd name="T2" fmla="*/ 16 w 29"/>
                  <a:gd name="T3" fmla="*/ 28 h 29"/>
                  <a:gd name="T4" fmla="*/ 25 w 29"/>
                  <a:gd name="T5" fmla="*/ 23 h 29"/>
                  <a:gd name="T6" fmla="*/ 28 w 29"/>
                  <a:gd name="T7" fmla="*/ 14 h 29"/>
                  <a:gd name="T8" fmla="*/ 23 w 29"/>
                  <a:gd name="T9" fmla="*/ 4 h 29"/>
                  <a:gd name="T10" fmla="*/ 15 w 29"/>
                  <a:gd name="T11" fmla="*/ 1 h 29"/>
                  <a:gd name="T12" fmla="*/ 5 w 29"/>
                  <a:gd name="T13" fmla="*/ 6 h 29"/>
                  <a:gd name="T14" fmla="*/ 2 w 29"/>
                  <a:gd name="T15" fmla="*/ 15 h 29"/>
                  <a:gd name="T16" fmla="*/ 6 w 29"/>
                  <a:gd name="T17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9">
                    <a:moveTo>
                      <a:pt x="6" y="24"/>
                    </a:moveTo>
                    <a:cubicBezTo>
                      <a:pt x="9" y="28"/>
                      <a:pt x="12" y="28"/>
                      <a:pt x="16" y="28"/>
                    </a:cubicBezTo>
                    <a:cubicBezTo>
                      <a:pt x="20" y="29"/>
                      <a:pt x="22" y="25"/>
                      <a:pt x="25" y="23"/>
                    </a:cubicBezTo>
                    <a:cubicBezTo>
                      <a:pt x="28" y="20"/>
                      <a:pt x="28" y="17"/>
                      <a:pt x="28" y="14"/>
                    </a:cubicBezTo>
                    <a:cubicBezTo>
                      <a:pt x="29" y="9"/>
                      <a:pt x="25" y="7"/>
                      <a:pt x="23" y="4"/>
                    </a:cubicBezTo>
                    <a:cubicBezTo>
                      <a:pt x="21" y="2"/>
                      <a:pt x="18" y="1"/>
                      <a:pt x="15" y="1"/>
                    </a:cubicBezTo>
                    <a:cubicBezTo>
                      <a:pt x="10" y="0"/>
                      <a:pt x="8" y="3"/>
                      <a:pt x="5" y="6"/>
                    </a:cubicBezTo>
                    <a:cubicBezTo>
                      <a:pt x="2" y="8"/>
                      <a:pt x="0" y="11"/>
                      <a:pt x="2" y="15"/>
                    </a:cubicBezTo>
                    <a:cubicBezTo>
                      <a:pt x="0" y="20"/>
                      <a:pt x="4" y="21"/>
                      <a:pt x="6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50" name="Freeform 794">
                <a:extLst>
                  <a:ext uri="{FF2B5EF4-FFF2-40B4-BE49-F238E27FC236}">
                    <a16:creationId xmlns="" xmlns:a16="http://schemas.microsoft.com/office/drawing/2014/main" id="{7B8ACEEE-CB76-49FE-87EF-16C9103D1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3151"/>
                <a:ext cx="73" cy="75"/>
              </a:xfrm>
              <a:custGeom>
                <a:avLst/>
                <a:gdLst>
                  <a:gd name="T0" fmla="*/ 4 w 28"/>
                  <a:gd name="T1" fmla="*/ 23 h 29"/>
                  <a:gd name="T2" fmla="*/ 13 w 28"/>
                  <a:gd name="T3" fmla="*/ 29 h 29"/>
                  <a:gd name="T4" fmla="*/ 23 w 28"/>
                  <a:gd name="T5" fmla="*/ 25 h 29"/>
                  <a:gd name="T6" fmla="*/ 28 w 28"/>
                  <a:gd name="T7" fmla="*/ 16 h 29"/>
                  <a:gd name="T8" fmla="*/ 13 w 28"/>
                  <a:gd name="T9" fmla="*/ 2 h 29"/>
                  <a:gd name="T10" fmla="*/ 5 w 28"/>
                  <a:gd name="T11" fmla="*/ 6 h 29"/>
                  <a:gd name="T12" fmla="*/ 1 w 28"/>
                  <a:gd name="T13" fmla="*/ 15 h 29"/>
                  <a:gd name="T14" fmla="*/ 4 w 28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4" y="23"/>
                    </a:moveTo>
                    <a:cubicBezTo>
                      <a:pt x="7" y="26"/>
                      <a:pt x="9" y="29"/>
                      <a:pt x="13" y="29"/>
                    </a:cubicBezTo>
                    <a:cubicBezTo>
                      <a:pt x="17" y="28"/>
                      <a:pt x="20" y="28"/>
                      <a:pt x="23" y="25"/>
                    </a:cubicBezTo>
                    <a:cubicBezTo>
                      <a:pt x="25" y="22"/>
                      <a:pt x="28" y="20"/>
                      <a:pt x="28" y="16"/>
                    </a:cubicBezTo>
                    <a:cubicBezTo>
                      <a:pt x="27" y="8"/>
                      <a:pt x="21" y="2"/>
                      <a:pt x="13" y="2"/>
                    </a:cubicBezTo>
                    <a:cubicBezTo>
                      <a:pt x="10" y="0"/>
                      <a:pt x="8" y="3"/>
                      <a:pt x="5" y="6"/>
                    </a:cubicBezTo>
                    <a:cubicBezTo>
                      <a:pt x="3" y="8"/>
                      <a:pt x="0" y="10"/>
                      <a:pt x="1" y="15"/>
                    </a:cubicBezTo>
                    <a:cubicBezTo>
                      <a:pt x="1" y="19"/>
                      <a:pt x="1" y="21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51" name="Freeform 795">
                <a:extLst>
                  <a:ext uri="{FF2B5EF4-FFF2-40B4-BE49-F238E27FC236}">
                    <a16:creationId xmlns="" xmlns:a16="http://schemas.microsoft.com/office/drawing/2014/main" id="{963EF3C9-EF87-4F23-8060-04A9157EF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" y="2521"/>
                <a:ext cx="70" cy="73"/>
              </a:xfrm>
              <a:custGeom>
                <a:avLst/>
                <a:gdLst>
                  <a:gd name="T0" fmla="*/ 14 w 27"/>
                  <a:gd name="T1" fmla="*/ 28 h 28"/>
                  <a:gd name="T2" fmla="*/ 27 w 27"/>
                  <a:gd name="T3" fmla="*/ 14 h 28"/>
                  <a:gd name="T4" fmla="*/ 12 w 27"/>
                  <a:gd name="T5" fmla="*/ 1 h 28"/>
                  <a:gd name="T6" fmla="*/ 0 w 27"/>
                  <a:gd name="T7" fmla="*/ 15 h 28"/>
                  <a:gd name="T8" fmla="*/ 14 w 27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4" y="28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6" y="7"/>
                      <a:pt x="19" y="0"/>
                      <a:pt x="12" y="1"/>
                    </a:cubicBezTo>
                    <a:cubicBezTo>
                      <a:pt x="6" y="1"/>
                      <a:pt x="0" y="9"/>
                      <a:pt x="0" y="15"/>
                    </a:cubicBezTo>
                    <a:cubicBezTo>
                      <a:pt x="0" y="21"/>
                      <a:pt x="7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52" name="Freeform 796">
                <a:extLst>
                  <a:ext uri="{FF2B5EF4-FFF2-40B4-BE49-F238E27FC236}">
                    <a16:creationId xmlns="" xmlns:a16="http://schemas.microsoft.com/office/drawing/2014/main" id="{78922CC5-C9EE-4467-86EF-0558ACA92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" y="2524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3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0" y="26"/>
                      <a:pt x="27" y="19"/>
                      <a:pt x="27" y="13"/>
                    </a:cubicBezTo>
                    <a:cubicBezTo>
                      <a:pt x="27" y="7"/>
                      <a:pt x="20" y="0"/>
                      <a:pt x="13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53" name="Freeform 797">
                <a:extLst>
                  <a:ext uri="{FF2B5EF4-FFF2-40B4-BE49-F238E27FC236}">
                    <a16:creationId xmlns="" xmlns:a16="http://schemas.microsoft.com/office/drawing/2014/main" id="{0786312B-D65F-47F6-BC89-CD41171A1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2" y="2524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3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19" y="27"/>
                      <a:pt x="27" y="20"/>
                      <a:pt x="27" y="14"/>
                    </a:cubicBezTo>
                    <a:cubicBezTo>
                      <a:pt x="27" y="7"/>
                      <a:pt x="20" y="0"/>
                      <a:pt x="14" y="0"/>
                    </a:cubicBezTo>
                    <a:cubicBezTo>
                      <a:pt x="8" y="0"/>
                      <a:pt x="0" y="6"/>
                      <a:pt x="0" y="13"/>
                    </a:cubicBezTo>
                    <a:cubicBezTo>
                      <a:pt x="0" y="20"/>
                      <a:pt x="7" y="26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54" name="Freeform 798">
                <a:extLst>
                  <a:ext uri="{FF2B5EF4-FFF2-40B4-BE49-F238E27FC236}">
                    <a16:creationId xmlns="" xmlns:a16="http://schemas.microsoft.com/office/drawing/2014/main" id="{90C8AC1A-5169-484D-84D7-D1ADD4166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" y="2524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3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7" y="8"/>
                      <a:pt x="21" y="0"/>
                      <a:pt x="14" y="0"/>
                    </a:cubicBezTo>
                    <a:cubicBezTo>
                      <a:pt x="7" y="0"/>
                      <a:pt x="1" y="6"/>
                      <a:pt x="0" y="13"/>
                    </a:cubicBezTo>
                    <a:cubicBezTo>
                      <a:pt x="0" y="19"/>
                      <a:pt x="6" y="26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55" name="Freeform 799">
                <a:extLst>
                  <a:ext uri="{FF2B5EF4-FFF2-40B4-BE49-F238E27FC236}">
                    <a16:creationId xmlns="" xmlns:a16="http://schemas.microsoft.com/office/drawing/2014/main" id="{6A7FDBB2-555E-4003-BC9A-1DB893E5C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9" y="2524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3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19" y="27"/>
                      <a:pt x="26" y="20"/>
                      <a:pt x="27" y="14"/>
                    </a:cubicBezTo>
                    <a:cubicBezTo>
                      <a:pt x="27" y="8"/>
                      <a:pt x="20" y="0"/>
                      <a:pt x="14" y="0"/>
                    </a:cubicBezTo>
                    <a:cubicBezTo>
                      <a:pt x="7" y="0"/>
                      <a:pt x="0" y="6"/>
                      <a:pt x="0" y="13"/>
                    </a:cubicBezTo>
                    <a:cubicBezTo>
                      <a:pt x="0" y="19"/>
                      <a:pt x="7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56" name="Freeform 800">
                <a:extLst>
                  <a:ext uri="{FF2B5EF4-FFF2-40B4-BE49-F238E27FC236}">
                    <a16:creationId xmlns="" xmlns:a16="http://schemas.microsoft.com/office/drawing/2014/main" id="{89C0DF1D-D59F-42EB-9259-8B6D93E70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3" y="2524"/>
                <a:ext cx="72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4 h 27"/>
                  <a:gd name="T4" fmla="*/ 14 w 28"/>
                  <a:gd name="T5" fmla="*/ 0 h 27"/>
                  <a:gd name="T6" fmla="*/ 0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8" y="8"/>
                      <a:pt x="21" y="0"/>
                      <a:pt x="14" y="0"/>
                    </a:cubicBezTo>
                    <a:cubicBezTo>
                      <a:pt x="8" y="0"/>
                      <a:pt x="1" y="6"/>
                      <a:pt x="0" y="13"/>
                    </a:cubicBezTo>
                    <a:cubicBezTo>
                      <a:pt x="0" y="19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57" name="Freeform 801">
                <a:extLst>
                  <a:ext uri="{FF2B5EF4-FFF2-40B4-BE49-F238E27FC236}">
                    <a16:creationId xmlns="" xmlns:a16="http://schemas.microsoft.com/office/drawing/2014/main" id="{0FCAB5D7-B295-4EEF-BD89-0BBE1D221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" y="2628"/>
                <a:ext cx="72" cy="70"/>
              </a:xfrm>
              <a:custGeom>
                <a:avLst/>
                <a:gdLst>
                  <a:gd name="T0" fmla="*/ 14 w 28"/>
                  <a:gd name="T1" fmla="*/ 27 h 27"/>
                  <a:gd name="T2" fmla="*/ 28 w 28"/>
                  <a:gd name="T3" fmla="*/ 14 h 27"/>
                  <a:gd name="T4" fmla="*/ 15 w 28"/>
                  <a:gd name="T5" fmla="*/ 0 h 27"/>
                  <a:gd name="T6" fmla="*/ 1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0"/>
                      <a:pt x="28" y="14"/>
                    </a:cubicBezTo>
                    <a:cubicBezTo>
                      <a:pt x="28" y="8"/>
                      <a:pt x="21" y="1"/>
                      <a:pt x="15" y="0"/>
                    </a:cubicBezTo>
                    <a:cubicBezTo>
                      <a:pt x="9" y="0"/>
                      <a:pt x="1" y="6"/>
                      <a:pt x="1" y="13"/>
                    </a:cubicBezTo>
                    <a:cubicBezTo>
                      <a:pt x="0" y="19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58" name="Freeform 802">
                <a:extLst>
                  <a:ext uri="{FF2B5EF4-FFF2-40B4-BE49-F238E27FC236}">
                    <a16:creationId xmlns="" xmlns:a16="http://schemas.microsoft.com/office/drawing/2014/main" id="{ABD8D528-229A-41A1-A0EC-2CB9951C8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2628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2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0" y="27"/>
                      <a:pt x="27" y="19"/>
                      <a:pt x="27" y="13"/>
                    </a:cubicBezTo>
                    <a:cubicBezTo>
                      <a:pt x="26" y="6"/>
                      <a:pt x="19" y="0"/>
                      <a:pt x="12" y="0"/>
                    </a:cubicBezTo>
                    <a:cubicBezTo>
                      <a:pt x="6" y="1"/>
                      <a:pt x="0" y="8"/>
                      <a:pt x="0" y="14"/>
                    </a:cubicBezTo>
                    <a:cubicBezTo>
                      <a:pt x="0" y="21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59" name="Freeform 803">
                <a:extLst>
                  <a:ext uri="{FF2B5EF4-FFF2-40B4-BE49-F238E27FC236}">
                    <a16:creationId xmlns="" xmlns:a16="http://schemas.microsoft.com/office/drawing/2014/main" id="{A1FAA778-D318-4D5F-8ADC-0DFD15CAE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941"/>
                <a:ext cx="70" cy="70"/>
              </a:xfrm>
              <a:custGeom>
                <a:avLst/>
                <a:gdLst>
                  <a:gd name="T0" fmla="*/ 15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4 h 27"/>
                  <a:gd name="T8" fmla="*/ 15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5" y="27"/>
                    </a:moveTo>
                    <a:cubicBezTo>
                      <a:pt x="21" y="27"/>
                      <a:pt x="27" y="20"/>
                      <a:pt x="27" y="14"/>
                    </a:cubicBezTo>
                    <a:cubicBezTo>
                      <a:pt x="27" y="6"/>
                      <a:pt x="19" y="0"/>
                      <a:pt x="14" y="0"/>
                    </a:cubicBezTo>
                    <a:cubicBezTo>
                      <a:pt x="7" y="0"/>
                      <a:pt x="0" y="8"/>
                      <a:pt x="0" y="14"/>
                    </a:cubicBezTo>
                    <a:cubicBezTo>
                      <a:pt x="1" y="21"/>
                      <a:pt x="8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60" name="Freeform 804">
                <a:extLst>
                  <a:ext uri="{FF2B5EF4-FFF2-40B4-BE49-F238E27FC236}">
                    <a16:creationId xmlns="" xmlns:a16="http://schemas.microsoft.com/office/drawing/2014/main" id="{22FFAD96-A07A-480C-87E2-6BC20415E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3154"/>
                <a:ext cx="70" cy="72"/>
              </a:xfrm>
              <a:custGeom>
                <a:avLst/>
                <a:gdLst>
                  <a:gd name="T0" fmla="*/ 14 w 27"/>
                  <a:gd name="T1" fmla="*/ 1 h 28"/>
                  <a:gd name="T2" fmla="*/ 0 w 27"/>
                  <a:gd name="T3" fmla="*/ 14 h 28"/>
                  <a:gd name="T4" fmla="*/ 13 w 27"/>
                  <a:gd name="T5" fmla="*/ 28 h 28"/>
                  <a:gd name="T6" fmla="*/ 27 w 27"/>
                  <a:gd name="T7" fmla="*/ 14 h 28"/>
                  <a:gd name="T8" fmla="*/ 14 w 27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4" y="1"/>
                    </a:moveTo>
                    <a:cubicBezTo>
                      <a:pt x="8" y="0"/>
                      <a:pt x="0" y="7"/>
                      <a:pt x="0" y="14"/>
                    </a:cubicBezTo>
                    <a:cubicBezTo>
                      <a:pt x="0" y="20"/>
                      <a:pt x="6" y="27"/>
                      <a:pt x="13" y="28"/>
                    </a:cubicBezTo>
                    <a:cubicBezTo>
                      <a:pt x="19" y="28"/>
                      <a:pt x="27" y="22"/>
                      <a:pt x="27" y="14"/>
                    </a:cubicBezTo>
                    <a:cubicBezTo>
                      <a:pt x="27" y="8"/>
                      <a:pt x="20" y="1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61" name="Freeform 805">
                <a:extLst>
                  <a:ext uri="{FF2B5EF4-FFF2-40B4-BE49-F238E27FC236}">
                    <a16:creationId xmlns="" xmlns:a16="http://schemas.microsoft.com/office/drawing/2014/main" id="{185036B6-86CB-4EC8-A158-1B650604A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2941"/>
                <a:ext cx="73" cy="70"/>
              </a:xfrm>
              <a:custGeom>
                <a:avLst/>
                <a:gdLst>
                  <a:gd name="T0" fmla="*/ 15 w 28"/>
                  <a:gd name="T1" fmla="*/ 27 h 27"/>
                  <a:gd name="T2" fmla="*/ 28 w 28"/>
                  <a:gd name="T3" fmla="*/ 13 h 27"/>
                  <a:gd name="T4" fmla="*/ 14 w 28"/>
                  <a:gd name="T5" fmla="*/ 0 h 27"/>
                  <a:gd name="T6" fmla="*/ 1 w 28"/>
                  <a:gd name="T7" fmla="*/ 14 h 27"/>
                  <a:gd name="T8" fmla="*/ 15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5" y="27"/>
                    </a:moveTo>
                    <a:cubicBezTo>
                      <a:pt x="21" y="27"/>
                      <a:pt x="28" y="19"/>
                      <a:pt x="28" y="13"/>
                    </a:cubicBezTo>
                    <a:cubicBezTo>
                      <a:pt x="27" y="7"/>
                      <a:pt x="20" y="0"/>
                      <a:pt x="14" y="0"/>
                    </a:cubicBezTo>
                    <a:cubicBezTo>
                      <a:pt x="7" y="0"/>
                      <a:pt x="0" y="8"/>
                      <a:pt x="1" y="14"/>
                    </a:cubicBezTo>
                    <a:cubicBezTo>
                      <a:pt x="1" y="21"/>
                      <a:pt x="8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62" name="Freeform 806">
                <a:extLst>
                  <a:ext uri="{FF2B5EF4-FFF2-40B4-BE49-F238E27FC236}">
                    <a16:creationId xmlns="" xmlns:a16="http://schemas.microsoft.com/office/drawing/2014/main" id="{0EA5E1EB-6BEF-4A45-8D14-4E48D79D0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" y="2628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4 w 27"/>
                  <a:gd name="T5" fmla="*/ 0 h 27"/>
                  <a:gd name="T6" fmla="*/ 0 w 27"/>
                  <a:gd name="T7" fmla="*/ 13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1" y="27"/>
                      <a:pt x="27" y="19"/>
                      <a:pt x="27" y="13"/>
                    </a:cubicBezTo>
                    <a:cubicBezTo>
                      <a:pt x="27" y="7"/>
                      <a:pt x="20" y="1"/>
                      <a:pt x="14" y="0"/>
                    </a:cubicBezTo>
                    <a:cubicBezTo>
                      <a:pt x="8" y="0"/>
                      <a:pt x="1" y="7"/>
                      <a:pt x="0" y="13"/>
                    </a:cubicBezTo>
                    <a:cubicBezTo>
                      <a:pt x="0" y="19"/>
                      <a:pt x="6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4163" name="Freeform 807">
                <a:extLst>
                  <a:ext uri="{FF2B5EF4-FFF2-40B4-BE49-F238E27FC236}">
                    <a16:creationId xmlns="" xmlns:a16="http://schemas.microsoft.com/office/drawing/2014/main" id="{5E63FB7D-1C0F-43AE-913B-1C802D0FF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838"/>
                <a:ext cx="73" cy="70"/>
              </a:xfrm>
              <a:custGeom>
                <a:avLst/>
                <a:gdLst>
                  <a:gd name="T0" fmla="*/ 14 w 28"/>
                  <a:gd name="T1" fmla="*/ 0 h 27"/>
                  <a:gd name="T2" fmla="*/ 1 w 28"/>
                  <a:gd name="T3" fmla="*/ 13 h 27"/>
                  <a:gd name="T4" fmla="*/ 14 w 28"/>
                  <a:gd name="T5" fmla="*/ 27 h 27"/>
                  <a:gd name="T6" fmla="*/ 27 w 28"/>
                  <a:gd name="T7" fmla="*/ 14 h 27"/>
                  <a:gd name="T8" fmla="*/ 14 w 2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0"/>
                    </a:moveTo>
                    <a:cubicBezTo>
                      <a:pt x="8" y="0"/>
                      <a:pt x="1" y="6"/>
                      <a:pt x="1" y="13"/>
                    </a:cubicBezTo>
                    <a:cubicBezTo>
                      <a:pt x="0" y="18"/>
                      <a:pt x="7" y="27"/>
                      <a:pt x="14" y="27"/>
                    </a:cubicBezTo>
                    <a:cubicBezTo>
                      <a:pt x="20" y="27"/>
                      <a:pt x="27" y="20"/>
                      <a:pt x="27" y="14"/>
                    </a:cubicBezTo>
                    <a:cubicBezTo>
                      <a:pt x="28" y="8"/>
                      <a:pt x="21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</p:grpSp>
        <p:grpSp>
          <p:nvGrpSpPr>
            <p:cNvPr id="2403" name="Group 1009">
              <a:extLst>
                <a:ext uri="{FF2B5EF4-FFF2-40B4-BE49-F238E27FC236}">
                  <a16:creationId xmlns="" xmlns:a16="http://schemas.microsoft.com/office/drawing/2014/main" id="{67E49EEC-A24A-4DF9-BD4F-FDE80F167C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4138" y="3673475"/>
              <a:ext cx="12303125" cy="1638300"/>
              <a:chOff x="-53" y="2314"/>
              <a:chExt cx="7750" cy="1032"/>
            </a:xfrm>
            <a:grpFill/>
          </p:grpSpPr>
          <p:sp>
            <p:nvSpPr>
              <p:cNvPr id="3764" name="Freeform 809">
                <a:extLst>
                  <a:ext uri="{FF2B5EF4-FFF2-40B4-BE49-F238E27FC236}">
                    <a16:creationId xmlns="" xmlns:a16="http://schemas.microsoft.com/office/drawing/2014/main" id="{3314E6E4-5E6A-4036-8700-D63161888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2941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4 h 27"/>
                  <a:gd name="T4" fmla="*/ 14 w 28"/>
                  <a:gd name="T5" fmla="*/ 0 h 27"/>
                  <a:gd name="T6" fmla="*/ 0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8" y="8"/>
                      <a:pt x="21" y="0"/>
                      <a:pt x="14" y="0"/>
                    </a:cubicBezTo>
                    <a:cubicBezTo>
                      <a:pt x="9" y="0"/>
                      <a:pt x="0" y="6"/>
                      <a:pt x="0" y="14"/>
                    </a:cubicBezTo>
                    <a:cubicBezTo>
                      <a:pt x="1" y="21"/>
                      <a:pt x="9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65" name="Freeform 810">
                <a:extLst>
                  <a:ext uri="{FF2B5EF4-FFF2-40B4-BE49-F238E27FC236}">
                    <a16:creationId xmlns="" xmlns:a16="http://schemas.microsoft.com/office/drawing/2014/main" id="{E7AE5A30-477F-4598-8B5C-A2FB970C2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941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6 w 27"/>
                  <a:gd name="T3" fmla="*/ 14 h 27"/>
                  <a:gd name="T4" fmla="*/ 13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19" y="27"/>
                      <a:pt x="26" y="20"/>
                      <a:pt x="26" y="14"/>
                    </a:cubicBezTo>
                    <a:cubicBezTo>
                      <a:pt x="27" y="8"/>
                      <a:pt x="20" y="0"/>
                      <a:pt x="13" y="0"/>
                    </a:cubicBezTo>
                    <a:cubicBezTo>
                      <a:pt x="8" y="0"/>
                      <a:pt x="0" y="6"/>
                      <a:pt x="0" y="14"/>
                    </a:cubicBezTo>
                    <a:cubicBezTo>
                      <a:pt x="0" y="21"/>
                      <a:pt x="8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66" name="Freeform 811">
                <a:extLst>
                  <a:ext uri="{FF2B5EF4-FFF2-40B4-BE49-F238E27FC236}">
                    <a16:creationId xmlns="" xmlns:a16="http://schemas.microsoft.com/office/drawing/2014/main" id="{CF024BFD-ED30-4E00-B4E8-3EC90A1BE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941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3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1" y="27"/>
                      <a:pt x="27" y="19"/>
                      <a:pt x="27" y="13"/>
                    </a:cubicBezTo>
                    <a:cubicBezTo>
                      <a:pt x="26" y="6"/>
                      <a:pt x="19" y="0"/>
                      <a:pt x="13" y="0"/>
                    </a:cubicBezTo>
                    <a:cubicBezTo>
                      <a:pt x="6" y="0"/>
                      <a:pt x="0" y="8"/>
                      <a:pt x="0" y="14"/>
                    </a:cubicBezTo>
                    <a:cubicBezTo>
                      <a:pt x="0" y="21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67" name="Freeform 812">
                <a:extLst>
                  <a:ext uri="{FF2B5EF4-FFF2-40B4-BE49-F238E27FC236}">
                    <a16:creationId xmlns="" xmlns:a16="http://schemas.microsoft.com/office/drawing/2014/main" id="{137F9851-55F9-436D-AD98-FE3416224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1" y="2941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3 h 27"/>
                  <a:gd name="T4" fmla="*/ 14 w 28"/>
                  <a:gd name="T5" fmla="*/ 0 h 27"/>
                  <a:gd name="T6" fmla="*/ 0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7"/>
                      <a:pt x="28" y="19"/>
                      <a:pt x="27" y="13"/>
                    </a:cubicBezTo>
                    <a:cubicBezTo>
                      <a:pt x="27" y="7"/>
                      <a:pt x="20" y="0"/>
                      <a:pt x="14" y="0"/>
                    </a:cubicBezTo>
                    <a:cubicBezTo>
                      <a:pt x="6" y="0"/>
                      <a:pt x="0" y="8"/>
                      <a:pt x="0" y="14"/>
                    </a:cubicBezTo>
                    <a:cubicBezTo>
                      <a:pt x="1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68" name="Freeform 813">
                <a:extLst>
                  <a:ext uri="{FF2B5EF4-FFF2-40B4-BE49-F238E27FC236}">
                    <a16:creationId xmlns="" xmlns:a16="http://schemas.microsoft.com/office/drawing/2014/main" id="{F54B03EA-9A1A-48AE-9119-6FC2BFD37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1" y="2628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3 h 27"/>
                  <a:gd name="T4" fmla="*/ 14 w 27"/>
                  <a:gd name="T5" fmla="*/ 0 h 27"/>
                  <a:gd name="T6" fmla="*/ 0 w 27"/>
                  <a:gd name="T7" fmla="*/ 13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1" y="27"/>
                      <a:pt x="27" y="19"/>
                      <a:pt x="27" y="13"/>
                    </a:cubicBezTo>
                    <a:cubicBezTo>
                      <a:pt x="26" y="7"/>
                      <a:pt x="20" y="1"/>
                      <a:pt x="14" y="0"/>
                    </a:cubicBezTo>
                    <a:cubicBezTo>
                      <a:pt x="7" y="0"/>
                      <a:pt x="0" y="7"/>
                      <a:pt x="0" y="13"/>
                    </a:cubicBezTo>
                    <a:cubicBezTo>
                      <a:pt x="0" y="19"/>
                      <a:pt x="6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69" name="Freeform 814">
                <a:extLst>
                  <a:ext uri="{FF2B5EF4-FFF2-40B4-BE49-F238E27FC236}">
                    <a16:creationId xmlns="" xmlns:a16="http://schemas.microsoft.com/office/drawing/2014/main" id="{331EC2E7-B678-468D-96EB-96A3C679D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5" y="2628"/>
                <a:ext cx="72" cy="72"/>
              </a:xfrm>
              <a:custGeom>
                <a:avLst/>
                <a:gdLst>
                  <a:gd name="T0" fmla="*/ 14 w 28"/>
                  <a:gd name="T1" fmla="*/ 27 h 28"/>
                  <a:gd name="T2" fmla="*/ 27 w 28"/>
                  <a:gd name="T3" fmla="*/ 13 h 28"/>
                  <a:gd name="T4" fmla="*/ 13 w 28"/>
                  <a:gd name="T5" fmla="*/ 0 h 28"/>
                  <a:gd name="T6" fmla="*/ 0 w 28"/>
                  <a:gd name="T7" fmla="*/ 14 h 28"/>
                  <a:gd name="T8" fmla="*/ 14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7"/>
                    </a:moveTo>
                    <a:cubicBezTo>
                      <a:pt x="21" y="27"/>
                      <a:pt x="28" y="19"/>
                      <a:pt x="27" y="13"/>
                    </a:cubicBezTo>
                    <a:cubicBezTo>
                      <a:pt x="27" y="7"/>
                      <a:pt x="19" y="0"/>
                      <a:pt x="13" y="0"/>
                    </a:cubicBezTo>
                    <a:cubicBezTo>
                      <a:pt x="7" y="0"/>
                      <a:pt x="0" y="8"/>
                      <a:pt x="0" y="14"/>
                    </a:cubicBezTo>
                    <a:cubicBezTo>
                      <a:pt x="1" y="21"/>
                      <a:pt x="8" y="28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70" name="Freeform 815">
                <a:extLst>
                  <a:ext uri="{FF2B5EF4-FFF2-40B4-BE49-F238E27FC236}">
                    <a16:creationId xmlns="" xmlns:a16="http://schemas.microsoft.com/office/drawing/2014/main" id="{8C5D4A9B-09D0-4924-920C-1413FF9B1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2628"/>
                <a:ext cx="70" cy="72"/>
              </a:xfrm>
              <a:custGeom>
                <a:avLst/>
                <a:gdLst>
                  <a:gd name="T0" fmla="*/ 12 w 27"/>
                  <a:gd name="T1" fmla="*/ 27 h 28"/>
                  <a:gd name="T2" fmla="*/ 27 w 27"/>
                  <a:gd name="T3" fmla="*/ 14 h 28"/>
                  <a:gd name="T4" fmla="*/ 13 w 27"/>
                  <a:gd name="T5" fmla="*/ 0 h 28"/>
                  <a:gd name="T6" fmla="*/ 0 w 27"/>
                  <a:gd name="T7" fmla="*/ 14 h 28"/>
                  <a:gd name="T8" fmla="*/ 12 w 27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2" y="27"/>
                    </a:moveTo>
                    <a:cubicBezTo>
                      <a:pt x="19" y="28"/>
                      <a:pt x="26" y="21"/>
                      <a:pt x="27" y="14"/>
                    </a:cubicBezTo>
                    <a:cubicBezTo>
                      <a:pt x="27" y="8"/>
                      <a:pt x="20" y="0"/>
                      <a:pt x="13" y="0"/>
                    </a:cubicBezTo>
                    <a:cubicBezTo>
                      <a:pt x="8" y="0"/>
                      <a:pt x="0" y="6"/>
                      <a:pt x="0" y="14"/>
                    </a:cubicBezTo>
                    <a:cubicBezTo>
                      <a:pt x="0" y="20"/>
                      <a:pt x="6" y="27"/>
                      <a:pt x="12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71" name="Freeform 816">
                <a:extLst>
                  <a:ext uri="{FF2B5EF4-FFF2-40B4-BE49-F238E27FC236}">
                    <a16:creationId xmlns="" xmlns:a16="http://schemas.microsoft.com/office/drawing/2014/main" id="{D0C96BDE-AB27-40A1-B2D1-68F8B7F3A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2628"/>
                <a:ext cx="70" cy="70"/>
              </a:xfrm>
              <a:custGeom>
                <a:avLst/>
                <a:gdLst>
                  <a:gd name="T0" fmla="*/ 14 w 27"/>
                  <a:gd name="T1" fmla="*/ 0 h 27"/>
                  <a:gd name="T2" fmla="*/ 0 w 27"/>
                  <a:gd name="T3" fmla="*/ 13 h 27"/>
                  <a:gd name="T4" fmla="*/ 13 w 27"/>
                  <a:gd name="T5" fmla="*/ 27 h 27"/>
                  <a:gd name="T6" fmla="*/ 27 w 27"/>
                  <a:gd name="T7" fmla="*/ 14 h 27"/>
                  <a:gd name="T8" fmla="*/ 14 w 2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0"/>
                    </a:moveTo>
                    <a:cubicBezTo>
                      <a:pt x="8" y="0"/>
                      <a:pt x="0" y="7"/>
                      <a:pt x="0" y="13"/>
                    </a:cubicBezTo>
                    <a:cubicBezTo>
                      <a:pt x="0" y="20"/>
                      <a:pt x="7" y="27"/>
                      <a:pt x="13" y="27"/>
                    </a:cubicBezTo>
                    <a:cubicBezTo>
                      <a:pt x="19" y="27"/>
                      <a:pt x="27" y="21"/>
                      <a:pt x="27" y="14"/>
                    </a:cubicBezTo>
                    <a:cubicBezTo>
                      <a:pt x="27" y="8"/>
                      <a:pt x="20" y="1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72" name="Freeform 817">
                <a:extLst>
                  <a:ext uri="{FF2B5EF4-FFF2-40B4-BE49-F238E27FC236}">
                    <a16:creationId xmlns="" xmlns:a16="http://schemas.microsoft.com/office/drawing/2014/main" id="{296DF78D-C26B-4F5A-8B6B-7EA81A096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8" y="2628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5 h 27"/>
                  <a:gd name="T4" fmla="*/ 15 w 28"/>
                  <a:gd name="T5" fmla="*/ 0 h 27"/>
                  <a:gd name="T6" fmla="*/ 1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1"/>
                      <a:pt x="27" y="15"/>
                    </a:cubicBezTo>
                    <a:cubicBezTo>
                      <a:pt x="28" y="8"/>
                      <a:pt x="21" y="1"/>
                      <a:pt x="15" y="0"/>
                    </a:cubicBezTo>
                    <a:cubicBezTo>
                      <a:pt x="8" y="0"/>
                      <a:pt x="1" y="7"/>
                      <a:pt x="1" y="13"/>
                    </a:cubicBezTo>
                    <a:cubicBezTo>
                      <a:pt x="0" y="20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73" name="Freeform 818">
                <a:extLst>
                  <a:ext uri="{FF2B5EF4-FFF2-40B4-BE49-F238E27FC236}">
                    <a16:creationId xmlns="" xmlns:a16="http://schemas.microsoft.com/office/drawing/2014/main" id="{E2F3A30C-798A-4DBA-9F27-6F64D1196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838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4 h 27"/>
                  <a:gd name="T4" fmla="*/ 14 w 28"/>
                  <a:gd name="T5" fmla="*/ 0 h 27"/>
                  <a:gd name="T6" fmla="*/ 0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8" y="8"/>
                      <a:pt x="21" y="0"/>
                      <a:pt x="14" y="0"/>
                    </a:cubicBezTo>
                    <a:cubicBezTo>
                      <a:pt x="8" y="0"/>
                      <a:pt x="0" y="6"/>
                      <a:pt x="0" y="13"/>
                    </a:cubicBezTo>
                    <a:cubicBezTo>
                      <a:pt x="0" y="19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74" name="Freeform 819">
                <a:extLst>
                  <a:ext uri="{FF2B5EF4-FFF2-40B4-BE49-F238E27FC236}">
                    <a16:creationId xmlns="" xmlns:a16="http://schemas.microsoft.com/office/drawing/2014/main" id="{3491BB9A-6628-4701-B65B-3C139FB7C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9" y="2524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2 h 27"/>
                  <a:gd name="T4" fmla="*/ 13 w 28"/>
                  <a:gd name="T5" fmla="*/ 0 h 27"/>
                  <a:gd name="T6" fmla="*/ 0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6"/>
                      <a:pt x="28" y="19"/>
                      <a:pt x="27" y="12"/>
                    </a:cubicBezTo>
                    <a:cubicBezTo>
                      <a:pt x="27" y="6"/>
                      <a:pt x="19" y="0"/>
                      <a:pt x="13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75" name="Freeform 820">
                <a:extLst>
                  <a:ext uri="{FF2B5EF4-FFF2-40B4-BE49-F238E27FC236}">
                    <a16:creationId xmlns="" xmlns:a16="http://schemas.microsoft.com/office/drawing/2014/main" id="{D917B410-1FD9-4609-BD3D-67C722173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628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3 h 27"/>
                  <a:gd name="T4" fmla="*/ 14 w 28"/>
                  <a:gd name="T5" fmla="*/ 0 h 27"/>
                  <a:gd name="T6" fmla="*/ 0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7"/>
                      <a:pt x="28" y="20"/>
                      <a:pt x="27" y="13"/>
                    </a:cubicBezTo>
                    <a:cubicBezTo>
                      <a:pt x="27" y="7"/>
                      <a:pt x="20" y="0"/>
                      <a:pt x="14" y="0"/>
                    </a:cubicBezTo>
                    <a:cubicBezTo>
                      <a:pt x="7" y="0"/>
                      <a:pt x="0" y="8"/>
                      <a:pt x="0" y="14"/>
                    </a:cubicBezTo>
                    <a:cubicBezTo>
                      <a:pt x="0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76" name="Freeform 821">
                <a:extLst>
                  <a:ext uri="{FF2B5EF4-FFF2-40B4-BE49-F238E27FC236}">
                    <a16:creationId xmlns="" xmlns:a16="http://schemas.microsoft.com/office/drawing/2014/main" id="{F76CCD88-EA96-4D8C-8A70-97BB0AFA8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2628"/>
                <a:ext cx="73" cy="72"/>
              </a:xfrm>
              <a:custGeom>
                <a:avLst/>
                <a:gdLst>
                  <a:gd name="T0" fmla="*/ 15 w 28"/>
                  <a:gd name="T1" fmla="*/ 27 h 28"/>
                  <a:gd name="T2" fmla="*/ 28 w 28"/>
                  <a:gd name="T3" fmla="*/ 14 h 28"/>
                  <a:gd name="T4" fmla="*/ 14 w 28"/>
                  <a:gd name="T5" fmla="*/ 0 h 28"/>
                  <a:gd name="T6" fmla="*/ 1 w 28"/>
                  <a:gd name="T7" fmla="*/ 14 h 28"/>
                  <a:gd name="T8" fmla="*/ 15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5" y="27"/>
                    </a:moveTo>
                    <a:cubicBezTo>
                      <a:pt x="21" y="27"/>
                      <a:pt x="28" y="20"/>
                      <a:pt x="28" y="14"/>
                    </a:cubicBezTo>
                    <a:cubicBezTo>
                      <a:pt x="27" y="6"/>
                      <a:pt x="19" y="0"/>
                      <a:pt x="14" y="0"/>
                    </a:cubicBezTo>
                    <a:cubicBezTo>
                      <a:pt x="7" y="0"/>
                      <a:pt x="0" y="8"/>
                      <a:pt x="1" y="14"/>
                    </a:cubicBezTo>
                    <a:cubicBezTo>
                      <a:pt x="1" y="21"/>
                      <a:pt x="8" y="28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77" name="Freeform 822">
                <a:extLst>
                  <a:ext uri="{FF2B5EF4-FFF2-40B4-BE49-F238E27FC236}">
                    <a16:creationId xmlns="" xmlns:a16="http://schemas.microsoft.com/office/drawing/2014/main" id="{1B5C4FE7-0EEB-49F1-8F38-A9EADF5DF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3156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2 h 27"/>
                  <a:gd name="T4" fmla="*/ 14 w 28"/>
                  <a:gd name="T5" fmla="*/ 0 h 27"/>
                  <a:gd name="T6" fmla="*/ 0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6"/>
                      <a:pt x="28" y="19"/>
                      <a:pt x="27" y="12"/>
                    </a:cubicBezTo>
                    <a:cubicBezTo>
                      <a:pt x="27" y="6"/>
                      <a:pt x="20" y="0"/>
                      <a:pt x="14" y="0"/>
                    </a:cubicBezTo>
                    <a:cubicBezTo>
                      <a:pt x="7" y="0"/>
                      <a:pt x="0" y="7"/>
                      <a:pt x="0" y="13"/>
                    </a:cubicBezTo>
                    <a:cubicBezTo>
                      <a:pt x="1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78" name="Freeform 823">
                <a:extLst>
                  <a:ext uri="{FF2B5EF4-FFF2-40B4-BE49-F238E27FC236}">
                    <a16:creationId xmlns="" xmlns:a16="http://schemas.microsoft.com/office/drawing/2014/main" id="{B72C6D5A-1F35-40D6-A923-050CB270A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2838"/>
                <a:ext cx="73" cy="70"/>
              </a:xfrm>
              <a:custGeom>
                <a:avLst/>
                <a:gdLst>
                  <a:gd name="T0" fmla="*/ 15 w 28"/>
                  <a:gd name="T1" fmla="*/ 27 h 27"/>
                  <a:gd name="T2" fmla="*/ 28 w 28"/>
                  <a:gd name="T3" fmla="*/ 12 h 27"/>
                  <a:gd name="T4" fmla="*/ 14 w 28"/>
                  <a:gd name="T5" fmla="*/ 0 h 27"/>
                  <a:gd name="T6" fmla="*/ 1 w 28"/>
                  <a:gd name="T7" fmla="*/ 14 h 27"/>
                  <a:gd name="T8" fmla="*/ 15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5" y="27"/>
                    </a:moveTo>
                    <a:cubicBezTo>
                      <a:pt x="21" y="26"/>
                      <a:pt x="28" y="19"/>
                      <a:pt x="28" y="12"/>
                    </a:cubicBezTo>
                    <a:cubicBezTo>
                      <a:pt x="27" y="6"/>
                      <a:pt x="20" y="0"/>
                      <a:pt x="14" y="0"/>
                    </a:cubicBezTo>
                    <a:cubicBezTo>
                      <a:pt x="7" y="0"/>
                      <a:pt x="0" y="7"/>
                      <a:pt x="1" y="14"/>
                    </a:cubicBezTo>
                    <a:cubicBezTo>
                      <a:pt x="1" y="20"/>
                      <a:pt x="8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79" name="Freeform 824">
                <a:extLst>
                  <a:ext uri="{FF2B5EF4-FFF2-40B4-BE49-F238E27FC236}">
                    <a16:creationId xmlns="" xmlns:a16="http://schemas.microsoft.com/office/drawing/2014/main" id="{F94B479B-B8DC-4A0A-A7A6-C0B21C1B9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5" y="2731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4 w 27"/>
                  <a:gd name="T5" fmla="*/ 1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1" y="27"/>
                      <a:pt x="27" y="19"/>
                      <a:pt x="27" y="14"/>
                    </a:cubicBezTo>
                    <a:cubicBezTo>
                      <a:pt x="26" y="7"/>
                      <a:pt x="21" y="2"/>
                      <a:pt x="14" y="1"/>
                    </a:cubicBezTo>
                    <a:cubicBezTo>
                      <a:pt x="8" y="0"/>
                      <a:pt x="0" y="7"/>
                      <a:pt x="0" y="14"/>
                    </a:cubicBezTo>
                    <a:cubicBezTo>
                      <a:pt x="0" y="20"/>
                      <a:pt x="7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80" name="Freeform 825">
                <a:extLst>
                  <a:ext uri="{FF2B5EF4-FFF2-40B4-BE49-F238E27FC236}">
                    <a16:creationId xmlns="" xmlns:a16="http://schemas.microsoft.com/office/drawing/2014/main" id="{C393DEC9-AB7F-45EA-A309-E66A524CB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8" y="2731"/>
                <a:ext cx="73" cy="73"/>
              </a:xfrm>
              <a:custGeom>
                <a:avLst/>
                <a:gdLst>
                  <a:gd name="T0" fmla="*/ 14 w 28"/>
                  <a:gd name="T1" fmla="*/ 27 h 28"/>
                  <a:gd name="T2" fmla="*/ 27 w 28"/>
                  <a:gd name="T3" fmla="*/ 13 h 28"/>
                  <a:gd name="T4" fmla="*/ 13 w 28"/>
                  <a:gd name="T5" fmla="*/ 1 h 28"/>
                  <a:gd name="T6" fmla="*/ 0 w 28"/>
                  <a:gd name="T7" fmla="*/ 14 h 28"/>
                  <a:gd name="T8" fmla="*/ 14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7"/>
                    </a:moveTo>
                    <a:cubicBezTo>
                      <a:pt x="21" y="27"/>
                      <a:pt x="28" y="19"/>
                      <a:pt x="27" y="13"/>
                    </a:cubicBezTo>
                    <a:cubicBezTo>
                      <a:pt x="26" y="7"/>
                      <a:pt x="19" y="0"/>
                      <a:pt x="13" y="1"/>
                    </a:cubicBezTo>
                    <a:cubicBezTo>
                      <a:pt x="7" y="1"/>
                      <a:pt x="0" y="8"/>
                      <a:pt x="0" y="14"/>
                    </a:cubicBezTo>
                    <a:cubicBezTo>
                      <a:pt x="0" y="21"/>
                      <a:pt x="8" y="28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81" name="Freeform 826">
                <a:extLst>
                  <a:ext uri="{FF2B5EF4-FFF2-40B4-BE49-F238E27FC236}">
                    <a16:creationId xmlns="" xmlns:a16="http://schemas.microsoft.com/office/drawing/2014/main" id="{476C55F0-35F9-4ED7-8E81-FD0052F9B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7" y="2731"/>
                <a:ext cx="70" cy="73"/>
              </a:xfrm>
              <a:custGeom>
                <a:avLst/>
                <a:gdLst>
                  <a:gd name="T0" fmla="*/ 15 w 27"/>
                  <a:gd name="T1" fmla="*/ 27 h 28"/>
                  <a:gd name="T2" fmla="*/ 27 w 27"/>
                  <a:gd name="T3" fmla="*/ 14 h 28"/>
                  <a:gd name="T4" fmla="*/ 14 w 27"/>
                  <a:gd name="T5" fmla="*/ 1 h 28"/>
                  <a:gd name="T6" fmla="*/ 0 w 27"/>
                  <a:gd name="T7" fmla="*/ 15 h 28"/>
                  <a:gd name="T8" fmla="*/ 15 w 27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5" y="27"/>
                    </a:moveTo>
                    <a:cubicBezTo>
                      <a:pt x="21" y="27"/>
                      <a:pt x="27" y="20"/>
                      <a:pt x="27" y="14"/>
                    </a:cubicBezTo>
                    <a:cubicBezTo>
                      <a:pt x="27" y="7"/>
                      <a:pt x="20" y="0"/>
                      <a:pt x="14" y="1"/>
                    </a:cubicBezTo>
                    <a:cubicBezTo>
                      <a:pt x="7" y="1"/>
                      <a:pt x="0" y="8"/>
                      <a:pt x="0" y="15"/>
                    </a:cubicBezTo>
                    <a:cubicBezTo>
                      <a:pt x="1" y="21"/>
                      <a:pt x="8" y="28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82" name="Freeform 827">
                <a:extLst>
                  <a:ext uri="{FF2B5EF4-FFF2-40B4-BE49-F238E27FC236}">
                    <a16:creationId xmlns="" xmlns:a16="http://schemas.microsoft.com/office/drawing/2014/main" id="{A1FCD0F1-9047-4AFC-8AF1-A0AA4DCDB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3050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5 h 27"/>
                  <a:gd name="T4" fmla="*/ 14 w 28"/>
                  <a:gd name="T5" fmla="*/ 0 h 27"/>
                  <a:gd name="T6" fmla="*/ 0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1"/>
                      <a:pt x="27" y="15"/>
                    </a:cubicBezTo>
                    <a:cubicBezTo>
                      <a:pt x="28" y="8"/>
                      <a:pt x="21" y="1"/>
                      <a:pt x="14" y="0"/>
                    </a:cubicBezTo>
                    <a:cubicBezTo>
                      <a:pt x="8" y="0"/>
                      <a:pt x="1" y="7"/>
                      <a:pt x="0" y="13"/>
                    </a:cubicBezTo>
                    <a:cubicBezTo>
                      <a:pt x="0" y="20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83" name="Freeform 828">
                <a:extLst>
                  <a:ext uri="{FF2B5EF4-FFF2-40B4-BE49-F238E27FC236}">
                    <a16:creationId xmlns="" xmlns:a16="http://schemas.microsoft.com/office/drawing/2014/main" id="{B47471E1-7519-4914-8484-705E7ABFF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260"/>
                <a:ext cx="70" cy="70"/>
              </a:xfrm>
              <a:custGeom>
                <a:avLst/>
                <a:gdLst>
                  <a:gd name="T0" fmla="*/ 13 w 27"/>
                  <a:gd name="T1" fmla="*/ 0 h 27"/>
                  <a:gd name="T2" fmla="*/ 0 w 27"/>
                  <a:gd name="T3" fmla="*/ 13 h 27"/>
                  <a:gd name="T4" fmla="*/ 13 w 27"/>
                  <a:gd name="T5" fmla="*/ 27 h 27"/>
                  <a:gd name="T6" fmla="*/ 27 w 27"/>
                  <a:gd name="T7" fmla="*/ 14 h 27"/>
                  <a:gd name="T8" fmla="*/ 13 w 2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cubicBezTo>
                      <a:pt x="7" y="0"/>
                      <a:pt x="0" y="7"/>
                      <a:pt x="0" y="13"/>
                    </a:cubicBezTo>
                    <a:cubicBezTo>
                      <a:pt x="0" y="19"/>
                      <a:pt x="6" y="27"/>
                      <a:pt x="13" y="27"/>
                    </a:cubicBezTo>
                    <a:cubicBezTo>
                      <a:pt x="19" y="27"/>
                      <a:pt x="27" y="20"/>
                      <a:pt x="27" y="14"/>
                    </a:cubicBezTo>
                    <a:cubicBezTo>
                      <a:pt x="27" y="8"/>
                      <a:pt x="21" y="0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84" name="Freeform 829">
                <a:extLst>
                  <a:ext uri="{FF2B5EF4-FFF2-40B4-BE49-F238E27FC236}">
                    <a16:creationId xmlns="" xmlns:a16="http://schemas.microsoft.com/office/drawing/2014/main" id="{B20D5510-66AD-406A-B17B-B4674F070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3260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3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0" y="27"/>
                      <a:pt x="26" y="20"/>
                      <a:pt x="27" y="14"/>
                    </a:cubicBezTo>
                    <a:cubicBezTo>
                      <a:pt x="27" y="8"/>
                      <a:pt x="20" y="0"/>
                      <a:pt x="13" y="0"/>
                    </a:cubicBezTo>
                    <a:cubicBezTo>
                      <a:pt x="8" y="0"/>
                      <a:pt x="0" y="6"/>
                      <a:pt x="0" y="14"/>
                    </a:cubicBezTo>
                    <a:cubicBezTo>
                      <a:pt x="0" y="21"/>
                      <a:pt x="8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85" name="Freeform 830">
                <a:extLst>
                  <a:ext uri="{FF2B5EF4-FFF2-40B4-BE49-F238E27FC236}">
                    <a16:creationId xmlns="" xmlns:a16="http://schemas.microsoft.com/office/drawing/2014/main" id="{9948D41B-A3A4-433D-B3D5-B344DDBD6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3050"/>
                <a:ext cx="73" cy="73"/>
              </a:xfrm>
              <a:custGeom>
                <a:avLst/>
                <a:gdLst>
                  <a:gd name="T0" fmla="*/ 15 w 28"/>
                  <a:gd name="T1" fmla="*/ 27 h 28"/>
                  <a:gd name="T2" fmla="*/ 27 w 28"/>
                  <a:gd name="T3" fmla="*/ 13 h 28"/>
                  <a:gd name="T4" fmla="*/ 14 w 28"/>
                  <a:gd name="T5" fmla="*/ 0 h 28"/>
                  <a:gd name="T6" fmla="*/ 1 w 28"/>
                  <a:gd name="T7" fmla="*/ 14 h 28"/>
                  <a:gd name="T8" fmla="*/ 15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5" y="27"/>
                    </a:moveTo>
                    <a:cubicBezTo>
                      <a:pt x="21" y="27"/>
                      <a:pt x="28" y="19"/>
                      <a:pt x="27" y="13"/>
                    </a:cubicBezTo>
                    <a:cubicBezTo>
                      <a:pt x="27" y="7"/>
                      <a:pt x="20" y="0"/>
                      <a:pt x="14" y="0"/>
                    </a:cubicBezTo>
                    <a:cubicBezTo>
                      <a:pt x="7" y="0"/>
                      <a:pt x="0" y="8"/>
                      <a:pt x="1" y="14"/>
                    </a:cubicBezTo>
                    <a:cubicBezTo>
                      <a:pt x="1" y="21"/>
                      <a:pt x="8" y="28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86" name="Freeform 831">
                <a:extLst>
                  <a:ext uri="{FF2B5EF4-FFF2-40B4-BE49-F238E27FC236}">
                    <a16:creationId xmlns="" xmlns:a16="http://schemas.microsoft.com/office/drawing/2014/main" id="{B0C05150-6AA6-411D-9142-FDA95C2D5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3050"/>
                <a:ext cx="70" cy="73"/>
              </a:xfrm>
              <a:custGeom>
                <a:avLst/>
                <a:gdLst>
                  <a:gd name="T0" fmla="*/ 12 w 27"/>
                  <a:gd name="T1" fmla="*/ 27 h 28"/>
                  <a:gd name="T2" fmla="*/ 27 w 27"/>
                  <a:gd name="T3" fmla="*/ 14 h 28"/>
                  <a:gd name="T4" fmla="*/ 13 w 27"/>
                  <a:gd name="T5" fmla="*/ 0 h 28"/>
                  <a:gd name="T6" fmla="*/ 0 w 27"/>
                  <a:gd name="T7" fmla="*/ 14 h 28"/>
                  <a:gd name="T8" fmla="*/ 12 w 27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2" y="27"/>
                    </a:moveTo>
                    <a:cubicBezTo>
                      <a:pt x="19" y="28"/>
                      <a:pt x="26" y="21"/>
                      <a:pt x="27" y="14"/>
                    </a:cubicBezTo>
                    <a:cubicBezTo>
                      <a:pt x="27" y="8"/>
                      <a:pt x="20" y="1"/>
                      <a:pt x="13" y="0"/>
                    </a:cubicBezTo>
                    <a:cubicBezTo>
                      <a:pt x="8" y="0"/>
                      <a:pt x="0" y="7"/>
                      <a:pt x="0" y="14"/>
                    </a:cubicBezTo>
                    <a:cubicBezTo>
                      <a:pt x="0" y="20"/>
                      <a:pt x="6" y="27"/>
                      <a:pt x="12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87" name="Freeform 832">
                <a:extLst>
                  <a:ext uri="{FF2B5EF4-FFF2-40B4-BE49-F238E27FC236}">
                    <a16:creationId xmlns="" xmlns:a16="http://schemas.microsoft.com/office/drawing/2014/main" id="{7F36FCA7-C2B7-4BC3-B5AF-84D21D021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3260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4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7" y="8"/>
                      <a:pt x="21" y="0"/>
                      <a:pt x="14" y="0"/>
                    </a:cubicBezTo>
                    <a:cubicBezTo>
                      <a:pt x="6" y="0"/>
                      <a:pt x="0" y="8"/>
                      <a:pt x="0" y="14"/>
                    </a:cubicBezTo>
                    <a:cubicBezTo>
                      <a:pt x="1" y="20"/>
                      <a:pt x="7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88" name="Freeform 833">
                <a:extLst>
                  <a:ext uri="{FF2B5EF4-FFF2-40B4-BE49-F238E27FC236}">
                    <a16:creationId xmlns="" xmlns:a16="http://schemas.microsoft.com/office/drawing/2014/main" id="{6A978118-1A72-4B6F-83AB-DC7515ED1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838"/>
                <a:ext cx="72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4 h 27"/>
                  <a:gd name="T4" fmla="*/ 14 w 28"/>
                  <a:gd name="T5" fmla="*/ 0 h 27"/>
                  <a:gd name="T6" fmla="*/ 0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6"/>
                      <a:pt x="26" y="21"/>
                      <a:pt x="27" y="14"/>
                    </a:cubicBezTo>
                    <a:cubicBezTo>
                      <a:pt x="28" y="8"/>
                      <a:pt x="21" y="0"/>
                      <a:pt x="14" y="0"/>
                    </a:cubicBezTo>
                    <a:cubicBezTo>
                      <a:pt x="8" y="0"/>
                      <a:pt x="1" y="7"/>
                      <a:pt x="0" y="13"/>
                    </a:cubicBezTo>
                    <a:cubicBezTo>
                      <a:pt x="0" y="21"/>
                      <a:pt x="9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89" name="Freeform 834">
                <a:extLst>
                  <a:ext uri="{FF2B5EF4-FFF2-40B4-BE49-F238E27FC236}">
                    <a16:creationId xmlns="" xmlns:a16="http://schemas.microsoft.com/office/drawing/2014/main" id="{89BC1B9C-5B98-4ECB-9169-C2D310D74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3258"/>
                <a:ext cx="70" cy="72"/>
              </a:xfrm>
              <a:custGeom>
                <a:avLst/>
                <a:gdLst>
                  <a:gd name="T0" fmla="*/ 14 w 27"/>
                  <a:gd name="T1" fmla="*/ 28 h 28"/>
                  <a:gd name="T2" fmla="*/ 27 w 27"/>
                  <a:gd name="T3" fmla="*/ 14 h 28"/>
                  <a:gd name="T4" fmla="*/ 13 w 27"/>
                  <a:gd name="T5" fmla="*/ 1 h 28"/>
                  <a:gd name="T6" fmla="*/ 0 w 27"/>
                  <a:gd name="T7" fmla="*/ 14 h 28"/>
                  <a:gd name="T8" fmla="*/ 14 w 27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4" y="28"/>
                    </a:moveTo>
                    <a:cubicBezTo>
                      <a:pt x="20" y="28"/>
                      <a:pt x="27" y="21"/>
                      <a:pt x="27" y="14"/>
                    </a:cubicBezTo>
                    <a:cubicBezTo>
                      <a:pt x="27" y="7"/>
                      <a:pt x="19" y="0"/>
                      <a:pt x="13" y="1"/>
                    </a:cubicBezTo>
                    <a:cubicBezTo>
                      <a:pt x="6" y="2"/>
                      <a:pt x="1" y="7"/>
                      <a:pt x="0" y="14"/>
                    </a:cubicBezTo>
                    <a:cubicBezTo>
                      <a:pt x="0" y="20"/>
                      <a:pt x="6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90" name="Freeform 835">
                <a:extLst>
                  <a:ext uri="{FF2B5EF4-FFF2-40B4-BE49-F238E27FC236}">
                    <a16:creationId xmlns="" xmlns:a16="http://schemas.microsoft.com/office/drawing/2014/main" id="{91FAD9C5-4D30-4AAE-99A0-78A4B7C59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3260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4 h 27"/>
                  <a:gd name="T4" fmla="*/ 13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19" y="27"/>
                      <a:pt x="26" y="20"/>
                      <a:pt x="27" y="14"/>
                    </a:cubicBezTo>
                    <a:cubicBezTo>
                      <a:pt x="27" y="7"/>
                      <a:pt x="20" y="0"/>
                      <a:pt x="13" y="0"/>
                    </a:cubicBezTo>
                    <a:cubicBezTo>
                      <a:pt x="8" y="0"/>
                      <a:pt x="0" y="6"/>
                      <a:pt x="0" y="14"/>
                    </a:cubicBezTo>
                    <a:cubicBezTo>
                      <a:pt x="0" y="20"/>
                      <a:pt x="6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91" name="Freeform 836">
                <a:extLst>
                  <a:ext uri="{FF2B5EF4-FFF2-40B4-BE49-F238E27FC236}">
                    <a16:creationId xmlns="" xmlns:a16="http://schemas.microsoft.com/office/drawing/2014/main" id="{DA3EF26C-E6C4-46D3-A089-2DB7BCE15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3050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7 w 27"/>
                  <a:gd name="T3" fmla="*/ 15 h 27"/>
                  <a:gd name="T4" fmla="*/ 14 w 27"/>
                  <a:gd name="T5" fmla="*/ 0 h 27"/>
                  <a:gd name="T6" fmla="*/ 0 w 27"/>
                  <a:gd name="T7" fmla="*/ 14 h 27"/>
                  <a:gd name="T8" fmla="*/ 13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20" y="27"/>
                      <a:pt x="27" y="21"/>
                      <a:pt x="27" y="15"/>
                    </a:cubicBezTo>
                    <a:cubicBezTo>
                      <a:pt x="27" y="8"/>
                      <a:pt x="21" y="1"/>
                      <a:pt x="14" y="0"/>
                    </a:cubicBezTo>
                    <a:cubicBezTo>
                      <a:pt x="8" y="0"/>
                      <a:pt x="0" y="7"/>
                      <a:pt x="0" y="14"/>
                    </a:cubicBezTo>
                    <a:cubicBezTo>
                      <a:pt x="0" y="19"/>
                      <a:pt x="6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92" name="Freeform 837">
                <a:extLst>
                  <a:ext uri="{FF2B5EF4-FFF2-40B4-BE49-F238E27FC236}">
                    <a16:creationId xmlns="" xmlns:a16="http://schemas.microsoft.com/office/drawing/2014/main" id="{678853A0-9470-4E9E-9FE5-BCCF2A39C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3260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5 w 27"/>
                  <a:gd name="T5" fmla="*/ 0 h 27"/>
                  <a:gd name="T6" fmla="*/ 0 w 27"/>
                  <a:gd name="T7" fmla="*/ 13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19" y="27"/>
                      <a:pt x="27" y="21"/>
                      <a:pt x="27" y="13"/>
                    </a:cubicBezTo>
                    <a:cubicBezTo>
                      <a:pt x="27" y="7"/>
                      <a:pt x="21" y="0"/>
                      <a:pt x="15" y="0"/>
                    </a:cubicBezTo>
                    <a:cubicBezTo>
                      <a:pt x="8" y="0"/>
                      <a:pt x="1" y="6"/>
                      <a:pt x="0" y="13"/>
                    </a:cubicBezTo>
                    <a:cubicBezTo>
                      <a:pt x="0" y="19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93" name="Freeform 838">
                <a:extLst>
                  <a:ext uri="{FF2B5EF4-FFF2-40B4-BE49-F238E27FC236}">
                    <a16:creationId xmlns="" xmlns:a16="http://schemas.microsoft.com/office/drawing/2014/main" id="{C3D040D2-22C3-469E-890D-505D71AE7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260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7 w 27"/>
                  <a:gd name="T3" fmla="*/ 13 h 27"/>
                  <a:gd name="T4" fmla="*/ 14 w 27"/>
                  <a:gd name="T5" fmla="*/ 0 h 27"/>
                  <a:gd name="T6" fmla="*/ 0 w 27"/>
                  <a:gd name="T7" fmla="*/ 14 h 27"/>
                  <a:gd name="T8" fmla="*/ 14 w 2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21" y="27"/>
                      <a:pt x="27" y="19"/>
                      <a:pt x="27" y="13"/>
                    </a:cubicBezTo>
                    <a:cubicBezTo>
                      <a:pt x="27" y="7"/>
                      <a:pt x="20" y="0"/>
                      <a:pt x="14" y="0"/>
                    </a:cubicBezTo>
                    <a:cubicBezTo>
                      <a:pt x="6" y="0"/>
                      <a:pt x="0" y="8"/>
                      <a:pt x="0" y="14"/>
                    </a:cubicBezTo>
                    <a:cubicBezTo>
                      <a:pt x="0" y="20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94" name="Freeform 839">
                <a:extLst>
                  <a:ext uri="{FF2B5EF4-FFF2-40B4-BE49-F238E27FC236}">
                    <a16:creationId xmlns="" xmlns:a16="http://schemas.microsoft.com/office/drawing/2014/main" id="{4C60C949-02CB-4FA4-B6FC-393E897B6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3154"/>
                <a:ext cx="72" cy="72"/>
              </a:xfrm>
              <a:custGeom>
                <a:avLst/>
                <a:gdLst>
                  <a:gd name="T0" fmla="*/ 14 w 28"/>
                  <a:gd name="T1" fmla="*/ 28 h 28"/>
                  <a:gd name="T2" fmla="*/ 27 w 28"/>
                  <a:gd name="T3" fmla="*/ 15 h 28"/>
                  <a:gd name="T4" fmla="*/ 14 w 28"/>
                  <a:gd name="T5" fmla="*/ 1 h 28"/>
                  <a:gd name="T6" fmla="*/ 0 w 28"/>
                  <a:gd name="T7" fmla="*/ 14 h 28"/>
                  <a:gd name="T8" fmla="*/ 14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20" y="28"/>
                      <a:pt x="27" y="21"/>
                      <a:pt x="27" y="15"/>
                    </a:cubicBezTo>
                    <a:cubicBezTo>
                      <a:pt x="28" y="8"/>
                      <a:pt x="21" y="1"/>
                      <a:pt x="14" y="1"/>
                    </a:cubicBezTo>
                    <a:cubicBezTo>
                      <a:pt x="8" y="0"/>
                      <a:pt x="0" y="8"/>
                      <a:pt x="0" y="14"/>
                    </a:cubicBezTo>
                    <a:cubicBezTo>
                      <a:pt x="0" y="19"/>
                      <a:pt x="6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95" name="Freeform 840">
                <a:extLst>
                  <a:ext uri="{FF2B5EF4-FFF2-40B4-BE49-F238E27FC236}">
                    <a16:creationId xmlns="" xmlns:a16="http://schemas.microsoft.com/office/drawing/2014/main" id="{7C31474D-D9E0-4C64-92A1-DE0FA5336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0" y="2941"/>
                <a:ext cx="73" cy="70"/>
              </a:xfrm>
              <a:custGeom>
                <a:avLst/>
                <a:gdLst>
                  <a:gd name="T0" fmla="*/ 15 w 28"/>
                  <a:gd name="T1" fmla="*/ 27 h 27"/>
                  <a:gd name="T2" fmla="*/ 27 w 28"/>
                  <a:gd name="T3" fmla="*/ 13 h 27"/>
                  <a:gd name="T4" fmla="*/ 14 w 28"/>
                  <a:gd name="T5" fmla="*/ 0 h 27"/>
                  <a:gd name="T6" fmla="*/ 1 w 28"/>
                  <a:gd name="T7" fmla="*/ 14 h 27"/>
                  <a:gd name="T8" fmla="*/ 15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5" y="27"/>
                    </a:moveTo>
                    <a:cubicBezTo>
                      <a:pt x="21" y="27"/>
                      <a:pt x="28" y="19"/>
                      <a:pt x="27" y="13"/>
                    </a:cubicBezTo>
                    <a:cubicBezTo>
                      <a:pt x="27" y="7"/>
                      <a:pt x="20" y="0"/>
                      <a:pt x="14" y="0"/>
                    </a:cubicBezTo>
                    <a:cubicBezTo>
                      <a:pt x="7" y="0"/>
                      <a:pt x="0" y="8"/>
                      <a:pt x="1" y="14"/>
                    </a:cubicBezTo>
                    <a:cubicBezTo>
                      <a:pt x="1" y="21"/>
                      <a:pt x="8" y="27"/>
                      <a:pt x="15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96" name="Freeform 841">
                <a:extLst>
                  <a:ext uri="{FF2B5EF4-FFF2-40B4-BE49-F238E27FC236}">
                    <a16:creationId xmlns="" xmlns:a16="http://schemas.microsoft.com/office/drawing/2014/main" id="{7186DF1B-BAE2-4B90-8C00-97930F506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3154"/>
                <a:ext cx="70" cy="72"/>
              </a:xfrm>
              <a:custGeom>
                <a:avLst/>
                <a:gdLst>
                  <a:gd name="T0" fmla="*/ 14 w 27"/>
                  <a:gd name="T1" fmla="*/ 28 h 28"/>
                  <a:gd name="T2" fmla="*/ 27 w 27"/>
                  <a:gd name="T3" fmla="*/ 13 h 28"/>
                  <a:gd name="T4" fmla="*/ 12 w 27"/>
                  <a:gd name="T5" fmla="*/ 1 h 28"/>
                  <a:gd name="T6" fmla="*/ 0 w 27"/>
                  <a:gd name="T7" fmla="*/ 14 h 28"/>
                  <a:gd name="T8" fmla="*/ 14 w 27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4" y="28"/>
                    </a:moveTo>
                    <a:cubicBezTo>
                      <a:pt x="20" y="27"/>
                      <a:pt x="27" y="20"/>
                      <a:pt x="27" y="13"/>
                    </a:cubicBezTo>
                    <a:cubicBezTo>
                      <a:pt x="26" y="7"/>
                      <a:pt x="19" y="0"/>
                      <a:pt x="12" y="1"/>
                    </a:cubicBezTo>
                    <a:cubicBezTo>
                      <a:pt x="6" y="1"/>
                      <a:pt x="0" y="8"/>
                      <a:pt x="0" y="14"/>
                    </a:cubicBezTo>
                    <a:cubicBezTo>
                      <a:pt x="0" y="21"/>
                      <a:pt x="7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97" name="Freeform 842">
                <a:extLst>
                  <a:ext uri="{FF2B5EF4-FFF2-40B4-BE49-F238E27FC236}">
                    <a16:creationId xmlns="" xmlns:a16="http://schemas.microsoft.com/office/drawing/2014/main" id="{43E77CE3-BD4A-4CE8-8F8C-F37D8CD43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" y="2731"/>
                <a:ext cx="72" cy="73"/>
              </a:xfrm>
              <a:custGeom>
                <a:avLst/>
                <a:gdLst>
                  <a:gd name="T0" fmla="*/ 14 w 28"/>
                  <a:gd name="T1" fmla="*/ 27 h 28"/>
                  <a:gd name="T2" fmla="*/ 27 w 28"/>
                  <a:gd name="T3" fmla="*/ 14 h 28"/>
                  <a:gd name="T4" fmla="*/ 15 w 28"/>
                  <a:gd name="T5" fmla="*/ 1 h 28"/>
                  <a:gd name="T6" fmla="*/ 1 w 28"/>
                  <a:gd name="T7" fmla="*/ 13 h 28"/>
                  <a:gd name="T8" fmla="*/ 14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7"/>
                    </a:moveTo>
                    <a:cubicBezTo>
                      <a:pt x="20" y="28"/>
                      <a:pt x="27" y="21"/>
                      <a:pt x="27" y="14"/>
                    </a:cubicBezTo>
                    <a:cubicBezTo>
                      <a:pt x="28" y="8"/>
                      <a:pt x="21" y="1"/>
                      <a:pt x="15" y="1"/>
                    </a:cubicBezTo>
                    <a:cubicBezTo>
                      <a:pt x="9" y="0"/>
                      <a:pt x="1" y="7"/>
                      <a:pt x="1" y="13"/>
                    </a:cubicBezTo>
                    <a:cubicBezTo>
                      <a:pt x="0" y="20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98" name="Freeform 843">
                <a:extLst>
                  <a:ext uri="{FF2B5EF4-FFF2-40B4-BE49-F238E27FC236}">
                    <a16:creationId xmlns="" xmlns:a16="http://schemas.microsoft.com/office/drawing/2014/main" id="{938C7AC0-3EE3-426F-88EB-E89B4135C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731"/>
                <a:ext cx="70" cy="73"/>
              </a:xfrm>
              <a:custGeom>
                <a:avLst/>
                <a:gdLst>
                  <a:gd name="T0" fmla="*/ 14 w 27"/>
                  <a:gd name="T1" fmla="*/ 27 h 28"/>
                  <a:gd name="T2" fmla="*/ 27 w 27"/>
                  <a:gd name="T3" fmla="*/ 14 h 28"/>
                  <a:gd name="T4" fmla="*/ 13 w 27"/>
                  <a:gd name="T5" fmla="*/ 1 h 28"/>
                  <a:gd name="T6" fmla="*/ 0 w 27"/>
                  <a:gd name="T7" fmla="*/ 14 h 28"/>
                  <a:gd name="T8" fmla="*/ 14 w 27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4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6" y="7"/>
                      <a:pt x="19" y="0"/>
                      <a:pt x="13" y="1"/>
                    </a:cubicBezTo>
                    <a:cubicBezTo>
                      <a:pt x="6" y="1"/>
                      <a:pt x="0" y="8"/>
                      <a:pt x="0" y="14"/>
                    </a:cubicBezTo>
                    <a:cubicBezTo>
                      <a:pt x="0" y="21"/>
                      <a:pt x="8" y="28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99" name="Freeform 844">
                <a:extLst>
                  <a:ext uri="{FF2B5EF4-FFF2-40B4-BE49-F238E27FC236}">
                    <a16:creationId xmlns="" xmlns:a16="http://schemas.microsoft.com/office/drawing/2014/main" id="{514C855C-145A-4FDB-9E7C-9A7901A29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2731"/>
                <a:ext cx="70" cy="73"/>
              </a:xfrm>
              <a:custGeom>
                <a:avLst/>
                <a:gdLst>
                  <a:gd name="T0" fmla="*/ 13 w 27"/>
                  <a:gd name="T1" fmla="*/ 27 h 28"/>
                  <a:gd name="T2" fmla="*/ 27 w 27"/>
                  <a:gd name="T3" fmla="*/ 14 h 28"/>
                  <a:gd name="T4" fmla="*/ 13 w 27"/>
                  <a:gd name="T5" fmla="*/ 1 h 28"/>
                  <a:gd name="T6" fmla="*/ 0 w 27"/>
                  <a:gd name="T7" fmla="*/ 13 h 28"/>
                  <a:gd name="T8" fmla="*/ 13 w 27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3" y="27"/>
                    </a:moveTo>
                    <a:cubicBezTo>
                      <a:pt x="19" y="28"/>
                      <a:pt x="27" y="21"/>
                      <a:pt x="27" y="14"/>
                    </a:cubicBezTo>
                    <a:cubicBezTo>
                      <a:pt x="27" y="9"/>
                      <a:pt x="21" y="0"/>
                      <a:pt x="13" y="1"/>
                    </a:cubicBezTo>
                    <a:cubicBezTo>
                      <a:pt x="7" y="1"/>
                      <a:pt x="0" y="7"/>
                      <a:pt x="0" y="13"/>
                    </a:cubicBezTo>
                    <a:cubicBezTo>
                      <a:pt x="0" y="20"/>
                      <a:pt x="6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00" name="Freeform 845">
                <a:extLst>
                  <a:ext uri="{FF2B5EF4-FFF2-40B4-BE49-F238E27FC236}">
                    <a16:creationId xmlns="" xmlns:a16="http://schemas.microsoft.com/office/drawing/2014/main" id="{6CB27679-D885-4804-9E84-0AE3A3583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2731"/>
                <a:ext cx="73" cy="73"/>
              </a:xfrm>
              <a:custGeom>
                <a:avLst/>
                <a:gdLst>
                  <a:gd name="T0" fmla="*/ 14 w 28"/>
                  <a:gd name="T1" fmla="*/ 27 h 28"/>
                  <a:gd name="T2" fmla="*/ 27 w 28"/>
                  <a:gd name="T3" fmla="*/ 15 h 28"/>
                  <a:gd name="T4" fmla="*/ 14 w 28"/>
                  <a:gd name="T5" fmla="*/ 1 h 28"/>
                  <a:gd name="T6" fmla="*/ 0 w 28"/>
                  <a:gd name="T7" fmla="*/ 14 h 28"/>
                  <a:gd name="T8" fmla="*/ 14 w 28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7"/>
                    </a:moveTo>
                    <a:cubicBezTo>
                      <a:pt x="21" y="27"/>
                      <a:pt x="26" y="21"/>
                      <a:pt x="27" y="15"/>
                    </a:cubicBezTo>
                    <a:cubicBezTo>
                      <a:pt x="28" y="8"/>
                      <a:pt x="21" y="1"/>
                      <a:pt x="14" y="1"/>
                    </a:cubicBezTo>
                    <a:cubicBezTo>
                      <a:pt x="8" y="0"/>
                      <a:pt x="0" y="7"/>
                      <a:pt x="0" y="14"/>
                    </a:cubicBezTo>
                    <a:cubicBezTo>
                      <a:pt x="0" y="21"/>
                      <a:pt x="8" y="28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01" name="Freeform 846">
                <a:extLst>
                  <a:ext uri="{FF2B5EF4-FFF2-40B4-BE49-F238E27FC236}">
                    <a16:creationId xmlns="" xmlns:a16="http://schemas.microsoft.com/office/drawing/2014/main" id="{6E154770-BF7D-4B5C-BE03-6FCF42807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2731"/>
                <a:ext cx="70" cy="73"/>
              </a:xfrm>
              <a:custGeom>
                <a:avLst/>
                <a:gdLst>
                  <a:gd name="T0" fmla="*/ 14 w 27"/>
                  <a:gd name="T1" fmla="*/ 27 h 28"/>
                  <a:gd name="T2" fmla="*/ 27 w 27"/>
                  <a:gd name="T3" fmla="*/ 14 h 28"/>
                  <a:gd name="T4" fmla="*/ 15 w 27"/>
                  <a:gd name="T5" fmla="*/ 1 h 28"/>
                  <a:gd name="T6" fmla="*/ 0 w 27"/>
                  <a:gd name="T7" fmla="*/ 14 h 28"/>
                  <a:gd name="T8" fmla="*/ 14 w 27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4" y="27"/>
                    </a:moveTo>
                    <a:cubicBezTo>
                      <a:pt x="19" y="28"/>
                      <a:pt x="27" y="21"/>
                      <a:pt x="27" y="14"/>
                    </a:cubicBezTo>
                    <a:cubicBezTo>
                      <a:pt x="27" y="8"/>
                      <a:pt x="21" y="1"/>
                      <a:pt x="15" y="1"/>
                    </a:cubicBezTo>
                    <a:cubicBezTo>
                      <a:pt x="8" y="0"/>
                      <a:pt x="1" y="7"/>
                      <a:pt x="0" y="14"/>
                    </a:cubicBezTo>
                    <a:cubicBezTo>
                      <a:pt x="0" y="20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02" name="Freeform 847">
                <a:extLst>
                  <a:ext uri="{FF2B5EF4-FFF2-40B4-BE49-F238E27FC236}">
                    <a16:creationId xmlns="" xmlns:a16="http://schemas.microsoft.com/office/drawing/2014/main" id="{E9CAB623-4E58-4E29-A9F1-28CDEBA37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3154"/>
                <a:ext cx="72" cy="72"/>
              </a:xfrm>
              <a:custGeom>
                <a:avLst/>
                <a:gdLst>
                  <a:gd name="T0" fmla="*/ 14 w 28"/>
                  <a:gd name="T1" fmla="*/ 28 h 28"/>
                  <a:gd name="T2" fmla="*/ 27 w 28"/>
                  <a:gd name="T3" fmla="*/ 14 h 28"/>
                  <a:gd name="T4" fmla="*/ 13 w 28"/>
                  <a:gd name="T5" fmla="*/ 1 h 28"/>
                  <a:gd name="T6" fmla="*/ 1 w 28"/>
                  <a:gd name="T7" fmla="*/ 14 h 28"/>
                  <a:gd name="T8" fmla="*/ 14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21" y="28"/>
                      <a:pt x="28" y="20"/>
                      <a:pt x="27" y="14"/>
                    </a:cubicBezTo>
                    <a:cubicBezTo>
                      <a:pt x="27" y="7"/>
                      <a:pt x="20" y="0"/>
                      <a:pt x="13" y="1"/>
                    </a:cubicBezTo>
                    <a:cubicBezTo>
                      <a:pt x="7" y="1"/>
                      <a:pt x="1" y="8"/>
                      <a:pt x="1" y="14"/>
                    </a:cubicBezTo>
                    <a:cubicBezTo>
                      <a:pt x="0" y="21"/>
                      <a:pt x="9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03" name="Freeform 848">
                <a:extLst>
                  <a:ext uri="{FF2B5EF4-FFF2-40B4-BE49-F238E27FC236}">
                    <a16:creationId xmlns="" xmlns:a16="http://schemas.microsoft.com/office/drawing/2014/main" id="{A86EFD95-39B2-4ABD-A9F5-25973E3F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2" y="2628"/>
                <a:ext cx="70" cy="72"/>
              </a:xfrm>
              <a:custGeom>
                <a:avLst/>
                <a:gdLst>
                  <a:gd name="T0" fmla="*/ 13 w 27"/>
                  <a:gd name="T1" fmla="*/ 0 h 28"/>
                  <a:gd name="T2" fmla="*/ 0 w 27"/>
                  <a:gd name="T3" fmla="*/ 14 h 28"/>
                  <a:gd name="T4" fmla="*/ 12 w 27"/>
                  <a:gd name="T5" fmla="*/ 27 h 28"/>
                  <a:gd name="T6" fmla="*/ 27 w 27"/>
                  <a:gd name="T7" fmla="*/ 14 h 28"/>
                  <a:gd name="T8" fmla="*/ 13 w 27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3" y="0"/>
                    </a:moveTo>
                    <a:cubicBezTo>
                      <a:pt x="8" y="0"/>
                      <a:pt x="0" y="6"/>
                      <a:pt x="0" y="14"/>
                    </a:cubicBezTo>
                    <a:cubicBezTo>
                      <a:pt x="0" y="20"/>
                      <a:pt x="6" y="27"/>
                      <a:pt x="12" y="27"/>
                    </a:cubicBezTo>
                    <a:cubicBezTo>
                      <a:pt x="19" y="28"/>
                      <a:pt x="26" y="21"/>
                      <a:pt x="27" y="14"/>
                    </a:cubicBezTo>
                    <a:cubicBezTo>
                      <a:pt x="27" y="8"/>
                      <a:pt x="20" y="0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04" name="Freeform 849">
                <a:extLst>
                  <a:ext uri="{FF2B5EF4-FFF2-40B4-BE49-F238E27FC236}">
                    <a16:creationId xmlns="" xmlns:a16="http://schemas.microsoft.com/office/drawing/2014/main" id="{E66DB783-98D0-4C99-B61D-F2797B29A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8" y="2521"/>
                <a:ext cx="70" cy="73"/>
              </a:xfrm>
              <a:custGeom>
                <a:avLst/>
                <a:gdLst>
                  <a:gd name="T0" fmla="*/ 14 w 27"/>
                  <a:gd name="T1" fmla="*/ 28 h 28"/>
                  <a:gd name="T2" fmla="*/ 27 w 27"/>
                  <a:gd name="T3" fmla="*/ 14 h 28"/>
                  <a:gd name="T4" fmla="*/ 12 w 27"/>
                  <a:gd name="T5" fmla="*/ 1 h 28"/>
                  <a:gd name="T6" fmla="*/ 0 w 27"/>
                  <a:gd name="T7" fmla="*/ 15 h 28"/>
                  <a:gd name="T8" fmla="*/ 14 w 27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4" y="28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6" y="7"/>
                      <a:pt x="19" y="0"/>
                      <a:pt x="12" y="1"/>
                    </a:cubicBezTo>
                    <a:cubicBezTo>
                      <a:pt x="6" y="1"/>
                      <a:pt x="0" y="8"/>
                      <a:pt x="0" y="15"/>
                    </a:cubicBezTo>
                    <a:cubicBezTo>
                      <a:pt x="0" y="21"/>
                      <a:pt x="7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05" name="Freeform 850">
                <a:extLst>
                  <a:ext uri="{FF2B5EF4-FFF2-40B4-BE49-F238E27FC236}">
                    <a16:creationId xmlns="" xmlns:a16="http://schemas.microsoft.com/office/drawing/2014/main" id="{7BC87C6C-ADB7-433A-9D42-00AEF9473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2" y="2521"/>
                <a:ext cx="70" cy="73"/>
              </a:xfrm>
              <a:custGeom>
                <a:avLst/>
                <a:gdLst>
                  <a:gd name="T0" fmla="*/ 13 w 27"/>
                  <a:gd name="T1" fmla="*/ 28 h 28"/>
                  <a:gd name="T2" fmla="*/ 27 w 27"/>
                  <a:gd name="T3" fmla="*/ 14 h 28"/>
                  <a:gd name="T4" fmla="*/ 15 w 27"/>
                  <a:gd name="T5" fmla="*/ 1 h 28"/>
                  <a:gd name="T6" fmla="*/ 0 w 27"/>
                  <a:gd name="T7" fmla="*/ 14 h 28"/>
                  <a:gd name="T8" fmla="*/ 13 w 27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3" y="28"/>
                    </a:moveTo>
                    <a:cubicBezTo>
                      <a:pt x="20" y="28"/>
                      <a:pt x="27" y="21"/>
                      <a:pt x="27" y="14"/>
                    </a:cubicBezTo>
                    <a:cubicBezTo>
                      <a:pt x="27" y="8"/>
                      <a:pt x="21" y="1"/>
                      <a:pt x="15" y="1"/>
                    </a:cubicBezTo>
                    <a:cubicBezTo>
                      <a:pt x="8" y="0"/>
                      <a:pt x="1" y="7"/>
                      <a:pt x="0" y="14"/>
                    </a:cubicBezTo>
                    <a:cubicBezTo>
                      <a:pt x="0" y="20"/>
                      <a:pt x="7" y="27"/>
                      <a:pt x="1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06" name="Freeform 851">
                <a:extLst>
                  <a:ext uri="{FF2B5EF4-FFF2-40B4-BE49-F238E27FC236}">
                    <a16:creationId xmlns="" xmlns:a16="http://schemas.microsoft.com/office/drawing/2014/main" id="{AA29A1EF-551F-411F-B98D-7DB96C053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6" y="3050"/>
                <a:ext cx="70" cy="73"/>
              </a:xfrm>
              <a:custGeom>
                <a:avLst/>
                <a:gdLst>
                  <a:gd name="T0" fmla="*/ 13 w 27"/>
                  <a:gd name="T1" fmla="*/ 0 h 28"/>
                  <a:gd name="T2" fmla="*/ 0 w 27"/>
                  <a:gd name="T3" fmla="*/ 14 h 28"/>
                  <a:gd name="T4" fmla="*/ 13 w 27"/>
                  <a:gd name="T5" fmla="*/ 27 h 28"/>
                  <a:gd name="T6" fmla="*/ 27 w 27"/>
                  <a:gd name="T7" fmla="*/ 14 h 28"/>
                  <a:gd name="T8" fmla="*/ 13 w 27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3" y="0"/>
                    </a:moveTo>
                    <a:cubicBezTo>
                      <a:pt x="8" y="0"/>
                      <a:pt x="0" y="7"/>
                      <a:pt x="0" y="14"/>
                    </a:cubicBezTo>
                    <a:cubicBezTo>
                      <a:pt x="0" y="20"/>
                      <a:pt x="7" y="27"/>
                      <a:pt x="13" y="27"/>
                    </a:cubicBezTo>
                    <a:cubicBezTo>
                      <a:pt x="19" y="28"/>
                      <a:pt x="27" y="21"/>
                      <a:pt x="27" y="14"/>
                    </a:cubicBezTo>
                    <a:cubicBezTo>
                      <a:pt x="27" y="8"/>
                      <a:pt x="20" y="0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07" name="Freeform 852">
                <a:extLst>
                  <a:ext uri="{FF2B5EF4-FFF2-40B4-BE49-F238E27FC236}">
                    <a16:creationId xmlns="" xmlns:a16="http://schemas.microsoft.com/office/drawing/2014/main" id="{02B220BB-62C4-4F7E-8325-104C5ACE3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1" y="2835"/>
                <a:ext cx="73" cy="73"/>
              </a:xfrm>
              <a:custGeom>
                <a:avLst/>
                <a:gdLst>
                  <a:gd name="T0" fmla="*/ 14 w 28"/>
                  <a:gd name="T1" fmla="*/ 28 h 28"/>
                  <a:gd name="T2" fmla="*/ 28 w 28"/>
                  <a:gd name="T3" fmla="*/ 14 h 28"/>
                  <a:gd name="T4" fmla="*/ 15 w 28"/>
                  <a:gd name="T5" fmla="*/ 1 h 28"/>
                  <a:gd name="T6" fmla="*/ 1 w 28"/>
                  <a:gd name="T7" fmla="*/ 14 h 28"/>
                  <a:gd name="T8" fmla="*/ 14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9" y="28"/>
                      <a:pt x="28" y="22"/>
                      <a:pt x="28" y="14"/>
                    </a:cubicBezTo>
                    <a:cubicBezTo>
                      <a:pt x="28" y="8"/>
                      <a:pt x="21" y="1"/>
                      <a:pt x="15" y="1"/>
                    </a:cubicBezTo>
                    <a:cubicBezTo>
                      <a:pt x="8" y="0"/>
                      <a:pt x="1" y="7"/>
                      <a:pt x="1" y="14"/>
                    </a:cubicBezTo>
                    <a:cubicBezTo>
                      <a:pt x="0" y="20"/>
                      <a:pt x="7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08" name="Freeform 853">
                <a:extLst>
                  <a:ext uri="{FF2B5EF4-FFF2-40B4-BE49-F238E27FC236}">
                    <a16:creationId xmlns="" xmlns:a16="http://schemas.microsoft.com/office/drawing/2014/main" id="{E059A69E-95A0-4344-843F-1702C57C8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7" y="2838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2 h 27"/>
                  <a:gd name="T4" fmla="*/ 13 w 28"/>
                  <a:gd name="T5" fmla="*/ 0 h 27"/>
                  <a:gd name="T6" fmla="*/ 0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6"/>
                      <a:pt x="28" y="19"/>
                      <a:pt x="27" y="12"/>
                    </a:cubicBezTo>
                    <a:cubicBezTo>
                      <a:pt x="26" y="6"/>
                      <a:pt x="19" y="0"/>
                      <a:pt x="13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09" name="Freeform 854">
                <a:extLst>
                  <a:ext uri="{FF2B5EF4-FFF2-40B4-BE49-F238E27FC236}">
                    <a16:creationId xmlns="" xmlns:a16="http://schemas.microsoft.com/office/drawing/2014/main" id="{DB42485C-883C-4D00-B2A7-D22C6A1D2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0" y="3050"/>
                <a:ext cx="70" cy="73"/>
              </a:xfrm>
              <a:custGeom>
                <a:avLst/>
                <a:gdLst>
                  <a:gd name="T0" fmla="*/ 13 w 27"/>
                  <a:gd name="T1" fmla="*/ 27 h 28"/>
                  <a:gd name="T2" fmla="*/ 27 w 27"/>
                  <a:gd name="T3" fmla="*/ 14 h 28"/>
                  <a:gd name="T4" fmla="*/ 14 w 27"/>
                  <a:gd name="T5" fmla="*/ 0 h 28"/>
                  <a:gd name="T6" fmla="*/ 0 w 27"/>
                  <a:gd name="T7" fmla="*/ 13 h 28"/>
                  <a:gd name="T8" fmla="*/ 13 w 27"/>
                  <a:gd name="T9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3" y="27"/>
                    </a:moveTo>
                    <a:cubicBezTo>
                      <a:pt x="20" y="28"/>
                      <a:pt x="27" y="21"/>
                      <a:pt x="27" y="14"/>
                    </a:cubicBezTo>
                    <a:cubicBezTo>
                      <a:pt x="27" y="8"/>
                      <a:pt x="21" y="1"/>
                      <a:pt x="14" y="0"/>
                    </a:cubicBezTo>
                    <a:cubicBezTo>
                      <a:pt x="8" y="0"/>
                      <a:pt x="1" y="7"/>
                      <a:pt x="0" y="13"/>
                    </a:cubicBezTo>
                    <a:cubicBezTo>
                      <a:pt x="0" y="20"/>
                      <a:pt x="7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10" name="Freeform 855">
                <a:extLst>
                  <a:ext uri="{FF2B5EF4-FFF2-40B4-BE49-F238E27FC236}">
                    <a16:creationId xmlns="" xmlns:a16="http://schemas.microsoft.com/office/drawing/2014/main" id="{27D6A1B9-F962-4D1E-9C9D-57747AAE1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4" y="3154"/>
                <a:ext cx="73" cy="72"/>
              </a:xfrm>
              <a:custGeom>
                <a:avLst/>
                <a:gdLst>
                  <a:gd name="T0" fmla="*/ 14 w 28"/>
                  <a:gd name="T1" fmla="*/ 28 h 28"/>
                  <a:gd name="T2" fmla="*/ 27 w 28"/>
                  <a:gd name="T3" fmla="*/ 15 h 28"/>
                  <a:gd name="T4" fmla="*/ 15 w 28"/>
                  <a:gd name="T5" fmla="*/ 1 h 28"/>
                  <a:gd name="T6" fmla="*/ 1 w 28"/>
                  <a:gd name="T7" fmla="*/ 14 h 28"/>
                  <a:gd name="T8" fmla="*/ 14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20" y="28"/>
                      <a:pt x="27" y="21"/>
                      <a:pt x="27" y="15"/>
                    </a:cubicBezTo>
                    <a:cubicBezTo>
                      <a:pt x="28" y="9"/>
                      <a:pt x="21" y="1"/>
                      <a:pt x="15" y="1"/>
                    </a:cubicBezTo>
                    <a:cubicBezTo>
                      <a:pt x="8" y="0"/>
                      <a:pt x="1" y="7"/>
                      <a:pt x="1" y="14"/>
                    </a:cubicBezTo>
                    <a:cubicBezTo>
                      <a:pt x="0" y="20"/>
                      <a:pt x="7" y="28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11" name="Freeform 856">
                <a:extLst>
                  <a:ext uri="{FF2B5EF4-FFF2-40B4-BE49-F238E27FC236}">
                    <a16:creationId xmlns="" xmlns:a16="http://schemas.microsoft.com/office/drawing/2014/main" id="{3A486995-E422-4EE0-83EF-2F3B86392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2521"/>
                <a:ext cx="70" cy="73"/>
              </a:xfrm>
              <a:custGeom>
                <a:avLst/>
                <a:gdLst>
                  <a:gd name="T0" fmla="*/ 13 w 27"/>
                  <a:gd name="T1" fmla="*/ 28 h 28"/>
                  <a:gd name="T2" fmla="*/ 27 w 27"/>
                  <a:gd name="T3" fmla="*/ 14 h 28"/>
                  <a:gd name="T4" fmla="*/ 14 w 27"/>
                  <a:gd name="T5" fmla="*/ 1 h 28"/>
                  <a:gd name="T6" fmla="*/ 0 w 27"/>
                  <a:gd name="T7" fmla="*/ 14 h 28"/>
                  <a:gd name="T8" fmla="*/ 13 w 27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3" y="28"/>
                    </a:moveTo>
                    <a:cubicBezTo>
                      <a:pt x="19" y="28"/>
                      <a:pt x="27" y="21"/>
                      <a:pt x="27" y="14"/>
                    </a:cubicBezTo>
                    <a:cubicBezTo>
                      <a:pt x="27" y="8"/>
                      <a:pt x="20" y="1"/>
                      <a:pt x="14" y="1"/>
                    </a:cubicBezTo>
                    <a:cubicBezTo>
                      <a:pt x="8" y="0"/>
                      <a:pt x="0" y="7"/>
                      <a:pt x="0" y="14"/>
                    </a:cubicBezTo>
                    <a:cubicBezTo>
                      <a:pt x="0" y="20"/>
                      <a:pt x="6" y="27"/>
                      <a:pt x="1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12" name="Freeform 857">
                <a:extLst>
                  <a:ext uri="{FF2B5EF4-FFF2-40B4-BE49-F238E27FC236}">
                    <a16:creationId xmlns="" xmlns:a16="http://schemas.microsoft.com/office/drawing/2014/main" id="{DBD5FE84-B6CC-4E4E-841F-CB8D020D4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" y="2524"/>
                <a:ext cx="72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4 h 27"/>
                  <a:gd name="T4" fmla="*/ 15 w 28"/>
                  <a:gd name="T5" fmla="*/ 0 h 27"/>
                  <a:gd name="T6" fmla="*/ 1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8" y="8"/>
                      <a:pt x="21" y="0"/>
                      <a:pt x="15" y="0"/>
                    </a:cubicBezTo>
                    <a:cubicBezTo>
                      <a:pt x="8" y="0"/>
                      <a:pt x="1" y="6"/>
                      <a:pt x="1" y="13"/>
                    </a:cubicBezTo>
                    <a:cubicBezTo>
                      <a:pt x="0" y="19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13" name="Freeform 858">
                <a:extLst>
                  <a:ext uri="{FF2B5EF4-FFF2-40B4-BE49-F238E27FC236}">
                    <a16:creationId xmlns="" xmlns:a16="http://schemas.microsoft.com/office/drawing/2014/main" id="{48AC17A8-2AD9-480C-92CC-2BDC4C710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0" y="2524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4 h 27"/>
                  <a:gd name="T4" fmla="*/ 14 w 28"/>
                  <a:gd name="T5" fmla="*/ 0 h 27"/>
                  <a:gd name="T6" fmla="*/ 0 w 28"/>
                  <a:gd name="T7" fmla="*/ 13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0" y="27"/>
                      <a:pt x="27" y="20"/>
                      <a:pt x="27" y="14"/>
                    </a:cubicBezTo>
                    <a:cubicBezTo>
                      <a:pt x="28" y="8"/>
                      <a:pt x="21" y="0"/>
                      <a:pt x="14" y="0"/>
                    </a:cubicBezTo>
                    <a:cubicBezTo>
                      <a:pt x="8" y="0"/>
                      <a:pt x="1" y="6"/>
                      <a:pt x="0" y="13"/>
                    </a:cubicBezTo>
                    <a:cubicBezTo>
                      <a:pt x="0" y="19"/>
                      <a:pt x="7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14" name="Freeform 859">
                <a:extLst>
                  <a:ext uri="{FF2B5EF4-FFF2-40B4-BE49-F238E27FC236}">
                    <a16:creationId xmlns="" xmlns:a16="http://schemas.microsoft.com/office/drawing/2014/main" id="{55F73D43-5BD2-4357-88CE-A8D37AB53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3156"/>
                <a:ext cx="73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2 h 27"/>
                  <a:gd name="T4" fmla="*/ 13 w 28"/>
                  <a:gd name="T5" fmla="*/ 0 h 27"/>
                  <a:gd name="T6" fmla="*/ 0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6"/>
                      <a:pt x="28" y="19"/>
                      <a:pt x="27" y="12"/>
                    </a:cubicBezTo>
                    <a:cubicBezTo>
                      <a:pt x="27" y="6"/>
                      <a:pt x="19" y="0"/>
                      <a:pt x="13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15" name="Freeform 860">
                <a:extLst>
                  <a:ext uri="{FF2B5EF4-FFF2-40B4-BE49-F238E27FC236}">
                    <a16:creationId xmlns="" xmlns:a16="http://schemas.microsoft.com/office/drawing/2014/main" id="{F6A199E0-1D89-48ED-B78D-A3662A9F5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156"/>
                <a:ext cx="72" cy="70"/>
              </a:xfrm>
              <a:custGeom>
                <a:avLst/>
                <a:gdLst>
                  <a:gd name="T0" fmla="*/ 14 w 28"/>
                  <a:gd name="T1" fmla="*/ 27 h 27"/>
                  <a:gd name="T2" fmla="*/ 27 w 28"/>
                  <a:gd name="T3" fmla="*/ 12 h 27"/>
                  <a:gd name="T4" fmla="*/ 13 w 28"/>
                  <a:gd name="T5" fmla="*/ 0 h 27"/>
                  <a:gd name="T6" fmla="*/ 0 w 28"/>
                  <a:gd name="T7" fmla="*/ 14 h 27"/>
                  <a:gd name="T8" fmla="*/ 14 w 2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21" y="26"/>
                      <a:pt x="28" y="19"/>
                      <a:pt x="27" y="12"/>
                    </a:cubicBezTo>
                    <a:cubicBezTo>
                      <a:pt x="26" y="6"/>
                      <a:pt x="19" y="0"/>
                      <a:pt x="13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20"/>
                      <a:pt x="8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16" name="Freeform 861">
                <a:extLst>
                  <a:ext uri="{FF2B5EF4-FFF2-40B4-BE49-F238E27FC236}">
                    <a16:creationId xmlns="" xmlns:a16="http://schemas.microsoft.com/office/drawing/2014/main" id="{75C965A7-BC22-485B-B283-22251F79A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3247"/>
                <a:ext cx="52" cy="99"/>
              </a:xfrm>
              <a:custGeom>
                <a:avLst/>
                <a:gdLst>
                  <a:gd name="T0" fmla="*/ 19 w 20"/>
                  <a:gd name="T1" fmla="*/ 13 h 38"/>
                  <a:gd name="T2" fmla="*/ 6 w 20"/>
                  <a:gd name="T3" fmla="*/ 1 h 38"/>
                  <a:gd name="T4" fmla="*/ 0 w 20"/>
                  <a:gd name="T5" fmla="*/ 6 h 38"/>
                  <a:gd name="T6" fmla="*/ 0 w 20"/>
                  <a:gd name="T7" fmla="*/ 18 h 38"/>
                  <a:gd name="T8" fmla="*/ 0 w 20"/>
                  <a:gd name="T9" fmla="*/ 30 h 38"/>
                  <a:gd name="T10" fmla="*/ 8 w 20"/>
                  <a:gd name="T11" fmla="*/ 34 h 38"/>
                  <a:gd name="T12" fmla="*/ 15 w 20"/>
                  <a:gd name="T13" fmla="*/ 29 h 38"/>
                  <a:gd name="T14" fmla="*/ 19 w 20"/>
                  <a:gd name="T15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8">
                    <a:moveTo>
                      <a:pt x="19" y="13"/>
                    </a:moveTo>
                    <a:cubicBezTo>
                      <a:pt x="16" y="7"/>
                      <a:pt x="12" y="3"/>
                      <a:pt x="6" y="1"/>
                    </a:cubicBezTo>
                    <a:cubicBezTo>
                      <a:pt x="1" y="0"/>
                      <a:pt x="0" y="1"/>
                      <a:pt x="0" y="6"/>
                    </a:cubicBezTo>
                    <a:cubicBezTo>
                      <a:pt x="0" y="10"/>
                      <a:pt x="0" y="14"/>
                      <a:pt x="0" y="18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7"/>
                      <a:pt x="1" y="38"/>
                      <a:pt x="8" y="34"/>
                    </a:cubicBezTo>
                    <a:cubicBezTo>
                      <a:pt x="11" y="33"/>
                      <a:pt x="13" y="31"/>
                      <a:pt x="15" y="29"/>
                    </a:cubicBezTo>
                    <a:cubicBezTo>
                      <a:pt x="20" y="25"/>
                      <a:pt x="20" y="19"/>
                      <a:pt x="1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17" name="Freeform 862">
                <a:extLst>
                  <a:ext uri="{FF2B5EF4-FFF2-40B4-BE49-F238E27FC236}">
                    <a16:creationId xmlns="" xmlns:a16="http://schemas.microsoft.com/office/drawing/2014/main" id="{06F3A123-9E38-4EE6-A321-1F0C0A833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3143"/>
                <a:ext cx="55" cy="94"/>
              </a:xfrm>
              <a:custGeom>
                <a:avLst/>
                <a:gdLst>
                  <a:gd name="T0" fmla="*/ 4 w 21"/>
                  <a:gd name="T1" fmla="*/ 1 h 36"/>
                  <a:gd name="T2" fmla="*/ 0 w 21"/>
                  <a:gd name="T3" fmla="*/ 3 h 36"/>
                  <a:gd name="T4" fmla="*/ 0 w 21"/>
                  <a:gd name="T5" fmla="*/ 18 h 36"/>
                  <a:gd name="T6" fmla="*/ 0 w 21"/>
                  <a:gd name="T7" fmla="*/ 33 h 36"/>
                  <a:gd name="T8" fmla="*/ 3 w 21"/>
                  <a:gd name="T9" fmla="*/ 35 h 36"/>
                  <a:gd name="T10" fmla="*/ 9 w 21"/>
                  <a:gd name="T11" fmla="*/ 34 h 36"/>
                  <a:gd name="T12" fmla="*/ 19 w 21"/>
                  <a:gd name="T13" fmla="*/ 15 h 36"/>
                  <a:gd name="T14" fmla="*/ 4 w 21"/>
                  <a:gd name="T15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36">
                    <a:moveTo>
                      <a:pt x="4" y="1"/>
                    </a:moveTo>
                    <a:cubicBezTo>
                      <a:pt x="2" y="1"/>
                      <a:pt x="0" y="0"/>
                      <a:pt x="0" y="3"/>
                    </a:cubicBezTo>
                    <a:cubicBezTo>
                      <a:pt x="0" y="8"/>
                      <a:pt x="0" y="13"/>
                      <a:pt x="0" y="18"/>
                    </a:cubicBezTo>
                    <a:cubicBezTo>
                      <a:pt x="0" y="23"/>
                      <a:pt x="0" y="28"/>
                      <a:pt x="0" y="33"/>
                    </a:cubicBezTo>
                    <a:cubicBezTo>
                      <a:pt x="0" y="36"/>
                      <a:pt x="1" y="36"/>
                      <a:pt x="3" y="35"/>
                    </a:cubicBezTo>
                    <a:cubicBezTo>
                      <a:pt x="5" y="35"/>
                      <a:pt x="7" y="34"/>
                      <a:pt x="9" y="34"/>
                    </a:cubicBezTo>
                    <a:cubicBezTo>
                      <a:pt x="16" y="31"/>
                      <a:pt x="21" y="22"/>
                      <a:pt x="19" y="15"/>
                    </a:cubicBezTo>
                    <a:cubicBezTo>
                      <a:pt x="16" y="7"/>
                      <a:pt x="12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18" name="Freeform 863">
                <a:extLst>
                  <a:ext uri="{FF2B5EF4-FFF2-40B4-BE49-F238E27FC236}">
                    <a16:creationId xmlns="" xmlns:a16="http://schemas.microsoft.com/office/drawing/2014/main" id="{119C70CC-F51E-4EA7-9B1A-3C80C6BC2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2628"/>
                <a:ext cx="70" cy="70"/>
              </a:xfrm>
              <a:custGeom>
                <a:avLst/>
                <a:gdLst>
                  <a:gd name="T0" fmla="*/ 5 w 27"/>
                  <a:gd name="T1" fmla="*/ 23 h 27"/>
                  <a:gd name="T2" fmla="*/ 14 w 27"/>
                  <a:gd name="T3" fmla="*/ 27 h 27"/>
                  <a:gd name="T4" fmla="*/ 23 w 27"/>
                  <a:gd name="T5" fmla="*/ 23 h 27"/>
                  <a:gd name="T6" fmla="*/ 27 w 27"/>
                  <a:gd name="T7" fmla="*/ 14 h 27"/>
                  <a:gd name="T8" fmla="*/ 24 w 27"/>
                  <a:gd name="T9" fmla="*/ 5 h 27"/>
                  <a:gd name="T10" fmla="*/ 14 w 27"/>
                  <a:gd name="T11" fmla="*/ 0 h 27"/>
                  <a:gd name="T12" fmla="*/ 4 w 27"/>
                  <a:gd name="T13" fmla="*/ 5 h 27"/>
                  <a:gd name="T14" fmla="*/ 1 w 27"/>
                  <a:gd name="T15" fmla="*/ 14 h 27"/>
                  <a:gd name="T16" fmla="*/ 5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5" y="23"/>
                    </a:moveTo>
                    <a:cubicBezTo>
                      <a:pt x="8" y="25"/>
                      <a:pt x="11" y="26"/>
                      <a:pt x="14" y="27"/>
                    </a:cubicBezTo>
                    <a:cubicBezTo>
                      <a:pt x="16" y="24"/>
                      <a:pt x="21" y="26"/>
                      <a:pt x="23" y="23"/>
                    </a:cubicBezTo>
                    <a:cubicBezTo>
                      <a:pt x="26" y="20"/>
                      <a:pt x="25" y="16"/>
                      <a:pt x="27" y="14"/>
                    </a:cubicBezTo>
                    <a:cubicBezTo>
                      <a:pt x="25" y="11"/>
                      <a:pt x="26" y="8"/>
                      <a:pt x="24" y="5"/>
                    </a:cubicBezTo>
                    <a:cubicBezTo>
                      <a:pt x="21" y="1"/>
                      <a:pt x="16" y="3"/>
                      <a:pt x="14" y="0"/>
                    </a:cubicBezTo>
                    <a:cubicBezTo>
                      <a:pt x="11" y="3"/>
                      <a:pt x="6" y="1"/>
                      <a:pt x="4" y="5"/>
                    </a:cubicBezTo>
                    <a:cubicBezTo>
                      <a:pt x="3" y="8"/>
                      <a:pt x="0" y="11"/>
                      <a:pt x="1" y="14"/>
                    </a:cubicBezTo>
                    <a:cubicBezTo>
                      <a:pt x="2" y="17"/>
                      <a:pt x="2" y="21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19" name="Freeform 864">
                <a:extLst>
                  <a:ext uri="{FF2B5EF4-FFF2-40B4-BE49-F238E27FC236}">
                    <a16:creationId xmlns="" xmlns:a16="http://schemas.microsoft.com/office/drawing/2014/main" id="{37032C54-2392-41D9-81BE-FF20DEF44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838"/>
                <a:ext cx="70" cy="70"/>
              </a:xfrm>
              <a:custGeom>
                <a:avLst/>
                <a:gdLst>
                  <a:gd name="T0" fmla="*/ 5 w 27"/>
                  <a:gd name="T1" fmla="*/ 23 h 27"/>
                  <a:gd name="T2" fmla="*/ 14 w 27"/>
                  <a:gd name="T3" fmla="*/ 26 h 27"/>
                  <a:gd name="T4" fmla="*/ 23 w 27"/>
                  <a:gd name="T5" fmla="*/ 22 h 27"/>
                  <a:gd name="T6" fmla="*/ 27 w 27"/>
                  <a:gd name="T7" fmla="*/ 13 h 27"/>
                  <a:gd name="T8" fmla="*/ 23 w 27"/>
                  <a:gd name="T9" fmla="*/ 4 h 27"/>
                  <a:gd name="T10" fmla="*/ 14 w 27"/>
                  <a:gd name="T11" fmla="*/ 0 h 27"/>
                  <a:gd name="T12" fmla="*/ 4 w 27"/>
                  <a:gd name="T13" fmla="*/ 5 h 27"/>
                  <a:gd name="T14" fmla="*/ 0 w 27"/>
                  <a:gd name="T15" fmla="*/ 13 h 27"/>
                  <a:gd name="T16" fmla="*/ 5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5" y="23"/>
                    </a:moveTo>
                    <a:cubicBezTo>
                      <a:pt x="8" y="24"/>
                      <a:pt x="12" y="27"/>
                      <a:pt x="14" y="26"/>
                    </a:cubicBezTo>
                    <a:cubicBezTo>
                      <a:pt x="17" y="25"/>
                      <a:pt x="21" y="25"/>
                      <a:pt x="23" y="22"/>
                    </a:cubicBezTo>
                    <a:cubicBezTo>
                      <a:pt x="25" y="19"/>
                      <a:pt x="26" y="16"/>
                      <a:pt x="27" y="13"/>
                    </a:cubicBezTo>
                    <a:cubicBezTo>
                      <a:pt x="24" y="11"/>
                      <a:pt x="26" y="6"/>
                      <a:pt x="23" y="4"/>
                    </a:cubicBezTo>
                    <a:cubicBezTo>
                      <a:pt x="20" y="1"/>
                      <a:pt x="16" y="3"/>
                      <a:pt x="14" y="0"/>
                    </a:cubicBezTo>
                    <a:cubicBezTo>
                      <a:pt x="11" y="3"/>
                      <a:pt x="6" y="1"/>
                      <a:pt x="4" y="5"/>
                    </a:cubicBezTo>
                    <a:cubicBezTo>
                      <a:pt x="3" y="8"/>
                      <a:pt x="1" y="11"/>
                      <a:pt x="0" y="13"/>
                    </a:cubicBezTo>
                    <a:cubicBezTo>
                      <a:pt x="3" y="16"/>
                      <a:pt x="1" y="21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20" name="Freeform 865">
                <a:extLst>
                  <a:ext uri="{FF2B5EF4-FFF2-40B4-BE49-F238E27FC236}">
                    <a16:creationId xmlns="" xmlns:a16="http://schemas.microsoft.com/office/drawing/2014/main" id="{E5E59C7A-2C95-43EC-9CAB-7379E9FBF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838"/>
                <a:ext cx="70" cy="70"/>
              </a:xfrm>
              <a:custGeom>
                <a:avLst/>
                <a:gdLst>
                  <a:gd name="T0" fmla="*/ 6 w 27"/>
                  <a:gd name="T1" fmla="*/ 23 h 27"/>
                  <a:gd name="T2" fmla="*/ 15 w 27"/>
                  <a:gd name="T3" fmla="*/ 27 h 27"/>
                  <a:gd name="T4" fmla="*/ 24 w 27"/>
                  <a:gd name="T5" fmla="*/ 22 h 27"/>
                  <a:gd name="T6" fmla="*/ 27 w 27"/>
                  <a:gd name="T7" fmla="*/ 13 h 27"/>
                  <a:gd name="T8" fmla="*/ 23 w 27"/>
                  <a:gd name="T9" fmla="*/ 4 h 27"/>
                  <a:gd name="T10" fmla="*/ 14 w 27"/>
                  <a:gd name="T11" fmla="*/ 0 h 27"/>
                  <a:gd name="T12" fmla="*/ 4 w 27"/>
                  <a:gd name="T13" fmla="*/ 5 h 27"/>
                  <a:gd name="T14" fmla="*/ 1 w 27"/>
                  <a:gd name="T15" fmla="*/ 14 h 27"/>
                  <a:gd name="T16" fmla="*/ 6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6" y="23"/>
                    </a:moveTo>
                    <a:cubicBezTo>
                      <a:pt x="9" y="25"/>
                      <a:pt x="12" y="26"/>
                      <a:pt x="15" y="27"/>
                    </a:cubicBezTo>
                    <a:cubicBezTo>
                      <a:pt x="17" y="24"/>
                      <a:pt x="21" y="25"/>
                      <a:pt x="24" y="22"/>
                    </a:cubicBezTo>
                    <a:cubicBezTo>
                      <a:pt x="26" y="19"/>
                      <a:pt x="25" y="16"/>
                      <a:pt x="27" y="13"/>
                    </a:cubicBezTo>
                    <a:cubicBezTo>
                      <a:pt x="25" y="11"/>
                      <a:pt x="27" y="6"/>
                      <a:pt x="23" y="4"/>
                    </a:cubicBezTo>
                    <a:cubicBezTo>
                      <a:pt x="20" y="2"/>
                      <a:pt x="17" y="1"/>
                      <a:pt x="14" y="0"/>
                    </a:cubicBezTo>
                    <a:cubicBezTo>
                      <a:pt x="11" y="2"/>
                      <a:pt x="6" y="1"/>
                      <a:pt x="4" y="5"/>
                    </a:cubicBezTo>
                    <a:cubicBezTo>
                      <a:pt x="3" y="8"/>
                      <a:pt x="0" y="11"/>
                      <a:pt x="1" y="14"/>
                    </a:cubicBezTo>
                    <a:cubicBezTo>
                      <a:pt x="2" y="17"/>
                      <a:pt x="2" y="21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21" name="Freeform 866">
                <a:extLst>
                  <a:ext uri="{FF2B5EF4-FFF2-40B4-BE49-F238E27FC236}">
                    <a16:creationId xmlns="" xmlns:a16="http://schemas.microsoft.com/office/drawing/2014/main" id="{519D4C50-A929-460E-96C9-627C476BC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838"/>
                <a:ext cx="70" cy="70"/>
              </a:xfrm>
              <a:custGeom>
                <a:avLst/>
                <a:gdLst>
                  <a:gd name="T0" fmla="*/ 4 w 27"/>
                  <a:gd name="T1" fmla="*/ 23 h 27"/>
                  <a:gd name="T2" fmla="*/ 13 w 27"/>
                  <a:gd name="T3" fmla="*/ 27 h 27"/>
                  <a:gd name="T4" fmla="*/ 23 w 27"/>
                  <a:gd name="T5" fmla="*/ 22 h 27"/>
                  <a:gd name="T6" fmla="*/ 27 w 27"/>
                  <a:gd name="T7" fmla="*/ 13 h 27"/>
                  <a:gd name="T8" fmla="*/ 22 w 27"/>
                  <a:gd name="T9" fmla="*/ 4 h 27"/>
                  <a:gd name="T10" fmla="*/ 13 w 27"/>
                  <a:gd name="T11" fmla="*/ 0 h 27"/>
                  <a:gd name="T12" fmla="*/ 4 w 27"/>
                  <a:gd name="T13" fmla="*/ 5 h 27"/>
                  <a:gd name="T14" fmla="*/ 0 w 27"/>
                  <a:gd name="T15" fmla="*/ 14 h 27"/>
                  <a:gd name="T16" fmla="*/ 4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4" y="23"/>
                    </a:moveTo>
                    <a:cubicBezTo>
                      <a:pt x="7" y="25"/>
                      <a:pt x="11" y="24"/>
                      <a:pt x="13" y="27"/>
                    </a:cubicBezTo>
                    <a:cubicBezTo>
                      <a:pt x="16" y="24"/>
                      <a:pt x="20" y="26"/>
                      <a:pt x="23" y="22"/>
                    </a:cubicBezTo>
                    <a:cubicBezTo>
                      <a:pt x="25" y="19"/>
                      <a:pt x="25" y="16"/>
                      <a:pt x="27" y="13"/>
                    </a:cubicBezTo>
                    <a:cubicBezTo>
                      <a:pt x="24" y="10"/>
                      <a:pt x="26" y="6"/>
                      <a:pt x="22" y="4"/>
                    </a:cubicBezTo>
                    <a:cubicBezTo>
                      <a:pt x="19" y="2"/>
                      <a:pt x="16" y="1"/>
                      <a:pt x="13" y="0"/>
                    </a:cubicBezTo>
                    <a:cubicBezTo>
                      <a:pt x="10" y="2"/>
                      <a:pt x="5" y="1"/>
                      <a:pt x="4" y="5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3" y="16"/>
                      <a:pt x="1" y="20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22" name="Freeform 867">
                <a:extLst>
                  <a:ext uri="{FF2B5EF4-FFF2-40B4-BE49-F238E27FC236}">
                    <a16:creationId xmlns="" xmlns:a16="http://schemas.microsoft.com/office/drawing/2014/main" id="{90792E9C-1005-47BE-99D4-E43F878D7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3154"/>
                <a:ext cx="70" cy="72"/>
              </a:xfrm>
              <a:custGeom>
                <a:avLst/>
                <a:gdLst>
                  <a:gd name="T0" fmla="*/ 5 w 27"/>
                  <a:gd name="T1" fmla="*/ 24 h 28"/>
                  <a:gd name="T2" fmla="*/ 14 w 27"/>
                  <a:gd name="T3" fmla="*/ 27 h 28"/>
                  <a:gd name="T4" fmla="*/ 23 w 27"/>
                  <a:gd name="T5" fmla="*/ 22 h 28"/>
                  <a:gd name="T6" fmla="*/ 26 w 27"/>
                  <a:gd name="T7" fmla="*/ 13 h 28"/>
                  <a:gd name="T8" fmla="*/ 21 w 27"/>
                  <a:gd name="T9" fmla="*/ 4 h 28"/>
                  <a:gd name="T10" fmla="*/ 13 w 27"/>
                  <a:gd name="T11" fmla="*/ 1 h 28"/>
                  <a:gd name="T12" fmla="*/ 4 w 27"/>
                  <a:gd name="T13" fmla="*/ 6 h 28"/>
                  <a:gd name="T14" fmla="*/ 0 w 27"/>
                  <a:gd name="T15" fmla="*/ 14 h 28"/>
                  <a:gd name="T16" fmla="*/ 5 w 27"/>
                  <a:gd name="T17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5" y="24"/>
                    </a:moveTo>
                    <a:cubicBezTo>
                      <a:pt x="8" y="25"/>
                      <a:pt x="12" y="28"/>
                      <a:pt x="14" y="27"/>
                    </a:cubicBezTo>
                    <a:cubicBezTo>
                      <a:pt x="17" y="26"/>
                      <a:pt x="22" y="27"/>
                      <a:pt x="23" y="22"/>
                    </a:cubicBezTo>
                    <a:cubicBezTo>
                      <a:pt x="24" y="19"/>
                      <a:pt x="27" y="16"/>
                      <a:pt x="26" y="13"/>
                    </a:cubicBezTo>
                    <a:cubicBezTo>
                      <a:pt x="25" y="10"/>
                      <a:pt x="26" y="6"/>
                      <a:pt x="21" y="4"/>
                    </a:cubicBezTo>
                    <a:cubicBezTo>
                      <a:pt x="19" y="3"/>
                      <a:pt x="15" y="0"/>
                      <a:pt x="13" y="1"/>
                    </a:cubicBezTo>
                    <a:cubicBezTo>
                      <a:pt x="10" y="2"/>
                      <a:pt x="6" y="2"/>
                      <a:pt x="4" y="6"/>
                    </a:cubicBezTo>
                    <a:cubicBezTo>
                      <a:pt x="2" y="8"/>
                      <a:pt x="1" y="12"/>
                      <a:pt x="0" y="14"/>
                    </a:cubicBezTo>
                    <a:cubicBezTo>
                      <a:pt x="2" y="17"/>
                      <a:pt x="1" y="22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23" name="Freeform 868">
                <a:extLst>
                  <a:ext uri="{FF2B5EF4-FFF2-40B4-BE49-F238E27FC236}">
                    <a16:creationId xmlns="" xmlns:a16="http://schemas.microsoft.com/office/drawing/2014/main" id="{C67A3ADC-578E-436B-80B0-AA33631EB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9" y="2524"/>
                <a:ext cx="73" cy="70"/>
              </a:xfrm>
              <a:custGeom>
                <a:avLst/>
                <a:gdLst>
                  <a:gd name="T0" fmla="*/ 5 w 28"/>
                  <a:gd name="T1" fmla="*/ 23 h 27"/>
                  <a:gd name="T2" fmla="*/ 14 w 28"/>
                  <a:gd name="T3" fmla="*/ 26 h 27"/>
                  <a:gd name="T4" fmla="*/ 24 w 28"/>
                  <a:gd name="T5" fmla="*/ 22 h 27"/>
                  <a:gd name="T6" fmla="*/ 28 w 28"/>
                  <a:gd name="T7" fmla="*/ 13 h 27"/>
                  <a:gd name="T8" fmla="*/ 23 w 28"/>
                  <a:gd name="T9" fmla="*/ 4 h 27"/>
                  <a:gd name="T10" fmla="*/ 14 w 28"/>
                  <a:gd name="T11" fmla="*/ 0 h 27"/>
                  <a:gd name="T12" fmla="*/ 5 w 28"/>
                  <a:gd name="T13" fmla="*/ 4 h 27"/>
                  <a:gd name="T14" fmla="*/ 0 w 28"/>
                  <a:gd name="T15" fmla="*/ 13 h 27"/>
                  <a:gd name="T16" fmla="*/ 5 w 28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7">
                    <a:moveTo>
                      <a:pt x="5" y="23"/>
                    </a:moveTo>
                    <a:cubicBezTo>
                      <a:pt x="8" y="24"/>
                      <a:pt x="12" y="27"/>
                      <a:pt x="14" y="26"/>
                    </a:cubicBezTo>
                    <a:cubicBezTo>
                      <a:pt x="17" y="26"/>
                      <a:pt x="22" y="26"/>
                      <a:pt x="24" y="22"/>
                    </a:cubicBezTo>
                    <a:cubicBezTo>
                      <a:pt x="25" y="19"/>
                      <a:pt x="26" y="16"/>
                      <a:pt x="28" y="13"/>
                    </a:cubicBezTo>
                    <a:cubicBezTo>
                      <a:pt x="24" y="11"/>
                      <a:pt x="26" y="6"/>
                      <a:pt x="23" y="4"/>
                    </a:cubicBezTo>
                    <a:cubicBezTo>
                      <a:pt x="20" y="2"/>
                      <a:pt x="17" y="3"/>
                      <a:pt x="14" y="0"/>
                    </a:cubicBezTo>
                    <a:cubicBezTo>
                      <a:pt x="12" y="2"/>
                      <a:pt x="8" y="1"/>
                      <a:pt x="5" y="4"/>
                    </a:cubicBezTo>
                    <a:cubicBezTo>
                      <a:pt x="2" y="6"/>
                      <a:pt x="4" y="11"/>
                      <a:pt x="0" y="13"/>
                    </a:cubicBezTo>
                    <a:cubicBezTo>
                      <a:pt x="3" y="16"/>
                      <a:pt x="2" y="21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24" name="Freeform 869">
                <a:extLst>
                  <a:ext uri="{FF2B5EF4-FFF2-40B4-BE49-F238E27FC236}">
                    <a16:creationId xmlns="" xmlns:a16="http://schemas.microsoft.com/office/drawing/2014/main" id="{4C175AAC-167D-426C-A42A-E5C95C1C9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" y="2521"/>
                <a:ext cx="70" cy="73"/>
              </a:xfrm>
              <a:custGeom>
                <a:avLst/>
                <a:gdLst>
                  <a:gd name="T0" fmla="*/ 13 w 27"/>
                  <a:gd name="T1" fmla="*/ 27 h 28"/>
                  <a:gd name="T2" fmla="*/ 22 w 27"/>
                  <a:gd name="T3" fmla="*/ 24 h 28"/>
                  <a:gd name="T4" fmla="*/ 27 w 27"/>
                  <a:gd name="T5" fmla="*/ 15 h 28"/>
                  <a:gd name="T6" fmla="*/ 23 w 27"/>
                  <a:gd name="T7" fmla="*/ 6 h 28"/>
                  <a:gd name="T8" fmla="*/ 14 w 27"/>
                  <a:gd name="T9" fmla="*/ 1 h 28"/>
                  <a:gd name="T10" fmla="*/ 5 w 27"/>
                  <a:gd name="T11" fmla="*/ 5 h 28"/>
                  <a:gd name="T12" fmla="*/ 0 w 27"/>
                  <a:gd name="T13" fmla="*/ 14 h 28"/>
                  <a:gd name="T14" fmla="*/ 4 w 27"/>
                  <a:gd name="T15" fmla="*/ 23 h 28"/>
                  <a:gd name="T16" fmla="*/ 13 w 27"/>
                  <a:gd name="T1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13" y="27"/>
                    </a:moveTo>
                    <a:cubicBezTo>
                      <a:pt x="15" y="28"/>
                      <a:pt x="19" y="26"/>
                      <a:pt x="22" y="24"/>
                    </a:cubicBezTo>
                    <a:cubicBezTo>
                      <a:pt x="26" y="23"/>
                      <a:pt x="24" y="18"/>
                      <a:pt x="27" y="15"/>
                    </a:cubicBezTo>
                    <a:cubicBezTo>
                      <a:pt x="26" y="12"/>
                      <a:pt x="25" y="9"/>
                      <a:pt x="23" y="6"/>
                    </a:cubicBezTo>
                    <a:cubicBezTo>
                      <a:pt x="21" y="2"/>
                      <a:pt x="17" y="2"/>
                      <a:pt x="14" y="1"/>
                    </a:cubicBezTo>
                    <a:cubicBezTo>
                      <a:pt x="12" y="0"/>
                      <a:pt x="8" y="3"/>
                      <a:pt x="5" y="5"/>
                    </a:cubicBezTo>
                    <a:cubicBezTo>
                      <a:pt x="1" y="6"/>
                      <a:pt x="3" y="11"/>
                      <a:pt x="0" y="14"/>
                    </a:cubicBezTo>
                    <a:cubicBezTo>
                      <a:pt x="1" y="17"/>
                      <a:pt x="2" y="20"/>
                      <a:pt x="4" y="23"/>
                    </a:cubicBezTo>
                    <a:cubicBezTo>
                      <a:pt x="6" y="27"/>
                      <a:pt x="10" y="26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25" name="Freeform 870">
                <a:extLst>
                  <a:ext uri="{FF2B5EF4-FFF2-40B4-BE49-F238E27FC236}">
                    <a16:creationId xmlns="" xmlns:a16="http://schemas.microsoft.com/office/drawing/2014/main" id="{863E7FC4-8617-4190-BA73-638B13190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2524"/>
                <a:ext cx="73" cy="70"/>
              </a:xfrm>
              <a:custGeom>
                <a:avLst/>
                <a:gdLst>
                  <a:gd name="T0" fmla="*/ 6 w 28"/>
                  <a:gd name="T1" fmla="*/ 23 h 27"/>
                  <a:gd name="T2" fmla="*/ 14 w 28"/>
                  <a:gd name="T3" fmla="*/ 26 h 27"/>
                  <a:gd name="T4" fmla="*/ 24 w 28"/>
                  <a:gd name="T5" fmla="*/ 22 h 27"/>
                  <a:gd name="T6" fmla="*/ 28 w 28"/>
                  <a:gd name="T7" fmla="*/ 13 h 27"/>
                  <a:gd name="T8" fmla="*/ 23 w 28"/>
                  <a:gd name="T9" fmla="*/ 4 h 27"/>
                  <a:gd name="T10" fmla="*/ 14 w 28"/>
                  <a:gd name="T11" fmla="*/ 0 h 27"/>
                  <a:gd name="T12" fmla="*/ 4 w 28"/>
                  <a:gd name="T13" fmla="*/ 4 h 27"/>
                  <a:gd name="T14" fmla="*/ 0 w 28"/>
                  <a:gd name="T15" fmla="*/ 13 h 27"/>
                  <a:gd name="T16" fmla="*/ 6 w 28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7">
                    <a:moveTo>
                      <a:pt x="6" y="23"/>
                    </a:moveTo>
                    <a:cubicBezTo>
                      <a:pt x="8" y="24"/>
                      <a:pt x="12" y="27"/>
                      <a:pt x="14" y="26"/>
                    </a:cubicBezTo>
                    <a:cubicBezTo>
                      <a:pt x="18" y="25"/>
                      <a:pt x="22" y="26"/>
                      <a:pt x="24" y="22"/>
                    </a:cubicBezTo>
                    <a:cubicBezTo>
                      <a:pt x="25" y="19"/>
                      <a:pt x="26" y="16"/>
                      <a:pt x="28" y="13"/>
                    </a:cubicBezTo>
                    <a:cubicBezTo>
                      <a:pt x="24" y="11"/>
                      <a:pt x="26" y="6"/>
                      <a:pt x="23" y="4"/>
                    </a:cubicBezTo>
                    <a:cubicBezTo>
                      <a:pt x="20" y="2"/>
                      <a:pt x="16" y="3"/>
                      <a:pt x="14" y="0"/>
                    </a:cubicBezTo>
                    <a:cubicBezTo>
                      <a:pt x="11" y="3"/>
                      <a:pt x="7" y="1"/>
                      <a:pt x="4" y="4"/>
                    </a:cubicBezTo>
                    <a:cubicBezTo>
                      <a:pt x="2" y="7"/>
                      <a:pt x="4" y="11"/>
                      <a:pt x="0" y="13"/>
                    </a:cubicBezTo>
                    <a:cubicBezTo>
                      <a:pt x="3" y="16"/>
                      <a:pt x="2" y="21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26" name="Freeform 871">
                <a:extLst>
                  <a:ext uri="{FF2B5EF4-FFF2-40B4-BE49-F238E27FC236}">
                    <a16:creationId xmlns="" xmlns:a16="http://schemas.microsoft.com/office/drawing/2014/main" id="{60525952-D856-43A1-886C-D2224CBB9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524"/>
                <a:ext cx="70" cy="70"/>
              </a:xfrm>
              <a:custGeom>
                <a:avLst/>
                <a:gdLst>
                  <a:gd name="T0" fmla="*/ 6 w 27"/>
                  <a:gd name="T1" fmla="*/ 23 h 27"/>
                  <a:gd name="T2" fmla="*/ 15 w 27"/>
                  <a:gd name="T3" fmla="*/ 27 h 27"/>
                  <a:gd name="T4" fmla="*/ 23 w 27"/>
                  <a:gd name="T5" fmla="*/ 22 h 27"/>
                  <a:gd name="T6" fmla="*/ 27 w 27"/>
                  <a:gd name="T7" fmla="*/ 13 h 27"/>
                  <a:gd name="T8" fmla="*/ 23 w 27"/>
                  <a:gd name="T9" fmla="*/ 4 h 27"/>
                  <a:gd name="T10" fmla="*/ 14 w 27"/>
                  <a:gd name="T11" fmla="*/ 0 h 27"/>
                  <a:gd name="T12" fmla="*/ 4 w 27"/>
                  <a:gd name="T13" fmla="*/ 5 h 27"/>
                  <a:gd name="T14" fmla="*/ 1 w 27"/>
                  <a:gd name="T15" fmla="*/ 14 h 27"/>
                  <a:gd name="T16" fmla="*/ 6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6" y="23"/>
                    </a:moveTo>
                    <a:cubicBezTo>
                      <a:pt x="8" y="25"/>
                      <a:pt x="12" y="26"/>
                      <a:pt x="15" y="27"/>
                    </a:cubicBezTo>
                    <a:cubicBezTo>
                      <a:pt x="17" y="24"/>
                      <a:pt x="21" y="25"/>
                      <a:pt x="23" y="22"/>
                    </a:cubicBezTo>
                    <a:cubicBezTo>
                      <a:pt x="26" y="20"/>
                      <a:pt x="25" y="16"/>
                      <a:pt x="27" y="13"/>
                    </a:cubicBezTo>
                    <a:cubicBezTo>
                      <a:pt x="25" y="11"/>
                      <a:pt x="26" y="6"/>
                      <a:pt x="23" y="4"/>
                    </a:cubicBezTo>
                    <a:cubicBezTo>
                      <a:pt x="20" y="2"/>
                      <a:pt x="17" y="1"/>
                      <a:pt x="14" y="0"/>
                    </a:cubicBezTo>
                    <a:cubicBezTo>
                      <a:pt x="11" y="2"/>
                      <a:pt x="6" y="1"/>
                      <a:pt x="4" y="5"/>
                    </a:cubicBezTo>
                    <a:cubicBezTo>
                      <a:pt x="3" y="8"/>
                      <a:pt x="0" y="11"/>
                      <a:pt x="1" y="14"/>
                    </a:cubicBezTo>
                    <a:cubicBezTo>
                      <a:pt x="2" y="17"/>
                      <a:pt x="2" y="21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27" name="Freeform 872">
                <a:extLst>
                  <a:ext uri="{FF2B5EF4-FFF2-40B4-BE49-F238E27FC236}">
                    <a16:creationId xmlns="" xmlns:a16="http://schemas.microsoft.com/office/drawing/2014/main" id="{3D1A070D-6F61-4589-A118-D697DF12D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" y="2524"/>
                <a:ext cx="70" cy="70"/>
              </a:xfrm>
              <a:custGeom>
                <a:avLst/>
                <a:gdLst>
                  <a:gd name="T0" fmla="*/ 5 w 27"/>
                  <a:gd name="T1" fmla="*/ 23 h 27"/>
                  <a:gd name="T2" fmla="*/ 14 w 27"/>
                  <a:gd name="T3" fmla="*/ 26 h 27"/>
                  <a:gd name="T4" fmla="*/ 24 w 27"/>
                  <a:gd name="T5" fmla="*/ 22 h 27"/>
                  <a:gd name="T6" fmla="*/ 27 w 27"/>
                  <a:gd name="T7" fmla="*/ 13 h 27"/>
                  <a:gd name="T8" fmla="*/ 23 w 27"/>
                  <a:gd name="T9" fmla="*/ 4 h 27"/>
                  <a:gd name="T10" fmla="*/ 14 w 27"/>
                  <a:gd name="T11" fmla="*/ 0 h 27"/>
                  <a:gd name="T12" fmla="*/ 4 w 27"/>
                  <a:gd name="T13" fmla="*/ 5 h 27"/>
                  <a:gd name="T14" fmla="*/ 0 w 27"/>
                  <a:gd name="T15" fmla="*/ 13 h 27"/>
                  <a:gd name="T16" fmla="*/ 5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5" y="23"/>
                    </a:moveTo>
                    <a:cubicBezTo>
                      <a:pt x="8" y="24"/>
                      <a:pt x="12" y="27"/>
                      <a:pt x="14" y="26"/>
                    </a:cubicBezTo>
                    <a:cubicBezTo>
                      <a:pt x="17" y="25"/>
                      <a:pt x="22" y="25"/>
                      <a:pt x="24" y="22"/>
                    </a:cubicBezTo>
                    <a:cubicBezTo>
                      <a:pt x="25" y="19"/>
                      <a:pt x="26" y="16"/>
                      <a:pt x="27" y="13"/>
                    </a:cubicBezTo>
                    <a:cubicBezTo>
                      <a:pt x="24" y="11"/>
                      <a:pt x="26" y="6"/>
                      <a:pt x="23" y="4"/>
                    </a:cubicBezTo>
                    <a:cubicBezTo>
                      <a:pt x="20" y="1"/>
                      <a:pt x="16" y="3"/>
                      <a:pt x="14" y="0"/>
                    </a:cubicBezTo>
                    <a:cubicBezTo>
                      <a:pt x="11" y="3"/>
                      <a:pt x="6" y="1"/>
                      <a:pt x="4" y="5"/>
                    </a:cubicBezTo>
                    <a:cubicBezTo>
                      <a:pt x="3" y="8"/>
                      <a:pt x="2" y="11"/>
                      <a:pt x="0" y="13"/>
                    </a:cubicBezTo>
                    <a:cubicBezTo>
                      <a:pt x="3" y="16"/>
                      <a:pt x="1" y="21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28" name="Freeform 873">
                <a:extLst>
                  <a:ext uri="{FF2B5EF4-FFF2-40B4-BE49-F238E27FC236}">
                    <a16:creationId xmlns="" xmlns:a16="http://schemas.microsoft.com/office/drawing/2014/main" id="{A26A5DEC-F491-4ECD-9420-66C79F14D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" y="2941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3 w 27"/>
                  <a:gd name="T3" fmla="*/ 22 h 27"/>
                  <a:gd name="T4" fmla="*/ 26 w 27"/>
                  <a:gd name="T5" fmla="*/ 13 h 27"/>
                  <a:gd name="T6" fmla="*/ 22 w 27"/>
                  <a:gd name="T7" fmla="*/ 4 h 27"/>
                  <a:gd name="T8" fmla="*/ 13 w 27"/>
                  <a:gd name="T9" fmla="*/ 0 h 27"/>
                  <a:gd name="T10" fmla="*/ 4 w 27"/>
                  <a:gd name="T11" fmla="*/ 5 h 27"/>
                  <a:gd name="T12" fmla="*/ 0 w 27"/>
                  <a:gd name="T13" fmla="*/ 14 h 27"/>
                  <a:gd name="T14" fmla="*/ 4 w 27"/>
                  <a:gd name="T15" fmla="*/ 23 h 27"/>
                  <a:gd name="T16" fmla="*/ 13 w 27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16" y="25"/>
                      <a:pt x="21" y="26"/>
                      <a:pt x="23" y="22"/>
                    </a:cubicBezTo>
                    <a:cubicBezTo>
                      <a:pt x="24" y="19"/>
                      <a:pt x="27" y="16"/>
                      <a:pt x="26" y="13"/>
                    </a:cubicBezTo>
                    <a:cubicBezTo>
                      <a:pt x="25" y="10"/>
                      <a:pt x="26" y="6"/>
                      <a:pt x="22" y="4"/>
                    </a:cubicBezTo>
                    <a:cubicBezTo>
                      <a:pt x="19" y="2"/>
                      <a:pt x="16" y="1"/>
                      <a:pt x="13" y="0"/>
                    </a:cubicBezTo>
                    <a:cubicBezTo>
                      <a:pt x="11" y="3"/>
                      <a:pt x="6" y="1"/>
                      <a:pt x="4" y="5"/>
                    </a:cubicBezTo>
                    <a:cubicBezTo>
                      <a:pt x="2" y="7"/>
                      <a:pt x="3" y="11"/>
                      <a:pt x="0" y="14"/>
                    </a:cubicBezTo>
                    <a:cubicBezTo>
                      <a:pt x="3" y="16"/>
                      <a:pt x="1" y="20"/>
                      <a:pt x="4" y="23"/>
                    </a:cubicBezTo>
                    <a:cubicBezTo>
                      <a:pt x="7" y="26"/>
                      <a:pt x="11" y="24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29" name="Freeform 874">
                <a:extLst>
                  <a:ext uri="{FF2B5EF4-FFF2-40B4-BE49-F238E27FC236}">
                    <a16:creationId xmlns="" xmlns:a16="http://schemas.microsoft.com/office/drawing/2014/main" id="{327769E9-2B33-40CF-BDCD-7380C7A56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941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2 w 27"/>
                  <a:gd name="T3" fmla="*/ 23 h 27"/>
                  <a:gd name="T4" fmla="*/ 27 w 27"/>
                  <a:gd name="T5" fmla="*/ 14 h 27"/>
                  <a:gd name="T6" fmla="*/ 23 w 27"/>
                  <a:gd name="T7" fmla="*/ 5 h 27"/>
                  <a:gd name="T8" fmla="*/ 14 w 27"/>
                  <a:gd name="T9" fmla="*/ 0 h 27"/>
                  <a:gd name="T10" fmla="*/ 5 w 27"/>
                  <a:gd name="T11" fmla="*/ 4 h 27"/>
                  <a:gd name="T12" fmla="*/ 0 w 27"/>
                  <a:gd name="T13" fmla="*/ 13 h 27"/>
                  <a:gd name="T14" fmla="*/ 4 w 27"/>
                  <a:gd name="T15" fmla="*/ 22 h 27"/>
                  <a:gd name="T16" fmla="*/ 14 w 27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16" y="24"/>
                      <a:pt x="20" y="26"/>
                      <a:pt x="22" y="23"/>
                    </a:cubicBezTo>
                    <a:cubicBezTo>
                      <a:pt x="26" y="20"/>
                      <a:pt x="24" y="16"/>
                      <a:pt x="27" y="14"/>
                    </a:cubicBezTo>
                    <a:cubicBezTo>
                      <a:pt x="24" y="11"/>
                      <a:pt x="25" y="7"/>
                      <a:pt x="23" y="5"/>
                    </a:cubicBezTo>
                    <a:cubicBezTo>
                      <a:pt x="20" y="1"/>
                      <a:pt x="16" y="3"/>
                      <a:pt x="14" y="0"/>
                    </a:cubicBezTo>
                    <a:cubicBezTo>
                      <a:pt x="11" y="1"/>
                      <a:pt x="8" y="2"/>
                      <a:pt x="5" y="4"/>
                    </a:cubicBezTo>
                    <a:cubicBezTo>
                      <a:pt x="1" y="6"/>
                      <a:pt x="1" y="10"/>
                      <a:pt x="0" y="13"/>
                    </a:cubicBezTo>
                    <a:cubicBezTo>
                      <a:pt x="0" y="16"/>
                      <a:pt x="2" y="19"/>
                      <a:pt x="4" y="22"/>
                    </a:cubicBezTo>
                    <a:cubicBezTo>
                      <a:pt x="6" y="26"/>
                      <a:pt x="11" y="25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30" name="Freeform 875">
                <a:extLst>
                  <a:ext uri="{FF2B5EF4-FFF2-40B4-BE49-F238E27FC236}">
                    <a16:creationId xmlns="" xmlns:a16="http://schemas.microsoft.com/office/drawing/2014/main" id="{CAC84B15-AB05-444B-B577-2355F5A2B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154"/>
                <a:ext cx="70" cy="72"/>
              </a:xfrm>
              <a:custGeom>
                <a:avLst/>
                <a:gdLst>
                  <a:gd name="T0" fmla="*/ 4 w 27"/>
                  <a:gd name="T1" fmla="*/ 24 h 28"/>
                  <a:gd name="T2" fmla="*/ 13 w 27"/>
                  <a:gd name="T3" fmla="*/ 28 h 28"/>
                  <a:gd name="T4" fmla="*/ 22 w 27"/>
                  <a:gd name="T5" fmla="*/ 24 h 28"/>
                  <a:gd name="T6" fmla="*/ 27 w 27"/>
                  <a:gd name="T7" fmla="*/ 15 h 28"/>
                  <a:gd name="T8" fmla="*/ 23 w 27"/>
                  <a:gd name="T9" fmla="*/ 6 h 28"/>
                  <a:gd name="T10" fmla="*/ 14 w 27"/>
                  <a:gd name="T11" fmla="*/ 1 h 28"/>
                  <a:gd name="T12" fmla="*/ 5 w 27"/>
                  <a:gd name="T13" fmla="*/ 5 h 28"/>
                  <a:gd name="T14" fmla="*/ 0 w 27"/>
                  <a:gd name="T15" fmla="*/ 14 h 28"/>
                  <a:gd name="T16" fmla="*/ 4 w 27"/>
                  <a:gd name="T17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4" y="24"/>
                    </a:moveTo>
                    <a:cubicBezTo>
                      <a:pt x="7" y="26"/>
                      <a:pt x="11" y="25"/>
                      <a:pt x="13" y="28"/>
                    </a:cubicBezTo>
                    <a:cubicBezTo>
                      <a:pt x="16" y="25"/>
                      <a:pt x="20" y="26"/>
                      <a:pt x="22" y="24"/>
                    </a:cubicBezTo>
                    <a:cubicBezTo>
                      <a:pt x="26" y="21"/>
                      <a:pt x="24" y="17"/>
                      <a:pt x="27" y="15"/>
                    </a:cubicBezTo>
                    <a:cubicBezTo>
                      <a:pt x="26" y="12"/>
                      <a:pt x="24" y="9"/>
                      <a:pt x="23" y="6"/>
                    </a:cubicBezTo>
                    <a:cubicBezTo>
                      <a:pt x="21" y="2"/>
                      <a:pt x="17" y="2"/>
                      <a:pt x="14" y="1"/>
                    </a:cubicBezTo>
                    <a:cubicBezTo>
                      <a:pt x="11" y="0"/>
                      <a:pt x="8" y="3"/>
                      <a:pt x="5" y="5"/>
                    </a:cubicBezTo>
                    <a:cubicBezTo>
                      <a:pt x="1" y="7"/>
                      <a:pt x="2" y="11"/>
                      <a:pt x="0" y="14"/>
                    </a:cubicBezTo>
                    <a:cubicBezTo>
                      <a:pt x="3" y="17"/>
                      <a:pt x="1" y="21"/>
                      <a:pt x="4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31" name="Freeform 876">
                <a:extLst>
                  <a:ext uri="{FF2B5EF4-FFF2-40B4-BE49-F238E27FC236}">
                    <a16:creationId xmlns="" xmlns:a16="http://schemas.microsoft.com/office/drawing/2014/main" id="{09CD74B2-B133-4460-B99E-2871E320C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3156"/>
                <a:ext cx="68" cy="70"/>
              </a:xfrm>
              <a:custGeom>
                <a:avLst/>
                <a:gdLst>
                  <a:gd name="T0" fmla="*/ 4 w 26"/>
                  <a:gd name="T1" fmla="*/ 23 h 27"/>
                  <a:gd name="T2" fmla="*/ 13 w 26"/>
                  <a:gd name="T3" fmla="*/ 26 h 27"/>
                  <a:gd name="T4" fmla="*/ 22 w 26"/>
                  <a:gd name="T5" fmla="*/ 22 h 27"/>
                  <a:gd name="T6" fmla="*/ 26 w 26"/>
                  <a:gd name="T7" fmla="*/ 14 h 27"/>
                  <a:gd name="T8" fmla="*/ 23 w 26"/>
                  <a:gd name="T9" fmla="*/ 5 h 27"/>
                  <a:gd name="T10" fmla="*/ 13 w 26"/>
                  <a:gd name="T11" fmla="*/ 0 h 27"/>
                  <a:gd name="T12" fmla="*/ 4 w 26"/>
                  <a:gd name="T13" fmla="*/ 3 h 27"/>
                  <a:gd name="T14" fmla="*/ 0 w 26"/>
                  <a:gd name="T15" fmla="*/ 13 h 27"/>
                  <a:gd name="T16" fmla="*/ 4 w 26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7">
                    <a:moveTo>
                      <a:pt x="4" y="23"/>
                    </a:moveTo>
                    <a:cubicBezTo>
                      <a:pt x="7" y="25"/>
                      <a:pt x="11" y="26"/>
                      <a:pt x="13" y="26"/>
                    </a:cubicBezTo>
                    <a:cubicBezTo>
                      <a:pt x="16" y="27"/>
                      <a:pt x="20" y="24"/>
                      <a:pt x="22" y="22"/>
                    </a:cubicBezTo>
                    <a:cubicBezTo>
                      <a:pt x="24" y="20"/>
                      <a:pt x="26" y="17"/>
                      <a:pt x="26" y="14"/>
                    </a:cubicBezTo>
                    <a:cubicBezTo>
                      <a:pt x="26" y="11"/>
                      <a:pt x="24" y="8"/>
                      <a:pt x="23" y="5"/>
                    </a:cubicBezTo>
                    <a:cubicBezTo>
                      <a:pt x="21" y="1"/>
                      <a:pt x="16" y="2"/>
                      <a:pt x="13" y="0"/>
                    </a:cubicBezTo>
                    <a:cubicBezTo>
                      <a:pt x="11" y="2"/>
                      <a:pt x="7" y="1"/>
                      <a:pt x="4" y="3"/>
                    </a:cubicBezTo>
                    <a:cubicBezTo>
                      <a:pt x="1" y="6"/>
                      <a:pt x="2" y="11"/>
                      <a:pt x="0" y="13"/>
                    </a:cubicBezTo>
                    <a:cubicBezTo>
                      <a:pt x="2" y="16"/>
                      <a:pt x="1" y="20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32" name="Freeform 877">
                <a:extLst>
                  <a:ext uri="{FF2B5EF4-FFF2-40B4-BE49-F238E27FC236}">
                    <a16:creationId xmlns="" xmlns:a16="http://schemas.microsoft.com/office/drawing/2014/main" id="{36455FA1-2AE6-4C90-99EC-C5940E21C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3154"/>
                <a:ext cx="70" cy="72"/>
              </a:xfrm>
              <a:custGeom>
                <a:avLst/>
                <a:gdLst>
                  <a:gd name="T0" fmla="*/ 13 w 27"/>
                  <a:gd name="T1" fmla="*/ 28 h 28"/>
                  <a:gd name="T2" fmla="*/ 22 w 27"/>
                  <a:gd name="T3" fmla="*/ 24 h 28"/>
                  <a:gd name="T4" fmla="*/ 27 w 27"/>
                  <a:gd name="T5" fmla="*/ 14 h 28"/>
                  <a:gd name="T6" fmla="*/ 24 w 27"/>
                  <a:gd name="T7" fmla="*/ 6 h 28"/>
                  <a:gd name="T8" fmla="*/ 14 w 27"/>
                  <a:gd name="T9" fmla="*/ 1 h 28"/>
                  <a:gd name="T10" fmla="*/ 5 w 27"/>
                  <a:gd name="T11" fmla="*/ 4 h 28"/>
                  <a:gd name="T12" fmla="*/ 1 w 27"/>
                  <a:gd name="T13" fmla="*/ 14 h 28"/>
                  <a:gd name="T14" fmla="*/ 4 w 27"/>
                  <a:gd name="T15" fmla="*/ 23 h 28"/>
                  <a:gd name="T16" fmla="*/ 13 w 27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13" y="28"/>
                    </a:moveTo>
                    <a:cubicBezTo>
                      <a:pt x="16" y="27"/>
                      <a:pt x="19" y="25"/>
                      <a:pt x="22" y="24"/>
                    </a:cubicBezTo>
                    <a:cubicBezTo>
                      <a:pt x="26" y="22"/>
                      <a:pt x="26" y="17"/>
                      <a:pt x="27" y="14"/>
                    </a:cubicBezTo>
                    <a:cubicBezTo>
                      <a:pt x="27" y="12"/>
                      <a:pt x="25" y="9"/>
                      <a:pt x="24" y="6"/>
                    </a:cubicBezTo>
                    <a:cubicBezTo>
                      <a:pt x="22" y="2"/>
                      <a:pt x="17" y="2"/>
                      <a:pt x="14" y="1"/>
                    </a:cubicBezTo>
                    <a:cubicBezTo>
                      <a:pt x="12" y="0"/>
                      <a:pt x="8" y="3"/>
                      <a:pt x="5" y="4"/>
                    </a:cubicBezTo>
                    <a:cubicBezTo>
                      <a:pt x="1" y="6"/>
                      <a:pt x="2" y="11"/>
                      <a:pt x="1" y="14"/>
                    </a:cubicBezTo>
                    <a:cubicBezTo>
                      <a:pt x="0" y="16"/>
                      <a:pt x="2" y="20"/>
                      <a:pt x="4" y="23"/>
                    </a:cubicBezTo>
                    <a:cubicBezTo>
                      <a:pt x="6" y="26"/>
                      <a:pt x="11" y="25"/>
                      <a:pt x="13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33" name="Freeform 878">
                <a:extLst>
                  <a:ext uri="{FF2B5EF4-FFF2-40B4-BE49-F238E27FC236}">
                    <a16:creationId xmlns="" xmlns:a16="http://schemas.microsoft.com/office/drawing/2014/main" id="{96273F92-6E4D-4B17-99DE-8359A255A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6" y="2524"/>
                <a:ext cx="70" cy="73"/>
              </a:xfrm>
              <a:custGeom>
                <a:avLst/>
                <a:gdLst>
                  <a:gd name="T0" fmla="*/ 14 w 27"/>
                  <a:gd name="T1" fmla="*/ 28 h 28"/>
                  <a:gd name="T2" fmla="*/ 23 w 27"/>
                  <a:gd name="T3" fmla="*/ 22 h 28"/>
                  <a:gd name="T4" fmla="*/ 27 w 27"/>
                  <a:gd name="T5" fmla="*/ 13 h 28"/>
                  <a:gd name="T6" fmla="*/ 22 w 27"/>
                  <a:gd name="T7" fmla="*/ 4 h 28"/>
                  <a:gd name="T8" fmla="*/ 13 w 27"/>
                  <a:gd name="T9" fmla="*/ 0 h 28"/>
                  <a:gd name="T10" fmla="*/ 4 w 27"/>
                  <a:gd name="T11" fmla="*/ 4 h 28"/>
                  <a:gd name="T12" fmla="*/ 0 w 27"/>
                  <a:gd name="T13" fmla="*/ 13 h 28"/>
                  <a:gd name="T14" fmla="*/ 4 w 27"/>
                  <a:gd name="T15" fmla="*/ 22 h 28"/>
                  <a:gd name="T16" fmla="*/ 14 w 27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14" y="28"/>
                    </a:moveTo>
                    <a:cubicBezTo>
                      <a:pt x="16" y="23"/>
                      <a:pt x="22" y="26"/>
                      <a:pt x="23" y="22"/>
                    </a:cubicBezTo>
                    <a:cubicBezTo>
                      <a:pt x="25" y="19"/>
                      <a:pt x="27" y="16"/>
                      <a:pt x="27" y="13"/>
                    </a:cubicBezTo>
                    <a:cubicBezTo>
                      <a:pt x="26" y="10"/>
                      <a:pt x="26" y="6"/>
                      <a:pt x="22" y="4"/>
                    </a:cubicBezTo>
                    <a:cubicBezTo>
                      <a:pt x="19" y="2"/>
                      <a:pt x="16" y="1"/>
                      <a:pt x="13" y="0"/>
                    </a:cubicBezTo>
                    <a:cubicBezTo>
                      <a:pt x="11" y="3"/>
                      <a:pt x="7" y="1"/>
                      <a:pt x="4" y="4"/>
                    </a:cubicBezTo>
                    <a:cubicBezTo>
                      <a:pt x="2" y="7"/>
                      <a:pt x="3" y="11"/>
                      <a:pt x="0" y="13"/>
                    </a:cubicBezTo>
                    <a:cubicBezTo>
                      <a:pt x="3" y="16"/>
                      <a:pt x="2" y="19"/>
                      <a:pt x="4" y="22"/>
                    </a:cubicBezTo>
                    <a:cubicBezTo>
                      <a:pt x="7" y="26"/>
                      <a:pt x="11" y="24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34" name="Freeform 879">
                <a:extLst>
                  <a:ext uri="{FF2B5EF4-FFF2-40B4-BE49-F238E27FC236}">
                    <a16:creationId xmlns="" xmlns:a16="http://schemas.microsoft.com/office/drawing/2014/main" id="{B28760F6-5112-419D-BE89-8301E2C7F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6" y="3050"/>
                <a:ext cx="68" cy="70"/>
              </a:xfrm>
              <a:custGeom>
                <a:avLst/>
                <a:gdLst>
                  <a:gd name="T0" fmla="*/ 4 w 26"/>
                  <a:gd name="T1" fmla="*/ 23 h 27"/>
                  <a:gd name="T2" fmla="*/ 13 w 26"/>
                  <a:gd name="T3" fmla="*/ 27 h 27"/>
                  <a:gd name="T4" fmla="*/ 23 w 26"/>
                  <a:gd name="T5" fmla="*/ 23 h 27"/>
                  <a:gd name="T6" fmla="*/ 26 w 26"/>
                  <a:gd name="T7" fmla="*/ 14 h 27"/>
                  <a:gd name="T8" fmla="*/ 22 w 26"/>
                  <a:gd name="T9" fmla="*/ 4 h 27"/>
                  <a:gd name="T10" fmla="*/ 13 w 26"/>
                  <a:gd name="T11" fmla="*/ 0 h 27"/>
                  <a:gd name="T12" fmla="*/ 3 w 26"/>
                  <a:gd name="T13" fmla="*/ 6 h 27"/>
                  <a:gd name="T14" fmla="*/ 0 w 26"/>
                  <a:gd name="T15" fmla="*/ 15 h 27"/>
                  <a:gd name="T16" fmla="*/ 4 w 26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7">
                    <a:moveTo>
                      <a:pt x="4" y="23"/>
                    </a:moveTo>
                    <a:cubicBezTo>
                      <a:pt x="7" y="26"/>
                      <a:pt x="11" y="25"/>
                      <a:pt x="13" y="27"/>
                    </a:cubicBezTo>
                    <a:cubicBezTo>
                      <a:pt x="16" y="25"/>
                      <a:pt x="20" y="26"/>
                      <a:pt x="23" y="23"/>
                    </a:cubicBezTo>
                    <a:cubicBezTo>
                      <a:pt x="25" y="20"/>
                      <a:pt x="24" y="16"/>
                      <a:pt x="26" y="14"/>
                    </a:cubicBezTo>
                    <a:cubicBezTo>
                      <a:pt x="24" y="11"/>
                      <a:pt x="25" y="6"/>
                      <a:pt x="22" y="4"/>
                    </a:cubicBezTo>
                    <a:cubicBezTo>
                      <a:pt x="19" y="3"/>
                      <a:pt x="16" y="2"/>
                      <a:pt x="13" y="0"/>
                    </a:cubicBezTo>
                    <a:cubicBezTo>
                      <a:pt x="10" y="3"/>
                      <a:pt x="5" y="2"/>
                      <a:pt x="3" y="6"/>
                    </a:cubicBezTo>
                    <a:cubicBezTo>
                      <a:pt x="2" y="8"/>
                      <a:pt x="1" y="12"/>
                      <a:pt x="0" y="15"/>
                    </a:cubicBezTo>
                    <a:cubicBezTo>
                      <a:pt x="3" y="17"/>
                      <a:pt x="1" y="21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35" name="Freeform 880">
                <a:extLst>
                  <a:ext uri="{FF2B5EF4-FFF2-40B4-BE49-F238E27FC236}">
                    <a16:creationId xmlns="" xmlns:a16="http://schemas.microsoft.com/office/drawing/2014/main" id="{3C5B7E25-FB5E-45F5-9170-7420DE6AF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3050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3 w 27"/>
                  <a:gd name="T3" fmla="*/ 23 h 27"/>
                  <a:gd name="T4" fmla="*/ 27 w 27"/>
                  <a:gd name="T5" fmla="*/ 15 h 27"/>
                  <a:gd name="T6" fmla="*/ 24 w 27"/>
                  <a:gd name="T7" fmla="*/ 6 h 27"/>
                  <a:gd name="T8" fmla="*/ 14 w 27"/>
                  <a:gd name="T9" fmla="*/ 1 h 27"/>
                  <a:gd name="T10" fmla="*/ 5 w 27"/>
                  <a:gd name="T11" fmla="*/ 4 h 27"/>
                  <a:gd name="T12" fmla="*/ 0 w 27"/>
                  <a:gd name="T13" fmla="*/ 14 h 27"/>
                  <a:gd name="T14" fmla="*/ 4 w 27"/>
                  <a:gd name="T15" fmla="*/ 23 h 27"/>
                  <a:gd name="T16" fmla="*/ 14 w 27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16" y="25"/>
                      <a:pt x="20" y="26"/>
                      <a:pt x="23" y="23"/>
                    </a:cubicBezTo>
                    <a:cubicBezTo>
                      <a:pt x="26" y="21"/>
                      <a:pt x="24" y="17"/>
                      <a:pt x="27" y="15"/>
                    </a:cubicBezTo>
                    <a:cubicBezTo>
                      <a:pt x="26" y="12"/>
                      <a:pt x="25" y="8"/>
                      <a:pt x="24" y="6"/>
                    </a:cubicBezTo>
                    <a:cubicBezTo>
                      <a:pt x="22" y="2"/>
                      <a:pt x="17" y="2"/>
                      <a:pt x="14" y="1"/>
                    </a:cubicBezTo>
                    <a:cubicBezTo>
                      <a:pt x="12" y="0"/>
                      <a:pt x="8" y="3"/>
                      <a:pt x="5" y="4"/>
                    </a:cubicBezTo>
                    <a:cubicBezTo>
                      <a:pt x="2" y="6"/>
                      <a:pt x="3" y="11"/>
                      <a:pt x="0" y="14"/>
                    </a:cubicBezTo>
                    <a:cubicBezTo>
                      <a:pt x="2" y="17"/>
                      <a:pt x="3" y="20"/>
                      <a:pt x="4" y="23"/>
                    </a:cubicBezTo>
                    <a:cubicBezTo>
                      <a:pt x="6" y="26"/>
                      <a:pt x="11" y="25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36" name="Freeform 881">
                <a:extLst>
                  <a:ext uri="{FF2B5EF4-FFF2-40B4-BE49-F238E27FC236}">
                    <a16:creationId xmlns="" xmlns:a16="http://schemas.microsoft.com/office/drawing/2014/main" id="{9997FBEF-3B52-4AC7-BD41-B569C5145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050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2 w 27"/>
                  <a:gd name="T3" fmla="*/ 24 h 27"/>
                  <a:gd name="T4" fmla="*/ 27 w 27"/>
                  <a:gd name="T5" fmla="*/ 14 h 27"/>
                  <a:gd name="T6" fmla="*/ 23 w 27"/>
                  <a:gd name="T7" fmla="*/ 5 h 27"/>
                  <a:gd name="T8" fmla="*/ 14 w 27"/>
                  <a:gd name="T9" fmla="*/ 0 h 27"/>
                  <a:gd name="T10" fmla="*/ 5 w 27"/>
                  <a:gd name="T11" fmla="*/ 4 h 27"/>
                  <a:gd name="T12" fmla="*/ 0 w 27"/>
                  <a:gd name="T13" fmla="*/ 14 h 27"/>
                  <a:gd name="T14" fmla="*/ 4 w 27"/>
                  <a:gd name="T15" fmla="*/ 23 h 27"/>
                  <a:gd name="T16" fmla="*/ 13 w 27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16" y="26"/>
                      <a:pt x="19" y="25"/>
                      <a:pt x="22" y="24"/>
                    </a:cubicBezTo>
                    <a:cubicBezTo>
                      <a:pt x="26" y="22"/>
                      <a:pt x="26" y="17"/>
                      <a:pt x="27" y="14"/>
                    </a:cubicBezTo>
                    <a:cubicBezTo>
                      <a:pt x="27" y="12"/>
                      <a:pt x="25" y="8"/>
                      <a:pt x="23" y="5"/>
                    </a:cubicBezTo>
                    <a:cubicBezTo>
                      <a:pt x="21" y="2"/>
                      <a:pt x="17" y="3"/>
                      <a:pt x="14" y="0"/>
                    </a:cubicBezTo>
                    <a:cubicBezTo>
                      <a:pt x="11" y="2"/>
                      <a:pt x="8" y="3"/>
                      <a:pt x="5" y="4"/>
                    </a:cubicBezTo>
                    <a:cubicBezTo>
                      <a:pt x="1" y="6"/>
                      <a:pt x="3" y="11"/>
                      <a:pt x="0" y="14"/>
                    </a:cubicBezTo>
                    <a:cubicBezTo>
                      <a:pt x="3" y="16"/>
                      <a:pt x="2" y="20"/>
                      <a:pt x="4" y="23"/>
                    </a:cubicBezTo>
                    <a:cubicBezTo>
                      <a:pt x="7" y="26"/>
                      <a:pt x="11" y="24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37" name="Freeform 882">
                <a:extLst>
                  <a:ext uri="{FF2B5EF4-FFF2-40B4-BE49-F238E27FC236}">
                    <a16:creationId xmlns="" xmlns:a16="http://schemas.microsoft.com/office/drawing/2014/main" id="{AE044155-AB15-4603-9EB2-E60B20169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3050"/>
                <a:ext cx="70" cy="73"/>
              </a:xfrm>
              <a:custGeom>
                <a:avLst/>
                <a:gdLst>
                  <a:gd name="T0" fmla="*/ 13 w 27"/>
                  <a:gd name="T1" fmla="*/ 27 h 28"/>
                  <a:gd name="T2" fmla="*/ 21 w 27"/>
                  <a:gd name="T3" fmla="*/ 24 h 28"/>
                  <a:gd name="T4" fmla="*/ 26 w 27"/>
                  <a:gd name="T5" fmla="*/ 15 h 28"/>
                  <a:gd name="T6" fmla="*/ 23 w 27"/>
                  <a:gd name="T7" fmla="*/ 6 h 28"/>
                  <a:gd name="T8" fmla="*/ 14 w 27"/>
                  <a:gd name="T9" fmla="*/ 1 h 28"/>
                  <a:gd name="T10" fmla="*/ 5 w 27"/>
                  <a:gd name="T11" fmla="*/ 4 h 28"/>
                  <a:gd name="T12" fmla="*/ 0 w 27"/>
                  <a:gd name="T13" fmla="*/ 14 h 28"/>
                  <a:gd name="T14" fmla="*/ 4 w 27"/>
                  <a:gd name="T15" fmla="*/ 22 h 28"/>
                  <a:gd name="T16" fmla="*/ 13 w 27"/>
                  <a:gd name="T1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13" y="27"/>
                    </a:moveTo>
                    <a:cubicBezTo>
                      <a:pt x="15" y="28"/>
                      <a:pt x="19" y="25"/>
                      <a:pt x="21" y="24"/>
                    </a:cubicBezTo>
                    <a:cubicBezTo>
                      <a:pt x="26" y="22"/>
                      <a:pt x="25" y="18"/>
                      <a:pt x="26" y="15"/>
                    </a:cubicBezTo>
                    <a:cubicBezTo>
                      <a:pt x="27" y="12"/>
                      <a:pt x="25" y="9"/>
                      <a:pt x="23" y="6"/>
                    </a:cubicBezTo>
                    <a:cubicBezTo>
                      <a:pt x="22" y="1"/>
                      <a:pt x="17" y="2"/>
                      <a:pt x="14" y="1"/>
                    </a:cubicBezTo>
                    <a:cubicBezTo>
                      <a:pt x="12" y="0"/>
                      <a:pt x="8" y="3"/>
                      <a:pt x="5" y="4"/>
                    </a:cubicBezTo>
                    <a:cubicBezTo>
                      <a:pt x="1" y="6"/>
                      <a:pt x="3" y="11"/>
                      <a:pt x="0" y="14"/>
                    </a:cubicBezTo>
                    <a:cubicBezTo>
                      <a:pt x="1" y="17"/>
                      <a:pt x="2" y="20"/>
                      <a:pt x="4" y="22"/>
                    </a:cubicBezTo>
                    <a:cubicBezTo>
                      <a:pt x="6" y="26"/>
                      <a:pt x="10" y="26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38" name="Freeform 883">
                <a:extLst>
                  <a:ext uri="{FF2B5EF4-FFF2-40B4-BE49-F238E27FC236}">
                    <a16:creationId xmlns="" xmlns:a16="http://schemas.microsoft.com/office/drawing/2014/main" id="{685A87E0-489E-4CC7-AA8C-3B6415EFF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6" y="2941"/>
                <a:ext cx="70" cy="70"/>
              </a:xfrm>
              <a:custGeom>
                <a:avLst/>
                <a:gdLst>
                  <a:gd name="T0" fmla="*/ 5 w 27"/>
                  <a:gd name="T1" fmla="*/ 23 h 27"/>
                  <a:gd name="T2" fmla="*/ 14 w 27"/>
                  <a:gd name="T3" fmla="*/ 27 h 27"/>
                  <a:gd name="T4" fmla="*/ 23 w 27"/>
                  <a:gd name="T5" fmla="*/ 22 h 27"/>
                  <a:gd name="T6" fmla="*/ 27 w 27"/>
                  <a:gd name="T7" fmla="*/ 13 h 27"/>
                  <a:gd name="T8" fmla="*/ 22 w 27"/>
                  <a:gd name="T9" fmla="*/ 4 h 27"/>
                  <a:gd name="T10" fmla="*/ 13 w 27"/>
                  <a:gd name="T11" fmla="*/ 0 h 27"/>
                  <a:gd name="T12" fmla="*/ 4 w 27"/>
                  <a:gd name="T13" fmla="*/ 5 h 27"/>
                  <a:gd name="T14" fmla="*/ 0 w 27"/>
                  <a:gd name="T15" fmla="*/ 14 h 27"/>
                  <a:gd name="T16" fmla="*/ 5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5" y="23"/>
                    </a:moveTo>
                    <a:cubicBezTo>
                      <a:pt x="8" y="25"/>
                      <a:pt x="11" y="26"/>
                      <a:pt x="14" y="27"/>
                    </a:cubicBezTo>
                    <a:cubicBezTo>
                      <a:pt x="16" y="24"/>
                      <a:pt x="21" y="26"/>
                      <a:pt x="23" y="22"/>
                    </a:cubicBezTo>
                    <a:cubicBezTo>
                      <a:pt x="25" y="19"/>
                      <a:pt x="26" y="16"/>
                      <a:pt x="27" y="13"/>
                    </a:cubicBezTo>
                    <a:cubicBezTo>
                      <a:pt x="24" y="11"/>
                      <a:pt x="26" y="7"/>
                      <a:pt x="22" y="4"/>
                    </a:cubicBezTo>
                    <a:cubicBezTo>
                      <a:pt x="20" y="2"/>
                      <a:pt x="16" y="3"/>
                      <a:pt x="13" y="0"/>
                    </a:cubicBezTo>
                    <a:cubicBezTo>
                      <a:pt x="11" y="3"/>
                      <a:pt x="6" y="1"/>
                      <a:pt x="4" y="5"/>
                    </a:cubicBezTo>
                    <a:cubicBezTo>
                      <a:pt x="1" y="8"/>
                      <a:pt x="2" y="11"/>
                      <a:pt x="0" y="14"/>
                    </a:cubicBezTo>
                    <a:cubicBezTo>
                      <a:pt x="2" y="17"/>
                      <a:pt x="1" y="21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39" name="Freeform 884">
                <a:extLst>
                  <a:ext uri="{FF2B5EF4-FFF2-40B4-BE49-F238E27FC236}">
                    <a16:creationId xmlns="" xmlns:a16="http://schemas.microsoft.com/office/drawing/2014/main" id="{4CCBF6E0-1DE8-41D0-B6BD-1F39E4D5D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1" y="2731"/>
                <a:ext cx="73" cy="73"/>
              </a:xfrm>
              <a:custGeom>
                <a:avLst/>
                <a:gdLst>
                  <a:gd name="T0" fmla="*/ 14 w 28"/>
                  <a:gd name="T1" fmla="*/ 28 h 28"/>
                  <a:gd name="T2" fmla="*/ 23 w 28"/>
                  <a:gd name="T3" fmla="*/ 24 h 28"/>
                  <a:gd name="T4" fmla="*/ 27 w 28"/>
                  <a:gd name="T5" fmla="*/ 14 h 28"/>
                  <a:gd name="T6" fmla="*/ 24 w 28"/>
                  <a:gd name="T7" fmla="*/ 6 h 28"/>
                  <a:gd name="T8" fmla="*/ 15 w 28"/>
                  <a:gd name="T9" fmla="*/ 1 h 28"/>
                  <a:gd name="T10" fmla="*/ 6 w 28"/>
                  <a:gd name="T11" fmla="*/ 4 h 28"/>
                  <a:gd name="T12" fmla="*/ 1 w 28"/>
                  <a:gd name="T13" fmla="*/ 14 h 28"/>
                  <a:gd name="T14" fmla="*/ 4 w 28"/>
                  <a:gd name="T15" fmla="*/ 22 h 28"/>
                  <a:gd name="T16" fmla="*/ 14 w 28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7" y="26"/>
                      <a:pt x="20" y="25"/>
                      <a:pt x="23" y="24"/>
                    </a:cubicBezTo>
                    <a:cubicBezTo>
                      <a:pt x="27" y="22"/>
                      <a:pt x="26" y="17"/>
                      <a:pt x="27" y="14"/>
                    </a:cubicBezTo>
                    <a:cubicBezTo>
                      <a:pt x="28" y="12"/>
                      <a:pt x="25" y="9"/>
                      <a:pt x="24" y="6"/>
                    </a:cubicBezTo>
                    <a:cubicBezTo>
                      <a:pt x="23" y="2"/>
                      <a:pt x="18" y="2"/>
                      <a:pt x="15" y="1"/>
                    </a:cubicBezTo>
                    <a:cubicBezTo>
                      <a:pt x="13" y="0"/>
                      <a:pt x="9" y="3"/>
                      <a:pt x="6" y="4"/>
                    </a:cubicBezTo>
                    <a:cubicBezTo>
                      <a:pt x="2" y="6"/>
                      <a:pt x="3" y="10"/>
                      <a:pt x="1" y="14"/>
                    </a:cubicBezTo>
                    <a:cubicBezTo>
                      <a:pt x="0" y="16"/>
                      <a:pt x="3" y="19"/>
                      <a:pt x="4" y="22"/>
                    </a:cubicBezTo>
                    <a:cubicBezTo>
                      <a:pt x="6" y="26"/>
                      <a:pt x="11" y="25"/>
                      <a:pt x="14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40" name="Freeform 885">
                <a:extLst>
                  <a:ext uri="{FF2B5EF4-FFF2-40B4-BE49-F238E27FC236}">
                    <a16:creationId xmlns="" xmlns:a16="http://schemas.microsoft.com/office/drawing/2014/main" id="{39F265CB-9686-4B81-B518-BE867CB55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731"/>
                <a:ext cx="73" cy="73"/>
              </a:xfrm>
              <a:custGeom>
                <a:avLst/>
                <a:gdLst>
                  <a:gd name="T0" fmla="*/ 14 w 28"/>
                  <a:gd name="T1" fmla="*/ 27 h 28"/>
                  <a:gd name="T2" fmla="*/ 22 w 28"/>
                  <a:gd name="T3" fmla="*/ 24 h 28"/>
                  <a:gd name="T4" fmla="*/ 27 w 28"/>
                  <a:gd name="T5" fmla="*/ 15 h 28"/>
                  <a:gd name="T6" fmla="*/ 24 w 28"/>
                  <a:gd name="T7" fmla="*/ 6 h 28"/>
                  <a:gd name="T8" fmla="*/ 14 w 28"/>
                  <a:gd name="T9" fmla="*/ 1 h 28"/>
                  <a:gd name="T10" fmla="*/ 6 w 28"/>
                  <a:gd name="T11" fmla="*/ 4 h 28"/>
                  <a:gd name="T12" fmla="*/ 0 w 28"/>
                  <a:gd name="T13" fmla="*/ 14 h 28"/>
                  <a:gd name="T14" fmla="*/ 4 w 28"/>
                  <a:gd name="T15" fmla="*/ 23 h 28"/>
                  <a:gd name="T16" fmla="*/ 14 w 28"/>
                  <a:gd name="T1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8">
                    <a:moveTo>
                      <a:pt x="14" y="27"/>
                    </a:moveTo>
                    <a:cubicBezTo>
                      <a:pt x="16" y="28"/>
                      <a:pt x="19" y="25"/>
                      <a:pt x="22" y="24"/>
                    </a:cubicBezTo>
                    <a:cubicBezTo>
                      <a:pt x="26" y="22"/>
                      <a:pt x="26" y="18"/>
                      <a:pt x="27" y="15"/>
                    </a:cubicBezTo>
                    <a:cubicBezTo>
                      <a:pt x="28" y="13"/>
                      <a:pt x="25" y="9"/>
                      <a:pt x="24" y="6"/>
                    </a:cubicBezTo>
                    <a:cubicBezTo>
                      <a:pt x="22" y="2"/>
                      <a:pt x="18" y="2"/>
                      <a:pt x="14" y="1"/>
                    </a:cubicBezTo>
                    <a:cubicBezTo>
                      <a:pt x="12" y="0"/>
                      <a:pt x="9" y="3"/>
                      <a:pt x="6" y="4"/>
                    </a:cubicBezTo>
                    <a:cubicBezTo>
                      <a:pt x="2" y="6"/>
                      <a:pt x="3" y="11"/>
                      <a:pt x="0" y="14"/>
                    </a:cubicBezTo>
                    <a:cubicBezTo>
                      <a:pt x="2" y="17"/>
                      <a:pt x="3" y="20"/>
                      <a:pt x="4" y="23"/>
                    </a:cubicBezTo>
                    <a:cubicBezTo>
                      <a:pt x="6" y="26"/>
                      <a:pt x="11" y="26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41" name="Freeform 886">
                <a:extLst>
                  <a:ext uri="{FF2B5EF4-FFF2-40B4-BE49-F238E27FC236}">
                    <a16:creationId xmlns="" xmlns:a16="http://schemas.microsoft.com/office/drawing/2014/main" id="{A66D4997-F3E4-4A42-A759-3E653DDE6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1" y="2838"/>
                <a:ext cx="70" cy="70"/>
              </a:xfrm>
              <a:custGeom>
                <a:avLst/>
                <a:gdLst>
                  <a:gd name="T0" fmla="*/ 5 w 27"/>
                  <a:gd name="T1" fmla="*/ 23 h 27"/>
                  <a:gd name="T2" fmla="*/ 14 w 27"/>
                  <a:gd name="T3" fmla="*/ 26 h 27"/>
                  <a:gd name="T4" fmla="*/ 24 w 27"/>
                  <a:gd name="T5" fmla="*/ 22 h 27"/>
                  <a:gd name="T6" fmla="*/ 27 w 27"/>
                  <a:gd name="T7" fmla="*/ 13 h 27"/>
                  <a:gd name="T8" fmla="*/ 23 w 27"/>
                  <a:gd name="T9" fmla="*/ 4 h 27"/>
                  <a:gd name="T10" fmla="*/ 14 w 27"/>
                  <a:gd name="T11" fmla="*/ 0 h 27"/>
                  <a:gd name="T12" fmla="*/ 4 w 27"/>
                  <a:gd name="T13" fmla="*/ 5 h 27"/>
                  <a:gd name="T14" fmla="*/ 0 w 27"/>
                  <a:gd name="T15" fmla="*/ 14 h 27"/>
                  <a:gd name="T16" fmla="*/ 5 w 27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5" y="23"/>
                    </a:moveTo>
                    <a:cubicBezTo>
                      <a:pt x="8" y="24"/>
                      <a:pt x="12" y="27"/>
                      <a:pt x="14" y="26"/>
                    </a:cubicBezTo>
                    <a:cubicBezTo>
                      <a:pt x="17" y="25"/>
                      <a:pt x="22" y="25"/>
                      <a:pt x="24" y="22"/>
                    </a:cubicBezTo>
                    <a:cubicBezTo>
                      <a:pt x="25" y="19"/>
                      <a:pt x="26" y="16"/>
                      <a:pt x="27" y="13"/>
                    </a:cubicBezTo>
                    <a:cubicBezTo>
                      <a:pt x="24" y="11"/>
                      <a:pt x="26" y="6"/>
                      <a:pt x="23" y="4"/>
                    </a:cubicBezTo>
                    <a:cubicBezTo>
                      <a:pt x="20" y="1"/>
                      <a:pt x="16" y="3"/>
                      <a:pt x="14" y="0"/>
                    </a:cubicBezTo>
                    <a:cubicBezTo>
                      <a:pt x="11" y="3"/>
                      <a:pt x="6" y="1"/>
                      <a:pt x="4" y="5"/>
                    </a:cubicBezTo>
                    <a:cubicBezTo>
                      <a:pt x="3" y="8"/>
                      <a:pt x="2" y="11"/>
                      <a:pt x="0" y="14"/>
                    </a:cubicBezTo>
                    <a:cubicBezTo>
                      <a:pt x="4" y="16"/>
                      <a:pt x="1" y="21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42" name="Freeform 887">
                <a:extLst>
                  <a:ext uri="{FF2B5EF4-FFF2-40B4-BE49-F238E27FC236}">
                    <a16:creationId xmlns="" xmlns:a16="http://schemas.microsoft.com/office/drawing/2014/main" id="{78CCB798-C1E5-4CB2-AE47-45424A14C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2734"/>
                <a:ext cx="70" cy="67"/>
              </a:xfrm>
              <a:custGeom>
                <a:avLst/>
                <a:gdLst>
                  <a:gd name="T0" fmla="*/ 5 w 27"/>
                  <a:gd name="T1" fmla="*/ 23 h 26"/>
                  <a:gd name="T2" fmla="*/ 14 w 27"/>
                  <a:gd name="T3" fmla="*/ 26 h 26"/>
                  <a:gd name="T4" fmla="*/ 23 w 27"/>
                  <a:gd name="T5" fmla="*/ 22 h 26"/>
                  <a:gd name="T6" fmla="*/ 27 w 27"/>
                  <a:gd name="T7" fmla="*/ 13 h 26"/>
                  <a:gd name="T8" fmla="*/ 22 w 27"/>
                  <a:gd name="T9" fmla="*/ 3 h 26"/>
                  <a:gd name="T10" fmla="*/ 13 w 27"/>
                  <a:gd name="T11" fmla="*/ 0 h 26"/>
                  <a:gd name="T12" fmla="*/ 4 w 27"/>
                  <a:gd name="T13" fmla="*/ 4 h 26"/>
                  <a:gd name="T14" fmla="*/ 0 w 27"/>
                  <a:gd name="T15" fmla="*/ 13 h 26"/>
                  <a:gd name="T16" fmla="*/ 5 w 27"/>
                  <a:gd name="T17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5" y="23"/>
                    </a:moveTo>
                    <a:cubicBezTo>
                      <a:pt x="8" y="24"/>
                      <a:pt x="11" y="25"/>
                      <a:pt x="14" y="26"/>
                    </a:cubicBezTo>
                    <a:cubicBezTo>
                      <a:pt x="16" y="23"/>
                      <a:pt x="21" y="25"/>
                      <a:pt x="23" y="22"/>
                    </a:cubicBezTo>
                    <a:cubicBezTo>
                      <a:pt x="25" y="19"/>
                      <a:pt x="24" y="15"/>
                      <a:pt x="27" y="13"/>
                    </a:cubicBezTo>
                    <a:cubicBezTo>
                      <a:pt x="24" y="10"/>
                      <a:pt x="26" y="6"/>
                      <a:pt x="22" y="3"/>
                    </a:cubicBezTo>
                    <a:cubicBezTo>
                      <a:pt x="20" y="1"/>
                      <a:pt x="16" y="2"/>
                      <a:pt x="13" y="0"/>
                    </a:cubicBezTo>
                    <a:cubicBezTo>
                      <a:pt x="11" y="2"/>
                      <a:pt x="6" y="1"/>
                      <a:pt x="4" y="4"/>
                    </a:cubicBezTo>
                    <a:cubicBezTo>
                      <a:pt x="2" y="7"/>
                      <a:pt x="1" y="10"/>
                      <a:pt x="0" y="13"/>
                    </a:cubicBezTo>
                    <a:cubicBezTo>
                      <a:pt x="3" y="16"/>
                      <a:pt x="1" y="21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43" name="Freeform 888">
                <a:extLst>
                  <a:ext uri="{FF2B5EF4-FFF2-40B4-BE49-F238E27FC236}">
                    <a16:creationId xmlns="" xmlns:a16="http://schemas.microsoft.com/office/drawing/2014/main" id="{5FABFD30-5268-4404-970B-1D4FC8AE7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5" y="2628"/>
                <a:ext cx="70" cy="72"/>
              </a:xfrm>
              <a:custGeom>
                <a:avLst/>
                <a:gdLst>
                  <a:gd name="T0" fmla="*/ 13 w 27"/>
                  <a:gd name="T1" fmla="*/ 27 h 28"/>
                  <a:gd name="T2" fmla="*/ 21 w 27"/>
                  <a:gd name="T3" fmla="*/ 24 h 28"/>
                  <a:gd name="T4" fmla="*/ 27 w 27"/>
                  <a:gd name="T5" fmla="*/ 14 h 28"/>
                  <a:gd name="T6" fmla="*/ 23 w 27"/>
                  <a:gd name="T7" fmla="*/ 5 h 28"/>
                  <a:gd name="T8" fmla="*/ 14 w 27"/>
                  <a:gd name="T9" fmla="*/ 1 h 28"/>
                  <a:gd name="T10" fmla="*/ 5 w 27"/>
                  <a:gd name="T11" fmla="*/ 4 h 28"/>
                  <a:gd name="T12" fmla="*/ 0 w 27"/>
                  <a:gd name="T13" fmla="*/ 14 h 28"/>
                  <a:gd name="T14" fmla="*/ 4 w 27"/>
                  <a:gd name="T15" fmla="*/ 22 h 28"/>
                  <a:gd name="T16" fmla="*/ 13 w 27"/>
                  <a:gd name="T1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8">
                    <a:moveTo>
                      <a:pt x="13" y="27"/>
                    </a:moveTo>
                    <a:cubicBezTo>
                      <a:pt x="15" y="28"/>
                      <a:pt x="19" y="25"/>
                      <a:pt x="21" y="24"/>
                    </a:cubicBezTo>
                    <a:cubicBezTo>
                      <a:pt x="26" y="22"/>
                      <a:pt x="24" y="17"/>
                      <a:pt x="27" y="14"/>
                    </a:cubicBezTo>
                    <a:cubicBezTo>
                      <a:pt x="26" y="11"/>
                      <a:pt x="25" y="8"/>
                      <a:pt x="23" y="5"/>
                    </a:cubicBezTo>
                    <a:cubicBezTo>
                      <a:pt x="21" y="1"/>
                      <a:pt x="17" y="2"/>
                      <a:pt x="14" y="1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1" y="6"/>
                      <a:pt x="2" y="11"/>
                      <a:pt x="0" y="14"/>
                    </a:cubicBezTo>
                    <a:cubicBezTo>
                      <a:pt x="1" y="16"/>
                      <a:pt x="2" y="19"/>
                      <a:pt x="4" y="22"/>
                    </a:cubicBezTo>
                    <a:cubicBezTo>
                      <a:pt x="6" y="26"/>
                      <a:pt x="10" y="25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44" name="Freeform 889">
                <a:extLst>
                  <a:ext uri="{FF2B5EF4-FFF2-40B4-BE49-F238E27FC236}">
                    <a16:creationId xmlns="" xmlns:a16="http://schemas.microsoft.com/office/drawing/2014/main" id="{0043AF2B-8D91-43A7-A990-5E7D95F0E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3042"/>
                <a:ext cx="55" cy="89"/>
              </a:xfrm>
              <a:custGeom>
                <a:avLst/>
                <a:gdLst>
                  <a:gd name="T0" fmla="*/ 8 w 21"/>
                  <a:gd name="T1" fmla="*/ 2 h 34"/>
                  <a:gd name="T2" fmla="*/ 3 w 21"/>
                  <a:gd name="T3" fmla="*/ 0 h 34"/>
                  <a:gd name="T4" fmla="*/ 0 w 21"/>
                  <a:gd name="T5" fmla="*/ 1 h 34"/>
                  <a:gd name="T6" fmla="*/ 0 w 21"/>
                  <a:gd name="T7" fmla="*/ 17 h 34"/>
                  <a:gd name="T8" fmla="*/ 0 w 21"/>
                  <a:gd name="T9" fmla="*/ 32 h 34"/>
                  <a:gd name="T10" fmla="*/ 2 w 21"/>
                  <a:gd name="T11" fmla="*/ 34 h 34"/>
                  <a:gd name="T12" fmla="*/ 17 w 21"/>
                  <a:gd name="T13" fmla="*/ 20 h 34"/>
                  <a:gd name="T14" fmla="*/ 16 w 21"/>
                  <a:gd name="T15" fmla="*/ 10 h 34"/>
                  <a:gd name="T16" fmla="*/ 8 w 21"/>
                  <a:gd name="T1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34">
                    <a:moveTo>
                      <a:pt x="8" y="2"/>
                    </a:moveTo>
                    <a:cubicBezTo>
                      <a:pt x="7" y="1"/>
                      <a:pt x="4" y="2"/>
                      <a:pt x="3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6"/>
                      <a:pt x="0" y="12"/>
                      <a:pt x="0" y="17"/>
                    </a:cubicBezTo>
                    <a:cubicBezTo>
                      <a:pt x="0" y="22"/>
                      <a:pt x="0" y="27"/>
                      <a:pt x="0" y="32"/>
                    </a:cubicBezTo>
                    <a:cubicBezTo>
                      <a:pt x="0" y="33"/>
                      <a:pt x="2" y="34"/>
                      <a:pt x="2" y="34"/>
                    </a:cubicBezTo>
                    <a:cubicBezTo>
                      <a:pt x="9" y="31"/>
                      <a:pt x="17" y="30"/>
                      <a:pt x="17" y="20"/>
                    </a:cubicBezTo>
                    <a:cubicBezTo>
                      <a:pt x="21" y="16"/>
                      <a:pt x="17" y="13"/>
                      <a:pt x="16" y="10"/>
                    </a:cubicBezTo>
                    <a:cubicBezTo>
                      <a:pt x="16" y="5"/>
                      <a:pt x="12" y="3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45" name="Freeform 890">
                <a:extLst>
                  <a:ext uri="{FF2B5EF4-FFF2-40B4-BE49-F238E27FC236}">
                    <a16:creationId xmlns="" xmlns:a16="http://schemas.microsoft.com/office/drawing/2014/main" id="{FEE7E91F-385A-42A6-AF68-D8A04DC15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2628"/>
                <a:ext cx="70" cy="70"/>
              </a:xfrm>
              <a:custGeom>
                <a:avLst/>
                <a:gdLst>
                  <a:gd name="T0" fmla="*/ 13 w 27"/>
                  <a:gd name="T1" fmla="*/ 27 h 27"/>
                  <a:gd name="T2" fmla="*/ 22 w 27"/>
                  <a:gd name="T3" fmla="*/ 23 h 27"/>
                  <a:gd name="T4" fmla="*/ 27 w 27"/>
                  <a:gd name="T5" fmla="*/ 14 h 27"/>
                  <a:gd name="T6" fmla="*/ 23 w 27"/>
                  <a:gd name="T7" fmla="*/ 5 h 27"/>
                  <a:gd name="T8" fmla="*/ 14 w 27"/>
                  <a:gd name="T9" fmla="*/ 0 h 27"/>
                  <a:gd name="T10" fmla="*/ 4 w 27"/>
                  <a:gd name="T11" fmla="*/ 5 h 27"/>
                  <a:gd name="T12" fmla="*/ 0 w 27"/>
                  <a:gd name="T13" fmla="*/ 14 h 27"/>
                  <a:gd name="T14" fmla="*/ 4 w 27"/>
                  <a:gd name="T15" fmla="*/ 22 h 27"/>
                  <a:gd name="T16" fmla="*/ 13 w 27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16" y="27"/>
                      <a:pt x="20" y="25"/>
                      <a:pt x="22" y="23"/>
                    </a:cubicBezTo>
                    <a:cubicBezTo>
                      <a:pt x="24" y="21"/>
                      <a:pt x="26" y="17"/>
                      <a:pt x="27" y="14"/>
                    </a:cubicBezTo>
                    <a:cubicBezTo>
                      <a:pt x="27" y="11"/>
                      <a:pt x="25" y="7"/>
                      <a:pt x="23" y="5"/>
                    </a:cubicBezTo>
                    <a:cubicBezTo>
                      <a:pt x="21" y="3"/>
                      <a:pt x="17" y="2"/>
                      <a:pt x="14" y="0"/>
                    </a:cubicBezTo>
                    <a:cubicBezTo>
                      <a:pt x="10" y="2"/>
                      <a:pt x="7" y="3"/>
                      <a:pt x="4" y="5"/>
                    </a:cubicBezTo>
                    <a:cubicBezTo>
                      <a:pt x="2" y="7"/>
                      <a:pt x="0" y="11"/>
                      <a:pt x="0" y="14"/>
                    </a:cubicBezTo>
                    <a:cubicBezTo>
                      <a:pt x="0" y="17"/>
                      <a:pt x="2" y="20"/>
                      <a:pt x="4" y="22"/>
                    </a:cubicBezTo>
                    <a:cubicBezTo>
                      <a:pt x="7" y="25"/>
                      <a:pt x="10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46" name="Freeform 891">
                <a:extLst>
                  <a:ext uri="{FF2B5EF4-FFF2-40B4-BE49-F238E27FC236}">
                    <a16:creationId xmlns="" xmlns:a16="http://schemas.microsoft.com/office/drawing/2014/main" id="{1BF66935-45BA-4C05-AA56-F4570E8CC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2628"/>
                <a:ext cx="68" cy="70"/>
              </a:xfrm>
              <a:custGeom>
                <a:avLst/>
                <a:gdLst>
                  <a:gd name="T0" fmla="*/ 13 w 26"/>
                  <a:gd name="T1" fmla="*/ 27 h 27"/>
                  <a:gd name="T2" fmla="*/ 22 w 26"/>
                  <a:gd name="T3" fmla="*/ 23 h 27"/>
                  <a:gd name="T4" fmla="*/ 26 w 26"/>
                  <a:gd name="T5" fmla="*/ 14 h 27"/>
                  <a:gd name="T6" fmla="*/ 22 w 26"/>
                  <a:gd name="T7" fmla="*/ 6 h 27"/>
                  <a:gd name="T8" fmla="*/ 14 w 26"/>
                  <a:gd name="T9" fmla="*/ 1 h 27"/>
                  <a:gd name="T10" fmla="*/ 5 w 26"/>
                  <a:gd name="T11" fmla="*/ 4 h 27"/>
                  <a:gd name="T12" fmla="*/ 0 w 26"/>
                  <a:gd name="T13" fmla="*/ 13 h 27"/>
                  <a:gd name="T14" fmla="*/ 4 w 26"/>
                  <a:gd name="T15" fmla="*/ 22 h 27"/>
                  <a:gd name="T16" fmla="*/ 13 w 26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7">
                    <a:moveTo>
                      <a:pt x="13" y="27"/>
                    </a:moveTo>
                    <a:cubicBezTo>
                      <a:pt x="16" y="27"/>
                      <a:pt x="19" y="25"/>
                      <a:pt x="22" y="23"/>
                    </a:cubicBezTo>
                    <a:cubicBezTo>
                      <a:pt x="24" y="21"/>
                      <a:pt x="26" y="17"/>
                      <a:pt x="26" y="14"/>
                    </a:cubicBezTo>
                    <a:cubicBezTo>
                      <a:pt x="26" y="12"/>
                      <a:pt x="25" y="8"/>
                      <a:pt x="22" y="6"/>
                    </a:cubicBezTo>
                    <a:cubicBezTo>
                      <a:pt x="20" y="3"/>
                      <a:pt x="17" y="1"/>
                      <a:pt x="14" y="1"/>
                    </a:cubicBezTo>
                    <a:cubicBezTo>
                      <a:pt x="11" y="0"/>
                      <a:pt x="7" y="2"/>
                      <a:pt x="5" y="4"/>
                    </a:cubicBezTo>
                    <a:cubicBezTo>
                      <a:pt x="2" y="7"/>
                      <a:pt x="1" y="10"/>
                      <a:pt x="0" y="13"/>
                    </a:cubicBezTo>
                    <a:cubicBezTo>
                      <a:pt x="1" y="16"/>
                      <a:pt x="1" y="20"/>
                      <a:pt x="4" y="22"/>
                    </a:cubicBezTo>
                    <a:cubicBezTo>
                      <a:pt x="6" y="25"/>
                      <a:pt x="10" y="27"/>
                      <a:pt x="13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47" name="Freeform 892">
                <a:extLst>
                  <a:ext uri="{FF2B5EF4-FFF2-40B4-BE49-F238E27FC236}">
                    <a16:creationId xmlns="" xmlns:a16="http://schemas.microsoft.com/office/drawing/2014/main" id="{0D0FC250-E544-4F2E-A22B-3148ED849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731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3 w 27"/>
                  <a:gd name="T3" fmla="*/ 23 h 27"/>
                  <a:gd name="T4" fmla="*/ 27 w 27"/>
                  <a:gd name="T5" fmla="*/ 14 h 27"/>
                  <a:gd name="T6" fmla="*/ 23 w 27"/>
                  <a:gd name="T7" fmla="*/ 5 h 27"/>
                  <a:gd name="T8" fmla="*/ 14 w 27"/>
                  <a:gd name="T9" fmla="*/ 0 h 27"/>
                  <a:gd name="T10" fmla="*/ 4 w 27"/>
                  <a:gd name="T11" fmla="*/ 6 h 27"/>
                  <a:gd name="T12" fmla="*/ 1 w 27"/>
                  <a:gd name="T13" fmla="*/ 14 h 27"/>
                  <a:gd name="T14" fmla="*/ 5 w 27"/>
                  <a:gd name="T15" fmla="*/ 23 h 27"/>
                  <a:gd name="T16" fmla="*/ 14 w 27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17" y="27"/>
                      <a:pt x="21" y="25"/>
                      <a:pt x="23" y="23"/>
                    </a:cubicBezTo>
                    <a:cubicBezTo>
                      <a:pt x="25" y="21"/>
                      <a:pt x="27" y="17"/>
                      <a:pt x="27" y="14"/>
                    </a:cubicBezTo>
                    <a:cubicBezTo>
                      <a:pt x="27" y="11"/>
                      <a:pt x="25" y="8"/>
                      <a:pt x="23" y="5"/>
                    </a:cubicBezTo>
                    <a:cubicBezTo>
                      <a:pt x="21" y="3"/>
                      <a:pt x="17" y="2"/>
                      <a:pt x="14" y="0"/>
                    </a:cubicBezTo>
                    <a:cubicBezTo>
                      <a:pt x="10" y="2"/>
                      <a:pt x="7" y="3"/>
                      <a:pt x="4" y="6"/>
                    </a:cubicBezTo>
                    <a:cubicBezTo>
                      <a:pt x="2" y="8"/>
                      <a:pt x="0" y="11"/>
                      <a:pt x="1" y="14"/>
                    </a:cubicBezTo>
                    <a:cubicBezTo>
                      <a:pt x="1" y="17"/>
                      <a:pt x="3" y="21"/>
                      <a:pt x="5" y="23"/>
                    </a:cubicBezTo>
                    <a:cubicBezTo>
                      <a:pt x="8" y="26"/>
                      <a:pt x="11" y="27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48" name="Freeform 893">
                <a:extLst>
                  <a:ext uri="{FF2B5EF4-FFF2-40B4-BE49-F238E27FC236}">
                    <a16:creationId xmlns="" xmlns:a16="http://schemas.microsoft.com/office/drawing/2014/main" id="{C812ED92-EA74-4D10-91D2-36A158DB4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2524"/>
                <a:ext cx="70" cy="70"/>
              </a:xfrm>
              <a:custGeom>
                <a:avLst/>
                <a:gdLst>
                  <a:gd name="T0" fmla="*/ 14 w 27"/>
                  <a:gd name="T1" fmla="*/ 26 h 27"/>
                  <a:gd name="T2" fmla="*/ 22 w 27"/>
                  <a:gd name="T3" fmla="*/ 22 h 27"/>
                  <a:gd name="T4" fmla="*/ 27 w 27"/>
                  <a:gd name="T5" fmla="*/ 14 h 27"/>
                  <a:gd name="T6" fmla="*/ 23 w 27"/>
                  <a:gd name="T7" fmla="*/ 5 h 27"/>
                  <a:gd name="T8" fmla="*/ 14 w 27"/>
                  <a:gd name="T9" fmla="*/ 0 h 27"/>
                  <a:gd name="T10" fmla="*/ 5 w 27"/>
                  <a:gd name="T11" fmla="*/ 4 h 27"/>
                  <a:gd name="T12" fmla="*/ 0 w 27"/>
                  <a:gd name="T13" fmla="*/ 13 h 27"/>
                  <a:gd name="T14" fmla="*/ 5 w 27"/>
                  <a:gd name="T15" fmla="*/ 23 h 27"/>
                  <a:gd name="T16" fmla="*/ 14 w 27"/>
                  <a:gd name="T1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4" y="26"/>
                    </a:moveTo>
                    <a:cubicBezTo>
                      <a:pt x="17" y="26"/>
                      <a:pt x="20" y="25"/>
                      <a:pt x="22" y="22"/>
                    </a:cubicBezTo>
                    <a:cubicBezTo>
                      <a:pt x="25" y="20"/>
                      <a:pt x="27" y="17"/>
                      <a:pt x="27" y="14"/>
                    </a:cubicBezTo>
                    <a:cubicBezTo>
                      <a:pt x="27" y="11"/>
                      <a:pt x="25" y="7"/>
                      <a:pt x="23" y="5"/>
                    </a:cubicBezTo>
                    <a:cubicBezTo>
                      <a:pt x="21" y="3"/>
                      <a:pt x="17" y="1"/>
                      <a:pt x="14" y="0"/>
                    </a:cubicBezTo>
                    <a:cubicBezTo>
                      <a:pt x="11" y="0"/>
                      <a:pt x="7" y="2"/>
                      <a:pt x="5" y="4"/>
                    </a:cubicBezTo>
                    <a:cubicBezTo>
                      <a:pt x="3" y="6"/>
                      <a:pt x="2" y="10"/>
                      <a:pt x="0" y="13"/>
                    </a:cubicBezTo>
                    <a:cubicBezTo>
                      <a:pt x="2" y="16"/>
                      <a:pt x="3" y="20"/>
                      <a:pt x="5" y="23"/>
                    </a:cubicBezTo>
                    <a:cubicBezTo>
                      <a:pt x="7" y="25"/>
                      <a:pt x="11" y="27"/>
                      <a:pt x="1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49" name="Freeform 894">
                <a:extLst>
                  <a:ext uri="{FF2B5EF4-FFF2-40B4-BE49-F238E27FC236}">
                    <a16:creationId xmlns="" xmlns:a16="http://schemas.microsoft.com/office/drawing/2014/main" id="{D3B60CAE-C11B-46F5-9DD7-C3F87F672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" y="2524"/>
                <a:ext cx="68" cy="70"/>
              </a:xfrm>
              <a:custGeom>
                <a:avLst/>
                <a:gdLst>
                  <a:gd name="T0" fmla="*/ 13 w 26"/>
                  <a:gd name="T1" fmla="*/ 26 h 27"/>
                  <a:gd name="T2" fmla="*/ 21 w 26"/>
                  <a:gd name="T3" fmla="*/ 23 h 27"/>
                  <a:gd name="T4" fmla="*/ 26 w 26"/>
                  <a:gd name="T5" fmla="*/ 14 h 27"/>
                  <a:gd name="T6" fmla="*/ 22 w 26"/>
                  <a:gd name="T7" fmla="*/ 5 h 27"/>
                  <a:gd name="T8" fmla="*/ 13 w 26"/>
                  <a:gd name="T9" fmla="*/ 0 h 27"/>
                  <a:gd name="T10" fmla="*/ 4 w 26"/>
                  <a:gd name="T11" fmla="*/ 5 h 27"/>
                  <a:gd name="T12" fmla="*/ 0 w 26"/>
                  <a:gd name="T13" fmla="*/ 14 h 27"/>
                  <a:gd name="T14" fmla="*/ 4 w 26"/>
                  <a:gd name="T15" fmla="*/ 22 h 27"/>
                  <a:gd name="T16" fmla="*/ 13 w 26"/>
                  <a:gd name="T1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7">
                    <a:moveTo>
                      <a:pt x="13" y="26"/>
                    </a:moveTo>
                    <a:cubicBezTo>
                      <a:pt x="16" y="27"/>
                      <a:pt x="19" y="25"/>
                      <a:pt x="21" y="23"/>
                    </a:cubicBezTo>
                    <a:cubicBezTo>
                      <a:pt x="24" y="20"/>
                      <a:pt x="26" y="17"/>
                      <a:pt x="26" y="14"/>
                    </a:cubicBezTo>
                    <a:cubicBezTo>
                      <a:pt x="26" y="11"/>
                      <a:pt x="25" y="7"/>
                      <a:pt x="22" y="5"/>
                    </a:cubicBezTo>
                    <a:cubicBezTo>
                      <a:pt x="20" y="2"/>
                      <a:pt x="16" y="1"/>
                      <a:pt x="13" y="0"/>
                    </a:cubicBezTo>
                    <a:cubicBezTo>
                      <a:pt x="10" y="1"/>
                      <a:pt x="6" y="2"/>
                      <a:pt x="4" y="5"/>
                    </a:cubicBezTo>
                    <a:cubicBezTo>
                      <a:pt x="2" y="7"/>
                      <a:pt x="0" y="11"/>
                      <a:pt x="0" y="14"/>
                    </a:cubicBezTo>
                    <a:cubicBezTo>
                      <a:pt x="0" y="17"/>
                      <a:pt x="2" y="20"/>
                      <a:pt x="4" y="22"/>
                    </a:cubicBezTo>
                    <a:cubicBezTo>
                      <a:pt x="6" y="24"/>
                      <a:pt x="10" y="26"/>
                      <a:pt x="1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50" name="Freeform 895">
                <a:extLst>
                  <a:ext uri="{FF2B5EF4-FFF2-40B4-BE49-F238E27FC236}">
                    <a16:creationId xmlns="" xmlns:a16="http://schemas.microsoft.com/office/drawing/2014/main" id="{32E8454C-26DB-45E9-93C8-BC70C0ACF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156"/>
                <a:ext cx="70" cy="70"/>
              </a:xfrm>
              <a:custGeom>
                <a:avLst/>
                <a:gdLst>
                  <a:gd name="T0" fmla="*/ 14 w 27"/>
                  <a:gd name="T1" fmla="*/ 27 h 27"/>
                  <a:gd name="T2" fmla="*/ 23 w 27"/>
                  <a:gd name="T3" fmla="*/ 22 h 27"/>
                  <a:gd name="T4" fmla="*/ 27 w 27"/>
                  <a:gd name="T5" fmla="*/ 13 h 27"/>
                  <a:gd name="T6" fmla="*/ 22 w 27"/>
                  <a:gd name="T7" fmla="*/ 4 h 27"/>
                  <a:gd name="T8" fmla="*/ 13 w 27"/>
                  <a:gd name="T9" fmla="*/ 0 h 27"/>
                  <a:gd name="T10" fmla="*/ 4 w 27"/>
                  <a:gd name="T11" fmla="*/ 4 h 27"/>
                  <a:gd name="T12" fmla="*/ 0 w 27"/>
                  <a:gd name="T13" fmla="*/ 13 h 27"/>
                  <a:gd name="T14" fmla="*/ 4 w 27"/>
                  <a:gd name="T15" fmla="*/ 22 h 27"/>
                  <a:gd name="T16" fmla="*/ 14 w 27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17" y="25"/>
                      <a:pt x="21" y="24"/>
                      <a:pt x="23" y="22"/>
                    </a:cubicBezTo>
                    <a:cubicBezTo>
                      <a:pt x="25" y="20"/>
                      <a:pt x="27" y="16"/>
                      <a:pt x="27" y="13"/>
                    </a:cubicBezTo>
                    <a:cubicBezTo>
                      <a:pt x="26" y="10"/>
                      <a:pt x="24" y="6"/>
                      <a:pt x="22" y="4"/>
                    </a:cubicBezTo>
                    <a:cubicBezTo>
                      <a:pt x="20" y="2"/>
                      <a:pt x="16" y="0"/>
                      <a:pt x="13" y="0"/>
                    </a:cubicBezTo>
                    <a:cubicBezTo>
                      <a:pt x="10" y="0"/>
                      <a:pt x="7" y="2"/>
                      <a:pt x="4" y="4"/>
                    </a:cubicBezTo>
                    <a:cubicBezTo>
                      <a:pt x="2" y="7"/>
                      <a:pt x="0" y="10"/>
                      <a:pt x="0" y="13"/>
                    </a:cubicBezTo>
                    <a:cubicBezTo>
                      <a:pt x="0" y="16"/>
                      <a:pt x="2" y="20"/>
                      <a:pt x="4" y="22"/>
                    </a:cubicBezTo>
                    <a:cubicBezTo>
                      <a:pt x="7" y="24"/>
                      <a:pt x="10" y="25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51" name="Freeform 896">
                <a:extLst>
                  <a:ext uri="{FF2B5EF4-FFF2-40B4-BE49-F238E27FC236}">
                    <a16:creationId xmlns="" xmlns:a16="http://schemas.microsoft.com/office/drawing/2014/main" id="{84E4C7DF-EAB7-4B4D-9FB5-CE2777E3A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734"/>
                <a:ext cx="70" cy="67"/>
              </a:xfrm>
              <a:custGeom>
                <a:avLst/>
                <a:gdLst>
                  <a:gd name="T0" fmla="*/ 14 w 27"/>
                  <a:gd name="T1" fmla="*/ 26 h 26"/>
                  <a:gd name="T2" fmla="*/ 23 w 27"/>
                  <a:gd name="T3" fmla="*/ 22 h 26"/>
                  <a:gd name="T4" fmla="*/ 27 w 27"/>
                  <a:gd name="T5" fmla="*/ 14 h 26"/>
                  <a:gd name="T6" fmla="*/ 23 w 27"/>
                  <a:gd name="T7" fmla="*/ 5 h 26"/>
                  <a:gd name="T8" fmla="*/ 14 w 27"/>
                  <a:gd name="T9" fmla="*/ 0 h 26"/>
                  <a:gd name="T10" fmla="*/ 6 w 27"/>
                  <a:gd name="T11" fmla="*/ 4 h 26"/>
                  <a:gd name="T12" fmla="*/ 0 w 27"/>
                  <a:gd name="T13" fmla="*/ 13 h 26"/>
                  <a:gd name="T14" fmla="*/ 4 w 27"/>
                  <a:gd name="T15" fmla="*/ 21 h 26"/>
                  <a:gd name="T16" fmla="*/ 14 w 27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14" y="26"/>
                    </a:moveTo>
                    <a:cubicBezTo>
                      <a:pt x="17" y="26"/>
                      <a:pt x="20" y="24"/>
                      <a:pt x="23" y="22"/>
                    </a:cubicBezTo>
                    <a:cubicBezTo>
                      <a:pt x="25" y="20"/>
                      <a:pt x="27" y="17"/>
                      <a:pt x="27" y="14"/>
                    </a:cubicBezTo>
                    <a:cubicBezTo>
                      <a:pt x="27" y="11"/>
                      <a:pt x="25" y="7"/>
                      <a:pt x="23" y="5"/>
                    </a:cubicBezTo>
                    <a:cubicBezTo>
                      <a:pt x="21" y="3"/>
                      <a:pt x="18" y="0"/>
                      <a:pt x="14" y="0"/>
                    </a:cubicBezTo>
                    <a:cubicBezTo>
                      <a:pt x="12" y="0"/>
                      <a:pt x="8" y="1"/>
                      <a:pt x="6" y="4"/>
                    </a:cubicBezTo>
                    <a:cubicBezTo>
                      <a:pt x="3" y="6"/>
                      <a:pt x="2" y="10"/>
                      <a:pt x="0" y="13"/>
                    </a:cubicBezTo>
                    <a:cubicBezTo>
                      <a:pt x="2" y="16"/>
                      <a:pt x="2" y="19"/>
                      <a:pt x="4" y="21"/>
                    </a:cubicBezTo>
                    <a:cubicBezTo>
                      <a:pt x="7" y="24"/>
                      <a:pt x="11" y="26"/>
                      <a:pt x="1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52" name="Freeform 897">
                <a:extLst>
                  <a:ext uri="{FF2B5EF4-FFF2-40B4-BE49-F238E27FC236}">
                    <a16:creationId xmlns="" xmlns:a16="http://schemas.microsoft.com/office/drawing/2014/main" id="{3B0877B8-9C1D-4A44-A186-94FFA40E5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1" y="2524"/>
                <a:ext cx="70" cy="70"/>
              </a:xfrm>
              <a:custGeom>
                <a:avLst/>
                <a:gdLst>
                  <a:gd name="T0" fmla="*/ 13 w 27"/>
                  <a:gd name="T1" fmla="*/ 26 h 27"/>
                  <a:gd name="T2" fmla="*/ 22 w 27"/>
                  <a:gd name="T3" fmla="*/ 23 h 27"/>
                  <a:gd name="T4" fmla="*/ 26 w 27"/>
                  <a:gd name="T5" fmla="*/ 14 h 27"/>
                  <a:gd name="T6" fmla="*/ 23 w 27"/>
                  <a:gd name="T7" fmla="*/ 5 h 27"/>
                  <a:gd name="T8" fmla="*/ 14 w 27"/>
                  <a:gd name="T9" fmla="*/ 0 h 27"/>
                  <a:gd name="T10" fmla="*/ 5 w 27"/>
                  <a:gd name="T11" fmla="*/ 4 h 27"/>
                  <a:gd name="T12" fmla="*/ 0 w 27"/>
                  <a:gd name="T13" fmla="*/ 13 h 27"/>
                  <a:gd name="T14" fmla="*/ 4 w 27"/>
                  <a:gd name="T15" fmla="*/ 22 h 27"/>
                  <a:gd name="T16" fmla="*/ 13 w 27"/>
                  <a:gd name="T1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13" y="26"/>
                    </a:moveTo>
                    <a:cubicBezTo>
                      <a:pt x="16" y="27"/>
                      <a:pt x="20" y="25"/>
                      <a:pt x="22" y="23"/>
                    </a:cubicBezTo>
                    <a:cubicBezTo>
                      <a:pt x="24" y="20"/>
                      <a:pt x="26" y="17"/>
                      <a:pt x="26" y="14"/>
                    </a:cubicBezTo>
                    <a:cubicBezTo>
                      <a:pt x="27" y="11"/>
                      <a:pt x="25" y="8"/>
                      <a:pt x="23" y="5"/>
                    </a:cubicBezTo>
                    <a:cubicBezTo>
                      <a:pt x="20" y="3"/>
                      <a:pt x="17" y="1"/>
                      <a:pt x="14" y="0"/>
                    </a:cubicBezTo>
                    <a:cubicBezTo>
                      <a:pt x="11" y="0"/>
                      <a:pt x="7" y="2"/>
                      <a:pt x="5" y="4"/>
                    </a:cubicBezTo>
                    <a:cubicBezTo>
                      <a:pt x="3" y="6"/>
                      <a:pt x="2" y="10"/>
                      <a:pt x="0" y="13"/>
                    </a:cubicBezTo>
                    <a:cubicBezTo>
                      <a:pt x="1" y="16"/>
                      <a:pt x="2" y="20"/>
                      <a:pt x="4" y="22"/>
                    </a:cubicBezTo>
                    <a:cubicBezTo>
                      <a:pt x="6" y="24"/>
                      <a:pt x="10" y="26"/>
                      <a:pt x="1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53" name="Freeform 898">
                <a:extLst>
                  <a:ext uri="{FF2B5EF4-FFF2-40B4-BE49-F238E27FC236}">
                    <a16:creationId xmlns="" xmlns:a16="http://schemas.microsoft.com/office/drawing/2014/main" id="{9A17F198-9A29-4BD5-A2ED-473FF32E1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3156"/>
                <a:ext cx="70" cy="70"/>
              </a:xfrm>
              <a:custGeom>
                <a:avLst/>
                <a:gdLst>
                  <a:gd name="T0" fmla="*/ 13 w 27"/>
                  <a:gd name="T1" fmla="*/ 26 h 27"/>
                  <a:gd name="T2" fmla="*/ 18 w 27"/>
                  <a:gd name="T3" fmla="*/ 25 h 27"/>
                  <a:gd name="T4" fmla="*/ 20 w 27"/>
                  <a:gd name="T5" fmla="*/ 23 h 27"/>
                  <a:gd name="T6" fmla="*/ 27 w 27"/>
                  <a:gd name="T7" fmla="*/ 14 h 27"/>
                  <a:gd name="T8" fmla="*/ 25 w 27"/>
                  <a:gd name="T9" fmla="*/ 9 h 27"/>
                  <a:gd name="T10" fmla="*/ 14 w 27"/>
                  <a:gd name="T11" fmla="*/ 0 h 27"/>
                  <a:gd name="T12" fmla="*/ 9 w 27"/>
                  <a:gd name="T13" fmla="*/ 2 h 27"/>
                  <a:gd name="T14" fmla="*/ 1 w 27"/>
                  <a:gd name="T15" fmla="*/ 12 h 27"/>
                  <a:gd name="T16" fmla="*/ 4 w 27"/>
                  <a:gd name="T17" fmla="*/ 20 h 27"/>
                  <a:gd name="T18" fmla="*/ 13 w 27"/>
                  <a:gd name="T1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7">
                    <a:moveTo>
                      <a:pt x="13" y="26"/>
                    </a:moveTo>
                    <a:cubicBezTo>
                      <a:pt x="13" y="27"/>
                      <a:pt x="16" y="25"/>
                      <a:pt x="18" y="25"/>
                    </a:cubicBezTo>
                    <a:cubicBezTo>
                      <a:pt x="19" y="24"/>
                      <a:pt x="19" y="23"/>
                      <a:pt x="20" y="23"/>
                    </a:cubicBezTo>
                    <a:cubicBezTo>
                      <a:pt x="25" y="22"/>
                      <a:pt x="24" y="17"/>
                      <a:pt x="27" y="14"/>
                    </a:cubicBezTo>
                    <a:cubicBezTo>
                      <a:pt x="27" y="13"/>
                      <a:pt x="26" y="10"/>
                      <a:pt x="25" y="9"/>
                    </a:cubicBezTo>
                    <a:cubicBezTo>
                      <a:pt x="23" y="4"/>
                      <a:pt x="18" y="2"/>
                      <a:pt x="14" y="0"/>
                    </a:cubicBezTo>
                    <a:cubicBezTo>
                      <a:pt x="12" y="0"/>
                      <a:pt x="11" y="1"/>
                      <a:pt x="9" y="2"/>
                    </a:cubicBezTo>
                    <a:cubicBezTo>
                      <a:pt x="4" y="3"/>
                      <a:pt x="3" y="8"/>
                      <a:pt x="1" y="12"/>
                    </a:cubicBezTo>
                    <a:cubicBezTo>
                      <a:pt x="0" y="15"/>
                      <a:pt x="3" y="17"/>
                      <a:pt x="4" y="20"/>
                    </a:cubicBezTo>
                    <a:cubicBezTo>
                      <a:pt x="5" y="25"/>
                      <a:pt x="10" y="24"/>
                      <a:pt x="1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54" name="Freeform 899">
                <a:extLst>
                  <a:ext uri="{FF2B5EF4-FFF2-40B4-BE49-F238E27FC236}">
                    <a16:creationId xmlns="" xmlns:a16="http://schemas.microsoft.com/office/drawing/2014/main" id="{E132547A-F67D-410F-B107-4F1F45FD3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843"/>
                <a:ext cx="62" cy="59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0 h 23"/>
                  <a:gd name="T4" fmla="*/ 11 w 24"/>
                  <a:gd name="T5" fmla="*/ 0 h 23"/>
                  <a:gd name="T6" fmla="*/ 0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9" y="23"/>
                      <a:pt x="24" y="19"/>
                      <a:pt x="23" y="10"/>
                    </a:cubicBezTo>
                    <a:cubicBezTo>
                      <a:pt x="23" y="3"/>
                      <a:pt x="19" y="0"/>
                      <a:pt x="11" y="0"/>
                    </a:cubicBezTo>
                    <a:cubicBezTo>
                      <a:pt x="3" y="0"/>
                      <a:pt x="0" y="3"/>
                      <a:pt x="0" y="12"/>
                    </a:cubicBezTo>
                    <a:cubicBezTo>
                      <a:pt x="0" y="20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55" name="Freeform 900">
                <a:extLst>
                  <a:ext uri="{FF2B5EF4-FFF2-40B4-BE49-F238E27FC236}">
                    <a16:creationId xmlns="" xmlns:a16="http://schemas.microsoft.com/office/drawing/2014/main" id="{53BDF1CB-FA6C-4ECF-BAB9-B64ED6B07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8" y="2840"/>
                <a:ext cx="60" cy="62"/>
              </a:xfrm>
              <a:custGeom>
                <a:avLst/>
                <a:gdLst>
                  <a:gd name="T0" fmla="*/ 12 w 23"/>
                  <a:gd name="T1" fmla="*/ 24 h 24"/>
                  <a:gd name="T2" fmla="*/ 23 w 23"/>
                  <a:gd name="T3" fmla="*/ 12 h 24"/>
                  <a:gd name="T4" fmla="*/ 11 w 23"/>
                  <a:gd name="T5" fmla="*/ 1 h 24"/>
                  <a:gd name="T6" fmla="*/ 0 w 23"/>
                  <a:gd name="T7" fmla="*/ 12 h 24"/>
                  <a:gd name="T8" fmla="*/ 12 w 2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4"/>
                    </a:moveTo>
                    <a:cubicBezTo>
                      <a:pt x="20" y="24"/>
                      <a:pt x="22" y="20"/>
                      <a:pt x="23" y="12"/>
                    </a:cubicBezTo>
                    <a:cubicBezTo>
                      <a:pt x="23" y="5"/>
                      <a:pt x="17" y="0"/>
                      <a:pt x="11" y="1"/>
                    </a:cubicBezTo>
                    <a:cubicBezTo>
                      <a:pt x="3" y="1"/>
                      <a:pt x="0" y="4"/>
                      <a:pt x="0" y="12"/>
                    </a:cubicBezTo>
                    <a:cubicBezTo>
                      <a:pt x="0" y="21"/>
                      <a:pt x="3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56" name="Freeform 901">
                <a:extLst>
                  <a:ext uri="{FF2B5EF4-FFF2-40B4-BE49-F238E27FC236}">
                    <a16:creationId xmlns="" xmlns:a16="http://schemas.microsoft.com/office/drawing/2014/main" id="{597B8CA7-CE5F-45A0-B382-4A6C69DCE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420"/>
                <a:ext cx="60" cy="60"/>
              </a:xfrm>
              <a:custGeom>
                <a:avLst/>
                <a:gdLst>
                  <a:gd name="T0" fmla="*/ 0 w 23"/>
                  <a:gd name="T1" fmla="*/ 11 h 23"/>
                  <a:gd name="T2" fmla="*/ 11 w 23"/>
                  <a:gd name="T3" fmla="*/ 23 h 23"/>
                  <a:gd name="T4" fmla="*/ 23 w 23"/>
                  <a:gd name="T5" fmla="*/ 11 h 23"/>
                  <a:gd name="T6" fmla="*/ 11 w 23"/>
                  <a:gd name="T7" fmla="*/ 0 h 23"/>
                  <a:gd name="T8" fmla="*/ 0 w 23"/>
                  <a:gd name="T9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0" y="11"/>
                    </a:moveTo>
                    <a:cubicBezTo>
                      <a:pt x="0" y="19"/>
                      <a:pt x="3" y="23"/>
                      <a:pt x="11" y="23"/>
                    </a:cubicBezTo>
                    <a:cubicBezTo>
                      <a:pt x="20" y="23"/>
                      <a:pt x="23" y="20"/>
                      <a:pt x="23" y="11"/>
                    </a:cubicBezTo>
                    <a:cubicBezTo>
                      <a:pt x="23" y="3"/>
                      <a:pt x="19" y="0"/>
                      <a:pt x="11" y="0"/>
                    </a:cubicBezTo>
                    <a:cubicBezTo>
                      <a:pt x="3" y="0"/>
                      <a:pt x="0" y="3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57" name="Freeform 902">
                <a:extLst>
                  <a:ext uri="{FF2B5EF4-FFF2-40B4-BE49-F238E27FC236}">
                    <a16:creationId xmlns="" xmlns:a16="http://schemas.microsoft.com/office/drawing/2014/main" id="{FC2D4C70-F490-4735-9918-0B44328BC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6" y="2418"/>
                <a:ext cx="65" cy="62"/>
              </a:xfrm>
              <a:custGeom>
                <a:avLst/>
                <a:gdLst>
                  <a:gd name="T0" fmla="*/ 13 w 25"/>
                  <a:gd name="T1" fmla="*/ 24 h 24"/>
                  <a:gd name="T2" fmla="*/ 25 w 25"/>
                  <a:gd name="T3" fmla="*/ 13 h 24"/>
                  <a:gd name="T4" fmla="*/ 13 w 25"/>
                  <a:gd name="T5" fmla="*/ 0 h 24"/>
                  <a:gd name="T6" fmla="*/ 2 w 25"/>
                  <a:gd name="T7" fmla="*/ 12 h 24"/>
                  <a:gd name="T8" fmla="*/ 13 w 2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3" y="24"/>
                    </a:moveTo>
                    <a:cubicBezTo>
                      <a:pt x="19" y="24"/>
                      <a:pt x="25" y="20"/>
                      <a:pt x="25" y="13"/>
                    </a:cubicBezTo>
                    <a:cubicBezTo>
                      <a:pt x="24" y="4"/>
                      <a:pt x="21" y="1"/>
                      <a:pt x="13" y="0"/>
                    </a:cubicBezTo>
                    <a:cubicBezTo>
                      <a:pt x="6" y="0"/>
                      <a:pt x="0" y="5"/>
                      <a:pt x="2" y="12"/>
                    </a:cubicBezTo>
                    <a:cubicBezTo>
                      <a:pt x="1" y="20"/>
                      <a:pt x="5" y="23"/>
                      <a:pt x="1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58" name="Freeform 903">
                <a:extLst>
                  <a:ext uri="{FF2B5EF4-FFF2-40B4-BE49-F238E27FC236}">
                    <a16:creationId xmlns="" xmlns:a16="http://schemas.microsoft.com/office/drawing/2014/main" id="{892C3DA2-A8D9-4458-85CC-DBD0C4F6D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4" y="2418"/>
                <a:ext cx="60" cy="62"/>
              </a:xfrm>
              <a:custGeom>
                <a:avLst/>
                <a:gdLst>
                  <a:gd name="T0" fmla="*/ 0 w 23"/>
                  <a:gd name="T1" fmla="*/ 12 h 24"/>
                  <a:gd name="T2" fmla="*/ 11 w 23"/>
                  <a:gd name="T3" fmla="*/ 24 h 24"/>
                  <a:gd name="T4" fmla="*/ 23 w 23"/>
                  <a:gd name="T5" fmla="*/ 11 h 24"/>
                  <a:gd name="T6" fmla="*/ 11 w 23"/>
                  <a:gd name="T7" fmla="*/ 1 h 24"/>
                  <a:gd name="T8" fmla="*/ 0 w 23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0" y="12"/>
                    </a:moveTo>
                    <a:cubicBezTo>
                      <a:pt x="0" y="20"/>
                      <a:pt x="3" y="24"/>
                      <a:pt x="11" y="24"/>
                    </a:cubicBezTo>
                    <a:cubicBezTo>
                      <a:pt x="20" y="24"/>
                      <a:pt x="23" y="20"/>
                      <a:pt x="23" y="11"/>
                    </a:cubicBezTo>
                    <a:cubicBezTo>
                      <a:pt x="23" y="3"/>
                      <a:pt x="19" y="0"/>
                      <a:pt x="11" y="1"/>
                    </a:cubicBezTo>
                    <a:cubicBezTo>
                      <a:pt x="3" y="1"/>
                      <a:pt x="0" y="4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59" name="Freeform 904">
                <a:extLst>
                  <a:ext uri="{FF2B5EF4-FFF2-40B4-BE49-F238E27FC236}">
                    <a16:creationId xmlns="" xmlns:a16="http://schemas.microsoft.com/office/drawing/2014/main" id="{F0BD6ABA-EE89-4873-A25F-621A0CE3C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8" y="2420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7 w 23"/>
                  <a:gd name="T5" fmla="*/ 1 h 23"/>
                  <a:gd name="T6" fmla="*/ 6 w 23"/>
                  <a:gd name="T7" fmla="*/ 0 h 23"/>
                  <a:gd name="T8" fmla="*/ 0 w 23"/>
                  <a:gd name="T9" fmla="*/ 7 h 23"/>
                  <a:gd name="T10" fmla="*/ 0 w 23"/>
                  <a:gd name="T11" fmla="*/ 13 h 23"/>
                  <a:gd name="T12" fmla="*/ 12 w 23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9"/>
                      <a:pt x="23" y="12"/>
                    </a:cubicBezTo>
                    <a:cubicBezTo>
                      <a:pt x="23" y="5"/>
                      <a:pt x="22" y="2"/>
                      <a:pt x="17" y="1"/>
                    </a:cubicBezTo>
                    <a:cubicBezTo>
                      <a:pt x="14" y="0"/>
                      <a:pt x="10" y="0"/>
                      <a:pt x="6" y="0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0" y="9"/>
                      <a:pt x="0" y="11"/>
                      <a:pt x="0" y="13"/>
                    </a:cubicBezTo>
                    <a:cubicBezTo>
                      <a:pt x="0" y="19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60" name="Freeform 905">
                <a:extLst>
                  <a:ext uri="{FF2B5EF4-FFF2-40B4-BE49-F238E27FC236}">
                    <a16:creationId xmlns="" xmlns:a16="http://schemas.microsoft.com/office/drawing/2014/main" id="{79F54A3D-D70D-4A68-950C-586FFD50D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7" y="2420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20" y="23"/>
                      <a:pt x="23" y="20"/>
                      <a:pt x="23" y="11"/>
                    </a:cubicBezTo>
                    <a:cubicBezTo>
                      <a:pt x="23" y="3"/>
                      <a:pt x="19" y="0"/>
                      <a:pt x="11" y="0"/>
                    </a:cubicBezTo>
                    <a:cubicBezTo>
                      <a:pt x="3" y="0"/>
                      <a:pt x="0" y="3"/>
                      <a:pt x="0" y="11"/>
                    </a:cubicBezTo>
                    <a:cubicBezTo>
                      <a:pt x="0" y="19"/>
                      <a:pt x="3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61" name="Freeform 906">
                <a:extLst>
                  <a:ext uri="{FF2B5EF4-FFF2-40B4-BE49-F238E27FC236}">
                    <a16:creationId xmlns="" xmlns:a16="http://schemas.microsoft.com/office/drawing/2014/main" id="{711002FD-6D42-46C7-B9F2-A6D5EDBCA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3" y="2633"/>
                <a:ext cx="62" cy="60"/>
              </a:xfrm>
              <a:custGeom>
                <a:avLst/>
                <a:gdLst>
                  <a:gd name="T0" fmla="*/ 11 w 24"/>
                  <a:gd name="T1" fmla="*/ 23 h 23"/>
                  <a:gd name="T2" fmla="*/ 23 w 24"/>
                  <a:gd name="T3" fmla="*/ 12 h 23"/>
                  <a:gd name="T4" fmla="*/ 12 w 24"/>
                  <a:gd name="T5" fmla="*/ 0 h 23"/>
                  <a:gd name="T6" fmla="*/ 0 w 24"/>
                  <a:gd name="T7" fmla="*/ 11 h 23"/>
                  <a:gd name="T8" fmla="*/ 11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1" y="23"/>
                    </a:moveTo>
                    <a:cubicBezTo>
                      <a:pt x="20" y="23"/>
                      <a:pt x="23" y="20"/>
                      <a:pt x="23" y="12"/>
                    </a:cubicBezTo>
                    <a:cubicBezTo>
                      <a:pt x="24" y="4"/>
                      <a:pt x="20" y="0"/>
                      <a:pt x="12" y="0"/>
                    </a:cubicBezTo>
                    <a:cubicBezTo>
                      <a:pt x="4" y="0"/>
                      <a:pt x="0" y="3"/>
                      <a:pt x="0" y="11"/>
                    </a:cubicBezTo>
                    <a:cubicBezTo>
                      <a:pt x="0" y="20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62" name="Freeform 907">
                <a:extLst>
                  <a:ext uri="{FF2B5EF4-FFF2-40B4-BE49-F238E27FC236}">
                    <a16:creationId xmlns="" xmlns:a16="http://schemas.microsoft.com/office/drawing/2014/main" id="{491EFFD2-6526-4645-AAB4-179EAD821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2529"/>
                <a:ext cx="59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9" y="23"/>
                      <a:pt x="23" y="20"/>
                      <a:pt x="23" y="12"/>
                    </a:cubicBezTo>
                    <a:cubicBezTo>
                      <a:pt x="23" y="3"/>
                      <a:pt x="20" y="0"/>
                      <a:pt x="11" y="0"/>
                    </a:cubicBezTo>
                    <a:cubicBezTo>
                      <a:pt x="3" y="0"/>
                      <a:pt x="0" y="3"/>
                      <a:pt x="0" y="11"/>
                    </a:cubicBezTo>
                    <a:cubicBezTo>
                      <a:pt x="0" y="19"/>
                      <a:pt x="3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63" name="Freeform 908">
                <a:extLst>
                  <a:ext uri="{FF2B5EF4-FFF2-40B4-BE49-F238E27FC236}">
                    <a16:creationId xmlns="" xmlns:a16="http://schemas.microsoft.com/office/drawing/2014/main" id="{49AC5655-DC59-4415-B6D3-1A25C0DC9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4" y="2527"/>
                <a:ext cx="62" cy="62"/>
              </a:xfrm>
              <a:custGeom>
                <a:avLst/>
                <a:gdLst>
                  <a:gd name="T0" fmla="*/ 11 w 24"/>
                  <a:gd name="T1" fmla="*/ 24 h 24"/>
                  <a:gd name="T2" fmla="*/ 24 w 24"/>
                  <a:gd name="T3" fmla="*/ 12 h 24"/>
                  <a:gd name="T4" fmla="*/ 12 w 24"/>
                  <a:gd name="T5" fmla="*/ 1 h 24"/>
                  <a:gd name="T6" fmla="*/ 0 w 24"/>
                  <a:gd name="T7" fmla="*/ 12 h 24"/>
                  <a:gd name="T8" fmla="*/ 11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1" y="24"/>
                    </a:moveTo>
                    <a:cubicBezTo>
                      <a:pt x="20" y="24"/>
                      <a:pt x="23" y="21"/>
                      <a:pt x="24" y="12"/>
                    </a:cubicBezTo>
                    <a:cubicBezTo>
                      <a:pt x="24" y="6"/>
                      <a:pt x="19" y="0"/>
                      <a:pt x="12" y="1"/>
                    </a:cubicBezTo>
                    <a:cubicBezTo>
                      <a:pt x="4" y="1"/>
                      <a:pt x="1" y="4"/>
                      <a:pt x="0" y="12"/>
                    </a:cubicBezTo>
                    <a:cubicBezTo>
                      <a:pt x="0" y="19"/>
                      <a:pt x="4" y="24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64" name="Freeform 909">
                <a:extLst>
                  <a:ext uri="{FF2B5EF4-FFF2-40B4-BE49-F238E27FC236}">
                    <a16:creationId xmlns="" xmlns:a16="http://schemas.microsoft.com/office/drawing/2014/main" id="{6951ED31-AFEA-4862-B697-95BBA17A6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7" y="2420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20" y="23"/>
                      <a:pt x="23" y="19"/>
                      <a:pt x="23" y="12"/>
                    </a:cubicBezTo>
                    <a:cubicBezTo>
                      <a:pt x="23" y="3"/>
                      <a:pt x="20" y="0"/>
                      <a:pt x="12" y="0"/>
                    </a:cubicBezTo>
                    <a:cubicBezTo>
                      <a:pt x="4" y="0"/>
                      <a:pt x="0" y="3"/>
                      <a:pt x="0" y="11"/>
                    </a:cubicBezTo>
                    <a:cubicBezTo>
                      <a:pt x="0" y="19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65" name="Freeform 910">
                <a:extLst>
                  <a:ext uri="{FF2B5EF4-FFF2-40B4-BE49-F238E27FC236}">
                    <a16:creationId xmlns="" xmlns:a16="http://schemas.microsoft.com/office/drawing/2014/main" id="{FEBBF699-94F5-4D52-8231-4E0E837F7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3055"/>
                <a:ext cx="59" cy="63"/>
              </a:xfrm>
              <a:custGeom>
                <a:avLst/>
                <a:gdLst>
                  <a:gd name="T0" fmla="*/ 11 w 23"/>
                  <a:gd name="T1" fmla="*/ 0 h 24"/>
                  <a:gd name="T2" fmla="*/ 0 w 23"/>
                  <a:gd name="T3" fmla="*/ 12 h 24"/>
                  <a:gd name="T4" fmla="*/ 12 w 23"/>
                  <a:gd name="T5" fmla="*/ 23 h 24"/>
                  <a:gd name="T6" fmla="*/ 23 w 23"/>
                  <a:gd name="T7" fmla="*/ 11 h 24"/>
                  <a:gd name="T8" fmla="*/ 11 w 23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0"/>
                    </a:moveTo>
                    <a:cubicBezTo>
                      <a:pt x="3" y="0"/>
                      <a:pt x="0" y="4"/>
                      <a:pt x="0" y="12"/>
                    </a:cubicBezTo>
                    <a:cubicBezTo>
                      <a:pt x="0" y="20"/>
                      <a:pt x="4" y="24"/>
                      <a:pt x="12" y="23"/>
                    </a:cubicBezTo>
                    <a:cubicBezTo>
                      <a:pt x="20" y="23"/>
                      <a:pt x="23" y="20"/>
                      <a:pt x="23" y="11"/>
                    </a:cubicBezTo>
                    <a:cubicBezTo>
                      <a:pt x="23" y="4"/>
                      <a:pt x="20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66" name="Freeform 911">
                <a:extLst>
                  <a:ext uri="{FF2B5EF4-FFF2-40B4-BE49-F238E27FC236}">
                    <a16:creationId xmlns="" xmlns:a16="http://schemas.microsoft.com/office/drawing/2014/main" id="{7A719AC5-0C7E-4B2E-B1A6-7A11818BC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737"/>
                <a:ext cx="63" cy="64"/>
              </a:xfrm>
              <a:custGeom>
                <a:avLst/>
                <a:gdLst>
                  <a:gd name="T0" fmla="*/ 13 w 24"/>
                  <a:gd name="T1" fmla="*/ 23 h 25"/>
                  <a:gd name="T2" fmla="*/ 24 w 24"/>
                  <a:gd name="T3" fmla="*/ 12 h 25"/>
                  <a:gd name="T4" fmla="*/ 12 w 24"/>
                  <a:gd name="T5" fmla="*/ 0 h 25"/>
                  <a:gd name="T6" fmla="*/ 1 w 24"/>
                  <a:gd name="T7" fmla="*/ 12 h 25"/>
                  <a:gd name="T8" fmla="*/ 13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3" y="23"/>
                    </a:moveTo>
                    <a:cubicBezTo>
                      <a:pt x="21" y="23"/>
                      <a:pt x="24" y="20"/>
                      <a:pt x="24" y="12"/>
                    </a:cubicBezTo>
                    <a:cubicBezTo>
                      <a:pt x="24" y="4"/>
                      <a:pt x="20" y="0"/>
                      <a:pt x="12" y="0"/>
                    </a:cubicBezTo>
                    <a:cubicBezTo>
                      <a:pt x="4" y="1"/>
                      <a:pt x="1" y="4"/>
                      <a:pt x="1" y="12"/>
                    </a:cubicBezTo>
                    <a:cubicBezTo>
                      <a:pt x="0" y="19"/>
                      <a:pt x="5" y="25"/>
                      <a:pt x="1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67" name="Freeform 912">
                <a:extLst>
                  <a:ext uri="{FF2B5EF4-FFF2-40B4-BE49-F238E27FC236}">
                    <a16:creationId xmlns="" xmlns:a16="http://schemas.microsoft.com/office/drawing/2014/main" id="{ECA7C7B6-37CE-4A27-833E-D4C682702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3" y="2737"/>
                <a:ext cx="59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1 h 24"/>
                  <a:gd name="T4" fmla="*/ 11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20" y="23"/>
                      <a:pt x="23" y="20"/>
                      <a:pt x="23" y="11"/>
                    </a:cubicBezTo>
                    <a:cubicBezTo>
                      <a:pt x="23" y="3"/>
                      <a:pt x="20" y="0"/>
                      <a:pt x="11" y="0"/>
                    </a:cubicBezTo>
                    <a:cubicBezTo>
                      <a:pt x="3" y="1"/>
                      <a:pt x="0" y="4"/>
                      <a:pt x="0" y="12"/>
                    </a:cubicBezTo>
                    <a:cubicBezTo>
                      <a:pt x="0" y="20"/>
                      <a:pt x="3" y="24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68" name="Freeform 913">
                <a:extLst>
                  <a:ext uri="{FF2B5EF4-FFF2-40B4-BE49-F238E27FC236}">
                    <a16:creationId xmlns="" xmlns:a16="http://schemas.microsoft.com/office/drawing/2014/main" id="{8DD3EF37-AFC6-4F29-927F-D35BD7E2D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4" y="2633"/>
                <a:ext cx="59" cy="60"/>
              </a:xfrm>
              <a:custGeom>
                <a:avLst/>
                <a:gdLst>
                  <a:gd name="T0" fmla="*/ 11 w 23"/>
                  <a:gd name="T1" fmla="*/ 23 h 23"/>
                  <a:gd name="T2" fmla="*/ 22 w 23"/>
                  <a:gd name="T3" fmla="*/ 17 h 23"/>
                  <a:gd name="T4" fmla="*/ 22 w 23"/>
                  <a:gd name="T5" fmla="*/ 6 h 23"/>
                  <a:gd name="T6" fmla="*/ 16 w 23"/>
                  <a:gd name="T7" fmla="*/ 0 h 23"/>
                  <a:gd name="T8" fmla="*/ 10 w 23"/>
                  <a:gd name="T9" fmla="*/ 0 h 23"/>
                  <a:gd name="T10" fmla="*/ 0 w 23"/>
                  <a:gd name="T11" fmla="*/ 12 h 23"/>
                  <a:gd name="T12" fmla="*/ 11 w 23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1" y="22"/>
                      <a:pt x="22" y="17"/>
                    </a:cubicBezTo>
                    <a:cubicBezTo>
                      <a:pt x="23" y="14"/>
                      <a:pt x="23" y="10"/>
                      <a:pt x="22" y="6"/>
                    </a:cubicBezTo>
                    <a:cubicBezTo>
                      <a:pt x="22" y="3"/>
                      <a:pt x="19" y="1"/>
                      <a:pt x="16" y="0"/>
                    </a:cubicBezTo>
                    <a:cubicBezTo>
                      <a:pt x="14" y="0"/>
                      <a:pt x="12" y="0"/>
                      <a:pt x="10" y="0"/>
                    </a:cubicBezTo>
                    <a:cubicBezTo>
                      <a:pt x="3" y="0"/>
                      <a:pt x="0" y="4"/>
                      <a:pt x="0" y="12"/>
                    </a:cubicBezTo>
                    <a:cubicBezTo>
                      <a:pt x="0" y="20"/>
                      <a:pt x="3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69" name="Freeform 914">
                <a:extLst>
                  <a:ext uri="{FF2B5EF4-FFF2-40B4-BE49-F238E27FC236}">
                    <a16:creationId xmlns="" xmlns:a16="http://schemas.microsoft.com/office/drawing/2014/main" id="{25666E1D-6878-4B89-8AC7-7FC053A51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633"/>
                <a:ext cx="59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9" y="23"/>
                      <a:pt x="23" y="20"/>
                      <a:pt x="23" y="12"/>
                    </a:cubicBezTo>
                    <a:cubicBezTo>
                      <a:pt x="23" y="3"/>
                      <a:pt x="20" y="0"/>
                      <a:pt x="11" y="0"/>
                    </a:cubicBezTo>
                    <a:cubicBezTo>
                      <a:pt x="3" y="0"/>
                      <a:pt x="0" y="4"/>
                      <a:pt x="0" y="12"/>
                    </a:cubicBezTo>
                    <a:cubicBezTo>
                      <a:pt x="0" y="20"/>
                      <a:pt x="3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70" name="Freeform 915">
                <a:extLst>
                  <a:ext uri="{FF2B5EF4-FFF2-40B4-BE49-F238E27FC236}">
                    <a16:creationId xmlns="" xmlns:a16="http://schemas.microsoft.com/office/drawing/2014/main" id="{9C8ADA09-0C12-4B8C-9084-F63841243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0" y="2529"/>
                <a:ext cx="62" cy="62"/>
              </a:xfrm>
              <a:custGeom>
                <a:avLst/>
                <a:gdLst>
                  <a:gd name="T0" fmla="*/ 11 w 24"/>
                  <a:gd name="T1" fmla="*/ 23 h 24"/>
                  <a:gd name="T2" fmla="*/ 23 w 24"/>
                  <a:gd name="T3" fmla="*/ 12 h 24"/>
                  <a:gd name="T4" fmla="*/ 12 w 24"/>
                  <a:gd name="T5" fmla="*/ 0 h 24"/>
                  <a:gd name="T6" fmla="*/ 0 w 24"/>
                  <a:gd name="T7" fmla="*/ 11 h 24"/>
                  <a:gd name="T8" fmla="*/ 11 w 24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1" y="23"/>
                    </a:moveTo>
                    <a:cubicBezTo>
                      <a:pt x="19" y="24"/>
                      <a:pt x="24" y="18"/>
                      <a:pt x="23" y="12"/>
                    </a:cubicBezTo>
                    <a:cubicBezTo>
                      <a:pt x="23" y="3"/>
                      <a:pt x="20" y="0"/>
                      <a:pt x="12" y="0"/>
                    </a:cubicBezTo>
                    <a:cubicBezTo>
                      <a:pt x="4" y="0"/>
                      <a:pt x="0" y="3"/>
                      <a:pt x="0" y="11"/>
                    </a:cubicBezTo>
                    <a:cubicBezTo>
                      <a:pt x="0" y="19"/>
                      <a:pt x="3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71" name="Freeform 916">
                <a:extLst>
                  <a:ext uri="{FF2B5EF4-FFF2-40B4-BE49-F238E27FC236}">
                    <a16:creationId xmlns="" xmlns:a16="http://schemas.microsoft.com/office/drawing/2014/main" id="{12C74DCE-53F0-4257-9D37-2F154683D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3162"/>
                <a:ext cx="60" cy="59"/>
              </a:xfrm>
              <a:custGeom>
                <a:avLst/>
                <a:gdLst>
                  <a:gd name="T0" fmla="*/ 0 w 23"/>
                  <a:gd name="T1" fmla="*/ 11 h 23"/>
                  <a:gd name="T2" fmla="*/ 11 w 23"/>
                  <a:gd name="T3" fmla="*/ 23 h 23"/>
                  <a:gd name="T4" fmla="*/ 23 w 23"/>
                  <a:gd name="T5" fmla="*/ 11 h 23"/>
                  <a:gd name="T6" fmla="*/ 11 w 23"/>
                  <a:gd name="T7" fmla="*/ 0 h 23"/>
                  <a:gd name="T8" fmla="*/ 0 w 23"/>
                  <a:gd name="T9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0" y="11"/>
                    </a:moveTo>
                    <a:cubicBezTo>
                      <a:pt x="0" y="19"/>
                      <a:pt x="3" y="23"/>
                      <a:pt x="11" y="23"/>
                    </a:cubicBezTo>
                    <a:cubicBezTo>
                      <a:pt x="20" y="23"/>
                      <a:pt x="23" y="19"/>
                      <a:pt x="23" y="11"/>
                    </a:cubicBezTo>
                    <a:cubicBezTo>
                      <a:pt x="23" y="2"/>
                      <a:pt x="20" y="0"/>
                      <a:pt x="11" y="0"/>
                    </a:cubicBezTo>
                    <a:cubicBezTo>
                      <a:pt x="3" y="0"/>
                      <a:pt x="0" y="3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72" name="Freeform 917">
                <a:extLst>
                  <a:ext uri="{FF2B5EF4-FFF2-40B4-BE49-F238E27FC236}">
                    <a16:creationId xmlns="" xmlns:a16="http://schemas.microsoft.com/office/drawing/2014/main" id="{0BCBCE8A-FB91-4A26-A3E1-DE3EFC7AB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" y="2527"/>
                <a:ext cx="64" cy="62"/>
              </a:xfrm>
              <a:custGeom>
                <a:avLst/>
                <a:gdLst>
                  <a:gd name="T0" fmla="*/ 13 w 25"/>
                  <a:gd name="T1" fmla="*/ 24 h 24"/>
                  <a:gd name="T2" fmla="*/ 24 w 25"/>
                  <a:gd name="T3" fmla="*/ 12 h 24"/>
                  <a:gd name="T4" fmla="*/ 12 w 25"/>
                  <a:gd name="T5" fmla="*/ 1 h 24"/>
                  <a:gd name="T6" fmla="*/ 1 w 25"/>
                  <a:gd name="T7" fmla="*/ 13 h 24"/>
                  <a:gd name="T8" fmla="*/ 13 w 2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3" y="24"/>
                    </a:moveTo>
                    <a:cubicBezTo>
                      <a:pt x="20" y="24"/>
                      <a:pt x="25" y="19"/>
                      <a:pt x="24" y="12"/>
                    </a:cubicBezTo>
                    <a:cubicBezTo>
                      <a:pt x="24" y="4"/>
                      <a:pt x="20" y="1"/>
                      <a:pt x="12" y="1"/>
                    </a:cubicBezTo>
                    <a:cubicBezTo>
                      <a:pt x="4" y="0"/>
                      <a:pt x="0" y="6"/>
                      <a:pt x="1" y="13"/>
                    </a:cubicBezTo>
                    <a:cubicBezTo>
                      <a:pt x="1" y="21"/>
                      <a:pt x="4" y="24"/>
                      <a:pt x="1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73" name="Freeform 918">
                <a:extLst>
                  <a:ext uri="{FF2B5EF4-FFF2-40B4-BE49-F238E27FC236}">
                    <a16:creationId xmlns="" xmlns:a16="http://schemas.microsoft.com/office/drawing/2014/main" id="{DD12185C-0FFC-439D-AE4E-24401C44F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3" y="2420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20" y="22"/>
                      <a:pt x="23" y="19"/>
                      <a:pt x="23" y="11"/>
                    </a:cubicBezTo>
                    <a:cubicBezTo>
                      <a:pt x="23" y="3"/>
                      <a:pt x="19" y="0"/>
                      <a:pt x="11" y="0"/>
                    </a:cubicBezTo>
                    <a:cubicBezTo>
                      <a:pt x="3" y="0"/>
                      <a:pt x="0" y="3"/>
                      <a:pt x="0" y="11"/>
                    </a:cubicBezTo>
                    <a:cubicBezTo>
                      <a:pt x="0" y="20"/>
                      <a:pt x="3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74" name="Freeform 919">
                <a:extLst>
                  <a:ext uri="{FF2B5EF4-FFF2-40B4-BE49-F238E27FC236}">
                    <a16:creationId xmlns="" xmlns:a16="http://schemas.microsoft.com/office/drawing/2014/main" id="{AEBE0C05-8CE0-4BD2-8648-0664C8077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947"/>
                <a:ext cx="59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21" y="23"/>
                      <a:pt x="23" y="20"/>
                      <a:pt x="23" y="11"/>
                    </a:cubicBezTo>
                    <a:cubicBezTo>
                      <a:pt x="23" y="3"/>
                      <a:pt x="20" y="0"/>
                      <a:pt x="12" y="0"/>
                    </a:cubicBezTo>
                    <a:cubicBezTo>
                      <a:pt x="4" y="0"/>
                      <a:pt x="0" y="4"/>
                      <a:pt x="0" y="12"/>
                    </a:cubicBezTo>
                    <a:cubicBezTo>
                      <a:pt x="0" y="20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75" name="Freeform 920">
                <a:extLst>
                  <a:ext uri="{FF2B5EF4-FFF2-40B4-BE49-F238E27FC236}">
                    <a16:creationId xmlns="" xmlns:a16="http://schemas.microsoft.com/office/drawing/2014/main" id="{C1DDFDF5-F18C-4239-BD93-10C893695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3055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9" y="23"/>
                      <a:pt x="23" y="20"/>
                      <a:pt x="23" y="12"/>
                    </a:cubicBezTo>
                    <a:cubicBezTo>
                      <a:pt x="23" y="3"/>
                      <a:pt x="20" y="0"/>
                      <a:pt x="11" y="0"/>
                    </a:cubicBezTo>
                    <a:cubicBezTo>
                      <a:pt x="3" y="0"/>
                      <a:pt x="0" y="4"/>
                      <a:pt x="0" y="12"/>
                    </a:cubicBezTo>
                    <a:cubicBezTo>
                      <a:pt x="0" y="20"/>
                      <a:pt x="3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76" name="Freeform 921">
                <a:extLst>
                  <a:ext uri="{FF2B5EF4-FFF2-40B4-BE49-F238E27FC236}">
                    <a16:creationId xmlns="" xmlns:a16="http://schemas.microsoft.com/office/drawing/2014/main" id="{E90B838F-3F0B-4637-BE36-C8D47FC8B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3159"/>
                <a:ext cx="62" cy="62"/>
              </a:xfrm>
              <a:custGeom>
                <a:avLst/>
                <a:gdLst>
                  <a:gd name="T0" fmla="*/ 12 w 24"/>
                  <a:gd name="T1" fmla="*/ 24 h 24"/>
                  <a:gd name="T2" fmla="*/ 24 w 24"/>
                  <a:gd name="T3" fmla="*/ 12 h 24"/>
                  <a:gd name="T4" fmla="*/ 12 w 24"/>
                  <a:gd name="T5" fmla="*/ 1 h 24"/>
                  <a:gd name="T6" fmla="*/ 0 w 24"/>
                  <a:gd name="T7" fmla="*/ 12 h 24"/>
                  <a:gd name="T8" fmla="*/ 12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20" y="23"/>
                      <a:pt x="23" y="21"/>
                      <a:pt x="24" y="12"/>
                    </a:cubicBezTo>
                    <a:cubicBezTo>
                      <a:pt x="24" y="6"/>
                      <a:pt x="19" y="0"/>
                      <a:pt x="12" y="1"/>
                    </a:cubicBezTo>
                    <a:cubicBezTo>
                      <a:pt x="4" y="1"/>
                      <a:pt x="1" y="4"/>
                      <a:pt x="0" y="12"/>
                    </a:cubicBezTo>
                    <a:cubicBezTo>
                      <a:pt x="0" y="18"/>
                      <a:pt x="5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77" name="Freeform 922">
                <a:extLst>
                  <a:ext uri="{FF2B5EF4-FFF2-40B4-BE49-F238E27FC236}">
                    <a16:creationId xmlns="" xmlns:a16="http://schemas.microsoft.com/office/drawing/2014/main" id="{21D00A1A-4876-4684-844A-8B7A064FF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3055"/>
                <a:ext cx="62" cy="63"/>
              </a:xfrm>
              <a:custGeom>
                <a:avLst/>
                <a:gdLst>
                  <a:gd name="T0" fmla="*/ 0 w 24"/>
                  <a:gd name="T1" fmla="*/ 11 h 24"/>
                  <a:gd name="T2" fmla="*/ 11 w 24"/>
                  <a:gd name="T3" fmla="*/ 23 h 24"/>
                  <a:gd name="T4" fmla="*/ 23 w 24"/>
                  <a:gd name="T5" fmla="*/ 13 h 24"/>
                  <a:gd name="T6" fmla="*/ 12 w 24"/>
                  <a:gd name="T7" fmla="*/ 0 h 24"/>
                  <a:gd name="T8" fmla="*/ 0 w 24"/>
                  <a:gd name="T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0" y="11"/>
                    </a:moveTo>
                    <a:cubicBezTo>
                      <a:pt x="0" y="20"/>
                      <a:pt x="3" y="23"/>
                      <a:pt x="11" y="23"/>
                    </a:cubicBezTo>
                    <a:cubicBezTo>
                      <a:pt x="19" y="24"/>
                      <a:pt x="23" y="20"/>
                      <a:pt x="23" y="13"/>
                    </a:cubicBezTo>
                    <a:cubicBezTo>
                      <a:pt x="24" y="5"/>
                      <a:pt x="19" y="0"/>
                      <a:pt x="12" y="0"/>
                    </a:cubicBezTo>
                    <a:cubicBezTo>
                      <a:pt x="4" y="1"/>
                      <a:pt x="0" y="4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78" name="Freeform 923">
                <a:extLst>
                  <a:ext uri="{FF2B5EF4-FFF2-40B4-BE49-F238E27FC236}">
                    <a16:creationId xmlns="" xmlns:a16="http://schemas.microsoft.com/office/drawing/2014/main" id="{059E4674-C887-4EEC-879F-3AEE205BD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4" y="2418"/>
                <a:ext cx="60" cy="65"/>
              </a:xfrm>
              <a:custGeom>
                <a:avLst/>
                <a:gdLst>
                  <a:gd name="T0" fmla="*/ 12 w 23"/>
                  <a:gd name="T1" fmla="*/ 24 h 25"/>
                  <a:gd name="T2" fmla="*/ 23 w 23"/>
                  <a:gd name="T3" fmla="*/ 12 h 25"/>
                  <a:gd name="T4" fmla="*/ 11 w 23"/>
                  <a:gd name="T5" fmla="*/ 1 h 25"/>
                  <a:gd name="T6" fmla="*/ 0 w 23"/>
                  <a:gd name="T7" fmla="*/ 13 h 25"/>
                  <a:gd name="T8" fmla="*/ 12 w 23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12" y="24"/>
                    </a:moveTo>
                    <a:cubicBezTo>
                      <a:pt x="20" y="24"/>
                      <a:pt x="23" y="20"/>
                      <a:pt x="23" y="12"/>
                    </a:cubicBezTo>
                    <a:cubicBezTo>
                      <a:pt x="23" y="4"/>
                      <a:pt x="20" y="0"/>
                      <a:pt x="11" y="1"/>
                    </a:cubicBezTo>
                    <a:cubicBezTo>
                      <a:pt x="3" y="1"/>
                      <a:pt x="0" y="4"/>
                      <a:pt x="0" y="13"/>
                    </a:cubicBezTo>
                    <a:cubicBezTo>
                      <a:pt x="0" y="19"/>
                      <a:pt x="5" y="25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79" name="Freeform 924">
                <a:extLst>
                  <a:ext uri="{FF2B5EF4-FFF2-40B4-BE49-F238E27FC236}">
                    <a16:creationId xmlns="" xmlns:a16="http://schemas.microsoft.com/office/drawing/2014/main" id="{49EEF731-0846-496A-B057-18F65E75E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" y="2418"/>
                <a:ext cx="60" cy="62"/>
              </a:xfrm>
              <a:custGeom>
                <a:avLst/>
                <a:gdLst>
                  <a:gd name="T0" fmla="*/ 1 w 23"/>
                  <a:gd name="T1" fmla="*/ 7 h 24"/>
                  <a:gd name="T2" fmla="*/ 1 w 23"/>
                  <a:gd name="T3" fmla="*/ 17 h 24"/>
                  <a:gd name="T4" fmla="*/ 8 w 23"/>
                  <a:gd name="T5" fmla="*/ 24 h 24"/>
                  <a:gd name="T6" fmla="*/ 13 w 23"/>
                  <a:gd name="T7" fmla="*/ 24 h 24"/>
                  <a:gd name="T8" fmla="*/ 23 w 23"/>
                  <a:gd name="T9" fmla="*/ 12 h 24"/>
                  <a:gd name="T10" fmla="*/ 13 w 23"/>
                  <a:gd name="T11" fmla="*/ 1 h 24"/>
                  <a:gd name="T12" fmla="*/ 1 w 23"/>
                  <a:gd name="T13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" y="7"/>
                    </a:moveTo>
                    <a:cubicBezTo>
                      <a:pt x="0" y="10"/>
                      <a:pt x="0" y="14"/>
                      <a:pt x="1" y="17"/>
                    </a:cubicBezTo>
                    <a:cubicBezTo>
                      <a:pt x="2" y="20"/>
                      <a:pt x="5" y="23"/>
                      <a:pt x="8" y="24"/>
                    </a:cubicBezTo>
                    <a:cubicBezTo>
                      <a:pt x="9" y="24"/>
                      <a:pt x="11" y="24"/>
                      <a:pt x="13" y="24"/>
                    </a:cubicBezTo>
                    <a:cubicBezTo>
                      <a:pt x="20" y="23"/>
                      <a:pt x="23" y="19"/>
                      <a:pt x="23" y="12"/>
                    </a:cubicBezTo>
                    <a:cubicBezTo>
                      <a:pt x="23" y="4"/>
                      <a:pt x="20" y="1"/>
                      <a:pt x="13" y="1"/>
                    </a:cubicBezTo>
                    <a:cubicBezTo>
                      <a:pt x="6" y="0"/>
                      <a:pt x="3" y="2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80" name="Freeform 925">
                <a:extLst>
                  <a:ext uri="{FF2B5EF4-FFF2-40B4-BE49-F238E27FC236}">
                    <a16:creationId xmlns="" xmlns:a16="http://schemas.microsoft.com/office/drawing/2014/main" id="{E3475934-C2E8-44CE-B933-27B4A4066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633"/>
                <a:ext cx="62" cy="60"/>
              </a:xfrm>
              <a:custGeom>
                <a:avLst/>
                <a:gdLst>
                  <a:gd name="T0" fmla="*/ 11 w 24"/>
                  <a:gd name="T1" fmla="*/ 23 h 23"/>
                  <a:gd name="T2" fmla="*/ 23 w 24"/>
                  <a:gd name="T3" fmla="*/ 13 h 23"/>
                  <a:gd name="T4" fmla="*/ 11 w 24"/>
                  <a:gd name="T5" fmla="*/ 0 h 23"/>
                  <a:gd name="T6" fmla="*/ 0 w 24"/>
                  <a:gd name="T7" fmla="*/ 11 h 23"/>
                  <a:gd name="T8" fmla="*/ 11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1" y="23"/>
                    </a:moveTo>
                    <a:cubicBezTo>
                      <a:pt x="19" y="23"/>
                      <a:pt x="22" y="20"/>
                      <a:pt x="23" y="13"/>
                    </a:cubicBezTo>
                    <a:cubicBezTo>
                      <a:pt x="24" y="5"/>
                      <a:pt x="19" y="0"/>
                      <a:pt x="11" y="0"/>
                    </a:cubicBezTo>
                    <a:cubicBezTo>
                      <a:pt x="3" y="0"/>
                      <a:pt x="0" y="3"/>
                      <a:pt x="0" y="11"/>
                    </a:cubicBezTo>
                    <a:cubicBezTo>
                      <a:pt x="0" y="20"/>
                      <a:pt x="3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81" name="Freeform 926">
                <a:extLst>
                  <a:ext uri="{FF2B5EF4-FFF2-40B4-BE49-F238E27FC236}">
                    <a16:creationId xmlns="" xmlns:a16="http://schemas.microsoft.com/office/drawing/2014/main" id="{653F69B3-A554-46F2-8E04-C23BFAD36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3055"/>
                <a:ext cx="62" cy="63"/>
              </a:xfrm>
              <a:custGeom>
                <a:avLst/>
                <a:gdLst>
                  <a:gd name="T0" fmla="*/ 11 w 24"/>
                  <a:gd name="T1" fmla="*/ 24 h 24"/>
                  <a:gd name="T2" fmla="*/ 23 w 24"/>
                  <a:gd name="T3" fmla="*/ 12 h 24"/>
                  <a:gd name="T4" fmla="*/ 12 w 24"/>
                  <a:gd name="T5" fmla="*/ 0 h 24"/>
                  <a:gd name="T6" fmla="*/ 0 w 24"/>
                  <a:gd name="T7" fmla="*/ 12 h 24"/>
                  <a:gd name="T8" fmla="*/ 11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1" y="24"/>
                    </a:moveTo>
                    <a:cubicBezTo>
                      <a:pt x="20" y="23"/>
                      <a:pt x="24" y="20"/>
                      <a:pt x="23" y="12"/>
                    </a:cubicBezTo>
                    <a:cubicBezTo>
                      <a:pt x="23" y="4"/>
                      <a:pt x="20" y="0"/>
                      <a:pt x="12" y="0"/>
                    </a:cubicBezTo>
                    <a:cubicBezTo>
                      <a:pt x="4" y="0"/>
                      <a:pt x="1" y="4"/>
                      <a:pt x="0" y="12"/>
                    </a:cubicBezTo>
                    <a:cubicBezTo>
                      <a:pt x="0" y="18"/>
                      <a:pt x="5" y="24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82" name="Freeform 927">
                <a:extLst>
                  <a:ext uri="{FF2B5EF4-FFF2-40B4-BE49-F238E27FC236}">
                    <a16:creationId xmlns="" xmlns:a16="http://schemas.microsoft.com/office/drawing/2014/main" id="{8F9C67C5-8463-4B56-9FBC-F19E2D819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3159"/>
                <a:ext cx="60" cy="62"/>
              </a:xfrm>
              <a:custGeom>
                <a:avLst/>
                <a:gdLst>
                  <a:gd name="T0" fmla="*/ 16 w 23"/>
                  <a:gd name="T1" fmla="*/ 1 h 24"/>
                  <a:gd name="T2" fmla="*/ 10 w 23"/>
                  <a:gd name="T3" fmla="*/ 1 h 24"/>
                  <a:gd name="T4" fmla="*/ 0 w 23"/>
                  <a:gd name="T5" fmla="*/ 12 h 24"/>
                  <a:gd name="T6" fmla="*/ 11 w 23"/>
                  <a:gd name="T7" fmla="*/ 24 h 24"/>
                  <a:gd name="T8" fmla="*/ 22 w 23"/>
                  <a:gd name="T9" fmla="*/ 18 h 24"/>
                  <a:gd name="T10" fmla="*/ 23 w 23"/>
                  <a:gd name="T11" fmla="*/ 7 h 24"/>
                  <a:gd name="T12" fmla="*/ 16 w 23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6" y="1"/>
                    </a:moveTo>
                    <a:cubicBezTo>
                      <a:pt x="14" y="0"/>
                      <a:pt x="12" y="1"/>
                      <a:pt x="10" y="1"/>
                    </a:cubicBezTo>
                    <a:cubicBezTo>
                      <a:pt x="4" y="1"/>
                      <a:pt x="0" y="5"/>
                      <a:pt x="0" y="12"/>
                    </a:cubicBezTo>
                    <a:cubicBezTo>
                      <a:pt x="0" y="20"/>
                      <a:pt x="4" y="24"/>
                      <a:pt x="11" y="24"/>
                    </a:cubicBezTo>
                    <a:cubicBezTo>
                      <a:pt x="18" y="24"/>
                      <a:pt x="21" y="22"/>
                      <a:pt x="22" y="18"/>
                    </a:cubicBezTo>
                    <a:cubicBezTo>
                      <a:pt x="23" y="14"/>
                      <a:pt x="23" y="10"/>
                      <a:pt x="23" y="7"/>
                    </a:cubicBezTo>
                    <a:cubicBezTo>
                      <a:pt x="22" y="4"/>
                      <a:pt x="19" y="2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83" name="Freeform 928">
                <a:extLst>
                  <a:ext uri="{FF2B5EF4-FFF2-40B4-BE49-F238E27FC236}">
                    <a16:creationId xmlns="" xmlns:a16="http://schemas.microsoft.com/office/drawing/2014/main" id="{4A0949CC-8291-424C-B575-DAB443DDD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2840"/>
                <a:ext cx="65" cy="62"/>
              </a:xfrm>
              <a:custGeom>
                <a:avLst/>
                <a:gdLst>
                  <a:gd name="T0" fmla="*/ 12 w 25"/>
                  <a:gd name="T1" fmla="*/ 24 h 24"/>
                  <a:gd name="T2" fmla="*/ 24 w 25"/>
                  <a:gd name="T3" fmla="*/ 13 h 24"/>
                  <a:gd name="T4" fmla="*/ 13 w 25"/>
                  <a:gd name="T5" fmla="*/ 1 h 24"/>
                  <a:gd name="T6" fmla="*/ 1 w 25"/>
                  <a:gd name="T7" fmla="*/ 12 h 24"/>
                  <a:gd name="T8" fmla="*/ 12 w 2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2" y="24"/>
                    </a:moveTo>
                    <a:cubicBezTo>
                      <a:pt x="19" y="24"/>
                      <a:pt x="25" y="20"/>
                      <a:pt x="24" y="13"/>
                    </a:cubicBezTo>
                    <a:cubicBezTo>
                      <a:pt x="24" y="4"/>
                      <a:pt x="21" y="1"/>
                      <a:pt x="13" y="1"/>
                    </a:cubicBezTo>
                    <a:cubicBezTo>
                      <a:pt x="6" y="0"/>
                      <a:pt x="0" y="5"/>
                      <a:pt x="1" y="12"/>
                    </a:cubicBezTo>
                    <a:cubicBezTo>
                      <a:pt x="1" y="20"/>
                      <a:pt x="5" y="23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84" name="Freeform 929">
                <a:extLst>
                  <a:ext uri="{FF2B5EF4-FFF2-40B4-BE49-F238E27FC236}">
                    <a16:creationId xmlns="" xmlns:a16="http://schemas.microsoft.com/office/drawing/2014/main" id="{7D33041B-2C81-4F48-B738-9C3BA4D72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947"/>
                <a:ext cx="62" cy="62"/>
              </a:xfrm>
              <a:custGeom>
                <a:avLst/>
                <a:gdLst>
                  <a:gd name="T0" fmla="*/ 12 w 24"/>
                  <a:gd name="T1" fmla="*/ 23 h 24"/>
                  <a:gd name="T2" fmla="*/ 23 w 24"/>
                  <a:gd name="T3" fmla="*/ 12 h 24"/>
                  <a:gd name="T4" fmla="*/ 12 w 24"/>
                  <a:gd name="T5" fmla="*/ 0 h 24"/>
                  <a:gd name="T6" fmla="*/ 0 w 24"/>
                  <a:gd name="T7" fmla="*/ 12 h 24"/>
                  <a:gd name="T8" fmla="*/ 12 w 24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3"/>
                    </a:moveTo>
                    <a:cubicBezTo>
                      <a:pt x="18" y="24"/>
                      <a:pt x="24" y="19"/>
                      <a:pt x="23" y="12"/>
                    </a:cubicBezTo>
                    <a:cubicBezTo>
                      <a:pt x="23" y="3"/>
                      <a:pt x="20" y="0"/>
                      <a:pt x="12" y="0"/>
                    </a:cubicBezTo>
                    <a:cubicBezTo>
                      <a:pt x="4" y="0"/>
                      <a:pt x="0" y="3"/>
                      <a:pt x="0" y="12"/>
                    </a:cubicBezTo>
                    <a:cubicBezTo>
                      <a:pt x="0" y="20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85" name="Freeform 930">
                <a:extLst>
                  <a:ext uri="{FF2B5EF4-FFF2-40B4-BE49-F238E27FC236}">
                    <a16:creationId xmlns="" xmlns:a16="http://schemas.microsoft.com/office/drawing/2014/main" id="{CA8BD8B8-801B-4788-82B3-EC90119E8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2947"/>
                <a:ext cx="60" cy="59"/>
              </a:xfrm>
              <a:custGeom>
                <a:avLst/>
                <a:gdLst>
                  <a:gd name="T0" fmla="*/ 10 w 23"/>
                  <a:gd name="T1" fmla="*/ 23 h 23"/>
                  <a:gd name="T2" fmla="*/ 22 w 23"/>
                  <a:gd name="T3" fmla="*/ 17 h 23"/>
                  <a:gd name="T4" fmla="*/ 22 w 23"/>
                  <a:gd name="T5" fmla="*/ 6 h 23"/>
                  <a:gd name="T6" fmla="*/ 15 w 23"/>
                  <a:gd name="T7" fmla="*/ 0 h 23"/>
                  <a:gd name="T8" fmla="*/ 10 w 23"/>
                  <a:gd name="T9" fmla="*/ 0 h 23"/>
                  <a:gd name="T10" fmla="*/ 0 w 23"/>
                  <a:gd name="T11" fmla="*/ 12 h 23"/>
                  <a:gd name="T12" fmla="*/ 10 w 23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3">
                    <a:moveTo>
                      <a:pt x="10" y="23"/>
                    </a:moveTo>
                    <a:cubicBezTo>
                      <a:pt x="17" y="23"/>
                      <a:pt x="21" y="22"/>
                      <a:pt x="22" y="17"/>
                    </a:cubicBezTo>
                    <a:cubicBezTo>
                      <a:pt x="23" y="14"/>
                      <a:pt x="23" y="10"/>
                      <a:pt x="22" y="6"/>
                    </a:cubicBezTo>
                    <a:cubicBezTo>
                      <a:pt x="21" y="3"/>
                      <a:pt x="19" y="1"/>
                      <a:pt x="15" y="0"/>
                    </a:cubicBezTo>
                    <a:cubicBezTo>
                      <a:pt x="14" y="0"/>
                      <a:pt x="12" y="0"/>
                      <a:pt x="10" y="0"/>
                    </a:cubicBezTo>
                    <a:cubicBezTo>
                      <a:pt x="3" y="0"/>
                      <a:pt x="0" y="4"/>
                      <a:pt x="0" y="12"/>
                    </a:cubicBezTo>
                    <a:cubicBezTo>
                      <a:pt x="0" y="19"/>
                      <a:pt x="3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86" name="Freeform 931">
                <a:extLst>
                  <a:ext uri="{FF2B5EF4-FFF2-40B4-BE49-F238E27FC236}">
                    <a16:creationId xmlns="" xmlns:a16="http://schemas.microsoft.com/office/drawing/2014/main" id="{D394BF8F-F18F-4343-833C-41C1DF1C3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5" y="2947"/>
                <a:ext cx="60" cy="59"/>
              </a:xfrm>
              <a:custGeom>
                <a:avLst/>
                <a:gdLst>
                  <a:gd name="T0" fmla="*/ 11 w 23"/>
                  <a:gd name="T1" fmla="*/ 0 h 23"/>
                  <a:gd name="T2" fmla="*/ 0 w 23"/>
                  <a:gd name="T3" fmla="*/ 12 h 23"/>
                  <a:gd name="T4" fmla="*/ 12 w 23"/>
                  <a:gd name="T5" fmla="*/ 23 h 23"/>
                  <a:gd name="T6" fmla="*/ 23 w 23"/>
                  <a:gd name="T7" fmla="*/ 12 h 23"/>
                  <a:gd name="T8" fmla="*/ 11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0"/>
                    </a:moveTo>
                    <a:cubicBezTo>
                      <a:pt x="3" y="0"/>
                      <a:pt x="0" y="4"/>
                      <a:pt x="0" y="12"/>
                    </a:cubicBezTo>
                    <a:cubicBezTo>
                      <a:pt x="0" y="20"/>
                      <a:pt x="4" y="23"/>
                      <a:pt x="12" y="23"/>
                    </a:cubicBezTo>
                    <a:cubicBezTo>
                      <a:pt x="20" y="23"/>
                      <a:pt x="23" y="20"/>
                      <a:pt x="23" y="12"/>
                    </a:cubicBezTo>
                    <a:cubicBezTo>
                      <a:pt x="23" y="3"/>
                      <a:pt x="20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87" name="Freeform 932">
                <a:extLst>
                  <a:ext uri="{FF2B5EF4-FFF2-40B4-BE49-F238E27FC236}">
                    <a16:creationId xmlns="" xmlns:a16="http://schemas.microsoft.com/office/drawing/2014/main" id="{A3D02C6A-F385-4D1C-98CE-83719EFBB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4" y="2529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8"/>
                      <a:pt x="23" y="11"/>
                    </a:cubicBezTo>
                    <a:cubicBezTo>
                      <a:pt x="23" y="4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88" name="Oval 933">
                <a:extLst>
                  <a:ext uri="{FF2B5EF4-FFF2-40B4-BE49-F238E27FC236}">
                    <a16:creationId xmlns="" xmlns:a16="http://schemas.microsoft.com/office/drawing/2014/main" id="{D51BAF23-0BFC-4B9A-B824-0F4F69D9C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" y="2529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89" name="Oval 934">
                <a:extLst>
                  <a:ext uri="{FF2B5EF4-FFF2-40B4-BE49-F238E27FC236}">
                    <a16:creationId xmlns="" xmlns:a16="http://schemas.microsoft.com/office/drawing/2014/main" id="{19EC0A58-4A0F-47E5-A266-0A7126C6D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4" y="2314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90" name="Freeform 935">
                <a:extLst>
                  <a:ext uri="{FF2B5EF4-FFF2-40B4-BE49-F238E27FC236}">
                    <a16:creationId xmlns="" xmlns:a16="http://schemas.microsoft.com/office/drawing/2014/main" id="{FECAAEF5-4E12-4A10-91ED-E17E84B86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843"/>
                <a:ext cx="59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8"/>
                      <a:pt x="23" y="11"/>
                    </a:cubicBezTo>
                    <a:cubicBezTo>
                      <a:pt x="23" y="4"/>
                      <a:pt x="19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91" name="Oval 936">
                <a:extLst>
                  <a:ext uri="{FF2B5EF4-FFF2-40B4-BE49-F238E27FC236}">
                    <a16:creationId xmlns="" xmlns:a16="http://schemas.microsoft.com/office/drawing/2014/main" id="{8AD333E5-D309-424C-94F2-E733CF279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" y="2843"/>
                <a:ext cx="60" cy="5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92" name="Freeform 937">
                <a:extLst>
                  <a:ext uri="{FF2B5EF4-FFF2-40B4-BE49-F238E27FC236}">
                    <a16:creationId xmlns="" xmlns:a16="http://schemas.microsoft.com/office/drawing/2014/main" id="{48FFCABA-96F6-4670-809D-BCA1029EE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2840"/>
                <a:ext cx="65" cy="65"/>
              </a:xfrm>
              <a:custGeom>
                <a:avLst/>
                <a:gdLst>
                  <a:gd name="T0" fmla="*/ 4 w 25"/>
                  <a:gd name="T1" fmla="*/ 20 h 25"/>
                  <a:gd name="T2" fmla="*/ 12 w 25"/>
                  <a:gd name="T3" fmla="*/ 24 h 25"/>
                  <a:gd name="T4" fmla="*/ 20 w 25"/>
                  <a:gd name="T5" fmla="*/ 21 h 25"/>
                  <a:gd name="T6" fmla="*/ 24 w 25"/>
                  <a:gd name="T7" fmla="*/ 14 h 25"/>
                  <a:gd name="T8" fmla="*/ 21 w 25"/>
                  <a:gd name="T9" fmla="*/ 5 h 25"/>
                  <a:gd name="T10" fmla="*/ 13 w 25"/>
                  <a:gd name="T11" fmla="*/ 1 h 25"/>
                  <a:gd name="T12" fmla="*/ 5 w 25"/>
                  <a:gd name="T13" fmla="*/ 3 h 25"/>
                  <a:gd name="T14" fmla="*/ 1 w 25"/>
                  <a:gd name="T15" fmla="*/ 11 h 25"/>
                  <a:gd name="T16" fmla="*/ 4 w 25"/>
                  <a:gd name="T1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5">
                    <a:moveTo>
                      <a:pt x="4" y="20"/>
                    </a:moveTo>
                    <a:cubicBezTo>
                      <a:pt x="6" y="22"/>
                      <a:pt x="8" y="25"/>
                      <a:pt x="12" y="24"/>
                    </a:cubicBezTo>
                    <a:cubicBezTo>
                      <a:pt x="15" y="23"/>
                      <a:pt x="18" y="24"/>
                      <a:pt x="20" y="21"/>
                    </a:cubicBezTo>
                    <a:cubicBezTo>
                      <a:pt x="22" y="19"/>
                      <a:pt x="25" y="17"/>
                      <a:pt x="24" y="14"/>
                    </a:cubicBezTo>
                    <a:cubicBezTo>
                      <a:pt x="24" y="10"/>
                      <a:pt x="25" y="7"/>
                      <a:pt x="21" y="5"/>
                    </a:cubicBezTo>
                    <a:cubicBezTo>
                      <a:pt x="19" y="3"/>
                      <a:pt x="17" y="0"/>
                      <a:pt x="13" y="1"/>
                    </a:cubicBezTo>
                    <a:cubicBezTo>
                      <a:pt x="10" y="1"/>
                      <a:pt x="7" y="0"/>
                      <a:pt x="5" y="3"/>
                    </a:cubicBezTo>
                    <a:cubicBezTo>
                      <a:pt x="3" y="6"/>
                      <a:pt x="0" y="7"/>
                      <a:pt x="1" y="11"/>
                    </a:cubicBezTo>
                    <a:cubicBezTo>
                      <a:pt x="1" y="14"/>
                      <a:pt x="0" y="18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93" name="Oval 938">
                <a:extLst>
                  <a:ext uri="{FF2B5EF4-FFF2-40B4-BE49-F238E27FC236}">
                    <a16:creationId xmlns="" xmlns:a16="http://schemas.microsoft.com/office/drawing/2014/main" id="{E294E934-690F-4CF4-A89E-94737E3BD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2" y="2843"/>
                <a:ext cx="59" cy="5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94" name="Freeform 939">
                <a:extLst>
                  <a:ext uri="{FF2B5EF4-FFF2-40B4-BE49-F238E27FC236}">
                    <a16:creationId xmlns="" xmlns:a16="http://schemas.microsoft.com/office/drawing/2014/main" id="{C0F54329-BF72-458E-B6A8-98E697D24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3" y="2633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8"/>
                      <a:pt x="23" y="11"/>
                    </a:cubicBezTo>
                    <a:cubicBezTo>
                      <a:pt x="23" y="4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9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95" name="Freeform 940">
                <a:extLst>
                  <a:ext uri="{FF2B5EF4-FFF2-40B4-BE49-F238E27FC236}">
                    <a16:creationId xmlns="" xmlns:a16="http://schemas.microsoft.com/office/drawing/2014/main" id="{D48619D8-FEF2-4FE1-ADBC-E4FE288FA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9" y="2633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4" y="0"/>
                      <a:pt x="0" y="4"/>
                      <a:pt x="0" y="11"/>
                    </a:cubicBezTo>
                    <a:cubicBezTo>
                      <a:pt x="0" y="18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96" name="Freeform 941">
                <a:extLst>
                  <a:ext uri="{FF2B5EF4-FFF2-40B4-BE49-F238E27FC236}">
                    <a16:creationId xmlns="" xmlns:a16="http://schemas.microsoft.com/office/drawing/2014/main" id="{C0665B24-6FED-4EAB-8E9A-3D3019DF9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2843"/>
                <a:ext cx="63" cy="59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2 h 23"/>
                  <a:gd name="T4" fmla="*/ 13 w 24"/>
                  <a:gd name="T5" fmla="*/ 0 h 23"/>
                  <a:gd name="T6" fmla="*/ 1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9" y="23"/>
                      <a:pt x="24" y="18"/>
                      <a:pt x="24" y="12"/>
                    </a:cubicBezTo>
                    <a:cubicBezTo>
                      <a:pt x="24" y="5"/>
                      <a:pt x="19" y="0"/>
                      <a:pt x="13" y="0"/>
                    </a:cubicBezTo>
                    <a:cubicBezTo>
                      <a:pt x="5" y="0"/>
                      <a:pt x="1" y="4"/>
                      <a:pt x="1" y="11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97" name="Oval 942">
                <a:extLst>
                  <a:ext uri="{FF2B5EF4-FFF2-40B4-BE49-F238E27FC236}">
                    <a16:creationId xmlns="" xmlns:a16="http://schemas.microsoft.com/office/drawing/2014/main" id="{2D2CDF52-A6A6-4851-9B6C-7CD36C928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6" y="2843"/>
                <a:ext cx="59" cy="5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98" name="Oval 943">
                <a:extLst>
                  <a:ext uri="{FF2B5EF4-FFF2-40B4-BE49-F238E27FC236}">
                    <a16:creationId xmlns="" xmlns:a16="http://schemas.microsoft.com/office/drawing/2014/main" id="{DE156E7E-D9B2-4691-9076-950145D68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7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899" name="Freeform 944">
                <a:extLst>
                  <a:ext uri="{FF2B5EF4-FFF2-40B4-BE49-F238E27FC236}">
                    <a16:creationId xmlns="" xmlns:a16="http://schemas.microsoft.com/office/drawing/2014/main" id="{2F86CF0C-E77A-435D-AD07-5E3A9A8D3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1" y="2420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8"/>
                      <a:pt x="23" y="11"/>
                    </a:cubicBezTo>
                    <a:cubicBezTo>
                      <a:pt x="23" y="4"/>
                      <a:pt x="19" y="0"/>
                      <a:pt x="11" y="0"/>
                    </a:cubicBezTo>
                    <a:cubicBezTo>
                      <a:pt x="5" y="0"/>
                      <a:pt x="0" y="4"/>
                      <a:pt x="0" y="11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00" name="Oval 945">
                <a:extLst>
                  <a:ext uri="{FF2B5EF4-FFF2-40B4-BE49-F238E27FC236}">
                    <a16:creationId xmlns="" xmlns:a16="http://schemas.microsoft.com/office/drawing/2014/main" id="{DABA6894-B91C-4F7C-A399-C716965BA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6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01" name="Freeform 946">
                <a:extLst>
                  <a:ext uri="{FF2B5EF4-FFF2-40B4-BE49-F238E27FC236}">
                    <a16:creationId xmlns="" xmlns:a16="http://schemas.microsoft.com/office/drawing/2014/main" id="{7A5F42A7-317D-4335-B0A3-F9AE2043D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8" y="2314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02" name="Freeform 947">
                <a:extLst>
                  <a:ext uri="{FF2B5EF4-FFF2-40B4-BE49-F238E27FC236}">
                    <a16:creationId xmlns="" xmlns:a16="http://schemas.microsoft.com/office/drawing/2014/main" id="{13CA2D00-141E-49C0-BB5D-09613A96C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947"/>
                <a:ext cx="60" cy="59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9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9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03" name="Oval 948">
                <a:extLst>
                  <a:ext uri="{FF2B5EF4-FFF2-40B4-BE49-F238E27FC236}">
                    <a16:creationId xmlns="" xmlns:a16="http://schemas.microsoft.com/office/drawing/2014/main" id="{F5AADD0E-89A9-4C89-BB05-5C2DB8BA6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3" y="2633"/>
                <a:ext cx="63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04" name="Oval 949">
                <a:extLst>
                  <a:ext uri="{FF2B5EF4-FFF2-40B4-BE49-F238E27FC236}">
                    <a16:creationId xmlns="" xmlns:a16="http://schemas.microsoft.com/office/drawing/2014/main" id="{2C5DBFF5-8FF2-4A09-9AFE-13BD30501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8" y="2947"/>
                <a:ext cx="59" cy="5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05" name="Freeform 950">
                <a:extLst>
                  <a:ext uri="{FF2B5EF4-FFF2-40B4-BE49-F238E27FC236}">
                    <a16:creationId xmlns="" xmlns:a16="http://schemas.microsoft.com/office/drawing/2014/main" id="{B848ECD1-BF1F-4264-8EF4-7C223E412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944"/>
                <a:ext cx="65" cy="65"/>
              </a:xfrm>
              <a:custGeom>
                <a:avLst/>
                <a:gdLst>
                  <a:gd name="T0" fmla="*/ 4 w 25"/>
                  <a:gd name="T1" fmla="*/ 20 h 25"/>
                  <a:gd name="T2" fmla="*/ 12 w 25"/>
                  <a:gd name="T3" fmla="*/ 24 h 25"/>
                  <a:gd name="T4" fmla="*/ 20 w 25"/>
                  <a:gd name="T5" fmla="*/ 22 h 25"/>
                  <a:gd name="T6" fmla="*/ 24 w 25"/>
                  <a:gd name="T7" fmla="*/ 14 h 25"/>
                  <a:gd name="T8" fmla="*/ 22 w 25"/>
                  <a:gd name="T9" fmla="*/ 5 h 25"/>
                  <a:gd name="T10" fmla="*/ 14 w 25"/>
                  <a:gd name="T11" fmla="*/ 1 h 25"/>
                  <a:gd name="T12" fmla="*/ 5 w 25"/>
                  <a:gd name="T13" fmla="*/ 4 h 25"/>
                  <a:gd name="T14" fmla="*/ 1 w 25"/>
                  <a:gd name="T15" fmla="*/ 11 h 25"/>
                  <a:gd name="T16" fmla="*/ 4 w 25"/>
                  <a:gd name="T1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5">
                    <a:moveTo>
                      <a:pt x="4" y="20"/>
                    </a:moveTo>
                    <a:cubicBezTo>
                      <a:pt x="6" y="22"/>
                      <a:pt x="8" y="25"/>
                      <a:pt x="12" y="24"/>
                    </a:cubicBezTo>
                    <a:cubicBezTo>
                      <a:pt x="15" y="24"/>
                      <a:pt x="18" y="25"/>
                      <a:pt x="20" y="22"/>
                    </a:cubicBezTo>
                    <a:cubicBezTo>
                      <a:pt x="22" y="19"/>
                      <a:pt x="25" y="17"/>
                      <a:pt x="24" y="14"/>
                    </a:cubicBezTo>
                    <a:cubicBezTo>
                      <a:pt x="24" y="11"/>
                      <a:pt x="25" y="7"/>
                      <a:pt x="22" y="5"/>
                    </a:cubicBezTo>
                    <a:cubicBezTo>
                      <a:pt x="19" y="3"/>
                      <a:pt x="17" y="0"/>
                      <a:pt x="14" y="1"/>
                    </a:cubicBezTo>
                    <a:cubicBezTo>
                      <a:pt x="11" y="2"/>
                      <a:pt x="7" y="1"/>
                      <a:pt x="5" y="4"/>
                    </a:cubicBezTo>
                    <a:cubicBezTo>
                      <a:pt x="3" y="6"/>
                      <a:pt x="0" y="8"/>
                      <a:pt x="1" y="11"/>
                    </a:cubicBezTo>
                    <a:cubicBezTo>
                      <a:pt x="1" y="15"/>
                      <a:pt x="1" y="18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06" name="Freeform 951">
                <a:extLst>
                  <a:ext uri="{FF2B5EF4-FFF2-40B4-BE49-F238E27FC236}">
                    <a16:creationId xmlns="" xmlns:a16="http://schemas.microsoft.com/office/drawing/2014/main" id="{FE40A548-A376-4320-A646-3C1B923C4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2529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0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9" y="23"/>
                      <a:pt x="23" y="18"/>
                      <a:pt x="24" y="11"/>
                    </a:cubicBezTo>
                    <a:cubicBezTo>
                      <a:pt x="24" y="4"/>
                      <a:pt x="19" y="0"/>
                      <a:pt x="12" y="0"/>
                    </a:cubicBezTo>
                    <a:cubicBezTo>
                      <a:pt x="5" y="0"/>
                      <a:pt x="1" y="4"/>
                      <a:pt x="0" y="11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07" name="Freeform 952">
                <a:extLst>
                  <a:ext uri="{FF2B5EF4-FFF2-40B4-BE49-F238E27FC236}">
                    <a16:creationId xmlns="" xmlns:a16="http://schemas.microsoft.com/office/drawing/2014/main" id="{266445BA-C0B2-407B-A5B4-312C0B9C0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" y="2529"/>
                <a:ext cx="60" cy="60"/>
              </a:xfrm>
              <a:custGeom>
                <a:avLst/>
                <a:gdLst>
                  <a:gd name="T0" fmla="*/ 11 w 23"/>
                  <a:gd name="T1" fmla="*/ 0 h 23"/>
                  <a:gd name="T2" fmla="*/ 0 w 23"/>
                  <a:gd name="T3" fmla="*/ 12 h 23"/>
                  <a:gd name="T4" fmla="*/ 12 w 23"/>
                  <a:gd name="T5" fmla="*/ 23 h 23"/>
                  <a:gd name="T6" fmla="*/ 23 w 23"/>
                  <a:gd name="T7" fmla="*/ 11 h 23"/>
                  <a:gd name="T8" fmla="*/ 11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ubicBezTo>
                      <a:pt x="19" y="23"/>
                      <a:pt x="23" y="18"/>
                      <a:pt x="23" y="11"/>
                    </a:cubicBezTo>
                    <a:cubicBezTo>
                      <a:pt x="23" y="4"/>
                      <a:pt x="18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08" name="Oval 953">
                <a:extLst>
                  <a:ext uri="{FF2B5EF4-FFF2-40B4-BE49-F238E27FC236}">
                    <a16:creationId xmlns="" xmlns:a16="http://schemas.microsoft.com/office/drawing/2014/main" id="{6917D957-974E-4383-AB59-E2A01C701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1" y="3055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09" name="Oval 954">
                <a:extLst>
                  <a:ext uri="{FF2B5EF4-FFF2-40B4-BE49-F238E27FC236}">
                    <a16:creationId xmlns="" xmlns:a16="http://schemas.microsoft.com/office/drawing/2014/main" id="{97DE6020-26A5-4A95-89A3-79DEF1F27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0" y="2633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10" name="Freeform 955">
                <a:extLst>
                  <a:ext uri="{FF2B5EF4-FFF2-40B4-BE49-F238E27FC236}">
                    <a16:creationId xmlns="" xmlns:a16="http://schemas.microsoft.com/office/drawing/2014/main" id="{B3651093-EF00-4EA8-9796-DB52F4B3D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934"/>
                <a:ext cx="47" cy="82"/>
              </a:xfrm>
              <a:custGeom>
                <a:avLst/>
                <a:gdLst>
                  <a:gd name="T0" fmla="*/ 4 w 18"/>
                  <a:gd name="T1" fmla="*/ 32 h 32"/>
                  <a:gd name="T2" fmla="*/ 17 w 18"/>
                  <a:gd name="T3" fmla="*/ 19 h 32"/>
                  <a:gd name="T4" fmla="*/ 6 w 18"/>
                  <a:gd name="T5" fmla="*/ 1 h 32"/>
                  <a:gd name="T6" fmla="*/ 0 w 18"/>
                  <a:gd name="T7" fmla="*/ 6 h 32"/>
                  <a:gd name="T8" fmla="*/ 0 w 18"/>
                  <a:gd name="T9" fmla="*/ 17 h 32"/>
                  <a:gd name="T10" fmla="*/ 0 w 18"/>
                  <a:gd name="T11" fmla="*/ 28 h 32"/>
                  <a:gd name="T12" fmla="*/ 4 w 1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2">
                    <a:moveTo>
                      <a:pt x="4" y="32"/>
                    </a:moveTo>
                    <a:cubicBezTo>
                      <a:pt x="11" y="31"/>
                      <a:pt x="17" y="25"/>
                      <a:pt x="17" y="19"/>
                    </a:cubicBezTo>
                    <a:cubicBezTo>
                      <a:pt x="18" y="10"/>
                      <a:pt x="13" y="3"/>
                      <a:pt x="6" y="1"/>
                    </a:cubicBezTo>
                    <a:cubicBezTo>
                      <a:pt x="1" y="0"/>
                      <a:pt x="0" y="1"/>
                      <a:pt x="0" y="6"/>
                    </a:cubicBezTo>
                    <a:cubicBezTo>
                      <a:pt x="0" y="10"/>
                      <a:pt x="0" y="13"/>
                      <a:pt x="0" y="17"/>
                    </a:cubicBezTo>
                    <a:cubicBezTo>
                      <a:pt x="0" y="21"/>
                      <a:pt x="0" y="25"/>
                      <a:pt x="0" y="28"/>
                    </a:cubicBezTo>
                    <a:cubicBezTo>
                      <a:pt x="0" y="32"/>
                      <a:pt x="1" y="32"/>
                      <a:pt x="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11" name="Oval 956">
                <a:extLst>
                  <a:ext uri="{FF2B5EF4-FFF2-40B4-BE49-F238E27FC236}">
                    <a16:creationId xmlns="" xmlns:a16="http://schemas.microsoft.com/office/drawing/2014/main" id="{9F38D1EC-760B-469D-AB7D-5B13F7966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5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12" name="Freeform 957">
                <a:extLst>
                  <a:ext uri="{FF2B5EF4-FFF2-40B4-BE49-F238E27FC236}">
                    <a16:creationId xmlns="" xmlns:a16="http://schemas.microsoft.com/office/drawing/2014/main" id="{2199591A-C900-4C32-81D6-F71FE4806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3055"/>
                <a:ext cx="63" cy="60"/>
              </a:xfrm>
              <a:custGeom>
                <a:avLst/>
                <a:gdLst>
                  <a:gd name="T0" fmla="*/ 12 w 24"/>
                  <a:gd name="T1" fmla="*/ 0 h 23"/>
                  <a:gd name="T2" fmla="*/ 0 w 24"/>
                  <a:gd name="T3" fmla="*/ 11 h 23"/>
                  <a:gd name="T4" fmla="*/ 11 w 24"/>
                  <a:gd name="T5" fmla="*/ 23 h 23"/>
                  <a:gd name="T6" fmla="*/ 23 w 24"/>
                  <a:gd name="T7" fmla="*/ 12 h 23"/>
                  <a:gd name="T8" fmla="*/ 12 w 24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9"/>
                      <a:pt x="5" y="23"/>
                      <a:pt x="11" y="23"/>
                    </a:cubicBezTo>
                    <a:cubicBezTo>
                      <a:pt x="19" y="23"/>
                      <a:pt x="23" y="19"/>
                      <a:pt x="23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13" name="Freeform 958">
                <a:extLst>
                  <a:ext uri="{FF2B5EF4-FFF2-40B4-BE49-F238E27FC236}">
                    <a16:creationId xmlns="" xmlns:a16="http://schemas.microsoft.com/office/drawing/2014/main" id="{8373B953-C90F-4661-84B7-22C5402FB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633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14" name="Oval 959">
                <a:extLst>
                  <a:ext uri="{FF2B5EF4-FFF2-40B4-BE49-F238E27FC236}">
                    <a16:creationId xmlns="" xmlns:a16="http://schemas.microsoft.com/office/drawing/2014/main" id="{1E58E505-BDC7-4D76-B8E7-31049E419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" y="3055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15" name="Freeform 960">
                <a:extLst>
                  <a:ext uri="{FF2B5EF4-FFF2-40B4-BE49-F238E27FC236}">
                    <a16:creationId xmlns="" xmlns:a16="http://schemas.microsoft.com/office/drawing/2014/main" id="{947F5089-601D-45E0-A87E-9253E3AB5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947"/>
                <a:ext cx="59" cy="59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16" name="Oval 961">
                <a:extLst>
                  <a:ext uri="{FF2B5EF4-FFF2-40B4-BE49-F238E27FC236}">
                    <a16:creationId xmlns="" xmlns:a16="http://schemas.microsoft.com/office/drawing/2014/main" id="{3A459F1F-2A10-4D58-975E-B5074AAC40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" y="2947"/>
                <a:ext cx="60" cy="5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17" name="Freeform 962">
                <a:extLst>
                  <a:ext uri="{FF2B5EF4-FFF2-40B4-BE49-F238E27FC236}">
                    <a16:creationId xmlns="" xmlns:a16="http://schemas.microsoft.com/office/drawing/2014/main" id="{74B294BE-AD52-4FD9-81D3-9B9C913F4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2420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8"/>
                      <a:pt x="23" y="11"/>
                    </a:cubicBezTo>
                    <a:cubicBezTo>
                      <a:pt x="23" y="4"/>
                      <a:pt x="19" y="0"/>
                      <a:pt x="12" y="0"/>
                    </a:cubicBezTo>
                    <a:cubicBezTo>
                      <a:pt x="5" y="0"/>
                      <a:pt x="0" y="4"/>
                      <a:pt x="0" y="11"/>
                    </a:cubicBezTo>
                    <a:cubicBezTo>
                      <a:pt x="0" y="18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18" name="Freeform 963">
                <a:extLst>
                  <a:ext uri="{FF2B5EF4-FFF2-40B4-BE49-F238E27FC236}">
                    <a16:creationId xmlns="" xmlns:a16="http://schemas.microsoft.com/office/drawing/2014/main" id="{C6EC1B1F-B46A-492E-B792-0B500FDEA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7" y="2314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9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19" name="Oval 964">
                <a:extLst>
                  <a:ext uri="{FF2B5EF4-FFF2-40B4-BE49-F238E27FC236}">
                    <a16:creationId xmlns="" xmlns:a16="http://schemas.microsoft.com/office/drawing/2014/main" id="{73C3F278-3D0E-4C4B-A619-576303B02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3" y="2314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20" name="Oval 965">
                <a:extLst>
                  <a:ext uri="{FF2B5EF4-FFF2-40B4-BE49-F238E27FC236}">
                    <a16:creationId xmlns="" xmlns:a16="http://schemas.microsoft.com/office/drawing/2014/main" id="{7708747E-C6E2-4135-B7C3-6280B2988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7" y="2314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21" name="Oval 966">
                <a:extLst>
                  <a:ext uri="{FF2B5EF4-FFF2-40B4-BE49-F238E27FC236}">
                    <a16:creationId xmlns="" xmlns:a16="http://schemas.microsoft.com/office/drawing/2014/main" id="{B059E333-7CBC-4A42-9B4F-CB75A0F17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314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22" name="Oval 967">
                <a:extLst>
                  <a:ext uri="{FF2B5EF4-FFF2-40B4-BE49-F238E27FC236}">
                    <a16:creationId xmlns="" xmlns:a16="http://schemas.microsoft.com/office/drawing/2014/main" id="{45F3D1B2-ED04-4DD3-A5D1-F70F7C3E1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2" y="3055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23" name="Freeform 968">
                <a:extLst>
                  <a:ext uri="{FF2B5EF4-FFF2-40B4-BE49-F238E27FC236}">
                    <a16:creationId xmlns="" xmlns:a16="http://schemas.microsoft.com/office/drawing/2014/main" id="{D8DF3311-A8DA-46A7-A1FE-96ED1EE68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3055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9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24" name="Oval 969">
                <a:extLst>
                  <a:ext uri="{FF2B5EF4-FFF2-40B4-BE49-F238E27FC236}">
                    <a16:creationId xmlns="" xmlns:a16="http://schemas.microsoft.com/office/drawing/2014/main" id="{A53F48E7-611D-41CE-8BB7-93AF2C163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4" y="2314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25" name="Freeform 970">
                <a:extLst>
                  <a:ext uri="{FF2B5EF4-FFF2-40B4-BE49-F238E27FC236}">
                    <a16:creationId xmlns="" xmlns:a16="http://schemas.microsoft.com/office/drawing/2014/main" id="{A4B61DDB-B21C-4C5C-8CEA-5090D69CC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314"/>
                <a:ext cx="60" cy="60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2 h 23"/>
                  <a:gd name="T4" fmla="*/ 11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4" y="23"/>
                      <a:pt x="11" y="23"/>
                    </a:cubicBez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26" name="Freeform 971">
                <a:extLst>
                  <a:ext uri="{FF2B5EF4-FFF2-40B4-BE49-F238E27FC236}">
                    <a16:creationId xmlns="" xmlns:a16="http://schemas.microsoft.com/office/drawing/2014/main" id="{1A11EAA4-A87A-4555-B823-71E6A1A00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9" y="2314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1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9" y="23"/>
                      <a:pt x="24" y="18"/>
                      <a:pt x="24" y="11"/>
                    </a:cubicBezTo>
                    <a:cubicBezTo>
                      <a:pt x="23" y="5"/>
                      <a:pt x="19" y="0"/>
                      <a:pt x="12" y="0"/>
                    </a:cubicBezTo>
                    <a:cubicBezTo>
                      <a:pt x="5" y="0"/>
                      <a:pt x="0" y="5"/>
                      <a:pt x="1" y="12"/>
                    </a:cubicBezTo>
                    <a:cubicBezTo>
                      <a:pt x="1" y="19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27" name="Freeform 972">
                <a:extLst>
                  <a:ext uri="{FF2B5EF4-FFF2-40B4-BE49-F238E27FC236}">
                    <a16:creationId xmlns="" xmlns:a16="http://schemas.microsoft.com/office/drawing/2014/main" id="{35468A78-054E-4F24-974B-53F1F4B1C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3055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9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9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28" name="Freeform 973">
                <a:extLst>
                  <a:ext uri="{FF2B5EF4-FFF2-40B4-BE49-F238E27FC236}">
                    <a16:creationId xmlns="" xmlns:a16="http://schemas.microsoft.com/office/drawing/2014/main" id="{FC961166-A477-412B-B4C4-FB6258B26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3055"/>
                <a:ext cx="60" cy="60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2 h 23"/>
                  <a:gd name="T4" fmla="*/ 11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4" y="23"/>
                      <a:pt x="11" y="23"/>
                    </a:cubicBez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9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29" name="Freeform 974">
                <a:extLst>
                  <a:ext uri="{FF2B5EF4-FFF2-40B4-BE49-F238E27FC236}">
                    <a16:creationId xmlns="" xmlns:a16="http://schemas.microsoft.com/office/drawing/2014/main" id="{AFA085D0-AA3F-408F-BA21-2BDECEE2C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832"/>
                <a:ext cx="44" cy="81"/>
              </a:xfrm>
              <a:custGeom>
                <a:avLst/>
                <a:gdLst>
                  <a:gd name="T0" fmla="*/ 3 w 17"/>
                  <a:gd name="T1" fmla="*/ 0 h 31"/>
                  <a:gd name="T2" fmla="*/ 0 w 17"/>
                  <a:gd name="T3" fmla="*/ 3 h 31"/>
                  <a:gd name="T4" fmla="*/ 0 w 17"/>
                  <a:gd name="T5" fmla="*/ 15 h 31"/>
                  <a:gd name="T6" fmla="*/ 0 w 17"/>
                  <a:gd name="T7" fmla="*/ 28 h 31"/>
                  <a:gd name="T8" fmla="*/ 3 w 17"/>
                  <a:gd name="T9" fmla="*/ 31 h 31"/>
                  <a:gd name="T10" fmla="*/ 17 w 17"/>
                  <a:gd name="T11" fmla="*/ 16 h 31"/>
                  <a:gd name="T12" fmla="*/ 3 w 17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1">
                    <a:moveTo>
                      <a:pt x="3" y="0"/>
                    </a:moveTo>
                    <a:cubicBezTo>
                      <a:pt x="1" y="0"/>
                      <a:pt x="0" y="0"/>
                      <a:pt x="0" y="3"/>
                    </a:cubicBezTo>
                    <a:cubicBezTo>
                      <a:pt x="0" y="7"/>
                      <a:pt x="0" y="11"/>
                      <a:pt x="0" y="15"/>
                    </a:cubicBezTo>
                    <a:cubicBezTo>
                      <a:pt x="0" y="19"/>
                      <a:pt x="0" y="24"/>
                      <a:pt x="0" y="28"/>
                    </a:cubicBezTo>
                    <a:cubicBezTo>
                      <a:pt x="0" y="30"/>
                      <a:pt x="1" y="31"/>
                      <a:pt x="3" y="31"/>
                    </a:cubicBezTo>
                    <a:cubicBezTo>
                      <a:pt x="11" y="30"/>
                      <a:pt x="17" y="24"/>
                      <a:pt x="17" y="16"/>
                    </a:cubicBezTo>
                    <a:cubicBezTo>
                      <a:pt x="17" y="7"/>
                      <a:pt x="11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30" name="Freeform 975">
                <a:extLst>
                  <a:ext uri="{FF2B5EF4-FFF2-40B4-BE49-F238E27FC236}">
                    <a16:creationId xmlns="" xmlns:a16="http://schemas.microsoft.com/office/drawing/2014/main" id="{4997A974-37B1-4B00-9F1A-258556B3B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418"/>
                <a:ext cx="64" cy="62"/>
              </a:xfrm>
              <a:custGeom>
                <a:avLst/>
                <a:gdLst>
                  <a:gd name="T0" fmla="*/ 4 w 25"/>
                  <a:gd name="T1" fmla="*/ 20 h 24"/>
                  <a:gd name="T2" fmla="*/ 12 w 25"/>
                  <a:gd name="T3" fmla="*/ 24 h 24"/>
                  <a:gd name="T4" fmla="*/ 21 w 25"/>
                  <a:gd name="T5" fmla="*/ 21 h 24"/>
                  <a:gd name="T6" fmla="*/ 25 w 25"/>
                  <a:gd name="T7" fmla="*/ 13 h 24"/>
                  <a:gd name="T8" fmla="*/ 22 w 25"/>
                  <a:gd name="T9" fmla="*/ 5 h 24"/>
                  <a:gd name="T10" fmla="*/ 14 w 25"/>
                  <a:gd name="T11" fmla="*/ 0 h 24"/>
                  <a:gd name="T12" fmla="*/ 6 w 25"/>
                  <a:gd name="T13" fmla="*/ 3 h 24"/>
                  <a:gd name="T14" fmla="*/ 2 w 25"/>
                  <a:gd name="T15" fmla="*/ 11 h 24"/>
                  <a:gd name="T16" fmla="*/ 4 w 25"/>
                  <a:gd name="T1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4">
                    <a:moveTo>
                      <a:pt x="4" y="20"/>
                    </a:moveTo>
                    <a:cubicBezTo>
                      <a:pt x="7" y="21"/>
                      <a:pt x="8" y="24"/>
                      <a:pt x="12" y="24"/>
                    </a:cubicBezTo>
                    <a:cubicBezTo>
                      <a:pt x="15" y="23"/>
                      <a:pt x="18" y="24"/>
                      <a:pt x="21" y="21"/>
                    </a:cubicBezTo>
                    <a:cubicBezTo>
                      <a:pt x="22" y="19"/>
                      <a:pt x="25" y="17"/>
                      <a:pt x="25" y="13"/>
                    </a:cubicBezTo>
                    <a:cubicBezTo>
                      <a:pt x="24" y="10"/>
                      <a:pt x="25" y="7"/>
                      <a:pt x="22" y="5"/>
                    </a:cubicBezTo>
                    <a:cubicBezTo>
                      <a:pt x="19" y="3"/>
                      <a:pt x="18" y="0"/>
                      <a:pt x="14" y="0"/>
                    </a:cubicBezTo>
                    <a:cubicBezTo>
                      <a:pt x="11" y="1"/>
                      <a:pt x="8" y="0"/>
                      <a:pt x="6" y="3"/>
                    </a:cubicBezTo>
                    <a:cubicBezTo>
                      <a:pt x="4" y="6"/>
                      <a:pt x="0" y="7"/>
                      <a:pt x="2" y="11"/>
                    </a:cubicBezTo>
                    <a:cubicBezTo>
                      <a:pt x="2" y="14"/>
                      <a:pt x="1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31" name="Freeform 976">
                <a:extLst>
                  <a:ext uri="{FF2B5EF4-FFF2-40B4-BE49-F238E27FC236}">
                    <a16:creationId xmlns="" xmlns:a16="http://schemas.microsoft.com/office/drawing/2014/main" id="{FD7C9398-4326-4D25-99C3-E7A32D65A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420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4"/>
                      <a:pt x="19" y="0"/>
                      <a:pt x="12" y="0"/>
                    </a:cubicBezTo>
                    <a:cubicBezTo>
                      <a:pt x="5" y="0"/>
                      <a:pt x="0" y="4"/>
                      <a:pt x="0" y="11"/>
                    </a:cubicBezTo>
                    <a:cubicBezTo>
                      <a:pt x="0" y="18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32" name="Freeform 977">
                <a:extLst>
                  <a:ext uri="{FF2B5EF4-FFF2-40B4-BE49-F238E27FC236}">
                    <a16:creationId xmlns="" xmlns:a16="http://schemas.microsoft.com/office/drawing/2014/main" id="{8DDDBAD9-7A79-4FAB-A3A8-E080C5044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737"/>
                <a:ext cx="60" cy="62"/>
              </a:xfrm>
              <a:custGeom>
                <a:avLst/>
                <a:gdLst>
                  <a:gd name="T0" fmla="*/ 11 w 23"/>
                  <a:gd name="T1" fmla="*/ 24 h 24"/>
                  <a:gd name="T2" fmla="*/ 23 w 23"/>
                  <a:gd name="T3" fmla="*/ 12 h 24"/>
                  <a:gd name="T4" fmla="*/ 12 w 23"/>
                  <a:gd name="T5" fmla="*/ 0 h 24"/>
                  <a:gd name="T6" fmla="*/ 0 w 23"/>
                  <a:gd name="T7" fmla="*/ 12 h 24"/>
                  <a:gd name="T8" fmla="*/ 11 w 2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4"/>
                    </a:moveTo>
                    <a:cubicBezTo>
                      <a:pt x="18" y="24"/>
                      <a:pt x="23" y="19"/>
                      <a:pt x="23" y="12"/>
                    </a:cubicBezTo>
                    <a:cubicBezTo>
                      <a:pt x="23" y="5"/>
                      <a:pt x="19" y="1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4" y="23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33" name="Freeform 978">
                <a:extLst>
                  <a:ext uri="{FF2B5EF4-FFF2-40B4-BE49-F238E27FC236}">
                    <a16:creationId xmlns="" xmlns:a16="http://schemas.microsoft.com/office/drawing/2014/main" id="{977B3CC7-FDB5-4288-99A7-BE6B2501F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3055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9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34" name="Freeform 979">
                <a:extLst>
                  <a:ext uri="{FF2B5EF4-FFF2-40B4-BE49-F238E27FC236}">
                    <a16:creationId xmlns="" xmlns:a16="http://schemas.microsoft.com/office/drawing/2014/main" id="{C7BFFDD1-00CC-474D-AE20-32959FA4B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737"/>
                <a:ext cx="59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2 h 24"/>
                  <a:gd name="T4" fmla="*/ 12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19" y="24"/>
                      <a:pt x="23" y="19"/>
                      <a:pt x="23" y="12"/>
                    </a:cubicBezTo>
                    <a:cubicBezTo>
                      <a:pt x="23" y="5"/>
                      <a:pt x="19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35" name="Oval 980">
                <a:extLst>
                  <a:ext uri="{FF2B5EF4-FFF2-40B4-BE49-F238E27FC236}">
                    <a16:creationId xmlns="" xmlns:a16="http://schemas.microsoft.com/office/drawing/2014/main" id="{CB8297A2-EE50-4CE0-82B7-9DACBB2B3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9" y="2420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36" name="Freeform 981">
                <a:extLst>
                  <a:ext uri="{FF2B5EF4-FFF2-40B4-BE49-F238E27FC236}">
                    <a16:creationId xmlns="" xmlns:a16="http://schemas.microsoft.com/office/drawing/2014/main" id="{8EEA159E-76CC-4206-B601-62536046E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2314"/>
                <a:ext cx="64" cy="62"/>
              </a:xfrm>
              <a:custGeom>
                <a:avLst/>
                <a:gdLst>
                  <a:gd name="T0" fmla="*/ 4 w 25"/>
                  <a:gd name="T1" fmla="*/ 19 h 24"/>
                  <a:gd name="T2" fmla="*/ 12 w 25"/>
                  <a:gd name="T3" fmla="*/ 23 h 24"/>
                  <a:gd name="T4" fmla="*/ 20 w 25"/>
                  <a:gd name="T5" fmla="*/ 21 h 24"/>
                  <a:gd name="T6" fmla="*/ 24 w 25"/>
                  <a:gd name="T7" fmla="*/ 13 h 24"/>
                  <a:gd name="T8" fmla="*/ 22 w 25"/>
                  <a:gd name="T9" fmla="*/ 4 h 24"/>
                  <a:gd name="T10" fmla="*/ 14 w 25"/>
                  <a:gd name="T11" fmla="*/ 0 h 24"/>
                  <a:gd name="T12" fmla="*/ 5 w 25"/>
                  <a:gd name="T13" fmla="*/ 3 h 24"/>
                  <a:gd name="T14" fmla="*/ 1 w 25"/>
                  <a:gd name="T15" fmla="*/ 11 h 24"/>
                  <a:gd name="T16" fmla="*/ 4 w 25"/>
                  <a:gd name="T17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4">
                    <a:moveTo>
                      <a:pt x="4" y="19"/>
                    </a:moveTo>
                    <a:cubicBezTo>
                      <a:pt x="6" y="21"/>
                      <a:pt x="8" y="24"/>
                      <a:pt x="12" y="23"/>
                    </a:cubicBezTo>
                    <a:cubicBezTo>
                      <a:pt x="15" y="23"/>
                      <a:pt x="18" y="24"/>
                      <a:pt x="20" y="21"/>
                    </a:cubicBezTo>
                    <a:cubicBezTo>
                      <a:pt x="22" y="18"/>
                      <a:pt x="25" y="17"/>
                      <a:pt x="24" y="13"/>
                    </a:cubicBezTo>
                    <a:cubicBezTo>
                      <a:pt x="24" y="10"/>
                      <a:pt x="25" y="7"/>
                      <a:pt x="22" y="4"/>
                    </a:cubicBezTo>
                    <a:cubicBezTo>
                      <a:pt x="19" y="2"/>
                      <a:pt x="18" y="0"/>
                      <a:pt x="14" y="0"/>
                    </a:cubicBezTo>
                    <a:cubicBezTo>
                      <a:pt x="11" y="1"/>
                      <a:pt x="7" y="0"/>
                      <a:pt x="5" y="3"/>
                    </a:cubicBezTo>
                    <a:cubicBezTo>
                      <a:pt x="3" y="5"/>
                      <a:pt x="0" y="7"/>
                      <a:pt x="1" y="11"/>
                    </a:cubicBezTo>
                    <a:cubicBezTo>
                      <a:pt x="1" y="14"/>
                      <a:pt x="1" y="17"/>
                      <a:pt x="4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37" name="Freeform 982">
                <a:extLst>
                  <a:ext uri="{FF2B5EF4-FFF2-40B4-BE49-F238E27FC236}">
                    <a16:creationId xmlns="" xmlns:a16="http://schemas.microsoft.com/office/drawing/2014/main" id="{FBA2928F-90E0-446A-97BB-49AE45BE7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527"/>
                <a:ext cx="65" cy="64"/>
              </a:xfrm>
              <a:custGeom>
                <a:avLst/>
                <a:gdLst>
                  <a:gd name="T0" fmla="*/ 4 w 25"/>
                  <a:gd name="T1" fmla="*/ 20 h 25"/>
                  <a:gd name="T2" fmla="*/ 12 w 25"/>
                  <a:gd name="T3" fmla="*/ 24 h 25"/>
                  <a:gd name="T4" fmla="*/ 21 w 25"/>
                  <a:gd name="T5" fmla="*/ 21 h 25"/>
                  <a:gd name="T6" fmla="*/ 25 w 25"/>
                  <a:gd name="T7" fmla="*/ 13 h 25"/>
                  <a:gd name="T8" fmla="*/ 22 w 25"/>
                  <a:gd name="T9" fmla="*/ 5 h 25"/>
                  <a:gd name="T10" fmla="*/ 14 w 25"/>
                  <a:gd name="T11" fmla="*/ 1 h 25"/>
                  <a:gd name="T12" fmla="*/ 5 w 25"/>
                  <a:gd name="T13" fmla="*/ 3 h 25"/>
                  <a:gd name="T14" fmla="*/ 1 w 25"/>
                  <a:gd name="T15" fmla="*/ 11 h 25"/>
                  <a:gd name="T16" fmla="*/ 4 w 25"/>
                  <a:gd name="T1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5">
                    <a:moveTo>
                      <a:pt x="4" y="20"/>
                    </a:moveTo>
                    <a:cubicBezTo>
                      <a:pt x="7" y="22"/>
                      <a:pt x="8" y="25"/>
                      <a:pt x="12" y="24"/>
                    </a:cubicBezTo>
                    <a:cubicBezTo>
                      <a:pt x="15" y="23"/>
                      <a:pt x="18" y="24"/>
                      <a:pt x="21" y="21"/>
                    </a:cubicBezTo>
                    <a:cubicBezTo>
                      <a:pt x="22" y="19"/>
                      <a:pt x="25" y="17"/>
                      <a:pt x="25" y="13"/>
                    </a:cubicBezTo>
                    <a:cubicBezTo>
                      <a:pt x="24" y="10"/>
                      <a:pt x="25" y="7"/>
                      <a:pt x="22" y="5"/>
                    </a:cubicBezTo>
                    <a:cubicBezTo>
                      <a:pt x="19" y="3"/>
                      <a:pt x="18" y="0"/>
                      <a:pt x="14" y="1"/>
                    </a:cubicBezTo>
                    <a:cubicBezTo>
                      <a:pt x="11" y="1"/>
                      <a:pt x="8" y="0"/>
                      <a:pt x="5" y="3"/>
                    </a:cubicBezTo>
                    <a:cubicBezTo>
                      <a:pt x="4" y="6"/>
                      <a:pt x="0" y="8"/>
                      <a:pt x="1" y="11"/>
                    </a:cubicBezTo>
                    <a:cubicBezTo>
                      <a:pt x="2" y="14"/>
                      <a:pt x="1" y="18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38" name="Freeform 983">
                <a:extLst>
                  <a:ext uri="{FF2B5EF4-FFF2-40B4-BE49-F238E27FC236}">
                    <a16:creationId xmlns="" xmlns:a16="http://schemas.microsoft.com/office/drawing/2014/main" id="{92B243B0-7142-4B25-8CC1-E670D94B6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2633"/>
                <a:ext cx="59" cy="60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1 h 23"/>
                  <a:gd name="T4" fmla="*/ 12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5" y="23"/>
                      <a:pt x="12" y="23"/>
                    </a:cubicBezTo>
                    <a:cubicBezTo>
                      <a:pt x="19" y="23"/>
                      <a:pt x="23" y="19"/>
                      <a:pt x="23" y="12"/>
                    </a:cubicBezTo>
                    <a:cubicBezTo>
                      <a:pt x="23" y="5"/>
                      <a:pt x="19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39" name="Freeform 984">
                <a:extLst>
                  <a:ext uri="{FF2B5EF4-FFF2-40B4-BE49-F238E27FC236}">
                    <a16:creationId xmlns="" xmlns:a16="http://schemas.microsoft.com/office/drawing/2014/main" id="{1D6D9ABA-0A81-4BC6-8179-DDF337E2B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" y="2630"/>
                <a:ext cx="65" cy="65"/>
              </a:xfrm>
              <a:custGeom>
                <a:avLst/>
                <a:gdLst>
                  <a:gd name="T0" fmla="*/ 4 w 25"/>
                  <a:gd name="T1" fmla="*/ 20 h 25"/>
                  <a:gd name="T2" fmla="*/ 12 w 25"/>
                  <a:gd name="T3" fmla="*/ 24 h 25"/>
                  <a:gd name="T4" fmla="*/ 20 w 25"/>
                  <a:gd name="T5" fmla="*/ 22 h 25"/>
                  <a:gd name="T6" fmla="*/ 24 w 25"/>
                  <a:gd name="T7" fmla="*/ 14 h 25"/>
                  <a:gd name="T8" fmla="*/ 21 w 25"/>
                  <a:gd name="T9" fmla="*/ 5 h 25"/>
                  <a:gd name="T10" fmla="*/ 14 w 25"/>
                  <a:gd name="T11" fmla="*/ 1 h 25"/>
                  <a:gd name="T12" fmla="*/ 5 w 25"/>
                  <a:gd name="T13" fmla="*/ 4 h 25"/>
                  <a:gd name="T14" fmla="*/ 1 w 25"/>
                  <a:gd name="T15" fmla="*/ 11 h 25"/>
                  <a:gd name="T16" fmla="*/ 4 w 25"/>
                  <a:gd name="T1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5">
                    <a:moveTo>
                      <a:pt x="4" y="20"/>
                    </a:moveTo>
                    <a:cubicBezTo>
                      <a:pt x="6" y="22"/>
                      <a:pt x="8" y="25"/>
                      <a:pt x="12" y="24"/>
                    </a:cubicBezTo>
                    <a:cubicBezTo>
                      <a:pt x="15" y="24"/>
                      <a:pt x="18" y="25"/>
                      <a:pt x="20" y="22"/>
                    </a:cubicBezTo>
                    <a:cubicBezTo>
                      <a:pt x="22" y="19"/>
                      <a:pt x="25" y="17"/>
                      <a:pt x="24" y="14"/>
                    </a:cubicBezTo>
                    <a:cubicBezTo>
                      <a:pt x="24" y="11"/>
                      <a:pt x="25" y="7"/>
                      <a:pt x="21" y="5"/>
                    </a:cubicBezTo>
                    <a:cubicBezTo>
                      <a:pt x="19" y="3"/>
                      <a:pt x="17" y="0"/>
                      <a:pt x="14" y="1"/>
                    </a:cubicBezTo>
                    <a:cubicBezTo>
                      <a:pt x="11" y="2"/>
                      <a:pt x="7" y="1"/>
                      <a:pt x="5" y="4"/>
                    </a:cubicBezTo>
                    <a:cubicBezTo>
                      <a:pt x="3" y="6"/>
                      <a:pt x="0" y="8"/>
                      <a:pt x="1" y="11"/>
                    </a:cubicBezTo>
                    <a:cubicBezTo>
                      <a:pt x="1" y="15"/>
                      <a:pt x="0" y="18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40" name="Freeform 985">
                <a:extLst>
                  <a:ext uri="{FF2B5EF4-FFF2-40B4-BE49-F238E27FC236}">
                    <a16:creationId xmlns="" xmlns:a16="http://schemas.microsoft.com/office/drawing/2014/main" id="{B5EA6BC8-8FC8-483F-A572-7F580D334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737"/>
                <a:ext cx="60" cy="62"/>
              </a:xfrm>
              <a:custGeom>
                <a:avLst/>
                <a:gdLst>
                  <a:gd name="T0" fmla="*/ 11 w 23"/>
                  <a:gd name="T1" fmla="*/ 23 h 24"/>
                  <a:gd name="T2" fmla="*/ 23 w 23"/>
                  <a:gd name="T3" fmla="*/ 12 h 24"/>
                  <a:gd name="T4" fmla="*/ 11 w 23"/>
                  <a:gd name="T5" fmla="*/ 0 h 24"/>
                  <a:gd name="T6" fmla="*/ 0 w 23"/>
                  <a:gd name="T7" fmla="*/ 12 h 24"/>
                  <a:gd name="T8" fmla="*/ 11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3"/>
                    </a:moveTo>
                    <a:cubicBezTo>
                      <a:pt x="18" y="24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9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41" name="Freeform 986">
                <a:extLst>
                  <a:ext uri="{FF2B5EF4-FFF2-40B4-BE49-F238E27FC236}">
                    <a16:creationId xmlns="" xmlns:a16="http://schemas.microsoft.com/office/drawing/2014/main" id="{F48836B8-05FD-44A2-8FA9-E50701D3E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529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8"/>
                      <a:pt x="23" y="11"/>
                    </a:cubicBezTo>
                    <a:cubicBezTo>
                      <a:pt x="23" y="4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42" name="Oval 987">
                <a:extLst>
                  <a:ext uri="{FF2B5EF4-FFF2-40B4-BE49-F238E27FC236}">
                    <a16:creationId xmlns="" xmlns:a16="http://schemas.microsoft.com/office/drawing/2014/main" id="{BBC66175-C738-460D-98EF-7E89CA637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9" y="2529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43" name="Oval 988">
                <a:extLst>
                  <a:ext uri="{FF2B5EF4-FFF2-40B4-BE49-F238E27FC236}">
                    <a16:creationId xmlns="" xmlns:a16="http://schemas.microsoft.com/office/drawing/2014/main" id="{673047FC-74D3-4E3B-9156-3400DB2C6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2529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44" name="Freeform 989">
                <a:extLst>
                  <a:ext uri="{FF2B5EF4-FFF2-40B4-BE49-F238E27FC236}">
                    <a16:creationId xmlns="" xmlns:a16="http://schemas.microsoft.com/office/drawing/2014/main" id="{A424693C-F99E-4829-9888-23E942A15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6" y="2737"/>
                <a:ext cx="60" cy="62"/>
              </a:xfrm>
              <a:custGeom>
                <a:avLst/>
                <a:gdLst>
                  <a:gd name="T0" fmla="*/ 0 w 23"/>
                  <a:gd name="T1" fmla="*/ 12 h 24"/>
                  <a:gd name="T2" fmla="*/ 12 w 23"/>
                  <a:gd name="T3" fmla="*/ 23 h 24"/>
                  <a:gd name="T4" fmla="*/ 23 w 23"/>
                  <a:gd name="T5" fmla="*/ 12 h 24"/>
                  <a:gd name="T6" fmla="*/ 12 w 23"/>
                  <a:gd name="T7" fmla="*/ 0 h 24"/>
                  <a:gd name="T8" fmla="*/ 0 w 23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0" y="12"/>
                    </a:moveTo>
                    <a:cubicBezTo>
                      <a:pt x="0" y="19"/>
                      <a:pt x="5" y="24"/>
                      <a:pt x="12" y="23"/>
                    </a:cubicBezTo>
                    <a:cubicBezTo>
                      <a:pt x="19" y="23"/>
                      <a:pt x="23" y="19"/>
                      <a:pt x="23" y="12"/>
                    </a:cubicBezTo>
                    <a:cubicBezTo>
                      <a:pt x="23" y="5"/>
                      <a:pt x="19" y="0"/>
                      <a:pt x="12" y="0"/>
                    </a:cubicBezTo>
                    <a:cubicBezTo>
                      <a:pt x="5" y="1"/>
                      <a:pt x="0" y="5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45" name="Oval 990">
                <a:extLst>
                  <a:ext uri="{FF2B5EF4-FFF2-40B4-BE49-F238E27FC236}">
                    <a16:creationId xmlns="" xmlns:a16="http://schemas.microsoft.com/office/drawing/2014/main" id="{E170A436-DCA9-4028-9544-A0072AC39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4" y="2420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46" name="Oval 991">
                <a:extLst>
                  <a:ext uri="{FF2B5EF4-FFF2-40B4-BE49-F238E27FC236}">
                    <a16:creationId xmlns="" xmlns:a16="http://schemas.microsoft.com/office/drawing/2014/main" id="{CEDEB52E-EE29-438A-B11B-96E38C744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70" y="2420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47" name="Oval 992">
                <a:extLst>
                  <a:ext uri="{FF2B5EF4-FFF2-40B4-BE49-F238E27FC236}">
                    <a16:creationId xmlns="" xmlns:a16="http://schemas.microsoft.com/office/drawing/2014/main" id="{733A495B-A68B-40B7-BA63-61BAA2F5E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6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48" name="Oval 993">
                <a:extLst>
                  <a:ext uri="{FF2B5EF4-FFF2-40B4-BE49-F238E27FC236}">
                    <a16:creationId xmlns="" xmlns:a16="http://schemas.microsoft.com/office/drawing/2014/main" id="{4C464EA0-F4F7-423E-9AA7-D15CA0EA50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49" name="Oval 994">
                <a:extLst>
                  <a:ext uri="{FF2B5EF4-FFF2-40B4-BE49-F238E27FC236}">
                    <a16:creationId xmlns="" xmlns:a16="http://schemas.microsoft.com/office/drawing/2014/main" id="{DCC941EE-007F-4DC5-9B4F-7260F85CE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50" name="Freeform 995">
                <a:extLst>
                  <a:ext uri="{FF2B5EF4-FFF2-40B4-BE49-F238E27FC236}">
                    <a16:creationId xmlns="" xmlns:a16="http://schemas.microsoft.com/office/drawing/2014/main" id="{2DCA77D9-8A9B-41EB-B30D-B8E8594FA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947"/>
                <a:ext cx="60" cy="59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9" y="23"/>
                      <a:pt x="23" y="19"/>
                      <a:pt x="23" y="12"/>
                    </a:cubicBezTo>
                    <a:cubicBezTo>
                      <a:pt x="23" y="5"/>
                      <a:pt x="19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9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51" name="Freeform 996">
                <a:extLst>
                  <a:ext uri="{FF2B5EF4-FFF2-40B4-BE49-F238E27FC236}">
                    <a16:creationId xmlns="" xmlns:a16="http://schemas.microsoft.com/office/drawing/2014/main" id="{8F078A5F-82FC-4A96-A29A-BADF7C5C2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5" y="2737"/>
                <a:ext cx="63" cy="62"/>
              </a:xfrm>
              <a:custGeom>
                <a:avLst/>
                <a:gdLst>
                  <a:gd name="T0" fmla="*/ 12 w 24"/>
                  <a:gd name="T1" fmla="*/ 23 h 24"/>
                  <a:gd name="T2" fmla="*/ 24 w 24"/>
                  <a:gd name="T3" fmla="*/ 12 h 24"/>
                  <a:gd name="T4" fmla="*/ 12 w 24"/>
                  <a:gd name="T5" fmla="*/ 0 h 24"/>
                  <a:gd name="T6" fmla="*/ 1 w 24"/>
                  <a:gd name="T7" fmla="*/ 12 h 24"/>
                  <a:gd name="T8" fmla="*/ 12 w 24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3"/>
                    </a:moveTo>
                    <a:cubicBezTo>
                      <a:pt x="19" y="24"/>
                      <a:pt x="24" y="19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ubicBezTo>
                      <a:pt x="5" y="0"/>
                      <a:pt x="1" y="5"/>
                      <a:pt x="1" y="12"/>
                    </a:cubicBezTo>
                    <a:cubicBezTo>
                      <a:pt x="0" y="19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52" name="Freeform 997">
                <a:extLst>
                  <a:ext uri="{FF2B5EF4-FFF2-40B4-BE49-F238E27FC236}">
                    <a16:creationId xmlns="" xmlns:a16="http://schemas.microsoft.com/office/drawing/2014/main" id="{C5B16BC7-6765-4414-A04F-E50ED8915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0" y="2529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8"/>
                      <a:pt x="23" y="11"/>
                    </a:cubicBezTo>
                    <a:cubicBezTo>
                      <a:pt x="23" y="4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8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53" name="Oval 998">
                <a:extLst>
                  <a:ext uri="{FF2B5EF4-FFF2-40B4-BE49-F238E27FC236}">
                    <a16:creationId xmlns="" xmlns:a16="http://schemas.microsoft.com/office/drawing/2014/main" id="{F01C5F18-E51D-4CE9-A415-F47FFD4A0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5" y="3055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54" name="Oval 999">
                <a:extLst>
                  <a:ext uri="{FF2B5EF4-FFF2-40B4-BE49-F238E27FC236}">
                    <a16:creationId xmlns="" xmlns:a16="http://schemas.microsoft.com/office/drawing/2014/main" id="{DBAA90F5-1E62-47F7-A0B3-EFED2F20E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55" name="Freeform 1000">
                <a:extLst>
                  <a:ext uri="{FF2B5EF4-FFF2-40B4-BE49-F238E27FC236}">
                    <a16:creationId xmlns="" xmlns:a16="http://schemas.microsoft.com/office/drawing/2014/main" id="{9E21D317-47B8-4375-9AF6-780797DD0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9" y="2947"/>
                <a:ext cx="62" cy="59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0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9" y="23"/>
                      <a:pt x="24" y="18"/>
                      <a:pt x="24" y="11"/>
                    </a:cubicBezTo>
                    <a:cubicBezTo>
                      <a:pt x="23" y="5"/>
                      <a:pt x="19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1" y="19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56" name="Freeform 1001">
                <a:extLst>
                  <a:ext uri="{FF2B5EF4-FFF2-40B4-BE49-F238E27FC236}">
                    <a16:creationId xmlns="" xmlns:a16="http://schemas.microsoft.com/office/drawing/2014/main" id="{A8525AF2-F2B5-47BE-8CC6-5FA4278C5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2737"/>
                <a:ext cx="60" cy="62"/>
              </a:xfrm>
              <a:custGeom>
                <a:avLst/>
                <a:gdLst>
                  <a:gd name="T0" fmla="*/ 11 w 23"/>
                  <a:gd name="T1" fmla="*/ 23 h 24"/>
                  <a:gd name="T2" fmla="*/ 23 w 23"/>
                  <a:gd name="T3" fmla="*/ 12 h 24"/>
                  <a:gd name="T4" fmla="*/ 11 w 23"/>
                  <a:gd name="T5" fmla="*/ 0 h 24"/>
                  <a:gd name="T6" fmla="*/ 0 w 23"/>
                  <a:gd name="T7" fmla="*/ 12 h 24"/>
                  <a:gd name="T8" fmla="*/ 11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3"/>
                    </a:moveTo>
                    <a:cubicBezTo>
                      <a:pt x="18" y="24"/>
                      <a:pt x="23" y="19"/>
                      <a:pt x="23" y="12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4" y="0"/>
                      <a:pt x="0" y="5"/>
                      <a:pt x="0" y="12"/>
                    </a:cubicBezTo>
                    <a:cubicBezTo>
                      <a:pt x="0" y="19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57" name="Freeform 1002">
                <a:extLst>
                  <a:ext uri="{FF2B5EF4-FFF2-40B4-BE49-F238E27FC236}">
                    <a16:creationId xmlns="" xmlns:a16="http://schemas.microsoft.com/office/drawing/2014/main" id="{B64CD32B-EDCC-493C-AEE5-B9A9D0BA1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737"/>
                <a:ext cx="59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2 h 24"/>
                  <a:gd name="T4" fmla="*/ 12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19" y="23"/>
                      <a:pt x="23" y="19"/>
                      <a:pt x="23" y="12"/>
                    </a:cubicBezTo>
                    <a:cubicBezTo>
                      <a:pt x="23" y="5"/>
                      <a:pt x="19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4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58" name="Freeform 1003">
                <a:extLst>
                  <a:ext uri="{FF2B5EF4-FFF2-40B4-BE49-F238E27FC236}">
                    <a16:creationId xmlns="" xmlns:a16="http://schemas.microsoft.com/office/drawing/2014/main" id="{6CB84D90-4EFD-4709-9723-744E418F7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5" y="2843"/>
                <a:ext cx="60" cy="59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1 h 23"/>
                  <a:gd name="T4" fmla="*/ 12 w 23"/>
                  <a:gd name="T5" fmla="*/ 23 h 23"/>
                  <a:gd name="T6" fmla="*/ 23 w 23"/>
                  <a:gd name="T7" fmla="*/ 11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5" y="0"/>
                      <a:pt x="0" y="6"/>
                      <a:pt x="0" y="11"/>
                    </a:cubicBezTo>
                    <a:cubicBezTo>
                      <a:pt x="0" y="18"/>
                      <a:pt x="6" y="23"/>
                      <a:pt x="12" y="23"/>
                    </a:cubicBez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7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59" name="Freeform 1004">
                <a:extLst>
                  <a:ext uri="{FF2B5EF4-FFF2-40B4-BE49-F238E27FC236}">
                    <a16:creationId xmlns="" xmlns:a16="http://schemas.microsoft.com/office/drawing/2014/main" id="{052C808F-C9B1-4516-A03B-C2E36DA56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9" y="2843"/>
                <a:ext cx="62" cy="59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1 h 23"/>
                  <a:gd name="T4" fmla="*/ 12 w 24"/>
                  <a:gd name="T5" fmla="*/ 0 h 23"/>
                  <a:gd name="T6" fmla="*/ 0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8" y="23"/>
                      <a:pt x="24" y="19"/>
                      <a:pt x="23" y="11"/>
                    </a:cubicBezTo>
                    <a:cubicBezTo>
                      <a:pt x="23" y="6"/>
                      <a:pt x="19" y="0"/>
                      <a:pt x="12" y="0"/>
                    </a:cubicBezTo>
                    <a:cubicBezTo>
                      <a:pt x="6" y="0"/>
                      <a:pt x="1" y="4"/>
                      <a:pt x="0" y="12"/>
                    </a:cubicBezTo>
                    <a:cubicBezTo>
                      <a:pt x="1" y="17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60" name="Freeform 1005">
                <a:extLst>
                  <a:ext uri="{FF2B5EF4-FFF2-40B4-BE49-F238E27FC236}">
                    <a16:creationId xmlns="" xmlns:a16="http://schemas.microsoft.com/office/drawing/2014/main" id="{30DCD5F6-F9AF-4B09-96F3-C3333AF8F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843"/>
                <a:ext cx="59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61" name="Freeform 1006">
                <a:extLst>
                  <a:ext uri="{FF2B5EF4-FFF2-40B4-BE49-F238E27FC236}">
                    <a16:creationId xmlns="" xmlns:a16="http://schemas.microsoft.com/office/drawing/2014/main" id="{8DA7B5E0-0836-4D74-8254-2FDE4A682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6" y="2843"/>
                <a:ext cx="60" cy="59"/>
              </a:xfrm>
              <a:custGeom>
                <a:avLst/>
                <a:gdLst>
                  <a:gd name="T0" fmla="*/ 11 w 23"/>
                  <a:gd name="T1" fmla="*/ 23 h 23"/>
                  <a:gd name="T2" fmla="*/ 22 w 23"/>
                  <a:gd name="T3" fmla="*/ 12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2" y="18"/>
                      <a:pt x="22" y="12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5" y="0"/>
                      <a:pt x="0" y="4"/>
                      <a:pt x="0" y="11"/>
                    </a:cubicBezTo>
                    <a:cubicBezTo>
                      <a:pt x="0" y="18"/>
                      <a:pt x="4" y="22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62" name="Freeform 1007">
                <a:extLst>
                  <a:ext uri="{FF2B5EF4-FFF2-40B4-BE49-F238E27FC236}">
                    <a16:creationId xmlns="" xmlns:a16="http://schemas.microsoft.com/office/drawing/2014/main" id="{079F5F75-19CA-4A39-9C91-22639465C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843"/>
                <a:ext cx="59" cy="59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963" name="Freeform 1008">
                <a:extLst>
                  <a:ext uri="{FF2B5EF4-FFF2-40B4-BE49-F238E27FC236}">
                    <a16:creationId xmlns="" xmlns:a16="http://schemas.microsoft.com/office/drawing/2014/main" id="{E82AE8AD-0281-4A1B-AF61-8DA4678A9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2843"/>
                <a:ext cx="59" cy="59"/>
              </a:xfrm>
              <a:custGeom>
                <a:avLst/>
                <a:gdLst>
                  <a:gd name="T0" fmla="*/ 1 w 23"/>
                  <a:gd name="T1" fmla="*/ 12 h 23"/>
                  <a:gd name="T2" fmla="*/ 12 w 23"/>
                  <a:gd name="T3" fmla="*/ 23 h 23"/>
                  <a:gd name="T4" fmla="*/ 23 w 23"/>
                  <a:gd name="T5" fmla="*/ 11 h 23"/>
                  <a:gd name="T6" fmla="*/ 12 w 23"/>
                  <a:gd name="T7" fmla="*/ 0 h 23"/>
                  <a:gd name="T8" fmla="*/ 1 w 23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" y="12"/>
                    </a:moveTo>
                    <a:cubicBezTo>
                      <a:pt x="1" y="17"/>
                      <a:pt x="5" y="23"/>
                      <a:pt x="12" y="23"/>
                    </a:cubicBezTo>
                    <a:cubicBezTo>
                      <a:pt x="18" y="22"/>
                      <a:pt x="23" y="19"/>
                      <a:pt x="23" y="11"/>
                    </a:cubicBezTo>
                    <a:cubicBezTo>
                      <a:pt x="23" y="6"/>
                      <a:pt x="19" y="0"/>
                      <a:pt x="12" y="0"/>
                    </a:cubicBezTo>
                    <a:cubicBezTo>
                      <a:pt x="6" y="0"/>
                      <a:pt x="0" y="4"/>
                      <a:pt x="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</p:grpSp>
        <p:grpSp>
          <p:nvGrpSpPr>
            <p:cNvPr id="2404" name="Group 1210">
              <a:extLst>
                <a:ext uri="{FF2B5EF4-FFF2-40B4-BE49-F238E27FC236}">
                  <a16:creationId xmlns="" xmlns:a16="http://schemas.microsoft.com/office/drawing/2014/main" id="{927F9277-1B93-4EA7-AB62-065B073C0E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4138" y="3176588"/>
              <a:ext cx="12285663" cy="1595438"/>
              <a:chOff x="-53" y="2001"/>
              <a:chExt cx="7739" cy="1005"/>
            </a:xfrm>
            <a:grpFill/>
          </p:grpSpPr>
          <p:sp>
            <p:nvSpPr>
              <p:cNvPr id="3564" name="Freeform 1010">
                <a:extLst>
                  <a:ext uri="{FF2B5EF4-FFF2-40B4-BE49-F238E27FC236}">
                    <a16:creationId xmlns="" xmlns:a16="http://schemas.microsoft.com/office/drawing/2014/main" id="{F290A739-E55B-462C-BE4D-F260ECFE4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2737"/>
                <a:ext cx="60" cy="62"/>
              </a:xfrm>
              <a:custGeom>
                <a:avLst/>
                <a:gdLst>
                  <a:gd name="T0" fmla="*/ 11 w 23"/>
                  <a:gd name="T1" fmla="*/ 23 h 24"/>
                  <a:gd name="T2" fmla="*/ 23 w 23"/>
                  <a:gd name="T3" fmla="*/ 12 h 24"/>
                  <a:gd name="T4" fmla="*/ 11 w 23"/>
                  <a:gd name="T5" fmla="*/ 0 h 24"/>
                  <a:gd name="T6" fmla="*/ 0 w 23"/>
                  <a:gd name="T7" fmla="*/ 12 h 24"/>
                  <a:gd name="T8" fmla="*/ 11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7" y="0"/>
                      <a:pt x="11" y="0"/>
                    </a:cubicBezTo>
                    <a:cubicBezTo>
                      <a:pt x="5" y="1"/>
                      <a:pt x="0" y="6"/>
                      <a:pt x="0" y="12"/>
                    </a:cubicBezTo>
                    <a:cubicBezTo>
                      <a:pt x="0" y="18"/>
                      <a:pt x="5" y="24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65" name="Freeform 1011">
                <a:extLst>
                  <a:ext uri="{FF2B5EF4-FFF2-40B4-BE49-F238E27FC236}">
                    <a16:creationId xmlns="" xmlns:a16="http://schemas.microsoft.com/office/drawing/2014/main" id="{70292CE0-0C6A-46D9-84BE-DD07311EC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" y="2529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2"/>
                      <a:pt x="23" y="18"/>
                      <a:pt x="23" y="11"/>
                    </a:cubicBezTo>
                    <a:cubicBezTo>
                      <a:pt x="23" y="4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1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66" name="Freeform 1012">
                <a:extLst>
                  <a:ext uri="{FF2B5EF4-FFF2-40B4-BE49-F238E27FC236}">
                    <a16:creationId xmlns="" xmlns:a16="http://schemas.microsoft.com/office/drawing/2014/main" id="{38DCB066-731B-4AA1-90AA-AF857C5C0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529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1"/>
                    </a:cubicBezTo>
                    <a:cubicBezTo>
                      <a:pt x="23" y="6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67" name="Freeform 1013">
                <a:extLst>
                  <a:ext uri="{FF2B5EF4-FFF2-40B4-BE49-F238E27FC236}">
                    <a16:creationId xmlns="" xmlns:a16="http://schemas.microsoft.com/office/drawing/2014/main" id="{7C30195C-A418-434C-87BA-9CFB8CFF0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529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7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68" name="Freeform 1014">
                <a:extLst>
                  <a:ext uri="{FF2B5EF4-FFF2-40B4-BE49-F238E27FC236}">
                    <a16:creationId xmlns="" xmlns:a16="http://schemas.microsoft.com/office/drawing/2014/main" id="{FF09D265-F212-4BD9-BF74-608A00901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529"/>
                <a:ext cx="59" cy="60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1 h 23"/>
                  <a:gd name="T4" fmla="*/ 12 w 23"/>
                  <a:gd name="T5" fmla="*/ 23 h 23"/>
                  <a:gd name="T6" fmla="*/ 23 w 23"/>
                  <a:gd name="T7" fmla="*/ 11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2" y="23"/>
                    </a:cubicBezTo>
                    <a:cubicBezTo>
                      <a:pt x="18" y="23"/>
                      <a:pt x="23" y="18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69" name="Freeform 1015">
                <a:extLst>
                  <a:ext uri="{FF2B5EF4-FFF2-40B4-BE49-F238E27FC236}">
                    <a16:creationId xmlns="" xmlns:a16="http://schemas.microsoft.com/office/drawing/2014/main" id="{40707C08-86BD-45FB-BF53-C0E0AE903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2210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70" name="Freeform 1016">
                <a:extLst>
                  <a:ext uri="{FF2B5EF4-FFF2-40B4-BE49-F238E27FC236}">
                    <a16:creationId xmlns="" xmlns:a16="http://schemas.microsoft.com/office/drawing/2014/main" id="{12763D3C-682B-48FF-86E3-B7F68E013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2" y="2210"/>
                <a:ext cx="59" cy="60"/>
              </a:xfrm>
              <a:custGeom>
                <a:avLst/>
                <a:gdLst>
                  <a:gd name="T0" fmla="*/ 11 w 23"/>
                  <a:gd name="T1" fmla="*/ 23 h 23"/>
                  <a:gd name="T2" fmla="*/ 22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9"/>
                      <a:pt x="22" y="11"/>
                    </a:cubicBezTo>
                    <a:cubicBezTo>
                      <a:pt x="22" y="6"/>
                      <a:pt x="18" y="0"/>
                      <a:pt x="11" y="0"/>
                    </a:cubicBezTo>
                    <a:cubicBezTo>
                      <a:pt x="5" y="0"/>
                      <a:pt x="0" y="4"/>
                      <a:pt x="0" y="12"/>
                    </a:cubicBezTo>
                    <a:cubicBezTo>
                      <a:pt x="0" y="17"/>
                      <a:pt x="4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71" name="Freeform 1017">
                <a:extLst>
                  <a:ext uri="{FF2B5EF4-FFF2-40B4-BE49-F238E27FC236}">
                    <a16:creationId xmlns="" xmlns:a16="http://schemas.microsoft.com/office/drawing/2014/main" id="{AF8EDF15-4FB4-4344-AEEB-85ED4338D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210"/>
                <a:ext cx="60" cy="60"/>
              </a:xfrm>
              <a:custGeom>
                <a:avLst/>
                <a:gdLst>
                  <a:gd name="T0" fmla="*/ 11 w 23"/>
                  <a:gd name="T1" fmla="*/ 0 h 23"/>
                  <a:gd name="T2" fmla="*/ 0 w 23"/>
                  <a:gd name="T3" fmla="*/ 11 h 23"/>
                  <a:gd name="T4" fmla="*/ 11 w 23"/>
                  <a:gd name="T5" fmla="*/ 23 h 23"/>
                  <a:gd name="T6" fmla="*/ 23 w 23"/>
                  <a:gd name="T7" fmla="*/ 11 h 23"/>
                  <a:gd name="T8" fmla="*/ 11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0"/>
                    </a:move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ubicBezTo>
                      <a:pt x="17" y="23"/>
                      <a:pt x="23" y="18"/>
                      <a:pt x="23" y="11"/>
                    </a:cubicBezTo>
                    <a:cubicBezTo>
                      <a:pt x="23" y="6"/>
                      <a:pt x="18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72" name="Freeform 1018">
                <a:extLst>
                  <a:ext uri="{FF2B5EF4-FFF2-40B4-BE49-F238E27FC236}">
                    <a16:creationId xmlns="" xmlns:a16="http://schemas.microsoft.com/office/drawing/2014/main" id="{6E085457-B878-4C55-9DFB-3780E0094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4" y="2210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73" name="Freeform 1019">
                <a:extLst>
                  <a:ext uri="{FF2B5EF4-FFF2-40B4-BE49-F238E27FC236}">
                    <a16:creationId xmlns="" xmlns:a16="http://schemas.microsoft.com/office/drawing/2014/main" id="{FD2A4031-C8CD-47EB-8638-F23D26BF9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" y="2210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1 h 23"/>
                  <a:gd name="T4" fmla="*/ 12 w 24"/>
                  <a:gd name="T5" fmla="*/ 0 h 23"/>
                  <a:gd name="T6" fmla="*/ 1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9" y="23"/>
                      <a:pt x="24" y="18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1"/>
                      <a:pt x="0" y="5"/>
                      <a:pt x="1" y="12"/>
                    </a:cubicBezTo>
                    <a:cubicBezTo>
                      <a:pt x="1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74" name="Freeform 1020">
                <a:extLst>
                  <a:ext uri="{FF2B5EF4-FFF2-40B4-BE49-F238E27FC236}">
                    <a16:creationId xmlns="" xmlns:a16="http://schemas.microsoft.com/office/drawing/2014/main" id="{79D8A5C6-F097-4738-90F7-CD1DD1A72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4" y="2210"/>
                <a:ext cx="60" cy="60"/>
              </a:xfrm>
              <a:custGeom>
                <a:avLst/>
                <a:gdLst>
                  <a:gd name="T0" fmla="*/ 11 w 23"/>
                  <a:gd name="T1" fmla="*/ 0 h 23"/>
                  <a:gd name="T2" fmla="*/ 0 w 23"/>
                  <a:gd name="T3" fmla="*/ 11 h 23"/>
                  <a:gd name="T4" fmla="*/ 11 w 23"/>
                  <a:gd name="T5" fmla="*/ 23 h 23"/>
                  <a:gd name="T6" fmla="*/ 23 w 23"/>
                  <a:gd name="T7" fmla="*/ 12 h 23"/>
                  <a:gd name="T8" fmla="*/ 11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ubicBezTo>
                      <a:pt x="17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75" name="Freeform 1021">
                <a:extLst>
                  <a:ext uri="{FF2B5EF4-FFF2-40B4-BE49-F238E27FC236}">
                    <a16:creationId xmlns="" xmlns:a16="http://schemas.microsoft.com/office/drawing/2014/main" id="{5CF8C289-F7FF-4316-ADB9-28C61F849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8" y="2210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76" name="Freeform 1022">
                <a:extLst>
                  <a:ext uri="{FF2B5EF4-FFF2-40B4-BE49-F238E27FC236}">
                    <a16:creationId xmlns="" xmlns:a16="http://schemas.microsoft.com/office/drawing/2014/main" id="{875DCFA9-A5BD-4831-BDFE-69C0BBF83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7" y="2210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6" y="0"/>
                      <a:pt x="0" y="6"/>
                      <a:pt x="0" y="12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77" name="Freeform 1023">
                <a:extLst>
                  <a:ext uri="{FF2B5EF4-FFF2-40B4-BE49-F238E27FC236}">
                    <a16:creationId xmlns="" xmlns:a16="http://schemas.microsoft.com/office/drawing/2014/main" id="{3B18F518-5C82-4FA3-9FAE-9DDC597B2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1" y="2210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1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8" y="23"/>
                      <a:pt x="24" y="17"/>
                      <a:pt x="24" y="11"/>
                    </a:cubicBezTo>
                    <a:cubicBezTo>
                      <a:pt x="24" y="5"/>
                      <a:pt x="18" y="0"/>
                      <a:pt x="12" y="0"/>
                    </a:cubicBezTo>
                    <a:cubicBezTo>
                      <a:pt x="6" y="0"/>
                      <a:pt x="0" y="6"/>
                      <a:pt x="1" y="12"/>
                    </a:cubicBezTo>
                    <a:cubicBezTo>
                      <a:pt x="1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78" name="Freeform 1024">
                <a:extLst>
                  <a:ext uri="{FF2B5EF4-FFF2-40B4-BE49-F238E27FC236}">
                    <a16:creationId xmlns="" xmlns:a16="http://schemas.microsoft.com/office/drawing/2014/main" id="{A73B95E9-7D15-4A0A-8DF2-FD426652F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7" y="2210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7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79" name="Freeform 1025">
                <a:extLst>
                  <a:ext uri="{FF2B5EF4-FFF2-40B4-BE49-F238E27FC236}">
                    <a16:creationId xmlns="" xmlns:a16="http://schemas.microsoft.com/office/drawing/2014/main" id="{E1D39066-88C1-4EFC-9DD5-AAF0B8DEC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1" y="2210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7" y="0"/>
                      <a:pt x="12" y="0"/>
                    </a:cubicBezTo>
                    <a:cubicBezTo>
                      <a:pt x="5" y="0"/>
                      <a:pt x="0" y="6"/>
                      <a:pt x="0" y="11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80" name="Freeform 1026">
                <a:extLst>
                  <a:ext uri="{FF2B5EF4-FFF2-40B4-BE49-F238E27FC236}">
                    <a16:creationId xmlns="" xmlns:a16="http://schemas.microsoft.com/office/drawing/2014/main" id="{1C8C6B4B-9FF2-4441-99A1-7643AF2A1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9" y="2529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7"/>
                      <a:pt x="23" y="11"/>
                    </a:cubicBezTo>
                    <a:cubicBezTo>
                      <a:pt x="23" y="5"/>
                      <a:pt x="17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81" name="Freeform 1027">
                <a:extLst>
                  <a:ext uri="{FF2B5EF4-FFF2-40B4-BE49-F238E27FC236}">
                    <a16:creationId xmlns="" xmlns:a16="http://schemas.microsoft.com/office/drawing/2014/main" id="{E13D2DC0-95B2-4F5C-B351-EC8302A30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3" y="2529"/>
                <a:ext cx="59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1"/>
                    </a:cubicBezTo>
                    <a:cubicBezTo>
                      <a:pt x="23" y="6"/>
                      <a:pt x="18" y="0"/>
                      <a:pt x="11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82" name="Freeform 1028">
                <a:extLst>
                  <a:ext uri="{FF2B5EF4-FFF2-40B4-BE49-F238E27FC236}">
                    <a16:creationId xmlns="" xmlns:a16="http://schemas.microsoft.com/office/drawing/2014/main" id="{CE28D564-BA0F-4548-851C-4D42B4D68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2210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7" y="23"/>
                      <a:pt x="23" y="19"/>
                      <a:pt x="23" y="11"/>
                    </a:cubicBezTo>
                    <a:cubicBezTo>
                      <a:pt x="23" y="6"/>
                      <a:pt x="19" y="0"/>
                      <a:pt x="11" y="0"/>
                    </a:cubicBezTo>
                    <a:cubicBezTo>
                      <a:pt x="6" y="0"/>
                      <a:pt x="0" y="4"/>
                      <a:pt x="0" y="12"/>
                    </a:cubicBezTo>
                    <a:cubicBezTo>
                      <a:pt x="1" y="17"/>
                      <a:pt x="4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83" name="Oval 1029">
                <a:extLst>
                  <a:ext uri="{FF2B5EF4-FFF2-40B4-BE49-F238E27FC236}">
                    <a16:creationId xmlns="" xmlns:a16="http://schemas.microsoft.com/office/drawing/2014/main" id="{5953434B-04EE-41CD-BF43-41A1C934F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84" name="Freeform 1030">
                <a:extLst>
                  <a:ext uri="{FF2B5EF4-FFF2-40B4-BE49-F238E27FC236}">
                    <a16:creationId xmlns="" xmlns:a16="http://schemas.microsoft.com/office/drawing/2014/main" id="{1DE4FF51-8378-49CA-A253-0EBCF870C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4" y="2420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85" name="Oval 1031">
                <a:extLst>
                  <a:ext uri="{FF2B5EF4-FFF2-40B4-BE49-F238E27FC236}">
                    <a16:creationId xmlns="" xmlns:a16="http://schemas.microsoft.com/office/drawing/2014/main" id="{2936EDC2-F92C-412A-A22B-9D3C05C4C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" y="2420"/>
                <a:ext cx="59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86" name="Freeform 1032">
                <a:extLst>
                  <a:ext uri="{FF2B5EF4-FFF2-40B4-BE49-F238E27FC236}">
                    <a16:creationId xmlns="" xmlns:a16="http://schemas.microsoft.com/office/drawing/2014/main" id="{8DA0869C-D693-4B36-9F0C-F7E6E7B0D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2947"/>
                <a:ext cx="60" cy="59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1 h 23"/>
                  <a:gd name="T4" fmla="*/ 11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4" y="0"/>
                      <a:pt x="0" y="6"/>
                      <a:pt x="0" y="11"/>
                    </a:cubicBezTo>
                    <a:cubicBezTo>
                      <a:pt x="0" y="19"/>
                      <a:pt x="6" y="23"/>
                      <a:pt x="11" y="23"/>
                    </a:cubicBezTo>
                    <a:cubicBezTo>
                      <a:pt x="19" y="23"/>
                      <a:pt x="23" y="17"/>
                      <a:pt x="23" y="12"/>
                    </a:cubicBezTo>
                    <a:cubicBezTo>
                      <a:pt x="23" y="4"/>
                      <a:pt x="17" y="1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87" name="Freeform 1033">
                <a:extLst>
                  <a:ext uri="{FF2B5EF4-FFF2-40B4-BE49-F238E27FC236}">
                    <a16:creationId xmlns="" xmlns:a16="http://schemas.microsoft.com/office/drawing/2014/main" id="{9935F76F-1DD1-4EC8-AB4F-CCF19485D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314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88" name="Freeform 1034">
                <a:extLst>
                  <a:ext uri="{FF2B5EF4-FFF2-40B4-BE49-F238E27FC236}">
                    <a16:creationId xmlns="" xmlns:a16="http://schemas.microsoft.com/office/drawing/2014/main" id="{F607D95C-9B59-43C6-9DB2-035353E0F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314"/>
                <a:ext cx="62" cy="62"/>
              </a:xfrm>
              <a:custGeom>
                <a:avLst/>
                <a:gdLst>
                  <a:gd name="T0" fmla="*/ 1 w 24"/>
                  <a:gd name="T1" fmla="*/ 11 h 24"/>
                  <a:gd name="T2" fmla="*/ 12 w 24"/>
                  <a:gd name="T3" fmla="*/ 23 h 24"/>
                  <a:gd name="T4" fmla="*/ 24 w 24"/>
                  <a:gd name="T5" fmla="*/ 12 h 24"/>
                  <a:gd name="T6" fmla="*/ 13 w 24"/>
                  <a:gd name="T7" fmla="*/ 0 h 24"/>
                  <a:gd name="T8" fmla="*/ 1 w 24"/>
                  <a:gd name="T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" y="11"/>
                    </a:moveTo>
                    <a:cubicBezTo>
                      <a:pt x="0" y="18"/>
                      <a:pt x="5" y="23"/>
                      <a:pt x="12" y="23"/>
                    </a:cubicBezTo>
                    <a:cubicBezTo>
                      <a:pt x="19" y="24"/>
                      <a:pt x="23" y="19"/>
                      <a:pt x="24" y="12"/>
                    </a:cubicBezTo>
                    <a:cubicBezTo>
                      <a:pt x="24" y="5"/>
                      <a:pt x="19" y="1"/>
                      <a:pt x="13" y="0"/>
                    </a:cubicBezTo>
                    <a:cubicBezTo>
                      <a:pt x="6" y="0"/>
                      <a:pt x="1" y="5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89" name="Freeform 1035">
                <a:extLst>
                  <a:ext uri="{FF2B5EF4-FFF2-40B4-BE49-F238E27FC236}">
                    <a16:creationId xmlns="" xmlns:a16="http://schemas.microsoft.com/office/drawing/2014/main" id="{6D80D7C3-242B-4EEA-A6D4-28EF448D6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314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9" y="23"/>
                      <a:pt x="23" y="18"/>
                      <a:pt x="23" y="12"/>
                    </a:cubicBezTo>
                    <a:cubicBezTo>
                      <a:pt x="23" y="4"/>
                      <a:pt x="17" y="0"/>
                      <a:pt x="12" y="0"/>
                    </a:cubicBezTo>
                    <a:cubicBezTo>
                      <a:pt x="4" y="0"/>
                      <a:pt x="1" y="6"/>
                      <a:pt x="0" y="12"/>
                    </a:cubicBezTo>
                    <a:cubicBezTo>
                      <a:pt x="0" y="19"/>
                      <a:pt x="6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90" name="Oval 1036">
                <a:extLst>
                  <a:ext uri="{FF2B5EF4-FFF2-40B4-BE49-F238E27FC236}">
                    <a16:creationId xmlns="" xmlns:a16="http://schemas.microsoft.com/office/drawing/2014/main" id="{E0F5AE62-A544-4C0C-ABFE-B1E5A9CC0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6" y="2314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91" name="Freeform 1037">
                <a:extLst>
                  <a:ext uri="{FF2B5EF4-FFF2-40B4-BE49-F238E27FC236}">
                    <a16:creationId xmlns="" xmlns:a16="http://schemas.microsoft.com/office/drawing/2014/main" id="{BAFD6890-1408-4F41-9B83-2AC2CEC87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8" y="2314"/>
                <a:ext cx="59" cy="62"/>
              </a:xfrm>
              <a:custGeom>
                <a:avLst/>
                <a:gdLst>
                  <a:gd name="T0" fmla="*/ 11 w 23"/>
                  <a:gd name="T1" fmla="*/ 23 h 24"/>
                  <a:gd name="T2" fmla="*/ 22 w 23"/>
                  <a:gd name="T3" fmla="*/ 11 h 24"/>
                  <a:gd name="T4" fmla="*/ 11 w 23"/>
                  <a:gd name="T5" fmla="*/ 0 h 24"/>
                  <a:gd name="T6" fmla="*/ 0 w 23"/>
                  <a:gd name="T7" fmla="*/ 12 h 24"/>
                  <a:gd name="T8" fmla="*/ 11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3"/>
                    </a:moveTo>
                    <a:cubicBezTo>
                      <a:pt x="18" y="23"/>
                      <a:pt x="23" y="18"/>
                      <a:pt x="22" y="11"/>
                    </a:cubicBezTo>
                    <a:cubicBezTo>
                      <a:pt x="22" y="5"/>
                      <a:pt x="17" y="0"/>
                      <a:pt x="11" y="0"/>
                    </a:cubicBezTo>
                    <a:cubicBezTo>
                      <a:pt x="4" y="1"/>
                      <a:pt x="0" y="5"/>
                      <a:pt x="0" y="12"/>
                    </a:cubicBezTo>
                    <a:cubicBezTo>
                      <a:pt x="0" y="19"/>
                      <a:pt x="5" y="24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92" name="Freeform 1038">
                <a:extLst>
                  <a:ext uri="{FF2B5EF4-FFF2-40B4-BE49-F238E27FC236}">
                    <a16:creationId xmlns="" xmlns:a16="http://schemas.microsoft.com/office/drawing/2014/main" id="{13F3FA51-D3A2-416E-8F46-67578E4E3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2314"/>
                <a:ext cx="60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5"/>
                      <a:pt x="17" y="0"/>
                      <a:pt x="11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93" name="Freeform 1039">
                <a:extLst>
                  <a:ext uri="{FF2B5EF4-FFF2-40B4-BE49-F238E27FC236}">
                    <a16:creationId xmlns="" xmlns:a16="http://schemas.microsoft.com/office/drawing/2014/main" id="{21627805-8DD4-4775-9FF4-4B20BC80C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2633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2"/>
                    </a:cubicBezTo>
                    <a:cubicBezTo>
                      <a:pt x="23" y="6"/>
                      <a:pt x="17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94" name="Freeform 1040">
                <a:extLst>
                  <a:ext uri="{FF2B5EF4-FFF2-40B4-BE49-F238E27FC236}">
                    <a16:creationId xmlns="" xmlns:a16="http://schemas.microsoft.com/office/drawing/2014/main" id="{E58E0283-9258-4C37-8BFE-3F6B44385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1" y="2314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0"/>
                      <a:pt x="0" y="6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95" name="Freeform 1041">
                <a:extLst>
                  <a:ext uri="{FF2B5EF4-FFF2-40B4-BE49-F238E27FC236}">
                    <a16:creationId xmlns="" xmlns:a16="http://schemas.microsoft.com/office/drawing/2014/main" id="{7160F303-ECEB-4F24-BD99-D14E25B79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5" y="2314"/>
                <a:ext cx="62" cy="62"/>
              </a:xfrm>
              <a:custGeom>
                <a:avLst/>
                <a:gdLst>
                  <a:gd name="T0" fmla="*/ 1 w 24"/>
                  <a:gd name="T1" fmla="*/ 11 h 24"/>
                  <a:gd name="T2" fmla="*/ 12 w 24"/>
                  <a:gd name="T3" fmla="*/ 23 h 24"/>
                  <a:gd name="T4" fmla="*/ 23 w 24"/>
                  <a:gd name="T5" fmla="*/ 12 h 24"/>
                  <a:gd name="T6" fmla="*/ 12 w 24"/>
                  <a:gd name="T7" fmla="*/ 0 h 24"/>
                  <a:gd name="T8" fmla="*/ 1 w 24"/>
                  <a:gd name="T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" y="11"/>
                    </a:moveTo>
                    <a:cubicBezTo>
                      <a:pt x="0" y="18"/>
                      <a:pt x="5" y="23"/>
                      <a:pt x="12" y="23"/>
                    </a:cubicBezTo>
                    <a:cubicBezTo>
                      <a:pt x="18" y="24"/>
                      <a:pt x="23" y="19"/>
                      <a:pt x="23" y="12"/>
                    </a:cubicBezTo>
                    <a:cubicBezTo>
                      <a:pt x="24" y="5"/>
                      <a:pt x="19" y="1"/>
                      <a:pt x="12" y="0"/>
                    </a:cubicBezTo>
                    <a:cubicBezTo>
                      <a:pt x="6" y="0"/>
                      <a:pt x="1" y="5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96" name="Freeform 1042">
                <a:extLst>
                  <a:ext uri="{FF2B5EF4-FFF2-40B4-BE49-F238E27FC236}">
                    <a16:creationId xmlns="" xmlns:a16="http://schemas.microsoft.com/office/drawing/2014/main" id="{2EA2E530-94D0-4E82-80AE-76657FF7A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6" y="2314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1" y="0"/>
                    </a:cubicBezTo>
                    <a:cubicBezTo>
                      <a:pt x="6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97" name="Freeform 1043">
                <a:extLst>
                  <a:ext uri="{FF2B5EF4-FFF2-40B4-BE49-F238E27FC236}">
                    <a16:creationId xmlns="" xmlns:a16="http://schemas.microsoft.com/office/drawing/2014/main" id="{7D7B2B07-3EBE-4981-8791-389DD8373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0" y="2314"/>
                <a:ext cx="59" cy="60"/>
              </a:xfrm>
              <a:custGeom>
                <a:avLst/>
                <a:gdLst>
                  <a:gd name="T0" fmla="*/ 0 w 23"/>
                  <a:gd name="T1" fmla="*/ 12 h 23"/>
                  <a:gd name="T2" fmla="*/ 12 w 23"/>
                  <a:gd name="T3" fmla="*/ 23 h 23"/>
                  <a:gd name="T4" fmla="*/ 23 w 23"/>
                  <a:gd name="T5" fmla="*/ 12 h 23"/>
                  <a:gd name="T6" fmla="*/ 12 w 23"/>
                  <a:gd name="T7" fmla="*/ 0 h 23"/>
                  <a:gd name="T8" fmla="*/ 0 w 23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0" y="12"/>
                    </a:moveTo>
                    <a:cubicBezTo>
                      <a:pt x="0" y="18"/>
                      <a:pt x="5" y="23"/>
                      <a:pt x="12" y="23"/>
                    </a:cubicBez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0"/>
                      <a:pt x="0" y="6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98" name="Freeform 1044">
                <a:extLst>
                  <a:ext uri="{FF2B5EF4-FFF2-40B4-BE49-F238E27FC236}">
                    <a16:creationId xmlns="" xmlns:a16="http://schemas.microsoft.com/office/drawing/2014/main" id="{A8BAA991-7F24-47BA-867E-783043CEA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4" y="2314"/>
                <a:ext cx="59" cy="60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99" name="Freeform 1045">
                <a:extLst>
                  <a:ext uri="{FF2B5EF4-FFF2-40B4-BE49-F238E27FC236}">
                    <a16:creationId xmlns="" xmlns:a16="http://schemas.microsoft.com/office/drawing/2014/main" id="{318300D3-8036-4160-99A0-0000AC45D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0" y="2314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00" name="Freeform 1046">
                <a:extLst>
                  <a:ext uri="{FF2B5EF4-FFF2-40B4-BE49-F238E27FC236}">
                    <a16:creationId xmlns="" xmlns:a16="http://schemas.microsoft.com/office/drawing/2014/main" id="{BCEC0E4C-16A7-4D5C-B174-A462BBCB8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947"/>
                <a:ext cx="59" cy="59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2 h 23"/>
                  <a:gd name="T4" fmla="*/ 12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6" y="0"/>
                      <a:pt x="0" y="5"/>
                      <a:pt x="0" y="12"/>
                    </a:cubicBezTo>
                    <a:cubicBezTo>
                      <a:pt x="0" y="17"/>
                      <a:pt x="5" y="23"/>
                      <a:pt x="12" y="23"/>
                    </a:cubicBezTo>
                    <a:cubicBezTo>
                      <a:pt x="17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01" name="Freeform 1047">
                <a:extLst>
                  <a:ext uri="{FF2B5EF4-FFF2-40B4-BE49-F238E27FC236}">
                    <a16:creationId xmlns="" xmlns:a16="http://schemas.microsoft.com/office/drawing/2014/main" id="{46584A9B-F92A-41B1-B230-60CBBC77D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947"/>
                <a:ext cx="60" cy="59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2 h 23"/>
                  <a:gd name="T4" fmla="*/ 12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6" y="0"/>
                      <a:pt x="0" y="5"/>
                      <a:pt x="0" y="12"/>
                    </a:cubicBezTo>
                    <a:cubicBezTo>
                      <a:pt x="0" y="17"/>
                      <a:pt x="5" y="23"/>
                      <a:pt x="12" y="23"/>
                    </a:cubicBez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02" name="Freeform 1048">
                <a:extLst>
                  <a:ext uri="{FF2B5EF4-FFF2-40B4-BE49-F238E27FC236}">
                    <a16:creationId xmlns="" xmlns:a16="http://schemas.microsoft.com/office/drawing/2014/main" id="{64F2056C-80E3-4C14-ADC4-D1BE42081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2947"/>
                <a:ext cx="59" cy="59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7"/>
                      <a:pt x="23" y="12"/>
                    </a:cubicBezTo>
                    <a:cubicBezTo>
                      <a:pt x="23" y="5"/>
                      <a:pt x="17" y="0"/>
                      <a:pt x="11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8"/>
                      <a:pt x="6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03" name="Freeform 1049">
                <a:extLst>
                  <a:ext uri="{FF2B5EF4-FFF2-40B4-BE49-F238E27FC236}">
                    <a16:creationId xmlns="" xmlns:a16="http://schemas.microsoft.com/office/drawing/2014/main" id="{8AD0AF47-CD35-4940-89A2-4D1A8E35B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2947"/>
                <a:ext cx="60" cy="59"/>
              </a:xfrm>
              <a:custGeom>
                <a:avLst/>
                <a:gdLst>
                  <a:gd name="T0" fmla="*/ 0 w 23"/>
                  <a:gd name="T1" fmla="*/ 12 h 23"/>
                  <a:gd name="T2" fmla="*/ 12 w 23"/>
                  <a:gd name="T3" fmla="*/ 23 h 23"/>
                  <a:gd name="T4" fmla="*/ 23 w 23"/>
                  <a:gd name="T5" fmla="*/ 11 h 23"/>
                  <a:gd name="T6" fmla="*/ 11 w 23"/>
                  <a:gd name="T7" fmla="*/ 0 h 23"/>
                  <a:gd name="T8" fmla="*/ 0 w 23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0" y="12"/>
                    </a:moveTo>
                    <a:cubicBezTo>
                      <a:pt x="0" y="17"/>
                      <a:pt x="4" y="23"/>
                      <a:pt x="12" y="23"/>
                    </a:cubicBezTo>
                    <a:cubicBezTo>
                      <a:pt x="17" y="23"/>
                      <a:pt x="23" y="19"/>
                      <a:pt x="23" y="11"/>
                    </a:cubicBezTo>
                    <a:cubicBezTo>
                      <a:pt x="23" y="6"/>
                      <a:pt x="19" y="0"/>
                      <a:pt x="11" y="0"/>
                    </a:cubicBezTo>
                    <a:cubicBezTo>
                      <a:pt x="6" y="1"/>
                      <a:pt x="0" y="4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04" name="Freeform 1050">
                <a:extLst>
                  <a:ext uri="{FF2B5EF4-FFF2-40B4-BE49-F238E27FC236}">
                    <a16:creationId xmlns="" xmlns:a16="http://schemas.microsoft.com/office/drawing/2014/main" id="{B73D982C-FFCB-43D5-9297-EBECE44CA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2947"/>
                <a:ext cx="60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05" name="Freeform 1051">
                <a:extLst>
                  <a:ext uri="{FF2B5EF4-FFF2-40B4-BE49-F238E27FC236}">
                    <a16:creationId xmlns="" xmlns:a16="http://schemas.microsoft.com/office/drawing/2014/main" id="{7DEC3461-7BD9-4A82-B2B3-D90E1FAAE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2947"/>
                <a:ext cx="62" cy="59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1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8" y="23"/>
                      <a:pt x="24" y="18"/>
                      <a:pt x="24" y="11"/>
                    </a:cubicBezTo>
                    <a:cubicBezTo>
                      <a:pt x="24" y="5"/>
                      <a:pt x="18" y="0"/>
                      <a:pt x="12" y="0"/>
                    </a:cubicBezTo>
                    <a:cubicBezTo>
                      <a:pt x="6" y="0"/>
                      <a:pt x="0" y="6"/>
                      <a:pt x="1" y="12"/>
                    </a:cubicBezTo>
                    <a:cubicBezTo>
                      <a:pt x="1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06" name="Freeform 1052">
                <a:extLst>
                  <a:ext uri="{FF2B5EF4-FFF2-40B4-BE49-F238E27FC236}">
                    <a16:creationId xmlns="" xmlns:a16="http://schemas.microsoft.com/office/drawing/2014/main" id="{3EB39B45-4016-450A-AE72-6A0719A57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2947"/>
                <a:ext cx="60" cy="59"/>
              </a:xfrm>
              <a:custGeom>
                <a:avLst/>
                <a:gdLst>
                  <a:gd name="T0" fmla="*/ 11 w 23"/>
                  <a:gd name="T1" fmla="*/ 0 h 23"/>
                  <a:gd name="T2" fmla="*/ 0 w 23"/>
                  <a:gd name="T3" fmla="*/ 12 h 23"/>
                  <a:gd name="T4" fmla="*/ 12 w 23"/>
                  <a:gd name="T5" fmla="*/ 23 h 23"/>
                  <a:gd name="T6" fmla="*/ 23 w 23"/>
                  <a:gd name="T7" fmla="*/ 11 h 23"/>
                  <a:gd name="T8" fmla="*/ 11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0"/>
                    </a:moveTo>
                    <a:cubicBezTo>
                      <a:pt x="5" y="1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ubicBezTo>
                      <a:pt x="18" y="22"/>
                      <a:pt x="23" y="18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07" name="Freeform 1053">
                <a:extLst>
                  <a:ext uri="{FF2B5EF4-FFF2-40B4-BE49-F238E27FC236}">
                    <a16:creationId xmlns="" xmlns:a16="http://schemas.microsoft.com/office/drawing/2014/main" id="{D9026668-30C7-4D55-A183-CEA7338D9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2947"/>
                <a:ext cx="60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2"/>
                    </a:cubicBezTo>
                    <a:cubicBezTo>
                      <a:pt x="23" y="5"/>
                      <a:pt x="17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08" name="Freeform 1054">
                <a:extLst>
                  <a:ext uri="{FF2B5EF4-FFF2-40B4-BE49-F238E27FC236}">
                    <a16:creationId xmlns="" xmlns:a16="http://schemas.microsoft.com/office/drawing/2014/main" id="{DB354532-6A9C-48EC-82EF-A34ED036E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2947"/>
                <a:ext cx="62" cy="59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2 h 23"/>
                  <a:gd name="T4" fmla="*/ 12 w 24"/>
                  <a:gd name="T5" fmla="*/ 0 h 23"/>
                  <a:gd name="T6" fmla="*/ 1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8" y="23"/>
                      <a:pt x="23" y="18"/>
                      <a:pt x="24" y="12"/>
                    </a:cubicBezTo>
                    <a:cubicBezTo>
                      <a:pt x="24" y="6"/>
                      <a:pt x="18" y="0"/>
                      <a:pt x="12" y="0"/>
                    </a:cubicBezTo>
                    <a:cubicBezTo>
                      <a:pt x="6" y="0"/>
                      <a:pt x="1" y="5"/>
                      <a:pt x="1" y="11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09" name="Freeform 1055">
                <a:extLst>
                  <a:ext uri="{FF2B5EF4-FFF2-40B4-BE49-F238E27FC236}">
                    <a16:creationId xmlns="" xmlns:a16="http://schemas.microsoft.com/office/drawing/2014/main" id="{F2046BF4-5DA5-4247-9093-C551E1622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2633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2 h 23"/>
                  <a:gd name="T4" fmla="*/ 13 w 24"/>
                  <a:gd name="T5" fmla="*/ 0 h 23"/>
                  <a:gd name="T6" fmla="*/ 1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9" y="23"/>
                      <a:pt x="23" y="19"/>
                      <a:pt x="24" y="12"/>
                    </a:cubicBezTo>
                    <a:cubicBezTo>
                      <a:pt x="24" y="5"/>
                      <a:pt x="19" y="1"/>
                      <a:pt x="13" y="0"/>
                    </a:cubicBezTo>
                    <a:cubicBezTo>
                      <a:pt x="6" y="0"/>
                      <a:pt x="1" y="5"/>
                      <a:pt x="1" y="11"/>
                    </a:cubicBezTo>
                    <a:cubicBezTo>
                      <a:pt x="0" y="18"/>
                      <a:pt x="5" y="22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10" name="Freeform 1056">
                <a:extLst>
                  <a:ext uri="{FF2B5EF4-FFF2-40B4-BE49-F238E27FC236}">
                    <a16:creationId xmlns="" xmlns:a16="http://schemas.microsoft.com/office/drawing/2014/main" id="{AED1CD3F-E6A5-4097-86F1-AAB19BCDC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633"/>
                <a:ext cx="60" cy="60"/>
              </a:xfrm>
              <a:custGeom>
                <a:avLst/>
                <a:gdLst>
                  <a:gd name="T0" fmla="*/ 0 w 23"/>
                  <a:gd name="T1" fmla="*/ 11 h 23"/>
                  <a:gd name="T2" fmla="*/ 11 w 23"/>
                  <a:gd name="T3" fmla="*/ 23 h 23"/>
                  <a:gd name="T4" fmla="*/ 23 w 23"/>
                  <a:gd name="T5" fmla="*/ 12 h 23"/>
                  <a:gd name="T6" fmla="*/ 12 w 23"/>
                  <a:gd name="T7" fmla="*/ 0 h 23"/>
                  <a:gd name="T8" fmla="*/ 0 w 23"/>
                  <a:gd name="T9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0" y="11"/>
                    </a:moveTo>
                    <a:cubicBezTo>
                      <a:pt x="0" y="18"/>
                      <a:pt x="5" y="22"/>
                      <a:pt x="11" y="23"/>
                    </a:cubicBezTo>
                    <a:cubicBezTo>
                      <a:pt x="18" y="23"/>
                      <a:pt x="23" y="19"/>
                      <a:pt x="23" y="12"/>
                    </a:cubicBezTo>
                    <a:cubicBezTo>
                      <a:pt x="23" y="5"/>
                      <a:pt x="18" y="1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11" name="Freeform 1057">
                <a:extLst>
                  <a:ext uri="{FF2B5EF4-FFF2-40B4-BE49-F238E27FC236}">
                    <a16:creationId xmlns="" xmlns:a16="http://schemas.microsoft.com/office/drawing/2014/main" id="{1711DBA8-2227-4C52-A81D-C0C8ED13B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633"/>
                <a:ext cx="59" cy="60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2 h 23"/>
                  <a:gd name="T4" fmla="*/ 12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6" y="0"/>
                      <a:pt x="0" y="6"/>
                      <a:pt x="0" y="12"/>
                    </a:cubicBezTo>
                    <a:cubicBezTo>
                      <a:pt x="0" y="18"/>
                      <a:pt x="6" y="23"/>
                      <a:pt x="12" y="23"/>
                    </a:cubicBez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12" name="Freeform 1058">
                <a:extLst>
                  <a:ext uri="{FF2B5EF4-FFF2-40B4-BE49-F238E27FC236}">
                    <a16:creationId xmlns="" xmlns:a16="http://schemas.microsoft.com/office/drawing/2014/main" id="{31D5CB0D-96BE-4549-860B-7395A3ED7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633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2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7"/>
                      <a:pt x="23" y="12"/>
                    </a:cubicBezTo>
                    <a:cubicBezTo>
                      <a:pt x="23" y="5"/>
                      <a:pt x="17" y="0"/>
                      <a:pt x="11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13" name="Freeform 1059">
                <a:extLst>
                  <a:ext uri="{FF2B5EF4-FFF2-40B4-BE49-F238E27FC236}">
                    <a16:creationId xmlns="" xmlns:a16="http://schemas.microsoft.com/office/drawing/2014/main" id="{EAA087E5-A747-43F1-A253-0BAC95BD5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" y="2418"/>
                <a:ext cx="60" cy="62"/>
              </a:xfrm>
              <a:custGeom>
                <a:avLst/>
                <a:gdLst>
                  <a:gd name="T0" fmla="*/ 11 w 23"/>
                  <a:gd name="T1" fmla="*/ 24 h 24"/>
                  <a:gd name="T2" fmla="*/ 23 w 23"/>
                  <a:gd name="T3" fmla="*/ 12 h 24"/>
                  <a:gd name="T4" fmla="*/ 11 w 23"/>
                  <a:gd name="T5" fmla="*/ 1 h 24"/>
                  <a:gd name="T6" fmla="*/ 0 w 23"/>
                  <a:gd name="T7" fmla="*/ 12 h 24"/>
                  <a:gd name="T8" fmla="*/ 11 w 2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4"/>
                    </a:moveTo>
                    <a:cubicBezTo>
                      <a:pt x="17" y="24"/>
                      <a:pt x="23" y="18"/>
                      <a:pt x="23" y="12"/>
                    </a:cubicBezTo>
                    <a:cubicBezTo>
                      <a:pt x="23" y="6"/>
                      <a:pt x="17" y="0"/>
                      <a:pt x="11" y="1"/>
                    </a:cubicBezTo>
                    <a:cubicBezTo>
                      <a:pt x="5" y="1"/>
                      <a:pt x="0" y="6"/>
                      <a:pt x="0" y="12"/>
                    </a:cubicBezTo>
                    <a:cubicBezTo>
                      <a:pt x="0" y="18"/>
                      <a:pt x="5" y="24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14" name="Freeform 1060">
                <a:extLst>
                  <a:ext uri="{FF2B5EF4-FFF2-40B4-BE49-F238E27FC236}">
                    <a16:creationId xmlns="" xmlns:a16="http://schemas.microsoft.com/office/drawing/2014/main" id="{F0C51639-F7E8-4223-A056-22A79C66C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" y="2418"/>
                <a:ext cx="60" cy="62"/>
              </a:xfrm>
              <a:custGeom>
                <a:avLst/>
                <a:gdLst>
                  <a:gd name="T0" fmla="*/ 11 w 23"/>
                  <a:gd name="T1" fmla="*/ 24 h 24"/>
                  <a:gd name="T2" fmla="*/ 23 w 23"/>
                  <a:gd name="T3" fmla="*/ 12 h 24"/>
                  <a:gd name="T4" fmla="*/ 11 w 23"/>
                  <a:gd name="T5" fmla="*/ 1 h 24"/>
                  <a:gd name="T6" fmla="*/ 0 w 23"/>
                  <a:gd name="T7" fmla="*/ 12 h 24"/>
                  <a:gd name="T8" fmla="*/ 11 w 2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4"/>
                    </a:moveTo>
                    <a:cubicBezTo>
                      <a:pt x="18" y="24"/>
                      <a:pt x="23" y="18"/>
                      <a:pt x="23" y="12"/>
                    </a:cubicBezTo>
                    <a:cubicBezTo>
                      <a:pt x="23" y="6"/>
                      <a:pt x="17" y="0"/>
                      <a:pt x="11" y="1"/>
                    </a:cubicBezTo>
                    <a:cubicBezTo>
                      <a:pt x="5" y="1"/>
                      <a:pt x="0" y="6"/>
                      <a:pt x="0" y="12"/>
                    </a:cubicBezTo>
                    <a:cubicBezTo>
                      <a:pt x="0" y="18"/>
                      <a:pt x="5" y="24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15" name="Freeform 1061">
                <a:extLst>
                  <a:ext uri="{FF2B5EF4-FFF2-40B4-BE49-F238E27FC236}">
                    <a16:creationId xmlns="" xmlns:a16="http://schemas.microsoft.com/office/drawing/2014/main" id="{186D2554-10C5-4156-9B67-E447EAE70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2420"/>
                <a:ext cx="63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0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8" y="23"/>
                      <a:pt x="24" y="17"/>
                      <a:pt x="24" y="11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6" y="0"/>
                      <a:pt x="1" y="5"/>
                      <a:pt x="0" y="11"/>
                    </a:cubicBezTo>
                    <a:cubicBezTo>
                      <a:pt x="1" y="17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16" name="Freeform 1062">
                <a:extLst>
                  <a:ext uri="{FF2B5EF4-FFF2-40B4-BE49-F238E27FC236}">
                    <a16:creationId xmlns="" xmlns:a16="http://schemas.microsoft.com/office/drawing/2014/main" id="{748688D7-DB5B-40AE-B70C-59155C1A0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420"/>
                <a:ext cx="59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17" name="Freeform 1063">
                <a:extLst>
                  <a:ext uri="{FF2B5EF4-FFF2-40B4-BE49-F238E27FC236}">
                    <a16:creationId xmlns="" xmlns:a16="http://schemas.microsoft.com/office/drawing/2014/main" id="{A815A6B9-4402-4ECB-AD24-FF51240A7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420"/>
                <a:ext cx="59" cy="60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1 h 23"/>
                  <a:gd name="T4" fmla="*/ 12 w 23"/>
                  <a:gd name="T5" fmla="*/ 23 h 23"/>
                  <a:gd name="T6" fmla="*/ 23 w 23"/>
                  <a:gd name="T7" fmla="*/ 11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2" y="23"/>
                    </a:cubicBez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18" name="Oval 1064">
                <a:extLst>
                  <a:ext uri="{FF2B5EF4-FFF2-40B4-BE49-F238E27FC236}">
                    <a16:creationId xmlns="" xmlns:a16="http://schemas.microsoft.com/office/drawing/2014/main" id="{90060A96-D90C-42BB-BDB1-4BB49D895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2420"/>
                <a:ext cx="60" cy="6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19" name="Freeform 1065">
                <a:extLst>
                  <a:ext uri="{FF2B5EF4-FFF2-40B4-BE49-F238E27FC236}">
                    <a16:creationId xmlns="" xmlns:a16="http://schemas.microsoft.com/office/drawing/2014/main" id="{0211CA7F-9957-4919-A497-773FE099F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6" y="2633"/>
                <a:ext cx="60" cy="60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2 h 23"/>
                  <a:gd name="T4" fmla="*/ 12 w 23"/>
                  <a:gd name="T5" fmla="*/ 23 h 23"/>
                  <a:gd name="T6" fmla="*/ 23 w 23"/>
                  <a:gd name="T7" fmla="*/ 12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6" y="0"/>
                      <a:pt x="0" y="6"/>
                      <a:pt x="0" y="12"/>
                    </a:cubicBezTo>
                    <a:cubicBezTo>
                      <a:pt x="0" y="18"/>
                      <a:pt x="6" y="23"/>
                      <a:pt x="12" y="23"/>
                    </a:cubicBez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20" name="Freeform 1066">
                <a:extLst>
                  <a:ext uri="{FF2B5EF4-FFF2-40B4-BE49-F238E27FC236}">
                    <a16:creationId xmlns="" xmlns:a16="http://schemas.microsoft.com/office/drawing/2014/main" id="{9CE949E3-EB47-4524-B099-C5BC7C04F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5" y="2633"/>
                <a:ext cx="63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2 h 23"/>
                  <a:gd name="T4" fmla="*/ 12 w 24"/>
                  <a:gd name="T5" fmla="*/ 0 h 23"/>
                  <a:gd name="T6" fmla="*/ 1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8" y="23"/>
                      <a:pt x="24" y="18"/>
                      <a:pt x="24" y="12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6" y="0"/>
                      <a:pt x="0" y="6"/>
                      <a:pt x="1" y="12"/>
                    </a:cubicBezTo>
                    <a:cubicBezTo>
                      <a:pt x="1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21" name="Freeform 1067">
                <a:extLst>
                  <a:ext uri="{FF2B5EF4-FFF2-40B4-BE49-F238E27FC236}">
                    <a16:creationId xmlns="" xmlns:a16="http://schemas.microsoft.com/office/drawing/2014/main" id="{609C689C-4042-4229-A051-0CC643CEB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529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7" y="23"/>
                      <a:pt x="23" y="18"/>
                      <a:pt x="23" y="11"/>
                    </a:cubicBezTo>
                    <a:cubicBezTo>
                      <a:pt x="23" y="6"/>
                      <a:pt x="18" y="0"/>
                      <a:pt x="11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22" name="Freeform 1068">
                <a:extLst>
                  <a:ext uri="{FF2B5EF4-FFF2-40B4-BE49-F238E27FC236}">
                    <a16:creationId xmlns="" xmlns:a16="http://schemas.microsoft.com/office/drawing/2014/main" id="{5D44193F-7BEA-4CDA-B559-7E6D5EED3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2737"/>
                <a:ext cx="63" cy="62"/>
              </a:xfrm>
              <a:custGeom>
                <a:avLst/>
                <a:gdLst>
                  <a:gd name="T0" fmla="*/ 12 w 24"/>
                  <a:gd name="T1" fmla="*/ 23 h 24"/>
                  <a:gd name="T2" fmla="*/ 24 w 24"/>
                  <a:gd name="T3" fmla="*/ 12 h 24"/>
                  <a:gd name="T4" fmla="*/ 12 w 24"/>
                  <a:gd name="T5" fmla="*/ 0 h 24"/>
                  <a:gd name="T6" fmla="*/ 1 w 24"/>
                  <a:gd name="T7" fmla="*/ 12 h 24"/>
                  <a:gd name="T8" fmla="*/ 12 w 24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3"/>
                    </a:moveTo>
                    <a:cubicBezTo>
                      <a:pt x="18" y="24"/>
                      <a:pt x="23" y="18"/>
                      <a:pt x="24" y="12"/>
                    </a:cubicBezTo>
                    <a:cubicBezTo>
                      <a:pt x="24" y="6"/>
                      <a:pt x="18" y="1"/>
                      <a:pt x="12" y="0"/>
                    </a:cubicBezTo>
                    <a:cubicBezTo>
                      <a:pt x="6" y="0"/>
                      <a:pt x="1" y="6"/>
                      <a:pt x="1" y="12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23" name="Freeform 1069">
                <a:extLst>
                  <a:ext uri="{FF2B5EF4-FFF2-40B4-BE49-F238E27FC236}">
                    <a16:creationId xmlns="" xmlns:a16="http://schemas.microsoft.com/office/drawing/2014/main" id="{CF6984DD-851B-4187-B34E-9A196376F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737"/>
                <a:ext cx="60" cy="62"/>
              </a:xfrm>
              <a:custGeom>
                <a:avLst/>
                <a:gdLst>
                  <a:gd name="T0" fmla="*/ 11 w 23"/>
                  <a:gd name="T1" fmla="*/ 23 h 24"/>
                  <a:gd name="T2" fmla="*/ 23 w 23"/>
                  <a:gd name="T3" fmla="*/ 12 h 24"/>
                  <a:gd name="T4" fmla="*/ 11 w 23"/>
                  <a:gd name="T5" fmla="*/ 0 h 24"/>
                  <a:gd name="T6" fmla="*/ 0 w 23"/>
                  <a:gd name="T7" fmla="*/ 12 h 24"/>
                  <a:gd name="T8" fmla="*/ 11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3"/>
                    </a:moveTo>
                    <a:cubicBezTo>
                      <a:pt x="17" y="24"/>
                      <a:pt x="23" y="18"/>
                      <a:pt x="23" y="12"/>
                    </a:cubicBezTo>
                    <a:cubicBezTo>
                      <a:pt x="23" y="6"/>
                      <a:pt x="18" y="1"/>
                      <a:pt x="11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8"/>
                      <a:pt x="5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24" name="Freeform 1070">
                <a:extLst>
                  <a:ext uri="{FF2B5EF4-FFF2-40B4-BE49-F238E27FC236}">
                    <a16:creationId xmlns="" xmlns:a16="http://schemas.microsoft.com/office/drawing/2014/main" id="{D7C0CA36-1181-47E8-BD3E-92CAAF265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737"/>
                <a:ext cx="60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2 h 24"/>
                  <a:gd name="T4" fmla="*/ 12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7" y="1"/>
                      <a:pt x="12" y="0"/>
                    </a:cubicBezTo>
                    <a:cubicBezTo>
                      <a:pt x="5" y="1"/>
                      <a:pt x="0" y="6"/>
                      <a:pt x="0" y="12"/>
                    </a:cubicBezTo>
                    <a:cubicBezTo>
                      <a:pt x="0" y="18"/>
                      <a:pt x="6" y="24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25" name="Freeform 1071">
                <a:extLst>
                  <a:ext uri="{FF2B5EF4-FFF2-40B4-BE49-F238E27FC236}">
                    <a16:creationId xmlns="" xmlns:a16="http://schemas.microsoft.com/office/drawing/2014/main" id="{773998C4-0145-4BB1-864F-1E74AFEAD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737"/>
                <a:ext cx="59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2 h 23"/>
                  <a:gd name="T4" fmla="*/ 12 w 23"/>
                  <a:gd name="T5" fmla="*/ 1 h 23"/>
                  <a:gd name="T6" fmla="*/ 0 w 23"/>
                  <a:gd name="T7" fmla="*/ 12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9" y="23"/>
                      <a:pt x="23" y="18"/>
                      <a:pt x="23" y="12"/>
                    </a:cubicBezTo>
                    <a:cubicBezTo>
                      <a:pt x="23" y="5"/>
                      <a:pt x="18" y="1"/>
                      <a:pt x="12" y="1"/>
                    </a:cubicBezTo>
                    <a:cubicBezTo>
                      <a:pt x="4" y="0"/>
                      <a:pt x="1" y="6"/>
                      <a:pt x="0" y="12"/>
                    </a:cubicBezTo>
                    <a:cubicBezTo>
                      <a:pt x="0" y="19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26" name="Freeform 1072">
                <a:extLst>
                  <a:ext uri="{FF2B5EF4-FFF2-40B4-BE49-F238E27FC236}">
                    <a16:creationId xmlns="" xmlns:a16="http://schemas.microsoft.com/office/drawing/2014/main" id="{D6C0ECD6-20BB-41CF-887A-682FCDEC9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2" y="2737"/>
                <a:ext cx="59" cy="62"/>
              </a:xfrm>
              <a:custGeom>
                <a:avLst/>
                <a:gdLst>
                  <a:gd name="T0" fmla="*/ 11 w 23"/>
                  <a:gd name="T1" fmla="*/ 23 h 24"/>
                  <a:gd name="T2" fmla="*/ 23 w 23"/>
                  <a:gd name="T3" fmla="*/ 12 h 24"/>
                  <a:gd name="T4" fmla="*/ 11 w 23"/>
                  <a:gd name="T5" fmla="*/ 0 h 24"/>
                  <a:gd name="T6" fmla="*/ 0 w 23"/>
                  <a:gd name="T7" fmla="*/ 12 h 24"/>
                  <a:gd name="T8" fmla="*/ 11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7" y="0"/>
                      <a:pt x="11" y="0"/>
                    </a:cubicBezTo>
                    <a:cubicBezTo>
                      <a:pt x="5" y="1"/>
                      <a:pt x="0" y="6"/>
                      <a:pt x="0" y="12"/>
                    </a:cubicBezTo>
                    <a:cubicBezTo>
                      <a:pt x="0" y="18"/>
                      <a:pt x="5" y="24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27" name="Freeform 1073">
                <a:extLst>
                  <a:ext uri="{FF2B5EF4-FFF2-40B4-BE49-F238E27FC236}">
                    <a16:creationId xmlns="" xmlns:a16="http://schemas.microsoft.com/office/drawing/2014/main" id="{995BC445-0EEB-4743-82CB-0AA5EF656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2843"/>
                <a:ext cx="62" cy="59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1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8" y="23"/>
                      <a:pt x="23" y="18"/>
                      <a:pt x="24" y="11"/>
                    </a:cubicBezTo>
                    <a:cubicBezTo>
                      <a:pt x="24" y="5"/>
                      <a:pt x="18" y="0"/>
                      <a:pt x="12" y="0"/>
                    </a:cubicBezTo>
                    <a:cubicBezTo>
                      <a:pt x="6" y="0"/>
                      <a:pt x="1" y="5"/>
                      <a:pt x="1" y="11"/>
                    </a:cubicBezTo>
                    <a:cubicBezTo>
                      <a:pt x="0" y="17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28" name="Freeform 1074">
                <a:extLst>
                  <a:ext uri="{FF2B5EF4-FFF2-40B4-BE49-F238E27FC236}">
                    <a16:creationId xmlns="" xmlns:a16="http://schemas.microsoft.com/office/drawing/2014/main" id="{65F26492-A729-4B84-B664-94C19CB04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2843"/>
                <a:ext cx="60" cy="59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7" y="0"/>
                      <a:pt x="11" y="0"/>
                    </a:cubicBezTo>
                    <a:cubicBezTo>
                      <a:pt x="5" y="0"/>
                      <a:pt x="0" y="6"/>
                      <a:pt x="0" y="11"/>
                    </a:cubicBezTo>
                    <a:cubicBezTo>
                      <a:pt x="0" y="18"/>
                      <a:pt x="6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29" name="Freeform 1075">
                <a:extLst>
                  <a:ext uri="{FF2B5EF4-FFF2-40B4-BE49-F238E27FC236}">
                    <a16:creationId xmlns="" xmlns:a16="http://schemas.microsoft.com/office/drawing/2014/main" id="{7822EB85-ABB6-43A5-906B-03330442B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2843"/>
                <a:ext cx="60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2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30" name="Freeform 1076">
                <a:extLst>
                  <a:ext uri="{FF2B5EF4-FFF2-40B4-BE49-F238E27FC236}">
                    <a16:creationId xmlns="" xmlns:a16="http://schemas.microsoft.com/office/drawing/2014/main" id="{B583EDEA-4EFC-4FE2-A9FB-C33F49149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843"/>
                <a:ext cx="60" cy="59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8" y="23"/>
                      <a:pt x="22" y="18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0"/>
                      <a:pt x="1" y="4"/>
                      <a:pt x="0" y="11"/>
                    </a:cubicBezTo>
                    <a:cubicBezTo>
                      <a:pt x="0" y="18"/>
                      <a:pt x="4" y="22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31" name="Freeform 1077">
                <a:extLst>
                  <a:ext uri="{FF2B5EF4-FFF2-40B4-BE49-F238E27FC236}">
                    <a16:creationId xmlns="" xmlns:a16="http://schemas.microsoft.com/office/drawing/2014/main" id="{3AE754CA-FC82-40CE-8675-0696DC9A0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843"/>
                <a:ext cx="60" cy="59"/>
              </a:xfrm>
              <a:custGeom>
                <a:avLst/>
                <a:gdLst>
                  <a:gd name="T0" fmla="*/ 12 w 23"/>
                  <a:gd name="T1" fmla="*/ 23 h 23"/>
                  <a:gd name="T2" fmla="*/ 23 w 23"/>
                  <a:gd name="T3" fmla="*/ 11 h 23"/>
                  <a:gd name="T4" fmla="*/ 11 w 23"/>
                  <a:gd name="T5" fmla="*/ 0 h 23"/>
                  <a:gd name="T6" fmla="*/ 0 w 23"/>
                  <a:gd name="T7" fmla="*/ 11 h 23"/>
                  <a:gd name="T8" fmla="*/ 12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6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32" name="Freeform 1078">
                <a:extLst>
                  <a:ext uri="{FF2B5EF4-FFF2-40B4-BE49-F238E27FC236}">
                    <a16:creationId xmlns="" xmlns:a16="http://schemas.microsoft.com/office/drawing/2014/main" id="{AEE9E3DF-090B-444C-A57D-0F7BC8D28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737"/>
                <a:ext cx="59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2 h 24"/>
                  <a:gd name="T4" fmla="*/ 12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6"/>
                      <a:pt x="18" y="0"/>
                      <a:pt x="12" y="0"/>
                    </a:cubicBezTo>
                    <a:cubicBezTo>
                      <a:pt x="6" y="1"/>
                      <a:pt x="0" y="6"/>
                      <a:pt x="0" y="12"/>
                    </a:cubicBezTo>
                    <a:cubicBezTo>
                      <a:pt x="0" y="18"/>
                      <a:pt x="6" y="24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33" name="Freeform 1079">
                <a:extLst>
                  <a:ext uri="{FF2B5EF4-FFF2-40B4-BE49-F238E27FC236}">
                    <a16:creationId xmlns="" xmlns:a16="http://schemas.microsoft.com/office/drawing/2014/main" id="{7DFEB919-C7B7-4E4D-91E8-29D966506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729"/>
                <a:ext cx="47" cy="78"/>
              </a:xfrm>
              <a:custGeom>
                <a:avLst/>
                <a:gdLst>
                  <a:gd name="T0" fmla="*/ 9 w 18"/>
                  <a:gd name="T1" fmla="*/ 2 h 30"/>
                  <a:gd name="T2" fmla="*/ 1 w 18"/>
                  <a:gd name="T3" fmla="*/ 0 h 30"/>
                  <a:gd name="T4" fmla="*/ 0 w 18"/>
                  <a:gd name="T5" fmla="*/ 6 h 30"/>
                  <a:gd name="T6" fmla="*/ 0 w 18"/>
                  <a:gd name="T7" fmla="*/ 14 h 30"/>
                  <a:gd name="T8" fmla="*/ 0 w 18"/>
                  <a:gd name="T9" fmla="*/ 26 h 30"/>
                  <a:gd name="T10" fmla="*/ 5 w 18"/>
                  <a:gd name="T11" fmla="*/ 29 h 30"/>
                  <a:gd name="T12" fmla="*/ 14 w 18"/>
                  <a:gd name="T13" fmla="*/ 23 h 30"/>
                  <a:gd name="T14" fmla="*/ 17 w 18"/>
                  <a:gd name="T15" fmla="*/ 14 h 30"/>
                  <a:gd name="T16" fmla="*/ 9 w 18"/>
                  <a:gd name="T17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30">
                    <a:moveTo>
                      <a:pt x="9" y="2"/>
                    </a:moveTo>
                    <a:cubicBezTo>
                      <a:pt x="6" y="1"/>
                      <a:pt x="3" y="1"/>
                      <a:pt x="1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9"/>
                      <a:pt x="0" y="11"/>
                      <a:pt x="0" y="14"/>
                    </a:cubicBezTo>
                    <a:cubicBezTo>
                      <a:pt x="0" y="18"/>
                      <a:pt x="0" y="22"/>
                      <a:pt x="0" y="26"/>
                    </a:cubicBezTo>
                    <a:cubicBezTo>
                      <a:pt x="0" y="30"/>
                      <a:pt x="0" y="29"/>
                      <a:pt x="5" y="29"/>
                    </a:cubicBezTo>
                    <a:cubicBezTo>
                      <a:pt x="9" y="28"/>
                      <a:pt x="12" y="26"/>
                      <a:pt x="14" y="23"/>
                    </a:cubicBezTo>
                    <a:cubicBezTo>
                      <a:pt x="15" y="21"/>
                      <a:pt x="18" y="17"/>
                      <a:pt x="17" y="14"/>
                    </a:cubicBezTo>
                    <a:cubicBezTo>
                      <a:pt x="16" y="10"/>
                      <a:pt x="14" y="5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34" name="Freeform 1080">
                <a:extLst>
                  <a:ext uri="{FF2B5EF4-FFF2-40B4-BE49-F238E27FC236}">
                    <a16:creationId xmlns="" xmlns:a16="http://schemas.microsoft.com/office/drawing/2014/main" id="{7BD69271-A61C-40DA-86B6-45D282F9A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2840"/>
                <a:ext cx="60" cy="65"/>
              </a:xfrm>
              <a:custGeom>
                <a:avLst/>
                <a:gdLst>
                  <a:gd name="T0" fmla="*/ 20 w 23"/>
                  <a:gd name="T1" fmla="*/ 18 h 25"/>
                  <a:gd name="T2" fmla="*/ 20 w 23"/>
                  <a:gd name="T3" fmla="*/ 6 h 25"/>
                  <a:gd name="T4" fmla="*/ 3 w 23"/>
                  <a:gd name="T5" fmla="*/ 6 h 25"/>
                  <a:gd name="T6" fmla="*/ 0 w 23"/>
                  <a:gd name="T7" fmla="*/ 12 h 25"/>
                  <a:gd name="T8" fmla="*/ 2 w 23"/>
                  <a:gd name="T9" fmla="*/ 17 h 25"/>
                  <a:gd name="T10" fmla="*/ 20 w 23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5">
                    <a:moveTo>
                      <a:pt x="20" y="18"/>
                    </a:moveTo>
                    <a:cubicBezTo>
                      <a:pt x="23" y="14"/>
                      <a:pt x="23" y="10"/>
                      <a:pt x="20" y="6"/>
                    </a:cubicBezTo>
                    <a:cubicBezTo>
                      <a:pt x="14" y="0"/>
                      <a:pt x="8" y="0"/>
                      <a:pt x="3" y="6"/>
                    </a:cubicBezTo>
                    <a:cubicBezTo>
                      <a:pt x="2" y="8"/>
                      <a:pt x="1" y="11"/>
                      <a:pt x="0" y="12"/>
                    </a:cubicBezTo>
                    <a:cubicBezTo>
                      <a:pt x="1" y="14"/>
                      <a:pt x="1" y="16"/>
                      <a:pt x="2" y="17"/>
                    </a:cubicBezTo>
                    <a:cubicBezTo>
                      <a:pt x="7" y="25"/>
                      <a:pt x="15" y="25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35" name="Freeform 1081">
                <a:extLst>
                  <a:ext uri="{FF2B5EF4-FFF2-40B4-BE49-F238E27FC236}">
                    <a16:creationId xmlns="" xmlns:a16="http://schemas.microsoft.com/office/drawing/2014/main" id="{1E53F532-8F5B-4B69-A0F5-EECDE822A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2843"/>
                <a:ext cx="65" cy="59"/>
              </a:xfrm>
              <a:custGeom>
                <a:avLst/>
                <a:gdLst>
                  <a:gd name="T0" fmla="*/ 7 w 25"/>
                  <a:gd name="T1" fmla="*/ 20 h 23"/>
                  <a:gd name="T2" fmla="*/ 18 w 25"/>
                  <a:gd name="T3" fmla="*/ 20 h 23"/>
                  <a:gd name="T4" fmla="*/ 17 w 25"/>
                  <a:gd name="T5" fmla="*/ 2 h 23"/>
                  <a:gd name="T6" fmla="*/ 12 w 25"/>
                  <a:gd name="T7" fmla="*/ 0 h 23"/>
                  <a:gd name="T8" fmla="*/ 7 w 25"/>
                  <a:gd name="T9" fmla="*/ 2 h 23"/>
                  <a:gd name="T10" fmla="*/ 7 w 25"/>
                  <a:gd name="T11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3">
                    <a:moveTo>
                      <a:pt x="7" y="20"/>
                    </a:moveTo>
                    <a:cubicBezTo>
                      <a:pt x="10" y="23"/>
                      <a:pt x="14" y="23"/>
                      <a:pt x="18" y="20"/>
                    </a:cubicBezTo>
                    <a:cubicBezTo>
                      <a:pt x="25" y="15"/>
                      <a:pt x="24" y="7"/>
                      <a:pt x="17" y="2"/>
                    </a:cubicBezTo>
                    <a:cubicBezTo>
                      <a:pt x="16" y="1"/>
                      <a:pt x="14" y="1"/>
                      <a:pt x="12" y="0"/>
                    </a:cubicBezTo>
                    <a:cubicBezTo>
                      <a:pt x="10" y="1"/>
                      <a:pt x="8" y="1"/>
                      <a:pt x="7" y="2"/>
                    </a:cubicBezTo>
                    <a:cubicBezTo>
                      <a:pt x="0" y="7"/>
                      <a:pt x="0" y="15"/>
                      <a:pt x="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36" name="Freeform 1082">
                <a:extLst>
                  <a:ext uri="{FF2B5EF4-FFF2-40B4-BE49-F238E27FC236}">
                    <a16:creationId xmlns="" xmlns:a16="http://schemas.microsoft.com/office/drawing/2014/main" id="{35297592-D405-4B4E-B0B6-184AC53E6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2843"/>
                <a:ext cx="63" cy="59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1 h 23"/>
                  <a:gd name="T4" fmla="*/ 12 w 24"/>
                  <a:gd name="T5" fmla="*/ 0 h 23"/>
                  <a:gd name="T6" fmla="*/ 0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6" y="22"/>
                      <a:pt x="24" y="14"/>
                      <a:pt x="23" y="11"/>
                    </a:cubicBezTo>
                    <a:cubicBezTo>
                      <a:pt x="23" y="7"/>
                      <a:pt x="15" y="0"/>
                      <a:pt x="12" y="0"/>
                    </a:cubicBezTo>
                    <a:cubicBezTo>
                      <a:pt x="8" y="0"/>
                      <a:pt x="0" y="8"/>
                      <a:pt x="0" y="11"/>
                    </a:cubicBezTo>
                    <a:cubicBezTo>
                      <a:pt x="1" y="16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37" name="Freeform 1083">
                <a:extLst>
                  <a:ext uri="{FF2B5EF4-FFF2-40B4-BE49-F238E27FC236}">
                    <a16:creationId xmlns="" xmlns:a16="http://schemas.microsoft.com/office/drawing/2014/main" id="{37D0F913-AE2F-40E8-ADF0-E04692872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2843"/>
                <a:ext cx="63" cy="59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1 h 23"/>
                  <a:gd name="T4" fmla="*/ 12 w 24"/>
                  <a:gd name="T5" fmla="*/ 0 h 23"/>
                  <a:gd name="T6" fmla="*/ 0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6" y="22"/>
                      <a:pt x="24" y="14"/>
                      <a:pt x="23" y="11"/>
                    </a:cubicBezTo>
                    <a:cubicBezTo>
                      <a:pt x="22" y="7"/>
                      <a:pt x="15" y="0"/>
                      <a:pt x="12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38" name="Freeform 1084">
                <a:extLst>
                  <a:ext uri="{FF2B5EF4-FFF2-40B4-BE49-F238E27FC236}">
                    <a16:creationId xmlns="" xmlns:a16="http://schemas.microsoft.com/office/drawing/2014/main" id="{60839B0B-81D6-49F5-A8FD-6019D0D81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2843"/>
                <a:ext cx="62" cy="59"/>
              </a:xfrm>
              <a:custGeom>
                <a:avLst/>
                <a:gdLst>
                  <a:gd name="T0" fmla="*/ 13 w 24"/>
                  <a:gd name="T1" fmla="*/ 23 h 23"/>
                  <a:gd name="T2" fmla="*/ 24 w 24"/>
                  <a:gd name="T3" fmla="*/ 11 h 23"/>
                  <a:gd name="T4" fmla="*/ 12 w 24"/>
                  <a:gd name="T5" fmla="*/ 0 h 23"/>
                  <a:gd name="T6" fmla="*/ 1 w 24"/>
                  <a:gd name="T7" fmla="*/ 11 h 23"/>
                  <a:gd name="T8" fmla="*/ 13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3" y="23"/>
                    </a:moveTo>
                    <a:cubicBezTo>
                      <a:pt x="17" y="22"/>
                      <a:pt x="24" y="14"/>
                      <a:pt x="24" y="11"/>
                    </a:cubicBezTo>
                    <a:cubicBezTo>
                      <a:pt x="23" y="7"/>
                      <a:pt x="16" y="0"/>
                      <a:pt x="12" y="0"/>
                    </a:cubicBezTo>
                    <a:cubicBezTo>
                      <a:pt x="8" y="0"/>
                      <a:pt x="0" y="8"/>
                      <a:pt x="1" y="11"/>
                    </a:cubicBezTo>
                    <a:cubicBezTo>
                      <a:pt x="1" y="16"/>
                      <a:pt x="9" y="23"/>
                      <a:pt x="1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39" name="Freeform 1085">
                <a:extLst>
                  <a:ext uri="{FF2B5EF4-FFF2-40B4-BE49-F238E27FC236}">
                    <a16:creationId xmlns="" xmlns:a16="http://schemas.microsoft.com/office/drawing/2014/main" id="{5EBAC7F2-B97E-4EED-AF92-007DDDEA2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840"/>
                <a:ext cx="63" cy="65"/>
              </a:xfrm>
              <a:custGeom>
                <a:avLst/>
                <a:gdLst>
                  <a:gd name="T0" fmla="*/ 21 w 24"/>
                  <a:gd name="T1" fmla="*/ 18 h 25"/>
                  <a:gd name="T2" fmla="*/ 20 w 24"/>
                  <a:gd name="T3" fmla="*/ 6 h 25"/>
                  <a:gd name="T4" fmla="*/ 4 w 24"/>
                  <a:gd name="T5" fmla="*/ 6 h 25"/>
                  <a:gd name="T6" fmla="*/ 0 w 24"/>
                  <a:gd name="T7" fmla="*/ 12 h 25"/>
                  <a:gd name="T8" fmla="*/ 3 w 24"/>
                  <a:gd name="T9" fmla="*/ 17 h 25"/>
                  <a:gd name="T10" fmla="*/ 21 w 24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5">
                    <a:moveTo>
                      <a:pt x="21" y="18"/>
                    </a:moveTo>
                    <a:cubicBezTo>
                      <a:pt x="24" y="14"/>
                      <a:pt x="24" y="10"/>
                      <a:pt x="20" y="6"/>
                    </a:cubicBezTo>
                    <a:cubicBezTo>
                      <a:pt x="15" y="0"/>
                      <a:pt x="9" y="0"/>
                      <a:pt x="4" y="6"/>
                    </a:cubicBezTo>
                    <a:cubicBezTo>
                      <a:pt x="2" y="8"/>
                      <a:pt x="1" y="11"/>
                      <a:pt x="0" y="12"/>
                    </a:cubicBezTo>
                    <a:cubicBezTo>
                      <a:pt x="1" y="14"/>
                      <a:pt x="2" y="16"/>
                      <a:pt x="3" y="17"/>
                    </a:cubicBezTo>
                    <a:cubicBezTo>
                      <a:pt x="8" y="25"/>
                      <a:pt x="15" y="25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40" name="Freeform 1086">
                <a:extLst>
                  <a:ext uri="{FF2B5EF4-FFF2-40B4-BE49-F238E27FC236}">
                    <a16:creationId xmlns="" xmlns:a16="http://schemas.microsoft.com/office/drawing/2014/main" id="{F748F0D1-8F06-4469-BEC2-4D19F49F1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840"/>
                <a:ext cx="59" cy="65"/>
              </a:xfrm>
              <a:custGeom>
                <a:avLst/>
                <a:gdLst>
                  <a:gd name="T0" fmla="*/ 20 w 23"/>
                  <a:gd name="T1" fmla="*/ 18 h 25"/>
                  <a:gd name="T2" fmla="*/ 20 w 23"/>
                  <a:gd name="T3" fmla="*/ 6 h 25"/>
                  <a:gd name="T4" fmla="*/ 3 w 23"/>
                  <a:gd name="T5" fmla="*/ 6 h 25"/>
                  <a:gd name="T6" fmla="*/ 0 w 23"/>
                  <a:gd name="T7" fmla="*/ 12 h 25"/>
                  <a:gd name="T8" fmla="*/ 2 w 23"/>
                  <a:gd name="T9" fmla="*/ 17 h 25"/>
                  <a:gd name="T10" fmla="*/ 20 w 23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5">
                    <a:moveTo>
                      <a:pt x="20" y="18"/>
                    </a:moveTo>
                    <a:cubicBezTo>
                      <a:pt x="23" y="14"/>
                      <a:pt x="23" y="10"/>
                      <a:pt x="20" y="6"/>
                    </a:cubicBezTo>
                    <a:cubicBezTo>
                      <a:pt x="15" y="0"/>
                      <a:pt x="8" y="0"/>
                      <a:pt x="3" y="6"/>
                    </a:cubicBezTo>
                    <a:cubicBezTo>
                      <a:pt x="2" y="8"/>
                      <a:pt x="1" y="11"/>
                      <a:pt x="0" y="12"/>
                    </a:cubicBezTo>
                    <a:cubicBezTo>
                      <a:pt x="1" y="14"/>
                      <a:pt x="1" y="16"/>
                      <a:pt x="2" y="17"/>
                    </a:cubicBezTo>
                    <a:cubicBezTo>
                      <a:pt x="7" y="25"/>
                      <a:pt x="15" y="25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41" name="Freeform 1087">
                <a:extLst>
                  <a:ext uri="{FF2B5EF4-FFF2-40B4-BE49-F238E27FC236}">
                    <a16:creationId xmlns="" xmlns:a16="http://schemas.microsoft.com/office/drawing/2014/main" id="{B78E8428-4CCD-4BB1-A50A-C6D7BB539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5" y="2737"/>
                <a:ext cx="63" cy="64"/>
              </a:xfrm>
              <a:custGeom>
                <a:avLst/>
                <a:gdLst>
                  <a:gd name="T0" fmla="*/ 19 w 24"/>
                  <a:gd name="T1" fmla="*/ 19 h 25"/>
                  <a:gd name="T2" fmla="*/ 19 w 24"/>
                  <a:gd name="T3" fmla="*/ 5 h 25"/>
                  <a:gd name="T4" fmla="*/ 11 w 24"/>
                  <a:gd name="T5" fmla="*/ 1 h 25"/>
                  <a:gd name="T6" fmla="*/ 0 w 24"/>
                  <a:gd name="T7" fmla="*/ 12 h 25"/>
                  <a:gd name="T8" fmla="*/ 4 w 24"/>
                  <a:gd name="T9" fmla="*/ 19 h 25"/>
                  <a:gd name="T10" fmla="*/ 19 w 24"/>
                  <a:gd name="T11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5">
                    <a:moveTo>
                      <a:pt x="19" y="19"/>
                    </a:moveTo>
                    <a:cubicBezTo>
                      <a:pt x="24" y="14"/>
                      <a:pt x="24" y="10"/>
                      <a:pt x="19" y="5"/>
                    </a:cubicBezTo>
                    <a:cubicBezTo>
                      <a:pt x="17" y="3"/>
                      <a:pt x="14" y="1"/>
                      <a:pt x="11" y="1"/>
                    </a:cubicBezTo>
                    <a:cubicBezTo>
                      <a:pt x="8" y="0"/>
                      <a:pt x="1" y="8"/>
                      <a:pt x="0" y="12"/>
                    </a:cubicBezTo>
                    <a:cubicBezTo>
                      <a:pt x="1" y="14"/>
                      <a:pt x="2" y="17"/>
                      <a:pt x="4" y="19"/>
                    </a:cubicBezTo>
                    <a:cubicBezTo>
                      <a:pt x="10" y="24"/>
                      <a:pt x="13" y="25"/>
                      <a:pt x="1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42" name="Freeform 1088">
                <a:extLst>
                  <a:ext uri="{FF2B5EF4-FFF2-40B4-BE49-F238E27FC236}">
                    <a16:creationId xmlns="" xmlns:a16="http://schemas.microsoft.com/office/drawing/2014/main" id="{0619DD09-5190-4ED2-A5F5-3B79078E1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1" y="2104"/>
                <a:ext cx="62" cy="62"/>
              </a:xfrm>
              <a:custGeom>
                <a:avLst/>
                <a:gdLst>
                  <a:gd name="T0" fmla="*/ 12 w 24"/>
                  <a:gd name="T1" fmla="*/ 24 h 24"/>
                  <a:gd name="T2" fmla="*/ 24 w 24"/>
                  <a:gd name="T3" fmla="*/ 12 h 24"/>
                  <a:gd name="T4" fmla="*/ 13 w 24"/>
                  <a:gd name="T5" fmla="*/ 1 h 24"/>
                  <a:gd name="T6" fmla="*/ 1 w 24"/>
                  <a:gd name="T7" fmla="*/ 12 h 24"/>
                  <a:gd name="T8" fmla="*/ 12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16" y="24"/>
                      <a:pt x="24" y="16"/>
                      <a:pt x="24" y="12"/>
                    </a:cubicBezTo>
                    <a:cubicBezTo>
                      <a:pt x="24" y="9"/>
                      <a:pt x="17" y="1"/>
                      <a:pt x="13" y="1"/>
                    </a:cubicBezTo>
                    <a:cubicBezTo>
                      <a:pt x="9" y="0"/>
                      <a:pt x="1" y="8"/>
                      <a:pt x="1" y="12"/>
                    </a:cubicBezTo>
                    <a:cubicBezTo>
                      <a:pt x="0" y="15"/>
                      <a:pt x="8" y="23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43" name="Freeform 1089">
                <a:extLst>
                  <a:ext uri="{FF2B5EF4-FFF2-40B4-BE49-F238E27FC236}">
                    <a16:creationId xmlns="" xmlns:a16="http://schemas.microsoft.com/office/drawing/2014/main" id="{7BF53673-D353-431E-B750-27DDDF046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" y="2418"/>
                <a:ext cx="62" cy="65"/>
              </a:xfrm>
              <a:custGeom>
                <a:avLst/>
                <a:gdLst>
                  <a:gd name="T0" fmla="*/ 19 w 24"/>
                  <a:gd name="T1" fmla="*/ 19 h 25"/>
                  <a:gd name="T2" fmla="*/ 19 w 24"/>
                  <a:gd name="T3" fmla="*/ 5 h 25"/>
                  <a:gd name="T4" fmla="*/ 11 w 24"/>
                  <a:gd name="T5" fmla="*/ 1 h 25"/>
                  <a:gd name="T6" fmla="*/ 0 w 24"/>
                  <a:gd name="T7" fmla="*/ 12 h 25"/>
                  <a:gd name="T8" fmla="*/ 4 w 24"/>
                  <a:gd name="T9" fmla="*/ 19 h 25"/>
                  <a:gd name="T10" fmla="*/ 19 w 24"/>
                  <a:gd name="T11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5">
                    <a:moveTo>
                      <a:pt x="19" y="19"/>
                    </a:moveTo>
                    <a:cubicBezTo>
                      <a:pt x="24" y="14"/>
                      <a:pt x="24" y="10"/>
                      <a:pt x="19" y="5"/>
                    </a:cubicBezTo>
                    <a:cubicBezTo>
                      <a:pt x="17" y="3"/>
                      <a:pt x="14" y="1"/>
                      <a:pt x="11" y="1"/>
                    </a:cubicBezTo>
                    <a:cubicBezTo>
                      <a:pt x="8" y="0"/>
                      <a:pt x="1" y="8"/>
                      <a:pt x="0" y="12"/>
                    </a:cubicBezTo>
                    <a:cubicBezTo>
                      <a:pt x="1" y="14"/>
                      <a:pt x="2" y="17"/>
                      <a:pt x="4" y="19"/>
                    </a:cubicBezTo>
                    <a:cubicBezTo>
                      <a:pt x="10" y="24"/>
                      <a:pt x="13" y="25"/>
                      <a:pt x="1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44" name="Freeform 1090">
                <a:extLst>
                  <a:ext uri="{FF2B5EF4-FFF2-40B4-BE49-F238E27FC236}">
                    <a16:creationId xmlns="" xmlns:a16="http://schemas.microsoft.com/office/drawing/2014/main" id="{AE21EF67-CB67-4751-A868-5B37B15E5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418"/>
                <a:ext cx="60" cy="62"/>
              </a:xfrm>
              <a:custGeom>
                <a:avLst/>
                <a:gdLst>
                  <a:gd name="T0" fmla="*/ 12 w 23"/>
                  <a:gd name="T1" fmla="*/ 24 h 24"/>
                  <a:gd name="T2" fmla="*/ 23 w 23"/>
                  <a:gd name="T3" fmla="*/ 12 h 24"/>
                  <a:gd name="T4" fmla="*/ 12 w 23"/>
                  <a:gd name="T5" fmla="*/ 1 h 24"/>
                  <a:gd name="T6" fmla="*/ 0 w 23"/>
                  <a:gd name="T7" fmla="*/ 12 h 24"/>
                  <a:gd name="T8" fmla="*/ 12 w 2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4"/>
                    </a:moveTo>
                    <a:cubicBezTo>
                      <a:pt x="16" y="23"/>
                      <a:pt x="23" y="15"/>
                      <a:pt x="23" y="12"/>
                    </a:cubicBezTo>
                    <a:cubicBezTo>
                      <a:pt x="22" y="8"/>
                      <a:pt x="15" y="1"/>
                      <a:pt x="12" y="1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45" name="Freeform 1091">
                <a:extLst>
                  <a:ext uri="{FF2B5EF4-FFF2-40B4-BE49-F238E27FC236}">
                    <a16:creationId xmlns="" xmlns:a16="http://schemas.microsoft.com/office/drawing/2014/main" id="{E1CF4D2E-35DD-4787-B91B-0060DED85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418"/>
                <a:ext cx="62" cy="65"/>
              </a:xfrm>
              <a:custGeom>
                <a:avLst/>
                <a:gdLst>
                  <a:gd name="T0" fmla="*/ 20 w 24"/>
                  <a:gd name="T1" fmla="*/ 18 h 25"/>
                  <a:gd name="T2" fmla="*/ 19 w 24"/>
                  <a:gd name="T3" fmla="*/ 5 h 25"/>
                  <a:gd name="T4" fmla="*/ 5 w 24"/>
                  <a:gd name="T5" fmla="*/ 5 h 25"/>
                  <a:gd name="T6" fmla="*/ 0 w 24"/>
                  <a:gd name="T7" fmla="*/ 12 h 25"/>
                  <a:gd name="T8" fmla="*/ 4 w 24"/>
                  <a:gd name="T9" fmla="*/ 19 h 25"/>
                  <a:gd name="T10" fmla="*/ 20 w 24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5">
                    <a:moveTo>
                      <a:pt x="20" y="18"/>
                    </a:moveTo>
                    <a:cubicBezTo>
                      <a:pt x="24" y="14"/>
                      <a:pt x="24" y="9"/>
                      <a:pt x="19" y="5"/>
                    </a:cubicBezTo>
                    <a:cubicBezTo>
                      <a:pt x="14" y="0"/>
                      <a:pt x="9" y="0"/>
                      <a:pt x="5" y="5"/>
                    </a:cubicBezTo>
                    <a:cubicBezTo>
                      <a:pt x="3" y="7"/>
                      <a:pt x="1" y="10"/>
                      <a:pt x="0" y="12"/>
                    </a:cubicBezTo>
                    <a:cubicBezTo>
                      <a:pt x="1" y="14"/>
                      <a:pt x="2" y="17"/>
                      <a:pt x="4" y="19"/>
                    </a:cubicBezTo>
                    <a:cubicBezTo>
                      <a:pt x="10" y="25"/>
                      <a:pt x="13" y="25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46" name="Freeform 1092">
                <a:extLst>
                  <a:ext uri="{FF2B5EF4-FFF2-40B4-BE49-F238E27FC236}">
                    <a16:creationId xmlns="" xmlns:a16="http://schemas.microsoft.com/office/drawing/2014/main" id="{52F36C1D-76A0-4CFE-B7AD-CE93FF42A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0" y="2210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2 h 23"/>
                  <a:gd name="T4" fmla="*/ 12 w 24"/>
                  <a:gd name="T5" fmla="*/ 0 h 23"/>
                  <a:gd name="T6" fmla="*/ 0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5" y="23"/>
                      <a:pt x="23" y="16"/>
                      <a:pt x="23" y="12"/>
                    </a:cubicBezTo>
                    <a:cubicBezTo>
                      <a:pt x="24" y="9"/>
                      <a:pt x="16" y="0"/>
                      <a:pt x="12" y="0"/>
                    </a:cubicBezTo>
                    <a:cubicBezTo>
                      <a:pt x="8" y="0"/>
                      <a:pt x="0" y="7"/>
                      <a:pt x="0" y="11"/>
                    </a:cubicBezTo>
                    <a:cubicBezTo>
                      <a:pt x="0" y="15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47" name="Freeform 1093">
                <a:extLst>
                  <a:ext uri="{FF2B5EF4-FFF2-40B4-BE49-F238E27FC236}">
                    <a16:creationId xmlns="" xmlns:a16="http://schemas.microsoft.com/office/drawing/2014/main" id="{BDF35BD6-C293-4B7F-983B-668D9F39E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7" y="2107"/>
                <a:ext cx="62" cy="59"/>
              </a:xfrm>
              <a:custGeom>
                <a:avLst/>
                <a:gdLst>
                  <a:gd name="T0" fmla="*/ 11 w 24"/>
                  <a:gd name="T1" fmla="*/ 23 h 23"/>
                  <a:gd name="T2" fmla="*/ 23 w 24"/>
                  <a:gd name="T3" fmla="*/ 11 h 23"/>
                  <a:gd name="T4" fmla="*/ 12 w 24"/>
                  <a:gd name="T5" fmla="*/ 0 h 23"/>
                  <a:gd name="T6" fmla="*/ 0 w 24"/>
                  <a:gd name="T7" fmla="*/ 11 h 23"/>
                  <a:gd name="T8" fmla="*/ 11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1" y="23"/>
                    </a:moveTo>
                    <a:cubicBezTo>
                      <a:pt x="15" y="23"/>
                      <a:pt x="23" y="16"/>
                      <a:pt x="23" y="11"/>
                    </a:cubicBezTo>
                    <a:cubicBezTo>
                      <a:pt x="24" y="8"/>
                      <a:pt x="16" y="0"/>
                      <a:pt x="12" y="0"/>
                    </a:cubicBezTo>
                    <a:cubicBezTo>
                      <a:pt x="8" y="0"/>
                      <a:pt x="0" y="8"/>
                      <a:pt x="0" y="11"/>
                    </a:cubicBezTo>
                    <a:cubicBezTo>
                      <a:pt x="1" y="15"/>
                      <a:pt x="8" y="22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48" name="Freeform 1094">
                <a:extLst>
                  <a:ext uri="{FF2B5EF4-FFF2-40B4-BE49-F238E27FC236}">
                    <a16:creationId xmlns="" xmlns:a16="http://schemas.microsoft.com/office/drawing/2014/main" id="{A6B4208A-11C4-4808-9252-0C7F5C0EB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8" y="2104"/>
                <a:ext cx="60" cy="65"/>
              </a:xfrm>
              <a:custGeom>
                <a:avLst/>
                <a:gdLst>
                  <a:gd name="T0" fmla="*/ 20 w 23"/>
                  <a:gd name="T1" fmla="*/ 18 h 25"/>
                  <a:gd name="T2" fmla="*/ 20 w 23"/>
                  <a:gd name="T3" fmla="*/ 7 h 25"/>
                  <a:gd name="T4" fmla="*/ 2 w 23"/>
                  <a:gd name="T5" fmla="*/ 7 h 25"/>
                  <a:gd name="T6" fmla="*/ 0 w 23"/>
                  <a:gd name="T7" fmla="*/ 12 h 25"/>
                  <a:gd name="T8" fmla="*/ 2 w 23"/>
                  <a:gd name="T9" fmla="*/ 17 h 25"/>
                  <a:gd name="T10" fmla="*/ 20 w 23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5">
                    <a:moveTo>
                      <a:pt x="20" y="18"/>
                    </a:moveTo>
                    <a:cubicBezTo>
                      <a:pt x="23" y="14"/>
                      <a:pt x="23" y="10"/>
                      <a:pt x="20" y="7"/>
                    </a:cubicBezTo>
                    <a:cubicBezTo>
                      <a:pt x="15" y="0"/>
                      <a:pt x="7" y="0"/>
                      <a:pt x="2" y="7"/>
                    </a:cubicBezTo>
                    <a:cubicBezTo>
                      <a:pt x="1" y="9"/>
                      <a:pt x="1" y="11"/>
                      <a:pt x="0" y="12"/>
                    </a:cubicBezTo>
                    <a:cubicBezTo>
                      <a:pt x="1" y="14"/>
                      <a:pt x="1" y="16"/>
                      <a:pt x="2" y="17"/>
                    </a:cubicBezTo>
                    <a:cubicBezTo>
                      <a:pt x="7" y="24"/>
                      <a:pt x="15" y="25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49" name="Freeform 1095">
                <a:extLst>
                  <a:ext uri="{FF2B5EF4-FFF2-40B4-BE49-F238E27FC236}">
                    <a16:creationId xmlns="" xmlns:a16="http://schemas.microsoft.com/office/drawing/2014/main" id="{2A98E3C1-E0D6-46D5-A6A1-8C6DD85BA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2737"/>
                <a:ext cx="62" cy="62"/>
              </a:xfrm>
              <a:custGeom>
                <a:avLst/>
                <a:gdLst>
                  <a:gd name="T0" fmla="*/ 12 w 24"/>
                  <a:gd name="T1" fmla="*/ 24 h 24"/>
                  <a:gd name="T2" fmla="*/ 23 w 24"/>
                  <a:gd name="T3" fmla="*/ 13 h 24"/>
                  <a:gd name="T4" fmla="*/ 12 w 24"/>
                  <a:gd name="T5" fmla="*/ 0 h 24"/>
                  <a:gd name="T6" fmla="*/ 0 w 24"/>
                  <a:gd name="T7" fmla="*/ 12 h 24"/>
                  <a:gd name="T8" fmla="*/ 12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16" y="23"/>
                      <a:pt x="23" y="16"/>
                      <a:pt x="23" y="13"/>
                    </a:cubicBezTo>
                    <a:cubicBezTo>
                      <a:pt x="24" y="9"/>
                      <a:pt x="17" y="1"/>
                      <a:pt x="12" y="0"/>
                    </a:cubicBezTo>
                    <a:cubicBezTo>
                      <a:pt x="9" y="0"/>
                      <a:pt x="1" y="8"/>
                      <a:pt x="0" y="12"/>
                    </a:cubicBezTo>
                    <a:cubicBezTo>
                      <a:pt x="0" y="16"/>
                      <a:pt x="8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50" name="Freeform 1096">
                <a:extLst>
                  <a:ext uri="{FF2B5EF4-FFF2-40B4-BE49-F238E27FC236}">
                    <a16:creationId xmlns="" xmlns:a16="http://schemas.microsoft.com/office/drawing/2014/main" id="{E789400B-0271-46F5-8FBE-AA49BF525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2737"/>
                <a:ext cx="62" cy="62"/>
              </a:xfrm>
              <a:custGeom>
                <a:avLst/>
                <a:gdLst>
                  <a:gd name="T0" fmla="*/ 12 w 24"/>
                  <a:gd name="T1" fmla="*/ 23 h 24"/>
                  <a:gd name="T2" fmla="*/ 23 w 24"/>
                  <a:gd name="T3" fmla="*/ 13 h 24"/>
                  <a:gd name="T4" fmla="*/ 12 w 24"/>
                  <a:gd name="T5" fmla="*/ 0 h 24"/>
                  <a:gd name="T6" fmla="*/ 0 w 24"/>
                  <a:gd name="T7" fmla="*/ 12 h 24"/>
                  <a:gd name="T8" fmla="*/ 12 w 24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3"/>
                    </a:moveTo>
                    <a:cubicBezTo>
                      <a:pt x="15" y="23"/>
                      <a:pt x="23" y="16"/>
                      <a:pt x="23" y="13"/>
                    </a:cubicBezTo>
                    <a:cubicBezTo>
                      <a:pt x="24" y="9"/>
                      <a:pt x="16" y="1"/>
                      <a:pt x="12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4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51" name="Freeform 1097">
                <a:extLst>
                  <a:ext uri="{FF2B5EF4-FFF2-40B4-BE49-F238E27FC236}">
                    <a16:creationId xmlns="" xmlns:a16="http://schemas.microsoft.com/office/drawing/2014/main" id="{F6BA9F4E-38BD-43CE-9889-D06552A59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2737"/>
                <a:ext cx="60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2 h 24"/>
                  <a:gd name="T4" fmla="*/ 12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15" y="23"/>
                      <a:pt x="22" y="16"/>
                      <a:pt x="23" y="12"/>
                    </a:cubicBezTo>
                    <a:cubicBezTo>
                      <a:pt x="23" y="9"/>
                      <a:pt x="16" y="1"/>
                      <a:pt x="12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4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52" name="Freeform 1098">
                <a:extLst>
                  <a:ext uri="{FF2B5EF4-FFF2-40B4-BE49-F238E27FC236}">
                    <a16:creationId xmlns="" xmlns:a16="http://schemas.microsoft.com/office/drawing/2014/main" id="{C6AF813F-FD61-4A17-98CE-37F0C3C9F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737"/>
                <a:ext cx="59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2 h 24"/>
                  <a:gd name="T4" fmla="*/ 12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15" y="24"/>
                      <a:pt x="23" y="16"/>
                      <a:pt x="23" y="12"/>
                    </a:cubicBezTo>
                    <a:cubicBezTo>
                      <a:pt x="23" y="8"/>
                      <a:pt x="16" y="1"/>
                      <a:pt x="12" y="0"/>
                    </a:cubicBezTo>
                    <a:cubicBezTo>
                      <a:pt x="9" y="0"/>
                      <a:pt x="1" y="7"/>
                      <a:pt x="0" y="12"/>
                    </a:cubicBezTo>
                    <a:cubicBezTo>
                      <a:pt x="0" y="15"/>
                      <a:pt x="7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53" name="Freeform 1099">
                <a:extLst>
                  <a:ext uri="{FF2B5EF4-FFF2-40B4-BE49-F238E27FC236}">
                    <a16:creationId xmlns="" xmlns:a16="http://schemas.microsoft.com/office/drawing/2014/main" id="{C6BEF6C4-69A8-4244-8154-A6311D995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2" y="2104"/>
                <a:ext cx="65" cy="65"/>
              </a:xfrm>
              <a:custGeom>
                <a:avLst/>
                <a:gdLst>
                  <a:gd name="T0" fmla="*/ 20 w 25"/>
                  <a:gd name="T1" fmla="*/ 18 h 25"/>
                  <a:gd name="T2" fmla="*/ 19 w 25"/>
                  <a:gd name="T3" fmla="*/ 5 h 25"/>
                  <a:gd name="T4" fmla="*/ 5 w 25"/>
                  <a:gd name="T5" fmla="*/ 5 h 25"/>
                  <a:gd name="T6" fmla="*/ 0 w 25"/>
                  <a:gd name="T7" fmla="*/ 12 h 25"/>
                  <a:gd name="T8" fmla="*/ 4 w 25"/>
                  <a:gd name="T9" fmla="*/ 19 h 25"/>
                  <a:gd name="T10" fmla="*/ 20 w 25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5">
                    <a:moveTo>
                      <a:pt x="20" y="18"/>
                    </a:moveTo>
                    <a:cubicBezTo>
                      <a:pt x="25" y="14"/>
                      <a:pt x="24" y="9"/>
                      <a:pt x="19" y="5"/>
                    </a:cubicBezTo>
                    <a:cubicBezTo>
                      <a:pt x="14" y="0"/>
                      <a:pt x="10" y="0"/>
                      <a:pt x="5" y="5"/>
                    </a:cubicBezTo>
                    <a:cubicBezTo>
                      <a:pt x="3" y="7"/>
                      <a:pt x="2" y="10"/>
                      <a:pt x="0" y="12"/>
                    </a:cubicBezTo>
                    <a:cubicBezTo>
                      <a:pt x="2" y="15"/>
                      <a:pt x="3" y="17"/>
                      <a:pt x="4" y="19"/>
                    </a:cubicBezTo>
                    <a:cubicBezTo>
                      <a:pt x="11" y="25"/>
                      <a:pt x="14" y="25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54" name="Freeform 1100">
                <a:extLst>
                  <a:ext uri="{FF2B5EF4-FFF2-40B4-BE49-F238E27FC236}">
                    <a16:creationId xmlns="" xmlns:a16="http://schemas.microsoft.com/office/drawing/2014/main" id="{50D11FBF-2E67-4FCC-A080-38D3E50EE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6" y="2418"/>
                <a:ext cx="63" cy="62"/>
              </a:xfrm>
              <a:custGeom>
                <a:avLst/>
                <a:gdLst>
                  <a:gd name="T0" fmla="*/ 12 w 24"/>
                  <a:gd name="T1" fmla="*/ 24 h 24"/>
                  <a:gd name="T2" fmla="*/ 24 w 24"/>
                  <a:gd name="T3" fmla="*/ 13 h 24"/>
                  <a:gd name="T4" fmla="*/ 13 w 24"/>
                  <a:gd name="T5" fmla="*/ 1 h 24"/>
                  <a:gd name="T6" fmla="*/ 1 w 24"/>
                  <a:gd name="T7" fmla="*/ 12 h 24"/>
                  <a:gd name="T8" fmla="*/ 12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16" y="24"/>
                      <a:pt x="23" y="17"/>
                      <a:pt x="24" y="13"/>
                    </a:cubicBezTo>
                    <a:cubicBezTo>
                      <a:pt x="24" y="9"/>
                      <a:pt x="17" y="1"/>
                      <a:pt x="13" y="1"/>
                    </a:cubicBezTo>
                    <a:cubicBezTo>
                      <a:pt x="9" y="0"/>
                      <a:pt x="1" y="8"/>
                      <a:pt x="1" y="12"/>
                    </a:cubicBezTo>
                    <a:cubicBezTo>
                      <a:pt x="0" y="16"/>
                      <a:pt x="8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55" name="Freeform 1101">
                <a:extLst>
                  <a:ext uri="{FF2B5EF4-FFF2-40B4-BE49-F238E27FC236}">
                    <a16:creationId xmlns="" xmlns:a16="http://schemas.microsoft.com/office/drawing/2014/main" id="{C1B6864C-9C1E-4E2F-A1B4-26629DA68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9" y="2633"/>
                <a:ext cx="65" cy="60"/>
              </a:xfrm>
              <a:custGeom>
                <a:avLst/>
                <a:gdLst>
                  <a:gd name="T0" fmla="*/ 6 w 25"/>
                  <a:gd name="T1" fmla="*/ 20 h 23"/>
                  <a:gd name="T2" fmla="*/ 12 w 25"/>
                  <a:gd name="T3" fmla="*/ 23 h 23"/>
                  <a:gd name="T4" fmla="*/ 18 w 25"/>
                  <a:gd name="T5" fmla="*/ 21 h 23"/>
                  <a:gd name="T6" fmla="*/ 18 w 25"/>
                  <a:gd name="T7" fmla="*/ 3 h 23"/>
                  <a:gd name="T8" fmla="*/ 6 w 25"/>
                  <a:gd name="T9" fmla="*/ 3 h 23"/>
                  <a:gd name="T10" fmla="*/ 6 w 25"/>
                  <a:gd name="T11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3">
                    <a:moveTo>
                      <a:pt x="6" y="20"/>
                    </a:moveTo>
                    <a:cubicBezTo>
                      <a:pt x="8" y="21"/>
                      <a:pt x="11" y="22"/>
                      <a:pt x="12" y="23"/>
                    </a:cubicBezTo>
                    <a:cubicBezTo>
                      <a:pt x="14" y="22"/>
                      <a:pt x="16" y="22"/>
                      <a:pt x="18" y="21"/>
                    </a:cubicBezTo>
                    <a:cubicBezTo>
                      <a:pt x="25" y="16"/>
                      <a:pt x="25" y="8"/>
                      <a:pt x="18" y="3"/>
                    </a:cubicBezTo>
                    <a:cubicBezTo>
                      <a:pt x="14" y="0"/>
                      <a:pt x="10" y="0"/>
                      <a:pt x="6" y="3"/>
                    </a:cubicBezTo>
                    <a:cubicBezTo>
                      <a:pt x="0" y="9"/>
                      <a:pt x="0" y="15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56" name="Freeform 1102">
                <a:extLst>
                  <a:ext uri="{FF2B5EF4-FFF2-40B4-BE49-F238E27FC236}">
                    <a16:creationId xmlns="" xmlns:a16="http://schemas.microsoft.com/office/drawing/2014/main" id="{9B2CB6D8-E72F-48C8-AF32-6598D2014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6" y="2208"/>
                <a:ext cx="60" cy="62"/>
              </a:xfrm>
              <a:custGeom>
                <a:avLst/>
                <a:gdLst>
                  <a:gd name="T0" fmla="*/ 12 w 23"/>
                  <a:gd name="T1" fmla="*/ 24 h 24"/>
                  <a:gd name="T2" fmla="*/ 19 w 23"/>
                  <a:gd name="T3" fmla="*/ 19 h 24"/>
                  <a:gd name="T4" fmla="*/ 20 w 23"/>
                  <a:gd name="T5" fmla="*/ 6 h 24"/>
                  <a:gd name="T6" fmla="*/ 3 w 23"/>
                  <a:gd name="T7" fmla="*/ 7 h 24"/>
                  <a:gd name="T8" fmla="*/ 0 w 23"/>
                  <a:gd name="T9" fmla="*/ 13 h 24"/>
                  <a:gd name="T10" fmla="*/ 12 w 23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4">
                    <a:moveTo>
                      <a:pt x="12" y="24"/>
                    </a:moveTo>
                    <a:cubicBezTo>
                      <a:pt x="14" y="23"/>
                      <a:pt x="17" y="21"/>
                      <a:pt x="19" y="19"/>
                    </a:cubicBezTo>
                    <a:cubicBezTo>
                      <a:pt x="23" y="15"/>
                      <a:pt x="23" y="11"/>
                      <a:pt x="20" y="6"/>
                    </a:cubicBezTo>
                    <a:cubicBezTo>
                      <a:pt x="14" y="0"/>
                      <a:pt x="8" y="0"/>
                      <a:pt x="3" y="7"/>
                    </a:cubicBezTo>
                    <a:cubicBezTo>
                      <a:pt x="2" y="8"/>
                      <a:pt x="0" y="11"/>
                      <a:pt x="0" y="13"/>
                    </a:cubicBezTo>
                    <a:cubicBezTo>
                      <a:pt x="0" y="17"/>
                      <a:pt x="7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57" name="Freeform 1103">
                <a:extLst>
                  <a:ext uri="{FF2B5EF4-FFF2-40B4-BE49-F238E27FC236}">
                    <a16:creationId xmlns="" xmlns:a16="http://schemas.microsoft.com/office/drawing/2014/main" id="{20FBE4E3-3DF6-4FA3-AAFA-AC1E05EC9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2737"/>
                <a:ext cx="59" cy="62"/>
              </a:xfrm>
              <a:custGeom>
                <a:avLst/>
                <a:gdLst>
                  <a:gd name="T0" fmla="*/ 11 w 23"/>
                  <a:gd name="T1" fmla="*/ 24 h 24"/>
                  <a:gd name="T2" fmla="*/ 23 w 23"/>
                  <a:gd name="T3" fmla="*/ 13 h 24"/>
                  <a:gd name="T4" fmla="*/ 12 w 23"/>
                  <a:gd name="T5" fmla="*/ 0 h 24"/>
                  <a:gd name="T6" fmla="*/ 0 w 23"/>
                  <a:gd name="T7" fmla="*/ 12 h 24"/>
                  <a:gd name="T8" fmla="*/ 11 w 2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24"/>
                    </a:moveTo>
                    <a:cubicBezTo>
                      <a:pt x="15" y="23"/>
                      <a:pt x="22" y="16"/>
                      <a:pt x="23" y="13"/>
                    </a:cubicBezTo>
                    <a:cubicBezTo>
                      <a:pt x="23" y="9"/>
                      <a:pt x="16" y="1"/>
                      <a:pt x="12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4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58" name="Freeform 1104">
                <a:extLst>
                  <a:ext uri="{FF2B5EF4-FFF2-40B4-BE49-F238E27FC236}">
                    <a16:creationId xmlns="" xmlns:a16="http://schemas.microsoft.com/office/drawing/2014/main" id="{3282E9A6-50F2-4719-9D4A-1818F79D3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7" y="2210"/>
                <a:ext cx="60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1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5" y="23"/>
                      <a:pt x="22" y="16"/>
                      <a:pt x="23" y="12"/>
                    </a:cubicBezTo>
                    <a:cubicBezTo>
                      <a:pt x="23" y="8"/>
                      <a:pt x="15" y="0"/>
                      <a:pt x="11" y="0"/>
                    </a:cubicBezTo>
                    <a:cubicBezTo>
                      <a:pt x="8" y="0"/>
                      <a:pt x="0" y="7"/>
                      <a:pt x="0" y="11"/>
                    </a:cubicBezTo>
                    <a:cubicBezTo>
                      <a:pt x="0" y="15"/>
                      <a:pt x="8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59" name="Freeform 1105">
                <a:extLst>
                  <a:ext uri="{FF2B5EF4-FFF2-40B4-BE49-F238E27FC236}">
                    <a16:creationId xmlns="" xmlns:a16="http://schemas.microsoft.com/office/drawing/2014/main" id="{AB5639EB-C5AB-49F1-8209-EF1B117D2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2210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2 h 23"/>
                  <a:gd name="T4" fmla="*/ 12 w 24"/>
                  <a:gd name="T5" fmla="*/ 0 h 23"/>
                  <a:gd name="T6" fmla="*/ 1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5" y="23"/>
                      <a:pt x="23" y="16"/>
                      <a:pt x="24" y="12"/>
                    </a:cubicBezTo>
                    <a:cubicBezTo>
                      <a:pt x="24" y="8"/>
                      <a:pt x="16" y="0"/>
                      <a:pt x="12" y="0"/>
                    </a:cubicBezTo>
                    <a:cubicBezTo>
                      <a:pt x="8" y="0"/>
                      <a:pt x="0" y="8"/>
                      <a:pt x="1" y="12"/>
                    </a:cubicBezTo>
                    <a:cubicBezTo>
                      <a:pt x="1" y="15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60" name="Freeform 1106">
                <a:extLst>
                  <a:ext uri="{FF2B5EF4-FFF2-40B4-BE49-F238E27FC236}">
                    <a16:creationId xmlns="" xmlns:a16="http://schemas.microsoft.com/office/drawing/2014/main" id="{02F12CE8-73F7-4FDE-8B73-4A8493C74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2210"/>
                <a:ext cx="62" cy="60"/>
              </a:xfrm>
              <a:custGeom>
                <a:avLst/>
                <a:gdLst>
                  <a:gd name="T0" fmla="*/ 11 w 24"/>
                  <a:gd name="T1" fmla="*/ 23 h 23"/>
                  <a:gd name="T2" fmla="*/ 23 w 24"/>
                  <a:gd name="T3" fmla="*/ 12 h 23"/>
                  <a:gd name="T4" fmla="*/ 12 w 24"/>
                  <a:gd name="T5" fmla="*/ 0 h 23"/>
                  <a:gd name="T6" fmla="*/ 0 w 24"/>
                  <a:gd name="T7" fmla="*/ 12 h 23"/>
                  <a:gd name="T8" fmla="*/ 11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1" y="23"/>
                    </a:moveTo>
                    <a:cubicBezTo>
                      <a:pt x="15" y="23"/>
                      <a:pt x="23" y="16"/>
                      <a:pt x="23" y="12"/>
                    </a:cubicBezTo>
                    <a:cubicBezTo>
                      <a:pt x="24" y="8"/>
                      <a:pt x="16" y="0"/>
                      <a:pt x="12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1" y="15"/>
                      <a:pt x="8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61" name="Freeform 1107">
                <a:extLst>
                  <a:ext uri="{FF2B5EF4-FFF2-40B4-BE49-F238E27FC236}">
                    <a16:creationId xmlns="" xmlns:a16="http://schemas.microsoft.com/office/drawing/2014/main" id="{5B25F8F8-EC2D-4313-9B23-B752CC8C3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2210"/>
                <a:ext cx="59" cy="60"/>
              </a:xfrm>
              <a:custGeom>
                <a:avLst/>
                <a:gdLst>
                  <a:gd name="T0" fmla="*/ 11 w 23"/>
                  <a:gd name="T1" fmla="*/ 23 h 23"/>
                  <a:gd name="T2" fmla="*/ 23 w 23"/>
                  <a:gd name="T3" fmla="*/ 12 h 23"/>
                  <a:gd name="T4" fmla="*/ 12 w 23"/>
                  <a:gd name="T5" fmla="*/ 0 h 23"/>
                  <a:gd name="T6" fmla="*/ 0 w 23"/>
                  <a:gd name="T7" fmla="*/ 11 h 23"/>
                  <a:gd name="T8" fmla="*/ 11 w 23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5" y="23"/>
                      <a:pt x="22" y="16"/>
                      <a:pt x="23" y="12"/>
                    </a:cubicBezTo>
                    <a:cubicBezTo>
                      <a:pt x="23" y="8"/>
                      <a:pt x="16" y="0"/>
                      <a:pt x="12" y="0"/>
                    </a:cubicBezTo>
                    <a:cubicBezTo>
                      <a:pt x="8" y="0"/>
                      <a:pt x="0" y="7"/>
                      <a:pt x="0" y="11"/>
                    </a:cubicBezTo>
                    <a:cubicBezTo>
                      <a:pt x="0" y="15"/>
                      <a:pt x="8" y="23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62" name="Freeform 1108">
                <a:extLst>
                  <a:ext uri="{FF2B5EF4-FFF2-40B4-BE49-F238E27FC236}">
                    <a16:creationId xmlns="" xmlns:a16="http://schemas.microsoft.com/office/drawing/2014/main" id="{5F93E9B3-5A2B-4B0B-9B99-77194D440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529"/>
                <a:ext cx="62" cy="60"/>
              </a:xfrm>
              <a:custGeom>
                <a:avLst/>
                <a:gdLst>
                  <a:gd name="T0" fmla="*/ 18 w 24"/>
                  <a:gd name="T1" fmla="*/ 20 h 23"/>
                  <a:gd name="T2" fmla="*/ 18 w 24"/>
                  <a:gd name="T3" fmla="*/ 3 h 23"/>
                  <a:gd name="T4" fmla="*/ 11 w 24"/>
                  <a:gd name="T5" fmla="*/ 0 h 23"/>
                  <a:gd name="T6" fmla="*/ 0 w 24"/>
                  <a:gd name="T7" fmla="*/ 12 h 23"/>
                  <a:gd name="T8" fmla="*/ 6 w 24"/>
                  <a:gd name="T9" fmla="*/ 19 h 23"/>
                  <a:gd name="T10" fmla="*/ 18 w 24"/>
                  <a:gd name="T11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3">
                    <a:moveTo>
                      <a:pt x="18" y="20"/>
                    </a:moveTo>
                    <a:cubicBezTo>
                      <a:pt x="24" y="14"/>
                      <a:pt x="24" y="8"/>
                      <a:pt x="18" y="3"/>
                    </a:cubicBezTo>
                    <a:cubicBezTo>
                      <a:pt x="16" y="2"/>
                      <a:pt x="14" y="0"/>
                      <a:pt x="11" y="0"/>
                    </a:cubicBezTo>
                    <a:cubicBezTo>
                      <a:pt x="8" y="0"/>
                      <a:pt x="1" y="7"/>
                      <a:pt x="0" y="12"/>
                    </a:cubicBezTo>
                    <a:cubicBezTo>
                      <a:pt x="2" y="14"/>
                      <a:pt x="3" y="17"/>
                      <a:pt x="6" y="19"/>
                    </a:cubicBezTo>
                    <a:cubicBezTo>
                      <a:pt x="10" y="23"/>
                      <a:pt x="14" y="23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63" name="Freeform 1109">
                <a:extLst>
                  <a:ext uri="{FF2B5EF4-FFF2-40B4-BE49-F238E27FC236}">
                    <a16:creationId xmlns="" xmlns:a16="http://schemas.microsoft.com/office/drawing/2014/main" id="{38A1AF4C-3F69-4DC2-9698-7506D7044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210"/>
                <a:ext cx="63" cy="60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2 h 23"/>
                  <a:gd name="T4" fmla="*/ 12 w 24"/>
                  <a:gd name="T5" fmla="*/ 0 h 23"/>
                  <a:gd name="T6" fmla="*/ 0 w 24"/>
                  <a:gd name="T7" fmla="*/ 11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5" y="23"/>
                      <a:pt x="22" y="16"/>
                      <a:pt x="23" y="12"/>
                    </a:cubicBezTo>
                    <a:cubicBezTo>
                      <a:pt x="24" y="9"/>
                      <a:pt x="16" y="0"/>
                      <a:pt x="12" y="0"/>
                    </a:cubicBezTo>
                    <a:cubicBezTo>
                      <a:pt x="8" y="0"/>
                      <a:pt x="0" y="7"/>
                      <a:pt x="0" y="11"/>
                    </a:cubicBezTo>
                    <a:cubicBezTo>
                      <a:pt x="0" y="15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64" name="Freeform 1110">
                <a:extLst>
                  <a:ext uri="{FF2B5EF4-FFF2-40B4-BE49-F238E27FC236}">
                    <a16:creationId xmlns="" xmlns:a16="http://schemas.microsoft.com/office/drawing/2014/main" id="{8F790753-1A34-4BA0-892F-D634EE339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527"/>
                <a:ext cx="62" cy="62"/>
              </a:xfrm>
              <a:custGeom>
                <a:avLst/>
                <a:gdLst>
                  <a:gd name="T0" fmla="*/ 11 w 24"/>
                  <a:gd name="T1" fmla="*/ 24 h 24"/>
                  <a:gd name="T2" fmla="*/ 23 w 24"/>
                  <a:gd name="T3" fmla="*/ 13 h 24"/>
                  <a:gd name="T4" fmla="*/ 12 w 24"/>
                  <a:gd name="T5" fmla="*/ 1 h 24"/>
                  <a:gd name="T6" fmla="*/ 0 w 24"/>
                  <a:gd name="T7" fmla="*/ 12 h 24"/>
                  <a:gd name="T8" fmla="*/ 11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1" y="24"/>
                    </a:moveTo>
                    <a:cubicBezTo>
                      <a:pt x="15" y="24"/>
                      <a:pt x="22" y="17"/>
                      <a:pt x="23" y="13"/>
                    </a:cubicBezTo>
                    <a:cubicBezTo>
                      <a:pt x="24" y="9"/>
                      <a:pt x="16" y="1"/>
                      <a:pt x="12" y="1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4"/>
                      <a:pt x="1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65" name="Freeform 1111">
                <a:extLst>
                  <a:ext uri="{FF2B5EF4-FFF2-40B4-BE49-F238E27FC236}">
                    <a16:creationId xmlns="" xmlns:a16="http://schemas.microsoft.com/office/drawing/2014/main" id="{996117F8-815C-4590-AAA5-0A0BF7798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6" y="2529"/>
                <a:ext cx="63" cy="60"/>
              </a:xfrm>
              <a:custGeom>
                <a:avLst/>
                <a:gdLst>
                  <a:gd name="T0" fmla="*/ 18 w 24"/>
                  <a:gd name="T1" fmla="*/ 20 h 23"/>
                  <a:gd name="T2" fmla="*/ 18 w 24"/>
                  <a:gd name="T3" fmla="*/ 3 h 23"/>
                  <a:gd name="T4" fmla="*/ 11 w 24"/>
                  <a:gd name="T5" fmla="*/ 0 h 23"/>
                  <a:gd name="T6" fmla="*/ 0 w 24"/>
                  <a:gd name="T7" fmla="*/ 12 h 23"/>
                  <a:gd name="T8" fmla="*/ 6 w 24"/>
                  <a:gd name="T9" fmla="*/ 19 h 23"/>
                  <a:gd name="T10" fmla="*/ 18 w 24"/>
                  <a:gd name="T11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3">
                    <a:moveTo>
                      <a:pt x="18" y="20"/>
                    </a:moveTo>
                    <a:cubicBezTo>
                      <a:pt x="24" y="14"/>
                      <a:pt x="24" y="8"/>
                      <a:pt x="18" y="3"/>
                    </a:cubicBezTo>
                    <a:cubicBezTo>
                      <a:pt x="16" y="2"/>
                      <a:pt x="14" y="0"/>
                      <a:pt x="11" y="0"/>
                    </a:cubicBezTo>
                    <a:cubicBezTo>
                      <a:pt x="8" y="0"/>
                      <a:pt x="1" y="7"/>
                      <a:pt x="0" y="12"/>
                    </a:cubicBezTo>
                    <a:cubicBezTo>
                      <a:pt x="2" y="14"/>
                      <a:pt x="3" y="17"/>
                      <a:pt x="6" y="19"/>
                    </a:cubicBezTo>
                    <a:cubicBezTo>
                      <a:pt x="10" y="23"/>
                      <a:pt x="14" y="23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66" name="Freeform 1112">
                <a:extLst>
                  <a:ext uri="{FF2B5EF4-FFF2-40B4-BE49-F238E27FC236}">
                    <a16:creationId xmlns="" xmlns:a16="http://schemas.microsoft.com/office/drawing/2014/main" id="{F956F5F0-FD24-4BEB-A7BE-DE69CDB36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2527"/>
                <a:ext cx="62" cy="64"/>
              </a:xfrm>
              <a:custGeom>
                <a:avLst/>
                <a:gdLst>
                  <a:gd name="T0" fmla="*/ 21 w 24"/>
                  <a:gd name="T1" fmla="*/ 18 h 25"/>
                  <a:gd name="T2" fmla="*/ 20 w 24"/>
                  <a:gd name="T3" fmla="*/ 6 h 25"/>
                  <a:gd name="T4" fmla="*/ 4 w 24"/>
                  <a:gd name="T5" fmla="*/ 6 h 25"/>
                  <a:gd name="T6" fmla="*/ 0 w 24"/>
                  <a:gd name="T7" fmla="*/ 12 h 25"/>
                  <a:gd name="T8" fmla="*/ 3 w 24"/>
                  <a:gd name="T9" fmla="*/ 18 h 25"/>
                  <a:gd name="T10" fmla="*/ 21 w 24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5">
                    <a:moveTo>
                      <a:pt x="21" y="18"/>
                    </a:moveTo>
                    <a:cubicBezTo>
                      <a:pt x="24" y="14"/>
                      <a:pt x="24" y="10"/>
                      <a:pt x="20" y="6"/>
                    </a:cubicBezTo>
                    <a:cubicBezTo>
                      <a:pt x="15" y="0"/>
                      <a:pt x="9" y="0"/>
                      <a:pt x="4" y="6"/>
                    </a:cubicBezTo>
                    <a:cubicBezTo>
                      <a:pt x="2" y="8"/>
                      <a:pt x="1" y="11"/>
                      <a:pt x="0" y="12"/>
                    </a:cubicBezTo>
                    <a:cubicBezTo>
                      <a:pt x="1" y="14"/>
                      <a:pt x="2" y="16"/>
                      <a:pt x="3" y="18"/>
                    </a:cubicBezTo>
                    <a:cubicBezTo>
                      <a:pt x="8" y="25"/>
                      <a:pt x="15" y="25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67" name="Freeform 1113">
                <a:extLst>
                  <a:ext uri="{FF2B5EF4-FFF2-40B4-BE49-F238E27FC236}">
                    <a16:creationId xmlns="" xmlns:a16="http://schemas.microsoft.com/office/drawing/2014/main" id="{9FA8A8D1-678D-4208-B91D-59877074F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4" y="2314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3 h 23"/>
                  <a:gd name="T4" fmla="*/ 12 w 24"/>
                  <a:gd name="T5" fmla="*/ 0 h 23"/>
                  <a:gd name="T6" fmla="*/ 0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5" y="23"/>
                      <a:pt x="23" y="16"/>
                      <a:pt x="23" y="13"/>
                    </a:cubicBezTo>
                    <a:cubicBezTo>
                      <a:pt x="24" y="9"/>
                      <a:pt x="16" y="1"/>
                      <a:pt x="12" y="0"/>
                    </a:cubicBezTo>
                    <a:cubicBezTo>
                      <a:pt x="8" y="0"/>
                      <a:pt x="0" y="7"/>
                      <a:pt x="0" y="12"/>
                    </a:cubicBezTo>
                    <a:cubicBezTo>
                      <a:pt x="0" y="15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68" name="Freeform 1114">
                <a:extLst>
                  <a:ext uri="{FF2B5EF4-FFF2-40B4-BE49-F238E27FC236}">
                    <a16:creationId xmlns="" xmlns:a16="http://schemas.microsoft.com/office/drawing/2014/main" id="{352263DE-2F73-47F8-89C8-6B1C5F766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5" y="2104"/>
                <a:ext cx="65" cy="65"/>
              </a:xfrm>
              <a:custGeom>
                <a:avLst/>
                <a:gdLst>
                  <a:gd name="T0" fmla="*/ 20 w 25"/>
                  <a:gd name="T1" fmla="*/ 19 h 25"/>
                  <a:gd name="T2" fmla="*/ 20 w 25"/>
                  <a:gd name="T3" fmla="*/ 5 h 25"/>
                  <a:gd name="T4" fmla="*/ 13 w 25"/>
                  <a:gd name="T5" fmla="*/ 0 h 25"/>
                  <a:gd name="T6" fmla="*/ 6 w 25"/>
                  <a:gd name="T7" fmla="*/ 4 h 25"/>
                  <a:gd name="T8" fmla="*/ 7 w 25"/>
                  <a:gd name="T9" fmla="*/ 20 h 25"/>
                  <a:gd name="T10" fmla="*/ 20 w 25"/>
                  <a:gd name="T11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5">
                    <a:moveTo>
                      <a:pt x="20" y="19"/>
                    </a:moveTo>
                    <a:cubicBezTo>
                      <a:pt x="25" y="14"/>
                      <a:pt x="25" y="10"/>
                      <a:pt x="20" y="5"/>
                    </a:cubicBezTo>
                    <a:cubicBezTo>
                      <a:pt x="18" y="3"/>
                      <a:pt x="15" y="2"/>
                      <a:pt x="13" y="0"/>
                    </a:cubicBezTo>
                    <a:cubicBezTo>
                      <a:pt x="11" y="2"/>
                      <a:pt x="8" y="3"/>
                      <a:pt x="6" y="4"/>
                    </a:cubicBezTo>
                    <a:cubicBezTo>
                      <a:pt x="0" y="11"/>
                      <a:pt x="0" y="14"/>
                      <a:pt x="7" y="20"/>
                    </a:cubicBezTo>
                    <a:cubicBezTo>
                      <a:pt x="11" y="25"/>
                      <a:pt x="16" y="24"/>
                      <a:pt x="2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69" name="Freeform 1115">
                <a:extLst>
                  <a:ext uri="{FF2B5EF4-FFF2-40B4-BE49-F238E27FC236}">
                    <a16:creationId xmlns="" xmlns:a16="http://schemas.microsoft.com/office/drawing/2014/main" id="{D20C90E1-7243-491C-9BF0-7553B55E1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4" y="2104"/>
                <a:ext cx="62" cy="62"/>
              </a:xfrm>
              <a:custGeom>
                <a:avLst/>
                <a:gdLst>
                  <a:gd name="T0" fmla="*/ 12 w 24"/>
                  <a:gd name="T1" fmla="*/ 24 h 24"/>
                  <a:gd name="T2" fmla="*/ 23 w 24"/>
                  <a:gd name="T3" fmla="*/ 12 h 24"/>
                  <a:gd name="T4" fmla="*/ 11 w 24"/>
                  <a:gd name="T5" fmla="*/ 1 h 24"/>
                  <a:gd name="T6" fmla="*/ 0 w 24"/>
                  <a:gd name="T7" fmla="*/ 12 h 24"/>
                  <a:gd name="T8" fmla="*/ 12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16" y="23"/>
                      <a:pt x="24" y="15"/>
                      <a:pt x="23" y="12"/>
                    </a:cubicBezTo>
                    <a:cubicBezTo>
                      <a:pt x="23" y="7"/>
                      <a:pt x="14" y="0"/>
                      <a:pt x="11" y="1"/>
                    </a:cubicBezTo>
                    <a:cubicBezTo>
                      <a:pt x="7" y="1"/>
                      <a:pt x="0" y="9"/>
                      <a:pt x="0" y="12"/>
                    </a:cubicBezTo>
                    <a:cubicBezTo>
                      <a:pt x="0" y="16"/>
                      <a:pt x="8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70" name="Freeform 1116">
                <a:extLst>
                  <a:ext uri="{FF2B5EF4-FFF2-40B4-BE49-F238E27FC236}">
                    <a16:creationId xmlns="" xmlns:a16="http://schemas.microsoft.com/office/drawing/2014/main" id="{05304079-A5BA-4B22-8035-2AA9523B6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104"/>
                <a:ext cx="60" cy="65"/>
              </a:xfrm>
              <a:custGeom>
                <a:avLst/>
                <a:gdLst>
                  <a:gd name="T0" fmla="*/ 20 w 23"/>
                  <a:gd name="T1" fmla="*/ 18 h 25"/>
                  <a:gd name="T2" fmla="*/ 20 w 23"/>
                  <a:gd name="T3" fmla="*/ 6 h 25"/>
                  <a:gd name="T4" fmla="*/ 3 w 23"/>
                  <a:gd name="T5" fmla="*/ 6 h 25"/>
                  <a:gd name="T6" fmla="*/ 0 w 23"/>
                  <a:gd name="T7" fmla="*/ 12 h 25"/>
                  <a:gd name="T8" fmla="*/ 2 w 23"/>
                  <a:gd name="T9" fmla="*/ 17 h 25"/>
                  <a:gd name="T10" fmla="*/ 20 w 23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5">
                    <a:moveTo>
                      <a:pt x="20" y="18"/>
                    </a:moveTo>
                    <a:cubicBezTo>
                      <a:pt x="23" y="14"/>
                      <a:pt x="23" y="10"/>
                      <a:pt x="20" y="6"/>
                    </a:cubicBezTo>
                    <a:cubicBezTo>
                      <a:pt x="14" y="0"/>
                      <a:pt x="8" y="0"/>
                      <a:pt x="3" y="6"/>
                    </a:cubicBezTo>
                    <a:cubicBezTo>
                      <a:pt x="2" y="8"/>
                      <a:pt x="1" y="10"/>
                      <a:pt x="0" y="12"/>
                    </a:cubicBezTo>
                    <a:cubicBezTo>
                      <a:pt x="1" y="14"/>
                      <a:pt x="1" y="16"/>
                      <a:pt x="2" y="17"/>
                    </a:cubicBezTo>
                    <a:cubicBezTo>
                      <a:pt x="7" y="24"/>
                      <a:pt x="15" y="25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71" name="Freeform 1117">
                <a:extLst>
                  <a:ext uri="{FF2B5EF4-FFF2-40B4-BE49-F238E27FC236}">
                    <a16:creationId xmlns="" xmlns:a16="http://schemas.microsoft.com/office/drawing/2014/main" id="{6A6E2F7E-0DC9-4496-A24A-BA4F19BE3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" y="2314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4 w 24"/>
                  <a:gd name="T3" fmla="*/ 12 h 23"/>
                  <a:gd name="T4" fmla="*/ 13 w 24"/>
                  <a:gd name="T5" fmla="*/ 0 h 23"/>
                  <a:gd name="T6" fmla="*/ 1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6" y="23"/>
                      <a:pt x="23" y="16"/>
                      <a:pt x="24" y="12"/>
                    </a:cubicBezTo>
                    <a:cubicBezTo>
                      <a:pt x="24" y="9"/>
                      <a:pt x="17" y="1"/>
                      <a:pt x="13" y="0"/>
                    </a:cubicBezTo>
                    <a:cubicBezTo>
                      <a:pt x="9" y="0"/>
                      <a:pt x="1" y="7"/>
                      <a:pt x="1" y="12"/>
                    </a:cubicBezTo>
                    <a:cubicBezTo>
                      <a:pt x="0" y="15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72" name="Freeform 1118">
                <a:extLst>
                  <a:ext uri="{FF2B5EF4-FFF2-40B4-BE49-F238E27FC236}">
                    <a16:creationId xmlns="" xmlns:a16="http://schemas.microsoft.com/office/drawing/2014/main" id="{C939AFF7-B26D-4EF4-81AC-FE460C1D0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" y="2312"/>
                <a:ext cx="60" cy="64"/>
              </a:xfrm>
              <a:custGeom>
                <a:avLst/>
                <a:gdLst>
                  <a:gd name="T0" fmla="*/ 20 w 23"/>
                  <a:gd name="T1" fmla="*/ 18 h 25"/>
                  <a:gd name="T2" fmla="*/ 20 w 23"/>
                  <a:gd name="T3" fmla="*/ 7 h 25"/>
                  <a:gd name="T4" fmla="*/ 3 w 23"/>
                  <a:gd name="T5" fmla="*/ 7 h 25"/>
                  <a:gd name="T6" fmla="*/ 0 w 23"/>
                  <a:gd name="T7" fmla="*/ 13 h 25"/>
                  <a:gd name="T8" fmla="*/ 2 w 23"/>
                  <a:gd name="T9" fmla="*/ 18 h 25"/>
                  <a:gd name="T10" fmla="*/ 20 w 23"/>
                  <a:gd name="T1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5">
                    <a:moveTo>
                      <a:pt x="20" y="18"/>
                    </a:moveTo>
                    <a:cubicBezTo>
                      <a:pt x="23" y="14"/>
                      <a:pt x="23" y="11"/>
                      <a:pt x="20" y="7"/>
                    </a:cubicBezTo>
                    <a:cubicBezTo>
                      <a:pt x="14" y="0"/>
                      <a:pt x="8" y="0"/>
                      <a:pt x="3" y="7"/>
                    </a:cubicBezTo>
                    <a:cubicBezTo>
                      <a:pt x="2" y="9"/>
                      <a:pt x="1" y="11"/>
                      <a:pt x="0" y="13"/>
                    </a:cubicBezTo>
                    <a:cubicBezTo>
                      <a:pt x="1" y="15"/>
                      <a:pt x="1" y="17"/>
                      <a:pt x="2" y="18"/>
                    </a:cubicBezTo>
                    <a:cubicBezTo>
                      <a:pt x="7" y="25"/>
                      <a:pt x="15" y="25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73" name="Freeform 1119">
                <a:extLst>
                  <a:ext uri="{FF2B5EF4-FFF2-40B4-BE49-F238E27FC236}">
                    <a16:creationId xmlns="" xmlns:a16="http://schemas.microsoft.com/office/drawing/2014/main" id="{0ADBF7F9-9693-4B19-BC2E-59E027764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314"/>
                <a:ext cx="65" cy="60"/>
              </a:xfrm>
              <a:custGeom>
                <a:avLst/>
                <a:gdLst>
                  <a:gd name="T0" fmla="*/ 7 w 25"/>
                  <a:gd name="T1" fmla="*/ 21 h 23"/>
                  <a:gd name="T2" fmla="*/ 18 w 25"/>
                  <a:gd name="T3" fmla="*/ 21 h 23"/>
                  <a:gd name="T4" fmla="*/ 18 w 25"/>
                  <a:gd name="T5" fmla="*/ 3 h 23"/>
                  <a:gd name="T6" fmla="*/ 12 w 25"/>
                  <a:gd name="T7" fmla="*/ 0 h 23"/>
                  <a:gd name="T8" fmla="*/ 7 w 25"/>
                  <a:gd name="T9" fmla="*/ 3 h 23"/>
                  <a:gd name="T10" fmla="*/ 7 w 25"/>
                  <a:gd name="T11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3">
                    <a:moveTo>
                      <a:pt x="7" y="21"/>
                    </a:moveTo>
                    <a:cubicBezTo>
                      <a:pt x="11" y="23"/>
                      <a:pt x="14" y="23"/>
                      <a:pt x="18" y="21"/>
                    </a:cubicBezTo>
                    <a:cubicBezTo>
                      <a:pt x="25" y="15"/>
                      <a:pt x="25" y="7"/>
                      <a:pt x="18" y="3"/>
                    </a:cubicBezTo>
                    <a:cubicBezTo>
                      <a:pt x="16" y="2"/>
                      <a:pt x="14" y="1"/>
                      <a:pt x="12" y="0"/>
                    </a:cubicBezTo>
                    <a:cubicBezTo>
                      <a:pt x="10" y="1"/>
                      <a:pt x="9" y="2"/>
                      <a:pt x="7" y="3"/>
                    </a:cubicBezTo>
                    <a:cubicBezTo>
                      <a:pt x="0" y="7"/>
                      <a:pt x="0" y="15"/>
                      <a:pt x="7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74" name="Freeform 1120">
                <a:extLst>
                  <a:ext uri="{FF2B5EF4-FFF2-40B4-BE49-F238E27FC236}">
                    <a16:creationId xmlns="" xmlns:a16="http://schemas.microsoft.com/office/drawing/2014/main" id="{509BF107-F135-420A-83F1-065853973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633"/>
                <a:ext cx="59" cy="62"/>
              </a:xfrm>
              <a:custGeom>
                <a:avLst/>
                <a:gdLst>
                  <a:gd name="T0" fmla="*/ 12 w 23"/>
                  <a:gd name="T1" fmla="*/ 23 h 24"/>
                  <a:gd name="T2" fmla="*/ 23 w 23"/>
                  <a:gd name="T3" fmla="*/ 11 h 24"/>
                  <a:gd name="T4" fmla="*/ 12 w 23"/>
                  <a:gd name="T5" fmla="*/ 0 h 24"/>
                  <a:gd name="T6" fmla="*/ 0 w 23"/>
                  <a:gd name="T7" fmla="*/ 12 h 24"/>
                  <a:gd name="T8" fmla="*/ 12 w 2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2" y="23"/>
                    </a:moveTo>
                    <a:cubicBezTo>
                      <a:pt x="16" y="23"/>
                      <a:pt x="23" y="15"/>
                      <a:pt x="23" y="11"/>
                    </a:cubicBezTo>
                    <a:cubicBezTo>
                      <a:pt x="23" y="7"/>
                      <a:pt x="15" y="0"/>
                      <a:pt x="12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4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75" name="Freeform 1121">
                <a:extLst>
                  <a:ext uri="{FF2B5EF4-FFF2-40B4-BE49-F238E27FC236}">
                    <a16:creationId xmlns="" xmlns:a16="http://schemas.microsoft.com/office/drawing/2014/main" id="{295D54D0-5F31-4AE1-8E58-FA7C14F8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633"/>
                <a:ext cx="62" cy="60"/>
              </a:xfrm>
              <a:custGeom>
                <a:avLst/>
                <a:gdLst>
                  <a:gd name="T0" fmla="*/ 12 w 24"/>
                  <a:gd name="T1" fmla="*/ 23 h 23"/>
                  <a:gd name="T2" fmla="*/ 23 w 24"/>
                  <a:gd name="T3" fmla="*/ 12 h 23"/>
                  <a:gd name="T4" fmla="*/ 12 w 24"/>
                  <a:gd name="T5" fmla="*/ 0 h 23"/>
                  <a:gd name="T6" fmla="*/ 0 w 24"/>
                  <a:gd name="T7" fmla="*/ 12 h 23"/>
                  <a:gd name="T8" fmla="*/ 12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16" y="23"/>
                      <a:pt x="23" y="16"/>
                      <a:pt x="23" y="12"/>
                    </a:cubicBezTo>
                    <a:cubicBezTo>
                      <a:pt x="24" y="8"/>
                      <a:pt x="16" y="0"/>
                      <a:pt x="12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0" y="16"/>
                      <a:pt x="8" y="23"/>
                      <a:pt x="1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76" name="Freeform 1122">
                <a:extLst>
                  <a:ext uri="{FF2B5EF4-FFF2-40B4-BE49-F238E27FC236}">
                    <a16:creationId xmlns="" xmlns:a16="http://schemas.microsoft.com/office/drawing/2014/main" id="{1253DE84-674C-4A54-8643-4D4E2F847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2633"/>
                <a:ext cx="65" cy="62"/>
              </a:xfrm>
              <a:custGeom>
                <a:avLst/>
                <a:gdLst>
                  <a:gd name="T0" fmla="*/ 20 w 25"/>
                  <a:gd name="T1" fmla="*/ 19 h 24"/>
                  <a:gd name="T2" fmla="*/ 20 w 25"/>
                  <a:gd name="T3" fmla="*/ 5 h 24"/>
                  <a:gd name="T4" fmla="*/ 13 w 25"/>
                  <a:gd name="T5" fmla="*/ 0 h 24"/>
                  <a:gd name="T6" fmla="*/ 6 w 25"/>
                  <a:gd name="T7" fmla="*/ 4 h 24"/>
                  <a:gd name="T8" fmla="*/ 6 w 25"/>
                  <a:gd name="T9" fmla="*/ 20 h 24"/>
                  <a:gd name="T10" fmla="*/ 20 w 25"/>
                  <a:gd name="T11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4">
                    <a:moveTo>
                      <a:pt x="20" y="19"/>
                    </a:moveTo>
                    <a:cubicBezTo>
                      <a:pt x="25" y="14"/>
                      <a:pt x="25" y="9"/>
                      <a:pt x="20" y="5"/>
                    </a:cubicBezTo>
                    <a:cubicBezTo>
                      <a:pt x="18" y="3"/>
                      <a:pt x="15" y="1"/>
                      <a:pt x="13" y="0"/>
                    </a:cubicBezTo>
                    <a:cubicBezTo>
                      <a:pt x="10" y="1"/>
                      <a:pt x="8" y="2"/>
                      <a:pt x="6" y="4"/>
                    </a:cubicBezTo>
                    <a:cubicBezTo>
                      <a:pt x="0" y="10"/>
                      <a:pt x="0" y="13"/>
                      <a:pt x="6" y="20"/>
                    </a:cubicBezTo>
                    <a:cubicBezTo>
                      <a:pt x="11" y="24"/>
                      <a:pt x="15" y="24"/>
                      <a:pt x="2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77" name="Freeform 1123">
                <a:extLst>
                  <a:ext uri="{FF2B5EF4-FFF2-40B4-BE49-F238E27FC236}">
                    <a16:creationId xmlns="" xmlns:a16="http://schemas.microsoft.com/office/drawing/2014/main" id="{C85EB7C7-2A45-4A7D-ADC5-469AC1D0C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630"/>
                <a:ext cx="65" cy="63"/>
              </a:xfrm>
              <a:custGeom>
                <a:avLst/>
                <a:gdLst>
                  <a:gd name="T0" fmla="*/ 12 w 25"/>
                  <a:gd name="T1" fmla="*/ 24 h 24"/>
                  <a:gd name="T2" fmla="*/ 18 w 25"/>
                  <a:gd name="T3" fmla="*/ 20 h 24"/>
                  <a:gd name="T4" fmla="*/ 19 w 25"/>
                  <a:gd name="T5" fmla="*/ 5 h 24"/>
                  <a:gd name="T6" fmla="*/ 5 w 25"/>
                  <a:gd name="T7" fmla="*/ 5 h 24"/>
                  <a:gd name="T8" fmla="*/ 1 w 25"/>
                  <a:gd name="T9" fmla="*/ 13 h 24"/>
                  <a:gd name="T10" fmla="*/ 12 w 25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4">
                    <a:moveTo>
                      <a:pt x="12" y="24"/>
                    </a:moveTo>
                    <a:cubicBezTo>
                      <a:pt x="14" y="23"/>
                      <a:pt x="17" y="22"/>
                      <a:pt x="18" y="20"/>
                    </a:cubicBezTo>
                    <a:cubicBezTo>
                      <a:pt x="24" y="15"/>
                      <a:pt x="25" y="12"/>
                      <a:pt x="19" y="5"/>
                    </a:cubicBezTo>
                    <a:cubicBezTo>
                      <a:pt x="14" y="0"/>
                      <a:pt x="10" y="0"/>
                      <a:pt x="5" y="5"/>
                    </a:cubicBezTo>
                    <a:cubicBezTo>
                      <a:pt x="3" y="7"/>
                      <a:pt x="1" y="10"/>
                      <a:pt x="1" y="13"/>
                    </a:cubicBezTo>
                    <a:cubicBezTo>
                      <a:pt x="0" y="17"/>
                      <a:pt x="8" y="24"/>
                      <a:pt x="1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78" name="Freeform 1124">
                <a:extLst>
                  <a:ext uri="{FF2B5EF4-FFF2-40B4-BE49-F238E27FC236}">
                    <a16:creationId xmlns="" xmlns:a16="http://schemas.microsoft.com/office/drawing/2014/main" id="{76E27B5A-1428-4108-95C5-54A5AF2DB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4" y="2208"/>
                <a:ext cx="62" cy="62"/>
              </a:xfrm>
              <a:custGeom>
                <a:avLst/>
                <a:gdLst>
                  <a:gd name="T0" fmla="*/ 13 w 24"/>
                  <a:gd name="T1" fmla="*/ 24 h 24"/>
                  <a:gd name="T2" fmla="*/ 20 w 24"/>
                  <a:gd name="T3" fmla="*/ 19 h 24"/>
                  <a:gd name="T4" fmla="*/ 20 w 24"/>
                  <a:gd name="T5" fmla="*/ 6 h 24"/>
                  <a:gd name="T6" fmla="*/ 4 w 24"/>
                  <a:gd name="T7" fmla="*/ 7 h 24"/>
                  <a:gd name="T8" fmla="*/ 1 w 24"/>
                  <a:gd name="T9" fmla="*/ 13 h 24"/>
                  <a:gd name="T10" fmla="*/ 13 w 24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4">
                    <a:moveTo>
                      <a:pt x="13" y="24"/>
                    </a:moveTo>
                    <a:cubicBezTo>
                      <a:pt x="15" y="23"/>
                      <a:pt x="18" y="21"/>
                      <a:pt x="20" y="19"/>
                    </a:cubicBezTo>
                    <a:cubicBezTo>
                      <a:pt x="24" y="15"/>
                      <a:pt x="24" y="11"/>
                      <a:pt x="20" y="6"/>
                    </a:cubicBezTo>
                    <a:cubicBezTo>
                      <a:pt x="15" y="0"/>
                      <a:pt x="9" y="0"/>
                      <a:pt x="4" y="7"/>
                    </a:cubicBezTo>
                    <a:cubicBezTo>
                      <a:pt x="2" y="8"/>
                      <a:pt x="1" y="11"/>
                      <a:pt x="1" y="13"/>
                    </a:cubicBezTo>
                    <a:cubicBezTo>
                      <a:pt x="0" y="17"/>
                      <a:pt x="8" y="24"/>
                      <a:pt x="1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79" name="Freeform 1125">
                <a:extLst>
                  <a:ext uri="{FF2B5EF4-FFF2-40B4-BE49-F238E27FC236}">
                    <a16:creationId xmlns="" xmlns:a16="http://schemas.microsoft.com/office/drawing/2014/main" id="{41DA2C92-F4B4-4B2C-A523-BDD3ACC84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314"/>
                <a:ext cx="62" cy="62"/>
              </a:xfrm>
              <a:custGeom>
                <a:avLst/>
                <a:gdLst>
                  <a:gd name="T0" fmla="*/ 18 w 24"/>
                  <a:gd name="T1" fmla="*/ 20 h 24"/>
                  <a:gd name="T2" fmla="*/ 18 w 24"/>
                  <a:gd name="T3" fmla="*/ 3 h 24"/>
                  <a:gd name="T4" fmla="*/ 11 w 24"/>
                  <a:gd name="T5" fmla="*/ 0 h 24"/>
                  <a:gd name="T6" fmla="*/ 0 w 24"/>
                  <a:gd name="T7" fmla="*/ 12 h 24"/>
                  <a:gd name="T8" fmla="*/ 5 w 24"/>
                  <a:gd name="T9" fmla="*/ 20 h 24"/>
                  <a:gd name="T10" fmla="*/ 18 w 24"/>
                  <a:gd name="T1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4">
                    <a:moveTo>
                      <a:pt x="18" y="20"/>
                    </a:moveTo>
                    <a:cubicBezTo>
                      <a:pt x="24" y="15"/>
                      <a:pt x="24" y="8"/>
                      <a:pt x="18" y="3"/>
                    </a:cubicBezTo>
                    <a:cubicBezTo>
                      <a:pt x="16" y="2"/>
                      <a:pt x="13" y="1"/>
                      <a:pt x="11" y="0"/>
                    </a:cubicBezTo>
                    <a:cubicBezTo>
                      <a:pt x="8" y="0"/>
                      <a:pt x="0" y="8"/>
                      <a:pt x="0" y="12"/>
                    </a:cubicBezTo>
                    <a:cubicBezTo>
                      <a:pt x="1" y="14"/>
                      <a:pt x="3" y="18"/>
                      <a:pt x="5" y="20"/>
                    </a:cubicBezTo>
                    <a:cubicBezTo>
                      <a:pt x="9" y="24"/>
                      <a:pt x="13" y="24"/>
                      <a:pt x="1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80" name="Freeform 1126">
                <a:extLst>
                  <a:ext uri="{FF2B5EF4-FFF2-40B4-BE49-F238E27FC236}">
                    <a16:creationId xmlns="" xmlns:a16="http://schemas.microsoft.com/office/drawing/2014/main" id="{F5A9DCC5-E543-449D-B118-F982140AF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2840"/>
                <a:ext cx="65" cy="65"/>
              </a:xfrm>
              <a:custGeom>
                <a:avLst/>
                <a:gdLst>
                  <a:gd name="T0" fmla="*/ 20 w 25"/>
                  <a:gd name="T1" fmla="*/ 19 h 25"/>
                  <a:gd name="T2" fmla="*/ 20 w 25"/>
                  <a:gd name="T3" fmla="*/ 5 h 25"/>
                  <a:gd name="T4" fmla="*/ 13 w 25"/>
                  <a:gd name="T5" fmla="*/ 0 h 25"/>
                  <a:gd name="T6" fmla="*/ 6 w 25"/>
                  <a:gd name="T7" fmla="*/ 4 h 25"/>
                  <a:gd name="T8" fmla="*/ 6 w 25"/>
                  <a:gd name="T9" fmla="*/ 20 h 25"/>
                  <a:gd name="T10" fmla="*/ 20 w 25"/>
                  <a:gd name="T11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5">
                    <a:moveTo>
                      <a:pt x="20" y="19"/>
                    </a:moveTo>
                    <a:cubicBezTo>
                      <a:pt x="25" y="14"/>
                      <a:pt x="25" y="10"/>
                      <a:pt x="20" y="5"/>
                    </a:cubicBezTo>
                    <a:cubicBezTo>
                      <a:pt x="18" y="3"/>
                      <a:pt x="15" y="2"/>
                      <a:pt x="13" y="0"/>
                    </a:cubicBezTo>
                    <a:cubicBezTo>
                      <a:pt x="10" y="2"/>
                      <a:pt x="8" y="3"/>
                      <a:pt x="6" y="4"/>
                    </a:cubicBezTo>
                    <a:cubicBezTo>
                      <a:pt x="0" y="11"/>
                      <a:pt x="0" y="14"/>
                      <a:pt x="6" y="20"/>
                    </a:cubicBezTo>
                    <a:cubicBezTo>
                      <a:pt x="11" y="25"/>
                      <a:pt x="15" y="24"/>
                      <a:pt x="2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81" name="Freeform 1127">
                <a:extLst>
                  <a:ext uri="{FF2B5EF4-FFF2-40B4-BE49-F238E27FC236}">
                    <a16:creationId xmlns="" xmlns:a16="http://schemas.microsoft.com/office/drawing/2014/main" id="{543122E2-1A7A-4726-B969-54D0B99FC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628"/>
                <a:ext cx="42" cy="70"/>
              </a:xfrm>
              <a:custGeom>
                <a:avLst/>
                <a:gdLst>
                  <a:gd name="T0" fmla="*/ 4 w 16"/>
                  <a:gd name="T1" fmla="*/ 27 h 27"/>
                  <a:gd name="T2" fmla="*/ 15 w 16"/>
                  <a:gd name="T3" fmla="*/ 13 h 27"/>
                  <a:gd name="T4" fmla="*/ 4 w 16"/>
                  <a:gd name="T5" fmla="*/ 0 h 27"/>
                  <a:gd name="T6" fmla="*/ 0 w 16"/>
                  <a:gd name="T7" fmla="*/ 4 h 27"/>
                  <a:gd name="T8" fmla="*/ 0 w 16"/>
                  <a:gd name="T9" fmla="*/ 13 h 27"/>
                  <a:gd name="T10" fmla="*/ 0 w 16"/>
                  <a:gd name="T11" fmla="*/ 24 h 27"/>
                  <a:gd name="T12" fmla="*/ 4 w 16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7">
                    <a:moveTo>
                      <a:pt x="4" y="27"/>
                    </a:moveTo>
                    <a:cubicBezTo>
                      <a:pt x="11" y="27"/>
                      <a:pt x="16" y="21"/>
                      <a:pt x="15" y="13"/>
                    </a:cubicBezTo>
                    <a:cubicBezTo>
                      <a:pt x="15" y="5"/>
                      <a:pt x="11" y="1"/>
                      <a:pt x="4" y="0"/>
                    </a:cubicBezTo>
                    <a:cubicBezTo>
                      <a:pt x="1" y="0"/>
                      <a:pt x="0" y="1"/>
                      <a:pt x="0" y="4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0" y="17"/>
                      <a:pt x="0" y="20"/>
                      <a:pt x="0" y="24"/>
                    </a:cubicBezTo>
                    <a:cubicBezTo>
                      <a:pt x="0" y="27"/>
                      <a:pt x="1" y="27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82" name="Freeform 1128">
                <a:extLst>
                  <a:ext uri="{FF2B5EF4-FFF2-40B4-BE49-F238E27FC236}">
                    <a16:creationId xmlns="" xmlns:a16="http://schemas.microsoft.com/office/drawing/2014/main" id="{57CFB8A7-01A6-400B-81EF-AB36B564F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" y="2109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11 w 19"/>
                  <a:gd name="T5" fmla="*/ 1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8"/>
                      <a:pt x="19" y="11"/>
                    </a:cubicBezTo>
                    <a:cubicBezTo>
                      <a:pt x="19" y="4"/>
                      <a:pt x="17" y="1"/>
                      <a:pt x="11" y="1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2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83" name="Freeform 1129">
                <a:extLst>
                  <a:ext uri="{FF2B5EF4-FFF2-40B4-BE49-F238E27FC236}">
                    <a16:creationId xmlns="" xmlns:a16="http://schemas.microsoft.com/office/drawing/2014/main" id="{0AA83A51-8DDC-46E2-8D6A-036548406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2638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2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84" name="Oval 1130">
                <a:extLst>
                  <a:ext uri="{FF2B5EF4-FFF2-40B4-BE49-F238E27FC236}">
                    <a16:creationId xmlns="" xmlns:a16="http://schemas.microsoft.com/office/drawing/2014/main" id="{0325BF4E-573A-479E-B3E9-614425FD9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" y="2742"/>
                <a:ext cx="52" cy="5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85" name="Freeform 1131">
                <a:extLst>
                  <a:ext uri="{FF2B5EF4-FFF2-40B4-BE49-F238E27FC236}">
                    <a16:creationId xmlns="" xmlns:a16="http://schemas.microsoft.com/office/drawing/2014/main" id="{8B7FE800-897D-4056-A4C0-2D5CEDD00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638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9"/>
                    </a:cubicBezTo>
                    <a:cubicBezTo>
                      <a:pt x="0" y="16"/>
                      <a:pt x="3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86" name="Freeform 1132">
                <a:extLst>
                  <a:ext uri="{FF2B5EF4-FFF2-40B4-BE49-F238E27FC236}">
                    <a16:creationId xmlns="" xmlns:a16="http://schemas.microsoft.com/office/drawing/2014/main" id="{31CDF000-E872-4B0D-969B-D67863593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742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6" y="20"/>
                      <a:pt x="19" y="17"/>
                      <a:pt x="19" y="10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1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87" name="Freeform 1133">
                <a:extLst>
                  <a:ext uri="{FF2B5EF4-FFF2-40B4-BE49-F238E27FC236}">
                    <a16:creationId xmlns="" xmlns:a16="http://schemas.microsoft.com/office/drawing/2014/main" id="{0A520F39-1B4F-4D2D-8226-08365D416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2534"/>
                <a:ext cx="49" cy="50"/>
              </a:xfrm>
              <a:custGeom>
                <a:avLst/>
                <a:gdLst>
                  <a:gd name="T0" fmla="*/ 0 w 19"/>
                  <a:gd name="T1" fmla="*/ 9 h 19"/>
                  <a:gd name="T2" fmla="*/ 9 w 19"/>
                  <a:gd name="T3" fmla="*/ 19 h 19"/>
                  <a:gd name="T4" fmla="*/ 19 w 19"/>
                  <a:gd name="T5" fmla="*/ 10 h 19"/>
                  <a:gd name="T6" fmla="*/ 9 w 19"/>
                  <a:gd name="T7" fmla="*/ 0 h 19"/>
                  <a:gd name="T8" fmla="*/ 0 w 19"/>
                  <a:gd name="T9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0" y="16"/>
                      <a:pt x="3" y="19"/>
                      <a:pt x="9" y="19"/>
                    </a:cubicBezTo>
                    <a:cubicBezTo>
                      <a:pt x="16" y="19"/>
                      <a:pt x="19" y="16"/>
                      <a:pt x="19" y="10"/>
                    </a:cubicBezTo>
                    <a:cubicBezTo>
                      <a:pt x="19" y="2"/>
                      <a:pt x="17" y="0"/>
                      <a:pt x="9" y="0"/>
                    </a:cubicBezTo>
                    <a:cubicBezTo>
                      <a:pt x="3" y="0"/>
                      <a:pt x="0" y="2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88" name="Freeform 1134">
                <a:extLst>
                  <a:ext uri="{FF2B5EF4-FFF2-40B4-BE49-F238E27FC236}">
                    <a16:creationId xmlns="" xmlns:a16="http://schemas.microsoft.com/office/drawing/2014/main" id="{2D9C7741-8B5A-44B6-90A1-A98B30167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742"/>
                <a:ext cx="50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9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9"/>
                    </a:cubicBezTo>
                    <a:cubicBezTo>
                      <a:pt x="0" y="16"/>
                      <a:pt x="2" y="19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89" name="Freeform 1135">
                <a:extLst>
                  <a:ext uri="{FF2B5EF4-FFF2-40B4-BE49-F238E27FC236}">
                    <a16:creationId xmlns="" xmlns:a16="http://schemas.microsoft.com/office/drawing/2014/main" id="{1C1F1BA6-9D56-4FAF-8150-F1A079A9C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2742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10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1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90" name="Freeform 1136">
                <a:extLst>
                  <a:ext uri="{FF2B5EF4-FFF2-40B4-BE49-F238E27FC236}">
                    <a16:creationId xmlns="" xmlns:a16="http://schemas.microsoft.com/office/drawing/2014/main" id="{9E96AD9D-52EA-406B-A671-45E9F9228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4" y="2742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9 h 20"/>
                  <a:gd name="T4" fmla="*/ 9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9"/>
                    </a:cubicBezTo>
                    <a:cubicBezTo>
                      <a:pt x="19" y="3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91" name="Freeform 1137">
                <a:extLst>
                  <a:ext uri="{FF2B5EF4-FFF2-40B4-BE49-F238E27FC236}">
                    <a16:creationId xmlns="" xmlns:a16="http://schemas.microsoft.com/office/drawing/2014/main" id="{C7581562-BF7E-41E0-B955-81F1B9AA3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2534"/>
                <a:ext cx="50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6"/>
                      <a:pt x="19" y="10"/>
                    </a:cubicBezTo>
                    <a:cubicBezTo>
                      <a:pt x="19" y="2"/>
                      <a:pt x="16" y="0"/>
                      <a:pt x="9" y="0"/>
                    </a:cubicBezTo>
                    <a:cubicBezTo>
                      <a:pt x="2" y="0"/>
                      <a:pt x="0" y="2"/>
                      <a:pt x="0" y="9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92" name="Freeform 1138">
                <a:extLst>
                  <a:ext uri="{FF2B5EF4-FFF2-40B4-BE49-F238E27FC236}">
                    <a16:creationId xmlns="" xmlns:a16="http://schemas.microsoft.com/office/drawing/2014/main" id="{D43C30BC-675E-496A-878E-6D05B373D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2001"/>
                <a:ext cx="50" cy="51"/>
              </a:xfrm>
              <a:custGeom>
                <a:avLst/>
                <a:gdLst>
                  <a:gd name="T0" fmla="*/ 9 w 19"/>
                  <a:gd name="T1" fmla="*/ 19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9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19"/>
                    </a:moveTo>
                    <a:cubicBezTo>
                      <a:pt x="17" y="20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93" name="Freeform 1139">
                <a:extLst>
                  <a:ext uri="{FF2B5EF4-FFF2-40B4-BE49-F238E27FC236}">
                    <a16:creationId xmlns="" xmlns:a16="http://schemas.microsoft.com/office/drawing/2014/main" id="{7074F572-F02C-44CC-8AE5-52527D95F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4" y="2001"/>
                <a:ext cx="52" cy="51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9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7" y="20"/>
                      <a:pt x="20" y="17"/>
                      <a:pt x="20" y="9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94" name="Freeform 1140">
                <a:extLst>
                  <a:ext uri="{FF2B5EF4-FFF2-40B4-BE49-F238E27FC236}">
                    <a16:creationId xmlns="" xmlns:a16="http://schemas.microsoft.com/office/drawing/2014/main" id="{086F94C1-7D5B-41A4-86B9-2D7C2BE3E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" y="2001"/>
                <a:ext cx="50" cy="51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9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19"/>
                      <a:pt x="19" y="17"/>
                      <a:pt x="19" y="9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2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95" name="Freeform 1141">
                <a:extLst>
                  <a:ext uri="{FF2B5EF4-FFF2-40B4-BE49-F238E27FC236}">
                    <a16:creationId xmlns="" xmlns:a16="http://schemas.microsoft.com/office/drawing/2014/main" id="{2609B5E6-C4B7-46DB-AC98-159B23132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2001"/>
                <a:ext cx="50" cy="51"/>
              </a:xfrm>
              <a:custGeom>
                <a:avLst/>
                <a:gdLst>
                  <a:gd name="T0" fmla="*/ 9 w 19"/>
                  <a:gd name="T1" fmla="*/ 19 h 20"/>
                  <a:gd name="T2" fmla="*/ 19 w 19"/>
                  <a:gd name="T3" fmla="*/ 11 h 20"/>
                  <a:gd name="T4" fmla="*/ 11 w 19"/>
                  <a:gd name="T5" fmla="*/ 0 h 20"/>
                  <a:gd name="T6" fmla="*/ 0 w 19"/>
                  <a:gd name="T7" fmla="*/ 9 h 20"/>
                  <a:gd name="T8" fmla="*/ 9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19"/>
                    </a:moveTo>
                    <a:cubicBezTo>
                      <a:pt x="16" y="20"/>
                      <a:pt x="19" y="17"/>
                      <a:pt x="19" y="11"/>
                    </a:cubicBezTo>
                    <a:cubicBezTo>
                      <a:pt x="19" y="4"/>
                      <a:pt x="17" y="0"/>
                      <a:pt x="11" y="0"/>
                    </a:cubicBezTo>
                    <a:cubicBezTo>
                      <a:pt x="3" y="0"/>
                      <a:pt x="0" y="3"/>
                      <a:pt x="0" y="9"/>
                    </a:cubicBezTo>
                    <a:cubicBezTo>
                      <a:pt x="0" y="17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96" name="Freeform 1142">
                <a:extLst>
                  <a:ext uri="{FF2B5EF4-FFF2-40B4-BE49-F238E27FC236}">
                    <a16:creationId xmlns="" xmlns:a16="http://schemas.microsoft.com/office/drawing/2014/main" id="{83D7909C-E72A-4C8A-AD6A-9B5EB5602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" y="2001"/>
                <a:ext cx="52" cy="51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7" y="19"/>
                      <a:pt x="20" y="17"/>
                      <a:pt x="20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97" name="Freeform 1143">
                <a:extLst>
                  <a:ext uri="{FF2B5EF4-FFF2-40B4-BE49-F238E27FC236}">
                    <a16:creationId xmlns="" xmlns:a16="http://schemas.microsoft.com/office/drawing/2014/main" id="{09213D65-9462-45BE-A93F-386CFFF2E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" y="2001"/>
                <a:ext cx="50" cy="51"/>
              </a:xfrm>
              <a:custGeom>
                <a:avLst/>
                <a:gdLst>
                  <a:gd name="T0" fmla="*/ 9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9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2" y="20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98" name="Freeform 1144">
                <a:extLst>
                  <a:ext uri="{FF2B5EF4-FFF2-40B4-BE49-F238E27FC236}">
                    <a16:creationId xmlns="" xmlns:a16="http://schemas.microsoft.com/office/drawing/2014/main" id="{0A8122BA-0641-4358-B029-595609AE6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3" y="2001"/>
                <a:ext cx="49" cy="51"/>
              </a:xfrm>
              <a:custGeom>
                <a:avLst/>
                <a:gdLst>
                  <a:gd name="T0" fmla="*/ 0 w 19"/>
                  <a:gd name="T1" fmla="*/ 10 h 20"/>
                  <a:gd name="T2" fmla="*/ 10 w 19"/>
                  <a:gd name="T3" fmla="*/ 19 h 20"/>
                  <a:gd name="T4" fmla="*/ 19 w 19"/>
                  <a:gd name="T5" fmla="*/ 10 h 20"/>
                  <a:gd name="T6" fmla="*/ 10 w 19"/>
                  <a:gd name="T7" fmla="*/ 0 h 20"/>
                  <a:gd name="T8" fmla="*/ 0 w 19"/>
                  <a:gd name="T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0" y="10"/>
                    </a:moveTo>
                    <a:cubicBezTo>
                      <a:pt x="0" y="17"/>
                      <a:pt x="3" y="20"/>
                      <a:pt x="10" y="19"/>
                    </a:cubicBez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2" y="0"/>
                      <a:pt x="0" y="3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699" name="Freeform 1145">
                <a:extLst>
                  <a:ext uri="{FF2B5EF4-FFF2-40B4-BE49-F238E27FC236}">
                    <a16:creationId xmlns="" xmlns:a16="http://schemas.microsoft.com/office/drawing/2014/main" id="{8953F257-84D3-4E15-B52A-CC92DA31C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2" y="2001"/>
                <a:ext cx="52" cy="51"/>
              </a:xfrm>
              <a:custGeom>
                <a:avLst/>
                <a:gdLst>
                  <a:gd name="T0" fmla="*/ 0 w 20"/>
                  <a:gd name="T1" fmla="*/ 10 h 20"/>
                  <a:gd name="T2" fmla="*/ 10 w 20"/>
                  <a:gd name="T3" fmla="*/ 19 h 20"/>
                  <a:gd name="T4" fmla="*/ 19 w 20"/>
                  <a:gd name="T5" fmla="*/ 9 h 20"/>
                  <a:gd name="T6" fmla="*/ 9 w 20"/>
                  <a:gd name="T7" fmla="*/ 0 h 20"/>
                  <a:gd name="T8" fmla="*/ 0 w 20"/>
                  <a:gd name="T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10"/>
                    </a:moveTo>
                    <a:cubicBezTo>
                      <a:pt x="0" y="17"/>
                      <a:pt x="3" y="19"/>
                      <a:pt x="10" y="19"/>
                    </a:cubicBezTo>
                    <a:cubicBezTo>
                      <a:pt x="17" y="20"/>
                      <a:pt x="20" y="17"/>
                      <a:pt x="19" y="9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00" name="Freeform 1146">
                <a:extLst>
                  <a:ext uri="{FF2B5EF4-FFF2-40B4-BE49-F238E27FC236}">
                    <a16:creationId xmlns="" xmlns:a16="http://schemas.microsoft.com/office/drawing/2014/main" id="{F41EAA81-46A2-4F14-B35B-C4C909F51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6" y="2001"/>
                <a:ext cx="52" cy="51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10 h 20"/>
                  <a:gd name="T4" fmla="*/ 10 w 20"/>
                  <a:gd name="T5" fmla="*/ 0 h 20"/>
                  <a:gd name="T6" fmla="*/ 1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7" y="19"/>
                      <a:pt x="20" y="17"/>
                      <a:pt x="20" y="10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1" y="10"/>
                    </a:cubicBezTo>
                    <a:cubicBezTo>
                      <a:pt x="1" y="17"/>
                      <a:pt x="3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01" name="Freeform 1147">
                <a:extLst>
                  <a:ext uri="{FF2B5EF4-FFF2-40B4-BE49-F238E27FC236}">
                    <a16:creationId xmlns="" xmlns:a16="http://schemas.microsoft.com/office/drawing/2014/main" id="{CE12F581-81E4-4955-AD24-6C7B3C65D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02" name="Freeform 1148">
                <a:extLst>
                  <a:ext uri="{FF2B5EF4-FFF2-40B4-BE49-F238E27FC236}">
                    <a16:creationId xmlns="" xmlns:a16="http://schemas.microsoft.com/office/drawing/2014/main" id="{654AD4E1-CE2A-4136-BAFD-6D0EA76A7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7" y="19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03" name="Oval 1149">
                <a:extLst>
                  <a:ext uri="{FF2B5EF4-FFF2-40B4-BE49-F238E27FC236}">
                    <a16:creationId xmlns="" xmlns:a16="http://schemas.microsoft.com/office/drawing/2014/main" id="{DA572F9C-0C47-4552-BCAA-8468F61E6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4" y="2319"/>
                <a:ext cx="49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04" name="Freeform 1150">
                <a:extLst>
                  <a:ext uri="{FF2B5EF4-FFF2-40B4-BE49-F238E27FC236}">
                    <a16:creationId xmlns="" xmlns:a16="http://schemas.microsoft.com/office/drawing/2014/main" id="{A5C82C29-51E7-4B3A-968E-6B1FA85CB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8" y="2319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19 w 20"/>
                  <a:gd name="T3" fmla="*/ 9 h 19"/>
                  <a:gd name="T4" fmla="*/ 9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7"/>
                      <a:pt x="19" y="9"/>
                    </a:cubicBezTo>
                    <a:cubicBezTo>
                      <a:pt x="19" y="2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05" name="Oval 1151">
                <a:extLst>
                  <a:ext uri="{FF2B5EF4-FFF2-40B4-BE49-F238E27FC236}">
                    <a16:creationId xmlns="" xmlns:a16="http://schemas.microsoft.com/office/drawing/2014/main" id="{0B908FDC-775B-4C85-A755-5AFFDB4CF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9" y="2319"/>
                <a:ext cx="51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06" name="Freeform 1152">
                <a:extLst>
                  <a:ext uri="{FF2B5EF4-FFF2-40B4-BE49-F238E27FC236}">
                    <a16:creationId xmlns="" xmlns:a16="http://schemas.microsoft.com/office/drawing/2014/main" id="{0C8D635D-E96E-413C-8134-E6166000E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2319"/>
                <a:ext cx="49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07" name="Freeform 1153">
                <a:extLst>
                  <a:ext uri="{FF2B5EF4-FFF2-40B4-BE49-F238E27FC236}">
                    <a16:creationId xmlns="" xmlns:a16="http://schemas.microsoft.com/office/drawing/2014/main" id="{C41A6C22-F021-4F1B-8CC3-E5173DBF8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319"/>
                <a:ext cx="49" cy="50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7" y="19"/>
                      <a:pt x="19" y="17"/>
                      <a:pt x="19" y="9"/>
                    </a:cubicBezTo>
                    <a:cubicBezTo>
                      <a:pt x="19" y="2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08" name="Freeform 1154">
                <a:extLst>
                  <a:ext uri="{FF2B5EF4-FFF2-40B4-BE49-F238E27FC236}">
                    <a16:creationId xmlns="" xmlns:a16="http://schemas.microsoft.com/office/drawing/2014/main" id="{D4E8ADE1-F492-4E52-9028-91D15B6FD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423"/>
                <a:ext cx="50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9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7"/>
                      <a:pt x="19" y="11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2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09" name="Freeform 1155">
                <a:extLst>
                  <a:ext uri="{FF2B5EF4-FFF2-40B4-BE49-F238E27FC236}">
                    <a16:creationId xmlns="" xmlns:a16="http://schemas.microsoft.com/office/drawing/2014/main" id="{291DDCEA-6960-49EF-8710-053EF1C3E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9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20"/>
                      <a:pt x="19" y="17"/>
                      <a:pt x="19" y="9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2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10" name="Freeform 1156">
                <a:extLst>
                  <a:ext uri="{FF2B5EF4-FFF2-40B4-BE49-F238E27FC236}">
                    <a16:creationId xmlns="" xmlns:a16="http://schemas.microsoft.com/office/drawing/2014/main" id="{717F81B8-8A3B-4EED-B8E9-B33360DB5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20"/>
                      <a:pt x="19" y="17"/>
                      <a:pt x="19" y="10"/>
                    </a:cubicBezTo>
                    <a:cubicBezTo>
                      <a:pt x="19" y="3"/>
                      <a:pt x="17" y="1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11" name="Oval 1157">
                <a:extLst>
                  <a:ext uri="{FF2B5EF4-FFF2-40B4-BE49-F238E27FC236}">
                    <a16:creationId xmlns="" xmlns:a16="http://schemas.microsoft.com/office/drawing/2014/main" id="{C6ADAAC2-FF2D-45B1-886D-CF09E2418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2" y="2534"/>
                <a:ext cx="49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12" name="Freeform 1158">
                <a:extLst>
                  <a:ext uri="{FF2B5EF4-FFF2-40B4-BE49-F238E27FC236}">
                    <a16:creationId xmlns="" xmlns:a16="http://schemas.microsoft.com/office/drawing/2014/main" id="{A18C5A99-A50C-4EBD-99B1-5E03C3E41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534"/>
                <a:ext cx="50" cy="50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9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6" y="19"/>
                      <a:pt x="19" y="16"/>
                      <a:pt x="19" y="9"/>
                    </a:cubicBezTo>
                    <a:cubicBezTo>
                      <a:pt x="19" y="2"/>
                      <a:pt x="16" y="0"/>
                      <a:pt x="9" y="0"/>
                    </a:cubicBezTo>
                    <a:cubicBezTo>
                      <a:pt x="2" y="0"/>
                      <a:pt x="0" y="2"/>
                      <a:pt x="0" y="9"/>
                    </a:cubicBezTo>
                    <a:cubicBezTo>
                      <a:pt x="0" y="17"/>
                      <a:pt x="2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13" name="Oval 1159">
                <a:extLst>
                  <a:ext uri="{FF2B5EF4-FFF2-40B4-BE49-F238E27FC236}">
                    <a16:creationId xmlns="" xmlns:a16="http://schemas.microsoft.com/office/drawing/2014/main" id="{695D24FD-CD4B-4B9A-A657-D5E3F8DC3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5" y="2319"/>
                <a:ext cx="52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14" name="Freeform 1160">
                <a:extLst>
                  <a:ext uri="{FF2B5EF4-FFF2-40B4-BE49-F238E27FC236}">
                    <a16:creationId xmlns="" xmlns:a16="http://schemas.microsoft.com/office/drawing/2014/main" id="{4043BE54-79DF-40F5-BD8F-2EFE267B9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8" y="2216"/>
                <a:ext cx="52" cy="49"/>
              </a:xfrm>
              <a:custGeom>
                <a:avLst/>
                <a:gdLst>
                  <a:gd name="T0" fmla="*/ 9 w 20"/>
                  <a:gd name="T1" fmla="*/ 19 h 19"/>
                  <a:gd name="T2" fmla="*/ 19 w 20"/>
                  <a:gd name="T3" fmla="*/ 11 h 19"/>
                  <a:gd name="T4" fmla="*/ 10 w 20"/>
                  <a:gd name="T5" fmla="*/ 0 h 19"/>
                  <a:gd name="T6" fmla="*/ 0 w 20"/>
                  <a:gd name="T7" fmla="*/ 9 h 19"/>
                  <a:gd name="T8" fmla="*/ 9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9" y="19"/>
                    </a:moveTo>
                    <a:cubicBezTo>
                      <a:pt x="16" y="19"/>
                      <a:pt x="19" y="17"/>
                      <a:pt x="19" y="11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2"/>
                      <a:pt x="0" y="9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15" name="Freeform 1161">
                <a:extLst>
                  <a:ext uri="{FF2B5EF4-FFF2-40B4-BE49-F238E27FC236}">
                    <a16:creationId xmlns="" xmlns:a16="http://schemas.microsoft.com/office/drawing/2014/main" id="{BA41FB97-0FE6-4A98-A48C-E34019A11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" y="2319"/>
                <a:ext cx="50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2" y="0"/>
                      <a:pt x="0" y="2"/>
                      <a:pt x="0" y="10"/>
                    </a:cubicBezTo>
                    <a:cubicBezTo>
                      <a:pt x="0" y="17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16" name="Freeform 1162">
                <a:extLst>
                  <a:ext uri="{FF2B5EF4-FFF2-40B4-BE49-F238E27FC236}">
                    <a16:creationId xmlns="" xmlns:a16="http://schemas.microsoft.com/office/drawing/2014/main" id="{82A01AC0-F542-4D1A-8B06-3D49CB842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521"/>
                <a:ext cx="47" cy="73"/>
              </a:xfrm>
              <a:custGeom>
                <a:avLst/>
                <a:gdLst>
                  <a:gd name="T0" fmla="*/ 6 w 18"/>
                  <a:gd name="T1" fmla="*/ 2 h 28"/>
                  <a:gd name="T2" fmla="*/ 0 w 18"/>
                  <a:gd name="T3" fmla="*/ 6 h 28"/>
                  <a:gd name="T4" fmla="*/ 0 w 18"/>
                  <a:gd name="T5" fmla="*/ 13 h 28"/>
                  <a:gd name="T6" fmla="*/ 0 w 18"/>
                  <a:gd name="T7" fmla="*/ 26 h 28"/>
                  <a:gd name="T8" fmla="*/ 2 w 18"/>
                  <a:gd name="T9" fmla="*/ 28 h 28"/>
                  <a:gd name="T10" fmla="*/ 13 w 18"/>
                  <a:gd name="T11" fmla="*/ 8 h 28"/>
                  <a:gd name="T12" fmla="*/ 6 w 18"/>
                  <a:gd name="T13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8">
                    <a:moveTo>
                      <a:pt x="6" y="2"/>
                    </a:moveTo>
                    <a:cubicBezTo>
                      <a:pt x="1" y="0"/>
                      <a:pt x="0" y="0"/>
                      <a:pt x="0" y="6"/>
                    </a:cubicBezTo>
                    <a:cubicBezTo>
                      <a:pt x="0" y="8"/>
                      <a:pt x="0" y="11"/>
                      <a:pt x="0" y="13"/>
                    </a:cubicBezTo>
                    <a:cubicBezTo>
                      <a:pt x="0" y="18"/>
                      <a:pt x="0" y="22"/>
                      <a:pt x="0" y="26"/>
                    </a:cubicBezTo>
                    <a:cubicBezTo>
                      <a:pt x="0" y="26"/>
                      <a:pt x="1" y="28"/>
                      <a:pt x="2" y="28"/>
                    </a:cubicBezTo>
                    <a:cubicBezTo>
                      <a:pt x="12" y="27"/>
                      <a:pt x="18" y="16"/>
                      <a:pt x="13" y="8"/>
                    </a:cubicBezTo>
                    <a:cubicBezTo>
                      <a:pt x="12" y="6"/>
                      <a:pt x="10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17" name="Freeform 1163">
                <a:extLst>
                  <a:ext uri="{FF2B5EF4-FFF2-40B4-BE49-F238E27FC236}">
                    <a16:creationId xmlns="" xmlns:a16="http://schemas.microsoft.com/office/drawing/2014/main" id="{0F307390-CA55-41BF-AB2D-4ECF42A93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" y="2319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1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7"/>
                      <a:pt x="20" y="9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1" y="10"/>
                    </a:cubicBezTo>
                    <a:cubicBezTo>
                      <a:pt x="1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18" name="Freeform 1164">
                <a:extLst>
                  <a:ext uri="{FF2B5EF4-FFF2-40B4-BE49-F238E27FC236}">
                    <a16:creationId xmlns="" xmlns:a16="http://schemas.microsoft.com/office/drawing/2014/main" id="{1F89BC88-48E8-4BA5-977D-7A37DFA7A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109"/>
                <a:ext cx="51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9 h 20"/>
                  <a:gd name="T4" fmla="*/ 9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19" y="9"/>
                    </a:cubicBezTo>
                    <a:cubicBezTo>
                      <a:pt x="19" y="3"/>
                      <a:pt x="17" y="0"/>
                      <a:pt x="9" y="1"/>
                    </a:cubicBezTo>
                    <a:cubicBezTo>
                      <a:pt x="3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19" name="Oval 1165">
                <a:extLst>
                  <a:ext uri="{FF2B5EF4-FFF2-40B4-BE49-F238E27FC236}">
                    <a16:creationId xmlns="" xmlns:a16="http://schemas.microsoft.com/office/drawing/2014/main" id="{CCB4AFC4-0745-4880-AED0-D1D306CF24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4" y="2112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20" name="Freeform 1166">
                <a:extLst>
                  <a:ext uri="{FF2B5EF4-FFF2-40B4-BE49-F238E27FC236}">
                    <a16:creationId xmlns="" xmlns:a16="http://schemas.microsoft.com/office/drawing/2014/main" id="{B349B134-87DD-43B9-8BEB-D6E0502B8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2109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9 h 20"/>
                  <a:gd name="T4" fmla="*/ 9 w 19"/>
                  <a:gd name="T5" fmla="*/ 1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20"/>
                      <a:pt x="19" y="17"/>
                      <a:pt x="19" y="9"/>
                    </a:cubicBezTo>
                    <a:cubicBezTo>
                      <a:pt x="19" y="3"/>
                      <a:pt x="16" y="0"/>
                      <a:pt x="9" y="1"/>
                    </a:cubicBezTo>
                    <a:cubicBezTo>
                      <a:pt x="2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21" name="Freeform 1167">
                <a:extLst>
                  <a:ext uri="{FF2B5EF4-FFF2-40B4-BE49-F238E27FC236}">
                    <a16:creationId xmlns="" xmlns:a16="http://schemas.microsoft.com/office/drawing/2014/main" id="{01FE16FA-8729-4C7F-83A6-773DEE3D3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2109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9 h 20"/>
                  <a:gd name="T4" fmla="*/ 9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19" y="9"/>
                    </a:cubicBezTo>
                    <a:cubicBezTo>
                      <a:pt x="19" y="3"/>
                      <a:pt x="16" y="0"/>
                      <a:pt x="9" y="1"/>
                    </a:cubicBezTo>
                    <a:cubicBezTo>
                      <a:pt x="3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22" name="Freeform 1168">
                <a:extLst>
                  <a:ext uri="{FF2B5EF4-FFF2-40B4-BE49-F238E27FC236}">
                    <a16:creationId xmlns="" xmlns:a16="http://schemas.microsoft.com/office/drawing/2014/main" id="{3A364EE3-E939-4342-A3E6-B1321DE70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2109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9 h 20"/>
                  <a:gd name="T4" fmla="*/ 10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9"/>
                    </a:cubicBezTo>
                    <a:cubicBezTo>
                      <a:pt x="20" y="3"/>
                      <a:pt x="17" y="0"/>
                      <a:pt x="10" y="1"/>
                    </a:cubicBezTo>
                    <a:cubicBezTo>
                      <a:pt x="3" y="1"/>
                      <a:pt x="0" y="3"/>
                      <a:pt x="0" y="10"/>
                    </a:cubicBezTo>
                    <a:cubicBezTo>
                      <a:pt x="1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23" name="Freeform 1169">
                <a:extLst>
                  <a:ext uri="{FF2B5EF4-FFF2-40B4-BE49-F238E27FC236}">
                    <a16:creationId xmlns="" xmlns:a16="http://schemas.microsoft.com/office/drawing/2014/main" id="{832D2D36-7B4B-4C1E-B0B9-437FBC94A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2109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9 h 20"/>
                  <a:gd name="T4" fmla="*/ 9 w 19"/>
                  <a:gd name="T5" fmla="*/ 1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20"/>
                      <a:pt x="19" y="17"/>
                      <a:pt x="19" y="9"/>
                    </a:cubicBezTo>
                    <a:cubicBezTo>
                      <a:pt x="19" y="3"/>
                      <a:pt x="16" y="0"/>
                      <a:pt x="9" y="1"/>
                    </a:cubicBezTo>
                    <a:cubicBezTo>
                      <a:pt x="2" y="1"/>
                      <a:pt x="0" y="3"/>
                      <a:pt x="0" y="11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24" name="Freeform 1170">
                <a:extLst>
                  <a:ext uri="{FF2B5EF4-FFF2-40B4-BE49-F238E27FC236}">
                    <a16:creationId xmlns="" xmlns:a16="http://schemas.microsoft.com/office/drawing/2014/main" id="{C23A15A3-7FE9-4152-9FF5-FA32426AE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2109"/>
                <a:ext cx="50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9 w 19"/>
                  <a:gd name="T5" fmla="*/ 1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7" y="20"/>
                      <a:pt x="19" y="17"/>
                      <a:pt x="19" y="11"/>
                    </a:cubicBezTo>
                    <a:cubicBezTo>
                      <a:pt x="19" y="3"/>
                      <a:pt x="17" y="0"/>
                      <a:pt x="9" y="1"/>
                    </a:cubicBezTo>
                    <a:cubicBezTo>
                      <a:pt x="3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25" name="Freeform 1171">
                <a:extLst>
                  <a:ext uri="{FF2B5EF4-FFF2-40B4-BE49-F238E27FC236}">
                    <a16:creationId xmlns="" xmlns:a16="http://schemas.microsoft.com/office/drawing/2014/main" id="{EFA9CFE9-A464-472D-AF41-5396A0313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4" y="2109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9 w 20"/>
                  <a:gd name="T5" fmla="*/ 1 h 20"/>
                  <a:gd name="T6" fmla="*/ 0 w 20"/>
                  <a:gd name="T7" fmla="*/ 11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10"/>
                    </a:cubicBezTo>
                    <a:cubicBezTo>
                      <a:pt x="20" y="3"/>
                      <a:pt x="17" y="0"/>
                      <a:pt x="9" y="1"/>
                    </a:cubicBezTo>
                    <a:cubicBezTo>
                      <a:pt x="3" y="1"/>
                      <a:pt x="0" y="4"/>
                      <a:pt x="0" y="11"/>
                    </a:cubicBezTo>
                    <a:cubicBezTo>
                      <a:pt x="1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26" name="Freeform 1172">
                <a:extLst>
                  <a:ext uri="{FF2B5EF4-FFF2-40B4-BE49-F238E27FC236}">
                    <a16:creationId xmlns="" xmlns:a16="http://schemas.microsoft.com/office/drawing/2014/main" id="{32204787-243E-4711-88DF-DD33BBC08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" y="2112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2"/>
                      <a:pt x="17" y="0"/>
                      <a:pt x="10" y="0"/>
                    </a:cubicBezTo>
                    <a:cubicBezTo>
                      <a:pt x="3" y="0"/>
                      <a:pt x="0" y="2"/>
                      <a:pt x="0" y="9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27" name="Freeform 1173">
                <a:extLst>
                  <a:ext uri="{FF2B5EF4-FFF2-40B4-BE49-F238E27FC236}">
                    <a16:creationId xmlns="" xmlns:a16="http://schemas.microsoft.com/office/drawing/2014/main" id="{41C1EF31-03E6-462F-BC86-7EF77E5FC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" y="2109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20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9" y="1"/>
                    </a:cubicBezTo>
                    <a:cubicBezTo>
                      <a:pt x="2" y="1"/>
                      <a:pt x="0" y="3"/>
                      <a:pt x="0" y="11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28" name="Freeform 1174">
                <a:extLst>
                  <a:ext uri="{FF2B5EF4-FFF2-40B4-BE49-F238E27FC236}">
                    <a16:creationId xmlns="" xmlns:a16="http://schemas.microsoft.com/office/drawing/2014/main" id="{84AD8654-48D8-4029-844D-9CC72A2F8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0" y="2109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9 w 20"/>
                  <a:gd name="T5" fmla="*/ 1 h 20"/>
                  <a:gd name="T6" fmla="*/ 0 w 20"/>
                  <a:gd name="T7" fmla="*/ 11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10"/>
                    </a:cubicBezTo>
                    <a:cubicBezTo>
                      <a:pt x="20" y="3"/>
                      <a:pt x="17" y="0"/>
                      <a:pt x="9" y="1"/>
                    </a:cubicBezTo>
                    <a:cubicBezTo>
                      <a:pt x="3" y="1"/>
                      <a:pt x="0" y="4"/>
                      <a:pt x="0" y="11"/>
                    </a:cubicBezTo>
                    <a:cubicBezTo>
                      <a:pt x="1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29" name="Freeform 1175">
                <a:extLst>
                  <a:ext uri="{FF2B5EF4-FFF2-40B4-BE49-F238E27FC236}">
                    <a16:creationId xmlns="" xmlns:a16="http://schemas.microsoft.com/office/drawing/2014/main" id="{EB8A8B11-A809-4163-8522-FCEEB5CAF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1" y="2109"/>
                <a:ext cx="50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6" y="20"/>
                      <a:pt x="19" y="17"/>
                      <a:pt x="19" y="10"/>
                    </a:cubicBezTo>
                    <a:cubicBezTo>
                      <a:pt x="19" y="3"/>
                      <a:pt x="16" y="0"/>
                      <a:pt x="9" y="1"/>
                    </a:cubicBezTo>
                    <a:cubicBezTo>
                      <a:pt x="2" y="1"/>
                      <a:pt x="0" y="4"/>
                      <a:pt x="0" y="11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30" name="Freeform 1176">
                <a:extLst>
                  <a:ext uri="{FF2B5EF4-FFF2-40B4-BE49-F238E27FC236}">
                    <a16:creationId xmlns="" xmlns:a16="http://schemas.microsoft.com/office/drawing/2014/main" id="{CD48F45A-68D5-4FDF-ACEA-7B3A07070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" y="2319"/>
                <a:ext cx="49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7" y="19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9"/>
                    </a:cubicBezTo>
                    <a:cubicBezTo>
                      <a:pt x="0" y="16"/>
                      <a:pt x="3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31" name="Freeform 1177">
                <a:extLst>
                  <a:ext uri="{FF2B5EF4-FFF2-40B4-BE49-F238E27FC236}">
                    <a16:creationId xmlns="" xmlns:a16="http://schemas.microsoft.com/office/drawing/2014/main" id="{6536F649-DC4D-41CE-9149-A5F040166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9" y="2109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9 w 20"/>
                  <a:gd name="T5" fmla="*/ 1 h 20"/>
                  <a:gd name="T6" fmla="*/ 0 w 20"/>
                  <a:gd name="T7" fmla="*/ 11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10"/>
                    </a:cubicBezTo>
                    <a:cubicBezTo>
                      <a:pt x="20" y="3"/>
                      <a:pt x="17" y="0"/>
                      <a:pt x="9" y="1"/>
                    </a:cubicBezTo>
                    <a:cubicBezTo>
                      <a:pt x="3" y="1"/>
                      <a:pt x="0" y="4"/>
                      <a:pt x="0" y="11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32" name="Freeform 1178">
                <a:extLst>
                  <a:ext uri="{FF2B5EF4-FFF2-40B4-BE49-F238E27FC236}">
                    <a16:creationId xmlns="" xmlns:a16="http://schemas.microsoft.com/office/drawing/2014/main" id="{D658C093-D1BD-4DA8-B7A8-D3F86C9F7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5" y="2109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6" y="20"/>
                      <a:pt x="19" y="17"/>
                      <a:pt x="19" y="10"/>
                    </a:cubicBezTo>
                    <a:cubicBezTo>
                      <a:pt x="19" y="3"/>
                      <a:pt x="16" y="0"/>
                      <a:pt x="9" y="1"/>
                    </a:cubicBezTo>
                    <a:cubicBezTo>
                      <a:pt x="2" y="1"/>
                      <a:pt x="0" y="4"/>
                      <a:pt x="0" y="11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33" name="Oval 1179">
                <a:extLst>
                  <a:ext uri="{FF2B5EF4-FFF2-40B4-BE49-F238E27FC236}">
                    <a16:creationId xmlns="" xmlns:a16="http://schemas.microsoft.com/office/drawing/2014/main" id="{824E5DF2-FBF6-4466-94A5-9B3E62008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2742"/>
                <a:ext cx="49" cy="5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34" name="Freeform 1180">
                <a:extLst>
                  <a:ext uri="{FF2B5EF4-FFF2-40B4-BE49-F238E27FC236}">
                    <a16:creationId xmlns="" xmlns:a16="http://schemas.microsoft.com/office/drawing/2014/main" id="{75C30B17-B69A-4255-AA04-B7BA346DA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1" y="2216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9 w 20"/>
                  <a:gd name="T5" fmla="*/ 0 h 19"/>
                  <a:gd name="T6" fmla="*/ 1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6"/>
                      <a:pt x="20" y="9"/>
                    </a:cubicBezTo>
                    <a:cubicBezTo>
                      <a:pt x="20" y="2"/>
                      <a:pt x="17" y="0"/>
                      <a:pt x="9" y="0"/>
                    </a:cubicBezTo>
                    <a:cubicBezTo>
                      <a:pt x="3" y="0"/>
                      <a:pt x="0" y="3"/>
                      <a:pt x="1" y="10"/>
                    </a:cubicBezTo>
                    <a:cubicBezTo>
                      <a:pt x="1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35" name="Freeform 1181">
                <a:extLst>
                  <a:ext uri="{FF2B5EF4-FFF2-40B4-BE49-F238E27FC236}">
                    <a16:creationId xmlns="" xmlns:a16="http://schemas.microsoft.com/office/drawing/2014/main" id="{7AF8FEA3-508E-499F-976A-766652DBB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2742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7"/>
                      <a:pt x="19" y="10"/>
                    </a:cubicBezTo>
                    <a:cubicBezTo>
                      <a:pt x="19" y="3"/>
                      <a:pt x="16" y="0"/>
                      <a:pt x="10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2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36" name="Freeform 1182">
                <a:extLst>
                  <a:ext uri="{FF2B5EF4-FFF2-40B4-BE49-F238E27FC236}">
                    <a16:creationId xmlns="" xmlns:a16="http://schemas.microsoft.com/office/drawing/2014/main" id="{154133D6-2251-4079-9719-F8E7D7ED5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1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11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37" name="Freeform 1183">
                <a:extLst>
                  <a:ext uri="{FF2B5EF4-FFF2-40B4-BE49-F238E27FC236}">
                    <a16:creationId xmlns="" xmlns:a16="http://schemas.microsoft.com/office/drawing/2014/main" id="{2BA198FB-6929-49DF-87AC-605282B51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9" y="2216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6" y="19"/>
                      <a:pt x="19" y="16"/>
                      <a:pt x="19" y="10"/>
                    </a:cubicBezTo>
                    <a:cubicBezTo>
                      <a:pt x="19" y="2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6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38" name="Freeform 1184">
                <a:extLst>
                  <a:ext uri="{FF2B5EF4-FFF2-40B4-BE49-F238E27FC236}">
                    <a16:creationId xmlns="" xmlns:a16="http://schemas.microsoft.com/office/drawing/2014/main" id="{E8B775E7-D93E-4E6D-AF28-70042EAB3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216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7" y="19"/>
                      <a:pt x="19" y="16"/>
                      <a:pt x="19" y="9"/>
                    </a:cubicBezTo>
                    <a:cubicBezTo>
                      <a:pt x="19" y="2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39" name="Freeform 1185">
                <a:extLst>
                  <a:ext uri="{FF2B5EF4-FFF2-40B4-BE49-F238E27FC236}">
                    <a16:creationId xmlns="" xmlns:a16="http://schemas.microsoft.com/office/drawing/2014/main" id="{921CA64B-FBE8-420A-8054-1C8D223E6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8" y="2423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9 w 19"/>
                  <a:gd name="T5" fmla="*/ 1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7"/>
                      <a:pt x="19" y="11"/>
                    </a:cubicBezTo>
                    <a:cubicBezTo>
                      <a:pt x="19" y="3"/>
                      <a:pt x="17" y="0"/>
                      <a:pt x="9" y="1"/>
                    </a:cubicBezTo>
                    <a:cubicBezTo>
                      <a:pt x="3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40" name="Freeform 1186">
                <a:extLst>
                  <a:ext uri="{FF2B5EF4-FFF2-40B4-BE49-F238E27FC236}">
                    <a16:creationId xmlns="" xmlns:a16="http://schemas.microsoft.com/office/drawing/2014/main" id="{2806F46E-384D-4735-98F1-A5DACD485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216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6" y="19"/>
                      <a:pt x="19" y="16"/>
                      <a:pt x="19" y="10"/>
                    </a:cubicBezTo>
                    <a:cubicBezTo>
                      <a:pt x="19" y="2"/>
                      <a:pt x="17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6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41" name="Freeform 1187">
                <a:extLst>
                  <a:ext uri="{FF2B5EF4-FFF2-40B4-BE49-F238E27FC236}">
                    <a16:creationId xmlns="" xmlns:a16="http://schemas.microsoft.com/office/drawing/2014/main" id="{6BC40AC8-325B-4CD4-9334-D50B0D6EE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216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7" y="19"/>
                      <a:pt x="19" y="16"/>
                      <a:pt x="19" y="9"/>
                    </a:cubicBezTo>
                    <a:cubicBezTo>
                      <a:pt x="19" y="2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42" name="Freeform 1188">
                <a:extLst>
                  <a:ext uri="{FF2B5EF4-FFF2-40B4-BE49-F238E27FC236}">
                    <a16:creationId xmlns="" xmlns:a16="http://schemas.microsoft.com/office/drawing/2014/main" id="{23CC8375-DDE5-4D3C-BFCC-2D17F1272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2638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7"/>
                      <a:pt x="20" y="9"/>
                    </a:cubicBezTo>
                    <a:cubicBezTo>
                      <a:pt x="20" y="2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1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43" name="Oval 1189">
                <a:extLst>
                  <a:ext uri="{FF2B5EF4-FFF2-40B4-BE49-F238E27FC236}">
                    <a16:creationId xmlns="" xmlns:a16="http://schemas.microsoft.com/office/drawing/2014/main" id="{C3812D27-8C33-48D2-9A64-77EDCE2A3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2638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44" name="Freeform 1190">
                <a:extLst>
                  <a:ext uri="{FF2B5EF4-FFF2-40B4-BE49-F238E27FC236}">
                    <a16:creationId xmlns="" xmlns:a16="http://schemas.microsoft.com/office/drawing/2014/main" id="{A5888A80-C9EE-4B16-BB73-D811C8C0D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2638"/>
                <a:ext cx="50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7" y="19"/>
                      <a:pt x="19" y="17"/>
                      <a:pt x="19" y="10"/>
                    </a:cubicBezTo>
                    <a:cubicBezTo>
                      <a:pt x="19" y="2"/>
                      <a:pt x="17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45" name="Freeform 1191">
                <a:extLst>
                  <a:ext uri="{FF2B5EF4-FFF2-40B4-BE49-F238E27FC236}">
                    <a16:creationId xmlns="" xmlns:a16="http://schemas.microsoft.com/office/drawing/2014/main" id="{E4123196-1246-42DA-9A8A-104F1F0A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2638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0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19" y="17"/>
                      <a:pt x="20" y="10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46" name="Freeform 1192">
                <a:extLst>
                  <a:ext uri="{FF2B5EF4-FFF2-40B4-BE49-F238E27FC236}">
                    <a16:creationId xmlns="" xmlns:a16="http://schemas.microsoft.com/office/drawing/2014/main" id="{08C5ADAB-250E-4F3B-B5DA-297ACB006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2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1 h 20"/>
                  <a:gd name="T4" fmla="*/ 10 w 19"/>
                  <a:gd name="T5" fmla="*/ 1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20"/>
                      <a:pt x="19" y="17"/>
                      <a:pt x="19" y="11"/>
                    </a:cubicBezTo>
                    <a:cubicBezTo>
                      <a:pt x="19" y="3"/>
                      <a:pt x="17" y="0"/>
                      <a:pt x="10" y="1"/>
                    </a:cubicBezTo>
                    <a:cubicBezTo>
                      <a:pt x="3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47" name="Freeform 1193">
                <a:extLst>
                  <a:ext uri="{FF2B5EF4-FFF2-40B4-BE49-F238E27FC236}">
                    <a16:creationId xmlns="" xmlns:a16="http://schemas.microsoft.com/office/drawing/2014/main" id="{13B41AC4-7EFA-4E4C-B185-C1B0F1F0D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2216"/>
                <a:ext cx="51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9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6"/>
                      <a:pt x="20" y="9"/>
                    </a:cubicBezTo>
                    <a:cubicBezTo>
                      <a:pt x="19" y="2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48" name="Freeform 1194">
                <a:extLst>
                  <a:ext uri="{FF2B5EF4-FFF2-40B4-BE49-F238E27FC236}">
                    <a16:creationId xmlns="" xmlns:a16="http://schemas.microsoft.com/office/drawing/2014/main" id="{453E8A49-88BA-4B1F-B5E1-B5F1B255D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9" y="2638"/>
                <a:ext cx="50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7"/>
                      <a:pt x="19" y="10"/>
                    </a:cubicBezTo>
                    <a:cubicBezTo>
                      <a:pt x="19" y="3"/>
                      <a:pt x="16" y="0"/>
                      <a:pt x="10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7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49" name="Freeform 1195">
                <a:extLst>
                  <a:ext uri="{FF2B5EF4-FFF2-40B4-BE49-F238E27FC236}">
                    <a16:creationId xmlns="" xmlns:a16="http://schemas.microsoft.com/office/drawing/2014/main" id="{0327AB80-4F89-4BCF-A241-0C2A20A30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" y="2638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7" y="19"/>
                      <a:pt x="19" y="16"/>
                      <a:pt x="19" y="9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50" name="Freeform 1196">
                <a:extLst>
                  <a:ext uri="{FF2B5EF4-FFF2-40B4-BE49-F238E27FC236}">
                    <a16:creationId xmlns="" xmlns:a16="http://schemas.microsoft.com/office/drawing/2014/main" id="{36D6805F-F46D-45D4-BB72-33A42D1C9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4" y="2638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6"/>
                      <a:pt x="20" y="10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9"/>
                    </a:cubicBezTo>
                    <a:cubicBezTo>
                      <a:pt x="0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51" name="Freeform 1197">
                <a:extLst>
                  <a:ext uri="{FF2B5EF4-FFF2-40B4-BE49-F238E27FC236}">
                    <a16:creationId xmlns="" xmlns:a16="http://schemas.microsoft.com/office/drawing/2014/main" id="{AD80D43B-1494-4E6B-9AC6-BE68FD47C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742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7"/>
                      <a:pt x="19" y="10"/>
                    </a:cubicBezTo>
                    <a:cubicBezTo>
                      <a:pt x="19" y="3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52" name="Freeform 1198">
                <a:extLst>
                  <a:ext uri="{FF2B5EF4-FFF2-40B4-BE49-F238E27FC236}">
                    <a16:creationId xmlns="" xmlns:a16="http://schemas.microsoft.com/office/drawing/2014/main" id="{9959CB72-0EBF-4C7E-BF21-8CD4D1E2C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0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1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11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53" name="Freeform 1199">
                <a:extLst>
                  <a:ext uri="{FF2B5EF4-FFF2-40B4-BE49-F238E27FC236}">
                    <a16:creationId xmlns="" xmlns:a16="http://schemas.microsoft.com/office/drawing/2014/main" id="{26AD5789-F0F8-4FAF-A072-636C939C5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2742"/>
                <a:ext cx="52" cy="52"/>
              </a:xfrm>
              <a:custGeom>
                <a:avLst/>
                <a:gdLst>
                  <a:gd name="T0" fmla="*/ 9 w 20"/>
                  <a:gd name="T1" fmla="*/ 20 h 20"/>
                  <a:gd name="T2" fmla="*/ 19 w 20"/>
                  <a:gd name="T3" fmla="*/ 11 h 20"/>
                  <a:gd name="T4" fmla="*/ 10 w 20"/>
                  <a:gd name="T5" fmla="*/ 0 h 20"/>
                  <a:gd name="T6" fmla="*/ 0 w 20"/>
                  <a:gd name="T7" fmla="*/ 10 h 20"/>
                  <a:gd name="T8" fmla="*/ 9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20"/>
                    </a:moveTo>
                    <a:cubicBezTo>
                      <a:pt x="17" y="20"/>
                      <a:pt x="19" y="17"/>
                      <a:pt x="19" y="11"/>
                    </a:cubicBezTo>
                    <a:cubicBezTo>
                      <a:pt x="20" y="3"/>
                      <a:pt x="17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19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54" name="Freeform 1200">
                <a:extLst>
                  <a:ext uri="{FF2B5EF4-FFF2-40B4-BE49-F238E27FC236}">
                    <a16:creationId xmlns="" xmlns:a16="http://schemas.microsoft.com/office/drawing/2014/main" id="{C55E6888-EBCB-4CB4-9F2D-D7B108636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2742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10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7"/>
                      <a:pt x="19" y="11"/>
                    </a:cubicBezTo>
                    <a:cubicBezTo>
                      <a:pt x="19" y="3"/>
                      <a:pt x="17" y="1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55" name="Freeform 1201">
                <a:extLst>
                  <a:ext uri="{FF2B5EF4-FFF2-40B4-BE49-F238E27FC236}">
                    <a16:creationId xmlns="" xmlns:a16="http://schemas.microsoft.com/office/drawing/2014/main" id="{AD8BF67D-708F-4BCE-9693-EC7BA2B72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2534"/>
                <a:ext cx="49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6"/>
                      <a:pt x="19" y="10"/>
                    </a:cubicBezTo>
                    <a:cubicBezTo>
                      <a:pt x="19" y="3"/>
                      <a:pt x="17" y="0"/>
                      <a:pt x="10" y="0"/>
                    </a:cubicBezTo>
                    <a:cubicBezTo>
                      <a:pt x="2" y="0"/>
                      <a:pt x="0" y="2"/>
                      <a:pt x="0" y="9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56" name="Freeform 1202">
                <a:extLst>
                  <a:ext uri="{FF2B5EF4-FFF2-40B4-BE49-F238E27FC236}">
                    <a16:creationId xmlns="" xmlns:a16="http://schemas.microsoft.com/office/drawing/2014/main" id="{78A21991-14A4-4E88-83C8-E538978DC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0" y="2534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9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6"/>
                      <a:pt x="20" y="9"/>
                    </a:cubicBezTo>
                    <a:cubicBezTo>
                      <a:pt x="20" y="2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1" y="16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57" name="Oval 1203">
                <a:extLst>
                  <a:ext uri="{FF2B5EF4-FFF2-40B4-BE49-F238E27FC236}">
                    <a16:creationId xmlns="" xmlns:a16="http://schemas.microsoft.com/office/drawing/2014/main" id="{883B2081-13DA-4397-BA69-82CC713B6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" y="2742"/>
                <a:ext cx="49" cy="5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58" name="Freeform 1204">
                <a:extLst>
                  <a:ext uri="{FF2B5EF4-FFF2-40B4-BE49-F238E27FC236}">
                    <a16:creationId xmlns="" xmlns:a16="http://schemas.microsoft.com/office/drawing/2014/main" id="{646EEBA9-E020-4293-B1A1-2EBDC6F4E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9 h 20"/>
                  <a:gd name="T4" fmla="*/ 9 w 19"/>
                  <a:gd name="T5" fmla="*/ 0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7" y="20"/>
                      <a:pt x="19" y="17"/>
                      <a:pt x="19" y="9"/>
                    </a:cubicBezTo>
                    <a:cubicBezTo>
                      <a:pt x="19" y="3"/>
                      <a:pt x="16" y="0"/>
                      <a:pt x="9" y="0"/>
                    </a:cubicBezTo>
                    <a:cubicBezTo>
                      <a:pt x="2" y="1"/>
                      <a:pt x="0" y="3"/>
                      <a:pt x="0" y="11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59" name="Freeform 1205">
                <a:extLst>
                  <a:ext uri="{FF2B5EF4-FFF2-40B4-BE49-F238E27FC236}">
                    <a16:creationId xmlns="" xmlns:a16="http://schemas.microsoft.com/office/drawing/2014/main" id="{F010BDBB-DD20-4DCD-8801-85CF4ADE7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2423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10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6" y="20"/>
                      <a:pt x="19" y="17"/>
                      <a:pt x="19" y="11"/>
                    </a:cubicBezTo>
                    <a:cubicBezTo>
                      <a:pt x="19" y="3"/>
                      <a:pt x="17" y="1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60" name="Freeform 1206">
                <a:extLst>
                  <a:ext uri="{FF2B5EF4-FFF2-40B4-BE49-F238E27FC236}">
                    <a16:creationId xmlns="" xmlns:a16="http://schemas.microsoft.com/office/drawing/2014/main" id="{695BC781-4DB5-4799-95CD-492DD3F70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2742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9 h 20"/>
                  <a:gd name="T4" fmla="*/ 9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9"/>
                    </a:cubicBezTo>
                    <a:cubicBezTo>
                      <a:pt x="19" y="3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61" name="Freeform 1207">
                <a:extLst>
                  <a:ext uri="{FF2B5EF4-FFF2-40B4-BE49-F238E27FC236}">
                    <a16:creationId xmlns="" xmlns:a16="http://schemas.microsoft.com/office/drawing/2014/main" id="{3D6233B2-554E-466B-893F-3B2FA4388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638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9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7"/>
                      <a:pt x="20" y="9"/>
                    </a:cubicBezTo>
                    <a:cubicBezTo>
                      <a:pt x="20" y="2"/>
                      <a:pt x="17" y="0"/>
                      <a:pt x="9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1" y="17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62" name="Freeform 1208">
                <a:extLst>
                  <a:ext uri="{FF2B5EF4-FFF2-40B4-BE49-F238E27FC236}">
                    <a16:creationId xmlns="" xmlns:a16="http://schemas.microsoft.com/office/drawing/2014/main" id="{3B7BF4FD-B224-485E-87C7-F601F1500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2" y="2319"/>
                <a:ext cx="51" cy="50"/>
              </a:xfrm>
              <a:custGeom>
                <a:avLst/>
                <a:gdLst>
                  <a:gd name="T0" fmla="*/ 9 w 20"/>
                  <a:gd name="T1" fmla="*/ 19 h 19"/>
                  <a:gd name="T2" fmla="*/ 19 w 20"/>
                  <a:gd name="T3" fmla="*/ 11 h 19"/>
                  <a:gd name="T4" fmla="*/ 11 w 20"/>
                  <a:gd name="T5" fmla="*/ 0 h 19"/>
                  <a:gd name="T6" fmla="*/ 0 w 20"/>
                  <a:gd name="T7" fmla="*/ 9 h 19"/>
                  <a:gd name="T8" fmla="*/ 9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9" y="19"/>
                    </a:moveTo>
                    <a:cubicBezTo>
                      <a:pt x="16" y="19"/>
                      <a:pt x="19" y="17"/>
                      <a:pt x="19" y="11"/>
                    </a:cubicBezTo>
                    <a:cubicBezTo>
                      <a:pt x="20" y="3"/>
                      <a:pt x="17" y="0"/>
                      <a:pt x="11" y="0"/>
                    </a:cubicBezTo>
                    <a:cubicBezTo>
                      <a:pt x="3" y="0"/>
                      <a:pt x="0" y="3"/>
                      <a:pt x="0" y="9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763" name="Freeform 1209">
                <a:extLst>
                  <a:ext uri="{FF2B5EF4-FFF2-40B4-BE49-F238E27FC236}">
                    <a16:creationId xmlns="" xmlns:a16="http://schemas.microsoft.com/office/drawing/2014/main" id="{20856DC4-8CDF-4EE6-9D68-8A29A976D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534"/>
                <a:ext cx="49" cy="50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7" y="19"/>
                      <a:pt x="19" y="16"/>
                      <a:pt x="19" y="9"/>
                    </a:cubicBezTo>
                    <a:cubicBezTo>
                      <a:pt x="19" y="2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6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</p:grpSp>
        <p:grpSp>
          <p:nvGrpSpPr>
            <p:cNvPr id="2405" name="Group 1411">
              <a:extLst>
                <a:ext uri="{FF2B5EF4-FFF2-40B4-BE49-F238E27FC236}">
                  <a16:creationId xmlns="" xmlns:a16="http://schemas.microsoft.com/office/drawing/2014/main" id="{2D957E0B-7984-4B56-A123-AE67A65EF8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4138" y="2520950"/>
              <a:ext cx="12285663" cy="1749425"/>
              <a:chOff x="-53" y="1588"/>
              <a:chExt cx="7739" cy="1102"/>
            </a:xfrm>
            <a:grpFill/>
          </p:grpSpPr>
          <p:sp>
            <p:nvSpPr>
              <p:cNvPr id="3364" name="Freeform 1211">
                <a:extLst>
                  <a:ext uri="{FF2B5EF4-FFF2-40B4-BE49-F238E27FC236}">
                    <a16:creationId xmlns="" xmlns:a16="http://schemas.microsoft.com/office/drawing/2014/main" id="{3D8059A6-198D-4E6E-AE07-BE2CB1621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9" y="2534"/>
                <a:ext cx="50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7" y="19"/>
                      <a:pt x="19" y="16"/>
                      <a:pt x="19" y="9"/>
                    </a:cubicBezTo>
                    <a:cubicBezTo>
                      <a:pt x="19" y="2"/>
                      <a:pt x="16" y="0"/>
                      <a:pt x="9" y="0"/>
                    </a:cubicBezTo>
                    <a:cubicBezTo>
                      <a:pt x="2" y="0"/>
                      <a:pt x="0" y="3"/>
                      <a:pt x="0" y="10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65" name="Freeform 1212">
                <a:extLst>
                  <a:ext uri="{FF2B5EF4-FFF2-40B4-BE49-F238E27FC236}">
                    <a16:creationId xmlns="" xmlns:a16="http://schemas.microsoft.com/office/drawing/2014/main" id="{DAA82965-3714-4087-B522-B63ADE3C0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8" y="2319"/>
                <a:ext cx="49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1 h 19"/>
                  <a:gd name="T4" fmla="*/ 11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6" y="19"/>
                      <a:pt x="19" y="17"/>
                      <a:pt x="19" y="11"/>
                    </a:cubicBezTo>
                    <a:cubicBezTo>
                      <a:pt x="19" y="3"/>
                      <a:pt x="17" y="0"/>
                      <a:pt x="11" y="0"/>
                    </a:cubicBezTo>
                    <a:cubicBezTo>
                      <a:pt x="3" y="0"/>
                      <a:pt x="0" y="2"/>
                      <a:pt x="0" y="9"/>
                    </a:cubicBezTo>
                    <a:cubicBezTo>
                      <a:pt x="0" y="16"/>
                      <a:pt x="2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66" name="Freeform 1213">
                <a:extLst>
                  <a:ext uri="{FF2B5EF4-FFF2-40B4-BE49-F238E27FC236}">
                    <a16:creationId xmlns="" xmlns:a16="http://schemas.microsoft.com/office/drawing/2014/main" id="{E4950350-7326-4448-8314-70C5A0DAC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1 h 20"/>
                  <a:gd name="T4" fmla="*/ 10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7" y="20"/>
                      <a:pt x="20" y="17"/>
                      <a:pt x="20" y="11"/>
                    </a:cubicBezTo>
                    <a:cubicBezTo>
                      <a:pt x="20" y="3"/>
                      <a:pt x="17" y="0"/>
                      <a:pt x="10" y="1"/>
                    </a:cubicBezTo>
                    <a:cubicBezTo>
                      <a:pt x="3" y="1"/>
                      <a:pt x="0" y="3"/>
                      <a:pt x="0" y="10"/>
                    </a:cubicBezTo>
                    <a:cubicBezTo>
                      <a:pt x="0" y="17"/>
                      <a:pt x="3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67" name="Freeform 1214">
                <a:extLst>
                  <a:ext uri="{FF2B5EF4-FFF2-40B4-BE49-F238E27FC236}">
                    <a16:creationId xmlns="" xmlns:a16="http://schemas.microsoft.com/office/drawing/2014/main" id="{E00280E5-F53E-4BDC-864C-AD7BCDAD9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2" y="2216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1 w 20"/>
                  <a:gd name="T5" fmla="*/ 0 h 19"/>
                  <a:gd name="T6" fmla="*/ 1 w 20"/>
                  <a:gd name="T7" fmla="*/ 8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7" y="19"/>
                      <a:pt x="20" y="17"/>
                      <a:pt x="20" y="10"/>
                    </a:cubicBezTo>
                    <a:cubicBezTo>
                      <a:pt x="20" y="3"/>
                      <a:pt x="18" y="0"/>
                      <a:pt x="11" y="0"/>
                    </a:cubicBezTo>
                    <a:cubicBezTo>
                      <a:pt x="4" y="0"/>
                      <a:pt x="1" y="2"/>
                      <a:pt x="1" y="8"/>
                    </a:cubicBezTo>
                    <a:cubicBezTo>
                      <a:pt x="0" y="16"/>
                      <a:pt x="3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68" name="Freeform 1215">
                <a:extLst>
                  <a:ext uri="{FF2B5EF4-FFF2-40B4-BE49-F238E27FC236}">
                    <a16:creationId xmlns="" xmlns:a16="http://schemas.microsoft.com/office/drawing/2014/main" id="{0DFD7302-FC54-42DC-8C2A-E70FEBDFF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9" y="2109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5" y="19"/>
                      <a:pt x="19" y="15"/>
                      <a:pt x="19" y="10"/>
                    </a:cubicBezTo>
                    <a:cubicBezTo>
                      <a:pt x="19" y="5"/>
                      <a:pt x="14" y="0"/>
                      <a:pt x="9" y="1"/>
                    </a:cubicBezTo>
                    <a:cubicBezTo>
                      <a:pt x="4" y="1"/>
                      <a:pt x="0" y="5"/>
                      <a:pt x="0" y="10"/>
                    </a:cubicBezTo>
                    <a:cubicBezTo>
                      <a:pt x="0" y="16"/>
                      <a:pt x="5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69" name="Freeform 1216">
                <a:extLst>
                  <a:ext uri="{FF2B5EF4-FFF2-40B4-BE49-F238E27FC236}">
                    <a16:creationId xmlns="" xmlns:a16="http://schemas.microsoft.com/office/drawing/2014/main" id="{610BDA61-F3E0-43FC-AB5B-437FEA4E5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2638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0 w 20"/>
                  <a:gd name="T5" fmla="*/ 0 h 19"/>
                  <a:gd name="T6" fmla="*/ 1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5" y="19"/>
                      <a:pt x="19" y="15"/>
                      <a:pt x="20" y="10"/>
                    </a:cubicBezTo>
                    <a:cubicBezTo>
                      <a:pt x="20" y="5"/>
                      <a:pt x="16" y="0"/>
                      <a:pt x="10" y="0"/>
                    </a:cubicBezTo>
                    <a:cubicBezTo>
                      <a:pt x="5" y="0"/>
                      <a:pt x="0" y="4"/>
                      <a:pt x="1" y="10"/>
                    </a:cubicBezTo>
                    <a:cubicBezTo>
                      <a:pt x="0" y="15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70" name="Freeform 1217">
                <a:extLst>
                  <a:ext uri="{FF2B5EF4-FFF2-40B4-BE49-F238E27FC236}">
                    <a16:creationId xmlns="" xmlns:a16="http://schemas.microsoft.com/office/drawing/2014/main" id="{F9244F00-00B3-440F-AFDF-C1D0DFD23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5" y="2001"/>
                <a:ext cx="52" cy="51"/>
              </a:xfrm>
              <a:custGeom>
                <a:avLst/>
                <a:gdLst>
                  <a:gd name="T0" fmla="*/ 10 w 20"/>
                  <a:gd name="T1" fmla="*/ 19 h 20"/>
                  <a:gd name="T2" fmla="*/ 19 w 20"/>
                  <a:gd name="T3" fmla="*/ 9 h 20"/>
                  <a:gd name="T4" fmla="*/ 9 w 20"/>
                  <a:gd name="T5" fmla="*/ 0 h 20"/>
                  <a:gd name="T6" fmla="*/ 0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5" y="19"/>
                      <a:pt x="20" y="15"/>
                      <a:pt x="19" y="9"/>
                    </a:cubicBezTo>
                    <a:cubicBezTo>
                      <a:pt x="18" y="3"/>
                      <a:pt x="14" y="0"/>
                      <a:pt x="9" y="0"/>
                    </a:cubicBezTo>
                    <a:cubicBezTo>
                      <a:pt x="3" y="1"/>
                      <a:pt x="0" y="5"/>
                      <a:pt x="0" y="10"/>
                    </a:cubicBezTo>
                    <a:cubicBezTo>
                      <a:pt x="0" y="15"/>
                      <a:pt x="4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71" name="Freeform 1218">
                <a:extLst>
                  <a:ext uri="{FF2B5EF4-FFF2-40B4-BE49-F238E27FC236}">
                    <a16:creationId xmlns="" xmlns:a16="http://schemas.microsoft.com/office/drawing/2014/main" id="{0EE44433-D38B-4AC4-801C-A2150DA02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" y="2001"/>
                <a:ext cx="52" cy="51"/>
              </a:xfrm>
              <a:custGeom>
                <a:avLst/>
                <a:gdLst>
                  <a:gd name="T0" fmla="*/ 9 w 20"/>
                  <a:gd name="T1" fmla="*/ 20 h 20"/>
                  <a:gd name="T2" fmla="*/ 19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9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20"/>
                    </a:moveTo>
                    <a:cubicBezTo>
                      <a:pt x="14" y="20"/>
                      <a:pt x="19" y="15"/>
                      <a:pt x="19" y="10"/>
                    </a:cubicBezTo>
                    <a:cubicBezTo>
                      <a:pt x="20" y="5"/>
                      <a:pt x="15" y="0"/>
                      <a:pt x="10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15"/>
                      <a:pt x="4" y="19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72" name="Freeform 1219">
                <a:extLst>
                  <a:ext uri="{FF2B5EF4-FFF2-40B4-BE49-F238E27FC236}">
                    <a16:creationId xmlns="" xmlns:a16="http://schemas.microsoft.com/office/drawing/2014/main" id="{83E4DCB4-CC23-4F87-9255-5C894E002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7" y="1897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1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6" y="19"/>
                      <a:pt x="20" y="14"/>
                      <a:pt x="20" y="9"/>
                    </a:cubicBezTo>
                    <a:cubicBezTo>
                      <a:pt x="19" y="3"/>
                      <a:pt x="15" y="0"/>
                      <a:pt x="10" y="0"/>
                    </a:cubicBezTo>
                    <a:cubicBezTo>
                      <a:pt x="5" y="0"/>
                      <a:pt x="0" y="5"/>
                      <a:pt x="1" y="10"/>
                    </a:cubicBezTo>
                    <a:cubicBezTo>
                      <a:pt x="1" y="15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73" name="Freeform 1220">
                <a:extLst>
                  <a:ext uri="{FF2B5EF4-FFF2-40B4-BE49-F238E27FC236}">
                    <a16:creationId xmlns="" xmlns:a16="http://schemas.microsoft.com/office/drawing/2014/main" id="{11A436D7-5337-4E53-88E0-929E45A04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1" y="2001"/>
                <a:ext cx="50" cy="51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4" y="20"/>
                      <a:pt x="19" y="15"/>
                      <a:pt x="19" y="10"/>
                    </a:cubicBezTo>
                    <a:cubicBezTo>
                      <a:pt x="19" y="5"/>
                      <a:pt x="15" y="0"/>
                      <a:pt x="9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5"/>
                      <a:pt x="4" y="19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74" name="Freeform 1221">
                <a:extLst>
                  <a:ext uri="{FF2B5EF4-FFF2-40B4-BE49-F238E27FC236}">
                    <a16:creationId xmlns="" xmlns:a16="http://schemas.microsoft.com/office/drawing/2014/main" id="{170994B6-8F8A-46E5-A58D-070C372BF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0" y="2001"/>
                <a:ext cx="52" cy="51"/>
              </a:xfrm>
              <a:custGeom>
                <a:avLst/>
                <a:gdLst>
                  <a:gd name="T0" fmla="*/ 11 w 20"/>
                  <a:gd name="T1" fmla="*/ 20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1 h 20"/>
                  <a:gd name="T8" fmla="*/ 11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1" y="20"/>
                    </a:moveTo>
                    <a:cubicBezTo>
                      <a:pt x="16" y="19"/>
                      <a:pt x="20" y="15"/>
                      <a:pt x="20" y="10"/>
                    </a:cubicBezTo>
                    <a:cubicBezTo>
                      <a:pt x="19" y="4"/>
                      <a:pt x="15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1" y="16"/>
                      <a:pt x="6" y="20"/>
                      <a:pt x="1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75" name="Freeform 1222">
                <a:extLst>
                  <a:ext uri="{FF2B5EF4-FFF2-40B4-BE49-F238E27FC236}">
                    <a16:creationId xmlns="" xmlns:a16="http://schemas.microsoft.com/office/drawing/2014/main" id="{11592697-B6C1-4C72-A4D9-D9EB6A0EA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" y="1897"/>
                <a:ext cx="52" cy="52"/>
              </a:xfrm>
              <a:custGeom>
                <a:avLst/>
                <a:gdLst>
                  <a:gd name="T0" fmla="*/ 9 w 20"/>
                  <a:gd name="T1" fmla="*/ 19 h 20"/>
                  <a:gd name="T2" fmla="*/ 20 w 20"/>
                  <a:gd name="T3" fmla="*/ 9 h 20"/>
                  <a:gd name="T4" fmla="*/ 10 w 20"/>
                  <a:gd name="T5" fmla="*/ 0 h 20"/>
                  <a:gd name="T6" fmla="*/ 0 w 20"/>
                  <a:gd name="T7" fmla="*/ 9 h 20"/>
                  <a:gd name="T8" fmla="*/ 9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19"/>
                    </a:moveTo>
                    <a:cubicBezTo>
                      <a:pt x="14" y="20"/>
                      <a:pt x="20" y="16"/>
                      <a:pt x="20" y="9"/>
                    </a:cubicBezTo>
                    <a:cubicBezTo>
                      <a:pt x="19" y="4"/>
                      <a:pt x="15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14"/>
                      <a:pt x="4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76" name="Freeform 1223">
                <a:extLst>
                  <a:ext uri="{FF2B5EF4-FFF2-40B4-BE49-F238E27FC236}">
                    <a16:creationId xmlns="" xmlns:a16="http://schemas.microsoft.com/office/drawing/2014/main" id="{931E68A3-218C-4BCF-ACCB-E49F9CA97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1897"/>
                <a:ext cx="52" cy="49"/>
              </a:xfrm>
              <a:custGeom>
                <a:avLst/>
                <a:gdLst>
                  <a:gd name="T0" fmla="*/ 9 w 20"/>
                  <a:gd name="T1" fmla="*/ 19 h 19"/>
                  <a:gd name="T2" fmla="*/ 19 w 20"/>
                  <a:gd name="T3" fmla="*/ 10 h 19"/>
                  <a:gd name="T4" fmla="*/ 9 w 20"/>
                  <a:gd name="T5" fmla="*/ 0 h 19"/>
                  <a:gd name="T6" fmla="*/ 0 w 20"/>
                  <a:gd name="T7" fmla="*/ 9 h 19"/>
                  <a:gd name="T8" fmla="*/ 9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9" y="19"/>
                    </a:moveTo>
                    <a:cubicBezTo>
                      <a:pt x="14" y="19"/>
                      <a:pt x="19" y="15"/>
                      <a:pt x="19" y="10"/>
                    </a:cubicBezTo>
                    <a:cubicBezTo>
                      <a:pt x="20" y="4"/>
                      <a:pt x="15" y="0"/>
                      <a:pt x="9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15"/>
                      <a:pt x="4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77" name="Freeform 1224">
                <a:extLst>
                  <a:ext uri="{FF2B5EF4-FFF2-40B4-BE49-F238E27FC236}">
                    <a16:creationId xmlns="" xmlns:a16="http://schemas.microsoft.com/office/drawing/2014/main" id="{A1106E2E-8B74-43DB-A747-9BD9D7B2A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4" y="2001"/>
                <a:ext cx="52" cy="51"/>
              </a:xfrm>
              <a:custGeom>
                <a:avLst/>
                <a:gdLst>
                  <a:gd name="T0" fmla="*/ 11 w 20"/>
                  <a:gd name="T1" fmla="*/ 19 h 20"/>
                  <a:gd name="T2" fmla="*/ 20 w 20"/>
                  <a:gd name="T3" fmla="*/ 10 h 20"/>
                  <a:gd name="T4" fmla="*/ 10 w 20"/>
                  <a:gd name="T5" fmla="*/ 0 h 20"/>
                  <a:gd name="T6" fmla="*/ 1 w 20"/>
                  <a:gd name="T7" fmla="*/ 11 h 20"/>
                  <a:gd name="T8" fmla="*/ 11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1" y="19"/>
                    </a:moveTo>
                    <a:cubicBezTo>
                      <a:pt x="16" y="19"/>
                      <a:pt x="20" y="15"/>
                      <a:pt x="20" y="10"/>
                    </a:cubicBezTo>
                    <a:cubicBezTo>
                      <a:pt x="20" y="4"/>
                      <a:pt x="15" y="0"/>
                      <a:pt x="10" y="0"/>
                    </a:cubicBezTo>
                    <a:cubicBezTo>
                      <a:pt x="5" y="0"/>
                      <a:pt x="0" y="5"/>
                      <a:pt x="1" y="11"/>
                    </a:cubicBezTo>
                    <a:cubicBezTo>
                      <a:pt x="1" y="16"/>
                      <a:pt x="6" y="20"/>
                      <a:pt x="1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78" name="Freeform 1225">
                <a:extLst>
                  <a:ext uri="{FF2B5EF4-FFF2-40B4-BE49-F238E27FC236}">
                    <a16:creationId xmlns="" xmlns:a16="http://schemas.microsoft.com/office/drawing/2014/main" id="{5A8A71BE-1F80-4FBD-879A-E67415B4B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" y="1897"/>
                <a:ext cx="52" cy="49"/>
              </a:xfrm>
              <a:custGeom>
                <a:avLst/>
                <a:gdLst>
                  <a:gd name="T0" fmla="*/ 9 w 20"/>
                  <a:gd name="T1" fmla="*/ 19 h 19"/>
                  <a:gd name="T2" fmla="*/ 19 w 20"/>
                  <a:gd name="T3" fmla="*/ 9 h 19"/>
                  <a:gd name="T4" fmla="*/ 9 w 20"/>
                  <a:gd name="T5" fmla="*/ 0 h 19"/>
                  <a:gd name="T6" fmla="*/ 0 w 20"/>
                  <a:gd name="T7" fmla="*/ 10 h 19"/>
                  <a:gd name="T8" fmla="*/ 9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9" y="19"/>
                    </a:moveTo>
                    <a:cubicBezTo>
                      <a:pt x="15" y="19"/>
                      <a:pt x="20" y="15"/>
                      <a:pt x="19" y="9"/>
                    </a:cubicBezTo>
                    <a:cubicBezTo>
                      <a:pt x="18" y="3"/>
                      <a:pt x="15" y="0"/>
                      <a:pt x="9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5"/>
                      <a:pt x="4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79" name="Freeform 1226">
                <a:extLst>
                  <a:ext uri="{FF2B5EF4-FFF2-40B4-BE49-F238E27FC236}">
                    <a16:creationId xmlns="" xmlns:a16="http://schemas.microsoft.com/office/drawing/2014/main" id="{F8FCD007-7E3F-4958-B909-F353221EF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2001"/>
                <a:ext cx="52" cy="51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10 h 20"/>
                  <a:gd name="T4" fmla="*/ 11 w 20"/>
                  <a:gd name="T5" fmla="*/ 0 h 20"/>
                  <a:gd name="T6" fmla="*/ 0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5" y="20"/>
                      <a:pt x="20" y="15"/>
                      <a:pt x="20" y="10"/>
                    </a:cubicBezTo>
                    <a:cubicBezTo>
                      <a:pt x="20" y="5"/>
                      <a:pt x="17" y="1"/>
                      <a:pt x="11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80" name="Freeform 1227">
                <a:extLst>
                  <a:ext uri="{FF2B5EF4-FFF2-40B4-BE49-F238E27FC236}">
                    <a16:creationId xmlns="" xmlns:a16="http://schemas.microsoft.com/office/drawing/2014/main" id="{23DBCBC5-9E1D-4581-BB92-4291A4284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2001"/>
                <a:ext cx="50" cy="51"/>
              </a:xfrm>
              <a:custGeom>
                <a:avLst/>
                <a:gdLst>
                  <a:gd name="T0" fmla="*/ 9 w 19"/>
                  <a:gd name="T1" fmla="*/ 19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9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19"/>
                    </a:moveTo>
                    <a:cubicBezTo>
                      <a:pt x="15" y="20"/>
                      <a:pt x="19" y="15"/>
                      <a:pt x="19" y="10"/>
                    </a:cubicBezTo>
                    <a:cubicBezTo>
                      <a:pt x="19" y="5"/>
                      <a:pt x="15" y="0"/>
                      <a:pt x="10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5"/>
                      <a:pt x="4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81" name="Freeform 1228">
                <a:extLst>
                  <a:ext uri="{FF2B5EF4-FFF2-40B4-BE49-F238E27FC236}">
                    <a16:creationId xmlns="" xmlns:a16="http://schemas.microsoft.com/office/drawing/2014/main" id="{99A37E3A-C880-4FF1-9B21-4890993BE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2001"/>
                <a:ext cx="49" cy="51"/>
              </a:xfrm>
              <a:custGeom>
                <a:avLst/>
                <a:gdLst>
                  <a:gd name="T0" fmla="*/ 9 w 19"/>
                  <a:gd name="T1" fmla="*/ 0 h 20"/>
                  <a:gd name="T2" fmla="*/ 0 w 19"/>
                  <a:gd name="T3" fmla="*/ 10 h 20"/>
                  <a:gd name="T4" fmla="*/ 10 w 19"/>
                  <a:gd name="T5" fmla="*/ 19 h 20"/>
                  <a:gd name="T6" fmla="*/ 19 w 19"/>
                  <a:gd name="T7" fmla="*/ 10 h 20"/>
                  <a:gd name="T8" fmla="*/ 9 w 19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0"/>
                    </a:moveTo>
                    <a:cubicBezTo>
                      <a:pt x="3" y="1"/>
                      <a:pt x="0" y="5"/>
                      <a:pt x="0" y="10"/>
                    </a:cubicBezTo>
                    <a:cubicBezTo>
                      <a:pt x="0" y="15"/>
                      <a:pt x="5" y="20"/>
                      <a:pt x="10" y="19"/>
                    </a:cubicBezTo>
                    <a:cubicBezTo>
                      <a:pt x="15" y="19"/>
                      <a:pt x="19" y="15"/>
                      <a:pt x="19" y="10"/>
                    </a:cubicBezTo>
                    <a:cubicBezTo>
                      <a:pt x="19" y="4"/>
                      <a:pt x="14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82" name="Freeform 1229">
                <a:extLst>
                  <a:ext uri="{FF2B5EF4-FFF2-40B4-BE49-F238E27FC236}">
                    <a16:creationId xmlns="" xmlns:a16="http://schemas.microsoft.com/office/drawing/2014/main" id="{D5040C46-A2C1-493C-AAC7-7C6BF07F1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10 h 20"/>
                  <a:gd name="T4" fmla="*/ 10 w 20"/>
                  <a:gd name="T5" fmla="*/ 0 h 20"/>
                  <a:gd name="T6" fmla="*/ 0 w 20"/>
                  <a:gd name="T7" fmla="*/ 11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5" y="19"/>
                      <a:pt x="20" y="15"/>
                      <a:pt x="19" y="10"/>
                    </a:cubicBezTo>
                    <a:cubicBezTo>
                      <a:pt x="19" y="5"/>
                      <a:pt x="15" y="0"/>
                      <a:pt x="10" y="0"/>
                    </a:cubicBezTo>
                    <a:cubicBezTo>
                      <a:pt x="4" y="1"/>
                      <a:pt x="0" y="5"/>
                      <a:pt x="0" y="11"/>
                    </a:cubicBezTo>
                    <a:cubicBezTo>
                      <a:pt x="1" y="16"/>
                      <a:pt x="5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83" name="Freeform 1230">
                <a:extLst>
                  <a:ext uri="{FF2B5EF4-FFF2-40B4-BE49-F238E27FC236}">
                    <a16:creationId xmlns="" xmlns:a16="http://schemas.microsoft.com/office/drawing/2014/main" id="{79F1FA34-9A47-462D-86CB-8A0FDEF3C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638"/>
                <a:ext cx="52" cy="49"/>
              </a:xfrm>
              <a:custGeom>
                <a:avLst/>
                <a:gdLst>
                  <a:gd name="T0" fmla="*/ 1 w 20"/>
                  <a:gd name="T1" fmla="*/ 10 h 19"/>
                  <a:gd name="T2" fmla="*/ 11 w 20"/>
                  <a:gd name="T3" fmla="*/ 19 h 19"/>
                  <a:gd name="T4" fmla="*/ 20 w 20"/>
                  <a:gd name="T5" fmla="*/ 9 h 19"/>
                  <a:gd name="T6" fmla="*/ 10 w 20"/>
                  <a:gd name="T7" fmla="*/ 0 h 19"/>
                  <a:gd name="T8" fmla="*/ 1 w 20"/>
                  <a:gd name="T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" y="10"/>
                    </a:moveTo>
                    <a:cubicBezTo>
                      <a:pt x="1" y="16"/>
                      <a:pt x="5" y="19"/>
                      <a:pt x="11" y="19"/>
                    </a:cubicBezTo>
                    <a:cubicBezTo>
                      <a:pt x="16" y="19"/>
                      <a:pt x="20" y="14"/>
                      <a:pt x="20" y="9"/>
                    </a:cubicBezTo>
                    <a:cubicBezTo>
                      <a:pt x="20" y="4"/>
                      <a:pt x="16" y="0"/>
                      <a:pt x="10" y="0"/>
                    </a:cubicBezTo>
                    <a:cubicBezTo>
                      <a:pt x="5" y="0"/>
                      <a:pt x="0" y="5"/>
                      <a:pt x="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84" name="Freeform 1231">
                <a:extLst>
                  <a:ext uri="{FF2B5EF4-FFF2-40B4-BE49-F238E27FC236}">
                    <a16:creationId xmlns="" xmlns:a16="http://schemas.microsoft.com/office/drawing/2014/main" id="{AB7169D0-3062-4B2C-B2D4-41BDA1FC4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2638"/>
                <a:ext cx="52" cy="52"/>
              </a:xfrm>
              <a:custGeom>
                <a:avLst/>
                <a:gdLst>
                  <a:gd name="T0" fmla="*/ 11 w 20"/>
                  <a:gd name="T1" fmla="*/ 19 h 20"/>
                  <a:gd name="T2" fmla="*/ 20 w 20"/>
                  <a:gd name="T3" fmla="*/ 9 h 20"/>
                  <a:gd name="T4" fmla="*/ 10 w 20"/>
                  <a:gd name="T5" fmla="*/ 0 h 20"/>
                  <a:gd name="T6" fmla="*/ 0 w 20"/>
                  <a:gd name="T7" fmla="*/ 10 h 20"/>
                  <a:gd name="T8" fmla="*/ 11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1" y="19"/>
                    </a:moveTo>
                    <a:cubicBezTo>
                      <a:pt x="16" y="19"/>
                      <a:pt x="20" y="15"/>
                      <a:pt x="20" y="9"/>
                    </a:cubicBezTo>
                    <a:cubicBezTo>
                      <a:pt x="19" y="4"/>
                      <a:pt x="15" y="0"/>
                      <a:pt x="10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5"/>
                      <a:pt x="5" y="20"/>
                      <a:pt x="1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85" name="Freeform 1232">
                <a:extLst>
                  <a:ext uri="{FF2B5EF4-FFF2-40B4-BE49-F238E27FC236}">
                    <a16:creationId xmlns="" xmlns:a16="http://schemas.microsoft.com/office/drawing/2014/main" id="{3D54F246-C0E2-4043-950E-0EAAF0C29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6" y="19"/>
                      <a:pt x="19" y="15"/>
                      <a:pt x="19" y="10"/>
                    </a:cubicBezTo>
                    <a:cubicBezTo>
                      <a:pt x="19" y="5"/>
                      <a:pt x="14" y="0"/>
                      <a:pt x="9" y="0"/>
                    </a:cubicBezTo>
                    <a:cubicBezTo>
                      <a:pt x="4" y="1"/>
                      <a:pt x="0" y="5"/>
                      <a:pt x="0" y="10"/>
                    </a:cubicBezTo>
                    <a:cubicBezTo>
                      <a:pt x="0" y="16"/>
                      <a:pt x="4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86" name="Freeform 1233">
                <a:extLst>
                  <a:ext uri="{FF2B5EF4-FFF2-40B4-BE49-F238E27FC236}">
                    <a16:creationId xmlns="" xmlns:a16="http://schemas.microsoft.com/office/drawing/2014/main" id="{7927FB6E-F84C-46DF-8092-D32EE146F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9 h 20"/>
                  <a:gd name="T4" fmla="*/ 9 w 20"/>
                  <a:gd name="T5" fmla="*/ 1 h 20"/>
                  <a:gd name="T6" fmla="*/ 0 w 20"/>
                  <a:gd name="T7" fmla="*/ 11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5" y="20"/>
                      <a:pt x="20" y="15"/>
                      <a:pt x="19" y="9"/>
                    </a:cubicBezTo>
                    <a:cubicBezTo>
                      <a:pt x="19" y="3"/>
                      <a:pt x="15" y="0"/>
                      <a:pt x="9" y="1"/>
                    </a:cubicBezTo>
                    <a:cubicBezTo>
                      <a:pt x="3" y="1"/>
                      <a:pt x="0" y="5"/>
                      <a:pt x="0" y="11"/>
                    </a:cubicBezTo>
                    <a:cubicBezTo>
                      <a:pt x="1" y="16"/>
                      <a:pt x="5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87" name="Freeform 1234">
                <a:extLst>
                  <a:ext uri="{FF2B5EF4-FFF2-40B4-BE49-F238E27FC236}">
                    <a16:creationId xmlns="" xmlns:a16="http://schemas.microsoft.com/office/drawing/2014/main" id="{DD52F260-B135-4932-99BF-4161D63E1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2534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19 w 20"/>
                  <a:gd name="T3" fmla="*/ 10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5" y="19"/>
                      <a:pt x="19" y="16"/>
                      <a:pt x="19" y="10"/>
                    </a:cubicBezTo>
                    <a:cubicBezTo>
                      <a:pt x="20" y="4"/>
                      <a:pt x="16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14"/>
                      <a:pt x="4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88" name="Freeform 1235">
                <a:extLst>
                  <a:ext uri="{FF2B5EF4-FFF2-40B4-BE49-F238E27FC236}">
                    <a16:creationId xmlns="" xmlns:a16="http://schemas.microsoft.com/office/drawing/2014/main" id="{18ABE9CA-29AE-4B7B-ACAD-7AD02E37E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2532"/>
                <a:ext cx="50" cy="52"/>
              </a:xfrm>
              <a:custGeom>
                <a:avLst/>
                <a:gdLst>
                  <a:gd name="T0" fmla="*/ 0 w 19"/>
                  <a:gd name="T1" fmla="*/ 10 h 20"/>
                  <a:gd name="T2" fmla="*/ 9 w 19"/>
                  <a:gd name="T3" fmla="*/ 20 h 20"/>
                  <a:gd name="T4" fmla="*/ 19 w 19"/>
                  <a:gd name="T5" fmla="*/ 11 h 20"/>
                  <a:gd name="T6" fmla="*/ 10 w 19"/>
                  <a:gd name="T7" fmla="*/ 1 h 20"/>
                  <a:gd name="T8" fmla="*/ 0 w 19"/>
                  <a:gd name="T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0" y="10"/>
                    </a:moveTo>
                    <a:cubicBezTo>
                      <a:pt x="0" y="16"/>
                      <a:pt x="4" y="20"/>
                      <a:pt x="9" y="20"/>
                    </a:cubicBezTo>
                    <a:cubicBezTo>
                      <a:pt x="14" y="20"/>
                      <a:pt x="19" y="16"/>
                      <a:pt x="19" y="11"/>
                    </a:cubicBezTo>
                    <a:cubicBezTo>
                      <a:pt x="19" y="5"/>
                      <a:pt x="16" y="2"/>
                      <a:pt x="10" y="1"/>
                    </a:cubicBezTo>
                    <a:cubicBezTo>
                      <a:pt x="5" y="0"/>
                      <a:pt x="0" y="5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89" name="Freeform 1236">
                <a:extLst>
                  <a:ext uri="{FF2B5EF4-FFF2-40B4-BE49-F238E27FC236}">
                    <a16:creationId xmlns="" xmlns:a16="http://schemas.microsoft.com/office/drawing/2014/main" id="{DF4C114F-FD1A-4647-AA35-667C6D8F7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4" y="1897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6" y="19"/>
                      <a:pt x="20" y="15"/>
                      <a:pt x="20" y="9"/>
                    </a:cubicBezTo>
                    <a:cubicBezTo>
                      <a:pt x="19" y="4"/>
                      <a:pt x="15" y="0"/>
                      <a:pt x="10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90" name="Freeform 1237">
                <a:extLst>
                  <a:ext uri="{FF2B5EF4-FFF2-40B4-BE49-F238E27FC236}">
                    <a16:creationId xmlns="" xmlns:a16="http://schemas.microsoft.com/office/drawing/2014/main" id="{1F2410D4-F689-4020-9631-53FB35847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2534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19 w 20"/>
                  <a:gd name="T3" fmla="*/ 9 h 19"/>
                  <a:gd name="T4" fmla="*/ 9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6" y="19"/>
                      <a:pt x="20" y="14"/>
                      <a:pt x="19" y="9"/>
                    </a:cubicBezTo>
                    <a:cubicBezTo>
                      <a:pt x="19" y="3"/>
                      <a:pt x="15" y="0"/>
                      <a:pt x="9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91" name="Freeform 1238">
                <a:extLst>
                  <a:ext uri="{FF2B5EF4-FFF2-40B4-BE49-F238E27FC236}">
                    <a16:creationId xmlns="" xmlns:a16="http://schemas.microsoft.com/office/drawing/2014/main" id="{41C92438-25C8-471E-A01B-EEAC1DB65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" y="2532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5" y="20"/>
                      <a:pt x="19" y="16"/>
                      <a:pt x="19" y="10"/>
                    </a:cubicBezTo>
                    <a:cubicBezTo>
                      <a:pt x="19" y="5"/>
                      <a:pt x="15" y="0"/>
                      <a:pt x="9" y="1"/>
                    </a:cubicBezTo>
                    <a:cubicBezTo>
                      <a:pt x="4" y="1"/>
                      <a:pt x="0" y="6"/>
                      <a:pt x="0" y="11"/>
                    </a:cubicBezTo>
                    <a:cubicBezTo>
                      <a:pt x="0" y="16"/>
                      <a:pt x="5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92" name="Freeform 1239">
                <a:extLst>
                  <a:ext uri="{FF2B5EF4-FFF2-40B4-BE49-F238E27FC236}">
                    <a16:creationId xmlns="" xmlns:a16="http://schemas.microsoft.com/office/drawing/2014/main" id="{3CE55251-D0DA-46C7-BC97-C2FB4FB21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0" y="2319"/>
                <a:ext cx="52" cy="52"/>
              </a:xfrm>
              <a:custGeom>
                <a:avLst/>
                <a:gdLst>
                  <a:gd name="T0" fmla="*/ 9 w 20"/>
                  <a:gd name="T1" fmla="*/ 19 h 20"/>
                  <a:gd name="T2" fmla="*/ 20 w 20"/>
                  <a:gd name="T3" fmla="*/ 11 h 20"/>
                  <a:gd name="T4" fmla="*/ 10 w 20"/>
                  <a:gd name="T5" fmla="*/ 0 h 20"/>
                  <a:gd name="T6" fmla="*/ 0 w 20"/>
                  <a:gd name="T7" fmla="*/ 9 h 20"/>
                  <a:gd name="T8" fmla="*/ 9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19"/>
                    </a:moveTo>
                    <a:cubicBezTo>
                      <a:pt x="15" y="20"/>
                      <a:pt x="19" y="16"/>
                      <a:pt x="20" y="11"/>
                    </a:cubicBezTo>
                    <a:cubicBezTo>
                      <a:pt x="20" y="5"/>
                      <a:pt x="16" y="0"/>
                      <a:pt x="10" y="0"/>
                    </a:cubicBezTo>
                    <a:cubicBezTo>
                      <a:pt x="5" y="0"/>
                      <a:pt x="1" y="4"/>
                      <a:pt x="0" y="9"/>
                    </a:cubicBezTo>
                    <a:cubicBezTo>
                      <a:pt x="0" y="14"/>
                      <a:pt x="4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93" name="Freeform 1240">
                <a:extLst>
                  <a:ext uri="{FF2B5EF4-FFF2-40B4-BE49-F238E27FC236}">
                    <a16:creationId xmlns="" xmlns:a16="http://schemas.microsoft.com/office/drawing/2014/main" id="{5E57E09B-413A-4276-ABAB-11761BB15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112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5" y="19"/>
                      <a:pt x="19" y="15"/>
                      <a:pt x="19" y="9"/>
                    </a:cubicBezTo>
                    <a:cubicBezTo>
                      <a:pt x="19" y="4"/>
                      <a:pt x="15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94" name="Freeform 1241">
                <a:extLst>
                  <a:ext uri="{FF2B5EF4-FFF2-40B4-BE49-F238E27FC236}">
                    <a16:creationId xmlns="" xmlns:a16="http://schemas.microsoft.com/office/drawing/2014/main" id="{3B281E7D-DBB8-47D8-A912-67331CE40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2319"/>
                <a:ext cx="49" cy="52"/>
              </a:xfrm>
              <a:custGeom>
                <a:avLst/>
                <a:gdLst>
                  <a:gd name="T0" fmla="*/ 9 w 19"/>
                  <a:gd name="T1" fmla="*/ 0 h 20"/>
                  <a:gd name="T2" fmla="*/ 0 w 19"/>
                  <a:gd name="T3" fmla="*/ 10 h 20"/>
                  <a:gd name="T4" fmla="*/ 10 w 19"/>
                  <a:gd name="T5" fmla="*/ 19 h 20"/>
                  <a:gd name="T6" fmla="*/ 19 w 19"/>
                  <a:gd name="T7" fmla="*/ 10 h 20"/>
                  <a:gd name="T8" fmla="*/ 9 w 19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0"/>
                    </a:moveTo>
                    <a:cubicBezTo>
                      <a:pt x="3" y="1"/>
                      <a:pt x="0" y="5"/>
                      <a:pt x="0" y="10"/>
                    </a:cubicBezTo>
                    <a:cubicBezTo>
                      <a:pt x="0" y="15"/>
                      <a:pt x="5" y="20"/>
                      <a:pt x="10" y="19"/>
                    </a:cubicBezTo>
                    <a:cubicBezTo>
                      <a:pt x="15" y="19"/>
                      <a:pt x="19" y="15"/>
                      <a:pt x="19" y="10"/>
                    </a:cubicBezTo>
                    <a:cubicBezTo>
                      <a:pt x="19" y="4"/>
                      <a:pt x="15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95" name="Freeform 1242">
                <a:extLst>
                  <a:ext uri="{FF2B5EF4-FFF2-40B4-BE49-F238E27FC236}">
                    <a16:creationId xmlns="" xmlns:a16="http://schemas.microsoft.com/office/drawing/2014/main" id="{91C0E46F-25A7-4E35-ACA1-34957CBD1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2319"/>
                <a:ext cx="49" cy="52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9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6" y="19"/>
                      <a:pt x="19" y="15"/>
                      <a:pt x="19" y="9"/>
                    </a:cubicBezTo>
                    <a:cubicBezTo>
                      <a:pt x="19" y="4"/>
                      <a:pt x="15" y="0"/>
                      <a:pt x="9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5"/>
                      <a:pt x="5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96" name="Freeform 1243">
                <a:extLst>
                  <a:ext uri="{FF2B5EF4-FFF2-40B4-BE49-F238E27FC236}">
                    <a16:creationId xmlns="" xmlns:a16="http://schemas.microsoft.com/office/drawing/2014/main" id="{C071E47B-C9A4-41D0-A68B-AF117B247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216"/>
                <a:ext cx="52" cy="49"/>
              </a:xfrm>
              <a:custGeom>
                <a:avLst/>
                <a:gdLst>
                  <a:gd name="T0" fmla="*/ 1 w 20"/>
                  <a:gd name="T1" fmla="*/ 10 h 19"/>
                  <a:gd name="T2" fmla="*/ 11 w 20"/>
                  <a:gd name="T3" fmla="*/ 19 h 19"/>
                  <a:gd name="T4" fmla="*/ 20 w 20"/>
                  <a:gd name="T5" fmla="*/ 9 h 19"/>
                  <a:gd name="T6" fmla="*/ 11 w 20"/>
                  <a:gd name="T7" fmla="*/ 0 h 19"/>
                  <a:gd name="T8" fmla="*/ 1 w 20"/>
                  <a:gd name="T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" y="10"/>
                    </a:moveTo>
                    <a:cubicBezTo>
                      <a:pt x="2" y="16"/>
                      <a:pt x="5" y="19"/>
                      <a:pt x="11" y="19"/>
                    </a:cubicBezTo>
                    <a:cubicBezTo>
                      <a:pt x="16" y="19"/>
                      <a:pt x="20" y="14"/>
                      <a:pt x="20" y="9"/>
                    </a:cubicBezTo>
                    <a:cubicBezTo>
                      <a:pt x="20" y="4"/>
                      <a:pt x="16" y="0"/>
                      <a:pt x="11" y="0"/>
                    </a:cubicBezTo>
                    <a:cubicBezTo>
                      <a:pt x="5" y="0"/>
                      <a:pt x="0" y="5"/>
                      <a:pt x="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97" name="Freeform 1244">
                <a:extLst>
                  <a:ext uri="{FF2B5EF4-FFF2-40B4-BE49-F238E27FC236}">
                    <a16:creationId xmlns="" xmlns:a16="http://schemas.microsoft.com/office/drawing/2014/main" id="{7D81CFBA-40F3-4B71-96FF-6A5ABC23B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216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5" y="19"/>
                      <a:pt x="19" y="14"/>
                      <a:pt x="19" y="9"/>
                    </a:cubicBezTo>
                    <a:cubicBezTo>
                      <a:pt x="19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98" name="Freeform 1245">
                <a:extLst>
                  <a:ext uri="{FF2B5EF4-FFF2-40B4-BE49-F238E27FC236}">
                    <a16:creationId xmlns="" xmlns:a16="http://schemas.microsoft.com/office/drawing/2014/main" id="{4C64CAF8-1CD3-40B2-B83B-4942716A1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636"/>
                <a:ext cx="50" cy="51"/>
              </a:xfrm>
              <a:custGeom>
                <a:avLst/>
                <a:gdLst>
                  <a:gd name="T0" fmla="*/ 9 w 19"/>
                  <a:gd name="T1" fmla="*/ 1 h 20"/>
                  <a:gd name="T2" fmla="*/ 0 w 19"/>
                  <a:gd name="T3" fmla="*/ 11 h 20"/>
                  <a:gd name="T4" fmla="*/ 10 w 19"/>
                  <a:gd name="T5" fmla="*/ 20 h 20"/>
                  <a:gd name="T6" fmla="*/ 19 w 19"/>
                  <a:gd name="T7" fmla="*/ 11 h 20"/>
                  <a:gd name="T8" fmla="*/ 9 w 19"/>
                  <a:gd name="T9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1"/>
                    </a:moveTo>
                    <a:cubicBezTo>
                      <a:pt x="3" y="2"/>
                      <a:pt x="0" y="6"/>
                      <a:pt x="0" y="11"/>
                    </a:cubicBezTo>
                    <a:cubicBezTo>
                      <a:pt x="0" y="16"/>
                      <a:pt x="5" y="20"/>
                      <a:pt x="10" y="20"/>
                    </a:cubicBezTo>
                    <a:cubicBezTo>
                      <a:pt x="15" y="20"/>
                      <a:pt x="19" y="16"/>
                      <a:pt x="19" y="11"/>
                    </a:cubicBezTo>
                    <a:cubicBezTo>
                      <a:pt x="19" y="5"/>
                      <a:pt x="15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99" name="Freeform 1246">
                <a:extLst>
                  <a:ext uri="{FF2B5EF4-FFF2-40B4-BE49-F238E27FC236}">
                    <a16:creationId xmlns="" xmlns:a16="http://schemas.microsoft.com/office/drawing/2014/main" id="{9B8F9A73-91E6-4249-8E3A-71DB644D5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8" y="2216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5"/>
                      <a:pt x="19" y="10"/>
                    </a:cubicBezTo>
                    <a:cubicBezTo>
                      <a:pt x="19" y="4"/>
                      <a:pt x="15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5"/>
                      <a:pt x="4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00" name="Freeform 1247">
                <a:extLst>
                  <a:ext uri="{FF2B5EF4-FFF2-40B4-BE49-F238E27FC236}">
                    <a16:creationId xmlns="" xmlns:a16="http://schemas.microsoft.com/office/drawing/2014/main" id="{9A176F57-02EE-4478-9442-2164E7BEE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638"/>
                <a:ext cx="51" cy="52"/>
              </a:xfrm>
              <a:custGeom>
                <a:avLst/>
                <a:gdLst>
                  <a:gd name="T0" fmla="*/ 9 w 20"/>
                  <a:gd name="T1" fmla="*/ 19 h 20"/>
                  <a:gd name="T2" fmla="*/ 19 w 20"/>
                  <a:gd name="T3" fmla="*/ 11 h 20"/>
                  <a:gd name="T4" fmla="*/ 10 w 20"/>
                  <a:gd name="T5" fmla="*/ 0 h 20"/>
                  <a:gd name="T6" fmla="*/ 0 w 20"/>
                  <a:gd name="T7" fmla="*/ 9 h 20"/>
                  <a:gd name="T8" fmla="*/ 9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19"/>
                    </a:moveTo>
                    <a:cubicBezTo>
                      <a:pt x="14" y="20"/>
                      <a:pt x="19" y="16"/>
                      <a:pt x="19" y="11"/>
                    </a:cubicBezTo>
                    <a:cubicBezTo>
                      <a:pt x="20" y="5"/>
                      <a:pt x="16" y="0"/>
                      <a:pt x="10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01" name="Freeform 1248">
                <a:extLst>
                  <a:ext uri="{FF2B5EF4-FFF2-40B4-BE49-F238E27FC236}">
                    <a16:creationId xmlns="" xmlns:a16="http://schemas.microsoft.com/office/drawing/2014/main" id="{25EE0C4C-327E-4714-9DBE-127031AAF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8" y="2109"/>
                <a:ext cx="52" cy="52"/>
              </a:xfrm>
              <a:custGeom>
                <a:avLst/>
                <a:gdLst>
                  <a:gd name="T0" fmla="*/ 11 w 20"/>
                  <a:gd name="T1" fmla="*/ 20 h 20"/>
                  <a:gd name="T2" fmla="*/ 19 w 20"/>
                  <a:gd name="T3" fmla="*/ 10 h 20"/>
                  <a:gd name="T4" fmla="*/ 10 w 20"/>
                  <a:gd name="T5" fmla="*/ 1 h 20"/>
                  <a:gd name="T6" fmla="*/ 0 w 20"/>
                  <a:gd name="T7" fmla="*/ 10 h 20"/>
                  <a:gd name="T8" fmla="*/ 11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1" y="20"/>
                    </a:moveTo>
                    <a:cubicBezTo>
                      <a:pt x="16" y="19"/>
                      <a:pt x="20" y="15"/>
                      <a:pt x="19" y="10"/>
                    </a:cubicBezTo>
                    <a:cubicBezTo>
                      <a:pt x="19" y="5"/>
                      <a:pt x="14" y="0"/>
                      <a:pt x="10" y="1"/>
                    </a:cubicBezTo>
                    <a:cubicBezTo>
                      <a:pt x="4" y="1"/>
                      <a:pt x="0" y="5"/>
                      <a:pt x="0" y="10"/>
                    </a:cubicBezTo>
                    <a:cubicBezTo>
                      <a:pt x="0" y="16"/>
                      <a:pt x="5" y="20"/>
                      <a:pt x="1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02" name="Freeform 1249">
                <a:extLst>
                  <a:ext uri="{FF2B5EF4-FFF2-40B4-BE49-F238E27FC236}">
                    <a16:creationId xmlns="" xmlns:a16="http://schemas.microsoft.com/office/drawing/2014/main" id="{C1F1A208-EE60-4DB8-B361-A3B409D43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9" y="2001"/>
                <a:ext cx="52" cy="51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9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6" y="19"/>
                      <a:pt x="20" y="15"/>
                      <a:pt x="20" y="9"/>
                    </a:cubicBezTo>
                    <a:cubicBezTo>
                      <a:pt x="19" y="4"/>
                      <a:pt x="15" y="0"/>
                      <a:pt x="10" y="0"/>
                    </a:cubicBezTo>
                    <a:cubicBezTo>
                      <a:pt x="4" y="1"/>
                      <a:pt x="0" y="5"/>
                      <a:pt x="0" y="10"/>
                    </a:cubicBezTo>
                    <a:cubicBezTo>
                      <a:pt x="0" y="15"/>
                      <a:pt x="4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03" name="Freeform 1250">
                <a:extLst>
                  <a:ext uri="{FF2B5EF4-FFF2-40B4-BE49-F238E27FC236}">
                    <a16:creationId xmlns="" xmlns:a16="http://schemas.microsoft.com/office/drawing/2014/main" id="{887ABB6F-79D2-44CA-80B9-577EEAE2B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109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6" y="19"/>
                      <a:pt x="19" y="15"/>
                      <a:pt x="19" y="10"/>
                    </a:cubicBezTo>
                    <a:cubicBezTo>
                      <a:pt x="19" y="5"/>
                      <a:pt x="14" y="0"/>
                      <a:pt x="9" y="1"/>
                    </a:cubicBezTo>
                    <a:cubicBezTo>
                      <a:pt x="4" y="1"/>
                      <a:pt x="0" y="5"/>
                      <a:pt x="0" y="10"/>
                    </a:cubicBezTo>
                    <a:cubicBezTo>
                      <a:pt x="0" y="16"/>
                      <a:pt x="5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04" name="Freeform 1251">
                <a:extLst>
                  <a:ext uri="{FF2B5EF4-FFF2-40B4-BE49-F238E27FC236}">
                    <a16:creationId xmlns="" xmlns:a16="http://schemas.microsoft.com/office/drawing/2014/main" id="{8AB679FB-EC27-46A1-BEB5-4C5A0476F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2" y="1894"/>
                <a:ext cx="52" cy="52"/>
              </a:xfrm>
              <a:custGeom>
                <a:avLst/>
                <a:gdLst>
                  <a:gd name="T0" fmla="*/ 9 w 20"/>
                  <a:gd name="T1" fmla="*/ 20 h 20"/>
                  <a:gd name="T2" fmla="*/ 19 w 20"/>
                  <a:gd name="T3" fmla="*/ 11 h 20"/>
                  <a:gd name="T4" fmla="*/ 11 w 20"/>
                  <a:gd name="T5" fmla="*/ 1 h 20"/>
                  <a:gd name="T6" fmla="*/ 0 w 20"/>
                  <a:gd name="T7" fmla="*/ 10 h 20"/>
                  <a:gd name="T8" fmla="*/ 9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20"/>
                    </a:moveTo>
                    <a:cubicBezTo>
                      <a:pt x="14" y="20"/>
                      <a:pt x="19" y="16"/>
                      <a:pt x="19" y="11"/>
                    </a:cubicBezTo>
                    <a:cubicBezTo>
                      <a:pt x="20" y="6"/>
                      <a:pt x="16" y="1"/>
                      <a:pt x="11" y="1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6"/>
                      <a:pt x="4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05" name="Freeform 1252">
                <a:extLst>
                  <a:ext uri="{FF2B5EF4-FFF2-40B4-BE49-F238E27FC236}">
                    <a16:creationId xmlns="" xmlns:a16="http://schemas.microsoft.com/office/drawing/2014/main" id="{E392291C-5A6E-4EC1-93AE-1D9AE6258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3" y="1894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10 w 19"/>
                  <a:gd name="T5" fmla="*/ 1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4" y="20"/>
                      <a:pt x="19" y="16"/>
                      <a:pt x="19" y="11"/>
                    </a:cubicBezTo>
                    <a:cubicBezTo>
                      <a:pt x="19" y="6"/>
                      <a:pt x="15" y="1"/>
                      <a:pt x="10" y="1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6"/>
                      <a:pt x="4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06" name="Freeform 1253">
                <a:extLst>
                  <a:ext uri="{FF2B5EF4-FFF2-40B4-BE49-F238E27FC236}">
                    <a16:creationId xmlns="" xmlns:a16="http://schemas.microsoft.com/office/drawing/2014/main" id="{FDBECB77-51A6-43D4-8118-02F69D686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534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10"/>
                    </a:cubicBezTo>
                    <a:cubicBezTo>
                      <a:pt x="20" y="5"/>
                      <a:pt x="15" y="0"/>
                      <a:pt x="10" y="0"/>
                    </a:cubicBezTo>
                    <a:cubicBezTo>
                      <a:pt x="6" y="0"/>
                      <a:pt x="1" y="5"/>
                      <a:pt x="0" y="9"/>
                    </a:cubicBezTo>
                    <a:cubicBezTo>
                      <a:pt x="0" y="13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07" name="Freeform 1254">
                <a:extLst>
                  <a:ext uri="{FF2B5EF4-FFF2-40B4-BE49-F238E27FC236}">
                    <a16:creationId xmlns="" xmlns:a16="http://schemas.microsoft.com/office/drawing/2014/main" id="{CBF57C48-0F36-463D-B027-F4B44A1AA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4" y="20"/>
                      <a:pt x="20" y="14"/>
                      <a:pt x="20" y="10"/>
                    </a:cubicBezTo>
                    <a:cubicBezTo>
                      <a:pt x="20" y="6"/>
                      <a:pt x="14" y="1"/>
                      <a:pt x="10" y="0"/>
                    </a:cubicBezTo>
                    <a:cubicBezTo>
                      <a:pt x="6" y="0"/>
                      <a:pt x="0" y="6"/>
                      <a:pt x="0" y="10"/>
                    </a:cubicBezTo>
                    <a:cubicBezTo>
                      <a:pt x="0" y="14"/>
                      <a:pt x="6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08" name="Oval 1255">
                <a:extLst>
                  <a:ext uri="{FF2B5EF4-FFF2-40B4-BE49-F238E27FC236}">
                    <a16:creationId xmlns="" xmlns:a16="http://schemas.microsoft.com/office/drawing/2014/main" id="{4BEB306D-F768-463D-A47A-3049543D5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8" y="2638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09" name="Freeform 1256">
                <a:extLst>
                  <a:ext uri="{FF2B5EF4-FFF2-40B4-BE49-F238E27FC236}">
                    <a16:creationId xmlns="" xmlns:a16="http://schemas.microsoft.com/office/drawing/2014/main" id="{691434A4-628D-4929-A079-74122593E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5"/>
                      <a:pt x="13" y="0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5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10" name="Freeform 1257">
                <a:extLst>
                  <a:ext uri="{FF2B5EF4-FFF2-40B4-BE49-F238E27FC236}">
                    <a16:creationId xmlns="" xmlns:a16="http://schemas.microsoft.com/office/drawing/2014/main" id="{183BB80A-B51A-4C2D-9D24-320086D7E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6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11" name="Freeform 1258">
                <a:extLst>
                  <a:ext uri="{FF2B5EF4-FFF2-40B4-BE49-F238E27FC236}">
                    <a16:creationId xmlns="" xmlns:a16="http://schemas.microsoft.com/office/drawing/2014/main" id="{69C711EC-1288-4266-8DA0-BF7C9E424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4" y="20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6"/>
                      <a:pt x="0" y="10"/>
                    </a:cubicBezTo>
                    <a:cubicBezTo>
                      <a:pt x="0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12" name="Freeform 1259">
                <a:extLst>
                  <a:ext uri="{FF2B5EF4-FFF2-40B4-BE49-F238E27FC236}">
                    <a16:creationId xmlns="" xmlns:a16="http://schemas.microsoft.com/office/drawing/2014/main" id="{A4CF1D9A-B290-47AA-BFA0-857A24BCE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001"/>
                <a:ext cx="52" cy="51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10 h 20"/>
                  <a:gd name="T4" fmla="*/ 11 w 20"/>
                  <a:gd name="T5" fmla="*/ 0 h 20"/>
                  <a:gd name="T6" fmla="*/ 1 w 20"/>
                  <a:gd name="T7" fmla="*/ 9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4" y="20"/>
                      <a:pt x="20" y="14"/>
                      <a:pt x="20" y="10"/>
                    </a:cubicBezTo>
                    <a:cubicBezTo>
                      <a:pt x="20" y="6"/>
                      <a:pt x="15" y="0"/>
                      <a:pt x="11" y="0"/>
                    </a:cubicBezTo>
                    <a:cubicBezTo>
                      <a:pt x="6" y="0"/>
                      <a:pt x="1" y="5"/>
                      <a:pt x="1" y="9"/>
                    </a:cubicBezTo>
                    <a:cubicBezTo>
                      <a:pt x="0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13" name="Freeform 1260">
                <a:extLst>
                  <a:ext uri="{FF2B5EF4-FFF2-40B4-BE49-F238E27FC236}">
                    <a16:creationId xmlns="" xmlns:a16="http://schemas.microsoft.com/office/drawing/2014/main" id="{DF31185A-4491-4A8E-A531-C26E6D0B8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9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6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14" name="Freeform 1261">
                <a:extLst>
                  <a:ext uri="{FF2B5EF4-FFF2-40B4-BE49-F238E27FC236}">
                    <a16:creationId xmlns="" xmlns:a16="http://schemas.microsoft.com/office/drawing/2014/main" id="{DFFE2247-B966-4943-85CB-F8B83E15F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8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6"/>
                      <a:pt x="0" y="10"/>
                    </a:cubicBezTo>
                    <a:cubicBezTo>
                      <a:pt x="0" y="14"/>
                      <a:pt x="6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15" name="Freeform 1262">
                <a:extLst>
                  <a:ext uri="{FF2B5EF4-FFF2-40B4-BE49-F238E27FC236}">
                    <a16:creationId xmlns="" xmlns:a16="http://schemas.microsoft.com/office/drawing/2014/main" id="{158B0FA0-3C41-4FF6-9FF0-7CEE61579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2638"/>
                <a:ext cx="50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10"/>
                    </a:cubicBezTo>
                    <a:cubicBezTo>
                      <a:pt x="0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16" name="Freeform 1263">
                <a:extLst>
                  <a:ext uri="{FF2B5EF4-FFF2-40B4-BE49-F238E27FC236}">
                    <a16:creationId xmlns="" xmlns:a16="http://schemas.microsoft.com/office/drawing/2014/main" id="{4497CF4C-28EE-41B2-8816-2748A4E5A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" y="1897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3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3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17" name="Freeform 1264">
                <a:extLst>
                  <a:ext uri="{FF2B5EF4-FFF2-40B4-BE49-F238E27FC236}">
                    <a16:creationId xmlns="" xmlns:a16="http://schemas.microsoft.com/office/drawing/2014/main" id="{234FBE26-727C-428E-BA63-4B0F17FEA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2319"/>
                <a:ext cx="49" cy="50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5"/>
                      <a:pt x="14" y="0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18" name="Oval 1265">
                <a:extLst>
                  <a:ext uri="{FF2B5EF4-FFF2-40B4-BE49-F238E27FC236}">
                    <a16:creationId xmlns="" xmlns:a16="http://schemas.microsoft.com/office/drawing/2014/main" id="{FCB7D61E-A2B2-4E34-99C5-CED4D17B8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19"/>
                <a:ext cx="50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19" name="Freeform 1266">
                <a:extLst>
                  <a:ext uri="{FF2B5EF4-FFF2-40B4-BE49-F238E27FC236}">
                    <a16:creationId xmlns="" xmlns:a16="http://schemas.microsoft.com/office/drawing/2014/main" id="{83BB4104-8B27-4645-835A-9EA3B04F7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319"/>
                <a:ext cx="52" cy="52"/>
              </a:xfrm>
              <a:custGeom>
                <a:avLst/>
                <a:gdLst>
                  <a:gd name="T0" fmla="*/ 10 w 20"/>
                  <a:gd name="T1" fmla="*/ 19 h 20"/>
                  <a:gd name="T2" fmla="*/ 19 w 20"/>
                  <a:gd name="T3" fmla="*/ 9 h 20"/>
                  <a:gd name="T4" fmla="*/ 9 w 20"/>
                  <a:gd name="T5" fmla="*/ 0 h 20"/>
                  <a:gd name="T6" fmla="*/ 0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4" y="19"/>
                      <a:pt x="20" y="14"/>
                      <a:pt x="19" y="9"/>
                    </a:cubicBezTo>
                    <a:cubicBezTo>
                      <a:pt x="19" y="5"/>
                      <a:pt x="14" y="0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6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20" name="Freeform 1267">
                <a:extLst>
                  <a:ext uri="{FF2B5EF4-FFF2-40B4-BE49-F238E27FC236}">
                    <a16:creationId xmlns="" xmlns:a16="http://schemas.microsoft.com/office/drawing/2014/main" id="{0F9791A3-A434-4C0F-9853-5B3901D90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2109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10 w 19"/>
                  <a:gd name="T5" fmla="*/ 1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3" y="20"/>
                      <a:pt x="19" y="15"/>
                      <a:pt x="19" y="11"/>
                    </a:cubicBezTo>
                    <a:cubicBezTo>
                      <a:pt x="19" y="6"/>
                      <a:pt x="14" y="1"/>
                      <a:pt x="10" y="1"/>
                    </a:cubicBezTo>
                    <a:cubicBezTo>
                      <a:pt x="6" y="0"/>
                      <a:pt x="0" y="6"/>
                      <a:pt x="0" y="10"/>
                    </a:cubicBezTo>
                    <a:cubicBezTo>
                      <a:pt x="0" y="14"/>
                      <a:pt x="5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21" name="Freeform 1268">
                <a:extLst>
                  <a:ext uri="{FF2B5EF4-FFF2-40B4-BE49-F238E27FC236}">
                    <a16:creationId xmlns="" xmlns:a16="http://schemas.microsoft.com/office/drawing/2014/main" id="{3B963CE0-686E-4202-92A0-E21D14232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2109"/>
                <a:ext cx="51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4" y="20"/>
                      <a:pt x="19" y="15"/>
                      <a:pt x="20" y="10"/>
                    </a:cubicBezTo>
                    <a:cubicBezTo>
                      <a:pt x="20" y="6"/>
                      <a:pt x="14" y="1"/>
                      <a:pt x="10" y="1"/>
                    </a:cubicBezTo>
                    <a:cubicBezTo>
                      <a:pt x="6" y="0"/>
                      <a:pt x="1" y="6"/>
                      <a:pt x="0" y="10"/>
                    </a:cubicBezTo>
                    <a:cubicBezTo>
                      <a:pt x="0" y="14"/>
                      <a:pt x="6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22" name="Freeform 1269">
                <a:extLst>
                  <a:ext uri="{FF2B5EF4-FFF2-40B4-BE49-F238E27FC236}">
                    <a16:creationId xmlns="" xmlns:a16="http://schemas.microsoft.com/office/drawing/2014/main" id="{A369ACF8-E151-4CC1-A766-13F2D0B2F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2638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1 w 20"/>
                  <a:gd name="T5" fmla="*/ 0 h 19"/>
                  <a:gd name="T6" fmla="*/ 1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10"/>
                    </a:cubicBezTo>
                    <a:cubicBezTo>
                      <a:pt x="20" y="6"/>
                      <a:pt x="15" y="0"/>
                      <a:pt x="11" y="0"/>
                    </a:cubicBezTo>
                    <a:cubicBezTo>
                      <a:pt x="7" y="0"/>
                      <a:pt x="1" y="5"/>
                      <a:pt x="1" y="9"/>
                    </a:cubicBezTo>
                    <a:cubicBezTo>
                      <a:pt x="0" y="13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23" name="Oval 1270">
                <a:extLst>
                  <a:ext uri="{FF2B5EF4-FFF2-40B4-BE49-F238E27FC236}">
                    <a16:creationId xmlns="" xmlns:a16="http://schemas.microsoft.com/office/drawing/2014/main" id="{65666F26-440C-4901-8EE2-40ABFE656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" y="2319"/>
                <a:ext cx="49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24" name="Oval 1271">
                <a:extLst>
                  <a:ext uri="{FF2B5EF4-FFF2-40B4-BE49-F238E27FC236}">
                    <a16:creationId xmlns="" xmlns:a16="http://schemas.microsoft.com/office/drawing/2014/main" id="{61867411-9A6D-4AFB-A2E7-8BEC964D1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3" y="2319"/>
                <a:ext cx="52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25" name="Freeform 1272">
                <a:extLst>
                  <a:ext uri="{FF2B5EF4-FFF2-40B4-BE49-F238E27FC236}">
                    <a16:creationId xmlns="" xmlns:a16="http://schemas.microsoft.com/office/drawing/2014/main" id="{0B3CB2DE-E608-4D3E-8BBD-C907EB40F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2638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19" y="14"/>
                      <a:pt x="20" y="10"/>
                    </a:cubicBezTo>
                    <a:cubicBezTo>
                      <a:pt x="20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4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26" name="Freeform 1273">
                <a:extLst>
                  <a:ext uri="{FF2B5EF4-FFF2-40B4-BE49-F238E27FC236}">
                    <a16:creationId xmlns="" xmlns:a16="http://schemas.microsoft.com/office/drawing/2014/main" id="{FE090D5A-FA02-4451-AF0E-5757A7211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638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3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3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27" name="Oval 1274">
                <a:extLst>
                  <a:ext uri="{FF2B5EF4-FFF2-40B4-BE49-F238E27FC236}">
                    <a16:creationId xmlns="" xmlns:a16="http://schemas.microsoft.com/office/drawing/2014/main" id="{773B1C8D-AF05-4C45-A700-054658613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4" y="2112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28" name="Freeform 1275">
                <a:extLst>
                  <a:ext uri="{FF2B5EF4-FFF2-40B4-BE49-F238E27FC236}">
                    <a16:creationId xmlns="" xmlns:a16="http://schemas.microsoft.com/office/drawing/2014/main" id="{635593CE-8A88-4712-BA8B-0403D678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8" y="2109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4" y="20"/>
                      <a:pt x="19" y="14"/>
                      <a:pt x="19" y="10"/>
                    </a:cubicBezTo>
                    <a:cubicBezTo>
                      <a:pt x="19" y="6"/>
                      <a:pt x="13" y="0"/>
                      <a:pt x="9" y="1"/>
                    </a:cubicBezTo>
                    <a:cubicBezTo>
                      <a:pt x="5" y="1"/>
                      <a:pt x="0" y="6"/>
                      <a:pt x="0" y="11"/>
                    </a:cubicBezTo>
                    <a:cubicBezTo>
                      <a:pt x="0" y="15"/>
                      <a:pt x="6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29" name="Freeform 1276">
                <a:extLst>
                  <a:ext uri="{FF2B5EF4-FFF2-40B4-BE49-F238E27FC236}">
                    <a16:creationId xmlns="" xmlns:a16="http://schemas.microsoft.com/office/drawing/2014/main" id="{7D8C9CAF-A4F2-4B79-9E4E-DF7ECC00C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" y="2216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1 w 20"/>
                  <a:gd name="T5" fmla="*/ 0 h 19"/>
                  <a:gd name="T6" fmla="*/ 1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10"/>
                    </a:cubicBezTo>
                    <a:cubicBezTo>
                      <a:pt x="20" y="6"/>
                      <a:pt x="15" y="0"/>
                      <a:pt x="11" y="0"/>
                    </a:cubicBezTo>
                    <a:cubicBezTo>
                      <a:pt x="6" y="0"/>
                      <a:pt x="1" y="5"/>
                      <a:pt x="1" y="9"/>
                    </a:cubicBezTo>
                    <a:cubicBezTo>
                      <a:pt x="0" y="13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30" name="Oval 1277">
                <a:extLst>
                  <a:ext uri="{FF2B5EF4-FFF2-40B4-BE49-F238E27FC236}">
                    <a16:creationId xmlns="" xmlns:a16="http://schemas.microsoft.com/office/drawing/2014/main" id="{A4D567BD-E228-499D-AB72-D16F65B23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" y="2216"/>
                <a:ext cx="50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31" name="Freeform 1278">
                <a:extLst>
                  <a:ext uri="{FF2B5EF4-FFF2-40B4-BE49-F238E27FC236}">
                    <a16:creationId xmlns="" xmlns:a16="http://schemas.microsoft.com/office/drawing/2014/main" id="{68AC2285-21FF-4AE4-89DB-33635B9D5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" y="2216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5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32" name="Oval 1279">
                <a:extLst>
                  <a:ext uri="{FF2B5EF4-FFF2-40B4-BE49-F238E27FC236}">
                    <a16:creationId xmlns="" xmlns:a16="http://schemas.microsoft.com/office/drawing/2014/main" id="{198EFDE3-D586-45B1-9F90-4CC718E4C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5" y="2216"/>
                <a:ext cx="52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33" name="Freeform 1280">
                <a:extLst>
                  <a:ext uri="{FF2B5EF4-FFF2-40B4-BE49-F238E27FC236}">
                    <a16:creationId xmlns="" xmlns:a16="http://schemas.microsoft.com/office/drawing/2014/main" id="{51E275F4-CC71-4EB6-BD0A-3ECD4D074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2319"/>
                <a:ext cx="49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9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5"/>
                      <a:pt x="13" y="0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34" name="Freeform 1281">
                <a:extLst>
                  <a:ext uri="{FF2B5EF4-FFF2-40B4-BE49-F238E27FC236}">
                    <a16:creationId xmlns="" xmlns:a16="http://schemas.microsoft.com/office/drawing/2014/main" id="{74BB8FED-C2E8-4CB6-A812-47AFBF1FC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0" y="2216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10"/>
                    </a:cubicBezTo>
                    <a:cubicBezTo>
                      <a:pt x="20" y="6"/>
                      <a:pt x="15" y="0"/>
                      <a:pt x="10" y="0"/>
                    </a:cubicBezTo>
                    <a:cubicBezTo>
                      <a:pt x="6" y="0"/>
                      <a:pt x="1" y="5"/>
                      <a:pt x="0" y="9"/>
                    </a:cubicBezTo>
                    <a:cubicBezTo>
                      <a:pt x="0" y="13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35" name="Oval 1282">
                <a:extLst>
                  <a:ext uri="{FF2B5EF4-FFF2-40B4-BE49-F238E27FC236}">
                    <a16:creationId xmlns="" xmlns:a16="http://schemas.microsoft.com/office/drawing/2014/main" id="{CE983003-EDCF-499D-9A94-CE36388EA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2" y="2216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36" name="Freeform 1283">
                <a:extLst>
                  <a:ext uri="{FF2B5EF4-FFF2-40B4-BE49-F238E27FC236}">
                    <a16:creationId xmlns="" xmlns:a16="http://schemas.microsoft.com/office/drawing/2014/main" id="{CD742980-ABB5-4222-92CE-31E4F625F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534"/>
                <a:ext cx="49" cy="50"/>
              </a:xfrm>
              <a:custGeom>
                <a:avLst/>
                <a:gdLst>
                  <a:gd name="T0" fmla="*/ 0 w 19"/>
                  <a:gd name="T1" fmla="*/ 9 h 19"/>
                  <a:gd name="T2" fmla="*/ 9 w 19"/>
                  <a:gd name="T3" fmla="*/ 19 h 19"/>
                  <a:gd name="T4" fmla="*/ 19 w 19"/>
                  <a:gd name="T5" fmla="*/ 9 h 19"/>
                  <a:gd name="T6" fmla="*/ 9 w 19"/>
                  <a:gd name="T7" fmla="*/ 0 h 19"/>
                  <a:gd name="T8" fmla="*/ 0 w 19"/>
                  <a:gd name="T9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0" y="14"/>
                      <a:pt x="5" y="19"/>
                      <a:pt x="9" y="19"/>
                    </a:cubicBezTo>
                    <a:cubicBezTo>
                      <a:pt x="14" y="19"/>
                      <a:pt x="19" y="13"/>
                      <a:pt x="19" y="9"/>
                    </a:cubicBezTo>
                    <a:cubicBezTo>
                      <a:pt x="19" y="5"/>
                      <a:pt x="13" y="0"/>
                      <a:pt x="9" y="0"/>
                    </a:cubicBezTo>
                    <a:cubicBezTo>
                      <a:pt x="5" y="0"/>
                      <a:pt x="0" y="5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37" name="Freeform 1284">
                <a:extLst>
                  <a:ext uri="{FF2B5EF4-FFF2-40B4-BE49-F238E27FC236}">
                    <a16:creationId xmlns="" xmlns:a16="http://schemas.microsoft.com/office/drawing/2014/main" id="{934854BF-7B90-4F18-B599-10D07892A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2216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19 w 20"/>
                  <a:gd name="T3" fmla="*/ 9 h 19"/>
                  <a:gd name="T4" fmla="*/ 9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3"/>
                      <a:pt x="19" y="9"/>
                    </a:cubicBezTo>
                    <a:cubicBezTo>
                      <a:pt x="19" y="5"/>
                      <a:pt x="14" y="0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38" name="Freeform 1285">
                <a:extLst>
                  <a:ext uri="{FF2B5EF4-FFF2-40B4-BE49-F238E27FC236}">
                    <a16:creationId xmlns="" xmlns:a16="http://schemas.microsoft.com/office/drawing/2014/main" id="{F07339D1-5039-4FB5-B346-F48F3E297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2423"/>
                <a:ext cx="50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3" y="20"/>
                      <a:pt x="19" y="14"/>
                      <a:pt x="19" y="10"/>
                    </a:cubicBezTo>
                    <a:cubicBezTo>
                      <a:pt x="19" y="6"/>
                      <a:pt x="13" y="0"/>
                      <a:pt x="9" y="0"/>
                    </a:cubicBezTo>
                    <a:cubicBezTo>
                      <a:pt x="5" y="1"/>
                      <a:pt x="0" y="6"/>
                      <a:pt x="0" y="10"/>
                    </a:cubicBezTo>
                    <a:cubicBezTo>
                      <a:pt x="0" y="14"/>
                      <a:pt x="5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39" name="Oval 1286">
                <a:extLst>
                  <a:ext uri="{FF2B5EF4-FFF2-40B4-BE49-F238E27FC236}">
                    <a16:creationId xmlns="" xmlns:a16="http://schemas.microsoft.com/office/drawing/2014/main" id="{76377558-178D-4863-9392-A51F37583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34" y="2534"/>
                <a:ext cx="52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40" name="Freeform 1287">
                <a:extLst>
                  <a:ext uri="{FF2B5EF4-FFF2-40B4-BE49-F238E27FC236}">
                    <a16:creationId xmlns="" xmlns:a16="http://schemas.microsoft.com/office/drawing/2014/main" id="{EF0F6093-1021-4D72-A640-F9D42C135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9" y="2423"/>
                <a:ext cx="50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3" y="20"/>
                      <a:pt x="19" y="14"/>
                      <a:pt x="19" y="10"/>
                    </a:cubicBezTo>
                    <a:cubicBezTo>
                      <a:pt x="19" y="6"/>
                      <a:pt x="13" y="1"/>
                      <a:pt x="9" y="0"/>
                    </a:cubicBezTo>
                    <a:cubicBezTo>
                      <a:pt x="5" y="0"/>
                      <a:pt x="0" y="6"/>
                      <a:pt x="0" y="10"/>
                    </a:cubicBezTo>
                    <a:cubicBezTo>
                      <a:pt x="0" y="14"/>
                      <a:pt x="5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41" name="Freeform 1288">
                <a:extLst>
                  <a:ext uri="{FF2B5EF4-FFF2-40B4-BE49-F238E27FC236}">
                    <a16:creationId xmlns="" xmlns:a16="http://schemas.microsoft.com/office/drawing/2014/main" id="{A7B89847-7405-46B9-8901-75ED76894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4" y="20"/>
                      <a:pt x="19" y="14"/>
                      <a:pt x="19" y="10"/>
                    </a:cubicBezTo>
                    <a:cubicBezTo>
                      <a:pt x="19" y="6"/>
                      <a:pt x="13" y="0"/>
                      <a:pt x="9" y="0"/>
                    </a:cubicBezTo>
                    <a:cubicBezTo>
                      <a:pt x="5" y="1"/>
                      <a:pt x="0" y="6"/>
                      <a:pt x="0" y="11"/>
                    </a:cubicBezTo>
                    <a:cubicBezTo>
                      <a:pt x="0" y="15"/>
                      <a:pt x="6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42" name="Oval 1289">
                <a:extLst>
                  <a:ext uri="{FF2B5EF4-FFF2-40B4-BE49-F238E27FC236}">
                    <a16:creationId xmlns="" xmlns:a16="http://schemas.microsoft.com/office/drawing/2014/main" id="{EB65AEAA-874C-42E1-8850-F6C820B6B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5" y="1897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43" name="Oval 1290">
                <a:extLst>
                  <a:ext uri="{FF2B5EF4-FFF2-40B4-BE49-F238E27FC236}">
                    <a16:creationId xmlns="" xmlns:a16="http://schemas.microsoft.com/office/drawing/2014/main" id="{77689403-6F91-4E0E-B2E7-8B69D9B5A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9" y="1897"/>
                <a:ext cx="52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44" name="Freeform 1291">
                <a:extLst>
                  <a:ext uri="{FF2B5EF4-FFF2-40B4-BE49-F238E27FC236}">
                    <a16:creationId xmlns="" xmlns:a16="http://schemas.microsoft.com/office/drawing/2014/main" id="{A9F5D175-DF60-42FA-95AD-FF580BBCA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" y="1897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4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45" name="Freeform 1292">
                <a:extLst>
                  <a:ext uri="{FF2B5EF4-FFF2-40B4-BE49-F238E27FC236}">
                    <a16:creationId xmlns="" xmlns:a16="http://schemas.microsoft.com/office/drawing/2014/main" id="{3B65EF1F-616A-489E-8AFD-D4D1E3BE0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1" y="1897"/>
                <a:ext cx="50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3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5" y="0"/>
                      <a:pt x="0" y="5"/>
                      <a:pt x="0" y="9"/>
                    </a:cubicBezTo>
                    <a:cubicBezTo>
                      <a:pt x="0" y="14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46" name="Freeform 1293">
                <a:extLst>
                  <a:ext uri="{FF2B5EF4-FFF2-40B4-BE49-F238E27FC236}">
                    <a16:creationId xmlns="" xmlns:a16="http://schemas.microsoft.com/office/drawing/2014/main" id="{66AC2F7E-D858-4C9E-A4A2-D1CF1704E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0" y="1897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9"/>
                    </a:cubicBezTo>
                    <a:cubicBezTo>
                      <a:pt x="20" y="5"/>
                      <a:pt x="14" y="0"/>
                      <a:pt x="10" y="0"/>
                    </a:cubicBezTo>
                    <a:cubicBezTo>
                      <a:pt x="6" y="0"/>
                      <a:pt x="0" y="6"/>
                      <a:pt x="0" y="10"/>
                    </a:cubicBezTo>
                    <a:cubicBezTo>
                      <a:pt x="1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47" name="Freeform 1294">
                <a:extLst>
                  <a:ext uri="{FF2B5EF4-FFF2-40B4-BE49-F238E27FC236}">
                    <a16:creationId xmlns="" xmlns:a16="http://schemas.microsoft.com/office/drawing/2014/main" id="{129E9E21-C352-4BBD-903A-1DC9A655D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" y="1897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4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48" name="Freeform 1295">
                <a:extLst>
                  <a:ext uri="{FF2B5EF4-FFF2-40B4-BE49-F238E27FC236}">
                    <a16:creationId xmlns="" xmlns:a16="http://schemas.microsoft.com/office/drawing/2014/main" id="{B9FA6701-3ED9-4B75-A5A3-8F0E1AD9A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6" y="1897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1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9"/>
                    </a:cubicBezTo>
                    <a:cubicBezTo>
                      <a:pt x="20" y="5"/>
                      <a:pt x="14" y="0"/>
                      <a:pt x="10" y="0"/>
                    </a:cubicBezTo>
                    <a:cubicBezTo>
                      <a:pt x="6" y="0"/>
                      <a:pt x="0" y="6"/>
                      <a:pt x="1" y="10"/>
                    </a:cubicBezTo>
                    <a:cubicBezTo>
                      <a:pt x="1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49" name="Freeform 1296">
                <a:extLst>
                  <a:ext uri="{FF2B5EF4-FFF2-40B4-BE49-F238E27FC236}">
                    <a16:creationId xmlns="" xmlns:a16="http://schemas.microsoft.com/office/drawing/2014/main" id="{87D8E63C-DBD9-4BC1-A4D2-F80DF854F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2534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9"/>
                    </a:cubicBezTo>
                    <a:cubicBezTo>
                      <a:pt x="20" y="5"/>
                      <a:pt x="14" y="0"/>
                      <a:pt x="10" y="0"/>
                    </a:cubicBezTo>
                    <a:cubicBezTo>
                      <a:pt x="6" y="0"/>
                      <a:pt x="1" y="5"/>
                      <a:pt x="0" y="9"/>
                    </a:cubicBezTo>
                    <a:cubicBezTo>
                      <a:pt x="0" y="13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50" name="Oval 1297">
                <a:extLst>
                  <a:ext uri="{FF2B5EF4-FFF2-40B4-BE49-F238E27FC236}">
                    <a16:creationId xmlns="" xmlns:a16="http://schemas.microsoft.com/office/drawing/2014/main" id="{174F697C-2795-43D9-B74D-733350DCA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2534"/>
                <a:ext cx="50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51" name="Freeform 1298">
                <a:extLst>
                  <a:ext uri="{FF2B5EF4-FFF2-40B4-BE49-F238E27FC236}">
                    <a16:creationId xmlns="" xmlns:a16="http://schemas.microsoft.com/office/drawing/2014/main" id="{271F7E12-6219-46B8-85E5-6913B87EF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534"/>
                <a:ext cx="49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4"/>
                      <a:pt x="19" y="9"/>
                    </a:cubicBezTo>
                    <a:cubicBezTo>
                      <a:pt x="19" y="5"/>
                      <a:pt x="14" y="0"/>
                      <a:pt x="9" y="0"/>
                    </a:cubicBezTo>
                    <a:cubicBezTo>
                      <a:pt x="5" y="0"/>
                      <a:pt x="0" y="5"/>
                      <a:pt x="0" y="9"/>
                    </a:cubicBezTo>
                    <a:cubicBezTo>
                      <a:pt x="0" y="13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52" name="Freeform 1299">
                <a:extLst>
                  <a:ext uri="{FF2B5EF4-FFF2-40B4-BE49-F238E27FC236}">
                    <a16:creationId xmlns="" xmlns:a16="http://schemas.microsoft.com/office/drawing/2014/main" id="{2764E0C1-3D02-4180-B886-EB505E46C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4" y="20"/>
                      <a:pt x="19" y="14"/>
                      <a:pt x="19" y="10"/>
                    </a:cubicBezTo>
                    <a:cubicBezTo>
                      <a:pt x="19" y="6"/>
                      <a:pt x="14" y="1"/>
                      <a:pt x="10" y="0"/>
                    </a:cubicBezTo>
                    <a:cubicBezTo>
                      <a:pt x="6" y="0"/>
                      <a:pt x="0" y="6"/>
                      <a:pt x="0" y="10"/>
                    </a:cubicBezTo>
                    <a:cubicBezTo>
                      <a:pt x="0" y="14"/>
                      <a:pt x="6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53" name="Freeform 1300">
                <a:extLst>
                  <a:ext uri="{FF2B5EF4-FFF2-40B4-BE49-F238E27FC236}">
                    <a16:creationId xmlns="" xmlns:a16="http://schemas.microsoft.com/office/drawing/2014/main" id="{499243F2-95CC-4791-B40A-AC4576E1A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534"/>
                <a:ext cx="49" cy="50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4" y="19"/>
                      <a:pt x="19" y="13"/>
                      <a:pt x="19" y="9"/>
                    </a:cubicBezTo>
                    <a:cubicBezTo>
                      <a:pt x="19" y="5"/>
                      <a:pt x="14" y="0"/>
                      <a:pt x="9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14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54" name="Freeform 1301">
                <a:extLst>
                  <a:ext uri="{FF2B5EF4-FFF2-40B4-BE49-F238E27FC236}">
                    <a16:creationId xmlns="" xmlns:a16="http://schemas.microsoft.com/office/drawing/2014/main" id="{50B0E203-332D-4A17-8028-D63F67517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2534"/>
                <a:ext cx="49" cy="50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9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4" y="19"/>
                      <a:pt x="19" y="13"/>
                      <a:pt x="19" y="9"/>
                    </a:cubicBezTo>
                    <a:cubicBezTo>
                      <a:pt x="19" y="5"/>
                      <a:pt x="13" y="0"/>
                      <a:pt x="9" y="0"/>
                    </a:cubicBezTo>
                    <a:cubicBezTo>
                      <a:pt x="5" y="0"/>
                      <a:pt x="0" y="5"/>
                      <a:pt x="0" y="9"/>
                    </a:cubicBezTo>
                    <a:cubicBezTo>
                      <a:pt x="0" y="14"/>
                      <a:pt x="5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55" name="Freeform 1302">
                <a:extLst>
                  <a:ext uri="{FF2B5EF4-FFF2-40B4-BE49-F238E27FC236}">
                    <a16:creationId xmlns="" xmlns:a16="http://schemas.microsoft.com/office/drawing/2014/main" id="{4A30D6D7-B75A-44EC-9FF2-1D702B39A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1897"/>
                <a:ext cx="50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4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56" name="Freeform 1303">
                <a:extLst>
                  <a:ext uri="{FF2B5EF4-FFF2-40B4-BE49-F238E27FC236}">
                    <a16:creationId xmlns="" xmlns:a16="http://schemas.microsoft.com/office/drawing/2014/main" id="{58C44BE3-6A4C-463A-AC0F-A346A5C59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1897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3" y="19"/>
                      <a:pt x="19" y="14"/>
                      <a:pt x="19" y="10"/>
                    </a:cubicBezTo>
                    <a:cubicBezTo>
                      <a:pt x="19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3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57" name="Freeform 1304">
                <a:extLst>
                  <a:ext uri="{FF2B5EF4-FFF2-40B4-BE49-F238E27FC236}">
                    <a16:creationId xmlns="" xmlns:a16="http://schemas.microsoft.com/office/drawing/2014/main" id="{AB0C07A2-6AE1-4FB5-8370-E72B8917F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897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10 h 19"/>
                  <a:gd name="T4" fmla="*/ 11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19" y="14"/>
                      <a:pt x="20" y="10"/>
                    </a:cubicBezTo>
                    <a:cubicBezTo>
                      <a:pt x="20" y="6"/>
                      <a:pt x="15" y="0"/>
                      <a:pt x="11" y="0"/>
                    </a:cubicBezTo>
                    <a:cubicBezTo>
                      <a:pt x="6" y="0"/>
                      <a:pt x="1" y="5"/>
                      <a:pt x="0" y="9"/>
                    </a:cubicBezTo>
                    <a:cubicBezTo>
                      <a:pt x="0" y="13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58" name="Freeform 1305">
                <a:extLst>
                  <a:ext uri="{FF2B5EF4-FFF2-40B4-BE49-F238E27FC236}">
                    <a16:creationId xmlns="" xmlns:a16="http://schemas.microsoft.com/office/drawing/2014/main" id="{36260A33-E576-4919-B160-E97093C70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897"/>
                <a:ext cx="52" cy="49"/>
              </a:xfrm>
              <a:custGeom>
                <a:avLst/>
                <a:gdLst>
                  <a:gd name="T0" fmla="*/ 9 w 20"/>
                  <a:gd name="T1" fmla="*/ 19 h 19"/>
                  <a:gd name="T2" fmla="*/ 19 w 20"/>
                  <a:gd name="T3" fmla="*/ 10 h 19"/>
                  <a:gd name="T4" fmla="*/ 10 w 20"/>
                  <a:gd name="T5" fmla="*/ 0 h 19"/>
                  <a:gd name="T6" fmla="*/ 0 w 20"/>
                  <a:gd name="T7" fmla="*/ 9 h 19"/>
                  <a:gd name="T8" fmla="*/ 9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9" y="19"/>
                    </a:moveTo>
                    <a:cubicBezTo>
                      <a:pt x="14" y="19"/>
                      <a:pt x="19" y="14"/>
                      <a:pt x="19" y="10"/>
                    </a:cubicBezTo>
                    <a:cubicBezTo>
                      <a:pt x="20" y="6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3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59" name="Oval 1306">
                <a:extLst>
                  <a:ext uri="{FF2B5EF4-FFF2-40B4-BE49-F238E27FC236}">
                    <a16:creationId xmlns="" xmlns:a16="http://schemas.microsoft.com/office/drawing/2014/main" id="{A1526DF8-ECE9-4998-9DAA-D9D8CA9D6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8" y="1897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60" name="Freeform 1307">
                <a:extLst>
                  <a:ext uri="{FF2B5EF4-FFF2-40B4-BE49-F238E27FC236}">
                    <a16:creationId xmlns="" xmlns:a16="http://schemas.microsoft.com/office/drawing/2014/main" id="{3B2C6A90-0354-4DE9-8455-5BB4A0FD6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6" y="1793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1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4"/>
                      <a:pt x="20" y="9"/>
                    </a:cubicBezTo>
                    <a:cubicBezTo>
                      <a:pt x="20" y="5"/>
                      <a:pt x="14" y="0"/>
                      <a:pt x="10" y="0"/>
                    </a:cubicBezTo>
                    <a:cubicBezTo>
                      <a:pt x="6" y="0"/>
                      <a:pt x="1" y="5"/>
                      <a:pt x="1" y="9"/>
                    </a:cubicBezTo>
                    <a:cubicBezTo>
                      <a:pt x="0" y="13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61" name="Freeform 1308">
                <a:extLst>
                  <a:ext uri="{FF2B5EF4-FFF2-40B4-BE49-F238E27FC236}">
                    <a16:creationId xmlns="" xmlns:a16="http://schemas.microsoft.com/office/drawing/2014/main" id="{5EACCB63-3EC0-45E1-AA8F-BD407736C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2" y="1791"/>
                <a:ext cx="52" cy="51"/>
              </a:xfrm>
              <a:custGeom>
                <a:avLst/>
                <a:gdLst>
                  <a:gd name="T0" fmla="*/ 9 w 20"/>
                  <a:gd name="T1" fmla="*/ 20 h 20"/>
                  <a:gd name="T2" fmla="*/ 19 w 20"/>
                  <a:gd name="T3" fmla="*/ 11 h 20"/>
                  <a:gd name="T4" fmla="*/ 10 w 20"/>
                  <a:gd name="T5" fmla="*/ 1 h 20"/>
                  <a:gd name="T6" fmla="*/ 0 w 20"/>
                  <a:gd name="T7" fmla="*/ 10 h 20"/>
                  <a:gd name="T8" fmla="*/ 9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20"/>
                    </a:moveTo>
                    <a:cubicBezTo>
                      <a:pt x="14" y="20"/>
                      <a:pt x="19" y="15"/>
                      <a:pt x="19" y="11"/>
                    </a:cubicBezTo>
                    <a:cubicBezTo>
                      <a:pt x="20" y="7"/>
                      <a:pt x="14" y="1"/>
                      <a:pt x="10" y="1"/>
                    </a:cubicBezTo>
                    <a:cubicBezTo>
                      <a:pt x="6" y="0"/>
                      <a:pt x="0" y="6"/>
                      <a:pt x="0" y="10"/>
                    </a:cubicBezTo>
                    <a:cubicBezTo>
                      <a:pt x="0" y="14"/>
                      <a:pt x="5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62" name="Freeform 1309">
                <a:extLst>
                  <a:ext uri="{FF2B5EF4-FFF2-40B4-BE49-F238E27FC236}">
                    <a16:creationId xmlns="" xmlns:a16="http://schemas.microsoft.com/office/drawing/2014/main" id="{583681F3-DEFB-4664-B251-BF4940204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3" y="1793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3" y="19"/>
                      <a:pt x="19" y="14"/>
                      <a:pt x="19" y="10"/>
                    </a:cubicBezTo>
                    <a:cubicBezTo>
                      <a:pt x="19" y="5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3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63" name="Oval 1310">
                <a:extLst>
                  <a:ext uri="{FF2B5EF4-FFF2-40B4-BE49-F238E27FC236}">
                    <a16:creationId xmlns="" xmlns:a16="http://schemas.microsoft.com/office/drawing/2014/main" id="{E1FA92DE-7FEC-4303-8E98-F9D686AD0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9" y="1793"/>
                <a:ext cx="50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64" name="Oval 1311">
                <a:extLst>
                  <a:ext uri="{FF2B5EF4-FFF2-40B4-BE49-F238E27FC236}">
                    <a16:creationId xmlns="" xmlns:a16="http://schemas.microsoft.com/office/drawing/2014/main" id="{F4FB1BBE-B2F1-49BF-9D76-5CF98FB4F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3" y="1793"/>
                <a:ext cx="52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65" name="Freeform 1312">
                <a:extLst>
                  <a:ext uri="{FF2B5EF4-FFF2-40B4-BE49-F238E27FC236}">
                    <a16:creationId xmlns="" xmlns:a16="http://schemas.microsoft.com/office/drawing/2014/main" id="{87DFA511-AF22-4C44-8EDF-03995EB26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1793"/>
                <a:ext cx="50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4"/>
                      <a:pt x="19" y="9"/>
                    </a:cubicBezTo>
                    <a:cubicBezTo>
                      <a:pt x="19" y="5"/>
                      <a:pt x="14" y="0"/>
                      <a:pt x="10" y="0"/>
                    </a:cubicBezTo>
                    <a:cubicBezTo>
                      <a:pt x="6" y="0"/>
                      <a:pt x="0" y="5"/>
                      <a:pt x="0" y="9"/>
                    </a:cubicBezTo>
                    <a:cubicBezTo>
                      <a:pt x="0" y="13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66" name="Freeform 1313">
                <a:extLst>
                  <a:ext uri="{FF2B5EF4-FFF2-40B4-BE49-F238E27FC236}">
                    <a16:creationId xmlns="" xmlns:a16="http://schemas.microsoft.com/office/drawing/2014/main" id="{6DD108E9-28A4-4E83-9918-9BA5A24B3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" y="1793"/>
                <a:ext cx="50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4" y="19"/>
                      <a:pt x="19" y="13"/>
                      <a:pt x="19" y="9"/>
                    </a:cubicBezTo>
                    <a:cubicBezTo>
                      <a:pt x="19" y="5"/>
                      <a:pt x="13" y="0"/>
                      <a:pt x="9" y="0"/>
                    </a:cubicBezTo>
                    <a:cubicBezTo>
                      <a:pt x="5" y="0"/>
                      <a:pt x="0" y="5"/>
                      <a:pt x="0" y="9"/>
                    </a:cubicBezTo>
                    <a:cubicBezTo>
                      <a:pt x="0" y="14"/>
                      <a:pt x="5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67" name="Freeform 1314">
                <a:extLst>
                  <a:ext uri="{FF2B5EF4-FFF2-40B4-BE49-F238E27FC236}">
                    <a16:creationId xmlns="" xmlns:a16="http://schemas.microsoft.com/office/drawing/2014/main" id="{A9C81D42-2B44-47FA-82C5-ABE5099D9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4" y="1791"/>
                <a:ext cx="52" cy="51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1 h 20"/>
                  <a:gd name="T4" fmla="*/ 10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4" y="20"/>
                      <a:pt x="19" y="15"/>
                      <a:pt x="20" y="11"/>
                    </a:cubicBezTo>
                    <a:cubicBezTo>
                      <a:pt x="20" y="7"/>
                      <a:pt x="15" y="1"/>
                      <a:pt x="10" y="1"/>
                    </a:cubicBezTo>
                    <a:cubicBezTo>
                      <a:pt x="6" y="0"/>
                      <a:pt x="1" y="6"/>
                      <a:pt x="0" y="10"/>
                    </a:cubicBezTo>
                    <a:cubicBezTo>
                      <a:pt x="0" y="14"/>
                      <a:pt x="5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68" name="Freeform 1315">
                <a:extLst>
                  <a:ext uri="{FF2B5EF4-FFF2-40B4-BE49-F238E27FC236}">
                    <a16:creationId xmlns="" xmlns:a16="http://schemas.microsoft.com/office/drawing/2014/main" id="{85847CC4-582D-452F-97F3-60A44E54D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418"/>
                <a:ext cx="39" cy="65"/>
              </a:xfrm>
              <a:custGeom>
                <a:avLst/>
                <a:gdLst>
                  <a:gd name="T0" fmla="*/ 7 w 15"/>
                  <a:gd name="T1" fmla="*/ 1 h 25"/>
                  <a:gd name="T2" fmla="*/ 1 w 15"/>
                  <a:gd name="T3" fmla="*/ 1 h 25"/>
                  <a:gd name="T4" fmla="*/ 0 w 15"/>
                  <a:gd name="T5" fmla="*/ 5 h 25"/>
                  <a:gd name="T6" fmla="*/ 0 w 15"/>
                  <a:gd name="T7" fmla="*/ 12 h 25"/>
                  <a:gd name="T8" fmla="*/ 0 w 15"/>
                  <a:gd name="T9" fmla="*/ 19 h 25"/>
                  <a:gd name="T10" fmla="*/ 6 w 15"/>
                  <a:gd name="T11" fmla="*/ 23 h 25"/>
                  <a:gd name="T12" fmla="*/ 13 w 15"/>
                  <a:gd name="T13" fmla="*/ 16 h 25"/>
                  <a:gd name="T14" fmla="*/ 7 w 15"/>
                  <a:gd name="T15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5">
                    <a:moveTo>
                      <a:pt x="7" y="1"/>
                    </a:moveTo>
                    <a:cubicBezTo>
                      <a:pt x="6" y="0"/>
                      <a:pt x="3" y="1"/>
                      <a:pt x="1" y="1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0" y="7"/>
                      <a:pt x="0" y="9"/>
                      <a:pt x="0" y="12"/>
                    </a:cubicBezTo>
                    <a:cubicBezTo>
                      <a:pt x="0" y="14"/>
                      <a:pt x="0" y="17"/>
                      <a:pt x="0" y="19"/>
                    </a:cubicBezTo>
                    <a:cubicBezTo>
                      <a:pt x="0" y="23"/>
                      <a:pt x="2" y="25"/>
                      <a:pt x="6" y="23"/>
                    </a:cubicBezTo>
                    <a:cubicBezTo>
                      <a:pt x="9" y="22"/>
                      <a:pt x="12" y="19"/>
                      <a:pt x="13" y="16"/>
                    </a:cubicBezTo>
                    <a:cubicBezTo>
                      <a:pt x="15" y="11"/>
                      <a:pt x="12" y="4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69" name="Freeform 1316">
                <a:extLst>
                  <a:ext uri="{FF2B5EF4-FFF2-40B4-BE49-F238E27FC236}">
                    <a16:creationId xmlns="" xmlns:a16="http://schemas.microsoft.com/office/drawing/2014/main" id="{0411A817-08E5-44B5-9FA2-3F58D9F8F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793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3" y="19"/>
                      <a:pt x="20" y="12"/>
                      <a:pt x="20" y="9"/>
                    </a:cubicBezTo>
                    <a:cubicBezTo>
                      <a:pt x="20" y="6"/>
                      <a:pt x="13" y="0"/>
                      <a:pt x="10" y="0"/>
                    </a:cubicBezTo>
                    <a:cubicBezTo>
                      <a:pt x="7" y="0"/>
                      <a:pt x="0" y="6"/>
                      <a:pt x="0" y="9"/>
                    </a:cubicBezTo>
                    <a:cubicBezTo>
                      <a:pt x="1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70" name="Freeform 1317">
                <a:extLst>
                  <a:ext uri="{FF2B5EF4-FFF2-40B4-BE49-F238E27FC236}">
                    <a16:creationId xmlns="" xmlns:a16="http://schemas.microsoft.com/office/drawing/2014/main" id="{1FAE6972-4AB7-4F46-836A-9E83DF2F8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793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19 w 20"/>
                  <a:gd name="T3" fmla="*/ 9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3" y="19"/>
                      <a:pt x="19" y="13"/>
                      <a:pt x="19" y="9"/>
                    </a:cubicBezTo>
                    <a:cubicBezTo>
                      <a:pt x="20" y="6"/>
                      <a:pt x="13" y="0"/>
                      <a:pt x="10" y="0"/>
                    </a:cubicBezTo>
                    <a:cubicBezTo>
                      <a:pt x="7" y="0"/>
                      <a:pt x="0" y="6"/>
                      <a:pt x="0" y="9"/>
                    </a:cubicBezTo>
                    <a:cubicBezTo>
                      <a:pt x="0" y="12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71" name="Freeform 1318">
                <a:extLst>
                  <a:ext uri="{FF2B5EF4-FFF2-40B4-BE49-F238E27FC236}">
                    <a16:creationId xmlns="" xmlns:a16="http://schemas.microsoft.com/office/drawing/2014/main" id="{5F78D4FF-EF56-4E27-AC41-56A2CE1A0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2" y="1687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3" y="20"/>
                      <a:pt x="19" y="14"/>
                      <a:pt x="19" y="10"/>
                    </a:cubicBezTo>
                    <a:cubicBezTo>
                      <a:pt x="20" y="7"/>
                      <a:pt x="13" y="1"/>
                      <a:pt x="10" y="0"/>
                    </a:cubicBezTo>
                    <a:cubicBezTo>
                      <a:pt x="7" y="0"/>
                      <a:pt x="0" y="6"/>
                      <a:pt x="0" y="10"/>
                    </a:cubicBezTo>
                    <a:cubicBezTo>
                      <a:pt x="0" y="13"/>
                      <a:pt x="6" y="19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72" name="Oval 1319">
                <a:extLst>
                  <a:ext uri="{FF2B5EF4-FFF2-40B4-BE49-F238E27FC236}">
                    <a16:creationId xmlns="" xmlns:a16="http://schemas.microsoft.com/office/drawing/2014/main" id="{ABE7C7E1-CA2A-419D-A8DC-68FE5EFA7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2534"/>
                <a:ext cx="49" cy="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73" name="Freeform 1320">
                <a:extLst>
                  <a:ext uri="{FF2B5EF4-FFF2-40B4-BE49-F238E27FC236}">
                    <a16:creationId xmlns="" xmlns:a16="http://schemas.microsoft.com/office/drawing/2014/main" id="{534C3FD9-C3D6-454F-87C0-870463BA3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3" y="1687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3" y="19"/>
                      <a:pt x="19" y="13"/>
                      <a:pt x="19" y="10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1"/>
                      <a:pt x="0" y="7"/>
                      <a:pt x="0" y="10"/>
                    </a:cubicBezTo>
                    <a:cubicBezTo>
                      <a:pt x="0" y="14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74" name="Freeform 1321">
                <a:extLst>
                  <a:ext uri="{FF2B5EF4-FFF2-40B4-BE49-F238E27FC236}">
                    <a16:creationId xmlns="" xmlns:a16="http://schemas.microsoft.com/office/drawing/2014/main" id="{177977CF-A935-42B5-BBB1-240E88470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2532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10 h 20"/>
                  <a:gd name="T4" fmla="*/ 9 w 20"/>
                  <a:gd name="T5" fmla="*/ 1 h 20"/>
                  <a:gd name="T6" fmla="*/ 0 w 20"/>
                  <a:gd name="T7" fmla="*/ 11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4" y="20"/>
                      <a:pt x="20" y="13"/>
                      <a:pt x="19" y="10"/>
                    </a:cubicBezTo>
                    <a:cubicBezTo>
                      <a:pt x="19" y="7"/>
                      <a:pt x="12" y="0"/>
                      <a:pt x="9" y="1"/>
                    </a:cubicBezTo>
                    <a:cubicBezTo>
                      <a:pt x="6" y="1"/>
                      <a:pt x="0" y="8"/>
                      <a:pt x="0" y="11"/>
                    </a:cubicBezTo>
                    <a:cubicBezTo>
                      <a:pt x="1" y="14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75" name="Freeform 1322">
                <a:extLst>
                  <a:ext uri="{FF2B5EF4-FFF2-40B4-BE49-F238E27FC236}">
                    <a16:creationId xmlns="" xmlns:a16="http://schemas.microsoft.com/office/drawing/2014/main" id="{C826F3BA-8D48-4A73-8235-EFCAC0381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2534"/>
                <a:ext cx="49" cy="50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3" y="19"/>
                      <a:pt x="19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0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76" name="Freeform 1323">
                <a:extLst>
                  <a:ext uri="{FF2B5EF4-FFF2-40B4-BE49-F238E27FC236}">
                    <a16:creationId xmlns="" xmlns:a16="http://schemas.microsoft.com/office/drawing/2014/main" id="{64C14C63-B79E-4ACA-9506-641D2793B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2534"/>
                <a:ext cx="52" cy="50"/>
              </a:xfrm>
              <a:custGeom>
                <a:avLst/>
                <a:gdLst>
                  <a:gd name="T0" fmla="*/ 11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1 w 20"/>
                  <a:gd name="T7" fmla="*/ 10 h 19"/>
                  <a:gd name="T8" fmla="*/ 11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1" y="19"/>
                    </a:moveTo>
                    <a:cubicBezTo>
                      <a:pt x="14" y="19"/>
                      <a:pt x="20" y="12"/>
                      <a:pt x="20" y="9"/>
                    </a:cubicBezTo>
                    <a:cubicBezTo>
                      <a:pt x="20" y="6"/>
                      <a:pt x="13" y="0"/>
                      <a:pt x="10" y="0"/>
                    </a:cubicBezTo>
                    <a:cubicBezTo>
                      <a:pt x="7" y="0"/>
                      <a:pt x="0" y="7"/>
                      <a:pt x="1" y="10"/>
                    </a:cubicBezTo>
                    <a:cubicBezTo>
                      <a:pt x="1" y="13"/>
                      <a:pt x="7" y="19"/>
                      <a:pt x="1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77" name="Freeform 1324">
                <a:extLst>
                  <a:ext uri="{FF2B5EF4-FFF2-40B4-BE49-F238E27FC236}">
                    <a16:creationId xmlns="" xmlns:a16="http://schemas.microsoft.com/office/drawing/2014/main" id="{022BB3AB-3C13-4964-B356-E4314CE9F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2534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10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4" y="19"/>
                      <a:pt x="20" y="12"/>
                      <a:pt x="20" y="9"/>
                    </a:cubicBezTo>
                    <a:cubicBezTo>
                      <a:pt x="19" y="6"/>
                      <a:pt x="13" y="0"/>
                      <a:pt x="10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1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78" name="Freeform 1325">
                <a:extLst>
                  <a:ext uri="{FF2B5EF4-FFF2-40B4-BE49-F238E27FC236}">
                    <a16:creationId xmlns="" xmlns:a16="http://schemas.microsoft.com/office/drawing/2014/main" id="{276C58B6-D6EF-41A0-BB5B-8767D6227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2534"/>
                <a:ext cx="49" cy="50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2" y="19"/>
                      <a:pt x="19" y="13"/>
                      <a:pt x="19" y="9"/>
                    </a:cubicBezTo>
                    <a:cubicBezTo>
                      <a:pt x="19" y="6"/>
                      <a:pt x="13" y="0"/>
                      <a:pt x="10" y="0"/>
                    </a:cubicBezTo>
                    <a:cubicBezTo>
                      <a:pt x="7" y="0"/>
                      <a:pt x="0" y="6"/>
                      <a:pt x="0" y="9"/>
                    </a:cubicBezTo>
                    <a:cubicBezTo>
                      <a:pt x="0" y="12"/>
                      <a:pt x="6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79" name="Freeform 1326">
                <a:extLst>
                  <a:ext uri="{FF2B5EF4-FFF2-40B4-BE49-F238E27FC236}">
                    <a16:creationId xmlns="" xmlns:a16="http://schemas.microsoft.com/office/drawing/2014/main" id="{9E2A7B7E-458D-4696-BA76-7ED870D54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2534"/>
                <a:ext cx="52" cy="50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3" y="19"/>
                      <a:pt x="19" y="13"/>
                      <a:pt x="20" y="9"/>
                    </a:cubicBezTo>
                    <a:cubicBezTo>
                      <a:pt x="20" y="6"/>
                      <a:pt x="13" y="0"/>
                      <a:pt x="10" y="0"/>
                    </a:cubicBezTo>
                    <a:cubicBezTo>
                      <a:pt x="7" y="0"/>
                      <a:pt x="1" y="6"/>
                      <a:pt x="0" y="9"/>
                    </a:cubicBezTo>
                    <a:cubicBezTo>
                      <a:pt x="0" y="12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80" name="Oval 1327">
                <a:extLst>
                  <a:ext uri="{FF2B5EF4-FFF2-40B4-BE49-F238E27FC236}">
                    <a16:creationId xmlns="" xmlns:a16="http://schemas.microsoft.com/office/drawing/2014/main" id="{104B0A07-3DC3-4D85-990E-BC1AA1557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9" y="1687"/>
                <a:ext cx="50" cy="5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81" name="Freeform 1328">
                <a:extLst>
                  <a:ext uri="{FF2B5EF4-FFF2-40B4-BE49-F238E27FC236}">
                    <a16:creationId xmlns="" xmlns:a16="http://schemas.microsoft.com/office/drawing/2014/main" id="{31F1981A-06ED-4429-A065-0C8F1D796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4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3" y="20"/>
                      <a:pt x="20" y="13"/>
                      <a:pt x="20" y="10"/>
                    </a:cubicBezTo>
                    <a:cubicBezTo>
                      <a:pt x="19" y="7"/>
                      <a:pt x="13" y="0"/>
                      <a:pt x="10" y="0"/>
                    </a:cubicBezTo>
                    <a:cubicBezTo>
                      <a:pt x="7" y="1"/>
                      <a:pt x="0" y="7"/>
                      <a:pt x="0" y="10"/>
                    </a:cubicBezTo>
                    <a:cubicBezTo>
                      <a:pt x="1" y="13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82" name="Freeform 1329">
                <a:extLst>
                  <a:ext uri="{FF2B5EF4-FFF2-40B4-BE49-F238E27FC236}">
                    <a16:creationId xmlns="" xmlns:a16="http://schemas.microsoft.com/office/drawing/2014/main" id="{0462A3CE-6035-429E-AC40-DF55C5A38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" y="1687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3" y="19"/>
                      <a:pt x="20" y="13"/>
                      <a:pt x="20" y="10"/>
                    </a:cubicBezTo>
                    <a:cubicBezTo>
                      <a:pt x="19" y="7"/>
                      <a:pt x="13" y="0"/>
                      <a:pt x="10" y="0"/>
                    </a:cubicBezTo>
                    <a:cubicBezTo>
                      <a:pt x="7" y="1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83" name="Freeform 1330">
                <a:extLst>
                  <a:ext uri="{FF2B5EF4-FFF2-40B4-BE49-F238E27FC236}">
                    <a16:creationId xmlns="" xmlns:a16="http://schemas.microsoft.com/office/drawing/2014/main" id="{7743C8CD-FE63-47B3-AFF9-5E8819AF0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1687"/>
                <a:ext cx="50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3" y="19"/>
                      <a:pt x="19" y="13"/>
                      <a:pt x="19" y="10"/>
                    </a:cubicBezTo>
                    <a:cubicBezTo>
                      <a:pt x="19" y="7"/>
                      <a:pt x="12" y="0"/>
                      <a:pt x="9" y="0"/>
                    </a:cubicBezTo>
                    <a:cubicBezTo>
                      <a:pt x="6" y="1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84" name="Freeform 1331">
                <a:extLst>
                  <a:ext uri="{FF2B5EF4-FFF2-40B4-BE49-F238E27FC236}">
                    <a16:creationId xmlns="" xmlns:a16="http://schemas.microsoft.com/office/drawing/2014/main" id="{52186C01-AEF3-43DF-85FF-EEF46EC97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319"/>
                <a:ext cx="49" cy="52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3" y="19"/>
                      <a:pt x="19" y="13"/>
                      <a:pt x="19" y="10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85" name="Freeform 1332">
                <a:extLst>
                  <a:ext uri="{FF2B5EF4-FFF2-40B4-BE49-F238E27FC236}">
                    <a16:creationId xmlns="" xmlns:a16="http://schemas.microsoft.com/office/drawing/2014/main" id="{DEDB334D-09CB-499C-9AFD-C1C086816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2319"/>
                <a:ext cx="52" cy="52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10 h 20"/>
                  <a:gd name="T4" fmla="*/ 11 w 20"/>
                  <a:gd name="T5" fmla="*/ 0 h 20"/>
                  <a:gd name="T6" fmla="*/ 1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3" y="20"/>
                      <a:pt x="20" y="13"/>
                      <a:pt x="20" y="10"/>
                    </a:cubicBezTo>
                    <a:cubicBezTo>
                      <a:pt x="20" y="7"/>
                      <a:pt x="14" y="0"/>
                      <a:pt x="11" y="0"/>
                    </a:cubicBezTo>
                    <a:cubicBezTo>
                      <a:pt x="8" y="0"/>
                      <a:pt x="1" y="6"/>
                      <a:pt x="1" y="10"/>
                    </a:cubicBezTo>
                    <a:cubicBezTo>
                      <a:pt x="0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86" name="Freeform 1333">
                <a:extLst>
                  <a:ext uri="{FF2B5EF4-FFF2-40B4-BE49-F238E27FC236}">
                    <a16:creationId xmlns="" xmlns:a16="http://schemas.microsoft.com/office/drawing/2014/main" id="{FC33046D-CA81-4EE7-8A5E-BE59D5694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2319"/>
                <a:ext cx="49" cy="52"/>
              </a:xfrm>
              <a:custGeom>
                <a:avLst/>
                <a:gdLst>
                  <a:gd name="T0" fmla="*/ 9 w 19"/>
                  <a:gd name="T1" fmla="*/ 19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9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19"/>
                    </a:moveTo>
                    <a:cubicBezTo>
                      <a:pt x="12" y="20"/>
                      <a:pt x="19" y="13"/>
                      <a:pt x="19" y="10"/>
                    </a:cubicBezTo>
                    <a:cubicBezTo>
                      <a:pt x="19" y="7"/>
                      <a:pt x="13" y="0"/>
                      <a:pt x="10" y="0"/>
                    </a:cubicBezTo>
                    <a:cubicBezTo>
                      <a:pt x="7" y="0"/>
                      <a:pt x="0" y="6"/>
                      <a:pt x="0" y="10"/>
                    </a:cubicBezTo>
                    <a:cubicBezTo>
                      <a:pt x="0" y="13"/>
                      <a:pt x="6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87" name="Freeform 1334">
                <a:extLst>
                  <a:ext uri="{FF2B5EF4-FFF2-40B4-BE49-F238E27FC236}">
                    <a16:creationId xmlns="" xmlns:a16="http://schemas.microsoft.com/office/drawing/2014/main" id="{76C9A91A-B028-4699-B533-DE5691163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2001"/>
                <a:ext cx="49" cy="51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10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3" y="20"/>
                      <a:pt x="19" y="13"/>
                      <a:pt x="19" y="10"/>
                    </a:cubicBezTo>
                    <a:cubicBezTo>
                      <a:pt x="19" y="7"/>
                      <a:pt x="13" y="0"/>
                      <a:pt x="10" y="0"/>
                    </a:cubicBezTo>
                    <a:cubicBezTo>
                      <a:pt x="7" y="0"/>
                      <a:pt x="0" y="7"/>
                      <a:pt x="0" y="10"/>
                    </a:cubicBezTo>
                    <a:cubicBezTo>
                      <a:pt x="0" y="13"/>
                      <a:pt x="6" y="19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88" name="Freeform 1335">
                <a:extLst>
                  <a:ext uri="{FF2B5EF4-FFF2-40B4-BE49-F238E27FC236}">
                    <a16:creationId xmlns="" xmlns:a16="http://schemas.microsoft.com/office/drawing/2014/main" id="{D30608B8-C0D1-4231-B063-91AF2BC0B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2423"/>
                <a:ext cx="50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3" y="20"/>
                      <a:pt x="19" y="13"/>
                      <a:pt x="19" y="10"/>
                    </a:cubicBezTo>
                    <a:cubicBezTo>
                      <a:pt x="19" y="7"/>
                      <a:pt x="12" y="0"/>
                      <a:pt x="9" y="0"/>
                    </a:cubicBezTo>
                    <a:cubicBezTo>
                      <a:pt x="6" y="1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89" name="Freeform 1336">
                <a:extLst>
                  <a:ext uri="{FF2B5EF4-FFF2-40B4-BE49-F238E27FC236}">
                    <a16:creationId xmlns="" xmlns:a16="http://schemas.microsoft.com/office/drawing/2014/main" id="{BC8BADE7-C109-489E-9C2E-DF2820757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423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3" y="20"/>
                      <a:pt x="19" y="13"/>
                      <a:pt x="19" y="10"/>
                    </a:cubicBezTo>
                    <a:cubicBezTo>
                      <a:pt x="19" y="7"/>
                      <a:pt x="12" y="0"/>
                      <a:pt x="9" y="0"/>
                    </a:cubicBezTo>
                    <a:cubicBezTo>
                      <a:pt x="6" y="1"/>
                      <a:pt x="0" y="7"/>
                      <a:pt x="0" y="10"/>
                    </a:cubicBezTo>
                    <a:cubicBezTo>
                      <a:pt x="0" y="13"/>
                      <a:pt x="6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90" name="Freeform 1337">
                <a:extLst>
                  <a:ext uri="{FF2B5EF4-FFF2-40B4-BE49-F238E27FC236}">
                    <a16:creationId xmlns="" xmlns:a16="http://schemas.microsoft.com/office/drawing/2014/main" id="{CD46A4B4-07D5-4CCF-91B9-4BD4464F1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3" y="20"/>
                      <a:pt x="19" y="14"/>
                      <a:pt x="20" y="10"/>
                    </a:cubicBezTo>
                    <a:cubicBezTo>
                      <a:pt x="20" y="7"/>
                      <a:pt x="14" y="1"/>
                      <a:pt x="10" y="1"/>
                    </a:cubicBezTo>
                    <a:cubicBezTo>
                      <a:pt x="7" y="0"/>
                      <a:pt x="1" y="6"/>
                      <a:pt x="0" y="10"/>
                    </a:cubicBezTo>
                    <a:cubicBezTo>
                      <a:pt x="0" y="13"/>
                      <a:pt x="6" y="19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91" name="Freeform 1338">
                <a:extLst>
                  <a:ext uri="{FF2B5EF4-FFF2-40B4-BE49-F238E27FC236}">
                    <a16:creationId xmlns="" xmlns:a16="http://schemas.microsoft.com/office/drawing/2014/main" id="{3DBC6CC8-090E-4EE2-B260-F0C9287E0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2423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3" y="20"/>
                      <a:pt x="20" y="13"/>
                      <a:pt x="19" y="10"/>
                    </a:cubicBezTo>
                    <a:cubicBezTo>
                      <a:pt x="19" y="7"/>
                      <a:pt x="13" y="0"/>
                      <a:pt x="10" y="0"/>
                    </a:cubicBezTo>
                    <a:cubicBezTo>
                      <a:pt x="7" y="1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92" name="Freeform 1339">
                <a:extLst>
                  <a:ext uri="{FF2B5EF4-FFF2-40B4-BE49-F238E27FC236}">
                    <a16:creationId xmlns="" xmlns:a16="http://schemas.microsoft.com/office/drawing/2014/main" id="{FB3972F8-3F36-4C11-BF06-A69C86312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2423"/>
                <a:ext cx="49" cy="52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3" y="20"/>
                      <a:pt x="19" y="13"/>
                      <a:pt x="19" y="10"/>
                    </a:cubicBezTo>
                    <a:cubicBezTo>
                      <a:pt x="19" y="7"/>
                      <a:pt x="12" y="0"/>
                      <a:pt x="9" y="0"/>
                    </a:cubicBezTo>
                    <a:cubicBezTo>
                      <a:pt x="6" y="1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93" name="Freeform 1340">
                <a:extLst>
                  <a:ext uri="{FF2B5EF4-FFF2-40B4-BE49-F238E27FC236}">
                    <a16:creationId xmlns="" xmlns:a16="http://schemas.microsoft.com/office/drawing/2014/main" id="{B9231A81-9378-438D-A42C-92B60B34C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2216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3" y="19"/>
                      <a:pt x="19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0" y="13"/>
                      <a:pt x="7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94" name="Freeform 1341">
                <a:extLst>
                  <a:ext uri="{FF2B5EF4-FFF2-40B4-BE49-F238E27FC236}">
                    <a16:creationId xmlns="" xmlns:a16="http://schemas.microsoft.com/office/drawing/2014/main" id="{EDFE26B4-7D89-476A-9D83-2F57206B0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" y="2216"/>
                <a:ext cx="52" cy="49"/>
              </a:xfrm>
              <a:custGeom>
                <a:avLst/>
                <a:gdLst>
                  <a:gd name="T0" fmla="*/ 11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1 w 20"/>
                  <a:gd name="T7" fmla="*/ 10 h 19"/>
                  <a:gd name="T8" fmla="*/ 11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1" y="19"/>
                    </a:moveTo>
                    <a:cubicBezTo>
                      <a:pt x="14" y="19"/>
                      <a:pt x="20" y="12"/>
                      <a:pt x="20" y="9"/>
                    </a:cubicBezTo>
                    <a:cubicBezTo>
                      <a:pt x="19" y="6"/>
                      <a:pt x="13" y="0"/>
                      <a:pt x="10" y="0"/>
                    </a:cubicBezTo>
                    <a:cubicBezTo>
                      <a:pt x="6" y="0"/>
                      <a:pt x="0" y="7"/>
                      <a:pt x="1" y="10"/>
                    </a:cubicBezTo>
                    <a:cubicBezTo>
                      <a:pt x="1" y="13"/>
                      <a:pt x="8" y="19"/>
                      <a:pt x="1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95" name="Freeform 1342">
                <a:extLst>
                  <a:ext uri="{FF2B5EF4-FFF2-40B4-BE49-F238E27FC236}">
                    <a16:creationId xmlns="" xmlns:a16="http://schemas.microsoft.com/office/drawing/2014/main" id="{E69050E3-AE49-4D2E-92E7-6C74CEA1F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" y="2319"/>
                <a:ext cx="51" cy="52"/>
              </a:xfrm>
              <a:custGeom>
                <a:avLst/>
                <a:gdLst>
                  <a:gd name="T0" fmla="*/ 10 w 20"/>
                  <a:gd name="T1" fmla="*/ 19 h 20"/>
                  <a:gd name="T2" fmla="*/ 19 w 20"/>
                  <a:gd name="T3" fmla="*/ 9 h 20"/>
                  <a:gd name="T4" fmla="*/ 9 w 20"/>
                  <a:gd name="T5" fmla="*/ 0 h 20"/>
                  <a:gd name="T6" fmla="*/ 0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3" y="19"/>
                      <a:pt x="20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1"/>
                      <a:pt x="0" y="7"/>
                      <a:pt x="0" y="10"/>
                    </a:cubicBezTo>
                    <a:cubicBezTo>
                      <a:pt x="0" y="14"/>
                      <a:pt x="7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96" name="Freeform 1343">
                <a:extLst>
                  <a:ext uri="{FF2B5EF4-FFF2-40B4-BE49-F238E27FC236}">
                    <a16:creationId xmlns="" xmlns:a16="http://schemas.microsoft.com/office/drawing/2014/main" id="{4E1F6100-2852-471B-AE60-21A0F544B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532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1 h 20"/>
                  <a:gd name="T4" fmla="*/ 10 w 19"/>
                  <a:gd name="T5" fmla="*/ 1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2" y="20"/>
                      <a:pt x="19" y="14"/>
                      <a:pt x="19" y="11"/>
                    </a:cubicBezTo>
                    <a:cubicBezTo>
                      <a:pt x="19" y="8"/>
                      <a:pt x="13" y="1"/>
                      <a:pt x="10" y="1"/>
                    </a:cubicBezTo>
                    <a:cubicBezTo>
                      <a:pt x="7" y="0"/>
                      <a:pt x="0" y="7"/>
                      <a:pt x="0" y="10"/>
                    </a:cubicBezTo>
                    <a:cubicBezTo>
                      <a:pt x="0" y="13"/>
                      <a:pt x="6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97" name="Freeform 1344">
                <a:extLst>
                  <a:ext uri="{FF2B5EF4-FFF2-40B4-BE49-F238E27FC236}">
                    <a16:creationId xmlns="" xmlns:a16="http://schemas.microsoft.com/office/drawing/2014/main" id="{D4205F6C-5227-4868-AA74-F3C9C17DE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8" y="1897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19 w 20"/>
                  <a:gd name="T3" fmla="*/ 10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3" y="19"/>
                      <a:pt x="19" y="13"/>
                      <a:pt x="19" y="10"/>
                    </a:cubicBezTo>
                    <a:cubicBezTo>
                      <a:pt x="20" y="7"/>
                      <a:pt x="13" y="0"/>
                      <a:pt x="10" y="0"/>
                    </a:cubicBezTo>
                    <a:cubicBezTo>
                      <a:pt x="7" y="0"/>
                      <a:pt x="0" y="6"/>
                      <a:pt x="0" y="9"/>
                    </a:cubicBezTo>
                    <a:cubicBezTo>
                      <a:pt x="0" y="12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98" name="Freeform 1345">
                <a:extLst>
                  <a:ext uri="{FF2B5EF4-FFF2-40B4-BE49-F238E27FC236}">
                    <a16:creationId xmlns="" xmlns:a16="http://schemas.microsoft.com/office/drawing/2014/main" id="{5E984A92-DCEA-40AA-B4A8-95DC00A41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9" y="1897"/>
                <a:ext cx="49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10 h 19"/>
                  <a:gd name="T4" fmla="*/ 10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2" y="19"/>
                      <a:pt x="19" y="13"/>
                      <a:pt x="19" y="10"/>
                    </a:cubicBezTo>
                    <a:cubicBezTo>
                      <a:pt x="19" y="7"/>
                      <a:pt x="13" y="0"/>
                      <a:pt x="10" y="0"/>
                    </a:cubicBezTo>
                    <a:cubicBezTo>
                      <a:pt x="7" y="0"/>
                      <a:pt x="0" y="6"/>
                      <a:pt x="0" y="9"/>
                    </a:cubicBezTo>
                    <a:cubicBezTo>
                      <a:pt x="0" y="12"/>
                      <a:pt x="6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499" name="Freeform 1346">
                <a:extLst>
                  <a:ext uri="{FF2B5EF4-FFF2-40B4-BE49-F238E27FC236}">
                    <a16:creationId xmlns="" xmlns:a16="http://schemas.microsoft.com/office/drawing/2014/main" id="{3BE3BE15-CDFB-41F1-8E3F-79A8B3354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2216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3" y="19"/>
                      <a:pt x="19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0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00" name="Freeform 1347">
                <a:extLst>
                  <a:ext uri="{FF2B5EF4-FFF2-40B4-BE49-F238E27FC236}">
                    <a16:creationId xmlns="" xmlns:a16="http://schemas.microsoft.com/office/drawing/2014/main" id="{DA29E9EC-A33D-40A8-A57F-11910993C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216"/>
                <a:ext cx="50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9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2" y="19"/>
                      <a:pt x="19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6"/>
                      <a:pt x="0" y="9"/>
                    </a:cubicBezTo>
                    <a:cubicBezTo>
                      <a:pt x="0" y="13"/>
                      <a:pt x="6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01" name="Freeform 1348">
                <a:extLst>
                  <a:ext uri="{FF2B5EF4-FFF2-40B4-BE49-F238E27FC236}">
                    <a16:creationId xmlns="" xmlns:a16="http://schemas.microsoft.com/office/drawing/2014/main" id="{5B24F5F6-67E2-4121-84FA-AD142FF02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" y="2216"/>
                <a:ext cx="50" cy="49"/>
              </a:xfrm>
              <a:custGeom>
                <a:avLst/>
                <a:gdLst>
                  <a:gd name="T0" fmla="*/ 9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9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9" y="19"/>
                    </a:moveTo>
                    <a:cubicBezTo>
                      <a:pt x="13" y="19"/>
                      <a:pt x="19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0" y="13"/>
                      <a:pt x="7" y="19"/>
                      <a:pt x="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02" name="Freeform 1349">
                <a:extLst>
                  <a:ext uri="{FF2B5EF4-FFF2-40B4-BE49-F238E27FC236}">
                    <a16:creationId xmlns="" xmlns:a16="http://schemas.microsoft.com/office/drawing/2014/main" id="{6AA9205E-ABAA-4BA9-85B1-FE6BEA4B6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0" y="2109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1 h 20"/>
                  <a:gd name="T4" fmla="*/ 10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3" y="20"/>
                      <a:pt x="19" y="14"/>
                      <a:pt x="20" y="11"/>
                    </a:cubicBezTo>
                    <a:cubicBezTo>
                      <a:pt x="20" y="8"/>
                      <a:pt x="14" y="1"/>
                      <a:pt x="10" y="1"/>
                    </a:cubicBezTo>
                    <a:cubicBezTo>
                      <a:pt x="7" y="0"/>
                      <a:pt x="1" y="6"/>
                      <a:pt x="0" y="10"/>
                    </a:cubicBezTo>
                    <a:cubicBezTo>
                      <a:pt x="0" y="13"/>
                      <a:pt x="6" y="19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03" name="Freeform 1350">
                <a:extLst>
                  <a:ext uri="{FF2B5EF4-FFF2-40B4-BE49-F238E27FC236}">
                    <a16:creationId xmlns="" xmlns:a16="http://schemas.microsoft.com/office/drawing/2014/main" id="{EBB8A9D5-E0EF-4D9B-BADA-AD57C5711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2" y="2109"/>
                <a:ext cx="51" cy="52"/>
              </a:xfrm>
              <a:custGeom>
                <a:avLst/>
                <a:gdLst>
                  <a:gd name="T0" fmla="*/ 10 w 20"/>
                  <a:gd name="T1" fmla="*/ 20 h 20"/>
                  <a:gd name="T2" fmla="*/ 19 w 20"/>
                  <a:gd name="T3" fmla="*/ 10 h 20"/>
                  <a:gd name="T4" fmla="*/ 10 w 20"/>
                  <a:gd name="T5" fmla="*/ 1 h 20"/>
                  <a:gd name="T6" fmla="*/ 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3" y="20"/>
                      <a:pt x="19" y="13"/>
                      <a:pt x="19" y="10"/>
                    </a:cubicBezTo>
                    <a:cubicBezTo>
                      <a:pt x="20" y="7"/>
                      <a:pt x="13" y="1"/>
                      <a:pt x="10" y="1"/>
                    </a:cubicBezTo>
                    <a:cubicBezTo>
                      <a:pt x="7" y="0"/>
                      <a:pt x="0" y="7"/>
                      <a:pt x="0" y="10"/>
                    </a:cubicBezTo>
                    <a:cubicBezTo>
                      <a:pt x="0" y="13"/>
                      <a:pt x="6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04" name="Freeform 1351">
                <a:extLst>
                  <a:ext uri="{FF2B5EF4-FFF2-40B4-BE49-F238E27FC236}">
                    <a16:creationId xmlns="" xmlns:a16="http://schemas.microsoft.com/office/drawing/2014/main" id="{1ADB7A13-56A4-4C6A-A512-8EB15AA00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109"/>
                <a:ext cx="49" cy="52"/>
              </a:xfrm>
              <a:custGeom>
                <a:avLst/>
                <a:gdLst>
                  <a:gd name="T0" fmla="*/ 9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0 h 20"/>
                  <a:gd name="T8" fmla="*/ 9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20"/>
                    </a:moveTo>
                    <a:cubicBezTo>
                      <a:pt x="13" y="20"/>
                      <a:pt x="19" y="13"/>
                      <a:pt x="19" y="10"/>
                    </a:cubicBezTo>
                    <a:cubicBezTo>
                      <a:pt x="19" y="7"/>
                      <a:pt x="12" y="0"/>
                      <a:pt x="9" y="1"/>
                    </a:cubicBezTo>
                    <a:cubicBezTo>
                      <a:pt x="6" y="1"/>
                      <a:pt x="0" y="7"/>
                      <a:pt x="0" y="10"/>
                    </a:cubicBezTo>
                    <a:cubicBezTo>
                      <a:pt x="0" y="13"/>
                      <a:pt x="7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05" name="Freeform 1352">
                <a:extLst>
                  <a:ext uri="{FF2B5EF4-FFF2-40B4-BE49-F238E27FC236}">
                    <a16:creationId xmlns="" xmlns:a16="http://schemas.microsoft.com/office/drawing/2014/main" id="{A83D55CE-2382-4B81-95F3-87B9F71E2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109"/>
                <a:ext cx="52" cy="52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1 h 20"/>
                  <a:gd name="T6" fmla="*/ 0 w 20"/>
                  <a:gd name="T7" fmla="*/ 11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4" y="19"/>
                      <a:pt x="20" y="13"/>
                      <a:pt x="20" y="10"/>
                    </a:cubicBezTo>
                    <a:cubicBezTo>
                      <a:pt x="19" y="6"/>
                      <a:pt x="13" y="0"/>
                      <a:pt x="10" y="1"/>
                    </a:cubicBezTo>
                    <a:cubicBezTo>
                      <a:pt x="6" y="1"/>
                      <a:pt x="0" y="8"/>
                      <a:pt x="0" y="11"/>
                    </a:cubicBezTo>
                    <a:cubicBezTo>
                      <a:pt x="1" y="14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06" name="Freeform 1353">
                <a:extLst>
                  <a:ext uri="{FF2B5EF4-FFF2-40B4-BE49-F238E27FC236}">
                    <a16:creationId xmlns="" xmlns:a16="http://schemas.microsoft.com/office/drawing/2014/main" id="{F7A5537E-D931-46C2-89FE-E128CEE9E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8" y="2001"/>
                <a:ext cx="49" cy="51"/>
              </a:xfrm>
              <a:custGeom>
                <a:avLst/>
                <a:gdLst>
                  <a:gd name="T0" fmla="*/ 10 w 19"/>
                  <a:gd name="T1" fmla="*/ 19 h 20"/>
                  <a:gd name="T2" fmla="*/ 19 w 19"/>
                  <a:gd name="T3" fmla="*/ 10 h 20"/>
                  <a:gd name="T4" fmla="*/ 9 w 19"/>
                  <a:gd name="T5" fmla="*/ 0 h 20"/>
                  <a:gd name="T6" fmla="*/ 0 w 19"/>
                  <a:gd name="T7" fmla="*/ 10 h 20"/>
                  <a:gd name="T8" fmla="*/ 10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13" y="19"/>
                      <a:pt x="19" y="13"/>
                      <a:pt x="19" y="10"/>
                    </a:cubicBezTo>
                    <a:cubicBezTo>
                      <a:pt x="19" y="7"/>
                      <a:pt x="12" y="0"/>
                      <a:pt x="9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07" name="Freeform 1354">
                <a:extLst>
                  <a:ext uri="{FF2B5EF4-FFF2-40B4-BE49-F238E27FC236}">
                    <a16:creationId xmlns="" xmlns:a16="http://schemas.microsoft.com/office/drawing/2014/main" id="{A1A5B6D2-0478-49E4-A437-93E0F6603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1" y="2001"/>
                <a:ext cx="52" cy="51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10 h 20"/>
                  <a:gd name="T4" fmla="*/ 11 w 20"/>
                  <a:gd name="T5" fmla="*/ 0 h 20"/>
                  <a:gd name="T6" fmla="*/ 1 w 20"/>
                  <a:gd name="T7" fmla="*/ 9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3" y="20"/>
                      <a:pt x="19" y="14"/>
                      <a:pt x="20" y="10"/>
                    </a:cubicBezTo>
                    <a:cubicBezTo>
                      <a:pt x="20" y="7"/>
                      <a:pt x="14" y="1"/>
                      <a:pt x="11" y="0"/>
                    </a:cubicBezTo>
                    <a:cubicBezTo>
                      <a:pt x="8" y="0"/>
                      <a:pt x="1" y="6"/>
                      <a:pt x="1" y="9"/>
                    </a:cubicBezTo>
                    <a:cubicBezTo>
                      <a:pt x="0" y="12"/>
                      <a:pt x="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08" name="Freeform 1355">
                <a:extLst>
                  <a:ext uri="{FF2B5EF4-FFF2-40B4-BE49-F238E27FC236}">
                    <a16:creationId xmlns="" xmlns:a16="http://schemas.microsoft.com/office/drawing/2014/main" id="{A2D04994-A460-41D9-BDD5-97072C777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2001"/>
                <a:ext cx="51" cy="51"/>
              </a:xfrm>
              <a:custGeom>
                <a:avLst/>
                <a:gdLst>
                  <a:gd name="T0" fmla="*/ 10 w 20"/>
                  <a:gd name="T1" fmla="*/ 19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3" y="19"/>
                      <a:pt x="20" y="13"/>
                      <a:pt x="20" y="10"/>
                    </a:cubicBezTo>
                    <a:cubicBezTo>
                      <a:pt x="20" y="7"/>
                      <a:pt x="13" y="0"/>
                      <a:pt x="10" y="0"/>
                    </a:cubicBezTo>
                    <a:cubicBezTo>
                      <a:pt x="7" y="0"/>
                      <a:pt x="0" y="7"/>
                      <a:pt x="0" y="10"/>
                    </a:cubicBezTo>
                    <a:cubicBezTo>
                      <a:pt x="0" y="13"/>
                      <a:pt x="7" y="20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09" name="Freeform 1356">
                <a:extLst>
                  <a:ext uri="{FF2B5EF4-FFF2-40B4-BE49-F238E27FC236}">
                    <a16:creationId xmlns="" xmlns:a16="http://schemas.microsoft.com/office/drawing/2014/main" id="{7526CA08-9F7D-4ED3-A6BF-A290F304F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1897"/>
                <a:ext cx="52" cy="49"/>
              </a:xfrm>
              <a:custGeom>
                <a:avLst/>
                <a:gdLst>
                  <a:gd name="T0" fmla="*/ 11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1 w 20"/>
                  <a:gd name="T7" fmla="*/ 10 h 19"/>
                  <a:gd name="T8" fmla="*/ 11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1" y="19"/>
                    </a:moveTo>
                    <a:cubicBezTo>
                      <a:pt x="14" y="19"/>
                      <a:pt x="20" y="12"/>
                      <a:pt x="20" y="9"/>
                    </a:cubicBezTo>
                    <a:cubicBezTo>
                      <a:pt x="19" y="6"/>
                      <a:pt x="13" y="0"/>
                      <a:pt x="10" y="0"/>
                    </a:cubicBezTo>
                    <a:cubicBezTo>
                      <a:pt x="6" y="0"/>
                      <a:pt x="0" y="7"/>
                      <a:pt x="1" y="10"/>
                    </a:cubicBezTo>
                    <a:cubicBezTo>
                      <a:pt x="1" y="13"/>
                      <a:pt x="8" y="19"/>
                      <a:pt x="1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10" name="Oval 1357">
                <a:extLst>
                  <a:ext uri="{FF2B5EF4-FFF2-40B4-BE49-F238E27FC236}">
                    <a16:creationId xmlns="" xmlns:a16="http://schemas.microsoft.com/office/drawing/2014/main" id="{F9B262E9-C74C-491D-9A49-B9F09E30A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1897"/>
                <a:ext cx="49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11" name="Freeform 1358">
                <a:extLst>
                  <a:ext uri="{FF2B5EF4-FFF2-40B4-BE49-F238E27FC236}">
                    <a16:creationId xmlns="" xmlns:a16="http://schemas.microsoft.com/office/drawing/2014/main" id="{F7A2EEF8-8550-4AD2-B8CF-29F8D0F4F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1897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10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3" y="19"/>
                      <a:pt x="19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7"/>
                      <a:pt x="0" y="10"/>
                    </a:cubicBezTo>
                    <a:cubicBezTo>
                      <a:pt x="0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12" name="Freeform 1359">
                <a:extLst>
                  <a:ext uri="{FF2B5EF4-FFF2-40B4-BE49-F238E27FC236}">
                    <a16:creationId xmlns="" xmlns:a16="http://schemas.microsoft.com/office/drawing/2014/main" id="{F15C898A-98E1-44F7-861C-5BEB7097E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9" y="1793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3" y="19"/>
                      <a:pt x="20" y="12"/>
                      <a:pt x="20" y="9"/>
                    </a:cubicBezTo>
                    <a:cubicBezTo>
                      <a:pt x="19" y="6"/>
                      <a:pt x="13" y="0"/>
                      <a:pt x="10" y="0"/>
                    </a:cubicBezTo>
                    <a:cubicBezTo>
                      <a:pt x="7" y="0"/>
                      <a:pt x="0" y="6"/>
                      <a:pt x="0" y="9"/>
                    </a:cubicBezTo>
                    <a:cubicBezTo>
                      <a:pt x="1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13" name="Freeform 1360">
                <a:extLst>
                  <a:ext uri="{FF2B5EF4-FFF2-40B4-BE49-F238E27FC236}">
                    <a16:creationId xmlns="" xmlns:a16="http://schemas.microsoft.com/office/drawing/2014/main" id="{D4FC048E-E7B9-4E57-B0F6-ED59CECB2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" y="1791"/>
                <a:ext cx="52" cy="51"/>
              </a:xfrm>
              <a:custGeom>
                <a:avLst/>
                <a:gdLst>
                  <a:gd name="T0" fmla="*/ 9 w 20"/>
                  <a:gd name="T1" fmla="*/ 20 h 20"/>
                  <a:gd name="T2" fmla="*/ 19 w 20"/>
                  <a:gd name="T3" fmla="*/ 11 h 20"/>
                  <a:gd name="T4" fmla="*/ 10 w 20"/>
                  <a:gd name="T5" fmla="*/ 1 h 20"/>
                  <a:gd name="T6" fmla="*/ 0 w 20"/>
                  <a:gd name="T7" fmla="*/ 10 h 20"/>
                  <a:gd name="T8" fmla="*/ 9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20"/>
                    </a:moveTo>
                    <a:cubicBezTo>
                      <a:pt x="12" y="20"/>
                      <a:pt x="19" y="14"/>
                      <a:pt x="19" y="11"/>
                    </a:cubicBezTo>
                    <a:cubicBezTo>
                      <a:pt x="20" y="8"/>
                      <a:pt x="13" y="1"/>
                      <a:pt x="10" y="1"/>
                    </a:cubicBezTo>
                    <a:cubicBezTo>
                      <a:pt x="7" y="0"/>
                      <a:pt x="0" y="7"/>
                      <a:pt x="0" y="10"/>
                    </a:cubicBezTo>
                    <a:cubicBezTo>
                      <a:pt x="0" y="13"/>
                      <a:pt x="6" y="20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14" name="Freeform 1361">
                <a:extLst>
                  <a:ext uri="{FF2B5EF4-FFF2-40B4-BE49-F238E27FC236}">
                    <a16:creationId xmlns="" xmlns:a16="http://schemas.microsoft.com/office/drawing/2014/main" id="{F25CAEFC-5987-4EA9-B04A-387A91DA3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9" y="1791"/>
                <a:ext cx="52" cy="51"/>
              </a:xfrm>
              <a:custGeom>
                <a:avLst/>
                <a:gdLst>
                  <a:gd name="T0" fmla="*/ 11 w 20"/>
                  <a:gd name="T1" fmla="*/ 20 h 20"/>
                  <a:gd name="T2" fmla="*/ 20 w 20"/>
                  <a:gd name="T3" fmla="*/ 10 h 20"/>
                  <a:gd name="T4" fmla="*/ 10 w 20"/>
                  <a:gd name="T5" fmla="*/ 1 h 20"/>
                  <a:gd name="T6" fmla="*/ 1 w 20"/>
                  <a:gd name="T7" fmla="*/ 11 h 20"/>
                  <a:gd name="T8" fmla="*/ 11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1" y="20"/>
                    </a:moveTo>
                    <a:cubicBezTo>
                      <a:pt x="14" y="20"/>
                      <a:pt x="20" y="13"/>
                      <a:pt x="20" y="10"/>
                    </a:cubicBezTo>
                    <a:cubicBezTo>
                      <a:pt x="20" y="7"/>
                      <a:pt x="13" y="0"/>
                      <a:pt x="10" y="1"/>
                    </a:cubicBezTo>
                    <a:cubicBezTo>
                      <a:pt x="7" y="1"/>
                      <a:pt x="0" y="8"/>
                      <a:pt x="1" y="11"/>
                    </a:cubicBezTo>
                    <a:cubicBezTo>
                      <a:pt x="1" y="14"/>
                      <a:pt x="8" y="20"/>
                      <a:pt x="1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15" name="Freeform 1362">
                <a:extLst>
                  <a:ext uri="{FF2B5EF4-FFF2-40B4-BE49-F238E27FC236}">
                    <a16:creationId xmlns="" xmlns:a16="http://schemas.microsoft.com/office/drawing/2014/main" id="{DBD31BE7-AE60-4437-A8D8-764E29A64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0" y="1793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20 w 20"/>
                  <a:gd name="T3" fmla="*/ 9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3" y="19"/>
                      <a:pt x="20" y="13"/>
                      <a:pt x="20" y="9"/>
                    </a:cubicBezTo>
                    <a:cubicBezTo>
                      <a:pt x="20" y="6"/>
                      <a:pt x="13" y="0"/>
                      <a:pt x="10" y="0"/>
                    </a:cubicBezTo>
                    <a:cubicBezTo>
                      <a:pt x="7" y="0"/>
                      <a:pt x="1" y="6"/>
                      <a:pt x="0" y="9"/>
                    </a:cubicBezTo>
                    <a:cubicBezTo>
                      <a:pt x="0" y="12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16" name="Freeform 1363">
                <a:extLst>
                  <a:ext uri="{FF2B5EF4-FFF2-40B4-BE49-F238E27FC236}">
                    <a16:creationId xmlns="" xmlns:a16="http://schemas.microsoft.com/office/drawing/2014/main" id="{FD197DCC-07D9-48B7-987D-942DFCCBD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" y="1793"/>
                <a:ext cx="52" cy="49"/>
              </a:xfrm>
              <a:custGeom>
                <a:avLst/>
                <a:gdLst>
                  <a:gd name="T0" fmla="*/ 10 w 20"/>
                  <a:gd name="T1" fmla="*/ 19 h 19"/>
                  <a:gd name="T2" fmla="*/ 19 w 20"/>
                  <a:gd name="T3" fmla="*/ 9 h 19"/>
                  <a:gd name="T4" fmla="*/ 10 w 20"/>
                  <a:gd name="T5" fmla="*/ 0 h 19"/>
                  <a:gd name="T6" fmla="*/ 0 w 20"/>
                  <a:gd name="T7" fmla="*/ 9 h 19"/>
                  <a:gd name="T8" fmla="*/ 10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0" y="19"/>
                    </a:moveTo>
                    <a:cubicBezTo>
                      <a:pt x="13" y="19"/>
                      <a:pt x="20" y="12"/>
                      <a:pt x="19" y="9"/>
                    </a:cubicBezTo>
                    <a:cubicBezTo>
                      <a:pt x="19" y="6"/>
                      <a:pt x="13" y="0"/>
                      <a:pt x="10" y="0"/>
                    </a:cubicBezTo>
                    <a:cubicBezTo>
                      <a:pt x="6" y="0"/>
                      <a:pt x="0" y="6"/>
                      <a:pt x="0" y="9"/>
                    </a:cubicBezTo>
                    <a:cubicBezTo>
                      <a:pt x="0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17" name="Freeform 1364">
                <a:extLst>
                  <a:ext uri="{FF2B5EF4-FFF2-40B4-BE49-F238E27FC236}">
                    <a16:creationId xmlns="" xmlns:a16="http://schemas.microsoft.com/office/drawing/2014/main" id="{0EA5E2E4-A962-403B-9B8B-A22E940FE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" y="1793"/>
                <a:ext cx="49" cy="49"/>
              </a:xfrm>
              <a:custGeom>
                <a:avLst/>
                <a:gdLst>
                  <a:gd name="T0" fmla="*/ 10 w 19"/>
                  <a:gd name="T1" fmla="*/ 19 h 19"/>
                  <a:gd name="T2" fmla="*/ 19 w 19"/>
                  <a:gd name="T3" fmla="*/ 9 h 19"/>
                  <a:gd name="T4" fmla="*/ 9 w 19"/>
                  <a:gd name="T5" fmla="*/ 0 h 19"/>
                  <a:gd name="T6" fmla="*/ 0 w 19"/>
                  <a:gd name="T7" fmla="*/ 9 h 19"/>
                  <a:gd name="T8" fmla="*/ 10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3" y="19"/>
                      <a:pt x="19" y="12"/>
                      <a:pt x="19" y="9"/>
                    </a:cubicBezTo>
                    <a:cubicBezTo>
                      <a:pt x="19" y="6"/>
                      <a:pt x="12" y="0"/>
                      <a:pt x="9" y="0"/>
                    </a:cubicBezTo>
                    <a:cubicBezTo>
                      <a:pt x="6" y="0"/>
                      <a:pt x="0" y="6"/>
                      <a:pt x="0" y="9"/>
                    </a:cubicBezTo>
                    <a:cubicBezTo>
                      <a:pt x="0" y="13"/>
                      <a:pt x="7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18" name="Oval 1365">
                <a:extLst>
                  <a:ext uri="{FF2B5EF4-FFF2-40B4-BE49-F238E27FC236}">
                    <a16:creationId xmlns="" xmlns:a16="http://schemas.microsoft.com/office/drawing/2014/main" id="{7DE938BE-D4D4-43E2-8A08-C8047FD73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0" y="1687"/>
                <a:ext cx="50" cy="5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19" name="Oval 1366">
                <a:extLst>
                  <a:ext uri="{FF2B5EF4-FFF2-40B4-BE49-F238E27FC236}">
                    <a16:creationId xmlns="" xmlns:a16="http://schemas.microsoft.com/office/drawing/2014/main" id="{08065826-311A-4F9A-9696-C21DA4F2F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0" y="1793"/>
                <a:ext cx="50" cy="4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20" name="Freeform 1367">
                <a:extLst>
                  <a:ext uri="{FF2B5EF4-FFF2-40B4-BE49-F238E27FC236}">
                    <a16:creationId xmlns="" xmlns:a16="http://schemas.microsoft.com/office/drawing/2014/main" id="{3AB956D0-8312-4471-AD51-2153F9C1D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1791"/>
                <a:ext cx="49" cy="51"/>
              </a:xfrm>
              <a:custGeom>
                <a:avLst/>
                <a:gdLst>
                  <a:gd name="T0" fmla="*/ 10 w 19"/>
                  <a:gd name="T1" fmla="*/ 20 h 20"/>
                  <a:gd name="T2" fmla="*/ 19 w 19"/>
                  <a:gd name="T3" fmla="*/ 10 h 20"/>
                  <a:gd name="T4" fmla="*/ 9 w 19"/>
                  <a:gd name="T5" fmla="*/ 1 h 20"/>
                  <a:gd name="T6" fmla="*/ 0 w 19"/>
                  <a:gd name="T7" fmla="*/ 11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13" y="20"/>
                      <a:pt x="19" y="13"/>
                      <a:pt x="19" y="10"/>
                    </a:cubicBezTo>
                    <a:cubicBezTo>
                      <a:pt x="19" y="7"/>
                      <a:pt x="12" y="0"/>
                      <a:pt x="9" y="1"/>
                    </a:cubicBezTo>
                    <a:cubicBezTo>
                      <a:pt x="6" y="1"/>
                      <a:pt x="0" y="7"/>
                      <a:pt x="0" y="11"/>
                    </a:cubicBezTo>
                    <a:cubicBezTo>
                      <a:pt x="0" y="14"/>
                      <a:pt x="7" y="20"/>
                      <a:pt x="1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21" name="Freeform 1368">
                <a:extLst>
                  <a:ext uri="{FF2B5EF4-FFF2-40B4-BE49-F238E27FC236}">
                    <a16:creationId xmlns="" xmlns:a16="http://schemas.microsoft.com/office/drawing/2014/main" id="{BC8118E0-9943-402F-82F3-C9FA3BD1A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221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6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5" y="15"/>
                      <a:pt x="15" y="15"/>
                      <a:pt x="15" y="8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6"/>
                    </a:cubicBezTo>
                    <a:cubicBezTo>
                      <a:pt x="0" y="14"/>
                      <a:pt x="1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22" name="Freeform 1369">
                <a:extLst>
                  <a:ext uri="{FF2B5EF4-FFF2-40B4-BE49-F238E27FC236}">
                    <a16:creationId xmlns="" xmlns:a16="http://schemas.microsoft.com/office/drawing/2014/main" id="{0942D2E3-8BED-4393-9C02-264BF441A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2" y="1588"/>
                <a:ext cx="42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8 h 15"/>
                  <a:gd name="T4" fmla="*/ 9 w 16"/>
                  <a:gd name="T5" fmla="*/ 0 h 15"/>
                  <a:gd name="T6" fmla="*/ 1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5" y="15"/>
                      <a:pt x="16" y="15"/>
                      <a:pt x="16" y="8"/>
                    </a:cubicBezTo>
                    <a:cubicBezTo>
                      <a:pt x="16" y="1"/>
                      <a:pt x="15" y="0"/>
                      <a:pt x="9" y="0"/>
                    </a:cubicBezTo>
                    <a:cubicBezTo>
                      <a:pt x="1" y="0"/>
                      <a:pt x="1" y="0"/>
                      <a:pt x="1" y="7"/>
                    </a:cubicBezTo>
                    <a:cubicBezTo>
                      <a:pt x="0" y="14"/>
                      <a:pt x="1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23" name="Freeform 1370">
                <a:extLst>
                  <a:ext uri="{FF2B5EF4-FFF2-40B4-BE49-F238E27FC236}">
                    <a16:creationId xmlns="" xmlns:a16="http://schemas.microsoft.com/office/drawing/2014/main" id="{77F8D507-AA52-4AF3-AC85-F7D2C1224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8" y="1588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5" y="15"/>
                      <a:pt x="15" y="15"/>
                      <a:pt x="15" y="8"/>
                    </a:cubicBezTo>
                    <a:cubicBezTo>
                      <a:pt x="15" y="1"/>
                      <a:pt x="14" y="0"/>
                      <a:pt x="8" y="0"/>
                    </a:cubicBezTo>
                    <a:cubicBezTo>
                      <a:pt x="1" y="0"/>
                      <a:pt x="0" y="0"/>
                      <a:pt x="0" y="7"/>
                    </a:cubicBezTo>
                    <a:cubicBezTo>
                      <a:pt x="0" y="15"/>
                      <a:pt x="0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24" name="Freeform 1371">
                <a:extLst>
                  <a:ext uri="{FF2B5EF4-FFF2-40B4-BE49-F238E27FC236}">
                    <a16:creationId xmlns="" xmlns:a16="http://schemas.microsoft.com/office/drawing/2014/main" id="{0E0CA205-BFFF-467B-8244-3678376BB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1692"/>
                <a:ext cx="41" cy="42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5" y="16"/>
                      <a:pt x="15" y="15"/>
                      <a:pt x="16" y="8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4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25" name="Freeform 1372">
                <a:extLst>
                  <a:ext uri="{FF2B5EF4-FFF2-40B4-BE49-F238E27FC236}">
                    <a16:creationId xmlns="" xmlns:a16="http://schemas.microsoft.com/office/drawing/2014/main" id="{0CE1B88E-D982-494A-B88D-89D24B716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1692"/>
                <a:ext cx="41" cy="42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8 h 16"/>
                  <a:gd name="T4" fmla="*/ 9 w 16"/>
                  <a:gd name="T5" fmla="*/ 0 h 16"/>
                  <a:gd name="T6" fmla="*/ 0 w 16"/>
                  <a:gd name="T7" fmla="*/ 7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5" y="16"/>
                      <a:pt x="16" y="15"/>
                      <a:pt x="16" y="8"/>
                    </a:cubicBezTo>
                    <a:cubicBezTo>
                      <a:pt x="16" y="1"/>
                      <a:pt x="15" y="0"/>
                      <a:pt x="9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4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26" name="Freeform 1373">
                <a:extLst>
                  <a:ext uri="{FF2B5EF4-FFF2-40B4-BE49-F238E27FC236}">
                    <a16:creationId xmlns="" xmlns:a16="http://schemas.microsoft.com/office/drawing/2014/main" id="{FA6AF188-B95A-45EA-8BA1-D0D277CD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692"/>
                <a:ext cx="39" cy="42"/>
              </a:xfrm>
              <a:custGeom>
                <a:avLst/>
                <a:gdLst>
                  <a:gd name="T0" fmla="*/ 6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7 h 16"/>
                  <a:gd name="T8" fmla="*/ 6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6" y="16"/>
                    </a:moveTo>
                    <a:cubicBezTo>
                      <a:pt x="14" y="16"/>
                      <a:pt x="15" y="15"/>
                      <a:pt x="15" y="8"/>
                    </a:cubicBezTo>
                    <a:cubicBezTo>
                      <a:pt x="15" y="1"/>
                      <a:pt x="14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4"/>
                      <a:pt x="0" y="16"/>
                      <a:pt x="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27" name="Freeform 1374">
                <a:extLst>
                  <a:ext uri="{FF2B5EF4-FFF2-40B4-BE49-F238E27FC236}">
                    <a16:creationId xmlns="" xmlns:a16="http://schemas.microsoft.com/office/drawing/2014/main" id="{56461C02-1E2B-43EB-956F-ECEE31160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6" y="1692"/>
                <a:ext cx="38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8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4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28" name="Freeform 1375">
                <a:extLst>
                  <a:ext uri="{FF2B5EF4-FFF2-40B4-BE49-F238E27FC236}">
                    <a16:creationId xmlns="" xmlns:a16="http://schemas.microsoft.com/office/drawing/2014/main" id="{C6C83D36-D1F4-4DE4-A579-DCA74AAD8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428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5" y="16"/>
                      <a:pt x="15" y="15"/>
                      <a:pt x="15" y="8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29" name="Freeform 1376">
                <a:extLst>
                  <a:ext uri="{FF2B5EF4-FFF2-40B4-BE49-F238E27FC236}">
                    <a16:creationId xmlns="" xmlns:a16="http://schemas.microsoft.com/office/drawing/2014/main" id="{4DBE5391-D01E-40FE-AB63-A80076BA2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2428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8"/>
                    </a:cubicBezTo>
                    <a:cubicBezTo>
                      <a:pt x="0" y="15"/>
                      <a:pt x="0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30" name="Freeform 1377">
                <a:extLst>
                  <a:ext uri="{FF2B5EF4-FFF2-40B4-BE49-F238E27FC236}">
                    <a16:creationId xmlns="" xmlns:a16="http://schemas.microsoft.com/office/drawing/2014/main" id="{80AA447C-3E88-46AA-B844-2B9866AB8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428"/>
                <a:ext cx="42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9 w 16"/>
                  <a:gd name="T5" fmla="*/ 0 h 16"/>
                  <a:gd name="T6" fmla="*/ 0 w 16"/>
                  <a:gd name="T7" fmla="*/ 7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5" y="16"/>
                      <a:pt x="16" y="15"/>
                      <a:pt x="16" y="9"/>
                    </a:cubicBezTo>
                    <a:cubicBezTo>
                      <a:pt x="16" y="1"/>
                      <a:pt x="15" y="1"/>
                      <a:pt x="9" y="0"/>
                    </a:cubicBezTo>
                    <a:cubicBezTo>
                      <a:pt x="2" y="0"/>
                      <a:pt x="1" y="1"/>
                      <a:pt x="0" y="7"/>
                    </a:cubicBezTo>
                    <a:cubicBezTo>
                      <a:pt x="0" y="15"/>
                      <a:pt x="1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31" name="Freeform 1378">
                <a:extLst>
                  <a:ext uri="{FF2B5EF4-FFF2-40B4-BE49-F238E27FC236}">
                    <a16:creationId xmlns="" xmlns:a16="http://schemas.microsoft.com/office/drawing/2014/main" id="{1800BF54-5575-474E-9EDA-D4AFB7CE8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1692"/>
                <a:ext cx="42" cy="42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9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5" y="16"/>
                      <a:pt x="16" y="15"/>
                      <a:pt x="16" y="9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32" name="Freeform 1379">
                <a:extLst>
                  <a:ext uri="{FF2B5EF4-FFF2-40B4-BE49-F238E27FC236}">
                    <a16:creationId xmlns="" xmlns:a16="http://schemas.microsoft.com/office/drawing/2014/main" id="{B9D32678-08BF-49FE-AFFD-9A8359649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6" y="200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9 w 16"/>
                  <a:gd name="T5" fmla="*/ 0 h 16"/>
                  <a:gd name="T6" fmla="*/ 0 w 16"/>
                  <a:gd name="T7" fmla="*/ 7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5" y="16"/>
                      <a:pt x="16" y="15"/>
                      <a:pt x="16" y="8"/>
                    </a:cubicBezTo>
                    <a:cubicBezTo>
                      <a:pt x="16" y="1"/>
                      <a:pt x="15" y="0"/>
                      <a:pt x="9" y="0"/>
                    </a:cubicBezTo>
                    <a:cubicBezTo>
                      <a:pt x="2" y="0"/>
                      <a:pt x="0" y="1"/>
                      <a:pt x="0" y="7"/>
                    </a:cubicBezTo>
                    <a:cubicBezTo>
                      <a:pt x="0" y="15"/>
                      <a:pt x="1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33" name="Freeform 1380">
                <a:extLst>
                  <a:ext uri="{FF2B5EF4-FFF2-40B4-BE49-F238E27FC236}">
                    <a16:creationId xmlns="" xmlns:a16="http://schemas.microsoft.com/office/drawing/2014/main" id="{9080DD9E-2D97-4578-A2D2-A4A956F3A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2324"/>
                <a:ext cx="42" cy="42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5" y="16"/>
                      <a:pt x="15" y="15"/>
                      <a:pt x="16" y="8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0" y="0"/>
                      <a:pt x="0" y="0"/>
                      <a:pt x="0" y="8"/>
                    </a:cubicBezTo>
                    <a:cubicBezTo>
                      <a:pt x="0" y="15"/>
                      <a:pt x="0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34" name="Freeform 1381">
                <a:extLst>
                  <a:ext uri="{FF2B5EF4-FFF2-40B4-BE49-F238E27FC236}">
                    <a16:creationId xmlns="" xmlns:a16="http://schemas.microsoft.com/office/drawing/2014/main" id="{DCBB73D1-F73D-4EB2-A552-7738FB8DA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" y="2221"/>
                <a:ext cx="42" cy="39"/>
              </a:xfrm>
              <a:custGeom>
                <a:avLst/>
                <a:gdLst>
                  <a:gd name="T0" fmla="*/ 9 w 16"/>
                  <a:gd name="T1" fmla="*/ 0 h 15"/>
                  <a:gd name="T2" fmla="*/ 0 w 16"/>
                  <a:gd name="T3" fmla="*/ 7 h 15"/>
                  <a:gd name="T4" fmla="*/ 8 w 16"/>
                  <a:gd name="T5" fmla="*/ 15 h 15"/>
                  <a:gd name="T6" fmla="*/ 16 w 16"/>
                  <a:gd name="T7" fmla="*/ 8 h 15"/>
                  <a:gd name="T8" fmla="*/ 9 w 1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9" y="0"/>
                    </a:moveTo>
                    <a:cubicBezTo>
                      <a:pt x="2" y="0"/>
                      <a:pt x="0" y="1"/>
                      <a:pt x="0" y="7"/>
                    </a:cubicBezTo>
                    <a:cubicBezTo>
                      <a:pt x="0" y="14"/>
                      <a:pt x="1" y="15"/>
                      <a:pt x="8" y="15"/>
                    </a:cubicBezTo>
                    <a:cubicBezTo>
                      <a:pt x="15" y="15"/>
                      <a:pt x="16" y="15"/>
                      <a:pt x="16" y="8"/>
                    </a:cubicBezTo>
                    <a:cubicBezTo>
                      <a:pt x="16" y="1"/>
                      <a:pt x="15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35" name="Freeform 1382">
                <a:extLst>
                  <a:ext uri="{FF2B5EF4-FFF2-40B4-BE49-F238E27FC236}">
                    <a16:creationId xmlns="" xmlns:a16="http://schemas.microsoft.com/office/drawing/2014/main" id="{491644FD-846C-4A32-AFE9-AAEC569ED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6" y="2221"/>
                <a:ext cx="39" cy="39"/>
              </a:xfrm>
              <a:custGeom>
                <a:avLst/>
                <a:gdLst>
                  <a:gd name="T0" fmla="*/ 0 w 15"/>
                  <a:gd name="T1" fmla="*/ 7 h 15"/>
                  <a:gd name="T2" fmla="*/ 7 w 15"/>
                  <a:gd name="T3" fmla="*/ 15 h 15"/>
                  <a:gd name="T4" fmla="*/ 15 w 15"/>
                  <a:gd name="T5" fmla="*/ 8 h 15"/>
                  <a:gd name="T6" fmla="*/ 9 w 15"/>
                  <a:gd name="T7" fmla="*/ 0 h 15"/>
                  <a:gd name="T8" fmla="*/ 0 w 15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0" y="7"/>
                    </a:moveTo>
                    <a:cubicBezTo>
                      <a:pt x="0" y="14"/>
                      <a:pt x="1" y="15"/>
                      <a:pt x="7" y="15"/>
                    </a:cubicBezTo>
                    <a:cubicBezTo>
                      <a:pt x="15" y="15"/>
                      <a:pt x="15" y="15"/>
                      <a:pt x="15" y="8"/>
                    </a:cubicBezTo>
                    <a:cubicBezTo>
                      <a:pt x="15" y="1"/>
                      <a:pt x="15" y="0"/>
                      <a:pt x="9" y="0"/>
                    </a:cubicBezTo>
                    <a:cubicBezTo>
                      <a:pt x="1" y="0"/>
                      <a:pt x="0" y="0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36" name="Freeform 1383">
                <a:extLst>
                  <a:ext uri="{FF2B5EF4-FFF2-40B4-BE49-F238E27FC236}">
                    <a16:creationId xmlns="" xmlns:a16="http://schemas.microsoft.com/office/drawing/2014/main" id="{47874E53-80A3-474C-A44C-A5BCE0C67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2221"/>
                <a:ext cx="42" cy="39"/>
              </a:xfrm>
              <a:custGeom>
                <a:avLst/>
                <a:gdLst>
                  <a:gd name="T0" fmla="*/ 0 w 16"/>
                  <a:gd name="T1" fmla="*/ 7 h 15"/>
                  <a:gd name="T2" fmla="*/ 7 w 16"/>
                  <a:gd name="T3" fmla="*/ 15 h 15"/>
                  <a:gd name="T4" fmla="*/ 16 w 16"/>
                  <a:gd name="T5" fmla="*/ 8 h 15"/>
                  <a:gd name="T6" fmla="*/ 8 w 16"/>
                  <a:gd name="T7" fmla="*/ 0 h 15"/>
                  <a:gd name="T8" fmla="*/ 0 w 16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0" y="7"/>
                    </a:moveTo>
                    <a:cubicBezTo>
                      <a:pt x="0" y="14"/>
                      <a:pt x="1" y="15"/>
                      <a:pt x="7" y="15"/>
                    </a:cubicBezTo>
                    <a:cubicBezTo>
                      <a:pt x="15" y="15"/>
                      <a:pt x="15" y="15"/>
                      <a:pt x="16" y="8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0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37" name="Freeform 1384">
                <a:extLst>
                  <a:ext uri="{FF2B5EF4-FFF2-40B4-BE49-F238E27FC236}">
                    <a16:creationId xmlns="" xmlns:a16="http://schemas.microsoft.com/office/drawing/2014/main" id="{A2FEB16B-C6B3-4E97-8AE9-BB840E4BD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7" y="2006"/>
                <a:ext cx="41" cy="41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1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38" name="Freeform 1385">
                <a:extLst>
                  <a:ext uri="{FF2B5EF4-FFF2-40B4-BE49-F238E27FC236}">
                    <a16:creationId xmlns="" xmlns:a16="http://schemas.microsoft.com/office/drawing/2014/main" id="{B6F15ED5-81DA-4C67-B4E8-8A8C69469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006"/>
                <a:ext cx="39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8"/>
                    </a:cubicBezTo>
                    <a:cubicBezTo>
                      <a:pt x="15" y="1"/>
                      <a:pt x="14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0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39" name="Freeform 1386">
                <a:extLst>
                  <a:ext uri="{FF2B5EF4-FFF2-40B4-BE49-F238E27FC236}">
                    <a16:creationId xmlns="" xmlns:a16="http://schemas.microsoft.com/office/drawing/2014/main" id="{CF9F6A2A-D2A6-43E9-8043-E4AA71119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2428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5" y="1"/>
                      <a:pt x="14" y="0"/>
                      <a:pt x="8" y="0"/>
                    </a:cubicBezTo>
                    <a:cubicBezTo>
                      <a:pt x="0" y="0"/>
                      <a:pt x="0" y="1"/>
                      <a:pt x="0" y="8"/>
                    </a:cubicBezTo>
                    <a:cubicBezTo>
                      <a:pt x="0" y="15"/>
                      <a:pt x="0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40" name="Freeform 1387">
                <a:extLst>
                  <a:ext uri="{FF2B5EF4-FFF2-40B4-BE49-F238E27FC236}">
                    <a16:creationId xmlns="" xmlns:a16="http://schemas.microsoft.com/office/drawing/2014/main" id="{DC1D29A0-E48C-4B19-BE43-FC7766884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428"/>
                <a:ext cx="41" cy="42"/>
              </a:xfrm>
              <a:custGeom>
                <a:avLst/>
                <a:gdLst>
                  <a:gd name="T0" fmla="*/ 0 w 16"/>
                  <a:gd name="T1" fmla="*/ 7 h 16"/>
                  <a:gd name="T2" fmla="*/ 7 w 16"/>
                  <a:gd name="T3" fmla="*/ 16 h 16"/>
                  <a:gd name="T4" fmla="*/ 16 w 16"/>
                  <a:gd name="T5" fmla="*/ 8 h 16"/>
                  <a:gd name="T6" fmla="*/ 9 w 16"/>
                  <a:gd name="T7" fmla="*/ 0 h 16"/>
                  <a:gd name="T8" fmla="*/ 0 w 16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0" y="7"/>
                    </a:moveTo>
                    <a:cubicBezTo>
                      <a:pt x="0" y="15"/>
                      <a:pt x="1" y="16"/>
                      <a:pt x="7" y="16"/>
                    </a:cubicBezTo>
                    <a:cubicBezTo>
                      <a:pt x="15" y="16"/>
                      <a:pt x="16" y="15"/>
                      <a:pt x="16" y="8"/>
                    </a:cubicBezTo>
                    <a:cubicBezTo>
                      <a:pt x="16" y="1"/>
                      <a:pt x="15" y="0"/>
                      <a:pt x="9" y="0"/>
                    </a:cubicBezTo>
                    <a:cubicBezTo>
                      <a:pt x="1" y="0"/>
                      <a:pt x="0" y="1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41" name="Freeform 1388">
                <a:extLst>
                  <a:ext uri="{FF2B5EF4-FFF2-40B4-BE49-F238E27FC236}">
                    <a16:creationId xmlns="" xmlns:a16="http://schemas.microsoft.com/office/drawing/2014/main" id="{79CBB543-A2C8-42C8-9E45-67913B08F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314"/>
                <a:ext cx="34" cy="62"/>
              </a:xfrm>
              <a:custGeom>
                <a:avLst/>
                <a:gdLst>
                  <a:gd name="T0" fmla="*/ 5 w 13"/>
                  <a:gd name="T1" fmla="*/ 2 h 24"/>
                  <a:gd name="T2" fmla="*/ 0 w 13"/>
                  <a:gd name="T3" fmla="*/ 5 h 24"/>
                  <a:gd name="T4" fmla="*/ 0 w 13"/>
                  <a:gd name="T5" fmla="*/ 12 h 24"/>
                  <a:gd name="T6" fmla="*/ 0 w 13"/>
                  <a:gd name="T7" fmla="*/ 21 h 24"/>
                  <a:gd name="T8" fmla="*/ 3 w 13"/>
                  <a:gd name="T9" fmla="*/ 23 h 24"/>
                  <a:gd name="T10" fmla="*/ 5 w 13"/>
                  <a:gd name="T11" fmla="*/ 21 h 24"/>
                  <a:gd name="T12" fmla="*/ 13 w 13"/>
                  <a:gd name="T13" fmla="*/ 12 h 24"/>
                  <a:gd name="T14" fmla="*/ 5 w 13"/>
                  <a:gd name="T15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4">
                    <a:moveTo>
                      <a:pt x="5" y="2"/>
                    </a:moveTo>
                    <a:cubicBezTo>
                      <a:pt x="0" y="0"/>
                      <a:pt x="0" y="0"/>
                      <a:pt x="0" y="5"/>
                    </a:cubicBezTo>
                    <a:cubicBezTo>
                      <a:pt x="0" y="7"/>
                      <a:pt x="0" y="10"/>
                      <a:pt x="0" y="12"/>
                    </a:cubicBezTo>
                    <a:cubicBezTo>
                      <a:pt x="0" y="15"/>
                      <a:pt x="0" y="18"/>
                      <a:pt x="0" y="21"/>
                    </a:cubicBezTo>
                    <a:cubicBezTo>
                      <a:pt x="0" y="24"/>
                      <a:pt x="2" y="24"/>
                      <a:pt x="3" y="23"/>
                    </a:cubicBezTo>
                    <a:cubicBezTo>
                      <a:pt x="4" y="23"/>
                      <a:pt x="5" y="22"/>
                      <a:pt x="5" y="21"/>
                    </a:cubicBezTo>
                    <a:cubicBezTo>
                      <a:pt x="10" y="20"/>
                      <a:pt x="13" y="16"/>
                      <a:pt x="13" y="12"/>
                    </a:cubicBezTo>
                    <a:cubicBezTo>
                      <a:pt x="13" y="8"/>
                      <a:pt x="10" y="4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42" name="Freeform 1389">
                <a:extLst>
                  <a:ext uri="{FF2B5EF4-FFF2-40B4-BE49-F238E27FC236}">
                    <a16:creationId xmlns="" xmlns:a16="http://schemas.microsoft.com/office/drawing/2014/main" id="{0C61A3D3-EDA8-476F-A8C5-132022167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" y="1692"/>
                <a:ext cx="42" cy="42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5" y="16"/>
                      <a:pt x="16" y="15"/>
                      <a:pt x="16" y="8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1" y="1"/>
                      <a:pt x="0" y="8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43" name="Freeform 1390">
                <a:extLst>
                  <a:ext uri="{FF2B5EF4-FFF2-40B4-BE49-F238E27FC236}">
                    <a16:creationId xmlns="" xmlns:a16="http://schemas.microsoft.com/office/drawing/2014/main" id="{E4D774A1-A4FA-481F-A113-18B5D9E29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5" y="1692"/>
                <a:ext cx="41" cy="42"/>
              </a:xfrm>
              <a:custGeom>
                <a:avLst/>
                <a:gdLst>
                  <a:gd name="T0" fmla="*/ 9 w 16"/>
                  <a:gd name="T1" fmla="*/ 16 h 16"/>
                  <a:gd name="T2" fmla="*/ 16 w 16"/>
                  <a:gd name="T3" fmla="*/ 7 h 16"/>
                  <a:gd name="T4" fmla="*/ 8 w 16"/>
                  <a:gd name="T5" fmla="*/ 0 h 16"/>
                  <a:gd name="T6" fmla="*/ 1 w 16"/>
                  <a:gd name="T7" fmla="*/ 8 h 16"/>
                  <a:gd name="T8" fmla="*/ 9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6"/>
                    </a:moveTo>
                    <a:cubicBezTo>
                      <a:pt x="15" y="15"/>
                      <a:pt x="16" y="15"/>
                      <a:pt x="16" y="7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1" y="1"/>
                      <a:pt x="1" y="8"/>
                    </a:cubicBezTo>
                    <a:cubicBezTo>
                      <a:pt x="0" y="15"/>
                      <a:pt x="3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44" name="Freeform 1391">
                <a:extLst>
                  <a:ext uri="{FF2B5EF4-FFF2-40B4-BE49-F238E27FC236}">
                    <a16:creationId xmlns="" xmlns:a16="http://schemas.microsoft.com/office/drawing/2014/main" id="{830F3C52-8CB5-48F2-9DC1-5EEEC9EFF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" y="2324"/>
                <a:ext cx="42" cy="42"/>
              </a:xfrm>
              <a:custGeom>
                <a:avLst/>
                <a:gdLst>
                  <a:gd name="T0" fmla="*/ 0 w 16"/>
                  <a:gd name="T1" fmla="*/ 7 h 16"/>
                  <a:gd name="T2" fmla="*/ 7 w 16"/>
                  <a:gd name="T3" fmla="*/ 15 h 16"/>
                  <a:gd name="T4" fmla="*/ 16 w 16"/>
                  <a:gd name="T5" fmla="*/ 8 h 16"/>
                  <a:gd name="T6" fmla="*/ 8 w 16"/>
                  <a:gd name="T7" fmla="*/ 0 h 16"/>
                  <a:gd name="T8" fmla="*/ 0 w 16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0" y="7"/>
                    </a:moveTo>
                    <a:cubicBezTo>
                      <a:pt x="0" y="15"/>
                      <a:pt x="1" y="15"/>
                      <a:pt x="7" y="15"/>
                    </a:cubicBezTo>
                    <a:cubicBezTo>
                      <a:pt x="15" y="16"/>
                      <a:pt x="16" y="15"/>
                      <a:pt x="16" y="8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45" name="Freeform 1392">
                <a:extLst>
                  <a:ext uri="{FF2B5EF4-FFF2-40B4-BE49-F238E27FC236}">
                    <a16:creationId xmlns="" xmlns:a16="http://schemas.microsoft.com/office/drawing/2014/main" id="{3B5F5DE6-F25D-4B8A-975E-D666DB155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1" y="1692"/>
                <a:ext cx="42" cy="42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8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0" y="0"/>
                      <a:pt x="0" y="0"/>
                      <a:pt x="0" y="8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46" name="Freeform 1393">
                <a:extLst>
                  <a:ext uri="{FF2B5EF4-FFF2-40B4-BE49-F238E27FC236}">
                    <a16:creationId xmlns="" xmlns:a16="http://schemas.microsoft.com/office/drawing/2014/main" id="{A0DB671D-37C5-4471-A19B-78C5647C8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5" y="1692"/>
                <a:ext cx="41" cy="42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9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5" y="16"/>
                      <a:pt x="16" y="15"/>
                      <a:pt x="16" y="9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47" name="Freeform 1394">
                <a:extLst>
                  <a:ext uri="{FF2B5EF4-FFF2-40B4-BE49-F238E27FC236}">
                    <a16:creationId xmlns="" xmlns:a16="http://schemas.microsoft.com/office/drawing/2014/main" id="{E90E7A91-8337-4290-9D91-9F32ABF84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" y="1692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0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5" y="1"/>
                      <a:pt x="14" y="0"/>
                      <a:pt x="8" y="0"/>
                    </a:cubicBezTo>
                    <a:cubicBezTo>
                      <a:pt x="0" y="0"/>
                      <a:pt x="0" y="1"/>
                      <a:pt x="0" y="7"/>
                    </a:cubicBezTo>
                    <a:cubicBezTo>
                      <a:pt x="0" y="15"/>
                      <a:pt x="0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48" name="Freeform 1395">
                <a:extLst>
                  <a:ext uri="{FF2B5EF4-FFF2-40B4-BE49-F238E27FC236}">
                    <a16:creationId xmlns="" xmlns:a16="http://schemas.microsoft.com/office/drawing/2014/main" id="{C4C1D150-DD23-445A-84A1-A12F170B2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324"/>
                <a:ext cx="42" cy="42"/>
              </a:xfrm>
              <a:custGeom>
                <a:avLst/>
                <a:gdLst>
                  <a:gd name="T0" fmla="*/ 0 w 16"/>
                  <a:gd name="T1" fmla="*/ 8 h 16"/>
                  <a:gd name="T2" fmla="*/ 7 w 16"/>
                  <a:gd name="T3" fmla="*/ 15 h 16"/>
                  <a:gd name="T4" fmla="*/ 16 w 16"/>
                  <a:gd name="T5" fmla="*/ 9 h 16"/>
                  <a:gd name="T6" fmla="*/ 9 w 16"/>
                  <a:gd name="T7" fmla="*/ 0 h 16"/>
                  <a:gd name="T8" fmla="*/ 0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0" y="8"/>
                    </a:moveTo>
                    <a:cubicBezTo>
                      <a:pt x="0" y="15"/>
                      <a:pt x="1" y="15"/>
                      <a:pt x="7" y="15"/>
                    </a:cubicBezTo>
                    <a:cubicBezTo>
                      <a:pt x="15" y="16"/>
                      <a:pt x="16" y="15"/>
                      <a:pt x="16" y="9"/>
                    </a:cubicBezTo>
                    <a:cubicBezTo>
                      <a:pt x="16" y="1"/>
                      <a:pt x="15" y="0"/>
                      <a:pt x="9" y="0"/>
                    </a:cubicBezTo>
                    <a:cubicBezTo>
                      <a:pt x="1" y="0"/>
                      <a:pt x="0" y="1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49" name="Freeform 1396">
                <a:extLst>
                  <a:ext uri="{FF2B5EF4-FFF2-40B4-BE49-F238E27FC236}">
                    <a16:creationId xmlns="" xmlns:a16="http://schemas.microsoft.com/office/drawing/2014/main" id="{CE575207-D6FF-4628-80A7-81FA0A610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2324"/>
                <a:ext cx="39" cy="42"/>
              </a:xfrm>
              <a:custGeom>
                <a:avLst/>
                <a:gdLst>
                  <a:gd name="T0" fmla="*/ 0 w 15"/>
                  <a:gd name="T1" fmla="*/ 7 h 16"/>
                  <a:gd name="T2" fmla="*/ 7 w 15"/>
                  <a:gd name="T3" fmla="*/ 15 h 16"/>
                  <a:gd name="T4" fmla="*/ 15 w 15"/>
                  <a:gd name="T5" fmla="*/ 8 h 16"/>
                  <a:gd name="T6" fmla="*/ 8 w 15"/>
                  <a:gd name="T7" fmla="*/ 0 h 16"/>
                  <a:gd name="T8" fmla="*/ 0 w 15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0" y="7"/>
                    </a:moveTo>
                    <a:cubicBezTo>
                      <a:pt x="0" y="14"/>
                      <a:pt x="1" y="15"/>
                      <a:pt x="7" y="15"/>
                    </a:cubicBezTo>
                    <a:cubicBezTo>
                      <a:pt x="14" y="16"/>
                      <a:pt x="15" y="15"/>
                      <a:pt x="15" y="8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50" name="Freeform 1397">
                <a:extLst>
                  <a:ext uri="{FF2B5EF4-FFF2-40B4-BE49-F238E27FC236}">
                    <a16:creationId xmlns="" xmlns:a16="http://schemas.microsoft.com/office/drawing/2014/main" id="{468AB6F6-3618-4983-BCD9-47BD7457A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" y="1692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0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51" name="Freeform 1398">
                <a:extLst>
                  <a:ext uri="{FF2B5EF4-FFF2-40B4-BE49-F238E27FC236}">
                    <a16:creationId xmlns="" xmlns:a16="http://schemas.microsoft.com/office/drawing/2014/main" id="{D224EED2-F310-4637-A759-9A5496738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" y="1692"/>
                <a:ext cx="41" cy="42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9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4" y="16"/>
                      <a:pt x="16" y="15"/>
                      <a:pt x="16" y="9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52" name="Freeform 1399">
                <a:extLst>
                  <a:ext uri="{FF2B5EF4-FFF2-40B4-BE49-F238E27FC236}">
                    <a16:creationId xmlns="" xmlns:a16="http://schemas.microsoft.com/office/drawing/2014/main" id="{EC4BB828-7DF3-49DC-A269-FDBC78530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" y="1902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9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5" y="15"/>
                      <a:pt x="16" y="14"/>
                      <a:pt x="16" y="9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1" y="0"/>
                      <a:pt x="0" y="7"/>
                    </a:cubicBezTo>
                    <a:cubicBezTo>
                      <a:pt x="0" y="14"/>
                      <a:pt x="1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53" name="Freeform 1400">
                <a:extLst>
                  <a:ext uri="{FF2B5EF4-FFF2-40B4-BE49-F238E27FC236}">
                    <a16:creationId xmlns="" xmlns:a16="http://schemas.microsoft.com/office/drawing/2014/main" id="{FC41EDB6-A3E2-4464-8B94-746259069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798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5" y="15"/>
                      <a:pt x="16" y="14"/>
                      <a:pt x="16" y="7"/>
                    </a:cubicBezTo>
                    <a:cubicBezTo>
                      <a:pt x="16" y="0"/>
                      <a:pt x="15" y="0"/>
                      <a:pt x="8" y="0"/>
                    </a:cubicBezTo>
                    <a:cubicBezTo>
                      <a:pt x="1" y="0"/>
                      <a:pt x="0" y="0"/>
                      <a:pt x="0" y="7"/>
                    </a:cubicBezTo>
                    <a:cubicBezTo>
                      <a:pt x="0" y="14"/>
                      <a:pt x="1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54" name="Freeform 1401">
                <a:extLst>
                  <a:ext uri="{FF2B5EF4-FFF2-40B4-BE49-F238E27FC236}">
                    <a16:creationId xmlns="" xmlns:a16="http://schemas.microsoft.com/office/drawing/2014/main" id="{F5BEFC74-8025-419A-AB63-354FEB47E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1796"/>
                <a:ext cx="41" cy="41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8 h 16"/>
                  <a:gd name="T4" fmla="*/ 9 w 16"/>
                  <a:gd name="T5" fmla="*/ 1 h 16"/>
                  <a:gd name="T6" fmla="*/ 1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5" y="16"/>
                      <a:pt x="16" y="15"/>
                      <a:pt x="16" y="8"/>
                    </a:cubicBezTo>
                    <a:cubicBezTo>
                      <a:pt x="16" y="1"/>
                      <a:pt x="15" y="1"/>
                      <a:pt x="9" y="1"/>
                    </a:cubicBezTo>
                    <a:cubicBezTo>
                      <a:pt x="1" y="0"/>
                      <a:pt x="1" y="1"/>
                      <a:pt x="1" y="8"/>
                    </a:cubicBezTo>
                    <a:cubicBezTo>
                      <a:pt x="0" y="15"/>
                      <a:pt x="1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55" name="Freeform 1402">
                <a:extLst>
                  <a:ext uri="{FF2B5EF4-FFF2-40B4-BE49-F238E27FC236}">
                    <a16:creationId xmlns="" xmlns:a16="http://schemas.microsoft.com/office/drawing/2014/main" id="{11AB643A-77BA-4B63-8098-79A493625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1796"/>
                <a:ext cx="39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1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5" y="1"/>
                      <a:pt x="15" y="1"/>
                      <a:pt x="8" y="1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0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56" name="Freeform 1403">
                <a:extLst>
                  <a:ext uri="{FF2B5EF4-FFF2-40B4-BE49-F238E27FC236}">
                    <a16:creationId xmlns="" xmlns:a16="http://schemas.microsoft.com/office/drawing/2014/main" id="{56D2810D-9862-4327-B7EA-936FBB098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0" y="1798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4" y="15"/>
                      <a:pt x="15" y="14"/>
                      <a:pt x="15" y="8"/>
                    </a:cubicBezTo>
                    <a:cubicBezTo>
                      <a:pt x="15" y="0"/>
                      <a:pt x="14" y="0"/>
                      <a:pt x="8" y="0"/>
                    </a:cubicBezTo>
                    <a:cubicBezTo>
                      <a:pt x="0" y="0"/>
                      <a:pt x="0" y="0"/>
                      <a:pt x="0" y="7"/>
                    </a:cubicBezTo>
                    <a:cubicBezTo>
                      <a:pt x="0" y="14"/>
                      <a:pt x="0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57" name="Freeform 1404">
                <a:extLst>
                  <a:ext uri="{FF2B5EF4-FFF2-40B4-BE49-F238E27FC236}">
                    <a16:creationId xmlns="" xmlns:a16="http://schemas.microsoft.com/office/drawing/2014/main" id="{20A8CF7F-AB72-4E7F-B452-209E1D3C1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" y="1798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5" y="15"/>
                      <a:pt x="15" y="14"/>
                      <a:pt x="15" y="7"/>
                    </a:cubicBezTo>
                    <a:cubicBezTo>
                      <a:pt x="15" y="0"/>
                      <a:pt x="15" y="0"/>
                      <a:pt x="8" y="0"/>
                    </a:cubicBezTo>
                    <a:cubicBezTo>
                      <a:pt x="1" y="0"/>
                      <a:pt x="0" y="0"/>
                      <a:pt x="0" y="7"/>
                    </a:cubicBezTo>
                    <a:cubicBezTo>
                      <a:pt x="0" y="14"/>
                      <a:pt x="0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58" name="Freeform 1405">
                <a:extLst>
                  <a:ext uri="{FF2B5EF4-FFF2-40B4-BE49-F238E27FC236}">
                    <a16:creationId xmlns="" xmlns:a16="http://schemas.microsoft.com/office/drawing/2014/main" id="{4EA1F694-5AC8-4129-8987-C9901E604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" y="2221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5" y="15"/>
                      <a:pt x="15" y="15"/>
                      <a:pt x="15" y="8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0"/>
                      <a:pt x="0" y="7"/>
                    </a:cubicBezTo>
                    <a:cubicBezTo>
                      <a:pt x="0" y="15"/>
                      <a:pt x="0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59" name="Freeform 1406">
                <a:extLst>
                  <a:ext uri="{FF2B5EF4-FFF2-40B4-BE49-F238E27FC236}">
                    <a16:creationId xmlns="" xmlns:a16="http://schemas.microsoft.com/office/drawing/2014/main" id="{096D53F3-AB2F-4F2C-AA6E-D04B9D7AF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2" y="2115"/>
                <a:ext cx="39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0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5" y="1"/>
                      <a:pt x="14" y="1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0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60" name="Freeform 1407">
                <a:extLst>
                  <a:ext uri="{FF2B5EF4-FFF2-40B4-BE49-F238E27FC236}">
                    <a16:creationId xmlns="" xmlns:a16="http://schemas.microsoft.com/office/drawing/2014/main" id="{BC9D5331-BFDC-4D51-A839-E59D88D0F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115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9 h 16"/>
                  <a:gd name="T4" fmla="*/ 9 w 16"/>
                  <a:gd name="T5" fmla="*/ 0 h 16"/>
                  <a:gd name="T6" fmla="*/ 0 w 16"/>
                  <a:gd name="T7" fmla="*/ 7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5" y="16"/>
                      <a:pt x="15" y="15"/>
                      <a:pt x="15" y="9"/>
                    </a:cubicBezTo>
                    <a:cubicBezTo>
                      <a:pt x="16" y="1"/>
                      <a:pt x="15" y="1"/>
                      <a:pt x="9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1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61" name="Freeform 1408">
                <a:extLst>
                  <a:ext uri="{FF2B5EF4-FFF2-40B4-BE49-F238E27FC236}">
                    <a16:creationId xmlns="" xmlns:a16="http://schemas.microsoft.com/office/drawing/2014/main" id="{396F7E89-EAA4-4A2F-9FB9-A616BBD71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115"/>
                <a:ext cx="39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0 h 16"/>
                  <a:gd name="T6" fmla="*/ 0 w 15"/>
                  <a:gd name="T7" fmla="*/ 7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4" y="16"/>
                      <a:pt x="15" y="15"/>
                      <a:pt x="15" y="9"/>
                    </a:cubicBezTo>
                    <a:cubicBezTo>
                      <a:pt x="15" y="1"/>
                      <a:pt x="15" y="1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0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62" name="Freeform 1409">
                <a:extLst>
                  <a:ext uri="{FF2B5EF4-FFF2-40B4-BE49-F238E27FC236}">
                    <a16:creationId xmlns="" xmlns:a16="http://schemas.microsoft.com/office/drawing/2014/main" id="{0290EB47-3BF6-4290-BC28-678977995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3" y="1902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4" y="15"/>
                      <a:pt x="15" y="15"/>
                      <a:pt x="15" y="8"/>
                    </a:cubicBezTo>
                    <a:cubicBezTo>
                      <a:pt x="15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4"/>
                      <a:pt x="0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563" name="Freeform 1410">
                <a:extLst>
                  <a:ext uri="{FF2B5EF4-FFF2-40B4-BE49-F238E27FC236}">
                    <a16:creationId xmlns="" xmlns:a16="http://schemas.microsoft.com/office/drawing/2014/main" id="{31DBC108-2773-45D4-90CA-282D9823C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1902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5" y="15"/>
                      <a:pt x="16" y="15"/>
                      <a:pt x="16" y="8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0"/>
                      <a:pt x="0" y="7"/>
                    </a:cubicBezTo>
                    <a:cubicBezTo>
                      <a:pt x="0" y="15"/>
                      <a:pt x="1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</p:grpSp>
        <p:grpSp>
          <p:nvGrpSpPr>
            <p:cNvPr id="2406" name="Group 1612">
              <a:extLst>
                <a:ext uri="{FF2B5EF4-FFF2-40B4-BE49-F238E27FC236}">
                  <a16:creationId xmlns="" xmlns:a16="http://schemas.microsoft.com/office/drawing/2014/main" id="{5ECB52AF-7DE6-488D-902D-0490C6681D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8900" y="2016125"/>
              <a:ext cx="12368213" cy="4113213"/>
              <a:chOff x="-56" y="1270"/>
              <a:chExt cx="7791" cy="2591"/>
            </a:xfrm>
            <a:grpFill/>
          </p:grpSpPr>
          <p:sp>
            <p:nvSpPr>
              <p:cNvPr id="3164" name="Freeform 1412">
                <a:extLst>
                  <a:ext uri="{FF2B5EF4-FFF2-40B4-BE49-F238E27FC236}">
                    <a16:creationId xmlns="" xmlns:a16="http://schemas.microsoft.com/office/drawing/2014/main" id="{4165925C-5E30-414B-AB2D-A684069EC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" y="1902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4" y="15"/>
                      <a:pt x="15" y="15"/>
                      <a:pt x="15" y="8"/>
                    </a:cubicBezTo>
                    <a:cubicBezTo>
                      <a:pt x="15" y="0"/>
                      <a:pt x="15" y="0"/>
                      <a:pt x="7" y="0"/>
                    </a:cubicBezTo>
                    <a:cubicBezTo>
                      <a:pt x="0" y="0"/>
                      <a:pt x="0" y="1"/>
                      <a:pt x="0" y="7"/>
                    </a:cubicBezTo>
                    <a:cubicBezTo>
                      <a:pt x="0" y="15"/>
                      <a:pt x="0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65" name="Freeform 1413">
                <a:extLst>
                  <a:ext uri="{FF2B5EF4-FFF2-40B4-BE49-F238E27FC236}">
                    <a16:creationId xmlns="" xmlns:a16="http://schemas.microsoft.com/office/drawing/2014/main" id="{D02A7030-DE23-4BED-85C3-AAB9830EF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" y="1588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4" y="15"/>
                      <a:pt x="15" y="15"/>
                      <a:pt x="15" y="8"/>
                    </a:cubicBezTo>
                    <a:cubicBezTo>
                      <a:pt x="15" y="1"/>
                      <a:pt x="14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5"/>
                      <a:pt x="0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66" name="Freeform 1414">
                <a:extLst>
                  <a:ext uri="{FF2B5EF4-FFF2-40B4-BE49-F238E27FC236}">
                    <a16:creationId xmlns="" xmlns:a16="http://schemas.microsoft.com/office/drawing/2014/main" id="{4AC80854-8202-4FCB-AED6-89582D209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5" y="1588"/>
                <a:ext cx="41" cy="42"/>
              </a:xfrm>
              <a:custGeom>
                <a:avLst/>
                <a:gdLst>
                  <a:gd name="T0" fmla="*/ 8 w 16"/>
                  <a:gd name="T1" fmla="*/ 15 h 16"/>
                  <a:gd name="T2" fmla="*/ 15 w 16"/>
                  <a:gd name="T3" fmla="*/ 7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4" y="16"/>
                      <a:pt x="16" y="13"/>
                      <a:pt x="15" y="7"/>
                    </a:cubicBezTo>
                    <a:cubicBezTo>
                      <a:pt x="15" y="1"/>
                      <a:pt x="14" y="0"/>
                      <a:pt x="7" y="0"/>
                    </a:cubicBezTo>
                    <a:cubicBezTo>
                      <a:pt x="0" y="0"/>
                      <a:pt x="0" y="1"/>
                      <a:pt x="0" y="8"/>
                    </a:cubicBezTo>
                    <a:cubicBezTo>
                      <a:pt x="0" y="15"/>
                      <a:pt x="1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67" name="Freeform 1415">
                <a:extLst>
                  <a:ext uri="{FF2B5EF4-FFF2-40B4-BE49-F238E27FC236}">
                    <a16:creationId xmlns="" xmlns:a16="http://schemas.microsoft.com/office/drawing/2014/main" id="{C8F12F90-547C-4926-B282-EB36426C7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" y="1588"/>
                <a:ext cx="42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9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4" y="15"/>
                      <a:pt x="15" y="15"/>
                      <a:pt x="16" y="9"/>
                    </a:cubicBezTo>
                    <a:cubicBezTo>
                      <a:pt x="16" y="1"/>
                      <a:pt x="15" y="0"/>
                      <a:pt x="8" y="0"/>
                    </a:cubicBezTo>
                    <a:cubicBezTo>
                      <a:pt x="1" y="0"/>
                      <a:pt x="0" y="1"/>
                      <a:pt x="0" y="7"/>
                    </a:cubicBezTo>
                    <a:cubicBezTo>
                      <a:pt x="0" y="14"/>
                      <a:pt x="1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68" name="Freeform 1416">
                <a:extLst>
                  <a:ext uri="{FF2B5EF4-FFF2-40B4-BE49-F238E27FC236}">
                    <a16:creationId xmlns="" xmlns:a16="http://schemas.microsoft.com/office/drawing/2014/main" id="{DC4F5D7A-A764-4744-92FE-9A3B29E26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428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9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3"/>
                      <a:pt x="15" y="9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69" name="Freeform 1417">
                <a:extLst>
                  <a:ext uri="{FF2B5EF4-FFF2-40B4-BE49-F238E27FC236}">
                    <a16:creationId xmlns="" xmlns:a16="http://schemas.microsoft.com/office/drawing/2014/main" id="{DA1A0DEA-91C4-4FF9-8763-9D65D3CCF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2428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70" name="Freeform 1418">
                <a:extLst>
                  <a:ext uri="{FF2B5EF4-FFF2-40B4-BE49-F238E27FC236}">
                    <a16:creationId xmlns="" xmlns:a16="http://schemas.microsoft.com/office/drawing/2014/main" id="{CC1A6238-C53D-4A83-AB28-ACC35DB39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428"/>
                <a:ext cx="42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3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1" y="4"/>
                      <a:pt x="1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71" name="Oval 1419">
                <a:extLst>
                  <a:ext uri="{FF2B5EF4-FFF2-40B4-BE49-F238E27FC236}">
                    <a16:creationId xmlns="" xmlns:a16="http://schemas.microsoft.com/office/drawing/2014/main" id="{F8A84DAA-4A7D-40E8-A087-0F0C2B64E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3" y="2428"/>
                <a:ext cx="41" cy="4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72" name="Freeform 1420">
                <a:extLst>
                  <a:ext uri="{FF2B5EF4-FFF2-40B4-BE49-F238E27FC236}">
                    <a16:creationId xmlns="" xmlns:a16="http://schemas.microsoft.com/office/drawing/2014/main" id="{562F6B92-E5AA-42AC-BC06-CCDA3B2AC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428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3"/>
                      <a:pt x="15" y="9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73" name="Freeform 1421">
                <a:extLst>
                  <a:ext uri="{FF2B5EF4-FFF2-40B4-BE49-F238E27FC236}">
                    <a16:creationId xmlns="" xmlns:a16="http://schemas.microsoft.com/office/drawing/2014/main" id="{8B24A780-E383-4FDE-9CCE-2CAAEB1AE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428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3"/>
                      <a:pt x="15" y="8"/>
                    </a:cubicBezTo>
                    <a:cubicBezTo>
                      <a:pt x="15" y="4"/>
                      <a:pt x="11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74" name="Freeform 1422">
                <a:extLst>
                  <a:ext uri="{FF2B5EF4-FFF2-40B4-BE49-F238E27FC236}">
                    <a16:creationId xmlns="" xmlns:a16="http://schemas.microsoft.com/office/drawing/2014/main" id="{B067B3B5-FBFD-4587-9408-74A0FECFB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" y="2428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75" name="Oval 1423">
                <a:extLst>
                  <a:ext uri="{FF2B5EF4-FFF2-40B4-BE49-F238E27FC236}">
                    <a16:creationId xmlns="" xmlns:a16="http://schemas.microsoft.com/office/drawing/2014/main" id="{B972501B-ED7F-4DB0-80B0-62A4AAA9D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" y="2428"/>
                <a:ext cx="39" cy="4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76" name="Freeform 1424">
                <a:extLst>
                  <a:ext uri="{FF2B5EF4-FFF2-40B4-BE49-F238E27FC236}">
                    <a16:creationId xmlns="" xmlns:a16="http://schemas.microsoft.com/office/drawing/2014/main" id="{B6D27109-6AF2-4EE0-84CB-B0240C4B1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" y="1373"/>
                <a:ext cx="42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2"/>
                      <a:pt x="16" y="9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77" name="Freeform 1425">
                <a:extLst>
                  <a:ext uri="{FF2B5EF4-FFF2-40B4-BE49-F238E27FC236}">
                    <a16:creationId xmlns="" xmlns:a16="http://schemas.microsoft.com/office/drawing/2014/main" id="{F0B9586C-B55E-46DD-A82E-F191829F8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5" y="1373"/>
                <a:ext cx="38" cy="42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8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78" name="Freeform 1426">
                <a:extLst>
                  <a:ext uri="{FF2B5EF4-FFF2-40B4-BE49-F238E27FC236}">
                    <a16:creationId xmlns="" xmlns:a16="http://schemas.microsoft.com/office/drawing/2014/main" id="{1034E5D5-D374-427F-BA6D-BFEAD8DEA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324"/>
                <a:ext cx="42" cy="42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7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1" y="3"/>
                      <a:pt x="1" y="7"/>
                    </a:cubicBezTo>
                    <a:cubicBezTo>
                      <a:pt x="0" y="11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79" name="Freeform 1427">
                <a:extLst>
                  <a:ext uri="{FF2B5EF4-FFF2-40B4-BE49-F238E27FC236}">
                    <a16:creationId xmlns="" xmlns:a16="http://schemas.microsoft.com/office/drawing/2014/main" id="{60B3B173-8715-4AC2-9AFC-C5384FE2C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324"/>
                <a:ext cx="42" cy="42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1" y="12"/>
                      <a:pt x="4" y="16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80" name="Freeform 1428">
                <a:extLst>
                  <a:ext uri="{FF2B5EF4-FFF2-40B4-BE49-F238E27FC236}">
                    <a16:creationId xmlns="" xmlns:a16="http://schemas.microsoft.com/office/drawing/2014/main" id="{ED394473-F036-44CD-AB32-947475C42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324"/>
                <a:ext cx="42" cy="42"/>
              </a:xfrm>
              <a:custGeom>
                <a:avLst/>
                <a:gdLst>
                  <a:gd name="T0" fmla="*/ 8 w 16"/>
                  <a:gd name="T1" fmla="*/ 15 h 16"/>
                  <a:gd name="T2" fmla="*/ 15 w 16"/>
                  <a:gd name="T3" fmla="*/ 7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2" y="16"/>
                      <a:pt x="16" y="12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81" name="Freeform 1429">
                <a:extLst>
                  <a:ext uri="{FF2B5EF4-FFF2-40B4-BE49-F238E27FC236}">
                    <a16:creationId xmlns="" xmlns:a16="http://schemas.microsoft.com/office/drawing/2014/main" id="{EEF38B26-34B7-4AE1-B0D0-94AB69D4F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" y="1373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2"/>
                      <a:pt x="15" y="8"/>
                    </a:cubicBezTo>
                    <a:cubicBezTo>
                      <a:pt x="15" y="4"/>
                      <a:pt x="11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82" name="Freeform 1430">
                <a:extLst>
                  <a:ext uri="{FF2B5EF4-FFF2-40B4-BE49-F238E27FC236}">
                    <a16:creationId xmlns="" xmlns:a16="http://schemas.microsoft.com/office/drawing/2014/main" id="{45C81ADC-305F-4C66-A752-BB4E4B0CA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324"/>
                <a:ext cx="42" cy="42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7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2" y="16"/>
                      <a:pt x="16" y="12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83" name="Freeform 1431">
                <a:extLst>
                  <a:ext uri="{FF2B5EF4-FFF2-40B4-BE49-F238E27FC236}">
                    <a16:creationId xmlns="" xmlns:a16="http://schemas.microsoft.com/office/drawing/2014/main" id="{D4AE8E59-AFF0-4308-80E8-A68B4D8F2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324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5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84" name="Freeform 1432">
                <a:extLst>
                  <a:ext uri="{FF2B5EF4-FFF2-40B4-BE49-F238E27FC236}">
                    <a16:creationId xmlns="" xmlns:a16="http://schemas.microsoft.com/office/drawing/2014/main" id="{A3424DC4-CED7-4F06-AE84-6E3AE1194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2324"/>
                <a:ext cx="39" cy="42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12" y="16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85" name="Freeform 1433">
                <a:extLst>
                  <a:ext uri="{FF2B5EF4-FFF2-40B4-BE49-F238E27FC236}">
                    <a16:creationId xmlns="" xmlns:a16="http://schemas.microsoft.com/office/drawing/2014/main" id="{6BA5D0CC-BC71-473F-B37E-B043EC730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324"/>
                <a:ext cx="41" cy="42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86" name="Freeform 1434">
                <a:extLst>
                  <a:ext uri="{FF2B5EF4-FFF2-40B4-BE49-F238E27FC236}">
                    <a16:creationId xmlns="" xmlns:a16="http://schemas.microsoft.com/office/drawing/2014/main" id="{A66F9076-48D2-48D8-90FF-935088336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324"/>
                <a:ext cx="42" cy="42"/>
              </a:xfrm>
              <a:custGeom>
                <a:avLst/>
                <a:gdLst>
                  <a:gd name="T0" fmla="*/ 9 w 16"/>
                  <a:gd name="T1" fmla="*/ 15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7 h 16"/>
                  <a:gd name="T8" fmla="*/ 9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5"/>
                    </a:moveTo>
                    <a:cubicBezTo>
                      <a:pt x="13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1" y="3"/>
                      <a:pt x="1" y="7"/>
                    </a:cubicBezTo>
                    <a:cubicBezTo>
                      <a:pt x="0" y="12"/>
                      <a:pt x="4" y="16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87" name="Freeform 1435">
                <a:extLst>
                  <a:ext uri="{FF2B5EF4-FFF2-40B4-BE49-F238E27FC236}">
                    <a16:creationId xmlns="" xmlns:a16="http://schemas.microsoft.com/office/drawing/2014/main" id="{2EC7DCDF-8150-4F89-8338-449570ACF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324"/>
                <a:ext cx="39" cy="42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12" y="16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88" name="Freeform 1436">
                <a:extLst>
                  <a:ext uri="{FF2B5EF4-FFF2-40B4-BE49-F238E27FC236}">
                    <a16:creationId xmlns="" xmlns:a16="http://schemas.microsoft.com/office/drawing/2014/main" id="{65C1517D-EABA-46C6-A0B4-D7C8B20A1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324"/>
                <a:ext cx="39" cy="42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89" name="Freeform 1437">
                <a:extLst>
                  <a:ext uri="{FF2B5EF4-FFF2-40B4-BE49-F238E27FC236}">
                    <a16:creationId xmlns="" xmlns:a16="http://schemas.microsoft.com/office/drawing/2014/main" id="{40DFADA9-5F29-4281-B557-FD729E6D3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" y="2324"/>
                <a:ext cx="41" cy="42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1" y="12"/>
                      <a:pt x="4" y="16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90" name="Freeform 1438">
                <a:extLst>
                  <a:ext uri="{FF2B5EF4-FFF2-40B4-BE49-F238E27FC236}">
                    <a16:creationId xmlns="" xmlns:a16="http://schemas.microsoft.com/office/drawing/2014/main" id="{8801F625-BCAC-4CA4-AEEA-76B62AD96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324"/>
                <a:ext cx="41" cy="42"/>
              </a:xfrm>
              <a:custGeom>
                <a:avLst/>
                <a:gdLst>
                  <a:gd name="T0" fmla="*/ 7 w 16"/>
                  <a:gd name="T1" fmla="*/ 15 h 16"/>
                  <a:gd name="T2" fmla="*/ 15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7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5"/>
                    </a:moveTo>
                    <a:cubicBezTo>
                      <a:pt x="12" y="16"/>
                      <a:pt x="16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91" name="Freeform 1439">
                <a:extLst>
                  <a:ext uri="{FF2B5EF4-FFF2-40B4-BE49-F238E27FC236}">
                    <a16:creationId xmlns="" xmlns:a16="http://schemas.microsoft.com/office/drawing/2014/main" id="{77CC4839-5DE1-4E4A-B078-BC2220A15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2324"/>
                <a:ext cx="39" cy="42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12" y="16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92" name="Freeform 1440">
                <a:extLst>
                  <a:ext uri="{FF2B5EF4-FFF2-40B4-BE49-F238E27FC236}">
                    <a16:creationId xmlns="" xmlns:a16="http://schemas.microsoft.com/office/drawing/2014/main" id="{B076ABD6-4C9D-46D9-880D-F274DB5FB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324"/>
                <a:ext cx="41" cy="42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9 w 16"/>
                  <a:gd name="T5" fmla="*/ 15 h 16"/>
                  <a:gd name="T6" fmla="*/ 16 w 16"/>
                  <a:gd name="T7" fmla="*/ 8 h 16"/>
                  <a:gd name="T8" fmla="*/ 8 w 1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9" y="15"/>
                    </a:cubicBezTo>
                    <a:cubicBezTo>
                      <a:pt x="13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93" name="Freeform 1441">
                <a:extLst>
                  <a:ext uri="{FF2B5EF4-FFF2-40B4-BE49-F238E27FC236}">
                    <a16:creationId xmlns="" xmlns:a16="http://schemas.microsoft.com/office/drawing/2014/main" id="{E2AEFB27-3452-41D8-9129-C4C4AD188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" y="2324"/>
                <a:ext cx="41" cy="39"/>
              </a:xfrm>
              <a:custGeom>
                <a:avLst/>
                <a:gdLst>
                  <a:gd name="T0" fmla="*/ 7 w 16"/>
                  <a:gd name="T1" fmla="*/ 0 h 15"/>
                  <a:gd name="T2" fmla="*/ 0 w 16"/>
                  <a:gd name="T3" fmla="*/ 8 h 15"/>
                  <a:gd name="T4" fmla="*/ 8 w 16"/>
                  <a:gd name="T5" fmla="*/ 15 h 15"/>
                  <a:gd name="T6" fmla="*/ 16 w 16"/>
                  <a:gd name="T7" fmla="*/ 8 h 15"/>
                  <a:gd name="T8" fmla="*/ 7 w 1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ubicBezTo>
                      <a:pt x="12" y="15"/>
                      <a:pt x="15" y="12"/>
                      <a:pt x="16" y="8"/>
                    </a:cubicBezTo>
                    <a:cubicBezTo>
                      <a:pt x="16" y="3"/>
                      <a:pt x="12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94" name="Freeform 1442">
                <a:extLst>
                  <a:ext uri="{FF2B5EF4-FFF2-40B4-BE49-F238E27FC236}">
                    <a16:creationId xmlns="" xmlns:a16="http://schemas.microsoft.com/office/drawing/2014/main" id="{8C7D2F5E-9914-40FA-8E96-29C83EE16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324"/>
                <a:ext cx="39" cy="42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11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95" name="Freeform 1443">
                <a:extLst>
                  <a:ext uri="{FF2B5EF4-FFF2-40B4-BE49-F238E27FC236}">
                    <a16:creationId xmlns="" xmlns:a16="http://schemas.microsoft.com/office/drawing/2014/main" id="{966580FB-90CE-47B8-879B-3798ECD06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1" y="2324"/>
                <a:ext cx="41" cy="42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8 h 16"/>
                  <a:gd name="T8" fmla="*/ 8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1" y="8"/>
                    </a:cubicBezTo>
                    <a:cubicBezTo>
                      <a:pt x="1" y="12"/>
                      <a:pt x="4" y="16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96" name="Freeform 1444">
                <a:extLst>
                  <a:ext uri="{FF2B5EF4-FFF2-40B4-BE49-F238E27FC236}">
                    <a16:creationId xmlns="" xmlns:a16="http://schemas.microsoft.com/office/drawing/2014/main" id="{C32AD5B5-48A3-4161-BBC1-714AB84A3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2324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8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1" y="15"/>
                      <a:pt x="15" y="12"/>
                      <a:pt x="15" y="8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97" name="Freeform 1445">
                <a:extLst>
                  <a:ext uri="{FF2B5EF4-FFF2-40B4-BE49-F238E27FC236}">
                    <a16:creationId xmlns="" xmlns:a16="http://schemas.microsoft.com/office/drawing/2014/main" id="{91126D45-B288-4BF3-BBBD-6E266E5C8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2221"/>
                <a:ext cx="41" cy="39"/>
              </a:xfrm>
              <a:custGeom>
                <a:avLst/>
                <a:gdLst>
                  <a:gd name="T0" fmla="*/ 9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1 w 16"/>
                  <a:gd name="T7" fmla="*/ 7 h 15"/>
                  <a:gd name="T8" fmla="*/ 9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9" y="15"/>
                    </a:moveTo>
                    <a:cubicBezTo>
                      <a:pt x="12" y="15"/>
                      <a:pt x="16" y="11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1" y="3"/>
                      <a:pt x="1" y="7"/>
                    </a:cubicBezTo>
                    <a:cubicBezTo>
                      <a:pt x="0" y="12"/>
                      <a:pt x="4" y="15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98" name="Freeform 1446">
                <a:extLst>
                  <a:ext uri="{FF2B5EF4-FFF2-40B4-BE49-F238E27FC236}">
                    <a16:creationId xmlns="" xmlns:a16="http://schemas.microsoft.com/office/drawing/2014/main" id="{1DEBD10A-217F-4FC2-A89A-20191FAB4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221"/>
                <a:ext cx="42" cy="39"/>
              </a:xfrm>
              <a:custGeom>
                <a:avLst/>
                <a:gdLst>
                  <a:gd name="T0" fmla="*/ 8 w 16"/>
                  <a:gd name="T1" fmla="*/ 0 h 15"/>
                  <a:gd name="T2" fmla="*/ 0 w 16"/>
                  <a:gd name="T3" fmla="*/ 8 h 15"/>
                  <a:gd name="T4" fmla="*/ 8 w 16"/>
                  <a:gd name="T5" fmla="*/ 15 h 15"/>
                  <a:gd name="T6" fmla="*/ 16 w 16"/>
                  <a:gd name="T7" fmla="*/ 8 h 15"/>
                  <a:gd name="T8" fmla="*/ 8 w 1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99" name="Freeform 1447">
                <a:extLst>
                  <a:ext uri="{FF2B5EF4-FFF2-40B4-BE49-F238E27FC236}">
                    <a16:creationId xmlns="" xmlns:a16="http://schemas.microsoft.com/office/drawing/2014/main" id="{250DD13A-7381-469E-8B55-21A7244E3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2221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8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00" name="Freeform 1448">
                <a:extLst>
                  <a:ext uri="{FF2B5EF4-FFF2-40B4-BE49-F238E27FC236}">
                    <a16:creationId xmlns="" xmlns:a16="http://schemas.microsoft.com/office/drawing/2014/main" id="{F6D60C9D-03F9-4443-9C1C-1EC478DDC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2221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1" y="15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01" name="Freeform 1449">
                <a:extLst>
                  <a:ext uri="{FF2B5EF4-FFF2-40B4-BE49-F238E27FC236}">
                    <a16:creationId xmlns="" xmlns:a16="http://schemas.microsoft.com/office/drawing/2014/main" id="{E92A32A0-BCBB-432B-AA83-9CF5F13A5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221"/>
                <a:ext cx="42" cy="39"/>
              </a:xfrm>
              <a:custGeom>
                <a:avLst/>
                <a:gdLst>
                  <a:gd name="T0" fmla="*/ 8 w 16"/>
                  <a:gd name="T1" fmla="*/ 0 h 15"/>
                  <a:gd name="T2" fmla="*/ 0 w 16"/>
                  <a:gd name="T3" fmla="*/ 7 h 15"/>
                  <a:gd name="T4" fmla="*/ 8 w 16"/>
                  <a:gd name="T5" fmla="*/ 15 h 15"/>
                  <a:gd name="T6" fmla="*/ 16 w 16"/>
                  <a:gd name="T7" fmla="*/ 7 h 15"/>
                  <a:gd name="T8" fmla="*/ 8 w 1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4" y="0"/>
                      <a:pt x="1" y="3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ubicBezTo>
                      <a:pt x="12" y="15"/>
                      <a:pt x="16" y="11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02" name="Freeform 1450">
                <a:extLst>
                  <a:ext uri="{FF2B5EF4-FFF2-40B4-BE49-F238E27FC236}">
                    <a16:creationId xmlns="" xmlns:a16="http://schemas.microsoft.com/office/drawing/2014/main" id="{02CABDDB-CD75-4EEE-AADD-4C8409CA3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221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1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03" name="Freeform 1451">
                <a:extLst>
                  <a:ext uri="{FF2B5EF4-FFF2-40B4-BE49-F238E27FC236}">
                    <a16:creationId xmlns="" xmlns:a16="http://schemas.microsoft.com/office/drawing/2014/main" id="{0267A466-7999-4A54-905E-9BF9B8D74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2221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1" y="15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04" name="Freeform 1452">
                <a:extLst>
                  <a:ext uri="{FF2B5EF4-FFF2-40B4-BE49-F238E27FC236}">
                    <a16:creationId xmlns="" xmlns:a16="http://schemas.microsoft.com/office/drawing/2014/main" id="{DF2036F6-CF00-46AA-80E0-1F9410F4B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" y="2221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2" y="15"/>
                      <a:pt x="16" y="12"/>
                      <a:pt x="16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05" name="Freeform 1453">
                <a:extLst>
                  <a:ext uri="{FF2B5EF4-FFF2-40B4-BE49-F238E27FC236}">
                    <a16:creationId xmlns="" xmlns:a16="http://schemas.microsoft.com/office/drawing/2014/main" id="{136C5C30-2B0B-471B-804C-CDD687D24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221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8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06" name="Freeform 1454">
                <a:extLst>
                  <a:ext uri="{FF2B5EF4-FFF2-40B4-BE49-F238E27FC236}">
                    <a16:creationId xmlns="" xmlns:a16="http://schemas.microsoft.com/office/drawing/2014/main" id="{4B98B27F-437E-49E0-8E65-12D743249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1" y="2221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1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1" y="3"/>
                      <a:pt x="1" y="7"/>
                    </a:cubicBezTo>
                    <a:cubicBezTo>
                      <a:pt x="0" y="11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07" name="Freeform 1455">
                <a:extLst>
                  <a:ext uri="{FF2B5EF4-FFF2-40B4-BE49-F238E27FC236}">
                    <a16:creationId xmlns="" xmlns:a16="http://schemas.microsoft.com/office/drawing/2014/main" id="{037D86DF-DC56-4225-868F-81D7CA4D2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2221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08" name="Freeform 1456">
                <a:extLst>
                  <a:ext uri="{FF2B5EF4-FFF2-40B4-BE49-F238E27FC236}">
                    <a16:creationId xmlns="" xmlns:a16="http://schemas.microsoft.com/office/drawing/2014/main" id="{4A3D66BD-5843-4093-89E8-35FD1D98A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2221"/>
                <a:ext cx="39" cy="39"/>
              </a:xfrm>
              <a:custGeom>
                <a:avLst/>
                <a:gdLst>
                  <a:gd name="T0" fmla="*/ 8 w 15"/>
                  <a:gd name="T1" fmla="*/ 0 h 15"/>
                  <a:gd name="T2" fmla="*/ 0 w 15"/>
                  <a:gd name="T3" fmla="*/ 7 h 15"/>
                  <a:gd name="T4" fmla="*/ 7 w 15"/>
                  <a:gd name="T5" fmla="*/ 15 h 15"/>
                  <a:gd name="T6" fmla="*/ 15 w 15"/>
                  <a:gd name="T7" fmla="*/ 7 h 15"/>
                  <a:gd name="T8" fmla="*/ 8 w 15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0"/>
                    </a:move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ubicBezTo>
                      <a:pt x="12" y="15"/>
                      <a:pt x="15" y="12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09" name="Freeform 1457">
                <a:extLst>
                  <a:ext uri="{FF2B5EF4-FFF2-40B4-BE49-F238E27FC236}">
                    <a16:creationId xmlns="" xmlns:a16="http://schemas.microsoft.com/office/drawing/2014/main" id="{9B61EA0B-6CFF-4C96-A218-D0865E997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2221"/>
                <a:ext cx="39" cy="39"/>
              </a:xfrm>
              <a:custGeom>
                <a:avLst/>
                <a:gdLst>
                  <a:gd name="T0" fmla="*/ 0 w 15"/>
                  <a:gd name="T1" fmla="*/ 8 h 15"/>
                  <a:gd name="T2" fmla="*/ 7 w 15"/>
                  <a:gd name="T3" fmla="*/ 15 h 15"/>
                  <a:gd name="T4" fmla="*/ 15 w 15"/>
                  <a:gd name="T5" fmla="*/ 8 h 15"/>
                  <a:gd name="T6" fmla="*/ 7 w 15"/>
                  <a:gd name="T7" fmla="*/ 0 h 15"/>
                  <a:gd name="T8" fmla="*/ 0 w 15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0" y="8"/>
                    </a:moveTo>
                    <a:cubicBezTo>
                      <a:pt x="0" y="12"/>
                      <a:pt x="3" y="15"/>
                      <a:pt x="7" y="15"/>
                    </a:cubicBezTo>
                    <a:cubicBezTo>
                      <a:pt x="11" y="15"/>
                      <a:pt x="15" y="12"/>
                      <a:pt x="15" y="8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10" name="Freeform 1458">
                <a:extLst>
                  <a:ext uri="{FF2B5EF4-FFF2-40B4-BE49-F238E27FC236}">
                    <a16:creationId xmlns="" xmlns:a16="http://schemas.microsoft.com/office/drawing/2014/main" id="{5AB0BB5B-02EA-437A-8B9C-74CE8035F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" y="2221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1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1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11" name="Freeform 1459">
                <a:extLst>
                  <a:ext uri="{FF2B5EF4-FFF2-40B4-BE49-F238E27FC236}">
                    <a16:creationId xmlns="" xmlns:a16="http://schemas.microsoft.com/office/drawing/2014/main" id="{E072F741-75AF-471E-95E6-2A066502A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" y="2115"/>
                <a:ext cx="42" cy="41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6 w 16"/>
                  <a:gd name="T7" fmla="*/ 9 h 16"/>
                  <a:gd name="T8" fmla="*/ 8 w 1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2" y="16"/>
                      <a:pt x="15" y="13"/>
                      <a:pt x="16" y="9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12" name="Freeform 1460">
                <a:extLst>
                  <a:ext uri="{FF2B5EF4-FFF2-40B4-BE49-F238E27FC236}">
                    <a16:creationId xmlns="" xmlns:a16="http://schemas.microsoft.com/office/drawing/2014/main" id="{AA2092F6-3ED2-4949-AD0C-23856A01E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6" y="2115"/>
                <a:ext cx="39" cy="41"/>
              </a:xfrm>
              <a:custGeom>
                <a:avLst/>
                <a:gdLst>
                  <a:gd name="T0" fmla="*/ 7 w 15"/>
                  <a:gd name="T1" fmla="*/ 0 h 16"/>
                  <a:gd name="T2" fmla="*/ 0 w 15"/>
                  <a:gd name="T3" fmla="*/ 8 h 16"/>
                  <a:gd name="T4" fmla="*/ 8 w 15"/>
                  <a:gd name="T5" fmla="*/ 16 h 16"/>
                  <a:gd name="T6" fmla="*/ 15 w 15"/>
                  <a:gd name="T7" fmla="*/ 8 h 16"/>
                  <a:gd name="T8" fmla="*/ 7 w 15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13" name="Freeform 1461">
                <a:extLst>
                  <a:ext uri="{FF2B5EF4-FFF2-40B4-BE49-F238E27FC236}">
                    <a16:creationId xmlns="" xmlns:a16="http://schemas.microsoft.com/office/drawing/2014/main" id="{EBC7419D-8AB9-4F43-B131-A14993AEC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2115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14" name="Freeform 1462">
                <a:extLst>
                  <a:ext uri="{FF2B5EF4-FFF2-40B4-BE49-F238E27FC236}">
                    <a16:creationId xmlns="" xmlns:a16="http://schemas.microsoft.com/office/drawing/2014/main" id="{E1670426-A3E4-4968-A043-CCF3E2A46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2115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2"/>
                      <a:pt x="16" y="8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15" name="Freeform 1463">
                <a:extLst>
                  <a:ext uri="{FF2B5EF4-FFF2-40B4-BE49-F238E27FC236}">
                    <a16:creationId xmlns="" xmlns:a16="http://schemas.microsoft.com/office/drawing/2014/main" id="{A665F07C-B631-46A6-A54D-5E9EC2EFC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115"/>
                <a:ext cx="39" cy="41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9 h 16"/>
                  <a:gd name="T8" fmla="*/ 8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3" y="0"/>
                      <a:pt x="0" y="4"/>
                      <a:pt x="0" y="9"/>
                    </a:cubicBezTo>
                    <a:cubicBezTo>
                      <a:pt x="0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16" name="Freeform 1464">
                <a:extLst>
                  <a:ext uri="{FF2B5EF4-FFF2-40B4-BE49-F238E27FC236}">
                    <a16:creationId xmlns="" xmlns:a16="http://schemas.microsoft.com/office/drawing/2014/main" id="{585544B8-E6D6-4EB5-88E2-9F781AB80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115"/>
                <a:ext cx="38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17" name="Freeform 1465">
                <a:extLst>
                  <a:ext uri="{FF2B5EF4-FFF2-40B4-BE49-F238E27FC236}">
                    <a16:creationId xmlns="" xmlns:a16="http://schemas.microsoft.com/office/drawing/2014/main" id="{14E8B8B4-FF3C-4E10-84B0-7E5F96095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115"/>
                <a:ext cx="42" cy="41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6 w 16"/>
                  <a:gd name="T7" fmla="*/ 9 h 16"/>
                  <a:gd name="T8" fmla="*/ 8 w 1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2" y="16"/>
                      <a:pt x="15" y="13"/>
                      <a:pt x="16" y="9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18" name="Freeform 1466">
                <a:extLst>
                  <a:ext uri="{FF2B5EF4-FFF2-40B4-BE49-F238E27FC236}">
                    <a16:creationId xmlns="" xmlns:a16="http://schemas.microsoft.com/office/drawing/2014/main" id="{00A014E8-6399-48EA-88EC-6689CA5FB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2115"/>
                <a:ext cx="39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19" name="Freeform 1467">
                <a:extLst>
                  <a:ext uri="{FF2B5EF4-FFF2-40B4-BE49-F238E27FC236}">
                    <a16:creationId xmlns="" xmlns:a16="http://schemas.microsoft.com/office/drawing/2014/main" id="{280362E0-1B74-4E92-BCF4-8BE559FFA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" y="2115"/>
                <a:ext cx="42" cy="41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7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2" y="16"/>
                      <a:pt x="15" y="13"/>
                      <a:pt x="15" y="9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20" name="Freeform 1468">
                <a:extLst>
                  <a:ext uri="{FF2B5EF4-FFF2-40B4-BE49-F238E27FC236}">
                    <a16:creationId xmlns="" xmlns:a16="http://schemas.microsoft.com/office/drawing/2014/main" id="{8A233EC0-34BC-45CB-8065-A7B7014EA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" y="2115"/>
                <a:ext cx="38" cy="41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9 h 16"/>
                  <a:gd name="T8" fmla="*/ 8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6"/>
                    </a:moveTo>
                    <a:cubicBezTo>
                      <a:pt x="11" y="16"/>
                      <a:pt x="15" y="12"/>
                      <a:pt x="15" y="8"/>
                    </a:cubicBezTo>
                    <a:cubicBezTo>
                      <a:pt x="15" y="4"/>
                      <a:pt x="12" y="1"/>
                      <a:pt x="8" y="0"/>
                    </a:cubicBezTo>
                    <a:cubicBezTo>
                      <a:pt x="3" y="0"/>
                      <a:pt x="0" y="4"/>
                      <a:pt x="0" y="9"/>
                    </a:cubicBezTo>
                    <a:cubicBezTo>
                      <a:pt x="0" y="12"/>
                      <a:pt x="3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21" name="Freeform 1469">
                <a:extLst>
                  <a:ext uri="{FF2B5EF4-FFF2-40B4-BE49-F238E27FC236}">
                    <a16:creationId xmlns="" xmlns:a16="http://schemas.microsoft.com/office/drawing/2014/main" id="{12B71C23-20BA-4A09-A38B-7FCA2D03E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1902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7 h 15"/>
                  <a:gd name="T4" fmla="*/ 7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1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22" name="Oval 1470">
                <a:extLst>
                  <a:ext uri="{FF2B5EF4-FFF2-40B4-BE49-F238E27FC236}">
                    <a16:creationId xmlns="" xmlns:a16="http://schemas.microsoft.com/office/drawing/2014/main" id="{0B5FEC81-4E93-4339-8EA3-3EF4A46A8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9" y="1373"/>
                <a:ext cx="42" cy="4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23" name="Freeform 1471">
                <a:extLst>
                  <a:ext uri="{FF2B5EF4-FFF2-40B4-BE49-F238E27FC236}">
                    <a16:creationId xmlns="" xmlns:a16="http://schemas.microsoft.com/office/drawing/2014/main" id="{134868D9-190F-47B7-B722-959DC5C6E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6" y="1373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24" name="Freeform 1472">
                <a:extLst>
                  <a:ext uri="{FF2B5EF4-FFF2-40B4-BE49-F238E27FC236}">
                    <a16:creationId xmlns="" xmlns:a16="http://schemas.microsoft.com/office/drawing/2014/main" id="{69F42F45-7749-4879-BEE8-38D4E940F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" y="2006"/>
                <a:ext cx="42" cy="41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6 w 16"/>
                  <a:gd name="T7" fmla="*/ 8 h 16"/>
                  <a:gd name="T8" fmla="*/ 8 w 1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2" y="16"/>
                      <a:pt x="15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25" name="Freeform 1473">
                <a:extLst>
                  <a:ext uri="{FF2B5EF4-FFF2-40B4-BE49-F238E27FC236}">
                    <a16:creationId xmlns="" xmlns:a16="http://schemas.microsoft.com/office/drawing/2014/main" id="{23987FBD-86A5-4E8B-A9D7-217FC85DA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6" y="1902"/>
                <a:ext cx="39" cy="39"/>
              </a:xfrm>
              <a:custGeom>
                <a:avLst/>
                <a:gdLst>
                  <a:gd name="T0" fmla="*/ 8 w 15"/>
                  <a:gd name="T1" fmla="*/ 0 h 15"/>
                  <a:gd name="T2" fmla="*/ 0 w 15"/>
                  <a:gd name="T3" fmla="*/ 8 h 15"/>
                  <a:gd name="T4" fmla="*/ 8 w 15"/>
                  <a:gd name="T5" fmla="*/ 15 h 15"/>
                  <a:gd name="T6" fmla="*/ 15 w 15"/>
                  <a:gd name="T7" fmla="*/ 8 h 15"/>
                  <a:gd name="T8" fmla="*/ 8 w 15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ubicBezTo>
                      <a:pt x="12" y="15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26" name="Freeform 1474">
                <a:extLst>
                  <a:ext uri="{FF2B5EF4-FFF2-40B4-BE49-F238E27FC236}">
                    <a16:creationId xmlns="" xmlns:a16="http://schemas.microsoft.com/office/drawing/2014/main" id="{69B41889-A924-4D49-9A38-C602F4B46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2" y="1902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8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1" y="15"/>
                      <a:pt x="15" y="12"/>
                      <a:pt x="15" y="8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27" name="Freeform 1475">
                <a:extLst>
                  <a:ext uri="{FF2B5EF4-FFF2-40B4-BE49-F238E27FC236}">
                    <a16:creationId xmlns="" xmlns:a16="http://schemas.microsoft.com/office/drawing/2014/main" id="{EACF1032-E627-492F-A81A-5C835EC13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6" y="1902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28" name="Freeform 1476">
                <a:extLst>
                  <a:ext uri="{FF2B5EF4-FFF2-40B4-BE49-F238E27FC236}">
                    <a16:creationId xmlns="" xmlns:a16="http://schemas.microsoft.com/office/drawing/2014/main" id="{60EE38D9-AC9F-48F8-829A-9E4AD1287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7" y="1902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5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2" y="15"/>
                      <a:pt x="16" y="12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7"/>
                    </a:cubicBezTo>
                    <a:cubicBezTo>
                      <a:pt x="0" y="12"/>
                      <a:pt x="4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29" name="Freeform 1477">
                <a:extLst>
                  <a:ext uri="{FF2B5EF4-FFF2-40B4-BE49-F238E27FC236}">
                    <a16:creationId xmlns="" xmlns:a16="http://schemas.microsoft.com/office/drawing/2014/main" id="{72093FBB-B46E-44D0-81E5-5AD73693F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2" y="1798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7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2" y="15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30" name="Freeform 1478">
                <a:extLst>
                  <a:ext uri="{FF2B5EF4-FFF2-40B4-BE49-F238E27FC236}">
                    <a16:creationId xmlns="" xmlns:a16="http://schemas.microsoft.com/office/drawing/2014/main" id="{B8E0E814-2EA7-435F-95A7-4A63F057E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6" y="179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1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3"/>
                      <a:pt x="16" y="9"/>
                    </a:cubicBezTo>
                    <a:cubicBezTo>
                      <a:pt x="16" y="4"/>
                      <a:pt x="12" y="0"/>
                      <a:pt x="8" y="1"/>
                    </a:cubicBez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31" name="Freeform 1479">
                <a:extLst>
                  <a:ext uri="{FF2B5EF4-FFF2-40B4-BE49-F238E27FC236}">
                    <a16:creationId xmlns="" xmlns:a16="http://schemas.microsoft.com/office/drawing/2014/main" id="{6555B258-DB8E-4DDF-83F3-BCCD624B3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7" y="179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9 h 16"/>
                  <a:gd name="T4" fmla="*/ 7 w 16"/>
                  <a:gd name="T5" fmla="*/ 1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2"/>
                      <a:pt x="15" y="9"/>
                    </a:cubicBezTo>
                    <a:cubicBezTo>
                      <a:pt x="16" y="4"/>
                      <a:pt x="12" y="0"/>
                      <a:pt x="7" y="1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32" name="Freeform 1480">
                <a:extLst>
                  <a:ext uri="{FF2B5EF4-FFF2-40B4-BE49-F238E27FC236}">
                    <a16:creationId xmlns="" xmlns:a16="http://schemas.microsoft.com/office/drawing/2014/main" id="{A81A4C44-2BC9-448B-86D8-599C64CCC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3" y="1798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7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2" y="15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33" name="Freeform 1481">
                <a:extLst>
                  <a:ext uri="{FF2B5EF4-FFF2-40B4-BE49-F238E27FC236}">
                    <a16:creationId xmlns="" xmlns:a16="http://schemas.microsoft.com/office/drawing/2014/main" id="{C13AEEB5-EEAA-4795-99A1-E2C38DF2A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" y="179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1 h 16"/>
                  <a:gd name="T6" fmla="*/ 0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1"/>
                    </a:cubicBezTo>
                    <a:cubicBezTo>
                      <a:pt x="4" y="1"/>
                      <a:pt x="0" y="4"/>
                      <a:pt x="0" y="9"/>
                    </a:cubicBezTo>
                    <a:cubicBezTo>
                      <a:pt x="1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34" name="Freeform 1482">
                <a:extLst>
                  <a:ext uri="{FF2B5EF4-FFF2-40B4-BE49-F238E27FC236}">
                    <a16:creationId xmlns="" xmlns:a16="http://schemas.microsoft.com/office/drawing/2014/main" id="{1E6DD079-C079-4A64-A106-A47A2ABE6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1798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2" y="15"/>
                      <a:pt x="16" y="12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35" name="Freeform 1483">
                <a:extLst>
                  <a:ext uri="{FF2B5EF4-FFF2-40B4-BE49-F238E27FC236}">
                    <a16:creationId xmlns="" xmlns:a16="http://schemas.microsoft.com/office/drawing/2014/main" id="{F95D371D-F72E-4A15-B9F1-8CB81F1EE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1798"/>
                <a:ext cx="39" cy="39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2" y="15"/>
                      <a:pt x="15" y="12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36" name="Freeform 1484">
                <a:extLst>
                  <a:ext uri="{FF2B5EF4-FFF2-40B4-BE49-F238E27FC236}">
                    <a16:creationId xmlns="" xmlns:a16="http://schemas.microsoft.com/office/drawing/2014/main" id="{17FC0365-77F1-47FF-AD37-30DDE0FE5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1798"/>
                <a:ext cx="41" cy="39"/>
              </a:xfrm>
              <a:custGeom>
                <a:avLst/>
                <a:gdLst>
                  <a:gd name="T0" fmla="*/ 9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1 w 16"/>
                  <a:gd name="T7" fmla="*/ 8 h 15"/>
                  <a:gd name="T8" fmla="*/ 9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9" y="15"/>
                    </a:moveTo>
                    <a:cubicBezTo>
                      <a:pt x="13" y="15"/>
                      <a:pt x="16" y="11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1" y="8"/>
                    </a:cubicBezTo>
                    <a:cubicBezTo>
                      <a:pt x="1" y="12"/>
                      <a:pt x="5" y="15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37" name="Freeform 1485">
                <a:extLst>
                  <a:ext uri="{FF2B5EF4-FFF2-40B4-BE49-F238E27FC236}">
                    <a16:creationId xmlns="" xmlns:a16="http://schemas.microsoft.com/office/drawing/2014/main" id="{BD7E5476-60D1-4B94-99D5-3515DFEF0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179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7 w 16"/>
                  <a:gd name="T5" fmla="*/ 1 h 16"/>
                  <a:gd name="T6" fmla="*/ 0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7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38" name="Freeform 1486">
                <a:extLst>
                  <a:ext uri="{FF2B5EF4-FFF2-40B4-BE49-F238E27FC236}">
                    <a16:creationId xmlns="" xmlns:a16="http://schemas.microsoft.com/office/drawing/2014/main" id="{13BA4801-4DB7-47ED-9A9C-C9FFDBE36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796"/>
                <a:ext cx="42" cy="41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7 w 16"/>
                  <a:gd name="T5" fmla="*/ 1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2" y="16"/>
                      <a:pt x="15" y="13"/>
                      <a:pt x="15" y="9"/>
                    </a:cubicBezTo>
                    <a:cubicBezTo>
                      <a:pt x="16" y="4"/>
                      <a:pt x="12" y="0"/>
                      <a:pt x="7" y="1"/>
                    </a:cubicBez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39" name="Freeform 1487">
                <a:extLst>
                  <a:ext uri="{FF2B5EF4-FFF2-40B4-BE49-F238E27FC236}">
                    <a16:creationId xmlns="" xmlns:a16="http://schemas.microsoft.com/office/drawing/2014/main" id="{9A0095C4-3B97-401E-82A7-65D03F504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1798"/>
                <a:ext cx="41" cy="39"/>
              </a:xfrm>
              <a:custGeom>
                <a:avLst/>
                <a:gdLst>
                  <a:gd name="T0" fmla="*/ 9 w 16"/>
                  <a:gd name="T1" fmla="*/ 15 h 15"/>
                  <a:gd name="T2" fmla="*/ 16 w 16"/>
                  <a:gd name="T3" fmla="*/ 7 h 15"/>
                  <a:gd name="T4" fmla="*/ 9 w 16"/>
                  <a:gd name="T5" fmla="*/ 0 h 15"/>
                  <a:gd name="T6" fmla="*/ 1 w 16"/>
                  <a:gd name="T7" fmla="*/ 7 h 15"/>
                  <a:gd name="T8" fmla="*/ 9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9" y="15"/>
                    </a:moveTo>
                    <a:cubicBezTo>
                      <a:pt x="13" y="15"/>
                      <a:pt x="16" y="11"/>
                      <a:pt x="16" y="7"/>
                    </a:cubicBezTo>
                    <a:cubicBezTo>
                      <a:pt x="16" y="3"/>
                      <a:pt x="13" y="0"/>
                      <a:pt x="9" y="0"/>
                    </a:cubicBezTo>
                    <a:cubicBezTo>
                      <a:pt x="5" y="0"/>
                      <a:pt x="1" y="3"/>
                      <a:pt x="1" y="7"/>
                    </a:cubicBezTo>
                    <a:cubicBezTo>
                      <a:pt x="0" y="11"/>
                      <a:pt x="4" y="15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40" name="Freeform 1488">
                <a:extLst>
                  <a:ext uri="{FF2B5EF4-FFF2-40B4-BE49-F238E27FC236}">
                    <a16:creationId xmlns="" xmlns:a16="http://schemas.microsoft.com/office/drawing/2014/main" id="{0176BA81-8035-41AD-8D65-FE03A0D45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79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1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5" y="4"/>
                      <a:pt x="12" y="0"/>
                      <a:pt x="8" y="1"/>
                    </a:cubicBez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41" name="Freeform 1489">
                <a:extLst>
                  <a:ext uri="{FF2B5EF4-FFF2-40B4-BE49-F238E27FC236}">
                    <a16:creationId xmlns="" xmlns:a16="http://schemas.microsoft.com/office/drawing/2014/main" id="{574C34E2-BFF3-48C8-975B-21D647D17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902"/>
                <a:ext cx="42" cy="39"/>
              </a:xfrm>
              <a:custGeom>
                <a:avLst/>
                <a:gdLst>
                  <a:gd name="T0" fmla="*/ 7 w 16"/>
                  <a:gd name="T1" fmla="*/ 15 h 15"/>
                  <a:gd name="T2" fmla="*/ 15 w 16"/>
                  <a:gd name="T3" fmla="*/ 8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1" y="15"/>
                      <a:pt x="15" y="12"/>
                      <a:pt x="15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42" name="Freeform 1490">
                <a:extLst>
                  <a:ext uri="{FF2B5EF4-FFF2-40B4-BE49-F238E27FC236}">
                    <a16:creationId xmlns="" xmlns:a16="http://schemas.microsoft.com/office/drawing/2014/main" id="{CBB2C51B-4922-4EB3-8B3F-361D52F0C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1902"/>
                <a:ext cx="41" cy="39"/>
              </a:xfrm>
              <a:custGeom>
                <a:avLst/>
                <a:gdLst>
                  <a:gd name="T0" fmla="*/ 9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1 w 16"/>
                  <a:gd name="T7" fmla="*/ 8 h 15"/>
                  <a:gd name="T8" fmla="*/ 9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9" y="15"/>
                    </a:moveTo>
                    <a:cubicBezTo>
                      <a:pt x="13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1" y="8"/>
                    </a:cubicBezTo>
                    <a:cubicBezTo>
                      <a:pt x="1" y="12"/>
                      <a:pt x="5" y="15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43" name="Freeform 1491">
                <a:extLst>
                  <a:ext uri="{FF2B5EF4-FFF2-40B4-BE49-F238E27FC236}">
                    <a16:creationId xmlns="" xmlns:a16="http://schemas.microsoft.com/office/drawing/2014/main" id="{EB430243-4221-4EF6-9EBF-06FEF863F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902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1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44" name="Freeform 1492">
                <a:extLst>
                  <a:ext uri="{FF2B5EF4-FFF2-40B4-BE49-F238E27FC236}">
                    <a16:creationId xmlns="" xmlns:a16="http://schemas.microsoft.com/office/drawing/2014/main" id="{F12B3E02-3034-4CB0-8BCB-7F35FA793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902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5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45" name="Freeform 1493">
                <a:extLst>
                  <a:ext uri="{FF2B5EF4-FFF2-40B4-BE49-F238E27FC236}">
                    <a16:creationId xmlns="" xmlns:a16="http://schemas.microsoft.com/office/drawing/2014/main" id="{5501F46E-62D8-4750-9F32-5CABE6E05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7" y="1692"/>
                <a:ext cx="39" cy="42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7 h 16"/>
                  <a:gd name="T8" fmla="*/ 8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7"/>
                    </a:cubicBezTo>
                    <a:cubicBezTo>
                      <a:pt x="0" y="12"/>
                      <a:pt x="3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46" name="Freeform 1494">
                <a:extLst>
                  <a:ext uri="{FF2B5EF4-FFF2-40B4-BE49-F238E27FC236}">
                    <a16:creationId xmlns="" xmlns:a16="http://schemas.microsoft.com/office/drawing/2014/main" id="{BCB6777A-A869-4A21-AEDE-5AD263970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3" y="1692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47" name="Freeform 1495">
                <a:extLst>
                  <a:ext uri="{FF2B5EF4-FFF2-40B4-BE49-F238E27FC236}">
                    <a16:creationId xmlns="" xmlns:a16="http://schemas.microsoft.com/office/drawing/2014/main" id="{A8C8659F-C3C1-467D-86A6-8DDBDBD35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" y="1692"/>
                <a:ext cx="41" cy="42"/>
              </a:xfrm>
              <a:custGeom>
                <a:avLst/>
                <a:gdLst>
                  <a:gd name="T0" fmla="*/ 9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9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6"/>
                    </a:moveTo>
                    <a:cubicBezTo>
                      <a:pt x="13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1" y="4"/>
                      <a:pt x="0" y="8"/>
                    </a:cubicBezTo>
                    <a:cubicBezTo>
                      <a:pt x="0" y="12"/>
                      <a:pt x="4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48" name="Freeform 1496">
                <a:extLst>
                  <a:ext uri="{FF2B5EF4-FFF2-40B4-BE49-F238E27FC236}">
                    <a16:creationId xmlns="" xmlns:a16="http://schemas.microsoft.com/office/drawing/2014/main" id="{ABF38311-A9D7-4C8D-9700-8B7EEA9A0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1692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49" name="Freeform 1497">
                <a:extLst>
                  <a:ext uri="{FF2B5EF4-FFF2-40B4-BE49-F238E27FC236}">
                    <a16:creationId xmlns="" xmlns:a16="http://schemas.microsoft.com/office/drawing/2014/main" id="{EC856E66-ECEF-4068-AE42-932C7A7B6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" y="1692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50" name="Freeform 1498">
                <a:extLst>
                  <a:ext uri="{FF2B5EF4-FFF2-40B4-BE49-F238E27FC236}">
                    <a16:creationId xmlns="" xmlns:a16="http://schemas.microsoft.com/office/drawing/2014/main" id="{41A92C0D-AC3A-4ED4-A0BC-E83DF9AC3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" y="1692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1"/>
                      <a:pt x="0" y="4"/>
                      <a:pt x="1" y="8"/>
                    </a:cubicBezTo>
                    <a:cubicBezTo>
                      <a:pt x="1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51" name="Freeform 1499">
                <a:extLst>
                  <a:ext uri="{FF2B5EF4-FFF2-40B4-BE49-F238E27FC236}">
                    <a16:creationId xmlns="" xmlns:a16="http://schemas.microsoft.com/office/drawing/2014/main" id="{7CCB20A7-28D0-4A1A-A455-CF92E0A86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006"/>
                <a:ext cx="39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52" name="Freeform 1500">
                <a:extLst>
                  <a:ext uri="{FF2B5EF4-FFF2-40B4-BE49-F238E27FC236}">
                    <a16:creationId xmlns="" xmlns:a16="http://schemas.microsoft.com/office/drawing/2014/main" id="{EF29C176-CEC3-4A60-A44E-2A9753E07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2006"/>
                <a:ext cx="42" cy="41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53" name="Freeform 1501">
                <a:extLst>
                  <a:ext uri="{FF2B5EF4-FFF2-40B4-BE49-F238E27FC236}">
                    <a16:creationId xmlns="" xmlns:a16="http://schemas.microsoft.com/office/drawing/2014/main" id="{EB0921A9-2136-4D11-BB3F-C7300D6CE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200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1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54" name="Freeform 1502">
                <a:extLst>
                  <a:ext uri="{FF2B5EF4-FFF2-40B4-BE49-F238E27FC236}">
                    <a16:creationId xmlns="" xmlns:a16="http://schemas.microsoft.com/office/drawing/2014/main" id="{E4F78786-221D-42E7-A47C-09CD1C9E1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006"/>
                <a:ext cx="39" cy="41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8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55" name="Freeform 1503">
                <a:extLst>
                  <a:ext uri="{FF2B5EF4-FFF2-40B4-BE49-F238E27FC236}">
                    <a16:creationId xmlns="" xmlns:a16="http://schemas.microsoft.com/office/drawing/2014/main" id="{34F9EBB2-D397-4E87-A397-00AA972F9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006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56" name="Freeform 1504">
                <a:extLst>
                  <a:ext uri="{FF2B5EF4-FFF2-40B4-BE49-F238E27FC236}">
                    <a16:creationId xmlns="" xmlns:a16="http://schemas.microsoft.com/office/drawing/2014/main" id="{12B86D14-E99B-4430-BAAB-8146BCCBE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200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57" name="Freeform 1505">
                <a:extLst>
                  <a:ext uri="{FF2B5EF4-FFF2-40B4-BE49-F238E27FC236}">
                    <a16:creationId xmlns="" xmlns:a16="http://schemas.microsoft.com/office/drawing/2014/main" id="{59EC63F9-AEDE-48FE-8B2C-99D743096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9" y="2006"/>
                <a:ext cx="42" cy="41"/>
              </a:xfrm>
              <a:custGeom>
                <a:avLst/>
                <a:gdLst>
                  <a:gd name="T0" fmla="*/ 9 w 16"/>
                  <a:gd name="T1" fmla="*/ 16 h 16"/>
                  <a:gd name="T2" fmla="*/ 16 w 16"/>
                  <a:gd name="T3" fmla="*/ 8 h 16"/>
                  <a:gd name="T4" fmla="*/ 9 w 16"/>
                  <a:gd name="T5" fmla="*/ 0 h 16"/>
                  <a:gd name="T6" fmla="*/ 1 w 16"/>
                  <a:gd name="T7" fmla="*/ 8 h 16"/>
                  <a:gd name="T8" fmla="*/ 9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6"/>
                    </a:moveTo>
                    <a:cubicBezTo>
                      <a:pt x="13" y="15"/>
                      <a:pt x="16" y="12"/>
                      <a:pt x="16" y="8"/>
                    </a:cubicBezTo>
                    <a:cubicBezTo>
                      <a:pt x="16" y="4"/>
                      <a:pt x="13" y="0"/>
                      <a:pt x="9" y="0"/>
                    </a:cubicBezTo>
                    <a:cubicBezTo>
                      <a:pt x="4" y="0"/>
                      <a:pt x="0" y="4"/>
                      <a:pt x="1" y="8"/>
                    </a:cubicBezTo>
                    <a:cubicBezTo>
                      <a:pt x="1" y="12"/>
                      <a:pt x="5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58" name="Freeform 1506">
                <a:extLst>
                  <a:ext uri="{FF2B5EF4-FFF2-40B4-BE49-F238E27FC236}">
                    <a16:creationId xmlns="" xmlns:a16="http://schemas.microsoft.com/office/drawing/2014/main" id="{E0392D90-167B-4212-B5F9-A24FCCD9F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6" y="2006"/>
                <a:ext cx="39" cy="41"/>
              </a:xfrm>
              <a:custGeom>
                <a:avLst/>
                <a:gdLst>
                  <a:gd name="T0" fmla="*/ 7 w 15"/>
                  <a:gd name="T1" fmla="*/ 0 h 16"/>
                  <a:gd name="T2" fmla="*/ 0 w 15"/>
                  <a:gd name="T3" fmla="*/ 8 h 16"/>
                  <a:gd name="T4" fmla="*/ 8 w 15"/>
                  <a:gd name="T5" fmla="*/ 16 h 16"/>
                  <a:gd name="T6" fmla="*/ 15 w 15"/>
                  <a:gd name="T7" fmla="*/ 8 h 16"/>
                  <a:gd name="T8" fmla="*/ 7 w 15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2" y="16"/>
                      <a:pt x="15" y="12"/>
                      <a:pt x="15" y="8"/>
                    </a:cubicBezTo>
                    <a:cubicBezTo>
                      <a:pt x="15" y="3"/>
                      <a:pt x="11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59" name="Freeform 1507">
                <a:extLst>
                  <a:ext uri="{FF2B5EF4-FFF2-40B4-BE49-F238E27FC236}">
                    <a16:creationId xmlns="" xmlns:a16="http://schemas.microsoft.com/office/drawing/2014/main" id="{ED443D74-ED18-4D32-8B67-CD5988286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1692"/>
                <a:ext cx="39" cy="42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8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60" name="Freeform 1508">
                <a:extLst>
                  <a:ext uri="{FF2B5EF4-FFF2-40B4-BE49-F238E27FC236}">
                    <a16:creationId xmlns="" xmlns:a16="http://schemas.microsoft.com/office/drawing/2014/main" id="{DB0F69AC-55D9-4824-B446-482D62BF4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1692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1" y="4"/>
                      <a:pt x="1" y="8"/>
                    </a:cubicBezTo>
                    <a:cubicBezTo>
                      <a:pt x="0" y="12"/>
                      <a:pt x="4" y="15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61" name="Freeform 1509">
                <a:extLst>
                  <a:ext uri="{FF2B5EF4-FFF2-40B4-BE49-F238E27FC236}">
                    <a16:creationId xmlns="" xmlns:a16="http://schemas.microsoft.com/office/drawing/2014/main" id="{E59EBB0F-E7B3-47F8-B6F1-3106EE9D1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692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62" name="Freeform 1510">
                <a:extLst>
                  <a:ext uri="{FF2B5EF4-FFF2-40B4-BE49-F238E27FC236}">
                    <a16:creationId xmlns="" xmlns:a16="http://schemas.microsoft.com/office/drawing/2014/main" id="{A2E4E3E2-0929-4C4B-9885-B0F3D9966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1692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3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63" name="Freeform 1511">
                <a:extLst>
                  <a:ext uri="{FF2B5EF4-FFF2-40B4-BE49-F238E27FC236}">
                    <a16:creationId xmlns="" xmlns:a16="http://schemas.microsoft.com/office/drawing/2014/main" id="{30008679-7E35-408A-9485-FC04D53C2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" y="1692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2"/>
                      <a:pt x="15" y="8"/>
                    </a:cubicBezTo>
                    <a:cubicBezTo>
                      <a:pt x="15" y="4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64" name="Oval 1512">
                <a:extLst>
                  <a:ext uri="{FF2B5EF4-FFF2-40B4-BE49-F238E27FC236}">
                    <a16:creationId xmlns="" xmlns:a16="http://schemas.microsoft.com/office/drawing/2014/main" id="{1B0C6594-EC78-4FA3-8AF9-83D066343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4" y="1692"/>
                <a:ext cx="41" cy="4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65" name="Freeform 1513">
                <a:extLst>
                  <a:ext uri="{FF2B5EF4-FFF2-40B4-BE49-F238E27FC236}">
                    <a16:creationId xmlns="" xmlns:a16="http://schemas.microsoft.com/office/drawing/2014/main" id="{CCB308E9-D68C-4079-8801-83F699F94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692"/>
                <a:ext cx="42" cy="42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66" name="Freeform 1514">
                <a:extLst>
                  <a:ext uri="{FF2B5EF4-FFF2-40B4-BE49-F238E27FC236}">
                    <a16:creationId xmlns="" xmlns:a16="http://schemas.microsoft.com/office/drawing/2014/main" id="{A4102E76-0746-4ACD-8C91-F21F68C9E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" y="1588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1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67" name="Freeform 1515">
                <a:extLst>
                  <a:ext uri="{FF2B5EF4-FFF2-40B4-BE49-F238E27FC236}">
                    <a16:creationId xmlns="" xmlns:a16="http://schemas.microsoft.com/office/drawing/2014/main" id="{791D9585-2E5E-4D68-85F5-E04096339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1588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7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68" name="Freeform 1516">
                <a:extLst>
                  <a:ext uri="{FF2B5EF4-FFF2-40B4-BE49-F238E27FC236}">
                    <a16:creationId xmlns="" xmlns:a16="http://schemas.microsoft.com/office/drawing/2014/main" id="{5A4E6343-F50B-4B47-A4BB-2D3BCCB82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" y="1588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8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1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69" name="Freeform 1517">
                <a:extLst>
                  <a:ext uri="{FF2B5EF4-FFF2-40B4-BE49-F238E27FC236}">
                    <a16:creationId xmlns="" xmlns:a16="http://schemas.microsoft.com/office/drawing/2014/main" id="{9078B4F4-3AC0-446A-8882-37CA4928D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" y="1588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9 w 16"/>
                  <a:gd name="T5" fmla="*/ 0 h 15"/>
                  <a:gd name="T6" fmla="*/ 1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3" y="0"/>
                      <a:pt x="9" y="0"/>
                    </a:cubicBezTo>
                    <a:cubicBezTo>
                      <a:pt x="4" y="0"/>
                      <a:pt x="0" y="3"/>
                      <a:pt x="1" y="8"/>
                    </a:cubicBezTo>
                    <a:cubicBezTo>
                      <a:pt x="1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70" name="Freeform 1518">
                <a:extLst>
                  <a:ext uri="{FF2B5EF4-FFF2-40B4-BE49-F238E27FC236}">
                    <a16:creationId xmlns="" xmlns:a16="http://schemas.microsoft.com/office/drawing/2014/main" id="{3472708D-280E-410C-BD17-84C265E80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" y="1588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5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71" name="Freeform 1519">
                <a:extLst>
                  <a:ext uri="{FF2B5EF4-FFF2-40B4-BE49-F238E27FC236}">
                    <a16:creationId xmlns="" xmlns:a16="http://schemas.microsoft.com/office/drawing/2014/main" id="{9E5A60D0-AEB1-4938-938C-A27A7A299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" y="1588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72" name="Freeform 1520">
                <a:extLst>
                  <a:ext uri="{FF2B5EF4-FFF2-40B4-BE49-F238E27FC236}">
                    <a16:creationId xmlns="" xmlns:a16="http://schemas.microsoft.com/office/drawing/2014/main" id="{72CCBF06-104F-4E96-8DAE-556207953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4" y="1588"/>
                <a:ext cx="41" cy="39"/>
              </a:xfrm>
              <a:custGeom>
                <a:avLst/>
                <a:gdLst>
                  <a:gd name="T0" fmla="*/ 9 w 16"/>
                  <a:gd name="T1" fmla="*/ 15 h 15"/>
                  <a:gd name="T2" fmla="*/ 16 w 16"/>
                  <a:gd name="T3" fmla="*/ 8 h 15"/>
                  <a:gd name="T4" fmla="*/ 9 w 16"/>
                  <a:gd name="T5" fmla="*/ 0 h 15"/>
                  <a:gd name="T6" fmla="*/ 1 w 16"/>
                  <a:gd name="T7" fmla="*/ 8 h 15"/>
                  <a:gd name="T8" fmla="*/ 9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9" y="15"/>
                    </a:moveTo>
                    <a:cubicBezTo>
                      <a:pt x="13" y="15"/>
                      <a:pt x="16" y="12"/>
                      <a:pt x="16" y="8"/>
                    </a:cubicBezTo>
                    <a:cubicBezTo>
                      <a:pt x="16" y="4"/>
                      <a:pt x="13" y="0"/>
                      <a:pt x="9" y="0"/>
                    </a:cubicBezTo>
                    <a:cubicBezTo>
                      <a:pt x="4" y="0"/>
                      <a:pt x="0" y="4"/>
                      <a:pt x="1" y="8"/>
                    </a:cubicBezTo>
                    <a:cubicBezTo>
                      <a:pt x="1" y="12"/>
                      <a:pt x="4" y="15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73" name="Freeform 1521">
                <a:extLst>
                  <a:ext uri="{FF2B5EF4-FFF2-40B4-BE49-F238E27FC236}">
                    <a16:creationId xmlns="" xmlns:a16="http://schemas.microsoft.com/office/drawing/2014/main" id="{D2BD2AB5-4226-49B6-B636-2D2C7162D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5" y="1588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74" name="Freeform 1522">
                <a:extLst>
                  <a:ext uri="{FF2B5EF4-FFF2-40B4-BE49-F238E27FC236}">
                    <a16:creationId xmlns="" xmlns:a16="http://schemas.microsoft.com/office/drawing/2014/main" id="{14489CC4-649A-4D87-90CF-1A4D787D2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1" y="1588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8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75" name="Freeform 1523">
                <a:extLst>
                  <a:ext uri="{FF2B5EF4-FFF2-40B4-BE49-F238E27FC236}">
                    <a16:creationId xmlns="" xmlns:a16="http://schemas.microsoft.com/office/drawing/2014/main" id="{85DA95F2-081A-4463-B6ED-970178FC4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7" y="1588"/>
                <a:ext cx="39" cy="42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7 h 16"/>
                  <a:gd name="T8" fmla="*/ 7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12" y="16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76" name="Freeform 1524">
                <a:extLst>
                  <a:ext uri="{FF2B5EF4-FFF2-40B4-BE49-F238E27FC236}">
                    <a16:creationId xmlns="" xmlns:a16="http://schemas.microsoft.com/office/drawing/2014/main" id="{58ECC63A-9A52-4553-89AC-C37FFFD49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" y="1588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77" name="Freeform 1525">
                <a:extLst>
                  <a:ext uri="{FF2B5EF4-FFF2-40B4-BE49-F238E27FC236}">
                    <a16:creationId xmlns="" xmlns:a16="http://schemas.microsoft.com/office/drawing/2014/main" id="{6A56509A-7089-4E69-BEC5-E2A2F829E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7" y="1588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8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78" name="Freeform 1526">
                <a:extLst>
                  <a:ext uri="{FF2B5EF4-FFF2-40B4-BE49-F238E27FC236}">
                    <a16:creationId xmlns="" xmlns:a16="http://schemas.microsoft.com/office/drawing/2014/main" id="{277C4E95-57ED-463B-901C-01A8C5EAA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7" y="1480"/>
                <a:ext cx="42" cy="38"/>
              </a:xfrm>
              <a:custGeom>
                <a:avLst/>
                <a:gdLst>
                  <a:gd name="T0" fmla="*/ 7 w 16"/>
                  <a:gd name="T1" fmla="*/ 15 h 15"/>
                  <a:gd name="T2" fmla="*/ 15 w 16"/>
                  <a:gd name="T3" fmla="*/ 8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79" name="Freeform 1527">
                <a:extLst>
                  <a:ext uri="{FF2B5EF4-FFF2-40B4-BE49-F238E27FC236}">
                    <a16:creationId xmlns="" xmlns:a16="http://schemas.microsoft.com/office/drawing/2014/main" id="{06CCBA75-B488-4974-A10D-2C7E9C96F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" y="2115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3"/>
                      <a:pt x="16" y="9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80" name="Freeform 1528">
                <a:extLst>
                  <a:ext uri="{FF2B5EF4-FFF2-40B4-BE49-F238E27FC236}">
                    <a16:creationId xmlns="" xmlns:a16="http://schemas.microsoft.com/office/drawing/2014/main" id="{6DAB5E16-DA57-439E-AC73-9EC6B7FAD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" y="2115"/>
                <a:ext cx="38" cy="41"/>
              </a:xfrm>
              <a:custGeom>
                <a:avLst/>
                <a:gdLst>
                  <a:gd name="T0" fmla="*/ 8 w 15"/>
                  <a:gd name="T1" fmla="*/ 16 h 16"/>
                  <a:gd name="T2" fmla="*/ 15 w 15"/>
                  <a:gd name="T3" fmla="*/ 8 h 16"/>
                  <a:gd name="T4" fmla="*/ 8 w 15"/>
                  <a:gd name="T5" fmla="*/ 0 h 16"/>
                  <a:gd name="T6" fmla="*/ 0 w 15"/>
                  <a:gd name="T7" fmla="*/ 9 h 16"/>
                  <a:gd name="T8" fmla="*/ 8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2" y="1"/>
                      <a:pt x="8" y="0"/>
                    </a:cubicBezTo>
                    <a:cubicBezTo>
                      <a:pt x="3" y="0"/>
                      <a:pt x="0" y="4"/>
                      <a:pt x="0" y="9"/>
                    </a:cubicBezTo>
                    <a:cubicBezTo>
                      <a:pt x="0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81" name="Freeform 1529">
                <a:extLst>
                  <a:ext uri="{FF2B5EF4-FFF2-40B4-BE49-F238E27FC236}">
                    <a16:creationId xmlns="" xmlns:a16="http://schemas.microsoft.com/office/drawing/2014/main" id="{6E9AD547-A7D1-42F1-AF6C-E945D0221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" y="2115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82" name="Freeform 1530">
                <a:extLst>
                  <a:ext uri="{FF2B5EF4-FFF2-40B4-BE49-F238E27FC236}">
                    <a16:creationId xmlns="" xmlns:a16="http://schemas.microsoft.com/office/drawing/2014/main" id="{7BB0813B-7E88-4E6C-B831-390597A8B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" y="2115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3"/>
                      <a:pt x="16" y="9"/>
                    </a:cubicBezTo>
                    <a:cubicBezTo>
                      <a:pt x="16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83" name="Freeform 1531">
                <a:extLst>
                  <a:ext uri="{FF2B5EF4-FFF2-40B4-BE49-F238E27FC236}">
                    <a16:creationId xmlns="" xmlns:a16="http://schemas.microsoft.com/office/drawing/2014/main" id="{11DF37BB-AF45-4E99-A8CD-F7744F7E8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1588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84" name="Freeform 1532">
                <a:extLst>
                  <a:ext uri="{FF2B5EF4-FFF2-40B4-BE49-F238E27FC236}">
                    <a16:creationId xmlns="" xmlns:a16="http://schemas.microsoft.com/office/drawing/2014/main" id="{D1C3F115-1C16-40BA-8405-F6CC5D68D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6" y="1588"/>
                <a:ext cx="38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8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85" name="Freeform 1533">
                <a:extLst>
                  <a:ext uri="{FF2B5EF4-FFF2-40B4-BE49-F238E27FC236}">
                    <a16:creationId xmlns="" xmlns:a16="http://schemas.microsoft.com/office/drawing/2014/main" id="{4E51963B-B915-454C-974D-0D59FF846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588"/>
                <a:ext cx="39" cy="42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7 h 16"/>
                  <a:gd name="T8" fmla="*/ 7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12" y="16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86" name="Freeform 1534">
                <a:extLst>
                  <a:ext uri="{FF2B5EF4-FFF2-40B4-BE49-F238E27FC236}">
                    <a16:creationId xmlns="" xmlns:a16="http://schemas.microsoft.com/office/drawing/2014/main" id="{B5BD1E7C-E0AE-41F1-B091-A60C5E46C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1588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87" name="Freeform 1535">
                <a:extLst>
                  <a:ext uri="{FF2B5EF4-FFF2-40B4-BE49-F238E27FC236}">
                    <a16:creationId xmlns="" xmlns:a16="http://schemas.microsoft.com/office/drawing/2014/main" id="{3C2B3663-B502-4023-9782-D1CDF59A1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1588"/>
                <a:ext cx="41" cy="42"/>
              </a:xfrm>
              <a:custGeom>
                <a:avLst/>
                <a:gdLst>
                  <a:gd name="T0" fmla="*/ 7 w 16"/>
                  <a:gd name="T1" fmla="*/ 15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5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88" name="Freeform 1536">
                <a:extLst>
                  <a:ext uri="{FF2B5EF4-FFF2-40B4-BE49-F238E27FC236}">
                    <a16:creationId xmlns="" xmlns:a16="http://schemas.microsoft.com/office/drawing/2014/main" id="{53BD6D7B-7CA9-4B5B-8FE7-BEC3B32DD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1588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89" name="Freeform 1537">
                <a:extLst>
                  <a:ext uri="{FF2B5EF4-FFF2-40B4-BE49-F238E27FC236}">
                    <a16:creationId xmlns="" xmlns:a16="http://schemas.microsoft.com/office/drawing/2014/main" id="{BDF62935-9F74-47BC-B779-EC2AE4EB5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1588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1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1" y="3"/>
                      <a:pt x="1" y="7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90" name="Freeform 1538">
                <a:extLst>
                  <a:ext uri="{FF2B5EF4-FFF2-40B4-BE49-F238E27FC236}">
                    <a16:creationId xmlns="" xmlns:a16="http://schemas.microsoft.com/office/drawing/2014/main" id="{980D532F-315F-48F7-8957-5060422A8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588"/>
                <a:ext cx="41" cy="42"/>
              </a:xfrm>
              <a:custGeom>
                <a:avLst/>
                <a:gdLst>
                  <a:gd name="T0" fmla="*/ 7 w 16"/>
                  <a:gd name="T1" fmla="*/ 15 h 16"/>
                  <a:gd name="T2" fmla="*/ 16 w 16"/>
                  <a:gd name="T3" fmla="*/ 7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5"/>
                    </a:moveTo>
                    <a:cubicBezTo>
                      <a:pt x="12" y="16"/>
                      <a:pt x="16" y="12"/>
                      <a:pt x="16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91" name="Freeform 1539">
                <a:extLst>
                  <a:ext uri="{FF2B5EF4-FFF2-40B4-BE49-F238E27FC236}">
                    <a16:creationId xmlns="" xmlns:a16="http://schemas.microsoft.com/office/drawing/2014/main" id="{AAB465E3-6957-4F61-A3BE-7DA1974F4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1588"/>
                <a:ext cx="39" cy="39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8 h 15"/>
                  <a:gd name="T4" fmla="*/ 8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92" name="Freeform 1540">
                <a:extLst>
                  <a:ext uri="{FF2B5EF4-FFF2-40B4-BE49-F238E27FC236}">
                    <a16:creationId xmlns="" xmlns:a16="http://schemas.microsoft.com/office/drawing/2014/main" id="{6A6647C0-E23D-4DBE-9D3D-1B798A276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" y="1588"/>
                <a:ext cx="39" cy="42"/>
              </a:xfrm>
              <a:custGeom>
                <a:avLst/>
                <a:gdLst>
                  <a:gd name="T0" fmla="*/ 8 w 15"/>
                  <a:gd name="T1" fmla="*/ 15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7 h 16"/>
                  <a:gd name="T8" fmla="*/ 8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5"/>
                    </a:moveTo>
                    <a:cubicBezTo>
                      <a:pt x="12" y="15"/>
                      <a:pt x="15" y="11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2"/>
                      <a:pt x="3" y="16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93" name="Freeform 1541">
                <a:extLst>
                  <a:ext uri="{FF2B5EF4-FFF2-40B4-BE49-F238E27FC236}">
                    <a16:creationId xmlns="" xmlns:a16="http://schemas.microsoft.com/office/drawing/2014/main" id="{44BE2A61-BB54-4933-BE36-7BF48B0C1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0" y="1480"/>
                <a:ext cx="39" cy="38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1" y="15"/>
                      <a:pt x="15" y="12"/>
                      <a:pt x="15" y="8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94" name="Freeform 1542">
                <a:extLst>
                  <a:ext uri="{FF2B5EF4-FFF2-40B4-BE49-F238E27FC236}">
                    <a16:creationId xmlns="" xmlns:a16="http://schemas.microsoft.com/office/drawing/2014/main" id="{DB5557A8-AD4E-456F-AFE7-081506FE5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" y="1477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7 w 16"/>
                  <a:gd name="T5" fmla="*/ 1 h 16"/>
                  <a:gd name="T6" fmla="*/ 0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7" y="1"/>
                    </a:cubicBezTo>
                    <a:cubicBezTo>
                      <a:pt x="3" y="1"/>
                      <a:pt x="0" y="5"/>
                      <a:pt x="0" y="9"/>
                    </a:cubicBezTo>
                    <a:cubicBezTo>
                      <a:pt x="0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95" name="Freeform 1543">
                <a:extLst>
                  <a:ext uri="{FF2B5EF4-FFF2-40B4-BE49-F238E27FC236}">
                    <a16:creationId xmlns="" xmlns:a16="http://schemas.microsoft.com/office/drawing/2014/main" id="{FE6289FF-F54E-4A29-A6C6-5E5EC0F93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" y="1480"/>
                <a:ext cx="42" cy="38"/>
              </a:xfrm>
              <a:custGeom>
                <a:avLst/>
                <a:gdLst>
                  <a:gd name="T0" fmla="*/ 7 w 16"/>
                  <a:gd name="T1" fmla="*/ 15 h 15"/>
                  <a:gd name="T2" fmla="*/ 15 w 16"/>
                  <a:gd name="T3" fmla="*/ 8 h 15"/>
                  <a:gd name="T4" fmla="*/ 7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2" y="15"/>
                      <a:pt x="15" y="12"/>
                      <a:pt x="15" y="8"/>
                    </a:cubicBezTo>
                    <a:cubicBezTo>
                      <a:pt x="16" y="3"/>
                      <a:pt x="12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96" name="Freeform 1544">
                <a:extLst>
                  <a:ext uri="{FF2B5EF4-FFF2-40B4-BE49-F238E27FC236}">
                    <a16:creationId xmlns="" xmlns:a16="http://schemas.microsoft.com/office/drawing/2014/main" id="{472C4694-4916-4586-BFDF-06D91FB42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4" y="1477"/>
                <a:ext cx="41" cy="41"/>
              </a:xfrm>
              <a:custGeom>
                <a:avLst/>
                <a:gdLst>
                  <a:gd name="T0" fmla="*/ 9 w 16"/>
                  <a:gd name="T1" fmla="*/ 16 h 16"/>
                  <a:gd name="T2" fmla="*/ 16 w 16"/>
                  <a:gd name="T3" fmla="*/ 8 h 16"/>
                  <a:gd name="T4" fmla="*/ 8 w 16"/>
                  <a:gd name="T5" fmla="*/ 1 h 16"/>
                  <a:gd name="T6" fmla="*/ 1 w 16"/>
                  <a:gd name="T7" fmla="*/ 9 h 16"/>
                  <a:gd name="T8" fmla="*/ 9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1"/>
                    </a:cubicBezTo>
                    <a:cubicBezTo>
                      <a:pt x="4" y="1"/>
                      <a:pt x="0" y="5"/>
                      <a:pt x="1" y="9"/>
                    </a:cubicBezTo>
                    <a:cubicBezTo>
                      <a:pt x="1" y="13"/>
                      <a:pt x="4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97" name="Freeform 1545">
                <a:extLst>
                  <a:ext uri="{FF2B5EF4-FFF2-40B4-BE49-F238E27FC236}">
                    <a16:creationId xmlns="" xmlns:a16="http://schemas.microsoft.com/office/drawing/2014/main" id="{1D9FFDCB-4DD6-404C-BE19-21EAD215A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5" y="1477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1 h 16"/>
                  <a:gd name="T6" fmla="*/ 0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3"/>
                      <a:pt x="16" y="9"/>
                    </a:cubicBezTo>
                    <a:cubicBezTo>
                      <a:pt x="16" y="4"/>
                      <a:pt x="12" y="0"/>
                      <a:pt x="8" y="1"/>
                    </a:cubicBezTo>
                    <a:cubicBezTo>
                      <a:pt x="4" y="1"/>
                      <a:pt x="0" y="5"/>
                      <a:pt x="0" y="9"/>
                    </a:cubicBezTo>
                    <a:cubicBezTo>
                      <a:pt x="0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98" name="Freeform 1546">
                <a:extLst>
                  <a:ext uri="{FF2B5EF4-FFF2-40B4-BE49-F238E27FC236}">
                    <a16:creationId xmlns="" xmlns:a16="http://schemas.microsoft.com/office/drawing/2014/main" id="{E63A4856-90C0-4BAA-9FFD-9FC6ACC69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1" y="1480"/>
                <a:ext cx="42" cy="38"/>
              </a:xfrm>
              <a:custGeom>
                <a:avLst/>
                <a:gdLst>
                  <a:gd name="T0" fmla="*/ 8 w 16"/>
                  <a:gd name="T1" fmla="*/ 15 h 15"/>
                  <a:gd name="T2" fmla="*/ 15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1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299" name="Freeform 1547">
                <a:extLst>
                  <a:ext uri="{FF2B5EF4-FFF2-40B4-BE49-F238E27FC236}">
                    <a16:creationId xmlns="" xmlns:a16="http://schemas.microsoft.com/office/drawing/2014/main" id="{C7105EB8-552C-40A7-B7D9-193EFFF90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7" y="1480"/>
                <a:ext cx="39" cy="38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8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1" y="15"/>
                      <a:pt x="15" y="12"/>
                      <a:pt x="15" y="8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00" name="Freeform 1548">
                <a:extLst>
                  <a:ext uri="{FF2B5EF4-FFF2-40B4-BE49-F238E27FC236}">
                    <a16:creationId xmlns="" xmlns:a16="http://schemas.microsoft.com/office/drawing/2014/main" id="{52096481-B2AB-4513-B41C-7AE88BF5D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" y="1480"/>
                <a:ext cx="42" cy="38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1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1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01" name="Freeform 1549">
                <a:extLst>
                  <a:ext uri="{FF2B5EF4-FFF2-40B4-BE49-F238E27FC236}">
                    <a16:creationId xmlns="" xmlns:a16="http://schemas.microsoft.com/office/drawing/2014/main" id="{D9E47EF0-4FC4-4C38-990D-4F24D1CF9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373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02" name="Freeform 1550">
                <a:extLst>
                  <a:ext uri="{FF2B5EF4-FFF2-40B4-BE49-F238E27FC236}">
                    <a16:creationId xmlns="" xmlns:a16="http://schemas.microsoft.com/office/drawing/2014/main" id="{8E1EC98B-C592-4000-ADF2-9A945914B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8" y="1480"/>
                <a:ext cx="39" cy="38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1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03" name="Freeform 1551">
                <a:extLst>
                  <a:ext uri="{FF2B5EF4-FFF2-40B4-BE49-F238E27FC236}">
                    <a16:creationId xmlns="" xmlns:a16="http://schemas.microsoft.com/office/drawing/2014/main" id="{0E986105-B009-4503-AFBD-027D2B84A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2" y="1477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1 h 16"/>
                  <a:gd name="T6" fmla="*/ 1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3"/>
                      <a:pt x="16" y="9"/>
                    </a:cubicBezTo>
                    <a:cubicBezTo>
                      <a:pt x="16" y="4"/>
                      <a:pt x="12" y="0"/>
                      <a:pt x="8" y="1"/>
                    </a:cubicBezTo>
                    <a:cubicBezTo>
                      <a:pt x="4" y="1"/>
                      <a:pt x="0" y="5"/>
                      <a:pt x="1" y="9"/>
                    </a:cubicBezTo>
                    <a:cubicBezTo>
                      <a:pt x="1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04" name="Freeform 1552">
                <a:extLst>
                  <a:ext uri="{FF2B5EF4-FFF2-40B4-BE49-F238E27FC236}">
                    <a16:creationId xmlns="" xmlns:a16="http://schemas.microsoft.com/office/drawing/2014/main" id="{700FB8E8-BB6D-40AA-B214-4F5EAADF9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" y="1477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7 w 16"/>
                  <a:gd name="T5" fmla="*/ 1 h 16"/>
                  <a:gd name="T6" fmla="*/ 0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3"/>
                      <a:pt x="16" y="9"/>
                    </a:cubicBezTo>
                    <a:cubicBezTo>
                      <a:pt x="16" y="4"/>
                      <a:pt x="12" y="0"/>
                      <a:pt x="7" y="1"/>
                    </a:cubicBezTo>
                    <a:cubicBezTo>
                      <a:pt x="4" y="1"/>
                      <a:pt x="0" y="5"/>
                      <a:pt x="0" y="9"/>
                    </a:cubicBezTo>
                    <a:cubicBezTo>
                      <a:pt x="0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05" name="Freeform 1553">
                <a:extLst>
                  <a:ext uri="{FF2B5EF4-FFF2-40B4-BE49-F238E27FC236}">
                    <a16:creationId xmlns="" xmlns:a16="http://schemas.microsoft.com/office/drawing/2014/main" id="{A19D89CC-AE0E-47E4-AF8E-8F2ADD169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5" y="1480"/>
                <a:ext cx="38" cy="38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2" y="15"/>
                      <a:pt x="15" y="12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06" name="Freeform 1554">
                <a:extLst>
                  <a:ext uri="{FF2B5EF4-FFF2-40B4-BE49-F238E27FC236}">
                    <a16:creationId xmlns="" xmlns:a16="http://schemas.microsoft.com/office/drawing/2014/main" id="{638D8AD0-FCC9-42CA-B7F6-7B3C15BFF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" y="1480"/>
                <a:ext cx="39" cy="38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7 h 15"/>
                  <a:gd name="T4" fmla="*/ 7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2" y="15"/>
                      <a:pt x="15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07" name="Freeform 1555">
                <a:extLst>
                  <a:ext uri="{FF2B5EF4-FFF2-40B4-BE49-F238E27FC236}">
                    <a16:creationId xmlns="" xmlns:a16="http://schemas.microsoft.com/office/drawing/2014/main" id="{6CE01F43-82A8-4252-81BD-5FA5DBC45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1480"/>
                <a:ext cx="42" cy="38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08" name="Freeform 1556">
                <a:extLst>
                  <a:ext uri="{FF2B5EF4-FFF2-40B4-BE49-F238E27FC236}">
                    <a16:creationId xmlns="" xmlns:a16="http://schemas.microsoft.com/office/drawing/2014/main" id="{31DA3179-E4D2-4852-A3D4-1B0142F6F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6" y="1480"/>
                <a:ext cx="38" cy="38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1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09" name="Freeform 1557">
                <a:extLst>
                  <a:ext uri="{FF2B5EF4-FFF2-40B4-BE49-F238E27FC236}">
                    <a16:creationId xmlns="" xmlns:a16="http://schemas.microsoft.com/office/drawing/2014/main" id="{022F91B9-D481-4081-A49E-B99BD8F84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480"/>
                <a:ext cx="39" cy="38"/>
              </a:xfrm>
              <a:custGeom>
                <a:avLst/>
                <a:gdLst>
                  <a:gd name="T0" fmla="*/ 8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8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12" y="15"/>
                      <a:pt x="15" y="11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10" name="Freeform 1558">
                <a:extLst>
                  <a:ext uri="{FF2B5EF4-FFF2-40B4-BE49-F238E27FC236}">
                    <a16:creationId xmlns="" xmlns:a16="http://schemas.microsoft.com/office/drawing/2014/main" id="{36B41192-9F3C-4981-A10C-FBD076E88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1477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7 w 16"/>
                  <a:gd name="T5" fmla="*/ 1 h 16"/>
                  <a:gd name="T6" fmla="*/ 0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7" y="1"/>
                    </a:cubicBezTo>
                    <a:cubicBezTo>
                      <a:pt x="3" y="1"/>
                      <a:pt x="0" y="5"/>
                      <a:pt x="0" y="9"/>
                    </a:cubicBezTo>
                    <a:cubicBezTo>
                      <a:pt x="1" y="13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11" name="Freeform 1559">
                <a:extLst>
                  <a:ext uri="{FF2B5EF4-FFF2-40B4-BE49-F238E27FC236}">
                    <a16:creationId xmlns="" xmlns:a16="http://schemas.microsoft.com/office/drawing/2014/main" id="{3FCE47D7-7651-4D27-973C-796B0B59B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1480"/>
                <a:ext cx="41" cy="38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7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1"/>
                      <a:pt x="16" y="7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12" name="Freeform 1560">
                <a:extLst>
                  <a:ext uri="{FF2B5EF4-FFF2-40B4-BE49-F238E27FC236}">
                    <a16:creationId xmlns="" xmlns:a16="http://schemas.microsoft.com/office/drawing/2014/main" id="{DBAC462E-1919-46E7-90EC-B5258A930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1480"/>
                <a:ext cx="39" cy="38"/>
              </a:xfrm>
              <a:custGeom>
                <a:avLst/>
                <a:gdLst>
                  <a:gd name="T0" fmla="*/ 7 w 15"/>
                  <a:gd name="T1" fmla="*/ 15 h 15"/>
                  <a:gd name="T2" fmla="*/ 15 w 15"/>
                  <a:gd name="T3" fmla="*/ 7 h 15"/>
                  <a:gd name="T4" fmla="*/ 8 w 15"/>
                  <a:gd name="T5" fmla="*/ 0 h 15"/>
                  <a:gd name="T6" fmla="*/ 0 w 15"/>
                  <a:gd name="T7" fmla="*/ 7 h 15"/>
                  <a:gd name="T8" fmla="*/ 7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2" y="15"/>
                      <a:pt x="15" y="12"/>
                      <a:pt x="15" y="7"/>
                    </a:cubicBezTo>
                    <a:cubicBezTo>
                      <a:pt x="15" y="3"/>
                      <a:pt x="12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13" name="Freeform 1561">
                <a:extLst>
                  <a:ext uri="{FF2B5EF4-FFF2-40B4-BE49-F238E27FC236}">
                    <a16:creationId xmlns="" xmlns:a16="http://schemas.microsoft.com/office/drawing/2014/main" id="{A6618690-53FA-41B7-9326-9FAE96116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1" y="1373"/>
                <a:ext cx="42" cy="42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8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5" y="12"/>
                      <a:pt x="15" y="8"/>
                    </a:cubicBezTo>
                    <a:cubicBezTo>
                      <a:pt x="16" y="4"/>
                      <a:pt x="12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14" name="Freeform 1562">
                <a:extLst>
                  <a:ext uri="{FF2B5EF4-FFF2-40B4-BE49-F238E27FC236}">
                    <a16:creationId xmlns="" xmlns:a16="http://schemas.microsoft.com/office/drawing/2014/main" id="{5BC0E365-3A4D-4E4C-9251-EC9DE6CEE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5" y="1373"/>
                <a:ext cx="41" cy="42"/>
              </a:xfrm>
              <a:custGeom>
                <a:avLst/>
                <a:gdLst>
                  <a:gd name="T0" fmla="*/ 9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9 h 16"/>
                  <a:gd name="T8" fmla="*/ 9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6"/>
                    </a:moveTo>
                    <a:cubicBezTo>
                      <a:pt x="13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3"/>
                      <a:pt x="5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15" name="Freeform 1563">
                <a:extLst>
                  <a:ext uri="{FF2B5EF4-FFF2-40B4-BE49-F238E27FC236}">
                    <a16:creationId xmlns="" xmlns:a16="http://schemas.microsoft.com/office/drawing/2014/main" id="{C30448E9-5A43-41A6-910F-A53BE2295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" y="1373"/>
                <a:ext cx="42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1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16" name="Freeform 1564">
                <a:extLst>
                  <a:ext uri="{FF2B5EF4-FFF2-40B4-BE49-F238E27FC236}">
                    <a16:creationId xmlns="" xmlns:a16="http://schemas.microsoft.com/office/drawing/2014/main" id="{CF3D3899-84D2-40F4-8D26-8CB4D4D50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7" y="1373"/>
                <a:ext cx="42" cy="42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7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17" name="Freeform 1565">
                <a:extLst>
                  <a:ext uri="{FF2B5EF4-FFF2-40B4-BE49-F238E27FC236}">
                    <a16:creationId xmlns="" xmlns:a16="http://schemas.microsoft.com/office/drawing/2014/main" id="{1278C843-7FD0-45C5-93C0-D42D6ED26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8" y="1373"/>
                <a:ext cx="42" cy="42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7 h 16"/>
                  <a:gd name="T4" fmla="*/ 7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2" y="16"/>
                      <a:pt x="16" y="12"/>
                      <a:pt x="15" y="7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18" name="Freeform 1566">
                <a:extLst>
                  <a:ext uri="{FF2B5EF4-FFF2-40B4-BE49-F238E27FC236}">
                    <a16:creationId xmlns="" xmlns:a16="http://schemas.microsoft.com/office/drawing/2014/main" id="{44EFF83D-19F6-497E-AAB7-6F69A160F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5" y="1373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2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19" name="Freeform 1567">
                <a:extLst>
                  <a:ext uri="{FF2B5EF4-FFF2-40B4-BE49-F238E27FC236}">
                    <a16:creationId xmlns="" xmlns:a16="http://schemas.microsoft.com/office/drawing/2014/main" id="{AA52C6F0-BECA-4FB2-8818-41DD0F690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2" y="3784"/>
                <a:ext cx="23" cy="77"/>
              </a:xfrm>
              <a:custGeom>
                <a:avLst/>
                <a:gdLst>
                  <a:gd name="T0" fmla="*/ 8 w 9"/>
                  <a:gd name="T1" fmla="*/ 30 h 30"/>
                  <a:gd name="T2" fmla="*/ 9 w 9"/>
                  <a:gd name="T3" fmla="*/ 26 h 30"/>
                  <a:gd name="T4" fmla="*/ 9 w 9"/>
                  <a:gd name="T5" fmla="*/ 15 h 30"/>
                  <a:gd name="T6" fmla="*/ 9 w 9"/>
                  <a:gd name="T7" fmla="*/ 5 h 30"/>
                  <a:gd name="T8" fmla="*/ 8 w 9"/>
                  <a:gd name="T9" fmla="*/ 0 h 30"/>
                  <a:gd name="T10" fmla="*/ 4 w 9"/>
                  <a:gd name="T11" fmla="*/ 4 h 30"/>
                  <a:gd name="T12" fmla="*/ 4 w 9"/>
                  <a:gd name="T13" fmla="*/ 27 h 30"/>
                  <a:gd name="T14" fmla="*/ 8 w 9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0">
                    <a:moveTo>
                      <a:pt x="8" y="30"/>
                    </a:moveTo>
                    <a:cubicBezTo>
                      <a:pt x="8" y="29"/>
                      <a:pt x="9" y="27"/>
                      <a:pt x="9" y="26"/>
                    </a:cubicBezTo>
                    <a:cubicBezTo>
                      <a:pt x="9" y="23"/>
                      <a:pt x="9" y="19"/>
                      <a:pt x="9" y="15"/>
                    </a:cubicBezTo>
                    <a:cubicBezTo>
                      <a:pt x="9" y="12"/>
                      <a:pt x="9" y="8"/>
                      <a:pt x="9" y="5"/>
                    </a:cubicBezTo>
                    <a:cubicBezTo>
                      <a:pt x="9" y="3"/>
                      <a:pt x="8" y="1"/>
                      <a:pt x="8" y="0"/>
                    </a:cubicBezTo>
                    <a:cubicBezTo>
                      <a:pt x="6" y="1"/>
                      <a:pt x="5" y="2"/>
                      <a:pt x="4" y="4"/>
                    </a:cubicBezTo>
                    <a:cubicBezTo>
                      <a:pt x="0" y="9"/>
                      <a:pt x="0" y="21"/>
                      <a:pt x="4" y="27"/>
                    </a:cubicBezTo>
                    <a:cubicBezTo>
                      <a:pt x="6" y="28"/>
                      <a:pt x="7" y="29"/>
                      <a:pt x="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20" name="Freeform 1568">
                <a:extLst>
                  <a:ext uri="{FF2B5EF4-FFF2-40B4-BE49-F238E27FC236}">
                    <a16:creationId xmlns="" xmlns:a16="http://schemas.microsoft.com/office/drawing/2014/main" id="{AD8CA80A-3297-412A-B59F-E97066D79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" y="2213"/>
                <a:ext cx="34" cy="52"/>
              </a:xfrm>
              <a:custGeom>
                <a:avLst/>
                <a:gdLst>
                  <a:gd name="T0" fmla="*/ 2 w 13"/>
                  <a:gd name="T1" fmla="*/ 20 h 20"/>
                  <a:gd name="T2" fmla="*/ 7 w 13"/>
                  <a:gd name="T3" fmla="*/ 19 h 20"/>
                  <a:gd name="T4" fmla="*/ 11 w 13"/>
                  <a:gd name="T5" fmla="*/ 14 h 20"/>
                  <a:gd name="T6" fmla="*/ 12 w 13"/>
                  <a:gd name="T7" fmla="*/ 7 h 20"/>
                  <a:gd name="T8" fmla="*/ 5 w 13"/>
                  <a:gd name="T9" fmla="*/ 1 h 20"/>
                  <a:gd name="T10" fmla="*/ 1 w 13"/>
                  <a:gd name="T11" fmla="*/ 4 h 20"/>
                  <a:gd name="T12" fmla="*/ 1 w 13"/>
                  <a:gd name="T13" fmla="*/ 9 h 20"/>
                  <a:gd name="T14" fmla="*/ 1 w 13"/>
                  <a:gd name="T15" fmla="*/ 16 h 20"/>
                  <a:gd name="T16" fmla="*/ 2 w 13"/>
                  <a:gd name="T1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0">
                    <a:moveTo>
                      <a:pt x="2" y="20"/>
                    </a:moveTo>
                    <a:cubicBezTo>
                      <a:pt x="4" y="20"/>
                      <a:pt x="6" y="20"/>
                      <a:pt x="7" y="19"/>
                    </a:cubicBezTo>
                    <a:cubicBezTo>
                      <a:pt x="8" y="18"/>
                      <a:pt x="10" y="16"/>
                      <a:pt x="11" y="14"/>
                    </a:cubicBezTo>
                    <a:cubicBezTo>
                      <a:pt x="12" y="12"/>
                      <a:pt x="13" y="9"/>
                      <a:pt x="12" y="7"/>
                    </a:cubicBezTo>
                    <a:cubicBezTo>
                      <a:pt x="10" y="5"/>
                      <a:pt x="8" y="3"/>
                      <a:pt x="5" y="1"/>
                    </a:cubicBezTo>
                    <a:cubicBezTo>
                      <a:pt x="4" y="0"/>
                      <a:pt x="1" y="2"/>
                      <a:pt x="1" y="4"/>
                    </a:cubicBezTo>
                    <a:cubicBezTo>
                      <a:pt x="1" y="6"/>
                      <a:pt x="1" y="8"/>
                      <a:pt x="1" y="9"/>
                    </a:cubicBezTo>
                    <a:cubicBezTo>
                      <a:pt x="1" y="12"/>
                      <a:pt x="1" y="14"/>
                      <a:pt x="1" y="16"/>
                    </a:cubicBezTo>
                    <a:cubicBezTo>
                      <a:pt x="1" y="18"/>
                      <a:pt x="0" y="20"/>
                      <a:pt x="2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21" name="Freeform 1569">
                <a:extLst>
                  <a:ext uri="{FF2B5EF4-FFF2-40B4-BE49-F238E27FC236}">
                    <a16:creationId xmlns="" xmlns:a16="http://schemas.microsoft.com/office/drawing/2014/main" id="{E5B0A8F5-6E28-49C4-99B4-EEE818332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1480"/>
                <a:ext cx="42" cy="38"/>
              </a:xfrm>
              <a:custGeom>
                <a:avLst/>
                <a:gdLst>
                  <a:gd name="T0" fmla="*/ 8 w 16"/>
                  <a:gd name="T1" fmla="*/ 15 h 15"/>
                  <a:gd name="T2" fmla="*/ 15 w 16"/>
                  <a:gd name="T3" fmla="*/ 7 h 15"/>
                  <a:gd name="T4" fmla="*/ 7 w 16"/>
                  <a:gd name="T5" fmla="*/ 0 h 15"/>
                  <a:gd name="T6" fmla="*/ 0 w 16"/>
                  <a:gd name="T7" fmla="*/ 8 h 15"/>
                  <a:gd name="T8" fmla="*/ 3 w 16"/>
                  <a:gd name="T9" fmla="*/ 13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6" y="9"/>
                      <a:pt x="15" y="7"/>
                    </a:cubicBezTo>
                    <a:cubicBezTo>
                      <a:pt x="15" y="4"/>
                      <a:pt x="9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1" y="9"/>
                      <a:pt x="1" y="12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22" name="Freeform 1570">
                <a:extLst>
                  <a:ext uri="{FF2B5EF4-FFF2-40B4-BE49-F238E27FC236}">
                    <a16:creationId xmlns="" xmlns:a16="http://schemas.microsoft.com/office/drawing/2014/main" id="{6287AFA5-3521-4C7D-B6E2-A4C74A556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179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7 h 16"/>
                  <a:gd name="T4" fmla="*/ 8 w 16"/>
                  <a:gd name="T5" fmla="*/ 1 h 16"/>
                  <a:gd name="T6" fmla="*/ 0 w 16"/>
                  <a:gd name="T7" fmla="*/ 9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1" y="16"/>
                      <a:pt x="16" y="10"/>
                      <a:pt x="16" y="7"/>
                    </a:cubicBezTo>
                    <a:cubicBezTo>
                      <a:pt x="15" y="5"/>
                      <a:pt x="10" y="0"/>
                      <a:pt x="8" y="1"/>
                    </a:cubicBezTo>
                    <a:cubicBezTo>
                      <a:pt x="5" y="1"/>
                      <a:pt x="0" y="7"/>
                      <a:pt x="0" y="9"/>
                    </a:cubicBezTo>
                    <a:cubicBezTo>
                      <a:pt x="1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23" name="Freeform 1571">
                <a:extLst>
                  <a:ext uri="{FF2B5EF4-FFF2-40B4-BE49-F238E27FC236}">
                    <a16:creationId xmlns="" xmlns:a16="http://schemas.microsoft.com/office/drawing/2014/main" id="{01A84F0D-F4CA-4E2C-BC16-8A8A957AB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1477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14 w 16"/>
                  <a:gd name="T5" fmla="*/ 4 h 16"/>
                  <a:gd name="T6" fmla="*/ 8 w 16"/>
                  <a:gd name="T7" fmla="*/ 1 h 16"/>
                  <a:gd name="T8" fmla="*/ 1 w 16"/>
                  <a:gd name="T9" fmla="*/ 8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6" y="11"/>
                      <a:pt x="16" y="8"/>
                    </a:cubicBezTo>
                    <a:cubicBezTo>
                      <a:pt x="16" y="7"/>
                      <a:pt x="15" y="5"/>
                      <a:pt x="14" y="4"/>
                    </a:cubicBezTo>
                    <a:cubicBezTo>
                      <a:pt x="12" y="2"/>
                      <a:pt x="10" y="1"/>
                      <a:pt x="8" y="1"/>
                    </a:cubicBezTo>
                    <a:cubicBezTo>
                      <a:pt x="7" y="0"/>
                      <a:pt x="1" y="6"/>
                      <a:pt x="1" y="8"/>
                    </a:cubicBezTo>
                    <a:cubicBezTo>
                      <a:pt x="0" y="10"/>
                      <a:pt x="5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24" name="Freeform 1572">
                <a:extLst>
                  <a:ext uri="{FF2B5EF4-FFF2-40B4-BE49-F238E27FC236}">
                    <a16:creationId xmlns="" xmlns:a16="http://schemas.microsoft.com/office/drawing/2014/main" id="{92608483-F916-4C08-8BEA-6CDF1D8A8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" y="1373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3 w 16"/>
                  <a:gd name="T3" fmla="*/ 13 h 16"/>
                  <a:gd name="T4" fmla="*/ 15 w 16"/>
                  <a:gd name="T5" fmla="*/ 8 h 16"/>
                  <a:gd name="T6" fmla="*/ 7 w 16"/>
                  <a:gd name="T7" fmla="*/ 0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3" y="13"/>
                    </a:cubicBezTo>
                    <a:cubicBezTo>
                      <a:pt x="14" y="12"/>
                      <a:pt x="15" y="10"/>
                      <a:pt x="15" y="8"/>
                    </a:cubicBezTo>
                    <a:cubicBezTo>
                      <a:pt x="16" y="6"/>
                      <a:pt x="9" y="0"/>
                      <a:pt x="7" y="0"/>
                    </a:cubicBezTo>
                    <a:cubicBezTo>
                      <a:pt x="5" y="1"/>
                      <a:pt x="0" y="6"/>
                      <a:pt x="0" y="9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25" name="Freeform 1573">
                <a:extLst>
                  <a:ext uri="{FF2B5EF4-FFF2-40B4-BE49-F238E27FC236}">
                    <a16:creationId xmlns="" xmlns:a16="http://schemas.microsoft.com/office/drawing/2014/main" id="{6D780167-184B-47A2-9F44-C61031399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" y="1373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3 h 16"/>
                  <a:gd name="T4" fmla="*/ 16 w 16"/>
                  <a:gd name="T5" fmla="*/ 8 h 16"/>
                  <a:gd name="T6" fmla="*/ 8 w 16"/>
                  <a:gd name="T7" fmla="*/ 0 h 16"/>
                  <a:gd name="T8" fmla="*/ 1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0" y="0"/>
                      <a:pt x="8" y="0"/>
                    </a:cubicBezTo>
                    <a:cubicBezTo>
                      <a:pt x="5" y="1"/>
                      <a:pt x="0" y="6"/>
                      <a:pt x="1" y="9"/>
                    </a:cubicBezTo>
                    <a:cubicBezTo>
                      <a:pt x="1" y="11"/>
                      <a:pt x="7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26" name="Freeform 1574">
                <a:extLst>
                  <a:ext uri="{FF2B5EF4-FFF2-40B4-BE49-F238E27FC236}">
                    <a16:creationId xmlns="" xmlns:a16="http://schemas.microsoft.com/office/drawing/2014/main" id="{3F7F0D62-0C7E-4E8B-868B-2023F4518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2006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7 h 16"/>
                  <a:gd name="T4" fmla="*/ 7 w 16"/>
                  <a:gd name="T5" fmla="*/ 0 h 16"/>
                  <a:gd name="T6" fmla="*/ 0 w 16"/>
                  <a:gd name="T7" fmla="*/ 8 h 16"/>
                  <a:gd name="T8" fmla="*/ 8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1" y="15"/>
                      <a:pt x="16" y="9"/>
                      <a:pt x="15" y="7"/>
                    </a:cubicBezTo>
                    <a:cubicBezTo>
                      <a:pt x="15" y="5"/>
                      <a:pt x="9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27" name="Freeform 1575">
                <a:extLst>
                  <a:ext uri="{FF2B5EF4-FFF2-40B4-BE49-F238E27FC236}">
                    <a16:creationId xmlns="" xmlns:a16="http://schemas.microsoft.com/office/drawing/2014/main" id="{8EDF33E1-75DF-4AEA-A3E6-FE9406751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006"/>
                <a:ext cx="38" cy="41"/>
              </a:xfrm>
              <a:custGeom>
                <a:avLst/>
                <a:gdLst>
                  <a:gd name="T0" fmla="*/ 7 w 15"/>
                  <a:gd name="T1" fmla="*/ 15 h 16"/>
                  <a:gd name="T2" fmla="*/ 15 w 15"/>
                  <a:gd name="T3" fmla="*/ 8 h 16"/>
                  <a:gd name="T4" fmla="*/ 7 w 15"/>
                  <a:gd name="T5" fmla="*/ 0 h 16"/>
                  <a:gd name="T6" fmla="*/ 2 w 15"/>
                  <a:gd name="T7" fmla="*/ 3 h 16"/>
                  <a:gd name="T8" fmla="*/ 0 w 15"/>
                  <a:gd name="T9" fmla="*/ 8 h 16"/>
                  <a:gd name="T10" fmla="*/ 2 w 15"/>
                  <a:gd name="T11" fmla="*/ 13 h 16"/>
                  <a:gd name="T12" fmla="*/ 7 w 15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6">
                    <a:moveTo>
                      <a:pt x="7" y="15"/>
                    </a:moveTo>
                    <a:cubicBezTo>
                      <a:pt x="9" y="16"/>
                      <a:pt x="15" y="11"/>
                      <a:pt x="15" y="8"/>
                    </a:cubicBezTo>
                    <a:cubicBezTo>
                      <a:pt x="15" y="6"/>
                      <a:pt x="10" y="0"/>
                      <a:pt x="7" y="0"/>
                    </a:cubicBezTo>
                    <a:cubicBezTo>
                      <a:pt x="5" y="1"/>
                      <a:pt x="3" y="2"/>
                      <a:pt x="2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3"/>
                    </a:cubicBezTo>
                    <a:cubicBezTo>
                      <a:pt x="3" y="14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28" name="Freeform 1576">
                <a:extLst>
                  <a:ext uri="{FF2B5EF4-FFF2-40B4-BE49-F238E27FC236}">
                    <a16:creationId xmlns="" xmlns:a16="http://schemas.microsoft.com/office/drawing/2014/main" id="{797082D1-0B62-4204-B5D1-3D92A058E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1373"/>
                <a:ext cx="41" cy="42"/>
              </a:xfrm>
              <a:custGeom>
                <a:avLst/>
                <a:gdLst>
                  <a:gd name="T0" fmla="*/ 9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1 w 16"/>
                  <a:gd name="T7" fmla="*/ 9 h 16"/>
                  <a:gd name="T8" fmla="*/ 9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6"/>
                    </a:moveTo>
                    <a:cubicBezTo>
                      <a:pt x="11" y="15"/>
                      <a:pt x="16" y="10"/>
                      <a:pt x="16" y="8"/>
                    </a:cubicBezTo>
                    <a:cubicBezTo>
                      <a:pt x="16" y="6"/>
                      <a:pt x="10" y="0"/>
                      <a:pt x="8" y="0"/>
                    </a:cubicBezTo>
                    <a:cubicBezTo>
                      <a:pt x="5" y="0"/>
                      <a:pt x="0" y="6"/>
                      <a:pt x="1" y="9"/>
                    </a:cubicBezTo>
                    <a:cubicBezTo>
                      <a:pt x="1" y="11"/>
                      <a:pt x="7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29" name="Freeform 1577">
                <a:extLst>
                  <a:ext uri="{FF2B5EF4-FFF2-40B4-BE49-F238E27FC236}">
                    <a16:creationId xmlns="" xmlns:a16="http://schemas.microsoft.com/office/drawing/2014/main" id="{5480C071-1045-4D07-BDC1-A21671E40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1270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4 w 16"/>
                  <a:gd name="T3" fmla="*/ 13 h 15"/>
                  <a:gd name="T4" fmla="*/ 16 w 16"/>
                  <a:gd name="T5" fmla="*/ 8 h 15"/>
                  <a:gd name="T6" fmla="*/ 7 w 16"/>
                  <a:gd name="T7" fmla="*/ 0 h 15"/>
                  <a:gd name="T8" fmla="*/ 0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1"/>
                      <a:pt x="15" y="9"/>
                      <a:pt x="16" y="8"/>
                    </a:cubicBezTo>
                    <a:cubicBezTo>
                      <a:pt x="16" y="5"/>
                      <a:pt x="10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1" y="10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30" name="Freeform 1578">
                <a:extLst>
                  <a:ext uri="{FF2B5EF4-FFF2-40B4-BE49-F238E27FC236}">
                    <a16:creationId xmlns="" xmlns:a16="http://schemas.microsoft.com/office/drawing/2014/main" id="{2F0CFE95-9400-42BE-8B1E-7DD4B4074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3" y="1270"/>
                <a:ext cx="42" cy="41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13 w 16"/>
                  <a:gd name="T5" fmla="*/ 2 h 16"/>
                  <a:gd name="T6" fmla="*/ 8 w 16"/>
                  <a:gd name="T7" fmla="*/ 0 h 16"/>
                  <a:gd name="T8" fmla="*/ 4 w 16"/>
                  <a:gd name="T9" fmla="*/ 2 h 16"/>
                  <a:gd name="T10" fmla="*/ 1 w 16"/>
                  <a:gd name="T11" fmla="*/ 8 h 16"/>
                  <a:gd name="T12" fmla="*/ 8 w 16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0" y="16"/>
                      <a:pt x="16" y="10"/>
                      <a:pt x="16" y="8"/>
                    </a:cubicBezTo>
                    <a:cubicBezTo>
                      <a:pt x="16" y="6"/>
                      <a:pt x="14" y="4"/>
                      <a:pt x="13" y="2"/>
                    </a:cubicBezTo>
                    <a:cubicBezTo>
                      <a:pt x="12" y="1"/>
                      <a:pt x="10" y="1"/>
                      <a:pt x="8" y="0"/>
                    </a:cubicBezTo>
                    <a:cubicBezTo>
                      <a:pt x="7" y="1"/>
                      <a:pt x="5" y="1"/>
                      <a:pt x="4" y="2"/>
                    </a:cubicBezTo>
                    <a:cubicBezTo>
                      <a:pt x="2" y="4"/>
                      <a:pt x="1" y="6"/>
                      <a:pt x="1" y="8"/>
                    </a:cubicBezTo>
                    <a:cubicBezTo>
                      <a:pt x="0" y="9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31" name="Freeform 1579">
                <a:extLst>
                  <a:ext uri="{FF2B5EF4-FFF2-40B4-BE49-F238E27FC236}">
                    <a16:creationId xmlns="" xmlns:a16="http://schemas.microsoft.com/office/drawing/2014/main" id="{6B326166-197B-4B5D-9AA8-C05BB4598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" y="1373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3 h 16"/>
                  <a:gd name="T4" fmla="*/ 16 w 16"/>
                  <a:gd name="T5" fmla="*/ 8 h 16"/>
                  <a:gd name="T6" fmla="*/ 7 w 16"/>
                  <a:gd name="T7" fmla="*/ 0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2"/>
                      <a:pt x="15" y="10"/>
                      <a:pt x="16" y="8"/>
                    </a:cubicBezTo>
                    <a:cubicBezTo>
                      <a:pt x="16" y="6"/>
                      <a:pt x="10" y="0"/>
                      <a:pt x="7" y="0"/>
                    </a:cubicBezTo>
                    <a:cubicBezTo>
                      <a:pt x="5" y="1"/>
                      <a:pt x="0" y="6"/>
                      <a:pt x="0" y="9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32" name="Freeform 1580">
                <a:extLst>
                  <a:ext uri="{FF2B5EF4-FFF2-40B4-BE49-F238E27FC236}">
                    <a16:creationId xmlns="" xmlns:a16="http://schemas.microsoft.com/office/drawing/2014/main" id="{7834D745-DA0E-44A4-B4E2-FD0951BC3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" y="1373"/>
                <a:ext cx="42" cy="42"/>
              </a:xfrm>
              <a:custGeom>
                <a:avLst/>
                <a:gdLst>
                  <a:gd name="T0" fmla="*/ 8 w 16"/>
                  <a:gd name="T1" fmla="*/ 16 h 16"/>
                  <a:gd name="T2" fmla="*/ 15 w 16"/>
                  <a:gd name="T3" fmla="*/ 8 h 16"/>
                  <a:gd name="T4" fmla="*/ 7 w 16"/>
                  <a:gd name="T5" fmla="*/ 0 h 16"/>
                  <a:gd name="T6" fmla="*/ 2 w 16"/>
                  <a:gd name="T7" fmla="*/ 3 h 16"/>
                  <a:gd name="T8" fmla="*/ 0 w 16"/>
                  <a:gd name="T9" fmla="*/ 8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1" y="15"/>
                      <a:pt x="16" y="10"/>
                      <a:pt x="15" y="8"/>
                    </a:cubicBezTo>
                    <a:cubicBezTo>
                      <a:pt x="15" y="5"/>
                      <a:pt x="9" y="0"/>
                      <a:pt x="7" y="0"/>
                    </a:cubicBezTo>
                    <a:cubicBezTo>
                      <a:pt x="6" y="1"/>
                      <a:pt x="3" y="2"/>
                      <a:pt x="2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33" name="Freeform 1581">
                <a:extLst>
                  <a:ext uri="{FF2B5EF4-FFF2-40B4-BE49-F238E27FC236}">
                    <a16:creationId xmlns="" xmlns:a16="http://schemas.microsoft.com/office/drawing/2014/main" id="{AAF71BC7-B4B3-4B92-8B04-7616E1566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" y="1373"/>
                <a:ext cx="39" cy="42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9 h 16"/>
                  <a:gd name="T4" fmla="*/ 8 w 15"/>
                  <a:gd name="T5" fmla="*/ 0 h 16"/>
                  <a:gd name="T6" fmla="*/ 0 w 15"/>
                  <a:gd name="T7" fmla="*/ 8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9" y="16"/>
                      <a:pt x="15" y="11"/>
                      <a:pt x="15" y="9"/>
                    </a:cubicBezTo>
                    <a:cubicBezTo>
                      <a:pt x="15" y="7"/>
                      <a:pt x="10" y="1"/>
                      <a:pt x="8" y="0"/>
                    </a:cubicBezTo>
                    <a:cubicBezTo>
                      <a:pt x="6" y="0"/>
                      <a:pt x="0" y="5"/>
                      <a:pt x="0" y="8"/>
                    </a:cubicBezTo>
                    <a:cubicBezTo>
                      <a:pt x="0" y="10"/>
                      <a:pt x="5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34" name="Freeform 1582">
                <a:extLst>
                  <a:ext uri="{FF2B5EF4-FFF2-40B4-BE49-F238E27FC236}">
                    <a16:creationId xmlns="" xmlns:a16="http://schemas.microsoft.com/office/drawing/2014/main" id="{0D8BB74D-3D3A-4E39-ABDD-3013B0090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5" y="1270"/>
                <a:ext cx="41" cy="41"/>
              </a:xfrm>
              <a:custGeom>
                <a:avLst/>
                <a:gdLst>
                  <a:gd name="T0" fmla="*/ 7 w 16"/>
                  <a:gd name="T1" fmla="*/ 15 h 16"/>
                  <a:gd name="T2" fmla="*/ 15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7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5"/>
                    </a:moveTo>
                    <a:cubicBezTo>
                      <a:pt x="9" y="16"/>
                      <a:pt x="15" y="10"/>
                      <a:pt x="15" y="8"/>
                    </a:cubicBezTo>
                    <a:cubicBezTo>
                      <a:pt x="16" y="6"/>
                      <a:pt x="11" y="0"/>
                      <a:pt x="8" y="0"/>
                    </a:cubicBezTo>
                    <a:cubicBezTo>
                      <a:pt x="6" y="0"/>
                      <a:pt x="0" y="5"/>
                      <a:pt x="0" y="8"/>
                    </a:cubicBezTo>
                    <a:cubicBezTo>
                      <a:pt x="0" y="10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35" name="Freeform 1583">
                <a:extLst>
                  <a:ext uri="{FF2B5EF4-FFF2-40B4-BE49-F238E27FC236}">
                    <a16:creationId xmlns="" xmlns:a16="http://schemas.microsoft.com/office/drawing/2014/main" id="{CD548847-C5E2-405E-BD19-DB77AA032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5" y="1373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13 w 16"/>
                  <a:gd name="T5" fmla="*/ 2 h 16"/>
                  <a:gd name="T6" fmla="*/ 8 w 16"/>
                  <a:gd name="T7" fmla="*/ 0 h 16"/>
                  <a:gd name="T8" fmla="*/ 3 w 16"/>
                  <a:gd name="T9" fmla="*/ 2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6" y="10"/>
                      <a:pt x="16" y="8"/>
                    </a:cubicBezTo>
                    <a:cubicBezTo>
                      <a:pt x="15" y="6"/>
                      <a:pt x="14" y="4"/>
                      <a:pt x="13" y="2"/>
                    </a:cubicBezTo>
                    <a:cubicBezTo>
                      <a:pt x="12" y="1"/>
                      <a:pt x="10" y="1"/>
                      <a:pt x="8" y="0"/>
                    </a:cubicBezTo>
                    <a:cubicBezTo>
                      <a:pt x="6" y="1"/>
                      <a:pt x="4" y="1"/>
                      <a:pt x="3" y="2"/>
                    </a:cubicBezTo>
                    <a:cubicBezTo>
                      <a:pt x="2" y="4"/>
                      <a:pt x="1" y="6"/>
                      <a:pt x="0" y="8"/>
                    </a:cubicBezTo>
                    <a:cubicBezTo>
                      <a:pt x="0" y="10"/>
                      <a:pt x="5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36" name="Freeform 1584">
                <a:extLst>
                  <a:ext uri="{FF2B5EF4-FFF2-40B4-BE49-F238E27FC236}">
                    <a16:creationId xmlns="" xmlns:a16="http://schemas.microsoft.com/office/drawing/2014/main" id="{1FF48779-A727-452D-B957-55FCCB724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221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7 h 15"/>
                  <a:gd name="T4" fmla="*/ 13 w 16"/>
                  <a:gd name="T5" fmla="*/ 3 h 15"/>
                  <a:gd name="T6" fmla="*/ 8 w 16"/>
                  <a:gd name="T7" fmla="*/ 0 h 15"/>
                  <a:gd name="T8" fmla="*/ 0 w 16"/>
                  <a:gd name="T9" fmla="*/ 7 h 15"/>
                  <a:gd name="T10" fmla="*/ 7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0" y="15"/>
                      <a:pt x="16" y="10"/>
                      <a:pt x="16" y="7"/>
                    </a:cubicBezTo>
                    <a:cubicBezTo>
                      <a:pt x="15" y="6"/>
                      <a:pt x="15" y="4"/>
                      <a:pt x="13" y="3"/>
                    </a:cubicBezTo>
                    <a:cubicBezTo>
                      <a:pt x="12" y="1"/>
                      <a:pt x="10" y="1"/>
                      <a:pt x="8" y="0"/>
                    </a:cubicBezTo>
                    <a:cubicBezTo>
                      <a:pt x="6" y="0"/>
                      <a:pt x="0" y="5"/>
                      <a:pt x="0" y="7"/>
                    </a:cubicBezTo>
                    <a:cubicBezTo>
                      <a:pt x="0" y="9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37" name="Freeform 1585">
                <a:extLst>
                  <a:ext uri="{FF2B5EF4-FFF2-40B4-BE49-F238E27FC236}">
                    <a16:creationId xmlns="" xmlns:a16="http://schemas.microsoft.com/office/drawing/2014/main" id="{185628CD-4AA4-45F0-A162-8CD889FD7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221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1 w 16"/>
                  <a:gd name="T7" fmla="*/ 8 h 15"/>
                  <a:gd name="T8" fmla="*/ 3 w 16"/>
                  <a:gd name="T9" fmla="*/ 13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1" y="15"/>
                      <a:pt x="16" y="9"/>
                      <a:pt x="16" y="7"/>
                    </a:cubicBezTo>
                    <a:cubicBezTo>
                      <a:pt x="16" y="5"/>
                      <a:pt x="10" y="0"/>
                      <a:pt x="8" y="0"/>
                    </a:cubicBezTo>
                    <a:cubicBezTo>
                      <a:pt x="6" y="0"/>
                      <a:pt x="0" y="6"/>
                      <a:pt x="1" y="8"/>
                    </a:cubicBezTo>
                    <a:cubicBezTo>
                      <a:pt x="1" y="9"/>
                      <a:pt x="2" y="12"/>
                      <a:pt x="3" y="13"/>
                    </a:cubicBezTo>
                    <a:cubicBezTo>
                      <a:pt x="5" y="14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38" name="Freeform 1586">
                <a:extLst>
                  <a:ext uri="{FF2B5EF4-FFF2-40B4-BE49-F238E27FC236}">
                    <a16:creationId xmlns="" xmlns:a16="http://schemas.microsoft.com/office/drawing/2014/main" id="{CE26D531-D8B0-46AA-B1B8-582F5325C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2221"/>
                <a:ext cx="41" cy="39"/>
              </a:xfrm>
              <a:custGeom>
                <a:avLst/>
                <a:gdLst>
                  <a:gd name="T0" fmla="*/ 7 w 16"/>
                  <a:gd name="T1" fmla="*/ 15 h 15"/>
                  <a:gd name="T2" fmla="*/ 15 w 16"/>
                  <a:gd name="T3" fmla="*/ 8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9" y="15"/>
                      <a:pt x="15" y="10"/>
                      <a:pt x="15" y="8"/>
                    </a:cubicBezTo>
                    <a:cubicBezTo>
                      <a:pt x="16" y="6"/>
                      <a:pt x="10" y="0"/>
                      <a:pt x="8" y="0"/>
                    </a:cubicBezTo>
                    <a:cubicBezTo>
                      <a:pt x="6" y="0"/>
                      <a:pt x="0" y="5"/>
                      <a:pt x="0" y="7"/>
                    </a:cubicBezTo>
                    <a:cubicBezTo>
                      <a:pt x="0" y="9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39" name="Freeform 1587">
                <a:extLst>
                  <a:ext uri="{FF2B5EF4-FFF2-40B4-BE49-F238E27FC236}">
                    <a16:creationId xmlns="" xmlns:a16="http://schemas.microsoft.com/office/drawing/2014/main" id="{088BC846-E4C4-44BE-B233-9D7BE2D35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218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3 w 16"/>
                  <a:gd name="T3" fmla="*/ 13 h 16"/>
                  <a:gd name="T4" fmla="*/ 15 w 16"/>
                  <a:gd name="T5" fmla="*/ 8 h 16"/>
                  <a:gd name="T6" fmla="*/ 7 w 16"/>
                  <a:gd name="T7" fmla="*/ 1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5"/>
                      <a:pt x="13" y="13"/>
                    </a:cubicBezTo>
                    <a:cubicBezTo>
                      <a:pt x="15" y="12"/>
                      <a:pt x="15" y="10"/>
                      <a:pt x="15" y="8"/>
                    </a:cubicBezTo>
                    <a:cubicBezTo>
                      <a:pt x="16" y="6"/>
                      <a:pt x="9" y="0"/>
                      <a:pt x="7" y="1"/>
                    </a:cubicBezTo>
                    <a:cubicBezTo>
                      <a:pt x="5" y="1"/>
                      <a:pt x="0" y="7"/>
                      <a:pt x="0" y="9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40" name="Freeform 1588">
                <a:extLst>
                  <a:ext uri="{FF2B5EF4-FFF2-40B4-BE49-F238E27FC236}">
                    <a16:creationId xmlns="" xmlns:a16="http://schemas.microsoft.com/office/drawing/2014/main" id="{23722DC8-1E57-4B0F-9755-2DF683EFA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221"/>
                <a:ext cx="42" cy="39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7 h 15"/>
                  <a:gd name="T4" fmla="*/ 14 w 16"/>
                  <a:gd name="T5" fmla="*/ 3 h 15"/>
                  <a:gd name="T6" fmla="*/ 8 w 16"/>
                  <a:gd name="T7" fmla="*/ 0 h 15"/>
                  <a:gd name="T8" fmla="*/ 0 w 16"/>
                  <a:gd name="T9" fmla="*/ 7 h 15"/>
                  <a:gd name="T10" fmla="*/ 7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10" y="15"/>
                      <a:pt x="16" y="10"/>
                      <a:pt x="16" y="7"/>
                    </a:cubicBezTo>
                    <a:cubicBezTo>
                      <a:pt x="15" y="6"/>
                      <a:pt x="15" y="4"/>
                      <a:pt x="14" y="3"/>
                    </a:cubicBezTo>
                    <a:cubicBezTo>
                      <a:pt x="12" y="1"/>
                      <a:pt x="10" y="1"/>
                      <a:pt x="8" y="0"/>
                    </a:cubicBezTo>
                    <a:cubicBezTo>
                      <a:pt x="6" y="0"/>
                      <a:pt x="1" y="5"/>
                      <a:pt x="0" y="7"/>
                    </a:cubicBezTo>
                    <a:cubicBezTo>
                      <a:pt x="0" y="9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41" name="Freeform 1589">
                <a:extLst>
                  <a:ext uri="{FF2B5EF4-FFF2-40B4-BE49-F238E27FC236}">
                    <a16:creationId xmlns="" xmlns:a16="http://schemas.microsoft.com/office/drawing/2014/main" id="{98FED53B-25B5-45DC-AE51-3FA133FA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1588"/>
                <a:ext cx="41" cy="42"/>
              </a:xfrm>
              <a:custGeom>
                <a:avLst/>
                <a:gdLst>
                  <a:gd name="T0" fmla="*/ 9 w 16"/>
                  <a:gd name="T1" fmla="*/ 15 h 16"/>
                  <a:gd name="T2" fmla="*/ 16 w 16"/>
                  <a:gd name="T3" fmla="*/ 7 h 16"/>
                  <a:gd name="T4" fmla="*/ 8 w 16"/>
                  <a:gd name="T5" fmla="*/ 0 h 16"/>
                  <a:gd name="T6" fmla="*/ 0 w 16"/>
                  <a:gd name="T7" fmla="*/ 8 h 16"/>
                  <a:gd name="T8" fmla="*/ 9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5"/>
                    </a:moveTo>
                    <a:cubicBezTo>
                      <a:pt x="11" y="15"/>
                      <a:pt x="16" y="9"/>
                      <a:pt x="16" y="7"/>
                    </a:cubicBezTo>
                    <a:cubicBezTo>
                      <a:pt x="15" y="5"/>
                      <a:pt x="10" y="0"/>
                      <a:pt x="8" y="0"/>
                    </a:cubicBezTo>
                    <a:cubicBezTo>
                      <a:pt x="6" y="0"/>
                      <a:pt x="0" y="6"/>
                      <a:pt x="0" y="8"/>
                    </a:cubicBezTo>
                    <a:cubicBezTo>
                      <a:pt x="0" y="10"/>
                      <a:pt x="6" y="16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42" name="Freeform 1590">
                <a:extLst>
                  <a:ext uri="{FF2B5EF4-FFF2-40B4-BE49-F238E27FC236}">
                    <a16:creationId xmlns="" xmlns:a16="http://schemas.microsoft.com/office/drawing/2014/main" id="{5FC3EA43-4A0E-4D35-8D21-08F356A4F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2" y="1692"/>
                <a:ext cx="41" cy="42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8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9" y="16"/>
                      <a:pt x="15" y="11"/>
                      <a:pt x="15" y="9"/>
                    </a:cubicBezTo>
                    <a:cubicBezTo>
                      <a:pt x="16" y="6"/>
                      <a:pt x="10" y="0"/>
                      <a:pt x="8" y="0"/>
                    </a:cubicBezTo>
                    <a:cubicBezTo>
                      <a:pt x="5" y="0"/>
                      <a:pt x="0" y="5"/>
                      <a:pt x="0" y="8"/>
                    </a:cubicBezTo>
                    <a:cubicBezTo>
                      <a:pt x="0" y="10"/>
                      <a:pt x="5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43" name="Freeform 1591">
                <a:extLst>
                  <a:ext uri="{FF2B5EF4-FFF2-40B4-BE49-F238E27FC236}">
                    <a16:creationId xmlns="" xmlns:a16="http://schemas.microsoft.com/office/drawing/2014/main" id="{7158A3F5-AD3D-44E9-8013-48FB87B18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6" y="1692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13 w 16"/>
                  <a:gd name="T5" fmla="*/ 2 h 16"/>
                  <a:gd name="T6" fmla="*/ 8 w 16"/>
                  <a:gd name="T7" fmla="*/ 0 h 16"/>
                  <a:gd name="T8" fmla="*/ 3 w 16"/>
                  <a:gd name="T9" fmla="*/ 2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6" y="10"/>
                      <a:pt x="16" y="8"/>
                    </a:cubicBezTo>
                    <a:cubicBezTo>
                      <a:pt x="15" y="6"/>
                      <a:pt x="14" y="4"/>
                      <a:pt x="13" y="2"/>
                    </a:cubicBezTo>
                    <a:cubicBezTo>
                      <a:pt x="12" y="1"/>
                      <a:pt x="10" y="1"/>
                      <a:pt x="8" y="0"/>
                    </a:cubicBezTo>
                    <a:cubicBezTo>
                      <a:pt x="6" y="1"/>
                      <a:pt x="4" y="1"/>
                      <a:pt x="3" y="2"/>
                    </a:cubicBezTo>
                    <a:cubicBezTo>
                      <a:pt x="2" y="4"/>
                      <a:pt x="1" y="6"/>
                      <a:pt x="0" y="8"/>
                    </a:cubicBezTo>
                    <a:cubicBezTo>
                      <a:pt x="0" y="10"/>
                      <a:pt x="5" y="15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44" name="Freeform 1592">
                <a:extLst>
                  <a:ext uri="{FF2B5EF4-FFF2-40B4-BE49-F238E27FC236}">
                    <a16:creationId xmlns="" xmlns:a16="http://schemas.microsoft.com/office/drawing/2014/main" id="{782411A4-A10C-4112-9449-784A6EAD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796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3 w 16"/>
                  <a:gd name="T3" fmla="*/ 13 h 16"/>
                  <a:gd name="T4" fmla="*/ 15 w 16"/>
                  <a:gd name="T5" fmla="*/ 8 h 16"/>
                  <a:gd name="T6" fmla="*/ 7 w 16"/>
                  <a:gd name="T7" fmla="*/ 1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3" y="13"/>
                    </a:cubicBezTo>
                    <a:cubicBezTo>
                      <a:pt x="15" y="12"/>
                      <a:pt x="15" y="10"/>
                      <a:pt x="15" y="8"/>
                    </a:cubicBezTo>
                    <a:cubicBezTo>
                      <a:pt x="16" y="6"/>
                      <a:pt x="9" y="0"/>
                      <a:pt x="7" y="1"/>
                    </a:cubicBezTo>
                    <a:cubicBezTo>
                      <a:pt x="5" y="1"/>
                      <a:pt x="0" y="7"/>
                      <a:pt x="0" y="9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45" name="Freeform 1593">
                <a:extLst>
                  <a:ext uri="{FF2B5EF4-FFF2-40B4-BE49-F238E27FC236}">
                    <a16:creationId xmlns="" xmlns:a16="http://schemas.microsoft.com/office/drawing/2014/main" id="{31D7784E-4B3E-4C93-92EF-E64E563FD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588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5 w 16"/>
                  <a:gd name="T3" fmla="*/ 7 h 15"/>
                  <a:gd name="T4" fmla="*/ 7 w 16"/>
                  <a:gd name="T5" fmla="*/ 0 h 15"/>
                  <a:gd name="T6" fmla="*/ 0 w 16"/>
                  <a:gd name="T7" fmla="*/ 8 h 15"/>
                  <a:gd name="T8" fmla="*/ 8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1" y="15"/>
                      <a:pt x="16" y="9"/>
                      <a:pt x="15" y="7"/>
                    </a:cubicBezTo>
                    <a:cubicBezTo>
                      <a:pt x="15" y="5"/>
                      <a:pt x="9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0" y="10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46" name="Freeform 1594">
                <a:extLst>
                  <a:ext uri="{FF2B5EF4-FFF2-40B4-BE49-F238E27FC236}">
                    <a16:creationId xmlns="" xmlns:a16="http://schemas.microsoft.com/office/drawing/2014/main" id="{D0DBD143-2CC5-4D0F-876E-B834D4FAD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1477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3 h 16"/>
                  <a:gd name="T4" fmla="*/ 16 w 16"/>
                  <a:gd name="T5" fmla="*/ 8 h 16"/>
                  <a:gd name="T6" fmla="*/ 7 w 16"/>
                  <a:gd name="T7" fmla="*/ 1 h 16"/>
                  <a:gd name="T8" fmla="*/ 1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0" y="0"/>
                      <a:pt x="7" y="1"/>
                    </a:cubicBezTo>
                    <a:cubicBezTo>
                      <a:pt x="5" y="1"/>
                      <a:pt x="0" y="7"/>
                      <a:pt x="1" y="9"/>
                    </a:cubicBezTo>
                    <a:cubicBezTo>
                      <a:pt x="1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47" name="Freeform 1595">
                <a:extLst>
                  <a:ext uri="{FF2B5EF4-FFF2-40B4-BE49-F238E27FC236}">
                    <a16:creationId xmlns="" xmlns:a16="http://schemas.microsoft.com/office/drawing/2014/main" id="{F9E84E2B-D764-4BEF-B93D-F7E06CFDD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1480"/>
                <a:ext cx="41" cy="38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7 w 16"/>
                  <a:gd name="T5" fmla="*/ 0 h 15"/>
                  <a:gd name="T6" fmla="*/ 0 w 16"/>
                  <a:gd name="T7" fmla="*/ 8 h 15"/>
                  <a:gd name="T8" fmla="*/ 3 w 16"/>
                  <a:gd name="T9" fmla="*/ 13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6" y="9"/>
                      <a:pt x="16" y="7"/>
                    </a:cubicBezTo>
                    <a:cubicBezTo>
                      <a:pt x="15" y="5"/>
                      <a:pt x="10" y="0"/>
                      <a:pt x="7" y="0"/>
                    </a:cubicBezTo>
                    <a:cubicBezTo>
                      <a:pt x="5" y="0"/>
                      <a:pt x="0" y="5"/>
                      <a:pt x="0" y="8"/>
                    </a:cubicBezTo>
                    <a:cubicBezTo>
                      <a:pt x="1" y="9"/>
                      <a:pt x="2" y="11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48" name="Freeform 1596">
                <a:extLst>
                  <a:ext uri="{FF2B5EF4-FFF2-40B4-BE49-F238E27FC236}">
                    <a16:creationId xmlns="" xmlns:a16="http://schemas.microsoft.com/office/drawing/2014/main" id="{14D1AD8D-1886-4B39-8860-BC2A3A54C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" y="2115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3 h 16"/>
                  <a:gd name="T4" fmla="*/ 16 w 16"/>
                  <a:gd name="T5" fmla="*/ 8 h 16"/>
                  <a:gd name="T6" fmla="*/ 7 w 16"/>
                  <a:gd name="T7" fmla="*/ 0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2"/>
                      <a:pt x="15" y="10"/>
                      <a:pt x="16" y="8"/>
                    </a:cubicBezTo>
                    <a:cubicBezTo>
                      <a:pt x="16" y="6"/>
                      <a:pt x="10" y="0"/>
                      <a:pt x="7" y="0"/>
                    </a:cubicBezTo>
                    <a:cubicBezTo>
                      <a:pt x="5" y="1"/>
                      <a:pt x="0" y="6"/>
                      <a:pt x="0" y="9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49" name="Freeform 1597">
                <a:extLst>
                  <a:ext uri="{FF2B5EF4-FFF2-40B4-BE49-F238E27FC236}">
                    <a16:creationId xmlns="" xmlns:a16="http://schemas.microsoft.com/office/drawing/2014/main" id="{D7C9DBFE-4634-4107-B2AE-24BE7E74D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2115"/>
                <a:ext cx="39" cy="41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8 h 16"/>
                  <a:gd name="T8" fmla="*/ 3 w 15"/>
                  <a:gd name="T9" fmla="*/ 14 h 16"/>
                  <a:gd name="T10" fmla="*/ 7 w 15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0" y="16"/>
                      <a:pt x="15" y="10"/>
                      <a:pt x="15" y="7"/>
                    </a:cubicBezTo>
                    <a:cubicBezTo>
                      <a:pt x="15" y="5"/>
                      <a:pt x="9" y="0"/>
                      <a:pt x="7" y="0"/>
                    </a:cubicBezTo>
                    <a:cubicBezTo>
                      <a:pt x="5" y="1"/>
                      <a:pt x="0" y="6"/>
                      <a:pt x="0" y="8"/>
                    </a:cubicBezTo>
                    <a:cubicBezTo>
                      <a:pt x="1" y="10"/>
                      <a:pt x="1" y="12"/>
                      <a:pt x="3" y="14"/>
                    </a:cubicBezTo>
                    <a:cubicBezTo>
                      <a:pt x="4" y="15"/>
                      <a:pt x="6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50" name="Freeform 1598">
                <a:extLst>
                  <a:ext uri="{FF2B5EF4-FFF2-40B4-BE49-F238E27FC236}">
                    <a16:creationId xmlns="" xmlns:a16="http://schemas.microsoft.com/office/drawing/2014/main" id="{AF2569F1-3E09-4522-A2A4-97B9BA6E5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2115"/>
                <a:ext cx="42" cy="41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7 w 16"/>
                  <a:gd name="T5" fmla="*/ 1 h 16"/>
                  <a:gd name="T6" fmla="*/ 2 w 16"/>
                  <a:gd name="T7" fmla="*/ 3 h 16"/>
                  <a:gd name="T8" fmla="*/ 0 w 16"/>
                  <a:gd name="T9" fmla="*/ 8 h 16"/>
                  <a:gd name="T10" fmla="*/ 7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9" y="16"/>
                      <a:pt x="15" y="11"/>
                      <a:pt x="15" y="9"/>
                    </a:cubicBezTo>
                    <a:cubicBezTo>
                      <a:pt x="16" y="6"/>
                      <a:pt x="10" y="0"/>
                      <a:pt x="7" y="1"/>
                    </a:cubicBezTo>
                    <a:cubicBezTo>
                      <a:pt x="5" y="1"/>
                      <a:pt x="3" y="2"/>
                      <a:pt x="2" y="3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0" y="10"/>
                      <a:pt x="5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51" name="Freeform 1599">
                <a:extLst>
                  <a:ext uri="{FF2B5EF4-FFF2-40B4-BE49-F238E27FC236}">
                    <a16:creationId xmlns="" xmlns:a16="http://schemas.microsoft.com/office/drawing/2014/main" id="{AED570DC-0A13-4610-ABF3-1C23EA9D4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1902"/>
                <a:ext cx="42" cy="42"/>
              </a:xfrm>
              <a:custGeom>
                <a:avLst/>
                <a:gdLst>
                  <a:gd name="T0" fmla="*/ 7 w 16"/>
                  <a:gd name="T1" fmla="*/ 15 h 16"/>
                  <a:gd name="T2" fmla="*/ 15 w 16"/>
                  <a:gd name="T3" fmla="*/ 8 h 16"/>
                  <a:gd name="T4" fmla="*/ 13 w 16"/>
                  <a:gd name="T5" fmla="*/ 3 h 16"/>
                  <a:gd name="T6" fmla="*/ 8 w 16"/>
                  <a:gd name="T7" fmla="*/ 0 h 16"/>
                  <a:gd name="T8" fmla="*/ 0 w 16"/>
                  <a:gd name="T9" fmla="*/ 7 h 16"/>
                  <a:gd name="T10" fmla="*/ 7 w 16"/>
                  <a:gd name="T1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7" y="15"/>
                    </a:moveTo>
                    <a:cubicBezTo>
                      <a:pt x="9" y="16"/>
                      <a:pt x="16" y="10"/>
                      <a:pt x="15" y="8"/>
                    </a:cubicBezTo>
                    <a:cubicBezTo>
                      <a:pt x="15" y="6"/>
                      <a:pt x="14" y="4"/>
                      <a:pt x="13" y="3"/>
                    </a:cubicBezTo>
                    <a:cubicBezTo>
                      <a:pt x="12" y="1"/>
                      <a:pt x="10" y="1"/>
                      <a:pt x="8" y="0"/>
                    </a:cubicBezTo>
                    <a:cubicBezTo>
                      <a:pt x="6" y="0"/>
                      <a:pt x="0" y="5"/>
                      <a:pt x="0" y="7"/>
                    </a:cubicBezTo>
                    <a:cubicBezTo>
                      <a:pt x="0" y="9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52" name="Freeform 1600">
                <a:extLst>
                  <a:ext uri="{FF2B5EF4-FFF2-40B4-BE49-F238E27FC236}">
                    <a16:creationId xmlns="" xmlns:a16="http://schemas.microsoft.com/office/drawing/2014/main" id="{4F9E6DC7-AA05-4927-9A5F-2B65AEC2D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1902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3 w 16"/>
                  <a:gd name="T3" fmla="*/ 13 h 15"/>
                  <a:gd name="T4" fmla="*/ 15 w 16"/>
                  <a:gd name="T5" fmla="*/ 8 h 15"/>
                  <a:gd name="T6" fmla="*/ 8 w 16"/>
                  <a:gd name="T7" fmla="*/ 0 h 15"/>
                  <a:gd name="T8" fmla="*/ 0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9" y="15"/>
                      <a:pt x="12" y="14"/>
                      <a:pt x="13" y="13"/>
                    </a:cubicBezTo>
                    <a:cubicBezTo>
                      <a:pt x="14" y="12"/>
                      <a:pt x="15" y="10"/>
                      <a:pt x="15" y="8"/>
                    </a:cubicBezTo>
                    <a:cubicBezTo>
                      <a:pt x="16" y="6"/>
                      <a:pt x="10" y="0"/>
                      <a:pt x="8" y="0"/>
                    </a:cubicBezTo>
                    <a:cubicBezTo>
                      <a:pt x="6" y="0"/>
                      <a:pt x="0" y="5"/>
                      <a:pt x="0" y="8"/>
                    </a:cubicBezTo>
                    <a:cubicBezTo>
                      <a:pt x="0" y="10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53" name="Freeform 1601">
                <a:extLst>
                  <a:ext uri="{FF2B5EF4-FFF2-40B4-BE49-F238E27FC236}">
                    <a16:creationId xmlns="" xmlns:a16="http://schemas.microsoft.com/office/drawing/2014/main" id="{C494FD6B-006D-4379-B906-4ED17979B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1902"/>
                <a:ext cx="41" cy="42"/>
              </a:xfrm>
              <a:custGeom>
                <a:avLst/>
                <a:gdLst>
                  <a:gd name="T0" fmla="*/ 9 w 16"/>
                  <a:gd name="T1" fmla="*/ 15 h 16"/>
                  <a:gd name="T2" fmla="*/ 16 w 16"/>
                  <a:gd name="T3" fmla="*/ 7 h 16"/>
                  <a:gd name="T4" fmla="*/ 8 w 16"/>
                  <a:gd name="T5" fmla="*/ 0 h 16"/>
                  <a:gd name="T6" fmla="*/ 0 w 16"/>
                  <a:gd name="T7" fmla="*/ 8 h 16"/>
                  <a:gd name="T8" fmla="*/ 9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5"/>
                    </a:moveTo>
                    <a:cubicBezTo>
                      <a:pt x="11" y="15"/>
                      <a:pt x="16" y="9"/>
                      <a:pt x="16" y="7"/>
                    </a:cubicBezTo>
                    <a:cubicBezTo>
                      <a:pt x="16" y="5"/>
                      <a:pt x="10" y="0"/>
                      <a:pt x="8" y="0"/>
                    </a:cubicBezTo>
                    <a:cubicBezTo>
                      <a:pt x="6" y="0"/>
                      <a:pt x="0" y="6"/>
                      <a:pt x="0" y="8"/>
                    </a:cubicBezTo>
                    <a:cubicBezTo>
                      <a:pt x="1" y="11"/>
                      <a:pt x="6" y="16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54" name="Freeform 1602">
                <a:extLst>
                  <a:ext uri="{FF2B5EF4-FFF2-40B4-BE49-F238E27FC236}">
                    <a16:creationId xmlns="" xmlns:a16="http://schemas.microsoft.com/office/drawing/2014/main" id="{22B77EB6-B8E2-41DB-B390-9BA5CCC5A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" y="1902"/>
                <a:ext cx="42" cy="42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7 h 16"/>
                  <a:gd name="T4" fmla="*/ 7 w 16"/>
                  <a:gd name="T5" fmla="*/ 15 h 16"/>
                  <a:gd name="T6" fmla="*/ 16 w 16"/>
                  <a:gd name="T7" fmla="*/ 8 h 16"/>
                  <a:gd name="T8" fmla="*/ 8 w 1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6" y="0"/>
                      <a:pt x="0" y="5"/>
                      <a:pt x="0" y="7"/>
                    </a:cubicBezTo>
                    <a:cubicBezTo>
                      <a:pt x="0" y="9"/>
                      <a:pt x="5" y="15"/>
                      <a:pt x="7" y="15"/>
                    </a:cubicBezTo>
                    <a:cubicBezTo>
                      <a:pt x="9" y="16"/>
                      <a:pt x="15" y="11"/>
                      <a:pt x="16" y="8"/>
                    </a:cubicBezTo>
                    <a:cubicBezTo>
                      <a:pt x="16" y="6"/>
                      <a:pt x="11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55" name="Freeform 1603">
                <a:extLst>
                  <a:ext uri="{FF2B5EF4-FFF2-40B4-BE49-F238E27FC236}">
                    <a16:creationId xmlns="" xmlns:a16="http://schemas.microsoft.com/office/drawing/2014/main" id="{B6A1C114-6A72-4249-8B0B-55BD10F0C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" y="1477"/>
                <a:ext cx="41" cy="41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8 w 16"/>
                  <a:gd name="T5" fmla="*/ 1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9" y="16"/>
                      <a:pt x="15" y="11"/>
                      <a:pt x="15" y="9"/>
                    </a:cubicBezTo>
                    <a:cubicBezTo>
                      <a:pt x="16" y="7"/>
                      <a:pt x="11" y="1"/>
                      <a:pt x="8" y="1"/>
                    </a:cubicBezTo>
                    <a:cubicBezTo>
                      <a:pt x="6" y="0"/>
                      <a:pt x="0" y="6"/>
                      <a:pt x="0" y="8"/>
                    </a:cubicBezTo>
                    <a:cubicBezTo>
                      <a:pt x="0" y="10"/>
                      <a:pt x="5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56" name="Freeform 1604">
                <a:extLst>
                  <a:ext uri="{FF2B5EF4-FFF2-40B4-BE49-F238E27FC236}">
                    <a16:creationId xmlns="" xmlns:a16="http://schemas.microsoft.com/office/drawing/2014/main" id="{B335797C-8BB9-444F-8297-432995210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" y="1477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1 h 16"/>
                  <a:gd name="T6" fmla="*/ 3 w 16"/>
                  <a:gd name="T7" fmla="*/ 4 h 16"/>
                  <a:gd name="T8" fmla="*/ 0 w 16"/>
                  <a:gd name="T9" fmla="*/ 8 h 16"/>
                  <a:gd name="T10" fmla="*/ 3 w 16"/>
                  <a:gd name="T11" fmla="*/ 13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6" y="11"/>
                      <a:pt x="16" y="9"/>
                    </a:cubicBezTo>
                    <a:cubicBezTo>
                      <a:pt x="16" y="6"/>
                      <a:pt x="10" y="0"/>
                      <a:pt x="8" y="1"/>
                    </a:cubicBezTo>
                    <a:cubicBezTo>
                      <a:pt x="6" y="1"/>
                      <a:pt x="4" y="2"/>
                      <a:pt x="3" y="4"/>
                    </a:cubicBezTo>
                    <a:cubicBezTo>
                      <a:pt x="1" y="5"/>
                      <a:pt x="1" y="7"/>
                      <a:pt x="0" y="8"/>
                    </a:cubicBezTo>
                    <a:cubicBezTo>
                      <a:pt x="1" y="10"/>
                      <a:pt x="1" y="12"/>
                      <a:pt x="3" y="13"/>
                    </a:cubicBezTo>
                    <a:cubicBezTo>
                      <a:pt x="4" y="15"/>
                      <a:pt x="6" y="15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57" name="Freeform 1605">
                <a:extLst>
                  <a:ext uri="{FF2B5EF4-FFF2-40B4-BE49-F238E27FC236}">
                    <a16:creationId xmlns="" xmlns:a16="http://schemas.microsoft.com/office/drawing/2014/main" id="{7898F37D-0D65-4917-94B6-EEF464D52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115"/>
                <a:ext cx="42" cy="41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8 h 16"/>
                  <a:gd name="T4" fmla="*/ 13 w 16"/>
                  <a:gd name="T5" fmla="*/ 3 h 16"/>
                  <a:gd name="T6" fmla="*/ 8 w 16"/>
                  <a:gd name="T7" fmla="*/ 0 h 16"/>
                  <a:gd name="T8" fmla="*/ 0 w 16"/>
                  <a:gd name="T9" fmla="*/ 8 h 16"/>
                  <a:gd name="T10" fmla="*/ 7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0" y="16"/>
                      <a:pt x="16" y="10"/>
                      <a:pt x="15" y="8"/>
                    </a:cubicBezTo>
                    <a:cubicBezTo>
                      <a:pt x="15" y="6"/>
                      <a:pt x="14" y="4"/>
                      <a:pt x="13" y="3"/>
                    </a:cubicBezTo>
                    <a:cubicBezTo>
                      <a:pt x="11" y="1"/>
                      <a:pt x="9" y="1"/>
                      <a:pt x="8" y="0"/>
                    </a:cubicBezTo>
                    <a:cubicBezTo>
                      <a:pt x="6" y="0"/>
                      <a:pt x="0" y="6"/>
                      <a:pt x="0" y="8"/>
                    </a:cubicBezTo>
                    <a:cubicBezTo>
                      <a:pt x="0" y="10"/>
                      <a:pt x="5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58" name="Freeform 1606">
                <a:extLst>
                  <a:ext uri="{FF2B5EF4-FFF2-40B4-BE49-F238E27FC236}">
                    <a16:creationId xmlns="" xmlns:a16="http://schemas.microsoft.com/office/drawing/2014/main" id="{CBBBFDBB-C412-4BB3-BCC5-9B1061406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115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3 h 16"/>
                  <a:gd name="T4" fmla="*/ 16 w 16"/>
                  <a:gd name="T5" fmla="*/ 8 h 16"/>
                  <a:gd name="T6" fmla="*/ 7 w 16"/>
                  <a:gd name="T7" fmla="*/ 0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2"/>
                      <a:pt x="15" y="10"/>
                      <a:pt x="16" y="8"/>
                    </a:cubicBezTo>
                    <a:cubicBezTo>
                      <a:pt x="16" y="6"/>
                      <a:pt x="10" y="0"/>
                      <a:pt x="7" y="0"/>
                    </a:cubicBezTo>
                    <a:cubicBezTo>
                      <a:pt x="5" y="1"/>
                      <a:pt x="0" y="7"/>
                      <a:pt x="0" y="9"/>
                    </a:cubicBezTo>
                    <a:cubicBezTo>
                      <a:pt x="1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59" name="Freeform 1607">
                <a:extLst>
                  <a:ext uri="{FF2B5EF4-FFF2-40B4-BE49-F238E27FC236}">
                    <a16:creationId xmlns="" xmlns:a16="http://schemas.microsoft.com/office/drawing/2014/main" id="{13AC741F-B0A4-418D-BAB3-58986A822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115"/>
                <a:ext cx="42" cy="41"/>
              </a:xfrm>
              <a:custGeom>
                <a:avLst/>
                <a:gdLst>
                  <a:gd name="T0" fmla="*/ 9 w 16"/>
                  <a:gd name="T1" fmla="*/ 16 h 16"/>
                  <a:gd name="T2" fmla="*/ 14 w 16"/>
                  <a:gd name="T3" fmla="*/ 13 h 16"/>
                  <a:gd name="T4" fmla="*/ 16 w 16"/>
                  <a:gd name="T5" fmla="*/ 8 h 16"/>
                  <a:gd name="T6" fmla="*/ 8 w 16"/>
                  <a:gd name="T7" fmla="*/ 0 h 16"/>
                  <a:gd name="T8" fmla="*/ 1 w 16"/>
                  <a:gd name="T9" fmla="*/ 9 h 16"/>
                  <a:gd name="T10" fmla="*/ 9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9" y="16"/>
                    </a:moveTo>
                    <a:cubicBezTo>
                      <a:pt x="10" y="15"/>
                      <a:pt x="13" y="14"/>
                      <a:pt x="14" y="13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0" y="0"/>
                      <a:pt x="8" y="0"/>
                    </a:cubicBezTo>
                    <a:cubicBezTo>
                      <a:pt x="5" y="1"/>
                      <a:pt x="0" y="7"/>
                      <a:pt x="1" y="9"/>
                    </a:cubicBezTo>
                    <a:cubicBezTo>
                      <a:pt x="1" y="11"/>
                      <a:pt x="7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60" name="Freeform 1608">
                <a:extLst>
                  <a:ext uri="{FF2B5EF4-FFF2-40B4-BE49-F238E27FC236}">
                    <a16:creationId xmlns="" xmlns:a16="http://schemas.microsoft.com/office/drawing/2014/main" id="{D18F5EDA-8D2F-43FF-B594-BE6ED380A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" y="1270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3 w 16"/>
                  <a:gd name="T3" fmla="*/ 13 h 15"/>
                  <a:gd name="T4" fmla="*/ 16 w 16"/>
                  <a:gd name="T5" fmla="*/ 8 h 15"/>
                  <a:gd name="T6" fmla="*/ 7 w 16"/>
                  <a:gd name="T7" fmla="*/ 0 h 15"/>
                  <a:gd name="T8" fmla="*/ 0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2" y="14"/>
                      <a:pt x="13" y="13"/>
                    </a:cubicBezTo>
                    <a:cubicBezTo>
                      <a:pt x="15" y="11"/>
                      <a:pt x="15" y="10"/>
                      <a:pt x="16" y="8"/>
                    </a:cubicBezTo>
                    <a:cubicBezTo>
                      <a:pt x="16" y="5"/>
                      <a:pt x="10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0" y="10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61" name="Freeform 1609">
                <a:extLst>
                  <a:ext uri="{FF2B5EF4-FFF2-40B4-BE49-F238E27FC236}">
                    <a16:creationId xmlns="" xmlns:a16="http://schemas.microsoft.com/office/drawing/2014/main" id="{5C5A2A2D-F8D3-447D-9AEC-E35BBB6C3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2" y="1270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4 w 16"/>
                  <a:gd name="T3" fmla="*/ 13 h 15"/>
                  <a:gd name="T4" fmla="*/ 16 w 16"/>
                  <a:gd name="T5" fmla="*/ 8 h 15"/>
                  <a:gd name="T6" fmla="*/ 8 w 16"/>
                  <a:gd name="T7" fmla="*/ 0 h 15"/>
                  <a:gd name="T8" fmla="*/ 1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1"/>
                      <a:pt x="16" y="10"/>
                      <a:pt x="16" y="8"/>
                    </a:cubicBezTo>
                    <a:cubicBezTo>
                      <a:pt x="16" y="5"/>
                      <a:pt x="10" y="0"/>
                      <a:pt x="8" y="0"/>
                    </a:cubicBezTo>
                    <a:cubicBezTo>
                      <a:pt x="5" y="0"/>
                      <a:pt x="0" y="6"/>
                      <a:pt x="1" y="8"/>
                    </a:cubicBezTo>
                    <a:cubicBezTo>
                      <a:pt x="1" y="10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62" name="Freeform 1610">
                <a:extLst>
                  <a:ext uri="{FF2B5EF4-FFF2-40B4-BE49-F238E27FC236}">
                    <a16:creationId xmlns="" xmlns:a16="http://schemas.microsoft.com/office/drawing/2014/main" id="{8C35CE1D-E202-452A-A973-6FA0C21BB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8" y="1270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3 w 16"/>
                  <a:gd name="T3" fmla="*/ 13 h 15"/>
                  <a:gd name="T4" fmla="*/ 15 w 16"/>
                  <a:gd name="T5" fmla="*/ 8 h 15"/>
                  <a:gd name="T6" fmla="*/ 7 w 16"/>
                  <a:gd name="T7" fmla="*/ 0 h 15"/>
                  <a:gd name="T8" fmla="*/ 0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2" y="14"/>
                      <a:pt x="13" y="13"/>
                    </a:cubicBezTo>
                    <a:cubicBezTo>
                      <a:pt x="14" y="11"/>
                      <a:pt x="15" y="10"/>
                      <a:pt x="15" y="8"/>
                    </a:cubicBezTo>
                    <a:cubicBezTo>
                      <a:pt x="16" y="5"/>
                      <a:pt x="9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0" y="10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363" name="Freeform 1611">
                <a:extLst>
                  <a:ext uri="{FF2B5EF4-FFF2-40B4-BE49-F238E27FC236}">
                    <a16:creationId xmlns="" xmlns:a16="http://schemas.microsoft.com/office/drawing/2014/main" id="{34E53EEA-A39A-452D-8517-654162B39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7" y="1270"/>
                <a:ext cx="42" cy="41"/>
              </a:xfrm>
              <a:custGeom>
                <a:avLst/>
                <a:gdLst>
                  <a:gd name="T0" fmla="*/ 9 w 16"/>
                  <a:gd name="T1" fmla="*/ 15 h 16"/>
                  <a:gd name="T2" fmla="*/ 15 w 16"/>
                  <a:gd name="T3" fmla="*/ 7 h 16"/>
                  <a:gd name="T4" fmla="*/ 7 w 16"/>
                  <a:gd name="T5" fmla="*/ 0 h 16"/>
                  <a:gd name="T6" fmla="*/ 0 w 16"/>
                  <a:gd name="T7" fmla="*/ 8 h 16"/>
                  <a:gd name="T8" fmla="*/ 9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15"/>
                    </a:moveTo>
                    <a:cubicBezTo>
                      <a:pt x="11" y="15"/>
                      <a:pt x="16" y="9"/>
                      <a:pt x="15" y="7"/>
                    </a:cubicBezTo>
                    <a:cubicBezTo>
                      <a:pt x="15" y="5"/>
                      <a:pt x="10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0" y="11"/>
                      <a:pt x="6" y="16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</p:grpSp>
        <p:grpSp>
          <p:nvGrpSpPr>
            <p:cNvPr id="2407" name="Group 1813">
              <a:extLst>
                <a:ext uri="{FF2B5EF4-FFF2-40B4-BE49-F238E27FC236}">
                  <a16:creationId xmlns="" xmlns:a16="http://schemas.microsoft.com/office/drawing/2014/main" id="{CB57BBFE-9BA1-465F-9EBD-C0623EC1BD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4138" y="1512888"/>
              <a:ext cx="12363450" cy="4445000"/>
              <a:chOff x="-53" y="953"/>
              <a:chExt cx="7788" cy="2800"/>
            </a:xfrm>
            <a:grpFill/>
          </p:grpSpPr>
          <p:sp>
            <p:nvSpPr>
              <p:cNvPr id="2964" name="Freeform 1613">
                <a:extLst>
                  <a:ext uri="{FF2B5EF4-FFF2-40B4-BE49-F238E27FC236}">
                    <a16:creationId xmlns="" xmlns:a16="http://schemas.microsoft.com/office/drawing/2014/main" id="{9AA9A897-3FA1-4ECB-9A39-CA658690D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1796"/>
                <a:ext cx="41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1 h 16"/>
                  <a:gd name="T6" fmla="*/ 1 w 16"/>
                  <a:gd name="T7" fmla="*/ 8 h 16"/>
                  <a:gd name="T8" fmla="*/ 4 w 16"/>
                  <a:gd name="T9" fmla="*/ 14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1" y="16"/>
                      <a:pt x="16" y="10"/>
                      <a:pt x="16" y="8"/>
                    </a:cubicBezTo>
                    <a:cubicBezTo>
                      <a:pt x="16" y="5"/>
                      <a:pt x="10" y="0"/>
                      <a:pt x="8" y="1"/>
                    </a:cubicBezTo>
                    <a:cubicBezTo>
                      <a:pt x="6" y="1"/>
                      <a:pt x="0" y="7"/>
                      <a:pt x="1" y="8"/>
                    </a:cubicBezTo>
                    <a:cubicBezTo>
                      <a:pt x="1" y="10"/>
                      <a:pt x="2" y="12"/>
                      <a:pt x="4" y="14"/>
                    </a:cubicBezTo>
                    <a:cubicBezTo>
                      <a:pt x="5" y="15"/>
                      <a:pt x="7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65" name="Freeform 1614">
                <a:extLst>
                  <a:ext uri="{FF2B5EF4-FFF2-40B4-BE49-F238E27FC236}">
                    <a16:creationId xmlns="" xmlns:a16="http://schemas.microsoft.com/office/drawing/2014/main" id="{A498C380-3546-453E-B34F-D1AB61B3B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1373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3 h 16"/>
                  <a:gd name="T4" fmla="*/ 16 w 16"/>
                  <a:gd name="T5" fmla="*/ 8 h 16"/>
                  <a:gd name="T6" fmla="*/ 7 w 16"/>
                  <a:gd name="T7" fmla="*/ 0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2"/>
                      <a:pt x="15" y="10"/>
                      <a:pt x="16" y="8"/>
                    </a:cubicBezTo>
                    <a:cubicBezTo>
                      <a:pt x="16" y="6"/>
                      <a:pt x="10" y="0"/>
                      <a:pt x="7" y="0"/>
                    </a:cubicBezTo>
                    <a:cubicBezTo>
                      <a:pt x="5" y="1"/>
                      <a:pt x="0" y="6"/>
                      <a:pt x="0" y="9"/>
                    </a:cubicBezTo>
                    <a:cubicBezTo>
                      <a:pt x="1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66" name="Freeform 1615">
                <a:extLst>
                  <a:ext uri="{FF2B5EF4-FFF2-40B4-BE49-F238E27FC236}">
                    <a16:creationId xmlns="" xmlns:a16="http://schemas.microsoft.com/office/drawing/2014/main" id="{56D3A317-AF03-4683-8FF5-D1287754E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692"/>
                <a:ext cx="42" cy="42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7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9" y="16"/>
                      <a:pt x="15" y="11"/>
                      <a:pt x="15" y="9"/>
                    </a:cubicBezTo>
                    <a:cubicBezTo>
                      <a:pt x="16" y="6"/>
                      <a:pt x="10" y="0"/>
                      <a:pt x="7" y="0"/>
                    </a:cubicBezTo>
                    <a:cubicBezTo>
                      <a:pt x="5" y="0"/>
                      <a:pt x="0" y="5"/>
                      <a:pt x="0" y="8"/>
                    </a:cubicBezTo>
                    <a:cubicBezTo>
                      <a:pt x="0" y="10"/>
                      <a:pt x="5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67" name="Freeform 1616">
                <a:extLst>
                  <a:ext uri="{FF2B5EF4-FFF2-40B4-BE49-F238E27FC236}">
                    <a16:creationId xmlns="" xmlns:a16="http://schemas.microsoft.com/office/drawing/2014/main" id="{8D7D1EB2-F3A5-4CBA-A949-607571727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692"/>
                <a:ext cx="41" cy="42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9 h 16"/>
                  <a:gd name="T4" fmla="*/ 8 w 16"/>
                  <a:gd name="T5" fmla="*/ 0 h 16"/>
                  <a:gd name="T6" fmla="*/ 0 w 16"/>
                  <a:gd name="T7" fmla="*/ 8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9" y="16"/>
                      <a:pt x="15" y="11"/>
                      <a:pt x="16" y="9"/>
                    </a:cubicBezTo>
                    <a:cubicBezTo>
                      <a:pt x="16" y="6"/>
                      <a:pt x="11" y="0"/>
                      <a:pt x="8" y="0"/>
                    </a:cubicBezTo>
                    <a:cubicBezTo>
                      <a:pt x="6" y="0"/>
                      <a:pt x="1" y="5"/>
                      <a:pt x="0" y="8"/>
                    </a:cubicBezTo>
                    <a:cubicBezTo>
                      <a:pt x="0" y="10"/>
                      <a:pt x="5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68" name="Freeform 1617">
                <a:extLst>
                  <a:ext uri="{FF2B5EF4-FFF2-40B4-BE49-F238E27FC236}">
                    <a16:creationId xmlns="" xmlns:a16="http://schemas.microsoft.com/office/drawing/2014/main" id="{24CA40FA-B8D4-49D4-A2E0-142E01FD3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1373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3 w 16"/>
                  <a:gd name="T3" fmla="*/ 13 h 16"/>
                  <a:gd name="T4" fmla="*/ 15 w 16"/>
                  <a:gd name="T5" fmla="*/ 8 h 16"/>
                  <a:gd name="T6" fmla="*/ 7 w 16"/>
                  <a:gd name="T7" fmla="*/ 0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4"/>
                      <a:pt x="13" y="13"/>
                    </a:cubicBezTo>
                    <a:cubicBezTo>
                      <a:pt x="15" y="12"/>
                      <a:pt x="15" y="10"/>
                      <a:pt x="15" y="8"/>
                    </a:cubicBezTo>
                    <a:cubicBezTo>
                      <a:pt x="16" y="6"/>
                      <a:pt x="10" y="0"/>
                      <a:pt x="7" y="0"/>
                    </a:cubicBezTo>
                    <a:cubicBezTo>
                      <a:pt x="5" y="1"/>
                      <a:pt x="0" y="6"/>
                      <a:pt x="0" y="9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69" name="Freeform 1618">
                <a:extLst>
                  <a:ext uri="{FF2B5EF4-FFF2-40B4-BE49-F238E27FC236}">
                    <a16:creationId xmlns="" xmlns:a16="http://schemas.microsoft.com/office/drawing/2014/main" id="{7E5062DC-1CB9-448F-A796-E2F75CD41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006"/>
                <a:ext cx="42" cy="41"/>
              </a:xfrm>
              <a:custGeom>
                <a:avLst/>
                <a:gdLst>
                  <a:gd name="T0" fmla="*/ 8 w 16"/>
                  <a:gd name="T1" fmla="*/ 15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8 h 16"/>
                  <a:gd name="T8" fmla="*/ 2 w 16"/>
                  <a:gd name="T9" fmla="*/ 13 h 16"/>
                  <a:gd name="T10" fmla="*/ 8 w 16"/>
                  <a:gd name="T1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5"/>
                    </a:moveTo>
                    <a:cubicBezTo>
                      <a:pt x="10" y="16"/>
                      <a:pt x="15" y="10"/>
                      <a:pt x="16" y="8"/>
                    </a:cubicBezTo>
                    <a:cubicBezTo>
                      <a:pt x="16" y="6"/>
                      <a:pt x="10" y="0"/>
                      <a:pt x="8" y="0"/>
                    </a:cubicBezTo>
                    <a:cubicBezTo>
                      <a:pt x="6" y="0"/>
                      <a:pt x="0" y="6"/>
                      <a:pt x="0" y="8"/>
                    </a:cubicBezTo>
                    <a:cubicBezTo>
                      <a:pt x="1" y="10"/>
                      <a:pt x="1" y="12"/>
                      <a:pt x="2" y="13"/>
                    </a:cubicBezTo>
                    <a:cubicBezTo>
                      <a:pt x="4" y="14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70" name="Freeform 1619">
                <a:extLst>
                  <a:ext uri="{FF2B5EF4-FFF2-40B4-BE49-F238E27FC236}">
                    <a16:creationId xmlns="" xmlns:a16="http://schemas.microsoft.com/office/drawing/2014/main" id="{86270D94-9B97-4B84-A177-272EA4C37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7" y="1588"/>
                <a:ext cx="41" cy="42"/>
              </a:xfrm>
              <a:custGeom>
                <a:avLst/>
                <a:gdLst>
                  <a:gd name="T0" fmla="*/ 7 w 16"/>
                  <a:gd name="T1" fmla="*/ 15 h 16"/>
                  <a:gd name="T2" fmla="*/ 15 w 16"/>
                  <a:gd name="T3" fmla="*/ 8 h 16"/>
                  <a:gd name="T4" fmla="*/ 8 w 16"/>
                  <a:gd name="T5" fmla="*/ 0 h 16"/>
                  <a:gd name="T6" fmla="*/ 0 w 16"/>
                  <a:gd name="T7" fmla="*/ 7 h 16"/>
                  <a:gd name="T8" fmla="*/ 7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5"/>
                    </a:moveTo>
                    <a:cubicBezTo>
                      <a:pt x="9" y="16"/>
                      <a:pt x="15" y="11"/>
                      <a:pt x="15" y="8"/>
                    </a:cubicBezTo>
                    <a:cubicBezTo>
                      <a:pt x="16" y="6"/>
                      <a:pt x="11" y="0"/>
                      <a:pt x="8" y="0"/>
                    </a:cubicBezTo>
                    <a:cubicBezTo>
                      <a:pt x="6" y="0"/>
                      <a:pt x="0" y="5"/>
                      <a:pt x="0" y="7"/>
                    </a:cubicBezTo>
                    <a:cubicBezTo>
                      <a:pt x="0" y="9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71" name="Freeform 1620">
                <a:extLst>
                  <a:ext uri="{FF2B5EF4-FFF2-40B4-BE49-F238E27FC236}">
                    <a16:creationId xmlns="" xmlns:a16="http://schemas.microsoft.com/office/drawing/2014/main" id="{E96CB885-9600-4D45-A2FB-01429C0A6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0" y="1588"/>
                <a:ext cx="44" cy="42"/>
              </a:xfrm>
              <a:custGeom>
                <a:avLst/>
                <a:gdLst>
                  <a:gd name="T0" fmla="*/ 8 w 17"/>
                  <a:gd name="T1" fmla="*/ 15 h 16"/>
                  <a:gd name="T2" fmla="*/ 16 w 17"/>
                  <a:gd name="T3" fmla="*/ 7 h 16"/>
                  <a:gd name="T4" fmla="*/ 13 w 17"/>
                  <a:gd name="T5" fmla="*/ 2 h 16"/>
                  <a:gd name="T6" fmla="*/ 8 w 17"/>
                  <a:gd name="T7" fmla="*/ 0 h 16"/>
                  <a:gd name="T8" fmla="*/ 4 w 17"/>
                  <a:gd name="T9" fmla="*/ 2 h 16"/>
                  <a:gd name="T10" fmla="*/ 1 w 17"/>
                  <a:gd name="T11" fmla="*/ 7 h 16"/>
                  <a:gd name="T12" fmla="*/ 8 w 17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8" y="15"/>
                    </a:moveTo>
                    <a:cubicBezTo>
                      <a:pt x="11" y="16"/>
                      <a:pt x="17" y="10"/>
                      <a:pt x="16" y="7"/>
                    </a:cubicBezTo>
                    <a:cubicBezTo>
                      <a:pt x="16" y="5"/>
                      <a:pt x="15" y="3"/>
                      <a:pt x="13" y="2"/>
                    </a:cubicBezTo>
                    <a:cubicBezTo>
                      <a:pt x="12" y="1"/>
                      <a:pt x="10" y="1"/>
                      <a:pt x="8" y="0"/>
                    </a:cubicBezTo>
                    <a:cubicBezTo>
                      <a:pt x="7" y="1"/>
                      <a:pt x="5" y="1"/>
                      <a:pt x="4" y="2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0" y="9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72" name="Freeform 1621">
                <a:extLst>
                  <a:ext uri="{FF2B5EF4-FFF2-40B4-BE49-F238E27FC236}">
                    <a16:creationId xmlns="" xmlns:a16="http://schemas.microsoft.com/office/drawing/2014/main" id="{B78F727D-077A-4D54-9445-60553155C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" y="1270"/>
                <a:ext cx="42" cy="39"/>
              </a:xfrm>
              <a:custGeom>
                <a:avLst/>
                <a:gdLst>
                  <a:gd name="T0" fmla="*/ 8 w 16"/>
                  <a:gd name="T1" fmla="*/ 15 h 15"/>
                  <a:gd name="T2" fmla="*/ 14 w 16"/>
                  <a:gd name="T3" fmla="*/ 13 h 15"/>
                  <a:gd name="T4" fmla="*/ 16 w 16"/>
                  <a:gd name="T5" fmla="*/ 8 h 15"/>
                  <a:gd name="T6" fmla="*/ 8 w 16"/>
                  <a:gd name="T7" fmla="*/ 0 h 15"/>
                  <a:gd name="T8" fmla="*/ 0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1"/>
                      <a:pt x="15" y="10"/>
                      <a:pt x="16" y="8"/>
                    </a:cubicBezTo>
                    <a:cubicBezTo>
                      <a:pt x="16" y="5"/>
                      <a:pt x="10" y="0"/>
                      <a:pt x="8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1" y="10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73" name="Freeform 1622">
                <a:extLst>
                  <a:ext uri="{FF2B5EF4-FFF2-40B4-BE49-F238E27FC236}">
                    <a16:creationId xmlns="" xmlns:a16="http://schemas.microsoft.com/office/drawing/2014/main" id="{7DD7F2D9-9616-461A-91D8-69E1D0231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221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8 h 15"/>
                  <a:gd name="T8" fmla="*/ 3 w 16"/>
                  <a:gd name="T9" fmla="*/ 13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1" y="15"/>
                      <a:pt x="16" y="9"/>
                      <a:pt x="16" y="7"/>
                    </a:cubicBezTo>
                    <a:cubicBezTo>
                      <a:pt x="15" y="4"/>
                      <a:pt x="10" y="0"/>
                      <a:pt x="8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1" y="10"/>
                      <a:pt x="2" y="12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74" name="Freeform 1623">
                <a:extLst>
                  <a:ext uri="{FF2B5EF4-FFF2-40B4-BE49-F238E27FC236}">
                    <a16:creationId xmlns="" xmlns:a16="http://schemas.microsoft.com/office/drawing/2014/main" id="{38D4AF35-649E-41E1-AF21-39F8BA822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221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1 w 16"/>
                  <a:gd name="T7" fmla="*/ 8 h 15"/>
                  <a:gd name="T8" fmla="*/ 4 w 16"/>
                  <a:gd name="T9" fmla="*/ 13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1" y="15"/>
                      <a:pt x="16" y="9"/>
                      <a:pt x="16" y="7"/>
                    </a:cubicBezTo>
                    <a:cubicBezTo>
                      <a:pt x="16" y="5"/>
                      <a:pt x="10" y="0"/>
                      <a:pt x="8" y="0"/>
                    </a:cubicBezTo>
                    <a:cubicBezTo>
                      <a:pt x="6" y="0"/>
                      <a:pt x="0" y="6"/>
                      <a:pt x="1" y="8"/>
                    </a:cubicBezTo>
                    <a:cubicBezTo>
                      <a:pt x="1" y="10"/>
                      <a:pt x="2" y="12"/>
                      <a:pt x="4" y="13"/>
                    </a:cubicBezTo>
                    <a:cubicBezTo>
                      <a:pt x="5" y="14"/>
                      <a:pt x="7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75" name="Freeform 1624">
                <a:extLst>
                  <a:ext uri="{FF2B5EF4-FFF2-40B4-BE49-F238E27FC236}">
                    <a16:creationId xmlns="" xmlns:a16="http://schemas.microsoft.com/office/drawing/2014/main" id="{C4D1D11E-EB69-45A5-A4B2-617822B10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218"/>
                <a:ext cx="41" cy="42"/>
              </a:xfrm>
              <a:custGeom>
                <a:avLst/>
                <a:gdLst>
                  <a:gd name="T0" fmla="*/ 8 w 16"/>
                  <a:gd name="T1" fmla="*/ 16 h 16"/>
                  <a:gd name="T2" fmla="*/ 13 w 16"/>
                  <a:gd name="T3" fmla="*/ 13 h 16"/>
                  <a:gd name="T4" fmla="*/ 15 w 16"/>
                  <a:gd name="T5" fmla="*/ 9 h 16"/>
                  <a:gd name="T6" fmla="*/ 7 w 16"/>
                  <a:gd name="T7" fmla="*/ 1 h 16"/>
                  <a:gd name="T8" fmla="*/ 0 w 16"/>
                  <a:gd name="T9" fmla="*/ 9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5"/>
                      <a:pt x="12" y="15"/>
                      <a:pt x="13" y="13"/>
                    </a:cubicBezTo>
                    <a:cubicBezTo>
                      <a:pt x="14" y="12"/>
                      <a:pt x="15" y="10"/>
                      <a:pt x="15" y="9"/>
                    </a:cubicBezTo>
                    <a:cubicBezTo>
                      <a:pt x="16" y="6"/>
                      <a:pt x="9" y="0"/>
                      <a:pt x="7" y="1"/>
                    </a:cubicBezTo>
                    <a:cubicBezTo>
                      <a:pt x="5" y="1"/>
                      <a:pt x="0" y="7"/>
                      <a:pt x="0" y="9"/>
                    </a:cubicBezTo>
                    <a:cubicBezTo>
                      <a:pt x="0" y="11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76" name="Freeform 1625">
                <a:extLst>
                  <a:ext uri="{FF2B5EF4-FFF2-40B4-BE49-F238E27FC236}">
                    <a16:creationId xmlns="" xmlns:a16="http://schemas.microsoft.com/office/drawing/2014/main" id="{76392F01-D025-4387-8CE2-DB3CACE35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" y="2221"/>
                <a:ext cx="41" cy="39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8 w 16"/>
                  <a:gd name="T5" fmla="*/ 0 h 15"/>
                  <a:gd name="T6" fmla="*/ 0 w 16"/>
                  <a:gd name="T7" fmla="*/ 8 h 15"/>
                  <a:gd name="T8" fmla="*/ 3 w 16"/>
                  <a:gd name="T9" fmla="*/ 13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0" y="15"/>
                      <a:pt x="16" y="9"/>
                      <a:pt x="16" y="7"/>
                    </a:cubicBezTo>
                    <a:cubicBezTo>
                      <a:pt x="15" y="5"/>
                      <a:pt x="10" y="0"/>
                      <a:pt x="8" y="0"/>
                    </a:cubicBezTo>
                    <a:cubicBezTo>
                      <a:pt x="6" y="0"/>
                      <a:pt x="0" y="6"/>
                      <a:pt x="0" y="8"/>
                    </a:cubicBezTo>
                    <a:cubicBezTo>
                      <a:pt x="1" y="9"/>
                      <a:pt x="2" y="12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77" name="Freeform 1626">
                <a:extLst>
                  <a:ext uri="{FF2B5EF4-FFF2-40B4-BE49-F238E27FC236}">
                    <a16:creationId xmlns="" xmlns:a16="http://schemas.microsoft.com/office/drawing/2014/main" id="{F4A557D5-38C8-4B6B-B0BA-14154ABC9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221"/>
                <a:ext cx="39" cy="41"/>
              </a:xfrm>
              <a:custGeom>
                <a:avLst/>
                <a:gdLst>
                  <a:gd name="T0" fmla="*/ 8 w 15"/>
                  <a:gd name="T1" fmla="*/ 15 h 16"/>
                  <a:gd name="T2" fmla="*/ 15 w 15"/>
                  <a:gd name="T3" fmla="*/ 7 h 16"/>
                  <a:gd name="T4" fmla="*/ 7 w 15"/>
                  <a:gd name="T5" fmla="*/ 0 h 16"/>
                  <a:gd name="T6" fmla="*/ 0 w 15"/>
                  <a:gd name="T7" fmla="*/ 8 h 16"/>
                  <a:gd name="T8" fmla="*/ 8 w 15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15"/>
                    </a:moveTo>
                    <a:cubicBezTo>
                      <a:pt x="10" y="15"/>
                      <a:pt x="15" y="9"/>
                      <a:pt x="15" y="7"/>
                    </a:cubicBezTo>
                    <a:cubicBezTo>
                      <a:pt x="15" y="5"/>
                      <a:pt x="9" y="0"/>
                      <a:pt x="7" y="0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0" y="10"/>
                      <a:pt x="6" y="16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78" name="Freeform 1627">
                <a:extLst>
                  <a:ext uri="{FF2B5EF4-FFF2-40B4-BE49-F238E27FC236}">
                    <a16:creationId xmlns="" xmlns:a16="http://schemas.microsoft.com/office/drawing/2014/main" id="{26A3E82E-F922-44BC-8BCD-68652ABF9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218"/>
                <a:ext cx="41" cy="44"/>
              </a:xfrm>
              <a:custGeom>
                <a:avLst/>
                <a:gdLst>
                  <a:gd name="T0" fmla="*/ 8 w 16"/>
                  <a:gd name="T1" fmla="*/ 16 h 17"/>
                  <a:gd name="T2" fmla="*/ 13 w 16"/>
                  <a:gd name="T3" fmla="*/ 13 h 17"/>
                  <a:gd name="T4" fmla="*/ 15 w 16"/>
                  <a:gd name="T5" fmla="*/ 8 h 17"/>
                  <a:gd name="T6" fmla="*/ 7 w 16"/>
                  <a:gd name="T7" fmla="*/ 1 h 17"/>
                  <a:gd name="T8" fmla="*/ 0 w 16"/>
                  <a:gd name="T9" fmla="*/ 9 h 17"/>
                  <a:gd name="T10" fmla="*/ 8 w 16"/>
                  <a:gd name="T1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8" y="16"/>
                    </a:moveTo>
                    <a:cubicBezTo>
                      <a:pt x="10" y="16"/>
                      <a:pt x="12" y="15"/>
                      <a:pt x="13" y="13"/>
                    </a:cubicBezTo>
                    <a:cubicBezTo>
                      <a:pt x="14" y="12"/>
                      <a:pt x="15" y="10"/>
                      <a:pt x="15" y="8"/>
                    </a:cubicBezTo>
                    <a:cubicBezTo>
                      <a:pt x="16" y="6"/>
                      <a:pt x="9" y="0"/>
                      <a:pt x="7" y="1"/>
                    </a:cubicBezTo>
                    <a:cubicBezTo>
                      <a:pt x="5" y="1"/>
                      <a:pt x="0" y="7"/>
                      <a:pt x="0" y="9"/>
                    </a:cubicBezTo>
                    <a:cubicBezTo>
                      <a:pt x="0" y="11"/>
                      <a:pt x="6" y="17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79" name="Freeform 1628">
                <a:extLst>
                  <a:ext uri="{FF2B5EF4-FFF2-40B4-BE49-F238E27FC236}">
                    <a16:creationId xmlns="" xmlns:a16="http://schemas.microsoft.com/office/drawing/2014/main" id="{047B3AD0-CBB6-4572-8DF6-2B809F452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1373"/>
                <a:ext cx="41" cy="42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8 h 16"/>
                  <a:gd name="T4" fmla="*/ 12 w 16"/>
                  <a:gd name="T5" fmla="*/ 3 h 16"/>
                  <a:gd name="T6" fmla="*/ 7 w 16"/>
                  <a:gd name="T7" fmla="*/ 0 h 16"/>
                  <a:gd name="T8" fmla="*/ 0 w 16"/>
                  <a:gd name="T9" fmla="*/ 8 h 16"/>
                  <a:gd name="T10" fmla="*/ 7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9" y="16"/>
                      <a:pt x="16" y="10"/>
                      <a:pt x="15" y="8"/>
                    </a:cubicBezTo>
                    <a:cubicBezTo>
                      <a:pt x="15" y="6"/>
                      <a:pt x="14" y="4"/>
                      <a:pt x="12" y="3"/>
                    </a:cubicBezTo>
                    <a:cubicBezTo>
                      <a:pt x="11" y="1"/>
                      <a:pt x="9" y="1"/>
                      <a:pt x="7" y="0"/>
                    </a:cubicBezTo>
                    <a:cubicBezTo>
                      <a:pt x="6" y="0"/>
                      <a:pt x="0" y="6"/>
                      <a:pt x="0" y="8"/>
                    </a:cubicBezTo>
                    <a:cubicBezTo>
                      <a:pt x="0" y="10"/>
                      <a:pt x="5" y="15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80" name="Freeform 1629">
                <a:extLst>
                  <a:ext uri="{FF2B5EF4-FFF2-40B4-BE49-F238E27FC236}">
                    <a16:creationId xmlns="" xmlns:a16="http://schemas.microsoft.com/office/drawing/2014/main" id="{0338C382-7C01-43F6-9386-F30D6D2BA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9" y="1796"/>
                <a:ext cx="42" cy="4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9 h 16"/>
                  <a:gd name="T4" fmla="*/ 8 w 16"/>
                  <a:gd name="T5" fmla="*/ 1 h 16"/>
                  <a:gd name="T6" fmla="*/ 2 w 16"/>
                  <a:gd name="T7" fmla="*/ 3 h 16"/>
                  <a:gd name="T8" fmla="*/ 0 w 16"/>
                  <a:gd name="T9" fmla="*/ 8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5" y="11"/>
                      <a:pt x="16" y="9"/>
                    </a:cubicBezTo>
                    <a:cubicBezTo>
                      <a:pt x="16" y="6"/>
                      <a:pt x="10" y="0"/>
                      <a:pt x="8" y="1"/>
                    </a:cubicBezTo>
                    <a:cubicBezTo>
                      <a:pt x="6" y="1"/>
                      <a:pt x="4" y="2"/>
                      <a:pt x="2" y="3"/>
                    </a:cubicBezTo>
                    <a:cubicBezTo>
                      <a:pt x="1" y="5"/>
                      <a:pt x="1" y="7"/>
                      <a:pt x="0" y="8"/>
                    </a:cubicBezTo>
                    <a:cubicBezTo>
                      <a:pt x="0" y="10"/>
                      <a:pt x="6" y="16"/>
                      <a:pt x="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81" name="Freeform 1630">
                <a:extLst>
                  <a:ext uri="{FF2B5EF4-FFF2-40B4-BE49-F238E27FC236}">
                    <a16:creationId xmlns="" xmlns:a16="http://schemas.microsoft.com/office/drawing/2014/main" id="{328E2AB2-32E8-4A71-989F-335EB0D01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6" y="1796"/>
                <a:ext cx="41" cy="41"/>
              </a:xfrm>
              <a:custGeom>
                <a:avLst/>
                <a:gdLst>
                  <a:gd name="T0" fmla="*/ 7 w 16"/>
                  <a:gd name="T1" fmla="*/ 16 h 16"/>
                  <a:gd name="T2" fmla="*/ 15 w 16"/>
                  <a:gd name="T3" fmla="*/ 9 h 16"/>
                  <a:gd name="T4" fmla="*/ 8 w 16"/>
                  <a:gd name="T5" fmla="*/ 1 h 16"/>
                  <a:gd name="T6" fmla="*/ 2 w 16"/>
                  <a:gd name="T7" fmla="*/ 3 h 16"/>
                  <a:gd name="T8" fmla="*/ 0 w 16"/>
                  <a:gd name="T9" fmla="*/ 8 h 16"/>
                  <a:gd name="T10" fmla="*/ 7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9" y="16"/>
                      <a:pt x="15" y="11"/>
                      <a:pt x="15" y="9"/>
                    </a:cubicBezTo>
                    <a:cubicBezTo>
                      <a:pt x="16" y="6"/>
                      <a:pt x="10" y="0"/>
                      <a:pt x="8" y="1"/>
                    </a:cubicBezTo>
                    <a:cubicBezTo>
                      <a:pt x="6" y="1"/>
                      <a:pt x="4" y="2"/>
                      <a:pt x="2" y="3"/>
                    </a:cubicBezTo>
                    <a:cubicBezTo>
                      <a:pt x="1" y="5"/>
                      <a:pt x="1" y="7"/>
                      <a:pt x="0" y="8"/>
                    </a:cubicBezTo>
                    <a:cubicBezTo>
                      <a:pt x="0" y="10"/>
                      <a:pt x="5" y="16"/>
                      <a:pt x="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82" name="Freeform 1631">
                <a:extLst>
                  <a:ext uri="{FF2B5EF4-FFF2-40B4-BE49-F238E27FC236}">
                    <a16:creationId xmlns="" xmlns:a16="http://schemas.microsoft.com/office/drawing/2014/main" id="{F9600DBA-EEFA-4A10-978B-9DD501E40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480"/>
                <a:ext cx="41" cy="38"/>
              </a:xfrm>
              <a:custGeom>
                <a:avLst/>
                <a:gdLst>
                  <a:gd name="T0" fmla="*/ 7 w 16"/>
                  <a:gd name="T1" fmla="*/ 15 h 15"/>
                  <a:gd name="T2" fmla="*/ 16 w 16"/>
                  <a:gd name="T3" fmla="*/ 8 h 15"/>
                  <a:gd name="T4" fmla="*/ 8 w 16"/>
                  <a:gd name="T5" fmla="*/ 0 h 15"/>
                  <a:gd name="T6" fmla="*/ 0 w 16"/>
                  <a:gd name="T7" fmla="*/ 7 h 15"/>
                  <a:gd name="T8" fmla="*/ 7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7" y="15"/>
                    </a:moveTo>
                    <a:cubicBezTo>
                      <a:pt x="9" y="15"/>
                      <a:pt x="15" y="10"/>
                      <a:pt x="16" y="8"/>
                    </a:cubicBezTo>
                    <a:cubicBezTo>
                      <a:pt x="16" y="6"/>
                      <a:pt x="11" y="0"/>
                      <a:pt x="8" y="0"/>
                    </a:cubicBezTo>
                    <a:cubicBezTo>
                      <a:pt x="6" y="0"/>
                      <a:pt x="0" y="5"/>
                      <a:pt x="0" y="7"/>
                    </a:cubicBezTo>
                    <a:cubicBezTo>
                      <a:pt x="0" y="9"/>
                      <a:pt x="5" y="15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83" name="Freeform 1632">
                <a:extLst>
                  <a:ext uri="{FF2B5EF4-FFF2-40B4-BE49-F238E27FC236}">
                    <a16:creationId xmlns="" xmlns:a16="http://schemas.microsoft.com/office/drawing/2014/main" id="{DBB1F963-AD75-442D-9DB7-3D707A186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5" y="3683"/>
                <a:ext cx="20" cy="70"/>
              </a:xfrm>
              <a:custGeom>
                <a:avLst/>
                <a:gdLst>
                  <a:gd name="T0" fmla="*/ 7 w 8"/>
                  <a:gd name="T1" fmla="*/ 27 h 27"/>
                  <a:gd name="T2" fmla="*/ 8 w 8"/>
                  <a:gd name="T3" fmla="*/ 22 h 27"/>
                  <a:gd name="T4" fmla="*/ 8 w 8"/>
                  <a:gd name="T5" fmla="*/ 14 h 27"/>
                  <a:gd name="T6" fmla="*/ 8 w 8"/>
                  <a:gd name="T7" fmla="*/ 3 h 27"/>
                  <a:gd name="T8" fmla="*/ 7 w 8"/>
                  <a:gd name="T9" fmla="*/ 0 h 27"/>
                  <a:gd name="T10" fmla="*/ 5 w 8"/>
                  <a:gd name="T11" fmla="*/ 2 h 27"/>
                  <a:gd name="T12" fmla="*/ 0 w 8"/>
                  <a:gd name="T13" fmla="*/ 13 h 27"/>
                  <a:gd name="T14" fmla="*/ 3 w 8"/>
                  <a:gd name="T15" fmla="*/ 23 h 27"/>
                  <a:gd name="T16" fmla="*/ 7 w 8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7">
                    <a:moveTo>
                      <a:pt x="7" y="27"/>
                    </a:moveTo>
                    <a:cubicBezTo>
                      <a:pt x="7" y="25"/>
                      <a:pt x="8" y="24"/>
                      <a:pt x="8" y="22"/>
                    </a:cubicBezTo>
                    <a:cubicBezTo>
                      <a:pt x="8" y="19"/>
                      <a:pt x="8" y="17"/>
                      <a:pt x="8" y="14"/>
                    </a:cubicBezTo>
                    <a:cubicBezTo>
                      <a:pt x="8" y="10"/>
                      <a:pt x="8" y="7"/>
                      <a:pt x="8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1" y="5"/>
                      <a:pt x="1" y="9"/>
                      <a:pt x="0" y="13"/>
                    </a:cubicBezTo>
                    <a:cubicBezTo>
                      <a:pt x="0" y="16"/>
                      <a:pt x="2" y="20"/>
                      <a:pt x="3" y="23"/>
                    </a:cubicBezTo>
                    <a:cubicBezTo>
                      <a:pt x="3" y="25"/>
                      <a:pt x="5" y="26"/>
                      <a:pt x="7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84" name="Freeform 1633">
                <a:extLst>
                  <a:ext uri="{FF2B5EF4-FFF2-40B4-BE49-F238E27FC236}">
                    <a16:creationId xmlns="" xmlns:a16="http://schemas.microsoft.com/office/drawing/2014/main" id="{923A8C86-B378-450F-90EB-433A41707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7" y="3579"/>
                <a:ext cx="18" cy="70"/>
              </a:xfrm>
              <a:custGeom>
                <a:avLst/>
                <a:gdLst>
                  <a:gd name="T0" fmla="*/ 6 w 7"/>
                  <a:gd name="T1" fmla="*/ 27 h 27"/>
                  <a:gd name="T2" fmla="*/ 7 w 7"/>
                  <a:gd name="T3" fmla="*/ 24 h 27"/>
                  <a:gd name="T4" fmla="*/ 7 w 7"/>
                  <a:gd name="T5" fmla="*/ 14 h 27"/>
                  <a:gd name="T6" fmla="*/ 7 w 7"/>
                  <a:gd name="T7" fmla="*/ 2 h 27"/>
                  <a:gd name="T8" fmla="*/ 6 w 7"/>
                  <a:gd name="T9" fmla="*/ 0 h 27"/>
                  <a:gd name="T10" fmla="*/ 4 w 7"/>
                  <a:gd name="T11" fmla="*/ 1 h 27"/>
                  <a:gd name="T12" fmla="*/ 4 w 7"/>
                  <a:gd name="T13" fmla="*/ 25 h 27"/>
                  <a:gd name="T14" fmla="*/ 6 w 7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7">
                    <a:moveTo>
                      <a:pt x="6" y="27"/>
                    </a:moveTo>
                    <a:cubicBezTo>
                      <a:pt x="6" y="26"/>
                      <a:pt x="7" y="25"/>
                      <a:pt x="7" y="24"/>
                    </a:cubicBezTo>
                    <a:cubicBezTo>
                      <a:pt x="7" y="21"/>
                      <a:pt x="7" y="17"/>
                      <a:pt x="7" y="14"/>
                    </a:cubicBezTo>
                    <a:cubicBezTo>
                      <a:pt x="7" y="10"/>
                      <a:pt x="7" y="6"/>
                      <a:pt x="7" y="2"/>
                    </a:cubicBezTo>
                    <a:cubicBezTo>
                      <a:pt x="7" y="2"/>
                      <a:pt x="6" y="1"/>
                      <a:pt x="6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0" y="7"/>
                      <a:pt x="0" y="20"/>
                      <a:pt x="4" y="25"/>
                    </a:cubicBezTo>
                    <a:cubicBezTo>
                      <a:pt x="5" y="26"/>
                      <a:pt x="5" y="26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85" name="Freeform 1634">
                <a:extLst>
                  <a:ext uri="{FF2B5EF4-FFF2-40B4-BE49-F238E27FC236}">
                    <a16:creationId xmlns="" xmlns:a16="http://schemas.microsoft.com/office/drawing/2014/main" id="{A9E2C450-C179-4FE0-92F2-428DA8953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2115"/>
                <a:ext cx="31" cy="44"/>
              </a:xfrm>
              <a:custGeom>
                <a:avLst/>
                <a:gdLst>
                  <a:gd name="T0" fmla="*/ 5 w 12"/>
                  <a:gd name="T1" fmla="*/ 1 h 17"/>
                  <a:gd name="T2" fmla="*/ 1 w 12"/>
                  <a:gd name="T3" fmla="*/ 1 h 17"/>
                  <a:gd name="T4" fmla="*/ 0 w 12"/>
                  <a:gd name="T5" fmla="*/ 4 h 17"/>
                  <a:gd name="T6" fmla="*/ 0 w 12"/>
                  <a:gd name="T7" fmla="*/ 8 h 17"/>
                  <a:gd name="T8" fmla="*/ 0 w 12"/>
                  <a:gd name="T9" fmla="*/ 13 h 17"/>
                  <a:gd name="T10" fmla="*/ 5 w 12"/>
                  <a:gd name="T11" fmla="*/ 16 h 17"/>
                  <a:gd name="T12" fmla="*/ 5 w 12"/>
                  <a:gd name="T13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7">
                    <a:moveTo>
                      <a:pt x="5" y="1"/>
                    </a:moveTo>
                    <a:cubicBezTo>
                      <a:pt x="4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0" y="9"/>
                      <a:pt x="0" y="11"/>
                      <a:pt x="0" y="13"/>
                    </a:cubicBezTo>
                    <a:cubicBezTo>
                      <a:pt x="0" y="15"/>
                      <a:pt x="3" y="17"/>
                      <a:pt x="5" y="16"/>
                    </a:cubicBezTo>
                    <a:cubicBezTo>
                      <a:pt x="11" y="11"/>
                      <a:pt x="12" y="6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86" name="Freeform 1635">
                <a:extLst>
                  <a:ext uri="{FF2B5EF4-FFF2-40B4-BE49-F238E27FC236}">
                    <a16:creationId xmlns="" xmlns:a16="http://schemas.microsoft.com/office/drawing/2014/main" id="{3C9C16A3-1682-4FDF-839C-666A8695C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1907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7 w 12"/>
                  <a:gd name="T5" fmla="*/ 11 h 12"/>
                  <a:gd name="T6" fmla="*/ 12 w 12"/>
                  <a:gd name="T7" fmla="*/ 5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7" y="11"/>
                    </a:cubicBezTo>
                    <a:cubicBezTo>
                      <a:pt x="11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87" name="Freeform 1636">
                <a:extLst>
                  <a:ext uri="{FF2B5EF4-FFF2-40B4-BE49-F238E27FC236}">
                    <a16:creationId xmlns="" xmlns:a16="http://schemas.microsoft.com/office/drawing/2014/main" id="{EA9617B4-B24C-4F5F-B182-6CD18D39A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1905"/>
                <a:ext cx="31" cy="33"/>
              </a:xfrm>
              <a:custGeom>
                <a:avLst/>
                <a:gdLst>
                  <a:gd name="T0" fmla="*/ 6 w 12"/>
                  <a:gd name="T1" fmla="*/ 12 h 13"/>
                  <a:gd name="T2" fmla="*/ 12 w 12"/>
                  <a:gd name="T3" fmla="*/ 6 h 13"/>
                  <a:gd name="T4" fmla="*/ 5 w 12"/>
                  <a:gd name="T5" fmla="*/ 1 h 13"/>
                  <a:gd name="T6" fmla="*/ 0 w 12"/>
                  <a:gd name="T7" fmla="*/ 7 h 13"/>
                  <a:gd name="T8" fmla="*/ 6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3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88" name="Freeform 1637">
                <a:extLst>
                  <a:ext uri="{FF2B5EF4-FFF2-40B4-BE49-F238E27FC236}">
                    <a16:creationId xmlns="" xmlns:a16="http://schemas.microsoft.com/office/drawing/2014/main" id="{9897EE42-A1B9-4245-B57D-A5E915082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1485"/>
                <a:ext cx="31" cy="28"/>
              </a:xfrm>
              <a:custGeom>
                <a:avLst/>
                <a:gdLst>
                  <a:gd name="T0" fmla="*/ 5 w 12"/>
                  <a:gd name="T1" fmla="*/ 0 h 11"/>
                  <a:gd name="T2" fmla="*/ 0 w 12"/>
                  <a:gd name="T3" fmla="*/ 5 h 11"/>
                  <a:gd name="T4" fmla="*/ 6 w 12"/>
                  <a:gd name="T5" fmla="*/ 11 h 11"/>
                  <a:gd name="T6" fmla="*/ 11 w 12"/>
                  <a:gd name="T7" fmla="*/ 5 h 11"/>
                  <a:gd name="T8" fmla="*/ 5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5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1"/>
                      <a:pt x="12" y="9"/>
                      <a:pt x="11" y="5"/>
                    </a:cubicBezTo>
                    <a:cubicBezTo>
                      <a:pt x="11" y="1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89" name="Freeform 1638">
                <a:extLst>
                  <a:ext uri="{FF2B5EF4-FFF2-40B4-BE49-F238E27FC236}">
                    <a16:creationId xmlns="" xmlns:a16="http://schemas.microsoft.com/office/drawing/2014/main" id="{E9D14F41-B7AF-475E-A3BC-A50BE2F97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482"/>
                <a:ext cx="31" cy="31"/>
              </a:xfrm>
              <a:custGeom>
                <a:avLst/>
                <a:gdLst>
                  <a:gd name="T0" fmla="*/ 6 w 12"/>
                  <a:gd name="T1" fmla="*/ 1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7 h 12"/>
                  <a:gd name="T8" fmla="*/ 6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"/>
                    </a:moveTo>
                    <a:cubicBezTo>
                      <a:pt x="2" y="0"/>
                      <a:pt x="0" y="2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7"/>
                    </a:cubicBezTo>
                    <a:cubicBezTo>
                      <a:pt x="12" y="3"/>
                      <a:pt x="10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90" name="Freeform 1639">
                <a:extLst>
                  <a:ext uri="{FF2B5EF4-FFF2-40B4-BE49-F238E27FC236}">
                    <a16:creationId xmlns="" xmlns:a16="http://schemas.microsoft.com/office/drawing/2014/main" id="{AE458ABC-03CC-48DF-8851-EB545B298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8" y="1482"/>
                <a:ext cx="29" cy="34"/>
              </a:xfrm>
              <a:custGeom>
                <a:avLst/>
                <a:gdLst>
                  <a:gd name="T0" fmla="*/ 5 w 11"/>
                  <a:gd name="T1" fmla="*/ 1 h 13"/>
                  <a:gd name="T2" fmla="*/ 0 w 11"/>
                  <a:gd name="T3" fmla="*/ 7 h 13"/>
                  <a:gd name="T4" fmla="*/ 6 w 11"/>
                  <a:gd name="T5" fmla="*/ 12 h 13"/>
                  <a:gd name="T6" fmla="*/ 11 w 11"/>
                  <a:gd name="T7" fmla="*/ 6 h 13"/>
                  <a:gd name="T8" fmla="*/ 5 w 11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5" y="1"/>
                    </a:move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3"/>
                      <a:pt x="6" y="12"/>
                    </a:cubicBez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9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91" name="Freeform 1640">
                <a:extLst>
                  <a:ext uri="{FF2B5EF4-FFF2-40B4-BE49-F238E27FC236}">
                    <a16:creationId xmlns="" xmlns:a16="http://schemas.microsoft.com/office/drawing/2014/main" id="{444635BE-0A23-41A2-A140-97A589CE1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2" y="1485"/>
                <a:ext cx="31" cy="28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5 h 11"/>
                  <a:gd name="T4" fmla="*/ 5 w 12"/>
                  <a:gd name="T5" fmla="*/ 11 h 11"/>
                  <a:gd name="T6" fmla="*/ 12 w 12"/>
                  <a:gd name="T7" fmla="*/ 5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ubicBezTo>
                      <a:pt x="10" y="11"/>
                      <a:pt x="12" y="10"/>
                      <a:pt x="12" y="5"/>
                    </a:cubicBezTo>
                    <a:cubicBezTo>
                      <a:pt x="11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92" name="Freeform 1641">
                <a:extLst>
                  <a:ext uri="{FF2B5EF4-FFF2-40B4-BE49-F238E27FC236}">
                    <a16:creationId xmlns="" xmlns:a16="http://schemas.microsoft.com/office/drawing/2014/main" id="{5B9102A4-D359-4D7A-A9B6-99E7DB41E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1" y="1482"/>
                <a:ext cx="31" cy="31"/>
              </a:xfrm>
              <a:custGeom>
                <a:avLst/>
                <a:gdLst>
                  <a:gd name="T0" fmla="*/ 6 w 12"/>
                  <a:gd name="T1" fmla="*/ 1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7 h 12"/>
                  <a:gd name="T8" fmla="*/ 6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"/>
                    </a:moveTo>
                    <a:cubicBezTo>
                      <a:pt x="2" y="1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1"/>
                      <a:pt x="12" y="7"/>
                    </a:cubicBezTo>
                    <a:cubicBezTo>
                      <a:pt x="12" y="2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93" name="Freeform 1642">
                <a:extLst>
                  <a:ext uri="{FF2B5EF4-FFF2-40B4-BE49-F238E27FC236}">
                    <a16:creationId xmlns="" xmlns:a16="http://schemas.microsoft.com/office/drawing/2014/main" id="{8C8775CC-A6E1-43D4-8A0C-9DDD521C3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1482"/>
                <a:ext cx="31" cy="31"/>
              </a:xfrm>
              <a:custGeom>
                <a:avLst/>
                <a:gdLst>
                  <a:gd name="T0" fmla="*/ 12 w 12"/>
                  <a:gd name="T1" fmla="*/ 5 h 12"/>
                  <a:gd name="T2" fmla="*/ 6 w 12"/>
                  <a:gd name="T3" fmla="*/ 1 h 12"/>
                  <a:gd name="T4" fmla="*/ 1 w 12"/>
                  <a:gd name="T5" fmla="*/ 7 h 12"/>
                  <a:gd name="T6" fmla="*/ 7 w 12"/>
                  <a:gd name="T7" fmla="*/ 12 h 12"/>
                  <a:gd name="T8" fmla="*/ 12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5"/>
                    </a:moveTo>
                    <a:cubicBezTo>
                      <a:pt x="12" y="2"/>
                      <a:pt x="10" y="0"/>
                      <a:pt x="6" y="1"/>
                    </a:cubicBezTo>
                    <a:cubicBezTo>
                      <a:pt x="2" y="1"/>
                      <a:pt x="0" y="3"/>
                      <a:pt x="1" y="7"/>
                    </a:cubicBezTo>
                    <a:cubicBezTo>
                      <a:pt x="1" y="11"/>
                      <a:pt x="2" y="12"/>
                      <a:pt x="7" y="12"/>
                    </a:cubicBezTo>
                    <a:cubicBezTo>
                      <a:pt x="11" y="12"/>
                      <a:pt x="12" y="10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94" name="Freeform 1643">
                <a:extLst>
                  <a:ext uri="{FF2B5EF4-FFF2-40B4-BE49-F238E27FC236}">
                    <a16:creationId xmlns="" xmlns:a16="http://schemas.microsoft.com/office/drawing/2014/main" id="{E54F9818-96E6-45E0-A4AA-88E73CE39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1" y="1482"/>
                <a:ext cx="31" cy="34"/>
              </a:xfrm>
              <a:custGeom>
                <a:avLst/>
                <a:gdLst>
                  <a:gd name="T0" fmla="*/ 7 w 12"/>
                  <a:gd name="T1" fmla="*/ 12 h 13"/>
                  <a:gd name="T2" fmla="*/ 11 w 12"/>
                  <a:gd name="T3" fmla="*/ 6 h 13"/>
                  <a:gd name="T4" fmla="*/ 5 w 12"/>
                  <a:gd name="T5" fmla="*/ 1 h 13"/>
                  <a:gd name="T6" fmla="*/ 0 w 12"/>
                  <a:gd name="T7" fmla="*/ 7 h 13"/>
                  <a:gd name="T8" fmla="*/ 7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2"/>
                    </a:moveTo>
                    <a:cubicBezTo>
                      <a:pt x="10" y="12"/>
                      <a:pt x="12" y="10"/>
                      <a:pt x="11" y="6"/>
                    </a:cubicBezTo>
                    <a:cubicBezTo>
                      <a:pt x="11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3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95" name="Freeform 1644">
                <a:extLst>
                  <a:ext uri="{FF2B5EF4-FFF2-40B4-BE49-F238E27FC236}">
                    <a16:creationId xmlns="" xmlns:a16="http://schemas.microsoft.com/office/drawing/2014/main" id="{CC946221-6875-450D-8F2B-019C47F74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5" y="1485"/>
                <a:ext cx="31" cy="28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5 h 11"/>
                  <a:gd name="T4" fmla="*/ 6 w 12"/>
                  <a:gd name="T5" fmla="*/ 0 h 11"/>
                  <a:gd name="T6" fmla="*/ 0 w 12"/>
                  <a:gd name="T7" fmla="*/ 5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2" y="10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96" name="Freeform 1645">
                <a:extLst>
                  <a:ext uri="{FF2B5EF4-FFF2-40B4-BE49-F238E27FC236}">
                    <a16:creationId xmlns="" xmlns:a16="http://schemas.microsoft.com/office/drawing/2014/main" id="{6A3EC7DA-8CE5-4F21-B881-9F8AB4F01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1801"/>
                <a:ext cx="32" cy="31"/>
              </a:xfrm>
              <a:custGeom>
                <a:avLst/>
                <a:gdLst>
                  <a:gd name="T0" fmla="*/ 6 w 12"/>
                  <a:gd name="T1" fmla="*/ 12 h 12"/>
                  <a:gd name="T2" fmla="*/ 11 w 12"/>
                  <a:gd name="T3" fmla="*/ 5 h 12"/>
                  <a:gd name="T4" fmla="*/ 5 w 12"/>
                  <a:gd name="T5" fmla="*/ 0 h 12"/>
                  <a:gd name="T6" fmla="*/ 0 w 12"/>
                  <a:gd name="T7" fmla="*/ 7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1" y="5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97" name="Freeform 1646">
                <a:extLst>
                  <a:ext uri="{FF2B5EF4-FFF2-40B4-BE49-F238E27FC236}">
                    <a16:creationId xmlns="" xmlns:a16="http://schemas.microsoft.com/office/drawing/2014/main" id="{2B8766BD-5C71-412B-8EC3-E039CE91F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594"/>
                <a:ext cx="32" cy="28"/>
              </a:xfrm>
              <a:custGeom>
                <a:avLst/>
                <a:gdLst>
                  <a:gd name="T0" fmla="*/ 5 w 12"/>
                  <a:gd name="T1" fmla="*/ 0 h 11"/>
                  <a:gd name="T2" fmla="*/ 0 w 12"/>
                  <a:gd name="T3" fmla="*/ 6 h 11"/>
                  <a:gd name="T4" fmla="*/ 6 w 12"/>
                  <a:gd name="T5" fmla="*/ 11 h 11"/>
                  <a:gd name="T6" fmla="*/ 12 w 12"/>
                  <a:gd name="T7" fmla="*/ 6 h 11"/>
                  <a:gd name="T8" fmla="*/ 5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98" name="Freeform 1647">
                <a:extLst>
                  <a:ext uri="{FF2B5EF4-FFF2-40B4-BE49-F238E27FC236}">
                    <a16:creationId xmlns="" xmlns:a16="http://schemas.microsoft.com/office/drawing/2014/main" id="{A53D07F0-19F5-442B-BBCD-58F794AD3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1594"/>
                <a:ext cx="31" cy="31"/>
              </a:xfrm>
              <a:custGeom>
                <a:avLst/>
                <a:gdLst>
                  <a:gd name="T0" fmla="*/ 6 w 12"/>
                  <a:gd name="T1" fmla="*/ 11 h 12"/>
                  <a:gd name="T2" fmla="*/ 12 w 12"/>
                  <a:gd name="T3" fmla="*/ 5 h 12"/>
                  <a:gd name="T4" fmla="*/ 6 w 12"/>
                  <a:gd name="T5" fmla="*/ 0 h 12"/>
                  <a:gd name="T6" fmla="*/ 0 w 12"/>
                  <a:gd name="T7" fmla="*/ 5 h 12"/>
                  <a:gd name="T8" fmla="*/ 6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1"/>
                    </a:moveTo>
                    <a:cubicBezTo>
                      <a:pt x="10" y="12"/>
                      <a:pt x="12" y="10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99" name="Freeform 1648">
                <a:extLst>
                  <a:ext uri="{FF2B5EF4-FFF2-40B4-BE49-F238E27FC236}">
                    <a16:creationId xmlns="" xmlns:a16="http://schemas.microsoft.com/office/drawing/2014/main" id="{0165701B-C8C2-4635-A5BC-B21F21590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594"/>
                <a:ext cx="29" cy="28"/>
              </a:xfrm>
              <a:custGeom>
                <a:avLst/>
                <a:gdLst>
                  <a:gd name="T0" fmla="*/ 6 w 11"/>
                  <a:gd name="T1" fmla="*/ 11 h 11"/>
                  <a:gd name="T2" fmla="*/ 11 w 11"/>
                  <a:gd name="T3" fmla="*/ 6 h 11"/>
                  <a:gd name="T4" fmla="*/ 6 w 11"/>
                  <a:gd name="T5" fmla="*/ 0 h 11"/>
                  <a:gd name="T6" fmla="*/ 0 w 11"/>
                  <a:gd name="T7" fmla="*/ 6 h 11"/>
                  <a:gd name="T8" fmla="*/ 6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10" y="11"/>
                      <a:pt x="11" y="10"/>
                      <a:pt x="11" y="6"/>
                    </a:cubicBezTo>
                    <a:cubicBezTo>
                      <a:pt x="11" y="2"/>
                      <a:pt x="10" y="0"/>
                      <a:pt x="6" y="0"/>
                    </a:cubicBezTo>
                    <a:cubicBezTo>
                      <a:pt x="1" y="0"/>
                      <a:pt x="0" y="1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00" name="Freeform 1649">
                <a:extLst>
                  <a:ext uri="{FF2B5EF4-FFF2-40B4-BE49-F238E27FC236}">
                    <a16:creationId xmlns="" xmlns:a16="http://schemas.microsoft.com/office/drawing/2014/main" id="{CCC3DDEE-200F-4AF4-931B-DF0D19E90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594"/>
                <a:ext cx="31" cy="28"/>
              </a:xfrm>
              <a:custGeom>
                <a:avLst/>
                <a:gdLst>
                  <a:gd name="T0" fmla="*/ 12 w 12"/>
                  <a:gd name="T1" fmla="*/ 5 h 11"/>
                  <a:gd name="T2" fmla="*/ 5 w 12"/>
                  <a:gd name="T3" fmla="*/ 0 h 11"/>
                  <a:gd name="T4" fmla="*/ 0 w 12"/>
                  <a:gd name="T5" fmla="*/ 6 h 11"/>
                  <a:gd name="T6" fmla="*/ 6 w 12"/>
                  <a:gd name="T7" fmla="*/ 11 h 11"/>
                  <a:gd name="T8" fmla="*/ 12 w 12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1"/>
                      <a:pt x="12" y="9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01" name="Freeform 1650">
                <a:extLst>
                  <a:ext uri="{FF2B5EF4-FFF2-40B4-BE49-F238E27FC236}">
                    <a16:creationId xmlns="" xmlns:a16="http://schemas.microsoft.com/office/drawing/2014/main" id="{3912A832-A27A-44EF-92C0-C90C9D58E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801"/>
                <a:ext cx="28" cy="31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7 h 12"/>
                  <a:gd name="T8" fmla="*/ 5 w 11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1" y="1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9" y="12"/>
                      <a:pt x="11" y="11"/>
                      <a:pt x="11" y="7"/>
                    </a:cubicBezTo>
                    <a:cubicBezTo>
                      <a:pt x="11" y="2"/>
                      <a:pt x="10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02" name="Freeform 1651">
                <a:extLst>
                  <a:ext uri="{FF2B5EF4-FFF2-40B4-BE49-F238E27FC236}">
                    <a16:creationId xmlns="" xmlns:a16="http://schemas.microsoft.com/office/drawing/2014/main" id="{A4C40E44-9E4C-4B1E-996A-608C5E526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801"/>
                <a:ext cx="31" cy="31"/>
              </a:xfrm>
              <a:custGeom>
                <a:avLst/>
                <a:gdLst>
                  <a:gd name="T0" fmla="*/ 5 w 12"/>
                  <a:gd name="T1" fmla="*/ 12 h 12"/>
                  <a:gd name="T2" fmla="*/ 11 w 12"/>
                  <a:gd name="T3" fmla="*/ 7 h 12"/>
                  <a:gd name="T4" fmla="*/ 5 w 12"/>
                  <a:gd name="T5" fmla="*/ 1 h 12"/>
                  <a:gd name="T6" fmla="*/ 0 w 12"/>
                  <a:gd name="T7" fmla="*/ 6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9" y="12"/>
                      <a:pt x="11" y="11"/>
                      <a:pt x="11" y="7"/>
                    </a:cubicBezTo>
                    <a:cubicBezTo>
                      <a:pt x="12" y="2"/>
                      <a:pt x="10" y="0"/>
                      <a:pt x="5" y="1"/>
                    </a:cubicBezTo>
                    <a:cubicBezTo>
                      <a:pt x="1" y="1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03" name="Freeform 1652">
                <a:extLst>
                  <a:ext uri="{FF2B5EF4-FFF2-40B4-BE49-F238E27FC236}">
                    <a16:creationId xmlns="" xmlns:a16="http://schemas.microsoft.com/office/drawing/2014/main" id="{E087A937-4645-447E-818D-0B059AC59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1594"/>
                <a:ext cx="31" cy="28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6 h 11"/>
                  <a:gd name="T4" fmla="*/ 6 w 12"/>
                  <a:gd name="T5" fmla="*/ 11 h 11"/>
                  <a:gd name="T6" fmla="*/ 12 w 12"/>
                  <a:gd name="T7" fmla="*/ 6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04" name="Freeform 1653">
                <a:extLst>
                  <a:ext uri="{FF2B5EF4-FFF2-40B4-BE49-F238E27FC236}">
                    <a16:creationId xmlns="" xmlns:a16="http://schemas.microsoft.com/office/drawing/2014/main" id="{38F78214-BA6D-4923-8A49-00F855257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594"/>
                <a:ext cx="29" cy="28"/>
              </a:xfrm>
              <a:custGeom>
                <a:avLst/>
                <a:gdLst>
                  <a:gd name="T0" fmla="*/ 5 w 11"/>
                  <a:gd name="T1" fmla="*/ 11 h 11"/>
                  <a:gd name="T2" fmla="*/ 11 w 11"/>
                  <a:gd name="T3" fmla="*/ 5 h 11"/>
                  <a:gd name="T4" fmla="*/ 5 w 11"/>
                  <a:gd name="T5" fmla="*/ 0 h 11"/>
                  <a:gd name="T6" fmla="*/ 0 w 11"/>
                  <a:gd name="T7" fmla="*/ 6 h 11"/>
                  <a:gd name="T8" fmla="*/ 5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10" y="11"/>
                      <a:pt x="11" y="10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05" name="Freeform 1654">
                <a:extLst>
                  <a:ext uri="{FF2B5EF4-FFF2-40B4-BE49-F238E27FC236}">
                    <a16:creationId xmlns="" xmlns:a16="http://schemas.microsoft.com/office/drawing/2014/main" id="{F950CE65-B731-48CF-B94F-EA80476AD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1" y="1594"/>
                <a:ext cx="31" cy="31"/>
              </a:xfrm>
              <a:custGeom>
                <a:avLst/>
                <a:gdLst>
                  <a:gd name="T0" fmla="*/ 0 w 12"/>
                  <a:gd name="T1" fmla="*/ 5 h 12"/>
                  <a:gd name="T2" fmla="*/ 6 w 12"/>
                  <a:gd name="T3" fmla="*/ 11 h 12"/>
                  <a:gd name="T4" fmla="*/ 12 w 12"/>
                  <a:gd name="T5" fmla="*/ 5 h 12"/>
                  <a:gd name="T6" fmla="*/ 6 w 12"/>
                  <a:gd name="T7" fmla="*/ 0 h 12"/>
                  <a:gd name="T8" fmla="*/ 0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5"/>
                    </a:moveTo>
                    <a:cubicBezTo>
                      <a:pt x="0" y="9"/>
                      <a:pt x="2" y="11"/>
                      <a:pt x="6" y="11"/>
                    </a:cubicBezTo>
                    <a:cubicBezTo>
                      <a:pt x="10" y="12"/>
                      <a:pt x="12" y="10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06" name="Freeform 1655">
                <a:extLst>
                  <a:ext uri="{FF2B5EF4-FFF2-40B4-BE49-F238E27FC236}">
                    <a16:creationId xmlns="" xmlns:a16="http://schemas.microsoft.com/office/drawing/2014/main" id="{773757B6-C87E-4D86-9AB6-D3FD93579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7" y="1594"/>
                <a:ext cx="29" cy="28"/>
              </a:xfrm>
              <a:custGeom>
                <a:avLst/>
                <a:gdLst>
                  <a:gd name="T0" fmla="*/ 5 w 11"/>
                  <a:gd name="T1" fmla="*/ 0 h 11"/>
                  <a:gd name="T2" fmla="*/ 0 w 11"/>
                  <a:gd name="T3" fmla="*/ 6 h 11"/>
                  <a:gd name="T4" fmla="*/ 5 w 11"/>
                  <a:gd name="T5" fmla="*/ 11 h 11"/>
                  <a:gd name="T6" fmla="*/ 11 w 11"/>
                  <a:gd name="T7" fmla="*/ 5 h 11"/>
                  <a:gd name="T8" fmla="*/ 5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1"/>
                      <a:pt x="5" y="11"/>
                    </a:cubicBezTo>
                    <a:cubicBezTo>
                      <a:pt x="10" y="11"/>
                      <a:pt x="11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07" name="Freeform 1656">
                <a:extLst>
                  <a:ext uri="{FF2B5EF4-FFF2-40B4-BE49-F238E27FC236}">
                    <a16:creationId xmlns="" xmlns:a16="http://schemas.microsoft.com/office/drawing/2014/main" id="{21343E1E-573A-431B-B7FD-7688974F3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1" y="1594"/>
                <a:ext cx="31" cy="28"/>
              </a:xfrm>
              <a:custGeom>
                <a:avLst/>
                <a:gdLst>
                  <a:gd name="T0" fmla="*/ 5 w 12"/>
                  <a:gd name="T1" fmla="*/ 0 h 11"/>
                  <a:gd name="T2" fmla="*/ 0 w 12"/>
                  <a:gd name="T3" fmla="*/ 6 h 11"/>
                  <a:gd name="T4" fmla="*/ 6 w 12"/>
                  <a:gd name="T5" fmla="*/ 11 h 11"/>
                  <a:gd name="T6" fmla="*/ 11 w 12"/>
                  <a:gd name="T7" fmla="*/ 5 h 11"/>
                  <a:gd name="T8" fmla="*/ 5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1"/>
                      <a:pt x="12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08" name="Freeform 1657">
                <a:extLst>
                  <a:ext uri="{FF2B5EF4-FFF2-40B4-BE49-F238E27FC236}">
                    <a16:creationId xmlns="" xmlns:a16="http://schemas.microsoft.com/office/drawing/2014/main" id="{D212696D-3C13-4D51-B725-CCB99D49C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5" y="1594"/>
                <a:ext cx="31" cy="28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5 h 11"/>
                  <a:gd name="T4" fmla="*/ 6 w 12"/>
                  <a:gd name="T5" fmla="*/ 0 h 11"/>
                  <a:gd name="T6" fmla="*/ 0 w 12"/>
                  <a:gd name="T7" fmla="*/ 6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09" name="Freeform 1658">
                <a:extLst>
                  <a:ext uri="{FF2B5EF4-FFF2-40B4-BE49-F238E27FC236}">
                    <a16:creationId xmlns="" xmlns:a16="http://schemas.microsoft.com/office/drawing/2014/main" id="{6FB9DD61-0002-4A58-B808-8DF30E380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97"/>
                <a:ext cx="31" cy="31"/>
              </a:xfrm>
              <a:custGeom>
                <a:avLst/>
                <a:gdLst>
                  <a:gd name="T0" fmla="*/ 5 w 12"/>
                  <a:gd name="T1" fmla="*/ 12 h 12"/>
                  <a:gd name="T2" fmla="*/ 11 w 12"/>
                  <a:gd name="T3" fmla="*/ 6 h 12"/>
                  <a:gd name="T4" fmla="*/ 5 w 12"/>
                  <a:gd name="T5" fmla="*/ 0 h 12"/>
                  <a:gd name="T6" fmla="*/ 0 w 12"/>
                  <a:gd name="T7" fmla="*/ 6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9" y="12"/>
                      <a:pt x="11" y="10"/>
                      <a:pt x="11" y="6"/>
                    </a:cubicBezTo>
                    <a:cubicBezTo>
                      <a:pt x="12" y="2"/>
                      <a:pt x="10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10" name="Freeform 1659">
                <a:extLst>
                  <a:ext uri="{FF2B5EF4-FFF2-40B4-BE49-F238E27FC236}">
                    <a16:creationId xmlns="" xmlns:a16="http://schemas.microsoft.com/office/drawing/2014/main" id="{59788DF9-8034-4B50-AF4D-A7D3B7B49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97"/>
                <a:ext cx="32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5 w 12"/>
                  <a:gd name="T5" fmla="*/ 12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5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11" name="Freeform 1660">
                <a:extLst>
                  <a:ext uri="{FF2B5EF4-FFF2-40B4-BE49-F238E27FC236}">
                    <a16:creationId xmlns="" xmlns:a16="http://schemas.microsoft.com/office/drawing/2014/main" id="{C2DB2117-30DC-4BF4-AB01-B7C2D6CA7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697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1 w 12"/>
                  <a:gd name="T7" fmla="*/ 7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11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1" y="7"/>
                    </a:cubicBezTo>
                    <a:cubicBezTo>
                      <a:pt x="1" y="10"/>
                      <a:pt x="3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12" name="Freeform 1661">
                <a:extLst>
                  <a:ext uri="{FF2B5EF4-FFF2-40B4-BE49-F238E27FC236}">
                    <a16:creationId xmlns="" xmlns:a16="http://schemas.microsoft.com/office/drawing/2014/main" id="{7816A799-1E61-47E9-BD5E-78535422E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1697"/>
                <a:ext cx="32" cy="31"/>
              </a:xfrm>
              <a:custGeom>
                <a:avLst/>
                <a:gdLst>
                  <a:gd name="T0" fmla="*/ 0 w 12"/>
                  <a:gd name="T1" fmla="*/ 6 h 12"/>
                  <a:gd name="T2" fmla="*/ 5 w 12"/>
                  <a:gd name="T3" fmla="*/ 12 h 12"/>
                  <a:gd name="T4" fmla="*/ 11 w 12"/>
                  <a:gd name="T5" fmla="*/ 6 h 12"/>
                  <a:gd name="T6" fmla="*/ 5 w 12"/>
                  <a:gd name="T7" fmla="*/ 0 h 12"/>
                  <a:gd name="T8" fmla="*/ 0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10"/>
                      <a:pt x="1" y="12"/>
                      <a:pt x="5" y="12"/>
                    </a:cubicBezTo>
                    <a:cubicBezTo>
                      <a:pt x="9" y="12"/>
                      <a:pt x="11" y="10"/>
                      <a:pt x="11" y="6"/>
                    </a:cubicBezTo>
                    <a:cubicBezTo>
                      <a:pt x="12" y="2"/>
                      <a:pt x="10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13" name="Freeform 1662">
                <a:extLst>
                  <a:ext uri="{FF2B5EF4-FFF2-40B4-BE49-F238E27FC236}">
                    <a16:creationId xmlns="" xmlns:a16="http://schemas.microsoft.com/office/drawing/2014/main" id="{966A2682-761E-4CEB-BC4B-AEA0A7680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697"/>
                <a:ext cx="32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7 w 12"/>
                  <a:gd name="T5" fmla="*/ 12 h 12"/>
                  <a:gd name="T6" fmla="*/ 12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7" y="12"/>
                    </a:cubicBezTo>
                    <a:cubicBezTo>
                      <a:pt x="10" y="11"/>
                      <a:pt x="12" y="9"/>
                      <a:pt x="12" y="5"/>
                    </a:cubicBezTo>
                    <a:cubicBezTo>
                      <a:pt x="11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14" name="Freeform 1663">
                <a:extLst>
                  <a:ext uri="{FF2B5EF4-FFF2-40B4-BE49-F238E27FC236}">
                    <a16:creationId xmlns="" xmlns:a16="http://schemas.microsoft.com/office/drawing/2014/main" id="{D5BFDB0B-61E8-4B33-A575-2916C1E8B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1697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5 h 12"/>
                  <a:gd name="T4" fmla="*/ 6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1" y="12"/>
                      <a:pt x="12" y="10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15" name="Freeform 1664">
                <a:extLst>
                  <a:ext uri="{FF2B5EF4-FFF2-40B4-BE49-F238E27FC236}">
                    <a16:creationId xmlns="" xmlns:a16="http://schemas.microsoft.com/office/drawing/2014/main" id="{E64EF578-0B15-443A-AED1-36796B8D6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697"/>
                <a:ext cx="32" cy="31"/>
              </a:xfrm>
              <a:custGeom>
                <a:avLst/>
                <a:gdLst>
                  <a:gd name="T0" fmla="*/ 5 w 12"/>
                  <a:gd name="T1" fmla="*/ 12 h 12"/>
                  <a:gd name="T2" fmla="*/ 11 w 12"/>
                  <a:gd name="T3" fmla="*/ 5 h 12"/>
                  <a:gd name="T4" fmla="*/ 5 w 12"/>
                  <a:gd name="T5" fmla="*/ 0 h 12"/>
                  <a:gd name="T6" fmla="*/ 0 w 12"/>
                  <a:gd name="T7" fmla="*/ 6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10" y="12"/>
                      <a:pt x="12" y="10"/>
                      <a:pt x="11" y="5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16" name="Freeform 1665">
                <a:extLst>
                  <a:ext uri="{FF2B5EF4-FFF2-40B4-BE49-F238E27FC236}">
                    <a16:creationId xmlns="" xmlns:a16="http://schemas.microsoft.com/office/drawing/2014/main" id="{E526BB89-0BA8-4533-B53C-438491246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697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5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17" name="Freeform 1666">
                <a:extLst>
                  <a:ext uri="{FF2B5EF4-FFF2-40B4-BE49-F238E27FC236}">
                    <a16:creationId xmlns="" xmlns:a16="http://schemas.microsoft.com/office/drawing/2014/main" id="{BFF747F9-BF44-40D5-BF75-25713E288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1" y="1697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1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18" name="Freeform 1667">
                <a:extLst>
                  <a:ext uri="{FF2B5EF4-FFF2-40B4-BE49-F238E27FC236}">
                    <a16:creationId xmlns="" xmlns:a16="http://schemas.microsoft.com/office/drawing/2014/main" id="{FD7D5AA6-A380-4059-90C5-9D547FD6B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120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1 w 12"/>
                  <a:gd name="T3" fmla="*/ 7 h 12"/>
                  <a:gd name="T4" fmla="*/ 7 w 12"/>
                  <a:gd name="T5" fmla="*/ 12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1"/>
                      <a:pt x="0" y="3"/>
                      <a:pt x="1" y="7"/>
                    </a:cubicBezTo>
                    <a:cubicBezTo>
                      <a:pt x="1" y="10"/>
                      <a:pt x="3" y="12"/>
                      <a:pt x="7" y="12"/>
                    </a:cubicBezTo>
                    <a:cubicBezTo>
                      <a:pt x="11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19" name="Freeform 1668">
                <a:extLst>
                  <a:ext uri="{FF2B5EF4-FFF2-40B4-BE49-F238E27FC236}">
                    <a16:creationId xmlns="" xmlns:a16="http://schemas.microsoft.com/office/drawing/2014/main" id="{53042465-6FDA-4286-BD3C-362201848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120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7 h 12"/>
                  <a:gd name="T4" fmla="*/ 6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1"/>
                      <a:pt x="12" y="7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20" name="Freeform 1669">
                <a:extLst>
                  <a:ext uri="{FF2B5EF4-FFF2-40B4-BE49-F238E27FC236}">
                    <a16:creationId xmlns="" xmlns:a16="http://schemas.microsoft.com/office/drawing/2014/main" id="{8B38D9B5-AA01-4ADE-A459-FBEEA8B88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120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6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21" name="Freeform 1670">
                <a:extLst>
                  <a:ext uri="{FF2B5EF4-FFF2-40B4-BE49-F238E27FC236}">
                    <a16:creationId xmlns="" xmlns:a16="http://schemas.microsoft.com/office/drawing/2014/main" id="{D5FBEA7C-8760-40C8-A331-D0B1A1505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2120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5 w 12"/>
                  <a:gd name="T5" fmla="*/ 12 h 12"/>
                  <a:gd name="T6" fmla="*/ 11 w 12"/>
                  <a:gd name="T7" fmla="*/ 7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9" y="12"/>
                      <a:pt x="11" y="11"/>
                      <a:pt x="11" y="7"/>
                    </a:cubicBezTo>
                    <a:cubicBezTo>
                      <a:pt x="12" y="3"/>
                      <a:pt x="10" y="1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22" name="Freeform 1671">
                <a:extLst>
                  <a:ext uri="{FF2B5EF4-FFF2-40B4-BE49-F238E27FC236}">
                    <a16:creationId xmlns="" xmlns:a16="http://schemas.microsoft.com/office/drawing/2014/main" id="{DF61383A-C4BA-4FBC-B9CC-F54D5627B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2120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6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11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1"/>
                      <a:pt x="2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23" name="Freeform 1672">
                <a:extLst>
                  <a:ext uri="{FF2B5EF4-FFF2-40B4-BE49-F238E27FC236}">
                    <a16:creationId xmlns="" xmlns:a16="http://schemas.microsoft.com/office/drawing/2014/main" id="{BEC578DD-851E-42A8-BDDF-6E06CAC79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120"/>
                <a:ext cx="31" cy="31"/>
              </a:xfrm>
              <a:custGeom>
                <a:avLst/>
                <a:gdLst>
                  <a:gd name="T0" fmla="*/ 5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6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24" name="Freeform 1673">
                <a:extLst>
                  <a:ext uri="{FF2B5EF4-FFF2-40B4-BE49-F238E27FC236}">
                    <a16:creationId xmlns="" xmlns:a16="http://schemas.microsoft.com/office/drawing/2014/main" id="{4F8763E1-46A3-44BE-B9EF-4C5309030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120"/>
                <a:ext cx="29" cy="31"/>
              </a:xfrm>
              <a:custGeom>
                <a:avLst/>
                <a:gdLst>
                  <a:gd name="T0" fmla="*/ 6 w 11"/>
                  <a:gd name="T1" fmla="*/ 0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6 h 12"/>
                  <a:gd name="T8" fmla="*/ 6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25" name="Freeform 1674">
                <a:extLst>
                  <a:ext uri="{FF2B5EF4-FFF2-40B4-BE49-F238E27FC236}">
                    <a16:creationId xmlns="" xmlns:a16="http://schemas.microsoft.com/office/drawing/2014/main" id="{B44B6A4A-9D37-4974-BEA4-AED0DEA01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120"/>
                <a:ext cx="29" cy="31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6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26" name="Freeform 1675">
                <a:extLst>
                  <a:ext uri="{FF2B5EF4-FFF2-40B4-BE49-F238E27FC236}">
                    <a16:creationId xmlns="" xmlns:a16="http://schemas.microsoft.com/office/drawing/2014/main" id="{1CB7B872-6DF1-40B3-BA68-EDDD96247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120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1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27" name="Freeform 1676">
                <a:extLst>
                  <a:ext uri="{FF2B5EF4-FFF2-40B4-BE49-F238E27FC236}">
                    <a16:creationId xmlns="" xmlns:a16="http://schemas.microsoft.com/office/drawing/2014/main" id="{250B333C-F08E-41E0-A630-62A5436D7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120"/>
                <a:ext cx="31" cy="31"/>
              </a:xfrm>
              <a:custGeom>
                <a:avLst/>
                <a:gdLst>
                  <a:gd name="T0" fmla="*/ 5 w 12"/>
                  <a:gd name="T1" fmla="*/ 12 h 12"/>
                  <a:gd name="T2" fmla="*/ 11 w 12"/>
                  <a:gd name="T3" fmla="*/ 7 h 12"/>
                  <a:gd name="T4" fmla="*/ 6 w 12"/>
                  <a:gd name="T5" fmla="*/ 0 h 12"/>
                  <a:gd name="T6" fmla="*/ 0 w 12"/>
                  <a:gd name="T7" fmla="*/ 6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9" y="12"/>
                      <a:pt x="11" y="11"/>
                      <a:pt x="11" y="7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28" name="Freeform 1677">
                <a:extLst>
                  <a:ext uri="{FF2B5EF4-FFF2-40B4-BE49-F238E27FC236}">
                    <a16:creationId xmlns="" xmlns:a16="http://schemas.microsoft.com/office/drawing/2014/main" id="{CD157FFD-6149-4578-A551-2E7CCF01B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2120"/>
                <a:ext cx="29" cy="31"/>
              </a:xfrm>
              <a:custGeom>
                <a:avLst/>
                <a:gdLst>
                  <a:gd name="T0" fmla="*/ 5 w 11"/>
                  <a:gd name="T1" fmla="*/ 12 h 12"/>
                  <a:gd name="T2" fmla="*/ 11 w 11"/>
                  <a:gd name="T3" fmla="*/ 5 h 12"/>
                  <a:gd name="T4" fmla="*/ 5 w 11"/>
                  <a:gd name="T5" fmla="*/ 0 h 12"/>
                  <a:gd name="T6" fmla="*/ 0 w 11"/>
                  <a:gd name="T7" fmla="*/ 6 h 12"/>
                  <a:gd name="T8" fmla="*/ 5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10" y="12"/>
                      <a:pt x="11" y="10"/>
                      <a:pt x="11" y="5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1" y="1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29" name="Freeform 1678">
                <a:extLst>
                  <a:ext uri="{FF2B5EF4-FFF2-40B4-BE49-F238E27FC236}">
                    <a16:creationId xmlns="" xmlns:a16="http://schemas.microsoft.com/office/drawing/2014/main" id="{C9DE3901-7A3D-4192-A026-9B178FDCE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120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5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1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30" name="Freeform 1679">
                <a:extLst>
                  <a:ext uri="{FF2B5EF4-FFF2-40B4-BE49-F238E27FC236}">
                    <a16:creationId xmlns="" xmlns:a16="http://schemas.microsoft.com/office/drawing/2014/main" id="{14D4041A-9DDC-40D3-9E2C-194D21897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2120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6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1"/>
                      <a:pt x="0" y="3"/>
                      <a:pt x="0" y="7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31" name="Freeform 1680">
                <a:extLst>
                  <a:ext uri="{FF2B5EF4-FFF2-40B4-BE49-F238E27FC236}">
                    <a16:creationId xmlns="" xmlns:a16="http://schemas.microsoft.com/office/drawing/2014/main" id="{998755D9-DCA6-49E7-AC9E-9B2F98940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120"/>
                <a:ext cx="29" cy="31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6 h 12"/>
                  <a:gd name="T4" fmla="*/ 6 w 11"/>
                  <a:gd name="T5" fmla="*/ 12 h 12"/>
                  <a:gd name="T6" fmla="*/ 11 w 11"/>
                  <a:gd name="T7" fmla="*/ 6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32" name="Freeform 1681">
                <a:extLst>
                  <a:ext uri="{FF2B5EF4-FFF2-40B4-BE49-F238E27FC236}">
                    <a16:creationId xmlns="" xmlns:a16="http://schemas.microsoft.com/office/drawing/2014/main" id="{515739CD-B7E5-47B0-A815-6467FE02D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2120"/>
                <a:ext cx="31" cy="31"/>
              </a:xfrm>
              <a:custGeom>
                <a:avLst/>
                <a:gdLst>
                  <a:gd name="T0" fmla="*/ 0 w 12"/>
                  <a:gd name="T1" fmla="*/ 6 h 12"/>
                  <a:gd name="T2" fmla="*/ 6 w 12"/>
                  <a:gd name="T3" fmla="*/ 12 h 12"/>
                  <a:gd name="T4" fmla="*/ 12 w 12"/>
                  <a:gd name="T5" fmla="*/ 7 h 12"/>
                  <a:gd name="T6" fmla="*/ 6 w 12"/>
                  <a:gd name="T7" fmla="*/ 0 h 12"/>
                  <a:gd name="T8" fmla="*/ 0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7"/>
                    </a:cubicBezTo>
                    <a:cubicBezTo>
                      <a:pt x="12" y="2"/>
                      <a:pt x="11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33" name="Freeform 1682">
                <a:extLst>
                  <a:ext uri="{FF2B5EF4-FFF2-40B4-BE49-F238E27FC236}">
                    <a16:creationId xmlns="" xmlns:a16="http://schemas.microsoft.com/office/drawing/2014/main" id="{5987817C-665F-4901-977C-FA4EEAED8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2120"/>
                <a:ext cx="31" cy="31"/>
              </a:xfrm>
              <a:custGeom>
                <a:avLst/>
                <a:gdLst>
                  <a:gd name="T0" fmla="*/ 0 w 12"/>
                  <a:gd name="T1" fmla="*/ 6 h 12"/>
                  <a:gd name="T2" fmla="*/ 5 w 12"/>
                  <a:gd name="T3" fmla="*/ 12 h 12"/>
                  <a:gd name="T4" fmla="*/ 12 w 12"/>
                  <a:gd name="T5" fmla="*/ 6 h 12"/>
                  <a:gd name="T6" fmla="*/ 6 w 12"/>
                  <a:gd name="T7" fmla="*/ 0 h 12"/>
                  <a:gd name="T8" fmla="*/ 0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10"/>
                      <a:pt x="2" y="12"/>
                      <a:pt x="5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34" name="Freeform 1683">
                <a:extLst>
                  <a:ext uri="{FF2B5EF4-FFF2-40B4-BE49-F238E27FC236}">
                    <a16:creationId xmlns="" xmlns:a16="http://schemas.microsoft.com/office/drawing/2014/main" id="{0F31DF4A-733A-4C47-81A1-5E8F12A3A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01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5 w 12"/>
                  <a:gd name="T5" fmla="*/ 12 h 12"/>
                  <a:gd name="T6" fmla="*/ 11 w 12"/>
                  <a:gd name="T7" fmla="*/ 6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1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10" y="12"/>
                      <a:pt x="12" y="10"/>
                      <a:pt x="11" y="6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35" name="Freeform 1684">
                <a:extLst>
                  <a:ext uri="{FF2B5EF4-FFF2-40B4-BE49-F238E27FC236}">
                    <a16:creationId xmlns="" xmlns:a16="http://schemas.microsoft.com/office/drawing/2014/main" id="{1F0BEBB5-2EB9-4F3F-B440-0F8EB8DFB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80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5 w 12"/>
                  <a:gd name="T5" fmla="*/ 0 h 12"/>
                  <a:gd name="T6" fmla="*/ 0 w 12"/>
                  <a:gd name="T7" fmla="*/ 7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1" y="1"/>
                      <a:pt x="0" y="2"/>
                      <a:pt x="0" y="7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36" name="Freeform 1685">
                <a:extLst>
                  <a:ext uri="{FF2B5EF4-FFF2-40B4-BE49-F238E27FC236}">
                    <a16:creationId xmlns="" xmlns:a16="http://schemas.microsoft.com/office/drawing/2014/main" id="{3D94C3A6-FB3F-45A3-860B-CD8ABC26B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5" y="1697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2 w 12"/>
                  <a:gd name="T3" fmla="*/ 5 h 12"/>
                  <a:gd name="T4" fmla="*/ 6 w 12"/>
                  <a:gd name="T5" fmla="*/ 0 h 12"/>
                  <a:gd name="T6" fmla="*/ 0 w 12"/>
                  <a:gd name="T7" fmla="*/ 6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10" y="11"/>
                      <a:pt x="12" y="10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37" name="Freeform 1686">
                <a:extLst>
                  <a:ext uri="{FF2B5EF4-FFF2-40B4-BE49-F238E27FC236}">
                    <a16:creationId xmlns="" xmlns:a16="http://schemas.microsoft.com/office/drawing/2014/main" id="{15260154-039D-4019-ADEA-550A55AC5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2011"/>
                <a:ext cx="28" cy="31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6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9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38" name="Freeform 1687">
                <a:extLst>
                  <a:ext uri="{FF2B5EF4-FFF2-40B4-BE49-F238E27FC236}">
                    <a16:creationId xmlns="" xmlns:a16="http://schemas.microsoft.com/office/drawing/2014/main" id="{4811AEF1-095C-4FA6-9AE7-0B7887CDB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2011"/>
                <a:ext cx="32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6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39" name="Freeform 1688">
                <a:extLst>
                  <a:ext uri="{FF2B5EF4-FFF2-40B4-BE49-F238E27FC236}">
                    <a16:creationId xmlns="" xmlns:a16="http://schemas.microsoft.com/office/drawing/2014/main" id="{108AB530-AA69-490C-ACDD-389256EB7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1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40" name="Freeform 1689">
                <a:extLst>
                  <a:ext uri="{FF2B5EF4-FFF2-40B4-BE49-F238E27FC236}">
                    <a16:creationId xmlns="" xmlns:a16="http://schemas.microsoft.com/office/drawing/2014/main" id="{E7DC6E00-40EE-4B26-A47E-1F7DAF7EB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11"/>
                <a:ext cx="31" cy="31"/>
              </a:xfrm>
              <a:custGeom>
                <a:avLst/>
                <a:gdLst>
                  <a:gd name="T0" fmla="*/ 11 w 12"/>
                  <a:gd name="T1" fmla="*/ 5 h 12"/>
                  <a:gd name="T2" fmla="*/ 5 w 12"/>
                  <a:gd name="T3" fmla="*/ 0 h 12"/>
                  <a:gd name="T4" fmla="*/ 0 w 12"/>
                  <a:gd name="T5" fmla="*/ 6 h 12"/>
                  <a:gd name="T6" fmla="*/ 6 w 12"/>
                  <a:gd name="T7" fmla="*/ 12 h 12"/>
                  <a:gd name="T8" fmla="*/ 11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5"/>
                    </a:move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41" name="Freeform 1690">
                <a:extLst>
                  <a:ext uri="{FF2B5EF4-FFF2-40B4-BE49-F238E27FC236}">
                    <a16:creationId xmlns="" xmlns:a16="http://schemas.microsoft.com/office/drawing/2014/main" id="{78F6EAF7-C90E-4365-969A-97EDCFB64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01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5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1" y="12"/>
                      <a:pt x="12" y="9"/>
                      <a:pt x="12" y="5"/>
                    </a:cubicBezTo>
                    <a:cubicBezTo>
                      <a:pt x="12" y="1"/>
                      <a:pt x="9" y="0"/>
                      <a:pt x="5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1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42" name="Freeform 1691">
                <a:extLst>
                  <a:ext uri="{FF2B5EF4-FFF2-40B4-BE49-F238E27FC236}">
                    <a16:creationId xmlns="" xmlns:a16="http://schemas.microsoft.com/office/drawing/2014/main" id="{EA2AB1EA-39AC-4FC1-8214-DC2FA9095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011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1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43" name="Freeform 1692">
                <a:extLst>
                  <a:ext uri="{FF2B5EF4-FFF2-40B4-BE49-F238E27FC236}">
                    <a16:creationId xmlns="" xmlns:a16="http://schemas.microsoft.com/office/drawing/2014/main" id="{815590B9-8E4E-4807-B164-1F51C6FD2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201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1 w 12"/>
                  <a:gd name="T3" fmla="*/ 5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44" name="Freeform 1693">
                <a:extLst>
                  <a:ext uri="{FF2B5EF4-FFF2-40B4-BE49-F238E27FC236}">
                    <a16:creationId xmlns="" xmlns:a16="http://schemas.microsoft.com/office/drawing/2014/main" id="{546013E1-5892-4BED-872E-4B1366118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201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1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45" name="Freeform 1694">
                <a:extLst>
                  <a:ext uri="{FF2B5EF4-FFF2-40B4-BE49-F238E27FC236}">
                    <a16:creationId xmlns="" xmlns:a16="http://schemas.microsoft.com/office/drawing/2014/main" id="{C17E167B-5263-4E22-9D2E-42FDF90DA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01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46" name="Freeform 1695">
                <a:extLst>
                  <a:ext uri="{FF2B5EF4-FFF2-40B4-BE49-F238E27FC236}">
                    <a16:creationId xmlns="" xmlns:a16="http://schemas.microsoft.com/office/drawing/2014/main" id="{398D5299-6692-40A9-A555-97C6B7C70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011"/>
                <a:ext cx="29" cy="31"/>
              </a:xfrm>
              <a:custGeom>
                <a:avLst/>
                <a:gdLst>
                  <a:gd name="T0" fmla="*/ 5 w 11"/>
                  <a:gd name="T1" fmla="*/ 12 h 12"/>
                  <a:gd name="T2" fmla="*/ 11 w 11"/>
                  <a:gd name="T3" fmla="*/ 6 h 12"/>
                  <a:gd name="T4" fmla="*/ 6 w 11"/>
                  <a:gd name="T5" fmla="*/ 0 h 12"/>
                  <a:gd name="T6" fmla="*/ 0 w 11"/>
                  <a:gd name="T7" fmla="*/ 6 h 12"/>
                  <a:gd name="T8" fmla="*/ 5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1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47" name="Freeform 1696">
                <a:extLst>
                  <a:ext uri="{FF2B5EF4-FFF2-40B4-BE49-F238E27FC236}">
                    <a16:creationId xmlns="" xmlns:a16="http://schemas.microsoft.com/office/drawing/2014/main" id="{47B14D0B-FE22-45E1-AD5B-89E9040CE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011"/>
                <a:ext cx="29" cy="31"/>
              </a:xfrm>
              <a:custGeom>
                <a:avLst/>
                <a:gdLst>
                  <a:gd name="T0" fmla="*/ 11 w 11"/>
                  <a:gd name="T1" fmla="*/ 5 h 12"/>
                  <a:gd name="T2" fmla="*/ 5 w 11"/>
                  <a:gd name="T3" fmla="*/ 0 h 12"/>
                  <a:gd name="T4" fmla="*/ 0 w 11"/>
                  <a:gd name="T5" fmla="*/ 6 h 12"/>
                  <a:gd name="T6" fmla="*/ 5 w 11"/>
                  <a:gd name="T7" fmla="*/ 12 h 12"/>
                  <a:gd name="T8" fmla="*/ 11 w 11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1" y="5"/>
                    </a:moveTo>
                    <a:cubicBezTo>
                      <a:pt x="11" y="2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10" y="12"/>
                      <a:pt x="11" y="10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48" name="Oval 1697">
                <a:extLst>
                  <a:ext uri="{FF2B5EF4-FFF2-40B4-BE49-F238E27FC236}">
                    <a16:creationId xmlns="" xmlns:a16="http://schemas.microsoft.com/office/drawing/2014/main" id="{39074198-FF3E-409C-B32E-C4BC38777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" y="2011"/>
                <a:ext cx="31" cy="3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49" name="Freeform 1698">
                <a:extLst>
                  <a:ext uri="{FF2B5EF4-FFF2-40B4-BE49-F238E27FC236}">
                    <a16:creationId xmlns="" xmlns:a16="http://schemas.microsoft.com/office/drawing/2014/main" id="{3A6D09F4-536C-4083-A992-201D06DDA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01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1 w 12"/>
                  <a:gd name="T3" fmla="*/ 5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1"/>
                      <a:pt x="12" y="9"/>
                      <a:pt x="11" y="5"/>
                    </a:cubicBezTo>
                    <a:cubicBezTo>
                      <a:pt x="11" y="2"/>
                      <a:pt x="10" y="0"/>
                      <a:pt x="5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50" name="Freeform 1699">
                <a:extLst>
                  <a:ext uri="{FF2B5EF4-FFF2-40B4-BE49-F238E27FC236}">
                    <a16:creationId xmlns="" xmlns:a16="http://schemas.microsoft.com/office/drawing/2014/main" id="{A6671913-A7D8-4D2E-9731-369B61A5F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2011"/>
                <a:ext cx="29" cy="31"/>
              </a:xfrm>
              <a:custGeom>
                <a:avLst/>
                <a:gdLst>
                  <a:gd name="T0" fmla="*/ 5 w 11"/>
                  <a:gd name="T1" fmla="*/ 12 h 12"/>
                  <a:gd name="T2" fmla="*/ 11 w 11"/>
                  <a:gd name="T3" fmla="*/ 6 h 12"/>
                  <a:gd name="T4" fmla="*/ 5 w 11"/>
                  <a:gd name="T5" fmla="*/ 0 h 12"/>
                  <a:gd name="T6" fmla="*/ 0 w 11"/>
                  <a:gd name="T7" fmla="*/ 6 h 12"/>
                  <a:gd name="T8" fmla="*/ 5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9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51" name="Freeform 1700">
                <a:extLst>
                  <a:ext uri="{FF2B5EF4-FFF2-40B4-BE49-F238E27FC236}">
                    <a16:creationId xmlns="" xmlns:a16="http://schemas.microsoft.com/office/drawing/2014/main" id="{8473F53A-EE81-4834-97FC-996BD6596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011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2 w 12"/>
                  <a:gd name="T3" fmla="*/ 5 h 12"/>
                  <a:gd name="T4" fmla="*/ 6 w 12"/>
                  <a:gd name="T5" fmla="*/ 0 h 12"/>
                  <a:gd name="T6" fmla="*/ 0 w 12"/>
                  <a:gd name="T7" fmla="*/ 6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11" y="11"/>
                      <a:pt x="12" y="9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52" name="Freeform 1701">
                <a:extLst>
                  <a:ext uri="{FF2B5EF4-FFF2-40B4-BE49-F238E27FC236}">
                    <a16:creationId xmlns="" xmlns:a16="http://schemas.microsoft.com/office/drawing/2014/main" id="{682728E4-1196-4884-BEF5-B122BF0F1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2011"/>
                <a:ext cx="31" cy="31"/>
              </a:xfrm>
              <a:custGeom>
                <a:avLst/>
                <a:gdLst>
                  <a:gd name="T0" fmla="*/ 12 w 12"/>
                  <a:gd name="T1" fmla="*/ 5 h 12"/>
                  <a:gd name="T2" fmla="*/ 5 w 12"/>
                  <a:gd name="T3" fmla="*/ 0 h 12"/>
                  <a:gd name="T4" fmla="*/ 0 w 12"/>
                  <a:gd name="T5" fmla="*/ 6 h 12"/>
                  <a:gd name="T6" fmla="*/ 6 w 12"/>
                  <a:gd name="T7" fmla="*/ 12 h 12"/>
                  <a:gd name="T8" fmla="*/ 12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5"/>
                    </a:move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9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53" name="Freeform 1702">
                <a:extLst>
                  <a:ext uri="{FF2B5EF4-FFF2-40B4-BE49-F238E27FC236}">
                    <a16:creationId xmlns="" xmlns:a16="http://schemas.microsoft.com/office/drawing/2014/main" id="{676FEB1E-3167-4FC6-AD47-A2EC6BCB5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011"/>
                <a:ext cx="31" cy="31"/>
              </a:xfrm>
              <a:custGeom>
                <a:avLst/>
                <a:gdLst>
                  <a:gd name="T0" fmla="*/ 11 w 12"/>
                  <a:gd name="T1" fmla="*/ 5 h 12"/>
                  <a:gd name="T2" fmla="*/ 5 w 12"/>
                  <a:gd name="T3" fmla="*/ 0 h 12"/>
                  <a:gd name="T4" fmla="*/ 0 w 12"/>
                  <a:gd name="T5" fmla="*/ 6 h 12"/>
                  <a:gd name="T6" fmla="*/ 6 w 12"/>
                  <a:gd name="T7" fmla="*/ 12 h 12"/>
                  <a:gd name="T8" fmla="*/ 11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5"/>
                    </a:move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54" name="Freeform 1703">
                <a:extLst>
                  <a:ext uri="{FF2B5EF4-FFF2-40B4-BE49-F238E27FC236}">
                    <a16:creationId xmlns="" xmlns:a16="http://schemas.microsoft.com/office/drawing/2014/main" id="{9CC9853A-28DC-484A-B7A8-222C31BE2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2011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1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55" name="Freeform 1704">
                <a:extLst>
                  <a:ext uri="{FF2B5EF4-FFF2-40B4-BE49-F238E27FC236}">
                    <a16:creationId xmlns="" xmlns:a16="http://schemas.microsoft.com/office/drawing/2014/main" id="{3E19CD0F-414F-4ABF-B03F-83D4DCF61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2011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5 h 12"/>
                  <a:gd name="T4" fmla="*/ 5 w 12"/>
                  <a:gd name="T5" fmla="*/ 12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10"/>
                      <a:pt x="2" y="11"/>
                      <a:pt x="5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56" name="Freeform 1705">
                <a:extLst>
                  <a:ext uri="{FF2B5EF4-FFF2-40B4-BE49-F238E27FC236}">
                    <a16:creationId xmlns="" xmlns:a16="http://schemas.microsoft.com/office/drawing/2014/main" id="{64707528-2A19-4534-BD87-EF927C2C9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2011"/>
                <a:ext cx="28" cy="31"/>
              </a:xfrm>
              <a:custGeom>
                <a:avLst/>
                <a:gdLst>
                  <a:gd name="T0" fmla="*/ 5 w 11"/>
                  <a:gd name="T1" fmla="*/ 12 h 12"/>
                  <a:gd name="T2" fmla="*/ 11 w 11"/>
                  <a:gd name="T3" fmla="*/ 6 h 12"/>
                  <a:gd name="T4" fmla="*/ 6 w 11"/>
                  <a:gd name="T5" fmla="*/ 0 h 12"/>
                  <a:gd name="T6" fmla="*/ 0 w 11"/>
                  <a:gd name="T7" fmla="*/ 5 h 12"/>
                  <a:gd name="T8" fmla="*/ 5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0"/>
                      <a:pt x="1" y="11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57" name="Freeform 1706">
                <a:extLst>
                  <a:ext uri="{FF2B5EF4-FFF2-40B4-BE49-F238E27FC236}">
                    <a16:creationId xmlns="" xmlns:a16="http://schemas.microsoft.com/office/drawing/2014/main" id="{864C8EAD-42A1-49B1-AA18-6EDF10125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011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1 w 12"/>
                  <a:gd name="T7" fmla="*/ 5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1" y="2"/>
                      <a:pt x="1" y="5"/>
                    </a:cubicBezTo>
                    <a:cubicBezTo>
                      <a:pt x="0" y="10"/>
                      <a:pt x="2" y="11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58" name="Freeform 1707">
                <a:extLst>
                  <a:ext uri="{FF2B5EF4-FFF2-40B4-BE49-F238E27FC236}">
                    <a16:creationId xmlns="" xmlns:a16="http://schemas.microsoft.com/office/drawing/2014/main" id="{FB86E56D-1AA4-4152-BD55-D94BE34EE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" y="2011"/>
                <a:ext cx="31" cy="31"/>
              </a:xfrm>
              <a:custGeom>
                <a:avLst/>
                <a:gdLst>
                  <a:gd name="T0" fmla="*/ 5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5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0"/>
                      <a:pt x="2" y="11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59" name="Freeform 1708">
                <a:extLst>
                  <a:ext uri="{FF2B5EF4-FFF2-40B4-BE49-F238E27FC236}">
                    <a16:creationId xmlns="" xmlns:a16="http://schemas.microsoft.com/office/drawing/2014/main" id="{9DD5522B-19AD-4F59-8D22-9C52275B1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011"/>
                <a:ext cx="28" cy="31"/>
              </a:xfrm>
              <a:custGeom>
                <a:avLst/>
                <a:gdLst>
                  <a:gd name="T0" fmla="*/ 6 w 11"/>
                  <a:gd name="T1" fmla="*/ 0 h 12"/>
                  <a:gd name="T2" fmla="*/ 0 w 11"/>
                  <a:gd name="T3" fmla="*/ 5 h 12"/>
                  <a:gd name="T4" fmla="*/ 5 w 11"/>
                  <a:gd name="T5" fmla="*/ 12 h 12"/>
                  <a:gd name="T6" fmla="*/ 11 w 11"/>
                  <a:gd name="T7" fmla="*/ 6 h 12"/>
                  <a:gd name="T8" fmla="*/ 6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10"/>
                      <a:pt x="1" y="11"/>
                      <a:pt x="5" y="12"/>
                    </a:cubicBez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60" name="Freeform 1709">
                <a:extLst>
                  <a:ext uri="{FF2B5EF4-FFF2-40B4-BE49-F238E27FC236}">
                    <a16:creationId xmlns="" xmlns:a16="http://schemas.microsoft.com/office/drawing/2014/main" id="{8AA40C9E-5E0B-44B1-98D2-201E152A3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" y="2011"/>
                <a:ext cx="31" cy="31"/>
              </a:xfrm>
              <a:custGeom>
                <a:avLst/>
                <a:gdLst>
                  <a:gd name="T0" fmla="*/ 7 w 12"/>
                  <a:gd name="T1" fmla="*/ 0 h 12"/>
                  <a:gd name="T2" fmla="*/ 1 w 12"/>
                  <a:gd name="T3" fmla="*/ 6 h 12"/>
                  <a:gd name="T4" fmla="*/ 6 w 12"/>
                  <a:gd name="T5" fmla="*/ 12 h 12"/>
                  <a:gd name="T6" fmla="*/ 12 w 12"/>
                  <a:gd name="T7" fmla="*/ 6 h 12"/>
                  <a:gd name="T8" fmla="*/ 7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0"/>
                    </a:moveTo>
                    <a:cubicBezTo>
                      <a:pt x="2" y="0"/>
                      <a:pt x="0" y="2"/>
                      <a:pt x="1" y="6"/>
                    </a:cubicBezTo>
                    <a:cubicBezTo>
                      <a:pt x="1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1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61" name="Freeform 1710">
                <a:extLst>
                  <a:ext uri="{FF2B5EF4-FFF2-40B4-BE49-F238E27FC236}">
                    <a16:creationId xmlns="" xmlns:a16="http://schemas.microsoft.com/office/drawing/2014/main" id="{8020EE25-E836-4F1A-BAAA-080534520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" y="2011"/>
                <a:ext cx="31" cy="31"/>
              </a:xfrm>
              <a:custGeom>
                <a:avLst/>
                <a:gdLst>
                  <a:gd name="T0" fmla="*/ 0 w 12"/>
                  <a:gd name="T1" fmla="*/ 6 h 12"/>
                  <a:gd name="T2" fmla="*/ 6 w 12"/>
                  <a:gd name="T3" fmla="*/ 12 h 12"/>
                  <a:gd name="T4" fmla="*/ 12 w 12"/>
                  <a:gd name="T5" fmla="*/ 7 h 12"/>
                  <a:gd name="T6" fmla="*/ 6 w 12"/>
                  <a:gd name="T7" fmla="*/ 0 h 12"/>
                  <a:gd name="T8" fmla="*/ 0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10"/>
                      <a:pt x="2" y="11"/>
                      <a:pt x="6" y="12"/>
                    </a:cubicBezTo>
                    <a:cubicBezTo>
                      <a:pt x="10" y="12"/>
                      <a:pt x="12" y="10"/>
                      <a:pt x="12" y="7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62" name="Freeform 1711">
                <a:extLst>
                  <a:ext uri="{FF2B5EF4-FFF2-40B4-BE49-F238E27FC236}">
                    <a16:creationId xmlns="" xmlns:a16="http://schemas.microsoft.com/office/drawing/2014/main" id="{987DDB24-06E7-4447-9427-477D517D8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" y="2011"/>
                <a:ext cx="31" cy="31"/>
              </a:xfrm>
              <a:custGeom>
                <a:avLst/>
                <a:gdLst>
                  <a:gd name="T0" fmla="*/ 5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5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0"/>
                      <a:pt x="1" y="11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63" name="Freeform 1712">
                <a:extLst>
                  <a:ext uri="{FF2B5EF4-FFF2-40B4-BE49-F238E27FC236}">
                    <a16:creationId xmlns="" xmlns:a16="http://schemas.microsoft.com/office/drawing/2014/main" id="{527E1619-7F58-48C4-92A6-79252DEE5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" y="2011"/>
                <a:ext cx="28" cy="31"/>
              </a:xfrm>
              <a:custGeom>
                <a:avLst/>
                <a:gdLst>
                  <a:gd name="T0" fmla="*/ 6 w 11"/>
                  <a:gd name="T1" fmla="*/ 12 h 12"/>
                  <a:gd name="T2" fmla="*/ 11 w 11"/>
                  <a:gd name="T3" fmla="*/ 5 h 12"/>
                  <a:gd name="T4" fmla="*/ 5 w 11"/>
                  <a:gd name="T5" fmla="*/ 0 h 12"/>
                  <a:gd name="T6" fmla="*/ 0 w 11"/>
                  <a:gd name="T7" fmla="*/ 6 h 12"/>
                  <a:gd name="T8" fmla="*/ 6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10" y="11"/>
                      <a:pt x="11" y="9"/>
                      <a:pt x="11" y="5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64" name="Freeform 1713">
                <a:extLst>
                  <a:ext uri="{FF2B5EF4-FFF2-40B4-BE49-F238E27FC236}">
                    <a16:creationId xmlns="" xmlns:a16="http://schemas.microsoft.com/office/drawing/2014/main" id="{438791F4-ABAC-4250-A56F-AE10600EB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" y="2011"/>
                <a:ext cx="32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1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65" name="Freeform 1714">
                <a:extLst>
                  <a:ext uri="{FF2B5EF4-FFF2-40B4-BE49-F238E27FC236}">
                    <a16:creationId xmlns="" xmlns:a16="http://schemas.microsoft.com/office/drawing/2014/main" id="{64D676AC-0CDF-494F-820E-EEB3A29E2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801"/>
                <a:ext cx="32" cy="31"/>
              </a:xfrm>
              <a:custGeom>
                <a:avLst/>
                <a:gdLst>
                  <a:gd name="T0" fmla="*/ 12 w 12"/>
                  <a:gd name="T1" fmla="*/ 6 h 12"/>
                  <a:gd name="T2" fmla="*/ 6 w 12"/>
                  <a:gd name="T3" fmla="*/ 0 h 12"/>
                  <a:gd name="T4" fmla="*/ 0 w 12"/>
                  <a:gd name="T5" fmla="*/ 7 h 12"/>
                  <a:gd name="T6" fmla="*/ 6 w 12"/>
                  <a:gd name="T7" fmla="*/ 12 h 12"/>
                  <a:gd name="T8" fmla="*/ 12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cubicBezTo>
                      <a:pt x="12" y="2"/>
                      <a:pt x="10" y="0"/>
                      <a:pt x="6" y="0"/>
                    </a:cubicBezTo>
                    <a:cubicBezTo>
                      <a:pt x="2" y="1"/>
                      <a:pt x="0" y="2"/>
                      <a:pt x="0" y="7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66" name="Freeform 1715">
                <a:extLst>
                  <a:ext uri="{FF2B5EF4-FFF2-40B4-BE49-F238E27FC236}">
                    <a16:creationId xmlns="" xmlns:a16="http://schemas.microsoft.com/office/drawing/2014/main" id="{3D99AA65-6117-447C-9283-ABBA0B1E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1801"/>
                <a:ext cx="28" cy="31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7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1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9" y="12"/>
                      <a:pt x="11" y="11"/>
                      <a:pt x="11" y="7"/>
                    </a:cubicBezTo>
                    <a:cubicBezTo>
                      <a:pt x="11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67" name="Freeform 1716">
                <a:extLst>
                  <a:ext uri="{FF2B5EF4-FFF2-40B4-BE49-F238E27FC236}">
                    <a16:creationId xmlns="" xmlns:a16="http://schemas.microsoft.com/office/drawing/2014/main" id="{D2951178-0D3F-46A6-9089-8A5889F2D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907"/>
                <a:ext cx="31" cy="29"/>
              </a:xfrm>
              <a:custGeom>
                <a:avLst/>
                <a:gdLst>
                  <a:gd name="T0" fmla="*/ 6 w 12"/>
                  <a:gd name="T1" fmla="*/ 0 h 11"/>
                  <a:gd name="T2" fmla="*/ 1 w 12"/>
                  <a:gd name="T3" fmla="*/ 6 h 11"/>
                  <a:gd name="T4" fmla="*/ 7 w 12"/>
                  <a:gd name="T5" fmla="*/ 11 h 11"/>
                  <a:gd name="T6" fmla="*/ 12 w 12"/>
                  <a:gd name="T7" fmla="*/ 6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2"/>
                      <a:pt x="1" y="6"/>
                    </a:cubicBezTo>
                    <a:cubicBezTo>
                      <a:pt x="1" y="10"/>
                      <a:pt x="2" y="11"/>
                      <a:pt x="7" y="11"/>
                    </a:cubicBez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68" name="Freeform 1717">
                <a:extLst>
                  <a:ext uri="{FF2B5EF4-FFF2-40B4-BE49-F238E27FC236}">
                    <a16:creationId xmlns="" xmlns:a16="http://schemas.microsoft.com/office/drawing/2014/main" id="{55ACA0B9-4827-40E4-A1F4-8077E30A1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907"/>
                <a:ext cx="32" cy="29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6 h 11"/>
                  <a:gd name="T4" fmla="*/ 6 w 12"/>
                  <a:gd name="T5" fmla="*/ 11 h 11"/>
                  <a:gd name="T6" fmla="*/ 12 w 12"/>
                  <a:gd name="T7" fmla="*/ 6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69" name="Freeform 1718">
                <a:extLst>
                  <a:ext uri="{FF2B5EF4-FFF2-40B4-BE49-F238E27FC236}">
                    <a16:creationId xmlns="" xmlns:a16="http://schemas.microsoft.com/office/drawing/2014/main" id="{CF14849B-B4EF-450F-BD42-46F9DF214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907"/>
                <a:ext cx="31" cy="29"/>
              </a:xfrm>
              <a:custGeom>
                <a:avLst/>
                <a:gdLst>
                  <a:gd name="T0" fmla="*/ 6 w 12"/>
                  <a:gd name="T1" fmla="*/ 11 h 11"/>
                  <a:gd name="T2" fmla="*/ 11 w 12"/>
                  <a:gd name="T3" fmla="*/ 5 h 11"/>
                  <a:gd name="T4" fmla="*/ 5 w 12"/>
                  <a:gd name="T5" fmla="*/ 0 h 11"/>
                  <a:gd name="T6" fmla="*/ 0 w 12"/>
                  <a:gd name="T7" fmla="*/ 6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2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70" name="Freeform 1719">
                <a:extLst>
                  <a:ext uri="{FF2B5EF4-FFF2-40B4-BE49-F238E27FC236}">
                    <a16:creationId xmlns="" xmlns:a16="http://schemas.microsoft.com/office/drawing/2014/main" id="{4DEF55C2-3909-43DE-9DA1-159EF6D59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1907"/>
                <a:ext cx="28" cy="31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6 h 12"/>
                  <a:gd name="T4" fmla="*/ 6 w 11"/>
                  <a:gd name="T5" fmla="*/ 11 h 12"/>
                  <a:gd name="T6" fmla="*/ 11 w 11"/>
                  <a:gd name="T7" fmla="*/ 5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6" y="11"/>
                    </a:cubicBezTo>
                    <a:cubicBezTo>
                      <a:pt x="10" y="11"/>
                      <a:pt x="11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71" name="Freeform 1720">
                <a:extLst>
                  <a:ext uri="{FF2B5EF4-FFF2-40B4-BE49-F238E27FC236}">
                    <a16:creationId xmlns="" xmlns:a16="http://schemas.microsoft.com/office/drawing/2014/main" id="{399BFE99-E057-4628-B4D5-90336BD00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905"/>
                <a:ext cx="32" cy="31"/>
              </a:xfrm>
              <a:custGeom>
                <a:avLst/>
                <a:gdLst>
                  <a:gd name="T0" fmla="*/ 7 w 12"/>
                  <a:gd name="T1" fmla="*/ 1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7 h 12"/>
                  <a:gd name="T8" fmla="*/ 7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"/>
                    </a:moveTo>
                    <a:cubicBezTo>
                      <a:pt x="2" y="0"/>
                      <a:pt x="0" y="2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1"/>
                      <a:pt x="12" y="7"/>
                    </a:cubicBezTo>
                    <a:cubicBezTo>
                      <a:pt x="12" y="3"/>
                      <a:pt x="11" y="1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72" name="Freeform 1721">
                <a:extLst>
                  <a:ext uri="{FF2B5EF4-FFF2-40B4-BE49-F238E27FC236}">
                    <a16:creationId xmlns="" xmlns:a16="http://schemas.microsoft.com/office/drawing/2014/main" id="{A061D643-52A8-4FC2-8E0B-945844EBD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907"/>
                <a:ext cx="31" cy="31"/>
              </a:xfrm>
              <a:custGeom>
                <a:avLst/>
                <a:gdLst>
                  <a:gd name="T0" fmla="*/ 5 w 12"/>
                  <a:gd name="T1" fmla="*/ 11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5 h 12"/>
                  <a:gd name="T8" fmla="*/ 5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1"/>
                    </a:moveTo>
                    <a:cubicBezTo>
                      <a:pt x="9" y="12"/>
                      <a:pt x="11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73" name="Freeform 1722">
                <a:extLst>
                  <a:ext uri="{FF2B5EF4-FFF2-40B4-BE49-F238E27FC236}">
                    <a16:creationId xmlns="" xmlns:a16="http://schemas.microsoft.com/office/drawing/2014/main" id="{6598C25E-D231-48E9-B197-98C930077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907"/>
                <a:ext cx="28" cy="31"/>
              </a:xfrm>
              <a:custGeom>
                <a:avLst/>
                <a:gdLst>
                  <a:gd name="T0" fmla="*/ 5 w 11"/>
                  <a:gd name="T1" fmla="*/ 11 h 12"/>
                  <a:gd name="T2" fmla="*/ 11 w 11"/>
                  <a:gd name="T3" fmla="*/ 5 h 12"/>
                  <a:gd name="T4" fmla="*/ 5 w 11"/>
                  <a:gd name="T5" fmla="*/ 0 h 12"/>
                  <a:gd name="T6" fmla="*/ 0 w 11"/>
                  <a:gd name="T7" fmla="*/ 5 h 12"/>
                  <a:gd name="T8" fmla="*/ 5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1"/>
                    </a:moveTo>
                    <a:cubicBezTo>
                      <a:pt x="10" y="12"/>
                      <a:pt x="11" y="10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74" name="Freeform 1723">
                <a:extLst>
                  <a:ext uri="{FF2B5EF4-FFF2-40B4-BE49-F238E27FC236}">
                    <a16:creationId xmlns="" xmlns:a16="http://schemas.microsoft.com/office/drawing/2014/main" id="{43A2D9BC-AE5A-45E9-888E-E85453726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907"/>
                <a:ext cx="31" cy="29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6 h 11"/>
                  <a:gd name="T4" fmla="*/ 6 w 12"/>
                  <a:gd name="T5" fmla="*/ 0 h 11"/>
                  <a:gd name="T6" fmla="*/ 0 w 12"/>
                  <a:gd name="T7" fmla="*/ 6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75" name="Freeform 1724">
                <a:extLst>
                  <a:ext uri="{FF2B5EF4-FFF2-40B4-BE49-F238E27FC236}">
                    <a16:creationId xmlns="" xmlns:a16="http://schemas.microsoft.com/office/drawing/2014/main" id="{EF58B137-FF56-4677-A2D4-7C791F1AE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907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5 h 12"/>
                  <a:gd name="T4" fmla="*/ 5 w 12"/>
                  <a:gd name="T5" fmla="*/ 11 h 12"/>
                  <a:gd name="T6" fmla="*/ 12 w 12"/>
                  <a:gd name="T7" fmla="*/ 5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ubicBezTo>
                      <a:pt x="10" y="12"/>
                      <a:pt x="12" y="10"/>
                      <a:pt x="12" y="5"/>
                    </a:cubicBezTo>
                    <a:cubicBezTo>
                      <a:pt x="11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76" name="Freeform 1725">
                <a:extLst>
                  <a:ext uri="{FF2B5EF4-FFF2-40B4-BE49-F238E27FC236}">
                    <a16:creationId xmlns="" xmlns:a16="http://schemas.microsoft.com/office/drawing/2014/main" id="{ACADD4E0-0D10-48F0-A156-3F2AFA0C7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907"/>
                <a:ext cx="28" cy="29"/>
              </a:xfrm>
              <a:custGeom>
                <a:avLst/>
                <a:gdLst>
                  <a:gd name="T0" fmla="*/ 6 w 11"/>
                  <a:gd name="T1" fmla="*/ 11 h 11"/>
                  <a:gd name="T2" fmla="*/ 11 w 11"/>
                  <a:gd name="T3" fmla="*/ 6 h 11"/>
                  <a:gd name="T4" fmla="*/ 5 w 11"/>
                  <a:gd name="T5" fmla="*/ 0 h 11"/>
                  <a:gd name="T6" fmla="*/ 0 w 11"/>
                  <a:gd name="T7" fmla="*/ 6 h 11"/>
                  <a:gd name="T8" fmla="*/ 6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10" y="11"/>
                      <a:pt x="11" y="10"/>
                      <a:pt x="11" y="6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77" name="Freeform 1726">
                <a:extLst>
                  <a:ext uri="{FF2B5EF4-FFF2-40B4-BE49-F238E27FC236}">
                    <a16:creationId xmlns="" xmlns:a16="http://schemas.microsoft.com/office/drawing/2014/main" id="{0865B3F1-C74A-4B34-914D-7A5255F04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1907"/>
                <a:ext cx="31" cy="29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5 h 11"/>
                  <a:gd name="T4" fmla="*/ 6 w 12"/>
                  <a:gd name="T5" fmla="*/ 0 h 11"/>
                  <a:gd name="T6" fmla="*/ 0 w 12"/>
                  <a:gd name="T7" fmla="*/ 6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1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1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78" name="Freeform 1727">
                <a:extLst>
                  <a:ext uri="{FF2B5EF4-FFF2-40B4-BE49-F238E27FC236}">
                    <a16:creationId xmlns="" xmlns:a16="http://schemas.microsoft.com/office/drawing/2014/main" id="{209BC60B-3149-4425-9A2C-EA78ED7EB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1905"/>
                <a:ext cx="31" cy="33"/>
              </a:xfrm>
              <a:custGeom>
                <a:avLst/>
                <a:gdLst>
                  <a:gd name="T0" fmla="*/ 6 w 12"/>
                  <a:gd name="T1" fmla="*/ 12 h 13"/>
                  <a:gd name="T2" fmla="*/ 12 w 12"/>
                  <a:gd name="T3" fmla="*/ 6 h 13"/>
                  <a:gd name="T4" fmla="*/ 5 w 12"/>
                  <a:gd name="T5" fmla="*/ 1 h 13"/>
                  <a:gd name="T6" fmla="*/ 0 w 12"/>
                  <a:gd name="T7" fmla="*/ 7 h 13"/>
                  <a:gd name="T8" fmla="*/ 6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3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79" name="Freeform 1728">
                <a:extLst>
                  <a:ext uri="{FF2B5EF4-FFF2-40B4-BE49-F238E27FC236}">
                    <a16:creationId xmlns="" xmlns:a16="http://schemas.microsoft.com/office/drawing/2014/main" id="{B8857370-2DC0-4FC7-AE72-65F7158C6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907"/>
                <a:ext cx="31" cy="29"/>
              </a:xfrm>
              <a:custGeom>
                <a:avLst/>
                <a:gdLst>
                  <a:gd name="T0" fmla="*/ 5 w 12"/>
                  <a:gd name="T1" fmla="*/ 11 h 11"/>
                  <a:gd name="T2" fmla="*/ 11 w 12"/>
                  <a:gd name="T3" fmla="*/ 6 h 11"/>
                  <a:gd name="T4" fmla="*/ 5 w 12"/>
                  <a:gd name="T5" fmla="*/ 0 h 11"/>
                  <a:gd name="T6" fmla="*/ 0 w 12"/>
                  <a:gd name="T7" fmla="*/ 6 h 11"/>
                  <a:gd name="T8" fmla="*/ 5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5" y="11"/>
                    </a:moveTo>
                    <a:cubicBezTo>
                      <a:pt x="9" y="11"/>
                      <a:pt x="11" y="10"/>
                      <a:pt x="11" y="6"/>
                    </a:cubicBezTo>
                    <a:cubicBezTo>
                      <a:pt x="12" y="1"/>
                      <a:pt x="10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80" name="Freeform 1729">
                <a:extLst>
                  <a:ext uri="{FF2B5EF4-FFF2-40B4-BE49-F238E27FC236}">
                    <a16:creationId xmlns="" xmlns:a16="http://schemas.microsoft.com/office/drawing/2014/main" id="{75A6AA4B-4692-41C6-A348-E7EFA3B57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1907"/>
                <a:ext cx="29" cy="29"/>
              </a:xfrm>
              <a:custGeom>
                <a:avLst/>
                <a:gdLst>
                  <a:gd name="T0" fmla="*/ 5 w 11"/>
                  <a:gd name="T1" fmla="*/ 0 h 11"/>
                  <a:gd name="T2" fmla="*/ 0 w 11"/>
                  <a:gd name="T3" fmla="*/ 5 h 11"/>
                  <a:gd name="T4" fmla="*/ 5 w 11"/>
                  <a:gd name="T5" fmla="*/ 11 h 11"/>
                  <a:gd name="T6" fmla="*/ 11 w 11"/>
                  <a:gd name="T7" fmla="*/ 6 h 11"/>
                  <a:gd name="T8" fmla="*/ 5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1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ubicBezTo>
                      <a:pt x="9" y="11"/>
                      <a:pt x="11" y="10"/>
                      <a:pt x="11" y="6"/>
                    </a:cubicBezTo>
                    <a:cubicBezTo>
                      <a:pt x="11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81" name="Freeform 1730">
                <a:extLst>
                  <a:ext uri="{FF2B5EF4-FFF2-40B4-BE49-F238E27FC236}">
                    <a16:creationId xmlns="" xmlns:a16="http://schemas.microsoft.com/office/drawing/2014/main" id="{01BF4831-CB44-4F07-8958-021FDF4A8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1907"/>
                <a:ext cx="31" cy="29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5 h 11"/>
                  <a:gd name="T4" fmla="*/ 5 w 12"/>
                  <a:gd name="T5" fmla="*/ 0 h 11"/>
                  <a:gd name="T6" fmla="*/ 0 w 12"/>
                  <a:gd name="T7" fmla="*/ 6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2" y="9"/>
                      <a:pt x="12" y="5"/>
                    </a:cubicBezTo>
                    <a:cubicBezTo>
                      <a:pt x="12" y="1"/>
                      <a:pt x="9" y="0"/>
                      <a:pt x="5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82" name="Freeform 1731">
                <a:extLst>
                  <a:ext uri="{FF2B5EF4-FFF2-40B4-BE49-F238E27FC236}">
                    <a16:creationId xmlns="" xmlns:a16="http://schemas.microsoft.com/office/drawing/2014/main" id="{87394132-88D0-417A-887C-5C6F07F9E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1905"/>
                <a:ext cx="31" cy="31"/>
              </a:xfrm>
              <a:custGeom>
                <a:avLst/>
                <a:gdLst>
                  <a:gd name="T0" fmla="*/ 7 w 12"/>
                  <a:gd name="T1" fmla="*/ 1 h 12"/>
                  <a:gd name="T2" fmla="*/ 0 w 12"/>
                  <a:gd name="T3" fmla="*/ 7 h 12"/>
                  <a:gd name="T4" fmla="*/ 5 w 12"/>
                  <a:gd name="T5" fmla="*/ 12 h 12"/>
                  <a:gd name="T6" fmla="*/ 11 w 12"/>
                  <a:gd name="T7" fmla="*/ 7 h 12"/>
                  <a:gd name="T8" fmla="*/ 7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"/>
                    </a:moveTo>
                    <a:cubicBezTo>
                      <a:pt x="2" y="0"/>
                      <a:pt x="0" y="2"/>
                      <a:pt x="0" y="7"/>
                    </a:cubicBezTo>
                    <a:cubicBezTo>
                      <a:pt x="0" y="11"/>
                      <a:pt x="1" y="12"/>
                      <a:pt x="5" y="12"/>
                    </a:cubicBezTo>
                    <a:cubicBezTo>
                      <a:pt x="10" y="12"/>
                      <a:pt x="11" y="11"/>
                      <a:pt x="11" y="7"/>
                    </a:cubicBezTo>
                    <a:cubicBezTo>
                      <a:pt x="12" y="3"/>
                      <a:pt x="10" y="1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83" name="Freeform 1732">
                <a:extLst>
                  <a:ext uri="{FF2B5EF4-FFF2-40B4-BE49-F238E27FC236}">
                    <a16:creationId xmlns="" xmlns:a16="http://schemas.microsoft.com/office/drawing/2014/main" id="{9A1FA14F-477D-4D5B-A26E-CB29242D2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907"/>
                <a:ext cx="31" cy="31"/>
              </a:xfrm>
              <a:custGeom>
                <a:avLst/>
                <a:gdLst>
                  <a:gd name="T0" fmla="*/ 7 w 12"/>
                  <a:gd name="T1" fmla="*/ 0 h 12"/>
                  <a:gd name="T2" fmla="*/ 1 w 12"/>
                  <a:gd name="T3" fmla="*/ 5 h 12"/>
                  <a:gd name="T4" fmla="*/ 6 w 12"/>
                  <a:gd name="T5" fmla="*/ 11 h 12"/>
                  <a:gd name="T6" fmla="*/ 12 w 12"/>
                  <a:gd name="T7" fmla="*/ 6 h 12"/>
                  <a:gd name="T8" fmla="*/ 7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0"/>
                    </a:moveTo>
                    <a:cubicBezTo>
                      <a:pt x="3" y="0"/>
                      <a:pt x="1" y="1"/>
                      <a:pt x="1" y="5"/>
                    </a:cubicBezTo>
                    <a:cubicBezTo>
                      <a:pt x="0" y="9"/>
                      <a:pt x="2" y="11"/>
                      <a:pt x="6" y="11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1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84" name="Freeform 1733">
                <a:extLst>
                  <a:ext uri="{FF2B5EF4-FFF2-40B4-BE49-F238E27FC236}">
                    <a16:creationId xmlns="" xmlns:a16="http://schemas.microsoft.com/office/drawing/2014/main" id="{33FD631D-5DE5-43F1-AFBA-ECAEF40AC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801"/>
                <a:ext cx="32" cy="31"/>
              </a:xfrm>
              <a:custGeom>
                <a:avLst/>
                <a:gdLst>
                  <a:gd name="T0" fmla="*/ 12 w 12"/>
                  <a:gd name="T1" fmla="*/ 5 h 12"/>
                  <a:gd name="T2" fmla="*/ 5 w 12"/>
                  <a:gd name="T3" fmla="*/ 0 h 12"/>
                  <a:gd name="T4" fmla="*/ 0 w 12"/>
                  <a:gd name="T5" fmla="*/ 7 h 12"/>
                  <a:gd name="T6" fmla="*/ 6 w 12"/>
                  <a:gd name="T7" fmla="*/ 12 h 12"/>
                  <a:gd name="T8" fmla="*/ 12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5"/>
                    </a:moveTo>
                    <a:cubicBezTo>
                      <a:pt x="11" y="2"/>
                      <a:pt x="9" y="0"/>
                      <a:pt x="5" y="0"/>
                    </a:cubicBezTo>
                    <a:cubicBezTo>
                      <a:pt x="2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85" name="Freeform 1734">
                <a:extLst>
                  <a:ext uri="{FF2B5EF4-FFF2-40B4-BE49-F238E27FC236}">
                    <a16:creationId xmlns="" xmlns:a16="http://schemas.microsoft.com/office/drawing/2014/main" id="{849D9CD5-765B-4283-BEA1-871939EFA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1065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2 w 12"/>
                  <a:gd name="T3" fmla="*/ 5 h 12"/>
                  <a:gd name="T4" fmla="*/ 6 w 12"/>
                  <a:gd name="T5" fmla="*/ 0 h 12"/>
                  <a:gd name="T6" fmla="*/ 0 w 12"/>
                  <a:gd name="T7" fmla="*/ 6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11" y="12"/>
                      <a:pt x="12" y="10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86" name="Freeform 1735">
                <a:extLst>
                  <a:ext uri="{FF2B5EF4-FFF2-40B4-BE49-F238E27FC236}">
                    <a16:creationId xmlns="" xmlns:a16="http://schemas.microsoft.com/office/drawing/2014/main" id="{7BD2244F-D933-442F-9D13-2F0A2154F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" y="1065"/>
                <a:ext cx="29" cy="31"/>
              </a:xfrm>
              <a:custGeom>
                <a:avLst/>
                <a:gdLst>
                  <a:gd name="T0" fmla="*/ 6 w 11"/>
                  <a:gd name="T1" fmla="*/ 0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7 h 12"/>
                  <a:gd name="T8" fmla="*/ 6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9" y="12"/>
                      <a:pt x="11" y="11"/>
                      <a:pt x="11" y="7"/>
                    </a:cubicBezTo>
                    <a:cubicBezTo>
                      <a:pt x="11" y="3"/>
                      <a:pt x="10" y="1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87" name="Freeform 1736">
                <a:extLst>
                  <a:ext uri="{FF2B5EF4-FFF2-40B4-BE49-F238E27FC236}">
                    <a16:creationId xmlns="" xmlns:a16="http://schemas.microsoft.com/office/drawing/2014/main" id="{9E2373A7-8EDF-4DC8-9792-054373C8E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1065"/>
                <a:ext cx="31" cy="31"/>
              </a:xfrm>
              <a:custGeom>
                <a:avLst/>
                <a:gdLst>
                  <a:gd name="T0" fmla="*/ 7 w 12"/>
                  <a:gd name="T1" fmla="*/ 0 h 12"/>
                  <a:gd name="T2" fmla="*/ 0 w 12"/>
                  <a:gd name="T3" fmla="*/ 6 h 12"/>
                  <a:gd name="T4" fmla="*/ 5 w 12"/>
                  <a:gd name="T5" fmla="*/ 12 h 12"/>
                  <a:gd name="T6" fmla="*/ 11 w 12"/>
                  <a:gd name="T7" fmla="*/ 7 h 12"/>
                  <a:gd name="T8" fmla="*/ 7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10" y="12"/>
                      <a:pt x="11" y="11"/>
                      <a:pt x="11" y="7"/>
                    </a:cubicBezTo>
                    <a:cubicBezTo>
                      <a:pt x="12" y="3"/>
                      <a:pt x="10" y="1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88" name="Freeform 1737">
                <a:extLst>
                  <a:ext uri="{FF2B5EF4-FFF2-40B4-BE49-F238E27FC236}">
                    <a16:creationId xmlns="" xmlns:a16="http://schemas.microsoft.com/office/drawing/2014/main" id="{E6573ABC-8F52-49AE-95B2-B960C7704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5" y="1065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2" y="1"/>
                      <a:pt x="0" y="3"/>
                      <a:pt x="0" y="7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5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89" name="Freeform 1738">
                <a:extLst>
                  <a:ext uri="{FF2B5EF4-FFF2-40B4-BE49-F238E27FC236}">
                    <a16:creationId xmlns="" xmlns:a16="http://schemas.microsoft.com/office/drawing/2014/main" id="{758276ED-BCC2-4AA6-AF35-1693AF1DA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8" y="1065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2 w 12"/>
                  <a:gd name="T3" fmla="*/ 6 h 12"/>
                  <a:gd name="T4" fmla="*/ 6 w 12"/>
                  <a:gd name="T5" fmla="*/ 0 h 12"/>
                  <a:gd name="T6" fmla="*/ 1 w 12"/>
                  <a:gd name="T7" fmla="*/ 7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11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1"/>
                      <a:pt x="0" y="3"/>
                      <a:pt x="1" y="7"/>
                    </a:cubicBezTo>
                    <a:cubicBezTo>
                      <a:pt x="1" y="10"/>
                      <a:pt x="3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90" name="Freeform 1739">
                <a:extLst>
                  <a:ext uri="{FF2B5EF4-FFF2-40B4-BE49-F238E27FC236}">
                    <a16:creationId xmlns="" xmlns:a16="http://schemas.microsoft.com/office/drawing/2014/main" id="{A60FC3C8-C208-454C-A81B-2C3857AA2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1065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1 w 12"/>
                  <a:gd name="T3" fmla="*/ 6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1" y="6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91" name="Freeform 1740">
                <a:extLst>
                  <a:ext uri="{FF2B5EF4-FFF2-40B4-BE49-F238E27FC236}">
                    <a16:creationId xmlns="" xmlns:a16="http://schemas.microsoft.com/office/drawing/2014/main" id="{0F47DCA3-CF1B-4E95-9661-E2639161F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4" y="1065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2" y="1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5"/>
                    </a:cubicBezTo>
                    <a:cubicBezTo>
                      <a:pt x="11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92" name="Freeform 1741">
                <a:extLst>
                  <a:ext uri="{FF2B5EF4-FFF2-40B4-BE49-F238E27FC236}">
                    <a16:creationId xmlns="" xmlns:a16="http://schemas.microsoft.com/office/drawing/2014/main" id="{D1C19A40-8F87-4939-8BBE-200A3E95E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7" y="1065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1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93" name="Freeform 1742">
                <a:extLst>
                  <a:ext uri="{FF2B5EF4-FFF2-40B4-BE49-F238E27FC236}">
                    <a16:creationId xmlns="" xmlns:a16="http://schemas.microsoft.com/office/drawing/2014/main" id="{50507567-0FD4-4868-A4DD-C33391883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4" y="1065"/>
                <a:ext cx="28" cy="31"/>
              </a:xfrm>
              <a:custGeom>
                <a:avLst/>
                <a:gdLst>
                  <a:gd name="T0" fmla="*/ 6 w 11"/>
                  <a:gd name="T1" fmla="*/ 12 h 12"/>
                  <a:gd name="T2" fmla="*/ 11 w 11"/>
                  <a:gd name="T3" fmla="*/ 6 h 12"/>
                  <a:gd name="T4" fmla="*/ 5 w 11"/>
                  <a:gd name="T5" fmla="*/ 0 h 12"/>
                  <a:gd name="T6" fmla="*/ 0 w 11"/>
                  <a:gd name="T7" fmla="*/ 7 h 12"/>
                  <a:gd name="T8" fmla="*/ 6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0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94" name="Freeform 1743">
                <a:extLst>
                  <a:ext uri="{FF2B5EF4-FFF2-40B4-BE49-F238E27FC236}">
                    <a16:creationId xmlns="" xmlns:a16="http://schemas.microsoft.com/office/drawing/2014/main" id="{EC0C93B5-7656-44C9-B861-57A7CD7F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1169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1 w 12"/>
                  <a:gd name="T3" fmla="*/ 5 h 12"/>
                  <a:gd name="T4" fmla="*/ 5 w 12"/>
                  <a:gd name="T5" fmla="*/ 1 h 12"/>
                  <a:gd name="T6" fmla="*/ 0 w 12"/>
                  <a:gd name="T7" fmla="*/ 7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1" y="5"/>
                    </a:cubicBezTo>
                    <a:cubicBezTo>
                      <a:pt x="11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95" name="Freeform 1744">
                <a:extLst>
                  <a:ext uri="{FF2B5EF4-FFF2-40B4-BE49-F238E27FC236}">
                    <a16:creationId xmlns="" xmlns:a16="http://schemas.microsoft.com/office/drawing/2014/main" id="{BCE9A037-F65C-4D4D-8AD7-2178E7CFF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1169"/>
                <a:ext cx="31" cy="31"/>
              </a:xfrm>
              <a:custGeom>
                <a:avLst/>
                <a:gdLst>
                  <a:gd name="T0" fmla="*/ 5 w 12"/>
                  <a:gd name="T1" fmla="*/ 1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6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2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1" y="2"/>
                      <a:pt x="9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96" name="Freeform 1745">
                <a:extLst>
                  <a:ext uri="{FF2B5EF4-FFF2-40B4-BE49-F238E27FC236}">
                    <a16:creationId xmlns="" xmlns:a16="http://schemas.microsoft.com/office/drawing/2014/main" id="{403ED9D6-A88C-4A4D-A259-8C6FAC24B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1171"/>
                <a:ext cx="31" cy="29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5 h 11"/>
                  <a:gd name="T4" fmla="*/ 6 w 12"/>
                  <a:gd name="T5" fmla="*/ 11 h 11"/>
                  <a:gd name="T6" fmla="*/ 12 w 12"/>
                  <a:gd name="T7" fmla="*/ 6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1" y="1"/>
                      <a:pt x="0" y="5"/>
                    </a:cubicBezTo>
                    <a:cubicBezTo>
                      <a:pt x="0" y="9"/>
                      <a:pt x="2" y="11"/>
                      <a:pt x="6" y="11"/>
                    </a:cubicBez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1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97" name="Freeform 1746">
                <a:extLst>
                  <a:ext uri="{FF2B5EF4-FFF2-40B4-BE49-F238E27FC236}">
                    <a16:creationId xmlns="" xmlns:a16="http://schemas.microsoft.com/office/drawing/2014/main" id="{4A7A7151-80FA-4898-9493-A1632C531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1169"/>
                <a:ext cx="31" cy="31"/>
              </a:xfrm>
              <a:custGeom>
                <a:avLst/>
                <a:gdLst>
                  <a:gd name="T0" fmla="*/ 5 w 12"/>
                  <a:gd name="T1" fmla="*/ 1 h 12"/>
                  <a:gd name="T2" fmla="*/ 0 w 12"/>
                  <a:gd name="T3" fmla="*/ 7 h 12"/>
                  <a:gd name="T4" fmla="*/ 6 w 12"/>
                  <a:gd name="T5" fmla="*/ 12 h 12"/>
                  <a:gd name="T6" fmla="*/ 11 w 12"/>
                  <a:gd name="T7" fmla="*/ 6 h 12"/>
                  <a:gd name="T8" fmla="*/ 5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"/>
                    </a:move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1" y="6"/>
                    </a:cubicBezTo>
                    <a:cubicBezTo>
                      <a:pt x="11" y="2"/>
                      <a:pt x="9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98" name="Freeform 1747">
                <a:extLst>
                  <a:ext uri="{FF2B5EF4-FFF2-40B4-BE49-F238E27FC236}">
                    <a16:creationId xmlns="" xmlns:a16="http://schemas.microsoft.com/office/drawing/2014/main" id="{9E151636-6C52-4412-8329-74532570C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171"/>
                <a:ext cx="31" cy="29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5 h 11"/>
                  <a:gd name="T4" fmla="*/ 5 w 12"/>
                  <a:gd name="T5" fmla="*/ 11 h 11"/>
                  <a:gd name="T6" fmla="*/ 12 w 12"/>
                  <a:gd name="T7" fmla="*/ 5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ubicBezTo>
                      <a:pt x="10" y="11"/>
                      <a:pt x="12" y="10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099" name="Freeform 1748">
                <a:extLst>
                  <a:ext uri="{FF2B5EF4-FFF2-40B4-BE49-F238E27FC236}">
                    <a16:creationId xmlns="" xmlns:a16="http://schemas.microsoft.com/office/drawing/2014/main" id="{C540CBCD-C182-4A1A-9060-DEA7C17A9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1171"/>
                <a:ext cx="31" cy="29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6 h 11"/>
                  <a:gd name="T4" fmla="*/ 6 w 12"/>
                  <a:gd name="T5" fmla="*/ 0 h 11"/>
                  <a:gd name="T6" fmla="*/ 0 w 12"/>
                  <a:gd name="T7" fmla="*/ 5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00" name="Freeform 1749">
                <a:extLst>
                  <a:ext uri="{FF2B5EF4-FFF2-40B4-BE49-F238E27FC236}">
                    <a16:creationId xmlns="" xmlns:a16="http://schemas.microsoft.com/office/drawing/2014/main" id="{DEE3F41E-A64E-4AAA-B326-D8BAC2168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" y="1171"/>
                <a:ext cx="29" cy="29"/>
              </a:xfrm>
              <a:custGeom>
                <a:avLst/>
                <a:gdLst>
                  <a:gd name="T0" fmla="*/ 5 w 11"/>
                  <a:gd name="T1" fmla="*/ 11 h 11"/>
                  <a:gd name="T2" fmla="*/ 11 w 11"/>
                  <a:gd name="T3" fmla="*/ 5 h 11"/>
                  <a:gd name="T4" fmla="*/ 5 w 11"/>
                  <a:gd name="T5" fmla="*/ 0 h 11"/>
                  <a:gd name="T6" fmla="*/ 0 w 11"/>
                  <a:gd name="T7" fmla="*/ 5 h 11"/>
                  <a:gd name="T8" fmla="*/ 5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10" y="11"/>
                      <a:pt x="11" y="10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01" name="Freeform 1750">
                <a:extLst>
                  <a:ext uri="{FF2B5EF4-FFF2-40B4-BE49-F238E27FC236}">
                    <a16:creationId xmlns="" xmlns:a16="http://schemas.microsoft.com/office/drawing/2014/main" id="{9E504C1B-2B40-421D-964B-69165EE8B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1169"/>
                <a:ext cx="31" cy="31"/>
              </a:xfrm>
              <a:custGeom>
                <a:avLst/>
                <a:gdLst>
                  <a:gd name="T0" fmla="*/ 11 w 12"/>
                  <a:gd name="T1" fmla="*/ 6 h 12"/>
                  <a:gd name="T2" fmla="*/ 5 w 12"/>
                  <a:gd name="T3" fmla="*/ 1 h 12"/>
                  <a:gd name="T4" fmla="*/ 0 w 12"/>
                  <a:gd name="T5" fmla="*/ 7 h 12"/>
                  <a:gd name="T6" fmla="*/ 6 w 12"/>
                  <a:gd name="T7" fmla="*/ 12 h 12"/>
                  <a:gd name="T8" fmla="*/ 11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6"/>
                    </a:moveTo>
                    <a:cubicBezTo>
                      <a:pt x="11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02" name="Freeform 1751">
                <a:extLst>
                  <a:ext uri="{FF2B5EF4-FFF2-40B4-BE49-F238E27FC236}">
                    <a16:creationId xmlns="" xmlns:a16="http://schemas.microsoft.com/office/drawing/2014/main" id="{7A311068-1A56-4916-9EC9-BF2E6E038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5" y="1171"/>
                <a:ext cx="31" cy="29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5 h 11"/>
                  <a:gd name="T4" fmla="*/ 6 w 12"/>
                  <a:gd name="T5" fmla="*/ 11 h 11"/>
                  <a:gd name="T6" fmla="*/ 12 w 12"/>
                  <a:gd name="T7" fmla="*/ 6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2" y="11"/>
                      <a:pt x="6" y="11"/>
                    </a:cubicBez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03" name="Freeform 1752">
                <a:extLst>
                  <a:ext uri="{FF2B5EF4-FFF2-40B4-BE49-F238E27FC236}">
                    <a16:creationId xmlns="" xmlns:a16="http://schemas.microsoft.com/office/drawing/2014/main" id="{97DBFDA4-21C5-4965-9797-3724CD5DF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1171"/>
                <a:ext cx="28" cy="29"/>
              </a:xfrm>
              <a:custGeom>
                <a:avLst/>
                <a:gdLst>
                  <a:gd name="T0" fmla="*/ 6 w 11"/>
                  <a:gd name="T1" fmla="*/ 11 h 11"/>
                  <a:gd name="T2" fmla="*/ 11 w 11"/>
                  <a:gd name="T3" fmla="*/ 5 h 11"/>
                  <a:gd name="T4" fmla="*/ 5 w 11"/>
                  <a:gd name="T5" fmla="*/ 0 h 11"/>
                  <a:gd name="T6" fmla="*/ 0 w 11"/>
                  <a:gd name="T7" fmla="*/ 5 h 11"/>
                  <a:gd name="T8" fmla="*/ 6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10" y="11"/>
                      <a:pt x="11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1"/>
                      <a:pt x="0" y="5"/>
                    </a:cubicBezTo>
                    <a:cubicBezTo>
                      <a:pt x="0" y="10"/>
                      <a:pt x="1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04" name="Freeform 1753">
                <a:extLst>
                  <a:ext uri="{FF2B5EF4-FFF2-40B4-BE49-F238E27FC236}">
                    <a16:creationId xmlns="" xmlns:a16="http://schemas.microsoft.com/office/drawing/2014/main" id="{93F147E7-5C10-40DA-9937-A35E3D352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1169"/>
                <a:ext cx="31" cy="31"/>
              </a:xfrm>
              <a:custGeom>
                <a:avLst/>
                <a:gdLst>
                  <a:gd name="T0" fmla="*/ 5 w 12"/>
                  <a:gd name="T1" fmla="*/ 12 h 12"/>
                  <a:gd name="T2" fmla="*/ 11 w 12"/>
                  <a:gd name="T3" fmla="*/ 7 h 12"/>
                  <a:gd name="T4" fmla="*/ 6 w 12"/>
                  <a:gd name="T5" fmla="*/ 1 h 12"/>
                  <a:gd name="T6" fmla="*/ 0 w 12"/>
                  <a:gd name="T7" fmla="*/ 6 h 12"/>
                  <a:gd name="T8" fmla="*/ 5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9" y="12"/>
                      <a:pt x="11" y="11"/>
                      <a:pt x="11" y="7"/>
                    </a:cubicBezTo>
                    <a:cubicBezTo>
                      <a:pt x="12" y="3"/>
                      <a:pt x="10" y="1"/>
                      <a:pt x="6" y="1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05" name="Freeform 1754">
                <a:extLst>
                  <a:ext uri="{FF2B5EF4-FFF2-40B4-BE49-F238E27FC236}">
                    <a16:creationId xmlns="" xmlns:a16="http://schemas.microsoft.com/office/drawing/2014/main" id="{8825BC48-49F0-45C2-AE78-E33E566BD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4" y="1171"/>
                <a:ext cx="31" cy="29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5 h 11"/>
                  <a:gd name="T4" fmla="*/ 5 w 12"/>
                  <a:gd name="T5" fmla="*/ 11 h 11"/>
                  <a:gd name="T6" fmla="*/ 12 w 12"/>
                  <a:gd name="T7" fmla="*/ 6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ubicBezTo>
                      <a:pt x="9" y="11"/>
                      <a:pt x="11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06" name="Freeform 1755">
                <a:extLst>
                  <a:ext uri="{FF2B5EF4-FFF2-40B4-BE49-F238E27FC236}">
                    <a16:creationId xmlns="" xmlns:a16="http://schemas.microsoft.com/office/drawing/2014/main" id="{ED10859C-A0EE-45AF-8C1A-29D524114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7" y="1169"/>
                <a:ext cx="31" cy="31"/>
              </a:xfrm>
              <a:custGeom>
                <a:avLst/>
                <a:gdLst>
                  <a:gd name="T0" fmla="*/ 0 w 12"/>
                  <a:gd name="T1" fmla="*/ 6 h 12"/>
                  <a:gd name="T2" fmla="*/ 6 w 12"/>
                  <a:gd name="T3" fmla="*/ 12 h 12"/>
                  <a:gd name="T4" fmla="*/ 12 w 12"/>
                  <a:gd name="T5" fmla="*/ 7 h 12"/>
                  <a:gd name="T6" fmla="*/ 7 w 12"/>
                  <a:gd name="T7" fmla="*/ 1 h 12"/>
                  <a:gd name="T8" fmla="*/ 0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1"/>
                      <a:pt x="12" y="7"/>
                    </a:cubicBezTo>
                    <a:cubicBezTo>
                      <a:pt x="12" y="3"/>
                      <a:pt x="11" y="1"/>
                      <a:pt x="7" y="1"/>
                    </a:cubicBezTo>
                    <a:cubicBezTo>
                      <a:pt x="3" y="0"/>
                      <a:pt x="1" y="2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07" name="Freeform 1756">
                <a:extLst>
                  <a:ext uri="{FF2B5EF4-FFF2-40B4-BE49-F238E27FC236}">
                    <a16:creationId xmlns="" xmlns:a16="http://schemas.microsoft.com/office/drawing/2014/main" id="{B4E2DE2D-260D-4676-B343-8630F0D36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4" y="1169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1 w 12"/>
                  <a:gd name="T3" fmla="*/ 6 h 12"/>
                  <a:gd name="T4" fmla="*/ 5 w 12"/>
                  <a:gd name="T5" fmla="*/ 1 h 12"/>
                  <a:gd name="T6" fmla="*/ 0 w 12"/>
                  <a:gd name="T7" fmla="*/ 7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1" y="6"/>
                    </a:cubicBezTo>
                    <a:cubicBezTo>
                      <a:pt x="11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08" name="Freeform 1757">
                <a:extLst>
                  <a:ext uri="{FF2B5EF4-FFF2-40B4-BE49-F238E27FC236}">
                    <a16:creationId xmlns="" xmlns:a16="http://schemas.microsoft.com/office/drawing/2014/main" id="{51736BBC-9786-4159-8EFC-1F6C57969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3" y="1171"/>
                <a:ext cx="31" cy="29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6 h 11"/>
                  <a:gd name="T4" fmla="*/ 6 w 12"/>
                  <a:gd name="T5" fmla="*/ 0 h 11"/>
                  <a:gd name="T6" fmla="*/ 0 w 12"/>
                  <a:gd name="T7" fmla="*/ 5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1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09" name="Freeform 1758">
                <a:extLst>
                  <a:ext uri="{FF2B5EF4-FFF2-40B4-BE49-F238E27FC236}">
                    <a16:creationId xmlns="" xmlns:a16="http://schemas.microsoft.com/office/drawing/2014/main" id="{9F1B0B51-8F25-4208-82C0-BA9C850BE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6" y="1171"/>
                <a:ext cx="31" cy="29"/>
              </a:xfrm>
              <a:custGeom>
                <a:avLst/>
                <a:gdLst>
                  <a:gd name="T0" fmla="*/ 5 w 12"/>
                  <a:gd name="T1" fmla="*/ 11 h 11"/>
                  <a:gd name="T2" fmla="*/ 12 w 12"/>
                  <a:gd name="T3" fmla="*/ 5 h 11"/>
                  <a:gd name="T4" fmla="*/ 6 w 12"/>
                  <a:gd name="T5" fmla="*/ 0 h 11"/>
                  <a:gd name="T6" fmla="*/ 0 w 12"/>
                  <a:gd name="T7" fmla="*/ 5 h 11"/>
                  <a:gd name="T8" fmla="*/ 5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5" y="11"/>
                    </a:moveTo>
                    <a:cubicBezTo>
                      <a:pt x="10" y="11"/>
                      <a:pt x="12" y="10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1" y="1"/>
                      <a:pt x="0" y="5"/>
                    </a:cubicBezTo>
                    <a:cubicBezTo>
                      <a:pt x="0" y="9"/>
                      <a:pt x="2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10" name="Freeform 1759">
                <a:extLst>
                  <a:ext uri="{FF2B5EF4-FFF2-40B4-BE49-F238E27FC236}">
                    <a16:creationId xmlns="" xmlns:a16="http://schemas.microsoft.com/office/drawing/2014/main" id="{EE00C14C-2A65-4777-9340-09AD427C4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3" y="1169"/>
                <a:ext cx="31" cy="31"/>
              </a:xfrm>
              <a:custGeom>
                <a:avLst/>
                <a:gdLst>
                  <a:gd name="T0" fmla="*/ 11 w 12"/>
                  <a:gd name="T1" fmla="*/ 6 h 12"/>
                  <a:gd name="T2" fmla="*/ 5 w 12"/>
                  <a:gd name="T3" fmla="*/ 1 h 12"/>
                  <a:gd name="T4" fmla="*/ 0 w 12"/>
                  <a:gd name="T5" fmla="*/ 7 h 12"/>
                  <a:gd name="T6" fmla="*/ 5 w 12"/>
                  <a:gd name="T7" fmla="*/ 12 h 12"/>
                  <a:gd name="T8" fmla="*/ 11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6"/>
                    </a:moveTo>
                    <a:cubicBezTo>
                      <a:pt x="11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1" y="12"/>
                      <a:pt x="5" y="12"/>
                    </a:cubicBezTo>
                    <a:cubicBezTo>
                      <a:pt x="10" y="12"/>
                      <a:pt x="12" y="10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11" name="Freeform 1760">
                <a:extLst>
                  <a:ext uri="{FF2B5EF4-FFF2-40B4-BE49-F238E27FC236}">
                    <a16:creationId xmlns="" xmlns:a16="http://schemas.microsoft.com/office/drawing/2014/main" id="{832BA88C-CCA7-4758-95F5-9A96232B9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6" y="1169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2 w 12"/>
                  <a:gd name="T3" fmla="*/ 6 h 12"/>
                  <a:gd name="T4" fmla="*/ 5 w 12"/>
                  <a:gd name="T5" fmla="*/ 1 h 12"/>
                  <a:gd name="T6" fmla="*/ 0 w 12"/>
                  <a:gd name="T7" fmla="*/ 7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1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12" name="Freeform 1761">
                <a:extLst>
                  <a:ext uri="{FF2B5EF4-FFF2-40B4-BE49-F238E27FC236}">
                    <a16:creationId xmlns="" xmlns:a16="http://schemas.microsoft.com/office/drawing/2014/main" id="{C2B10869-6478-45A8-B0A5-A1D79545B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0" y="1171"/>
                <a:ext cx="31" cy="29"/>
              </a:xfrm>
              <a:custGeom>
                <a:avLst/>
                <a:gdLst>
                  <a:gd name="T0" fmla="*/ 7 w 12"/>
                  <a:gd name="T1" fmla="*/ 11 h 11"/>
                  <a:gd name="T2" fmla="*/ 12 w 12"/>
                  <a:gd name="T3" fmla="*/ 5 h 11"/>
                  <a:gd name="T4" fmla="*/ 6 w 12"/>
                  <a:gd name="T5" fmla="*/ 0 h 11"/>
                  <a:gd name="T6" fmla="*/ 0 w 12"/>
                  <a:gd name="T7" fmla="*/ 5 h 11"/>
                  <a:gd name="T8" fmla="*/ 7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7" y="11"/>
                    </a:moveTo>
                    <a:cubicBezTo>
                      <a:pt x="10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5"/>
                    </a:cubicBezTo>
                    <a:cubicBezTo>
                      <a:pt x="0" y="10"/>
                      <a:pt x="2" y="11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13" name="Freeform 1762">
                <a:extLst>
                  <a:ext uri="{FF2B5EF4-FFF2-40B4-BE49-F238E27FC236}">
                    <a16:creationId xmlns="" xmlns:a16="http://schemas.microsoft.com/office/drawing/2014/main" id="{712B09C5-4D13-49BE-971A-761D83698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2" y="1171"/>
                <a:ext cx="28" cy="29"/>
              </a:xfrm>
              <a:custGeom>
                <a:avLst/>
                <a:gdLst>
                  <a:gd name="T0" fmla="*/ 5 w 11"/>
                  <a:gd name="T1" fmla="*/ 11 h 11"/>
                  <a:gd name="T2" fmla="*/ 11 w 11"/>
                  <a:gd name="T3" fmla="*/ 6 h 11"/>
                  <a:gd name="T4" fmla="*/ 5 w 11"/>
                  <a:gd name="T5" fmla="*/ 0 h 11"/>
                  <a:gd name="T6" fmla="*/ 0 w 11"/>
                  <a:gd name="T7" fmla="*/ 5 h 11"/>
                  <a:gd name="T8" fmla="*/ 5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9" y="11"/>
                      <a:pt x="11" y="10"/>
                      <a:pt x="11" y="6"/>
                    </a:cubicBezTo>
                    <a:cubicBezTo>
                      <a:pt x="11" y="1"/>
                      <a:pt x="10" y="0"/>
                      <a:pt x="5" y="0"/>
                    </a:cubicBezTo>
                    <a:cubicBezTo>
                      <a:pt x="1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14" name="Freeform 1763">
                <a:extLst>
                  <a:ext uri="{FF2B5EF4-FFF2-40B4-BE49-F238E27FC236}">
                    <a16:creationId xmlns="" xmlns:a16="http://schemas.microsoft.com/office/drawing/2014/main" id="{588BB649-1E0C-4A9B-9E07-F36972268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5" y="1169"/>
                <a:ext cx="31" cy="31"/>
              </a:xfrm>
              <a:custGeom>
                <a:avLst/>
                <a:gdLst>
                  <a:gd name="T0" fmla="*/ 6 w 12"/>
                  <a:gd name="T1" fmla="*/ 12 h 12"/>
                  <a:gd name="T2" fmla="*/ 11 w 12"/>
                  <a:gd name="T3" fmla="*/ 6 h 12"/>
                  <a:gd name="T4" fmla="*/ 5 w 12"/>
                  <a:gd name="T5" fmla="*/ 1 h 12"/>
                  <a:gd name="T6" fmla="*/ 0 w 12"/>
                  <a:gd name="T7" fmla="*/ 7 h 12"/>
                  <a:gd name="T8" fmla="*/ 6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cubicBezTo>
                      <a:pt x="10" y="12"/>
                      <a:pt x="12" y="10"/>
                      <a:pt x="11" y="6"/>
                    </a:cubicBezTo>
                    <a:cubicBezTo>
                      <a:pt x="11" y="2"/>
                      <a:pt x="9" y="0"/>
                      <a:pt x="5" y="1"/>
                    </a:cubicBez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15" name="Freeform 1764">
                <a:extLst>
                  <a:ext uri="{FF2B5EF4-FFF2-40B4-BE49-F238E27FC236}">
                    <a16:creationId xmlns="" xmlns:a16="http://schemas.microsoft.com/office/drawing/2014/main" id="{6B52C907-2A39-4FDA-A02F-5D121FCFB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9" y="1171"/>
                <a:ext cx="31" cy="29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5 h 11"/>
                  <a:gd name="T4" fmla="*/ 5 w 12"/>
                  <a:gd name="T5" fmla="*/ 11 h 11"/>
                  <a:gd name="T6" fmla="*/ 12 w 12"/>
                  <a:gd name="T7" fmla="*/ 5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2" y="11"/>
                      <a:pt x="5" y="11"/>
                    </a:cubicBezTo>
                    <a:cubicBezTo>
                      <a:pt x="10" y="11"/>
                      <a:pt x="12" y="10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16" name="Freeform 1765">
                <a:extLst>
                  <a:ext uri="{FF2B5EF4-FFF2-40B4-BE49-F238E27FC236}">
                    <a16:creationId xmlns="" xmlns:a16="http://schemas.microsoft.com/office/drawing/2014/main" id="{C65AC2C8-67C9-4649-A2F0-CE6A1F241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5" y="1171"/>
                <a:ext cx="29" cy="29"/>
              </a:xfrm>
              <a:custGeom>
                <a:avLst/>
                <a:gdLst>
                  <a:gd name="T0" fmla="*/ 6 w 11"/>
                  <a:gd name="T1" fmla="*/ 11 h 11"/>
                  <a:gd name="T2" fmla="*/ 11 w 11"/>
                  <a:gd name="T3" fmla="*/ 5 h 11"/>
                  <a:gd name="T4" fmla="*/ 5 w 11"/>
                  <a:gd name="T5" fmla="*/ 0 h 11"/>
                  <a:gd name="T6" fmla="*/ 0 w 11"/>
                  <a:gd name="T7" fmla="*/ 5 h 11"/>
                  <a:gd name="T8" fmla="*/ 6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10" y="11"/>
                      <a:pt x="11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1"/>
                      <a:pt x="0" y="5"/>
                    </a:cubicBezTo>
                    <a:cubicBezTo>
                      <a:pt x="0" y="10"/>
                      <a:pt x="1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17" name="Freeform 1766">
                <a:extLst>
                  <a:ext uri="{FF2B5EF4-FFF2-40B4-BE49-F238E27FC236}">
                    <a16:creationId xmlns="" xmlns:a16="http://schemas.microsoft.com/office/drawing/2014/main" id="{64FA56A6-6448-49FC-BAF3-FAB3CDE21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9" y="1171"/>
                <a:ext cx="31" cy="29"/>
              </a:xfrm>
              <a:custGeom>
                <a:avLst/>
                <a:gdLst>
                  <a:gd name="T0" fmla="*/ 6 w 12"/>
                  <a:gd name="T1" fmla="*/ 11 h 11"/>
                  <a:gd name="T2" fmla="*/ 11 w 12"/>
                  <a:gd name="T3" fmla="*/ 5 h 11"/>
                  <a:gd name="T4" fmla="*/ 5 w 12"/>
                  <a:gd name="T5" fmla="*/ 0 h 11"/>
                  <a:gd name="T6" fmla="*/ 0 w 12"/>
                  <a:gd name="T7" fmla="*/ 5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10" y="11"/>
                      <a:pt x="12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1"/>
                      <a:pt x="0" y="5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18" name="Freeform 1767">
                <a:extLst>
                  <a:ext uri="{FF2B5EF4-FFF2-40B4-BE49-F238E27FC236}">
                    <a16:creationId xmlns="" xmlns:a16="http://schemas.microsoft.com/office/drawing/2014/main" id="{E9BD965B-9D78-46C6-8902-F1F1CB8D4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275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1 h 12"/>
                  <a:gd name="T6" fmla="*/ 12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1"/>
                    </a:cubicBezTo>
                    <a:cubicBezTo>
                      <a:pt x="10" y="11"/>
                      <a:pt x="12" y="9"/>
                      <a:pt x="12" y="5"/>
                    </a:cubicBezTo>
                    <a:cubicBezTo>
                      <a:pt x="11" y="1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19" name="Freeform 1768">
                <a:extLst>
                  <a:ext uri="{FF2B5EF4-FFF2-40B4-BE49-F238E27FC236}">
                    <a16:creationId xmlns="" xmlns:a16="http://schemas.microsoft.com/office/drawing/2014/main" id="{488A7DB6-2BA7-40A8-85D5-984BC62AE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275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1 w 12"/>
                  <a:gd name="T3" fmla="*/ 6 h 12"/>
                  <a:gd name="T4" fmla="*/ 7 w 12"/>
                  <a:gd name="T5" fmla="*/ 11 h 12"/>
                  <a:gd name="T6" fmla="*/ 12 w 12"/>
                  <a:gd name="T7" fmla="*/ 5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1" y="6"/>
                    </a:cubicBezTo>
                    <a:cubicBezTo>
                      <a:pt x="1" y="10"/>
                      <a:pt x="2" y="12"/>
                      <a:pt x="7" y="11"/>
                    </a:cubicBezTo>
                    <a:cubicBezTo>
                      <a:pt x="11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20" name="Freeform 1769">
                <a:extLst>
                  <a:ext uri="{FF2B5EF4-FFF2-40B4-BE49-F238E27FC236}">
                    <a16:creationId xmlns="" xmlns:a16="http://schemas.microsoft.com/office/drawing/2014/main" id="{6B869426-5CDC-47E8-AA13-31E0D794F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1275"/>
                <a:ext cx="29" cy="31"/>
              </a:xfrm>
              <a:custGeom>
                <a:avLst/>
                <a:gdLst>
                  <a:gd name="T0" fmla="*/ 6 w 11"/>
                  <a:gd name="T1" fmla="*/ 11 h 12"/>
                  <a:gd name="T2" fmla="*/ 11 w 11"/>
                  <a:gd name="T3" fmla="*/ 6 h 12"/>
                  <a:gd name="T4" fmla="*/ 5 w 11"/>
                  <a:gd name="T5" fmla="*/ 0 h 12"/>
                  <a:gd name="T6" fmla="*/ 0 w 11"/>
                  <a:gd name="T7" fmla="*/ 6 h 12"/>
                  <a:gd name="T8" fmla="*/ 6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10" y="11"/>
                      <a:pt x="11" y="10"/>
                      <a:pt x="11" y="6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21" name="Freeform 1770">
                <a:extLst>
                  <a:ext uri="{FF2B5EF4-FFF2-40B4-BE49-F238E27FC236}">
                    <a16:creationId xmlns="" xmlns:a16="http://schemas.microsoft.com/office/drawing/2014/main" id="{DF641962-8D21-43CF-9204-CAF13EDC9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1275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5 h 12"/>
                  <a:gd name="T4" fmla="*/ 5 w 12"/>
                  <a:gd name="T5" fmla="*/ 11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2" y="11"/>
                      <a:pt x="5" y="11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22" name="Freeform 1771">
                <a:extLst>
                  <a:ext uri="{FF2B5EF4-FFF2-40B4-BE49-F238E27FC236}">
                    <a16:creationId xmlns="" xmlns:a16="http://schemas.microsoft.com/office/drawing/2014/main" id="{900D31F1-9533-47AF-B62E-5A974B8D2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1275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5 h 12"/>
                  <a:gd name="T4" fmla="*/ 6 w 12"/>
                  <a:gd name="T5" fmla="*/ 12 h 12"/>
                  <a:gd name="T6" fmla="*/ 12 w 12"/>
                  <a:gd name="T7" fmla="*/ 7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1" y="2"/>
                      <a:pt x="0" y="5"/>
                    </a:cubicBezTo>
                    <a:cubicBezTo>
                      <a:pt x="0" y="10"/>
                      <a:pt x="2" y="11"/>
                      <a:pt x="6" y="12"/>
                    </a:cubicBezTo>
                    <a:cubicBezTo>
                      <a:pt x="10" y="12"/>
                      <a:pt x="12" y="10"/>
                      <a:pt x="12" y="7"/>
                    </a:cubicBezTo>
                    <a:cubicBezTo>
                      <a:pt x="12" y="2"/>
                      <a:pt x="11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23" name="Freeform 1772">
                <a:extLst>
                  <a:ext uri="{FF2B5EF4-FFF2-40B4-BE49-F238E27FC236}">
                    <a16:creationId xmlns="" xmlns:a16="http://schemas.microsoft.com/office/drawing/2014/main" id="{7FE83CC6-5FD5-4ED9-802D-502B9BC3C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1275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5 h 12"/>
                  <a:gd name="T4" fmla="*/ 5 w 12"/>
                  <a:gd name="T5" fmla="*/ 12 h 12"/>
                  <a:gd name="T6" fmla="*/ 11 w 12"/>
                  <a:gd name="T7" fmla="*/ 7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10"/>
                      <a:pt x="1" y="11"/>
                      <a:pt x="5" y="12"/>
                    </a:cubicBezTo>
                    <a:cubicBezTo>
                      <a:pt x="9" y="12"/>
                      <a:pt x="11" y="10"/>
                      <a:pt x="11" y="7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24" name="Freeform 1773">
                <a:extLst>
                  <a:ext uri="{FF2B5EF4-FFF2-40B4-BE49-F238E27FC236}">
                    <a16:creationId xmlns="" xmlns:a16="http://schemas.microsoft.com/office/drawing/2014/main" id="{C2B60DE3-8148-4AE6-BC82-DC9BC00B7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275"/>
                <a:ext cx="31" cy="31"/>
              </a:xfrm>
              <a:custGeom>
                <a:avLst/>
                <a:gdLst>
                  <a:gd name="T0" fmla="*/ 0 w 12"/>
                  <a:gd name="T1" fmla="*/ 6 h 12"/>
                  <a:gd name="T2" fmla="*/ 5 w 12"/>
                  <a:gd name="T3" fmla="*/ 11 h 12"/>
                  <a:gd name="T4" fmla="*/ 12 w 12"/>
                  <a:gd name="T5" fmla="*/ 5 h 12"/>
                  <a:gd name="T6" fmla="*/ 6 w 12"/>
                  <a:gd name="T7" fmla="*/ 0 h 12"/>
                  <a:gd name="T8" fmla="*/ 0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10"/>
                      <a:pt x="2" y="11"/>
                      <a:pt x="5" y="11"/>
                    </a:cubicBezTo>
                    <a:cubicBezTo>
                      <a:pt x="10" y="12"/>
                      <a:pt x="12" y="10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25" name="Freeform 1774">
                <a:extLst>
                  <a:ext uri="{FF2B5EF4-FFF2-40B4-BE49-F238E27FC236}">
                    <a16:creationId xmlns="" xmlns:a16="http://schemas.microsoft.com/office/drawing/2014/main" id="{9EA72FE0-AC7C-4411-8B22-071577244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1275"/>
                <a:ext cx="31" cy="31"/>
              </a:xfrm>
              <a:custGeom>
                <a:avLst/>
                <a:gdLst>
                  <a:gd name="T0" fmla="*/ 7 w 12"/>
                  <a:gd name="T1" fmla="*/ 11 h 12"/>
                  <a:gd name="T2" fmla="*/ 12 w 12"/>
                  <a:gd name="T3" fmla="*/ 5 h 12"/>
                  <a:gd name="T4" fmla="*/ 6 w 12"/>
                  <a:gd name="T5" fmla="*/ 0 h 12"/>
                  <a:gd name="T6" fmla="*/ 0 w 12"/>
                  <a:gd name="T7" fmla="*/ 6 h 12"/>
                  <a:gd name="T8" fmla="*/ 7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10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26" name="Freeform 1775">
                <a:extLst>
                  <a:ext uri="{FF2B5EF4-FFF2-40B4-BE49-F238E27FC236}">
                    <a16:creationId xmlns="" xmlns:a16="http://schemas.microsoft.com/office/drawing/2014/main" id="{44D82243-2E47-4FA2-B864-BEC7473CC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" y="1275"/>
                <a:ext cx="29" cy="31"/>
              </a:xfrm>
              <a:custGeom>
                <a:avLst/>
                <a:gdLst>
                  <a:gd name="T0" fmla="*/ 5 w 11"/>
                  <a:gd name="T1" fmla="*/ 11 h 12"/>
                  <a:gd name="T2" fmla="*/ 11 w 11"/>
                  <a:gd name="T3" fmla="*/ 5 h 12"/>
                  <a:gd name="T4" fmla="*/ 5 w 11"/>
                  <a:gd name="T5" fmla="*/ 0 h 12"/>
                  <a:gd name="T6" fmla="*/ 0 w 11"/>
                  <a:gd name="T7" fmla="*/ 6 h 12"/>
                  <a:gd name="T8" fmla="*/ 5 w 11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1"/>
                    </a:moveTo>
                    <a:cubicBezTo>
                      <a:pt x="10" y="12"/>
                      <a:pt x="11" y="10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27" name="Freeform 1776">
                <a:extLst>
                  <a:ext uri="{FF2B5EF4-FFF2-40B4-BE49-F238E27FC236}">
                    <a16:creationId xmlns="" xmlns:a16="http://schemas.microsoft.com/office/drawing/2014/main" id="{50D8B6B9-65E3-4BB5-9299-F2A419C31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1275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1 h 12"/>
                  <a:gd name="T6" fmla="*/ 11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2"/>
                      <a:pt x="12" y="10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28" name="Freeform 1777">
                <a:extLst>
                  <a:ext uri="{FF2B5EF4-FFF2-40B4-BE49-F238E27FC236}">
                    <a16:creationId xmlns="" xmlns:a16="http://schemas.microsoft.com/office/drawing/2014/main" id="{82507C6F-75DF-4F55-97CE-11F14CAA4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3" y="1275"/>
                <a:ext cx="28" cy="31"/>
              </a:xfrm>
              <a:custGeom>
                <a:avLst/>
                <a:gdLst>
                  <a:gd name="T0" fmla="*/ 0 w 11"/>
                  <a:gd name="T1" fmla="*/ 6 h 12"/>
                  <a:gd name="T2" fmla="*/ 5 w 11"/>
                  <a:gd name="T3" fmla="*/ 11 h 12"/>
                  <a:gd name="T4" fmla="*/ 11 w 11"/>
                  <a:gd name="T5" fmla="*/ 6 h 12"/>
                  <a:gd name="T6" fmla="*/ 6 w 11"/>
                  <a:gd name="T7" fmla="*/ 0 h 12"/>
                  <a:gd name="T8" fmla="*/ 0 w 11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0" y="6"/>
                    </a:moveTo>
                    <a:cubicBezTo>
                      <a:pt x="0" y="10"/>
                      <a:pt x="1" y="11"/>
                      <a:pt x="5" y="11"/>
                    </a:cubicBezTo>
                    <a:cubicBezTo>
                      <a:pt x="9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6" y="0"/>
                    </a:cubicBezTo>
                    <a:cubicBezTo>
                      <a:pt x="2" y="0"/>
                      <a:pt x="0" y="1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29" name="Freeform 1778">
                <a:extLst>
                  <a:ext uri="{FF2B5EF4-FFF2-40B4-BE49-F238E27FC236}">
                    <a16:creationId xmlns="" xmlns:a16="http://schemas.microsoft.com/office/drawing/2014/main" id="{836398BF-5E7C-4CC9-9D62-E400240D0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6" y="1275"/>
                <a:ext cx="31" cy="31"/>
              </a:xfrm>
              <a:custGeom>
                <a:avLst/>
                <a:gdLst>
                  <a:gd name="T0" fmla="*/ 6 w 12"/>
                  <a:gd name="T1" fmla="*/ 11 h 12"/>
                  <a:gd name="T2" fmla="*/ 12 w 12"/>
                  <a:gd name="T3" fmla="*/ 6 h 12"/>
                  <a:gd name="T4" fmla="*/ 6 w 12"/>
                  <a:gd name="T5" fmla="*/ 0 h 12"/>
                  <a:gd name="T6" fmla="*/ 0 w 12"/>
                  <a:gd name="T7" fmla="*/ 6 h 12"/>
                  <a:gd name="T8" fmla="*/ 6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1"/>
                    </a:moveTo>
                    <a:cubicBezTo>
                      <a:pt x="10" y="11"/>
                      <a:pt x="11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ubicBezTo>
                      <a:pt x="1" y="0"/>
                      <a:pt x="0" y="1"/>
                      <a:pt x="0" y="6"/>
                    </a:cubicBezTo>
                    <a:cubicBezTo>
                      <a:pt x="0" y="10"/>
                      <a:pt x="2" y="12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30" name="Freeform 1779">
                <a:extLst>
                  <a:ext uri="{FF2B5EF4-FFF2-40B4-BE49-F238E27FC236}">
                    <a16:creationId xmlns="" xmlns:a16="http://schemas.microsoft.com/office/drawing/2014/main" id="{C8E9F706-BF84-43C4-B4CB-6A08D78E5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0" y="1275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2 w 12"/>
                  <a:gd name="T3" fmla="*/ 5 h 12"/>
                  <a:gd name="T4" fmla="*/ 6 w 12"/>
                  <a:gd name="T5" fmla="*/ 0 h 12"/>
                  <a:gd name="T6" fmla="*/ 0 w 12"/>
                  <a:gd name="T7" fmla="*/ 6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10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31" name="Freeform 1780">
                <a:extLst>
                  <a:ext uri="{FF2B5EF4-FFF2-40B4-BE49-F238E27FC236}">
                    <a16:creationId xmlns="" xmlns:a16="http://schemas.microsoft.com/office/drawing/2014/main" id="{76E535CE-0D63-4CCE-804E-76F63F8E3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9" y="1275"/>
                <a:ext cx="31" cy="31"/>
              </a:xfrm>
              <a:custGeom>
                <a:avLst/>
                <a:gdLst>
                  <a:gd name="T0" fmla="*/ 7 w 12"/>
                  <a:gd name="T1" fmla="*/ 11 h 12"/>
                  <a:gd name="T2" fmla="*/ 12 w 12"/>
                  <a:gd name="T3" fmla="*/ 5 h 12"/>
                  <a:gd name="T4" fmla="*/ 6 w 12"/>
                  <a:gd name="T5" fmla="*/ 0 h 12"/>
                  <a:gd name="T6" fmla="*/ 1 w 12"/>
                  <a:gd name="T7" fmla="*/ 6 h 12"/>
                  <a:gd name="T8" fmla="*/ 7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11" y="11"/>
                      <a:pt x="12" y="9"/>
                      <a:pt x="12" y="5"/>
                    </a:cubicBezTo>
                    <a:cubicBezTo>
                      <a:pt x="12" y="1"/>
                      <a:pt x="10" y="0"/>
                      <a:pt x="6" y="0"/>
                    </a:cubicBezTo>
                    <a:cubicBezTo>
                      <a:pt x="2" y="0"/>
                      <a:pt x="0" y="2"/>
                      <a:pt x="1" y="6"/>
                    </a:cubicBezTo>
                    <a:cubicBezTo>
                      <a:pt x="1" y="10"/>
                      <a:pt x="2" y="12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32" name="Freeform 1781">
                <a:extLst>
                  <a:ext uri="{FF2B5EF4-FFF2-40B4-BE49-F238E27FC236}">
                    <a16:creationId xmlns="" xmlns:a16="http://schemas.microsoft.com/office/drawing/2014/main" id="{09562CD7-127A-465B-9CA4-0CC0F4E9A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5" y="1275"/>
                <a:ext cx="31" cy="31"/>
              </a:xfrm>
              <a:custGeom>
                <a:avLst/>
                <a:gdLst>
                  <a:gd name="T0" fmla="*/ 6 w 12"/>
                  <a:gd name="T1" fmla="*/ 11 h 12"/>
                  <a:gd name="T2" fmla="*/ 11 w 12"/>
                  <a:gd name="T3" fmla="*/ 5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1"/>
                    </a:moveTo>
                    <a:cubicBezTo>
                      <a:pt x="10" y="11"/>
                      <a:pt x="12" y="9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33" name="Freeform 1782">
                <a:extLst>
                  <a:ext uri="{FF2B5EF4-FFF2-40B4-BE49-F238E27FC236}">
                    <a16:creationId xmlns="" xmlns:a16="http://schemas.microsoft.com/office/drawing/2014/main" id="{807A7647-4FDE-49CE-AF1B-8DEFBF01D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9" y="1275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1 h 12"/>
                  <a:gd name="T6" fmla="*/ 12 w 12"/>
                  <a:gd name="T7" fmla="*/ 6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1"/>
                    </a:cubicBezTo>
                    <a:cubicBezTo>
                      <a:pt x="10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34" name="Freeform 1783">
                <a:extLst>
                  <a:ext uri="{FF2B5EF4-FFF2-40B4-BE49-F238E27FC236}">
                    <a16:creationId xmlns="" xmlns:a16="http://schemas.microsoft.com/office/drawing/2014/main" id="{20C3E1BA-8652-43D3-BE41-145B49186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3" y="1275"/>
                <a:ext cx="31" cy="31"/>
              </a:xfrm>
              <a:custGeom>
                <a:avLst/>
                <a:gdLst>
                  <a:gd name="T0" fmla="*/ 6 w 12"/>
                  <a:gd name="T1" fmla="*/ 11 h 12"/>
                  <a:gd name="T2" fmla="*/ 12 w 12"/>
                  <a:gd name="T3" fmla="*/ 6 h 12"/>
                  <a:gd name="T4" fmla="*/ 7 w 12"/>
                  <a:gd name="T5" fmla="*/ 0 h 12"/>
                  <a:gd name="T6" fmla="*/ 1 w 12"/>
                  <a:gd name="T7" fmla="*/ 6 h 12"/>
                  <a:gd name="T8" fmla="*/ 6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1"/>
                    </a:move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1" y="0"/>
                      <a:pt x="7" y="0"/>
                    </a:cubicBezTo>
                    <a:cubicBezTo>
                      <a:pt x="3" y="0"/>
                      <a:pt x="1" y="1"/>
                      <a:pt x="1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35" name="Freeform 1784">
                <a:extLst>
                  <a:ext uri="{FF2B5EF4-FFF2-40B4-BE49-F238E27FC236}">
                    <a16:creationId xmlns="" xmlns:a16="http://schemas.microsoft.com/office/drawing/2014/main" id="{430331B3-6163-4D24-8478-0CEE51B07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9" y="1275"/>
                <a:ext cx="31" cy="31"/>
              </a:xfrm>
              <a:custGeom>
                <a:avLst/>
                <a:gdLst>
                  <a:gd name="T0" fmla="*/ 6 w 12"/>
                  <a:gd name="T1" fmla="*/ 11 h 12"/>
                  <a:gd name="T2" fmla="*/ 11 w 12"/>
                  <a:gd name="T3" fmla="*/ 5 h 12"/>
                  <a:gd name="T4" fmla="*/ 5 w 12"/>
                  <a:gd name="T5" fmla="*/ 0 h 12"/>
                  <a:gd name="T6" fmla="*/ 0 w 12"/>
                  <a:gd name="T7" fmla="*/ 6 h 12"/>
                  <a:gd name="T8" fmla="*/ 6 w 12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11"/>
                    </a:moveTo>
                    <a:cubicBezTo>
                      <a:pt x="10" y="12"/>
                      <a:pt x="12" y="10"/>
                      <a:pt x="11" y="5"/>
                    </a:cubicBezTo>
                    <a:cubicBezTo>
                      <a:pt x="11" y="1"/>
                      <a:pt x="9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36" name="Freeform 1785">
                <a:extLst>
                  <a:ext uri="{FF2B5EF4-FFF2-40B4-BE49-F238E27FC236}">
                    <a16:creationId xmlns="" xmlns:a16="http://schemas.microsoft.com/office/drawing/2014/main" id="{465DC851-B5A1-4659-8E9F-C65C25D68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1275"/>
                <a:ext cx="31" cy="31"/>
              </a:xfrm>
              <a:custGeom>
                <a:avLst/>
                <a:gdLst>
                  <a:gd name="T0" fmla="*/ 7 w 12"/>
                  <a:gd name="T1" fmla="*/ 0 h 12"/>
                  <a:gd name="T2" fmla="*/ 0 w 12"/>
                  <a:gd name="T3" fmla="*/ 6 h 12"/>
                  <a:gd name="T4" fmla="*/ 6 w 12"/>
                  <a:gd name="T5" fmla="*/ 11 h 12"/>
                  <a:gd name="T6" fmla="*/ 12 w 12"/>
                  <a:gd name="T7" fmla="*/ 6 h 12"/>
                  <a:gd name="T8" fmla="*/ 7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0"/>
                    </a:moveTo>
                    <a:cubicBezTo>
                      <a:pt x="2" y="0"/>
                      <a:pt x="0" y="1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2"/>
                      <a:pt x="11" y="10"/>
                      <a:pt x="12" y="6"/>
                    </a:cubicBezTo>
                    <a:cubicBezTo>
                      <a:pt x="12" y="2"/>
                      <a:pt x="10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37" name="Freeform 1786">
                <a:extLst>
                  <a:ext uri="{FF2B5EF4-FFF2-40B4-BE49-F238E27FC236}">
                    <a16:creationId xmlns="" xmlns:a16="http://schemas.microsoft.com/office/drawing/2014/main" id="{35982B6E-BD10-4526-BC86-9DACEDBE3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2" y="1275"/>
                <a:ext cx="31" cy="31"/>
              </a:xfrm>
              <a:custGeom>
                <a:avLst/>
                <a:gdLst>
                  <a:gd name="T0" fmla="*/ 7 w 12"/>
                  <a:gd name="T1" fmla="*/ 0 h 12"/>
                  <a:gd name="T2" fmla="*/ 0 w 12"/>
                  <a:gd name="T3" fmla="*/ 6 h 12"/>
                  <a:gd name="T4" fmla="*/ 6 w 12"/>
                  <a:gd name="T5" fmla="*/ 11 h 12"/>
                  <a:gd name="T6" fmla="*/ 12 w 12"/>
                  <a:gd name="T7" fmla="*/ 6 h 12"/>
                  <a:gd name="T8" fmla="*/ 7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0"/>
                    </a:moveTo>
                    <a:cubicBezTo>
                      <a:pt x="2" y="0"/>
                      <a:pt x="0" y="1"/>
                      <a:pt x="0" y="6"/>
                    </a:cubicBezTo>
                    <a:cubicBezTo>
                      <a:pt x="0" y="10"/>
                      <a:pt x="2" y="11"/>
                      <a:pt x="6" y="11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1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38" name="Freeform 1787">
                <a:extLst>
                  <a:ext uri="{FF2B5EF4-FFF2-40B4-BE49-F238E27FC236}">
                    <a16:creationId xmlns="" xmlns:a16="http://schemas.microsoft.com/office/drawing/2014/main" id="{17C07DEC-D12D-45D6-A1F3-F594C5467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6" y="1275"/>
                <a:ext cx="31" cy="31"/>
              </a:xfrm>
              <a:custGeom>
                <a:avLst/>
                <a:gdLst>
                  <a:gd name="T0" fmla="*/ 6 w 12"/>
                  <a:gd name="T1" fmla="*/ 0 h 12"/>
                  <a:gd name="T2" fmla="*/ 1 w 12"/>
                  <a:gd name="T3" fmla="*/ 6 h 12"/>
                  <a:gd name="T4" fmla="*/ 7 w 12"/>
                  <a:gd name="T5" fmla="*/ 11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1" y="6"/>
                    </a:cubicBezTo>
                    <a:cubicBezTo>
                      <a:pt x="1" y="10"/>
                      <a:pt x="3" y="12"/>
                      <a:pt x="7" y="11"/>
                    </a:cubicBezTo>
                    <a:cubicBezTo>
                      <a:pt x="11" y="11"/>
                      <a:pt x="12" y="10"/>
                      <a:pt x="12" y="6"/>
                    </a:cubicBezTo>
                    <a:cubicBezTo>
                      <a:pt x="12" y="1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39" name="Freeform 1788">
                <a:extLst>
                  <a:ext uri="{FF2B5EF4-FFF2-40B4-BE49-F238E27FC236}">
                    <a16:creationId xmlns="" xmlns:a16="http://schemas.microsoft.com/office/drawing/2014/main" id="{585B4647-9677-4AC0-9A7D-AA8EC5801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2" y="1275"/>
                <a:ext cx="31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6 w 12"/>
                  <a:gd name="T5" fmla="*/ 11 h 12"/>
                  <a:gd name="T6" fmla="*/ 12 w 12"/>
                  <a:gd name="T7" fmla="*/ 5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1"/>
                    </a:cubicBezTo>
                    <a:cubicBezTo>
                      <a:pt x="10" y="11"/>
                      <a:pt x="12" y="9"/>
                      <a:pt x="12" y="5"/>
                    </a:cubicBezTo>
                    <a:cubicBezTo>
                      <a:pt x="11" y="1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40" name="Freeform 1789">
                <a:extLst>
                  <a:ext uri="{FF2B5EF4-FFF2-40B4-BE49-F238E27FC236}">
                    <a16:creationId xmlns="" xmlns:a16="http://schemas.microsoft.com/office/drawing/2014/main" id="{739E7D84-6518-4754-AC7F-1F881D58D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801"/>
                <a:ext cx="32" cy="31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6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1"/>
                      <a:pt x="0" y="3"/>
                      <a:pt x="0" y="7"/>
                    </a:cubicBezTo>
                    <a:cubicBezTo>
                      <a:pt x="0" y="11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41" name="Freeform 1790">
                <a:extLst>
                  <a:ext uri="{FF2B5EF4-FFF2-40B4-BE49-F238E27FC236}">
                    <a16:creationId xmlns="" xmlns:a16="http://schemas.microsoft.com/office/drawing/2014/main" id="{853BC373-84DC-41F6-87AF-4C8429611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378"/>
                <a:ext cx="29" cy="32"/>
              </a:xfrm>
              <a:custGeom>
                <a:avLst/>
                <a:gdLst>
                  <a:gd name="T0" fmla="*/ 6 w 11"/>
                  <a:gd name="T1" fmla="*/ 0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7 h 12"/>
                  <a:gd name="T8" fmla="*/ 6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9" y="12"/>
                      <a:pt x="11" y="11"/>
                      <a:pt x="11" y="7"/>
                    </a:cubicBezTo>
                    <a:cubicBezTo>
                      <a:pt x="11" y="3"/>
                      <a:pt x="10" y="1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42" name="Freeform 1791">
                <a:extLst>
                  <a:ext uri="{FF2B5EF4-FFF2-40B4-BE49-F238E27FC236}">
                    <a16:creationId xmlns="" xmlns:a16="http://schemas.microsoft.com/office/drawing/2014/main" id="{6B5729E2-75A6-4BF7-A842-B37F4B23C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1378"/>
                <a:ext cx="29" cy="32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7 h 12"/>
                  <a:gd name="T4" fmla="*/ 6 w 11"/>
                  <a:gd name="T5" fmla="*/ 12 h 12"/>
                  <a:gd name="T6" fmla="*/ 11 w 11"/>
                  <a:gd name="T7" fmla="*/ 6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1"/>
                      <a:pt x="0" y="2"/>
                      <a:pt x="0" y="7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43" name="Freeform 1792">
                <a:extLst>
                  <a:ext uri="{FF2B5EF4-FFF2-40B4-BE49-F238E27FC236}">
                    <a16:creationId xmlns="" xmlns:a16="http://schemas.microsoft.com/office/drawing/2014/main" id="{28599886-5B7D-42CF-A3B7-7980CCE42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378"/>
                <a:ext cx="31" cy="32"/>
              </a:xfrm>
              <a:custGeom>
                <a:avLst/>
                <a:gdLst>
                  <a:gd name="T0" fmla="*/ 12 w 12"/>
                  <a:gd name="T1" fmla="*/ 5 h 12"/>
                  <a:gd name="T2" fmla="*/ 6 w 12"/>
                  <a:gd name="T3" fmla="*/ 0 h 12"/>
                  <a:gd name="T4" fmla="*/ 0 w 12"/>
                  <a:gd name="T5" fmla="*/ 6 h 12"/>
                  <a:gd name="T6" fmla="*/ 6 w 12"/>
                  <a:gd name="T7" fmla="*/ 12 h 12"/>
                  <a:gd name="T8" fmla="*/ 12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5"/>
                    </a:move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44" name="Freeform 1793">
                <a:extLst>
                  <a:ext uri="{FF2B5EF4-FFF2-40B4-BE49-F238E27FC236}">
                    <a16:creationId xmlns="" xmlns:a16="http://schemas.microsoft.com/office/drawing/2014/main" id="{4FEB0233-CF1B-4197-ABEA-6B6637B3A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378"/>
                <a:ext cx="31" cy="32"/>
              </a:xfrm>
              <a:custGeom>
                <a:avLst/>
                <a:gdLst>
                  <a:gd name="T0" fmla="*/ 6 w 12"/>
                  <a:gd name="T1" fmla="*/ 0 h 12"/>
                  <a:gd name="T2" fmla="*/ 1 w 12"/>
                  <a:gd name="T3" fmla="*/ 6 h 12"/>
                  <a:gd name="T4" fmla="*/ 6 w 12"/>
                  <a:gd name="T5" fmla="*/ 12 h 12"/>
                  <a:gd name="T6" fmla="*/ 12 w 12"/>
                  <a:gd name="T7" fmla="*/ 5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1" y="6"/>
                    </a:cubicBezTo>
                    <a:cubicBezTo>
                      <a:pt x="1" y="10"/>
                      <a:pt x="2" y="12"/>
                      <a:pt x="6" y="12"/>
                    </a:cubicBezTo>
                    <a:cubicBezTo>
                      <a:pt x="11" y="12"/>
                      <a:pt x="12" y="10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45" name="Freeform 1794">
                <a:extLst>
                  <a:ext uri="{FF2B5EF4-FFF2-40B4-BE49-F238E27FC236}">
                    <a16:creationId xmlns="" xmlns:a16="http://schemas.microsoft.com/office/drawing/2014/main" id="{A7ECF9FB-18E5-4588-9EF1-D850E3D63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1378"/>
                <a:ext cx="29" cy="32"/>
              </a:xfrm>
              <a:custGeom>
                <a:avLst/>
                <a:gdLst>
                  <a:gd name="T0" fmla="*/ 5 w 11"/>
                  <a:gd name="T1" fmla="*/ 12 h 12"/>
                  <a:gd name="T2" fmla="*/ 11 w 11"/>
                  <a:gd name="T3" fmla="*/ 6 h 12"/>
                  <a:gd name="T4" fmla="*/ 5 w 11"/>
                  <a:gd name="T5" fmla="*/ 0 h 12"/>
                  <a:gd name="T6" fmla="*/ 0 w 11"/>
                  <a:gd name="T7" fmla="*/ 6 h 12"/>
                  <a:gd name="T8" fmla="*/ 5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9" y="12"/>
                      <a:pt x="11" y="10"/>
                      <a:pt x="11" y="6"/>
                    </a:cubicBezTo>
                    <a:cubicBezTo>
                      <a:pt x="11" y="2"/>
                      <a:pt x="10" y="0"/>
                      <a:pt x="5" y="0"/>
                    </a:cubicBez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46" name="Oval 1795">
                <a:extLst>
                  <a:ext uri="{FF2B5EF4-FFF2-40B4-BE49-F238E27FC236}">
                    <a16:creationId xmlns="" xmlns:a16="http://schemas.microsoft.com/office/drawing/2014/main" id="{93CB5BCB-CDD4-40BA-ABBD-7AC47CDF8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1378"/>
                <a:ext cx="31" cy="3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47" name="Freeform 1796">
                <a:extLst>
                  <a:ext uri="{FF2B5EF4-FFF2-40B4-BE49-F238E27FC236}">
                    <a16:creationId xmlns="" xmlns:a16="http://schemas.microsoft.com/office/drawing/2014/main" id="{FE489437-5F0C-4F45-9D66-FB780B015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1378"/>
                <a:ext cx="31" cy="32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7 h 12"/>
                  <a:gd name="T4" fmla="*/ 6 w 12"/>
                  <a:gd name="T5" fmla="*/ 12 h 12"/>
                  <a:gd name="T6" fmla="*/ 12 w 12"/>
                  <a:gd name="T7" fmla="*/ 6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1" y="1"/>
                      <a:pt x="0" y="2"/>
                      <a:pt x="0" y="7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48" name="Freeform 1797">
                <a:extLst>
                  <a:ext uri="{FF2B5EF4-FFF2-40B4-BE49-F238E27FC236}">
                    <a16:creationId xmlns="" xmlns:a16="http://schemas.microsoft.com/office/drawing/2014/main" id="{52B6B45A-E0C6-4371-B57B-14F94E74D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2" y="1378"/>
                <a:ext cx="31" cy="32"/>
              </a:xfrm>
              <a:custGeom>
                <a:avLst/>
                <a:gdLst>
                  <a:gd name="T0" fmla="*/ 0 w 12"/>
                  <a:gd name="T1" fmla="*/ 6 h 12"/>
                  <a:gd name="T2" fmla="*/ 6 w 12"/>
                  <a:gd name="T3" fmla="*/ 12 h 12"/>
                  <a:gd name="T4" fmla="*/ 12 w 12"/>
                  <a:gd name="T5" fmla="*/ 7 h 12"/>
                  <a:gd name="T6" fmla="*/ 7 w 12"/>
                  <a:gd name="T7" fmla="*/ 0 h 12"/>
                  <a:gd name="T8" fmla="*/ 0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1"/>
                      <a:pt x="12" y="7"/>
                    </a:cubicBezTo>
                    <a:cubicBezTo>
                      <a:pt x="12" y="3"/>
                      <a:pt x="11" y="1"/>
                      <a:pt x="7" y="0"/>
                    </a:cubicBezTo>
                    <a:cubicBezTo>
                      <a:pt x="2" y="0"/>
                      <a:pt x="0" y="2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49" name="Freeform 1798">
                <a:extLst>
                  <a:ext uri="{FF2B5EF4-FFF2-40B4-BE49-F238E27FC236}">
                    <a16:creationId xmlns="" xmlns:a16="http://schemas.microsoft.com/office/drawing/2014/main" id="{4CF2AE17-2630-4509-B50A-FFD584CFB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8" y="1378"/>
                <a:ext cx="29" cy="32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6 h 12"/>
                  <a:gd name="T4" fmla="*/ 5 w 11"/>
                  <a:gd name="T5" fmla="*/ 12 h 12"/>
                  <a:gd name="T6" fmla="*/ 11 w 11"/>
                  <a:gd name="T7" fmla="*/ 6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10" y="12"/>
                      <a:pt x="11" y="10"/>
                      <a:pt x="11" y="6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50" name="Freeform 1799">
                <a:extLst>
                  <a:ext uri="{FF2B5EF4-FFF2-40B4-BE49-F238E27FC236}">
                    <a16:creationId xmlns="" xmlns:a16="http://schemas.microsoft.com/office/drawing/2014/main" id="{CB77FC16-D75B-457F-8A2B-F05A2CC7B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2" y="1378"/>
                <a:ext cx="31" cy="32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5 w 12"/>
                  <a:gd name="T5" fmla="*/ 12 h 12"/>
                  <a:gd name="T6" fmla="*/ 12 w 12"/>
                  <a:gd name="T7" fmla="*/ 6 h 12"/>
                  <a:gd name="T8" fmla="*/ 6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1" y="12"/>
                      <a:pt x="5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1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51" name="Freeform 1800">
                <a:extLst>
                  <a:ext uri="{FF2B5EF4-FFF2-40B4-BE49-F238E27FC236}">
                    <a16:creationId xmlns="" xmlns:a16="http://schemas.microsoft.com/office/drawing/2014/main" id="{4FE62046-83B0-464C-8D12-342BC5596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1" y="1378"/>
                <a:ext cx="31" cy="32"/>
              </a:xfrm>
              <a:custGeom>
                <a:avLst/>
                <a:gdLst>
                  <a:gd name="T0" fmla="*/ 12 w 12"/>
                  <a:gd name="T1" fmla="*/ 5 h 12"/>
                  <a:gd name="T2" fmla="*/ 6 w 12"/>
                  <a:gd name="T3" fmla="*/ 0 h 12"/>
                  <a:gd name="T4" fmla="*/ 0 w 12"/>
                  <a:gd name="T5" fmla="*/ 6 h 12"/>
                  <a:gd name="T6" fmla="*/ 6 w 12"/>
                  <a:gd name="T7" fmla="*/ 12 h 12"/>
                  <a:gd name="T8" fmla="*/ 12 w 12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5"/>
                    </a:moveTo>
                    <a:cubicBezTo>
                      <a:pt x="12" y="2"/>
                      <a:pt x="10" y="0"/>
                      <a:pt x="6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52" name="Freeform 1801">
                <a:extLst>
                  <a:ext uri="{FF2B5EF4-FFF2-40B4-BE49-F238E27FC236}">
                    <a16:creationId xmlns="" xmlns:a16="http://schemas.microsoft.com/office/drawing/2014/main" id="{CA465092-8C79-465E-A02A-897FC1F2D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7" y="1378"/>
                <a:ext cx="29" cy="32"/>
              </a:xfrm>
              <a:custGeom>
                <a:avLst/>
                <a:gdLst>
                  <a:gd name="T0" fmla="*/ 5 w 11"/>
                  <a:gd name="T1" fmla="*/ 0 h 12"/>
                  <a:gd name="T2" fmla="*/ 0 w 11"/>
                  <a:gd name="T3" fmla="*/ 6 h 12"/>
                  <a:gd name="T4" fmla="*/ 6 w 11"/>
                  <a:gd name="T5" fmla="*/ 12 h 12"/>
                  <a:gd name="T6" fmla="*/ 11 w 11"/>
                  <a:gd name="T7" fmla="*/ 5 h 12"/>
                  <a:gd name="T8" fmla="*/ 5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5" y="0"/>
                    </a:moveTo>
                    <a:cubicBezTo>
                      <a:pt x="1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1" y="9"/>
                      <a:pt x="11" y="5"/>
                    </a:cubicBezTo>
                    <a:cubicBezTo>
                      <a:pt x="11" y="2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53" name="Freeform 1802">
                <a:extLst>
                  <a:ext uri="{FF2B5EF4-FFF2-40B4-BE49-F238E27FC236}">
                    <a16:creationId xmlns="" xmlns:a16="http://schemas.microsoft.com/office/drawing/2014/main" id="{34CA09E3-4D9C-4D2A-9016-829F61E19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1" y="1378"/>
                <a:ext cx="31" cy="32"/>
              </a:xfrm>
              <a:custGeom>
                <a:avLst/>
                <a:gdLst>
                  <a:gd name="T0" fmla="*/ 5 w 12"/>
                  <a:gd name="T1" fmla="*/ 0 h 12"/>
                  <a:gd name="T2" fmla="*/ 0 w 12"/>
                  <a:gd name="T3" fmla="*/ 6 h 12"/>
                  <a:gd name="T4" fmla="*/ 5 w 12"/>
                  <a:gd name="T5" fmla="*/ 12 h 12"/>
                  <a:gd name="T6" fmla="*/ 11 w 12"/>
                  <a:gd name="T7" fmla="*/ 7 h 12"/>
                  <a:gd name="T8" fmla="*/ 5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10"/>
                      <a:pt x="2" y="12"/>
                      <a:pt x="5" y="12"/>
                    </a:cubicBezTo>
                    <a:cubicBezTo>
                      <a:pt x="10" y="12"/>
                      <a:pt x="11" y="10"/>
                      <a:pt x="11" y="7"/>
                    </a:cubicBezTo>
                    <a:cubicBezTo>
                      <a:pt x="12" y="2"/>
                      <a:pt x="10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54" name="Freeform 1803">
                <a:extLst>
                  <a:ext uri="{FF2B5EF4-FFF2-40B4-BE49-F238E27FC236}">
                    <a16:creationId xmlns="" xmlns:a16="http://schemas.microsoft.com/office/drawing/2014/main" id="{0AF2B11F-B2FD-4B45-AFA8-E2E43224E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485"/>
                <a:ext cx="31" cy="28"/>
              </a:xfrm>
              <a:custGeom>
                <a:avLst/>
                <a:gdLst>
                  <a:gd name="T0" fmla="*/ 6 w 12"/>
                  <a:gd name="T1" fmla="*/ 0 h 11"/>
                  <a:gd name="T2" fmla="*/ 0 w 12"/>
                  <a:gd name="T3" fmla="*/ 5 h 11"/>
                  <a:gd name="T4" fmla="*/ 5 w 12"/>
                  <a:gd name="T5" fmla="*/ 11 h 11"/>
                  <a:gd name="T6" fmla="*/ 12 w 12"/>
                  <a:gd name="T7" fmla="*/ 6 h 11"/>
                  <a:gd name="T8" fmla="*/ 6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ubicBezTo>
                      <a:pt x="9" y="11"/>
                      <a:pt x="11" y="10"/>
                      <a:pt x="12" y="6"/>
                    </a:cubicBezTo>
                    <a:cubicBezTo>
                      <a:pt x="12" y="2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55" name="Freeform 1804">
                <a:extLst>
                  <a:ext uri="{FF2B5EF4-FFF2-40B4-BE49-F238E27FC236}">
                    <a16:creationId xmlns="" xmlns:a16="http://schemas.microsoft.com/office/drawing/2014/main" id="{CD59C281-8946-4597-9D83-27F20172B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1482"/>
                <a:ext cx="31" cy="34"/>
              </a:xfrm>
              <a:custGeom>
                <a:avLst/>
                <a:gdLst>
                  <a:gd name="T0" fmla="*/ 6 w 12"/>
                  <a:gd name="T1" fmla="*/ 1 h 13"/>
                  <a:gd name="T2" fmla="*/ 0 w 12"/>
                  <a:gd name="T3" fmla="*/ 7 h 13"/>
                  <a:gd name="T4" fmla="*/ 7 w 12"/>
                  <a:gd name="T5" fmla="*/ 12 h 13"/>
                  <a:gd name="T6" fmla="*/ 12 w 12"/>
                  <a:gd name="T7" fmla="*/ 6 h 13"/>
                  <a:gd name="T8" fmla="*/ 6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"/>
                    </a:moveTo>
                    <a:cubicBezTo>
                      <a:pt x="2" y="1"/>
                      <a:pt x="0" y="3"/>
                      <a:pt x="0" y="7"/>
                    </a:cubicBezTo>
                    <a:cubicBezTo>
                      <a:pt x="0" y="11"/>
                      <a:pt x="2" y="13"/>
                      <a:pt x="7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2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56" name="Freeform 1805">
                <a:extLst>
                  <a:ext uri="{FF2B5EF4-FFF2-40B4-BE49-F238E27FC236}">
                    <a16:creationId xmlns="" xmlns:a16="http://schemas.microsoft.com/office/drawing/2014/main" id="{8590978A-5C67-4E32-AA86-C2FE0AD5E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485"/>
                <a:ext cx="29" cy="28"/>
              </a:xfrm>
              <a:custGeom>
                <a:avLst/>
                <a:gdLst>
                  <a:gd name="T0" fmla="*/ 5 w 11"/>
                  <a:gd name="T1" fmla="*/ 11 h 11"/>
                  <a:gd name="T2" fmla="*/ 11 w 11"/>
                  <a:gd name="T3" fmla="*/ 6 h 11"/>
                  <a:gd name="T4" fmla="*/ 5 w 11"/>
                  <a:gd name="T5" fmla="*/ 0 h 11"/>
                  <a:gd name="T6" fmla="*/ 0 w 11"/>
                  <a:gd name="T7" fmla="*/ 5 h 11"/>
                  <a:gd name="T8" fmla="*/ 5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9" y="11"/>
                      <a:pt x="11" y="10"/>
                      <a:pt x="11" y="6"/>
                    </a:cubicBezTo>
                    <a:cubicBezTo>
                      <a:pt x="11" y="1"/>
                      <a:pt x="10" y="0"/>
                      <a:pt x="5" y="0"/>
                    </a:cubicBezTo>
                    <a:cubicBezTo>
                      <a:pt x="1" y="0"/>
                      <a:pt x="0" y="1"/>
                      <a:pt x="0" y="5"/>
                    </a:cubicBezTo>
                    <a:cubicBezTo>
                      <a:pt x="0" y="9"/>
                      <a:pt x="1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57" name="Freeform 1806">
                <a:extLst>
                  <a:ext uri="{FF2B5EF4-FFF2-40B4-BE49-F238E27FC236}">
                    <a16:creationId xmlns="" xmlns:a16="http://schemas.microsoft.com/office/drawing/2014/main" id="{C868E73F-5DD9-4B64-ACCD-E3A1CB18E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953"/>
                <a:ext cx="34" cy="32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7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6"/>
                      <a:pt x="8" y="0"/>
                      <a:pt x="6" y="1"/>
                    </a:cubicBezTo>
                    <a:cubicBezTo>
                      <a:pt x="4" y="3"/>
                      <a:pt x="2" y="5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58" name="Freeform 1807">
                <a:extLst>
                  <a:ext uri="{FF2B5EF4-FFF2-40B4-BE49-F238E27FC236}">
                    <a16:creationId xmlns="" xmlns:a16="http://schemas.microsoft.com/office/drawing/2014/main" id="{DCD0A572-882E-4AAE-B32F-8400EC5D1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905"/>
                <a:ext cx="31" cy="33"/>
              </a:xfrm>
              <a:custGeom>
                <a:avLst/>
                <a:gdLst>
                  <a:gd name="T0" fmla="*/ 5 w 12"/>
                  <a:gd name="T1" fmla="*/ 0 h 13"/>
                  <a:gd name="T2" fmla="*/ 0 w 12"/>
                  <a:gd name="T3" fmla="*/ 7 h 13"/>
                  <a:gd name="T4" fmla="*/ 5 w 12"/>
                  <a:gd name="T5" fmla="*/ 12 h 13"/>
                  <a:gd name="T6" fmla="*/ 11 w 12"/>
                  <a:gd name="T7" fmla="*/ 6 h 13"/>
                  <a:gd name="T8" fmla="*/ 5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0"/>
                    </a:move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2"/>
                    </a:cubicBezTo>
                    <a:cubicBezTo>
                      <a:pt x="7" y="13"/>
                      <a:pt x="12" y="7"/>
                      <a:pt x="11" y="6"/>
                    </a:cubicBezTo>
                    <a:cubicBezTo>
                      <a:pt x="9" y="4"/>
                      <a:pt x="7" y="2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59" name="Freeform 1808">
                <a:extLst>
                  <a:ext uri="{FF2B5EF4-FFF2-40B4-BE49-F238E27FC236}">
                    <a16:creationId xmlns="" xmlns:a16="http://schemas.microsoft.com/office/drawing/2014/main" id="{664BA210-2A6A-427D-8922-6BC8C9D9C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1907"/>
                <a:ext cx="33" cy="31"/>
              </a:xfrm>
              <a:custGeom>
                <a:avLst/>
                <a:gdLst>
                  <a:gd name="T0" fmla="*/ 6 w 13"/>
                  <a:gd name="T1" fmla="*/ 11 h 12"/>
                  <a:gd name="T2" fmla="*/ 13 w 13"/>
                  <a:gd name="T3" fmla="*/ 6 h 12"/>
                  <a:gd name="T4" fmla="*/ 7 w 13"/>
                  <a:gd name="T5" fmla="*/ 0 h 12"/>
                  <a:gd name="T6" fmla="*/ 0 w 13"/>
                  <a:gd name="T7" fmla="*/ 5 h 12"/>
                  <a:gd name="T8" fmla="*/ 6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1"/>
                    </a:moveTo>
                    <a:cubicBezTo>
                      <a:pt x="7" y="12"/>
                      <a:pt x="13" y="7"/>
                      <a:pt x="13" y="6"/>
                    </a:cubicBezTo>
                    <a:cubicBezTo>
                      <a:pt x="11" y="3"/>
                      <a:pt x="9" y="0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3" y="8"/>
                      <a:pt x="4" y="10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60" name="Freeform 1809">
                <a:extLst>
                  <a:ext uri="{FF2B5EF4-FFF2-40B4-BE49-F238E27FC236}">
                    <a16:creationId xmlns="" xmlns:a16="http://schemas.microsoft.com/office/drawing/2014/main" id="{4E66794A-3F63-4CB4-977A-FEF5B9008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1905"/>
                <a:ext cx="31" cy="33"/>
              </a:xfrm>
              <a:custGeom>
                <a:avLst/>
                <a:gdLst>
                  <a:gd name="T0" fmla="*/ 7 w 12"/>
                  <a:gd name="T1" fmla="*/ 13 h 13"/>
                  <a:gd name="T2" fmla="*/ 12 w 12"/>
                  <a:gd name="T3" fmla="*/ 7 h 13"/>
                  <a:gd name="T4" fmla="*/ 7 w 12"/>
                  <a:gd name="T5" fmla="*/ 1 h 13"/>
                  <a:gd name="T6" fmla="*/ 1 w 12"/>
                  <a:gd name="T7" fmla="*/ 7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2"/>
                      <a:pt x="7" y="1"/>
                    </a:cubicBezTo>
                    <a:cubicBezTo>
                      <a:pt x="5" y="0"/>
                      <a:pt x="0" y="6"/>
                      <a:pt x="1" y="7"/>
                    </a:cubicBezTo>
                    <a:cubicBezTo>
                      <a:pt x="2" y="9"/>
                      <a:pt x="4" y="11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61" name="Freeform 1810">
                <a:extLst>
                  <a:ext uri="{FF2B5EF4-FFF2-40B4-BE49-F238E27FC236}">
                    <a16:creationId xmlns="" xmlns:a16="http://schemas.microsoft.com/office/drawing/2014/main" id="{2DCF1603-9E7D-4B6E-9F58-8E5ACE239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953"/>
                <a:ext cx="34" cy="32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6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6"/>
                      <a:pt x="7" y="0"/>
                      <a:pt x="6" y="1"/>
                    </a:cubicBezTo>
                    <a:cubicBezTo>
                      <a:pt x="4" y="3"/>
                      <a:pt x="2" y="5"/>
                      <a:pt x="0" y="7"/>
                    </a:cubicBezTo>
                    <a:cubicBezTo>
                      <a:pt x="2" y="9"/>
                      <a:pt x="4" y="12"/>
                      <a:pt x="6" y="12"/>
                    </a:cubicBezTo>
                    <a:cubicBezTo>
                      <a:pt x="8" y="12"/>
                      <a:pt x="11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62" name="Freeform 1811">
                <a:extLst>
                  <a:ext uri="{FF2B5EF4-FFF2-40B4-BE49-F238E27FC236}">
                    <a16:creationId xmlns="" xmlns:a16="http://schemas.microsoft.com/office/drawing/2014/main" id="{689CDDC3-6E83-46CF-8603-2C532DA31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905"/>
                <a:ext cx="34" cy="31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6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5"/>
                      <a:pt x="7" y="0"/>
                      <a:pt x="6" y="1"/>
                    </a:cubicBezTo>
                    <a:cubicBezTo>
                      <a:pt x="4" y="2"/>
                      <a:pt x="2" y="4"/>
                      <a:pt x="0" y="7"/>
                    </a:cubicBezTo>
                    <a:cubicBezTo>
                      <a:pt x="2" y="9"/>
                      <a:pt x="4" y="12"/>
                      <a:pt x="6" y="12"/>
                    </a:cubicBezTo>
                    <a:cubicBezTo>
                      <a:pt x="8" y="12"/>
                      <a:pt x="10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3163" name="Freeform 1812">
                <a:extLst>
                  <a:ext uri="{FF2B5EF4-FFF2-40B4-BE49-F238E27FC236}">
                    <a16:creationId xmlns="" xmlns:a16="http://schemas.microsoft.com/office/drawing/2014/main" id="{D94971AA-40C2-4D91-A67F-0EF11E6BD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" y="1907"/>
                <a:ext cx="29" cy="31"/>
              </a:xfrm>
              <a:custGeom>
                <a:avLst/>
                <a:gdLst>
                  <a:gd name="T0" fmla="*/ 6 w 11"/>
                  <a:gd name="T1" fmla="*/ 12 h 12"/>
                  <a:gd name="T2" fmla="*/ 11 w 11"/>
                  <a:gd name="T3" fmla="*/ 6 h 12"/>
                  <a:gd name="T4" fmla="*/ 6 w 11"/>
                  <a:gd name="T5" fmla="*/ 0 h 12"/>
                  <a:gd name="T6" fmla="*/ 1 w 11"/>
                  <a:gd name="T7" fmla="*/ 6 h 12"/>
                  <a:gd name="T8" fmla="*/ 6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8" y="10"/>
                      <a:pt x="11" y="8"/>
                      <a:pt x="11" y="6"/>
                    </a:cubicBezTo>
                    <a:cubicBezTo>
                      <a:pt x="11" y="4"/>
                      <a:pt x="8" y="2"/>
                      <a:pt x="6" y="0"/>
                    </a:cubicBezTo>
                    <a:cubicBezTo>
                      <a:pt x="4" y="2"/>
                      <a:pt x="1" y="4"/>
                      <a:pt x="1" y="6"/>
                    </a:cubicBezTo>
                    <a:cubicBezTo>
                      <a:pt x="0" y="7"/>
                      <a:pt x="4" y="10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</p:grpSp>
        <p:grpSp>
          <p:nvGrpSpPr>
            <p:cNvPr id="2408" name="Group 2014">
              <a:extLst>
                <a:ext uri="{FF2B5EF4-FFF2-40B4-BE49-F238E27FC236}">
                  <a16:creationId xmlns="" xmlns:a16="http://schemas.microsoft.com/office/drawing/2014/main" id="{B3F51EEA-6630-4CD3-8263-B8B28088AB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8900" y="1357313"/>
              <a:ext cx="12368213" cy="4254500"/>
              <a:chOff x="-56" y="855"/>
              <a:chExt cx="7791" cy="2680"/>
            </a:xfrm>
            <a:grpFill/>
          </p:grpSpPr>
          <p:sp>
            <p:nvSpPr>
              <p:cNvPr id="2764" name="Freeform 1814">
                <a:extLst>
                  <a:ext uri="{FF2B5EF4-FFF2-40B4-BE49-F238E27FC236}">
                    <a16:creationId xmlns="" xmlns:a16="http://schemas.microsoft.com/office/drawing/2014/main" id="{107B8A97-AC34-45E4-91CE-3801B2163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" y="1907"/>
                <a:ext cx="31" cy="29"/>
              </a:xfrm>
              <a:custGeom>
                <a:avLst/>
                <a:gdLst>
                  <a:gd name="T0" fmla="*/ 7 w 12"/>
                  <a:gd name="T1" fmla="*/ 11 h 11"/>
                  <a:gd name="T2" fmla="*/ 12 w 12"/>
                  <a:gd name="T3" fmla="*/ 6 h 11"/>
                  <a:gd name="T4" fmla="*/ 6 w 12"/>
                  <a:gd name="T5" fmla="*/ 0 h 11"/>
                  <a:gd name="T6" fmla="*/ 0 w 12"/>
                  <a:gd name="T7" fmla="*/ 6 h 11"/>
                  <a:gd name="T8" fmla="*/ 7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7" y="11"/>
                    </a:moveTo>
                    <a:cubicBezTo>
                      <a:pt x="9" y="11"/>
                      <a:pt x="10" y="8"/>
                      <a:pt x="12" y="6"/>
                    </a:cubicBezTo>
                    <a:cubicBezTo>
                      <a:pt x="10" y="4"/>
                      <a:pt x="9" y="1"/>
                      <a:pt x="6" y="0"/>
                    </a:cubicBezTo>
                    <a:cubicBezTo>
                      <a:pt x="5" y="0"/>
                      <a:pt x="2" y="3"/>
                      <a:pt x="0" y="6"/>
                    </a:cubicBezTo>
                    <a:cubicBezTo>
                      <a:pt x="3" y="8"/>
                      <a:pt x="5" y="11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65" name="Freeform 1815">
                <a:extLst>
                  <a:ext uri="{FF2B5EF4-FFF2-40B4-BE49-F238E27FC236}">
                    <a16:creationId xmlns="" xmlns:a16="http://schemas.microsoft.com/office/drawing/2014/main" id="{3539A74D-1493-4082-8071-81C232D7E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" y="1905"/>
                <a:ext cx="34" cy="31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7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5"/>
                      <a:pt x="7" y="0"/>
                      <a:pt x="6" y="1"/>
                    </a:cubicBezTo>
                    <a:cubicBezTo>
                      <a:pt x="4" y="3"/>
                      <a:pt x="2" y="5"/>
                      <a:pt x="0" y="7"/>
                    </a:cubicBezTo>
                    <a:cubicBezTo>
                      <a:pt x="2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66" name="Freeform 1816">
                <a:extLst>
                  <a:ext uri="{FF2B5EF4-FFF2-40B4-BE49-F238E27FC236}">
                    <a16:creationId xmlns="" xmlns:a16="http://schemas.microsoft.com/office/drawing/2014/main" id="{E634E0EE-48A0-4905-9D91-DC5BB60DC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953"/>
                <a:ext cx="31" cy="34"/>
              </a:xfrm>
              <a:custGeom>
                <a:avLst/>
                <a:gdLst>
                  <a:gd name="T0" fmla="*/ 6 w 12"/>
                  <a:gd name="T1" fmla="*/ 13 h 13"/>
                  <a:gd name="T2" fmla="*/ 11 w 12"/>
                  <a:gd name="T3" fmla="*/ 7 h 13"/>
                  <a:gd name="T4" fmla="*/ 6 w 12"/>
                  <a:gd name="T5" fmla="*/ 0 h 13"/>
                  <a:gd name="T6" fmla="*/ 1 w 12"/>
                  <a:gd name="T7" fmla="*/ 6 h 13"/>
                  <a:gd name="T8" fmla="*/ 6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cubicBezTo>
                      <a:pt x="8" y="11"/>
                      <a:pt x="11" y="9"/>
                      <a:pt x="11" y="7"/>
                    </a:cubicBezTo>
                    <a:cubicBezTo>
                      <a:pt x="12" y="5"/>
                      <a:pt x="8" y="3"/>
                      <a:pt x="6" y="0"/>
                    </a:cubicBezTo>
                    <a:cubicBezTo>
                      <a:pt x="4" y="3"/>
                      <a:pt x="0" y="5"/>
                      <a:pt x="1" y="6"/>
                    </a:cubicBezTo>
                    <a:cubicBezTo>
                      <a:pt x="1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67" name="Freeform 1817">
                <a:extLst>
                  <a:ext uri="{FF2B5EF4-FFF2-40B4-BE49-F238E27FC236}">
                    <a16:creationId xmlns="" xmlns:a16="http://schemas.microsoft.com/office/drawing/2014/main" id="{B6AA0824-0337-4FD3-ACCB-6EBC82DAC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" y="1907"/>
                <a:ext cx="36" cy="31"/>
              </a:xfrm>
              <a:custGeom>
                <a:avLst/>
                <a:gdLst>
                  <a:gd name="T0" fmla="*/ 13 w 14"/>
                  <a:gd name="T1" fmla="*/ 5 h 12"/>
                  <a:gd name="T2" fmla="*/ 6 w 14"/>
                  <a:gd name="T3" fmla="*/ 0 h 12"/>
                  <a:gd name="T4" fmla="*/ 0 w 14"/>
                  <a:gd name="T5" fmla="*/ 6 h 12"/>
                  <a:gd name="T6" fmla="*/ 7 w 14"/>
                  <a:gd name="T7" fmla="*/ 11 h 12"/>
                  <a:gd name="T8" fmla="*/ 13 w 14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5"/>
                    </a:moveTo>
                    <a:cubicBezTo>
                      <a:pt x="11" y="3"/>
                      <a:pt x="9" y="0"/>
                      <a:pt x="6" y="0"/>
                    </a:cubicBezTo>
                    <a:cubicBezTo>
                      <a:pt x="4" y="0"/>
                      <a:pt x="3" y="4"/>
                      <a:pt x="0" y="6"/>
                    </a:cubicBezTo>
                    <a:cubicBezTo>
                      <a:pt x="3" y="8"/>
                      <a:pt x="5" y="10"/>
                      <a:pt x="7" y="11"/>
                    </a:cubicBezTo>
                    <a:cubicBezTo>
                      <a:pt x="9" y="12"/>
                      <a:pt x="14" y="6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68" name="Freeform 1818">
                <a:extLst>
                  <a:ext uri="{FF2B5EF4-FFF2-40B4-BE49-F238E27FC236}">
                    <a16:creationId xmlns="" xmlns:a16="http://schemas.microsoft.com/office/drawing/2014/main" id="{5E86D2F2-BC37-4DA1-B29F-7972923A6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" y="1905"/>
                <a:ext cx="31" cy="33"/>
              </a:xfrm>
              <a:custGeom>
                <a:avLst/>
                <a:gdLst>
                  <a:gd name="T0" fmla="*/ 11 w 12"/>
                  <a:gd name="T1" fmla="*/ 7 h 13"/>
                  <a:gd name="T2" fmla="*/ 6 w 12"/>
                  <a:gd name="T3" fmla="*/ 1 h 13"/>
                  <a:gd name="T4" fmla="*/ 0 w 12"/>
                  <a:gd name="T5" fmla="*/ 6 h 13"/>
                  <a:gd name="T6" fmla="*/ 5 w 12"/>
                  <a:gd name="T7" fmla="*/ 13 h 13"/>
                  <a:gd name="T8" fmla="*/ 11 w 12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1" y="7"/>
                    </a:moveTo>
                    <a:cubicBezTo>
                      <a:pt x="12" y="6"/>
                      <a:pt x="7" y="0"/>
                      <a:pt x="6" y="1"/>
                    </a:cubicBezTo>
                    <a:cubicBezTo>
                      <a:pt x="4" y="2"/>
                      <a:pt x="1" y="4"/>
                      <a:pt x="0" y="6"/>
                    </a:cubicBezTo>
                    <a:cubicBezTo>
                      <a:pt x="0" y="8"/>
                      <a:pt x="3" y="11"/>
                      <a:pt x="5" y="13"/>
                    </a:cubicBezTo>
                    <a:cubicBezTo>
                      <a:pt x="8" y="11"/>
                      <a:pt x="10" y="9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69" name="Freeform 1819">
                <a:extLst>
                  <a:ext uri="{FF2B5EF4-FFF2-40B4-BE49-F238E27FC236}">
                    <a16:creationId xmlns="" xmlns:a16="http://schemas.microsoft.com/office/drawing/2014/main" id="{4E167C79-7158-4467-A445-3E29ADF16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" y="1905"/>
                <a:ext cx="31" cy="33"/>
              </a:xfrm>
              <a:custGeom>
                <a:avLst/>
                <a:gdLst>
                  <a:gd name="T0" fmla="*/ 6 w 12"/>
                  <a:gd name="T1" fmla="*/ 13 h 13"/>
                  <a:gd name="T2" fmla="*/ 11 w 12"/>
                  <a:gd name="T3" fmla="*/ 6 h 13"/>
                  <a:gd name="T4" fmla="*/ 5 w 12"/>
                  <a:gd name="T5" fmla="*/ 1 h 13"/>
                  <a:gd name="T6" fmla="*/ 0 w 12"/>
                  <a:gd name="T7" fmla="*/ 7 h 13"/>
                  <a:gd name="T8" fmla="*/ 6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cubicBezTo>
                      <a:pt x="8" y="11"/>
                      <a:pt x="10" y="9"/>
                      <a:pt x="11" y="6"/>
                    </a:cubicBezTo>
                    <a:cubicBezTo>
                      <a:pt x="12" y="5"/>
                      <a:pt x="6" y="0"/>
                      <a:pt x="5" y="1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70" name="Freeform 1820">
                <a:extLst>
                  <a:ext uri="{FF2B5EF4-FFF2-40B4-BE49-F238E27FC236}">
                    <a16:creationId xmlns="" xmlns:a16="http://schemas.microsoft.com/office/drawing/2014/main" id="{10140F67-7E91-447D-A310-F6DE2DB65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" y="1905"/>
                <a:ext cx="31" cy="33"/>
              </a:xfrm>
              <a:custGeom>
                <a:avLst/>
                <a:gdLst>
                  <a:gd name="T0" fmla="*/ 5 w 12"/>
                  <a:gd name="T1" fmla="*/ 12 h 13"/>
                  <a:gd name="T2" fmla="*/ 11 w 12"/>
                  <a:gd name="T3" fmla="*/ 6 h 13"/>
                  <a:gd name="T4" fmla="*/ 5 w 12"/>
                  <a:gd name="T5" fmla="*/ 0 h 13"/>
                  <a:gd name="T6" fmla="*/ 0 w 12"/>
                  <a:gd name="T7" fmla="*/ 7 h 13"/>
                  <a:gd name="T8" fmla="*/ 5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12"/>
                    </a:moveTo>
                    <a:cubicBezTo>
                      <a:pt x="6" y="13"/>
                      <a:pt x="12" y="7"/>
                      <a:pt x="11" y="6"/>
                    </a:cubicBezTo>
                    <a:cubicBezTo>
                      <a:pt x="9" y="4"/>
                      <a:pt x="7" y="2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71" name="Freeform 1821">
                <a:extLst>
                  <a:ext uri="{FF2B5EF4-FFF2-40B4-BE49-F238E27FC236}">
                    <a16:creationId xmlns="" xmlns:a16="http://schemas.microsoft.com/office/drawing/2014/main" id="{D65F1E18-875A-4C7A-8104-223E542CF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1482"/>
                <a:ext cx="31" cy="34"/>
              </a:xfrm>
              <a:custGeom>
                <a:avLst/>
                <a:gdLst>
                  <a:gd name="T0" fmla="*/ 7 w 12"/>
                  <a:gd name="T1" fmla="*/ 12 h 13"/>
                  <a:gd name="T2" fmla="*/ 12 w 12"/>
                  <a:gd name="T3" fmla="*/ 6 h 13"/>
                  <a:gd name="T4" fmla="*/ 7 w 12"/>
                  <a:gd name="T5" fmla="*/ 0 h 13"/>
                  <a:gd name="T6" fmla="*/ 1 w 12"/>
                  <a:gd name="T7" fmla="*/ 6 h 13"/>
                  <a:gd name="T8" fmla="*/ 7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2"/>
                    </a:moveTo>
                    <a:cubicBezTo>
                      <a:pt x="9" y="11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7"/>
                      <a:pt x="6" y="13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72" name="Freeform 1822">
                <a:extLst>
                  <a:ext uri="{FF2B5EF4-FFF2-40B4-BE49-F238E27FC236}">
                    <a16:creationId xmlns="" xmlns:a16="http://schemas.microsoft.com/office/drawing/2014/main" id="{9804DCD5-9689-47DB-A67B-BF73D7602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482"/>
                <a:ext cx="31" cy="34"/>
              </a:xfrm>
              <a:custGeom>
                <a:avLst/>
                <a:gdLst>
                  <a:gd name="T0" fmla="*/ 7 w 12"/>
                  <a:gd name="T1" fmla="*/ 13 h 13"/>
                  <a:gd name="T2" fmla="*/ 12 w 12"/>
                  <a:gd name="T3" fmla="*/ 6 h 13"/>
                  <a:gd name="T4" fmla="*/ 6 w 12"/>
                  <a:gd name="T5" fmla="*/ 1 h 13"/>
                  <a:gd name="T6" fmla="*/ 1 w 12"/>
                  <a:gd name="T7" fmla="*/ 7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9" y="10"/>
                      <a:pt x="12" y="8"/>
                      <a:pt x="12" y="6"/>
                    </a:cubicBezTo>
                    <a:cubicBezTo>
                      <a:pt x="12" y="4"/>
                      <a:pt x="9" y="2"/>
                      <a:pt x="6" y="1"/>
                    </a:cubicBezTo>
                    <a:cubicBezTo>
                      <a:pt x="5" y="0"/>
                      <a:pt x="0" y="6"/>
                      <a:pt x="1" y="7"/>
                    </a:cubicBezTo>
                    <a:cubicBezTo>
                      <a:pt x="2" y="9"/>
                      <a:pt x="4" y="11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73" name="Freeform 1823">
                <a:extLst>
                  <a:ext uri="{FF2B5EF4-FFF2-40B4-BE49-F238E27FC236}">
                    <a16:creationId xmlns="" xmlns:a16="http://schemas.microsoft.com/office/drawing/2014/main" id="{BBAE6C0D-0D5F-4F60-8629-108033339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275"/>
                <a:ext cx="33" cy="31"/>
              </a:xfrm>
              <a:custGeom>
                <a:avLst/>
                <a:gdLst>
                  <a:gd name="T0" fmla="*/ 6 w 13"/>
                  <a:gd name="T1" fmla="*/ 11 h 12"/>
                  <a:gd name="T2" fmla="*/ 12 w 13"/>
                  <a:gd name="T3" fmla="*/ 6 h 12"/>
                  <a:gd name="T4" fmla="*/ 7 w 13"/>
                  <a:gd name="T5" fmla="*/ 0 h 12"/>
                  <a:gd name="T6" fmla="*/ 0 w 13"/>
                  <a:gd name="T7" fmla="*/ 5 h 12"/>
                  <a:gd name="T8" fmla="*/ 6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1"/>
                    </a:moveTo>
                    <a:cubicBezTo>
                      <a:pt x="8" y="12"/>
                      <a:pt x="13" y="7"/>
                      <a:pt x="12" y="6"/>
                    </a:cubicBezTo>
                    <a:cubicBezTo>
                      <a:pt x="11" y="3"/>
                      <a:pt x="9" y="0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2" y="8"/>
                      <a:pt x="4" y="10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74" name="Freeform 1824">
                <a:extLst>
                  <a:ext uri="{FF2B5EF4-FFF2-40B4-BE49-F238E27FC236}">
                    <a16:creationId xmlns="" xmlns:a16="http://schemas.microsoft.com/office/drawing/2014/main" id="{0A05E1E8-7F6D-47B7-9669-BAB53153E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275"/>
                <a:ext cx="31" cy="28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6 h 11"/>
                  <a:gd name="T4" fmla="*/ 6 w 12"/>
                  <a:gd name="T5" fmla="*/ 0 h 11"/>
                  <a:gd name="T6" fmla="*/ 0 w 12"/>
                  <a:gd name="T7" fmla="*/ 6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8" y="11"/>
                      <a:pt x="10" y="8"/>
                      <a:pt x="12" y="6"/>
                    </a:cubicBezTo>
                    <a:cubicBezTo>
                      <a:pt x="10" y="4"/>
                      <a:pt x="8" y="1"/>
                      <a:pt x="6" y="0"/>
                    </a:cubicBezTo>
                    <a:cubicBezTo>
                      <a:pt x="5" y="0"/>
                      <a:pt x="2" y="4"/>
                      <a:pt x="0" y="6"/>
                    </a:cubicBezTo>
                    <a:cubicBezTo>
                      <a:pt x="2" y="8"/>
                      <a:pt x="4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75" name="Freeform 1825">
                <a:extLst>
                  <a:ext uri="{FF2B5EF4-FFF2-40B4-BE49-F238E27FC236}">
                    <a16:creationId xmlns="" xmlns:a16="http://schemas.microsoft.com/office/drawing/2014/main" id="{90087AFB-D5F2-4855-A5C6-D5FC5527B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953"/>
                <a:ext cx="31" cy="34"/>
              </a:xfrm>
              <a:custGeom>
                <a:avLst/>
                <a:gdLst>
                  <a:gd name="T0" fmla="*/ 5 w 12"/>
                  <a:gd name="T1" fmla="*/ 13 h 13"/>
                  <a:gd name="T2" fmla="*/ 11 w 12"/>
                  <a:gd name="T3" fmla="*/ 7 h 13"/>
                  <a:gd name="T4" fmla="*/ 5 w 12"/>
                  <a:gd name="T5" fmla="*/ 0 h 13"/>
                  <a:gd name="T6" fmla="*/ 0 w 12"/>
                  <a:gd name="T7" fmla="*/ 7 h 13"/>
                  <a:gd name="T8" fmla="*/ 5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13"/>
                    </a:moveTo>
                    <a:cubicBezTo>
                      <a:pt x="6" y="13"/>
                      <a:pt x="12" y="8"/>
                      <a:pt x="11" y="7"/>
                    </a:cubicBezTo>
                    <a:cubicBezTo>
                      <a:pt x="10" y="4"/>
                      <a:pt x="8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76" name="Freeform 1826">
                <a:extLst>
                  <a:ext uri="{FF2B5EF4-FFF2-40B4-BE49-F238E27FC236}">
                    <a16:creationId xmlns="" xmlns:a16="http://schemas.microsoft.com/office/drawing/2014/main" id="{AE2590A6-0F86-492D-BE03-FADC04576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956"/>
                <a:ext cx="34" cy="29"/>
              </a:xfrm>
              <a:custGeom>
                <a:avLst/>
                <a:gdLst>
                  <a:gd name="T0" fmla="*/ 7 w 13"/>
                  <a:gd name="T1" fmla="*/ 11 h 11"/>
                  <a:gd name="T2" fmla="*/ 13 w 13"/>
                  <a:gd name="T3" fmla="*/ 6 h 11"/>
                  <a:gd name="T4" fmla="*/ 6 w 13"/>
                  <a:gd name="T5" fmla="*/ 0 h 11"/>
                  <a:gd name="T6" fmla="*/ 0 w 13"/>
                  <a:gd name="T7" fmla="*/ 6 h 11"/>
                  <a:gd name="T8" fmla="*/ 7 w 13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7" y="11"/>
                    </a:moveTo>
                    <a:cubicBezTo>
                      <a:pt x="9" y="11"/>
                      <a:pt x="11" y="8"/>
                      <a:pt x="13" y="6"/>
                    </a:cubicBezTo>
                    <a:cubicBezTo>
                      <a:pt x="11" y="4"/>
                      <a:pt x="9" y="1"/>
                      <a:pt x="6" y="0"/>
                    </a:cubicBezTo>
                    <a:cubicBezTo>
                      <a:pt x="5" y="0"/>
                      <a:pt x="3" y="4"/>
                      <a:pt x="0" y="6"/>
                    </a:cubicBezTo>
                    <a:cubicBezTo>
                      <a:pt x="3" y="8"/>
                      <a:pt x="5" y="11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77" name="Freeform 1827">
                <a:extLst>
                  <a:ext uri="{FF2B5EF4-FFF2-40B4-BE49-F238E27FC236}">
                    <a16:creationId xmlns="" xmlns:a16="http://schemas.microsoft.com/office/drawing/2014/main" id="{7F459C1A-F549-4820-9AD3-409C7B5FC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7" y="1169"/>
                <a:ext cx="31" cy="33"/>
              </a:xfrm>
              <a:custGeom>
                <a:avLst/>
                <a:gdLst>
                  <a:gd name="T0" fmla="*/ 5 w 12"/>
                  <a:gd name="T1" fmla="*/ 12 h 13"/>
                  <a:gd name="T2" fmla="*/ 11 w 12"/>
                  <a:gd name="T3" fmla="*/ 6 h 13"/>
                  <a:gd name="T4" fmla="*/ 5 w 12"/>
                  <a:gd name="T5" fmla="*/ 0 h 13"/>
                  <a:gd name="T6" fmla="*/ 0 w 12"/>
                  <a:gd name="T7" fmla="*/ 6 h 13"/>
                  <a:gd name="T8" fmla="*/ 5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12"/>
                    </a:moveTo>
                    <a:cubicBezTo>
                      <a:pt x="6" y="13"/>
                      <a:pt x="12" y="8"/>
                      <a:pt x="11" y="6"/>
                    </a:cubicBezTo>
                    <a:cubicBezTo>
                      <a:pt x="10" y="4"/>
                      <a:pt x="8" y="2"/>
                      <a:pt x="5" y="0"/>
                    </a:cubicBezTo>
                    <a:cubicBezTo>
                      <a:pt x="3" y="2"/>
                      <a:pt x="0" y="4"/>
                      <a:pt x="0" y="6"/>
                    </a:cubicBezTo>
                    <a:cubicBezTo>
                      <a:pt x="0" y="8"/>
                      <a:pt x="3" y="10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78" name="Freeform 1828">
                <a:extLst>
                  <a:ext uri="{FF2B5EF4-FFF2-40B4-BE49-F238E27FC236}">
                    <a16:creationId xmlns="" xmlns:a16="http://schemas.microsoft.com/office/drawing/2014/main" id="{89D28935-AD17-4995-9C67-F4653E91A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8" y="1171"/>
                <a:ext cx="37" cy="31"/>
              </a:xfrm>
              <a:custGeom>
                <a:avLst/>
                <a:gdLst>
                  <a:gd name="T0" fmla="*/ 13 w 14"/>
                  <a:gd name="T1" fmla="*/ 5 h 12"/>
                  <a:gd name="T2" fmla="*/ 6 w 14"/>
                  <a:gd name="T3" fmla="*/ 0 h 12"/>
                  <a:gd name="T4" fmla="*/ 0 w 14"/>
                  <a:gd name="T5" fmla="*/ 6 h 12"/>
                  <a:gd name="T6" fmla="*/ 7 w 14"/>
                  <a:gd name="T7" fmla="*/ 11 h 12"/>
                  <a:gd name="T8" fmla="*/ 13 w 14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5"/>
                    </a:moveTo>
                    <a:cubicBezTo>
                      <a:pt x="11" y="3"/>
                      <a:pt x="8" y="0"/>
                      <a:pt x="6" y="0"/>
                    </a:cubicBezTo>
                    <a:cubicBezTo>
                      <a:pt x="4" y="0"/>
                      <a:pt x="3" y="3"/>
                      <a:pt x="0" y="6"/>
                    </a:cubicBezTo>
                    <a:cubicBezTo>
                      <a:pt x="3" y="8"/>
                      <a:pt x="5" y="10"/>
                      <a:pt x="7" y="11"/>
                    </a:cubicBezTo>
                    <a:cubicBezTo>
                      <a:pt x="9" y="12"/>
                      <a:pt x="14" y="6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79" name="Freeform 1829">
                <a:extLst>
                  <a:ext uri="{FF2B5EF4-FFF2-40B4-BE49-F238E27FC236}">
                    <a16:creationId xmlns="" xmlns:a16="http://schemas.microsoft.com/office/drawing/2014/main" id="{3AEB6C6E-EE20-4A74-AF3A-33305C456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9" y="1169"/>
                <a:ext cx="34" cy="31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7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5"/>
                      <a:pt x="8" y="0"/>
                      <a:pt x="6" y="1"/>
                    </a:cubicBezTo>
                    <a:cubicBezTo>
                      <a:pt x="4" y="2"/>
                      <a:pt x="2" y="4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80" name="Freeform 1830">
                <a:extLst>
                  <a:ext uri="{FF2B5EF4-FFF2-40B4-BE49-F238E27FC236}">
                    <a16:creationId xmlns="" xmlns:a16="http://schemas.microsoft.com/office/drawing/2014/main" id="{C9B93638-DE5C-4E84-803D-7087F5DF9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6" y="1169"/>
                <a:ext cx="33" cy="31"/>
              </a:xfrm>
              <a:custGeom>
                <a:avLst/>
                <a:gdLst>
                  <a:gd name="T0" fmla="*/ 6 w 13"/>
                  <a:gd name="T1" fmla="*/ 12 h 12"/>
                  <a:gd name="T2" fmla="*/ 12 w 13"/>
                  <a:gd name="T3" fmla="*/ 7 h 12"/>
                  <a:gd name="T4" fmla="*/ 6 w 13"/>
                  <a:gd name="T5" fmla="*/ 1 h 12"/>
                  <a:gd name="T6" fmla="*/ 0 w 13"/>
                  <a:gd name="T7" fmla="*/ 6 h 12"/>
                  <a:gd name="T8" fmla="*/ 6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2"/>
                    </a:moveTo>
                    <a:cubicBezTo>
                      <a:pt x="8" y="12"/>
                      <a:pt x="11" y="9"/>
                      <a:pt x="12" y="7"/>
                    </a:cubicBezTo>
                    <a:cubicBezTo>
                      <a:pt x="13" y="6"/>
                      <a:pt x="8" y="0"/>
                      <a:pt x="6" y="1"/>
                    </a:cubicBezTo>
                    <a:cubicBezTo>
                      <a:pt x="4" y="2"/>
                      <a:pt x="2" y="4"/>
                      <a:pt x="0" y="6"/>
                    </a:cubicBezTo>
                    <a:cubicBezTo>
                      <a:pt x="2" y="9"/>
                      <a:pt x="4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81" name="Freeform 1831">
                <a:extLst>
                  <a:ext uri="{FF2B5EF4-FFF2-40B4-BE49-F238E27FC236}">
                    <a16:creationId xmlns="" xmlns:a16="http://schemas.microsoft.com/office/drawing/2014/main" id="{EB7838EE-9D5B-4AEF-AE21-CD76C00AE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9" y="1171"/>
                <a:ext cx="37" cy="31"/>
              </a:xfrm>
              <a:custGeom>
                <a:avLst/>
                <a:gdLst>
                  <a:gd name="T0" fmla="*/ 13 w 14"/>
                  <a:gd name="T1" fmla="*/ 5 h 12"/>
                  <a:gd name="T2" fmla="*/ 6 w 14"/>
                  <a:gd name="T3" fmla="*/ 0 h 12"/>
                  <a:gd name="T4" fmla="*/ 0 w 14"/>
                  <a:gd name="T5" fmla="*/ 6 h 12"/>
                  <a:gd name="T6" fmla="*/ 7 w 14"/>
                  <a:gd name="T7" fmla="*/ 11 h 12"/>
                  <a:gd name="T8" fmla="*/ 13 w 14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5"/>
                    </a:moveTo>
                    <a:cubicBezTo>
                      <a:pt x="11" y="3"/>
                      <a:pt x="9" y="0"/>
                      <a:pt x="6" y="0"/>
                    </a:cubicBezTo>
                    <a:cubicBezTo>
                      <a:pt x="5" y="0"/>
                      <a:pt x="3" y="3"/>
                      <a:pt x="0" y="6"/>
                    </a:cubicBezTo>
                    <a:cubicBezTo>
                      <a:pt x="3" y="8"/>
                      <a:pt x="5" y="10"/>
                      <a:pt x="7" y="11"/>
                    </a:cubicBezTo>
                    <a:cubicBezTo>
                      <a:pt x="9" y="12"/>
                      <a:pt x="14" y="6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82" name="Freeform 1832">
                <a:extLst>
                  <a:ext uri="{FF2B5EF4-FFF2-40B4-BE49-F238E27FC236}">
                    <a16:creationId xmlns="" xmlns:a16="http://schemas.microsoft.com/office/drawing/2014/main" id="{DA5EA365-77F9-4D0F-9672-BC3286E3A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5" y="1169"/>
                <a:ext cx="32" cy="33"/>
              </a:xfrm>
              <a:custGeom>
                <a:avLst/>
                <a:gdLst>
                  <a:gd name="T0" fmla="*/ 7 w 12"/>
                  <a:gd name="T1" fmla="*/ 12 h 13"/>
                  <a:gd name="T2" fmla="*/ 12 w 12"/>
                  <a:gd name="T3" fmla="*/ 6 h 13"/>
                  <a:gd name="T4" fmla="*/ 7 w 12"/>
                  <a:gd name="T5" fmla="*/ 0 h 13"/>
                  <a:gd name="T6" fmla="*/ 1 w 12"/>
                  <a:gd name="T7" fmla="*/ 6 h 13"/>
                  <a:gd name="T8" fmla="*/ 7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2"/>
                    </a:moveTo>
                    <a:cubicBezTo>
                      <a:pt x="9" y="11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7"/>
                      <a:pt x="6" y="13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83" name="Freeform 1833">
                <a:extLst>
                  <a:ext uri="{FF2B5EF4-FFF2-40B4-BE49-F238E27FC236}">
                    <a16:creationId xmlns="" xmlns:a16="http://schemas.microsoft.com/office/drawing/2014/main" id="{4D3331CB-CCDF-419E-8482-03025D2DC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1695"/>
                <a:ext cx="31" cy="33"/>
              </a:xfrm>
              <a:custGeom>
                <a:avLst/>
                <a:gdLst>
                  <a:gd name="T0" fmla="*/ 7 w 12"/>
                  <a:gd name="T1" fmla="*/ 13 h 13"/>
                  <a:gd name="T2" fmla="*/ 12 w 12"/>
                  <a:gd name="T3" fmla="*/ 7 h 13"/>
                  <a:gd name="T4" fmla="*/ 6 w 12"/>
                  <a:gd name="T5" fmla="*/ 0 h 13"/>
                  <a:gd name="T6" fmla="*/ 1 w 12"/>
                  <a:gd name="T7" fmla="*/ 7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8" y="11"/>
                      <a:pt x="12" y="9"/>
                      <a:pt x="12" y="7"/>
                    </a:cubicBezTo>
                    <a:cubicBezTo>
                      <a:pt x="12" y="5"/>
                      <a:pt x="9" y="3"/>
                      <a:pt x="6" y="0"/>
                    </a:cubicBezTo>
                    <a:cubicBezTo>
                      <a:pt x="4" y="3"/>
                      <a:pt x="0" y="5"/>
                      <a:pt x="1" y="7"/>
                    </a:cubicBezTo>
                    <a:cubicBezTo>
                      <a:pt x="1" y="9"/>
                      <a:pt x="5" y="11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84" name="Freeform 1834">
                <a:extLst>
                  <a:ext uri="{FF2B5EF4-FFF2-40B4-BE49-F238E27FC236}">
                    <a16:creationId xmlns="" xmlns:a16="http://schemas.microsoft.com/office/drawing/2014/main" id="{638C5C15-1E3F-456F-A724-FDF405C10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697"/>
                <a:ext cx="33" cy="31"/>
              </a:xfrm>
              <a:custGeom>
                <a:avLst/>
                <a:gdLst>
                  <a:gd name="T0" fmla="*/ 12 w 13"/>
                  <a:gd name="T1" fmla="*/ 5 h 12"/>
                  <a:gd name="T2" fmla="*/ 6 w 13"/>
                  <a:gd name="T3" fmla="*/ 1 h 12"/>
                  <a:gd name="T4" fmla="*/ 0 w 13"/>
                  <a:gd name="T5" fmla="*/ 6 h 12"/>
                  <a:gd name="T6" fmla="*/ 7 w 13"/>
                  <a:gd name="T7" fmla="*/ 12 h 12"/>
                  <a:gd name="T8" fmla="*/ 12 w 13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5"/>
                    </a:moveTo>
                    <a:cubicBezTo>
                      <a:pt x="10" y="3"/>
                      <a:pt x="8" y="0"/>
                      <a:pt x="6" y="1"/>
                    </a:cubicBezTo>
                    <a:cubicBezTo>
                      <a:pt x="4" y="1"/>
                      <a:pt x="2" y="4"/>
                      <a:pt x="0" y="6"/>
                    </a:cubicBezTo>
                    <a:cubicBezTo>
                      <a:pt x="3" y="8"/>
                      <a:pt x="4" y="11"/>
                      <a:pt x="7" y="12"/>
                    </a:cubicBezTo>
                    <a:cubicBezTo>
                      <a:pt x="8" y="12"/>
                      <a:pt x="13" y="6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85" name="Freeform 1835">
                <a:extLst>
                  <a:ext uri="{FF2B5EF4-FFF2-40B4-BE49-F238E27FC236}">
                    <a16:creationId xmlns="" xmlns:a16="http://schemas.microsoft.com/office/drawing/2014/main" id="{D8E56DA9-8429-4867-B037-D8BC0C625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1697"/>
                <a:ext cx="37" cy="31"/>
              </a:xfrm>
              <a:custGeom>
                <a:avLst/>
                <a:gdLst>
                  <a:gd name="T0" fmla="*/ 13 w 14"/>
                  <a:gd name="T1" fmla="*/ 5 h 12"/>
                  <a:gd name="T2" fmla="*/ 6 w 14"/>
                  <a:gd name="T3" fmla="*/ 1 h 12"/>
                  <a:gd name="T4" fmla="*/ 0 w 14"/>
                  <a:gd name="T5" fmla="*/ 6 h 12"/>
                  <a:gd name="T6" fmla="*/ 7 w 14"/>
                  <a:gd name="T7" fmla="*/ 12 h 12"/>
                  <a:gd name="T8" fmla="*/ 13 w 14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5"/>
                    </a:moveTo>
                    <a:cubicBezTo>
                      <a:pt x="11" y="3"/>
                      <a:pt x="8" y="0"/>
                      <a:pt x="6" y="1"/>
                    </a:cubicBezTo>
                    <a:cubicBezTo>
                      <a:pt x="4" y="1"/>
                      <a:pt x="2" y="4"/>
                      <a:pt x="0" y="6"/>
                    </a:cubicBezTo>
                    <a:cubicBezTo>
                      <a:pt x="3" y="8"/>
                      <a:pt x="5" y="11"/>
                      <a:pt x="7" y="12"/>
                    </a:cubicBezTo>
                    <a:cubicBezTo>
                      <a:pt x="9" y="12"/>
                      <a:pt x="14" y="6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86" name="Freeform 1836">
                <a:extLst>
                  <a:ext uri="{FF2B5EF4-FFF2-40B4-BE49-F238E27FC236}">
                    <a16:creationId xmlns="" xmlns:a16="http://schemas.microsoft.com/office/drawing/2014/main" id="{82BEF1C6-0FC9-47DC-B18C-78771B845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1695"/>
                <a:ext cx="31" cy="33"/>
              </a:xfrm>
              <a:custGeom>
                <a:avLst/>
                <a:gdLst>
                  <a:gd name="T0" fmla="*/ 5 w 12"/>
                  <a:gd name="T1" fmla="*/ 13 h 13"/>
                  <a:gd name="T2" fmla="*/ 11 w 12"/>
                  <a:gd name="T3" fmla="*/ 6 h 13"/>
                  <a:gd name="T4" fmla="*/ 5 w 12"/>
                  <a:gd name="T5" fmla="*/ 0 h 13"/>
                  <a:gd name="T6" fmla="*/ 0 w 12"/>
                  <a:gd name="T7" fmla="*/ 7 h 13"/>
                  <a:gd name="T8" fmla="*/ 5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13"/>
                    </a:moveTo>
                    <a:cubicBezTo>
                      <a:pt x="6" y="13"/>
                      <a:pt x="12" y="7"/>
                      <a:pt x="11" y="6"/>
                    </a:cubicBezTo>
                    <a:cubicBezTo>
                      <a:pt x="9" y="4"/>
                      <a:pt x="7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87" name="Freeform 1837">
                <a:extLst>
                  <a:ext uri="{FF2B5EF4-FFF2-40B4-BE49-F238E27FC236}">
                    <a16:creationId xmlns="" xmlns:a16="http://schemas.microsoft.com/office/drawing/2014/main" id="{E973B34A-3EAC-429C-911C-701BE72E3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697"/>
                <a:ext cx="33" cy="31"/>
              </a:xfrm>
              <a:custGeom>
                <a:avLst/>
                <a:gdLst>
                  <a:gd name="T0" fmla="*/ 6 w 13"/>
                  <a:gd name="T1" fmla="*/ 12 h 12"/>
                  <a:gd name="T2" fmla="*/ 12 w 13"/>
                  <a:gd name="T3" fmla="*/ 6 h 12"/>
                  <a:gd name="T4" fmla="*/ 7 w 13"/>
                  <a:gd name="T5" fmla="*/ 1 h 12"/>
                  <a:gd name="T6" fmla="*/ 0 w 13"/>
                  <a:gd name="T7" fmla="*/ 6 h 12"/>
                  <a:gd name="T8" fmla="*/ 6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2"/>
                    </a:moveTo>
                    <a:cubicBezTo>
                      <a:pt x="7" y="12"/>
                      <a:pt x="13" y="7"/>
                      <a:pt x="12" y="6"/>
                    </a:cubicBezTo>
                    <a:cubicBezTo>
                      <a:pt x="11" y="4"/>
                      <a:pt x="9" y="1"/>
                      <a:pt x="7" y="1"/>
                    </a:cubicBezTo>
                    <a:cubicBezTo>
                      <a:pt x="5" y="0"/>
                      <a:pt x="2" y="3"/>
                      <a:pt x="0" y="6"/>
                    </a:cubicBezTo>
                    <a:cubicBezTo>
                      <a:pt x="2" y="8"/>
                      <a:pt x="4" y="10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88" name="Freeform 1838">
                <a:extLst>
                  <a:ext uri="{FF2B5EF4-FFF2-40B4-BE49-F238E27FC236}">
                    <a16:creationId xmlns="" xmlns:a16="http://schemas.microsoft.com/office/drawing/2014/main" id="{24E180C2-191F-45BF-80AF-7633583D6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1695"/>
                <a:ext cx="34" cy="31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7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6"/>
                      <a:pt x="7" y="0"/>
                      <a:pt x="6" y="1"/>
                    </a:cubicBezTo>
                    <a:cubicBezTo>
                      <a:pt x="4" y="3"/>
                      <a:pt x="2" y="5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89" name="Freeform 1839">
                <a:extLst>
                  <a:ext uri="{FF2B5EF4-FFF2-40B4-BE49-F238E27FC236}">
                    <a16:creationId xmlns="" xmlns:a16="http://schemas.microsoft.com/office/drawing/2014/main" id="{62F975E6-9729-4311-BB90-DE20864A7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1695"/>
                <a:ext cx="29" cy="36"/>
              </a:xfrm>
              <a:custGeom>
                <a:avLst/>
                <a:gdLst>
                  <a:gd name="T0" fmla="*/ 5 w 11"/>
                  <a:gd name="T1" fmla="*/ 13 h 14"/>
                  <a:gd name="T2" fmla="*/ 11 w 11"/>
                  <a:gd name="T3" fmla="*/ 7 h 14"/>
                  <a:gd name="T4" fmla="*/ 5 w 11"/>
                  <a:gd name="T5" fmla="*/ 0 h 14"/>
                  <a:gd name="T6" fmla="*/ 0 w 11"/>
                  <a:gd name="T7" fmla="*/ 7 h 14"/>
                  <a:gd name="T8" fmla="*/ 5 w 11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4">
                    <a:moveTo>
                      <a:pt x="5" y="13"/>
                    </a:moveTo>
                    <a:cubicBezTo>
                      <a:pt x="6" y="14"/>
                      <a:pt x="11" y="8"/>
                      <a:pt x="11" y="7"/>
                    </a:cubicBezTo>
                    <a:cubicBezTo>
                      <a:pt x="9" y="5"/>
                      <a:pt x="7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90" name="Freeform 1840">
                <a:extLst>
                  <a:ext uri="{FF2B5EF4-FFF2-40B4-BE49-F238E27FC236}">
                    <a16:creationId xmlns="" xmlns:a16="http://schemas.microsoft.com/office/drawing/2014/main" id="{4E19E1E5-FD55-46C2-B385-96614ACD3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1695"/>
                <a:ext cx="29" cy="33"/>
              </a:xfrm>
              <a:custGeom>
                <a:avLst/>
                <a:gdLst>
                  <a:gd name="T0" fmla="*/ 6 w 11"/>
                  <a:gd name="T1" fmla="*/ 13 h 13"/>
                  <a:gd name="T2" fmla="*/ 11 w 11"/>
                  <a:gd name="T3" fmla="*/ 7 h 13"/>
                  <a:gd name="T4" fmla="*/ 5 w 11"/>
                  <a:gd name="T5" fmla="*/ 0 h 13"/>
                  <a:gd name="T6" fmla="*/ 0 w 11"/>
                  <a:gd name="T7" fmla="*/ 7 h 13"/>
                  <a:gd name="T8" fmla="*/ 6 w 11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6" y="13"/>
                    </a:moveTo>
                    <a:cubicBezTo>
                      <a:pt x="8" y="11"/>
                      <a:pt x="11" y="9"/>
                      <a:pt x="11" y="7"/>
                    </a:cubicBezTo>
                    <a:cubicBezTo>
                      <a:pt x="11" y="5"/>
                      <a:pt x="8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1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91" name="Freeform 1841">
                <a:extLst>
                  <a:ext uri="{FF2B5EF4-FFF2-40B4-BE49-F238E27FC236}">
                    <a16:creationId xmlns="" xmlns:a16="http://schemas.microsoft.com/office/drawing/2014/main" id="{F8AB650F-7760-417C-A02B-5AB4A6A86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695"/>
                <a:ext cx="32" cy="36"/>
              </a:xfrm>
              <a:custGeom>
                <a:avLst/>
                <a:gdLst>
                  <a:gd name="T0" fmla="*/ 7 w 12"/>
                  <a:gd name="T1" fmla="*/ 14 h 14"/>
                  <a:gd name="T2" fmla="*/ 12 w 12"/>
                  <a:gd name="T3" fmla="*/ 7 h 14"/>
                  <a:gd name="T4" fmla="*/ 7 w 12"/>
                  <a:gd name="T5" fmla="*/ 1 h 14"/>
                  <a:gd name="T6" fmla="*/ 1 w 12"/>
                  <a:gd name="T7" fmla="*/ 7 h 14"/>
                  <a:gd name="T8" fmla="*/ 7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7" y="14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3"/>
                      <a:pt x="7" y="1"/>
                    </a:cubicBezTo>
                    <a:cubicBezTo>
                      <a:pt x="6" y="0"/>
                      <a:pt x="0" y="6"/>
                      <a:pt x="1" y="7"/>
                    </a:cubicBezTo>
                    <a:cubicBezTo>
                      <a:pt x="2" y="9"/>
                      <a:pt x="4" y="11"/>
                      <a:pt x="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92" name="Freeform 1842">
                <a:extLst>
                  <a:ext uri="{FF2B5EF4-FFF2-40B4-BE49-F238E27FC236}">
                    <a16:creationId xmlns="" xmlns:a16="http://schemas.microsoft.com/office/drawing/2014/main" id="{4601D7F5-9EB0-40D4-B42F-D1ADAF689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1695"/>
                <a:ext cx="31" cy="36"/>
              </a:xfrm>
              <a:custGeom>
                <a:avLst/>
                <a:gdLst>
                  <a:gd name="T0" fmla="*/ 12 w 12"/>
                  <a:gd name="T1" fmla="*/ 7 h 14"/>
                  <a:gd name="T2" fmla="*/ 6 w 12"/>
                  <a:gd name="T3" fmla="*/ 1 h 14"/>
                  <a:gd name="T4" fmla="*/ 1 w 12"/>
                  <a:gd name="T5" fmla="*/ 7 h 14"/>
                  <a:gd name="T6" fmla="*/ 6 w 12"/>
                  <a:gd name="T7" fmla="*/ 14 h 14"/>
                  <a:gd name="T8" fmla="*/ 12 w 12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2" y="7"/>
                    </a:moveTo>
                    <a:cubicBezTo>
                      <a:pt x="12" y="6"/>
                      <a:pt x="7" y="0"/>
                      <a:pt x="6" y="1"/>
                    </a:cubicBezTo>
                    <a:cubicBezTo>
                      <a:pt x="4" y="3"/>
                      <a:pt x="1" y="5"/>
                      <a:pt x="1" y="7"/>
                    </a:cubicBezTo>
                    <a:cubicBezTo>
                      <a:pt x="0" y="9"/>
                      <a:pt x="3" y="11"/>
                      <a:pt x="6" y="14"/>
                    </a:cubicBezTo>
                    <a:cubicBezTo>
                      <a:pt x="8" y="11"/>
                      <a:pt x="10" y="10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93" name="Freeform 1843">
                <a:extLst>
                  <a:ext uri="{FF2B5EF4-FFF2-40B4-BE49-F238E27FC236}">
                    <a16:creationId xmlns="" xmlns:a16="http://schemas.microsoft.com/office/drawing/2014/main" id="{B3B679FF-C8E8-4377-BC02-3052DBEFB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695"/>
                <a:ext cx="31" cy="36"/>
              </a:xfrm>
              <a:custGeom>
                <a:avLst/>
                <a:gdLst>
                  <a:gd name="T0" fmla="*/ 11 w 12"/>
                  <a:gd name="T1" fmla="*/ 7 h 14"/>
                  <a:gd name="T2" fmla="*/ 5 w 12"/>
                  <a:gd name="T3" fmla="*/ 1 h 14"/>
                  <a:gd name="T4" fmla="*/ 0 w 12"/>
                  <a:gd name="T5" fmla="*/ 7 h 14"/>
                  <a:gd name="T6" fmla="*/ 5 w 12"/>
                  <a:gd name="T7" fmla="*/ 14 h 14"/>
                  <a:gd name="T8" fmla="*/ 11 w 12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1" y="7"/>
                    </a:moveTo>
                    <a:cubicBezTo>
                      <a:pt x="12" y="6"/>
                      <a:pt x="6" y="0"/>
                      <a:pt x="5" y="1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4"/>
                    </a:cubicBezTo>
                    <a:cubicBezTo>
                      <a:pt x="7" y="11"/>
                      <a:pt x="9" y="10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94" name="Freeform 1844">
                <a:extLst>
                  <a:ext uri="{FF2B5EF4-FFF2-40B4-BE49-F238E27FC236}">
                    <a16:creationId xmlns="" xmlns:a16="http://schemas.microsoft.com/office/drawing/2014/main" id="{826A93B0-4AD0-4898-91A1-46F237AFB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695"/>
                <a:ext cx="31" cy="36"/>
              </a:xfrm>
              <a:custGeom>
                <a:avLst/>
                <a:gdLst>
                  <a:gd name="T0" fmla="*/ 5 w 12"/>
                  <a:gd name="T1" fmla="*/ 13 h 14"/>
                  <a:gd name="T2" fmla="*/ 11 w 12"/>
                  <a:gd name="T3" fmla="*/ 7 h 14"/>
                  <a:gd name="T4" fmla="*/ 6 w 12"/>
                  <a:gd name="T5" fmla="*/ 0 h 14"/>
                  <a:gd name="T6" fmla="*/ 0 w 12"/>
                  <a:gd name="T7" fmla="*/ 7 h 14"/>
                  <a:gd name="T8" fmla="*/ 5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5" y="13"/>
                    </a:moveTo>
                    <a:cubicBezTo>
                      <a:pt x="6" y="14"/>
                      <a:pt x="12" y="8"/>
                      <a:pt x="11" y="7"/>
                    </a:cubicBezTo>
                    <a:cubicBezTo>
                      <a:pt x="10" y="5"/>
                      <a:pt x="8" y="3"/>
                      <a:pt x="6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95" name="Freeform 1845">
                <a:extLst>
                  <a:ext uri="{FF2B5EF4-FFF2-40B4-BE49-F238E27FC236}">
                    <a16:creationId xmlns="" xmlns:a16="http://schemas.microsoft.com/office/drawing/2014/main" id="{11C141BE-45E1-4440-A0E7-4058B1F35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95"/>
                <a:ext cx="34" cy="31"/>
              </a:xfrm>
              <a:custGeom>
                <a:avLst/>
                <a:gdLst>
                  <a:gd name="T0" fmla="*/ 7 w 13"/>
                  <a:gd name="T1" fmla="*/ 12 h 12"/>
                  <a:gd name="T2" fmla="*/ 12 w 13"/>
                  <a:gd name="T3" fmla="*/ 7 h 12"/>
                  <a:gd name="T4" fmla="*/ 7 w 13"/>
                  <a:gd name="T5" fmla="*/ 1 h 12"/>
                  <a:gd name="T6" fmla="*/ 0 w 13"/>
                  <a:gd name="T7" fmla="*/ 7 h 12"/>
                  <a:gd name="T8" fmla="*/ 7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12"/>
                    </a:moveTo>
                    <a:cubicBezTo>
                      <a:pt x="9" y="12"/>
                      <a:pt x="11" y="9"/>
                      <a:pt x="12" y="7"/>
                    </a:cubicBezTo>
                    <a:cubicBezTo>
                      <a:pt x="13" y="6"/>
                      <a:pt x="8" y="0"/>
                      <a:pt x="7" y="1"/>
                    </a:cubicBezTo>
                    <a:cubicBezTo>
                      <a:pt x="4" y="3"/>
                      <a:pt x="3" y="5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96" name="Freeform 1846">
                <a:extLst>
                  <a:ext uri="{FF2B5EF4-FFF2-40B4-BE49-F238E27FC236}">
                    <a16:creationId xmlns="" xmlns:a16="http://schemas.microsoft.com/office/drawing/2014/main" id="{6E12760F-DBCB-4795-B3A0-EB177545B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3" y="1697"/>
                <a:ext cx="31" cy="34"/>
              </a:xfrm>
              <a:custGeom>
                <a:avLst/>
                <a:gdLst>
                  <a:gd name="T0" fmla="*/ 11 w 12"/>
                  <a:gd name="T1" fmla="*/ 6 h 13"/>
                  <a:gd name="T2" fmla="*/ 5 w 12"/>
                  <a:gd name="T3" fmla="*/ 0 h 13"/>
                  <a:gd name="T4" fmla="*/ 0 w 12"/>
                  <a:gd name="T5" fmla="*/ 6 h 13"/>
                  <a:gd name="T6" fmla="*/ 5 w 12"/>
                  <a:gd name="T7" fmla="*/ 13 h 13"/>
                  <a:gd name="T8" fmla="*/ 11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1" y="6"/>
                    </a:moveTo>
                    <a:cubicBezTo>
                      <a:pt x="12" y="5"/>
                      <a:pt x="6" y="0"/>
                      <a:pt x="5" y="0"/>
                    </a:cubicBezTo>
                    <a:cubicBezTo>
                      <a:pt x="3" y="2"/>
                      <a:pt x="0" y="4"/>
                      <a:pt x="0" y="6"/>
                    </a:cubicBezTo>
                    <a:cubicBezTo>
                      <a:pt x="0" y="8"/>
                      <a:pt x="3" y="10"/>
                      <a:pt x="5" y="13"/>
                    </a:cubicBezTo>
                    <a:cubicBezTo>
                      <a:pt x="7" y="10"/>
                      <a:pt x="9" y="9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97" name="Freeform 1847">
                <a:extLst>
                  <a:ext uri="{FF2B5EF4-FFF2-40B4-BE49-F238E27FC236}">
                    <a16:creationId xmlns="" xmlns:a16="http://schemas.microsoft.com/office/drawing/2014/main" id="{F4E08C99-95F1-4892-BCBC-D383FE7CC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695"/>
                <a:ext cx="31" cy="33"/>
              </a:xfrm>
              <a:custGeom>
                <a:avLst/>
                <a:gdLst>
                  <a:gd name="T0" fmla="*/ 5 w 12"/>
                  <a:gd name="T1" fmla="*/ 0 h 13"/>
                  <a:gd name="T2" fmla="*/ 0 w 12"/>
                  <a:gd name="T3" fmla="*/ 7 h 13"/>
                  <a:gd name="T4" fmla="*/ 5 w 12"/>
                  <a:gd name="T5" fmla="*/ 13 h 13"/>
                  <a:gd name="T6" fmla="*/ 11 w 12"/>
                  <a:gd name="T7" fmla="*/ 6 h 13"/>
                  <a:gd name="T8" fmla="*/ 5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0"/>
                    </a:move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ubicBezTo>
                      <a:pt x="7" y="13"/>
                      <a:pt x="12" y="7"/>
                      <a:pt x="11" y="6"/>
                    </a:cubicBezTo>
                    <a:cubicBezTo>
                      <a:pt x="9" y="4"/>
                      <a:pt x="7" y="3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98" name="Freeform 1848">
                <a:extLst>
                  <a:ext uri="{FF2B5EF4-FFF2-40B4-BE49-F238E27FC236}">
                    <a16:creationId xmlns="" xmlns:a16="http://schemas.microsoft.com/office/drawing/2014/main" id="{A228CFAA-521D-46CD-8A21-852690742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695"/>
                <a:ext cx="31" cy="33"/>
              </a:xfrm>
              <a:custGeom>
                <a:avLst/>
                <a:gdLst>
                  <a:gd name="T0" fmla="*/ 5 w 12"/>
                  <a:gd name="T1" fmla="*/ 0 h 13"/>
                  <a:gd name="T2" fmla="*/ 0 w 12"/>
                  <a:gd name="T3" fmla="*/ 7 h 13"/>
                  <a:gd name="T4" fmla="*/ 6 w 12"/>
                  <a:gd name="T5" fmla="*/ 13 h 13"/>
                  <a:gd name="T6" fmla="*/ 11 w 12"/>
                  <a:gd name="T7" fmla="*/ 6 h 13"/>
                  <a:gd name="T8" fmla="*/ 5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0"/>
                    </a:moveTo>
                    <a:cubicBezTo>
                      <a:pt x="3" y="3"/>
                      <a:pt x="0" y="5"/>
                      <a:pt x="0" y="7"/>
                    </a:cubicBezTo>
                    <a:cubicBezTo>
                      <a:pt x="1" y="9"/>
                      <a:pt x="4" y="11"/>
                      <a:pt x="6" y="13"/>
                    </a:cubicBezTo>
                    <a:cubicBezTo>
                      <a:pt x="7" y="13"/>
                      <a:pt x="12" y="7"/>
                      <a:pt x="11" y="6"/>
                    </a:cubicBezTo>
                    <a:cubicBezTo>
                      <a:pt x="10" y="4"/>
                      <a:pt x="8" y="3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99" name="Freeform 1849">
                <a:extLst>
                  <a:ext uri="{FF2B5EF4-FFF2-40B4-BE49-F238E27FC236}">
                    <a16:creationId xmlns="" xmlns:a16="http://schemas.microsoft.com/office/drawing/2014/main" id="{54F1B7A3-9EF3-441D-AFB1-91EC8178C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697"/>
                <a:ext cx="34" cy="29"/>
              </a:xfrm>
              <a:custGeom>
                <a:avLst/>
                <a:gdLst>
                  <a:gd name="T0" fmla="*/ 7 w 13"/>
                  <a:gd name="T1" fmla="*/ 1 h 11"/>
                  <a:gd name="T2" fmla="*/ 0 w 13"/>
                  <a:gd name="T3" fmla="*/ 6 h 11"/>
                  <a:gd name="T4" fmla="*/ 7 w 13"/>
                  <a:gd name="T5" fmla="*/ 11 h 11"/>
                  <a:gd name="T6" fmla="*/ 13 w 13"/>
                  <a:gd name="T7" fmla="*/ 6 h 11"/>
                  <a:gd name="T8" fmla="*/ 7 w 13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7" y="1"/>
                    </a:moveTo>
                    <a:cubicBezTo>
                      <a:pt x="5" y="0"/>
                      <a:pt x="3" y="4"/>
                      <a:pt x="0" y="6"/>
                    </a:cubicBezTo>
                    <a:cubicBezTo>
                      <a:pt x="3" y="8"/>
                      <a:pt x="5" y="11"/>
                      <a:pt x="7" y="11"/>
                    </a:cubicBezTo>
                    <a:cubicBezTo>
                      <a:pt x="9" y="11"/>
                      <a:pt x="11" y="8"/>
                      <a:pt x="13" y="6"/>
                    </a:cubicBezTo>
                    <a:cubicBezTo>
                      <a:pt x="11" y="4"/>
                      <a:pt x="9" y="1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00" name="Freeform 1850">
                <a:extLst>
                  <a:ext uri="{FF2B5EF4-FFF2-40B4-BE49-F238E27FC236}">
                    <a16:creationId xmlns="" xmlns:a16="http://schemas.microsoft.com/office/drawing/2014/main" id="{BA7C0D01-EEC1-4FB2-9006-19D566E36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697"/>
                <a:ext cx="34" cy="31"/>
              </a:xfrm>
              <a:custGeom>
                <a:avLst/>
                <a:gdLst>
                  <a:gd name="T0" fmla="*/ 0 w 13"/>
                  <a:gd name="T1" fmla="*/ 6 h 12"/>
                  <a:gd name="T2" fmla="*/ 7 w 13"/>
                  <a:gd name="T3" fmla="*/ 12 h 12"/>
                  <a:gd name="T4" fmla="*/ 12 w 13"/>
                  <a:gd name="T5" fmla="*/ 5 h 12"/>
                  <a:gd name="T6" fmla="*/ 6 w 13"/>
                  <a:gd name="T7" fmla="*/ 1 h 12"/>
                  <a:gd name="T8" fmla="*/ 0 w 13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6"/>
                    </a:moveTo>
                    <a:cubicBezTo>
                      <a:pt x="2" y="8"/>
                      <a:pt x="4" y="11"/>
                      <a:pt x="7" y="12"/>
                    </a:cubicBezTo>
                    <a:cubicBezTo>
                      <a:pt x="8" y="12"/>
                      <a:pt x="13" y="6"/>
                      <a:pt x="12" y="5"/>
                    </a:cubicBezTo>
                    <a:cubicBezTo>
                      <a:pt x="10" y="3"/>
                      <a:pt x="8" y="0"/>
                      <a:pt x="6" y="1"/>
                    </a:cubicBezTo>
                    <a:cubicBezTo>
                      <a:pt x="4" y="1"/>
                      <a:pt x="2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01" name="Freeform 1851">
                <a:extLst>
                  <a:ext uri="{FF2B5EF4-FFF2-40B4-BE49-F238E27FC236}">
                    <a16:creationId xmlns="" xmlns:a16="http://schemas.microsoft.com/office/drawing/2014/main" id="{67E00FA6-7C45-4369-A710-ECAAFFCF0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485"/>
                <a:ext cx="31" cy="28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5 h 11"/>
                  <a:gd name="T4" fmla="*/ 6 w 12"/>
                  <a:gd name="T5" fmla="*/ 0 h 11"/>
                  <a:gd name="T6" fmla="*/ 0 w 12"/>
                  <a:gd name="T7" fmla="*/ 5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9" y="10"/>
                      <a:pt x="10" y="7"/>
                      <a:pt x="12" y="5"/>
                    </a:cubicBezTo>
                    <a:cubicBezTo>
                      <a:pt x="10" y="3"/>
                      <a:pt x="8" y="0"/>
                      <a:pt x="6" y="0"/>
                    </a:cubicBezTo>
                    <a:cubicBezTo>
                      <a:pt x="4" y="0"/>
                      <a:pt x="2" y="3"/>
                      <a:pt x="0" y="5"/>
                    </a:cubicBezTo>
                    <a:cubicBezTo>
                      <a:pt x="2" y="8"/>
                      <a:pt x="5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02" name="Freeform 1852">
                <a:extLst>
                  <a:ext uri="{FF2B5EF4-FFF2-40B4-BE49-F238E27FC236}">
                    <a16:creationId xmlns="" xmlns:a16="http://schemas.microsoft.com/office/drawing/2014/main" id="{42305527-438E-45A4-B904-0C1FB00B0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1485"/>
                <a:ext cx="36" cy="31"/>
              </a:xfrm>
              <a:custGeom>
                <a:avLst/>
                <a:gdLst>
                  <a:gd name="T0" fmla="*/ 13 w 14"/>
                  <a:gd name="T1" fmla="*/ 5 h 12"/>
                  <a:gd name="T2" fmla="*/ 6 w 14"/>
                  <a:gd name="T3" fmla="*/ 0 h 12"/>
                  <a:gd name="T4" fmla="*/ 0 w 14"/>
                  <a:gd name="T5" fmla="*/ 6 h 12"/>
                  <a:gd name="T6" fmla="*/ 7 w 14"/>
                  <a:gd name="T7" fmla="*/ 11 h 12"/>
                  <a:gd name="T8" fmla="*/ 13 w 14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5"/>
                    </a:moveTo>
                    <a:cubicBezTo>
                      <a:pt x="11" y="3"/>
                      <a:pt x="8" y="0"/>
                      <a:pt x="6" y="0"/>
                    </a:cubicBezTo>
                    <a:cubicBezTo>
                      <a:pt x="4" y="0"/>
                      <a:pt x="2" y="3"/>
                      <a:pt x="0" y="6"/>
                    </a:cubicBezTo>
                    <a:cubicBezTo>
                      <a:pt x="3" y="8"/>
                      <a:pt x="5" y="10"/>
                      <a:pt x="7" y="11"/>
                    </a:cubicBezTo>
                    <a:cubicBezTo>
                      <a:pt x="9" y="12"/>
                      <a:pt x="14" y="5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03" name="Freeform 1853">
                <a:extLst>
                  <a:ext uri="{FF2B5EF4-FFF2-40B4-BE49-F238E27FC236}">
                    <a16:creationId xmlns="" xmlns:a16="http://schemas.microsoft.com/office/drawing/2014/main" id="{5D768FB2-474B-4A87-80D3-31E7B3BBF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1485"/>
                <a:ext cx="33" cy="28"/>
              </a:xfrm>
              <a:custGeom>
                <a:avLst/>
                <a:gdLst>
                  <a:gd name="T0" fmla="*/ 7 w 13"/>
                  <a:gd name="T1" fmla="*/ 11 h 11"/>
                  <a:gd name="T2" fmla="*/ 13 w 13"/>
                  <a:gd name="T3" fmla="*/ 5 h 11"/>
                  <a:gd name="T4" fmla="*/ 7 w 13"/>
                  <a:gd name="T5" fmla="*/ 0 h 11"/>
                  <a:gd name="T6" fmla="*/ 0 w 13"/>
                  <a:gd name="T7" fmla="*/ 5 h 11"/>
                  <a:gd name="T8" fmla="*/ 7 w 13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7" y="11"/>
                    </a:moveTo>
                    <a:cubicBezTo>
                      <a:pt x="9" y="10"/>
                      <a:pt x="11" y="7"/>
                      <a:pt x="13" y="5"/>
                    </a:cubicBezTo>
                    <a:cubicBezTo>
                      <a:pt x="11" y="3"/>
                      <a:pt x="9" y="0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3" y="8"/>
                      <a:pt x="5" y="11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04" name="Freeform 1854">
                <a:extLst>
                  <a:ext uri="{FF2B5EF4-FFF2-40B4-BE49-F238E27FC236}">
                    <a16:creationId xmlns="" xmlns:a16="http://schemas.microsoft.com/office/drawing/2014/main" id="{504310B4-FEA5-4725-88AE-26F386126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482"/>
                <a:ext cx="34" cy="31"/>
              </a:xfrm>
              <a:custGeom>
                <a:avLst/>
                <a:gdLst>
                  <a:gd name="T0" fmla="*/ 6 w 13"/>
                  <a:gd name="T1" fmla="*/ 12 h 12"/>
                  <a:gd name="T2" fmla="*/ 12 w 13"/>
                  <a:gd name="T3" fmla="*/ 7 h 12"/>
                  <a:gd name="T4" fmla="*/ 6 w 13"/>
                  <a:gd name="T5" fmla="*/ 1 h 12"/>
                  <a:gd name="T6" fmla="*/ 0 w 13"/>
                  <a:gd name="T7" fmla="*/ 6 h 12"/>
                  <a:gd name="T8" fmla="*/ 6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2"/>
                    </a:moveTo>
                    <a:cubicBezTo>
                      <a:pt x="8" y="12"/>
                      <a:pt x="11" y="9"/>
                      <a:pt x="12" y="7"/>
                    </a:cubicBezTo>
                    <a:cubicBezTo>
                      <a:pt x="13" y="6"/>
                      <a:pt x="8" y="0"/>
                      <a:pt x="6" y="1"/>
                    </a:cubicBezTo>
                    <a:cubicBezTo>
                      <a:pt x="4" y="2"/>
                      <a:pt x="2" y="4"/>
                      <a:pt x="0" y="6"/>
                    </a:cubicBezTo>
                    <a:cubicBezTo>
                      <a:pt x="2" y="9"/>
                      <a:pt x="4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05" name="Freeform 1855">
                <a:extLst>
                  <a:ext uri="{FF2B5EF4-FFF2-40B4-BE49-F238E27FC236}">
                    <a16:creationId xmlns="" xmlns:a16="http://schemas.microsoft.com/office/drawing/2014/main" id="{728FC487-268F-477B-AAD3-4863AA0C9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2" y="1376"/>
                <a:ext cx="31" cy="36"/>
              </a:xfrm>
              <a:custGeom>
                <a:avLst/>
                <a:gdLst>
                  <a:gd name="T0" fmla="*/ 7 w 12"/>
                  <a:gd name="T1" fmla="*/ 13 h 14"/>
                  <a:gd name="T2" fmla="*/ 12 w 12"/>
                  <a:gd name="T3" fmla="*/ 7 h 14"/>
                  <a:gd name="T4" fmla="*/ 7 w 12"/>
                  <a:gd name="T5" fmla="*/ 0 h 14"/>
                  <a:gd name="T6" fmla="*/ 1 w 12"/>
                  <a:gd name="T7" fmla="*/ 7 h 14"/>
                  <a:gd name="T8" fmla="*/ 7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7" y="13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3"/>
                      <a:pt x="7" y="0"/>
                    </a:cubicBezTo>
                    <a:cubicBezTo>
                      <a:pt x="5" y="3"/>
                      <a:pt x="3" y="5"/>
                      <a:pt x="1" y="7"/>
                    </a:cubicBezTo>
                    <a:cubicBezTo>
                      <a:pt x="0" y="8"/>
                      <a:pt x="6" y="14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06" name="Freeform 1856">
                <a:extLst>
                  <a:ext uri="{FF2B5EF4-FFF2-40B4-BE49-F238E27FC236}">
                    <a16:creationId xmlns="" xmlns:a16="http://schemas.microsoft.com/office/drawing/2014/main" id="{99B63E2F-DB1F-453A-A92A-775A8C7C2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381"/>
                <a:ext cx="36" cy="31"/>
              </a:xfrm>
              <a:custGeom>
                <a:avLst/>
                <a:gdLst>
                  <a:gd name="T0" fmla="*/ 13 w 14"/>
                  <a:gd name="T1" fmla="*/ 5 h 12"/>
                  <a:gd name="T2" fmla="*/ 7 w 14"/>
                  <a:gd name="T3" fmla="*/ 0 h 12"/>
                  <a:gd name="T4" fmla="*/ 0 w 14"/>
                  <a:gd name="T5" fmla="*/ 5 h 12"/>
                  <a:gd name="T6" fmla="*/ 7 w 14"/>
                  <a:gd name="T7" fmla="*/ 11 h 12"/>
                  <a:gd name="T8" fmla="*/ 13 w 14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5"/>
                    </a:moveTo>
                    <a:cubicBezTo>
                      <a:pt x="11" y="3"/>
                      <a:pt x="9" y="0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3" y="7"/>
                      <a:pt x="5" y="9"/>
                      <a:pt x="7" y="11"/>
                    </a:cubicBezTo>
                    <a:cubicBezTo>
                      <a:pt x="8" y="12"/>
                      <a:pt x="14" y="6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07" name="Freeform 1857">
                <a:extLst>
                  <a:ext uri="{FF2B5EF4-FFF2-40B4-BE49-F238E27FC236}">
                    <a16:creationId xmlns="" xmlns:a16="http://schemas.microsoft.com/office/drawing/2014/main" id="{04A3DFFB-7FE1-4A72-A56E-D49473894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378"/>
                <a:ext cx="31" cy="34"/>
              </a:xfrm>
              <a:custGeom>
                <a:avLst/>
                <a:gdLst>
                  <a:gd name="T0" fmla="*/ 12 w 12"/>
                  <a:gd name="T1" fmla="*/ 6 h 13"/>
                  <a:gd name="T2" fmla="*/ 7 w 12"/>
                  <a:gd name="T3" fmla="*/ 0 h 13"/>
                  <a:gd name="T4" fmla="*/ 1 w 12"/>
                  <a:gd name="T5" fmla="*/ 6 h 13"/>
                  <a:gd name="T6" fmla="*/ 7 w 12"/>
                  <a:gd name="T7" fmla="*/ 13 h 13"/>
                  <a:gd name="T8" fmla="*/ 1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cubicBezTo>
                      <a:pt x="12" y="4"/>
                      <a:pt x="9" y="2"/>
                      <a:pt x="7" y="0"/>
                    </a:cubicBezTo>
                    <a:cubicBezTo>
                      <a:pt x="6" y="0"/>
                      <a:pt x="0" y="5"/>
                      <a:pt x="1" y="6"/>
                    </a:cubicBezTo>
                    <a:cubicBezTo>
                      <a:pt x="3" y="8"/>
                      <a:pt x="5" y="10"/>
                      <a:pt x="7" y="13"/>
                    </a:cubicBezTo>
                    <a:cubicBezTo>
                      <a:pt x="9" y="10"/>
                      <a:pt x="12" y="8"/>
                      <a:pt x="1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08" name="Freeform 1858">
                <a:extLst>
                  <a:ext uri="{FF2B5EF4-FFF2-40B4-BE49-F238E27FC236}">
                    <a16:creationId xmlns="" xmlns:a16="http://schemas.microsoft.com/office/drawing/2014/main" id="{7B5A51F5-6684-45A0-8731-B05A7646B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378"/>
                <a:ext cx="31" cy="34"/>
              </a:xfrm>
              <a:custGeom>
                <a:avLst/>
                <a:gdLst>
                  <a:gd name="T0" fmla="*/ 1 w 12"/>
                  <a:gd name="T1" fmla="*/ 6 h 13"/>
                  <a:gd name="T2" fmla="*/ 7 w 12"/>
                  <a:gd name="T3" fmla="*/ 13 h 13"/>
                  <a:gd name="T4" fmla="*/ 12 w 12"/>
                  <a:gd name="T5" fmla="*/ 6 h 13"/>
                  <a:gd name="T6" fmla="*/ 7 w 12"/>
                  <a:gd name="T7" fmla="*/ 0 h 13"/>
                  <a:gd name="T8" fmla="*/ 1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6"/>
                    </a:moveTo>
                    <a:cubicBezTo>
                      <a:pt x="2" y="9"/>
                      <a:pt x="4" y="10"/>
                      <a:pt x="7" y="13"/>
                    </a:cubicBezTo>
                    <a:cubicBezTo>
                      <a:pt x="9" y="10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5" y="0"/>
                      <a:pt x="0" y="5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09" name="Freeform 1859">
                <a:extLst>
                  <a:ext uri="{FF2B5EF4-FFF2-40B4-BE49-F238E27FC236}">
                    <a16:creationId xmlns="" xmlns:a16="http://schemas.microsoft.com/office/drawing/2014/main" id="{F6521AF2-9171-448C-A442-79AE9649B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1378"/>
                <a:ext cx="31" cy="34"/>
              </a:xfrm>
              <a:custGeom>
                <a:avLst/>
                <a:gdLst>
                  <a:gd name="T0" fmla="*/ 6 w 12"/>
                  <a:gd name="T1" fmla="*/ 13 h 13"/>
                  <a:gd name="T2" fmla="*/ 12 w 12"/>
                  <a:gd name="T3" fmla="*/ 6 h 13"/>
                  <a:gd name="T4" fmla="*/ 7 w 12"/>
                  <a:gd name="T5" fmla="*/ 0 h 13"/>
                  <a:gd name="T6" fmla="*/ 1 w 12"/>
                  <a:gd name="T7" fmla="*/ 6 h 13"/>
                  <a:gd name="T8" fmla="*/ 6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cubicBezTo>
                      <a:pt x="8" y="10"/>
                      <a:pt x="12" y="8"/>
                      <a:pt x="12" y="6"/>
                    </a:cubicBezTo>
                    <a:cubicBezTo>
                      <a:pt x="11" y="4"/>
                      <a:pt x="9" y="2"/>
                      <a:pt x="7" y="0"/>
                    </a:cubicBezTo>
                    <a:cubicBezTo>
                      <a:pt x="5" y="0"/>
                      <a:pt x="0" y="5"/>
                      <a:pt x="1" y="6"/>
                    </a:cubicBezTo>
                    <a:cubicBezTo>
                      <a:pt x="2" y="8"/>
                      <a:pt x="4" y="10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10" name="Freeform 1860">
                <a:extLst>
                  <a:ext uri="{FF2B5EF4-FFF2-40B4-BE49-F238E27FC236}">
                    <a16:creationId xmlns="" xmlns:a16="http://schemas.microsoft.com/office/drawing/2014/main" id="{382973CE-6919-46B2-948E-A2523B64E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1905"/>
                <a:ext cx="31" cy="33"/>
              </a:xfrm>
              <a:custGeom>
                <a:avLst/>
                <a:gdLst>
                  <a:gd name="T0" fmla="*/ 5 w 12"/>
                  <a:gd name="T1" fmla="*/ 13 h 13"/>
                  <a:gd name="T2" fmla="*/ 11 w 12"/>
                  <a:gd name="T3" fmla="*/ 7 h 13"/>
                  <a:gd name="T4" fmla="*/ 5 w 12"/>
                  <a:gd name="T5" fmla="*/ 1 h 13"/>
                  <a:gd name="T6" fmla="*/ 0 w 12"/>
                  <a:gd name="T7" fmla="*/ 7 h 13"/>
                  <a:gd name="T8" fmla="*/ 5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13"/>
                    </a:moveTo>
                    <a:cubicBezTo>
                      <a:pt x="8" y="11"/>
                      <a:pt x="10" y="9"/>
                      <a:pt x="11" y="7"/>
                    </a:cubicBezTo>
                    <a:cubicBezTo>
                      <a:pt x="12" y="6"/>
                      <a:pt x="7" y="0"/>
                      <a:pt x="5" y="1"/>
                    </a:cubicBezTo>
                    <a:cubicBezTo>
                      <a:pt x="3" y="2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11" name="Freeform 1861">
                <a:extLst>
                  <a:ext uri="{FF2B5EF4-FFF2-40B4-BE49-F238E27FC236}">
                    <a16:creationId xmlns="" xmlns:a16="http://schemas.microsoft.com/office/drawing/2014/main" id="{951FF52E-A0A2-49F0-B075-D38FF6737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169"/>
                <a:ext cx="31" cy="33"/>
              </a:xfrm>
              <a:custGeom>
                <a:avLst/>
                <a:gdLst>
                  <a:gd name="T0" fmla="*/ 5 w 12"/>
                  <a:gd name="T1" fmla="*/ 0 h 13"/>
                  <a:gd name="T2" fmla="*/ 0 w 12"/>
                  <a:gd name="T3" fmla="*/ 6 h 13"/>
                  <a:gd name="T4" fmla="*/ 5 w 12"/>
                  <a:gd name="T5" fmla="*/ 12 h 13"/>
                  <a:gd name="T6" fmla="*/ 11 w 12"/>
                  <a:gd name="T7" fmla="*/ 6 h 13"/>
                  <a:gd name="T8" fmla="*/ 5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0"/>
                    </a:moveTo>
                    <a:cubicBezTo>
                      <a:pt x="3" y="2"/>
                      <a:pt x="0" y="5"/>
                      <a:pt x="0" y="6"/>
                    </a:cubicBezTo>
                    <a:cubicBezTo>
                      <a:pt x="0" y="8"/>
                      <a:pt x="3" y="11"/>
                      <a:pt x="5" y="12"/>
                    </a:cubicBezTo>
                    <a:cubicBezTo>
                      <a:pt x="6" y="13"/>
                      <a:pt x="12" y="7"/>
                      <a:pt x="11" y="6"/>
                    </a:cubicBezTo>
                    <a:cubicBezTo>
                      <a:pt x="9" y="4"/>
                      <a:pt x="7" y="2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12" name="Freeform 1862">
                <a:extLst>
                  <a:ext uri="{FF2B5EF4-FFF2-40B4-BE49-F238E27FC236}">
                    <a16:creationId xmlns="" xmlns:a16="http://schemas.microsoft.com/office/drawing/2014/main" id="{8EA67282-099C-407A-AC23-540B2F260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1169"/>
                <a:ext cx="37" cy="31"/>
              </a:xfrm>
              <a:custGeom>
                <a:avLst/>
                <a:gdLst>
                  <a:gd name="T0" fmla="*/ 7 w 14"/>
                  <a:gd name="T1" fmla="*/ 12 h 12"/>
                  <a:gd name="T2" fmla="*/ 13 w 14"/>
                  <a:gd name="T3" fmla="*/ 7 h 12"/>
                  <a:gd name="T4" fmla="*/ 7 w 14"/>
                  <a:gd name="T5" fmla="*/ 1 h 12"/>
                  <a:gd name="T6" fmla="*/ 0 w 14"/>
                  <a:gd name="T7" fmla="*/ 6 h 12"/>
                  <a:gd name="T8" fmla="*/ 7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7" y="12"/>
                    </a:moveTo>
                    <a:cubicBezTo>
                      <a:pt x="9" y="12"/>
                      <a:pt x="11" y="9"/>
                      <a:pt x="13" y="7"/>
                    </a:cubicBezTo>
                    <a:cubicBezTo>
                      <a:pt x="14" y="6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3" y="9"/>
                      <a:pt x="5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13" name="Freeform 1863">
                <a:extLst>
                  <a:ext uri="{FF2B5EF4-FFF2-40B4-BE49-F238E27FC236}">
                    <a16:creationId xmlns="" xmlns:a16="http://schemas.microsoft.com/office/drawing/2014/main" id="{62534F82-BC87-41A5-A0F1-C7E7E34A5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1169"/>
                <a:ext cx="31" cy="33"/>
              </a:xfrm>
              <a:custGeom>
                <a:avLst/>
                <a:gdLst>
                  <a:gd name="T0" fmla="*/ 7 w 12"/>
                  <a:gd name="T1" fmla="*/ 12 h 13"/>
                  <a:gd name="T2" fmla="*/ 12 w 12"/>
                  <a:gd name="T3" fmla="*/ 6 h 13"/>
                  <a:gd name="T4" fmla="*/ 7 w 12"/>
                  <a:gd name="T5" fmla="*/ 0 h 13"/>
                  <a:gd name="T6" fmla="*/ 1 w 12"/>
                  <a:gd name="T7" fmla="*/ 6 h 13"/>
                  <a:gd name="T8" fmla="*/ 7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2"/>
                    </a:moveTo>
                    <a:cubicBezTo>
                      <a:pt x="9" y="11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5" y="2"/>
                      <a:pt x="2" y="4"/>
                      <a:pt x="1" y="6"/>
                    </a:cubicBezTo>
                    <a:cubicBezTo>
                      <a:pt x="0" y="7"/>
                      <a:pt x="6" y="13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14" name="Freeform 1864">
                <a:extLst>
                  <a:ext uri="{FF2B5EF4-FFF2-40B4-BE49-F238E27FC236}">
                    <a16:creationId xmlns="" xmlns:a16="http://schemas.microsoft.com/office/drawing/2014/main" id="{F94C490F-3F39-4979-9D94-AD563B465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169"/>
                <a:ext cx="29" cy="31"/>
              </a:xfrm>
              <a:custGeom>
                <a:avLst/>
                <a:gdLst>
                  <a:gd name="T0" fmla="*/ 6 w 11"/>
                  <a:gd name="T1" fmla="*/ 12 h 12"/>
                  <a:gd name="T2" fmla="*/ 11 w 11"/>
                  <a:gd name="T3" fmla="*/ 6 h 12"/>
                  <a:gd name="T4" fmla="*/ 5 w 11"/>
                  <a:gd name="T5" fmla="*/ 0 h 12"/>
                  <a:gd name="T6" fmla="*/ 0 w 11"/>
                  <a:gd name="T7" fmla="*/ 6 h 12"/>
                  <a:gd name="T8" fmla="*/ 6 w 1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cubicBezTo>
                      <a:pt x="8" y="10"/>
                      <a:pt x="11" y="8"/>
                      <a:pt x="11" y="6"/>
                    </a:cubicBezTo>
                    <a:cubicBezTo>
                      <a:pt x="11" y="4"/>
                      <a:pt x="8" y="2"/>
                      <a:pt x="5" y="0"/>
                    </a:cubicBezTo>
                    <a:cubicBezTo>
                      <a:pt x="3" y="2"/>
                      <a:pt x="0" y="5"/>
                      <a:pt x="0" y="6"/>
                    </a:cubicBezTo>
                    <a:cubicBezTo>
                      <a:pt x="1" y="8"/>
                      <a:pt x="4" y="10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15" name="Freeform 1865">
                <a:extLst>
                  <a:ext uri="{FF2B5EF4-FFF2-40B4-BE49-F238E27FC236}">
                    <a16:creationId xmlns="" xmlns:a16="http://schemas.microsoft.com/office/drawing/2014/main" id="{54956969-F309-4878-B029-532980C1D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6" y="1065"/>
                <a:ext cx="33" cy="31"/>
              </a:xfrm>
              <a:custGeom>
                <a:avLst/>
                <a:gdLst>
                  <a:gd name="T0" fmla="*/ 12 w 13"/>
                  <a:gd name="T1" fmla="*/ 6 h 12"/>
                  <a:gd name="T2" fmla="*/ 6 w 13"/>
                  <a:gd name="T3" fmla="*/ 0 h 12"/>
                  <a:gd name="T4" fmla="*/ 0 w 13"/>
                  <a:gd name="T5" fmla="*/ 6 h 12"/>
                  <a:gd name="T6" fmla="*/ 6 w 13"/>
                  <a:gd name="T7" fmla="*/ 11 h 12"/>
                  <a:gd name="T8" fmla="*/ 12 w 13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6"/>
                    </a:moveTo>
                    <a:cubicBezTo>
                      <a:pt x="13" y="5"/>
                      <a:pt x="7" y="0"/>
                      <a:pt x="6" y="0"/>
                    </a:cubicBezTo>
                    <a:cubicBezTo>
                      <a:pt x="4" y="2"/>
                      <a:pt x="2" y="4"/>
                      <a:pt x="0" y="6"/>
                    </a:cubicBezTo>
                    <a:cubicBezTo>
                      <a:pt x="2" y="9"/>
                      <a:pt x="5" y="12"/>
                      <a:pt x="6" y="11"/>
                    </a:cubicBezTo>
                    <a:cubicBezTo>
                      <a:pt x="8" y="11"/>
                      <a:pt x="11" y="8"/>
                      <a:pt x="1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16" name="Freeform 1866">
                <a:extLst>
                  <a:ext uri="{FF2B5EF4-FFF2-40B4-BE49-F238E27FC236}">
                    <a16:creationId xmlns="" xmlns:a16="http://schemas.microsoft.com/office/drawing/2014/main" id="{0F01D9CA-95D7-40C4-B964-2659AE61A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4" y="1065"/>
                <a:ext cx="32" cy="34"/>
              </a:xfrm>
              <a:custGeom>
                <a:avLst/>
                <a:gdLst>
                  <a:gd name="T0" fmla="*/ 11 w 12"/>
                  <a:gd name="T1" fmla="*/ 7 h 13"/>
                  <a:gd name="T2" fmla="*/ 5 w 12"/>
                  <a:gd name="T3" fmla="*/ 0 h 13"/>
                  <a:gd name="T4" fmla="*/ 0 w 12"/>
                  <a:gd name="T5" fmla="*/ 6 h 13"/>
                  <a:gd name="T6" fmla="*/ 5 w 12"/>
                  <a:gd name="T7" fmla="*/ 13 h 13"/>
                  <a:gd name="T8" fmla="*/ 11 w 12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1" y="7"/>
                    </a:moveTo>
                    <a:cubicBezTo>
                      <a:pt x="12" y="5"/>
                      <a:pt x="6" y="0"/>
                      <a:pt x="5" y="0"/>
                    </a:cubicBezTo>
                    <a:cubicBezTo>
                      <a:pt x="3" y="2"/>
                      <a:pt x="0" y="4"/>
                      <a:pt x="0" y="6"/>
                    </a:cubicBezTo>
                    <a:cubicBezTo>
                      <a:pt x="0" y="8"/>
                      <a:pt x="3" y="10"/>
                      <a:pt x="5" y="13"/>
                    </a:cubicBezTo>
                    <a:cubicBezTo>
                      <a:pt x="7" y="10"/>
                      <a:pt x="9" y="9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17" name="Freeform 1867">
                <a:extLst>
                  <a:ext uri="{FF2B5EF4-FFF2-40B4-BE49-F238E27FC236}">
                    <a16:creationId xmlns="" xmlns:a16="http://schemas.microsoft.com/office/drawing/2014/main" id="{0C0A95AE-3F9E-4CAC-AF18-73AE5868E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5" y="1065"/>
                <a:ext cx="34" cy="31"/>
              </a:xfrm>
              <a:custGeom>
                <a:avLst/>
                <a:gdLst>
                  <a:gd name="T0" fmla="*/ 7 w 13"/>
                  <a:gd name="T1" fmla="*/ 11 h 12"/>
                  <a:gd name="T2" fmla="*/ 12 w 13"/>
                  <a:gd name="T3" fmla="*/ 6 h 12"/>
                  <a:gd name="T4" fmla="*/ 7 w 13"/>
                  <a:gd name="T5" fmla="*/ 0 h 12"/>
                  <a:gd name="T6" fmla="*/ 0 w 13"/>
                  <a:gd name="T7" fmla="*/ 6 h 12"/>
                  <a:gd name="T8" fmla="*/ 7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11"/>
                    </a:moveTo>
                    <a:cubicBezTo>
                      <a:pt x="9" y="11"/>
                      <a:pt x="11" y="9"/>
                      <a:pt x="12" y="6"/>
                    </a:cubicBezTo>
                    <a:cubicBezTo>
                      <a:pt x="13" y="5"/>
                      <a:pt x="8" y="0"/>
                      <a:pt x="7" y="0"/>
                    </a:cubicBezTo>
                    <a:cubicBezTo>
                      <a:pt x="4" y="2"/>
                      <a:pt x="3" y="4"/>
                      <a:pt x="0" y="6"/>
                    </a:cubicBezTo>
                    <a:cubicBezTo>
                      <a:pt x="3" y="8"/>
                      <a:pt x="5" y="12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18" name="Freeform 1868">
                <a:extLst>
                  <a:ext uri="{FF2B5EF4-FFF2-40B4-BE49-F238E27FC236}">
                    <a16:creationId xmlns="" xmlns:a16="http://schemas.microsoft.com/office/drawing/2014/main" id="{3016A06C-DA10-42AE-AA93-857DF4397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376"/>
                <a:ext cx="32" cy="36"/>
              </a:xfrm>
              <a:custGeom>
                <a:avLst/>
                <a:gdLst>
                  <a:gd name="T0" fmla="*/ 6 w 12"/>
                  <a:gd name="T1" fmla="*/ 13 h 14"/>
                  <a:gd name="T2" fmla="*/ 12 w 12"/>
                  <a:gd name="T3" fmla="*/ 7 h 14"/>
                  <a:gd name="T4" fmla="*/ 6 w 12"/>
                  <a:gd name="T5" fmla="*/ 0 h 14"/>
                  <a:gd name="T6" fmla="*/ 0 w 12"/>
                  <a:gd name="T7" fmla="*/ 7 h 14"/>
                  <a:gd name="T8" fmla="*/ 6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6" y="13"/>
                    </a:moveTo>
                    <a:cubicBezTo>
                      <a:pt x="7" y="14"/>
                      <a:pt x="12" y="8"/>
                      <a:pt x="12" y="7"/>
                    </a:cubicBezTo>
                    <a:cubicBezTo>
                      <a:pt x="10" y="5"/>
                      <a:pt x="8" y="3"/>
                      <a:pt x="6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1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19" name="Freeform 1869">
                <a:extLst>
                  <a:ext uri="{FF2B5EF4-FFF2-40B4-BE49-F238E27FC236}">
                    <a16:creationId xmlns="" xmlns:a16="http://schemas.microsoft.com/office/drawing/2014/main" id="{40C57949-8A09-40D6-916D-9571ABC48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378"/>
                <a:ext cx="31" cy="34"/>
              </a:xfrm>
              <a:custGeom>
                <a:avLst/>
                <a:gdLst>
                  <a:gd name="T0" fmla="*/ 7 w 12"/>
                  <a:gd name="T1" fmla="*/ 13 h 13"/>
                  <a:gd name="T2" fmla="*/ 12 w 12"/>
                  <a:gd name="T3" fmla="*/ 6 h 13"/>
                  <a:gd name="T4" fmla="*/ 7 w 12"/>
                  <a:gd name="T5" fmla="*/ 0 h 13"/>
                  <a:gd name="T6" fmla="*/ 1 w 12"/>
                  <a:gd name="T7" fmla="*/ 6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9" y="10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0"/>
                    </a:cubicBezTo>
                    <a:cubicBezTo>
                      <a:pt x="6" y="0"/>
                      <a:pt x="0" y="5"/>
                      <a:pt x="1" y="6"/>
                    </a:cubicBezTo>
                    <a:cubicBezTo>
                      <a:pt x="2" y="9"/>
                      <a:pt x="5" y="10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20" name="Freeform 1870">
                <a:extLst>
                  <a:ext uri="{FF2B5EF4-FFF2-40B4-BE49-F238E27FC236}">
                    <a16:creationId xmlns="" xmlns:a16="http://schemas.microsoft.com/office/drawing/2014/main" id="{0430A7FD-8238-4027-B29C-8157536EF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7" y="1272"/>
                <a:ext cx="29" cy="34"/>
              </a:xfrm>
              <a:custGeom>
                <a:avLst/>
                <a:gdLst>
                  <a:gd name="T0" fmla="*/ 5 w 11"/>
                  <a:gd name="T1" fmla="*/ 13 h 13"/>
                  <a:gd name="T2" fmla="*/ 11 w 11"/>
                  <a:gd name="T3" fmla="*/ 6 h 13"/>
                  <a:gd name="T4" fmla="*/ 4 w 11"/>
                  <a:gd name="T5" fmla="*/ 1 h 13"/>
                  <a:gd name="T6" fmla="*/ 0 w 11"/>
                  <a:gd name="T7" fmla="*/ 7 h 13"/>
                  <a:gd name="T8" fmla="*/ 5 w 11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5" y="13"/>
                    </a:moveTo>
                    <a:cubicBezTo>
                      <a:pt x="8" y="11"/>
                      <a:pt x="10" y="9"/>
                      <a:pt x="11" y="6"/>
                    </a:cubicBezTo>
                    <a:cubicBezTo>
                      <a:pt x="11" y="5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21" name="Freeform 1871">
                <a:extLst>
                  <a:ext uri="{FF2B5EF4-FFF2-40B4-BE49-F238E27FC236}">
                    <a16:creationId xmlns="" xmlns:a16="http://schemas.microsoft.com/office/drawing/2014/main" id="{37A07336-7C93-4837-9525-A73B8CF00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8" y="1275"/>
                <a:ext cx="34" cy="31"/>
              </a:xfrm>
              <a:custGeom>
                <a:avLst/>
                <a:gdLst>
                  <a:gd name="T0" fmla="*/ 6 w 13"/>
                  <a:gd name="T1" fmla="*/ 11 h 12"/>
                  <a:gd name="T2" fmla="*/ 12 w 13"/>
                  <a:gd name="T3" fmla="*/ 6 h 12"/>
                  <a:gd name="T4" fmla="*/ 7 w 13"/>
                  <a:gd name="T5" fmla="*/ 0 h 12"/>
                  <a:gd name="T6" fmla="*/ 0 w 13"/>
                  <a:gd name="T7" fmla="*/ 5 h 12"/>
                  <a:gd name="T8" fmla="*/ 6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1"/>
                    </a:moveTo>
                    <a:cubicBezTo>
                      <a:pt x="7" y="12"/>
                      <a:pt x="13" y="7"/>
                      <a:pt x="12" y="6"/>
                    </a:cubicBezTo>
                    <a:cubicBezTo>
                      <a:pt x="11" y="4"/>
                      <a:pt x="9" y="1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2" y="8"/>
                      <a:pt x="4" y="10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22" name="Freeform 1872">
                <a:extLst>
                  <a:ext uri="{FF2B5EF4-FFF2-40B4-BE49-F238E27FC236}">
                    <a16:creationId xmlns="" xmlns:a16="http://schemas.microsoft.com/office/drawing/2014/main" id="{9ABC8FA4-50A7-4A00-89EB-8BD4120AB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1275"/>
                <a:ext cx="33" cy="31"/>
              </a:xfrm>
              <a:custGeom>
                <a:avLst/>
                <a:gdLst>
                  <a:gd name="T0" fmla="*/ 6 w 13"/>
                  <a:gd name="T1" fmla="*/ 11 h 12"/>
                  <a:gd name="T2" fmla="*/ 12 w 13"/>
                  <a:gd name="T3" fmla="*/ 6 h 12"/>
                  <a:gd name="T4" fmla="*/ 6 w 13"/>
                  <a:gd name="T5" fmla="*/ 0 h 12"/>
                  <a:gd name="T6" fmla="*/ 0 w 13"/>
                  <a:gd name="T7" fmla="*/ 5 h 12"/>
                  <a:gd name="T8" fmla="*/ 6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1"/>
                    </a:moveTo>
                    <a:cubicBezTo>
                      <a:pt x="7" y="12"/>
                      <a:pt x="13" y="7"/>
                      <a:pt x="12" y="6"/>
                    </a:cubicBezTo>
                    <a:cubicBezTo>
                      <a:pt x="11" y="4"/>
                      <a:pt x="8" y="1"/>
                      <a:pt x="6" y="0"/>
                    </a:cubicBezTo>
                    <a:cubicBezTo>
                      <a:pt x="5" y="0"/>
                      <a:pt x="2" y="3"/>
                      <a:pt x="0" y="5"/>
                    </a:cubicBezTo>
                    <a:cubicBezTo>
                      <a:pt x="2" y="8"/>
                      <a:pt x="4" y="10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23" name="Freeform 1873">
                <a:extLst>
                  <a:ext uri="{FF2B5EF4-FFF2-40B4-BE49-F238E27FC236}">
                    <a16:creationId xmlns="" xmlns:a16="http://schemas.microsoft.com/office/drawing/2014/main" id="{FE81D3DD-D0C9-4253-9779-5ECB01BA3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9" y="1062"/>
                <a:ext cx="31" cy="37"/>
              </a:xfrm>
              <a:custGeom>
                <a:avLst/>
                <a:gdLst>
                  <a:gd name="T0" fmla="*/ 6 w 12"/>
                  <a:gd name="T1" fmla="*/ 13 h 14"/>
                  <a:gd name="T2" fmla="*/ 11 w 12"/>
                  <a:gd name="T3" fmla="*/ 7 h 14"/>
                  <a:gd name="T4" fmla="*/ 5 w 12"/>
                  <a:gd name="T5" fmla="*/ 0 h 14"/>
                  <a:gd name="T6" fmla="*/ 0 w 12"/>
                  <a:gd name="T7" fmla="*/ 7 h 14"/>
                  <a:gd name="T8" fmla="*/ 6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6" y="13"/>
                    </a:moveTo>
                    <a:cubicBezTo>
                      <a:pt x="7" y="14"/>
                      <a:pt x="12" y="8"/>
                      <a:pt x="11" y="7"/>
                    </a:cubicBezTo>
                    <a:cubicBezTo>
                      <a:pt x="10" y="4"/>
                      <a:pt x="8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24" name="Freeform 1874">
                <a:extLst>
                  <a:ext uri="{FF2B5EF4-FFF2-40B4-BE49-F238E27FC236}">
                    <a16:creationId xmlns="" xmlns:a16="http://schemas.microsoft.com/office/drawing/2014/main" id="{070CD89E-C4F7-48F5-BE7E-E15C2F32D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5" y="1062"/>
                <a:ext cx="29" cy="34"/>
              </a:xfrm>
              <a:custGeom>
                <a:avLst/>
                <a:gdLst>
                  <a:gd name="T0" fmla="*/ 6 w 11"/>
                  <a:gd name="T1" fmla="*/ 13 h 13"/>
                  <a:gd name="T2" fmla="*/ 11 w 11"/>
                  <a:gd name="T3" fmla="*/ 7 h 13"/>
                  <a:gd name="T4" fmla="*/ 5 w 11"/>
                  <a:gd name="T5" fmla="*/ 0 h 13"/>
                  <a:gd name="T6" fmla="*/ 0 w 11"/>
                  <a:gd name="T7" fmla="*/ 7 h 13"/>
                  <a:gd name="T8" fmla="*/ 6 w 11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6" y="13"/>
                    </a:moveTo>
                    <a:cubicBezTo>
                      <a:pt x="7" y="11"/>
                      <a:pt x="11" y="9"/>
                      <a:pt x="11" y="7"/>
                    </a:cubicBezTo>
                    <a:cubicBezTo>
                      <a:pt x="11" y="5"/>
                      <a:pt x="8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1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25" name="Freeform 1875">
                <a:extLst>
                  <a:ext uri="{FF2B5EF4-FFF2-40B4-BE49-F238E27FC236}">
                    <a16:creationId xmlns="" xmlns:a16="http://schemas.microsoft.com/office/drawing/2014/main" id="{FF87EB3B-F212-4847-9D4B-D8741AE1F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6" y="1067"/>
                <a:ext cx="34" cy="32"/>
              </a:xfrm>
              <a:custGeom>
                <a:avLst/>
                <a:gdLst>
                  <a:gd name="T0" fmla="*/ 13 w 13"/>
                  <a:gd name="T1" fmla="*/ 5 h 12"/>
                  <a:gd name="T2" fmla="*/ 7 w 13"/>
                  <a:gd name="T3" fmla="*/ 0 h 12"/>
                  <a:gd name="T4" fmla="*/ 0 w 13"/>
                  <a:gd name="T5" fmla="*/ 5 h 12"/>
                  <a:gd name="T6" fmla="*/ 7 w 13"/>
                  <a:gd name="T7" fmla="*/ 11 h 12"/>
                  <a:gd name="T8" fmla="*/ 13 w 13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5"/>
                    </a:moveTo>
                    <a:cubicBezTo>
                      <a:pt x="11" y="3"/>
                      <a:pt x="9" y="0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3" y="7"/>
                      <a:pt x="4" y="9"/>
                      <a:pt x="7" y="11"/>
                    </a:cubicBezTo>
                    <a:cubicBezTo>
                      <a:pt x="8" y="12"/>
                      <a:pt x="13" y="6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26" name="Freeform 1876">
                <a:extLst>
                  <a:ext uri="{FF2B5EF4-FFF2-40B4-BE49-F238E27FC236}">
                    <a16:creationId xmlns="" xmlns:a16="http://schemas.microsoft.com/office/drawing/2014/main" id="{83FC6779-0481-4719-A3C8-A92DE7816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5" y="1062"/>
                <a:ext cx="31" cy="37"/>
              </a:xfrm>
              <a:custGeom>
                <a:avLst/>
                <a:gdLst>
                  <a:gd name="T0" fmla="*/ 6 w 12"/>
                  <a:gd name="T1" fmla="*/ 13 h 14"/>
                  <a:gd name="T2" fmla="*/ 11 w 12"/>
                  <a:gd name="T3" fmla="*/ 7 h 14"/>
                  <a:gd name="T4" fmla="*/ 5 w 12"/>
                  <a:gd name="T5" fmla="*/ 0 h 14"/>
                  <a:gd name="T6" fmla="*/ 0 w 12"/>
                  <a:gd name="T7" fmla="*/ 7 h 14"/>
                  <a:gd name="T8" fmla="*/ 6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6" y="13"/>
                    </a:moveTo>
                    <a:cubicBezTo>
                      <a:pt x="7" y="14"/>
                      <a:pt x="12" y="8"/>
                      <a:pt x="11" y="7"/>
                    </a:cubicBezTo>
                    <a:cubicBezTo>
                      <a:pt x="10" y="4"/>
                      <a:pt x="8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27" name="Freeform 1877">
                <a:extLst>
                  <a:ext uri="{FF2B5EF4-FFF2-40B4-BE49-F238E27FC236}">
                    <a16:creationId xmlns="" xmlns:a16="http://schemas.microsoft.com/office/drawing/2014/main" id="{BCE80D92-1CB2-45A8-94E5-2C8EFFA69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2" y="1062"/>
                <a:ext cx="28" cy="34"/>
              </a:xfrm>
              <a:custGeom>
                <a:avLst/>
                <a:gdLst>
                  <a:gd name="T0" fmla="*/ 6 w 11"/>
                  <a:gd name="T1" fmla="*/ 13 h 13"/>
                  <a:gd name="T2" fmla="*/ 11 w 11"/>
                  <a:gd name="T3" fmla="*/ 7 h 13"/>
                  <a:gd name="T4" fmla="*/ 5 w 11"/>
                  <a:gd name="T5" fmla="*/ 0 h 13"/>
                  <a:gd name="T6" fmla="*/ 0 w 11"/>
                  <a:gd name="T7" fmla="*/ 7 h 13"/>
                  <a:gd name="T8" fmla="*/ 6 w 11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6" y="13"/>
                    </a:moveTo>
                    <a:cubicBezTo>
                      <a:pt x="7" y="11"/>
                      <a:pt x="11" y="9"/>
                      <a:pt x="11" y="7"/>
                    </a:cubicBezTo>
                    <a:cubicBezTo>
                      <a:pt x="11" y="5"/>
                      <a:pt x="8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1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28" name="Freeform 1878">
                <a:extLst>
                  <a:ext uri="{FF2B5EF4-FFF2-40B4-BE49-F238E27FC236}">
                    <a16:creationId xmlns="" xmlns:a16="http://schemas.microsoft.com/office/drawing/2014/main" id="{6307B56D-9095-462B-AD4C-D017FA81A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1801"/>
                <a:ext cx="33" cy="31"/>
              </a:xfrm>
              <a:custGeom>
                <a:avLst/>
                <a:gdLst>
                  <a:gd name="T0" fmla="*/ 13 w 13"/>
                  <a:gd name="T1" fmla="*/ 6 h 12"/>
                  <a:gd name="T2" fmla="*/ 7 w 13"/>
                  <a:gd name="T3" fmla="*/ 1 h 12"/>
                  <a:gd name="T4" fmla="*/ 0 w 13"/>
                  <a:gd name="T5" fmla="*/ 6 h 12"/>
                  <a:gd name="T6" fmla="*/ 7 w 13"/>
                  <a:gd name="T7" fmla="*/ 12 h 12"/>
                  <a:gd name="T8" fmla="*/ 13 w 13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6"/>
                    </a:moveTo>
                    <a:cubicBezTo>
                      <a:pt x="13" y="5"/>
                      <a:pt x="8" y="0"/>
                      <a:pt x="7" y="1"/>
                    </a:cubicBezTo>
                    <a:cubicBezTo>
                      <a:pt x="4" y="2"/>
                      <a:pt x="3" y="4"/>
                      <a:pt x="0" y="6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29" name="Freeform 1879">
                <a:extLst>
                  <a:ext uri="{FF2B5EF4-FFF2-40B4-BE49-F238E27FC236}">
                    <a16:creationId xmlns="" xmlns:a16="http://schemas.microsoft.com/office/drawing/2014/main" id="{FC434160-19C2-44AD-9AA5-40821D4E2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1801"/>
                <a:ext cx="37" cy="31"/>
              </a:xfrm>
              <a:custGeom>
                <a:avLst/>
                <a:gdLst>
                  <a:gd name="T0" fmla="*/ 7 w 14"/>
                  <a:gd name="T1" fmla="*/ 12 h 12"/>
                  <a:gd name="T2" fmla="*/ 13 w 14"/>
                  <a:gd name="T3" fmla="*/ 7 h 12"/>
                  <a:gd name="T4" fmla="*/ 7 w 14"/>
                  <a:gd name="T5" fmla="*/ 1 h 12"/>
                  <a:gd name="T6" fmla="*/ 0 w 14"/>
                  <a:gd name="T7" fmla="*/ 6 h 12"/>
                  <a:gd name="T8" fmla="*/ 7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7" y="12"/>
                    </a:moveTo>
                    <a:cubicBezTo>
                      <a:pt x="9" y="12"/>
                      <a:pt x="11" y="9"/>
                      <a:pt x="13" y="7"/>
                    </a:cubicBezTo>
                    <a:cubicBezTo>
                      <a:pt x="14" y="5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3" y="9"/>
                      <a:pt x="5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30" name="Freeform 1880">
                <a:extLst>
                  <a:ext uri="{FF2B5EF4-FFF2-40B4-BE49-F238E27FC236}">
                    <a16:creationId xmlns="" xmlns:a16="http://schemas.microsoft.com/office/drawing/2014/main" id="{6E8F30AF-07C1-4E22-A4A6-02E59197A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1801"/>
                <a:ext cx="31" cy="34"/>
              </a:xfrm>
              <a:custGeom>
                <a:avLst/>
                <a:gdLst>
                  <a:gd name="T0" fmla="*/ 7 w 12"/>
                  <a:gd name="T1" fmla="*/ 13 h 13"/>
                  <a:gd name="T2" fmla="*/ 12 w 12"/>
                  <a:gd name="T3" fmla="*/ 6 h 13"/>
                  <a:gd name="T4" fmla="*/ 7 w 12"/>
                  <a:gd name="T5" fmla="*/ 1 h 13"/>
                  <a:gd name="T6" fmla="*/ 1 w 12"/>
                  <a:gd name="T7" fmla="*/ 7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9" y="10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1"/>
                    </a:cubicBezTo>
                    <a:cubicBezTo>
                      <a:pt x="5" y="0"/>
                      <a:pt x="0" y="5"/>
                      <a:pt x="1" y="7"/>
                    </a:cubicBezTo>
                    <a:cubicBezTo>
                      <a:pt x="2" y="9"/>
                      <a:pt x="4" y="11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31" name="Freeform 1881">
                <a:extLst>
                  <a:ext uri="{FF2B5EF4-FFF2-40B4-BE49-F238E27FC236}">
                    <a16:creationId xmlns="" xmlns:a16="http://schemas.microsoft.com/office/drawing/2014/main" id="{54609008-7DBE-4E98-984A-5739F3F53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1801"/>
                <a:ext cx="33" cy="31"/>
              </a:xfrm>
              <a:custGeom>
                <a:avLst/>
                <a:gdLst>
                  <a:gd name="T0" fmla="*/ 7 w 13"/>
                  <a:gd name="T1" fmla="*/ 12 h 12"/>
                  <a:gd name="T2" fmla="*/ 13 w 13"/>
                  <a:gd name="T3" fmla="*/ 7 h 12"/>
                  <a:gd name="T4" fmla="*/ 7 w 13"/>
                  <a:gd name="T5" fmla="*/ 1 h 12"/>
                  <a:gd name="T6" fmla="*/ 0 w 13"/>
                  <a:gd name="T7" fmla="*/ 6 h 12"/>
                  <a:gd name="T8" fmla="*/ 7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12"/>
                    </a:moveTo>
                    <a:cubicBezTo>
                      <a:pt x="9" y="12"/>
                      <a:pt x="11" y="9"/>
                      <a:pt x="13" y="7"/>
                    </a:cubicBezTo>
                    <a:cubicBezTo>
                      <a:pt x="13" y="5"/>
                      <a:pt x="8" y="0"/>
                      <a:pt x="7" y="1"/>
                    </a:cubicBezTo>
                    <a:cubicBezTo>
                      <a:pt x="4" y="2"/>
                      <a:pt x="3" y="4"/>
                      <a:pt x="0" y="6"/>
                    </a:cubicBezTo>
                    <a:cubicBezTo>
                      <a:pt x="3" y="9"/>
                      <a:pt x="5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32" name="Freeform 1882">
                <a:extLst>
                  <a:ext uri="{FF2B5EF4-FFF2-40B4-BE49-F238E27FC236}">
                    <a16:creationId xmlns="" xmlns:a16="http://schemas.microsoft.com/office/drawing/2014/main" id="{1E632EBC-BC5E-4254-BFD1-53CFE7815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1801"/>
                <a:ext cx="37" cy="31"/>
              </a:xfrm>
              <a:custGeom>
                <a:avLst/>
                <a:gdLst>
                  <a:gd name="T0" fmla="*/ 7 w 14"/>
                  <a:gd name="T1" fmla="*/ 12 h 12"/>
                  <a:gd name="T2" fmla="*/ 13 w 14"/>
                  <a:gd name="T3" fmla="*/ 7 h 12"/>
                  <a:gd name="T4" fmla="*/ 7 w 14"/>
                  <a:gd name="T5" fmla="*/ 1 h 12"/>
                  <a:gd name="T6" fmla="*/ 0 w 14"/>
                  <a:gd name="T7" fmla="*/ 6 h 12"/>
                  <a:gd name="T8" fmla="*/ 7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7" y="12"/>
                    </a:moveTo>
                    <a:cubicBezTo>
                      <a:pt x="9" y="12"/>
                      <a:pt x="11" y="9"/>
                      <a:pt x="13" y="7"/>
                    </a:cubicBezTo>
                    <a:cubicBezTo>
                      <a:pt x="14" y="5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3" y="9"/>
                      <a:pt x="5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33" name="Freeform 1883">
                <a:extLst>
                  <a:ext uri="{FF2B5EF4-FFF2-40B4-BE49-F238E27FC236}">
                    <a16:creationId xmlns="" xmlns:a16="http://schemas.microsoft.com/office/drawing/2014/main" id="{8E7D9566-2FDD-4350-A737-4929C5D23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1801"/>
                <a:ext cx="29" cy="34"/>
              </a:xfrm>
              <a:custGeom>
                <a:avLst/>
                <a:gdLst>
                  <a:gd name="T0" fmla="*/ 6 w 11"/>
                  <a:gd name="T1" fmla="*/ 13 h 13"/>
                  <a:gd name="T2" fmla="*/ 11 w 11"/>
                  <a:gd name="T3" fmla="*/ 6 h 13"/>
                  <a:gd name="T4" fmla="*/ 6 w 11"/>
                  <a:gd name="T5" fmla="*/ 0 h 13"/>
                  <a:gd name="T6" fmla="*/ 0 w 11"/>
                  <a:gd name="T7" fmla="*/ 7 h 13"/>
                  <a:gd name="T8" fmla="*/ 6 w 11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6" y="13"/>
                    </a:moveTo>
                    <a:cubicBezTo>
                      <a:pt x="8" y="10"/>
                      <a:pt x="11" y="8"/>
                      <a:pt x="11" y="6"/>
                    </a:cubicBezTo>
                    <a:cubicBezTo>
                      <a:pt x="11" y="4"/>
                      <a:pt x="8" y="2"/>
                      <a:pt x="6" y="0"/>
                    </a:cubicBezTo>
                    <a:cubicBezTo>
                      <a:pt x="4" y="3"/>
                      <a:pt x="1" y="4"/>
                      <a:pt x="0" y="7"/>
                    </a:cubicBezTo>
                    <a:cubicBezTo>
                      <a:pt x="0" y="8"/>
                      <a:pt x="3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34" name="Freeform 1884">
                <a:extLst>
                  <a:ext uri="{FF2B5EF4-FFF2-40B4-BE49-F238E27FC236}">
                    <a16:creationId xmlns="" xmlns:a16="http://schemas.microsoft.com/office/drawing/2014/main" id="{739D52A0-D4CD-423B-B404-E263433BD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1801"/>
                <a:ext cx="31" cy="34"/>
              </a:xfrm>
              <a:custGeom>
                <a:avLst/>
                <a:gdLst>
                  <a:gd name="T0" fmla="*/ 6 w 12"/>
                  <a:gd name="T1" fmla="*/ 13 h 13"/>
                  <a:gd name="T2" fmla="*/ 11 w 12"/>
                  <a:gd name="T3" fmla="*/ 6 h 13"/>
                  <a:gd name="T4" fmla="*/ 5 w 12"/>
                  <a:gd name="T5" fmla="*/ 1 h 13"/>
                  <a:gd name="T6" fmla="*/ 0 w 12"/>
                  <a:gd name="T7" fmla="*/ 7 h 13"/>
                  <a:gd name="T8" fmla="*/ 6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cubicBezTo>
                      <a:pt x="8" y="10"/>
                      <a:pt x="10" y="8"/>
                      <a:pt x="11" y="6"/>
                    </a:cubicBezTo>
                    <a:cubicBezTo>
                      <a:pt x="12" y="4"/>
                      <a:pt x="6" y="0"/>
                      <a:pt x="5" y="1"/>
                    </a:cubicBezTo>
                    <a:cubicBezTo>
                      <a:pt x="3" y="2"/>
                      <a:pt x="0" y="5"/>
                      <a:pt x="0" y="7"/>
                    </a:cubicBezTo>
                    <a:cubicBezTo>
                      <a:pt x="1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35" name="Freeform 1885">
                <a:extLst>
                  <a:ext uri="{FF2B5EF4-FFF2-40B4-BE49-F238E27FC236}">
                    <a16:creationId xmlns="" xmlns:a16="http://schemas.microsoft.com/office/drawing/2014/main" id="{43D9C1F8-0683-4504-80BD-6FFE40648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801"/>
                <a:ext cx="37" cy="31"/>
              </a:xfrm>
              <a:custGeom>
                <a:avLst/>
                <a:gdLst>
                  <a:gd name="T0" fmla="*/ 13 w 14"/>
                  <a:gd name="T1" fmla="*/ 6 h 12"/>
                  <a:gd name="T2" fmla="*/ 7 w 14"/>
                  <a:gd name="T3" fmla="*/ 1 h 12"/>
                  <a:gd name="T4" fmla="*/ 0 w 14"/>
                  <a:gd name="T5" fmla="*/ 6 h 12"/>
                  <a:gd name="T6" fmla="*/ 7 w 14"/>
                  <a:gd name="T7" fmla="*/ 12 h 12"/>
                  <a:gd name="T8" fmla="*/ 13 w 14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6"/>
                    </a:moveTo>
                    <a:cubicBezTo>
                      <a:pt x="14" y="5"/>
                      <a:pt x="8" y="0"/>
                      <a:pt x="7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36" name="Freeform 1886">
                <a:extLst>
                  <a:ext uri="{FF2B5EF4-FFF2-40B4-BE49-F238E27FC236}">
                    <a16:creationId xmlns="" xmlns:a16="http://schemas.microsoft.com/office/drawing/2014/main" id="{0CF93E83-3FD0-40D3-933D-B84CB56C4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1798"/>
                <a:ext cx="31" cy="37"/>
              </a:xfrm>
              <a:custGeom>
                <a:avLst/>
                <a:gdLst>
                  <a:gd name="T0" fmla="*/ 0 w 12"/>
                  <a:gd name="T1" fmla="*/ 7 h 14"/>
                  <a:gd name="T2" fmla="*/ 5 w 12"/>
                  <a:gd name="T3" fmla="*/ 13 h 14"/>
                  <a:gd name="T4" fmla="*/ 11 w 12"/>
                  <a:gd name="T5" fmla="*/ 7 h 14"/>
                  <a:gd name="T6" fmla="*/ 5 w 12"/>
                  <a:gd name="T7" fmla="*/ 0 h 14"/>
                  <a:gd name="T8" fmla="*/ 0 w 12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7"/>
                    </a:moveTo>
                    <a:cubicBezTo>
                      <a:pt x="0" y="9"/>
                      <a:pt x="3" y="11"/>
                      <a:pt x="5" y="13"/>
                    </a:cubicBezTo>
                    <a:cubicBezTo>
                      <a:pt x="6" y="14"/>
                      <a:pt x="12" y="8"/>
                      <a:pt x="11" y="7"/>
                    </a:cubicBezTo>
                    <a:cubicBezTo>
                      <a:pt x="10" y="5"/>
                      <a:pt x="8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37" name="Freeform 1887">
                <a:extLst>
                  <a:ext uri="{FF2B5EF4-FFF2-40B4-BE49-F238E27FC236}">
                    <a16:creationId xmlns="" xmlns:a16="http://schemas.microsoft.com/office/drawing/2014/main" id="{AAC406DF-C920-4710-8093-617B1787E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1801"/>
                <a:ext cx="32" cy="34"/>
              </a:xfrm>
              <a:custGeom>
                <a:avLst/>
                <a:gdLst>
                  <a:gd name="T0" fmla="*/ 7 w 12"/>
                  <a:gd name="T1" fmla="*/ 13 h 13"/>
                  <a:gd name="T2" fmla="*/ 12 w 12"/>
                  <a:gd name="T3" fmla="*/ 6 h 13"/>
                  <a:gd name="T4" fmla="*/ 7 w 12"/>
                  <a:gd name="T5" fmla="*/ 1 h 13"/>
                  <a:gd name="T6" fmla="*/ 1 w 12"/>
                  <a:gd name="T7" fmla="*/ 7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9" y="10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1"/>
                    </a:cubicBezTo>
                    <a:cubicBezTo>
                      <a:pt x="6" y="0"/>
                      <a:pt x="0" y="5"/>
                      <a:pt x="1" y="7"/>
                    </a:cubicBezTo>
                    <a:cubicBezTo>
                      <a:pt x="3" y="9"/>
                      <a:pt x="5" y="11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38" name="Freeform 1888">
                <a:extLst>
                  <a:ext uri="{FF2B5EF4-FFF2-40B4-BE49-F238E27FC236}">
                    <a16:creationId xmlns="" xmlns:a16="http://schemas.microsoft.com/office/drawing/2014/main" id="{31720F60-5CFD-4967-881A-1504C367A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1801"/>
                <a:ext cx="32" cy="34"/>
              </a:xfrm>
              <a:custGeom>
                <a:avLst/>
                <a:gdLst>
                  <a:gd name="T0" fmla="*/ 5 w 12"/>
                  <a:gd name="T1" fmla="*/ 1 h 13"/>
                  <a:gd name="T2" fmla="*/ 0 w 12"/>
                  <a:gd name="T3" fmla="*/ 6 h 13"/>
                  <a:gd name="T4" fmla="*/ 5 w 12"/>
                  <a:gd name="T5" fmla="*/ 13 h 13"/>
                  <a:gd name="T6" fmla="*/ 11 w 12"/>
                  <a:gd name="T7" fmla="*/ 7 h 13"/>
                  <a:gd name="T8" fmla="*/ 5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1"/>
                    </a:moveTo>
                    <a:cubicBezTo>
                      <a:pt x="3" y="2"/>
                      <a:pt x="0" y="4"/>
                      <a:pt x="0" y="6"/>
                    </a:cubicBezTo>
                    <a:cubicBezTo>
                      <a:pt x="0" y="8"/>
                      <a:pt x="3" y="10"/>
                      <a:pt x="5" y="13"/>
                    </a:cubicBezTo>
                    <a:cubicBezTo>
                      <a:pt x="7" y="11"/>
                      <a:pt x="9" y="9"/>
                      <a:pt x="11" y="7"/>
                    </a:cubicBezTo>
                    <a:cubicBezTo>
                      <a:pt x="12" y="6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39" name="Freeform 1889">
                <a:extLst>
                  <a:ext uri="{FF2B5EF4-FFF2-40B4-BE49-F238E27FC236}">
                    <a16:creationId xmlns="" xmlns:a16="http://schemas.microsoft.com/office/drawing/2014/main" id="{C1C51726-5793-4E0E-AB00-62A19A7CA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3" y="1804"/>
                <a:ext cx="31" cy="28"/>
              </a:xfrm>
              <a:custGeom>
                <a:avLst/>
                <a:gdLst>
                  <a:gd name="T0" fmla="*/ 6 w 12"/>
                  <a:gd name="T1" fmla="*/ 11 h 11"/>
                  <a:gd name="T2" fmla="*/ 12 w 12"/>
                  <a:gd name="T3" fmla="*/ 6 h 11"/>
                  <a:gd name="T4" fmla="*/ 6 w 12"/>
                  <a:gd name="T5" fmla="*/ 0 h 11"/>
                  <a:gd name="T6" fmla="*/ 0 w 12"/>
                  <a:gd name="T7" fmla="*/ 5 h 11"/>
                  <a:gd name="T8" fmla="*/ 6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8" y="11"/>
                      <a:pt x="10" y="7"/>
                      <a:pt x="12" y="6"/>
                    </a:cubicBezTo>
                    <a:cubicBezTo>
                      <a:pt x="10" y="4"/>
                      <a:pt x="8" y="0"/>
                      <a:pt x="6" y="0"/>
                    </a:cubicBezTo>
                    <a:cubicBezTo>
                      <a:pt x="4" y="0"/>
                      <a:pt x="2" y="3"/>
                      <a:pt x="0" y="5"/>
                    </a:cubicBezTo>
                    <a:cubicBezTo>
                      <a:pt x="2" y="8"/>
                      <a:pt x="4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40" name="Freeform 1890">
                <a:extLst>
                  <a:ext uri="{FF2B5EF4-FFF2-40B4-BE49-F238E27FC236}">
                    <a16:creationId xmlns="" xmlns:a16="http://schemas.microsoft.com/office/drawing/2014/main" id="{A76751C0-657B-4390-A78F-642213CE9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801"/>
                <a:ext cx="32" cy="34"/>
              </a:xfrm>
              <a:custGeom>
                <a:avLst/>
                <a:gdLst>
                  <a:gd name="T0" fmla="*/ 7 w 12"/>
                  <a:gd name="T1" fmla="*/ 13 h 13"/>
                  <a:gd name="T2" fmla="*/ 12 w 12"/>
                  <a:gd name="T3" fmla="*/ 6 h 13"/>
                  <a:gd name="T4" fmla="*/ 7 w 12"/>
                  <a:gd name="T5" fmla="*/ 1 h 13"/>
                  <a:gd name="T6" fmla="*/ 1 w 12"/>
                  <a:gd name="T7" fmla="*/ 6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9" y="10"/>
                      <a:pt x="12" y="8"/>
                      <a:pt x="12" y="6"/>
                    </a:cubicBezTo>
                    <a:cubicBezTo>
                      <a:pt x="12" y="4"/>
                      <a:pt x="9" y="2"/>
                      <a:pt x="7" y="1"/>
                    </a:cubicBezTo>
                    <a:cubicBezTo>
                      <a:pt x="6" y="0"/>
                      <a:pt x="0" y="5"/>
                      <a:pt x="1" y="6"/>
                    </a:cubicBezTo>
                    <a:cubicBezTo>
                      <a:pt x="2" y="9"/>
                      <a:pt x="4" y="11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41" name="Freeform 1891">
                <a:extLst>
                  <a:ext uri="{FF2B5EF4-FFF2-40B4-BE49-F238E27FC236}">
                    <a16:creationId xmlns="" xmlns:a16="http://schemas.microsoft.com/office/drawing/2014/main" id="{19679162-3A69-465C-9325-17FEEEF3E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798"/>
                <a:ext cx="31" cy="37"/>
              </a:xfrm>
              <a:custGeom>
                <a:avLst/>
                <a:gdLst>
                  <a:gd name="T0" fmla="*/ 7 w 12"/>
                  <a:gd name="T1" fmla="*/ 13 h 14"/>
                  <a:gd name="T2" fmla="*/ 12 w 12"/>
                  <a:gd name="T3" fmla="*/ 7 h 14"/>
                  <a:gd name="T4" fmla="*/ 7 w 12"/>
                  <a:gd name="T5" fmla="*/ 0 h 14"/>
                  <a:gd name="T6" fmla="*/ 1 w 12"/>
                  <a:gd name="T7" fmla="*/ 7 h 14"/>
                  <a:gd name="T8" fmla="*/ 7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7" y="13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3"/>
                      <a:pt x="7" y="0"/>
                    </a:cubicBezTo>
                    <a:cubicBezTo>
                      <a:pt x="5" y="3"/>
                      <a:pt x="3" y="5"/>
                      <a:pt x="1" y="7"/>
                    </a:cubicBezTo>
                    <a:cubicBezTo>
                      <a:pt x="0" y="8"/>
                      <a:pt x="6" y="14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42" name="Freeform 1892">
                <a:extLst>
                  <a:ext uri="{FF2B5EF4-FFF2-40B4-BE49-F238E27FC236}">
                    <a16:creationId xmlns="" xmlns:a16="http://schemas.microsoft.com/office/drawing/2014/main" id="{1DA4AE16-6F45-425A-81CF-669DF03A8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798"/>
                <a:ext cx="31" cy="37"/>
              </a:xfrm>
              <a:custGeom>
                <a:avLst/>
                <a:gdLst>
                  <a:gd name="T0" fmla="*/ 5 w 12"/>
                  <a:gd name="T1" fmla="*/ 0 h 14"/>
                  <a:gd name="T2" fmla="*/ 0 w 12"/>
                  <a:gd name="T3" fmla="*/ 7 h 14"/>
                  <a:gd name="T4" fmla="*/ 5 w 12"/>
                  <a:gd name="T5" fmla="*/ 13 h 14"/>
                  <a:gd name="T6" fmla="*/ 11 w 12"/>
                  <a:gd name="T7" fmla="*/ 7 h 14"/>
                  <a:gd name="T8" fmla="*/ 5 w 1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5" y="0"/>
                    </a:move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ubicBezTo>
                      <a:pt x="6" y="14"/>
                      <a:pt x="12" y="8"/>
                      <a:pt x="11" y="7"/>
                    </a:cubicBezTo>
                    <a:cubicBezTo>
                      <a:pt x="9" y="5"/>
                      <a:pt x="7" y="3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43" name="Freeform 1893">
                <a:extLst>
                  <a:ext uri="{FF2B5EF4-FFF2-40B4-BE49-F238E27FC236}">
                    <a16:creationId xmlns="" xmlns:a16="http://schemas.microsoft.com/office/drawing/2014/main" id="{DA2D1ACC-4771-4874-8F1F-2F45B5DF5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801"/>
                <a:ext cx="31" cy="34"/>
              </a:xfrm>
              <a:custGeom>
                <a:avLst/>
                <a:gdLst>
                  <a:gd name="T0" fmla="*/ 6 w 12"/>
                  <a:gd name="T1" fmla="*/ 1 h 13"/>
                  <a:gd name="T2" fmla="*/ 0 w 12"/>
                  <a:gd name="T3" fmla="*/ 6 h 13"/>
                  <a:gd name="T4" fmla="*/ 5 w 12"/>
                  <a:gd name="T5" fmla="*/ 13 h 13"/>
                  <a:gd name="T6" fmla="*/ 11 w 12"/>
                  <a:gd name="T7" fmla="*/ 7 h 13"/>
                  <a:gd name="T8" fmla="*/ 6 w 12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"/>
                    </a:moveTo>
                    <a:cubicBezTo>
                      <a:pt x="3" y="2"/>
                      <a:pt x="0" y="4"/>
                      <a:pt x="0" y="6"/>
                    </a:cubicBezTo>
                    <a:cubicBezTo>
                      <a:pt x="0" y="8"/>
                      <a:pt x="3" y="10"/>
                      <a:pt x="5" y="13"/>
                    </a:cubicBezTo>
                    <a:cubicBezTo>
                      <a:pt x="8" y="11"/>
                      <a:pt x="10" y="9"/>
                      <a:pt x="11" y="7"/>
                    </a:cubicBezTo>
                    <a:cubicBezTo>
                      <a:pt x="12" y="6"/>
                      <a:pt x="7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44" name="Freeform 1894">
                <a:extLst>
                  <a:ext uri="{FF2B5EF4-FFF2-40B4-BE49-F238E27FC236}">
                    <a16:creationId xmlns="" xmlns:a16="http://schemas.microsoft.com/office/drawing/2014/main" id="{DC9A208A-1D3A-41BD-82E3-EC79C174A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804"/>
                <a:ext cx="34" cy="31"/>
              </a:xfrm>
              <a:custGeom>
                <a:avLst/>
                <a:gdLst>
                  <a:gd name="T0" fmla="*/ 6 w 13"/>
                  <a:gd name="T1" fmla="*/ 11 h 12"/>
                  <a:gd name="T2" fmla="*/ 12 w 13"/>
                  <a:gd name="T3" fmla="*/ 5 h 12"/>
                  <a:gd name="T4" fmla="*/ 7 w 13"/>
                  <a:gd name="T5" fmla="*/ 0 h 12"/>
                  <a:gd name="T6" fmla="*/ 0 w 13"/>
                  <a:gd name="T7" fmla="*/ 5 h 12"/>
                  <a:gd name="T8" fmla="*/ 6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1"/>
                    </a:moveTo>
                    <a:cubicBezTo>
                      <a:pt x="8" y="12"/>
                      <a:pt x="13" y="6"/>
                      <a:pt x="12" y="5"/>
                    </a:cubicBezTo>
                    <a:cubicBezTo>
                      <a:pt x="11" y="3"/>
                      <a:pt x="9" y="0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2" y="7"/>
                      <a:pt x="4" y="9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45" name="Freeform 1895">
                <a:extLst>
                  <a:ext uri="{FF2B5EF4-FFF2-40B4-BE49-F238E27FC236}">
                    <a16:creationId xmlns="" xmlns:a16="http://schemas.microsoft.com/office/drawing/2014/main" id="{D17F659C-3CD2-4F5C-93FF-8CE379C08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3" y="1798"/>
                <a:ext cx="31" cy="37"/>
              </a:xfrm>
              <a:custGeom>
                <a:avLst/>
                <a:gdLst>
                  <a:gd name="T0" fmla="*/ 5 w 12"/>
                  <a:gd name="T1" fmla="*/ 13 h 14"/>
                  <a:gd name="T2" fmla="*/ 11 w 12"/>
                  <a:gd name="T3" fmla="*/ 7 h 14"/>
                  <a:gd name="T4" fmla="*/ 5 w 12"/>
                  <a:gd name="T5" fmla="*/ 0 h 14"/>
                  <a:gd name="T6" fmla="*/ 0 w 12"/>
                  <a:gd name="T7" fmla="*/ 7 h 14"/>
                  <a:gd name="T8" fmla="*/ 5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5" y="13"/>
                    </a:moveTo>
                    <a:cubicBezTo>
                      <a:pt x="6" y="14"/>
                      <a:pt x="12" y="8"/>
                      <a:pt x="11" y="7"/>
                    </a:cubicBezTo>
                    <a:cubicBezTo>
                      <a:pt x="9" y="5"/>
                      <a:pt x="7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46" name="Freeform 1896">
                <a:extLst>
                  <a:ext uri="{FF2B5EF4-FFF2-40B4-BE49-F238E27FC236}">
                    <a16:creationId xmlns="" xmlns:a16="http://schemas.microsoft.com/office/drawing/2014/main" id="{30A29CF2-AA10-49D3-92C1-F8CBE6A1C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0" y="1062"/>
                <a:ext cx="31" cy="34"/>
              </a:xfrm>
              <a:custGeom>
                <a:avLst/>
                <a:gdLst>
                  <a:gd name="T0" fmla="*/ 6 w 12"/>
                  <a:gd name="T1" fmla="*/ 13 h 13"/>
                  <a:gd name="T2" fmla="*/ 11 w 12"/>
                  <a:gd name="T3" fmla="*/ 7 h 13"/>
                  <a:gd name="T4" fmla="*/ 6 w 12"/>
                  <a:gd name="T5" fmla="*/ 0 h 13"/>
                  <a:gd name="T6" fmla="*/ 1 w 12"/>
                  <a:gd name="T7" fmla="*/ 7 h 13"/>
                  <a:gd name="T8" fmla="*/ 6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cubicBezTo>
                      <a:pt x="8" y="11"/>
                      <a:pt x="11" y="9"/>
                      <a:pt x="11" y="7"/>
                    </a:cubicBezTo>
                    <a:cubicBezTo>
                      <a:pt x="12" y="5"/>
                      <a:pt x="8" y="3"/>
                      <a:pt x="6" y="0"/>
                    </a:cubicBezTo>
                    <a:cubicBezTo>
                      <a:pt x="4" y="3"/>
                      <a:pt x="0" y="5"/>
                      <a:pt x="1" y="7"/>
                    </a:cubicBezTo>
                    <a:cubicBezTo>
                      <a:pt x="1" y="9"/>
                      <a:pt x="4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47" name="Freeform 1897">
                <a:extLst>
                  <a:ext uri="{FF2B5EF4-FFF2-40B4-BE49-F238E27FC236}">
                    <a16:creationId xmlns="" xmlns:a16="http://schemas.microsoft.com/office/drawing/2014/main" id="{455CF42D-81A8-4145-96DD-F93D519CC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4" y="1062"/>
                <a:ext cx="31" cy="37"/>
              </a:xfrm>
              <a:custGeom>
                <a:avLst/>
                <a:gdLst>
                  <a:gd name="T0" fmla="*/ 7 w 12"/>
                  <a:gd name="T1" fmla="*/ 13 h 14"/>
                  <a:gd name="T2" fmla="*/ 12 w 12"/>
                  <a:gd name="T3" fmla="*/ 7 h 14"/>
                  <a:gd name="T4" fmla="*/ 7 w 12"/>
                  <a:gd name="T5" fmla="*/ 0 h 14"/>
                  <a:gd name="T6" fmla="*/ 1 w 12"/>
                  <a:gd name="T7" fmla="*/ 7 h 14"/>
                  <a:gd name="T8" fmla="*/ 7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7" y="13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3"/>
                      <a:pt x="7" y="0"/>
                    </a:cubicBezTo>
                    <a:cubicBezTo>
                      <a:pt x="5" y="3"/>
                      <a:pt x="3" y="5"/>
                      <a:pt x="1" y="7"/>
                    </a:cubicBezTo>
                    <a:cubicBezTo>
                      <a:pt x="0" y="8"/>
                      <a:pt x="6" y="14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48" name="Freeform 1898">
                <a:extLst>
                  <a:ext uri="{FF2B5EF4-FFF2-40B4-BE49-F238E27FC236}">
                    <a16:creationId xmlns="" xmlns:a16="http://schemas.microsoft.com/office/drawing/2014/main" id="{3C65F90C-B3DE-497F-AA7A-33D3CEDB2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0" y="1067"/>
                <a:ext cx="31" cy="29"/>
              </a:xfrm>
              <a:custGeom>
                <a:avLst/>
                <a:gdLst>
                  <a:gd name="T0" fmla="*/ 6 w 12"/>
                  <a:gd name="T1" fmla="*/ 10 h 11"/>
                  <a:gd name="T2" fmla="*/ 12 w 12"/>
                  <a:gd name="T3" fmla="*/ 5 h 11"/>
                  <a:gd name="T4" fmla="*/ 6 w 12"/>
                  <a:gd name="T5" fmla="*/ 0 h 11"/>
                  <a:gd name="T6" fmla="*/ 0 w 12"/>
                  <a:gd name="T7" fmla="*/ 5 h 11"/>
                  <a:gd name="T8" fmla="*/ 6 w 12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6" y="10"/>
                    </a:moveTo>
                    <a:cubicBezTo>
                      <a:pt x="8" y="10"/>
                      <a:pt x="10" y="7"/>
                      <a:pt x="12" y="5"/>
                    </a:cubicBezTo>
                    <a:cubicBezTo>
                      <a:pt x="10" y="3"/>
                      <a:pt x="8" y="0"/>
                      <a:pt x="6" y="0"/>
                    </a:cubicBezTo>
                    <a:cubicBezTo>
                      <a:pt x="4" y="0"/>
                      <a:pt x="2" y="3"/>
                      <a:pt x="0" y="5"/>
                    </a:cubicBezTo>
                    <a:cubicBezTo>
                      <a:pt x="2" y="7"/>
                      <a:pt x="5" y="11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49" name="Freeform 1899">
                <a:extLst>
                  <a:ext uri="{FF2B5EF4-FFF2-40B4-BE49-F238E27FC236}">
                    <a16:creationId xmlns="" xmlns:a16="http://schemas.microsoft.com/office/drawing/2014/main" id="{AEE4FB4C-7CBC-4CEF-A18F-A5B2CC170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9" y="1062"/>
                <a:ext cx="31" cy="37"/>
              </a:xfrm>
              <a:custGeom>
                <a:avLst/>
                <a:gdLst>
                  <a:gd name="T0" fmla="*/ 5 w 12"/>
                  <a:gd name="T1" fmla="*/ 13 h 14"/>
                  <a:gd name="T2" fmla="*/ 11 w 12"/>
                  <a:gd name="T3" fmla="*/ 7 h 14"/>
                  <a:gd name="T4" fmla="*/ 5 w 12"/>
                  <a:gd name="T5" fmla="*/ 0 h 14"/>
                  <a:gd name="T6" fmla="*/ 0 w 12"/>
                  <a:gd name="T7" fmla="*/ 7 h 14"/>
                  <a:gd name="T8" fmla="*/ 5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5" y="13"/>
                    </a:moveTo>
                    <a:cubicBezTo>
                      <a:pt x="6" y="14"/>
                      <a:pt x="12" y="8"/>
                      <a:pt x="11" y="7"/>
                    </a:cubicBezTo>
                    <a:cubicBezTo>
                      <a:pt x="9" y="4"/>
                      <a:pt x="7" y="3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50" name="Freeform 1900">
                <a:extLst>
                  <a:ext uri="{FF2B5EF4-FFF2-40B4-BE49-F238E27FC236}">
                    <a16:creationId xmlns="" xmlns:a16="http://schemas.microsoft.com/office/drawing/2014/main" id="{1D030A0B-84C4-4602-8A32-02839A5E0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3" y="1062"/>
                <a:ext cx="31" cy="37"/>
              </a:xfrm>
              <a:custGeom>
                <a:avLst/>
                <a:gdLst>
                  <a:gd name="T0" fmla="*/ 6 w 12"/>
                  <a:gd name="T1" fmla="*/ 13 h 14"/>
                  <a:gd name="T2" fmla="*/ 11 w 12"/>
                  <a:gd name="T3" fmla="*/ 7 h 14"/>
                  <a:gd name="T4" fmla="*/ 6 w 12"/>
                  <a:gd name="T5" fmla="*/ 0 h 14"/>
                  <a:gd name="T6" fmla="*/ 0 w 12"/>
                  <a:gd name="T7" fmla="*/ 7 h 14"/>
                  <a:gd name="T8" fmla="*/ 6 w 12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6" y="13"/>
                    </a:moveTo>
                    <a:cubicBezTo>
                      <a:pt x="7" y="14"/>
                      <a:pt x="12" y="8"/>
                      <a:pt x="11" y="7"/>
                    </a:cubicBezTo>
                    <a:cubicBezTo>
                      <a:pt x="10" y="5"/>
                      <a:pt x="8" y="3"/>
                      <a:pt x="6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1" y="9"/>
                      <a:pt x="3" y="11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51" name="Freeform 1901">
                <a:extLst>
                  <a:ext uri="{FF2B5EF4-FFF2-40B4-BE49-F238E27FC236}">
                    <a16:creationId xmlns="" xmlns:a16="http://schemas.microsoft.com/office/drawing/2014/main" id="{6C97A1D6-1E97-4864-A98F-691855E8F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062"/>
                <a:ext cx="31" cy="37"/>
              </a:xfrm>
              <a:custGeom>
                <a:avLst/>
                <a:gdLst>
                  <a:gd name="T0" fmla="*/ 6 w 12"/>
                  <a:gd name="T1" fmla="*/ 14 h 14"/>
                  <a:gd name="T2" fmla="*/ 11 w 12"/>
                  <a:gd name="T3" fmla="*/ 7 h 14"/>
                  <a:gd name="T4" fmla="*/ 5 w 12"/>
                  <a:gd name="T5" fmla="*/ 1 h 14"/>
                  <a:gd name="T6" fmla="*/ 0 w 12"/>
                  <a:gd name="T7" fmla="*/ 8 h 14"/>
                  <a:gd name="T8" fmla="*/ 6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6" y="14"/>
                    </a:moveTo>
                    <a:cubicBezTo>
                      <a:pt x="8" y="11"/>
                      <a:pt x="10" y="9"/>
                      <a:pt x="11" y="7"/>
                    </a:cubicBezTo>
                    <a:cubicBezTo>
                      <a:pt x="12" y="5"/>
                      <a:pt x="6" y="0"/>
                      <a:pt x="5" y="1"/>
                    </a:cubicBezTo>
                    <a:cubicBezTo>
                      <a:pt x="3" y="3"/>
                      <a:pt x="0" y="6"/>
                      <a:pt x="0" y="8"/>
                    </a:cubicBezTo>
                    <a:cubicBezTo>
                      <a:pt x="1" y="10"/>
                      <a:pt x="4" y="12"/>
                      <a:pt x="6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52" name="Freeform 1902">
                <a:extLst>
                  <a:ext uri="{FF2B5EF4-FFF2-40B4-BE49-F238E27FC236}">
                    <a16:creationId xmlns="" xmlns:a16="http://schemas.microsoft.com/office/drawing/2014/main" id="{56590B7D-C558-49A1-B385-6D37CBBAC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1065"/>
                <a:ext cx="34" cy="31"/>
              </a:xfrm>
              <a:custGeom>
                <a:avLst/>
                <a:gdLst>
                  <a:gd name="T0" fmla="*/ 12 w 13"/>
                  <a:gd name="T1" fmla="*/ 6 h 12"/>
                  <a:gd name="T2" fmla="*/ 6 w 13"/>
                  <a:gd name="T3" fmla="*/ 0 h 12"/>
                  <a:gd name="T4" fmla="*/ 0 w 13"/>
                  <a:gd name="T5" fmla="*/ 6 h 12"/>
                  <a:gd name="T6" fmla="*/ 7 w 13"/>
                  <a:gd name="T7" fmla="*/ 11 h 12"/>
                  <a:gd name="T8" fmla="*/ 12 w 13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6"/>
                    </a:moveTo>
                    <a:cubicBezTo>
                      <a:pt x="13" y="5"/>
                      <a:pt x="7" y="0"/>
                      <a:pt x="6" y="0"/>
                    </a:cubicBezTo>
                    <a:cubicBezTo>
                      <a:pt x="4" y="2"/>
                      <a:pt x="2" y="4"/>
                      <a:pt x="0" y="6"/>
                    </a:cubicBezTo>
                    <a:cubicBezTo>
                      <a:pt x="2" y="9"/>
                      <a:pt x="5" y="12"/>
                      <a:pt x="7" y="11"/>
                    </a:cubicBezTo>
                    <a:cubicBezTo>
                      <a:pt x="9" y="11"/>
                      <a:pt x="11" y="8"/>
                      <a:pt x="1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53" name="Freeform 1903">
                <a:extLst>
                  <a:ext uri="{FF2B5EF4-FFF2-40B4-BE49-F238E27FC236}">
                    <a16:creationId xmlns="" xmlns:a16="http://schemas.microsoft.com/office/drawing/2014/main" id="{3C152AB5-6A13-4037-B66B-0E73C714B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1065"/>
                <a:ext cx="36" cy="31"/>
              </a:xfrm>
              <a:custGeom>
                <a:avLst/>
                <a:gdLst>
                  <a:gd name="T0" fmla="*/ 13 w 14"/>
                  <a:gd name="T1" fmla="*/ 6 h 12"/>
                  <a:gd name="T2" fmla="*/ 7 w 14"/>
                  <a:gd name="T3" fmla="*/ 0 h 12"/>
                  <a:gd name="T4" fmla="*/ 0 w 14"/>
                  <a:gd name="T5" fmla="*/ 7 h 12"/>
                  <a:gd name="T6" fmla="*/ 7 w 14"/>
                  <a:gd name="T7" fmla="*/ 11 h 12"/>
                  <a:gd name="T8" fmla="*/ 13 w 14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6"/>
                    </a:moveTo>
                    <a:cubicBezTo>
                      <a:pt x="14" y="5"/>
                      <a:pt x="8" y="0"/>
                      <a:pt x="7" y="0"/>
                    </a:cubicBezTo>
                    <a:cubicBezTo>
                      <a:pt x="5" y="2"/>
                      <a:pt x="3" y="4"/>
                      <a:pt x="0" y="7"/>
                    </a:cubicBezTo>
                    <a:cubicBezTo>
                      <a:pt x="3" y="9"/>
                      <a:pt x="5" y="12"/>
                      <a:pt x="7" y="11"/>
                    </a:cubicBezTo>
                    <a:cubicBezTo>
                      <a:pt x="9" y="11"/>
                      <a:pt x="11" y="8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54" name="Freeform 1904">
                <a:extLst>
                  <a:ext uri="{FF2B5EF4-FFF2-40B4-BE49-F238E27FC236}">
                    <a16:creationId xmlns="" xmlns:a16="http://schemas.microsoft.com/office/drawing/2014/main" id="{B38B593A-88A3-49AE-B5D0-0A6D377D2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1065"/>
                <a:ext cx="34" cy="31"/>
              </a:xfrm>
              <a:custGeom>
                <a:avLst/>
                <a:gdLst>
                  <a:gd name="T0" fmla="*/ 7 w 13"/>
                  <a:gd name="T1" fmla="*/ 11 h 12"/>
                  <a:gd name="T2" fmla="*/ 13 w 13"/>
                  <a:gd name="T3" fmla="*/ 6 h 12"/>
                  <a:gd name="T4" fmla="*/ 7 w 13"/>
                  <a:gd name="T5" fmla="*/ 0 h 12"/>
                  <a:gd name="T6" fmla="*/ 0 w 13"/>
                  <a:gd name="T7" fmla="*/ 6 h 12"/>
                  <a:gd name="T8" fmla="*/ 7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11"/>
                    </a:moveTo>
                    <a:cubicBezTo>
                      <a:pt x="9" y="11"/>
                      <a:pt x="11" y="9"/>
                      <a:pt x="13" y="6"/>
                    </a:cubicBezTo>
                    <a:cubicBezTo>
                      <a:pt x="13" y="5"/>
                      <a:pt x="8" y="0"/>
                      <a:pt x="7" y="0"/>
                    </a:cubicBezTo>
                    <a:cubicBezTo>
                      <a:pt x="4" y="2"/>
                      <a:pt x="3" y="4"/>
                      <a:pt x="0" y="6"/>
                    </a:cubicBezTo>
                    <a:cubicBezTo>
                      <a:pt x="3" y="8"/>
                      <a:pt x="5" y="12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55" name="Freeform 1905">
                <a:extLst>
                  <a:ext uri="{FF2B5EF4-FFF2-40B4-BE49-F238E27FC236}">
                    <a16:creationId xmlns="" xmlns:a16="http://schemas.microsoft.com/office/drawing/2014/main" id="{9D928F53-9F45-4B43-933A-FC21E0A9E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1065"/>
                <a:ext cx="31" cy="34"/>
              </a:xfrm>
              <a:custGeom>
                <a:avLst/>
                <a:gdLst>
                  <a:gd name="T0" fmla="*/ 11 w 12"/>
                  <a:gd name="T1" fmla="*/ 7 h 13"/>
                  <a:gd name="T2" fmla="*/ 6 w 12"/>
                  <a:gd name="T3" fmla="*/ 0 h 13"/>
                  <a:gd name="T4" fmla="*/ 0 w 12"/>
                  <a:gd name="T5" fmla="*/ 6 h 13"/>
                  <a:gd name="T6" fmla="*/ 5 w 12"/>
                  <a:gd name="T7" fmla="*/ 13 h 13"/>
                  <a:gd name="T8" fmla="*/ 11 w 12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1" y="7"/>
                    </a:moveTo>
                    <a:cubicBezTo>
                      <a:pt x="12" y="6"/>
                      <a:pt x="7" y="0"/>
                      <a:pt x="6" y="0"/>
                    </a:cubicBezTo>
                    <a:cubicBezTo>
                      <a:pt x="3" y="2"/>
                      <a:pt x="0" y="4"/>
                      <a:pt x="0" y="6"/>
                    </a:cubicBezTo>
                    <a:cubicBezTo>
                      <a:pt x="0" y="8"/>
                      <a:pt x="3" y="10"/>
                      <a:pt x="5" y="13"/>
                    </a:cubicBezTo>
                    <a:cubicBezTo>
                      <a:pt x="8" y="10"/>
                      <a:pt x="10" y="9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56" name="Freeform 1906">
                <a:extLst>
                  <a:ext uri="{FF2B5EF4-FFF2-40B4-BE49-F238E27FC236}">
                    <a16:creationId xmlns="" xmlns:a16="http://schemas.microsoft.com/office/drawing/2014/main" id="{57C05781-69FA-41A9-B95F-162EB2201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8" y="1272"/>
                <a:ext cx="37" cy="31"/>
              </a:xfrm>
              <a:custGeom>
                <a:avLst/>
                <a:gdLst>
                  <a:gd name="T0" fmla="*/ 13 w 14"/>
                  <a:gd name="T1" fmla="*/ 7 h 12"/>
                  <a:gd name="T2" fmla="*/ 7 w 14"/>
                  <a:gd name="T3" fmla="*/ 1 h 12"/>
                  <a:gd name="T4" fmla="*/ 0 w 14"/>
                  <a:gd name="T5" fmla="*/ 7 h 12"/>
                  <a:gd name="T6" fmla="*/ 7 w 14"/>
                  <a:gd name="T7" fmla="*/ 12 h 12"/>
                  <a:gd name="T8" fmla="*/ 13 w 14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7"/>
                    </a:moveTo>
                    <a:cubicBezTo>
                      <a:pt x="14" y="6"/>
                      <a:pt x="8" y="0"/>
                      <a:pt x="7" y="1"/>
                    </a:cubicBezTo>
                    <a:cubicBezTo>
                      <a:pt x="4" y="3"/>
                      <a:pt x="3" y="5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57" name="Freeform 1907">
                <a:extLst>
                  <a:ext uri="{FF2B5EF4-FFF2-40B4-BE49-F238E27FC236}">
                    <a16:creationId xmlns="" xmlns:a16="http://schemas.microsoft.com/office/drawing/2014/main" id="{0A887E12-03D1-49A0-B8F3-FD756FFAF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1275"/>
                <a:ext cx="31" cy="28"/>
              </a:xfrm>
              <a:custGeom>
                <a:avLst/>
                <a:gdLst>
                  <a:gd name="T0" fmla="*/ 7 w 12"/>
                  <a:gd name="T1" fmla="*/ 11 h 11"/>
                  <a:gd name="T2" fmla="*/ 12 w 12"/>
                  <a:gd name="T3" fmla="*/ 6 h 11"/>
                  <a:gd name="T4" fmla="*/ 6 w 12"/>
                  <a:gd name="T5" fmla="*/ 0 h 11"/>
                  <a:gd name="T6" fmla="*/ 0 w 12"/>
                  <a:gd name="T7" fmla="*/ 6 h 11"/>
                  <a:gd name="T8" fmla="*/ 7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7" y="11"/>
                    </a:moveTo>
                    <a:cubicBezTo>
                      <a:pt x="9" y="11"/>
                      <a:pt x="10" y="8"/>
                      <a:pt x="12" y="6"/>
                    </a:cubicBezTo>
                    <a:cubicBezTo>
                      <a:pt x="10" y="4"/>
                      <a:pt x="9" y="1"/>
                      <a:pt x="6" y="0"/>
                    </a:cubicBezTo>
                    <a:cubicBezTo>
                      <a:pt x="5" y="0"/>
                      <a:pt x="2" y="4"/>
                      <a:pt x="0" y="6"/>
                    </a:cubicBezTo>
                    <a:cubicBezTo>
                      <a:pt x="3" y="8"/>
                      <a:pt x="5" y="11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58" name="Freeform 1908">
                <a:extLst>
                  <a:ext uri="{FF2B5EF4-FFF2-40B4-BE49-F238E27FC236}">
                    <a16:creationId xmlns="" xmlns:a16="http://schemas.microsoft.com/office/drawing/2014/main" id="{3E36F2BB-2BB1-4AD6-8235-AED8FB51B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272"/>
                <a:ext cx="34" cy="31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6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6"/>
                      <a:pt x="7" y="0"/>
                      <a:pt x="6" y="1"/>
                    </a:cubicBezTo>
                    <a:cubicBezTo>
                      <a:pt x="4" y="3"/>
                      <a:pt x="2" y="5"/>
                      <a:pt x="0" y="7"/>
                    </a:cubicBezTo>
                    <a:cubicBezTo>
                      <a:pt x="2" y="9"/>
                      <a:pt x="4" y="12"/>
                      <a:pt x="6" y="12"/>
                    </a:cubicBezTo>
                    <a:cubicBezTo>
                      <a:pt x="8" y="12"/>
                      <a:pt x="11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59" name="Freeform 1909">
                <a:extLst>
                  <a:ext uri="{FF2B5EF4-FFF2-40B4-BE49-F238E27FC236}">
                    <a16:creationId xmlns="" xmlns:a16="http://schemas.microsoft.com/office/drawing/2014/main" id="{8312334A-32C0-4911-BDF1-50916DE2F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1272"/>
                <a:ext cx="31" cy="37"/>
              </a:xfrm>
              <a:custGeom>
                <a:avLst/>
                <a:gdLst>
                  <a:gd name="T0" fmla="*/ 6 w 12"/>
                  <a:gd name="T1" fmla="*/ 14 h 14"/>
                  <a:gd name="T2" fmla="*/ 11 w 12"/>
                  <a:gd name="T3" fmla="*/ 7 h 14"/>
                  <a:gd name="T4" fmla="*/ 6 w 12"/>
                  <a:gd name="T5" fmla="*/ 1 h 14"/>
                  <a:gd name="T6" fmla="*/ 0 w 12"/>
                  <a:gd name="T7" fmla="*/ 7 h 14"/>
                  <a:gd name="T8" fmla="*/ 6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6" y="14"/>
                    </a:moveTo>
                    <a:cubicBezTo>
                      <a:pt x="8" y="11"/>
                      <a:pt x="12" y="9"/>
                      <a:pt x="11" y="7"/>
                    </a:cubicBezTo>
                    <a:cubicBezTo>
                      <a:pt x="11" y="5"/>
                      <a:pt x="8" y="3"/>
                      <a:pt x="6" y="1"/>
                    </a:cubicBezTo>
                    <a:cubicBezTo>
                      <a:pt x="5" y="0"/>
                      <a:pt x="0" y="6"/>
                      <a:pt x="0" y="7"/>
                    </a:cubicBezTo>
                    <a:cubicBezTo>
                      <a:pt x="2" y="9"/>
                      <a:pt x="4" y="11"/>
                      <a:pt x="6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60" name="Freeform 1910">
                <a:extLst>
                  <a:ext uri="{FF2B5EF4-FFF2-40B4-BE49-F238E27FC236}">
                    <a16:creationId xmlns="" xmlns:a16="http://schemas.microsoft.com/office/drawing/2014/main" id="{87772176-7F9F-4310-B6BB-A439FE63A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591"/>
                <a:ext cx="31" cy="34"/>
              </a:xfrm>
              <a:custGeom>
                <a:avLst/>
                <a:gdLst>
                  <a:gd name="T0" fmla="*/ 5 w 12"/>
                  <a:gd name="T1" fmla="*/ 12 h 13"/>
                  <a:gd name="T2" fmla="*/ 11 w 12"/>
                  <a:gd name="T3" fmla="*/ 6 h 13"/>
                  <a:gd name="T4" fmla="*/ 6 w 12"/>
                  <a:gd name="T5" fmla="*/ 0 h 13"/>
                  <a:gd name="T6" fmla="*/ 0 w 12"/>
                  <a:gd name="T7" fmla="*/ 6 h 13"/>
                  <a:gd name="T8" fmla="*/ 5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5" y="12"/>
                    </a:moveTo>
                    <a:cubicBezTo>
                      <a:pt x="6" y="13"/>
                      <a:pt x="12" y="8"/>
                      <a:pt x="11" y="6"/>
                    </a:cubicBezTo>
                    <a:cubicBezTo>
                      <a:pt x="10" y="4"/>
                      <a:pt x="8" y="2"/>
                      <a:pt x="6" y="0"/>
                    </a:cubicBezTo>
                    <a:cubicBezTo>
                      <a:pt x="3" y="2"/>
                      <a:pt x="0" y="4"/>
                      <a:pt x="0" y="6"/>
                    </a:cubicBezTo>
                    <a:cubicBezTo>
                      <a:pt x="0" y="8"/>
                      <a:pt x="3" y="11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61" name="Freeform 1911">
                <a:extLst>
                  <a:ext uri="{FF2B5EF4-FFF2-40B4-BE49-F238E27FC236}">
                    <a16:creationId xmlns="" xmlns:a16="http://schemas.microsoft.com/office/drawing/2014/main" id="{5AB4FEAA-527B-4EE2-B287-5279F2F49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591"/>
                <a:ext cx="34" cy="31"/>
              </a:xfrm>
              <a:custGeom>
                <a:avLst/>
                <a:gdLst>
                  <a:gd name="T0" fmla="*/ 7 w 13"/>
                  <a:gd name="T1" fmla="*/ 12 h 12"/>
                  <a:gd name="T2" fmla="*/ 12 w 13"/>
                  <a:gd name="T3" fmla="*/ 7 h 12"/>
                  <a:gd name="T4" fmla="*/ 7 w 13"/>
                  <a:gd name="T5" fmla="*/ 1 h 12"/>
                  <a:gd name="T6" fmla="*/ 0 w 13"/>
                  <a:gd name="T7" fmla="*/ 7 h 12"/>
                  <a:gd name="T8" fmla="*/ 7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12"/>
                    </a:moveTo>
                    <a:cubicBezTo>
                      <a:pt x="9" y="12"/>
                      <a:pt x="11" y="9"/>
                      <a:pt x="12" y="7"/>
                    </a:cubicBezTo>
                    <a:cubicBezTo>
                      <a:pt x="13" y="6"/>
                      <a:pt x="8" y="0"/>
                      <a:pt x="7" y="1"/>
                    </a:cubicBezTo>
                    <a:cubicBezTo>
                      <a:pt x="4" y="2"/>
                      <a:pt x="3" y="4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62" name="Freeform 1912">
                <a:extLst>
                  <a:ext uri="{FF2B5EF4-FFF2-40B4-BE49-F238E27FC236}">
                    <a16:creationId xmlns="" xmlns:a16="http://schemas.microsoft.com/office/drawing/2014/main" id="{DD4F415D-D699-4652-8CBC-55A5C3C3D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591"/>
                <a:ext cx="31" cy="31"/>
              </a:xfrm>
              <a:custGeom>
                <a:avLst/>
                <a:gdLst>
                  <a:gd name="T0" fmla="*/ 7 w 12"/>
                  <a:gd name="T1" fmla="*/ 12 h 12"/>
                  <a:gd name="T2" fmla="*/ 11 w 12"/>
                  <a:gd name="T3" fmla="*/ 6 h 12"/>
                  <a:gd name="T4" fmla="*/ 6 w 12"/>
                  <a:gd name="T5" fmla="*/ 0 h 12"/>
                  <a:gd name="T6" fmla="*/ 1 w 12"/>
                  <a:gd name="T7" fmla="*/ 6 h 12"/>
                  <a:gd name="T8" fmla="*/ 7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2"/>
                    </a:moveTo>
                    <a:cubicBezTo>
                      <a:pt x="8" y="10"/>
                      <a:pt x="11" y="8"/>
                      <a:pt x="11" y="6"/>
                    </a:cubicBezTo>
                    <a:cubicBezTo>
                      <a:pt x="12" y="4"/>
                      <a:pt x="8" y="2"/>
                      <a:pt x="6" y="0"/>
                    </a:cubicBezTo>
                    <a:cubicBezTo>
                      <a:pt x="4" y="2"/>
                      <a:pt x="0" y="5"/>
                      <a:pt x="1" y="6"/>
                    </a:cubicBezTo>
                    <a:cubicBezTo>
                      <a:pt x="1" y="9"/>
                      <a:pt x="4" y="10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63" name="Freeform 1913">
                <a:extLst>
                  <a:ext uri="{FF2B5EF4-FFF2-40B4-BE49-F238E27FC236}">
                    <a16:creationId xmlns="" xmlns:a16="http://schemas.microsoft.com/office/drawing/2014/main" id="{E706A292-101A-4CFC-A8BD-77482DE06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591"/>
                <a:ext cx="34" cy="31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6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6"/>
                      <a:pt x="7" y="0"/>
                      <a:pt x="6" y="1"/>
                    </a:cubicBezTo>
                    <a:cubicBezTo>
                      <a:pt x="4" y="2"/>
                      <a:pt x="2" y="5"/>
                      <a:pt x="0" y="7"/>
                    </a:cubicBezTo>
                    <a:cubicBezTo>
                      <a:pt x="2" y="9"/>
                      <a:pt x="4" y="12"/>
                      <a:pt x="6" y="12"/>
                    </a:cubicBezTo>
                    <a:cubicBezTo>
                      <a:pt x="8" y="12"/>
                      <a:pt x="11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64" name="Freeform 1914">
                <a:extLst>
                  <a:ext uri="{FF2B5EF4-FFF2-40B4-BE49-F238E27FC236}">
                    <a16:creationId xmlns="" xmlns:a16="http://schemas.microsoft.com/office/drawing/2014/main" id="{CE779E53-4AAE-4040-BE6D-9754E42E1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591"/>
                <a:ext cx="31" cy="34"/>
              </a:xfrm>
              <a:custGeom>
                <a:avLst/>
                <a:gdLst>
                  <a:gd name="T0" fmla="*/ 7 w 12"/>
                  <a:gd name="T1" fmla="*/ 12 h 13"/>
                  <a:gd name="T2" fmla="*/ 12 w 12"/>
                  <a:gd name="T3" fmla="*/ 7 h 13"/>
                  <a:gd name="T4" fmla="*/ 7 w 12"/>
                  <a:gd name="T5" fmla="*/ 0 h 13"/>
                  <a:gd name="T6" fmla="*/ 1 w 12"/>
                  <a:gd name="T7" fmla="*/ 6 h 13"/>
                  <a:gd name="T8" fmla="*/ 7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2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2"/>
                      <a:pt x="7" y="0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6" y="13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65" name="Freeform 1915">
                <a:extLst>
                  <a:ext uri="{FF2B5EF4-FFF2-40B4-BE49-F238E27FC236}">
                    <a16:creationId xmlns="" xmlns:a16="http://schemas.microsoft.com/office/drawing/2014/main" id="{75DC83EE-0408-42FB-8CD3-237A4BE17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594"/>
                <a:ext cx="36" cy="31"/>
              </a:xfrm>
              <a:custGeom>
                <a:avLst/>
                <a:gdLst>
                  <a:gd name="T0" fmla="*/ 7 w 14"/>
                  <a:gd name="T1" fmla="*/ 11 h 12"/>
                  <a:gd name="T2" fmla="*/ 13 w 14"/>
                  <a:gd name="T3" fmla="*/ 6 h 12"/>
                  <a:gd name="T4" fmla="*/ 7 w 14"/>
                  <a:gd name="T5" fmla="*/ 0 h 12"/>
                  <a:gd name="T6" fmla="*/ 0 w 14"/>
                  <a:gd name="T7" fmla="*/ 5 h 12"/>
                  <a:gd name="T8" fmla="*/ 7 w 14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7" y="11"/>
                    </a:moveTo>
                    <a:cubicBezTo>
                      <a:pt x="8" y="12"/>
                      <a:pt x="14" y="7"/>
                      <a:pt x="13" y="6"/>
                    </a:cubicBezTo>
                    <a:cubicBezTo>
                      <a:pt x="11" y="3"/>
                      <a:pt x="9" y="0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3" y="8"/>
                      <a:pt x="5" y="10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66" name="Freeform 1916">
                <a:extLst>
                  <a:ext uri="{FF2B5EF4-FFF2-40B4-BE49-F238E27FC236}">
                    <a16:creationId xmlns="" xmlns:a16="http://schemas.microsoft.com/office/drawing/2014/main" id="{2C122E1C-B1A8-46A4-B7A0-387AB62E8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591"/>
                <a:ext cx="34" cy="31"/>
              </a:xfrm>
              <a:custGeom>
                <a:avLst/>
                <a:gdLst>
                  <a:gd name="T0" fmla="*/ 12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6 w 13"/>
                  <a:gd name="T7" fmla="*/ 12 h 12"/>
                  <a:gd name="T8" fmla="*/ 12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7"/>
                    </a:moveTo>
                    <a:cubicBezTo>
                      <a:pt x="13" y="6"/>
                      <a:pt x="7" y="0"/>
                      <a:pt x="6" y="1"/>
                    </a:cubicBezTo>
                    <a:cubicBezTo>
                      <a:pt x="4" y="2"/>
                      <a:pt x="2" y="5"/>
                      <a:pt x="0" y="7"/>
                    </a:cubicBezTo>
                    <a:cubicBezTo>
                      <a:pt x="2" y="9"/>
                      <a:pt x="4" y="12"/>
                      <a:pt x="6" y="12"/>
                    </a:cubicBezTo>
                    <a:cubicBezTo>
                      <a:pt x="8" y="12"/>
                      <a:pt x="10" y="9"/>
                      <a:pt x="1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67" name="Freeform 1917">
                <a:extLst>
                  <a:ext uri="{FF2B5EF4-FFF2-40B4-BE49-F238E27FC236}">
                    <a16:creationId xmlns="" xmlns:a16="http://schemas.microsoft.com/office/drawing/2014/main" id="{EA743833-A479-4D92-B572-8613BB2C3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591"/>
                <a:ext cx="31" cy="34"/>
              </a:xfrm>
              <a:custGeom>
                <a:avLst/>
                <a:gdLst>
                  <a:gd name="T0" fmla="*/ 6 w 12"/>
                  <a:gd name="T1" fmla="*/ 12 h 13"/>
                  <a:gd name="T2" fmla="*/ 11 w 12"/>
                  <a:gd name="T3" fmla="*/ 6 h 13"/>
                  <a:gd name="T4" fmla="*/ 5 w 12"/>
                  <a:gd name="T5" fmla="*/ 0 h 13"/>
                  <a:gd name="T6" fmla="*/ 0 w 12"/>
                  <a:gd name="T7" fmla="*/ 7 h 13"/>
                  <a:gd name="T8" fmla="*/ 6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2"/>
                    </a:moveTo>
                    <a:cubicBezTo>
                      <a:pt x="7" y="13"/>
                      <a:pt x="12" y="7"/>
                      <a:pt x="11" y="6"/>
                    </a:cubicBezTo>
                    <a:cubicBezTo>
                      <a:pt x="10" y="4"/>
                      <a:pt x="8" y="2"/>
                      <a:pt x="5" y="0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68" name="Freeform 1918">
                <a:extLst>
                  <a:ext uri="{FF2B5EF4-FFF2-40B4-BE49-F238E27FC236}">
                    <a16:creationId xmlns="" xmlns:a16="http://schemas.microsoft.com/office/drawing/2014/main" id="{9F9B4B74-C890-4305-BBAA-B800B538A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1591"/>
                <a:ext cx="34" cy="31"/>
              </a:xfrm>
              <a:custGeom>
                <a:avLst/>
                <a:gdLst>
                  <a:gd name="T0" fmla="*/ 13 w 13"/>
                  <a:gd name="T1" fmla="*/ 7 h 12"/>
                  <a:gd name="T2" fmla="*/ 7 w 13"/>
                  <a:gd name="T3" fmla="*/ 1 h 12"/>
                  <a:gd name="T4" fmla="*/ 0 w 13"/>
                  <a:gd name="T5" fmla="*/ 7 h 12"/>
                  <a:gd name="T6" fmla="*/ 7 w 13"/>
                  <a:gd name="T7" fmla="*/ 12 h 12"/>
                  <a:gd name="T8" fmla="*/ 13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7"/>
                    </a:moveTo>
                    <a:cubicBezTo>
                      <a:pt x="13" y="6"/>
                      <a:pt x="8" y="0"/>
                      <a:pt x="7" y="1"/>
                    </a:cubicBezTo>
                    <a:cubicBezTo>
                      <a:pt x="4" y="2"/>
                      <a:pt x="3" y="5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69" name="Freeform 1919">
                <a:extLst>
                  <a:ext uri="{FF2B5EF4-FFF2-40B4-BE49-F238E27FC236}">
                    <a16:creationId xmlns="" xmlns:a16="http://schemas.microsoft.com/office/drawing/2014/main" id="{B8688A08-F9EC-4090-9E89-6655AEFA8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591"/>
                <a:ext cx="31" cy="34"/>
              </a:xfrm>
              <a:custGeom>
                <a:avLst/>
                <a:gdLst>
                  <a:gd name="T0" fmla="*/ 0 w 12"/>
                  <a:gd name="T1" fmla="*/ 6 h 13"/>
                  <a:gd name="T2" fmla="*/ 5 w 12"/>
                  <a:gd name="T3" fmla="*/ 12 h 13"/>
                  <a:gd name="T4" fmla="*/ 11 w 12"/>
                  <a:gd name="T5" fmla="*/ 6 h 13"/>
                  <a:gd name="T6" fmla="*/ 5 w 12"/>
                  <a:gd name="T7" fmla="*/ 0 h 13"/>
                  <a:gd name="T8" fmla="*/ 0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6"/>
                    </a:moveTo>
                    <a:cubicBezTo>
                      <a:pt x="0" y="8"/>
                      <a:pt x="3" y="11"/>
                      <a:pt x="5" y="12"/>
                    </a:cubicBezTo>
                    <a:cubicBezTo>
                      <a:pt x="6" y="13"/>
                      <a:pt x="12" y="8"/>
                      <a:pt x="11" y="6"/>
                    </a:cubicBezTo>
                    <a:cubicBezTo>
                      <a:pt x="10" y="4"/>
                      <a:pt x="8" y="2"/>
                      <a:pt x="5" y="0"/>
                    </a:cubicBezTo>
                    <a:cubicBezTo>
                      <a:pt x="3" y="2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70" name="Freeform 1920">
                <a:extLst>
                  <a:ext uri="{FF2B5EF4-FFF2-40B4-BE49-F238E27FC236}">
                    <a16:creationId xmlns="" xmlns:a16="http://schemas.microsoft.com/office/drawing/2014/main" id="{393B050C-DD29-41FC-8FB9-7B00295AB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065"/>
                <a:ext cx="33" cy="31"/>
              </a:xfrm>
              <a:custGeom>
                <a:avLst/>
                <a:gdLst>
                  <a:gd name="T0" fmla="*/ 12 w 13"/>
                  <a:gd name="T1" fmla="*/ 6 h 12"/>
                  <a:gd name="T2" fmla="*/ 6 w 13"/>
                  <a:gd name="T3" fmla="*/ 0 h 12"/>
                  <a:gd name="T4" fmla="*/ 0 w 13"/>
                  <a:gd name="T5" fmla="*/ 7 h 12"/>
                  <a:gd name="T6" fmla="*/ 6 w 13"/>
                  <a:gd name="T7" fmla="*/ 11 h 12"/>
                  <a:gd name="T8" fmla="*/ 12 w 13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2" y="6"/>
                    </a:moveTo>
                    <a:cubicBezTo>
                      <a:pt x="13" y="5"/>
                      <a:pt x="7" y="0"/>
                      <a:pt x="6" y="0"/>
                    </a:cubicBezTo>
                    <a:cubicBezTo>
                      <a:pt x="4" y="2"/>
                      <a:pt x="2" y="4"/>
                      <a:pt x="0" y="7"/>
                    </a:cubicBezTo>
                    <a:cubicBezTo>
                      <a:pt x="2" y="9"/>
                      <a:pt x="5" y="12"/>
                      <a:pt x="6" y="11"/>
                    </a:cubicBezTo>
                    <a:cubicBezTo>
                      <a:pt x="8" y="11"/>
                      <a:pt x="11" y="8"/>
                      <a:pt x="1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71" name="Freeform 1921">
                <a:extLst>
                  <a:ext uri="{FF2B5EF4-FFF2-40B4-BE49-F238E27FC236}">
                    <a16:creationId xmlns="" xmlns:a16="http://schemas.microsoft.com/office/drawing/2014/main" id="{B57F03CA-4496-461A-842B-3C5611A4A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594"/>
                <a:ext cx="34" cy="31"/>
              </a:xfrm>
              <a:custGeom>
                <a:avLst/>
                <a:gdLst>
                  <a:gd name="T0" fmla="*/ 7 w 13"/>
                  <a:gd name="T1" fmla="*/ 0 h 12"/>
                  <a:gd name="T2" fmla="*/ 0 w 13"/>
                  <a:gd name="T3" fmla="*/ 5 h 12"/>
                  <a:gd name="T4" fmla="*/ 6 w 13"/>
                  <a:gd name="T5" fmla="*/ 11 h 12"/>
                  <a:gd name="T6" fmla="*/ 12 w 13"/>
                  <a:gd name="T7" fmla="*/ 5 h 12"/>
                  <a:gd name="T8" fmla="*/ 7 w 1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cubicBezTo>
                      <a:pt x="5" y="0"/>
                      <a:pt x="2" y="3"/>
                      <a:pt x="0" y="5"/>
                    </a:cubicBezTo>
                    <a:cubicBezTo>
                      <a:pt x="2" y="8"/>
                      <a:pt x="4" y="10"/>
                      <a:pt x="6" y="11"/>
                    </a:cubicBezTo>
                    <a:cubicBezTo>
                      <a:pt x="7" y="12"/>
                      <a:pt x="13" y="7"/>
                      <a:pt x="12" y="5"/>
                    </a:cubicBezTo>
                    <a:cubicBezTo>
                      <a:pt x="11" y="3"/>
                      <a:pt x="9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72" name="Freeform 1922">
                <a:extLst>
                  <a:ext uri="{FF2B5EF4-FFF2-40B4-BE49-F238E27FC236}">
                    <a16:creationId xmlns="" xmlns:a16="http://schemas.microsoft.com/office/drawing/2014/main" id="{888FBA1F-63D7-416F-918D-905DFFCE9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1" y="953"/>
                <a:ext cx="31" cy="37"/>
              </a:xfrm>
              <a:custGeom>
                <a:avLst/>
                <a:gdLst>
                  <a:gd name="T0" fmla="*/ 7 w 12"/>
                  <a:gd name="T1" fmla="*/ 14 h 14"/>
                  <a:gd name="T2" fmla="*/ 12 w 12"/>
                  <a:gd name="T3" fmla="*/ 7 h 14"/>
                  <a:gd name="T4" fmla="*/ 7 w 12"/>
                  <a:gd name="T5" fmla="*/ 1 h 14"/>
                  <a:gd name="T6" fmla="*/ 1 w 12"/>
                  <a:gd name="T7" fmla="*/ 7 h 14"/>
                  <a:gd name="T8" fmla="*/ 7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7" y="14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3"/>
                      <a:pt x="7" y="1"/>
                    </a:cubicBezTo>
                    <a:cubicBezTo>
                      <a:pt x="6" y="0"/>
                      <a:pt x="0" y="6"/>
                      <a:pt x="1" y="7"/>
                    </a:cubicBezTo>
                    <a:cubicBezTo>
                      <a:pt x="2" y="9"/>
                      <a:pt x="4" y="11"/>
                      <a:pt x="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73" name="Freeform 1923">
                <a:extLst>
                  <a:ext uri="{FF2B5EF4-FFF2-40B4-BE49-F238E27FC236}">
                    <a16:creationId xmlns="" xmlns:a16="http://schemas.microsoft.com/office/drawing/2014/main" id="{87409D13-50C0-465D-A8D3-C1E654041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5" y="953"/>
                <a:ext cx="36" cy="32"/>
              </a:xfrm>
              <a:custGeom>
                <a:avLst/>
                <a:gdLst>
                  <a:gd name="T0" fmla="*/ 13 w 14"/>
                  <a:gd name="T1" fmla="*/ 7 h 12"/>
                  <a:gd name="T2" fmla="*/ 7 w 14"/>
                  <a:gd name="T3" fmla="*/ 1 h 12"/>
                  <a:gd name="T4" fmla="*/ 0 w 14"/>
                  <a:gd name="T5" fmla="*/ 7 h 12"/>
                  <a:gd name="T6" fmla="*/ 7 w 14"/>
                  <a:gd name="T7" fmla="*/ 12 h 12"/>
                  <a:gd name="T8" fmla="*/ 13 w 14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7"/>
                    </a:moveTo>
                    <a:cubicBezTo>
                      <a:pt x="14" y="6"/>
                      <a:pt x="8" y="0"/>
                      <a:pt x="7" y="1"/>
                    </a:cubicBezTo>
                    <a:cubicBezTo>
                      <a:pt x="5" y="3"/>
                      <a:pt x="3" y="5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74" name="Freeform 1924">
                <a:extLst>
                  <a:ext uri="{FF2B5EF4-FFF2-40B4-BE49-F238E27FC236}">
                    <a16:creationId xmlns="" xmlns:a16="http://schemas.microsoft.com/office/drawing/2014/main" id="{2138DFF6-DCC0-478F-B686-C5C275586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1" y="956"/>
                <a:ext cx="34" cy="31"/>
              </a:xfrm>
              <a:custGeom>
                <a:avLst/>
                <a:gdLst>
                  <a:gd name="T0" fmla="*/ 6 w 13"/>
                  <a:gd name="T1" fmla="*/ 12 h 12"/>
                  <a:gd name="T2" fmla="*/ 13 w 13"/>
                  <a:gd name="T3" fmla="*/ 6 h 12"/>
                  <a:gd name="T4" fmla="*/ 7 w 13"/>
                  <a:gd name="T5" fmla="*/ 0 h 12"/>
                  <a:gd name="T6" fmla="*/ 0 w 13"/>
                  <a:gd name="T7" fmla="*/ 5 h 12"/>
                  <a:gd name="T8" fmla="*/ 6 w 13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12"/>
                    </a:moveTo>
                    <a:cubicBezTo>
                      <a:pt x="8" y="12"/>
                      <a:pt x="13" y="7"/>
                      <a:pt x="13" y="6"/>
                    </a:cubicBezTo>
                    <a:cubicBezTo>
                      <a:pt x="11" y="4"/>
                      <a:pt x="9" y="1"/>
                      <a:pt x="7" y="0"/>
                    </a:cubicBezTo>
                    <a:cubicBezTo>
                      <a:pt x="5" y="0"/>
                      <a:pt x="3" y="3"/>
                      <a:pt x="0" y="5"/>
                    </a:cubicBezTo>
                    <a:cubicBezTo>
                      <a:pt x="3" y="8"/>
                      <a:pt x="4" y="10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75" name="Freeform 1925">
                <a:extLst>
                  <a:ext uri="{FF2B5EF4-FFF2-40B4-BE49-F238E27FC236}">
                    <a16:creationId xmlns="" xmlns:a16="http://schemas.microsoft.com/office/drawing/2014/main" id="{3E280DDB-E853-4303-9D09-90D6DC44B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953"/>
                <a:ext cx="31" cy="37"/>
              </a:xfrm>
              <a:custGeom>
                <a:avLst/>
                <a:gdLst>
                  <a:gd name="T0" fmla="*/ 11 w 12"/>
                  <a:gd name="T1" fmla="*/ 7 h 14"/>
                  <a:gd name="T2" fmla="*/ 6 w 12"/>
                  <a:gd name="T3" fmla="*/ 1 h 14"/>
                  <a:gd name="T4" fmla="*/ 0 w 12"/>
                  <a:gd name="T5" fmla="*/ 7 h 14"/>
                  <a:gd name="T6" fmla="*/ 5 w 12"/>
                  <a:gd name="T7" fmla="*/ 14 h 14"/>
                  <a:gd name="T8" fmla="*/ 11 w 12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1" y="7"/>
                    </a:moveTo>
                    <a:cubicBezTo>
                      <a:pt x="12" y="6"/>
                      <a:pt x="7" y="0"/>
                      <a:pt x="6" y="1"/>
                    </a:cubicBezTo>
                    <a:cubicBezTo>
                      <a:pt x="3" y="3"/>
                      <a:pt x="0" y="5"/>
                      <a:pt x="0" y="7"/>
                    </a:cubicBezTo>
                    <a:cubicBezTo>
                      <a:pt x="0" y="9"/>
                      <a:pt x="3" y="11"/>
                      <a:pt x="5" y="14"/>
                    </a:cubicBezTo>
                    <a:cubicBezTo>
                      <a:pt x="8" y="11"/>
                      <a:pt x="10" y="10"/>
                      <a:pt x="1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76" name="Freeform 1926">
                <a:extLst>
                  <a:ext uri="{FF2B5EF4-FFF2-40B4-BE49-F238E27FC236}">
                    <a16:creationId xmlns="" xmlns:a16="http://schemas.microsoft.com/office/drawing/2014/main" id="{09C353D9-80FC-49E6-AA48-29821B66A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8" y="953"/>
                <a:ext cx="31" cy="37"/>
              </a:xfrm>
              <a:custGeom>
                <a:avLst/>
                <a:gdLst>
                  <a:gd name="T0" fmla="*/ 7 w 12"/>
                  <a:gd name="T1" fmla="*/ 14 h 14"/>
                  <a:gd name="T2" fmla="*/ 12 w 12"/>
                  <a:gd name="T3" fmla="*/ 7 h 14"/>
                  <a:gd name="T4" fmla="*/ 6 w 12"/>
                  <a:gd name="T5" fmla="*/ 1 h 14"/>
                  <a:gd name="T6" fmla="*/ 1 w 12"/>
                  <a:gd name="T7" fmla="*/ 7 h 14"/>
                  <a:gd name="T8" fmla="*/ 7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7" y="14"/>
                    </a:moveTo>
                    <a:cubicBezTo>
                      <a:pt x="9" y="11"/>
                      <a:pt x="12" y="9"/>
                      <a:pt x="12" y="7"/>
                    </a:cubicBezTo>
                    <a:cubicBezTo>
                      <a:pt x="12" y="5"/>
                      <a:pt x="9" y="3"/>
                      <a:pt x="6" y="1"/>
                    </a:cubicBezTo>
                    <a:cubicBezTo>
                      <a:pt x="5" y="0"/>
                      <a:pt x="0" y="6"/>
                      <a:pt x="1" y="7"/>
                    </a:cubicBezTo>
                    <a:cubicBezTo>
                      <a:pt x="2" y="9"/>
                      <a:pt x="4" y="11"/>
                      <a:pt x="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77" name="Freeform 1927">
                <a:extLst>
                  <a:ext uri="{FF2B5EF4-FFF2-40B4-BE49-F238E27FC236}">
                    <a16:creationId xmlns="" xmlns:a16="http://schemas.microsoft.com/office/drawing/2014/main" id="{130E1593-4492-4156-9F0E-9349397F5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2" y="953"/>
                <a:ext cx="34" cy="32"/>
              </a:xfrm>
              <a:custGeom>
                <a:avLst/>
                <a:gdLst>
                  <a:gd name="T0" fmla="*/ 13 w 13"/>
                  <a:gd name="T1" fmla="*/ 7 h 12"/>
                  <a:gd name="T2" fmla="*/ 6 w 13"/>
                  <a:gd name="T3" fmla="*/ 1 h 12"/>
                  <a:gd name="T4" fmla="*/ 0 w 13"/>
                  <a:gd name="T5" fmla="*/ 7 h 12"/>
                  <a:gd name="T6" fmla="*/ 7 w 13"/>
                  <a:gd name="T7" fmla="*/ 12 h 12"/>
                  <a:gd name="T8" fmla="*/ 13 w 13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7"/>
                    </a:moveTo>
                    <a:cubicBezTo>
                      <a:pt x="13" y="6"/>
                      <a:pt x="8" y="0"/>
                      <a:pt x="6" y="1"/>
                    </a:cubicBezTo>
                    <a:cubicBezTo>
                      <a:pt x="4" y="3"/>
                      <a:pt x="3" y="5"/>
                      <a:pt x="0" y="7"/>
                    </a:cubicBezTo>
                    <a:cubicBezTo>
                      <a:pt x="3" y="9"/>
                      <a:pt x="5" y="12"/>
                      <a:pt x="7" y="12"/>
                    </a:cubicBezTo>
                    <a:cubicBezTo>
                      <a:pt x="9" y="12"/>
                      <a:pt x="11" y="9"/>
                      <a:pt x="1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78" name="Freeform 1928">
                <a:extLst>
                  <a:ext uri="{FF2B5EF4-FFF2-40B4-BE49-F238E27FC236}">
                    <a16:creationId xmlns="" xmlns:a16="http://schemas.microsoft.com/office/drawing/2014/main" id="{788E6363-6038-4640-B3FF-706EE6C60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" y="2011"/>
                <a:ext cx="26" cy="34"/>
              </a:xfrm>
              <a:custGeom>
                <a:avLst/>
                <a:gdLst>
                  <a:gd name="T0" fmla="*/ 2 w 10"/>
                  <a:gd name="T1" fmla="*/ 0 h 13"/>
                  <a:gd name="T2" fmla="*/ 1 w 10"/>
                  <a:gd name="T3" fmla="*/ 4 h 13"/>
                  <a:gd name="T4" fmla="*/ 1 w 10"/>
                  <a:gd name="T5" fmla="*/ 6 h 13"/>
                  <a:gd name="T6" fmla="*/ 1 w 10"/>
                  <a:gd name="T7" fmla="*/ 9 h 13"/>
                  <a:gd name="T8" fmla="*/ 6 w 10"/>
                  <a:gd name="T9" fmla="*/ 11 h 13"/>
                  <a:gd name="T10" fmla="*/ 7 w 10"/>
                  <a:gd name="T11" fmla="*/ 1 h 13"/>
                  <a:gd name="T12" fmla="*/ 2 w 10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2" y="0"/>
                    </a:moveTo>
                    <a:cubicBezTo>
                      <a:pt x="0" y="0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11"/>
                      <a:pt x="4" y="13"/>
                      <a:pt x="6" y="11"/>
                    </a:cubicBezTo>
                    <a:cubicBezTo>
                      <a:pt x="9" y="10"/>
                      <a:pt x="10" y="3"/>
                      <a:pt x="7" y="1"/>
                    </a:cubicBezTo>
                    <a:cubicBezTo>
                      <a:pt x="6" y="0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79" name="Freeform 1929">
                <a:extLst>
                  <a:ext uri="{FF2B5EF4-FFF2-40B4-BE49-F238E27FC236}">
                    <a16:creationId xmlns="" xmlns:a16="http://schemas.microsoft.com/office/drawing/2014/main" id="{32A3E6F4-901C-490F-B424-617AD22BC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0" y="3475"/>
                <a:ext cx="15" cy="60"/>
              </a:xfrm>
              <a:custGeom>
                <a:avLst/>
                <a:gdLst>
                  <a:gd name="T0" fmla="*/ 5 w 6"/>
                  <a:gd name="T1" fmla="*/ 23 h 23"/>
                  <a:gd name="T2" fmla="*/ 6 w 6"/>
                  <a:gd name="T3" fmla="*/ 21 h 23"/>
                  <a:gd name="T4" fmla="*/ 6 w 6"/>
                  <a:gd name="T5" fmla="*/ 11 h 23"/>
                  <a:gd name="T6" fmla="*/ 6 w 6"/>
                  <a:gd name="T7" fmla="*/ 1 h 23"/>
                  <a:gd name="T8" fmla="*/ 5 w 6"/>
                  <a:gd name="T9" fmla="*/ 0 h 23"/>
                  <a:gd name="T10" fmla="*/ 4 w 6"/>
                  <a:gd name="T11" fmla="*/ 0 h 23"/>
                  <a:gd name="T12" fmla="*/ 0 w 6"/>
                  <a:gd name="T13" fmla="*/ 11 h 23"/>
                  <a:gd name="T14" fmla="*/ 4 w 6"/>
                  <a:gd name="T15" fmla="*/ 21 h 23"/>
                  <a:gd name="T16" fmla="*/ 5 w 6"/>
                  <a:gd name="T1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3">
                    <a:moveTo>
                      <a:pt x="5" y="23"/>
                    </a:moveTo>
                    <a:cubicBezTo>
                      <a:pt x="5" y="22"/>
                      <a:pt x="6" y="22"/>
                      <a:pt x="6" y="21"/>
                    </a:cubicBezTo>
                    <a:cubicBezTo>
                      <a:pt x="6" y="18"/>
                      <a:pt x="6" y="15"/>
                      <a:pt x="6" y="11"/>
                    </a:cubicBezTo>
                    <a:cubicBezTo>
                      <a:pt x="6" y="8"/>
                      <a:pt x="6" y="4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4"/>
                      <a:pt x="0" y="8"/>
                      <a:pt x="0" y="11"/>
                    </a:cubicBezTo>
                    <a:cubicBezTo>
                      <a:pt x="0" y="15"/>
                      <a:pt x="3" y="18"/>
                      <a:pt x="4" y="21"/>
                    </a:cubicBezTo>
                    <a:cubicBezTo>
                      <a:pt x="4" y="22"/>
                      <a:pt x="5" y="22"/>
                      <a:pt x="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80" name="Freeform 1930">
                <a:extLst>
                  <a:ext uri="{FF2B5EF4-FFF2-40B4-BE49-F238E27FC236}">
                    <a16:creationId xmlns="" xmlns:a16="http://schemas.microsoft.com/office/drawing/2014/main" id="{D0620E70-1912-4016-AB43-86C279E08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384"/>
                <a:ext cx="21" cy="20"/>
              </a:xfrm>
              <a:custGeom>
                <a:avLst/>
                <a:gdLst>
                  <a:gd name="T0" fmla="*/ 5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4 h 8"/>
                  <a:gd name="T8" fmla="*/ 5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8"/>
                    </a:move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0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81" name="Freeform 1931">
                <a:extLst>
                  <a:ext uri="{FF2B5EF4-FFF2-40B4-BE49-F238E27FC236}">
                    <a16:creationId xmlns="" xmlns:a16="http://schemas.microsoft.com/office/drawing/2014/main" id="{A137F095-AD00-4D1D-90FE-836F0E989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1280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5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1"/>
                      <a:pt x="0" y="4"/>
                    </a:cubicBezTo>
                    <a:cubicBezTo>
                      <a:pt x="0" y="8"/>
                      <a:pt x="0" y="7"/>
                      <a:pt x="5" y="8"/>
                    </a:cubicBezTo>
                    <a:cubicBezTo>
                      <a:pt x="8" y="8"/>
                      <a:pt x="8" y="6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82" name="Freeform 1932">
                <a:extLst>
                  <a:ext uri="{FF2B5EF4-FFF2-40B4-BE49-F238E27FC236}">
                    <a16:creationId xmlns="" xmlns:a16="http://schemas.microsoft.com/office/drawing/2014/main" id="{116D7ACD-637E-4AB0-8848-76FF4FD1E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277"/>
                <a:ext cx="20" cy="24"/>
              </a:xfrm>
              <a:custGeom>
                <a:avLst/>
                <a:gdLst>
                  <a:gd name="T0" fmla="*/ 3 w 8"/>
                  <a:gd name="T1" fmla="*/ 1 h 9"/>
                  <a:gd name="T2" fmla="*/ 0 w 8"/>
                  <a:gd name="T3" fmla="*/ 5 h 9"/>
                  <a:gd name="T4" fmla="*/ 4 w 8"/>
                  <a:gd name="T5" fmla="*/ 9 h 9"/>
                  <a:gd name="T6" fmla="*/ 8 w 8"/>
                  <a:gd name="T7" fmla="*/ 5 h 9"/>
                  <a:gd name="T8" fmla="*/ 3 w 8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1"/>
                    </a:moveTo>
                    <a:cubicBezTo>
                      <a:pt x="0" y="0"/>
                      <a:pt x="0" y="2"/>
                      <a:pt x="0" y="5"/>
                    </a:cubicBezTo>
                    <a:cubicBezTo>
                      <a:pt x="0" y="9"/>
                      <a:pt x="0" y="8"/>
                      <a:pt x="4" y="9"/>
                    </a:cubicBezTo>
                    <a:cubicBezTo>
                      <a:pt x="7" y="9"/>
                      <a:pt x="8" y="7"/>
                      <a:pt x="8" y="5"/>
                    </a:cubicBezTo>
                    <a:cubicBezTo>
                      <a:pt x="8" y="1"/>
                      <a:pt x="8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83" name="Freeform 1933">
                <a:extLst>
                  <a:ext uri="{FF2B5EF4-FFF2-40B4-BE49-F238E27FC236}">
                    <a16:creationId xmlns="" xmlns:a16="http://schemas.microsoft.com/office/drawing/2014/main" id="{3F2A5C90-757E-4F4A-B376-790FDB1B5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1280"/>
                <a:ext cx="23" cy="21"/>
              </a:xfrm>
              <a:custGeom>
                <a:avLst/>
                <a:gdLst>
                  <a:gd name="T0" fmla="*/ 5 w 9"/>
                  <a:gd name="T1" fmla="*/ 0 h 8"/>
                  <a:gd name="T2" fmla="*/ 1 w 9"/>
                  <a:gd name="T3" fmla="*/ 4 h 8"/>
                  <a:gd name="T4" fmla="*/ 4 w 9"/>
                  <a:gd name="T5" fmla="*/ 8 h 8"/>
                  <a:gd name="T6" fmla="*/ 8 w 9"/>
                  <a:gd name="T7" fmla="*/ 4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0" y="6"/>
                      <a:pt x="1" y="8"/>
                      <a:pt x="4" y="8"/>
                    </a:cubicBezTo>
                    <a:cubicBezTo>
                      <a:pt x="8" y="7"/>
                      <a:pt x="8" y="8"/>
                      <a:pt x="8" y="4"/>
                    </a:cubicBezTo>
                    <a:cubicBezTo>
                      <a:pt x="9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84" name="Freeform 1934">
                <a:extLst>
                  <a:ext uri="{FF2B5EF4-FFF2-40B4-BE49-F238E27FC236}">
                    <a16:creationId xmlns="" xmlns:a16="http://schemas.microsoft.com/office/drawing/2014/main" id="{A7A097F4-012C-4989-859A-E8E46912A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277"/>
                <a:ext cx="26" cy="24"/>
              </a:xfrm>
              <a:custGeom>
                <a:avLst/>
                <a:gdLst>
                  <a:gd name="T0" fmla="*/ 6 w 10"/>
                  <a:gd name="T1" fmla="*/ 1 h 9"/>
                  <a:gd name="T2" fmla="*/ 1 w 10"/>
                  <a:gd name="T3" fmla="*/ 4 h 9"/>
                  <a:gd name="T4" fmla="*/ 4 w 10"/>
                  <a:gd name="T5" fmla="*/ 9 h 9"/>
                  <a:gd name="T6" fmla="*/ 9 w 10"/>
                  <a:gd name="T7" fmla="*/ 5 h 9"/>
                  <a:gd name="T8" fmla="*/ 6 w 1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6" y="1"/>
                    </a:moveTo>
                    <a:cubicBezTo>
                      <a:pt x="2" y="1"/>
                      <a:pt x="1" y="1"/>
                      <a:pt x="1" y="4"/>
                    </a:cubicBezTo>
                    <a:cubicBezTo>
                      <a:pt x="1" y="6"/>
                      <a:pt x="0" y="9"/>
                      <a:pt x="4" y="9"/>
                    </a:cubicBezTo>
                    <a:cubicBezTo>
                      <a:pt x="9" y="9"/>
                      <a:pt x="9" y="9"/>
                      <a:pt x="9" y="5"/>
                    </a:cubicBezTo>
                    <a:cubicBezTo>
                      <a:pt x="9" y="3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85" name="Freeform 1935">
                <a:extLst>
                  <a:ext uri="{FF2B5EF4-FFF2-40B4-BE49-F238E27FC236}">
                    <a16:creationId xmlns="" xmlns:a16="http://schemas.microsoft.com/office/drawing/2014/main" id="{93275CF1-E7DA-4C70-A9BF-EF1A91E00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1277"/>
                <a:ext cx="26" cy="24"/>
              </a:xfrm>
              <a:custGeom>
                <a:avLst/>
                <a:gdLst>
                  <a:gd name="T0" fmla="*/ 6 w 10"/>
                  <a:gd name="T1" fmla="*/ 1 h 9"/>
                  <a:gd name="T2" fmla="*/ 1 w 10"/>
                  <a:gd name="T3" fmla="*/ 4 h 9"/>
                  <a:gd name="T4" fmla="*/ 4 w 10"/>
                  <a:gd name="T5" fmla="*/ 9 h 9"/>
                  <a:gd name="T6" fmla="*/ 9 w 10"/>
                  <a:gd name="T7" fmla="*/ 5 h 9"/>
                  <a:gd name="T8" fmla="*/ 6 w 1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6" y="1"/>
                    </a:moveTo>
                    <a:cubicBezTo>
                      <a:pt x="1" y="1"/>
                      <a:pt x="1" y="1"/>
                      <a:pt x="1" y="4"/>
                    </a:cubicBezTo>
                    <a:cubicBezTo>
                      <a:pt x="1" y="6"/>
                      <a:pt x="0" y="9"/>
                      <a:pt x="4" y="9"/>
                    </a:cubicBezTo>
                    <a:cubicBezTo>
                      <a:pt x="9" y="9"/>
                      <a:pt x="9" y="9"/>
                      <a:pt x="9" y="5"/>
                    </a:cubicBezTo>
                    <a:cubicBezTo>
                      <a:pt x="9" y="3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86" name="Freeform 1936">
                <a:extLst>
                  <a:ext uri="{FF2B5EF4-FFF2-40B4-BE49-F238E27FC236}">
                    <a16:creationId xmlns="" xmlns:a16="http://schemas.microsoft.com/office/drawing/2014/main" id="{264BC926-DD3A-4DF8-AA7F-0ABA3FD35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277"/>
                <a:ext cx="21" cy="26"/>
              </a:xfrm>
              <a:custGeom>
                <a:avLst/>
                <a:gdLst>
                  <a:gd name="T0" fmla="*/ 4 w 8"/>
                  <a:gd name="T1" fmla="*/ 1 h 10"/>
                  <a:gd name="T2" fmla="*/ 0 w 8"/>
                  <a:gd name="T3" fmla="*/ 4 h 10"/>
                  <a:gd name="T4" fmla="*/ 3 w 8"/>
                  <a:gd name="T5" fmla="*/ 9 h 10"/>
                  <a:gd name="T6" fmla="*/ 7 w 8"/>
                  <a:gd name="T7" fmla="*/ 6 h 10"/>
                  <a:gd name="T8" fmla="*/ 4 w 8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2" y="1"/>
                      <a:pt x="0" y="0"/>
                      <a:pt x="0" y="4"/>
                    </a:cubicBezTo>
                    <a:cubicBezTo>
                      <a:pt x="0" y="8"/>
                      <a:pt x="0" y="9"/>
                      <a:pt x="3" y="9"/>
                    </a:cubicBezTo>
                    <a:cubicBezTo>
                      <a:pt x="5" y="9"/>
                      <a:pt x="8" y="10"/>
                      <a:pt x="7" y="6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87" name="Freeform 1937">
                <a:extLst>
                  <a:ext uri="{FF2B5EF4-FFF2-40B4-BE49-F238E27FC236}">
                    <a16:creationId xmlns="" xmlns:a16="http://schemas.microsoft.com/office/drawing/2014/main" id="{3D5A355F-C4E3-4576-BB1D-B2012DB3E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961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5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5" y="8"/>
                    </a:cubicBez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88" name="Freeform 1938">
                <a:extLst>
                  <a:ext uri="{FF2B5EF4-FFF2-40B4-BE49-F238E27FC236}">
                    <a16:creationId xmlns="" xmlns:a16="http://schemas.microsoft.com/office/drawing/2014/main" id="{BF1B85C5-C6C8-43F5-9F44-E1C2951C6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7" y="1174"/>
                <a:ext cx="26" cy="20"/>
              </a:xfrm>
              <a:custGeom>
                <a:avLst/>
                <a:gdLst>
                  <a:gd name="T0" fmla="*/ 6 w 10"/>
                  <a:gd name="T1" fmla="*/ 1 h 8"/>
                  <a:gd name="T2" fmla="*/ 1 w 10"/>
                  <a:gd name="T3" fmla="*/ 4 h 8"/>
                  <a:gd name="T4" fmla="*/ 4 w 10"/>
                  <a:gd name="T5" fmla="*/ 8 h 8"/>
                  <a:gd name="T6" fmla="*/ 9 w 10"/>
                  <a:gd name="T7" fmla="*/ 5 h 8"/>
                  <a:gd name="T8" fmla="*/ 6 w 10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6" y="1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1" y="6"/>
                      <a:pt x="0" y="8"/>
                      <a:pt x="4" y="8"/>
                    </a:cubicBezTo>
                    <a:cubicBezTo>
                      <a:pt x="9" y="8"/>
                      <a:pt x="9" y="8"/>
                      <a:pt x="9" y="5"/>
                    </a:cubicBezTo>
                    <a:cubicBezTo>
                      <a:pt x="9" y="3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89" name="Freeform 1939">
                <a:extLst>
                  <a:ext uri="{FF2B5EF4-FFF2-40B4-BE49-F238E27FC236}">
                    <a16:creationId xmlns="" xmlns:a16="http://schemas.microsoft.com/office/drawing/2014/main" id="{2EFB152D-4024-409F-9D3C-582174D98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3" y="1174"/>
                <a:ext cx="26" cy="23"/>
              </a:xfrm>
              <a:custGeom>
                <a:avLst/>
                <a:gdLst>
                  <a:gd name="T0" fmla="*/ 6 w 10"/>
                  <a:gd name="T1" fmla="*/ 0 h 9"/>
                  <a:gd name="T2" fmla="*/ 1 w 10"/>
                  <a:gd name="T3" fmla="*/ 4 h 9"/>
                  <a:gd name="T4" fmla="*/ 4 w 10"/>
                  <a:gd name="T5" fmla="*/ 8 h 9"/>
                  <a:gd name="T6" fmla="*/ 8 w 10"/>
                  <a:gd name="T7" fmla="*/ 5 h 9"/>
                  <a:gd name="T8" fmla="*/ 6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1" y="1"/>
                      <a:pt x="1" y="0"/>
                      <a:pt x="1" y="4"/>
                    </a:cubicBezTo>
                    <a:cubicBezTo>
                      <a:pt x="1" y="6"/>
                      <a:pt x="0" y="9"/>
                      <a:pt x="4" y="8"/>
                    </a:cubicBezTo>
                    <a:cubicBezTo>
                      <a:pt x="8" y="9"/>
                      <a:pt x="9" y="8"/>
                      <a:pt x="8" y="5"/>
                    </a:cubicBezTo>
                    <a:cubicBezTo>
                      <a:pt x="8" y="3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90" name="Freeform 1940">
                <a:extLst>
                  <a:ext uri="{FF2B5EF4-FFF2-40B4-BE49-F238E27FC236}">
                    <a16:creationId xmlns="" xmlns:a16="http://schemas.microsoft.com/office/drawing/2014/main" id="{C672D638-CF38-4988-B188-C08296E09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1174"/>
                <a:ext cx="21" cy="20"/>
              </a:xfrm>
              <a:custGeom>
                <a:avLst/>
                <a:gdLst>
                  <a:gd name="T0" fmla="*/ 4 w 8"/>
                  <a:gd name="T1" fmla="*/ 1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1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7" y="8"/>
                      <a:pt x="8" y="8"/>
                      <a:pt x="8" y="5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91" name="Freeform 1941">
                <a:extLst>
                  <a:ext uri="{FF2B5EF4-FFF2-40B4-BE49-F238E27FC236}">
                    <a16:creationId xmlns="" xmlns:a16="http://schemas.microsoft.com/office/drawing/2014/main" id="{FD1EC9EF-4818-43EF-A359-AF9004A42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1174"/>
                <a:ext cx="23" cy="20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5 h 8"/>
                  <a:gd name="T4" fmla="*/ 5 w 9"/>
                  <a:gd name="T5" fmla="*/ 1 h 8"/>
                  <a:gd name="T6" fmla="*/ 1 w 9"/>
                  <a:gd name="T7" fmla="*/ 4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7" y="8"/>
                      <a:pt x="9" y="8"/>
                      <a:pt x="9" y="5"/>
                    </a:cubicBezTo>
                    <a:cubicBezTo>
                      <a:pt x="9" y="1"/>
                      <a:pt x="9" y="1"/>
                      <a:pt x="5" y="1"/>
                    </a:cubicBezTo>
                    <a:cubicBezTo>
                      <a:pt x="2" y="0"/>
                      <a:pt x="0" y="1"/>
                      <a:pt x="1" y="4"/>
                    </a:cubicBezTo>
                    <a:cubicBezTo>
                      <a:pt x="1" y="8"/>
                      <a:pt x="1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92" name="Freeform 1942">
                <a:extLst>
                  <a:ext uri="{FF2B5EF4-FFF2-40B4-BE49-F238E27FC236}">
                    <a16:creationId xmlns="" xmlns:a16="http://schemas.microsoft.com/office/drawing/2014/main" id="{FA73DD97-7B47-4561-9A1C-AA4F85302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1174"/>
                <a:ext cx="21" cy="23"/>
              </a:xfrm>
              <a:custGeom>
                <a:avLst/>
                <a:gdLst>
                  <a:gd name="T0" fmla="*/ 4 w 8"/>
                  <a:gd name="T1" fmla="*/ 8 h 9"/>
                  <a:gd name="T2" fmla="*/ 8 w 8"/>
                  <a:gd name="T3" fmla="*/ 4 h 9"/>
                  <a:gd name="T4" fmla="*/ 5 w 8"/>
                  <a:gd name="T5" fmla="*/ 1 h 9"/>
                  <a:gd name="T6" fmla="*/ 1 w 8"/>
                  <a:gd name="T7" fmla="*/ 4 h 9"/>
                  <a:gd name="T8" fmla="*/ 4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8" y="8"/>
                      <a:pt x="8" y="8"/>
                      <a:pt x="8" y="4"/>
                    </a:cubicBezTo>
                    <a:cubicBezTo>
                      <a:pt x="8" y="2"/>
                      <a:pt x="8" y="0"/>
                      <a:pt x="5" y="1"/>
                    </a:cubicBezTo>
                    <a:cubicBezTo>
                      <a:pt x="1" y="1"/>
                      <a:pt x="1" y="0"/>
                      <a:pt x="1" y="4"/>
                    </a:cubicBezTo>
                    <a:cubicBezTo>
                      <a:pt x="0" y="7"/>
                      <a:pt x="1" y="9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93" name="Freeform 1943">
                <a:extLst>
                  <a:ext uri="{FF2B5EF4-FFF2-40B4-BE49-F238E27FC236}">
                    <a16:creationId xmlns="" xmlns:a16="http://schemas.microsoft.com/office/drawing/2014/main" id="{6C91D7C4-6B65-4247-9077-F8D76109A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1174"/>
                <a:ext cx="21" cy="23"/>
              </a:xfrm>
              <a:custGeom>
                <a:avLst/>
                <a:gdLst>
                  <a:gd name="T0" fmla="*/ 5 w 8"/>
                  <a:gd name="T1" fmla="*/ 1 h 9"/>
                  <a:gd name="T2" fmla="*/ 0 w 8"/>
                  <a:gd name="T3" fmla="*/ 3 h 9"/>
                  <a:gd name="T4" fmla="*/ 4 w 8"/>
                  <a:gd name="T5" fmla="*/ 8 h 9"/>
                  <a:gd name="T6" fmla="*/ 8 w 8"/>
                  <a:gd name="T7" fmla="*/ 5 h 9"/>
                  <a:gd name="T8" fmla="*/ 5 w 8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1"/>
                    </a:moveTo>
                    <a:cubicBezTo>
                      <a:pt x="3" y="1"/>
                      <a:pt x="0" y="0"/>
                      <a:pt x="0" y="3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6" y="8"/>
                      <a:pt x="8" y="9"/>
                      <a:pt x="8" y="5"/>
                    </a:cubicBezTo>
                    <a:cubicBezTo>
                      <a:pt x="8" y="1"/>
                      <a:pt x="8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94" name="Freeform 1944">
                <a:extLst>
                  <a:ext uri="{FF2B5EF4-FFF2-40B4-BE49-F238E27FC236}">
                    <a16:creationId xmlns="" xmlns:a16="http://schemas.microsoft.com/office/drawing/2014/main" id="{23310BE2-78FC-45C4-9D5B-EB55457B4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174"/>
                <a:ext cx="20" cy="23"/>
              </a:xfrm>
              <a:custGeom>
                <a:avLst/>
                <a:gdLst>
                  <a:gd name="T0" fmla="*/ 4 w 8"/>
                  <a:gd name="T1" fmla="*/ 1 h 9"/>
                  <a:gd name="T2" fmla="*/ 0 w 8"/>
                  <a:gd name="T3" fmla="*/ 5 h 9"/>
                  <a:gd name="T4" fmla="*/ 4 w 8"/>
                  <a:gd name="T5" fmla="*/ 8 h 9"/>
                  <a:gd name="T6" fmla="*/ 8 w 8"/>
                  <a:gd name="T7" fmla="*/ 4 h 9"/>
                  <a:gd name="T8" fmla="*/ 4 w 8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1"/>
                    </a:moveTo>
                    <a:cubicBezTo>
                      <a:pt x="0" y="1"/>
                      <a:pt x="0" y="1"/>
                      <a:pt x="0" y="5"/>
                    </a:cubicBezTo>
                    <a:cubicBezTo>
                      <a:pt x="0" y="8"/>
                      <a:pt x="1" y="9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7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95" name="Freeform 1945">
                <a:extLst>
                  <a:ext uri="{FF2B5EF4-FFF2-40B4-BE49-F238E27FC236}">
                    <a16:creationId xmlns="" xmlns:a16="http://schemas.microsoft.com/office/drawing/2014/main" id="{E3BE47A3-10C3-4537-B018-9B702542F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1174"/>
                <a:ext cx="20" cy="23"/>
              </a:xfrm>
              <a:custGeom>
                <a:avLst/>
                <a:gdLst>
                  <a:gd name="T0" fmla="*/ 4 w 8"/>
                  <a:gd name="T1" fmla="*/ 1 h 9"/>
                  <a:gd name="T2" fmla="*/ 0 w 8"/>
                  <a:gd name="T3" fmla="*/ 4 h 9"/>
                  <a:gd name="T4" fmla="*/ 3 w 8"/>
                  <a:gd name="T5" fmla="*/ 8 h 9"/>
                  <a:gd name="T6" fmla="*/ 7 w 8"/>
                  <a:gd name="T7" fmla="*/ 4 h 9"/>
                  <a:gd name="T8" fmla="*/ 4 w 8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1"/>
                    </a:moveTo>
                    <a:cubicBezTo>
                      <a:pt x="0" y="1"/>
                      <a:pt x="0" y="0"/>
                      <a:pt x="0" y="4"/>
                    </a:cubicBezTo>
                    <a:cubicBezTo>
                      <a:pt x="0" y="7"/>
                      <a:pt x="0" y="9"/>
                      <a:pt x="3" y="8"/>
                    </a:cubicBezTo>
                    <a:cubicBezTo>
                      <a:pt x="7" y="8"/>
                      <a:pt x="7" y="8"/>
                      <a:pt x="7" y="4"/>
                    </a:cubicBezTo>
                    <a:cubicBezTo>
                      <a:pt x="8" y="2"/>
                      <a:pt x="7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96" name="Freeform 1946">
                <a:extLst>
                  <a:ext uri="{FF2B5EF4-FFF2-40B4-BE49-F238E27FC236}">
                    <a16:creationId xmlns="" xmlns:a16="http://schemas.microsoft.com/office/drawing/2014/main" id="{95732392-DD79-405B-A6B1-C7CB5ECD9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0" y="1070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5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0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7" y="8"/>
                      <a:pt x="8" y="8"/>
                      <a:pt x="8" y="5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97" name="Freeform 1947">
                <a:extLst>
                  <a:ext uri="{FF2B5EF4-FFF2-40B4-BE49-F238E27FC236}">
                    <a16:creationId xmlns="" xmlns:a16="http://schemas.microsoft.com/office/drawing/2014/main" id="{E1A0B810-A445-4446-86FA-D9B44622A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6" y="1067"/>
                <a:ext cx="21" cy="26"/>
              </a:xfrm>
              <a:custGeom>
                <a:avLst/>
                <a:gdLst>
                  <a:gd name="T0" fmla="*/ 4 w 8"/>
                  <a:gd name="T1" fmla="*/ 1 h 10"/>
                  <a:gd name="T2" fmla="*/ 0 w 8"/>
                  <a:gd name="T3" fmla="*/ 4 h 10"/>
                  <a:gd name="T4" fmla="*/ 3 w 8"/>
                  <a:gd name="T5" fmla="*/ 9 h 10"/>
                  <a:gd name="T6" fmla="*/ 8 w 8"/>
                  <a:gd name="T7" fmla="*/ 6 h 10"/>
                  <a:gd name="T8" fmla="*/ 4 w 8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2" y="1"/>
                      <a:pt x="0" y="0"/>
                      <a:pt x="0" y="4"/>
                    </a:cubicBezTo>
                    <a:cubicBezTo>
                      <a:pt x="0" y="9"/>
                      <a:pt x="0" y="9"/>
                      <a:pt x="3" y="9"/>
                    </a:cubicBezTo>
                    <a:cubicBezTo>
                      <a:pt x="5" y="9"/>
                      <a:pt x="8" y="10"/>
                      <a:pt x="8" y="6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98" name="Freeform 1948">
                <a:extLst>
                  <a:ext uri="{FF2B5EF4-FFF2-40B4-BE49-F238E27FC236}">
                    <a16:creationId xmlns="" xmlns:a16="http://schemas.microsoft.com/office/drawing/2014/main" id="{CAB6997F-02AC-400B-8EEA-B7485E0DE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0" y="1070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1 w 8"/>
                  <a:gd name="T3" fmla="*/ 4 h 8"/>
                  <a:gd name="T4" fmla="*/ 5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1"/>
                      <a:pt x="1" y="4"/>
                    </a:cubicBezTo>
                    <a:cubicBezTo>
                      <a:pt x="1" y="8"/>
                      <a:pt x="1" y="8"/>
                      <a:pt x="5" y="8"/>
                    </a:cubicBez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899" name="Freeform 1949">
                <a:extLst>
                  <a:ext uri="{FF2B5EF4-FFF2-40B4-BE49-F238E27FC236}">
                    <a16:creationId xmlns="" xmlns:a16="http://schemas.microsoft.com/office/drawing/2014/main" id="{7E64DCAE-567E-4EC8-992D-7FF651DE4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6" y="1070"/>
                <a:ext cx="21" cy="21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5 h 8"/>
                  <a:gd name="T4" fmla="*/ 4 w 8"/>
                  <a:gd name="T5" fmla="*/ 0 h 8"/>
                  <a:gd name="T6" fmla="*/ 0 w 8"/>
                  <a:gd name="T7" fmla="*/ 4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7" y="8"/>
                      <a:pt x="8" y="8"/>
                      <a:pt x="8" y="5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1" y="0"/>
                      <a:pt x="0" y="0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00" name="Freeform 1950">
                <a:extLst>
                  <a:ext uri="{FF2B5EF4-FFF2-40B4-BE49-F238E27FC236}">
                    <a16:creationId xmlns="" xmlns:a16="http://schemas.microsoft.com/office/drawing/2014/main" id="{A2F17F6D-CAD7-4FCE-851A-50C50469B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7" y="1070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5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0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6" y="8"/>
                      <a:pt x="8" y="8"/>
                      <a:pt x="8" y="5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01" name="Freeform 1951">
                <a:extLst>
                  <a:ext uri="{FF2B5EF4-FFF2-40B4-BE49-F238E27FC236}">
                    <a16:creationId xmlns="" xmlns:a16="http://schemas.microsoft.com/office/drawing/2014/main" id="{981F0DB8-5D94-4F20-8F58-2EAB14AE3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1070"/>
                <a:ext cx="25" cy="21"/>
              </a:xfrm>
              <a:custGeom>
                <a:avLst/>
                <a:gdLst>
                  <a:gd name="T0" fmla="*/ 6 w 10"/>
                  <a:gd name="T1" fmla="*/ 0 h 8"/>
                  <a:gd name="T2" fmla="*/ 1 w 10"/>
                  <a:gd name="T3" fmla="*/ 4 h 8"/>
                  <a:gd name="T4" fmla="*/ 4 w 10"/>
                  <a:gd name="T5" fmla="*/ 8 h 8"/>
                  <a:gd name="T6" fmla="*/ 9 w 10"/>
                  <a:gd name="T7" fmla="*/ 5 h 8"/>
                  <a:gd name="T8" fmla="*/ 6 w 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6" y="0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1" y="6"/>
                      <a:pt x="0" y="8"/>
                      <a:pt x="4" y="8"/>
                    </a:cubicBezTo>
                    <a:cubicBezTo>
                      <a:pt x="9" y="8"/>
                      <a:pt x="9" y="8"/>
                      <a:pt x="9" y="5"/>
                    </a:cubicBezTo>
                    <a:cubicBezTo>
                      <a:pt x="9" y="3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02" name="Freeform 1952">
                <a:extLst>
                  <a:ext uri="{FF2B5EF4-FFF2-40B4-BE49-F238E27FC236}">
                    <a16:creationId xmlns="" xmlns:a16="http://schemas.microsoft.com/office/drawing/2014/main" id="{81C75E56-01C1-4200-BBCD-51C71B567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1067"/>
                <a:ext cx="23" cy="26"/>
              </a:xfrm>
              <a:custGeom>
                <a:avLst/>
                <a:gdLst>
                  <a:gd name="T0" fmla="*/ 4 w 9"/>
                  <a:gd name="T1" fmla="*/ 9 h 10"/>
                  <a:gd name="T2" fmla="*/ 9 w 9"/>
                  <a:gd name="T3" fmla="*/ 6 h 10"/>
                  <a:gd name="T4" fmla="*/ 5 w 9"/>
                  <a:gd name="T5" fmla="*/ 1 h 10"/>
                  <a:gd name="T6" fmla="*/ 1 w 9"/>
                  <a:gd name="T7" fmla="*/ 4 h 10"/>
                  <a:gd name="T8" fmla="*/ 4 w 9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4" y="9"/>
                    </a:moveTo>
                    <a:cubicBezTo>
                      <a:pt x="6" y="9"/>
                      <a:pt x="9" y="10"/>
                      <a:pt x="9" y="6"/>
                    </a:cubicBezTo>
                    <a:cubicBezTo>
                      <a:pt x="8" y="1"/>
                      <a:pt x="9" y="1"/>
                      <a:pt x="5" y="1"/>
                    </a:cubicBezTo>
                    <a:cubicBezTo>
                      <a:pt x="3" y="1"/>
                      <a:pt x="0" y="0"/>
                      <a:pt x="1" y="4"/>
                    </a:cubicBezTo>
                    <a:cubicBezTo>
                      <a:pt x="1" y="9"/>
                      <a:pt x="1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03" name="Freeform 1953">
                <a:extLst>
                  <a:ext uri="{FF2B5EF4-FFF2-40B4-BE49-F238E27FC236}">
                    <a16:creationId xmlns="" xmlns:a16="http://schemas.microsoft.com/office/drawing/2014/main" id="{99B06B6D-5BB8-4482-8C22-28734C7D5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070"/>
                <a:ext cx="21" cy="21"/>
              </a:xfrm>
              <a:custGeom>
                <a:avLst/>
                <a:gdLst>
                  <a:gd name="T0" fmla="*/ 5 w 8"/>
                  <a:gd name="T1" fmla="*/ 0 h 8"/>
                  <a:gd name="T2" fmla="*/ 1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5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0" y="7"/>
                      <a:pt x="1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04" name="Freeform 1954">
                <a:extLst>
                  <a:ext uri="{FF2B5EF4-FFF2-40B4-BE49-F238E27FC236}">
                    <a16:creationId xmlns="" xmlns:a16="http://schemas.microsoft.com/office/drawing/2014/main" id="{D8DF5333-9599-493D-95D4-D0BB22783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1070"/>
                <a:ext cx="26" cy="21"/>
              </a:xfrm>
              <a:custGeom>
                <a:avLst/>
                <a:gdLst>
                  <a:gd name="T0" fmla="*/ 6 w 10"/>
                  <a:gd name="T1" fmla="*/ 0 h 8"/>
                  <a:gd name="T2" fmla="*/ 1 w 10"/>
                  <a:gd name="T3" fmla="*/ 4 h 8"/>
                  <a:gd name="T4" fmla="*/ 4 w 10"/>
                  <a:gd name="T5" fmla="*/ 8 h 8"/>
                  <a:gd name="T6" fmla="*/ 9 w 10"/>
                  <a:gd name="T7" fmla="*/ 5 h 8"/>
                  <a:gd name="T8" fmla="*/ 6 w 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6" y="0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1" y="6"/>
                      <a:pt x="0" y="8"/>
                      <a:pt x="4" y="8"/>
                    </a:cubicBezTo>
                    <a:cubicBezTo>
                      <a:pt x="9" y="8"/>
                      <a:pt x="9" y="8"/>
                      <a:pt x="9" y="5"/>
                    </a:cubicBezTo>
                    <a:cubicBezTo>
                      <a:pt x="9" y="3"/>
                      <a:pt x="1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05" name="Freeform 1955">
                <a:extLst>
                  <a:ext uri="{FF2B5EF4-FFF2-40B4-BE49-F238E27FC236}">
                    <a16:creationId xmlns="" xmlns:a16="http://schemas.microsoft.com/office/drawing/2014/main" id="{0C089ABC-D417-476A-B709-A88CA1281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070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3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0"/>
                      <a:pt x="0" y="4"/>
                    </a:cubicBezTo>
                    <a:cubicBezTo>
                      <a:pt x="0" y="8"/>
                      <a:pt x="0" y="8"/>
                      <a:pt x="3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06" name="Freeform 1956">
                <a:extLst>
                  <a:ext uri="{FF2B5EF4-FFF2-40B4-BE49-F238E27FC236}">
                    <a16:creationId xmlns="" xmlns:a16="http://schemas.microsoft.com/office/drawing/2014/main" id="{9172A1ED-E03B-4CAE-B63A-AB7CC8453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4" y="961"/>
                <a:ext cx="24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4 h 8"/>
                  <a:gd name="T4" fmla="*/ 5 w 9"/>
                  <a:gd name="T5" fmla="*/ 0 h 8"/>
                  <a:gd name="T6" fmla="*/ 1 w 9"/>
                  <a:gd name="T7" fmla="*/ 3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7" y="8"/>
                      <a:pt x="9" y="8"/>
                      <a:pt x="9" y="4"/>
                    </a:cubicBezTo>
                    <a:cubicBezTo>
                      <a:pt x="9" y="0"/>
                      <a:pt x="9" y="0"/>
                      <a:pt x="5" y="0"/>
                    </a:cubicBezTo>
                    <a:cubicBezTo>
                      <a:pt x="2" y="0"/>
                      <a:pt x="0" y="0"/>
                      <a:pt x="1" y="3"/>
                    </a:cubicBezTo>
                    <a:cubicBezTo>
                      <a:pt x="1" y="8"/>
                      <a:pt x="1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07" name="Freeform 1957">
                <a:extLst>
                  <a:ext uri="{FF2B5EF4-FFF2-40B4-BE49-F238E27FC236}">
                    <a16:creationId xmlns="" xmlns:a16="http://schemas.microsoft.com/office/drawing/2014/main" id="{526AA244-CCC7-44AE-8983-EBB7076EF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1" y="961"/>
                <a:ext cx="23" cy="21"/>
              </a:xfrm>
              <a:custGeom>
                <a:avLst/>
                <a:gdLst>
                  <a:gd name="T0" fmla="*/ 5 w 9"/>
                  <a:gd name="T1" fmla="*/ 0 h 8"/>
                  <a:gd name="T2" fmla="*/ 1 w 9"/>
                  <a:gd name="T3" fmla="*/ 4 h 8"/>
                  <a:gd name="T4" fmla="*/ 4 w 9"/>
                  <a:gd name="T5" fmla="*/ 8 h 8"/>
                  <a:gd name="T6" fmla="*/ 8 w 9"/>
                  <a:gd name="T7" fmla="*/ 3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0" y="7"/>
                      <a:pt x="2" y="8"/>
                      <a:pt x="4" y="8"/>
                    </a:cubicBezTo>
                    <a:cubicBezTo>
                      <a:pt x="8" y="8"/>
                      <a:pt x="8" y="8"/>
                      <a:pt x="8" y="3"/>
                    </a:cubicBezTo>
                    <a:cubicBezTo>
                      <a:pt x="9" y="0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08" name="Freeform 1958">
                <a:extLst>
                  <a:ext uri="{FF2B5EF4-FFF2-40B4-BE49-F238E27FC236}">
                    <a16:creationId xmlns="" xmlns:a16="http://schemas.microsoft.com/office/drawing/2014/main" id="{09C9639B-6C51-4B83-8391-88A3393DD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7" y="959"/>
                <a:ext cx="23" cy="26"/>
              </a:xfrm>
              <a:custGeom>
                <a:avLst/>
                <a:gdLst>
                  <a:gd name="T0" fmla="*/ 4 w 9"/>
                  <a:gd name="T1" fmla="*/ 9 h 10"/>
                  <a:gd name="T2" fmla="*/ 8 w 9"/>
                  <a:gd name="T3" fmla="*/ 6 h 10"/>
                  <a:gd name="T4" fmla="*/ 5 w 9"/>
                  <a:gd name="T5" fmla="*/ 1 h 10"/>
                  <a:gd name="T6" fmla="*/ 0 w 9"/>
                  <a:gd name="T7" fmla="*/ 4 h 10"/>
                  <a:gd name="T8" fmla="*/ 4 w 9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4" y="9"/>
                    </a:moveTo>
                    <a:cubicBezTo>
                      <a:pt x="6" y="9"/>
                      <a:pt x="9" y="10"/>
                      <a:pt x="8" y="6"/>
                    </a:cubicBezTo>
                    <a:cubicBezTo>
                      <a:pt x="8" y="1"/>
                      <a:pt x="8" y="1"/>
                      <a:pt x="5" y="1"/>
                    </a:cubicBezTo>
                    <a:cubicBezTo>
                      <a:pt x="3" y="1"/>
                      <a:pt x="0" y="0"/>
                      <a:pt x="0" y="4"/>
                    </a:cubicBezTo>
                    <a:cubicBezTo>
                      <a:pt x="0" y="9"/>
                      <a:pt x="0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09" name="Freeform 1959">
                <a:extLst>
                  <a:ext uri="{FF2B5EF4-FFF2-40B4-BE49-F238E27FC236}">
                    <a16:creationId xmlns="" xmlns:a16="http://schemas.microsoft.com/office/drawing/2014/main" id="{F05C5B01-EEDC-4878-81D8-F6A4A8C27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1" y="961"/>
                <a:ext cx="23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4 h 8"/>
                  <a:gd name="T4" fmla="*/ 5 w 9"/>
                  <a:gd name="T5" fmla="*/ 0 h 8"/>
                  <a:gd name="T6" fmla="*/ 1 w 9"/>
                  <a:gd name="T7" fmla="*/ 3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8" y="8"/>
                      <a:pt x="9" y="7"/>
                      <a:pt x="9" y="4"/>
                    </a:cubicBezTo>
                    <a:cubicBezTo>
                      <a:pt x="9" y="0"/>
                      <a:pt x="9" y="0"/>
                      <a:pt x="5" y="0"/>
                    </a:cubicBezTo>
                    <a:cubicBezTo>
                      <a:pt x="2" y="0"/>
                      <a:pt x="0" y="0"/>
                      <a:pt x="1" y="3"/>
                    </a:cubicBezTo>
                    <a:cubicBezTo>
                      <a:pt x="1" y="8"/>
                      <a:pt x="1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10" name="Freeform 1960">
                <a:extLst>
                  <a:ext uri="{FF2B5EF4-FFF2-40B4-BE49-F238E27FC236}">
                    <a16:creationId xmlns="" xmlns:a16="http://schemas.microsoft.com/office/drawing/2014/main" id="{CF5405FC-F04F-4352-8A46-67E8217BF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4" y="961"/>
                <a:ext cx="21" cy="21"/>
              </a:xfrm>
              <a:custGeom>
                <a:avLst/>
                <a:gdLst>
                  <a:gd name="T0" fmla="*/ 3 w 8"/>
                  <a:gd name="T1" fmla="*/ 0 h 8"/>
                  <a:gd name="T2" fmla="*/ 0 w 8"/>
                  <a:gd name="T3" fmla="*/ 3 h 8"/>
                  <a:gd name="T4" fmla="*/ 4 w 8"/>
                  <a:gd name="T5" fmla="*/ 8 h 8"/>
                  <a:gd name="T6" fmla="*/ 8 w 8"/>
                  <a:gd name="T7" fmla="*/ 4 h 8"/>
                  <a:gd name="T8" fmla="*/ 3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1" y="0"/>
                      <a:pt x="0" y="0"/>
                      <a:pt x="0" y="3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6" y="8"/>
                      <a:pt x="8" y="7"/>
                      <a:pt x="8" y="4"/>
                    </a:cubicBezTo>
                    <a:cubicBezTo>
                      <a:pt x="7" y="0"/>
                      <a:pt x="8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11" name="Freeform 1961">
                <a:extLst>
                  <a:ext uri="{FF2B5EF4-FFF2-40B4-BE49-F238E27FC236}">
                    <a16:creationId xmlns="" xmlns:a16="http://schemas.microsoft.com/office/drawing/2014/main" id="{1C6D3ED7-7DCE-4570-93E4-0F2E0AB42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8" y="961"/>
                <a:ext cx="21" cy="21"/>
              </a:xfrm>
              <a:custGeom>
                <a:avLst/>
                <a:gdLst>
                  <a:gd name="T0" fmla="*/ 5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5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0" y="0"/>
                      <a:pt x="0" y="0"/>
                      <a:pt x="0" y="4"/>
                    </a:cubicBezTo>
                    <a:cubicBezTo>
                      <a:pt x="0" y="6"/>
                      <a:pt x="1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12" name="Freeform 1962">
                <a:extLst>
                  <a:ext uri="{FF2B5EF4-FFF2-40B4-BE49-F238E27FC236}">
                    <a16:creationId xmlns="" xmlns:a16="http://schemas.microsoft.com/office/drawing/2014/main" id="{38B17C94-D9F4-41CC-9BA9-D3122C88B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" y="961"/>
                <a:ext cx="21" cy="21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3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7" y="8"/>
                      <a:pt x="8" y="8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1" y="0"/>
                      <a:pt x="0" y="0"/>
                      <a:pt x="0" y="3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13" name="Freeform 1963">
                <a:extLst>
                  <a:ext uri="{FF2B5EF4-FFF2-40B4-BE49-F238E27FC236}">
                    <a16:creationId xmlns="" xmlns:a16="http://schemas.microsoft.com/office/drawing/2014/main" id="{41F26137-8B04-4D77-80AA-E190838F2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8" y="961"/>
                <a:ext cx="23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3 h 8"/>
                  <a:gd name="T4" fmla="*/ 5 w 9"/>
                  <a:gd name="T5" fmla="*/ 0 h 8"/>
                  <a:gd name="T6" fmla="*/ 1 w 9"/>
                  <a:gd name="T7" fmla="*/ 4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9" y="8"/>
                      <a:pt x="8" y="8"/>
                      <a:pt x="9" y="3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1" y="0"/>
                      <a:pt x="1" y="0"/>
                      <a:pt x="1" y="4"/>
                    </a:cubicBezTo>
                    <a:cubicBezTo>
                      <a:pt x="0" y="8"/>
                      <a:pt x="2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14" name="Freeform 1964">
                <a:extLst>
                  <a:ext uri="{FF2B5EF4-FFF2-40B4-BE49-F238E27FC236}">
                    <a16:creationId xmlns="" xmlns:a16="http://schemas.microsoft.com/office/drawing/2014/main" id="{91F010DD-92BD-449B-B2B6-2F1ACB899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4" y="959"/>
                <a:ext cx="21" cy="26"/>
              </a:xfrm>
              <a:custGeom>
                <a:avLst/>
                <a:gdLst>
                  <a:gd name="T0" fmla="*/ 4 w 8"/>
                  <a:gd name="T1" fmla="*/ 9 h 10"/>
                  <a:gd name="T2" fmla="*/ 8 w 8"/>
                  <a:gd name="T3" fmla="*/ 6 h 10"/>
                  <a:gd name="T4" fmla="*/ 5 w 8"/>
                  <a:gd name="T5" fmla="*/ 1 h 10"/>
                  <a:gd name="T6" fmla="*/ 0 w 8"/>
                  <a:gd name="T7" fmla="*/ 4 h 10"/>
                  <a:gd name="T8" fmla="*/ 4 w 8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9"/>
                    </a:moveTo>
                    <a:cubicBezTo>
                      <a:pt x="6" y="9"/>
                      <a:pt x="8" y="10"/>
                      <a:pt x="8" y="6"/>
                    </a:cubicBezTo>
                    <a:cubicBezTo>
                      <a:pt x="8" y="1"/>
                      <a:pt x="8" y="1"/>
                      <a:pt x="5" y="1"/>
                    </a:cubicBezTo>
                    <a:cubicBezTo>
                      <a:pt x="3" y="1"/>
                      <a:pt x="0" y="0"/>
                      <a:pt x="0" y="4"/>
                    </a:cubicBezTo>
                    <a:cubicBezTo>
                      <a:pt x="0" y="9"/>
                      <a:pt x="0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15" name="Freeform 1965">
                <a:extLst>
                  <a:ext uri="{FF2B5EF4-FFF2-40B4-BE49-F238E27FC236}">
                    <a16:creationId xmlns="" xmlns:a16="http://schemas.microsoft.com/office/drawing/2014/main" id="{736BA150-FFC4-454A-BA80-DEEAF0E73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5" y="959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5 h 9"/>
                  <a:gd name="T4" fmla="*/ 3 w 8"/>
                  <a:gd name="T5" fmla="*/ 1 h 9"/>
                  <a:gd name="T6" fmla="*/ 0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8" y="9"/>
                      <a:pt x="8" y="8"/>
                      <a:pt x="8" y="5"/>
                    </a:cubicBezTo>
                    <a:cubicBezTo>
                      <a:pt x="8" y="1"/>
                      <a:pt x="8" y="1"/>
                      <a:pt x="3" y="1"/>
                    </a:cubicBezTo>
                    <a:cubicBezTo>
                      <a:pt x="0" y="0"/>
                      <a:pt x="0" y="2"/>
                      <a:pt x="0" y="5"/>
                    </a:cubicBezTo>
                    <a:cubicBezTo>
                      <a:pt x="0" y="9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16" name="Freeform 1966">
                <a:extLst>
                  <a:ext uri="{FF2B5EF4-FFF2-40B4-BE49-F238E27FC236}">
                    <a16:creationId xmlns="" xmlns:a16="http://schemas.microsoft.com/office/drawing/2014/main" id="{28A4B87F-1A5E-4060-A76B-429D6484B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2" y="959"/>
                <a:ext cx="20" cy="26"/>
              </a:xfrm>
              <a:custGeom>
                <a:avLst/>
                <a:gdLst>
                  <a:gd name="T0" fmla="*/ 4 w 8"/>
                  <a:gd name="T1" fmla="*/ 1 h 10"/>
                  <a:gd name="T2" fmla="*/ 0 w 8"/>
                  <a:gd name="T3" fmla="*/ 4 h 10"/>
                  <a:gd name="T4" fmla="*/ 3 w 8"/>
                  <a:gd name="T5" fmla="*/ 9 h 10"/>
                  <a:gd name="T6" fmla="*/ 8 w 8"/>
                  <a:gd name="T7" fmla="*/ 6 h 10"/>
                  <a:gd name="T8" fmla="*/ 4 w 8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2" y="1"/>
                      <a:pt x="0" y="0"/>
                      <a:pt x="0" y="4"/>
                    </a:cubicBezTo>
                    <a:cubicBezTo>
                      <a:pt x="0" y="9"/>
                      <a:pt x="0" y="9"/>
                      <a:pt x="3" y="9"/>
                    </a:cubicBezTo>
                    <a:cubicBezTo>
                      <a:pt x="5" y="9"/>
                      <a:pt x="8" y="10"/>
                      <a:pt x="8" y="6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17" name="Freeform 1967">
                <a:extLst>
                  <a:ext uri="{FF2B5EF4-FFF2-40B4-BE49-F238E27FC236}">
                    <a16:creationId xmlns="" xmlns:a16="http://schemas.microsoft.com/office/drawing/2014/main" id="{33261253-4986-47A8-85E5-3DD3A9381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5" y="961"/>
                <a:ext cx="21" cy="21"/>
              </a:xfrm>
              <a:custGeom>
                <a:avLst/>
                <a:gdLst>
                  <a:gd name="T0" fmla="*/ 5 w 8"/>
                  <a:gd name="T1" fmla="*/ 0 h 8"/>
                  <a:gd name="T2" fmla="*/ 1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5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0" y="7"/>
                      <a:pt x="1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18" name="Freeform 1968">
                <a:extLst>
                  <a:ext uri="{FF2B5EF4-FFF2-40B4-BE49-F238E27FC236}">
                    <a16:creationId xmlns="" xmlns:a16="http://schemas.microsoft.com/office/drawing/2014/main" id="{26EBB173-89DB-4DAD-94E0-15F89259B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1" y="959"/>
                <a:ext cx="24" cy="26"/>
              </a:xfrm>
              <a:custGeom>
                <a:avLst/>
                <a:gdLst>
                  <a:gd name="T0" fmla="*/ 5 w 9"/>
                  <a:gd name="T1" fmla="*/ 1 h 10"/>
                  <a:gd name="T2" fmla="*/ 0 w 9"/>
                  <a:gd name="T3" fmla="*/ 4 h 10"/>
                  <a:gd name="T4" fmla="*/ 4 w 9"/>
                  <a:gd name="T5" fmla="*/ 9 h 10"/>
                  <a:gd name="T6" fmla="*/ 8 w 9"/>
                  <a:gd name="T7" fmla="*/ 6 h 10"/>
                  <a:gd name="T8" fmla="*/ 5 w 9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5" y="1"/>
                    </a:moveTo>
                    <a:cubicBezTo>
                      <a:pt x="3" y="1"/>
                      <a:pt x="0" y="0"/>
                      <a:pt x="0" y="4"/>
                    </a:cubicBezTo>
                    <a:cubicBezTo>
                      <a:pt x="0" y="9"/>
                      <a:pt x="0" y="9"/>
                      <a:pt x="4" y="9"/>
                    </a:cubicBezTo>
                    <a:cubicBezTo>
                      <a:pt x="6" y="9"/>
                      <a:pt x="9" y="10"/>
                      <a:pt x="8" y="6"/>
                    </a:cubicBezTo>
                    <a:cubicBezTo>
                      <a:pt x="8" y="1"/>
                      <a:pt x="8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19" name="Freeform 1969">
                <a:extLst>
                  <a:ext uri="{FF2B5EF4-FFF2-40B4-BE49-F238E27FC236}">
                    <a16:creationId xmlns="" xmlns:a16="http://schemas.microsoft.com/office/drawing/2014/main" id="{6254D45E-FD52-4BD9-ADA7-4295B9568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8" y="959"/>
                <a:ext cx="20" cy="23"/>
              </a:xfrm>
              <a:custGeom>
                <a:avLst/>
                <a:gdLst>
                  <a:gd name="T0" fmla="*/ 4 w 8"/>
                  <a:gd name="T1" fmla="*/ 9 h 9"/>
                  <a:gd name="T2" fmla="*/ 8 w 8"/>
                  <a:gd name="T3" fmla="*/ 5 h 9"/>
                  <a:gd name="T4" fmla="*/ 3 w 8"/>
                  <a:gd name="T5" fmla="*/ 1 h 9"/>
                  <a:gd name="T6" fmla="*/ 0 w 8"/>
                  <a:gd name="T7" fmla="*/ 5 h 9"/>
                  <a:gd name="T8" fmla="*/ 4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7" y="9"/>
                      <a:pt x="8" y="8"/>
                      <a:pt x="8" y="5"/>
                    </a:cubicBezTo>
                    <a:cubicBezTo>
                      <a:pt x="7" y="1"/>
                      <a:pt x="8" y="1"/>
                      <a:pt x="3" y="1"/>
                    </a:cubicBezTo>
                    <a:cubicBezTo>
                      <a:pt x="0" y="0"/>
                      <a:pt x="0" y="2"/>
                      <a:pt x="0" y="5"/>
                    </a:cubicBezTo>
                    <a:cubicBezTo>
                      <a:pt x="0" y="9"/>
                      <a:pt x="0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20" name="Freeform 1970">
                <a:extLst>
                  <a:ext uri="{FF2B5EF4-FFF2-40B4-BE49-F238E27FC236}">
                    <a16:creationId xmlns="" xmlns:a16="http://schemas.microsoft.com/office/drawing/2014/main" id="{CEE90AAC-076B-4735-8A36-F0604352D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961"/>
                <a:ext cx="21" cy="21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3 w 8"/>
                  <a:gd name="T5" fmla="*/ 0 h 8"/>
                  <a:gd name="T6" fmla="*/ 0 w 8"/>
                  <a:gd name="T7" fmla="*/ 4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3" y="0"/>
                    </a:cubicBezTo>
                    <a:cubicBezTo>
                      <a:pt x="0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21" name="Freeform 1971">
                <a:extLst>
                  <a:ext uri="{FF2B5EF4-FFF2-40B4-BE49-F238E27FC236}">
                    <a16:creationId xmlns="" xmlns:a16="http://schemas.microsoft.com/office/drawing/2014/main" id="{BB1277D9-48E7-48A4-A18F-CB24D5A23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959"/>
                <a:ext cx="21" cy="23"/>
              </a:xfrm>
              <a:custGeom>
                <a:avLst/>
                <a:gdLst>
                  <a:gd name="T0" fmla="*/ 4 w 8"/>
                  <a:gd name="T1" fmla="*/ 9 h 9"/>
                  <a:gd name="T2" fmla="*/ 7 w 8"/>
                  <a:gd name="T3" fmla="*/ 5 h 9"/>
                  <a:gd name="T4" fmla="*/ 3 w 8"/>
                  <a:gd name="T5" fmla="*/ 1 h 9"/>
                  <a:gd name="T6" fmla="*/ 0 w 8"/>
                  <a:gd name="T7" fmla="*/ 5 h 9"/>
                  <a:gd name="T8" fmla="*/ 4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7" y="9"/>
                      <a:pt x="8" y="8"/>
                      <a:pt x="7" y="5"/>
                    </a:cubicBezTo>
                    <a:cubicBezTo>
                      <a:pt x="7" y="1"/>
                      <a:pt x="7" y="1"/>
                      <a:pt x="3" y="1"/>
                    </a:cubicBezTo>
                    <a:cubicBezTo>
                      <a:pt x="0" y="0"/>
                      <a:pt x="0" y="2"/>
                      <a:pt x="0" y="5"/>
                    </a:cubicBezTo>
                    <a:cubicBezTo>
                      <a:pt x="0" y="9"/>
                      <a:pt x="0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22" name="Freeform 1972">
                <a:extLst>
                  <a:ext uri="{FF2B5EF4-FFF2-40B4-BE49-F238E27FC236}">
                    <a16:creationId xmlns="" xmlns:a16="http://schemas.microsoft.com/office/drawing/2014/main" id="{BDFAA52A-558F-49C8-80D5-A2FC00092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961"/>
                <a:ext cx="21" cy="21"/>
              </a:xfrm>
              <a:custGeom>
                <a:avLst/>
                <a:gdLst>
                  <a:gd name="T0" fmla="*/ 5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5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0" y="0"/>
                      <a:pt x="0" y="0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23" name="Freeform 1973">
                <a:extLst>
                  <a:ext uri="{FF2B5EF4-FFF2-40B4-BE49-F238E27FC236}">
                    <a16:creationId xmlns="" xmlns:a16="http://schemas.microsoft.com/office/drawing/2014/main" id="{BC3FCB07-0B41-4ADA-8A04-2BC1C76A3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961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0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24" name="Freeform 1974">
                <a:extLst>
                  <a:ext uri="{FF2B5EF4-FFF2-40B4-BE49-F238E27FC236}">
                    <a16:creationId xmlns="" xmlns:a16="http://schemas.microsoft.com/office/drawing/2014/main" id="{83A7AB6D-0CED-4352-85DC-80EBCD76E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9" y="855"/>
                <a:ext cx="20" cy="23"/>
              </a:xfrm>
              <a:custGeom>
                <a:avLst/>
                <a:gdLst>
                  <a:gd name="T0" fmla="*/ 3 w 8"/>
                  <a:gd name="T1" fmla="*/ 8 h 9"/>
                  <a:gd name="T2" fmla="*/ 8 w 8"/>
                  <a:gd name="T3" fmla="*/ 5 h 9"/>
                  <a:gd name="T4" fmla="*/ 4 w 8"/>
                  <a:gd name="T5" fmla="*/ 1 h 9"/>
                  <a:gd name="T6" fmla="*/ 0 w 8"/>
                  <a:gd name="T7" fmla="*/ 5 h 9"/>
                  <a:gd name="T8" fmla="*/ 3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8"/>
                    </a:moveTo>
                    <a:cubicBezTo>
                      <a:pt x="8" y="8"/>
                      <a:pt x="8" y="8"/>
                      <a:pt x="8" y="5"/>
                    </a:cubicBezTo>
                    <a:cubicBezTo>
                      <a:pt x="8" y="2"/>
                      <a:pt x="8" y="0"/>
                      <a:pt x="4" y="1"/>
                    </a:cubicBezTo>
                    <a:cubicBezTo>
                      <a:pt x="0" y="1"/>
                      <a:pt x="0" y="1"/>
                      <a:pt x="0" y="5"/>
                    </a:cubicBezTo>
                    <a:cubicBezTo>
                      <a:pt x="0" y="7"/>
                      <a:pt x="0" y="9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25" name="Freeform 1975">
                <a:extLst>
                  <a:ext uri="{FF2B5EF4-FFF2-40B4-BE49-F238E27FC236}">
                    <a16:creationId xmlns="" xmlns:a16="http://schemas.microsoft.com/office/drawing/2014/main" id="{940E37B9-7727-4CE3-BBEC-2044420C3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2" y="855"/>
                <a:ext cx="24" cy="23"/>
              </a:xfrm>
              <a:custGeom>
                <a:avLst/>
                <a:gdLst>
                  <a:gd name="T0" fmla="*/ 4 w 9"/>
                  <a:gd name="T1" fmla="*/ 8 h 9"/>
                  <a:gd name="T2" fmla="*/ 9 w 9"/>
                  <a:gd name="T3" fmla="*/ 5 h 9"/>
                  <a:gd name="T4" fmla="*/ 5 w 9"/>
                  <a:gd name="T5" fmla="*/ 1 h 9"/>
                  <a:gd name="T6" fmla="*/ 1 w 9"/>
                  <a:gd name="T7" fmla="*/ 4 h 9"/>
                  <a:gd name="T8" fmla="*/ 4 w 9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4" y="8"/>
                    </a:moveTo>
                    <a:cubicBezTo>
                      <a:pt x="6" y="8"/>
                      <a:pt x="9" y="9"/>
                      <a:pt x="9" y="5"/>
                    </a:cubicBezTo>
                    <a:cubicBezTo>
                      <a:pt x="8" y="1"/>
                      <a:pt x="9" y="1"/>
                      <a:pt x="5" y="1"/>
                    </a:cubicBezTo>
                    <a:cubicBezTo>
                      <a:pt x="3" y="1"/>
                      <a:pt x="0" y="0"/>
                      <a:pt x="1" y="4"/>
                    </a:cubicBezTo>
                    <a:cubicBezTo>
                      <a:pt x="1" y="8"/>
                      <a:pt x="1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26" name="Freeform 1976">
                <a:extLst>
                  <a:ext uri="{FF2B5EF4-FFF2-40B4-BE49-F238E27FC236}">
                    <a16:creationId xmlns="" xmlns:a16="http://schemas.microsoft.com/office/drawing/2014/main" id="{8C326A41-A382-4B70-8513-29CB69769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3" y="855"/>
                <a:ext cx="24" cy="23"/>
              </a:xfrm>
              <a:custGeom>
                <a:avLst/>
                <a:gdLst>
                  <a:gd name="T0" fmla="*/ 4 w 9"/>
                  <a:gd name="T1" fmla="*/ 8 h 9"/>
                  <a:gd name="T2" fmla="*/ 8 w 9"/>
                  <a:gd name="T3" fmla="*/ 5 h 9"/>
                  <a:gd name="T4" fmla="*/ 5 w 9"/>
                  <a:gd name="T5" fmla="*/ 1 h 9"/>
                  <a:gd name="T6" fmla="*/ 0 w 9"/>
                  <a:gd name="T7" fmla="*/ 4 h 9"/>
                  <a:gd name="T8" fmla="*/ 4 w 9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4" y="8"/>
                    </a:moveTo>
                    <a:cubicBezTo>
                      <a:pt x="6" y="8"/>
                      <a:pt x="9" y="9"/>
                      <a:pt x="8" y="5"/>
                    </a:cubicBezTo>
                    <a:cubicBezTo>
                      <a:pt x="8" y="1"/>
                      <a:pt x="8" y="1"/>
                      <a:pt x="5" y="1"/>
                    </a:cubicBezTo>
                    <a:cubicBezTo>
                      <a:pt x="3" y="1"/>
                      <a:pt x="0" y="0"/>
                      <a:pt x="0" y="4"/>
                    </a:cubicBezTo>
                    <a:cubicBezTo>
                      <a:pt x="1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27" name="Freeform 1977">
                <a:extLst>
                  <a:ext uri="{FF2B5EF4-FFF2-40B4-BE49-F238E27FC236}">
                    <a16:creationId xmlns="" xmlns:a16="http://schemas.microsoft.com/office/drawing/2014/main" id="{26EAD0E1-3D44-4263-9F2F-2BC2D50EA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858"/>
                <a:ext cx="26" cy="20"/>
              </a:xfrm>
              <a:custGeom>
                <a:avLst/>
                <a:gdLst>
                  <a:gd name="T0" fmla="*/ 4 w 10"/>
                  <a:gd name="T1" fmla="*/ 7 h 8"/>
                  <a:gd name="T2" fmla="*/ 9 w 10"/>
                  <a:gd name="T3" fmla="*/ 4 h 8"/>
                  <a:gd name="T4" fmla="*/ 6 w 10"/>
                  <a:gd name="T5" fmla="*/ 0 h 8"/>
                  <a:gd name="T6" fmla="*/ 1 w 10"/>
                  <a:gd name="T7" fmla="*/ 3 h 8"/>
                  <a:gd name="T8" fmla="*/ 4 w 10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4" y="7"/>
                    </a:moveTo>
                    <a:cubicBezTo>
                      <a:pt x="9" y="8"/>
                      <a:pt x="9" y="8"/>
                      <a:pt x="9" y="4"/>
                    </a:cubicBezTo>
                    <a:cubicBezTo>
                      <a:pt x="9" y="2"/>
                      <a:pt x="10" y="0"/>
                      <a:pt x="6" y="0"/>
                    </a:cubicBezTo>
                    <a:cubicBezTo>
                      <a:pt x="1" y="0"/>
                      <a:pt x="1" y="0"/>
                      <a:pt x="1" y="3"/>
                    </a:cubicBezTo>
                    <a:cubicBezTo>
                      <a:pt x="1" y="5"/>
                      <a:pt x="0" y="8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28" name="Freeform 1978">
                <a:extLst>
                  <a:ext uri="{FF2B5EF4-FFF2-40B4-BE49-F238E27FC236}">
                    <a16:creationId xmlns="" xmlns:a16="http://schemas.microsoft.com/office/drawing/2014/main" id="{C66E7038-A2A3-47F6-A2E5-9E5AFACDB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855"/>
                <a:ext cx="21" cy="23"/>
              </a:xfrm>
              <a:custGeom>
                <a:avLst/>
                <a:gdLst>
                  <a:gd name="T0" fmla="*/ 3 w 8"/>
                  <a:gd name="T1" fmla="*/ 8 h 9"/>
                  <a:gd name="T2" fmla="*/ 8 w 8"/>
                  <a:gd name="T3" fmla="*/ 5 h 9"/>
                  <a:gd name="T4" fmla="*/ 4 w 8"/>
                  <a:gd name="T5" fmla="*/ 1 h 9"/>
                  <a:gd name="T6" fmla="*/ 0 w 8"/>
                  <a:gd name="T7" fmla="*/ 4 h 9"/>
                  <a:gd name="T8" fmla="*/ 3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8"/>
                    </a:moveTo>
                    <a:cubicBezTo>
                      <a:pt x="5" y="8"/>
                      <a:pt x="8" y="9"/>
                      <a:pt x="8" y="5"/>
                    </a:cubicBezTo>
                    <a:cubicBezTo>
                      <a:pt x="8" y="1"/>
                      <a:pt x="8" y="1"/>
                      <a:pt x="4" y="1"/>
                    </a:cubicBezTo>
                    <a:cubicBezTo>
                      <a:pt x="2" y="1"/>
                      <a:pt x="0" y="0"/>
                      <a:pt x="0" y="4"/>
                    </a:cubicBezTo>
                    <a:cubicBezTo>
                      <a:pt x="0" y="8"/>
                      <a:pt x="0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29" name="Freeform 1979">
                <a:extLst>
                  <a:ext uri="{FF2B5EF4-FFF2-40B4-BE49-F238E27FC236}">
                    <a16:creationId xmlns="" xmlns:a16="http://schemas.microsoft.com/office/drawing/2014/main" id="{18E50716-B9E4-4D22-B6B2-CD624BC48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0" y="855"/>
                <a:ext cx="20" cy="23"/>
              </a:xfrm>
              <a:custGeom>
                <a:avLst/>
                <a:gdLst>
                  <a:gd name="T0" fmla="*/ 5 w 8"/>
                  <a:gd name="T1" fmla="*/ 8 h 9"/>
                  <a:gd name="T2" fmla="*/ 8 w 8"/>
                  <a:gd name="T3" fmla="*/ 5 h 9"/>
                  <a:gd name="T4" fmla="*/ 4 w 8"/>
                  <a:gd name="T5" fmla="*/ 1 h 9"/>
                  <a:gd name="T6" fmla="*/ 1 w 8"/>
                  <a:gd name="T7" fmla="*/ 4 h 9"/>
                  <a:gd name="T8" fmla="*/ 5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8"/>
                    </a:moveTo>
                    <a:cubicBezTo>
                      <a:pt x="8" y="9"/>
                      <a:pt x="8" y="7"/>
                      <a:pt x="8" y="5"/>
                    </a:cubicBezTo>
                    <a:cubicBezTo>
                      <a:pt x="8" y="1"/>
                      <a:pt x="8" y="1"/>
                      <a:pt x="4" y="1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8"/>
                      <a:pt x="1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30" name="Freeform 1980">
                <a:extLst>
                  <a:ext uri="{FF2B5EF4-FFF2-40B4-BE49-F238E27FC236}">
                    <a16:creationId xmlns="" xmlns:a16="http://schemas.microsoft.com/office/drawing/2014/main" id="{551F681E-DA26-47C3-A5A9-95C2962AD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855"/>
                <a:ext cx="26" cy="23"/>
              </a:xfrm>
              <a:custGeom>
                <a:avLst/>
                <a:gdLst>
                  <a:gd name="T0" fmla="*/ 4 w 10"/>
                  <a:gd name="T1" fmla="*/ 8 h 9"/>
                  <a:gd name="T2" fmla="*/ 9 w 10"/>
                  <a:gd name="T3" fmla="*/ 5 h 9"/>
                  <a:gd name="T4" fmla="*/ 6 w 10"/>
                  <a:gd name="T5" fmla="*/ 1 h 9"/>
                  <a:gd name="T6" fmla="*/ 1 w 10"/>
                  <a:gd name="T7" fmla="*/ 4 h 9"/>
                  <a:gd name="T8" fmla="*/ 4 w 10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4" y="8"/>
                    </a:moveTo>
                    <a:cubicBezTo>
                      <a:pt x="9" y="8"/>
                      <a:pt x="9" y="9"/>
                      <a:pt x="9" y="5"/>
                    </a:cubicBezTo>
                    <a:cubicBezTo>
                      <a:pt x="9" y="3"/>
                      <a:pt x="10" y="0"/>
                      <a:pt x="6" y="1"/>
                    </a:cubicBezTo>
                    <a:cubicBezTo>
                      <a:pt x="1" y="0"/>
                      <a:pt x="1" y="1"/>
                      <a:pt x="1" y="4"/>
                    </a:cubicBezTo>
                    <a:cubicBezTo>
                      <a:pt x="1" y="6"/>
                      <a:pt x="0" y="9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31" name="Freeform 1981">
                <a:extLst>
                  <a:ext uri="{FF2B5EF4-FFF2-40B4-BE49-F238E27FC236}">
                    <a16:creationId xmlns="" xmlns:a16="http://schemas.microsoft.com/office/drawing/2014/main" id="{BE4C8F1A-14AD-4F59-A150-1BB66A192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855"/>
                <a:ext cx="21" cy="23"/>
              </a:xfrm>
              <a:custGeom>
                <a:avLst/>
                <a:gdLst>
                  <a:gd name="T0" fmla="*/ 4 w 8"/>
                  <a:gd name="T1" fmla="*/ 8 h 9"/>
                  <a:gd name="T2" fmla="*/ 8 w 8"/>
                  <a:gd name="T3" fmla="*/ 5 h 9"/>
                  <a:gd name="T4" fmla="*/ 3 w 8"/>
                  <a:gd name="T5" fmla="*/ 1 h 9"/>
                  <a:gd name="T6" fmla="*/ 0 w 8"/>
                  <a:gd name="T7" fmla="*/ 5 h 9"/>
                  <a:gd name="T8" fmla="*/ 4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7" y="9"/>
                      <a:pt x="8" y="7"/>
                      <a:pt x="8" y="5"/>
                    </a:cubicBezTo>
                    <a:cubicBezTo>
                      <a:pt x="8" y="1"/>
                      <a:pt x="8" y="1"/>
                      <a:pt x="3" y="1"/>
                    </a:cubicBezTo>
                    <a:cubicBezTo>
                      <a:pt x="0" y="0"/>
                      <a:pt x="0" y="2"/>
                      <a:pt x="0" y="5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32" name="Freeform 1982">
                <a:extLst>
                  <a:ext uri="{FF2B5EF4-FFF2-40B4-BE49-F238E27FC236}">
                    <a16:creationId xmlns="" xmlns:a16="http://schemas.microsoft.com/office/drawing/2014/main" id="{EC7B4B09-337F-41D6-9955-0DF263687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1806"/>
                <a:ext cx="23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5 h 8"/>
                  <a:gd name="T4" fmla="*/ 5 w 9"/>
                  <a:gd name="T5" fmla="*/ 0 h 8"/>
                  <a:gd name="T6" fmla="*/ 1 w 9"/>
                  <a:gd name="T7" fmla="*/ 4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7" y="8"/>
                      <a:pt x="9" y="8"/>
                      <a:pt x="9" y="5"/>
                    </a:cubicBezTo>
                    <a:cubicBezTo>
                      <a:pt x="8" y="0"/>
                      <a:pt x="9" y="1"/>
                      <a:pt x="5" y="0"/>
                    </a:cubicBezTo>
                    <a:cubicBezTo>
                      <a:pt x="2" y="0"/>
                      <a:pt x="0" y="1"/>
                      <a:pt x="1" y="4"/>
                    </a:cubicBezTo>
                    <a:cubicBezTo>
                      <a:pt x="1" y="8"/>
                      <a:pt x="1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33" name="Freeform 1983">
                <a:extLst>
                  <a:ext uri="{FF2B5EF4-FFF2-40B4-BE49-F238E27FC236}">
                    <a16:creationId xmlns="" xmlns:a16="http://schemas.microsoft.com/office/drawing/2014/main" id="{899CEB5B-0A8C-49A4-9110-D0986014B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" y="1806"/>
                <a:ext cx="21" cy="23"/>
              </a:xfrm>
              <a:custGeom>
                <a:avLst/>
                <a:gdLst>
                  <a:gd name="T0" fmla="*/ 4 w 8"/>
                  <a:gd name="T1" fmla="*/ 0 h 9"/>
                  <a:gd name="T2" fmla="*/ 0 w 8"/>
                  <a:gd name="T3" fmla="*/ 5 h 9"/>
                  <a:gd name="T4" fmla="*/ 4 w 8"/>
                  <a:gd name="T5" fmla="*/ 8 h 9"/>
                  <a:gd name="T6" fmla="*/ 8 w 8"/>
                  <a:gd name="T7" fmla="*/ 4 h 9"/>
                  <a:gd name="T8" fmla="*/ 4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0" y="1"/>
                      <a:pt x="1" y="0"/>
                      <a:pt x="0" y="5"/>
                    </a:cubicBezTo>
                    <a:cubicBezTo>
                      <a:pt x="0" y="8"/>
                      <a:pt x="2" y="9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34" name="Freeform 1984">
                <a:extLst>
                  <a:ext uri="{FF2B5EF4-FFF2-40B4-BE49-F238E27FC236}">
                    <a16:creationId xmlns="" xmlns:a16="http://schemas.microsoft.com/office/drawing/2014/main" id="{0877D005-32F3-4242-93A6-4EDFA1CE3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1806"/>
                <a:ext cx="21" cy="23"/>
              </a:xfrm>
              <a:custGeom>
                <a:avLst/>
                <a:gdLst>
                  <a:gd name="T0" fmla="*/ 5 w 8"/>
                  <a:gd name="T1" fmla="*/ 0 h 9"/>
                  <a:gd name="T2" fmla="*/ 0 w 8"/>
                  <a:gd name="T3" fmla="*/ 4 h 9"/>
                  <a:gd name="T4" fmla="*/ 4 w 8"/>
                  <a:gd name="T5" fmla="*/ 8 h 9"/>
                  <a:gd name="T6" fmla="*/ 8 w 8"/>
                  <a:gd name="T7" fmla="*/ 4 h 9"/>
                  <a:gd name="T8" fmla="*/ 5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0" y="1"/>
                      <a:pt x="0" y="0"/>
                      <a:pt x="0" y="4"/>
                    </a:cubicBezTo>
                    <a:cubicBezTo>
                      <a:pt x="0" y="7"/>
                      <a:pt x="0" y="9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2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35" name="Freeform 1985">
                <a:extLst>
                  <a:ext uri="{FF2B5EF4-FFF2-40B4-BE49-F238E27FC236}">
                    <a16:creationId xmlns="" xmlns:a16="http://schemas.microsoft.com/office/drawing/2014/main" id="{F19DA45C-496C-43C5-890E-03F1E2C0D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" y="1806"/>
                <a:ext cx="20" cy="23"/>
              </a:xfrm>
              <a:custGeom>
                <a:avLst/>
                <a:gdLst>
                  <a:gd name="T0" fmla="*/ 4 w 8"/>
                  <a:gd name="T1" fmla="*/ 0 h 9"/>
                  <a:gd name="T2" fmla="*/ 0 w 8"/>
                  <a:gd name="T3" fmla="*/ 4 h 9"/>
                  <a:gd name="T4" fmla="*/ 3 w 8"/>
                  <a:gd name="T5" fmla="*/ 8 h 9"/>
                  <a:gd name="T6" fmla="*/ 8 w 8"/>
                  <a:gd name="T7" fmla="*/ 4 h 9"/>
                  <a:gd name="T8" fmla="*/ 4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0" y="1"/>
                      <a:pt x="0" y="0"/>
                      <a:pt x="0" y="4"/>
                    </a:cubicBezTo>
                    <a:cubicBezTo>
                      <a:pt x="0" y="7"/>
                      <a:pt x="0" y="9"/>
                      <a:pt x="3" y="8"/>
                    </a:cubicBezTo>
                    <a:cubicBezTo>
                      <a:pt x="8" y="8"/>
                      <a:pt x="7" y="8"/>
                      <a:pt x="8" y="4"/>
                    </a:cubicBezTo>
                    <a:cubicBezTo>
                      <a:pt x="8" y="2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36" name="Freeform 1986">
                <a:extLst>
                  <a:ext uri="{FF2B5EF4-FFF2-40B4-BE49-F238E27FC236}">
                    <a16:creationId xmlns="" xmlns:a16="http://schemas.microsoft.com/office/drawing/2014/main" id="{EA95CBCF-69FD-47E5-BF38-15B74C4E5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" y="1804"/>
                <a:ext cx="24" cy="25"/>
              </a:xfrm>
              <a:custGeom>
                <a:avLst/>
                <a:gdLst>
                  <a:gd name="T0" fmla="*/ 4 w 9"/>
                  <a:gd name="T1" fmla="*/ 9 h 10"/>
                  <a:gd name="T2" fmla="*/ 8 w 9"/>
                  <a:gd name="T3" fmla="*/ 6 h 10"/>
                  <a:gd name="T4" fmla="*/ 5 w 9"/>
                  <a:gd name="T5" fmla="*/ 1 h 10"/>
                  <a:gd name="T6" fmla="*/ 1 w 9"/>
                  <a:gd name="T7" fmla="*/ 4 h 10"/>
                  <a:gd name="T8" fmla="*/ 4 w 9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4" y="9"/>
                    </a:moveTo>
                    <a:cubicBezTo>
                      <a:pt x="6" y="9"/>
                      <a:pt x="9" y="10"/>
                      <a:pt x="8" y="6"/>
                    </a:cubicBezTo>
                    <a:cubicBezTo>
                      <a:pt x="8" y="2"/>
                      <a:pt x="8" y="1"/>
                      <a:pt x="5" y="1"/>
                    </a:cubicBezTo>
                    <a:cubicBezTo>
                      <a:pt x="3" y="1"/>
                      <a:pt x="0" y="0"/>
                      <a:pt x="1" y="4"/>
                    </a:cubicBezTo>
                    <a:cubicBezTo>
                      <a:pt x="0" y="9"/>
                      <a:pt x="0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37" name="Freeform 1987">
                <a:extLst>
                  <a:ext uri="{FF2B5EF4-FFF2-40B4-BE49-F238E27FC236}">
                    <a16:creationId xmlns="" xmlns:a16="http://schemas.microsoft.com/office/drawing/2014/main" id="{248DEFDD-181E-447D-BE3B-6C7DEBB51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1702"/>
                <a:ext cx="21" cy="21"/>
              </a:xfrm>
              <a:custGeom>
                <a:avLst/>
                <a:gdLst>
                  <a:gd name="T0" fmla="*/ 3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3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0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38" name="Freeform 1988">
                <a:extLst>
                  <a:ext uri="{FF2B5EF4-FFF2-40B4-BE49-F238E27FC236}">
                    <a16:creationId xmlns="" xmlns:a16="http://schemas.microsoft.com/office/drawing/2014/main" id="{540B9EAD-596D-4C89-B123-0C1A199A1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1702"/>
                <a:ext cx="23" cy="21"/>
              </a:xfrm>
              <a:custGeom>
                <a:avLst/>
                <a:gdLst>
                  <a:gd name="T0" fmla="*/ 5 w 9"/>
                  <a:gd name="T1" fmla="*/ 8 h 8"/>
                  <a:gd name="T2" fmla="*/ 8 w 9"/>
                  <a:gd name="T3" fmla="*/ 4 h 8"/>
                  <a:gd name="T4" fmla="*/ 5 w 9"/>
                  <a:gd name="T5" fmla="*/ 0 h 8"/>
                  <a:gd name="T6" fmla="*/ 1 w 9"/>
                  <a:gd name="T7" fmla="*/ 3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7" y="8"/>
                      <a:pt x="9" y="8"/>
                      <a:pt x="8" y="4"/>
                    </a:cubicBezTo>
                    <a:cubicBezTo>
                      <a:pt x="8" y="0"/>
                      <a:pt x="8" y="0"/>
                      <a:pt x="5" y="0"/>
                    </a:cubicBezTo>
                    <a:cubicBezTo>
                      <a:pt x="2" y="0"/>
                      <a:pt x="0" y="0"/>
                      <a:pt x="1" y="3"/>
                    </a:cubicBezTo>
                    <a:cubicBezTo>
                      <a:pt x="1" y="8"/>
                      <a:pt x="1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39" name="Freeform 1989">
                <a:extLst>
                  <a:ext uri="{FF2B5EF4-FFF2-40B4-BE49-F238E27FC236}">
                    <a16:creationId xmlns="" xmlns:a16="http://schemas.microsoft.com/office/drawing/2014/main" id="{105BBC24-F5ED-4CE1-9E0B-297107665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1702"/>
                <a:ext cx="21" cy="21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3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7" y="8"/>
                      <a:pt x="8" y="8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2" y="0"/>
                      <a:pt x="0" y="0"/>
                      <a:pt x="0" y="3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40" name="Freeform 1990">
                <a:extLst>
                  <a:ext uri="{FF2B5EF4-FFF2-40B4-BE49-F238E27FC236}">
                    <a16:creationId xmlns="" xmlns:a16="http://schemas.microsoft.com/office/drawing/2014/main" id="{98857D15-4C06-4546-834F-DAB6C4840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1702"/>
                <a:ext cx="21" cy="21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3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7" y="8"/>
                      <a:pt x="8" y="8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1" y="0"/>
                      <a:pt x="0" y="0"/>
                      <a:pt x="0" y="3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41" name="Freeform 1991">
                <a:extLst>
                  <a:ext uri="{FF2B5EF4-FFF2-40B4-BE49-F238E27FC236}">
                    <a16:creationId xmlns="" xmlns:a16="http://schemas.microsoft.com/office/drawing/2014/main" id="{64AC153A-5042-4C6F-89D3-604797666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1700"/>
                <a:ext cx="23" cy="26"/>
              </a:xfrm>
              <a:custGeom>
                <a:avLst/>
                <a:gdLst>
                  <a:gd name="T0" fmla="*/ 5 w 9"/>
                  <a:gd name="T1" fmla="*/ 1 h 10"/>
                  <a:gd name="T2" fmla="*/ 1 w 9"/>
                  <a:gd name="T3" fmla="*/ 4 h 10"/>
                  <a:gd name="T4" fmla="*/ 4 w 9"/>
                  <a:gd name="T5" fmla="*/ 9 h 10"/>
                  <a:gd name="T6" fmla="*/ 9 w 9"/>
                  <a:gd name="T7" fmla="*/ 6 h 10"/>
                  <a:gd name="T8" fmla="*/ 5 w 9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5" y="1"/>
                    </a:moveTo>
                    <a:cubicBezTo>
                      <a:pt x="3" y="1"/>
                      <a:pt x="0" y="0"/>
                      <a:pt x="1" y="4"/>
                    </a:cubicBezTo>
                    <a:cubicBezTo>
                      <a:pt x="1" y="9"/>
                      <a:pt x="1" y="9"/>
                      <a:pt x="4" y="9"/>
                    </a:cubicBezTo>
                    <a:cubicBezTo>
                      <a:pt x="6" y="9"/>
                      <a:pt x="9" y="10"/>
                      <a:pt x="9" y="6"/>
                    </a:cubicBezTo>
                    <a:cubicBezTo>
                      <a:pt x="8" y="1"/>
                      <a:pt x="9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42" name="Freeform 1992">
                <a:extLst>
                  <a:ext uri="{FF2B5EF4-FFF2-40B4-BE49-F238E27FC236}">
                    <a16:creationId xmlns="" xmlns:a16="http://schemas.microsoft.com/office/drawing/2014/main" id="{93C8606B-57AF-4FF2-9102-654ABB049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599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7 h 8"/>
                  <a:gd name="T6" fmla="*/ 8 w 8"/>
                  <a:gd name="T7" fmla="*/ 3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1" y="0"/>
                      <a:pt x="0" y="4"/>
                    </a:cubicBezTo>
                    <a:cubicBezTo>
                      <a:pt x="0" y="7"/>
                      <a:pt x="2" y="8"/>
                      <a:pt x="4" y="7"/>
                    </a:cubicBezTo>
                    <a:cubicBezTo>
                      <a:pt x="8" y="7"/>
                      <a:pt x="8" y="7"/>
                      <a:pt x="8" y="3"/>
                    </a:cubicBezTo>
                    <a:cubicBezTo>
                      <a:pt x="8" y="0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43" name="Freeform 1993">
                <a:extLst>
                  <a:ext uri="{FF2B5EF4-FFF2-40B4-BE49-F238E27FC236}">
                    <a16:creationId xmlns="" xmlns:a16="http://schemas.microsoft.com/office/drawing/2014/main" id="{F929AAED-F851-4AB3-8056-0D0E6DBBA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1599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3 h 8"/>
                  <a:gd name="T4" fmla="*/ 4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0"/>
                      <a:pt x="0" y="3"/>
                    </a:cubicBezTo>
                    <a:cubicBezTo>
                      <a:pt x="0" y="7"/>
                      <a:pt x="0" y="7"/>
                      <a:pt x="4" y="8"/>
                    </a:cubicBezTo>
                    <a:cubicBezTo>
                      <a:pt x="7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44" name="Freeform 1994">
                <a:extLst>
                  <a:ext uri="{FF2B5EF4-FFF2-40B4-BE49-F238E27FC236}">
                    <a16:creationId xmlns="" xmlns:a16="http://schemas.microsoft.com/office/drawing/2014/main" id="{890FC794-59FD-4BA4-AED0-414602A17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596"/>
                <a:ext cx="26" cy="24"/>
              </a:xfrm>
              <a:custGeom>
                <a:avLst/>
                <a:gdLst>
                  <a:gd name="T0" fmla="*/ 6 w 10"/>
                  <a:gd name="T1" fmla="*/ 1 h 9"/>
                  <a:gd name="T2" fmla="*/ 1 w 10"/>
                  <a:gd name="T3" fmla="*/ 4 h 9"/>
                  <a:gd name="T4" fmla="*/ 4 w 10"/>
                  <a:gd name="T5" fmla="*/ 9 h 9"/>
                  <a:gd name="T6" fmla="*/ 8 w 10"/>
                  <a:gd name="T7" fmla="*/ 5 h 9"/>
                  <a:gd name="T8" fmla="*/ 6 w 1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6" y="1"/>
                    </a:moveTo>
                    <a:cubicBezTo>
                      <a:pt x="1" y="1"/>
                      <a:pt x="1" y="1"/>
                      <a:pt x="1" y="4"/>
                    </a:cubicBezTo>
                    <a:cubicBezTo>
                      <a:pt x="1" y="6"/>
                      <a:pt x="0" y="9"/>
                      <a:pt x="4" y="9"/>
                    </a:cubicBezTo>
                    <a:cubicBezTo>
                      <a:pt x="8" y="8"/>
                      <a:pt x="8" y="9"/>
                      <a:pt x="8" y="5"/>
                    </a:cubicBezTo>
                    <a:cubicBezTo>
                      <a:pt x="8" y="3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45" name="Freeform 1995">
                <a:extLst>
                  <a:ext uri="{FF2B5EF4-FFF2-40B4-BE49-F238E27FC236}">
                    <a16:creationId xmlns="" xmlns:a16="http://schemas.microsoft.com/office/drawing/2014/main" id="{A04745F2-2DDD-443E-99BD-C51CC4365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1599"/>
                <a:ext cx="20" cy="21"/>
              </a:xfrm>
              <a:custGeom>
                <a:avLst/>
                <a:gdLst>
                  <a:gd name="T0" fmla="*/ 5 w 8"/>
                  <a:gd name="T1" fmla="*/ 0 h 8"/>
                  <a:gd name="T2" fmla="*/ 0 w 8"/>
                  <a:gd name="T3" fmla="*/ 4 h 8"/>
                  <a:gd name="T4" fmla="*/ 4 w 8"/>
                  <a:gd name="T5" fmla="*/ 7 h 8"/>
                  <a:gd name="T6" fmla="*/ 8 w 8"/>
                  <a:gd name="T7" fmla="*/ 4 h 8"/>
                  <a:gd name="T8" fmla="*/ 5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1" y="0"/>
                      <a:pt x="1" y="0"/>
                      <a:pt x="0" y="4"/>
                    </a:cubicBezTo>
                    <a:cubicBezTo>
                      <a:pt x="0" y="6"/>
                      <a:pt x="1" y="8"/>
                      <a:pt x="4" y="7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46" name="Freeform 1996">
                <a:extLst>
                  <a:ext uri="{FF2B5EF4-FFF2-40B4-BE49-F238E27FC236}">
                    <a16:creationId xmlns="" xmlns:a16="http://schemas.microsoft.com/office/drawing/2014/main" id="{E75F48DF-8C30-47E6-AE4B-D2F57BEC5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1599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7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0"/>
                      <a:pt x="0" y="4"/>
                    </a:cubicBezTo>
                    <a:cubicBezTo>
                      <a:pt x="0" y="7"/>
                      <a:pt x="0" y="7"/>
                      <a:pt x="4" y="7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47" name="Freeform 1997">
                <a:extLst>
                  <a:ext uri="{FF2B5EF4-FFF2-40B4-BE49-F238E27FC236}">
                    <a16:creationId xmlns="" xmlns:a16="http://schemas.microsoft.com/office/drawing/2014/main" id="{151AEF8E-59DA-4A38-8460-DD70D7DBF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1599"/>
                <a:ext cx="23" cy="21"/>
              </a:xfrm>
              <a:custGeom>
                <a:avLst/>
                <a:gdLst>
                  <a:gd name="T0" fmla="*/ 4 w 9"/>
                  <a:gd name="T1" fmla="*/ 0 h 8"/>
                  <a:gd name="T2" fmla="*/ 1 w 9"/>
                  <a:gd name="T3" fmla="*/ 3 h 8"/>
                  <a:gd name="T4" fmla="*/ 5 w 9"/>
                  <a:gd name="T5" fmla="*/ 8 h 8"/>
                  <a:gd name="T6" fmla="*/ 9 w 9"/>
                  <a:gd name="T7" fmla="*/ 4 h 8"/>
                  <a:gd name="T8" fmla="*/ 4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1" y="0"/>
                      <a:pt x="0" y="1"/>
                      <a:pt x="1" y="3"/>
                    </a:cubicBezTo>
                    <a:cubicBezTo>
                      <a:pt x="1" y="8"/>
                      <a:pt x="1" y="7"/>
                      <a:pt x="5" y="8"/>
                    </a:cubicBezTo>
                    <a:cubicBezTo>
                      <a:pt x="8" y="8"/>
                      <a:pt x="9" y="6"/>
                      <a:pt x="9" y="4"/>
                    </a:cubicBezTo>
                    <a:cubicBezTo>
                      <a:pt x="8" y="0"/>
                      <a:pt x="9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48" name="Freeform 1998">
                <a:extLst>
                  <a:ext uri="{FF2B5EF4-FFF2-40B4-BE49-F238E27FC236}">
                    <a16:creationId xmlns="" xmlns:a16="http://schemas.microsoft.com/office/drawing/2014/main" id="{335BDDB8-CFFB-4A08-8C56-77A2D0F31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" y="1599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1 w 8"/>
                  <a:gd name="T3" fmla="*/ 3 h 8"/>
                  <a:gd name="T4" fmla="*/ 4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1" y="0"/>
                      <a:pt x="1" y="3"/>
                    </a:cubicBezTo>
                    <a:cubicBezTo>
                      <a:pt x="0" y="7"/>
                      <a:pt x="0" y="7"/>
                      <a:pt x="4" y="8"/>
                    </a:cubicBezTo>
                    <a:cubicBezTo>
                      <a:pt x="7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49" name="Freeform 1999">
                <a:extLst>
                  <a:ext uri="{FF2B5EF4-FFF2-40B4-BE49-F238E27FC236}">
                    <a16:creationId xmlns="" xmlns:a16="http://schemas.microsoft.com/office/drawing/2014/main" id="{022EA16B-B75C-4944-BAB3-E74B33043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1599"/>
                <a:ext cx="21" cy="21"/>
              </a:xfrm>
              <a:custGeom>
                <a:avLst/>
                <a:gdLst>
                  <a:gd name="T0" fmla="*/ 0 w 8"/>
                  <a:gd name="T1" fmla="*/ 4 h 8"/>
                  <a:gd name="T2" fmla="*/ 3 w 8"/>
                  <a:gd name="T3" fmla="*/ 7 h 8"/>
                  <a:gd name="T4" fmla="*/ 8 w 8"/>
                  <a:gd name="T5" fmla="*/ 4 h 8"/>
                  <a:gd name="T6" fmla="*/ 5 w 8"/>
                  <a:gd name="T7" fmla="*/ 0 h 8"/>
                  <a:gd name="T8" fmla="*/ 0 w 8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0" y="6"/>
                      <a:pt x="0" y="8"/>
                      <a:pt x="3" y="7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5" y="0"/>
                    </a:cubicBezTo>
                    <a:cubicBezTo>
                      <a:pt x="0" y="0"/>
                      <a:pt x="0" y="0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50" name="Freeform 2000">
                <a:extLst>
                  <a:ext uri="{FF2B5EF4-FFF2-40B4-BE49-F238E27FC236}">
                    <a16:creationId xmlns="" xmlns:a16="http://schemas.microsoft.com/office/drawing/2014/main" id="{08EE556E-0EA5-43BC-88BE-7D8283315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596"/>
                <a:ext cx="21" cy="26"/>
              </a:xfrm>
              <a:custGeom>
                <a:avLst/>
                <a:gdLst>
                  <a:gd name="T0" fmla="*/ 4 w 8"/>
                  <a:gd name="T1" fmla="*/ 1 h 10"/>
                  <a:gd name="T2" fmla="*/ 0 w 8"/>
                  <a:gd name="T3" fmla="*/ 4 h 10"/>
                  <a:gd name="T4" fmla="*/ 3 w 8"/>
                  <a:gd name="T5" fmla="*/ 8 h 10"/>
                  <a:gd name="T6" fmla="*/ 8 w 8"/>
                  <a:gd name="T7" fmla="*/ 6 h 10"/>
                  <a:gd name="T8" fmla="*/ 4 w 8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2" y="1"/>
                      <a:pt x="0" y="0"/>
                      <a:pt x="0" y="4"/>
                    </a:cubicBezTo>
                    <a:cubicBezTo>
                      <a:pt x="0" y="8"/>
                      <a:pt x="0" y="8"/>
                      <a:pt x="3" y="8"/>
                    </a:cubicBezTo>
                    <a:cubicBezTo>
                      <a:pt x="5" y="8"/>
                      <a:pt x="8" y="10"/>
                      <a:pt x="8" y="6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51" name="Freeform 2001">
                <a:extLst>
                  <a:ext uri="{FF2B5EF4-FFF2-40B4-BE49-F238E27FC236}">
                    <a16:creationId xmlns="" xmlns:a16="http://schemas.microsoft.com/office/drawing/2014/main" id="{A7AC9A6B-EEF7-46EA-A56A-C007B3D71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1596"/>
                <a:ext cx="20" cy="24"/>
              </a:xfrm>
              <a:custGeom>
                <a:avLst/>
                <a:gdLst>
                  <a:gd name="T0" fmla="*/ 3 w 8"/>
                  <a:gd name="T1" fmla="*/ 1 h 9"/>
                  <a:gd name="T2" fmla="*/ 0 w 8"/>
                  <a:gd name="T3" fmla="*/ 5 h 9"/>
                  <a:gd name="T4" fmla="*/ 4 w 8"/>
                  <a:gd name="T5" fmla="*/ 9 h 9"/>
                  <a:gd name="T6" fmla="*/ 7 w 8"/>
                  <a:gd name="T7" fmla="*/ 5 h 9"/>
                  <a:gd name="T8" fmla="*/ 3 w 8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1"/>
                    </a:moveTo>
                    <a:cubicBezTo>
                      <a:pt x="0" y="0"/>
                      <a:pt x="0" y="2"/>
                      <a:pt x="0" y="5"/>
                    </a:cubicBezTo>
                    <a:cubicBezTo>
                      <a:pt x="0" y="9"/>
                      <a:pt x="0" y="8"/>
                      <a:pt x="4" y="9"/>
                    </a:cubicBezTo>
                    <a:cubicBezTo>
                      <a:pt x="7" y="9"/>
                      <a:pt x="8" y="7"/>
                      <a:pt x="7" y="5"/>
                    </a:cubicBezTo>
                    <a:cubicBezTo>
                      <a:pt x="7" y="1"/>
                      <a:pt x="7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52" name="Freeform 2002">
                <a:extLst>
                  <a:ext uri="{FF2B5EF4-FFF2-40B4-BE49-F238E27FC236}">
                    <a16:creationId xmlns="" xmlns:a16="http://schemas.microsoft.com/office/drawing/2014/main" id="{6DA8BC94-ABC5-49C2-9878-BEC8700DC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1599"/>
                <a:ext cx="21" cy="21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3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7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2" y="0"/>
                      <a:pt x="0" y="0"/>
                      <a:pt x="0" y="3"/>
                    </a:cubicBezTo>
                    <a:cubicBezTo>
                      <a:pt x="0" y="7"/>
                      <a:pt x="0" y="7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53" name="Freeform 2003">
                <a:extLst>
                  <a:ext uri="{FF2B5EF4-FFF2-40B4-BE49-F238E27FC236}">
                    <a16:creationId xmlns="" xmlns:a16="http://schemas.microsoft.com/office/drawing/2014/main" id="{0386D777-23F9-48DE-83FE-BDBCA079E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1596"/>
                <a:ext cx="21" cy="26"/>
              </a:xfrm>
              <a:custGeom>
                <a:avLst/>
                <a:gdLst>
                  <a:gd name="T0" fmla="*/ 4 w 8"/>
                  <a:gd name="T1" fmla="*/ 1 h 10"/>
                  <a:gd name="T2" fmla="*/ 0 w 8"/>
                  <a:gd name="T3" fmla="*/ 4 h 10"/>
                  <a:gd name="T4" fmla="*/ 3 w 8"/>
                  <a:gd name="T5" fmla="*/ 8 h 10"/>
                  <a:gd name="T6" fmla="*/ 8 w 8"/>
                  <a:gd name="T7" fmla="*/ 6 h 10"/>
                  <a:gd name="T8" fmla="*/ 4 w 8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2" y="1"/>
                      <a:pt x="0" y="0"/>
                      <a:pt x="0" y="4"/>
                    </a:cubicBezTo>
                    <a:cubicBezTo>
                      <a:pt x="0" y="8"/>
                      <a:pt x="0" y="8"/>
                      <a:pt x="3" y="8"/>
                    </a:cubicBezTo>
                    <a:cubicBezTo>
                      <a:pt x="5" y="8"/>
                      <a:pt x="8" y="10"/>
                      <a:pt x="8" y="6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54" name="Freeform 2004">
                <a:extLst>
                  <a:ext uri="{FF2B5EF4-FFF2-40B4-BE49-F238E27FC236}">
                    <a16:creationId xmlns="" xmlns:a16="http://schemas.microsoft.com/office/drawing/2014/main" id="{58D98949-E607-46F3-A8FF-5EAD1A182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1596"/>
                <a:ext cx="20" cy="26"/>
              </a:xfrm>
              <a:custGeom>
                <a:avLst/>
                <a:gdLst>
                  <a:gd name="T0" fmla="*/ 4 w 8"/>
                  <a:gd name="T1" fmla="*/ 1 h 10"/>
                  <a:gd name="T2" fmla="*/ 0 w 8"/>
                  <a:gd name="T3" fmla="*/ 4 h 10"/>
                  <a:gd name="T4" fmla="*/ 3 w 8"/>
                  <a:gd name="T5" fmla="*/ 8 h 10"/>
                  <a:gd name="T6" fmla="*/ 7 w 8"/>
                  <a:gd name="T7" fmla="*/ 6 h 10"/>
                  <a:gd name="T8" fmla="*/ 4 w 8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2" y="1"/>
                      <a:pt x="0" y="0"/>
                      <a:pt x="0" y="4"/>
                    </a:cubicBezTo>
                    <a:cubicBezTo>
                      <a:pt x="0" y="8"/>
                      <a:pt x="0" y="8"/>
                      <a:pt x="3" y="8"/>
                    </a:cubicBezTo>
                    <a:cubicBezTo>
                      <a:pt x="5" y="8"/>
                      <a:pt x="8" y="10"/>
                      <a:pt x="7" y="6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55" name="Freeform 2005">
                <a:extLst>
                  <a:ext uri="{FF2B5EF4-FFF2-40B4-BE49-F238E27FC236}">
                    <a16:creationId xmlns="" xmlns:a16="http://schemas.microsoft.com/office/drawing/2014/main" id="{0A609CE2-9004-40CD-BF1B-EEFA2F18A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596"/>
                <a:ext cx="26" cy="24"/>
              </a:xfrm>
              <a:custGeom>
                <a:avLst/>
                <a:gdLst>
                  <a:gd name="T0" fmla="*/ 6 w 10"/>
                  <a:gd name="T1" fmla="*/ 1 h 9"/>
                  <a:gd name="T2" fmla="*/ 2 w 10"/>
                  <a:gd name="T3" fmla="*/ 4 h 9"/>
                  <a:gd name="T4" fmla="*/ 4 w 10"/>
                  <a:gd name="T5" fmla="*/ 9 h 9"/>
                  <a:gd name="T6" fmla="*/ 9 w 10"/>
                  <a:gd name="T7" fmla="*/ 5 h 9"/>
                  <a:gd name="T8" fmla="*/ 6 w 1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6" y="1"/>
                    </a:moveTo>
                    <a:cubicBezTo>
                      <a:pt x="2" y="1"/>
                      <a:pt x="1" y="1"/>
                      <a:pt x="2" y="4"/>
                    </a:cubicBezTo>
                    <a:cubicBezTo>
                      <a:pt x="2" y="6"/>
                      <a:pt x="0" y="9"/>
                      <a:pt x="4" y="9"/>
                    </a:cubicBezTo>
                    <a:cubicBezTo>
                      <a:pt x="9" y="8"/>
                      <a:pt x="9" y="9"/>
                      <a:pt x="9" y="5"/>
                    </a:cubicBezTo>
                    <a:cubicBezTo>
                      <a:pt x="9" y="3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56" name="Freeform 2006">
                <a:extLst>
                  <a:ext uri="{FF2B5EF4-FFF2-40B4-BE49-F238E27FC236}">
                    <a16:creationId xmlns="" xmlns:a16="http://schemas.microsoft.com/office/drawing/2014/main" id="{5A7C352E-04AD-45BD-847B-17D1DB8DB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1599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3 h 8"/>
                  <a:gd name="T4" fmla="*/ 4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0"/>
                      <a:pt x="0" y="3"/>
                    </a:cubicBezTo>
                    <a:cubicBezTo>
                      <a:pt x="0" y="7"/>
                      <a:pt x="0" y="7"/>
                      <a:pt x="4" y="8"/>
                    </a:cubicBezTo>
                    <a:cubicBezTo>
                      <a:pt x="7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57" name="Freeform 2007">
                <a:extLst>
                  <a:ext uri="{FF2B5EF4-FFF2-40B4-BE49-F238E27FC236}">
                    <a16:creationId xmlns="" xmlns:a16="http://schemas.microsoft.com/office/drawing/2014/main" id="{183874B5-33E5-4A37-8922-1BBC34866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490"/>
                <a:ext cx="21" cy="18"/>
              </a:xfrm>
              <a:custGeom>
                <a:avLst/>
                <a:gdLst>
                  <a:gd name="T0" fmla="*/ 4 w 8"/>
                  <a:gd name="T1" fmla="*/ 7 h 7"/>
                  <a:gd name="T2" fmla="*/ 8 w 8"/>
                  <a:gd name="T3" fmla="*/ 4 h 7"/>
                  <a:gd name="T4" fmla="*/ 4 w 8"/>
                  <a:gd name="T5" fmla="*/ 0 h 7"/>
                  <a:gd name="T6" fmla="*/ 0 w 8"/>
                  <a:gd name="T7" fmla="*/ 3 h 7"/>
                  <a:gd name="T8" fmla="*/ 4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4" y="7"/>
                    </a:moveTo>
                    <a:cubicBezTo>
                      <a:pt x="6" y="7"/>
                      <a:pt x="8" y="7"/>
                      <a:pt x="8" y="4"/>
                    </a:cubicBezTo>
                    <a:cubicBezTo>
                      <a:pt x="7" y="0"/>
                      <a:pt x="8" y="0"/>
                      <a:pt x="4" y="0"/>
                    </a:cubicBezTo>
                    <a:cubicBezTo>
                      <a:pt x="0" y="0"/>
                      <a:pt x="0" y="0"/>
                      <a:pt x="0" y="3"/>
                    </a:cubicBezTo>
                    <a:cubicBezTo>
                      <a:pt x="0" y="7"/>
                      <a:pt x="0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58" name="Freeform 2008">
                <a:extLst>
                  <a:ext uri="{FF2B5EF4-FFF2-40B4-BE49-F238E27FC236}">
                    <a16:creationId xmlns="" xmlns:a16="http://schemas.microsoft.com/office/drawing/2014/main" id="{B5B01601-5FB8-48F4-BAF1-4AD08ACBC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487"/>
                <a:ext cx="20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5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8"/>
                      <a:pt x="0" y="8"/>
                      <a:pt x="5" y="8"/>
                    </a:cubicBez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59" name="Freeform 2009">
                <a:extLst>
                  <a:ext uri="{FF2B5EF4-FFF2-40B4-BE49-F238E27FC236}">
                    <a16:creationId xmlns="" xmlns:a16="http://schemas.microsoft.com/office/drawing/2014/main" id="{166BF444-FEC6-4C1F-B41E-7F2BC36E2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487"/>
                <a:ext cx="20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5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2"/>
                      <a:pt x="0" y="4"/>
                    </a:cubicBezTo>
                    <a:cubicBezTo>
                      <a:pt x="0" y="8"/>
                      <a:pt x="0" y="8"/>
                      <a:pt x="5" y="8"/>
                    </a:cubicBez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60" name="Freeform 2010">
                <a:extLst>
                  <a:ext uri="{FF2B5EF4-FFF2-40B4-BE49-F238E27FC236}">
                    <a16:creationId xmlns="" xmlns:a16="http://schemas.microsoft.com/office/drawing/2014/main" id="{64D84234-CEA2-4E6A-A80D-551AE44B1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487"/>
                <a:ext cx="24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4 h 8"/>
                  <a:gd name="T4" fmla="*/ 5 w 9"/>
                  <a:gd name="T5" fmla="*/ 0 h 8"/>
                  <a:gd name="T6" fmla="*/ 1 w 9"/>
                  <a:gd name="T7" fmla="*/ 5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9" y="8"/>
                      <a:pt x="8" y="8"/>
                      <a:pt x="9" y="4"/>
                    </a:cubicBezTo>
                    <a:cubicBezTo>
                      <a:pt x="9" y="1"/>
                      <a:pt x="7" y="0"/>
                      <a:pt x="5" y="0"/>
                    </a:cubicBezTo>
                    <a:cubicBezTo>
                      <a:pt x="1" y="1"/>
                      <a:pt x="1" y="1"/>
                      <a:pt x="1" y="5"/>
                    </a:cubicBezTo>
                    <a:cubicBezTo>
                      <a:pt x="0" y="8"/>
                      <a:pt x="2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61" name="Freeform 2011">
                <a:extLst>
                  <a:ext uri="{FF2B5EF4-FFF2-40B4-BE49-F238E27FC236}">
                    <a16:creationId xmlns="" xmlns:a16="http://schemas.microsoft.com/office/drawing/2014/main" id="{A73518B1-0AB2-4693-93DD-45042B689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1487"/>
                <a:ext cx="21" cy="21"/>
              </a:xfrm>
              <a:custGeom>
                <a:avLst/>
                <a:gdLst>
                  <a:gd name="T0" fmla="*/ 5 w 8"/>
                  <a:gd name="T1" fmla="*/ 0 h 8"/>
                  <a:gd name="T2" fmla="*/ 1 w 8"/>
                  <a:gd name="T3" fmla="*/ 5 h 8"/>
                  <a:gd name="T4" fmla="*/ 4 w 8"/>
                  <a:gd name="T5" fmla="*/ 8 h 8"/>
                  <a:gd name="T6" fmla="*/ 8 w 8"/>
                  <a:gd name="T7" fmla="*/ 4 h 8"/>
                  <a:gd name="T8" fmla="*/ 5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1" y="1"/>
                      <a:pt x="1" y="0"/>
                      <a:pt x="1" y="5"/>
                    </a:cubicBezTo>
                    <a:cubicBezTo>
                      <a:pt x="0" y="7"/>
                      <a:pt x="1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2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62" name="Freeform 2012">
                <a:extLst>
                  <a:ext uri="{FF2B5EF4-FFF2-40B4-BE49-F238E27FC236}">
                    <a16:creationId xmlns="" xmlns:a16="http://schemas.microsoft.com/office/drawing/2014/main" id="{0C0C1F25-7051-4B96-B23C-9CF1D91BB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487"/>
                <a:ext cx="21" cy="24"/>
              </a:xfrm>
              <a:custGeom>
                <a:avLst/>
                <a:gdLst>
                  <a:gd name="T0" fmla="*/ 4 w 8"/>
                  <a:gd name="T1" fmla="*/ 8 h 9"/>
                  <a:gd name="T2" fmla="*/ 8 w 8"/>
                  <a:gd name="T3" fmla="*/ 4 h 9"/>
                  <a:gd name="T4" fmla="*/ 5 w 8"/>
                  <a:gd name="T5" fmla="*/ 0 h 9"/>
                  <a:gd name="T6" fmla="*/ 0 w 8"/>
                  <a:gd name="T7" fmla="*/ 4 h 9"/>
                  <a:gd name="T8" fmla="*/ 4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8" y="8"/>
                      <a:pt x="8" y="8"/>
                      <a:pt x="8" y="4"/>
                    </a:cubicBezTo>
                    <a:cubicBezTo>
                      <a:pt x="8" y="2"/>
                      <a:pt x="8" y="0"/>
                      <a:pt x="5" y="0"/>
                    </a:cubicBezTo>
                    <a:cubicBezTo>
                      <a:pt x="0" y="1"/>
                      <a:pt x="0" y="0"/>
                      <a:pt x="0" y="4"/>
                    </a:cubicBezTo>
                    <a:cubicBezTo>
                      <a:pt x="0" y="7"/>
                      <a:pt x="0" y="9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963" name="Freeform 2013">
                <a:extLst>
                  <a:ext uri="{FF2B5EF4-FFF2-40B4-BE49-F238E27FC236}">
                    <a16:creationId xmlns="" xmlns:a16="http://schemas.microsoft.com/office/drawing/2014/main" id="{E7487324-4319-47C8-BBE7-8ABD80589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487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3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1"/>
                      <a:pt x="0" y="0"/>
                      <a:pt x="0" y="4"/>
                    </a:cubicBezTo>
                    <a:cubicBezTo>
                      <a:pt x="0" y="8"/>
                      <a:pt x="0" y="8"/>
                      <a:pt x="3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2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</p:grpSp>
        <p:grpSp>
          <p:nvGrpSpPr>
            <p:cNvPr id="2409" name="Group 2215">
              <a:extLst>
                <a:ext uri="{FF2B5EF4-FFF2-40B4-BE49-F238E27FC236}">
                  <a16:creationId xmlns="" xmlns:a16="http://schemas.microsoft.com/office/drawing/2014/main" id="{6AE15ABF-E5FD-4644-AC1E-AF66788888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92075" y="1196975"/>
              <a:ext cx="12376150" cy="4229100"/>
              <a:chOff x="-58" y="754"/>
              <a:chExt cx="7796" cy="2664"/>
            </a:xfrm>
            <a:grpFill/>
          </p:grpSpPr>
          <p:sp>
            <p:nvSpPr>
              <p:cNvPr id="2564" name="Freeform 2015">
                <a:extLst>
                  <a:ext uri="{FF2B5EF4-FFF2-40B4-BE49-F238E27FC236}">
                    <a16:creationId xmlns="" xmlns:a16="http://schemas.microsoft.com/office/drawing/2014/main" id="{52ADBF08-7392-4197-8202-33576513E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1487"/>
                <a:ext cx="21" cy="24"/>
              </a:xfrm>
              <a:custGeom>
                <a:avLst/>
                <a:gdLst>
                  <a:gd name="T0" fmla="*/ 3 w 8"/>
                  <a:gd name="T1" fmla="*/ 8 h 9"/>
                  <a:gd name="T2" fmla="*/ 7 w 8"/>
                  <a:gd name="T3" fmla="*/ 4 h 9"/>
                  <a:gd name="T4" fmla="*/ 4 w 8"/>
                  <a:gd name="T5" fmla="*/ 0 h 9"/>
                  <a:gd name="T6" fmla="*/ 0 w 8"/>
                  <a:gd name="T7" fmla="*/ 4 h 9"/>
                  <a:gd name="T8" fmla="*/ 3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8"/>
                    </a:moveTo>
                    <a:cubicBezTo>
                      <a:pt x="7" y="8"/>
                      <a:pt x="7" y="8"/>
                      <a:pt x="7" y="4"/>
                    </a:cubicBezTo>
                    <a:cubicBezTo>
                      <a:pt x="8" y="2"/>
                      <a:pt x="7" y="0"/>
                      <a:pt x="4" y="0"/>
                    </a:cubicBezTo>
                    <a:cubicBezTo>
                      <a:pt x="0" y="1"/>
                      <a:pt x="0" y="0"/>
                      <a:pt x="0" y="4"/>
                    </a:cubicBezTo>
                    <a:cubicBezTo>
                      <a:pt x="0" y="7"/>
                      <a:pt x="0" y="9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65" name="Freeform 2016">
                <a:extLst>
                  <a:ext uri="{FF2B5EF4-FFF2-40B4-BE49-F238E27FC236}">
                    <a16:creationId xmlns="" xmlns:a16="http://schemas.microsoft.com/office/drawing/2014/main" id="{2BF4C20F-06C9-43B5-92DC-A16ECDD04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487"/>
                <a:ext cx="21" cy="24"/>
              </a:xfrm>
              <a:custGeom>
                <a:avLst/>
                <a:gdLst>
                  <a:gd name="T0" fmla="*/ 4 w 8"/>
                  <a:gd name="T1" fmla="*/ 0 h 9"/>
                  <a:gd name="T2" fmla="*/ 0 w 8"/>
                  <a:gd name="T3" fmla="*/ 5 h 9"/>
                  <a:gd name="T4" fmla="*/ 4 w 8"/>
                  <a:gd name="T5" fmla="*/ 8 h 9"/>
                  <a:gd name="T6" fmla="*/ 8 w 8"/>
                  <a:gd name="T7" fmla="*/ 4 h 9"/>
                  <a:gd name="T8" fmla="*/ 4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0" y="1"/>
                      <a:pt x="1" y="1"/>
                      <a:pt x="0" y="5"/>
                    </a:cubicBezTo>
                    <a:cubicBezTo>
                      <a:pt x="0" y="8"/>
                      <a:pt x="2" y="9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66" name="Freeform 2017">
                <a:extLst>
                  <a:ext uri="{FF2B5EF4-FFF2-40B4-BE49-F238E27FC236}">
                    <a16:creationId xmlns="" xmlns:a16="http://schemas.microsoft.com/office/drawing/2014/main" id="{366DFA3E-700E-440C-AADA-60B4DD01F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1487"/>
                <a:ext cx="24" cy="21"/>
              </a:xfrm>
              <a:custGeom>
                <a:avLst/>
                <a:gdLst>
                  <a:gd name="T0" fmla="*/ 5 w 9"/>
                  <a:gd name="T1" fmla="*/ 0 h 8"/>
                  <a:gd name="T2" fmla="*/ 1 w 9"/>
                  <a:gd name="T3" fmla="*/ 4 h 8"/>
                  <a:gd name="T4" fmla="*/ 5 w 9"/>
                  <a:gd name="T5" fmla="*/ 8 h 8"/>
                  <a:gd name="T6" fmla="*/ 9 w 9"/>
                  <a:gd name="T7" fmla="*/ 5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2" y="0"/>
                      <a:pt x="0" y="1"/>
                      <a:pt x="1" y="4"/>
                    </a:cubicBezTo>
                    <a:cubicBezTo>
                      <a:pt x="1" y="8"/>
                      <a:pt x="1" y="8"/>
                      <a:pt x="5" y="8"/>
                    </a:cubicBezTo>
                    <a:cubicBezTo>
                      <a:pt x="8" y="8"/>
                      <a:pt x="9" y="8"/>
                      <a:pt x="9" y="5"/>
                    </a:cubicBezTo>
                    <a:cubicBezTo>
                      <a:pt x="9" y="1"/>
                      <a:pt x="9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67" name="Freeform 2018">
                <a:extLst>
                  <a:ext uri="{FF2B5EF4-FFF2-40B4-BE49-F238E27FC236}">
                    <a16:creationId xmlns="" xmlns:a16="http://schemas.microsoft.com/office/drawing/2014/main" id="{14C80C44-3D10-45BD-9D17-2435B399B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487"/>
                <a:ext cx="23" cy="21"/>
              </a:xfrm>
              <a:custGeom>
                <a:avLst/>
                <a:gdLst>
                  <a:gd name="T0" fmla="*/ 5 w 9"/>
                  <a:gd name="T1" fmla="*/ 0 h 8"/>
                  <a:gd name="T2" fmla="*/ 1 w 9"/>
                  <a:gd name="T3" fmla="*/ 5 h 8"/>
                  <a:gd name="T4" fmla="*/ 5 w 9"/>
                  <a:gd name="T5" fmla="*/ 8 h 8"/>
                  <a:gd name="T6" fmla="*/ 9 w 9"/>
                  <a:gd name="T7" fmla="*/ 4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1" y="1"/>
                      <a:pt x="1" y="1"/>
                      <a:pt x="1" y="5"/>
                    </a:cubicBezTo>
                    <a:cubicBezTo>
                      <a:pt x="0" y="8"/>
                      <a:pt x="2" y="8"/>
                      <a:pt x="5" y="8"/>
                    </a:cubicBezTo>
                    <a:cubicBezTo>
                      <a:pt x="9" y="8"/>
                      <a:pt x="8" y="8"/>
                      <a:pt x="9" y="4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68" name="Freeform 2019">
                <a:extLst>
                  <a:ext uri="{FF2B5EF4-FFF2-40B4-BE49-F238E27FC236}">
                    <a16:creationId xmlns="" xmlns:a16="http://schemas.microsoft.com/office/drawing/2014/main" id="{781181E9-DFFE-42DA-9DD6-B854C7694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1487"/>
                <a:ext cx="20" cy="21"/>
              </a:xfrm>
              <a:custGeom>
                <a:avLst/>
                <a:gdLst>
                  <a:gd name="T0" fmla="*/ 4 w 8"/>
                  <a:gd name="T1" fmla="*/ 0 h 8"/>
                  <a:gd name="T2" fmla="*/ 1 w 8"/>
                  <a:gd name="T3" fmla="*/ 4 h 8"/>
                  <a:gd name="T4" fmla="*/ 5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8"/>
                      <a:pt x="1" y="8"/>
                      <a:pt x="5" y="8"/>
                    </a:cubicBez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69" name="Freeform 2020">
                <a:extLst>
                  <a:ext uri="{FF2B5EF4-FFF2-40B4-BE49-F238E27FC236}">
                    <a16:creationId xmlns="" xmlns:a16="http://schemas.microsoft.com/office/drawing/2014/main" id="{9DE8EDEF-0E5B-4905-A25C-79C44F2F0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1487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5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7" y="8"/>
                      <a:pt x="8" y="8"/>
                      <a:pt x="8" y="5"/>
                    </a:cubicBezTo>
                    <a:cubicBezTo>
                      <a:pt x="8" y="1"/>
                      <a:pt x="8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70" name="Freeform 2021">
                <a:extLst>
                  <a:ext uri="{FF2B5EF4-FFF2-40B4-BE49-F238E27FC236}">
                    <a16:creationId xmlns="" xmlns:a16="http://schemas.microsoft.com/office/drawing/2014/main" id="{1DA52B1C-6AD2-452A-B82C-3B2746513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1487"/>
                <a:ext cx="26" cy="21"/>
              </a:xfrm>
              <a:custGeom>
                <a:avLst/>
                <a:gdLst>
                  <a:gd name="T0" fmla="*/ 6 w 10"/>
                  <a:gd name="T1" fmla="*/ 1 h 8"/>
                  <a:gd name="T2" fmla="*/ 1 w 10"/>
                  <a:gd name="T3" fmla="*/ 4 h 8"/>
                  <a:gd name="T4" fmla="*/ 4 w 10"/>
                  <a:gd name="T5" fmla="*/ 8 h 8"/>
                  <a:gd name="T6" fmla="*/ 9 w 10"/>
                  <a:gd name="T7" fmla="*/ 5 h 8"/>
                  <a:gd name="T8" fmla="*/ 6 w 10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6" y="1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1" y="6"/>
                      <a:pt x="0" y="8"/>
                      <a:pt x="4" y="8"/>
                    </a:cubicBezTo>
                    <a:cubicBezTo>
                      <a:pt x="8" y="8"/>
                      <a:pt x="9" y="8"/>
                      <a:pt x="9" y="5"/>
                    </a:cubicBezTo>
                    <a:cubicBezTo>
                      <a:pt x="9" y="3"/>
                      <a:pt x="10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71" name="Freeform 2022">
                <a:extLst>
                  <a:ext uri="{FF2B5EF4-FFF2-40B4-BE49-F238E27FC236}">
                    <a16:creationId xmlns="" xmlns:a16="http://schemas.microsoft.com/office/drawing/2014/main" id="{3B8C9C06-9528-4DD9-91DF-2287953AE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" y="1487"/>
                <a:ext cx="21" cy="21"/>
              </a:xfrm>
              <a:custGeom>
                <a:avLst/>
                <a:gdLst>
                  <a:gd name="T0" fmla="*/ 4 w 8"/>
                  <a:gd name="T1" fmla="*/ 1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2" y="0"/>
                      <a:pt x="0" y="1"/>
                      <a:pt x="0" y="4"/>
                    </a:cubicBezTo>
                    <a:cubicBezTo>
                      <a:pt x="1" y="8"/>
                      <a:pt x="0" y="8"/>
                      <a:pt x="4" y="8"/>
                    </a:cubicBezTo>
                    <a:cubicBezTo>
                      <a:pt x="7" y="8"/>
                      <a:pt x="8" y="8"/>
                      <a:pt x="8" y="5"/>
                    </a:cubicBezTo>
                    <a:cubicBezTo>
                      <a:pt x="8" y="1"/>
                      <a:pt x="8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72" name="Freeform 2023">
                <a:extLst>
                  <a:ext uri="{FF2B5EF4-FFF2-40B4-BE49-F238E27FC236}">
                    <a16:creationId xmlns="" xmlns:a16="http://schemas.microsoft.com/office/drawing/2014/main" id="{CF187EB7-13FC-412D-8CA9-1A6023FDD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1487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5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4" y="8"/>
                    </a:cubicBezTo>
                    <a:cubicBezTo>
                      <a:pt x="7" y="8"/>
                      <a:pt x="8" y="8"/>
                      <a:pt x="8" y="5"/>
                    </a:cubicBezTo>
                    <a:cubicBezTo>
                      <a:pt x="8" y="1"/>
                      <a:pt x="8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73" name="Freeform 2024">
                <a:extLst>
                  <a:ext uri="{FF2B5EF4-FFF2-40B4-BE49-F238E27FC236}">
                    <a16:creationId xmlns="" xmlns:a16="http://schemas.microsoft.com/office/drawing/2014/main" id="{F0996760-D5D6-4350-AD8D-F15B16341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1487"/>
                <a:ext cx="23" cy="21"/>
              </a:xfrm>
              <a:custGeom>
                <a:avLst/>
                <a:gdLst>
                  <a:gd name="T0" fmla="*/ 5 w 9"/>
                  <a:gd name="T1" fmla="*/ 0 h 8"/>
                  <a:gd name="T2" fmla="*/ 1 w 9"/>
                  <a:gd name="T3" fmla="*/ 5 h 8"/>
                  <a:gd name="T4" fmla="*/ 5 w 9"/>
                  <a:gd name="T5" fmla="*/ 8 h 8"/>
                  <a:gd name="T6" fmla="*/ 9 w 9"/>
                  <a:gd name="T7" fmla="*/ 4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1" y="1"/>
                      <a:pt x="1" y="1"/>
                      <a:pt x="1" y="5"/>
                    </a:cubicBezTo>
                    <a:cubicBezTo>
                      <a:pt x="0" y="8"/>
                      <a:pt x="2" y="8"/>
                      <a:pt x="5" y="8"/>
                    </a:cubicBezTo>
                    <a:cubicBezTo>
                      <a:pt x="9" y="8"/>
                      <a:pt x="9" y="8"/>
                      <a:pt x="9" y="4"/>
                    </a:cubicBezTo>
                    <a:cubicBezTo>
                      <a:pt x="9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74" name="Freeform 2025">
                <a:extLst>
                  <a:ext uri="{FF2B5EF4-FFF2-40B4-BE49-F238E27FC236}">
                    <a16:creationId xmlns="" xmlns:a16="http://schemas.microsoft.com/office/drawing/2014/main" id="{4A3D9DCE-CED0-4E72-B902-E7132DC7A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485"/>
                <a:ext cx="23" cy="26"/>
              </a:xfrm>
              <a:custGeom>
                <a:avLst/>
                <a:gdLst>
                  <a:gd name="T0" fmla="*/ 5 w 9"/>
                  <a:gd name="T1" fmla="*/ 2 h 10"/>
                  <a:gd name="T2" fmla="*/ 1 w 9"/>
                  <a:gd name="T3" fmla="*/ 4 h 10"/>
                  <a:gd name="T4" fmla="*/ 4 w 9"/>
                  <a:gd name="T5" fmla="*/ 9 h 10"/>
                  <a:gd name="T6" fmla="*/ 8 w 9"/>
                  <a:gd name="T7" fmla="*/ 6 h 10"/>
                  <a:gd name="T8" fmla="*/ 5 w 9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5" y="2"/>
                    </a:moveTo>
                    <a:cubicBezTo>
                      <a:pt x="3" y="2"/>
                      <a:pt x="0" y="0"/>
                      <a:pt x="1" y="4"/>
                    </a:cubicBezTo>
                    <a:cubicBezTo>
                      <a:pt x="0" y="9"/>
                      <a:pt x="0" y="9"/>
                      <a:pt x="4" y="9"/>
                    </a:cubicBezTo>
                    <a:cubicBezTo>
                      <a:pt x="6" y="9"/>
                      <a:pt x="9" y="10"/>
                      <a:pt x="8" y="6"/>
                    </a:cubicBezTo>
                    <a:cubicBezTo>
                      <a:pt x="8" y="2"/>
                      <a:pt x="9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75" name="Freeform 2026">
                <a:extLst>
                  <a:ext uri="{FF2B5EF4-FFF2-40B4-BE49-F238E27FC236}">
                    <a16:creationId xmlns="" xmlns:a16="http://schemas.microsoft.com/office/drawing/2014/main" id="{DE8FDCC6-8AFA-4047-9E23-1B775F5A6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1487"/>
                <a:ext cx="21" cy="21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5 h 8"/>
                  <a:gd name="T4" fmla="*/ 4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1"/>
                      <a:pt x="0" y="1"/>
                      <a:pt x="0" y="5"/>
                    </a:cubicBezTo>
                    <a:cubicBezTo>
                      <a:pt x="0" y="8"/>
                      <a:pt x="2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76" name="Freeform 2027">
                <a:extLst>
                  <a:ext uri="{FF2B5EF4-FFF2-40B4-BE49-F238E27FC236}">
                    <a16:creationId xmlns="" xmlns:a16="http://schemas.microsoft.com/office/drawing/2014/main" id="{385368A4-1D85-43CA-BC66-44E670875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1384"/>
                <a:ext cx="21" cy="20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3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7" y="8"/>
                      <a:pt x="8" y="8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2" y="0"/>
                      <a:pt x="0" y="0"/>
                      <a:pt x="0" y="3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77" name="Freeform 2028">
                <a:extLst>
                  <a:ext uri="{FF2B5EF4-FFF2-40B4-BE49-F238E27FC236}">
                    <a16:creationId xmlns="" xmlns:a16="http://schemas.microsoft.com/office/drawing/2014/main" id="{C9CD5262-13E6-4AD0-8259-620C39CA1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1384"/>
                <a:ext cx="20" cy="20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3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7" y="8"/>
                      <a:pt x="8" y="8"/>
                      <a:pt x="8" y="4"/>
                    </a:cubicBezTo>
                    <a:cubicBezTo>
                      <a:pt x="8" y="0"/>
                      <a:pt x="8" y="0"/>
                      <a:pt x="4" y="0"/>
                    </a:cubicBezTo>
                    <a:cubicBezTo>
                      <a:pt x="1" y="0"/>
                      <a:pt x="0" y="0"/>
                      <a:pt x="0" y="3"/>
                    </a:cubicBezTo>
                    <a:cubicBezTo>
                      <a:pt x="0" y="8"/>
                      <a:pt x="0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78" name="Freeform 2029">
                <a:extLst>
                  <a:ext uri="{FF2B5EF4-FFF2-40B4-BE49-F238E27FC236}">
                    <a16:creationId xmlns="" xmlns:a16="http://schemas.microsoft.com/office/drawing/2014/main" id="{E18B47E8-9501-4574-9DB1-53988BA6B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384"/>
                <a:ext cx="21" cy="23"/>
              </a:xfrm>
              <a:custGeom>
                <a:avLst/>
                <a:gdLst>
                  <a:gd name="T0" fmla="*/ 3 w 8"/>
                  <a:gd name="T1" fmla="*/ 8 h 9"/>
                  <a:gd name="T2" fmla="*/ 8 w 8"/>
                  <a:gd name="T3" fmla="*/ 4 h 9"/>
                  <a:gd name="T4" fmla="*/ 4 w 8"/>
                  <a:gd name="T5" fmla="*/ 0 h 9"/>
                  <a:gd name="T6" fmla="*/ 0 w 8"/>
                  <a:gd name="T7" fmla="*/ 4 h 9"/>
                  <a:gd name="T8" fmla="*/ 3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8"/>
                    </a:moveTo>
                    <a:cubicBezTo>
                      <a:pt x="7" y="8"/>
                      <a:pt x="7" y="8"/>
                      <a:pt x="8" y="4"/>
                    </a:cubicBezTo>
                    <a:cubicBezTo>
                      <a:pt x="8" y="1"/>
                      <a:pt x="7" y="0"/>
                      <a:pt x="4" y="0"/>
                    </a:cubicBezTo>
                    <a:cubicBezTo>
                      <a:pt x="0" y="0"/>
                      <a:pt x="0" y="0"/>
                      <a:pt x="0" y="4"/>
                    </a:cubicBezTo>
                    <a:cubicBezTo>
                      <a:pt x="0" y="7"/>
                      <a:pt x="0" y="9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79" name="Freeform 2030">
                <a:extLst>
                  <a:ext uri="{FF2B5EF4-FFF2-40B4-BE49-F238E27FC236}">
                    <a16:creationId xmlns="" xmlns:a16="http://schemas.microsoft.com/office/drawing/2014/main" id="{CD896AC8-F062-46FB-86CB-6387CC8CC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384"/>
                <a:ext cx="20" cy="20"/>
              </a:xfrm>
              <a:custGeom>
                <a:avLst/>
                <a:gdLst>
                  <a:gd name="T0" fmla="*/ 4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0 w 8"/>
                  <a:gd name="T7" fmla="*/ 5 h 8"/>
                  <a:gd name="T8" fmla="*/ 4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8" y="8"/>
                      <a:pt x="8" y="8"/>
                      <a:pt x="8" y="4"/>
                    </a:cubicBezTo>
                    <a:cubicBezTo>
                      <a:pt x="8" y="0"/>
                      <a:pt x="7" y="0"/>
                      <a:pt x="4" y="0"/>
                    </a:cubicBezTo>
                    <a:cubicBezTo>
                      <a:pt x="0" y="0"/>
                      <a:pt x="0" y="0"/>
                      <a:pt x="0" y="5"/>
                    </a:cubicBezTo>
                    <a:cubicBezTo>
                      <a:pt x="0" y="8"/>
                      <a:pt x="2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80" name="Freeform 2031">
                <a:extLst>
                  <a:ext uri="{FF2B5EF4-FFF2-40B4-BE49-F238E27FC236}">
                    <a16:creationId xmlns="" xmlns:a16="http://schemas.microsoft.com/office/drawing/2014/main" id="{80640AA4-E2C8-4728-866D-2844CB87C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384"/>
                <a:ext cx="20" cy="20"/>
              </a:xfrm>
              <a:custGeom>
                <a:avLst/>
                <a:gdLst>
                  <a:gd name="T0" fmla="*/ 3 w 8"/>
                  <a:gd name="T1" fmla="*/ 0 h 8"/>
                  <a:gd name="T2" fmla="*/ 0 w 8"/>
                  <a:gd name="T3" fmla="*/ 4 h 8"/>
                  <a:gd name="T4" fmla="*/ 5 w 8"/>
                  <a:gd name="T5" fmla="*/ 8 h 8"/>
                  <a:gd name="T6" fmla="*/ 8 w 8"/>
                  <a:gd name="T7" fmla="*/ 4 h 8"/>
                  <a:gd name="T8" fmla="*/ 3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0" y="0"/>
                      <a:pt x="0" y="1"/>
                      <a:pt x="0" y="4"/>
                    </a:cubicBezTo>
                    <a:cubicBezTo>
                      <a:pt x="0" y="8"/>
                      <a:pt x="0" y="8"/>
                      <a:pt x="5" y="8"/>
                    </a:cubicBezTo>
                    <a:cubicBezTo>
                      <a:pt x="8" y="8"/>
                      <a:pt x="8" y="7"/>
                      <a:pt x="8" y="4"/>
                    </a:cubicBezTo>
                    <a:cubicBezTo>
                      <a:pt x="8" y="0"/>
                      <a:pt x="8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81" name="Freeform 2032">
                <a:extLst>
                  <a:ext uri="{FF2B5EF4-FFF2-40B4-BE49-F238E27FC236}">
                    <a16:creationId xmlns="" xmlns:a16="http://schemas.microsoft.com/office/drawing/2014/main" id="{D04902A4-E935-4415-A4D6-2AE639D6A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384"/>
                <a:ext cx="21" cy="20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3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0" y="0"/>
                      <a:pt x="0" y="0"/>
                      <a:pt x="0" y="4"/>
                    </a:cubicBezTo>
                    <a:cubicBezTo>
                      <a:pt x="0" y="8"/>
                      <a:pt x="0" y="8"/>
                      <a:pt x="3" y="8"/>
                    </a:cubicBezTo>
                    <a:cubicBezTo>
                      <a:pt x="8" y="8"/>
                      <a:pt x="7" y="8"/>
                      <a:pt x="8" y="4"/>
                    </a:cubicBezTo>
                    <a:cubicBezTo>
                      <a:pt x="8" y="1"/>
                      <a:pt x="7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82" name="Freeform 2033">
                <a:extLst>
                  <a:ext uri="{FF2B5EF4-FFF2-40B4-BE49-F238E27FC236}">
                    <a16:creationId xmlns="" xmlns:a16="http://schemas.microsoft.com/office/drawing/2014/main" id="{BA685347-6B69-4039-BAAC-834DABBFB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1384"/>
                <a:ext cx="21" cy="20"/>
              </a:xfrm>
              <a:custGeom>
                <a:avLst/>
                <a:gdLst>
                  <a:gd name="T0" fmla="*/ 5 w 8"/>
                  <a:gd name="T1" fmla="*/ 0 h 8"/>
                  <a:gd name="T2" fmla="*/ 1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5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1" y="0"/>
                      <a:pt x="1" y="0"/>
                      <a:pt x="1" y="4"/>
                    </a:cubicBezTo>
                    <a:cubicBezTo>
                      <a:pt x="0" y="7"/>
                      <a:pt x="1" y="8"/>
                      <a:pt x="4" y="8"/>
                    </a:cubicBezTo>
                    <a:cubicBezTo>
                      <a:pt x="8" y="8"/>
                      <a:pt x="8" y="8"/>
                      <a:pt x="8" y="4"/>
                    </a:cubicBezTo>
                    <a:cubicBezTo>
                      <a:pt x="8" y="1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83" name="Freeform 2034">
                <a:extLst>
                  <a:ext uri="{FF2B5EF4-FFF2-40B4-BE49-F238E27FC236}">
                    <a16:creationId xmlns="" xmlns:a16="http://schemas.microsoft.com/office/drawing/2014/main" id="{75DAAF95-E21D-4DD9-A230-1739F846B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277"/>
                <a:ext cx="21" cy="24"/>
              </a:xfrm>
              <a:custGeom>
                <a:avLst/>
                <a:gdLst>
                  <a:gd name="T0" fmla="*/ 3 w 8"/>
                  <a:gd name="T1" fmla="*/ 0 h 9"/>
                  <a:gd name="T2" fmla="*/ 0 w 8"/>
                  <a:gd name="T3" fmla="*/ 5 h 9"/>
                  <a:gd name="T4" fmla="*/ 3 w 8"/>
                  <a:gd name="T5" fmla="*/ 8 h 9"/>
                  <a:gd name="T6" fmla="*/ 7 w 8"/>
                  <a:gd name="T7" fmla="*/ 4 h 9"/>
                  <a:gd name="T8" fmla="*/ 3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0"/>
                    </a:moveTo>
                    <a:cubicBezTo>
                      <a:pt x="1" y="2"/>
                      <a:pt x="0" y="4"/>
                      <a:pt x="0" y="5"/>
                    </a:cubicBezTo>
                    <a:cubicBezTo>
                      <a:pt x="0" y="6"/>
                      <a:pt x="2" y="8"/>
                      <a:pt x="3" y="8"/>
                    </a:cubicBezTo>
                    <a:cubicBezTo>
                      <a:pt x="5" y="9"/>
                      <a:pt x="8" y="5"/>
                      <a:pt x="7" y="4"/>
                    </a:cubicBezTo>
                    <a:cubicBezTo>
                      <a:pt x="6" y="3"/>
                      <a:pt x="5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84" name="Freeform 2035">
                <a:extLst>
                  <a:ext uri="{FF2B5EF4-FFF2-40B4-BE49-F238E27FC236}">
                    <a16:creationId xmlns="" xmlns:a16="http://schemas.microsoft.com/office/drawing/2014/main" id="{6D24D75F-DF88-4392-A3CF-0193DF06D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" y="1174"/>
                <a:ext cx="23" cy="20"/>
              </a:xfrm>
              <a:custGeom>
                <a:avLst/>
                <a:gdLst>
                  <a:gd name="T0" fmla="*/ 8 w 9"/>
                  <a:gd name="T1" fmla="*/ 4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4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7" y="6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85" name="Freeform 2036">
                <a:extLst>
                  <a:ext uri="{FF2B5EF4-FFF2-40B4-BE49-F238E27FC236}">
                    <a16:creationId xmlns="" xmlns:a16="http://schemas.microsoft.com/office/drawing/2014/main" id="{5D379E99-5EE0-4789-997B-D9CDF994E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1176"/>
                <a:ext cx="23" cy="21"/>
              </a:xfrm>
              <a:custGeom>
                <a:avLst/>
                <a:gdLst>
                  <a:gd name="T0" fmla="*/ 4 w 9"/>
                  <a:gd name="T1" fmla="*/ 7 h 8"/>
                  <a:gd name="T2" fmla="*/ 8 w 9"/>
                  <a:gd name="T3" fmla="*/ 3 h 8"/>
                  <a:gd name="T4" fmla="*/ 5 w 9"/>
                  <a:gd name="T5" fmla="*/ 0 h 8"/>
                  <a:gd name="T6" fmla="*/ 0 w 9"/>
                  <a:gd name="T7" fmla="*/ 3 h 8"/>
                  <a:gd name="T8" fmla="*/ 4 w 9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4" y="7"/>
                    </a:moveTo>
                    <a:cubicBezTo>
                      <a:pt x="6" y="8"/>
                      <a:pt x="9" y="5"/>
                      <a:pt x="8" y="3"/>
                    </a:cubicBezTo>
                    <a:cubicBezTo>
                      <a:pt x="8" y="2"/>
                      <a:pt x="6" y="0"/>
                      <a:pt x="5" y="0"/>
                    </a:cubicBezTo>
                    <a:cubicBezTo>
                      <a:pt x="3" y="0"/>
                      <a:pt x="2" y="2"/>
                      <a:pt x="0" y="3"/>
                    </a:cubicBezTo>
                    <a:cubicBezTo>
                      <a:pt x="2" y="5"/>
                      <a:pt x="3" y="6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86" name="Freeform 2037">
                <a:extLst>
                  <a:ext uri="{FF2B5EF4-FFF2-40B4-BE49-F238E27FC236}">
                    <a16:creationId xmlns="" xmlns:a16="http://schemas.microsoft.com/office/drawing/2014/main" id="{73843C4B-6F60-476B-B544-576F16BD8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1174"/>
                <a:ext cx="24" cy="20"/>
              </a:xfrm>
              <a:custGeom>
                <a:avLst/>
                <a:gdLst>
                  <a:gd name="T0" fmla="*/ 9 w 9"/>
                  <a:gd name="T1" fmla="*/ 4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87" name="Freeform 2038">
                <a:extLst>
                  <a:ext uri="{FF2B5EF4-FFF2-40B4-BE49-F238E27FC236}">
                    <a16:creationId xmlns="" xmlns:a16="http://schemas.microsoft.com/office/drawing/2014/main" id="{CA65BAB2-2C4A-41C6-998C-184FE0359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1174"/>
                <a:ext cx="21" cy="23"/>
              </a:xfrm>
              <a:custGeom>
                <a:avLst/>
                <a:gdLst>
                  <a:gd name="T0" fmla="*/ 7 w 8"/>
                  <a:gd name="T1" fmla="*/ 5 h 9"/>
                  <a:gd name="T2" fmla="*/ 3 w 8"/>
                  <a:gd name="T3" fmla="*/ 1 h 9"/>
                  <a:gd name="T4" fmla="*/ 0 w 8"/>
                  <a:gd name="T5" fmla="*/ 4 h 9"/>
                  <a:gd name="T6" fmla="*/ 3 w 8"/>
                  <a:gd name="T7" fmla="*/ 9 h 9"/>
                  <a:gd name="T8" fmla="*/ 7 w 8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7" y="5"/>
                    </a:moveTo>
                    <a:cubicBezTo>
                      <a:pt x="8" y="4"/>
                      <a:pt x="5" y="0"/>
                      <a:pt x="3" y="1"/>
                    </a:cubicBezTo>
                    <a:cubicBezTo>
                      <a:pt x="2" y="1"/>
                      <a:pt x="0" y="3"/>
                      <a:pt x="0" y="4"/>
                    </a:cubicBezTo>
                    <a:cubicBezTo>
                      <a:pt x="0" y="6"/>
                      <a:pt x="2" y="7"/>
                      <a:pt x="3" y="9"/>
                    </a:cubicBezTo>
                    <a:cubicBezTo>
                      <a:pt x="5" y="7"/>
                      <a:pt x="6" y="6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88" name="Freeform 2039">
                <a:extLst>
                  <a:ext uri="{FF2B5EF4-FFF2-40B4-BE49-F238E27FC236}">
                    <a16:creationId xmlns="" xmlns:a16="http://schemas.microsoft.com/office/drawing/2014/main" id="{3095576D-F2ED-4C7D-B92B-08D4CC76E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174"/>
                <a:ext cx="21" cy="23"/>
              </a:xfrm>
              <a:custGeom>
                <a:avLst/>
                <a:gdLst>
                  <a:gd name="T0" fmla="*/ 7 w 8"/>
                  <a:gd name="T1" fmla="*/ 5 h 9"/>
                  <a:gd name="T2" fmla="*/ 3 w 8"/>
                  <a:gd name="T3" fmla="*/ 1 h 9"/>
                  <a:gd name="T4" fmla="*/ 0 w 8"/>
                  <a:gd name="T5" fmla="*/ 4 h 9"/>
                  <a:gd name="T6" fmla="*/ 3 w 8"/>
                  <a:gd name="T7" fmla="*/ 9 h 9"/>
                  <a:gd name="T8" fmla="*/ 7 w 8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7" y="5"/>
                    </a:moveTo>
                    <a:cubicBezTo>
                      <a:pt x="8" y="4"/>
                      <a:pt x="5" y="0"/>
                      <a:pt x="3" y="1"/>
                    </a:cubicBezTo>
                    <a:cubicBezTo>
                      <a:pt x="2" y="1"/>
                      <a:pt x="0" y="3"/>
                      <a:pt x="0" y="4"/>
                    </a:cubicBezTo>
                    <a:cubicBezTo>
                      <a:pt x="0" y="6"/>
                      <a:pt x="2" y="7"/>
                      <a:pt x="3" y="9"/>
                    </a:cubicBezTo>
                    <a:cubicBezTo>
                      <a:pt x="5" y="7"/>
                      <a:pt x="7" y="6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89" name="Freeform 2040">
                <a:extLst>
                  <a:ext uri="{FF2B5EF4-FFF2-40B4-BE49-F238E27FC236}">
                    <a16:creationId xmlns="" xmlns:a16="http://schemas.microsoft.com/office/drawing/2014/main" id="{6D2735E6-6454-4A33-BDD8-7CA391D6D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1174"/>
                <a:ext cx="24" cy="20"/>
              </a:xfrm>
              <a:custGeom>
                <a:avLst/>
                <a:gdLst>
                  <a:gd name="T0" fmla="*/ 9 w 9"/>
                  <a:gd name="T1" fmla="*/ 5 h 8"/>
                  <a:gd name="T2" fmla="*/ 5 w 9"/>
                  <a:gd name="T3" fmla="*/ 1 h 8"/>
                  <a:gd name="T4" fmla="*/ 0 w 9"/>
                  <a:gd name="T5" fmla="*/ 4 h 8"/>
                  <a:gd name="T6" fmla="*/ 5 w 9"/>
                  <a:gd name="T7" fmla="*/ 8 h 8"/>
                  <a:gd name="T8" fmla="*/ 9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5"/>
                    </a:moveTo>
                    <a:cubicBezTo>
                      <a:pt x="9" y="3"/>
                      <a:pt x="6" y="0"/>
                      <a:pt x="5" y="1"/>
                    </a:cubicBezTo>
                    <a:cubicBezTo>
                      <a:pt x="3" y="1"/>
                      <a:pt x="2" y="3"/>
                      <a:pt x="0" y="4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90" name="Freeform 2041">
                <a:extLst>
                  <a:ext uri="{FF2B5EF4-FFF2-40B4-BE49-F238E27FC236}">
                    <a16:creationId xmlns="" xmlns:a16="http://schemas.microsoft.com/office/drawing/2014/main" id="{F0665AAC-7616-480F-BEC5-3B2164DD8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171"/>
                <a:ext cx="21" cy="23"/>
              </a:xfrm>
              <a:custGeom>
                <a:avLst/>
                <a:gdLst>
                  <a:gd name="T0" fmla="*/ 1 w 8"/>
                  <a:gd name="T1" fmla="*/ 5 h 9"/>
                  <a:gd name="T2" fmla="*/ 5 w 8"/>
                  <a:gd name="T3" fmla="*/ 9 h 9"/>
                  <a:gd name="T4" fmla="*/ 8 w 8"/>
                  <a:gd name="T5" fmla="*/ 5 h 9"/>
                  <a:gd name="T6" fmla="*/ 4 w 8"/>
                  <a:gd name="T7" fmla="*/ 0 h 9"/>
                  <a:gd name="T8" fmla="*/ 1 w 8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1" y="5"/>
                    </a:moveTo>
                    <a:cubicBezTo>
                      <a:pt x="1" y="7"/>
                      <a:pt x="3" y="8"/>
                      <a:pt x="5" y="9"/>
                    </a:cubicBezTo>
                    <a:cubicBezTo>
                      <a:pt x="6" y="8"/>
                      <a:pt x="8" y="7"/>
                      <a:pt x="8" y="5"/>
                    </a:cubicBezTo>
                    <a:cubicBezTo>
                      <a:pt x="8" y="4"/>
                      <a:pt x="6" y="3"/>
                      <a:pt x="4" y="0"/>
                    </a:cubicBezTo>
                    <a:cubicBezTo>
                      <a:pt x="3" y="2"/>
                      <a:pt x="0" y="4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91" name="Freeform 2042">
                <a:extLst>
                  <a:ext uri="{FF2B5EF4-FFF2-40B4-BE49-F238E27FC236}">
                    <a16:creationId xmlns="" xmlns:a16="http://schemas.microsoft.com/office/drawing/2014/main" id="{435EF1DD-42C2-4AD1-A076-2A8D42090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174"/>
                <a:ext cx="26" cy="20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4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3"/>
                      <a:pt x="7" y="0"/>
                      <a:pt x="5" y="1"/>
                    </a:cubicBezTo>
                    <a:cubicBezTo>
                      <a:pt x="4" y="1"/>
                      <a:pt x="3" y="3"/>
                      <a:pt x="0" y="4"/>
                    </a:cubicBezTo>
                    <a:cubicBezTo>
                      <a:pt x="3" y="6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92" name="Freeform 2043">
                <a:extLst>
                  <a:ext uri="{FF2B5EF4-FFF2-40B4-BE49-F238E27FC236}">
                    <a16:creationId xmlns="" xmlns:a16="http://schemas.microsoft.com/office/drawing/2014/main" id="{9A145234-D282-49CA-9F70-910AFCB45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176"/>
                <a:ext cx="18" cy="21"/>
              </a:xfrm>
              <a:custGeom>
                <a:avLst/>
                <a:gdLst>
                  <a:gd name="T0" fmla="*/ 7 w 7"/>
                  <a:gd name="T1" fmla="*/ 4 h 8"/>
                  <a:gd name="T2" fmla="*/ 4 w 7"/>
                  <a:gd name="T3" fmla="*/ 0 h 8"/>
                  <a:gd name="T4" fmla="*/ 0 w 7"/>
                  <a:gd name="T5" fmla="*/ 4 h 8"/>
                  <a:gd name="T6" fmla="*/ 4 w 7"/>
                  <a:gd name="T7" fmla="*/ 8 h 8"/>
                  <a:gd name="T8" fmla="*/ 7 w 7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cubicBezTo>
                      <a:pt x="7" y="2"/>
                      <a:pt x="5" y="1"/>
                      <a:pt x="4" y="0"/>
                    </a:cubicBezTo>
                    <a:cubicBezTo>
                      <a:pt x="3" y="1"/>
                      <a:pt x="1" y="2"/>
                      <a:pt x="0" y="4"/>
                    </a:cubicBezTo>
                    <a:cubicBezTo>
                      <a:pt x="0" y="5"/>
                      <a:pt x="2" y="6"/>
                      <a:pt x="4" y="8"/>
                    </a:cubicBezTo>
                    <a:cubicBezTo>
                      <a:pt x="6" y="6"/>
                      <a:pt x="7" y="5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93" name="Freeform 2044">
                <a:extLst>
                  <a:ext uri="{FF2B5EF4-FFF2-40B4-BE49-F238E27FC236}">
                    <a16:creationId xmlns="" xmlns:a16="http://schemas.microsoft.com/office/drawing/2014/main" id="{D5CAD881-0CCF-4356-9954-EF98A0991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174"/>
                <a:ext cx="23" cy="23"/>
              </a:xfrm>
              <a:custGeom>
                <a:avLst/>
                <a:gdLst>
                  <a:gd name="T0" fmla="*/ 4 w 9"/>
                  <a:gd name="T1" fmla="*/ 0 h 9"/>
                  <a:gd name="T2" fmla="*/ 1 w 9"/>
                  <a:gd name="T3" fmla="*/ 5 h 9"/>
                  <a:gd name="T4" fmla="*/ 4 w 9"/>
                  <a:gd name="T5" fmla="*/ 8 h 9"/>
                  <a:gd name="T6" fmla="*/ 8 w 9"/>
                  <a:gd name="T7" fmla="*/ 4 h 9"/>
                  <a:gd name="T8" fmla="*/ 4 w 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cubicBezTo>
                      <a:pt x="2" y="2"/>
                      <a:pt x="0" y="3"/>
                      <a:pt x="1" y="5"/>
                    </a:cubicBezTo>
                    <a:cubicBezTo>
                      <a:pt x="1" y="6"/>
                      <a:pt x="3" y="7"/>
                      <a:pt x="4" y="8"/>
                    </a:cubicBezTo>
                    <a:cubicBezTo>
                      <a:pt x="6" y="9"/>
                      <a:pt x="9" y="5"/>
                      <a:pt x="8" y="4"/>
                    </a:cubicBezTo>
                    <a:cubicBezTo>
                      <a:pt x="7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94" name="Freeform 2045">
                <a:extLst>
                  <a:ext uri="{FF2B5EF4-FFF2-40B4-BE49-F238E27FC236}">
                    <a16:creationId xmlns="" xmlns:a16="http://schemas.microsoft.com/office/drawing/2014/main" id="{66BDA7BC-C11A-4B18-96D7-172843D07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1174"/>
                <a:ext cx="24" cy="20"/>
              </a:xfrm>
              <a:custGeom>
                <a:avLst/>
                <a:gdLst>
                  <a:gd name="T0" fmla="*/ 8 w 9"/>
                  <a:gd name="T1" fmla="*/ 4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4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95" name="Freeform 2046">
                <a:extLst>
                  <a:ext uri="{FF2B5EF4-FFF2-40B4-BE49-F238E27FC236}">
                    <a16:creationId xmlns="" xmlns:a16="http://schemas.microsoft.com/office/drawing/2014/main" id="{A17CC26F-6E33-426D-8092-84F243309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171"/>
                <a:ext cx="21" cy="26"/>
              </a:xfrm>
              <a:custGeom>
                <a:avLst/>
                <a:gdLst>
                  <a:gd name="T0" fmla="*/ 0 w 8"/>
                  <a:gd name="T1" fmla="*/ 5 h 10"/>
                  <a:gd name="T2" fmla="*/ 3 w 8"/>
                  <a:gd name="T3" fmla="*/ 9 h 10"/>
                  <a:gd name="T4" fmla="*/ 7 w 8"/>
                  <a:gd name="T5" fmla="*/ 5 h 10"/>
                  <a:gd name="T6" fmla="*/ 4 w 8"/>
                  <a:gd name="T7" fmla="*/ 0 h 10"/>
                  <a:gd name="T8" fmla="*/ 0 w 8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0" y="5"/>
                    </a:moveTo>
                    <a:cubicBezTo>
                      <a:pt x="0" y="7"/>
                      <a:pt x="2" y="8"/>
                      <a:pt x="3" y="9"/>
                    </a:cubicBezTo>
                    <a:cubicBezTo>
                      <a:pt x="5" y="10"/>
                      <a:pt x="8" y="7"/>
                      <a:pt x="7" y="5"/>
                    </a:cubicBezTo>
                    <a:cubicBezTo>
                      <a:pt x="7" y="4"/>
                      <a:pt x="5" y="2"/>
                      <a:pt x="4" y="0"/>
                    </a:cubicBezTo>
                    <a:cubicBezTo>
                      <a:pt x="2" y="2"/>
                      <a:pt x="0" y="4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96" name="Freeform 2047">
                <a:extLst>
                  <a:ext uri="{FF2B5EF4-FFF2-40B4-BE49-F238E27FC236}">
                    <a16:creationId xmlns="" xmlns:a16="http://schemas.microsoft.com/office/drawing/2014/main" id="{BA684060-5E1B-4F9C-950C-6AB0D4507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176"/>
                <a:ext cx="23" cy="21"/>
              </a:xfrm>
              <a:custGeom>
                <a:avLst/>
                <a:gdLst>
                  <a:gd name="T0" fmla="*/ 5 w 9"/>
                  <a:gd name="T1" fmla="*/ 7 h 8"/>
                  <a:gd name="T2" fmla="*/ 9 w 9"/>
                  <a:gd name="T3" fmla="*/ 3 h 8"/>
                  <a:gd name="T4" fmla="*/ 5 w 9"/>
                  <a:gd name="T5" fmla="*/ 0 h 8"/>
                  <a:gd name="T6" fmla="*/ 0 w 9"/>
                  <a:gd name="T7" fmla="*/ 3 h 8"/>
                  <a:gd name="T8" fmla="*/ 5 w 9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7"/>
                    </a:moveTo>
                    <a:cubicBezTo>
                      <a:pt x="6" y="8"/>
                      <a:pt x="9" y="5"/>
                      <a:pt x="9" y="3"/>
                    </a:cubicBezTo>
                    <a:cubicBezTo>
                      <a:pt x="8" y="2"/>
                      <a:pt x="6" y="0"/>
                      <a:pt x="5" y="0"/>
                    </a:cubicBezTo>
                    <a:cubicBezTo>
                      <a:pt x="4" y="0"/>
                      <a:pt x="2" y="2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97" name="Freeform 2048">
                <a:extLst>
                  <a:ext uri="{FF2B5EF4-FFF2-40B4-BE49-F238E27FC236}">
                    <a16:creationId xmlns="" xmlns:a16="http://schemas.microsoft.com/office/drawing/2014/main" id="{6FFD26F6-8EDD-4581-A0B3-0DC25B4FB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171"/>
                <a:ext cx="21" cy="26"/>
              </a:xfrm>
              <a:custGeom>
                <a:avLst/>
                <a:gdLst>
                  <a:gd name="T0" fmla="*/ 3 w 8"/>
                  <a:gd name="T1" fmla="*/ 9 h 10"/>
                  <a:gd name="T2" fmla="*/ 7 w 8"/>
                  <a:gd name="T3" fmla="*/ 5 h 10"/>
                  <a:gd name="T4" fmla="*/ 3 w 8"/>
                  <a:gd name="T5" fmla="*/ 0 h 10"/>
                  <a:gd name="T6" fmla="*/ 0 w 8"/>
                  <a:gd name="T7" fmla="*/ 5 h 10"/>
                  <a:gd name="T8" fmla="*/ 3 w 8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3" y="9"/>
                    </a:moveTo>
                    <a:cubicBezTo>
                      <a:pt x="4" y="10"/>
                      <a:pt x="8" y="7"/>
                      <a:pt x="7" y="5"/>
                    </a:cubicBezTo>
                    <a:cubicBezTo>
                      <a:pt x="6" y="4"/>
                      <a:pt x="5" y="2"/>
                      <a:pt x="3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0" y="7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98" name="Freeform 2049">
                <a:extLst>
                  <a:ext uri="{FF2B5EF4-FFF2-40B4-BE49-F238E27FC236}">
                    <a16:creationId xmlns="" xmlns:a16="http://schemas.microsoft.com/office/drawing/2014/main" id="{C348AFB3-7FBB-4F84-BD93-270CBE86F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174"/>
                <a:ext cx="24" cy="20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1"/>
                      <a:pt x="2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599" name="Freeform 2050">
                <a:extLst>
                  <a:ext uri="{FF2B5EF4-FFF2-40B4-BE49-F238E27FC236}">
                    <a16:creationId xmlns="" xmlns:a16="http://schemas.microsoft.com/office/drawing/2014/main" id="{886F8818-6CF1-4E9B-9A4A-7F7FF1DEE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1174"/>
                <a:ext cx="23" cy="20"/>
              </a:xfrm>
              <a:custGeom>
                <a:avLst/>
                <a:gdLst>
                  <a:gd name="T0" fmla="*/ 9 w 9"/>
                  <a:gd name="T1" fmla="*/ 4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6" y="8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00" name="Freeform 2051">
                <a:extLst>
                  <a:ext uri="{FF2B5EF4-FFF2-40B4-BE49-F238E27FC236}">
                    <a16:creationId xmlns="" xmlns:a16="http://schemas.microsoft.com/office/drawing/2014/main" id="{C99E5D71-1BF8-4C2E-B3B8-5C6FD04D7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280"/>
                <a:ext cx="23" cy="18"/>
              </a:xfrm>
              <a:custGeom>
                <a:avLst/>
                <a:gdLst>
                  <a:gd name="T0" fmla="*/ 9 w 9"/>
                  <a:gd name="T1" fmla="*/ 4 h 7"/>
                  <a:gd name="T2" fmla="*/ 5 w 9"/>
                  <a:gd name="T3" fmla="*/ 0 h 7"/>
                  <a:gd name="T4" fmla="*/ 0 w 9"/>
                  <a:gd name="T5" fmla="*/ 4 h 7"/>
                  <a:gd name="T6" fmla="*/ 5 w 9"/>
                  <a:gd name="T7" fmla="*/ 7 h 7"/>
                  <a:gd name="T8" fmla="*/ 9 w 9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8" y="3"/>
                      <a:pt x="6" y="1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4" y="7"/>
                      <a:pt x="5" y="7"/>
                    </a:cubicBezTo>
                    <a:cubicBezTo>
                      <a:pt x="6" y="7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01" name="Freeform 2052">
                <a:extLst>
                  <a:ext uri="{FF2B5EF4-FFF2-40B4-BE49-F238E27FC236}">
                    <a16:creationId xmlns="" xmlns:a16="http://schemas.microsoft.com/office/drawing/2014/main" id="{1544C6C9-7E45-4D4F-9BD9-62B2FD2C2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277"/>
                <a:ext cx="21" cy="24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5 h 9"/>
                  <a:gd name="T4" fmla="*/ 5 w 8"/>
                  <a:gd name="T5" fmla="*/ 1 h 9"/>
                  <a:gd name="T6" fmla="*/ 1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7" y="7"/>
                      <a:pt x="8" y="6"/>
                      <a:pt x="8" y="5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3" y="0"/>
                      <a:pt x="0" y="4"/>
                      <a:pt x="1" y="5"/>
                    </a:cubicBezTo>
                    <a:cubicBezTo>
                      <a:pt x="2" y="7"/>
                      <a:pt x="3" y="8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02" name="Freeform 2053">
                <a:extLst>
                  <a:ext uri="{FF2B5EF4-FFF2-40B4-BE49-F238E27FC236}">
                    <a16:creationId xmlns="" xmlns:a16="http://schemas.microsoft.com/office/drawing/2014/main" id="{F3D090A4-E798-4EA2-98A2-DA2BCEC8C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280"/>
                <a:ext cx="23" cy="18"/>
              </a:xfrm>
              <a:custGeom>
                <a:avLst/>
                <a:gdLst>
                  <a:gd name="T0" fmla="*/ 9 w 9"/>
                  <a:gd name="T1" fmla="*/ 4 h 7"/>
                  <a:gd name="T2" fmla="*/ 5 w 9"/>
                  <a:gd name="T3" fmla="*/ 0 h 7"/>
                  <a:gd name="T4" fmla="*/ 0 w 9"/>
                  <a:gd name="T5" fmla="*/ 4 h 7"/>
                  <a:gd name="T6" fmla="*/ 5 w 9"/>
                  <a:gd name="T7" fmla="*/ 7 h 7"/>
                  <a:gd name="T8" fmla="*/ 9 w 9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8" y="3"/>
                      <a:pt x="7" y="1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3" y="5"/>
                      <a:pt x="4" y="7"/>
                      <a:pt x="5" y="7"/>
                    </a:cubicBezTo>
                    <a:cubicBezTo>
                      <a:pt x="7" y="7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03" name="Freeform 2054">
                <a:extLst>
                  <a:ext uri="{FF2B5EF4-FFF2-40B4-BE49-F238E27FC236}">
                    <a16:creationId xmlns="" xmlns:a16="http://schemas.microsoft.com/office/drawing/2014/main" id="{58AD32D3-9AA4-4955-941A-FA1A657CF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277"/>
                <a:ext cx="21" cy="24"/>
              </a:xfrm>
              <a:custGeom>
                <a:avLst/>
                <a:gdLst>
                  <a:gd name="T0" fmla="*/ 1 w 8"/>
                  <a:gd name="T1" fmla="*/ 4 h 9"/>
                  <a:gd name="T2" fmla="*/ 4 w 8"/>
                  <a:gd name="T3" fmla="*/ 9 h 9"/>
                  <a:gd name="T4" fmla="*/ 8 w 8"/>
                  <a:gd name="T5" fmla="*/ 5 h 9"/>
                  <a:gd name="T6" fmla="*/ 4 w 8"/>
                  <a:gd name="T7" fmla="*/ 0 h 9"/>
                  <a:gd name="T8" fmla="*/ 1 w 8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1" y="4"/>
                    </a:moveTo>
                    <a:cubicBezTo>
                      <a:pt x="1" y="6"/>
                      <a:pt x="3" y="7"/>
                      <a:pt x="4" y="9"/>
                    </a:cubicBezTo>
                    <a:cubicBezTo>
                      <a:pt x="6" y="7"/>
                      <a:pt x="8" y="6"/>
                      <a:pt x="8" y="5"/>
                    </a:cubicBezTo>
                    <a:cubicBezTo>
                      <a:pt x="8" y="3"/>
                      <a:pt x="6" y="2"/>
                      <a:pt x="4" y="0"/>
                    </a:cubicBezTo>
                    <a:cubicBezTo>
                      <a:pt x="3" y="2"/>
                      <a:pt x="0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04" name="Freeform 2055">
                <a:extLst>
                  <a:ext uri="{FF2B5EF4-FFF2-40B4-BE49-F238E27FC236}">
                    <a16:creationId xmlns="" xmlns:a16="http://schemas.microsoft.com/office/drawing/2014/main" id="{CC022446-32CD-4CDD-A8B6-419D242FC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855"/>
                <a:ext cx="24" cy="23"/>
              </a:xfrm>
              <a:custGeom>
                <a:avLst/>
                <a:gdLst>
                  <a:gd name="T0" fmla="*/ 8 w 9"/>
                  <a:gd name="T1" fmla="*/ 5 h 9"/>
                  <a:gd name="T2" fmla="*/ 4 w 9"/>
                  <a:gd name="T3" fmla="*/ 1 h 9"/>
                  <a:gd name="T4" fmla="*/ 0 w 9"/>
                  <a:gd name="T5" fmla="*/ 4 h 9"/>
                  <a:gd name="T6" fmla="*/ 4 w 9"/>
                  <a:gd name="T7" fmla="*/ 9 h 9"/>
                  <a:gd name="T8" fmla="*/ 8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5"/>
                    </a:moveTo>
                    <a:cubicBezTo>
                      <a:pt x="9" y="4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6"/>
                      <a:pt x="2" y="7"/>
                      <a:pt x="4" y="9"/>
                    </a:cubicBezTo>
                    <a:cubicBezTo>
                      <a:pt x="5" y="8"/>
                      <a:pt x="7" y="7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05" name="Freeform 2056">
                <a:extLst>
                  <a:ext uri="{FF2B5EF4-FFF2-40B4-BE49-F238E27FC236}">
                    <a16:creationId xmlns="" xmlns:a16="http://schemas.microsoft.com/office/drawing/2014/main" id="{338E7C73-4F00-43AB-8F82-BE591A874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855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4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" y="6"/>
                      <a:pt x="3" y="8"/>
                      <a:pt x="4" y="8"/>
                    </a:cubicBezTo>
                    <a:cubicBezTo>
                      <a:pt x="6" y="8"/>
                      <a:pt x="7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06" name="Freeform 2057">
                <a:extLst>
                  <a:ext uri="{FF2B5EF4-FFF2-40B4-BE49-F238E27FC236}">
                    <a16:creationId xmlns="" xmlns:a16="http://schemas.microsoft.com/office/drawing/2014/main" id="{FA1DF549-5D90-4FBB-83A9-60ED0CAED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1171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5 h 9"/>
                  <a:gd name="T4" fmla="*/ 4 w 8"/>
                  <a:gd name="T5" fmla="*/ 0 h 9"/>
                  <a:gd name="T6" fmla="*/ 1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6" y="8"/>
                      <a:pt x="8" y="7"/>
                      <a:pt x="8" y="5"/>
                    </a:cubicBezTo>
                    <a:cubicBezTo>
                      <a:pt x="8" y="4"/>
                      <a:pt x="6" y="3"/>
                      <a:pt x="4" y="0"/>
                    </a:cubicBezTo>
                    <a:cubicBezTo>
                      <a:pt x="3" y="2"/>
                      <a:pt x="0" y="4"/>
                      <a:pt x="1" y="5"/>
                    </a:cubicBezTo>
                    <a:cubicBezTo>
                      <a:pt x="1" y="7"/>
                      <a:pt x="3" y="8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07" name="Freeform 2058">
                <a:extLst>
                  <a:ext uri="{FF2B5EF4-FFF2-40B4-BE49-F238E27FC236}">
                    <a16:creationId xmlns="" xmlns:a16="http://schemas.microsoft.com/office/drawing/2014/main" id="{A512C48E-9637-494C-9C61-33139E406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277"/>
                <a:ext cx="21" cy="24"/>
              </a:xfrm>
              <a:custGeom>
                <a:avLst/>
                <a:gdLst>
                  <a:gd name="T0" fmla="*/ 4 w 8"/>
                  <a:gd name="T1" fmla="*/ 8 h 9"/>
                  <a:gd name="T2" fmla="*/ 8 w 8"/>
                  <a:gd name="T3" fmla="*/ 4 h 9"/>
                  <a:gd name="T4" fmla="*/ 4 w 8"/>
                  <a:gd name="T5" fmla="*/ 0 h 9"/>
                  <a:gd name="T6" fmla="*/ 0 w 8"/>
                  <a:gd name="T7" fmla="*/ 5 h 9"/>
                  <a:gd name="T8" fmla="*/ 4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5" y="9"/>
                      <a:pt x="8" y="6"/>
                      <a:pt x="8" y="4"/>
                    </a:cubicBezTo>
                    <a:cubicBezTo>
                      <a:pt x="7" y="3"/>
                      <a:pt x="5" y="2"/>
                      <a:pt x="4" y="0"/>
                    </a:cubicBezTo>
                    <a:cubicBezTo>
                      <a:pt x="2" y="2"/>
                      <a:pt x="0" y="3"/>
                      <a:pt x="0" y="5"/>
                    </a:cubicBezTo>
                    <a:cubicBezTo>
                      <a:pt x="0" y="6"/>
                      <a:pt x="2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08" name="Freeform 2059">
                <a:extLst>
                  <a:ext uri="{FF2B5EF4-FFF2-40B4-BE49-F238E27FC236}">
                    <a16:creationId xmlns="" xmlns:a16="http://schemas.microsoft.com/office/drawing/2014/main" id="{91133745-422B-4C6A-BD76-B6867A3BA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277"/>
                <a:ext cx="24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" y="7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09" name="Freeform 2060">
                <a:extLst>
                  <a:ext uri="{FF2B5EF4-FFF2-40B4-BE49-F238E27FC236}">
                    <a16:creationId xmlns="" xmlns:a16="http://schemas.microsoft.com/office/drawing/2014/main" id="{BF463642-1CB4-4F2D-8AA1-540E763A6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277"/>
                <a:ext cx="26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5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3"/>
                      <a:pt x="6" y="0"/>
                      <a:pt x="5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7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10" name="Freeform 2061">
                <a:extLst>
                  <a:ext uri="{FF2B5EF4-FFF2-40B4-BE49-F238E27FC236}">
                    <a16:creationId xmlns="" xmlns:a16="http://schemas.microsoft.com/office/drawing/2014/main" id="{A887BB16-CFBC-4B5A-83E4-796949044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858"/>
                <a:ext cx="23" cy="18"/>
              </a:xfrm>
              <a:custGeom>
                <a:avLst/>
                <a:gdLst>
                  <a:gd name="T0" fmla="*/ 4 w 9"/>
                  <a:gd name="T1" fmla="*/ 7 h 7"/>
                  <a:gd name="T2" fmla="*/ 9 w 9"/>
                  <a:gd name="T3" fmla="*/ 3 h 7"/>
                  <a:gd name="T4" fmla="*/ 5 w 9"/>
                  <a:gd name="T5" fmla="*/ 0 h 7"/>
                  <a:gd name="T6" fmla="*/ 0 w 9"/>
                  <a:gd name="T7" fmla="*/ 3 h 7"/>
                  <a:gd name="T8" fmla="*/ 4 w 9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4" y="7"/>
                    </a:moveTo>
                    <a:cubicBezTo>
                      <a:pt x="6" y="7"/>
                      <a:pt x="7" y="5"/>
                      <a:pt x="9" y="3"/>
                    </a:cubicBezTo>
                    <a:cubicBezTo>
                      <a:pt x="7" y="2"/>
                      <a:pt x="6" y="0"/>
                      <a:pt x="5" y="0"/>
                    </a:cubicBezTo>
                    <a:cubicBezTo>
                      <a:pt x="3" y="0"/>
                      <a:pt x="2" y="2"/>
                      <a:pt x="0" y="3"/>
                    </a:cubicBezTo>
                    <a:cubicBezTo>
                      <a:pt x="2" y="5"/>
                      <a:pt x="3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11" name="Freeform 2062">
                <a:extLst>
                  <a:ext uri="{FF2B5EF4-FFF2-40B4-BE49-F238E27FC236}">
                    <a16:creationId xmlns="" xmlns:a16="http://schemas.microsoft.com/office/drawing/2014/main" id="{5E305162-E033-4513-8DA4-139D05058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855"/>
                <a:ext cx="23" cy="21"/>
              </a:xfrm>
              <a:custGeom>
                <a:avLst/>
                <a:gdLst>
                  <a:gd name="T0" fmla="*/ 9 w 9"/>
                  <a:gd name="T1" fmla="*/ 5 h 8"/>
                  <a:gd name="T2" fmla="*/ 5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9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5"/>
                    </a:moveTo>
                    <a:cubicBezTo>
                      <a:pt x="9" y="3"/>
                      <a:pt x="6" y="0"/>
                      <a:pt x="5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6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12" name="Freeform 2063">
                <a:extLst>
                  <a:ext uri="{FF2B5EF4-FFF2-40B4-BE49-F238E27FC236}">
                    <a16:creationId xmlns="" xmlns:a16="http://schemas.microsoft.com/office/drawing/2014/main" id="{2801262F-EBEA-4A1F-B64E-B13FDB228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858"/>
                <a:ext cx="24" cy="18"/>
              </a:xfrm>
              <a:custGeom>
                <a:avLst/>
                <a:gdLst>
                  <a:gd name="T0" fmla="*/ 5 w 9"/>
                  <a:gd name="T1" fmla="*/ 7 h 7"/>
                  <a:gd name="T2" fmla="*/ 9 w 9"/>
                  <a:gd name="T3" fmla="*/ 3 h 7"/>
                  <a:gd name="T4" fmla="*/ 5 w 9"/>
                  <a:gd name="T5" fmla="*/ 0 h 7"/>
                  <a:gd name="T6" fmla="*/ 0 w 9"/>
                  <a:gd name="T7" fmla="*/ 3 h 7"/>
                  <a:gd name="T8" fmla="*/ 5 w 9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5" y="7"/>
                    </a:moveTo>
                    <a:cubicBezTo>
                      <a:pt x="7" y="7"/>
                      <a:pt x="8" y="5"/>
                      <a:pt x="9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4" y="0"/>
                      <a:pt x="2" y="2"/>
                      <a:pt x="0" y="3"/>
                    </a:cubicBezTo>
                    <a:cubicBezTo>
                      <a:pt x="2" y="5"/>
                      <a:pt x="4" y="7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13" name="Freeform 2064">
                <a:extLst>
                  <a:ext uri="{FF2B5EF4-FFF2-40B4-BE49-F238E27FC236}">
                    <a16:creationId xmlns="" xmlns:a16="http://schemas.microsoft.com/office/drawing/2014/main" id="{B670C58B-DF95-426F-B362-D3915A0B6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855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5 h 9"/>
                  <a:gd name="T4" fmla="*/ 5 w 8"/>
                  <a:gd name="T5" fmla="*/ 1 h 9"/>
                  <a:gd name="T6" fmla="*/ 1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6" y="7"/>
                      <a:pt x="8" y="6"/>
                      <a:pt x="8" y="5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3" y="0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14" name="Freeform 2065">
                <a:extLst>
                  <a:ext uri="{FF2B5EF4-FFF2-40B4-BE49-F238E27FC236}">
                    <a16:creationId xmlns="" xmlns:a16="http://schemas.microsoft.com/office/drawing/2014/main" id="{B737156C-C8C1-45E8-AF35-0E0398070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855"/>
                <a:ext cx="21" cy="23"/>
              </a:xfrm>
              <a:custGeom>
                <a:avLst/>
                <a:gdLst>
                  <a:gd name="T0" fmla="*/ 4 w 8"/>
                  <a:gd name="T1" fmla="*/ 8 h 9"/>
                  <a:gd name="T2" fmla="*/ 8 w 8"/>
                  <a:gd name="T3" fmla="*/ 4 h 9"/>
                  <a:gd name="T4" fmla="*/ 3 w 8"/>
                  <a:gd name="T5" fmla="*/ 0 h 9"/>
                  <a:gd name="T6" fmla="*/ 0 w 8"/>
                  <a:gd name="T7" fmla="*/ 5 h 9"/>
                  <a:gd name="T8" fmla="*/ 4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5" y="9"/>
                      <a:pt x="8" y="5"/>
                      <a:pt x="8" y="4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2" y="2"/>
                      <a:pt x="0" y="3"/>
                      <a:pt x="0" y="5"/>
                    </a:cubicBezTo>
                    <a:cubicBezTo>
                      <a:pt x="0" y="6"/>
                      <a:pt x="2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15" name="Freeform 2066">
                <a:extLst>
                  <a:ext uri="{FF2B5EF4-FFF2-40B4-BE49-F238E27FC236}">
                    <a16:creationId xmlns="" xmlns:a16="http://schemas.microsoft.com/office/drawing/2014/main" id="{49A39947-CB09-4EB5-9A2D-6C2B1EBB5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855"/>
                <a:ext cx="26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5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3"/>
                      <a:pt x="6" y="0"/>
                      <a:pt x="5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16" name="Freeform 2067">
                <a:extLst>
                  <a:ext uri="{FF2B5EF4-FFF2-40B4-BE49-F238E27FC236}">
                    <a16:creationId xmlns="" xmlns:a16="http://schemas.microsoft.com/office/drawing/2014/main" id="{95AD5C7C-F8BB-4EEF-9979-F56DC54A3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855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17" name="Freeform 2068">
                <a:extLst>
                  <a:ext uri="{FF2B5EF4-FFF2-40B4-BE49-F238E27FC236}">
                    <a16:creationId xmlns="" xmlns:a16="http://schemas.microsoft.com/office/drawing/2014/main" id="{C685706F-C12D-46E4-A124-14CD9BA11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" y="1700"/>
                <a:ext cx="24" cy="23"/>
              </a:xfrm>
              <a:custGeom>
                <a:avLst/>
                <a:gdLst>
                  <a:gd name="T0" fmla="*/ 8 w 9"/>
                  <a:gd name="T1" fmla="*/ 5 h 9"/>
                  <a:gd name="T2" fmla="*/ 4 w 9"/>
                  <a:gd name="T3" fmla="*/ 1 h 9"/>
                  <a:gd name="T4" fmla="*/ 0 w 9"/>
                  <a:gd name="T5" fmla="*/ 5 h 9"/>
                  <a:gd name="T6" fmla="*/ 5 w 9"/>
                  <a:gd name="T7" fmla="*/ 9 h 9"/>
                  <a:gd name="T8" fmla="*/ 8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2" y="7"/>
                      <a:pt x="3" y="9"/>
                      <a:pt x="5" y="9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18" name="Freeform 2069">
                <a:extLst>
                  <a:ext uri="{FF2B5EF4-FFF2-40B4-BE49-F238E27FC236}">
                    <a16:creationId xmlns="" xmlns:a16="http://schemas.microsoft.com/office/drawing/2014/main" id="{8B9A9AA5-6539-4F68-8596-2F30E2C66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" y="1702"/>
                <a:ext cx="23" cy="21"/>
              </a:xfrm>
              <a:custGeom>
                <a:avLst/>
                <a:gdLst>
                  <a:gd name="T0" fmla="*/ 4 w 9"/>
                  <a:gd name="T1" fmla="*/ 8 h 8"/>
                  <a:gd name="T2" fmla="*/ 9 w 9"/>
                  <a:gd name="T3" fmla="*/ 4 h 8"/>
                  <a:gd name="T4" fmla="*/ 5 w 9"/>
                  <a:gd name="T5" fmla="*/ 0 h 8"/>
                  <a:gd name="T6" fmla="*/ 0 w 9"/>
                  <a:gd name="T7" fmla="*/ 4 h 8"/>
                  <a:gd name="T8" fmla="*/ 4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4" y="8"/>
                    </a:moveTo>
                    <a:cubicBezTo>
                      <a:pt x="6" y="8"/>
                      <a:pt x="9" y="5"/>
                      <a:pt x="9" y="4"/>
                    </a:cubicBezTo>
                    <a:cubicBezTo>
                      <a:pt x="8" y="2"/>
                      <a:pt x="6" y="0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3" y="7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19" name="Freeform 2070">
                <a:extLst>
                  <a:ext uri="{FF2B5EF4-FFF2-40B4-BE49-F238E27FC236}">
                    <a16:creationId xmlns="" xmlns:a16="http://schemas.microsoft.com/office/drawing/2014/main" id="{D798DCF4-4D1C-4D9F-B98E-144442A23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" y="1700"/>
                <a:ext cx="23" cy="23"/>
              </a:xfrm>
              <a:custGeom>
                <a:avLst/>
                <a:gdLst>
                  <a:gd name="T0" fmla="*/ 9 w 9"/>
                  <a:gd name="T1" fmla="*/ 5 h 9"/>
                  <a:gd name="T2" fmla="*/ 5 w 9"/>
                  <a:gd name="T3" fmla="*/ 1 h 9"/>
                  <a:gd name="T4" fmla="*/ 0 w 9"/>
                  <a:gd name="T5" fmla="*/ 5 h 9"/>
                  <a:gd name="T6" fmla="*/ 5 w 9"/>
                  <a:gd name="T7" fmla="*/ 9 h 9"/>
                  <a:gd name="T8" fmla="*/ 9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cubicBezTo>
                      <a:pt x="9" y="3"/>
                      <a:pt x="6" y="0"/>
                      <a:pt x="5" y="1"/>
                    </a:cubicBezTo>
                    <a:cubicBezTo>
                      <a:pt x="3" y="2"/>
                      <a:pt x="2" y="4"/>
                      <a:pt x="0" y="5"/>
                    </a:cubicBezTo>
                    <a:cubicBezTo>
                      <a:pt x="2" y="7"/>
                      <a:pt x="4" y="9"/>
                      <a:pt x="5" y="9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20" name="Freeform 2071">
                <a:extLst>
                  <a:ext uri="{FF2B5EF4-FFF2-40B4-BE49-F238E27FC236}">
                    <a16:creationId xmlns="" xmlns:a16="http://schemas.microsoft.com/office/drawing/2014/main" id="{93B70E3A-75C9-40EE-B6DB-E702BAA1C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" y="1702"/>
                <a:ext cx="23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4 h 8"/>
                  <a:gd name="T4" fmla="*/ 5 w 9"/>
                  <a:gd name="T5" fmla="*/ 0 h 8"/>
                  <a:gd name="T6" fmla="*/ 0 w 9"/>
                  <a:gd name="T7" fmla="*/ 4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7" y="7"/>
                      <a:pt x="8" y="5"/>
                      <a:pt x="9" y="4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4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21" name="Freeform 2072">
                <a:extLst>
                  <a:ext uri="{FF2B5EF4-FFF2-40B4-BE49-F238E27FC236}">
                    <a16:creationId xmlns="" xmlns:a16="http://schemas.microsoft.com/office/drawing/2014/main" id="{F6C5EE55-8123-45A1-B76D-54E5BADEB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2" y="855"/>
                <a:ext cx="21" cy="21"/>
              </a:xfrm>
              <a:custGeom>
                <a:avLst/>
                <a:gdLst>
                  <a:gd name="T0" fmla="*/ 5 w 8"/>
                  <a:gd name="T1" fmla="*/ 8 h 8"/>
                  <a:gd name="T2" fmla="*/ 8 w 8"/>
                  <a:gd name="T3" fmla="*/ 4 h 8"/>
                  <a:gd name="T4" fmla="*/ 4 w 8"/>
                  <a:gd name="T5" fmla="*/ 0 h 8"/>
                  <a:gd name="T6" fmla="*/ 1 w 8"/>
                  <a:gd name="T7" fmla="*/ 4 h 8"/>
                  <a:gd name="T8" fmla="*/ 5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8"/>
                    </a:moveTo>
                    <a:cubicBezTo>
                      <a:pt x="6" y="7"/>
                      <a:pt x="8" y="6"/>
                      <a:pt x="8" y="4"/>
                    </a:cubicBezTo>
                    <a:cubicBezTo>
                      <a:pt x="8" y="3"/>
                      <a:pt x="6" y="2"/>
                      <a:pt x="4" y="0"/>
                    </a:cubicBezTo>
                    <a:cubicBezTo>
                      <a:pt x="3" y="2"/>
                      <a:pt x="0" y="3"/>
                      <a:pt x="1" y="4"/>
                    </a:cubicBezTo>
                    <a:cubicBezTo>
                      <a:pt x="1" y="6"/>
                      <a:pt x="3" y="7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22" name="Freeform 2073">
                <a:extLst>
                  <a:ext uri="{FF2B5EF4-FFF2-40B4-BE49-F238E27FC236}">
                    <a16:creationId xmlns="" xmlns:a16="http://schemas.microsoft.com/office/drawing/2014/main" id="{22B6CA68-3F68-4287-AEAA-524D918BC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8" y="1912"/>
                <a:ext cx="23" cy="19"/>
              </a:xfrm>
              <a:custGeom>
                <a:avLst/>
                <a:gdLst>
                  <a:gd name="T0" fmla="*/ 5 w 9"/>
                  <a:gd name="T1" fmla="*/ 0 h 7"/>
                  <a:gd name="T2" fmla="*/ 2 w 9"/>
                  <a:gd name="T3" fmla="*/ 3 h 7"/>
                  <a:gd name="T4" fmla="*/ 4 w 9"/>
                  <a:gd name="T5" fmla="*/ 7 h 7"/>
                  <a:gd name="T6" fmla="*/ 8 w 9"/>
                  <a:gd name="T7" fmla="*/ 5 h 7"/>
                  <a:gd name="T8" fmla="*/ 5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3" y="0"/>
                      <a:pt x="1" y="0"/>
                      <a:pt x="2" y="3"/>
                    </a:cubicBezTo>
                    <a:cubicBezTo>
                      <a:pt x="3" y="4"/>
                      <a:pt x="0" y="7"/>
                      <a:pt x="4" y="7"/>
                    </a:cubicBezTo>
                    <a:cubicBezTo>
                      <a:pt x="6" y="7"/>
                      <a:pt x="8" y="7"/>
                      <a:pt x="8" y="5"/>
                    </a:cubicBezTo>
                    <a:cubicBezTo>
                      <a:pt x="7" y="3"/>
                      <a:pt x="9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23" name="Freeform 2074">
                <a:extLst>
                  <a:ext uri="{FF2B5EF4-FFF2-40B4-BE49-F238E27FC236}">
                    <a16:creationId xmlns="" xmlns:a16="http://schemas.microsoft.com/office/drawing/2014/main" id="{CB55F2F2-2DA0-424A-8F67-716FF1A6C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1596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24" name="Freeform 2075">
                <a:extLst>
                  <a:ext uri="{FF2B5EF4-FFF2-40B4-BE49-F238E27FC236}">
                    <a16:creationId xmlns="" xmlns:a16="http://schemas.microsoft.com/office/drawing/2014/main" id="{814E0B60-C411-45DB-8F25-3EB9B0399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" y="1596"/>
                <a:ext cx="26" cy="21"/>
              </a:xfrm>
              <a:custGeom>
                <a:avLst/>
                <a:gdLst>
                  <a:gd name="T0" fmla="*/ 5 w 10"/>
                  <a:gd name="T1" fmla="*/ 1 h 8"/>
                  <a:gd name="T2" fmla="*/ 0 w 10"/>
                  <a:gd name="T3" fmla="*/ 5 h 8"/>
                  <a:gd name="T4" fmla="*/ 5 w 10"/>
                  <a:gd name="T5" fmla="*/ 8 h 8"/>
                  <a:gd name="T6" fmla="*/ 9 w 10"/>
                  <a:gd name="T7" fmla="*/ 5 h 8"/>
                  <a:gd name="T8" fmla="*/ 5 w 10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1"/>
                    </a:moveTo>
                    <a:cubicBezTo>
                      <a:pt x="3" y="2"/>
                      <a:pt x="2" y="3"/>
                      <a:pt x="0" y="5"/>
                    </a:cubicBezTo>
                    <a:cubicBezTo>
                      <a:pt x="3" y="6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ubicBezTo>
                      <a:pt x="10" y="3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25" name="Freeform 2076">
                <a:extLst>
                  <a:ext uri="{FF2B5EF4-FFF2-40B4-BE49-F238E27FC236}">
                    <a16:creationId xmlns="" xmlns:a16="http://schemas.microsoft.com/office/drawing/2014/main" id="{01372EC2-9FA5-4FC7-BCFE-8F355D0AE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1599"/>
                <a:ext cx="21" cy="23"/>
              </a:xfrm>
              <a:custGeom>
                <a:avLst/>
                <a:gdLst>
                  <a:gd name="T0" fmla="*/ 8 w 8"/>
                  <a:gd name="T1" fmla="*/ 4 h 9"/>
                  <a:gd name="T2" fmla="*/ 5 w 8"/>
                  <a:gd name="T3" fmla="*/ 0 h 9"/>
                  <a:gd name="T4" fmla="*/ 1 w 8"/>
                  <a:gd name="T5" fmla="*/ 4 h 9"/>
                  <a:gd name="T6" fmla="*/ 4 w 8"/>
                  <a:gd name="T7" fmla="*/ 9 h 9"/>
                  <a:gd name="T8" fmla="*/ 8 w 8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cubicBezTo>
                      <a:pt x="8" y="2"/>
                      <a:pt x="6" y="1"/>
                      <a:pt x="5" y="0"/>
                    </a:cubicBezTo>
                    <a:cubicBezTo>
                      <a:pt x="3" y="1"/>
                      <a:pt x="1" y="2"/>
                      <a:pt x="1" y="4"/>
                    </a:cubicBezTo>
                    <a:cubicBezTo>
                      <a:pt x="0" y="5"/>
                      <a:pt x="3" y="7"/>
                      <a:pt x="4" y="9"/>
                    </a:cubicBezTo>
                    <a:cubicBezTo>
                      <a:pt x="6" y="7"/>
                      <a:pt x="8" y="5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26" name="Freeform 2077">
                <a:extLst>
                  <a:ext uri="{FF2B5EF4-FFF2-40B4-BE49-F238E27FC236}">
                    <a16:creationId xmlns="" xmlns:a16="http://schemas.microsoft.com/office/drawing/2014/main" id="{237E621A-6446-46D2-9901-5E15F4753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" y="1596"/>
                <a:ext cx="23" cy="21"/>
              </a:xfrm>
              <a:custGeom>
                <a:avLst/>
                <a:gdLst>
                  <a:gd name="T0" fmla="*/ 9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9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5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6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27" name="Freeform 2078">
                <a:extLst>
                  <a:ext uri="{FF2B5EF4-FFF2-40B4-BE49-F238E27FC236}">
                    <a16:creationId xmlns="" xmlns:a16="http://schemas.microsoft.com/office/drawing/2014/main" id="{0421819B-6FE4-486E-B482-845CE3687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6" y="855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4 h 9"/>
                  <a:gd name="T4" fmla="*/ 5 w 8"/>
                  <a:gd name="T5" fmla="*/ 1 h 9"/>
                  <a:gd name="T6" fmla="*/ 1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6" y="7"/>
                      <a:pt x="8" y="6"/>
                      <a:pt x="8" y="4"/>
                    </a:cubicBezTo>
                    <a:cubicBezTo>
                      <a:pt x="8" y="3"/>
                      <a:pt x="6" y="1"/>
                      <a:pt x="5" y="1"/>
                    </a:cubicBezTo>
                    <a:cubicBezTo>
                      <a:pt x="3" y="0"/>
                      <a:pt x="0" y="4"/>
                      <a:pt x="1" y="5"/>
                    </a:cubicBezTo>
                    <a:cubicBezTo>
                      <a:pt x="2" y="7"/>
                      <a:pt x="3" y="8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28" name="Freeform 2079">
                <a:extLst>
                  <a:ext uri="{FF2B5EF4-FFF2-40B4-BE49-F238E27FC236}">
                    <a16:creationId xmlns="" xmlns:a16="http://schemas.microsoft.com/office/drawing/2014/main" id="{BFF8B83E-3BA5-4A6B-B3DE-1D32A10E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8" y="855"/>
                <a:ext cx="18" cy="21"/>
              </a:xfrm>
              <a:custGeom>
                <a:avLst/>
                <a:gdLst>
                  <a:gd name="T0" fmla="*/ 4 w 7"/>
                  <a:gd name="T1" fmla="*/ 8 h 8"/>
                  <a:gd name="T2" fmla="*/ 7 w 7"/>
                  <a:gd name="T3" fmla="*/ 4 h 8"/>
                  <a:gd name="T4" fmla="*/ 4 w 7"/>
                  <a:gd name="T5" fmla="*/ 0 h 8"/>
                  <a:gd name="T6" fmla="*/ 0 w 7"/>
                  <a:gd name="T7" fmla="*/ 4 h 8"/>
                  <a:gd name="T8" fmla="*/ 4 w 7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4" y="8"/>
                    </a:moveTo>
                    <a:cubicBezTo>
                      <a:pt x="5" y="7"/>
                      <a:pt x="7" y="6"/>
                      <a:pt x="7" y="4"/>
                    </a:cubicBezTo>
                    <a:cubicBezTo>
                      <a:pt x="7" y="3"/>
                      <a:pt x="6" y="2"/>
                      <a:pt x="4" y="0"/>
                    </a:cubicBezTo>
                    <a:cubicBezTo>
                      <a:pt x="2" y="2"/>
                      <a:pt x="0" y="3"/>
                      <a:pt x="0" y="4"/>
                    </a:cubicBezTo>
                    <a:cubicBezTo>
                      <a:pt x="1" y="6"/>
                      <a:pt x="3" y="7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29" name="Freeform 2080">
                <a:extLst>
                  <a:ext uri="{FF2B5EF4-FFF2-40B4-BE49-F238E27FC236}">
                    <a16:creationId xmlns="" xmlns:a16="http://schemas.microsoft.com/office/drawing/2014/main" id="{C1C5C350-056C-4BA7-8D64-E5BA9CBD9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9" y="858"/>
                <a:ext cx="23" cy="18"/>
              </a:xfrm>
              <a:custGeom>
                <a:avLst/>
                <a:gdLst>
                  <a:gd name="T0" fmla="*/ 9 w 9"/>
                  <a:gd name="T1" fmla="*/ 4 h 7"/>
                  <a:gd name="T2" fmla="*/ 5 w 9"/>
                  <a:gd name="T3" fmla="*/ 0 h 7"/>
                  <a:gd name="T4" fmla="*/ 0 w 9"/>
                  <a:gd name="T5" fmla="*/ 4 h 7"/>
                  <a:gd name="T6" fmla="*/ 5 w 9"/>
                  <a:gd name="T7" fmla="*/ 7 h 7"/>
                  <a:gd name="T8" fmla="*/ 9 w 9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8" y="3"/>
                      <a:pt x="6" y="1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4" y="7"/>
                      <a:pt x="5" y="7"/>
                    </a:cubicBezTo>
                    <a:cubicBezTo>
                      <a:pt x="6" y="7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30" name="Freeform 2081">
                <a:extLst>
                  <a:ext uri="{FF2B5EF4-FFF2-40B4-BE49-F238E27FC236}">
                    <a16:creationId xmlns="" xmlns:a16="http://schemas.microsoft.com/office/drawing/2014/main" id="{329BD5D9-3861-45F2-B165-09EA76373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1277"/>
                <a:ext cx="24" cy="21"/>
              </a:xfrm>
              <a:custGeom>
                <a:avLst/>
                <a:gdLst>
                  <a:gd name="T0" fmla="*/ 9 w 9"/>
                  <a:gd name="T1" fmla="*/ 5 h 8"/>
                  <a:gd name="T2" fmla="*/ 5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9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5"/>
                    </a:moveTo>
                    <a:cubicBezTo>
                      <a:pt x="9" y="4"/>
                      <a:pt x="6" y="0"/>
                      <a:pt x="5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7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31" name="Freeform 2082">
                <a:extLst>
                  <a:ext uri="{FF2B5EF4-FFF2-40B4-BE49-F238E27FC236}">
                    <a16:creationId xmlns="" xmlns:a16="http://schemas.microsoft.com/office/drawing/2014/main" id="{C502D7EB-AD01-43C7-98B2-AD0F118C0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277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2" y="7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32" name="Freeform 2083">
                <a:extLst>
                  <a:ext uri="{FF2B5EF4-FFF2-40B4-BE49-F238E27FC236}">
                    <a16:creationId xmlns="" xmlns:a16="http://schemas.microsoft.com/office/drawing/2014/main" id="{EC7BAF7A-35E2-477E-A3DA-244426E35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1277"/>
                <a:ext cx="26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5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4"/>
                      <a:pt x="7" y="0"/>
                      <a:pt x="5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7" y="8"/>
                      <a:pt x="8" y="7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33" name="Freeform 2084">
                <a:extLst>
                  <a:ext uri="{FF2B5EF4-FFF2-40B4-BE49-F238E27FC236}">
                    <a16:creationId xmlns="" xmlns:a16="http://schemas.microsoft.com/office/drawing/2014/main" id="{404B6DBB-282C-4911-825F-B83C170F3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1277"/>
                <a:ext cx="24" cy="21"/>
              </a:xfrm>
              <a:custGeom>
                <a:avLst/>
                <a:gdLst>
                  <a:gd name="T0" fmla="*/ 9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9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5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7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34" name="Freeform 2085">
                <a:extLst>
                  <a:ext uri="{FF2B5EF4-FFF2-40B4-BE49-F238E27FC236}">
                    <a16:creationId xmlns="" xmlns:a16="http://schemas.microsoft.com/office/drawing/2014/main" id="{3FF36B5E-6C47-4B9A-95BA-ED6E3574D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" y="1277"/>
                <a:ext cx="18" cy="24"/>
              </a:xfrm>
              <a:custGeom>
                <a:avLst/>
                <a:gdLst>
                  <a:gd name="T0" fmla="*/ 4 w 7"/>
                  <a:gd name="T1" fmla="*/ 9 h 9"/>
                  <a:gd name="T2" fmla="*/ 7 w 7"/>
                  <a:gd name="T3" fmla="*/ 5 h 9"/>
                  <a:gd name="T4" fmla="*/ 4 w 7"/>
                  <a:gd name="T5" fmla="*/ 0 h 9"/>
                  <a:gd name="T6" fmla="*/ 0 w 7"/>
                  <a:gd name="T7" fmla="*/ 4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5" y="7"/>
                      <a:pt x="7" y="6"/>
                      <a:pt x="7" y="5"/>
                    </a:cubicBezTo>
                    <a:cubicBezTo>
                      <a:pt x="7" y="3"/>
                      <a:pt x="5" y="2"/>
                      <a:pt x="4" y="0"/>
                    </a:cubicBezTo>
                    <a:cubicBezTo>
                      <a:pt x="2" y="2"/>
                      <a:pt x="0" y="3"/>
                      <a:pt x="0" y="4"/>
                    </a:cubicBezTo>
                    <a:cubicBezTo>
                      <a:pt x="1" y="6"/>
                      <a:pt x="3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35" name="Freeform 2086">
                <a:extLst>
                  <a:ext uri="{FF2B5EF4-FFF2-40B4-BE49-F238E27FC236}">
                    <a16:creationId xmlns="" xmlns:a16="http://schemas.microsoft.com/office/drawing/2014/main" id="{6AD9A7B6-9BA9-47CD-9F09-7C759BE55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" y="1277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" y="7"/>
                      <a:pt x="3" y="8"/>
                      <a:pt x="5" y="8"/>
                    </a:cubicBezTo>
                    <a:cubicBezTo>
                      <a:pt x="6" y="8"/>
                      <a:pt x="7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36" name="Freeform 2087">
                <a:extLst>
                  <a:ext uri="{FF2B5EF4-FFF2-40B4-BE49-F238E27FC236}">
                    <a16:creationId xmlns="" xmlns:a16="http://schemas.microsoft.com/office/drawing/2014/main" id="{031C69BE-B840-4F0C-988A-297F7B42F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1280"/>
                <a:ext cx="23" cy="18"/>
              </a:xfrm>
              <a:custGeom>
                <a:avLst/>
                <a:gdLst>
                  <a:gd name="T0" fmla="*/ 9 w 9"/>
                  <a:gd name="T1" fmla="*/ 4 h 7"/>
                  <a:gd name="T2" fmla="*/ 4 w 9"/>
                  <a:gd name="T3" fmla="*/ 0 h 7"/>
                  <a:gd name="T4" fmla="*/ 0 w 9"/>
                  <a:gd name="T5" fmla="*/ 4 h 7"/>
                  <a:gd name="T6" fmla="*/ 5 w 9"/>
                  <a:gd name="T7" fmla="*/ 7 h 7"/>
                  <a:gd name="T8" fmla="*/ 9 w 9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7" y="3"/>
                      <a:pt x="6" y="1"/>
                      <a:pt x="4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3" y="7"/>
                      <a:pt x="5" y="7"/>
                    </a:cubicBezTo>
                    <a:cubicBezTo>
                      <a:pt x="6" y="7"/>
                      <a:pt x="7" y="5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37" name="Freeform 2088">
                <a:extLst>
                  <a:ext uri="{FF2B5EF4-FFF2-40B4-BE49-F238E27FC236}">
                    <a16:creationId xmlns="" xmlns:a16="http://schemas.microsoft.com/office/drawing/2014/main" id="{6CE032A5-5FCD-46EE-B060-B765D2F21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277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" y="7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38" name="Freeform 2089">
                <a:extLst>
                  <a:ext uri="{FF2B5EF4-FFF2-40B4-BE49-F238E27FC236}">
                    <a16:creationId xmlns="" xmlns:a16="http://schemas.microsoft.com/office/drawing/2014/main" id="{DF076671-6E10-4B37-A02B-55481D04A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277"/>
                <a:ext cx="26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5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3"/>
                      <a:pt x="6" y="0"/>
                      <a:pt x="5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7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39" name="Freeform 2090">
                <a:extLst>
                  <a:ext uri="{FF2B5EF4-FFF2-40B4-BE49-F238E27FC236}">
                    <a16:creationId xmlns="" xmlns:a16="http://schemas.microsoft.com/office/drawing/2014/main" id="{F4B6C018-3962-430C-B42E-45A9B92D8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1280"/>
                <a:ext cx="23" cy="18"/>
              </a:xfrm>
              <a:custGeom>
                <a:avLst/>
                <a:gdLst>
                  <a:gd name="T0" fmla="*/ 9 w 9"/>
                  <a:gd name="T1" fmla="*/ 4 h 7"/>
                  <a:gd name="T2" fmla="*/ 4 w 9"/>
                  <a:gd name="T3" fmla="*/ 0 h 7"/>
                  <a:gd name="T4" fmla="*/ 0 w 9"/>
                  <a:gd name="T5" fmla="*/ 4 h 7"/>
                  <a:gd name="T6" fmla="*/ 5 w 9"/>
                  <a:gd name="T7" fmla="*/ 7 h 7"/>
                  <a:gd name="T8" fmla="*/ 9 w 9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7" y="3"/>
                      <a:pt x="6" y="1"/>
                      <a:pt x="4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3" y="7"/>
                      <a:pt x="5" y="7"/>
                    </a:cubicBezTo>
                    <a:cubicBezTo>
                      <a:pt x="6" y="7"/>
                      <a:pt x="7" y="5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40" name="Freeform 2091">
                <a:extLst>
                  <a:ext uri="{FF2B5EF4-FFF2-40B4-BE49-F238E27FC236}">
                    <a16:creationId xmlns="" xmlns:a16="http://schemas.microsoft.com/office/drawing/2014/main" id="{FD573C51-3D45-4C64-891F-C973DD271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1277"/>
                <a:ext cx="25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5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4"/>
                      <a:pt x="7" y="0"/>
                      <a:pt x="5" y="1"/>
                    </a:cubicBezTo>
                    <a:cubicBezTo>
                      <a:pt x="4" y="2"/>
                      <a:pt x="3" y="3"/>
                      <a:pt x="0" y="5"/>
                    </a:cubicBezTo>
                    <a:cubicBezTo>
                      <a:pt x="3" y="6"/>
                      <a:pt x="4" y="8"/>
                      <a:pt x="5" y="8"/>
                    </a:cubicBezTo>
                    <a:cubicBezTo>
                      <a:pt x="7" y="8"/>
                      <a:pt x="8" y="7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41" name="Freeform 2092">
                <a:extLst>
                  <a:ext uri="{FF2B5EF4-FFF2-40B4-BE49-F238E27FC236}">
                    <a16:creationId xmlns="" xmlns:a16="http://schemas.microsoft.com/office/drawing/2014/main" id="{B3726832-1CB6-4028-BECE-FD6D2E3D6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3" y="855"/>
                <a:ext cx="26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5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4"/>
                      <a:pt x="7" y="0"/>
                      <a:pt x="5" y="1"/>
                    </a:cubicBezTo>
                    <a:cubicBezTo>
                      <a:pt x="4" y="1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42" name="Freeform 2093">
                <a:extLst>
                  <a:ext uri="{FF2B5EF4-FFF2-40B4-BE49-F238E27FC236}">
                    <a16:creationId xmlns="" xmlns:a16="http://schemas.microsoft.com/office/drawing/2014/main" id="{BC6EF038-02CE-41A1-AF0C-0BC48DB2C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9" y="858"/>
                <a:ext cx="23" cy="18"/>
              </a:xfrm>
              <a:custGeom>
                <a:avLst/>
                <a:gdLst>
                  <a:gd name="T0" fmla="*/ 4 w 9"/>
                  <a:gd name="T1" fmla="*/ 7 h 7"/>
                  <a:gd name="T2" fmla="*/ 9 w 9"/>
                  <a:gd name="T3" fmla="*/ 3 h 7"/>
                  <a:gd name="T4" fmla="*/ 5 w 9"/>
                  <a:gd name="T5" fmla="*/ 0 h 7"/>
                  <a:gd name="T6" fmla="*/ 0 w 9"/>
                  <a:gd name="T7" fmla="*/ 3 h 7"/>
                  <a:gd name="T8" fmla="*/ 4 w 9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4" y="7"/>
                    </a:moveTo>
                    <a:cubicBezTo>
                      <a:pt x="6" y="7"/>
                      <a:pt x="7" y="5"/>
                      <a:pt x="9" y="3"/>
                    </a:cubicBezTo>
                    <a:cubicBezTo>
                      <a:pt x="7" y="2"/>
                      <a:pt x="6" y="0"/>
                      <a:pt x="5" y="0"/>
                    </a:cubicBezTo>
                    <a:cubicBezTo>
                      <a:pt x="3" y="0"/>
                      <a:pt x="2" y="2"/>
                      <a:pt x="0" y="3"/>
                    </a:cubicBezTo>
                    <a:cubicBezTo>
                      <a:pt x="2" y="5"/>
                      <a:pt x="3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43" name="Freeform 2094">
                <a:extLst>
                  <a:ext uri="{FF2B5EF4-FFF2-40B4-BE49-F238E27FC236}">
                    <a16:creationId xmlns="" xmlns:a16="http://schemas.microsoft.com/office/drawing/2014/main" id="{CF2F2221-BAB8-4ECA-8E47-F4FFE44DC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5" y="855"/>
                <a:ext cx="21" cy="23"/>
              </a:xfrm>
              <a:custGeom>
                <a:avLst/>
                <a:gdLst>
                  <a:gd name="T0" fmla="*/ 4 w 8"/>
                  <a:gd name="T1" fmla="*/ 9 h 9"/>
                  <a:gd name="T2" fmla="*/ 8 w 8"/>
                  <a:gd name="T3" fmla="*/ 5 h 9"/>
                  <a:gd name="T4" fmla="*/ 4 w 8"/>
                  <a:gd name="T5" fmla="*/ 1 h 9"/>
                  <a:gd name="T6" fmla="*/ 0 w 8"/>
                  <a:gd name="T7" fmla="*/ 5 h 9"/>
                  <a:gd name="T8" fmla="*/ 4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6" y="7"/>
                      <a:pt x="8" y="6"/>
                      <a:pt x="8" y="5"/>
                    </a:cubicBezTo>
                    <a:cubicBezTo>
                      <a:pt x="8" y="3"/>
                      <a:pt x="6" y="2"/>
                      <a:pt x="4" y="1"/>
                    </a:cubicBezTo>
                    <a:cubicBezTo>
                      <a:pt x="3" y="0"/>
                      <a:pt x="0" y="4"/>
                      <a:pt x="0" y="5"/>
                    </a:cubicBezTo>
                    <a:cubicBezTo>
                      <a:pt x="1" y="6"/>
                      <a:pt x="3" y="8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44" name="Freeform 2095">
                <a:extLst>
                  <a:ext uri="{FF2B5EF4-FFF2-40B4-BE49-F238E27FC236}">
                    <a16:creationId xmlns="" xmlns:a16="http://schemas.microsoft.com/office/drawing/2014/main" id="{A8310EEA-B951-4A3E-8936-48D860C68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" y="855"/>
                <a:ext cx="21" cy="23"/>
              </a:xfrm>
              <a:custGeom>
                <a:avLst/>
                <a:gdLst>
                  <a:gd name="T0" fmla="*/ 3 w 8"/>
                  <a:gd name="T1" fmla="*/ 8 h 9"/>
                  <a:gd name="T2" fmla="*/ 7 w 8"/>
                  <a:gd name="T3" fmla="*/ 4 h 9"/>
                  <a:gd name="T4" fmla="*/ 3 w 8"/>
                  <a:gd name="T5" fmla="*/ 0 h 9"/>
                  <a:gd name="T6" fmla="*/ 0 w 8"/>
                  <a:gd name="T7" fmla="*/ 5 h 9"/>
                  <a:gd name="T8" fmla="*/ 3 w 8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8"/>
                    </a:moveTo>
                    <a:cubicBezTo>
                      <a:pt x="5" y="9"/>
                      <a:pt x="8" y="5"/>
                      <a:pt x="7" y="4"/>
                    </a:cubicBezTo>
                    <a:cubicBezTo>
                      <a:pt x="6" y="2"/>
                      <a:pt x="5" y="1"/>
                      <a:pt x="3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2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45" name="Freeform 2096">
                <a:extLst>
                  <a:ext uri="{FF2B5EF4-FFF2-40B4-BE49-F238E27FC236}">
                    <a16:creationId xmlns="" xmlns:a16="http://schemas.microsoft.com/office/drawing/2014/main" id="{2FF6595E-6F77-4FA7-ABD7-869E3C9B2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8" y="858"/>
                <a:ext cx="21" cy="18"/>
              </a:xfrm>
              <a:custGeom>
                <a:avLst/>
                <a:gdLst>
                  <a:gd name="T0" fmla="*/ 4 w 8"/>
                  <a:gd name="T1" fmla="*/ 7 h 7"/>
                  <a:gd name="T2" fmla="*/ 8 w 8"/>
                  <a:gd name="T3" fmla="*/ 3 h 7"/>
                  <a:gd name="T4" fmla="*/ 5 w 8"/>
                  <a:gd name="T5" fmla="*/ 0 h 7"/>
                  <a:gd name="T6" fmla="*/ 0 w 8"/>
                  <a:gd name="T7" fmla="*/ 3 h 7"/>
                  <a:gd name="T8" fmla="*/ 4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4" y="7"/>
                    </a:moveTo>
                    <a:cubicBezTo>
                      <a:pt x="6" y="7"/>
                      <a:pt x="7" y="5"/>
                      <a:pt x="8" y="3"/>
                    </a:cubicBezTo>
                    <a:cubicBezTo>
                      <a:pt x="7" y="2"/>
                      <a:pt x="6" y="0"/>
                      <a:pt x="5" y="0"/>
                    </a:cubicBezTo>
                    <a:cubicBezTo>
                      <a:pt x="3" y="0"/>
                      <a:pt x="2" y="2"/>
                      <a:pt x="0" y="3"/>
                    </a:cubicBezTo>
                    <a:cubicBezTo>
                      <a:pt x="2" y="5"/>
                      <a:pt x="3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46" name="Freeform 2097">
                <a:extLst>
                  <a:ext uri="{FF2B5EF4-FFF2-40B4-BE49-F238E27FC236}">
                    <a16:creationId xmlns="" xmlns:a16="http://schemas.microsoft.com/office/drawing/2014/main" id="{BD58F9C5-69BF-4762-A6B0-2CE40F434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2" y="855"/>
                <a:ext cx="23" cy="23"/>
              </a:xfrm>
              <a:custGeom>
                <a:avLst/>
                <a:gdLst>
                  <a:gd name="T0" fmla="*/ 5 w 9"/>
                  <a:gd name="T1" fmla="*/ 9 h 9"/>
                  <a:gd name="T2" fmla="*/ 9 w 9"/>
                  <a:gd name="T3" fmla="*/ 5 h 9"/>
                  <a:gd name="T4" fmla="*/ 5 w 9"/>
                  <a:gd name="T5" fmla="*/ 1 h 9"/>
                  <a:gd name="T6" fmla="*/ 1 w 9"/>
                  <a:gd name="T7" fmla="*/ 5 h 9"/>
                  <a:gd name="T8" fmla="*/ 5 w 9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7" y="7"/>
                      <a:pt x="9" y="6"/>
                      <a:pt x="9" y="5"/>
                    </a:cubicBezTo>
                    <a:cubicBezTo>
                      <a:pt x="8" y="3"/>
                      <a:pt x="7" y="2"/>
                      <a:pt x="5" y="1"/>
                    </a:cubicBezTo>
                    <a:cubicBezTo>
                      <a:pt x="4" y="0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47" name="Freeform 2098">
                <a:extLst>
                  <a:ext uri="{FF2B5EF4-FFF2-40B4-BE49-F238E27FC236}">
                    <a16:creationId xmlns="" xmlns:a16="http://schemas.microsoft.com/office/drawing/2014/main" id="{F1A1834F-6A2C-4456-9B0B-67FD40588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5" y="855"/>
                <a:ext cx="26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5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3"/>
                      <a:pt x="6" y="0"/>
                      <a:pt x="5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3" y="6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48" name="Freeform 2099">
                <a:extLst>
                  <a:ext uri="{FF2B5EF4-FFF2-40B4-BE49-F238E27FC236}">
                    <a16:creationId xmlns="" xmlns:a16="http://schemas.microsoft.com/office/drawing/2014/main" id="{CEA1CD91-163C-4526-B111-A17CF983F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2" y="855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49" name="Freeform 2100">
                <a:extLst>
                  <a:ext uri="{FF2B5EF4-FFF2-40B4-BE49-F238E27FC236}">
                    <a16:creationId xmlns="" xmlns:a16="http://schemas.microsoft.com/office/drawing/2014/main" id="{E858622A-7CE9-4D22-8147-B1E37CC12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3" y="858"/>
                <a:ext cx="18" cy="23"/>
              </a:xfrm>
              <a:custGeom>
                <a:avLst/>
                <a:gdLst>
                  <a:gd name="T0" fmla="*/ 7 w 7"/>
                  <a:gd name="T1" fmla="*/ 4 h 9"/>
                  <a:gd name="T2" fmla="*/ 4 w 7"/>
                  <a:gd name="T3" fmla="*/ 0 h 9"/>
                  <a:gd name="T4" fmla="*/ 0 w 7"/>
                  <a:gd name="T5" fmla="*/ 4 h 9"/>
                  <a:gd name="T6" fmla="*/ 4 w 7"/>
                  <a:gd name="T7" fmla="*/ 9 h 9"/>
                  <a:gd name="T8" fmla="*/ 7 w 7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4"/>
                    </a:moveTo>
                    <a:cubicBezTo>
                      <a:pt x="7" y="2"/>
                      <a:pt x="5" y="1"/>
                      <a:pt x="4" y="0"/>
                    </a:cubicBezTo>
                    <a:cubicBezTo>
                      <a:pt x="3" y="1"/>
                      <a:pt x="1" y="2"/>
                      <a:pt x="0" y="4"/>
                    </a:cubicBezTo>
                    <a:cubicBezTo>
                      <a:pt x="0" y="5"/>
                      <a:pt x="2" y="7"/>
                      <a:pt x="4" y="9"/>
                    </a:cubicBezTo>
                    <a:cubicBezTo>
                      <a:pt x="6" y="6"/>
                      <a:pt x="7" y="5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50" name="Freeform 2101">
                <a:extLst>
                  <a:ext uri="{FF2B5EF4-FFF2-40B4-BE49-F238E27FC236}">
                    <a16:creationId xmlns="" xmlns:a16="http://schemas.microsoft.com/office/drawing/2014/main" id="{B506211A-EFE3-4DCE-95B8-689CB71A1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7" y="855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4 h 9"/>
                  <a:gd name="T4" fmla="*/ 4 w 8"/>
                  <a:gd name="T5" fmla="*/ 1 h 9"/>
                  <a:gd name="T6" fmla="*/ 0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6" y="7"/>
                      <a:pt x="8" y="6"/>
                      <a:pt x="8" y="4"/>
                    </a:cubicBezTo>
                    <a:cubicBezTo>
                      <a:pt x="8" y="3"/>
                      <a:pt x="6" y="1"/>
                      <a:pt x="4" y="1"/>
                    </a:cubicBezTo>
                    <a:cubicBezTo>
                      <a:pt x="3" y="0"/>
                      <a:pt x="0" y="4"/>
                      <a:pt x="0" y="5"/>
                    </a:cubicBezTo>
                    <a:cubicBezTo>
                      <a:pt x="1" y="7"/>
                      <a:pt x="3" y="8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51" name="Freeform 2102">
                <a:extLst>
                  <a:ext uri="{FF2B5EF4-FFF2-40B4-BE49-F238E27FC236}">
                    <a16:creationId xmlns="" xmlns:a16="http://schemas.microsoft.com/office/drawing/2014/main" id="{6B160F11-F30E-4182-B3E4-2C22BDB3D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1" y="855"/>
                <a:ext cx="23" cy="21"/>
              </a:xfrm>
              <a:custGeom>
                <a:avLst/>
                <a:gdLst>
                  <a:gd name="T0" fmla="*/ 8 w 9"/>
                  <a:gd name="T1" fmla="*/ 5 h 8"/>
                  <a:gd name="T2" fmla="*/ 4 w 9"/>
                  <a:gd name="T3" fmla="*/ 1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9" y="3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52" name="Freeform 2103">
                <a:extLst>
                  <a:ext uri="{FF2B5EF4-FFF2-40B4-BE49-F238E27FC236}">
                    <a16:creationId xmlns="" xmlns:a16="http://schemas.microsoft.com/office/drawing/2014/main" id="{217B5DA8-DEDA-48BA-83BD-76E54B2C8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2" y="3379"/>
                <a:ext cx="16" cy="39"/>
              </a:xfrm>
              <a:custGeom>
                <a:avLst/>
                <a:gdLst>
                  <a:gd name="T0" fmla="*/ 4 w 6"/>
                  <a:gd name="T1" fmla="*/ 15 h 15"/>
                  <a:gd name="T2" fmla="*/ 5 w 6"/>
                  <a:gd name="T3" fmla="*/ 12 h 15"/>
                  <a:gd name="T4" fmla="*/ 5 w 6"/>
                  <a:gd name="T5" fmla="*/ 8 h 15"/>
                  <a:gd name="T6" fmla="*/ 5 w 6"/>
                  <a:gd name="T7" fmla="*/ 6 h 15"/>
                  <a:gd name="T8" fmla="*/ 4 w 6"/>
                  <a:gd name="T9" fmla="*/ 0 h 15"/>
                  <a:gd name="T10" fmla="*/ 1 w 6"/>
                  <a:gd name="T11" fmla="*/ 6 h 15"/>
                  <a:gd name="T12" fmla="*/ 2 w 6"/>
                  <a:gd name="T13" fmla="*/ 12 h 15"/>
                  <a:gd name="T14" fmla="*/ 4 w 6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5">
                    <a:moveTo>
                      <a:pt x="4" y="15"/>
                    </a:moveTo>
                    <a:cubicBezTo>
                      <a:pt x="4" y="14"/>
                      <a:pt x="5" y="13"/>
                      <a:pt x="5" y="12"/>
                    </a:cubicBezTo>
                    <a:cubicBezTo>
                      <a:pt x="5" y="10"/>
                      <a:pt x="5" y="9"/>
                      <a:pt x="5" y="8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4" y="4"/>
                      <a:pt x="6" y="2"/>
                      <a:pt x="4" y="0"/>
                    </a:cubicBezTo>
                    <a:cubicBezTo>
                      <a:pt x="3" y="2"/>
                      <a:pt x="1" y="4"/>
                      <a:pt x="1" y="6"/>
                    </a:cubicBezTo>
                    <a:cubicBezTo>
                      <a:pt x="1" y="8"/>
                      <a:pt x="0" y="10"/>
                      <a:pt x="2" y="12"/>
                    </a:cubicBezTo>
                    <a:cubicBezTo>
                      <a:pt x="3" y="13"/>
                      <a:pt x="3" y="14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53" name="Freeform 2104">
                <a:extLst>
                  <a:ext uri="{FF2B5EF4-FFF2-40B4-BE49-F238E27FC236}">
                    <a16:creationId xmlns="" xmlns:a16="http://schemas.microsoft.com/office/drawing/2014/main" id="{F79C052F-5E9C-44B6-BF93-852B3C488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7" y="855"/>
                <a:ext cx="18" cy="21"/>
              </a:xfrm>
              <a:custGeom>
                <a:avLst/>
                <a:gdLst>
                  <a:gd name="T0" fmla="*/ 4 w 7"/>
                  <a:gd name="T1" fmla="*/ 8 h 8"/>
                  <a:gd name="T2" fmla="*/ 7 w 7"/>
                  <a:gd name="T3" fmla="*/ 4 h 8"/>
                  <a:gd name="T4" fmla="*/ 4 w 7"/>
                  <a:gd name="T5" fmla="*/ 0 h 8"/>
                  <a:gd name="T6" fmla="*/ 0 w 7"/>
                  <a:gd name="T7" fmla="*/ 4 h 8"/>
                  <a:gd name="T8" fmla="*/ 4 w 7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4" y="8"/>
                    </a:moveTo>
                    <a:cubicBezTo>
                      <a:pt x="5" y="7"/>
                      <a:pt x="7" y="6"/>
                      <a:pt x="7" y="4"/>
                    </a:cubicBezTo>
                    <a:cubicBezTo>
                      <a:pt x="7" y="3"/>
                      <a:pt x="6" y="2"/>
                      <a:pt x="4" y="0"/>
                    </a:cubicBezTo>
                    <a:cubicBezTo>
                      <a:pt x="2" y="2"/>
                      <a:pt x="0" y="3"/>
                      <a:pt x="0" y="4"/>
                    </a:cubicBezTo>
                    <a:cubicBezTo>
                      <a:pt x="1" y="6"/>
                      <a:pt x="3" y="7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54" name="Freeform 2105">
                <a:extLst>
                  <a:ext uri="{FF2B5EF4-FFF2-40B4-BE49-F238E27FC236}">
                    <a16:creationId xmlns="" xmlns:a16="http://schemas.microsoft.com/office/drawing/2014/main" id="{5F5EB8DB-D7FC-4F2B-9621-9A07CAAE3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" y="1809"/>
                <a:ext cx="26" cy="20"/>
              </a:xfrm>
              <a:custGeom>
                <a:avLst/>
                <a:gdLst>
                  <a:gd name="T0" fmla="*/ 5 w 10"/>
                  <a:gd name="T1" fmla="*/ 7 h 8"/>
                  <a:gd name="T2" fmla="*/ 9 w 10"/>
                  <a:gd name="T3" fmla="*/ 3 h 8"/>
                  <a:gd name="T4" fmla="*/ 5 w 10"/>
                  <a:gd name="T5" fmla="*/ 0 h 8"/>
                  <a:gd name="T6" fmla="*/ 0 w 10"/>
                  <a:gd name="T7" fmla="*/ 3 h 8"/>
                  <a:gd name="T8" fmla="*/ 5 w 10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7"/>
                    </a:moveTo>
                    <a:cubicBezTo>
                      <a:pt x="6" y="8"/>
                      <a:pt x="10" y="5"/>
                      <a:pt x="9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4" y="0"/>
                      <a:pt x="2" y="1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55" name="Freeform 2106">
                <a:extLst>
                  <a:ext uri="{FF2B5EF4-FFF2-40B4-BE49-F238E27FC236}">
                    <a16:creationId xmlns="" xmlns:a16="http://schemas.microsoft.com/office/drawing/2014/main" id="{2D7056B4-1921-43BB-9088-8221AA6FB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6" y="858"/>
                <a:ext cx="21" cy="23"/>
              </a:xfrm>
              <a:custGeom>
                <a:avLst/>
                <a:gdLst>
                  <a:gd name="T0" fmla="*/ 8 w 8"/>
                  <a:gd name="T1" fmla="*/ 4 h 9"/>
                  <a:gd name="T2" fmla="*/ 4 w 8"/>
                  <a:gd name="T3" fmla="*/ 0 h 9"/>
                  <a:gd name="T4" fmla="*/ 0 w 8"/>
                  <a:gd name="T5" fmla="*/ 4 h 9"/>
                  <a:gd name="T6" fmla="*/ 4 w 8"/>
                  <a:gd name="T7" fmla="*/ 9 h 9"/>
                  <a:gd name="T8" fmla="*/ 8 w 8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cubicBezTo>
                      <a:pt x="8" y="2"/>
                      <a:pt x="6" y="1"/>
                      <a:pt x="4" y="0"/>
                    </a:cubicBezTo>
                    <a:cubicBezTo>
                      <a:pt x="3" y="1"/>
                      <a:pt x="1" y="2"/>
                      <a:pt x="0" y="4"/>
                    </a:cubicBezTo>
                    <a:cubicBezTo>
                      <a:pt x="0" y="5"/>
                      <a:pt x="2" y="7"/>
                      <a:pt x="4" y="9"/>
                    </a:cubicBezTo>
                    <a:cubicBezTo>
                      <a:pt x="6" y="6"/>
                      <a:pt x="8" y="5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56" name="Freeform 2107">
                <a:extLst>
                  <a:ext uri="{FF2B5EF4-FFF2-40B4-BE49-F238E27FC236}">
                    <a16:creationId xmlns="" xmlns:a16="http://schemas.microsoft.com/office/drawing/2014/main" id="{107EB9E5-7876-4B77-BA33-B865E1C03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961"/>
                <a:ext cx="20" cy="24"/>
              </a:xfrm>
              <a:custGeom>
                <a:avLst/>
                <a:gdLst>
                  <a:gd name="T0" fmla="*/ 8 w 8"/>
                  <a:gd name="T1" fmla="*/ 4 h 9"/>
                  <a:gd name="T2" fmla="*/ 4 w 8"/>
                  <a:gd name="T3" fmla="*/ 0 h 9"/>
                  <a:gd name="T4" fmla="*/ 0 w 8"/>
                  <a:gd name="T5" fmla="*/ 4 h 9"/>
                  <a:gd name="T6" fmla="*/ 4 w 8"/>
                  <a:gd name="T7" fmla="*/ 9 h 9"/>
                  <a:gd name="T8" fmla="*/ 8 w 8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cubicBezTo>
                      <a:pt x="7" y="3"/>
                      <a:pt x="6" y="1"/>
                      <a:pt x="4" y="0"/>
                    </a:cubicBezTo>
                    <a:cubicBezTo>
                      <a:pt x="3" y="1"/>
                      <a:pt x="1" y="3"/>
                      <a:pt x="0" y="4"/>
                    </a:cubicBezTo>
                    <a:cubicBezTo>
                      <a:pt x="0" y="5"/>
                      <a:pt x="2" y="7"/>
                      <a:pt x="4" y="9"/>
                    </a:cubicBezTo>
                    <a:cubicBezTo>
                      <a:pt x="6" y="7"/>
                      <a:pt x="8" y="5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57" name="Freeform 2108">
                <a:extLst>
                  <a:ext uri="{FF2B5EF4-FFF2-40B4-BE49-F238E27FC236}">
                    <a16:creationId xmlns="" xmlns:a16="http://schemas.microsoft.com/office/drawing/2014/main" id="{E03525B9-1E65-46C3-8C23-ACDCC5504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961"/>
                <a:ext cx="26" cy="21"/>
              </a:xfrm>
              <a:custGeom>
                <a:avLst/>
                <a:gdLst>
                  <a:gd name="T0" fmla="*/ 5 w 10"/>
                  <a:gd name="T1" fmla="*/ 8 h 8"/>
                  <a:gd name="T2" fmla="*/ 9 w 10"/>
                  <a:gd name="T3" fmla="*/ 4 h 8"/>
                  <a:gd name="T4" fmla="*/ 5 w 10"/>
                  <a:gd name="T5" fmla="*/ 0 h 8"/>
                  <a:gd name="T6" fmla="*/ 0 w 10"/>
                  <a:gd name="T7" fmla="*/ 4 h 8"/>
                  <a:gd name="T8" fmla="*/ 5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8"/>
                    </a:moveTo>
                    <a:cubicBezTo>
                      <a:pt x="6" y="8"/>
                      <a:pt x="10" y="5"/>
                      <a:pt x="9" y="4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4" y="0"/>
                      <a:pt x="3" y="2"/>
                      <a:pt x="0" y="4"/>
                    </a:cubicBezTo>
                    <a:cubicBezTo>
                      <a:pt x="2" y="5"/>
                      <a:pt x="3" y="7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58" name="Freeform 2109">
                <a:extLst>
                  <a:ext uri="{FF2B5EF4-FFF2-40B4-BE49-F238E27FC236}">
                    <a16:creationId xmlns="" xmlns:a16="http://schemas.microsoft.com/office/drawing/2014/main" id="{25E05F56-CB3E-4ACC-8550-744ACAA63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961"/>
                <a:ext cx="21" cy="21"/>
              </a:xfrm>
              <a:custGeom>
                <a:avLst/>
                <a:gdLst>
                  <a:gd name="T0" fmla="*/ 4 w 8"/>
                  <a:gd name="T1" fmla="*/ 7 h 8"/>
                  <a:gd name="T2" fmla="*/ 8 w 8"/>
                  <a:gd name="T3" fmla="*/ 4 h 8"/>
                  <a:gd name="T4" fmla="*/ 5 w 8"/>
                  <a:gd name="T5" fmla="*/ 0 h 8"/>
                  <a:gd name="T6" fmla="*/ 0 w 8"/>
                  <a:gd name="T7" fmla="*/ 4 h 8"/>
                  <a:gd name="T8" fmla="*/ 4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6" y="7"/>
                      <a:pt x="7" y="5"/>
                      <a:pt x="8" y="4"/>
                    </a:cubicBezTo>
                    <a:cubicBezTo>
                      <a:pt x="7" y="2"/>
                      <a:pt x="6" y="0"/>
                      <a:pt x="5" y="0"/>
                    </a:cubicBezTo>
                    <a:cubicBezTo>
                      <a:pt x="3" y="0"/>
                      <a:pt x="2" y="2"/>
                      <a:pt x="0" y="4"/>
                    </a:cubicBezTo>
                    <a:cubicBezTo>
                      <a:pt x="2" y="5"/>
                      <a:pt x="3" y="8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59" name="Freeform 2110">
                <a:extLst>
                  <a:ext uri="{FF2B5EF4-FFF2-40B4-BE49-F238E27FC236}">
                    <a16:creationId xmlns="" xmlns:a16="http://schemas.microsoft.com/office/drawing/2014/main" id="{65EDBE7A-F263-45E1-9E47-5B7402E7D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961"/>
                <a:ext cx="23" cy="18"/>
              </a:xfrm>
              <a:custGeom>
                <a:avLst/>
                <a:gdLst>
                  <a:gd name="T0" fmla="*/ 9 w 9"/>
                  <a:gd name="T1" fmla="*/ 4 h 7"/>
                  <a:gd name="T2" fmla="*/ 5 w 9"/>
                  <a:gd name="T3" fmla="*/ 0 h 7"/>
                  <a:gd name="T4" fmla="*/ 0 w 9"/>
                  <a:gd name="T5" fmla="*/ 4 h 7"/>
                  <a:gd name="T6" fmla="*/ 5 w 9"/>
                  <a:gd name="T7" fmla="*/ 7 h 7"/>
                  <a:gd name="T8" fmla="*/ 9 w 9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9" y="3"/>
                      <a:pt x="6" y="0"/>
                      <a:pt x="5" y="0"/>
                    </a:cubicBezTo>
                    <a:cubicBezTo>
                      <a:pt x="3" y="1"/>
                      <a:pt x="2" y="2"/>
                      <a:pt x="0" y="4"/>
                    </a:cubicBezTo>
                    <a:cubicBezTo>
                      <a:pt x="2" y="6"/>
                      <a:pt x="3" y="7"/>
                      <a:pt x="5" y="7"/>
                    </a:cubicBezTo>
                    <a:cubicBezTo>
                      <a:pt x="6" y="7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60" name="Freeform 2111">
                <a:extLst>
                  <a:ext uri="{FF2B5EF4-FFF2-40B4-BE49-F238E27FC236}">
                    <a16:creationId xmlns="" xmlns:a16="http://schemas.microsoft.com/office/drawing/2014/main" id="{F94E20CF-2F67-4955-82E1-5FF5B215A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961"/>
                <a:ext cx="23" cy="21"/>
              </a:xfrm>
              <a:custGeom>
                <a:avLst/>
                <a:gdLst>
                  <a:gd name="T0" fmla="*/ 9 w 9"/>
                  <a:gd name="T1" fmla="*/ 4 h 8"/>
                  <a:gd name="T2" fmla="*/ 5 w 9"/>
                  <a:gd name="T3" fmla="*/ 0 h 8"/>
                  <a:gd name="T4" fmla="*/ 0 w 9"/>
                  <a:gd name="T5" fmla="*/ 4 h 8"/>
                  <a:gd name="T6" fmla="*/ 5 w 9"/>
                  <a:gd name="T7" fmla="*/ 7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8" y="3"/>
                      <a:pt x="6" y="1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6"/>
                      <a:pt x="4" y="8"/>
                      <a:pt x="5" y="7"/>
                    </a:cubicBezTo>
                    <a:cubicBezTo>
                      <a:pt x="6" y="7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61" name="Freeform 2112">
                <a:extLst>
                  <a:ext uri="{FF2B5EF4-FFF2-40B4-BE49-F238E27FC236}">
                    <a16:creationId xmlns="" xmlns:a16="http://schemas.microsoft.com/office/drawing/2014/main" id="{CA94AB7A-D18D-4FD9-83AB-7BCEAA08F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959"/>
                <a:ext cx="23" cy="23"/>
              </a:xfrm>
              <a:custGeom>
                <a:avLst/>
                <a:gdLst>
                  <a:gd name="T0" fmla="*/ 8 w 9"/>
                  <a:gd name="T1" fmla="*/ 5 h 9"/>
                  <a:gd name="T2" fmla="*/ 4 w 9"/>
                  <a:gd name="T3" fmla="*/ 1 h 9"/>
                  <a:gd name="T4" fmla="*/ 0 w 9"/>
                  <a:gd name="T5" fmla="*/ 5 h 9"/>
                  <a:gd name="T6" fmla="*/ 4 w 9"/>
                  <a:gd name="T7" fmla="*/ 8 h 9"/>
                  <a:gd name="T8" fmla="*/ 8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5"/>
                    </a:moveTo>
                    <a:cubicBezTo>
                      <a:pt x="9" y="4"/>
                      <a:pt x="5" y="0"/>
                      <a:pt x="4" y="1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2" y="7"/>
                      <a:pt x="3" y="9"/>
                      <a:pt x="4" y="8"/>
                    </a:cubicBezTo>
                    <a:cubicBezTo>
                      <a:pt x="6" y="8"/>
                      <a:pt x="7" y="7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62" name="Freeform 2113">
                <a:extLst>
                  <a:ext uri="{FF2B5EF4-FFF2-40B4-BE49-F238E27FC236}">
                    <a16:creationId xmlns="" xmlns:a16="http://schemas.microsoft.com/office/drawing/2014/main" id="{62A7E2E7-CB4E-49F8-B277-7ED116C45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961"/>
                <a:ext cx="23" cy="24"/>
              </a:xfrm>
              <a:custGeom>
                <a:avLst/>
                <a:gdLst>
                  <a:gd name="T0" fmla="*/ 5 w 9"/>
                  <a:gd name="T1" fmla="*/ 9 h 9"/>
                  <a:gd name="T2" fmla="*/ 8 w 9"/>
                  <a:gd name="T3" fmla="*/ 4 h 9"/>
                  <a:gd name="T4" fmla="*/ 5 w 9"/>
                  <a:gd name="T5" fmla="*/ 0 h 9"/>
                  <a:gd name="T6" fmla="*/ 1 w 9"/>
                  <a:gd name="T7" fmla="*/ 5 h 9"/>
                  <a:gd name="T8" fmla="*/ 5 w 9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7" y="7"/>
                      <a:pt x="9" y="5"/>
                      <a:pt x="8" y="4"/>
                    </a:cubicBezTo>
                    <a:cubicBezTo>
                      <a:pt x="8" y="2"/>
                      <a:pt x="6" y="1"/>
                      <a:pt x="5" y="0"/>
                    </a:cubicBezTo>
                    <a:cubicBezTo>
                      <a:pt x="3" y="0"/>
                      <a:pt x="0" y="3"/>
                      <a:pt x="1" y="5"/>
                    </a:cubicBezTo>
                    <a:cubicBezTo>
                      <a:pt x="2" y="6"/>
                      <a:pt x="4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63" name="Freeform 2114">
                <a:extLst>
                  <a:ext uri="{FF2B5EF4-FFF2-40B4-BE49-F238E27FC236}">
                    <a16:creationId xmlns="" xmlns:a16="http://schemas.microsoft.com/office/drawing/2014/main" id="{95F7E9D1-43F7-4CAD-9AE9-339F889CD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961"/>
                <a:ext cx="23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4 h 8"/>
                  <a:gd name="T4" fmla="*/ 5 w 9"/>
                  <a:gd name="T5" fmla="*/ 0 h 8"/>
                  <a:gd name="T6" fmla="*/ 0 w 9"/>
                  <a:gd name="T7" fmla="*/ 4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6" y="8"/>
                      <a:pt x="9" y="5"/>
                      <a:pt x="9" y="4"/>
                    </a:cubicBezTo>
                    <a:cubicBezTo>
                      <a:pt x="8" y="2"/>
                      <a:pt x="6" y="0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3" y="7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64" name="Freeform 2115">
                <a:extLst>
                  <a:ext uri="{FF2B5EF4-FFF2-40B4-BE49-F238E27FC236}">
                    <a16:creationId xmlns="" xmlns:a16="http://schemas.microsoft.com/office/drawing/2014/main" id="{46F15395-8BF4-45B4-85A9-38DAE8AAF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961"/>
                <a:ext cx="24" cy="21"/>
              </a:xfrm>
              <a:custGeom>
                <a:avLst/>
                <a:gdLst>
                  <a:gd name="T0" fmla="*/ 9 w 9"/>
                  <a:gd name="T1" fmla="*/ 4 h 8"/>
                  <a:gd name="T2" fmla="*/ 5 w 9"/>
                  <a:gd name="T3" fmla="*/ 0 h 8"/>
                  <a:gd name="T4" fmla="*/ 0 w 9"/>
                  <a:gd name="T5" fmla="*/ 4 h 8"/>
                  <a:gd name="T6" fmla="*/ 5 w 9"/>
                  <a:gd name="T7" fmla="*/ 7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8" y="3"/>
                      <a:pt x="7" y="1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6"/>
                      <a:pt x="4" y="8"/>
                      <a:pt x="5" y="7"/>
                    </a:cubicBezTo>
                    <a:cubicBezTo>
                      <a:pt x="7" y="7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65" name="Freeform 2116">
                <a:extLst>
                  <a:ext uri="{FF2B5EF4-FFF2-40B4-BE49-F238E27FC236}">
                    <a16:creationId xmlns="" xmlns:a16="http://schemas.microsoft.com/office/drawing/2014/main" id="{5EF1B126-E3E2-4E23-ADB0-911A455E3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959"/>
                <a:ext cx="23" cy="23"/>
              </a:xfrm>
              <a:custGeom>
                <a:avLst/>
                <a:gdLst>
                  <a:gd name="T0" fmla="*/ 8 w 9"/>
                  <a:gd name="T1" fmla="*/ 5 h 9"/>
                  <a:gd name="T2" fmla="*/ 4 w 9"/>
                  <a:gd name="T3" fmla="*/ 1 h 9"/>
                  <a:gd name="T4" fmla="*/ 0 w 9"/>
                  <a:gd name="T5" fmla="*/ 5 h 9"/>
                  <a:gd name="T6" fmla="*/ 5 w 9"/>
                  <a:gd name="T7" fmla="*/ 8 h 9"/>
                  <a:gd name="T8" fmla="*/ 8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5"/>
                    </a:moveTo>
                    <a:cubicBezTo>
                      <a:pt x="9" y="4"/>
                      <a:pt x="6" y="0"/>
                      <a:pt x="4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7"/>
                      <a:pt x="3" y="9"/>
                      <a:pt x="5" y="8"/>
                    </a:cubicBezTo>
                    <a:cubicBezTo>
                      <a:pt x="6" y="8"/>
                      <a:pt x="8" y="7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66" name="Freeform 2117">
                <a:extLst>
                  <a:ext uri="{FF2B5EF4-FFF2-40B4-BE49-F238E27FC236}">
                    <a16:creationId xmlns="" xmlns:a16="http://schemas.microsoft.com/office/drawing/2014/main" id="{A9B9EF81-8277-40FE-811A-8072F7DBD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1280"/>
                <a:ext cx="23" cy="21"/>
              </a:xfrm>
              <a:custGeom>
                <a:avLst/>
                <a:gdLst>
                  <a:gd name="T0" fmla="*/ 5 w 9"/>
                  <a:gd name="T1" fmla="*/ 7 h 8"/>
                  <a:gd name="T2" fmla="*/ 9 w 9"/>
                  <a:gd name="T3" fmla="*/ 4 h 8"/>
                  <a:gd name="T4" fmla="*/ 5 w 9"/>
                  <a:gd name="T5" fmla="*/ 0 h 8"/>
                  <a:gd name="T6" fmla="*/ 0 w 9"/>
                  <a:gd name="T7" fmla="*/ 3 h 8"/>
                  <a:gd name="T8" fmla="*/ 5 w 9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7"/>
                    </a:moveTo>
                    <a:cubicBezTo>
                      <a:pt x="6" y="8"/>
                      <a:pt x="9" y="5"/>
                      <a:pt x="9" y="4"/>
                    </a:cubicBezTo>
                    <a:cubicBezTo>
                      <a:pt x="8" y="2"/>
                      <a:pt x="6" y="0"/>
                      <a:pt x="5" y="0"/>
                    </a:cubicBezTo>
                    <a:cubicBezTo>
                      <a:pt x="4" y="0"/>
                      <a:pt x="2" y="2"/>
                      <a:pt x="0" y="3"/>
                    </a:cubicBezTo>
                    <a:cubicBezTo>
                      <a:pt x="2" y="5"/>
                      <a:pt x="3" y="7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67" name="Freeform 2118">
                <a:extLst>
                  <a:ext uri="{FF2B5EF4-FFF2-40B4-BE49-F238E27FC236}">
                    <a16:creationId xmlns="" xmlns:a16="http://schemas.microsoft.com/office/drawing/2014/main" id="{6F2F79DA-17B7-4D28-AD42-F05B67A99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1487"/>
                <a:ext cx="23" cy="21"/>
              </a:xfrm>
              <a:custGeom>
                <a:avLst/>
                <a:gdLst>
                  <a:gd name="T0" fmla="*/ 5 w 9"/>
                  <a:gd name="T1" fmla="*/ 8 h 8"/>
                  <a:gd name="T2" fmla="*/ 9 w 9"/>
                  <a:gd name="T3" fmla="*/ 5 h 8"/>
                  <a:gd name="T4" fmla="*/ 4 w 9"/>
                  <a:gd name="T5" fmla="*/ 1 h 8"/>
                  <a:gd name="T6" fmla="*/ 0 w 9"/>
                  <a:gd name="T7" fmla="*/ 5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6" y="8"/>
                      <a:pt x="8" y="6"/>
                      <a:pt x="9" y="5"/>
                    </a:cubicBezTo>
                    <a:cubicBezTo>
                      <a:pt x="9" y="3"/>
                      <a:pt x="6" y="0"/>
                      <a:pt x="4" y="1"/>
                    </a:cubicBezTo>
                    <a:cubicBezTo>
                      <a:pt x="3" y="1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68" name="Freeform 2119">
                <a:extLst>
                  <a:ext uri="{FF2B5EF4-FFF2-40B4-BE49-F238E27FC236}">
                    <a16:creationId xmlns="" xmlns:a16="http://schemas.microsoft.com/office/drawing/2014/main" id="{B3F9F225-2600-49C0-A46C-47F75C266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1487"/>
                <a:ext cx="20" cy="24"/>
              </a:xfrm>
              <a:custGeom>
                <a:avLst/>
                <a:gdLst>
                  <a:gd name="T0" fmla="*/ 3 w 8"/>
                  <a:gd name="T1" fmla="*/ 0 h 9"/>
                  <a:gd name="T2" fmla="*/ 0 w 8"/>
                  <a:gd name="T3" fmla="*/ 5 h 9"/>
                  <a:gd name="T4" fmla="*/ 4 w 8"/>
                  <a:gd name="T5" fmla="*/ 8 h 9"/>
                  <a:gd name="T6" fmla="*/ 7 w 8"/>
                  <a:gd name="T7" fmla="*/ 4 h 9"/>
                  <a:gd name="T8" fmla="*/ 3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0"/>
                    </a:moveTo>
                    <a:cubicBezTo>
                      <a:pt x="2" y="2"/>
                      <a:pt x="0" y="3"/>
                      <a:pt x="0" y="5"/>
                    </a:cubicBezTo>
                    <a:cubicBezTo>
                      <a:pt x="0" y="6"/>
                      <a:pt x="2" y="7"/>
                      <a:pt x="4" y="8"/>
                    </a:cubicBezTo>
                    <a:cubicBezTo>
                      <a:pt x="5" y="9"/>
                      <a:pt x="8" y="5"/>
                      <a:pt x="7" y="4"/>
                    </a:cubicBezTo>
                    <a:cubicBezTo>
                      <a:pt x="6" y="2"/>
                      <a:pt x="5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69" name="Freeform 2120">
                <a:extLst>
                  <a:ext uri="{FF2B5EF4-FFF2-40B4-BE49-F238E27FC236}">
                    <a16:creationId xmlns="" xmlns:a16="http://schemas.microsoft.com/office/drawing/2014/main" id="{3B833CD5-F1FD-4F7A-8B29-F063D348D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490"/>
                <a:ext cx="26" cy="21"/>
              </a:xfrm>
              <a:custGeom>
                <a:avLst/>
                <a:gdLst>
                  <a:gd name="T0" fmla="*/ 5 w 10"/>
                  <a:gd name="T1" fmla="*/ 7 h 8"/>
                  <a:gd name="T2" fmla="*/ 9 w 10"/>
                  <a:gd name="T3" fmla="*/ 3 h 8"/>
                  <a:gd name="T4" fmla="*/ 5 w 10"/>
                  <a:gd name="T5" fmla="*/ 0 h 8"/>
                  <a:gd name="T6" fmla="*/ 0 w 10"/>
                  <a:gd name="T7" fmla="*/ 3 h 8"/>
                  <a:gd name="T8" fmla="*/ 5 w 10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7"/>
                    </a:moveTo>
                    <a:cubicBezTo>
                      <a:pt x="6" y="8"/>
                      <a:pt x="10" y="5"/>
                      <a:pt x="9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4" y="0"/>
                      <a:pt x="3" y="2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70" name="Freeform 2121">
                <a:extLst>
                  <a:ext uri="{FF2B5EF4-FFF2-40B4-BE49-F238E27FC236}">
                    <a16:creationId xmlns="" xmlns:a16="http://schemas.microsoft.com/office/drawing/2014/main" id="{194D9AA9-7CF6-4776-B5F1-C9F0B1AC3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1487"/>
                <a:ext cx="26" cy="21"/>
              </a:xfrm>
              <a:custGeom>
                <a:avLst/>
                <a:gdLst>
                  <a:gd name="T0" fmla="*/ 9 w 10"/>
                  <a:gd name="T1" fmla="*/ 5 h 8"/>
                  <a:gd name="T2" fmla="*/ 5 w 10"/>
                  <a:gd name="T3" fmla="*/ 1 h 8"/>
                  <a:gd name="T4" fmla="*/ 0 w 10"/>
                  <a:gd name="T5" fmla="*/ 4 h 8"/>
                  <a:gd name="T6" fmla="*/ 5 w 10"/>
                  <a:gd name="T7" fmla="*/ 8 h 8"/>
                  <a:gd name="T8" fmla="*/ 9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cubicBezTo>
                      <a:pt x="10" y="3"/>
                      <a:pt x="6" y="0"/>
                      <a:pt x="5" y="1"/>
                    </a:cubicBezTo>
                    <a:cubicBezTo>
                      <a:pt x="3" y="1"/>
                      <a:pt x="2" y="3"/>
                      <a:pt x="0" y="4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71" name="Freeform 2122">
                <a:extLst>
                  <a:ext uri="{FF2B5EF4-FFF2-40B4-BE49-F238E27FC236}">
                    <a16:creationId xmlns="" xmlns:a16="http://schemas.microsoft.com/office/drawing/2014/main" id="{B9EDFCC7-56D4-45DA-A05A-2B3A50F8A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1485"/>
                <a:ext cx="20" cy="26"/>
              </a:xfrm>
              <a:custGeom>
                <a:avLst/>
                <a:gdLst>
                  <a:gd name="T0" fmla="*/ 0 w 8"/>
                  <a:gd name="T1" fmla="*/ 5 h 10"/>
                  <a:gd name="T2" fmla="*/ 3 w 8"/>
                  <a:gd name="T3" fmla="*/ 9 h 10"/>
                  <a:gd name="T4" fmla="*/ 7 w 8"/>
                  <a:gd name="T5" fmla="*/ 5 h 10"/>
                  <a:gd name="T6" fmla="*/ 4 w 8"/>
                  <a:gd name="T7" fmla="*/ 0 h 10"/>
                  <a:gd name="T8" fmla="*/ 0 w 8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0" y="5"/>
                    </a:moveTo>
                    <a:cubicBezTo>
                      <a:pt x="0" y="7"/>
                      <a:pt x="2" y="8"/>
                      <a:pt x="3" y="9"/>
                    </a:cubicBezTo>
                    <a:cubicBezTo>
                      <a:pt x="5" y="10"/>
                      <a:pt x="8" y="7"/>
                      <a:pt x="7" y="5"/>
                    </a:cubicBezTo>
                    <a:cubicBezTo>
                      <a:pt x="7" y="4"/>
                      <a:pt x="5" y="2"/>
                      <a:pt x="4" y="0"/>
                    </a:cubicBezTo>
                    <a:cubicBezTo>
                      <a:pt x="2" y="2"/>
                      <a:pt x="0" y="4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72" name="Freeform 2123">
                <a:extLst>
                  <a:ext uri="{FF2B5EF4-FFF2-40B4-BE49-F238E27FC236}">
                    <a16:creationId xmlns="" xmlns:a16="http://schemas.microsoft.com/office/drawing/2014/main" id="{51F8A9B9-96FF-4708-983C-4E2237B46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" y="1490"/>
                <a:ext cx="23" cy="18"/>
              </a:xfrm>
              <a:custGeom>
                <a:avLst/>
                <a:gdLst>
                  <a:gd name="T0" fmla="*/ 5 w 9"/>
                  <a:gd name="T1" fmla="*/ 7 h 7"/>
                  <a:gd name="T2" fmla="*/ 9 w 9"/>
                  <a:gd name="T3" fmla="*/ 3 h 7"/>
                  <a:gd name="T4" fmla="*/ 5 w 9"/>
                  <a:gd name="T5" fmla="*/ 0 h 7"/>
                  <a:gd name="T6" fmla="*/ 0 w 9"/>
                  <a:gd name="T7" fmla="*/ 3 h 7"/>
                  <a:gd name="T8" fmla="*/ 5 w 9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5" y="7"/>
                    </a:moveTo>
                    <a:cubicBezTo>
                      <a:pt x="7" y="6"/>
                      <a:pt x="8" y="4"/>
                      <a:pt x="9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4" y="0"/>
                      <a:pt x="2" y="2"/>
                      <a:pt x="0" y="3"/>
                    </a:cubicBezTo>
                    <a:cubicBezTo>
                      <a:pt x="2" y="5"/>
                      <a:pt x="4" y="7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73" name="Freeform 2124">
                <a:extLst>
                  <a:ext uri="{FF2B5EF4-FFF2-40B4-BE49-F238E27FC236}">
                    <a16:creationId xmlns="" xmlns:a16="http://schemas.microsoft.com/office/drawing/2014/main" id="{ED469007-A869-4776-AC48-E7769089E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1487"/>
                <a:ext cx="24" cy="24"/>
              </a:xfrm>
              <a:custGeom>
                <a:avLst/>
                <a:gdLst>
                  <a:gd name="T0" fmla="*/ 8 w 9"/>
                  <a:gd name="T1" fmla="*/ 5 h 9"/>
                  <a:gd name="T2" fmla="*/ 4 w 9"/>
                  <a:gd name="T3" fmla="*/ 1 h 9"/>
                  <a:gd name="T4" fmla="*/ 1 w 9"/>
                  <a:gd name="T5" fmla="*/ 4 h 9"/>
                  <a:gd name="T6" fmla="*/ 4 w 9"/>
                  <a:gd name="T7" fmla="*/ 9 h 9"/>
                  <a:gd name="T8" fmla="*/ 8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5"/>
                    </a:moveTo>
                    <a:cubicBezTo>
                      <a:pt x="9" y="4"/>
                      <a:pt x="5" y="0"/>
                      <a:pt x="4" y="1"/>
                    </a:cubicBezTo>
                    <a:cubicBezTo>
                      <a:pt x="3" y="1"/>
                      <a:pt x="1" y="3"/>
                      <a:pt x="1" y="4"/>
                    </a:cubicBezTo>
                    <a:cubicBezTo>
                      <a:pt x="0" y="6"/>
                      <a:pt x="2" y="7"/>
                      <a:pt x="4" y="9"/>
                    </a:cubicBezTo>
                    <a:cubicBezTo>
                      <a:pt x="6" y="7"/>
                      <a:pt x="7" y="6"/>
                      <a:pt x="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74" name="Freeform 2125">
                <a:extLst>
                  <a:ext uri="{FF2B5EF4-FFF2-40B4-BE49-F238E27FC236}">
                    <a16:creationId xmlns="" xmlns:a16="http://schemas.microsoft.com/office/drawing/2014/main" id="{3BD6D172-6C83-40CB-9684-7FA47C8F1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3" y="959"/>
                <a:ext cx="24" cy="23"/>
              </a:xfrm>
              <a:custGeom>
                <a:avLst/>
                <a:gdLst>
                  <a:gd name="T0" fmla="*/ 9 w 9"/>
                  <a:gd name="T1" fmla="*/ 5 h 9"/>
                  <a:gd name="T2" fmla="*/ 5 w 9"/>
                  <a:gd name="T3" fmla="*/ 1 h 9"/>
                  <a:gd name="T4" fmla="*/ 0 w 9"/>
                  <a:gd name="T5" fmla="*/ 5 h 9"/>
                  <a:gd name="T6" fmla="*/ 5 w 9"/>
                  <a:gd name="T7" fmla="*/ 8 h 9"/>
                  <a:gd name="T8" fmla="*/ 9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cubicBezTo>
                      <a:pt x="9" y="4"/>
                      <a:pt x="6" y="0"/>
                      <a:pt x="5" y="1"/>
                    </a:cubicBezTo>
                    <a:cubicBezTo>
                      <a:pt x="3" y="2"/>
                      <a:pt x="2" y="3"/>
                      <a:pt x="0" y="5"/>
                    </a:cubicBezTo>
                    <a:cubicBezTo>
                      <a:pt x="2" y="7"/>
                      <a:pt x="4" y="9"/>
                      <a:pt x="5" y="8"/>
                    </a:cubicBezTo>
                    <a:cubicBezTo>
                      <a:pt x="6" y="8"/>
                      <a:pt x="8" y="7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75" name="Freeform 2126">
                <a:extLst>
                  <a:ext uri="{FF2B5EF4-FFF2-40B4-BE49-F238E27FC236}">
                    <a16:creationId xmlns="" xmlns:a16="http://schemas.microsoft.com/office/drawing/2014/main" id="{53CE5433-B11A-49EE-9068-A4842855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0" y="961"/>
                <a:ext cx="23" cy="21"/>
              </a:xfrm>
              <a:custGeom>
                <a:avLst/>
                <a:gdLst>
                  <a:gd name="T0" fmla="*/ 4 w 9"/>
                  <a:gd name="T1" fmla="*/ 8 h 8"/>
                  <a:gd name="T2" fmla="*/ 8 w 9"/>
                  <a:gd name="T3" fmla="*/ 4 h 8"/>
                  <a:gd name="T4" fmla="*/ 4 w 9"/>
                  <a:gd name="T5" fmla="*/ 0 h 8"/>
                  <a:gd name="T6" fmla="*/ 0 w 9"/>
                  <a:gd name="T7" fmla="*/ 4 h 8"/>
                  <a:gd name="T8" fmla="*/ 4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4" y="8"/>
                    </a:moveTo>
                    <a:cubicBezTo>
                      <a:pt x="5" y="8"/>
                      <a:pt x="9" y="5"/>
                      <a:pt x="8" y="4"/>
                    </a:cubicBezTo>
                    <a:cubicBezTo>
                      <a:pt x="7" y="2"/>
                      <a:pt x="6" y="0"/>
                      <a:pt x="4" y="0"/>
                    </a:cubicBezTo>
                    <a:cubicBezTo>
                      <a:pt x="3" y="0"/>
                      <a:pt x="2" y="2"/>
                      <a:pt x="0" y="4"/>
                    </a:cubicBezTo>
                    <a:cubicBezTo>
                      <a:pt x="1" y="5"/>
                      <a:pt x="2" y="7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76" name="Freeform 2127">
                <a:extLst>
                  <a:ext uri="{FF2B5EF4-FFF2-40B4-BE49-F238E27FC236}">
                    <a16:creationId xmlns="" xmlns:a16="http://schemas.microsoft.com/office/drawing/2014/main" id="{5619AFEE-844E-4A35-AAAB-4BF1F0E5C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3" y="961"/>
                <a:ext cx="24" cy="21"/>
              </a:xfrm>
              <a:custGeom>
                <a:avLst/>
                <a:gdLst>
                  <a:gd name="T0" fmla="*/ 4 w 9"/>
                  <a:gd name="T1" fmla="*/ 8 h 8"/>
                  <a:gd name="T2" fmla="*/ 8 w 9"/>
                  <a:gd name="T3" fmla="*/ 4 h 8"/>
                  <a:gd name="T4" fmla="*/ 5 w 9"/>
                  <a:gd name="T5" fmla="*/ 0 h 8"/>
                  <a:gd name="T6" fmla="*/ 0 w 9"/>
                  <a:gd name="T7" fmla="*/ 4 h 8"/>
                  <a:gd name="T8" fmla="*/ 4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4" y="8"/>
                    </a:moveTo>
                    <a:cubicBezTo>
                      <a:pt x="6" y="8"/>
                      <a:pt x="9" y="5"/>
                      <a:pt x="8" y="4"/>
                    </a:cubicBezTo>
                    <a:cubicBezTo>
                      <a:pt x="8" y="2"/>
                      <a:pt x="6" y="0"/>
                      <a:pt x="5" y="0"/>
                    </a:cubicBezTo>
                    <a:cubicBezTo>
                      <a:pt x="3" y="0"/>
                      <a:pt x="2" y="2"/>
                      <a:pt x="0" y="4"/>
                    </a:cubicBezTo>
                    <a:cubicBezTo>
                      <a:pt x="2" y="5"/>
                      <a:pt x="3" y="7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77" name="Freeform 2128">
                <a:extLst>
                  <a:ext uri="{FF2B5EF4-FFF2-40B4-BE49-F238E27FC236}">
                    <a16:creationId xmlns="" xmlns:a16="http://schemas.microsoft.com/office/drawing/2014/main" id="{B31AAD11-C92B-49D3-889D-705367625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7" y="959"/>
                <a:ext cx="24" cy="23"/>
              </a:xfrm>
              <a:custGeom>
                <a:avLst/>
                <a:gdLst>
                  <a:gd name="T0" fmla="*/ 9 w 9"/>
                  <a:gd name="T1" fmla="*/ 5 h 9"/>
                  <a:gd name="T2" fmla="*/ 4 w 9"/>
                  <a:gd name="T3" fmla="*/ 1 h 9"/>
                  <a:gd name="T4" fmla="*/ 0 w 9"/>
                  <a:gd name="T5" fmla="*/ 5 h 9"/>
                  <a:gd name="T6" fmla="*/ 5 w 9"/>
                  <a:gd name="T7" fmla="*/ 8 h 9"/>
                  <a:gd name="T8" fmla="*/ 9 w 9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cubicBezTo>
                      <a:pt x="9" y="3"/>
                      <a:pt x="6" y="0"/>
                      <a:pt x="4" y="1"/>
                    </a:cubicBezTo>
                    <a:cubicBezTo>
                      <a:pt x="3" y="2"/>
                      <a:pt x="2" y="4"/>
                      <a:pt x="0" y="5"/>
                    </a:cubicBezTo>
                    <a:cubicBezTo>
                      <a:pt x="2" y="7"/>
                      <a:pt x="4" y="9"/>
                      <a:pt x="5" y="8"/>
                    </a:cubicBezTo>
                    <a:cubicBezTo>
                      <a:pt x="6" y="8"/>
                      <a:pt x="8" y="6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78" name="Freeform 2129">
                <a:extLst>
                  <a:ext uri="{FF2B5EF4-FFF2-40B4-BE49-F238E27FC236}">
                    <a16:creationId xmlns="" xmlns:a16="http://schemas.microsoft.com/office/drawing/2014/main" id="{B03E60B4-02AC-4D4E-AD65-8CF90DAB8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1067"/>
                <a:ext cx="21" cy="24"/>
              </a:xfrm>
              <a:custGeom>
                <a:avLst/>
                <a:gdLst>
                  <a:gd name="T0" fmla="*/ 3 w 8"/>
                  <a:gd name="T1" fmla="*/ 9 h 9"/>
                  <a:gd name="T2" fmla="*/ 7 w 8"/>
                  <a:gd name="T3" fmla="*/ 5 h 9"/>
                  <a:gd name="T4" fmla="*/ 3 w 8"/>
                  <a:gd name="T5" fmla="*/ 0 h 9"/>
                  <a:gd name="T6" fmla="*/ 0 w 8"/>
                  <a:gd name="T7" fmla="*/ 5 h 9"/>
                  <a:gd name="T8" fmla="*/ 3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9"/>
                    </a:moveTo>
                    <a:cubicBezTo>
                      <a:pt x="5" y="9"/>
                      <a:pt x="8" y="6"/>
                      <a:pt x="7" y="5"/>
                    </a:cubicBezTo>
                    <a:cubicBezTo>
                      <a:pt x="6" y="3"/>
                      <a:pt x="5" y="2"/>
                      <a:pt x="3" y="0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7"/>
                      <a:pt x="2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79" name="Freeform 2130">
                <a:extLst>
                  <a:ext uri="{FF2B5EF4-FFF2-40B4-BE49-F238E27FC236}">
                    <a16:creationId xmlns="" xmlns:a16="http://schemas.microsoft.com/office/drawing/2014/main" id="{F33F11D8-813F-4CC7-AE46-3AB03ED2E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1067"/>
                <a:ext cx="18" cy="24"/>
              </a:xfrm>
              <a:custGeom>
                <a:avLst/>
                <a:gdLst>
                  <a:gd name="T0" fmla="*/ 4 w 7"/>
                  <a:gd name="T1" fmla="*/ 9 h 9"/>
                  <a:gd name="T2" fmla="*/ 7 w 7"/>
                  <a:gd name="T3" fmla="*/ 5 h 9"/>
                  <a:gd name="T4" fmla="*/ 4 w 7"/>
                  <a:gd name="T5" fmla="*/ 0 h 9"/>
                  <a:gd name="T6" fmla="*/ 0 w 7"/>
                  <a:gd name="T7" fmla="*/ 5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5" y="8"/>
                      <a:pt x="7" y="6"/>
                      <a:pt x="7" y="5"/>
                    </a:cubicBezTo>
                    <a:cubicBezTo>
                      <a:pt x="7" y="4"/>
                      <a:pt x="5" y="2"/>
                      <a:pt x="4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1" y="6"/>
                      <a:pt x="2" y="8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80" name="Freeform 2131">
                <a:extLst>
                  <a:ext uri="{FF2B5EF4-FFF2-40B4-BE49-F238E27FC236}">
                    <a16:creationId xmlns="" xmlns:a16="http://schemas.microsoft.com/office/drawing/2014/main" id="{9CDB925C-DCCD-4997-9218-FE422CABC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070"/>
                <a:ext cx="24" cy="21"/>
              </a:xfrm>
              <a:custGeom>
                <a:avLst/>
                <a:gdLst>
                  <a:gd name="T0" fmla="*/ 9 w 9"/>
                  <a:gd name="T1" fmla="*/ 4 h 8"/>
                  <a:gd name="T2" fmla="*/ 4 w 9"/>
                  <a:gd name="T3" fmla="*/ 0 h 8"/>
                  <a:gd name="T4" fmla="*/ 0 w 9"/>
                  <a:gd name="T5" fmla="*/ 5 h 8"/>
                  <a:gd name="T6" fmla="*/ 5 w 9"/>
                  <a:gd name="T7" fmla="*/ 8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9" y="3"/>
                      <a:pt x="5" y="0"/>
                      <a:pt x="4" y="0"/>
                    </a:cubicBezTo>
                    <a:cubicBezTo>
                      <a:pt x="3" y="1"/>
                      <a:pt x="2" y="3"/>
                      <a:pt x="0" y="5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6" y="8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81" name="Freeform 2132">
                <a:extLst>
                  <a:ext uri="{FF2B5EF4-FFF2-40B4-BE49-F238E27FC236}">
                    <a16:creationId xmlns="" xmlns:a16="http://schemas.microsoft.com/office/drawing/2014/main" id="{BE987E4A-DE3E-4E47-8080-76AECD030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070"/>
                <a:ext cx="21" cy="23"/>
              </a:xfrm>
              <a:custGeom>
                <a:avLst/>
                <a:gdLst>
                  <a:gd name="T0" fmla="*/ 4 w 8"/>
                  <a:gd name="T1" fmla="*/ 9 h 9"/>
                  <a:gd name="T2" fmla="*/ 8 w 8"/>
                  <a:gd name="T3" fmla="*/ 4 h 9"/>
                  <a:gd name="T4" fmla="*/ 4 w 8"/>
                  <a:gd name="T5" fmla="*/ 0 h 9"/>
                  <a:gd name="T6" fmla="*/ 0 w 8"/>
                  <a:gd name="T7" fmla="*/ 5 h 9"/>
                  <a:gd name="T8" fmla="*/ 4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6" y="7"/>
                      <a:pt x="8" y="5"/>
                      <a:pt x="8" y="4"/>
                    </a:cubicBezTo>
                    <a:cubicBezTo>
                      <a:pt x="8" y="3"/>
                      <a:pt x="6" y="1"/>
                      <a:pt x="4" y="0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1" y="6"/>
                      <a:pt x="3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82" name="Freeform 2133">
                <a:extLst>
                  <a:ext uri="{FF2B5EF4-FFF2-40B4-BE49-F238E27FC236}">
                    <a16:creationId xmlns="" xmlns:a16="http://schemas.microsoft.com/office/drawing/2014/main" id="{34CB245F-1A0F-4006-8379-0A6D62316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067"/>
                <a:ext cx="21" cy="26"/>
              </a:xfrm>
              <a:custGeom>
                <a:avLst/>
                <a:gdLst>
                  <a:gd name="T0" fmla="*/ 3 w 8"/>
                  <a:gd name="T1" fmla="*/ 9 h 10"/>
                  <a:gd name="T2" fmla="*/ 7 w 8"/>
                  <a:gd name="T3" fmla="*/ 5 h 10"/>
                  <a:gd name="T4" fmla="*/ 3 w 8"/>
                  <a:gd name="T5" fmla="*/ 0 h 10"/>
                  <a:gd name="T6" fmla="*/ 0 w 8"/>
                  <a:gd name="T7" fmla="*/ 5 h 10"/>
                  <a:gd name="T8" fmla="*/ 3 w 8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3" y="9"/>
                    </a:moveTo>
                    <a:cubicBezTo>
                      <a:pt x="4" y="10"/>
                      <a:pt x="8" y="6"/>
                      <a:pt x="7" y="5"/>
                    </a:cubicBezTo>
                    <a:cubicBezTo>
                      <a:pt x="7" y="3"/>
                      <a:pt x="5" y="2"/>
                      <a:pt x="3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0" y="6"/>
                      <a:pt x="2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83" name="Freeform 2134">
                <a:extLst>
                  <a:ext uri="{FF2B5EF4-FFF2-40B4-BE49-F238E27FC236}">
                    <a16:creationId xmlns="" xmlns:a16="http://schemas.microsoft.com/office/drawing/2014/main" id="{95434A5C-8C5F-49C9-BF59-F728E855B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070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4 h 9"/>
                  <a:gd name="T4" fmla="*/ 5 w 8"/>
                  <a:gd name="T5" fmla="*/ 0 h 9"/>
                  <a:gd name="T6" fmla="*/ 1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7" y="7"/>
                      <a:pt x="8" y="5"/>
                      <a:pt x="8" y="4"/>
                    </a:cubicBezTo>
                    <a:cubicBezTo>
                      <a:pt x="8" y="3"/>
                      <a:pt x="6" y="1"/>
                      <a:pt x="5" y="0"/>
                    </a:cubicBezTo>
                    <a:cubicBezTo>
                      <a:pt x="3" y="0"/>
                      <a:pt x="0" y="3"/>
                      <a:pt x="1" y="5"/>
                    </a:cubicBezTo>
                    <a:cubicBezTo>
                      <a:pt x="2" y="6"/>
                      <a:pt x="3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84" name="Freeform 2135">
                <a:extLst>
                  <a:ext uri="{FF2B5EF4-FFF2-40B4-BE49-F238E27FC236}">
                    <a16:creationId xmlns="" xmlns:a16="http://schemas.microsoft.com/office/drawing/2014/main" id="{5F98988B-5719-41C1-B02C-DD8F4A043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070"/>
                <a:ext cx="20" cy="23"/>
              </a:xfrm>
              <a:custGeom>
                <a:avLst/>
                <a:gdLst>
                  <a:gd name="T0" fmla="*/ 8 w 8"/>
                  <a:gd name="T1" fmla="*/ 4 h 9"/>
                  <a:gd name="T2" fmla="*/ 4 w 8"/>
                  <a:gd name="T3" fmla="*/ 0 h 9"/>
                  <a:gd name="T4" fmla="*/ 0 w 8"/>
                  <a:gd name="T5" fmla="*/ 5 h 9"/>
                  <a:gd name="T6" fmla="*/ 4 w 8"/>
                  <a:gd name="T7" fmla="*/ 9 h 9"/>
                  <a:gd name="T8" fmla="*/ 8 w 8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cubicBezTo>
                      <a:pt x="8" y="3"/>
                      <a:pt x="6" y="2"/>
                      <a:pt x="4" y="0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0" y="5"/>
                      <a:pt x="2" y="7"/>
                      <a:pt x="4" y="9"/>
                    </a:cubicBezTo>
                    <a:cubicBezTo>
                      <a:pt x="6" y="7"/>
                      <a:pt x="8" y="6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85" name="Freeform 2136">
                <a:extLst>
                  <a:ext uri="{FF2B5EF4-FFF2-40B4-BE49-F238E27FC236}">
                    <a16:creationId xmlns="" xmlns:a16="http://schemas.microsoft.com/office/drawing/2014/main" id="{3A202A5B-605B-4F4E-B5EF-3E99979CE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067"/>
                <a:ext cx="21" cy="24"/>
              </a:xfrm>
              <a:custGeom>
                <a:avLst/>
                <a:gdLst>
                  <a:gd name="T0" fmla="*/ 3 w 8"/>
                  <a:gd name="T1" fmla="*/ 9 h 9"/>
                  <a:gd name="T2" fmla="*/ 7 w 8"/>
                  <a:gd name="T3" fmla="*/ 5 h 9"/>
                  <a:gd name="T4" fmla="*/ 3 w 8"/>
                  <a:gd name="T5" fmla="*/ 0 h 9"/>
                  <a:gd name="T6" fmla="*/ 0 w 8"/>
                  <a:gd name="T7" fmla="*/ 5 h 9"/>
                  <a:gd name="T8" fmla="*/ 3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9"/>
                    </a:moveTo>
                    <a:cubicBezTo>
                      <a:pt x="5" y="9"/>
                      <a:pt x="8" y="6"/>
                      <a:pt x="7" y="5"/>
                    </a:cubicBezTo>
                    <a:cubicBezTo>
                      <a:pt x="6" y="3"/>
                      <a:pt x="5" y="2"/>
                      <a:pt x="3" y="0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7"/>
                      <a:pt x="2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86" name="Freeform 2137">
                <a:extLst>
                  <a:ext uri="{FF2B5EF4-FFF2-40B4-BE49-F238E27FC236}">
                    <a16:creationId xmlns="" xmlns:a16="http://schemas.microsoft.com/office/drawing/2014/main" id="{AB930FE2-AF7B-4F63-A92D-B66620862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070"/>
                <a:ext cx="18" cy="23"/>
              </a:xfrm>
              <a:custGeom>
                <a:avLst/>
                <a:gdLst>
                  <a:gd name="T0" fmla="*/ 7 w 7"/>
                  <a:gd name="T1" fmla="*/ 4 h 9"/>
                  <a:gd name="T2" fmla="*/ 4 w 7"/>
                  <a:gd name="T3" fmla="*/ 0 h 9"/>
                  <a:gd name="T4" fmla="*/ 0 w 7"/>
                  <a:gd name="T5" fmla="*/ 5 h 9"/>
                  <a:gd name="T6" fmla="*/ 4 w 7"/>
                  <a:gd name="T7" fmla="*/ 9 h 9"/>
                  <a:gd name="T8" fmla="*/ 7 w 7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4"/>
                    </a:moveTo>
                    <a:cubicBezTo>
                      <a:pt x="7" y="3"/>
                      <a:pt x="5" y="2"/>
                      <a:pt x="4" y="0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0" y="5"/>
                      <a:pt x="2" y="7"/>
                      <a:pt x="4" y="9"/>
                    </a:cubicBezTo>
                    <a:cubicBezTo>
                      <a:pt x="5" y="7"/>
                      <a:pt x="7" y="6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87" name="Freeform 2138">
                <a:extLst>
                  <a:ext uri="{FF2B5EF4-FFF2-40B4-BE49-F238E27FC236}">
                    <a16:creationId xmlns="" xmlns:a16="http://schemas.microsoft.com/office/drawing/2014/main" id="{6E50D653-4D15-489F-B9B7-8E5C3C76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1067"/>
                <a:ext cx="23" cy="24"/>
              </a:xfrm>
              <a:custGeom>
                <a:avLst/>
                <a:gdLst>
                  <a:gd name="T0" fmla="*/ 4 w 9"/>
                  <a:gd name="T1" fmla="*/ 0 h 9"/>
                  <a:gd name="T2" fmla="*/ 0 w 9"/>
                  <a:gd name="T3" fmla="*/ 5 h 9"/>
                  <a:gd name="T4" fmla="*/ 4 w 9"/>
                  <a:gd name="T5" fmla="*/ 9 h 9"/>
                  <a:gd name="T6" fmla="*/ 8 w 9"/>
                  <a:gd name="T7" fmla="*/ 5 h 9"/>
                  <a:gd name="T8" fmla="*/ 4 w 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cubicBezTo>
                      <a:pt x="2" y="2"/>
                      <a:pt x="0" y="4"/>
                      <a:pt x="0" y="5"/>
                    </a:cubicBezTo>
                    <a:cubicBezTo>
                      <a:pt x="0" y="7"/>
                      <a:pt x="2" y="8"/>
                      <a:pt x="4" y="9"/>
                    </a:cubicBezTo>
                    <a:cubicBezTo>
                      <a:pt x="5" y="9"/>
                      <a:pt x="9" y="6"/>
                      <a:pt x="8" y="5"/>
                    </a:cubicBezTo>
                    <a:cubicBezTo>
                      <a:pt x="7" y="3"/>
                      <a:pt x="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88" name="Freeform 2139">
                <a:extLst>
                  <a:ext uri="{FF2B5EF4-FFF2-40B4-BE49-F238E27FC236}">
                    <a16:creationId xmlns="" xmlns:a16="http://schemas.microsoft.com/office/drawing/2014/main" id="{DFE54A02-11E5-4039-BF85-A13E84570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070"/>
                <a:ext cx="26" cy="21"/>
              </a:xfrm>
              <a:custGeom>
                <a:avLst/>
                <a:gdLst>
                  <a:gd name="T0" fmla="*/ 9 w 10"/>
                  <a:gd name="T1" fmla="*/ 4 h 8"/>
                  <a:gd name="T2" fmla="*/ 5 w 10"/>
                  <a:gd name="T3" fmla="*/ 0 h 8"/>
                  <a:gd name="T4" fmla="*/ 0 w 10"/>
                  <a:gd name="T5" fmla="*/ 4 h 8"/>
                  <a:gd name="T6" fmla="*/ 5 w 10"/>
                  <a:gd name="T7" fmla="*/ 8 h 8"/>
                  <a:gd name="T8" fmla="*/ 9 w 10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4"/>
                    </a:moveTo>
                    <a:cubicBezTo>
                      <a:pt x="10" y="3"/>
                      <a:pt x="6" y="0"/>
                      <a:pt x="5" y="0"/>
                    </a:cubicBezTo>
                    <a:cubicBezTo>
                      <a:pt x="3" y="1"/>
                      <a:pt x="2" y="3"/>
                      <a:pt x="0" y="4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7" y="8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89" name="Freeform 2140">
                <a:extLst>
                  <a:ext uri="{FF2B5EF4-FFF2-40B4-BE49-F238E27FC236}">
                    <a16:creationId xmlns="" xmlns:a16="http://schemas.microsoft.com/office/drawing/2014/main" id="{96110C65-E81D-4D7E-87FF-D86DC1989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1070"/>
                <a:ext cx="23" cy="21"/>
              </a:xfrm>
              <a:custGeom>
                <a:avLst/>
                <a:gdLst>
                  <a:gd name="T0" fmla="*/ 8 w 9"/>
                  <a:gd name="T1" fmla="*/ 4 h 8"/>
                  <a:gd name="T2" fmla="*/ 4 w 9"/>
                  <a:gd name="T3" fmla="*/ 0 h 8"/>
                  <a:gd name="T4" fmla="*/ 0 w 9"/>
                  <a:gd name="T5" fmla="*/ 5 h 8"/>
                  <a:gd name="T6" fmla="*/ 5 w 9"/>
                  <a:gd name="T7" fmla="*/ 8 h 8"/>
                  <a:gd name="T8" fmla="*/ 8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4"/>
                    </a:moveTo>
                    <a:cubicBezTo>
                      <a:pt x="9" y="3"/>
                      <a:pt x="5" y="0"/>
                      <a:pt x="4" y="0"/>
                    </a:cubicBezTo>
                    <a:cubicBezTo>
                      <a:pt x="2" y="1"/>
                      <a:pt x="1" y="3"/>
                      <a:pt x="0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90" name="Freeform 2141">
                <a:extLst>
                  <a:ext uri="{FF2B5EF4-FFF2-40B4-BE49-F238E27FC236}">
                    <a16:creationId xmlns="" xmlns:a16="http://schemas.microsoft.com/office/drawing/2014/main" id="{CE613647-3756-4DA2-951B-2116C0DC2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070"/>
                <a:ext cx="23" cy="23"/>
              </a:xfrm>
              <a:custGeom>
                <a:avLst/>
                <a:gdLst>
                  <a:gd name="T0" fmla="*/ 5 w 9"/>
                  <a:gd name="T1" fmla="*/ 9 h 9"/>
                  <a:gd name="T2" fmla="*/ 8 w 9"/>
                  <a:gd name="T3" fmla="*/ 4 h 9"/>
                  <a:gd name="T4" fmla="*/ 5 w 9"/>
                  <a:gd name="T5" fmla="*/ 0 h 9"/>
                  <a:gd name="T6" fmla="*/ 1 w 9"/>
                  <a:gd name="T7" fmla="*/ 5 h 9"/>
                  <a:gd name="T8" fmla="*/ 5 w 9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7" y="7"/>
                      <a:pt x="9" y="5"/>
                      <a:pt x="8" y="4"/>
                    </a:cubicBezTo>
                    <a:cubicBezTo>
                      <a:pt x="8" y="3"/>
                      <a:pt x="6" y="1"/>
                      <a:pt x="5" y="0"/>
                    </a:cubicBezTo>
                    <a:cubicBezTo>
                      <a:pt x="3" y="0"/>
                      <a:pt x="0" y="3"/>
                      <a:pt x="1" y="5"/>
                    </a:cubicBezTo>
                    <a:cubicBezTo>
                      <a:pt x="2" y="6"/>
                      <a:pt x="4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91" name="Freeform 2142">
                <a:extLst>
                  <a:ext uri="{FF2B5EF4-FFF2-40B4-BE49-F238E27FC236}">
                    <a16:creationId xmlns="" xmlns:a16="http://schemas.microsoft.com/office/drawing/2014/main" id="{9446F643-0E13-4604-91CB-B5AE5A14A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1070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4 h 9"/>
                  <a:gd name="T4" fmla="*/ 4 w 8"/>
                  <a:gd name="T5" fmla="*/ 0 h 9"/>
                  <a:gd name="T6" fmla="*/ 0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6" y="7"/>
                      <a:pt x="8" y="5"/>
                      <a:pt x="8" y="4"/>
                    </a:cubicBezTo>
                    <a:cubicBezTo>
                      <a:pt x="8" y="3"/>
                      <a:pt x="6" y="1"/>
                      <a:pt x="4" y="0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1" y="6"/>
                      <a:pt x="3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92" name="Freeform 2143">
                <a:extLst>
                  <a:ext uri="{FF2B5EF4-FFF2-40B4-BE49-F238E27FC236}">
                    <a16:creationId xmlns="" xmlns:a16="http://schemas.microsoft.com/office/drawing/2014/main" id="{193DE334-54E4-42CA-AC99-5A4E2F371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1070"/>
                <a:ext cx="23" cy="21"/>
              </a:xfrm>
              <a:custGeom>
                <a:avLst/>
                <a:gdLst>
                  <a:gd name="T0" fmla="*/ 8 w 9"/>
                  <a:gd name="T1" fmla="*/ 4 h 8"/>
                  <a:gd name="T2" fmla="*/ 4 w 9"/>
                  <a:gd name="T3" fmla="*/ 0 h 8"/>
                  <a:gd name="T4" fmla="*/ 0 w 9"/>
                  <a:gd name="T5" fmla="*/ 4 h 8"/>
                  <a:gd name="T6" fmla="*/ 4 w 9"/>
                  <a:gd name="T7" fmla="*/ 8 h 8"/>
                  <a:gd name="T8" fmla="*/ 8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4"/>
                    </a:moveTo>
                    <a:cubicBezTo>
                      <a:pt x="9" y="3"/>
                      <a:pt x="5" y="0"/>
                      <a:pt x="4" y="0"/>
                    </a:cubicBezTo>
                    <a:cubicBezTo>
                      <a:pt x="3" y="1"/>
                      <a:pt x="1" y="3"/>
                      <a:pt x="0" y="4"/>
                    </a:cubicBezTo>
                    <a:cubicBezTo>
                      <a:pt x="2" y="6"/>
                      <a:pt x="3" y="8"/>
                      <a:pt x="4" y="8"/>
                    </a:cubicBezTo>
                    <a:cubicBezTo>
                      <a:pt x="6" y="8"/>
                      <a:pt x="7" y="6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93" name="Freeform 2144">
                <a:extLst>
                  <a:ext uri="{FF2B5EF4-FFF2-40B4-BE49-F238E27FC236}">
                    <a16:creationId xmlns="" xmlns:a16="http://schemas.microsoft.com/office/drawing/2014/main" id="{BE63FAB9-5A20-4FEB-A4AB-5341A913F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384"/>
                <a:ext cx="24" cy="20"/>
              </a:xfrm>
              <a:custGeom>
                <a:avLst/>
                <a:gdLst>
                  <a:gd name="T0" fmla="*/ 9 w 9"/>
                  <a:gd name="T1" fmla="*/ 4 h 8"/>
                  <a:gd name="T2" fmla="*/ 4 w 9"/>
                  <a:gd name="T3" fmla="*/ 0 h 8"/>
                  <a:gd name="T4" fmla="*/ 0 w 9"/>
                  <a:gd name="T5" fmla="*/ 4 h 8"/>
                  <a:gd name="T6" fmla="*/ 5 w 9"/>
                  <a:gd name="T7" fmla="*/ 8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7" y="3"/>
                      <a:pt x="6" y="1"/>
                      <a:pt x="4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7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94" name="Freeform 2145">
                <a:extLst>
                  <a:ext uri="{FF2B5EF4-FFF2-40B4-BE49-F238E27FC236}">
                    <a16:creationId xmlns="" xmlns:a16="http://schemas.microsoft.com/office/drawing/2014/main" id="{BE0C993A-1669-49E4-A8ED-AC930872E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384"/>
                <a:ext cx="24" cy="23"/>
              </a:xfrm>
              <a:custGeom>
                <a:avLst/>
                <a:gdLst>
                  <a:gd name="T0" fmla="*/ 4 w 9"/>
                  <a:gd name="T1" fmla="*/ 8 h 9"/>
                  <a:gd name="T2" fmla="*/ 8 w 9"/>
                  <a:gd name="T3" fmla="*/ 4 h 9"/>
                  <a:gd name="T4" fmla="*/ 5 w 9"/>
                  <a:gd name="T5" fmla="*/ 0 h 9"/>
                  <a:gd name="T6" fmla="*/ 0 w 9"/>
                  <a:gd name="T7" fmla="*/ 4 h 9"/>
                  <a:gd name="T8" fmla="*/ 4 w 9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4" y="8"/>
                    </a:moveTo>
                    <a:cubicBezTo>
                      <a:pt x="5" y="9"/>
                      <a:pt x="9" y="5"/>
                      <a:pt x="8" y="4"/>
                    </a:cubicBezTo>
                    <a:cubicBezTo>
                      <a:pt x="8" y="2"/>
                      <a:pt x="6" y="1"/>
                      <a:pt x="5" y="0"/>
                    </a:cubicBezTo>
                    <a:cubicBezTo>
                      <a:pt x="3" y="0"/>
                      <a:pt x="2" y="2"/>
                      <a:pt x="0" y="4"/>
                    </a:cubicBezTo>
                    <a:cubicBezTo>
                      <a:pt x="1" y="5"/>
                      <a:pt x="3" y="7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95" name="Freeform 2146">
                <a:extLst>
                  <a:ext uri="{FF2B5EF4-FFF2-40B4-BE49-F238E27FC236}">
                    <a16:creationId xmlns="" xmlns:a16="http://schemas.microsoft.com/office/drawing/2014/main" id="{5D472973-97FB-40AE-BED8-765294459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384"/>
                <a:ext cx="24" cy="20"/>
              </a:xfrm>
              <a:custGeom>
                <a:avLst/>
                <a:gdLst>
                  <a:gd name="T0" fmla="*/ 9 w 9"/>
                  <a:gd name="T1" fmla="*/ 4 h 8"/>
                  <a:gd name="T2" fmla="*/ 5 w 9"/>
                  <a:gd name="T3" fmla="*/ 0 h 8"/>
                  <a:gd name="T4" fmla="*/ 0 w 9"/>
                  <a:gd name="T5" fmla="*/ 4 h 8"/>
                  <a:gd name="T6" fmla="*/ 5 w 9"/>
                  <a:gd name="T7" fmla="*/ 8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8" y="3"/>
                      <a:pt x="7" y="1"/>
                      <a:pt x="5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6" y="8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96" name="Freeform 2147">
                <a:extLst>
                  <a:ext uri="{FF2B5EF4-FFF2-40B4-BE49-F238E27FC236}">
                    <a16:creationId xmlns="" xmlns:a16="http://schemas.microsoft.com/office/drawing/2014/main" id="{C28F8105-9EBB-4904-BD84-7D37ABCC7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1384"/>
                <a:ext cx="24" cy="23"/>
              </a:xfrm>
              <a:custGeom>
                <a:avLst/>
                <a:gdLst>
                  <a:gd name="T0" fmla="*/ 5 w 9"/>
                  <a:gd name="T1" fmla="*/ 9 h 9"/>
                  <a:gd name="T2" fmla="*/ 9 w 9"/>
                  <a:gd name="T3" fmla="*/ 4 h 9"/>
                  <a:gd name="T4" fmla="*/ 5 w 9"/>
                  <a:gd name="T5" fmla="*/ 0 h 9"/>
                  <a:gd name="T6" fmla="*/ 1 w 9"/>
                  <a:gd name="T7" fmla="*/ 5 h 9"/>
                  <a:gd name="T8" fmla="*/ 5 w 9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7" y="7"/>
                      <a:pt x="9" y="5"/>
                      <a:pt x="9" y="4"/>
                    </a:cubicBezTo>
                    <a:cubicBezTo>
                      <a:pt x="8" y="3"/>
                      <a:pt x="6" y="1"/>
                      <a:pt x="5" y="0"/>
                    </a:cubicBezTo>
                    <a:cubicBezTo>
                      <a:pt x="3" y="0"/>
                      <a:pt x="0" y="3"/>
                      <a:pt x="1" y="5"/>
                    </a:cubicBezTo>
                    <a:cubicBezTo>
                      <a:pt x="2" y="6"/>
                      <a:pt x="4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97" name="Freeform 2148">
                <a:extLst>
                  <a:ext uri="{FF2B5EF4-FFF2-40B4-BE49-F238E27FC236}">
                    <a16:creationId xmlns="" xmlns:a16="http://schemas.microsoft.com/office/drawing/2014/main" id="{3955E167-0AF7-49A1-93A5-5EDDD6775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384"/>
                <a:ext cx="21" cy="23"/>
              </a:xfrm>
              <a:custGeom>
                <a:avLst/>
                <a:gdLst>
                  <a:gd name="T0" fmla="*/ 7 w 8"/>
                  <a:gd name="T1" fmla="*/ 5 h 9"/>
                  <a:gd name="T2" fmla="*/ 3 w 8"/>
                  <a:gd name="T3" fmla="*/ 0 h 9"/>
                  <a:gd name="T4" fmla="*/ 0 w 8"/>
                  <a:gd name="T5" fmla="*/ 4 h 9"/>
                  <a:gd name="T6" fmla="*/ 3 w 8"/>
                  <a:gd name="T7" fmla="*/ 9 h 9"/>
                  <a:gd name="T8" fmla="*/ 7 w 8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7" y="5"/>
                    </a:moveTo>
                    <a:cubicBezTo>
                      <a:pt x="8" y="3"/>
                      <a:pt x="5" y="0"/>
                      <a:pt x="3" y="0"/>
                    </a:cubicBezTo>
                    <a:cubicBezTo>
                      <a:pt x="2" y="1"/>
                      <a:pt x="0" y="3"/>
                      <a:pt x="0" y="4"/>
                    </a:cubicBezTo>
                    <a:cubicBezTo>
                      <a:pt x="0" y="5"/>
                      <a:pt x="2" y="7"/>
                      <a:pt x="3" y="9"/>
                    </a:cubicBezTo>
                    <a:cubicBezTo>
                      <a:pt x="5" y="7"/>
                      <a:pt x="7" y="6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98" name="Freeform 2149">
                <a:extLst>
                  <a:ext uri="{FF2B5EF4-FFF2-40B4-BE49-F238E27FC236}">
                    <a16:creationId xmlns="" xmlns:a16="http://schemas.microsoft.com/office/drawing/2014/main" id="{37813482-931D-4A84-9878-8B840B535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1381"/>
                <a:ext cx="20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5 h 9"/>
                  <a:gd name="T4" fmla="*/ 5 w 8"/>
                  <a:gd name="T5" fmla="*/ 0 h 9"/>
                  <a:gd name="T6" fmla="*/ 1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6" y="8"/>
                      <a:pt x="8" y="6"/>
                      <a:pt x="8" y="5"/>
                    </a:cubicBezTo>
                    <a:cubicBezTo>
                      <a:pt x="8" y="4"/>
                      <a:pt x="6" y="2"/>
                      <a:pt x="5" y="0"/>
                    </a:cubicBezTo>
                    <a:cubicBezTo>
                      <a:pt x="3" y="2"/>
                      <a:pt x="0" y="4"/>
                      <a:pt x="1" y="5"/>
                    </a:cubicBezTo>
                    <a:cubicBezTo>
                      <a:pt x="1" y="6"/>
                      <a:pt x="3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699" name="Freeform 2150">
                <a:extLst>
                  <a:ext uri="{FF2B5EF4-FFF2-40B4-BE49-F238E27FC236}">
                    <a16:creationId xmlns="" xmlns:a16="http://schemas.microsoft.com/office/drawing/2014/main" id="{B1F48BC9-8E4F-4436-95DC-800BD0C74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1381"/>
                <a:ext cx="21" cy="23"/>
              </a:xfrm>
              <a:custGeom>
                <a:avLst/>
                <a:gdLst>
                  <a:gd name="T0" fmla="*/ 4 w 8"/>
                  <a:gd name="T1" fmla="*/ 9 h 9"/>
                  <a:gd name="T2" fmla="*/ 8 w 8"/>
                  <a:gd name="T3" fmla="*/ 5 h 9"/>
                  <a:gd name="T4" fmla="*/ 4 w 8"/>
                  <a:gd name="T5" fmla="*/ 0 h 9"/>
                  <a:gd name="T6" fmla="*/ 0 w 8"/>
                  <a:gd name="T7" fmla="*/ 5 h 9"/>
                  <a:gd name="T8" fmla="*/ 4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6" y="8"/>
                      <a:pt x="8" y="6"/>
                      <a:pt x="8" y="5"/>
                    </a:cubicBezTo>
                    <a:cubicBezTo>
                      <a:pt x="8" y="4"/>
                      <a:pt x="6" y="2"/>
                      <a:pt x="4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1" y="6"/>
                      <a:pt x="3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00" name="Freeform 2151">
                <a:extLst>
                  <a:ext uri="{FF2B5EF4-FFF2-40B4-BE49-F238E27FC236}">
                    <a16:creationId xmlns="" xmlns:a16="http://schemas.microsoft.com/office/drawing/2014/main" id="{C5D346CF-7382-45D5-9937-2C691B061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" y="1381"/>
                <a:ext cx="18" cy="23"/>
              </a:xfrm>
              <a:custGeom>
                <a:avLst/>
                <a:gdLst>
                  <a:gd name="T0" fmla="*/ 4 w 7"/>
                  <a:gd name="T1" fmla="*/ 9 h 9"/>
                  <a:gd name="T2" fmla="*/ 7 w 7"/>
                  <a:gd name="T3" fmla="*/ 5 h 9"/>
                  <a:gd name="T4" fmla="*/ 4 w 7"/>
                  <a:gd name="T5" fmla="*/ 0 h 9"/>
                  <a:gd name="T6" fmla="*/ 0 w 7"/>
                  <a:gd name="T7" fmla="*/ 5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5" y="8"/>
                      <a:pt x="7" y="6"/>
                      <a:pt x="7" y="5"/>
                    </a:cubicBezTo>
                    <a:cubicBezTo>
                      <a:pt x="7" y="4"/>
                      <a:pt x="5" y="2"/>
                      <a:pt x="4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1" y="6"/>
                      <a:pt x="3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01" name="Freeform 2152">
                <a:extLst>
                  <a:ext uri="{FF2B5EF4-FFF2-40B4-BE49-F238E27FC236}">
                    <a16:creationId xmlns="" xmlns:a16="http://schemas.microsoft.com/office/drawing/2014/main" id="{E2557B3B-6F06-4DB9-AD87-3C2ABD822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1381"/>
                <a:ext cx="18" cy="23"/>
              </a:xfrm>
              <a:custGeom>
                <a:avLst/>
                <a:gdLst>
                  <a:gd name="T0" fmla="*/ 4 w 7"/>
                  <a:gd name="T1" fmla="*/ 9 h 9"/>
                  <a:gd name="T2" fmla="*/ 7 w 7"/>
                  <a:gd name="T3" fmla="*/ 5 h 9"/>
                  <a:gd name="T4" fmla="*/ 4 w 7"/>
                  <a:gd name="T5" fmla="*/ 0 h 9"/>
                  <a:gd name="T6" fmla="*/ 0 w 7"/>
                  <a:gd name="T7" fmla="*/ 5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5" y="8"/>
                      <a:pt x="7" y="6"/>
                      <a:pt x="7" y="5"/>
                    </a:cubicBezTo>
                    <a:cubicBezTo>
                      <a:pt x="7" y="4"/>
                      <a:pt x="5" y="2"/>
                      <a:pt x="4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0" y="6"/>
                      <a:pt x="2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02" name="Freeform 2153">
                <a:extLst>
                  <a:ext uri="{FF2B5EF4-FFF2-40B4-BE49-F238E27FC236}">
                    <a16:creationId xmlns="" xmlns:a16="http://schemas.microsoft.com/office/drawing/2014/main" id="{28B10C30-A32E-48B4-8A01-E195EA4BA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1384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4 h 9"/>
                  <a:gd name="T4" fmla="*/ 4 w 8"/>
                  <a:gd name="T5" fmla="*/ 0 h 9"/>
                  <a:gd name="T6" fmla="*/ 0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6" y="7"/>
                      <a:pt x="8" y="5"/>
                      <a:pt x="8" y="4"/>
                    </a:cubicBezTo>
                    <a:cubicBezTo>
                      <a:pt x="8" y="3"/>
                      <a:pt x="6" y="1"/>
                      <a:pt x="4" y="0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1" y="6"/>
                      <a:pt x="3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03" name="Freeform 2154">
                <a:extLst>
                  <a:ext uri="{FF2B5EF4-FFF2-40B4-BE49-F238E27FC236}">
                    <a16:creationId xmlns="" xmlns:a16="http://schemas.microsoft.com/office/drawing/2014/main" id="{36D311E8-BE9F-4BCD-A20B-4E82D9C81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1"/>
                <a:ext cx="21" cy="23"/>
              </a:xfrm>
              <a:custGeom>
                <a:avLst/>
                <a:gdLst>
                  <a:gd name="T0" fmla="*/ 4 w 8"/>
                  <a:gd name="T1" fmla="*/ 0 h 9"/>
                  <a:gd name="T2" fmla="*/ 0 w 8"/>
                  <a:gd name="T3" fmla="*/ 5 h 9"/>
                  <a:gd name="T4" fmla="*/ 4 w 8"/>
                  <a:gd name="T5" fmla="*/ 9 h 9"/>
                  <a:gd name="T6" fmla="*/ 8 w 8"/>
                  <a:gd name="T7" fmla="*/ 5 h 9"/>
                  <a:gd name="T8" fmla="*/ 4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2" y="2"/>
                      <a:pt x="0" y="4"/>
                      <a:pt x="0" y="5"/>
                    </a:cubicBezTo>
                    <a:cubicBezTo>
                      <a:pt x="0" y="6"/>
                      <a:pt x="2" y="8"/>
                      <a:pt x="4" y="9"/>
                    </a:cubicBezTo>
                    <a:cubicBezTo>
                      <a:pt x="5" y="9"/>
                      <a:pt x="8" y="6"/>
                      <a:pt x="8" y="5"/>
                    </a:cubicBezTo>
                    <a:cubicBezTo>
                      <a:pt x="7" y="3"/>
                      <a:pt x="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04" name="Freeform 2155">
                <a:extLst>
                  <a:ext uri="{FF2B5EF4-FFF2-40B4-BE49-F238E27FC236}">
                    <a16:creationId xmlns="" xmlns:a16="http://schemas.microsoft.com/office/drawing/2014/main" id="{E404DE30-84E5-4630-A39A-FA373C18B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1381"/>
                <a:ext cx="20" cy="23"/>
              </a:xfrm>
              <a:custGeom>
                <a:avLst/>
                <a:gdLst>
                  <a:gd name="T0" fmla="*/ 3 w 8"/>
                  <a:gd name="T1" fmla="*/ 0 h 9"/>
                  <a:gd name="T2" fmla="*/ 0 w 8"/>
                  <a:gd name="T3" fmla="*/ 5 h 9"/>
                  <a:gd name="T4" fmla="*/ 3 w 8"/>
                  <a:gd name="T5" fmla="*/ 9 h 9"/>
                  <a:gd name="T6" fmla="*/ 7 w 8"/>
                  <a:gd name="T7" fmla="*/ 5 h 9"/>
                  <a:gd name="T8" fmla="*/ 3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0"/>
                    </a:moveTo>
                    <a:cubicBezTo>
                      <a:pt x="2" y="2"/>
                      <a:pt x="0" y="4"/>
                      <a:pt x="0" y="5"/>
                    </a:cubicBezTo>
                    <a:cubicBezTo>
                      <a:pt x="0" y="6"/>
                      <a:pt x="2" y="8"/>
                      <a:pt x="3" y="9"/>
                    </a:cubicBezTo>
                    <a:cubicBezTo>
                      <a:pt x="5" y="9"/>
                      <a:pt x="8" y="6"/>
                      <a:pt x="7" y="5"/>
                    </a:cubicBezTo>
                    <a:cubicBezTo>
                      <a:pt x="7" y="3"/>
                      <a:pt x="5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05" name="Freeform 2156">
                <a:extLst>
                  <a:ext uri="{FF2B5EF4-FFF2-40B4-BE49-F238E27FC236}">
                    <a16:creationId xmlns="" xmlns:a16="http://schemas.microsoft.com/office/drawing/2014/main" id="{12000041-5B0A-4C20-BB54-988A87CA9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384"/>
                <a:ext cx="26" cy="20"/>
              </a:xfrm>
              <a:custGeom>
                <a:avLst/>
                <a:gdLst>
                  <a:gd name="T0" fmla="*/ 9 w 10"/>
                  <a:gd name="T1" fmla="*/ 4 h 8"/>
                  <a:gd name="T2" fmla="*/ 5 w 10"/>
                  <a:gd name="T3" fmla="*/ 0 h 8"/>
                  <a:gd name="T4" fmla="*/ 0 w 10"/>
                  <a:gd name="T5" fmla="*/ 4 h 8"/>
                  <a:gd name="T6" fmla="*/ 5 w 10"/>
                  <a:gd name="T7" fmla="*/ 8 h 8"/>
                  <a:gd name="T8" fmla="*/ 9 w 10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9" y="4"/>
                    </a:moveTo>
                    <a:cubicBezTo>
                      <a:pt x="10" y="3"/>
                      <a:pt x="7" y="0"/>
                      <a:pt x="5" y="0"/>
                    </a:cubicBezTo>
                    <a:cubicBezTo>
                      <a:pt x="3" y="1"/>
                      <a:pt x="2" y="2"/>
                      <a:pt x="0" y="4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6" y="8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06" name="Freeform 2157">
                <a:extLst>
                  <a:ext uri="{FF2B5EF4-FFF2-40B4-BE49-F238E27FC236}">
                    <a16:creationId xmlns="" xmlns:a16="http://schemas.microsoft.com/office/drawing/2014/main" id="{92E2337F-94C5-42D6-BEEE-DBEE766C5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1384"/>
                <a:ext cx="23" cy="20"/>
              </a:xfrm>
              <a:custGeom>
                <a:avLst/>
                <a:gdLst>
                  <a:gd name="T0" fmla="*/ 9 w 9"/>
                  <a:gd name="T1" fmla="*/ 4 h 8"/>
                  <a:gd name="T2" fmla="*/ 4 w 9"/>
                  <a:gd name="T3" fmla="*/ 0 h 8"/>
                  <a:gd name="T4" fmla="*/ 0 w 9"/>
                  <a:gd name="T5" fmla="*/ 4 h 8"/>
                  <a:gd name="T6" fmla="*/ 5 w 9"/>
                  <a:gd name="T7" fmla="*/ 8 h 8"/>
                  <a:gd name="T8" fmla="*/ 9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9" y="3"/>
                      <a:pt x="6" y="0"/>
                      <a:pt x="4" y="0"/>
                    </a:cubicBezTo>
                    <a:cubicBezTo>
                      <a:pt x="3" y="1"/>
                      <a:pt x="2" y="3"/>
                      <a:pt x="0" y="4"/>
                    </a:cubicBezTo>
                    <a:cubicBezTo>
                      <a:pt x="2" y="6"/>
                      <a:pt x="4" y="8"/>
                      <a:pt x="5" y="8"/>
                    </a:cubicBezTo>
                    <a:cubicBezTo>
                      <a:pt x="6" y="8"/>
                      <a:pt x="8" y="6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07" name="Freeform 2158">
                <a:extLst>
                  <a:ext uri="{FF2B5EF4-FFF2-40B4-BE49-F238E27FC236}">
                    <a16:creationId xmlns="" xmlns:a16="http://schemas.microsoft.com/office/drawing/2014/main" id="{06F3B7C5-D4B3-4258-9104-25B76FBB1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1384"/>
                <a:ext cx="23" cy="20"/>
              </a:xfrm>
              <a:custGeom>
                <a:avLst/>
                <a:gdLst>
                  <a:gd name="T0" fmla="*/ 8 w 9"/>
                  <a:gd name="T1" fmla="*/ 4 h 8"/>
                  <a:gd name="T2" fmla="*/ 4 w 9"/>
                  <a:gd name="T3" fmla="*/ 0 h 8"/>
                  <a:gd name="T4" fmla="*/ 0 w 9"/>
                  <a:gd name="T5" fmla="*/ 4 h 8"/>
                  <a:gd name="T6" fmla="*/ 5 w 9"/>
                  <a:gd name="T7" fmla="*/ 8 h 8"/>
                  <a:gd name="T8" fmla="*/ 8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4"/>
                    </a:moveTo>
                    <a:cubicBezTo>
                      <a:pt x="9" y="3"/>
                      <a:pt x="6" y="0"/>
                      <a:pt x="4" y="0"/>
                    </a:cubicBezTo>
                    <a:cubicBezTo>
                      <a:pt x="3" y="1"/>
                      <a:pt x="2" y="3"/>
                      <a:pt x="0" y="4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8" y="6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08" name="Freeform 2159">
                <a:extLst>
                  <a:ext uri="{FF2B5EF4-FFF2-40B4-BE49-F238E27FC236}">
                    <a16:creationId xmlns="" xmlns:a16="http://schemas.microsoft.com/office/drawing/2014/main" id="{F94ADE88-5CC2-4318-BF43-E2A821191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384"/>
                <a:ext cx="21" cy="23"/>
              </a:xfrm>
              <a:custGeom>
                <a:avLst/>
                <a:gdLst>
                  <a:gd name="T0" fmla="*/ 7 w 8"/>
                  <a:gd name="T1" fmla="*/ 5 h 9"/>
                  <a:gd name="T2" fmla="*/ 3 w 8"/>
                  <a:gd name="T3" fmla="*/ 0 h 9"/>
                  <a:gd name="T4" fmla="*/ 0 w 8"/>
                  <a:gd name="T5" fmla="*/ 4 h 9"/>
                  <a:gd name="T6" fmla="*/ 3 w 8"/>
                  <a:gd name="T7" fmla="*/ 9 h 9"/>
                  <a:gd name="T8" fmla="*/ 7 w 8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7" y="5"/>
                    </a:moveTo>
                    <a:cubicBezTo>
                      <a:pt x="8" y="3"/>
                      <a:pt x="5" y="0"/>
                      <a:pt x="3" y="0"/>
                    </a:cubicBezTo>
                    <a:cubicBezTo>
                      <a:pt x="2" y="1"/>
                      <a:pt x="0" y="3"/>
                      <a:pt x="0" y="4"/>
                    </a:cubicBezTo>
                    <a:cubicBezTo>
                      <a:pt x="0" y="5"/>
                      <a:pt x="2" y="7"/>
                      <a:pt x="3" y="9"/>
                    </a:cubicBezTo>
                    <a:cubicBezTo>
                      <a:pt x="5" y="7"/>
                      <a:pt x="6" y="6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09" name="Freeform 2160">
                <a:extLst>
                  <a:ext uri="{FF2B5EF4-FFF2-40B4-BE49-F238E27FC236}">
                    <a16:creationId xmlns="" xmlns:a16="http://schemas.microsoft.com/office/drawing/2014/main" id="{391BE050-3465-48FB-AB61-4D8859082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1381"/>
                <a:ext cx="21" cy="23"/>
              </a:xfrm>
              <a:custGeom>
                <a:avLst/>
                <a:gdLst>
                  <a:gd name="T0" fmla="*/ 4 w 8"/>
                  <a:gd name="T1" fmla="*/ 9 h 9"/>
                  <a:gd name="T2" fmla="*/ 8 w 8"/>
                  <a:gd name="T3" fmla="*/ 5 h 9"/>
                  <a:gd name="T4" fmla="*/ 4 w 8"/>
                  <a:gd name="T5" fmla="*/ 0 h 9"/>
                  <a:gd name="T6" fmla="*/ 0 w 8"/>
                  <a:gd name="T7" fmla="*/ 5 h 9"/>
                  <a:gd name="T8" fmla="*/ 4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9"/>
                    </a:moveTo>
                    <a:cubicBezTo>
                      <a:pt x="5" y="9"/>
                      <a:pt x="8" y="6"/>
                      <a:pt x="8" y="5"/>
                    </a:cubicBezTo>
                    <a:cubicBezTo>
                      <a:pt x="7" y="3"/>
                      <a:pt x="5" y="2"/>
                      <a:pt x="4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1" y="6"/>
                      <a:pt x="2" y="8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10" name="Freeform 2161">
                <a:extLst>
                  <a:ext uri="{FF2B5EF4-FFF2-40B4-BE49-F238E27FC236}">
                    <a16:creationId xmlns="" xmlns:a16="http://schemas.microsoft.com/office/drawing/2014/main" id="{EF830B7D-9427-4EFD-946D-4BAEEBE2F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1384"/>
                <a:ext cx="21" cy="23"/>
              </a:xfrm>
              <a:custGeom>
                <a:avLst/>
                <a:gdLst>
                  <a:gd name="T0" fmla="*/ 5 w 8"/>
                  <a:gd name="T1" fmla="*/ 9 h 9"/>
                  <a:gd name="T2" fmla="*/ 8 w 8"/>
                  <a:gd name="T3" fmla="*/ 4 h 9"/>
                  <a:gd name="T4" fmla="*/ 5 w 8"/>
                  <a:gd name="T5" fmla="*/ 0 h 9"/>
                  <a:gd name="T6" fmla="*/ 1 w 8"/>
                  <a:gd name="T7" fmla="*/ 5 h 9"/>
                  <a:gd name="T8" fmla="*/ 5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7" y="7"/>
                      <a:pt x="8" y="5"/>
                      <a:pt x="8" y="4"/>
                    </a:cubicBezTo>
                    <a:cubicBezTo>
                      <a:pt x="8" y="3"/>
                      <a:pt x="6" y="1"/>
                      <a:pt x="5" y="0"/>
                    </a:cubicBezTo>
                    <a:cubicBezTo>
                      <a:pt x="3" y="0"/>
                      <a:pt x="0" y="3"/>
                      <a:pt x="1" y="5"/>
                    </a:cubicBezTo>
                    <a:cubicBezTo>
                      <a:pt x="2" y="6"/>
                      <a:pt x="3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11" name="Freeform 2162">
                <a:extLst>
                  <a:ext uri="{FF2B5EF4-FFF2-40B4-BE49-F238E27FC236}">
                    <a16:creationId xmlns="" xmlns:a16="http://schemas.microsoft.com/office/drawing/2014/main" id="{505C2DF7-8C38-4CC0-B746-A7945F89B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" y="1381"/>
                <a:ext cx="21" cy="23"/>
              </a:xfrm>
              <a:custGeom>
                <a:avLst/>
                <a:gdLst>
                  <a:gd name="T0" fmla="*/ 3 w 8"/>
                  <a:gd name="T1" fmla="*/ 9 h 9"/>
                  <a:gd name="T2" fmla="*/ 7 w 8"/>
                  <a:gd name="T3" fmla="*/ 5 h 9"/>
                  <a:gd name="T4" fmla="*/ 3 w 8"/>
                  <a:gd name="T5" fmla="*/ 0 h 9"/>
                  <a:gd name="T6" fmla="*/ 0 w 8"/>
                  <a:gd name="T7" fmla="*/ 5 h 9"/>
                  <a:gd name="T8" fmla="*/ 3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9"/>
                    </a:moveTo>
                    <a:cubicBezTo>
                      <a:pt x="5" y="9"/>
                      <a:pt x="8" y="6"/>
                      <a:pt x="7" y="5"/>
                    </a:cubicBezTo>
                    <a:cubicBezTo>
                      <a:pt x="6" y="3"/>
                      <a:pt x="5" y="2"/>
                      <a:pt x="3" y="0"/>
                    </a:cubicBezTo>
                    <a:cubicBezTo>
                      <a:pt x="2" y="2"/>
                      <a:pt x="0" y="4"/>
                      <a:pt x="0" y="5"/>
                    </a:cubicBezTo>
                    <a:cubicBezTo>
                      <a:pt x="0" y="6"/>
                      <a:pt x="2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12" name="Freeform 2163">
                <a:extLst>
                  <a:ext uri="{FF2B5EF4-FFF2-40B4-BE49-F238E27FC236}">
                    <a16:creationId xmlns="" xmlns:a16="http://schemas.microsoft.com/office/drawing/2014/main" id="{C6F3DDBE-9AE5-4822-9A20-BF9CA555A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" y="1806"/>
                <a:ext cx="19" cy="21"/>
              </a:xfrm>
              <a:custGeom>
                <a:avLst/>
                <a:gdLst>
                  <a:gd name="T0" fmla="*/ 3 w 7"/>
                  <a:gd name="T1" fmla="*/ 8 h 8"/>
                  <a:gd name="T2" fmla="*/ 7 w 7"/>
                  <a:gd name="T3" fmla="*/ 5 h 8"/>
                  <a:gd name="T4" fmla="*/ 3 w 7"/>
                  <a:gd name="T5" fmla="*/ 0 h 8"/>
                  <a:gd name="T6" fmla="*/ 1 w 7"/>
                  <a:gd name="T7" fmla="*/ 3 h 8"/>
                  <a:gd name="T8" fmla="*/ 3 w 7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cubicBezTo>
                      <a:pt x="4" y="8"/>
                      <a:pt x="5" y="6"/>
                      <a:pt x="7" y="5"/>
                    </a:cubicBezTo>
                    <a:cubicBezTo>
                      <a:pt x="5" y="3"/>
                      <a:pt x="4" y="2"/>
                      <a:pt x="3" y="0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1" y="5"/>
                      <a:pt x="0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13" name="Freeform 2164">
                <a:extLst>
                  <a:ext uri="{FF2B5EF4-FFF2-40B4-BE49-F238E27FC236}">
                    <a16:creationId xmlns="" xmlns:a16="http://schemas.microsoft.com/office/drawing/2014/main" id="{11D8E618-A09A-464A-8832-9AFC6586C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0" y="3281"/>
                <a:ext cx="8" cy="28"/>
              </a:xfrm>
              <a:custGeom>
                <a:avLst/>
                <a:gdLst>
                  <a:gd name="T0" fmla="*/ 0 w 3"/>
                  <a:gd name="T1" fmla="*/ 1 h 11"/>
                  <a:gd name="T2" fmla="*/ 0 w 3"/>
                  <a:gd name="T3" fmla="*/ 7 h 11"/>
                  <a:gd name="T4" fmla="*/ 1 w 3"/>
                  <a:gd name="T5" fmla="*/ 11 h 11"/>
                  <a:gd name="T6" fmla="*/ 2 w 3"/>
                  <a:gd name="T7" fmla="*/ 5 h 11"/>
                  <a:gd name="T8" fmla="*/ 2 w 3"/>
                  <a:gd name="T9" fmla="*/ 1 h 11"/>
                  <a:gd name="T10" fmla="*/ 1 w 3"/>
                  <a:gd name="T11" fmla="*/ 0 h 11"/>
                  <a:gd name="T12" fmla="*/ 0 w 3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0" y="1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0" y="7"/>
                      <a:pt x="0" y="9"/>
                      <a:pt x="1" y="11"/>
                    </a:cubicBezTo>
                    <a:cubicBezTo>
                      <a:pt x="3" y="10"/>
                      <a:pt x="1" y="7"/>
                      <a:pt x="2" y="5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14" name="Freeform 2165">
                <a:extLst>
                  <a:ext uri="{FF2B5EF4-FFF2-40B4-BE49-F238E27FC236}">
                    <a16:creationId xmlns="" xmlns:a16="http://schemas.microsoft.com/office/drawing/2014/main" id="{FCF9841B-B285-48BE-959E-A0E7DD0B6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" y="1179"/>
                <a:ext cx="10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2 h 5"/>
                  <a:gd name="T4" fmla="*/ 2 w 4"/>
                  <a:gd name="T5" fmla="*/ 1 h 5"/>
                  <a:gd name="T6" fmla="*/ 0 w 4"/>
                  <a:gd name="T7" fmla="*/ 3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1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15" name="Freeform 2166">
                <a:extLst>
                  <a:ext uri="{FF2B5EF4-FFF2-40B4-BE49-F238E27FC236}">
                    <a16:creationId xmlns="" xmlns:a16="http://schemas.microsoft.com/office/drawing/2014/main" id="{E99CA279-33D2-4DBD-B3EF-A6DE82194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756"/>
                <a:ext cx="13" cy="11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0 w 5"/>
                  <a:gd name="T5" fmla="*/ 3 h 4"/>
                  <a:gd name="T6" fmla="*/ 3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2" y="1"/>
                      <a:pt x="2" y="1"/>
                      <a:pt x="0" y="3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16" name="Freeform 2167">
                <a:extLst>
                  <a:ext uri="{FF2B5EF4-FFF2-40B4-BE49-F238E27FC236}">
                    <a16:creationId xmlns="" xmlns:a16="http://schemas.microsoft.com/office/drawing/2014/main" id="{C9D55DC6-5602-4F91-95AF-1355465AE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754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4 h 5"/>
                  <a:gd name="T4" fmla="*/ 2 w 4"/>
                  <a:gd name="T5" fmla="*/ 0 h 5"/>
                  <a:gd name="T6" fmla="*/ 0 w 4"/>
                  <a:gd name="T7" fmla="*/ 3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2" y="5"/>
                      <a:pt x="4" y="4"/>
                      <a:pt x="4" y="4"/>
                    </a:cubicBezTo>
                    <a:cubicBezTo>
                      <a:pt x="4" y="3"/>
                      <a:pt x="3" y="2"/>
                      <a:pt x="2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17" name="Freeform 2168">
                <a:extLst>
                  <a:ext uri="{FF2B5EF4-FFF2-40B4-BE49-F238E27FC236}">
                    <a16:creationId xmlns="" xmlns:a16="http://schemas.microsoft.com/office/drawing/2014/main" id="{88E2AE28-07CA-46A3-B7C9-F2ACA8568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1285"/>
                <a:ext cx="10" cy="13"/>
              </a:xfrm>
              <a:custGeom>
                <a:avLst/>
                <a:gdLst>
                  <a:gd name="T0" fmla="*/ 0 w 4"/>
                  <a:gd name="T1" fmla="*/ 2 h 5"/>
                  <a:gd name="T2" fmla="*/ 2 w 4"/>
                  <a:gd name="T3" fmla="*/ 5 h 5"/>
                  <a:gd name="T4" fmla="*/ 4 w 4"/>
                  <a:gd name="T5" fmla="*/ 2 h 5"/>
                  <a:gd name="T6" fmla="*/ 2 w 4"/>
                  <a:gd name="T7" fmla="*/ 0 h 5"/>
                  <a:gd name="T8" fmla="*/ 0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2"/>
                      <a:pt x="1" y="3"/>
                      <a:pt x="2" y="5"/>
                    </a:cubicBezTo>
                    <a:cubicBezTo>
                      <a:pt x="3" y="3"/>
                      <a:pt x="3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18" name="Freeform 2169">
                <a:extLst>
                  <a:ext uri="{FF2B5EF4-FFF2-40B4-BE49-F238E27FC236}">
                    <a16:creationId xmlns="" xmlns:a16="http://schemas.microsoft.com/office/drawing/2014/main" id="{4BA2846A-3407-414C-BAA3-8636919D5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" y="1285"/>
                <a:ext cx="13" cy="11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1 h 4"/>
                  <a:gd name="T4" fmla="*/ 3 w 5"/>
                  <a:gd name="T5" fmla="*/ 0 h 4"/>
                  <a:gd name="T6" fmla="*/ 0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4" y="3"/>
                      <a:pt x="4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2" y="1"/>
                      <a:pt x="0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19" name="Freeform 2170">
                <a:extLst>
                  <a:ext uri="{FF2B5EF4-FFF2-40B4-BE49-F238E27FC236}">
                    <a16:creationId xmlns="" xmlns:a16="http://schemas.microsoft.com/office/drawing/2014/main" id="{9A9941BE-E6FB-4082-85D3-C722CABCE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" y="1285"/>
                <a:ext cx="10" cy="13"/>
              </a:xfrm>
              <a:custGeom>
                <a:avLst/>
                <a:gdLst>
                  <a:gd name="T0" fmla="*/ 4 w 4"/>
                  <a:gd name="T1" fmla="*/ 2 h 5"/>
                  <a:gd name="T2" fmla="*/ 3 w 4"/>
                  <a:gd name="T3" fmla="*/ 0 h 5"/>
                  <a:gd name="T4" fmla="*/ 1 w 4"/>
                  <a:gd name="T5" fmla="*/ 2 h 5"/>
                  <a:gd name="T6" fmla="*/ 2 w 4"/>
                  <a:gd name="T7" fmla="*/ 5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20" name="Freeform 2171">
                <a:extLst>
                  <a:ext uri="{FF2B5EF4-FFF2-40B4-BE49-F238E27FC236}">
                    <a16:creationId xmlns="" xmlns:a16="http://schemas.microsoft.com/office/drawing/2014/main" id="{B87985EB-A391-4A93-AB72-14957CF8A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" y="1285"/>
                <a:ext cx="10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1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3"/>
                      <a:pt x="4" y="2"/>
                      <a:pt x="4" y="1"/>
                    </a:cubicBezTo>
                    <a:cubicBezTo>
                      <a:pt x="4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21" name="Freeform 2172">
                <a:extLst>
                  <a:ext uri="{FF2B5EF4-FFF2-40B4-BE49-F238E27FC236}">
                    <a16:creationId xmlns="" xmlns:a16="http://schemas.microsoft.com/office/drawing/2014/main" id="{90BBDDF1-7189-4121-B563-108836452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" y="1285"/>
                <a:ext cx="13" cy="11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4 h 4"/>
                  <a:gd name="T6" fmla="*/ 5 w 5"/>
                  <a:gd name="T7" fmla="*/ 1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1"/>
                      <a:pt x="0" y="2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22" name="Freeform 2173">
                <a:extLst>
                  <a:ext uri="{FF2B5EF4-FFF2-40B4-BE49-F238E27FC236}">
                    <a16:creationId xmlns="" xmlns:a16="http://schemas.microsoft.com/office/drawing/2014/main" id="{541E1E35-E3F1-42F2-9860-59A8E296F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" y="1285"/>
                <a:ext cx="13" cy="11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3" y="0"/>
                      <a:pt x="2" y="1"/>
                      <a:pt x="0" y="1"/>
                    </a:cubicBezTo>
                    <a:cubicBezTo>
                      <a:pt x="2" y="2"/>
                      <a:pt x="3" y="3"/>
                      <a:pt x="3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23" name="Freeform 2174">
                <a:extLst>
                  <a:ext uri="{FF2B5EF4-FFF2-40B4-BE49-F238E27FC236}">
                    <a16:creationId xmlns="" xmlns:a16="http://schemas.microsoft.com/office/drawing/2014/main" id="{BE736645-6453-455A-90AC-327DAC561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1285"/>
                <a:ext cx="13" cy="11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24" name="Freeform 2175">
                <a:extLst>
                  <a:ext uri="{FF2B5EF4-FFF2-40B4-BE49-F238E27FC236}">
                    <a16:creationId xmlns="" xmlns:a16="http://schemas.microsoft.com/office/drawing/2014/main" id="{9975F2DF-407B-47C3-9395-9BB08B758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1285"/>
                <a:ext cx="13" cy="11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2 h 4"/>
                  <a:gd name="T4" fmla="*/ 3 w 5"/>
                  <a:gd name="T5" fmla="*/ 0 h 4"/>
                  <a:gd name="T6" fmla="*/ 0 w 5"/>
                  <a:gd name="T7" fmla="*/ 1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4" y="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1"/>
                      <a:pt x="0" y="1"/>
                    </a:cubicBezTo>
                    <a:cubicBezTo>
                      <a:pt x="1" y="3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25" name="Freeform 2176">
                <a:extLst>
                  <a:ext uri="{FF2B5EF4-FFF2-40B4-BE49-F238E27FC236}">
                    <a16:creationId xmlns="" xmlns:a16="http://schemas.microsoft.com/office/drawing/2014/main" id="{1EF99C62-9143-4004-9C05-60644D789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285"/>
                <a:ext cx="13" cy="11"/>
              </a:xfrm>
              <a:custGeom>
                <a:avLst/>
                <a:gdLst>
                  <a:gd name="T0" fmla="*/ 0 w 5"/>
                  <a:gd name="T1" fmla="*/ 1 h 4"/>
                  <a:gd name="T2" fmla="*/ 3 w 5"/>
                  <a:gd name="T3" fmla="*/ 4 h 4"/>
                  <a:gd name="T4" fmla="*/ 5 w 5"/>
                  <a:gd name="T5" fmla="*/ 2 h 4"/>
                  <a:gd name="T6" fmla="*/ 3 w 5"/>
                  <a:gd name="T7" fmla="*/ 0 h 4"/>
                  <a:gd name="T8" fmla="*/ 0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2" y="2"/>
                      <a:pt x="2" y="3"/>
                      <a:pt x="3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26" name="Freeform 2177">
                <a:extLst>
                  <a:ext uri="{FF2B5EF4-FFF2-40B4-BE49-F238E27FC236}">
                    <a16:creationId xmlns="" xmlns:a16="http://schemas.microsoft.com/office/drawing/2014/main" id="{3491ECEF-98F7-4124-9060-EDADA0CBB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756"/>
                <a:ext cx="10" cy="11"/>
              </a:xfrm>
              <a:custGeom>
                <a:avLst/>
                <a:gdLst>
                  <a:gd name="T0" fmla="*/ 2 w 4"/>
                  <a:gd name="T1" fmla="*/ 4 h 4"/>
                  <a:gd name="T2" fmla="*/ 4 w 4"/>
                  <a:gd name="T3" fmla="*/ 2 h 4"/>
                  <a:gd name="T4" fmla="*/ 3 w 4"/>
                  <a:gd name="T5" fmla="*/ 0 h 4"/>
                  <a:gd name="T6" fmla="*/ 0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4" y="3"/>
                      <a:pt x="4" y="2"/>
                    </a:cubicBezTo>
                    <a:cubicBezTo>
                      <a:pt x="4" y="2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27" name="Freeform 2178">
                <a:extLst>
                  <a:ext uri="{FF2B5EF4-FFF2-40B4-BE49-F238E27FC236}">
                    <a16:creationId xmlns="" xmlns:a16="http://schemas.microsoft.com/office/drawing/2014/main" id="{651CB8B0-89CF-4000-B94C-538FBAECB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756"/>
                <a:ext cx="13" cy="11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0 h 4"/>
                  <a:gd name="T4" fmla="*/ 0 w 5"/>
                  <a:gd name="T5" fmla="*/ 2 h 4"/>
                  <a:gd name="T6" fmla="*/ 3 w 5"/>
                  <a:gd name="T7" fmla="*/ 4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2"/>
                      <a:pt x="4" y="1"/>
                      <a:pt x="3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28" name="Freeform 2179">
                <a:extLst>
                  <a:ext uri="{FF2B5EF4-FFF2-40B4-BE49-F238E27FC236}">
                    <a16:creationId xmlns="" xmlns:a16="http://schemas.microsoft.com/office/drawing/2014/main" id="{8058A791-6A66-4614-B2A1-26640A3CF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754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4 h 5"/>
                  <a:gd name="T4" fmla="*/ 2 w 4"/>
                  <a:gd name="T5" fmla="*/ 0 h 5"/>
                  <a:gd name="T6" fmla="*/ 0 w 4"/>
                  <a:gd name="T7" fmla="*/ 3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2" y="5"/>
                      <a:pt x="4" y="4"/>
                      <a:pt x="4" y="4"/>
                    </a:cubicBezTo>
                    <a:cubicBezTo>
                      <a:pt x="4" y="3"/>
                      <a:pt x="3" y="2"/>
                      <a:pt x="2" y="0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29" name="Freeform 2180">
                <a:extLst>
                  <a:ext uri="{FF2B5EF4-FFF2-40B4-BE49-F238E27FC236}">
                    <a16:creationId xmlns="" xmlns:a16="http://schemas.microsoft.com/office/drawing/2014/main" id="{BC71B862-8422-475B-A3DA-CB1C5AB33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754"/>
                <a:ext cx="7" cy="13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3 h 5"/>
                  <a:gd name="T4" fmla="*/ 1 w 3"/>
                  <a:gd name="T5" fmla="*/ 0 h 5"/>
                  <a:gd name="T6" fmla="*/ 0 w 3"/>
                  <a:gd name="T7" fmla="*/ 3 h 5"/>
                  <a:gd name="T8" fmla="*/ 2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3" y="2"/>
                      <a:pt x="2" y="2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30" name="Freeform 2181">
                <a:extLst>
                  <a:ext uri="{FF2B5EF4-FFF2-40B4-BE49-F238E27FC236}">
                    <a16:creationId xmlns="" xmlns:a16="http://schemas.microsoft.com/office/drawing/2014/main" id="{5415CFA8-C675-4015-AB26-FDE69A6EC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756"/>
                <a:ext cx="13" cy="11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0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4" y="4"/>
                      <a:pt x="5" y="3"/>
                      <a:pt x="5" y="2"/>
                    </a:cubicBezTo>
                    <a:cubicBezTo>
                      <a:pt x="5" y="2"/>
                      <a:pt x="4" y="0"/>
                      <a:pt x="4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31" name="Freeform 2182">
                <a:extLst>
                  <a:ext uri="{FF2B5EF4-FFF2-40B4-BE49-F238E27FC236}">
                    <a16:creationId xmlns="" xmlns:a16="http://schemas.microsoft.com/office/drawing/2014/main" id="{C6555B8E-3AC9-4B33-A2A7-885D46DC7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756"/>
                <a:ext cx="11" cy="13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0 h 5"/>
                  <a:gd name="T4" fmla="*/ 0 w 4"/>
                  <a:gd name="T5" fmla="*/ 2 h 5"/>
                  <a:gd name="T6" fmla="*/ 2 w 4"/>
                  <a:gd name="T7" fmla="*/ 5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3"/>
                      <a:pt x="1" y="4"/>
                      <a:pt x="2" y="5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32" name="Freeform 2183">
                <a:extLst>
                  <a:ext uri="{FF2B5EF4-FFF2-40B4-BE49-F238E27FC236}">
                    <a16:creationId xmlns="" xmlns:a16="http://schemas.microsoft.com/office/drawing/2014/main" id="{C9461B0A-FF13-4691-BA87-D235F78D7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756"/>
                <a:ext cx="13" cy="11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0 h 4"/>
                  <a:gd name="T4" fmla="*/ 0 w 5"/>
                  <a:gd name="T5" fmla="*/ 2 h 4"/>
                  <a:gd name="T6" fmla="*/ 3 w 5"/>
                  <a:gd name="T7" fmla="*/ 4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33" name="Freeform 2184">
                <a:extLst>
                  <a:ext uri="{FF2B5EF4-FFF2-40B4-BE49-F238E27FC236}">
                    <a16:creationId xmlns="" xmlns:a16="http://schemas.microsoft.com/office/drawing/2014/main" id="{070AE98D-8C51-4581-B404-DAC034DA6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756"/>
                <a:ext cx="11" cy="13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2 h 5"/>
                  <a:gd name="T4" fmla="*/ 2 w 4"/>
                  <a:gd name="T5" fmla="*/ 0 h 5"/>
                  <a:gd name="T6" fmla="*/ 1 w 4"/>
                  <a:gd name="T7" fmla="*/ 3 h 5"/>
                  <a:gd name="T8" fmla="*/ 3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3"/>
                      <a:pt x="2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34" name="Freeform 2185">
                <a:extLst>
                  <a:ext uri="{FF2B5EF4-FFF2-40B4-BE49-F238E27FC236}">
                    <a16:creationId xmlns="" xmlns:a16="http://schemas.microsoft.com/office/drawing/2014/main" id="{BDA3FFC7-E496-443D-BE8F-AC0A2AA8A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756"/>
                <a:ext cx="13" cy="11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0 h 4"/>
                  <a:gd name="T4" fmla="*/ 0 w 5"/>
                  <a:gd name="T5" fmla="*/ 2 h 4"/>
                  <a:gd name="T6" fmla="*/ 3 w 5"/>
                  <a:gd name="T7" fmla="*/ 4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2"/>
                      <a:pt x="4" y="1"/>
                      <a:pt x="3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35" name="Freeform 2186">
                <a:extLst>
                  <a:ext uri="{FF2B5EF4-FFF2-40B4-BE49-F238E27FC236}">
                    <a16:creationId xmlns="" xmlns:a16="http://schemas.microsoft.com/office/drawing/2014/main" id="{50DFD06C-CB8C-4F1C-9489-F20A2A538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754"/>
                <a:ext cx="10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0 w 4"/>
                  <a:gd name="T7" fmla="*/ 3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5"/>
                      <a:pt x="4" y="4"/>
                      <a:pt x="4" y="3"/>
                    </a:cubicBezTo>
                    <a:cubicBezTo>
                      <a:pt x="3" y="2"/>
                      <a:pt x="3" y="2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36" name="Freeform 2187">
                <a:extLst>
                  <a:ext uri="{FF2B5EF4-FFF2-40B4-BE49-F238E27FC236}">
                    <a16:creationId xmlns="" xmlns:a16="http://schemas.microsoft.com/office/drawing/2014/main" id="{D76BC441-0515-4E87-A9DD-8D7708590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756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4 w 4"/>
                  <a:gd name="T3" fmla="*/ 2 h 4"/>
                  <a:gd name="T4" fmla="*/ 3 w 4"/>
                  <a:gd name="T5" fmla="*/ 0 h 4"/>
                  <a:gd name="T6" fmla="*/ 0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4" y="3"/>
                      <a:pt x="4" y="2"/>
                    </a:cubicBezTo>
                    <a:cubicBezTo>
                      <a:pt x="4" y="2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37" name="Freeform 2188">
                <a:extLst>
                  <a:ext uri="{FF2B5EF4-FFF2-40B4-BE49-F238E27FC236}">
                    <a16:creationId xmlns="" xmlns:a16="http://schemas.microsoft.com/office/drawing/2014/main" id="{EC7CD2FC-0FD5-44D8-9EBB-DAF25C1F2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756"/>
                <a:ext cx="13" cy="11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0 h 4"/>
                  <a:gd name="T4" fmla="*/ 0 w 5"/>
                  <a:gd name="T5" fmla="*/ 2 h 4"/>
                  <a:gd name="T6" fmla="*/ 3 w 5"/>
                  <a:gd name="T7" fmla="*/ 4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2"/>
                      <a:pt x="4" y="1"/>
                      <a:pt x="3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38" name="Freeform 2189">
                <a:extLst>
                  <a:ext uri="{FF2B5EF4-FFF2-40B4-BE49-F238E27FC236}">
                    <a16:creationId xmlns="" xmlns:a16="http://schemas.microsoft.com/office/drawing/2014/main" id="{68ADACEE-043F-411A-ACF9-872E00526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1176"/>
                <a:ext cx="11" cy="13"/>
              </a:xfrm>
              <a:custGeom>
                <a:avLst/>
                <a:gdLst>
                  <a:gd name="T0" fmla="*/ 0 w 4"/>
                  <a:gd name="T1" fmla="*/ 3 h 5"/>
                  <a:gd name="T2" fmla="*/ 3 w 4"/>
                  <a:gd name="T3" fmla="*/ 5 h 5"/>
                  <a:gd name="T4" fmla="*/ 4 w 4"/>
                  <a:gd name="T5" fmla="*/ 3 h 5"/>
                  <a:gd name="T6" fmla="*/ 2 w 4"/>
                  <a:gd name="T7" fmla="*/ 0 h 5"/>
                  <a:gd name="T8" fmla="*/ 0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ubicBezTo>
                      <a:pt x="4" y="3"/>
                      <a:pt x="3" y="2"/>
                      <a:pt x="2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39" name="Freeform 2190">
                <a:extLst>
                  <a:ext uri="{FF2B5EF4-FFF2-40B4-BE49-F238E27FC236}">
                    <a16:creationId xmlns="" xmlns:a16="http://schemas.microsoft.com/office/drawing/2014/main" id="{B5111899-3BE9-43EE-B725-8CCDBA8F1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179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3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1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40" name="Freeform 2191">
                <a:extLst>
                  <a:ext uri="{FF2B5EF4-FFF2-40B4-BE49-F238E27FC236}">
                    <a16:creationId xmlns="" xmlns:a16="http://schemas.microsoft.com/office/drawing/2014/main" id="{25FC4DD2-0358-44A1-BC2B-68FA640C8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1176"/>
                <a:ext cx="7" cy="13"/>
              </a:xfrm>
              <a:custGeom>
                <a:avLst/>
                <a:gdLst>
                  <a:gd name="T0" fmla="*/ 0 w 3"/>
                  <a:gd name="T1" fmla="*/ 3 h 5"/>
                  <a:gd name="T2" fmla="*/ 2 w 3"/>
                  <a:gd name="T3" fmla="*/ 5 h 5"/>
                  <a:gd name="T4" fmla="*/ 3 w 3"/>
                  <a:gd name="T5" fmla="*/ 4 h 5"/>
                  <a:gd name="T6" fmla="*/ 2 w 3"/>
                  <a:gd name="T7" fmla="*/ 0 h 5"/>
                  <a:gd name="T8" fmla="*/ 0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4"/>
                      <a:pt x="1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3" y="3"/>
                      <a:pt x="3" y="2"/>
                      <a:pt x="2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41" name="Freeform 2192">
                <a:extLst>
                  <a:ext uri="{FF2B5EF4-FFF2-40B4-BE49-F238E27FC236}">
                    <a16:creationId xmlns="" xmlns:a16="http://schemas.microsoft.com/office/drawing/2014/main" id="{1C6F26D1-E420-4D3D-B5B8-C147B73E6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1176"/>
                <a:ext cx="11" cy="13"/>
              </a:xfrm>
              <a:custGeom>
                <a:avLst/>
                <a:gdLst>
                  <a:gd name="T0" fmla="*/ 0 w 4"/>
                  <a:gd name="T1" fmla="*/ 3 h 5"/>
                  <a:gd name="T2" fmla="*/ 3 w 4"/>
                  <a:gd name="T3" fmla="*/ 5 h 5"/>
                  <a:gd name="T4" fmla="*/ 4 w 4"/>
                  <a:gd name="T5" fmla="*/ 3 h 5"/>
                  <a:gd name="T6" fmla="*/ 2 w 4"/>
                  <a:gd name="T7" fmla="*/ 0 h 5"/>
                  <a:gd name="T8" fmla="*/ 0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ubicBezTo>
                      <a:pt x="4" y="3"/>
                      <a:pt x="3" y="2"/>
                      <a:pt x="2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42" name="Freeform 2193">
                <a:extLst>
                  <a:ext uri="{FF2B5EF4-FFF2-40B4-BE49-F238E27FC236}">
                    <a16:creationId xmlns="" xmlns:a16="http://schemas.microsoft.com/office/drawing/2014/main" id="{BCCED648-020D-4907-BDC4-458EFDF4F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1179"/>
                <a:ext cx="13" cy="10"/>
              </a:xfrm>
              <a:custGeom>
                <a:avLst/>
                <a:gdLst>
                  <a:gd name="T0" fmla="*/ 0 w 5"/>
                  <a:gd name="T1" fmla="*/ 3 h 4"/>
                  <a:gd name="T2" fmla="*/ 3 w 5"/>
                  <a:gd name="T3" fmla="*/ 4 h 4"/>
                  <a:gd name="T4" fmla="*/ 5 w 5"/>
                  <a:gd name="T5" fmla="*/ 2 h 4"/>
                  <a:gd name="T6" fmla="*/ 3 w 5"/>
                  <a:gd name="T7" fmla="*/ 1 h 4"/>
                  <a:gd name="T8" fmla="*/ 0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4"/>
                      <a:pt x="2" y="4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43" name="Freeform 2194">
                <a:extLst>
                  <a:ext uri="{FF2B5EF4-FFF2-40B4-BE49-F238E27FC236}">
                    <a16:creationId xmlns="" xmlns:a16="http://schemas.microsoft.com/office/drawing/2014/main" id="{AF5D9CE9-DC22-4512-8F09-E8B923270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179"/>
                <a:ext cx="11" cy="10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3 h 4"/>
                  <a:gd name="T6" fmla="*/ 2 w 4"/>
                  <a:gd name="T7" fmla="*/ 4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3" y="0"/>
                      <a:pt x="3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44" name="Freeform 2195">
                <a:extLst>
                  <a:ext uri="{FF2B5EF4-FFF2-40B4-BE49-F238E27FC236}">
                    <a16:creationId xmlns="" xmlns:a16="http://schemas.microsoft.com/office/drawing/2014/main" id="{034CC73C-8034-4324-A27A-C2A879604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179"/>
                <a:ext cx="13" cy="10"/>
              </a:xfrm>
              <a:custGeom>
                <a:avLst/>
                <a:gdLst>
                  <a:gd name="T0" fmla="*/ 3 w 5"/>
                  <a:gd name="T1" fmla="*/ 1 h 4"/>
                  <a:gd name="T2" fmla="*/ 0 w 5"/>
                  <a:gd name="T3" fmla="*/ 3 h 4"/>
                  <a:gd name="T4" fmla="*/ 3 w 5"/>
                  <a:gd name="T5" fmla="*/ 4 h 4"/>
                  <a:gd name="T6" fmla="*/ 5 w 5"/>
                  <a:gd name="T7" fmla="*/ 2 h 4"/>
                  <a:gd name="T8" fmla="*/ 3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cubicBezTo>
                      <a:pt x="2" y="1"/>
                      <a:pt x="2" y="2"/>
                      <a:pt x="0" y="3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45" name="Freeform 2196">
                <a:extLst>
                  <a:ext uri="{FF2B5EF4-FFF2-40B4-BE49-F238E27FC236}">
                    <a16:creationId xmlns="" xmlns:a16="http://schemas.microsoft.com/office/drawing/2014/main" id="{8C967438-A73A-4CD6-BBE7-1DCCD8022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1073"/>
                <a:ext cx="10" cy="13"/>
              </a:xfrm>
              <a:custGeom>
                <a:avLst/>
                <a:gdLst>
                  <a:gd name="T0" fmla="*/ 1 w 4"/>
                  <a:gd name="T1" fmla="*/ 3 h 5"/>
                  <a:gd name="T2" fmla="*/ 3 w 4"/>
                  <a:gd name="T3" fmla="*/ 5 h 5"/>
                  <a:gd name="T4" fmla="*/ 4 w 4"/>
                  <a:gd name="T5" fmla="*/ 3 h 5"/>
                  <a:gd name="T6" fmla="*/ 2 w 4"/>
                  <a:gd name="T7" fmla="*/ 0 h 5"/>
                  <a:gd name="T8" fmla="*/ 1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1" y="4"/>
                      <a:pt x="2" y="4"/>
                      <a:pt x="3" y="5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2"/>
                      <a:pt x="3" y="2"/>
                      <a:pt x="2" y="0"/>
                    </a:cubicBezTo>
                    <a:cubicBezTo>
                      <a:pt x="1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46" name="Freeform 2197">
                <a:extLst>
                  <a:ext uri="{FF2B5EF4-FFF2-40B4-BE49-F238E27FC236}">
                    <a16:creationId xmlns="" xmlns:a16="http://schemas.microsoft.com/office/drawing/2014/main" id="{DEF229D5-7002-4E83-90C8-D843C6A04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" y="1179"/>
                <a:ext cx="13" cy="10"/>
              </a:xfrm>
              <a:custGeom>
                <a:avLst/>
                <a:gdLst>
                  <a:gd name="T0" fmla="*/ 3 w 5"/>
                  <a:gd name="T1" fmla="*/ 1 h 4"/>
                  <a:gd name="T2" fmla="*/ 0 w 5"/>
                  <a:gd name="T3" fmla="*/ 3 h 4"/>
                  <a:gd name="T4" fmla="*/ 3 w 5"/>
                  <a:gd name="T5" fmla="*/ 4 h 4"/>
                  <a:gd name="T6" fmla="*/ 5 w 5"/>
                  <a:gd name="T7" fmla="*/ 2 h 4"/>
                  <a:gd name="T8" fmla="*/ 3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47" name="Freeform 2198">
                <a:extLst>
                  <a:ext uri="{FF2B5EF4-FFF2-40B4-BE49-F238E27FC236}">
                    <a16:creationId xmlns="" xmlns:a16="http://schemas.microsoft.com/office/drawing/2014/main" id="{4560C1B7-98AF-4BA5-9233-B5DC285F7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" y="1182"/>
                <a:ext cx="13" cy="7"/>
              </a:xfrm>
              <a:custGeom>
                <a:avLst/>
                <a:gdLst>
                  <a:gd name="T0" fmla="*/ 3 w 5"/>
                  <a:gd name="T1" fmla="*/ 3 h 3"/>
                  <a:gd name="T2" fmla="*/ 5 w 5"/>
                  <a:gd name="T3" fmla="*/ 1 h 3"/>
                  <a:gd name="T4" fmla="*/ 4 w 5"/>
                  <a:gd name="T5" fmla="*/ 0 h 3"/>
                  <a:gd name="T6" fmla="*/ 0 w 5"/>
                  <a:gd name="T7" fmla="*/ 1 h 3"/>
                  <a:gd name="T8" fmla="*/ 3 w 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4" y="3"/>
                      <a:pt x="5" y="2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48" name="Freeform 2199">
                <a:extLst>
                  <a:ext uri="{FF2B5EF4-FFF2-40B4-BE49-F238E27FC236}">
                    <a16:creationId xmlns="" xmlns:a16="http://schemas.microsoft.com/office/drawing/2014/main" id="{39CAFD87-94C4-470E-A826-9A27BCA59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" y="1179"/>
                <a:ext cx="13" cy="10"/>
              </a:xfrm>
              <a:custGeom>
                <a:avLst/>
                <a:gdLst>
                  <a:gd name="T0" fmla="*/ 3 w 5"/>
                  <a:gd name="T1" fmla="*/ 1 h 4"/>
                  <a:gd name="T2" fmla="*/ 0 w 5"/>
                  <a:gd name="T3" fmla="*/ 3 h 4"/>
                  <a:gd name="T4" fmla="*/ 3 w 5"/>
                  <a:gd name="T5" fmla="*/ 4 h 4"/>
                  <a:gd name="T6" fmla="*/ 5 w 5"/>
                  <a:gd name="T7" fmla="*/ 2 h 4"/>
                  <a:gd name="T8" fmla="*/ 3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cubicBezTo>
                      <a:pt x="2" y="1"/>
                      <a:pt x="2" y="2"/>
                      <a:pt x="0" y="3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49" name="Freeform 2200">
                <a:extLst>
                  <a:ext uri="{FF2B5EF4-FFF2-40B4-BE49-F238E27FC236}">
                    <a16:creationId xmlns="" xmlns:a16="http://schemas.microsoft.com/office/drawing/2014/main" id="{6A00BD53-9E93-4A2B-901A-040CC301E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" y="1179"/>
                <a:ext cx="13" cy="10"/>
              </a:xfrm>
              <a:custGeom>
                <a:avLst/>
                <a:gdLst>
                  <a:gd name="T0" fmla="*/ 3 w 5"/>
                  <a:gd name="T1" fmla="*/ 1 h 4"/>
                  <a:gd name="T2" fmla="*/ 0 w 5"/>
                  <a:gd name="T3" fmla="*/ 2 h 4"/>
                  <a:gd name="T4" fmla="*/ 3 w 5"/>
                  <a:gd name="T5" fmla="*/ 4 h 4"/>
                  <a:gd name="T6" fmla="*/ 5 w 5"/>
                  <a:gd name="T7" fmla="*/ 3 h 4"/>
                  <a:gd name="T8" fmla="*/ 3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2"/>
                      <a:pt x="4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50" name="Freeform 2201">
                <a:extLst>
                  <a:ext uri="{FF2B5EF4-FFF2-40B4-BE49-F238E27FC236}">
                    <a16:creationId xmlns="" xmlns:a16="http://schemas.microsoft.com/office/drawing/2014/main" id="{44FE2406-6BA0-4EEE-9FD4-079FD9A64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" y="1179"/>
                <a:ext cx="10" cy="10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1 h 4"/>
                  <a:gd name="T4" fmla="*/ 0 w 4"/>
                  <a:gd name="T5" fmla="*/ 3 h 4"/>
                  <a:gd name="T6" fmla="*/ 3 w 4"/>
                  <a:gd name="T7" fmla="*/ 4 h 4"/>
                  <a:gd name="T8" fmla="*/ 4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2" y="0"/>
                      <a:pt x="1" y="2"/>
                      <a:pt x="0" y="3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51" name="Freeform 2202">
                <a:extLst>
                  <a:ext uri="{FF2B5EF4-FFF2-40B4-BE49-F238E27FC236}">
                    <a16:creationId xmlns="" xmlns:a16="http://schemas.microsoft.com/office/drawing/2014/main" id="{7580AE59-5EA1-48FF-B230-1D5673799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" y="1176"/>
                <a:ext cx="10" cy="13"/>
              </a:xfrm>
              <a:custGeom>
                <a:avLst/>
                <a:gdLst>
                  <a:gd name="T0" fmla="*/ 4 w 4"/>
                  <a:gd name="T1" fmla="*/ 4 h 5"/>
                  <a:gd name="T2" fmla="*/ 3 w 4"/>
                  <a:gd name="T3" fmla="*/ 0 h 5"/>
                  <a:gd name="T4" fmla="*/ 0 w 4"/>
                  <a:gd name="T5" fmla="*/ 3 h 5"/>
                  <a:gd name="T6" fmla="*/ 2 w 4"/>
                  <a:gd name="T7" fmla="*/ 5 h 5"/>
                  <a:gd name="T8" fmla="*/ 4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3"/>
                      <a:pt x="3" y="2"/>
                      <a:pt x="3" y="0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52" name="Freeform 2203">
                <a:extLst>
                  <a:ext uri="{FF2B5EF4-FFF2-40B4-BE49-F238E27FC236}">
                    <a16:creationId xmlns="" xmlns:a16="http://schemas.microsoft.com/office/drawing/2014/main" id="{6E7D115C-D776-4643-9D14-7CF3973AF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" y="1176"/>
                <a:ext cx="10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2 w 4"/>
                  <a:gd name="T5" fmla="*/ 0 h 5"/>
                  <a:gd name="T6" fmla="*/ 0 w 4"/>
                  <a:gd name="T7" fmla="*/ 3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5"/>
                      <a:pt x="4" y="4"/>
                      <a:pt x="4" y="3"/>
                    </a:cubicBezTo>
                    <a:cubicBezTo>
                      <a:pt x="3" y="3"/>
                      <a:pt x="3" y="2"/>
                      <a:pt x="2" y="0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53" name="Freeform 2204">
                <a:extLst>
                  <a:ext uri="{FF2B5EF4-FFF2-40B4-BE49-F238E27FC236}">
                    <a16:creationId xmlns="" xmlns:a16="http://schemas.microsoft.com/office/drawing/2014/main" id="{B09EEFE9-48A3-4018-BB04-CC02FA23F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" y="1389"/>
                <a:ext cx="13" cy="10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4 h 4"/>
                  <a:gd name="T6" fmla="*/ 5 w 5"/>
                  <a:gd name="T7" fmla="*/ 3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54" name="Freeform 2205">
                <a:extLst>
                  <a:ext uri="{FF2B5EF4-FFF2-40B4-BE49-F238E27FC236}">
                    <a16:creationId xmlns="" xmlns:a16="http://schemas.microsoft.com/office/drawing/2014/main" id="{24D303F8-8E52-431D-BDEE-3566D2B1A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" y="1389"/>
                <a:ext cx="13" cy="10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0 w 5"/>
                  <a:gd name="T5" fmla="*/ 2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2" y="1"/>
                      <a:pt x="0" y="2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55" name="Freeform 2206">
                <a:extLst>
                  <a:ext uri="{FF2B5EF4-FFF2-40B4-BE49-F238E27FC236}">
                    <a16:creationId xmlns="" xmlns:a16="http://schemas.microsoft.com/office/drawing/2014/main" id="{9E344963-4F82-4D6A-92A6-190C805A1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" y="1389"/>
                <a:ext cx="10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2 h 5"/>
                  <a:gd name="T4" fmla="*/ 3 w 4"/>
                  <a:gd name="T5" fmla="*/ 0 h 5"/>
                  <a:gd name="T6" fmla="*/ 1 w 4"/>
                  <a:gd name="T7" fmla="*/ 2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4" y="3"/>
                      <a:pt x="4" y="2"/>
                    </a:cubicBez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2"/>
                      <a:pt x="1" y="3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56" name="Freeform 2207">
                <a:extLst>
                  <a:ext uri="{FF2B5EF4-FFF2-40B4-BE49-F238E27FC236}">
                    <a16:creationId xmlns="" xmlns:a16="http://schemas.microsoft.com/office/drawing/2014/main" id="{2E976B5B-F3FC-4C4C-9D5C-6838F5B99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" y="1389"/>
                <a:ext cx="10" cy="13"/>
              </a:xfrm>
              <a:custGeom>
                <a:avLst/>
                <a:gdLst>
                  <a:gd name="T0" fmla="*/ 1 w 4"/>
                  <a:gd name="T1" fmla="*/ 5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1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57" name="Freeform 2208">
                <a:extLst>
                  <a:ext uri="{FF2B5EF4-FFF2-40B4-BE49-F238E27FC236}">
                    <a16:creationId xmlns="" xmlns:a16="http://schemas.microsoft.com/office/drawing/2014/main" id="{C8CEC669-23F3-4583-AC78-095C1274E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" y="1708"/>
                <a:ext cx="13" cy="10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2 h 4"/>
                  <a:gd name="T4" fmla="*/ 3 w 5"/>
                  <a:gd name="T5" fmla="*/ 0 h 4"/>
                  <a:gd name="T6" fmla="*/ 0 w 5"/>
                  <a:gd name="T7" fmla="*/ 2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3" y="3"/>
                      <a:pt x="4" y="3"/>
                      <a:pt x="5" y="2"/>
                    </a:cubicBez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58" name="Freeform 2209">
                <a:extLst>
                  <a:ext uri="{FF2B5EF4-FFF2-40B4-BE49-F238E27FC236}">
                    <a16:creationId xmlns="" xmlns:a16="http://schemas.microsoft.com/office/drawing/2014/main" id="{305E7754-9B97-496C-BFF3-1B274B809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" y="1389"/>
                <a:ext cx="10" cy="13"/>
              </a:xfrm>
              <a:custGeom>
                <a:avLst/>
                <a:gdLst>
                  <a:gd name="T0" fmla="*/ 0 w 4"/>
                  <a:gd name="T1" fmla="*/ 3 h 5"/>
                  <a:gd name="T2" fmla="*/ 3 w 4"/>
                  <a:gd name="T3" fmla="*/ 5 h 5"/>
                  <a:gd name="T4" fmla="*/ 4 w 4"/>
                  <a:gd name="T5" fmla="*/ 2 h 5"/>
                  <a:gd name="T6" fmla="*/ 2 w 4"/>
                  <a:gd name="T7" fmla="*/ 0 h 5"/>
                  <a:gd name="T8" fmla="*/ 0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0" y="3"/>
                      <a:pt x="1" y="4"/>
                      <a:pt x="3" y="5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59" name="Freeform 2210">
                <a:extLst>
                  <a:ext uri="{FF2B5EF4-FFF2-40B4-BE49-F238E27FC236}">
                    <a16:creationId xmlns="" xmlns:a16="http://schemas.microsoft.com/office/drawing/2014/main" id="{CC12862E-523D-473E-B7C3-2650476FC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756"/>
                <a:ext cx="10" cy="13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0 h 5"/>
                  <a:gd name="T4" fmla="*/ 0 w 4"/>
                  <a:gd name="T5" fmla="*/ 2 h 5"/>
                  <a:gd name="T6" fmla="*/ 2 w 4"/>
                  <a:gd name="T7" fmla="*/ 5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1" y="4"/>
                      <a:pt x="2" y="5"/>
                    </a:cubicBezTo>
                    <a:cubicBezTo>
                      <a:pt x="3" y="4"/>
                      <a:pt x="3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60" name="Freeform 2211">
                <a:extLst>
                  <a:ext uri="{FF2B5EF4-FFF2-40B4-BE49-F238E27FC236}">
                    <a16:creationId xmlns="" xmlns:a16="http://schemas.microsoft.com/office/drawing/2014/main" id="{B3FB0A4D-39F7-4C39-AB7A-5130E8DF4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756"/>
                <a:ext cx="13" cy="11"/>
              </a:xfrm>
              <a:custGeom>
                <a:avLst/>
                <a:gdLst>
                  <a:gd name="T0" fmla="*/ 2 w 5"/>
                  <a:gd name="T1" fmla="*/ 4 h 4"/>
                  <a:gd name="T2" fmla="*/ 4 w 5"/>
                  <a:gd name="T3" fmla="*/ 2 h 4"/>
                  <a:gd name="T4" fmla="*/ 3 w 5"/>
                  <a:gd name="T5" fmla="*/ 0 h 4"/>
                  <a:gd name="T6" fmla="*/ 0 w 5"/>
                  <a:gd name="T7" fmla="*/ 2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3" y="4"/>
                      <a:pt x="4" y="3"/>
                      <a:pt x="4" y="2"/>
                    </a:cubicBez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61" name="Freeform 2212">
                <a:extLst>
                  <a:ext uri="{FF2B5EF4-FFF2-40B4-BE49-F238E27FC236}">
                    <a16:creationId xmlns="" xmlns:a16="http://schemas.microsoft.com/office/drawing/2014/main" id="{049817D7-3E14-46F2-8CCE-C86CD2402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5" y="756"/>
                <a:ext cx="13" cy="11"/>
              </a:xfrm>
              <a:custGeom>
                <a:avLst/>
                <a:gdLst>
                  <a:gd name="T0" fmla="*/ 3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0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4" y="4"/>
                      <a:pt x="5" y="3"/>
                      <a:pt x="5" y="2"/>
                    </a:cubicBezTo>
                    <a:cubicBezTo>
                      <a:pt x="5" y="2"/>
                      <a:pt x="4" y="0"/>
                      <a:pt x="4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2" y="3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62" name="Freeform 2213">
                <a:extLst>
                  <a:ext uri="{FF2B5EF4-FFF2-40B4-BE49-F238E27FC236}">
                    <a16:creationId xmlns="" xmlns:a16="http://schemas.microsoft.com/office/drawing/2014/main" id="{11157E4A-00CE-477B-B8D6-EA0CD859D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756"/>
                <a:ext cx="13" cy="11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0 h 4"/>
                  <a:gd name="T4" fmla="*/ 0 w 5"/>
                  <a:gd name="T5" fmla="*/ 2 h 4"/>
                  <a:gd name="T6" fmla="*/ 3 w 5"/>
                  <a:gd name="T7" fmla="*/ 4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2"/>
                      <a:pt x="4" y="1"/>
                      <a:pt x="3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  <p:sp>
            <p:nvSpPr>
              <p:cNvPr id="2763" name="Freeform 2214">
                <a:extLst>
                  <a:ext uri="{FF2B5EF4-FFF2-40B4-BE49-F238E27FC236}">
                    <a16:creationId xmlns="" xmlns:a16="http://schemas.microsoft.com/office/drawing/2014/main" id="{22AA6C34-3E0C-45F5-93B7-870E10B52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756"/>
                <a:ext cx="10" cy="13"/>
              </a:xfrm>
              <a:custGeom>
                <a:avLst/>
                <a:gdLst>
                  <a:gd name="T0" fmla="*/ 3 w 4"/>
                  <a:gd name="T1" fmla="*/ 2 h 5"/>
                  <a:gd name="T2" fmla="*/ 2 w 4"/>
                  <a:gd name="T3" fmla="*/ 0 h 5"/>
                  <a:gd name="T4" fmla="*/ 0 w 4"/>
                  <a:gd name="T5" fmla="*/ 2 h 5"/>
                  <a:gd name="T6" fmla="*/ 1 w 4"/>
                  <a:gd name="T7" fmla="*/ 5 h 5"/>
                  <a:gd name="T8" fmla="*/ 3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anose="020B0604030504040204"/>
                  <a:ea typeface="+mn-ea"/>
                  <a:cs typeface="+mn-cs"/>
                </a:endParaRPr>
              </a:p>
            </p:txBody>
          </p:sp>
        </p:grpSp>
        <p:sp>
          <p:nvSpPr>
            <p:cNvPr id="2410" name="Freeform 2216">
              <a:extLst>
                <a:ext uri="{FF2B5EF4-FFF2-40B4-BE49-F238E27FC236}">
                  <a16:creationId xmlns="" xmlns:a16="http://schemas.microsoft.com/office/drawing/2014/main" id="{F86318DE-8BAA-46F9-B666-E983A06ED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2" y="1"/>
                    <a:pt x="0" y="3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11" name="Freeform 2217">
              <a:extLst>
                <a:ext uri="{FF2B5EF4-FFF2-40B4-BE49-F238E27FC236}">
                  <a16:creationId xmlns="" xmlns:a16="http://schemas.microsoft.com/office/drawing/2014/main" id="{C8E081F1-0271-438A-BF7E-E58D2DB62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063" y="1196975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4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4" y="4"/>
                    <a:pt x="4" y="4"/>
                  </a:cubicBezTo>
                  <a:cubicBezTo>
                    <a:pt x="4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12" name="Freeform 2218">
              <a:extLst>
                <a:ext uri="{FF2B5EF4-FFF2-40B4-BE49-F238E27FC236}">
                  <a16:creationId xmlns="" xmlns:a16="http://schemas.microsoft.com/office/drawing/2014/main" id="{B5C26565-9067-4C1F-8E6D-06917446F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1196975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3 h 5"/>
                <a:gd name="T4" fmla="*/ 1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5"/>
                    <a:pt x="4" y="4"/>
                    <a:pt x="4" y="3"/>
                  </a:cubicBezTo>
                  <a:cubicBezTo>
                    <a:pt x="3" y="2"/>
                    <a:pt x="2" y="2"/>
                    <a:pt x="1" y="0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13" name="Freeform 2219">
              <a:extLst>
                <a:ext uri="{FF2B5EF4-FFF2-40B4-BE49-F238E27FC236}">
                  <a16:creationId xmlns="" xmlns:a16="http://schemas.microsoft.com/office/drawing/2014/main" id="{39DD26AA-DC97-48D4-87D8-4725927CF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863" y="1196975"/>
              <a:ext cx="12700" cy="20638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4 h 5"/>
                <a:gd name="T4" fmla="*/ 2 w 3"/>
                <a:gd name="T5" fmla="*/ 0 h 5"/>
                <a:gd name="T6" fmla="*/ 0 w 3"/>
                <a:gd name="T7" fmla="*/ 3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2" y="5"/>
                    <a:pt x="3" y="4"/>
                    <a:pt x="3" y="4"/>
                  </a:cubicBezTo>
                  <a:cubicBezTo>
                    <a:pt x="3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14" name="Freeform 2220">
              <a:extLst>
                <a:ext uri="{FF2B5EF4-FFF2-40B4-BE49-F238E27FC236}">
                  <a16:creationId xmlns="" xmlns:a16="http://schemas.microsoft.com/office/drawing/2014/main" id="{4E6A78F7-A0DE-477E-8981-C096925E1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1196975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4 h 5"/>
                <a:gd name="T4" fmla="*/ 3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4" y="4"/>
                    <a:pt x="4" y="4"/>
                  </a:cubicBezTo>
                  <a:cubicBezTo>
                    <a:pt x="4" y="3"/>
                    <a:pt x="3" y="2"/>
                    <a:pt x="3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15" name="Freeform 2221">
              <a:extLst>
                <a:ext uri="{FF2B5EF4-FFF2-40B4-BE49-F238E27FC236}">
                  <a16:creationId xmlns="" xmlns:a16="http://schemas.microsoft.com/office/drawing/2014/main" id="{0B64E8E9-3B79-48AF-A218-2400D78E8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488" y="1200150"/>
              <a:ext cx="17463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2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16" name="Freeform 2222">
              <a:extLst>
                <a:ext uri="{FF2B5EF4-FFF2-40B4-BE49-F238E27FC236}">
                  <a16:creationId xmlns="" xmlns:a16="http://schemas.microsoft.com/office/drawing/2014/main" id="{FBED28D8-4272-4C9B-9A67-6EED59B9C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450" y="1196975"/>
              <a:ext cx="12700" cy="20638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4 h 5"/>
                <a:gd name="T4" fmla="*/ 2 w 3"/>
                <a:gd name="T5" fmla="*/ 0 h 5"/>
                <a:gd name="T6" fmla="*/ 0 w 3"/>
                <a:gd name="T7" fmla="*/ 3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2" y="5"/>
                    <a:pt x="3" y="4"/>
                    <a:pt x="3" y="4"/>
                  </a:cubicBezTo>
                  <a:cubicBezTo>
                    <a:pt x="3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17" name="Freeform 2223">
              <a:extLst>
                <a:ext uri="{FF2B5EF4-FFF2-40B4-BE49-F238E27FC236}">
                  <a16:creationId xmlns="" xmlns:a16="http://schemas.microsoft.com/office/drawing/2014/main" id="{5697783D-98CA-4EAC-8BFD-51EE3146A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175" y="1200150"/>
              <a:ext cx="15875" cy="20638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0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18" name="Freeform 2224">
              <a:extLst>
                <a:ext uri="{FF2B5EF4-FFF2-40B4-BE49-F238E27FC236}">
                  <a16:creationId xmlns="" xmlns:a16="http://schemas.microsoft.com/office/drawing/2014/main" id="{19051F9B-7D77-4E7A-9ACD-01FF3B1E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0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19" name="Freeform 2225">
              <a:extLst>
                <a:ext uri="{FF2B5EF4-FFF2-40B4-BE49-F238E27FC236}">
                  <a16:creationId xmlns="" xmlns:a16="http://schemas.microsoft.com/office/drawing/2014/main" id="{E844B052-D658-4430-851F-59668EC07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975" y="1200150"/>
              <a:ext cx="12700" cy="20638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2 h 5"/>
                <a:gd name="T4" fmla="*/ 2 w 3"/>
                <a:gd name="T5" fmla="*/ 0 h 5"/>
                <a:gd name="T6" fmla="*/ 0 w 3"/>
                <a:gd name="T7" fmla="*/ 3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20" name="Freeform 2226">
              <a:extLst>
                <a:ext uri="{FF2B5EF4-FFF2-40B4-BE49-F238E27FC236}">
                  <a16:creationId xmlns="" xmlns:a16="http://schemas.microsoft.com/office/drawing/2014/main" id="{D43E5AF5-74D0-48DD-BB6C-244466950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0" y="1706563"/>
              <a:ext cx="20638" cy="17463"/>
            </a:xfrm>
            <a:custGeom>
              <a:avLst/>
              <a:gdLst>
                <a:gd name="T0" fmla="*/ 2 w 5"/>
                <a:gd name="T1" fmla="*/ 4 h 4"/>
                <a:gd name="T2" fmla="*/ 5 w 5"/>
                <a:gd name="T3" fmla="*/ 2 h 4"/>
                <a:gd name="T4" fmla="*/ 3 w 5"/>
                <a:gd name="T5" fmla="*/ 0 h 4"/>
                <a:gd name="T6" fmla="*/ 0 w 5"/>
                <a:gd name="T7" fmla="*/ 2 h 4"/>
                <a:gd name="T8" fmla="*/ 2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3" y="4"/>
                    <a:pt x="4" y="3"/>
                    <a:pt x="5" y="2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2" y="0"/>
                    <a:pt x="2" y="1"/>
                    <a:pt x="0" y="2"/>
                  </a:cubicBezTo>
                  <a:cubicBezTo>
                    <a:pt x="1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21" name="Freeform 2227">
              <a:extLst>
                <a:ext uri="{FF2B5EF4-FFF2-40B4-BE49-F238E27FC236}">
                  <a16:creationId xmlns="" xmlns:a16="http://schemas.microsoft.com/office/drawing/2014/main" id="{025A5CCA-519F-4081-AD59-494EEC86B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1706563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3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4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22" name="Freeform 2228">
              <a:extLst>
                <a:ext uri="{FF2B5EF4-FFF2-40B4-BE49-F238E27FC236}">
                  <a16:creationId xmlns="" xmlns:a16="http://schemas.microsoft.com/office/drawing/2014/main" id="{1A598C7C-2A74-4057-938D-A6A1FFF4D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1200150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4"/>
                    <a:pt x="5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23" name="Freeform 2229">
              <a:extLst>
                <a:ext uri="{FF2B5EF4-FFF2-40B4-BE49-F238E27FC236}">
                  <a16:creationId xmlns="" xmlns:a16="http://schemas.microsoft.com/office/drawing/2014/main" id="{451C9BB9-097C-4667-B53E-1BBD896F5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488" y="1706563"/>
              <a:ext cx="20638" cy="17463"/>
            </a:xfrm>
            <a:custGeom>
              <a:avLst/>
              <a:gdLst>
                <a:gd name="T0" fmla="*/ 0 w 5"/>
                <a:gd name="T1" fmla="*/ 2 h 4"/>
                <a:gd name="T2" fmla="*/ 3 w 5"/>
                <a:gd name="T3" fmla="*/ 4 h 4"/>
                <a:gd name="T4" fmla="*/ 5 w 5"/>
                <a:gd name="T5" fmla="*/ 3 h 4"/>
                <a:gd name="T6" fmla="*/ 3 w 5"/>
                <a:gd name="T7" fmla="*/ 0 h 4"/>
                <a:gd name="T8" fmla="*/ 0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24" name="Freeform 2230">
              <a:extLst>
                <a:ext uri="{FF2B5EF4-FFF2-40B4-BE49-F238E27FC236}">
                  <a16:creationId xmlns="" xmlns:a16="http://schemas.microsoft.com/office/drawing/2014/main" id="{CD54D81C-2FEF-4828-8C2D-367AFCB88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1703388"/>
              <a:ext cx="17463" cy="20638"/>
            </a:xfrm>
            <a:custGeom>
              <a:avLst/>
              <a:gdLst>
                <a:gd name="T0" fmla="*/ 0 w 4"/>
                <a:gd name="T1" fmla="*/ 3 h 5"/>
                <a:gd name="T2" fmla="*/ 2 w 4"/>
                <a:gd name="T3" fmla="*/ 5 h 5"/>
                <a:gd name="T4" fmla="*/ 4 w 4"/>
                <a:gd name="T5" fmla="*/ 4 h 5"/>
                <a:gd name="T6" fmla="*/ 2 w 4"/>
                <a:gd name="T7" fmla="*/ 0 h 5"/>
                <a:gd name="T8" fmla="*/ 0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4"/>
                    <a:pt x="1" y="4"/>
                    <a:pt x="2" y="5"/>
                  </a:cubicBezTo>
                  <a:cubicBezTo>
                    <a:pt x="2" y="5"/>
                    <a:pt x="4" y="4"/>
                    <a:pt x="4" y="4"/>
                  </a:cubicBezTo>
                  <a:cubicBezTo>
                    <a:pt x="4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25" name="Freeform 2231">
              <a:extLst>
                <a:ext uri="{FF2B5EF4-FFF2-40B4-BE49-F238E27FC236}">
                  <a16:creationId xmlns="" xmlns:a16="http://schemas.microsoft.com/office/drawing/2014/main" id="{B8C5DDA2-7C0B-4390-8EAB-22C31AF39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113" y="1706563"/>
              <a:ext cx="19050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3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26" name="Freeform 2232">
              <a:extLst>
                <a:ext uri="{FF2B5EF4-FFF2-40B4-BE49-F238E27FC236}">
                  <a16:creationId xmlns="" xmlns:a16="http://schemas.microsoft.com/office/drawing/2014/main" id="{575E4358-3F2A-4DCB-A1B8-6938C0945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013" y="1706563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3 h 4"/>
                <a:gd name="T4" fmla="*/ 4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2"/>
                    <a:pt x="5" y="2"/>
                  </a:cubicBezTo>
                  <a:cubicBezTo>
                    <a:pt x="4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27" name="Freeform 2233">
              <a:extLst>
                <a:ext uri="{FF2B5EF4-FFF2-40B4-BE49-F238E27FC236}">
                  <a16:creationId xmlns="" xmlns:a16="http://schemas.microsoft.com/office/drawing/2014/main" id="{20CAF7E3-C5E9-4E98-BEA3-8F408743B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150" y="1706563"/>
              <a:ext cx="17463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2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28" name="Freeform 2234">
              <a:extLst>
                <a:ext uri="{FF2B5EF4-FFF2-40B4-BE49-F238E27FC236}">
                  <a16:creationId xmlns="" xmlns:a16="http://schemas.microsoft.com/office/drawing/2014/main" id="{5DA16941-F794-475D-A154-012875A6E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5" y="1706563"/>
              <a:ext cx="15875" cy="17463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2 h 4"/>
                <a:gd name="T4" fmla="*/ 2 w 4"/>
                <a:gd name="T5" fmla="*/ 4 h 4"/>
                <a:gd name="T6" fmla="*/ 4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29" name="Freeform 2235">
              <a:extLst>
                <a:ext uri="{FF2B5EF4-FFF2-40B4-BE49-F238E27FC236}">
                  <a16:creationId xmlns="" xmlns:a16="http://schemas.microsoft.com/office/drawing/2014/main" id="{14AA0E64-B7D9-444D-A4AD-05ED2AC75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600" y="1706563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3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4" y="2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30" name="Freeform 2236">
              <a:extLst>
                <a:ext uri="{FF2B5EF4-FFF2-40B4-BE49-F238E27FC236}">
                  <a16:creationId xmlns="" xmlns:a16="http://schemas.microsoft.com/office/drawing/2014/main" id="{04090FD3-A0C4-47EE-BAD7-9F35667FE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0" y="1706563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31" name="Freeform 2237">
              <a:extLst>
                <a:ext uri="{FF2B5EF4-FFF2-40B4-BE49-F238E27FC236}">
                  <a16:creationId xmlns="" xmlns:a16="http://schemas.microsoft.com/office/drawing/2014/main" id="{1B687C7F-B440-4882-B77D-BB4AABB2A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163" y="1706563"/>
              <a:ext cx="12700" cy="20638"/>
            </a:xfrm>
            <a:custGeom>
              <a:avLst/>
              <a:gdLst>
                <a:gd name="T0" fmla="*/ 0 w 3"/>
                <a:gd name="T1" fmla="*/ 2 h 5"/>
                <a:gd name="T2" fmla="*/ 1 w 3"/>
                <a:gd name="T3" fmla="*/ 5 h 5"/>
                <a:gd name="T4" fmla="*/ 3 w 3"/>
                <a:gd name="T5" fmla="*/ 2 h 5"/>
                <a:gd name="T6" fmla="*/ 2 w 3"/>
                <a:gd name="T7" fmla="*/ 0 h 5"/>
                <a:gd name="T8" fmla="*/ 0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32" name="Freeform 2238">
              <a:extLst>
                <a:ext uri="{FF2B5EF4-FFF2-40B4-BE49-F238E27FC236}">
                  <a16:creationId xmlns="" xmlns:a16="http://schemas.microsoft.com/office/drawing/2014/main" id="{831A4D90-13E8-410A-B390-21B78C6C4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1706563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2" y="1"/>
                    <a:pt x="0" y="3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33" name="Freeform 2239">
              <a:extLst>
                <a:ext uri="{FF2B5EF4-FFF2-40B4-BE49-F238E27FC236}">
                  <a16:creationId xmlns="" xmlns:a16="http://schemas.microsoft.com/office/drawing/2014/main" id="{2B46F1EC-E2DD-4C5A-9894-0C2F8815B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850" y="1703388"/>
              <a:ext cx="15875" cy="20638"/>
            </a:xfrm>
            <a:custGeom>
              <a:avLst/>
              <a:gdLst>
                <a:gd name="T0" fmla="*/ 4 w 4"/>
                <a:gd name="T1" fmla="*/ 4 h 5"/>
                <a:gd name="T2" fmla="*/ 2 w 4"/>
                <a:gd name="T3" fmla="*/ 0 h 5"/>
                <a:gd name="T4" fmla="*/ 0 w 4"/>
                <a:gd name="T5" fmla="*/ 3 h 5"/>
                <a:gd name="T6" fmla="*/ 2 w 4"/>
                <a:gd name="T7" fmla="*/ 5 h 5"/>
                <a:gd name="T8" fmla="*/ 4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4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34" name="Freeform 2240">
              <a:extLst>
                <a:ext uri="{FF2B5EF4-FFF2-40B4-BE49-F238E27FC236}">
                  <a16:creationId xmlns="" xmlns:a16="http://schemas.microsoft.com/office/drawing/2014/main" id="{B4642CA9-98B1-475E-867C-4233FAB23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750" y="1706563"/>
              <a:ext cx="15875" cy="20638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2 h 5"/>
                <a:gd name="T4" fmla="*/ 1 w 4"/>
                <a:gd name="T5" fmla="*/ 5 h 5"/>
                <a:gd name="T6" fmla="*/ 3 w 4"/>
                <a:gd name="T7" fmla="*/ 2 h 5"/>
                <a:gd name="T8" fmla="*/ 2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4" y="2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35" name="Freeform 2241">
              <a:extLst>
                <a:ext uri="{FF2B5EF4-FFF2-40B4-BE49-F238E27FC236}">
                  <a16:creationId xmlns="" xmlns:a16="http://schemas.microsoft.com/office/drawing/2014/main" id="{6C4387A7-DA99-4751-92A9-67301BF63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3" y="1706563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36" name="Freeform 2242">
              <a:extLst>
                <a:ext uri="{FF2B5EF4-FFF2-40B4-BE49-F238E27FC236}">
                  <a16:creationId xmlns="" xmlns:a16="http://schemas.microsoft.com/office/drawing/2014/main" id="{A109E4A0-5734-4634-861E-8BBA321F6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75" y="1706563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1"/>
                    <a:pt x="2" y="1"/>
                    <a:pt x="0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37" name="Freeform 2243">
              <a:extLst>
                <a:ext uri="{FF2B5EF4-FFF2-40B4-BE49-F238E27FC236}">
                  <a16:creationId xmlns="" xmlns:a16="http://schemas.microsoft.com/office/drawing/2014/main" id="{C22DC4E9-8CD3-48B6-958B-C8909C39E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703388"/>
              <a:ext cx="15875" cy="20638"/>
            </a:xfrm>
            <a:custGeom>
              <a:avLst/>
              <a:gdLst>
                <a:gd name="T0" fmla="*/ 1 w 4"/>
                <a:gd name="T1" fmla="*/ 3 h 5"/>
                <a:gd name="T2" fmla="*/ 3 w 4"/>
                <a:gd name="T3" fmla="*/ 5 h 5"/>
                <a:gd name="T4" fmla="*/ 4 w 4"/>
                <a:gd name="T5" fmla="*/ 3 h 5"/>
                <a:gd name="T6" fmla="*/ 2 w 4"/>
                <a:gd name="T7" fmla="*/ 0 h 5"/>
                <a:gd name="T8" fmla="*/ 1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1" y="4"/>
                    <a:pt x="2" y="4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2"/>
                    <a:pt x="3" y="2"/>
                    <a:pt x="2" y="0"/>
                  </a:cubicBezTo>
                  <a:cubicBezTo>
                    <a:pt x="1" y="2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38" name="Freeform 2244">
              <a:extLst>
                <a:ext uri="{FF2B5EF4-FFF2-40B4-BE49-F238E27FC236}">
                  <a16:creationId xmlns="" xmlns:a16="http://schemas.microsoft.com/office/drawing/2014/main" id="{8E59C885-E753-4042-AF76-333236307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706563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4"/>
                    <a:pt x="4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39" name="Freeform 2245">
              <a:extLst>
                <a:ext uri="{FF2B5EF4-FFF2-40B4-BE49-F238E27FC236}">
                  <a16:creationId xmlns="" xmlns:a16="http://schemas.microsoft.com/office/drawing/2014/main" id="{AE0F25F7-AA50-4522-A320-B80D34F99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-84138" y="1706563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2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40" name="Freeform 2246">
              <a:extLst>
                <a:ext uri="{FF2B5EF4-FFF2-40B4-BE49-F238E27FC236}">
                  <a16:creationId xmlns="" xmlns:a16="http://schemas.microsoft.com/office/drawing/2014/main" id="{7B193712-87C4-4F68-8E16-5DF3E4E1E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-84138" y="2365375"/>
              <a:ext cx="15875" cy="20638"/>
            </a:xfrm>
            <a:custGeom>
              <a:avLst/>
              <a:gdLst>
                <a:gd name="T0" fmla="*/ 4 w 4"/>
                <a:gd name="T1" fmla="*/ 3 h 5"/>
                <a:gd name="T2" fmla="*/ 2 w 4"/>
                <a:gd name="T3" fmla="*/ 0 h 5"/>
                <a:gd name="T4" fmla="*/ 0 w 4"/>
                <a:gd name="T5" fmla="*/ 3 h 5"/>
                <a:gd name="T6" fmla="*/ 2 w 4"/>
                <a:gd name="T7" fmla="*/ 5 h 5"/>
                <a:gd name="T8" fmla="*/ 4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3" y="3"/>
                    <a:pt x="3" y="2"/>
                    <a:pt x="2" y="0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4" y="4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41" name="Freeform 2247">
              <a:extLst>
                <a:ext uri="{FF2B5EF4-FFF2-40B4-BE49-F238E27FC236}">
                  <a16:creationId xmlns="" xmlns:a16="http://schemas.microsoft.com/office/drawing/2014/main" id="{C651AABB-24A0-4F30-A5EE-775A53122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3" y="2370138"/>
              <a:ext cx="15875" cy="190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2 h 5"/>
                <a:gd name="T4" fmla="*/ 2 w 4"/>
                <a:gd name="T5" fmla="*/ 1 h 5"/>
                <a:gd name="T6" fmla="*/ 0 w 4"/>
                <a:gd name="T7" fmla="*/ 3 h 5"/>
                <a:gd name="T8" fmla="*/ 3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2" y="0"/>
                    <a:pt x="2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1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42" name="Freeform 2248">
              <a:extLst>
                <a:ext uri="{FF2B5EF4-FFF2-40B4-BE49-F238E27FC236}">
                  <a16:creationId xmlns="" xmlns:a16="http://schemas.microsoft.com/office/drawing/2014/main" id="{347B3EBF-45C4-41F7-A0F8-5D7241C36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2370138"/>
              <a:ext cx="15875" cy="19050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2 h 5"/>
                <a:gd name="T4" fmla="*/ 3 w 4"/>
                <a:gd name="T5" fmla="*/ 0 h 5"/>
                <a:gd name="T6" fmla="*/ 1 w 4"/>
                <a:gd name="T7" fmla="*/ 2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4"/>
                    <a:pt x="4" y="3"/>
                    <a:pt x="4" y="2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43" name="Freeform 2249">
              <a:extLst>
                <a:ext uri="{FF2B5EF4-FFF2-40B4-BE49-F238E27FC236}">
                  <a16:creationId xmlns="" xmlns:a16="http://schemas.microsoft.com/office/drawing/2014/main" id="{2E6A874B-FD50-4B6E-B2DA-6916F128E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2370138"/>
              <a:ext cx="20638" cy="15875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3 h 4"/>
                <a:gd name="T4" fmla="*/ 3 w 5"/>
                <a:gd name="T5" fmla="*/ 1 h 4"/>
                <a:gd name="T6" fmla="*/ 0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4" y="3"/>
                    <a:pt x="5" y="3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44" name="Freeform 2250">
              <a:extLst>
                <a:ext uri="{FF2B5EF4-FFF2-40B4-BE49-F238E27FC236}">
                  <a16:creationId xmlns="" xmlns:a16="http://schemas.microsoft.com/office/drawing/2014/main" id="{ABB7C895-037D-4AAD-AD89-2F6F764F1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488" y="1200150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3 w 5"/>
                <a:gd name="T5" fmla="*/ 0 h 4"/>
                <a:gd name="T6" fmla="*/ 0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4" y="3"/>
                    <a:pt x="5" y="2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45" name="Freeform 2251">
              <a:extLst>
                <a:ext uri="{FF2B5EF4-FFF2-40B4-BE49-F238E27FC236}">
                  <a16:creationId xmlns="" xmlns:a16="http://schemas.microsoft.com/office/drawing/2014/main" id="{1CD546C9-19B1-44F0-AF6D-9423190DA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46" name="Freeform 2252">
              <a:extLst>
                <a:ext uri="{FF2B5EF4-FFF2-40B4-BE49-F238E27FC236}">
                  <a16:creationId xmlns="" xmlns:a16="http://schemas.microsoft.com/office/drawing/2014/main" id="{A022E726-C983-46D3-827E-F7C4B4EF7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113" y="1200150"/>
              <a:ext cx="19050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3" y="1"/>
                    <a:pt x="2" y="1"/>
                    <a:pt x="0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47" name="Freeform 2253">
              <a:extLst>
                <a:ext uri="{FF2B5EF4-FFF2-40B4-BE49-F238E27FC236}">
                  <a16:creationId xmlns="" xmlns:a16="http://schemas.microsoft.com/office/drawing/2014/main" id="{E9CC3014-B92A-47F6-B441-C1C9A7DEF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013" y="1200150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4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48" name="Freeform 2254">
              <a:extLst>
                <a:ext uri="{FF2B5EF4-FFF2-40B4-BE49-F238E27FC236}">
                  <a16:creationId xmlns="" xmlns:a16="http://schemas.microsoft.com/office/drawing/2014/main" id="{DC6E7F13-80E1-48B1-BA0C-056C610F3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975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49" name="Freeform 2255">
              <a:extLst>
                <a:ext uri="{FF2B5EF4-FFF2-40B4-BE49-F238E27FC236}">
                  <a16:creationId xmlns="" xmlns:a16="http://schemas.microsoft.com/office/drawing/2014/main" id="{83DAAE83-B253-4356-8802-19E059400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5" y="1200150"/>
              <a:ext cx="15875" cy="17463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0 h 4"/>
                <a:gd name="T4" fmla="*/ 0 w 4"/>
                <a:gd name="T5" fmla="*/ 3 h 4"/>
                <a:gd name="T6" fmla="*/ 3 w 4"/>
                <a:gd name="T7" fmla="*/ 4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50" name="Freeform 2256">
              <a:extLst>
                <a:ext uri="{FF2B5EF4-FFF2-40B4-BE49-F238E27FC236}">
                  <a16:creationId xmlns="" xmlns:a16="http://schemas.microsoft.com/office/drawing/2014/main" id="{C57DB9AD-BB85-4C60-A578-BC1B27DE5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600" y="1200150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4"/>
                    <a:pt x="4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51" name="Freeform 2257">
              <a:extLst>
                <a:ext uri="{FF2B5EF4-FFF2-40B4-BE49-F238E27FC236}">
                  <a16:creationId xmlns="" xmlns:a16="http://schemas.microsoft.com/office/drawing/2014/main" id="{33F8375A-F479-4C0E-8B18-052495BD6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0" y="1200150"/>
              <a:ext cx="20638" cy="17463"/>
            </a:xfrm>
            <a:custGeom>
              <a:avLst/>
              <a:gdLst>
                <a:gd name="T0" fmla="*/ 2 w 5"/>
                <a:gd name="T1" fmla="*/ 4 h 4"/>
                <a:gd name="T2" fmla="*/ 5 w 5"/>
                <a:gd name="T3" fmla="*/ 2 h 4"/>
                <a:gd name="T4" fmla="*/ 3 w 5"/>
                <a:gd name="T5" fmla="*/ 0 h 4"/>
                <a:gd name="T6" fmla="*/ 0 w 5"/>
                <a:gd name="T7" fmla="*/ 2 h 4"/>
                <a:gd name="T8" fmla="*/ 2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3" y="4"/>
                    <a:pt x="4" y="3"/>
                    <a:pt x="5" y="2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2" y="0"/>
                    <a:pt x="2" y="1"/>
                    <a:pt x="0" y="2"/>
                  </a:cubicBezTo>
                  <a:cubicBezTo>
                    <a:pt x="1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52" name="Freeform 2258">
              <a:extLst>
                <a:ext uri="{FF2B5EF4-FFF2-40B4-BE49-F238E27FC236}">
                  <a16:creationId xmlns="" xmlns:a16="http://schemas.microsoft.com/office/drawing/2014/main" id="{B4C50DEA-0D12-4CC5-887F-7000E1BC4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163" y="1196975"/>
              <a:ext cx="12700" cy="20638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4 h 5"/>
                <a:gd name="T4" fmla="*/ 2 w 3"/>
                <a:gd name="T5" fmla="*/ 0 h 5"/>
                <a:gd name="T6" fmla="*/ 0 w 3"/>
                <a:gd name="T7" fmla="*/ 3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2" y="5"/>
                    <a:pt x="3" y="4"/>
                    <a:pt x="3" y="4"/>
                  </a:cubicBezTo>
                  <a:cubicBezTo>
                    <a:pt x="3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53" name="Freeform 2259">
              <a:extLst>
                <a:ext uri="{FF2B5EF4-FFF2-40B4-BE49-F238E27FC236}">
                  <a16:creationId xmlns="" xmlns:a16="http://schemas.microsoft.com/office/drawing/2014/main" id="{78B59ACC-E365-4DB1-B3AD-3F96364FD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4" y="4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54" name="Freeform 2260">
              <a:extLst>
                <a:ext uri="{FF2B5EF4-FFF2-40B4-BE49-F238E27FC236}">
                  <a16:creationId xmlns="" xmlns:a16="http://schemas.microsoft.com/office/drawing/2014/main" id="{1FAA0D49-12FB-4C61-80BE-94949EAE8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1533525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1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3"/>
                    <a:pt x="4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2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55" name="Freeform 2261">
              <a:extLst>
                <a:ext uri="{FF2B5EF4-FFF2-40B4-BE49-F238E27FC236}">
                  <a16:creationId xmlns="" xmlns:a16="http://schemas.microsoft.com/office/drawing/2014/main" id="{1C7357E8-AE89-46E2-8CFD-B49163E44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88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56" name="Freeform 2262">
              <a:extLst>
                <a:ext uri="{FF2B5EF4-FFF2-40B4-BE49-F238E27FC236}">
                  <a16:creationId xmlns="" xmlns:a16="http://schemas.microsoft.com/office/drawing/2014/main" id="{E1E2C104-F97D-4F21-B64F-6075C69F7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988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1" y="1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57" name="Freeform 2263">
              <a:extLst>
                <a:ext uri="{FF2B5EF4-FFF2-40B4-BE49-F238E27FC236}">
                  <a16:creationId xmlns="" xmlns:a16="http://schemas.microsoft.com/office/drawing/2014/main" id="{2AB5298B-0E04-4B51-8C9D-90EA2A531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3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58" name="Freeform 2264">
              <a:extLst>
                <a:ext uri="{FF2B5EF4-FFF2-40B4-BE49-F238E27FC236}">
                  <a16:creationId xmlns="" xmlns:a16="http://schemas.microsoft.com/office/drawing/2014/main" id="{D060F0AB-E5B8-4660-A60B-87C61DCB6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8" y="1200150"/>
              <a:ext cx="15875" cy="20638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0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59" name="Freeform 2265">
              <a:extLst>
                <a:ext uri="{FF2B5EF4-FFF2-40B4-BE49-F238E27FC236}">
                  <a16:creationId xmlns="" xmlns:a16="http://schemas.microsoft.com/office/drawing/2014/main" id="{C5E678A4-F92B-4173-B4E3-427E787A4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8" y="1196975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4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4" y="4"/>
                    <a:pt x="4" y="4"/>
                  </a:cubicBezTo>
                  <a:cubicBezTo>
                    <a:pt x="4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60" name="Freeform 2266">
              <a:extLst>
                <a:ext uri="{FF2B5EF4-FFF2-40B4-BE49-F238E27FC236}">
                  <a16:creationId xmlns="" xmlns:a16="http://schemas.microsoft.com/office/drawing/2014/main" id="{47F0EE40-EC92-4A05-B983-269B42275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488" y="1533525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4" y="2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61" name="Freeform 2267">
              <a:extLst>
                <a:ext uri="{FF2B5EF4-FFF2-40B4-BE49-F238E27FC236}">
                  <a16:creationId xmlns="" xmlns:a16="http://schemas.microsoft.com/office/drawing/2014/main" id="{34A0B9E0-7AD4-4B0D-97B2-8457B026A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1530350"/>
              <a:ext cx="17463" cy="20638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3 h 5"/>
                <a:gd name="T4" fmla="*/ 2 w 4"/>
                <a:gd name="T5" fmla="*/ 5 h 5"/>
                <a:gd name="T6" fmla="*/ 4 w 4"/>
                <a:gd name="T7" fmla="*/ 3 h 5"/>
                <a:gd name="T8" fmla="*/ 1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62" name="Freeform 2268">
              <a:extLst>
                <a:ext uri="{FF2B5EF4-FFF2-40B4-BE49-F238E27FC236}">
                  <a16:creationId xmlns="" xmlns:a16="http://schemas.microsoft.com/office/drawing/2014/main" id="{62BC3A5A-4B75-4A13-8C9E-C5AA317FF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113" y="1533525"/>
              <a:ext cx="19050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1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2" y="3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63" name="Freeform 2269">
              <a:extLst>
                <a:ext uri="{FF2B5EF4-FFF2-40B4-BE49-F238E27FC236}">
                  <a16:creationId xmlns="" xmlns:a16="http://schemas.microsoft.com/office/drawing/2014/main" id="{204B0BDB-9A0F-4CCB-8338-5CE970F04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013" y="1533525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2 h 4"/>
                <a:gd name="T6" fmla="*/ 4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64" name="Freeform 2270">
              <a:extLst>
                <a:ext uri="{FF2B5EF4-FFF2-40B4-BE49-F238E27FC236}">
                  <a16:creationId xmlns="" xmlns:a16="http://schemas.microsoft.com/office/drawing/2014/main" id="{081CC814-5E01-4C71-9DC3-65E831C98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975" y="1533525"/>
              <a:ext cx="20638" cy="17463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2 h 4"/>
                <a:gd name="T8" fmla="*/ 2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65" name="Freeform 2271">
              <a:extLst>
                <a:ext uri="{FF2B5EF4-FFF2-40B4-BE49-F238E27FC236}">
                  <a16:creationId xmlns="" xmlns:a16="http://schemas.microsoft.com/office/drawing/2014/main" id="{69FF87FA-2800-4239-AC3E-096601778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5" y="1533525"/>
              <a:ext cx="15875" cy="17463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2 h 4"/>
                <a:gd name="T4" fmla="*/ 2 w 4"/>
                <a:gd name="T5" fmla="*/ 4 h 4"/>
                <a:gd name="T6" fmla="*/ 4 w 4"/>
                <a:gd name="T7" fmla="*/ 1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66" name="Freeform 2272">
              <a:extLst>
                <a:ext uri="{FF2B5EF4-FFF2-40B4-BE49-F238E27FC236}">
                  <a16:creationId xmlns="" xmlns:a16="http://schemas.microsoft.com/office/drawing/2014/main" id="{8EEE233E-9C7A-4977-96A3-82F833D11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600" y="1533525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4" y="2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67" name="Freeform 2273">
              <a:extLst>
                <a:ext uri="{FF2B5EF4-FFF2-40B4-BE49-F238E27FC236}">
                  <a16:creationId xmlns="" xmlns:a16="http://schemas.microsoft.com/office/drawing/2014/main" id="{FAB0E48A-4740-4829-A021-00AE01300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1530350"/>
              <a:ext cx="15875" cy="20638"/>
            </a:xfrm>
            <a:custGeom>
              <a:avLst/>
              <a:gdLst>
                <a:gd name="T0" fmla="*/ 4 w 4"/>
                <a:gd name="T1" fmla="*/ 3 h 5"/>
                <a:gd name="T2" fmla="*/ 2 w 4"/>
                <a:gd name="T3" fmla="*/ 0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2"/>
                    <a:pt x="3" y="2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2" y="5"/>
                    <a:pt x="4" y="4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68" name="Freeform 2274">
              <a:extLst>
                <a:ext uri="{FF2B5EF4-FFF2-40B4-BE49-F238E27FC236}">
                  <a16:creationId xmlns="" xmlns:a16="http://schemas.microsoft.com/office/drawing/2014/main" id="{33DB7CAF-5F92-4742-831D-3A6CB716F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400" y="1533525"/>
              <a:ext cx="17463" cy="17463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0 h 4"/>
                <a:gd name="T4" fmla="*/ 0 w 4"/>
                <a:gd name="T5" fmla="*/ 2 h 4"/>
                <a:gd name="T6" fmla="*/ 3 w 4"/>
                <a:gd name="T7" fmla="*/ 4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69" name="Freeform 2275">
              <a:extLst>
                <a:ext uri="{FF2B5EF4-FFF2-40B4-BE49-F238E27FC236}">
                  <a16:creationId xmlns="" xmlns:a16="http://schemas.microsoft.com/office/drawing/2014/main" id="{B8C5D2E0-A3BF-4697-8082-E7DB08B07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363" y="1530350"/>
              <a:ext cx="17463" cy="20638"/>
            </a:xfrm>
            <a:custGeom>
              <a:avLst/>
              <a:gdLst>
                <a:gd name="T0" fmla="*/ 0 w 4"/>
                <a:gd name="T1" fmla="*/ 3 h 5"/>
                <a:gd name="T2" fmla="*/ 3 w 4"/>
                <a:gd name="T3" fmla="*/ 5 h 5"/>
                <a:gd name="T4" fmla="*/ 4 w 4"/>
                <a:gd name="T5" fmla="*/ 3 h 5"/>
                <a:gd name="T6" fmla="*/ 2 w 4"/>
                <a:gd name="T7" fmla="*/ 0 h 5"/>
                <a:gd name="T8" fmla="*/ 0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1" y="4"/>
                    <a:pt x="2" y="4"/>
                    <a:pt x="3" y="5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70" name="Freeform 2276">
              <a:extLst>
                <a:ext uri="{FF2B5EF4-FFF2-40B4-BE49-F238E27FC236}">
                  <a16:creationId xmlns="" xmlns:a16="http://schemas.microsoft.com/office/drawing/2014/main" id="{F2405C93-E106-43C2-8573-52AC3559B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88" y="1533525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4" y="2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71" name="Freeform 2277">
              <a:extLst>
                <a:ext uri="{FF2B5EF4-FFF2-40B4-BE49-F238E27FC236}">
                  <a16:creationId xmlns="" xmlns:a16="http://schemas.microsoft.com/office/drawing/2014/main" id="{3D81FBED-F207-4CF9-A412-0EE2E2090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988" y="1533525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72" name="Freeform 2278">
              <a:extLst>
                <a:ext uri="{FF2B5EF4-FFF2-40B4-BE49-F238E27FC236}">
                  <a16:creationId xmlns="" xmlns:a16="http://schemas.microsoft.com/office/drawing/2014/main" id="{21E773D8-98C7-4406-B174-E72807828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3" y="1533525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73" name="Freeform 2279">
              <a:extLst>
                <a:ext uri="{FF2B5EF4-FFF2-40B4-BE49-F238E27FC236}">
                  <a16:creationId xmlns="" xmlns:a16="http://schemas.microsoft.com/office/drawing/2014/main" id="{2C798063-F330-42ED-8C6A-6C7453E66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75" y="1533525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1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3"/>
                    <a:pt x="4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2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74" name="Freeform 2280">
              <a:extLst>
                <a:ext uri="{FF2B5EF4-FFF2-40B4-BE49-F238E27FC236}">
                  <a16:creationId xmlns="" xmlns:a16="http://schemas.microsoft.com/office/drawing/2014/main" id="{9126D293-3798-420C-8B2A-50F7759C9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1533525"/>
              <a:ext cx="20638" cy="17463"/>
            </a:xfrm>
            <a:custGeom>
              <a:avLst/>
              <a:gdLst>
                <a:gd name="T0" fmla="*/ 2 w 5"/>
                <a:gd name="T1" fmla="*/ 4 h 4"/>
                <a:gd name="T2" fmla="*/ 5 w 5"/>
                <a:gd name="T3" fmla="*/ 2 h 4"/>
                <a:gd name="T4" fmla="*/ 3 w 5"/>
                <a:gd name="T5" fmla="*/ 0 h 4"/>
                <a:gd name="T6" fmla="*/ 0 w 5"/>
                <a:gd name="T7" fmla="*/ 1 h 4"/>
                <a:gd name="T8" fmla="*/ 2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3" y="3"/>
                    <a:pt x="4" y="3"/>
                    <a:pt x="5" y="2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75" name="Freeform 2281">
              <a:extLst>
                <a:ext uri="{FF2B5EF4-FFF2-40B4-BE49-F238E27FC236}">
                  <a16:creationId xmlns="" xmlns:a16="http://schemas.microsoft.com/office/drawing/2014/main" id="{F51FBF6B-0278-4173-A640-065AA8808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533525"/>
              <a:ext cx="15875" cy="17463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3 w 4"/>
                <a:gd name="T5" fmla="*/ 4 h 4"/>
                <a:gd name="T6" fmla="*/ 4 w 4"/>
                <a:gd name="T7" fmla="*/ 2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2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76" name="Freeform 2282">
              <a:extLst>
                <a:ext uri="{FF2B5EF4-FFF2-40B4-BE49-F238E27FC236}">
                  <a16:creationId xmlns="" xmlns:a16="http://schemas.microsoft.com/office/drawing/2014/main" id="{BB991E7B-67C8-4935-AA4C-0076AD3ED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533525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4" y="2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77" name="Freeform 2283">
              <a:extLst>
                <a:ext uri="{FF2B5EF4-FFF2-40B4-BE49-F238E27FC236}">
                  <a16:creationId xmlns="" xmlns:a16="http://schemas.microsoft.com/office/drawing/2014/main" id="{8E70708F-F720-43CE-841A-E3E0C7B3F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-88900" y="1533525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78" name="Freeform 2284">
              <a:extLst>
                <a:ext uri="{FF2B5EF4-FFF2-40B4-BE49-F238E27FC236}">
                  <a16:creationId xmlns="" xmlns:a16="http://schemas.microsoft.com/office/drawing/2014/main" id="{58164E9E-FC95-4073-A2F4-50841AA19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200150"/>
              <a:ext cx="15875" cy="17463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2 h 4"/>
                <a:gd name="T4" fmla="*/ 3 w 4"/>
                <a:gd name="T5" fmla="*/ 0 h 4"/>
                <a:gd name="T6" fmla="*/ 0 w 4"/>
                <a:gd name="T7" fmla="*/ 2 h 4"/>
                <a:gd name="T8" fmla="*/ 2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3" y="4"/>
                    <a:pt x="4" y="3"/>
                    <a:pt x="4" y="2"/>
                  </a:cubicBezTo>
                  <a:cubicBezTo>
                    <a:pt x="4" y="2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79" name="Freeform 2285">
              <a:extLst>
                <a:ext uri="{FF2B5EF4-FFF2-40B4-BE49-F238E27FC236}">
                  <a16:creationId xmlns="" xmlns:a16="http://schemas.microsoft.com/office/drawing/2014/main" id="{1E32BC14-23B9-4790-83C6-EB5B24FF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2" y="1"/>
                    <a:pt x="0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80" name="Freeform 2286">
              <a:extLst>
                <a:ext uri="{FF2B5EF4-FFF2-40B4-BE49-F238E27FC236}">
                  <a16:creationId xmlns="" xmlns:a16="http://schemas.microsoft.com/office/drawing/2014/main" id="{6D273469-2C50-480C-AB53-10FB9D24B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1375" y="5051425"/>
              <a:ext cx="4763" cy="30163"/>
            </a:xfrm>
            <a:custGeom>
              <a:avLst/>
              <a:gdLst>
                <a:gd name="T0" fmla="*/ 0 w 1"/>
                <a:gd name="T1" fmla="*/ 6 h 7"/>
                <a:gd name="T2" fmla="*/ 1 w 1"/>
                <a:gd name="T3" fmla="*/ 7 h 7"/>
                <a:gd name="T4" fmla="*/ 1 w 1"/>
                <a:gd name="T5" fmla="*/ 0 h 7"/>
                <a:gd name="T6" fmla="*/ 0 w 1"/>
                <a:gd name="T7" fmla="*/ 0 h 7"/>
                <a:gd name="T8" fmla="*/ 0 w 1"/>
                <a:gd name="T9" fmla="*/ 2 h 7"/>
                <a:gd name="T10" fmla="*/ 0 w 1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7">
                  <a:moveTo>
                    <a:pt x="0" y="6"/>
                  </a:moveTo>
                  <a:cubicBezTo>
                    <a:pt x="0" y="6"/>
                    <a:pt x="1" y="6"/>
                    <a:pt x="1" y="7"/>
                  </a:cubicBezTo>
                  <a:cubicBezTo>
                    <a:pt x="1" y="4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81" name="Freeform 2287">
              <a:extLst>
                <a:ext uri="{FF2B5EF4-FFF2-40B4-BE49-F238E27FC236}">
                  <a16:creationId xmlns="" xmlns:a16="http://schemas.microsoft.com/office/drawing/2014/main" id="{054E603E-D59D-4C42-9208-46313772F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-88900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82" name="Freeform 2288">
              <a:extLst>
                <a:ext uri="{FF2B5EF4-FFF2-40B4-BE49-F238E27FC236}">
                  <a16:creationId xmlns="" xmlns:a16="http://schemas.microsoft.com/office/drawing/2014/main" id="{2091B211-B091-4404-AA1D-CB61E36C8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613" y="1533525"/>
              <a:ext cx="20638" cy="17463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3"/>
                    <a:pt x="4" y="2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83" name="Freeform 2289">
              <a:extLst>
                <a:ext uri="{FF2B5EF4-FFF2-40B4-BE49-F238E27FC236}">
                  <a16:creationId xmlns="" xmlns:a16="http://schemas.microsoft.com/office/drawing/2014/main" id="{E2ABC8E4-1F3A-4BA3-B929-B29CC5C51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1533525"/>
              <a:ext cx="15875" cy="20638"/>
            </a:xfrm>
            <a:custGeom>
              <a:avLst/>
              <a:gdLst>
                <a:gd name="T0" fmla="*/ 1 w 4"/>
                <a:gd name="T1" fmla="*/ 2 h 5"/>
                <a:gd name="T2" fmla="*/ 3 w 4"/>
                <a:gd name="T3" fmla="*/ 5 h 5"/>
                <a:gd name="T4" fmla="*/ 4 w 4"/>
                <a:gd name="T5" fmla="*/ 1 h 5"/>
                <a:gd name="T6" fmla="*/ 2 w 4"/>
                <a:gd name="T7" fmla="*/ 0 h 5"/>
                <a:gd name="T8" fmla="*/ 1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3"/>
                    <a:pt x="1" y="3"/>
                    <a:pt x="3" y="5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84" name="Freeform 2290">
              <a:extLst>
                <a:ext uri="{FF2B5EF4-FFF2-40B4-BE49-F238E27FC236}">
                  <a16:creationId xmlns="" xmlns:a16="http://schemas.microsoft.com/office/drawing/2014/main" id="{ECF836AD-AC57-4644-B5C0-C089FD002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300" y="1533525"/>
              <a:ext cx="20638" cy="17463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2" y="1"/>
                    <a:pt x="0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85" name="Freeform 2291">
              <a:extLst>
                <a:ext uri="{FF2B5EF4-FFF2-40B4-BE49-F238E27FC236}">
                  <a16:creationId xmlns="" xmlns:a16="http://schemas.microsoft.com/office/drawing/2014/main" id="{7B82F06C-3DE7-4002-A9C2-2825F4BC4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1530350"/>
              <a:ext cx="15875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5 h 5"/>
                <a:gd name="T4" fmla="*/ 4 w 4"/>
                <a:gd name="T5" fmla="*/ 3 h 5"/>
                <a:gd name="T6" fmla="*/ 2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2" y="5"/>
                    <a:pt x="4" y="4"/>
                    <a:pt x="4" y="3"/>
                  </a:cubicBezTo>
                  <a:cubicBezTo>
                    <a:pt x="4" y="2"/>
                    <a:pt x="3" y="2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86" name="Freeform 2292">
              <a:extLst>
                <a:ext uri="{FF2B5EF4-FFF2-40B4-BE49-F238E27FC236}">
                  <a16:creationId xmlns="" xmlns:a16="http://schemas.microsoft.com/office/drawing/2014/main" id="{B6BA5CB1-8DF0-4840-B11E-D4E0472E3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688" y="1533525"/>
              <a:ext cx="15875" cy="17463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0 h 4"/>
                <a:gd name="T4" fmla="*/ 0 w 4"/>
                <a:gd name="T5" fmla="*/ 2 h 4"/>
                <a:gd name="T6" fmla="*/ 2 w 4"/>
                <a:gd name="T7" fmla="*/ 4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87" name="Freeform 2293">
              <a:extLst>
                <a:ext uri="{FF2B5EF4-FFF2-40B4-BE49-F238E27FC236}">
                  <a16:creationId xmlns="" xmlns:a16="http://schemas.microsoft.com/office/drawing/2014/main" id="{D53C2B1F-EEBF-4013-B7C2-02A5DE449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713" y="1370013"/>
              <a:ext cx="20638" cy="15875"/>
            </a:xfrm>
            <a:custGeom>
              <a:avLst/>
              <a:gdLst>
                <a:gd name="T0" fmla="*/ 0 w 5"/>
                <a:gd name="T1" fmla="*/ 2 h 4"/>
                <a:gd name="T2" fmla="*/ 3 w 5"/>
                <a:gd name="T3" fmla="*/ 3 h 4"/>
                <a:gd name="T4" fmla="*/ 5 w 5"/>
                <a:gd name="T5" fmla="*/ 1 h 4"/>
                <a:gd name="T6" fmla="*/ 3 w 5"/>
                <a:gd name="T7" fmla="*/ 0 h 4"/>
                <a:gd name="T8" fmla="*/ 0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2" y="3"/>
                    <a:pt x="3" y="4"/>
                    <a:pt x="3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88" name="Freeform 2294">
              <a:extLst>
                <a:ext uri="{FF2B5EF4-FFF2-40B4-BE49-F238E27FC236}">
                  <a16:creationId xmlns="" xmlns:a16="http://schemas.microsoft.com/office/drawing/2014/main" id="{6CCF03C0-1699-4925-A0B7-39C726AD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488" y="1533525"/>
              <a:ext cx="17463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5 h 5"/>
                <a:gd name="T4" fmla="*/ 4 w 4"/>
                <a:gd name="T5" fmla="*/ 1 h 5"/>
                <a:gd name="T6" fmla="*/ 2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3"/>
                    <a:pt x="2" y="5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89" name="Freeform 2295">
              <a:extLst>
                <a:ext uri="{FF2B5EF4-FFF2-40B4-BE49-F238E27FC236}">
                  <a16:creationId xmlns="" xmlns:a16="http://schemas.microsoft.com/office/drawing/2014/main" id="{CA10B5EB-99A5-42E2-8371-0DBEDC177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450" y="1533525"/>
              <a:ext cx="12700" cy="20638"/>
            </a:xfrm>
            <a:custGeom>
              <a:avLst/>
              <a:gdLst>
                <a:gd name="T0" fmla="*/ 0 w 3"/>
                <a:gd name="T1" fmla="*/ 2 h 5"/>
                <a:gd name="T2" fmla="*/ 1 w 3"/>
                <a:gd name="T3" fmla="*/ 5 h 5"/>
                <a:gd name="T4" fmla="*/ 3 w 3"/>
                <a:gd name="T5" fmla="*/ 2 h 5"/>
                <a:gd name="T6" fmla="*/ 2 w 3"/>
                <a:gd name="T7" fmla="*/ 0 h 5"/>
                <a:gd name="T8" fmla="*/ 0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90" name="Freeform 2296">
              <a:extLst>
                <a:ext uri="{FF2B5EF4-FFF2-40B4-BE49-F238E27FC236}">
                  <a16:creationId xmlns="" xmlns:a16="http://schemas.microsoft.com/office/drawing/2014/main" id="{6F4933DE-3A7F-41CC-BAE8-42E5D6D62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8" y="1706563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2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91" name="Freeform 2297">
              <a:extLst>
                <a:ext uri="{FF2B5EF4-FFF2-40B4-BE49-F238E27FC236}">
                  <a16:creationId xmlns="" xmlns:a16="http://schemas.microsoft.com/office/drawing/2014/main" id="{4DC311B4-B238-4757-8F43-31549F36C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-88900" y="2546350"/>
              <a:ext cx="20638" cy="15875"/>
            </a:xfrm>
            <a:custGeom>
              <a:avLst/>
              <a:gdLst>
                <a:gd name="T0" fmla="*/ 3 w 5"/>
                <a:gd name="T1" fmla="*/ 3 h 4"/>
                <a:gd name="T2" fmla="*/ 5 w 5"/>
                <a:gd name="T3" fmla="*/ 1 h 4"/>
                <a:gd name="T4" fmla="*/ 3 w 5"/>
                <a:gd name="T5" fmla="*/ 0 h 4"/>
                <a:gd name="T6" fmla="*/ 0 w 5"/>
                <a:gd name="T7" fmla="*/ 2 h 4"/>
                <a:gd name="T8" fmla="*/ 3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4" y="3"/>
                    <a:pt x="4" y="2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92" name="Freeform 2298">
              <a:extLst>
                <a:ext uri="{FF2B5EF4-FFF2-40B4-BE49-F238E27FC236}">
                  <a16:creationId xmlns="" xmlns:a16="http://schemas.microsoft.com/office/drawing/2014/main" id="{31B06441-8975-41EE-B473-CEDEC36DF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2546350"/>
              <a:ext cx="20638" cy="12700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2 h 3"/>
                <a:gd name="T4" fmla="*/ 4 w 5"/>
                <a:gd name="T5" fmla="*/ 3 h 3"/>
                <a:gd name="T6" fmla="*/ 5 w 5"/>
                <a:gd name="T7" fmla="*/ 2 h 3"/>
                <a:gd name="T8" fmla="*/ 3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2" y="0"/>
                    <a:pt x="2" y="1"/>
                    <a:pt x="0" y="2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93" name="Freeform 2299">
              <a:extLst>
                <a:ext uri="{FF2B5EF4-FFF2-40B4-BE49-F238E27FC236}">
                  <a16:creationId xmlns="" xmlns:a16="http://schemas.microsoft.com/office/drawing/2014/main" id="{36521899-3C0E-467E-9C72-8D91B4A70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2546350"/>
              <a:ext cx="15875" cy="15875"/>
            </a:xfrm>
            <a:custGeom>
              <a:avLst/>
              <a:gdLst>
                <a:gd name="T0" fmla="*/ 3 w 4"/>
                <a:gd name="T1" fmla="*/ 3 h 4"/>
                <a:gd name="T2" fmla="*/ 4 w 4"/>
                <a:gd name="T3" fmla="*/ 2 h 4"/>
                <a:gd name="T4" fmla="*/ 2 w 4"/>
                <a:gd name="T5" fmla="*/ 0 h 4"/>
                <a:gd name="T6" fmla="*/ 0 w 4"/>
                <a:gd name="T7" fmla="*/ 1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2"/>
                    <a:pt x="2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94" name="Freeform 2300">
              <a:extLst>
                <a:ext uri="{FF2B5EF4-FFF2-40B4-BE49-F238E27FC236}">
                  <a16:creationId xmlns="" xmlns:a16="http://schemas.microsoft.com/office/drawing/2014/main" id="{A05AB073-D40B-410B-9DE4-2A6B7DB5D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413" y="1533525"/>
              <a:ext cx="20638" cy="17463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2" y="1"/>
                    <a:pt x="0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3"/>
                    <a:pt x="5" y="2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95" name="Freeform 2301">
              <a:extLst>
                <a:ext uri="{FF2B5EF4-FFF2-40B4-BE49-F238E27FC236}">
                  <a16:creationId xmlns="" xmlns:a16="http://schemas.microsoft.com/office/drawing/2014/main" id="{C84C6E8C-C3B5-4A22-959D-57C457B47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075" y="1530350"/>
              <a:ext cx="17463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5 h 5"/>
                <a:gd name="T4" fmla="*/ 4 w 4"/>
                <a:gd name="T5" fmla="*/ 3 h 5"/>
                <a:gd name="T6" fmla="*/ 2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2" y="5"/>
                    <a:pt x="4" y="4"/>
                    <a:pt x="4" y="3"/>
                  </a:cubicBezTo>
                  <a:cubicBezTo>
                    <a:pt x="4" y="2"/>
                    <a:pt x="3" y="2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96" name="Freeform 2302">
              <a:extLst>
                <a:ext uri="{FF2B5EF4-FFF2-40B4-BE49-F238E27FC236}">
                  <a16:creationId xmlns="" xmlns:a16="http://schemas.microsoft.com/office/drawing/2014/main" id="{25CFA1E5-790D-4D01-AA68-241254A80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1533525"/>
              <a:ext cx="20638" cy="17463"/>
            </a:xfrm>
            <a:custGeom>
              <a:avLst/>
              <a:gdLst>
                <a:gd name="T0" fmla="*/ 4 w 5"/>
                <a:gd name="T1" fmla="*/ 2 h 4"/>
                <a:gd name="T2" fmla="*/ 2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4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97" name="Freeform 2303">
              <a:extLst>
                <a:ext uri="{FF2B5EF4-FFF2-40B4-BE49-F238E27FC236}">
                  <a16:creationId xmlns="" xmlns:a16="http://schemas.microsoft.com/office/drawing/2014/main" id="{8BD061AC-BC8E-4BF4-8932-31905C80F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1533525"/>
              <a:ext cx="20638" cy="17463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4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98" name="Freeform 2304">
              <a:extLst>
                <a:ext uri="{FF2B5EF4-FFF2-40B4-BE49-F238E27FC236}">
                  <a16:creationId xmlns="" xmlns:a16="http://schemas.microsoft.com/office/drawing/2014/main" id="{C5150A69-6384-4DE7-AA55-EFADE49B3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3" y="2711450"/>
              <a:ext cx="15875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5 h 5"/>
                <a:gd name="T4" fmla="*/ 4 w 4"/>
                <a:gd name="T5" fmla="*/ 2 h 5"/>
                <a:gd name="T6" fmla="*/ 3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2"/>
                    <a:pt x="1" y="3"/>
                    <a:pt x="2" y="5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499" name="Freeform 2305">
              <a:extLst>
                <a:ext uri="{FF2B5EF4-FFF2-40B4-BE49-F238E27FC236}">
                  <a16:creationId xmlns="" xmlns:a16="http://schemas.microsoft.com/office/drawing/2014/main" id="{4B22E3EA-BD47-4529-9943-6DC803B20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2313" y="1365250"/>
              <a:ext cx="15875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4 h 5"/>
                <a:gd name="T4" fmla="*/ 4 w 4"/>
                <a:gd name="T5" fmla="*/ 3 h 5"/>
                <a:gd name="T6" fmla="*/ 2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1" y="3"/>
                    <a:pt x="1" y="4"/>
                    <a:pt x="2" y="4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00" name="Freeform 2306">
              <a:extLst>
                <a:ext uri="{FF2B5EF4-FFF2-40B4-BE49-F238E27FC236}">
                  <a16:creationId xmlns="" xmlns:a16="http://schemas.microsoft.com/office/drawing/2014/main" id="{DD301BE2-F252-4AFD-A8BA-3756777AE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4038" y="1370013"/>
              <a:ext cx="20638" cy="12700"/>
            </a:xfrm>
            <a:custGeom>
              <a:avLst/>
              <a:gdLst>
                <a:gd name="T0" fmla="*/ 0 w 5"/>
                <a:gd name="T1" fmla="*/ 2 h 3"/>
                <a:gd name="T2" fmla="*/ 3 w 5"/>
                <a:gd name="T3" fmla="*/ 3 h 3"/>
                <a:gd name="T4" fmla="*/ 5 w 5"/>
                <a:gd name="T5" fmla="*/ 2 h 3"/>
                <a:gd name="T6" fmla="*/ 2 w 5"/>
                <a:gd name="T7" fmla="*/ 0 h 3"/>
                <a:gd name="T8" fmla="*/ 0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01" name="Freeform 2307">
              <a:extLst>
                <a:ext uri="{FF2B5EF4-FFF2-40B4-BE49-F238E27FC236}">
                  <a16:creationId xmlns="" xmlns:a16="http://schemas.microsoft.com/office/drawing/2014/main" id="{FC0EB887-7214-4448-86DC-D5F61CE05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4175" y="1370013"/>
              <a:ext cx="20638" cy="12700"/>
            </a:xfrm>
            <a:custGeom>
              <a:avLst/>
              <a:gdLst>
                <a:gd name="T0" fmla="*/ 3 w 5"/>
                <a:gd name="T1" fmla="*/ 3 h 3"/>
                <a:gd name="T2" fmla="*/ 5 w 5"/>
                <a:gd name="T3" fmla="*/ 1 h 3"/>
                <a:gd name="T4" fmla="*/ 4 w 5"/>
                <a:gd name="T5" fmla="*/ 0 h 3"/>
                <a:gd name="T6" fmla="*/ 0 w 5"/>
                <a:gd name="T7" fmla="*/ 1 h 3"/>
                <a:gd name="T8" fmla="*/ 3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4" y="3"/>
                    <a:pt x="5" y="2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02" name="Freeform 2308">
              <a:extLst>
                <a:ext uri="{FF2B5EF4-FFF2-40B4-BE49-F238E27FC236}">
                  <a16:creationId xmlns="" xmlns:a16="http://schemas.microsoft.com/office/drawing/2014/main" id="{2E9E0869-A83E-4834-8FD5-E75F382D1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363" y="1365250"/>
              <a:ext cx="15875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4 h 5"/>
                <a:gd name="T4" fmla="*/ 4 w 4"/>
                <a:gd name="T5" fmla="*/ 3 h 5"/>
                <a:gd name="T6" fmla="*/ 2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03" name="Freeform 2309">
              <a:extLst>
                <a:ext uri="{FF2B5EF4-FFF2-40B4-BE49-F238E27FC236}">
                  <a16:creationId xmlns="" xmlns:a16="http://schemas.microsoft.com/office/drawing/2014/main" id="{75824003-3813-4C63-B54E-F1B537C17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500" y="1365250"/>
              <a:ext cx="17463" cy="17463"/>
            </a:xfrm>
            <a:custGeom>
              <a:avLst/>
              <a:gdLst>
                <a:gd name="T0" fmla="*/ 1 w 4"/>
                <a:gd name="T1" fmla="*/ 2 h 4"/>
                <a:gd name="T2" fmla="*/ 3 w 4"/>
                <a:gd name="T3" fmla="*/ 4 h 4"/>
                <a:gd name="T4" fmla="*/ 4 w 4"/>
                <a:gd name="T5" fmla="*/ 3 h 4"/>
                <a:gd name="T6" fmla="*/ 2 w 4"/>
                <a:gd name="T7" fmla="*/ 0 h 4"/>
                <a:gd name="T8" fmla="*/ 1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04" name="Freeform 2310">
              <a:extLst>
                <a:ext uri="{FF2B5EF4-FFF2-40B4-BE49-F238E27FC236}">
                  <a16:creationId xmlns="" xmlns:a16="http://schemas.microsoft.com/office/drawing/2014/main" id="{467CAB5E-801D-4007-A6F3-EF20B3491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4988" y="1365250"/>
              <a:ext cx="15875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4 h 5"/>
                <a:gd name="T4" fmla="*/ 4 w 4"/>
                <a:gd name="T5" fmla="*/ 3 h 5"/>
                <a:gd name="T6" fmla="*/ 3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1" y="3"/>
                    <a:pt x="1" y="4"/>
                    <a:pt x="2" y="4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05" name="Freeform 2311">
              <a:extLst>
                <a:ext uri="{FF2B5EF4-FFF2-40B4-BE49-F238E27FC236}">
                  <a16:creationId xmlns="" xmlns:a16="http://schemas.microsoft.com/office/drawing/2014/main" id="{D4E0E9FB-FDD5-4319-B132-A2FF9C338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65250"/>
              <a:ext cx="15875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4 h 5"/>
                <a:gd name="T4" fmla="*/ 4 w 4"/>
                <a:gd name="T5" fmla="*/ 3 h 5"/>
                <a:gd name="T6" fmla="*/ 2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2" y="5"/>
                    <a:pt x="4" y="3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06" name="Freeform 2312">
              <a:extLst>
                <a:ext uri="{FF2B5EF4-FFF2-40B4-BE49-F238E27FC236}">
                  <a16:creationId xmlns="" xmlns:a16="http://schemas.microsoft.com/office/drawing/2014/main" id="{3073B418-3D75-46AF-BE35-52F03954C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088" y="1370013"/>
              <a:ext cx="20638" cy="12700"/>
            </a:xfrm>
            <a:custGeom>
              <a:avLst/>
              <a:gdLst>
                <a:gd name="T0" fmla="*/ 2 w 5"/>
                <a:gd name="T1" fmla="*/ 0 h 3"/>
                <a:gd name="T2" fmla="*/ 0 w 5"/>
                <a:gd name="T3" fmla="*/ 2 h 3"/>
                <a:gd name="T4" fmla="*/ 3 w 5"/>
                <a:gd name="T5" fmla="*/ 3 h 3"/>
                <a:gd name="T6" fmla="*/ 4 w 5"/>
                <a:gd name="T7" fmla="*/ 2 h 3"/>
                <a:gd name="T8" fmla="*/ 2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5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07" name="Freeform 2313">
              <a:extLst>
                <a:ext uri="{FF2B5EF4-FFF2-40B4-BE49-F238E27FC236}">
                  <a16:creationId xmlns="" xmlns:a16="http://schemas.microsoft.com/office/drawing/2014/main" id="{C4481CA7-D399-457C-A1FB-9E16AB802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813" y="1370013"/>
              <a:ext cx="20638" cy="15875"/>
            </a:xfrm>
            <a:custGeom>
              <a:avLst/>
              <a:gdLst>
                <a:gd name="T0" fmla="*/ 0 w 5"/>
                <a:gd name="T1" fmla="*/ 2 h 4"/>
                <a:gd name="T2" fmla="*/ 3 w 5"/>
                <a:gd name="T3" fmla="*/ 3 h 4"/>
                <a:gd name="T4" fmla="*/ 5 w 5"/>
                <a:gd name="T5" fmla="*/ 1 h 4"/>
                <a:gd name="T6" fmla="*/ 3 w 5"/>
                <a:gd name="T7" fmla="*/ 0 h 4"/>
                <a:gd name="T8" fmla="*/ 0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2" y="3"/>
                    <a:pt x="3" y="4"/>
                    <a:pt x="3" y="3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08" name="Freeform 2314">
              <a:extLst>
                <a:ext uri="{FF2B5EF4-FFF2-40B4-BE49-F238E27FC236}">
                  <a16:creationId xmlns="" xmlns:a16="http://schemas.microsoft.com/office/drawing/2014/main" id="{A83AFC06-D3FB-401E-9DB6-F0E358DD8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613" y="1370013"/>
              <a:ext cx="20638" cy="12700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0 w 5"/>
                <a:gd name="T5" fmla="*/ 1 h 3"/>
                <a:gd name="T6" fmla="*/ 3 w 5"/>
                <a:gd name="T7" fmla="*/ 3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3" y="3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09" name="Freeform 2315">
              <a:extLst>
                <a:ext uri="{FF2B5EF4-FFF2-40B4-BE49-F238E27FC236}">
                  <a16:creationId xmlns="" xmlns:a16="http://schemas.microsoft.com/office/drawing/2014/main" id="{98384D8D-2B6F-400B-B98D-6C24B2D1C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1370013"/>
              <a:ext cx="20638" cy="12700"/>
            </a:xfrm>
            <a:custGeom>
              <a:avLst/>
              <a:gdLst>
                <a:gd name="T0" fmla="*/ 3 w 5"/>
                <a:gd name="T1" fmla="*/ 3 h 3"/>
                <a:gd name="T2" fmla="*/ 5 w 5"/>
                <a:gd name="T3" fmla="*/ 1 h 3"/>
                <a:gd name="T4" fmla="*/ 4 w 5"/>
                <a:gd name="T5" fmla="*/ 0 h 3"/>
                <a:gd name="T6" fmla="*/ 0 w 5"/>
                <a:gd name="T7" fmla="*/ 1 h 3"/>
                <a:gd name="T8" fmla="*/ 3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4" y="3"/>
                    <a:pt x="5" y="2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10" name="Freeform 2316">
              <a:extLst>
                <a:ext uri="{FF2B5EF4-FFF2-40B4-BE49-F238E27FC236}">
                  <a16:creationId xmlns="" xmlns:a16="http://schemas.microsoft.com/office/drawing/2014/main" id="{9F16D0F2-E258-4C7D-A2F0-FCD896AE3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063" y="1370013"/>
              <a:ext cx="15875" cy="15875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0 w 4"/>
                <a:gd name="T5" fmla="*/ 2 h 4"/>
                <a:gd name="T6" fmla="*/ 2 w 4"/>
                <a:gd name="T7" fmla="*/ 4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3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11" name="Freeform 2317">
              <a:extLst>
                <a:ext uri="{FF2B5EF4-FFF2-40B4-BE49-F238E27FC236}">
                  <a16:creationId xmlns="" xmlns:a16="http://schemas.microsoft.com/office/drawing/2014/main" id="{B0E4803D-5119-421B-8E91-3A685FCE7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963" y="1370013"/>
              <a:ext cx="15875" cy="15875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0 h 4"/>
                <a:gd name="T4" fmla="*/ 0 w 4"/>
                <a:gd name="T5" fmla="*/ 2 h 4"/>
                <a:gd name="T6" fmla="*/ 1 w 4"/>
                <a:gd name="T7" fmla="*/ 4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12" name="Freeform 2318">
              <a:extLst>
                <a:ext uri="{FF2B5EF4-FFF2-40B4-BE49-F238E27FC236}">
                  <a16:creationId xmlns="" xmlns:a16="http://schemas.microsoft.com/office/drawing/2014/main" id="{DB101051-1B3D-4BBD-A241-44CFB8489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688" y="1365250"/>
              <a:ext cx="15875" cy="17463"/>
            </a:xfrm>
            <a:custGeom>
              <a:avLst/>
              <a:gdLst>
                <a:gd name="T0" fmla="*/ 3 w 4"/>
                <a:gd name="T1" fmla="*/ 4 h 4"/>
                <a:gd name="T2" fmla="*/ 4 w 4"/>
                <a:gd name="T3" fmla="*/ 3 h 4"/>
                <a:gd name="T4" fmla="*/ 2 w 4"/>
                <a:gd name="T5" fmla="*/ 0 h 4"/>
                <a:gd name="T6" fmla="*/ 1 w 4"/>
                <a:gd name="T7" fmla="*/ 2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3" y="4"/>
                    <a:pt x="4" y="3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13" name="Freeform 2319">
              <a:extLst>
                <a:ext uri="{FF2B5EF4-FFF2-40B4-BE49-F238E27FC236}">
                  <a16:creationId xmlns="" xmlns:a16="http://schemas.microsoft.com/office/drawing/2014/main" id="{03FC0D47-A631-42D9-AF96-BC31582BA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1370013"/>
              <a:ext cx="20638" cy="15875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3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2" y="1"/>
                    <a:pt x="0" y="2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4" y="3"/>
                    <a:pt x="4" y="2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14" name="Freeform 2320">
              <a:extLst>
                <a:ext uri="{FF2B5EF4-FFF2-40B4-BE49-F238E27FC236}">
                  <a16:creationId xmlns="" xmlns:a16="http://schemas.microsoft.com/office/drawing/2014/main" id="{3FFA655A-A9BE-4119-8D75-767101E95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313" y="1370013"/>
              <a:ext cx="20638" cy="12700"/>
            </a:xfrm>
            <a:custGeom>
              <a:avLst/>
              <a:gdLst>
                <a:gd name="T0" fmla="*/ 5 w 5"/>
                <a:gd name="T1" fmla="*/ 2 h 3"/>
                <a:gd name="T2" fmla="*/ 2 w 5"/>
                <a:gd name="T3" fmla="*/ 0 h 3"/>
                <a:gd name="T4" fmla="*/ 0 w 5"/>
                <a:gd name="T5" fmla="*/ 2 h 3"/>
                <a:gd name="T6" fmla="*/ 3 w 5"/>
                <a:gd name="T7" fmla="*/ 3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15" name="Freeform 2321">
              <a:extLst>
                <a:ext uri="{FF2B5EF4-FFF2-40B4-BE49-F238E27FC236}">
                  <a16:creationId xmlns="" xmlns:a16="http://schemas.microsoft.com/office/drawing/2014/main" id="{D16A4592-70AB-4303-AF0C-E2561C1AC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275" y="1370013"/>
              <a:ext cx="15875" cy="12700"/>
            </a:xfrm>
            <a:custGeom>
              <a:avLst/>
              <a:gdLst>
                <a:gd name="T0" fmla="*/ 4 w 4"/>
                <a:gd name="T1" fmla="*/ 2 h 3"/>
                <a:gd name="T2" fmla="*/ 2 w 4"/>
                <a:gd name="T3" fmla="*/ 0 h 3"/>
                <a:gd name="T4" fmla="*/ 0 w 4"/>
                <a:gd name="T5" fmla="*/ 1 h 3"/>
                <a:gd name="T6" fmla="*/ 3 w 4"/>
                <a:gd name="T7" fmla="*/ 3 h 3"/>
                <a:gd name="T8" fmla="*/ 4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16" name="Freeform 2322">
              <a:extLst>
                <a:ext uri="{FF2B5EF4-FFF2-40B4-BE49-F238E27FC236}">
                  <a16:creationId xmlns="" xmlns:a16="http://schemas.microsoft.com/office/drawing/2014/main" id="{4C0B8690-9A45-4984-B999-D1C632F57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175" y="1365250"/>
              <a:ext cx="15875" cy="206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4 h 5"/>
                <a:gd name="T4" fmla="*/ 4 w 4"/>
                <a:gd name="T5" fmla="*/ 3 h 5"/>
                <a:gd name="T6" fmla="*/ 3 w 4"/>
                <a:gd name="T7" fmla="*/ 0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1" y="3"/>
                    <a:pt x="2" y="4"/>
                    <a:pt x="2" y="4"/>
                  </a:cubicBezTo>
                  <a:cubicBezTo>
                    <a:pt x="3" y="5"/>
                    <a:pt x="4" y="3"/>
                    <a:pt x="4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17" name="Freeform 2323">
              <a:extLst>
                <a:ext uri="{FF2B5EF4-FFF2-40B4-BE49-F238E27FC236}">
                  <a16:creationId xmlns="" xmlns:a16="http://schemas.microsoft.com/office/drawing/2014/main" id="{22491D2A-44CC-42CB-A970-901663ED6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0" y="1370013"/>
              <a:ext cx="20638" cy="12700"/>
            </a:xfrm>
            <a:custGeom>
              <a:avLst/>
              <a:gdLst>
                <a:gd name="T0" fmla="*/ 2 w 5"/>
                <a:gd name="T1" fmla="*/ 3 h 3"/>
                <a:gd name="T2" fmla="*/ 5 w 5"/>
                <a:gd name="T3" fmla="*/ 1 h 3"/>
                <a:gd name="T4" fmla="*/ 3 w 5"/>
                <a:gd name="T5" fmla="*/ 0 h 3"/>
                <a:gd name="T6" fmla="*/ 0 w 5"/>
                <a:gd name="T7" fmla="*/ 1 h 3"/>
                <a:gd name="T8" fmla="*/ 2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3" y="3"/>
                    <a:pt x="4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2" y="0"/>
                    <a:pt x="0" y="1"/>
                  </a:cubicBezTo>
                  <a:cubicBezTo>
                    <a:pt x="1" y="2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18" name="Freeform 2324">
              <a:extLst>
                <a:ext uri="{FF2B5EF4-FFF2-40B4-BE49-F238E27FC236}">
                  <a16:creationId xmlns="" xmlns:a16="http://schemas.microsoft.com/office/drawing/2014/main" id="{7D505031-B069-4BEB-914B-2910B4844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1370013"/>
              <a:ext cx="20638" cy="12700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0 w 5"/>
                <a:gd name="T5" fmla="*/ 1 h 3"/>
                <a:gd name="T6" fmla="*/ 3 w 5"/>
                <a:gd name="T7" fmla="*/ 3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3" y="3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19" name="Freeform 2325">
              <a:extLst>
                <a:ext uri="{FF2B5EF4-FFF2-40B4-BE49-F238E27FC236}">
                  <a16:creationId xmlns="" xmlns:a16="http://schemas.microsoft.com/office/drawing/2014/main" id="{2AAD1383-E7B2-4F11-8438-150C73273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763" y="1370013"/>
              <a:ext cx="15875" cy="15875"/>
            </a:xfrm>
            <a:custGeom>
              <a:avLst/>
              <a:gdLst>
                <a:gd name="T0" fmla="*/ 3 w 4"/>
                <a:gd name="T1" fmla="*/ 4 h 4"/>
                <a:gd name="T2" fmla="*/ 4 w 4"/>
                <a:gd name="T3" fmla="*/ 1 h 4"/>
                <a:gd name="T4" fmla="*/ 2 w 4"/>
                <a:gd name="T5" fmla="*/ 0 h 4"/>
                <a:gd name="T6" fmla="*/ 1 w 4"/>
                <a:gd name="T7" fmla="*/ 2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2"/>
                    <a:pt x="2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20" name="Freeform 2326">
              <a:extLst>
                <a:ext uri="{FF2B5EF4-FFF2-40B4-BE49-F238E27FC236}">
                  <a16:creationId xmlns="" xmlns:a16="http://schemas.microsoft.com/office/drawing/2014/main" id="{AA0A2E08-DC15-4153-87DB-F5A77217A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488" y="1370013"/>
              <a:ext cx="20638" cy="12700"/>
            </a:xfrm>
            <a:custGeom>
              <a:avLst/>
              <a:gdLst>
                <a:gd name="T0" fmla="*/ 3 w 5"/>
                <a:gd name="T1" fmla="*/ 3 h 3"/>
                <a:gd name="T2" fmla="*/ 5 w 5"/>
                <a:gd name="T3" fmla="*/ 1 h 3"/>
                <a:gd name="T4" fmla="*/ 3 w 5"/>
                <a:gd name="T5" fmla="*/ 0 h 3"/>
                <a:gd name="T6" fmla="*/ 0 w 5"/>
                <a:gd name="T7" fmla="*/ 1 h 3"/>
                <a:gd name="T8" fmla="*/ 3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3" y="3"/>
                    <a:pt x="4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1" y="2"/>
                    <a:pt x="2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21" name="Freeform 2327">
              <a:extLst>
                <a:ext uri="{FF2B5EF4-FFF2-40B4-BE49-F238E27FC236}">
                  <a16:creationId xmlns="" xmlns:a16="http://schemas.microsoft.com/office/drawing/2014/main" id="{3A4A75F3-7E49-4EB3-AC28-767159BE2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1370013"/>
              <a:ext cx="20638" cy="12700"/>
            </a:xfrm>
            <a:custGeom>
              <a:avLst/>
              <a:gdLst>
                <a:gd name="T0" fmla="*/ 5 w 5"/>
                <a:gd name="T1" fmla="*/ 2 h 3"/>
                <a:gd name="T2" fmla="*/ 2 w 5"/>
                <a:gd name="T3" fmla="*/ 0 h 3"/>
                <a:gd name="T4" fmla="*/ 0 w 5"/>
                <a:gd name="T5" fmla="*/ 2 h 3"/>
                <a:gd name="T6" fmla="*/ 3 w 5"/>
                <a:gd name="T7" fmla="*/ 3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22" name="Freeform 2328">
              <a:extLst>
                <a:ext uri="{FF2B5EF4-FFF2-40B4-BE49-F238E27FC236}">
                  <a16:creationId xmlns="" xmlns:a16="http://schemas.microsoft.com/office/drawing/2014/main" id="{CDCBFF48-6E56-44C3-9F37-CF6D5522E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288" y="1370013"/>
              <a:ext cx="15875" cy="15875"/>
            </a:xfrm>
            <a:custGeom>
              <a:avLst/>
              <a:gdLst>
                <a:gd name="T0" fmla="*/ 1 w 4"/>
                <a:gd name="T1" fmla="*/ 2 h 4"/>
                <a:gd name="T2" fmla="*/ 3 w 4"/>
                <a:gd name="T3" fmla="*/ 4 h 4"/>
                <a:gd name="T4" fmla="*/ 4 w 4"/>
                <a:gd name="T5" fmla="*/ 1 h 4"/>
                <a:gd name="T6" fmla="*/ 2 w 4"/>
                <a:gd name="T7" fmla="*/ 0 h 4"/>
                <a:gd name="T8" fmla="*/ 1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0" y="2"/>
                    <a:pt x="2" y="3"/>
                    <a:pt x="3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23" name="Freeform 2329">
              <a:extLst>
                <a:ext uri="{FF2B5EF4-FFF2-40B4-BE49-F238E27FC236}">
                  <a16:creationId xmlns="" xmlns:a16="http://schemas.microsoft.com/office/drawing/2014/main" id="{A5570B2E-41B1-45D8-AC1C-8CFE1630A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013" y="1370013"/>
              <a:ext cx="20638" cy="15875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3 h 4"/>
                <a:gd name="T6" fmla="*/ 5 w 5"/>
                <a:gd name="T7" fmla="*/ 1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1"/>
                    <a:pt x="0" y="2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24" name="Freeform 2330">
              <a:extLst>
                <a:ext uri="{FF2B5EF4-FFF2-40B4-BE49-F238E27FC236}">
                  <a16:creationId xmlns="" xmlns:a16="http://schemas.microsoft.com/office/drawing/2014/main" id="{86270C2D-36D0-4A01-9172-E5AFEF366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150" y="1365250"/>
              <a:ext cx="17463" cy="17463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3 h 4"/>
                <a:gd name="T4" fmla="*/ 2 w 4"/>
                <a:gd name="T5" fmla="*/ 0 h 4"/>
                <a:gd name="T6" fmla="*/ 0 w 4"/>
                <a:gd name="T7" fmla="*/ 2 h 4"/>
                <a:gd name="T8" fmla="*/ 2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3" y="4"/>
                    <a:pt x="4" y="3"/>
                    <a:pt x="4" y="3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3"/>
                    <a:pt x="1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25" name="Freeform 2331">
              <a:extLst>
                <a:ext uri="{FF2B5EF4-FFF2-40B4-BE49-F238E27FC236}">
                  <a16:creationId xmlns="" xmlns:a16="http://schemas.microsoft.com/office/drawing/2014/main" id="{7791CCFA-4C1E-4AB5-8254-6DA2F9333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875" y="1365250"/>
              <a:ext cx="15875" cy="17463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0 h 4"/>
                <a:gd name="T4" fmla="*/ 1 w 4"/>
                <a:gd name="T5" fmla="*/ 2 h 4"/>
                <a:gd name="T6" fmla="*/ 3 w 4"/>
                <a:gd name="T7" fmla="*/ 4 h 4"/>
                <a:gd name="T8" fmla="*/ 4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26" name="Freeform 2332">
              <a:extLst>
                <a:ext uri="{FF2B5EF4-FFF2-40B4-BE49-F238E27FC236}">
                  <a16:creationId xmlns="" xmlns:a16="http://schemas.microsoft.com/office/drawing/2014/main" id="{8E6ED6B6-0D35-499F-B881-AB353B783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600" y="1370013"/>
              <a:ext cx="20638" cy="15875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3 w 5"/>
                <a:gd name="T5" fmla="*/ 3 h 4"/>
                <a:gd name="T6" fmla="*/ 5 w 5"/>
                <a:gd name="T7" fmla="*/ 1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1"/>
                    <a:pt x="0" y="2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27" name="Freeform 2333">
              <a:extLst>
                <a:ext uri="{FF2B5EF4-FFF2-40B4-BE49-F238E27FC236}">
                  <a16:creationId xmlns="" xmlns:a16="http://schemas.microsoft.com/office/drawing/2014/main" id="{26F94AFC-D799-43AA-BAD3-0F19AF469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0" y="1370013"/>
              <a:ext cx="20638" cy="12700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1 h 3"/>
                <a:gd name="T4" fmla="*/ 3 w 5"/>
                <a:gd name="T5" fmla="*/ 3 h 3"/>
                <a:gd name="T6" fmla="*/ 5 w 5"/>
                <a:gd name="T7" fmla="*/ 2 h 3"/>
                <a:gd name="T8" fmla="*/ 3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3" y="3"/>
                    <a:pt x="4" y="2"/>
                    <a:pt x="5" y="2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28" name="Freeform 2334">
              <a:extLst>
                <a:ext uri="{FF2B5EF4-FFF2-40B4-BE49-F238E27FC236}">
                  <a16:creationId xmlns="" xmlns:a16="http://schemas.microsoft.com/office/drawing/2014/main" id="{5FA0E8AC-DA9F-45D5-A9F7-1EB0E65EE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400" y="1370013"/>
              <a:ext cx="17463" cy="12700"/>
            </a:xfrm>
            <a:custGeom>
              <a:avLst/>
              <a:gdLst>
                <a:gd name="T0" fmla="*/ 4 w 4"/>
                <a:gd name="T1" fmla="*/ 2 h 3"/>
                <a:gd name="T2" fmla="*/ 2 w 4"/>
                <a:gd name="T3" fmla="*/ 0 h 3"/>
                <a:gd name="T4" fmla="*/ 0 w 4"/>
                <a:gd name="T5" fmla="*/ 1 h 3"/>
                <a:gd name="T6" fmla="*/ 3 w 4"/>
                <a:gd name="T7" fmla="*/ 3 h 3"/>
                <a:gd name="T8" fmla="*/ 4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29" name="Freeform 2335">
              <a:extLst>
                <a:ext uri="{FF2B5EF4-FFF2-40B4-BE49-F238E27FC236}">
                  <a16:creationId xmlns="" xmlns:a16="http://schemas.microsoft.com/office/drawing/2014/main" id="{6070004B-9B81-4132-9746-882D73852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363" y="1365250"/>
              <a:ext cx="17463" cy="17463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3 w 4"/>
                <a:gd name="T5" fmla="*/ 4 h 4"/>
                <a:gd name="T6" fmla="*/ 4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30" name="Freeform 2336">
              <a:extLst>
                <a:ext uri="{FF2B5EF4-FFF2-40B4-BE49-F238E27FC236}">
                  <a16:creationId xmlns="" xmlns:a16="http://schemas.microsoft.com/office/drawing/2014/main" id="{BF42AB4A-6F6B-4279-BA43-D993B1C52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88" y="1370013"/>
              <a:ext cx="20638" cy="12700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0 w 5"/>
                <a:gd name="T5" fmla="*/ 2 h 3"/>
                <a:gd name="T6" fmla="*/ 3 w 5"/>
                <a:gd name="T7" fmla="*/ 3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31" name="Freeform 2337">
              <a:extLst>
                <a:ext uri="{FF2B5EF4-FFF2-40B4-BE49-F238E27FC236}">
                  <a16:creationId xmlns="" xmlns:a16="http://schemas.microsoft.com/office/drawing/2014/main" id="{BB1A5C48-0812-4FA1-A941-BFC2FCEA1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750" y="1370013"/>
              <a:ext cx="15875" cy="15875"/>
            </a:xfrm>
            <a:custGeom>
              <a:avLst/>
              <a:gdLst>
                <a:gd name="T0" fmla="*/ 0 w 4"/>
                <a:gd name="T1" fmla="*/ 2 h 4"/>
                <a:gd name="T2" fmla="*/ 1 w 4"/>
                <a:gd name="T3" fmla="*/ 4 h 4"/>
                <a:gd name="T4" fmla="*/ 3 w 4"/>
                <a:gd name="T5" fmla="*/ 1 h 4"/>
                <a:gd name="T6" fmla="*/ 2 w 4"/>
                <a:gd name="T7" fmla="*/ 0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2"/>
                    <a:pt x="1" y="3"/>
                    <a:pt x="1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32" name="Freeform 2338">
              <a:extLst>
                <a:ext uri="{FF2B5EF4-FFF2-40B4-BE49-F238E27FC236}">
                  <a16:creationId xmlns="" xmlns:a16="http://schemas.microsoft.com/office/drawing/2014/main" id="{A073F609-0E05-4E1A-AFED-F9C40BE9B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3" y="1370013"/>
              <a:ext cx="20638" cy="12700"/>
            </a:xfrm>
            <a:custGeom>
              <a:avLst/>
              <a:gdLst>
                <a:gd name="T0" fmla="*/ 5 w 5"/>
                <a:gd name="T1" fmla="*/ 2 h 3"/>
                <a:gd name="T2" fmla="*/ 3 w 5"/>
                <a:gd name="T3" fmla="*/ 0 h 3"/>
                <a:gd name="T4" fmla="*/ 0 w 5"/>
                <a:gd name="T5" fmla="*/ 1 h 3"/>
                <a:gd name="T6" fmla="*/ 3 w 5"/>
                <a:gd name="T7" fmla="*/ 3 h 3"/>
                <a:gd name="T8" fmla="*/ 5 w 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33" name="Freeform 2339">
              <a:extLst>
                <a:ext uri="{FF2B5EF4-FFF2-40B4-BE49-F238E27FC236}">
                  <a16:creationId xmlns="" xmlns:a16="http://schemas.microsoft.com/office/drawing/2014/main" id="{611DC25F-181F-41AB-87AF-C48FCC501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8" y="1370013"/>
              <a:ext cx="15875" cy="15875"/>
            </a:xfrm>
            <a:custGeom>
              <a:avLst/>
              <a:gdLst>
                <a:gd name="T0" fmla="*/ 0 w 4"/>
                <a:gd name="T1" fmla="*/ 2 h 4"/>
                <a:gd name="T2" fmla="*/ 3 w 4"/>
                <a:gd name="T3" fmla="*/ 4 h 4"/>
                <a:gd name="T4" fmla="*/ 4 w 4"/>
                <a:gd name="T5" fmla="*/ 1 h 4"/>
                <a:gd name="T6" fmla="*/ 2 w 4"/>
                <a:gd name="T7" fmla="*/ 0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2"/>
                    <a:pt x="1" y="3"/>
                    <a:pt x="3" y="4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34" name="Freeform 2340">
              <a:extLst>
                <a:ext uri="{FF2B5EF4-FFF2-40B4-BE49-F238E27FC236}">
                  <a16:creationId xmlns="" xmlns:a16="http://schemas.microsoft.com/office/drawing/2014/main" id="{DE90B9EC-2455-4941-86A9-38742DA83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1370013"/>
              <a:ext cx="20638" cy="15875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3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3"/>
                  </a:cubicBezTo>
                  <a:cubicBezTo>
                    <a:pt x="4" y="3"/>
                    <a:pt x="4" y="2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35" name="Freeform 2341">
              <a:extLst>
                <a:ext uri="{FF2B5EF4-FFF2-40B4-BE49-F238E27FC236}">
                  <a16:creationId xmlns="" xmlns:a16="http://schemas.microsoft.com/office/drawing/2014/main" id="{954CE394-DB5C-42B1-A999-7C7B4DEF0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1365250"/>
              <a:ext cx="15875" cy="17463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0 h 4"/>
                <a:gd name="T4" fmla="*/ 1 w 4"/>
                <a:gd name="T5" fmla="*/ 2 h 4"/>
                <a:gd name="T6" fmla="*/ 3 w 4"/>
                <a:gd name="T7" fmla="*/ 4 h 4"/>
                <a:gd name="T8" fmla="*/ 4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36" name="Freeform 2342">
              <a:extLst>
                <a:ext uri="{FF2B5EF4-FFF2-40B4-BE49-F238E27FC236}">
                  <a16:creationId xmlns="" xmlns:a16="http://schemas.microsoft.com/office/drawing/2014/main" id="{F15DEB22-0B78-4EAA-9DE6-CF10B9705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" y="1370013"/>
              <a:ext cx="20638" cy="12700"/>
            </a:xfrm>
            <a:custGeom>
              <a:avLst/>
              <a:gdLst>
                <a:gd name="T0" fmla="*/ 3 w 5"/>
                <a:gd name="T1" fmla="*/ 3 h 3"/>
                <a:gd name="T2" fmla="*/ 5 w 5"/>
                <a:gd name="T3" fmla="*/ 1 h 3"/>
                <a:gd name="T4" fmla="*/ 4 w 5"/>
                <a:gd name="T5" fmla="*/ 0 h 3"/>
                <a:gd name="T6" fmla="*/ 0 w 5"/>
                <a:gd name="T7" fmla="*/ 1 h 3"/>
                <a:gd name="T8" fmla="*/ 3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4" y="3"/>
                    <a:pt x="4" y="2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2" y="2"/>
                    <a:pt x="2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37" name="Freeform 2343">
              <a:extLst>
                <a:ext uri="{FF2B5EF4-FFF2-40B4-BE49-F238E27FC236}">
                  <a16:creationId xmlns="" xmlns:a16="http://schemas.microsoft.com/office/drawing/2014/main" id="{3172B745-0B98-4B98-86A9-C0432937B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-88900" y="1370013"/>
              <a:ext cx="20638" cy="12700"/>
            </a:xfrm>
            <a:custGeom>
              <a:avLst/>
              <a:gdLst>
                <a:gd name="T0" fmla="*/ 2 w 5"/>
                <a:gd name="T1" fmla="*/ 0 h 3"/>
                <a:gd name="T2" fmla="*/ 0 w 5"/>
                <a:gd name="T3" fmla="*/ 2 h 3"/>
                <a:gd name="T4" fmla="*/ 3 w 5"/>
                <a:gd name="T5" fmla="*/ 3 h 3"/>
                <a:gd name="T6" fmla="*/ 5 w 5"/>
                <a:gd name="T7" fmla="*/ 2 h 3"/>
                <a:gd name="T8" fmla="*/ 2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38" name="Freeform 2344">
              <a:extLst>
                <a:ext uri="{FF2B5EF4-FFF2-40B4-BE49-F238E27FC236}">
                  <a16:creationId xmlns="" xmlns:a16="http://schemas.microsoft.com/office/drawing/2014/main" id="{E265B896-B333-46FC-8301-0FB4E9C08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7550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39" name="Freeform 2345">
              <a:extLst>
                <a:ext uri="{FF2B5EF4-FFF2-40B4-BE49-F238E27FC236}">
                  <a16:creationId xmlns="" xmlns:a16="http://schemas.microsoft.com/office/drawing/2014/main" id="{EFC06B7A-8431-4276-8C36-184260FF4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4038" y="1200150"/>
              <a:ext cx="20638" cy="17463"/>
            </a:xfrm>
            <a:custGeom>
              <a:avLst/>
              <a:gdLst>
                <a:gd name="T0" fmla="*/ 2 w 5"/>
                <a:gd name="T1" fmla="*/ 4 h 4"/>
                <a:gd name="T2" fmla="*/ 5 w 5"/>
                <a:gd name="T3" fmla="*/ 2 h 4"/>
                <a:gd name="T4" fmla="*/ 3 w 5"/>
                <a:gd name="T5" fmla="*/ 0 h 4"/>
                <a:gd name="T6" fmla="*/ 0 w 5"/>
                <a:gd name="T7" fmla="*/ 2 h 4"/>
                <a:gd name="T8" fmla="*/ 2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3" y="4"/>
                    <a:pt x="4" y="3"/>
                    <a:pt x="5" y="2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40" name="Freeform 2346">
              <a:extLst>
                <a:ext uri="{FF2B5EF4-FFF2-40B4-BE49-F238E27FC236}">
                  <a16:creationId xmlns="" xmlns:a16="http://schemas.microsoft.com/office/drawing/2014/main" id="{40886C28-19DD-4EB5-87F2-0371F9907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4175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3" y="1"/>
                    <a:pt x="2" y="1"/>
                    <a:pt x="0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41" name="Freeform 2347">
              <a:extLst>
                <a:ext uri="{FF2B5EF4-FFF2-40B4-BE49-F238E27FC236}">
                  <a16:creationId xmlns="" xmlns:a16="http://schemas.microsoft.com/office/drawing/2014/main" id="{E09D10E6-9364-46C7-B0D2-862C45F79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0663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42" name="Freeform 2348">
              <a:extLst>
                <a:ext uri="{FF2B5EF4-FFF2-40B4-BE49-F238E27FC236}">
                  <a16:creationId xmlns="" xmlns:a16="http://schemas.microsoft.com/office/drawing/2014/main" id="{16F8B0F8-3ECF-46D7-889C-4B60A01CA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7625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2"/>
                    <a:pt x="4" y="1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43" name="Freeform 2349">
              <a:extLst>
                <a:ext uri="{FF2B5EF4-FFF2-40B4-BE49-F238E27FC236}">
                  <a16:creationId xmlns="" xmlns:a16="http://schemas.microsoft.com/office/drawing/2014/main" id="{663680E6-40FA-4C8E-BA97-A495AF11C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2525" y="1200150"/>
              <a:ext cx="15875" cy="20638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0 h 5"/>
                <a:gd name="T4" fmla="*/ 1 w 4"/>
                <a:gd name="T5" fmla="*/ 2 h 5"/>
                <a:gd name="T6" fmla="*/ 2 w 4"/>
                <a:gd name="T7" fmla="*/ 5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44" name="Freeform 2350">
              <a:extLst>
                <a:ext uri="{FF2B5EF4-FFF2-40B4-BE49-F238E27FC236}">
                  <a16:creationId xmlns="" xmlns:a16="http://schemas.microsoft.com/office/drawing/2014/main" id="{E76E04A2-A1D1-4B86-883C-1ABB68B4B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4250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45" name="Freeform 2351">
              <a:extLst>
                <a:ext uri="{FF2B5EF4-FFF2-40B4-BE49-F238E27FC236}">
                  <a16:creationId xmlns="" xmlns:a16="http://schemas.microsoft.com/office/drawing/2014/main" id="{3BFC15FE-6398-4D41-BC75-DB6FB5DF4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2325" y="1196975"/>
              <a:ext cx="17463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3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5"/>
                    <a:pt x="4" y="4"/>
                    <a:pt x="4" y="3"/>
                  </a:cubicBezTo>
                  <a:cubicBezTo>
                    <a:pt x="3" y="2"/>
                    <a:pt x="3" y="2"/>
                    <a:pt x="2" y="0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46" name="Freeform 2352">
              <a:extLst>
                <a:ext uri="{FF2B5EF4-FFF2-40B4-BE49-F238E27FC236}">
                  <a16:creationId xmlns="" xmlns:a16="http://schemas.microsoft.com/office/drawing/2014/main" id="{6015842E-E694-4EE4-B33C-022371E73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0875" y="1200150"/>
              <a:ext cx="15875" cy="20638"/>
            </a:xfrm>
            <a:custGeom>
              <a:avLst/>
              <a:gdLst>
                <a:gd name="T0" fmla="*/ 3 w 4"/>
                <a:gd name="T1" fmla="*/ 2 h 5"/>
                <a:gd name="T2" fmla="*/ 2 w 4"/>
                <a:gd name="T3" fmla="*/ 0 h 5"/>
                <a:gd name="T4" fmla="*/ 0 w 4"/>
                <a:gd name="T5" fmla="*/ 2 h 5"/>
                <a:gd name="T6" fmla="*/ 1 w 4"/>
                <a:gd name="T7" fmla="*/ 5 h 5"/>
                <a:gd name="T8" fmla="*/ 3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2" y="4"/>
                    <a:pt x="3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47" name="Freeform 2353">
              <a:extLst>
                <a:ext uri="{FF2B5EF4-FFF2-40B4-BE49-F238E27FC236}">
                  <a16:creationId xmlns="" xmlns:a16="http://schemas.microsoft.com/office/drawing/2014/main" id="{CBC48FC6-9350-4CC7-A3B6-B99EE4565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7838" y="1200150"/>
              <a:ext cx="20638" cy="17463"/>
            </a:xfrm>
            <a:custGeom>
              <a:avLst/>
              <a:gdLst>
                <a:gd name="T0" fmla="*/ 3 w 5"/>
                <a:gd name="T1" fmla="*/ 4 h 4"/>
                <a:gd name="T2" fmla="*/ 5 w 5"/>
                <a:gd name="T3" fmla="*/ 2 h 4"/>
                <a:gd name="T4" fmla="*/ 4 w 5"/>
                <a:gd name="T5" fmla="*/ 0 h 4"/>
                <a:gd name="T6" fmla="*/ 0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4"/>
                    <a:pt x="5" y="3"/>
                    <a:pt x="5" y="2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2" y="3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48" name="Freeform 2354">
              <a:extLst>
                <a:ext uri="{FF2B5EF4-FFF2-40B4-BE49-F238E27FC236}">
                  <a16:creationId xmlns="" xmlns:a16="http://schemas.microsoft.com/office/drawing/2014/main" id="{907E6E73-CC9D-4F6B-86FE-437DAED21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2738" y="1200150"/>
              <a:ext cx="20638" cy="17463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0 h 4"/>
                <a:gd name="T4" fmla="*/ 0 w 5"/>
                <a:gd name="T5" fmla="*/ 2 h 4"/>
                <a:gd name="T6" fmla="*/ 3 w 5"/>
                <a:gd name="T7" fmla="*/ 4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4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49" name="Freeform 2355">
              <a:extLst>
                <a:ext uri="{FF2B5EF4-FFF2-40B4-BE49-F238E27FC236}">
                  <a16:creationId xmlns="" xmlns:a16="http://schemas.microsoft.com/office/drawing/2014/main" id="{DE17592C-15E6-4C52-8077-449B88548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2400" y="1200150"/>
              <a:ext cx="11113" cy="20638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2 h 5"/>
                <a:gd name="T4" fmla="*/ 2 w 3"/>
                <a:gd name="T5" fmla="*/ 0 h 5"/>
                <a:gd name="T6" fmla="*/ 0 w 3"/>
                <a:gd name="T7" fmla="*/ 3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50" name="Freeform 2356">
              <a:extLst>
                <a:ext uri="{FF2B5EF4-FFF2-40B4-BE49-F238E27FC236}">
                  <a16:creationId xmlns="" xmlns:a16="http://schemas.microsoft.com/office/drawing/2014/main" id="{143D094A-CCD4-4AFA-B623-7C1610DB2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2538" y="1196975"/>
              <a:ext cx="17463" cy="20638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3 h 5"/>
                <a:gd name="T4" fmla="*/ 2 w 4"/>
                <a:gd name="T5" fmla="*/ 0 h 5"/>
                <a:gd name="T6" fmla="*/ 0 w 4"/>
                <a:gd name="T7" fmla="*/ 3 h 5"/>
                <a:gd name="T8" fmla="*/ 3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3"/>
                  </a:cubicBezTo>
                  <a:cubicBezTo>
                    <a:pt x="4" y="2"/>
                    <a:pt x="3" y="2"/>
                    <a:pt x="2" y="0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51" name="Freeform 2357">
              <a:extLst>
                <a:ext uri="{FF2B5EF4-FFF2-40B4-BE49-F238E27FC236}">
                  <a16:creationId xmlns="" xmlns:a16="http://schemas.microsoft.com/office/drawing/2014/main" id="{6A4D7247-873B-4E39-B7AE-448EA4317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6325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2" y="1"/>
                    <a:pt x="0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4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52" name="Freeform 2358">
              <a:extLst>
                <a:ext uri="{FF2B5EF4-FFF2-40B4-BE49-F238E27FC236}">
                  <a16:creationId xmlns="" xmlns:a16="http://schemas.microsoft.com/office/drawing/2014/main" id="{DDDC86BE-7CA2-41FF-85B2-19688EE61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5988" y="1196975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4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4" y="4"/>
                    <a:pt x="4" y="4"/>
                  </a:cubicBezTo>
                  <a:cubicBezTo>
                    <a:pt x="4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53" name="Freeform 2359">
              <a:extLst>
                <a:ext uri="{FF2B5EF4-FFF2-40B4-BE49-F238E27FC236}">
                  <a16:creationId xmlns="" xmlns:a16="http://schemas.microsoft.com/office/drawing/2014/main" id="{0ECACD14-9319-49D4-9FE8-76BF93554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25" y="1200150"/>
              <a:ext cx="17463" cy="17463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2" y="1"/>
                    <a:pt x="1" y="1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54" name="Freeform 2360">
              <a:extLst>
                <a:ext uri="{FF2B5EF4-FFF2-40B4-BE49-F238E27FC236}">
                  <a16:creationId xmlns="" xmlns:a16="http://schemas.microsoft.com/office/drawing/2014/main" id="{38B57B9E-371C-47BD-9C5F-AA00A3123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2613" y="1200150"/>
              <a:ext cx="15875" cy="20638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2 h 5"/>
                <a:gd name="T4" fmla="*/ 2 w 4"/>
                <a:gd name="T5" fmla="*/ 0 h 5"/>
                <a:gd name="T6" fmla="*/ 0 w 4"/>
                <a:gd name="T7" fmla="*/ 3 h 5"/>
                <a:gd name="T8" fmla="*/ 3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1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55" name="Freeform 2361">
              <a:extLst>
                <a:ext uri="{FF2B5EF4-FFF2-40B4-BE49-F238E27FC236}">
                  <a16:creationId xmlns="" xmlns:a16="http://schemas.microsoft.com/office/drawing/2014/main" id="{8743BA84-CB02-454B-989F-82534066C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7513" y="1200150"/>
              <a:ext cx="15875" cy="20638"/>
            </a:xfrm>
            <a:custGeom>
              <a:avLst/>
              <a:gdLst>
                <a:gd name="T0" fmla="*/ 4 w 4"/>
                <a:gd name="T1" fmla="*/ 2 h 5"/>
                <a:gd name="T2" fmla="*/ 2 w 4"/>
                <a:gd name="T3" fmla="*/ 0 h 5"/>
                <a:gd name="T4" fmla="*/ 0 w 4"/>
                <a:gd name="T5" fmla="*/ 2 h 5"/>
                <a:gd name="T6" fmla="*/ 1 w 4"/>
                <a:gd name="T7" fmla="*/ 5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3" y="4"/>
                    <a:pt x="3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56" name="Freeform 2362">
              <a:extLst>
                <a:ext uri="{FF2B5EF4-FFF2-40B4-BE49-F238E27FC236}">
                  <a16:creationId xmlns="" xmlns:a16="http://schemas.microsoft.com/office/drawing/2014/main" id="{28959B19-BBE8-4479-A87A-3F7329FE4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4475" y="1200150"/>
              <a:ext cx="12700" cy="20638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0 h 5"/>
                <a:gd name="T4" fmla="*/ 0 w 3"/>
                <a:gd name="T5" fmla="*/ 2 h 5"/>
                <a:gd name="T6" fmla="*/ 1 w 3"/>
                <a:gd name="T7" fmla="*/ 5 h 5"/>
                <a:gd name="T8" fmla="*/ 3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2"/>
                    <a:pt x="2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2" y="4"/>
                    <a:pt x="3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57" name="Freeform 2363">
              <a:extLst>
                <a:ext uri="{FF2B5EF4-FFF2-40B4-BE49-F238E27FC236}">
                  <a16:creationId xmlns="" xmlns:a16="http://schemas.microsoft.com/office/drawing/2014/main" id="{0FFCBEAA-2319-44CD-9B12-7CC1EADD4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6200" y="1200150"/>
              <a:ext cx="15875" cy="20638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0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58" name="Freeform 2364">
              <a:extLst>
                <a:ext uri="{FF2B5EF4-FFF2-40B4-BE49-F238E27FC236}">
                  <a16:creationId xmlns="" xmlns:a16="http://schemas.microsoft.com/office/drawing/2014/main" id="{8DEB7F72-CB7D-4C3F-9851-DDDA4ADA6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1100" y="1200150"/>
              <a:ext cx="15875" cy="20638"/>
            </a:xfrm>
            <a:custGeom>
              <a:avLst/>
              <a:gdLst>
                <a:gd name="T0" fmla="*/ 4 w 4"/>
                <a:gd name="T1" fmla="*/ 2 h 5"/>
                <a:gd name="T2" fmla="*/ 2 w 4"/>
                <a:gd name="T3" fmla="*/ 0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59" name="Freeform 2365">
              <a:extLst>
                <a:ext uri="{FF2B5EF4-FFF2-40B4-BE49-F238E27FC236}">
                  <a16:creationId xmlns="" xmlns:a16="http://schemas.microsoft.com/office/drawing/2014/main" id="{9C3CDBCF-0697-4804-BC02-A9AB6B019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6000" y="1196975"/>
              <a:ext cx="12700" cy="20638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4 h 5"/>
                <a:gd name="T4" fmla="*/ 2 w 3"/>
                <a:gd name="T5" fmla="*/ 0 h 5"/>
                <a:gd name="T6" fmla="*/ 0 w 3"/>
                <a:gd name="T7" fmla="*/ 3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2" y="5"/>
                    <a:pt x="3" y="4"/>
                    <a:pt x="3" y="4"/>
                  </a:cubicBezTo>
                  <a:cubicBezTo>
                    <a:pt x="3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60" name="Freeform 2366">
              <a:extLst>
                <a:ext uri="{FF2B5EF4-FFF2-40B4-BE49-F238E27FC236}">
                  <a16:creationId xmlns="" xmlns:a16="http://schemas.microsoft.com/office/drawing/2014/main" id="{D9864E2A-F37F-48D2-AD3D-B5624457B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9788" y="1200150"/>
              <a:ext cx="15875" cy="20638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0 h 5"/>
                <a:gd name="T4" fmla="*/ 1 w 4"/>
                <a:gd name="T5" fmla="*/ 2 h 5"/>
                <a:gd name="T6" fmla="*/ 2 w 4"/>
                <a:gd name="T7" fmla="*/ 5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4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61" name="Freeform 2367">
              <a:extLst>
                <a:ext uri="{FF2B5EF4-FFF2-40B4-BE49-F238E27FC236}">
                  <a16:creationId xmlns="" xmlns:a16="http://schemas.microsoft.com/office/drawing/2014/main" id="{5B84D4A8-9A97-457D-A959-F28D0E6F0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688" y="1196975"/>
              <a:ext cx="15875" cy="20638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4 h 5"/>
                <a:gd name="T4" fmla="*/ 2 w 4"/>
                <a:gd name="T5" fmla="*/ 0 h 5"/>
                <a:gd name="T6" fmla="*/ 0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4" y="4"/>
                    <a:pt x="4" y="4"/>
                  </a:cubicBezTo>
                  <a:cubicBezTo>
                    <a:pt x="4" y="3"/>
                    <a:pt x="3" y="2"/>
                    <a:pt x="2" y="0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4"/>
                    <a:pt x="1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62" name="Freeform 2368">
              <a:extLst>
                <a:ext uri="{FF2B5EF4-FFF2-40B4-BE49-F238E27FC236}">
                  <a16:creationId xmlns="" xmlns:a16="http://schemas.microsoft.com/office/drawing/2014/main" id="{844CA281-E321-46E1-919F-C51046320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6413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2 w 5"/>
                <a:gd name="T3" fmla="*/ 0 h 4"/>
                <a:gd name="T4" fmla="*/ 0 w 5"/>
                <a:gd name="T5" fmla="*/ 3 h 4"/>
                <a:gd name="T6" fmla="*/ 3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  <p:sp>
          <p:nvSpPr>
            <p:cNvPr id="2563" name="Freeform 2369">
              <a:extLst>
                <a:ext uri="{FF2B5EF4-FFF2-40B4-BE49-F238E27FC236}">
                  <a16:creationId xmlns="" xmlns:a16="http://schemas.microsoft.com/office/drawing/2014/main" id="{DBEA5EC2-FE7A-425F-A7DC-0A86536C0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6550" y="1200150"/>
              <a:ext cx="20638" cy="17463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2" y="1"/>
                    <a:pt x="0" y="3"/>
                  </a:cubicBez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/>
                <a:ea typeface="+mn-ea"/>
                <a:cs typeface="+mn-cs"/>
              </a:endParaRPr>
            </a:p>
          </p:txBody>
        </p:sp>
      </p:grpSp>
      <p:sp>
        <p:nvSpPr>
          <p:cNvPr id="14" name="Frame 13">
            <a:extLst>
              <a:ext uri="{FF2B5EF4-FFF2-40B4-BE49-F238E27FC236}">
                <a16:creationId xmlns="" xmlns:a16="http://schemas.microsoft.com/office/drawing/2014/main" id="{6A8EE87C-011F-4053-A925-5FB3976E59B3}"/>
              </a:ext>
            </a:extLst>
          </p:cNvPr>
          <p:cNvSpPr/>
          <p:nvPr/>
        </p:nvSpPr>
        <p:spPr>
          <a:xfrm>
            <a:off x="1240972" y="729343"/>
            <a:ext cx="9710057" cy="5399315"/>
          </a:xfrm>
          <a:prstGeom prst="frame">
            <a:avLst>
              <a:gd name="adj1" fmla="val 773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anose="020B0604030504040204"/>
              <a:ea typeface="+mn-ea"/>
              <a:cs typeface="+mn-cs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="" xmlns:a16="http://schemas.microsoft.com/office/drawing/2014/main" id="{5875975D-D74F-46E3-9FB5-3734EFE9A19C}"/>
              </a:ext>
            </a:extLst>
          </p:cNvPr>
          <p:cNvCxnSpPr>
            <a:cxnSpLocks/>
          </p:cNvCxnSpPr>
          <p:nvPr/>
        </p:nvCxnSpPr>
        <p:spPr>
          <a:xfrm rot="16200000">
            <a:off x="11169663" y="420913"/>
            <a:ext cx="0" cy="1640115"/>
          </a:xfrm>
          <a:prstGeom prst="line">
            <a:avLst/>
          </a:prstGeom>
          <a:ln>
            <a:solidFill>
              <a:schemeClr val="bg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="" xmlns:a16="http://schemas.microsoft.com/office/drawing/2014/main" id="{3EA93DD5-50B7-419A-9BC0-953655E251A3}"/>
              </a:ext>
            </a:extLst>
          </p:cNvPr>
          <p:cNvCxnSpPr/>
          <p:nvPr/>
        </p:nvCxnSpPr>
        <p:spPr>
          <a:xfrm>
            <a:off x="2641600" y="4673600"/>
            <a:ext cx="0" cy="1640115"/>
          </a:xfrm>
          <a:prstGeom prst="line">
            <a:avLst/>
          </a:prstGeom>
          <a:ln>
            <a:solidFill>
              <a:schemeClr val="bg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="" xmlns:a16="http://schemas.microsoft.com/office/drawing/2014/main" id="{6C82788C-5111-4595-B1F5-A304A1378486}"/>
              </a:ext>
            </a:extLst>
          </p:cNvPr>
          <p:cNvSpPr txBox="1"/>
          <p:nvPr/>
        </p:nvSpPr>
        <p:spPr>
          <a:xfrm>
            <a:off x="2336800" y="2690336"/>
            <a:ext cx="7518400" cy="1477328"/>
          </a:xfrm>
          <a:prstGeom prst="rect">
            <a:avLst/>
          </a:prstGeom>
          <a:noFill/>
          <a:effectLst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nsolas" panose="020B0609020204030204"/>
                <a:ea typeface="Segoe UI Black" panose="020B0A02040204020203" pitchFamily="34" charset="0"/>
                <a:cs typeface="Segoe UI" panose="020B0502040204020203" pitchFamily="34" charset="0"/>
              </a:rPr>
              <a:t>THANK YOU</a:t>
            </a:r>
          </a:p>
        </p:txBody>
      </p:sp>
    </p:spTree>
    <p:extLst>
      <p:ext uri="{BB962C8B-B14F-4D97-AF65-F5344CB8AC3E}">
        <p14:creationId xmlns:p14="http://schemas.microsoft.com/office/powerpoint/2010/main" val="245156636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4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sp>
        <p:nvSpPr>
          <p:cNvPr id="11" name="Arrow: Pentagon 10">
            <a:extLst>
              <a:ext uri="{FF2B5EF4-FFF2-40B4-BE49-F238E27FC236}">
                <a16:creationId xmlns="" xmlns:a16="http://schemas.microsoft.com/office/drawing/2014/main" id="{6B7DECD9-1CDE-4334-AA08-026666C2D7C4}"/>
              </a:ext>
            </a:extLst>
          </p:cNvPr>
          <p:cNvSpPr/>
          <p:nvPr/>
        </p:nvSpPr>
        <p:spPr>
          <a:xfrm>
            <a:off x="9504997" y="2142940"/>
            <a:ext cx="2272664" cy="301012"/>
          </a:xfrm>
          <a:prstGeom prst="homePlate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="" xmlns:a16="http://schemas.microsoft.com/office/drawing/2014/main" id="{65222EAC-83D1-4C3D-A549-EC0D07290674}"/>
              </a:ext>
            </a:extLst>
          </p:cNvPr>
          <p:cNvSpPr/>
          <p:nvPr/>
        </p:nvSpPr>
        <p:spPr>
          <a:xfrm>
            <a:off x="7232332" y="2142940"/>
            <a:ext cx="2272664" cy="301012"/>
          </a:xfrm>
          <a:prstGeom prst="rect">
            <a:avLst/>
          </a:prstGeom>
          <a:solidFill>
            <a:srgbClr val="FD1D1D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F652E277-2CB7-4C04-801F-333A2F6F5FD0}"/>
              </a:ext>
            </a:extLst>
          </p:cNvPr>
          <p:cNvSpPr/>
          <p:nvPr/>
        </p:nvSpPr>
        <p:spPr>
          <a:xfrm>
            <a:off x="4959668" y="2142940"/>
            <a:ext cx="2272664" cy="30101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9AC95E63-5F16-4160-AE6E-B3558AC95495}"/>
              </a:ext>
            </a:extLst>
          </p:cNvPr>
          <p:cNvSpPr/>
          <p:nvPr/>
        </p:nvSpPr>
        <p:spPr>
          <a:xfrm>
            <a:off x="2687003" y="2142940"/>
            <a:ext cx="2272664" cy="301012"/>
          </a:xfrm>
          <a:prstGeom prst="rect">
            <a:avLst/>
          </a:prstGeom>
          <a:solidFill>
            <a:srgbClr val="FCB045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5578323E-3529-449B-AE82-649251B618C8}"/>
              </a:ext>
            </a:extLst>
          </p:cNvPr>
          <p:cNvSpPr/>
          <p:nvPr/>
        </p:nvSpPr>
        <p:spPr>
          <a:xfrm>
            <a:off x="414339" y="2142940"/>
            <a:ext cx="2272664" cy="30101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9EF6A7ED-1D97-425D-A325-7F3FCA920844}"/>
              </a:ext>
            </a:extLst>
          </p:cNvPr>
          <p:cNvGrpSpPr/>
          <p:nvPr/>
        </p:nvGrpSpPr>
        <p:grpSpPr>
          <a:xfrm>
            <a:off x="1041389" y="1784163"/>
            <a:ext cx="1018564" cy="1018564"/>
            <a:chOff x="1168389" y="1445236"/>
            <a:chExt cx="764564" cy="764564"/>
          </a:xfrm>
        </p:grpSpPr>
        <p:sp>
          <p:nvSpPr>
            <p:cNvPr id="6" name="Oval 5">
              <a:extLst>
                <a:ext uri="{FF2B5EF4-FFF2-40B4-BE49-F238E27FC236}">
                  <a16:creationId xmlns="" xmlns:a16="http://schemas.microsoft.com/office/drawing/2014/main" id="{B5048EBB-002F-48DC-BC9F-F22E32954C4E}"/>
                </a:ext>
              </a:extLst>
            </p:cNvPr>
            <p:cNvSpPr/>
            <p:nvPr/>
          </p:nvSpPr>
          <p:spPr>
            <a:xfrm>
              <a:off x="1168389" y="1445236"/>
              <a:ext cx="764564" cy="764564"/>
            </a:xfrm>
            <a:prstGeom prst="ellipse">
              <a:avLst/>
            </a:prstGeom>
            <a:solidFill>
              <a:schemeClr val="bg1">
                <a:lumMod val="95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="" xmlns:a16="http://schemas.microsoft.com/office/drawing/2014/main" id="{BFDB2AE8-7AF7-4962-81D8-D21320B5959A}"/>
                </a:ext>
              </a:extLst>
            </p:cNvPr>
            <p:cNvSpPr/>
            <p:nvPr/>
          </p:nvSpPr>
          <p:spPr>
            <a:xfrm>
              <a:off x="1242895" y="1519742"/>
              <a:ext cx="615552" cy="61555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FA38F04E-6450-4041-AA77-09696CC64012}"/>
              </a:ext>
            </a:extLst>
          </p:cNvPr>
          <p:cNvGrpSpPr/>
          <p:nvPr/>
        </p:nvGrpSpPr>
        <p:grpSpPr>
          <a:xfrm>
            <a:off x="3314053" y="1784163"/>
            <a:ext cx="1018564" cy="1018564"/>
            <a:chOff x="1168389" y="1445236"/>
            <a:chExt cx="764564" cy="764564"/>
          </a:xfrm>
        </p:grpSpPr>
        <p:sp>
          <p:nvSpPr>
            <p:cNvPr id="18" name="Oval 17">
              <a:extLst>
                <a:ext uri="{FF2B5EF4-FFF2-40B4-BE49-F238E27FC236}">
                  <a16:creationId xmlns="" xmlns:a16="http://schemas.microsoft.com/office/drawing/2014/main" id="{DF6D6502-A591-4493-B553-92FAAA709DF6}"/>
                </a:ext>
              </a:extLst>
            </p:cNvPr>
            <p:cNvSpPr/>
            <p:nvPr/>
          </p:nvSpPr>
          <p:spPr>
            <a:xfrm>
              <a:off x="1168389" y="1445236"/>
              <a:ext cx="764564" cy="764564"/>
            </a:xfrm>
            <a:prstGeom prst="ellipse">
              <a:avLst/>
            </a:prstGeom>
            <a:solidFill>
              <a:schemeClr val="bg1">
                <a:lumMod val="95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="" xmlns:a16="http://schemas.microsoft.com/office/drawing/2014/main" id="{F516BECD-19C8-40C6-8EDA-35034BFE64BF}"/>
                </a:ext>
              </a:extLst>
            </p:cNvPr>
            <p:cNvSpPr/>
            <p:nvPr/>
          </p:nvSpPr>
          <p:spPr>
            <a:xfrm>
              <a:off x="1242895" y="1519742"/>
              <a:ext cx="615552" cy="61555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="" xmlns:a16="http://schemas.microsoft.com/office/drawing/2014/main" id="{EB3F9C29-8512-4A56-AE7D-7785477A9E8F}"/>
              </a:ext>
            </a:extLst>
          </p:cNvPr>
          <p:cNvGrpSpPr/>
          <p:nvPr/>
        </p:nvGrpSpPr>
        <p:grpSpPr>
          <a:xfrm>
            <a:off x="5586718" y="1784163"/>
            <a:ext cx="1018564" cy="1018564"/>
            <a:chOff x="1168389" y="1445236"/>
            <a:chExt cx="764564" cy="764564"/>
          </a:xfrm>
        </p:grpSpPr>
        <p:sp>
          <p:nvSpPr>
            <p:cNvPr id="21" name="Oval 20">
              <a:extLst>
                <a:ext uri="{FF2B5EF4-FFF2-40B4-BE49-F238E27FC236}">
                  <a16:creationId xmlns="" xmlns:a16="http://schemas.microsoft.com/office/drawing/2014/main" id="{250E2D7B-441E-43B7-98DD-7617630A8407}"/>
                </a:ext>
              </a:extLst>
            </p:cNvPr>
            <p:cNvSpPr/>
            <p:nvPr/>
          </p:nvSpPr>
          <p:spPr>
            <a:xfrm>
              <a:off x="1168389" y="1445236"/>
              <a:ext cx="764564" cy="764564"/>
            </a:xfrm>
            <a:prstGeom prst="ellipse">
              <a:avLst/>
            </a:prstGeom>
            <a:solidFill>
              <a:schemeClr val="bg1">
                <a:lumMod val="95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="" xmlns:a16="http://schemas.microsoft.com/office/drawing/2014/main" id="{9226A684-5B57-4CA7-A118-1D2B09E43A9C}"/>
                </a:ext>
              </a:extLst>
            </p:cNvPr>
            <p:cNvSpPr/>
            <p:nvPr/>
          </p:nvSpPr>
          <p:spPr>
            <a:xfrm>
              <a:off x="1242895" y="1519742"/>
              <a:ext cx="615552" cy="61555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24956D64-1B22-48E4-89EB-A281FB08EE89}"/>
              </a:ext>
            </a:extLst>
          </p:cNvPr>
          <p:cNvGrpSpPr/>
          <p:nvPr/>
        </p:nvGrpSpPr>
        <p:grpSpPr>
          <a:xfrm>
            <a:off x="7859382" y="1784163"/>
            <a:ext cx="1018564" cy="1018564"/>
            <a:chOff x="1168389" y="1445236"/>
            <a:chExt cx="764564" cy="764564"/>
          </a:xfrm>
        </p:grpSpPr>
        <p:sp>
          <p:nvSpPr>
            <p:cNvPr id="24" name="Oval 23">
              <a:extLst>
                <a:ext uri="{FF2B5EF4-FFF2-40B4-BE49-F238E27FC236}">
                  <a16:creationId xmlns="" xmlns:a16="http://schemas.microsoft.com/office/drawing/2014/main" id="{2473749B-FA74-4ED4-86CC-276F10D02E14}"/>
                </a:ext>
              </a:extLst>
            </p:cNvPr>
            <p:cNvSpPr/>
            <p:nvPr/>
          </p:nvSpPr>
          <p:spPr>
            <a:xfrm>
              <a:off x="1168389" y="1445236"/>
              <a:ext cx="764564" cy="764564"/>
            </a:xfrm>
            <a:prstGeom prst="ellipse">
              <a:avLst/>
            </a:prstGeom>
            <a:solidFill>
              <a:schemeClr val="bg1">
                <a:lumMod val="95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="" xmlns:a16="http://schemas.microsoft.com/office/drawing/2014/main" id="{60415707-95B0-4117-8DF1-C98144F70267}"/>
                </a:ext>
              </a:extLst>
            </p:cNvPr>
            <p:cNvSpPr/>
            <p:nvPr/>
          </p:nvSpPr>
          <p:spPr>
            <a:xfrm>
              <a:off x="1242895" y="1519742"/>
              <a:ext cx="615552" cy="61555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="" xmlns:a16="http://schemas.microsoft.com/office/drawing/2014/main" id="{BA234002-18DB-4B83-B37B-848913A83555}"/>
              </a:ext>
            </a:extLst>
          </p:cNvPr>
          <p:cNvGrpSpPr/>
          <p:nvPr/>
        </p:nvGrpSpPr>
        <p:grpSpPr>
          <a:xfrm>
            <a:off x="10132046" y="1784163"/>
            <a:ext cx="1018564" cy="1018564"/>
            <a:chOff x="1168389" y="1445236"/>
            <a:chExt cx="764564" cy="764564"/>
          </a:xfrm>
        </p:grpSpPr>
        <p:sp>
          <p:nvSpPr>
            <p:cNvPr id="27" name="Oval 26">
              <a:extLst>
                <a:ext uri="{FF2B5EF4-FFF2-40B4-BE49-F238E27FC236}">
                  <a16:creationId xmlns="" xmlns:a16="http://schemas.microsoft.com/office/drawing/2014/main" id="{98F9A640-A278-4A46-AE3F-C4FF9C74260B}"/>
                </a:ext>
              </a:extLst>
            </p:cNvPr>
            <p:cNvSpPr/>
            <p:nvPr/>
          </p:nvSpPr>
          <p:spPr>
            <a:xfrm>
              <a:off x="1168389" y="1445236"/>
              <a:ext cx="764564" cy="764564"/>
            </a:xfrm>
            <a:prstGeom prst="ellipse">
              <a:avLst/>
            </a:prstGeom>
            <a:solidFill>
              <a:schemeClr val="bg1">
                <a:lumMod val="95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="" xmlns:a16="http://schemas.microsoft.com/office/drawing/2014/main" id="{75A46B5A-658A-4F7F-BE1B-84812CF59DA6}"/>
                </a:ext>
              </a:extLst>
            </p:cNvPr>
            <p:cNvSpPr/>
            <p:nvPr/>
          </p:nvSpPr>
          <p:spPr>
            <a:xfrm>
              <a:off x="1242895" y="1519742"/>
              <a:ext cx="615552" cy="61555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="" xmlns:a16="http://schemas.microsoft.com/office/drawing/2014/main" id="{B098BDF4-6FF1-400B-A5BA-949B7E43A4EC}"/>
              </a:ext>
            </a:extLst>
          </p:cNvPr>
          <p:cNvGrpSpPr/>
          <p:nvPr/>
        </p:nvGrpSpPr>
        <p:grpSpPr>
          <a:xfrm>
            <a:off x="10496072" y="2150570"/>
            <a:ext cx="290512" cy="285750"/>
            <a:chOff x="4329113" y="2220913"/>
            <a:chExt cx="290512" cy="285750"/>
          </a:xfrm>
          <a:gradFill>
            <a:gsLst>
              <a:gs pos="0">
                <a:srgbClr val="7D31B1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30" name="Freeform 4823">
              <a:extLst>
                <a:ext uri="{FF2B5EF4-FFF2-40B4-BE49-F238E27FC236}">
                  <a16:creationId xmlns="" xmlns:a16="http://schemas.microsoft.com/office/drawing/2014/main" id="{29E7AA7A-C650-4DD9-9EE2-6A6B56AAE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113" y="2278063"/>
              <a:ext cx="247650" cy="142875"/>
            </a:xfrm>
            <a:custGeom>
              <a:avLst/>
              <a:gdLst>
                <a:gd name="T0" fmla="*/ 690 w 781"/>
                <a:gd name="T1" fmla="*/ 241 h 451"/>
                <a:gd name="T2" fmla="*/ 714 w 781"/>
                <a:gd name="T3" fmla="*/ 242 h 451"/>
                <a:gd name="T4" fmla="*/ 737 w 781"/>
                <a:gd name="T5" fmla="*/ 246 h 451"/>
                <a:gd name="T6" fmla="*/ 759 w 781"/>
                <a:gd name="T7" fmla="*/ 250 h 451"/>
                <a:gd name="T8" fmla="*/ 781 w 781"/>
                <a:gd name="T9" fmla="*/ 257 h 451"/>
                <a:gd name="T10" fmla="*/ 781 w 781"/>
                <a:gd name="T11" fmla="*/ 0 h 451"/>
                <a:gd name="T12" fmla="*/ 0 w 781"/>
                <a:gd name="T13" fmla="*/ 0 h 451"/>
                <a:gd name="T14" fmla="*/ 0 w 781"/>
                <a:gd name="T15" fmla="*/ 361 h 451"/>
                <a:gd name="T16" fmla="*/ 0 w 781"/>
                <a:gd name="T17" fmla="*/ 369 h 451"/>
                <a:gd name="T18" fmla="*/ 1 w 781"/>
                <a:gd name="T19" fmla="*/ 379 h 451"/>
                <a:gd name="T20" fmla="*/ 3 w 781"/>
                <a:gd name="T21" fmla="*/ 388 h 451"/>
                <a:gd name="T22" fmla="*/ 7 w 781"/>
                <a:gd name="T23" fmla="*/ 396 h 451"/>
                <a:gd name="T24" fmla="*/ 10 w 781"/>
                <a:gd name="T25" fmla="*/ 404 h 451"/>
                <a:gd name="T26" fmla="*/ 15 w 781"/>
                <a:gd name="T27" fmla="*/ 411 h 451"/>
                <a:gd name="T28" fmla="*/ 20 w 781"/>
                <a:gd name="T29" fmla="*/ 418 h 451"/>
                <a:gd name="T30" fmla="*/ 25 w 781"/>
                <a:gd name="T31" fmla="*/ 425 h 451"/>
                <a:gd name="T32" fmla="*/ 32 w 781"/>
                <a:gd name="T33" fmla="*/ 431 h 451"/>
                <a:gd name="T34" fmla="*/ 39 w 781"/>
                <a:gd name="T35" fmla="*/ 436 h 451"/>
                <a:gd name="T36" fmla="*/ 46 w 781"/>
                <a:gd name="T37" fmla="*/ 440 h 451"/>
                <a:gd name="T38" fmla="*/ 54 w 781"/>
                <a:gd name="T39" fmla="*/ 444 h 451"/>
                <a:gd name="T40" fmla="*/ 63 w 781"/>
                <a:gd name="T41" fmla="*/ 447 h 451"/>
                <a:gd name="T42" fmla="*/ 72 w 781"/>
                <a:gd name="T43" fmla="*/ 449 h 451"/>
                <a:gd name="T44" fmla="*/ 80 w 781"/>
                <a:gd name="T45" fmla="*/ 451 h 451"/>
                <a:gd name="T46" fmla="*/ 89 w 781"/>
                <a:gd name="T47" fmla="*/ 451 h 451"/>
                <a:gd name="T48" fmla="*/ 439 w 781"/>
                <a:gd name="T49" fmla="*/ 451 h 451"/>
                <a:gd name="T50" fmla="*/ 445 w 781"/>
                <a:gd name="T51" fmla="*/ 429 h 451"/>
                <a:gd name="T52" fmla="*/ 451 w 781"/>
                <a:gd name="T53" fmla="*/ 408 h 451"/>
                <a:gd name="T54" fmla="*/ 460 w 781"/>
                <a:gd name="T55" fmla="*/ 387 h 451"/>
                <a:gd name="T56" fmla="*/ 470 w 781"/>
                <a:gd name="T57" fmla="*/ 367 h 451"/>
                <a:gd name="T58" fmla="*/ 482 w 781"/>
                <a:gd name="T59" fmla="*/ 350 h 451"/>
                <a:gd name="T60" fmla="*/ 495 w 781"/>
                <a:gd name="T61" fmla="*/ 332 h 451"/>
                <a:gd name="T62" fmla="*/ 510 w 781"/>
                <a:gd name="T63" fmla="*/ 316 h 451"/>
                <a:gd name="T64" fmla="*/ 526 w 781"/>
                <a:gd name="T65" fmla="*/ 301 h 451"/>
                <a:gd name="T66" fmla="*/ 543 w 781"/>
                <a:gd name="T67" fmla="*/ 287 h 451"/>
                <a:gd name="T68" fmla="*/ 562 w 781"/>
                <a:gd name="T69" fmla="*/ 276 h 451"/>
                <a:gd name="T70" fmla="*/ 581 w 781"/>
                <a:gd name="T71" fmla="*/ 265 h 451"/>
                <a:gd name="T72" fmla="*/ 601 w 781"/>
                <a:gd name="T73" fmla="*/ 257 h 451"/>
                <a:gd name="T74" fmla="*/ 622 w 781"/>
                <a:gd name="T75" fmla="*/ 250 h 451"/>
                <a:gd name="T76" fmla="*/ 644 w 781"/>
                <a:gd name="T77" fmla="*/ 244 h 451"/>
                <a:gd name="T78" fmla="*/ 667 w 781"/>
                <a:gd name="T79" fmla="*/ 242 h 451"/>
                <a:gd name="T80" fmla="*/ 690 w 781"/>
                <a:gd name="T81" fmla="*/ 241 h 451"/>
                <a:gd name="T82" fmla="*/ 690 w 781"/>
                <a:gd name="T83" fmla="*/ 24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81" h="451">
                  <a:moveTo>
                    <a:pt x="690" y="241"/>
                  </a:moveTo>
                  <a:lnTo>
                    <a:pt x="714" y="242"/>
                  </a:lnTo>
                  <a:lnTo>
                    <a:pt x="737" y="246"/>
                  </a:lnTo>
                  <a:lnTo>
                    <a:pt x="759" y="250"/>
                  </a:lnTo>
                  <a:lnTo>
                    <a:pt x="781" y="257"/>
                  </a:lnTo>
                  <a:lnTo>
                    <a:pt x="781" y="0"/>
                  </a:lnTo>
                  <a:lnTo>
                    <a:pt x="0" y="0"/>
                  </a:lnTo>
                  <a:lnTo>
                    <a:pt x="0" y="361"/>
                  </a:lnTo>
                  <a:lnTo>
                    <a:pt x="0" y="369"/>
                  </a:lnTo>
                  <a:lnTo>
                    <a:pt x="1" y="379"/>
                  </a:lnTo>
                  <a:lnTo>
                    <a:pt x="3" y="388"/>
                  </a:lnTo>
                  <a:lnTo>
                    <a:pt x="7" y="396"/>
                  </a:lnTo>
                  <a:lnTo>
                    <a:pt x="10" y="404"/>
                  </a:lnTo>
                  <a:lnTo>
                    <a:pt x="15" y="411"/>
                  </a:lnTo>
                  <a:lnTo>
                    <a:pt x="20" y="418"/>
                  </a:lnTo>
                  <a:lnTo>
                    <a:pt x="25" y="425"/>
                  </a:lnTo>
                  <a:lnTo>
                    <a:pt x="32" y="431"/>
                  </a:lnTo>
                  <a:lnTo>
                    <a:pt x="39" y="436"/>
                  </a:lnTo>
                  <a:lnTo>
                    <a:pt x="46" y="440"/>
                  </a:lnTo>
                  <a:lnTo>
                    <a:pt x="54" y="444"/>
                  </a:lnTo>
                  <a:lnTo>
                    <a:pt x="63" y="447"/>
                  </a:lnTo>
                  <a:lnTo>
                    <a:pt x="72" y="449"/>
                  </a:lnTo>
                  <a:lnTo>
                    <a:pt x="80" y="451"/>
                  </a:lnTo>
                  <a:lnTo>
                    <a:pt x="89" y="451"/>
                  </a:lnTo>
                  <a:lnTo>
                    <a:pt x="439" y="451"/>
                  </a:lnTo>
                  <a:lnTo>
                    <a:pt x="445" y="429"/>
                  </a:lnTo>
                  <a:lnTo>
                    <a:pt x="451" y="408"/>
                  </a:lnTo>
                  <a:lnTo>
                    <a:pt x="460" y="387"/>
                  </a:lnTo>
                  <a:lnTo>
                    <a:pt x="470" y="367"/>
                  </a:lnTo>
                  <a:lnTo>
                    <a:pt x="482" y="350"/>
                  </a:lnTo>
                  <a:lnTo>
                    <a:pt x="495" y="332"/>
                  </a:lnTo>
                  <a:lnTo>
                    <a:pt x="510" y="316"/>
                  </a:lnTo>
                  <a:lnTo>
                    <a:pt x="526" y="301"/>
                  </a:lnTo>
                  <a:lnTo>
                    <a:pt x="543" y="287"/>
                  </a:lnTo>
                  <a:lnTo>
                    <a:pt x="562" y="276"/>
                  </a:lnTo>
                  <a:lnTo>
                    <a:pt x="581" y="265"/>
                  </a:lnTo>
                  <a:lnTo>
                    <a:pt x="601" y="257"/>
                  </a:lnTo>
                  <a:lnTo>
                    <a:pt x="622" y="250"/>
                  </a:lnTo>
                  <a:lnTo>
                    <a:pt x="644" y="244"/>
                  </a:lnTo>
                  <a:lnTo>
                    <a:pt x="667" y="242"/>
                  </a:lnTo>
                  <a:lnTo>
                    <a:pt x="690" y="241"/>
                  </a:lnTo>
                  <a:lnTo>
                    <a:pt x="690" y="2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4824">
              <a:extLst>
                <a:ext uri="{FF2B5EF4-FFF2-40B4-BE49-F238E27FC236}">
                  <a16:creationId xmlns="" xmlns:a16="http://schemas.microsoft.com/office/drawing/2014/main" id="{6583D3B4-3A57-49F5-A58F-A6E04BC2A8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113" y="2220913"/>
              <a:ext cx="247650" cy="47625"/>
            </a:xfrm>
            <a:custGeom>
              <a:avLst/>
              <a:gdLst>
                <a:gd name="T0" fmla="*/ 288 w 781"/>
                <a:gd name="T1" fmla="*/ 117 h 149"/>
                <a:gd name="T2" fmla="*/ 275 w 781"/>
                <a:gd name="T3" fmla="*/ 106 h 149"/>
                <a:gd name="T4" fmla="*/ 270 w 781"/>
                <a:gd name="T5" fmla="*/ 90 h 149"/>
                <a:gd name="T6" fmla="*/ 275 w 781"/>
                <a:gd name="T7" fmla="*/ 73 h 149"/>
                <a:gd name="T8" fmla="*/ 288 w 781"/>
                <a:gd name="T9" fmla="*/ 62 h 149"/>
                <a:gd name="T10" fmla="*/ 306 w 781"/>
                <a:gd name="T11" fmla="*/ 60 h 149"/>
                <a:gd name="T12" fmla="*/ 321 w 781"/>
                <a:gd name="T13" fmla="*/ 68 h 149"/>
                <a:gd name="T14" fmla="*/ 329 w 781"/>
                <a:gd name="T15" fmla="*/ 83 h 149"/>
                <a:gd name="T16" fmla="*/ 328 w 781"/>
                <a:gd name="T17" fmla="*/ 101 h 149"/>
                <a:gd name="T18" fmla="*/ 316 w 781"/>
                <a:gd name="T19" fmla="*/ 114 h 149"/>
                <a:gd name="T20" fmla="*/ 300 w 781"/>
                <a:gd name="T21" fmla="*/ 119 h 149"/>
                <a:gd name="T22" fmla="*/ 204 w 781"/>
                <a:gd name="T23" fmla="*/ 119 h 149"/>
                <a:gd name="T24" fmla="*/ 189 w 781"/>
                <a:gd name="T25" fmla="*/ 111 h 149"/>
                <a:gd name="T26" fmla="*/ 181 w 781"/>
                <a:gd name="T27" fmla="*/ 96 h 149"/>
                <a:gd name="T28" fmla="*/ 182 w 781"/>
                <a:gd name="T29" fmla="*/ 77 h 149"/>
                <a:gd name="T30" fmla="*/ 193 w 781"/>
                <a:gd name="T31" fmla="*/ 64 h 149"/>
                <a:gd name="T32" fmla="*/ 210 w 781"/>
                <a:gd name="T33" fmla="*/ 60 h 149"/>
                <a:gd name="T34" fmla="*/ 227 w 781"/>
                <a:gd name="T35" fmla="*/ 64 h 149"/>
                <a:gd name="T36" fmla="*/ 237 w 781"/>
                <a:gd name="T37" fmla="*/ 77 h 149"/>
                <a:gd name="T38" fmla="*/ 240 w 781"/>
                <a:gd name="T39" fmla="*/ 96 h 149"/>
                <a:gd name="T40" fmla="*/ 231 w 781"/>
                <a:gd name="T41" fmla="*/ 111 h 149"/>
                <a:gd name="T42" fmla="*/ 215 w 781"/>
                <a:gd name="T43" fmla="*/ 119 h 149"/>
                <a:gd name="T44" fmla="*/ 119 w 781"/>
                <a:gd name="T45" fmla="*/ 119 h 149"/>
                <a:gd name="T46" fmla="*/ 103 w 781"/>
                <a:gd name="T47" fmla="*/ 114 h 149"/>
                <a:gd name="T48" fmla="*/ 92 w 781"/>
                <a:gd name="T49" fmla="*/ 101 h 149"/>
                <a:gd name="T50" fmla="*/ 90 w 781"/>
                <a:gd name="T51" fmla="*/ 83 h 149"/>
                <a:gd name="T52" fmla="*/ 98 w 781"/>
                <a:gd name="T53" fmla="*/ 68 h 149"/>
                <a:gd name="T54" fmla="*/ 114 w 781"/>
                <a:gd name="T55" fmla="*/ 60 h 149"/>
                <a:gd name="T56" fmla="*/ 131 w 781"/>
                <a:gd name="T57" fmla="*/ 62 h 149"/>
                <a:gd name="T58" fmla="*/ 145 w 781"/>
                <a:gd name="T59" fmla="*/ 73 h 149"/>
                <a:gd name="T60" fmla="*/ 149 w 781"/>
                <a:gd name="T61" fmla="*/ 90 h 149"/>
                <a:gd name="T62" fmla="*/ 145 w 781"/>
                <a:gd name="T63" fmla="*/ 106 h 149"/>
                <a:gd name="T64" fmla="*/ 131 w 781"/>
                <a:gd name="T65" fmla="*/ 117 h 149"/>
                <a:gd name="T66" fmla="*/ 119 w 781"/>
                <a:gd name="T67" fmla="*/ 119 h 149"/>
                <a:gd name="T68" fmla="*/ 778 w 781"/>
                <a:gd name="T69" fmla="*/ 71 h 149"/>
                <a:gd name="T70" fmla="*/ 770 w 781"/>
                <a:gd name="T71" fmla="*/ 46 h 149"/>
                <a:gd name="T72" fmla="*/ 754 w 781"/>
                <a:gd name="T73" fmla="*/ 26 h 149"/>
                <a:gd name="T74" fmla="*/ 733 w 781"/>
                <a:gd name="T75" fmla="*/ 10 h 149"/>
                <a:gd name="T76" fmla="*/ 709 w 781"/>
                <a:gd name="T77" fmla="*/ 1 h 149"/>
                <a:gd name="T78" fmla="*/ 89 w 781"/>
                <a:gd name="T79" fmla="*/ 0 h 149"/>
                <a:gd name="T80" fmla="*/ 63 w 781"/>
                <a:gd name="T81" fmla="*/ 3 h 149"/>
                <a:gd name="T82" fmla="*/ 39 w 781"/>
                <a:gd name="T83" fmla="*/ 15 h 149"/>
                <a:gd name="T84" fmla="*/ 20 w 781"/>
                <a:gd name="T85" fmla="*/ 32 h 149"/>
                <a:gd name="T86" fmla="*/ 7 w 781"/>
                <a:gd name="T87" fmla="*/ 54 h 149"/>
                <a:gd name="T88" fmla="*/ 0 w 781"/>
                <a:gd name="T89" fmla="*/ 81 h 149"/>
                <a:gd name="T90" fmla="*/ 781 w 781"/>
                <a:gd name="T91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1" h="149">
                  <a:moveTo>
                    <a:pt x="300" y="119"/>
                  </a:moveTo>
                  <a:lnTo>
                    <a:pt x="294" y="119"/>
                  </a:lnTo>
                  <a:lnTo>
                    <a:pt x="288" y="117"/>
                  </a:lnTo>
                  <a:lnTo>
                    <a:pt x="283" y="114"/>
                  </a:lnTo>
                  <a:lnTo>
                    <a:pt x="279" y="111"/>
                  </a:lnTo>
                  <a:lnTo>
                    <a:pt x="275" y="106"/>
                  </a:lnTo>
                  <a:lnTo>
                    <a:pt x="272" y="101"/>
                  </a:lnTo>
                  <a:lnTo>
                    <a:pt x="271" y="96"/>
                  </a:lnTo>
                  <a:lnTo>
                    <a:pt x="270" y="90"/>
                  </a:lnTo>
                  <a:lnTo>
                    <a:pt x="271" y="83"/>
                  </a:lnTo>
                  <a:lnTo>
                    <a:pt x="272" y="77"/>
                  </a:lnTo>
                  <a:lnTo>
                    <a:pt x="275" y="73"/>
                  </a:lnTo>
                  <a:lnTo>
                    <a:pt x="279" y="68"/>
                  </a:lnTo>
                  <a:lnTo>
                    <a:pt x="283" y="64"/>
                  </a:lnTo>
                  <a:lnTo>
                    <a:pt x="288" y="62"/>
                  </a:lnTo>
                  <a:lnTo>
                    <a:pt x="294" y="60"/>
                  </a:lnTo>
                  <a:lnTo>
                    <a:pt x="300" y="60"/>
                  </a:lnTo>
                  <a:lnTo>
                    <a:pt x="306" y="60"/>
                  </a:lnTo>
                  <a:lnTo>
                    <a:pt x="312" y="62"/>
                  </a:lnTo>
                  <a:lnTo>
                    <a:pt x="316" y="64"/>
                  </a:lnTo>
                  <a:lnTo>
                    <a:pt x="321" y="68"/>
                  </a:lnTo>
                  <a:lnTo>
                    <a:pt x="324" y="73"/>
                  </a:lnTo>
                  <a:lnTo>
                    <a:pt x="328" y="77"/>
                  </a:lnTo>
                  <a:lnTo>
                    <a:pt x="329" y="83"/>
                  </a:lnTo>
                  <a:lnTo>
                    <a:pt x="330" y="90"/>
                  </a:lnTo>
                  <a:lnTo>
                    <a:pt x="329" y="96"/>
                  </a:lnTo>
                  <a:lnTo>
                    <a:pt x="328" y="101"/>
                  </a:lnTo>
                  <a:lnTo>
                    <a:pt x="324" y="106"/>
                  </a:lnTo>
                  <a:lnTo>
                    <a:pt x="321" y="111"/>
                  </a:lnTo>
                  <a:lnTo>
                    <a:pt x="316" y="114"/>
                  </a:lnTo>
                  <a:lnTo>
                    <a:pt x="312" y="117"/>
                  </a:lnTo>
                  <a:lnTo>
                    <a:pt x="306" y="119"/>
                  </a:lnTo>
                  <a:lnTo>
                    <a:pt x="300" y="119"/>
                  </a:lnTo>
                  <a:lnTo>
                    <a:pt x="300" y="119"/>
                  </a:lnTo>
                  <a:close/>
                  <a:moveTo>
                    <a:pt x="210" y="119"/>
                  </a:moveTo>
                  <a:lnTo>
                    <a:pt x="204" y="119"/>
                  </a:lnTo>
                  <a:lnTo>
                    <a:pt x="198" y="117"/>
                  </a:lnTo>
                  <a:lnTo>
                    <a:pt x="193" y="114"/>
                  </a:lnTo>
                  <a:lnTo>
                    <a:pt x="189" y="111"/>
                  </a:lnTo>
                  <a:lnTo>
                    <a:pt x="185" y="106"/>
                  </a:lnTo>
                  <a:lnTo>
                    <a:pt x="182" y="101"/>
                  </a:lnTo>
                  <a:lnTo>
                    <a:pt x="181" y="96"/>
                  </a:lnTo>
                  <a:lnTo>
                    <a:pt x="180" y="90"/>
                  </a:lnTo>
                  <a:lnTo>
                    <a:pt x="181" y="83"/>
                  </a:lnTo>
                  <a:lnTo>
                    <a:pt x="182" y="77"/>
                  </a:lnTo>
                  <a:lnTo>
                    <a:pt x="185" y="73"/>
                  </a:lnTo>
                  <a:lnTo>
                    <a:pt x="189" y="68"/>
                  </a:lnTo>
                  <a:lnTo>
                    <a:pt x="193" y="64"/>
                  </a:lnTo>
                  <a:lnTo>
                    <a:pt x="198" y="62"/>
                  </a:lnTo>
                  <a:lnTo>
                    <a:pt x="204" y="60"/>
                  </a:lnTo>
                  <a:lnTo>
                    <a:pt x="210" y="60"/>
                  </a:lnTo>
                  <a:lnTo>
                    <a:pt x="215" y="60"/>
                  </a:lnTo>
                  <a:lnTo>
                    <a:pt x="221" y="62"/>
                  </a:lnTo>
                  <a:lnTo>
                    <a:pt x="227" y="64"/>
                  </a:lnTo>
                  <a:lnTo>
                    <a:pt x="231" y="68"/>
                  </a:lnTo>
                  <a:lnTo>
                    <a:pt x="235" y="73"/>
                  </a:lnTo>
                  <a:lnTo>
                    <a:pt x="237" y="77"/>
                  </a:lnTo>
                  <a:lnTo>
                    <a:pt x="240" y="83"/>
                  </a:lnTo>
                  <a:lnTo>
                    <a:pt x="240" y="90"/>
                  </a:lnTo>
                  <a:lnTo>
                    <a:pt x="240" y="96"/>
                  </a:lnTo>
                  <a:lnTo>
                    <a:pt x="237" y="101"/>
                  </a:lnTo>
                  <a:lnTo>
                    <a:pt x="235" y="106"/>
                  </a:lnTo>
                  <a:lnTo>
                    <a:pt x="231" y="111"/>
                  </a:lnTo>
                  <a:lnTo>
                    <a:pt x="227" y="114"/>
                  </a:lnTo>
                  <a:lnTo>
                    <a:pt x="221" y="117"/>
                  </a:lnTo>
                  <a:lnTo>
                    <a:pt x="215" y="119"/>
                  </a:lnTo>
                  <a:lnTo>
                    <a:pt x="210" y="119"/>
                  </a:lnTo>
                  <a:lnTo>
                    <a:pt x="210" y="119"/>
                  </a:lnTo>
                  <a:close/>
                  <a:moveTo>
                    <a:pt x="119" y="119"/>
                  </a:moveTo>
                  <a:lnTo>
                    <a:pt x="114" y="119"/>
                  </a:lnTo>
                  <a:lnTo>
                    <a:pt x="108" y="117"/>
                  </a:lnTo>
                  <a:lnTo>
                    <a:pt x="103" y="114"/>
                  </a:lnTo>
                  <a:lnTo>
                    <a:pt x="98" y="111"/>
                  </a:lnTo>
                  <a:lnTo>
                    <a:pt x="95" y="106"/>
                  </a:lnTo>
                  <a:lnTo>
                    <a:pt x="92" y="101"/>
                  </a:lnTo>
                  <a:lnTo>
                    <a:pt x="90" y="96"/>
                  </a:lnTo>
                  <a:lnTo>
                    <a:pt x="89" y="90"/>
                  </a:lnTo>
                  <a:lnTo>
                    <a:pt x="90" y="83"/>
                  </a:lnTo>
                  <a:lnTo>
                    <a:pt x="92" y="77"/>
                  </a:lnTo>
                  <a:lnTo>
                    <a:pt x="95" y="73"/>
                  </a:lnTo>
                  <a:lnTo>
                    <a:pt x="98" y="68"/>
                  </a:lnTo>
                  <a:lnTo>
                    <a:pt x="103" y="64"/>
                  </a:lnTo>
                  <a:lnTo>
                    <a:pt x="108" y="62"/>
                  </a:lnTo>
                  <a:lnTo>
                    <a:pt x="114" y="60"/>
                  </a:lnTo>
                  <a:lnTo>
                    <a:pt x="119" y="60"/>
                  </a:lnTo>
                  <a:lnTo>
                    <a:pt x="126" y="60"/>
                  </a:lnTo>
                  <a:lnTo>
                    <a:pt x="131" y="62"/>
                  </a:lnTo>
                  <a:lnTo>
                    <a:pt x="137" y="64"/>
                  </a:lnTo>
                  <a:lnTo>
                    <a:pt x="141" y="68"/>
                  </a:lnTo>
                  <a:lnTo>
                    <a:pt x="145" y="73"/>
                  </a:lnTo>
                  <a:lnTo>
                    <a:pt x="147" y="77"/>
                  </a:lnTo>
                  <a:lnTo>
                    <a:pt x="149" y="83"/>
                  </a:lnTo>
                  <a:lnTo>
                    <a:pt x="149" y="90"/>
                  </a:lnTo>
                  <a:lnTo>
                    <a:pt x="149" y="96"/>
                  </a:lnTo>
                  <a:lnTo>
                    <a:pt x="147" y="101"/>
                  </a:lnTo>
                  <a:lnTo>
                    <a:pt x="145" y="106"/>
                  </a:lnTo>
                  <a:lnTo>
                    <a:pt x="141" y="111"/>
                  </a:lnTo>
                  <a:lnTo>
                    <a:pt x="137" y="114"/>
                  </a:lnTo>
                  <a:lnTo>
                    <a:pt x="131" y="117"/>
                  </a:lnTo>
                  <a:lnTo>
                    <a:pt x="126" y="119"/>
                  </a:lnTo>
                  <a:lnTo>
                    <a:pt x="119" y="119"/>
                  </a:lnTo>
                  <a:lnTo>
                    <a:pt x="119" y="119"/>
                  </a:lnTo>
                  <a:close/>
                  <a:moveTo>
                    <a:pt x="781" y="90"/>
                  </a:moveTo>
                  <a:lnTo>
                    <a:pt x="781" y="81"/>
                  </a:lnTo>
                  <a:lnTo>
                    <a:pt x="778" y="71"/>
                  </a:lnTo>
                  <a:lnTo>
                    <a:pt x="776" y="62"/>
                  </a:lnTo>
                  <a:lnTo>
                    <a:pt x="774" y="54"/>
                  </a:lnTo>
                  <a:lnTo>
                    <a:pt x="770" y="46"/>
                  </a:lnTo>
                  <a:lnTo>
                    <a:pt x="766" y="39"/>
                  </a:lnTo>
                  <a:lnTo>
                    <a:pt x="760" y="32"/>
                  </a:lnTo>
                  <a:lnTo>
                    <a:pt x="754" y="26"/>
                  </a:lnTo>
                  <a:lnTo>
                    <a:pt x="748" y="19"/>
                  </a:lnTo>
                  <a:lnTo>
                    <a:pt x="741" y="15"/>
                  </a:lnTo>
                  <a:lnTo>
                    <a:pt x="733" y="10"/>
                  </a:lnTo>
                  <a:lnTo>
                    <a:pt x="725" y="6"/>
                  </a:lnTo>
                  <a:lnTo>
                    <a:pt x="717" y="3"/>
                  </a:lnTo>
                  <a:lnTo>
                    <a:pt x="709" y="1"/>
                  </a:lnTo>
                  <a:lnTo>
                    <a:pt x="700" y="0"/>
                  </a:lnTo>
                  <a:lnTo>
                    <a:pt x="690" y="0"/>
                  </a:lnTo>
                  <a:lnTo>
                    <a:pt x="89" y="0"/>
                  </a:lnTo>
                  <a:lnTo>
                    <a:pt x="80" y="0"/>
                  </a:lnTo>
                  <a:lnTo>
                    <a:pt x="72" y="1"/>
                  </a:lnTo>
                  <a:lnTo>
                    <a:pt x="63" y="3"/>
                  </a:lnTo>
                  <a:lnTo>
                    <a:pt x="54" y="6"/>
                  </a:lnTo>
                  <a:lnTo>
                    <a:pt x="46" y="10"/>
                  </a:lnTo>
                  <a:lnTo>
                    <a:pt x="39" y="15"/>
                  </a:lnTo>
                  <a:lnTo>
                    <a:pt x="32" y="19"/>
                  </a:lnTo>
                  <a:lnTo>
                    <a:pt x="25" y="26"/>
                  </a:lnTo>
                  <a:lnTo>
                    <a:pt x="20" y="32"/>
                  </a:lnTo>
                  <a:lnTo>
                    <a:pt x="15" y="39"/>
                  </a:lnTo>
                  <a:lnTo>
                    <a:pt x="10" y="46"/>
                  </a:lnTo>
                  <a:lnTo>
                    <a:pt x="7" y="54"/>
                  </a:lnTo>
                  <a:lnTo>
                    <a:pt x="3" y="62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90"/>
                  </a:lnTo>
                  <a:lnTo>
                    <a:pt x="0" y="149"/>
                  </a:lnTo>
                  <a:lnTo>
                    <a:pt x="781" y="149"/>
                  </a:lnTo>
                  <a:lnTo>
                    <a:pt x="781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4825">
              <a:extLst>
                <a:ext uri="{FF2B5EF4-FFF2-40B4-BE49-F238E27FC236}">
                  <a16:creationId xmlns="" xmlns:a16="http://schemas.microsoft.com/office/drawing/2014/main" id="{E68C4C2F-19CF-473E-A011-5EDD38085C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6750" y="2363788"/>
              <a:ext cx="142875" cy="142875"/>
            </a:xfrm>
            <a:custGeom>
              <a:avLst/>
              <a:gdLst>
                <a:gd name="T0" fmla="*/ 195 w 450"/>
                <a:gd name="T1" fmla="*/ 322 h 451"/>
                <a:gd name="T2" fmla="*/ 105 w 450"/>
                <a:gd name="T3" fmla="*/ 231 h 451"/>
                <a:gd name="T4" fmla="*/ 105 w 450"/>
                <a:gd name="T5" fmla="*/ 219 h 451"/>
                <a:gd name="T6" fmla="*/ 111 w 450"/>
                <a:gd name="T7" fmla="*/ 212 h 451"/>
                <a:gd name="T8" fmla="*/ 117 w 450"/>
                <a:gd name="T9" fmla="*/ 211 h 451"/>
                <a:gd name="T10" fmla="*/ 125 w 450"/>
                <a:gd name="T11" fmla="*/ 211 h 451"/>
                <a:gd name="T12" fmla="*/ 194 w 450"/>
                <a:gd name="T13" fmla="*/ 278 h 451"/>
                <a:gd name="T14" fmla="*/ 323 w 450"/>
                <a:gd name="T15" fmla="*/ 137 h 451"/>
                <a:gd name="T16" fmla="*/ 334 w 450"/>
                <a:gd name="T17" fmla="*/ 136 h 451"/>
                <a:gd name="T18" fmla="*/ 341 w 450"/>
                <a:gd name="T19" fmla="*/ 141 h 451"/>
                <a:gd name="T20" fmla="*/ 344 w 450"/>
                <a:gd name="T21" fmla="*/ 146 h 451"/>
                <a:gd name="T22" fmla="*/ 344 w 450"/>
                <a:gd name="T23" fmla="*/ 155 h 451"/>
                <a:gd name="T24" fmla="*/ 224 w 450"/>
                <a:gd name="T25" fmla="*/ 0 h 451"/>
                <a:gd name="T26" fmla="*/ 179 w 450"/>
                <a:gd name="T27" fmla="*/ 5 h 451"/>
                <a:gd name="T28" fmla="*/ 136 w 450"/>
                <a:gd name="T29" fmla="*/ 17 h 451"/>
                <a:gd name="T30" fmla="*/ 98 w 450"/>
                <a:gd name="T31" fmla="*/ 38 h 451"/>
                <a:gd name="T32" fmla="*/ 66 w 450"/>
                <a:gd name="T33" fmla="*/ 66 h 451"/>
                <a:gd name="T34" fmla="*/ 38 w 450"/>
                <a:gd name="T35" fmla="*/ 100 h 451"/>
                <a:gd name="T36" fmla="*/ 17 w 450"/>
                <a:gd name="T37" fmla="*/ 138 h 451"/>
                <a:gd name="T38" fmla="*/ 4 w 450"/>
                <a:gd name="T39" fmla="*/ 180 h 451"/>
                <a:gd name="T40" fmla="*/ 0 w 450"/>
                <a:gd name="T41" fmla="*/ 225 h 451"/>
                <a:gd name="T42" fmla="*/ 4 w 450"/>
                <a:gd name="T43" fmla="*/ 270 h 451"/>
                <a:gd name="T44" fmla="*/ 17 w 450"/>
                <a:gd name="T45" fmla="*/ 313 h 451"/>
                <a:gd name="T46" fmla="*/ 38 w 450"/>
                <a:gd name="T47" fmla="*/ 351 h 451"/>
                <a:gd name="T48" fmla="*/ 66 w 450"/>
                <a:gd name="T49" fmla="*/ 385 h 451"/>
                <a:gd name="T50" fmla="*/ 98 w 450"/>
                <a:gd name="T51" fmla="*/ 412 h 451"/>
                <a:gd name="T52" fmla="*/ 136 w 450"/>
                <a:gd name="T53" fmla="*/ 433 h 451"/>
                <a:gd name="T54" fmla="*/ 179 w 450"/>
                <a:gd name="T55" fmla="*/ 446 h 451"/>
                <a:gd name="T56" fmla="*/ 224 w 450"/>
                <a:gd name="T57" fmla="*/ 451 h 451"/>
                <a:gd name="T58" fmla="*/ 270 w 450"/>
                <a:gd name="T59" fmla="*/ 446 h 451"/>
                <a:gd name="T60" fmla="*/ 312 w 450"/>
                <a:gd name="T61" fmla="*/ 432 h 451"/>
                <a:gd name="T62" fmla="*/ 351 w 450"/>
                <a:gd name="T63" fmla="*/ 412 h 451"/>
                <a:gd name="T64" fmla="*/ 384 w 450"/>
                <a:gd name="T65" fmla="*/ 385 h 451"/>
                <a:gd name="T66" fmla="*/ 411 w 450"/>
                <a:gd name="T67" fmla="*/ 351 h 451"/>
                <a:gd name="T68" fmla="*/ 432 w 450"/>
                <a:gd name="T69" fmla="*/ 313 h 451"/>
                <a:gd name="T70" fmla="*/ 446 w 450"/>
                <a:gd name="T71" fmla="*/ 270 h 451"/>
                <a:gd name="T72" fmla="*/ 450 w 450"/>
                <a:gd name="T73" fmla="*/ 225 h 451"/>
                <a:gd name="T74" fmla="*/ 446 w 450"/>
                <a:gd name="T75" fmla="*/ 180 h 451"/>
                <a:gd name="T76" fmla="*/ 432 w 450"/>
                <a:gd name="T77" fmla="*/ 138 h 451"/>
                <a:gd name="T78" fmla="*/ 411 w 450"/>
                <a:gd name="T79" fmla="*/ 100 h 451"/>
                <a:gd name="T80" fmla="*/ 384 w 450"/>
                <a:gd name="T81" fmla="*/ 66 h 451"/>
                <a:gd name="T82" fmla="*/ 351 w 450"/>
                <a:gd name="T83" fmla="*/ 38 h 451"/>
                <a:gd name="T84" fmla="*/ 312 w 450"/>
                <a:gd name="T85" fmla="*/ 17 h 451"/>
                <a:gd name="T86" fmla="*/ 270 w 450"/>
                <a:gd name="T87" fmla="*/ 5 h 451"/>
                <a:gd name="T88" fmla="*/ 224 w 450"/>
                <a:gd name="T89" fmla="*/ 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50" h="451">
                  <a:moveTo>
                    <a:pt x="340" y="160"/>
                  </a:moveTo>
                  <a:lnTo>
                    <a:pt x="195" y="322"/>
                  </a:lnTo>
                  <a:lnTo>
                    <a:pt x="109" y="235"/>
                  </a:lnTo>
                  <a:lnTo>
                    <a:pt x="105" y="231"/>
                  </a:lnTo>
                  <a:lnTo>
                    <a:pt x="104" y="225"/>
                  </a:lnTo>
                  <a:lnTo>
                    <a:pt x="105" y="219"/>
                  </a:lnTo>
                  <a:lnTo>
                    <a:pt x="109" y="214"/>
                  </a:lnTo>
                  <a:lnTo>
                    <a:pt x="111" y="212"/>
                  </a:lnTo>
                  <a:lnTo>
                    <a:pt x="113" y="211"/>
                  </a:lnTo>
                  <a:lnTo>
                    <a:pt x="117" y="211"/>
                  </a:lnTo>
                  <a:lnTo>
                    <a:pt x="119" y="210"/>
                  </a:lnTo>
                  <a:lnTo>
                    <a:pt x="125" y="211"/>
                  </a:lnTo>
                  <a:lnTo>
                    <a:pt x="131" y="214"/>
                  </a:lnTo>
                  <a:lnTo>
                    <a:pt x="194" y="278"/>
                  </a:lnTo>
                  <a:lnTo>
                    <a:pt x="318" y="140"/>
                  </a:lnTo>
                  <a:lnTo>
                    <a:pt x="323" y="137"/>
                  </a:lnTo>
                  <a:lnTo>
                    <a:pt x="329" y="134"/>
                  </a:lnTo>
                  <a:lnTo>
                    <a:pt x="334" y="136"/>
                  </a:lnTo>
                  <a:lnTo>
                    <a:pt x="340" y="139"/>
                  </a:lnTo>
                  <a:lnTo>
                    <a:pt x="341" y="141"/>
                  </a:lnTo>
                  <a:lnTo>
                    <a:pt x="344" y="144"/>
                  </a:lnTo>
                  <a:lnTo>
                    <a:pt x="344" y="146"/>
                  </a:lnTo>
                  <a:lnTo>
                    <a:pt x="345" y="149"/>
                  </a:lnTo>
                  <a:lnTo>
                    <a:pt x="344" y="155"/>
                  </a:lnTo>
                  <a:lnTo>
                    <a:pt x="340" y="160"/>
                  </a:lnTo>
                  <a:close/>
                  <a:moveTo>
                    <a:pt x="224" y="0"/>
                  </a:moveTo>
                  <a:lnTo>
                    <a:pt x="201" y="1"/>
                  </a:lnTo>
                  <a:lnTo>
                    <a:pt x="179" y="5"/>
                  </a:lnTo>
                  <a:lnTo>
                    <a:pt x="157" y="9"/>
                  </a:lnTo>
                  <a:lnTo>
                    <a:pt x="136" y="17"/>
                  </a:lnTo>
                  <a:lnTo>
                    <a:pt x="117" y="27"/>
                  </a:lnTo>
                  <a:lnTo>
                    <a:pt x="98" y="38"/>
                  </a:lnTo>
                  <a:lnTo>
                    <a:pt x="81" y="51"/>
                  </a:lnTo>
                  <a:lnTo>
                    <a:pt x="66" y="66"/>
                  </a:lnTo>
                  <a:lnTo>
                    <a:pt x="51" y="82"/>
                  </a:lnTo>
                  <a:lnTo>
                    <a:pt x="38" y="100"/>
                  </a:lnTo>
                  <a:lnTo>
                    <a:pt x="26" y="118"/>
                  </a:lnTo>
                  <a:lnTo>
                    <a:pt x="17" y="138"/>
                  </a:lnTo>
                  <a:lnTo>
                    <a:pt x="9" y="159"/>
                  </a:lnTo>
                  <a:lnTo>
                    <a:pt x="4" y="180"/>
                  </a:lnTo>
                  <a:lnTo>
                    <a:pt x="1" y="202"/>
                  </a:lnTo>
                  <a:lnTo>
                    <a:pt x="0" y="225"/>
                  </a:lnTo>
                  <a:lnTo>
                    <a:pt x="1" y="248"/>
                  </a:lnTo>
                  <a:lnTo>
                    <a:pt x="4" y="270"/>
                  </a:lnTo>
                  <a:lnTo>
                    <a:pt x="9" y="292"/>
                  </a:lnTo>
                  <a:lnTo>
                    <a:pt x="17" y="313"/>
                  </a:lnTo>
                  <a:lnTo>
                    <a:pt x="26" y="332"/>
                  </a:lnTo>
                  <a:lnTo>
                    <a:pt x="38" y="351"/>
                  </a:lnTo>
                  <a:lnTo>
                    <a:pt x="51" y="368"/>
                  </a:lnTo>
                  <a:lnTo>
                    <a:pt x="66" y="385"/>
                  </a:lnTo>
                  <a:lnTo>
                    <a:pt x="81" y="398"/>
                  </a:lnTo>
                  <a:lnTo>
                    <a:pt x="98" y="412"/>
                  </a:lnTo>
                  <a:lnTo>
                    <a:pt x="117" y="423"/>
                  </a:lnTo>
                  <a:lnTo>
                    <a:pt x="136" y="433"/>
                  </a:lnTo>
                  <a:lnTo>
                    <a:pt x="157" y="440"/>
                  </a:lnTo>
                  <a:lnTo>
                    <a:pt x="179" y="446"/>
                  </a:lnTo>
                  <a:lnTo>
                    <a:pt x="201" y="449"/>
                  </a:lnTo>
                  <a:lnTo>
                    <a:pt x="224" y="451"/>
                  </a:lnTo>
                  <a:lnTo>
                    <a:pt x="248" y="449"/>
                  </a:lnTo>
                  <a:lnTo>
                    <a:pt x="270" y="446"/>
                  </a:lnTo>
                  <a:lnTo>
                    <a:pt x="292" y="440"/>
                  </a:lnTo>
                  <a:lnTo>
                    <a:pt x="312" y="432"/>
                  </a:lnTo>
                  <a:lnTo>
                    <a:pt x="332" y="423"/>
                  </a:lnTo>
                  <a:lnTo>
                    <a:pt x="351" y="412"/>
                  </a:lnTo>
                  <a:lnTo>
                    <a:pt x="368" y="398"/>
                  </a:lnTo>
                  <a:lnTo>
                    <a:pt x="384" y="385"/>
                  </a:lnTo>
                  <a:lnTo>
                    <a:pt x="398" y="368"/>
                  </a:lnTo>
                  <a:lnTo>
                    <a:pt x="411" y="351"/>
                  </a:lnTo>
                  <a:lnTo>
                    <a:pt x="422" y="332"/>
                  </a:lnTo>
                  <a:lnTo>
                    <a:pt x="432" y="313"/>
                  </a:lnTo>
                  <a:lnTo>
                    <a:pt x="440" y="292"/>
                  </a:lnTo>
                  <a:lnTo>
                    <a:pt x="446" y="270"/>
                  </a:lnTo>
                  <a:lnTo>
                    <a:pt x="449" y="248"/>
                  </a:lnTo>
                  <a:lnTo>
                    <a:pt x="450" y="225"/>
                  </a:lnTo>
                  <a:lnTo>
                    <a:pt x="449" y="202"/>
                  </a:lnTo>
                  <a:lnTo>
                    <a:pt x="446" y="180"/>
                  </a:lnTo>
                  <a:lnTo>
                    <a:pt x="440" y="158"/>
                  </a:lnTo>
                  <a:lnTo>
                    <a:pt x="432" y="138"/>
                  </a:lnTo>
                  <a:lnTo>
                    <a:pt x="422" y="118"/>
                  </a:lnTo>
                  <a:lnTo>
                    <a:pt x="411" y="100"/>
                  </a:lnTo>
                  <a:lnTo>
                    <a:pt x="398" y="82"/>
                  </a:lnTo>
                  <a:lnTo>
                    <a:pt x="384" y="66"/>
                  </a:lnTo>
                  <a:lnTo>
                    <a:pt x="368" y="51"/>
                  </a:lnTo>
                  <a:lnTo>
                    <a:pt x="351" y="38"/>
                  </a:lnTo>
                  <a:lnTo>
                    <a:pt x="332" y="27"/>
                  </a:lnTo>
                  <a:lnTo>
                    <a:pt x="312" y="17"/>
                  </a:lnTo>
                  <a:lnTo>
                    <a:pt x="292" y="10"/>
                  </a:lnTo>
                  <a:lnTo>
                    <a:pt x="270" y="5"/>
                  </a:lnTo>
                  <a:lnTo>
                    <a:pt x="248" y="1"/>
                  </a:lnTo>
                  <a:lnTo>
                    <a:pt x="224" y="0"/>
                  </a:lnTo>
                  <a:lnTo>
                    <a:pt x="2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="" xmlns:a16="http://schemas.microsoft.com/office/drawing/2014/main" id="{2F7B1E44-9A45-458D-8CCE-93B726246386}"/>
              </a:ext>
            </a:extLst>
          </p:cNvPr>
          <p:cNvGrpSpPr/>
          <p:nvPr/>
        </p:nvGrpSpPr>
        <p:grpSpPr>
          <a:xfrm>
            <a:off x="3679666" y="2152158"/>
            <a:ext cx="287338" cy="282575"/>
            <a:chOff x="3756025" y="2220913"/>
            <a:chExt cx="287338" cy="282575"/>
          </a:xfrm>
          <a:gradFill>
            <a:gsLst>
              <a:gs pos="0">
                <a:srgbClr val="7D31B1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34" name="Freeform 4830">
              <a:extLst>
                <a:ext uri="{FF2B5EF4-FFF2-40B4-BE49-F238E27FC236}">
                  <a16:creationId xmlns="" xmlns:a16="http://schemas.microsoft.com/office/drawing/2014/main" id="{9DF05CFF-63D3-48CA-9575-60AA088D8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2278063"/>
              <a:ext cx="247650" cy="142875"/>
            </a:xfrm>
            <a:custGeom>
              <a:avLst/>
              <a:gdLst>
                <a:gd name="T0" fmla="*/ 782 w 782"/>
                <a:gd name="T1" fmla="*/ 218 h 451"/>
                <a:gd name="T2" fmla="*/ 782 w 782"/>
                <a:gd name="T3" fmla="*/ 0 h 451"/>
                <a:gd name="T4" fmla="*/ 0 w 782"/>
                <a:gd name="T5" fmla="*/ 0 h 451"/>
                <a:gd name="T6" fmla="*/ 0 w 782"/>
                <a:gd name="T7" fmla="*/ 361 h 451"/>
                <a:gd name="T8" fmla="*/ 2 w 782"/>
                <a:gd name="T9" fmla="*/ 369 h 451"/>
                <a:gd name="T10" fmla="*/ 3 w 782"/>
                <a:gd name="T11" fmla="*/ 379 h 451"/>
                <a:gd name="T12" fmla="*/ 5 w 782"/>
                <a:gd name="T13" fmla="*/ 388 h 451"/>
                <a:gd name="T14" fmla="*/ 9 w 782"/>
                <a:gd name="T15" fmla="*/ 396 h 451"/>
                <a:gd name="T16" fmla="*/ 12 w 782"/>
                <a:gd name="T17" fmla="*/ 404 h 451"/>
                <a:gd name="T18" fmla="*/ 17 w 782"/>
                <a:gd name="T19" fmla="*/ 411 h 451"/>
                <a:gd name="T20" fmla="*/ 21 w 782"/>
                <a:gd name="T21" fmla="*/ 418 h 451"/>
                <a:gd name="T22" fmla="*/ 27 w 782"/>
                <a:gd name="T23" fmla="*/ 425 h 451"/>
                <a:gd name="T24" fmla="*/ 34 w 782"/>
                <a:gd name="T25" fmla="*/ 431 h 451"/>
                <a:gd name="T26" fmla="*/ 41 w 782"/>
                <a:gd name="T27" fmla="*/ 436 h 451"/>
                <a:gd name="T28" fmla="*/ 48 w 782"/>
                <a:gd name="T29" fmla="*/ 440 h 451"/>
                <a:gd name="T30" fmla="*/ 56 w 782"/>
                <a:gd name="T31" fmla="*/ 444 h 451"/>
                <a:gd name="T32" fmla="*/ 64 w 782"/>
                <a:gd name="T33" fmla="*/ 447 h 451"/>
                <a:gd name="T34" fmla="*/ 73 w 782"/>
                <a:gd name="T35" fmla="*/ 449 h 451"/>
                <a:gd name="T36" fmla="*/ 82 w 782"/>
                <a:gd name="T37" fmla="*/ 451 h 451"/>
                <a:gd name="T38" fmla="*/ 91 w 782"/>
                <a:gd name="T39" fmla="*/ 451 h 451"/>
                <a:gd name="T40" fmla="*/ 548 w 782"/>
                <a:gd name="T41" fmla="*/ 451 h 451"/>
                <a:gd name="T42" fmla="*/ 782 w 782"/>
                <a:gd name="T43" fmla="*/ 218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82" h="451">
                  <a:moveTo>
                    <a:pt x="782" y="218"/>
                  </a:moveTo>
                  <a:lnTo>
                    <a:pt x="782" y="0"/>
                  </a:lnTo>
                  <a:lnTo>
                    <a:pt x="0" y="0"/>
                  </a:lnTo>
                  <a:lnTo>
                    <a:pt x="0" y="361"/>
                  </a:lnTo>
                  <a:lnTo>
                    <a:pt x="2" y="369"/>
                  </a:lnTo>
                  <a:lnTo>
                    <a:pt x="3" y="379"/>
                  </a:lnTo>
                  <a:lnTo>
                    <a:pt x="5" y="388"/>
                  </a:lnTo>
                  <a:lnTo>
                    <a:pt x="9" y="396"/>
                  </a:lnTo>
                  <a:lnTo>
                    <a:pt x="12" y="404"/>
                  </a:lnTo>
                  <a:lnTo>
                    <a:pt x="17" y="411"/>
                  </a:lnTo>
                  <a:lnTo>
                    <a:pt x="21" y="418"/>
                  </a:lnTo>
                  <a:lnTo>
                    <a:pt x="27" y="425"/>
                  </a:lnTo>
                  <a:lnTo>
                    <a:pt x="34" y="431"/>
                  </a:lnTo>
                  <a:lnTo>
                    <a:pt x="41" y="436"/>
                  </a:lnTo>
                  <a:lnTo>
                    <a:pt x="48" y="440"/>
                  </a:lnTo>
                  <a:lnTo>
                    <a:pt x="56" y="444"/>
                  </a:lnTo>
                  <a:lnTo>
                    <a:pt x="64" y="447"/>
                  </a:lnTo>
                  <a:lnTo>
                    <a:pt x="73" y="449"/>
                  </a:lnTo>
                  <a:lnTo>
                    <a:pt x="82" y="451"/>
                  </a:lnTo>
                  <a:lnTo>
                    <a:pt x="91" y="451"/>
                  </a:lnTo>
                  <a:lnTo>
                    <a:pt x="548" y="451"/>
                  </a:lnTo>
                  <a:lnTo>
                    <a:pt x="782" y="2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4831">
              <a:extLst>
                <a:ext uri="{FF2B5EF4-FFF2-40B4-BE49-F238E27FC236}">
                  <a16:creationId xmlns="" xmlns:a16="http://schemas.microsoft.com/office/drawing/2014/main" id="{929A04E2-BBF6-4F0B-AF40-22DA1707AF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6025" y="2220913"/>
              <a:ext cx="247650" cy="47625"/>
            </a:xfrm>
            <a:custGeom>
              <a:avLst/>
              <a:gdLst>
                <a:gd name="T0" fmla="*/ 290 w 782"/>
                <a:gd name="T1" fmla="*/ 117 h 149"/>
                <a:gd name="T2" fmla="*/ 276 w 782"/>
                <a:gd name="T3" fmla="*/ 106 h 149"/>
                <a:gd name="T4" fmla="*/ 272 w 782"/>
                <a:gd name="T5" fmla="*/ 90 h 149"/>
                <a:gd name="T6" fmla="*/ 276 w 782"/>
                <a:gd name="T7" fmla="*/ 73 h 149"/>
                <a:gd name="T8" fmla="*/ 290 w 782"/>
                <a:gd name="T9" fmla="*/ 62 h 149"/>
                <a:gd name="T10" fmla="*/ 307 w 782"/>
                <a:gd name="T11" fmla="*/ 60 h 149"/>
                <a:gd name="T12" fmla="*/ 322 w 782"/>
                <a:gd name="T13" fmla="*/ 68 h 149"/>
                <a:gd name="T14" fmla="*/ 331 w 782"/>
                <a:gd name="T15" fmla="*/ 83 h 149"/>
                <a:gd name="T16" fmla="*/ 329 w 782"/>
                <a:gd name="T17" fmla="*/ 101 h 149"/>
                <a:gd name="T18" fmla="*/ 318 w 782"/>
                <a:gd name="T19" fmla="*/ 114 h 149"/>
                <a:gd name="T20" fmla="*/ 302 w 782"/>
                <a:gd name="T21" fmla="*/ 119 h 149"/>
                <a:gd name="T22" fmla="*/ 205 w 782"/>
                <a:gd name="T23" fmla="*/ 119 h 149"/>
                <a:gd name="T24" fmla="*/ 190 w 782"/>
                <a:gd name="T25" fmla="*/ 111 h 149"/>
                <a:gd name="T26" fmla="*/ 182 w 782"/>
                <a:gd name="T27" fmla="*/ 96 h 149"/>
                <a:gd name="T28" fmla="*/ 183 w 782"/>
                <a:gd name="T29" fmla="*/ 77 h 149"/>
                <a:gd name="T30" fmla="*/ 194 w 782"/>
                <a:gd name="T31" fmla="*/ 64 h 149"/>
                <a:gd name="T32" fmla="*/ 211 w 782"/>
                <a:gd name="T33" fmla="*/ 60 h 149"/>
                <a:gd name="T34" fmla="*/ 228 w 782"/>
                <a:gd name="T35" fmla="*/ 64 h 149"/>
                <a:gd name="T36" fmla="*/ 239 w 782"/>
                <a:gd name="T37" fmla="*/ 77 h 149"/>
                <a:gd name="T38" fmla="*/ 240 w 782"/>
                <a:gd name="T39" fmla="*/ 96 h 149"/>
                <a:gd name="T40" fmla="*/ 232 w 782"/>
                <a:gd name="T41" fmla="*/ 111 h 149"/>
                <a:gd name="T42" fmla="*/ 217 w 782"/>
                <a:gd name="T43" fmla="*/ 119 h 149"/>
                <a:gd name="T44" fmla="*/ 121 w 782"/>
                <a:gd name="T45" fmla="*/ 119 h 149"/>
                <a:gd name="T46" fmla="*/ 105 w 782"/>
                <a:gd name="T47" fmla="*/ 114 h 149"/>
                <a:gd name="T48" fmla="*/ 93 w 782"/>
                <a:gd name="T49" fmla="*/ 101 h 149"/>
                <a:gd name="T50" fmla="*/ 92 w 782"/>
                <a:gd name="T51" fmla="*/ 83 h 149"/>
                <a:gd name="T52" fmla="*/ 100 w 782"/>
                <a:gd name="T53" fmla="*/ 68 h 149"/>
                <a:gd name="T54" fmla="*/ 115 w 782"/>
                <a:gd name="T55" fmla="*/ 60 h 149"/>
                <a:gd name="T56" fmla="*/ 133 w 782"/>
                <a:gd name="T57" fmla="*/ 62 h 149"/>
                <a:gd name="T58" fmla="*/ 146 w 782"/>
                <a:gd name="T59" fmla="*/ 73 h 149"/>
                <a:gd name="T60" fmla="*/ 151 w 782"/>
                <a:gd name="T61" fmla="*/ 90 h 149"/>
                <a:gd name="T62" fmla="*/ 146 w 782"/>
                <a:gd name="T63" fmla="*/ 106 h 149"/>
                <a:gd name="T64" fmla="*/ 133 w 782"/>
                <a:gd name="T65" fmla="*/ 117 h 149"/>
                <a:gd name="T66" fmla="*/ 121 w 782"/>
                <a:gd name="T67" fmla="*/ 119 h 149"/>
                <a:gd name="T68" fmla="*/ 780 w 782"/>
                <a:gd name="T69" fmla="*/ 71 h 149"/>
                <a:gd name="T70" fmla="*/ 771 w 782"/>
                <a:gd name="T71" fmla="*/ 46 h 149"/>
                <a:gd name="T72" fmla="*/ 756 w 782"/>
                <a:gd name="T73" fmla="*/ 26 h 149"/>
                <a:gd name="T74" fmla="*/ 735 w 782"/>
                <a:gd name="T75" fmla="*/ 10 h 149"/>
                <a:gd name="T76" fmla="*/ 711 w 782"/>
                <a:gd name="T77" fmla="*/ 1 h 149"/>
                <a:gd name="T78" fmla="*/ 91 w 782"/>
                <a:gd name="T79" fmla="*/ 0 h 149"/>
                <a:gd name="T80" fmla="*/ 64 w 782"/>
                <a:gd name="T81" fmla="*/ 3 h 149"/>
                <a:gd name="T82" fmla="*/ 41 w 782"/>
                <a:gd name="T83" fmla="*/ 15 h 149"/>
                <a:gd name="T84" fmla="*/ 21 w 782"/>
                <a:gd name="T85" fmla="*/ 32 h 149"/>
                <a:gd name="T86" fmla="*/ 9 w 782"/>
                <a:gd name="T87" fmla="*/ 54 h 149"/>
                <a:gd name="T88" fmla="*/ 2 w 782"/>
                <a:gd name="T89" fmla="*/ 81 h 149"/>
                <a:gd name="T90" fmla="*/ 782 w 782"/>
                <a:gd name="T91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2" h="149">
                  <a:moveTo>
                    <a:pt x="302" y="119"/>
                  </a:moveTo>
                  <a:lnTo>
                    <a:pt x="296" y="119"/>
                  </a:lnTo>
                  <a:lnTo>
                    <a:pt x="290" y="117"/>
                  </a:lnTo>
                  <a:lnTo>
                    <a:pt x="284" y="114"/>
                  </a:lnTo>
                  <a:lnTo>
                    <a:pt x="280" y="111"/>
                  </a:lnTo>
                  <a:lnTo>
                    <a:pt x="276" y="106"/>
                  </a:lnTo>
                  <a:lnTo>
                    <a:pt x="274" y="101"/>
                  </a:lnTo>
                  <a:lnTo>
                    <a:pt x="272" y="96"/>
                  </a:lnTo>
                  <a:lnTo>
                    <a:pt x="272" y="90"/>
                  </a:lnTo>
                  <a:lnTo>
                    <a:pt x="272" y="83"/>
                  </a:lnTo>
                  <a:lnTo>
                    <a:pt x="274" y="77"/>
                  </a:lnTo>
                  <a:lnTo>
                    <a:pt x="276" y="73"/>
                  </a:lnTo>
                  <a:lnTo>
                    <a:pt x="280" y="68"/>
                  </a:lnTo>
                  <a:lnTo>
                    <a:pt x="284" y="64"/>
                  </a:lnTo>
                  <a:lnTo>
                    <a:pt x="290" y="62"/>
                  </a:lnTo>
                  <a:lnTo>
                    <a:pt x="296" y="60"/>
                  </a:lnTo>
                  <a:lnTo>
                    <a:pt x="302" y="60"/>
                  </a:lnTo>
                  <a:lnTo>
                    <a:pt x="307" y="60"/>
                  </a:lnTo>
                  <a:lnTo>
                    <a:pt x="313" y="62"/>
                  </a:lnTo>
                  <a:lnTo>
                    <a:pt x="318" y="64"/>
                  </a:lnTo>
                  <a:lnTo>
                    <a:pt x="322" y="68"/>
                  </a:lnTo>
                  <a:lnTo>
                    <a:pt x="326" y="73"/>
                  </a:lnTo>
                  <a:lnTo>
                    <a:pt x="329" y="77"/>
                  </a:lnTo>
                  <a:lnTo>
                    <a:pt x="331" y="83"/>
                  </a:lnTo>
                  <a:lnTo>
                    <a:pt x="332" y="90"/>
                  </a:lnTo>
                  <a:lnTo>
                    <a:pt x="331" y="96"/>
                  </a:lnTo>
                  <a:lnTo>
                    <a:pt x="329" y="101"/>
                  </a:lnTo>
                  <a:lnTo>
                    <a:pt x="326" y="106"/>
                  </a:lnTo>
                  <a:lnTo>
                    <a:pt x="322" y="111"/>
                  </a:lnTo>
                  <a:lnTo>
                    <a:pt x="318" y="114"/>
                  </a:lnTo>
                  <a:lnTo>
                    <a:pt x="313" y="117"/>
                  </a:lnTo>
                  <a:lnTo>
                    <a:pt x="307" y="119"/>
                  </a:lnTo>
                  <a:lnTo>
                    <a:pt x="302" y="119"/>
                  </a:lnTo>
                  <a:lnTo>
                    <a:pt x="302" y="119"/>
                  </a:lnTo>
                  <a:close/>
                  <a:moveTo>
                    <a:pt x="211" y="119"/>
                  </a:moveTo>
                  <a:lnTo>
                    <a:pt x="205" y="119"/>
                  </a:lnTo>
                  <a:lnTo>
                    <a:pt x="200" y="117"/>
                  </a:lnTo>
                  <a:lnTo>
                    <a:pt x="194" y="114"/>
                  </a:lnTo>
                  <a:lnTo>
                    <a:pt x="190" y="111"/>
                  </a:lnTo>
                  <a:lnTo>
                    <a:pt x="186" y="106"/>
                  </a:lnTo>
                  <a:lnTo>
                    <a:pt x="183" y="101"/>
                  </a:lnTo>
                  <a:lnTo>
                    <a:pt x="182" y="96"/>
                  </a:lnTo>
                  <a:lnTo>
                    <a:pt x="181" y="90"/>
                  </a:lnTo>
                  <a:lnTo>
                    <a:pt x="182" y="83"/>
                  </a:lnTo>
                  <a:lnTo>
                    <a:pt x="183" y="77"/>
                  </a:lnTo>
                  <a:lnTo>
                    <a:pt x="186" y="73"/>
                  </a:lnTo>
                  <a:lnTo>
                    <a:pt x="190" y="68"/>
                  </a:lnTo>
                  <a:lnTo>
                    <a:pt x="194" y="64"/>
                  </a:lnTo>
                  <a:lnTo>
                    <a:pt x="200" y="62"/>
                  </a:lnTo>
                  <a:lnTo>
                    <a:pt x="205" y="60"/>
                  </a:lnTo>
                  <a:lnTo>
                    <a:pt x="211" y="60"/>
                  </a:lnTo>
                  <a:lnTo>
                    <a:pt x="217" y="60"/>
                  </a:lnTo>
                  <a:lnTo>
                    <a:pt x="223" y="62"/>
                  </a:lnTo>
                  <a:lnTo>
                    <a:pt x="228" y="64"/>
                  </a:lnTo>
                  <a:lnTo>
                    <a:pt x="232" y="68"/>
                  </a:lnTo>
                  <a:lnTo>
                    <a:pt x="236" y="73"/>
                  </a:lnTo>
                  <a:lnTo>
                    <a:pt x="239" y="77"/>
                  </a:lnTo>
                  <a:lnTo>
                    <a:pt x="240" y="83"/>
                  </a:lnTo>
                  <a:lnTo>
                    <a:pt x="241" y="90"/>
                  </a:lnTo>
                  <a:lnTo>
                    <a:pt x="240" y="96"/>
                  </a:lnTo>
                  <a:lnTo>
                    <a:pt x="239" y="101"/>
                  </a:lnTo>
                  <a:lnTo>
                    <a:pt x="236" y="106"/>
                  </a:lnTo>
                  <a:lnTo>
                    <a:pt x="232" y="111"/>
                  </a:lnTo>
                  <a:lnTo>
                    <a:pt x="228" y="114"/>
                  </a:lnTo>
                  <a:lnTo>
                    <a:pt x="223" y="117"/>
                  </a:lnTo>
                  <a:lnTo>
                    <a:pt x="217" y="119"/>
                  </a:lnTo>
                  <a:lnTo>
                    <a:pt x="211" y="119"/>
                  </a:lnTo>
                  <a:lnTo>
                    <a:pt x="211" y="119"/>
                  </a:lnTo>
                  <a:close/>
                  <a:moveTo>
                    <a:pt x="121" y="119"/>
                  </a:moveTo>
                  <a:lnTo>
                    <a:pt x="115" y="119"/>
                  </a:lnTo>
                  <a:lnTo>
                    <a:pt x="109" y="117"/>
                  </a:lnTo>
                  <a:lnTo>
                    <a:pt x="105" y="114"/>
                  </a:lnTo>
                  <a:lnTo>
                    <a:pt x="100" y="111"/>
                  </a:lnTo>
                  <a:lnTo>
                    <a:pt x="97" y="106"/>
                  </a:lnTo>
                  <a:lnTo>
                    <a:pt x="93" y="101"/>
                  </a:lnTo>
                  <a:lnTo>
                    <a:pt x="92" y="96"/>
                  </a:lnTo>
                  <a:lnTo>
                    <a:pt x="91" y="90"/>
                  </a:lnTo>
                  <a:lnTo>
                    <a:pt x="92" y="83"/>
                  </a:lnTo>
                  <a:lnTo>
                    <a:pt x="93" y="77"/>
                  </a:lnTo>
                  <a:lnTo>
                    <a:pt x="97" y="73"/>
                  </a:lnTo>
                  <a:lnTo>
                    <a:pt x="100" y="68"/>
                  </a:lnTo>
                  <a:lnTo>
                    <a:pt x="105" y="64"/>
                  </a:lnTo>
                  <a:lnTo>
                    <a:pt x="109" y="62"/>
                  </a:lnTo>
                  <a:lnTo>
                    <a:pt x="115" y="60"/>
                  </a:lnTo>
                  <a:lnTo>
                    <a:pt x="121" y="60"/>
                  </a:lnTo>
                  <a:lnTo>
                    <a:pt x="127" y="60"/>
                  </a:lnTo>
                  <a:lnTo>
                    <a:pt x="133" y="62"/>
                  </a:lnTo>
                  <a:lnTo>
                    <a:pt x="138" y="64"/>
                  </a:lnTo>
                  <a:lnTo>
                    <a:pt x="142" y="68"/>
                  </a:lnTo>
                  <a:lnTo>
                    <a:pt x="146" y="73"/>
                  </a:lnTo>
                  <a:lnTo>
                    <a:pt x="149" y="77"/>
                  </a:lnTo>
                  <a:lnTo>
                    <a:pt x="151" y="83"/>
                  </a:lnTo>
                  <a:lnTo>
                    <a:pt x="151" y="90"/>
                  </a:lnTo>
                  <a:lnTo>
                    <a:pt x="151" y="96"/>
                  </a:lnTo>
                  <a:lnTo>
                    <a:pt x="149" y="101"/>
                  </a:lnTo>
                  <a:lnTo>
                    <a:pt x="146" y="106"/>
                  </a:lnTo>
                  <a:lnTo>
                    <a:pt x="142" y="111"/>
                  </a:lnTo>
                  <a:lnTo>
                    <a:pt x="138" y="114"/>
                  </a:lnTo>
                  <a:lnTo>
                    <a:pt x="133" y="117"/>
                  </a:lnTo>
                  <a:lnTo>
                    <a:pt x="127" y="119"/>
                  </a:lnTo>
                  <a:lnTo>
                    <a:pt x="121" y="119"/>
                  </a:lnTo>
                  <a:lnTo>
                    <a:pt x="121" y="119"/>
                  </a:lnTo>
                  <a:close/>
                  <a:moveTo>
                    <a:pt x="782" y="90"/>
                  </a:moveTo>
                  <a:lnTo>
                    <a:pt x="781" y="81"/>
                  </a:lnTo>
                  <a:lnTo>
                    <a:pt x="780" y="71"/>
                  </a:lnTo>
                  <a:lnTo>
                    <a:pt x="778" y="62"/>
                  </a:lnTo>
                  <a:lnTo>
                    <a:pt x="775" y="54"/>
                  </a:lnTo>
                  <a:lnTo>
                    <a:pt x="771" y="46"/>
                  </a:lnTo>
                  <a:lnTo>
                    <a:pt x="766" y="39"/>
                  </a:lnTo>
                  <a:lnTo>
                    <a:pt x="761" y="32"/>
                  </a:lnTo>
                  <a:lnTo>
                    <a:pt x="756" y="26"/>
                  </a:lnTo>
                  <a:lnTo>
                    <a:pt x="749" y="19"/>
                  </a:lnTo>
                  <a:lnTo>
                    <a:pt x="742" y="15"/>
                  </a:lnTo>
                  <a:lnTo>
                    <a:pt x="735" y="10"/>
                  </a:lnTo>
                  <a:lnTo>
                    <a:pt x="727" y="6"/>
                  </a:lnTo>
                  <a:lnTo>
                    <a:pt x="719" y="3"/>
                  </a:lnTo>
                  <a:lnTo>
                    <a:pt x="711" y="1"/>
                  </a:lnTo>
                  <a:lnTo>
                    <a:pt x="701" y="0"/>
                  </a:lnTo>
                  <a:lnTo>
                    <a:pt x="692" y="0"/>
                  </a:lnTo>
                  <a:lnTo>
                    <a:pt x="91" y="0"/>
                  </a:lnTo>
                  <a:lnTo>
                    <a:pt x="82" y="0"/>
                  </a:lnTo>
                  <a:lnTo>
                    <a:pt x="73" y="1"/>
                  </a:lnTo>
                  <a:lnTo>
                    <a:pt x="64" y="3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19"/>
                  </a:lnTo>
                  <a:lnTo>
                    <a:pt x="27" y="26"/>
                  </a:lnTo>
                  <a:lnTo>
                    <a:pt x="21" y="32"/>
                  </a:lnTo>
                  <a:lnTo>
                    <a:pt x="17" y="39"/>
                  </a:lnTo>
                  <a:lnTo>
                    <a:pt x="12" y="46"/>
                  </a:lnTo>
                  <a:lnTo>
                    <a:pt x="9" y="54"/>
                  </a:lnTo>
                  <a:lnTo>
                    <a:pt x="5" y="62"/>
                  </a:lnTo>
                  <a:lnTo>
                    <a:pt x="3" y="71"/>
                  </a:lnTo>
                  <a:lnTo>
                    <a:pt x="2" y="81"/>
                  </a:lnTo>
                  <a:lnTo>
                    <a:pt x="0" y="90"/>
                  </a:lnTo>
                  <a:lnTo>
                    <a:pt x="0" y="149"/>
                  </a:lnTo>
                  <a:lnTo>
                    <a:pt x="782" y="149"/>
                  </a:lnTo>
                  <a:lnTo>
                    <a:pt x="782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4832">
              <a:extLst>
                <a:ext uri="{FF2B5EF4-FFF2-40B4-BE49-F238E27FC236}">
                  <a16:creationId xmlns="" xmlns:a16="http://schemas.microsoft.com/office/drawing/2014/main" id="{F4DCDE1F-94F7-49E7-8C4E-C311F8273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775" y="2389188"/>
              <a:ext cx="96838" cy="95250"/>
            </a:xfrm>
            <a:custGeom>
              <a:avLst/>
              <a:gdLst>
                <a:gd name="T0" fmla="*/ 0 w 303"/>
                <a:gd name="T1" fmla="*/ 188 h 298"/>
                <a:gd name="T2" fmla="*/ 121 w 303"/>
                <a:gd name="T3" fmla="*/ 298 h 298"/>
                <a:gd name="T4" fmla="*/ 303 w 303"/>
                <a:gd name="T5" fmla="*/ 116 h 298"/>
                <a:gd name="T6" fmla="*/ 188 w 303"/>
                <a:gd name="T7" fmla="*/ 0 h 298"/>
                <a:gd name="T8" fmla="*/ 0 w 303"/>
                <a:gd name="T9" fmla="*/ 188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3" h="298">
                  <a:moveTo>
                    <a:pt x="0" y="188"/>
                  </a:moveTo>
                  <a:lnTo>
                    <a:pt x="121" y="298"/>
                  </a:lnTo>
                  <a:lnTo>
                    <a:pt x="303" y="116"/>
                  </a:lnTo>
                  <a:lnTo>
                    <a:pt x="188" y="0"/>
                  </a:lnTo>
                  <a:lnTo>
                    <a:pt x="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4833">
              <a:extLst>
                <a:ext uri="{FF2B5EF4-FFF2-40B4-BE49-F238E27FC236}">
                  <a16:creationId xmlns="" xmlns:a16="http://schemas.microsoft.com/office/drawing/2014/main" id="{ED65E7E0-4317-4F82-85DE-40462A67C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313" y="2459038"/>
              <a:ext cx="49213" cy="44450"/>
            </a:xfrm>
            <a:custGeom>
              <a:avLst/>
              <a:gdLst>
                <a:gd name="T0" fmla="*/ 0 w 154"/>
                <a:gd name="T1" fmla="*/ 144 h 144"/>
                <a:gd name="T2" fmla="*/ 154 w 154"/>
                <a:gd name="T3" fmla="*/ 100 h 144"/>
                <a:gd name="T4" fmla="*/ 42 w 154"/>
                <a:gd name="T5" fmla="*/ 0 h 144"/>
                <a:gd name="T6" fmla="*/ 0 w 154"/>
                <a:gd name="T7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4" h="144">
                  <a:moveTo>
                    <a:pt x="0" y="144"/>
                  </a:moveTo>
                  <a:lnTo>
                    <a:pt x="154" y="100"/>
                  </a:lnTo>
                  <a:lnTo>
                    <a:pt x="42" y="0"/>
                  </a:lnTo>
                  <a:lnTo>
                    <a:pt x="0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834">
              <a:extLst>
                <a:ext uri="{FF2B5EF4-FFF2-40B4-BE49-F238E27FC236}">
                  <a16:creationId xmlns="" xmlns:a16="http://schemas.microsoft.com/office/drawing/2014/main" id="{57C86927-4A22-4EB8-B3EF-BC942BAF3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0" y="2359025"/>
              <a:ext cx="61913" cy="60325"/>
            </a:xfrm>
            <a:custGeom>
              <a:avLst/>
              <a:gdLst>
                <a:gd name="T0" fmla="*/ 77 w 194"/>
                <a:gd name="T1" fmla="*/ 0 h 193"/>
                <a:gd name="T2" fmla="*/ 0 w 194"/>
                <a:gd name="T3" fmla="*/ 77 h 193"/>
                <a:gd name="T4" fmla="*/ 115 w 194"/>
                <a:gd name="T5" fmla="*/ 193 h 193"/>
                <a:gd name="T6" fmla="*/ 194 w 194"/>
                <a:gd name="T7" fmla="*/ 115 h 193"/>
                <a:gd name="T8" fmla="*/ 77 w 194"/>
                <a:gd name="T9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93">
                  <a:moveTo>
                    <a:pt x="77" y="0"/>
                  </a:moveTo>
                  <a:lnTo>
                    <a:pt x="0" y="77"/>
                  </a:lnTo>
                  <a:lnTo>
                    <a:pt x="115" y="193"/>
                  </a:lnTo>
                  <a:lnTo>
                    <a:pt x="194" y="115"/>
                  </a:lnTo>
                  <a:lnTo>
                    <a:pt x="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="" xmlns:a16="http://schemas.microsoft.com/office/drawing/2014/main" id="{44F75005-AF63-49FC-812C-01A38E46127D}"/>
              </a:ext>
            </a:extLst>
          </p:cNvPr>
          <p:cNvGrpSpPr/>
          <p:nvPr/>
        </p:nvGrpSpPr>
        <p:grpSpPr>
          <a:xfrm>
            <a:off x="5953125" y="2150570"/>
            <a:ext cx="285750" cy="285750"/>
            <a:chOff x="895350" y="2220913"/>
            <a:chExt cx="285750" cy="285750"/>
          </a:xfrm>
          <a:gradFill>
            <a:gsLst>
              <a:gs pos="0">
                <a:srgbClr val="7D31B1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40" name="Freeform 4845">
              <a:extLst>
                <a:ext uri="{FF2B5EF4-FFF2-40B4-BE49-F238E27FC236}">
                  <a16:creationId xmlns="" xmlns:a16="http://schemas.microsoft.com/office/drawing/2014/main" id="{208F12E5-1109-484F-9C5F-2706EDBC9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350" y="2278063"/>
              <a:ext cx="247650" cy="142875"/>
            </a:xfrm>
            <a:custGeom>
              <a:avLst/>
              <a:gdLst>
                <a:gd name="T0" fmla="*/ 645 w 780"/>
                <a:gd name="T1" fmla="*/ 181 h 451"/>
                <a:gd name="T2" fmla="*/ 663 w 780"/>
                <a:gd name="T3" fmla="*/ 181 h 451"/>
                <a:gd name="T4" fmla="*/ 681 w 780"/>
                <a:gd name="T5" fmla="*/ 183 h 451"/>
                <a:gd name="T6" fmla="*/ 698 w 780"/>
                <a:gd name="T7" fmla="*/ 185 h 451"/>
                <a:gd name="T8" fmla="*/ 715 w 780"/>
                <a:gd name="T9" fmla="*/ 190 h 451"/>
                <a:gd name="T10" fmla="*/ 733 w 780"/>
                <a:gd name="T11" fmla="*/ 195 h 451"/>
                <a:gd name="T12" fmla="*/ 749 w 780"/>
                <a:gd name="T13" fmla="*/ 200 h 451"/>
                <a:gd name="T14" fmla="*/ 765 w 780"/>
                <a:gd name="T15" fmla="*/ 207 h 451"/>
                <a:gd name="T16" fmla="*/ 780 w 780"/>
                <a:gd name="T17" fmla="*/ 214 h 451"/>
                <a:gd name="T18" fmla="*/ 780 w 780"/>
                <a:gd name="T19" fmla="*/ 0 h 451"/>
                <a:gd name="T20" fmla="*/ 0 w 780"/>
                <a:gd name="T21" fmla="*/ 0 h 451"/>
                <a:gd name="T22" fmla="*/ 0 w 780"/>
                <a:gd name="T23" fmla="*/ 361 h 451"/>
                <a:gd name="T24" fmla="*/ 0 w 780"/>
                <a:gd name="T25" fmla="*/ 369 h 451"/>
                <a:gd name="T26" fmla="*/ 1 w 780"/>
                <a:gd name="T27" fmla="*/ 379 h 451"/>
                <a:gd name="T28" fmla="*/ 3 w 780"/>
                <a:gd name="T29" fmla="*/ 388 h 451"/>
                <a:gd name="T30" fmla="*/ 7 w 780"/>
                <a:gd name="T31" fmla="*/ 396 h 451"/>
                <a:gd name="T32" fmla="*/ 10 w 780"/>
                <a:gd name="T33" fmla="*/ 404 h 451"/>
                <a:gd name="T34" fmla="*/ 15 w 780"/>
                <a:gd name="T35" fmla="*/ 411 h 451"/>
                <a:gd name="T36" fmla="*/ 19 w 780"/>
                <a:gd name="T37" fmla="*/ 418 h 451"/>
                <a:gd name="T38" fmla="*/ 25 w 780"/>
                <a:gd name="T39" fmla="*/ 425 h 451"/>
                <a:gd name="T40" fmla="*/ 32 w 780"/>
                <a:gd name="T41" fmla="*/ 431 h 451"/>
                <a:gd name="T42" fmla="*/ 39 w 780"/>
                <a:gd name="T43" fmla="*/ 436 h 451"/>
                <a:gd name="T44" fmla="*/ 46 w 780"/>
                <a:gd name="T45" fmla="*/ 440 h 451"/>
                <a:gd name="T46" fmla="*/ 54 w 780"/>
                <a:gd name="T47" fmla="*/ 444 h 451"/>
                <a:gd name="T48" fmla="*/ 62 w 780"/>
                <a:gd name="T49" fmla="*/ 447 h 451"/>
                <a:gd name="T50" fmla="*/ 71 w 780"/>
                <a:gd name="T51" fmla="*/ 449 h 451"/>
                <a:gd name="T52" fmla="*/ 80 w 780"/>
                <a:gd name="T53" fmla="*/ 451 h 451"/>
                <a:gd name="T54" fmla="*/ 89 w 780"/>
                <a:gd name="T55" fmla="*/ 451 h 451"/>
                <a:gd name="T56" fmla="*/ 360 w 780"/>
                <a:gd name="T57" fmla="*/ 451 h 451"/>
                <a:gd name="T58" fmla="*/ 361 w 780"/>
                <a:gd name="T59" fmla="*/ 437 h 451"/>
                <a:gd name="T60" fmla="*/ 363 w 780"/>
                <a:gd name="T61" fmla="*/ 423 h 451"/>
                <a:gd name="T62" fmla="*/ 366 w 780"/>
                <a:gd name="T63" fmla="*/ 410 h 451"/>
                <a:gd name="T64" fmla="*/ 369 w 780"/>
                <a:gd name="T65" fmla="*/ 396 h 451"/>
                <a:gd name="T66" fmla="*/ 373 w 780"/>
                <a:gd name="T67" fmla="*/ 383 h 451"/>
                <a:gd name="T68" fmla="*/ 376 w 780"/>
                <a:gd name="T69" fmla="*/ 371 h 451"/>
                <a:gd name="T70" fmla="*/ 382 w 780"/>
                <a:gd name="T71" fmla="*/ 358 h 451"/>
                <a:gd name="T72" fmla="*/ 386 w 780"/>
                <a:gd name="T73" fmla="*/ 345 h 451"/>
                <a:gd name="T74" fmla="*/ 392 w 780"/>
                <a:gd name="T75" fmla="*/ 334 h 451"/>
                <a:gd name="T76" fmla="*/ 399 w 780"/>
                <a:gd name="T77" fmla="*/ 322 h 451"/>
                <a:gd name="T78" fmla="*/ 406 w 780"/>
                <a:gd name="T79" fmla="*/ 310 h 451"/>
                <a:gd name="T80" fmla="*/ 413 w 780"/>
                <a:gd name="T81" fmla="*/ 299 h 451"/>
                <a:gd name="T82" fmla="*/ 421 w 780"/>
                <a:gd name="T83" fmla="*/ 288 h 451"/>
                <a:gd name="T84" fmla="*/ 430 w 780"/>
                <a:gd name="T85" fmla="*/ 279 h 451"/>
                <a:gd name="T86" fmla="*/ 439 w 780"/>
                <a:gd name="T87" fmla="*/ 269 h 451"/>
                <a:gd name="T88" fmla="*/ 449 w 780"/>
                <a:gd name="T89" fmla="*/ 259 h 451"/>
                <a:gd name="T90" fmla="*/ 458 w 780"/>
                <a:gd name="T91" fmla="*/ 250 h 451"/>
                <a:gd name="T92" fmla="*/ 469 w 780"/>
                <a:gd name="T93" fmla="*/ 242 h 451"/>
                <a:gd name="T94" fmla="*/ 479 w 780"/>
                <a:gd name="T95" fmla="*/ 234 h 451"/>
                <a:gd name="T96" fmla="*/ 490 w 780"/>
                <a:gd name="T97" fmla="*/ 227 h 451"/>
                <a:gd name="T98" fmla="*/ 501 w 780"/>
                <a:gd name="T99" fmla="*/ 220 h 451"/>
                <a:gd name="T100" fmla="*/ 513 w 780"/>
                <a:gd name="T101" fmla="*/ 213 h 451"/>
                <a:gd name="T102" fmla="*/ 525 w 780"/>
                <a:gd name="T103" fmla="*/ 207 h 451"/>
                <a:gd name="T104" fmla="*/ 537 w 780"/>
                <a:gd name="T105" fmla="*/ 202 h 451"/>
                <a:gd name="T106" fmla="*/ 550 w 780"/>
                <a:gd name="T107" fmla="*/ 197 h 451"/>
                <a:gd name="T108" fmla="*/ 563 w 780"/>
                <a:gd name="T109" fmla="*/ 192 h 451"/>
                <a:gd name="T110" fmla="*/ 576 w 780"/>
                <a:gd name="T111" fmla="*/ 189 h 451"/>
                <a:gd name="T112" fmla="*/ 589 w 780"/>
                <a:gd name="T113" fmla="*/ 187 h 451"/>
                <a:gd name="T114" fmla="*/ 603 w 780"/>
                <a:gd name="T115" fmla="*/ 184 h 451"/>
                <a:gd name="T116" fmla="*/ 617 w 780"/>
                <a:gd name="T117" fmla="*/ 182 h 451"/>
                <a:gd name="T118" fmla="*/ 631 w 780"/>
                <a:gd name="T119" fmla="*/ 181 h 451"/>
                <a:gd name="T120" fmla="*/ 645 w 780"/>
                <a:gd name="T121" fmla="*/ 18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80" h="451">
                  <a:moveTo>
                    <a:pt x="645" y="181"/>
                  </a:moveTo>
                  <a:lnTo>
                    <a:pt x="663" y="181"/>
                  </a:lnTo>
                  <a:lnTo>
                    <a:pt x="681" y="183"/>
                  </a:lnTo>
                  <a:lnTo>
                    <a:pt x="698" y="185"/>
                  </a:lnTo>
                  <a:lnTo>
                    <a:pt x="715" y="190"/>
                  </a:lnTo>
                  <a:lnTo>
                    <a:pt x="733" y="195"/>
                  </a:lnTo>
                  <a:lnTo>
                    <a:pt x="749" y="200"/>
                  </a:lnTo>
                  <a:lnTo>
                    <a:pt x="765" y="207"/>
                  </a:lnTo>
                  <a:lnTo>
                    <a:pt x="780" y="214"/>
                  </a:lnTo>
                  <a:lnTo>
                    <a:pt x="780" y="0"/>
                  </a:lnTo>
                  <a:lnTo>
                    <a:pt x="0" y="0"/>
                  </a:lnTo>
                  <a:lnTo>
                    <a:pt x="0" y="361"/>
                  </a:lnTo>
                  <a:lnTo>
                    <a:pt x="0" y="369"/>
                  </a:lnTo>
                  <a:lnTo>
                    <a:pt x="1" y="379"/>
                  </a:lnTo>
                  <a:lnTo>
                    <a:pt x="3" y="388"/>
                  </a:lnTo>
                  <a:lnTo>
                    <a:pt x="7" y="396"/>
                  </a:lnTo>
                  <a:lnTo>
                    <a:pt x="10" y="404"/>
                  </a:lnTo>
                  <a:lnTo>
                    <a:pt x="15" y="411"/>
                  </a:lnTo>
                  <a:lnTo>
                    <a:pt x="19" y="418"/>
                  </a:lnTo>
                  <a:lnTo>
                    <a:pt x="25" y="425"/>
                  </a:lnTo>
                  <a:lnTo>
                    <a:pt x="32" y="431"/>
                  </a:lnTo>
                  <a:lnTo>
                    <a:pt x="39" y="436"/>
                  </a:lnTo>
                  <a:lnTo>
                    <a:pt x="46" y="440"/>
                  </a:lnTo>
                  <a:lnTo>
                    <a:pt x="54" y="444"/>
                  </a:lnTo>
                  <a:lnTo>
                    <a:pt x="62" y="447"/>
                  </a:lnTo>
                  <a:lnTo>
                    <a:pt x="71" y="449"/>
                  </a:lnTo>
                  <a:lnTo>
                    <a:pt x="80" y="451"/>
                  </a:lnTo>
                  <a:lnTo>
                    <a:pt x="89" y="451"/>
                  </a:lnTo>
                  <a:lnTo>
                    <a:pt x="360" y="451"/>
                  </a:lnTo>
                  <a:lnTo>
                    <a:pt x="361" y="437"/>
                  </a:lnTo>
                  <a:lnTo>
                    <a:pt x="363" y="423"/>
                  </a:lnTo>
                  <a:lnTo>
                    <a:pt x="366" y="410"/>
                  </a:lnTo>
                  <a:lnTo>
                    <a:pt x="369" y="396"/>
                  </a:lnTo>
                  <a:lnTo>
                    <a:pt x="373" y="383"/>
                  </a:lnTo>
                  <a:lnTo>
                    <a:pt x="376" y="371"/>
                  </a:lnTo>
                  <a:lnTo>
                    <a:pt x="382" y="358"/>
                  </a:lnTo>
                  <a:lnTo>
                    <a:pt x="386" y="345"/>
                  </a:lnTo>
                  <a:lnTo>
                    <a:pt x="392" y="334"/>
                  </a:lnTo>
                  <a:lnTo>
                    <a:pt x="399" y="322"/>
                  </a:lnTo>
                  <a:lnTo>
                    <a:pt x="406" y="310"/>
                  </a:lnTo>
                  <a:lnTo>
                    <a:pt x="413" y="299"/>
                  </a:lnTo>
                  <a:lnTo>
                    <a:pt x="421" y="288"/>
                  </a:lnTo>
                  <a:lnTo>
                    <a:pt x="430" y="279"/>
                  </a:lnTo>
                  <a:lnTo>
                    <a:pt x="439" y="269"/>
                  </a:lnTo>
                  <a:lnTo>
                    <a:pt x="449" y="259"/>
                  </a:lnTo>
                  <a:lnTo>
                    <a:pt x="458" y="250"/>
                  </a:lnTo>
                  <a:lnTo>
                    <a:pt x="469" y="242"/>
                  </a:lnTo>
                  <a:lnTo>
                    <a:pt x="479" y="234"/>
                  </a:lnTo>
                  <a:lnTo>
                    <a:pt x="490" y="227"/>
                  </a:lnTo>
                  <a:lnTo>
                    <a:pt x="501" y="220"/>
                  </a:lnTo>
                  <a:lnTo>
                    <a:pt x="513" y="213"/>
                  </a:lnTo>
                  <a:lnTo>
                    <a:pt x="525" y="207"/>
                  </a:lnTo>
                  <a:lnTo>
                    <a:pt x="537" y="202"/>
                  </a:lnTo>
                  <a:lnTo>
                    <a:pt x="550" y="197"/>
                  </a:lnTo>
                  <a:lnTo>
                    <a:pt x="563" y="192"/>
                  </a:lnTo>
                  <a:lnTo>
                    <a:pt x="576" y="189"/>
                  </a:lnTo>
                  <a:lnTo>
                    <a:pt x="589" y="187"/>
                  </a:lnTo>
                  <a:lnTo>
                    <a:pt x="603" y="184"/>
                  </a:lnTo>
                  <a:lnTo>
                    <a:pt x="617" y="182"/>
                  </a:lnTo>
                  <a:lnTo>
                    <a:pt x="631" y="181"/>
                  </a:lnTo>
                  <a:lnTo>
                    <a:pt x="645" y="1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846">
              <a:extLst>
                <a:ext uri="{FF2B5EF4-FFF2-40B4-BE49-F238E27FC236}">
                  <a16:creationId xmlns="" xmlns:a16="http://schemas.microsoft.com/office/drawing/2014/main" id="{3FC747D0-03BC-4B94-AE8C-828196DBD7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2220913"/>
              <a:ext cx="247650" cy="47625"/>
            </a:xfrm>
            <a:custGeom>
              <a:avLst/>
              <a:gdLst>
                <a:gd name="T0" fmla="*/ 288 w 780"/>
                <a:gd name="T1" fmla="*/ 117 h 149"/>
                <a:gd name="T2" fmla="*/ 274 w 780"/>
                <a:gd name="T3" fmla="*/ 106 h 149"/>
                <a:gd name="T4" fmla="*/ 269 w 780"/>
                <a:gd name="T5" fmla="*/ 90 h 149"/>
                <a:gd name="T6" fmla="*/ 274 w 780"/>
                <a:gd name="T7" fmla="*/ 73 h 149"/>
                <a:gd name="T8" fmla="*/ 288 w 780"/>
                <a:gd name="T9" fmla="*/ 62 h 149"/>
                <a:gd name="T10" fmla="*/ 305 w 780"/>
                <a:gd name="T11" fmla="*/ 60 h 149"/>
                <a:gd name="T12" fmla="*/ 320 w 780"/>
                <a:gd name="T13" fmla="*/ 68 h 149"/>
                <a:gd name="T14" fmla="*/ 329 w 780"/>
                <a:gd name="T15" fmla="*/ 83 h 149"/>
                <a:gd name="T16" fmla="*/ 327 w 780"/>
                <a:gd name="T17" fmla="*/ 101 h 149"/>
                <a:gd name="T18" fmla="*/ 316 w 780"/>
                <a:gd name="T19" fmla="*/ 114 h 149"/>
                <a:gd name="T20" fmla="*/ 300 w 780"/>
                <a:gd name="T21" fmla="*/ 119 h 149"/>
                <a:gd name="T22" fmla="*/ 203 w 780"/>
                <a:gd name="T23" fmla="*/ 119 h 149"/>
                <a:gd name="T24" fmla="*/ 188 w 780"/>
                <a:gd name="T25" fmla="*/ 111 h 149"/>
                <a:gd name="T26" fmla="*/ 180 w 780"/>
                <a:gd name="T27" fmla="*/ 96 h 149"/>
                <a:gd name="T28" fmla="*/ 181 w 780"/>
                <a:gd name="T29" fmla="*/ 77 h 149"/>
                <a:gd name="T30" fmla="*/ 193 w 780"/>
                <a:gd name="T31" fmla="*/ 64 h 149"/>
                <a:gd name="T32" fmla="*/ 209 w 780"/>
                <a:gd name="T33" fmla="*/ 60 h 149"/>
                <a:gd name="T34" fmla="*/ 227 w 780"/>
                <a:gd name="T35" fmla="*/ 64 h 149"/>
                <a:gd name="T36" fmla="*/ 237 w 780"/>
                <a:gd name="T37" fmla="*/ 77 h 149"/>
                <a:gd name="T38" fmla="*/ 238 w 780"/>
                <a:gd name="T39" fmla="*/ 96 h 149"/>
                <a:gd name="T40" fmla="*/ 230 w 780"/>
                <a:gd name="T41" fmla="*/ 111 h 149"/>
                <a:gd name="T42" fmla="*/ 215 w 780"/>
                <a:gd name="T43" fmla="*/ 119 h 149"/>
                <a:gd name="T44" fmla="*/ 119 w 780"/>
                <a:gd name="T45" fmla="*/ 119 h 149"/>
                <a:gd name="T46" fmla="*/ 103 w 780"/>
                <a:gd name="T47" fmla="*/ 114 h 149"/>
                <a:gd name="T48" fmla="*/ 91 w 780"/>
                <a:gd name="T49" fmla="*/ 101 h 149"/>
                <a:gd name="T50" fmla="*/ 90 w 780"/>
                <a:gd name="T51" fmla="*/ 83 h 149"/>
                <a:gd name="T52" fmla="*/ 98 w 780"/>
                <a:gd name="T53" fmla="*/ 68 h 149"/>
                <a:gd name="T54" fmla="*/ 113 w 780"/>
                <a:gd name="T55" fmla="*/ 60 h 149"/>
                <a:gd name="T56" fmla="*/ 130 w 780"/>
                <a:gd name="T57" fmla="*/ 62 h 149"/>
                <a:gd name="T58" fmla="*/ 144 w 780"/>
                <a:gd name="T59" fmla="*/ 73 h 149"/>
                <a:gd name="T60" fmla="*/ 149 w 780"/>
                <a:gd name="T61" fmla="*/ 90 h 149"/>
                <a:gd name="T62" fmla="*/ 144 w 780"/>
                <a:gd name="T63" fmla="*/ 106 h 149"/>
                <a:gd name="T64" fmla="*/ 130 w 780"/>
                <a:gd name="T65" fmla="*/ 117 h 149"/>
                <a:gd name="T66" fmla="*/ 119 w 780"/>
                <a:gd name="T67" fmla="*/ 119 h 149"/>
                <a:gd name="T68" fmla="*/ 778 w 780"/>
                <a:gd name="T69" fmla="*/ 71 h 149"/>
                <a:gd name="T70" fmla="*/ 769 w 780"/>
                <a:gd name="T71" fmla="*/ 46 h 149"/>
                <a:gd name="T72" fmla="*/ 754 w 780"/>
                <a:gd name="T73" fmla="*/ 26 h 149"/>
                <a:gd name="T74" fmla="*/ 733 w 780"/>
                <a:gd name="T75" fmla="*/ 10 h 149"/>
                <a:gd name="T76" fmla="*/ 708 w 780"/>
                <a:gd name="T77" fmla="*/ 1 h 149"/>
                <a:gd name="T78" fmla="*/ 89 w 780"/>
                <a:gd name="T79" fmla="*/ 0 h 149"/>
                <a:gd name="T80" fmla="*/ 62 w 780"/>
                <a:gd name="T81" fmla="*/ 3 h 149"/>
                <a:gd name="T82" fmla="*/ 39 w 780"/>
                <a:gd name="T83" fmla="*/ 15 h 149"/>
                <a:gd name="T84" fmla="*/ 19 w 780"/>
                <a:gd name="T85" fmla="*/ 32 h 149"/>
                <a:gd name="T86" fmla="*/ 7 w 780"/>
                <a:gd name="T87" fmla="*/ 54 h 149"/>
                <a:gd name="T88" fmla="*/ 0 w 780"/>
                <a:gd name="T89" fmla="*/ 81 h 149"/>
                <a:gd name="T90" fmla="*/ 780 w 780"/>
                <a:gd name="T91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0" h="149">
                  <a:moveTo>
                    <a:pt x="300" y="119"/>
                  </a:moveTo>
                  <a:lnTo>
                    <a:pt x="294" y="119"/>
                  </a:lnTo>
                  <a:lnTo>
                    <a:pt x="288" y="117"/>
                  </a:lnTo>
                  <a:lnTo>
                    <a:pt x="282" y="114"/>
                  </a:lnTo>
                  <a:lnTo>
                    <a:pt x="279" y="111"/>
                  </a:lnTo>
                  <a:lnTo>
                    <a:pt x="274" y="106"/>
                  </a:lnTo>
                  <a:lnTo>
                    <a:pt x="272" y="101"/>
                  </a:lnTo>
                  <a:lnTo>
                    <a:pt x="269" y="96"/>
                  </a:lnTo>
                  <a:lnTo>
                    <a:pt x="269" y="90"/>
                  </a:lnTo>
                  <a:lnTo>
                    <a:pt x="269" y="83"/>
                  </a:lnTo>
                  <a:lnTo>
                    <a:pt x="272" y="77"/>
                  </a:lnTo>
                  <a:lnTo>
                    <a:pt x="274" y="73"/>
                  </a:lnTo>
                  <a:lnTo>
                    <a:pt x="279" y="68"/>
                  </a:lnTo>
                  <a:lnTo>
                    <a:pt x="282" y="64"/>
                  </a:lnTo>
                  <a:lnTo>
                    <a:pt x="288" y="62"/>
                  </a:lnTo>
                  <a:lnTo>
                    <a:pt x="294" y="60"/>
                  </a:lnTo>
                  <a:lnTo>
                    <a:pt x="300" y="60"/>
                  </a:lnTo>
                  <a:lnTo>
                    <a:pt x="305" y="60"/>
                  </a:lnTo>
                  <a:lnTo>
                    <a:pt x="311" y="62"/>
                  </a:lnTo>
                  <a:lnTo>
                    <a:pt x="316" y="64"/>
                  </a:lnTo>
                  <a:lnTo>
                    <a:pt x="320" y="68"/>
                  </a:lnTo>
                  <a:lnTo>
                    <a:pt x="324" y="73"/>
                  </a:lnTo>
                  <a:lnTo>
                    <a:pt x="327" y="77"/>
                  </a:lnTo>
                  <a:lnTo>
                    <a:pt x="329" y="83"/>
                  </a:lnTo>
                  <a:lnTo>
                    <a:pt x="330" y="90"/>
                  </a:lnTo>
                  <a:lnTo>
                    <a:pt x="329" y="96"/>
                  </a:lnTo>
                  <a:lnTo>
                    <a:pt x="327" y="101"/>
                  </a:lnTo>
                  <a:lnTo>
                    <a:pt x="324" y="106"/>
                  </a:lnTo>
                  <a:lnTo>
                    <a:pt x="320" y="111"/>
                  </a:lnTo>
                  <a:lnTo>
                    <a:pt x="316" y="114"/>
                  </a:lnTo>
                  <a:lnTo>
                    <a:pt x="311" y="117"/>
                  </a:lnTo>
                  <a:lnTo>
                    <a:pt x="305" y="119"/>
                  </a:lnTo>
                  <a:lnTo>
                    <a:pt x="300" y="119"/>
                  </a:lnTo>
                  <a:lnTo>
                    <a:pt x="300" y="119"/>
                  </a:lnTo>
                  <a:close/>
                  <a:moveTo>
                    <a:pt x="209" y="119"/>
                  </a:moveTo>
                  <a:lnTo>
                    <a:pt x="203" y="119"/>
                  </a:lnTo>
                  <a:lnTo>
                    <a:pt x="198" y="117"/>
                  </a:lnTo>
                  <a:lnTo>
                    <a:pt x="193" y="114"/>
                  </a:lnTo>
                  <a:lnTo>
                    <a:pt x="188" y="111"/>
                  </a:lnTo>
                  <a:lnTo>
                    <a:pt x="185" y="106"/>
                  </a:lnTo>
                  <a:lnTo>
                    <a:pt x="181" y="101"/>
                  </a:lnTo>
                  <a:lnTo>
                    <a:pt x="180" y="96"/>
                  </a:lnTo>
                  <a:lnTo>
                    <a:pt x="179" y="90"/>
                  </a:lnTo>
                  <a:lnTo>
                    <a:pt x="180" y="83"/>
                  </a:lnTo>
                  <a:lnTo>
                    <a:pt x="181" y="77"/>
                  </a:lnTo>
                  <a:lnTo>
                    <a:pt x="185" y="73"/>
                  </a:lnTo>
                  <a:lnTo>
                    <a:pt x="188" y="68"/>
                  </a:lnTo>
                  <a:lnTo>
                    <a:pt x="193" y="64"/>
                  </a:lnTo>
                  <a:lnTo>
                    <a:pt x="198" y="62"/>
                  </a:lnTo>
                  <a:lnTo>
                    <a:pt x="203" y="60"/>
                  </a:lnTo>
                  <a:lnTo>
                    <a:pt x="209" y="60"/>
                  </a:lnTo>
                  <a:lnTo>
                    <a:pt x="215" y="60"/>
                  </a:lnTo>
                  <a:lnTo>
                    <a:pt x="221" y="62"/>
                  </a:lnTo>
                  <a:lnTo>
                    <a:pt x="227" y="64"/>
                  </a:lnTo>
                  <a:lnTo>
                    <a:pt x="230" y="68"/>
                  </a:lnTo>
                  <a:lnTo>
                    <a:pt x="235" y="73"/>
                  </a:lnTo>
                  <a:lnTo>
                    <a:pt x="237" y="77"/>
                  </a:lnTo>
                  <a:lnTo>
                    <a:pt x="238" y="83"/>
                  </a:lnTo>
                  <a:lnTo>
                    <a:pt x="239" y="90"/>
                  </a:lnTo>
                  <a:lnTo>
                    <a:pt x="238" y="96"/>
                  </a:lnTo>
                  <a:lnTo>
                    <a:pt x="237" y="101"/>
                  </a:lnTo>
                  <a:lnTo>
                    <a:pt x="235" y="106"/>
                  </a:lnTo>
                  <a:lnTo>
                    <a:pt x="230" y="111"/>
                  </a:lnTo>
                  <a:lnTo>
                    <a:pt x="227" y="114"/>
                  </a:lnTo>
                  <a:lnTo>
                    <a:pt x="221" y="117"/>
                  </a:lnTo>
                  <a:lnTo>
                    <a:pt x="215" y="119"/>
                  </a:lnTo>
                  <a:lnTo>
                    <a:pt x="209" y="119"/>
                  </a:lnTo>
                  <a:lnTo>
                    <a:pt x="209" y="119"/>
                  </a:lnTo>
                  <a:close/>
                  <a:moveTo>
                    <a:pt x="119" y="119"/>
                  </a:moveTo>
                  <a:lnTo>
                    <a:pt x="113" y="119"/>
                  </a:lnTo>
                  <a:lnTo>
                    <a:pt x="107" y="117"/>
                  </a:lnTo>
                  <a:lnTo>
                    <a:pt x="103" y="114"/>
                  </a:lnTo>
                  <a:lnTo>
                    <a:pt x="98" y="111"/>
                  </a:lnTo>
                  <a:lnTo>
                    <a:pt x="95" y="106"/>
                  </a:lnTo>
                  <a:lnTo>
                    <a:pt x="91" y="101"/>
                  </a:lnTo>
                  <a:lnTo>
                    <a:pt x="90" y="96"/>
                  </a:lnTo>
                  <a:lnTo>
                    <a:pt x="89" y="90"/>
                  </a:lnTo>
                  <a:lnTo>
                    <a:pt x="90" y="83"/>
                  </a:lnTo>
                  <a:lnTo>
                    <a:pt x="91" y="77"/>
                  </a:lnTo>
                  <a:lnTo>
                    <a:pt x="95" y="73"/>
                  </a:lnTo>
                  <a:lnTo>
                    <a:pt x="98" y="68"/>
                  </a:lnTo>
                  <a:lnTo>
                    <a:pt x="103" y="64"/>
                  </a:lnTo>
                  <a:lnTo>
                    <a:pt x="107" y="62"/>
                  </a:lnTo>
                  <a:lnTo>
                    <a:pt x="113" y="60"/>
                  </a:lnTo>
                  <a:lnTo>
                    <a:pt x="119" y="60"/>
                  </a:lnTo>
                  <a:lnTo>
                    <a:pt x="125" y="60"/>
                  </a:lnTo>
                  <a:lnTo>
                    <a:pt x="130" y="62"/>
                  </a:lnTo>
                  <a:lnTo>
                    <a:pt x="136" y="64"/>
                  </a:lnTo>
                  <a:lnTo>
                    <a:pt x="141" y="68"/>
                  </a:lnTo>
                  <a:lnTo>
                    <a:pt x="144" y="73"/>
                  </a:lnTo>
                  <a:lnTo>
                    <a:pt x="147" y="77"/>
                  </a:lnTo>
                  <a:lnTo>
                    <a:pt x="149" y="83"/>
                  </a:lnTo>
                  <a:lnTo>
                    <a:pt x="149" y="90"/>
                  </a:lnTo>
                  <a:lnTo>
                    <a:pt x="149" y="96"/>
                  </a:lnTo>
                  <a:lnTo>
                    <a:pt x="147" y="101"/>
                  </a:lnTo>
                  <a:lnTo>
                    <a:pt x="144" y="106"/>
                  </a:lnTo>
                  <a:lnTo>
                    <a:pt x="141" y="111"/>
                  </a:lnTo>
                  <a:lnTo>
                    <a:pt x="136" y="114"/>
                  </a:lnTo>
                  <a:lnTo>
                    <a:pt x="130" y="117"/>
                  </a:lnTo>
                  <a:lnTo>
                    <a:pt x="125" y="119"/>
                  </a:lnTo>
                  <a:lnTo>
                    <a:pt x="119" y="119"/>
                  </a:lnTo>
                  <a:lnTo>
                    <a:pt x="119" y="119"/>
                  </a:lnTo>
                  <a:close/>
                  <a:moveTo>
                    <a:pt x="780" y="90"/>
                  </a:moveTo>
                  <a:lnTo>
                    <a:pt x="779" y="81"/>
                  </a:lnTo>
                  <a:lnTo>
                    <a:pt x="778" y="71"/>
                  </a:lnTo>
                  <a:lnTo>
                    <a:pt x="776" y="62"/>
                  </a:lnTo>
                  <a:lnTo>
                    <a:pt x="773" y="54"/>
                  </a:lnTo>
                  <a:lnTo>
                    <a:pt x="769" y="46"/>
                  </a:lnTo>
                  <a:lnTo>
                    <a:pt x="765" y="39"/>
                  </a:lnTo>
                  <a:lnTo>
                    <a:pt x="759" y="32"/>
                  </a:lnTo>
                  <a:lnTo>
                    <a:pt x="754" y="26"/>
                  </a:lnTo>
                  <a:lnTo>
                    <a:pt x="748" y="19"/>
                  </a:lnTo>
                  <a:lnTo>
                    <a:pt x="741" y="15"/>
                  </a:lnTo>
                  <a:lnTo>
                    <a:pt x="733" y="10"/>
                  </a:lnTo>
                  <a:lnTo>
                    <a:pt x="725" y="6"/>
                  </a:lnTo>
                  <a:lnTo>
                    <a:pt x="717" y="3"/>
                  </a:lnTo>
                  <a:lnTo>
                    <a:pt x="708" y="1"/>
                  </a:lnTo>
                  <a:lnTo>
                    <a:pt x="699" y="0"/>
                  </a:lnTo>
                  <a:lnTo>
                    <a:pt x="690" y="0"/>
                  </a:lnTo>
                  <a:lnTo>
                    <a:pt x="89" y="0"/>
                  </a:lnTo>
                  <a:lnTo>
                    <a:pt x="80" y="0"/>
                  </a:lnTo>
                  <a:lnTo>
                    <a:pt x="71" y="1"/>
                  </a:lnTo>
                  <a:lnTo>
                    <a:pt x="62" y="3"/>
                  </a:lnTo>
                  <a:lnTo>
                    <a:pt x="54" y="6"/>
                  </a:lnTo>
                  <a:lnTo>
                    <a:pt x="46" y="10"/>
                  </a:lnTo>
                  <a:lnTo>
                    <a:pt x="39" y="15"/>
                  </a:lnTo>
                  <a:lnTo>
                    <a:pt x="32" y="19"/>
                  </a:lnTo>
                  <a:lnTo>
                    <a:pt x="25" y="26"/>
                  </a:lnTo>
                  <a:lnTo>
                    <a:pt x="19" y="32"/>
                  </a:lnTo>
                  <a:lnTo>
                    <a:pt x="15" y="39"/>
                  </a:lnTo>
                  <a:lnTo>
                    <a:pt x="10" y="46"/>
                  </a:lnTo>
                  <a:lnTo>
                    <a:pt x="7" y="54"/>
                  </a:lnTo>
                  <a:lnTo>
                    <a:pt x="3" y="62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90"/>
                  </a:lnTo>
                  <a:lnTo>
                    <a:pt x="0" y="149"/>
                  </a:lnTo>
                  <a:lnTo>
                    <a:pt x="780" y="149"/>
                  </a:lnTo>
                  <a:lnTo>
                    <a:pt x="78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847">
              <a:extLst>
                <a:ext uri="{FF2B5EF4-FFF2-40B4-BE49-F238E27FC236}">
                  <a16:creationId xmlns="" xmlns:a16="http://schemas.microsoft.com/office/drawing/2014/main" id="{F7C8222B-C674-4F21-A9E2-3445641CF1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9175" y="2344738"/>
              <a:ext cx="161925" cy="161925"/>
            </a:xfrm>
            <a:custGeom>
              <a:avLst/>
              <a:gdLst>
                <a:gd name="T0" fmla="*/ 240 w 511"/>
                <a:gd name="T1" fmla="*/ 105 h 511"/>
                <a:gd name="T2" fmla="*/ 249 w 511"/>
                <a:gd name="T3" fmla="*/ 91 h 511"/>
                <a:gd name="T4" fmla="*/ 265 w 511"/>
                <a:gd name="T5" fmla="*/ 95 h 511"/>
                <a:gd name="T6" fmla="*/ 270 w 511"/>
                <a:gd name="T7" fmla="*/ 240 h 511"/>
                <a:gd name="T8" fmla="*/ 351 w 511"/>
                <a:gd name="T9" fmla="*/ 241 h 511"/>
                <a:gd name="T10" fmla="*/ 360 w 511"/>
                <a:gd name="T11" fmla="*/ 255 h 511"/>
                <a:gd name="T12" fmla="*/ 351 w 511"/>
                <a:gd name="T13" fmla="*/ 269 h 511"/>
                <a:gd name="T14" fmla="*/ 255 w 511"/>
                <a:gd name="T15" fmla="*/ 0 h 511"/>
                <a:gd name="T16" fmla="*/ 217 w 511"/>
                <a:gd name="T17" fmla="*/ 2 h 511"/>
                <a:gd name="T18" fmla="*/ 179 w 511"/>
                <a:gd name="T19" fmla="*/ 11 h 511"/>
                <a:gd name="T20" fmla="*/ 145 w 511"/>
                <a:gd name="T21" fmla="*/ 25 h 511"/>
                <a:gd name="T22" fmla="*/ 112 w 511"/>
                <a:gd name="T23" fmla="*/ 44 h 511"/>
                <a:gd name="T24" fmla="*/ 83 w 511"/>
                <a:gd name="T25" fmla="*/ 66 h 511"/>
                <a:gd name="T26" fmla="*/ 58 w 511"/>
                <a:gd name="T27" fmla="*/ 92 h 511"/>
                <a:gd name="T28" fmla="*/ 37 w 511"/>
                <a:gd name="T29" fmla="*/ 123 h 511"/>
                <a:gd name="T30" fmla="*/ 20 w 511"/>
                <a:gd name="T31" fmla="*/ 156 h 511"/>
                <a:gd name="T32" fmla="*/ 8 w 511"/>
                <a:gd name="T33" fmla="*/ 191 h 511"/>
                <a:gd name="T34" fmla="*/ 1 w 511"/>
                <a:gd name="T35" fmla="*/ 229 h 511"/>
                <a:gd name="T36" fmla="*/ 0 w 511"/>
                <a:gd name="T37" fmla="*/ 269 h 511"/>
                <a:gd name="T38" fmla="*/ 5 w 511"/>
                <a:gd name="T39" fmla="*/ 307 h 511"/>
                <a:gd name="T40" fmla="*/ 15 w 511"/>
                <a:gd name="T41" fmla="*/ 343 h 511"/>
                <a:gd name="T42" fmla="*/ 30 w 511"/>
                <a:gd name="T43" fmla="*/ 376 h 511"/>
                <a:gd name="T44" fmla="*/ 51 w 511"/>
                <a:gd name="T45" fmla="*/ 407 h 511"/>
                <a:gd name="T46" fmla="*/ 74 w 511"/>
                <a:gd name="T47" fmla="*/ 435 h 511"/>
                <a:gd name="T48" fmla="*/ 102 w 511"/>
                <a:gd name="T49" fmla="*/ 460 h 511"/>
                <a:gd name="T50" fmla="*/ 133 w 511"/>
                <a:gd name="T51" fmla="*/ 479 h 511"/>
                <a:gd name="T52" fmla="*/ 167 w 511"/>
                <a:gd name="T53" fmla="*/ 494 h 511"/>
                <a:gd name="T54" fmla="*/ 204 w 511"/>
                <a:gd name="T55" fmla="*/ 505 h 511"/>
                <a:gd name="T56" fmla="*/ 242 w 511"/>
                <a:gd name="T57" fmla="*/ 511 h 511"/>
                <a:gd name="T58" fmla="*/ 281 w 511"/>
                <a:gd name="T59" fmla="*/ 509 h 511"/>
                <a:gd name="T60" fmla="*/ 318 w 511"/>
                <a:gd name="T61" fmla="*/ 502 h 511"/>
                <a:gd name="T62" fmla="*/ 354 w 511"/>
                <a:gd name="T63" fmla="*/ 490 h 511"/>
                <a:gd name="T64" fmla="*/ 387 w 511"/>
                <a:gd name="T65" fmla="*/ 474 h 511"/>
                <a:gd name="T66" fmla="*/ 417 w 511"/>
                <a:gd name="T67" fmla="*/ 452 h 511"/>
                <a:gd name="T68" fmla="*/ 444 w 511"/>
                <a:gd name="T69" fmla="*/ 426 h 511"/>
                <a:gd name="T70" fmla="*/ 467 w 511"/>
                <a:gd name="T71" fmla="*/ 398 h 511"/>
                <a:gd name="T72" fmla="*/ 485 w 511"/>
                <a:gd name="T73" fmla="*/ 366 h 511"/>
                <a:gd name="T74" fmla="*/ 499 w 511"/>
                <a:gd name="T75" fmla="*/ 331 h 511"/>
                <a:gd name="T76" fmla="*/ 507 w 511"/>
                <a:gd name="T77" fmla="*/ 294 h 511"/>
                <a:gd name="T78" fmla="*/ 511 w 511"/>
                <a:gd name="T79" fmla="*/ 255 h 511"/>
                <a:gd name="T80" fmla="*/ 507 w 511"/>
                <a:gd name="T81" fmla="*/ 216 h 511"/>
                <a:gd name="T82" fmla="*/ 499 w 511"/>
                <a:gd name="T83" fmla="*/ 179 h 511"/>
                <a:gd name="T84" fmla="*/ 485 w 511"/>
                <a:gd name="T85" fmla="*/ 145 h 511"/>
                <a:gd name="T86" fmla="*/ 467 w 511"/>
                <a:gd name="T87" fmla="*/ 112 h 511"/>
                <a:gd name="T88" fmla="*/ 444 w 511"/>
                <a:gd name="T89" fmla="*/ 83 h 511"/>
                <a:gd name="T90" fmla="*/ 417 w 511"/>
                <a:gd name="T91" fmla="*/ 58 h 511"/>
                <a:gd name="T92" fmla="*/ 387 w 511"/>
                <a:gd name="T93" fmla="*/ 37 h 511"/>
                <a:gd name="T94" fmla="*/ 354 w 511"/>
                <a:gd name="T95" fmla="*/ 20 h 511"/>
                <a:gd name="T96" fmla="*/ 318 w 511"/>
                <a:gd name="T97" fmla="*/ 8 h 511"/>
                <a:gd name="T98" fmla="*/ 281 w 511"/>
                <a:gd name="T99" fmla="*/ 1 h 511"/>
                <a:gd name="T100" fmla="*/ 255 w 511"/>
                <a:gd name="T101" fmla="*/ 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11" h="511">
                  <a:moveTo>
                    <a:pt x="345" y="270"/>
                  </a:moveTo>
                  <a:lnTo>
                    <a:pt x="240" y="270"/>
                  </a:lnTo>
                  <a:lnTo>
                    <a:pt x="240" y="105"/>
                  </a:lnTo>
                  <a:lnTo>
                    <a:pt x="241" y="99"/>
                  </a:lnTo>
                  <a:lnTo>
                    <a:pt x="244" y="95"/>
                  </a:lnTo>
                  <a:lnTo>
                    <a:pt x="249" y="91"/>
                  </a:lnTo>
                  <a:lnTo>
                    <a:pt x="255" y="90"/>
                  </a:lnTo>
                  <a:lnTo>
                    <a:pt x="261" y="91"/>
                  </a:lnTo>
                  <a:lnTo>
                    <a:pt x="265" y="95"/>
                  </a:lnTo>
                  <a:lnTo>
                    <a:pt x="269" y="99"/>
                  </a:lnTo>
                  <a:lnTo>
                    <a:pt x="270" y="105"/>
                  </a:lnTo>
                  <a:lnTo>
                    <a:pt x="270" y="240"/>
                  </a:lnTo>
                  <a:lnTo>
                    <a:pt x="302" y="240"/>
                  </a:lnTo>
                  <a:lnTo>
                    <a:pt x="345" y="240"/>
                  </a:lnTo>
                  <a:lnTo>
                    <a:pt x="351" y="241"/>
                  </a:lnTo>
                  <a:lnTo>
                    <a:pt x="356" y="244"/>
                  </a:lnTo>
                  <a:lnTo>
                    <a:pt x="359" y="249"/>
                  </a:lnTo>
                  <a:lnTo>
                    <a:pt x="360" y="255"/>
                  </a:lnTo>
                  <a:lnTo>
                    <a:pt x="359" y="260"/>
                  </a:lnTo>
                  <a:lnTo>
                    <a:pt x="356" y="266"/>
                  </a:lnTo>
                  <a:lnTo>
                    <a:pt x="351" y="269"/>
                  </a:lnTo>
                  <a:lnTo>
                    <a:pt x="345" y="270"/>
                  </a:lnTo>
                  <a:lnTo>
                    <a:pt x="345" y="270"/>
                  </a:lnTo>
                  <a:close/>
                  <a:moveTo>
                    <a:pt x="255" y="0"/>
                  </a:moveTo>
                  <a:lnTo>
                    <a:pt x="242" y="0"/>
                  </a:lnTo>
                  <a:lnTo>
                    <a:pt x="229" y="1"/>
                  </a:lnTo>
                  <a:lnTo>
                    <a:pt x="217" y="2"/>
                  </a:lnTo>
                  <a:lnTo>
                    <a:pt x="204" y="4"/>
                  </a:lnTo>
                  <a:lnTo>
                    <a:pt x="191" y="8"/>
                  </a:lnTo>
                  <a:lnTo>
                    <a:pt x="179" y="11"/>
                  </a:lnTo>
                  <a:lnTo>
                    <a:pt x="167" y="15"/>
                  </a:lnTo>
                  <a:lnTo>
                    <a:pt x="155" y="20"/>
                  </a:lnTo>
                  <a:lnTo>
                    <a:pt x="145" y="25"/>
                  </a:lnTo>
                  <a:lnTo>
                    <a:pt x="133" y="31"/>
                  </a:lnTo>
                  <a:lnTo>
                    <a:pt x="123" y="37"/>
                  </a:lnTo>
                  <a:lnTo>
                    <a:pt x="112" y="44"/>
                  </a:lnTo>
                  <a:lnTo>
                    <a:pt x="102" y="51"/>
                  </a:lnTo>
                  <a:lnTo>
                    <a:pt x="93" y="58"/>
                  </a:lnTo>
                  <a:lnTo>
                    <a:pt x="83" y="66"/>
                  </a:lnTo>
                  <a:lnTo>
                    <a:pt x="74" y="75"/>
                  </a:lnTo>
                  <a:lnTo>
                    <a:pt x="66" y="83"/>
                  </a:lnTo>
                  <a:lnTo>
                    <a:pt x="58" y="92"/>
                  </a:lnTo>
                  <a:lnTo>
                    <a:pt x="51" y="103"/>
                  </a:lnTo>
                  <a:lnTo>
                    <a:pt x="43" y="112"/>
                  </a:lnTo>
                  <a:lnTo>
                    <a:pt x="37" y="123"/>
                  </a:lnTo>
                  <a:lnTo>
                    <a:pt x="30" y="133"/>
                  </a:lnTo>
                  <a:lnTo>
                    <a:pt x="24" y="145"/>
                  </a:lnTo>
                  <a:lnTo>
                    <a:pt x="20" y="156"/>
                  </a:lnTo>
                  <a:lnTo>
                    <a:pt x="15" y="168"/>
                  </a:lnTo>
                  <a:lnTo>
                    <a:pt x="12" y="179"/>
                  </a:lnTo>
                  <a:lnTo>
                    <a:pt x="8" y="191"/>
                  </a:lnTo>
                  <a:lnTo>
                    <a:pt x="5" y="204"/>
                  </a:lnTo>
                  <a:lnTo>
                    <a:pt x="2" y="216"/>
                  </a:lnTo>
                  <a:lnTo>
                    <a:pt x="1" y="229"/>
                  </a:lnTo>
                  <a:lnTo>
                    <a:pt x="0" y="242"/>
                  </a:lnTo>
                  <a:lnTo>
                    <a:pt x="0" y="255"/>
                  </a:lnTo>
                  <a:lnTo>
                    <a:pt x="0" y="269"/>
                  </a:lnTo>
                  <a:lnTo>
                    <a:pt x="1" y="281"/>
                  </a:lnTo>
                  <a:lnTo>
                    <a:pt x="2" y="294"/>
                  </a:lnTo>
                  <a:lnTo>
                    <a:pt x="5" y="307"/>
                  </a:lnTo>
                  <a:lnTo>
                    <a:pt x="8" y="318"/>
                  </a:lnTo>
                  <a:lnTo>
                    <a:pt x="12" y="331"/>
                  </a:lnTo>
                  <a:lnTo>
                    <a:pt x="15" y="343"/>
                  </a:lnTo>
                  <a:lnTo>
                    <a:pt x="20" y="354"/>
                  </a:lnTo>
                  <a:lnTo>
                    <a:pt x="24" y="366"/>
                  </a:lnTo>
                  <a:lnTo>
                    <a:pt x="30" y="376"/>
                  </a:lnTo>
                  <a:lnTo>
                    <a:pt x="37" y="388"/>
                  </a:lnTo>
                  <a:lnTo>
                    <a:pt x="43" y="398"/>
                  </a:lnTo>
                  <a:lnTo>
                    <a:pt x="51" y="407"/>
                  </a:lnTo>
                  <a:lnTo>
                    <a:pt x="58" y="417"/>
                  </a:lnTo>
                  <a:lnTo>
                    <a:pt x="66" y="426"/>
                  </a:lnTo>
                  <a:lnTo>
                    <a:pt x="74" y="435"/>
                  </a:lnTo>
                  <a:lnTo>
                    <a:pt x="83" y="443"/>
                  </a:lnTo>
                  <a:lnTo>
                    <a:pt x="93" y="452"/>
                  </a:lnTo>
                  <a:lnTo>
                    <a:pt x="102" y="460"/>
                  </a:lnTo>
                  <a:lnTo>
                    <a:pt x="112" y="467"/>
                  </a:lnTo>
                  <a:lnTo>
                    <a:pt x="123" y="474"/>
                  </a:lnTo>
                  <a:lnTo>
                    <a:pt x="133" y="479"/>
                  </a:lnTo>
                  <a:lnTo>
                    <a:pt x="145" y="485"/>
                  </a:lnTo>
                  <a:lnTo>
                    <a:pt x="155" y="490"/>
                  </a:lnTo>
                  <a:lnTo>
                    <a:pt x="167" y="494"/>
                  </a:lnTo>
                  <a:lnTo>
                    <a:pt x="179" y="499"/>
                  </a:lnTo>
                  <a:lnTo>
                    <a:pt x="191" y="502"/>
                  </a:lnTo>
                  <a:lnTo>
                    <a:pt x="204" y="505"/>
                  </a:lnTo>
                  <a:lnTo>
                    <a:pt x="217" y="507"/>
                  </a:lnTo>
                  <a:lnTo>
                    <a:pt x="229" y="509"/>
                  </a:lnTo>
                  <a:lnTo>
                    <a:pt x="242" y="511"/>
                  </a:lnTo>
                  <a:lnTo>
                    <a:pt x="255" y="511"/>
                  </a:lnTo>
                  <a:lnTo>
                    <a:pt x="268" y="511"/>
                  </a:lnTo>
                  <a:lnTo>
                    <a:pt x="281" y="509"/>
                  </a:lnTo>
                  <a:lnTo>
                    <a:pt x="294" y="507"/>
                  </a:lnTo>
                  <a:lnTo>
                    <a:pt x="307" y="505"/>
                  </a:lnTo>
                  <a:lnTo>
                    <a:pt x="318" y="502"/>
                  </a:lnTo>
                  <a:lnTo>
                    <a:pt x="331" y="499"/>
                  </a:lnTo>
                  <a:lnTo>
                    <a:pt x="343" y="494"/>
                  </a:lnTo>
                  <a:lnTo>
                    <a:pt x="354" y="490"/>
                  </a:lnTo>
                  <a:lnTo>
                    <a:pt x="366" y="485"/>
                  </a:lnTo>
                  <a:lnTo>
                    <a:pt x="376" y="479"/>
                  </a:lnTo>
                  <a:lnTo>
                    <a:pt x="387" y="474"/>
                  </a:lnTo>
                  <a:lnTo>
                    <a:pt x="397" y="467"/>
                  </a:lnTo>
                  <a:lnTo>
                    <a:pt x="408" y="460"/>
                  </a:lnTo>
                  <a:lnTo>
                    <a:pt x="417" y="452"/>
                  </a:lnTo>
                  <a:lnTo>
                    <a:pt x="426" y="443"/>
                  </a:lnTo>
                  <a:lnTo>
                    <a:pt x="435" y="435"/>
                  </a:lnTo>
                  <a:lnTo>
                    <a:pt x="444" y="426"/>
                  </a:lnTo>
                  <a:lnTo>
                    <a:pt x="452" y="417"/>
                  </a:lnTo>
                  <a:lnTo>
                    <a:pt x="460" y="407"/>
                  </a:lnTo>
                  <a:lnTo>
                    <a:pt x="467" y="398"/>
                  </a:lnTo>
                  <a:lnTo>
                    <a:pt x="474" y="388"/>
                  </a:lnTo>
                  <a:lnTo>
                    <a:pt x="480" y="376"/>
                  </a:lnTo>
                  <a:lnTo>
                    <a:pt x="485" y="366"/>
                  </a:lnTo>
                  <a:lnTo>
                    <a:pt x="490" y="354"/>
                  </a:lnTo>
                  <a:lnTo>
                    <a:pt x="495" y="343"/>
                  </a:lnTo>
                  <a:lnTo>
                    <a:pt x="499" y="331"/>
                  </a:lnTo>
                  <a:lnTo>
                    <a:pt x="503" y="318"/>
                  </a:lnTo>
                  <a:lnTo>
                    <a:pt x="505" y="307"/>
                  </a:lnTo>
                  <a:lnTo>
                    <a:pt x="507" y="294"/>
                  </a:lnTo>
                  <a:lnTo>
                    <a:pt x="508" y="281"/>
                  </a:lnTo>
                  <a:lnTo>
                    <a:pt x="510" y="269"/>
                  </a:lnTo>
                  <a:lnTo>
                    <a:pt x="511" y="255"/>
                  </a:lnTo>
                  <a:lnTo>
                    <a:pt x="510" y="242"/>
                  </a:lnTo>
                  <a:lnTo>
                    <a:pt x="508" y="229"/>
                  </a:lnTo>
                  <a:lnTo>
                    <a:pt x="507" y="216"/>
                  </a:lnTo>
                  <a:lnTo>
                    <a:pt x="505" y="204"/>
                  </a:lnTo>
                  <a:lnTo>
                    <a:pt x="503" y="191"/>
                  </a:lnTo>
                  <a:lnTo>
                    <a:pt x="499" y="179"/>
                  </a:lnTo>
                  <a:lnTo>
                    <a:pt x="495" y="168"/>
                  </a:lnTo>
                  <a:lnTo>
                    <a:pt x="490" y="156"/>
                  </a:lnTo>
                  <a:lnTo>
                    <a:pt x="485" y="145"/>
                  </a:lnTo>
                  <a:lnTo>
                    <a:pt x="480" y="133"/>
                  </a:lnTo>
                  <a:lnTo>
                    <a:pt x="474" y="123"/>
                  </a:lnTo>
                  <a:lnTo>
                    <a:pt x="467" y="112"/>
                  </a:lnTo>
                  <a:lnTo>
                    <a:pt x="460" y="103"/>
                  </a:lnTo>
                  <a:lnTo>
                    <a:pt x="452" y="92"/>
                  </a:lnTo>
                  <a:lnTo>
                    <a:pt x="444" y="83"/>
                  </a:lnTo>
                  <a:lnTo>
                    <a:pt x="435" y="75"/>
                  </a:lnTo>
                  <a:lnTo>
                    <a:pt x="426" y="66"/>
                  </a:lnTo>
                  <a:lnTo>
                    <a:pt x="417" y="58"/>
                  </a:lnTo>
                  <a:lnTo>
                    <a:pt x="408" y="51"/>
                  </a:lnTo>
                  <a:lnTo>
                    <a:pt x="397" y="44"/>
                  </a:lnTo>
                  <a:lnTo>
                    <a:pt x="387" y="37"/>
                  </a:lnTo>
                  <a:lnTo>
                    <a:pt x="376" y="31"/>
                  </a:lnTo>
                  <a:lnTo>
                    <a:pt x="366" y="25"/>
                  </a:lnTo>
                  <a:lnTo>
                    <a:pt x="354" y="20"/>
                  </a:lnTo>
                  <a:lnTo>
                    <a:pt x="343" y="15"/>
                  </a:lnTo>
                  <a:lnTo>
                    <a:pt x="331" y="11"/>
                  </a:lnTo>
                  <a:lnTo>
                    <a:pt x="318" y="8"/>
                  </a:lnTo>
                  <a:lnTo>
                    <a:pt x="307" y="4"/>
                  </a:lnTo>
                  <a:lnTo>
                    <a:pt x="294" y="2"/>
                  </a:lnTo>
                  <a:lnTo>
                    <a:pt x="281" y="1"/>
                  </a:lnTo>
                  <a:lnTo>
                    <a:pt x="268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="" xmlns:a16="http://schemas.microsoft.com/office/drawing/2014/main" id="{C0183014-EB77-44B4-B867-791BE55CCC25}"/>
              </a:ext>
            </a:extLst>
          </p:cNvPr>
          <p:cNvGrpSpPr/>
          <p:nvPr/>
        </p:nvGrpSpPr>
        <p:grpSpPr>
          <a:xfrm>
            <a:off x="8228171" y="2155333"/>
            <a:ext cx="280987" cy="276225"/>
            <a:chOff x="4900613" y="2792413"/>
            <a:chExt cx="280987" cy="276225"/>
          </a:xfrm>
          <a:gradFill>
            <a:gsLst>
              <a:gs pos="0">
                <a:srgbClr val="7D31B1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44" name="Freeform 4854">
              <a:extLst>
                <a:ext uri="{FF2B5EF4-FFF2-40B4-BE49-F238E27FC236}">
                  <a16:creationId xmlns="" xmlns:a16="http://schemas.microsoft.com/office/drawing/2014/main" id="{84DC4D11-691B-4B80-8774-171B52675A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0613" y="2792413"/>
              <a:ext cx="247650" cy="47625"/>
            </a:xfrm>
            <a:custGeom>
              <a:avLst/>
              <a:gdLst>
                <a:gd name="T0" fmla="*/ 289 w 781"/>
                <a:gd name="T1" fmla="*/ 118 h 150"/>
                <a:gd name="T2" fmla="*/ 276 w 781"/>
                <a:gd name="T3" fmla="*/ 106 h 150"/>
                <a:gd name="T4" fmla="*/ 270 w 781"/>
                <a:gd name="T5" fmla="*/ 90 h 150"/>
                <a:gd name="T6" fmla="*/ 276 w 781"/>
                <a:gd name="T7" fmla="*/ 73 h 150"/>
                <a:gd name="T8" fmla="*/ 289 w 781"/>
                <a:gd name="T9" fmla="*/ 62 h 150"/>
                <a:gd name="T10" fmla="*/ 306 w 781"/>
                <a:gd name="T11" fmla="*/ 60 h 150"/>
                <a:gd name="T12" fmla="*/ 321 w 781"/>
                <a:gd name="T13" fmla="*/ 68 h 150"/>
                <a:gd name="T14" fmla="*/ 331 w 781"/>
                <a:gd name="T15" fmla="*/ 84 h 150"/>
                <a:gd name="T16" fmla="*/ 328 w 781"/>
                <a:gd name="T17" fmla="*/ 102 h 150"/>
                <a:gd name="T18" fmla="*/ 318 w 781"/>
                <a:gd name="T19" fmla="*/ 114 h 150"/>
                <a:gd name="T20" fmla="*/ 300 w 781"/>
                <a:gd name="T21" fmla="*/ 120 h 150"/>
                <a:gd name="T22" fmla="*/ 204 w 781"/>
                <a:gd name="T23" fmla="*/ 119 h 150"/>
                <a:gd name="T24" fmla="*/ 189 w 781"/>
                <a:gd name="T25" fmla="*/ 111 h 150"/>
                <a:gd name="T26" fmla="*/ 181 w 781"/>
                <a:gd name="T27" fmla="*/ 96 h 150"/>
                <a:gd name="T28" fmla="*/ 182 w 781"/>
                <a:gd name="T29" fmla="*/ 78 h 150"/>
                <a:gd name="T30" fmla="*/ 194 w 781"/>
                <a:gd name="T31" fmla="*/ 64 h 150"/>
                <a:gd name="T32" fmla="*/ 210 w 781"/>
                <a:gd name="T33" fmla="*/ 60 h 150"/>
                <a:gd name="T34" fmla="*/ 227 w 781"/>
                <a:gd name="T35" fmla="*/ 64 h 150"/>
                <a:gd name="T36" fmla="*/ 238 w 781"/>
                <a:gd name="T37" fmla="*/ 78 h 150"/>
                <a:gd name="T38" fmla="*/ 240 w 781"/>
                <a:gd name="T39" fmla="*/ 96 h 150"/>
                <a:gd name="T40" fmla="*/ 232 w 781"/>
                <a:gd name="T41" fmla="*/ 111 h 150"/>
                <a:gd name="T42" fmla="*/ 217 w 781"/>
                <a:gd name="T43" fmla="*/ 119 h 150"/>
                <a:gd name="T44" fmla="*/ 121 w 781"/>
                <a:gd name="T45" fmla="*/ 120 h 150"/>
                <a:gd name="T46" fmla="*/ 103 w 781"/>
                <a:gd name="T47" fmla="*/ 114 h 150"/>
                <a:gd name="T48" fmla="*/ 93 w 781"/>
                <a:gd name="T49" fmla="*/ 102 h 150"/>
                <a:gd name="T50" fmla="*/ 91 w 781"/>
                <a:gd name="T51" fmla="*/ 83 h 150"/>
                <a:gd name="T52" fmla="*/ 99 w 781"/>
                <a:gd name="T53" fmla="*/ 68 h 150"/>
                <a:gd name="T54" fmla="*/ 114 w 781"/>
                <a:gd name="T55" fmla="*/ 60 h 150"/>
                <a:gd name="T56" fmla="*/ 132 w 781"/>
                <a:gd name="T57" fmla="*/ 62 h 150"/>
                <a:gd name="T58" fmla="*/ 145 w 781"/>
                <a:gd name="T59" fmla="*/ 73 h 150"/>
                <a:gd name="T60" fmla="*/ 150 w 781"/>
                <a:gd name="T61" fmla="*/ 90 h 150"/>
                <a:gd name="T62" fmla="*/ 145 w 781"/>
                <a:gd name="T63" fmla="*/ 106 h 150"/>
                <a:gd name="T64" fmla="*/ 132 w 781"/>
                <a:gd name="T65" fmla="*/ 118 h 150"/>
                <a:gd name="T66" fmla="*/ 121 w 781"/>
                <a:gd name="T67" fmla="*/ 120 h 150"/>
                <a:gd name="T68" fmla="*/ 780 w 781"/>
                <a:gd name="T69" fmla="*/ 71 h 150"/>
                <a:gd name="T70" fmla="*/ 771 w 781"/>
                <a:gd name="T71" fmla="*/ 47 h 150"/>
                <a:gd name="T72" fmla="*/ 754 w 781"/>
                <a:gd name="T73" fmla="*/ 26 h 150"/>
                <a:gd name="T74" fmla="*/ 734 w 781"/>
                <a:gd name="T75" fmla="*/ 10 h 150"/>
                <a:gd name="T76" fmla="*/ 709 w 781"/>
                <a:gd name="T77" fmla="*/ 1 h 150"/>
                <a:gd name="T78" fmla="*/ 91 w 781"/>
                <a:gd name="T79" fmla="*/ 0 h 150"/>
                <a:gd name="T80" fmla="*/ 63 w 781"/>
                <a:gd name="T81" fmla="*/ 3 h 150"/>
                <a:gd name="T82" fmla="*/ 40 w 781"/>
                <a:gd name="T83" fmla="*/ 15 h 150"/>
                <a:gd name="T84" fmla="*/ 21 w 781"/>
                <a:gd name="T85" fmla="*/ 32 h 150"/>
                <a:gd name="T86" fmla="*/ 7 w 781"/>
                <a:gd name="T87" fmla="*/ 54 h 150"/>
                <a:gd name="T88" fmla="*/ 0 w 781"/>
                <a:gd name="T89" fmla="*/ 81 h 150"/>
                <a:gd name="T90" fmla="*/ 781 w 781"/>
                <a:gd name="T91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1" h="150">
                  <a:moveTo>
                    <a:pt x="300" y="120"/>
                  </a:moveTo>
                  <a:lnTo>
                    <a:pt x="295" y="119"/>
                  </a:lnTo>
                  <a:lnTo>
                    <a:pt x="289" y="118"/>
                  </a:lnTo>
                  <a:lnTo>
                    <a:pt x="284" y="114"/>
                  </a:lnTo>
                  <a:lnTo>
                    <a:pt x="280" y="111"/>
                  </a:lnTo>
                  <a:lnTo>
                    <a:pt x="276" y="106"/>
                  </a:lnTo>
                  <a:lnTo>
                    <a:pt x="273" y="102"/>
                  </a:lnTo>
                  <a:lnTo>
                    <a:pt x="271" y="96"/>
                  </a:lnTo>
                  <a:lnTo>
                    <a:pt x="270" y="90"/>
                  </a:lnTo>
                  <a:lnTo>
                    <a:pt x="271" y="83"/>
                  </a:lnTo>
                  <a:lnTo>
                    <a:pt x="273" y="78"/>
                  </a:lnTo>
                  <a:lnTo>
                    <a:pt x="276" y="73"/>
                  </a:lnTo>
                  <a:lnTo>
                    <a:pt x="280" y="68"/>
                  </a:lnTo>
                  <a:lnTo>
                    <a:pt x="284" y="64"/>
                  </a:lnTo>
                  <a:lnTo>
                    <a:pt x="289" y="62"/>
                  </a:lnTo>
                  <a:lnTo>
                    <a:pt x="295" y="60"/>
                  </a:lnTo>
                  <a:lnTo>
                    <a:pt x="300" y="60"/>
                  </a:lnTo>
                  <a:lnTo>
                    <a:pt x="306" y="60"/>
                  </a:lnTo>
                  <a:lnTo>
                    <a:pt x="312" y="62"/>
                  </a:lnTo>
                  <a:lnTo>
                    <a:pt x="318" y="64"/>
                  </a:lnTo>
                  <a:lnTo>
                    <a:pt x="321" y="68"/>
                  </a:lnTo>
                  <a:lnTo>
                    <a:pt x="326" y="73"/>
                  </a:lnTo>
                  <a:lnTo>
                    <a:pt x="328" y="78"/>
                  </a:lnTo>
                  <a:lnTo>
                    <a:pt x="331" y="84"/>
                  </a:lnTo>
                  <a:lnTo>
                    <a:pt x="331" y="90"/>
                  </a:lnTo>
                  <a:lnTo>
                    <a:pt x="331" y="96"/>
                  </a:lnTo>
                  <a:lnTo>
                    <a:pt x="328" y="102"/>
                  </a:lnTo>
                  <a:lnTo>
                    <a:pt x="326" y="106"/>
                  </a:lnTo>
                  <a:lnTo>
                    <a:pt x="321" y="111"/>
                  </a:lnTo>
                  <a:lnTo>
                    <a:pt x="318" y="114"/>
                  </a:lnTo>
                  <a:lnTo>
                    <a:pt x="312" y="118"/>
                  </a:lnTo>
                  <a:lnTo>
                    <a:pt x="306" y="119"/>
                  </a:lnTo>
                  <a:lnTo>
                    <a:pt x="300" y="120"/>
                  </a:lnTo>
                  <a:lnTo>
                    <a:pt x="300" y="120"/>
                  </a:lnTo>
                  <a:close/>
                  <a:moveTo>
                    <a:pt x="210" y="120"/>
                  </a:moveTo>
                  <a:lnTo>
                    <a:pt x="204" y="119"/>
                  </a:lnTo>
                  <a:lnTo>
                    <a:pt x="198" y="118"/>
                  </a:lnTo>
                  <a:lnTo>
                    <a:pt x="194" y="114"/>
                  </a:lnTo>
                  <a:lnTo>
                    <a:pt x="189" y="111"/>
                  </a:lnTo>
                  <a:lnTo>
                    <a:pt x="186" y="106"/>
                  </a:lnTo>
                  <a:lnTo>
                    <a:pt x="182" y="102"/>
                  </a:lnTo>
                  <a:lnTo>
                    <a:pt x="181" y="96"/>
                  </a:lnTo>
                  <a:lnTo>
                    <a:pt x="180" y="90"/>
                  </a:lnTo>
                  <a:lnTo>
                    <a:pt x="181" y="83"/>
                  </a:lnTo>
                  <a:lnTo>
                    <a:pt x="182" y="78"/>
                  </a:lnTo>
                  <a:lnTo>
                    <a:pt x="186" y="73"/>
                  </a:lnTo>
                  <a:lnTo>
                    <a:pt x="189" y="68"/>
                  </a:lnTo>
                  <a:lnTo>
                    <a:pt x="194" y="64"/>
                  </a:lnTo>
                  <a:lnTo>
                    <a:pt x="198" y="62"/>
                  </a:lnTo>
                  <a:lnTo>
                    <a:pt x="204" y="60"/>
                  </a:lnTo>
                  <a:lnTo>
                    <a:pt x="210" y="60"/>
                  </a:lnTo>
                  <a:lnTo>
                    <a:pt x="217" y="60"/>
                  </a:lnTo>
                  <a:lnTo>
                    <a:pt x="222" y="62"/>
                  </a:lnTo>
                  <a:lnTo>
                    <a:pt x="227" y="64"/>
                  </a:lnTo>
                  <a:lnTo>
                    <a:pt x="232" y="68"/>
                  </a:lnTo>
                  <a:lnTo>
                    <a:pt x="236" y="73"/>
                  </a:lnTo>
                  <a:lnTo>
                    <a:pt x="238" y="78"/>
                  </a:lnTo>
                  <a:lnTo>
                    <a:pt x="240" y="84"/>
                  </a:lnTo>
                  <a:lnTo>
                    <a:pt x="240" y="90"/>
                  </a:lnTo>
                  <a:lnTo>
                    <a:pt x="240" y="96"/>
                  </a:lnTo>
                  <a:lnTo>
                    <a:pt x="238" y="102"/>
                  </a:lnTo>
                  <a:lnTo>
                    <a:pt x="236" y="106"/>
                  </a:lnTo>
                  <a:lnTo>
                    <a:pt x="232" y="111"/>
                  </a:lnTo>
                  <a:lnTo>
                    <a:pt x="227" y="114"/>
                  </a:lnTo>
                  <a:lnTo>
                    <a:pt x="222" y="118"/>
                  </a:lnTo>
                  <a:lnTo>
                    <a:pt x="217" y="119"/>
                  </a:lnTo>
                  <a:lnTo>
                    <a:pt x="210" y="120"/>
                  </a:lnTo>
                  <a:lnTo>
                    <a:pt x="210" y="120"/>
                  </a:lnTo>
                  <a:close/>
                  <a:moveTo>
                    <a:pt x="121" y="120"/>
                  </a:moveTo>
                  <a:lnTo>
                    <a:pt x="114" y="119"/>
                  </a:lnTo>
                  <a:lnTo>
                    <a:pt x="108" y="118"/>
                  </a:lnTo>
                  <a:lnTo>
                    <a:pt x="103" y="114"/>
                  </a:lnTo>
                  <a:lnTo>
                    <a:pt x="99" y="111"/>
                  </a:lnTo>
                  <a:lnTo>
                    <a:pt x="95" y="106"/>
                  </a:lnTo>
                  <a:lnTo>
                    <a:pt x="93" y="102"/>
                  </a:lnTo>
                  <a:lnTo>
                    <a:pt x="91" y="96"/>
                  </a:lnTo>
                  <a:lnTo>
                    <a:pt x="91" y="90"/>
                  </a:lnTo>
                  <a:lnTo>
                    <a:pt x="91" y="83"/>
                  </a:lnTo>
                  <a:lnTo>
                    <a:pt x="93" y="78"/>
                  </a:lnTo>
                  <a:lnTo>
                    <a:pt x="95" y="73"/>
                  </a:lnTo>
                  <a:lnTo>
                    <a:pt x="99" y="68"/>
                  </a:lnTo>
                  <a:lnTo>
                    <a:pt x="103" y="64"/>
                  </a:lnTo>
                  <a:lnTo>
                    <a:pt x="108" y="62"/>
                  </a:lnTo>
                  <a:lnTo>
                    <a:pt x="114" y="60"/>
                  </a:lnTo>
                  <a:lnTo>
                    <a:pt x="121" y="60"/>
                  </a:lnTo>
                  <a:lnTo>
                    <a:pt x="127" y="60"/>
                  </a:lnTo>
                  <a:lnTo>
                    <a:pt x="132" y="62"/>
                  </a:lnTo>
                  <a:lnTo>
                    <a:pt x="137" y="64"/>
                  </a:lnTo>
                  <a:lnTo>
                    <a:pt x="142" y="68"/>
                  </a:lnTo>
                  <a:lnTo>
                    <a:pt x="145" y="73"/>
                  </a:lnTo>
                  <a:lnTo>
                    <a:pt x="147" y="78"/>
                  </a:lnTo>
                  <a:lnTo>
                    <a:pt x="150" y="84"/>
                  </a:lnTo>
                  <a:lnTo>
                    <a:pt x="150" y="90"/>
                  </a:lnTo>
                  <a:lnTo>
                    <a:pt x="150" y="96"/>
                  </a:lnTo>
                  <a:lnTo>
                    <a:pt x="147" y="102"/>
                  </a:lnTo>
                  <a:lnTo>
                    <a:pt x="145" y="106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32" y="118"/>
                  </a:lnTo>
                  <a:lnTo>
                    <a:pt x="127" y="119"/>
                  </a:lnTo>
                  <a:lnTo>
                    <a:pt x="121" y="120"/>
                  </a:lnTo>
                  <a:lnTo>
                    <a:pt x="121" y="120"/>
                  </a:lnTo>
                  <a:close/>
                  <a:moveTo>
                    <a:pt x="781" y="90"/>
                  </a:moveTo>
                  <a:lnTo>
                    <a:pt x="781" y="81"/>
                  </a:lnTo>
                  <a:lnTo>
                    <a:pt x="780" y="71"/>
                  </a:lnTo>
                  <a:lnTo>
                    <a:pt x="778" y="63"/>
                  </a:lnTo>
                  <a:lnTo>
                    <a:pt x="774" y="54"/>
                  </a:lnTo>
                  <a:lnTo>
                    <a:pt x="771" y="47"/>
                  </a:lnTo>
                  <a:lnTo>
                    <a:pt x="766" y="39"/>
                  </a:lnTo>
                  <a:lnTo>
                    <a:pt x="760" y="32"/>
                  </a:lnTo>
                  <a:lnTo>
                    <a:pt x="754" y="26"/>
                  </a:lnTo>
                  <a:lnTo>
                    <a:pt x="749" y="20"/>
                  </a:lnTo>
                  <a:lnTo>
                    <a:pt x="742" y="15"/>
                  </a:lnTo>
                  <a:lnTo>
                    <a:pt x="734" y="10"/>
                  </a:lnTo>
                  <a:lnTo>
                    <a:pt x="727" y="7"/>
                  </a:lnTo>
                  <a:lnTo>
                    <a:pt x="717" y="3"/>
                  </a:lnTo>
                  <a:lnTo>
                    <a:pt x="709" y="1"/>
                  </a:lnTo>
                  <a:lnTo>
                    <a:pt x="700" y="0"/>
                  </a:lnTo>
                  <a:lnTo>
                    <a:pt x="691" y="0"/>
                  </a:lnTo>
                  <a:lnTo>
                    <a:pt x="91" y="0"/>
                  </a:lnTo>
                  <a:lnTo>
                    <a:pt x="81" y="0"/>
                  </a:lnTo>
                  <a:lnTo>
                    <a:pt x="72" y="1"/>
                  </a:lnTo>
                  <a:lnTo>
                    <a:pt x="63" y="3"/>
                  </a:lnTo>
                  <a:lnTo>
                    <a:pt x="55" y="7"/>
                  </a:lnTo>
                  <a:lnTo>
                    <a:pt x="48" y="10"/>
                  </a:lnTo>
                  <a:lnTo>
                    <a:pt x="40" y="15"/>
                  </a:lnTo>
                  <a:lnTo>
                    <a:pt x="33" y="20"/>
                  </a:lnTo>
                  <a:lnTo>
                    <a:pt x="27" y="26"/>
                  </a:lnTo>
                  <a:lnTo>
                    <a:pt x="21" y="32"/>
                  </a:lnTo>
                  <a:lnTo>
                    <a:pt x="15" y="39"/>
                  </a:lnTo>
                  <a:lnTo>
                    <a:pt x="11" y="47"/>
                  </a:lnTo>
                  <a:lnTo>
                    <a:pt x="7" y="54"/>
                  </a:lnTo>
                  <a:lnTo>
                    <a:pt x="4" y="63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90"/>
                  </a:lnTo>
                  <a:lnTo>
                    <a:pt x="0" y="150"/>
                  </a:lnTo>
                  <a:lnTo>
                    <a:pt x="781" y="150"/>
                  </a:lnTo>
                  <a:lnTo>
                    <a:pt x="781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855">
              <a:extLst>
                <a:ext uri="{FF2B5EF4-FFF2-40B4-BE49-F238E27FC236}">
                  <a16:creationId xmlns="" xmlns:a16="http://schemas.microsoft.com/office/drawing/2014/main" id="{97E48DD1-9849-437F-BDE9-A1EA14876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613" y="2849563"/>
              <a:ext cx="247650" cy="144463"/>
            </a:xfrm>
            <a:custGeom>
              <a:avLst/>
              <a:gdLst>
                <a:gd name="T0" fmla="*/ 443 w 781"/>
                <a:gd name="T1" fmla="*/ 432 h 451"/>
                <a:gd name="T2" fmla="*/ 439 w 781"/>
                <a:gd name="T3" fmla="*/ 428 h 451"/>
                <a:gd name="T4" fmla="*/ 436 w 781"/>
                <a:gd name="T5" fmla="*/ 423 h 451"/>
                <a:gd name="T6" fmla="*/ 436 w 781"/>
                <a:gd name="T7" fmla="*/ 417 h 451"/>
                <a:gd name="T8" fmla="*/ 438 w 781"/>
                <a:gd name="T9" fmla="*/ 411 h 451"/>
                <a:gd name="T10" fmla="*/ 500 w 781"/>
                <a:gd name="T11" fmla="*/ 305 h 451"/>
                <a:gd name="T12" fmla="*/ 503 w 781"/>
                <a:gd name="T13" fmla="*/ 300 h 451"/>
                <a:gd name="T14" fmla="*/ 509 w 781"/>
                <a:gd name="T15" fmla="*/ 298 h 451"/>
                <a:gd name="T16" fmla="*/ 515 w 781"/>
                <a:gd name="T17" fmla="*/ 297 h 451"/>
                <a:gd name="T18" fmla="*/ 520 w 781"/>
                <a:gd name="T19" fmla="*/ 299 h 451"/>
                <a:gd name="T20" fmla="*/ 556 w 781"/>
                <a:gd name="T21" fmla="*/ 320 h 451"/>
                <a:gd name="T22" fmla="*/ 569 w 781"/>
                <a:gd name="T23" fmla="*/ 312 h 451"/>
                <a:gd name="T24" fmla="*/ 582 w 781"/>
                <a:gd name="T25" fmla="*/ 304 h 451"/>
                <a:gd name="T26" fmla="*/ 596 w 781"/>
                <a:gd name="T27" fmla="*/ 296 h 451"/>
                <a:gd name="T28" fmla="*/ 609 w 781"/>
                <a:gd name="T29" fmla="*/ 290 h 451"/>
                <a:gd name="T30" fmla="*/ 609 w 781"/>
                <a:gd name="T31" fmla="*/ 255 h 451"/>
                <a:gd name="T32" fmla="*/ 610 w 781"/>
                <a:gd name="T33" fmla="*/ 249 h 451"/>
                <a:gd name="T34" fmla="*/ 613 w 781"/>
                <a:gd name="T35" fmla="*/ 245 h 451"/>
                <a:gd name="T36" fmla="*/ 618 w 781"/>
                <a:gd name="T37" fmla="*/ 241 h 451"/>
                <a:gd name="T38" fmla="*/ 624 w 781"/>
                <a:gd name="T39" fmla="*/ 240 h 451"/>
                <a:gd name="T40" fmla="*/ 744 w 781"/>
                <a:gd name="T41" fmla="*/ 240 h 451"/>
                <a:gd name="T42" fmla="*/ 750 w 781"/>
                <a:gd name="T43" fmla="*/ 241 h 451"/>
                <a:gd name="T44" fmla="*/ 754 w 781"/>
                <a:gd name="T45" fmla="*/ 245 h 451"/>
                <a:gd name="T46" fmla="*/ 758 w 781"/>
                <a:gd name="T47" fmla="*/ 249 h 451"/>
                <a:gd name="T48" fmla="*/ 759 w 781"/>
                <a:gd name="T49" fmla="*/ 255 h 451"/>
                <a:gd name="T50" fmla="*/ 759 w 781"/>
                <a:gd name="T51" fmla="*/ 290 h 451"/>
                <a:gd name="T52" fmla="*/ 771 w 781"/>
                <a:gd name="T53" fmla="*/ 297 h 451"/>
                <a:gd name="T54" fmla="*/ 781 w 781"/>
                <a:gd name="T55" fmla="*/ 304 h 451"/>
                <a:gd name="T56" fmla="*/ 781 w 781"/>
                <a:gd name="T57" fmla="*/ 0 h 451"/>
                <a:gd name="T58" fmla="*/ 0 w 781"/>
                <a:gd name="T59" fmla="*/ 0 h 451"/>
                <a:gd name="T60" fmla="*/ 0 w 781"/>
                <a:gd name="T61" fmla="*/ 360 h 451"/>
                <a:gd name="T62" fmla="*/ 0 w 781"/>
                <a:gd name="T63" fmla="*/ 370 h 451"/>
                <a:gd name="T64" fmla="*/ 2 w 781"/>
                <a:gd name="T65" fmla="*/ 378 h 451"/>
                <a:gd name="T66" fmla="*/ 4 w 781"/>
                <a:gd name="T67" fmla="*/ 387 h 451"/>
                <a:gd name="T68" fmla="*/ 7 w 781"/>
                <a:gd name="T69" fmla="*/ 395 h 451"/>
                <a:gd name="T70" fmla="*/ 11 w 781"/>
                <a:gd name="T71" fmla="*/ 403 h 451"/>
                <a:gd name="T72" fmla="*/ 15 w 781"/>
                <a:gd name="T73" fmla="*/ 410 h 451"/>
                <a:gd name="T74" fmla="*/ 21 w 781"/>
                <a:gd name="T75" fmla="*/ 417 h 451"/>
                <a:gd name="T76" fmla="*/ 27 w 781"/>
                <a:gd name="T77" fmla="*/ 424 h 451"/>
                <a:gd name="T78" fmla="*/ 33 w 781"/>
                <a:gd name="T79" fmla="*/ 430 h 451"/>
                <a:gd name="T80" fmla="*/ 40 w 781"/>
                <a:gd name="T81" fmla="*/ 435 h 451"/>
                <a:gd name="T82" fmla="*/ 48 w 781"/>
                <a:gd name="T83" fmla="*/ 439 h 451"/>
                <a:gd name="T84" fmla="*/ 55 w 781"/>
                <a:gd name="T85" fmla="*/ 443 h 451"/>
                <a:gd name="T86" fmla="*/ 63 w 781"/>
                <a:gd name="T87" fmla="*/ 446 h 451"/>
                <a:gd name="T88" fmla="*/ 72 w 781"/>
                <a:gd name="T89" fmla="*/ 448 h 451"/>
                <a:gd name="T90" fmla="*/ 81 w 781"/>
                <a:gd name="T91" fmla="*/ 450 h 451"/>
                <a:gd name="T92" fmla="*/ 91 w 781"/>
                <a:gd name="T93" fmla="*/ 451 h 451"/>
                <a:gd name="T94" fmla="*/ 474 w 781"/>
                <a:gd name="T95" fmla="*/ 451 h 451"/>
                <a:gd name="T96" fmla="*/ 443 w 781"/>
                <a:gd name="T97" fmla="*/ 43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1" h="451">
                  <a:moveTo>
                    <a:pt x="443" y="432"/>
                  </a:moveTo>
                  <a:lnTo>
                    <a:pt x="439" y="428"/>
                  </a:lnTo>
                  <a:lnTo>
                    <a:pt x="436" y="423"/>
                  </a:lnTo>
                  <a:lnTo>
                    <a:pt x="436" y="417"/>
                  </a:lnTo>
                  <a:lnTo>
                    <a:pt x="438" y="411"/>
                  </a:lnTo>
                  <a:lnTo>
                    <a:pt x="500" y="305"/>
                  </a:lnTo>
                  <a:lnTo>
                    <a:pt x="503" y="300"/>
                  </a:lnTo>
                  <a:lnTo>
                    <a:pt x="509" y="298"/>
                  </a:lnTo>
                  <a:lnTo>
                    <a:pt x="515" y="297"/>
                  </a:lnTo>
                  <a:lnTo>
                    <a:pt x="520" y="299"/>
                  </a:lnTo>
                  <a:lnTo>
                    <a:pt x="556" y="320"/>
                  </a:lnTo>
                  <a:lnTo>
                    <a:pt x="569" y="312"/>
                  </a:lnTo>
                  <a:lnTo>
                    <a:pt x="582" y="304"/>
                  </a:lnTo>
                  <a:lnTo>
                    <a:pt x="596" y="296"/>
                  </a:lnTo>
                  <a:lnTo>
                    <a:pt x="609" y="290"/>
                  </a:lnTo>
                  <a:lnTo>
                    <a:pt x="609" y="255"/>
                  </a:lnTo>
                  <a:lnTo>
                    <a:pt x="610" y="249"/>
                  </a:lnTo>
                  <a:lnTo>
                    <a:pt x="613" y="245"/>
                  </a:lnTo>
                  <a:lnTo>
                    <a:pt x="618" y="241"/>
                  </a:lnTo>
                  <a:lnTo>
                    <a:pt x="624" y="240"/>
                  </a:lnTo>
                  <a:lnTo>
                    <a:pt x="744" y="240"/>
                  </a:lnTo>
                  <a:lnTo>
                    <a:pt x="750" y="241"/>
                  </a:lnTo>
                  <a:lnTo>
                    <a:pt x="754" y="245"/>
                  </a:lnTo>
                  <a:lnTo>
                    <a:pt x="758" y="249"/>
                  </a:lnTo>
                  <a:lnTo>
                    <a:pt x="759" y="255"/>
                  </a:lnTo>
                  <a:lnTo>
                    <a:pt x="759" y="290"/>
                  </a:lnTo>
                  <a:lnTo>
                    <a:pt x="771" y="297"/>
                  </a:lnTo>
                  <a:lnTo>
                    <a:pt x="781" y="304"/>
                  </a:lnTo>
                  <a:lnTo>
                    <a:pt x="781" y="0"/>
                  </a:lnTo>
                  <a:lnTo>
                    <a:pt x="0" y="0"/>
                  </a:lnTo>
                  <a:lnTo>
                    <a:pt x="0" y="360"/>
                  </a:lnTo>
                  <a:lnTo>
                    <a:pt x="0" y="370"/>
                  </a:lnTo>
                  <a:lnTo>
                    <a:pt x="2" y="378"/>
                  </a:lnTo>
                  <a:lnTo>
                    <a:pt x="4" y="387"/>
                  </a:lnTo>
                  <a:lnTo>
                    <a:pt x="7" y="395"/>
                  </a:lnTo>
                  <a:lnTo>
                    <a:pt x="11" y="403"/>
                  </a:lnTo>
                  <a:lnTo>
                    <a:pt x="15" y="410"/>
                  </a:lnTo>
                  <a:lnTo>
                    <a:pt x="21" y="417"/>
                  </a:lnTo>
                  <a:lnTo>
                    <a:pt x="27" y="424"/>
                  </a:lnTo>
                  <a:lnTo>
                    <a:pt x="33" y="430"/>
                  </a:lnTo>
                  <a:lnTo>
                    <a:pt x="40" y="435"/>
                  </a:lnTo>
                  <a:lnTo>
                    <a:pt x="48" y="439"/>
                  </a:lnTo>
                  <a:lnTo>
                    <a:pt x="55" y="443"/>
                  </a:lnTo>
                  <a:lnTo>
                    <a:pt x="63" y="446"/>
                  </a:lnTo>
                  <a:lnTo>
                    <a:pt x="72" y="448"/>
                  </a:lnTo>
                  <a:lnTo>
                    <a:pt x="81" y="450"/>
                  </a:lnTo>
                  <a:lnTo>
                    <a:pt x="91" y="451"/>
                  </a:lnTo>
                  <a:lnTo>
                    <a:pt x="474" y="451"/>
                  </a:lnTo>
                  <a:lnTo>
                    <a:pt x="443" y="4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56">
              <a:extLst>
                <a:ext uri="{FF2B5EF4-FFF2-40B4-BE49-F238E27FC236}">
                  <a16:creationId xmlns="" xmlns:a16="http://schemas.microsoft.com/office/drawing/2014/main" id="{16FB7F44-99B0-4E4F-A6AF-3AB7841ED1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51425" y="2935288"/>
              <a:ext cx="130175" cy="133350"/>
            </a:xfrm>
            <a:custGeom>
              <a:avLst/>
              <a:gdLst>
                <a:gd name="T0" fmla="*/ 186 w 412"/>
                <a:gd name="T1" fmla="*/ 305 h 420"/>
                <a:gd name="T2" fmla="*/ 160 w 412"/>
                <a:gd name="T3" fmla="*/ 294 h 420"/>
                <a:gd name="T4" fmla="*/ 138 w 412"/>
                <a:gd name="T5" fmla="*/ 278 h 420"/>
                <a:gd name="T6" fmla="*/ 120 w 412"/>
                <a:gd name="T7" fmla="*/ 255 h 420"/>
                <a:gd name="T8" fmla="*/ 111 w 412"/>
                <a:gd name="T9" fmla="*/ 228 h 420"/>
                <a:gd name="T10" fmla="*/ 109 w 412"/>
                <a:gd name="T11" fmla="*/ 199 h 420"/>
                <a:gd name="T12" fmla="*/ 116 w 412"/>
                <a:gd name="T13" fmla="*/ 172 h 420"/>
                <a:gd name="T14" fmla="*/ 131 w 412"/>
                <a:gd name="T15" fmla="*/ 147 h 420"/>
                <a:gd name="T16" fmla="*/ 152 w 412"/>
                <a:gd name="T17" fmla="*/ 129 h 420"/>
                <a:gd name="T18" fmla="*/ 177 w 412"/>
                <a:gd name="T19" fmla="*/ 116 h 420"/>
                <a:gd name="T20" fmla="*/ 206 w 412"/>
                <a:gd name="T21" fmla="*/ 111 h 420"/>
                <a:gd name="T22" fmla="*/ 235 w 412"/>
                <a:gd name="T23" fmla="*/ 116 h 420"/>
                <a:gd name="T24" fmla="*/ 260 w 412"/>
                <a:gd name="T25" fmla="*/ 129 h 420"/>
                <a:gd name="T26" fmla="*/ 281 w 412"/>
                <a:gd name="T27" fmla="*/ 147 h 420"/>
                <a:gd name="T28" fmla="*/ 296 w 412"/>
                <a:gd name="T29" fmla="*/ 172 h 420"/>
                <a:gd name="T30" fmla="*/ 303 w 412"/>
                <a:gd name="T31" fmla="*/ 199 h 420"/>
                <a:gd name="T32" fmla="*/ 301 w 412"/>
                <a:gd name="T33" fmla="*/ 228 h 420"/>
                <a:gd name="T34" fmla="*/ 292 w 412"/>
                <a:gd name="T35" fmla="*/ 255 h 420"/>
                <a:gd name="T36" fmla="*/ 276 w 412"/>
                <a:gd name="T37" fmla="*/ 278 h 420"/>
                <a:gd name="T38" fmla="*/ 252 w 412"/>
                <a:gd name="T39" fmla="*/ 294 h 420"/>
                <a:gd name="T40" fmla="*/ 226 w 412"/>
                <a:gd name="T41" fmla="*/ 305 h 420"/>
                <a:gd name="T42" fmla="*/ 206 w 412"/>
                <a:gd name="T43" fmla="*/ 306 h 420"/>
                <a:gd name="T44" fmla="*/ 375 w 412"/>
                <a:gd name="T45" fmla="*/ 249 h 420"/>
                <a:gd name="T46" fmla="*/ 376 w 412"/>
                <a:gd name="T47" fmla="*/ 225 h 420"/>
                <a:gd name="T48" fmla="*/ 374 w 412"/>
                <a:gd name="T49" fmla="*/ 178 h 420"/>
                <a:gd name="T50" fmla="*/ 377 w 412"/>
                <a:gd name="T51" fmla="*/ 165 h 420"/>
                <a:gd name="T52" fmla="*/ 366 w 412"/>
                <a:gd name="T53" fmla="*/ 63 h 420"/>
                <a:gd name="T54" fmla="*/ 325 w 412"/>
                <a:gd name="T55" fmla="*/ 83 h 420"/>
                <a:gd name="T56" fmla="*/ 311 w 412"/>
                <a:gd name="T57" fmla="*/ 75 h 420"/>
                <a:gd name="T58" fmla="*/ 279 w 412"/>
                <a:gd name="T59" fmla="*/ 50 h 420"/>
                <a:gd name="T60" fmla="*/ 259 w 412"/>
                <a:gd name="T61" fmla="*/ 38 h 420"/>
                <a:gd name="T62" fmla="*/ 257 w 412"/>
                <a:gd name="T63" fmla="*/ 0 h 420"/>
                <a:gd name="T64" fmla="*/ 167 w 412"/>
                <a:gd name="T65" fmla="*/ 35 h 420"/>
                <a:gd name="T66" fmla="*/ 157 w 412"/>
                <a:gd name="T67" fmla="*/ 44 h 420"/>
                <a:gd name="T68" fmla="*/ 109 w 412"/>
                <a:gd name="T69" fmla="*/ 70 h 420"/>
                <a:gd name="T70" fmla="*/ 87 w 412"/>
                <a:gd name="T71" fmla="*/ 83 h 420"/>
                <a:gd name="T72" fmla="*/ 46 w 412"/>
                <a:gd name="T73" fmla="*/ 63 h 420"/>
                <a:gd name="T74" fmla="*/ 35 w 412"/>
                <a:gd name="T75" fmla="*/ 165 h 420"/>
                <a:gd name="T76" fmla="*/ 38 w 412"/>
                <a:gd name="T77" fmla="*/ 178 h 420"/>
                <a:gd name="T78" fmla="*/ 36 w 412"/>
                <a:gd name="T79" fmla="*/ 225 h 420"/>
                <a:gd name="T80" fmla="*/ 37 w 412"/>
                <a:gd name="T81" fmla="*/ 249 h 420"/>
                <a:gd name="T82" fmla="*/ 0 w 412"/>
                <a:gd name="T83" fmla="*/ 275 h 420"/>
                <a:gd name="T84" fmla="*/ 83 w 412"/>
                <a:gd name="T85" fmla="*/ 335 h 420"/>
                <a:gd name="T86" fmla="*/ 96 w 412"/>
                <a:gd name="T87" fmla="*/ 338 h 420"/>
                <a:gd name="T88" fmla="*/ 153 w 412"/>
                <a:gd name="T89" fmla="*/ 368 h 420"/>
                <a:gd name="T90" fmla="*/ 179 w 412"/>
                <a:gd name="T91" fmla="*/ 382 h 420"/>
                <a:gd name="T92" fmla="*/ 182 w 412"/>
                <a:gd name="T93" fmla="*/ 420 h 420"/>
                <a:gd name="T94" fmla="*/ 258 w 412"/>
                <a:gd name="T95" fmla="*/ 386 h 420"/>
                <a:gd name="T96" fmla="*/ 267 w 412"/>
                <a:gd name="T97" fmla="*/ 376 h 420"/>
                <a:gd name="T98" fmla="*/ 296 w 412"/>
                <a:gd name="T99" fmla="*/ 357 h 420"/>
                <a:gd name="T100" fmla="*/ 317 w 412"/>
                <a:gd name="T101" fmla="*/ 338 h 420"/>
                <a:gd name="T102" fmla="*/ 330 w 412"/>
                <a:gd name="T103" fmla="*/ 335 h 420"/>
                <a:gd name="T104" fmla="*/ 412 w 412"/>
                <a:gd name="T105" fmla="*/ 275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12" h="420">
                  <a:moveTo>
                    <a:pt x="206" y="306"/>
                  </a:moveTo>
                  <a:lnTo>
                    <a:pt x="196" y="306"/>
                  </a:lnTo>
                  <a:lnTo>
                    <a:pt x="186" y="305"/>
                  </a:lnTo>
                  <a:lnTo>
                    <a:pt x="177" y="302"/>
                  </a:lnTo>
                  <a:lnTo>
                    <a:pt x="168" y="299"/>
                  </a:lnTo>
                  <a:lnTo>
                    <a:pt x="160" y="294"/>
                  </a:lnTo>
                  <a:lnTo>
                    <a:pt x="152" y="290"/>
                  </a:lnTo>
                  <a:lnTo>
                    <a:pt x="145" y="284"/>
                  </a:lnTo>
                  <a:lnTo>
                    <a:pt x="138" y="278"/>
                  </a:lnTo>
                  <a:lnTo>
                    <a:pt x="131" y="271"/>
                  </a:lnTo>
                  <a:lnTo>
                    <a:pt x="125" y="263"/>
                  </a:lnTo>
                  <a:lnTo>
                    <a:pt x="120" y="255"/>
                  </a:lnTo>
                  <a:lnTo>
                    <a:pt x="116" y="247"/>
                  </a:lnTo>
                  <a:lnTo>
                    <a:pt x="113" y="238"/>
                  </a:lnTo>
                  <a:lnTo>
                    <a:pt x="111" y="228"/>
                  </a:lnTo>
                  <a:lnTo>
                    <a:pt x="109" y="219"/>
                  </a:lnTo>
                  <a:lnTo>
                    <a:pt x="109" y="209"/>
                  </a:lnTo>
                  <a:lnTo>
                    <a:pt x="109" y="199"/>
                  </a:lnTo>
                  <a:lnTo>
                    <a:pt x="111" y="189"/>
                  </a:lnTo>
                  <a:lnTo>
                    <a:pt x="113" y="180"/>
                  </a:lnTo>
                  <a:lnTo>
                    <a:pt x="116" y="172"/>
                  </a:lnTo>
                  <a:lnTo>
                    <a:pt x="120" y="162"/>
                  </a:lnTo>
                  <a:lnTo>
                    <a:pt x="125" y="154"/>
                  </a:lnTo>
                  <a:lnTo>
                    <a:pt x="131" y="147"/>
                  </a:lnTo>
                  <a:lnTo>
                    <a:pt x="138" y="140"/>
                  </a:lnTo>
                  <a:lnTo>
                    <a:pt x="145" y="133"/>
                  </a:lnTo>
                  <a:lnTo>
                    <a:pt x="152" y="129"/>
                  </a:lnTo>
                  <a:lnTo>
                    <a:pt x="160" y="123"/>
                  </a:lnTo>
                  <a:lnTo>
                    <a:pt x="168" y="119"/>
                  </a:lnTo>
                  <a:lnTo>
                    <a:pt x="177" y="116"/>
                  </a:lnTo>
                  <a:lnTo>
                    <a:pt x="186" y="114"/>
                  </a:lnTo>
                  <a:lnTo>
                    <a:pt x="196" y="112"/>
                  </a:lnTo>
                  <a:lnTo>
                    <a:pt x="206" y="111"/>
                  </a:lnTo>
                  <a:lnTo>
                    <a:pt x="216" y="112"/>
                  </a:lnTo>
                  <a:lnTo>
                    <a:pt x="226" y="114"/>
                  </a:lnTo>
                  <a:lnTo>
                    <a:pt x="235" y="116"/>
                  </a:lnTo>
                  <a:lnTo>
                    <a:pt x="244" y="119"/>
                  </a:lnTo>
                  <a:lnTo>
                    <a:pt x="252" y="123"/>
                  </a:lnTo>
                  <a:lnTo>
                    <a:pt x="260" y="129"/>
                  </a:lnTo>
                  <a:lnTo>
                    <a:pt x="269" y="133"/>
                  </a:lnTo>
                  <a:lnTo>
                    <a:pt x="276" y="140"/>
                  </a:lnTo>
                  <a:lnTo>
                    <a:pt x="281" y="147"/>
                  </a:lnTo>
                  <a:lnTo>
                    <a:pt x="287" y="154"/>
                  </a:lnTo>
                  <a:lnTo>
                    <a:pt x="292" y="162"/>
                  </a:lnTo>
                  <a:lnTo>
                    <a:pt x="296" y="172"/>
                  </a:lnTo>
                  <a:lnTo>
                    <a:pt x="299" y="180"/>
                  </a:lnTo>
                  <a:lnTo>
                    <a:pt x="301" y="189"/>
                  </a:lnTo>
                  <a:lnTo>
                    <a:pt x="303" y="199"/>
                  </a:lnTo>
                  <a:lnTo>
                    <a:pt x="303" y="209"/>
                  </a:lnTo>
                  <a:lnTo>
                    <a:pt x="303" y="219"/>
                  </a:lnTo>
                  <a:lnTo>
                    <a:pt x="301" y="228"/>
                  </a:lnTo>
                  <a:lnTo>
                    <a:pt x="299" y="238"/>
                  </a:lnTo>
                  <a:lnTo>
                    <a:pt x="296" y="247"/>
                  </a:lnTo>
                  <a:lnTo>
                    <a:pt x="292" y="255"/>
                  </a:lnTo>
                  <a:lnTo>
                    <a:pt x="287" y="263"/>
                  </a:lnTo>
                  <a:lnTo>
                    <a:pt x="281" y="271"/>
                  </a:lnTo>
                  <a:lnTo>
                    <a:pt x="276" y="278"/>
                  </a:lnTo>
                  <a:lnTo>
                    <a:pt x="269" y="284"/>
                  </a:lnTo>
                  <a:lnTo>
                    <a:pt x="260" y="290"/>
                  </a:lnTo>
                  <a:lnTo>
                    <a:pt x="252" y="294"/>
                  </a:lnTo>
                  <a:lnTo>
                    <a:pt x="244" y="299"/>
                  </a:lnTo>
                  <a:lnTo>
                    <a:pt x="235" y="302"/>
                  </a:lnTo>
                  <a:lnTo>
                    <a:pt x="226" y="305"/>
                  </a:lnTo>
                  <a:lnTo>
                    <a:pt x="216" y="306"/>
                  </a:lnTo>
                  <a:lnTo>
                    <a:pt x="206" y="306"/>
                  </a:lnTo>
                  <a:lnTo>
                    <a:pt x="206" y="306"/>
                  </a:lnTo>
                  <a:close/>
                  <a:moveTo>
                    <a:pt x="381" y="256"/>
                  </a:moveTo>
                  <a:lnTo>
                    <a:pt x="377" y="253"/>
                  </a:lnTo>
                  <a:lnTo>
                    <a:pt x="375" y="249"/>
                  </a:lnTo>
                  <a:lnTo>
                    <a:pt x="373" y="244"/>
                  </a:lnTo>
                  <a:lnTo>
                    <a:pt x="374" y="240"/>
                  </a:lnTo>
                  <a:lnTo>
                    <a:pt x="376" y="225"/>
                  </a:lnTo>
                  <a:lnTo>
                    <a:pt x="376" y="209"/>
                  </a:lnTo>
                  <a:lnTo>
                    <a:pt x="376" y="194"/>
                  </a:lnTo>
                  <a:lnTo>
                    <a:pt x="374" y="178"/>
                  </a:lnTo>
                  <a:lnTo>
                    <a:pt x="373" y="173"/>
                  </a:lnTo>
                  <a:lnTo>
                    <a:pt x="375" y="169"/>
                  </a:lnTo>
                  <a:lnTo>
                    <a:pt x="377" y="165"/>
                  </a:lnTo>
                  <a:lnTo>
                    <a:pt x="381" y="162"/>
                  </a:lnTo>
                  <a:lnTo>
                    <a:pt x="412" y="144"/>
                  </a:lnTo>
                  <a:lnTo>
                    <a:pt x="366" y="63"/>
                  </a:lnTo>
                  <a:lnTo>
                    <a:pt x="335" y="81"/>
                  </a:lnTo>
                  <a:lnTo>
                    <a:pt x="330" y="82"/>
                  </a:lnTo>
                  <a:lnTo>
                    <a:pt x="325" y="83"/>
                  </a:lnTo>
                  <a:lnTo>
                    <a:pt x="321" y="82"/>
                  </a:lnTo>
                  <a:lnTo>
                    <a:pt x="317" y="79"/>
                  </a:lnTo>
                  <a:lnTo>
                    <a:pt x="311" y="75"/>
                  </a:lnTo>
                  <a:lnTo>
                    <a:pt x="301" y="66"/>
                  </a:lnTo>
                  <a:lnTo>
                    <a:pt x="289" y="57"/>
                  </a:lnTo>
                  <a:lnTo>
                    <a:pt x="279" y="50"/>
                  </a:lnTo>
                  <a:lnTo>
                    <a:pt x="267" y="44"/>
                  </a:lnTo>
                  <a:lnTo>
                    <a:pt x="263" y="42"/>
                  </a:lnTo>
                  <a:lnTo>
                    <a:pt x="259" y="38"/>
                  </a:lnTo>
                  <a:lnTo>
                    <a:pt x="258" y="35"/>
                  </a:lnTo>
                  <a:lnTo>
                    <a:pt x="257" y="30"/>
                  </a:lnTo>
                  <a:lnTo>
                    <a:pt x="257" y="0"/>
                  </a:lnTo>
                  <a:lnTo>
                    <a:pt x="167" y="0"/>
                  </a:lnTo>
                  <a:lnTo>
                    <a:pt x="167" y="30"/>
                  </a:lnTo>
                  <a:lnTo>
                    <a:pt x="167" y="35"/>
                  </a:lnTo>
                  <a:lnTo>
                    <a:pt x="164" y="38"/>
                  </a:lnTo>
                  <a:lnTo>
                    <a:pt x="161" y="42"/>
                  </a:lnTo>
                  <a:lnTo>
                    <a:pt x="157" y="44"/>
                  </a:lnTo>
                  <a:lnTo>
                    <a:pt x="141" y="51"/>
                  </a:lnTo>
                  <a:lnTo>
                    <a:pt x="124" y="60"/>
                  </a:lnTo>
                  <a:lnTo>
                    <a:pt x="109" y="70"/>
                  </a:lnTo>
                  <a:lnTo>
                    <a:pt x="96" y="79"/>
                  </a:lnTo>
                  <a:lnTo>
                    <a:pt x="91" y="82"/>
                  </a:lnTo>
                  <a:lnTo>
                    <a:pt x="87" y="83"/>
                  </a:lnTo>
                  <a:lnTo>
                    <a:pt x="83" y="82"/>
                  </a:lnTo>
                  <a:lnTo>
                    <a:pt x="79" y="81"/>
                  </a:lnTo>
                  <a:lnTo>
                    <a:pt x="46" y="63"/>
                  </a:lnTo>
                  <a:lnTo>
                    <a:pt x="0" y="144"/>
                  </a:lnTo>
                  <a:lnTo>
                    <a:pt x="31" y="162"/>
                  </a:lnTo>
                  <a:lnTo>
                    <a:pt x="35" y="165"/>
                  </a:lnTo>
                  <a:lnTo>
                    <a:pt x="37" y="169"/>
                  </a:lnTo>
                  <a:lnTo>
                    <a:pt x="39" y="173"/>
                  </a:lnTo>
                  <a:lnTo>
                    <a:pt x="38" y="178"/>
                  </a:lnTo>
                  <a:lnTo>
                    <a:pt x="37" y="194"/>
                  </a:lnTo>
                  <a:lnTo>
                    <a:pt x="36" y="209"/>
                  </a:lnTo>
                  <a:lnTo>
                    <a:pt x="36" y="225"/>
                  </a:lnTo>
                  <a:lnTo>
                    <a:pt x="38" y="240"/>
                  </a:lnTo>
                  <a:lnTo>
                    <a:pt x="38" y="244"/>
                  </a:lnTo>
                  <a:lnTo>
                    <a:pt x="37" y="249"/>
                  </a:lnTo>
                  <a:lnTo>
                    <a:pt x="35" y="253"/>
                  </a:lnTo>
                  <a:lnTo>
                    <a:pt x="31" y="256"/>
                  </a:lnTo>
                  <a:lnTo>
                    <a:pt x="0" y="275"/>
                  </a:lnTo>
                  <a:lnTo>
                    <a:pt x="46" y="356"/>
                  </a:lnTo>
                  <a:lnTo>
                    <a:pt x="79" y="337"/>
                  </a:lnTo>
                  <a:lnTo>
                    <a:pt x="83" y="335"/>
                  </a:lnTo>
                  <a:lnTo>
                    <a:pt x="87" y="335"/>
                  </a:lnTo>
                  <a:lnTo>
                    <a:pt x="91" y="336"/>
                  </a:lnTo>
                  <a:lnTo>
                    <a:pt x="96" y="338"/>
                  </a:lnTo>
                  <a:lnTo>
                    <a:pt x="111" y="349"/>
                  </a:lnTo>
                  <a:lnTo>
                    <a:pt x="131" y="359"/>
                  </a:lnTo>
                  <a:lnTo>
                    <a:pt x="153" y="368"/>
                  </a:lnTo>
                  <a:lnTo>
                    <a:pt x="172" y="376"/>
                  </a:lnTo>
                  <a:lnTo>
                    <a:pt x="176" y="379"/>
                  </a:lnTo>
                  <a:lnTo>
                    <a:pt x="179" y="382"/>
                  </a:lnTo>
                  <a:lnTo>
                    <a:pt x="182" y="386"/>
                  </a:lnTo>
                  <a:lnTo>
                    <a:pt x="182" y="390"/>
                  </a:lnTo>
                  <a:lnTo>
                    <a:pt x="182" y="420"/>
                  </a:lnTo>
                  <a:lnTo>
                    <a:pt x="257" y="420"/>
                  </a:lnTo>
                  <a:lnTo>
                    <a:pt x="257" y="390"/>
                  </a:lnTo>
                  <a:lnTo>
                    <a:pt x="258" y="386"/>
                  </a:lnTo>
                  <a:lnTo>
                    <a:pt x="259" y="382"/>
                  </a:lnTo>
                  <a:lnTo>
                    <a:pt x="263" y="379"/>
                  </a:lnTo>
                  <a:lnTo>
                    <a:pt x="267" y="376"/>
                  </a:lnTo>
                  <a:lnTo>
                    <a:pt x="277" y="372"/>
                  </a:lnTo>
                  <a:lnTo>
                    <a:pt x="286" y="365"/>
                  </a:lnTo>
                  <a:lnTo>
                    <a:pt x="296" y="357"/>
                  </a:lnTo>
                  <a:lnTo>
                    <a:pt x="306" y="349"/>
                  </a:lnTo>
                  <a:lnTo>
                    <a:pt x="311" y="343"/>
                  </a:lnTo>
                  <a:lnTo>
                    <a:pt x="317" y="338"/>
                  </a:lnTo>
                  <a:lnTo>
                    <a:pt x="321" y="336"/>
                  </a:lnTo>
                  <a:lnTo>
                    <a:pt x="325" y="335"/>
                  </a:lnTo>
                  <a:lnTo>
                    <a:pt x="330" y="335"/>
                  </a:lnTo>
                  <a:lnTo>
                    <a:pt x="335" y="337"/>
                  </a:lnTo>
                  <a:lnTo>
                    <a:pt x="366" y="356"/>
                  </a:lnTo>
                  <a:lnTo>
                    <a:pt x="412" y="275"/>
                  </a:lnTo>
                  <a:lnTo>
                    <a:pt x="381" y="2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="" xmlns:a16="http://schemas.microsoft.com/office/drawing/2014/main" id="{2EAEB83D-E1E5-47E2-BF42-600DA714F6CE}"/>
              </a:ext>
            </a:extLst>
          </p:cNvPr>
          <p:cNvGrpSpPr/>
          <p:nvPr/>
        </p:nvGrpSpPr>
        <p:grpSpPr>
          <a:xfrm>
            <a:off x="1407796" y="2149776"/>
            <a:ext cx="285750" cy="287338"/>
            <a:chOff x="2611438" y="2792413"/>
            <a:chExt cx="285750" cy="287338"/>
          </a:xfrm>
          <a:gradFill>
            <a:gsLst>
              <a:gs pos="0">
                <a:srgbClr val="7D31B1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48" name="Freeform 4899">
              <a:extLst>
                <a:ext uri="{FF2B5EF4-FFF2-40B4-BE49-F238E27FC236}">
                  <a16:creationId xmlns="" xmlns:a16="http://schemas.microsoft.com/office/drawing/2014/main" id="{252E5928-83CD-47CF-A96E-23BEDBFA0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2849563"/>
              <a:ext cx="247650" cy="144463"/>
            </a:xfrm>
            <a:custGeom>
              <a:avLst/>
              <a:gdLst>
                <a:gd name="T0" fmla="*/ 692 w 780"/>
                <a:gd name="T1" fmla="*/ 223 h 451"/>
                <a:gd name="T2" fmla="*/ 780 w 780"/>
                <a:gd name="T3" fmla="*/ 312 h 451"/>
                <a:gd name="T4" fmla="*/ 780 w 780"/>
                <a:gd name="T5" fmla="*/ 0 h 451"/>
                <a:gd name="T6" fmla="*/ 0 w 780"/>
                <a:gd name="T7" fmla="*/ 0 h 451"/>
                <a:gd name="T8" fmla="*/ 0 w 780"/>
                <a:gd name="T9" fmla="*/ 360 h 451"/>
                <a:gd name="T10" fmla="*/ 0 w 780"/>
                <a:gd name="T11" fmla="*/ 370 h 451"/>
                <a:gd name="T12" fmla="*/ 2 w 780"/>
                <a:gd name="T13" fmla="*/ 378 h 451"/>
                <a:gd name="T14" fmla="*/ 4 w 780"/>
                <a:gd name="T15" fmla="*/ 387 h 451"/>
                <a:gd name="T16" fmla="*/ 7 w 780"/>
                <a:gd name="T17" fmla="*/ 395 h 451"/>
                <a:gd name="T18" fmla="*/ 10 w 780"/>
                <a:gd name="T19" fmla="*/ 403 h 451"/>
                <a:gd name="T20" fmla="*/ 15 w 780"/>
                <a:gd name="T21" fmla="*/ 410 h 451"/>
                <a:gd name="T22" fmla="*/ 21 w 780"/>
                <a:gd name="T23" fmla="*/ 417 h 451"/>
                <a:gd name="T24" fmla="*/ 26 w 780"/>
                <a:gd name="T25" fmla="*/ 424 h 451"/>
                <a:gd name="T26" fmla="*/ 32 w 780"/>
                <a:gd name="T27" fmla="*/ 430 h 451"/>
                <a:gd name="T28" fmla="*/ 39 w 780"/>
                <a:gd name="T29" fmla="*/ 435 h 451"/>
                <a:gd name="T30" fmla="*/ 47 w 780"/>
                <a:gd name="T31" fmla="*/ 439 h 451"/>
                <a:gd name="T32" fmla="*/ 55 w 780"/>
                <a:gd name="T33" fmla="*/ 443 h 451"/>
                <a:gd name="T34" fmla="*/ 63 w 780"/>
                <a:gd name="T35" fmla="*/ 446 h 451"/>
                <a:gd name="T36" fmla="*/ 72 w 780"/>
                <a:gd name="T37" fmla="*/ 448 h 451"/>
                <a:gd name="T38" fmla="*/ 81 w 780"/>
                <a:gd name="T39" fmla="*/ 450 h 451"/>
                <a:gd name="T40" fmla="*/ 90 w 780"/>
                <a:gd name="T41" fmla="*/ 451 h 451"/>
                <a:gd name="T42" fmla="*/ 402 w 780"/>
                <a:gd name="T43" fmla="*/ 451 h 451"/>
                <a:gd name="T44" fmla="*/ 403 w 780"/>
                <a:gd name="T45" fmla="*/ 450 h 451"/>
                <a:gd name="T46" fmla="*/ 404 w 780"/>
                <a:gd name="T47" fmla="*/ 448 h 451"/>
                <a:gd name="T48" fmla="*/ 629 w 780"/>
                <a:gd name="T49" fmla="*/ 223 h 451"/>
                <a:gd name="T50" fmla="*/ 636 w 780"/>
                <a:gd name="T51" fmla="*/ 218 h 451"/>
                <a:gd name="T52" fmla="*/ 644 w 780"/>
                <a:gd name="T53" fmla="*/ 213 h 451"/>
                <a:gd name="T54" fmla="*/ 652 w 780"/>
                <a:gd name="T55" fmla="*/ 211 h 451"/>
                <a:gd name="T56" fmla="*/ 661 w 780"/>
                <a:gd name="T57" fmla="*/ 210 h 451"/>
                <a:gd name="T58" fmla="*/ 669 w 780"/>
                <a:gd name="T59" fmla="*/ 211 h 451"/>
                <a:gd name="T60" fmla="*/ 677 w 780"/>
                <a:gd name="T61" fmla="*/ 213 h 451"/>
                <a:gd name="T62" fmla="*/ 685 w 780"/>
                <a:gd name="T63" fmla="*/ 218 h 451"/>
                <a:gd name="T64" fmla="*/ 692 w 780"/>
                <a:gd name="T65" fmla="*/ 223 h 451"/>
                <a:gd name="T66" fmla="*/ 692 w 780"/>
                <a:gd name="T67" fmla="*/ 223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0" h="451">
                  <a:moveTo>
                    <a:pt x="692" y="223"/>
                  </a:moveTo>
                  <a:lnTo>
                    <a:pt x="780" y="312"/>
                  </a:lnTo>
                  <a:lnTo>
                    <a:pt x="780" y="0"/>
                  </a:lnTo>
                  <a:lnTo>
                    <a:pt x="0" y="0"/>
                  </a:lnTo>
                  <a:lnTo>
                    <a:pt x="0" y="360"/>
                  </a:lnTo>
                  <a:lnTo>
                    <a:pt x="0" y="370"/>
                  </a:lnTo>
                  <a:lnTo>
                    <a:pt x="2" y="378"/>
                  </a:lnTo>
                  <a:lnTo>
                    <a:pt x="4" y="387"/>
                  </a:lnTo>
                  <a:lnTo>
                    <a:pt x="7" y="395"/>
                  </a:lnTo>
                  <a:lnTo>
                    <a:pt x="10" y="403"/>
                  </a:lnTo>
                  <a:lnTo>
                    <a:pt x="15" y="410"/>
                  </a:lnTo>
                  <a:lnTo>
                    <a:pt x="21" y="417"/>
                  </a:lnTo>
                  <a:lnTo>
                    <a:pt x="26" y="424"/>
                  </a:lnTo>
                  <a:lnTo>
                    <a:pt x="32" y="430"/>
                  </a:lnTo>
                  <a:lnTo>
                    <a:pt x="39" y="435"/>
                  </a:lnTo>
                  <a:lnTo>
                    <a:pt x="47" y="439"/>
                  </a:lnTo>
                  <a:lnTo>
                    <a:pt x="55" y="443"/>
                  </a:lnTo>
                  <a:lnTo>
                    <a:pt x="63" y="446"/>
                  </a:lnTo>
                  <a:lnTo>
                    <a:pt x="72" y="448"/>
                  </a:lnTo>
                  <a:lnTo>
                    <a:pt x="81" y="450"/>
                  </a:lnTo>
                  <a:lnTo>
                    <a:pt x="90" y="451"/>
                  </a:lnTo>
                  <a:lnTo>
                    <a:pt x="402" y="451"/>
                  </a:lnTo>
                  <a:lnTo>
                    <a:pt x="403" y="450"/>
                  </a:lnTo>
                  <a:lnTo>
                    <a:pt x="404" y="448"/>
                  </a:lnTo>
                  <a:lnTo>
                    <a:pt x="629" y="223"/>
                  </a:lnTo>
                  <a:lnTo>
                    <a:pt x="636" y="218"/>
                  </a:lnTo>
                  <a:lnTo>
                    <a:pt x="644" y="213"/>
                  </a:lnTo>
                  <a:lnTo>
                    <a:pt x="652" y="211"/>
                  </a:lnTo>
                  <a:lnTo>
                    <a:pt x="661" y="210"/>
                  </a:lnTo>
                  <a:lnTo>
                    <a:pt x="669" y="211"/>
                  </a:lnTo>
                  <a:lnTo>
                    <a:pt x="677" y="213"/>
                  </a:lnTo>
                  <a:lnTo>
                    <a:pt x="685" y="218"/>
                  </a:lnTo>
                  <a:lnTo>
                    <a:pt x="692" y="223"/>
                  </a:lnTo>
                  <a:lnTo>
                    <a:pt x="692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900">
              <a:extLst>
                <a:ext uri="{FF2B5EF4-FFF2-40B4-BE49-F238E27FC236}">
                  <a16:creationId xmlns="" xmlns:a16="http://schemas.microsoft.com/office/drawing/2014/main" id="{E39FD059-8E15-49A8-A860-B55DBA8EE5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1438" y="2792413"/>
              <a:ext cx="247650" cy="47625"/>
            </a:xfrm>
            <a:custGeom>
              <a:avLst/>
              <a:gdLst>
                <a:gd name="T0" fmla="*/ 288 w 780"/>
                <a:gd name="T1" fmla="*/ 118 h 150"/>
                <a:gd name="T2" fmla="*/ 275 w 780"/>
                <a:gd name="T3" fmla="*/ 106 h 150"/>
                <a:gd name="T4" fmla="*/ 270 w 780"/>
                <a:gd name="T5" fmla="*/ 90 h 150"/>
                <a:gd name="T6" fmla="*/ 275 w 780"/>
                <a:gd name="T7" fmla="*/ 73 h 150"/>
                <a:gd name="T8" fmla="*/ 288 w 780"/>
                <a:gd name="T9" fmla="*/ 62 h 150"/>
                <a:gd name="T10" fmla="*/ 307 w 780"/>
                <a:gd name="T11" fmla="*/ 60 h 150"/>
                <a:gd name="T12" fmla="*/ 322 w 780"/>
                <a:gd name="T13" fmla="*/ 68 h 150"/>
                <a:gd name="T14" fmla="*/ 330 w 780"/>
                <a:gd name="T15" fmla="*/ 84 h 150"/>
                <a:gd name="T16" fmla="*/ 328 w 780"/>
                <a:gd name="T17" fmla="*/ 102 h 150"/>
                <a:gd name="T18" fmla="*/ 317 w 780"/>
                <a:gd name="T19" fmla="*/ 114 h 150"/>
                <a:gd name="T20" fmla="*/ 300 w 780"/>
                <a:gd name="T21" fmla="*/ 120 h 150"/>
                <a:gd name="T22" fmla="*/ 204 w 780"/>
                <a:gd name="T23" fmla="*/ 119 h 150"/>
                <a:gd name="T24" fmla="*/ 189 w 780"/>
                <a:gd name="T25" fmla="*/ 111 h 150"/>
                <a:gd name="T26" fmla="*/ 180 w 780"/>
                <a:gd name="T27" fmla="*/ 96 h 150"/>
                <a:gd name="T28" fmla="*/ 183 w 780"/>
                <a:gd name="T29" fmla="*/ 78 h 150"/>
                <a:gd name="T30" fmla="*/ 193 w 780"/>
                <a:gd name="T31" fmla="*/ 64 h 150"/>
                <a:gd name="T32" fmla="*/ 211 w 780"/>
                <a:gd name="T33" fmla="*/ 60 h 150"/>
                <a:gd name="T34" fmla="*/ 227 w 780"/>
                <a:gd name="T35" fmla="*/ 64 h 150"/>
                <a:gd name="T36" fmla="*/ 238 w 780"/>
                <a:gd name="T37" fmla="*/ 78 h 150"/>
                <a:gd name="T38" fmla="*/ 239 w 780"/>
                <a:gd name="T39" fmla="*/ 96 h 150"/>
                <a:gd name="T40" fmla="*/ 231 w 780"/>
                <a:gd name="T41" fmla="*/ 111 h 150"/>
                <a:gd name="T42" fmla="*/ 216 w 780"/>
                <a:gd name="T43" fmla="*/ 119 h 150"/>
                <a:gd name="T44" fmla="*/ 120 w 780"/>
                <a:gd name="T45" fmla="*/ 120 h 150"/>
                <a:gd name="T46" fmla="*/ 103 w 780"/>
                <a:gd name="T47" fmla="*/ 114 h 150"/>
                <a:gd name="T48" fmla="*/ 92 w 780"/>
                <a:gd name="T49" fmla="*/ 102 h 150"/>
                <a:gd name="T50" fmla="*/ 90 w 780"/>
                <a:gd name="T51" fmla="*/ 83 h 150"/>
                <a:gd name="T52" fmla="*/ 98 w 780"/>
                <a:gd name="T53" fmla="*/ 68 h 150"/>
                <a:gd name="T54" fmla="*/ 114 w 780"/>
                <a:gd name="T55" fmla="*/ 60 h 150"/>
                <a:gd name="T56" fmla="*/ 132 w 780"/>
                <a:gd name="T57" fmla="*/ 62 h 150"/>
                <a:gd name="T58" fmla="*/ 145 w 780"/>
                <a:gd name="T59" fmla="*/ 73 h 150"/>
                <a:gd name="T60" fmla="*/ 150 w 780"/>
                <a:gd name="T61" fmla="*/ 90 h 150"/>
                <a:gd name="T62" fmla="*/ 145 w 780"/>
                <a:gd name="T63" fmla="*/ 106 h 150"/>
                <a:gd name="T64" fmla="*/ 132 w 780"/>
                <a:gd name="T65" fmla="*/ 118 h 150"/>
                <a:gd name="T66" fmla="*/ 120 w 780"/>
                <a:gd name="T67" fmla="*/ 120 h 150"/>
                <a:gd name="T68" fmla="*/ 779 w 780"/>
                <a:gd name="T69" fmla="*/ 71 h 150"/>
                <a:gd name="T70" fmla="*/ 770 w 780"/>
                <a:gd name="T71" fmla="*/ 47 h 150"/>
                <a:gd name="T72" fmla="*/ 755 w 780"/>
                <a:gd name="T73" fmla="*/ 26 h 150"/>
                <a:gd name="T74" fmla="*/ 734 w 780"/>
                <a:gd name="T75" fmla="*/ 10 h 150"/>
                <a:gd name="T76" fmla="*/ 709 w 780"/>
                <a:gd name="T77" fmla="*/ 1 h 150"/>
                <a:gd name="T78" fmla="*/ 90 w 780"/>
                <a:gd name="T79" fmla="*/ 0 h 150"/>
                <a:gd name="T80" fmla="*/ 63 w 780"/>
                <a:gd name="T81" fmla="*/ 3 h 150"/>
                <a:gd name="T82" fmla="*/ 39 w 780"/>
                <a:gd name="T83" fmla="*/ 15 h 150"/>
                <a:gd name="T84" fmla="*/ 21 w 780"/>
                <a:gd name="T85" fmla="*/ 32 h 150"/>
                <a:gd name="T86" fmla="*/ 7 w 780"/>
                <a:gd name="T87" fmla="*/ 54 h 150"/>
                <a:gd name="T88" fmla="*/ 0 w 780"/>
                <a:gd name="T89" fmla="*/ 81 h 150"/>
                <a:gd name="T90" fmla="*/ 780 w 780"/>
                <a:gd name="T91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0" h="150">
                  <a:moveTo>
                    <a:pt x="300" y="120"/>
                  </a:moveTo>
                  <a:lnTo>
                    <a:pt x="294" y="119"/>
                  </a:lnTo>
                  <a:lnTo>
                    <a:pt x="288" y="118"/>
                  </a:lnTo>
                  <a:lnTo>
                    <a:pt x="284" y="114"/>
                  </a:lnTo>
                  <a:lnTo>
                    <a:pt x="279" y="111"/>
                  </a:lnTo>
                  <a:lnTo>
                    <a:pt x="275" y="106"/>
                  </a:lnTo>
                  <a:lnTo>
                    <a:pt x="273" y="102"/>
                  </a:lnTo>
                  <a:lnTo>
                    <a:pt x="271" y="96"/>
                  </a:lnTo>
                  <a:lnTo>
                    <a:pt x="270" y="90"/>
                  </a:lnTo>
                  <a:lnTo>
                    <a:pt x="271" y="83"/>
                  </a:lnTo>
                  <a:lnTo>
                    <a:pt x="273" y="78"/>
                  </a:lnTo>
                  <a:lnTo>
                    <a:pt x="275" y="73"/>
                  </a:lnTo>
                  <a:lnTo>
                    <a:pt x="279" y="68"/>
                  </a:lnTo>
                  <a:lnTo>
                    <a:pt x="284" y="64"/>
                  </a:lnTo>
                  <a:lnTo>
                    <a:pt x="288" y="62"/>
                  </a:lnTo>
                  <a:lnTo>
                    <a:pt x="294" y="60"/>
                  </a:lnTo>
                  <a:lnTo>
                    <a:pt x="300" y="60"/>
                  </a:lnTo>
                  <a:lnTo>
                    <a:pt x="307" y="60"/>
                  </a:lnTo>
                  <a:lnTo>
                    <a:pt x="311" y="62"/>
                  </a:lnTo>
                  <a:lnTo>
                    <a:pt x="317" y="64"/>
                  </a:lnTo>
                  <a:lnTo>
                    <a:pt x="322" y="68"/>
                  </a:lnTo>
                  <a:lnTo>
                    <a:pt x="325" y="73"/>
                  </a:lnTo>
                  <a:lnTo>
                    <a:pt x="328" y="78"/>
                  </a:lnTo>
                  <a:lnTo>
                    <a:pt x="330" y="84"/>
                  </a:lnTo>
                  <a:lnTo>
                    <a:pt x="330" y="90"/>
                  </a:lnTo>
                  <a:lnTo>
                    <a:pt x="330" y="96"/>
                  </a:lnTo>
                  <a:lnTo>
                    <a:pt x="328" y="102"/>
                  </a:lnTo>
                  <a:lnTo>
                    <a:pt x="325" y="106"/>
                  </a:lnTo>
                  <a:lnTo>
                    <a:pt x="322" y="111"/>
                  </a:lnTo>
                  <a:lnTo>
                    <a:pt x="317" y="114"/>
                  </a:lnTo>
                  <a:lnTo>
                    <a:pt x="311" y="118"/>
                  </a:lnTo>
                  <a:lnTo>
                    <a:pt x="307" y="119"/>
                  </a:lnTo>
                  <a:lnTo>
                    <a:pt x="300" y="120"/>
                  </a:lnTo>
                  <a:lnTo>
                    <a:pt x="300" y="120"/>
                  </a:lnTo>
                  <a:close/>
                  <a:moveTo>
                    <a:pt x="211" y="120"/>
                  </a:moveTo>
                  <a:lnTo>
                    <a:pt x="204" y="119"/>
                  </a:lnTo>
                  <a:lnTo>
                    <a:pt x="199" y="118"/>
                  </a:lnTo>
                  <a:lnTo>
                    <a:pt x="193" y="114"/>
                  </a:lnTo>
                  <a:lnTo>
                    <a:pt x="189" y="111"/>
                  </a:lnTo>
                  <a:lnTo>
                    <a:pt x="185" y="106"/>
                  </a:lnTo>
                  <a:lnTo>
                    <a:pt x="183" y="102"/>
                  </a:lnTo>
                  <a:lnTo>
                    <a:pt x="180" y="96"/>
                  </a:lnTo>
                  <a:lnTo>
                    <a:pt x="180" y="90"/>
                  </a:lnTo>
                  <a:lnTo>
                    <a:pt x="180" y="83"/>
                  </a:lnTo>
                  <a:lnTo>
                    <a:pt x="183" y="78"/>
                  </a:lnTo>
                  <a:lnTo>
                    <a:pt x="185" y="73"/>
                  </a:lnTo>
                  <a:lnTo>
                    <a:pt x="189" y="68"/>
                  </a:lnTo>
                  <a:lnTo>
                    <a:pt x="193" y="64"/>
                  </a:lnTo>
                  <a:lnTo>
                    <a:pt x="199" y="62"/>
                  </a:lnTo>
                  <a:lnTo>
                    <a:pt x="204" y="60"/>
                  </a:lnTo>
                  <a:lnTo>
                    <a:pt x="211" y="60"/>
                  </a:lnTo>
                  <a:lnTo>
                    <a:pt x="216" y="60"/>
                  </a:lnTo>
                  <a:lnTo>
                    <a:pt x="222" y="62"/>
                  </a:lnTo>
                  <a:lnTo>
                    <a:pt x="227" y="64"/>
                  </a:lnTo>
                  <a:lnTo>
                    <a:pt x="231" y="68"/>
                  </a:lnTo>
                  <a:lnTo>
                    <a:pt x="235" y="73"/>
                  </a:lnTo>
                  <a:lnTo>
                    <a:pt x="238" y="78"/>
                  </a:lnTo>
                  <a:lnTo>
                    <a:pt x="239" y="84"/>
                  </a:lnTo>
                  <a:lnTo>
                    <a:pt x="241" y="90"/>
                  </a:lnTo>
                  <a:lnTo>
                    <a:pt x="239" y="96"/>
                  </a:lnTo>
                  <a:lnTo>
                    <a:pt x="238" y="102"/>
                  </a:lnTo>
                  <a:lnTo>
                    <a:pt x="235" y="106"/>
                  </a:lnTo>
                  <a:lnTo>
                    <a:pt x="231" y="111"/>
                  </a:lnTo>
                  <a:lnTo>
                    <a:pt x="227" y="114"/>
                  </a:lnTo>
                  <a:lnTo>
                    <a:pt x="222" y="118"/>
                  </a:lnTo>
                  <a:lnTo>
                    <a:pt x="216" y="119"/>
                  </a:lnTo>
                  <a:lnTo>
                    <a:pt x="211" y="120"/>
                  </a:lnTo>
                  <a:lnTo>
                    <a:pt x="211" y="120"/>
                  </a:lnTo>
                  <a:close/>
                  <a:moveTo>
                    <a:pt x="120" y="120"/>
                  </a:moveTo>
                  <a:lnTo>
                    <a:pt x="114" y="119"/>
                  </a:lnTo>
                  <a:lnTo>
                    <a:pt x="109" y="118"/>
                  </a:lnTo>
                  <a:lnTo>
                    <a:pt x="103" y="114"/>
                  </a:lnTo>
                  <a:lnTo>
                    <a:pt x="98" y="111"/>
                  </a:lnTo>
                  <a:lnTo>
                    <a:pt x="95" y="106"/>
                  </a:lnTo>
                  <a:lnTo>
                    <a:pt x="92" y="102"/>
                  </a:lnTo>
                  <a:lnTo>
                    <a:pt x="90" y="96"/>
                  </a:lnTo>
                  <a:lnTo>
                    <a:pt x="90" y="90"/>
                  </a:lnTo>
                  <a:lnTo>
                    <a:pt x="90" y="83"/>
                  </a:lnTo>
                  <a:lnTo>
                    <a:pt x="92" y="78"/>
                  </a:lnTo>
                  <a:lnTo>
                    <a:pt x="95" y="73"/>
                  </a:lnTo>
                  <a:lnTo>
                    <a:pt x="98" y="68"/>
                  </a:lnTo>
                  <a:lnTo>
                    <a:pt x="103" y="64"/>
                  </a:lnTo>
                  <a:lnTo>
                    <a:pt x="109" y="62"/>
                  </a:lnTo>
                  <a:lnTo>
                    <a:pt x="114" y="60"/>
                  </a:lnTo>
                  <a:lnTo>
                    <a:pt x="120" y="60"/>
                  </a:lnTo>
                  <a:lnTo>
                    <a:pt x="126" y="60"/>
                  </a:lnTo>
                  <a:lnTo>
                    <a:pt x="132" y="62"/>
                  </a:lnTo>
                  <a:lnTo>
                    <a:pt x="136" y="64"/>
                  </a:lnTo>
                  <a:lnTo>
                    <a:pt x="141" y="68"/>
                  </a:lnTo>
                  <a:lnTo>
                    <a:pt x="145" y="73"/>
                  </a:lnTo>
                  <a:lnTo>
                    <a:pt x="148" y="78"/>
                  </a:lnTo>
                  <a:lnTo>
                    <a:pt x="149" y="84"/>
                  </a:lnTo>
                  <a:lnTo>
                    <a:pt x="150" y="90"/>
                  </a:lnTo>
                  <a:lnTo>
                    <a:pt x="149" y="96"/>
                  </a:lnTo>
                  <a:lnTo>
                    <a:pt x="148" y="102"/>
                  </a:lnTo>
                  <a:lnTo>
                    <a:pt x="145" y="106"/>
                  </a:lnTo>
                  <a:lnTo>
                    <a:pt x="141" y="111"/>
                  </a:lnTo>
                  <a:lnTo>
                    <a:pt x="136" y="114"/>
                  </a:lnTo>
                  <a:lnTo>
                    <a:pt x="132" y="118"/>
                  </a:lnTo>
                  <a:lnTo>
                    <a:pt x="126" y="119"/>
                  </a:lnTo>
                  <a:lnTo>
                    <a:pt x="120" y="120"/>
                  </a:lnTo>
                  <a:lnTo>
                    <a:pt x="120" y="120"/>
                  </a:lnTo>
                  <a:close/>
                  <a:moveTo>
                    <a:pt x="780" y="90"/>
                  </a:moveTo>
                  <a:lnTo>
                    <a:pt x="780" y="81"/>
                  </a:lnTo>
                  <a:lnTo>
                    <a:pt x="779" y="71"/>
                  </a:lnTo>
                  <a:lnTo>
                    <a:pt x="777" y="63"/>
                  </a:lnTo>
                  <a:lnTo>
                    <a:pt x="773" y="54"/>
                  </a:lnTo>
                  <a:lnTo>
                    <a:pt x="770" y="47"/>
                  </a:lnTo>
                  <a:lnTo>
                    <a:pt x="765" y="39"/>
                  </a:lnTo>
                  <a:lnTo>
                    <a:pt x="761" y="32"/>
                  </a:lnTo>
                  <a:lnTo>
                    <a:pt x="755" y="26"/>
                  </a:lnTo>
                  <a:lnTo>
                    <a:pt x="748" y="20"/>
                  </a:lnTo>
                  <a:lnTo>
                    <a:pt x="741" y="15"/>
                  </a:lnTo>
                  <a:lnTo>
                    <a:pt x="734" y="10"/>
                  </a:lnTo>
                  <a:lnTo>
                    <a:pt x="726" y="7"/>
                  </a:lnTo>
                  <a:lnTo>
                    <a:pt x="718" y="3"/>
                  </a:lnTo>
                  <a:lnTo>
                    <a:pt x="709" y="1"/>
                  </a:lnTo>
                  <a:lnTo>
                    <a:pt x="701" y="0"/>
                  </a:lnTo>
                  <a:lnTo>
                    <a:pt x="691" y="0"/>
                  </a:lnTo>
                  <a:lnTo>
                    <a:pt x="90" y="0"/>
                  </a:lnTo>
                  <a:lnTo>
                    <a:pt x="81" y="0"/>
                  </a:lnTo>
                  <a:lnTo>
                    <a:pt x="72" y="1"/>
                  </a:lnTo>
                  <a:lnTo>
                    <a:pt x="63" y="3"/>
                  </a:lnTo>
                  <a:lnTo>
                    <a:pt x="55" y="7"/>
                  </a:lnTo>
                  <a:lnTo>
                    <a:pt x="47" y="10"/>
                  </a:lnTo>
                  <a:lnTo>
                    <a:pt x="39" y="15"/>
                  </a:lnTo>
                  <a:lnTo>
                    <a:pt x="32" y="20"/>
                  </a:lnTo>
                  <a:lnTo>
                    <a:pt x="26" y="26"/>
                  </a:lnTo>
                  <a:lnTo>
                    <a:pt x="21" y="32"/>
                  </a:lnTo>
                  <a:lnTo>
                    <a:pt x="15" y="39"/>
                  </a:lnTo>
                  <a:lnTo>
                    <a:pt x="10" y="47"/>
                  </a:lnTo>
                  <a:lnTo>
                    <a:pt x="7" y="54"/>
                  </a:lnTo>
                  <a:lnTo>
                    <a:pt x="4" y="63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90"/>
                  </a:lnTo>
                  <a:lnTo>
                    <a:pt x="0" y="150"/>
                  </a:lnTo>
                  <a:lnTo>
                    <a:pt x="780" y="150"/>
                  </a:lnTo>
                  <a:lnTo>
                    <a:pt x="78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901">
              <a:extLst>
                <a:ext uri="{FF2B5EF4-FFF2-40B4-BE49-F238E27FC236}">
                  <a16:creationId xmlns="" xmlns:a16="http://schemas.microsoft.com/office/drawing/2014/main" id="{33930431-B4BF-40F6-B656-8C0BC7651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788" y="2925763"/>
              <a:ext cx="152400" cy="153988"/>
            </a:xfrm>
            <a:custGeom>
              <a:avLst/>
              <a:gdLst>
                <a:gd name="T0" fmla="*/ 479 w 481"/>
                <a:gd name="T1" fmla="*/ 232 h 481"/>
                <a:gd name="T2" fmla="*/ 360 w 481"/>
                <a:gd name="T3" fmla="*/ 113 h 481"/>
                <a:gd name="T4" fmla="*/ 247 w 481"/>
                <a:gd name="T5" fmla="*/ 1 h 481"/>
                <a:gd name="T6" fmla="*/ 235 w 481"/>
                <a:gd name="T7" fmla="*/ 1 h 481"/>
                <a:gd name="T8" fmla="*/ 25 w 481"/>
                <a:gd name="T9" fmla="*/ 211 h 481"/>
                <a:gd name="T10" fmla="*/ 3 w 481"/>
                <a:gd name="T11" fmla="*/ 232 h 481"/>
                <a:gd name="T12" fmla="*/ 0 w 481"/>
                <a:gd name="T13" fmla="*/ 237 h 481"/>
                <a:gd name="T14" fmla="*/ 0 w 481"/>
                <a:gd name="T15" fmla="*/ 243 h 481"/>
                <a:gd name="T16" fmla="*/ 3 w 481"/>
                <a:gd name="T17" fmla="*/ 249 h 481"/>
                <a:gd name="T18" fmla="*/ 5 w 481"/>
                <a:gd name="T19" fmla="*/ 251 h 481"/>
                <a:gd name="T20" fmla="*/ 9 w 481"/>
                <a:gd name="T21" fmla="*/ 254 h 481"/>
                <a:gd name="T22" fmla="*/ 21 w 481"/>
                <a:gd name="T23" fmla="*/ 254 h 481"/>
                <a:gd name="T24" fmla="*/ 26 w 481"/>
                <a:gd name="T25" fmla="*/ 251 h 481"/>
                <a:gd name="T26" fmla="*/ 33 w 481"/>
                <a:gd name="T27" fmla="*/ 243 h 481"/>
                <a:gd name="T28" fmla="*/ 60 w 481"/>
                <a:gd name="T29" fmla="*/ 240 h 481"/>
                <a:gd name="T30" fmla="*/ 62 w 481"/>
                <a:gd name="T31" fmla="*/ 471 h 481"/>
                <a:gd name="T32" fmla="*/ 70 w 481"/>
                <a:gd name="T33" fmla="*/ 479 h 481"/>
                <a:gd name="T34" fmla="*/ 166 w 481"/>
                <a:gd name="T35" fmla="*/ 481 h 481"/>
                <a:gd name="T36" fmla="*/ 176 w 481"/>
                <a:gd name="T37" fmla="*/ 476 h 481"/>
                <a:gd name="T38" fmla="*/ 181 w 481"/>
                <a:gd name="T39" fmla="*/ 466 h 481"/>
                <a:gd name="T40" fmla="*/ 301 w 481"/>
                <a:gd name="T41" fmla="*/ 330 h 481"/>
                <a:gd name="T42" fmla="*/ 303 w 481"/>
                <a:gd name="T43" fmla="*/ 471 h 481"/>
                <a:gd name="T44" fmla="*/ 309 w 481"/>
                <a:gd name="T45" fmla="*/ 479 h 481"/>
                <a:gd name="T46" fmla="*/ 406 w 481"/>
                <a:gd name="T47" fmla="*/ 481 h 481"/>
                <a:gd name="T48" fmla="*/ 416 w 481"/>
                <a:gd name="T49" fmla="*/ 476 h 481"/>
                <a:gd name="T50" fmla="*/ 421 w 481"/>
                <a:gd name="T51" fmla="*/ 466 h 481"/>
                <a:gd name="T52" fmla="*/ 445 w 481"/>
                <a:gd name="T53" fmla="*/ 240 h 481"/>
                <a:gd name="T54" fmla="*/ 455 w 481"/>
                <a:gd name="T55" fmla="*/ 251 h 481"/>
                <a:gd name="T56" fmla="*/ 455 w 481"/>
                <a:gd name="T57" fmla="*/ 251 h 481"/>
                <a:gd name="T58" fmla="*/ 466 w 481"/>
                <a:gd name="T59" fmla="*/ 255 h 481"/>
                <a:gd name="T60" fmla="*/ 476 w 481"/>
                <a:gd name="T61" fmla="*/ 251 h 481"/>
                <a:gd name="T62" fmla="*/ 476 w 481"/>
                <a:gd name="T63" fmla="*/ 251 h 481"/>
                <a:gd name="T64" fmla="*/ 480 w 481"/>
                <a:gd name="T65" fmla="*/ 246 h 481"/>
                <a:gd name="T66" fmla="*/ 481 w 481"/>
                <a:gd name="T67" fmla="*/ 241 h 481"/>
                <a:gd name="T68" fmla="*/ 480 w 481"/>
                <a:gd name="T69" fmla="*/ 235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1" h="481">
                  <a:moveTo>
                    <a:pt x="480" y="235"/>
                  </a:moveTo>
                  <a:lnTo>
                    <a:pt x="479" y="232"/>
                  </a:lnTo>
                  <a:lnTo>
                    <a:pt x="476" y="229"/>
                  </a:lnTo>
                  <a:lnTo>
                    <a:pt x="360" y="113"/>
                  </a:lnTo>
                  <a:lnTo>
                    <a:pt x="252" y="5"/>
                  </a:lnTo>
                  <a:lnTo>
                    <a:pt x="247" y="1"/>
                  </a:lnTo>
                  <a:lnTo>
                    <a:pt x="241" y="0"/>
                  </a:lnTo>
                  <a:lnTo>
                    <a:pt x="235" y="1"/>
                  </a:lnTo>
                  <a:lnTo>
                    <a:pt x="230" y="5"/>
                  </a:lnTo>
                  <a:lnTo>
                    <a:pt x="25" y="211"/>
                  </a:lnTo>
                  <a:lnTo>
                    <a:pt x="5" y="229"/>
                  </a:lnTo>
                  <a:lnTo>
                    <a:pt x="3" y="232"/>
                  </a:lnTo>
                  <a:lnTo>
                    <a:pt x="1" y="235"/>
                  </a:lnTo>
                  <a:lnTo>
                    <a:pt x="0" y="237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6"/>
                  </a:lnTo>
                  <a:lnTo>
                    <a:pt x="3" y="249"/>
                  </a:lnTo>
                  <a:lnTo>
                    <a:pt x="5" y="251"/>
                  </a:lnTo>
                  <a:lnTo>
                    <a:pt x="5" y="251"/>
                  </a:lnTo>
                  <a:lnTo>
                    <a:pt x="5" y="251"/>
                  </a:lnTo>
                  <a:lnTo>
                    <a:pt x="9" y="254"/>
                  </a:lnTo>
                  <a:lnTo>
                    <a:pt x="15" y="255"/>
                  </a:lnTo>
                  <a:lnTo>
                    <a:pt x="21" y="254"/>
                  </a:lnTo>
                  <a:lnTo>
                    <a:pt x="26" y="251"/>
                  </a:lnTo>
                  <a:lnTo>
                    <a:pt x="26" y="251"/>
                  </a:lnTo>
                  <a:lnTo>
                    <a:pt x="26" y="251"/>
                  </a:lnTo>
                  <a:lnTo>
                    <a:pt x="33" y="243"/>
                  </a:lnTo>
                  <a:lnTo>
                    <a:pt x="36" y="240"/>
                  </a:lnTo>
                  <a:lnTo>
                    <a:pt x="60" y="240"/>
                  </a:lnTo>
                  <a:lnTo>
                    <a:pt x="60" y="466"/>
                  </a:lnTo>
                  <a:lnTo>
                    <a:pt x="62" y="471"/>
                  </a:lnTo>
                  <a:lnTo>
                    <a:pt x="65" y="476"/>
                  </a:lnTo>
                  <a:lnTo>
                    <a:pt x="70" y="479"/>
                  </a:lnTo>
                  <a:lnTo>
                    <a:pt x="75" y="481"/>
                  </a:lnTo>
                  <a:lnTo>
                    <a:pt x="166" y="481"/>
                  </a:lnTo>
                  <a:lnTo>
                    <a:pt x="172" y="479"/>
                  </a:lnTo>
                  <a:lnTo>
                    <a:pt x="176" y="476"/>
                  </a:lnTo>
                  <a:lnTo>
                    <a:pt x="180" y="471"/>
                  </a:lnTo>
                  <a:lnTo>
                    <a:pt x="181" y="466"/>
                  </a:lnTo>
                  <a:lnTo>
                    <a:pt x="181" y="330"/>
                  </a:lnTo>
                  <a:lnTo>
                    <a:pt x="301" y="330"/>
                  </a:lnTo>
                  <a:lnTo>
                    <a:pt x="301" y="466"/>
                  </a:lnTo>
                  <a:lnTo>
                    <a:pt x="303" y="471"/>
                  </a:lnTo>
                  <a:lnTo>
                    <a:pt x="305" y="476"/>
                  </a:lnTo>
                  <a:lnTo>
                    <a:pt x="309" y="479"/>
                  </a:lnTo>
                  <a:lnTo>
                    <a:pt x="315" y="481"/>
                  </a:lnTo>
                  <a:lnTo>
                    <a:pt x="406" y="481"/>
                  </a:lnTo>
                  <a:lnTo>
                    <a:pt x="411" y="479"/>
                  </a:lnTo>
                  <a:lnTo>
                    <a:pt x="416" y="476"/>
                  </a:lnTo>
                  <a:lnTo>
                    <a:pt x="420" y="471"/>
                  </a:lnTo>
                  <a:lnTo>
                    <a:pt x="421" y="466"/>
                  </a:lnTo>
                  <a:lnTo>
                    <a:pt x="421" y="240"/>
                  </a:lnTo>
                  <a:lnTo>
                    <a:pt x="445" y="240"/>
                  </a:lnTo>
                  <a:lnTo>
                    <a:pt x="448" y="243"/>
                  </a:lnTo>
                  <a:lnTo>
                    <a:pt x="455" y="251"/>
                  </a:lnTo>
                  <a:lnTo>
                    <a:pt x="455" y="251"/>
                  </a:lnTo>
                  <a:lnTo>
                    <a:pt x="455" y="251"/>
                  </a:lnTo>
                  <a:lnTo>
                    <a:pt x="460" y="254"/>
                  </a:lnTo>
                  <a:lnTo>
                    <a:pt x="466" y="255"/>
                  </a:lnTo>
                  <a:lnTo>
                    <a:pt x="472" y="254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9" y="249"/>
                  </a:lnTo>
                  <a:lnTo>
                    <a:pt x="480" y="246"/>
                  </a:lnTo>
                  <a:lnTo>
                    <a:pt x="481" y="243"/>
                  </a:lnTo>
                  <a:lnTo>
                    <a:pt x="481" y="241"/>
                  </a:lnTo>
                  <a:lnTo>
                    <a:pt x="481" y="237"/>
                  </a:lnTo>
                  <a:lnTo>
                    <a:pt x="480" y="235"/>
                  </a:lnTo>
                  <a:lnTo>
                    <a:pt x="480" y="2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="" xmlns:a16="http://schemas.microsoft.com/office/drawing/2014/main" id="{9211F9D1-0CF2-4B59-AB99-0C8C30B13F33}"/>
              </a:ext>
            </a:extLst>
          </p:cNvPr>
          <p:cNvSpPr txBox="1"/>
          <p:nvPr/>
        </p:nvSpPr>
        <p:spPr>
          <a:xfrm>
            <a:off x="1041389" y="1379222"/>
            <a:ext cx="1018564" cy="30777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000" b="1" dirty="0"/>
              <a:t>2015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="" xmlns:a16="http://schemas.microsoft.com/office/drawing/2014/main" id="{F151AF67-986A-43D4-98E4-EE5AE9BBE56A}"/>
              </a:ext>
            </a:extLst>
          </p:cNvPr>
          <p:cNvSpPr txBox="1"/>
          <p:nvPr/>
        </p:nvSpPr>
        <p:spPr>
          <a:xfrm>
            <a:off x="3314053" y="1379222"/>
            <a:ext cx="1018564" cy="30777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000" b="1" dirty="0"/>
              <a:t>2016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="" xmlns:a16="http://schemas.microsoft.com/office/drawing/2014/main" id="{21D05E8B-6D72-4EBF-A739-432C9662105C}"/>
              </a:ext>
            </a:extLst>
          </p:cNvPr>
          <p:cNvSpPr txBox="1"/>
          <p:nvPr/>
        </p:nvSpPr>
        <p:spPr>
          <a:xfrm>
            <a:off x="5586718" y="1379222"/>
            <a:ext cx="1018564" cy="30777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000" b="1" dirty="0"/>
              <a:t>2017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="" xmlns:a16="http://schemas.microsoft.com/office/drawing/2014/main" id="{EF774E24-0102-42F8-98AB-79CB4C3DFD4D}"/>
              </a:ext>
            </a:extLst>
          </p:cNvPr>
          <p:cNvSpPr txBox="1"/>
          <p:nvPr/>
        </p:nvSpPr>
        <p:spPr>
          <a:xfrm>
            <a:off x="7859382" y="1379222"/>
            <a:ext cx="1018564" cy="30777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000" b="1" dirty="0"/>
              <a:t>2018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="" xmlns:a16="http://schemas.microsoft.com/office/drawing/2014/main" id="{30726900-EB78-4FAC-8905-A13DBF6839F8}"/>
              </a:ext>
            </a:extLst>
          </p:cNvPr>
          <p:cNvSpPr txBox="1"/>
          <p:nvPr/>
        </p:nvSpPr>
        <p:spPr>
          <a:xfrm>
            <a:off x="10132046" y="1379222"/>
            <a:ext cx="1018564" cy="30777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000" b="1" dirty="0"/>
              <a:t>2019</a:t>
            </a:r>
          </a:p>
        </p:txBody>
      </p:sp>
      <p:grpSp>
        <p:nvGrpSpPr>
          <p:cNvPr id="71" name="Group 70">
            <a:extLst>
              <a:ext uri="{FF2B5EF4-FFF2-40B4-BE49-F238E27FC236}">
                <a16:creationId xmlns="" xmlns:a16="http://schemas.microsoft.com/office/drawing/2014/main" id="{D3F392EE-B17E-4825-B646-808BE23C2F37}"/>
              </a:ext>
            </a:extLst>
          </p:cNvPr>
          <p:cNvGrpSpPr/>
          <p:nvPr/>
        </p:nvGrpSpPr>
        <p:grpSpPr>
          <a:xfrm>
            <a:off x="535942" y="2910324"/>
            <a:ext cx="2029458" cy="2859150"/>
            <a:chOff x="535942" y="2910324"/>
            <a:chExt cx="2029458" cy="2859150"/>
          </a:xfrm>
          <a:solidFill>
            <a:schemeClr val="bg1">
              <a:lumMod val="95000"/>
            </a:schemeClr>
          </a:solidFill>
        </p:grpSpPr>
        <p:sp>
          <p:nvSpPr>
            <p:cNvPr id="15" name="Isosceles Triangle 14">
              <a:extLst>
                <a:ext uri="{FF2B5EF4-FFF2-40B4-BE49-F238E27FC236}">
                  <a16:creationId xmlns="" xmlns:a16="http://schemas.microsoft.com/office/drawing/2014/main" id="{42804D89-85A5-479E-96A9-0188B1E72FC3}"/>
                </a:ext>
              </a:extLst>
            </p:cNvPr>
            <p:cNvSpPr/>
            <p:nvPr/>
          </p:nvSpPr>
          <p:spPr>
            <a:xfrm>
              <a:off x="1404621" y="2910324"/>
              <a:ext cx="292100" cy="251810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="" xmlns:a16="http://schemas.microsoft.com/office/drawing/2014/main" id="{29D2F71A-FDBE-4670-9F51-2F5493F10980}"/>
                </a:ext>
              </a:extLst>
            </p:cNvPr>
            <p:cNvSpPr/>
            <p:nvPr/>
          </p:nvSpPr>
          <p:spPr>
            <a:xfrm>
              <a:off x="535942" y="3062246"/>
              <a:ext cx="2029458" cy="2707228"/>
            </a:xfrm>
            <a:prstGeom prst="roundRect">
              <a:avLst>
                <a:gd name="adj" fmla="val 74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chemeClr val="accent1"/>
                </a:buClr>
              </a:pPr>
              <a:r>
                <a:rPr lang="en-US" sz="1400" dirty="0">
                  <a:solidFill>
                    <a:schemeClr val="tx1"/>
                  </a:solidFill>
                </a:rPr>
                <a:t>Lorem ipsum dolor sit </a:t>
              </a:r>
              <a:r>
                <a:rPr lang="en-US" sz="1400" dirty="0" err="1">
                  <a:solidFill>
                    <a:schemeClr val="tx1"/>
                  </a:solidFill>
                </a:rPr>
                <a:t>amet</a:t>
              </a:r>
              <a:r>
                <a:rPr lang="en-US" sz="1400" dirty="0">
                  <a:solidFill>
                    <a:schemeClr val="tx1"/>
                  </a:solidFill>
                </a:rPr>
                <a:t>, </a:t>
              </a:r>
              <a:r>
                <a:rPr lang="en-US" sz="1400" dirty="0" err="1">
                  <a:solidFill>
                    <a:schemeClr val="tx1"/>
                  </a:solidFill>
                </a:rPr>
                <a:t>consectetur</a:t>
              </a:r>
              <a:r>
                <a:rPr lang="en-US" sz="1400" dirty="0">
                  <a:solidFill>
                    <a:schemeClr val="tx1"/>
                  </a:solidFill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</a:rPr>
                <a:t>adipiscing</a:t>
              </a:r>
              <a:r>
                <a:rPr lang="en-US" sz="1400" dirty="0">
                  <a:solidFill>
                    <a:schemeClr val="tx1"/>
                  </a:solidFill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</a:rPr>
                <a:t>elit</a:t>
              </a:r>
              <a:r>
                <a:rPr lang="en-US" sz="1400" dirty="0">
                  <a:solidFill>
                    <a:schemeClr val="tx1"/>
                  </a:solidFill>
                </a:rPr>
                <a:t>. Nunc vel </a:t>
              </a:r>
              <a:r>
                <a:rPr lang="en-US" sz="1400" dirty="0" err="1">
                  <a:solidFill>
                    <a:schemeClr val="tx1"/>
                  </a:solidFill>
                </a:rPr>
                <a:t>porttitor</a:t>
              </a:r>
              <a:r>
                <a:rPr lang="en-US" sz="1400" dirty="0">
                  <a:solidFill>
                    <a:schemeClr val="tx1"/>
                  </a:solidFill>
                </a:rPr>
                <a:t> dolor. </a:t>
              </a:r>
              <a:r>
                <a:rPr lang="en-US" sz="1400" dirty="0" err="1">
                  <a:solidFill>
                    <a:schemeClr val="tx1"/>
                  </a:solidFill>
                </a:rPr>
                <a:t>Donec</a:t>
              </a:r>
              <a:r>
                <a:rPr lang="en-US" sz="1400" dirty="0">
                  <a:solidFill>
                    <a:schemeClr val="tx1"/>
                  </a:solidFill>
                </a:rPr>
                <a:t> vestibulum </a:t>
              </a:r>
              <a:r>
                <a:rPr lang="en-US" sz="1400" dirty="0" err="1">
                  <a:solidFill>
                    <a:schemeClr val="tx1"/>
                  </a:solidFill>
                </a:rPr>
                <a:t>sem</a:t>
              </a:r>
              <a:r>
                <a:rPr lang="en-US" sz="1400" dirty="0">
                  <a:solidFill>
                    <a:schemeClr val="tx1"/>
                  </a:solidFill>
                </a:rPr>
                <a:t> ac </a:t>
              </a:r>
              <a:r>
                <a:rPr lang="en-US" sz="1400" dirty="0" err="1">
                  <a:solidFill>
                    <a:schemeClr val="tx1"/>
                  </a:solidFill>
                </a:rPr>
                <a:t>facilisis</a:t>
              </a:r>
              <a:r>
                <a:rPr lang="en-US" sz="1400" dirty="0">
                  <a:solidFill>
                    <a:schemeClr val="tx1"/>
                  </a:solidFill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</a:rPr>
                <a:t>consectetur</a:t>
              </a:r>
              <a:r>
                <a:rPr lang="en-US" sz="1400" dirty="0">
                  <a:solidFill>
                    <a:schemeClr val="tx1"/>
                  </a:solidFill>
                </a:rPr>
                <a:t>. </a:t>
              </a: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="" xmlns:a16="http://schemas.microsoft.com/office/drawing/2014/main" id="{6DDDD7E4-944F-4F9C-BAB2-FA48717D9AA0}"/>
              </a:ext>
            </a:extLst>
          </p:cNvPr>
          <p:cNvGrpSpPr/>
          <p:nvPr/>
        </p:nvGrpSpPr>
        <p:grpSpPr>
          <a:xfrm>
            <a:off x="2808606" y="2910324"/>
            <a:ext cx="2029458" cy="2859150"/>
            <a:chOff x="2808606" y="2910324"/>
            <a:chExt cx="2029458" cy="2859150"/>
          </a:xfrm>
          <a:solidFill>
            <a:schemeClr val="accent2">
              <a:lumMod val="20000"/>
              <a:lumOff val="80000"/>
            </a:schemeClr>
          </a:solidFill>
        </p:grpSpPr>
        <p:sp>
          <p:nvSpPr>
            <p:cNvPr id="58" name="Isosceles Triangle 57">
              <a:extLst>
                <a:ext uri="{FF2B5EF4-FFF2-40B4-BE49-F238E27FC236}">
                  <a16:creationId xmlns="" xmlns:a16="http://schemas.microsoft.com/office/drawing/2014/main" id="{F57F13B3-D182-4B55-A750-7D179F1FB921}"/>
                </a:ext>
              </a:extLst>
            </p:cNvPr>
            <p:cNvSpPr/>
            <p:nvPr/>
          </p:nvSpPr>
          <p:spPr>
            <a:xfrm>
              <a:off x="3677285" y="2910324"/>
              <a:ext cx="292100" cy="251810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ectangle: Rounded Corners 58">
              <a:extLst>
                <a:ext uri="{FF2B5EF4-FFF2-40B4-BE49-F238E27FC236}">
                  <a16:creationId xmlns="" xmlns:a16="http://schemas.microsoft.com/office/drawing/2014/main" id="{7828D9C4-F6A6-49FC-9636-02E4DD016691}"/>
                </a:ext>
              </a:extLst>
            </p:cNvPr>
            <p:cNvSpPr/>
            <p:nvPr/>
          </p:nvSpPr>
          <p:spPr>
            <a:xfrm>
              <a:off x="2808606" y="3062246"/>
              <a:ext cx="2029458" cy="2707228"/>
            </a:xfrm>
            <a:prstGeom prst="roundRect">
              <a:avLst>
                <a:gd name="adj" fmla="val 74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chemeClr val="accent1"/>
                </a:buClr>
              </a:pPr>
              <a:r>
                <a:rPr lang="en-US" sz="1400" dirty="0">
                  <a:solidFill>
                    <a:schemeClr val="tx1"/>
                  </a:solidFill>
                </a:rPr>
                <a:t>Lorem ipsum dolor sit </a:t>
              </a:r>
              <a:r>
                <a:rPr lang="en-US" sz="1400" dirty="0" err="1">
                  <a:solidFill>
                    <a:schemeClr val="tx1"/>
                  </a:solidFill>
                </a:rPr>
                <a:t>amet</a:t>
              </a:r>
              <a:r>
                <a:rPr lang="en-US" sz="1400" dirty="0">
                  <a:solidFill>
                    <a:schemeClr val="tx1"/>
                  </a:solidFill>
                </a:rPr>
                <a:t>, </a:t>
              </a:r>
              <a:r>
                <a:rPr lang="en-US" sz="1400" dirty="0" err="1">
                  <a:solidFill>
                    <a:schemeClr val="tx1"/>
                  </a:solidFill>
                </a:rPr>
                <a:t>consectetur</a:t>
              </a:r>
              <a:r>
                <a:rPr lang="en-US" sz="1400" dirty="0">
                  <a:solidFill>
                    <a:schemeClr val="tx1"/>
                  </a:solidFill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</a:rPr>
                <a:t>adipiscing</a:t>
              </a:r>
              <a:r>
                <a:rPr lang="en-US" sz="1400" dirty="0">
                  <a:solidFill>
                    <a:schemeClr val="tx1"/>
                  </a:solidFill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</a:rPr>
                <a:t>elit</a:t>
              </a:r>
              <a:r>
                <a:rPr lang="en-US" sz="1400" dirty="0">
                  <a:solidFill>
                    <a:schemeClr val="tx1"/>
                  </a:solidFill>
                </a:rPr>
                <a:t>. Nunc vel </a:t>
              </a:r>
              <a:r>
                <a:rPr lang="en-US" sz="1400" dirty="0" err="1">
                  <a:solidFill>
                    <a:schemeClr val="tx1"/>
                  </a:solidFill>
                </a:rPr>
                <a:t>porttitor</a:t>
              </a:r>
              <a:r>
                <a:rPr lang="en-US" sz="1400" dirty="0">
                  <a:solidFill>
                    <a:schemeClr val="tx1"/>
                  </a:solidFill>
                </a:rPr>
                <a:t> dolor. </a:t>
              </a:r>
              <a:r>
                <a:rPr lang="en-US" sz="1400" dirty="0" err="1">
                  <a:solidFill>
                    <a:schemeClr val="tx1"/>
                  </a:solidFill>
                </a:rPr>
                <a:t>Donec</a:t>
              </a:r>
              <a:r>
                <a:rPr lang="en-US" sz="1400" dirty="0">
                  <a:solidFill>
                    <a:schemeClr val="tx1"/>
                  </a:solidFill>
                </a:rPr>
                <a:t> vestibulum </a:t>
              </a:r>
              <a:r>
                <a:rPr lang="en-US" sz="1400" dirty="0" err="1">
                  <a:solidFill>
                    <a:schemeClr val="tx1"/>
                  </a:solidFill>
                </a:rPr>
                <a:t>sem</a:t>
              </a:r>
              <a:r>
                <a:rPr lang="en-US" sz="1400" dirty="0">
                  <a:solidFill>
                    <a:schemeClr val="tx1"/>
                  </a:solidFill>
                </a:rPr>
                <a:t> ac </a:t>
              </a:r>
              <a:r>
                <a:rPr lang="en-US" sz="1400" dirty="0" err="1">
                  <a:solidFill>
                    <a:schemeClr val="tx1"/>
                  </a:solidFill>
                </a:rPr>
                <a:t>facilisis</a:t>
              </a:r>
              <a:r>
                <a:rPr lang="en-US" sz="1400" dirty="0">
                  <a:solidFill>
                    <a:schemeClr val="tx1"/>
                  </a:solidFill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</a:rPr>
                <a:t>consectetur</a:t>
              </a:r>
              <a:r>
                <a:rPr lang="en-US" sz="1400" dirty="0">
                  <a:solidFill>
                    <a:schemeClr val="tx1"/>
                  </a:solidFill>
                </a:rPr>
                <a:t>. </a:t>
              </a: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="" xmlns:a16="http://schemas.microsoft.com/office/drawing/2014/main" id="{846C744C-6026-4CCC-AD7D-335A331E8D48}"/>
              </a:ext>
            </a:extLst>
          </p:cNvPr>
          <p:cNvGrpSpPr/>
          <p:nvPr/>
        </p:nvGrpSpPr>
        <p:grpSpPr>
          <a:xfrm>
            <a:off x="7353935" y="2910324"/>
            <a:ext cx="2029458" cy="2859150"/>
            <a:chOff x="7353935" y="2910324"/>
            <a:chExt cx="2029458" cy="2859150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64" name="Isosceles Triangle 63">
              <a:extLst>
                <a:ext uri="{FF2B5EF4-FFF2-40B4-BE49-F238E27FC236}">
                  <a16:creationId xmlns="" xmlns:a16="http://schemas.microsoft.com/office/drawing/2014/main" id="{C8E3C9CE-2AB1-46CD-8851-80B8784B6063}"/>
                </a:ext>
              </a:extLst>
            </p:cNvPr>
            <p:cNvSpPr/>
            <p:nvPr/>
          </p:nvSpPr>
          <p:spPr>
            <a:xfrm>
              <a:off x="8222614" y="2910324"/>
              <a:ext cx="292100" cy="251810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ectangle: Rounded Corners 64">
              <a:extLst>
                <a:ext uri="{FF2B5EF4-FFF2-40B4-BE49-F238E27FC236}">
                  <a16:creationId xmlns="" xmlns:a16="http://schemas.microsoft.com/office/drawing/2014/main" id="{EDDF12AA-9E37-43C6-999B-EC7CED8ECF75}"/>
                </a:ext>
              </a:extLst>
            </p:cNvPr>
            <p:cNvSpPr/>
            <p:nvPr/>
          </p:nvSpPr>
          <p:spPr>
            <a:xfrm>
              <a:off x="7353935" y="3062246"/>
              <a:ext cx="2029458" cy="2707228"/>
            </a:xfrm>
            <a:prstGeom prst="roundRect">
              <a:avLst>
                <a:gd name="adj" fmla="val 74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chemeClr val="accent1"/>
                </a:buClr>
              </a:pPr>
              <a:r>
                <a:rPr lang="en-US" sz="1400" dirty="0">
                  <a:solidFill>
                    <a:schemeClr val="tx1"/>
                  </a:solidFill>
                </a:rPr>
                <a:t>Lorem ipsum dolor sit </a:t>
              </a:r>
              <a:r>
                <a:rPr lang="en-US" sz="1400" dirty="0" err="1">
                  <a:solidFill>
                    <a:schemeClr val="tx1"/>
                  </a:solidFill>
                </a:rPr>
                <a:t>amet</a:t>
              </a:r>
              <a:r>
                <a:rPr lang="en-US" sz="1400" dirty="0">
                  <a:solidFill>
                    <a:schemeClr val="tx1"/>
                  </a:solidFill>
                </a:rPr>
                <a:t>, </a:t>
              </a:r>
              <a:r>
                <a:rPr lang="en-US" sz="1400" dirty="0" err="1">
                  <a:solidFill>
                    <a:schemeClr val="tx1"/>
                  </a:solidFill>
                </a:rPr>
                <a:t>consectetur</a:t>
              </a:r>
              <a:r>
                <a:rPr lang="en-US" sz="1400" dirty="0">
                  <a:solidFill>
                    <a:schemeClr val="tx1"/>
                  </a:solidFill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</a:rPr>
                <a:t>adipiscing</a:t>
              </a:r>
              <a:r>
                <a:rPr lang="en-US" sz="1400" dirty="0">
                  <a:solidFill>
                    <a:schemeClr val="tx1"/>
                  </a:solidFill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</a:rPr>
                <a:t>elit</a:t>
              </a:r>
              <a:r>
                <a:rPr lang="en-US" sz="1400" dirty="0">
                  <a:solidFill>
                    <a:schemeClr val="tx1"/>
                  </a:solidFill>
                </a:rPr>
                <a:t>. Nunc vel </a:t>
              </a:r>
              <a:r>
                <a:rPr lang="en-US" sz="1400" dirty="0" err="1">
                  <a:solidFill>
                    <a:schemeClr val="tx1"/>
                  </a:solidFill>
                </a:rPr>
                <a:t>porttitor</a:t>
              </a:r>
              <a:r>
                <a:rPr lang="en-US" sz="1400" dirty="0">
                  <a:solidFill>
                    <a:schemeClr val="tx1"/>
                  </a:solidFill>
                </a:rPr>
                <a:t> dolor. </a:t>
              </a:r>
              <a:r>
                <a:rPr lang="en-US" sz="1400" dirty="0" err="1">
                  <a:solidFill>
                    <a:schemeClr val="tx1"/>
                  </a:solidFill>
                </a:rPr>
                <a:t>Donec</a:t>
              </a:r>
              <a:r>
                <a:rPr lang="en-US" sz="1400" dirty="0">
                  <a:solidFill>
                    <a:schemeClr val="tx1"/>
                  </a:solidFill>
                </a:rPr>
                <a:t> vestibulum </a:t>
              </a:r>
              <a:r>
                <a:rPr lang="en-US" sz="1400" dirty="0" err="1">
                  <a:solidFill>
                    <a:schemeClr val="tx1"/>
                  </a:solidFill>
                </a:rPr>
                <a:t>sem</a:t>
              </a:r>
              <a:r>
                <a:rPr lang="en-US" sz="1400" dirty="0">
                  <a:solidFill>
                    <a:schemeClr val="tx1"/>
                  </a:solidFill>
                </a:rPr>
                <a:t> ac </a:t>
              </a:r>
              <a:r>
                <a:rPr lang="en-US" sz="1400" dirty="0" err="1">
                  <a:solidFill>
                    <a:schemeClr val="tx1"/>
                  </a:solidFill>
                </a:rPr>
                <a:t>facilisis</a:t>
              </a:r>
              <a:r>
                <a:rPr lang="en-US" sz="1400" dirty="0">
                  <a:solidFill>
                    <a:schemeClr val="tx1"/>
                  </a:solidFill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</a:rPr>
                <a:t>consectetur</a:t>
              </a:r>
              <a:r>
                <a:rPr lang="en-US" sz="1400" dirty="0">
                  <a:solidFill>
                    <a:schemeClr val="tx1"/>
                  </a:solidFill>
                </a:rPr>
                <a:t>. 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="" xmlns:a16="http://schemas.microsoft.com/office/drawing/2014/main" id="{33BCA66A-5574-48BE-AA22-F3235476B8E8}"/>
              </a:ext>
            </a:extLst>
          </p:cNvPr>
          <p:cNvGrpSpPr/>
          <p:nvPr/>
        </p:nvGrpSpPr>
        <p:grpSpPr>
          <a:xfrm>
            <a:off x="5081271" y="2910324"/>
            <a:ext cx="2029458" cy="2859150"/>
            <a:chOff x="5081271" y="2910324"/>
            <a:chExt cx="2029458" cy="2859150"/>
          </a:xfrm>
          <a:solidFill>
            <a:schemeClr val="bg1">
              <a:lumMod val="95000"/>
            </a:schemeClr>
          </a:solidFill>
        </p:grpSpPr>
        <p:sp>
          <p:nvSpPr>
            <p:cNvPr id="61" name="Rectangle: Rounded Corners 60">
              <a:extLst>
                <a:ext uri="{FF2B5EF4-FFF2-40B4-BE49-F238E27FC236}">
                  <a16:creationId xmlns="" xmlns:a16="http://schemas.microsoft.com/office/drawing/2014/main" id="{C1622223-55DC-49CB-B4FB-D05F3A82AEBD}"/>
                </a:ext>
              </a:extLst>
            </p:cNvPr>
            <p:cNvSpPr/>
            <p:nvPr/>
          </p:nvSpPr>
          <p:spPr>
            <a:xfrm>
              <a:off x="5081271" y="3062246"/>
              <a:ext cx="2029458" cy="2707228"/>
            </a:xfrm>
            <a:prstGeom prst="roundRect">
              <a:avLst>
                <a:gd name="adj" fmla="val 74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chemeClr val="accent1"/>
                </a:buClr>
              </a:pPr>
              <a:r>
                <a:rPr lang="en-US" sz="1400" dirty="0">
                  <a:solidFill>
                    <a:schemeClr val="tx1"/>
                  </a:solidFill>
                </a:rPr>
                <a:t>Lorem ipsum dolor sit </a:t>
              </a:r>
              <a:r>
                <a:rPr lang="en-US" sz="1400" dirty="0" err="1">
                  <a:solidFill>
                    <a:schemeClr val="tx1"/>
                  </a:solidFill>
                </a:rPr>
                <a:t>amet</a:t>
              </a:r>
              <a:r>
                <a:rPr lang="en-US" sz="1400" dirty="0">
                  <a:solidFill>
                    <a:schemeClr val="tx1"/>
                  </a:solidFill>
                </a:rPr>
                <a:t>, </a:t>
              </a:r>
              <a:r>
                <a:rPr lang="en-US" sz="1400" dirty="0" err="1">
                  <a:solidFill>
                    <a:schemeClr val="tx1"/>
                  </a:solidFill>
                </a:rPr>
                <a:t>consectetur</a:t>
              </a:r>
              <a:r>
                <a:rPr lang="en-US" sz="1400" dirty="0">
                  <a:solidFill>
                    <a:schemeClr val="tx1"/>
                  </a:solidFill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</a:rPr>
                <a:t>adipiscing</a:t>
              </a:r>
              <a:r>
                <a:rPr lang="en-US" sz="1400" dirty="0">
                  <a:solidFill>
                    <a:schemeClr val="tx1"/>
                  </a:solidFill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</a:rPr>
                <a:t>elit</a:t>
              </a:r>
              <a:r>
                <a:rPr lang="en-US" sz="1400" dirty="0">
                  <a:solidFill>
                    <a:schemeClr val="tx1"/>
                  </a:solidFill>
                </a:rPr>
                <a:t>. Nunc vel </a:t>
              </a:r>
              <a:r>
                <a:rPr lang="en-US" sz="1400" dirty="0" err="1">
                  <a:solidFill>
                    <a:schemeClr val="tx1"/>
                  </a:solidFill>
                </a:rPr>
                <a:t>porttitor</a:t>
              </a:r>
              <a:r>
                <a:rPr lang="en-US" sz="1400" dirty="0">
                  <a:solidFill>
                    <a:schemeClr val="tx1"/>
                  </a:solidFill>
                </a:rPr>
                <a:t> dolor. </a:t>
              </a:r>
              <a:r>
                <a:rPr lang="en-US" sz="1400" dirty="0" err="1">
                  <a:solidFill>
                    <a:schemeClr val="tx1"/>
                  </a:solidFill>
                </a:rPr>
                <a:t>Donec</a:t>
              </a:r>
              <a:r>
                <a:rPr lang="en-US" sz="1400" dirty="0">
                  <a:solidFill>
                    <a:schemeClr val="tx1"/>
                  </a:solidFill>
                </a:rPr>
                <a:t> vestibulum </a:t>
              </a:r>
              <a:r>
                <a:rPr lang="en-US" sz="1400" dirty="0" err="1">
                  <a:solidFill>
                    <a:schemeClr val="tx1"/>
                  </a:solidFill>
                </a:rPr>
                <a:t>sem</a:t>
              </a:r>
              <a:r>
                <a:rPr lang="en-US" sz="1400" dirty="0">
                  <a:solidFill>
                    <a:schemeClr val="tx1"/>
                  </a:solidFill>
                </a:rPr>
                <a:t> ac </a:t>
              </a:r>
              <a:r>
                <a:rPr lang="en-US" sz="1400" dirty="0" err="1">
                  <a:solidFill>
                    <a:schemeClr val="tx1"/>
                  </a:solidFill>
                </a:rPr>
                <a:t>facilisis</a:t>
              </a:r>
              <a:r>
                <a:rPr lang="en-US" sz="1400" dirty="0">
                  <a:solidFill>
                    <a:schemeClr val="tx1"/>
                  </a:solidFill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</a:rPr>
                <a:t>consectetur</a:t>
              </a:r>
              <a:r>
                <a:rPr lang="en-US" sz="1400" dirty="0">
                  <a:solidFill>
                    <a:schemeClr val="tx1"/>
                  </a:solidFill>
                </a:rPr>
                <a:t>. </a:t>
              </a:r>
            </a:p>
          </p:txBody>
        </p:sp>
        <p:sp>
          <p:nvSpPr>
            <p:cNvPr id="68" name="Isosceles Triangle 67">
              <a:extLst>
                <a:ext uri="{FF2B5EF4-FFF2-40B4-BE49-F238E27FC236}">
                  <a16:creationId xmlns="" xmlns:a16="http://schemas.microsoft.com/office/drawing/2014/main" id="{1C4991E1-785F-4181-9CB9-1B1AB025322C}"/>
                </a:ext>
              </a:extLst>
            </p:cNvPr>
            <p:cNvSpPr/>
            <p:nvPr/>
          </p:nvSpPr>
          <p:spPr>
            <a:xfrm>
              <a:off x="5949950" y="2910324"/>
              <a:ext cx="292100" cy="251810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="" xmlns:a16="http://schemas.microsoft.com/office/drawing/2014/main" id="{610917EF-E133-4F04-9CA1-60337B976BC3}"/>
              </a:ext>
            </a:extLst>
          </p:cNvPr>
          <p:cNvGrpSpPr/>
          <p:nvPr/>
        </p:nvGrpSpPr>
        <p:grpSpPr>
          <a:xfrm>
            <a:off x="9626600" y="2910324"/>
            <a:ext cx="2029458" cy="2859150"/>
            <a:chOff x="9626600" y="2910324"/>
            <a:chExt cx="2029458" cy="2859150"/>
          </a:xfrm>
          <a:solidFill>
            <a:schemeClr val="bg1">
              <a:lumMod val="95000"/>
            </a:schemeClr>
          </a:solidFill>
        </p:grpSpPr>
        <p:sp>
          <p:nvSpPr>
            <p:cNvPr id="62" name="Rectangle: Rounded Corners 61">
              <a:extLst>
                <a:ext uri="{FF2B5EF4-FFF2-40B4-BE49-F238E27FC236}">
                  <a16:creationId xmlns="" xmlns:a16="http://schemas.microsoft.com/office/drawing/2014/main" id="{DD7459D8-2834-4DD9-81F1-3D9E66703818}"/>
                </a:ext>
              </a:extLst>
            </p:cNvPr>
            <p:cNvSpPr/>
            <p:nvPr/>
          </p:nvSpPr>
          <p:spPr>
            <a:xfrm>
              <a:off x="9626600" y="3062246"/>
              <a:ext cx="2029458" cy="2707228"/>
            </a:xfrm>
            <a:prstGeom prst="roundRect">
              <a:avLst>
                <a:gd name="adj" fmla="val 748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chemeClr val="accent1"/>
                </a:buClr>
              </a:pPr>
              <a:r>
                <a:rPr lang="en-US" sz="1400" dirty="0">
                  <a:solidFill>
                    <a:schemeClr val="tx1"/>
                  </a:solidFill>
                </a:rPr>
                <a:t>Lorem ipsum dolor sit </a:t>
              </a:r>
              <a:r>
                <a:rPr lang="en-US" sz="1400" dirty="0" err="1">
                  <a:solidFill>
                    <a:schemeClr val="tx1"/>
                  </a:solidFill>
                </a:rPr>
                <a:t>amet</a:t>
              </a:r>
              <a:r>
                <a:rPr lang="en-US" sz="1400" dirty="0">
                  <a:solidFill>
                    <a:schemeClr val="tx1"/>
                  </a:solidFill>
                </a:rPr>
                <a:t>, </a:t>
              </a:r>
              <a:r>
                <a:rPr lang="en-US" sz="1400" dirty="0" err="1">
                  <a:solidFill>
                    <a:schemeClr val="tx1"/>
                  </a:solidFill>
                </a:rPr>
                <a:t>consectetur</a:t>
              </a:r>
              <a:r>
                <a:rPr lang="en-US" sz="1400" dirty="0">
                  <a:solidFill>
                    <a:schemeClr val="tx1"/>
                  </a:solidFill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</a:rPr>
                <a:t>adipiscing</a:t>
              </a:r>
              <a:r>
                <a:rPr lang="en-US" sz="1400" dirty="0">
                  <a:solidFill>
                    <a:schemeClr val="tx1"/>
                  </a:solidFill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</a:rPr>
                <a:t>elit</a:t>
              </a:r>
              <a:r>
                <a:rPr lang="en-US" sz="1400" dirty="0">
                  <a:solidFill>
                    <a:schemeClr val="tx1"/>
                  </a:solidFill>
                </a:rPr>
                <a:t>. Nunc vel </a:t>
              </a:r>
              <a:r>
                <a:rPr lang="en-US" sz="1400" dirty="0" err="1">
                  <a:solidFill>
                    <a:schemeClr val="tx1"/>
                  </a:solidFill>
                </a:rPr>
                <a:t>porttitor</a:t>
              </a:r>
              <a:r>
                <a:rPr lang="en-US" sz="1400" dirty="0">
                  <a:solidFill>
                    <a:schemeClr val="tx1"/>
                  </a:solidFill>
                </a:rPr>
                <a:t> dolor. </a:t>
              </a:r>
              <a:r>
                <a:rPr lang="en-US" sz="1400" dirty="0" err="1">
                  <a:solidFill>
                    <a:schemeClr val="tx1"/>
                  </a:solidFill>
                </a:rPr>
                <a:t>Donec</a:t>
              </a:r>
              <a:r>
                <a:rPr lang="en-US" sz="1400" dirty="0">
                  <a:solidFill>
                    <a:schemeClr val="tx1"/>
                  </a:solidFill>
                </a:rPr>
                <a:t> vestibulum </a:t>
              </a:r>
              <a:r>
                <a:rPr lang="en-US" sz="1400" dirty="0" err="1">
                  <a:solidFill>
                    <a:schemeClr val="tx1"/>
                  </a:solidFill>
                </a:rPr>
                <a:t>sem</a:t>
              </a:r>
              <a:r>
                <a:rPr lang="en-US" sz="1400" dirty="0">
                  <a:solidFill>
                    <a:schemeClr val="tx1"/>
                  </a:solidFill>
                </a:rPr>
                <a:t> ac </a:t>
              </a:r>
              <a:r>
                <a:rPr lang="en-US" sz="1400" dirty="0" err="1">
                  <a:solidFill>
                    <a:schemeClr val="tx1"/>
                  </a:solidFill>
                </a:rPr>
                <a:t>facilisis</a:t>
              </a:r>
              <a:r>
                <a:rPr lang="en-US" sz="1400" dirty="0">
                  <a:solidFill>
                    <a:schemeClr val="tx1"/>
                  </a:solidFill>
                </a:rPr>
                <a:t> </a:t>
              </a:r>
              <a:r>
                <a:rPr lang="en-US" sz="1400" dirty="0" err="1">
                  <a:solidFill>
                    <a:schemeClr val="tx1"/>
                  </a:solidFill>
                </a:rPr>
                <a:t>consectetur</a:t>
              </a:r>
              <a:r>
                <a:rPr lang="en-US" sz="1400" dirty="0">
                  <a:solidFill>
                    <a:schemeClr val="tx1"/>
                  </a:solidFill>
                </a:rPr>
                <a:t>. </a:t>
              </a:r>
            </a:p>
          </p:txBody>
        </p:sp>
        <p:sp>
          <p:nvSpPr>
            <p:cNvPr id="69" name="Isosceles Triangle 68">
              <a:extLst>
                <a:ext uri="{FF2B5EF4-FFF2-40B4-BE49-F238E27FC236}">
                  <a16:creationId xmlns="" xmlns:a16="http://schemas.microsoft.com/office/drawing/2014/main" id="{7E3ED318-CE8E-4D40-B60E-C1379D1A5601}"/>
                </a:ext>
              </a:extLst>
            </p:cNvPr>
            <p:cNvSpPr/>
            <p:nvPr/>
          </p:nvSpPr>
          <p:spPr>
            <a:xfrm>
              <a:off x="10495279" y="2910324"/>
              <a:ext cx="292100" cy="251810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6728392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Oval 74">
            <a:extLst>
              <a:ext uri="{FF2B5EF4-FFF2-40B4-BE49-F238E27FC236}">
                <a16:creationId xmlns="" xmlns:a16="http://schemas.microsoft.com/office/drawing/2014/main" id="{AAEBB395-836B-4E90-8514-3B3D3A22F928}"/>
              </a:ext>
            </a:extLst>
          </p:cNvPr>
          <p:cNvSpPr/>
          <p:nvPr/>
        </p:nvSpPr>
        <p:spPr>
          <a:xfrm>
            <a:off x="7846275" y="3164129"/>
            <a:ext cx="2549042" cy="2549042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Oval 78">
            <a:extLst>
              <a:ext uri="{FF2B5EF4-FFF2-40B4-BE49-F238E27FC236}">
                <a16:creationId xmlns="" xmlns:a16="http://schemas.microsoft.com/office/drawing/2014/main" id="{0E898A91-393E-457B-8050-42BD28E41D05}"/>
              </a:ext>
            </a:extLst>
          </p:cNvPr>
          <p:cNvSpPr/>
          <p:nvPr/>
        </p:nvSpPr>
        <p:spPr>
          <a:xfrm>
            <a:off x="4827571" y="3164129"/>
            <a:ext cx="2549042" cy="2549042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>
            <a:extLst>
              <a:ext uri="{FF2B5EF4-FFF2-40B4-BE49-F238E27FC236}">
                <a16:creationId xmlns="" xmlns:a16="http://schemas.microsoft.com/office/drawing/2014/main" id="{FF61B0BB-E4DD-4834-A695-B83424419CCD}"/>
              </a:ext>
            </a:extLst>
          </p:cNvPr>
          <p:cNvSpPr/>
          <p:nvPr/>
        </p:nvSpPr>
        <p:spPr>
          <a:xfrm>
            <a:off x="1797050" y="3164129"/>
            <a:ext cx="2549042" cy="2549042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>
            <a:extLst>
              <a:ext uri="{FF2B5EF4-FFF2-40B4-BE49-F238E27FC236}">
                <a16:creationId xmlns="" xmlns:a16="http://schemas.microsoft.com/office/drawing/2014/main" id="{D1955692-FF25-48A2-8644-D76627BB7570}"/>
              </a:ext>
            </a:extLst>
          </p:cNvPr>
          <p:cNvSpPr/>
          <p:nvPr/>
        </p:nvSpPr>
        <p:spPr>
          <a:xfrm>
            <a:off x="3334297" y="1546387"/>
            <a:ext cx="2549042" cy="2549042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>
            <a:extLst>
              <a:ext uri="{FF2B5EF4-FFF2-40B4-BE49-F238E27FC236}">
                <a16:creationId xmlns="" xmlns:a16="http://schemas.microsoft.com/office/drawing/2014/main" id="{588D455C-6B8D-47A6-9678-BB313C390EEF}"/>
              </a:ext>
            </a:extLst>
          </p:cNvPr>
          <p:cNvSpPr/>
          <p:nvPr/>
        </p:nvSpPr>
        <p:spPr>
          <a:xfrm>
            <a:off x="6361827" y="1546387"/>
            <a:ext cx="2549042" cy="2549042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5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grpSp>
        <p:nvGrpSpPr>
          <p:cNvPr id="76" name="Group 75">
            <a:extLst>
              <a:ext uri="{FF2B5EF4-FFF2-40B4-BE49-F238E27FC236}">
                <a16:creationId xmlns="" xmlns:a16="http://schemas.microsoft.com/office/drawing/2014/main" id="{6541FAE6-A2A7-41D5-AA04-2A9C92C65FDF}"/>
              </a:ext>
            </a:extLst>
          </p:cNvPr>
          <p:cNvGrpSpPr/>
          <p:nvPr/>
        </p:nvGrpSpPr>
        <p:grpSpPr>
          <a:xfrm>
            <a:off x="1797050" y="1513130"/>
            <a:ext cx="8604250" cy="4200042"/>
            <a:chOff x="1797050" y="1513130"/>
            <a:chExt cx="8604250" cy="420004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56" name="Freeform 5">
              <a:extLst>
                <a:ext uri="{FF2B5EF4-FFF2-40B4-BE49-F238E27FC236}">
                  <a16:creationId xmlns="" xmlns:a16="http://schemas.microsoft.com/office/drawing/2014/main" id="{A8ACE8A5-E5D2-427E-84A8-9D2DBE6E9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050" y="3541692"/>
              <a:ext cx="2578358" cy="2171480"/>
            </a:xfrm>
            <a:custGeom>
              <a:avLst/>
              <a:gdLst>
                <a:gd name="T0" fmla="*/ 224 w 448"/>
                <a:gd name="T1" fmla="*/ 377 h 377"/>
                <a:gd name="T2" fmla="*/ 0 w 448"/>
                <a:gd name="T3" fmla="*/ 153 h 377"/>
                <a:gd name="T4" fmla="*/ 34 w 448"/>
                <a:gd name="T5" fmla="*/ 36 h 377"/>
                <a:gd name="T6" fmla="*/ 86 w 448"/>
                <a:gd name="T7" fmla="*/ 68 h 377"/>
                <a:gd name="T8" fmla="*/ 62 w 448"/>
                <a:gd name="T9" fmla="*/ 153 h 377"/>
                <a:gd name="T10" fmla="*/ 224 w 448"/>
                <a:gd name="T11" fmla="*/ 316 h 377"/>
                <a:gd name="T12" fmla="*/ 386 w 448"/>
                <a:gd name="T13" fmla="*/ 153 h 377"/>
                <a:gd name="T14" fmla="*/ 342 w 448"/>
                <a:gd name="T15" fmla="*/ 43 h 377"/>
                <a:gd name="T16" fmla="*/ 386 w 448"/>
                <a:gd name="T17" fmla="*/ 0 h 377"/>
                <a:gd name="T18" fmla="*/ 448 w 448"/>
                <a:gd name="T19" fmla="*/ 153 h 377"/>
                <a:gd name="T20" fmla="*/ 224 w 448"/>
                <a:gd name="T21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8" h="377">
                  <a:moveTo>
                    <a:pt x="224" y="377"/>
                  </a:moveTo>
                  <a:cubicBezTo>
                    <a:pt x="101" y="377"/>
                    <a:pt x="0" y="277"/>
                    <a:pt x="0" y="153"/>
                  </a:cubicBezTo>
                  <a:cubicBezTo>
                    <a:pt x="0" y="112"/>
                    <a:pt x="12" y="71"/>
                    <a:pt x="34" y="36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70" y="94"/>
                    <a:pt x="62" y="123"/>
                    <a:pt x="62" y="153"/>
                  </a:cubicBezTo>
                  <a:cubicBezTo>
                    <a:pt x="62" y="243"/>
                    <a:pt x="135" y="316"/>
                    <a:pt x="224" y="316"/>
                  </a:cubicBezTo>
                  <a:cubicBezTo>
                    <a:pt x="314" y="316"/>
                    <a:pt x="386" y="243"/>
                    <a:pt x="386" y="153"/>
                  </a:cubicBezTo>
                  <a:cubicBezTo>
                    <a:pt x="386" y="109"/>
                    <a:pt x="372" y="73"/>
                    <a:pt x="342" y="43"/>
                  </a:cubicBezTo>
                  <a:cubicBezTo>
                    <a:pt x="386" y="0"/>
                    <a:pt x="386" y="0"/>
                    <a:pt x="386" y="0"/>
                  </a:cubicBezTo>
                  <a:cubicBezTo>
                    <a:pt x="427" y="41"/>
                    <a:pt x="448" y="93"/>
                    <a:pt x="448" y="153"/>
                  </a:cubicBezTo>
                  <a:cubicBezTo>
                    <a:pt x="448" y="277"/>
                    <a:pt x="348" y="377"/>
                    <a:pt x="224" y="3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6">
              <a:extLst>
                <a:ext uri="{FF2B5EF4-FFF2-40B4-BE49-F238E27FC236}">
                  <a16:creationId xmlns="" xmlns:a16="http://schemas.microsoft.com/office/drawing/2014/main" id="{26A8462B-ED9A-4511-BD04-382DF14FC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913" y="3495025"/>
              <a:ext cx="2578358" cy="2218147"/>
            </a:xfrm>
            <a:custGeom>
              <a:avLst/>
              <a:gdLst>
                <a:gd name="T0" fmla="*/ 224 w 448"/>
                <a:gd name="T1" fmla="*/ 385 h 385"/>
                <a:gd name="T2" fmla="*/ 0 w 448"/>
                <a:gd name="T3" fmla="*/ 161 h 385"/>
                <a:gd name="T4" fmla="*/ 63 w 448"/>
                <a:gd name="T5" fmla="*/ 8 h 385"/>
                <a:gd name="T6" fmla="*/ 106 w 448"/>
                <a:gd name="T7" fmla="*/ 51 h 385"/>
                <a:gd name="T8" fmla="*/ 62 w 448"/>
                <a:gd name="T9" fmla="*/ 161 h 385"/>
                <a:gd name="T10" fmla="*/ 224 w 448"/>
                <a:gd name="T11" fmla="*/ 324 h 385"/>
                <a:gd name="T12" fmla="*/ 386 w 448"/>
                <a:gd name="T13" fmla="*/ 161 h 385"/>
                <a:gd name="T14" fmla="*/ 362 w 448"/>
                <a:gd name="T15" fmla="*/ 76 h 385"/>
                <a:gd name="T16" fmla="*/ 361 w 448"/>
                <a:gd name="T17" fmla="*/ 75 h 385"/>
                <a:gd name="T18" fmla="*/ 343 w 448"/>
                <a:gd name="T19" fmla="*/ 51 h 385"/>
                <a:gd name="T20" fmla="*/ 379 w 448"/>
                <a:gd name="T21" fmla="*/ 0 h 385"/>
                <a:gd name="T22" fmla="*/ 415 w 448"/>
                <a:gd name="T23" fmla="*/ 45 h 385"/>
                <a:gd name="T24" fmla="*/ 448 w 448"/>
                <a:gd name="T25" fmla="*/ 161 h 385"/>
                <a:gd name="T26" fmla="*/ 224 w 448"/>
                <a:gd name="T27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8" h="385">
                  <a:moveTo>
                    <a:pt x="224" y="385"/>
                  </a:moveTo>
                  <a:cubicBezTo>
                    <a:pt x="101" y="385"/>
                    <a:pt x="0" y="285"/>
                    <a:pt x="0" y="161"/>
                  </a:cubicBezTo>
                  <a:cubicBezTo>
                    <a:pt x="0" y="101"/>
                    <a:pt x="21" y="49"/>
                    <a:pt x="63" y="8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77" y="81"/>
                    <a:pt x="62" y="117"/>
                    <a:pt x="62" y="161"/>
                  </a:cubicBezTo>
                  <a:cubicBezTo>
                    <a:pt x="62" y="251"/>
                    <a:pt x="135" y="324"/>
                    <a:pt x="224" y="324"/>
                  </a:cubicBezTo>
                  <a:cubicBezTo>
                    <a:pt x="314" y="324"/>
                    <a:pt x="386" y="251"/>
                    <a:pt x="386" y="161"/>
                  </a:cubicBezTo>
                  <a:cubicBezTo>
                    <a:pt x="386" y="131"/>
                    <a:pt x="378" y="102"/>
                    <a:pt x="362" y="76"/>
                  </a:cubicBezTo>
                  <a:cubicBezTo>
                    <a:pt x="361" y="75"/>
                    <a:pt x="361" y="75"/>
                    <a:pt x="361" y="75"/>
                  </a:cubicBezTo>
                  <a:cubicBezTo>
                    <a:pt x="357" y="66"/>
                    <a:pt x="348" y="54"/>
                    <a:pt x="343" y="51"/>
                  </a:cubicBezTo>
                  <a:cubicBezTo>
                    <a:pt x="379" y="0"/>
                    <a:pt x="379" y="0"/>
                    <a:pt x="379" y="0"/>
                  </a:cubicBezTo>
                  <a:cubicBezTo>
                    <a:pt x="397" y="13"/>
                    <a:pt x="412" y="38"/>
                    <a:pt x="415" y="45"/>
                  </a:cubicBezTo>
                  <a:cubicBezTo>
                    <a:pt x="437" y="80"/>
                    <a:pt x="448" y="120"/>
                    <a:pt x="448" y="161"/>
                  </a:cubicBezTo>
                  <a:cubicBezTo>
                    <a:pt x="448" y="285"/>
                    <a:pt x="348" y="385"/>
                    <a:pt x="224" y="38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7">
              <a:extLst>
                <a:ext uri="{FF2B5EF4-FFF2-40B4-BE49-F238E27FC236}">
                  <a16:creationId xmlns="" xmlns:a16="http://schemas.microsoft.com/office/drawing/2014/main" id="{760EE58A-701E-44AE-9195-E409F2EF7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981" y="1513130"/>
              <a:ext cx="2578358" cy="2333356"/>
            </a:xfrm>
            <a:custGeom>
              <a:avLst/>
              <a:gdLst>
                <a:gd name="T0" fmla="*/ 91 w 448"/>
                <a:gd name="T1" fmla="*/ 405 h 405"/>
                <a:gd name="T2" fmla="*/ 0 w 448"/>
                <a:gd name="T3" fmla="*/ 224 h 405"/>
                <a:gd name="T4" fmla="*/ 225 w 448"/>
                <a:gd name="T5" fmla="*/ 1 h 405"/>
                <a:gd name="T6" fmla="*/ 448 w 448"/>
                <a:gd name="T7" fmla="*/ 225 h 405"/>
                <a:gd name="T8" fmla="*/ 360 w 448"/>
                <a:gd name="T9" fmla="*/ 403 h 405"/>
                <a:gd name="T10" fmla="*/ 322 w 448"/>
                <a:gd name="T11" fmla="*/ 354 h 405"/>
                <a:gd name="T12" fmla="*/ 386 w 448"/>
                <a:gd name="T13" fmla="*/ 225 h 405"/>
                <a:gd name="T14" fmla="*/ 339 w 448"/>
                <a:gd name="T15" fmla="*/ 110 h 405"/>
                <a:gd name="T16" fmla="*/ 225 w 448"/>
                <a:gd name="T17" fmla="*/ 62 h 405"/>
                <a:gd name="T18" fmla="*/ 224 w 448"/>
                <a:gd name="T19" fmla="*/ 62 h 405"/>
                <a:gd name="T20" fmla="*/ 62 w 448"/>
                <a:gd name="T21" fmla="*/ 224 h 405"/>
                <a:gd name="T22" fmla="*/ 128 w 448"/>
                <a:gd name="T23" fmla="*/ 355 h 405"/>
                <a:gd name="T24" fmla="*/ 91 w 448"/>
                <a:gd name="T25" fmla="*/ 40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8" h="405">
                  <a:moveTo>
                    <a:pt x="91" y="405"/>
                  </a:moveTo>
                  <a:cubicBezTo>
                    <a:pt x="34" y="362"/>
                    <a:pt x="0" y="295"/>
                    <a:pt x="0" y="224"/>
                  </a:cubicBezTo>
                  <a:cubicBezTo>
                    <a:pt x="1" y="100"/>
                    <a:pt x="101" y="0"/>
                    <a:pt x="225" y="1"/>
                  </a:cubicBezTo>
                  <a:cubicBezTo>
                    <a:pt x="348" y="1"/>
                    <a:pt x="448" y="102"/>
                    <a:pt x="448" y="225"/>
                  </a:cubicBezTo>
                  <a:cubicBezTo>
                    <a:pt x="448" y="295"/>
                    <a:pt x="416" y="360"/>
                    <a:pt x="360" y="403"/>
                  </a:cubicBezTo>
                  <a:cubicBezTo>
                    <a:pt x="322" y="354"/>
                    <a:pt x="322" y="354"/>
                    <a:pt x="322" y="354"/>
                  </a:cubicBezTo>
                  <a:cubicBezTo>
                    <a:pt x="363" y="323"/>
                    <a:pt x="386" y="276"/>
                    <a:pt x="386" y="225"/>
                  </a:cubicBezTo>
                  <a:cubicBezTo>
                    <a:pt x="386" y="182"/>
                    <a:pt x="370" y="141"/>
                    <a:pt x="339" y="110"/>
                  </a:cubicBezTo>
                  <a:cubicBezTo>
                    <a:pt x="309" y="80"/>
                    <a:pt x="268" y="63"/>
                    <a:pt x="225" y="62"/>
                  </a:cubicBezTo>
                  <a:cubicBezTo>
                    <a:pt x="225" y="62"/>
                    <a:pt x="224" y="62"/>
                    <a:pt x="224" y="62"/>
                  </a:cubicBezTo>
                  <a:cubicBezTo>
                    <a:pt x="135" y="62"/>
                    <a:pt x="62" y="135"/>
                    <a:pt x="62" y="224"/>
                  </a:cubicBezTo>
                  <a:cubicBezTo>
                    <a:pt x="62" y="275"/>
                    <a:pt x="87" y="324"/>
                    <a:pt x="128" y="355"/>
                  </a:cubicBezTo>
                  <a:lnTo>
                    <a:pt x="91" y="40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8">
              <a:extLst>
                <a:ext uri="{FF2B5EF4-FFF2-40B4-BE49-F238E27FC236}">
                  <a16:creationId xmlns="" xmlns:a16="http://schemas.microsoft.com/office/drawing/2014/main" id="{91263406-FA25-4712-B4D1-78CF18B3F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6275" y="3557733"/>
              <a:ext cx="2555025" cy="2155438"/>
            </a:xfrm>
            <a:custGeom>
              <a:avLst/>
              <a:gdLst>
                <a:gd name="T0" fmla="*/ 222 w 444"/>
                <a:gd name="T1" fmla="*/ 374 h 374"/>
                <a:gd name="T2" fmla="*/ 0 w 444"/>
                <a:gd name="T3" fmla="*/ 152 h 374"/>
                <a:gd name="T4" fmla="*/ 60 w 444"/>
                <a:gd name="T5" fmla="*/ 0 h 374"/>
                <a:gd name="T6" fmla="*/ 104 w 444"/>
                <a:gd name="T7" fmla="*/ 44 h 374"/>
                <a:gd name="T8" fmla="*/ 61 w 444"/>
                <a:gd name="T9" fmla="*/ 152 h 374"/>
                <a:gd name="T10" fmla="*/ 222 w 444"/>
                <a:gd name="T11" fmla="*/ 313 h 374"/>
                <a:gd name="T12" fmla="*/ 383 w 444"/>
                <a:gd name="T13" fmla="*/ 152 h 374"/>
                <a:gd name="T14" fmla="*/ 359 w 444"/>
                <a:gd name="T15" fmla="*/ 67 h 374"/>
                <a:gd name="T16" fmla="*/ 411 w 444"/>
                <a:gd name="T17" fmla="*/ 35 h 374"/>
                <a:gd name="T18" fmla="*/ 444 w 444"/>
                <a:gd name="T19" fmla="*/ 152 h 374"/>
                <a:gd name="T20" fmla="*/ 222 w 444"/>
                <a:gd name="T21" fmla="*/ 37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4" h="374">
                  <a:moveTo>
                    <a:pt x="222" y="374"/>
                  </a:moveTo>
                  <a:cubicBezTo>
                    <a:pt x="100" y="374"/>
                    <a:pt x="0" y="274"/>
                    <a:pt x="0" y="152"/>
                  </a:cubicBezTo>
                  <a:cubicBezTo>
                    <a:pt x="0" y="91"/>
                    <a:pt x="20" y="41"/>
                    <a:pt x="60" y="0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75" y="73"/>
                    <a:pt x="61" y="107"/>
                    <a:pt x="61" y="152"/>
                  </a:cubicBezTo>
                  <a:cubicBezTo>
                    <a:pt x="61" y="241"/>
                    <a:pt x="133" y="313"/>
                    <a:pt x="222" y="313"/>
                  </a:cubicBezTo>
                  <a:cubicBezTo>
                    <a:pt x="311" y="313"/>
                    <a:pt x="383" y="241"/>
                    <a:pt x="383" y="152"/>
                  </a:cubicBezTo>
                  <a:cubicBezTo>
                    <a:pt x="383" y="122"/>
                    <a:pt x="374" y="92"/>
                    <a:pt x="359" y="67"/>
                  </a:cubicBezTo>
                  <a:cubicBezTo>
                    <a:pt x="411" y="35"/>
                    <a:pt x="411" y="35"/>
                    <a:pt x="411" y="35"/>
                  </a:cubicBezTo>
                  <a:cubicBezTo>
                    <a:pt x="432" y="70"/>
                    <a:pt x="444" y="110"/>
                    <a:pt x="444" y="152"/>
                  </a:cubicBezTo>
                  <a:cubicBezTo>
                    <a:pt x="444" y="274"/>
                    <a:pt x="344" y="374"/>
                    <a:pt x="222" y="37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9">
              <a:extLst>
                <a:ext uri="{FF2B5EF4-FFF2-40B4-BE49-F238E27FC236}">
                  <a16:creationId xmlns="" xmlns:a16="http://schemas.microsoft.com/office/drawing/2014/main" id="{86EDD497-27D8-410A-BD08-51389EE81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11" y="1536464"/>
              <a:ext cx="2560858" cy="2315856"/>
            </a:xfrm>
            <a:custGeom>
              <a:avLst/>
              <a:gdLst>
                <a:gd name="T0" fmla="*/ 91 w 445"/>
                <a:gd name="T1" fmla="*/ 402 h 402"/>
                <a:gd name="T2" fmla="*/ 0 w 445"/>
                <a:gd name="T3" fmla="*/ 222 h 402"/>
                <a:gd name="T4" fmla="*/ 66 w 445"/>
                <a:gd name="T5" fmla="*/ 65 h 402"/>
                <a:gd name="T6" fmla="*/ 222 w 445"/>
                <a:gd name="T7" fmla="*/ 0 h 402"/>
                <a:gd name="T8" fmla="*/ 223 w 445"/>
                <a:gd name="T9" fmla="*/ 0 h 402"/>
                <a:gd name="T10" fmla="*/ 444 w 445"/>
                <a:gd name="T11" fmla="*/ 224 h 402"/>
                <a:gd name="T12" fmla="*/ 357 w 445"/>
                <a:gd name="T13" fmla="*/ 400 h 402"/>
                <a:gd name="T14" fmla="*/ 319 w 445"/>
                <a:gd name="T15" fmla="*/ 352 h 402"/>
                <a:gd name="T16" fmla="*/ 383 w 445"/>
                <a:gd name="T17" fmla="*/ 224 h 402"/>
                <a:gd name="T18" fmla="*/ 223 w 445"/>
                <a:gd name="T19" fmla="*/ 62 h 402"/>
                <a:gd name="T20" fmla="*/ 222 w 445"/>
                <a:gd name="T21" fmla="*/ 62 h 402"/>
                <a:gd name="T22" fmla="*/ 109 w 445"/>
                <a:gd name="T23" fmla="*/ 109 h 402"/>
                <a:gd name="T24" fmla="*/ 62 w 445"/>
                <a:gd name="T25" fmla="*/ 223 h 402"/>
                <a:gd name="T26" fmla="*/ 127 w 445"/>
                <a:gd name="T27" fmla="*/ 353 h 402"/>
                <a:gd name="T28" fmla="*/ 91 w 445"/>
                <a:gd name="T29" fmla="*/ 40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5" h="402">
                  <a:moveTo>
                    <a:pt x="91" y="402"/>
                  </a:moveTo>
                  <a:cubicBezTo>
                    <a:pt x="34" y="360"/>
                    <a:pt x="0" y="293"/>
                    <a:pt x="0" y="222"/>
                  </a:cubicBezTo>
                  <a:cubicBezTo>
                    <a:pt x="1" y="163"/>
                    <a:pt x="24" y="107"/>
                    <a:pt x="66" y="65"/>
                  </a:cubicBezTo>
                  <a:cubicBezTo>
                    <a:pt x="108" y="23"/>
                    <a:pt x="163" y="0"/>
                    <a:pt x="222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345" y="1"/>
                    <a:pt x="445" y="101"/>
                    <a:pt x="444" y="224"/>
                  </a:cubicBezTo>
                  <a:cubicBezTo>
                    <a:pt x="444" y="294"/>
                    <a:pt x="412" y="358"/>
                    <a:pt x="357" y="400"/>
                  </a:cubicBezTo>
                  <a:cubicBezTo>
                    <a:pt x="319" y="352"/>
                    <a:pt x="319" y="352"/>
                    <a:pt x="319" y="352"/>
                  </a:cubicBezTo>
                  <a:cubicBezTo>
                    <a:pt x="360" y="321"/>
                    <a:pt x="383" y="274"/>
                    <a:pt x="383" y="224"/>
                  </a:cubicBezTo>
                  <a:cubicBezTo>
                    <a:pt x="383" y="135"/>
                    <a:pt x="311" y="62"/>
                    <a:pt x="223" y="62"/>
                  </a:cubicBezTo>
                  <a:cubicBezTo>
                    <a:pt x="223" y="62"/>
                    <a:pt x="222" y="62"/>
                    <a:pt x="222" y="62"/>
                  </a:cubicBezTo>
                  <a:cubicBezTo>
                    <a:pt x="180" y="62"/>
                    <a:pt x="139" y="78"/>
                    <a:pt x="109" y="109"/>
                  </a:cubicBezTo>
                  <a:cubicBezTo>
                    <a:pt x="79" y="139"/>
                    <a:pt x="62" y="179"/>
                    <a:pt x="62" y="223"/>
                  </a:cubicBezTo>
                  <a:cubicBezTo>
                    <a:pt x="61" y="274"/>
                    <a:pt x="86" y="323"/>
                    <a:pt x="127" y="353"/>
                  </a:cubicBezTo>
                  <a:lnTo>
                    <a:pt x="91" y="402"/>
                  </a:lnTo>
                  <a:close/>
                </a:path>
              </a:pathLst>
            </a:custGeom>
            <a:solidFill>
              <a:srgbClr val="FD1D1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7" name="Oval 76">
            <a:extLst>
              <a:ext uri="{FF2B5EF4-FFF2-40B4-BE49-F238E27FC236}">
                <a16:creationId xmlns="" xmlns:a16="http://schemas.microsoft.com/office/drawing/2014/main" id="{E411417B-A3E1-4B7E-AF85-8D5870EF23A9}"/>
              </a:ext>
            </a:extLst>
          </p:cNvPr>
          <p:cNvSpPr/>
          <p:nvPr/>
        </p:nvSpPr>
        <p:spPr>
          <a:xfrm>
            <a:off x="2237893" y="3604972"/>
            <a:ext cx="1667358" cy="16673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Oval 84">
            <a:extLst>
              <a:ext uri="{FF2B5EF4-FFF2-40B4-BE49-F238E27FC236}">
                <a16:creationId xmlns="" xmlns:a16="http://schemas.microsoft.com/office/drawing/2014/main" id="{D288AF10-AC14-4148-81CA-41B958DC75F2}"/>
              </a:ext>
            </a:extLst>
          </p:cNvPr>
          <p:cNvSpPr/>
          <p:nvPr/>
        </p:nvSpPr>
        <p:spPr>
          <a:xfrm>
            <a:off x="5262321" y="3604972"/>
            <a:ext cx="1667358" cy="16673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Oval 85">
            <a:extLst>
              <a:ext uri="{FF2B5EF4-FFF2-40B4-BE49-F238E27FC236}">
                <a16:creationId xmlns="" xmlns:a16="http://schemas.microsoft.com/office/drawing/2014/main" id="{C7532005-AF31-4CBE-85DF-D13520580862}"/>
              </a:ext>
            </a:extLst>
          </p:cNvPr>
          <p:cNvSpPr/>
          <p:nvPr/>
        </p:nvSpPr>
        <p:spPr>
          <a:xfrm>
            <a:off x="8286749" y="3604972"/>
            <a:ext cx="1667358" cy="16673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Oval 86">
            <a:extLst>
              <a:ext uri="{FF2B5EF4-FFF2-40B4-BE49-F238E27FC236}">
                <a16:creationId xmlns="" xmlns:a16="http://schemas.microsoft.com/office/drawing/2014/main" id="{76F6B0D7-6B2A-404A-A173-7A3934CBC5E9}"/>
              </a:ext>
            </a:extLst>
          </p:cNvPr>
          <p:cNvSpPr/>
          <p:nvPr/>
        </p:nvSpPr>
        <p:spPr>
          <a:xfrm>
            <a:off x="3775139" y="1987229"/>
            <a:ext cx="1667358" cy="16673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Oval 87">
            <a:extLst>
              <a:ext uri="{FF2B5EF4-FFF2-40B4-BE49-F238E27FC236}">
                <a16:creationId xmlns="" xmlns:a16="http://schemas.microsoft.com/office/drawing/2014/main" id="{6FABDCCA-6C9B-4025-80FE-DF0D80C316A4}"/>
              </a:ext>
            </a:extLst>
          </p:cNvPr>
          <p:cNvSpPr/>
          <p:nvPr/>
        </p:nvSpPr>
        <p:spPr>
          <a:xfrm>
            <a:off x="6797406" y="1987229"/>
            <a:ext cx="1667358" cy="16673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9" name="Group 88">
            <a:extLst>
              <a:ext uri="{FF2B5EF4-FFF2-40B4-BE49-F238E27FC236}">
                <a16:creationId xmlns="" xmlns:a16="http://schemas.microsoft.com/office/drawing/2014/main" id="{15612183-9984-4583-8D24-E97781F994A4}"/>
              </a:ext>
            </a:extLst>
          </p:cNvPr>
          <p:cNvGrpSpPr/>
          <p:nvPr/>
        </p:nvGrpSpPr>
        <p:grpSpPr>
          <a:xfrm>
            <a:off x="8853763" y="4171985"/>
            <a:ext cx="533332" cy="533332"/>
            <a:chOff x="5465763" y="1943100"/>
            <a:chExt cx="287337" cy="287338"/>
          </a:xfrm>
          <a:gradFill>
            <a:gsLst>
              <a:gs pos="0">
                <a:srgbClr val="7D31B1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90" name="Freeform 1026">
              <a:extLst>
                <a:ext uri="{FF2B5EF4-FFF2-40B4-BE49-F238E27FC236}">
                  <a16:creationId xmlns="" xmlns:a16="http://schemas.microsoft.com/office/drawing/2014/main" id="{D7B4576E-4DF9-4069-8488-B323EE18F2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0225" y="1943100"/>
              <a:ext cx="142875" cy="190500"/>
            </a:xfrm>
            <a:custGeom>
              <a:avLst/>
              <a:gdLst>
                <a:gd name="T0" fmla="*/ 228 w 361"/>
                <a:gd name="T1" fmla="*/ 133 h 481"/>
                <a:gd name="T2" fmla="*/ 228 w 361"/>
                <a:gd name="T3" fmla="*/ 12 h 481"/>
                <a:gd name="T4" fmla="*/ 349 w 361"/>
                <a:gd name="T5" fmla="*/ 133 h 481"/>
                <a:gd name="T6" fmla="*/ 228 w 361"/>
                <a:gd name="T7" fmla="*/ 133 h 481"/>
                <a:gd name="T8" fmla="*/ 358 w 361"/>
                <a:gd name="T9" fmla="*/ 125 h 481"/>
                <a:gd name="T10" fmla="*/ 237 w 361"/>
                <a:gd name="T11" fmla="*/ 3 h 481"/>
                <a:gd name="T12" fmla="*/ 234 w 361"/>
                <a:gd name="T13" fmla="*/ 1 h 481"/>
                <a:gd name="T14" fmla="*/ 228 w 361"/>
                <a:gd name="T15" fmla="*/ 0 h 481"/>
                <a:gd name="T16" fmla="*/ 11 w 361"/>
                <a:gd name="T17" fmla="*/ 0 h 481"/>
                <a:gd name="T18" fmla="*/ 7 w 361"/>
                <a:gd name="T19" fmla="*/ 1 h 481"/>
                <a:gd name="T20" fmla="*/ 3 w 361"/>
                <a:gd name="T21" fmla="*/ 4 h 481"/>
                <a:gd name="T22" fmla="*/ 1 w 361"/>
                <a:gd name="T23" fmla="*/ 7 h 481"/>
                <a:gd name="T24" fmla="*/ 0 w 361"/>
                <a:gd name="T25" fmla="*/ 12 h 481"/>
                <a:gd name="T26" fmla="*/ 0 w 361"/>
                <a:gd name="T27" fmla="*/ 470 h 481"/>
                <a:gd name="T28" fmla="*/ 1 w 361"/>
                <a:gd name="T29" fmla="*/ 474 h 481"/>
                <a:gd name="T30" fmla="*/ 3 w 361"/>
                <a:gd name="T31" fmla="*/ 478 h 481"/>
                <a:gd name="T32" fmla="*/ 7 w 361"/>
                <a:gd name="T33" fmla="*/ 480 h 481"/>
                <a:gd name="T34" fmla="*/ 11 w 361"/>
                <a:gd name="T35" fmla="*/ 481 h 481"/>
                <a:gd name="T36" fmla="*/ 349 w 361"/>
                <a:gd name="T37" fmla="*/ 481 h 481"/>
                <a:gd name="T38" fmla="*/ 354 w 361"/>
                <a:gd name="T39" fmla="*/ 480 h 481"/>
                <a:gd name="T40" fmla="*/ 357 w 361"/>
                <a:gd name="T41" fmla="*/ 478 h 481"/>
                <a:gd name="T42" fmla="*/ 360 w 361"/>
                <a:gd name="T43" fmla="*/ 474 h 481"/>
                <a:gd name="T44" fmla="*/ 361 w 361"/>
                <a:gd name="T45" fmla="*/ 470 h 481"/>
                <a:gd name="T46" fmla="*/ 361 w 361"/>
                <a:gd name="T47" fmla="*/ 133 h 481"/>
                <a:gd name="T48" fmla="*/ 360 w 361"/>
                <a:gd name="T49" fmla="*/ 129 h 481"/>
                <a:gd name="T50" fmla="*/ 358 w 361"/>
                <a:gd name="T51" fmla="*/ 125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61" h="481">
                  <a:moveTo>
                    <a:pt x="228" y="133"/>
                  </a:moveTo>
                  <a:lnTo>
                    <a:pt x="228" y="12"/>
                  </a:lnTo>
                  <a:lnTo>
                    <a:pt x="349" y="133"/>
                  </a:lnTo>
                  <a:lnTo>
                    <a:pt x="228" y="133"/>
                  </a:lnTo>
                  <a:close/>
                  <a:moveTo>
                    <a:pt x="358" y="125"/>
                  </a:moveTo>
                  <a:lnTo>
                    <a:pt x="237" y="3"/>
                  </a:lnTo>
                  <a:lnTo>
                    <a:pt x="234" y="1"/>
                  </a:lnTo>
                  <a:lnTo>
                    <a:pt x="228" y="0"/>
                  </a:lnTo>
                  <a:lnTo>
                    <a:pt x="11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470"/>
                  </a:lnTo>
                  <a:lnTo>
                    <a:pt x="1" y="474"/>
                  </a:lnTo>
                  <a:lnTo>
                    <a:pt x="3" y="478"/>
                  </a:lnTo>
                  <a:lnTo>
                    <a:pt x="7" y="480"/>
                  </a:lnTo>
                  <a:lnTo>
                    <a:pt x="11" y="481"/>
                  </a:lnTo>
                  <a:lnTo>
                    <a:pt x="349" y="481"/>
                  </a:lnTo>
                  <a:lnTo>
                    <a:pt x="354" y="480"/>
                  </a:lnTo>
                  <a:lnTo>
                    <a:pt x="357" y="478"/>
                  </a:lnTo>
                  <a:lnTo>
                    <a:pt x="360" y="474"/>
                  </a:lnTo>
                  <a:lnTo>
                    <a:pt x="361" y="470"/>
                  </a:lnTo>
                  <a:lnTo>
                    <a:pt x="361" y="133"/>
                  </a:lnTo>
                  <a:lnTo>
                    <a:pt x="360" y="129"/>
                  </a:lnTo>
                  <a:lnTo>
                    <a:pt x="358" y="1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1027">
              <a:extLst>
                <a:ext uri="{FF2B5EF4-FFF2-40B4-BE49-F238E27FC236}">
                  <a16:creationId xmlns="" xmlns:a16="http://schemas.microsoft.com/office/drawing/2014/main" id="{E88E2072-6330-4883-A311-272928C612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5763" y="2133600"/>
              <a:ext cx="58738" cy="96838"/>
            </a:xfrm>
            <a:custGeom>
              <a:avLst/>
              <a:gdLst>
                <a:gd name="T0" fmla="*/ 73 w 146"/>
                <a:gd name="T1" fmla="*/ 191 h 242"/>
                <a:gd name="T2" fmla="*/ 69 w 146"/>
                <a:gd name="T3" fmla="*/ 191 h 242"/>
                <a:gd name="T4" fmla="*/ 65 w 146"/>
                <a:gd name="T5" fmla="*/ 189 h 242"/>
                <a:gd name="T6" fmla="*/ 61 w 146"/>
                <a:gd name="T7" fmla="*/ 187 h 242"/>
                <a:gd name="T8" fmla="*/ 58 w 146"/>
                <a:gd name="T9" fmla="*/ 185 h 242"/>
                <a:gd name="T10" fmla="*/ 55 w 146"/>
                <a:gd name="T11" fmla="*/ 182 h 242"/>
                <a:gd name="T12" fmla="*/ 54 w 146"/>
                <a:gd name="T13" fmla="*/ 178 h 242"/>
                <a:gd name="T14" fmla="*/ 52 w 146"/>
                <a:gd name="T15" fmla="*/ 174 h 242"/>
                <a:gd name="T16" fmla="*/ 52 w 146"/>
                <a:gd name="T17" fmla="*/ 170 h 242"/>
                <a:gd name="T18" fmla="*/ 52 w 146"/>
                <a:gd name="T19" fmla="*/ 165 h 242"/>
                <a:gd name="T20" fmla="*/ 54 w 146"/>
                <a:gd name="T21" fmla="*/ 161 h 242"/>
                <a:gd name="T22" fmla="*/ 55 w 146"/>
                <a:gd name="T23" fmla="*/ 157 h 242"/>
                <a:gd name="T24" fmla="*/ 58 w 146"/>
                <a:gd name="T25" fmla="*/ 154 h 242"/>
                <a:gd name="T26" fmla="*/ 61 w 146"/>
                <a:gd name="T27" fmla="*/ 151 h 242"/>
                <a:gd name="T28" fmla="*/ 65 w 146"/>
                <a:gd name="T29" fmla="*/ 149 h 242"/>
                <a:gd name="T30" fmla="*/ 69 w 146"/>
                <a:gd name="T31" fmla="*/ 148 h 242"/>
                <a:gd name="T32" fmla="*/ 73 w 146"/>
                <a:gd name="T33" fmla="*/ 147 h 242"/>
                <a:gd name="T34" fmla="*/ 78 w 146"/>
                <a:gd name="T35" fmla="*/ 148 h 242"/>
                <a:gd name="T36" fmla="*/ 82 w 146"/>
                <a:gd name="T37" fmla="*/ 149 h 242"/>
                <a:gd name="T38" fmla="*/ 85 w 146"/>
                <a:gd name="T39" fmla="*/ 151 h 242"/>
                <a:gd name="T40" fmla="*/ 88 w 146"/>
                <a:gd name="T41" fmla="*/ 154 h 242"/>
                <a:gd name="T42" fmla="*/ 91 w 146"/>
                <a:gd name="T43" fmla="*/ 157 h 242"/>
                <a:gd name="T44" fmla="*/ 93 w 146"/>
                <a:gd name="T45" fmla="*/ 161 h 242"/>
                <a:gd name="T46" fmla="*/ 94 w 146"/>
                <a:gd name="T47" fmla="*/ 165 h 242"/>
                <a:gd name="T48" fmla="*/ 95 w 146"/>
                <a:gd name="T49" fmla="*/ 170 h 242"/>
                <a:gd name="T50" fmla="*/ 94 w 146"/>
                <a:gd name="T51" fmla="*/ 174 h 242"/>
                <a:gd name="T52" fmla="*/ 93 w 146"/>
                <a:gd name="T53" fmla="*/ 178 h 242"/>
                <a:gd name="T54" fmla="*/ 91 w 146"/>
                <a:gd name="T55" fmla="*/ 182 h 242"/>
                <a:gd name="T56" fmla="*/ 88 w 146"/>
                <a:gd name="T57" fmla="*/ 185 h 242"/>
                <a:gd name="T58" fmla="*/ 85 w 146"/>
                <a:gd name="T59" fmla="*/ 187 h 242"/>
                <a:gd name="T60" fmla="*/ 82 w 146"/>
                <a:gd name="T61" fmla="*/ 189 h 242"/>
                <a:gd name="T62" fmla="*/ 78 w 146"/>
                <a:gd name="T63" fmla="*/ 191 h 242"/>
                <a:gd name="T64" fmla="*/ 73 w 146"/>
                <a:gd name="T65" fmla="*/ 191 h 242"/>
                <a:gd name="T66" fmla="*/ 134 w 146"/>
                <a:gd name="T67" fmla="*/ 0 h 242"/>
                <a:gd name="T68" fmla="*/ 12 w 146"/>
                <a:gd name="T69" fmla="*/ 0 h 242"/>
                <a:gd name="T70" fmla="*/ 8 w 146"/>
                <a:gd name="T71" fmla="*/ 1 h 242"/>
                <a:gd name="T72" fmla="*/ 4 w 146"/>
                <a:gd name="T73" fmla="*/ 4 h 242"/>
                <a:gd name="T74" fmla="*/ 1 w 146"/>
                <a:gd name="T75" fmla="*/ 9 h 242"/>
                <a:gd name="T76" fmla="*/ 0 w 146"/>
                <a:gd name="T77" fmla="*/ 13 h 242"/>
                <a:gd name="T78" fmla="*/ 0 w 146"/>
                <a:gd name="T79" fmla="*/ 230 h 242"/>
                <a:gd name="T80" fmla="*/ 1 w 146"/>
                <a:gd name="T81" fmla="*/ 235 h 242"/>
                <a:gd name="T82" fmla="*/ 4 w 146"/>
                <a:gd name="T83" fmla="*/ 238 h 242"/>
                <a:gd name="T84" fmla="*/ 8 w 146"/>
                <a:gd name="T85" fmla="*/ 241 h 242"/>
                <a:gd name="T86" fmla="*/ 12 w 146"/>
                <a:gd name="T87" fmla="*/ 242 h 242"/>
                <a:gd name="T88" fmla="*/ 134 w 146"/>
                <a:gd name="T89" fmla="*/ 242 h 242"/>
                <a:gd name="T90" fmla="*/ 139 w 146"/>
                <a:gd name="T91" fmla="*/ 241 h 242"/>
                <a:gd name="T92" fmla="*/ 143 w 146"/>
                <a:gd name="T93" fmla="*/ 238 h 242"/>
                <a:gd name="T94" fmla="*/ 145 w 146"/>
                <a:gd name="T95" fmla="*/ 235 h 242"/>
                <a:gd name="T96" fmla="*/ 146 w 146"/>
                <a:gd name="T97" fmla="*/ 230 h 242"/>
                <a:gd name="T98" fmla="*/ 146 w 146"/>
                <a:gd name="T99" fmla="*/ 13 h 242"/>
                <a:gd name="T100" fmla="*/ 145 w 146"/>
                <a:gd name="T101" fmla="*/ 9 h 242"/>
                <a:gd name="T102" fmla="*/ 143 w 146"/>
                <a:gd name="T103" fmla="*/ 4 h 242"/>
                <a:gd name="T104" fmla="*/ 139 w 146"/>
                <a:gd name="T105" fmla="*/ 1 h 242"/>
                <a:gd name="T106" fmla="*/ 134 w 146"/>
                <a:gd name="T107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6" h="242">
                  <a:moveTo>
                    <a:pt x="73" y="191"/>
                  </a:moveTo>
                  <a:lnTo>
                    <a:pt x="69" y="191"/>
                  </a:lnTo>
                  <a:lnTo>
                    <a:pt x="65" y="189"/>
                  </a:lnTo>
                  <a:lnTo>
                    <a:pt x="61" y="187"/>
                  </a:lnTo>
                  <a:lnTo>
                    <a:pt x="58" y="185"/>
                  </a:lnTo>
                  <a:lnTo>
                    <a:pt x="55" y="182"/>
                  </a:lnTo>
                  <a:lnTo>
                    <a:pt x="54" y="178"/>
                  </a:lnTo>
                  <a:lnTo>
                    <a:pt x="52" y="174"/>
                  </a:lnTo>
                  <a:lnTo>
                    <a:pt x="52" y="170"/>
                  </a:lnTo>
                  <a:lnTo>
                    <a:pt x="52" y="165"/>
                  </a:lnTo>
                  <a:lnTo>
                    <a:pt x="54" y="161"/>
                  </a:lnTo>
                  <a:lnTo>
                    <a:pt x="55" y="157"/>
                  </a:lnTo>
                  <a:lnTo>
                    <a:pt x="58" y="154"/>
                  </a:lnTo>
                  <a:lnTo>
                    <a:pt x="61" y="151"/>
                  </a:lnTo>
                  <a:lnTo>
                    <a:pt x="65" y="149"/>
                  </a:lnTo>
                  <a:lnTo>
                    <a:pt x="69" y="148"/>
                  </a:lnTo>
                  <a:lnTo>
                    <a:pt x="73" y="147"/>
                  </a:lnTo>
                  <a:lnTo>
                    <a:pt x="78" y="148"/>
                  </a:lnTo>
                  <a:lnTo>
                    <a:pt x="82" y="149"/>
                  </a:lnTo>
                  <a:lnTo>
                    <a:pt x="85" y="151"/>
                  </a:lnTo>
                  <a:lnTo>
                    <a:pt x="88" y="154"/>
                  </a:lnTo>
                  <a:lnTo>
                    <a:pt x="91" y="157"/>
                  </a:lnTo>
                  <a:lnTo>
                    <a:pt x="93" y="161"/>
                  </a:lnTo>
                  <a:lnTo>
                    <a:pt x="94" y="165"/>
                  </a:lnTo>
                  <a:lnTo>
                    <a:pt x="95" y="170"/>
                  </a:lnTo>
                  <a:lnTo>
                    <a:pt x="94" y="174"/>
                  </a:lnTo>
                  <a:lnTo>
                    <a:pt x="93" y="178"/>
                  </a:lnTo>
                  <a:lnTo>
                    <a:pt x="91" y="182"/>
                  </a:lnTo>
                  <a:lnTo>
                    <a:pt x="88" y="185"/>
                  </a:lnTo>
                  <a:lnTo>
                    <a:pt x="85" y="187"/>
                  </a:lnTo>
                  <a:lnTo>
                    <a:pt x="82" y="189"/>
                  </a:lnTo>
                  <a:lnTo>
                    <a:pt x="78" y="191"/>
                  </a:lnTo>
                  <a:lnTo>
                    <a:pt x="73" y="191"/>
                  </a:lnTo>
                  <a:close/>
                  <a:moveTo>
                    <a:pt x="134" y="0"/>
                  </a:move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230"/>
                  </a:lnTo>
                  <a:lnTo>
                    <a:pt x="1" y="235"/>
                  </a:lnTo>
                  <a:lnTo>
                    <a:pt x="4" y="238"/>
                  </a:lnTo>
                  <a:lnTo>
                    <a:pt x="8" y="241"/>
                  </a:lnTo>
                  <a:lnTo>
                    <a:pt x="12" y="242"/>
                  </a:lnTo>
                  <a:lnTo>
                    <a:pt x="134" y="242"/>
                  </a:lnTo>
                  <a:lnTo>
                    <a:pt x="139" y="241"/>
                  </a:lnTo>
                  <a:lnTo>
                    <a:pt x="143" y="238"/>
                  </a:lnTo>
                  <a:lnTo>
                    <a:pt x="145" y="235"/>
                  </a:lnTo>
                  <a:lnTo>
                    <a:pt x="146" y="230"/>
                  </a:lnTo>
                  <a:lnTo>
                    <a:pt x="146" y="13"/>
                  </a:lnTo>
                  <a:lnTo>
                    <a:pt x="145" y="9"/>
                  </a:lnTo>
                  <a:lnTo>
                    <a:pt x="143" y="4"/>
                  </a:lnTo>
                  <a:lnTo>
                    <a:pt x="139" y="1"/>
                  </a:lnTo>
                  <a:lnTo>
                    <a:pt x="1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028">
              <a:extLst>
                <a:ext uri="{FF2B5EF4-FFF2-40B4-BE49-F238E27FC236}">
                  <a16:creationId xmlns="" xmlns:a16="http://schemas.microsoft.com/office/drawing/2014/main" id="{C3D5177F-522A-4F8F-BF13-215E0856D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263" y="2143125"/>
              <a:ext cx="214313" cy="77788"/>
            </a:xfrm>
            <a:custGeom>
              <a:avLst/>
              <a:gdLst>
                <a:gd name="T0" fmla="*/ 305 w 541"/>
                <a:gd name="T1" fmla="*/ 72 h 193"/>
                <a:gd name="T2" fmla="*/ 303 w 541"/>
                <a:gd name="T3" fmla="*/ 72 h 193"/>
                <a:gd name="T4" fmla="*/ 301 w 541"/>
                <a:gd name="T5" fmla="*/ 72 h 193"/>
                <a:gd name="T6" fmla="*/ 246 w 541"/>
                <a:gd name="T7" fmla="*/ 72 h 193"/>
                <a:gd name="T8" fmla="*/ 245 w 541"/>
                <a:gd name="T9" fmla="*/ 71 h 193"/>
                <a:gd name="T10" fmla="*/ 243 w 541"/>
                <a:gd name="T11" fmla="*/ 69 h 193"/>
                <a:gd name="T12" fmla="*/ 235 w 541"/>
                <a:gd name="T13" fmla="*/ 62 h 193"/>
                <a:gd name="T14" fmla="*/ 225 w 541"/>
                <a:gd name="T15" fmla="*/ 52 h 193"/>
                <a:gd name="T16" fmla="*/ 214 w 541"/>
                <a:gd name="T17" fmla="*/ 42 h 193"/>
                <a:gd name="T18" fmla="*/ 200 w 541"/>
                <a:gd name="T19" fmla="*/ 31 h 193"/>
                <a:gd name="T20" fmla="*/ 184 w 541"/>
                <a:gd name="T21" fmla="*/ 21 h 193"/>
                <a:gd name="T22" fmla="*/ 165 w 541"/>
                <a:gd name="T23" fmla="*/ 12 h 193"/>
                <a:gd name="T24" fmla="*/ 155 w 541"/>
                <a:gd name="T25" fmla="*/ 9 h 193"/>
                <a:gd name="T26" fmla="*/ 144 w 541"/>
                <a:gd name="T27" fmla="*/ 5 h 193"/>
                <a:gd name="T28" fmla="*/ 133 w 541"/>
                <a:gd name="T29" fmla="*/ 2 h 193"/>
                <a:gd name="T30" fmla="*/ 120 w 541"/>
                <a:gd name="T31" fmla="*/ 0 h 193"/>
                <a:gd name="T32" fmla="*/ 119 w 541"/>
                <a:gd name="T33" fmla="*/ 0 h 193"/>
                <a:gd name="T34" fmla="*/ 118 w 541"/>
                <a:gd name="T35" fmla="*/ 0 h 193"/>
                <a:gd name="T36" fmla="*/ 12 w 541"/>
                <a:gd name="T37" fmla="*/ 0 h 193"/>
                <a:gd name="T38" fmla="*/ 7 w 541"/>
                <a:gd name="T39" fmla="*/ 1 h 193"/>
                <a:gd name="T40" fmla="*/ 3 w 541"/>
                <a:gd name="T41" fmla="*/ 4 h 193"/>
                <a:gd name="T42" fmla="*/ 1 w 541"/>
                <a:gd name="T43" fmla="*/ 7 h 193"/>
                <a:gd name="T44" fmla="*/ 0 w 541"/>
                <a:gd name="T45" fmla="*/ 12 h 193"/>
                <a:gd name="T46" fmla="*/ 0 w 541"/>
                <a:gd name="T47" fmla="*/ 180 h 193"/>
                <a:gd name="T48" fmla="*/ 1 w 541"/>
                <a:gd name="T49" fmla="*/ 185 h 193"/>
                <a:gd name="T50" fmla="*/ 3 w 541"/>
                <a:gd name="T51" fmla="*/ 190 h 193"/>
                <a:gd name="T52" fmla="*/ 7 w 541"/>
                <a:gd name="T53" fmla="*/ 192 h 193"/>
                <a:gd name="T54" fmla="*/ 12 w 541"/>
                <a:gd name="T55" fmla="*/ 193 h 193"/>
                <a:gd name="T56" fmla="*/ 528 w 541"/>
                <a:gd name="T57" fmla="*/ 193 h 193"/>
                <a:gd name="T58" fmla="*/ 533 w 541"/>
                <a:gd name="T59" fmla="*/ 192 h 193"/>
                <a:gd name="T60" fmla="*/ 536 w 541"/>
                <a:gd name="T61" fmla="*/ 190 h 193"/>
                <a:gd name="T62" fmla="*/ 539 w 541"/>
                <a:gd name="T63" fmla="*/ 185 h 193"/>
                <a:gd name="T64" fmla="*/ 541 w 541"/>
                <a:gd name="T65" fmla="*/ 180 h 193"/>
                <a:gd name="T66" fmla="*/ 539 w 541"/>
                <a:gd name="T67" fmla="*/ 174 h 193"/>
                <a:gd name="T68" fmla="*/ 538 w 541"/>
                <a:gd name="T69" fmla="*/ 169 h 193"/>
                <a:gd name="T70" fmla="*/ 537 w 541"/>
                <a:gd name="T71" fmla="*/ 163 h 193"/>
                <a:gd name="T72" fmla="*/ 535 w 541"/>
                <a:gd name="T73" fmla="*/ 158 h 193"/>
                <a:gd name="T74" fmla="*/ 532 w 541"/>
                <a:gd name="T75" fmla="*/ 152 h 193"/>
                <a:gd name="T76" fmla="*/ 528 w 541"/>
                <a:gd name="T77" fmla="*/ 147 h 193"/>
                <a:gd name="T78" fmla="*/ 524 w 541"/>
                <a:gd name="T79" fmla="*/ 142 h 193"/>
                <a:gd name="T80" fmla="*/ 519 w 541"/>
                <a:gd name="T81" fmla="*/ 136 h 193"/>
                <a:gd name="T82" fmla="*/ 511 w 541"/>
                <a:gd name="T83" fmla="*/ 128 h 193"/>
                <a:gd name="T84" fmla="*/ 503 w 541"/>
                <a:gd name="T85" fmla="*/ 122 h 193"/>
                <a:gd name="T86" fmla="*/ 493 w 541"/>
                <a:gd name="T87" fmla="*/ 116 h 193"/>
                <a:gd name="T88" fmla="*/ 481 w 541"/>
                <a:gd name="T89" fmla="*/ 110 h 193"/>
                <a:gd name="T90" fmla="*/ 470 w 541"/>
                <a:gd name="T91" fmla="*/ 104 h 193"/>
                <a:gd name="T92" fmla="*/ 458 w 541"/>
                <a:gd name="T93" fmla="*/ 99 h 193"/>
                <a:gd name="T94" fmla="*/ 445 w 541"/>
                <a:gd name="T95" fmla="*/ 94 h 193"/>
                <a:gd name="T96" fmla="*/ 431 w 541"/>
                <a:gd name="T97" fmla="*/ 90 h 193"/>
                <a:gd name="T98" fmla="*/ 417 w 541"/>
                <a:gd name="T99" fmla="*/ 86 h 193"/>
                <a:gd name="T100" fmla="*/ 402 w 541"/>
                <a:gd name="T101" fmla="*/ 82 h 193"/>
                <a:gd name="T102" fmla="*/ 387 w 541"/>
                <a:gd name="T103" fmla="*/ 79 h 193"/>
                <a:gd name="T104" fmla="*/ 370 w 541"/>
                <a:gd name="T105" fmla="*/ 76 h 193"/>
                <a:gd name="T106" fmla="*/ 355 w 541"/>
                <a:gd name="T107" fmla="*/ 74 h 193"/>
                <a:gd name="T108" fmla="*/ 339 w 541"/>
                <a:gd name="T109" fmla="*/ 73 h 193"/>
                <a:gd name="T110" fmla="*/ 321 w 541"/>
                <a:gd name="T111" fmla="*/ 72 h 193"/>
                <a:gd name="T112" fmla="*/ 305 w 541"/>
                <a:gd name="T113" fmla="*/ 7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41" h="193">
                  <a:moveTo>
                    <a:pt x="305" y="72"/>
                  </a:moveTo>
                  <a:lnTo>
                    <a:pt x="303" y="72"/>
                  </a:lnTo>
                  <a:lnTo>
                    <a:pt x="301" y="72"/>
                  </a:lnTo>
                  <a:lnTo>
                    <a:pt x="246" y="72"/>
                  </a:lnTo>
                  <a:lnTo>
                    <a:pt x="245" y="71"/>
                  </a:lnTo>
                  <a:lnTo>
                    <a:pt x="243" y="69"/>
                  </a:lnTo>
                  <a:lnTo>
                    <a:pt x="235" y="62"/>
                  </a:lnTo>
                  <a:lnTo>
                    <a:pt x="225" y="52"/>
                  </a:lnTo>
                  <a:lnTo>
                    <a:pt x="214" y="42"/>
                  </a:lnTo>
                  <a:lnTo>
                    <a:pt x="200" y="31"/>
                  </a:lnTo>
                  <a:lnTo>
                    <a:pt x="184" y="21"/>
                  </a:lnTo>
                  <a:lnTo>
                    <a:pt x="165" y="12"/>
                  </a:lnTo>
                  <a:lnTo>
                    <a:pt x="155" y="9"/>
                  </a:lnTo>
                  <a:lnTo>
                    <a:pt x="144" y="5"/>
                  </a:lnTo>
                  <a:lnTo>
                    <a:pt x="133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80"/>
                  </a:lnTo>
                  <a:lnTo>
                    <a:pt x="1" y="185"/>
                  </a:lnTo>
                  <a:lnTo>
                    <a:pt x="3" y="190"/>
                  </a:lnTo>
                  <a:lnTo>
                    <a:pt x="7" y="192"/>
                  </a:lnTo>
                  <a:lnTo>
                    <a:pt x="12" y="193"/>
                  </a:lnTo>
                  <a:lnTo>
                    <a:pt x="528" y="193"/>
                  </a:lnTo>
                  <a:lnTo>
                    <a:pt x="533" y="192"/>
                  </a:lnTo>
                  <a:lnTo>
                    <a:pt x="536" y="190"/>
                  </a:lnTo>
                  <a:lnTo>
                    <a:pt x="539" y="185"/>
                  </a:lnTo>
                  <a:lnTo>
                    <a:pt x="541" y="180"/>
                  </a:lnTo>
                  <a:lnTo>
                    <a:pt x="539" y="174"/>
                  </a:lnTo>
                  <a:lnTo>
                    <a:pt x="538" y="169"/>
                  </a:lnTo>
                  <a:lnTo>
                    <a:pt x="537" y="163"/>
                  </a:lnTo>
                  <a:lnTo>
                    <a:pt x="535" y="158"/>
                  </a:lnTo>
                  <a:lnTo>
                    <a:pt x="532" y="152"/>
                  </a:lnTo>
                  <a:lnTo>
                    <a:pt x="528" y="147"/>
                  </a:lnTo>
                  <a:lnTo>
                    <a:pt x="524" y="142"/>
                  </a:lnTo>
                  <a:lnTo>
                    <a:pt x="519" y="136"/>
                  </a:lnTo>
                  <a:lnTo>
                    <a:pt x="511" y="128"/>
                  </a:lnTo>
                  <a:lnTo>
                    <a:pt x="503" y="122"/>
                  </a:lnTo>
                  <a:lnTo>
                    <a:pt x="493" y="116"/>
                  </a:lnTo>
                  <a:lnTo>
                    <a:pt x="481" y="110"/>
                  </a:lnTo>
                  <a:lnTo>
                    <a:pt x="470" y="104"/>
                  </a:lnTo>
                  <a:lnTo>
                    <a:pt x="458" y="99"/>
                  </a:lnTo>
                  <a:lnTo>
                    <a:pt x="445" y="94"/>
                  </a:lnTo>
                  <a:lnTo>
                    <a:pt x="431" y="90"/>
                  </a:lnTo>
                  <a:lnTo>
                    <a:pt x="417" y="86"/>
                  </a:lnTo>
                  <a:lnTo>
                    <a:pt x="402" y="82"/>
                  </a:lnTo>
                  <a:lnTo>
                    <a:pt x="387" y="79"/>
                  </a:lnTo>
                  <a:lnTo>
                    <a:pt x="370" y="76"/>
                  </a:lnTo>
                  <a:lnTo>
                    <a:pt x="355" y="74"/>
                  </a:lnTo>
                  <a:lnTo>
                    <a:pt x="339" y="73"/>
                  </a:lnTo>
                  <a:lnTo>
                    <a:pt x="321" y="72"/>
                  </a:lnTo>
                  <a:lnTo>
                    <a:pt x="305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="" xmlns:a16="http://schemas.microsoft.com/office/drawing/2014/main" id="{331F5D57-B5B8-4AEC-93FA-1B5B3BC07571}"/>
              </a:ext>
            </a:extLst>
          </p:cNvPr>
          <p:cNvGrpSpPr/>
          <p:nvPr/>
        </p:nvGrpSpPr>
        <p:grpSpPr>
          <a:xfrm>
            <a:off x="5873533" y="4171985"/>
            <a:ext cx="444936" cy="533332"/>
            <a:chOff x="342900" y="1943100"/>
            <a:chExt cx="239713" cy="287338"/>
          </a:xfrm>
          <a:gradFill>
            <a:gsLst>
              <a:gs pos="0">
                <a:srgbClr val="7D31B1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94" name="Freeform 1033">
              <a:extLst>
                <a:ext uri="{FF2B5EF4-FFF2-40B4-BE49-F238E27FC236}">
                  <a16:creationId xmlns="" xmlns:a16="http://schemas.microsoft.com/office/drawing/2014/main" id="{A98608CB-F703-411E-B714-6E6ED2E8E1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" y="1943100"/>
              <a:ext cx="200025" cy="258763"/>
            </a:xfrm>
            <a:custGeom>
              <a:avLst/>
              <a:gdLst>
                <a:gd name="T0" fmla="*/ 350 w 506"/>
                <a:gd name="T1" fmla="*/ 12 h 651"/>
                <a:gd name="T2" fmla="*/ 494 w 506"/>
                <a:gd name="T3" fmla="*/ 156 h 651"/>
                <a:gd name="T4" fmla="*/ 350 w 506"/>
                <a:gd name="T5" fmla="*/ 156 h 651"/>
                <a:gd name="T6" fmla="*/ 350 w 506"/>
                <a:gd name="T7" fmla="*/ 12 h 651"/>
                <a:gd name="T8" fmla="*/ 314 w 506"/>
                <a:gd name="T9" fmla="*/ 509 h 651"/>
                <a:gd name="T10" fmla="*/ 309 w 506"/>
                <a:gd name="T11" fmla="*/ 499 h 651"/>
                <a:gd name="T12" fmla="*/ 306 w 506"/>
                <a:gd name="T13" fmla="*/ 489 h 651"/>
                <a:gd name="T14" fmla="*/ 303 w 506"/>
                <a:gd name="T15" fmla="*/ 477 h 651"/>
                <a:gd name="T16" fmla="*/ 302 w 506"/>
                <a:gd name="T17" fmla="*/ 466 h 651"/>
                <a:gd name="T18" fmla="*/ 302 w 506"/>
                <a:gd name="T19" fmla="*/ 455 h 651"/>
                <a:gd name="T20" fmla="*/ 303 w 506"/>
                <a:gd name="T21" fmla="*/ 444 h 651"/>
                <a:gd name="T22" fmla="*/ 306 w 506"/>
                <a:gd name="T23" fmla="*/ 433 h 651"/>
                <a:gd name="T24" fmla="*/ 309 w 506"/>
                <a:gd name="T25" fmla="*/ 422 h 651"/>
                <a:gd name="T26" fmla="*/ 306 w 506"/>
                <a:gd name="T27" fmla="*/ 412 h 651"/>
                <a:gd name="T28" fmla="*/ 303 w 506"/>
                <a:gd name="T29" fmla="*/ 401 h 651"/>
                <a:gd name="T30" fmla="*/ 302 w 506"/>
                <a:gd name="T31" fmla="*/ 390 h 651"/>
                <a:gd name="T32" fmla="*/ 302 w 506"/>
                <a:gd name="T33" fmla="*/ 378 h 651"/>
                <a:gd name="T34" fmla="*/ 303 w 506"/>
                <a:gd name="T35" fmla="*/ 368 h 651"/>
                <a:gd name="T36" fmla="*/ 306 w 506"/>
                <a:gd name="T37" fmla="*/ 357 h 651"/>
                <a:gd name="T38" fmla="*/ 309 w 506"/>
                <a:gd name="T39" fmla="*/ 346 h 651"/>
                <a:gd name="T40" fmla="*/ 314 w 506"/>
                <a:gd name="T41" fmla="*/ 336 h 651"/>
                <a:gd name="T42" fmla="*/ 321 w 506"/>
                <a:gd name="T43" fmla="*/ 326 h 651"/>
                <a:gd name="T44" fmla="*/ 328 w 506"/>
                <a:gd name="T45" fmla="*/ 318 h 651"/>
                <a:gd name="T46" fmla="*/ 336 w 506"/>
                <a:gd name="T47" fmla="*/ 310 h 651"/>
                <a:gd name="T48" fmla="*/ 345 w 506"/>
                <a:gd name="T49" fmla="*/ 304 h 651"/>
                <a:gd name="T50" fmla="*/ 355 w 506"/>
                <a:gd name="T51" fmla="*/ 299 h 651"/>
                <a:gd name="T52" fmla="*/ 365 w 506"/>
                <a:gd name="T53" fmla="*/ 294 h 651"/>
                <a:gd name="T54" fmla="*/ 375 w 506"/>
                <a:gd name="T55" fmla="*/ 291 h 651"/>
                <a:gd name="T56" fmla="*/ 386 w 506"/>
                <a:gd name="T57" fmla="*/ 289 h 651"/>
                <a:gd name="T58" fmla="*/ 393 w 506"/>
                <a:gd name="T59" fmla="*/ 281 h 651"/>
                <a:gd name="T60" fmla="*/ 402 w 506"/>
                <a:gd name="T61" fmla="*/ 272 h 651"/>
                <a:gd name="T62" fmla="*/ 411 w 506"/>
                <a:gd name="T63" fmla="*/ 265 h 651"/>
                <a:gd name="T64" fmla="*/ 421 w 506"/>
                <a:gd name="T65" fmla="*/ 260 h 651"/>
                <a:gd name="T66" fmla="*/ 431 w 506"/>
                <a:gd name="T67" fmla="*/ 255 h 651"/>
                <a:gd name="T68" fmla="*/ 441 w 506"/>
                <a:gd name="T69" fmla="*/ 252 h 651"/>
                <a:gd name="T70" fmla="*/ 453 w 506"/>
                <a:gd name="T71" fmla="*/ 250 h 651"/>
                <a:gd name="T72" fmla="*/ 464 w 506"/>
                <a:gd name="T73" fmla="*/ 249 h 651"/>
                <a:gd name="T74" fmla="*/ 475 w 506"/>
                <a:gd name="T75" fmla="*/ 250 h 651"/>
                <a:gd name="T76" fmla="*/ 486 w 506"/>
                <a:gd name="T77" fmla="*/ 252 h 651"/>
                <a:gd name="T78" fmla="*/ 496 w 506"/>
                <a:gd name="T79" fmla="*/ 255 h 651"/>
                <a:gd name="T80" fmla="*/ 506 w 506"/>
                <a:gd name="T81" fmla="*/ 259 h 651"/>
                <a:gd name="T82" fmla="*/ 506 w 506"/>
                <a:gd name="T83" fmla="*/ 156 h 651"/>
                <a:gd name="T84" fmla="*/ 506 w 506"/>
                <a:gd name="T85" fmla="*/ 152 h 651"/>
                <a:gd name="T86" fmla="*/ 503 w 506"/>
                <a:gd name="T87" fmla="*/ 148 h 651"/>
                <a:gd name="T88" fmla="*/ 358 w 506"/>
                <a:gd name="T89" fmla="*/ 3 h 651"/>
                <a:gd name="T90" fmla="*/ 354 w 506"/>
                <a:gd name="T91" fmla="*/ 1 h 651"/>
                <a:gd name="T92" fmla="*/ 350 w 506"/>
                <a:gd name="T93" fmla="*/ 0 h 651"/>
                <a:gd name="T94" fmla="*/ 12 w 506"/>
                <a:gd name="T95" fmla="*/ 0 h 651"/>
                <a:gd name="T96" fmla="*/ 8 w 506"/>
                <a:gd name="T97" fmla="*/ 1 h 651"/>
                <a:gd name="T98" fmla="*/ 4 w 506"/>
                <a:gd name="T99" fmla="*/ 4 h 651"/>
                <a:gd name="T100" fmla="*/ 1 w 506"/>
                <a:gd name="T101" fmla="*/ 7 h 651"/>
                <a:gd name="T102" fmla="*/ 0 w 506"/>
                <a:gd name="T103" fmla="*/ 12 h 651"/>
                <a:gd name="T104" fmla="*/ 0 w 506"/>
                <a:gd name="T105" fmla="*/ 638 h 651"/>
                <a:gd name="T106" fmla="*/ 1 w 506"/>
                <a:gd name="T107" fmla="*/ 644 h 651"/>
                <a:gd name="T108" fmla="*/ 4 w 506"/>
                <a:gd name="T109" fmla="*/ 647 h 651"/>
                <a:gd name="T110" fmla="*/ 8 w 506"/>
                <a:gd name="T111" fmla="*/ 650 h 651"/>
                <a:gd name="T112" fmla="*/ 12 w 506"/>
                <a:gd name="T113" fmla="*/ 651 h 651"/>
                <a:gd name="T114" fmla="*/ 337 w 506"/>
                <a:gd name="T115" fmla="*/ 651 h 651"/>
                <a:gd name="T116" fmla="*/ 337 w 506"/>
                <a:gd name="T117" fmla="*/ 535 h 651"/>
                <a:gd name="T118" fmla="*/ 331 w 506"/>
                <a:gd name="T119" fmla="*/ 530 h 651"/>
                <a:gd name="T120" fmla="*/ 325 w 506"/>
                <a:gd name="T121" fmla="*/ 523 h 651"/>
                <a:gd name="T122" fmla="*/ 319 w 506"/>
                <a:gd name="T123" fmla="*/ 517 h 651"/>
                <a:gd name="T124" fmla="*/ 314 w 506"/>
                <a:gd name="T125" fmla="*/ 509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6" h="651">
                  <a:moveTo>
                    <a:pt x="350" y="12"/>
                  </a:moveTo>
                  <a:lnTo>
                    <a:pt x="494" y="156"/>
                  </a:lnTo>
                  <a:lnTo>
                    <a:pt x="350" y="156"/>
                  </a:lnTo>
                  <a:lnTo>
                    <a:pt x="350" y="12"/>
                  </a:lnTo>
                  <a:close/>
                  <a:moveTo>
                    <a:pt x="314" y="509"/>
                  </a:moveTo>
                  <a:lnTo>
                    <a:pt x="309" y="499"/>
                  </a:lnTo>
                  <a:lnTo>
                    <a:pt x="306" y="489"/>
                  </a:lnTo>
                  <a:lnTo>
                    <a:pt x="303" y="477"/>
                  </a:lnTo>
                  <a:lnTo>
                    <a:pt x="302" y="466"/>
                  </a:lnTo>
                  <a:lnTo>
                    <a:pt x="302" y="455"/>
                  </a:lnTo>
                  <a:lnTo>
                    <a:pt x="303" y="444"/>
                  </a:lnTo>
                  <a:lnTo>
                    <a:pt x="306" y="433"/>
                  </a:lnTo>
                  <a:lnTo>
                    <a:pt x="309" y="422"/>
                  </a:lnTo>
                  <a:lnTo>
                    <a:pt x="306" y="412"/>
                  </a:lnTo>
                  <a:lnTo>
                    <a:pt x="303" y="401"/>
                  </a:lnTo>
                  <a:lnTo>
                    <a:pt x="302" y="390"/>
                  </a:lnTo>
                  <a:lnTo>
                    <a:pt x="302" y="378"/>
                  </a:lnTo>
                  <a:lnTo>
                    <a:pt x="303" y="368"/>
                  </a:lnTo>
                  <a:lnTo>
                    <a:pt x="306" y="357"/>
                  </a:lnTo>
                  <a:lnTo>
                    <a:pt x="309" y="346"/>
                  </a:lnTo>
                  <a:lnTo>
                    <a:pt x="314" y="336"/>
                  </a:lnTo>
                  <a:lnTo>
                    <a:pt x="321" y="326"/>
                  </a:lnTo>
                  <a:lnTo>
                    <a:pt x="328" y="318"/>
                  </a:lnTo>
                  <a:lnTo>
                    <a:pt x="336" y="310"/>
                  </a:lnTo>
                  <a:lnTo>
                    <a:pt x="345" y="304"/>
                  </a:lnTo>
                  <a:lnTo>
                    <a:pt x="355" y="299"/>
                  </a:lnTo>
                  <a:lnTo>
                    <a:pt x="365" y="294"/>
                  </a:lnTo>
                  <a:lnTo>
                    <a:pt x="375" y="291"/>
                  </a:lnTo>
                  <a:lnTo>
                    <a:pt x="386" y="289"/>
                  </a:lnTo>
                  <a:lnTo>
                    <a:pt x="393" y="281"/>
                  </a:lnTo>
                  <a:lnTo>
                    <a:pt x="402" y="272"/>
                  </a:lnTo>
                  <a:lnTo>
                    <a:pt x="411" y="265"/>
                  </a:lnTo>
                  <a:lnTo>
                    <a:pt x="421" y="260"/>
                  </a:lnTo>
                  <a:lnTo>
                    <a:pt x="431" y="255"/>
                  </a:lnTo>
                  <a:lnTo>
                    <a:pt x="441" y="252"/>
                  </a:lnTo>
                  <a:lnTo>
                    <a:pt x="453" y="250"/>
                  </a:lnTo>
                  <a:lnTo>
                    <a:pt x="464" y="249"/>
                  </a:lnTo>
                  <a:lnTo>
                    <a:pt x="475" y="250"/>
                  </a:lnTo>
                  <a:lnTo>
                    <a:pt x="486" y="252"/>
                  </a:lnTo>
                  <a:lnTo>
                    <a:pt x="496" y="255"/>
                  </a:lnTo>
                  <a:lnTo>
                    <a:pt x="506" y="259"/>
                  </a:lnTo>
                  <a:lnTo>
                    <a:pt x="506" y="156"/>
                  </a:lnTo>
                  <a:lnTo>
                    <a:pt x="506" y="152"/>
                  </a:lnTo>
                  <a:lnTo>
                    <a:pt x="503" y="148"/>
                  </a:lnTo>
                  <a:lnTo>
                    <a:pt x="358" y="3"/>
                  </a:lnTo>
                  <a:lnTo>
                    <a:pt x="354" y="1"/>
                  </a:lnTo>
                  <a:lnTo>
                    <a:pt x="350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638"/>
                  </a:lnTo>
                  <a:lnTo>
                    <a:pt x="1" y="644"/>
                  </a:lnTo>
                  <a:lnTo>
                    <a:pt x="4" y="647"/>
                  </a:lnTo>
                  <a:lnTo>
                    <a:pt x="8" y="650"/>
                  </a:lnTo>
                  <a:lnTo>
                    <a:pt x="12" y="651"/>
                  </a:lnTo>
                  <a:lnTo>
                    <a:pt x="337" y="651"/>
                  </a:lnTo>
                  <a:lnTo>
                    <a:pt x="337" y="535"/>
                  </a:lnTo>
                  <a:lnTo>
                    <a:pt x="331" y="530"/>
                  </a:lnTo>
                  <a:lnTo>
                    <a:pt x="325" y="523"/>
                  </a:lnTo>
                  <a:lnTo>
                    <a:pt x="319" y="517"/>
                  </a:lnTo>
                  <a:lnTo>
                    <a:pt x="314" y="5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034">
              <a:extLst>
                <a:ext uri="{FF2B5EF4-FFF2-40B4-BE49-F238E27FC236}">
                  <a16:creationId xmlns="" xmlns:a16="http://schemas.microsoft.com/office/drawing/2014/main" id="{F6B0DB28-4960-426F-8EF3-7A77C9CA1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" y="2159000"/>
              <a:ext cx="87313" cy="71438"/>
            </a:xfrm>
            <a:custGeom>
              <a:avLst/>
              <a:gdLst>
                <a:gd name="T0" fmla="*/ 102 w 216"/>
                <a:gd name="T1" fmla="*/ 50 h 178"/>
                <a:gd name="T2" fmla="*/ 91 w 216"/>
                <a:gd name="T3" fmla="*/ 50 h 178"/>
                <a:gd name="T4" fmla="*/ 79 w 216"/>
                <a:gd name="T5" fmla="*/ 48 h 178"/>
                <a:gd name="T6" fmla="*/ 69 w 216"/>
                <a:gd name="T7" fmla="*/ 45 h 178"/>
                <a:gd name="T8" fmla="*/ 59 w 216"/>
                <a:gd name="T9" fmla="*/ 39 h 178"/>
                <a:gd name="T10" fmla="*/ 49 w 216"/>
                <a:gd name="T11" fmla="*/ 34 h 178"/>
                <a:gd name="T12" fmla="*/ 40 w 216"/>
                <a:gd name="T13" fmla="*/ 27 h 178"/>
                <a:gd name="T14" fmla="*/ 31 w 216"/>
                <a:gd name="T15" fmla="*/ 20 h 178"/>
                <a:gd name="T16" fmla="*/ 24 w 216"/>
                <a:gd name="T17" fmla="*/ 12 h 178"/>
                <a:gd name="T18" fmla="*/ 12 w 216"/>
                <a:gd name="T19" fmla="*/ 9 h 178"/>
                <a:gd name="T20" fmla="*/ 0 w 216"/>
                <a:gd name="T21" fmla="*/ 6 h 178"/>
                <a:gd name="T22" fmla="*/ 0 w 216"/>
                <a:gd name="T23" fmla="*/ 166 h 178"/>
                <a:gd name="T24" fmla="*/ 0 w 216"/>
                <a:gd name="T25" fmla="*/ 169 h 178"/>
                <a:gd name="T26" fmla="*/ 2 w 216"/>
                <a:gd name="T27" fmla="*/ 172 h 178"/>
                <a:gd name="T28" fmla="*/ 4 w 216"/>
                <a:gd name="T29" fmla="*/ 175 h 178"/>
                <a:gd name="T30" fmla="*/ 6 w 216"/>
                <a:gd name="T31" fmla="*/ 176 h 178"/>
                <a:gd name="T32" fmla="*/ 9 w 216"/>
                <a:gd name="T33" fmla="*/ 178 h 178"/>
                <a:gd name="T34" fmla="*/ 13 w 216"/>
                <a:gd name="T35" fmla="*/ 178 h 178"/>
                <a:gd name="T36" fmla="*/ 16 w 216"/>
                <a:gd name="T37" fmla="*/ 177 h 178"/>
                <a:gd name="T38" fmla="*/ 19 w 216"/>
                <a:gd name="T39" fmla="*/ 175 h 178"/>
                <a:gd name="T40" fmla="*/ 108 w 216"/>
                <a:gd name="T41" fmla="*/ 109 h 178"/>
                <a:gd name="T42" fmla="*/ 197 w 216"/>
                <a:gd name="T43" fmla="*/ 175 h 178"/>
                <a:gd name="T44" fmla="*/ 201 w 216"/>
                <a:gd name="T45" fmla="*/ 177 h 178"/>
                <a:gd name="T46" fmla="*/ 205 w 216"/>
                <a:gd name="T47" fmla="*/ 178 h 178"/>
                <a:gd name="T48" fmla="*/ 207 w 216"/>
                <a:gd name="T49" fmla="*/ 177 h 178"/>
                <a:gd name="T50" fmla="*/ 210 w 216"/>
                <a:gd name="T51" fmla="*/ 176 h 178"/>
                <a:gd name="T52" fmla="*/ 213 w 216"/>
                <a:gd name="T53" fmla="*/ 175 h 178"/>
                <a:gd name="T54" fmla="*/ 215 w 216"/>
                <a:gd name="T55" fmla="*/ 172 h 178"/>
                <a:gd name="T56" fmla="*/ 216 w 216"/>
                <a:gd name="T57" fmla="*/ 169 h 178"/>
                <a:gd name="T58" fmla="*/ 216 w 216"/>
                <a:gd name="T59" fmla="*/ 166 h 178"/>
                <a:gd name="T60" fmla="*/ 216 w 216"/>
                <a:gd name="T61" fmla="*/ 0 h 178"/>
                <a:gd name="T62" fmla="*/ 208 w 216"/>
                <a:gd name="T63" fmla="*/ 4 h 178"/>
                <a:gd name="T64" fmla="*/ 199 w 216"/>
                <a:gd name="T65" fmla="*/ 7 h 178"/>
                <a:gd name="T66" fmla="*/ 189 w 216"/>
                <a:gd name="T67" fmla="*/ 10 h 178"/>
                <a:gd name="T68" fmla="*/ 179 w 216"/>
                <a:gd name="T69" fmla="*/ 12 h 178"/>
                <a:gd name="T70" fmla="*/ 172 w 216"/>
                <a:gd name="T71" fmla="*/ 20 h 178"/>
                <a:gd name="T72" fmla="*/ 164 w 216"/>
                <a:gd name="T73" fmla="*/ 27 h 178"/>
                <a:gd name="T74" fmla="*/ 155 w 216"/>
                <a:gd name="T75" fmla="*/ 34 h 178"/>
                <a:gd name="T76" fmla="*/ 146 w 216"/>
                <a:gd name="T77" fmla="*/ 39 h 178"/>
                <a:gd name="T78" fmla="*/ 135 w 216"/>
                <a:gd name="T79" fmla="*/ 45 h 178"/>
                <a:gd name="T80" fmla="*/ 124 w 216"/>
                <a:gd name="T81" fmla="*/ 48 h 178"/>
                <a:gd name="T82" fmla="*/ 113 w 216"/>
                <a:gd name="T83" fmla="*/ 50 h 178"/>
                <a:gd name="T84" fmla="*/ 102 w 216"/>
                <a:gd name="T85" fmla="*/ 5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6" h="178">
                  <a:moveTo>
                    <a:pt x="102" y="50"/>
                  </a:moveTo>
                  <a:lnTo>
                    <a:pt x="91" y="50"/>
                  </a:lnTo>
                  <a:lnTo>
                    <a:pt x="79" y="48"/>
                  </a:lnTo>
                  <a:lnTo>
                    <a:pt x="69" y="45"/>
                  </a:lnTo>
                  <a:lnTo>
                    <a:pt x="59" y="39"/>
                  </a:lnTo>
                  <a:lnTo>
                    <a:pt x="49" y="34"/>
                  </a:lnTo>
                  <a:lnTo>
                    <a:pt x="40" y="27"/>
                  </a:lnTo>
                  <a:lnTo>
                    <a:pt x="31" y="20"/>
                  </a:lnTo>
                  <a:lnTo>
                    <a:pt x="24" y="12"/>
                  </a:lnTo>
                  <a:lnTo>
                    <a:pt x="12" y="9"/>
                  </a:lnTo>
                  <a:lnTo>
                    <a:pt x="0" y="6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2" y="172"/>
                  </a:lnTo>
                  <a:lnTo>
                    <a:pt x="4" y="175"/>
                  </a:lnTo>
                  <a:lnTo>
                    <a:pt x="6" y="176"/>
                  </a:lnTo>
                  <a:lnTo>
                    <a:pt x="9" y="178"/>
                  </a:lnTo>
                  <a:lnTo>
                    <a:pt x="13" y="178"/>
                  </a:lnTo>
                  <a:lnTo>
                    <a:pt x="16" y="177"/>
                  </a:lnTo>
                  <a:lnTo>
                    <a:pt x="19" y="175"/>
                  </a:lnTo>
                  <a:lnTo>
                    <a:pt x="108" y="109"/>
                  </a:lnTo>
                  <a:lnTo>
                    <a:pt x="197" y="175"/>
                  </a:lnTo>
                  <a:lnTo>
                    <a:pt x="201" y="177"/>
                  </a:lnTo>
                  <a:lnTo>
                    <a:pt x="205" y="178"/>
                  </a:lnTo>
                  <a:lnTo>
                    <a:pt x="207" y="177"/>
                  </a:lnTo>
                  <a:lnTo>
                    <a:pt x="210" y="176"/>
                  </a:lnTo>
                  <a:lnTo>
                    <a:pt x="213" y="175"/>
                  </a:lnTo>
                  <a:lnTo>
                    <a:pt x="215" y="172"/>
                  </a:lnTo>
                  <a:lnTo>
                    <a:pt x="216" y="169"/>
                  </a:lnTo>
                  <a:lnTo>
                    <a:pt x="216" y="166"/>
                  </a:lnTo>
                  <a:lnTo>
                    <a:pt x="216" y="0"/>
                  </a:lnTo>
                  <a:lnTo>
                    <a:pt x="208" y="4"/>
                  </a:lnTo>
                  <a:lnTo>
                    <a:pt x="199" y="7"/>
                  </a:lnTo>
                  <a:lnTo>
                    <a:pt x="189" y="10"/>
                  </a:lnTo>
                  <a:lnTo>
                    <a:pt x="179" y="12"/>
                  </a:lnTo>
                  <a:lnTo>
                    <a:pt x="172" y="20"/>
                  </a:lnTo>
                  <a:lnTo>
                    <a:pt x="164" y="27"/>
                  </a:lnTo>
                  <a:lnTo>
                    <a:pt x="155" y="34"/>
                  </a:lnTo>
                  <a:lnTo>
                    <a:pt x="146" y="39"/>
                  </a:lnTo>
                  <a:lnTo>
                    <a:pt x="135" y="45"/>
                  </a:lnTo>
                  <a:lnTo>
                    <a:pt x="124" y="48"/>
                  </a:lnTo>
                  <a:lnTo>
                    <a:pt x="113" y="50"/>
                  </a:lnTo>
                  <a:lnTo>
                    <a:pt x="10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035">
              <a:extLst>
                <a:ext uri="{FF2B5EF4-FFF2-40B4-BE49-F238E27FC236}">
                  <a16:creationId xmlns="" xmlns:a16="http://schemas.microsoft.com/office/drawing/2014/main" id="{9BFC18CF-D45E-4843-994C-1F6D323F2F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488" y="2051050"/>
              <a:ext cx="111125" cy="119063"/>
            </a:xfrm>
            <a:custGeom>
              <a:avLst/>
              <a:gdLst>
                <a:gd name="T0" fmla="*/ 121 w 277"/>
                <a:gd name="T1" fmla="*/ 204 h 298"/>
                <a:gd name="T2" fmla="*/ 99 w 277"/>
                <a:gd name="T3" fmla="*/ 187 h 298"/>
                <a:gd name="T4" fmla="*/ 86 w 277"/>
                <a:gd name="T5" fmla="*/ 160 h 298"/>
                <a:gd name="T6" fmla="*/ 88 w 277"/>
                <a:gd name="T7" fmla="*/ 131 h 298"/>
                <a:gd name="T8" fmla="*/ 102 w 277"/>
                <a:gd name="T9" fmla="*/ 106 h 298"/>
                <a:gd name="T10" fmla="*/ 128 w 277"/>
                <a:gd name="T11" fmla="*/ 91 h 298"/>
                <a:gd name="T12" fmla="*/ 157 w 277"/>
                <a:gd name="T13" fmla="*/ 89 h 298"/>
                <a:gd name="T14" fmla="*/ 184 w 277"/>
                <a:gd name="T15" fmla="*/ 102 h 298"/>
                <a:gd name="T16" fmla="*/ 200 w 277"/>
                <a:gd name="T17" fmla="*/ 126 h 298"/>
                <a:gd name="T18" fmla="*/ 205 w 277"/>
                <a:gd name="T19" fmla="*/ 154 h 298"/>
                <a:gd name="T20" fmla="*/ 195 w 277"/>
                <a:gd name="T21" fmla="*/ 183 h 298"/>
                <a:gd name="T22" fmla="*/ 173 w 277"/>
                <a:gd name="T23" fmla="*/ 201 h 298"/>
                <a:gd name="T24" fmla="*/ 145 w 277"/>
                <a:gd name="T25" fmla="*/ 208 h 298"/>
                <a:gd name="T26" fmla="*/ 276 w 277"/>
                <a:gd name="T27" fmla="*/ 175 h 298"/>
                <a:gd name="T28" fmla="*/ 273 w 277"/>
                <a:gd name="T29" fmla="*/ 163 h 298"/>
                <a:gd name="T30" fmla="*/ 266 w 277"/>
                <a:gd name="T31" fmla="*/ 149 h 298"/>
                <a:gd name="T32" fmla="*/ 273 w 277"/>
                <a:gd name="T33" fmla="*/ 136 h 298"/>
                <a:gd name="T34" fmla="*/ 276 w 277"/>
                <a:gd name="T35" fmla="*/ 125 h 298"/>
                <a:gd name="T36" fmla="*/ 277 w 277"/>
                <a:gd name="T37" fmla="*/ 113 h 298"/>
                <a:gd name="T38" fmla="*/ 276 w 277"/>
                <a:gd name="T39" fmla="*/ 101 h 298"/>
                <a:gd name="T40" fmla="*/ 274 w 277"/>
                <a:gd name="T41" fmla="*/ 90 h 298"/>
                <a:gd name="T42" fmla="*/ 268 w 277"/>
                <a:gd name="T43" fmla="*/ 76 h 298"/>
                <a:gd name="T44" fmla="*/ 265 w 277"/>
                <a:gd name="T45" fmla="*/ 71 h 298"/>
                <a:gd name="T46" fmla="*/ 256 w 277"/>
                <a:gd name="T47" fmla="*/ 60 h 298"/>
                <a:gd name="T48" fmla="*/ 248 w 277"/>
                <a:gd name="T49" fmla="*/ 53 h 298"/>
                <a:gd name="T50" fmla="*/ 239 w 277"/>
                <a:gd name="T51" fmla="*/ 47 h 298"/>
                <a:gd name="T52" fmla="*/ 228 w 277"/>
                <a:gd name="T53" fmla="*/ 42 h 298"/>
                <a:gd name="T54" fmla="*/ 215 w 277"/>
                <a:gd name="T55" fmla="*/ 40 h 298"/>
                <a:gd name="T56" fmla="*/ 201 w 277"/>
                <a:gd name="T57" fmla="*/ 35 h 298"/>
                <a:gd name="T58" fmla="*/ 193 w 277"/>
                <a:gd name="T59" fmla="*/ 25 h 298"/>
                <a:gd name="T60" fmla="*/ 185 w 277"/>
                <a:gd name="T61" fmla="*/ 17 h 298"/>
                <a:gd name="T62" fmla="*/ 171 w 277"/>
                <a:gd name="T63" fmla="*/ 8 h 298"/>
                <a:gd name="T64" fmla="*/ 120 w 277"/>
                <a:gd name="T65" fmla="*/ 2 h 298"/>
                <a:gd name="T66" fmla="*/ 84 w 277"/>
                <a:gd name="T67" fmla="*/ 27 h 298"/>
                <a:gd name="T68" fmla="*/ 68 w 277"/>
                <a:gd name="T69" fmla="*/ 39 h 298"/>
                <a:gd name="T70" fmla="*/ 28 w 277"/>
                <a:gd name="T71" fmla="*/ 55 h 298"/>
                <a:gd name="T72" fmla="*/ 3 w 277"/>
                <a:gd name="T73" fmla="*/ 92 h 298"/>
                <a:gd name="T74" fmla="*/ 4 w 277"/>
                <a:gd name="T75" fmla="*/ 135 h 298"/>
                <a:gd name="T76" fmla="*/ 8 w 277"/>
                <a:gd name="T77" fmla="*/ 154 h 298"/>
                <a:gd name="T78" fmla="*/ 1 w 277"/>
                <a:gd name="T79" fmla="*/ 198 h 298"/>
                <a:gd name="T80" fmla="*/ 12 w 277"/>
                <a:gd name="T81" fmla="*/ 227 h 298"/>
                <a:gd name="T82" fmla="*/ 16 w 277"/>
                <a:gd name="T83" fmla="*/ 233 h 298"/>
                <a:gd name="T84" fmla="*/ 26 w 277"/>
                <a:gd name="T85" fmla="*/ 243 h 298"/>
                <a:gd name="T86" fmla="*/ 37 w 277"/>
                <a:gd name="T87" fmla="*/ 249 h 298"/>
                <a:gd name="T88" fmla="*/ 68 w 277"/>
                <a:gd name="T89" fmla="*/ 260 h 298"/>
                <a:gd name="T90" fmla="*/ 84 w 277"/>
                <a:gd name="T91" fmla="*/ 273 h 298"/>
                <a:gd name="T92" fmla="*/ 121 w 277"/>
                <a:gd name="T93" fmla="*/ 296 h 298"/>
                <a:gd name="T94" fmla="*/ 165 w 277"/>
                <a:gd name="T95" fmla="*/ 293 h 298"/>
                <a:gd name="T96" fmla="*/ 200 w 277"/>
                <a:gd name="T97" fmla="*/ 266 h 298"/>
                <a:gd name="T98" fmla="*/ 215 w 277"/>
                <a:gd name="T99" fmla="*/ 259 h 298"/>
                <a:gd name="T100" fmla="*/ 253 w 277"/>
                <a:gd name="T101" fmla="*/ 241 h 298"/>
                <a:gd name="T102" fmla="*/ 256 w 277"/>
                <a:gd name="T103" fmla="*/ 239 h 298"/>
                <a:gd name="T104" fmla="*/ 265 w 277"/>
                <a:gd name="T105" fmla="*/ 228 h 298"/>
                <a:gd name="T106" fmla="*/ 273 w 277"/>
                <a:gd name="T107" fmla="*/ 212 h 298"/>
                <a:gd name="T108" fmla="*/ 276 w 277"/>
                <a:gd name="T109" fmla="*/ 199 h 298"/>
                <a:gd name="T110" fmla="*/ 277 w 277"/>
                <a:gd name="T111" fmla="*/ 188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7" h="298">
                  <a:moveTo>
                    <a:pt x="145" y="208"/>
                  </a:moveTo>
                  <a:lnTo>
                    <a:pt x="139" y="208"/>
                  </a:lnTo>
                  <a:lnTo>
                    <a:pt x="133" y="207"/>
                  </a:lnTo>
                  <a:lnTo>
                    <a:pt x="128" y="206"/>
                  </a:lnTo>
                  <a:lnTo>
                    <a:pt x="121" y="204"/>
                  </a:lnTo>
                  <a:lnTo>
                    <a:pt x="116" y="201"/>
                  </a:lnTo>
                  <a:lnTo>
                    <a:pt x="111" y="198"/>
                  </a:lnTo>
                  <a:lnTo>
                    <a:pt x="107" y="195"/>
                  </a:lnTo>
                  <a:lnTo>
                    <a:pt x="102" y="191"/>
                  </a:lnTo>
                  <a:lnTo>
                    <a:pt x="99" y="187"/>
                  </a:lnTo>
                  <a:lnTo>
                    <a:pt x="95" y="183"/>
                  </a:lnTo>
                  <a:lnTo>
                    <a:pt x="92" y="178"/>
                  </a:lnTo>
                  <a:lnTo>
                    <a:pt x="90" y="172"/>
                  </a:lnTo>
                  <a:lnTo>
                    <a:pt x="88" y="167"/>
                  </a:lnTo>
                  <a:lnTo>
                    <a:pt x="86" y="160"/>
                  </a:lnTo>
                  <a:lnTo>
                    <a:pt x="85" y="154"/>
                  </a:lnTo>
                  <a:lnTo>
                    <a:pt x="85" y="148"/>
                  </a:lnTo>
                  <a:lnTo>
                    <a:pt x="85" y="142"/>
                  </a:lnTo>
                  <a:lnTo>
                    <a:pt x="86" y="137"/>
                  </a:lnTo>
                  <a:lnTo>
                    <a:pt x="88" y="131"/>
                  </a:lnTo>
                  <a:lnTo>
                    <a:pt x="90" y="126"/>
                  </a:lnTo>
                  <a:lnTo>
                    <a:pt x="92" y="120"/>
                  </a:lnTo>
                  <a:lnTo>
                    <a:pt x="95" y="116"/>
                  </a:lnTo>
                  <a:lnTo>
                    <a:pt x="99" y="111"/>
                  </a:lnTo>
                  <a:lnTo>
                    <a:pt x="102" y="106"/>
                  </a:lnTo>
                  <a:lnTo>
                    <a:pt x="107" y="102"/>
                  </a:lnTo>
                  <a:lnTo>
                    <a:pt x="111" y="99"/>
                  </a:lnTo>
                  <a:lnTo>
                    <a:pt x="116" y="96"/>
                  </a:lnTo>
                  <a:lnTo>
                    <a:pt x="121" y="93"/>
                  </a:lnTo>
                  <a:lnTo>
                    <a:pt x="128" y="91"/>
                  </a:lnTo>
                  <a:lnTo>
                    <a:pt x="133" y="89"/>
                  </a:lnTo>
                  <a:lnTo>
                    <a:pt x="139" y="89"/>
                  </a:lnTo>
                  <a:lnTo>
                    <a:pt x="145" y="88"/>
                  </a:lnTo>
                  <a:lnTo>
                    <a:pt x="151" y="89"/>
                  </a:lnTo>
                  <a:lnTo>
                    <a:pt x="157" y="89"/>
                  </a:lnTo>
                  <a:lnTo>
                    <a:pt x="163" y="91"/>
                  </a:lnTo>
                  <a:lnTo>
                    <a:pt x="168" y="93"/>
                  </a:lnTo>
                  <a:lnTo>
                    <a:pt x="173" y="96"/>
                  </a:lnTo>
                  <a:lnTo>
                    <a:pt x="179" y="99"/>
                  </a:lnTo>
                  <a:lnTo>
                    <a:pt x="184" y="102"/>
                  </a:lnTo>
                  <a:lnTo>
                    <a:pt x="188" y="106"/>
                  </a:lnTo>
                  <a:lnTo>
                    <a:pt x="192" y="111"/>
                  </a:lnTo>
                  <a:lnTo>
                    <a:pt x="195" y="116"/>
                  </a:lnTo>
                  <a:lnTo>
                    <a:pt x="198" y="120"/>
                  </a:lnTo>
                  <a:lnTo>
                    <a:pt x="200" y="126"/>
                  </a:lnTo>
                  <a:lnTo>
                    <a:pt x="202" y="131"/>
                  </a:lnTo>
                  <a:lnTo>
                    <a:pt x="204" y="137"/>
                  </a:lnTo>
                  <a:lnTo>
                    <a:pt x="205" y="142"/>
                  </a:lnTo>
                  <a:lnTo>
                    <a:pt x="205" y="148"/>
                  </a:lnTo>
                  <a:lnTo>
                    <a:pt x="205" y="154"/>
                  </a:lnTo>
                  <a:lnTo>
                    <a:pt x="204" y="160"/>
                  </a:lnTo>
                  <a:lnTo>
                    <a:pt x="202" y="167"/>
                  </a:lnTo>
                  <a:lnTo>
                    <a:pt x="200" y="172"/>
                  </a:lnTo>
                  <a:lnTo>
                    <a:pt x="198" y="178"/>
                  </a:lnTo>
                  <a:lnTo>
                    <a:pt x="195" y="183"/>
                  </a:lnTo>
                  <a:lnTo>
                    <a:pt x="192" y="187"/>
                  </a:lnTo>
                  <a:lnTo>
                    <a:pt x="188" y="191"/>
                  </a:lnTo>
                  <a:lnTo>
                    <a:pt x="184" y="195"/>
                  </a:lnTo>
                  <a:lnTo>
                    <a:pt x="179" y="198"/>
                  </a:lnTo>
                  <a:lnTo>
                    <a:pt x="173" y="201"/>
                  </a:lnTo>
                  <a:lnTo>
                    <a:pt x="168" y="204"/>
                  </a:lnTo>
                  <a:lnTo>
                    <a:pt x="163" y="206"/>
                  </a:lnTo>
                  <a:lnTo>
                    <a:pt x="157" y="207"/>
                  </a:lnTo>
                  <a:lnTo>
                    <a:pt x="151" y="208"/>
                  </a:lnTo>
                  <a:lnTo>
                    <a:pt x="145" y="208"/>
                  </a:lnTo>
                  <a:close/>
                  <a:moveTo>
                    <a:pt x="277" y="184"/>
                  </a:moveTo>
                  <a:lnTo>
                    <a:pt x="277" y="181"/>
                  </a:lnTo>
                  <a:lnTo>
                    <a:pt x="276" y="179"/>
                  </a:lnTo>
                  <a:lnTo>
                    <a:pt x="276" y="177"/>
                  </a:lnTo>
                  <a:lnTo>
                    <a:pt x="276" y="175"/>
                  </a:lnTo>
                  <a:lnTo>
                    <a:pt x="275" y="172"/>
                  </a:lnTo>
                  <a:lnTo>
                    <a:pt x="275" y="169"/>
                  </a:lnTo>
                  <a:lnTo>
                    <a:pt x="274" y="168"/>
                  </a:lnTo>
                  <a:lnTo>
                    <a:pt x="274" y="166"/>
                  </a:lnTo>
                  <a:lnTo>
                    <a:pt x="273" y="163"/>
                  </a:lnTo>
                  <a:lnTo>
                    <a:pt x="272" y="160"/>
                  </a:lnTo>
                  <a:lnTo>
                    <a:pt x="271" y="158"/>
                  </a:lnTo>
                  <a:lnTo>
                    <a:pt x="270" y="157"/>
                  </a:lnTo>
                  <a:lnTo>
                    <a:pt x="268" y="153"/>
                  </a:lnTo>
                  <a:lnTo>
                    <a:pt x="266" y="149"/>
                  </a:lnTo>
                  <a:lnTo>
                    <a:pt x="268" y="146"/>
                  </a:lnTo>
                  <a:lnTo>
                    <a:pt x="270" y="142"/>
                  </a:lnTo>
                  <a:lnTo>
                    <a:pt x="271" y="141"/>
                  </a:lnTo>
                  <a:lnTo>
                    <a:pt x="272" y="139"/>
                  </a:lnTo>
                  <a:lnTo>
                    <a:pt x="273" y="136"/>
                  </a:lnTo>
                  <a:lnTo>
                    <a:pt x="274" y="133"/>
                  </a:lnTo>
                  <a:lnTo>
                    <a:pt x="274" y="131"/>
                  </a:lnTo>
                  <a:lnTo>
                    <a:pt x="275" y="129"/>
                  </a:lnTo>
                  <a:lnTo>
                    <a:pt x="275" y="127"/>
                  </a:lnTo>
                  <a:lnTo>
                    <a:pt x="276" y="125"/>
                  </a:lnTo>
                  <a:lnTo>
                    <a:pt x="276" y="123"/>
                  </a:lnTo>
                  <a:lnTo>
                    <a:pt x="276" y="121"/>
                  </a:lnTo>
                  <a:lnTo>
                    <a:pt x="277" y="118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7" y="112"/>
                  </a:lnTo>
                  <a:lnTo>
                    <a:pt x="277" y="108"/>
                  </a:lnTo>
                  <a:lnTo>
                    <a:pt x="277" y="106"/>
                  </a:lnTo>
                  <a:lnTo>
                    <a:pt x="277" y="103"/>
                  </a:lnTo>
                  <a:lnTo>
                    <a:pt x="276" y="101"/>
                  </a:lnTo>
                  <a:lnTo>
                    <a:pt x="276" y="99"/>
                  </a:lnTo>
                  <a:lnTo>
                    <a:pt x="275" y="97"/>
                  </a:lnTo>
                  <a:lnTo>
                    <a:pt x="275" y="95"/>
                  </a:lnTo>
                  <a:lnTo>
                    <a:pt x="275" y="93"/>
                  </a:lnTo>
                  <a:lnTo>
                    <a:pt x="274" y="90"/>
                  </a:lnTo>
                  <a:lnTo>
                    <a:pt x="273" y="87"/>
                  </a:lnTo>
                  <a:lnTo>
                    <a:pt x="272" y="85"/>
                  </a:lnTo>
                  <a:lnTo>
                    <a:pt x="272" y="84"/>
                  </a:lnTo>
                  <a:lnTo>
                    <a:pt x="270" y="80"/>
                  </a:lnTo>
                  <a:lnTo>
                    <a:pt x="268" y="76"/>
                  </a:lnTo>
                  <a:lnTo>
                    <a:pt x="268" y="76"/>
                  </a:lnTo>
                  <a:lnTo>
                    <a:pt x="267" y="75"/>
                  </a:lnTo>
                  <a:lnTo>
                    <a:pt x="267" y="75"/>
                  </a:lnTo>
                  <a:lnTo>
                    <a:pt x="267" y="75"/>
                  </a:lnTo>
                  <a:lnTo>
                    <a:pt x="265" y="71"/>
                  </a:lnTo>
                  <a:lnTo>
                    <a:pt x="262" y="67"/>
                  </a:lnTo>
                  <a:lnTo>
                    <a:pt x="262" y="67"/>
                  </a:lnTo>
                  <a:lnTo>
                    <a:pt x="261" y="66"/>
                  </a:lnTo>
                  <a:lnTo>
                    <a:pt x="258" y="63"/>
                  </a:lnTo>
                  <a:lnTo>
                    <a:pt x="256" y="60"/>
                  </a:lnTo>
                  <a:lnTo>
                    <a:pt x="255" y="60"/>
                  </a:lnTo>
                  <a:lnTo>
                    <a:pt x="255" y="60"/>
                  </a:lnTo>
                  <a:lnTo>
                    <a:pt x="252" y="56"/>
                  </a:lnTo>
                  <a:lnTo>
                    <a:pt x="249" y="53"/>
                  </a:lnTo>
                  <a:lnTo>
                    <a:pt x="248" y="53"/>
                  </a:lnTo>
                  <a:lnTo>
                    <a:pt x="247" y="52"/>
                  </a:lnTo>
                  <a:lnTo>
                    <a:pt x="244" y="50"/>
                  </a:lnTo>
                  <a:lnTo>
                    <a:pt x="241" y="48"/>
                  </a:lnTo>
                  <a:lnTo>
                    <a:pt x="240" y="48"/>
                  </a:lnTo>
                  <a:lnTo>
                    <a:pt x="239" y="47"/>
                  </a:lnTo>
                  <a:lnTo>
                    <a:pt x="236" y="45"/>
                  </a:lnTo>
                  <a:lnTo>
                    <a:pt x="233" y="45"/>
                  </a:lnTo>
                  <a:lnTo>
                    <a:pt x="232" y="44"/>
                  </a:lnTo>
                  <a:lnTo>
                    <a:pt x="230" y="44"/>
                  </a:lnTo>
                  <a:lnTo>
                    <a:pt x="228" y="42"/>
                  </a:lnTo>
                  <a:lnTo>
                    <a:pt x="224" y="41"/>
                  </a:lnTo>
                  <a:lnTo>
                    <a:pt x="222" y="41"/>
                  </a:lnTo>
                  <a:lnTo>
                    <a:pt x="220" y="40"/>
                  </a:lnTo>
                  <a:lnTo>
                    <a:pt x="218" y="40"/>
                  </a:lnTo>
                  <a:lnTo>
                    <a:pt x="215" y="40"/>
                  </a:lnTo>
                  <a:lnTo>
                    <a:pt x="213" y="39"/>
                  </a:lnTo>
                  <a:lnTo>
                    <a:pt x="211" y="39"/>
                  </a:lnTo>
                  <a:lnTo>
                    <a:pt x="207" y="39"/>
                  </a:lnTo>
                  <a:lnTo>
                    <a:pt x="203" y="39"/>
                  </a:lnTo>
                  <a:lnTo>
                    <a:pt x="201" y="35"/>
                  </a:lnTo>
                  <a:lnTo>
                    <a:pt x="199" y="32"/>
                  </a:lnTo>
                  <a:lnTo>
                    <a:pt x="197" y="30"/>
                  </a:lnTo>
                  <a:lnTo>
                    <a:pt x="196" y="28"/>
                  </a:lnTo>
                  <a:lnTo>
                    <a:pt x="194" y="26"/>
                  </a:lnTo>
                  <a:lnTo>
                    <a:pt x="193" y="25"/>
                  </a:lnTo>
                  <a:lnTo>
                    <a:pt x="191" y="23"/>
                  </a:lnTo>
                  <a:lnTo>
                    <a:pt x="190" y="22"/>
                  </a:lnTo>
                  <a:lnTo>
                    <a:pt x="188" y="21"/>
                  </a:lnTo>
                  <a:lnTo>
                    <a:pt x="186" y="19"/>
                  </a:lnTo>
                  <a:lnTo>
                    <a:pt x="185" y="17"/>
                  </a:lnTo>
                  <a:lnTo>
                    <a:pt x="183" y="16"/>
                  </a:lnTo>
                  <a:lnTo>
                    <a:pt x="182" y="15"/>
                  </a:lnTo>
                  <a:lnTo>
                    <a:pt x="181" y="15"/>
                  </a:lnTo>
                  <a:lnTo>
                    <a:pt x="181" y="14"/>
                  </a:lnTo>
                  <a:lnTo>
                    <a:pt x="171" y="8"/>
                  </a:lnTo>
                  <a:lnTo>
                    <a:pt x="161" y="3"/>
                  </a:lnTo>
                  <a:lnTo>
                    <a:pt x="150" y="1"/>
                  </a:lnTo>
                  <a:lnTo>
                    <a:pt x="139" y="0"/>
                  </a:lnTo>
                  <a:lnTo>
                    <a:pt x="130" y="1"/>
                  </a:lnTo>
                  <a:lnTo>
                    <a:pt x="120" y="2"/>
                  </a:lnTo>
                  <a:lnTo>
                    <a:pt x="112" y="5"/>
                  </a:lnTo>
                  <a:lnTo>
                    <a:pt x="104" y="10"/>
                  </a:lnTo>
                  <a:lnTo>
                    <a:pt x="97" y="15"/>
                  </a:lnTo>
                  <a:lnTo>
                    <a:pt x="90" y="20"/>
                  </a:lnTo>
                  <a:lnTo>
                    <a:pt x="84" y="27"/>
                  </a:lnTo>
                  <a:lnTo>
                    <a:pt x="79" y="34"/>
                  </a:lnTo>
                  <a:lnTo>
                    <a:pt x="77" y="36"/>
                  </a:lnTo>
                  <a:lnTo>
                    <a:pt x="75" y="37"/>
                  </a:lnTo>
                  <a:lnTo>
                    <a:pt x="72" y="38"/>
                  </a:lnTo>
                  <a:lnTo>
                    <a:pt x="68" y="39"/>
                  </a:lnTo>
                  <a:lnTo>
                    <a:pt x="60" y="40"/>
                  </a:lnTo>
                  <a:lnTo>
                    <a:pt x="51" y="42"/>
                  </a:lnTo>
                  <a:lnTo>
                    <a:pt x="43" y="45"/>
                  </a:lnTo>
                  <a:lnTo>
                    <a:pt x="35" y="49"/>
                  </a:lnTo>
                  <a:lnTo>
                    <a:pt x="28" y="55"/>
                  </a:lnTo>
                  <a:lnTo>
                    <a:pt x="22" y="61"/>
                  </a:lnTo>
                  <a:lnTo>
                    <a:pt x="15" y="68"/>
                  </a:lnTo>
                  <a:lnTo>
                    <a:pt x="10" y="75"/>
                  </a:lnTo>
                  <a:lnTo>
                    <a:pt x="6" y="83"/>
                  </a:lnTo>
                  <a:lnTo>
                    <a:pt x="3" y="92"/>
                  </a:lnTo>
                  <a:lnTo>
                    <a:pt x="1" y="100"/>
                  </a:lnTo>
                  <a:lnTo>
                    <a:pt x="0" y="109"/>
                  </a:lnTo>
                  <a:lnTo>
                    <a:pt x="1" y="119"/>
                  </a:lnTo>
                  <a:lnTo>
                    <a:pt x="2" y="127"/>
                  </a:lnTo>
                  <a:lnTo>
                    <a:pt x="4" y="135"/>
                  </a:lnTo>
                  <a:lnTo>
                    <a:pt x="8" y="144"/>
                  </a:lnTo>
                  <a:lnTo>
                    <a:pt x="9" y="146"/>
                  </a:lnTo>
                  <a:lnTo>
                    <a:pt x="9" y="149"/>
                  </a:lnTo>
                  <a:lnTo>
                    <a:pt x="9" y="152"/>
                  </a:lnTo>
                  <a:lnTo>
                    <a:pt x="8" y="154"/>
                  </a:lnTo>
                  <a:lnTo>
                    <a:pt x="4" y="163"/>
                  </a:lnTo>
                  <a:lnTo>
                    <a:pt x="2" y="172"/>
                  </a:lnTo>
                  <a:lnTo>
                    <a:pt x="1" y="181"/>
                  </a:lnTo>
                  <a:lnTo>
                    <a:pt x="0" y="189"/>
                  </a:lnTo>
                  <a:lnTo>
                    <a:pt x="1" y="198"/>
                  </a:lnTo>
                  <a:lnTo>
                    <a:pt x="3" y="207"/>
                  </a:lnTo>
                  <a:lnTo>
                    <a:pt x="6" y="217"/>
                  </a:lnTo>
                  <a:lnTo>
                    <a:pt x="10" y="225"/>
                  </a:lnTo>
                  <a:lnTo>
                    <a:pt x="11" y="226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4" y="230"/>
                  </a:lnTo>
                  <a:lnTo>
                    <a:pt x="15" y="232"/>
                  </a:lnTo>
                  <a:lnTo>
                    <a:pt x="16" y="232"/>
                  </a:lnTo>
                  <a:lnTo>
                    <a:pt x="16" y="233"/>
                  </a:lnTo>
                  <a:lnTo>
                    <a:pt x="20" y="236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3" y="240"/>
                  </a:lnTo>
                  <a:lnTo>
                    <a:pt x="26" y="243"/>
                  </a:lnTo>
                  <a:lnTo>
                    <a:pt x="30" y="246"/>
                  </a:lnTo>
                  <a:lnTo>
                    <a:pt x="30" y="246"/>
                  </a:lnTo>
                  <a:lnTo>
                    <a:pt x="30" y="246"/>
                  </a:lnTo>
                  <a:lnTo>
                    <a:pt x="33" y="248"/>
                  </a:lnTo>
                  <a:lnTo>
                    <a:pt x="37" y="249"/>
                  </a:lnTo>
                  <a:lnTo>
                    <a:pt x="37" y="249"/>
                  </a:lnTo>
                  <a:lnTo>
                    <a:pt x="44" y="253"/>
                  </a:lnTo>
                  <a:lnTo>
                    <a:pt x="52" y="257"/>
                  </a:lnTo>
                  <a:lnTo>
                    <a:pt x="60" y="259"/>
                  </a:lnTo>
                  <a:lnTo>
                    <a:pt x="68" y="260"/>
                  </a:lnTo>
                  <a:lnTo>
                    <a:pt x="72" y="260"/>
                  </a:lnTo>
                  <a:lnTo>
                    <a:pt x="75" y="261"/>
                  </a:lnTo>
                  <a:lnTo>
                    <a:pt x="77" y="263"/>
                  </a:lnTo>
                  <a:lnTo>
                    <a:pt x="79" y="266"/>
                  </a:lnTo>
                  <a:lnTo>
                    <a:pt x="84" y="273"/>
                  </a:lnTo>
                  <a:lnTo>
                    <a:pt x="90" y="279"/>
                  </a:lnTo>
                  <a:lnTo>
                    <a:pt x="97" y="285"/>
                  </a:lnTo>
                  <a:lnTo>
                    <a:pt x="104" y="289"/>
                  </a:lnTo>
                  <a:lnTo>
                    <a:pt x="112" y="293"/>
                  </a:lnTo>
                  <a:lnTo>
                    <a:pt x="121" y="296"/>
                  </a:lnTo>
                  <a:lnTo>
                    <a:pt x="130" y="297"/>
                  </a:lnTo>
                  <a:lnTo>
                    <a:pt x="139" y="298"/>
                  </a:lnTo>
                  <a:lnTo>
                    <a:pt x="148" y="297"/>
                  </a:lnTo>
                  <a:lnTo>
                    <a:pt x="157" y="296"/>
                  </a:lnTo>
                  <a:lnTo>
                    <a:pt x="165" y="293"/>
                  </a:lnTo>
                  <a:lnTo>
                    <a:pt x="173" y="289"/>
                  </a:lnTo>
                  <a:lnTo>
                    <a:pt x="181" y="285"/>
                  </a:lnTo>
                  <a:lnTo>
                    <a:pt x="188" y="279"/>
                  </a:lnTo>
                  <a:lnTo>
                    <a:pt x="194" y="273"/>
                  </a:lnTo>
                  <a:lnTo>
                    <a:pt x="200" y="266"/>
                  </a:lnTo>
                  <a:lnTo>
                    <a:pt x="201" y="263"/>
                  </a:lnTo>
                  <a:lnTo>
                    <a:pt x="204" y="261"/>
                  </a:lnTo>
                  <a:lnTo>
                    <a:pt x="206" y="260"/>
                  </a:lnTo>
                  <a:lnTo>
                    <a:pt x="209" y="260"/>
                  </a:lnTo>
                  <a:lnTo>
                    <a:pt x="215" y="259"/>
                  </a:lnTo>
                  <a:lnTo>
                    <a:pt x="221" y="258"/>
                  </a:lnTo>
                  <a:lnTo>
                    <a:pt x="228" y="256"/>
                  </a:lnTo>
                  <a:lnTo>
                    <a:pt x="233" y="254"/>
                  </a:lnTo>
                  <a:lnTo>
                    <a:pt x="244" y="248"/>
                  </a:lnTo>
                  <a:lnTo>
                    <a:pt x="253" y="241"/>
                  </a:lnTo>
                  <a:lnTo>
                    <a:pt x="253" y="241"/>
                  </a:lnTo>
                  <a:lnTo>
                    <a:pt x="254" y="241"/>
                  </a:lnTo>
                  <a:lnTo>
                    <a:pt x="255" y="240"/>
                  </a:lnTo>
                  <a:lnTo>
                    <a:pt x="256" y="239"/>
                  </a:lnTo>
                  <a:lnTo>
                    <a:pt x="256" y="239"/>
                  </a:lnTo>
                  <a:lnTo>
                    <a:pt x="259" y="236"/>
                  </a:lnTo>
                  <a:lnTo>
                    <a:pt x="261" y="233"/>
                  </a:lnTo>
                  <a:lnTo>
                    <a:pt x="262" y="232"/>
                  </a:lnTo>
                  <a:lnTo>
                    <a:pt x="262" y="232"/>
                  </a:lnTo>
                  <a:lnTo>
                    <a:pt x="265" y="228"/>
                  </a:lnTo>
                  <a:lnTo>
                    <a:pt x="267" y="225"/>
                  </a:lnTo>
                  <a:lnTo>
                    <a:pt x="270" y="220"/>
                  </a:lnTo>
                  <a:lnTo>
                    <a:pt x="272" y="215"/>
                  </a:lnTo>
                  <a:lnTo>
                    <a:pt x="272" y="215"/>
                  </a:lnTo>
                  <a:lnTo>
                    <a:pt x="273" y="212"/>
                  </a:lnTo>
                  <a:lnTo>
                    <a:pt x="274" y="209"/>
                  </a:lnTo>
                  <a:lnTo>
                    <a:pt x="275" y="206"/>
                  </a:lnTo>
                  <a:lnTo>
                    <a:pt x="275" y="204"/>
                  </a:lnTo>
                  <a:lnTo>
                    <a:pt x="275" y="202"/>
                  </a:lnTo>
                  <a:lnTo>
                    <a:pt x="276" y="199"/>
                  </a:lnTo>
                  <a:lnTo>
                    <a:pt x="276" y="197"/>
                  </a:lnTo>
                  <a:lnTo>
                    <a:pt x="277" y="195"/>
                  </a:lnTo>
                  <a:lnTo>
                    <a:pt x="277" y="193"/>
                  </a:lnTo>
                  <a:lnTo>
                    <a:pt x="277" y="191"/>
                  </a:lnTo>
                  <a:lnTo>
                    <a:pt x="277" y="188"/>
                  </a:lnTo>
                  <a:lnTo>
                    <a:pt x="277" y="186"/>
                  </a:lnTo>
                  <a:lnTo>
                    <a:pt x="277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="" xmlns:a16="http://schemas.microsoft.com/office/drawing/2014/main" id="{6D2C7E86-B500-4902-9ADB-4E0ED9FD0536}"/>
              </a:ext>
            </a:extLst>
          </p:cNvPr>
          <p:cNvGrpSpPr/>
          <p:nvPr/>
        </p:nvGrpSpPr>
        <p:grpSpPr>
          <a:xfrm>
            <a:off x="7364419" y="2555716"/>
            <a:ext cx="533332" cy="530384"/>
            <a:chOff x="4319588" y="1370013"/>
            <a:chExt cx="287338" cy="285750"/>
          </a:xfrm>
          <a:gradFill>
            <a:gsLst>
              <a:gs pos="0">
                <a:srgbClr val="7D31B1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98" name="Freeform 1084">
              <a:extLst>
                <a:ext uri="{FF2B5EF4-FFF2-40B4-BE49-F238E27FC236}">
                  <a16:creationId xmlns="" xmlns:a16="http://schemas.microsoft.com/office/drawing/2014/main" id="{C439193A-E2CF-4DCC-A84E-A98A2FBFE9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9588" y="1370013"/>
              <a:ext cx="161925" cy="209550"/>
            </a:xfrm>
            <a:custGeom>
              <a:avLst/>
              <a:gdLst>
                <a:gd name="T0" fmla="*/ 278 w 410"/>
                <a:gd name="T1" fmla="*/ 133 h 529"/>
                <a:gd name="T2" fmla="*/ 278 w 410"/>
                <a:gd name="T3" fmla="*/ 12 h 529"/>
                <a:gd name="T4" fmla="*/ 398 w 410"/>
                <a:gd name="T5" fmla="*/ 133 h 529"/>
                <a:gd name="T6" fmla="*/ 278 w 410"/>
                <a:gd name="T7" fmla="*/ 133 h 529"/>
                <a:gd name="T8" fmla="*/ 410 w 410"/>
                <a:gd name="T9" fmla="*/ 133 h 529"/>
                <a:gd name="T10" fmla="*/ 409 w 410"/>
                <a:gd name="T11" fmla="*/ 129 h 529"/>
                <a:gd name="T12" fmla="*/ 406 w 410"/>
                <a:gd name="T13" fmla="*/ 123 h 529"/>
                <a:gd name="T14" fmla="*/ 286 w 410"/>
                <a:gd name="T15" fmla="*/ 3 h 529"/>
                <a:gd name="T16" fmla="*/ 282 w 410"/>
                <a:gd name="T17" fmla="*/ 1 h 529"/>
                <a:gd name="T18" fmla="*/ 278 w 410"/>
                <a:gd name="T19" fmla="*/ 0 h 529"/>
                <a:gd name="T20" fmla="*/ 12 w 410"/>
                <a:gd name="T21" fmla="*/ 0 h 529"/>
                <a:gd name="T22" fmla="*/ 7 w 410"/>
                <a:gd name="T23" fmla="*/ 1 h 529"/>
                <a:gd name="T24" fmla="*/ 4 w 410"/>
                <a:gd name="T25" fmla="*/ 3 h 529"/>
                <a:gd name="T26" fmla="*/ 1 w 410"/>
                <a:gd name="T27" fmla="*/ 7 h 529"/>
                <a:gd name="T28" fmla="*/ 0 w 410"/>
                <a:gd name="T29" fmla="*/ 12 h 529"/>
                <a:gd name="T30" fmla="*/ 0 w 410"/>
                <a:gd name="T31" fmla="*/ 518 h 529"/>
                <a:gd name="T32" fmla="*/ 1 w 410"/>
                <a:gd name="T33" fmla="*/ 522 h 529"/>
                <a:gd name="T34" fmla="*/ 4 w 410"/>
                <a:gd name="T35" fmla="*/ 526 h 529"/>
                <a:gd name="T36" fmla="*/ 7 w 410"/>
                <a:gd name="T37" fmla="*/ 529 h 529"/>
                <a:gd name="T38" fmla="*/ 12 w 410"/>
                <a:gd name="T39" fmla="*/ 529 h 529"/>
                <a:gd name="T40" fmla="*/ 290 w 410"/>
                <a:gd name="T41" fmla="*/ 529 h 529"/>
                <a:gd name="T42" fmla="*/ 290 w 410"/>
                <a:gd name="T43" fmla="*/ 181 h 529"/>
                <a:gd name="T44" fmla="*/ 290 w 410"/>
                <a:gd name="T45" fmla="*/ 177 h 529"/>
                <a:gd name="T46" fmla="*/ 293 w 410"/>
                <a:gd name="T47" fmla="*/ 172 h 529"/>
                <a:gd name="T48" fmla="*/ 297 w 410"/>
                <a:gd name="T49" fmla="*/ 169 h 529"/>
                <a:gd name="T50" fmla="*/ 301 w 410"/>
                <a:gd name="T51" fmla="*/ 168 h 529"/>
                <a:gd name="T52" fmla="*/ 410 w 410"/>
                <a:gd name="T53" fmla="*/ 168 h 529"/>
                <a:gd name="T54" fmla="*/ 410 w 410"/>
                <a:gd name="T55" fmla="*/ 133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0" h="529">
                  <a:moveTo>
                    <a:pt x="278" y="133"/>
                  </a:moveTo>
                  <a:lnTo>
                    <a:pt x="278" y="12"/>
                  </a:lnTo>
                  <a:lnTo>
                    <a:pt x="398" y="133"/>
                  </a:lnTo>
                  <a:lnTo>
                    <a:pt x="278" y="133"/>
                  </a:lnTo>
                  <a:close/>
                  <a:moveTo>
                    <a:pt x="410" y="133"/>
                  </a:moveTo>
                  <a:lnTo>
                    <a:pt x="409" y="129"/>
                  </a:lnTo>
                  <a:lnTo>
                    <a:pt x="406" y="123"/>
                  </a:lnTo>
                  <a:lnTo>
                    <a:pt x="286" y="3"/>
                  </a:lnTo>
                  <a:lnTo>
                    <a:pt x="282" y="1"/>
                  </a:lnTo>
                  <a:lnTo>
                    <a:pt x="278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518"/>
                  </a:lnTo>
                  <a:lnTo>
                    <a:pt x="1" y="522"/>
                  </a:lnTo>
                  <a:lnTo>
                    <a:pt x="4" y="526"/>
                  </a:lnTo>
                  <a:lnTo>
                    <a:pt x="7" y="529"/>
                  </a:lnTo>
                  <a:lnTo>
                    <a:pt x="12" y="529"/>
                  </a:lnTo>
                  <a:lnTo>
                    <a:pt x="290" y="529"/>
                  </a:lnTo>
                  <a:lnTo>
                    <a:pt x="290" y="181"/>
                  </a:lnTo>
                  <a:lnTo>
                    <a:pt x="290" y="177"/>
                  </a:lnTo>
                  <a:lnTo>
                    <a:pt x="293" y="172"/>
                  </a:lnTo>
                  <a:lnTo>
                    <a:pt x="297" y="169"/>
                  </a:lnTo>
                  <a:lnTo>
                    <a:pt x="301" y="168"/>
                  </a:lnTo>
                  <a:lnTo>
                    <a:pt x="410" y="168"/>
                  </a:lnTo>
                  <a:lnTo>
                    <a:pt x="410" y="1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085">
              <a:extLst>
                <a:ext uri="{FF2B5EF4-FFF2-40B4-BE49-F238E27FC236}">
                  <a16:creationId xmlns="" xmlns:a16="http://schemas.microsoft.com/office/drawing/2014/main" id="{61486DB4-7D7F-4B87-9845-5FB89EB26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325" y="1374775"/>
              <a:ext cx="90488" cy="66675"/>
            </a:xfrm>
            <a:custGeom>
              <a:avLst/>
              <a:gdLst>
                <a:gd name="T0" fmla="*/ 2 w 229"/>
                <a:gd name="T1" fmla="*/ 80 h 169"/>
                <a:gd name="T2" fmla="*/ 3 w 229"/>
                <a:gd name="T3" fmla="*/ 82 h 169"/>
                <a:gd name="T4" fmla="*/ 64 w 229"/>
                <a:gd name="T5" fmla="*/ 141 h 169"/>
                <a:gd name="T6" fmla="*/ 73 w 229"/>
                <a:gd name="T7" fmla="*/ 144 h 169"/>
                <a:gd name="T8" fmla="*/ 81 w 229"/>
                <a:gd name="T9" fmla="*/ 141 h 169"/>
                <a:gd name="T10" fmla="*/ 84 w 229"/>
                <a:gd name="T11" fmla="*/ 132 h 169"/>
                <a:gd name="T12" fmla="*/ 81 w 229"/>
                <a:gd name="T13" fmla="*/ 124 h 169"/>
                <a:gd name="T14" fmla="*/ 163 w 229"/>
                <a:gd name="T15" fmla="*/ 85 h 169"/>
                <a:gd name="T16" fmla="*/ 179 w 229"/>
                <a:gd name="T17" fmla="*/ 88 h 169"/>
                <a:gd name="T18" fmla="*/ 192 w 229"/>
                <a:gd name="T19" fmla="*/ 96 h 169"/>
                <a:gd name="T20" fmla="*/ 201 w 229"/>
                <a:gd name="T21" fmla="*/ 107 h 169"/>
                <a:gd name="T22" fmla="*/ 204 w 229"/>
                <a:gd name="T23" fmla="*/ 121 h 169"/>
                <a:gd name="T24" fmla="*/ 205 w 229"/>
                <a:gd name="T25" fmla="*/ 161 h 169"/>
                <a:gd name="T26" fmla="*/ 212 w 229"/>
                <a:gd name="T27" fmla="*/ 168 h 169"/>
                <a:gd name="T28" fmla="*/ 222 w 229"/>
                <a:gd name="T29" fmla="*/ 168 h 169"/>
                <a:gd name="T30" fmla="*/ 228 w 229"/>
                <a:gd name="T31" fmla="*/ 161 h 169"/>
                <a:gd name="T32" fmla="*/ 229 w 229"/>
                <a:gd name="T33" fmla="*/ 121 h 169"/>
                <a:gd name="T34" fmla="*/ 228 w 229"/>
                <a:gd name="T35" fmla="*/ 108 h 169"/>
                <a:gd name="T36" fmla="*/ 223 w 229"/>
                <a:gd name="T37" fmla="*/ 97 h 169"/>
                <a:gd name="T38" fmla="*/ 217 w 229"/>
                <a:gd name="T39" fmla="*/ 87 h 169"/>
                <a:gd name="T40" fmla="*/ 207 w 229"/>
                <a:gd name="T41" fmla="*/ 78 h 169"/>
                <a:gd name="T42" fmla="*/ 187 w 229"/>
                <a:gd name="T43" fmla="*/ 66 h 169"/>
                <a:gd name="T44" fmla="*/ 176 w 229"/>
                <a:gd name="T45" fmla="*/ 63 h 169"/>
                <a:gd name="T46" fmla="*/ 163 w 229"/>
                <a:gd name="T47" fmla="*/ 62 h 169"/>
                <a:gd name="T48" fmla="*/ 81 w 229"/>
                <a:gd name="T49" fmla="*/ 21 h 169"/>
                <a:gd name="T50" fmla="*/ 85 w 229"/>
                <a:gd name="T51" fmla="*/ 13 h 169"/>
                <a:gd name="T52" fmla="*/ 81 w 229"/>
                <a:gd name="T53" fmla="*/ 3 h 169"/>
                <a:gd name="T54" fmla="*/ 73 w 229"/>
                <a:gd name="T55" fmla="*/ 0 h 169"/>
                <a:gd name="T56" fmla="*/ 65 w 229"/>
                <a:gd name="T57" fmla="*/ 3 h 169"/>
                <a:gd name="T58" fmla="*/ 2 w 229"/>
                <a:gd name="T59" fmla="*/ 67 h 169"/>
                <a:gd name="T60" fmla="*/ 0 w 229"/>
                <a:gd name="T61" fmla="*/ 71 h 169"/>
                <a:gd name="T62" fmla="*/ 0 w 229"/>
                <a:gd name="T63" fmla="*/ 73 h 169"/>
                <a:gd name="T64" fmla="*/ 0 w 229"/>
                <a:gd name="T65" fmla="*/ 74 h 169"/>
                <a:gd name="T66" fmla="*/ 1 w 229"/>
                <a:gd name="T67" fmla="*/ 7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9" h="169">
                  <a:moveTo>
                    <a:pt x="1" y="78"/>
                  </a:moveTo>
                  <a:lnTo>
                    <a:pt x="2" y="80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64" y="141"/>
                  </a:lnTo>
                  <a:lnTo>
                    <a:pt x="68" y="143"/>
                  </a:lnTo>
                  <a:lnTo>
                    <a:pt x="73" y="144"/>
                  </a:lnTo>
                  <a:lnTo>
                    <a:pt x="77" y="143"/>
                  </a:lnTo>
                  <a:lnTo>
                    <a:pt x="81" y="141"/>
                  </a:lnTo>
                  <a:lnTo>
                    <a:pt x="83" y="137"/>
                  </a:lnTo>
                  <a:lnTo>
                    <a:pt x="84" y="132"/>
                  </a:lnTo>
                  <a:lnTo>
                    <a:pt x="83" y="128"/>
                  </a:lnTo>
                  <a:lnTo>
                    <a:pt x="81" y="124"/>
                  </a:lnTo>
                  <a:lnTo>
                    <a:pt x="41" y="85"/>
                  </a:lnTo>
                  <a:lnTo>
                    <a:pt x="163" y="85"/>
                  </a:lnTo>
                  <a:lnTo>
                    <a:pt x="172" y="86"/>
                  </a:lnTo>
                  <a:lnTo>
                    <a:pt x="179" y="88"/>
                  </a:lnTo>
                  <a:lnTo>
                    <a:pt x="186" y="92"/>
                  </a:lnTo>
                  <a:lnTo>
                    <a:pt x="192" y="96"/>
                  </a:lnTo>
                  <a:lnTo>
                    <a:pt x="197" y="102"/>
                  </a:lnTo>
                  <a:lnTo>
                    <a:pt x="201" y="107"/>
                  </a:lnTo>
                  <a:lnTo>
                    <a:pt x="203" y="114"/>
                  </a:lnTo>
                  <a:lnTo>
                    <a:pt x="204" y="121"/>
                  </a:lnTo>
                  <a:lnTo>
                    <a:pt x="204" y="156"/>
                  </a:lnTo>
                  <a:lnTo>
                    <a:pt x="205" y="161"/>
                  </a:lnTo>
                  <a:lnTo>
                    <a:pt x="208" y="166"/>
                  </a:lnTo>
                  <a:lnTo>
                    <a:pt x="212" y="168"/>
                  </a:lnTo>
                  <a:lnTo>
                    <a:pt x="217" y="169"/>
                  </a:lnTo>
                  <a:lnTo>
                    <a:pt x="222" y="168"/>
                  </a:lnTo>
                  <a:lnTo>
                    <a:pt x="226" y="166"/>
                  </a:lnTo>
                  <a:lnTo>
                    <a:pt x="228" y="161"/>
                  </a:lnTo>
                  <a:lnTo>
                    <a:pt x="229" y="156"/>
                  </a:lnTo>
                  <a:lnTo>
                    <a:pt x="229" y="121"/>
                  </a:lnTo>
                  <a:lnTo>
                    <a:pt x="229" y="115"/>
                  </a:lnTo>
                  <a:lnTo>
                    <a:pt x="228" y="108"/>
                  </a:lnTo>
                  <a:lnTo>
                    <a:pt x="226" y="102"/>
                  </a:lnTo>
                  <a:lnTo>
                    <a:pt x="223" y="97"/>
                  </a:lnTo>
                  <a:lnTo>
                    <a:pt x="220" y="92"/>
                  </a:lnTo>
                  <a:lnTo>
                    <a:pt x="217" y="87"/>
                  </a:lnTo>
                  <a:lnTo>
                    <a:pt x="212" y="82"/>
                  </a:lnTo>
                  <a:lnTo>
                    <a:pt x="207" y="78"/>
                  </a:lnTo>
                  <a:lnTo>
                    <a:pt x="197" y="71"/>
                  </a:lnTo>
                  <a:lnTo>
                    <a:pt x="187" y="66"/>
                  </a:lnTo>
                  <a:lnTo>
                    <a:pt x="181" y="64"/>
                  </a:lnTo>
                  <a:lnTo>
                    <a:pt x="176" y="63"/>
                  </a:lnTo>
                  <a:lnTo>
                    <a:pt x="170" y="62"/>
                  </a:lnTo>
                  <a:lnTo>
                    <a:pt x="163" y="62"/>
                  </a:lnTo>
                  <a:lnTo>
                    <a:pt x="41" y="62"/>
                  </a:lnTo>
                  <a:lnTo>
                    <a:pt x="81" y="21"/>
                  </a:lnTo>
                  <a:lnTo>
                    <a:pt x="84" y="17"/>
                  </a:lnTo>
                  <a:lnTo>
                    <a:pt x="85" y="13"/>
                  </a:lnTo>
                  <a:lnTo>
                    <a:pt x="84" y="7"/>
                  </a:lnTo>
                  <a:lnTo>
                    <a:pt x="81" y="3"/>
                  </a:lnTo>
                  <a:lnTo>
                    <a:pt x="77" y="0"/>
                  </a:lnTo>
                  <a:lnTo>
                    <a:pt x="73" y="0"/>
                  </a:lnTo>
                  <a:lnTo>
                    <a:pt x="69" y="0"/>
                  </a:lnTo>
                  <a:lnTo>
                    <a:pt x="65" y="3"/>
                  </a:lnTo>
                  <a:lnTo>
                    <a:pt x="3" y="65"/>
                  </a:lnTo>
                  <a:lnTo>
                    <a:pt x="2" y="67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86">
              <a:extLst>
                <a:ext uri="{FF2B5EF4-FFF2-40B4-BE49-F238E27FC236}">
                  <a16:creationId xmlns="" xmlns:a16="http://schemas.microsoft.com/office/drawing/2014/main" id="{EBECA03B-E652-436F-A2CE-C3A8D60E5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113" y="1593850"/>
              <a:ext cx="90488" cy="58738"/>
            </a:xfrm>
            <a:custGeom>
              <a:avLst/>
              <a:gdLst>
                <a:gd name="T0" fmla="*/ 225 w 228"/>
                <a:gd name="T1" fmla="*/ 65 h 146"/>
                <a:gd name="T2" fmla="*/ 165 w 228"/>
                <a:gd name="T3" fmla="*/ 5 h 146"/>
                <a:gd name="T4" fmla="*/ 161 w 228"/>
                <a:gd name="T5" fmla="*/ 2 h 146"/>
                <a:gd name="T6" fmla="*/ 156 w 228"/>
                <a:gd name="T7" fmla="*/ 1 h 146"/>
                <a:gd name="T8" fmla="*/ 152 w 228"/>
                <a:gd name="T9" fmla="*/ 2 h 146"/>
                <a:gd name="T10" fmla="*/ 148 w 228"/>
                <a:gd name="T11" fmla="*/ 5 h 146"/>
                <a:gd name="T12" fmla="*/ 145 w 228"/>
                <a:gd name="T13" fmla="*/ 8 h 146"/>
                <a:gd name="T14" fmla="*/ 144 w 228"/>
                <a:gd name="T15" fmla="*/ 13 h 146"/>
                <a:gd name="T16" fmla="*/ 145 w 228"/>
                <a:gd name="T17" fmla="*/ 17 h 146"/>
                <a:gd name="T18" fmla="*/ 148 w 228"/>
                <a:gd name="T19" fmla="*/ 21 h 146"/>
                <a:gd name="T20" fmla="*/ 187 w 228"/>
                <a:gd name="T21" fmla="*/ 61 h 146"/>
                <a:gd name="T22" fmla="*/ 64 w 228"/>
                <a:gd name="T23" fmla="*/ 61 h 146"/>
                <a:gd name="T24" fmla="*/ 58 w 228"/>
                <a:gd name="T25" fmla="*/ 61 h 146"/>
                <a:gd name="T26" fmla="*/ 51 w 228"/>
                <a:gd name="T27" fmla="*/ 60 h 146"/>
                <a:gd name="T28" fmla="*/ 45 w 228"/>
                <a:gd name="T29" fmla="*/ 58 h 146"/>
                <a:gd name="T30" fmla="*/ 37 w 228"/>
                <a:gd name="T31" fmla="*/ 55 h 146"/>
                <a:gd name="T32" fmla="*/ 32 w 228"/>
                <a:gd name="T33" fmla="*/ 52 h 146"/>
                <a:gd name="T34" fmla="*/ 27 w 228"/>
                <a:gd name="T35" fmla="*/ 48 h 146"/>
                <a:gd name="T36" fmla="*/ 26 w 228"/>
                <a:gd name="T37" fmla="*/ 45 h 146"/>
                <a:gd name="T38" fmla="*/ 24 w 228"/>
                <a:gd name="T39" fmla="*/ 42 h 146"/>
                <a:gd name="T40" fmla="*/ 24 w 228"/>
                <a:gd name="T41" fmla="*/ 39 h 146"/>
                <a:gd name="T42" fmla="*/ 23 w 228"/>
                <a:gd name="T43" fmla="*/ 36 h 146"/>
                <a:gd name="T44" fmla="*/ 23 w 228"/>
                <a:gd name="T45" fmla="*/ 12 h 146"/>
                <a:gd name="T46" fmla="*/ 22 w 228"/>
                <a:gd name="T47" fmla="*/ 7 h 146"/>
                <a:gd name="T48" fmla="*/ 20 w 228"/>
                <a:gd name="T49" fmla="*/ 4 h 146"/>
                <a:gd name="T50" fmla="*/ 16 w 228"/>
                <a:gd name="T51" fmla="*/ 1 h 146"/>
                <a:gd name="T52" fmla="*/ 12 w 228"/>
                <a:gd name="T53" fmla="*/ 0 h 146"/>
                <a:gd name="T54" fmla="*/ 7 w 228"/>
                <a:gd name="T55" fmla="*/ 1 h 146"/>
                <a:gd name="T56" fmla="*/ 3 w 228"/>
                <a:gd name="T57" fmla="*/ 4 h 146"/>
                <a:gd name="T58" fmla="*/ 1 w 228"/>
                <a:gd name="T59" fmla="*/ 7 h 146"/>
                <a:gd name="T60" fmla="*/ 0 w 228"/>
                <a:gd name="T61" fmla="*/ 12 h 146"/>
                <a:gd name="T62" fmla="*/ 0 w 228"/>
                <a:gd name="T63" fmla="*/ 36 h 146"/>
                <a:gd name="T64" fmla="*/ 0 w 228"/>
                <a:gd name="T65" fmla="*/ 42 h 146"/>
                <a:gd name="T66" fmla="*/ 1 w 228"/>
                <a:gd name="T67" fmla="*/ 48 h 146"/>
                <a:gd name="T68" fmla="*/ 3 w 228"/>
                <a:gd name="T69" fmla="*/ 53 h 146"/>
                <a:gd name="T70" fmla="*/ 5 w 228"/>
                <a:gd name="T71" fmla="*/ 58 h 146"/>
                <a:gd name="T72" fmla="*/ 8 w 228"/>
                <a:gd name="T73" fmla="*/ 62 h 146"/>
                <a:gd name="T74" fmla="*/ 12 w 228"/>
                <a:gd name="T75" fmla="*/ 66 h 146"/>
                <a:gd name="T76" fmla="*/ 16 w 228"/>
                <a:gd name="T77" fmla="*/ 70 h 146"/>
                <a:gd name="T78" fmla="*/ 20 w 228"/>
                <a:gd name="T79" fmla="*/ 73 h 146"/>
                <a:gd name="T80" fmla="*/ 30 w 228"/>
                <a:gd name="T81" fmla="*/ 79 h 146"/>
                <a:gd name="T82" fmla="*/ 41 w 228"/>
                <a:gd name="T83" fmla="*/ 83 h 146"/>
                <a:gd name="T84" fmla="*/ 53 w 228"/>
                <a:gd name="T85" fmla="*/ 85 h 146"/>
                <a:gd name="T86" fmla="*/ 64 w 228"/>
                <a:gd name="T87" fmla="*/ 86 h 146"/>
                <a:gd name="T88" fmla="*/ 187 w 228"/>
                <a:gd name="T89" fmla="*/ 86 h 146"/>
                <a:gd name="T90" fmla="*/ 148 w 228"/>
                <a:gd name="T91" fmla="*/ 125 h 146"/>
                <a:gd name="T92" fmla="*/ 145 w 228"/>
                <a:gd name="T93" fmla="*/ 130 h 146"/>
                <a:gd name="T94" fmla="*/ 144 w 228"/>
                <a:gd name="T95" fmla="*/ 134 h 146"/>
                <a:gd name="T96" fmla="*/ 145 w 228"/>
                <a:gd name="T97" fmla="*/ 138 h 146"/>
                <a:gd name="T98" fmla="*/ 148 w 228"/>
                <a:gd name="T99" fmla="*/ 142 h 146"/>
                <a:gd name="T100" fmla="*/ 152 w 228"/>
                <a:gd name="T101" fmla="*/ 145 h 146"/>
                <a:gd name="T102" fmla="*/ 156 w 228"/>
                <a:gd name="T103" fmla="*/ 146 h 146"/>
                <a:gd name="T104" fmla="*/ 161 w 228"/>
                <a:gd name="T105" fmla="*/ 145 h 146"/>
                <a:gd name="T106" fmla="*/ 165 w 228"/>
                <a:gd name="T107" fmla="*/ 142 h 146"/>
                <a:gd name="T108" fmla="*/ 225 w 228"/>
                <a:gd name="T109" fmla="*/ 82 h 146"/>
                <a:gd name="T110" fmla="*/ 226 w 228"/>
                <a:gd name="T111" fmla="*/ 80 h 146"/>
                <a:gd name="T112" fmla="*/ 227 w 228"/>
                <a:gd name="T113" fmla="*/ 79 h 146"/>
                <a:gd name="T114" fmla="*/ 228 w 228"/>
                <a:gd name="T115" fmla="*/ 72 h 146"/>
                <a:gd name="T116" fmla="*/ 227 w 228"/>
                <a:gd name="T117" fmla="*/ 68 h 146"/>
                <a:gd name="T118" fmla="*/ 226 w 228"/>
                <a:gd name="T119" fmla="*/ 66 h 146"/>
                <a:gd name="T120" fmla="*/ 225 w 228"/>
                <a:gd name="T121" fmla="*/ 6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8" h="146">
                  <a:moveTo>
                    <a:pt x="225" y="65"/>
                  </a:moveTo>
                  <a:lnTo>
                    <a:pt x="165" y="5"/>
                  </a:lnTo>
                  <a:lnTo>
                    <a:pt x="161" y="2"/>
                  </a:lnTo>
                  <a:lnTo>
                    <a:pt x="156" y="1"/>
                  </a:lnTo>
                  <a:lnTo>
                    <a:pt x="152" y="2"/>
                  </a:lnTo>
                  <a:lnTo>
                    <a:pt x="148" y="5"/>
                  </a:lnTo>
                  <a:lnTo>
                    <a:pt x="145" y="8"/>
                  </a:lnTo>
                  <a:lnTo>
                    <a:pt x="144" y="13"/>
                  </a:lnTo>
                  <a:lnTo>
                    <a:pt x="145" y="17"/>
                  </a:lnTo>
                  <a:lnTo>
                    <a:pt x="148" y="21"/>
                  </a:lnTo>
                  <a:lnTo>
                    <a:pt x="187" y="61"/>
                  </a:lnTo>
                  <a:lnTo>
                    <a:pt x="64" y="61"/>
                  </a:lnTo>
                  <a:lnTo>
                    <a:pt x="58" y="61"/>
                  </a:lnTo>
                  <a:lnTo>
                    <a:pt x="51" y="60"/>
                  </a:lnTo>
                  <a:lnTo>
                    <a:pt x="45" y="58"/>
                  </a:lnTo>
                  <a:lnTo>
                    <a:pt x="37" y="55"/>
                  </a:lnTo>
                  <a:lnTo>
                    <a:pt x="32" y="52"/>
                  </a:lnTo>
                  <a:lnTo>
                    <a:pt x="27" y="48"/>
                  </a:lnTo>
                  <a:lnTo>
                    <a:pt x="26" y="45"/>
                  </a:lnTo>
                  <a:lnTo>
                    <a:pt x="24" y="42"/>
                  </a:lnTo>
                  <a:lnTo>
                    <a:pt x="24" y="39"/>
                  </a:lnTo>
                  <a:lnTo>
                    <a:pt x="23" y="36"/>
                  </a:lnTo>
                  <a:lnTo>
                    <a:pt x="23" y="12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8" y="62"/>
                  </a:lnTo>
                  <a:lnTo>
                    <a:pt x="12" y="66"/>
                  </a:lnTo>
                  <a:lnTo>
                    <a:pt x="16" y="70"/>
                  </a:lnTo>
                  <a:lnTo>
                    <a:pt x="20" y="73"/>
                  </a:lnTo>
                  <a:lnTo>
                    <a:pt x="30" y="79"/>
                  </a:lnTo>
                  <a:lnTo>
                    <a:pt x="41" y="83"/>
                  </a:lnTo>
                  <a:lnTo>
                    <a:pt x="53" y="85"/>
                  </a:lnTo>
                  <a:lnTo>
                    <a:pt x="64" y="86"/>
                  </a:lnTo>
                  <a:lnTo>
                    <a:pt x="187" y="86"/>
                  </a:lnTo>
                  <a:lnTo>
                    <a:pt x="148" y="125"/>
                  </a:lnTo>
                  <a:lnTo>
                    <a:pt x="145" y="130"/>
                  </a:lnTo>
                  <a:lnTo>
                    <a:pt x="144" y="134"/>
                  </a:lnTo>
                  <a:lnTo>
                    <a:pt x="145" y="138"/>
                  </a:lnTo>
                  <a:lnTo>
                    <a:pt x="148" y="142"/>
                  </a:lnTo>
                  <a:lnTo>
                    <a:pt x="152" y="145"/>
                  </a:lnTo>
                  <a:lnTo>
                    <a:pt x="156" y="146"/>
                  </a:lnTo>
                  <a:lnTo>
                    <a:pt x="161" y="145"/>
                  </a:lnTo>
                  <a:lnTo>
                    <a:pt x="165" y="142"/>
                  </a:lnTo>
                  <a:lnTo>
                    <a:pt x="225" y="82"/>
                  </a:lnTo>
                  <a:lnTo>
                    <a:pt x="226" y="80"/>
                  </a:lnTo>
                  <a:lnTo>
                    <a:pt x="227" y="79"/>
                  </a:lnTo>
                  <a:lnTo>
                    <a:pt x="228" y="72"/>
                  </a:lnTo>
                  <a:lnTo>
                    <a:pt x="227" y="68"/>
                  </a:lnTo>
                  <a:lnTo>
                    <a:pt x="226" y="66"/>
                  </a:lnTo>
                  <a:lnTo>
                    <a:pt x="225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087">
              <a:extLst>
                <a:ext uri="{FF2B5EF4-FFF2-40B4-BE49-F238E27FC236}">
                  <a16:creationId xmlns="" xmlns:a16="http://schemas.microsoft.com/office/drawing/2014/main" id="{77A726D4-5531-4A29-9957-494B1FD77F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3413" y="1446213"/>
              <a:ext cx="163513" cy="209550"/>
            </a:xfrm>
            <a:custGeom>
              <a:avLst/>
              <a:gdLst>
                <a:gd name="T0" fmla="*/ 278 w 410"/>
                <a:gd name="T1" fmla="*/ 132 h 529"/>
                <a:gd name="T2" fmla="*/ 278 w 410"/>
                <a:gd name="T3" fmla="*/ 12 h 529"/>
                <a:gd name="T4" fmla="*/ 398 w 410"/>
                <a:gd name="T5" fmla="*/ 132 h 529"/>
                <a:gd name="T6" fmla="*/ 278 w 410"/>
                <a:gd name="T7" fmla="*/ 132 h 529"/>
                <a:gd name="T8" fmla="*/ 406 w 410"/>
                <a:gd name="T9" fmla="*/ 123 h 529"/>
                <a:gd name="T10" fmla="*/ 286 w 410"/>
                <a:gd name="T11" fmla="*/ 3 h 529"/>
                <a:gd name="T12" fmla="*/ 282 w 410"/>
                <a:gd name="T13" fmla="*/ 1 h 529"/>
                <a:gd name="T14" fmla="*/ 278 w 410"/>
                <a:gd name="T15" fmla="*/ 0 h 529"/>
                <a:gd name="T16" fmla="*/ 13 w 410"/>
                <a:gd name="T17" fmla="*/ 0 h 529"/>
                <a:gd name="T18" fmla="*/ 0 w 410"/>
                <a:gd name="T19" fmla="*/ 0 h 529"/>
                <a:gd name="T20" fmla="*/ 0 w 410"/>
                <a:gd name="T21" fmla="*/ 12 h 529"/>
                <a:gd name="T22" fmla="*/ 0 w 410"/>
                <a:gd name="T23" fmla="*/ 518 h 529"/>
                <a:gd name="T24" fmla="*/ 1 w 410"/>
                <a:gd name="T25" fmla="*/ 522 h 529"/>
                <a:gd name="T26" fmla="*/ 4 w 410"/>
                <a:gd name="T27" fmla="*/ 526 h 529"/>
                <a:gd name="T28" fmla="*/ 7 w 410"/>
                <a:gd name="T29" fmla="*/ 528 h 529"/>
                <a:gd name="T30" fmla="*/ 13 w 410"/>
                <a:gd name="T31" fmla="*/ 529 h 529"/>
                <a:gd name="T32" fmla="*/ 398 w 410"/>
                <a:gd name="T33" fmla="*/ 529 h 529"/>
                <a:gd name="T34" fmla="*/ 402 w 410"/>
                <a:gd name="T35" fmla="*/ 528 h 529"/>
                <a:gd name="T36" fmla="*/ 406 w 410"/>
                <a:gd name="T37" fmla="*/ 526 h 529"/>
                <a:gd name="T38" fmla="*/ 409 w 410"/>
                <a:gd name="T39" fmla="*/ 522 h 529"/>
                <a:gd name="T40" fmla="*/ 410 w 410"/>
                <a:gd name="T41" fmla="*/ 518 h 529"/>
                <a:gd name="T42" fmla="*/ 410 w 410"/>
                <a:gd name="T43" fmla="*/ 132 h 529"/>
                <a:gd name="T44" fmla="*/ 409 w 410"/>
                <a:gd name="T45" fmla="*/ 127 h 529"/>
                <a:gd name="T46" fmla="*/ 406 w 410"/>
                <a:gd name="T47" fmla="*/ 123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0" h="529">
                  <a:moveTo>
                    <a:pt x="278" y="132"/>
                  </a:moveTo>
                  <a:lnTo>
                    <a:pt x="278" y="12"/>
                  </a:lnTo>
                  <a:lnTo>
                    <a:pt x="398" y="132"/>
                  </a:lnTo>
                  <a:lnTo>
                    <a:pt x="278" y="132"/>
                  </a:lnTo>
                  <a:close/>
                  <a:moveTo>
                    <a:pt x="406" y="123"/>
                  </a:moveTo>
                  <a:lnTo>
                    <a:pt x="286" y="3"/>
                  </a:lnTo>
                  <a:lnTo>
                    <a:pt x="282" y="1"/>
                  </a:lnTo>
                  <a:lnTo>
                    <a:pt x="278" y="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518"/>
                  </a:lnTo>
                  <a:lnTo>
                    <a:pt x="1" y="522"/>
                  </a:lnTo>
                  <a:lnTo>
                    <a:pt x="4" y="526"/>
                  </a:lnTo>
                  <a:lnTo>
                    <a:pt x="7" y="528"/>
                  </a:lnTo>
                  <a:lnTo>
                    <a:pt x="13" y="529"/>
                  </a:lnTo>
                  <a:lnTo>
                    <a:pt x="398" y="529"/>
                  </a:lnTo>
                  <a:lnTo>
                    <a:pt x="402" y="528"/>
                  </a:lnTo>
                  <a:lnTo>
                    <a:pt x="406" y="526"/>
                  </a:lnTo>
                  <a:lnTo>
                    <a:pt x="409" y="522"/>
                  </a:lnTo>
                  <a:lnTo>
                    <a:pt x="410" y="518"/>
                  </a:lnTo>
                  <a:lnTo>
                    <a:pt x="410" y="132"/>
                  </a:lnTo>
                  <a:lnTo>
                    <a:pt x="409" y="127"/>
                  </a:lnTo>
                  <a:lnTo>
                    <a:pt x="406" y="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="" xmlns:a16="http://schemas.microsoft.com/office/drawing/2014/main" id="{2A50DE51-E814-410C-85EE-EEFB0EE16C7D}"/>
              </a:ext>
            </a:extLst>
          </p:cNvPr>
          <p:cNvGrpSpPr/>
          <p:nvPr/>
        </p:nvGrpSpPr>
        <p:grpSpPr>
          <a:xfrm>
            <a:off x="2804907" y="4197032"/>
            <a:ext cx="533330" cy="483238"/>
            <a:chOff x="6448425" y="796925"/>
            <a:chExt cx="287338" cy="260350"/>
          </a:xfrm>
          <a:gradFill>
            <a:gsLst>
              <a:gs pos="0">
                <a:srgbClr val="7D31B1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03" name="Freeform 3562">
              <a:extLst>
                <a:ext uri="{FF2B5EF4-FFF2-40B4-BE49-F238E27FC236}">
                  <a16:creationId xmlns="" xmlns:a16="http://schemas.microsoft.com/office/drawing/2014/main" id="{065ADDAC-4A7A-4EC0-BA50-6BE293BD3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8425" y="796925"/>
              <a:ext cx="277812" cy="161925"/>
            </a:xfrm>
            <a:custGeom>
              <a:avLst/>
              <a:gdLst>
                <a:gd name="T0" fmla="*/ 8 w 701"/>
                <a:gd name="T1" fmla="*/ 285 h 408"/>
                <a:gd name="T2" fmla="*/ 5 w 701"/>
                <a:gd name="T3" fmla="*/ 288 h 408"/>
                <a:gd name="T4" fmla="*/ 2 w 701"/>
                <a:gd name="T5" fmla="*/ 290 h 408"/>
                <a:gd name="T6" fmla="*/ 1 w 701"/>
                <a:gd name="T7" fmla="*/ 293 h 408"/>
                <a:gd name="T8" fmla="*/ 0 w 701"/>
                <a:gd name="T9" fmla="*/ 297 h 408"/>
                <a:gd name="T10" fmla="*/ 1 w 701"/>
                <a:gd name="T11" fmla="*/ 300 h 408"/>
                <a:gd name="T12" fmla="*/ 2 w 701"/>
                <a:gd name="T13" fmla="*/ 303 h 408"/>
                <a:gd name="T14" fmla="*/ 5 w 701"/>
                <a:gd name="T15" fmla="*/ 306 h 408"/>
                <a:gd name="T16" fmla="*/ 8 w 701"/>
                <a:gd name="T17" fmla="*/ 308 h 408"/>
                <a:gd name="T18" fmla="*/ 259 w 701"/>
                <a:gd name="T19" fmla="*/ 408 h 408"/>
                <a:gd name="T20" fmla="*/ 701 w 701"/>
                <a:gd name="T21" fmla="*/ 0 h 408"/>
                <a:gd name="T22" fmla="*/ 8 w 701"/>
                <a:gd name="T23" fmla="*/ 285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1" h="408">
                  <a:moveTo>
                    <a:pt x="8" y="285"/>
                  </a:moveTo>
                  <a:lnTo>
                    <a:pt x="5" y="288"/>
                  </a:lnTo>
                  <a:lnTo>
                    <a:pt x="2" y="290"/>
                  </a:lnTo>
                  <a:lnTo>
                    <a:pt x="1" y="293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2" y="303"/>
                  </a:lnTo>
                  <a:lnTo>
                    <a:pt x="5" y="306"/>
                  </a:lnTo>
                  <a:lnTo>
                    <a:pt x="8" y="308"/>
                  </a:lnTo>
                  <a:lnTo>
                    <a:pt x="259" y="408"/>
                  </a:lnTo>
                  <a:lnTo>
                    <a:pt x="701" y="0"/>
                  </a:lnTo>
                  <a:lnTo>
                    <a:pt x="8" y="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3563">
              <a:extLst>
                <a:ext uri="{FF2B5EF4-FFF2-40B4-BE49-F238E27FC236}">
                  <a16:creationId xmlns="" xmlns:a16="http://schemas.microsoft.com/office/drawing/2014/main" id="{7839B5B2-27AD-43D3-8DDF-0067CEAD0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4788" y="800100"/>
              <a:ext cx="180975" cy="257175"/>
            </a:xfrm>
            <a:custGeom>
              <a:avLst/>
              <a:gdLst>
                <a:gd name="T0" fmla="*/ 0 w 456"/>
                <a:gd name="T1" fmla="*/ 424 h 646"/>
                <a:gd name="T2" fmla="*/ 0 w 456"/>
                <a:gd name="T3" fmla="*/ 635 h 646"/>
                <a:gd name="T4" fmla="*/ 0 w 456"/>
                <a:gd name="T5" fmla="*/ 639 h 646"/>
                <a:gd name="T6" fmla="*/ 3 w 456"/>
                <a:gd name="T7" fmla="*/ 642 h 646"/>
                <a:gd name="T8" fmla="*/ 5 w 456"/>
                <a:gd name="T9" fmla="*/ 645 h 646"/>
                <a:gd name="T10" fmla="*/ 9 w 456"/>
                <a:gd name="T11" fmla="*/ 646 h 646"/>
                <a:gd name="T12" fmla="*/ 11 w 456"/>
                <a:gd name="T13" fmla="*/ 646 h 646"/>
                <a:gd name="T14" fmla="*/ 12 w 456"/>
                <a:gd name="T15" fmla="*/ 646 h 646"/>
                <a:gd name="T16" fmla="*/ 16 w 456"/>
                <a:gd name="T17" fmla="*/ 646 h 646"/>
                <a:gd name="T18" fmla="*/ 18 w 456"/>
                <a:gd name="T19" fmla="*/ 645 h 646"/>
                <a:gd name="T20" fmla="*/ 21 w 456"/>
                <a:gd name="T21" fmla="*/ 644 h 646"/>
                <a:gd name="T22" fmla="*/ 22 w 456"/>
                <a:gd name="T23" fmla="*/ 641 h 646"/>
                <a:gd name="T24" fmla="*/ 126 w 456"/>
                <a:gd name="T25" fmla="*/ 469 h 646"/>
                <a:gd name="T26" fmla="*/ 315 w 456"/>
                <a:gd name="T27" fmla="*/ 569 h 646"/>
                <a:gd name="T28" fmla="*/ 317 w 456"/>
                <a:gd name="T29" fmla="*/ 570 h 646"/>
                <a:gd name="T30" fmla="*/ 320 w 456"/>
                <a:gd name="T31" fmla="*/ 572 h 646"/>
                <a:gd name="T32" fmla="*/ 323 w 456"/>
                <a:gd name="T33" fmla="*/ 570 h 646"/>
                <a:gd name="T34" fmla="*/ 325 w 456"/>
                <a:gd name="T35" fmla="*/ 570 h 646"/>
                <a:gd name="T36" fmla="*/ 329 w 456"/>
                <a:gd name="T37" fmla="*/ 567 h 646"/>
                <a:gd name="T38" fmla="*/ 332 w 456"/>
                <a:gd name="T39" fmla="*/ 561 h 646"/>
                <a:gd name="T40" fmla="*/ 456 w 456"/>
                <a:gd name="T41" fmla="*/ 0 h 646"/>
                <a:gd name="T42" fmla="*/ 0 w 456"/>
                <a:gd name="T43" fmla="*/ 424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6" h="646">
                  <a:moveTo>
                    <a:pt x="0" y="424"/>
                  </a:moveTo>
                  <a:lnTo>
                    <a:pt x="0" y="635"/>
                  </a:lnTo>
                  <a:lnTo>
                    <a:pt x="0" y="639"/>
                  </a:lnTo>
                  <a:lnTo>
                    <a:pt x="3" y="642"/>
                  </a:lnTo>
                  <a:lnTo>
                    <a:pt x="5" y="645"/>
                  </a:lnTo>
                  <a:lnTo>
                    <a:pt x="9" y="646"/>
                  </a:lnTo>
                  <a:lnTo>
                    <a:pt x="11" y="646"/>
                  </a:lnTo>
                  <a:lnTo>
                    <a:pt x="12" y="646"/>
                  </a:lnTo>
                  <a:lnTo>
                    <a:pt x="16" y="646"/>
                  </a:lnTo>
                  <a:lnTo>
                    <a:pt x="18" y="645"/>
                  </a:lnTo>
                  <a:lnTo>
                    <a:pt x="21" y="644"/>
                  </a:lnTo>
                  <a:lnTo>
                    <a:pt x="22" y="641"/>
                  </a:lnTo>
                  <a:lnTo>
                    <a:pt x="126" y="469"/>
                  </a:lnTo>
                  <a:lnTo>
                    <a:pt x="315" y="569"/>
                  </a:lnTo>
                  <a:lnTo>
                    <a:pt x="317" y="570"/>
                  </a:lnTo>
                  <a:lnTo>
                    <a:pt x="320" y="572"/>
                  </a:lnTo>
                  <a:lnTo>
                    <a:pt x="323" y="570"/>
                  </a:lnTo>
                  <a:lnTo>
                    <a:pt x="325" y="570"/>
                  </a:lnTo>
                  <a:lnTo>
                    <a:pt x="329" y="567"/>
                  </a:lnTo>
                  <a:lnTo>
                    <a:pt x="332" y="561"/>
                  </a:lnTo>
                  <a:lnTo>
                    <a:pt x="456" y="0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="" xmlns:a16="http://schemas.microsoft.com/office/drawing/2014/main" id="{0BFD1A5B-8AB7-48DD-AC65-79921C2EE2DE}"/>
              </a:ext>
            </a:extLst>
          </p:cNvPr>
          <p:cNvGrpSpPr/>
          <p:nvPr/>
        </p:nvGrpSpPr>
        <p:grpSpPr>
          <a:xfrm>
            <a:off x="4343626" y="2555716"/>
            <a:ext cx="530384" cy="530384"/>
            <a:chOff x="11028363" y="771525"/>
            <a:chExt cx="285750" cy="285750"/>
          </a:xfrm>
          <a:gradFill>
            <a:gsLst>
              <a:gs pos="0">
                <a:srgbClr val="7D31B1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06" name="Freeform 3620">
              <a:extLst>
                <a:ext uri="{FF2B5EF4-FFF2-40B4-BE49-F238E27FC236}">
                  <a16:creationId xmlns="" xmlns:a16="http://schemas.microsoft.com/office/drawing/2014/main" id="{EDF37D97-5504-41E4-A9B7-FE36438D7B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3125" y="776288"/>
              <a:ext cx="277812" cy="276225"/>
            </a:xfrm>
            <a:custGeom>
              <a:avLst/>
              <a:gdLst>
                <a:gd name="T0" fmla="*/ 158 w 697"/>
                <a:gd name="T1" fmla="*/ 510 h 698"/>
                <a:gd name="T2" fmla="*/ 133 w 697"/>
                <a:gd name="T3" fmla="*/ 481 h 698"/>
                <a:gd name="T4" fmla="*/ 136 w 697"/>
                <a:gd name="T5" fmla="*/ 237 h 698"/>
                <a:gd name="T6" fmla="*/ 167 w 697"/>
                <a:gd name="T7" fmla="*/ 208 h 698"/>
                <a:gd name="T8" fmla="*/ 517 w 697"/>
                <a:gd name="T9" fmla="*/ 206 h 698"/>
                <a:gd name="T10" fmla="*/ 555 w 697"/>
                <a:gd name="T11" fmla="*/ 225 h 698"/>
                <a:gd name="T12" fmla="*/ 565 w 697"/>
                <a:gd name="T13" fmla="*/ 469 h 698"/>
                <a:gd name="T14" fmla="*/ 548 w 697"/>
                <a:gd name="T15" fmla="*/ 504 h 698"/>
                <a:gd name="T16" fmla="*/ 505 w 697"/>
                <a:gd name="T17" fmla="*/ 518 h 698"/>
                <a:gd name="T18" fmla="*/ 550 w 697"/>
                <a:gd name="T19" fmla="*/ 533 h 698"/>
                <a:gd name="T20" fmla="*/ 571 w 697"/>
                <a:gd name="T21" fmla="*/ 533 h 698"/>
                <a:gd name="T22" fmla="*/ 633 w 697"/>
                <a:gd name="T23" fmla="*/ 550 h 698"/>
                <a:gd name="T24" fmla="*/ 669 w 697"/>
                <a:gd name="T25" fmla="*/ 484 h 698"/>
                <a:gd name="T26" fmla="*/ 688 w 697"/>
                <a:gd name="T27" fmla="*/ 427 h 698"/>
                <a:gd name="T28" fmla="*/ 696 w 697"/>
                <a:gd name="T29" fmla="*/ 365 h 698"/>
                <a:gd name="T30" fmla="*/ 693 w 697"/>
                <a:gd name="T31" fmla="*/ 302 h 698"/>
                <a:gd name="T32" fmla="*/ 681 w 697"/>
                <a:gd name="T33" fmla="*/ 242 h 698"/>
                <a:gd name="T34" fmla="*/ 656 w 697"/>
                <a:gd name="T35" fmla="*/ 187 h 698"/>
                <a:gd name="T36" fmla="*/ 582 w 697"/>
                <a:gd name="T37" fmla="*/ 158 h 698"/>
                <a:gd name="T38" fmla="*/ 560 w 697"/>
                <a:gd name="T39" fmla="*/ 167 h 698"/>
                <a:gd name="T40" fmla="*/ 539 w 697"/>
                <a:gd name="T41" fmla="*/ 158 h 698"/>
                <a:gd name="T42" fmla="*/ 530 w 697"/>
                <a:gd name="T43" fmla="*/ 136 h 698"/>
                <a:gd name="T44" fmla="*/ 539 w 697"/>
                <a:gd name="T45" fmla="*/ 116 h 698"/>
                <a:gd name="T46" fmla="*/ 511 w 697"/>
                <a:gd name="T47" fmla="*/ 41 h 698"/>
                <a:gd name="T48" fmla="*/ 456 w 697"/>
                <a:gd name="T49" fmla="*/ 17 h 698"/>
                <a:gd name="T50" fmla="*/ 395 w 697"/>
                <a:gd name="T51" fmla="*/ 4 h 698"/>
                <a:gd name="T52" fmla="*/ 333 w 697"/>
                <a:gd name="T53" fmla="*/ 2 h 698"/>
                <a:gd name="T54" fmla="*/ 271 w 697"/>
                <a:gd name="T55" fmla="*/ 9 h 698"/>
                <a:gd name="T56" fmla="*/ 213 w 697"/>
                <a:gd name="T57" fmla="*/ 29 h 698"/>
                <a:gd name="T58" fmla="*/ 148 w 697"/>
                <a:gd name="T59" fmla="*/ 65 h 698"/>
                <a:gd name="T60" fmla="*/ 164 w 697"/>
                <a:gd name="T61" fmla="*/ 126 h 698"/>
                <a:gd name="T62" fmla="*/ 164 w 697"/>
                <a:gd name="T63" fmla="*/ 148 h 698"/>
                <a:gd name="T64" fmla="*/ 148 w 697"/>
                <a:gd name="T65" fmla="*/ 165 h 698"/>
                <a:gd name="T66" fmla="*/ 124 w 697"/>
                <a:gd name="T67" fmla="*/ 165 h 698"/>
                <a:gd name="T68" fmla="*/ 63 w 697"/>
                <a:gd name="T69" fmla="*/ 148 h 698"/>
                <a:gd name="T70" fmla="*/ 27 w 697"/>
                <a:gd name="T71" fmla="*/ 214 h 698"/>
                <a:gd name="T72" fmla="*/ 9 w 697"/>
                <a:gd name="T73" fmla="*/ 271 h 698"/>
                <a:gd name="T74" fmla="*/ 0 w 697"/>
                <a:gd name="T75" fmla="*/ 333 h 698"/>
                <a:gd name="T76" fmla="*/ 2 w 697"/>
                <a:gd name="T77" fmla="*/ 396 h 698"/>
                <a:gd name="T78" fmla="*/ 17 w 697"/>
                <a:gd name="T79" fmla="*/ 456 h 698"/>
                <a:gd name="T80" fmla="*/ 40 w 697"/>
                <a:gd name="T81" fmla="*/ 511 h 698"/>
                <a:gd name="T82" fmla="*/ 115 w 697"/>
                <a:gd name="T83" fmla="*/ 540 h 698"/>
                <a:gd name="T84" fmla="*/ 136 w 697"/>
                <a:gd name="T85" fmla="*/ 532 h 698"/>
                <a:gd name="T86" fmla="*/ 158 w 697"/>
                <a:gd name="T87" fmla="*/ 540 h 698"/>
                <a:gd name="T88" fmla="*/ 167 w 697"/>
                <a:gd name="T89" fmla="*/ 562 h 698"/>
                <a:gd name="T90" fmla="*/ 158 w 697"/>
                <a:gd name="T91" fmla="*/ 582 h 698"/>
                <a:gd name="T92" fmla="*/ 186 w 697"/>
                <a:gd name="T93" fmla="*/ 658 h 698"/>
                <a:gd name="T94" fmla="*/ 241 w 697"/>
                <a:gd name="T95" fmla="*/ 681 h 698"/>
                <a:gd name="T96" fmla="*/ 302 w 697"/>
                <a:gd name="T97" fmla="*/ 695 h 698"/>
                <a:gd name="T98" fmla="*/ 365 w 697"/>
                <a:gd name="T99" fmla="*/ 698 h 698"/>
                <a:gd name="T100" fmla="*/ 426 w 697"/>
                <a:gd name="T101" fmla="*/ 689 h 698"/>
                <a:gd name="T102" fmla="*/ 484 w 697"/>
                <a:gd name="T103" fmla="*/ 671 h 698"/>
                <a:gd name="T104" fmla="*/ 550 w 697"/>
                <a:gd name="T105" fmla="*/ 635 h 698"/>
                <a:gd name="T106" fmla="*/ 533 w 697"/>
                <a:gd name="T107" fmla="*/ 573 h 698"/>
                <a:gd name="T108" fmla="*/ 533 w 697"/>
                <a:gd name="T109" fmla="*/ 550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97" h="698">
                  <a:moveTo>
                    <a:pt x="193" y="518"/>
                  </a:moveTo>
                  <a:lnTo>
                    <a:pt x="180" y="517"/>
                  </a:lnTo>
                  <a:lnTo>
                    <a:pt x="168" y="514"/>
                  </a:lnTo>
                  <a:lnTo>
                    <a:pt x="158" y="510"/>
                  </a:lnTo>
                  <a:lnTo>
                    <a:pt x="149" y="504"/>
                  </a:lnTo>
                  <a:lnTo>
                    <a:pt x="141" y="497"/>
                  </a:lnTo>
                  <a:lnTo>
                    <a:pt x="136" y="490"/>
                  </a:lnTo>
                  <a:lnTo>
                    <a:pt x="133" y="481"/>
                  </a:lnTo>
                  <a:lnTo>
                    <a:pt x="132" y="470"/>
                  </a:lnTo>
                  <a:lnTo>
                    <a:pt x="132" y="258"/>
                  </a:lnTo>
                  <a:lnTo>
                    <a:pt x="133" y="247"/>
                  </a:lnTo>
                  <a:lnTo>
                    <a:pt x="136" y="237"/>
                  </a:lnTo>
                  <a:lnTo>
                    <a:pt x="141" y="228"/>
                  </a:lnTo>
                  <a:lnTo>
                    <a:pt x="149" y="220"/>
                  </a:lnTo>
                  <a:lnTo>
                    <a:pt x="157" y="214"/>
                  </a:lnTo>
                  <a:lnTo>
                    <a:pt x="167" y="208"/>
                  </a:lnTo>
                  <a:lnTo>
                    <a:pt x="178" y="206"/>
                  </a:lnTo>
                  <a:lnTo>
                    <a:pt x="193" y="205"/>
                  </a:lnTo>
                  <a:lnTo>
                    <a:pt x="505" y="205"/>
                  </a:lnTo>
                  <a:lnTo>
                    <a:pt x="517" y="206"/>
                  </a:lnTo>
                  <a:lnTo>
                    <a:pt x="529" y="208"/>
                  </a:lnTo>
                  <a:lnTo>
                    <a:pt x="539" y="212"/>
                  </a:lnTo>
                  <a:lnTo>
                    <a:pt x="548" y="219"/>
                  </a:lnTo>
                  <a:lnTo>
                    <a:pt x="555" y="225"/>
                  </a:lnTo>
                  <a:lnTo>
                    <a:pt x="560" y="234"/>
                  </a:lnTo>
                  <a:lnTo>
                    <a:pt x="564" y="243"/>
                  </a:lnTo>
                  <a:lnTo>
                    <a:pt x="565" y="253"/>
                  </a:lnTo>
                  <a:lnTo>
                    <a:pt x="565" y="469"/>
                  </a:lnTo>
                  <a:lnTo>
                    <a:pt x="564" y="479"/>
                  </a:lnTo>
                  <a:lnTo>
                    <a:pt x="560" y="490"/>
                  </a:lnTo>
                  <a:lnTo>
                    <a:pt x="555" y="497"/>
                  </a:lnTo>
                  <a:lnTo>
                    <a:pt x="548" y="504"/>
                  </a:lnTo>
                  <a:lnTo>
                    <a:pt x="539" y="510"/>
                  </a:lnTo>
                  <a:lnTo>
                    <a:pt x="529" y="514"/>
                  </a:lnTo>
                  <a:lnTo>
                    <a:pt x="517" y="517"/>
                  </a:lnTo>
                  <a:lnTo>
                    <a:pt x="505" y="518"/>
                  </a:lnTo>
                  <a:lnTo>
                    <a:pt x="193" y="518"/>
                  </a:lnTo>
                  <a:close/>
                  <a:moveTo>
                    <a:pt x="539" y="540"/>
                  </a:moveTo>
                  <a:lnTo>
                    <a:pt x="544" y="536"/>
                  </a:lnTo>
                  <a:lnTo>
                    <a:pt x="550" y="533"/>
                  </a:lnTo>
                  <a:lnTo>
                    <a:pt x="555" y="532"/>
                  </a:lnTo>
                  <a:lnTo>
                    <a:pt x="560" y="532"/>
                  </a:lnTo>
                  <a:lnTo>
                    <a:pt x="566" y="532"/>
                  </a:lnTo>
                  <a:lnTo>
                    <a:pt x="571" y="533"/>
                  </a:lnTo>
                  <a:lnTo>
                    <a:pt x="577" y="536"/>
                  </a:lnTo>
                  <a:lnTo>
                    <a:pt x="582" y="540"/>
                  </a:lnTo>
                  <a:lnTo>
                    <a:pt x="615" y="573"/>
                  </a:lnTo>
                  <a:lnTo>
                    <a:pt x="633" y="550"/>
                  </a:lnTo>
                  <a:lnTo>
                    <a:pt x="650" y="524"/>
                  </a:lnTo>
                  <a:lnTo>
                    <a:pt x="656" y="511"/>
                  </a:lnTo>
                  <a:lnTo>
                    <a:pt x="664" y="499"/>
                  </a:lnTo>
                  <a:lnTo>
                    <a:pt x="669" y="484"/>
                  </a:lnTo>
                  <a:lnTo>
                    <a:pt x="675" y="470"/>
                  </a:lnTo>
                  <a:lnTo>
                    <a:pt x="681" y="456"/>
                  </a:lnTo>
                  <a:lnTo>
                    <a:pt x="684" y="442"/>
                  </a:lnTo>
                  <a:lnTo>
                    <a:pt x="688" y="427"/>
                  </a:lnTo>
                  <a:lnTo>
                    <a:pt x="691" y="411"/>
                  </a:lnTo>
                  <a:lnTo>
                    <a:pt x="693" y="396"/>
                  </a:lnTo>
                  <a:lnTo>
                    <a:pt x="696" y="380"/>
                  </a:lnTo>
                  <a:lnTo>
                    <a:pt x="696" y="365"/>
                  </a:lnTo>
                  <a:lnTo>
                    <a:pt x="697" y="350"/>
                  </a:lnTo>
                  <a:lnTo>
                    <a:pt x="696" y="333"/>
                  </a:lnTo>
                  <a:lnTo>
                    <a:pt x="696" y="318"/>
                  </a:lnTo>
                  <a:lnTo>
                    <a:pt x="693" y="302"/>
                  </a:lnTo>
                  <a:lnTo>
                    <a:pt x="691" y="287"/>
                  </a:lnTo>
                  <a:lnTo>
                    <a:pt x="688" y="271"/>
                  </a:lnTo>
                  <a:lnTo>
                    <a:pt x="684" y="257"/>
                  </a:lnTo>
                  <a:lnTo>
                    <a:pt x="681" y="242"/>
                  </a:lnTo>
                  <a:lnTo>
                    <a:pt x="675" y="228"/>
                  </a:lnTo>
                  <a:lnTo>
                    <a:pt x="669" y="214"/>
                  </a:lnTo>
                  <a:lnTo>
                    <a:pt x="664" y="201"/>
                  </a:lnTo>
                  <a:lnTo>
                    <a:pt x="656" y="187"/>
                  </a:lnTo>
                  <a:lnTo>
                    <a:pt x="650" y="174"/>
                  </a:lnTo>
                  <a:lnTo>
                    <a:pt x="633" y="148"/>
                  </a:lnTo>
                  <a:lnTo>
                    <a:pt x="615" y="125"/>
                  </a:lnTo>
                  <a:lnTo>
                    <a:pt x="582" y="158"/>
                  </a:lnTo>
                  <a:lnTo>
                    <a:pt x="577" y="162"/>
                  </a:lnTo>
                  <a:lnTo>
                    <a:pt x="571" y="165"/>
                  </a:lnTo>
                  <a:lnTo>
                    <a:pt x="566" y="167"/>
                  </a:lnTo>
                  <a:lnTo>
                    <a:pt x="560" y="167"/>
                  </a:lnTo>
                  <a:lnTo>
                    <a:pt x="555" y="166"/>
                  </a:lnTo>
                  <a:lnTo>
                    <a:pt x="550" y="165"/>
                  </a:lnTo>
                  <a:lnTo>
                    <a:pt x="544" y="162"/>
                  </a:lnTo>
                  <a:lnTo>
                    <a:pt x="539" y="158"/>
                  </a:lnTo>
                  <a:lnTo>
                    <a:pt x="535" y="153"/>
                  </a:lnTo>
                  <a:lnTo>
                    <a:pt x="533" y="148"/>
                  </a:lnTo>
                  <a:lnTo>
                    <a:pt x="532" y="143"/>
                  </a:lnTo>
                  <a:lnTo>
                    <a:pt x="530" y="136"/>
                  </a:lnTo>
                  <a:lnTo>
                    <a:pt x="532" y="131"/>
                  </a:lnTo>
                  <a:lnTo>
                    <a:pt x="533" y="126"/>
                  </a:lnTo>
                  <a:lnTo>
                    <a:pt x="535" y="121"/>
                  </a:lnTo>
                  <a:lnTo>
                    <a:pt x="539" y="116"/>
                  </a:lnTo>
                  <a:lnTo>
                    <a:pt x="573" y="83"/>
                  </a:lnTo>
                  <a:lnTo>
                    <a:pt x="550" y="65"/>
                  </a:lnTo>
                  <a:lnTo>
                    <a:pt x="524" y="48"/>
                  </a:lnTo>
                  <a:lnTo>
                    <a:pt x="511" y="41"/>
                  </a:lnTo>
                  <a:lnTo>
                    <a:pt x="497" y="34"/>
                  </a:lnTo>
                  <a:lnTo>
                    <a:pt x="484" y="29"/>
                  </a:lnTo>
                  <a:lnTo>
                    <a:pt x="470" y="22"/>
                  </a:lnTo>
                  <a:lnTo>
                    <a:pt x="456" y="17"/>
                  </a:lnTo>
                  <a:lnTo>
                    <a:pt x="440" y="13"/>
                  </a:lnTo>
                  <a:lnTo>
                    <a:pt x="426" y="9"/>
                  </a:lnTo>
                  <a:lnTo>
                    <a:pt x="411" y="7"/>
                  </a:lnTo>
                  <a:lnTo>
                    <a:pt x="395" y="4"/>
                  </a:lnTo>
                  <a:lnTo>
                    <a:pt x="380" y="2"/>
                  </a:lnTo>
                  <a:lnTo>
                    <a:pt x="365" y="2"/>
                  </a:lnTo>
                  <a:lnTo>
                    <a:pt x="348" y="0"/>
                  </a:lnTo>
                  <a:lnTo>
                    <a:pt x="333" y="2"/>
                  </a:lnTo>
                  <a:lnTo>
                    <a:pt x="317" y="2"/>
                  </a:lnTo>
                  <a:lnTo>
                    <a:pt x="302" y="4"/>
                  </a:lnTo>
                  <a:lnTo>
                    <a:pt x="286" y="7"/>
                  </a:lnTo>
                  <a:lnTo>
                    <a:pt x="271" y="9"/>
                  </a:lnTo>
                  <a:lnTo>
                    <a:pt x="255" y="13"/>
                  </a:lnTo>
                  <a:lnTo>
                    <a:pt x="241" y="17"/>
                  </a:lnTo>
                  <a:lnTo>
                    <a:pt x="227" y="22"/>
                  </a:lnTo>
                  <a:lnTo>
                    <a:pt x="213" y="29"/>
                  </a:lnTo>
                  <a:lnTo>
                    <a:pt x="199" y="34"/>
                  </a:lnTo>
                  <a:lnTo>
                    <a:pt x="186" y="41"/>
                  </a:lnTo>
                  <a:lnTo>
                    <a:pt x="173" y="48"/>
                  </a:lnTo>
                  <a:lnTo>
                    <a:pt x="148" y="65"/>
                  </a:lnTo>
                  <a:lnTo>
                    <a:pt x="124" y="83"/>
                  </a:lnTo>
                  <a:lnTo>
                    <a:pt x="158" y="116"/>
                  </a:lnTo>
                  <a:lnTo>
                    <a:pt x="162" y="121"/>
                  </a:lnTo>
                  <a:lnTo>
                    <a:pt x="164" y="126"/>
                  </a:lnTo>
                  <a:lnTo>
                    <a:pt x="166" y="131"/>
                  </a:lnTo>
                  <a:lnTo>
                    <a:pt x="167" y="136"/>
                  </a:lnTo>
                  <a:lnTo>
                    <a:pt x="166" y="143"/>
                  </a:lnTo>
                  <a:lnTo>
                    <a:pt x="164" y="148"/>
                  </a:lnTo>
                  <a:lnTo>
                    <a:pt x="162" y="153"/>
                  </a:lnTo>
                  <a:lnTo>
                    <a:pt x="158" y="158"/>
                  </a:lnTo>
                  <a:lnTo>
                    <a:pt x="153" y="162"/>
                  </a:lnTo>
                  <a:lnTo>
                    <a:pt x="148" y="165"/>
                  </a:lnTo>
                  <a:lnTo>
                    <a:pt x="142" y="167"/>
                  </a:lnTo>
                  <a:lnTo>
                    <a:pt x="136" y="167"/>
                  </a:lnTo>
                  <a:lnTo>
                    <a:pt x="131" y="166"/>
                  </a:lnTo>
                  <a:lnTo>
                    <a:pt x="124" y="165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82" y="125"/>
                  </a:lnTo>
                  <a:lnTo>
                    <a:pt x="63" y="148"/>
                  </a:lnTo>
                  <a:lnTo>
                    <a:pt x="47" y="174"/>
                  </a:lnTo>
                  <a:lnTo>
                    <a:pt x="40" y="187"/>
                  </a:lnTo>
                  <a:lnTo>
                    <a:pt x="33" y="201"/>
                  </a:lnTo>
                  <a:lnTo>
                    <a:pt x="27" y="214"/>
                  </a:lnTo>
                  <a:lnTo>
                    <a:pt x="22" y="228"/>
                  </a:lnTo>
                  <a:lnTo>
                    <a:pt x="17" y="242"/>
                  </a:lnTo>
                  <a:lnTo>
                    <a:pt x="13" y="257"/>
                  </a:lnTo>
                  <a:lnTo>
                    <a:pt x="9" y="271"/>
                  </a:lnTo>
                  <a:lnTo>
                    <a:pt x="5" y="287"/>
                  </a:lnTo>
                  <a:lnTo>
                    <a:pt x="2" y="302"/>
                  </a:lnTo>
                  <a:lnTo>
                    <a:pt x="1" y="318"/>
                  </a:lnTo>
                  <a:lnTo>
                    <a:pt x="0" y="333"/>
                  </a:lnTo>
                  <a:lnTo>
                    <a:pt x="0" y="350"/>
                  </a:lnTo>
                  <a:lnTo>
                    <a:pt x="0" y="365"/>
                  </a:lnTo>
                  <a:lnTo>
                    <a:pt x="1" y="380"/>
                  </a:lnTo>
                  <a:lnTo>
                    <a:pt x="2" y="396"/>
                  </a:lnTo>
                  <a:lnTo>
                    <a:pt x="5" y="411"/>
                  </a:lnTo>
                  <a:lnTo>
                    <a:pt x="9" y="427"/>
                  </a:lnTo>
                  <a:lnTo>
                    <a:pt x="13" y="442"/>
                  </a:lnTo>
                  <a:lnTo>
                    <a:pt x="17" y="456"/>
                  </a:lnTo>
                  <a:lnTo>
                    <a:pt x="22" y="470"/>
                  </a:lnTo>
                  <a:lnTo>
                    <a:pt x="27" y="484"/>
                  </a:lnTo>
                  <a:lnTo>
                    <a:pt x="33" y="499"/>
                  </a:lnTo>
                  <a:lnTo>
                    <a:pt x="40" y="511"/>
                  </a:lnTo>
                  <a:lnTo>
                    <a:pt x="47" y="524"/>
                  </a:lnTo>
                  <a:lnTo>
                    <a:pt x="63" y="550"/>
                  </a:lnTo>
                  <a:lnTo>
                    <a:pt x="82" y="573"/>
                  </a:lnTo>
                  <a:lnTo>
                    <a:pt x="115" y="540"/>
                  </a:lnTo>
                  <a:lnTo>
                    <a:pt x="119" y="536"/>
                  </a:lnTo>
                  <a:lnTo>
                    <a:pt x="124" y="533"/>
                  </a:lnTo>
                  <a:lnTo>
                    <a:pt x="131" y="532"/>
                  </a:lnTo>
                  <a:lnTo>
                    <a:pt x="136" y="532"/>
                  </a:lnTo>
                  <a:lnTo>
                    <a:pt x="142" y="532"/>
                  </a:lnTo>
                  <a:lnTo>
                    <a:pt x="148" y="533"/>
                  </a:lnTo>
                  <a:lnTo>
                    <a:pt x="153" y="536"/>
                  </a:lnTo>
                  <a:lnTo>
                    <a:pt x="158" y="540"/>
                  </a:lnTo>
                  <a:lnTo>
                    <a:pt x="162" y="545"/>
                  </a:lnTo>
                  <a:lnTo>
                    <a:pt x="164" y="550"/>
                  </a:lnTo>
                  <a:lnTo>
                    <a:pt x="166" y="555"/>
                  </a:lnTo>
                  <a:lnTo>
                    <a:pt x="167" y="562"/>
                  </a:lnTo>
                  <a:lnTo>
                    <a:pt x="166" y="567"/>
                  </a:lnTo>
                  <a:lnTo>
                    <a:pt x="164" y="573"/>
                  </a:lnTo>
                  <a:lnTo>
                    <a:pt x="162" y="578"/>
                  </a:lnTo>
                  <a:lnTo>
                    <a:pt x="158" y="582"/>
                  </a:lnTo>
                  <a:lnTo>
                    <a:pt x="124" y="615"/>
                  </a:lnTo>
                  <a:lnTo>
                    <a:pt x="148" y="635"/>
                  </a:lnTo>
                  <a:lnTo>
                    <a:pt x="173" y="650"/>
                  </a:lnTo>
                  <a:lnTo>
                    <a:pt x="186" y="658"/>
                  </a:lnTo>
                  <a:lnTo>
                    <a:pt x="199" y="664"/>
                  </a:lnTo>
                  <a:lnTo>
                    <a:pt x="213" y="671"/>
                  </a:lnTo>
                  <a:lnTo>
                    <a:pt x="227" y="676"/>
                  </a:lnTo>
                  <a:lnTo>
                    <a:pt x="241" y="681"/>
                  </a:lnTo>
                  <a:lnTo>
                    <a:pt x="255" y="685"/>
                  </a:lnTo>
                  <a:lnTo>
                    <a:pt x="271" y="689"/>
                  </a:lnTo>
                  <a:lnTo>
                    <a:pt x="286" y="693"/>
                  </a:lnTo>
                  <a:lnTo>
                    <a:pt x="302" y="695"/>
                  </a:lnTo>
                  <a:lnTo>
                    <a:pt x="317" y="696"/>
                  </a:lnTo>
                  <a:lnTo>
                    <a:pt x="333" y="698"/>
                  </a:lnTo>
                  <a:lnTo>
                    <a:pt x="348" y="698"/>
                  </a:lnTo>
                  <a:lnTo>
                    <a:pt x="365" y="698"/>
                  </a:lnTo>
                  <a:lnTo>
                    <a:pt x="380" y="696"/>
                  </a:lnTo>
                  <a:lnTo>
                    <a:pt x="395" y="695"/>
                  </a:lnTo>
                  <a:lnTo>
                    <a:pt x="411" y="693"/>
                  </a:lnTo>
                  <a:lnTo>
                    <a:pt x="426" y="689"/>
                  </a:lnTo>
                  <a:lnTo>
                    <a:pt x="440" y="685"/>
                  </a:lnTo>
                  <a:lnTo>
                    <a:pt x="456" y="681"/>
                  </a:lnTo>
                  <a:lnTo>
                    <a:pt x="470" y="676"/>
                  </a:lnTo>
                  <a:lnTo>
                    <a:pt x="484" y="671"/>
                  </a:lnTo>
                  <a:lnTo>
                    <a:pt x="497" y="664"/>
                  </a:lnTo>
                  <a:lnTo>
                    <a:pt x="511" y="658"/>
                  </a:lnTo>
                  <a:lnTo>
                    <a:pt x="524" y="650"/>
                  </a:lnTo>
                  <a:lnTo>
                    <a:pt x="550" y="635"/>
                  </a:lnTo>
                  <a:lnTo>
                    <a:pt x="573" y="615"/>
                  </a:lnTo>
                  <a:lnTo>
                    <a:pt x="539" y="582"/>
                  </a:lnTo>
                  <a:lnTo>
                    <a:pt x="535" y="578"/>
                  </a:lnTo>
                  <a:lnTo>
                    <a:pt x="533" y="573"/>
                  </a:lnTo>
                  <a:lnTo>
                    <a:pt x="532" y="567"/>
                  </a:lnTo>
                  <a:lnTo>
                    <a:pt x="530" y="562"/>
                  </a:lnTo>
                  <a:lnTo>
                    <a:pt x="532" y="555"/>
                  </a:lnTo>
                  <a:lnTo>
                    <a:pt x="533" y="550"/>
                  </a:lnTo>
                  <a:lnTo>
                    <a:pt x="535" y="545"/>
                  </a:lnTo>
                  <a:lnTo>
                    <a:pt x="539" y="5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3621">
              <a:extLst>
                <a:ext uri="{FF2B5EF4-FFF2-40B4-BE49-F238E27FC236}">
                  <a16:creationId xmlns="" xmlns:a16="http://schemas.microsoft.com/office/drawing/2014/main" id="{E3DC6B16-4F7C-407C-B394-452A5BE0F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9325" y="885825"/>
              <a:ext cx="123825" cy="71438"/>
            </a:xfrm>
            <a:custGeom>
              <a:avLst/>
              <a:gdLst>
                <a:gd name="T0" fmla="*/ 220 w 312"/>
                <a:gd name="T1" fmla="*/ 82 h 180"/>
                <a:gd name="T2" fmla="*/ 295 w 312"/>
                <a:gd name="T3" fmla="*/ 20 h 180"/>
                <a:gd name="T4" fmla="*/ 299 w 312"/>
                <a:gd name="T5" fmla="*/ 16 h 180"/>
                <a:gd name="T6" fmla="*/ 300 w 312"/>
                <a:gd name="T7" fmla="*/ 13 h 180"/>
                <a:gd name="T8" fmla="*/ 299 w 312"/>
                <a:gd name="T9" fmla="*/ 7 h 180"/>
                <a:gd name="T10" fmla="*/ 296 w 312"/>
                <a:gd name="T11" fmla="*/ 4 h 180"/>
                <a:gd name="T12" fmla="*/ 294 w 312"/>
                <a:gd name="T13" fmla="*/ 1 h 180"/>
                <a:gd name="T14" fmla="*/ 288 w 312"/>
                <a:gd name="T15" fmla="*/ 0 h 180"/>
                <a:gd name="T16" fmla="*/ 285 w 312"/>
                <a:gd name="T17" fmla="*/ 0 h 180"/>
                <a:gd name="T18" fmla="*/ 279 w 312"/>
                <a:gd name="T19" fmla="*/ 2 h 180"/>
                <a:gd name="T20" fmla="*/ 155 w 312"/>
                <a:gd name="T21" fmla="*/ 104 h 180"/>
                <a:gd name="T22" fmla="*/ 30 w 312"/>
                <a:gd name="T23" fmla="*/ 2 h 180"/>
                <a:gd name="T24" fmla="*/ 26 w 312"/>
                <a:gd name="T25" fmla="*/ 0 h 180"/>
                <a:gd name="T26" fmla="*/ 21 w 312"/>
                <a:gd name="T27" fmla="*/ 0 h 180"/>
                <a:gd name="T28" fmla="*/ 18 w 312"/>
                <a:gd name="T29" fmla="*/ 1 h 180"/>
                <a:gd name="T30" fmla="*/ 14 w 312"/>
                <a:gd name="T31" fmla="*/ 4 h 180"/>
                <a:gd name="T32" fmla="*/ 11 w 312"/>
                <a:gd name="T33" fmla="*/ 7 h 180"/>
                <a:gd name="T34" fmla="*/ 11 w 312"/>
                <a:gd name="T35" fmla="*/ 13 h 180"/>
                <a:gd name="T36" fmla="*/ 12 w 312"/>
                <a:gd name="T37" fmla="*/ 16 h 180"/>
                <a:gd name="T38" fmla="*/ 15 w 312"/>
                <a:gd name="T39" fmla="*/ 20 h 180"/>
                <a:gd name="T40" fmla="*/ 91 w 312"/>
                <a:gd name="T41" fmla="*/ 82 h 180"/>
                <a:gd name="T42" fmla="*/ 3 w 312"/>
                <a:gd name="T43" fmla="*/ 159 h 180"/>
                <a:gd name="T44" fmla="*/ 1 w 312"/>
                <a:gd name="T45" fmla="*/ 162 h 180"/>
                <a:gd name="T46" fmla="*/ 0 w 312"/>
                <a:gd name="T47" fmla="*/ 167 h 180"/>
                <a:gd name="T48" fmla="*/ 0 w 312"/>
                <a:gd name="T49" fmla="*/ 172 h 180"/>
                <a:gd name="T50" fmla="*/ 2 w 312"/>
                <a:gd name="T51" fmla="*/ 176 h 180"/>
                <a:gd name="T52" fmla="*/ 6 w 312"/>
                <a:gd name="T53" fmla="*/ 178 h 180"/>
                <a:gd name="T54" fmla="*/ 11 w 312"/>
                <a:gd name="T55" fmla="*/ 180 h 180"/>
                <a:gd name="T56" fmla="*/ 15 w 312"/>
                <a:gd name="T57" fmla="*/ 178 h 180"/>
                <a:gd name="T58" fmla="*/ 19 w 312"/>
                <a:gd name="T59" fmla="*/ 177 h 180"/>
                <a:gd name="T60" fmla="*/ 110 w 312"/>
                <a:gd name="T61" fmla="*/ 97 h 180"/>
                <a:gd name="T62" fmla="*/ 147 w 312"/>
                <a:gd name="T63" fmla="*/ 128 h 180"/>
                <a:gd name="T64" fmla="*/ 151 w 312"/>
                <a:gd name="T65" fmla="*/ 131 h 180"/>
                <a:gd name="T66" fmla="*/ 155 w 312"/>
                <a:gd name="T67" fmla="*/ 132 h 180"/>
                <a:gd name="T68" fmla="*/ 159 w 312"/>
                <a:gd name="T69" fmla="*/ 131 h 180"/>
                <a:gd name="T70" fmla="*/ 163 w 312"/>
                <a:gd name="T71" fmla="*/ 128 h 180"/>
                <a:gd name="T72" fmla="*/ 201 w 312"/>
                <a:gd name="T73" fmla="*/ 97 h 180"/>
                <a:gd name="T74" fmla="*/ 291 w 312"/>
                <a:gd name="T75" fmla="*/ 177 h 180"/>
                <a:gd name="T76" fmla="*/ 295 w 312"/>
                <a:gd name="T77" fmla="*/ 178 h 180"/>
                <a:gd name="T78" fmla="*/ 300 w 312"/>
                <a:gd name="T79" fmla="*/ 180 h 180"/>
                <a:gd name="T80" fmla="*/ 304 w 312"/>
                <a:gd name="T81" fmla="*/ 178 h 180"/>
                <a:gd name="T82" fmla="*/ 309 w 312"/>
                <a:gd name="T83" fmla="*/ 176 h 180"/>
                <a:gd name="T84" fmla="*/ 310 w 312"/>
                <a:gd name="T85" fmla="*/ 172 h 180"/>
                <a:gd name="T86" fmla="*/ 312 w 312"/>
                <a:gd name="T87" fmla="*/ 167 h 180"/>
                <a:gd name="T88" fmla="*/ 310 w 312"/>
                <a:gd name="T89" fmla="*/ 162 h 180"/>
                <a:gd name="T90" fmla="*/ 308 w 312"/>
                <a:gd name="T91" fmla="*/ 159 h 180"/>
                <a:gd name="T92" fmla="*/ 220 w 312"/>
                <a:gd name="T93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2" h="180">
                  <a:moveTo>
                    <a:pt x="220" y="82"/>
                  </a:moveTo>
                  <a:lnTo>
                    <a:pt x="295" y="20"/>
                  </a:lnTo>
                  <a:lnTo>
                    <a:pt x="299" y="16"/>
                  </a:lnTo>
                  <a:lnTo>
                    <a:pt x="300" y="13"/>
                  </a:lnTo>
                  <a:lnTo>
                    <a:pt x="299" y="7"/>
                  </a:lnTo>
                  <a:lnTo>
                    <a:pt x="296" y="4"/>
                  </a:lnTo>
                  <a:lnTo>
                    <a:pt x="294" y="1"/>
                  </a:lnTo>
                  <a:lnTo>
                    <a:pt x="288" y="0"/>
                  </a:lnTo>
                  <a:lnTo>
                    <a:pt x="285" y="0"/>
                  </a:lnTo>
                  <a:lnTo>
                    <a:pt x="279" y="2"/>
                  </a:lnTo>
                  <a:lnTo>
                    <a:pt x="155" y="10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4" y="4"/>
                  </a:lnTo>
                  <a:lnTo>
                    <a:pt x="11" y="7"/>
                  </a:lnTo>
                  <a:lnTo>
                    <a:pt x="11" y="13"/>
                  </a:lnTo>
                  <a:lnTo>
                    <a:pt x="12" y="16"/>
                  </a:lnTo>
                  <a:lnTo>
                    <a:pt x="15" y="20"/>
                  </a:lnTo>
                  <a:lnTo>
                    <a:pt x="91" y="82"/>
                  </a:lnTo>
                  <a:lnTo>
                    <a:pt x="3" y="159"/>
                  </a:lnTo>
                  <a:lnTo>
                    <a:pt x="1" y="162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2" y="176"/>
                  </a:lnTo>
                  <a:lnTo>
                    <a:pt x="6" y="178"/>
                  </a:lnTo>
                  <a:lnTo>
                    <a:pt x="11" y="180"/>
                  </a:lnTo>
                  <a:lnTo>
                    <a:pt x="15" y="178"/>
                  </a:lnTo>
                  <a:lnTo>
                    <a:pt x="19" y="177"/>
                  </a:lnTo>
                  <a:lnTo>
                    <a:pt x="110" y="97"/>
                  </a:lnTo>
                  <a:lnTo>
                    <a:pt x="147" y="128"/>
                  </a:lnTo>
                  <a:lnTo>
                    <a:pt x="151" y="131"/>
                  </a:lnTo>
                  <a:lnTo>
                    <a:pt x="155" y="132"/>
                  </a:lnTo>
                  <a:lnTo>
                    <a:pt x="159" y="131"/>
                  </a:lnTo>
                  <a:lnTo>
                    <a:pt x="163" y="128"/>
                  </a:lnTo>
                  <a:lnTo>
                    <a:pt x="201" y="97"/>
                  </a:lnTo>
                  <a:lnTo>
                    <a:pt x="291" y="177"/>
                  </a:lnTo>
                  <a:lnTo>
                    <a:pt x="295" y="178"/>
                  </a:lnTo>
                  <a:lnTo>
                    <a:pt x="300" y="180"/>
                  </a:lnTo>
                  <a:lnTo>
                    <a:pt x="304" y="178"/>
                  </a:lnTo>
                  <a:lnTo>
                    <a:pt x="309" y="176"/>
                  </a:lnTo>
                  <a:lnTo>
                    <a:pt x="310" y="172"/>
                  </a:lnTo>
                  <a:lnTo>
                    <a:pt x="312" y="167"/>
                  </a:lnTo>
                  <a:lnTo>
                    <a:pt x="310" y="162"/>
                  </a:lnTo>
                  <a:lnTo>
                    <a:pt x="308" y="159"/>
                  </a:lnTo>
                  <a:lnTo>
                    <a:pt x="220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3622">
              <a:extLst>
                <a:ext uri="{FF2B5EF4-FFF2-40B4-BE49-F238E27FC236}">
                  <a16:creationId xmlns="" xmlns:a16="http://schemas.microsoft.com/office/drawing/2014/main" id="{F5ADCFFE-60BC-42F4-A8EA-CD7C44402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0613" y="993775"/>
              <a:ext cx="63500" cy="63500"/>
            </a:xfrm>
            <a:custGeom>
              <a:avLst/>
              <a:gdLst>
                <a:gd name="T0" fmla="*/ 21 w 161"/>
                <a:gd name="T1" fmla="*/ 3 h 159"/>
                <a:gd name="T2" fmla="*/ 17 w 161"/>
                <a:gd name="T3" fmla="*/ 0 h 159"/>
                <a:gd name="T4" fmla="*/ 13 w 161"/>
                <a:gd name="T5" fmla="*/ 0 h 159"/>
                <a:gd name="T6" fmla="*/ 8 w 161"/>
                <a:gd name="T7" fmla="*/ 0 h 159"/>
                <a:gd name="T8" fmla="*/ 4 w 161"/>
                <a:gd name="T9" fmla="*/ 3 h 159"/>
                <a:gd name="T10" fmla="*/ 2 w 161"/>
                <a:gd name="T11" fmla="*/ 6 h 159"/>
                <a:gd name="T12" fmla="*/ 0 w 161"/>
                <a:gd name="T13" fmla="*/ 12 h 159"/>
                <a:gd name="T14" fmla="*/ 2 w 161"/>
                <a:gd name="T15" fmla="*/ 15 h 159"/>
                <a:gd name="T16" fmla="*/ 4 w 161"/>
                <a:gd name="T17" fmla="*/ 21 h 159"/>
                <a:gd name="T18" fmla="*/ 140 w 161"/>
                <a:gd name="T19" fmla="*/ 157 h 159"/>
                <a:gd name="T20" fmla="*/ 144 w 161"/>
                <a:gd name="T21" fmla="*/ 159 h 159"/>
                <a:gd name="T22" fmla="*/ 149 w 161"/>
                <a:gd name="T23" fmla="*/ 159 h 159"/>
                <a:gd name="T24" fmla="*/ 153 w 161"/>
                <a:gd name="T25" fmla="*/ 159 h 159"/>
                <a:gd name="T26" fmla="*/ 157 w 161"/>
                <a:gd name="T27" fmla="*/ 157 h 159"/>
                <a:gd name="T28" fmla="*/ 160 w 161"/>
                <a:gd name="T29" fmla="*/ 153 h 159"/>
                <a:gd name="T30" fmla="*/ 161 w 161"/>
                <a:gd name="T31" fmla="*/ 148 h 159"/>
                <a:gd name="T32" fmla="*/ 160 w 161"/>
                <a:gd name="T33" fmla="*/ 144 h 159"/>
                <a:gd name="T34" fmla="*/ 157 w 161"/>
                <a:gd name="T35" fmla="*/ 139 h 159"/>
                <a:gd name="T36" fmla="*/ 21 w 161"/>
                <a:gd name="T37" fmla="*/ 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1" h="159">
                  <a:moveTo>
                    <a:pt x="21" y="3"/>
                  </a:moveTo>
                  <a:lnTo>
                    <a:pt x="17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4" y="21"/>
                  </a:lnTo>
                  <a:lnTo>
                    <a:pt x="140" y="157"/>
                  </a:lnTo>
                  <a:lnTo>
                    <a:pt x="144" y="159"/>
                  </a:lnTo>
                  <a:lnTo>
                    <a:pt x="149" y="159"/>
                  </a:lnTo>
                  <a:lnTo>
                    <a:pt x="153" y="159"/>
                  </a:lnTo>
                  <a:lnTo>
                    <a:pt x="157" y="157"/>
                  </a:lnTo>
                  <a:lnTo>
                    <a:pt x="160" y="153"/>
                  </a:lnTo>
                  <a:lnTo>
                    <a:pt x="161" y="148"/>
                  </a:lnTo>
                  <a:lnTo>
                    <a:pt x="160" y="144"/>
                  </a:lnTo>
                  <a:lnTo>
                    <a:pt x="157" y="139"/>
                  </a:lnTo>
                  <a:lnTo>
                    <a:pt x="2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3623">
              <a:extLst>
                <a:ext uri="{FF2B5EF4-FFF2-40B4-BE49-F238E27FC236}">
                  <a16:creationId xmlns="" xmlns:a16="http://schemas.microsoft.com/office/drawing/2014/main" id="{AC9A2A62-8017-433B-B8C6-74ABA73AF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8363" y="993775"/>
              <a:ext cx="63500" cy="63500"/>
            </a:xfrm>
            <a:custGeom>
              <a:avLst/>
              <a:gdLst>
                <a:gd name="T0" fmla="*/ 157 w 160"/>
                <a:gd name="T1" fmla="*/ 3 h 159"/>
                <a:gd name="T2" fmla="*/ 153 w 160"/>
                <a:gd name="T3" fmla="*/ 0 h 159"/>
                <a:gd name="T4" fmla="*/ 148 w 160"/>
                <a:gd name="T5" fmla="*/ 0 h 159"/>
                <a:gd name="T6" fmla="*/ 144 w 160"/>
                <a:gd name="T7" fmla="*/ 0 h 159"/>
                <a:gd name="T8" fmla="*/ 139 w 160"/>
                <a:gd name="T9" fmla="*/ 3 h 159"/>
                <a:gd name="T10" fmla="*/ 3 w 160"/>
                <a:gd name="T11" fmla="*/ 139 h 159"/>
                <a:gd name="T12" fmla="*/ 0 w 160"/>
                <a:gd name="T13" fmla="*/ 144 h 159"/>
                <a:gd name="T14" fmla="*/ 0 w 160"/>
                <a:gd name="T15" fmla="*/ 148 h 159"/>
                <a:gd name="T16" fmla="*/ 0 w 160"/>
                <a:gd name="T17" fmla="*/ 153 h 159"/>
                <a:gd name="T18" fmla="*/ 3 w 160"/>
                <a:gd name="T19" fmla="*/ 157 h 159"/>
                <a:gd name="T20" fmla="*/ 7 w 160"/>
                <a:gd name="T21" fmla="*/ 159 h 159"/>
                <a:gd name="T22" fmla="*/ 12 w 160"/>
                <a:gd name="T23" fmla="*/ 159 h 159"/>
                <a:gd name="T24" fmla="*/ 16 w 160"/>
                <a:gd name="T25" fmla="*/ 159 h 159"/>
                <a:gd name="T26" fmla="*/ 21 w 160"/>
                <a:gd name="T27" fmla="*/ 157 h 159"/>
                <a:gd name="T28" fmla="*/ 157 w 160"/>
                <a:gd name="T29" fmla="*/ 21 h 159"/>
                <a:gd name="T30" fmla="*/ 160 w 160"/>
                <a:gd name="T31" fmla="*/ 15 h 159"/>
                <a:gd name="T32" fmla="*/ 160 w 160"/>
                <a:gd name="T33" fmla="*/ 12 h 159"/>
                <a:gd name="T34" fmla="*/ 160 w 160"/>
                <a:gd name="T35" fmla="*/ 6 h 159"/>
                <a:gd name="T36" fmla="*/ 157 w 160"/>
                <a:gd name="T37" fmla="*/ 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" h="159">
                  <a:moveTo>
                    <a:pt x="157" y="3"/>
                  </a:moveTo>
                  <a:lnTo>
                    <a:pt x="153" y="0"/>
                  </a:lnTo>
                  <a:lnTo>
                    <a:pt x="148" y="0"/>
                  </a:lnTo>
                  <a:lnTo>
                    <a:pt x="144" y="0"/>
                  </a:lnTo>
                  <a:lnTo>
                    <a:pt x="139" y="3"/>
                  </a:lnTo>
                  <a:lnTo>
                    <a:pt x="3" y="139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3"/>
                  </a:lnTo>
                  <a:lnTo>
                    <a:pt x="3" y="157"/>
                  </a:lnTo>
                  <a:lnTo>
                    <a:pt x="7" y="159"/>
                  </a:lnTo>
                  <a:lnTo>
                    <a:pt x="12" y="159"/>
                  </a:lnTo>
                  <a:lnTo>
                    <a:pt x="16" y="159"/>
                  </a:lnTo>
                  <a:lnTo>
                    <a:pt x="21" y="157"/>
                  </a:lnTo>
                  <a:lnTo>
                    <a:pt x="157" y="21"/>
                  </a:lnTo>
                  <a:lnTo>
                    <a:pt x="160" y="15"/>
                  </a:lnTo>
                  <a:lnTo>
                    <a:pt x="160" y="12"/>
                  </a:lnTo>
                  <a:lnTo>
                    <a:pt x="160" y="6"/>
                  </a:lnTo>
                  <a:lnTo>
                    <a:pt x="15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3624">
              <a:extLst>
                <a:ext uri="{FF2B5EF4-FFF2-40B4-BE49-F238E27FC236}">
                  <a16:creationId xmlns="" xmlns:a16="http://schemas.microsoft.com/office/drawing/2014/main" id="{1212447E-DD2D-4C70-9D6A-AD93AECFE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0613" y="771525"/>
              <a:ext cx="63500" cy="63500"/>
            </a:xfrm>
            <a:custGeom>
              <a:avLst/>
              <a:gdLst>
                <a:gd name="T0" fmla="*/ 4 w 161"/>
                <a:gd name="T1" fmla="*/ 156 h 160"/>
                <a:gd name="T2" fmla="*/ 8 w 161"/>
                <a:gd name="T3" fmla="*/ 159 h 160"/>
                <a:gd name="T4" fmla="*/ 12 w 161"/>
                <a:gd name="T5" fmla="*/ 160 h 160"/>
                <a:gd name="T6" fmla="*/ 17 w 161"/>
                <a:gd name="T7" fmla="*/ 159 h 160"/>
                <a:gd name="T8" fmla="*/ 21 w 161"/>
                <a:gd name="T9" fmla="*/ 156 h 160"/>
                <a:gd name="T10" fmla="*/ 157 w 161"/>
                <a:gd name="T11" fmla="*/ 20 h 160"/>
                <a:gd name="T12" fmla="*/ 160 w 161"/>
                <a:gd name="T13" fmla="*/ 16 h 160"/>
                <a:gd name="T14" fmla="*/ 161 w 161"/>
                <a:gd name="T15" fmla="*/ 11 h 160"/>
                <a:gd name="T16" fmla="*/ 160 w 161"/>
                <a:gd name="T17" fmla="*/ 7 h 160"/>
                <a:gd name="T18" fmla="*/ 157 w 161"/>
                <a:gd name="T19" fmla="*/ 4 h 160"/>
                <a:gd name="T20" fmla="*/ 153 w 161"/>
                <a:gd name="T21" fmla="*/ 1 h 160"/>
                <a:gd name="T22" fmla="*/ 149 w 161"/>
                <a:gd name="T23" fmla="*/ 0 h 160"/>
                <a:gd name="T24" fmla="*/ 144 w 161"/>
                <a:gd name="T25" fmla="*/ 1 h 160"/>
                <a:gd name="T26" fmla="*/ 140 w 161"/>
                <a:gd name="T27" fmla="*/ 4 h 160"/>
                <a:gd name="T28" fmla="*/ 4 w 161"/>
                <a:gd name="T29" fmla="*/ 140 h 160"/>
                <a:gd name="T30" fmla="*/ 2 w 161"/>
                <a:gd name="T31" fmla="*/ 144 h 160"/>
                <a:gd name="T32" fmla="*/ 0 w 161"/>
                <a:gd name="T33" fmla="*/ 147 h 160"/>
                <a:gd name="T34" fmla="*/ 2 w 161"/>
                <a:gd name="T35" fmla="*/ 153 h 160"/>
                <a:gd name="T36" fmla="*/ 4 w 161"/>
                <a:gd name="T37" fmla="*/ 15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1" h="160">
                  <a:moveTo>
                    <a:pt x="4" y="156"/>
                  </a:moveTo>
                  <a:lnTo>
                    <a:pt x="8" y="159"/>
                  </a:lnTo>
                  <a:lnTo>
                    <a:pt x="12" y="160"/>
                  </a:lnTo>
                  <a:lnTo>
                    <a:pt x="17" y="159"/>
                  </a:lnTo>
                  <a:lnTo>
                    <a:pt x="21" y="156"/>
                  </a:lnTo>
                  <a:lnTo>
                    <a:pt x="157" y="20"/>
                  </a:lnTo>
                  <a:lnTo>
                    <a:pt x="160" y="16"/>
                  </a:lnTo>
                  <a:lnTo>
                    <a:pt x="161" y="11"/>
                  </a:lnTo>
                  <a:lnTo>
                    <a:pt x="160" y="7"/>
                  </a:lnTo>
                  <a:lnTo>
                    <a:pt x="157" y="4"/>
                  </a:lnTo>
                  <a:lnTo>
                    <a:pt x="153" y="1"/>
                  </a:lnTo>
                  <a:lnTo>
                    <a:pt x="149" y="0"/>
                  </a:lnTo>
                  <a:lnTo>
                    <a:pt x="144" y="1"/>
                  </a:lnTo>
                  <a:lnTo>
                    <a:pt x="140" y="4"/>
                  </a:lnTo>
                  <a:lnTo>
                    <a:pt x="4" y="140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2" y="153"/>
                  </a:lnTo>
                  <a:lnTo>
                    <a:pt x="4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3625">
              <a:extLst>
                <a:ext uri="{FF2B5EF4-FFF2-40B4-BE49-F238E27FC236}">
                  <a16:creationId xmlns="" xmlns:a16="http://schemas.microsoft.com/office/drawing/2014/main" id="{D116E05F-75E8-4ABC-9C55-A64EF75C2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8363" y="771525"/>
              <a:ext cx="63500" cy="63500"/>
            </a:xfrm>
            <a:custGeom>
              <a:avLst/>
              <a:gdLst>
                <a:gd name="T0" fmla="*/ 139 w 160"/>
                <a:gd name="T1" fmla="*/ 156 h 160"/>
                <a:gd name="T2" fmla="*/ 144 w 160"/>
                <a:gd name="T3" fmla="*/ 159 h 160"/>
                <a:gd name="T4" fmla="*/ 148 w 160"/>
                <a:gd name="T5" fmla="*/ 160 h 160"/>
                <a:gd name="T6" fmla="*/ 153 w 160"/>
                <a:gd name="T7" fmla="*/ 159 h 160"/>
                <a:gd name="T8" fmla="*/ 157 w 160"/>
                <a:gd name="T9" fmla="*/ 156 h 160"/>
                <a:gd name="T10" fmla="*/ 160 w 160"/>
                <a:gd name="T11" fmla="*/ 153 h 160"/>
                <a:gd name="T12" fmla="*/ 160 w 160"/>
                <a:gd name="T13" fmla="*/ 149 h 160"/>
                <a:gd name="T14" fmla="*/ 160 w 160"/>
                <a:gd name="T15" fmla="*/ 144 h 160"/>
                <a:gd name="T16" fmla="*/ 157 w 160"/>
                <a:gd name="T17" fmla="*/ 140 h 160"/>
                <a:gd name="T18" fmla="*/ 21 w 160"/>
                <a:gd name="T19" fmla="*/ 4 h 160"/>
                <a:gd name="T20" fmla="*/ 16 w 160"/>
                <a:gd name="T21" fmla="*/ 1 h 160"/>
                <a:gd name="T22" fmla="*/ 12 w 160"/>
                <a:gd name="T23" fmla="*/ 0 h 160"/>
                <a:gd name="T24" fmla="*/ 7 w 160"/>
                <a:gd name="T25" fmla="*/ 1 h 160"/>
                <a:gd name="T26" fmla="*/ 3 w 160"/>
                <a:gd name="T27" fmla="*/ 4 h 160"/>
                <a:gd name="T28" fmla="*/ 0 w 160"/>
                <a:gd name="T29" fmla="*/ 7 h 160"/>
                <a:gd name="T30" fmla="*/ 0 w 160"/>
                <a:gd name="T31" fmla="*/ 11 h 160"/>
                <a:gd name="T32" fmla="*/ 0 w 160"/>
                <a:gd name="T33" fmla="*/ 16 h 160"/>
                <a:gd name="T34" fmla="*/ 3 w 160"/>
                <a:gd name="T35" fmla="*/ 20 h 160"/>
                <a:gd name="T36" fmla="*/ 139 w 160"/>
                <a:gd name="T37" fmla="*/ 15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" h="160">
                  <a:moveTo>
                    <a:pt x="139" y="156"/>
                  </a:moveTo>
                  <a:lnTo>
                    <a:pt x="144" y="159"/>
                  </a:lnTo>
                  <a:lnTo>
                    <a:pt x="148" y="160"/>
                  </a:lnTo>
                  <a:lnTo>
                    <a:pt x="153" y="159"/>
                  </a:lnTo>
                  <a:lnTo>
                    <a:pt x="157" y="156"/>
                  </a:lnTo>
                  <a:lnTo>
                    <a:pt x="160" y="153"/>
                  </a:lnTo>
                  <a:lnTo>
                    <a:pt x="160" y="149"/>
                  </a:lnTo>
                  <a:lnTo>
                    <a:pt x="160" y="144"/>
                  </a:lnTo>
                  <a:lnTo>
                    <a:pt x="157" y="140"/>
                  </a:lnTo>
                  <a:lnTo>
                    <a:pt x="21" y="4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3" y="20"/>
                  </a:lnTo>
                  <a:lnTo>
                    <a:pt x="139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2" name="TextBox 111">
            <a:extLst>
              <a:ext uri="{FF2B5EF4-FFF2-40B4-BE49-F238E27FC236}">
                <a16:creationId xmlns="" xmlns:a16="http://schemas.microsoft.com/office/drawing/2014/main" id="{23D1FA93-1C72-4375-96D0-23EF617775AD}"/>
              </a:ext>
            </a:extLst>
          </p:cNvPr>
          <p:cNvSpPr txBox="1"/>
          <p:nvPr/>
        </p:nvSpPr>
        <p:spPr>
          <a:xfrm>
            <a:off x="1802218" y="5877431"/>
            <a:ext cx="2500826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b="1" dirty="0"/>
              <a:t>LOREM IPSUM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="" xmlns:a16="http://schemas.microsoft.com/office/drawing/2014/main" id="{6ABADEDB-6CB0-407F-A960-0DBAF9FDEEA6}"/>
              </a:ext>
            </a:extLst>
          </p:cNvPr>
          <p:cNvSpPr txBox="1"/>
          <p:nvPr/>
        </p:nvSpPr>
        <p:spPr>
          <a:xfrm>
            <a:off x="4840053" y="5877431"/>
            <a:ext cx="2527670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b="1" dirty="0"/>
              <a:t>LOREM IPSUM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="" xmlns:a16="http://schemas.microsoft.com/office/drawing/2014/main" id="{A98CCC7C-4836-4852-8DEB-70BA189EFFD5}"/>
              </a:ext>
            </a:extLst>
          </p:cNvPr>
          <p:cNvSpPr txBox="1"/>
          <p:nvPr/>
        </p:nvSpPr>
        <p:spPr>
          <a:xfrm>
            <a:off x="7888957" y="5877431"/>
            <a:ext cx="2500826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b="1" dirty="0"/>
              <a:t>LOREM IPSUM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="" xmlns:a16="http://schemas.microsoft.com/office/drawing/2014/main" id="{5A111EA9-73E1-4926-85AD-0AC730EEEA63}"/>
              </a:ext>
            </a:extLst>
          </p:cNvPr>
          <p:cNvSpPr txBox="1"/>
          <p:nvPr/>
        </p:nvSpPr>
        <p:spPr>
          <a:xfrm>
            <a:off x="3289641" y="1155153"/>
            <a:ext cx="2523744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b="1" dirty="0"/>
              <a:t>LOREM IPSUM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="" xmlns:a16="http://schemas.microsoft.com/office/drawing/2014/main" id="{47896D7C-236A-426E-92A0-2E3122DBF1C0}"/>
              </a:ext>
            </a:extLst>
          </p:cNvPr>
          <p:cNvSpPr txBox="1"/>
          <p:nvPr/>
        </p:nvSpPr>
        <p:spPr>
          <a:xfrm>
            <a:off x="6378997" y="1155153"/>
            <a:ext cx="2523744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b="1" dirty="0"/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197629456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6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sp>
        <p:nvSpPr>
          <p:cNvPr id="49" name="Rectangle: Rounded Corners 48">
            <a:extLst>
              <a:ext uri="{FF2B5EF4-FFF2-40B4-BE49-F238E27FC236}">
                <a16:creationId xmlns="" xmlns:a16="http://schemas.microsoft.com/office/drawing/2014/main" id="{246B4622-A6B8-4B39-AFA3-7D9FF460CEF1}"/>
              </a:ext>
            </a:extLst>
          </p:cNvPr>
          <p:cNvSpPr/>
          <p:nvPr/>
        </p:nvSpPr>
        <p:spPr>
          <a:xfrm rot="2700000">
            <a:off x="838201" y="1199041"/>
            <a:ext cx="1092440" cy="1092441"/>
          </a:xfrm>
          <a:prstGeom prst="roundRect">
            <a:avLst>
              <a:gd name="adj" fmla="val 7787"/>
            </a:avLst>
          </a:prstGeom>
          <a:solidFill>
            <a:schemeClr val="bg1"/>
          </a:solidFill>
          <a:ln>
            <a:noFill/>
          </a:ln>
          <a:effectLst>
            <a:innerShdw blurRad="63500" dist="50800" dir="162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: Rounded Corners 49">
            <a:extLst>
              <a:ext uri="{FF2B5EF4-FFF2-40B4-BE49-F238E27FC236}">
                <a16:creationId xmlns="" xmlns:a16="http://schemas.microsoft.com/office/drawing/2014/main" id="{E261D76C-8FA9-4D0A-8B4C-F26F09944972}"/>
              </a:ext>
            </a:extLst>
          </p:cNvPr>
          <p:cNvSpPr/>
          <p:nvPr/>
        </p:nvSpPr>
        <p:spPr>
          <a:xfrm rot="2700000">
            <a:off x="1750455" y="2151002"/>
            <a:ext cx="1092440" cy="1092441"/>
          </a:xfrm>
          <a:prstGeom prst="roundRect">
            <a:avLst>
              <a:gd name="adj" fmla="val 7787"/>
            </a:avLst>
          </a:prstGeom>
          <a:solidFill>
            <a:schemeClr val="bg1"/>
          </a:solidFill>
          <a:ln>
            <a:noFill/>
          </a:ln>
          <a:effectLst>
            <a:innerShdw blurRad="63500" dist="50800" dir="162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: Rounded Corners 50">
            <a:extLst>
              <a:ext uri="{FF2B5EF4-FFF2-40B4-BE49-F238E27FC236}">
                <a16:creationId xmlns="" xmlns:a16="http://schemas.microsoft.com/office/drawing/2014/main" id="{79E1F68E-2147-4451-B6EA-0CA816AE87F4}"/>
              </a:ext>
            </a:extLst>
          </p:cNvPr>
          <p:cNvSpPr/>
          <p:nvPr/>
        </p:nvSpPr>
        <p:spPr>
          <a:xfrm rot="2700000">
            <a:off x="2662708" y="3102962"/>
            <a:ext cx="1092440" cy="1092441"/>
          </a:xfrm>
          <a:prstGeom prst="roundRect">
            <a:avLst>
              <a:gd name="adj" fmla="val 7787"/>
            </a:avLst>
          </a:prstGeom>
          <a:solidFill>
            <a:schemeClr val="bg1"/>
          </a:solidFill>
          <a:ln>
            <a:noFill/>
          </a:ln>
          <a:effectLst>
            <a:innerShdw blurRad="63500" dist="50800" dir="162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: Rounded Corners 51">
            <a:extLst>
              <a:ext uri="{FF2B5EF4-FFF2-40B4-BE49-F238E27FC236}">
                <a16:creationId xmlns="" xmlns:a16="http://schemas.microsoft.com/office/drawing/2014/main" id="{E77B8CB4-EAB5-4F4A-A232-36E3A660118E}"/>
              </a:ext>
            </a:extLst>
          </p:cNvPr>
          <p:cNvSpPr/>
          <p:nvPr/>
        </p:nvSpPr>
        <p:spPr>
          <a:xfrm rot="2700000">
            <a:off x="1750455" y="4025239"/>
            <a:ext cx="1092440" cy="1092441"/>
          </a:xfrm>
          <a:prstGeom prst="roundRect">
            <a:avLst>
              <a:gd name="adj" fmla="val 7787"/>
            </a:avLst>
          </a:prstGeom>
          <a:solidFill>
            <a:schemeClr val="bg1"/>
          </a:solidFill>
          <a:ln>
            <a:noFill/>
          </a:ln>
          <a:effectLst>
            <a:innerShdw blurRad="63500" dist="50800" dir="162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ectangle: Rounded Corners 54">
            <a:extLst>
              <a:ext uri="{FF2B5EF4-FFF2-40B4-BE49-F238E27FC236}">
                <a16:creationId xmlns="" xmlns:a16="http://schemas.microsoft.com/office/drawing/2014/main" id="{4CF3216C-AA29-4BFC-ADF8-2F18D3871875}"/>
              </a:ext>
            </a:extLst>
          </p:cNvPr>
          <p:cNvSpPr/>
          <p:nvPr/>
        </p:nvSpPr>
        <p:spPr>
          <a:xfrm rot="2700000">
            <a:off x="838201" y="4947516"/>
            <a:ext cx="1092440" cy="1092441"/>
          </a:xfrm>
          <a:prstGeom prst="roundRect">
            <a:avLst>
              <a:gd name="adj" fmla="val 7787"/>
            </a:avLst>
          </a:prstGeom>
          <a:solidFill>
            <a:schemeClr val="bg1"/>
          </a:solidFill>
          <a:ln>
            <a:noFill/>
          </a:ln>
          <a:effectLst>
            <a:innerShdw blurRad="63500" dist="50800" dir="162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arallelogram 3">
            <a:extLst>
              <a:ext uri="{FF2B5EF4-FFF2-40B4-BE49-F238E27FC236}">
                <a16:creationId xmlns="" xmlns:a16="http://schemas.microsoft.com/office/drawing/2014/main" id="{47BCD2F6-8B52-472C-8536-F67D3F841AE8}"/>
              </a:ext>
            </a:extLst>
          </p:cNvPr>
          <p:cNvSpPr/>
          <p:nvPr/>
        </p:nvSpPr>
        <p:spPr>
          <a:xfrm>
            <a:off x="3069148" y="1401679"/>
            <a:ext cx="8121366" cy="687164"/>
          </a:xfrm>
          <a:prstGeom prst="parallelogram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chemeClr val="accent1"/>
              </a:buClr>
            </a:pPr>
            <a:r>
              <a:rPr lang="en-US" sz="1400">
                <a:solidFill>
                  <a:schemeClr val="tx1"/>
                </a:solidFill>
              </a:rPr>
              <a:t>Lorem ipsum dolor sit amet, consectetur adipiscing elit. Nunc vel porttitor dolor. Donec vestibulum sem ac facilisis consectetur. </a:t>
            </a:r>
            <a:endParaRPr lang="en-US" sz="1400" dirty="0">
              <a:solidFill>
                <a:schemeClr val="tx1"/>
              </a:solidFill>
            </a:endParaRPr>
          </a:p>
        </p:txBody>
      </p:sp>
      <p:sp>
        <p:nvSpPr>
          <p:cNvPr id="58" name="Parallelogram 57">
            <a:extLst>
              <a:ext uri="{FF2B5EF4-FFF2-40B4-BE49-F238E27FC236}">
                <a16:creationId xmlns="" xmlns:a16="http://schemas.microsoft.com/office/drawing/2014/main" id="{C944E93A-FB7C-4730-8391-FF5C20DC3121}"/>
              </a:ext>
            </a:extLst>
          </p:cNvPr>
          <p:cNvSpPr/>
          <p:nvPr/>
        </p:nvSpPr>
        <p:spPr>
          <a:xfrm>
            <a:off x="3981400" y="2353640"/>
            <a:ext cx="7209113" cy="687164"/>
          </a:xfrm>
          <a:prstGeom prst="parallelogram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chemeClr val="accent1"/>
              </a:buClr>
            </a:pPr>
            <a:r>
              <a:rPr lang="en-US" sz="1400" dirty="0">
                <a:solidFill>
                  <a:schemeClr val="tx1"/>
                </a:solidFill>
              </a:rPr>
              <a:t>Lorem ipsum dolor sit </a:t>
            </a:r>
            <a:r>
              <a:rPr lang="en-US" sz="1400" dirty="0" err="1">
                <a:solidFill>
                  <a:schemeClr val="tx1"/>
                </a:solidFill>
              </a:rPr>
              <a:t>amet</a:t>
            </a:r>
            <a:r>
              <a:rPr lang="en-US" sz="1400" dirty="0">
                <a:solidFill>
                  <a:schemeClr val="tx1"/>
                </a:solidFill>
              </a:rPr>
              <a:t>, </a:t>
            </a:r>
            <a:r>
              <a:rPr lang="en-US" sz="1400" dirty="0" err="1">
                <a:solidFill>
                  <a:schemeClr val="tx1"/>
                </a:solidFill>
              </a:rPr>
              <a:t>consectetur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adipiscing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elit</a:t>
            </a:r>
            <a:r>
              <a:rPr lang="en-US" sz="1400" dirty="0">
                <a:solidFill>
                  <a:schemeClr val="tx1"/>
                </a:solidFill>
              </a:rPr>
              <a:t>. Nunc vel </a:t>
            </a:r>
            <a:r>
              <a:rPr lang="en-US" sz="1400" dirty="0" err="1">
                <a:solidFill>
                  <a:schemeClr val="tx1"/>
                </a:solidFill>
              </a:rPr>
              <a:t>porttitor</a:t>
            </a:r>
            <a:r>
              <a:rPr lang="en-US" sz="1400" dirty="0">
                <a:solidFill>
                  <a:schemeClr val="tx1"/>
                </a:solidFill>
              </a:rPr>
              <a:t> dolor.</a:t>
            </a:r>
          </a:p>
        </p:txBody>
      </p:sp>
      <p:sp>
        <p:nvSpPr>
          <p:cNvPr id="59" name="Parallelogram 58">
            <a:extLst>
              <a:ext uri="{FF2B5EF4-FFF2-40B4-BE49-F238E27FC236}">
                <a16:creationId xmlns="" xmlns:a16="http://schemas.microsoft.com/office/drawing/2014/main" id="{C4A5F2FD-AB24-4339-9739-2251EF3FDD44}"/>
              </a:ext>
            </a:extLst>
          </p:cNvPr>
          <p:cNvSpPr/>
          <p:nvPr/>
        </p:nvSpPr>
        <p:spPr>
          <a:xfrm>
            <a:off x="4893654" y="3305600"/>
            <a:ext cx="6296859" cy="687164"/>
          </a:xfrm>
          <a:prstGeom prst="parallelogram">
            <a:avLst/>
          </a:pr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chemeClr val="accent1"/>
              </a:buClr>
            </a:pPr>
            <a:r>
              <a:rPr lang="en-US" sz="1400" dirty="0">
                <a:solidFill>
                  <a:schemeClr val="tx1"/>
                </a:solidFill>
              </a:rPr>
              <a:t>Lorem ipsum dolor sit </a:t>
            </a:r>
            <a:r>
              <a:rPr lang="en-US" sz="1400" dirty="0" err="1">
                <a:solidFill>
                  <a:schemeClr val="tx1"/>
                </a:solidFill>
              </a:rPr>
              <a:t>amet</a:t>
            </a:r>
            <a:r>
              <a:rPr lang="en-US" sz="1400" dirty="0">
                <a:solidFill>
                  <a:schemeClr val="tx1"/>
                </a:solidFill>
              </a:rPr>
              <a:t>, </a:t>
            </a:r>
            <a:r>
              <a:rPr lang="en-US" sz="1400" dirty="0" err="1">
                <a:solidFill>
                  <a:schemeClr val="tx1"/>
                </a:solidFill>
              </a:rPr>
              <a:t>consectetur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adipiscing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elit</a:t>
            </a:r>
            <a:r>
              <a:rPr lang="en-US" sz="1400" dirty="0">
                <a:solidFill>
                  <a:schemeClr val="tx1"/>
                </a:solidFill>
              </a:rPr>
              <a:t>. Nunc vel </a:t>
            </a:r>
            <a:r>
              <a:rPr lang="en-US" sz="1400" dirty="0" err="1">
                <a:solidFill>
                  <a:schemeClr val="tx1"/>
                </a:solidFill>
              </a:rPr>
              <a:t>porttitor</a:t>
            </a:r>
            <a:r>
              <a:rPr lang="en-US" sz="1400" dirty="0">
                <a:solidFill>
                  <a:schemeClr val="tx1"/>
                </a:solidFill>
              </a:rPr>
              <a:t> dolor. </a:t>
            </a:r>
          </a:p>
        </p:txBody>
      </p:sp>
      <p:sp>
        <p:nvSpPr>
          <p:cNvPr id="60" name="Parallelogram 59">
            <a:extLst>
              <a:ext uri="{FF2B5EF4-FFF2-40B4-BE49-F238E27FC236}">
                <a16:creationId xmlns="" xmlns:a16="http://schemas.microsoft.com/office/drawing/2014/main" id="{8083E88D-BA70-464E-B8A7-EAE8219C4B6C}"/>
              </a:ext>
            </a:extLst>
          </p:cNvPr>
          <p:cNvSpPr/>
          <p:nvPr/>
        </p:nvSpPr>
        <p:spPr>
          <a:xfrm>
            <a:off x="3981400" y="4227877"/>
            <a:ext cx="7209113" cy="687164"/>
          </a:xfrm>
          <a:prstGeom prst="parallelogram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chemeClr val="accent1"/>
              </a:buClr>
            </a:pPr>
            <a:r>
              <a:rPr lang="en-US" sz="1400" dirty="0">
                <a:solidFill>
                  <a:schemeClr val="tx1"/>
                </a:solidFill>
              </a:rPr>
              <a:t>Lorem ipsum dolor sit </a:t>
            </a:r>
            <a:r>
              <a:rPr lang="en-US" sz="1400" dirty="0" err="1">
                <a:solidFill>
                  <a:schemeClr val="tx1"/>
                </a:solidFill>
              </a:rPr>
              <a:t>amet</a:t>
            </a:r>
            <a:r>
              <a:rPr lang="en-US" sz="1400" dirty="0">
                <a:solidFill>
                  <a:schemeClr val="tx1"/>
                </a:solidFill>
              </a:rPr>
              <a:t>, </a:t>
            </a:r>
            <a:r>
              <a:rPr lang="en-US" sz="1400" dirty="0" err="1">
                <a:solidFill>
                  <a:schemeClr val="tx1"/>
                </a:solidFill>
              </a:rPr>
              <a:t>consectetur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adipiscing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elit</a:t>
            </a:r>
            <a:r>
              <a:rPr lang="en-US" sz="1400" dirty="0">
                <a:solidFill>
                  <a:schemeClr val="tx1"/>
                </a:solidFill>
              </a:rPr>
              <a:t>. Nunc vel </a:t>
            </a:r>
            <a:r>
              <a:rPr lang="en-US" sz="1400" dirty="0" err="1">
                <a:solidFill>
                  <a:schemeClr val="tx1"/>
                </a:solidFill>
              </a:rPr>
              <a:t>porttitor</a:t>
            </a:r>
            <a:r>
              <a:rPr lang="en-US" sz="1400" dirty="0">
                <a:solidFill>
                  <a:schemeClr val="tx1"/>
                </a:solidFill>
              </a:rPr>
              <a:t> dolor. </a:t>
            </a:r>
          </a:p>
        </p:txBody>
      </p:sp>
      <p:sp>
        <p:nvSpPr>
          <p:cNvPr id="61" name="Parallelogram 60">
            <a:extLst>
              <a:ext uri="{FF2B5EF4-FFF2-40B4-BE49-F238E27FC236}">
                <a16:creationId xmlns="" xmlns:a16="http://schemas.microsoft.com/office/drawing/2014/main" id="{04327319-3840-45A0-926E-9B169F17B7D1}"/>
              </a:ext>
            </a:extLst>
          </p:cNvPr>
          <p:cNvSpPr/>
          <p:nvPr/>
        </p:nvSpPr>
        <p:spPr>
          <a:xfrm>
            <a:off x="3069148" y="5150154"/>
            <a:ext cx="8121366" cy="687164"/>
          </a:xfrm>
          <a:prstGeom prst="parallelogram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chemeClr val="accent1"/>
              </a:buClr>
            </a:pPr>
            <a:r>
              <a:rPr lang="en-US" sz="1400">
                <a:solidFill>
                  <a:schemeClr val="tx1"/>
                </a:solidFill>
              </a:rPr>
              <a:t>Lorem ipsum dolor sit amet, consectetur adipiscing elit. Nunc vel porttitor dolor. Donec vestibulum sem ac facilisis consectetur. </a:t>
            </a:r>
            <a:endParaRPr lang="en-US" sz="1400" dirty="0">
              <a:solidFill>
                <a:schemeClr val="tx1"/>
              </a:solidFill>
            </a:endParaRPr>
          </a:p>
        </p:txBody>
      </p:sp>
      <p:sp>
        <p:nvSpPr>
          <p:cNvPr id="62" name="Rectangle: Rounded Corners 61">
            <a:extLst>
              <a:ext uri="{FF2B5EF4-FFF2-40B4-BE49-F238E27FC236}">
                <a16:creationId xmlns="" xmlns:a16="http://schemas.microsoft.com/office/drawing/2014/main" id="{EFE9B9C3-9B1A-426F-AC3D-81E2A4823064}"/>
              </a:ext>
            </a:extLst>
          </p:cNvPr>
          <p:cNvSpPr/>
          <p:nvPr/>
        </p:nvSpPr>
        <p:spPr>
          <a:xfrm rot="2700000">
            <a:off x="977154" y="1337994"/>
            <a:ext cx="814534" cy="814534"/>
          </a:xfrm>
          <a:prstGeom prst="roundRect">
            <a:avLst>
              <a:gd name="adj" fmla="val 7787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Rectangle: Rounded Corners 63">
            <a:extLst>
              <a:ext uri="{FF2B5EF4-FFF2-40B4-BE49-F238E27FC236}">
                <a16:creationId xmlns="" xmlns:a16="http://schemas.microsoft.com/office/drawing/2014/main" id="{E6526F94-E17B-451B-B36E-F5718EFA3EEF}"/>
              </a:ext>
            </a:extLst>
          </p:cNvPr>
          <p:cNvSpPr/>
          <p:nvPr/>
        </p:nvSpPr>
        <p:spPr>
          <a:xfrm rot="2700000">
            <a:off x="1889408" y="2289955"/>
            <a:ext cx="814534" cy="814534"/>
          </a:xfrm>
          <a:prstGeom prst="roundRect">
            <a:avLst>
              <a:gd name="adj" fmla="val 7787"/>
            </a:avLst>
          </a:prstGeom>
          <a:solidFill>
            <a:schemeClr val="accent2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: Rounded Corners 64">
            <a:extLst>
              <a:ext uri="{FF2B5EF4-FFF2-40B4-BE49-F238E27FC236}">
                <a16:creationId xmlns="" xmlns:a16="http://schemas.microsoft.com/office/drawing/2014/main" id="{B31BD247-8597-4486-82E0-381A4E8D374D}"/>
              </a:ext>
            </a:extLst>
          </p:cNvPr>
          <p:cNvSpPr/>
          <p:nvPr/>
        </p:nvSpPr>
        <p:spPr>
          <a:xfrm rot="2700000">
            <a:off x="2801661" y="3241915"/>
            <a:ext cx="814534" cy="814534"/>
          </a:xfrm>
          <a:prstGeom prst="roundRect">
            <a:avLst>
              <a:gd name="adj" fmla="val 7787"/>
            </a:avLst>
          </a:prstGeom>
          <a:solidFill>
            <a:schemeClr val="tx2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: Rounded Corners 65">
            <a:extLst>
              <a:ext uri="{FF2B5EF4-FFF2-40B4-BE49-F238E27FC236}">
                <a16:creationId xmlns="" xmlns:a16="http://schemas.microsoft.com/office/drawing/2014/main" id="{BEBE317D-29CD-420C-9FD3-D05AEECAFC05}"/>
              </a:ext>
            </a:extLst>
          </p:cNvPr>
          <p:cNvSpPr/>
          <p:nvPr/>
        </p:nvSpPr>
        <p:spPr>
          <a:xfrm rot="2700000">
            <a:off x="1889408" y="4164192"/>
            <a:ext cx="814534" cy="814534"/>
          </a:xfrm>
          <a:prstGeom prst="roundRect">
            <a:avLst>
              <a:gd name="adj" fmla="val 7787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Rectangle: Rounded Corners 66">
            <a:extLst>
              <a:ext uri="{FF2B5EF4-FFF2-40B4-BE49-F238E27FC236}">
                <a16:creationId xmlns="" xmlns:a16="http://schemas.microsoft.com/office/drawing/2014/main" id="{00AC22E1-1F49-4E85-ACDE-424F2670BE9F}"/>
              </a:ext>
            </a:extLst>
          </p:cNvPr>
          <p:cNvSpPr/>
          <p:nvPr/>
        </p:nvSpPr>
        <p:spPr>
          <a:xfrm rot="2700000">
            <a:off x="977154" y="5086469"/>
            <a:ext cx="814534" cy="814534"/>
          </a:xfrm>
          <a:prstGeom prst="roundRect">
            <a:avLst>
              <a:gd name="adj" fmla="val 7787"/>
            </a:avLst>
          </a:prstGeom>
          <a:solidFill>
            <a:schemeClr val="accent2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8" name="Group 67">
            <a:extLst>
              <a:ext uri="{FF2B5EF4-FFF2-40B4-BE49-F238E27FC236}">
                <a16:creationId xmlns="" xmlns:a16="http://schemas.microsoft.com/office/drawing/2014/main" id="{2269C6EC-C015-4474-81CC-2FBAE11AF93C}"/>
              </a:ext>
            </a:extLst>
          </p:cNvPr>
          <p:cNvGrpSpPr/>
          <p:nvPr/>
        </p:nvGrpSpPr>
        <p:grpSpPr>
          <a:xfrm>
            <a:off x="2153007" y="4428584"/>
            <a:ext cx="287337" cy="285750"/>
            <a:chOff x="5465763" y="3068638"/>
            <a:chExt cx="287337" cy="285750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69" name="Freeform 617">
              <a:extLst>
                <a:ext uri="{FF2B5EF4-FFF2-40B4-BE49-F238E27FC236}">
                  <a16:creationId xmlns="" xmlns:a16="http://schemas.microsoft.com/office/drawing/2014/main" id="{A6173F81-C08A-4A17-8C9A-93E2E1B4B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188" y="3068638"/>
              <a:ext cx="119063" cy="38100"/>
            </a:xfrm>
            <a:custGeom>
              <a:avLst/>
              <a:gdLst>
                <a:gd name="T0" fmla="*/ 375 w 375"/>
                <a:gd name="T1" fmla="*/ 62 h 120"/>
                <a:gd name="T2" fmla="*/ 374 w 375"/>
                <a:gd name="T3" fmla="*/ 62 h 120"/>
                <a:gd name="T4" fmla="*/ 373 w 375"/>
                <a:gd name="T5" fmla="*/ 61 h 120"/>
                <a:gd name="T6" fmla="*/ 193 w 375"/>
                <a:gd name="T7" fmla="*/ 1 h 120"/>
                <a:gd name="T8" fmla="*/ 188 w 375"/>
                <a:gd name="T9" fmla="*/ 0 h 120"/>
                <a:gd name="T10" fmla="*/ 183 w 375"/>
                <a:gd name="T11" fmla="*/ 1 h 120"/>
                <a:gd name="T12" fmla="*/ 2 w 375"/>
                <a:gd name="T13" fmla="*/ 61 h 120"/>
                <a:gd name="T14" fmla="*/ 1 w 375"/>
                <a:gd name="T15" fmla="*/ 62 h 120"/>
                <a:gd name="T16" fmla="*/ 0 w 375"/>
                <a:gd name="T17" fmla="*/ 62 h 120"/>
                <a:gd name="T18" fmla="*/ 188 w 375"/>
                <a:gd name="T19" fmla="*/ 120 h 120"/>
                <a:gd name="T20" fmla="*/ 375 w 375"/>
                <a:gd name="T21" fmla="*/ 6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5" h="120">
                  <a:moveTo>
                    <a:pt x="375" y="62"/>
                  </a:moveTo>
                  <a:lnTo>
                    <a:pt x="374" y="62"/>
                  </a:lnTo>
                  <a:lnTo>
                    <a:pt x="373" y="61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3" y="1"/>
                  </a:lnTo>
                  <a:lnTo>
                    <a:pt x="2" y="61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188" y="120"/>
                  </a:lnTo>
                  <a:lnTo>
                    <a:pt x="375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18">
              <a:extLst>
                <a:ext uri="{FF2B5EF4-FFF2-40B4-BE49-F238E27FC236}">
                  <a16:creationId xmlns="" xmlns:a16="http://schemas.microsoft.com/office/drawing/2014/main" id="{B885363C-693D-4D7B-B994-74EE7B2E2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75" y="3097213"/>
              <a:ext cx="57150" cy="93663"/>
            </a:xfrm>
            <a:custGeom>
              <a:avLst/>
              <a:gdLst>
                <a:gd name="T0" fmla="*/ 181 w 181"/>
                <a:gd name="T1" fmla="*/ 210 h 295"/>
                <a:gd name="T2" fmla="*/ 181 w 181"/>
                <a:gd name="T3" fmla="*/ 0 h 295"/>
                <a:gd name="T4" fmla="*/ 0 w 181"/>
                <a:gd name="T5" fmla="*/ 56 h 295"/>
                <a:gd name="T6" fmla="*/ 0 w 181"/>
                <a:gd name="T7" fmla="*/ 295 h 295"/>
                <a:gd name="T8" fmla="*/ 171 w 181"/>
                <a:gd name="T9" fmla="*/ 224 h 295"/>
                <a:gd name="T10" fmla="*/ 174 w 181"/>
                <a:gd name="T11" fmla="*/ 222 h 295"/>
                <a:gd name="T12" fmla="*/ 178 w 181"/>
                <a:gd name="T13" fmla="*/ 219 h 295"/>
                <a:gd name="T14" fmla="*/ 180 w 181"/>
                <a:gd name="T15" fmla="*/ 215 h 295"/>
                <a:gd name="T16" fmla="*/ 181 w 181"/>
                <a:gd name="T17" fmla="*/ 21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95">
                  <a:moveTo>
                    <a:pt x="181" y="210"/>
                  </a:moveTo>
                  <a:lnTo>
                    <a:pt x="181" y="0"/>
                  </a:lnTo>
                  <a:lnTo>
                    <a:pt x="0" y="56"/>
                  </a:lnTo>
                  <a:lnTo>
                    <a:pt x="0" y="295"/>
                  </a:lnTo>
                  <a:lnTo>
                    <a:pt x="171" y="224"/>
                  </a:lnTo>
                  <a:lnTo>
                    <a:pt x="174" y="222"/>
                  </a:lnTo>
                  <a:lnTo>
                    <a:pt x="178" y="219"/>
                  </a:lnTo>
                  <a:lnTo>
                    <a:pt x="180" y="215"/>
                  </a:lnTo>
                  <a:lnTo>
                    <a:pt x="181" y="2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19">
              <a:extLst>
                <a:ext uri="{FF2B5EF4-FFF2-40B4-BE49-F238E27FC236}">
                  <a16:creationId xmlns="" xmlns:a16="http://schemas.microsoft.com/office/drawing/2014/main" id="{DFE4D8B4-FF7B-4ECF-B42E-465D2F325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2600" y="3097213"/>
              <a:ext cx="57150" cy="93663"/>
            </a:xfrm>
            <a:custGeom>
              <a:avLst/>
              <a:gdLst>
                <a:gd name="T0" fmla="*/ 9 w 181"/>
                <a:gd name="T1" fmla="*/ 224 h 295"/>
                <a:gd name="T2" fmla="*/ 181 w 181"/>
                <a:gd name="T3" fmla="*/ 295 h 295"/>
                <a:gd name="T4" fmla="*/ 181 w 181"/>
                <a:gd name="T5" fmla="*/ 56 h 295"/>
                <a:gd name="T6" fmla="*/ 0 w 181"/>
                <a:gd name="T7" fmla="*/ 0 h 295"/>
                <a:gd name="T8" fmla="*/ 0 w 181"/>
                <a:gd name="T9" fmla="*/ 210 h 295"/>
                <a:gd name="T10" fmla="*/ 0 w 181"/>
                <a:gd name="T11" fmla="*/ 215 h 295"/>
                <a:gd name="T12" fmla="*/ 2 w 181"/>
                <a:gd name="T13" fmla="*/ 219 h 295"/>
                <a:gd name="T14" fmla="*/ 6 w 181"/>
                <a:gd name="T15" fmla="*/ 222 h 295"/>
                <a:gd name="T16" fmla="*/ 9 w 181"/>
                <a:gd name="T17" fmla="*/ 2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95">
                  <a:moveTo>
                    <a:pt x="9" y="224"/>
                  </a:moveTo>
                  <a:lnTo>
                    <a:pt x="181" y="295"/>
                  </a:lnTo>
                  <a:lnTo>
                    <a:pt x="181" y="56"/>
                  </a:lnTo>
                  <a:lnTo>
                    <a:pt x="0" y="0"/>
                  </a:lnTo>
                  <a:lnTo>
                    <a:pt x="0" y="210"/>
                  </a:lnTo>
                  <a:lnTo>
                    <a:pt x="0" y="215"/>
                  </a:lnTo>
                  <a:lnTo>
                    <a:pt x="2" y="219"/>
                  </a:lnTo>
                  <a:lnTo>
                    <a:pt x="6" y="222"/>
                  </a:lnTo>
                  <a:lnTo>
                    <a:pt x="9" y="2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20">
              <a:extLst>
                <a:ext uri="{FF2B5EF4-FFF2-40B4-BE49-F238E27FC236}">
                  <a16:creationId xmlns="" xmlns:a16="http://schemas.microsoft.com/office/drawing/2014/main" id="{4E0972EA-3798-4BEC-8E7C-6BAABD8EE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475" y="3217863"/>
              <a:ext cx="47625" cy="77788"/>
            </a:xfrm>
            <a:custGeom>
              <a:avLst/>
              <a:gdLst>
                <a:gd name="T0" fmla="*/ 0 w 150"/>
                <a:gd name="T1" fmla="*/ 67 h 249"/>
                <a:gd name="T2" fmla="*/ 0 w 150"/>
                <a:gd name="T3" fmla="*/ 249 h 249"/>
                <a:gd name="T4" fmla="*/ 141 w 150"/>
                <a:gd name="T5" fmla="*/ 177 h 249"/>
                <a:gd name="T6" fmla="*/ 146 w 150"/>
                <a:gd name="T7" fmla="*/ 175 h 249"/>
                <a:gd name="T8" fmla="*/ 148 w 150"/>
                <a:gd name="T9" fmla="*/ 171 h 249"/>
                <a:gd name="T10" fmla="*/ 149 w 150"/>
                <a:gd name="T11" fmla="*/ 168 h 249"/>
                <a:gd name="T12" fmla="*/ 150 w 150"/>
                <a:gd name="T13" fmla="*/ 164 h 249"/>
                <a:gd name="T14" fmla="*/ 150 w 150"/>
                <a:gd name="T15" fmla="*/ 0 h 249"/>
                <a:gd name="T16" fmla="*/ 0 w 150"/>
                <a:gd name="T17" fmla="*/ 67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249">
                  <a:moveTo>
                    <a:pt x="0" y="67"/>
                  </a:moveTo>
                  <a:lnTo>
                    <a:pt x="0" y="249"/>
                  </a:lnTo>
                  <a:lnTo>
                    <a:pt x="141" y="177"/>
                  </a:lnTo>
                  <a:lnTo>
                    <a:pt x="146" y="175"/>
                  </a:lnTo>
                  <a:lnTo>
                    <a:pt x="148" y="171"/>
                  </a:lnTo>
                  <a:lnTo>
                    <a:pt x="149" y="168"/>
                  </a:lnTo>
                  <a:lnTo>
                    <a:pt x="150" y="164"/>
                  </a:lnTo>
                  <a:lnTo>
                    <a:pt x="150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621">
              <a:extLst>
                <a:ext uri="{FF2B5EF4-FFF2-40B4-BE49-F238E27FC236}">
                  <a16:creationId xmlns="" xmlns:a16="http://schemas.microsoft.com/office/drawing/2014/main" id="{E27511B2-D3A2-4D1A-BB54-B029AAFB9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6263" y="3192463"/>
              <a:ext cx="88900" cy="38100"/>
            </a:xfrm>
            <a:custGeom>
              <a:avLst/>
              <a:gdLst>
                <a:gd name="T0" fmla="*/ 146 w 281"/>
                <a:gd name="T1" fmla="*/ 2 h 120"/>
                <a:gd name="T2" fmla="*/ 143 w 281"/>
                <a:gd name="T3" fmla="*/ 0 h 120"/>
                <a:gd name="T4" fmla="*/ 141 w 281"/>
                <a:gd name="T5" fmla="*/ 0 h 120"/>
                <a:gd name="T6" fmla="*/ 138 w 281"/>
                <a:gd name="T7" fmla="*/ 0 h 120"/>
                <a:gd name="T8" fmla="*/ 134 w 281"/>
                <a:gd name="T9" fmla="*/ 2 h 120"/>
                <a:gd name="T10" fmla="*/ 0 w 281"/>
                <a:gd name="T11" fmla="*/ 55 h 120"/>
                <a:gd name="T12" fmla="*/ 141 w 281"/>
                <a:gd name="T13" fmla="*/ 120 h 120"/>
                <a:gd name="T14" fmla="*/ 281 w 281"/>
                <a:gd name="T15" fmla="*/ 55 h 120"/>
                <a:gd name="T16" fmla="*/ 146 w 281"/>
                <a:gd name="T17" fmla="*/ 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1" h="120">
                  <a:moveTo>
                    <a:pt x="146" y="2"/>
                  </a:moveTo>
                  <a:lnTo>
                    <a:pt x="143" y="0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4" y="2"/>
                  </a:lnTo>
                  <a:lnTo>
                    <a:pt x="0" y="55"/>
                  </a:lnTo>
                  <a:lnTo>
                    <a:pt x="141" y="120"/>
                  </a:lnTo>
                  <a:lnTo>
                    <a:pt x="281" y="55"/>
                  </a:lnTo>
                  <a:lnTo>
                    <a:pt x="1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622">
              <a:extLst>
                <a:ext uri="{FF2B5EF4-FFF2-40B4-BE49-F238E27FC236}">
                  <a16:creationId xmlns="" xmlns:a16="http://schemas.microsoft.com/office/drawing/2014/main" id="{1AC44FE2-C60B-418A-B981-772781408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325" y="3217863"/>
              <a:ext cx="47625" cy="77788"/>
            </a:xfrm>
            <a:custGeom>
              <a:avLst/>
              <a:gdLst>
                <a:gd name="T0" fmla="*/ 0 w 151"/>
                <a:gd name="T1" fmla="*/ 164 h 249"/>
                <a:gd name="T2" fmla="*/ 1 w 151"/>
                <a:gd name="T3" fmla="*/ 167 h 249"/>
                <a:gd name="T4" fmla="*/ 2 w 151"/>
                <a:gd name="T5" fmla="*/ 171 h 249"/>
                <a:gd name="T6" fmla="*/ 5 w 151"/>
                <a:gd name="T7" fmla="*/ 175 h 249"/>
                <a:gd name="T8" fmla="*/ 8 w 151"/>
                <a:gd name="T9" fmla="*/ 177 h 249"/>
                <a:gd name="T10" fmla="*/ 151 w 151"/>
                <a:gd name="T11" fmla="*/ 249 h 249"/>
                <a:gd name="T12" fmla="*/ 151 w 151"/>
                <a:gd name="T13" fmla="*/ 67 h 249"/>
                <a:gd name="T14" fmla="*/ 0 w 151"/>
                <a:gd name="T15" fmla="*/ 0 h 249"/>
                <a:gd name="T16" fmla="*/ 0 w 151"/>
                <a:gd name="T17" fmla="*/ 16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249">
                  <a:moveTo>
                    <a:pt x="0" y="164"/>
                  </a:moveTo>
                  <a:lnTo>
                    <a:pt x="1" y="167"/>
                  </a:lnTo>
                  <a:lnTo>
                    <a:pt x="2" y="171"/>
                  </a:lnTo>
                  <a:lnTo>
                    <a:pt x="5" y="175"/>
                  </a:lnTo>
                  <a:lnTo>
                    <a:pt x="8" y="177"/>
                  </a:lnTo>
                  <a:lnTo>
                    <a:pt x="151" y="249"/>
                  </a:lnTo>
                  <a:lnTo>
                    <a:pt x="151" y="67"/>
                  </a:lnTo>
                  <a:lnTo>
                    <a:pt x="0" y="0"/>
                  </a:lnTo>
                  <a:lnTo>
                    <a:pt x="0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623">
              <a:extLst>
                <a:ext uri="{FF2B5EF4-FFF2-40B4-BE49-F238E27FC236}">
                  <a16:creationId xmlns="" xmlns:a16="http://schemas.microsoft.com/office/drawing/2014/main" id="{83CD4638-8C93-4C0F-BC67-359F8334E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288" y="3201988"/>
              <a:ext cx="144463" cy="47625"/>
            </a:xfrm>
            <a:custGeom>
              <a:avLst/>
              <a:gdLst>
                <a:gd name="T0" fmla="*/ 231 w 452"/>
                <a:gd name="T1" fmla="*/ 2 h 151"/>
                <a:gd name="T2" fmla="*/ 225 w 452"/>
                <a:gd name="T3" fmla="*/ 0 h 151"/>
                <a:gd name="T4" fmla="*/ 221 w 452"/>
                <a:gd name="T5" fmla="*/ 2 h 151"/>
                <a:gd name="T6" fmla="*/ 0 w 452"/>
                <a:gd name="T7" fmla="*/ 70 h 151"/>
                <a:gd name="T8" fmla="*/ 225 w 452"/>
                <a:gd name="T9" fmla="*/ 151 h 151"/>
                <a:gd name="T10" fmla="*/ 452 w 452"/>
                <a:gd name="T11" fmla="*/ 70 h 151"/>
                <a:gd name="T12" fmla="*/ 231 w 452"/>
                <a:gd name="T13" fmla="*/ 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151">
                  <a:moveTo>
                    <a:pt x="231" y="2"/>
                  </a:moveTo>
                  <a:lnTo>
                    <a:pt x="225" y="0"/>
                  </a:lnTo>
                  <a:lnTo>
                    <a:pt x="221" y="2"/>
                  </a:lnTo>
                  <a:lnTo>
                    <a:pt x="0" y="70"/>
                  </a:lnTo>
                  <a:lnTo>
                    <a:pt x="225" y="151"/>
                  </a:lnTo>
                  <a:lnTo>
                    <a:pt x="452" y="70"/>
                  </a:lnTo>
                  <a:lnTo>
                    <a:pt x="23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624">
              <a:extLst>
                <a:ext uri="{FF2B5EF4-FFF2-40B4-BE49-F238E27FC236}">
                  <a16:creationId xmlns="" xmlns:a16="http://schemas.microsoft.com/office/drawing/2014/main" id="{E58A91AF-6FCD-413D-A533-7BBC1AD8F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763" y="3230563"/>
              <a:ext cx="76200" cy="123825"/>
            </a:xfrm>
            <a:custGeom>
              <a:avLst/>
              <a:gdLst>
                <a:gd name="T0" fmla="*/ 0 w 240"/>
                <a:gd name="T1" fmla="*/ 285 h 386"/>
                <a:gd name="T2" fmla="*/ 1 w 240"/>
                <a:gd name="T3" fmla="*/ 289 h 386"/>
                <a:gd name="T4" fmla="*/ 2 w 240"/>
                <a:gd name="T5" fmla="*/ 294 h 386"/>
                <a:gd name="T6" fmla="*/ 5 w 240"/>
                <a:gd name="T7" fmla="*/ 297 h 386"/>
                <a:gd name="T8" fmla="*/ 10 w 240"/>
                <a:gd name="T9" fmla="*/ 299 h 386"/>
                <a:gd name="T10" fmla="*/ 240 w 240"/>
                <a:gd name="T11" fmla="*/ 386 h 386"/>
                <a:gd name="T12" fmla="*/ 240 w 240"/>
                <a:gd name="T13" fmla="*/ 84 h 386"/>
                <a:gd name="T14" fmla="*/ 0 w 240"/>
                <a:gd name="T15" fmla="*/ 0 h 386"/>
                <a:gd name="T16" fmla="*/ 0 w 240"/>
                <a:gd name="T17" fmla="*/ 28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0" h="386">
                  <a:moveTo>
                    <a:pt x="0" y="285"/>
                  </a:moveTo>
                  <a:lnTo>
                    <a:pt x="1" y="289"/>
                  </a:lnTo>
                  <a:lnTo>
                    <a:pt x="2" y="294"/>
                  </a:lnTo>
                  <a:lnTo>
                    <a:pt x="5" y="297"/>
                  </a:lnTo>
                  <a:lnTo>
                    <a:pt x="10" y="299"/>
                  </a:lnTo>
                  <a:lnTo>
                    <a:pt x="240" y="386"/>
                  </a:lnTo>
                  <a:lnTo>
                    <a:pt x="240" y="84"/>
                  </a:lnTo>
                  <a:lnTo>
                    <a:pt x="0" y="0"/>
                  </a:lnTo>
                  <a:lnTo>
                    <a:pt x="0" y="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625">
              <a:extLst>
                <a:ext uri="{FF2B5EF4-FFF2-40B4-BE49-F238E27FC236}">
                  <a16:creationId xmlns="" xmlns:a16="http://schemas.microsoft.com/office/drawing/2014/main" id="{30D88102-985A-4BF7-A507-3FBFD5794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075" y="3230563"/>
              <a:ext cx="76200" cy="123825"/>
            </a:xfrm>
            <a:custGeom>
              <a:avLst/>
              <a:gdLst>
                <a:gd name="T0" fmla="*/ 0 w 241"/>
                <a:gd name="T1" fmla="*/ 386 h 386"/>
                <a:gd name="T2" fmla="*/ 231 w 241"/>
                <a:gd name="T3" fmla="*/ 299 h 386"/>
                <a:gd name="T4" fmla="*/ 235 w 241"/>
                <a:gd name="T5" fmla="*/ 297 h 386"/>
                <a:gd name="T6" fmla="*/ 238 w 241"/>
                <a:gd name="T7" fmla="*/ 294 h 386"/>
                <a:gd name="T8" fmla="*/ 239 w 241"/>
                <a:gd name="T9" fmla="*/ 289 h 386"/>
                <a:gd name="T10" fmla="*/ 241 w 241"/>
                <a:gd name="T11" fmla="*/ 285 h 386"/>
                <a:gd name="T12" fmla="*/ 241 w 241"/>
                <a:gd name="T13" fmla="*/ 0 h 386"/>
                <a:gd name="T14" fmla="*/ 0 w 241"/>
                <a:gd name="T15" fmla="*/ 84 h 386"/>
                <a:gd name="T16" fmla="*/ 0 w 241"/>
                <a:gd name="T17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1" h="386">
                  <a:moveTo>
                    <a:pt x="0" y="386"/>
                  </a:moveTo>
                  <a:lnTo>
                    <a:pt x="231" y="299"/>
                  </a:lnTo>
                  <a:lnTo>
                    <a:pt x="235" y="297"/>
                  </a:lnTo>
                  <a:lnTo>
                    <a:pt x="238" y="294"/>
                  </a:lnTo>
                  <a:lnTo>
                    <a:pt x="239" y="289"/>
                  </a:lnTo>
                  <a:lnTo>
                    <a:pt x="241" y="285"/>
                  </a:lnTo>
                  <a:lnTo>
                    <a:pt x="241" y="0"/>
                  </a:lnTo>
                  <a:lnTo>
                    <a:pt x="0" y="84"/>
                  </a:lnTo>
                  <a:lnTo>
                    <a:pt x="0" y="3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9" name="Group 118">
            <a:extLst>
              <a:ext uri="{FF2B5EF4-FFF2-40B4-BE49-F238E27FC236}">
                <a16:creationId xmlns="" xmlns:a16="http://schemas.microsoft.com/office/drawing/2014/main" id="{85C86E19-A5FD-4A9A-9BEA-F8AA98C3D410}"/>
              </a:ext>
            </a:extLst>
          </p:cNvPr>
          <p:cNvGrpSpPr/>
          <p:nvPr/>
        </p:nvGrpSpPr>
        <p:grpSpPr>
          <a:xfrm>
            <a:off x="1260596" y="1616674"/>
            <a:ext cx="247650" cy="257175"/>
            <a:chOff x="4338638" y="803275"/>
            <a:chExt cx="247650" cy="257175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20" name="Freeform 670">
              <a:extLst>
                <a:ext uri="{FF2B5EF4-FFF2-40B4-BE49-F238E27FC236}">
                  <a16:creationId xmlns="" xmlns:a16="http://schemas.microsoft.com/office/drawing/2014/main" id="{AC56A693-50FC-45A3-87C6-122129F7FA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7688" y="803275"/>
              <a:ext cx="228600" cy="257175"/>
            </a:xfrm>
            <a:custGeom>
              <a:avLst/>
              <a:gdLst>
                <a:gd name="T0" fmla="*/ 692 w 722"/>
                <a:gd name="T1" fmla="*/ 90 h 812"/>
                <a:gd name="T2" fmla="*/ 602 w 722"/>
                <a:gd name="T3" fmla="*/ 240 h 812"/>
                <a:gd name="T4" fmla="*/ 602 w 722"/>
                <a:gd name="T5" fmla="*/ 512 h 812"/>
                <a:gd name="T6" fmla="*/ 692 w 722"/>
                <a:gd name="T7" fmla="*/ 662 h 812"/>
                <a:gd name="T8" fmla="*/ 692 w 722"/>
                <a:gd name="T9" fmla="*/ 662 h 812"/>
                <a:gd name="T10" fmla="*/ 448 w 722"/>
                <a:gd name="T11" fmla="*/ 354 h 812"/>
                <a:gd name="T12" fmla="*/ 440 w 722"/>
                <a:gd name="T13" fmla="*/ 360 h 812"/>
                <a:gd name="T14" fmla="*/ 190 w 722"/>
                <a:gd name="T15" fmla="*/ 359 h 812"/>
                <a:gd name="T16" fmla="*/ 181 w 722"/>
                <a:gd name="T17" fmla="*/ 352 h 812"/>
                <a:gd name="T18" fmla="*/ 180 w 722"/>
                <a:gd name="T19" fmla="*/ 162 h 812"/>
                <a:gd name="T20" fmla="*/ 187 w 722"/>
                <a:gd name="T21" fmla="*/ 152 h 812"/>
                <a:gd name="T22" fmla="*/ 436 w 722"/>
                <a:gd name="T23" fmla="*/ 150 h 812"/>
                <a:gd name="T24" fmla="*/ 447 w 722"/>
                <a:gd name="T25" fmla="*/ 155 h 812"/>
                <a:gd name="T26" fmla="*/ 451 w 722"/>
                <a:gd name="T27" fmla="*/ 165 h 812"/>
                <a:gd name="T28" fmla="*/ 602 w 722"/>
                <a:gd name="T29" fmla="*/ 15 h 812"/>
                <a:gd name="T30" fmla="*/ 597 w 722"/>
                <a:gd name="T31" fmla="*/ 4 h 812"/>
                <a:gd name="T32" fmla="*/ 587 w 722"/>
                <a:gd name="T33" fmla="*/ 0 h 812"/>
                <a:gd name="T34" fmla="*/ 6 w 722"/>
                <a:gd name="T35" fmla="*/ 2 h 812"/>
                <a:gd name="T36" fmla="*/ 0 w 722"/>
                <a:gd name="T37" fmla="*/ 12 h 812"/>
                <a:gd name="T38" fmla="*/ 84 w 722"/>
                <a:gd name="T39" fmla="*/ 61 h 812"/>
                <a:gd name="T40" fmla="*/ 113 w 722"/>
                <a:gd name="T41" fmla="*/ 79 h 812"/>
                <a:gd name="T42" fmla="*/ 119 w 722"/>
                <a:gd name="T43" fmla="*/ 114 h 812"/>
                <a:gd name="T44" fmla="*/ 100 w 722"/>
                <a:gd name="T45" fmla="*/ 143 h 812"/>
                <a:gd name="T46" fmla="*/ 0 w 722"/>
                <a:gd name="T47" fmla="*/ 150 h 812"/>
                <a:gd name="T48" fmla="*/ 92 w 722"/>
                <a:gd name="T49" fmla="*/ 183 h 812"/>
                <a:gd name="T50" fmla="*/ 117 w 722"/>
                <a:gd name="T51" fmla="*/ 208 h 812"/>
                <a:gd name="T52" fmla="*/ 117 w 722"/>
                <a:gd name="T53" fmla="*/ 242 h 812"/>
                <a:gd name="T54" fmla="*/ 92 w 722"/>
                <a:gd name="T55" fmla="*/ 267 h 812"/>
                <a:gd name="T56" fmla="*/ 0 w 722"/>
                <a:gd name="T57" fmla="*/ 300 h 812"/>
                <a:gd name="T58" fmla="*/ 100 w 722"/>
                <a:gd name="T59" fmla="*/ 308 h 812"/>
                <a:gd name="T60" fmla="*/ 119 w 722"/>
                <a:gd name="T61" fmla="*/ 337 h 812"/>
                <a:gd name="T62" fmla="*/ 113 w 722"/>
                <a:gd name="T63" fmla="*/ 371 h 812"/>
                <a:gd name="T64" fmla="*/ 84 w 722"/>
                <a:gd name="T65" fmla="*/ 390 h 812"/>
                <a:gd name="T66" fmla="*/ 75 w 722"/>
                <a:gd name="T67" fmla="*/ 422 h 812"/>
                <a:gd name="T68" fmla="*/ 107 w 722"/>
                <a:gd name="T69" fmla="*/ 434 h 812"/>
                <a:gd name="T70" fmla="*/ 120 w 722"/>
                <a:gd name="T71" fmla="*/ 467 h 812"/>
                <a:gd name="T72" fmla="*/ 107 w 722"/>
                <a:gd name="T73" fmla="*/ 498 h 812"/>
                <a:gd name="T74" fmla="*/ 75 w 722"/>
                <a:gd name="T75" fmla="*/ 512 h 812"/>
                <a:gd name="T76" fmla="*/ 84 w 722"/>
                <a:gd name="T77" fmla="*/ 543 h 812"/>
                <a:gd name="T78" fmla="*/ 113 w 722"/>
                <a:gd name="T79" fmla="*/ 561 h 812"/>
                <a:gd name="T80" fmla="*/ 119 w 722"/>
                <a:gd name="T81" fmla="*/ 595 h 812"/>
                <a:gd name="T82" fmla="*/ 100 w 722"/>
                <a:gd name="T83" fmla="*/ 624 h 812"/>
                <a:gd name="T84" fmla="*/ 0 w 722"/>
                <a:gd name="T85" fmla="*/ 632 h 812"/>
                <a:gd name="T86" fmla="*/ 92 w 722"/>
                <a:gd name="T87" fmla="*/ 665 h 812"/>
                <a:gd name="T88" fmla="*/ 117 w 722"/>
                <a:gd name="T89" fmla="*/ 690 h 812"/>
                <a:gd name="T90" fmla="*/ 117 w 722"/>
                <a:gd name="T91" fmla="*/ 725 h 812"/>
                <a:gd name="T92" fmla="*/ 92 w 722"/>
                <a:gd name="T93" fmla="*/ 749 h 812"/>
                <a:gd name="T94" fmla="*/ 0 w 722"/>
                <a:gd name="T95" fmla="*/ 797 h 812"/>
                <a:gd name="T96" fmla="*/ 4 w 722"/>
                <a:gd name="T97" fmla="*/ 808 h 812"/>
                <a:gd name="T98" fmla="*/ 15 w 722"/>
                <a:gd name="T99" fmla="*/ 812 h 812"/>
                <a:gd name="T100" fmla="*/ 595 w 722"/>
                <a:gd name="T101" fmla="*/ 810 h 812"/>
                <a:gd name="T102" fmla="*/ 602 w 722"/>
                <a:gd name="T103" fmla="*/ 800 h 812"/>
                <a:gd name="T104" fmla="*/ 710 w 722"/>
                <a:gd name="T105" fmla="*/ 692 h 812"/>
                <a:gd name="T106" fmla="*/ 720 w 722"/>
                <a:gd name="T107" fmla="*/ 685 h 812"/>
                <a:gd name="T108" fmla="*/ 722 w 722"/>
                <a:gd name="T109" fmla="*/ 527 h 812"/>
                <a:gd name="T110" fmla="*/ 722 w 722"/>
                <a:gd name="T111" fmla="*/ 72 h 812"/>
                <a:gd name="T112" fmla="*/ 715 w 722"/>
                <a:gd name="T113" fmla="*/ 62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2" h="812">
                  <a:moveTo>
                    <a:pt x="692" y="210"/>
                  </a:moveTo>
                  <a:lnTo>
                    <a:pt x="602" y="210"/>
                  </a:lnTo>
                  <a:lnTo>
                    <a:pt x="602" y="90"/>
                  </a:lnTo>
                  <a:lnTo>
                    <a:pt x="692" y="90"/>
                  </a:lnTo>
                  <a:lnTo>
                    <a:pt x="692" y="210"/>
                  </a:lnTo>
                  <a:close/>
                  <a:moveTo>
                    <a:pt x="692" y="360"/>
                  </a:moveTo>
                  <a:lnTo>
                    <a:pt x="602" y="360"/>
                  </a:lnTo>
                  <a:lnTo>
                    <a:pt x="602" y="240"/>
                  </a:lnTo>
                  <a:lnTo>
                    <a:pt x="692" y="240"/>
                  </a:lnTo>
                  <a:lnTo>
                    <a:pt x="692" y="360"/>
                  </a:lnTo>
                  <a:close/>
                  <a:moveTo>
                    <a:pt x="692" y="512"/>
                  </a:moveTo>
                  <a:lnTo>
                    <a:pt x="602" y="512"/>
                  </a:lnTo>
                  <a:lnTo>
                    <a:pt x="602" y="390"/>
                  </a:lnTo>
                  <a:lnTo>
                    <a:pt x="692" y="390"/>
                  </a:lnTo>
                  <a:lnTo>
                    <a:pt x="692" y="512"/>
                  </a:lnTo>
                  <a:close/>
                  <a:moveTo>
                    <a:pt x="692" y="662"/>
                  </a:moveTo>
                  <a:lnTo>
                    <a:pt x="602" y="662"/>
                  </a:lnTo>
                  <a:lnTo>
                    <a:pt x="602" y="542"/>
                  </a:lnTo>
                  <a:lnTo>
                    <a:pt x="692" y="542"/>
                  </a:lnTo>
                  <a:lnTo>
                    <a:pt x="692" y="662"/>
                  </a:lnTo>
                  <a:close/>
                  <a:moveTo>
                    <a:pt x="451" y="345"/>
                  </a:moveTo>
                  <a:lnTo>
                    <a:pt x="451" y="349"/>
                  </a:lnTo>
                  <a:lnTo>
                    <a:pt x="450" y="352"/>
                  </a:lnTo>
                  <a:lnTo>
                    <a:pt x="448" y="354"/>
                  </a:lnTo>
                  <a:lnTo>
                    <a:pt x="447" y="356"/>
                  </a:lnTo>
                  <a:lnTo>
                    <a:pt x="445" y="358"/>
                  </a:lnTo>
                  <a:lnTo>
                    <a:pt x="442" y="359"/>
                  </a:lnTo>
                  <a:lnTo>
                    <a:pt x="440" y="360"/>
                  </a:lnTo>
                  <a:lnTo>
                    <a:pt x="436" y="360"/>
                  </a:lnTo>
                  <a:lnTo>
                    <a:pt x="195" y="360"/>
                  </a:lnTo>
                  <a:lnTo>
                    <a:pt x="192" y="360"/>
                  </a:lnTo>
                  <a:lnTo>
                    <a:pt x="190" y="359"/>
                  </a:lnTo>
                  <a:lnTo>
                    <a:pt x="187" y="358"/>
                  </a:lnTo>
                  <a:lnTo>
                    <a:pt x="184" y="356"/>
                  </a:lnTo>
                  <a:lnTo>
                    <a:pt x="183" y="354"/>
                  </a:lnTo>
                  <a:lnTo>
                    <a:pt x="181" y="352"/>
                  </a:lnTo>
                  <a:lnTo>
                    <a:pt x="180" y="349"/>
                  </a:lnTo>
                  <a:lnTo>
                    <a:pt x="180" y="345"/>
                  </a:lnTo>
                  <a:lnTo>
                    <a:pt x="180" y="165"/>
                  </a:lnTo>
                  <a:lnTo>
                    <a:pt x="180" y="162"/>
                  </a:lnTo>
                  <a:lnTo>
                    <a:pt x="181" y="160"/>
                  </a:lnTo>
                  <a:lnTo>
                    <a:pt x="183" y="157"/>
                  </a:lnTo>
                  <a:lnTo>
                    <a:pt x="184" y="155"/>
                  </a:lnTo>
                  <a:lnTo>
                    <a:pt x="187" y="152"/>
                  </a:lnTo>
                  <a:lnTo>
                    <a:pt x="190" y="151"/>
                  </a:lnTo>
                  <a:lnTo>
                    <a:pt x="192" y="150"/>
                  </a:lnTo>
                  <a:lnTo>
                    <a:pt x="195" y="150"/>
                  </a:lnTo>
                  <a:lnTo>
                    <a:pt x="436" y="150"/>
                  </a:lnTo>
                  <a:lnTo>
                    <a:pt x="440" y="150"/>
                  </a:lnTo>
                  <a:lnTo>
                    <a:pt x="442" y="151"/>
                  </a:lnTo>
                  <a:lnTo>
                    <a:pt x="445" y="152"/>
                  </a:lnTo>
                  <a:lnTo>
                    <a:pt x="447" y="155"/>
                  </a:lnTo>
                  <a:lnTo>
                    <a:pt x="448" y="157"/>
                  </a:lnTo>
                  <a:lnTo>
                    <a:pt x="450" y="160"/>
                  </a:lnTo>
                  <a:lnTo>
                    <a:pt x="451" y="162"/>
                  </a:lnTo>
                  <a:lnTo>
                    <a:pt x="451" y="165"/>
                  </a:lnTo>
                  <a:lnTo>
                    <a:pt x="451" y="345"/>
                  </a:lnTo>
                  <a:close/>
                  <a:moveTo>
                    <a:pt x="707" y="60"/>
                  </a:moveTo>
                  <a:lnTo>
                    <a:pt x="602" y="60"/>
                  </a:lnTo>
                  <a:lnTo>
                    <a:pt x="602" y="15"/>
                  </a:lnTo>
                  <a:lnTo>
                    <a:pt x="602" y="12"/>
                  </a:lnTo>
                  <a:lnTo>
                    <a:pt x="600" y="9"/>
                  </a:lnTo>
                  <a:lnTo>
                    <a:pt x="599" y="7"/>
                  </a:lnTo>
                  <a:lnTo>
                    <a:pt x="597" y="4"/>
                  </a:lnTo>
                  <a:lnTo>
                    <a:pt x="595" y="2"/>
                  </a:lnTo>
                  <a:lnTo>
                    <a:pt x="593" y="1"/>
                  </a:lnTo>
                  <a:lnTo>
                    <a:pt x="590" y="0"/>
                  </a:lnTo>
                  <a:lnTo>
                    <a:pt x="58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60"/>
                  </a:lnTo>
                  <a:lnTo>
                    <a:pt x="75" y="60"/>
                  </a:lnTo>
                  <a:lnTo>
                    <a:pt x="84" y="61"/>
                  </a:lnTo>
                  <a:lnTo>
                    <a:pt x="92" y="63"/>
                  </a:lnTo>
                  <a:lnTo>
                    <a:pt x="100" y="68"/>
                  </a:lnTo>
                  <a:lnTo>
                    <a:pt x="107" y="73"/>
                  </a:lnTo>
                  <a:lnTo>
                    <a:pt x="113" y="79"/>
                  </a:lnTo>
                  <a:lnTo>
                    <a:pt x="117" y="87"/>
                  </a:lnTo>
                  <a:lnTo>
                    <a:pt x="119" y="96"/>
                  </a:lnTo>
                  <a:lnTo>
                    <a:pt x="120" y="105"/>
                  </a:lnTo>
                  <a:lnTo>
                    <a:pt x="119" y="114"/>
                  </a:lnTo>
                  <a:lnTo>
                    <a:pt x="117" y="122"/>
                  </a:lnTo>
                  <a:lnTo>
                    <a:pt x="113" y="130"/>
                  </a:lnTo>
                  <a:lnTo>
                    <a:pt x="107" y="137"/>
                  </a:lnTo>
                  <a:lnTo>
                    <a:pt x="100" y="143"/>
                  </a:lnTo>
                  <a:lnTo>
                    <a:pt x="92" y="147"/>
                  </a:lnTo>
                  <a:lnTo>
                    <a:pt x="84" y="149"/>
                  </a:lnTo>
                  <a:lnTo>
                    <a:pt x="75" y="150"/>
                  </a:lnTo>
                  <a:lnTo>
                    <a:pt x="0" y="150"/>
                  </a:lnTo>
                  <a:lnTo>
                    <a:pt x="0" y="180"/>
                  </a:lnTo>
                  <a:lnTo>
                    <a:pt x="75" y="180"/>
                  </a:lnTo>
                  <a:lnTo>
                    <a:pt x="84" y="181"/>
                  </a:lnTo>
                  <a:lnTo>
                    <a:pt x="92" y="183"/>
                  </a:lnTo>
                  <a:lnTo>
                    <a:pt x="100" y="188"/>
                  </a:lnTo>
                  <a:lnTo>
                    <a:pt x="107" y="193"/>
                  </a:lnTo>
                  <a:lnTo>
                    <a:pt x="113" y="201"/>
                  </a:lnTo>
                  <a:lnTo>
                    <a:pt x="117" y="208"/>
                  </a:lnTo>
                  <a:lnTo>
                    <a:pt x="119" y="217"/>
                  </a:lnTo>
                  <a:lnTo>
                    <a:pt x="120" y="225"/>
                  </a:lnTo>
                  <a:lnTo>
                    <a:pt x="119" y="235"/>
                  </a:lnTo>
                  <a:lnTo>
                    <a:pt x="117" y="242"/>
                  </a:lnTo>
                  <a:lnTo>
                    <a:pt x="113" y="251"/>
                  </a:lnTo>
                  <a:lnTo>
                    <a:pt x="107" y="257"/>
                  </a:lnTo>
                  <a:lnTo>
                    <a:pt x="100" y="263"/>
                  </a:lnTo>
                  <a:lnTo>
                    <a:pt x="92" y="267"/>
                  </a:lnTo>
                  <a:lnTo>
                    <a:pt x="84" y="269"/>
                  </a:lnTo>
                  <a:lnTo>
                    <a:pt x="75" y="270"/>
                  </a:lnTo>
                  <a:lnTo>
                    <a:pt x="0" y="270"/>
                  </a:lnTo>
                  <a:lnTo>
                    <a:pt x="0" y="300"/>
                  </a:lnTo>
                  <a:lnTo>
                    <a:pt x="75" y="300"/>
                  </a:lnTo>
                  <a:lnTo>
                    <a:pt x="84" y="301"/>
                  </a:lnTo>
                  <a:lnTo>
                    <a:pt x="92" y="305"/>
                  </a:lnTo>
                  <a:lnTo>
                    <a:pt x="100" y="308"/>
                  </a:lnTo>
                  <a:lnTo>
                    <a:pt x="107" y="314"/>
                  </a:lnTo>
                  <a:lnTo>
                    <a:pt x="113" y="321"/>
                  </a:lnTo>
                  <a:lnTo>
                    <a:pt x="117" y="328"/>
                  </a:lnTo>
                  <a:lnTo>
                    <a:pt x="119" y="337"/>
                  </a:lnTo>
                  <a:lnTo>
                    <a:pt x="120" y="345"/>
                  </a:lnTo>
                  <a:lnTo>
                    <a:pt x="119" y="355"/>
                  </a:lnTo>
                  <a:lnTo>
                    <a:pt x="117" y="364"/>
                  </a:lnTo>
                  <a:lnTo>
                    <a:pt x="113" y="371"/>
                  </a:lnTo>
                  <a:lnTo>
                    <a:pt x="107" y="378"/>
                  </a:lnTo>
                  <a:lnTo>
                    <a:pt x="100" y="383"/>
                  </a:lnTo>
                  <a:lnTo>
                    <a:pt x="92" y="387"/>
                  </a:lnTo>
                  <a:lnTo>
                    <a:pt x="84" y="390"/>
                  </a:lnTo>
                  <a:lnTo>
                    <a:pt x="75" y="392"/>
                  </a:lnTo>
                  <a:lnTo>
                    <a:pt x="0" y="390"/>
                  </a:lnTo>
                  <a:lnTo>
                    <a:pt x="0" y="422"/>
                  </a:lnTo>
                  <a:lnTo>
                    <a:pt x="75" y="422"/>
                  </a:lnTo>
                  <a:lnTo>
                    <a:pt x="84" y="422"/>
                  </a:lnTo>
                  <a:lnTo>
                    <a:pt x="92" y="425"/>
                  </a:lnTo>
                  <a:lnTo>
                    <a:pt x="100" y="429"/>
                  </a:lnTo>
                  <a:lnTo>
                    <a:pt x="107" y="434"/>
                  </a:lnTo>
                  <a:lnTo>
                    <a:pt x="113" y="441"/>
                  </a:lnTo>
                  <a:lnTo>
                    <a:pt x="117" y="448"/>
                  </a:lnTo>
                  <a:lnTo>
                    <a:pt x="119" y="457"/>
                  </a:lnTo>
                  <a:lnTo>
                    <a:pt x="120" y="467"/>
                  </a:lnTo>
                  <a:lnTo>
                    <a:pt x="119" y="475"/>
                  </a:lnTo>
                  <a:lnTo>
                    <a:pt x="117" y="484"/>
                  </a:lnTo>
                  <a:lnTo>
                    <a:pt x="113" y="491"/>
                  </a:lnTo>
                  <a:lnTo>
                    <a:pt x="107" y="498"/>
                  </a:lnTo>
                  <a:lnTo>
                    <a:pt x="100" y="504"/>
                  </a:lnTo>
                  <a:lnTo>
                    <a:pt x="92" y="507"/>
                  </a:lnTo>
                  <a:lnTo>
                    <a:pt x="84" y="511"/>
                  </a:lnTo>
                  <a:lnTo>
                    <a:pt x="75" y="512"/>
                  </a:lnTo>
                  <a:lnTo>
                    <a:pt x="0" y="512"/>
                  </a:lnTo>
                  <a:lnTo>
                    <a:pt x="0" y="542"/>
                  </a:lnTo>
                  <a:lnTo>
                    <a:pt x="75" y="542"/>
                  </a:lnTo>
                  <a:lnTo>
                    <a:pt x="84" y="543"/>
                  </a:lnTo>
                  <a:lnTo>
                    <a:pt x="92" y="545"/>
                  </a:lnTo>
                  <a:lnTo>
                    <a:pt x="100" y="549"/>
                  </a:lnTo>
                  <a:lnTo>
                    <a:pt x="107" y="555"/>
                  </a:lnTo>
                  <a:lnTo>
                    <a:pt x="113" y="561"/>
                  </a:lnTo>
                  <a:lnTo>
                    <a:pt x="117" y="570"/>
                  </a:lnTo>
                  <a:lnTo>
                    <a:pt x="119" y="577"/>
                  </a:lnTo>
                  <a:lnTo>
                    <a:pt x="120" y="587"/>
                  </a:lnTo>
                  <a:lnTo>
                    <a:pt x="119" y="595"/>
                  </a:lnTo>
                  <a:lnTo>
                    <a:pt x="117" y="604"/>
                  </a:lnTo>
                  <a:lnTo>
                    <a:pt x="113" y="611"/>
                  </a:lnTo>
                  <a:lnTo>
                    <a:pt x="107" y="619"/>
                  </a:lnTo>
                  <a:lnTo>
                    <a:pt x="100" y="624"/>
                  </a:lnTo>
                  <a:lnTo>
                    <a:pt x="92" y="629"/>
                  </a:lnTo>
                  <a:lnTo>
                    <a:pt x="84" y="631"/>
                  </a:lnTo>
                  <a:lnTo>
                    <a:pt x="75" y="632"/>
                  </a:lnTo>
                  <a:lnTo>
                    <a:pt x="0" y="632"/>
                  </a:lnTo>
                  <a:lnTo>
                    <a:pt x="0" y="662"/>
                  </a:lnTo>
                  <a:lnTo>
                    <a:pt x="75" y="662"/>
                  </a:lnTo>
                  <a:lnTo>
                    <a:pt x="84" y="663"/>
                  </a:lnTo>
                  <a:lnTo>
                    <a:pt x="92" y="665"/>
                  </a:lnTo>
                  <a:lnTo>
                    <a:pt x="100" y="669"/>
                  </a:lnTo>
                  <a:lnTo>
                    <a:pt x="107" y="675"/>
                  </a:lnTo>
                  <a:lnTo>
                    <a:pt x="113" y="682"/>
                  </a:lnTo>
                  <a:lnTo>
                    <a:pt x="117" y="690"/>
                  </a:lnTo>
                  <a:lnTo>
                    <a:pt x="119" y="698"/>
                  </a:lnTo>
                  <a:lnTo>
                    <a:pt x="120" y="707"/>
                  </a:lnTo>
                  <a:lnTo>
                    <a:pt x="119" y="717"/>
                  </a:lnTo>
                  <a:lnTo>
                    <a:pt x="117" y="725"/>
                  </a:lnTo>
                  <a:lnTo>
                    <a:pt x="113" y="733"/>
                  </a:lnTo>
                  <a:lnTo>
                    <a:pt x="107" y="739"/>
                  </a:lnTo>
                  <a:lnTo>
                    <a:pt x="100" y="744"/>
                  </a:lnTo>
                  <a:lnTo>
                    <a:pt x="92" y="749"/>
                  </a:lnTo>
                  <a:lnTo>
                    <a:pt x="84" y="751"/>
                  </a:lnTo>
                  <a:lnTo>
                    <a:pt x="75" y="752"/>
                  </a:lnTo>
                  <a:lnTo>
                    <a:pt x="0" y="752"/>
                  </a:lnTo>
                  <a:lnTo>
                    <a:pt x="0" y="797"/>
                  </a:lnTo>
                  <a:lnTo>
                    <a:pt x="0" y="800"/>
                  </a:lnTo>
                  <a:lnTo>
                    <a:pt x="1" y="803"/>
                  </a:lnTo>
                  <a:lnTo>
                    <a:pt x="2" y="806"/>
                  </a:lnTo>
                  <a:lnTo>
                    <a:pt x="4" y="808"/>
                  </a:lnTo>
                  <a:lnTo>
                    <a:pt x="6" y="810"/>
                  </a:lnTo>
                  <a:lnTo>
                    <a:pt x="8" y="811"/>
                  </a:lnTo>
                  <a:lnTo>
                    <a:pt x="12" y="812"/>
                  </a:lnTo>
                  <a:lnTo>
                    <a:pt x="15" y="812"/>
                  </a:lnTo>
                  <a:lnTo>
                    <a:pt x="587" y="812"/>
                  </a:lnTo>
                  <a:lnTo>
                    <a:pt x="590" y="812"/>
                  </a:lnTo>
                  <a:lnTo>
                    <a:pt x="593" y="811"/>
                  </a:lnTo>
                  <a:lnTo>
                    <a:pt x="595" y="810"/>
                  </a:lnTo>
                  <a:lnTo>
                    <a:pt x="597" y="808"/>
                  </a:lnTo>
                  <a:lnTo>
                    <a:pt x="599" y="806"/>
                  </a:lnTo>
                  <a:lnTo>
                    <a:pt x="600" y="803"/>
                  </a:lnTo>
                  <a:lnTo>
                    <a:pt x="602" y="800"/>
                  </a:lnTo>
                  <a:lnTo>
                    <a:pt x="602" y="797"/>
                  </a:lnTo>
                  <a:lnTo>
                    <a:pt x="602" y="692"/>
                  </a:lnTo>
                  <a:lnTo>
                    <a:pt x="707" y="692"/>
                  </a:lnTo>
                  <a:lnTo>
                    <a:pt x="710" y="692"/>
                  </a:lnTo>
                  <a:lnTo>
                    <a:pt x="713" y="691"/>
                  </a:lnTo>
                  <a:lnTo>
                    <a:pt x="715" y="690"/>
                  </a:lnTo>
                  <a:lnTo>
                    <a:pt x="717" y="688"/>
                  </a:lnTo>
                  <a:lnTo>
                    <a:pt x="720" y="685"/>
                  </a:lnTo>
                  <a:lnTo>
                    <a:pt x="721" y="683"/>
                  </a:lnTo>
                  <a:lnTo>
                    <a:pt x="722" y="680"/>
                  </a:lnTo>
                  <a:lnTo>
                    <a:pt x="722" y="677"/>
                  </a:lnTo>
                  <a:lnTo>
                    <a:pt x="722" y="527"/>
                  </a:lnTo>
                  <a:lnTo>
                    <a:pt x="722" y="375"/>
                  </a:lnTo>
                  <a:lnTo>
                    <a:pt x="722" y="225"/>
                  </a:lnTo>
                  <a:lnTo>
                    <a:pt x="722" y="75"/>
                  </a:lnTo>
                  <a:lnTo>
                    <a:pt x="722" y="72"/>
                  </a:lnTo>
                  <a:lnTo>
                    <a:pt x="721" y="69"/>
                  </a:lnTo>
                  <a:lnTo>
                    <a:pt x="720" y="67"/>
                  </a:lnTo>
                  <a:lnTo>
                    <a:pt x="717" y="64"/>
                  </a:lnTo>
                  <a:lnTo>
                    <a:pt x="715" y="62"/>
                  </a:lnTo>
                  <a:lnTo>
                    <a:pt x="713" y="61"/>
                  </a:lnTo>
                  <a:lnTo>
                    <a:pt x="710" y="60"/>
                  </a:lnTo>
                  <a:lnTo>
                    <a:pt x="707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671">
              <a:extLst>
                <a:ext uri="{FF2B5EF4-FFF2-40B4-BE49-F238E27FC236}">
                  <a16:creationId xmlns="" xmlns:a16="http://schemas.microsoft.com/office/drawing/2014/main" id="{1A796125-C6E9-4F3B-804B-756456FE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1022350"/>
              <a:ext cx="47625" cy="9525"/>
            </a:xfrm>
            <a:custGeom>
              <a:avLst/>
              <a:gdLst>
                <a:gd name="T0" fmla="*/ 150 w 150"/>
                <a:gd name="T1" fmla="*/ 15 h 30"/>
                <a:gd name="T2" fmla="*/ 150 w 150"/>
                <a:gd name="T3" fmla="*/ 12 h 30"/>
                <a:gd name="T4" fmla="*/ 149 w 150"/>
                <a:gd name="T5" fmla="*/ 10 h 30"/>
                <a:gd name="T6" fmla="*/ 148 w 150"/>
                <a:gd name="T7" fmla="*/ 6 h 30"/>
                <a:gd name="T8" fmla="*/ 146 w 150"/>
                <a:gd name="T9" fmla="*/ 4 h 30"/>
                <a:gd name="T10" fmla="*/ 144 w 150"/>
                <a:gd name="T11" fmla="*/ 3 h 30"/>
                <a:gd name="T12" fmla="*/ 140 w 150"/>
                <a:gd name="T13" fmla="*/ 1 h 30"/>
                <a:gd name="T14" fmla="*/ 138 w 150"/>
                <a:gd name="T15" fmla="*/ 0 h 30"/>
                <a:gd name="T16" fmla="*/ 135 w 150"/>
                <a:gd name="T17" fmla="*/ 0 h 30"/>
                <a:gd name="T18" fmla="*/ 15 w 150"/>
                <a:gd name="T19" fmla="*/ 0 h 30"/>
                <a:gd name="T20" fmla="*/ 12 w 150"/>
                <a:gd name="T21" fmla="*/ 0 h 30"/>
                <a:gd name="T22" fmla="*/ 8 w 150"/>
                <a:gd name="T23" fmla="*/ 1 h 30"/>
                <a:gd name="T24" fmla="*/ 6 w 150"/>
                <a:gd name="T25" fmla="*/ 3 h 30"/>
                <a:gd name="T26" fmla="*/ 4 w 150"/>
                <a:gd name="T27" fmla="*/ 4 h 30"/>
                <a:gd name="T28" fmla="*/ 2 w 150"/>
                <a:gd name="T29" fmla="*/ 6 h 30"/>
                <a:gd name="T30" fmla="*/ 1 w 150"/>
                <a:gd name="T31" fmla="*/ 10 h 30"/>
                <a:gd name="T32" fmla="*/ 0 w 150"/>
                <a:gd name="T33" fmla="*/ 12 h 30"/>
                <a:gd name="T34" fmla="*/ 0 w 150"/>
                <a:gd name="T35" fmla="*/ 15 h 30"/>
                <a:gd name="T36" fmla="*/ 0 w 150"/>
                <a:gd name="T37" fmla="*/ 18 h 30"/>
                <a:gd name="T38" fmla="*/ 1 w 150"/>
                <a:gd name="T39" fmla="*/ 21 h 30"/>
                <a:gd name="T40" fmla="*/ 2 w 150"/>
                <a:gd name="T41" fmla="*/ 23 h 30"/>
                <a:gd name="T42" fmla="*/ 4 w 150"/>
                <a:gd name="T43" fmla="*/ 26 h 30"/>
                <a:gd name="T44" fmla="*/ 6 w 150"/>
                <a:gd name="T45" fmla="*/ 28 h 30"/>
                <a:gd name="T46" fmla="*/ 8 w 150"/>
                <a:gd name="T47" fmla="*/ 29 h 30"/>
                <a:gd name="T48" fmla="*/ 12 w 150"/>
                <a:gd name="T49" fmla="*/ 30 h 30"/>
                <a:gd name="T50" fmla="*/ 15 w 150"/>
                <a:gd name="T51" fmla="*/ 30 h 30"/>
                <a:gd name="T52" fmla="*/ 135 w 150"/>
                <a:gd name="T53" fmla="*/ 30 h 30"/>
                <a:gd name="T54" fmla="*/ 138 w 150"/>
                <a:gd name="T55" fmla="*/ 30 h 30"/>
                <a:gd name="T56" fmla="*/ 140 w 150"/>
                <a:gd name="T57" fmla="*/ 29 h 30"/>
                <a:gd name="T58" fmla="*/ 144 w 150"/>
                <a:gd name="T59" fmla="*/ 28 h 30"/>
                <a:gd name="T60" fmla="*/ 146 w 150"/>
                <a:gd name="T61" fmla="*/ 26 h 30"/>
                <a:gd name="T62" fmla="*/ 148 w 150"/>
                <a:gd name="T63" fmla="*/ 23 h 30"/>
                <a:gd name="T64" fmla="*/ 149 w 150"/>
                <a:gd name="T65" fmla="*/ 21 h 30"/>
                <a:gd name="T66" fmla="*/ 150 w 150"/>
                <a:gd name="T67" fmla="*/ 18 h 30"/>
                <a:gd name="T68" fmla="*/ 150 w 150"/>
                <a:gd name="T6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0" h="30">
                  <a:moveTo>
                    <a:pt x="150" y="15"/>
                  </a:moveTo>
                  <a:lnTo>
                    <a:pt x="150" y="12"/>
                  </a:lnTo>
                  <a:lnTo>
                    <a:pt x="149" y="10"/>
                  </a:lnTo>
                  <a:lnTo>
                    <a:pt x="148" y="6"/>
                  </a:lnTo>
                  <a:lnTo>
                    <a:pt x="146" y="4"/>
                  </a:lnTo>
                  <a:lnTo>
                    <a:pt x="144" y="3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5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8" y="29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35" y="30"/>
                  </a:lnTo>
                  <a:lnTo>
                    <a:pt x="138" y="30"/>
                  </a:lnTo>
                  <a:lnTo>
                    <a:pt x="140" y="29"/>
                  </a:lnTo>
                  <a:lnTo>
                    <a:pt x="144" y="28"/>
                  </a:lnTo>
                  <a:lnTo>
                    <a:pt x="146" y="26"/>
                  </a:lnTo>
                  <a:lnTo>
                    <a:pt x="148" y="23"/>
                  </a:lnTo>
                  <a:lnTo>
                    <a:pt x="149" y="21"/>
                  </a:lnTo>
                  <a:lnTo>
                    <a:pt x="150" y="18"/>
                  </a:lnTo>
                  <a:lnTo>
                    <a:pt x="15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672">
              <a:extLst>
                <a:ext uri="{FF2B5EF4-FFF2-40B4-BE49-F238E27FC236}">
                  <a16:creationId xmlns="" xmlns:a16="http://schemas.microsoft.com/office/drawing/2014/main" id="{825B217D-8DF7-4360-A009-EA8545C57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984250"/>
              <a:ext cx="47625" cy="9525"/>
            </a:xfrm>
            <a:custGeom>
              <a:avLst/>
              <a:gdLst>
                <a:gd name="T0" fmla="*/ 15 w 150"/>
                <a:gd name="T1" fmla="*/ 30 h 30"/>
                <a:gd name="T2" fmla="*/ 135 w 150"/>
                <a:gd name="T3" fmla="*/ 30 h 30"/>
                <a:gd name="T4" fmla="*/ 138 w 150"/>
                <a:gd name="T5" fmla="*/ 30 h 30"/>
                <a:gd name="T6" fmla="*/ 140 w 150"/>
                <a:gd name="T7" fmla="*/ 29 h 30"/>
                <a:gd name="T8" fmla="*/ 144 w 150"/>
                <a:gd name="T9" fmla="*/ 28 h 30"/>
                <a:gd name="T10" fmla="*/ 146 w 150"/>
                <a:gd name="T11" fmla="*/ 26 h 30"/>
                <a:gd name="T12" fmla="*/ 148 w 150"/>
                <a:gd name="T13" fmla="*/ 23 h 30"/>
                <a:gd name="T14" fmla="*/ 149 w 150"/>
                <a:gd name="T15" fmla="*/ 20 h 30"/>
                <a:gd name="T16" fmla="*/ 150 w 150"/>
                <a:gd name="T17" fmla="*/ 18 h 30"/>
                <a:gd name="T18" fmla="*/ 150 w 150"/>
                <a:gd name="T19" fmla="*/ 15 h 30"/>
                <a:gd name="T20" fmla="*/ 150 w 150"/>
                <a:gd name="T21" fmla="*/ 12 h 30"/>
                <a:gd name="T22" fmla="*/ 149 w 150"/>
                <a:gd name="T23" fmla="*/ 9 h 30"/>
                <a:gd name="T24" fmla="*/ 148 w 150"/>
                <a:gd name="T25" fmla="*/ 6 h 30"/>
                <a:gd name="T26" fmla="*/ 146 w 150"/>
                <a:gd name="T27" fmla="*/ 4 h 30"/>
                <a:gd name="T28" fmla="*/ 144 w 150"/>
                <a:gd name="T29" fmla="*/ 2 h 30"/>
                <a:gd name="T30" fmla="*/ 140 w 150"/>
                <a:gd name="T31" fmla="*/ 1 h 30"/>
                <a:gd name="T32" fmla="*/ 138 w 150"/>
                <a:gd name="T33" fmla="*/ 0 h 30"/>
                <a:gd name="T34" fmla="*/ 135 w 150"/>
                <a:gd name="T35" fmla="*/ 0 h 30"/>
                <a:gd name="T36" fmla="*/ 15 w 150"/>
                <a:gd name="T37" fmla="*/ 0 h 30"/>
                <a:gd name="T38" fmla="*/ 12 w 150"/>
                <a:gd name="T39" fmla="*/ 0 h 30"/>
                <a:gd name="T40" fmla="*/ 8 w 150"/>
                <a:gd name="T41" fmla="*/ 1 h 30"/>
                <a:gd name="T42" fmla="*/ 6 w 150"/>
                <a:gd name="T43" fmla="*/ 2 h 30"/>
                <a:gd name="T44" fmla="*/ 4 w 150"/>
                <a:gd name="T45" fmla="*/ 4 h 30"/>
                <a:gd name="T46" fmla="*/ 2 w 150"/>
                <a:gd name="T47" fmla="*/ 6 h 30"/>
                <a:gd name="T48" fmla="*/ 1 w 150"/>
                <a:gd name="T49" fmla="*/ 9 h 30"/>
                <a:gd name="T50" fmla="*/ 0 w 150"/>
                <a:gd name="T51" fmla="*/ 12 h 30"/>
                <a:gd name="T52" fmla="*/ 0 w 150"/>
                <a:gd name="T53" fmla="*/ 15 h 30"/>
                <a:gd name="T54" fmla="*/ 0 w 150"/>
                <a:gd name="T55" fmla="*/ 18 h 30"/>
                <a:gd name="T56" fmla="*/ 1 w 150"/>
                <a:gd name="T57" fmla="*/ 20 h 30"/>
                <a:gd name="T58" fmla="*/ 2 w 150"/>
                <a:gd name="T59" fmla="*/ 23 h 30"/>
                <a:gd name="T60" fmla="*/ 4 w 150"/>
                <a:gd name="T61" fmla="*/ 26 h 30"/>
                <a:gd name="T62" fmla="*/ 6 w 150"/>
                <a:gd name="T63" fmla="*/ 28 h 30"/>
                <a:gd name="T64" fmla="*/ 8 w 150"/>
                <a:gd name="T65" fmla="*/ 29 h 30"/>
                <a:gd name="T66" fmla="*/ 12 w 150"/>
                <a:gd name="T67" fmla="*/ 30 h 30"/>
                <a:gd name="T68" fmla="*/ 15 w 150"/>
                <a:gd name="T6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0" h="30">
                  <a:moveTo>
                    <a:pt x="15" y="30"/>
                  </a:moveTo>
                  <a:lnTo>
                    <a:pt x="135" y="30"/>
                  </a:lnTo>
                  <a:lnTo>
                    <a:pt x="138" y="30"/>
                  </a:lnTo>
                  <a:lnTo>
                    <a:pt x="140" y="29"/>
                  </a:lnTo>
                  <a:lnTo>
                    <a:pt x="144" y="28"/>
                  </a:lnTo>
                  <a:lnTo>
                    <a:pt x="146" y="26"/>
                  </a:lnTo>
                  <a:lnTo>
                    <a:pt x="148" y="23"/>
                  </a:lnTo>
                  <a:lnTo>
                    <a:pt x="149" y="20"/>
                  </a:lnTo>
                  <a:lnTo>
                    <a:pt x="150" y="18"/>
                  </a:lnTo>
                  <a:lnTo>
                    <a:pt x="150" y="15"/>
                  </a:lnTo>
                  <a:lnTo>
                    <a:pt x="150" y="12"/>
                  </a:lnTo>
                  <a:lnTo>
                    <a:pt x="149" y="9"/>
                  </a:lnTo>
                  <a:lnTo>
                    <a:pt x="148" y="6"/>
                  </a:lnTo>
                  <a:lnTo>
                    <a:pt x="146" y="4"/>
                  </a:lnTo>
                  <a:lnTo>
                    <a:pt x="144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5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8" y="29"/>
                  </a:lnTo>
                  <a:lnTo>
                    <a:pt x="12" y="30"/>
                  </a:ln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73">
              <a:extLst>
                <a:ext uri="{FF2B5EF4-FFF2-40B4-BE49-F238E27FC236}">
                  <a16:creationId xmlns="" xmlns:a16="http://schemas.microsoft.com/office/drawing/2014/main" id="{97F2FE38-11FA-4B45-BA30-1C3E7D3CE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946150"/>
              <a:ext cx="47625" cy="9525"/>
            </a:xfrm>
            <a:custGeom>
              <a:avLst/>
              <a:gdLst>
                <a:gd name="T0" fmla="*/ 15 w 150"/>
                <a:gd name="T1" fmla="*/ 30 h 30"/>
                <a:gd name="T2" fmla="*/ 135 w 150"/>
                <a:gd name="T3" fmla="*/ 30 h 30"/>
                <a:gd name="T4" fmla="*/ 138 w 150"/>
                <a:gd name="T5" fmla="*/ 29 h 30"/>
                <a:gd name="T6" fmla="*/ 140 w 150"/>
                <a:gd name="T7" fmla="*/ 29 h 30"/>
                <a:gd name="T8" fmla="*/ 144 w 150"/>
                <a:gd name="T9" fmla="*/ 26 h 30"/>
                <a:gd name="T10" fmla="*/ 146 w 150"/>
                <a:gd name="T11" fmla="*/ 25 h 30"/>
                <a:gd name="T12" fmla="*/ 148 w 150"/>
                <a:gd name="T13" fmla="*/ 22 h 30"/>
                <a:gd name="T14" fmla="*/ 149 w 150"/>
                <a:gd name="T15" fmla="*/ 20 h 30"/>
                <a:gd name="T16" fmla="*/ 150 w 150"/>
                <a:gd name="T17" fmla="*/ 17 h 30"/>
                <a:gd name="T18" fmla="*/ 150 w 150"/>
                <a:gd name="T19" fmla="*/ 15 h 30"/>
                <a:gd name="T20" fmla="*/ 150 w 150"/>
                <a:gd name="T21" fmla="*/ 11 h 30"/>
                <a:gd name="T22" fmla="*/ 149 w 150"/>
                <a:gd name="T23" fmla="*/ 8 h 30"/>
                <a:gd name="T24" fmla="*/ 148 w 150"/>
                <a:gd name="T25" fmla="*/ 6 h 30"/>
                <a:gd name="T26" fmla="*/ 146 w 150"/>
                <a:gd name="T27" fmla="*/ 4 h 30"/>
                <a:gd name="T28" fmla="*/ 144 w 150"/>
                <a:gd name="T29" fmla="*/ 2 h 30"/>
                <a:gd name="T30" fmla="*/ 140 w 150"/>
                <a:gd name="T31" fmla="*/ 1 h 30"/>
                <a:gd name="T32" fmla="*/ 138 w 150"/>
                <a:gd name="T33" fmla="*/ 0 h 30"/>
                <a:gd name="T34" fmla="*/ 135 w 150"/>
                <a:gd name="T35" fmla="*/ 0 h 30"/>
                <a:gd name="T36" fmla="*/ 15 w 150"/>
                <a:gd name="T37" fmla="*/ 0 h 30"/>
                <a:gd name="T38" fmla="*/ 12 w 150"/>
                <a:gd name="T39" fmla="*/ 0 h 30"/>
                <a:gd name="T40" fmla="*/ 8 w 150"/>
                <a:gd name="T41" fmla="*/ 1 h 30"/>
                <a:gd name="T42" fmla="*/ 6 w 150"/>
                <a:gd name="T43" fmla="*/ 2 h 30"/>
                <a:gd name="T44" fmla="*/ 4 w 150"/>
                <a:gd name="T45" fmla="*/ 4 h 30"/>
                <a:gd name="T46" fmla="*/ 2 w 150"/>
                <a:gd name="T47" fmla="*/ 6 h 30"/>
                <a:gd name="T48" fmla="*/ 1 w 150"/>
                <a:gd name="T49" fmla="*/ 8 h 30"/>
                <a:gd name="T50" fmla="*/ 0 w 150"/>
                <a:gd name="T51" fmla="*/ 11 h 30"/>
                <a:gd name="T52" fmla="*/ 0 w 150"/>
                <a:gd name="T53" fmla="*/ 15 h 30"/>
                <a:gd name="T54" fmla="*/ 0 w 150"/>
                <a:gd name="T55" fmla="*/ 17 h 30"/>
                <a:gd name="T56" fmla="*/ 1 w 150"/>
                <a:gd name="T57" fmla="*/ 20 h 30"/>
                <a:gd name="T58" fmla="*/ 2 w 150"/>
                <a:gd name="T59" fmla="*/ 22 h 30"/>
                <a:gd name="T60" fmla="*/ 4 w 150"/>
                <a:gd name="T61" fmla="*/ 25 h 30"/>
                <a:gd name="T62" fmla="*/ 6 w 150"/>
                <a:gd name="T63" fmla="*/ 26 h 30"/>
                <a:gd name="T64" fmla="*/ 8 w 150"/>
                <a:gd name="T65" fmla="*/ 29 h 30"/>
                <a:gd name="T66" fmla="*/ 12 w 150"/>
                <a:gd name="T67" fmla="*/ 29 h 30"/>
                <a:gd name="T68" fmla="*/ 15 w 150"/>
                <a:gd name="T69" fmla="*/ 30 h 30"/>
                <a:gd name="T70" fmla="*/ 15 w 150"/>
                <a:gd name="T7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0" h="30">
                  <a:moveTo>
                    <a:pt x="15" y="30"/>
                  </a:moveTo>
                  <a:lnTo>
                    <a:pt x="135" y="30"/>
                  </a:lnTo>
                  <a:lnTo>
                    <a:pt x="138" y="29"/>
                  </a:lnTo>
                  <a:lnTo>
                    <a:pt x="140" y="29"/>
                  </a:lnTo>
                  <a:lnTo>
                    <a:pt x="144" y="26"/>
                  </a:lnTo>
                  <a:lnTo>
                    <a:pt x="146" y="25"/>
                  </a:lnTo>
                  <a:lnTo>
                    <a:pt x="148" y="22"/>
                  </a:lnTo>
                  <a:lnTo>
                    <a:pt x="149" y="20"/>
                  </a:lnTo>
                  <a:lnTo>
                    <a:pt x="150" y="17"/>
                  </a:lnTo>
                  <a:lnTo>
                    <a:pt x="150" y="15"/>
                  </a:lnTo>
                  <a:lnTo>
                    <a:pt x="150" y="11"/>
                  </a:lnTo>
                  <a:lnTo>
                    <a:pt x="149" y="8"/>
                  </a:lnTo>
                  <a:lnTo>
                    <a:pt x="148" y="6"/>
                  </a:lnTo>
                  <a:lnTo>
                    <a:pt x="146" y="4"/>
                  </a:lnTo>
                  <a:lnTo>
                    <a:pt x="144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5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2" y="22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8" y="29"/>
                  </a:lnTo>
                  <a:lnTo>
                    <a:pt x="12" y="29"/>
                  </a:lnTo>
                  <a:lnTo>
                    <a:pt x="15" y="30"/>
                  </a:ln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74">
              <a:extLst>
                <a:ext uri="{FF2B5EF4-FFF2-40B4-BE49-F238E27FC236}">
                  <a16:creationId xmlns="" xmlns:a16="http://schemas.microsoft.com/office/drawing/2014/main" id="{C743B9C6-0F1D-4890-AC3A-BB79F2185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908050"/>
              <a:ext cx="47625" cy="9525"/>
            </a:xfrm>
            <a:custGeom>
              <a:avLst/>
              <a:gdLst>
                <a:gd name="T0" fmla="*/ 15 w 150"/>
                <a:gd name="T1" fmla="*/ 30 h 30"/>
                <a:gd name="T2" fmla="*/ 135 w 150"/>
                <a:gd name="T3" fmla="*/ 30 h 30"/>
                <a:gd name="T4" fmla="*/ 138 w 150"/>
                <a:gd name="T5" fmla="*/ 30 h 30"/>
                <a:gd name="T6" fmla="*/ 140 w 150"/>
                <a:gd name="T7" fmla="*/ 29 h 30"/>
                <a:gd name="T8" fmla="*/ 144 w 150"/>
                <a:gd name="T9" fmla="*/ 28 h 30"/>
                <a:gd name="T10" fmla="*/ 146 w 150"/>
                <a:gd name="T11" fmla="*/ 26 h 30"/>
                <a:gd name="T12" fmla="*/ 148 w 150"/>
                <a:gd name="T13" fmla="*/ 24 h 30"/>
                <a:gd name="T14" fmla="*/ 149 w 150"/>
                <a:gd name="T15" fmla="*/ 22 h 30"/>
                <a:gd name="T16" fmla="*/ 150 w 150"/>
                <a:gd name="T17" fmla="*/ 19 h 30"/>
                <a:gd name="T18" fmla="*/ 150 w 150"/>
                <a:gd name="T19" fmla="*/ 15 h 30"/>
                <a:gd name="T20" fmla="*/ 150 w 150"/>
                <a:gd name="T21" fmla="*/ 13 h 30"/>
                <a:gd name="T22" fmla="*/ 149 w 150"/>
                <a:gd name="T23" fmla="*/ 10 h 30"/>
                <a:gd name="T24" fmla="*/ 148 w 150"/>
                <a:gd name="T25" fmla="*/ 8 h 30"/>
                <a:gd name="T26" fmla="*/ 146 w 150"/>
                <a:gd name="T27" fmla="*/ 5 h 30"/>
                <a:gd name="T28" fmla="*/ 144 w 150"/>
                <a:gd name="T29" fmla="*/ 4 h 30"/>
                <a:gd name="T30" fmla="*/ 140 w 150"/>
                <a:gd name="T31" fmla="*/ 2 h 30"/>
                <a:gd name="T32" fmla="*/ 138 w 150"/>
                <a:gd name="T33" fmla="*/ 2 h 30"/>
                <a:gd name="T34" fmla="*/ 135 w 150"/>
                <a:gd name="T35" fmla="*/ 0 h 30"/>
                <a:gd name="T36" fmla="*/ 15 w 150"/>
                <a:gd name="T37" fmla="*/ 0 h 30"/>
                <a:gd name="T38" fmla="*/ 12 w 150"/>
                <a:gd name="T39" fmla="*/ 2 h 30"/>
                <a:gd name="T40" fmla="*/ 8 w 150"/>
                <a:gd name="T41" fmla="*/ 2 h 30"/>
                <a:gd name="T42" fmla="*/ 6 w 150"/>
                <a:gd name="T43" fmla="*/ 4 h 30"/>
                <a:gd name="T44" fmla="*/ 4 w 150"/>
                <a:gd name="T45" fmla="*/ 5 h 30"/>
                <a:gd name="T46" fmla="*/ 2 w 150"/>
                <a:gd name="T47" fmla="*/ 8 h 30"/>
                <a:gd name="T48" fmla="*/ 1 w 150"/>
                <a:gd name="T49" fmla="*/ 10 h 30"/>
                <a:gd name="T50" fmla="*/ 0 w 150"/>
                <a:gd name="T51" fmla="*/ 13 h 30"/>
                <a:gd name="T52" fmla="*/ 0 w 150"/>
                <a:gd name="T53" fmla="*/ 15 h 30"/>
                <a:gd name="T54" fmla="*/ 0 w 150"/>
                <a:gd name="T55" fmla="*/ 19 h 30"/>
                <a:gd name="T56" fmla="*/ 1 w 150"/>
                <a:gd name="T57" fmla="*/ 22 h 30"/>
                <a:gd name="T58" fmla="*/ 2 w 150"/>
                <a:gd name="T59" fmla="*/ 24 h 30"/>
                <a:gd name="T60" fmla="*/ 4 w 150"/>
                <a:gd name="T61" fmla="*/ 26 h 30"/>
                <a:gd name="T62" fmla="*/ 6 w 150"/>
                <a:gd name="T63" fmla="*/ 28 h 30"/>
                <a:gd name="T64" fmla="*/ 8 w 150"/>
                <a:gd name="T65" fmla="*/ 29 h 30"/>
                <a:gd name="T66" fmla="*/ 12 w 150"/>
                <a:gd name="T67" fmla="*/ 30 h 30"/>
                <a:gd name="T68" fmla="*/ 15 w 150"/>
                <a:gd name="T6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0" h="30">
                  <a:moveTo>
                    <a:pt x="15" y="30"/>
                  </a:moveTo>
                  <a:lnTo>
                    <a:pt x="135" y="30"/>
                  </a:lnTo>
                  <a:lnTo>
                    <a:pt x="138" y="30"/>
                  </a:lnTo>
                  <a:lnTo>
                    <a:pt x="140" y="29"/>
                  </a:lnTo>
                  <a:lnTo>
                    <a:pt x="144" y="28"/>
                  </a:lnTo>
                  <a:lnTo>
                    <a:pt x="146" y="26"/>
                  </a:lnTo>
                  <a:lnTo>
                    <a:pt x="148" y="24"/>
                  </a:lnTo>
                  <a:lnTo>
                    <a:pt x="149" y="22"/>
                  </a:lnTo>
                  <a:lnTo>
                    <a:pt x="150" y="19"/>
                  </a:lnTo>
                  <a:lnTo>
                    <a:pt x="150" y="15"/>
                  </a:lnTo>
                  <a:lnTo>
                    <a:pt x="150" y="13"/>
                  </a:lnTo>
                  <a:lnTo>
                    <a:pt x="149" y="10"/>
                  </a:lnTo>
                  <a:lnTo>
                    <a:pt x="148" y="8"/>
                  </a:lnTo>
                  <a:lnTo>
                    <a:pt x="146" y="5"/>
                  </a:lnTo>
                  <a:lnTo>
                    <a:pt x="144" y="4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5" y="0"/>
                  </a:lnTo>
                  <a:lnTo>
                    <a:pt x="15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5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8" y="29"/>
                  </a:lnTo>
                  <a:lnTo>
                    <a:pt x="12" y="30"/>
                  </a:ln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75">
              <a:extLst>
                <a:ext uri="{FF2B5EF4-FFF2-40B4-BE49-F238E27FC236}">
                  <a16:creationId xmlns="" xmlns:a16="http://schemas.microsoft.com/office/drawing/2014/main" id="{8BD383F5-00F5-41EB-8DD1-0B8BAF184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869950"/>
              <a:ext cx="47625" cy="9525"/>
            </a:xfrm>
            <a:custGeom>
              <a:avLst/>
              <a:gdLst>
                <a:gd name="T0" fmla="*/ 15 w 150"/>
                <a:gd name="T1" fmla="*/ 30 h 30"/>
                <a:gd name="T2" fmla="*/ 135 w 150"/>
                <a:gd name="T3" fmla="*/ 30 h 30"/>
                <a:gd name="T4" fmla="*/ 138 w 150"/>
                <a:gd name="T5" fmla="*/ 30 h 30"/>
                <a:gd name="T6" fmla="*/ 140 w 150"/>
                <a:gd name="T7" fmla="*/ 29 h 30"/>
                <a:gd name="T8" fmla="*/ 144 w 150"/>
                <a:gd name="T9" fmla="*/ 28 h 30"/>
                <a:gd name="T10" fmla="*/ 146 w 150"/>
                <a:gd name="T11" fmla="*/ 26 h 30"/>
                <a:gd name="T12" fmla="*/ 148 w 150"/>
                <a:gd name="T13" fmla="*/ 24 h 30"/>
                <a:gd name="T14" fmla="*/ 149 w 150"/>
                <a:gd name="T15" fmla="*/ 22 h 30"/>
                <a:gd name="T16" fmla="*/ 150 w 150"/>
                <a:gd name="T17" fmla="*/ 19 h 30"/>
                <a:gd name="T18" fmla="*/ 150 w 150"/>
                <a:gd name="T19" fmla="*/ 15 h 30"/>
                <a:gd name="T20" fmla="*/ 150 w 150"/>
                <a:gd name="T21" fmla="*/ 12 h 30"/>
                <a:gd name="T22" fmla="*/ 149 w 150"/>
                <a:gd name="T23" fmla="*/ 10 h 30"/>
                <a:gd name="T24" fmla="*/ 148 w 150"/>
                <a:gd name="T25" fmla="*/ 7 h 30"/>
                <a:gd name="T26" fmla="*/ 146 w 150"/>
                <a:gd name="T27" fmla="*/ 5 h 30"/>
                <a:gd name="T28" fmla="*/ 144 w 150"/>
                <a:gd name="T29" fmla="*/ 2 h 30"/>
                <a:gd name="T30" fmla="*/ 140 w 150"/>
                <a:gd name="T31" fmla="*/ 1 h 30"/>
                <a:gd name="T32" fmla="*/ 138 w 150"/>
                <a:gd name="T33" fmla="*/ 0 h 30"/>
                <a:gd name="T34" fmla="*/ 135 w 150"/>
                <a:gd name="T35" fmla="*/ 0 h 30"/>
                <a:gd name="T36" fmla="*/ 15 w 150"/>
                <a:gd name="T37" fmla="*/ 0 h 30"/>
                <a:gd name="T38" fmla="*/ 12 w 150"/>
                <a:gd name="T39" fmla="*/ 0 h 30"/>
                <a:gd name="T40" fmla="*/ 8 w 150"/>
                <a:gd name="T41" fmla="*/ 1 h 30"/>
                <a:gd name="T42" fmla="*/ 6 w 150"/>
                <a:gd name="T43" fmla="*/ 2 h 30"/>
                <a:gd name="T44" fmla="*/ 4 w 150"/>
                <a:gd name="T45" fmla="*/ 5 h 30"/>
                <a:gd name="T46" fmla="*/ 2 w 150"/>
                <a:gd name="T47" fmla="*/ 7 h 30"/>
                <a:gd name="T48" fmla="*/ 1 w 150"/>
                <a:gd name="T49" fmla="*/ 10 h 30"/>
                <a:gd name="T50" fmla="*/ 0 w 150"/>
                <a:gd name="T51" fmla="*/ 12 h 30"/>
                <a:gd name="T52" fmla="*/ 0 w 150"/>
                <a:gd name="T53" fmla="*/ 15 h 30"/>
                <a:gd name="T54" fmla="*/ 0 w 150"/>
                <a:gd name="T55" fmla="*/ 19 h 30"/>
                <a:gd name="T56" fmla="*/ 1 w 150"/>
                <a:gd name="T57" fmla="*/ 22 h 30"/>
                <a:gd name="T58" fmla="*/ 2 w 150"/>
                <a:gd name="T59" fmla="*/ 24 h 30"/>
                <a:gd name="T60" fmla="*/ 4 w 150"/>
                <a:gd name="T61" fmla="*/ 26 h 30"/>
                <a:gd name="T62" fmla="*/ 6 w 150"/>
                <a:gd name="T63" fmla="*/ 28 h 30"/>
                <a:gd name="T64" fmla="*/ 8 w 150"/>
                <a:gd name="T65" fmla="*/ 29 h 30"/>
                <a:gd name="T66" fmla="*/ 12 w 150"/>
                <a:gd name="T67" fmla="*/ 30 h 30"/>
                <a:gd name="T68" fmla="*/ 15 w 150"/>
                <a:gd name="T6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0" h="30">
                  <a:moveTo>
                    <a:pt x="15" y="30"/>
                  </a:moveTo>
                  <a:lnTo>
                    <a:pt x="135" y="30"/>
                  </a:lnTo>
                  <a:lnTo>
                    <a:pt x="138" y="30"/>
                  </a:lnTo>
                  <a:lnTo>
                    <a:pt x="140" y="29"/>
                  </a:lnTo>
                  <a:lnTo>
                    <a:pt x="144" y="28"/>
                  </a:lnTo>
                  <a:lnTo>
                    <a:pt x="146" y="26"/>
                  </a:lnTo>
                  <a:lnTo>
                    <a:pt x="148" y="24"/>
                  </a:lnTo>
                  <a:lnTo>
                    <a:pt x="149" y="22"/>
                  </a:lnTo>
                  <a:lnTo>
                    <a:pt x="150" y="19"/>
                  </a:lnTo>
                  <a:lnTo>
                    <a:pt x="150" y="15"/>
                  </a:lnTo>
                  <a:lnTo>
                    <a:pt x="150" y="12"/>
                  </a:lnTo>
                  <a:lnTo>
                    <a:pt x="149" y="10"/>
                  </a:lnTo>
                  <a:lnTo>
                    <a:pt x="148" y="7"/>
                  </a:lnTo>
                  <a:lnTo>
                    <a:pt x="146" y="5"/>
                  </a:lnTo>
                  <a:lnTo>
                    <a:pt x="144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5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8" y="29"/>
                  </a:lnTo>
                  <a:lnTo>
                    <a:pt x="12" y="30"/>
                  </a:ln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676">
              <a:extLst>
                <a:ext uri="{FF2B5EF4-FFF2-40B4-BE49-F238E27FC236}">
                  <a16:creationId xmlns="" xmlns:a16="http://schemas.microsoft.com/office/drawing/2014/main" id="{65D90FA9-6A10-45BA-9B92-0B6B1F099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831850"/>
              <a:ext cx="47625" cy="9525"/>
            </a:xfrm>
            <a:custGeom>
              <a:avLst/>
              <a:gdLst>
                <a:gd name="T0" fmla="*/ 15 w 150"/>
                <a:gd name="T1" fmla="*/ 30 h 30"/>
                <a:gd name="T2" fmla="*/ 135 w 150"/>
                <a:gd name="T3" fmla="*/ 30 h 30"/>
                <a:gd name="T4" fmla="*/ 138 w 150"/>
                <a:gd name="T5" fmla="*/ 30 h 30"/>
                <a:gd name="T6" fmla="*/ 140 w 150"/>
                <a:gd name="T7" fmla="*/ 29 h 30"/>
                <a:gd name="T8" fmla="*/ 144 w 150"/>
                <a:gd name="T9" fmla="*/ 27 h 30"/>
                <a:gd name="T10" fmla="*/ 146 w 150"/>
                <a:gd name="T11" fmla="*/ 26 h 30"/>
                <a:gd name="T12" fmla="*/ 148 w 150"/>
                <a:gd name="T13" fmla="*/ 24 h 30"/>
                <a:gd name="T14" fmla="*/ 149 w 150"/>
                <a:gd name="T15" fmla="*/ 21 h 30"/>
                <a:gd name="T16" fmla="*/ 150 w 150"/>
                <a:gd name="T17" fmla="*/ 18 h 30"/>
                <a:gd name="T18" fmla="*/ 150 w 150"/>
                <a:gd name="T19" fmla="*/ 15 h 30"/>
                <a:gd name="T20" fmla="*/ 150 w 150"/>
                <a:gd name="T21" fmla="*/ 12 h 30"/>
                <a:gd name="T22" fmla="*/ 149 w 150"/>
                <a:gd name="T23" fmla="*/ 9 h 30"/>
                <a:gd name="T24" fmla="*/ 148 w 150"/>
                <a:gd name="T25" fmla="*/ 7 h 30"/>
                <a:gd name="T26" fmla="*/ 146 w 150"/>
                <a:gd name="T27" fmla="*/ 4 h 30"/>
                <a:gd name="T28" fmla="*/ 144 w 150"/>
                <a:gd name="T29" fmla="*/ 2 h 30"/>
                <a:gd name="T30" fmla="*/ 140 w 150"/>
                <a:gd name="T31" fmla="*/ 1 h 30"/>
                <a:gd name="T32" fmla="*/ 138 w 150"/>
                <a:gd name="T33" fmla="*/ 0 h 30"/>
                <a:gd name="T34" fmla="*/ 135 w 150"/>
                <a:gd name="T35" fmla="*/ 0 h 30"/>
                <a:gd name="T36" fmla="*/ 15 w 150"/>
                <a:gd name="T37" fmla="*/ 0 h 30"/>
                <a:gd name="T38" fmla="*/ 12 w 150"/>
                <a:gd name="T39" fmla="*/ 0 h 30"/>
                <a:gd name="T40" fmla="*/ 8 w 150"/>
                <a:gd name="T41" fmla="*/ 1 h 30"/>
                <a:gd name="T42" fmla="*/ 6 w 150"/>
                <a:gd name="T43" fmla="*/ 2 h 30"/>
                <a:gd name="T44" fmla="*/ 4 w 150"/>
                <a:gd name="T45" fmla="*/ 4 h 30"/>
                <a:gd name="T46" fmla="*/ 2 w 150"/>
                <a:gd name="T47" fmla="*/ 7 h 30"/>
                <a:gd name="T48" fmla="*/ 1 w 150"/>
                <a:gd name="T49" fmla="*/ 9 h 30"/>
                <a:gd name="T50" fmla="*/ 0 w 150"/>
                <a:gd name="T51" fmla="*/ 12 h 30"/>
                <a:gd name="T52" fmla="*/ 0 w 150"/>
                <a:gd name="T53" fmla="*/ 15 h 30"/>
                <a:gd name="T54" fmla="*/ 0 w 150"/>
                <a:gd name="T55" fmla="*/ 18 h 30"/>
                <a:gd name="T56" fmla="*/ 1 w 150"/>
                <a:gd name="T57" fmla="*/ 21 h 30"/>
                <a:gd name="T58" fmla="*/ 2 w 150"/>
                <a:gd name="T59" fmla="*/ 24 h 30"/>
                <a:gd name="T60" fmla="*/ 4 w 150"/>
                <a:gd name="T61" fmla="*/ 26 h 30"/>
                <a:gd name="T62" fmla="*/ 6 w 150"/>
                <a:gd name="T63" fmla="*/ 27 h 30"/>
                <a:gd name="T64" fmla="*/ 8 w 150"/>
                <a:gd name="T65" fmla="*/ 29 h 30"/>
                <a:gd name="T66" fmla="*/ 12 w 150"/>
                <a:gd name="T67" fmla="*/ 30 h 30"/>
                <a:gd name="T68" fmla="*/ 15 w 150"/>
                <a:gd name="T6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0" h="30">
                  <a:moveTo>
                    <a:pt x="15" y="30"/>
                  </a:moveTo>
                  <a:lnTo>
                    <a:pt x="135" y="30"/>
                  </a:lnTo>
                  <a:lnTo>
                    <a:pt x="138" y="30"/>
                  </a:lnTo>
                  <a:lnTo>
                    <a:pt x="140" y="29"/>
                  </a:lnTo>
                  <a:lnTo>
                    <a:pt x="144" y="27"/>
                  </a:lnTo>
                  <a:lnTo>
                    <a:pt x="146" y="26"/>
                  </a:lnTo>
                  <a:lnTo>
                    <a:pt x="148" y="24"/>
                  </a:lnTo>
                  <a:lnTo>
                    <a:pt x="149" y="21"/>
                  </a:lnTo>
                  <a:lnTo>
                    <a:pt x="150" y="18"/>
                  </a:lnTo>
                  <a:lnTo>
                    <a:pt x="150" y="15"/>
                  </a:lnTo>
                  <a:lnTo>
                    <a:pt x="150" y="12"/>
                  </a:lnTo>
                  <a:lnTo>
                    <a:pt x="149" y="9"/>
                  </a:lnTo>
                  <a:lnTo>
                    <a:pt x="148" y="7"/>
                  </a:lnTo>
                  <a:lnTo>
                    <a:pt x="146" y="4"/>
                  </a:lnTo>
                  <a:lnTo>
                    <a:pt x="144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5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8" y="29"/>
                  </a:lnTo>
                  <a:lnTo>
                    <a:pt x="12" y="30"/>
                  </a:ln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="" xmlns:a16="http://schemas.microsoft.com/office/drawing/2014/main" id="{4A1C3ABB-14C9-4997-9A68-7AA7624E1367}"/>
              </a:ext>
            </a:extLst>
          </p:cNvPr>
          <p:cNvGrpSpPr/>
          <p:nvPr/>
        </p:nvGrpSpPr>
        <p:grpSpPr>
          <a:xfrm>
            <a:off x="2157769" y="2553553"/>
            <a:ext cx="277812" cy="287338"/>
            <a:chOff x="877888" y="3641725"/>
            <a:chExt cx="277812" cy="287338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28" name="Freeform 770">
              <a:extLst>
                <a:ext uri="{FF2B5EF4-FFF2-40B4-BE49-F238E27FC236}">
                  <a16:creationId xmlns="" xmlns:a16="http://schemas.microsoft.com/office/drawing/2014/main" id="{E970CCD8-0D68-4A94-A023-C30E16A43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225" y="3862388"/>
              <a:ext cx="19050" cy="19050"/>
            </a:xfrm>
            <a:custGeom>
              <a:avLst/>
              <a:gdLst>
                <a:gd name="T0" fmla="*/ 31 w 61"/>
                <a:gd name="T1" fmla="*/ 0 h 60"/>
                <a:gd name="T2" fmla="*/ 25 w 61"/>
                <a:gd name="T3" fmla="*/ 1 h 60"/>
                <a:gd name="T4" fmla="*/ 20 w 61"/>
                <a:gd name="T5" fmla="*/ 2 h 60"/>
                <a:gd name="T6" fmla="*/ 14 w 61"/>
                <a:gd name="T7" fmla="*/ 5 h 60"/>
                <a:gd name="T8" fmla="*/ 10 w 61"/>
                <a:gd name="T9" fmla="*/ 9 h 60"/>
                <a:gd name="T10" fmla="*/ 6 w 61"/>
                <a:gd name="T11" fmla="*/ 13 h 60"/>
                <a:gd name="T12" fmla="*/ 3 w 61"/>
                <a:gd name="T13" fmla="*/ 18 h 60"/>
                <a:gd name="T14" fmla="*/ 1 w 61"/>
                <a:gd name="T15" fmla="*/ 24 h 60"/>
                <a:gd name="T16" fmla="*/ 0 w 61"/>
                <a:gd name="T17" fmla="*/ 30 h 60"/>
                <a:gd name="T18" fmla="*/ 1 w 61"/>
                <a:gd name="T19" fmla="*/ 37 h 60"/>
                <a:gd name="T20" fmla="*/ 3 w 61"/>
                <a:gd name="T21" fmla="*/ 42 h 60"/>
                <a:gd name="T22" fmla="*/ 6 w 61"/>
                <a:gd name="T23" fmla="*/ 47 h 60"/>
                <a:gd name="T24" fmla="*/ 10 w 61"/>
                <a:gd name="T25" fmla="*/ 52 h 60"/>
                <a:gd name="T26" fmla="*/ 14 w 61"/>
                <a:gd name="T27" fmla="*/ 55 h 60"/>
                <a:gd name="T28" fmla="*/ 20 w 61"/>
                <a:gd name="T29" fmla="*/ 58 h 60"/>
                <a:gd name="T30" fmla="*/ 25 w 61"/>
                <a:gd name="T31" fmla="*/ 60 h 60"/>
                <a:gd name="T32" fmla="*/ 31 w 61"/>
                <a:gd name="T33" fmla="*/ 60 h 60"/>
                <a:gd name="T34" fmla="*/ 37 w 61"/>
                <a:gd name="T35" fmla="*/ 60 h 60"/>
                <a:gd name="T36" fmla="*/ 42 w 61"/>
                <a:gd name="T37" fmla="*/ 58 h 60"/>
                <a:gd name="T38" fmla="*/ 47 w 61"/>
                <a:gd name="T39" fmla="*/ 55 h 60"/>
                <a:gd name="T40" fmla="*/ 52 w 61"/>
                <a:gd name="T41" fmla="*/ 52 h 60"/>
                <a:gd name="T42" fmla="*/ 56 w 61"/>
                <a:gd name="T43" fmla="*/ 47 h 60"/>
                <a:gd name="T44" fmla="*/ 58 w 61"/>
                <a:gd name="T45" fmla="*/ 42 h 60"/>
                <a:gd name="T46" fmla="*/ 60 w 61"/>
                <a:gd name="T47" fmla="*/ 37 h 60"/>
                <a:gd name="T48" fmla="*/ 61 w 61"/>
                <a:gd name="T49" fmla="*/ 30 h 60"/>
                <a:gd name="T50" fmla="*/ 60 w 61"/>
                <a:gd name="T51" fmla="*/ 24 h 60"/>
                <a:gd name="T52" fmla="*/ 58 w 61"/>
                <a:gd name="T53" fmla="*/ 18 h 60"/>
                <a:gd name="T54" fmla="*/ 56 w 61"/>
                <a:gd name="T55" fmla="*/ 13 h 60"/>
                <a:gd name="T56" fmla="*/ 52 w 61"/>
                <a:gd name="T57" fmla="*/ 9 h 60"/>
                <a:gd name="T58" fmla="*/ 47 w 61"/>
                <a:gd name="T59" fmla="*/ 5 h 60"/>
                <a:gd name="T60" fmla="*/ 42 w 61"/>
                <a:gd name="T61" fmla="*/ 2 h 60"/>
                <a:gd name="T62" fmla="*/ 37 w 61"/>
                <a:gd name="T63" fmla="*/ 1 h 60"/>
                <a:gd name="T64" fmla="*/ 31 w 61"/>
                <a:gd name="T6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60">
                  <a:moveTo>
                    <a:pt x="31" y="0"/>
                  </a:moveTo>
                  <a:lnTo>
                    <a:pt x="25" y="1"/>
                  </a:lnTo>
                  <a:lnTo>
                    <a:pt x="20" y="2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3" y="18"/>
                  </a:lnTo>
                  <a:lnTo>
                    <a:pt x="1" y="24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3" y="42"/>
                  </a:lnTo>
                  <a:lnTo>
                    <a:pt x="6" y="47"/>
                  </a:lnTo>
                  <a:lnTo>
                    <a:pt x="10" y="52"/>
                  </a:lnTo>
                  <a:lnTo>
                    <a:pt x="14" y="55"/>
                  </a:lnTo>
                  <a:lnTo>
                    <a:pt x="20" y="58"/>
                  </a:lnTo>
                  <a:lnTo>
                    <a:pt x="25" y="60"/>
                  </a:lnTo>
                  <a:lnTo>
                    <a:pt x="31" y="60"/>
                  </a:lnTo>
                  <a:lnTo>
                    <a:pt x="37" y="60"/>
                  </a:lnTo>
                  <a:lnTo>
                    <a:pt x="42" y="58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6" y="47"/>
                  </a:lnTo>
                  <a:lnTo>
                    <a:pt x="58" y="42"/>
                  </a:lnTo>
                  <a:lnTo>
                    <a:pt x="60" y="37"/>
                  </a:lnTo>
                  <a:lnTo>
                    <a:pt x="61" y="30"/>
                  </a:lnTo>
                  <a:lnTo>
                    <a:pt x="60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7" y="1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771">
              <a:extLst>
                <a:ext uri="{FF2B5EF4-FFF2-40B4-BE49-F238E27FC236}">
                  <a16:creationId xmlns="" xmlns:a16="http://schemas.microsoft.com/office/drawing/2014/main" id="{B75D09E8-41F8-4752-AEBF-019E7E4884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7888" y="3641725"/>
              <a:ext cx="85725" cy="287338"/>
            </a:xfrm>
            <a:custGeom>
              <a:avLst/>
              <a:gdLst>
                <a:gd name="T0" fmla="*/ 45 w 271"/>
                <a:gd name="T1" fmla="*/ 76 h 903"/>
                <a:gd name="T2" fmla="*/ 48 w 271"/>
                <a:gd name="T3" fmla="*/ 68 h 903"/>
                <a:gd name="T4" fmla="*/ 55 w 271"/>
                <a:gd name="T5" fmla="*/ 62 h 903"/>
                <a:gd name="T6" fmla="*/ 211 w 271"/>
                <a:gd name="T7" fmla="*/ 60 h 903"/>
                <a:gd name="T8" fmla="*/ 220 w 271"/>
                <a:gd name="T9" fmla="*/ 63 h 903"/>
                <a:gd name="T10" fmla="*/ 225 w 271"/>
                <a:gd name="T11" fmla="*/ 70 h 903"/>
                <a:gd name="T12" fmla="*/ 226 w 271"/>
                <a:gd name="T13" fmla="*/ 181 h 903"/>
                <a:gd name="T14" fmla="*/ 225 w 271"/>
                <a:gd name="T15" fmla="*/ 563 h 903"/>
                <a:gd name="T16" fmla="*/ 220 w 271"/>
                <a:gd name="T17" fmla="*/ 570 h 903"/>
                <a:gd name="T18" fmla="*/ 211 w 271"/>
                <a:gd name="T19" fmla="*/ 573 h 903"/>
                <a:gd name="T20" fmla="*/ 55 w 271"/>
                <a:gd name="T21" fmla="*/ 572 h 903"/>
                <a:gd name="T22" fmla="*/ 48 w 271"/>
                <a:gd name="T23" fmla="*/ 567 h 903"/>
                <a:gd name="T24" fmla="*/ 45 w 271"/>
                <a:gd name="T25" fmla="*/ 558 h 903"/>
                <a:gd name="T26" fmla="*/ 226 w 271"/>
                <a:gd name="T27" fmla="*/ 558 h 903"/>
                <a:gd name="T28" fmla="*/ 123 w 271"/>
                <a:gd name="T29" fmla="*/ 782 h 903"/>
                <a:gd name="T30" fmla="*/ 107 w 271"/>
                <a:gd name="T31" fmla="*/ 776 h 903"/>
                <a:gd name="T32" fmla="*/ 93 w 271"/>
                <a:gd name="T33" fmla="*/ 766 h 903"/>
                <a:gd name="T34" fmla="*/ 83 w 271"/>
                <a:gd name="T35" fmla="*/ 752 h 903"/>
                <a:gd name="T36" fmla="*/ 77 w 271"/>
                <a:gd name="T37" fmla="*/ 735 h 903"/>
                <a:gd name="T38" fmla="*/ 76 w 271"/>
                <a:gd name="T39" fmla="*/ 717 h 903"/>
                <a:gd name="T40" fmla="*/ 81 w 271"/>
                <a:gd name="T41" fmla="*/ 700 h 903"/>
                <a:gd name="T42" fmla="*/ 89 w 271"/>
                <a:gd name="T43" fmla="*/ 685 h 903"/>
                <a:gd name="T44" fmla="*/ 102 w 271"/>
                <a:gd name="T45" fmla="*/ 674 h 903"/>
                <a:gd name="T46" fmla="*/ 118 w 271"/>
                <a:gd name="T47" fmla="*/ 665 h 903"/>
                <a:gd name="T48" fmla="*/ 136 w 271"/>
                <a:gd name="T49" fmla="*/ 663 h 903"/>
                <a:gd name="T50" fmla="*/ 153 w 271"/>
                <a:gd name="T51" fmla="*/ 665 h 903"/>
                <a:gd name="T52" fmla="*/ 170 w 271"/>
                <a:gd name="T53" fmla="*/ 674 h 903"/>
                <a:gd name="T54" fmla="*/ 182 w 271"/>
                <a:gd name="T55" fmla="*/ 685 h 903"/>
                <a:gd name="T56" fmla="*/ 191 w 271"/>
                <a:gd name="T57" fmla="*/ 700 h 903"/>
                <a:gd name="T58" fmla="*/ 195 w 271"/>
                <a:gd name="T59" fmla="*/ 717 h 903"/>
                <a:gd name="T60" fmla="*/ 195 w 271"/>
                <a:gd name="T61" fmla="*/ 735 h 903"/>
                <a:gd name="T62" fmla="*/ 189 w 271"/>
                <a:gd name="T63" fmla="*/ 752 h 903"/>
                <a:gd name="T64" fmla="*/ 178 w 271"/>
                <a:gd name="T65" fmla="*/ 766 h 903"/>
                <a:gd name="T66" fmla="*/ 164 w 271"/>
                <a:gd name="T67" fmla="*/ 776 h 903"/>
                <a:gd name="T68" fmla="*/ 148 w 271"/>
                <a:gd name="T69" fmla="*/ 782 h 903"/>
                <a:gd name="T70" fmla="*/ 256 w 271"/>
                <a:gd name="T71" fmla="*/ 0 h 903"/>
                <a:gd name="T72" fmla="*/ 10 w 271"/>
                <a:gd name="T73" fmla="*/ 1 h 903"/>
                <a:gd name="T74" fmla="*/ 3 w 271"/>
                <a:gd name="T75" fmla="*/ 8 h 903"/>
                <a:gd name="T76" fmla="*/ 0 w 271"/>
                <a:gd name="T77" fmla="*/ 15 h 903"/>
                <a:gd name="T78" fmla="*/ 1 w 271"/>
                <a:gd name="T79" fmla="*/ 895 h 903"/>
                <a:gd name="T80" fmla="*/ 7 w 271"/>
                <a:gd name="T81" fmla="*/ 901 h 903"/>
                <a:gd name="T82" fmla="*/ 15 w 271"/>
                <a:gd name="T83" fmla="*/ 903 h 903"/>
                <a:gd name="T84" fmla="*/ 262 w 271"/>
                <a:gd name="T85" fmla="*/ 902 h 903"/>
                <a:gd name="T86" fmla="*/ 268 w 271"/>
                <a:gd name="T87" fmla="*/ 897 h 903"/>
                <a:gd name="T88" fmla="*/ 271 w 271"/>
                <a:gd name="T89" fmla="*/ 888 h 903"/>
                <a:gd name="T90" fmla="*/ 270 w 271"/>
                <a:gd name="T91" fmla="*/ 10 h 903"/>
                <a:gd name="T92" fmla="*/ 265 w 271"/>
                <a:gd name="T93" fmla="*/ 3 h 903"/>
                <a:gd name="T94" fmla="*/ 256 w 271"/>
                <a:gd name="T95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1" h="903">
                  <a:moveTo>
                    <a:pt x="226" y="181"/>
                  </a:moveTo>
                  <a:lnTo>
                    <a:pt x="45" y="181"/>
                  </a:lnTo>
                  <a:lnTo>
                    <a:pt x="45" y="76"/>
                  </a:lnTo>
                  <a:lnTo>
                    <a:pt x="46" y="73"/>
                  </a:lnTo>
                  <a:lnTo>
                    <a:pt x="46" y="70"/>
                  </a:lnTo>
                  <a:lnTo>
                    <a:pt x="48" y="68"/>
                  </a:lnTo>
                  <a:lnTo>
                    <a:pt x="49" y="66"/>
                  </a:lnTo>
                  <a:lnTo>
                    <a:pt x="53" y="63"/>
                  </a:lnTo>
                  <a:lnTo>
                    <a:pt x="55" y="62"/>
                  </a:lnTo>
                  <a:lnTo>
                    <a:pt x="58" y="61"/>
                  </a:lnTo>
                  <a:lnTo>
                    <a:pt x="60" y="61"/>
                  </a:lnTo>
                  <a:lnTo>
                    <a:pt x="211" y="60"/>
                  </a:lnTo>
                  <a:lnTo>
                    <a:pt x="215" y="61"/>
                  </a:lnTo>
                  <a:lnTo>
                    <a:pt x="217" y="62"/>
                  </a:lnTo>
                  <a:lnTo>
                    <a:pt x="220" y="63"/>
                  </a:lnTo>
                  <a:lnTo>
                    <a:pt x="222" y="66"/>
                  </a:lnTo>
                  <a:lnTo>
                    <a:pt x="223" y="68"/>
                  </a:lnTo>
                  <a:lnTo>
                    <a:pt x="225" y="70"/>
                  </a:lnTo>
                  <a:lnTo>
                    <a:pt x="225" y="73"/>
                  </a:lnTo>
                  <a:lnTo>
                    <a:pt x="226" y="76"/>
                  </a:lnTo>
                  <a:lnTo>
                    <a:pt x="226" y="181"/>
                  </a:lnTo>
                  <a:close/>
                  <a:moveTo>
                    <a:pt x="226" y="558"/>
                  </a:moveTo>
                  <a:lnTo>
                    <a:pt x="225" y="561"/>
                  </a:lnTo>
                  <a:lnTo>
                    <a:pt x="225" y="563"/>
                  </a:lnTo>
                  <a:lnTo>
                    <a:pt x="223" y="567"/>
                  </a:lnTo>
                  <a:lnTo>
                    <a:pt x="222" y="569"/>
                  </a:lnTo>
                  <a:lnTo>
                    <a:pt x="220" y="570"/>
                  </a:lnTo>
                  <a:lnTo>
                    <a:pt x="217" y="572"/>
                  </a:lnTo>
                  <a:lnTo>
                    <a:pt x="215" y="572"/>
                  </a:lnTo>
                  <a:lnTo>
                    <a:pt x="211" y="573"/>
                  </a:lnTo>
                  <a:lnTo>
                    <a:pt x="60" y="573"/>
                  </a:lnTo>
                  <a:lnTo>
                    <a:pt x="58" y="572"/>
                  </a:lnTo>
                  <a:lnTo>
                    <a:pt x="55" y="572"/>
                  </a:lnTo>
                  <a:lnTo>
                    <a:pt x="53" y="570"/>
                  </a:lnTo>
                  <a:lnTo>
                    <a:pt x="49" y="569"/>
                  </a:lnTo>
                  <a:lnTo>
                    <a:pt x="48" y="567"/>
                  </a:lnTo>
                  <a:lnTo>
                    <a:pt x="46" y="563"/>
                  </a:lnTo>
                  <a:lnTo>
                    <a:pt x="46" y="561"/>
                  </a:lnTo>
                  <a:lnTo>
                    <a:pt x="45" y="558"/>
                  </a:lnTo>
                  <a:lnTo>
                    <a:pt x="45" y="211"/>
                  </a:lnTo>
                  <a:lnTo>
                    <a:pt x="226" y="211"/>
                  </a:lnTo>
                  <a:lnTo>
                    <a:pt x="226" y="558"/>
                  </a:lnTo>
                  <a:close/>
                  <a:moveTo>
                    <a:pt x="136" y="783"/>
                  </a:moveTo>
                  <a:lnTo>
                    <a:pt x="130" y="783"/>
                  </a:lnTo>
                  <a:lnTo>
                    <a:pt x="123" y="782"/>
                  </a:lnTo>
                  <a:lnTo>
                    <a:pt x="118" y="781"/>
                  </a:lnTo>
                  <a:lnTo>
                    <a:pt x="113" y="779"/>
                  </a:lnTo>
                  <a:lnTo>
                    <a:pt x="107" y="776"/>
                  </a:lnTo>
                  <a:lnTo>
                    <a:pt x="102" y="774"/>
                  </a:lnTo>
                  <a:lnTo>
                    <a:pt x="98" y="769"/>
                  </a:lnTo>
                  <a:lnTo>
                    <a:pt x="93" y="766"/>
                  </a:lnTo>
                  <a:lnTo>
                    <a:pt x="89" y="762"/>
                  </a:lnTo>
                  <a:lnTo>
                    <a:pt x="86" y="756"/>
                  </a:lnTo>
                  <a:lnTo>
                    <a:pt x="83" y="752"/>
                  </a:lnTo>
                  <a:lnTo>
                    <a:pt x="81" y="747"/>
                  </a:lnTo>
                  <a:lnTo>
                    <a:pt x="78" y="741"/>
                  </a:lnTo>
                  <a:lnTo>
                    <a:pt x="77" y="735"/>
                  </a:lnTo>
                  <a:lnTo>
                    <a:pt x="76" y="730"/>
                  </a:lnTo>
                  <a:lnTo>
                    <a:pt x="75" y="723"/>
                  </a:lnTo>
                  <a:lnTo>
                    <a:pt x="76" y="717"/>
                  </a:lnTo>
                  <a:lnTo>
                    <a:pt x="77" y="711"/>
                  </a:lnTo>
                  <a:lnTo>
                    <a:pt x="78" y="705"/>
                  </a:lnTo>
                  <a:lnTo>
                    <a:pt x="81" y="700"/>
                  </a:lnTo>
                  <a:lnTo>
                    <a:pt x="83" y="694"/>
                  </a:lnTo>
                  <a:lnTo>
                    <a:pt x="86" y="690"/>
                  </a:lnTo>
                  <a:lnTo>
                    <a:pt x="89" y="685"/>
                  </a:lnTo>
                  <a:lnTo>
                    <a:pt x="93" y="680"/>
                  </a:lnTo>
                  <a:lnTo>
                    <a:pt x="98" y="677"/>
                  </a:lnTo>
                  <a:lnTo>
                    <a:pt x="102" y="674"/>
                  </a:lnTo>
                  <a:lnTo>
                    <a:pt x="107" y="671"/>
                  </a:lnTo>
                  <a:lnTo>
                    <a:pt x="113" y="667"/>
                  </a:lnTo>
                  <a:lnTo>
                    <a:pt x="118" y="665"/>
                  </a:lnTo>
                  <a:lnTo>
                    <a:pt x="123" y="664"/>
                  </a:lnTo>
                  <a:lnTo>
                    <a:pt x="130" y="663"/>
                  </a:lnTo>
                  <a:lnTo>
                    <a:pt x="136" y="663"/>
                  </a:lnTo>
                  <a:lnTo>
                    <a:pt x="142" y="663"/>
                  </a:lnTo>
                  <a:lnTo>
                    <a:pt x="148" y="664"/>
                  </a:lnTo>
                  <a:lnTo>
                    <a:pt x="153" y="665"/>
                  </a:lnTo>
                  <a:lnTo>
                    <a:pt x="159" y="667"/>
                  </a:lnTo>
                  <a:lnTo>
                    <a:pt x="164" y="671"/>
                  </a:lnTo>
                  <a:lnTo>
                    <a:pt x="170" y="674"/>
                  </a:lnTo>
                  <a:lnTo>
                    <a:pt x="174" y="677"/>
                  </a:lnTo>
                  <a:lnTo>
                    <a:pt x="178" y="680"/>
                  </a:lnTo>
                  <a:lnTo>
                    <a:pt x="182" y="685"/>
                  </a:lnTo>
                  <a:lnTo>
                    <a:pt x="186" y="690"/>
                  </a:lnTo>
                  <a:lnTo>
                    <a:pt x="189" y="694"/>
                  </a:lnTo>
                  <a:lnTo>
                    <a:pt x="191" y="700"/>
                  </a:lnTo>
                  <a:lnTo>
                    <a:pt x="193" y="705"/>
                  </a:lnTo>
                  <a:lnTo>
                    <a:pt x="195" y="711"/>
                  </a:lnTo>
                  <a:lnTo>
                    <a:pt x="195" y="717"/>
                  </a:lnTo>
                  <a:lnTo>
                    <a:pt x="196" y="723"/>
                  </a:lnTo>
                  <a:lnTo>
                    <a:pt x="195" y="730"/>
                  </a:lnTo>
                  <a:lnTo>
                    <a:pt x="195" y="735"/>
                  </a:lnTo>
                  <a:lnTo>
                    <a:pt x="193" y="741"/>
                  </a:lnTo>
                  <a:lnTo>
                    <a:pt x="191" y="747"/>
                  </a:lnTo>
                  <a:lnTo>
                    <a:pt x="189" y="752"/>
                  </a:lnTo>
                  <a:lnTo>
                    <a:pt x="186" y="756"/>
                  </a:lnTo>
                  <a:lnTo>
                    <a:pt x="182" y="762"/>
                  </a:lnTo>
                  <a:lnTo>
                    <a:pt x="178" y="766"/>
                  </a:lnTo>
                  <a:lnTo>
                    <a:pt x="174" y="769"/>
                  </a:lnTo>
                  <a:lnTo>
                    <a:pt x="170" y="774"/>
                  </a:lnTo>
                  <a:lnTo>
                    <a:pt x="164" y="776"/>
                  </a:lnTo>
                  <a:lnTo>
                    <a:pt x="159" y="779"/>
                  </a:lnTo>
                  <a:lnTo>
                    <a:pt x="153" y="781"/>
                  </a:lnTo>
                  <a:lnTo>
                    <a:pt x="148" y="782"/>
                  </a:lnTo>
                  <a:lnTo>
                    <a:pt x="142" y="783"/>
                  </a:lnTo>
                  <a:lnTo>
                    <a:pt x="136" y="783"/>
                  </a:lnTo>
                  <a:close/>
                  <a:moveTo>
                    <a:pt x="256" y="0"/>
                  </a:moveTo>
                  <a:lnTo>
                    <a:pt x="15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7" y="3"/>
                  </a:lnTo>
                  <a:lnTo>
                    <a:pt x="4" y="4"/>
                  </a:lnTo>
                  <a:lnTo>
                    <a:pt x="3" y="8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888"/>
                  </a:lnTo>
                  <a:lnTo>
                    <a:pt x="0" y="892"/>
                  </a:lnTo>
                  <a:lnTo>
                    <a:pt x="1" y="895"/>
                  </a:lnTo>
                  <a:lnTo>
                    <a:pt x="3" y="897"/>
                  </a:lnTo>
                  <a:lnTo>
                    <a:pt x="4" y="899"/>
                  </a:lnTo>
                  <a:lnTo>
                    <a:pt x="7" y="901"/>
                  </a:lnTo>
                  <a:lnTo>
                    <a:pt x="10" y="902"/>
                  </a:lnTo>
                  <a:lnTo>
                    <a:pt x="12" y="903"/>
                  </a:lnTo>
                  <a:lnTo>
                    <a:pt x="15" y="903"/>
                  </a:lnTo>
                  <a:lnTo>
                    <a:pt x="256" y="903"/>
                  </a:lnTo>
                  <a:lnTo>
                    <a:pt x="260" y="903"/>
                  </a:lnTo>
                  <a:lnTo>
                    <a:pt x="262" y="902"/>
                  </a:lnTo>
                  <a:lnTo>
                    <a:pt x="265" y="901"/>
                  </a:lnTo>
                  <a:lnTo>
                    <a:pt x="267" y="899"/>
                  </a:lnTo>
                  <a:lnTo>
                    <a:pt x="268" y="897"/>
                  </a:lnTo>
                  <a:lnTo>
                    <a:pt x="270" y="895"/>
                  </a:lnTo>
                  <a:lnTo>
                    <a:pt x="271" y="892"/>
                  </a:lnTo>
                  <a:lnTo>
                    <a:pt x="271" y="888"/>
                  </a:lnTo>
                  <a:lnTo>
                    <a:pt x="271" y="15"/>
                  </a:lnTo>
                  <a:lnTo>
                    <a:pt x="271" y="13"/>
                  </a:lnTo>
                  <a:lnTo>
                    <a:pt x="270" y="10"/>
                  </a:lnTo>
                  <a:lnTo>
                    <a:pt x="268" y="8"/>
                  </a:lnTo>
                  <a:lnTo>
                    <a:pt x="267" y="4"/>
                  </a:lnTo>
                  <a:lnTo>
                    <a:pt x="265" y="3"/>
                  </a:lnTo>
                  <a:lnTo>
                    <a:pt x="262" y="1"/>
                  </a:lnTo>
                  <a:lnTo>
                    <a:pt x="260" y="1"/>
                  </a:lnTo>
                  <a:lnTo>
                    <a:pt x="2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772">
              <a:extLst>
                <a:ext uri="{FF2B5EF4-FFF2-40B4-BE49-F238E27FC236}">
                  <a16:creationId xmlns="" xmlns:a16="http://schemas.microsoft.com/office/drawing/2014/main" id="{9BEA23D5-810D-4B6A-8BB4-382E6DDB6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063" y="3862388"/>
              <a:ext cx="19050" cy="19050"/>
            </a:xfrm>
            <a:custGeom>
              <a:avLst/>
              <a:gdLst>
                <a:gd name="T0" fmla="*/ 30 w 60"/>
                <a:gd name="T1" fmla="*/ 0 h 60"/>
                <a:gd name="T2" fmla="*/ 24 w 60"/>
                <a:gd name="T3" fmla="*/ 1 h 60"/>
                <a:gd name="T4" fmla="*/ 18 w 60"/>
                <a:gd name="T5" fmla="*/ 2 h 60"/>
                <a:gd name="T6" fmla="*/ 14 w 60"/>
                <a:gd name="T7" fmla="*/ 5 h 60"/>
                <a:gd name="T8" fmla="*/ 8 w 60"/>
                <a:gd name="T9" fmla="*/ 9 h 60"/>
                <a:gd name="T10" fmla="*/ 5 w 60"/>
                <a:gd name="T11" fmla="*/ 13 h 60"/>
                <a:gd name="T12" fmla="*/ 2 w 60"/>
                <a:gd name="T13" fmla="*/ 18 h 60"/>
                <a:gd name="T14" fmla="*/ 1 w 60"/>
                <a:gd name="T15" fmla="*/ 24 h 60"/>
                <a:gd name="T16" fmla="*/ 0 w 60"/>
                <a:gd name="T17" fmla="*/ 30 h 60"/>
                <a:gd name="T18" fmla="*/ 1 w 60"/>
                <a:gd name="T19" fmla="*/ 37 h 60"/>
                <a:gd name="T20" fmla="*/ 2 w 60"/>
                <a:gd name="T21" fmla="*/ 42 h 60"/>
                <a:gd name="T22" fmla="*/ 5 w 60"/>
                <a:gd name="T23" fmla="*/ 47 h 60"/>
                <a:gd name="T24" fmla="*/ 8 w 60"/>
                <a:gd name="T25" fmla="*/ 52 h 60"/>
                <a:gd name="T26" fmla="*/ 14 w 60"/>
                <a:gd name="T27" fmla="*/ 55 h 60"/>
                <a:gd name="T28" fmla="*/ 18 w 60"/>
                <a:gd name="T29" fmla="*/ 58 h 60"/>
                <a:gd name="T30" fmla="*/ 24 w 60"/>
                <a:gd name="T31" fmla="*/ 60 h 60"/>
                <a:gd name="T32" fmla="*/ 30 w 60"/>
                <a:gd name="T33" fmla="*/ 60 h 60"/>
                <a:gd name="T34" fmla="*/ 36 w 60"/>
                <a:gd name="T35" fmla="*/ 60 h 60"/>
                <a:gd name="T36" fmla="*/ 41 w 60"/>
                <a:gd name="T37" fmla="*/ 58 h 60"/>
                <a:gd name="T38" fmla="*/ 47 w 60"/>
                <a:gd name="T39" fmla="*/ 55 h 60"/>
                <a:gd name="T40" fmla="*/ 51 w 60"/>
                <a:gd name="T41" fmla="*/ 52 h 60"/>
                <a:gd name="T42" fmla="*/ 54 w 60"/>
                <a:gd name="T43" fmla="*/ 47 h 60"/>
                <a:gd name="T44" fmla="*/ 57 w 60"/>
                <a:gd name="T45" fmla="*/ 42 h 60"/>
                <a:gd name="T46" fmla="*/ 60 w 60"/>
                <a:gd name="T47" fmla="*/ 37 h 60"/>
                <a:gd name="T48" fmla="*/ 60 w 60"/>
                <a:gd name="T49" fmla="*/ 30 h 60"/>
                <a:gd name="T50" fmla="*/ 60 w 60"/>
                <a:gd name="T51" fmla="*/ 24 h 60"/>
                <a:gd name="T52" fmla="*/ 57 w 60"/>
                <a:gd name="T53" fmla="*/ 18 h 60"/>
                <a:gd name="T54" fmla="*/ 54 w 60"/>
                <a:gd name="T55" fmla="*/ 13 h 60"/>
                <a:gd name="T56" fmla="*/ 51 w 60"/>
                <a:gd name="T57" fmla="*/ 9 h 60"/>
                <a:gd name="T58" fmla="*/ 47 w 60"/>
                <a:gd name="T59" fmla="*/ 5 h 60"/>
                <a:gd name="T60" fmla="*/ 41 w 60"/>
                <a:gd name="T61" fmla="*/ 2 h 60"/>
                <a:gd name="T62" fmla="*/ 36 w 60"/>
                <a:gd name="T63" fmla="*/ 1 h 60"/>
                <a:gd name="T64" fmla="*/ 30 w 60"/>
                <a:gd name="T6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lnTo>
                    <a:pt x="24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8" y="9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1" y="24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8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7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60" y="37"/>
                  </a:lnTo>
                  <a:lnTo>
                    <a:pt x="60" y="30"/>
                  </a:lnTo>
                  <a:lnTo>
                    <a:pt x="60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773">
              <a:extLst>
                <a:ext uri="{FF2B5EF4-FFF2-40B4-BE49-F238E27FC236}">
                  <a16:creationId xmlns="" xmlns:a16="http://schemas.microsoft.com/office/drawing/2014/main" id="{D4445422-7D19-4198-9149-A55E7C9FB5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138" y="3641725"/>
              <a:ext cx="87313" cy="287338"/>
            </a:xfrm>
            <a:custGeom>
              <a:avLst/>
              <a:gdLst>
                <a:gd name="T0" fmla="*/ 46 w 272"/>
                <a:gd name="T1" fmla="*/ 76 h 903"/>
                <a:gd name="T2" fmla="*/ 48 w 272"/>
                <a:gd name="T3" fmla="*/ 68 h 903"/>
                <a:gd name="T4" fmla="*/ 55 w 272"/>
                <a:gd name="T5" fmla="*/ 62 h 903"/>
                <a:gd name="T6" fmla="*/ 211 w 272"/>
                <a:gd name="T7" fmla="*/ 60 h 903"/>
                <a:gd name="T8" fmla="*/ 219 w 272"/>
                <a:gd name="T9" fmla="*/ 63 h 903"/>
                <a:gd name="T10" fmla="*/ 225 w 272"/>
                <a:gd name="T11" fmla="*/ 70 h 903"/>
                <a:gd name="T12" fmla="*/ 226 w 272"/>
                <a:gd name="T13" fmla="*/ 181 h 903"/>
                <a:gd name="T14" fmla="*/ 225 w 272"/>
                <a:gd name="T15" fmla="*/ 563 h 903"/>
                <a:gd name="T16" fmla="*/ 219 w 272"/>
                <a:gd name="T17" fmla="*/ 570 h 903"/>
                <a:gd name="T18" fmla="*/ 211 w 272"/>
                <a:gd name="T19" fmla="*/ 573 h 903"/>
                <a:gd name="T20" fmla="*/ 55 w 272"/>
                <a:gd name="T21" fmla="*/ 572 h 903"/>
                <a:gd name="T22" fmla="*/ 48 w 272"/>
                <a:gd name="T23" fmla="*/ 567 h 903"/>
                <a:gd name="T24" fmla="*/ 46 w 272"/>
                <a:gd name="T25" fmla="*/ 558 h 903"/>
                <a:gd name="T26" fmla="*/ 226 w 272"/>
                <a:gd name="T27" fmla="*/ 558 h 903"/>
                <a:gd name="T28" fmla="*/ 124 w 272"/>
                <a:gd name="T29" fmla="*/ 782 h 903"/>
                <a:gd name="T30" fmla="*/ 107 w 272"/>
                <a:gd name="T31" fmla="*/ 776 h 903"/>
                <a:gd name="T32" fmla="*/ 94 w 272"/>
                <a:gd name="T33" fmla="*/ 766 h 903"/>
                <a:gd name="T34" fmla="*/ 83 w 272"/>
                <a:gd name="T35" fmla="*/ 752 h 903"/>
                <a:gd name="T36" fmla="*/ 77 w 272"/>
                <a:gd name="T37" fmla="*/ 735 h 903"/>
                <a:gd name="T38" fmla="*/ 76 w 272"/>
                <a:gd name="T39" fmla="*/ 717 h 903"/>
                <a:gd name="T40" fmla="*/ 80 w 272"/>
                <a:gd name="T41" fmla="*/ 700 h 903"/>
                <a:gd name="T42" fmla="*/ 89 w 272"/>
                <a:gd name="T43" fmla="*/ 685 h 903"/>
                <a:gd name="T44" fmla="*/ 102 w 272"/>
                <a:gd name="T45" fmla="*/ 674 h 903"/>
                <a:gd name="T46" fmla="*/ 118 w 272"/>
                <a:gd name="T47" fmla="*/ 665 h 903"/>
                <a:gd name="T48" fmla="*/ 136 w 272"/>
                <a:gd name="T49" fmla="*/ 663 h 903"/>
                <a:gd name="T50" fmla="*/ 154 w 272"/>
                <a:gd name="T51" fmla="*/ 665 h 903"/>
                <a:gd name="T52" fmla="*/ 170 w 272"/>
                <a:gd name="T53" fmla="*/ 674 h 903"/>
                <a:gd name="T54" fmla="*/ 183 w 272"/>
                <a:gd name="T55" fmla="*/ 685 h 903"/>
                <a:gd name="T56" fmla="*/ 191 w 272"/>
                <a:gd name="T57" fmla="*/ 700 h 903"/>
                <a:gd name="T58" fmla="*/ 196 w 272"/>
                <a:gd name="T59" fmla="*/ 717 h 903"/>
                <a:gd name="T60" fmla="*/ 195 w 272"/>
                <a:gd name="T61" fmla="*/ 735 h 903"/>
                <a:gd name="T62" fmla="*/ 189 w 272"/>
                <a:gd name="T63" fmla="*/ 752 h 903"/>
                <a:gd name="T64" fmla="*/ 178 w 272"/>
                <a:gd name="T65" fmla="*/ 766 h 903"/>
                <a:gd name="T66" fmla="*/ 165 w 272"/>
                <a:gd name="T67" fmla="*/ 776 h 903"/>
                <a:gd name="T68" fmla="*/ 148 w 272"/>
                <a:gd name="T69" fmla="*/ 782 h 903"/>
                <a:gd name="T70" fmla="*/ 257 w 272"/>
                <a:gd name="T71" fmla="*/ 0 h 903"/>
                <a:gd name="T72" fmla="*/ 10 w 272"/>
                <a:gd name="T73" fmla="*/ 1 h 903"/>
                <a:gd name="T74" fmla="*/ 3 w 272"/>
                <a:gd name="T75" fmla="*/ 8 h 903"/>
                <a:gd name="T76" fmla="*/ 0 w 272"/>
                <a:gd name="T77" fmla="*/ 15 h 903"/>
                <a:gd name="T78" fmla="*/ 2 w 272"/>
                <a:gd name="T79" fmla="*/ 895 h 903"/>
                <a:gd name="T80" fmla="*/ 7 w 272"/>
                <a:gd name="T81" fmla="*/ 901 h 903"/>
                <a:gd name="T82" fmla="*/ 15 w 272"/>
                <a:gd name="T83" fmla="*/ 903 h 903"/>
                <a:gd name="T84" fmla="*/ 262 w 272"/>
                <a:gd name="T85" fmla="*/ 902 h 903"/>
                <a:gd name="T86" fmla="*/ 269 w 272"/>
                <a:gd name="T87" fmla="*/ 897 h 903"/>
                <a:gd name="T88" fmla="*/ 272 w 272"/>
                <a:gd name="T89" fmla="*/ 888 h 903"/>
                <a:gd name="T90" fmla="*/ 270 w 272"/>
                <a:gd name="T91" fmla="*/ 10 h 903"/>
                <a:gd name="T92" fmla="*/ 264 w 272"/>
                <a:gd name="T93" fmla="*/ 3 h 903"/>
                <a:gd name="T94" fmla="*/ 257 w 272"/>
                <a:gd name="T95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2" h="903">
                  <a:moveTo>
                    <a:pt x="226" y="181"/>
                  </a:moveTo>
                  <a:lnTo>
                    <a:pt x="46" y="181"/>
                  </a:lnTo>
                  <a:lnTo>
                    <a:pt x="46" y="76"/>
                  </a:lnTo>
                  <a:lnTo>
                    <a:pt x="46" y="73"/>
                  </a:lnTo>
                  <a:lnTo>
                    <a:pt x="47" y="70"/>
                  </a:lnTo>
                  <a:lnTo>
                    <a:pt x="48" y="68"/>
                  </a:lnTo>
                  <a:lnTo>
                    <a:pt x="50" y="66"/>
                  </a:lnTo>
                  <a:lnTo>
                    <a:pt x="52" y="63"/>
                  </a:lnTo>
                  <a:lnTo>
                    <a:pt x="55" y="62"/>
                  </a:lnTo>
                  <a:lnTo>
                    <a:pt x="57" y="61"/>
                  </a:lnTo>
                  <a:lnTo>
                    <a:pt x="61" y="61"/>
                  </a:lnTo>
                  <a:lnTo>
                    <a:pt x="211" y="60"/>
                  </a:lnTo>
                  <a:lnTo>
                    <a:pt x="214" y="61"/>
                  </a:lnTo>
                  <a:lnTo>
                    <a:pt x="217" y="62"/>
                  </a:lnTo>
                  <a:lnTo>
                    <a:pt x="219" y="63"/>
                  </a:lnTo>
                  <a:lnTo>
                    <a:pt x="221" y="66"/>
                  </a:lnTo>
                  <a:lnTo>
                    <a:pt x="224" y="68"/>
                  </a:lnTo>
                  <a:lnTo>
                    <a:pt x="225" y="70"/>
                  </a:lnTo>
                  <a:lnTo>
                    <a:pt x="226" y="73"/>
                  </a:lnTo>
                  <a:lnTo>
                    <a:pt x="226" y="76"/>
                  </a:lnTo>
                  <a:lnTo>
                    <a:pt x="226" y="181"/>
                  </a:lnTo>
                  <a:close/>
                  <a:moveTo>
                    <a:pt x="226" y="558"/>
                  </a:moveTo>
                  <a:lnTo>
                    <a:pt x="226" y="561"/>
                  </a:lnTo>
                  <a:lnTo>
                    <a:pt x="225" y="563"/>
                  </a:lnTo>
                  <a:lnTo>
                    <a:pt x="224" y="567"/>
                  </a:lnTo>
                  <a:lnTo>
                    <a:pt x="221" y="569"/>
                  </a:lnTo>
                  <a:lnTo>
                    <a:pt x="219" y="570"/>
                  </a:lnTo>
                  <a:lnTo>
                    <a:pt x="217" y="572"/>
                  </a:lnTo>
                  <a:lnTo>
                    <a:pt x="214" y="572"/>
                  </a:lnTo>
                  <a:lnTo>
                    <a:pt x="211" y="573"/>
                  </a:lnTo>
                  <a:lnTo>
                    <a:pt x="61" y="573"/>
                  </a:lnTo>
                  <a:lnTo>
                    <a:pt x="57" y="572"/>
                  </a:lnTo>
                  <a:lnTo>
                    <a:pt x="55" y="572"/>
                  </a:lnTo>
                  <a:lnTo>
                    <a:pt x="52" y="570"/>
                  </a:lnTo>
                  <a:lnTo>
                    <a:pt x="50" y="569"/>
                  </a:lnTo>
                  <a:lnTo>
                    <a:pt x="48" y="567"/>
                  </a:lnTo>
                  <a:lnTo>
                    <a:pt x="47" y="563"/>
                  </a:lnTo>
                  <a:lnTo>
                    <a:pt x="46" y="561"/>
                  </a:lnTo>
                  <a:lnTo>
                    <a:pt x="46" y="558"/>
                  </a:lnTo>
                  <a:lnTo>
                    <a:pt x="46" y="211"/>
                  </a:lnTo>
                  <a:lnTo>
                    <a:pt x="226" y="211"/>
                  </a:lnTo>
                  <a:lnTo>
                    <a:pt x="226" y="558"/>
                  </a:lnTo>
                  <a:close/>
                  <a:moveTo>
                    <a:pt x="136" y="783"/>
                  </a:moveTo>
                  <a:lnTo>
                    <a:pt x="129" y="783"/>
                  </a:lnTo>
                  <a:lnTo>
                    <a:pt x="124" y="782"/>
                  </a:lnTo>
                  <a:lnTo>
                    <a:pt x="118" y="781"/>
                  </a:lnTo>
                  <a:lnTo>
                    <a:pt x="112" y="779"/>
                  </a:lnTo>
                  <a:lnTo>
                    <a:pt x="107" y="776"/>
                  </a:lnTo>
                  <a:lnTo>
                    <a:pt x="102" y="774"/>
                  </a:lnTo>
                  <a:lnTo>
                    <a:pt x="98" y="769"/>
                  </a:lnTo>
                  <a:lnTo>
                    <a:pt x="94" y="766"/>
                  </a:lnTo>
                  <a:lnTo>
                    <a:pt x="89" y="762"/>
                  </a:lnTo>
                  <a:lnTo>
                    <a:pt x="86" y="756"/>
                  </a:lnTo>
                  <a:lnTo>
                    <a:pt x="83" y="752"/>
                  </a:lnTo>
                  <a:lnTo>
                    <a:pt x="80" y="747"/>
                  </a:lnTo>
                  <a:lnTo>
                    <a:pt x="79" y="741"/>
                  </a:lnTo>
                  <a:lnTo>
                    <a:pt x="77" y="735"/>
                  </a:lnTo>
                  <a:lnTo>
                    <a:pt x="76" y="730"/>
                  </a:lnTo>
                  <a:lnTo>
                    <a:pt x="76" y="723"/>
                  </a:lnTo>
                  <a:lnTo>
                    <a:pt x="76" y="717"/>
                  </a:lnTo>
                  <a:lnTo>
                    <a:pt x="77" y="711"/>
                  </a:lnTo>
                  <a:lnTo>
                    <a:pt x="79" y="705"/>
                  </a:lnTo>
                  <a:lnTo>
                    <a:pt x="80" y="700"/>
                  </a:lnTo>
                  <a:lnTo>
                    <a:pt x="83" y="694"/>
                  </a:lnTo>
                  <a:lnTo>
                    <a:pt x="86" y="690"/>
                  </a:lnTo>
                  <a:lnTo>
                    <a:pt x="89" y="685"/>
                  </a:lnTo>
                  <a:lnTo>
                    <a:pt x="94" y="680"/>
                  </a:lnTo>
                  <a:lnTo>
                    <a:pt x="98" y="677"/>
                  </a:lnTo>
                  <a:lnTo>
                    <a:pt x="102" y="674"/>
                  </a:lnTo>
                  <a:lnTo>
                    <a:pt x="107" y="671"/>
                  </a:lnTo>
                  <a:lnTo>
                    <a:pt x="112" y="667"/>
                  </a:lnTo>
                  <a:lnTo>
                    <a:pt x="118" y="665"/>
                  </a:lnTo>
                  <a:lnTo>
                    <a:pt x="124" y="664"/>
                  </a:lnTo>
                  <a:lnTo>
                    <a:pt x="129" y="663"/>
                  </a:lnTo>
                  <a:lnTo>
                    <a:pt x="136" y="663"/>
                  </a:lnTo>
                  <a:lnTo>
                    <a:pt x="142" y="663"/>
                  </a:lnTo>
                  <a:lnTo>
                    <a:pt x="148" y="664"/>
                  </a:lnTo>
                  <a:lnTo>
                    <a:pt x="154" y="665"/>
                  </a:lnTo>
                  <a:lnTo>
                    <a:pt x="159" y="667"/>
                  </a:lnTo>
                  <a:lnTo>
                    <a:pt x="165" y="671"/>
                  </a:lnTo>
                  <a:lnTo>
                    <a:pt x="170" y="674"/>
                  </a:lnTo>
                  <a:lnTo>
                    <a:pt x="174" y="677"/>
                  </a:lnTo>
                  <a:lnTo>
                    <a:pt x="178" y="680"/>
                  </a:lnTo>
                  <a:lnTo>
                    <a:pt x="183" y="685"/>
                  </a:lnTo>
                  <a:lnTo>
                    <a:pt x="186" y="690"/>
                  </a:lnTo>
                  <a:lnTo>
                    <a:pt x="189" y="694"/>
                  </a:lnTo>
                  <a:lnTo>
                    <a:pt x="191" y="700"/>
                  </a:lnTo>
                  <a:lnTo>
                    <a:pt x="194" y="705"/>
                  </a:lnTo>
                  <a:lnTo>
                    <a:pt x="195" y="711"/>
                  </a:lnTo>
                  <a:lnTo>
                    <a:pt x="196" y="717"/>
                  </a:lnTo>
                  <a:lnTo>
                    <a:pt x="196" y="723"/>
                  </a:lnTo>
                  <a:lnTo>
                    <a:pt x="196" y="730"/>
                  </a:lnTo>
                  <a:lnTo>
                    <a:pt x="195" y="735"/>
                  </a:lnTo>
                  <a:lnTo>
                    <a:pt x="194" y="741"/>
                  </a:lnTo>
                  <a:lnTo>
                    <a:pt x="191" y="747"/>
                  </a:lnTo>
                  <a:lnTo>
                    <a:pt x="189" y="752"/>
                  </a:lnTo>
                  <a:lnTo>
                    <a:pt x="186" y="756"/>
                  </a:lnTo>
                  <a:lnTo>
                    <a:pt x="183" y="762"/>
                  </a:lnTo>
                  <a:lnTo>
                    <a:pt x="178" y="766"/>
                  </a:lnTo>
                  <a:lnTo>
                    <a:pt x="174" y="769"/>
                  </a:lnTo>
                  <a:lnTo>
                    <a:pt x="170" y="774"/>
                  </a:lnTo>
                  <a:lnTo>
                    <a:pt x="165" y="776"/>
                  </a:lnTo>
                  <a:lnTo>
                    <a:pt x="159" y="779"/>
                  </a:lnTo>
                  <a:lnTo>
                    <a:pt x="154" y="781"/>
                  </a:lnTo>
                  <a:lnTo>
                    <a:pt x="148" y="782"/>
                  </a:lnTo>
                  <a:lnTo>
                    <a:pt x="142" y="783"/>
                  </a:lnTo>
                  <a:lnTo>
                    <a:pt x="136" y="783"/>
                  </a:lnTo>
                  <a:close/>
                  <a:moveTo>
                    <a:pt x="257" y="0"/>
                  </a:moveTo>
                  <a:lnTo>
                    <a:pt x="15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7" y="3"/>
                  </a:lnTo>
                  <a:lnTo>
                    <a:pt x="5" y="4"/>
                  </a:lnTo>
                  <a:lnTo>
                    <a:pt x="3" y="8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888"/>
                  </a:lnTo>
                  <a:lnTo>
                    <a:pt x="0" y="892"/>
                  </a:lnTo>
                  <a:lnTo>
                    <a:pt x="2" y="895"/>
                  </a:lnTo>
                  <a:lnTo>
                    <a:pt x="3" y="897"/>
                  </a:lnTo>
                  <a:lnTo>
                    <a:pt x="5" y="899"/>
                  </a:lnTo>
                  <a:lnTo>
                    <a:pt x="7" y="901"/>
                  </a:lnTo>
                  <a:lnTo>
                    <a:pt x="9" y="902"/>
                  </a:lnTo>
                  <a:lnTo>
                    <a:pt x="12" y="903"/>
                  </a:lnTo>
                  <a:lnTo>
                    <a:pt x="15" y="903"/>
                  </a:lnTo>
                  <a:lnTo>
                    <a:pt x="257" y="903"/>
                  </a:lnTo>
                  <a:lnTo>
                    <a:pt x="259" y="903"/>
                  </a:lnTo>
                  <a:lnTo>
                    <a:pt x="262" y="902"/>
                  </a:lnTo>
                  <a:lnTo>
                    <a:pt x="264" y="901"/>
                  </a:lnTo>
                  <a:lnTo>
                    <a:pt x="266" y="899"/>
                  </a:lnTo>
                  <a:lnTo>
                    <a:pt x="269" y="897"/>
                  </a:lnTo>
                  <a:lnTo>
                    <a:pt x="270" y="895"/>
                  </a:lnTo>
                  <a:lnTo>
                    <a:pt x="271" y="892"/>
                  </a:lnTo>
                  <a:lnTo>
                    <a:pt x="272" y="888"/>
                  </a:lnTo>
                  <a:lnTo>
                    <a:pt x="272" y="15"/>
                  </a:lnTo>
                  <a:lnTo>
                    <a:pt x="271" y="13"/>
                  </a:lnTo>
                  <a:lnTo>
                    <a:pt x="270" y="10"/>
                  </a:lnTo>
                  <a:lnTo>
                    <a:pt x="269" y="8"/>
                  </a:lnTo>
                  <a:lnTo>
                    <a:pt x="266" y="4"/>
                  </a:lnTo>
                  <a:lnTo>
                    <a:pt x="264" y="3"/>
                  </a:lnTo>
                  <a:lnTo>
                    <a:pt x="262" y="1"/>
                  </a:lnTo>
                  <a:lnTo>
                    <a:pt x="259" y="1"/>
                  </a:lnTo>
                  <a:lnTo>
                    <a:pt x="2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774">
              <a:extLst>
                <a:ext uri="{FF2B5EF4-FFF2-40B4-BE49-F238E27FC236}">
                  <a16:creationId xmlns="" xmlns:a16="http://schemas.microsoft.com/office/drawing/2014/main" id="{E49FEE4D-AE11-46CD-B5B4-628410462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313" y="3862388"/>
              <a:ext cx="19050" cy="19050"/>
            </a:xfrm>
            <a:custGeom>
              <a:avLst/>
              <a:gdLst>
                <a:gd name="T0" fmla="*/ 30 w 60"/>
                <a:gd name="T1" fmla="*/ 0 h 60"/>
                <a:gd name="T2" fmla="*/ 24 w 60"/>
                <a:gd name="T3" fmla="*/ 1 h 60"/>
                <a:gd name="T4" fmla="*/ 18 w 60"/>
                <a:gd name="T5" fmla="*/ 2 h 60"/>
                <a:gd name="T6" fmla="*/ 13 w 60"/>
                <a:gd name="T7" fmla="*/ 5 h 60"/>
                <a:gd name="T8" fmla="*/ 9 w 60"/>
                <a:gd name="T9" fmla="*/ 9 h 60"/>
                <a:gd name="T10" fmla="*/ 5 w 60"/>
                <a:gd name="T11" fmla="*/ 13 h 60"/>
                <a:gd name="T12" fmla="*/ 2 w 60"/>
                <a:gd name="T13" fmla="*/ 18 h 60"/>
                <a:gd name="T14" fmla="*/ 0 w 60"/>
                <a:gd name="T15" fmla="*/ 24 h 60"/>
                <a:gd name="T16" fmla="*/ 0 w 60"/>
                <a:gd name="T17" fmla="*/ 30 h 60"/>
                <a:gd name="T18" fmla="*/ 0 w 60"/>
                <a:gd name="T19" fmla="*/ 37 h 60"/>
                <a:gd name="T20" fmla="*/ 2 w 60"/>
                <a:gd name="T21" fmla="*/ 42 h 60"/>
                <a:gd name="T22" fmla="*/ 5 w 60"/>
                <a:gd name="T23" fmla="*/ 47 h 60"/>
                <a:gd name="T24" fmla="*/ 9 w 60"/>
                <a:gd name="T25" fmla="*/ 52 h 60"/>
                <a:gd name="T26" fmla="*/ 13 w 60"/>
                <a:gd name="T27" fmla="*/ 55 h 60"/>
                <a:gd name="T28" fmla="*/ 18 w 60"/>
                <a:gd name="T29" fmla="*/ 58 h 60"/>
                <a:gd name="T30" fmla="*/ 24 w 60"/>
                <a:gd name="T31" fmla="*/ 60 h 60"/>
                <a:gd name="T32" fmla="*/ 30 w 60"/>
                <a:gd name="T33" fmla="*/ 60 h 60"/>
                <a:gd name="T34" fmla="*/ 36 w 60"/>
                <a:gd name="T35" fmla="*/ 60 h 60"/>
                <a:gd name="T36" fmla="*/ 42 w 60"/>
                <a:gd name="T37" fmla="*/ 58 h 60"/>
                <a:gd name="T38" fmla="*/ 47 w 60"/>
                <a:gd name="T39" fmla="*/ 55 h 60"/>
                <a:gd name="T40" fmla="*/ 51 w 60"/>
                <a:gd name="T41" fmla="*/ 52 h 60"/>
                <a:gd name="T42" fmla="*/ 55 w 60"/>
                <a:gd name="T43" fmla="*/ 47 h 60"/>
                <a:gd name="T44" fmla="*/ 58 w 60"/>
                <a:gd name="T45" fmla="*/ 42 h 60"/>
                <a:gd name="T46" fmla="*/ 59 w 60"/>
                <a:gd name="T47" fmla="*/ 37 h 60"/>
                <a:gd name="T48" fmla="*/ 60 w 60"/>
                <a:gd name="T49" fmla="*/ 30 h 60"/>
                <a:gd name="T50" fmla="*/ 59 w 60"/>
                <a:gd name="T51" fmla="*/ 24 h 60"/>
                <a:gd name="T52" fmla="*/ 58 w 60"/>
                <a:gd name="T53" fmla="*/ 18 h 60"/>
                <a:gd name="T54" fmla="*/ 55 w 60"/>
                <a:gd name="T55" fmla="*/ 13 h 60"/>
                <a:gd name="T56" fmla="*/ 51 w 60"/>
                <a:gd name="T57" fmla="*/ 9 h 60"/>
                <a:gd name="T58" fmla="*/ 47 w 60"/>
                <a:gd name="T59" fmla="*/ 5 h 60"/>
                <a:gd name="T60" fmla="*/ 42 w 60"/>
                <a:gd name="T61" fmla="*/ 2 h 60"/>
                <a:gd name="T62" fmla="*/ 36 w 60"/>
                <a:gd name="T63" fmla="*/ 1 h 60"/>
                <a:gd name="T64" fmla="*/ 30 w 60"/>
                <a:gd name="T6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lnTo>
                    <a:pt x="24" y="1"/>
                  </a:lnTo>
                  <a:lnTo>
                    <a:pt x="18" y="2"/>
                  </a:lnTo>
                  <a:lnTo>
                    <a:pt x="13" y="5"/>
                  </a:lnTo>
                  <a:lnTo>
                    <a:pt x="9" y="9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7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58"/>
                  </a:lnTo>
                  <a:lnTo>
                    <a:pt x="47" y="55"/>
                  </a:lnTo>
                  <a:lnTo>
                    <a:pt x="51" y="52"/>
                  </a:lnTo>
                  <a:lnTo>
                    <a:pt x="55" y="47"/>
                  </a:lnTo>
                  <a:lnTo>
                    <a:pt x="58" y="42"/>
                  </a:lnTo>
                  <a:lnTo>
                    <a:pt x="59" y="37"/>
                  </a:lnTo>
                  <a:lnTo>
                    <a:pt x="60" y="30"/>
                  </a:ln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775">
              <a:extLst>
                <a:ext uri="{FF2B5EF4-FFF2-40B4-BE49-F238E27FC236}">
                  <a16:creationId xmlns="" xmlns:a16="http://schemas.microsoft.com/office/drawing/2014/main" id="{CE6426C9-9D6E-4D3F-9D46-AD848AD16C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9975" y="3641725"/>
              <a:ext cx="85725" cy="287338"/>
            </a:xfrm>
            <a:custGeom>
              <a:avLst/>
              <a:gdLst>
                <a:gd name="T0" fmla="*/ 45 w 270"/>
                <a:gd name="T1" fmla="*/ 76 h 903"/>
                <a:gd name="T2" fmla="*/ 47 w 270"/>
                <a:gd name="T3" fmla="*/ 68 h 903"/>
                <a:gd name="T4" fmla="*/ 53 w 270"/>
                <a:gd name="T5" fmla="*/ 62 h 903"/>
                <a:gd name="T6" fmla="*/ 210 w 270"/>
                <a:gd name="T7" fmla="*/ 60 h 903"/>
                <a:gd name="T8" fmla="*/ 219 w 270"/>
                <a:gd name="T9" fmla="*/ 63 h 903"/>
                <a:gd name="T10" fmla="*/ 224 w 270"/>
                <a:gd name="T11" fmla="*/ 70 h 903"/>
                <a:gd name="T12" fmla="*/ 225 w 270"/>
                <a:gd name="T13" fmla="*/ 181 h 903"/>
                <a:gd name="T14" fmla="*/ 224 w 270"/>
                <a:gd name="T15" fmla="*/ 563 h 903"/>
                <a:gd name="T16" fmla="*/ 219 w 270"/>
                <a:gd name="T17" fmla="*/ 570 h 903"/>
                <a:gd name="T18" fmla="*/ 210 w 270"/>
                <a:gd name="T19" fmla="*/ 573 h 903"/>
                <a:gd name="T20" fmla="*/ 53 w 270"/>
                <a:gd name="T21" fmla="*/ 572 h 903"/>
                <a:gd name="T22" fmla="*/ 47 w 270"/>
                <a:gd name="T23" fmla="*/ 567 h 903"/>
                <a:gd name="T24" fmla="*/ 45 w 270"/>
                <a:gd name="T25" fmla="*/ 558 h 903"/>
                <a:gd name="T26" fmla="*/ 225 w 270"/>
                <a:gd name="T27" fmla="*/ 558 h 903"/>
                <a:gd name="T28" fmla="*/ 123 w 270"/>
                <a:gd name="T29" fmla="*/ 782 h 903"/>
                <a:gd name="T30" fmla="*/ 106 w 270"/>
                <a:gd name="T31" fmla="*/ 776 h 903"/>
                <a:gd name="T32" fmla="*/ 92 w 270"/>
                <a:gd name="T33" fmla="*/ 766 h 903"/>
                <a:gd name="T34" fmla="*/ 82 w 270"/>
                <a:gd name="T35" fmla="*/ 752 h 903"/>
                <a:gd name="T36" fmla="*/ 76 w 270"/>
                <a:gd name="T37" fmla="*/ 735 h 903"/>
                <a:gd name="T38" fmla="*/ 75 w 270"/>
                <a:gd name="T39" fmla="*/ 717 h 903"/>
                <a:gd name="T40" fmla="*/ 79 w 270"/>
                <a:gd name="T41" fmla="*/ 700 h 903"/>
                <a:gd name="T42" fmla="*/ 89 w 270"/>
                <a:gd name="T43" fmla="*/ 685 h 903"/>
                <a:gd name="T44" fmla="*/ 102 w 270"/>
                <a:gd name="T45" fmla="*/ 674 h 903"/>
                <a:gd name="T46" fmla="*/ 117 w 270"/>
                <a:gd name="T47" fmla="*/ 665 h 903"/>
                <a:gd name="T48" fmla="*/ 135 w 270"/>
                <a:gd name="T49" fmla="*/ 663 h 903"/>
                <a:gd name="T50" fmla="*/ 153 w 270"/>
                <a:gd name="T51" fmla="*/ 665 h 903"/>
                <a:gd name="T52" fmla="*/ 168 w 270"/>
                <a:gd name="T53" fmla="*/ 674 h 903"/>
                <a:gd name="T54" fmla="*/ 181 w 270"/>
                <a:gd name="T55" fmla="*/ 685 h 903"/>
                <a:gd name="T56" fmla="*/ 191 w 270"/>
                <a:gd name="T57" fmla="*/ 700 h 903"/>
                <a:gd name="T58" fmla="*/ 195 w 270"/>
                <a:gd name="T59" fmla="*/ 717 h 903"/>
                <a:gd name="T60" fmla="*/ 194 w 270"/>
                <a:gd name="T61" fmla="*/ 735 h 903"/>
                <a:gd name="T62" fmla="*/ 188 w 270"/>
                <a:gd name="T63" fmla="*/ 752 h 903"/>
                <a:gd name="T64" fmla="*/ 178 w 270"/>
                <a:gd name="T65" fmla="*/ 766 h 903"/>
                <a:gd name="T66" fmla="*/ 164 w 270"/>
                <a:gd name="T67" fmla="*/ 776 h 903"/>
                <a:gd name="T68" fmla="*/ 147 w 270"/>
                <a:gd name="T69" fmla="*/ 782 h 903"/>
                <a:gd name="T70" fmla="*/ 255 w 270"/>
                <a:gd name="T71" fmla="*/ 0 h 903"/>
                <a:gd name="T72" fmla="*/ 8 w 270"/>
                <a:gd name="T73" fmla="*/ 1 h 903"/>
                <a:gd name="T74" fmla="*/ 2 w 270"/>
                <a:gd name="T75" fmla="*/ 8 h 903"/>
                <a:gd name="T76" fmla="*/ 0 w 270"/>
                <a:gd name="T77" fmla="*/ 15 h 903"/>
                <a:gd name="T78" fmla="*/ 1 w 270"/>
                <a:gd name="T79" fmla="*/ 895 h 903"/>
                <a:gd name="T80" fmla="*/ 6 w 270"/>
                <a:gd name="T81" fmla="*/ 901 h 903"/>
                <a:gd name="T82" fmla="*/ 15 w 270"/>
                <a:gd name="T83" fmla="*/ 903 h 903"/>
                <a:gd name="T84" fmla="*/ 262 w 270"/>
                <a:gd name="T85" fmla="*/ 902 h 903"/>
                <a:gd name="T86" fmla="*/ 268 w 270"/>
                <a:gd name="T87" fmla="*/ 897 h 903"/>
                <a:gd name="T88" fmla="*/ 270 w 270"/>
                <a:gd name="T89" fmla="*/ 888 h 903"/>
                <a:gd name="T90" fmla="*/ 269 w 270"/>
                <a:gd name="T91" fmla="*/ 10 h 903"/>
                <a:gd name="T92" fmla="*/ 264 w 270"/>
                <a:gd name="T93" fmla="*/ 3 h 903"/>
                <a:gd name="T94" fmla="*/ 255 w 270"/>
                <a:gd name="T95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0" h="903">
                  <a:moveTo>
                    <a:pt x="225" y="181"/>
                  </a:moveTo>
                  <a:lnTo>
                    <a:pt x="45" y="181"/>
                  </a:lnTo>
                  <a:lnTo>
                    <a:pt x="45" y="76"/>
                  </a:lnTo>
                  <a:lnTo>
                    <a:pt x="45" y="73"/>
                  </a:lnTo>
                  <a:lnTo>
                    <a:pt x="46" y="70"/>
                  </a:lnTo>
                  <a:lnTo>
                    <a:pt x="47" y="68"/>
                  </a:lnTo>
                  <a:lnTo>
                    <a:pt x="49" y="66"/>
                  </a:lnTo>
                  <a:lnTo>
                    <a:pt x="51" y="63"/>
                  </a:lnTo>
                  <a:lnTo>
                    <a:pt x="53" y="62"/>
                  </a:lnTo>
                  <a:lnTo>
                    <a:pt x="57" y="61"/>
                  </a:lnTo>
                  <a:lnTo>
                    <a:pt x="60" y="61"/>
                  </a:lnTo>
                  <a:lnTo>
                    <a:pt x="210" y="60"/>
                  </a:lnTo>
                  <a:lnTo>
                    <a:pt x="213" y="61"/>
                  </a:lnTo>
                  <a:lnTo>
                    <a:pt x="216" y="62"/>
                  </a:lnTo>
                  <a:lnTo>
                    <a:pt x="219" y="63"/>
                  </a:lnTo>
                  <a:lnTo>
                    <a:pt x="221" y="66"/>
                  </a:lnTo>
                  <a:lnTo>
                    <a:pt x="223" y="68"/>
                  </a:lnTo>
                  <a:lnTo>
                    <a:pt x="224" y="70"/>
                  </a:lnTo>
                  <a:lnTo>
                    <a:pt x="225" y="73"/>
                  </a:lnTo>
                  <a:lnTo>
                    <a:pt x="225" y="76"/>
                  </a:lnTo>
                  <a:lnTo>
                    <a:pt x="225" y="181"/>
                  </a:lnTo>
                  <a:close/>
                  <a:moveTo>
                    <a:pt x="225" y="558"/>
                  </a:moveTo>
                  <a:lnTo>
                    <a:pt x="225" y="561"/>
                  </a:lnTo>
                  <a:lnTo>
                    <a:pt x="224" y="563"/>
                  </a:lnTo>
                  <a:lnTo>
                    <a:pt x="223" y="567"/>
                  </a:lnTo>
                  <a:lnTo>
                    <a:pt x="221" y="569"/>
                  </a:lnTo>
                  <a:lnTo>
                    <a:pt x="219" y="570"/>
                  </a:lnTo>
                  <a:lnTo>
                    <a:pt x="216" y="572"/>
                  </a:lnTo>
                  <a:lnTo>
                    <a:pt x="213" y="572"/>
                  </a:lnTo>
                  <a:lnTo>
                    <a:pt x="210" y="573"/>
                  </a:lnTo>
                  <a:lnTo>
                    <a:pt x="60" y="573"/>
                  </a:lnTo>
                  <a:lnTo>
                    <a:pt x="57" y="572"/>
                  </a:lnTo>
                  <a:lnTo>
                    <a:pt x="53" y="572"/>
                  </a:lnTo>
                  <a:lnTo>
                    <a:pt x="51" y="570"/>
                  </a:lnTo>
                  <a:lnTo>
                    <a:pt x="49" y="569"/>
                  </a:lnTo>
                  <a:lnTo>
                    <a:pt x="47" y="567"/>
                  </a:lnTo>
                  <a:lnTo>
                    <a:pt x="46" y="563"/>
                  </a:lnTo>
                  <a:lnTo>
                    <a:pt x="45" y="561"/>
                  </a:lnTo>
                  <a:lnTo>
                    <a:pt x="45" y="558"/>
                  </a:lnTo>
                  <a:lnTo>
                    <a:pt x="45" y="211"/>
                  </a:lnTo>
                  <a:lnTo>
                    <a:pt x="225" y="211"/>
                  </a:lnTo>
                  <a:lnTo>
                    <a:pt x="225" y="558"/>
                  </a:lnTo>
                  <a:close/>
                  <a:moveTo>
                    <a:pt x="135" y="783"/>
                  </a:moveTo>
                  <a:lnTo>
                    <a:pt x="129" y="783"/>
                  </a:lnTo>
                  <a:lnTo>
                    <a:pt x="123" y="782"/>
                  </a:lnTo>
                  <a:lnTo>
                    <a:pt x="117" y="781"/>
                  </a:lnTo>
                  <a:lnTo>
                    <a:pt x="111" y="779"/>
                  </a:lnTo>
                  <a:lnTo>
                    <a:pt x="106" y="776"/>
                  </a:lnTo>
                  <a:lnTo>
                    <a:pt x="102" y="774"/>
                  </a:lnTo>
                  <a:lnTo>
                    <a:pt x="96" y="769"/>
                  </a:lnTo>
                  <a:lnTo>
                    <a:pt x="92" y="766"/>
                  </a:lnTo>
                  <a:lnTo>
                    <a:pt x="89" y="762"/>
                  </a:lnTo>
                  <a:lnTo>
                    <a:pt x="85" y="756"/>
                  </a:lnTo>
                  <a:lnTo>
                    <a:pt x="82" y="752"/>
                  </a:lnTo>
                  <a:lnTo>
                    <a:pt x="79" y="747"/>
                  </a:lnTo>
                  <a:lnTo>
                    <a:pt x="77" y="741"/>
                  </a:lnTo>
                  <a:lnTo>
                    <a:pt x="76" y="735"/>
                  </a:lnTo>
                  <a:lnTo>
                    <a:pt x="75" y="730"/>
                  </a:lnTo>
                  <a:lnTo>
                    <a:pt x="75" y="723"/>
                  </a:lnTo>
                  <a:lnTo>
                    <a:pt x="75" y="717"/>
                  </a:lnTo>
                  <a:lnTo>
                    <a:pt x="76" y="711"/>
                  </a:lnTo>
                  <a:lnTo>
                    <a:pt x="77" y="705"/>
                  </a:lnTo>
                  <a:lnTo>
                    <a:pt x="79" y="700"/>
                  </a:lnTo>
                  <a:lnTo>
                    <a:pt x="82" y="694"/>
                  </a:lnTo>
                  <a:lnTo>
                    <a:pt x="85" y="690"/>
                  </a:lnTo>
                  <a:lnTo>
                    <a:pt x="89" y="685"/>
                  </a:lnTo>
                  <a:lnTo>
                    <a:pt x="92" y="680"/>
                  </a:lnTo>
                  <a:lnTo>
                    <a:pt x="96" y="677"/>
                  </a:lnTo>
                  <a:lnTo>
                    <a:pt x="102" y="674"/>
                  </a:lnTo>
                  <a:lnTo>
                    <a:pt x="106" y="671"/>
                  </a:lnTo>
                  <a:lnTo>
                    <a:pt x="111" y="667"/>
                  </a:lnTo>
                  <a:lnTo>
                    <a:pt x="117" y="665"/>
                  </a:lnTo>
                  <a:lnTo>
                    <a:pt x="123" y="664"/>
                  </a:lnTo>
                  <a:lnTo>
                    <a:pt x="129" y="663"/>
                  </a:lnTo>
                  <a:lnTo>
                    <a:pt x="135" y="663"/>
                  </a:lnTo>
                  <a:lnTo>
                    <a:pt x="141" y="663"/>
                  </a:lnTo>
                  <a:lnTo>
                    <a:pt x="147" y="664"/>
                  </a:lnTo>
                  <a:lnTo>
                    <a:pt x="153" y="665"/>
                  </a:lnTo>
                  <a:lnTo>
                    <a:pt x="159" y="667"/>
                  </a:lnTo>
                  <a:lnTo>
                    <a:pt x="164" y="671"/>
                  </a:lnTo>
                  <a:lnTo>
                    <a:pt x="168" y="674"/>
                  </a:lnTo>
                  <a:lnTo>
                    <a:pt x="174" y="677"/>
                  </a:lnTo>
                  <a:lnTo>
                    <a:pt x="178" y="680"/>
                  </a:lnTo>
                  <a:lnTo>
                    <a:pt x="181" y="685"/>
                  </a:lnTo>
                  <a:lnTo>
                    <a:pt x="184" y="690"/>
                  </a:lnTo>
                  <a:lnTo>
                    <a:pt x="188" y="694"/>
                  </a:lnTo>
                  <a:lnTo>
                    <a:pt x="191" y="700"/>
                  </a:lnTo>
                  <a:lnTo>
                    <a:pt x="193" y="705"/>
                  </a:lnTo>
                  <a:lnTo>
                    <a:pt x="194" y="711"/>
                  </a:lnTo>
                  <a:lnTo>
                    <a:pt x="195" y="717"/>
                  </a:lnTo>
                  <a:lnTo>
                    <a:pt x="195" y="723"/>
                  </a:lnTo>
                  <a:lnTo>
                    <a:pt x="195" y="730"/>
                  </a:lnTo>
                  <a:lnTo>
                    <a:pt x="194" y="735"/>
                  </a:lnTo>
                  <a:lnTo>
                    <a:pt x="193" y="741"/>
                  </a:lnTo>
                  <a:lnTo>
                    <a:pt x="191" y="747"/>
                  </a:lnTo>
                  <a:lnTo>
                    <a:pt x="188" y="752"/>
                  </a:lnTo>
                  <a:lnTo>
                    <a:pt x="184" y="756"/>
                  </a:lnTo>
                  <a:lnTo>
                    <a:pt x="181" y="762"/>
                  </a:lnTo>
                  <a:lnTo>
                    <a:pt x="178" y="766"/>
                  </a:lnTo>
                  <a:lnTo>
                    <a:pt x="174" y="769"/>
                  </a:lnTo>
                  <a:lnTo>
                    <a:pt x="168" y="774"/>
                  </a:lnTo>
                  <a:lnTo>
                    <a:pt x="164" y="776"/>
                  </a:lnTo>
                  <a:lnTo>
                    <a:pt x="159" y="779"/>
                  </a:lnTo>
                  <a:lnTo>
                    <a:pt x="153" y="781"/>
                  </a:lnTo>
                  <a:lnTo>
                    <a:pt x="147" y="782"/>
                  </a:lnTo>
                  <a:lnTo>
                    <a:pt x="141" y="783"/>
                  </a:lnTo>
                  <a:lnTo>
                    <a:pt x="135" y="783"/>
                  </a:lnTo>
                  <a:close/>
                  <a:moveTo>
                    <a:pt x="255" y="0"/>
                  </a:moveTo>
                  <a:lnTo>
                    <a:pt x="15" y="0"/>
                  </a:lnTo>
                  <a:lnTo>
                    <a:pt x="12" y="1"/>
                  </a:lnTo>
                  <a:lnTo>
                    <a:pt x="8" y="1"/>
                  </a:lnTo>
                  <a:lnTo>
                    <a:pt x="6" y="3"/>
                  </a:lnTo>
                  <a:lnTo>
                    <a:pt x="4" y="4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888"/>
                  </a:lnTo>
                  <a:lnTo>
                    <a:pt x="0" y="892"/>
                  </a:lnTo>
                  <a:lnTo>
                    <a:pt x="1" y="895"/>
                  </a:lnTo>
                  <a:lnTo>
                    <a:pt x="2" y="897"/>
                  </a:lnTo>
                  <a:lnTo>
                    <a:pt x="4" y="899"/>
                  </a:lnTo>
                  <a:lnTo>
                    <a:pt x="6" y="901"/>
                  </a:lnTo>
                  <a:lnTo>
                    <a:pt x="8" y="902"/>
                  </a:lnTo>
                  <a:lnTo>
                    <a:pt x="12" y="903"/>
                  </a:lnTo>
                  <a:lnTo>
                    <a:pt x="15" y="903"/>
                  </a:lnTo>
                  <a:lnTo>
                    <a:pt x="255" y="903"/>
                  </a:lnTo>
                  <a:lnTo>
                    <a:pt x="258" y="903"/>
                  </a:lnTo>
                  <a:lnTo>
                    <a:pt x="262" y="902"/>
                  </a:lnTo>
                  <a:lnTo>
                    <a:pt x="264" y="901"/>
                  </a:lnTo>
                  <a:lnTo>
                    <a:pt x="266" y="899"/>
                  </a:lnTo>
                  <a:lnTo>
                    <a:pt x="268" y="897"/>
                  </a:lnTo>
                  <a:lnTo>
                    <a:pt x="269" y="895"/>
                  </a:lnTo>
                  <a:lnTo>
                    <a:pt x="270" y="892"/>
                  </a:lnTo>
                  <a:lnTo>
                    <a:pt x="270" y="888"/>
                  </a:lnTo>
                  <a:lnTo>
                    <a:pt x="270" y="15"/>
                  </a:lnTo>
                  <a:lnTo>
                    <a:pt x="270" y="13"/>
                  </a:lnTo>
                  <a:lnTo>
                    <a:pt x="269" y="10"/>
                  </a:lnTo>
                  <a:lnTo>
                    <a:pt x="268" y="8"/>
                  </a:lnTo>
                  <a:lnTo>
                    <a:pt x="266" y="4"/>
                  </a:lnTo>
                  <a:lnTo>
                    <a:pt x="264" y="3"/>
                  </a:lnTo>
                  <a:lnTo>
                    <a:pt x="262" y="1"/>
                  </a:lnTo>
                  <a:lnTo>
                    <a:pt x="258" y="1"/>
                  </a:lnTo>
                  <a:lnTo>
                    <a:pt x="2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4" name="Freeform 2891">
            <a:extLst>
              <a:ext uri="{FF2B5EF4-FFF2-40B4-BE49-F238E27FC236}">
                <a16:creationId xmlns="" xmlns:a16="http://schemas.microsoft.com/office/drawing/2014/main" id="{BB8AD440-4183-44FB-9152-BA3A5BA522BE}"/>
              </a:ext>
            </a:extLst>
          </p:cNvPr>
          <p:cNvSpPr>
            <a:spLocks noEditPoints="1"/>
          </p:cNvSpPr>
          <p:nvPr/>
        </p:nvSpPr>
        <p:spPr bwMode="auto">
          <a:xfrm>
            <a:off x="1242340" y="5350861"/>
            <a:ext cx="284163" cy="285750"/>
          </a:xfrm>
          <a:custGeom>
            <a:avLst/>
            <a:gdLst>
              <a:gd name="T0" fmla="*/ 301 w 719"/>
              <a:gd name="T1" fmla="*/ 621 h 720"/>
              <a:gd name="T2" fmla="*/ 209 w 719"/>
              <a:gd name="T3" fmla="*/ 573 h 720"/>
              <a:gd name="T4" fmla="*/ 131 w 719"/>
              <a:gd name="T5" fmla="*/ 456 h 720"/>
              <a:gd name="T6" fmla="*/ 122 w 719"/>
              <a:gd name="T7" fmla="*/ 380 h 720"/>
              <a:gd name="T8" fmla="*/ 143 w 719"/>
              <a:gd name="T9" fmla="*/ 380 h 720"/>
              <a:gd name="T10" fmla="*/ 171 w 719"/>
              <a:gd name="T11" fmla="*/ 488 h 720"/>
              <a:gd name="T12" fmla="*/ 259 w 719"/>
              <a:gd name="T13" fmla="*/ 579 h 720"/>
              <a:gd name="T14" fmla="*/ 381 w 719"/>
              <a:gd name="T15" fmla="*/ 604 h 720"/>
              <a:gd name="T16" fmla="*/ 496 w 719"/>
              <a:gd name="T17" fmla="*/ 554 h 720"/>
              <a:gd name="T18" fmla="*/ 565 w 719"/>
              <a:gd name="T19" fmla="*/ 449 h 720"/>
              <a:gd name="T20" fmla="*/ 583 w 719"/>
              <a:gd name="T21" fmla="*/ 373 h 720"/>
              <a:gd name="T22" fmla="*/ 599 w 719"/>
              <a:gd name="T23" fmla="*/ 397 h 720"/>
              <a:gd name="T24" fmla="*/ 570 w 719"/>
              <a:gd name="T25" fmla="*/ 500 h 720"/>
              <a:gd name="T26" fmla="*/ 473 w 719"/>
              <a:gd name="T27" fmla="*/ 599 h 720"/>
              <a:gd name="T28" fmla="*/ 395 w 719"/>
              <a:gd name="T29" fmla="*/ 626 h 720"/>
              <a:gd name="T30" fmla="*/ 231 w 719"/>
              <a:gd name="T31" fmla="*/ 228 h 720"/>
              <a:gd name="T32" fmla="*/ 272 w 719"/>
              <a:gd name="T33" fmla="*/ 244 h 720"/>
              <a:gd name="T34" fmla="*/ 297 w 719"/>
              <a:gd name="T35" fmla="*/ 279 h 720"/>
              <a:gd name="T36" fmla="*/ 293 w 719"/>
              <a:gd name="T37" fmla="*/ 312 h 720"/>
              <a:gd name="T38" fmla="*/ 275 w 719"/>
              <a:gd name="T39" fmla="*/ 291 h 720"/>
              <a:gd name="T40" fmla="*/ 235 w 719"/>
              <a:gd name="T41" fmla="*/ 253 h 720"/>
              <a:gd name="T42" fmla="*/ 179 w 719"/>
              <a:gd name="T43" fmla="*/ 273 h 720"/>
              <a:gd name="T44" fmla="*/ 167 w 719"/>
              <a:gd name="T45" fmla="*/ 305 h 720"/>
              <a:gd name="T46" fmla="*/ 146 w 719"/>
              <a:gd name="T47" fmla="*/ 305 h 720"/>
              <a:gd name="T48" fmla="*/ 155 w 719"/>
              <a:gd name="T49" fmla="*/ 265 h 720"/>
              <a:gd name="T50" fmla="*/ 188 w 719"/>
              <a:gd name="T51" fmla="*/ 236 h 720"/>
              <a:gd name="T52" fmla="*/ 496 w 719"/>
              <a:gd name="T53" fmla="*/ 228 h 720"/>
              <a:gd name="T54" fmla="*/ 538 w 719"/>
              <a:gd name="T55" fmla="*/ 240 h 720"/>
              <a:gd name="T56" fmla="*/ 568 w 719"/>
              <a:gd name="T57" fmla="*/ 272 h 720"/>
              <a:gd name="T58" fmla="*/ 573 w 719"/>
              <a:gd name="T59" fmla="*/ 309 h 720"/>
              <a:gd name="T60" fmla="*/ 551 w 719"/>
              <a:gd name="T61" fmla="*/ 300 h 720"/>
              <a:gd name="T62" fmla="*/ 533 w 719"/>
              <a:gd name="T63" fmla="*/ 266 h 720"/>
              <a:gd name="T64" fmla="*/ 476 w 719"/>
              <a:gd name="T65" fmla="*/ 255 h 720"/>
              <a:gd name="T66" fmla="*/ 444 w 719"/>
              <a:gd name="T67" fmla="*/ 300 h 720"/>
              <a:gd name="T68" fmla="*/ 424 w 719"/>
              <a:gd name="T69" fmla="*/ 309 h 720"/>
              <a:gd name="T70" fmla="*/ 426 w 719"/>
              <a:gd name="T71" fmla="*/ 273 h 720"/>
              <a:gd name="T72" fmla="*/ 454 w 719"/>
              <a:gd name="T73" fmla="*/ 241 h 720"/>
              <a:gd name="T74" fmla="*/ 496 w 719"/>
              <a:gd name="T75" fmla="*/ 228 h 720"/>
              <a:gd name="T76" fmla="*/ 270 w 719"/>
              <a:gd name="T77" fmla="*/ 12 h 720"/>
              <a:gd name="T78" fmla="*/ 174 w 719"/>
              <a:gd name="T79" fmla="*/ 53 h 720"/>
              <a:gd name="T80" fmla="*/ 94 w 719"/>
              <a:gd name="T81" fmla="*/ 119 h 720"/>
              <a:gd name="T82" fmla="*/ 36 w 719"/>
              <a:gd name="T83" fmla="*/ 205 h 720"/>
              <a:gd name="T84" fmla="*/ 5 w 719"/>
              <a:gd name="T85" fmla="*/ 306 h 720"/>
              <a:gd name="T86" fmla="*/ 5 w 719"/>
              <a:gd name="T87" fmla="*/ 416 h 720"/>
              <a:gd name="T88" fmla="*/ 36 w 719"/>
              <a:gd name="T89" fmla="*/ 515 h 720"/>
              <a:gd name="T90" fmla="*/ 94 w 719"/>
              <a:gd name="T91" fmla="*/ 602 h 720"/>
              <a:gd name="T92" fmla="*/ 174 w 719"/>
              <a:gd name="T93" fmla="*/ 668 h 720"/>
              <a:gd name="T94" fmla="*/ 270 w 719"/>
              <a:gd name="T95" fmla="*/ 708 h 720"/>
              <a:gd name="T96" fmla="*/ 379 w 719"/>
              <a:gd name="T97" fmla="*/ 719 h 720"/>
              <a:gd name="T98" fmla="*/ 483 w 719"/>
              <a:gd name="T99" fmla="*/ 697 h 720"/>
              <a:gd name="T100" fmla="*/ 575 w 719"/>
              <a:gd name="T101" fmla="*/ 649 h 720"/>
              <a:gd name="T102" fmla="*/ 648 w 719"/>
              <a:gd name="T103" fmla="*/ 575 h 720"/>
              <a:gd name="T104" fmla="*/ 697 w 719"/>
              <a:gd name="T105" fmla="*/ 483 h 720"/>
              <a:gd name="T106" fmla="*/ 719 w 719"/>
              <a:gd name="T107" fmla="*/ 379 h 720"/>
              <a:gd name="T108" fmla="*/ 708 w 719"/>
              <a:gd name="T109" fmla="*/ 270 h 720"/>
              <a:gd name="T110" fmla="*/ 668 w 719"/>
              <a:gd name="T111" fmla="*/ 174 h 720"/>
              <a:gd name="T112" fmla="*/ 601 w 719"/>
              <a:gd name="T113" fmla="*/ 94 h 720"/>
              <a:gd name="T114" fmla="*/ 515 w 719"/>
              <a:gd name="T115" fmla="*/ 36 h 720"/>
              <a:gd name="T116" fmla="*/ 414 w 719"/>
              <a:gd name="T117" fmla="*/ 5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19" h="720">
                <a:moveTo>
                  <a:pt x="360" y="628"/>
                </a:moveTo>
                <a:lnTo>
                  <a:pt x="348" y="628"/>
                </a:lnTo>
                <a:lnTo>
                  <a:pt x="336" y="627"/>
                </a:lnTo>
                <a:lnTo>
                  <a:pt x="324" y="626"/>
                </a:lnTo>
                <a:lnTo>
                  <a:pt x="312" y="624"/>
                </a:lnTo>
                <a:lnTo>
                  <a:pt x="301" y="621"/>
                </a:lnTo>
                <a:lnTo>
                  <a:pt x="289" y="618"/>
                </a:lnTo>
                <a:lnTo>
                  <a:pt x="279" y="614"/>
                </a:lnTo>
                <a:lnTo>
                  <a:pt x="268" y="609"/>
                </a:lnTo>
                <a:lnTo>
                  <a:pt x="247" y="599"/>
                </a:lnTo>
                <a:lnTo>
                  <a:pt x="228" y="587"/>
                </a:lnTo>
                <a:lnTo>
                  <a:pt x="209" y="573"/>
                </a:lnTo>
                <a:lnTo>
                  <a:pt x="192" y="556"/>
                </a:lnTo>
                <a:lnTo>
                  <a:pt x="176" y="539"/>
                </a:lnTo>
                <a:lnTo>
                  <a:pt x="162" y="520"/>
                </a:lnTo>
                <a:lnTo>
                  <a:pt x="150" y="500"/>
                </a:lnTo>
                <a:lnTo>
                  <a:pt x="140" y="479"/>
                </a:lnTo>
                <a:lnTo>
                  <a:pt x="131" y="456"/>
                </a:lnTo>
                <a:lnTo>
                  <a:pt x="125" y="433"/>
                </a:lnTo>
                <a:lnTo>
                  <a:pt x="123" y="422"/>
                </a:lnTo>
                <a:lnTo>
                  <a:pt x="122" y="408"/>
                </a:lnTo>
                <a:lnTo>
                  <a:pt x="121" y="397"/>
                </a:lnTo>
                <a:lnTo>
                  <a:pt x="121" y="385"/>
                </a:lnTo>
                <a:lnTo>
                  <a:pt x="122" y="380"/>
                </a:lnTo>
                <a:lnTo>
                  <a:pt x="124" y="376"/>
                </a:lnTo>
                <a:lnTo>
                  <a:pt x="128" y="373"/>
                </a:lnTo>
                <a:lnTo>
                  <a:pt x="132" y="373"/>
                </a:lnTo>
                <a:lnTo>
                  <a:pt x="137" y="373"/>
                </a:lnTo>
                <a:lnTo>
                  <a:pt x="141" y="376"/>
                </a:lnTo>
                <a:lnTo>
                  <a:pt x="143" y="380"/>
                </a:lnTo>
                <a:lnTo>
                  <a:pt x="144" y="385"/>
                </a:lnTo>
                <a:lnTo>
                  <a:pt x="146" y="406"/>
                </a:lnTo>
                <a:lnTo>
                  <a:pt x="149" y="429"/>
                </a:lnTo>
                <a:lnTo>
                  <a:pt x="154" y="449"/>
                </a:lnTo>
                <a:lnTo>
                  <a:pt x="161" y="469"/>
                </a:lnTo>
                <a:lnTo>
                  <a:pt x="171" y="488"/>
                </a:lnTo>
                <a:lnTo>
                  <a:pt x="181" y="507"/>
                </a:lnTo>
                <a:lnTo>
                  <a:pt x="194" y="524"/>
                </a:lnTo>
                <a:lnTo>
                  <a:pt x="209" y="539"/>
                </a:lnTo>
                <a:lnTo>
                  <a:pt x="224" y="554"/>
                </a:lnTo>
                <a:lnTo>
                  <a:pt x="241" y="567"/>
                </a:lnTo>
                <a:lnTo>
                  <a:pt x="259" y="579"/>
                </a:lnTo>
                <a:lnTo>
                  <a:pt x="276" y="587"/>
                </a:lnTo>
                <a:lnTo>
                  <a:pt x="297" y="595"/>
                </a:lnTo>
                <a:lnTo>
                  <a:pt x="317" y="600"/>
                </a:lnTo>
                <a:lnTo>
                  <a:pt x="338" y="604"/>
                </a:lnTo>
                <a:lnTo>
                  <a:pt x="360" y="605"/>
                </a:lnTo>
                <a:lnTo>
                  <a:pt x="381" y="604"/>
                </a:lnTo>
                <a:lnTo>
                  <a:pt x="402" y="600"/>
                </a:lnTo>
                <a:lnTo>
                  <a:pt x="423" y="595"/>
                </a:lnTo>
                <a:lnTo>
                  <a:pt x="443" y="587"/>
                </a:lnTo>
                <a:lnTo>
                  <a:pt x="462" y="579"/>
                </a:lnTo>
                <a:lnTo>
                  <a:pt x="480" y="567"/>
                </a:lnTo>
                <a:lnTo>
                  <a:pt x="496" y="554"/>
                </a:lnTo>
                <a:lnTo>
                  <a:pt x="512" y="539"/>
                </a:lnTo>
                <a:lnTo>
                  <a:pt x="526" y="524"/>
                </a:lnTo>
                <a:lnTo>
                  <a:pt x="538" y="507"/>
                </a:lnTo>
                <a:lnTo>
                  <a:pt x="549" y="488"/>
                </a:lnTo>
                <a:lnTo>
                  <a:pt x="558" y="469"/>
                </a:lnTo>
                <a:lnTo>
                  <a:pt x="565" y="449"/>
                </a:lnTo>
                <a:lnTo>
                  <a:pt x="571" y="429"/>
                </a:lnTo>
                <a:lnTo>
                  <a:pt x="575" y="406"/>
                </a:lnTo>
                <a:lnTo>
                  <a:pt x="575" y="385"/>
                </a:lnTo>
                <a:lnTo>
                  <a:pt x="576" y="380"/>
                </a:lnTo>
                <a:lnTo>
                  <a:pt x="579" y="376"/>
                </a:lnTo>
                <a:lnTo>
                  <a:pt x="583" y="373"/>
                </a:lnTo>
                <a:lnTo>
                  <a:pt x="588" y="373"/>
                </a:lnTo>
                <a:lnTo>
                  <a:pt x="592" y="373"/>
                </a:lnTo>
                <a:lnTo>
                  <a:pt x="596" y="376"/>
                </a:lnTo>
                <a:lnTo>
                  <a:pt x="599" y="380"/>
                </a:lnTo>
                <a:lnTo>
                  <a:pt x="600" y="385"/>
                </a:lnTo>
                <a:lnTo>
                  <a:pt x="599" y="397"/>
                </a:lnTo>
                <a:lnTo>
                  <a:pt x="599" y="408"/>
                </a:lnTo>
                <a:lnTo>
                  <a:pt x="596" y="422"/>
                </a:lnTo>
                <a:lnTo>
                  <a:pt x="594" y="433"/>
                </a:lnTo>
                <a:lnTo>
                  <a:pt x="588" y="456"/>
                </a:lnTo>
                <a:lnTo>
                  <a:pt x="581" y="479"/>
                </a:lnTo>
                <a:lnTo>
                  <a:pt x="570" y="500"/>
                </a:lnTo>
                <a:lnTo>
                  <a:pt x="558" y="520"/>
                </a:lnTo>
                <a:lnTo>
                  <a:pt x="544" y="539"/>
                </a:lnTo>
                <a:lnTo>
                  <a:pt x="529" y="556"/>
                </a:lnTo>
                <a:lnTo>
                  <a:pt x="511" y="573"/>
                </a:lnTo>
                <a:lnTo>
                  <a:pt x="493" y="587"/>
                </a:lnTo>
                <a:lnTo>
                  <a:pt x="473" y="599"/>
                </a:lnTo>
                <a:lnTo>
                  <a:pt x="452" y="609"/>
                </a:lnTo>
                <a:lnTo>
                  <a:pt x="442" y="614"/>
                </a:lnTo>
                <a:lnTo>
                  <a:pt x="430" y="618"/>
                </a:lnTo>
                <a:lnTo>
                  <a:pt x="419" y="621"/>
                </a:lnTo>
                <a:lnTo>
                  <a:pt x="407" y="624"/>
                </a:lnTo>
                <a:lnTo>
                  <a:pt x="395" y="626"/>
                </a:lnTo>
                <a:lnTo>
                  <a:pt x="383" y="627"/>
                </a:lnTo>
                <a:lnTo>
                  <a:pt x="372" y="628"/>
                </a:lnTo>
                <a:lnTo>
                  <a:pt x="360" y="628"/>
                </a:lnTo>
                <a:lnTo>
                  <a:pt x="360" y="628"/>
                </a:lnTo>
                <a:close/>
                <a:moveTo>
                  <a:pt x="224" y="228"/>
                </a:moveTo>
                <a:lnTo>
                  <a:pt x="231" y="228"/>
                </a:lnTo>
                <a:lnTo>
                  <a:pt x="239" y="229"/>
                </a:lnTo>
                <a:lnTo>
                  <a:pt x="247" y="231"/>
                </a:lnTo>
                <a:lnTo>
                  <a:pt x="253" y="234"/>
                </a:lnTo>
                <a:lnTo>
                  <a:pt x="260" y="237"/>
                </a:lnTo>
                <a:lnTo>
                  <a:pt x="266" y="241"/>
                </a:lnTo>
                <a:lnTo>
                  <a:pt x="272" y="244"/>
                </a:lnTo>
                <a:lnTo>
                  <a:pt x="278" y="249"/>
                </a:lnTo>
                <a:lnTo>
                  <a:pt x="282" y="255"/>
                </a:lnTo>
                <a:lnTo>
                  <a:pt x="287" y="261"/>
                </a:lnTo>
                <a:lnTo>
                  <a:pt x="291" y="267"/>
                </a:lnTo>
                <a:lnTo>
                  <a:pt x="294" y="273"/>
                </a:lnTo>
                <a:lnTo>
                  <a:pt x="297" y="279"/>
                </a:lnTo>
                <a:lnTo>
                  <a:pt x="299" y="286"/>
                </a:lnTo>
                <a:lnTo>
                  <a:pt x="300" y="293"/>
                </a:lnTo>
                <a:lnTo>
                  <a:pt x="300" y="300"/>
                </a:lnTo>
                <a:lnTo>
                  <a:pt x="299" y="305"/>
                </a:lnTo>
                <a:lnTo>
                  <a:pt x="297" y="309"/>
                </a:lnTo>
                <a:lnTo>
                  <a:pt x="293" y="312"/>
                </a:lnTo>
                <a:lnTo>
                  <a:pt x="288" y="312"/>
                </a:lnTo>
                <a:lnTo>
                  <a:pt x="284" y="312"/>
                </a:lnTo>
                <a:lnTo>
                  <a:pt x="280" y="309"/>
                </a:lnTo>
                <a:lnTo>
                  <a:pt x="278" y="305"/>
                </a:lnTo>
                <a:lnTo>
                  <a:pt x="276" y="300"/>
                </a:lnTo>
                <a:lnTo>
                  <a:pt x="275" y="291"/>
                </a:lnTo>
                <a:lnTo>
                  <a:pt x="272" y="282"/>
                </a:lnTo>
                <a:lnTo>
                  <a:pt x="267" y="274"/>
                </a:lnTo>
                <a:lnTo>
                  <a:pt x="261" y="266"/>
                </a:lnTo>
                <a:lnTo>
                  <a:pt x="253" y="260"/>
                </a:lnTo>
                <a:lnTo>
                  <a:pt x="244" y="255"/>
                </a:lnTo>
                <a:lnTo>
                  <a:pt x="235" y="253"/>
                </a:lnTo>
                <a:lnTo>
                  <a:pt x="224" y="251"/>
                </a:lnTo>
                <a:lnTo>
                  <a:pt x="215" y="253"/>
                </a:lnTo>
                <a:lnTo>
                  <a:pt x="205" y="255"/>
                </a:lnTo>
                <a:lnTo>
                  <a:pt x="195" y="260"/>
                </a:lnTo>
                <a:lnTo>
                  <a:pt x="186" y="266"/>
                </a:lnTo>
                <a:lnTo>
                  <a:pt x="179" y="273"/>
                </a:lnTo>
                <a:lnTo>
                  <a:pt x="173" y="281"/>
                </a:lnTo>
                <a:lnTo>
                  <a:pt x="172" y="286"/>
                </a:lnTo>
                <a:lnTo>
                  <a:pt x="169" y="291"/>
                </a:lnTo>
                <a:lnTo>
                  <a:pt x="168" y="295"/>
                </a:lnTo>
                <a:lnTo>
                  <a:pt x="168" y="300"/>
                </a:lnTo>
                <a:lnTo>
                  <a:pt x="167" y="305"/>
                </a:lnTo>
                <a:lnTo>
                  <a:pt x="165" y="309"/>
                </a:lnTo>
                <a:lnTo>
                  <a:pt x="161" y="312"/>
                </a:lnTo>
                <a:lnTo>
                  <a:pt x="156" y="312"/>
                </a:lnTo>
                <a:lnTo>
                  <a:pt x="151" y="312"/>
                </a:lnTo>
                <a:lnTo>
                  <a:pt x="148" y="309"/>
                </a:lnTo>
                <a:lnTo>
                  <a:pt x="146" y="305"/>
                </a:lnTo>
                <a:lnTo>
                  <a:pt x="144" y="300"/>
                </a:lnTo>
                <a:lnTo>
                  <a:pt x="144" y="293"/>
                </a:lnTo>
                <a:lnTo>
                  <a:pt x="147" y="286"/>
                </a:lnTo>
                <a:lnTo>
                  <a:pt x="148" y="279"/>
                </a:lnTo>
                <a:lnTo>
                  <a:pt x="151" y="272"/>
                </a:lnTo>
                <a:lnTo>
                  <a:pt x="155" y="265"/>
                </a:lnTo>
                <a:lnTo>
                  <a:pt x="160" y="259"/>
                </a:lnTo>
                <a:lnTo>
                  <a:pt x="165" y="254"/>
                </a:lnTo>
                <a:lnTo>
                  <a:pt x="171" y="248"/>
                </a:lnTo>
                <a:lnTo>
                  <a:pt x="176" y="244"/>
                </a:lnTo>
                <a:lnTo>
                  <a:pt x="182" y="240"/>
                </a:lnTo>
                <a:lnTo>
                  <a:pt x="188" y="236"/>
                </a:lnTo>
                <a:lnTo>
                  <a:pt x="195" y="234"/>
                </a:lnTo>
                <a:lnTo>
                  <a:pt x="203" y="231"/>
                </a:lnTo>
                <a:lnTo>
                  <a:pt x="210" y="229"/>
                </a:lnTo>
                <a:lnTo>
                  <a:pt x="217" y="228"/>
                </a:lnTo>
                <a:lnTo>
                  <a:pt x="224" y="228"/>
                </a:lnTo>
                <a:close/>
                <a:moveTo>
                  <a:pt x="496" y="228"/>
                </a:moveTo>
                <a:lnTo>
                  <a:pt x="502" y="228"/>
                </a:lnTo>
                <a:lnTo>
                  <a:pt x="510" y="229"/>
                </a:lnTo>
                <a:lnTo>
                  <a:pt x="517" y="231"/>
                </a:lnTo>
                <a:lnTo>
                  <a:pt x="524" y="234"/>
                </a:lnTo>
                <a:lnTo>
                  <a:pt x="531" y="236"/>
                </a:lnTo>
                <a:lnTo>
                  <a:pt x="538" y="240"/>
                </a:lnTo>
                <a:lnTo>
                  <a:pt x="544" y="244"/>
                </a:lnTo>
                <a:lnTo>
                  <a:pt x="550" y="248"/>
                </a:lnTo>
                <a:lnTo>
                  <a:pt x="555" y="254"/>
                </a:lnTo>
                <a:lnTo>
                  <a:pt x="561" y="259"/>
                </a:lnTo>
                <a:lnTo>
                  <a:pt x="564" y="265"/>
                </a:lnTo>
                <a:lnTo>
                  <a:pt x="568" y="272"/>
                </a:lnTo>
                <a:lnTo>
                  <a:pt x="571" y="279"/>
                </a:lnTo>
                <a:lnTo>
                  <a:pt x="574" y="286"/>
                </a:lnTo>
                <a:lnTo>
                  <a:pt x="575" y="293"/>
                </a:lnTo>
                <a:lnTo>
                  <a:pt x="575" y="300"/>
                </a:lnTo>
                <a:lnTo>
                  <a:pt x="575" y="305"/>
                </a:lnTo>
                <a:lnTo>
                  <a:pt x="573" y="309"/>
                </a:lnTo>
                <a:lnTo>
                  <a:pt x="568" y="312"/>
                </a:lnTo>
                <a:lnTo>
                  <a:pt x="563" y="312"/>
                </a:lnTo>
                <a:lnTo>
                  <a:pt x="559" y="312"/>
                </a:lnTo>
                <a:lnTo>
                  <a:pt x="555" y="309"/>
                </a:lnTo>
                <a:lnTo>
                  <a:pt x="552" y="305"/>
                </a:lnTo>
                <a:lnTo>
                  <a:pt x="551" y="300"/>
                </a:lnTo>
                <a:lnTo>
                  <a:pt x="551" y="295"/>
                </a:lnTo>
                <a:lnTo>
                  <a:pt x="550" y="291"/>
                </a:lnTo>
                <a:lnTo>
                  <a:pt x="549" y="286"/>
                </a:lnTo>
                <a:lnTo>
                  <a:pt x="546" y="281"/>
                </a:lnTo>
                <a:lnTo>
                  <a:pt x="540" y="273"/>
                </a:lnTo>
                <a:lnTo>
                  <a:pt x="533" y="266"/>
                </a:lnTo>
                <a:lnTo>
                  <a:pt x="525" y="260"/>
                </a:lnTo>
                <a:lnTo>
                  <a:pt x="515" y="255"/>
                </a:lnTo>
                <a:lnTo>
                  <a:pt x="506" y="253"/>
                </a:lnTo>
                <a:lnTo>
                  <a:pt x="496" y="251"/>
                </a:lnTo>
                <a:lnTo>
                  <a:pt x="486" y="253"/>
                </a:lnTo>
                <a:lnTo>
                  <a:pt x="476" y="255"/>
                </a:lnTo>
                <a:lnTo>
                  <a:pt x="467" y="260"/>
                </a:lnTo>
                <a:lnTo>
                  <a:pt x="460" y="266"/>
                </a:lnTo>
                <a:lnTo>
                  <a:pt x="452" y="274"/>
                </a:lnTo>
                <a:lnTo>
                  <a:pt x="448" y="282"/>
                </a:lnTo>
                <a:lnTo>
                  <a:pt x="445" y="291"/>
                </a:lnTo>
                <a:lnTo>
                  <a:pt x="444" y="300"/>
                </a:lnTo>
                <a:lnTo>
                  <a:pt x="443" y="305"/>
                </a:lnTo>
                <a:lnTo>
                  <a:pt x="441" y="309"/>
                </a:lnTo>
                <a:lnTo>
                  <a:pt x="437" y="312"/>
                </a:lnTo>
                <a:lnTo>
                  <a:pt x="432" y="312"/>
                </a:lnTo>
                <a:lnTo>
                  <a:pt x="427" y="312"/>
                </a:lnTo>
                <a:lnTo>
                  <a:pt x="424" y="309"/>
                </a:lnTo>
                <a:lnTo>
                  <a:pt x="420" y="305"/>
                </a:lnTo>
                <a:lnTo>
                  <a:pt x="420" y="300"/>
                </a:lnTo>
                <a:lnTo>
                  <a:pt x="420" y="293"/>
                </a:lnTo>
                <a:lnTo>
                  <a:pt x="421" y="286"/>
                </a:lnTo>
                <a:lnTo>
                  <a:pt x="424" y="279"/>
                </a:lnTo>
                <a:lnTo>
                  <a:pt x="426" y="273"/>
                </a:lnTo>
                <a:lnTo>
                  <a:pt x="430" y="267"/>
                </a:lnTo>
                <a:lnTo>
                  <a:pt x="433" y="261"/>
                </a:lnTo>
                <a:lnTo>
                  <a:pt x="438" y="255"/>
                </a:lnTo>
                <a:lnTo>
                  <a:pt x="443" y="249"/>
                </a:lnTo>
                <a:lnTo>
                  <a:pt x="448" y="244"/>
                </a:lnTo>
                <a:lnTo>
                  <a:pt x="454" y="241"/>
                </a:lnTo>
                <a:lnTo>
                  <a:pt x="461" y="237"/>
                </a:lnTo>
                <a:lnTo>
                  <a:pt x="467" y="234"/>
                </a:lnTo>
                <a:lnTo>
                  <a:pt x="474" y="231"/>
                </a:lnTo>
                <a:lnTo>
                  <a:pt x="481" y="229"/>
                </a:lnTo>
                <a:lnTo>
                  <a:pt x="488" y="228"/>
                </a:lnTo>
                <a:lnTo>
                  <a:pt x="496" y="228"/>
                </a:lnTo>
                <a:close/>
                <a:moveTo>
                  <a:pt x="360" y="0"/>
                </a:moveTo>
                <a:lnTo>
                  <a:pt x="342" y="2"/>
                </a:lnTo>
                <a:lnTo>
                  <a:pt x="323" y="3"/>
                </a:lnTo>
                <a:lnTo>
                  <a:pt x="305" y="5"/>
                </a:lnTo>
                <a:lnTo>
                  <a:pt x="287" y="9"/>
                </a:lnTo>
                <a:lnTo>
                  <a:pt x="270" y="12"/>
                </a:lnTo>
                <a:lnTo>
                  <a:pt x="254" y="17"/>
                </a:lnTo>
                <a:lnTo>
                  <a:pt x="236" y="23"/>
                </a:lnTo>
                <a:lnTo>
                  <a:pt x="220" y="29"/>
                </a:lnTo>
                <a:lnTo>
                  <a:pt x="204" y="36"/>
                </a:lnTo>
                <a:lnTo>
                  <a:pt x="188" y="44"/>
                </a:lnTo>
                <a:lnTo>
                  <a:pt x="174" y="53"/>
                </a:lnTo>
                <a:lnTo>
                  <a:pt x="159" y="62"/>
                </a:lnTo>
                <a:lnTo>
                  <a:pt x="146" y="73"/>
                </a:lnTo>
                <a:lnTo>
                  <a:pt x="131" y="84"/>
                </a:lnTo>
                <a:lnTo>
                  <a:pt x="118" y="94"/>
                </a:lnTo>
                <a:lnTo>
                  <a:pt x="106" y="106"/>
                </a:lnTo>
                <a:lnTo>
                  <a:pt x="94" y="119"/>
                </a:lnTo>
                <a:lnTo>
                  <a:pt x="82" y="132"/>
                </a:lnTo>
                <a:lnTo>
                  <a:pt x="72" y="146"/>
                </a:lnTo>
                <a:lnTo>
                  <a:pt x="62" y="160"/>
                </a:lnTo>
                <a:lnTo>
                  <a:pt x="53" y="174"/>
                </a:lnTo>
                <a:lnTo>
                  <a:pt x="44" y="190"/>
                </a:lnTo>
                <a:lnTo>
                  <a:pt x="36" y="205"/>
                </a:lnTo>
                <a:lnTo>
                  <a:pt x="29" y="220"/>
                </a:lnTo>
                <a:lnTo>
                  <a:pt x="23" y="237"/>
                </a:lnTo>
                <a:lnTo>
                  <a:pt x="17" y="254"/>
                </a:lnTo>
                <a:lnTo>
                  <a:pt x="12" y="270"/>
                </a:lnTo>
                <a:lnTo>
                  <a:pt x="8" y="288"/>
                </a:lnTo>
                <a:lnTo>
                  <a:pt x="5" y="306"/>
                </a:lnTo>
                <a:lnTo>
                  <a:pt x="3" y="324"/>
                </a:lnTo>
                <a:lnTo>
                  <a:pt x="2" y="342"/>
                </a:lnTo>
                <a:lnTo>
                  <a:pt x="0" y="361"/>
                </a:lnTo>
                <a:lnTo>
                  <a:pt x="2" y="379"/>
                </a:lnTo>
                <a:lnTo>
                  <a:pt x="3" y="397"/>
                </a:lnTo>
                <a:lnTo>
                  <a:pt x="5" y="416"/>
                </a:lnTo>
                <a:lnTo>
                  <a:pt x="8" y="432"/>
                </a:lnTo>
                <a:lnTo>
                  <a:pt x="12" y="450"/>
                </a:lnTo>
                <a:lnTo>
                  <a:pt x="17" y="467"/>
                </a:lnTo>
                <a:lnTo>
                  <a:pt x="23" y="483"/>
                </a:lnTo>
                <a:lnTo>
                  <a:pt x="29" y="500"/>
                </a:lnTo>
                <a:lnTo>
                  <a:pt x="36" y="515"/>
                </a:lnTo>
                <a:lnTo>
                  <a:pt x="44" y="531"/>
                </a:lnTo>
                <a:lnTo>
                  <a:pt x="53" y="546"/>
                </a:lnTo>
                <a:lnTo>
                  <a:pt x="62" y="561"/>
                </a:lnTo>
                <a:lnTo>
                  <a:pt x="72" y="575"/>
                </a:lnTo>
                <a:lnTo>
                  <a:pt x="82" y="589"/>
                </a:lnTo>
                <a:lnTo>
                  <a:pt x="94" y="602"/>
                </a:lnTo>
                <a:lnTo>
                  <a:pt x="106" y="614"/>
                </a:lnTo>
                <a:lnTo>
                  <a:pt x="118" y="626"/>
                </a:lnTo>
                <a:lnTo>
                  <a:pt x="131" y="638"/>
                </a:lnTo>
                <a:lnTo>
                  <a:pt x="146" y="649"/>
                </a:lnTo>
                <a:lnTo>
                  <a:pt x="159" y="658"/>
                </a:lnTo>
                <a:lnTo>
                  <a:pt x="174" y="668"/>
                </a:lnTo>
                <a:lnTo>
                  <a:pt x="188" y="676"/>
                </a:lnTo>
                <a:lnTo>
                  <a:pt x="204" y="684"/>
                </a:lnTo>
                <a:lnTo>
                  <a:pt x="220" y="692"/>
                </a:lnTo>
                <a:lnTo>
                  <a:pt x="236" y="697"/>
                </a:lnTo>
                <a:lnTo>
                  <a:pt x="254" y="703"/>
                </a:lnTo>
                <a:lnTo>
                  <a:pt x="270" y="708"/>
                </a:lnTo>
                <a:lnTo>
                  <a:pt x="287" y="713"/>
                </a:lnTo>
                <a:lnTo>
                  <a:pt x="305" y="715"/>
                </a:lnTo>
                <a:lnTo>
                  <a:pt x="323" y="718"/>
                </a:lnTo>
                <a:lnTo>
                  <a:pt x="342" y="719"/>
                </a:lnTo>
                <a:lnTo>
                  <a:pt x="360" y="720"/>
                </a:lnTo>
                <a:lnTo>
                  <a:pt x="379" y="719"/>
                </a:lnTo>
                <a:lnTo>
                  <a:pt x="397" y="718"/>
                </a:lnTo>
                <a:lnTo>
                  <a:pt x="414" y="715"/>
                </a:lnTo>
                <a:lnTo>
                  <a:pt x="432" y="713"/>
                </a:lnTo>
                <a:lnTo>
                  <a:pt x="450" y="708"/>
                </a:lnTo>
                <a:lnTo>
                  <a:pt x="467" y="703"/>
                </a:lnTo>
                <a:lnTo>
                  <a:pt x="483" y="697"/>
                </a:lnTo>
                <a:lnTo>
                  <a:pt x="500" y="692"/>
                </a:lnTo>
                <a:lnTo>
                  <a:pt x="515" y="684"/>
                </a:lnTo>
                <a:lnTo>
                  <a:pt x="531" y="676"/>
                </a:lnTo>
                <a:lnTo>
                  <a:pt x="546" y="668"/>
                </a:lnTo>
                <a:lnTo>
                  <a:pt x="561" y="658"/>
                </a:lnTo>
                <a:lnTo>
                  <a:pt x="575" y="649"/>
                </a:lnTo>
                <a:lnTo>
                  <a:pt x="588" y="638"/>
                </a:lnTo>
                <a:lnTo>
                  <a:pt x="601" y="626"/>
                </a:lnTo>
                <a:lnTo>
                  <a:pt x="614" y="614"/>
                </a:lnTo>
                <a:lnTo>
                  <a:pt x="626" y="602"/>
                </a:lnTo>
                <a:lnTo>
                  <a:pt x="637" y="589"/>
                </a:lnTo>
                <a:lnTo>
                  <a:pt x="648" y="575"/>
                </a:lnTo>
                <a:lnTo>
                  <a:pt x="658" y="561"/>
                </a:lnTo>
                <a:lnTo>
                  <a:pt x="668" y="546"/>
                </a:lnTo>
                <a:lnTo>
                  <a:pt x="676" y="531"/>
                </a:lnTo>
                <a:lnTo>
                  <a:pt x="683" y="515"/>
                </a:lnTo>
                <a:lnTo>
                  <a:pt x="692" y="500"/>
                </a:lnTo>
                <a:lnTo>
                  <a:pt x="697" y="483"/>
                </a:lnTo>
                <a:lnTo>
                  <a:pt x="703" y="467"/>
                </a:lnTo>
                <a:lnTo>
                  <a:pt x="708" y="450"/>
                </a:lnTo>
                <a:lnTo>
                  <a:pt x="712" y="432"/>
                </a:lnTo>
                <a:lnTo>
                  <a:pt x="715" y="416"/>
                </a:lnTo>
                <a:lnTo>
                  <a:pt x="718" y="397"/>
                </a:lnTo>
                <a:lnTo>
                  <a:pt x="719" y="379"/>
                </a:lnTo>
                <a:lnTo>
                  <a:pt x="719" y="361"/>
                </a:lnTo>
                <a:lnTo>
                  <a:pt x="719" y="342"/>
                </a:lnTo>
                <a:lnTo>
                  <a:pt x="718" y="324"/>
                </a:lnTo>
                <a:lnTo>
                  <a:pt x="715" y="306"/>
                </a:lnTo>
                <a:lnTo>
                  <a:pt x="712" y="288"/>
                </a:lnTo>
                <a:lnTo>
                  <a:pt x="708" y="270"/>
                </a:lnTo>
                <a:lnTo>
                  <a:pt x="703" y="254"/>
                </a:lnTo>
                <a:lnTo>
                  <a:pt x="697" y="237"/>
                </a:lnTo>
                <a:lnTo>
                  <a:pt x="692" y="220"/>
                </a:lnTo>
                <a:lnTo>
                  <a:pt x="683" y="205"/>
                </a:lnTo>
                <a:lnTo>
                  <a:pt x="676" y="190"/>
                </a:lnTo>
                <a:lnTo>
                  <a:pt x="668" y="174"/>
                </a:lnTo>
                <a:lnTo>
                  <a:pt x="658" y="160"/>
                </a:lnTo>
                <a:lnTo>
                  <a:pt x="648" y="146"/>
                </a:lnTo>
                <a:lnTo>
                  <a:pt x="637" y="132"/>
                </a:lnTo>
                <a:lnTo>
                  <a:pt x="626" y="119"/>
                </a:lnTo>
                <a:lnTo>
                  <a:pt x="614" y="106"/>
                </a:lnTo>
                <a:lnTo>
                  <a:pt x="601" y="94"/>
                </a:lnTo>
                <a:lnTo>
                  <a:pt x="588" y="84"/>
                </a:lnTo>
                <a:lnTo>
                  <a:pt x="575" y="73"/>
                </a:lnTo>
                <a:lnTo>
                  <a:pt x="561" y="62"/>
                </a:lnTo>
                <a:lnTo>
                  <a:pt x="546" y="53"/>
                </a:lnTo>
                <a:lnTo>
                  <a:pt x="531" y="44"/>
                </a:lnTo>
                <a:lnTo>
                  <a:pt x="515" y="36"/>
                </a:lnTo>
                <a:lnTo>
                  <a:pt x="500" y="29"/>
                </a:lnTo>
                <a:lnTo>
                  <a:pt x="483" y="23"/>
                </a:lnTo>
                <a:lnTo>
                  <a:pt x="467" y="17"/>
                </a:lnTo>
                <a:lnTo>
                  <a:pt x="450" y="12"/>
                </a:lnTo>
                <a:lnTo>
                  <a:pt x="432" y="9"/>
                </a:lnTo>
                <a:lnTo>
                  <a:pt x="414" y="5"/>
                </a:lnTo>
                <a:lnTo>
                  <a:pt x="397" y="3"/>
                </a:lnTo>
                <a:lnTo>
                  <a:pt x="379" y="2"/>
                </a:lnTo>
                <a:lnTo>
                  <a:pt x="360" y="2"/>
                </a:lnTo>
                <a:lnTo>
                  <a:pt x="3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5" name="Group 134">
            <a:extLst>
              <a:ext uri="{FF2B5EF4-FFF2-40B4-BE49-F238E27FC236}">
                <a16:creationId xmlns="" xmlns:a16="http://schemas.microsoft.com/office/drawing/2014/main" id="{27FBC039-143F-4AAE-9FB4-538A7FD730F0}"/>
              </a:ext>
            </a:extLst>
          </p:cNvPr>
          <p:cNvGrpSpPr/>
          <p:nvPr/>
        </p:nvGrpSpPr>
        <p:grpSpPr>
          <a:xfrm>
            <a:off x="3066053" y="3511070"/>
            <a:ext cx="285750" cy="276225"/>
            <a:chOff x="3741701" y="1930400"/>
            <a:chExt cx="285750" cy="276225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36" name="Freeform 3129">
              <a:extLst>
                <a:ext uri="{FF2B5EF4-FFF2-40B4-BE49-F238E27FC236}">
                  <a16:creationId xmlns="" xmlns:a16="http://schemas.microsoft.com/office/drawing/2014/main" id="{810938E8-D5A2-48BC-AE30-C527F632B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701" y="2063750"/>
              <a:ext cx="285750" cy="142875"/>
            </a:xfrm>
            <a:custGeom>
              <a:avLst/>
              <a:gdLst>
                <a:gd name="T0" fmla="*/ 706 w 718"/>
                <a:gd name="T1" fmla="*/ 0 h 359"/>
                <a:gd name="T2" fmla="*/ 247 w 718"/>
                <a:gd name="T3" fmla="*/ 0 h 359"/>
                <a:gd name="T4" fmla="*/ 138 w 718"/>
                <a:gd name="T5" fmla="*/ 81 h 359"/>
                <a:gd name="T6" fmla="*/ 135 w 718"/>
                <a:gd name="T7" fmla="*/ 83 h 359"/>
                <a:gd name="T8" fmla="*/ 130 w 718"/>
                <a:gd name="T9" fmla="*/ 83 h 359"/>
                <a:gd name="T10" fmla="*/ 128 w 718"/>
                <a:gd name="T11" fmla="*/ 83 h 359"/>
                <a:gd name="T12" fmla="*/ 126 w 718"/>
                <a:gd name="T13" fmla="*/ 82 h 359"/>
                <a:gd name="T14" fmla="*/ 123 w 718"/>
                <a:gd name="T15" fmla="*/ 80 h 359"/>
                <a:gd name="T16" fmla="*/ 121 w 718"/>
                <a:gd name="T17" fmla="*/ 77 h 359"/>
                <a:gd name="T18" fmla="*/ 120 w 718"/>
                <a:gd name="T19" fmla="*/ 75 h 359"/>
                <a:gd name="T20" fmla="*/ 118 w 718"/>
                <a:gd name="T21" fmla="*/ 71 h 359"/>
                <a:gd name="T22" fmla="*/ 118 w 718"/>
                <a:gd name="T23" fmla="*/ 0 h 359"/>
                <a:gd name="T24" fmla="*/ 11 w 718"/>
                <a:gd name="T25" fmla="*/ 0 h 359"/>
                <a:gd name="T26" fmla="*/ 7 w 718"/>
                <a:gd name="T27" fmla="*/ 0 h 359"/>
                <a:gd name="T28" fmla="*/ 3 w 718"/>
                <a:gd name="T29" fmla="*/ 3 h 359"/>
                <a:gd name="T30" fmla="*/ 0 w 718"/>
                <a:gd name="T31" fmla="*/ 7 h 359"/>
                <a:gd name="T32" fmla="*/ 0 w 718"/>
                <a:gd name="T33" fmla="*/ 12 h 359"/>
                <a:gd name="T34" fmla="*/ 0 w 718"/>
                <a:gd name="T35" fmla="*/ 227 h 359"/>
                <a:gd name="T36" fmla="*/ 0 w 718"/>
                <a:gd name="T37" fmla="*/ 232 h 359"/>
                <a:gd name="T38" fmla="*/ 3 w 718"/>
                <a:gd name="T39" fmla="*/ 235 h 359"/>
                <a:gd name="T40" fmla="*/ 7 w 718"/>
                <a:gd name="T41" fmla="*/ 238 h 359"/>
                <a:gd name="T42" fmla="*/ 11 w 718"/>
                <a:gd name="T43" fmla="*/ 239 h 359"/>
                <a:gd name="T44" fmla="*/ 425 w 718"/>
                <a:gd name="T45" fmla="*/ 239 h 359"/>
                <a:gd name="T46" fmla="*/ 554 w 718"/>
                <a:gd name="T47" fmla="*/ 356 h 359"/>
                <a:gd name="T48" fmla="*/ 557 w 718"/>
                <a:gd name="T49" fmla="*/ 358 h 359"/>
                <a:gd name="T50" fmla="*/ 562 w 718"/>
                <a:gd name="T51" fmla="*/ 359 h 359"/>
                <a:gd name="T52" fmla="*/ 565 w 718"/>
                <a:gd name="T53" fmla="*/ 359 h 359"/>
                <a:gd name="T54" fmla="*/ 567 w 718"/>
                <a:gd name="T55" fmla="*/ 358 h 359"/>
                <a:gd name="T56" fmla="*/ 569 w 718"/>
                <a:gd name="T57" fmla="*/ 356 h 359"/>
                <a:gd name="T58" fmla="*/ 572 w 718"/>
                <a:gd name="T59" fmla="*/ 353 h 359"/>
                <a:gd name="T60" fmla="*/ 573 w 718"/>
                <a:gd name="T61" fmla="*/ 351 h 359"/>
                <a:gd name="T62" fmla="*/ 574 w 718"/>
                <a:gd name="T63" fmla="*/ 347 h 359"/>
                <a:gd name="T64" fmla="*/ 574 w 718"/>
                <a:gd name="T65" fmla="*/ 239 h 359"/>
                <a:gd name="T66" fmla="*/ 706 w 718"/>
                <a:gd name="T67" fmla="*/ 239 h 359"/>
                <a:gd name="T68" fmla="*/ 711 w 718"/>
                <a:gd name="T69" fmla="*/ 238 h 359"/>
                <a:gd name="T70" fmla="*/ 714 w 718"/>
                <a:gd name="T71" fmla="*/ 235 h 359"/>
                <a:gd name="T72" fmla="*/ 717 w 718"/>
                <a:gd name="T73" fmla="*/ 232 h 359"/>
                <a:gd name="T74" fmla="*/ 718 w 718"/>
                <a:gd name="T75" fmla="*/ 227 h 359"/>
                <a:gd name="T76" fmla="*/ 718 w 718"/>
                <a:gd name="T77" fmla="*/ 12 h 359"/>
                <a:gd name="T78" fmla="*/ 717 w 718"/>
                <a:gd name="T79" fmla="*/ 7 h 359"/>
                <a:gd name="T80" fmla="*/ 714 w 718"/>
                <a:gd name="T81" fmla="*/ 3 h 359"/>
                <a:gd name="T82" fmla="*/ 711 w 718"/>
                <a:gd name="T83" fmla="*/ 0 h 359"/>
                <a:gd name="T84" fmla="*/ 706 w 718"/>
                <a:gd name="T85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18" h="359">
                  <a:moveTo>
                    <a:pt x="706" y="0"/>
                  </a:moveTo>
                  <a:lnTo>
                    <a:pt x="247" y="0"/>
                  </a:lnTo>
                  <a:lnTo>
                    <a:pt x="138" y="81"/>
                  </a:lnTo>
                  <a:lnTo>
                    <a:pt x="135" y="83"/>
                  </a:lnTo>
                  <a:lnTo>
                    <a:pt x="130" y="83"/>
                  </a:lnTo>
                  <a:lnTo>
                    <a:pt x="128" y="83"/>
                  </a:lnTo>
                  <a:lnTo>
                    <a:pt x="126" y="82"/>
                  </a:lnTo>
                  <a:lnTo>
                    <a:pt x="123" y="80"/>
                  </a:lnTo>
                  <a:lnTo>
                    <a:pt x="121" y="77"/>
                  </a:lnTo>
                  <a:lnTo>
                    <a:pt x="120" y="75"/>
                  </a:lnTo>
                  <a:lnTo>
                    <a:pt x="118" y="71"/>
                  </a:lnTo>
                  <a:lnTo>
                    <a:pt x="118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227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7" y="238"/>
                  </a:lnTo>
                  <a:lnTo>
                    <a:pt x="11" y="239"/>
                  </a:lnTo>
                  <a:lnTo>
                    <a:pt x="425" y="239"/>
                  </a:lnTo>
                  <a:lnTo>
                    <a:pt x="554" y="356"/>
                  </a:lnTo>
                  <a:lnTo>
                    <a:pt x="557" y="358"/>
                  </a:lnTo>
                  <a:lnTo>
                    <a:pt x="562" y="359"/>
                  </a:lnTo>
                  <a:lnTo>
                    <a:pt x="565" y="359"/>
                  </a:lnTo>
                  <a:lnTo>
                    <a:pt x="567" y="358"/>
                  </a:lnTo>
                  <a:lnTo>
                    <a:pt x="569" y="356"/>
                  </a:lnTo>
                  <a:lnTo>
                    <a:pt x="572" y="353"/>
                  </a:lnTo>
                  <a:lnTo>
                    <a:pt x="573" y="351"/>
                  </a:lnTo>
                  <a:lnTo>
                    <a:pt x="574" y="347"/>
                  </a:lnTo>
                  <a:lnTo>
                    <a:pt x="574" y="239"/>
                  </a:lnTo>
                  <a:lnTo>
                    <a:pt x="706" y="239"/>
                  </a:lnTo>
                  <a:lnTo>
                    <a:pt x="711" y="238"/>
                  </a:lnTo>
                  <a:lnTo>
                    <a:pt x="714" y="235"/>
                  </a:lnTo>
                  <a:lnTo>
                    <a:pt x="717" y="232"/>
                  </a:lnTo>
                  <a:lnTo>
                    <a:pt x="718" y="227"/>
                  </a:lnTo>
                  <a:lnTo>
                    <a:pt x="718" y="12"/>
                  </a:lnTo>
                  <a:lnTo>
                    <a:pt x="717" y="7"/>
                  </a:lnTo>
                  <a:lnTo>
                    <a:pt x="714" y="3"/>
                  </a:lnTo>
                  <a:lnTo>
                    <a:pt x="711" y="0"/>
                  </a:lnTo>
                  <a:lnTo>
                    <a:pt x="70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3130">
              <a:extLst>
                <a:ext uri="{FF2B5EF4-FFF2-40B4-BE49-F238E27FC236}">
                  <a16:creationId xmlns="" xmlns:a16="http://schemas.microsoft.com/office/drawing/2014/main" id="{28107E1B-C1B2-4DD5-AB6D-A51F64E82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701" y="1930400"/>
              <a:ext cx="285750" cy="152400"/>
            </a:xfrm>
            <a:custGeom>
              <a:avLst/>
              <a:gdLst>
                <a:gd name="T0" fmla="*/ 706 w 718"/>
                <a:gd name="T1" fmla="*/ 0 h 383"/>
                <a:gd name="T2" fmla="*/ 11 w 718"/>
                <a:gd name="T3" fmla="*/ 0 h 383"/>
                <a:gd name="T4" fmla="*/ 7 w 718"/>
                <a:gd name="T5" fmla="*/ 2 h 383"/>
                <a:gd name="T6" fmla="*/ 3 w 718"/>
                <a:gd name="T7" fmla="*/ 4 h 383"/>
                <a:gd name="T8" fmla="*/ 0 w 718"/>
                <a:gd name="T9" fmla="*/ 8 h 383"/>
                <a:gd name="T10" fmla="*/ 0 w 718"/>
                <a:gd name="T11" fmla="*/ 12 h 383"/>
                <a:gd name="T12" fmla="*/ 0 w 718"/>
                <a:gd name="T13" fmla="*/ 251 h 383"/>
                <a:gd name="T14" fmla="*/ 0 w 718"/>
                <a:gd name="T15" fmla="*/ 256 h 383"/>
                <a:gd name="T16" fmla="*/ 3 w 718"/>
                <a:gd name="T17" fmla="*/ 260 h 383"/>
                <a:gd name="T18" fmla="*/ 7 w 718"/>
                <a:gd name="T19" fmla="*/ 262 h 383"/>
                <a:gd name="T20" fmla="*/ 11 w 718"/>
                <a:gd name="T21" fmla="*/ 263 h 383"/>
                <a:gd name="T22" fmla="*/ 130 w 718"/>
                <a:gd name="T23" fmla="*/ 263 h 383"/>
                <a:gd name="T24" fmla="*/ 142 w 718"/>
                <a:gd name="T25" fmla="*/ 263 h 383"/>
                <a:gd name="T26" fmla="*/ 142 w 718"/>
                <a:gd name="T27" fmla="*/ 275 h 383"/>
                <a:gd name="T28" fmla="*/ 142 w 718"/>
                <a:gd name="T29" fmla="*/ 360 h 383"/>
                <a:gd name="T30" fmla="*/ 142 w 718"/>
                <a:gd name="T31" fmla="*/ 383 h 383"/>
                <a:gd name="T32" fmla="*/ 207 w 718"/>
                <a:gd name="T33" fmla="*/ 336 h 383"/>
                <a:gd name="T34" fmla="*/ 233 w 718"/>
                <a:gd name="T35" fmla="*/ 317 h 383"/>
                <a:gd name="T36" fmla="*/ 299 w 718"/>
                <a:gd name="T37" fmla="*/ 266 h 383"/>
                <a:gd name="T38" fmla="*/ 299 w 718"/>
                <a:gd name="T39" fmla="*/ 266 h 383"/>
                <a:gd name="T40" fmla="*/ 299 w 718"/>
                <a:gd name="T41" fmla="*/ 266 h 383"/>
                <a:gd name="T42" fmla="*/ 303 w 718"/>
                <a:gd name="T43" fmla="*/ 263 h 383"/>
                <a:gd name="T44" fmla="*/ 306 w 718"/>
                <a:gd name="T45" fmla="*/ 263 h 383"/>
                <a:gd name="T46" fmla="*/ 706 w 718"/>
                <a:gd name="T47" fmla="*/ 263 h 383"/>
                <a:gd name="T48" fmla="*/ 711 w 718"/>
                <a:gd name="T49" fmla="*/ 262 h 383"/>
                <a:gd name="T50" fmla="*/ 714 w 718"/>
                <a:gd name="T51" fmla="*/ 260 h 383"/>
                <a:gd name="T52" fmla="*/ 717 w 718"/>
                <a:gd name="T53" fmla="*/ 256 h 383"/>
                <a:gd name="T54" fmla="*/ 718 w 718"/>
                <a:gd name="T55" fmla="*/ 251 h 383"/>
                <a:gd name="T56" fmla="*/ 718 w 718"/>
                <a:gd name="T57" fmla="*/ 12 h 383"/>
                <a:gd name="T58" fmla="*/ 717 w 718"/>
                <a:gd name="T59" fmla="*/ 8 h 383"/>
                <a:gd name="T60" fmla="*/ 714 w 718"/>
                <a:gd name="T61" fmla="*/ 4 h 383"/>
                <a:gd name="T62" fmla="*/ 711 w 718"/>
                <a:gd name="T63" fmla="*/ 2 h 383"/>
                <a:gd name="T64" fmla="*/ 706 w 718"/>
                <a:gd name="T65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8" h="383">
                  <a:moveTo>
                    <a:pt x="706" y="0"/>
                  </a:moveTo>
                  <a:lnTo>
                    <a:pt x="11" y="0"/>
                  </a:lnTo>
                  <a:lnTo>
                    <a:pt x="7" y="2"/>
                  </a:lnTo>
                  <a:lnTo>
                    <a:pt x="3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251"/>
                  </a:lnTo>
                  <a:lnTo>
                    <a:pt x="0" y="256"/>
                  </a:lnTo>
                  <a:lnTo>
                    <a:pt x="3" y="260"/>
                  </a:lnTo>
                  <a:lnTo>
                    <a:pt x="7" y="262"/>
                  </a:lnTo>
                  <a:lnTo>
                    <a:pt x="11" y="263"/>
                  </a:lnTo>
                  <a:lnTo>
                    <a:pt x="130" y="263"/>
                  </a:lnTo>
                  <a:lnTo>
                    <a:pt x="142" y="263"/>
                  </a:lnTo>
                  <a:lnTo>
                    <a:pt x="142" y="275"/>
                  </a:lnTo>
                  <a:lnTo>
                    <a:pt x="142" y="360"/>
                  </a:lnTo>
                  <a:lnTo>
                    <a:pt x="142" y="383"/>
                  </a:lnTo>
                  <a:lnTo>
                    <a:pt x="207" y="336"/>
                  </a:lnTo>
                  <a:lnTo>
                    <a:pt x="233" y="317"/>
                  </a:lnTo>
                  <a:lnTo>
                    <a:pt x="299" y="266"/>
                  </a:lnTo>
                  <a:lnTo>
                    <a:pt x="299" y="266"/>
                  </a:lnTo>
                  <a:lnTo>
                    <a:pt x="299" y="266"/>
                  </a:lnTo>
                  <a:lnTo>
                    <a:pt x="303" y="263"/>
                  </a:lnTo>
                  <a:lnTo>
                    <a:pt x="306" y="263"/>
                  </a:lnTo>
                  <a:lnTo>
                    <a:pt x="706" y="263"/>
                  </a:lnTo>
                  <a:lnTo>
                    <a:pt x="711" y="262"/>
                  </a:lnTo>
                  <a:lnTo>
                    <a:pt x="714" y="260"/>
                  </a:lnTo>
                  <a:lnTo>
                    <a:pt x="717" y="256"/>
                  </a:lnTo>
                  <a:lnTo>
                    <a:pt x="718" y="251"/>
                  </a:lnTo>
                  <a:lnTo>
                    <a:pt x="718" y="12"/>
                  </a:lnTo>
                  <a:lnTo>
                    <a:pt x="717" y="8"/>
                  </a:lnTo>
                  <a:lnTo>
                    <a:pt x="714" y="4"/>
                  </a:lnTo>
                  <a:lnTo>
                    <a:pt x="711" y="2"/>
                  </a:lnTo>
                  <a:lnTo>
                    <a:pt x="70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301128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7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="" xmlns:a16="http://schemas.microsoft.com/office/drawing/2014/main" id="{B5D27750-0909-4FC7-8DC1-6A0BE5B25829}"/>
              </a:ext>
            </a:extLst>
          </p:cNvPr>
          <p:cNvGrpSpPr/>
          <p:nvPr/>
        </p:nvGrpSpPr>
        <p:grpSpPr>
          <a:xfrm>
            <a:off x="465428" y="1240634"/>
            <a:ext cx="2100943" cy="2391638"/>
            <a:chOff x="540657" y="1328057"/>
            <a:chExt cx="2100943" cy="2391638"/>
          </a:xfrm>
          <a:solidFill>
            <a:schemeClr val="accent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5" name="Isosceles Triangle 4">
              <a:extLst>
                <a:ext uri="{FF2B5EF4-FFF2-40B4-BE49-F238E27FC236}">
                  <a16:creationId xmlns="" xmlns:a16="http://schemas.microsoft.com/office/drawing/2014/main" id="{BA3CD4BD-BCC1-4CFD-86FE-4E7FAD17A6BE}"/>
                </a:ext>
              </a:extLst>
            </p:cNvPr>
            <p:cNvSpPr/>
            <p:nvPr/>
          </p:nvSpPr>
          <p:spPr>
            <a:xfrm rot="10800000">
              <a:off x="1391634" y="3373619"/>
              <a:ext cx="401448" cy="346076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Oval 1">
              <a:extLst>
                <a:ext uri="{FF2B5EF4-FFF2-40B4-BE49-F238E27FC236}">
                  <a16:creationId xmlns="" xmlns:a16="http://schemas.microsoft.com/office/drawing/2014/main" id="{3C670E6A-F25B-4C3A-8472-06481FACCAA8}"/>
                </a:ext>
              </a:extLst>
            </p:cNvPr>
            <p:cNvSpPr/>
            <p:nvPr/>
          </p:nvSpPr>
          <p:spPr>
            <a:xfrm>
              <a:off x="540657" y="1328057"/>
              <a:ext cx="2100943" cy="210094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="" xmlns:a16="http://schemas.microsoft.com/office/drawing/2014/main" id="{DACD6C4F-027E-4712-B5AE-1B2858F3A74B}"/>
              </a:ext>
            </a:extLst>
          </p:cNvPr>
          <p:cNvGrpSpPr/>
          <p:nvPr/>
        </p:nvGrpSpPr>
        <p:grpSpPr>
          <a:xfrm>
            <a:off x="2297468" y="1240634"/>
            <a:ext cx="2100943" cy="2391638"/>
            <a:chOff x="540657" y="1328057"/>
            <a:chExt cx="2100943" cy="2391638"/>
          </a:xfrm>
          <a:solidFill>
            <a:schemeClr val="accent2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54" name="Isosceles Triangle 53">
              <a:extLst>
                <a:ext uri="{FF2B5EF4-FFF2-40B4-BE49-F238E27FC236}">
                  <a16:creationId xmlns="" xmlns:a16="http://schemas.microsoft.com/office/drawing/2014/main" id="{D15C86FB-8FB5-42B9-945C-52BAD225F144}"/>
                </a:ext>
              </a:extLst>
            </p:cNvPr>
            <p:cNvSpPr/>
            <p:nvPr/>
          </p:nvSpPr>
          <p:spPr>
            <a:xfrm rot="10800000">
              <a:off x="1391634" y="3373619"/>
              <a:ext cx="401448" cy="346076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="" xmlns:a16="http://schemas.microsoft.com/office/drawing/2014/main" id="{B8163875-E04C-4AB8-BC7B-6C8953992700}"/>
                </a:ext>
              </a:extLst>
            </p:cNvPr>
            <p:cNvSpPr/>
            <p:nvPr/>
          </p:nvSpPr>
          <p:spPr>
            <a:xfrm>
              <a:off x="540657" y="1328057"/>
              <a:ext cx="2100943" cy="210094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="" xmlns:a16="http://schemas.microsoft.com/office/drawing/2014/main" id="{C98084BC-6A4B-4FA3-82DE-0AC114976D62}"/>
              </a:ext>
            </a:extLst>
          </p:cNvPr>
          <p:cNvGrpSpPr/>
          <p:nvPr/>
        </p:nvGrpSpPr>
        <p:grpSpPr>
          <a:xfrm>
            <a:off x="4129508" y="1240634"/>
            <a:ext cx="2100943" cy="2391638"/>
            <a:chOff x="540657" y="1328057"/>
            <a:chExt cx="2100943" cy="2391638"/>
          </a:xfrm>
          <a:solidFill>
            <a:schemeClr val="tx2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63" name="Isosceles Triangle 62">
              <a:extLst>
                <a:ext uri="{FF2B5EF4-FFF2-40B4-BE49-F238E27FC236}">
                  <a16:creationId xmlns="" xmlns:a16="http://schemas.microsoft.com/office/drawing/2014/main" id="{F1EB7246-FC1E-4A0D-94CD-73E2B6BF4EC7}"/>
                </a:ext>
              </a:extLst>
            </p:cNvPr>
            <p:cNvSpPr/>
            <p:nvPr/>
          </p:nvSpPr>
          <p:spPr>
            <a:xfrm rot="10800000">
              <a:off x="1391634" y="3373619"/>
              <a:ext cx="401448" cy="346076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>
              <a:extLst>
                <a:ext uri="{FF2B5EF4-FFF2-40B4-BE49-F238E27FC236}">
                  <a16:creationId xmlns="" xmlns:a16="http://schemas.microsoft.com/office/drawing/2014/main" id="{3BE414D2-300A-485B-AFBE-4DB205C0A8A5}"/>
                </a:ext>
              </a:extLst>
            </p:cNvPr>
            <p:cNvSpPr/>
            <p:nvPr/>
          </p:nvSpPr>
          <p:spPr>
            <a:xfrm>
              <a:off x="540657" y="1328057"/>
              <a:ext cx="2100943" cy="210094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="" xmlns:a16="http://schemas.microsoft.com/office/drawing/2014/main" id="{9769B951-1D1D-4124-86D7-5F46D588E384}"/>
              </a:ext>
            </a:extLst>
          </p:cNvPr>
          <p:cNvGrpSpPr/>
          <p:nvPr/>
        </p:nvGrpSpPr>
        <p:grpSpPr>
          <a:xfrm>
            <a:off x="5961548" y="1240634"/>
            <a:ext cx="2100943" cy="2391638"/>
            <a:chOff x="540657" y="1328057"/>
            <a:chExt cx="2100943" cy="2391638"/>
          </a:xfrm>
          <a:solidFill>
            <a:schemeClr val="accent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75" name="Isosceles Triangle 74">
              <a:extLst>
                <a:ext uri="{FF2B5EF4-FFF2-40B4-BE49-F238E27FC236}">
                  <a16:creationId xmlns="" xmlns:a16="http://schemas.microsoft.com/office/drawing/2014/main" id="{ABC155F9-6404-43D0-95D8-F99781D2F431}"/>
                </a:ext>
              </a:extLst>
            </p:cNvPr>
            <p:cNvSpPr/>
            <p:nvPr/>
          </p:nvSpPr>
          <p:spPr>
            <a:xfrm rot="10800000">
              <a:off x="1391634" y="3373619"/>
              <a:ext cx="401448" cy="346076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>
              <a:extLst>
                <a:ext uri="{FF2B5EF4-FFF2-40B4-BE49-F238E27FC236}">
                  <a16:creationId xmlns="" xmlns:a16="http://schemas.microsoft.com/office/drawing/2014/main" id="{99016032-6DFF-48B3-A0D7-72F2533953B4}"/>
                </a:ext>
              </a:extLst>
            </p:cNvPr>
            <p:cNvSpPr/>
            <p:nvPr/>
          </p:nvSpPr>
          <p:spPr>
            <a:xfrm>
              <a:off x="540657" y="1328057"/>
              <a:ext cx="2100943" cy="210094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="" xmlns:a16="http://schemas.microsoft.com/office/drawing/2014/main" id="{7BBD8197-6B74-4284-ABC9-119BF4F605F4}"/>
              </a:ext>
            </a:extLst>
          </p:cNvPr>
          <p:cNvGrpSpPr/>
          <p:nvPr/>
        </p:nvGrpSpPr>
        <p:grpSpPr>
          <a:xfrm>
            <a:off x="7793588" y="1240634"/>
            <a:ext cx="2100943" cy="2391638"/>
            <a:chOff x="540657" y="1328057"/>
            <a:chExt cx="2100943" cy="2391638"/>
          </a:xfrm>
          <a:solidFill>
            <a:schemeClr val="accent2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79" name="Isosceles Triangle 78">
              <a:extLst>
                <a:ext uri="{FF2B5EF4-FFF2-40B4-BE49-F238E27FC236}">
                  <a16:creationId xmlns="" xmlns:a16="http://schemas.microsoft.com/office/drawing/2014/main" id="{36D75C97-F472-4FAA-8F54-7747CEB1CDDC}"/>
                </a:ext>
              </a:extLst>
            </p:cNvPr>
            <p:cNvSpPr/>
            <p:nvPr/>
          </p:nvSpPr>
          <p:spPr>
            <a:xfrm rot="10800000">
              <a:off x="1391634" y="3373619"/>
              <a:ext cx="401448" cy="346076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>
              <a:extLst>
                <a:ext uri="{FF2B5EF4-FFF2-40B4-BE49-F238E27FC236}">
                  <a16:creationId xmlns="" xmlns:a16="http://schemas.microsoft.com/office/drawing/2014/main" id="{926D0BF3-035D-46B1-A83F-C17ECCAC69A8}"/>
                </a:ext>
              </a:extLst>
            </p:cNvPr>
            <p:cNvSpPr/>
            <p:nvPr/>
          </p:nvSpPr>
          <p:spPr>
            <a:xfrm>
              <a:off x="540657" y="1328057"/>
              <a:ext cx="2100943" cy="210094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="" xmlns:a16="http://schemas.microsoft.com/office/drawing/2014/main" id="{25569236-1543-42F0-8C4A-CD97A6DD0571}"/>
              </a:ext>
            </a:extLst>
          </p:cNvPr>
          <p:cNvGrpSpPr/>
          <p:nvPr/>
        </p:nvGrpSpPr>
        <p:grpSpPr>
          <a:xfrm>
            <a:off x="9625629" y="1240634"/>
            <a:ext cx="2100943" cy="2391638"/>
            <a:chOff x="540657" y="1328057"/>
            <a:chExt cx="2100943" cy="2391638"/>
          </a:xfrm>
          <a:solidFill>
            <a:schemeClr val="tx2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82" name="Isosceles Triangle 81">
              <a:extLst>
                <a:ext uri="{FF2B5EF4-FFF2-40B4-BE49-F238E27FC236}">
                  <a16:creationId xmlns="" xmlns:a16="http://schemas.microsoft.com/office/drawing/2014/main" id="{D6BBC05C-D2B1-4129-B1F5-0E856543A5F6}"/>
                </a:ext>
              </a:extLst>
            </p:cNvPr>
            <p:cNvSpPr/>
            <p:nvPr/>
          </p:nvSpPr>
          <p:spPr>
            <a:xfrm rot="10800000">
              <a:off x="1391634" y="3373619"/>
              <a:ext cx="401448" cy="346076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Oval 84">
              <a:extLst>
                <a:ext uri="{FF2B5EF4-FFF2-40B4-BE49-F238E27FC236}">
                  <a16:creationId xmlns="" xmlns:a16="http://schemas.microsoft.com/office/drawing/2014/main" id="{0B1CDA5A-5E0F-4AC7-949D-3F3B0540E5FE}"/>
                </a:ext>
              </a:extLst>
            </p:cNvPr>
            <p:cNvSpPr/>
            <p:nvPr/>
          </p:nvSpPr>
          <p:spPr>
            <a:xfrm>
              <a:off x="540657" y="1328057"/>
              <a:ext cx="2100943" cy="210094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" name="Oval 7">
            <a:extLst>
              <a:ext uri="{FF2B5EF4-FFF2-40B4-BE49-F238E27FC236}">
                <a16:creationId xmlns="" xmlns:a16="http://schemas.microsoft.com/office/drawing/2014/main" id="{5108C59F-DB4F-43B9-9CB7-859BE647FCF7}"/>
              </a:ext>
            </a:extLst>
          </p:cNvPr>
          <p:cNvSpPr/>
          <p:nvPr/>
        </p:nvSpPr>
        <p:spPr>
          <a:xfrm>
            <a:off x="747567" y="1522772"/>
            <a:ext cx="1536665" cy="153666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Oval 85">
            <a:extLst>
              <a:ext uri="{FF2B5EF4-FFF2-40B4-BE49-F238E27FC236}">
                <a16:creationId xmlns="" xmlns:a16="http://schemas.microsoft.com/office/drawing/2014/main" id="{76984CBD-1A84-431E-8AF5-D1392306B023}"/>
              </a:ext>
            </a:extLst>
          </p:cNvPr>
          <p:cNvSpPr/>
          <p:nvPr/>
        </p:nvSpPr>
        <p:spPr>
          <a:xfrm>
            <a:off x="2579606" y="1522772"/>
            <a:ext cx="1536665" cy="153666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Oval 86">
            <a:extLst>
              <a:ext uri="{FF2B5EF4-FFF2-40B4-BE49-F238E27FC236}">
                <a16:creationId xmlns="" xmlns:a16="http://schemas.microsoft.com/office/drawing/2014/main" id="{C4C430DE-DE29-406B-A451-B90475DE2411}"/>
              </a:ext>
            </a:extLst>
          </p:cNvPr>
          <p:cNvSpPr/>
          <p:nvPr/>
        </p:nvSpPr>
        <p:spPr>
          <a:xfrm>
            <a:off x="4418264" y="1522772"/>
            <a:ext cx="1536665" cy="153666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Oval 87">
            <a:extLst>
              <a:ext uri="{FF2B5EF4-FFF2-40B4-BE49-F238E27FC236}">
                <a16:creationId xmlns="" xmlns:a16="http://schemas.microsoft.com/office/drawing/2014/main" id="{5E67F8C5-3B18-418C-A409-3DC4BE2D8EC2}"/>
              </a:ext>
            </a:extLst>
          </p:cNvPr>
          <p:cNvSpPr/>
          <p:nvPr/>
        </p:nvSpPr>
        <p:spPr>
          <a:xfrm>
            <a:off x="6250304" y="1522772"/>
            <a:ext cx="1536665" cy="153666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Oval 88">
            <a:extLst>
              <a:ext uri="{FF2B5EF4-FFF2-40B4-BE49-F238E27FC236}">
                <a16:creationId xmlns="" xmlns:a16="http://schemas.microsoft.com/office/drawing/2014/main" id="{D2DF965E-1608-451A-9EFF-9AC2EEA7420F}"/>
              </a:ext>
            </a:extLst>
          </p:cNvPr>
          <p:cNvSpPr/>
          <p:nvPr/>
        </p:nvSpPr>
        <p:spPr>
          <a:xfrm>
            <a:off x="8082344" y="1522772"/>
            <a:ext cx="1536665" cy="153666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Oval 89">
            <a:extLst>
              <a:ext uri="{FF2B5EF4-FFF2-40B4-BE49-F238E27FC236}">
                <a16:creationId xmlns="" xmlns:a16="http://schemas.microsoft.com/office/drawing/2014/main" id="{0DA2D4BC-B306-4701-9109-4963DA043A54}"/>
              </a:ext>
            </a:extLst>
          </p:cNvPr>
          <p:cNvSpPr/>
          <p:nvPr/>
        </p:nvSpPr>
        <p:spPr>
          <a:xfrm>
            <a:off x="9914384" y="1522772"/>
            <a:ext cx="1536665" cy="153666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1D462758-516B-4257-AEEE-95E53826DBBF}"/>
              </a:ext>
            </a:extLst>
          </p:cNvPr>
          <p:cNvGrpSpPr/>
          <p:nvPr/>
        </p:nvGrpSpPr>
        <p:grpSpPr>
          <a:xfrm rot="5400000">
            <a:off x="456582" y="4441708"/>
            <a:ext cx="2134412" cy="914400"/>
            <a:chOff x="542113" y="4071191"/>
            <a:chExt cx="2134412" cy="1182275"/>
          </a:xfrm>
        </p:grpSpPr>
        <p:sp>
          <p:nvSpPr>
            <p:cNvPr id="91" name="TextBox 90">
              <a:extLst>
                <a:ext uri="{FF2B5EF4-FFF2-40B4-BE49-F238E27FC236}">
                  <a16:creationId xmlns="" xmlns:a16="http://schemas.microsoft.com/office/drawing/2014/main" id="{9886B7A6-653C-4FBF-AA56-2948533C524B}"/>
                </a:ext>
              </a:extLst>
            </p:cNvPr>
            <p:cNvSpPr txBox="1"/>
            <p:nvPr/>
          </p:nvSpPr>
          <p:spPr>
            <a:xfrm>
              <a:off x="542113" y="4607135"/>
              <a:ext cx="213441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="" xmlns:a16="http://schemas.microsoft.com/office/drawing/2014/main" id="{C924FB55-03F5-4A2E-A731-DFC90E3C2E17}"/>
                </a:ext>
              </a:extLst>
            </p:cNvPr>
            <p:cNvSpPr txBox="1"/>
            <p:nvPr/>
          </p:nvSpPr>
          <p:spPr>
            <a:xfrm>
              <a:off x="542113" y="4071191"/>
              <a:ext cx="519439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 algn="ctr">
                <a:buClr>
                  <a:schemeClr val="accent1"/>
                </a:buClr>
              </a:pPr>
              <a:r>
                <a:rPr lang="en-US" sz="2800" dirty="0">
                  <a:solidFill>
                    <a:schemeClr val="accent1"/>
                  </a:solidFill>
                </a:rPr>
                <a:t>01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="" xmlns:a16="http://schemas.microsoft.com/office/drawing/2014/main" id="{E3D508DD-3A9B-4255-991C-2B6598B4FBAC}"/>
                </a:ext>
              </a:extLst>
            </p:cNvPr>
            <p:cNvSpPr txBox="1"/>
            <p:nvPr/>
          </p:nvSpPr>
          <p:spPr>
            <a:xfrm>
              <a:off x="1161564" y="4178912"/>
              <a:ext cx="1514961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b="1" dirty="0">
                  <a:solidFill>
                    <a:schemeClr val="accent1"/>
                  </a:solidFill>
                </a:rPr>
                <a:t>LOREM IPSUM</a:t>
              </a: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="" xmlns:a16="http://schemas.microsoft.com/office/drawing/2014/main" id="{3E484BBA-0838-442B-98F6-16CB04920DCB}"/>
              </a:ext>
            </a:extLst>
          </p:cNvPr>
          <p:cNvGrpSpPr/>
          <p:nvPr/>
        </p:nvGrpSpPr>
        <p:grpSpPr>
          <a:xfrm rot="5400000">
            <a:off x="2292119" y="4441709"/>
            <a:ext cx="2134412" cy="914400"/>
            <a:chOff x="542113" y="4071191"/>
            <a:chExt cx="2134412" cy="1182275"/>
          </a:xfrm>
        </p:grpSpPr>
        <p:sp>
          <p:nvSpPr>
            <p:cNvPr id="95" name="TextBox 94">
              <a:extLst>
                <a:ext uri="{FF2B5EF4-FFF2-40B4-BE49-F238E27FC236}">
                  <a16:creationId xmlns="" xmlns:a16="http://schemas.microsoft.com/office/drawing/2014/main" id="{AC6E6917-F6A6-4A7F-8CC4-C8E0B4A629B1}"/>
                </a:ext>
              </a:extLst>
            </p:cNvPr>
            <p:cNvSpPr txBox="1"/>
            <p:nvPr/>
          </p:nvSpPr>
          <p:spPr>
            <a:xfrm>
              <a:off x="542113" y="4607135"/>
              <a:ext cx="213441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="" xmlns:a16="http://schemas.microsoft.com/office/drawing/2014/main" id="{4D8F53D9-9E27-4BAF-B5A1-8EE83E128FF9}"/>
                </a:ext>
              </a:extLst>
            </p:cNvPr>
            <p:cNvSpPr txBox="1"/>
            <p:nvPr/>
          </p:nvSpPr>
          <p:spPr>
            <a:xfrm>
              <a:off x="542113" y="4071191"/>
              <a:ext cx="519439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 algn="ctr">
                <a:buClr>
                  <a:schemeClr val="accent1"/>
                </a:buClr>
              </a:pPr>
              <a:r>
                <a:rPr lang="en-US" sz="2800" dirty="0">
                  <a:solidFill>
                    <a:schemeClr val="accent2"/>
                  </a:solidFill>
                </a:rPr>
                <a:t>02</a:t>
              </a:r>
            </a:p>
          </p:txBody>
        </p:sp>
        <p:sp>
          <p:nvSpPr>
            <p:cNvPr id="97" name="TextBox 96">
              <a:extLst>
                <a:ext uri="{FF2B5EF4-FFF2-40B4-BE49-F238E27FC236}">
                  <a16:creationId xmlns="" xmlns:a16="http://schemas.microsoft.com/office/drawing/2014/main" id="{380DE5D9-9C3C-4326-AA36-47E9042327DD}"/>
                </a:ext>
              </a:extLst>
            </p:cNvPr>
            <p:cNvSpPr txBox="1"/>
            <p:nvPr/>
          </p:nvSpPr>
          <p:spPr>
            <a:xfrm>
              <a:off x="1161564" y="4178912"/>
              <a:ext cx="1514961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b="1" dirty="0">
                  <a:solidFill>
                    <a:schemeClr val="accent2"/>
                  </a:solidFill>
                </a:rPr>
                <a:t>LOREM IPSUM</a:t>
              </a: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="" xmlns:a16="http://schemas.microsoft.com/office/drawing/2014/main" id="{22157DE7-2816-4B04-B3CB-1D76AA574FD3}"/>
              </a:ext>
            </a:extLst>
          </p:cNvPr>
          <p:cNvGrpSpPr/>
          <p:nvPr/>
        </p:nvGrpSpPr>
        <p:grpSpPr>
          <a:xfrm rot="5400000">
            <a:off x="4124161" y="4441710"/>
            <a:ext cx="2134412" cy="914400"/>
            <a:chOff x="542113" y="4071191"/>
            <a:chExt cx="2134412" cy="1182275"/>
          </a:xfrm>
        </p:grpSpPr>
        <p:sp>
          <p:nvSpPr>
            <p:cNvPr id="99" name="TextBox 98">
              <a:extLst>
                <a:ext uri="{FF2B5EF4-FFF2-40B4-BE49-F238E27FC236}">
                  <a16:creationId xmlns="" xmlns:a16="http://schemas.microsoft.com/office/drawing/2014/main" id="{0CFAE7B5-2207-44C6-90E1-08387D16E43A}"/>
                </a:ext>
              </a:extLst>
            </p:cNvPr>
            <p:cNvSpPr txBox="1"/>
            <p:nvPr/>
          </p:nvSpPr>
          <p:spPr>
            <a:xfrm>
              <a:off x="542113" y="4607135"/>
              <a:ext cx="213441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</a:t>
              </a:r>
            </a:p>
          </p:txBody>
        </p:sp>
        <p:sp>
          <p:nvSpPr>
            <p:cNvPr id="100" name="TextBox 99">
              <a:extLst>
                <a:ext uri="{FF2B5EF4-FFF2-40B4-BE49-F238E27FC236}">
                  <a16:creationId xmlns="" xmlns:a16="http://schemas.microsoft.com/office/drawing/2014/main" id="{E802033C-E08F-4A09-8CAC-05B5A9B2A0A7}"/>
                </a:ext>
              </a:extLst>
            </p:cNvPr>
            <p:cNvSpPr txBox="1"/>
            <p:nvPr/>
          </p:nvSpPr>
          <p:spPr>
            <a:xfrm>
              <a:off x="542113" y="4071191"/>
              <a:ext cx="519439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 algn="ctr">
                <a:buClr>
                  <a:schemeClr val="accent1"/>
                </a:buClr>
              </a:pPr>
              <a:r>
                <a:rPr lang="en-US" sz="2800" dirty="0">
                  <a:solidFill>
                    <a:schemeClr val="tx2"/>
                  </a:solidFill>
                </a:rPr>
                <a:t>03</a:t>
              </a:r>
            </a:p>
          </p:txBody>
        </p:sp>
        <p:sp>
          <p:nvSpPr>
            <p:cNvPr id="101" name="TextBox 100">
              <a:extLst>
                <a:ext uri="{FF2B5EF4-FFF2-40B4-BE49-F238E27FC236}">
                  <a16:creationId xmlns="" xmlns:a16="http://schemas.microsoft.com/office/drawing/2014/main" id="{52C2F4CC-B805-4468-B8E0-1B14D39DA9BE}"/>
                </a:ext>
              </a:extLst>
            </p:cNvPr>
            <p:cNvSpPr txBox="1"/>
            <p:nvPr/>
          </p:nvSpPr>
          <p:spPr>
            <a:xfrm>
              <a:off x="1161564" y="4178912"/>
              <a:ext cx="1514961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b="1" dirty="0">
                  <a:solidFill>
                    <a:schemeClr val="tx2"/>
                  </a:solidFill>
                </a:rPr>
                <a:t>LOREM IPSUM</a:t>
              </a:r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="" xmlns:a16="http://schemas.microsoft.com/office/drawing/2014/main" id="{FE4BC83A-6260-4FC3-AEE5-4EEF014766D0}"/>
              </a:ext>
            </a:extLst>
          </p:cNvPr>
          <p:cNvGrpSpPr/>
          <p:nvPr/>
        </p:nvGrpSpPr>
        <p:grpSpPr>
          <a:xfrm rot="5400000">
            <a:off x="5962818" y="4441709"/>
            <a:ext cx="2134412" cy="914400"/>
            <a:chOff x="542113" y="4071191"/>
            <a:chExt cx="2134412" cy="1182275"/>
          </a:xfrm>
        </p:grpSpPr>
        <p:sp>
          <p:nvSpPr>
            <p:cNvPr id="103" name="TextBox 102">
              <a:extLst>
                <a:ext uri="{FF2B5EF4-FFF2-40B4-BE49-F238E27FC236}">
                  <a16:creationId xmlns="" xmlns:a16="http://schemas.microsoft.com/office/drawing/2014/main" id="{33A347B6-77DC-40EB-914B-44BFA954CC24}"/>
                </a:ext>
              </a:extLst>
            </p:cNvPr>
            <p:cNvSpPr txBox="1"/>
            <p:nvPr/>
          </p:nvSpPr>
          <p:spPr>
            <a:xfrm>
              <a:off x="542113" y="4607135"/>
              <a:ext cx="213441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="" xmlns:a16="http://schemas.microsoft.com/office/drawing/2014/main" id="{D11D51A8-E873-464A-AD84-0EFAFAC497D6}"/>
                </a:ext>
              </a:extLst>
            </p:cNvPr>
            <p:cNvSpPr txBox="1"/>
            <p:nvPr/>
          </p:nvSpPr>
          <p:spPr>
            <a:xfrm>
              <a:off x="542113" y="4071191"/>
              <a:ext cx="519439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 algn="ctr">
                <a:buClr>
                  <a:schemeClr val="accent1"/>
                </a:buClr>
              </a:pPr>
              <a:r>
                <a:rPr lang="en-US" sz="2800" dirty="0">
                  <a:solidFill>
                    <a:schemeClr val="accent1"/>
                  </a:solidFill>
                </a:rPr>
                <a:t>04</a:t>
              </a:r>
            </a:p>
          </p:txBody>
        </p:sp>
        <p:sp>
          <p:nvSpPr>
            <p:cNvPr id="105" name="TextBox 104">
              <a:extLst>
                <a:ext uri="{FF2B5EF4-FFF2-40B4-BE49-F238E27FC236}">
                  <a16:creationId xmlns="" xmlns:a16="http://schemas.microsoft.com/office/drawing/2014/main" id="{2B9C5B0F-A307-4FB5-95BE-7672C32E9D16}"/>
                </a:ext>
              </a:extLst>
            </p:cNvPr>
            <p:cNvSpPr txBox="1"/>
            <p:nvPr/>
          </p:nvSpPr>
          <p:spPr>
            <a:xfrm>
              <a:off x="1161564" y="4178912"/>
              <a:ext cx="1514961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b="1" dirty="0">
                  <a:solidFill>
                    <a:schemeClr val="accent1"/>
                  </a:solidFill>
                </a:rPr>
                <a:t>LOREM IPSUM</a:t>
              </a:r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="" xmlns:a16="http://schemas.microsoft.com/office/drawing/2014/main" id="{53B822F9-53FB-428B-BE0A-226520449997}"/>
              </a:ext>
            </a:extLst>
          </p:cNvPr>
          <p:cNvGrpSpPr/>
          <p:nvPr/>
        </p:nvGrpSpPr>
        <p:grpSpPr>
          <a:xfrm rot="5400000">
            <a:off x="7788241" y="4441710"/>
            <a:ext cx="2134412" cy="914400"/>
            <a:chOff x="542113" y="4071191"/>
            <a:chExt cx="2134412" cy="1182275"/>
          </a:xfrm>
        </p:grpSpPr>
        <p:sp>
          <p:nvSpPr>
            <p:cNvPr id="107" name="TextBox 106">
              <a:extLst>
                <a:ext uri="{FF2B5EF4-FFF2-40B4-BE49-F238E27FC236}">
                  <a16:creationId xmlns="" xmlns:a16="http://schemas.microsoft.com/office/drawing/2014/main" id="{0E496C8E-781A-460C-A637-0FEAED845DF9}"/>
                </a:ext>
              </a:extLst>
            </p:cNvPr>
            <p:cNvSpPr txBox="1"/>
            <p:nvPr/>
          </p:nvSpPr>
          <p:spPr>
            <a:xfrm>
              <a:off x="542113" y="4607135"/>
              <a:ext cx="213441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</a:t>
              </a:r>
            </a:p>
          </p:txBody>
        </p:sp>
        <p:sp>
          <p:nvSpPr>
            <p:cNvPr id="108" name="TextBox 107">
              <a:extLst>
                <a:ext uri="{FF2B5EF4-FFF2-40B4-BE49-F238E27FC236}">
                  <a16:creationId xmlns="" xmlns:a16="http://schemas.microsoft.com/office/drawing/2014/main" id="{51241295-58E0-429A-BA29-C4372391A136}"/>
                </a:ext>
              </a:extLst>
            </p:cNvPr>
            <p:cNvSpPr txBox="1"/>
            <p:nvPr/>
          </p:nvSpPr>
          <p:spPr>
            <a:xfrm>
              <a:off x="542113" y="4071191"/>
              <a:ext cx="519439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 algn="ctr">
                <a:buClr>
                  <a:schemeClr val="accent1"/>
                </a:buClr>
              </a:pPr>
              <a:r>
                <a:rPr lang="en-US" sz="2800" dirty="0">
                  <a:solidFill>
                    <a:schemeClr val="accent2"/>
                  </a:solidFill>
                </a:rPr>
                <a:t>05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="" xmlns:a16="http://schemas.microsoft.com/office/drawing/2014/main" id="{8A3F5DF3-AB2B-43C6-B4BC-CA6BC6244365}"/>
                </a:ext>
              </a:extLst>
            </p:cNvPr>
            <p:cNvSpPr txBox="1"/>
            <p:nvPr/>
          </p:nvSpPr>
          <p:spPr>
            <a:xfrm>
              <a:off x="1161564" y="4178912"/>
              <a:ext cx="1514961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b="1" dirty="0">
                  <a:solidFill>
                    <a:schemeClr val="accent2"/>
                  </a:solidFill>
                </a:rPr>
                <a:t>LOREM IPSUM</a:t>
              </a:r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="" xmlns:a16="http://schemas.microsoft.com/office/drawing/2014/main" id="{17D92D1D-CFDF-4B37-9B49-98EAD175F6BC}"/>
              </a:ext>
            </a:extLst>
          </p:cNvPr>
          <p:cNvGrpSpPr/>
          <p:nvPr/>
        </p:nvGrpSpPr>
        <p:grpSpPr>
          <a:xfrm rot="5400000">
            <a:off x="9620282" y="4441711"/>
            <a:ext cx="2134412" cy="914400"/>
            <a:chOff x="542113" y="4071191"/>
            <a:chExt cx="2134412" cy="1182275"/>
          </a:xfrm>
        </p:grpSpPr>
        <p:sp>
          <p:nvSpPr>
            <p:cNvPr id="111" name="TextBox 110">
              <a:extLst>
                <a:ext uri="{FF2B5EF4-FFF2-40B4-BE49-F238E27FC236}">
                  <a16:creationId xmlns="" xmlns:a16="http://schemas.microsoft.com/office/drawing/2014/main" id="{EF1F59DD-A66D-447E-9872-413BD128D632}"/>
                </a:ext>
              </a:extLst>
            </p:cNvPr>
            <p:cNvSpPr txBox="1"/>
            <p:nvPr/>
          </p:nvSpPr>
          <p:spPr>
            <a:xfrm>
              <a:off x="542113" y="4607135"/>
              <a:ext cx="213441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="" xmlns:a16="http://schemas.microsoft.com/office/drawing/2014/main" id="{E5683985-3A61-4E8F-8105-887DFFEAAA15}"/>
                </a:ext>
              </a:extLst>
            </p:cNvPr>
            <p:cNvSpPr txBox="1"/>
            <p:nvPr/>
          </p:nvSpPr>
          <p:spPr>
            <a:xfrm>
              <a:off x="542113" y="4071191"/>
              <a:ext cx="519439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t">
              <a:spAutoFit/>
            </a:bodyPr>
            <a:lstStyle/>
            <a:p>
              <a:pPr algn="ctr">
                <a:buClr>
                  <a:schemeClr val="accent1"/>
                </a:buClr>
              </a:pPr>
              <a:r>
                <a:rPr lang="en-US" sz="2800" dirty="0">
                  <a:solidFill>
                    <a:schemeClr val="tx2"/>
                  </a:solidFill>
                </a:rPr>
                <a:t>06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="" xmlns:a16="http://schemas.microsoft.com/office/drawing/2014/main" id="{B675EFBB-A022-462F-A52B-E9BA7FFE2327}"/>
                </a:ext>
              </a:extLst>
            </p:cNvPr>
            <p:cNvSpPr txBox="1"/>
            <p:nvPr/>
          </p:nvSpPr>
          <p:spPr>
            <a:xfrm>
              <a:off x="1161564" y="4178912"/>
              <a:ext cx="1514961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>
              <a:spAutoFit/>
            </a:bodyPr>
            <a:lstStyle/>
            <a:p>
              <a:pPr>
                <a:buClr>
                  <a:schemeClr val="accent1"/>
                </a:buClr>
              </a:pPr>
              <a:r>
                <a:rPr lang="en-US" sz="1400" b="1" dirty="0">
                  <a:solidFill>
                    <a:schemeClr val="tx2"/>
                  </a:solidFill>
                </a:rPr>
                <a:t>LOREM IPSUM</a:t>
              </a:r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="" xmlns:a16="http://schemas.microsoft.com/office/drawing/2014/main" id="{61C1196B-6C11-4DA1-88CA-357CA947361A}"/>
              </a:ext>
            </a:extLst>
          </p:cNvPr>
          <p:cNvGrpSpPr/>
          <p:nvPr/>
        </p:nvGrpSpPr>
        <p:grpSpPr>
          <a:xfrm>
            <a:off x="6806608" y="2079076"/>
            <a:ext cx="424056" cy="424056"/>
            <a:chOff x="877888" y="771525"/>
            <a:chExt cx="287338" cy="287338"/>
          </a:xfrm>
          <a:gradFill>
            <a:gsLst>
              <a:gs pos="0">
                <a:schemeClr val="tx2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15" name="Freeform 324">
              <a:extLst>
                <a:ext uri="{FF2B5EF4-FFF2-40B4-BE49-F238E27FC236}">
                  <a16:creationId xmlns="" xmlns:a16="http://schemas.microsoft.com/office/drawing/2014/main" id="{0ED1FAA4-5191-4ACC-AC6E-FDCAC0F57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888" y="771525"/>
              <a:ext cx="61913" cy="287338"/>
            </a:xfrm>
            <a:custGeom>
              <a:avLst/>
              <a:gdLst>
                <a:gd name="T0" fmla="*/ 0 w 196"/>
                <a:gd name="T1" fmla="*/ 888 h 903"/>
                <a:gd name="T2" fmla="*/ 1 w 196"/>
                <a:gd name="T3" fmla="*/ 895 h 903"/>
                <a:gd name="T4" fmla="*/ 4 w 196"/>
                <a:gd name="T5" fmla="*/ 899 h 903"/>
                <a:gd name="T6" fmla="*/ 10 w 196"/>
                <a:gd name="T7" fmla="*/ 902 h 903"/>
                <a:gd name="T8" fmla="*/ 15 w 196"/>
                <a:gd name="T9" fmla="*/ 903 h 903"/>
                <a:gd name="T10" fmla="*/ 196 w 196"/>
                <a:gd name="T11" fmla="*/ 798 h 903"/>
                <a:gd name="T12" fmla="*/ 160 w 196"/>
                <a:gd name="T13" fmla="*/ 797 h 903"/>
                <a:gd name="T14" fmla="*/ 149 w 196"/>
                <a:gd name="T15" fmla="*/ 793 h 903"/>
                <a:gd name="T16" fmla="*/ 141 w 196"/>
                <a:gd name="T17" fmla="*/ 785 h 903"/>
                <a:gd name="T18" fmla="*/ 136 w 196"/>
                <a:gd name="T19" fmla="*/ 774 h 903"/>
                <a:gd name="T20" fmla="*/ 136 w 196"/>
                <a:gd name="T21" fmla="*/ 738 h 903"/>
                <a:gd name="T22" fmla="*/ 138 w 196"/>
                <a:gd name="T23" fmla="*/ 726 h 903"/>
                <a:gd name="T24" fmla="*/ 145 w 196"/>
                <a:gd name="T25" fmla="*/ 717 h 903"/>
                <a:gd name="T26" fmla="*/ 155 w 196"/>
                <a:gd name="T27" fmla="*/ 710 h 903"/>
                <a:gd name="T28" fmla="*/ 166 w 196"/>
                <a:gd name="T29" fmla="*/ 708 h 903"/>
                <a:gd name="T30" fmla="*/ 196 w 196"/>
                <a:gd name="T31" fmla="*/ 346 h 903"/>
                <a:gd name="T32" fmla="*/ 160 w 196"/>
                <a:gd name="T33" fmla="*/ 345 h 903"/>
                <a:gd name="T34" fmla="*/ 149 w 196"/>
                <a:gd name="T35" fmla="*/ 341 h 903"/>
                <a:gd name="T36" fmla="*/ 141 w 196"/>
                <a:gd name="T37" fmla="*/ 333 h 903"/>
                <a:gd name="T38" fmla="*/ 136 w 196"/>
                <a:gd name="T39" fmla="*/ 322 h 903"/>
                <a:gd name="T40" fmla="*/ 136 w 196"/>
                <a:gd name="T41" fmla="*/ 286 h 903"/>
                <a:gd name="T42" fmla="*/ 138 w 196"/>
                <a:gd name="T43" fmla="*/ 275 h 903"/>
                <a:gd name="T44" fmla="*/ 145 w 196"/>
                <a:gd name="T45" fmla="*/ 265 h 903"/>
                <a:gd name="T46" fmla="*/ 155 w 196"/>
                <a:gd name="T47" fmla="*/ 259 h 903"/>
                <a:gd name="T48" fmla="*/ 166 w 196"/>
                <a:gd name="T49" fmla="*/ 256 h 903"/>
                <a:gd name="T50" fmla="*/ 196 w 196"/>
                <a:gd name="T51" fmla="*/ 196 h 903"/>
                <a:gd name="T52" fmla="*/ 160 w 196"/>
                <a:gd name="T53" fmla="*/ 195 h 903"/>
                <a:gd name="T54" fmla="*/ 149 w 196"/>
                <a:gd name="T55" fmla="*/ 191 h 903"/>
                <a:gd name="T56" fmla="*/ 141 w 196"/>
                <a:gd name="T57" fmla="*/ 182 h 903"/>
                <a:gd name="T58" fmla="*/ 136 w 196"/>
                <a:gd name="T59" fmla="*/ 172 h 903"/>
                <a:gd name="T60" fmla="*/ 136 w 196"/>
                <a:gd name="T61" fmla="*/ 135 h 903"/>
                <a:gd name="T62" fmla="*/ 138 w 196"/>
                <a:gd name="T63" fmla="*/ 123 h 903"/>
                <a:gd name="T64" fmla="*/ 145 w 196"/>
                <a:gd name="T65" fmla="*/ 115 h 903"/>
                <a:gd name="T66" fmla="*/ 155 w 196"/>
                <a:gd name="T67" fmla="*/ 108 h 903"/>
                <a:gd name="T68" fmla="*/ 166 w 196"/>
                <a:gd name="T69" fmla="*/ 105 h 903"/>
                <a:gd name="T70" fmla="*/ 196 w 196"/>
                <a:gd name="T71" fmla="*/ 0 h 903"/>
                <a:gd name="T72" fmla="*/ 12 w 196"/>
                <a:gd name="T73" fmla="*/ 0 h 903"/>
                <a:gd name="T74" fmla="*/ 7 w 196"/>
                <a:gd name="T75" fmla="*/ 2 h 903"/>
                <a:gd name="T76" fmla="*/ 3 w 196"/>
                <a:gd name="T77" fmla="*/ 6 h 903"/>
                <a:gd name="T78" fmla="*/ 1 w 196"/>
                <a:gd name="T79" fmla="*/ 12 h 903"/>
                <a:gd name="T80" fmla="*/ 0 w 196"/>
                <a:gd name="T81" fmla="*/ 15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6" h="903">
                  <a:moveTo>
                    <a:pt x="0" y="15"/>
                  </a:moveTo>
                  <a:lnTo>
                    <a:pt x="0" y="888"/>
                  </a:lnTo>
                  <a:lnTo>
                    <a:pt x="1" y="891"/>
                  </a:lnTo>
                  <a:lnTo>
                    <a:pt x="1" y="895"/>
                  </a:lnTo>
                  <a:lnTo>
                    <a:pt x="3" y="897"/>
                  </a:lnTo>
                  <a:lnTo>
                    <a:pt x="4" y="899"/>
                  </a:lnTo>
                  <a:lnTo>
                    <a:pt x="7" y="901"/>
                  </a:lnTo>
                  <a:lnTo>
                    <a:pt x="10" y="902"/>
                  </a:lnTo>
                  <a:lnTo>
                    <a:pt x="12" y="903"/>
                  </a:lnTo>
                  <a:lnTo>
                    <a:pt x="15" y="903"/>
                  </a:lnTo>
                  <a:lnTo>
                    <a:pt x="196" y="903"/>
                  </a:lnTo>
                  <a:lnTo>
                    <a:pt x="196" y="798"/>
                  </a:lnTo>
                  <a:lnTo>
                    <a:pt x="166" y="798"/>
                  </a:lnTo>
                  <a:lnTo>
                    <a:pt x="160" y="797"/>
                  </a:lnTo>
                  <a:lnTo>
                    <a:pt x="155" y="796"/>
                  </a:lnTo>
                  <a:lnTo>
                    <a:pt x="149" y="793"/>
                  </a:lnTo>
                  <a:lnTo>
                    <a:pt x="145" y="789"/>
                  </a:lnTo>
                  <a:lnTo>
                    <a:pt x="141" y="785"/>
                  </a:lnTo>
                  <a:lnTo>
                    <a:pt x="138" y="780"/>
                  </a:lnTo>
                  <a:lnTo>
                    <a:pt x="136" y="774"/>
                  </a:lnTo>
                  <a:lnTo>
                    <a:pt x="136" y="768"/>
                  </a:lnTo>
                  <a:lnTo>
                    <a:pt x="136" y="738"/>
                  </a:lnTo>
                  <a:lnTo>
                    <a:pt x="136" y="732"/>
                  </a:lnTo>
                  <a:lnTo>
                    <a:pt x="138" y="726"/>
                  </a:lnTo>
                  <a:lnTo>
                    <a:pt x="141" y="721"/>
                  </a:lnTo>
                  <a:lnTo>
                    <a:pt x="145" y="717"/>
                  </a:lnTo>
                  <a:lnTo>
                    <a:pt x="149" y="713"/>
                  </a:lnTo>
                  <a:lnTo>
                    <a:pt x="155" y="710"/>
                  </a:lnTo>
                  <a:lnTo>
                    <a:pt x="160" y="708"/>
                  </a:lnTo>
                  <a:lnTo>
                    <a:pt x="166" y="708"/>
                  </a:lnTo>
                  <a:lnTo>
                    <a:pt x="196" y="708"/>
                  </a:lnTo>
                  <a:lnTo>
                    <a:pt x="196" y="346"/>
                  </a:lnTo>
                  <a:lnTo>
                    <a:pt x="166" y="346"/>
                  </a:lnTo>
                  <a:lnTo>
                    <a:pt x="160" y="345"/>
                  </a:lnTo>
                  <a:lnTo>
                    <a:pt x="155" y="344"/>
                  </a:lnTo>
                  <a:lnTo>
                    <a:pt x="149" y="341"/>
                  </a:lnTo>
                  <a:lnTo>
                    <a:pt x="145" y="338"/>
                  </a:lnTo>
                  <a:lnTo>
                    <a:pt x="141" y="333"/>
                  </a:lnTo>
                  <a:lnTo>
                    <a:pt x="138" y="328"/>
                  </a:lnTo>
                  <a:lnTo>
                    <a:pt x="136" y="322"/>
                  </a:lnTo>
                  <a:lnTo>
                    <a:pt x="136" y="316"/>
                  </a:lnTo>
                  <a:lnTo>
                    <a:pt x="136" y="286"/>
                  </a:lnTo>
                  <a:lnTo>
                    <a:pt x="136" y="280"/>
                  </a:lnTo>
                  <a:lnTo>
                    <a:pt x="138" y="275"/>
                  </a:lnTo>
                  <a:lnTo>
                    <a:pt x="141" y="269"/>
                  </a:lnTo>
                  <a:lnTo>
                    <a:pt x="145" y="265"/>
                  </a:lnTo>
                  <a:lnTo>
                    <a:pt x="149" y="261"/>
                  </a:lnTo>
                  <a:lnTo>
                    <a:pt x="155" y="259"/>
                  </a:lnTo>
                  <a:lnTo>
                    <a:pt x="160" y="256"/>
                  </a:lnTo>
                  <a:lnTo>
                    <a:pt x="166" y="256"/>
                  </a:lnTo>
                  <a:lnTo>
                    <a:pt x="196" y="256"/>
                  </a:lnTo>
                  <a:lnTo>
                    <a:pt x="196" y="196"/>
                  </a:lnTo>
                  <a:lnTo>
                    <a:pt x="166" y="196"/>
                  </a:lnTo>
                  <a:lnTo>
                    <a:pt x="160" y="195"/>
                  </a:lnTo>
                  <a:lnTo>
                    <a:pt x="155" y="193"/>
                  </a:lnTo>
                  <a:lnTo>
                    <a:pt x="149" y="191"/>
                  </a:lnTo>
                  <a:lnTo>
                    <a:pt x="145" y="187"/>
                  </a:lnTo>
                  <a:lnTo>
                    <a:pt x="141" y="182"/>
                  </a:lnTo>
                  <a:lnTo>
                    <a:pt x="138" y="177"/>
                  </a:lnTo>
                  <a:lnTo>
                    <a:pt x="136" y="172"/>
                  </a:lnTo>
                  <a:lnTo>
                    <a:pt x="136" y="165"/>
                  </a:lnTo>
                  <a:lnTo>
                    <a:pt x="136" y="135"/>
                  </a:lnTo>
                  <a:lnTo>
                    <a:pt x="136" y="130"/>
                  </a:lnTo>
                  <a:lnTo>
                    <a:pt x="138" y="123"/>
                  </a:lnTo>
                  <a:lnTo>
                    <a:pt x="141" y="119"/>
                  </a:lnTo>
                  <a:lnTo>
                    <a:pt x="145" y="115"/>
                  </a:lnTo>
                  <a:lnTo>
                    <a:pt x="149" y="110"/>
                  </a:lnTo>
                  <a:lnTo>
                    <a:pt x="155" y="108"/>
                  </a:lnTo>
                  <a:lnTo>
                    <a:pt x="160" y="106"/>
                  </a:lnTo>
                  <a:lnTo>
                    <a:pt x="166" y="105"/>
                  </a:lnTo>
                  <a:lnTo>
                    <a:pt x="196" y="105"/>
                  </a:lnTo>
                  <a:lnTo>
                    <a:pt x="196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4" y="4"/>
                  </a:lnTo>
                  <a:lnTo>
                    <a:pt x="3" y="6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325">
              <a:extLst>
                <a:ext uri="{FF2B5EF4-FFF2-40B4-BE49-F238E27FC236}">
                  <a16:creationId xmlns="" xmlns:a16="http://schemas.microsoft.com/office/drawing/2014/main" id="{EA2C597F-82EC-4BA7-906E-F9821E932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771525"/>
              <a:ext cx="66675" cy="287338"/>
            </a:xfrm>
            <a:custGeom>
              <a:avLst/>
              <a:gdLst>
                <a:gd name="T0" fmla="*/ 30 w 211"/>
                <a:gd name="T1" fmla="*/ 105 h 903"/>
                <a:gd name="T2" fmla="*/ 41 w 211"/>
                <a:gd name="T3" fmla="*/ 107 h 903"/>
                <a:gd name="T4" fmla="*/ 51 w 211"/>
                <a:gd name="T5" fmla="*/ 115 h 903"/>
                <a:gd name="T6" fmla="*/ 58 w 211"/>
                <a:gd name="T7" fmla="*/ 123 h 903"/>
                <a:gd name="T8" fmla="*/ 60 w 211"/>
                <a:gd name="T9" fmla="*/ 135 h 903"/>
                <a:gd name="T10" fmla="*/ 60 w 211"/>
                <a:gd name="T11" fmla="*/ 172 h 903"/>
                <a:gd name="T12" fmla="*/ 55 w 211"/>
                <a:gd name="T13" fmla="*/ 182 h 903"/>
                <a:gd name="T14" fmla="*/ 47 w 211"/>
                <a:gd name="T15" fmla="*/ 191 h 903"/>
                <a:gd name="T16" fmla="*/ 36 w 211"/>
                <a:gd name="T17" fmla="*/ 195 h 903"/>
                <a:gd name="T18" fmla="*/ 0 w 211"/>
                <a:gd name="T19" fmla="*/ 196 h 903"/>
                <a:gd name="T20" fmla="*/ 30 w 211"/>
                <a:gd name="T21" fmla="*/ 557 h 903"/>
                <a:gd name="T22" fmla="*/ 41 w 211"/>
                <a:gd name="T23" fmla="*/ 560 h 903"/>
                <a:gd name="T24" fmla="*/ 51 w 211"/>
                <a:gd name="T25" fmla="*/ 566 h 903"/>
                <a:gd name="T26" fmla="*/ 58 w 211"/>
                <a:gd name="T27" fmla="*/ 576 h 903"/>
                <a:gd name="T28" fmla="*/ 60 w 211"/>
                <a:gd name="T29" fmla="*/ 587 h 903"/>
                <a:gd name="T30" fmla="*/ 60 w 211"/>
                <a:gd name="T31" fmla="*/ 623 h 903"/>
                <a:gd name="T32" fmla="*/ 55 w 211"/>
                <a:gd name="T33" fmla="*/ 634 h 903"/>
                <a:gd name="T34" fmla="*/ 47 w 211"/>
                <a:gd name="T35" fmla="*/ 643 h 903"/>
                <a:gd name="T36" fmla="*/ 36 w 211"/>
                <a:gd name="T37" fmla="*/ 647 h 903"/>
                <a:gd name="T38" fmla="*/ 0 w 211"/>
                <a:gd name="T39" fmla="*/ 648 h 903"/>
                <a:gd name="T40" fmla="*/ 30 w 211"/>
                <a:gd name="T41" fmla="*/ 708 h 903"/>
                <a:gd name="T42" fmla="*/ 41 w 211"/>
                <a:gd name="T43" fmla="*/ 710 h 903"/>
                <a:gd name="T44" fmla="*/ 51 w 211"/>
                <a:gd name="T45" fmla="*/ 717 h 903"/>
                <a:gd name="T46" fmla="*/ 58 w 211"/>
                <a:gd name="T47" fmla="*/ 726 h 903"/>
                <a:gd name="T48" fmla="*/ 60 w 211"/>
                <a:gd name="T49" fmla="*/ 738 h 903"/>
                <a:gd name="T50" fmla="*/ 60 w 211"/>
                <a:gd name="T51" fmla="*/ 773 h 903"/>
                <a:gd name="T52" fmla="*/ 55 w 211"/>
                <a:gd name="T53" fmla="*/ 785 h 903"/>
                <a:gd name="T54" fmla="*/ 47 w 211"/>
                <a:gd name="T55" fmla="*/ 793 h 903"/>
                <a:gd name="T56" fmla="*/ 36 w 211"/>
                <a:gd name="T57" fmla="*/ 797 h 903"/>
                <a:gd name="T58" fmla="*/ 0 w 211"/>
                <a:gd name="T59" fmla="*/ 798 h 903"/>
                <a:gd name="T60" fmla="*/ 211 w 211"/>
                <a:gd name="T61" fmla="*/ 903 h 903"/>
                <a:gd name="T62" fmla="*/ 181 w 211"/>
                <a:gd name="T63" fmla="*/ 497 h 903"/>
                <a:gd name="T64" fmla="*/ 169 w 211"/>
                <a:gd name="T65" fmla="*/ 495 h 903"/>
                <a:gd name="T66" fmla="*/ 159 w 211"/>
                <a:gd name="T67" fmla="*/ 488 h 903"/>
                <a:gd name="T68" fmla="*/ 153 w 211"/>
                <a:gd name="T69" fmla="*/ 478 h 903"/>
                <a:gd name="T70" fmla="*/ 151 w 211"/>
                <a:gd name="T71" fmla="*/ 467 h 903"/>
                <a:gd name="T72" fmla="*/ 151 w 211"/>
                <a:gd name="T73" fmla="*/ 430 h 903"/>
                <a:gd name="T74" fmla="*/ 155 w 211"/>
                <a:gd name="T75" fmla="*/ 419 h 903"/>
                <a:gd name="T76" fmla="*/ 164 w 211"/>
                <a:gd name="T77" fmla="*/ 412 h 903"/>
                <a:gd name="T78" fmla="*/ 174 w 211"/>
                <a:gd name="T79" fmla="*/ 408 h 903"/>
                <a:gd name="T80" fmla="*/ 211 w 211"/>
                <a:gd name="T81" fmla="*/ 407 h 903"/>
                <a:gd name="T82" fmla="*/ 181 w 211"/>
                <a:gd name="T83" fmla="*/ 346 h 903"/>
                <a:gd name="T84" fmla="*/ 169 w 211"/>
                <a:gd name="T85" fmla="*/ 344 h 903"/>
                <a:gd name="T86" fmla="*/ 159 w 211"/>
                <a:gd name="T87" fmla="*/ 338 h 903"/>
                <a:gd name="T88" fmla="*/ 153 w 211"/>
                <a:gd name="T89" fmla="*/ 328 h 903"/>
                <a:gd name="T90" fmla="*/ 151 w 211"/>
                <a:gd name="T91" fmla="*/ 316 h 903"/>
                <a:gd name="T92" fmla="*/ 151 w 211"/>
                <a:gd name="T93" fmla="*/ 280 h 903"/>
                <a:gd name="T94" fmla="*/ 155 w 211"/>
                <a:gd name="T95" fmla="*/ 269 h 903"/>
                <a:gd name="T96" fmla="*/ 164 w 211"/>
                <a:gd name="T97" fmla="*/ 261 h 903"/>
                <a:gd name="T98" fmla="*/ 174 w 211"/>
                <a:gd name="T99" fmla="*/ 256 h 903"/>
                <a:gd name="T100" fmla="*/ 211 w 211"/>
                <a:gd name="T101" fmla="*/ 256 h 903"/>
                <a:gd name="T102" fmla="*/ 181 w 211"/>
                <a:gd name="T103" fmla="*/ 196 h 903"/>
                <a:gd name="T104" fmla="*/ 169 w 211"/>
                <a:gd name="T105" fmla="*/ 193 h 903"/>
                <a:gd name="T106" fmla="*/ 159 w 211"/>
                <a:gd name="T107" fmla="*/ 187 h 903"/>
                <a:gd name="T108" fmla="*/ 153 w 211"/>
                <a:gd name="T109" fmla="*/ 177 h 903"/>
                <a:gd name="T110" fmla="*/ 151 w 211"/>
                <a:gd name="T111" fmla="*/ 165 h 903"/>
                <a:gd name="T112" fmla="*/ 151 w 211"/>
                <a:gd name="T113" fmla="*/ 130 h 903"/>
                <a:gd name="T114" fmla="*/ 155 w 211"/>
                <a:gd name="T115" fmla="*/ 119 h 903"/>
                <a:gd name="T116" fmla="*/ 164 w 211"/>
                <a:gd name="T117" fmla="*/ 110 h 903"/>
                <a:gd name="T118" fmla="*/ 174 w 211"/>
                <a:gd name="T119" fmla="*/ 106 h 903"/>
                <a:gd name="T120" fmla="*/ 211 w 211"/>
                <a:gd name="T121" fmla="*/ 105 h 903"/>
                <a:gd name="T122" fmla="*/ 0 w 211"/>
                <a:gd name="T123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1" h="903">
                  <a:moveTo>
                    <a:pt x="0" y="105"/>
                  </a:moveTo>
                  <a:lnTo>
                    <a:pt x="30" y="105"/>
                  </a:lnTo>
                  <a:lnTo>
                    <a:pt x="36" y="106"/>
                  </a:lnTo>
                  <a:lnTo>
                    <a:pt x="41" y="107"/>
                  </a:lnTo>
                  <a:lnTo>
                    <a:pt x="47" y="110"/>
                  </a:lnTo>
                  <a:lnTo>
                    <a:pt x="51" y="115"/>
                  </a:lnTo>
                  <a:lnTo>
                    <a:pt x="55" y="119"/>
                  </a:lnTo>
                  <a:lnTo>
                    <a:pt x="58" y="123"/>
                  </a:lnTo>
                  <a:lnTo>
                    <a:pt x="60" y="130"/>
                  </a:lnTo>
                  <a:lnTo>
                    <a:pt x="60" y="135"/>
                  </a:lnTo>
                  <a:lnTo>
                    <a:pt x="60" y="165"/>
                  </a:lnTo>
                  <a:lnTo>
                    <a:pt x="60" y="172"/>
                  </a:lnTo>
                  <a:lnTo>
                    <a:pt x="58" y="177"/>
                  </a:lnTo>
                  <a:lnTo>
                    <a:pt x="55" y="182"/>
                  </a:lnTo>
                  <a:lnTo>
                    <a:pt x="51" y="187"/>
                  </a:lnTo>
                  <a:lnTo>
                    <a:pt x="47" y="191"/>
                  </a:lnTo>
                  <a:lnTo>
                    <a:pt x="41" y="193"/>
                  </a:lnTo>
                  <a:lnTo>
                    <a:pt x="36" y="195"/>
                  </a:lnTo>
                  <a:lnTo>
                    <a:pt x="30" y="196"/>
                  </a:lnTo>
                  <a:lnTo>
                    <a:pt x="0" y="196"/>
                  </a:lnTo>
                  <a:lnTo>
                    <a:pt x="0" y="557"/>
                  </a:lnTo>
                  <a:lnTo>
                    <a:pt x="30" y="557"/>
                  </a:lnTo>
                  <a:lnTo>
                    <a:pt x="36" y="558"/>
                  </a:lnTo>
                  <a:lnTo>
                    <a:pt x="41" y="560"/>
                  </a:lnTo>
                  <a:lnTo>
                    <a:pt x="47" y="562"/>
                  </a:lnTo>
                  <a:lnTo>
                    <a:pt x="51" y="566"/>
                  </a:lnTo>
                  <a:lnTo>
                    <a:pt x="55" y="571"/>
                  </a:lnTo>
                  <a:lnTo>
                    <a:pt x="58" y="576"/>
                  </a:lnTo>
                  <a:lnTo>
                    <a:pt x="60" y="581"/>
                  </a:lnTo>
                  <a:lnTo>
                    <a:pt x="60" y="587"/>
                  </a:lnTo>
                  <a:lnTo>
                    <a:pt x="60" y="618"/>
                  </a:lnTo>
                  <a:lnTo>
                    <a:pt x="60" y="623"/>
                  </a:lnTo>
                  <a:lnTo>
                    <a:pt x="58" y="629"/>
                  </a:lnTo>
                  <a:lnTo>
                    <a:pt x="55" y="634"/>
                  </a:lnTo>
                  <a:lnTo>
                    <a:pt x="51" y="638"/>
                  </a:lnTo>
                  <a:lnTo>
                    <a:pt x="47" y="643"/>
                  </a:lnTo>
                  <a:lnTo>
                    <a:pt x="41" y="645"/>
                  </a:lnTo>
                  <a:lnTo>
                    <a:pt x="36" y="647"/>
                  </a:lnTo>
                  <a:lnTo>
                    <a:pt x="30" y="648"/>
                  </a:lnTo>
                  <a:lnTo>
                    <a:pt x="0" y="648"/>
                  </a:lnTo>
                  <a:lnTo>
                    <a:pt x="0" y="708"/>
                  </a:lnTo>
                  <a:lnTo>
                    <a:pt x="30" y="708"/>
                  </a:lnTo>
                  <a:lnTo>
                    <a:pt x="36" y="708"/>
                  </a:lnTo>
                  <a:lnTo>
                    <a:pt x="41" y="710"/>
                  </a:lnTo>
                  <a:lnTo>
                    <a:pt x="47" y="712"/>
                  </a:lnTo>
                  <a:lnTo>
                    <a:pt x="51" y="717"/>
                  </a:lnTo>
                  <a:lnTo>
                    <a:pt x="55" y="721"/>
                  </a:lnTo>
                  <a:lnTo>
                    <a:pt x="58" y="726"/>
                  </a:lnTo>
                  <a:lnTo>
                    <a:pt x="60" y="732"/>
                  </a:lnTo>
                  <a:lnTo>
                    <a:pt x="60" y="738"/>
                  </a:lnTo>
                  <a:lnTo>
                    <a:pt x="60" y="768"/>
                  </a:lnTo>
                  <a:lnTo>
                    <a:pt x="60" y="773"/>
                  </a:lnTo>
                  <a:lnTo>
                    <a:pt x="58" y="780"/>
                  </a:lnTo>
                  <a:lnTo>
                    <a:pt x="55" y="785"/>
                  </a:lnTo>
                  <a:lnTo>
                    <a:pt x="51" y="789"/>
                  </a:lnTo>
                  <a:lnTo>
                    <a:pt x="47" y="793"/>
                  </a:lnTo>
                  <a:lnTo>
                    <a:pt x="41" y="796"/>
                  </a:lnTo>
                  <a:lnTo>
                    <a:pt x="36" y="797"/>
                  </a:lnTo>
                  <a:lnTo>
                    <a:pt x="30" y="798"/>
                  </a:lnTo>
                  <a:lnTo>
                    <a:pt x="0" y="798"/>
                  </a:lnTo>
                  <a:lnTo>
                    <a:pt x="0" y="903"/>
                  </a:lnTo>
                  <a:lnTo>
                    <a:pt x="211" y="903"/>
                  </a:lnTo>
                  <a:lnTo>
                    <a:pt x="211" y="497"/>
                  </a:lnTo>
                  <a:lnTo>
                    <a:pt x="181" y="497"/>
                  </a:lnTo>
                  <a:lnTo>
                    <a:pt x="174" y="497"/>
                  </a:lnTo>
                  <a:lnTo>
                    <a:pt x="169" y="495"/>
                  </a:lnTo>
                  <a:lnTo>
                    <a:pt x="164" y="491"/>
                  </a:lnTo>
                  <a:lnTo>
                    <a:pt x="159" y="488"/>
                  </a:lnTo>
                  <a:lnTo>
                    <a:pt x="155" y="484"/>
                  </a:lnTo>
                  <a:lnTo>
                    <a:pt x="153" y="478"/>
                  </a:lnTo>
                  <a:lnTo>
                    <a:pt x="151" y="473"/>
                  </a:lnTo>
                  <a:lnTo>
                    <a:pt x="151" y="467"/>
                  </a:lnTo>
                  <a:lnTo>
                    <a:pt x="151" y="437"/>
                  </a:lnTo>
                  <a:lnTo>
                    <a:pt x="151" y="430"/>
                  </a:lnTo>
                  <a:lnTo>
                    <a:pt x="153" y="425"/>
                  </a:lnTo>
                  <a:lnTo>
                    <a:pt x="155" y="419"/>
                  </a:lnTo>
                  <a:lnTo>
                    <a:pt x="159" y="415"/>
                  </a:lnTo>
                  <a:lnTo>
                    <a:pt x="164" y="412"/>
                  </a:lnTo>
                  <a:lnTo>
                    <a:pt x="169" y="409"/>
                  </a:lnTo>
                  <a:lnTo>
                    <a:pt x="174" y="408"/>
                  </a:lnTo>
                  <a:lnTo>
                    <a:pt x="181" y="407"/>
                  </a:lnTo>
                  <a:lnTo>
                    <a:pt x="211" y="407"/>
                  </a:lnTo>
                  <a:lnTo>
                    <a:pt x="211" y="346"/>
                  </a:lnTo>
                  <a:lnTo>
                    <a:pt x="181" y="346"/>
                  </a:lnTo>
                  <a:lnTo>
                    <a:pt x="174" y="345"/>
                  </a:lnTo>
                  <a:lnTo>
                    <a:pt x="169" y="344"/>
                  </a:lnTo>
                  <a:lnTo>
                    <a:pt x="164" y="341"/>
                  </a:lnTo>
                  <a:lnTo>
                    <a:pt x="159" y="338"/>
                  </a:lnTo>
                  <a:lnTo>
                    <a:pt x="155" y="333"/>
                  </a:lnTo>
                  <a:lnTo>
                    <a:pt x="153" y="328"/>
                  </a:lnTo>
                  <a:lnTo>
                    <a:pt x="151" y="322"/>
                  </a:lnTo>
                  <a:lnTo>
                    <a:pt x="151" y="316"/>
                  </a:lnTo>
                  <a:lnTo>
                    <a:pt x="151" y="286"/>
                  </a:lnTo>
                  <a:lnTo>
                    <a:pt x="151" y="280"/>
                  </a:lnTo>
                  <a:lnTo>
                    <a:pt x="153" y="275"/>
                  </a:lnTo>
                  <a:lnTo>
                    <a:pt x="155" y="269"/>
                  </a:lnTo>
                  <a:lnTo>
                    <a:pt x="159" y="265"/>
                  </a:lnTo>
                  <a:lnTo>
                    <a:pt x="164" y="261"/>
                  </a:lnTo>
                  <a:lnTo>
                    <a:pt x="169" y="259"/>
                  </a:lnTo>
                  <a:lnTo>
                    <a:pt x="174" y="256"/>
                  </a:lnTo>
                  <a:lnTo>
                    <a:pt x="181" y="256"/>
                  </a:lnTo>
                  <a:lnTo>
                    <a:pt x="211" y="256"/>
                  </a:lnTo>
                  <a:lnTo>
                    <a:pt x="211" y="196"/>
                  </a:lnTo>
                  <a:lnTo>
                    <a:pt x="181" y="196"/>
                  </a:lnTo>
                  <a:lnTo>
                    <a:pt x="174" y="195"/>
                  </a:lnTo>
                  <a:lnTo>
                    <a:pt x="169" y="193"/>
                  </a:lnTo>
                  <a:lnTo>
                    <a:pt x="164" y="191"/>
                  </a:lnTo>
                  <a:lnTo>
                    <a:pt x="159" y="187"/>
                  </a:lnTo>
                  <a:lnTo>
                    <a:pt x="155" y="182"/>
                  </a:lnTo>
                  <a:lnTo>
                    <a:pt x="153" y="177"/>
                  </a:lnTo>
                  <a:lnTo>
                    <a:pt x="151" y="172"/>
                  </a:lnTo>
                  <a:lnTo>
                    <a:pt x="151" y="165"/>
                  </a:lnTo>
                  <a:lnTo>
                    <a:pt x="151" y="135"/>
                  </a:lnTo>
                  <a:lnTo>
                    <a:pt x="151" y="130"/>
                  </a:lnTo>
                  <a:lnTo>
                    <a:pt x="153" y="123"/>
                  </a:lnTo>
                  <a:lnTo>
                    <a:pt x="155" y="119"/>
                  </a:lnTo>
                  <a:lnTo>
                    <a:pt x="159" y="115"/>
                  </a:lnTo>
                  <a:lnTo>
                    <a:pt x="164" y="110"/>
                  </a:lnTo>
                  <a:lnTo>
                    <a:pt x="169" y="108"/>
                  </a:lnTo>
                  <a:lnTo>
                    <a:pt x="174" y="106"/>
                  </a:lnTo>
                  <a:lnTo>
                    <a:pt x="181" y="105"/>
                  </a:lnTo>
                  <a:lnTo>
                    <a:pt x="211" y="105"/>
                  </a:lnTo>
                  <a:lnTo>
                    <a:pt x="211" y="0"/>
                  </a:lnTo>
                  <a:lnTo>
                    <a:pt x="0" y="0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326">
              <a:extLst>
                <a:ext uri="{FF2B5EF4-FFF2-40B4-BE49-F238E27FC236}">
                  <a16:creationId xmlns="" xmlns:a16="http://schemas.microsoft.com/office/drawing/2014/main" id="{855F14EA-EEE9-4CBB-985B-BD3689140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325" y="771525"/>
              <a:ext cx="68263" cy="287338"/>
            </a:xfrm>
            <a:custGeom>
              <a:avLst/>
              <a:gdLst>
                <a:gd name="T0" fmla="*/ 30 w 211"/>
                <a:gd name="T1" fmla="*/ 105 h 903"/>
                <a:gd name="T2" fmla="*/ 42 w 211"/>
                <a:gd name="T3" fmla="*/ 107 h 903"/>
                <a:gd name="T4" fmla="*/ 52 w 211"/>
                <a:gd name="T5" fmla="*/ 115 h 903"/>
                <a:gd name="T6" fmla="*/ 58 w 211"/>
                <a:gd name="T7" fmla="*/ 123 h 903"/>
                <a:gd name="T8" fmla="*/ 60 w 211"/>
                <a:gd name="T9" fmla="*/ 135 h 903"/>
                <a:gd name="T10" fmla="*/ 59 w 211"/>
                <a:gd name="T11" fmla="*/ 172 h 903"/>
                <a:gd name="T12" fmla="*/ 55 w 211"/>
                <a:gd name="T13" fmla="*/ 182 h 903"/>
                <a:gd name="T14" fmla="*/ 47 w 211"/>
                <a:gd name="T15" fmla="*/ 191 h 903"/>
                <a:gd name="T16" fmla="*/ 36 w 211"/>
                <a:gd name="T17" fmla="*/ 195 h 903"/>
                <a:gd name="T18" fmla="*/ 0 w 211"/>
                <a:gd name="T19" fmla="*/ 196 h 903"/>
                <a:gd name="T20" fmla="*/ 30 w 211"/>
                <a:gd name="T21" fmla="*/ 256 h 903"/>
                <a:gd name="T22" fmla="*/ 42 w 211"/>
                <a:gd name="T23" fmla="*/ 259 h 903"/>
                <a:gd name="T24" fmla="*/ 52 w 211"/>
                <a:gd name="T25" fmla="*/ 265 h 903"/>
                <a:gd name="T26" fmla="*/ 58 w 211"/>
                <a:gd name="T27" fmla="*/ 275 h 903"/>
                <a:gd name="T28" fmla="*/ 60 w 211"/>
                <a:gd name="T29" fmla="*/ 286 h 903"/>
                <a:gd name="T30" fmla="*/ 59 w 211"/>
                <a:gd name="T31" fmla="*/ 322 h 903"/>
                <a:gd name="T32" fmla="*/ 55 w 211"/>
                <a:gd name="T33" fmla="*/ 333 h 903"/>
                <a:gd name="T34" fmla="*/ 47 w 211"/>
                <a:gd name="T35" fmla="*/ 341 h 903"/>
                <a:gd name="T36" fmla="*/ 36 w 211"/>
                <a:gd name="T37" fmla="*/ 345 h 903"/>
                <a:gd name="T38" fmla="*/ 0 w 211"/>
                <a:gd name="T39" fmla="*/ 346 h 903"/>
                <a:gd name="T40" fmla="*/ 30 w 211"/>
                <a:gd name="T41" fmla="*/ 708 h 903"/>
                <a:gd name="T42" fmla="*/ 42 w 211"/>
                <a:gd name="T43" fmla="*/ 710 h 903"/>
                <a:gd name="T44" fmla="*/ 52 w 211"/>
                <a:gd name="T45" fmla="*/ 717 h 903"/>
                <a:gd name="T46" fmla="*/ 58 w 211"/>
                <a:gd name="T47" fmla="*/ 726 h 903"/>
                <a:gd name="T48" fmla="*/ 60 w 211"/>
                <a:gd name="T49" fmla="*/ 738 h 903"/>
                <a:gd name="T50" fmla="*/ 59 w 211"/>
                <a:gd name="T51" fmla="*/ 773 h 903"/>
                <a:gd name="T52" fmla="*/ 55 w 211"/>
                <a:gd name="T53" fmla="*/ 785 h 903"/>
                <a:gd name="T54" fmla="*/ 47 w 211"/>
                <a:gd name="T55" fmla="*/ 793 h 903"/>
                <a:gd name="T56" fmla="*/ 36 w 211"/>
                <a:gd name="T57" fmla="*/ 797 h 903"/>
                <a:gd name="T58" fmla="*/ 0 w 211"/>
                <a:gd name="T59" fmla="*/ 798 h 903"/>
                <a:gd name="T60" fmla="*/ 211 w 211"/>
                <a:gd name="T61" fmla="*/ 903 h 903"/>
                <a:gd name="T62" fmla="*/ 181 w 211"/>
                <a:gd name="T63" fmla="*/ 798 h 903"/>
                <a:gd name="T64" fmla="*/ 169 w 211"/>
                <a:gd name="T65" fmla="*/ 796 h 903"/>
                <a:gd name="T66" fmla="*/ 159 w 211"/>
                <a:gd name="T67" fmla="*/ 789 h 903"/>
                <a:gd name="T68" fmla="*/ 153 w 211"/>
                <a:gd name="T69" fmla="*/ 780 h 903"/>
                <a:gd name="T70" fmla="*/ 151 w 211"/>
                <a:gd name="T71" fmla="*/ 768 h 903"/>
                <a:gd name="T72" fmla="*/ 152 w 211"/>
                <a:gd name="T73" fmla="*/ 732 h 903"/>
                <a:gd name="T74" fmla="*/ 156 w 211"/>
                <a:gd name="T75" fmla="*/ 721 h 903"/>
                <a:gd name="T76" fmla="*/ 164 w 211"/>
                <a:gd name="T77" fmla="*/ 713 h 903"/>
                <a:gd name="T78" fmla="*/ 175 w 211"/>
                <a:gd name="T79" fmla="*/ 708 h 903"/>
                <a:gd name="T80" fmla="*/ 211 w 211"/>
                <a:gd name="T81" fmla="*/ 708 h 903"/>
                <a:gd name="T82" fmla="*/ 181 w 211"/>
                <a:gd name="T83" fmla="*/ 648 h 903"/>
                <a:gd name="T84" fmla="*/ 169 w 211"/>
                <a:gd name="T85" fmla="*/ 645 h 903"/>
                <a:gd name="T86" fmla="*/ 159 w 211"/>
                <a:gd name="T87" fmla="*/ 638 h 903"/>
                <a:gd name="T88" fmla="*/ 153 w 211"/>
                <a:gd name="T89" fmla="*/ 629 h 903"/>
                <a:gd name="T90" fmla="*/ 151 w 211"/>
                <a:gd name="T91" fmla="*/ 618 h 903"/>
                <a:gd name="T92" fmla="*/ 152 w 211"/>
                <a:gd name="T93" fmla="*/ 581 h 903"/>
                <a:gd name="T94" fmla="*/ 156 w 211"/>
                <a:gd name="T95" fmla="*/ 571 h 903"/>
                <a:gd name="T96" fmla="*/ 164 w 211"/>
                <a:gd name="T97" fmla="*/ 562 h 903"/>
                <a:gd name="T98" fmla="*/ 175 w 211"/>
                <a:gd name="T99" fmla="*/ 558 h 903"/>
                <a:gd name="T100" fmla="*/ 211 w 211"/>
                <a:gd name="T101" fmla="*/ 557 h 903"/>
                <a:gd name="T102" fmla="*/ 181 w 211"/>
                <a:gd name="T103" fmla="*/ 196 h 903"/>
                <a:gd name="T104" fmla="*/ 169 w 211"/>
                <a:gd name="T105" fmla="*/ 193 h 903"/>
                <a:gd name="T106" fmla="*/ 159 w 211"/>
                <a:gd name="T107" fmla="*/ 187 h 903"/>
                <a:gd name="T108" fmla="*/ 153 w 211"/>
                <a:gd name="T109" fmla="*/ 177 h 903"/>
                <a:gd name="T110" fmla="*/ 151 w 211"/>
                <a:gd name="T111" fmla="*/ 165 h 903"/>
                <a:gd name="T112" fmla="*/ 152 w 211"/>
                <a:gd name="T113" fmla="*/ 130 h 903"/>
                <a:gd name="T114" fmla="*/ 156 w 211"/>
                <a:gd name="T115" fmla="*/ 119 h 903"/>
                <a:gd name="T116" fmla="*/ 164 w 211"/>
                <a:gd name="T117" fmla="*/ 110 h 903"/>
                <a:gd name="T118" fmla="*/ 175 w 211"/>
                <a:gd name="T119" fmla="*/ 106 h 903"/>
                <a:gd name="T120" fmla="*/ 211 w 211"/>
                <a:gd name="T121" fmla="*/ 105 h 903"/>
                <a:gd name="T122" fmla="*/ 0 w 211"/>
                <a:gd name="T123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1" h="903">
                  <a:moveTo>
                    <a:pt x="0" y="105"/>
                  </a:moveTo>
                  <a:lnTo>
                    <a:pt x="30" y="105"/>
                  </a:lnTo>
                  <a:lnTo>
                    <a:pt x="36" y="106"/>
                  </a:lnTo>
                  <a:lnTo>
                    <a:pt x="42" y="107"/>
                  </a:lnTo>
                  <a:lnTo>
                    <a:pt x="47" y="110"/>
                  </a:lnTo>
                  <a:lnTo>
                    <a:pt x="52" y="115"/>
                  </a:lnTo>
                  <a:lnTo>
                    <a:pt x="55" y="119"/>
                  </a:lnTo>
                  <a:lnTo>
                    <a:pt x="58" y="123"/>
                  </a:lnTo>
                  <a:lnTo>
                    <a:pt x="59" y="130"/>
                  </a:lnTo>
                  <a:lnTo>
                    <a:pt x="60" y="135"/>
                  </a:lnTo>
                  <a:lnTo>
                    <a:pt x="60" y="165"/>
                  </a:lnTo>
                  <a:lnTo>
                    <a:pt x="59" y="172"/>
                  </a:lnTo>
                  <a:lnTo>
                    <a:pt x="58" y="177"/>
                  </a:lnTo>
                  <a:lnTo>
                    <a:pt x="55" y="182"/>
                  </a:lnTo>
                  <a:lnTo>
                    <a:pt x="52" y="187"/>
                  </a:lnTo>
                  <a:lnTo>
                    <a:pt x="47" y="191"/>
                  </a:lnTo>
                  <a:lnTo>
                    <a:pt x="42" y="193"/>
                  </a:lnTo>
                  <a:lnTo>
                    <a:pt x="36" y="195"/>
                  </a:lnTo>
                  <a:lnTo>
                    <a:pt x="30" y="196"/>
                  </a:lnTo>
                  <a:lnTo>
                    <a:pt x="0" y="196"/>
                  </a:lnTo>
                  <a:lnTo>
                    <a:pt x="0" y="256"/>
                  </a:lnTo>
                  <a:lnTo>
                    <a:pt x="30" y="256"/>
                  </a:lnTo>
                  <a:lnTo>
                    <a:pt x="36" y="256"/>
                  </a:lnTo>
                  <a:lnTo>
                    <a:pt x="42" y="259"/>
                  </a:lnTo>
                  <a:lnTo>
                    <a:pt x="47" y="261"/>
                  </a:lnTo>
                  <a:lnTo>
                    <a:pt x="52" y="265"/>
                  </a:lnTo>
                  <a:lnTo>
                    <a:pt x="55" y="269"/>
                  </a:lnTo>
                  <a:lnTo>
                    <a:pt x="58" y="275"/>
                  </a:lnTo>
                  <a:lnTo>
                    <a:pt x="59" y="280"/>
                  </a:lnTo>
                  <a:lnTo>
                    <a:pt x="60" y="286"/>
                  </a:lnTo>
                  <a:lnTo>
                    <a:pt x="60" y="316"/>
                  </a:lnTo>
                  <a:lnTo>
                    <a:pt x="59" y="322"/>
                  </a:lnTo>
                  <a:lnTo>
                    <a:pt x="58" y="328"/>
                  </a:lnTo>
                  <a:lnTo>
                    <a:pt x="55" y="333"/>
                  </a:lnTo>
                  <a:lnTo>
                    <a:pt x="52" y="338"/>
                  </a:lnTo>
                  <a:lnTo>
                    <a:pt x="47" y="341"/>
                  </a:lnTo>
                  <a:lnTo>
                    <a:pt x="42" y="344"/>
                  </a:lnTo>
                  <a:lnTo>
                    <a:pt x="36" y="345"/>
                  </a:lnTo>
                  <a:lnTo>
                    <a:pt x="30" y="346"/>
                  </a:lnTo>
                  <a:lnTo>
                    <a:pt x="0" y="346"/>
                  </a:lnTo>
                  <a:lnTo>
                    <a:pt x="0" y="708"/>
                  </a:lnTo>
                  <a:lnTo>
                    <a:pt x="30" y="708"/>
                  </a:lnTo>
                  <a:lnTo>
                    <a:pt x="36" y="708"/>
                  </a:lnTo>
                  <a:lnTo>
                    <a:pt x="42" y="710"/>
                  </a:lnTo>
                  <a:lnTo>
                    <a:pt x="47" y="712"/>
                  </a:lnTo>
                  <a:lnTo>
                    <a:pt x="52" y="717"/>
                  </a:lnTo>
                  <a:lnTo>
                    <a:pt x="55" y="721"/>
                  </a:lnTo>
                  <a:lnTo>
                    <a:pt x="58" y="726"/>
                  </a:lnTo>
                  <a:lnTo>
                    <a:pt x="59" y="732"/>
                  </a:lnTo>
                  <a:lnTo>
                    <a:pt x="60" y="738"/>
                  </a:lnTo>
                  <a:lnTo>
                    <a:pt x="60" y="768"/>
                  </a:lnTo>
                  <a:lnTo>
                    <a:pt x="59" y="773"/>
                  </a:lnTo>
                  <a:lnTo>
                    <a:pt x="58" y="780"/>
                  </a:lnTo>
                  <a:lnTo>
                    <a:pt x="55" y="785"/>
                  </a:lnTo>
                  <a:lnTo>
                    <a:pt x="52" y="789"/>
                  </a:lnTo>
                  <a:lnTo>
                    <a:pt x="47" y="793"/>
                  </a:lnTo>
                  <a:lnTo>
                    <a:pt x="42" y="796"/>
                  </a:lnTo>
                  <a:lnTo>
                    <a:pt x="36" y="797"/>
                  </a:lnTo>
                  <a:lnTo>
                    <a:pt x="30" y="798"/>
                  </a:lnTo>
                  <a:lnTo>
                    <a:pt x="0" y="798"/>
                  </a:lnTo>
                  <a:lnTo>
                    <a:pt x="0" y="903"/>
                  </a:lnTo>
                  <a:lnTo>
                    <a:pt x="211" y="903"/>
                  </a:lnTo>
                  <a:lnTo>
                    <a:pt x="211" y="798"/>
                  </a:lnTo>
                  <a:lnTo>
                    <a:pt x="181" y="798"/>
                  </a:lnTo>
                  <a:lnTo>
                    <a:pt x="175" y="797"/>
                  </a:lnTo>
                  <a:lnTo>
                    <a:pt x="169" y="796"/>
                  </a:lnTo>
                  <a:lnTo>
                    <a:pt x="164" y="793"/>
                  </a:lnTo>
                  <a:lnTo>
                    <a:pt x="159" y="789"/>
                  </a:lnTo>
                  <a:lnTo>
                    <a:pt x="156" y="785"/>
                  </a:lnTo>
                  <a:lnTo>
                    <a:pt x="153" y="780"/>
                  </a:lnTo>
                  <a:lnTo>
                    <a:pt x="152" y="774"/>
                  </a:lnTo>
                  <a:lnTo>
                    <a:pt x="151" y="768"/>
                  </a:lnTo>
                  <a:lnTo>
                    <a:pt x="151" y="738"/>
                  </a:lnTo>
                  <a:lnTo>
                    <a:pt x="152" y="732"/>
                  </a:lnTo>
                  <a:lnTo>
                    <a:pt x="153" y="726"/>
                  </a:lnTo>
                  <a:lnTo>
                    <a:pt x="156" y="721"/>
                  </a:lnTo>
                  <a:lnTo>
                    <a:pt x="159" y="717"/>
                  </a:lnTo>
                  <a:lnTo>
                    <a:pt x="164" y="713"/>
                  </a:lnTo>
                  <a:lnTo>
                    <a:pt x="169" y="710"/>
                  </a:lnTo>
                  <a:lnTo>
                    <a:pt x="175" y="708"/>
                  </a:lnTo>
                  <a:lnTo>
                    <a:pt x="181" y="708"/>
                  </a:lnTo>
                  <a:lnTo>
                    <a:pt x="211" y="708"/>
                  </a:lnTo>
                  <a:lnTo>
                    <a:pt x="211" y="648"/>
                  </a:lnTo>
                  <a:lnTo>
                    <a:pt x="181" y="648"/>
                  </a:lnTo>
                  <a:lnTo>
                    <a:pt x="175" y="647"/>
                  </a:lnTo>
                  <a:lnTo>
                    <a:pt x="169" y="645"/>
                  </a:lnTo>
                  <a:lnTo>
                    <a:pt x="164" y="643"/>
                  </a:lnTo>
                  <a:lnTo>
                    <a:pt x="159" y="638"/>
                  </a:lnTo>
                  <a:lnTo>
                    <a:pt x="156" y="634"/>
                  </a:lnTo>
                  <a:lnTo>
                    <a:pt x="153" y="629"/>
                  </a:lnTo>
                  <a:lnTo>
                    <a:pt x="152" y="623"/>
                  </a:lnTo>
                  <a:lnTo>
                    <a:pt x="151" y="618"/>
                  </a:lnTo>
                  <a:lnTo>
                    <a:pt x="151" y="587"/>
                  </a:lnTo>
                  <a:lnTo>
                    <a:pt x="152" y="581"/>
                  </a:lnTo>
                  <a:lnTo>
                    <a:pt x="153" y="576"/>
                  </a:lnTo>
                  <a:lnTo>
                    <a:pt x="156" y="571"/>
                  </a:lnTo>
                  <a:lnTo>
                    <a:pt x="159" y="566"/>
                  </a:lnTo>
                  <a:lnTo>
                    <a:pt x="164" y="562"/>
                  </a:lnTo>
                  <a:lnTo>
                    <a:pt x="169" y="560"/>
                  </a:lnTo>
                  <a:lnTo>
                    <a:pt x="175" y="558"/>
                  </a:lnTo>
                  <a:lnTo>
                    <a:pt x="181" y="557"/>
                  </a:lnTo>
                  <a:lnTo>
                    <a:pt x="211" y="557"/>
                  </a:lnTo>
                  <a:lnTo>
                    <a:pt x="211" y="196"/>
                  </a:lnTo>
                  <a:lnTo>
                    <a:pt x="181" y="196"/>
                  </a:lnTo>
                  <a:lnTo>
                    <a:pt x="175" y="195"/>
                  </a:lnTo>
                  <a:lnTo>
                    <a:pt x="169" y="193"/>
                  </a:lnTo>
                  <a:lnTo>
                    <a:pt x="164" y="191"/>
                  </a:lnTo>
                  <a:lnTo>
                    <a:pt x="159" y="187"/>
                  </a:lnTo>
                  <a:lnTo>
                    <a:pt x="156" y="182"/>
                  </a:lnTo>
                  <a:lnTo>
                    <a:pt x="153" y="177"/>
                  </a:lnTo>
                  <a:lnTo>
                    <a:pt x="152" y="172"/>
                  </a:lnTo>
                  <a:lnTo>
                    <a:pt x="151" y="165"/>
                  </a:lnTo>
                  <a:lnTo>
                    <a:pt x="151" y="135"/>
                  </a:lnTo>
                  <a:lnTo>
                    <a:pt x="152" y="130"/>
                  </a:lnTo>
                  <a:lnTo>
                    <a:pt x="153" y="123"/>
                  </a:lnTo>
                  <a:lnTo>
                    <a:pt x="156" y="119"/>
                  </a:lnTo>
                  <a:lnTo>
                    <a:pt x="159" y="115"/>
                  </a:lnTo>
                  <a:lnTo>
                    <a:pt x="164" y="110"/>
                  </a:lnTo>
                  <a:lnTo>
                    <a:pt x="169" y="108"/>
                  </a:lnTo>
                  <a:lnTo>
                    <a:pt x="175" y="106"/>
                  </a:lnTo>
                  <a:lnTo>
                    <a:pt x="181" y="105"/>
                  </a:lnTo>
                  <a:lnTo>
                    <a:pt x="211" y="105"/>
                  </a:lnTo>
                  <a:lnTo>
                    <a:pt x="211" y="0"/>
                  </a:lnTo>
                  <a:lnTo>
                    <a:pt x="0" y="0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327">
              <a:extLst>
                <a:ext uri="{FF2B5EF4-FFF2-40B4-BE49-F238E27FC236}">
                  <a16:creationId xmlns="" xmlns:a16="http://schemas.microsoft.com/office/drawing/2014/main" id="{1F3106CF-D304-4F97-8334-6CFC2679B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313" y="771525"/>
              <a:ext cx="61913" cy="287338"/>
            </a:xfrm>
            <a:custGeom>
              <a:avLst/>
              <a:gdLst>
                <a:gd name="T0" fmla="*/ 0 w 195"/>
                <a:gd name="T1" fmla="*/ 0 h 903"/>
                <a:gd name="T2" fmla="*/ 30 w 195"/>
                <a:gd name="T3" fmla="*/ 105 h 903"/>
                <a:gd name="T4" fmla="*/ 42 w 195"/>
                <a:gd name="T5" fmla="*/ 107 h 903"/>
                <a:gd name="T6" fmla="*/ 51 w 195"/>
                <a:gd name="T7" fmla="*/ 115 h 903"/>
                <a:gd name="T8" fmla="*/ 58 w 195"/>
                <a:gd name="T9" fmla="*/ 123 h 903"/>
                <a:gd name="T10" fmla="*/ 60 w 195"/>
                <a:gd name="T11" fmla="*/ 135 h 903"/>
                <a:gd name="T12" fmla="*/ 59 w 195"/>
                <a:gd name="T13" fmla="*/ 172 h 903"/>
                <a:gd name="T14" fmla="*/ 55 w 195"/>
                <a:gd name="T15" fmla="*/ 182 h 903"/>
                <a:gd name="T16" fmla="*/ 47 w 195"/>
                <a:gd name="T17" fmla="*/ 191 h 903"/>
                <a:gd name="T18" fmla="*/ 36 w 195"/>
                <a:gd name="T19" fmla="*/ 195 h 903"/>
                <a:gd name="T20" fmla="*/ 0 w 195"/>
                <a:gd name="T21" fmla="*/ 196 h 903"/>
                <a:gd name="T22" fmla="*/ 30 w 195"/>
                <a:gd name="T23" fmla="*/ 256 h 903"/>
                <a:gd name="T24" fmla="*/ 42 w 195"/>
                <a:gd name="T25" fmla="*/ 259 h 903"/>
                <a:gd name="T26" fmla="*/ 51 w 195"/>
                <a:gd name="T27" fmla="*/ 265 h 903"/>
                <a:gd name="T28" fmla="*/ 58 w 195"/>
                <a:gd name="T29" fmla="*/ 275 h 903"/>
                <a:gd name="T30" fmla="*/ 60 w 195"/>
                <a:gd name="T31" fmla="*/ 286 h 903"/>
                <a:gd name="T32" fmla="*/ 59 w 195"/>
                <a:gd name="T33" fmla="*/ 322 h 903"/>
                <a:gd name="T34" fmla="*/ 55 w 195"/>
                <a:gd name="T35" fmla="*/ 333 h 903"/>
                <a:gd name="T36" fmla="*/ 47 w 195"/>
                <a:gd name="T37" fmla="*/ 341 h 903"/>
                <a:gd name="T38" fmla="*/ 36 w 195"/>
                <a:gd name="T39" fmla="*/ 345 h 903"/>
                <a:gd name="T40" fmla="*/ 0 w 195"/>
                <a:gd name="T41" fmla="*/ 346 h 903"/>
                <a:gd name="T42" fmla="*/ 30 w 195"/>
                <a:gd name="T43" fmla="*/ 407 h 903"/>
                <a:gd name="T44" fmla="*/ 42 w 195"/>
                <a:gd name="T45" fmla="*/ 409 h 903"/>
                <a:gd name="T46" fmla="*/ 51 w 195"/>
                <a:gd name="T47" fmla="*/ 415 h 903"/>
                <a:gd name="T48" fmla="*/ 58 w 195"/>
                <a:gd name="T49" fmla="*/ 425 h 903"/>
                <a:gd name="T50" fmla="*/ 60 w 195"/>
                <a:gd name="T51" fmla="*/ 437 h 903"/>
                <a:gd name="T52" fmla="*/ 59 w 195"/>
                <a:gd name="T53" fmla="*/ 473 h 903"/>
                <a:gd name="T54" fmla="*/ 55 w 195"/>
                <a:gd name="T55" fmla="*/ 484 h 903"/>
                <a:gd name="T56" fmla="*/ 47 w 195"/>
                <a:gd name="T57" fmla="*/ 491 h 903"/>
                <a:gd name="T58" fmla="*/ 36 w 195"/>
                <a:gd name="T59" fmla="*/ 497 h 903"/>
                <a:gd name="T60" fmla="*/ 0 w 195"/>
                <a:gd name="T61" fmla="*/ 497 h 903"/>
                <a:gd name="T62" fmla="*/ 180 w 195"/>
                <a:gd name="T63" fmla="*/ 903 h 903"/>
                <a:gd name="T64" fmla="*/ 187 w 195"/>
                <a:gd name="T65" fmla="*/ 902 h 903"/>
                <a:gd name="T66" fmla="*/ 191 w 195"/>
                <a:gd name="T67" fmla="*/ 899 h 903"/>
                <a:gd name="T68" fmla="*/ 194 w 195"/>
                <a:gd name="T69" fmla="*/ 895 h 903"/>
                <a:gd name="T70" fmla="*/ 195 w 195"/>
                <a:gd name="T71" fmla="*/ 888 h 903"/>
                <a:gd name="T72" fmla="*/ 195 w 195"/>
                <a:gd name="T73" fmla="*/ 12 h 903"/>
                <a:gd name="T74" fmla="*/ 193 w 195"/>
                <a:gd name="T75" fmla="*/ 6 h 903"/>
                <a:gd name="T76" fmla="*/ 189 w 195"/>
                <a:gd name="T77" fmla="*/ 2 h 903"/>
                <a:gd name="T78" fmla="*/ 183 w 195"/>
                <a:gd name="T79" fmla="*/ 0 h 903"/>
                <a:gd name="T80" fmla="*/ 180 w 195"/>
                <a:gd name="T81" fmla="*/ 0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5" h="903">
                  <a:moveTo>
                    <a:pt x="180" y="0"/>
                  </a:moveTo>
                  <a:lnTo>
                    <a:pt x="0" y="0"/>
                  </a:lnTo>
                  <a:lnTo>
                    <a:pt x="0" y="105"/>
                  </a:lnTo>
                  <a:lnTo>
                    <a:pt x="30" y="105"/>
                  </a:lnTo>
                  <a:lnTo>
                    <a:pt x="36" y="106"/>
                  </a:lnTo>
                  <a:lnTo>
                    <a:pt x="42" y="107"/>
                  </a:lnTo>
                  <a:lnTo>
                    <a:pt x="47" y="110"/>
                  </a:lnTo>
                  <a:lnTo>
                    <a:pt x="51" y="115"/>
                  </a:lnTo>
                  <a:lnTo>
                    <a:pt x="55" y="119"/>
                  </a:lnTo>
                  <a:lnTo>
                    <a:pt x="58" y="123"/>
                  </a:lnTo>
                  <a:lnTo>
                    <a:pt x="59" y="130"/>
                  </a:lnTo>
                  <a:lnTo>
                    <a:pt x="60" y="135"/>
                  </a:lnTo>
                  <a:lnTo>
                    <a:pt x="60" y="165"/>
                  </a:lnTo>
                  <a:lnTo>
                    <a:pt x="59" y="172"/>
                  </a:lnTo>
                  <a:lnTo>
                    <a:pt x="58" y="177"/>
                  </a:lnTo>
                  <a:lnTo>
                    <a:pt x="55" y="182"/>
                  </a:lnTo>
                  <a:lnTo>
                    <a:pt x="51" y="187"/>
                  </a:lnTo>
                  <a:lnTo>
                    <a:pt x="47" y="191"/>
                  </a:lnTo>
                  <a:lnTo>
                    <a:pt x="42" y="193"/>
                  </a:lnTo>
                  <a:lnTo>
                    <a:pt x="36" y="195"/>
                  </a:lnTo>
                  <a:lnTo>
                    <a:pt x="30" y="196"/>
                  </a:lnTo>
                  <a:lnTo>
                    <a:pt x="0" y="196"/>
                  </a:lnTo>
                  <a:lnTo>
                    <a:pt x="0" y="256"/>
                  </a:lnTo>
                  <a:lnTo>
                    <a:pt x="30" y="256"/>
                  </a:lnTo>
                  <a:lnTo>
                    <a:pt x="36" y="256"/>
                  </a:lnTo>
                  <a:lnTo>
                    <a:pt x="42" y="259"/>
                  </a:lnTo>
                  <a:lnTo>
                    <a:pt x="47" y="261"/>
                  </a:lnTo>
                  <a:lnTo>
                    <a:pt x="51" y="265"/>
                  </a:lnTo>
                  <a:lnTo>
                    <a:pt x="55" y="269"/>
                  </a:lnTo>
                  <a:lnTo>
                    <a:pt x="58" y="275"/>
                  </a:lnTo>
                  <a:lnTo>
                    <a:pt x="59" y="280"/>
                  </a:lnTo>
                  <a:lnTo>
                    <a:pt x="60" y="286"/>
                  </a:lnTo>
                  <a:lnTo>
                    <a:pt x="60" y="316"/>
                  </a:lnTo>
                  <a:lnTo>
                    <a:pt x="59" y="322"/>
                  </a:lnTo>
                  <a:lnTo>
                    <a:pt x="58" y="328"/>
                  </a:lnTo>
                  <a:lnTo>
                    <a:pt x="55" y="333"/>
                  </a:lnTo>
                  <a:lnTo>
                    <a:pt x="51" y="338"/>
                  </a:lnTo>
                  <a:lnTo>
                    <a:pt x="47" y="341"/>
                  </a:lnTo>
                  <a:lnTo>
                    <a:pt x="42" y="344"/>
                  </a:lnTo>
                  <a:lnTo>
                    <a:pt x="36" y="345"/>
                  </a:lnTo>
                  <a:lnTo>
                    <a:pt x="30" y="346"/>
                  </a:lnTo>
                  <a:lnTo>
                    <a:pt x="0" y="346"/>
                  </a:lnTo>
                  <a:lnTo>
                    <a:pt x="0" y="407"/>
                  </a:lnTo>
                  <a:lnTo>
                    <a:pt x="30" y="407"/>
                  </a:lnTo>
                  <a:lnTo>
                    <a:pt x="36" y="408"/>
                  </a:lnTo>
                  <a:lnTo>
                    <a:pt x="42" y="409"/>
                  </a:lnTo>
                  <a:lnTo>
                    <a:pt x="47" y="412"/>
                  </a:lnTo>
                  <a:lnTo>
                    <a:pt x="51" y="415"/>
                  </a:lnTo>
                  <a:lnTo>
                    <a:pt x="55" y="419"/>
                  </a:lnTo>
                  <a:lnTo>
                    <a:pt x="58" y="425"/>
                  </a:lnTo>
                  <a:lnTo>
                    <a:pt x="59" y="430"/>
                  </a:lnTo>
                  <a:lnTo>
                    <a:pt x="60" y="437"/>
                  </a:lnTo>
                  <a:lnTo>
                    <a:pt x="60" y="467"/>
                  </a:lnTo>
                  <a:lnTo>
                    <a:pt x="59" y="473"/>
                  </a:lnTo>
                  <a:lnTo>
                    <a:pt x="58" y="478"/>
                  </a:lnTo>
                  <a:lnTo>
                    <a:pt x="55" y="484"/>
                  </a:lnTo>
                  <a:lnTo>
                    <a:pt x="51" y="488"/>
                  </a:lnTo>
                  <a:lnTo>
                    <a:pt x="47" y="491"/>
                  </a:lnTo>
                  <a:lnTo>
                    <a:pt x="42" y="495"/>
                  </a:lnTo>
                  <a:lnTo>
                    <a:pt x="36" y="497"/>
                  </a:lnTo>
                  <a:lnTo>
                    <a:pt x="30" y="497"/>
                  </a:lnTo>
                  <a:lnTo>
                    <a:pt x="0" y="497"/>
                  </a:lnTo>
                  <a:lnTo>
                    <a:pt x="0" y="903"/>
                  </a:lnTo>
                  <a:lnTo>
                    <a:pt x="180" y="903"/>
                  </a:lnTo>
                  <a:lnTo>
                    <a:pt x="183" y="903"/>
                  </a:lnTo>
                  <a:lnTo>
                    <a:pt x="187" y="902"/>
                  </a:lnTo>
                  <a:lnTo>
                    <a:pt x="189" y="901"/>
                  </a:lnTo>
                  <a:lnTo>
                    <a:pt x="191" y="899"/>
                  </a:lnTo>
                  <a:lnTo>
                    <a:pt x="193" y="897"/>
                  </a:lnTo>
                  <a:lnTo>
                    <a:pt x="194" y="895"/>
                  </a:lnTo>
                  <a:lnTo>
                    <a:pt x="195" y="891"/>
                  </a:lnTo>
                  <a:lnTo>
                    <a:pt x="195" y="888"/>
                  </a:lnTo>
                  <a:lnTo>
                    <a:pt x="195" y="15"/>
                  </a:lnTo>
                  <a:lnTo>
                    <a:pt x="195" y="12"/>
                  </a:lnTo>
                  <a:lnTo>
                    <a:pt x="194" y="10"/>
                  </a:lnTo>
                  <a:lnTo>
                    <a:pt x="193" y="6"/>
                  </a:lnTo>
                  <a:lnTo>
                    <a:pt x="191" y="4"/>
                  </a:lnTo>
                  <a:lnTo>
                    <a:pt x="189" y="2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0" y="0"/>
                  </a:lnTo>
                  <a:lnTo>
                    <a:pt x="18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0" name="Group 139">
            <a:extLst>
              <a:ext uri="{FF2B5EF4-FFF2-40B4-BE49-F238E27FC236}">
                <a16:creationId xmlns="" xmlns:a16="http://schemas.microsoft.com/office/drawing/2014/main" id="{3AB334C1-E8BA-41EE-BAFA-C9442FC5BE09}"/>
              </a:ext>
            </a:extLst>
          </p:cNvPr>
          <p:cNvGrpSpPr/>
          <p:nvPr/>
        </p:nvGrpSpPr>
        <p:grpSpPr>
          <a:xfrm>
            <a:off x="8639820" y="2079076"/>
            <a:ext cx="421712" cy="424056"/>
            <a:chOff x="3746500" y="1344613"/>
            <a:chExt cx="285750" cy="287338"/>
          </a:xfrm>
          <a:gradFill>
            <a:gsLst>
              <a:gs pos="0">
                <a:schemeClr val="tx2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41" name="Freeform 497">
              <a:extLst>
                <a:ext uri="{FF2B5EF4-FFF2-40B4-BE49-F238E27FC236}">
                  <a16:creationId xmlns="" xmlns:a16="http://schemas.microsoft.com/office/drawing/2014/main" id="{74EF2119-ABB3-4E70-BCE9-3EF197359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1344613"/>
              <a:ext cx="285750" cy="182563"/>
            </a:xfrm>
            <a:custGeom>
              <a:avLst/>
              <a:gdLst>
                <a:gd name="T0" fmla="*/ 0 w 903"/>
                <a:gd name="T1" fmla="*/ 0 h 573"/>
                <a:gd name="T2" fmla="*/ 0 w 903"/>
                <a:gd name="T3" fmla="*/ 467 h 573"/>
                <a:gd name="T4" fmla="*/ 1 w 903"/>
                <a:gd name="T5" fmla="*/ 459 h 573"/>
                <a:gd name="T6" fmla="*/ 2 w 903"/>
                <a:gd name="T7" fmla="*/ 453 h 573"/>
                <a:gd name="T8" fmla="*/ 5 w 903"/>
                <a:gd name="T9" fmla="*/ 446 h 573"/>
                <a:gd name="T10" fmla="*/ 8 w 903"/>
                <a:gd name="T11" fmla="*/ 440 h 573"/>
                <a:gd name="T12" fmla="*/ 12 w 903"/>
                <a:gd name="T13" fmla="*/ 434 h 573"/>
                <a:gd name="T14" fmla="*/ 18 w 903"/>
                <a:gd name="T15" fmla="*/ 428 h 573"/>
                <a:gd name="T16" fmla="*/ 23 w 903"/>
                <a:gd name="T17" fmla="*/ 423 h 573"/>
                <a:gd name="T18" fmla="*/ 30 w 903"/>
                <a:gd name="T19" fmla="*/ 419 h 573"/>
                <a:gd name="T20" fmla="*/ 30 w 903"/>
                <a:gd name="T21" fmla="*/ 30 h 573"/>
                <a:gd name="T22" fmla="*/ 873 w 903"/>
                <a:gd name="T23" fmla="*/ 30 h 573"/>
                <a:gd name="T24" fmla="*/ 873 w 903"/>
                <a:gd name="T25" fmla="*/ 543 h 573"/>
                <a:gd name="T26" fmla="*/ 481 w 903"/>
                <a:gd name="T27" fmla="*/ 543 h 573"/>
                <a:gd name="T28" fmla="*/ 481 w 903"/>
                <a:gd name="T29" fmla="*/ 573 h 573"/>
                <a:gd name="T30" fmla="*/ 903 w 903"/>
                <a:gd name="T31" fmla="*/ 573 h 573"/>
                <a:gd name="T32" fmla="*/ 903 w 903"/>
                <a:gd name="T33" fmla="*/ 0 h 573"/>
                <a:gd name="T34" fmla="*/ 0 w 903"/>
                <a:gd name="T35" fmla="*/ 0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3" h="573">
                  <a:moveTo>
                    <a:pt x="0" y="0"/>
                  </a:moveTo>
                  <a:lnTo>
                    <a:pt x="0" y="467"/>
                  </a:lnTo>
                  <a:lnTo>
                    <a:pt x="1" y="459"/>
                  </a:lnTo>
                  <a:lnTo>
                    <a:pt x="2" y="453"/>
                  </a:lnTo>
                  <a:lnTo>
                    <a:pt x="5" y="446"/>
                  </a:lnTo>
                  <a:lnTo>
                    <a:pt x="8" y="440"/>
                  </a:lnTo>
                  <a:lnTo>
                    <a:pt x="12" y="434"/>
                  </a:lnTo>
                  <a:lnTo>
                    <a:pt x="18" y="428"/>
                  </a:lnTo>
                  <a:lnTo>
                    <a:pt x="23" y="423"/>
                  </a:lnTo>
                  <a:lnTo>
                    <a:pt x="30" y="419"/>
                  </a:lnTo>
                  <a:lnTo>
                    <a:pt x="30" y="30"/>
                  </a:lnTo>
                  <a:lnTo>
                    <a:pt x="873" y="30"/>
                  </a:lnTo>
                  <a:lnTo>
                    <a:pt x="873" y="543"/>
                  </a:lnTo>
                  <a:lnTo>
                    <a:pt x="481" y="543"/>
                  </a:lnTo>
                  <a:lnTo>
                    <a:pt x="481" y="573"/>
                  </a:lnTo>
                  <a:lnTo>
                    <a:pt x="903" y="573"/>
                  </a:lnTo>
                  <a:lnTo>
                    <a:pt x="90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498">
              <a:extLst>
                <a:ext uri="{FF2B5EF4-FFF2-40B4-BE49-F238E27FC236}">
                  <a16:creationId xmlns="" xmlns:a16="http://schemas.microsoft.com/office/drawing/2014/main" id="{A96919C0-9A51-4C55-80B8-025A782569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5075" y="1373188"/>
              <a:ext cx="228600" cy="125413"/>
            </a:xfrm>
            <a:custGeom>
              <a:avLst/>
              <a:gdLst>
                <a:gd name="T0" fmla="*/ 330 w 723"/>
                <a:gd name="T1" fmla="*/ 283 h 392"/>
                <a:gd name="T2" fmla="*/ 295 w 723"/>
                <a:gd name="T3" fmla="*/ 263 h 392"/>
                <a:gd name="T4" fmla="*/ 269 w 723"/>
                <a:gd name="T5" fmla="*/ 232 h 392"/>
                <a:gd name="T6" fmla="*/ 257 w 723"/>
                <a:gd name="T7" fmla="*/ 192 h 392"/>
                <a:gd name="T8" fmla="*/ 260 w 723"/>
                <a:gd name="T9" fmla="*/ 151 h 392"/>
                <a:gd name="T10" fmla="*/ 281 w 723"/>
                <a:gd name="T11" fmla="*/ 115 h 392"/>
                <a:gd name="T12" fmla="*/ 312 w 723"/>
                <a:gd name="T13" fmla="*/ 90 h 392"/>
                <a:gd name="T14" fmla="*/ 350 w 723"/>
                <a:gd name="T15" fmla="*/ 77 h 392"/>
                <a:gd name="T16" fmla="*/ 392 w 723"/>
                <a:gd name="T17" fmla="*/ 81 h 392"/>
                <a:gd name="T18" fmla="*/ 429 w 723"/>
                <a:gd name="T19" fmla="*/ 100 h 392"/>
                <a:gd name="T20" fmla="*/ 454 w 723"/>
                <a:gd name="T21" fmla="*/ 131 h 392"/>
                <a:gd name="T22" fmla="*/ 466 w 723"/>
                <a:gd name="T23" fmla="*/ 171 h 392"/>
                <a:gd name="T24" fmla="*/ 462 w 723"/>
                <a:gd name="T25" fmla="*/ 213 h 392"/>
                <a:gd name="T26" fmla="*/ 443 w 723"/>
                <a:gd name="T27" fmla="*/ 248 h 392"/>
                <a:gd name="T28" fmla="*/ 412 w 723"/>
                <a:gd name="T29" fmla="*/ 274 h 392"/>
                <a:gd name="T30" fmla="*/ 372 w 723"/>
                <a:gd name="T31" fmla="*/ 287 h 392"/>
                <a:gd name="T32" fmla="*/ 96 w 723"/>
                <a:gd name="T33" fmla="*/ 151 h 392"/>
                <a:gd name="T34" fmla="*/ 68 w 723"/>
                <a:gd name="T35" fmla="*/ 131 h 392"/>
                <a:gd name="T36" fmla="*/ 61 w 723"/>
                <a:gd name="T37" fmla="*/ 97 h 392"/>
                <a:gd name="T38" fmla="*/ 80 w 723"/>
                <a:gd name="T39" fmla="*/ 69 h 392"/>
                <a:gd name="T40" fmla="*/ 114 w 723"/>
                <a:gd name="T41" fmla="*/ 63 h 392"/>
                <a:gd name="T42" fmla="*/ 143 w 723"/>
                <a:gd name="T43" fmla="*/ 81 h 392"/>
                <a:gd name="T44" fmla="*/ 150 w 723"/>
                <a:gd name="T45" fmla="*/ 115 h 392"/>
                <a:gd name="T46" fmla="*/ 131 w 723"/>
                <a:gd name="T47" fmla="*/ 144 h 392"/>
                <a:gd name="T48" fmla="*/ 106 w 723"/>
                <a:gd name="T49" fmla="*/ 152 h 392"/>
                <a:gd name="T50" fmla="*/ 642 w 723"/>
                <a:gd name="T51" fmla="*/ 249 h 392"/>
                <a:gd name="T52" fmla="*/ 661 w 723"/>
                <a:gd name="T53" fmla="*/ 278 h 392"/>
                <a:gd name="T54" fmla="*/ 655 w 723"/>
                <a:gd name="T55" fmla="*/ 313 h 392"/>
                <a:gd name="T56" fmla="*/ 626 w 723"/>
                <a:gd name="T57" fmla="*/ 331 h 392"/>
                <a:gd name="T58" fmla="*/ 592 w 723"/>
                <a:gd name="T59" fmla="*/ 324 h 392"/>
                <a:gd name="T60" fmla="*/ 573 w 723"/>
                <a:gd name="T61" fmla="*/ 297 h 392"/>
                <a:gd name="T62" fmla="*/ 580 w 723"/>
                <a:gd name="T63" fmla="*/ 262 h 392"/>
                <a:gd name="T64" fmla="*/ 608 w 723"/>
                <a:gd name="T65" fmla="*/ 243 h 392"/>
                <a:gd name="T66" fmla="*/ 669 w 723"/>
                <a:gd name="T67" fmla="*/ 392 h 392"/>
                <a:gd name="T68" fmla="*/ 691 w 723"/>
                <a:gd name="T69" fmla="*/ 386 h 392"/>
                <a:gd name="T70" fmla="*/ 709 w 723"/>
                <a:gd name="T71" fmla="*/ 371 h 392"/>
                <a:gd name="T72" fmla="*/ 720 w 723"/>
                <a:gd name="T73" fmla="*/ 350 h 392"/>
                <a:gd name="T74" fmla="*/ 723 w 723"/>
                <a:gd name="T75" fmla="*/ 62 h 392"/>
                <a:gd name="T76" fmla="*/ 718 w 723"/>
                <a:gd name="T77" fmla="*/ 38 h 392"/>
                <a:gd name="T78" fmla="*/ 705 w 723"/>
                <a:gd name="T79" fmla="*/ 19 h 392"/>
                <a:gd name="T80" fmla="*/ 686 w 723"/>
                <a:gd name="T81" fmla="*/ 6 h 392"/>
                <a:gd name="T82" fmla="*/ 663 w 723"/>
                <a:gd name="T83" fmla="*/ 2 h 392"/>
                <a:gd name="T84" fmla="*/ 43 w 723"/>
                <a:gd name="T85" fmla="*/ 4 h 392"/>
                <a:gd name="T86" fmla="*/ 22 w 723"/>
                <a:gd name="T87" fmla="*/ 14 h 392"/>
                <a:gd name="T88" fmla="*/ 7 w 723"/>
                <a:gd name="T89" fmla="*/ 33 h 392"/>
                <a:gd name="T90" fmla="*/ 1 w 723"/>
                <a:gd name="T91" fmla="*/ 55 h 392"/>
                <a:gd name="T92" fmla="*/ 46 w 723"/>
                <a:gd name="T93" fmla="*/ 294 h 392"/>
                <a:gd name="T94" fmla="*/ 151 w 723"/>
                <a:gd name="T95" fmla="*/ 287 h 392"/>
                <a:gd name="T96" fmla="*/ 244 w 723"/>
                <a:gd name="T97" fmla="*/ 293 h 392"/>
                <a:gd name="T98" fmla="*/ 326 w 723"/>
                <a:gd name="T99" fmla="*/ 312 h 392"/>
                <a:gd name="T100" fmla="*/ 373 w 723"/>
                <a:gd name="T101" fmla="*/ 337 h 392"/>
                <a:gd name="T102" fmla="*/ 389 w 723"/>
                <a:gd name="T103" fmla="*/ 362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23" h="392">
                  <a:moveTo>
                    <a:pt x="361" y="287"/>
                  </a:moveTo>
                  <a:lnTo>
                    <a:pt x="350" y="287"/>
                  </a:lnTo>
                  <a:lnTo>
                    <a:pt x="341" y="285"/>
                  </a:lnTo>
                  <a:lnTo>
                    <a:pt x="330" y="283"/>
                  </a:lnTo>
                  <a:lnTo>
                    <a:pt x="320" y="278"/>
                  </a:lnTo>
                  <a:lnTo>
                    <a:pt x="312" y="274"/>
                  </a:lnTo>
                  <a:lnTo>
                    <a:pt x="302" y="269"/>
                  </a:lnTo>
                  <a:lnTo>
                    <a:pt x="295" y="263"/>
                  </a:lnTo>
                  <a:lnTo>
                    <a:pt x="287" y="256"/>
                  </a:lnTo>
                  <a:lnTo>
                    <a:pt x="281" y="248"/>
                  </a:lnTo>
                  <a:lnTo>
                    <a:pt x="274" y="241"/>
                  </a:lnTo>
                  <a:lnTo>
                    <a:pt x="269" y="232"/>
                  </a:lnTo>
                  <a:lnTo>
                    <a:pt x="265" y="223"/>
                  </a:lnTo>
                  <a:lnTo>
                    <a:pt x="260" y="213"/>
                  </a:lnTo>
                  <a:lnTo>
                    <a:pt x="258" y="203"/>
                  </a:lnTo>
                  <a:lnTo>
                    <a:pt x="257" y="192"/>
                  </a:lnTo>
                  <a:lnTo>
                    <a:pt x="256" y="182"/>
                  </a:lnTo>
                  <a:lnTo>
                    <a:pt x="257" y="171"/>
                  </a:lnTo>
                  <a:lnTo>
                    <a:pt x="258" y="160"/>
                  </a:lnTo>
                  <a:lnTo>
                    <a:pt x="260" y="151"/>
                  </a:lnTo>
                  <a:lnTo>
                    <a:pt x="265" y="141"/>
                  </a:lnTo>
                  <a:lnTo>
                    <a:pt x="269" y="131"/>
                  </a:lnTo>
                  <a:lnTo>
                    <a:pt x="274" y="123"/>
                  </a:lnTo>
                  <a:lnTo>
                    <a:pt x="281" y="115"/>
                  </a:lnTo>
                  <a:lnTo>
                    <a:pt x="287" y="108"/>
                  </a:lnTo>
                  <a:lnTo>
                    <a:pt x="295" y="100"/>
                  </a:lnTo>
                  <a:lnTo>
                    <a:pt x="302" y="95"/>
                  </a:lnTo>
                  <a:lnTo>
                    <a:pt x="312" y="90"/>
                  </a:lnTo>
                  <a:lnTo>
                    <a:pt x="320" y="84"/>
                  </a:lnTo>
                  <a:lnTo>
                    <a:pt x="330" y="81"/>
                  </a:lnTo>
                  <a:lnTo>
                    <a:pt x="341" y="79"/>
                  </a:lnTo>
                  <a:lnTo>
                    <a:pt x="350" y="77"/>
                  </a:lnTo>
                  <a:lnTo>
                    <a:pt x="361" y="77"/>
                  </a:lnTo>
                  <a:lnTo>
                    <a:pt x="372" y="77"/>
                  </a:lnTo>
                  <a:lnTo>
                    <a:pt x="383" y="79"/>
                  </a:lnTo>
                  <a:lnTo>
                    <a:pt x="392" y="81"/>
                  </a:lnTo>
                  <a:lnTo>
                    <a:pt x="403" y="84"/>
                  </a:lnTo>
                  <a:lnTo>
                    <a:pt x="412" y="90"/>
                  </a:lnTo>
                  <a:lnTo>
                    <a:pt x="420" y="95"/>
                  </a:lnTo>
                  <a:lnTo>
                    <a:pt x="429" y="100"/>
                  </a:lnTo>
                  <a:lnTo>
                    <a:pt x="436" y="108"/>
                  </a:lnTo>
                  <a:lnTo>
                    <a:pt x="443" y="115"/>
                  </a:lnTo>
                  <a:lnTo>
                    <a:pt x="449" y="123"/>
                  </a:lnTo>
                  <a:lnTo>
                    <a:pt x="454" y="131"/>
                  </a:lnTo>
                  <a:lnTo>
                    <a:pt x="459" y="141"/>
                  </a:lnTo>
                  <a:lnTo>
                    <a:pt x="462" y="151"/>
                  </a:lnTo>
                  <a:lnTo>
                    <a:pt x="465" y="160"/>
                  </a:lnTo>
                  <a:lnTo>
                    <a:pt x="466" y="171"/>
                  </a:lnTo>
                  <a:lnTo>
                    <a:pt x="467" y="182"/>
                  </a:lnTo>
                  <a:lnTo>
                    <a:pt x="466" y="192"/>
                  </a:lnTo>
                  <a:lnTo>
                    <a:pt x="465" y="203"/>
                  </a:lnTo>
                  <a:lnTo>
                    <a:pt x="462" y="213"/>
                  </a:lnTo>
                  <a:lnTo>
                    <a:pt x="459" y="223"/>
                  </a:lnTo>
                  <a:lnTo>
                    <a:pt x="454" y="232"/>
                  </a:lnTo>
                  <a:lnTo>
                    <a:pt x="449" y="241"/>
                  </a:lnTo>
                  <a:lnTo>
                    <a:pt x="443" y="248"/>
                  </a:lnTo>
                  <a:lnTo>
                    <a:pt x="436" y="256"/>
                  </a:lnTo>
                  <a:lnTo>
                    <a:pt x="429" y="263"/>
                  </a:lnTo>
                  <a:lnTo>
                    <a:pt x="420" y="269"/>
                  </a:lnTo>
                  <a:lnTo>
                    <a:pt x="412" y="274"/>
                  </a:lnTo>
                  <a:lnTo>
                    <a:pt x="403" y="278"/>
                  </a:lnTo>
                  <a:lnTo>
                    <a:pt x="392" y="283"/>
                  </a:lnTo>
                  <a:lnTo>
                    <a:pt x="383" y="285"/>
                  </a:lnTo>
                  <a:lnTo>
                    <a:pt x="372" y="287"/>
                  </a:lnTo>
                  <a:lnTo>
                    <a:pt x="361" y="287"/>
                  </a:lnTo>
                  <a:lnTo>
                    <a:pt x="361" y="287"/>
                  </a:lnTo>
                  <a:close/>
                  <a:moveTo>
                    <a:pt x="106" y="152"/>
                  </a:moveTo>
                  <a:lnTo>
                    <a:pt x="96" y="151"/>
                  </a:lnTo>
                  <a:lnTo>
                    <a:pt x="88" y="149"/>
                  </a:lnTo>
                  <a:lnTo>
                    <a:pt x="80" y="144"/>
                  </a:lnTo>
                  <a:lnTo>
                    <a:pt x="74" y="139"/>
                  </a:lnTo>
                  <a:lnTo>
                    <a:pt x="68" y="131"/>
                  </a:lnTo>
                  <a:lnTo>
                    <a:pt x="64" y="124"/>
                  </a:lnTo>
                  <a:lnTo>
                    <a:pt x="61" y="115"/>
                  </a:lnTo>
                  <a:lnTo>
                    <a:pt x="61" y="107"/>
                  </a:lnTo>
                  <a:lnTo>
                    <a:pt x="61" y="97"/>
                  </a:lnTo>
                  <a:lnTo>
                    <a:pt x="64" y="88"/>
                  </a:lnTo>
                  <a:lnTo>
                    <a:pt x="68" y="81"/>
                  </a:lnTo>
                  <a:lnTo>
                    <a:pt x="74" y="74"/>
                  </a:lnTo>
                  <a:lnTo>
                    <a:pt x="80" y="69"/>
                  </a:lnTo>
                  <a:lnTo>
                    <a:pt x="88" y="65"/>
                  </a:lnTo>
                  <a:lnTo>
                    <a:pt x="96" y="63"/>
                  </a:lnTo>
                  <a:lnTo>
                    <a:pt x="106" y="62"/>
                  </a:lnTo>
                  <a:lnTo>
                    <a:pt x="114" y="63"/>
                  </a:lnTo>
                  <a:lnTo>
                    <a:pt x="123" y="65"/>
                  </a:lnTo>
                  <a:lnTo>
                    <a:pt x="131" y="69"/>
                  </a:lnTo>
                  <a:lnTo>
                    <a:pt x="137" y="74"/>
                  </a:lnTo>
                  <a:lnTo>
                    <a:pt x="143" y="81"/>
                  </a:lnTo>
                  <a:lnTo>
                    <a:pt x="147" y="88"/>
                  </a:lnTo>
                  <a:lnTo>
                    <a:pt x="150" y="97"/>
                  </a:lnTo>
                  <a:lnTo>
                    <a:pt x="151" y="107"/>
                  </a:lnTo>
                  <a:lnTo>
                    <a:pt x="150" y="115"/>
                  </a:lnTo>
                  <a:lnTo>
                    <a:pt x="148" y="124"/>
                  </a:lnTo>
                  <a:lnTo>
                    <a:pt x="143" y="131"/>
                  </a:lnTo>
                  <a:lnTo>
                    <a:pt x="137" y="139"/>
                  </a:lnTo>
                  <a:lnTo>
                    <a:pt x="131" y="144"/>
                  </a:lnTo>
                  <a:lnTo>
                    <a:pt x="123" y="149"/>
                  </a:lnTo>
                  <a:lnTo>
                    <a:pt x="114" y="151"/>
                  </a:lnTo>
                  <a:lnTo>
                    <a:pt x="106" y="152"/>
                  </a:lnTo>
                  <a:lnTo>
                    <a:pt x="106" y="152"/>
                  </a:lnTo>
                  <a:close/>
                  <a:moveTo>
                    <a:pt x="617" y="242"/>
                  </a:moveTo>
                  <a:lnTo>
                    <a:pt x="626" y="243"/>
                  </a:lnTo>
                  <a:lnTo>
                    <a:pt x="635" y="245"/>
                  </a:lnTo>
                  <a:lnTo>
                    <a:pt x="642" y="249"/>
                  </a:lnTo>
                  <a:lnTo>
                    <a:pt x="650" y="255"/>
                  </a:lnTo>
                  <a:lnTo>
                    <a:pt x="655" y="262"/>
                  </a:lnTo>
                  <a:lnTo>
                    <a:pt x="659" y="270"/>
                  </a:lnTo>
                  <a:lnTo>
                    <a:pt x="661" y="278"/>
                  </a:lnTo>
                  <a:lnTo>
                    <a:pt x="663" y="287"/>
                  </a:lnTo>
                  <a:lnTo>
                    <a:pt x="661" y="297"/>
                  </a:lnTo>
                  <a:lnTo>
                    <a:pt x="659" y="305"/>
                  </a:lnTo>
                  <a:lnTo>
                    <a:pt x="655" y="313"/>
                  </a:lnTo>
                  <a:lnTo>
                    <a:pt x="650" y="319"/>
                  </a:lnTo>
                  <a:lnTo>
                    <a:pt x="642" y="324"/>
                  </a:lnTo>
                  <a:lnTo>
                    <a:pt x="635" y="329"/>
                  </a:lnTo>
                  <a:lnTo>
                    <a:pt x="626" y="331"/>
                  </a:lnTo>
                  <a:lnTo>
                    <a:pt x="617" y="332"/>
                  </a:lnTo>
                  <a:lnTo>
                    <a:pt x="608" y="331"/>
                  </a:lnTo>
                  <a:lnTo>
                    <a:pt x="600" y="329"/>
                  </a:lnTo>
                  <a:lnTo>
                    <a:pt x="592" y="324"/>
                  </a:lnTo>
                  <a:lnTo>
                    <a:pt x="585" y="319"/>
                  </a:lnTo>
                  <a:lnTo>
                    <a:pt x="580" y="313"/>
                  </a:lnTo>
                  <a:lnTo>
                    <a:pt x="576" y="305"/>
                  </a:lnTo>
                  <a:lnTo>
                    <a:pt x="573" y="297"/>
                  </a:lnTo>
                  <a:lnTo>
                    <a:pt x="572" y="287"/>
                  </a:lnTo>
                  <a:lnTo>
                    <a:pt x="573" y="278"/>
                  </a:lnTo>
                  <a:lnTo>
                    <a:pt x="576" y="270"/>
                  </a:lnTo>
                  <a:lnTo>
                    <a:pt x="580" y="262"/>
                  </a:lnTo>
                  <a:lnTo>
                    <a:pt x="585" y="255"/>
                  </a:lnTo>
                  <a:lnTo>
                    <a:pt x="592" y="249"/>
                  </a:lnTo>
                  <a:lnTo>
                    <a:pt x="600" y="245"/>
                  </a:lnTo>
                  <a:lnTo>
                    <a:pt x="608" y="243"/>
                  </a:lnTo>
                  <a:lnTo>
                    <a:pt x="617" y="242"/>
                  </a:lnTo>
                  <a:close/>
                  <a:moveTo>
                    <a:pt x="391" y="392"/>
                  </a:moveTo>
                  <a:lnTo>
                    <a:pt x="663" y="392"/>
                  </a:lnTo>
                  <a:lnTo>
                    <a:pt x="669" y="392"/>
                  </a:lnTo>
                  <a:lnTo>
                    <a:pt x="674" y="391"/>
                  </a:lnTo>
                  <a:lnTo>
                    <a:pt x="681" y="390"/>
                  </a:lnTo>
                  <a:lnTo>
                    <a:pt x="686" y="388"/>
                  </a:lnTo>
                  <a:lnTo>
                    <a:pt x="691" y="386"/>
                  </a:lnTo>
                  <a:lnTo>
                    <a:pt x="697" y="382"/>
                  </a:lnTo>
                  <a:lnTo>
                    <a:pt x="701" y="379"/>
                  </a:lnTo>
                  <a:lnTo>
                    <a:pt x="705" y="375"/>
                  </a:lnTo>
                  <a:lnTo>
                    <a:pt x="709" y="371"/>
                  </a:lnTo>
                  <a:lnTo>
                    <a:pt x="713" y="366"/>
                  </a:lnTo>
                  <a:lnTo>
                    <a:pt x="715" y="361"/>
                  </a:lnTo>
                  <a:lnTo>
                    <a:pt x="718" y="356"/>
                  </a:lnTo>
                  <a:lnTo>
                    <a:pt x="720" y="350"/>
                  </a:lnTo>
                  <a:lnTo>
                    <a:pt x="721" y="345"/>
                  </a:lnTo>
                  <a:lnTo>
                    <a:pt x="723" y="338"/>
                  </a:lnTo>
                  <a:lnTo>
                    <a:pt x="723" y="332"/>
                  </a:lnTo>
                  <a:lnTo>
                    <a:pt x="723" y="62"/>
                  </a:lnTo>
                  <a:lnTo>
                    <a:pt x="723" y="55"/>
                  </a:lnTo>
                  <a:lnTo>
                    <a:pt x="721" y="49"/>
                  </a:lnTo>
                  <a:lnTo>
                    <a:pt x="720" y="43"/>
                  </a:lnTo>
                  <a:lnTo>
                    <a:pt x="718" y="38"/>
                  </a:lnTo>
                  <a:lnTo>
                    <a:pt x="715" y="33"/>
                  </a:lnTo>
                  <a:lnTo>
                    <a:pt x="713" y="27"/>
                  </a:lnTo>
                  <a:lnTo>
                    <a:pt x="709" y="23"/>
                  </a:lnTo>
                  <a:lnTo>
                    <a:pt x="705" y="19"/>
                  </a:lnTo>
                  <a:lnTo>
                    <a:pt x="701" y="14"/>
                  </a:lnTo>
                  <a:lnTo>
                    <a:pt x="697" y="11"/>
                  </a:lnTo>
                  <a:lnTo>
                    <a:pt x="691" y="8"/>
                  </a:lnTo>
                  <a:lnTo>
                    <a:pt x="686" y="6"/>
                  </a:lnTo>
                  <a:lnTo>
                    <a:pt x="681" y="4"/>
                  </a:lnTo>
                  <a:lnTo>
                    <a:pt x="674" y="3"/>
                  </a:lnTo>
                  <a:lnTo>
                    <a:pt x="669" y="2"/>
                  </a:lnTo>
                  <a:lnTo>
                    <a:pt x="663" y="2"/>
                  </a:lnTo>
                  <a:lnTo>
                    <a:pt x="61" y="0"/>
                  </a:lnTo>
                  <a:lnTo>
                    <a:pt x="54" y="2"/>
                  </a:lnTo>
                  <a:lnTo>
                    <a:pt x="48" y="3"/>
                  </a:lnTo>
                  <a:lnTo>
                    <a:pt x="43" y="4"/>
                  </a:lnTo>
                  <a:lnTo>
                    <a:pt x="37" y="6"/>
                  </a:lnTo>
                  <a:lnTo>
                    <a:pt x="32" y="8"/>
                  </a:lnTo>
                  <a:lnTo>
                    <a:pt x="27" y="11"/>
                  </a:lnTo>
                  <a:lnTo>
                    <a:pt x="22" y="14"/>
                  </a:lnTo>
                  <a:lnTo>
                    <a:pt x="18" y="19"/>
                  </a:lnTo>
                  <a:lnTo>
                    <a:pt x="14" y="23"/>
                  </a:lnTo>
                  <a:lnTo>
                    <a:pt x="10" y="27"/>
                  </a:lnTo>
                  <a:lnTo>
                    <a:pt x="7" y="33"/>
                  </a:lnTo>
                  <a:lnTo>
                    <a:pt x="5" y="38"/>
                  </a:lnTo>
                  <a:lnTo>
                    <a:pt x="3" y="43"/>
                  </a:lnTo>
                  <a:lnTo>
                    <a:pt x="2" y="49"/>
                  </a:lnTo>
                  <a:lnTo>
                    <a:pt x="1" y="55"/>
                  </a:lnTo>
                  <a:lnTo>
                    <a:pt x="0" y="62"/>
                  </a:lnTo>
                  <a:lnTo>
                    <a:pt x="0" y="304"/>
                  </a:lnTo>
                  <a:lnTo>
                    <a:pt x="22" y="299"/>
                  </a:lnTo>
                  <a:lnTo>
                    <a:pt x="46" y="294"/>
                  </a:lnTo>
                  <a:lnTo>
                    <a:pt x="68" y="291"/>
                  </a:lnTo>
                  <a:lnTo>
                    <a:pt x="90" y="290"/>
                  </a:lnTo>
                  <a:lnTo>
                    <a:pt x="126" y="288"/>
                  </a:lnTo>
                  <a:lnTo>
                    <a:pt x="151" y="287"/>
                  </a:lnTo>
                  <a:lnTo>
                    <a:pt x="172" y="288"/>
                  </a:lnTo>
                  <a:lnTo>
                    <a:pt x="206" y="289"/>
                  </a:lnTo>
                  <a:lnTo>
                    <a:pt x="225" y="291"/>
                  </a:lnTo>
                  <a:lnTo>
                    <a:pt x="244" y="293"/>
                  </a:lnTo>
                  <a:lnTo>
                    <a:pt x="266" y="297"/>
                  </a:lnTo>
                  <a:lnTo>
                    <a:pt x="286" y="300"/>
                  </a:lnTo>
                  <a:lnTo>
                    <a:pt x="306" y="305"/>
                  </a:lnTo>
                  <a:lnTo>
                    <a:pt x="326" y="312"/>
                  </a:lnTo>
                  <a:lnTo>
                    <a:pt x="344" y="318"/>
                  </a:lnTo>
                  <a:lnTo>
                    <a:pt x="360" y="327"/>
                  </a:lnTo>
                  <a:lnTo>
                    <a:pt x="366" y="332"/>
                  </a:lnTo>
                  <a:lnTo>
                    <a:pt x="373" y="337"/>
                  </a:lnTo>
                  <a:lnTo>
                    <a:pt x="378" y="343"/>
                  </a:lnTo>
                  <a:lnTo>
                    <a:pt x="383" y="349"/>
                  </a:lnTo>
                  <a:lnTo>
                    <a:pt x="387" y="356"/>
                  </a:lnTo>
                  <a:lnTo>
                    <a:pt x="389" y="362"/>
                  </a:lnTo>
                  <a:lnTo>
                    <a:pt x="391" y="369"/>
                  </a:lnTo>
                  <a:lnTo>
                    <a:pt x="391" y="377"/>
                  </a:lnTo>
                  <a:lnTo>
                    <a:pt x="391" y="3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499">
              <a:extLst>
                <a:ext uri="{FF2B5EF4-FFF2-40B4-BE49-F238E27FC236}">
                  <a16:creationId xmlns="" xmlns:a16="http://schemas.microsoft.com/office/drawing/2014/main" id="{BB14A7DF-67B0-4202-8EA6-6DB0B944E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1598613"/>
              <a:ext cx="133350" cy="33338"/>
            </a:xfrm>
            <a:custGeom>
              <a:avLst/>
              <a:gdLst>
                <a:gd name="T0" fmla="*/ 0 w 421"/>
                <a:gd name="T1" fmla="*/ 44 h 104"/>
                <a:gd name="T2" fmla="*/ 2 w 421"/>
                <a:gd name="T3" fmla="*/ 52 h 104"/>
                <a:gd name="T4" fmla="*/ 5 w 421"/>
                <a:gd name="T5" fmla="*/ 56 h 104"/>
                <a:gd name="T6" fmla="*/ 6 w 421"/>
                <a:gd name="T7" fmla="*/ 59 h 104"/>
                <a:gd name="T8" fmla="*/ 11 w 421"/>
                <a:gd name="T9" fmla="*/ 65 h 104"/>
                <a:gd name="T10" fmla="*/ 13 w 421"/>
                <a:gd name="T11" fmla="*/ 65 h 104"/>
                <a:gd name="T12" fmla="*/ 31 w 421"/>
                <a:gd name="T13" fmla="*/ 76 h 104"/>
                <a:gd name="T14" fmla="*/ 32 w 421"/>
                <a:gd name="T15" fmla="*/ 77 h 104"/>
                <a:gd name="T16" fmla="*/ 41 w 421"/>
                <a:gd name="T17" fmla="*/ 80 h 104"/>
                <a:gd name="T18" fmla="*/ 45 w 421"/>
                <a:gd name="T19" fmla="*/ 81 h 104"/>
                <a:gd name="T20" fmla="*/ 53 w 421"/>
                <a:gd name="T21" fmla="*/ 84 h 104"/>
                <a:gd name="T22" fmla="*/ 61 w 421"/>
                <a:gd name="T23" fmla="*/ 86 h 104"/>
                <a:gd name="T24" fmla="*/ 66 w 421"/>
                <a:gd name="T25" fmla="*/ 87 h 104"/>
                <a:gd name="T26" fmla="*/ 98 w 421"/>
                <a:gd name="T27" fmla="*/ 95 h 104"/>
                <a:gd name="T28" fmla="*/ 133 w 421"/>
                <a:gd name="T29" fmla="*/ 99 h 104"/>
                <a:gd name="T30" fmla="*/ 197 w 421"/>
                <a:gd name="T31" fmla="*/ 104 h 104"/>
                <a:gd name="T32" fmla="*/ 211 w 421"/>
                <a:gd name="T33" fmla="*/ 104 h 104"/>
                <a:gd name="T34" fmla="*/ 225 w 421"/>
                <a:gd name="T35" fmla="*/ 104 h 104"/>
                <a:gd name="T36" fmla="*/ 289 w 421"/>
                <a:gd name="T37" fmla="*/ 99 h 104"/>
                <a:gd name="T38" fmla="*/ 322 w 421"/>
                <a:gd name="T39" fmla="*/ 95 h 104"/>
                <a:gd name="T40" fmla="*/ 356 w 421"/>
                <a:gd name="T41" fmla="*/ 87 h 104"/>
                <a:gd name="T42" fmla="*/ 360 w 421"/>
                <a:gd name="T43" fmla="*/ 86 h 104"/>
                <a:gd name="T44" fmla="*/ 368 w 421"/>
                <a:gd name="T45" fmla="*/ 84 h 104"/>
                <a:gd name="T46" fmla="*/ 376 w 421"/>
                <a:gd name="T47" fmla="*/ 81 h 104"/>
                <a:gd name="T48" fmla="*/ 379 w 421"/>
                <a:gd name="T49" fmla="*/ 80 h 104"/>
                <a:gd name="T50" fmla="*/ 390 w 421"/>
                <a:gd name="T51" fmla="*/ 77 h 104"/>
                <a:gd name="T52" fmla="*/ 391 w 421"/>
                <a:gd name="T53" fmla="*/ 76 h 104"/>
                <a:gd name="T54" fmla="*/ 409 w 421"/>
                <a:gd name="T55" fmla="*/ 65 h 104"/>
                <a:gd name="T56" fmla="*/ 409 w 421"/>
                <a:gd name="T57" fmla="*/ 65 h 104"/>
                <a:gd name="T58" fmla="*/ 416 w 421"/>
                <a:gd name="T59" fmla="*/ 59 h 104"/>
                <a:gd name="T60" fmla="*/ 417 w 421"/>
                <a:gd name="T61" fmla="*/ 56 h 104"/>
                <a:gd name="T62" fmla="*/ 420 w 421"/>
                <a:gd name="T63" fmla="*/ 52 h 104"/>
                <a:gd name="T64" fmla="*/ 421 w 421"/>
                <a:gd name="T65" fmla="*/ 44 h 104"/>
                <a:gd name="T66" fmla="*/ 410 w 421"/>
                <a:gd name="T67" fmla="*/ 4 h 104"/>
                <a:gd name="T68" fmla="*/ 386 w 421"/>
                <a:gd name="T69" fmla="*/ 10 h 104"/>
                <a:gd name="T70" fmla="*/ 344 w 421"/>
                <a:gd name="T71" fmla="*/ 19 h 104"/>
                <a:gd name="T72" fmla="*/ 284 w 421"/>
                <a:gd name="T73" fmla="*/ 25 h 104"/>
                <a:gd name="T74" fmla="*/ 231 w 421"/>
                <a:gd name="T75" fmla="*/ 28 h 104"/>
                <a:gd name="T76" fmla="*/ 191 w 421"/>
                <a:gd name="T77" fmla="*/ 28 h 104"/>
                <a:gd name="T78" fmla="*/ 138 w 421"/>
                <a:gd name="T79" fmla="*/ 25 h 104"/>
                <a:gd name="T80" fmla="*/ 78 w 421"/>
                <a:gd name="T81" fmla="*/ 19 h 104"/>
                <a:gd name="T82" fmla="*/ 35 w 421"/>
                <a:gd name="T83" fmla="*/ 10 h 104"/>
                <a:gd name="T84" fmla="*/ 10 w 421"/>
                <a:gd name="T85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21" h="104">
                  <a:moveTo>
                    <a:pt x="0" y="0"/>
                  </a:moveTo>
                  <a:lnTo>
                    <a:pt x="0" y="44"/>
                  </a:lnTo>
                  <a:lnTo>
                    <a:pt x="1" y="48"/>
                  </a:lnTo>
                  <a:lnTo>
                    <a:pt x="2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8" y="62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3" y="65"/>
                  </a:lnTo>
                  <a:lnTo>
                    <a:pt x="20" y="70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2" y="77"/>
                  </a:lnTo>
                  <a:lnTo>
                    <a:pt x="36" y="79"/>
                  </a:lnTo>
                  <a:lnTo>
                    <a:pt x="41" y="80"/>
                  </a:lnTo>
                  <a:lnTo>
                    <a:pt x="44" y="81"/>
                  </a:lnTo>
                  <a:lnTo>
                    <a:pt x="45" y="81"/>
                  </a:lnTo>
                  <a:lnTo>
                    <a:pt x="49" y="83"/>
                  </a:lnTo>
                  <a:lnTo>
                    <a:pt x="53" y="84"/>
                  </a:lnTo>
                  <a:lnTo>
                    <a:pt x="58" y="85"/>
                  </a:lnTo>
                  <a:lnTo>
                    <a:pt x="61" y="86"/>
                  </a:lnTo>
                  <a:lnTo>
                    <a:pt x="64" y="87"/>
                  </a:lnTo>
                  <a:lnTo>
                    <a:pt x="66" y="87"/>
                  </a:lnTo>
                  <a:lnTo>
                    <a:pt x="82" y="92"/>
                  </a:lnTo>
                  <a:lnTo>
                    <a:pt x="98" y="95"/>
                  </a:lnTo>
                  <a:lnTo>
                    <a:pt x="115" y="97"/>
                  </a:lnTo>
                  <a:lnTo>
                    <a:pt x="133" y="99"/>
                  </a:lnTo>
                  <a:lnTo>
                    <a:pt x="166" y="102"/>
                  </a:lnTo>
                  <a:lnTo>
                    <a:pt x="197" y="104"/>
                  </a:lnTo>
                  <a:lnTo>
                    <a:pt x="203" y="104"/>
                  </a:lnTo>
                  <a:lnTo>
                    <a:pt x="211" y="104"/>
                  </a:lnTo>
                  <a:lnTo>
                    <a:pt x="217" y="104"/>
                  </a:lnTo>
                  <a:lnTo>
                    <a:pt x="225" y="104"/>
                  </a:lnTo>
                  <a:lnTo>
                    <a:pt x="255" y="102"/>
                  </a:lnTo>
                  <a:lnTo>
                    <a:pt x="289" y="99"/>
                  </a:lnTo>
                  <a:lnTo>
                    <a:pt x="306" y="97"/>
                  </a:lnTo>
                  <a:lnTo>
                    <a:pt x="322" y="95"/>
                  </a:lnTo>
                  <a:lnTo>
                    <a:pt x="340" y="92"/>
                  </a:lnTo>
                  <a:lnTo>
                    <a:pt x="356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4" y="85"/>
                  </a:lnTo>
                  <a:lnTo>
                    <a:pt x="368" y="84"/>
                  </a:lnTo>
                  <a:lnTo>
                    <a:pt x="372" y="83"/>
                  </a:lnTo>
                  <a:lnTo>
                    <a:pt x="376" y="81"/>
                  </a:lnTo>
                  <a:lnTo>
                    <a:pt x="378" y="81"/>
                  </a:lnTo>
                  <a:lnTo>
                    <a:pt x="379" y="80"/>
                  </a:lnTo>
                  <a:lnTo>
                    <a:pt x="385" y="79"/>
                  </a:lnTo>
                  <a:lnTo>
                    <a:pt x="390" y="77"/>
                  </a:lnTo>
                  <a:lnTo>
                    <a:pt x="390" y="76"/>
                  </a:lnTo>
                  <a:lnTo>
                    <a:pt x="391" y="76"/>
                  </a:lnTo>
                  <a:lnTo>
                    <a:pt x="401" y="70"/>
                  </a:lnTo>
                  <a:lnTo>
                    <a:pt x="409" y="65"/>
                  </a:lnTo>
                  <a:lnTo>
                    <a:pt x="409" y="65"/>
                  </a:lnTo>
                  <a:lnTo>
                    <a:pt x="409" y="65"/>
                  </a:lnTo>
                  <a:lnTo>
                    <a:pt x="413" y="62"/>
                  </a:lnTo>
                  <a:lnTo>
                    <a:pt x="416" y="59"/>
                  </a:lnTo>
                  <a:lnTo>
                    <a:pt x="417" y="57"/>
                  </a:lnTo>
                  <a:lnTo>
                    <a:pt x="417" y="56"/>
                  </a:lnTo>
                  <a:lnTo>
                    <a:pt x="419" y="54"/>
                  </a:lnTo>
                  <a:lnTo>
                    <a:pt x="420" y="52"/>
                  </a:lnTo>
                  <a:lnTo>
                    <a:pt x="421" y="48"/>
                  </a:lnTo>
                  <a:lnTo>
                    <a:pt x="421" y="44"/>
                  </a:lnTo>
                  <a:lnTo>
                    <a:pt x="421" y="0"/>
                  </a:lnTo>
                  <a:lnTo>
                    <a:pt x="410" y="4"/>
                  </a:lnTo>
                  <a:lnTo>
                    <a:pt x="399" y="7"/>
                  </a:lnTo>
                  <a:lnTo>
                    <a:pt x="386" y="10"/>
                  </a:lnTo>
                  <a:lnTo>
                    <a:pt x="373" y="13"/>
                  </a:lnTo>
                  <a:lnTo>
                    <a:pt x="344" y="19"/>
                  </a:lnTo>
                  <a:lnTo>
                    <a:pt x="314" y="23"/>
                  </a:lnTo>
                  <a:lnTo>
                    <a:pt x="284" y="25"/>
                  </a:lnTo>
                  <a:lnTo>
                    <a:pt x="256" y="27"/>
                  </a:lnTo>
                  <a:lnTo>
                    <a:pt x="231" y="28"/>
                  </a:lnTo>
                  <a:lnTo>
                    <a:pt x="211" y="28"/>
                  </a:lnTo>
                  <a:lnTo>
                    <a:pt x="191" y="28"/>
                  </a:lnTo>
                  <a:lnTo>
                    <a:pt x="166" y="27"/>
                  </a:lnTo>
                  <a:lnTo>
                    <a:pt x="138" y="25"/>
                  </a:lnTo>
                  <a:lnTo>
                    <a:pt x="108" y="23"/>
                  </a:lnTo>
                  <a:lnTo>
                    <a:pt x="78" y="19"/>
                  </a:lnTo>
                  <a:lnTo>
                    <a:pt x="49" y="13"/>
                  </a:lnTo>
                  <a:lnTo>
                    <a:pt x="35" y="10"/>
                  </a:lnTo>
                  <a:lnTo>
                    <a:pt x="22" y="7"/>
                  </a:lnTo>
                  <a:lnTo>
                    <a:pt x="1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500">
              <a:extLst>
                <a:ext uri="{FF2B5EF4-FFF2-40B4-BE49-F238E27FC236}">
                  <a16:creationId xmlns="" xmlns:a16="http://schemas.microsoft.com/office/drawing/2014/main" id="{7D5F1238-8DBF-4F94-896A-3385528B2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1474788"/>
              <a:ext cx="133350" cy="28575"/>
            </a:xfrm>
            <a:custGeom>
              <a:avLst/>
              <a:gdLst>
                <a:gd name="T0" fmla="*/ 420 w 420"/>
                <a:gd name="T1" fmla="*/ 58 h 90"/>
                <a:gd name="T2" fmla="*/ 419 w 420"/>
                <a:gd name="T3" fmla="*/ 55 h 90"/>
                <a:gd name="T4" fmla="*/ 418 w 420"/>
                <a:gd name="T5" fmla="*/ 50 h 90"/>
                <a:gd name="T6" fmla="*/ 416 w 420"/>
                <a:gd name="T7" fmla="*/ 47 h 90"/>
                <a:gd name="T8" fmla="*/ 413 w 420"/>
                <a:gd name="T9" fmla="*/ 44 h 90"/>
                <a:gd name="T10" fmla="*/ 406 w 420"/>
                <a:gd name="T11" fmla="*/ 37 h 90"/>
                <a:gd name="T12" fmla="*/ 397 w 420"/>
                <a:gd name="T13" fmla="*/ 32 h 90"/>
                <a:gd name="T14" fmla="*/ 386 w 420"/>
                <a:gd name="T15" fmla="*/ 27 h 90"/>
                <a:gd name="T16" fmla="*/ 374 w 420"/>
                <a:gd name="T17" fmla="*/ 22 h 90"/>
                <a:gd name="T18" fmla="*/ 360 w 420"/>
                <a:gd name="T19" fmla="*/ 18 h 90"/>
                <a:gd name="T20" fmla="*/ 345 w 420"/>
                <a:gd name="T21" fmla="*/ 14 h 90"/>
                <a:gd name="T22" fmla="*/ 313 w 420"/>
                <a:gd name="T23" fmla="*/ 9 h 90"/>
                <a:gd name="T24" fmla="*/ 277 w 420"/>
                <a:gd name="T25" fmla="*/ 3 h 90"/>
                <a:gd name="T26" fmla="*/ 243 w 420"/>
                <a:gd name="T27" fmla="*/ 1 h 90"/>
                <a:gd name="T28" fmla="*/ 210 w 420"/>
                <a:gd name="T29" fmla="*/ 0 h 90"/>
                <a:gd name="T30" fmla="*/ 172 w 420"/>
                <a:gd name="T31" fmla="*/ 1 h 90"/>
                <a:gd name="T32" fmla="*/ 133 w 420"/>
                <a:gd name="T33" fmla="*/ 4 h 90"/>
                <a:gd name="T34" fmla="*/ 113 w 420"/>
                <a:gd name="T35" fmla="*/ 7 h 90"/>
                <a:gd name="T36" fmla="*/ 94 w 420"/>
                <a:gd name="T37" fmla="*/ 11 h 90"/>
                <a:gd name="T38" fmla="*/ 76 w 420"/>
                <a:gd name="T39" fmla="*/ 14 h 90"/>
                <a:gd name="T40" fmla="*/ 59 w 420"/>
                <a:gd name="T41" fmla="*/ 18 h 90"/>
                <a:gd name="T42" fmla="*/ 59 w 420"/>
                <a:gd name="T43" fmla="*/ 18 h 90"/>
                <a:gd name="T44" fmla="*/ 55 w 420"/>
                <a:gd name="T45" fmla="*/ 19 h 90"/>
                <a:gd name="T46" fmla="*/ 52 w 420"/>
                <a:gd name="T47" fmla="*/ 20 h 90"/>
                <a:gd name="T48" fmla="*/ 48 w 420"/>
                <a:gd name="T49" fmla="*/ 21 h 90"/>
                <a:gd name="T50" fmla="*/ 44 w 420"/>
                <a:gd name="T51" fmla="*/ 22 h 90"/>
                <a:gd name="T52" fmla="*/ 43 w 420"/>
                <a:gd name="T53" fmla="*/ 24 h 90"/>
                <a:gd name="T54" fmla="*/ 40 w 420"/>
                <a:gd name="T55" fmla="*/ 24 h 90"/>
                <a:gd name="T56" fmla="*/ 35 w 420"/>
                <a:gd name="T57" fmla="*/ 26 h 90"/>
                <a:gd name="T58" fmla="*/ 31 w 420"/>
                <a:gd name="T59" fmla="*/ 28 h 90"/>
                <a:gd name="T60" fmla="*/ 30 w 420"/>
                <a:gd name="T61" fmla="*/ 28 h 90"/>
                <a:gd name="T62" fmla="*/ 30 w 420"/>
                <a:gd name="T63" fmla="*/ 28 h 90"/>
                <a:gd name="T64" fmla="*/ 19 w 420"/>
                <a:gd name="T65" fmla="*/ 33 h 90"/>
                <a:gd name="T66" fmla="*/ 12 w 420"/>
                <a:gd name="T67" fmla="*/ 40 h 90"/>
                <a:gd name="T68" fmla="*/ 10 w 420"/>
                <a:gd name="T69" fmla="*/ 40 h 90"/>
                <a:gd name="T70" fmla="*/ 10 w 420"/>
                <a:gd name="T71" fmla="*/ 40 h 90"/>
                <a:gd name="T72" fmla="*/ 7 w 420"/>
                <a:gd name="T73" fmla="*/ 43 h 90"/>
                <a:gd name="T74" fmla="*/ 5 w 420"/>
                <a:gd name="T75" fmla="*/ 46 h 90"/>
                <a:gd name="T76" fmla="*/ 4 w 420"/>
                <a:gd name="T77" fmla="*/ 47 h 90"/>
                <a:gd name="T78" fmla="*/ 4 w 420"/>
                <a:gd name="T79" fmla="*/ 48 h 90"/>
                <a:gd name="T80" fmla="*/ 2 w 420"/>
                <a:gd name="T81" fmla="*/ 50 h 90"/>
                <a:gd name="T82" fmla="*/ 1 w 420"/>
                <a:gd name="T83" fmla="*/ 52 h 90"/>
                <a:gd name="T84" fmla="*/ 0 w 420"/>
                <a:gd name="T85" fmla="*/ 56 h 90"/>
                <a:gd name="T86" fmla="*/ 0 w 420"/>
                <a:gd name="T87" fmla="*/ 58 h 90"/>
                <a:gd name="T88" fmla="*/ 8 w 420"/>
                <a:gd name="T89" fmla="*/ 63 h 90"/>
                <a:gd name="T90" fmla="*/ 22 w 420"/>
                <a:gd name="T91" fmla="*/ 68 h 90"/>
                <a:gd name="T92" fmla="*/ 43 w 420"/>
                <a:gd name="T93" fmla="*/ 74 h 90"/>
                <a:gd name="T94" fmla="*/ 67 w 420"/>
                <a:gd name="T95" fmla="*/ 78 h 90"/>
                <a:gd name="T96" fmla="*/ 96 w 420"/>
                <a:gd name="T97" fmla="*/ 84 h 90"/>
                <a:gd name="T98" fmla="*/ 131 w 420"/>
                <a:gd name="T99" fmla="*/ 87 h 90"/>
                <a:gd name="T100" fmla="*/ 168 w 420"/>
                <a:gd name="T101" fmla="*/ 90 h 90"/>
                <a:gd name="T102" fmla="*/ 210 w 420"/>
                <a:gd name="T103" fmla="*/ 90 h 90"/>
                <a:gd name="T104" fmla="*/ 251 w 420"/>
                <a:gd name="T105" fmla="*/ 90 h 90"/>
                <a:gd name="T106" fmla="*/ 289 w 420"/>
                <a:gd name="T107" fmla="*/ 87 h 90"/>
                <a:gd name="T108" fmla="*/ 323 w 420"/>
                <a:gd name="T109" fmla="*/ 84 h 90"/>
                <a:gd name="T110" fmla="*/ 353 w 420"/>
                <a:gd name="T111" fmla="*/ 78 h 90"/>
                <a:gd name="T112" fmla="*/ 377 w 420"/>
                <a:gd name="T113" fmla="*/ 74 h 90"/>
                <a:gd name="T114" fmla="*/ 398 w 420"/>
                <a:gd name="T115" fmla="*/ 68 h 90"/>
                <a:gd name="T116" fmla="*/ 412 w 420"/>
                <a:gd name="T117" fmla="*/ 62 h 90"/>
                <a:gd name="T118" fmla="*/ 420 w 420"/>
                <a:gd name="T119" fmla="*/ 5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0" h="90">
                  <a:moveTo>
                    <a:pt x="420" y="58"/>
                  </a:moveTo>
                  <a:lnTo>
                    <a:pt x="419" y="55"/>
                  </a:lnTo>
                  <a:lnTo>
                    <a:pt x="418" y="50"/>
                  </a:lnTo>
                  <a:lnTo>
                    <a:pt x="416" y="47"/>
                  </a:lnTo>
                  <a:lnTo>
                    <a:pt x="413" y="44"/>
                  </a:lnTo>
                  <a:lnTo>
                    <a:pt x="406" y="37"/>
                  </a:lnTo>
                  <a:lnTo>
                    <a:pt x="397" y="32"/>
                  </a:lnTo>
                  <a:lnTo>
                    <a:pt x="386" y="27"/>
                  </a:lnTo>
                  <a:lnTo>
                    <a:pt x="374" y="22"/>
                  </a:lnTo>
                  <a:lnTo>
                    <a:pt x="360" y="18"/>
                  </a:lnTo>
                  <a:lnTo>
                    <a:pt x="345" y="14"/>
                  </a:lnTo>
                  <a:lnTo>
                    <a:pt x="313" y="9"/>
                  </a:lnTo>
                  <a:lnTo>
                    <a:pt x="277" y="3"/>
                  </a:lnTo>
                  <a:lnTo>
                    <a:pt x="243" y="1"/>
                  </a:lnTo>
                  <a:lnTo>
                    <a:pt x="210" y="0"/>
                  </a:lnTo>
                  <a:lnTo>
                    <a:pt x="172" y="1"/>
                  </a:lnTo>
                  <a:lnTo>
                    <a:pt x="133" y="4"/>
                  </a:lnTo>
                  <a:lnTo>
                    <a:pt x="113" y="7"/>
                  </a:lnTo>
                  <a:lnTo>
                    <a:pt x="94" y="11"/>
                  </a:lnTo>
                  <a:lnTo>
                    <a:pt x="76" y="14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5" y="19"/>
                  </a:lnTo>
                  <a:lnTo>
                    <a:pt x="52" y="20"/>
                  </a:lnTo>
                  <a:lnTo>
                    <a:pt x="48" y="21"/>
                  </a:lnTo>
                  <a:lnTo>
                    <a:pt x="44" y="22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35" y="26"/>
                  </a:lnTo>
                  <a:lnTo>
                    <a:pt x="31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19" y="33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5" y="46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2" y="50"/>
                  </a:lnTo>
                  <a:lnTo>
                    <a:pt x="1" y="52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8" y="63"/>
                  </a:lnTo>
                  <a:lnTo>
                    <a:pt x="22" y="68"/>
                  </a:lnTo>
                  <a:lnTo>
                    <a:pt x="43" y="74"/>
                  </a:lnTo>
                  <a:lnTo>
                    <a:pt x="67" y="78"/>
                  </a:lnTo>
                  <a:lnTo>
                    <a:pt x="96" y="84"/>
                  </a:lnTo>
                  <a:lnTo>
                    <a:pt x="131" y="87"/>
                  </a:lnTo>
                  <a:lnTo>
                    <a:pt x="168" y="90"/>
                  </a:lnTo>
                  <a:lnTo>
                    <a:pt x="210" y="90"/>
                  </a:lnTo>
                  <a:lnTo>
                    <a:pt x="251" y="90"/>
                  </a:lnTo>
                  <a:lnTo>
                    <a:pt x="289" y="87"/>
                  </a:lnTo>
                  <a:lnTo>
                    <a:pt x="323" y="84"/>
                  </a:lnTo>
                  <a:lnTo>
                    <a:pt x="353" y="78"/>
                  </a:lnTo>
                  <a:lnTo>
                    <a:pt x="377" y="74"/>
                  </a:lnTo>
                  <a:lnTo>
                    <a:pt x="398" y="68"/>
                  </a:lnTo>
                  <a:lnTo>
                    <a:pt x="412" y="62"/>
                  </a:lnTo>
                  <a:lnTo>
                    <a:pt x="42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501">
              <a:extLst>
                <a:ext uri="{FF2B5EF4-FFF2-40B4-BE49-F238E27FC236}">
                  <a16:creationId xmlns="" xmlns:a16="http://schemas.microsoft.com/office/drawing/2014/main" id="{B98C6164-B861-4B34-8C1B-2FEE4A9EE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1503363"/>
              <a:ext cx="133350" cy="23813"/>
            </a:xfrm>
            <a:custGeom>
              <a:avLst/>
              <a:gdLst>
                <a:gd name="T0" fmla="*/ 0 w 421"/>
                <a:gd name="T1" fmla="*/ 0 h 75"/>
                <a:gd name="T2" fmla="*/ 0 w 421"/>
                <a:gd name="T3" fmla="*/ 42 h 75"/>
                <a:gd name="T4" fmla="*/ 8 w 421"/>
                <a:gd name="T5" fmla="*/ 46 h 75"/>
                <a:gd name="T6" fmla="*/ 22 w 421"/>
                <a:gd name="T7" fmla="*/ 52 h 75"/>
                <a:gd name="T8" fmla="*/ 43 w 421"/>
                <a:gd name="T9" fmla="*/ 57 h 75"/>
                <a:gd name="T10" fmla="*/ 67 w 421"/>
                <a:gd name="T11" fmla="*/ 62 h 75"/>
                <a:gd name="T12" fmla="*/ 97 w 421"/>
                <a:gd name="T13" fmla="*/ 68 h 75"/>
                <a:gd name="T14" fmla="*/ 130 w 421"/>
                <a:gd name="T15" fmla="*/ 71 h 75"/>
                <a:gd name="T16" fmla="*/ 169 w 421"/>
                <a:gd name="T17" fmla="*/ 74 h 75"/>
                <a:gd name="T18" fmla="*/ 211 w 421"/>
                <a:gd name="T19" fmla="*/ 75 h 75"/>
                <a:gd name="T20" fmla="*/ 253 w 421"/>
                <a:gd name="T21" fmla="*/ 74 h 75"/>
                <a:gd name="T22" fmla="*/ 290 w 421"/>
                <a:gd name="T23" fmla="*/ 71 h 75"/>
                <a:gd name="T24" fmla="*/ 325 w 421"/>
                <a:gd name="T25" fmla="*/ 68 h 75"/>
                <a:gd name="T26" fmla="*/ 355 w 421"/>
                <a:gd name="T27" fmla="*/ 62 h 75"/>
                <a:gd name="T28" fmla="*/ 379 w 421"/>
                <a:gd name="T29" fmla="*/ 57 h 75"/>
                <a:gd name="T30" fmla="*/ 399 w 421"/>
                <a:gd name="T31" fmla="*/ 52 h 75"/>
                <a:gd name="T32" fmla="*/ 414 w 421"/>
                <a:gd name="T33" fmla="*/ 46 h 75"/>
                <a:gd name="T34" fmla="*/ 421 w 421"/>
                <a:gd name="T35" fmla="*/ 42 h 75"/>
                <a:gd name="T36" fmla="*/ 421 w 421"/>
                <a:gd name="T37" fmla="*/ 0 h 75"/>
                <a:gd name="T38" fmla="*/ 410 w 421"/>
                <a:gd name="T39" fmla="*/ 4 h 75"/>
                <a:gd name="T40" fmla="*/ 399 w 421"/>
                <a:gd name="T41" fmla="*/ 8 h 75"/>
                <a:gd name="T42" fmla="*/ 386 w 421"/>
                <a:gd name="T43" fmla="*/ 12 h 75"/>
                <a:gd name="T44" fmla="*/ 373 w 421"/>
                <a:gd name="T45" fmla="*/ 14 h 75"/>
                <a:gd name="T46" fmla="*/ 344 w 421"/>
                <a:gd name="T47" fmla="*/ 19 h 75"/>
                <a:gd name="T48" fmla="*/ 314 w 421"/>
                <a:gd name="T49" fmla="*/ 24 h 75"/>
                <a:gd name="T50" fmla="*/ 284 w 421"/>
                <a:gd name="T51" fmla="*/ 27 h 75"/>
                <a:gd name="T52" fmla="*/ 256 w 421"/>
                <a:gd name="T53" fmla="*/ 28 h 75"/>
                <a:gd name="T54" fmla="*/ 231 w 421"/>
                <a:gd name="T55" fmla="*/ 29 h 75"/>
                <a:gd name="T56" fmla="*/ 211 w 421"/>
                <a:gd name="T57" fmla="*/ 30 h 75"/>
                <a:gd name="T58" fmla="*/ 191 w 421"/>
                <a:gd name="T59" fmla="*/ 29 h 75"/>
                <a:gd name="T60" fmla="*/ 166 w 421"/>
                <a:gd name="T61" fmla="*/ 28 h 75"/>
                <a:gd name="T62" fmla="*/ 138 w 421"/>
                <a:gd name="T63" fmla="*/ 27 h 75"/>
                <a:gd name="T64" fmla="*/ 108 w 421"/>
                <a:gd name="T65" fmla="*/ 24 h 75"/>
                <a:gd name="T66" fmla="*/ 78 w 421"/>
                <a:gd name="T67" fmla="*/ 19 h 75"/>
                <a:gd name="T68" fmla="*/ 49 w 421"/>
                <a:gd name="T69" fmla="*/ 15 h 75"/>
                <a:gd name="T70" fmla="*/ 35 w 421"/>
                <a:gd name="T71" fmla="*/ 12 h 75"/>
                <a:gd name="T72" fmla="*/ 22 w 421"/>
                <a:gd name="T73" fmla="*/ 8 h 75"/>
                <a:gd name="T74" fmla="*/ 10 w 421"/>
                <a:gd name="T75" fmla="*/ 4 h 75"/>
                <a:gd name="T76" fmla="*/ 0 w 421"/>
                <a:gd name="T77" fmla="*/ 0 h 75"/>
                <a:gd name="T78" fmla="*/ 0 w 421"/>
                <a:gd name="T7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1" h="75">
                  <a:moveTo>
                    <a:pt x="0" y="0"/>
                  </a:moveTo>
                  <a:lnTo>
                    <a:pt x="0" y="42"/>
                  </a:lnTo>
                  <a:lnTo>
                    <a:pt x="8" y="46"/>
                  </a:lnTo>
                  <a:lnTo>
                    <a:pt x="22" y="52"/>
                  </a:lnTo>
                  <a:lnTo>
                    <a:pt x="43" y="57"/>
                  </a:lnTo>
                  <a:lnTo>
                    <a:pt x="67" y="62"/>
                  </a:lnTo>
                  <a:lnTo>
                    <a:pt x="97" y="68"/>
                  </a:lnTo>
                  <a:lnTo>
                    <a:pt x="130" y="71"/>
                  </a:lnTo>
                  <a:lnTo>
                    <a:pt x="169" y="74"/>
                  </a:lnTo>
                  <a:lnTo>
                    <a:pt x="211" y="75"/>
                  </a:lnTo>
                  <a:lnTo>
                    <a:pt x="253" y="74"/>
                  </a:lnTo>
                  <a:lnTo>
                    <a:pt x="290" y="71"/>
                  </a:lnTo>
                  <a:lnTo>
                    <a:pt x="325" y="68"/>
                  </a:lnTo>
                  <a:lnTo>
                    <a:pt x="355" y="62"/>
                  </a:lnTo>
                  <a:lnTo>
                    <a:pt x="379" y="57"/>
                  </a:lnTo>
                  <a:lnTo>
                    <a:pt x="399" y="52"/>
                  </a:lnTo>
                  <a:lnTo>
                    <a:pt x="414" y="46"/>
                  </a:lnTo>
                  <a:lnTo>
                    <a:pt x="421" y="42"/>
                  </a:lnTo>
                  <a:lnTo>
                    <a:pt x="421" y="0"/>
                  </a:lnTo>
                  <a:lnTo>
                    <a:pt x="410" y="4"/>
                  </a:lnTo>
                  <a:lnTo>
                    <a:pt x="399" y="8"/>
                  </a:lnTo>
                  <a:lnTo>
                    <a:pt x="386" y="12"/>
                  </a:lnTo>
                  <a:lnTo>
                    <a:pt x="373" y="14"/>
                  </a:lnTo>
                  <a:lnTo>
                    <a:pt x="344" y="19"/>
                  </a:lnTo>
                  <a:lnTo>
                    <a:pt x="314" y="24"/>
                  </a:lnTo>
                  <a:lnTo>
                    <a:pt x="284" y="27"/>
                  </a:lnTo>
                  <a:lnTo>
                    <a:pt x="256" y="28"/>
                  </a:lnTo>
                  <a:lnTo>
                    <a:pt x="231" y="29"/>
                  </a:lnTo>
                  <a:lnTo>
                    <a:pt x="211" y="30"/>
                  </a:lnTo>
                  <a:lnTo>
                    <a:pt x="191" y="29"/>
                  </a:lnTo>
                  <a:lnTo>
                    <a:pt x="166" y="28"/>
                  </a:lnTo>
                  <a:lnTo>
                    <a:pt x="138" y="27"/>
                  </a:lnTo>
                  <a:lnTo>
                    <a:pt x="108" y="24"/>
                  </a:lnTo>
                  <a:lnTo>
                    <a:pt x="78" y="19"/>
                  </a:lnTo>
                  <a:lnTo>
                    <a:pt x="49" y="15"/>
                  </a:lnTo>
                  <a:lnTo>
                    <a:pt x="35" y="12"/>
                  </a:lnTo>
                  <a:lnTo>
                    <a:pt x="22" y="8"/>
                  </a:lnTo>
                  <a:lnTo>
                    <a:pt x="1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502">
              <a:extLst>
                <a:ext uri="{FF2B5EF4-FFF2-40B4-BE49-F238E27FC236}">
                  <a16:creationId xmlns="" xmlns:a16="http://schemas.microsoft.com/office/drawing/2014/main" id="{E546C1BA-EFE8-454F-BC88-7E09FFDA5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1574800"/>
              <a:ext cx="133350" cy="23813"/>
            </a:xfrm>
            <a:custGeom>
              <a:avLst/>
              <a:gdLst>
                <a:gd name="T0" fmla="*/ 0 w 421"/>
                <a:gd name="T1" fmla="*/ 0 h 75"/>
                <a:gd name="T2" fmla="*/ 0 w 421"/>
                <a:gd name="T3" fmla="*/ 42 h 75"/>
                <a:gd name="T4" fmla="*/ 8 w 421"/>
                <a:gd name="T5" fmla="*/ 48 h 75"/>
                <a:gd name="T6" fmla="*/ 22 w 421"/>
                <a:gd name="T7" fmla="*/ 53 h 75"/>
                <a:gd name="T8" fmla="*/ 43 w 421"/>
                <a:gd name="T9" fmla="*/ 58 h 75"/>
                <a:gd name="T10" fmla="*/ 67 w 421"/>
                <a:gd name="T11" fmla="*/ 64 h 75"/>
                <a:gd name="T12" fmla="*/ 97 w 421"/>
                <a:gd name="T13" fmla="*/ 68 h 75"/>
                <a:gd name="T14" fmla="*/ 130 w 421"/>
                <a:gd name="T15" fmla="*/ 72 h 75"/>
                <a:gd name="T16" fmla="*/ 169 w 421"/>
                <a:gd name="T17" fmla="*/ 74 h 75"/>
                <a:gd name="T18" fmla="*/ 211 w 421"/>
                <a:gd name="T19" fmla="*/ 75 h 75"/>
                <a:gd name="T20" fmla="*/ 253 w 421"/>
                <a:gd name="T21" fmla="*/ 74 h 75"/>
                <a:gd name="T22" fmla="*/ 290 w 421"/>
                <a:gd name="T23" fmla="*/ 72 h 75"/>
                <a:gd name="T24" fmla="*/ 325 w 421"/>
                <a:gd name="T25" fmla="*/ 68 h 75"/>
                <a:gd name="T26" fmla="*/ 355 w 421"/>
                <a:gd name="T27" fmla="*/ 64 h 75"/>
                <a:gd name="T28" fmla="*/ 379 w 421"/>
                <a:gd name="T29" fmla="*/ 58 h 75"/>
                <a:gd name="T30" fmla="*/ 399 w 421"/>
                <a:gd name="T31" fmla="*/ 53 h 75"/>
                <a:gd name="T32" fmla="*/ 414 w 421"/>
                <a:gd name="T33" fmla="*/ 48 h 75"/>
                <a:gd name="T34" fmla="*/ 421 w 421"/>
                <a:gd name="T35" fmla="*/ 42 h 75"/>
                <a:gd name="T36" fmla="*/ 421 w 421"/>
                <a:gd name="T37" fmla="*/ 0 h 75"/>
                <a:gd name="T38" fmla="*/ 410 w 421"/>
                <a:gd name="T39" fmla="*/ 5 h 75"/>
                <a:gd name="T40" fmla="*/ 399 w 421"/>
                <a:gd name="T41" fmla="*/ 9 h 75"/>
                <a:gd name="T42" fmla="*/ 386 w 421"/>
                <a:gd name="T43" fmla="*/ 12 h 75"/>
                <a:gd name="T44" fmla="*/ 373 w 421"/>
                <a:gd name="T45" fmla="*/ 15 h 75"/>
                <a:gd name="T46" fmla="*/ 344 w 421"/>
                <a:gd name="T47" fmla="*/ 21 h 75"/>
                <a:gd name="T48" fmla="*/ 314 w 421"/>
                <a:gd name="T49" fmla="*/ 24 h 75"/>
                <a:gd name="T50" fmla="*/ 284 w 421"/>
                <a:gd name="T51" fmla="*/ 27 h 75"/>
                <a:gd name="T52" fmla="*/ 256 w 421"/>
                <a:gd name="T53" fmla="*/ 29 h 75"/>
                <a:gd name="T54" fmla="*/ 231 w 421"/>
                <a:gd name="T55" fmla="*/ 30 h 75"/>
                <a:gd name="T56" fmla="*/ 211 w 421"/>
                <a:gd name="T57" fmla="*/ 30 h 75"/>
                <a:gd name="T58" fmla="*/ 191 w 421"/>
                <a:gd name="T59" fmla="*/ 30 h 75"/>
                <a:gd name="T60" fmla="*/ 166 w 421"/>
                <a:gd name="T61" fmla="*/ 29 h 75"/>
                <a:gd name="T62" fmla="*/ 138 w 421"/>
                <a:gd name="T63" fmla="*/ 27 h 75"/>
                <a:gd name="T64" fmla="*/ 108 w 421"/>
                <a:gd name="T65" fmla="*/ 24 h 75"/>
                <a:gd name="T66" fmla="*/ 78 w 421"/>
                <a:gd name="T67" fmla="*/ 21 h 75"/>
                <a:gd name="T68" fmla="*/ 49 w 421"/>
                <a:gd name="T69" fmla="*/ 15 h 75"/>
                <a:gd name="T70" fmla="*/ 35 w 421"/>
                <a:gd name="T71" fmla="*/ 12 h 75"/>
                <a:gd name="T72" fmla="*/ 22 w 421"/>
                <a:gd name="T73" fmla="*/ 9 h 75"/>
                <a:gd name="T74" fmla="*/ 10 w 421"/>
                <a:gd name="T75" fmla="*/ 5 h 75"/>
                <a:gd name="T76" fmla="*/ 0 w 421"/>
                <a:gd name="T77" fmla="*/ 1 h 75"/>
                <a:gd name="T78" fmla="*/ 0 w 421"/>
                <a:gd name="T7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1" h="75">
                  <a:moveTo>
                    <a:pt x="0" y="0"/>
                  </a:moveTo>
                  <a:lnTo>
                    <a:pt x="0" y="42"/>
                  </a:lnTo>
                  <a:lnTo>
                    <a:pt x="8" y="48"/>
                  </a:lnTo>
                  <a:lnTo>
                    <a:pt x="22" y="53"/>
                  </a:lnTo>
                  <a:lnTo>
                    <a:pt x="43" y="58"/>
                  </a:lnTo>
                  <a:lnTo>
                    <a:pt x="67" y="64"/>
                  </a:lnTo>
                  <a:lnTo>
                    <a:pt x="97" y="68"/>
                  </a:lnTo>
                  <a:lnTo>
                    <a:pt x="130" y="72"/>
                  </a:lnTo>
                  <a:lnTo>
                    <a:pt x="169" y="74"/>
                  </a:lnTo>
                  <a:lnTo>
                    <a:pt x="211" y="75"/>
                  </a:lnTo>
                  <a:lnTo>
                    <a:pt x="253" y="74"/>
                  </a:lnTo>
                  <a:lnTo>
                    <a:pt x="290" y="72"/>
                  </a:lnTo>
                  <a:lnTo>
                    <a:pt x="325" y="68"/>
                  </a:lnTo>
                  <a:lnTo>
                    <a:pt x="355" y="64"/>
                  </a:lnTo>
                  <a:lnTo>
                    <a:pt x="379" y="58"/>
                  </a:lnTo>
                  <a:lnTo>
                    <a:pt x="399" y="53"/>
                  </a:lnTo>
                  <a:lnTo>
                    <a:pt x="414" y="48"/>
                  </a:lnTo>
                  <a:lnTo>
                    <a:pt x="421" y="42"/>
                  </a:lnTo>
                  <a:lnTo>
                    <a:pt x="421" y="0"/>
                  </a:lnTo>
                  <a:lnTo>
                    <a:pt x="410" y="5"/>
                  </a:lnTo>
                  <a:lnTo>
                    <a:pt x="399" y="9"/>
                  </a:lnTo>
                  <a:lnTo>
                    <a:pt x="386" y="12"/>
                  </a:lnTo>
                  <a:lnTo>
                    <a:pt x="373" y="15"/>
                  </a:lnTo>
                  <a:lnTo>
                    <a:pt x="344" y="21"/>
                  </a:lnTo>
                  <a:lnTo>
                    <a:pt x="314" y="24"/>
                  </a:lnTo>
                  <a:lnTo>
                    <a:pt x="284" y="27"/>
                  </a:lnTo>
                  <a:lnTo>
                    <a:pt x="256" y="29"/>
                  </a:lnTo>
                  <a:lnTo>
                    <a:pt x="231" y="30"/>
                  </a:lnTo>
                  <a:lnTo>
                    <a:pt x="211" y="30"/>
                  </a:lnTo>
                  <a:lnTo>
                    <a:pt x="191" y="30"/>
                  </a:lnTo>
                  <a:lnTo>
                    <a:pt x="166" y="29"/>
                  </a:lnTo>
                  <a:lnTo>
                    <a:pt x="138" y="27"/>
                  </a:lnTo>
                  <a:lnTo>
                    <a:pt x="108" y="24"/>
                  </a:lnTo>
                  <a:lnTo>
                    <a:pt x="78" y="21"/>
                  </a:lnTo>
                  <a:lnTo>
                    <a:pt x="49" y="15"/>
                  </a:lnTo>
                  <a:lnTo>
                    <a:pt x="35" y="12"/>
                  </a:lnTo>
                  <a:lnTo>
                    <a:pt x="22" y="9"/>
                  </a:lnTo>
                  <a:lnTo>
                    <a:pt x="1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503">
              <a:extLst>
                <a:ext uri="{FF2B5EF4-FFF2-40B4-BE49-F238E27FC236}">
                  <a16:creationId xmlns="" xmlns:a16="http://schemas.microsoft.com/office/drawing/2014/main" id="{A0C04CD6-6CD9-43F5-9AD7-171100F1E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1550988"/>
              <a:ext cx="133350" cy="23813"/>
            </a:xfrm>
            <a:custGeom>
              <a:avLst/>
              <a:gdLst>
                <a:gd name="T0" fmla="*/ 0 w 421"/>
                <a:gd name="T1" fmla="*/ 0 h 75"/>
                <a:gd name="T2" fmla="*/ 0 w 421"/>
                <a:gd name="T3" fmla="*/ 42 h 75"/>
                <a:gd name="T4" fmla="*/ 8 w 421"/>
                <a:gd name="T5" fmla="*/ 47 h 75"/>
                <a:gd name="T6" fmla="*/ 22 w 421"/>
                <a:gd name="T7" fmla="*/ 53 h 75"/>
                <a:gd name="T8" fmla="*/ 43 w 421"/>
                <a:gd name="T9" fmla="*/ 58 h 75"/>
                <a:gd name="T10" fmla="*/ 67 w 421"/>
                <a:gd name="T11" fmla="*/ 64 h 75"/>
                <a:gd name="T12" fmla="*/ 97 w 421"/>
                <a:gd name="T13" fmla="*/ 68 h 75"/>
                <a:gd name="T14" fmla="*/ 130 w 421"/>
                <a:gd name="T15" fmla="*/ 72 h 75"/>
                <a:gd name="T16" fmla="*/ 169 w 421"/>
                <a:gd name="T17" fmla="*/ 74 h 75"/>
                <a:gd name="T18" fmla="*/ 211 w 421"/>
                <a:gd name="T19" fmla="*/ 75 h 75"/>
                <a:gd name="T20" fmla="*/ 253 w 421"/>
                <a:gd name="T21" fmla="*/ 74 h 75"/>
                <a:gd name="T22" fmla="*/ 290 w 421"/>
                <a:gd name="T23" fmla="*/ 72 h 75"/>
                <a:gd name="T24" fmla="*/ 325 w 421"/>
                <a:gd name="T25" fmla="*/ 68 h 75"/>
                <a:gd name="T26" fmla="*/ 355 w 421"/>
                <a:gd name="T27" fmla="*/ 64 h 75"/>
                <a:gd name="T28" fmla="*/ 379 w 421"/>
                <a:gd name="T29" fmla="*/ 58 h 75"/>
                <a:gd name="T30" fmla="*/ 399 w 421"/>
                <a:gd name="T31" fmla="*/ 53 h 75"/>
                <a:gd name="T32" fmla="*/ 414 w 421"/>
                <a:gd name="T33" fmla="*/ 47 h 75"/>
                <a:gd name="T34" fmla="*/ 421 w 421"/>
                <a:gd name="T35" fmla="*/ 42 h 75"/>
                <a:gd name="T36" fmla="*/ 421 w 421"/>
                <a:gd name="T37" fmla="*/ 0 h 75"/>
                <a:gd name="T38" fmla="*/ 410 w 421"/>
                <a:gd name="T39" fmla="*/ 5 h 75"/>
                <a:gd name="T40" fmla="*/ 399 w 421"/>
                <a:gd name="T41" fmla="*/ 9 h 75"/>
                <a:gd name="T42" fmla="*/ 386 w 421"/>
                <a:gd name="T43" fmla="*/ 12 h 75"/>
                <a:gd name="T44" fmla="*/ 373 w 421"/>
                <a:gd name="T45" fmla="*/ 15 h 75"/>
                <a:gd name="T46" fmla="*/ 344 w 421"/>
                <a:gd name="T47" fmla="*/ 21 h 75"/>
                <a:gd name="T48" fmla="*/ 314 w 421"/>
                <a:gd name="T49" fmla="*/ 24 h 75"/>
                <a:gd name="T50" fmla="*/ 284 w 421"/>
                <a:gd name="T51" fmla="*/ 27 h 75"/>
                <a:gd name="T52" fmla="*/ 256 w 421"/>
                <a:gd name="T53" fmla="*/ 29 h 75"/>
                <a:gd name="T54" fmla="*/ 231 w 421"/>
                <a:gd name="T55" fmla="*/ 30 h 75"/>
                <a:gd name="T56" fmla="*/ 211 w 421"/>
                <a:gd name="T57" fmla="*/ 30 h 75"/>
                <a:gd name="T58" fmla="*/ 191 w 421"/>
                <a:gd name="T59" fmla="*/ 30 h 75"/>
                <a:gd name="T60" fmla="*/ 166 w 421"/>
                <a:gd name="T61" fmla="*/ 29 h 75"/>
                <a:gd name="T62" fmla="*/ 138 w 421"/>
                <a:gd name="T63" fmla="*/ 27 h 75"/>
                <a:gd name="T64" fmla="*/ 108 w 421"/>
                <a:gd name="T65" fmla="*/ 24 h 75"/>
                <a:gd name="T66" fmla="*/ 78 w 421"/>
                <a:gd name="T67" fmla="*/ 21 h 75"/>
                <a:gd name="T68" fmla="*/ 49 w 421"/>
                <a:gd name="T69" fmla="*/ 15 h 75"/>
                <a:gd name="T70" fmla="*/ 35 w 421"/>
                <a:gd name="T71" fmla="*/ 12 h 75"/>
                <a:gd name="T72" fmla="*/ 22 w 421"/>
                <a:gd name="T73" fmla="*/ 9 h 75"/>
                <a:gd name="T74" fmla="*/ 10 w 421"/>
                <a:gd name="T75" fmla="*/ 5 h 75"/>
                <a:gd name="T76" fmla="*/ 0 w 421"/>
                <a:gd name="T7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21" h="75">
                  <a:moveTo>
                    <a:pt x="0" y="0"/>
                  </a:moveTo>
                  <a:lnTo>
                    <a:pt x="0" y="42"/>
                  </a:lnTo>
                  <a:lnTo>
                    <a:pt x="8" y="47"/>
                  </a:lnTo>
                  <a:lnTo>
                    <a:pt x="22" y="53"/>
                  </a:lnTo>
                  <a:lnTo>
                    <a:pt x="43" y="58"/>
                  </a:lnTo>
                  <a:lnTo>
                    <a:pt x="67" y="64"/>
                  </a:lnTo>
                  <a:lnTo>
                    <a:pt x="97" y="68"/>
                  </a:lnTo>
                  <a:lnTo>
                    <a:pt x="130" y="72"/>
                  </a:lnTo>
                  <a:lnTo>
                    <a:pt x="169" y="74"/>
                  </a:lnTo>
                  <a:lnTo>
                    <a:pt x="211" y="75"/>
                  </a:lnTo>
                  <a:lnTo>
                    <a:pt x="253" y="74"/>
                  </a:lnTo>
                  <a:lnTo>
                    <a:pt x="290" y="72"/>
                  </a:lnTo>
                  <a:lnTo>
                    <a:pt x="325" y="68"/>
                  </a:lnTo>
                  <a:lnTo>
                    <a:pt x="355" y="64"/>
                  </a:lnTo>
                  <a:lnTo>
                    <a:pt x="379" y="58"/>
                  </a:lnTo>
                  <a:lnTo>
                    <a:pt x="399" y="53"/>
                  </a:lnTo>
                  <a:lnTo>
                    <a:pt x="414" y="47"/>
                  </a:lnTo>
                  <a:lnTo>
                    <a:pt x="421" y="42"/>
                  </a:lnTo>
                  <a:lnTo>
                    <a:pt x="421" y="0"/>
                  </a:lnTo>
                  <a:lnTo>
                    <a:pt x="410" y="5"/>
                  </a:lnTo>
                  <a:lnTo>
                    <a:pt x="399" y="9"/>
                  </a:lnTo>
                  <a:lnTo>
                    <a:pt x="386" y="12"/>
                  </a:lnTo>
                  <a:lnTo>
                    <a:pt x="373" y="15"/>
                  </a:lnTo>
                  <a:lnTo>
                    <a:pt x="344" y="21"/>
                  </a:lnTo>
                  <a:lnTo>
                    <a:pt x="314" y="24"/>
                  </a:lnTo>
                  <a:lnTo>
                    <a:pt x="284" y="27"/>
                  </a:lnTo>
                  <a:lnTo>
                    <a:pt x="256" y="29"/>
                  </a:lnTo>
                  <a:lnTo>
                    <a:pt x="231" y="30"/>
                  </a:lnTo>
                  <a:lnTo>
                    <a:pt x="211" y="30"/>
                  </a:lnTo>
                  <a:lnTo>
                    <a:pt x="191" y="30"/>
                  </a:lnTo>
                  <a:lnTo>
                    <a:pt x="166" y="29"/>
                  </a:lnTo>
                  <a:lnTo>
                    <a:pt x="138" y="27"/>
                  </a:lnTo>
                  <a:lnTo>
                    <a:pt x="108" y="24"/>
                  </a:lnTo>
                  <a:lnTo>
                    <a:pt x="78" y="21"/>
                  </a:lnTo>
                  <a:lnTo>
                    <a:pt x="49" y="15"/>
                  </a:lnTo>
                  <a:lnTo>
                    <a:pt x="35" y="12"/>
                  </a:lnTo>
                  <a:lnTo>
                    <a:pt x="22" y="9"/>
                  </a:lnTo>
                  <a:lnTo>
                    <a:pt x="1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504">
              <a:extLst>
                <a:ext uri="{FF2B5EF4-FFF2-40B4-BE49-F238E27FC236}">
                  <a16:creationId xmlns="" xmlns:a16="http://schemas.microsoft.com/office/drawing/2014/main" id="{732CB9F9-3A4F-46BC-B6D9-2595C0391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1527175"/>
              <a:ext cx="133350" cy="23813"/>
            </a:xfrm>
            <a:custGeom>
              <a:avLst/>
              <a:gdLst>
                <a:gd name="T0" fmla="*/ 0 w 421"/>
                <a:gd name="T1" fmla="*/ 0 h 75"/>
                <a:gd name="T2" fmla="*/ 0 w 421"/>
                <a:gd name="T3" fmla="*/ 42 h 75"/>
                <a:gd name="T4" fmla="*/ 8 w 421"/>
                <a:gd name="T5" fmla="*/ 46 h 75"/>
                <a:gd name="T6" fmla="*/ 22 w 421"/>
                <a:gd name="T7" fmla="*/ 52 h 75"/>
                <a:gd name="T8" fmla="*/ 43 w 421"/>
                <a:gd name="T9" fmla="*/ 58 h 75"/>
                <a:gd name="T10" fmla="*/ 67 w 421"/>
                <a:gd name="T11" fmla="*/ 63 h 75"/>
                <a:gd name="T12" fmla="*/ 97 w 421"/>
                <a:gd name="T13" fmla="*/ 68 h 75"/>
                <a:gd name="T14" fmla="*/ 130 w 421"/>
                <a:gd name="T15" fmla="*/ 72 h 75"/>
                <a:gd name="T16" fmla="*/ 169 w 421"/>
                <a:gd name="T17" fmla="*/ 74 h 75"/>
                <a:gd name="T18" fmla="*/ 211 w 421"/>
                <a:gd name="T19" fmla="*/ 75 h 75"/>
                <a:gd name="T20" fmla="*/ 253 w 421"/>
                <a:gd name="T21" fmla="*/ 74 h 75"/>
                <a:gd name="T22" fmla="*/ 290 w 421"/>
                <a:gd name="T23" fmla="*/ 72 h 75"/>
                <a:gd name="T24" fmla="*/ 325 w 421"/>
                <a:gd name="T25" fmla="*/ 68 h 75"/>
                <a:gd name="T26" fmla="*/ 355 w 421"/>
                <a:gd name="T27" fmla="*/ 63 h 75"/>
                <a:gd name="T28" fmla="*/ 379 w 421"/>
                <a:gd name="T29" fmla="*/ 58 h 75"/>
                <a:gd name="T30" fmla="*/ 399 w 421"/>
                <a:gd name="T31" fmla="*/ 52 h 75"/>
                <a:gd name="T32" fmla="*/ 414 w 421"/>
                <a:gd name="T33" fmla="*/ 47 h 75"/>
                <a:gd name="T34" fmla="*/ 421 w 421"/>
                <a:gd name="T35" fmla="*/ 42 h 75"/>
                <a:gd name="T36" fmla="*/ 421 w 421"/>
                <a:gd name="T37" fmla="*/ 0 h 75"/>
                <a:gd name="T38" fmla="*/ 410 w 421"/>
                <a:gd name="T39" fmla="*/ 4 h 75"/>
                <a:gd name="T40" fmla="*/ 399 w 421"/>
                <a:gd name="T41" fmla="*/ 9 h 75"/>
                <a:gd name="T42" fmla="*/ 386 w 421"/>
                <a:gd name="T43" fmla="*/ 12 h 75"/>
                <a:gd name="T44" fmla="*/ 373 w 421"/>
                <a:gd name="T45" fmla="*/ 15 h 75"/>
                <a:gd name="T46" fmla="*/ 344 w 421"/>
                <a:gd name="T47" fmla="*/ 19 h 75"/>
                <a:gd name="T48" fmla="*/ 314 w 421"/>
                <a:gd name="T49" fmla="*/ 24 h 75"/>
                <a:gd name="T50" fmla="*/ 284 w 421"/>
                <a:gd name="T51" fmla="*/ 27 h 75"/>
                <a:gd name="T52" fmla="*/ 256 w 421"/>
                <a:gd name="T53" fmla="*/ 29 h 75"/>
                <a:gd name="T54" fmla="*/ 231 w 421"/>
                <a:gd name="T55" fmla="*/ 29 h 75"/>
                <a:gd name="T56" fmla="*/ 211 w 421"/>
                <a:gd name="T57" fmla="*/ 30 h 75"/>
                <a:gd name="T58" fmla="*/ 191 w 421"/>
                <a:gd name="T59" fmla="*/ 29 h 75"/>
                <a:gd name="T60" fmla="*/ 166 w 421"/>
                <a:gd name="T61" fmla="*/ 28 h 75"/>
                <a:gd name="T62" fmla="*/ 138 w 421"/>
                <a:gd name="T63" fmla="*/ 27 h 75"/>
                <a:gd name="T64" fmla="*/ 108 w 421"/>
                <a:gd name="T65" fmla="*/ 24 h 75"/>
                <a:gd name="T66" fmla="*/ 78 w 421"/>
                <a:gd name="T67" fmla="*/ 19 h 75"/>
                <a:gd name="T68" fmla="*/ 49 w 421"/>
                <a:gd name="T69" fmla="*/ 15 h 75"/>
                <a:gd name="T70" fmla="*/ 35 w 421"/>
                <a:gd name="T71" fmla="*/ 12 h 75"/>
                <a:gd name="T72" fmla="*/ 22 w 421"/>
                <a:gd name="T73" fmla="*/ 9 h 75"/>
                <a:gd name="T74" fmla="*/ 10 w 421"/>
                <a:gd name="T75" fmla="*/ 4 h 75"/>
                <a:gd name="T76" fmla="*/ 0 w 421"/>
                <a:gd name="T7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21" h="75">
                  <a:moveTo>
                    <a:pt x="0" y="0"/>
                  </a:moveTo>
                  <a:lnTo>
                    <a:pt x="0" y="42"/>
                  </a:lnTo>
                  <a:lnTo>
                    <a:pt x="8" y="46"/>
                  </a:lnTo>
                  <a:lnTo>
                    <a:pt x="22" y="52"/>
                  </a:lnTo>
                  <a:lnTo>
                    <a:pt x="43" y="58"/>
                  </a:lnTo>
                  <a:lnTo>
                    <a:pt x="67" y="63"/>
                  </a:lnTo>
                  <a:lnTo>
                    <a:pt x="97" y="68"/>
                  </a:lnTo>
                  <a:lnTo>
                    <a:pt x="130" y="72"/>
                  </a:lnTo>
                  <a:lnTo>
                    <a:pt x="169" y="74"/>
                  </a:lnTo>
                  <a:lnTo>
                    <a:pt x="211" y="75"/>
                  </a:lnTo>
                  <a:lnTo>
                    <a:pt x="253" y="74"/>
                  </a:lnTo>
                  <a:lnTo>
                    <a:pt x="290" y="72"/>
                  </a:lnTo>
                  <a:lnTo>
                    <a:pt x="325" y="68"/>
                  </a:lnTo>
                  <a:lnTo>
                    <a:pt x="355" y="63"/>
                  </a:lnTo>
                  <a:lnTo>
                    <a:pt x="379" y="58"/>
                  </a:lnTo>
                  <a:lnTo>
                    <a:pt x="399" y="52"/>
                  </a:lnTo>
                  <a:lnTo>
                    <a:pt x="414" y="47"/>
                  </a:lnTo>
                  <a:lnTo>
                    <a:pt x="421" y="42"/>
                  </a:lnTo>
                  <a:lnTo>
                    <a:pt x="421" y="0"/>
                  </a:lnTo>
                  <a:lnTo>
                    <a:pt x="410" y="4"/>
                  </a:lnTo>
                  <a:lnTo>
                    <a:pt x="399" y="9"/>
                  </a:lnTo>
                  <a:lnTo>
                    <a:pt x="386" y="12"/>
                  </a:lnTo>
                  <a:lnTo>
                    <a:pt x="373" y="15"/>
                  </a:lnTo>
                  <a:lnTo>
                    <a:pt x="344" y="19"/>
                  </a:lnTo>
                  <a:lnTo>
                    <a:pt x="314" y="24"/>
                  </a:lnTo>
                  <a:lnTo>
                    <a:pt x="284" y="27"/>
                  </a:lnTo>
                  <a:lnTo>
                    <a:pt x="256" y="29"/>
                  </a:lnTo>
                  <a:lnTo>
                    <a:pt x="231" y="29"/>
                  </a:lnTo>
                  <a:lnTo>
                    <a:pt x="211" y="30"/>
                  </a:lnTo>
                  <a:lnTo>
                    <a:pt x="191" y="29"/>
                  </a:lnTo>
                  <a:lnTo>
                    <a:pt x="166" y="28"/>
                  </a:lnTo>
                  <a:lnTo>
                    <a:pt x="138" y="27"/>
                  </a:lnTo>
                  <a:lnTo>
                    <a:pt x="108" y="24"/>
                  </a:lnTo>
                  <a:lnTo>
                    <a:pt x="78" y="19"/>
                  </a:lnTo>
                  <a:lnTo>
                    <a:pt x="49" y="15"/>
                  </a:lnTo>
                  <a:lnTo>
                    <a:pt x="35" y="12"/>
                  </a:lnTo>
                  <a:lnTo>
                    <a:pt x="22" y="9"/>
                  </a:lnTo>
                  <a:lnTo>
                    <a:pt x="1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="" xmlns:a16="http://schemas.microsoft.com/office/drawing/2014/main" id="{D7992B91-94C1-432E-A060-662359DCE23E}"/>
              </a:ext>
            </a:extLst>
          </p:cNvPr>
          <p:cNvGrpSpPr/>
          <p:nvPr/>
        </p:nvGrpSpPr>
        <p:grpSpPr>
          <a:xfrm>
            <a:off x="10470689" y="2089619"/>
            <a:ext cx="424056" cy="402970"/>
            <a:chOff x="5465763" y="1358900"/>
            <a:chExt cx="287337" cy="273050"/>
          </a:xfrm>
          <a:gradFill>
            <a:gsLst>
              <a:gs pos="0">
                <a:schemeClr val="tx2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50" name="Freeform 567">
              <a:extLst>
                <a:ext uri="{FF2B5EF4-FFF2-40B4-BE49-F238E27FC236}">
                  <a16:creationId xmlns="" xmlns:a16="http://schemas.microsoft.com/office/drawing/2014/main" id="{DBC3A6F3-E6D0-49A6-9FD8-BCBB776BE1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6413" y="1446213"/>
              <a:ext cx="76200" cy="76200"/>
            </a:xfrm>
            <a:custGeom>
              <a:avLst/>
              <a:gdLst>
                <a:gd name="T0" fmla="*/ 106 w 241"/>
                <a:gd name="T1" fmla="*/ 72 h 241"/>
                <a:gd name="T2" fmla="*/ 108 w 241"/>
                <a:gd name="T3" fmla="*/ 66 h 241"/>
                <a:gd name="T4" fmla="*/ 112 w 241"/>
                <a:gd name="T5" fmla="*/ 63 h 241"/>
                <a:gd name="T6" fmla="*/ 117 w 241"/>
                <a:gd name="T7" fmla="*/ 61 h 241"/>
                <a:gd name="T8" fmla="*/ 124 w 241"/>
                <a:gd name="T9" fmla="*/ 60 h 241"/>
                <a:gd name="T10" fmla="*/ 129 w 241"/>
                <a:gd name="T11" fmla="*/ 63 h 241"/>
                <a:gd name="T12" fmla="*/ 133 w 241"/>
                <a:gd name="T13" fmla="*/ 66 h 241"/>
                <a:gd name="T14" fmla="*/ 136 w 241"/>
                <a:gd name="T15" fmla="*/ 72 h 241"/>
                <a:gd name="T16" fmla="*/ 136 w 241"/>
                <a:gd name="T17" fmla="*/ 165 h 241"/>
                <a:gd name="T18" fmla="*/ 134 w 241"/>
                <a:gd name="T19" fmla="*/ 171 h 241"/>
                <a:gd name="T20" fmla="*/ 131 w 241"/>
                <a:gd name="T21" fmla="*/ 176 h 241"/>
                <a:gd name="T22" fmla="*/ 126 w 241"/>
                <a:gd name="T23" fmla="*/ 179 h 241"/>
                <a:gd name="T24" fmla="*/ 121 w 241"/>
                <a:gd name="T25" fmla="*/ 180 h 241"/>
                <a:gd name="T26" fmla="*/ 115 w 241"/>
                <a:gd name="T27" fmla="*/ 179 h 241"/>
                <a:gd name="T28" fmla="*/ 110 w 241"/>
                <a:gd name="T29" fmla="*/ 176 h 241"/>
                <a:gd name="T30" fmla="*/ 107 w 241"/>
                <a:gd name="T31" fmla="*/ 171 h 241"/>
                <a:gd name="T32" fmla="*/ 106 w 241"/>
                <a:gd name="T33" fmla="*/ 165 h 241"/>
                <a:gd name="T34" fmla="*/ 121 w 241"/>
                <a:gd name="T35" fmla="*/ 241 h 241"/>
                <a:gd name="T36" fmla="*/ 145 w 241"/>
                <a:gd name="T37" fmla="*/ 238 h 241"/>
                <a:gd name="T38" fmla="*/ 168 w 241"/>
                <a:gd name="T39" fmla="*/ 232 h 241"/>
                <a:gd name="T40" fmla="*/ 188 w 241"/>
                <a:gd name="T41" fmla="*/ 220 h 241"/>
                <a:gd name="T42" fmla="*/ 205 w 241"/>
                <a:gd name="T43" fmla="*/ 206 h 241"/>
                <a:gd name="T44" fmla="*/ 220 w 241"/>
                <a:gd name="T45" fmla="*/ 188 h 241"/>
                <a:gd name="T46" fmla="*/ 231 w 241"/>
                <a:gd name="T47" fmla="*/ 167 h 241"/>
                <a:gd name="T48" fmla="*/ 238 w 241"/>
                <a:gd name="T49" fmla="*/ 145 h 241"/>
                <a:gd name="T50" fmla="*/ 241 w 241"/>
                <a:gd name="T51" fmla="*/ 120 h 241"/>
                <a:gd name="T52" fmla="*/ 238 w 241"/>
                <a:gd name="T53" fmla="*/ 96 h 241"/>
                <a:gd name="T54" fmla="*/ 231 w 241"/>
                <a:gd name="T55" fmla="*/ 74 h 241"/>
                <a:gd name="T56" fmla="*/ 220 w 241"/>
                <a:gd name="T57" fmla="*/ 53 h 241"/>
                <a:gd name="T58" fmla="*/ 205 w 241"/>
                <a:gd name="T59" fmla="*/ 35 h 241"/>
                <a:gd name="T60" fmla="*/ 188 w 241"/>
                <a:gd name="T61" fmla="*/ 20 h 241"/>
                <a:gd name="T62" fmla="*/ 168 w 241"/>
                <a:gd name="T63" fmla="*/ 9 h 241"/>
                <a:gd name="T64" fmla="*/ 145 w 241"/>
                <a:gd name="T65" fmla="*/ 2 h 241"/>
                <a:gd name="T66" fmla="*/ 121 w 241"/>
                <a:gd name="T67" fmla="*/ 0 h 241"/>
                <a:gd name="T68" fmla="*/ 96 w 241"/>
                <a:gd name="T69" fmla="*/ 2 h 241"/>
                <a:gd name="T70" fmla="*/ 73 w 241"/>
                <a:gd name="T71" fmla="*/ 9 h 241"/>
                <a:gd name="T72" fmla="*/ 53 w 241"/>
                <a:gd name="T73" fmla="*/ 20 h 241"/>
                <a:gd name="T74" fmla="*/ 36 w 241"/>
                <a:gd name="T75" fmla="*/ 35 h 241"/>
                <a:gd name="T76" fmla="*/ 21 w 241"/>
                <a:gd name="T77" fmla="*/ 53 h 241"/>
                <a:gd name="T78" fmla="*/ 10 w 241"/>
                <a:gd name="T79" fmla="*/ 74 h 241"/>
                <a:gd name="T80" fmla="*/ 3 w 241"/>
                <a:gd name="T81" fmla="*/ 96 h 241"/>
                <a:gd name="T82" fmla="*/ 0 w 241"/>
                <a:gd name="T83" fmla="*/ 120 h 241"/>
                <a:gd name="T84" fmla="*/ 3 w 241"/>
                <a:gd name="T85" fmla="*/ 145 h 241"/>
                <a:gd name="T86" fmla="*/ 10 w 241"/>
                <a:gd name="T87" fmla="*/ 167 h 241"/>
                <a:gd name="T88" fmla="*/ 21 w 241"/>
                <a:gd name="T89" fmla="*/ 188 h 241"/>
                <a:gd name="T90" fmla="*/ 36 w 241"/>
                <a:gd name="T91" fmla="*/ 206 h 241"/>
                <a:gd name="T92" fmla="*/ 53 w 241"/>
                <a:gd name="T93" fmla="*/ 220 h 241"/>
                <a:gd name="T94" fmla="*/ 73 w 241"/>
                <a:gd name="T95" fmla="*/ 232 h 241"/>
                <a:gd name="T96" fmla="*/ 96 w 241"/>
                <a:gd name="T97" fmla="*/ 238 h 241"/>
                <a:gd name="T98" fmla="*/ 121 w 241"/>
                <a:gd name="T99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1" h="241">
                  <a:moveTo>
                    <a:pt x="106" y="75"/>
                  </a:moveTo>
                  <a:lnTo>
                    <a:pt x="106" y="72"/>
                  </a:lnTo>
                  <a:lnTo>
                    <a:pt x="107" y="70"/>
                  </a:lnTo>
                  <a:lnTo>
                    <a:pt x="108" y="66"/>
                  </a:lnTo>
                  <a:lnTo>
                    <a:pt x="110" y="64"/>
                  </a:lnTo>
                  <a:lnTo>
                    <a:pt x="112" y="63"/>
                  </a:lnTo>
                  <a:lnTo>
                    <a:pt x="115" y="61"/>
                  </a:lnTo>
                  <a:lnTo>
                    <a:pt x="117" y="61"/>
                  </a:lnTo>
                  <a:lnTo>
                    <a:pt x="121" y="60"/>
                  </a:lnTo>
                  <a:lnTo>
                    <a:pt x="124" y="60"/>
                  </a:lnTo>
                  <a:lnTo>
                    <a:pt x="126" y="61"/>
                  </a:lnTo>
                  <a:lnTo>
                    <a:pt x="129" y="63"/>
                  </a:lnTo>
                  <a:lnTo>
                    <a:pt x="131" y="64"/>
                  </a:lnTo>
                  <a:lnTo>
                    <a:pt x="133" y="66"/>
                  </a:lnTo>
                  <a:lnTo>
                    <a:pt x="134" y="70"/>
                  </a:lnTo>
                  <a:lnTo>
                    <a:pt x="136" y="72"/>
                  </a:lnTo>
                  <a:lnTo>
                    <a:pt x="136" y="75"/>
                  </a:lnTo>
                  <a:lnTo>
                    <a:pt x="136" y="165"/>
                  </a:lnTo>
                  <a:lnTo>
                    <a:pt x="136" y="168"/>
                  </a:lnTo>
                  <a:lnTo>
                    <a:pt x="134" y="171"/>
                  </a:lnTo>
                  <a:lnTo>
                    <a:pt x="133" y="174"/>
                  </a:lnTo>
                  <a:lnTo>
                    <a:pt x="131" y="176"/>
                  </a:lnTo>
                  <a:lnTo>
                    <a:pt x="129" y="178"/>
                  </a:lnTo>
                  <a:lnTo>
                    <a:pt x="126" y="179"/>
                  </a:lnTo>
                  <a:lnTo>
                    <a:pt x="124" y="180"/>
                  </a:lnTo>
                  <a:lnTo>
                    <a:pt x="121" y="180"/>
                  </a:lnTo>
                  <a:lnTo>
                    <a:pt x="117" y="180"/>
                  </a:lnTo>
                  <a:lnTo>
                    <a:pt x="115" y="179"/>
                  </a:lnTo>
                  <a:lnTo>
                    <a:pt x="112" y="178"/>
                  </a:lnTo>
                  <a:lnTo>
                    <a:pt x="110" y="176"/>
                  </a:lnTo>
                  <a:lnTo>
                    <a:pt x="108" y="174"/>
                  </a:lnTo>
                  <a:lnTo>
                    <a:pt x="107" y="171"/>
                  </a:lnTo>
                  <a:lnTo>
                    <a:pt x="106" y="168"/>
                  </a:lnTo>
                  <a:lnTo>
                    <a:pt x="106" y="165"/>
                  </a:lnTo>
                  <a:lnTo>
                    <a:pt x="106" y="75"/>
                  </a:lnTo>
                  <a:close/>
                  <a:moveTo>
                    <a:pt x="121" y="241"/>
                  </a:moveTo>
                  <a:lnTo>
                    <a:pt x="132" y="240"/>
                  </a:lnTo>
                  <a:lnTo>
                    <a:pt x="145" y="238"/>
                  </a:lnTo>
                  <a:lnTo>
                    <a:pt x="156" y="236"/>
                  </a:lnTo>
                  <a:lnTo>
                    <a:pt x="168" y="232"/>
                  </a:lnTo>
                  <a:lnTo>
                    <a:pt x="177" y="226"/>
                  </a:lnTo>
                  <a:lnTo>
                    <a:pt x="188" y="220"/>
                  </a:lnTo>
                  <a:lnTo>
                    <a:pt x="197" y="213"/>
                  </a:lnTo>
                  <a:lnTo>
                    <a:pt x="205" y="206"/>
                  </a:lnTo>
                  <a:lnTo>
                    <a:pt x="214" y="197"/>
                  </a:lnTo>
                  <a:lnTo>
                    <a:pt x="220" y="188"/>
                  </a:lnTo>
                  <a:lnTo>
                    <a:pt x="227" y="178"/>
                  </a:lnTo>
                  <a:lnTo>
                    <a:pt x="231" y="167"/>
                  </a:lnTo>
                  <a:lnTo>
                    <a:pt x="235" y="156"/>
                  </a:lnTo>
                  <a:lnTo>
                    <a:pt x="238" y="145"/>
                  </a:lnTo>
                  <a:lnTo>
                    <a:pt x="241" y="133"/>
                  </a:lnTo>
                  <a:lnTo>
                    <a:pt x="241" y="120"/>
                  </a:lnTo>
                  <a:lnTo>
                    <a:pt x="241" y="108"/>
                  </a:lnTo>
                  <a:lnTo>
                    <a:pt x="238" y="96"/>
                  </a:lnTo>
                  <a:lnTo>
                    <a:pt x="235" y="85"/>
                  </a:lnTo>
                  <a:lnTo>
                    <a:pt x="231" y="74"/>
                  </a:lnTo>
                  <a:lnTo>
                    <a:pt x="227" y="63"/>
                  </a:lnTo>
                  <a:lnTo>
                    <a:pt x="220" y="53"/>
                  </a:lnTo>
                  <a:lnTo>
                    <a:pt x="214" y="44"/>
                  </a:lnTo>
                  <a:lnTo>
                    <a:pt x="205" y="35"/>
                  </a:lnTo>
                  <a:lnTo>
                    <a:pt x="197" y="28"/>
                  </a:lnTo>
                  <a:lnTo>
                    <a:pt x="188" y="20"/>
                  </a:lnTo>
                  <a:lnTo>
                    <a:pt x="177" y="15"/>
                  </a:lnTo>
                  <a:lnTo>
                    <a:pt x="168" y="9"/>
                  </a:lnTo>
                  <a:lnTo>
                    <a:pt x="156" y="5"/>
                  </a:lnTo>
                  <a:lnTo>
                    <a:pt x="145" y="2"/>
                  </a:lnTo>
                  <a:lnTo>
                    <a:pt x="132" y="1"/>
                  </a:lnTo>
                  <a:lnTo>
                    <a:pt x="121" y="0"/>
                  </a:lnTo>
                  <a:lnTo>
                    <a:pt x="109" y="1"/>
                  </a:lnTo>
                  <a:lnTo>
                    <a:pt x="96" y="2"/>
                  </a:lnTo>
                  <a:lnTo>
                    <a:pt x="85" y="5"/>
                  </a:lnTo>
                  <a:lnTo>
                    <a:pt x="73" y="9"/>
                  </a:lnTo>
                  <a:lnTo>
                    <a:pt x="64" y="15"/>
                  </a:lnTo>
                  <a:lnTo>
                    <a:pt x="53" y="20"/>
                  </a:lnTo>
                  <a:lnTo>
                    <a:pt x="44" y="28"/>
                  </a:lnTo>
                  <a:lnTo>
                    <a:pt x="36" y="35"/>
                  </a:lnTo>
                  <a:lnTo>
                    <a:pt x="27" y="44"/>
                  </a:lnTo>
                  <a:lnTo>
                    <a:pt x="21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6" y="85"/>
                  </a:lnTo>
                  <a:lnTo>
                    <a:pt x="3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0" y="133"/>
                  </a:lnTo>
                  <a:lnTo>
                    <a:pt x="3" y="145"/>
                  </a:lnTo>
                  <a:lnTo>
                    <a:pt x="6" y="156"/>
                  </a:lnTo>
                  <a:lnTo>
                    <a:pt x="10" y="167"/>
                  </a:lnTo>
                  <a:lnTo>
                    <a:pt x="14" y="178"/>
                  </a:lnTo>
                  <a:lnTo>
                    <a:pt x="21" y="188"/>
                  </a:lnTo>
                  <a:lnTo>
                    <a:pt x="27" y="197"/>
                  </a:lnTo>
                  <a:lnTo>
                    <a:pt x="36" y="206"/>
                  </a:lnTo>
                  <a:lnTo>
                    <a:pt x="44" y="213"/>
                  </a:lnTo>
                  <a:lnTo>
                    <a:pt x="53" y="220"/>
                  </a:lnTo>
                  <a:lnTo>
                    <a:pt x="64" y="226"/>
                  </a:lnTo>
                  <a:lnTo>
                    <a:pt x="73" y="232"/>
                  </a:lnTo>
                  <a:lnTo>
                    <a:pt x="85" y="236"/>
                  </a:lnTo>
                  <a:lnTo>
                    <a:pt x="96" y="238"/>
                  </a:lnTo>
                  <a:lnTo>
                    <a:pt x="109" y="240"/>
                  </a:lnTo>
                  <a:lnTo>
                    <a:pt x="121" y="2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568">
              <a:extLst>
                <a:ext uri="{FF2B5EF4-FFF2-40B4-BE49-F238E27FC236}">
                  <a16:creationId xmlns="" xmlns:a16="http://schemas.microsoft.com/office/drawing/2014/main" id="{CB7B2C60-4DA3-4EAC-AF5D-1B28ABF1FE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3563" y="1358900"/>
              <a:ext cx="76200" cy="77788"/>
            </a:xfrm>
            <a:custGeom>
              <a:avLst/>
              <a:gdLst>
                <a:gd name="T0" fmla="*/ 106 w 241"/>
                <a:gd name="T1" fmla="*/ 73 h 242"/>
                <a:gd name="T2" fmla="*/ 108 w 241"/>
                <a:gd name="T3" fmla="*/ 68 h 242"/>
                <a:gd name="T4" fmla="*/ 112 w 241"/>
                <a:gd name="T5" fmla="*/ 64 h 242"/>
                <a:gd name="T6" fmla="*/ 118 w 241"/>
                <a:gd name="T7" fmla="*/ 62 h 242"/>
                <a:gd name="T8" fmla="*/ 123 w 241"/>
                <a:gd name="T9" fmla="*/ 62 h 242"/>
                <a:gd name="T10" fmla="*/ 128 w 241"/>
                <a:gd name="T11" fmla="*/ 64 h 242"/>
                <a:gd name="T12" fmla="*/ 133 w 241"/>
                <a:gd name="T13" fmla="*/ 68 h 242"/>
                <a:gd name="T14" fmla="*/ 135 w 241"/>
                <a:gd name="T15" fmla="*/ 73 h 242"/>
                <a:gd name="T16" fmla="*/ 135 w 241"/>
                <a:gd name="T17" fmla="*/ 167 h 242"/>
                <a:gd name="T18" fmla="*/ 134 w 241"/>
                <a:gd name="T19" fmla="*/ 172 h 242"/>
                <a:gd name="T20" fmla="*/ 130 w 241"/>
                <a:gd name="T21" fmla="*/ 177 h 242"/>
                <a:gd name="T22" fmla="*/ 126 w 241"/>
                <a:gd name="T23" fmla="*/ 181 h 242"/>
                <a:gd name="T24" fmla="*/ 120 w 241"/>
                <a:gd name="T25" fmla="*/ 182 h 242"/>
                <a:gd name="T26" fmla="*/ 114 w 241"/>
                <a:gd name="T27" fmla="*/ 181 h 242"/>
                <a:gd name="T28" fmla="*/ 110 w 241"/>
                <a:gd name="T29" fmla="*/ 177 h 242"/>
                <a:gd name="T30" fmla="*/ 107 w 241"/>
                <a:gd name="T31" fmla="*/ 172 h 242"/>
                <a:gd name="T32" fmla="*/ 105 w 241"/>
                <a:gd name="T33" fmla="*/ 167 h 242"/>
                <a:gd name="T34" fmla="*/ 120 w 241"/>
                <a:gd name="T35" fmla="*/ 242 h 242"/>
                <a:gd name="T36" fmla="*/ 144 w 241"/>
                <a:gd name="T37" fmla="*/ 240 h 242"/>
                <a:gd name="T38" fmla="*/ 167 w 241"/>
                <a:gd name="T39" fmla="*/ 232 h 242"/>
                <a:gd name="T40" fmla="*/ 187 w 241"/>
                <a:gd name="T41" fmla="*/ 221 h 242"/>
                <a:gd name="T42" fmla="*/ 206 w 241"/>
                <a:gd name="T43" fmla="*/ 206 h 242"/>
                <a:gd name="T44" fmla="*/ 221 w 241"/>
                <a:gd name="T45" fmla="*/ 188 h 242"/>
                <a:gd name="T46" fmla="*/ 231 w 241"/>
                <a:gd name="T47" fmla="*/ 168 h 242"/>
                <a:gd name="T48" fmla="*/ 238 w 241"/>
                <a:gd name="T49" fmla="*/ 145 h 242"/>
                <a:gd name="T50" fmla="*/ 241 w 241"/>
                <a:gd name="T51" fmla="*/ 122 h 242"/>
                <a:gd name="T52" fmla="*/ 238 w 241"/>
                <a:gd name="T53" fmla="*/ 97 h 242"/>
                <a:gd name="T54" fmla="*/ 231 w 241"/>
                <a:gd name="T55" fmla="*/ 74 h 242"/>
                <a:gd name="T56" fmla="*/ 221 w 241"/>
                <a:gd name="T57" fmla="*/ 54 h 242"/>
                <a:gd name="T58" fmla="*/ 206 w 241"/>
                <a:gd name="T59" fmla="*/ 36 h 242"/>
                <a:gd name="T60" fmla="*/ 187 w 241"/>
                <a:gd name="T61" fmla="*/ 22 h 242"/>
                <a:gd name="T62" fmla="*/ 167 w 241"/>
                <a:gd name="T63" fmla="*/ 10 h 242"/>
                <a:gd name="T64" fmla="*/ 144 w 241"/>
                <a:gd name="T65" fmla="*/ 4 h 242"/>
                <a:gd name="T66" fmla="*/ 120 w 241"/>
                <a:gd name="T67" fmla="*/ 0 h 242"/>
                <a:gd name="T68" fmla="*/ 96 w 241"/>
                <a:gd name="T69" fmla="*/ 4 h 242"/>
                <a:gd name="T70" fmla="*/ 74 w 241"/>
                <a:gd name="T71" fmla="*/ 10 h 242"/>
                <a:gd name="T72" fmla="*/ 53 w 241"/>
                <a:gd name="T73" fmla="*/ 22 h 242"/>
                <a:gd name="T74" fmla="*/ 35 w 241"/>
                <a:gd name="T75" fmla="*/ 36 h 242"/>
                <a:gd name="T76" fmla="*/ 20 w 241"/>
                <a:gd name="T77" fmla="*/ 54 h 242"/>
                <a:gd name="T78" fmla="*/ 9 w 241"/>
                <a:gd name="T79" fmla="*/ 74 h 242"/>
                <a:gd name="T80" fmla="*/ 2 w 241"/>
                <a:gd name="T81" fmla="*/ 97 h 242"/>
                <a:gd name="T82" fmla="*/ 0 w 241"/>
                <a:gd name="T83" fmla="*/ 122 h 242"/>
                <a:gd name="T84" fmla="*/ 2 w 241"/>
                <a:gd name="T85" fmla="*/ 145 h 242"/>
                <a:gd name="T86" fmla="*/ 9 w 241"/>
                <a:gd name="T87" fmla="*/ 168 h 242"/>
                <a:gd name="T88" fmla="*/ 20 w 241"/>
                <a:gd name="T89" fmla="*/ 188 h 242"/>
                <a:gd name="T90" fmla="*/ 35 w 241"/>
                <a:gd name="T91" fmla="*/ 206 h 242"/>
                <a:gd name="T92" fmla="*/ 53 w 241"/>
                <a:gd name="T93" fmla="*/ 221 h 242"/>
                <a:gd name="T94" fmla="*/ 74 w 241"/>
                <a:gd name="T95" fmla="*/ 232 h 242"/>
                <a:gd name="T96" fmla="*/ 96 w 241"/>
                <a:gd name="T97" fmla="*/ 240 h 242"/>
                <a:gd name="T98" fmla="*/ 120 w 241"/>
                <a:gd name="T99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1" h="242">
                  <a:moveTo>
                    <a:pt x="105" y="77"/>
                  </a:moveTo>
                  <a:lnTo>
                    <a:pt x="106" y="73"/>
                  </a:lnTo>
                  <a:lnTo>
                    <a:pt x="107" y="70"/>
                  </a:lnTo>
                  <a:lnTo>
                    <a:pt x="108" y="68"/>
                  </a:lnTo>
                  <a:lnTo>
                    <a:pt x="110" y="66"/>
                  </a:lnTo>
                  <a:lnTo>
                    <a:pt x="112" y="64"/>
                  </a:lnTo>
                  <a:lnTo>
                    <a:pt x="114" y="63"/>
                  </a:lnTo>
                  <a:lnTo>
                    <a:pt x="118" y="62"/>
                  </a:lnTo>
                  <a:lnTo>
                    <a:pt x="120" y="62"/>
                  </a:lnTo>
                  <a:lnTo>
                    <a:pt x="123" y="62"/>
                  </a:lnTo>
                  <a:lnTo>
                    <a:pt x="126" y="63"/>
                  </a:lnTo>
                  <a:lnTo>
                    <a:pt x="128" y="64"/>
                  </a:lnTo>
                  <a:lnTo>
                    <a:pt x="130" y="66"/>
                  </a:lnTo>
                  <a:lnTo>
                    <a:pt x="133" y="68"/>
                  </a:lnTo>
                  <a:lnTo>
                    <a:pt x="134" y="70"/>
                  </a:lnTo>
                  <a:lnTo>
                    <a:pt x="135" y="73"/>
                  </a:lnTo>
                  <a:lnTo>
                    <a:pt x="135" y="77"/>
                  </a:lnTo>
                  <a:lnTo>
                    <a:pt x="135" y="167"/>
                  </a:lnTo>
                  <a:lnTo>
                    <a:pt x="135" y="170"/>
                  </a:lnTo>
                  <a:lnTo>
                    <a:pt x="134" y="172"/>
                  </a:lnTo>
                  <a:lnTo>
                    <a:pt x="133" y="175"/>
                  </a:lnTo>
                  <a:lnTo>
                    <a:pt x="130" y="177"/>
                  </a:lnTo>
                  <a:lnTo>
                    <a:pt x="128" y="178"/>
                  </a:lnTo>
                  <a:lnTo>
                    <a:pt x="126" y="181"/>
                  </a:lnTo>
                  <a:lnTo>
                    <a:pt x="123" y="182"/>
                  </a:lnTo>
                  <a:lnTo>
                    <a:pt x="120" y="182"/>
                  </a:lnTo>
                  <a:lnTo>
                    <a:pt x="118" y="182"/>
                  </a:lnTo>
                  <a:lnTo>
                    <a:pt x="114" y="181"/>
                  </a:lnTo>
                  <a:lnTo>
                    <a:pt x="112" y="178"/>
                  </a:lnTo>
                  <a:lnTo>
                    <a:pt x="110" y="177"/>
                  </a:lnTo>
                  <a:lnTo>
                    <a:pt x="108" y="175"/>
                  </a:lnTo>
                  <a:lnTo>
                    <a:pt x="107" y="172"/>
                  </a:lnTo>
                  <a:lnTo>
                    <a:pt x="106" y="170"/>
                  </a:lnTo>
                  <a:lnTo>
                    <a:pt x="105" y="167"/>
                  </a:lnTo>
                  <a:lnTo>
                    <a:pt x="105" y="77"/>
                  </a:lnTo>
                  <a:close/>
                  <a:moveTo>
                    <a:pt x="120" y="242"/>
                  </a:moveTo>
                  <a:lnTo>
                    <a:pt x="133" y="241"/>
                  </a:lnTo>
                  <a:lnTo>
                    <a:pt x="144" y="240"/>
                  </a:lnTo>
                  <a:lnTo>
                    <a:pt x="156" y="236"/>
                  </a:lnTo>
                  <a:lnTo>
                    <a:pt x="167" y="232"/>
                  </a:lnTo>
                  <a:lnTo>
                    <a:pt x="178" y="227"/>
                  </a:lnTo>
                  <a:lnTo>
                    <a:pt x="187" y="221"/>
                  </a:lnTo>
                  <a:lnTo>
                    <a:pt x="197" y="214"/>
                  </a:lnTo>
                  <a:lnTo>
                    <a:pt x="206" y="206"/>
                  </a:lnTo>
                  <a:lnTo>
                    <a:pt x="213" y="198"/>
                  </a:lnTo>
                  <a:lnTo>
                    <a:pt x="221" y="188"/>
                  </a:lnTo>
                  <a:lnTo>
                    <a:pt x="226" y="178"/>
                  </a:lnTo>
                  <a:lnTo>
                    <a:pt x="231" y="168"/>
                  </a:lnTo>
                  <a:lnTo>
                    <a:pt x="236" y="157"/>
                  </a:lnTo>
                  <a:lnTo>
                    <a:pt x="238" y="145"/>
                  </a:lnTo>
                  <a:lnTo>
                    <a:pt x="240" y="133"/>
                  </a:lnTo>
                  <a:lnTo>
                    <a:pt x="241" y="122"/>
                  </a:lnTo>
                  <a:lnTo>
                    <a:pt x="240" y="109"/>
                  </a:lnTo>
                  <a:lnTo>
                    <a:pt x="238" y="97"/>
                  </a:lnTo>
                  <a:lnTo>
                    <a:pt x="236" y="85"/>
                  </a:lnTo>
                  <a:lnTo>
                    <a:pt x="231" y="74"/>
                  </a:lnTo>
                  <a:lnTo>
                    <a:pt x="226" y="64"/>
                  </a:lnTo>
                  <a:lnTo>
                    <a:pt x="221" y="54"/>
                  </a:lnTo>
                  <a:lnTo>
                    <a:pt x="213" y="44"/>
                  </a:lnTo>
                  <a:lnTo>
                    <a:pt x="206" y="36"/>
                  </a:lnTo>
                  <a:lnTo>
                    <a:pt x="197" y="28"/>
                  </a:lnTo>
                  <a:lnTo>
                    <a:pt x="187" y="22"/>
                  </a:lnTo>
                  <a:lnTo>
                    <a:pt x="178" y="15"/>
                  </a:lnTo>
                  <a:lnTo>
                    <a:pt x="167" y="10"/>
                  </a:lnTo>
                  <a:lnTo>
                    <a:pt x="156" y="7"/>
                  </a:lnTo>
                  <a:lnTo>
                    <a:pt x="144" y="4"/>
                  </a:lnTo>
                  <a:lnTo>
                    <a:pt x="133" y="2"/>
                  </a:lnTo>
                  <a:lnTo>
                    <a:pt x="120" y="0"/>
                  </a:lnTo>
                  <a:lnTo>
                    <a:pt x="108" y="2"/>
                  </a:lnTo>
                  <a:lnTo>
                    <a:pt x="96" y="4"/>
                  </a:lnTo>
                  <a:lnTo>
                    <a:pt x="84" y="6"/>
                  </a:lnTo>
                  <a:lnTo>
                    <a:pt x="74" y="10"/>
                  </a:lnTo>
                  <a:lnTo>
                    <a:pt x="63" y="15"/>
                  </a:lnTo>
                  <a:lnTo>
                    <a:pt x="53" y="22"/>
                  </a:lnTo>
                  <a:lnTo>
                    <a:pt x="44" y="28"/>
                  </a:lnTo>
                  <a:lnTo>
                    <a:pt x="35" y="36"/>
                  </a:lnTo>
                  <a:lnTo>
                    <a:pt x="27" y="44"/>
                  </a:lnTo>
                  <a:lnTo>
                    <a:pt x="20" y="54"/>
                  </a:lnTo>
                  <a:lnTo>
                    <a:pt x="15" y="64"/>
                  </a:lnTo>
                  <a:lnTo>
                    <a:pt x="9" y="74"/>
                  </a:lnTo>
                  <a:lnTo>
                    <a:pt x="5" y="85"/>
                  </a:lnTo>
                  <a:lnTo>
                    <a:pt x="2" y="97"/>
                  </a:lnTo>
                  <a:lnTo>
                    <a:pt x="1" y="109"/>
                  </a:lnTo>
                  <a:lnTo>
                    <a:pt x="0" y="122"/>
                  </a:lnTo>
                  <a:lnTo>
                    <a:pt x="1" y="133"/>
                  </a:lnTo>
                  <a:lnTo>
                    <a:pt x="2" y="145"/>
                  </a:lnTo>
                  <a:lnTo>
                    <a:pt x="5" y="157"/>
                  </a:lnTo>
                  <a:lnTo>
                    <a:pt x="9" y="168"/>
                  </a:lnTo>
                  <a:lnTo>
                    <a:pt x="15" y="178"/>
                  </a:lnTo>
                  <a:lnTo>
                    <a:pt x="20" y="188"/>
                  </a:lnTo>
                  <a:lnTo>
                    <a:pt x="27" y="198"/>
                  </a:lnTo>
                  <a:lnTo>
                    <a:pt x="35" y="206"/>
                  </a:lnTo>
                  <a:lnTo>
                    <a:pt x="44" y="214"/>
                  </a:lnTo>
                  <a:lnTo>
                    <a:pt x="53" y="221"/>
                  </a:lnTo>
                  <a:lnTo>
                    <a:pt x="63" y="227"/>
                  </a:lnTo>
                  <a:lnTo>
                    <a:pt x="74" y="232"/>
                  </a:lnTo>
                  <a:lnTo>
                    <a:pt x="84" y="236"/>
                  </a:lnTo>
                  <a:lnTo>
                    <a:pt x="96" y="240"/>
                  </a:lnTo>
                  <a:lnTo>
                    <a:pt x="108" y="241"/>
                  </a:lnTo>
                  <a:lnTo>
                    <a:pt x="120" y="2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569">
              <a:extLst>
                <a:ext uri="{FF2B5EF4-FFF2-40B4-BE49-F238E27FC236}">
                  <a16:creationId xmlns="" xmlns:a16="http://schemas.microsoft.com/office/drawing/2014/main" id="{185B04E3-9B97-41F5-8C85-F2621B6D7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763" y="1517650"/>
              <a:ext cx="57150" cy="95250"/>
            </a:xfrm>
            <a:custGeom>
              <a:avLst/>
              <a:gdLst>
                <a:gd name="T0" fmla="*/ 165 w 180"/>
                <a:gd name="T1" fmla="*/ 0 h 302"/>
                <a:gd name="T2" fmla="*/ 15 w 180"/>
                <a:gd name="T3" fmla="*/ 0 h 302"/>
                <a:gd name="T4" fmla="*/ 12 w 180"/>
                <a:gd name="T5" fmla="*/ 0 h 302"/>
                <a:gd name="T6" fmla="*/ 9 w 180"/>
                <a:gd name="T7" fmla="*/ 1 h 302"/>
                <a:gd name="T8" fmla="*/ 6 w 180"/>
                <a:gd name="T9" fmla="*/ 2 h 302"/>
                <a:gd name="T10" fmla="*/ 4 w 180"/>
                <a:gd name="T11" fmla="*/ 4 h 302"/>
                <a:gd name="T12" fmla="*/ 2 w 180"/>
                <a:gd name="T13" fmla="*/ 7 h 302"/>
                <a:gd name="T14" fmla="*/ 1 w 180"/>
                <a:gd name="T15" fmla="*/ 9 h 302"/>
                <a:gd name="T16" fmla="*/ 0 w 180"/>
                <a:gd name="T17" fmla="*/ 12 h 302"/>
                <a:gd name="T18" fmla="*/ 0 w 180"/>
                <a:gd name="T19" fmla="*/ 15 h 302"/>
                <a:gd name="T20" fmla="*/ 0 w 180"/>
                <a:gd name="T21" fmla="*/ 287 h 302"/>
                <a:gd name="T22" fmla="*/ 0 w 180"/>
                <a:gd name="T23" fmla="*/ 289 h 302"/>
                <a:gd name="T24" fmla="*/ 1 w 180"/>
                <a:gd name="T25" fmla="*/ 292 h 302"/>
                <a:gd name="T26" fmla="*/ 2 w 180"/>
                <a:gd name="T27" fmla="*/ 294 h 302"/>
                <a:gd name="T28" fmla="*/ 4 w 180"/>
                <a:gd name="T29" fmla="*/ 296 h 302"/>
                <a:gd name="T30" fmla="*/ 6 w 180"/>
                <a:gd name="T31" fmla="*/ 298 h 302"/>
                <a:gd name="T32" fmla="*/ 9 w 180"/>
                <a:gd name="T33" fmla="*/ 299 h 302"/>
                <a:gd name="T34" fmla="*/ 12 w 180"/>
                <a:gd name="T35" fmla="*/ 301 h 302"/>
                <a:gd name="T36" fmla="*/ 15 w 180"/>
                <a:gd name="T37" fmla="*/ 302 h 302"/>
                <a:gd name="T38" fmla="*/ 165 w 180"/>
                <a:gd name="T39" fmla="*/ 302 h 302"/>
                <a:gd name="T40" fmla="*/ 168 w 180"/>
                <a:gd name="T41" fmla="*/ 301 h 302"/>
                <a:gd name="T42" fmla="*/ 172 w 180"/>
                <a:gd name="T43" fmla="*/ 299 h 302"/>
                <a:gd name="T44" fmla="*/ 174 w 180"/>
                <a:gd name="T45" fmla="*/ 298 h 302"/>
                <a:gd name="T46" fmla="*/ 176 w 180"/>
                <a:gd name="T47" fmla="*/ 296 h 302"/>
                <a:gd name="T48" fmla="*/ 178 w 180"/>
                <a:gd name="T49" fmla="*/ 294 h 302"/>
                <a:gd name="T50" fmla="*/ 179 w 180"/>
                <a:gd name="T51" fmla="*/ 292 h 302"/>
                <a:gd name="T52" fmla="*/ 180 w 180"/>
                <a:gd name="T53" fmla="*/ 289 h 302"/>
                <a:gd name="T54" fmla="*/ 180 w 180"/>
                <a:gd name="T55" fmla="*/ 287 h 302"/>
                <a:gd name="T56" fmla="*/ 180 w 180"/>
                <a:gd name="T57" fmla="*/ 15 h 302"/>
                <a:gd name="T58" fmla="*/ 180 w 180"/>
                <a:gd name="T59" fmla="*/ 12 h 302"/>
                <a:gd name="T60" fmla="*/ 179 w 180"/>
                <a:gd name="T61" fmla="*/ 9 h 302"/>
                <a:gd name="T62" fmla="*/ 178 w 180"/>
                <a:gd name="T63" fmla="*/ 7 h 302"/>
                <a:gd name="T64" fmla="*/ 176 w 180"/>
                <a:gd name="T65" fmla="*/ 4 h 302"/>
                <a:gd name="T66" fmla="*/ 174 w 180"/>
                <a:gd name="T67" fmla="*/ 2 h 302"/>
                <a:gd name="T68" fmla="*/ 172 w 180"/>
                <a:gd name="T69" fmla="*/ 1 h 302"/>
                <a:gd name="T70" fmla="*/ 168 w 180"/>
                <a:gd name="T71" fmla="*/ 0 h 302"/>
                <a:gd name="T72" fmla="*/ 165 w 180"/>
                <a:gd name="T73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0" h="302">
                  <a:moveTo>
                    <a:pt x="165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2"/>
                  </a:lnTo>
                  <a:lnTo>
                    <a:pt x="2" y="294"/>
                  </a:lnTo>
                  <a:lnTo>
                    <a:pt x="4" y="296"/>
                  </a:lnTo>
                  <a:lnTo>
                    <a:pt x="6" y="298"/>
                  </a:lnTo>
                  <a:lnTo>
                    <a:pt x="9" y="299"/>
                  </a:lnTo>
                  <a:lnTo>
                    <a:pt x="12" y="301"/>
                  </a:lnTo>
                  <a:lnTo>
                    <a:pt x="15" y="302"/>
                  </a:lnTo>
                  <a:lnTo>
                    <a:pt x="165" y="302"/>
                  </a:lnTo>
                  <a:lnTo>
                    <a:pt x="168" y="301"/>
                  </a:lnTo>
                  <a:lnTo>
                    <a:pt x="172" y="299"/>
                  </a:lnTo>
                  <a:lnTo>
                    <a:pt x="174" y="298"/>
                  </a:lnTo>
                  <a:lnTo>
                    <a:pt x="176" y="296"/>
                  </a:lnTo>
                  <a:lnTo>
                    <a:pt x="178" y="294"/>
                  </a:lnTo>
                  <a:lnTo>
                    <a:pt x="179" y="292"/>
                  </a:lnTo>
                  <a:lnTo>
                    <a:pt x="180" y="289"/>
                  </a:lnTo>
                  <a:lnTo>
                    <a:pt x="180" y="287"/>
                  </a:lnTo>
                  <a:lnTo>
                    <a:pt x="180" y="15"/>
                  </a:lnTo>
                  <a:lnTo>
                    <a:pt x="180" y="12"/>
                  </a:lnTo>
                  <a:lnTo>
                    <a:pt x="179" y="9"/>
                  </a:lnTo>
                  <a:lnTo>
                    <a:pt x="178" y="7"/>
                  </a:lnTo>
                  <a:lnTo>
                    <a:pt x="176" y="4"/>
                  </a:lnTo>
                  <a:lnTo>
                    <a:pt x="174" y="2"/>
                  </a:lnTo>
                  <a:lnTo>
                    <a:pt x="172" y="1"/>
                  </a:lnTo>
                  <a:lnTo>
                    <a:pt x="168" y="0"/>
                  </a:lnTo>
                  <a:lnTo>
                    <a:pt x="16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570">
              <a:extLst>
                <a:ext uri="{FF2B5EF4-FFF2-40B4-BE49-F238E27FC236}">
                  <a16:creationId xmlns="" xmlns:a16="http://schemas.microsoft.com/office/drawing/2014/main" id="{F9DEF0C9-A93D-4E28-B8B1-BA8582A0A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675" y="1527175"/>
              <a:ext cx="225425" cy="104775"/>
            </a:xfrm>
            <a:custGeom>
              <a:avLst/>
              <a:gdLst>
                <a:gd name="T0" fmla="*/ 688 w 708"/>
                <a:gd name="T1" fmla="*/ 110 h 331"/>
                <a:gd name="T2" fmla="*/ 665 w 708"/>
                <a:gd name="T3" fmla="*/ 95 h 331"/>
                <a:gd name="T4" fmla="*/ 644 w 708"/>
                <a:gd name="T5" fmla="*/ 87 h 331"/>
                <a:gd name="T6" fmla="*/ 622 w 708"/>
                <a:gd name="T7" fmla="*/ 85 h 331"/>
                <a:gd name="T8" fmla="*/ 583 w 708"/>
                <a:gd name="T9" fmla="*/ 91 h 331"/>
                <a:gd name="T10" fmla="*/ 502 w 708"/>
                <a:gd name="T11" fmla="*/ 137 h 331"/>
                <a:gd name="T12" fmla="*/ 486 w 708"/>
                <a:gd name="T13" fmla="*/ 162 h 331"/>
                <a:gd name="T14" fmla="*/ 468 w 708"/>
                <a:gd name="T15" fmla="*/ 175 h 331"/>
                <a:gd name="T16" fmla="*/ 445 w 708"/>
                <a:gd name="T17" fmla="*/ 180 h 331"/>
                <a:gd name="T18" fmla="*/ 226 w 708"/>
                <a:gd name="T19" fmla="*/ 180 h 331"/>
                <a:gd name="T20" fmla="*/ 218 w 708"/>
                <a:gd name="T21" fmla="*/ 178 h 331"/>
                <a:gd name="T22" fmla="*/ 213 w 708"/>
                <a:gd name="T23" fmla="*/ 172 h 331"/>
                <a:gd name="T24" fmla="*/ 211 w 708"/>
                <a:gd name="T25" fmla="*/ 162 h 331"/>
                <a:gd name="T26" fmla="*/ 216 w 708"/>
                <a:gd name="T27" fmla="*/ 155 h 331"/>
                <a:gd name="T28" fmla="*/ 223 w 708"/>
                <a:gd name="T29" fmla="*/ 151 h 331"/>
                <a:gd name="T30" fmla="*/ 437 w 708"/>
                <a:gd name="T31" fmla="*/ 150 h 331"/>
                <a:gd name="T32" fmla="*/ 461 w 708"/>
                <a:gd name="T33" fmla="*/ 143 h 331"/>
                <a:gd name="T34" fmla="*/ 475 w 708"/>
                <a:gd name="T35" fmla="*/ 122 h 331"/>
                <a:gd name="T36" fmla="*/ 478 w 708"/>
                <a:gd name="T37" fmla="*/ 102 h 331"/>
                <a:gd name="T38" fmla="*/ 470 w 708"/>
                <a:gd name="T39" fmla="*/ 84 h 331"/>
                <a:gd name="T40" fmla="*/ 451 w 708"/>
                <a:gd name="T41" fmla="*/ 67 h 331"/>
                <a:gd name="T42" fmla="*/ 422 w 708"/>
                <a:gd name="T43" fmla="*/ 60 h 331"/>
                <a:gd name="T44" fmla="*/ 389 w 708"/>
                <a:gd name="T45" fmla="*/ 60 h 331"/>
                <a:gd name="T46" fmla="*/ 365 w 708"/>
                <a:gd name="T47" fmla="*/ 60 h 331"/>
                <a:gd name="T48" fmla="*/ 339 w 708"/>
                <a:gd name="T49" fmla="*/ 60 h 331"/>
                <a:gd name="T50" fmla="*/ 307 w 708"/>
                <a:gd name="T51" fmla="*/ 60 h 331"/>
                <a:gd name="T52" fmla="*/ 246 w 708"/>
                <a:gd name="T53" fmla="*/ 24 h 331"/>
                <a:gd name="T54" fmla="*/ 181 w 708"/>
                <a:gd name="T55" fmla="*/ 3 h 331"/>
                <a:gd name="T56" fmla="*/ 15 w 708"/>
                <a:gd name="T57" fmla="*/ 0 h 331"/>
                <a:gd name="T58" fmla="*/ 8 w 708"/>
                <a:gd name="T59" fmla="*/ 2 h 331"/>
                <a:gd name="T60" fmla="*/ 1 w 708"/>
                <a:gd name="T61" fmla="*/ 10 h 331"/>
                <a:gd name="T62" fmla="*/ 0 w 708"/>
                <a:gd name="T63" fmla="*/ 223 h 331"/>
                <a:gd name="T64" fmla="*/ 7 w 708"/>
                <a:gd name="T65" fmla="*/ 236 h 331"/>
                <a:gd name="T66" fmla="*/ 90 w 708"/>
                <a:gd name="T67" fmla="*/ 265 h 331"/>
                <a:gd name="T68" fmla="*/ 205 w 708"/>
                <a:gd name="T69" fmla="*/ 306 h 331"/>
                <a:gd name="T70" fmla="*/ 281 w 708"/>
                <a:gd name="T71" fmla="*/ 328 h 331"/>
                <a:gd name="T72" fmla="*/ 321 w 708"/>
                <a:gd name="T73" fmla="*/ 331 h 331"/>
                <a:gd name="T74" fmla="*/ 348 w 708"/>
                <a:gd name="T75" fmla="*/ 326 h 331"/>
                <a:gd name="T76" fmla="*/ 408 w 708"/>
                <a:gd name="T77" fmla="*/ 303 h 331"/>
                <a:gd name="T78" fmla="*/ 494 w 708"/>
                <a:gd name="T79" fmla="*/ 258 h 331"/>
                <a:gd name="T80" fmla="*/ 557 w 708"/>
                <a:gd name="T81" fmla="*/ 223 h 331"/>
                <a:gd name="T82" fmla="*/ 636 w 708"/>
                <a:gd name="T83" fmla="*/ 181 h 331"/>
                <a:gd name="T84" fmla="*/ 703 w 708"/>
                <a:gd name="T85" fmla="*/ 147 h 331"/>
                <a:gd name="T86" fmla="*/ 708 w 708"/>
                <a:gd name="T87" fmla="*/ 139 h 331"/>
                <a:gd name="T88" fmla="*/ 706 w 708"/>
                <a:gd name="T89" fmla="*/ 128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8" h="331">
                  <a:moveTo>
                    <a:pt x="704" y="125"/>
                  </a:moveTo>
                  <a:lnTo>
                    <a:pt x="695" y="117"/>
                  </a:lnTo>
                  <a:lnTo>
                    <a:pt x="688" y="110"/>
                  </a:lnTo>
                  <a:lnTo>
                    <a:pt x="680" y="104"/>
                  </a:lnTo>
                  <a:lnTo>
                    <a:pt x="673" y="99"/>
                  </a:lnTo>
                  <a:lnTo>
                    <a:pt x="665" y="95"/>
                  </a:lnTo>
                  <a:lnTo>
                    <a:pt x="658" y="91"/>
                  </a:lnTo>
                  <a:lnTo>
                    <a:pt x="650" y="89"/>
                  </a:lnTo>
                  <a:lnTo>
                    <a:pt x="644" y="87"/>
                  </a:lnTo>
                  <a:lnTo>
                    <a:pt x="636" y="85"/>
                  </a:lnTo>
                  <a:lnTo>
                    <a:pt x="629" y="85"/>
                  </a:lnTo>
                  <a:lnTo>
                    <a:pt x="622" y="85"/>
                  </a:lnTo>
                  <a:lnTo>
                    <a:pt x="615" y="85"/>
                  </a:lnTo>
                  <a:lnTo>
                    <a:pt x="599" y="88"/>
                  </a:lnTo>
                  <a:lnTo>
                    <a:pt x="583" y="91"/>
                  </a:lnTo>
                  <a:lnTo>
                    <a:pt x="507" y="115"/>
                  </a:lnTo>
                  <a:lnTo>
                    <a:pt x="505" y="127"/>
                  </a:lnTo>
                  <a:lnTo>
                    <a:pt x="502" y="137"/>
                  </a:lnTo>
                  <a:lnTo>
                    <a:pt x="497" y="147"/>
                  </a:lnTo>
                  <a:lnTo>
                    <a:pt x="491" y="157"/>
                  </a:lnTo>
                  <a:lnTo>
                    <a:pt x="486" y="162"/>
                  </a:lnTo>
                  <a:lnTo>
                    <a:pt x="480" y="166"/>
                  </a:lnTo>
                  <a:lnTo>
                    <a:pt x="474" y="171"/>
                  </a:lnTo>
                  <a:lnTo>
                    <a:pt x="468" y="175"/>
                  </a:lnTo>
                  <a:lnTo>
                    <a:pt x="460" y="177"/>
                  </a:lnTo>
                  <a:lnTo>
                    <a:pt x="453" y="179"/>
                  </a:lnTo>
                  <a:lnTo>
                    <a:pt x="445" y="180"/>
                  </a:lnTo>
                  <a:lnTo>
                    <a:pt x="437" y="180"/>
                  </a:lnTo>
                  <a:lnTo>
                    <a:pt x="422" y="180"/>
                  </a:lnTo>
                  <a:lnTo>
                    <a:pt x="226" y="180"/>
                  </a:lnTo>
                  <a:lnTo>
                    <a:pt x="223" y="180"/>
                  </a:lnTo>
                  <a:lnTo>
                    <a:pt x="220" y="179"/>
                  </a:lnTo>
                  <a:lnTo>
                    <a:pt x="218" y="178"/>
                  </a:lnTo>
                  <a:lnTo>
                    <a:pt x="216" y="176"/>
                  </a:lnTo>
                  <a:lnTo>
                    <a:pt x="214" y="174"/>
                  </a:lnTo>
                  <a:lnTo>
                    <a:pt x="213" y="172"/>
                  </a:lnTo>
                  <a:lnTo>
                    <a:pt x="211" y="169"/>
                  </a:lnTo>
                  <a:lnTo>
                    <a:pt x="211" y="165"/>
                  </a:lnTo>
                  <a:lnTo>
                    <a:pt x="211" y="162"/>
                  </a:lnTo>
                  <a:lnTo>
                    <a:pt x="213" y="160"/>
                  </a:lnTo>
                  <a:lnTo>
                    <a:pt x="214" y="157"/>
                  </a:lnTo>
                  <a:lnTo>
                    <a:pt x="216" y="155"/>
                  </a:lnTo>
                  <a:lnTo>
                    <a:pt x="218" y="154"/>
                  </a:lnTo>
                  <a:lnTo>
                    <a:pt x="220" y="151"/>
                  </a:lnTo>
                  <a:lnTo>
                    <a:pt x="223" y="151"/>
                  </a:lnTo>
                  <a:lnTo>
                    <a:pt x="226" y="150"/>
                  </a:lnTo>
                  <a:lnTo>
                    <a:pt x="422" y="150"/>
                  </a:lnTo>
                  <a:lnTo>
                    <a:pt x="437" y="150"/>
                  </a:lnTo>
                  <a:lnTo>
                    <a:pt x="446" y="149"/>
                  </a:lnTo>
                  <a:lnTo>
                    <a:pt x="455" y="147"/>
                  </a:lnTo>
                  <a:lnTo>
                    <a:pt x="461" y="143"/>
                  </a:lnTo>
                  <a:lnTo>
                    <a:pt x="468" y="137"/>
                  </a:lnTo>
                  <a:lnTo>
                    <a:pt x="472" y="130"/>
                  </a:lnTo>
                  <a:lnTo>
                    <a:pt x="475" y="122"/>
                  </a:lnTo>
                  <a:lnTo>
                    <a:pt x="477" y="114"/>
                  </a:lnTo>
                  <a:lnTo>
                    <a:pt x="478" y="105"/>
                  </a:lnTo>
                  <a:lnTo>
                    <a:pt x="478" y="102"/>
                  </a:lnTo>
                  <a:lnTo>
                    <a:pt x="478" y="98"/>
                  </a:lnTo>
                  <a:lnTo>
                    <a:pt x="474" y="90"/>
                  </a:lnTo>
                  <a:lnTo>
                    <a:pt x="470" y="84"/>
                  </a:lnTo>
                  <a:lnTo>
                    <a:pt x="465" y="76"/>
                  </a:lnTo>
                  <a:lnTo>
                    <a:pt x="458" y="71"/>
                  </a:lnTo>
                  <a:lnTo>
                    <a:pt x="451" y="67"/>
                  </a:lnTo>
                  <a:lnTo>
                    <a:pt x="442" y="63"/>
                  </a:lnTo>
                  <a:lnTo>
                    <a:pt x="432" y="61"/>
                  </a:lnTo>
                  <a:lnTo>
                    <a:pt x="422" y="60"/>
                  </a:lnTo>
                  <a:lnTo>
                    <a:pt x="410" y="60"/>
                  </a:lnTo>
                  <a:lnTo>
                    <a:pt x="399" y="60"/>
                  </a:lnTo>
                  <a:lnTo>
                    <a:pt x="389" y="60"/>
                  </a:lnTo>
                  <a:lnTo>
                    <a:pt x="381" y="60"/>
                  </a:lnTo>
                  <a:lnTo>
                    <a:pt x="373" y="60"/>
                  </a:lnTo>
                  <a:lnTo>
                    <a:pt x="365" y="60"/>
                  </a:lnTo>
                  <a:lnTo>
                    <a:pt x="356" y="60"/>
                  </a:lnTo>
                  <a:lnTo>
                    <a:pt x="349" y="60"/>
                  </a:lnTo>
                  <a:lnTo>
                    <a:pt x="339" y="60"/>
                  </a:lnTo>
                  <a:lnTo>
                    <a:pt x="330" y="60"/>
                  </a:lnTo>
                  <a:lnTo>
                    <a:pt x="320" y="60"/>
                  </a:lnTo>
                  <a:lnTo>
                    <a:pt x="307" y="60"/>
                  </a:lnTo>
                  <a:lnTo>
                    <a:pt x="288" y="46"/>
                  </a:lnTo>
                  <a:lnTo>
                    <a:pt x="267" y="33"/>
                  </a:lnTo>
                  <a:lnTo>
                    <a:pt x="246" y="24"/>
                  </a:lnTo>
                  <a:lnTo>
                    <a:pt x="225" y="15"/>
                  </a:lnTo>
                  <a:lnTo>
                    <a:pt x="204" y="9"/>
                  </a:lnTo>
                  <a:lnTo>
                    <a:pt x="181" y="3"/>
                  </a:lnTo>
                  <a:lnTo>
                    <a:pt x="159" y="1"/>
                  </a:lnTo>
                  <a:lnTo>
                    <a:pt x="13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8" y="2"/>
                  </a:lnTo>
                  <a:lnTo>
                    <a:pt x="4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223"/>
                  </a:lnTo>
                  <a:lnTo>
                    <a:pt x="1" y="229"/>
                  </a:lnTo>
                  <a:lnTo>
                    <a:pt x="3" y="232"/>
                  </a:lnTo>
                  <a:lnTo>
                    <a:pt x="7" y="236"/>
                  </a:lnTo>
                  <a:lnTo>
                    <a:pt x="11" y="238"/>
                  </a:lnTo>
                  <a:lnTo>
                    <a:pt x="53" y="252"/>
                  </a:lnTo>
                  <a:lnTo>
                    <a:pt x="90" y="265"/>
                  </a:lnTo>
                  <a:lnTo>
                    <a:pt x="123" y="277"/>
                  </a:lnTo>
                  <a:lnTo>
                    <a:pt x="154" y="288"/>
                  </a:lnTo>
                  <a:lnTo>
                    <a:pt x="205" y="306"/>
                  </a:lnTo>
                  <a:lnTo>
                    <a:pt x="247" y="320"/>
                  </a:lnTo>
                  <a:lnTo>
                    <a:pt x="264" y="325"/>
                  </a:lnTo>
                  <a:lnTo>
                    <a:pt x="281" y="328"/>
                  </a:lnTo>
                  <a:lnTo>
                    <a:pt x="296" y="331"/>
                  </a:lnTo>
                  <a:lnTo>
                    <a:pt x="311" y="331"/>
                  </a:lnTo>
                  <a:lnTo>
                    <a:pt x="321" y="331"/>
                  </a:lnTo>
                  <a:lnTo>
                    <a:pt x="329" y="329"/>
                  </a:lnTo>
                  <a:lnTo>
                    <a:pt x="338" y="328"/>
                  </a:lnTo>
                  <a:lnTo>
                    <a:pt x="348" y="326"/>
                  </a:lnTo>
                  <a:lnTo>
                    <a:pt x="366" y="321"/>
                  </a:lnTo>
                  <a:lnTo>
                    <a:pt x="386" y="313"/>
                  </a:lnTo>
                  <a:lnTo>
                    <a:pt x="408" y="303"/>
                  </a:lnTo>
                  <a:lnTo>
                    <a:pt x="433" y="291"/>
                  </a:lnTo>
                  <a:lnTo>
                    <a:pt x="461" y="276"/>
                  </a:lnTo>
                  <a:lnTo>
                    <a:pt x="494" y="258"/>
                  </a:lnTo>
                  <a:lnTo>
                    <a:pt x="513" y="247"/>
                  </a:lnTo>
                  <a:lnTo>
                    <a:pt x="533" y="236"/>
                  </a:lnTo>
                  <a:lnTo>
                    <a:pt x="557" y="223"/>
                  </a:lnTo>
                  <a:lnTo>
                    <a:pt x="581" y="210"/>
                  </a:lnTo>
                  <a:lnTo>
                    <a:pt x="607" y="196"/>
                  </a:lnTo>
                  <a:lnTo>
                    <a:pt x="636" y="181"/>
                  </a:lnTo>
                  <a:lnTo>
                    <a:pt x="667" y="165"/>
                  </a:lnTo>
                  <a:lnTo>
                    <a:pt x="699" y="149"/>
                  </a:lnTo>
                  <a:lnTo>
                    <a:pt x="703" y="147"/>
                  </a:lnTo>
                  <a:lnTo>
                    <a:pt x="705" y="145"/>
                  </a:lnTo>
                  <a:lnTo>
                    <a:pt x="707" y="142"/>
                  </a:lnTo>
                  <a:lnTo>
                    <a:pt x="708" y="139"/>
                  </a:lnTo>
                  <a:lnTo>
                    <a:pt x="708" y="134"/>
                  </a:lnTo>
                  <a:lnTo>
                    <a:pt x="707" y="131"/>
                  </a:lnTo>
                  <a:lnTo>
                    <a:pt x="706" y="128"/>
                  </a:lnTo>
                  <a:lnTo>
                    <a:pt x="704" y="125"/>
                  </a:lnTo>
                  <a:lnTo>
                    <a:pt x="704" y="1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4" name="Freeform 3073">
            <a:extLst>
              <a:ext uri="{FF2B5EF4-FFF2-40B4-BE49-F238E27FC236}">
                <a16:creationId xmlns="" xmlns:a16="http://schemas.microsoft.com/office/drawing/2014/main" id="{4D90C6BD-B4F2-47C8-950F-A1A6B8F8915A}"/>
              </a:ext>
            </a:extLst>
          </p:cNvPr>
          <p:cNvSpPr>
            <a:spLocks noEditPoints="1"/>
          </p:cNvSpPr>
          <p:nvPr/>
        </p:nvSpPr>
        <p:spPr bwMode="auto">
          <a:xfrm>
            <a:off x="4975740" y="2080248"/>
            <a:ext cx="421712" cy="421712"/>
          </a:xfrm>
          <a:custGeom>
            <a:avLst/>
            <a:gdLst>
              <a:gd name="T0" fmla="*/ 620 w 720"/>
              <a:gd name="T1" fmla="*/ 289 h 719"/>
              <a:gd name="T2" fmla="*/ 600 w 720"/>
              <a:gd name="T3" fmla="*/ 278 h 719"/>
              <a:gd name="T4" fmla="*/ 636 w 720"/>
              <a:gd name="T5" fmla="*/ 145 h 719"/>
              <a:gd name="T6" fmla="*/ 695 w 720"/>
              <a:gd name="T7" fmla="*/ 114 h 719"/>
              <a:gd name="T8" fmla="*/ 680 w 720"/>
              <a:gd name="T9" fmla="*/ 209 h 719"/>
              <a:gd name="T10" fmla="*/ 645 w 720"/>
              <a:gd name="T11" fmla="*/ 270 h 719"/>
              <a:gd name="T12" fmla="*/ 425 w 720"/>
              <a:gd name="T13" fmla="*/ 278 h 719"/>
              <a:gd name="T14" fmla="*/ 416 w 720"/>
              <a:gd name="T15" fmla="*/ 280 h 719"/>
              <a:gd name="T16" fmla="*/ 298 w 720"/>
              <a:gd name="T17" fmla="*/ 282 h 719"/>
              <a:gd name="T18" fmla="*/ 261 w 720"/>
              <a:gd name="T19" fmla="*/ 160 h 719"/>
              <a:gd name="T20" fmla="*/ 332 w 720"/>
              <a:gd name="T21" fmla="*/ 150 h 719"/>
              <a:gd name="T22" fmla="*/ 364 w 720"/>
              <a:gd name="T23" fmla="*/ 101 h 719"/>
              <a:gd name="T24" fmla="*/ 462 w 720"/>
              <a:gd name="T25" fmla="*/ 158 h 719"/>
              <a:gd name="T26" fmla="*/ 49 w 720"/>
              <a:gd name="T27" fmla="*/ 236 h 719"/>
              <a:gd name="T28" fmla="*/ 29 w 720"/>
              <a:gd name="T29" fmla="*/ 170 h 719"/>
              <a:gd name="T30" fmla="*/ 24 w 720"/>
              <a:gd name="T31" fmla="*/ 72 h 719"/>
              <a:gd name="T32" fmla="*/ 90 w 720"/>
              <a:gd name="T33" fmla="*/ 177 h 719"/>
              <a:gd name="T34" fmla="*/ 129 w 720"/>
              <a:gd name="T35" fmla="*/ 298 h 719"/>
              <a:gd name="T36" fmla="*/ 91 w 720"/>
              <a:gd name="T37" fmla="*/ 284 h 719"/>
              <a:gd name="T38" fmla="*/ 719 w 720"/>
              <a:gd name="T39" fmla="*/ 69 h 719"/>
              <a:gd name="T40" fmla="*/ 712 w 720"/>
              <a:gd name="T41" fmla="*/ 50 h 719"/>
              <a:gd name="T42" fmla="*/ 644 w 720"/>
              <a:gd name="T43" fmla="*/ 21 h 719"/>
              <a:gd name="T44" fmla="*/ 632 w 720"/>
              <a:gd name="T45" fmla="*/ 0 h 719"/>
              <a:gd name="T46" fmla="*/ 77 w 720"/>
              <a:gd name="T47" fmla="*/ 13 h 719"/>
              <a:gd name="T48" fmla="*/ 12 w 720"/>
              <a:gd name="T49" fmla="*/ 48 h 719"/>
              <a:gd name="T50" fmla="*/ 0 w 720"/>
              <a:gd name="T51" fmla="*/ 66 h 719"/>
              <a:gd name="T52" fmla="*/ 6 w 720"/>
              <a:gd name="T53" fmla="*/ 177 h 719"/>
              <a:gd name="T54" fmla="*/ 29 w 720"/>
              <a:gd name="T55" fmla="*/ 250 h 719"/>
              <a:gd name="T56" fmla="*/ 73 w 720"/>
              <a:gd name="T57" fmla="*/ 302 h 719"/>
              <a:gd name="T58" fmla="*/ 130 w 720"/>
              <a:gd name="T59" fmla="*/ 322 h 719"/>
              <a:gd name="T60" fmla="*/ 195 w 720"/>
              <a:gd name="T61" fmla="*/ 379 h 719"/>
              <a:gd name="T62" fmla="*/ 288 w 720"/>
              <a:gd name="T63" fmla="*/ 441 h 719"/>
              <a:gd name="T64" fmla="*/ 312 w 720"/>
              <a:gd name="T65" fmla="*/ 476 h 719"/>
              <a:gd name="T66" fmla="*/ 316 w 720"/>
              <a:gd name="T67" fmla="*/ 529 h 719"/>
              <a:gd name="T68" fmla="*/ 299 w 720"/>
              <a:gd name="T69" fmla="*/ 596 h 719"/>
              <a:gd name="T70" fmla="*/ 262 w 720"/>
              <a:gd name="T71" fmla="*/ 628 h 719"/>
              <a:gd name="T72" fmla="*/ 204 w 720"/>
              <a:gd name="T73" fmla="*/ 635 h 719"/>
              <a:gd name="T74" fmla="*/ 192 w 720"/>
              <a:gd name="T75" fmla="*/ 707 h 719"/>
              <a:gd name="T76" fmla="*/ 515 w 720"/>
              <a:gd name="T77" fmla="*/ 719 h 719"/>
              <a:gd name="T78" fmla="*/ 527 w 720"/>
              <a:gd name="T79" fmla="*/ 647 h 719"/>
              <a:gd name="T80" fmla="*/ 501 w 720"/>
              <a:gd name="T81" fmla="*/ 635 h 719"/>
              <a:gd name="T82" fmla="*/ 445 w 720"/>
              <a:gd name="T83" fmla="*/ 618 h 719"/>
              <a:gd name="T84" fmla="*/ 412 w 720"/>
              <a:gd name="T85" fmla="*/ 577 h 719"/>
              <a:gd name="T86" fmla="*/ 401 w 720"/>
              <a:gd name="T87" fmla="*/ 511 h 719"/>
              <a:gd name="T88" fmla="*/ 410 w 720"/>
              <a:gd name="T89" fmla="*/ 470 h 719"/>
              <a:gd name="T90" fmla="*/ 443 w 720"/>
              <a:gd name="T91" fmla="*/ 431 h 719"/>
              <a:gd name="T92" fmla="*/ 537 w 720"/>
              <a:gd name="T93" fmla="*/ 367 h 719"/>
              <a:gd name="T94" fmla="*/ 601 w 720"/>
              <a:gd name="T95" fmla="*/ 321 h 719"/>
              <a:gd name="T96" fmla="*/ 653 w 720"/>
              <a:gd name="T97" fmla="*/ 295 h 719"/>
              <a:gd name="T98" fmla="*/ 696 w 720"/>
              <a:gd name="T99" fmla="*/ 233 h 719"/>
              <a:gd name="T100" fmla="*/ 718 w 720"/>
              <a:gd name="T101" fmla="*/ 141 h 7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20" h="719">
                <a:moveTo>
                  <a:pt x="645" y="270"/>
                </a:moveTo>
                <a:lnTo>
                  <a:pt x="640" y="276"/>
                </a:lnTo>
                <a:lnTo>
                  <a:pt x="633" y="280"/>
                </a:lnTo>
                <a:lnTo>
                  <a:pt x="627" y="284"/>
                </a:lnTo>
                <a:lnTo>
                  <a:pt x="620" y="289"/>
                </a:lnTo>
                <a:lnTo>
                  <a:pt x="614" y="291"/>
                </a:lnTo>
                <a:lnTo>
                  <a:pt x="606" y="295"/>
                </a:lnTo>
                <a:lnTo>
                  <a:pt x="599" y="296"/>
                </a:lnTo>
                <a:lnTo>
                  <a:pt x="590" y="298"/>
                </a:lnTo>
                <a:lnTo>
                  <a:pt x="600" y="278"/>
                </a:lnTo>
                <a:lnTo>
                  <a:pt x="609" y="257"/>
                </a:lnTo>
                <a:lnTo>
                  <a:pt x="618" y="233"/>
                </a:lnTo>
                <a:lnTo>
                  <a:pt x="625" y="207"/>
                </a:lnTo>
                <a:lnTo>
                  <a:pt x="631" y="177"/>
                </a:lnTo>
                <a:lnTo>
                  <a:pt x="636" y="145"/>
                </a:lnTo>
                <a:lnTo>
                  <a:pt x="639" y="110"/>
                </a:lnTo>
                <a:lnTo>
                  <a:pt x="643" y="72"/>
                </a:lnTo>
                <a:lnTo>
                  <a:pt x="695" y="72"/>
                </a:lnTo>
                <a:lnTo>
                  <a:pt x="695" y="90"/>
                </a:lnTo>
                <a:lnTo>
                  <a:pt x="695" y="114"/>
                </a:lnTo>
                <a:lnTo>
                  <a:pt x="694" y="140"/>
                </a:lnTo>
                <a:lnTo>
                  <a:pt x="690" y="167"/>
                </a:lnTo>
                <a:lnTo>
                  <a:pt x="687" y="182"/>
                </a:lnTo>
                <a:lnTo>
                  <a:pt x="684" y="196"/>
                </a:lnTo>
                <a:lnTo>
                  <a:pt x="680" y="209"/>
                </a:lnTo>
                <a:lnTo>
                  <a:pt x="675" y="223"/>
                </a:lnTo>
                <a:lnTo>
                  <a:pt x="669" y="236"/>
                </a:lnTo>
                <a:lnTo>
                  <a:pt x="662" y="248"/>
                </a:lnTo>
                <a:lnTo>
                  <a:pt x="655" y="259"/>
                </a:lnTo>
                <a:lnTo>
                  <a:pt x="645" y="270"/>
                </a:lnTo>
                <a:lnTo>
                  <a:pt x="645" y="270"/>
                </a:lnTo>
                <a:close/>
                <a:moveTo>
                  <a:pt x="460" y="160"/>
                </a:moveTo>
                <a:lnTo>
                  <a:pt x="402" y="205"/>
                </a:lnTo>
                <a:lnTo>
                  <a:pt x="425" y="273"/>
                </a:lnTo>
                <a:lnTo>
                  <a:pt x="425" y="278"/>
                </a:lnTo>
                <a:lnTo>
                  <a:pt x="424" y="280"/>
                </a:lnTo>
                <a:lnTo>
                  <a:pt x="421" y="282"/>
                </a:lnTo>
                <a:lnTo>
                  <a:pt x="420" y="282"/>
                </a:lnTo>
                <a:lnTo>
                  <a:pt x="418" y="282"/>
                </a:lnTo>
                <a:lnTo>
                  <a:pt x="416" y="280"/>
                </a:lnTo>
                <a:lnTo>
                  <a:pt x="360" y="235"/>
                </a:lnTo>
                <a:lnTo>
                  <a:pt x="304" y="280"/>
                </a:lnTo>
                <a:lnTo>
                  <a:pt x="303" y="282"/>
                </a:lnTo>
                <a:lnTo>
                  <a:pt x="300" y="282"/>
                </a:lnTo>
                <a:lnTo>
                  <a:pt x="298" y="282"/>
                </a:lnTo>
                <a:lnTo>
                  <a:pt x="297" y="280"/>
                </a:lnTo>
                <a:lnTo>
                  <a:pt x="294" y="278"/>
                </a:lnTo>
                <a:lnTo>
                  <a:pt x="294" y="273"/>
                </a:lnTo>
                <a:lnTo>
                  <a:pt x="317" y="205"/>
                </a:lnTo>
                <a:lnTo>
                  <a:pt x="261" y="160"/>
                </a:lnTo>
                <a:lnTo>
                  <a:pt x="259" y="158"/>
                </a:lnTo>
                <a:lnTo>
                  <a:pt x="259" y="154"/>
                </a:lnTo>
                <a:lnTo>
                  <a:pt x="261" y="151"/>
                </a:lnTo>
                <a:lnTo>
                  <a:pt x="264" y="150"/>
                </a:lnTo>
                <a:lnTo>
                  <a:pt x="332" y="150"/>
                </a:lnTo>
                <a:lnTo>
                  <a:pt x="354" y="101"/>
                </a:lnTo>
                <a:lnTo>
                  <a:pt x="356" y="97"/>
                </a:lnTo>
                <a:lnTo>
                  <a:pt x="358" y="97"/>
                </a:lnTo>
                <a:lnTo>
                  <a:pt x="362" y="97"/>
                </a:lnTo>
                <a:lnTo>
                  <a:pt x="364" y="101"/>
                </a:lnTo>
                <a:lnTo>
                  <a:pt x="388" y="150"/>
                </a:lnTo>
                <a:lnTo>
                  <a:pt x="456" y="150"/>
                </a:lnTo>
                <a:lnTo>
                  <a:pt x="460" y="151"/>
                </a:lnTo>
                <a:lnTo>
                  <a:pt x="462" y="154"/>
                </a:lnTo>
                <a:lnTo>
                  <a:pt x="462" y="158"/>
                </a:lnTo>
                <a:lnTo>
                  <a:pt x="460" y="160"/>
                </a:lnTo>
                <a:close/>
                <a:moveTo>
                  <a:pt x="72" y="270"/>
                </a:moveTo>
                <a:lnTo>
                  <a:pt x="63" y="260"/>
                </a:lnTo>
                <a:lnTo>
                  <a:pt x="55" y="248"/>
                </a:lnTo>
                <a:lnTo>
                  <a:pt x="49" y="236"/>
                </a:lnTo>
                <a:lnTo>
                  <a:pt x="43" y="225"/>
                </a:lnTo>
                <a:lnTo>
                  <a:pt x="38" y="211"/>
                </a:lnTo>
                <a:lnTo>
                  <a:pt x="35" y="198"/>
                </a:lnTo>
                <a:lnTo>
                  <a:pt x="31" y="184"/>
                </a:lnTo>
                <a:lnTo>
                  <a:pt x="29" y="170"/>
                </a:lnTo>
                <a:lnTo>
                  <a:pt x="27" y="142"/>
                </a:lnTo>
                <a:lnTo>
                  <a:pt x="24" y="116"/>
                </a:lnTo>
                <a:lnTo>
                  <a:pt x="24" y="9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78" y="72"/>
                </a:lnTo>
                <a:lnTo>
                  <a:pt x="80" y="110"/>
                </a:lnTo>
                <a:lnTo>
                  <a:pt x="85" y="145"/>
                </a:lnTo>
                <a:lnTo>
                  <a:pt x="90" y="177"/>
                </a:lnTo>
                <a:lnTo>
                  <a:pt x="96" y="207"/>
                </a:lnTo>
                <a:lnTo>
                  <a:pt x="103" y="233"/>
                </a:lnTo>
                <a:lnTo>
                  <a:pt x="111" y="257"/>
                </a:lnTo>
                <a:lnTo>
                  <a:pt x="119" y="278"/>
                </a:lnTo>
                <a:lnTo>
                  <a:pt x="129" y="298"/>
                </a:lnTo>
                <a:lnTo>
                  <a:pt x="121" y="296"/>
                </a:lnTo>
                <a:lnTo>
                  <a:pt x="112" y="295"/>
                </a:lnTo>
                <a:lnTo>
                  <a:pt x="105" y="291"/>
                </a:lnTo>
                <a:lnTo>
                  <a:pt x="98" y="289"/>
                </a:lnTo>
                <a:lnTo>
                  <a:pt x="91" y="284"/>
                </a:lnTo>
                <a:lnTo>
                  <a:pt x="84" y="280"/>
                </a:lnTo>
                <a:lnTo>
                  <a:pt x="78" y="276"/>
                </a:lnTo>
                <a:lnTo>
                  <a:pt x="72" y="270"/>
                </a:lnTo>
                <a:lnTo>
                  <a:pt x="72" y="270"/>
                </a:lnTo>
                <a:close/>
                <a:moveTo>
                  <a:pt x="719" y="69"/>
                </a:moveTo>
                <a:lnTo>
                  <a:pt x="719" y="64"/>
                </a:lnTo>
                <a:lnTo>
                  <a:pt x="719" y="60"/>
                </a:lnTo>
                <a:lnTo>
                  <a:pt x="719" y="56"/>
                </a:lnTo>
                <a:lnTo>
                  <a:pt x="715" y="52"/>
                </a:lnTo>
                <a:lnTo>
                  <a:pt x="712" y="50"/>
                </a:lnTo>
                <a:lnTo>
                  <a:pt x="707" y="48"/>
                </a:lnTo>
                <a:lnTo>
                  <a:pt x="643" y="48"/>
                </a:lnTo>
                <a:lnTo>
                  <a:pt x="644" y="39"/>
                </a:lnTo>
                <a:lnTo>
                  <a:pt x="644" y="31"/>
                </a:lnTo>
                <a:lnTo>
                  <a:pt x="644" y="21"/>
                </a:lnTo>
                <a:lnTo>
                  <a:pt x="644" y="13"/>
                </a:lnTo>
                <a:lnTo>
                  <a:pt x="643" y="8"/>
                </a:lnTo>
                <a:lnTo>
                  <a:pt x="640" y="3"/>
                </a:lnTo>
                <a:lnTo>
                  <a:pt x="637" y="1"/>
                </a:lnTo>
                <a:lnTo>
                  <a:pt x="632" y="0"/>
                </a:lnTo>
                <a:lnTo>
                  <a:pt x="88" y="0"/>
                </a:lnTo>
                <a:lnTo>
                  <a:pt x="84" y="1"/>
                </a:lnTo>
                <a:lnTo>
                  <a:pt x="80" y="3"/>
                </a:lnTo>
                <a:lnTo>
                  <a:pt x="78" y="8"/>
                </a:lnTo>
                <a:lnTo>
                  <a:pt x="77" y="13"/>
                </a:lnTo>
                <a:lnTo>
                  <a:pt x="77" y="21"/>
                </a:lnTo>
                <a:lnTo>
                  <a:pt x="77" y="31"/>
                </a:lnTo>
                <a:lnTo>
                  <a:pt x="77" y="39"/>
                </a:lnTo>
                <a:lnTo>
                  <a:pt x="77" y="48"/>
                </a:lnTo>
                <a:lnTo>
                  <a:pt x="12" y="48"/>
                </a:lnTo>
                <a:lnTo>
                  <a:pt x="8" y="50"/>
                </a:lnTo>
                <a:lnTo>
                  <a:pt x="4" y="52"/>
                </a:lnTo>
                <a:lnTo>
                  <a:pt x="2" y="56"/>
                </a:lnTo>
                <a:lnTo>
                  <a:pt x="0" y="60"/>
                </a:lnTo>
                <a:lnTo>
                  <a:pt x="0" y="66"/>
                </a:lnTo>
                <a:lnTo>
                  <a:pt x="0" y="72"/>
                </a:lnTo>
                <a:lnTo>
                  <a:pt x="0" y="94"/>
                </a:lnTo>
                <a:lnTo>
                  <a:pt x="0" y="119"/>
                </a:lnTo>
                <a:lnTo>
                  <a:pt x="3" y="147"/>
                </a:lnTo>
                <a:lnTo>
                  <a:pt x="6" y="177"/>
                </a:lnTo>
                <a:lnTo>
                  <a:pt x="9" y="192"/>
                </a:lnTo>
                <a:lnTo>
                  <a:pt x="12" y="207"/>
                </a:lnTo>
                <a:lnTo>
                  <a:pt x="17" y="222"/>
                </a:lnTo>
                <a:lnTo>
                  <a:pt x="22" y="236"/>
                </a:lnTo>
                <a:lnTo>
                  <a:pt x="29" y="250"/>
                </a:lnTo>
                <a:lnTo>
                  <a:pt x="36" y="263"/>
                </a:lnTo>
                <a:lnTo>
                  <a:pt x="44" y="276"/>
                </a:lnTo>
                <a:lnTo>
                  <a:pt x="55" y="286"/>
                </a:lnTo>
                <a:lnTo>
                  <a:pt x="63" y="295"/>
                </a:lnTo>
                <a:lnTo>
                  <a:pt x="73" y="302"/>
                </a:lnTo>
                <a:lnTo>
                  <a:pt x="84" y="308"/>
                </a:lnTo>
                <a:lnTo>
                  <a:pt x="94" y="314"/>
                </a:lnTo>
                <a:lnTo>
                  <a:pt x="106" y="317"/>
                </a:lnTo>
                <a:lnTo>
                  <a:pt x="118" y="321"/>
                </a:lnTo>
                <a:lnTo>
                  <a:pt x="130" y="322"/>
                </a:lnTo>
                <a:lnTo>
                  <a:pt x="143" y="323"/>
                </a:lnTo>
                <a:lnTo>
                  <a:pt x="156" y="340"/>
                </a:lnTo>
                <a:lnTo>
                  <a:pt x="169" y="355"/>
                </a:lnTo>
                <a:lnTo>
                  <a:pt x="182" y="368"/>
                </a:lnTo>
                <a:lnTo>
                  <a:pt x="195" y="379"/>
                </a:lnTo>
                <a:lnTo>
                  <a:pt x="222" y="398"/>
                </a:lnTo>
                <a:lnTo>
                  <a:pt x="248" y="414"/>
                </a:lnTo>
                <a:lnTo>
                  <a:pt x="262" y="423"/>
                </a:lnTo>
                <a:lnTo>
                  <a:pt x="276" y="433"/>
                </a:lnTo>
                <a:lnTo>
                  <a:pt x="288" y="441"/>
                </a:lnTo>
                <a:lnTo>
                  <a:pt x="298" y="452"/>
                </a:lnTo>
                <a:lnTo>
                  <a:pt x="303" y="456"/>
                </a:lnTo>
                <a:lnTo>
                  <a:pt x="306" y="462"/>
                </a:lnTo>
                <a:lnTo>
                  <a:pt x="310" y="470"/>
                </a:lnTo>
                <a:lnTo>
                  <a:pt x="312" y="476"/>
                </a:lnTo>
                <a:lnTo>
                  <a:pt x="314" y="484"/>
                </a:lnTo>
                <a:lnTo>
                  <a:pt x="316" y="492"/>
                </a:lnTo>
                <a:lnTo>
                  <a:pt x="317" y="500"/>
                </a:lnTo>
                <a:lnTo>
                  <a:pt x="317" y="510"/>
                </a:lnTo>
                <a:lnTo>
                  <a:pt x="316" y="529"/>
                </a:lnTo>
                <a:lnTo>
                  <a:pt x="314" y="546"/>
                </a:lnTo>
                <a:lnTo>
                  <a:pt x="312" y="561"/>
                </a:lnTo>
                <a:lnTo>
                  <a:pt x="308" y="574"/>
                </a:lnTo>
                <a:lnTo>
                  <a:pt x="305" y="586"/>
                </a:lnTo>
                <a:lnTo>
                  <a:pt x="299" y="596"/>
                </a:lnTo>
                <a:lnTo>
                  <a:pt x="293" y="605"/>
                </a:lnTo>
                <a:lnTo>
                  <a:pt x="287" y="612"/>
                </a:lnTo>
                <a:lnTo>
                  <a:pt x="279" y="618"/>
                </a:lnTo>
                <a:lnTo>
                  <a:pt x="270" y="623"/>
                </a:lnTo>
                <a:lnTo>
                  <a:pt x="262" y="628"/>
                </a:lnTo>
                <a:lnTo>
                  <a:pt x="251" y="630"/>
                </a:lnTo>
                <a:lnTo>
                  <a:pt x="241" y="633"/>
                </a:lnTo>
                <a:lnTo>
                  <a:pt x="230" y="634"/>
                </a:lnTo>
                <a:lnTo>
                  <a:pt x="217" y="635"/>
                </a:lnTo>
                <a:lnTo>
                  <a:pt x="204" y="635"/>
                </a:lnTo>
                <a:lnTo>
                  <a:pt x="199" y="636"/>
                </a:lnTo>
                <a:lnTo>
                  <a:pt x="195" y="638"/>
                </a:lnTo>
                <a:lnTo>
                  <a:pt x="193" y="642"/>
                </a:lnTo>
                <a:lnTo>
                  <a:pt x="192" y="647"/>
                </a:lnTo>
                <a:lnTo>
                  <a:pt x="192" y="707"/>
                </a:lnTo>
                <a:lnTo>
                  <a:pt x="193" y="711"/>
                </a:lnTo>
                <a:lnTo>
                  <a:pt x="195" y="716"/>
                </a:lnTo>
                <a:lnTo>
                  <a:pt x="199" y="718"/>
                </a:lnTo>
                <a:lnTo>
                  <a:pt x="204" y="719"/>
                </a:lnTo>
                <a:lnTo>
                  <a:pt x="515" y="719"/>
                </a:lnTo>
                <a:lnTo>
                  <a:pt x="520" y="718"/>
                </a:lnTo>
                <a:lnTo>
                  <a:pt x="524" y="716"/>
                </a:lnTo>
                <a:lnTo>
                  <a:pt x="526" y="711"/>
                </a:lnTo>
                <a:lnTo>
                  <a:pt x="527" y="707"/>
                </a:lnTo>
                <a:lnTo>
                  <a:pt x="527" y="647"/>
                </a:lnTo>
                <a:lnTo>
                  <a:pt x="526" y="642"/>
                </a:lnTo>
                <a:lnTo>
                  <a:pt x="524" y="638"/>
                </a:lnTo>
                <a:lnTo>
                  <a:pt x="520" y="636"/>
                </a:lnTo>
                <a:lnTo>
                  <a:pt x="515" y="635"/>
                </a:lnTo>
                <a:lnTo>
                  <a:pt x="501" y="635"/>
                </a:lnTo>
                <a:lnTo>
                  <a:pt x="488" y="634"/>
                </a:lnTo>
                <a:lnTo>
                  <a:pt x="476" y="631"/>
                </a:lnTo>
                <a:lnTo>
                  <a:pt x="464" y="628"/>
                </a:lnTo>
                <a:lnTo>
                  <a:pt x="455" y="623"/>
                </a:lnTo>
                <a:lnTo>
                  <a:pt x="445" y="618"/>
                </a:lnTo>
                <a:lnTo>
                  <a:pt x="437" y="612"/>
                </a:lnTo>
                <a:lnTo>
                  <a:pt x="429" y="605"/>
                </a:lnTo>
                <a:lnTo>
                  <a:pt x="423" y="597"/>
                </a:lnTo>
                <a:lnTo>
                  <a:pt x="417" y="587"/>
                </a:lnTo>
                <a:lnTo>
                  <a:pt x="412" y="577"/>
                </a:lnTo>
                <a:lnTo>
                  <a:pt x="408" y="566"/>
                </a:lnTo>
                <a:lnTo>
                  <a:pt x="405" y="554"/>
                </a:lnTo>
                <a:lnTo>
                  <a:pt x="402" y="541"/>
                </a:lnTo>
                <a:lnTo>
                  <a:pt x="401" y="525"/>
                </a:lnTo>
                <a:lnTo>
                  <a:pt x="401" y="511"/>
                </a:lnTo>
                <a:lnTo>
                  <a:pt x="401" y="500"/>
                </a:lnTo>
                <a:lnTo>
                  <a:pt x="402" y="492"/>
                </a:lnTo>
                <a:lnTo>
                  <a:pt x="404" y="484"/>
                </a:lnTo>
                <a:lnTo>
                  <a:pt x="406" y="476"/>
                </a:lnTo>
                <a:lnTo>
                  <a:pt x="410" y="470"/>
                </a:lnTo>
                <a:lnTo>
                  <a:pt x="412" y="462"/>
                </a:lnTo>
                <a:lnTo>
                  <a:pt x="417" y="456"/>
                </a:lnTo>
                <a:lnTo>
                  <a:pt x="420" y="451"/>
                </a:lnTo>
                <a:lnTo>
                  <a:pt x="431" y="441"/>
                </a:lnTo>
                <a:lnTo>
                  <a:pt x="443" y="431"/>
                </a:lnTo>
                <a:lnTo>
                  <a:pt x="456" y="423"/>
                </a:lnTo>
                <a:lnTo>
                  <a:pt x="471" y="414"/>
                </a:lnTo>
                <a:lnTo>
                  <a:pt x="498" y="398"/>
                </a:lnTo>
                <a:lnTo>
                  <a:pt x="524" y="379"/>
                </a:lnTo>
                <a:lnTo>
                  <a:pt x="537" y="367"/>
                </a:lnTo>
                <a:lnTo>
                  <a:pt x="550" y="354"/>
                </a:lnTo>
                <a:lnTo>
                  <a:pt x="563" y="340"/>
                </a:lnTo>
                <a:lnTo>
                  <a:pt x="575" y="323"/>
                </a:lnTo>
                <a:lnTo>
                  <a:pt x="588" y="322"/>
                </a:lnTo>
                <a:lnTo>
                  <a:pt x="601" y="321"/>
                </a:lnTo>
                <a:lnTo>
                  <a:pt x="612" y="317"/>
                </a:lnTo>
                <a:lnTo>
                  <a:pt x="624" y="314"/>
                </a:lnTo>
                <a:lnTo>
                  <a:pt x="634" y="308"/>
                </a:lnTo>
                <a:lnTo>
                  <a:pt x="644" y="302"/>
                </a:lnTo>
                <a:lnTo>
                  <a:pt x="653" y="295"/>
                </a:lnTo>
                <a:lnTo>
                  <a:pt x="663" y="286"/>
                </a:lnTo>
                <a:lnTo>
                  <a:pt x="672" y="274"/>
                </a:lnTo>
                <a:lnTo>
                  <a:pt x="682" y="261"/>
                </a:lnTo>
                <a:lnTo>
                  <a:pt x="690" y="248"/>
                </a:lnTo>
                <a:lnTo>
                  <a:pt x="696" y="233"/>
                </a:lnTo>
                <a:lnTo>
                  <a:pt x="702" y="219"/>
                </a:lnTo>
                <a:lnTo>
                  <a:pt x="707" y="203"/>
                </a:lnTo>
                <a:lnTo>
                  <a:pt x="711" y="188"/>
                </a:lnTo>
                <a:lnTo>
                  <a:pt x="713" y="171"/>
                </a:lnTo>
                <a:lnTo>
                  <a:pt x="718" y="141"/>
                </a:lnTo>
                <a:lnTo>
                  <a:pt x="719" y="113"/>
                </a:lnTo>
                <a:lnTo>
                  <a:pt x="720" y="88"/>
                </a:lnTo>
                <a:lnTo>
                  <a:pt x="719" y="69"/>
                </a:lnTo>
                <a:close/>
              </a:path>
            </a:pathLst>
          </a:custGeom>
          <a:gradFill>
            <a:gsLst>
              <a:gs pos="0">
                <a:schemeClr val="tx2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5" name="Group 154">
            <a:extLst>
              <a:ext uri="{FF2B5EF4-FFF2-40B4-BE49-F238E27FC236}">
                <a16:creationId xmlns="" xmlns:a16="http://schemas.microsoft.com/office/drawing/2014/main" id="{4B48A399-3C1D-421A-AB36-A3A2B5C50DCA}"/>
              </a:ext>
            </a:extLst>
          </p:cNvPr>
          <p:cNvGrpSpPr/>
          <p:nvPr/>
        </p:nvGrpSpPr>
        <p:grpSpPr>
          <a:xfrm>
            <a:off x="1305043" y="2082591"/>
            <a:ext cx="421712" cy="417028"/>
            <a:chOff x="333622" y="4774317"/>
            <a:chExt cx="285750" cy="282575"/>
          </a:xfrm>
          <a:gradFill>
            <a:gsLst>
              <a:gs pos="0">
                <a:schemeClr val="tx2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56" name="Freeform 4387">
              <a:extLst>
                <a:ext uri="{FF2B5EF4-FFF2-40B4-BE49-F238E27FC236}">
                  <a16:creationId xmlns="" xmlns:a16="http://schemas.microsoft.com/office/drawing/2014/main" id="{9326F92C-4B99-44CB-92CB-8384928EA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22" y="4774317"/>
              <a:ext cx="285750" cy="234950"/>
            </a:xfrm>
            <a:custGeom>
              <a:avLst/>
              <a:gdLst>
                <a:gd name="T0" fmla="*/ 860 w 896"/>
                <a:gd name="T1" fmla="*/ 703 h 741"/>
                <a:gd name="T2" fmla="*/ 828 w 896"/>
                <a:gd name="T3" fmla="*/ 690 h 741"/>
                <a:gd name="T4" fmla="*/ 811 w 896"/>
                <a:gd name="T5" fmla="*/ 681 h 741"/>
                <a:gd name="T6" fmla="*/ 798 w 896"/>
                <a:gd name="T7" fmla="*/ 669 h 741"/>
                <a:gd name="T8" fmla="*/ 787 w 896"/>
                <a:gd name="T9" fmla="*/ 657 h 741"/>
                <a:gd name="T10" fmla="*/ 781 w 896"/>
                <a:gd name="T11" fmla="*/ 643 h 741"/>
                <a:gd name="T12" fmla="*/ 778 w 896"/>
                <a:gd name="T13" fmla="*/ 628 h 741"/>
                <a:gd name="T14" fmla="*/ 778 w 896"/>
                <a:gd name="T15" fmla="*/ 411 h 741"/>
                <a:gd name="T16" fmla="*/ 773 w 896"/>
                <a:gd name="T17" fmla="*/ 360 h 741"/>
                <a:gd name="T18" fmla="*/ 763 w 896"/>
                <a:gd name="T19" fmla="*/ 311 h 741"/>
                <a:gd name="T20" fmla="*/ 745 w 896"/>
                <a:gd name="T21" fmla="*/ 265 h 741"/>
                <a:gd name="T22" fmla="*/ 722 w 896"/>
                <a:gd name="T23" fmla="*/ 222 h 741"/>
                <a:gd name="T24" fmla="*/ 692 w 896"/>
                <a:gd name="T25" fmla="*/ 183 h 741"/>
                <a:gd name="T26" fmla="*/ 658 w 896"/>
                <a:gd name="T27" fmla="*/ 150 h 741"/>
                <a:gd name="T28" fmla="*/ 617 w 896"/>
                <a:gd name="T29" fmla="*/ 122 h 741"/>
                <a:gd name="T30" fmla="*/ 573 w 896"/>
                <a:gd name="T31" fmla="*/ 101 h 741"/>
                <a:gd name="T32" fmla="*/ 567 w 896"/>
                <a:gd name="T33" fmla="*/ 79 h 741"/>
                <a:gd name="T34" fmla="*/ 556 w 896"/>
                <a:gd name="T35" fmla="*/ 60 h 741"/>
                <a:gd name="T36" fmla="*/ 543 w 896"/>
                <a:gd name="T37" fmla="*/ 43 h 741"/>
                <a:gd name="T38" fmla="*/ 528 w 896"/>
                <a:gd name="T39" fmla="*/ 28 h 741"/>
                <a:gd name="T40" fmla="*/ 511 w 896"/>
                <a:gd name="T41" fmla="*/ 16 h 741"/>
                <a:gd name="T42" fmla="*/ 492 w 896"/>
                <a:gd name="T43" fmla="*/ 8 h 741"/>
                <a:gd name="T44" fmla="*/ 470 w 896"/>
                <a:gd name="T45" fmla="*/ 2 h 741"/>
                <a:gd name="T46" fmla="*/ 448 w 896"/>
                <a:gd name="T47" fmla="*/ 0 h 741"/>
                <a:gd name="T48" fmla="*/ 427 w 896"/>
                <a:gd name="T49" fmla="*/ 2 h 741"/>
                <a:gd name="T50" fmla="*/ 405 w 896"/>
                <a:gd name="T51" fmla="*/ 8 h 741"/>
                <a:gd name="T52" fmla="*/ 386 w 896"/>
                <a:gd name="T53" fmla="*/ 16 h 741"/>
                <a:gd name="T54" fmla="*/ 368 w 896"/>
                <a:gd name="T55" fmla="*/ 28 h 741"/>
                <a:gd name="T56" fmla="*/ 353 w 896"/>
                <a:gd name="T57" fmla="*/ 43 h 741"/>
                <a:gd name="T58" fmla="*/ 340 w 896"/>
                <a:gd name="T59" fmla="*/ 60 h 741"/>
                <a:gd name="T60" fmla="*/ 330 w 896"/>
                <a:gd name="T61" fmla="*/ 79 h 741"/>
                <a:gd name="T62" fmla="*/ 323 w 896"/>
                <a:gd name="T63" fmla="*/ 101 h 741"/>
                <a:gd name="T64" fmla="*/ 279 w 896"/>
                <a:gd name="T65" fmla="*/ 122 h 741"/>
                <a:gd name="T66" fmla="*/ 239 w 896"/>
                <a:gd name="T67" fmla="*/ 150 h 741"/>
                <a:gd name="T68" fmla="*/ 204 w 896"/>
                <a:gd name="T69" fmla="*/ 183 h 741"/>
                <a:gd name="T70" fmla="*/ 175 w 896"/>
                <a:gd name="T71" fmla="*/ 222 h 741"/>
                <a:gd name="T72" fmla="*/ 151 w 896"/>
                <a:gd name="T73" fmla="*/ 265 h 741"/>
                <a:gd name="T74" fmla="*/ 133 w 896"/>
                <a:gd name="T75" fmla="*/ 311 h 741"/>
                <a:gd name="T76" fmla="*/ 123 w 896"/>
                <a:gd name="T77" fmla="*/ 360 h 741"/>
                <a:gd name="T78" fmla="*/ 120 w 896"/>
                <a:gd name="T79" fmla="*/ 411 h 741"/>
                <a:gd name="T80" fmla="*/ 118 w 896"/>
                <a:gd name="T81" fmla="*/ 628 h 741"/>
                <a:gd name="T82" fmla="*/ 115 w 896"/>
                <a:gd name="T83" fmla="*/ 643 h 741"/>
                <a:gd name="T84" fmla="*/ 109 w 896"/>
                <a:gd name="T85" fmla="*/ 657 h 741"/>
                <a:gd name="T86" fmla="*/ 99 w 896"/>
                <a:gd name="T87" fmla="*/ 669 h 741"/>
                <a:gd name="T88" fmla="*/ 85 w 896"/>
                <a:gd name="T89" fmla="*/ 681 h 741"/>
                <a:gd name="T90" fmla="*/ 69 w 896"/>
                <a:gd name="T91" fmla="*/ 690 h 741"/>
                <a:gd name="T92" fmla="*/ 37 w 896"/>
                <a:gd name="T93" fmla="*/ 703 h 741"/>
                <a:gd name="T94" fmla="*/ 6 w 896"/>
                <a:gd name="T95" fmla="*/ 713 h 741"/>
                <a:gd name="T96" fmla="*/ 0 w 896"/>
                <a:gd name="T97" fmla="*/ 721 h 741"/>
                <a:gd name="T98" fmla="*/ 2 w 896"/>
                <a:gd name="T99" fmla="*/ 732 h 741"/>
                <a:gd name="T100" fmla="*/ 9 w 896"/>
                <a:gd name="T101" fmla="*/ 740 h 741"/>
                <a:gd name="T102" fmla="*/ 881 w 896"/>
                <a:gd name="T103" fmla="*/ 741 h 741"/>
                <a:gd name="T104" fmla="*/ 892 w 896"/>
                <a:gd name="T105" fmla="*/ 736 h 741"/>
                <a:gd name="T106" fmla="*/ 896 w 896"/>
                <a:gd name="T107" fmla="*/ 727 h 741"/>
                <a:gd name="T108" fmla="*/ 894 w 896"/>
                <a:gd name="T109" fmla="*/ 716 h 741"/>
                <a:gd name="T110" fmla="*/ 886 w 896"/>
                <a:gd name="T111" fmla="*/ 711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6" h="741">
                  <a:moveTo>
                    <a:pt x="886" y="711"/>
                  </a:moveTo>
                  <a:lnTo>
                    <a:pt x="860" y="703"/>
                  </a:lnTo>
                  <a:lnTo>
                    <a:pt x="838" y="695"/>
                  </a:lnTo>
                  <a:lnTo>
                    <a:pt x="828" y="690"/>
                  </a:lnTo>
                  <a:lnTo>
                    <a:pt x="819" y="686"/>
                  </a:lnTo>
                  <a:lnTo>
                    <a:pt x="811" y="681"/>
                  </a:lnTo>
                  <a:lnTo>
                    <a:pt x="803" y="675"/>
                  </a:lnTo>
                  <a:lnTo>
                    <a:pt x="798" y="669"/>
                  </a:lnTo>
                  <a:lnTo>
                    <a:pt x="791" y="664"/>
                  </a:lnTo>
                  <a:lnTo>
                    <a:pt x="787" y="657"/>
                  </a:lnTo>
                  <a:lnTo>
                    <a:pt x="784" y="651"/>
                  </a:lnTo>
                  <a:lnTo>
                    <a:pt x="781" y="643"/>
                  </a:lnTo>
                  <a:lnTo>
                    <a:pt x="779" y="636"/>
                  </a:lnTo>
                  <a:lnTo>
                    <a:pt x="778" y="628"/>
                  </a:lnTo>
                  <a:lnTo>
                    <a:pt x="778" y="621"/>
                  </a:lnTo>
                  <a:lnTo>
                    <a:pt x="778" y="411"/>
                  </a:lnTo>
                  <a:lnTo>
                    <a:pt x="777" y="385"/>
                  </a:lnTo>
                  <a:lnTo>
                    <a:pt x="773" y="360"/>
                  </a:lnTo>
                  <a:lnTo>
                    <a:pt x="769" y="335"/>
                  </a:lnTo>
                  <a:lnTo>
                    <a:pt x="763" y="311"/>
                  </a:lnTo>
                  <a:lnTo>
                    <a:pt x="755" y="287"/>
                  </a:lnTo>
                  <a:lnTo>
                    <a:pt x="745" y="265"/>
                  </a:lnTo>
                  <a:lnTo>
                    <a:pt x="735" y="242"/>
                  </a:lnTo>
                  <a:lnTo>
                    <a:pt x="722" y="222"/>
                  </a:lnTo>
                  <a:lnTo>
                    <a:pt x="708" y="202"/>
                  </a:lnTo>
                  <a:lnTo>
                    <a:pt x="692" y="183"/>
                  </a:lnTo>
                  <a:lnTo>
                    <a:pt x="676" y="166"/>
                  </a:lnTo>
                  <a:lnTo>
                    <a:pt x="658" y="150"/>
                  </a:lnTo>
                  <a:lnTo>
                    <a:pt x="638" y="135"/>
                  </a:lnTo>
                  <a:lnTo>
                    <a:pt x="617" y="122"/>
                  </a:lnTo>
                  <a:lnTo>
                    <a:pt x="596" y="110"/>
                  </a:lnTo>
                  <a:lnTo>
                    <a:pt x="573" y="101"/>
                  </a:lnTo>
                  <a:lnTo>
                    <a:pt x="570" y="90"/>
                  </a:lnTo>
                  <a:lnTo>
                    <a:pt x="567" y="79"/>
                  </a:lnTo>
                  <a:lnTo>
                    <a:pt x="561" y="70"/>
                  </a:lnTo>
                  <a:lnTo>
                    <a:pt x="556" y="60"/>
                  </a:lnTo>
                  <a:lnTo>
                    <a:pt x="551" y="52"/>
                  </a:lnTo>
                  <a:lnTo>
                    <a:pt x="543" y="43"/>
                  </a:lnTo>
                  <a:lnTo>
                    <a:pt x="537" y="36"/>
                  </a:lnTo>
                  <a:lnTo>
                    <a:pt x="528" y="28"/>
                  </a:lnTo>
                  <a:lnTo>
                    <a:pt x="520" y="22"/>
                  </a:lnTo>
                  <a:lnTo>
                    <a:pt x="511" y="16"/>
                  </a:lnTo>
                  <a:lnTo>
                    <a:pt x="502" y="12"/>
                  </a:lnTo>
                  <a:lnTo>
                    <a:pt x="492" y="8"/>
                  </a:lnTo>
                  <a:lnTo>
                    <a:pt x="481" y="5"/>
                  </a:lnTo>
                  <a:lnTo>
                    <a:pt x="470" y="2"/>
                  </a:lnTo>
                  <a:lnTo>
                    <a:pt x="460" y="0"/>
                  </a:lnTo>
                  <a:lnTo>
                    <a:pt x="448" y="0"/>
                  </a:lnTo>
                  <a:lnTo>
                    <a:pt x="437" y="0"/>
                  </a:lnTo>
                  <a:lnTo>
                    <a:pt x="427" y="2"/>
                  </a:lnTo>
                  <a:lnTo>
                    <a:pt x="416" y="5"/>
                  </a:lnTo>
                  <a:lnTo>
                    <a:pt x="405" y="8"/>
                  </a:lnTo>
                  <a:lnTo>
                    <a:pt x="396" y="12"/>
                  </a:lnTo>
                  <a:lnTo>
                    <a:pt x="386" y="16"/>
                  </a:lnTo>
                  <a:lnTo>
                    <a:pt x="376" y="22"/>
                  </a:lnTo>
                  <a:lnTo>
                    <a:pt x="368" y="28"/>
                  </a:lnTo>
                  <a:lnTo>
                    <a:pt x="360" y="36"/>
                  </a:lnTo>
                  <a:lnTo>
                    <a:pt x="353" y="43"/>
                  </a:lnTo>
                  <a:lnTo>
                    <a:pt x="346" y="52"/>
                  </a:lnTo>
                  <a:lnTo>
                    <a:pt x="340" y="60"/>
                  </a:lnTo>
                  <a:lnTo>
                    <a:pt x="335" y="70"/>
                  </a:lnTo>
                  <a:lnTo>
                    <a:pt x="330" y="79"/>
                  </a:lnTo>
                  <a:lnTo>
                    <a:pt x="326" y="90"/>
                  </a:lnTo>
                  <a:lnTo>
                    <a:pt x="323" y="101"/>
                  </a:lnTo>
                  <a:lnTo>
                    <a:pt x="300" y="110"/>
                  </a:lnTo>
                  <a:lnTo>
                    <a:pt x="279" y="122"/>
                  </a:lnTo>
                  <a:lnTo>
                    <a:pt x="259" y="135"/>
                  </a:lnTo>
                  <a:lnTo>
                    <a:pt x="239" y="150"/>
                  </a:lnTo>
                  <a:lnTo>
                    <a:pt x="221" y="166"/>
                  </a:lnTo>
                  <a:lnTo>
                    <a:pt x="204" y="183"/>
                  </a:lnTo>
                  <a:lnTo>
                    <a:pt x="189" y="202"/>
                  </a:lnTo>
                  <a:lnTo>
                    <a:pt x="175" y="222"/>
                  </a:lnTo>
                  <a:lnTo>
                    <a:pt x="162" y="242"/>
                  </a:lnTo>
                  <a:lnTo>
                    <a:pt x="151" y="265"/>
                  </a:lnTo>
                  <a:lnTo>
                    <a:pt x="142" y="287"/>
                  </a:lnTo>
                  <a:lnTo>
                    <a:pt x="133" y="311"/>
                  </a:lnTo>
                  <a:lnTo>
                    <a:pt x="127" y="335"/>
                  </a:lnTo>
                  <a:lnTo>
                    <a:pt x="123" y="360"/>
                  </a:lnTo>
                  <a:lnTo>
                    <a:pt x="121" y="385"/>
                  </a:lnTo>
                  <a:lnTo>
                    <a:pt x="120" y="411"/>
                  </a:lnTo>
                  <a:lnTo>
                    <a:pt x="120" y="621"/>
                  </a:lnTo>
                  <a:lnTo>
                    <a:pt x="118" y="628"/>
                  </a:lnTo>
                  <a:lnTo>
                    <a:pt x="117" y="636"/>
                  </a:lnTo>
                  <a:lnTo>
                    <a:pt x="115" y="643"/>
                  </a:lnTo>
                  <a:lnTo>
                    <a:pt x="113" y="651"/>
                  </a:lnTo>
                  <a:lnTo>
                    <a:pt x="109" y="657"/>
                  </a:lnTo>
                  <a:lnTo>
                    <a:pt x="105" y="664"/>
                  </a:lnTo>
                  <a:lnTo>
                    <a:pt x="99" y="669"/>
                  </a:lnTo>
                  <a:lnTo>
                    <a:pt x="93" y="675"/>
                  </a:lnTo>
                  <a:lnTo>
                    <a:pt x="85" y="681"/>
                  </a:lnTo>
                  <a:lnTo>
                    <a:pt x="78" y="686"/>
                  </a:lnTo>
                  <a:lnTo>
                    <a:pt x="69" y="690"/>
                  </a:lnTo>
                  <a:lnTo>
                    <a:pt x="59" y="695"/>
                  </a:lnTo>
                  <a:lnTo>
                    <a:pt x="37" y="703"/>
                  </a:lnTo>
                  <a:lnTo>
                    <a:pt x="10" y="711"/>
                  </a:lnTo>
                  <a:lnTo>
                    <a:pt x="6" y="713"/>
                  </a:lnTo>
                  <a:lnTo>
                    <a:pt x="2" y="716"/>
                  </a:lnTo>
                  <a:lnTo>
                    <a:pt x="0" y="721"/>
                  </a:lnTo>
                  <a:lnTo>
                    <a:pt x="0" y="727"/>
                  </a:lnTo>
                  <a:lnTo>
                    <a:pt x="2" y="732"/>
                  </a:lnTo>
                  <a:lnTo>
                    <a:pt x="5" y="736"/>
                  </a:lnTo>
                  <a:lnTo>
                    <a:pt x="9" y="740"/>
                  </a:lnTo>
                  <a:lnTo>
                    <a:pt x="15" y="741"/>
                  </a:lnTo>
                  <a:lnTo>
                    <a:pt x="881" y="741"/>
                  </a:lnTo>
                  <a:lnTo>
                    <a:pt x="888" y="740"/>
                  </a:lnTo>
                  <a:lnTo>
                    <a:pt x="892" y="736"/>
                  </a:lnTo>
                  <a:lnTo>
                    <a:pt x="895" y="732"/>
                  </a:lnTo>
                  <a:lnTo>
                    <a:pt x="896" y="727"/>
                  </a:lnTo>
                  <a:lnTo>
                    <a:pt x="896" y="721"/>
                  </a:lnTo>
                  <a:lnTo>
                    <a:pt x="894" y="716"/>
                  </a:lnTo>
                  <a:lnTo>
                    <a:pt x="891" y="713"/>
                  </a:lnTo>
                  <a:lnTo>
                    <a:pt x="886" y="7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4388">
              <a:extLst>
                <a:ext uri="{FF2B5EF4-FFF2-40B4-BE49-F238E27FC236}">
                  <a16:creationId xmlns="" xmlns:a16="http://schemas.microsoft.com/office/drawing/2014/main" id="{30725FE5-6699-4ADF-A8D8-798A561BF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60" y="5018792"/>
              <a:ext cx="66675" cy="38100"/>
            </a:xfrm>
            <a:custGeom>
              <a:avLst/>
              <a:gdLst>
                <a:gd name="T0" fmla="*/ 195 w 210"/>
                <a:gd name="T1" fmla="*/ 0 h 120"/>
                <a:gd name="T2" fmla="*/ 15 w 210"/>
                <a:gd name="T3" fmla="*/ 0 h 120"/>
                <a:gd name="T4" fmla="*/ 12 w 210"/>
                <a:gd name="T5" fmla="*/ 1 h 120"/>
                <a:gd name="T6" fmla="*/ 10 w 210"/>
                <a:gd name="T7" fmla="*/ 2 h 120"/>
                <a:gd name="T8" fmla="*/ 8 w 210"/>
                <a:gd name="T9" fmla="*/ 3 h 120"/>
                <a:gd name="T10" fmla="*/ 4 w 210"/>
                <a:gd name="T11" fmla="*/ 5 h 120"/>
                <a:gd name="T12" fmla="*/ 3 w 210"/>
                <a:gd name="T13" fmla="*/ 7 h 120"/>
                <a:gd name="T14" fmla="*/ 1 w 210"/>
                <a:gd name="T15" fmla="*/ 9 h 120"/>
                <a:gd name="T16" fmla="*/ 1 w 210"/>
                <a:gd name="T17" fmla="*/ 13 h 120"/>
                <a:gd name="T18" fmla="*/ 0 w 210"/>
                <a:gd name="T19" fmla="*/ 15 h 120"/>
                <a:gd name="T20" fmla="*/ 1 w 210"/>
                <a:gd name="T21" fmla="*/ 27 h 120"/>
                <a:gd name="T22" fmla="*/ 2 w 210"/>
                <a:gd name="T23" fmla="*/ 40 h 120"/>
                <a:gd name="T24" fmla="*/ 4 w 210"/>
                <a:gd name="T25" fmla="*/ 51 h 120"/>
                <a:gd name="T26" fmla="*/ 7 w 210"/>
                <a:gd name="T27" fmla="*/ 61 h 120"/>
                <a:gd name="T28" fmla="*/ 11 w 210"/>
                <a:gd name="T29" fmla="*/ 70 h 120"/>
                <a:gd name="T30" fmla="*/ 15 w 210"/>
                <a:gd name="T31" fmla="*/ 79 h 120"/>
                <a:gd name="T32" fmla="*/ 20 w 210"/>
                <a:gd name="T33" fmla="*/ 87 h 120"/>
                <a:gd name="T34" fmla="*/ 27 w 210"/>
                <a:gd name="T35" fmla="*/ 94 h 120"/>
                <a:gd name="T36" fmla="*/ 33 w 210"/>
                <a:gd name="T37" fmla="*/ 100 h 120"/>
                <a:gd name="T38" fmla="*/ 41 w 210"/>
                <a:gd name="T39" fmla="*/ 106 h 120"/>
                <a:gd name="T40" fmla="*/ 49 w 210"/>
                <a:gd name="T41" fmla="*/ 110 h 120"/>
                <a:gd name="T42" fmla="*/ 59 w 210"/>
                <a:gd name="T43" fmla="*/ 113 h 120"/>
                <a:gd name="T44" fmla="*/ 70 w 210"/>
                <a:gd name="T45" fmla="*/ 116 h 120"/>
                <a:gd name="T46" fmla="*/ 80 w 210"/>
                <a:gd name="T47" fmla="*/ 118 h 120"/>
                <a:gd name="T48" fmla="*/ 92 w 210"/>
                <a:gd name="T49" fmla="*/ 120 h 120"/>
                <a:gd name="T50" fmla="*/ 105 w 210"/>
                <a:gd name="T51" fmla="*/ 120 h 120"/>
                <a:gd name="T52" fmla="*/ 118 w 210"/>
                <a:gd name="T53" fmla="*/ 120 h 120"/>
                <a:gd name="T54" fmla="*/ 130 w 210"/>
                <a:gd name="T55" fmla="*/ 118 h 120"/>
                <a:gd name="T56" fmla="*/ 141 w 210"/>
                <a:gd name="T57" fmla="*/ 116 h 120"/>
                <a:gd name="T58" fmla="*/ 151 w 210"/>
                <a:gd name="T59" fmla="*/ 113 h 120"/>
                <a:gd name="T60" fmla="*/ 161 w 210"/>
                <a:gd name="T61" fmla="*/ 110 h 120"/>
                <a:gd name="T62" fmla="*/ 169 w 210"/>
                <a:gd name="T63" fmla="*/ 106 h 120"/>
                <a:gd name="T64" fmla="*/ 177 w 210"/>
                <a:gd name="T65" fmla="*/ 100 h 120"/>
                <a:gd name="T66" fmla="*/ 184 w 210"/>
                <a:gd name="T67" fmla="*/ 94 h 120"/>
                <a:gd name="T68" fmla="*/ 190 w 210"/>
                <a:gd name="T69" fmla="*/ 87 h 120"/>
                <a:gd name="T70" fmla="*/ 195 w 210"/>
                <a:gd name="T71" fmla="*/ 79 h 120"/>
                <a:gd name="T72" fmla="*/ 200 w 210"/>
                <a:gd name="T73" fmla="*/ 70 h 120"/>
                <a:gd name="T74" fmla="*/ 203 w 210"/>
                <a:gd name="T75" fmla="*/ 61 h 120"/>
                <a:gd name="T76" fmla="*/ 207 w 210"/>
                <a:gd name="T77" fmla="*/ 51 h 120"/>
                <a:gd name="T78" fmla="*/ 209 w 210"/>
                <a:gd name="T79" fmla="*/ 40 h 120"/>
                <a:gd name="T80" fmla="*/ 210 w 210"/>
                <a:gd name="T81" fmla="*/ 27 h 120"/>
                <a:gd name="T82" fmla="*/ 210 w 210"/>
                <a:gd name="T83" fmla="*/ 15 h 120"/>
                <a:gd name="T84" fmla="*/ 210 w 210"/>
                <a:gd name="T85" fmla="*/ 13 h 120"/>
                <a:gd name="T86" fmla="*/ 209 w 210"/>
                <a:gd name="T87" fmla="*/ 9 h 120"/>
                <a:gd name="T88" fmla="*/ 208 w 210"/>
                <a:gd name="T89" fmla="*/ 7 h 120"/>
                <a:gd name="T90" fmla="*/ 206 w 210"/>
                <a:gd name="T91" fmla="*/ 5 h 120"/>
                <a:gd name="T92" fmla="*/ 203 w 210"/>
                <a:gd name="T93" fmla="*/ 3 h 120"/>
                <a:gd name="T94" fmla="*/ 200 w 210"/>
                <a:gd name="T95" fmla="*/ 2 h 120"/>
                <a:gd name="T96" fmla="*/ 198 w 210"/>
                <a:gd name="T97" fmla="*/ 1 h 120"/>
                <a:gd name="T98" fmla="*/ 195 w 210"/>
                <a:gd name="T9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0" h="120">
                  <a:moveTo>
                    <a:pt x="195" y="0"/>
                  </a:moveTo>
                  <a:lnTo>
                    <a:pt x="15" y="0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1" y="27"/>
                  </a:lnTo>
                  <a:lnTo>
                    <a:pt x="2" y="40"/>
                  </a:lnTo>
                  <a:lnTo>
                    <a:pt x="4" y="51"/>
                  </a:lnTo>
                  <a:lnTo>
                    <a:pt x="7" y="61"/>
                  </a:lnTo>
                  <a:lnTo>
                    <a:pt x="11" y="70"/>
                  </a:lnTo>
                  <a:lnTo>
                    <a:pt x="15" y="79"/>
                  </a:lnTo>
                  <a:lnTo>
                    <a:pt x="20" y="87"/>
                  </a:lnTo>
                  <a:lnTo>
                    <a:pt x="27" y="94"/>
                  </a:lnTo>
                  <a:lnTo>
                    <a:pt x="33" y="100"/>
                  </a:lnTo>
                  <a:lnTo>
                    <a:pt x="41" y="106"/>
                  </a:lnTo>
                  <a:lnTo>
                    <a:pt x="49" y="110"/>
                  </a:lnTo>
                  <a:lnTo>
                    <a:pt x="59" y="113"/>
                  </a:lnTo>
                  <a:lnTo>
                    <a:pt x="70" y="116"/>
                  </a:lnTo>
                  <a:lnTo>
                    <a:pt x="80" y="118"/>
                  </a:lnTo>
                  <a:lnTo>
                    <a:pt x="92" y="120"/>
                  </a:lnTo>
                  <a:lnTo>
                    <a:pt x="105" y="120"/>
                  </a:lnTo>
                  <a:lnTo>
                    <a:pt x="118" y="120"/>
                  </a:lnTo>
                  <a:lnTo>
                    <a:pt x="130" y="118"/>
                  </a:lnTo>
                  <a:lnTo>
                    <a:pt x="141" y="116"/>
                  </a:lnTo>
                  <a:lnTo>
                    <a:pt x="151" y="113"/>
                  </a:lnTo>
                  <a:lnTo>
                    <a:pt x="161" y="110"/>
                  </a:lnTo>
                  <a:lnTo>
                    <a:pt x="169" y="106"/>
                  </a:lnTo>
                  <a:lnTo>
                    <a:pt x="177" y="100"/>
                  </a:lnTo>
                  <a:lnTo>
                    <a:pt x="184" y="94"/>
                  </a:lnTo>
                  <a:lnTo>
                    <a:pt x="190" y="87"/>
                  </a:lnTo>
                  <a:lnTo>
                    <a:pt x="195" y="79"/>
                  </a:lnTo>
                  <a:lnTo>
                    <a:pt x="200" y="70"/>
                  </a:lnTo>
                  <a:lnTo>
                    <a:pt x="203" y="61"/>
                  </a:lnTo>
                  <a:lnTo>
                    <a:pt x="207" y="51"/>
                  </a:lnTo>
                  <a:lnTo>
                    <a:pt x="209" y="40"/>
                  </a:lnTo>
                  <a:lnTo>
                    <a:pt x="210" y="27"/>
                  </a:lnTo>
                  <a:lnTo>
                    <a:pt x="210" y="15"/>
                  </a:lnTo>
                  <a:lnTo>
                    <a:pt x="210" y="13"/>
                  </a:lnTo>
                  <a:lnTo>
                    <a:pt x="209" y="9"/>
                  </a:lnTo>
                  <a:lnTo>
                    <a:pt x="208" y="7"/>
                  </a:lnTo>
                  <a:lnTo>
                    <a:pt x="206" y="5"/>
                  </a:lnTo>
                  <a:lnTo>
                    <a:pt x="203" y="3"/>
                  </a:lnTo>
                  <a:lnTo>
                    <a:pt x="200" y="2"/>
                  </a:lnTo>
                  <a:lnTo>
                    <a:pt x="198" y="1"/>
                  </a:lnTo>
                  <a:lnTo>
                    <a:pt x="1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="" xmlns:a16="http://schemas.microsoft.com/office/drawing/2014/main" id="{C7DF44C2-C9A0-49EB-8D78-FDF3ABADCE85}"/>
              </a:ext>
            </a:extLst>
          </p:cNvPr>
          <p:cNvGrpSpPr/>
          <p:nvPr/>
        </p:nvGrpSpPr>
        <p:grpSpPr>
          <a:xfrm>
            <a:off x="3138253" y="2081419"/>
            <a:ext cx="419372" cy="419372"/>
            <a:chOff x="2613272" y="4772729"/>
            <a:chExt cx="284163" cy="284163"/>
          </a:xfrm>
          <a:gradFill>
            <a:gsLst>
              <a:gs pos="0">
                <a:schemeClr val="tx2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59" name="Rectangle 4405">
              <a:extLst>
                <a:ext uri="{FF2B5EF4-FFF2-40B4-BE49-F238E27FC236}">
                  <a16:creationId xmlns="" xmlns:a16="http://schemas.microsoft.com/office/drawing/2014/main" id="{9A19DC15-349F-46F5-9D9B-78831572B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6147" y="4963229"/>
              <a:ext cx="57150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4406">
              <a:extLst>
                <a:ext uri="{FF2B5EF4-FFF2-40B4-BE49-F238E27FC236}">
                  <a16:creationId xmlns="" xmlns:a16="http://schemas.microsoft.com/office/drawing/2014/main" id="{C21FA0A5-0149-4E53-9355-B167E3D0D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472" y="4963229"/>
              <a:ext cx="57150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Rectangle 4407">
              <a:extLst>
                <a:ext uri="{FF2B5EF4-FFF2-40B4-BE49-F238E27FC236}">
                  <a16:creationId xmlns="" xmlns:a16="http://schemas.microsoft.com/office/drawing/2014/main" id="{AC562B14-A1BC-475E-8720-C53702D8A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472" y="4915604"/>
              <a:ext cx="57150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Rectangle 4408">
              <a:extLst>
                <a:ext uri="{FF2B5EF4-FFF2-40B4-BE49-F238E27FC236}">
                  <a16:creationId xmlns="" xmlns:a16="http://schemas.microsoft.com/office/drawing/2014/main" id="{91E9ABDB-40F9-4A77-90F1-9949DF333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6147" y="4915604"/>
              <a:ext cx="57150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4409">
              <a:extLst>
                <a:ext uri="{FF2B5EF4-FFF2-40B4-BE49-F238E27FC236}">
                  <a16:creationId xmlns="" xmlns:a16="http://schemas.microsoft.com/office/drawing/2014/main" id="{2B5B6582-258F-4976-AB12-4DB7D9D377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3272" y="4772729"/>
              <a:ext cx="284163" cy="85725"/>
            </a:xfrm>
            <a:custGeom>
              <a:avLst/>
              <a:gdLst>
                <a:gd name="T0" fmla="*/ 628 w 897"/>
                <a:gd name="T1" fmla="*/ 149 h 269"/>
                <a:gd name="T2" fmla="*/ 717 w 897"/>
                <a:gd name="T3" fmla="*/ 30 h 269"/>
                <a:gd name="T4" fmla="*/ 269 w 897"/>
                <a:gd name="T5" fmla="*/ 149 h 269"/>
                <a:gd name="T6" fmla="*/ 179 w 897"/>
                <a:gd name="T7" fmla="*/ 30 h 269"/>
                <a:gd name="T8" fmla="*/ 269 w 897"/>
                <a:gd name="T9" fmla="*/ 149 h 269"/>
                <a:gd name="T10" fmla="*/ 747 w 897"/>
                <a:gd name="T11" fmla="*/ 60 h 269"/>
                <a:gd name="T12" fmla="*/ 747 w 897"/>
                <a:gd name="T13" fmla="*/ 12 h 269"/>
                <a:gd name="T14" fmla="*/ 745 w 897"/>
                <a:gd name="T15" fmla="*/ 6 h 269"/>
                <a:gd name="T16" fmla="*/ 741 w 897"/>
                <a:gd name="T17" fmla="*/ 2 h 269"/>
                <a:gd name="T18" fmla="*/ 735 w 897"/>
                <a:gd name="T19" fmla="*/ 0 h 269"/>
                <a:gd name="T20" fmla="*/ 613 w 897"/>
                <a:gd name="T21" fmla="*/ 0 h 269"/>
                <a:gd name="T22" fmla="*/ 607 w 897"/>
                <a:gd name="T23" fmla="*/ 1 h 269"/>
                <a:gd name="T24" fmla="*/ 603 w 897"/>
                <a:gd name="T25" fmla="*/ 4 h 269"/>
                <a:gd name="T26" fmla="*/ 600 w 897"/>
                <a:gd name="T27" fmla="*/ 10 h 269"/>
                <a:gd name="T28" fmla="*/ 598 w 897"/>
                <a:gd name="T29" fmla="*/ 15 h 269"/>
                <a:gd name="T30" fmla="*/ 299 w 897"/>
                <a:gd name="T31" fmla="*/ 60 h 269"/>
                <a:gd name="T32" fmla="*/ 299 w 897"/>
                <a:gd name="T33" fmla="*/ 12 h 269"/>
                <a:gd name="T34" fmla="*/ 297 w 897"/>
                <a:gd name="T35" fmla="*/ 6 h 269"/>
                <a:gd name="T36" fmla="*/ 292 w 897"/>
                <a:gd name="T37" fmla="*/ 2 h 269"/>
                <a:gd name="T38" fmla="*/ 287 w 897"/>
                <a:gd name="T39" fmla="*/ 0 h 269"/>
                <a:gd name="T40" fmla="*/ 164 w 897"/>
                <a:gd name="T41" fmla="*/ 0 h 269"/>
                <a:gd name="T42" fmla="*/ 159 w 897"/>
                <a:gd name="T43" fmla="*/ 1 h 269"/>
                <a:gd name="T44" fmla="*/ 153 w 897"/>
                <a:gd name="T45" fmla="*/ 4 h 269"/>
                <a:gd name="T46" fmla="*/ 150 w 897"/>
                <a:gd name="T47" fmla="*/ 10 h 269"/>
                <a:gd name="T48" fmla="*/ 149 w 897"/>
                <a:gd name="T49" fmla="*/ 15 h 269"/>
                <a:gd name="T50" fmla="*/ 15 w 897"/>
                <a:gd name="T51" fmla="*/ 60 h 269"/>
                <a:gd name="T52" fmla="*/ 9 w 897"/>
                <a:gd name="T53" fmla="*/ 61 h 269"/>
                <a:gd name="T54" fmla="*/ 5 w 897"/>
                <a:gd name="T55" fmla="*/ 64 h 269"/>
                <a:gd name="T56" fmla="*/ 1 w 897"/>
                <a:gd name="T57" fmla="*/ 68 h 269"/>
                <a:gd name="T58" fmla="*/ 0 w 897"/>
                <a:gd name="T59" fmla="*/ 75 h 269"/>
                <a:gd name="T60" fmla="*/ 897 w 897"/>
                <a:gd name="T61" fmla="*/ 269 h 269"/>
                <a:gd name="T62" fmla="*/ 897 w 897"/>
                <a:gd name="T63" fmla="*/ 72 h 269"/>
                <a:gd name="T64" fmla="*/ 895 w 897"/>
                <a:gd name="T65" fmla="*/ 66 h 269"/>
                <a:gd name="T66" fmla="*/ 891 w 897"/>
                <a:gd name="T67" fmla="*/ 62 h 269"/>
                <a:gd name="T68" fmla="*/ 885 w 897"/>
                <a:gd name="T69" fmla="*/ 6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97" h="269">
                  <a:moveTo>
                    <a:pt x="717" y="149"/>
                  </a:moveTo>
                  <a:lnTo>
                    <a:pt x="628" y="149"/>
                  </a:lnTo>
                  <a:lnTo>
                    <a:pt x="628" y="30"/>
                  </a:lnTo>
                  <a:lnTo>
                    <a:pt x="717" y="30"/>
                  </a:lnTo>
                  <a:lnTo>
                    <a:pt x="717" y="149"/>
                  </a:lnTo>
                  <a:close/>
                  <a:moveTo>
                    <a:pt x="269" y="149"/>
                  </a:moveTo>
                  <a:lnTo>
                    <a:pt x="179" y="149"/>
                  </a:lnTo>
                  <a:lnTo>
                    <a:pt x="179" y="30"/>
                  </a:lnTo>
                  <a:lnTo>
                    <a:pt x="269" y="30"/>
                  </a:lnTo>
                  <a:lnTo>
                    <a:pt x="269" y="149"/>
                  </a:lnTo>
                  <a:close/>
                  <a:moveTo>
                    <a:pt x="882" y="60"/>
                  </a:moveTo>
                  <a:lnTo>
                    <a:pt x="747" y="60"/>
                  </a:lnTo>
                  <a:lnTo>
                    <a:pt x="747" y="15"/>
                  </a:lnTo>
                  <a:lnTo>
                    <a:pt x="747" y="12"/>
                  </a:lnTo>
                  <a:lnTo>
                    <a:pt x="746" y="10"/>
                  </a:lnTo>
                  <a:lnTo>
                    <a:pt x="745" y="6"/>
                  </a:lnTo>
                  <a:lnTo>
                    <a:pt x="743" y="4"/>
                  </a:lnTo>
                  <a:lnTo>
                    <a:pt x="741" y="2"/>
                  </a:lnTo>
                  <a:lnTo>
                    <a:pt x="739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613" y="0"/>
                  </a:lnTo>
                  <a:lnTo>
                    <a:pt x="610" y="0"/>
                  </a:lnTo>
                  <a:lnTo>
                    <a:pt x="607" y="1"/>
                  </a:lnTo>
                  <a:lnTo>
                    <a:pt x="605" y="2"/>
                  </a:lnTo>
                  <a:lnTo>
                    <a:pt x="603" y="4"/>
                  </a:lnTo>
                  <a:lnTo>
                    <a:pt x="601" y="6"/>
                  </a:lnTo>
                  <a:lnTo>
                    <a:pt x="600" y="10"/>
                  </a:lnTo>
                  <a:lnTo>
                    <a:pt x="598" y="12"/>
                  </a:lnTo>
                  <a:lnTo>
                    <a:pt x="598" y="15"/>
                  </a:lnTo>
                  <a:lnTo>
                    <a:pt x="598" y="60"/>
                  </a:lnTo>
                  <a:lnTo>
                    <a:pt x="299" y="60"/>
                  </a:lnTo>
                  <a:lnTo>
                    <a:pt x="299" y="15"/>
                  </a:lnTo>
                  <a:lnTo>
                    <a:pt x="299" y="12"/>
                  </a:lnTo>
                  <a:lnTo>
                    <a:pt x="298" y="10"/>
                  </a:lnTo>
                  <a:lnTo>
                    <a:pt x="297" y="6"/>
                  </a:lnTo>
                  <a:lnTo>
                    <a:pt x="295" y="4"/>
                  </a:lnTo>
                  <a:lnTo>
                    <a:pt x="292" y="2"/>
                  </a:lnTo>
                  <a:lnTo>
                    <a:pt x="290" y="1"/>
                  </a:lnTo>
                  <a:lnTo>
                    <a:pt x="287" y="0"/>
                  </a:lnTo>
                  <a:lnTo>
                    <a:pt x="284" y="0"/>
                  </a:lnTo>
                  <a:lnTo>
                    <a:pt x="164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5" y="2"/>
                  </a:lnTo>
                  <a:lnTo>
                    <a:pt x="153" y="4"/>
                  </a:lnTo>
                  <a:lnTo>
                    <a:pt x="152" y="6"/>
                  </a:lnTo>
                  <a:lnTo>
                    <a:pt x="150" y="10"/>
                  </a:lnTo>
                  <a:lnTo>
                    <a:pt x="150" y="12"/>
                  </a:lnTo>
                  <a:lnTo>
                    <a:pt x="149" y="15"/>
                  </a:lnTo>
                  <a:lnTo>
                    <a:pt x="149" y="60"/>
                  </a:lnTo>
                  <a:lnTo>
                    <a:pt x="15" y="60"/>
                  </a:lnTo>
                  <a:lnTo>
                    <a:pt x="12" y="60"/>
                  </a:lnTo>
                  <a:lnTo>
                    <a:pt x="9" y="61"/>
                  </a:lnTo>
                  <a:lnTo>
                    <a:pt x="7" y="62"/>
                  </a:lnTo>
                  <a:lnTo>
                    <a:pt x="5" y="64"/>
                  </a:lnTo>
                  <a:lnTo>
                    <a:pt x="2" y="66"/>
                  </a:lnTo>
                  <a:lnTo>
                    <a:pt x="1" y="68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269"/>
                  </a:lnTo>
                  <a:lnTo>
                    <a:pt x="897" y="269"/>
                  </a:lnTo>
                  <a:lnTo>
                    <a:pt x="897" y="75"/>
                  </a:lnTo>
                  <a:lnTo>
                    <a:pt x="897" y="72"/>
                  </a:lnTo>
                  <a:lnTo>
                    <a:pt x="896" y="68"/>
                  </a:lnTo>
                  <a:lnTo>
                    <a:pt x="895" y="66"/>
                  </a:lnTo>
                  <a:lnTo>
                    <a:pt x="893" y="64"/>
                  </a:lnTo>
                  <a:lnTo>
                    <a:pt x="891" y="62"/>
                  </a:lnTo>
                  <a:lnTo>
                    <a:pt x="888" y="61"/>
                  </a:lnTo>
                  <a:lnTo>
                    <a:pt x="885" y="60"/>
                  </a:lnTo>
                  <a:lnTo>
                    <a:pt x="882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4410">
              <a:extLst>
                <a:ext uri="{FF2B5EF4-FFF2-40B4-BE49-F238E27FC236}">
                  <a16:creationId xmlns="" xmlns:a16="http://schemas.microsoft.com/office/drawing/2014/main" id="{8662573D-1CE5-4D74-AEF7-119B16BFE8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3272" y="4867979"/>
              <a:ext cx="284163" cy="188913"/>
            </a:xfrm>
            <a:custGeom>
              <a:avLst/>
              <a:gdLst>
                <a:gd name="T0" fmla="*/ 82 w 897"/>
                <a:gd name="T1" fmla="*/ 298 h 599"/>
                <a:gd name="T2" fmla="*/ 75 w 897"/>
                <a:gd name="T3" fmla="*/ 288 h 599"/>
                <a:gd name="T4" fmla="*/ 77 w 897"/>
                <a:gd name="T5" fmla="*/ 276 h 599"/>
                <a:gd name="T6" fmla="*/ 87 w 897"/>
                <a:gd name="T7" fmla="*/ 270 h 599"/>
                <a:gd name="T8" fmla="*/ 90 w 897"/>
                <a:gd name="T9" fmla="*/ 150 h 599"/>
                <a:gd name="T10" fmla="*/ 80 w 897"/>
                <a:gd name="T11" fmla="*/ 146 h 599"/>
                <a:gd name="T12" fmla="*/ 75 w 897"/>
                <a:gd name="T13" fmla="*/ 135 h 599"/>
                <a:gd name="T14" fmla="*/ 80 w 897"/>
                <a:gd name="T15" fmla="*/ 125 h 599"/>
                <a:gd name="T16" fmla="*/ 90 w 897"/>
                <a:gd name="T17" fmla="*/ 120 h 599"/>
                <a:gd name="T18" fmla="*/ 210 w 897"/>
                <a:gd name="T19" fmla="*/ 51 h 599"/>
                <a:gd name="T20" fmla="*/ 219 w 897"/>
                <a:gd name="T21" fmla="*/ 42 h 599"/>
                <a:gd name="T22" fmla="*/ 230 w 897"/>
                <a:gd name="T23" fmla="*/ 42 h 599"/>
                <a:gd name="T24" fmla="*/ 238 w 897"/>
                <a:gd name="T25" fmla="*/ 51 h 599"/>
                <a:gd name="T26" fmla="*/ 419 w 897"/>
                <a:gd name="T27" fmla="*/ 120 h 599"/>
                <a:gd name="T28" fmla="*/ 421 w 897"/>
                <a:gd name="T29" fmla="*/ 48 h 599"/>
                <a:gd name="T30" fmla="*/ 430 w 897"/>
                <a:gd name="T31" fmla="*/ 41 h 599"/>
                <a:gd name="T32" fmla="*/ 442 w 897"/>
                <a:gd name="T33" fmla="*/ 44 h 599"/>
                <a:gd name="T34" fmla="*/ 449 w 897"/>
                <a:gd name="T35" fmla="*/ 53 h 599"/>
                <a:gd name="T36" fmla="*/ 628 w 897"/>
                <a:gd name="T37" fmla="*/ 56 h 599"/>
                <a:gd name="T38" fmla="*/ 633 w 897"/>
                <a:gd name="T39" fmla="*/ 45 h 599"/>
                <a:gd name="T40" fmla="*/ 643 w 897"/>
                <a:gd name="T41" fmla="*/ 41 h 599"/>
                <a:gd name="T42" fmla="*/ 653 w 897"/>
                <a:gd name="T43" fmla="*/ 45 h 599"/>
                <a:gd name="T44" fmla="*/ 658 w 897"/>
                <a:gd name="T45" fmla="*/ 56 h 599"/>
                <a:gd name="T46" fmla="*/ 812 w 897"/>
                <a:gd name="T47" fmla="*/ 121 h 599"/>
                <a:gd name="T48" fmla="*/ 821 w 897"/>
                <a:gd name="T49" fmla="*/ 130 h 599"/>
                <a:gd name="T50" fmla="*/ 821 w 897"/>
                <a:gd name="T51" fmla="*/ 142 h 599"/>
                <a:gd name="T52" fmla="*/ 812 w 897"/>
                <a:gd name="T53" fmla="*/ 149 h 599"/>
                <a:gd name="T54" fmla="*/ 658 w 897"/>
                <a:gd name="T55" fmla="*/ 270 h 599"/>
                <a:gd name="T56" fmla="*/ 815 w 897"/>
                <a:gd name="T57" fmla="*/ 272 h 599"/>
                <a:gd name="T58" fmla="*/ 821 w 897"/>
                <a:gd name="T59" fmla="*/ 282 h 599"/>
                <a:gd name="T60" fmla="*/ 819 w 897"/>
                <a:gd name="T61" fmla="*/ 294 h 599"/>
                <a:gd name="T62" fmla="*/ 809 w 897"/>
                <a:gd name="T63" fmla="*/ 300 h 599"/>
                <a:gd name="T64" fmla="*/ 807 w 897"/>
                <a:gd name="T65" fmla="*/ 420 h 599"/>
                <a:gd name="T66" fmla="*/ 818 w 897"/>
                <a:gd name="T67" fmla="*/ 424 h 599"/>
                <a:gd name="T68" fmla="*/ 822 w 897"/>
                <a:gd name="T69" fmla="*/ 435 h 599"/>
                <a:gd name="T70" fmla="*/ 818 w 897"/>
                <a:gd name="T71" fmla="*/ 446 h 599"/>
                <a:gd name="T72" fmla="*/ 807 w 897"/>
                <a:gd name="T73" fmla="*/ 450 h 599"/>
                <a:gd name="T74" fmla="*/ 656 w 897"/>
                <a:gd name="T75" fmla="*/ 515 h 599"/>
                <a:gd name="T76" fmla="*/ 649 w 897"/>
                <a:gd name="T77" fmla="*/ 523 h 599"/>
                <a:gd name="T78" fmla="*/ 637 w 897"/>
                <a:gd name="T79" fmla="*/ 523 h 599"/>
                <a:gd name="T80" fmla="*/ 629 w 897"/>
                <a:gd name="T81" fmla="*/ 515 h 599"/>
                <a:gd name="T82" fmla="*/ 449 w 897"/>
                <a:gd name="T83" fmla="*/ 450 h 599"/>
                <a:gd name="T84" fmla="*/ 445 w 897"/>
                <a:gd name="T85" fmla="*/ 517 h 599"/>
                <a:gd name="T86" fmla="*/ 437 w 897"/>
                <a:gd name="T87" fmla="*/ 524 h 599"/>
                <a:gd name="T88" fmla="*/ 425 w 897"/>
                <a:gd name="T89" fmla="*/ 521 h 599"/>
                <a:gd name="T90" fmla="*/ 419 w 897"/>
                <a:gd name="T91" fmla="*/ 512 h 599"/>
                <a:gd name="T92" fmla="*/ 239 w 897"/>
                <a:gd name="T93" fmla="*/ 509 h 599"/>
                <a:gd name="T94" fmla="*/ 235 w 897"/>
                <a:gd name="T95" fmla="*/ 519 h 599"/>
                <a:gd name="T96" fmla="*/ 224 w 897"/>
                <a:gd name="T97" fmla="*/ 524 h 599"/>
                <a:gd name="T98" fmla="*/ 213 w 897"/>
                <a:gd name="T99" fmla="*/ 519 h 599"/>
                <a:gd name="T100" fmla="*/ 209 w 897"/>
                <a:gd name="T101" fmla="*/ 509 h 599"/>
                <a:gd name="T102" fmla="*/ 85 w 897"/>
                <a:gd name="T103" fmla="*/ 449 h 599"/>
                <a:gd name="T104" fmla="*/ 76 w 897"/>
                <a:gd name="T105" fmla="*/ 440 h 599"/>
                <a:gd name="T106" fmla="*/ 76 w 897"/>
                <a:gd name="T107" fmla="*/ 428 h 599"/>
                <a:gd name="T108" fmla="*/ 85 w 897"/>
                <a:gd name="T109" fmla="*/ 421 h 599"/>
                <a:gd name="T110" fmla="*/ 209 w 897"/>
                <a:gd name="T111" fmla="*/ 300 h 599"/>
                <a:gd name="T112" fmla="*/ 1 w 897"/>
                <a:gd name="T113" fmla="*/ 590 h 599"/>
                <a:gd name="T114" fmla="*/ 9 w 897"/>
                <a:gd name="T115" fmla="*/ 597 h 599"/>
                <a:gd name="T116" fmla="*/ 885 w 897"/>
                <a:gd name="T117" fmla="*/ 599 h 599"/>
                <a:gd name="T118" fmla="*/ 895 w 897"/>
                <a:gd name="T119" fmla="*/ 592 h 599"/>
                <a:gd name="T120" fmla="*/ 897 w 897"/>
                <a:gd name="T121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97" h="599">
                  <a:moveTo>
                    <a:pt x="90" y="300"/>
                  </a:moveTo>
                  <a:lnTo>
                    <a:pt x="87" y="300"/>
                  </a:lnTo>
                  <a:lnTo>
                    <a:pt x="85" y="299"/>
                  </a:lnTo>
                  <a:lnTo>
                    <a:pt x="82" y="298"/>
                  </a:lnTo>
                  <a:lnTo>
                    <a:pt x="80" y="296"/>
                  </a:lnTo>
                  <a:lnTo>
                    <a:pt x="77" y="294"/>
                  </a:lnTo>
                  <a:lnTo>
                    <a:pt x="76" y="291"/>
                  </a:lnTo>
                  <a:lnTo>
                    <a:pt x="75" y="288"/>
                  </a:lnTo>
                  <a:lnTo>
                    <a:pt x="75" y="285"/>
                  </a:lnTo>
                  <a:lnTo>
                    <a:pt x="75" y="282"/>
                  </a:lnTo>
                  <a:lnTo>
                    <a:pt x="76" y="280"/>
                  </a:lnTo>
                  <a:lnTo>
                    <a:pt x="77" y="276"/>
                  </a:lnTo>
                  <a:lnTo>
                    <a:pt x="80" y="274"/>
                  </a:lnTo>
                  <a:lnTo>
                    <a:pt x="82" y="272"/>
                  </a:lnTo>
                  <a:lnTo>
                    <a:pt x="85" y="271"/>
                  </a:lnTo>
                  <a:lnTo>
                    <a:pt x="87" y="270"/>
                  </a:lnTo>
                  <a:lnTo>
                    <a:pt x="90" y="270"/>
                  </a:lnTo>
                  <a:lnTo>
                    <a:pt x="209" y="270"/>
                  </a:lnTo>
                  <a:lnTo>
                    <a:pt x="209" y="150"/>
                  </a:lnTo>
                  <a:lnTo>
                    <a:pt x="90" y="150"/>
                  </a:lnTo>
                  <a:lnTo>
                    <a:pt x="87" y="150"/>
                  </a:lnTo>
                  <a:lnTo>
                    <a:pt x="85" y="149"/>
                  </a:lnTo>
                  <a:lnTo>
                    <a:pt x="82" y="148"/>
                  </a:lnTo>
                  <a:lnTo>
                    <a:pt x="80" y="146"/>
                  </a:lnTo>
                  <a:lnTo>
                    <a:pt x="77" y="144"/>
                  </a:lnTo>
                  <a:lnTo>
                    <a:pt x="76" y="142"/>
                  </a:lnTo>
                  <a:lnTo>
                    <a:pt x="75" y="138"/>
                  </a:lnTo>
                  <a:lnTo>
                    <a:pt x="75" y="135"/>
                  </a:lnTo>
                  <a:lnTo>
                    <a:pt x="75" y="132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80" y="125"/>
                  </a:lnTo>
                  <a:lnTo>
                    <a:pt x="82" y="123"/>
                  </a:lnTo>
                  <a:lnTo>
                    <a:pt x="85" y="121"/>
                  </a:lnTo>
                  <a:lnTo>
                    <a:pt x="87" y="120"/>
                  </a:lnTo>
                  <a:lnTo>
                    <a:pt x="90" y="120"/>
                  </a:lnTo>
                  <a:lnTo>
                    <a:pt x="209" y="120"/>
                  </a:lnTo>
                  <a:lnTo>
                    <a:pt x="209" y="56"/>
                  </a:lnTo>
                  <a:lnTo>
                    <a:pt x="210" y="53"/>
                  </a:lnTo>
                  <a:lnTo>
                    <a:pt x="210" y="51"/>
                  </a:lnTo>
                  <a:lnTo>
                    <a:pt x="212" y="48"/>
                  </a:lnTo>
                  <a:lnTo>
                    <a:pt x="213" y="45"/>
                  </a:lnTo>
                  <a:lnTo>
                    <a:pt x="215" y="44"/>
                  </a:lnTo>
                  <a:lnTo>
                    <a:pt x="219" y="42"/>
                  </a:lnTo>
                  <a:lnTo>
                    <a:pt x="221" y="41"/>
                  </a:lnTo>
                  <a:lnTo>
                    <a:pt x="224" y="41"/>
                  </a:lnTo>
                  <a:lnTo>
                    <a:pt x="227" y="41"/>
                  </a:lnTo>
                  <a:lnTo>
                    <a:pt x="230" y="42"/>
                  </a:lnTo>
                  <a:lnTo>
                    <a:pt x="233" y="44"/>
                  </a:lnTo>
                  <a:lnTo>
                    <a:pt x="235" y="45"/>
                  </a:lnTo>
                  <a:lnTo>
                    <a:pt x="237" y="48"/>
                  </a:lnTo>
                  <a:lnTo>
                    <a:pt x="238" y="51"/>
                  </a:lnTo>
                  <a:lnTo>
                    <a:pt x="239" y="53"/>
                  </a:lnTo>
                  <a:lnTo>
                    <a:pt x="239" y="56"/>
                  </a:lnTo>
                  <a:lnTo>
                    <a:pt x="239" y="120"/>
                  </a:lnTo>
                  <a:lnTo>
                    <a:pt x="419" y="120"/>
                  </a:lnTo>
                  <a:lnTo>
                    <a:pt x="419" y="56"/>
                  </a:lnTo>
                  <a:lnTo>
                    <a:pt x="419" y="53"/>
                  </a:lnTo>
                  <a:lnTo>
                    <a:pt x="420" y="51"/>
                  </a:lnTo>
                  <a:lnTo>
                    <a:pt x="421" y="48"/>
                  </a:lnTo>
                  <a:lnTo>
                    <a:pt x="423" y="45"/>
                  </a:lnTo>
                  <a:lnTo>
                    <a:pt x="425" y="44"/>
                  </a:lnTo>
                  <a:lnTo>
                    <a:pt x="427" y="42"/>
                  </a:lnTo>
                  <a:lnTo>
                    <a:pt x="430" y="41"/>
                  </a:lnTo>
                  <a:lnTo>
                    <a:pt x="434" y="41"/>
                  </a:lnTo>
                  <a:lnTo>
                    <a:pt x="437" y="41"/>
                  </a:lnTo>
                  <a:lnTo>
                    <a:pt x="439" y="42"/>
                  </a:lnTo>
                  <a:lnTo>
                    <a:pt x="442" y="44"/>
                  </a:lnTo>
                  <a:lnTo>
                    <a:pt x="444" y="45"/>
                  </a:lnTo>
                  <a:lnTo>
                    <a:pt x="445" y="48"/>
                  </a:lnTo>
                  <a:lnTo>
                    <a:pt x="448" y="51"/>
                  </a:lnTo>
                  <a:lnTo>
                    <a:pt x="449" y="53"/>
                  </a:lnTo>
                  <a:lnTo>
                    <a:pt x="449" y="56"/>
                  </a:lnTo>
                  <a:lnTo>
                    <a:pt x="449" y="120"/>
                  </a:lnTo>
                  <a:lnTo>
                    <a:pt x="628" y="120"/>
                  </a:lnTo>
                  <a:lnTo>
                    <a:pt x="628" y="56"/>
                  </a:lnTo>
                  <a:lnTo>
                    <a:pt x="628" y="53"/>
                  </a:lnTo>
                  <a:lnTo>
                    <a:pt x="629" y="51"/>
                  </a:lnTo>
                  <a:lnTo>
                    <a:pt x="631" y="48"/>
                  </a:lnTo>
                  <a:lnTo>
                    <a:pt x="633" y="45"/>
                  </a:lnTo>
                  <a:lnTo>
                    <a:pt x="635" y="44"/>
                  </a:lnTo>
                  <a:lnTo>
                    <a:pt x="637" y="42"/>
                  </a:lnTo>
                  <a:lnTo>
                    <a:pt x="640" y="41"/>
                  </a:lnTo>
                  <a:lnTo>
                    <a:pt x="643" y="41"/>
                  </a:lnTo>
                  <a:lnTo>
                    <a:pt x="646" y="41"/>
                  </a:lnTo>
                  <a:lnTo>
                    <a:pt x="649" y="42"/>
                  </a:lnTo>
                  <a:lnTo>
                    <a:pt x="651" y="44"/>
                  </a:lnTo>
                  <a:lnTo>
                    <a:pt x="653" y="45"/>
                  </a:lnTo>
                  <a:lnTo>
                    <a:pt x="655" y="48"/>
                  </a:lnTo>
                  <a:lnTo>
                    <a:pt x="656" y="51"/>
                  </a:lnTo>
                  <a:lnTo>
                    <a:pt x="657" y="53"/>
                  </a:lnTo>
                  <a:lnTo>
                    <a:pt x="658" y="56"/>
                  </a:lnTo>
                  <a:lnTo>
                    <a:pt x="658" y="120"/>
                  </a:lnTo>
                  <a:lnTo>
                    <a:pt x="807" y="120"/>
                  </a:lnTo>
                  <a:lnTo>
                    <a:pt x="809" y="120"/>
                  </a:lnTo>
                  <a:lnTo>
                    <a:pt x="812" y="121"/>
                  </a:lnTo>
                  <a:lnTo>
                    <a:pt x="815" y="123"/>
                  </a:lnTo>
                  <a:lnTo>
                    <a:pt x="818" y="125"/>
                  </a:lnTo>
                  <a:lnTo>
                    <a:pt x="819" y="128"/>
                  </a:lnTo>
                  <a:lnTo>
                    <a:pt x="821" y="130"/>
                  </a:lnTo>
                  <a:lnTo>
                    <a:pt x="821" y="132"/>
                  </a:lnTo>
                  <a:lnTo>
                    <a:pt x="822" y="135"/>
                  </a:lnTo>
                  <a:lnTo>
                    <a:pt x="821" y="138"/>
                  </a:lnTo>
                  <a:lnTo>
                    <a:pt x="821" y="142"/>
                  </a:lnTo>
                  <a:lnTo>
                    <a:pt x="819" y="144"/>
                  </a:lnTo>
                  <a:lnTo>
                    <a:pt x="818" y="146"/>
                  </a:lnTo>
                  <a:lnTo>
                    <a:pt x="815" y="148"/>
                  </a:lnTo>
                  <a:lnTo>
                    <a:pt x="812" y="149"/>
                  </a:lnTo>
                  <a:lnTo>
                    <a:pt x="809" y="150"/>
                  </a:lnTo>
                  <a:lnTo>
                    <a:pt x="807" y="150"/>
                  </a:lnTo>
                  <a:lnTo>
                    <a:pt x="658" y="150"/>
                  </a:lnTo>
                  <a:lnTo>
                    <a:pt x="658" y="270"/>
                  </a:lnTo>
                  <a:lnTo>
                    <a:pt x="807" y="270"/>
                  </a:lnTo>
                  <a:lnTo>
                    <a:pt x="809" y="270"/>
                  </a:lnTo>
                  <a:lnTo>
                    <a:pt x="812" y="271"/>
                  </a:lnTo>
                  <a:lnTo>
                    <a:pt x="815" y="272"/>
                  </a:lnTo>
                  <a:lnTo>
                    <a:pt x="818" y="274"/>
                  </a:lnTo>
                  <a:lnTo>
                    <a:pt x="819" y="276"/>
                  </a:lnTo>
                  <a:lnTo>
                    <a:pt x="821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1" y="288"/>
                  </a:lnTo>
                  <a:lnTo>
                    <a:pt x="821" y="291"/>
                  </a:lnTo>
                  <a:lnTo>
                    <a:pt x="819" y="294"/>
                  </a:lnTo>
                  <a:lnTo>
                    <a:pt x="818" y="296"/>
                  </a:lnTo>
                  <a:lnTo>
                    <a:pt x="815" y="298"/>
                  </a:lnTo>
                  <a:lnTo>
                    <a:pt x="812" y="299"/>
                  </a:lnTo>
                  <a:lnTo>
                    <a:pt x="809" y="300"/>
                  </a:lnTo>
                  <a:lnTo>
                    <a:pt x="807" y="300"/>
                  </a:lnTo>
                  <a:lnTo>
                    <a:pt x="658" y="300"/>
                  </a:lnTo>
                  <a:lnTo>
                    <a:pt x="658" y="420"/>
                  </a:lnTo>
                  <a:lnTo>
                    <a:pt x="807" y="420"/>
                  </a:lnTo>
                  <a:lnTo>
                    <a:pt x="809" y="420"/>
                  </a:lnTo>
                  <a:lnTo>
                    <a:pt x="812" y="421"/>
                  </a:lnTo>
                  <a:lnTo>
                    <a:pt x="815" y="422"/>
                  </a:lnTo>
                  <a:lnTo>
                    <a:pt x="818" y="424"/>
                  </a:lnTo>
                  <a:lnTo>
                    <a:pt x="819" y="426"/>
                  </a:lnTo>
                  <a:lnTo>
                    <a:pt x="821" y="428"/>
                  </a:lnTo>
                  <a:lnTo>
                    <a:pt x="821" y="432"/>
                  </a:lnTo>
                  <a:lnTo>
                    <a:pt x="822" y="435"/>
                  </a:lnTo>
                  <a:lnTo>
                    <a:pt x="821" y="438"/>
                  </a:lnTo>
                  <a:lnTo>
                    <a:pt x="821" y="440"/>
                  </a:lnTo>
                  <a:lnTo>
                    <a:pt x="819" y="443"/>
                  </a:lnTo>
                  <a:lnTo>
                    <a:pt x="818" y="446"/>
                  </a:lnTo>
                  <a:lnTo>
                    <a:pt x="815" y="447"/>
                  </a:lnTo>
                  <a:lnTo>
                    <a:pt x="812" y="449"/>
                  </a:lnTo>
                  <a:lnTo>
                    <a:pt x="809" y="449"/>
                  </a:lnTo>
                  <a:lnTo>
                    <a:pt x="807" y="450"/>
                  </a:lnTo>
                  <a:lnTo>
                    <a:pt x="658" y="450"/>
                  </a:lnTo>
                  <a:lnTo>
                    <a:pt x="658" y="509"/>
                  </a:lnTo>
                  <a:lnTo>
                    <a:pt x="657" y="512"/>
                  </a:lnTo>
                  <a:lnTo>
                    <a:pt x="656" y="515"/>
                  </a:lnTo>
                  <a:lnTo>
                    <a:pt x="655" y="517"/>
                  </a:lnTo>
                  <a:lnTo>
                    <a:pt x="653" y="519"/>
                  </a:lnTo>
                  <a:lnTo>
                    <a:pt x="651" y="521"/>
                  </a:lnTo>
                  <a:lnTo>
                    <a:pt x="649" y="523"/>
                  </a:lnTo>
                  <a:lnTo>
                    <a:pt x="646" y="524"/>
                  </a:lnTo>
                  <a:lnTo>
                    <a:pt x="643" y="524"/>
                  </a:lnTo>
                  <a:lnTo>
                    <a:pt x="640" y="524"/>
                  </a:lnTo>
                  <a:lnTo>
                    <a:pt x="637" y="523"/>
                  </a:lnTo>
                  <a:lnTo>
                    <a:pt x="635" y="521"/>
                  </a:lnTo>
                  <a:lnTo>
                    <a:pt x="633" y="519"/>
                  </a:lnTo>
                  <a:lnTo>
                    <a:pt x="631" y="517"/>
                  </a:lnTo>
                  <a:lnTo>
                    <a:pt x="629" y="515"/>
                  </a:lnTo>
                  <a:lnTo>
                    <a:pt x="628" y="512"/>
                  </a:lnTo>
                  <a:lnTo>
                    <a:pt x="628" y="509"/>
                  </a:lnTo>
                  <a:lnTo>
                    <a:pt x="628" y="450"/>
                  </a:lnTo>
                  <a:lnTo>
                    <a:pt x="449" y="450"/>
                  </a:lnTo>
                  <a:lnTo>
                    <a:pt x="449" y="509"/>
                  </a:lnTo>
                  <a:lnTo>
                    <a:pt x="449" y="512"/>
                  </a:lnTo>
                  <a:lnTo>
                    <a:pt x="448" y="515"/>
                  </a:lnTo>
                  <a:lnTo>
                    <a:pt x="445" y="517"/>
                  </a:lnTo>
                  <a:lnTo>
                    <a:pt x="444" y="519"/>
                  </a:lnTo>
                  <a:lnTo>
                    <a:pt x="442" y="521"/>
                  </a:lnTo>
                  <a:lnTo>
                    <a:pt x="439" y="523"/>
                  </a:lnTo>
                  <a:lnTo>
                    <a:pt x="437" y="524"/>
                  </a:lnTo>
                  <a:lnTo>
                    <a:pt x="434" y="524"/>
                  </a:lnTo>
                  <a:lnTo>
                    <a:pt x="430" y="524"/>
                  </a:lnTo>
                  <a:lnTo>
                    <a:pt x="427" y="523"/>
                  </a:lnTo>
                  <a:lnTo>
                    <a:pt x="425" y="521"/>
                  </a:lnTo>
                  <a:lnTo>
                    <a:pt x="423" y="519"/>
                  </a:lnTo>
                  <a:lnTo>
                    <a:pt x="421" y="517"/>
                  </a:lnTo>
                  <a:lnTo>
                    <a:pt x="420" y="515"/>
                  </a:lnTo>
                  <a:lnTo>
                    <a:pt x="419" y="512"/>
                  </a:lnTo>
                  <a:lnTo>
                    <a:pt x="419" y="509"/>
                  </a:lnTo>
                  <a:lnTo>
                    <a:pt x="419" y="450"/>
                  </a:lnTo>
                  <a:lnTo>
                    <a:pt x="239" y="450"/>
                  </a:lnTo>
                  <a:lnTo>
                    <a:pt x="239" y="509"/>
                  </a:lnTo>
                  <a:lnTo>
                    <a:pt x="239" y="512"/>
                  </a:lnTo>
                  <a:lnTo>
                    <a:pt x="238" y="515"/>
                  </a:lnTo>
                  <a:lnTo>
                    <a:pt x="237" y="517"/>
                  </a:lnTo>
                  <a:lnTo>
                    <a:pt x="235" y="519"/>
                  </a:lnTo>
                  <a:lnTo>
                    <a:pt x="233" y="521"/>
                  </a:lnTo>
                  <a:lnTo>
                    <a:pt x="230" y="523"/>
                  </a:lnTo>
                  <a:lnTo>
                    <a:pt x="227" y="524"/>
                  </a:lnTo>
                  <a:lnTo>
                    <a:pt x="224" y="524"/>
                  </a:lnTo>
                  <a:lnTo>
                    <a:pt x="221" y="524"/>
                  </a:lnTo>
                  <a:lnTo>
                    <a:pt x="219" y="523"/>
                  </a:lnTo>
                  <a:lnTo>
                    <a:pt x="215" y="521"/>
                  </a:lnTo>
                  <a:lnTo>
                    <a:pt x="213" y="519"/>
                  </a:lnTo>
                  <a:lnTo>
                    <a:pt x="212" y="517"/>
                  </a:lnTo>
                  <a:lnTo>
                    <a:pt x="210" y="515"/>
                  </a:lnTo>
                  <a:lnTo>
                    <a:pt x="210" y="512"/>
                  </a:lnTo>
                  <a:lnTo>
                    <a:pt x="209" y="509"/>
                  </a:lnTo>
                  <a:lnTo>
                    <a:pt x="209" y="450"/>
                  </a:lnTo>
                  <a:lnTo>
                    <a:pt x="90" y="450"/>
                  </a:lnTo>
                  <a:lnTo>
                    <a:pt x="87" y="449"/>
                  </a:lnTo>
                  <a:lnTo>
                    <a:pt x="85" y="449"/>
                  </a:lnTo>
                  <a:lnTo>
                    <a:pt x="82" y="447"/>
                  </a:lnTo>
                  <a:lnTo>
                    <a:pt x="80" y="446"/>
                  </a:lnTo>
                  <a:lnTo>
                    <a:pt x="77" y="443"/>
                  </a:lnTo>
                  <a:lnTo>
                    <a:pt x="76" y="440"/>
                  </a:lnTo>
                  <a:lnTo>
                    <a:pt x="75" y="438"/>
                  </a:lnTo>
                  <a:lnTo>
                    <a:pt x="75" y="435"/>
                  </a:lnTo>
                  <a:lnTo>
                    <a:pt x="75" y="432"/>
                  </a:lnTo>
                  <a:lnTo>
                    <a:pt x="76" y="428"/>
                  </a:lnTo>
                  <a:lnTo>
                    <a:pt x="77" y="426"/>
                  </a:lnTo>
                  <a:lnTo>
                    <a:pt x="80" y="424"/>
                  </a:lnTo>
                  <a:lnTo>
                    <a:pt x="82" y="422"/>
                  </a:lnTo>
                  <a:lnTo>
                    <a:pt x="85" y="421"/>
                  </a:lnTo>
                  <a:lnTo>
                    <a:pt x="87" y="420"/>
                  </a:lnTo>
                  <a:lnTo>
                    <a:pt x="90" y="420"/>
                  </a:lnTo>
                  <a:lnTo>
                    <a:pt x="209" y="420"/>
                  </a:lnTo>
                  <a:lnTo>
                    <a:pt x="209" y="300"/>
                  </a:lnTo>
                  <a:lnTo>
                    <a:pt x="90" y="300"/>
                  </a:lnTo>
                  <a:close/>
                  <a:moveTo>
                    <a:pt x="0" y="584"/>
                  </a:moveTo>
                  <a:lnTo>
                    <a:pt x="0" y="587"/>
                  </a:lnTo>
                  <a:lnTo>
                    <a:pt x="1" y="590"/>
                  </a:lnTo>
                  <a:lnTo>
                    <a:pt x="2" y="592"/>
                  </a:lnTo>
                  <a:lnTo>
                    <a:pt x="5" y="594"/>
                  </a:lnTo>
                  <a:lnTo>
                    <a:pt x="7" y="596"/>
                  </a:lnTo>
                  <a:lnTo>
                    <a:pt x="9" y="597"/>
                  </a:lnTo>
                  <a:lnTo>
                    <a:pt x="12" y="599"/>
                  </a:lnTo>
                  <a:lnTo>
                    <a:pt x="15" y="599"/>
                  </a:lnTo>
                  <a:lnTo>
                    <a:pt x="882" y="599"/>
                  </a:lnTo>
                  <a:lnTo>
                    <a:pt x="885" y="599"/>
                  </a:lnTo>
                  <a:lnTo>
                    <a:pt x="888" y="597"/>
                  </a:lnTo>
                  <a:lnTo>
                    <a:pt x="891" y="596"/>
                  </a:lnTo>
                  <a:lnTo>
                    <a:pt x="893" y="594"/>
                  </a:lnTo>
                  <a:lnTo>
                    <a:pt x="895" y="592"/>
                  </a:lnTo>
                  <a:lnTo>
                    <a:pt x="896" y="590"/>
                  </a:lnTo>
                  <a:lnTo>
                    <a:pt x="897" y="587"/>
                  </a:lnTo>
                  <a:lnTo>
                    <a:pt x="897" y="584"/>
                  </a:lnTo>
                  <a:lnTo>
                    <a:pt x="897" y="0"/>
                  </a:lnTo>
                  <a:lnTo>
                    <a:pt x="0" y="0"/>
                  </a:lnTo>
                  <a:lnTo>
                    <a:pt x="0" y="5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60010344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="" xmlns:a16="http://schemas.microsoft.com/office/drawing/2014/main" id="{31FCD276-A942-4F16-B800-AEE0555237F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3619499"/>
            <a:ext cx="12186556" cy="3238501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37C0ED88-FCCD-4203-AE8F-3086B85107D3}"/>
              </a:ext>
            </a:extLst>
          </p:cNvPr>
          <p:cNvSpPr/>
          <p:nvPr/>
        </p:nvSpPr>
        <p:spPr>
          <a:xfrm>
            <a:off x="0" y="3619500"/>
            <a:ext cx="12192000" cy="3238500"/>
          </a:xfrm>
          <a:prstGeom prst="rect">
            <a:avLst/>
          </a:prstGeom>
          <a:gradFill>
            <a:gsLst>
              <a:gs pos="0">
                <a:schemeClr val="tx2">
                  <a:alpha val="50000"/>
                </a:schemeClr>
              </a:gs>
              <a:gs pos="50000">
                <a:srgbClr val="FD1D1D">
                  <a:alpha val="70000"/>
                </a:srgbClr>
              </a:gs>
              <a:gs pos="100000">
                <a:srgbClr val="FCB045">
                  <a:alpha val="50000"/>
                </a:srgbClr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8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sp>
        <p:nvSpPr>
          <p:cNvPr id="9" name="Rectangle: Top Corners Rounded 8">
            <a:extLst>
              <a:ext uri="{FF2B5EF4-FFF2-40B4-BE49-F238E27FC236}">
                <a16:creationId xmlns="" xmlns:a16="http://schemas.microsoft.com/office/drawing/2014/main" id="{44D72983-C795-453B-AB0A-C0C22D789441}"/>
              </a:ext>
            </a:extLst>
          </p:cNvPr>
          <p:cNvSpPr/>
          <p:nvPr/>
        </p:nvSpPr>
        <p:spPr>
          <a:xfrm>
            <a:off x="696345" y="3429000"/>
            <a:ext cx="1597026" cy="1905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Top Corners Rounded 6">
            <a:extLst>
              <a:ext uri="{FF2B5EF4-FFF2-40B4-BE49-F238E27FC236}">
                <a16:creationId xmlns="" xmlns:a16="http://schemas.microsoft.com/office/drawing/2014/main" id="{3846AE54-7AAD-4466-BC9F-0426D66638F2}"/>
              </a:ext>
            </a:extLst>
          </p:cNvPr>
          <p:cNvSpPr/>
          <p:nvPr/>
        </p:nvSpPr>
        <p:spPr>
          <a:xfrm>
            <a:off x="783658" y="3429000"/>
            <a:ext cx="1422400" cy="1438183"/>
          </a:xfrm>
          <a:prstGeom prst="round2SameRect">
            <a:avLst>
              <a:gd name="adj1" fmla="val 0"/>
              <a:gd name="adj2" fmla="val 20809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/>
              <a:t>A</a:t>
            </a:r>
          </a:p>
        </p:txBody>
      </p:sp>
      <p:sp>
        <p:nvSpPr>
          <p:cNvPr id="118" name="Rectangle: Top Corners Rounded 117">
            <a:extLst>
              <a:ext uri="{FF2B5EF4-FFF2-40B4-BE49-F238E27FC236}">
                <a16:creationId xmlns="" xmlns:a16="http://schemas.microsoft.com/office/drawing/2014/main" id="{98BAFB2B-46DB-4CA6-A61E-EB9B2AB3B8EA}"/>
              </a:ext>
            </a:extLst>
          </p:cNvPr>
          <p:cNvSpPr/>
          <p:nvPr/>
        </p:nvSpPr>
        <p:spPr>
          <a:xfrm>
            <a:off x="2996916" y="3429000"/>
            <a:ext cx="1597026" cy="1905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: Top Corners Rounded 118">
            <a:extLst>
              <a:ext uri="{FF2B5EF4-FFF2-40B4-BE49-F238E27FC236}">
                <a16:creationId xmlns="" xmlns:a16="http://schemas.microsoft.com/office/drawing/2014/main" id="{6F75AF7F-0E1D-4FC8-877B-FB2966F79DCE}"/>
              </a:ext>
            </a:extLst>
          </p:cNvPr>
          <p:cNvSpPr/>
          <p:nvPr/>
        </p:nvSpPr>
        <p:spPr>
          <a:xfrm>
            <a:off x="3084229" y="3429000"/>
            <a:ext cx="1422400" cy="1438183"/>
          </a:xfrm>
          <a:prstGeom prst="round2SameRect">
            <a:avLst>
              <a:gd name="adj1" fmla="val 0"/>
              <a:gd name="adj2" fmla="val 20809"/>
            </a:avLst>
          </a:prstGeom>
          <a:solidFill>
            <a:schemeClr val="accent2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/>
              <a:t>B</a:t>
            </a:r>
          </a:p>
        </p:txBody>
      </p:sp>
      <p:sp>
        <p:nvSpPr>
          <p:cNvPr id="121" name="Rectangle: Top Corners Rounded 120">
            <a:extLst>
              <a:ext uri="{FF2B5EF4-FFF2-40B4-BE49-F238E27FC236}">
                <a16:creationId xmlns="" xmlns:a16="http://schemas.microsoft.com/office/drawing/2014/main" id="{B63B2B0F-722A-45BE-AC1E-D878ADFB5D7E}"/>
              </a:ext>
            </a:extLst>
          </p:cNvPr>
          <p:cNvSpPr/>
          <p:nvPr/>
        </p:nvSpPr>
        <p:spPr>
          <a:xfrm>
            <a:off x="5297487" y="3429000"/>
            <a:ext cx="1597026" cy="1905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: Top Corners Rounded 121">
            <a:extLst>
              <a:ext uri="{FF2B5EF4-FFF2-40B4-BE49-F238E27FC236}">
                <a16:creationId xmlns="" xmlns:a16="http://schemas.microsoft.com/office/drawing/2014/main" id="{2942D78D-ED7B-4DDC-B3E7-B897795E9F07}"/>
              </a:ext>
            </a:extLst>
          </p:cNvPr>
          <p:cNvSpPr/>
          <p:nvPr/>
        </p:nvSpPr>
        <p:spPr>
          <a:xfrm>
            <a:off x="5384800" y="3429000"/>
            <a:ext cx="1422400" cy="1438183"/>
          </a:xfrm>
          <a:prstGeom prst="round2SameRect">
            <a:avLst>
              <a:gd name="adj1" fmla="val 0"/>
              <a:gd name="adj2" fmla="val 20809"/>
            </a:avLst>
          </a:prstGeom>
          <a:solidFill>
            <a:schemeClr val="tx2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/>
              <a:t>C</a:t>
            </a:r>
          </a:p>
        </p:txBody>
      </p:sp>
      <p:sp>
        <p:nvSpPr>
          <p:cNvPr id="124" name="Rectangle: Top Corners Rounded 123">
            <a:extLst>
              <a:ext uri="{FF2B5EF4-FFF2-40B4-BE49-F238E27FC236}">
                <a16:creationId xmlns="" xmlns:a16="http://schemas.microsoft.com/office/drawing/2014/main" id="{3B5671E8-4B81-40BC-B993-86EECD6A3332}"/>
              </a:ext>
            </a:extLst>
          </p:cNvPr>
          <p:cNvSpPr/>
          <p:nvPr/>
        </p:nvSpPr>
        <p:spPr>
          <a:xfrm>
            <a:off x="7598058" y="3429000"/>
            <a:ext cx="1597026" cy="1905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Rectangle: Top Corners Rounded 124">
            <a:extLst>
              <a:ext uri="{FF2B5EF4-FFF2-40B4-BE49-F238E27FC236}">
                <a16:creationId xmlns="" xmlns:a16="http://schemas.microsoft.com/office/drawing/2014/main" id="{8FCD7CED-A94E-43C5-ABF1-46A1231D1877}"/>
              </a:ext>
            </a:extLst>
          </p:cNvPr>
          <p:cNvSpPr/>
          <p:nvPr/>
        </p:nvSpPr>
        <p:spPr>
          <a:xfrm>
            <a:off x="7685371" y="3429000"/>
            <a:ext cx="1422400" cy="1438183"/>
          </a:xfrm>
          <a:prstGeom prst="round2SameRect">
            <a:avLst>
              <a:gd name="adj1" fmla="val 0"/>
              <a:gd name="adj2" fmla="val 20809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/>
              <a:t>D</a:t>
            </a:r>
          </a:p>
        </p:txBody>
      </p:sp>
      <p:sp>
        <p:nvSpPr>
          <p:cNvPr id="127" name="Rectangle: Top Corners Rounded 126">
            <a:extLst>
              <a:ext uri="{FF2B5EF4-FFF2-40B4-BE49-F238E27FC236}">
                <a16:creationId xmlns="" xmlns:a16="http://schemas.microsoft.com/office/drawing/2014/main" id="{D424C8D5-1754-4793-B4DC-414D5B84CB50}"/>
              </a:ext>
            </a:extLst>
          </p:cNvPr>
          <p:cNvSpPr/>
          <p:nvPr/>
        </p:nvSpPr>
        <p:spPr>
          <a:xfrm>
            <a:off x="9898630" y="3429000"/>
            <a:ext cx="1597026" cy="1905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Rectangle: Top Corners Rounded 127">
            <a:extLst>
              <a:ext uri="{FF2B5EF4-FFF2-40B4-BE49-F238E27FC236}">
                <a16:creationId xmlns="" xmlns:a16="http://schemas.microsoft.com/office/drawing/2014/main" id="{00212624-1D44-4B5A-B5CC-33F7DE5EE2EE}"/>
              </a:ext>
            </a:extLst>
          </p:cNvPr>
          <p:cNvSpPr/>
          <p:nvPr/>
        </p:nvSpPr>
        <p:spPr>
          <a:xfrm>
            <a:off x="9985943" y="3429000"/>
            <a:ext cx="1422400" cy="1438183"/>
          </a:xfrm>
          <a:prstGeom prst="round2SameRect">
            <a:avLst>
              <a:gd name="adj1" fmla="val 0"/>
              <a:gd name="adj2" fmla="val 20809"/>
            </a:avLst>
          </a:prstGeom>
          <a:solidFill>
            <a:schemeClr val="accent2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/>
              <a:t>E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="" xmlns:a16="http://schemas.microsoft.com/office/drawing/2014/main" id="{B83D1B08-B0F0-4342-82C1-99FF5E4439E4}"/>
              </a:ext>
            </a:extLst>
          </p:cNvPr>
          <p:cNvSpPr txBox="1"/>
          <p:nvPr/>
        </p:nvSpPr>
        <p:spPr>
          <a:xfrm>
            <a:off x="696344" y="5288601"/>
            <a:ext cx="10799312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dirty="0">
                <a:solidFill>
                  <a:schemeClr val="bg1"/>
                </a:solidFill>
              </a:rPr>
              <a:t>Lorem ipsum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. </a:t>
            </a:r>
            <a:r>
              <a:rPr lang="en-US" sz="1400" dirty="0" err="1">
                <a:solidFill>
                  <a:schemeClr val="bg1"/>
                </a:solidFill>
              </a:rPr>
              <a:t>Aliquam</a:t>
            </a:r>
            <a:r>
              <a:rPr lang="en-US" sz="1400" dirty="0">
                <a:solidFill>
                  <a:schemeClr val="bg1"/>
                </a:solidFill>
              </a:rPr>
              <a:t> pulvinar </a:t>
            </a:r>
            <a:r>
              <a:rPr lang="en-US" sz="1400" dirty="0" err="1">
                <a:solidFill>
                  <a:schemeClr val="bg1"/>
                </a:solidFill>
              </a:rPr>
              <a:t>nisl</a:t>
            </a:r>
            <a:r>
              <a:rPr lang="en-US" sz="1400" dirty="0">
                <a:solidFill>
                  <a:schemeClr val="bg1"/>
                </a:solidFill>
              </a:rPr>
              <a:t> pharetra, </a:t>
            </a:r>
            <a:r>
              <a:rPr lang="en-US" sz="1400" dirty="0" err="1">
                <a:solidFill>
                  <a:schemeClr val="bg1"/>
                </a:solidFill>
              </a:rPr>
              <a:t>tincidunt</a:t>
            </a:r>
            <a:r>
              <a:rPr lang="en-US" sz="1400" dirty="0">
                <a:solidFill>
                  <a:schemeClr val="bg1"/>
                </a:solidFill>
              </a:rPr>
              <a:t> ipsum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interdum</a:t>
            </a:r>
            <a:r>
              <a:rPr lang="en-US" sz="1400" dirty="0">
                <a:solidFill>
                  <a:schemeClr val="bg1"/>
                </a:solidFill>
              </a:rPr>
              <a:t> nisi. Sed </a:t>
            </a:r>
            <a:r>
              <a:rPr lang="en-US" sz="1400" dirty="0" err="1">
                <a:solidFill>
                  <a:schemeClr val="bg1"/>
                </a:solidFill>
              </a:rPr>
              <a:t>nec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dapibus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tellus</a:t>
            </a:r>
            <a:r>
              <a:rPr lang="en-US" sz="1400" dirty="0">
                <a:solidFill>
                  <a:schemeClr val="bg1"/>
                </a:solidFill>
              </a:rPr>
              <a:t>. </a:t>
            </a:r>
            <a:r>
              <a:rPr lang="en-US" sz="1400" dirty="0" err="1">
                <a:solidFill>
                  <a:schemeClr val="bg1"/>
                </a:solidFill>
              </a:rPr>
              <a:t>Phasellus</a:t>
            </a:r>
            <a:r>
              <a:rPr lang="en-US" sz="1400" dirty="0">
                <a:solidFill>
                  <a:schemeClr val="bg1"/>
                </a:solidFill>
              </a:rPr>
              <a:t> tempus gravida </a:t>
            </a:r>
            <a:r>
              <a:rPr lang="en-US" sz="1400" dirty="0" err="1">
                <a:solidFill>
                  <a:schemeClr val="bg1"/>
                </a:solidFill>
              </a:rPr>
              <a:t>metus</a:t>
            </a:r>
            <a:r>
              <a:rPr lang="en-US" sz="1400" dirty="0">
                <a:solidFill>
                  <a:schemeClr val="bg1"/>
                </a:solidFill>
              </a:rPr>
              <a:t>, vel </a:t>
            </a:r>
            <a:r>
              <a:rPr lang="en-US" sz="1400" dirty="0" err="1">
                <a:solidFill>
                  <a:schemeClr val="bg1"/>
                </a:solidFill>
              </a:rPr>
              <a:t>posuere</a:t>
            </a:r>
            <a:r>
              <a:rPr lang="en-US" sz="1400" dirty="0">
                <a:solidFill>
                  <a:schemeClr val="bg1"/>
                </a:solidFill>
              </a:rPr>
              <a:t> lorem pharetra et. Maecenas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eros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iaculis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pretium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risus</a:t>
            </a:r>
            <a:r>
              <a:rPr lang="en-US" sz="1400" dirty="0">
                <a:solidFill>
                  <a:schemeClr val="bg1"/>
                </a:solidFill>
              </a:rPr>
              <a:t> id, </a:t>
            </a:r>
            <a:r>
              <a:rPr lang="en-US" sz="1400" dirty="0" err="1">
                <a:solidFill>
                  <a:schemeClr val="bg1"/>
                </a:solidFill>
              </a:rPr>
              <a:t>bibendum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sapien</a:t>
            </a:r>
            <a:r>
              <a:rPr lang="en-US" sz="1400" dirty="0">
                <a:solidFill>
                  <a:schemeClr val="bg1"/>
                </a:solidFill>
              </a:rPr>
              <a:t>. </a:t>
            </a:r>
            <a:r>
              <a:rPr lang="en-US" sz="1400" dirty="0" err="1">
                <a:solidFill>
                  <a:schemeClr val="bg1"/>
                </a:solidFill>
              </a:rPr>
              <a:t>Etiam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elementum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eu</a:t>
            </a:r>
            <a:r>
              <a:rPr lang="en-US" sz="1400" dirty="0">
                <a:solidFill>
                  <a:schemeClr val="bg1"/>
                </a:solidFill>
              </a:rPr>
              <a:t> ante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euismod</a:t>
            </a:r>
            <a:r>
              <a:rPr lang="en-US" sz="1400" dirty="0">
                <a:solidFill>
                  <a:schemeClr val="bg1"/>
                </a:solidFill>
              </a:rPr>
              <a:t>. 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="" xmlns:a16="http://schemas.microsoft.com/office/drawing/2014/main" id="{C7836849-25A1-4079-9B02-A806D6BDEA52}"/>
              </a:ext>
            </a:extLst>
          </p:cNvPr>
          <p:cNvSpPr txBox="1"/>
          <p:nvPr/>
        </p:nvSpPr>
        <p:spPr>
          <a:xfrm>
            <a:off x="691068" y="2191498"/>
            <a:ext cx="1597027" cy="8617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="" xmlns:a16="http://schemas.microsoft.com/office/drawing/2014/main" id="{0AF554B6-75FB-4FDE-86D0-1A1818E4FA3D}"/>
              </a:ext>
            </a:extLst>
          </p:cNvPr>
          <p:cNvSpPr txBox="1"/>
          <p:nvPr/>
        </p:nvSpPr>
        <p:spPr>
          <a:xfrm>
            <a:off x="7598058" y="2191498"/>
            <a:ext cx="1597025" cy="8617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="" xmlns:a16="http://schemas.microsoft.com/office/drawing/2014/main" id="{0C5F51A6-5AD6-47C4-AF12-BE2BBDBF20F3}"/>
              </a:ext>
            </a:extLst>
          </p:cNvPr>
          <p:cNvSpPr txBox="1"/>
          <p:nvPr/>
        </p:nvSpPr>
        <p:spPr>
          <a:xfrm>
            <a:off x="2996917" y="2191498"/>
            <a:ext cx="1597025" cy="8617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2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="" xmlns:a16="http://schemas.microsoft.com/office/drawing/2014/main" id="{5CEC741E-E635-4F3B-9644-F8AFD702DB3D}"/>
              </a:ext>
            </a:extLst>
          </p:cNvPr>
          <p:cNvSpPr txBox="1"/>
          <p:nvPr/>
        </p:nvSpPr>
        <p:spPr>
          <a:xfrm>
            <a:off x="9898630" y="2191498"/>
            <a:ext cx="1597025" cy="8617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2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="" xmlns:a16="http://schemas.microsoft.com/office/drawing/2014/main" id="{746E297E-0E2E-4ED1-8344-77E93FEC322A}"/>
              </a:ext>
            </a:extLst>
          </p:cNvPr>
          <p:cNvSpPr txBox="1"/>
          <p:nvPr/>
        </p:nvSpPr>
        <p:spPr>
          <a:xfrm>
            <a:off x="5292209" y="2191498"/>
            <a:ext cx="1597025" cy="8617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tx2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</a:p>
        </p:txBody>
      </p:sp>
      <p:grpSp>
        <p:nvGrpSpPr>
          <p:cNvPr id="190" name="Group 189">
            <a:extLst>
              <a:ext uri="{FF2B5EF4-FFF2-40B4-BE49-F238E27FC236}">
                <a16:creationId xmlns="" xmlns:a16="http://schemas.microsoft.com/office/drawing/2014/main" id="{0C0F894A-1FC2-4874-8605-0CEDF2F9D8D3}"/>
              </a:ext>
            </a:extLst>
          </p:cNvPr>
          <p:cNvGrpSpPr/>
          <p:nvPr/>
        </p:nvGrpSpPr>
        <p:grpSpPr>
          <a:xfrm>
            <a:off x="10430477" y="1305991"/>
            <a:ext cx="533332" cy="533332"/>
            <a:chOff x="5465763" y="1943100"/>
            <a:chExt cx="287337" cy="287338"/>
          </a:xfrm>
          <a:solidFill>
            <a:schemeClr val="accent2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91" name="Freeform 1026">
              <a:extLst>
                <a:ext uri="{FF2B5EF4-FFF2-40B4-BE49-F238E27FC236}">
                  <a16:creationId xmlns="" xmlns:a16="http://schemas.microsoft.com/office/drawing/2014/main" id="{B55C98E1-F61E-479D-9D07-9E6180FAFF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0225" y="1943100"/>
              <a:ext cx="142875" cy="190500"/>
            </a:xfrm>
            <a:custGeom>
              <a:avLst/>
              <a:gdLst>
                <a:gd name="T0" fmla="*/ 228 w 361"/>
                <a:gd name="T1" fmla="*/ 133 h 481"/>
                <a:gd name="T2" fmla="*/ 228 w 361"/>
                <a:gd name="T3" fmla="*/ 12 h 481"/>
                <a:gd name="T4" fmla="*/ 349 w 361"/>
                <a:gd name="T5" fmla="*/ 133 h 481"/>
                <a:gd name="T6" fmla="*/ 228 w 361"/>
                <a:gd name="T7" fmla="*/ 133 h 481"/>
                <a:gd name="T8" fmla="*/ 358 w 361"/>
                <a:gd name="T9" fmla="*/ 125 h 481"/>
                <a:gd name="T10" fmla="*/ 237 w 361"/>
                <a:gd name="T11" fmla="*/ 3 h 481"/>
                <a:gd name="T12" fmla="*/ 234 w 361"/>
                <a:gd name="T13" fmla="*/ 1 h 481"/>
                <a:gd name="T14" fmla="*/ 228 w 361"/>
                <a:gd name="T15" fmla="*/ 0 h 481"/>
                <a:gd name="T16" fmla="*/ 11 w 361"/>
                <a:gd name="T17" fmla="*/ 0 h 481"/>
                <a:gd name="T18" fmla="*/ 7 w 361"/>
                <a:gd name="T19" fmla="*/ 1 h 481"/>
                <a:gd name="T20" fmla="*/ 3 w 361"/>
                <a:gd name="T21" fmla="*/ 4 h 481"/>
                <a:gd name="T22" fmla="*/ 1 w 361"/>
                <a:gd name="T23" fmla="*/ 7 h 481"/>
                <a:gd name="T24" fmla="*/ 0 w 361"/>
                <a:gd name="T25" fmla="*/ 12 h 481"/>
                <a:gd name="T26" fmla="*/ 0 w 361"/>
                <a:gd name="T27" fmla="*/ 470 h 481"/>
                <a:gd name="T28" fmla="*/ 1 w 361"/>
                <a:gd name="T29" fmla="*/ 474 h 481"/>
                <a:gd name="T30" fmla="*/ 3 w 361"/>
                <a:gd name="T31" fmla="*/ 478 h 481"/>
                <a:gd name="T32" fmla="*/ 7 w 361"/>
                <a:gd name="T33" fmla="*/ 480 h 481"/>
                <a:gd name="T34" fmla="*/ 11 w 361"/>
                <a:gd name="T35" fmla="*/ 481 h 481"/>
                <a:gd name="T36" fmla="*/ 349 w 361"/>
                <a:gd name="T37" fmla="*/ 481 h 481"/>
                <a:gd name="T38" fmla="*/ 354 w 361"/>
                <a:gd name="T39" fmla="*/ 480 h 481"/>
                <a:gd name="T40" fmla="*/ 357 w 361"/>
                <a:gd name="T41" fmla="*/ 478 h 481"/>
                <a:gd name="T42" fmla="*/ 360 w 361"/>
                <a:gd name="T43" fmla="*/ 474 h 481"/>
                <a:gd name="T44" fmla="*/ 361 w 361"/>
                <a:gd name="T45" fmla="*/ 470 h 481"/>
                <a:gd name="T46" fmla="*/ 361 w 361"/>
                <a:gd name="T47" fmla="*/ 133 h 481"/>
                <a:gd name="T48" fmla="*/ 360 w 361"/>
                <a:gd name="T49" fmla="*/ 129 h 481"/>
                <a:gd name="T50" fmla="*/ 358 w 361"/>
                <a:gd name="T51" fmla="*/ 125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61" h="481">
                  <a:moveTo>
                    <a:pt x="228" y="133"/>
                  </a:moveTo>
                  <a:lnTo>
                    <a:pt x="228" y="12"/>
                  </a:lnTo>
                  <a:lnTo>
                    <a:pt x="349" y="133"/>
                  </a:lnTo>
                  <a:lnTo>
                    <a:pt x="228" y="133"/>
                  </a:lnTo>
                  <a:close/>
                  <a:moveTo>
                    <a:pt x="358" y="125"/>
                  </a:moveTo>
                  <a:lnTo>
                    <a:pt x="237" y="3"/>
                  </a:lnTo>
                  <a:lnTo>
                    <a:pt x="234" y="1"/>
                  </a:lnTo>
                  <a:lnTo>
                    <a:pt x="228" y="0"/>
                  </a:lnTo>
                  <a:lnTo>
                    <a:pt x="11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470"/>
                  </a:lnTo>
                  <a:lnTo>
                    <a:pt x="1" y="474"/>
                  </a:lnTo>
                  <a:lnTo>
                    <a:pt x="3" y="478"/>
                  </a:lnTo>
                  <a:lnTo>
                    <a:pt x="7" y="480"/>
                  </a:lnTo>
                  <a:lnTo>
                    <a:pt x="11" y="481"/>
                  </a:lnTo>
                  <a:lnTo>
                    <a:pt x="349" y="481"/>
                  </a:lnTo>
                  <a:lnTo>
                    <a:pt x="354" y="480"/>
                  </a:lnTo>
                  <a:lnTo>
                    <a:pt x="357" y="478"/>
                  </a:lnTo>
                  <a:lnTo>
                    <a:pt x="360" y="474"/>
                  </a:lnTo>
                  <a:lnTo>
                    <a:pt x="361" y="470"/>
                  </a:lnTo>
                  <a:lnTo>
                    <a:pt x="361" y="133"/>
                  </a:lnTo>
                  <a:lnTo>
                    <a:pt x="360" y="129"/>
                  </a:lnTo>
                  <a:lnTo>
                    <a:pt x="358" y="1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027">
              <a:extLst>
                <a:ext uri="{FF2B5EF4-FFF2-40B4-BE49-F238E27FC236}">
                  <a16:creationId xmlns="" xmlns:a16="http://schemas.microsoft.com/office/drawing/2014/main" id="{3F919A81-C251-47A8-9499-42CC3B5CE1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5763" y="2133600"/>
              <a:ext cx="58738" cy="96838"/>
            </a:xfrm>
            <a:custGeom>
              <a:avLst/>
              <a:gdLst>
                <a:gd name="T0" fmla="*/ 73 w 146"/>
                <a:gd name="T1" fmla="*/ 191 h 242"/>
                <a:gd name="T2" fmla="*/ 69 w 146"/>
                <a:gd name="T3" fmla="*/ 191 h 242"/>
                <a:gd name="T4" fmla="*/ 65 w 146"/>
                <a:gd name="T5" fmla="*/ 189 h 242"/>
                <a:gd name="T6" fmla="*/ 61 w 146"/>
                <a:gd name="T7" fmla="*/ 187 h 242"/>
                <a:gd name="T8" fmla="*/ 58 w 146"/>
                <a:gd name="T9" fmla="*/ 185 h 242"/>
                <a:gd name="T10" fmla="*/ 55 w 146"/>
                <a:gd name="T11" fmla="*/ 182 h 242"/>
                <a:gd name="T12" fmla="*/ 54 w 146"/>
                <a:gd name="T13" fmla="*/ 178 h 242"/>
                <a:gd name="T14" fmla="*/ 52 w 146"/>
                <a:gd name="T15" fmla="*/ 174 h 242"/>
                <a:gd name="T16" fmla="*/ 52 w 146"/>
                <a:gd name="T17" fmla="*/ 170 h 242"/>
                <a:gd name="T18" fmla="*/ 52 w 146"/>
                <a:gd name="T19" fmla="*/ 165 h 242"/>
                <a:gd name="T20" fmla="*/ 54 w 146"/>
                <a:gd name="T21" fmla="*/ 161 h 242"/>
                <a:gd name="T22" fmla="*/ 55 w 146"/>
                <a:gd name="T23" fmla="*/ 157 h 242"/>
                <a:gd name="T24" fmla="*/ 58 w 146"/>
                <a:gd name="T25" fmla="*/ 154 h 242"/>
                <a:gd name="T26" fmla="*/ 61 w 146"/>
                <a:gd name="T27" fmla="*/ 151 h 242"/>
                <a:gd name="T28" fmla="*/ 65 w 146"/>
                <a:gd name="T29" fmla="*/ 149 h 242"/>
                <a:gd name="T30" fmla="*/ 69 w 146"/>
                <a:gd name="T31" fmla="*/ 148 h 242"/>
                <a:gd name="T32" fmla="*/ 73 w 146"/>
                <a:gd name="T33" fmla="*/ 147 h 242"/>
                <a:gd name="T34" fmla="*/ 78 w 146"/>
                <a:gd name="T35" fmla="*/ 148 h 242"/>
                <a:gd name="T36" fmla="*/ 82 w 146"/>
                <a:gd name="T37" fmla="*/ 149 h 242"/>
                <a:gd name="T38" fmla="*/ 85 w 146"/>
                <a:gd name="T39" fmla="*/ 151 h 242"/>
                <a:gd name="T40" fmla="*/ 88 w 146"/>
                <a:gd name="T41" fmla="*/ 154 h 242"/>
                <a:gd name="T42" fmla="*/ 91 w 146"/>
                <a:gd name="T43" fmla="*/ 157 h 242"/>
                <a:gd name="T44" fmla="*/ 93 w 146"/>
                <a:gd name="T45" fmla="*/ 161 h 242"/>
                <a:gd name="T46" fmla="*/ 94 w 146"/>
                <a:gd name="T47" fmla="*/ 165 h 242"/>
                <a:gd name="T48" fmla="*/ 95 w 146"/>
                <a:gd name="T49" fmla="*/ 170 h 242"/>
                <a:gd name="T50" fmla="*/ 94 w 146"/>
                <a:gd name="T51" fmla="*/ 174 h 242"/>
                <a:gd name="T52" fmla="*/ 93 w 146"/>
                <a:gd name="T53" fmla="*/ 178 h 242"/>
                <a:gd name="T54" fmla="*/ 91 w 146"/>
                <a:gd name="T55" fmla="*/ 182 h 242"/>
                <a:gd name="T56" fmla="*/ 88 w 146"/>
                <a:gd name="T57" fmla="*/ 185 h 242"/>
                <a:gd name="T58" fmla="*/ 85 w 146"/>
                <a:gd name="T59" fmla="*/ 187 h 242"/>
                <a:gd name="T60" fmla="*/ 82 w 146"/>
                <a:gd name="T61" fmla="*/ 189 h 242"/>
                <a:gd name="T62" fmla="*/ 78 w 146"/>
                <a:gd name="T63" fmla="*/ 191 h 242"/>
                <a:gd name="T64" fmla="*/ 73 w 146"/>
                <a:gd name="T65" fmla="*/ 191 h 242"/>
                <a:gd name="T66" fmla="*/ 134 w 146"/>
                <a:gd name="T67" fmla="*/ 0 h 242"/>
                <a:gd name="T68" fmla="*/ 12 w 146"/>
                <a:gd name="T69" fmla="*/ 0 h 242"/>
                <a:gd name="T70" fmla="*/ 8 w 146"/>
                <a:gd name="T71" fmla="*/ 1 h 242"/>
                <a:gd name="T72" fmla="*/ 4 w 146"/>
                <a:gd name="T73" fmla="*/ 4 h 242"/>
                <a:gd name="T74" fmla="*/ 1 w 146"/>
                <a:gd name="T75" fmla="*/ 9 h 242"/>
                <a:gd name="T76" fmla="*/ 0 w 146"/>
                <a:gd name="T77" fmla="*/ 13 h 242"/>
                <a:gd name="T78" fmla="*/ 0 w 146"/>
                <a:gd name="T79" fmla="*/ 230 h 242"/>
                <a:gd name="T80" fmla="*/ 1 w 146"/>
                <a:gd name="T81" fmla="*/ 235 h 242"/>
                <a:gd name="T82" fmla="*/ 4 w 146"/>
                <a:gd name="T83" fmla="*/ 238 h 242"/>
                <a:gd name="T84" fmla="*/ 8 w 146"/>
                <a:gd name="T85" fmla="*/ 241 h 242"/>
                <a:gd name="T86" fmla="*/ 12 w 146"/>
                <a:gd name="T87" fmla="*/ 242 h 242"/>
                <a:gd name="T88" fmla="*/ 134 w 146"/>
                <a:gd name="T89" fmla="*/ 242 h 242"/>
                <a:gd name="T90" fmla="*/ 139 w 146"/>
                <a:gd name="T91" fmla="*/ 241 h 242"/>
                <a:gd name="T92" fmla="*/ 143 w 146"/>
                <a:gd name="T93" fmla="*/ 238 h 242"/>
                <a:gd name="T94" fmla="*/ 145 w 146"/>
                <a:gd name="T95" fmla="*/ 235 h 242"/>
                <a:gd name="T96" fmla="*/ 146 w 146"/>
                <a:gd name="T97" fmla="*/ 230 h 242"/>
                <a:gd name="T98" fmla="*/ 146 w 146"/>
                <a:gd name="T99" fmla="*/ 13 h 242"/>
                <a:gd name="T100" fmla="*/ 145 w 146"/>
                <a:gd name="T101" fmla="*/ 9 h 242"/>
                <a:gd name="T102" fmla="*/ 143 w 146"/>
                <a:gd name="T103" fmla="*/ 4 h 242"/>
                <a:gd name="T104" fmla="*/ 139 w 146"/>
                <a:gd name="T105" fmla="*/ 1 h 242"/>
                <a:gd name="T106" fmla="*/ 134 w 146"/>
                <a:gd name="T107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6" h="242">
                  <a:moveTo>
                    <a:pt x="73" y="191"/>
                  </a:moveTo>
                  <a:lnTo>
                    <a:pt x="69" y="191"/>
                  </a:lnTo>
                  <a:lnTo>
                    <a:pt x="65" y="189"/>
                  </a:lnTo>
                  <a:lnTo>
                    <a:pt x="61" y="187"/>
                  </a:lnTo>
                  <a:lnTo>
                    <a:pt x="58" y="185"/>
                  </a:lnTo>
                  <a:lnTo>
                    <a:pt x="55" y="182"/>
                  </a:lnTo>
                  <a:lnTo>
                    <a:pt x="54" y="178"/>
                  </a:lnTo>
                  <a:lnTo>
                    <a:pt x="52" y="174"/>
                  </a:lnTo>
                  <a:lnTo>
                    <a:pt x="52" y="170"/>
                  </a:lnTo>
                  <a:lnTo>
                    <a:pt x="52" y="165"/>
                  </a:lnTo>
                  <a:lnTo>
                    <a:pt x="54" y="161"/>
                  </a:lnTo>
                  <a:lnTo>
                    <a:pt x="55" y="157"/>
                  </a:lnTo>
                  <a:lnTo>
                    <a:pt x="58" y="154"/>
                  </a:lnTo>
                  <a:lnTo>
                    <a:pt x="61" y="151"/>
                  </a:lnTo>
                  <a:lnTo>
                    <a:pt x="65" y="149"/>
                  </a:lnTo>
                  <a:lnTo>
                    <a:pt x="69" y="148"/>
                  </a:lnTo>
                  <a:lnTo>
                    <a:pt x="73" y="147"/>
                  </a:lnTo>
                  <a:lnTo>
                    <a:pt x="78" y="148"/>
                  </a:lnTo>
                  <a:lnTo>
                    <a:pt x="82" y="149"/>
                  </a:lnTo>
                  <a:lnTo>
                    <a:pt x="85" y="151"/>
                  </a:lnTo>
                  <a:lnTo>
                    <a:pt x="88" y="154"/>
                  </a:lnTo>
                  <a:lnTo>
                    <a:pt x="91" y="157"/>
                  </a:lnTo>
                  <a:lnTo>
                    <a:pt x="93" y="161"/>
                  </a:lnTo>
                  <a:lnTo>
                    <a:pt x="94" y="165"/>
                  </a:lnTo>
                  <a:lnTo>
                    <a:pt x="95" y="170"/>
                  </a:lnTo>
                  <a:lnTo>
                    <a:pt x="94" y="174"/>
                  </a:lnTo>
                  <a:lnTo>
                    <a:pt x="93" y="178"/>
                  </a:lnTo>
                  <a:lnTo>
                    <a:pt x="91" y="182"/>
                  </a:lnTo>
                  <a:lnTo>
                    <a:pt x="88" y="185"/>
                  </a:lnTo>
                  <a:lnTo>
                    <a:pt x="85" y="187"/>
                  </a:lnTo>
                  <a:lnTo>
                    <a:pt x="82" y="189"/>
                  </a:lnTo>
                  <a:lnTo>
                    <a:pt x="78" y="191"/>
                  </a:lnTo>
                  <a:lnTo>
                    <a:pt x="73" y="191"/>
                  </a:lnTo>
                  <a:close/>
                  <a:moveTo>
                    <a:pt x="134" y="0"/>
                  </a:move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230"/>
                  </a:lnTo>
                  <a:lnTo>
                    <a:pt x="1" y="235"/>
                  </a:lnTo>
                  <a:lnTo>
                    <a:pt x="4" y="238"/>
                  </a:lnTo>
                  <a:lnTo>
                    <a:pt x="8" y="241"/>
                  </a:lnTo>
                  <a:lnTo>
                    <a:pt x="12" y="242"/>
                  </a:lnTo>
                  <a:lnTo>
                    <a:pt x="134" y="242"/>
                  </a:lnTo>
                  <a:lnTo>
                    <a:pt x="139" y="241"/>
                  </a:lnTo>
                  <a:lnTo>
                    <a:pt x="143" y="238"/>
                  </a:lnTo>
                  <a:lnTo>
                    <a:pt x="145" y="235"/>
                  </a:lnTo>
                  <a:lnTo>
                    <a:pt x="146" y="230"/>
                  </a:lnTo>
                  <a:lnTo>
                    <a:pt x="146" y="13"/>
                  </a:lnTo>
                  <a:lnTo>
                    <a:pt x="145" y="9"/>
                  </a:lnTo>
                  <a:lnTo>
                    <a:pt x="143" y="4"/>
                  </a:lnTo>
                  <a:lnTo>
                    <a:pt x="139" y="1"/>
                  </a:lnTo>
                  <a:lnTo>
                    <a:pt x="1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028">
              <a:extLst>
                <a:ext uri="{FF2B5EF4-FFF2-40B4-BE49-F238E27FC236}">
                  <a16:creationId xmlns="" xmlns:a16="http://schemas.microsoft.com/office/drawing/2014/main" id="{D59CB470-067E-456E-A1FA-880D2F91F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263" y="2143125"/>
              <a:ext cx="214313" cy="77788"/>
            </a:xfrm>
            <a:custGeom>
              <a:avLst/>
              <a:gdLst>
                <a:gd name="T0" fmla="*/ 305 w 541"/>
                <a:gd name="T1" fmla="*/ 72 h 193"/>
                <a:gd name="T2" fmla="*/ 303 w 541"/>
                <a:gd name="T3" fmla="*/ 72 h 193"/>
                <a:gd name="T4" fmla="*/ 301 w 541"/>
                <a:gd name="T5" fmla="*/ 72 h 193"/>
                <a:gd name="T6" fmla="*/ 246 w 541"/>
                <a:gd name="T7" fmla="*/ 72 h 193"/>
                <a:gd name="T8" fmla="*/ 245 w 541"/>
                <a:gd name="T9" fmla="*/ 71 h 193"/>
                <a:gd name="T10" fmla="*/ 243 w 541"/>
                <a:gd name="T11" fmla="*/ 69 h 193"/>
                <a:gd name="T12" fmla="*/ 235 w 541"/>
                <a:gd name="T13" fmla="*/ 62 h 193"/>
                <a:gd name="T14" fmla="*/ 225 w 541"/>
                <a:gd name="T15" fmla="*/ 52 h 193"/>
                <a:gd name="T16" fmla="*/ 214 w 541"/>
                <a:gd name="T17" fmla="*/ 42 h 193"/>
                <a:gd name="T18" fmla="*/ 200 w 541"/>
                <a:gd name="T19" fmla="*/ 31 h 193"/>
                <a:gd name="T20" fmla="*/ 184 w 541"/>
                <a:gd name="T21" fmla="*/ 21 h 193"/>
                <a:gd name="T22" fmla="*/ 165 w 541"/>
                <a:gd name="T23" fmla="*/ 12 h 193"/>
                <a:gd name="T24" fmla="*/ 155 w 541"/>
                <a:gd name="T25" fmla="*/ 9 h 193"/>
                <a:gd name="T26" fmla="*/ 144 w 541"/>
                <a:gd name="T27" fmla="*/ 5 h 193"/>
                <a:gd name="T28" fmla="*/ 133 w 541"/>
                <a:gd name="T29" fmla="*/ 2 h 193"/>
                <a:gd name="T30" fmla="*/ 120 w 541"/>
                <a:gd name="T31" fmla="*/ 0 h 193"/>
                <a:gd name="T32" fmla="*/ 119 w 541"/>
                <a:gd name="T33" fmla="*/ 0 h 193"/>
                <a:gd name="T34" fmla="*/ 118 w 541"/>
                <a:gd name="T35" fmla="*/ 0 h 193"/>
                <a:gd name="T36" fmla="*/ 12 w 541"/>
                <a:gd name="T37" fmla="*/ 0 h 193"/>
                <a:gd name="T38" fmla="*/ 7 w 541"/>
                <a:gd name="T39" fmla="*/ 1 h 193"/>
                <a:gd name="T40" fmla="*/ 3 w 541"/>
                <a:gd name="T41" fmla="*/ 4 h 193"/>
                <a:gd name="T42" fmla="*/ 1 w 541"/>
                <a:gd name="T43" fmla="*/ 7 h 193"/>
                <a:gd name="T44" fmla="*/ 0 w 541"/>
                <a:gd name="T45" fmla="*/ 12 h 193"/>
                <a:gd name="T46" fmla="*/ 0 w 541"/>
                <a:gd name="T47" fmla="*/ 180 h 193"/>
                <a:gd name="T48" fmla="*/ 1 w 541"/>
                <a:gd name="T49" fmla="*/ 185 h 193"/>
                <a:gd name="T50" fmla="*/ 3 w 541"/>
                <a:gd name="T51" fmla="*/ 190 h 193"/>
                <a:gd name="T52" fmla="*/ 7 w 541"/>
                <a:gd name="T53" fmla="*/ 192 h 193"/>
                <a:gd name="T54" fmla="*/ 12 w 541"/>
                <a:gd name="T55" fmla="*/ 193 h 193"/>
                <a:gd name="T56" fmla="*/ 528 w 541"/>
                <a:gd name="T57" fmla="*/ 193 h 193"/>
                <a:gd name="T58" fmla="*/ 533 w 541"/>
                <a:gd name="T59" fmla="*/ 192 h 193"/>
                <a:gd name="T60" fmla="*/ 536 w 541"/>
                <a:gd name="T61" fmla="*/ 190 h 193"/>
                <a:gd name="T62" fmla="*/ 539 w 541"/>
                <a:gd name="T63" fmla="*/ 185 h 193"/>
                <a:gd name="T64" fmla="*/ 541 w 541"/>
                <a:gd name="T65" fmla="*/ 180 h 193"/>
                <a:gd name="T66" fmla="*/ 539 w 541"/>
                <a:gd name="T67" fmla="*/ 174 h 193"/>
                <a:gd name="T68" fmla="*/ 538 w 541"/>
                <a:gd name="T69" fmla="*/ 169 h 193"/>
                <a:gd name="T70" fmla="*/ 537 w 541"/>
                <a:gd name="T71" fmla="*/ 163 h 193"/>
                <a:gd name="T72" fmla="*/ 535 w 541"/>
                <a:gd name="T73" fmla="*/ 158 h 193"/>
                <a:gd name="T74" fmla="*/ 532 w 541"/>
                <a:gd name="T75" fmla="*/ 152 h 193"/>
                <a:gd name="T76" fmla="*/ 528 w 541"/>
                <a:gd name="T77" fmla="*/ 147 h 193"/>
                <a:gd name="T78" fmla="*/ 524 w 541"/>
                <a:gd name="T79" fmla="*/ 142 h 193"/>
                <a:gd name="T80" fmla="*/ 519 w 541"/>
                <a:gd name="T81" fmla="*/ 136 h 193"/>
                <a:gd name="T82" fmla="*/ 511 w 541"/>
                <a:gd name="T83" fmla="*/ 128 h 193"/>
                <a:gd name="T84" fmla="*/ 503 w 541"/>
                <a:gd name="T85" fmla="*/ 122 h 193"/>
                <a:gd name="T86" fmla="*/ 493 w 541"/>
                <a:gd name="T87" fmla="*/ 116 h 193"/>
                <a:gd name="T88" fmla="*/ 481 w 541"/>
                <a:gd name="T89" fmla="*/ 110 h 193"/>
                <a:gd name="T90" fmla="*/ 470 w 541"/>
                <a:gd name="T91" fmla="*/ 104 h 193"/>
                <a:gd name="T92" fmla="*/ 458 w 541"/>
                <a:gd name="T93" fmla="*/ 99 h 193"/>
                <a:gd name="T94" fmla="*/ 445 w 541"/>
                <a:gd name="T95" fmla="*/ 94 h 193"/>
                <a:gd name="T96" fmla="*/ 431 w 541"/>
                <a:gd name="T97" fmla="*/ 90 h 193"/>
                <a:gd name="T98" fmla="*/ 417 w 541"/>
                <a:gd name="T99" fmla="*/ 86 h 193"/>
                <a:gd name="T100" fmla="*/ 402 w 541"/>
                <a:gd name="T101" fmla="*/ 82 h 193"/>
                <a:gd name="T102" fmla="*/ 387 w 541"/>
                <a:gd name="T103" fmla="*/ 79 h 193"/>
                <a:gd name="T104" fmla="*/ 370 w 541"/>
                <a:gd name="T105" fmla="*/ 76 h 193"/>
                <a:gd name="T106" fmla="*/ 355 w 541"/>
                <a:gd name="T107" fmla="*/ 74 h 193"/>
                <a:gd name="T108" fmla="*/ 339 w 541"/>
                <a:gd name="T109" fmla="*/ 73 h 193"/>
                <a:gd name="T110" fmla="*/ 321 w 541"/>
                <a:gd name="T111" fmla="*/ 72 h 193"/>
                <a:gd name="T112" fmla="*/ 305 w 541"/>
                <a:gd name="T113" fmla="*/ 7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41" h="193">
                  <a:moveTo>
                    <a:pt x="305" y="72"/>
                  </a:moveTo>
                  <a:lnTo>
                    <a:pt x="303" y="72"/>
                  </a:lnTo>
                  <a:lnTo>
                    <a:pt x="301" y="72"/>
                  </a:lnTo>
                  <a:lnTo>
                    <a:pt x="246" y="72"/>
                  </a:lnTo>
                  <a:lnTo>
                    <a:pt x="245" y="71"/>
                  </a:lnTo>
                  <a:lnTo>
                    <a:pt x="243" y="69"/>
                  </a:lnTo>
                  <a:lnTo>
                    <a:pt x="235" y="62"/>
                  </a:lnTo>
                  <a:lnTo>
                    <a:pt x="225" y="52"/>
                  </a:lnTo>
                  <a:lnTo>
                    <a:pt x="214" y="42"/>
                  </a:lnTo>
                  <a:lnTo>
                    <a:pt x="200" y="31"/>
                  </a:lnTo>
                  <a:lnTo>
                    <a:pt x="184" y="21"/>
                  </a:lnTo>
                  <a:lnTo>
                    <a:pt x="165" y="12"/>
                  </a:lnTo>
                  <a:lnTo>
                    <a:pt x="155" y="9"/>
                  </a:lnTo>
                  <a:lnTo>
                    <a:pt x="144" y="5"/>
                  </a:lnTo>
                  <a:lnTo>
                    <a:pt x="133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8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80"/>
                  </a:lnTo>
                  <a:lnTo>
                    <a:pt x="1" y="185"/>
                  </a:lnTo>
                  <a:lnTo>
                    <a:pt x="3" y="190"/>
                  </a:lnTo>
                  <a:lnTo>
                    <a:pt x="7" y="192"/>
                  </a:lnTo>
                  <a:lnTo>
                    <a:pt x="12" y="193"/>
                  </a:lnTo>
                  <a:lnTo>
                    <a:pt x="528" y="193"/>
                  </a:lnTo>
                  <a:lnTo>
                    <a:pt x="533" y="192"/>
                  </a:lnTo>
                  <a:lnTo>
                    <a:pt x="536" y="190"/>
                  </a:lnTo>
                  <a:lnTo>
                    <a:pt x="539" y="185"/>
                  </a:lnTo>
                  <a:lnTo>
                    <a:pt x="541" y="180"/>
                  </a:lnTo>
                  <a:lnTo>
                    <a:pt x="539" y="174"/>
                  </a:lnTo>
                  <a:lnTo>
                    <a:pt x="538" y="169"/>
                  </a:lnTo>
                  <a:lnTo>
                    <a:pt x="537" y="163"/>
                  </a:lnTo>
                  <a:lnTo>
                    <a:pt x="535" y="158"/>
                  </a:lnTo>
                  <a:lnTo>
                    <a:pt x="532" y="152"/>
                  </a:lnTo>
                  <a:lnTo>
                    <a:pt x="528" y="147"/>
                  </a:lnTo>
                  <a:lnTo>
                    <a:pt x="524" y="142"/>
                  </a:lnTo>
                  <a:lnTo>
                    <a:pt x="519" y="136"/>
                  </a:lnTo>
                  <a:lnTo>
                    <a:pt x="511" y="128"/>
                  </a:lnTo>
                  <a:lnTo>
                    <a:pt x="503" y="122"/>
                  </a:lnTo>
                  <a:lnTo>
                    <a:pt x="493" y="116"/>
                  </a:lnTo>
                  <a:lnTo>
                    <a:pt x="481" y="110"/>
                  </a:lnTo>
                  <a:lnTo>
                    <a:pt x="470" y="104"/>
                  </a:lnTo>
                  <a:lnTo>
                    <a:pt x="458" y="99"/>
                  </a:lnTo>
                  <a:lnTo>
                    <a:pt x="445" y="94"/>
                  </a:lnTo>
                  <a:lnTo>
                    <a:pt x="431" y="90"/>
                  </a:lnTo>
                  <a:lnTo>
                    <a:pt x="417" y="86"/>
                  </a:lnTo>
                  <a:lnTo>
                    <a:pt x="402" y="82"/>
                  </a:lnTo>
                  <a:lnTo>
                    <a:pt x="387" y="79"/>
                  </a:lnTo>
                  <a:lnTo>
                    <a:pt x="370" y="76"/>
                  </a:lnTo>
                  <a:lnTo>
                    <a:pt x="355" y="74"/>
                  </a:lnTo>
                  <a:lnTo>
                    <a:pt x="339" y="73"/>
                  </a:lnTo>
                  <a:lnTo>
                    <a:pt x="321" y="72"/>
                  </a:lnTo>
                  <a:lnTo>
                    <a:pt x="305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="" xmlns:a16="http://schemas.microsoft.com/office/drawing/2014/main" id="{525385E0-1B73-49E9-A31D-1EEA78BF116D}"/>
              </a:ext>
            </a:extLst>
          </p:cNvPr>
          <p:cNvGrpSpPr/>
          <p:nvPr/>
        </p:nvGrpSpPr>
        <p:grpSpPr>
          <a:xfrm>
            <a:off x="5873533" y="1305991"/>
            <a:ext cx="444936" cy="533332"/>
            <a:chOff x="342900" y="1943100"/>
            <a:chExt cx="239713" cy="287338"/>
          </a:xfrm>
          <a:solidFill>
            <a:schemeClr val="tx2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95" name="Freeform 1033">
              <a:extLst>
                <a:ext uri="{FF2B5EF4-FFF2-40B4-BE49-F238E27FC236}">
                  <a16:creationId xmlns="" xmlns:a16="http://schemas.microsoft.com/office/drawing/2014/main" id="{7E6B13D9-8EEB-468D-9003-ACB4AA7EA3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" y="1943100"/>
              <a:ext cx="200025" cy="258763"/>
            </a:xfrm>
            <a:custGeom>
              <a:avLst/>
              <a:gdLst>
                <a:gd name="T0" fmla="*/ 350 w 506"/>
                <a:gd name="T1" fmla="*/ 12 h 651"/>
                <a:gd name="T2" fmla="*/ 494 w 506"/>
                <a:gd name="T3" fmla="*/ 156 h 651"/>
                <a:gd name="T4" fmla="*/ 350 w 506"/>
                <a:gd name="T5" fmla="*/ 156 h 651"/>
                <a:gd name="T6" fmla="*/ 350 w 506"/>
                <a:gd name="T7" fmla="*/ 12 h 651"/>
                <a:gd name="T8" fmla="*/ 314 w 506"/>
                <a:gd name="T9" fmla="*/ 509 h 651"/>
                <a:gd name="T10" fmla="*/ 309 w 506"/>
                <a:gd name="T11" fmla="*/ 499 h 651"/>
                <a:gd name="T12" fmla="*/ 306 w 506"/>
                <a:gd name="T13" fmla="*/ 489 h 651"/>
                <a:gd name="T14" fmla="*/ 303 w 506"/>
                <a:gd name="T15" fmla="*/ 477 h 651"/>
                <a:gd name="T16" fmla="*/ 302 w 506"/>
                <a:gd name="T17" fmla="*/ 466 h 651"/>
                <a:gd name="T18" fmla="*/ 302 w 506"/>
                <a:gd name="T19" fmla="*/ 455 h 651"/>
                <a:gd name="T20" fmla="*/ 303 w 506"/>
                <a:gd name="T21" fmla="*/ 444 h 651"/>
                <a:gd name="T22" fmla="*/ 306 w 506"/>
                <a:gd name="T23" fmla="*/ 433 h 651"/>
                <a:gd name="T24" fmla="*/ 309 w 506"/>
                <a:gd name="T25" fmla="*/ 422 h 651"/>
                <a:gd name="T26" fmla="*/ 306 w 506"/>
                <a:gd name="T27" fmla="*/ 412 h 651"/>
                <a:gd name="T28" fmla="*/ 303 w 506"/>
                <a:gd name="T29" fmla="*/ 401 h 651"/>
                <a:gd name="T30" fmla="*/ 302 w 506"/>
                <a:gd name="T31" fmla="*/ 390 h 651"/>
                <a:gd name="T32" fmla="*/ 302 w 506"/>
                <a:gd name="T33" fmla="*/ 378 h 651"/>
                <a:gd name="T34" fmla="*/ 303 w 506"/>
                <a:gd name="T35" fmla="*/ 368 h 651"/>
                <a:gd name="T36" fmla="*/ 306 w 506"/>
                <a:gd name="T37" fmla="*/ 357 h 651"/>
                <a:gd name="T38" fmla="*/ 309 w 506"/>
                <a:gd name="T39" fmla="*/ 346 h 651"/>
                <a:gd name="T40" fmla="*/ 314 w 506"/>
                <a:gd name="T41" fmla="*/ 336 h 651"/>
                <a:gd name="T42" fmla="*/ 321 w 506"/>
                <a:gd name="T43" fmla="*/ 326 h 651"/>
                <a:gd name="T44" fmla="*/ 328 w 506"/>
                <a:gd name="T45" fmla="*/ 318 h 651"/>
                <a:gd name="T46" fmla="*/ 336 w 506"/>
                <a:gd name="T47" fmla="*/ 310 h 651"/>
                <a:gd name="T48" fmla="*/ 345 w 506"/>
                <a:gd name="T49" fmla="*/ 304 h 651"/>
                <a:gd name="T50" fmla="*/ 355 w 506"/>
                <a:gd name="T51" fmla="*/ 299 h 651"/>
                <a:gd name="T52" fmla="*/ 365 w 506"/>
                <a:gd name="T53" fmla="*/ 294 h 651"/>
                <a:gd name="T54" fmla="*/ 375 w 506"/>
                <a:gd name="T55" fmla="*/ 291 h 651"/>
                <a:gd name="T56" fmla="*/ 386 w 506"/>
                <a:gd name="T57" fmla="*/ 289 h 651"/>
                <a:gd name="T58" fmla="*/ 393 w 506"/>
                <a:gd name="T59" fmla="*/ 281 h 651"/>
                <a:gd name="T60" fmla="*/ 402 w 506"/>
                <a:gd name="T61" fmla="*/ 272 h 651"/>
                <a:gd name="T62" fmla="*/ 411 w 506"/>
                <a:gd name="T63" fmla="*/ 265 h 651"/>
                <a:gd name="T64" fmla="*/ 421 w 506"/>
                <a:gd name="T65" fmla="*/ 260 h 651"/>
                <a:gd name="T66" fmla="*/ 431 w 506"/>
                <a:gd name="T67" fmla="*/ 255 h 651"/>
                <a:gd name="T68" fmla="*/ 441 w 506"/>
                <a:gd name="T69" fmla="*/ 252 h 651"/>
                <a:gd name="T70" fmla="*/ 453 w 506"/>
                <a:gd name="T71" fmla="*/ 250 h 651"/>
                <a:gd name="T72" fmla="*/ 464 w 506"/>
                <a:gd name="T73" fmla="*/ 249 h 651"/>
                <a:gd name="T74" fmla="*/ 475 w 506"/>
                <a:gd name="T75" fmla="*/ 250 h 651"/>
                <a:gd name="T76" fmla="*/ 486 w 506"/>
                <a:gd name="T77" fmla="*/ 252 h 651"/>
                <a:gd name="T78" fmla="*/ 496 w 506"/>
                <a:gd name="T79" fmla="*/ 255 h 651"/>
                <a:gd name="T80" fmla="*/ 506 w 506"/>
                <a:gd name="T81" fmla="*/ 259 h 651"/>
                <a:gd name="T82" fmla="*/ 506 w 506"/>
                <a:gd name="T83" fmla="*/ 156 h 651"/>
                <a:gd name="T84" fmla="*/ 506 w 506"/>
                <a:gd name="T85" fmla="*/ 152 h 651"/>
                <a:gd name="T86" fmla="*/ 503 w 506"/>
                <a:gd name="T87" fmla="*/ 148 h 651"/>
                <a:gd name="T88" fmla="*/ 358 w 506"/>
                <a:gd name="T89" fmla="*/ 3 h 651"/>
                <a:gd name="T90" fmla="*/ 354 w 506"/>
                <a:gd name="T91" fmla="*/ 1 h 651"/>
                <a:gd name="T92" fmla="*/ 350 w 506"/>
                <a:gd name="T93" fmla="*/ 0 h 651"/>
                <a:gd name="T94" fmla="*/ 12 w 506"/>
                <a:gd name="T95" fmla="*/ 0 h 651"/>
                <a:gd name="T96" fmla="*/ 8 w 506"/>
                <a:gd name="T97" fmla="*/ 1 h 651"/>
                <a:gd name="T98" fmla="*/ 4 w 506"/>
                <a:gd name="T99" fmla="*/ 4 h 651"/>
                <a:gd name="T100" fmla="*/ 1 w 506"/>
                <a:gd name="T101" fmla="*/ 7 h 651"/>
                <a:gd name="T102" fmla="*/ 0 w 506"/>
                <a:gd name="T103" fmla="*/ 12 h 651"/>
                <a:gd name="T104" fmla="*/ 0 w 506"/>
                <a:gd name="T105" fmla="*/ 638 h 651"/>
                <a:gd name="T106" fmla="*/ 1 w 506"/>
                <a:gd name="T107" fmla="*/ 644 h 651"/>
                <a:gd name="T108" fmla="*/ 4 w 506"/>
                <a:gd name="T109" fmla="*/ 647 h 651"/>
                <a:gd name="T110" fmla="*/ 8 w 506"/>
                <a:gd name="T111" fmla="*/ 650 h 651"/>
                <a:gd name="T112" fmla="*/ 12 w 506"/>
                <a:gd name="T113" fmla="*/ 651 h 651"/>
                <a:gd name="T114" fmla="*/ 337 w 506"/>
                <a:gd name="T115" fmla="*/ 651 h 651"/>
                <a:gd name="T116" fmla="*/ 337 w 506"/>
                <a:gd name="T117" fmla="*/ 535 h 651"/>
                <a:gd name="T118" fmla="*/ 331 w 506"/>
                <a:gd name="T119" fmla="*/ 530 h 651"/>
                <a:gd name="T120" fmla="*/ 325 w 506"/>
                <a:gd name="T121" fmla="*/ 523 h 651"/>
                <a:gd name="T122" fmla="*/ 319 w 506"/>
                <a:gd name="T123" fmla="*/ 517 h 651"/>
                <a:gd name="T124" fmla="*/ 314 w 506"/>
                <a:gd name="T125" fmla="*/ 509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6" h="651">
                  <a:moveTo>
                    <a:pt x="350" y="12"/>
                  </a:moveTo>
                  <a:lnTo>
                    <a:pt x="494" y="156"/>
                  </a:lnTo>
                  <a:lnTo>
                    <a:pt x="350" y="156"/>
                  </a:lnTo>
                  <a:lnTo>
                    <a:pt x="350" y="12"/>
                  </a:lnTo>
                  <a:close/>
                  <a:moveTo>
                    <a:pt x="314" y="509"/>
                  </a:moveTo>
                  <a:lnTo>
                    <a:pt x="309" y="499"/>
                  </a:lnTo>
                  <a:lnTo>
                    <a:pt x="306" y="489"/>
                  </a:lnTo>
                  <a:lnTo>
                    <a:pt x="303" y="477"/>
                  </a:lnTo>
                  <a:lnTo>
                    <a:pt x="302" y="466"/>
                  </a:lnTo>
                  <a:lnTo>
                    <a:pt x="302" y="455"/>
                  </a:lnTo>
                  <a:lnTo>
                    <a:pt x="303" y="444"/>
                  </a:lnTo>
                  <a:lnTo>
                    <a:pt x="306" y="433"/>
                  </a:lnTo>
                  <a:lnTo>
                    <a:pt x="309" y="422"/>
                  </a:lnTo>
                  <a:lnTo>
                    <a:pt x="306" y="412"/>
                  </a:lnTo>
                  <a:lnTo>
                    <a:pt x="303" y="401"/>
                  </a:lnTo>
                  <a:lnTo>
                    <a:pt x="302" y="390"/>
                  </a:lnTo>
                  <a:lnTo>
                    <a:pt x="302" y="378"/>
                  </a:lnTo>
                  <a:lnTo>
                    <a:pt x="303" y="368"/>
                  </a:lnTo>
                  <a:lnTo>
                    <a:pt x="306" y="357"/>
                  </a:lnTo>
                  <a:lnTo>
                    <a:pt x="309" y="346"/>
                  </a:lnTo>
                  <a:lnTo>
                    <a:pt x="314" y="336"/>
                  </a:lnTo>
                  <a:lnTo>
                    <a:pt x="321" y="326"/>
                  </a:lnTo>
                  <a:lnTo>
                    <a:pt x="328" y="318"/>
                  </a:lnTo>
                  <a:lnTo>
                    <a:pt x="336" y="310"/>
                  </a:lnTo>
                  <a:lnTo>
                    <a:pt x="345" y="304"/>
                  </a:lnTo>
                  <a:lnTo>
                    <a:pt x="355" y="299"/>
                  </a:lnTo>
                  <a:lnTo>
                    <a:pt x="365" y="294"/>
                  </a:lnTo>
                  <a:lnTo>
                    <a:pt x="375" y="291"/>
                  </a:lnTo>
                  <a:lnTo>
                    <a:pt x="386" y="289"/>
                  </a:lnTo>
                  <a:lnTo>
                    <a:pt x="393" y="281"/>
                  </a:lnTo>
                  <a:lnTo>
                    <a:pt x="402" y="272"/>
                  </a:lnTo>
                  <a:lnTo>
                    <a:pt x="411" y="265"/>
                  </a:lnTo>
                  <a:lnTo>
                    <a:pt x="421" y="260"/>
                  </a:lnTo>
                  <a:lnTo>
                    <a:pt x="431" y="255"/>
                  </a:lnTo>
                  <a:lnTo>
                    <a:pt x="441" y="252"/>
                  </a:lnTo>
                  <a:lnTo>
                    <a:pt x="453" y="250"/>
                  </a:lnTo>
                  <a:lnTo>
                    <a:pt x="464" y="249"/>
                  </a:lnTo>
                  <a:lnTo>
                    <a:pt x="475" y="250"/>
                  </a:lnTo>
                  <a:lnTo>
                    <a:pt x="486" y="252"/>
                  </a:lnTo>
                  <a:lnTo>
                    <a:pt x="496" y="255"/>
                  </a:lnTo>
                  <a:lnTo>
                    <a:pt x="506" y="259"/>
                  </a:lnTo>
                  <a:lnTo>
                    <a:pt x="506" y="156"/>
                  </a:lnTo>
                  <a:lnTo>
                    <a:pt x="506" y="152"/>
                  </a:lnTo>
                  <a:lnTo>
                    <a:pt x="503" y="148"/>
                  </a:lnTo>
                  <a:lnTo>
                    <a:pt x="358" y="3"/>
                  </a:lnTo>
                  <a:lnTo>
                    <a:pt x="354" y="1"/>
                  </a:lnTo>
                  <a:lnTo>
                    <a:pt x="350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638"/>
                  </a:lnTo>
                  <a:lnTo>
                    <a:pt x="1" y="644"/>
                  </a:lnTo>
                  <a:lnTo>
                    <a:pt x="4" y="647"/>
                  </a:lnTo>
                  <a:lnTo>
                    <a:pt x="8" y="650"/>
                  </a:lnTo>
                  <a:lnTo>
                    <a:pt x="12" y="651"/>
                  </a:lnTo>
                  <a:lnTo>
                    <a:pt x="337" y="651"/>
                  </a:lnTo>
                  <a:lnTo>
                    <a:pt x="337" y="535"/>
                  </a:lnTo>
                  <a:lnTo>
                    <a:pt x="331" y="530"/>
                  </a:lnTo>
                  <a:lnTo>
                    <a:pt x="325" y="523"/>
                  </a:lnTo>
                  <a:lnTo>
                    <a:pt x="319" y="517"/>
                  </a:lnTo>
                  <a:lnTo>
                    <a:pt x="314" y="5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034">
              <a:extLst>
                <a:ext uri="{FF2B5EF4-FFF2-40B4-BE49-F238E27FC236}">
                  <a16:creationId xmlns="" xmlns:a16="http://schemas.microsoft.com/office/drawing/2014/main" id="{0A0240D7-F6C4-4C34-8CEE-B7AF34A14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" y="2159000"/>
              <a:ext cx="87313" cy="71438"/>
            </a:xfrm>
            <a:custGeom>
              <a:avLst/>
              <a:gdLst>
                <a:gd name="T0" fmla="*/ 102 w 216"/>
                <a:gd name="T1" fmla="*/ 50 h 178"/>
                <a:gd name="T2" fmla="*/ 91 w 216"/>
                <a:gd name="T3" fmla="*/ 50 h 178"/>
                <a:gd name="T4" fmla="*/ 79 w 216"/>
                <a:gd name="T5" fmla="*/ 48 h 178"/>
                <a:gd name="T6" fmla="*/ 69 w 216"/>
                <a:gd name="T7" fmla="*/ 45 h 178"/>
                <a:gd name="T8" fmla="*/ 59 w 216"/>
                <a:gd name="T9" fmla="*/ 39 h 178"/>
                <a:gd name="T10" fmla="*/ 49 w 216"/>
                <a:gd name="T11" fmla="*/ 34 h 178"/>
                <a:gd name="T12" fmla="*/ 40 w 216"/>
                <a:gd name="T13" fmla="*/ 27 h 178"/>
                <a:gd name="T14" fmla="*/ 31 w 216"/>
                <a:gd name="T15" fmla="*/ 20 h 178"/>
                <a:gd name="T16" fmla="*/ 24 w 216"/>
                <a:gd name="T17" fmla="*/ 12 h 178"/>
                <a:gd name="T18" fmla="*/ 12 w 216"/>
                <a:gd name="T19" fmla="*/ 9 h 178"/>
                <a:gd name="T20" fmla="*/ 0 w 216"/>
                <a:gd name="T21" fmla="*/ 6 h 178"/>
                <a:gd name="T22" fmla="*/ 0 w 216"/>
                <a:gd name="T23" fmla="*/ 166 h 178"/>
                <a:gd name="T24" fmla="*/ 0 w 216"/>
                <a:gd name="T25" fmla="*/ 169 h 178"/>
                <a:gd name="T26" fmla="*/ 2 w 216"/>
                <a:gd name="T27" fmla="*/ 172 h 178"/>
                <a:gd name="T28" fmla="*/ 4 w 216"/>
                <a:gd name="T29" fmla="*/ 175 h 178"/>
                <a:gd name="T30" fmla="*/ 6 w 216"/>
                <a:gd name="T31" fmla="*/ 176 h 178"/>
                <a:gd name="T32" fmla="*/ 9 w 216"/>
                <a:gd name="T33" fmla="*/ 178 h 178"/>
                <a:gd name="T34" fmla="*/ 13 w 216"/>
                <a:gd name="T35" fmla="*/ 178 h 178"/>
                <a:gd name="T36" fmla="*/ 16 w 216"/>
                <a:gd name="T37" fmla="*/ 177 h 178"/>
                <a:gd name="T38" fmla="*/ 19 w 216"/>
                <a:gd name="T39" fmla="*/ 175 h 178"/>
                <a:gd name="T40" fmla="*/ 108 w 216"/>
                <a:gd name="T41" fmla="*/ 109 h 178"/>
                <a:gd name="T42" fmla="*/ 197 w 216"/>
                <a:gd name="T43" fmla="*/ 175 h 178"/>
                <a:gd name="T44" fmla="*/ 201 w 216"/>
                <a:gd name="T45" fmla="*/ 177 h 178"/>
                <a:gd name="T46" fmla="*/ 205 w 216"/>
                <a:gd name="T47" fmla="*/ 178 h 178"/>
                <a:gd name="T48" fmla="*/ 207 w 216"/>
                <a:gd name="T49" fmla="*/ 177 h 178"/>
                <a:gd name="T50" fmla="*/ 210 w 216"/>
                <a:gd name="T51" fmla="*/ 176 h 178"/>
                <a:gd name="T52" fmla="*/ 213 w 216"/>
                <a:gd name="T53" fmla="*/ 175 h 178"/>
                <a:gd name="T54" fmla="*/ 215 w 216"/>
                <a:gd name="T55" fmla="*/ 172 h 178"/>
                <a:gd name="T56" fmla="*/ 216 w 216"/>
                <a:gd name="T57" fmla="*/ 169 h 178"/>
                <a:gd name="T58" fmla="*/ 216 w 216"/>
                <a:gd name="T59" fmla="*/ 166 h 178"/>
                <a:gd name="T60" fmla="*/ 216 w 216"/>
                <a:gd name="T61" fmla="*/ 0 h 178"/>
                <a:gd name="T62" fmla="*/ 208 w 216"/>
                <a:gd name="T63" fmla="*/ 4 h 178"/>
                <a:gd name="T64" fmla="*/ 199 w 216"/>
                <a:gd name="T65" fmla="*/ 7 h 178"/>
                <a:gd name="T66" fmla="*/ 189 w 216"/>
                <a:gd name="T67" fmla="*/ 10 h 178"/>
                <a:gd name="T68" fmla="*/ 179 w 216"/>
                <a:gd name="T69" fmla="*/ 12 h 178"/>
                <a:gd name="T70" fmla="*/ 172 w 216"/>
                <a:gd name="T71" fmla="*/ 20 h 178"/>
                <a:gd name="T72" fmla="*/ 164 w 216"/>
                <a:gd name="T73" fmla="*/ 27 h 178"/>
                <a:gd name="T74" fmla="*/ 155 w 216"/>
                <a:gd name="T75" fmla="*/ 34 h 178"/>
                <a:gd name="T76" fmla="*/ 146 w 216"/>
                <a:gd name="T77" fmla="*/ 39 h 178"/>
                <a:gd name="T78" fmla="*/ 135 w 216"/>
                <a:gd name="T79" fmla="*/ 45 h 178"/>
                <a:gd name="T80" fmla="*/ 124 w 216"/>
                <a:gd name="T81" fmla="*/ 48 h 178"/>
                <a:gd name="T82" fmla="*/ 113 w 216"/>
                <a:gd name="T83" fmla="*/ 50 h 178"/>
                <a:gd name="T84" fmla="*/ 102 w 216"/>
                <a:gd name="T85" fmla="*/ 5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6" h="178">
                  <a:moveTo>
                    <a:pt x="102" y="50"/>
                  </a:moveTo>
                  <a:lnTo>
                    <a:pt x="91" y="50"/>
                  </a:lnTo>
                  <a:lnTo>
                    <a:pt x="79" y="48"/>
                  </a:lnTo>
                  <a:lnTo>
                    <a:pt x="69" y="45"/>
                  </a:lnTo>
                  <a:lnTo>
                    <a:pt x="59" y="39"/>
                  </a:lnTo>
                  <a:lnTo>
                    <a:pt x="49" y="34"/>
                  </a:lnTo>
                  <a:lnTo>
                    <a:pt x="40" y="27"/>
                  </a:lnTo>
                  <a:lnTo>
                    <a:pt x="31" y="20"/>
                  </a:lnTo>
                  <a:lnTo>
                    <a:pt x="24" y="12"/>
                  </a:lnTo>
                  <a:lnTo>
                    <a:pt x="12" y="9"/>
                  </a:lnTo>
                  <a:lnTo>
                    <a:pt x="0" y="6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2" y="172"/>
                  </a:lnTo>
                  <a:lnTo>
                    <a:pt x="4" y="175"/>
                  </a:lnTo>
                  <a:lnTo>
                    <a:pt x="6" y="176"/>
                  </a:lnTo>
                  <a:lnTo>
                    <a:pt x="9" y="178"/>
                  </a:lnTo>
                  <a:lnTo>
                    <a:pt x="13" y="178"/>
                  </a:lnTo>
                  <a:lnTo>
                    <a:pt x="16" y="177"/>
                  </a:lnTo>
                  <a:lnTo>
                    <a:pt x="19" y="175"/>
                  </a:lnTo>
                  <a:lnTo>
                    <a:pt x="108" y="109"/>
                  </a:lnTo>
                  <a:lnTo>
                    <a:pt x="197" y="175"/>
                  </a:lnTo>
                  <a:lnTo>
                    <a:pt x="201" y="177"/>
                  </a:lnTo>
                  <a:lnTo>
                    <a:pt x="205" y="178"/>
                  </a:lnTo>
                  <a:lnTo>
                    <a:pt x="207" y="177"/>
                  </a:lnTo>
                  <a:lnTo>
                    <a:pt x="210" y="176"/>
                  </a:lnTo>
                  <a:lnTo>
                    <a:pt x="213" y="175"/>
                  </a:lnTo>
                  <a:lnTo>
                    <a:pt x="215" y="172"/>
                  </a:lnTo>
                  <a:lnTo>
                    <a:pt x="216" y="169"/>
                  </a:lnTo>
                  <a:lnTo>
                    <a:pt x="216" y="166"/>
                  </a:lnTo>
                  <a:lnTo>
                    <a:pt x="216" y="0"/>
                  </a:lnTo>
                  <a:lnTo>
                    <a:pt x="208" y="4"/>
                  </a:lnTo>
                  <a:lnTo>
                    <a:pt x="199" y="7"/>
                  </a:lnTo>
                  <a:lnTo>
                    <a:pt x="189" y="10"/>
                  </a:lnTo>
                  <a:lnTo>
                    <a:pt x="179" y="12"/>
                  </a:lnTo>
                  <a:lnTo>
                    <a:pt x="172" y="20"/>
                  </a:lnTo>
                  <a:lnTo>
                    <a:pt x="164" y="27"/>
                  </a:lnTo>
                  <a:lnTo>
                    <a:pt x="155" y="34"/>
                  </a:lnTo>
                  <a:lnTo>
                    <a:pt x="146" y="39"/>
                  </a:lnTo>
                  <a:lnTo>
                    <a:pt x="135" y="45"/>
                  </a:lnTo>
                  <a:lnTo>
                    <a:pt x="124" y="48"/>
                  </a:lnTo>
                  <a:lnTo>
                    <a:pt x="113" y="50"/>
                  </a:lnTo>
                  <a:lnTo>
                    <a:pt x="10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035">
              <a:extLst>
                <a:ext uri="{FF2B5EF4-FFF2-40B4-BE49-F238E27FC236}">
                  <a16:creationId xmlns="" xmlns:a16="http://schemas.microsoft.com/office/drawing/2014/main" id="{A6A5CD35-C3F8-44DB-8F2D-FBD8AA44D7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488" y="2051050"/>
              <a:ext cx="111125" cy="119063"/>
            </a:xfrm>
            <a:custGeom>
              <a:avLst/>
              <a:gdLst>
                <a:gd name="T0" fmla="*/ 121 w 277"/>
                <a:gd name="T1" fmla="*/ 204 h 298"/>
                <a:gd name="T2" fmla="*/ 99 w 277"/>
                <a:gd name="T3" fmla="*/ 187 h 298"/>
                <a:gd name="T4" fmla="*/ 86 w 277"/>
                <a:gd name="T5" fmla="*/ 160 h 298"/>
                <a:gd name="T6" fmla="*/ 88 w 277"/>
                <a:gd name="T7" fmla="*/ 131 h 298"/>
                <a:gd name="T8" fmla="*/ 102 w 277"/>
                <a:gd name="T9" fmla="*/ 106 h 298"/>
                <a:gd name="T10" fmla="*/ 128 w 277"/>
                <a:gd name="T11" fmla="*/ 91 h 298"/>
                <a:gd name="T12" fmla="*/ 157 w 277"/>
                <a:gd name="T13" fmla="*/ 89 h 298"/>
                <a:gd name="T14" fmla="*/ 184 w 277"/>
                <a:gd name="T15" fmla="*/ 102 h 298"/>
                <a:gd name="T16" fmla="*/ 200 w 277"/>
                <a:gd name="T17" fmla="*/ 126 h 298"/>
                <a:gd name="T18" fmla="*/ 205 w 277"/>
                <a:gd name="T19" fmla="*/ 154 h 298"/>
                <a:gd name="T20" fmla="*/ 195 w 277"/>
                <a:gd name="T21" fmla="*/ 183 h 298"/>
                <a:gd name="T22" fmla="*/ 173 w 277"/>
                <a:gd name="T23" fmla="*/ 201 h 298"/>
                <a:gd name="T24" fmla="*/ 145 w 277"/>
                <a:gd name="T25" fmla="*/ 208 h 298"/>
                <a:gd name="T26" fmla="*/ 276 w 277"/>
                <a:gd name="T27" fmla="*/ 175 h 298"/>
                <a:gd name="T28" fmla="*/ 273 w 277"/>
                <a:gd name="T29" fmla="*/ 163 h 298"/>
                <a:gd name="T30" fmla="*/ 266 w 277"/>
                <a:gd name="T31" fmla="*/ 149 h 298"/>
                <a:gd name="T32" fmla="*/ 273 w 277"/>
                <a:gd name="T33" fmla="*/ 136 h 298"/>
                <a:gd name="T34" fmla="*/ 276 w 277"/>
                <a:gd name="T35" fmla="*/ 125 h 298"/>
                <a:gd name="T36" fmla="*/ 277 w 277"/>
                <a:gd name="T37" fmla="*/ 113 h 298"/>
                <a:gd name="T38" fmla="*/ 276 w 277"/>
                <a:gd name="T39" fmla="*/ 101 h 298"/>
                <a:gd name="T40" fmla="*/ 274 w 277"/>
                <a:gd name="T41" fmla="*/ 90 h 298"/>
                <a:gd name="T42" fmla="*/ 268 w 277"/>
                <a:gd name="T43" fmla="*/ 76 h 298"/>
                <a:gd name="T44" fmla="*/ 265 w 277"/>
                <a:gd name="T45" fmla="*/ 71 h 298"/>
                <a:gd name="T46" fmla="*/ 256 w 277"/>
                <a:gd name="T47" fmla="*/ 60 h 298"/>
                <a:gd name="T48" fmla="*/ 248 w 277"/>
                <a:gd name="T49" fmla="*/ 53 h 298"/>
                <a:gd name="T50" fmla="*/ 239 w 277"/>
                <a:gd name="T51" fmla="*/ 47 h 298"/>
                <a:gd name="T52" fmla="*/ 228 w 277"/>
                <a:gd name="T53" fmla="*/ 42 h 298"/>
                <a:gd name="T54" fmla="*/ 215 w 277"/>
                <a:gd name="T55" fmla="*/ 40 h 298"/>
                <a:gd name="T56" fmla="*/ 201 w 277"/>
                <a:gd name="T57" fmla="*/ 35 h 298"/>
                <a:gd name="T58" fmla="*/ 193 w 277"/>
                <a:gd name="T59" fmla="*/ 25 h 298"/>
                <a:gd name="T60" fmla="*/ 185 w 277"/>
                <a:gd name="T61" fmla="*/ 17 h 298"/>
                <a:gd name="T62" fmla="*/ 171 w 277"/>
                <a:gd name="T63" fmla="*/ 8 h 298"/>
                <a:gd name="T64" fmla="*/ 120 w 277"/>
                <a:gd name="T65" fmla="*/ 2 h 298"/>
                <a:gd name="T66" fmla="*/ 84 w 277"/>
                <a:gd name="T67" fmla="*/ 27 h 298"/>
                <a:gd name="T68" fmla="*/ 68 w 277"/>
                <a:gd name="T69" fmla="*/ 39 h 298"/>
                <a:gd name="T70" fmla="*/ 28 w 277"/>
                <a:gd name="T71" fmla="*/ 55 h 298"/>
                <a:gd name="T72" fmla="*/ 3 w 277"/>
                <a:gd name="T73" fmla="*/ 92 h 298"/>
                <a:gd name="T74" fmla="*/ 4 w 277"/>
                <a:gd name="T75" fmla="*/ 135 h 298"/>
                <a:gd name="T76" fmla="*/ 8 w 277"/>
                <a:gd name="T77" fmla="*/ 154 h 298"/>
                <a:gd name="T78" fmla="*/ 1 w 277"/>
                <a:gd name="T79" fmla="*/ 198 h 298"/>
                <a:gd name="T80" fmla="*/ 12 w 277"/>
                <a:gd name="T81" fmla="*/ 227 h 298"/>
                <a:gd name="T82" fmla="*/ 16 w 277"/>
                <a:gd name="T83" fmla="*/ 233 h 298"/>
                <a:gd name="T84" fmla="*/ 26 w 277"/>
                <a:gd name="T85" fmla="*/ 243 h 298"/>
                <a:gd name="T86" fmla="*/ 37 w 277"/>
                <a:gd name="T87" fmla="*/ 249 h 298"/>
                <a:gd name="T88" fmla="*/ 68 w 277"/>
                <a:gd name="T89" fmla="*/ 260 h 298"/>
                <a:gd name="T90" fmla="*/ 84 w 277"/>
                <a:gd name="T91" fmla="*/ 273 h 298"/>
                <a:gd name="T92" fmla="*/ 121 w 277"/>
                <a:gd name="T93" fmla="*/ 296 h 298"/>
                <a:gd name="T94" fmla="*/ 165 w 277"/>
                <a:gd name="T95" fmla="*/ 293 h 298"/>
                <a:gd name="T96" fmla="*/ 200 w 277"/>
                <a:gd name="T97" fmla="*/ 266 h 298"/>
                <a:gd name="T98" fmla="*/ 215 w 277"/>
                <a:gd name="T99" fmla="*/ 259 h 298"/>
                <a:gd name="T100" fmla="*/ 253 w 277"/>
                <a:gd name="T101" fmla="*/ 241 h 298"/>
                <a:gd name="T102" fmla="*/ 256 w 277"/>
                <a:gd name="T103" fmla="*/ 239 h 298"/>
                <a:gd name="T104" fmla="*/ 265 w 277"/>
                <a:gd name="T105" fmla="*/ 228 h 298"/>
                <a:gd name="T106" fmla="*/ 273 w 277"/>
                <a:gd name="T107" fmla="*/ 212 h 298"/>
                <a:gd name="T108" fmla="*/ 276 w 277"/>
                <a:gd name="T109" fmla="*/ 199 h 298"/>
                <a:gd name="T110" fmla="*/ 277 w 277"/>
                <a:gd name="T111" fmla="*/ 188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7" h="298">
                  <a:moveTo>
                    <a:pt x="145" y="208"/>
                  </a:moveTo>
                  <a:lnTo>
                    <a:pt x="139" y="208"/>
                  </a:lnTo>
                  <a:lnTo>
                    <a:pt x="133" y="207"/>
                  </a:lnTo>
                  <a:lnTo>
                    <a:pt x="128" y="206"/>
                  </a:lnTo>
                  <a:lnTo>
                    <a:pt x="121" y="204"/>
                  </a:lnTo>
                  <a:lnTo>
                    <a:pt x="116" y="201"/>
                  </a:lnTo>
                  <a:lnTo>
                    <a:pt x="111" y="198"/>
                  </a:lnTo>
                  <a:lnTo>
                    <a:pt x="107" y="195"/>
                  </a:lnTo>
                  <a:lnTo>
                    <a:pt x="102" y="191"/>
                  </a:lnTo>
                  <a:lnTo>
                    <a:pt x="99" y="187"/>
                  </a:lnTo>
                  <a:lnTo>
                    <a:pt x="95" y="183"/>
                  </a:lnTo>
                  <a:lnTo>
                    <a:pt x="92" y="178"/>
                  </a:lnTo>
                  <a:lnTo>
                    <a:pt x="90" y="172"/>
                  </a:lnTo>
                  <a:lnTo>
                    <a:pt x="88" y="167"/>
                  </a:lnTo>
                  <a:lnTo>
                    <a:pt x="86" y="160"/>
                  </a:lnTo>
                  <a:lnTo>
                    <a:pt x="85" y="154"/>
                  </a:lnTo>
                  <a:lnTo>
                    <a:pt x="85" y="148"/>
                  </a:lnTo>
                  <a:lnTo>
                    <a:pt x="85" y="142"/>
                  </a:lnTo>
                  <a:lnTo>
                    <a:pt x="86" y="137"/>
                  </a:lnTo>
                  <a:lnTo>
                    <a:pt x="88" y="131"/>
                  </a:lnTo>
                  <a:lnTo>
                    <a:pt x="90" y="126"/>
                  </a:lnTo>
                  <a:lnTo>
                    <a:pt x="92" y="120"/>
                  </a:lnTo>
                  <a:lnTo>
                    <a:pt x="95" y="116"/>
                  </a:lnTo>
                  <a:lnTo>
                    <a:pt x="99" y="111"/>
                  </a:lnTo>
                  <a:lnTo>
                    <a:pt x="102" y="106"/>
                  </a:lnTo>
                  <a:lnTo>
                    <a:pt x="107" y="102"/>
                  </a:lnTo>
                  <a:lnTo>
                    <a:pt x="111" y="99"/>
                  </a:lnTo>
                  <a:lnTo>
                    <a:pt x="116" y="96"/>
                  </a:lnTo>
                  <a:lnTo>
                    <a:pt x="121" y="93"/>
                  </a:lnTo>
                  <a:lnTo>
                    <a:pt x="128" y="91"/>
                  </a:lnTo>
                  <a:lnTo>
                    <a:pt x="133" y="89"/>
                  </a:lnTo>
                  <a:lnTo>
                    <a:pt x="139" y="89"/>
                  </a:lnTo>
                  <a:lnTo>
                    <a:pt x="145" y="88"/>
                  </a:lnTo>
                  <a:lnTo>
                    <a:pt x="151" y="89"/>
                  </a:lnTo>
                  <a:lnTo>
                    <a:pt x="157" y="89"/>
                  </a:lnTo>
                  <a:lnTo>
                    <a:pt x="163" y="91"/>
                  </a:lnTo>
                  <a:lnTo>
                    <a:pt x="168" y="93"/>
                  </a:lnTo>
                  <a:lnTo>
                    <a:pt x="173" y="96"/>
                  </a:lnTo>
                  <a:lnTo>
                    <a:pt x="179" y="99"/>
                  </a:lnTo>
                  <a:lnTo>
                    <a:pt x="184" y="102"/>
                  </a:lnTo>
                  <a:lnTo>
                    <a:pt x="188" y="106"/>
                  </a:lnTo>
                  <a:lnTo>
                    <a:pt x="192" y="111"/>
                  </a:lnTo>
                  <a:lnTo>
                    <a:pt x="195" y="116"/>
                  </a:lnTo>
                  <a:lnTo>
                    <a:pt x="198" y="120"/>
                  </a:lnTo>
                  <a:lnTo>
                    <a:pt x="200" y="126"/>
                  </a:lnTo>
                  <a:lnTo>
                    <a:pt x="202" y="131"/>
                  </a:lnTo>
                  <a:lnTo>
                    <a:pt x="204" y="137"/>
                  </a:lnTo>
                  <a:lnTo>
                    <a:pt x="205" y="142"/>
                  </a:lnTo>
                  <a:lnTo>
                    <a:pt x="205" y="148"/>
                  </a:lnTo>
                  <a:lnTo>
                    <a:pt x="205" y="154"/>
                  </a:lnTo>
                  <a:lnTo>
                    <a:pt x="204" y="160"/>
                  </a:lnTo>
                  <a:lnTo>
                    <a:pt x="202" y="167"/>
                  </a:lnTo>
                  <a:lnTo>
                    <a:pt x="200" y="172"/>
                  </a:lnTo>
                  <a:lnTo>
                    <a:pt x="198" y="178"/>
                  </a:lnTo>
                  <a:lnTo>
                    <a:pt x="195" y="183"/>
                  </a:lnTo>
                  <a:lnTo>
                    <a:pt x="192" y="187"/>
                  </a:lnTo>
                  <a:lnTo>
                    <a:pt x="188" y="191"/>
                  </a:lnTo>
                  <a:lnTo>
                    <a:pt x="184" y="195"/>
                  </a:lnTo>
                  <a:lnTo>
                    <a:pt x="179" y="198"/>
                  </a:lnTo>
                  <a:lnTo>
                    <a:pt x="173" y="201"/>
                  </a:lnTo>
                  <a:lnTo>
                    <a:pt x="168" y="204"/>
                  </a:lnTo>
                  <a:lnTo>
                    <a:pt x="163" y="206"/>
                  </a:lnTo>
                  <a:lnTo>
                    <a:pt x="157" y="207"/>
                  </a:lnTo>
                  <a:lnTo>
                    <a:pt x="151" y="208"/>
                  </a:lnTo>
                  <a:lnTo>
                    <a:pt x="145" y="208"/>
                  </a:lnTo>
                  <a:close/>
                  <a:moveTo>
                    <a:pt x="277" y="184"/>
                  </a:moveTo>
                  <a:lnTo>
                    <a:pt x="277" y="181"/>
                  </a:lnTo>
                  <a:lnTo>
                    <a:pt x="276" y="179"/>
                  </a:lnTo>
                  <a:lnTo>
                    <a:pt x="276" y="177"/>
                  </a:lnTo>
                  <a:lnTo>
                    <a:pt x="276" y="175"/>
                  </a:lnTo>
                  <a:lnTo>
                    <a:pt x="275" y="172"/>
                  </a:lnTo>
                  <a:lnTo>
                    <a:pt x="275" y="169"/>
                  </a:lnTo>
                  <a:lnTo>
                    <a:pt x="274" y="168"/>
                  </a:lnTo>
                  <a:lnTo>
                    <a:pt x="274" y="166"/>
                  </a:lnTo>
                  <a:lnTo>
                    <a:pt x="273" y="163"/>
                  </a:lnTo>
                  <a:lnTo>
                    <a:pt x="272" y="160"/>
                  </a:lnTo>
                  <a:lnTo>
                    <a:pt x="271" y="158"/>
                  </a:lnTo>
                  <a:lnTo>
                    <a:pt x="270" y="157"/>
                  </a:lnTo>
                  <a:lnTo>
                    <a:pt x="268" y="153"/>
                  </a:lnTo>
                  <a:lnTo>
                    <a:pt x="266" y="149"/>
                  </a:lnTo>
                  <a:lnTo>
                    <a:pt x="268" y="146"/>
                  </a:lnTo>
                  <a:lnTo>
                    <a:pt x="270" y="142"/>
                  </a:lnTo>
                  <a:lnTo>
                    <a:pt x="271" y="141"/>
                  </a:lnTo>
                  <a:lnTo>
                    <a:pt x="272" y="139"/>
                  </a:lnTo>
                  <a:lnTo>
                    <a:pt x="273" y="136"/>
                  </a:lnTo>
                  <a:lnTo>
                    <a:pt x="274" y="133"/>
                  </a:lnTo>
                  <a:lnTo>
                    <a:pt x="274" y="131"/>
                  </a:lnTo>
                  <a:lnTo>
                    <a:pt x="275" y="129"/>
                  </a:lnTo>
                  <a:lnTo>
                    <a:pt x="275" y="127"/>
                  </a:lnTo>
                  <a:lnTo>
                    <a:pt x="276" y="125"/>
                  </a:lnTo>
                  <a:lnTo>
                    <a:pt x="276" y="123"/>
                  </a:lnTo>
                  <a:lnTo>
                    <a:pt x="276" y="121"/>
                  </a:lnTo>
                  <a:lnTo>
                    <a:pt x="277" y="118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7" y="112"/>
                  </a:lnTo>
                  <a:lnTo>
                    <a:pt x="277" y="108"/>
                  </a:lnTo>
                  <a:lnTo>
                    <a:pt x="277" y="106"/>
                  </a:lnTo>
                  <a:lnTo>
                    <a:pt x="277" y="103"/>
                  </a:lnTo>
                  <a:lnTo>
                    <a:pt x="276" y="101"/>
                  </a:lnTo>
                  <a:lnTo>
                    <a:pt x="276" y="99"/>
                  </a:lnTo>
                  <a:lnTo>
                    <a:pt x="275" y="97"/>
                  </a:lnTo>
                  <a:lnTo>
                    <a:pt x="275" y="95"/>
                  </a:lnTo>
                  <a:lnTo>
                    <a:pt x="275" y="93"/>
                  </a:lnTo>
                  <a:lnTo>
                    <a:pt x="274" y="90"/>
                  </a:lnTo>
                  <a:lnTo>
                    <a:pt x="273" y="87"/>
                  </a:lnTo>
                  <a:lnTo>
                    <a:pt x="272" y="85"/>
                  </a:lnTo>
                  <a:lnTo>
                    <a:pt x="272" y="84"/>
                  </a:lnTo>
                  <a:lnTo>
                    <a:pt x="270" y="80"/>
                  </a:lnTo>
                  <a:lnTo>
                    <a:pt x="268" y="76"/>
                  </a:lnTo>
                  <a:lnTo>
                    <a:pt x="268" y="76"/>
                  </a:lnTo>
                  <a:lnTo>
                    <a:pt x="267" y="75"/>
                  </a:lnTo>
                  <a:lnTo>
                    <a:pt x="267" y="75"/>
                  </a:lnTo>
                  <a:lnTo>
                    <a:pt x="267" y="75"/>
                  </a:lnTo>
                  <a:lnTo>
                    <a:pt x="265" y="71"/>
                  </a:lnTo>
                  <a:lnTo>
                    <a:pt x="262" y="67"/>
                  </a:lnTo>
                  <a:lnTo>
                    <a:pt x="262" y="67"/>
                  </a:lnTo>
                  <a:lnTo>
                    <a:pt x="261" y="66"/>
                  </a:lnTo>
                  <a:lnTo>
                    <a:pt x="258" y="63"/>
                  </a:lnTo>
                  <a:lnTo>
                    <a:pt x="256" y="60"/>
                  </a:lnTo>
                  <a:lnTo>
                    <a:pt x="255" y="60"/>
                  </a:lnTo>
                  <a:lnTo>
                    <a:pt x="255" y="60"/>
                  </a:lnTo>
                  <a:lnTo>
                    <a:pt x="252" y="56"/>
                  </a:lnTo>
                  <a:lnTo>
                    <a:pt x="249" y="53"/>
                  </a:lnTo>
                  <a:lnTo>
                    <a:pt x="248" y="53"/>
                  </a:lnTo>
                  <a:lnTo>
                    <a:pt x="247" y="52"/>
                  </a:lnTo>
                  <a:lnTo>
                    <a:pt x="244" y="50"/>
                  </a:lnTo>
                  <a:lnTo>
                    <a:pt x="241" y="48"/>
                  </a:lnTo>
                  <a:lnTo>
                    <a:pt x="240" y="48"/>
                  </a:lnTo>
                  <a:lnTo>
                    <a:pt x="239" y="47"/>
                  </a:lnTo>
                  <a:lnTo>
                    <a:pt x="236" y="45"/>
                  </a:lnTo>
                  <a:lnTo>
                    <a:pt x="233" y="45"/>
                  </a:lnTo>
                  <a:lnTo>
                    <a:pt x="232" y="44"/>
                  </a:lnTo>
                  <a:lnTo>
                    <a:pt x="230" y="44"/>
                  </a:lnTo>
                  <a:lnTo>
                    <a:pt x="228" y="42"/>
                  </a:lnTo>
                  <a:lnTo>
                    <a:pt x="224" y="41"/>
                  </a:lnTo>
                  <a:lnTo>
                    <a:pt x="222" y="41"/>
                  </a:lnTo>
                  <a:lnTo>
                    <a:pt x="220" y="40"/>
                  </a:lnTo>
                  <a:lnTo>
                    <a:pt x="218" y="40"/>
                  </a:lnTo>
                  <a:lnTo>
                    <a:pt x="215" y="40"/>
                  </a:lnTo>
                  <a:lnTo>
                    <a:pt x="213" y="39"/>
                  </a:lnTo>
                  <a:lnTo>
                    <a:pt x="211" y="39"/>
                  </a:lnTo>
                  <a:lnTo>
                    <a:pt x="207" y="39"/>
                  </a:lnTo>
                  <a:lnTo>
                    <a:pt x="203" y="39"/>
                  </a:lnTo>
                  <a:lnTo>
                    <a:pt x="201" y="35"/>
                  </a:lnTo>
                  <a:lnTo>
                    <a:pt x="199" y="32"/>
                  </a:lnTo>
                  <a:lnTo>
                    <a:pt x="197" y="30"/>
                  </a:lnTo>
                  <a:lnTo>
                    <a:pt x="196" y="28"/>
                  </a:lnTo>
                  <a:lnTo>
                    <a:pt x="194" y="26"/>
                  </a:lnTo>
                  <a:lnTo>
                    <a:pt x="193" y="25"/>
                  </a:lnTo>
                  <a:lnTo>
                    <a:pt x="191" y="23"/>
                  </a:lnTo>
                  <a:lnTo>
                    <a:pt x="190" y="22"/>
                  </a:lnTo>
                  <a:lnTo>
                    <a:pt x="188" y="21"/>
                  </a:lnTo>
                  <a:lnTo>
                    <a:pt x="186" y="19"/>
                  </a:lnTo>
                  <a:lnTo>
                    <a:pt x="185" y="17"/>
                  </a:lnTo>
                  <a:lnTo>
                    <a:pt x="183" y="16"/>
                  </a:lnTo>
                  <a:lnTo>
                    <a:pt x="182" y="15"/>
                  </a:lnTo>
                  <a:lnTo>
                    <a:pt x="181" y="15"/>
                  </a:lnTo>
                  <a:lnTo>
                    <a:pt x="181" y="14"/>
                  </a:lnTo>
                  <a:lnTo>
                    <a:pt x="171" y="8"/>
                  </a:lnTo>
                  <a:lnTo>
                    <a:pt x="161" y="3"/>
                  </a:lnTo>
                  <a:lnTo>
                    <a:pt x="150" y="1"/>
                  </a:lnTo>
                  <a:lnTo>
                    <a:pt x="139" y="0"/>
                  </a:lnTo>
                  <a:lnTo>
                    <a:pt x="130" y="1"/>
                  </a:lnTo>
                  <a:lnTo>
                    <a:pt x="120" y="2"/>
                  </a:lnTo>
                  <a:lnTo>
                    <a:pt x="112" y="5"/>
                  </a:lnTo>
                  <a:lnTo>
                    <a:pt x="104" y="10"/>
                  </a:lnTo>
                  <a:lnTo>
                    <a:pt x="97" y="15"/>
                  </a:lnTo>
                  <a:lnTo>
                    <a:pt x="90" y="20"/>
                  </a:lnTo>
                  <a:lnTo>
                    <a:pt x="84" y="27"/>
                  </a:lnTo>
                  <a:lnTo>
                    <a:pt x="79" y="34"/>
                  </a:lnTo>
                  <a:lnTo>
                    <a:pt x="77" y="36"/>
                  </a:lnTo>
                  <a:lnTo>
                    <a:pt x="75" y="37"/>
                  </a:lnTo>
                  <a:lnTo>
                    <a:pt x="72" y="38"/>
                  </a:lnTo>
                  <a:lnTo>
                    <a:pt x="68" y="39"/>
                  </a:lnTo>
                  <a:lnTo>
                    <a:pt x="60" y="40"/>
                  </a:lnTo>
                  <a:lnTo>
                    <a:pt x="51" y="42"/>
                  </a:lnTo>
                  <a:lnTo>
                    <a:pt x="43" y="45"/>
                  </a:lnTo>
                  <a:lnTo>
                    <a:pt x="35" y="49"/>
                  </a:lnTo>
                  <a:lnTo>
                    <a:pt x="28" y="55"/>
                  </a:lnTo>
                  <a:lnTo>
                    <a:pt x="22" y="61"/>
                  </a:lnTo>
                  <a:lnTo>
                    <a:pt x="15" y="68"/>
                  </a:lnTo>
                  <a:lnTo>
                    <a:pt x="10" y="75"/>
                  </a:lnTo>
                  <a:lnTo>
                    <a:pt x="6" y="83"/>
                  </a:lnTo>
                  <a:lnTo>
                    <a:pt x="3" y="92"/>
                  </a:lnTo>
                  <a:lnTo>
                    <a:pt x="1" y="100"/>
                  </a:lnTo>
                  <a:lnTo>
                    <a:pt x="0" y="109"/>
                  </a:lnTo>
                  <a:lnTo>
                    <a:pt x="1" y="119"/>
                  </a:lnTo>
                  <a:lnTo>
                    <a:pt x="2" y="127"/>
                  </a:lnTo>
                  <a:lnTo>
                    <a:pt x="4" y="135"/>
                  </a:lnTo>
                  <a:lnTo>
                    <a:pt x="8" y="144"/>
                  </a:lnTo>
                  <a:lnTo>
                    <a:pt x="9" y="146"/>
                  </a:lnTo>
                  <a:lnTo>
                    <a:pt x="9" y="149"/>
                  </a:lnTo>
                  <a:lnTo>
                    <a:pt x="9" y="152"/>
                  </a:lnTo>
                  <a:lnTo>
                    <a:pt x="8" y="154"/>
                  </a:lnTo>
                  <a:lnTo>
                    <a:pt x="4" y="163"/>
                  </a:lnTo>
                  <a:lnTo>
                    <a:pt x="2" y="172"/>
                  </a:lnTo>
                  <a:lnTo>
                    <a:pt x="1" y="181"/>
                  </a:lnTo>
                  <a:lnTo>
                    <a:pt x="0" y="189"/>
                  </a:lnTo>
                  <a:lnTo>
                    <a:pt x="1" y="198"/>
                  </a:lnTo>
                  <a:lnTo>
                    <a:pt x="3" y="207"/>
                  </a:lnTo>
                  <a:lnTo>
                    <a:pt x="6" y="217"/>
                  </a:lnTo>
                  <a:lnTo>
                    <a:pt x="10" y="225"/>
                  </a:lnTo>
                  <a:lnTo>
                    <a:pt x="11" y="226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4" y="230"/>
                  </a:lnTo>
                  <a:lnTo>
                    <a:pt x="15" y="232"/>
                  </a:lnTo>
                  <a:lnTo>
                    <a:pt x="16" y="232"/>
                  </a:lnTo>
                  <a:lnTo>
                    <a:pt x="16" y="233"/>
                  </a:lnTo>
                  <a:lnTo>
                    <a:pt x="20" y="236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3" y="240"/>
                  </a:lnTo>
                  <a:lnTo>
                    <a:pt x="26" y="243"/>
                  </a:lnTo>
                  <a:lnTo>
                    <a:pt x="30" y="246"/>
                  </a:lnTo>
                  <a:lnTo>
                    <a:pt x="30" y="246"/>
                  </a:lnTo>
                  <a:lnTo>
                    <a:pt x="30" y="246"/>
                  </a:lnTo>
                  <a:lnTo>
                    <a:pt x="33" y="248"/>
                  </a:lnTo>
                  <a:lnTo>
                    <a:pt x="37" y="249"/>
                  </a:lnTo>
                  <a:lnTo>
                    <a:pt x="37" y="249"/>
                  </a:lnTo>
                  <a:lnTo>
                    <a:pt x="44" y="253"/>
                  </a:lnTo>
                  <a:lnTo>
                    <a:pt x="52" y="257"/>
                  </a:lnTo>
                  <a:lnTo>
                    <a:pt x="60" y="259"/>
                  </a:lnTo>
                  <a:lnTo>
                    <a:pt x="68" y="260"/>
                  </a:lnTo>
                  <a:lnTo>
                    <a:pt x="72" y="260"/>
                  </a:lnTo>
                  <a:lnTo>
                    <a:pt x="75" y="261"/>
                  </a:lnTo>
                  <a:lnTo>
                    <a:pt x="77" y="263"/>
                  </a:lnTo>
                  <a:lnTo>
                    <a:pt x="79" y="266"/>
                  </a:lnTo>
                  <a:lnTo>
                    <a:pt x="84" y="273"/>
                  </a:lnTo>
                  <a:lnTo>
                    <a:pt x="90" y="279"/>
                  </a:lnTo>
                  <a:lnTo>
                    <a:pt x="97" y="285"/>
                  </a:lnTo>
                  <a:lnTo>
                    <a:pt x="104" y="289"/>
                  </a:lnTo>
                  <a:lnTo>
                    <a:pt x="112" y="293"/>
                  </a:lnTo>
                  <a:lnTo>
                    <a:pt x="121" y="296"/>
                  </a:lnTo>
                  <a:lnTo>
                    <a:pt x="130" y="297"/>
                  </a:lnTo>
                  <a:lnTo>
                    <a:pt x="139" y="298"/>
                  </a:lnTo>
                  <a:lnTo>
                    <a:pt x="148" y="297"/>
                  </a:lnTo>
                  <a:lnTo>
                    <a:pt x="157" y="296"/>
                  </a:lnTo>
                  <a:lnTo>
                    <a:pt x="165" y="293"/>
                  </a:lnTo>
                  <a:lnTo>
                    <a:pt x="173" y="289"/>
                  </a:lnTo>
                  <a:lnTo>
                    <a:pt x="181" y="285"/>
                  </a:lnTo>
                  <a:lnTo>
                    <a:pt x="188" y="279"/>
                  </a:lnTo>
                  <a:lnTo>
                    <a:pt x="194" y="273"/>
                  </a:lnTo>
                  <a:lnTo>
                    <a:pt x="200" y="266"/>
                  </a:lnTo>
                  <a:lnTo>
                    <a:pt x="201" y="263"/>
                  </a:lnTo>
                  <a:lnTo>
                    <a:pt x="204" y="261"/>
                  </a:lnTo>
                  <a:lnTo>
                    <a:pt x="206" y="260"/>
                  </a:lnTo>
                  <a:lnTo>
                    <a:pt x="209" y="260"/>
                  </a:lnTo>
                  <a:lnTo>
                    <a:pt x="215" y="259"/>
                  </a:lnTo>
                  <a:lnTo>
                    <a:pt x="221" y="258"/>
                  </a:lnTo>
                  <a:lnTo>
                    <a:pt x="228" y="256"/>
                  </a:lnTo>
                  <a:lnTo>
                    <a:pt x="233" y="254"/>
                  </a:lnTo>
                  <a:lnTo>
                    <a:pt x="244" y="248"/>
                  </a:lnTo>
                  <a:lnTo>
                    <a:pt x="253" y="241"/>
                  </a:lnTo>
                  <a:lnTo>
                    <a:pt x="253" y="241"/>
                  </a:lnTo>
                  <a:lnTo>
                    <a:pt x="254" y="241"/>
                  </a:lnTo>
                  <a:lnTo>
                    <a:pt x="255" y="240"/>
                  </a:lnTo>
                  <a:lnTo>
                    <a:pt x="256" y="239"/>
                  </a:lnTo>
                  <a:lnTo>
                    <a:pt x="256" y="239"/>
                  </a:lnTo>
                  <a:lnTo>
                    <a:pt x="259" y="236"/>
                  </a:lnTo>
                  <a:lnTo>
                    <a:pt x="261" y="233"/>
                  </a:lnTo>
                  <a:lnTo>
                    <a:pt x="262" y="232"/>
                  </a:lnTo>
                  <a:lnTo>
                    <a:pt x="262" y="232"/>
                  </a:lnTo>
                  <a:lnTo>
                    <a:pt x="265" y="228"/>
                  </a:lnTo>
                  <a:lnTo>
                    <a:pt x="267" y="225"/>
                  </a:lnTo>
                  <a:lnTo>
                    <a:pt x="270" y="220"/>
                  </a:lnTo>
                  <a:lnTo>
                    <a:pt x="272" y="215"/>
                  </a:lnTo>
                  <a:lnTo>
                    <a:pt x="272" y="215"/>
                  </a:lnTo>
                  <a:lnTo>
                    <a:pt x="273" y="212"/>
                  </a:lnTo>
                  <a:lnTo>
                    <a:pt x="274" y="209"/>
                  </a:lnTo>
                  <a:lnTo>
                    <a:pt x="275" y="206"/>
                  </a:lnTo>
                  <a:lnTo>
                    <a:pt x="275" y="204"/>
                  </a:lnTo>
                  <a:lnTo>
                    <a:pt x="275" y="202"/>
                  </a:lnTo>
                  <a:lnTo>
                    <a:pt x="276" y="199"/>
                  </a:lnTo>
                  <a:lnTo>
                    <a:pt x="276" y="197"/>
                  </a:lnTo>
                  <a:lnTo>
                    <a:pt x="277" y="195"/>
                  </a:lnTo>
                  <a:lnTo>
                    <a:pt x="277" y="193"/>
                  </a:lnTo>
                  <a:lnTo>
                    <a:pt x="277" y="191"/>
                  </a:lnTo>
                  <a:lnTo>
                    <a:pt x="277" y="188"/>
                  </a:lnTo>
                  <a:lnTo>
                    <a:pt x="277" y="186"/>
                  </a:lnTo>
                  <a:lnTo>
                    <a:pt x="277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="" xmlns:a16="http://schemas.microsoft.com/office/drawing/2014/main" id="{D0DE389A-267E-448F-AFAB-69D5FBA2C18D}"/>
              </a:ext>
            </a:extLst>
          </p:cNvPr>
          <p:cNvGrpSpPr/>
          <p:nvPr/>
        </p:nvGrpSpPr>
        <p:grpSpPr>
          <a:xfrm>
            <a:off x="8129905" y="1307465"/>
            <a:ext cx="533332" cy="530384"/>
            <a:chOff x="4319588" y="1370013"/>
            <a:chExt cx="287338" cy="285750"/>
          </a:xfrm>
          <a:solidFill>
            <a:schemeClr val="accent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99" name="Freeform 1084">
              <a:extLst>
                <a:ext uri="{FF2B5EF4-FFF2-40B4-BE49-F238E27FC236}">
                  <a16:creationId xmlns="" xmlns:a16="http://schemas.microsoft.com/office/drawing/2014/main" id="{E70D11EA-29BB-4B65-97A4-091E2B2EFA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9588" y="1370013"/>
              <a:ext cx="161925" cy="209550"/>
            </a:xfrm>
            <a:custGeom>
              <a:avLst/>
              <a:gdLst>
                <a:gd name="T0" fmla="*/ 278 w 410"/>
                <a:gd name="T1" fmla="*/ 133 h 529"/>
                <a:gd name="T2" fmla="*/ 278 w 410"/>
                <a:gd name="T3" fmla="*/ 12 h 529"/>
                <a:gd name="T4" fmla="*/ 398 w 410"/>
                <a:gd name="T5" fmla="*/ 133 h 529"/>
                <a:gd name="T6" fmla="*/ 278 w 410"/>
                <a:gd name="T7" fmla="*/ 133 h 529"/>
                <a:gd name="T8" fmla="*/ 410 w 410"/>
                <a:gd name="T9" fmla="*/ 133 h 529"/>
                <a:gd name="T10" fmla="*/ 409 w 410"/>
                <a:gd name="T11" fmla="*/ 129 h 529"/>
                <a:gd name="T12" fmla="*/ 406 w 410"/>
                <a:gd name="T13" fmla="*/ 123 h 529"/>
                <a:gd name="T14" fmla="*/ 286 w 410"/>
                <a:gd name="T15" fmla="*/ 3 h 529"/>
                <a:gd name="T16" fmla="*/ 282 w 410"/>
                <a:gd name="T17" fmla="*/ 1 h 529"/>
                <a:gd name="T18" fmla="*/ 278 w 410"/>
                <a:gd name="T19" fmla="*/ 0 h 529"/>
                <a:gd name="T20" fmla="*/ 12 w 410"/>
                <a:gd name="T21" fmla="*/ 0 h 529"/>
                <a:gd name="T22" fmla="*/ 7 w 410"/>
                <a:gd name="T23" fmla="*/ 1 h 529"/>
                <a:gd name="T24" fmla="*/ 4 w 410"/>
                <a:gd name="T25" fmla="*/ 3 h 529"/>
                <a:gd name="T26" fmla="*/ 1 w 410"/>
                <a:gd name="T27" fmla="*/ 7 h 529"/>
                <a:gd name="T28" fmla="*/ 0 w 410"/>
                <a:gd name="T29" fmla="*/ 12 h 529"/>
                <a:gd name="T30" fmla="*/ 0 w 410"/>
                <a:gd name="T31" fmla="*/ 518 h 529"/>
                <a:gd name="T32" fmla="*/ 1 w 410"/>
                <a:gd name="T33" fmla="*/ 522 h 529"/>
                <a:gd name="T34" fmla="*/ 4 w 410"/>
                <a:gd name="T35" fmla="*/ 526 h 529"/>
                <a:gd name="T36" fmla="*/ 7 w 410"/>
                <a:gd name="T37" fmla="*/ 529 h 529"/>
                <a:gd name="T38" fmla="*/ 12 w 410"/>
                <a:gd name="T39" fmla="*/ 529 h 529"/>
                <a:gd name="T40" fmla="*/ 290 w 410"/>
                <a:gd name="T41" fmla="*/ 529 h 529"/>
                <a:gd name="T42" fmla="*/ 290 w 410"/>
                <a:gd name="T43" fmla="*/ 181 h 529"/>
                <a:gd name="T44" fmla="*/ 290 w 410"/>
                <a:gd name="T45" fmla="*/ 177 h 529"/>
                <a:gd name="T46" fmla="*/ 293 w 410"/>
                <a:gd name="T47" fmla="*/ 172 h 529"/>
                <a:gd name="T48" fmla="*/ 297 w 410"/>
                <a:gd name="T49" fmla="*/ 169 h 529"/>
                <a:gd name="T50" fmla="*/ 301 w 410"/>
                <a:gd name="T51" fmla="*/ 168 h 529"/>
                <a:gd name="T52" fmla="*/ 410 w 410"/>
                <a:gd name="T53" fmla="*/ 168 h 529"/>
                <a:gd name="T54" fmla="*/ 410 w 410"/>
                <a:gd name="T55" fmla="*/ 133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0" h="529">
                  <a:moveTo>
                    <a:pt x="278" y="133"/>
                  </a:moveTo>
                  <a:lnTo>
                    <a:pt x="278" y="12"/>
                  </a:lnTo>
                  <a:lnTo>
                    <a:pt x="398" y="133"/>
                  </a:lnTo>
                  <a:lnTo>
                    <a:pt x="278" y="133"/>
                  </a:lnTo>
                  <a:close/>
                  <a:moveTo>
                    <a:pt x="410" y="133"/>
                  </a:moveTo>
                  <a:lnTo>
                    <a:pt x="409" y="129"/>
                  </a:lnTo>
                  <a:lnTo>
                    <a:pt x="406" y="123"/>
                  </a:lnTo>
                  <a:lnTo>
                    <a:pt x="286" y="3"/>
                  </a:lnTo>
                  <a:lnTo>
                    <a:pt x="282" y="1"/>
                  </a:lnTo>
                  <a:lnTo>
                    <a:pt x="278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518"/>
                  </a:lnTo>
                  <a:lnTo>
                    <a:pt x="1" y="522"/>
                  </a:lnTo>
                  <a:lnTo>
                    <a:pt x="4" y="526"/>
                  </a:lnTo>
                  <a:lnTo>
                    <a:pt x="7" y="529"/>
                  </a:lnTo>
                  <a:lnTo>
                    <a:pt x="12" y="529"/>
                  </a:lnTo>
                  <a:lnTo>
                    <a:pt x="290" y="529"/>
                  </a:lnTo>
                  <a:lnTo>
                    <a:pt x="290" y="181"/>
                  </a:lnTo>
                  <a:lnTo>
                    <a:pt x="290" y="177"/>
                  </a:lnTo>
                  <a:lnTo>
                    <a:pt x="293" y="172"/>
                  </a:lnTo>
                  <a:lnTo>
                    <a:pt x="297" y="169"/>
                  </a:lnTo>
                  <a:lnTo>
                    <a:pt x="301" y="168"/>
                  </a:lnTo>
                  <a:lnTo>
                    <a:pt x="410" y="168"/>
                  </a:lnTo>
                  <a:lnTo>
                    <a:pt x="410" y="1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085">
              <a:extLst>
                <a:ext uri="{FF2B5EF4-FFF2-40B4-BE49-F238E27FC236}">
                  <a16:creationId xmlns="" xmlns:a16="http://schemas.microsoft.com/office/drawing/2014/main" id="{92616116-207A-4AA5-9325-F8675224A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325" y="1374775"/>
              <a:ext cx="90488" cy="66675"/>
            </a:xfrm>
            <a:custGeom>
              <a:avLst/>
              <a:gdLst>
                <a:gd name="T0" fmla="*/ 2 w 229"/>
                <a:gd name="T1" fmla="*/ 80 h 169"/>
                <a:gd name="T2" fmla="*/ 3 w 229"/>
                <a:gd name="T3" fmla="*/ 82 h 169"/>
                <a:gd name="T4" fmla="*/ 64 w 229"/>
                <a:gd name="T5" fmla="*/ 141 h 169"/>
                <a:gd name="T6" fmla="*/ 73 w 229"/>
                <a:gd name="T7" fmla="*/ 144 h 169"/>
                <a:gd name="T8" fmla="*/ 81 w 229"/>
                <a:gd name="T9" fmla="*/ 141 h 169"/>
                <a:gd name="T10" fmla="*/ 84 w 229"/>
                <a:gd name="T11" fmla="*/ 132 h 169"/>
                <a:gd name="T12" fmla="*/ 81 w 229"/>
                <a:gd name="T13" fmla="*/ 124 h 169"/>
                <a:gd name="T14" fmla="*/ 163 w 229"/>
                <a:gd name="T15" fmla="*/ 85 h 169"/>
                <a:gd name="T16" fmla="*/ 179 w 229"/>
                <a:gd name="T17" fmla="*/ 88 h 169"/>
                <a:gd name="T18" fmla="*/ 192 w 229"/>
                <a:gd name="T19" fmla="*/ 96 h 169"/>
                <a:gd name="T20" fmla="*/ 201 w 229"/>
                <a:gd name="T21" fmla="*/ 107 h 169"/>
                <a:gd name="T22" fmla="*/ 204 w 229"/>
                <a:gd name="T23" fmla="*/ 121 h 169"/>
                <a:gd name="T24" fmla="*/ 205 w 229"/>
                <a:gd name="T25" fmla="*/ 161 h 169"/>
                <a:gd name="T26" fmla="*/ 212 w 229"/>
                <a:gd name="T27" fmla="*/ 168 h 169"/>
                <a:gd name="T28" fmla="*/ 222 w 229"/>
                <a:gd name="T29" fmla="*/ 168 h 169"/>
                <a:gd name="T30" fmla="*/ 228 w 229"/>
                <a:gd name="T31" fmla="*/ 161 h 169"/>
                <a:gd name="T32" fmla="*/ 229 w 229"/>
                <a:gd name="T33" fmla="*/ 121 h 169"/>
                <a:gd name="T34" fmla="*/ 228 w 229"/>
                <a:gd name="T35" fmla="*/ 108 h 169"/>
                <a:gd name="T36" fmla="*/ 223 w 229"/>
                <a:gd name="T37" fmla="*/ 97 h 169"/>
                <a:gd name="T38" fmla="*/ 217 w 229"/>
                <a:gd name="T39" fmla="*/ 87 h 169"/>
                <a:gd name="T40" fmla="*/ 207 w 229"/>
                <a:gd name="T41" fmla="*/ 78 h 169"/>
                <a:gd name="T42" fmla="*/ 187 w 229"/>
                <a:gd name="T43" fmla="*/ 66 h 169"/>
                <a:gd name="T44" fmla="*/ 176 w 229"/>
                <a:gd name="T45" fmla="*/ 63 h 169"/>
                <a:gd name="T46" fmla="*/ 163 w 229"/>
                <a:gd name="T47" fmla="*/ 62 h 169"/>
                <a:gd name="T48" fmla="*/ 81 w 229"/>
                <a:gd name="T49" fmla="*/ 21 h 169"/>
                <a:gd name="T50" fmla="*/ 85 w 229"/>
                <a:gd name="T51" fmla="*/ 13 h 169"/>
                <a:gd name="T52" fmla="*/ 81 w 229"/>
                <a:gd name="T53" fmla="*/ 3 h 169"/>
                <a:gd name="T54" fmla="*/ 73 w 229"/>
                <a:gd name="T55" fmla="*/ 0 h 169"/>
                <a:gd name="T56" fmla="*/ 65 w 229"/>
                <a:gd name="T57" fmla="*/ 3 h 169"/>
                <a:gd name="T58" fmla="*/ 2 w 229"/>
                <a:gd name="T59" fmla="*/ 67 h 169"/>
                <a:gd name="T60" fmla="*/ 0 w 229"/>
                <a:gd name="T61" fmla="*/ 71 h 169"/>
                <a:gd name="T62" fmla="*/ 0 w 229"/>
                <a:gd name="T63" fmla="*/ 73 h 169"/>
                <a:gd name="T64" fmla="*/ 0 w 229"/>
                <a:gd name="T65" fmla="*/ 74 h 169"/>
                <a:gd name="T66" fmla="*/ 1 w 229"/>
                <a:gd name="T67" fmla="*/ 7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9" h="169">
                  <a:moveTo>
                    <a:pt x="1" y="78"/>
                  </a:moveTo>
                  <a:lnTo>
                    <a:pt x="2" y="80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64" y="141"/>
                  </a:lnTo>
                  <a:lnTo>
                    <a:pt x="68" y="143"/>
                  </a:lnTo>
                  <a:lnTo>
                    <a:pt x="73" y="144"/>
                  </a:lnTo>
                  <a:lnTo>
                    <a:pt x="77" y="143"/>
                  </a:lnTo>
                  <a:lnTo>
                    <a:pt x="81" y="141"/>
                  </a:lnTo>
                  <a:lnTo>
                    <a:pt x="83" y="137"/>
                  </a:lnTo>
                  <a:lnTo>
                    <a:pt x="84" y="132"/>
                  </a:lnTo>
                  <a:lnTo>
                    <a:pt x="83" y="128"/>
                  </a:lnTo>
                  <a:lnTo>
                    <a:pt x="81" y="124"/>
                  </a:lnTo>
                  <a:lnTo>
                    <a:pt x="41" y="85"/>
                  </a:lnTo>
                  <a:lnTo>
                    <a:pt x="163" y="85"/>
                  </a:lnTo>
                  <a:lnTo>
                    <a:pt x="172" y="86"/>
                  </a:lnTo>
                  <a:lnTo>
                    <a:pt x="179" y="88"/>
                  </a:lnTo>
                  <a:lnTo>
                    <a:pt x="186" y="92"/>
                  </a:lnTo>
                  <a:lnTo>
                    <a:pt x="192" y="96"/>
                  </a:lnTo>
                  <a:lnTo>
                    <a:pt x="197" y="102"/>
                  </a:lnTo>
                  <a:lnTo>
                    <a:pt x="201" y="107"/>
                  </a:lnTo>
                  <a:lnTo>
                    <a:pt x="203" y="114"/>
                  </a:lnTo>
                  <a:lnTo>
                    <a:pt x="204" y="121"/>
                  </a:lnTo>
                  <a:lnTo>
                    <a:pt x="204" y="156"/>
                  </a:lnTo>
                  <a:lnTo>
                    <a:pt x="205" y="161"/>
                  </a:lnTo>
                  <a:lnTo>
                    <a:pt x="208" y="166"/>
                  </a:lnTo>
                  <a:lnTo>
                    <a:pt x="212" y="168"/>
                  </a:lnTo>
                  <a:lnTo>
                    <a:pt x="217" y="169"/>
                  </a:lnTo>
                  <a:lnTo>
                    <a:pt x="222" y="168"/>
                  </a:lnTo>
                  <a:lnTo>
                    <a:pt x="226" y="166"/>
                  </a:lnTo>
                  <a:lnTo>
                    <a:pt x="228" y="161"/>
                  </a:lnTo>
                  <a:lnTo>
                    <a:pt x="229" y="156"/>
                  </a:lnTo>
                  <a:lnTo>
                    <a:pt x="229" y="121"/>
                  </a:lnTo>
                  <a:lnTo>
                    <a:pt x="229" y="115"/>
                  </a:lnTo>
                  <a:lnTo>
                    <a:pt x="228" y="108"/>
                  </a:lnTo>
                  <a:lnTo>
                    <a:pt x="226" y="102"/>
                  </a:lnTo>
                  <a:lnTo>
                    <a:pt x="223" y="97"/>
                  </a:lnTo>
                  <a:lnTo>
                    <a:pt x="220" y="92"/>
                  </a:lnTo>
                  <a:lnTo>
                    <a:pt x="217" y="87"/>
                  </a:lnTo>
                  <a:lnTo>
                    <a:pt x="212" y="82"/>
                  </a:lnTo>
                  <a:lnTo>
                    <a:pt x="207" y="78"/>
                  </a:lnTo>
                  <a:lnTo>
                    <a:pt x="197" y="71"/>
                  </a:lnTo>
                  <a:lnTo>
                    <a:pt x="187" y="66"/>
                  </a:lnTo>
                  <a:lnTo>
                    <a:pt x="181" y="64"/>
                  </a:lnTo>
                  <a:lnTo>
                    <a:pt x="176" y="63"/>
                  </a:lnTo>
                  <a:lnTo>
                    <a:pt x="170" y="62"/>
                  </a:lnTo>
                  <a:lnTo>
                    <a:pt x="163" y="62"/>
                  </a:lnTo>
                  <a:lnTo>
                    <a:pt x="41" y="62"/>
                  </a:lnTo>
                  <a:lnTo>
                    <a:pt x="81" y="21"/>
                  </a:lnTo>
                  <a:lnTo>
                    <a:pt x="84" y="17"/>
                  </a:lnTo>
                  <a:lnTo>
                    <a:pt x="85" y="13"/>
                  </a:lnTo>
                  <a:lnTo>
                    <a:pt x="84" y="7"/>
                  </a:lnTo>
                  <a:lnTo>
                    <a:pt x="81" y="3"/>
                  </a:lnTo>
                  <a:lnTo>
                    <a:pt x="77" y="0"/>
                  </a:lnTo>
                  <a:lnTo>
                    <a:pt x="73" y="0"/>
                  </a:lnTo>
                  <a:lnTo>
                    <a:pt x="69" y="0"/>
                  </a:lnTo>
                  <a:lnTo>
                    <a:pt x="65" y="3"/>
                  </a:lnTo>
                  <a:lnTo>
                    <a:pt x="3" y="65"/>
                  </a:lnTo>
                  <a:lnTo>
                    <a:pt x="2" y="67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086">
              <a:extLst>
                <a:ext uri="{FF2B5EF4-FFF2-40B4-BE49-F238E27FC236}">
                  <a16:creationId xmlns="" xmlns:a16="http://schemas.microsoft.com/office/drawing/2014/main" id="{DDF8C7DE-99D0-4CB7-A6EA-B7BAD6FE3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113" y="1593850"/>
              <a:ext cx="90488" cy="58738"/>
            </a:xfrm>
            <a:custGeom>
              <a:avLst/>
              <a:gdLst>
                <a:gd name="T0" fmla="*/ 225 w 228"/>
                <a:gd name="T1" fmla="*/ 65 h 146"/>
                <a:gd name="T2" fmla="*/ 165 w 228"/>
                <a:gd name="T3" fmla="*/ 5 h 146"/>
                <a:gd name="T4" fmla="*/ 161 w 228"/>
                <a:gd name="T5" fmla="*/ 2 h 146"/>
                <a:gd name="T6" fmla="*/ 156 w 228"/>
                <a:gd name="T7" fmla="*/ 1 h 146"/>
                <a:gd name="T8" fmla="*/ 152 w 228"/>
                <a:gd name="T9" fmla="*/ 2 h 146"/>
                <a:gd name="T10" fmla="*/ 148 w 228"/>
                <a:gd name="T11" fmla="*/ 5 h 146"/>
                <a:gd name="T12" fmla="*/ 145 w 228"/>
                <a:gd name="T13" fmla="*/ 8 h 146"/>
                <a:gd name="T14" fmla="*/ 144 w 228"/>
                <a:gd name="T15" fmla="*/ 13 h 146"/>
                <a:gd name="T16" fmla="*/ 145 w 228"/>
                <a:gd name="T17" fmla="*/ 17 h 146"/>
                <a:gd name="T18" fmla="*/ 148 w 228"/>
                <a:gd name="T19" fmla="*/ 21 h 146"/>
                <a:gd name="T20" fmla="*/ 187 w 228"/>
                <a:gd name="T21" fmla="*/ 61 h 146"/>
                <a:gd name="T22" fmla="*/ 64 w 228"/>
                <a:gd name="T23" fmla="*/ 61 h 146"/>
                <a:gd name="T24" fmla="*/ 58 w 228"/>
                <a:gd name="T25" fmla="*/ 61 h 146"/>
                <a:gd name="T26" fmla="*/ 51 w 228"/>
                <a:gd name="T27" fmla="*/ 60 h 146"/>
                <a:gd name="T28" fmla="*/ 45 w 228"/>
                <a:gd name="T29" fmla="*/ 58 h 146"/>
                <a:gd name="T30" fmla="*/ 37 w 228"/>
                <a:gd name="T31" fmla="*/ 55 h 146"/>
                <a:gd name="T32" fmla="*/ 32 w 228"/>
                <a:gd name="T33" fmla="*/ 52 h 146"/>
                <a:gd name="T34" fmla="*/ 27 w 228"/>
                <a:gd name="T35" fmla="*/ 48 h 146"/>
                <a:gd name="T36" fmla="*/ 26 w 228"/>
                <a:gd name="T37" fmla="*/ 45 h 146"/>
                <a:gd name="T38" fmla="*/ 24 w 228"/>
                <a:gd name="T39" fmla="*/ 42 h 146"/>
                <a:gd name="T40" fmla="*/ 24 w 228"/>
                <a:gd name="T41" fmla="*/ 39 h 146"/>
                <a:gd name="T42" fmla="*/ 23 w 228"/>
                <a:gd name="T43" fmla="*/ 36 h 146"/>
                <a:gd name="T44" fmla="*/ 23 w 228"/>
                <a:gd name="T45" fmla="*/ 12 h 146"/>
                <a:gd name="T46" fmla="*/ 22 w 228"/>
                <a:gd name="T47" fmla="*/ 7 h 146"/>
                <a:gd name="T48" fmla="*/ 20 w 228"/>
                <a:gd name="T49" fmla="*/ 4 h 146"/>
                <a:gd name="T50" fmla="*/ 16 w 228"/>
                <a:gd name="T51" fmla="*/ 1 h 146"/>
                <a:gd name="T52" fmla="*/ 12 w 228"/>
                <a:gd name="T53" fmla="*/ 0 h 146"/>
                <a:gd name="T54" fmla="*/ 7 w 228"/>
                <a:gd name="T55" fmla="*/ 1 h 146"/>
                <a:gd name="T56" fmla="*/ 3 w 228"/>
                <a:gd name="T57" fmla="*/ 4 h 146"/>
                <a:gd name="T58" fmla="*/ 1 w 228"/>
                <a:gd name="T59" fmla="*/ 7 h 146"/>
                <a:gd name="T60" fmla="*/ 0 w 228"/>
                <a:gd name="T61" fmla="*/ 12 h 146"/>
                <a:gd name="T62" fmla="*/ 0 w 228"/>
                <a:gd name="T63" fmla="*/ 36 h 146"/>
                <a:gd name="T64" fmla="*/ 0 w 228"/>
                <a:gd name="T65" fmla="*/ 42 h 146"/>
                <a:gd name="T66" fmla="*/ 1 w 228"/>
                <a:gd name="T67" fmla="*/ 48 h 146"/>
                <a:gd name="T68" fmla="*/ 3 w 228"/>
                <a:gd name="T69" fmla="*/ 53 h 146"/>
                <a:gd name="T70" fmla="*/ 5 w 228"/>
                <a:gd name="T71" fmla="*/ 58 h 146"/>
                <a:gd name="T72" fmla="*/ 8 w 228"/>
                <a:gd name="T73" fmla="*/ 62 h 146"/>
                <a:gd name="T74" fmla="*/ 12 w 228"/>
                <a:gd name="T75" fmla="*/ 66 h 146"/>
                <a:gd name="T76" fmla="*/ 16 w 228"/>
                <a:gd name="T77" fmla="*/ 70 h 146"/>
                <a:gd name="T78" fmla="*/ 20 w 228"/>
                <a:gd name="T79" fmla="*/ 73 h 146"/>
                <a:gd name="T80" fmla="*/ 30 w 228"/>
                <a:gd name="T81" fmla="*/ 79 h 146"/>
                <a:gd name="T82" fmla="*/ 41 w 228"/>
                <a:gd name="T83" fmla="*/ 83 h 146"/>
                <a:gd name="T84" fmla="*/ 53 w 228"/>
                <a:gd name="T85" fmla="*/ 85 h 146"/>
                <a:gd name="T86" fmla="*/ 64 w 228"/>
                <a:gd name="T87" fmla="*/ 86 h 146"/>
                <a:gd name="T88" fmla="*/ 187 w 228"/>
                <a:gd name="T89" fmla="*/ 86 h 146"/>
                <a:gd name="T90" fmla="*/ 148 w 228"/>
                <a:gd name="T91" fmla="*/ 125 h 146"/>
                <a:gd name="T92" fmla="*/ 145 w 228"/>
                <a:gd name="T93" fmla="*/ 130 h 146"/>
                <a:gd name="T94" fmla="*/ 144 w 228"/>
                <a:gd name="T95" fmla="*/ 134 h 146"/>
                <a:gd name="T96" fmla="*/ 145 w 228"/>
                <a:gd name="T97" fmla="*/ 138 h 146"/>
                <a:gd name="T98" fmla="*/ 148 w 228"/>
                <a:gd name="T99" fmla="*/ 142 h 146"/>
                <a:gd name="T100" fmla="*/ 152 w 228"/>
                <a:gd name="T101" fmla="*/ 145 h 146"/>
                <a:gd name="T102" fmla="*/ 156 w 228"/>
                <a:gd name="T103" fmla="*/ 146 h 146"/>
                <a:gd name="T104" fmla="*/ 161 w 228"/>
                <a:gd name="T105" fmla="*/ 145 h 146"/>
                <a:gd name="T106" fmla="*/ 165 w 228"/>
                <a:gd name="T107" fmla="*/ 142 h 146"/>
                <a:gd name="T108" fmla="*/ 225 w 228"/>
                <a:gd name="T109" fmla="*/ 82 h 146"/>
                <a:gd name="T110" fmla="*/ 226 w 228"/>
                <a:gd name="T111" fmla="*/ 80 h 146"/>
                <a:gd name="T112" fmla="*/ 227 w 228"/>
                <a:gd name="T113" fmla="*/ 79 h 146"/>
                <a:gd name="T114" fmla="*/ 228 w 228"/>
                <a:gd name="T115" fmla="*/ 72 h 146"/>
                <a:gd name="T116" fmla="*/ 227 w 228"/>
                <a:gd name="T117" fmla="*/ 68 h 146"/>
                <a:gd name="T118" fmla="*/ 226 w 228"/>
                <a:gd name="T119" fmla="*/ 66 h 146"/>
                <a:gd name="T120" fmla="*/ 225 w 228"/>
                <a:gd name="T121" fmla="*/ 6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8" h="146">
                  <a:moveTo>
                    <a:pt x="225" y="65"/>
                  </a:moveTo>
                  <a:lnTo>
                    <a:pt x="165" y="5"/>
                  </a:lnTo>
                  <a:lnTo>
                    <a:pt x="161" y="2"/>
                  </a:lnTo>
                  <a:lnTo>
                    <a:pt x="156" y="1"/>
                  </a:lnTo>
                  <a:lnTo>
                    <a:pt x="152" y="2"/>
                  </a:lnTo>
                  <a:lnTo>
                    <a:pt x="148" y="5"/>
                  </a:lnTo>
                  <a:lnTo>
                    <a:pt x="145" y="8"/>
                  </a:lnTo>
                  <a:lnTo>
                    <a:pt x="144" y="13"/>
                  </a:lnTo>
                  <a:lnTo>
                    <a:pt x="145" y="17"/>
                  </a:lnTo>
                  <a:lnTo>
                    <a:pt x="148" y="21"/>
                  </a:lnTo>
                  <a:lnTo>
                    <a:pt x="187" y="61"/>
                  </a:lnTo>
                  <a:lnTo>
                    <a:pt x="64" y="61"/>
                  </a:lnTo>
                  <a:lnTo>
                    <a:pt x="58" y="61"/>
                  </a:lnTo>
                  <a:lnTo>
                    <a:pt x="51" y="60"/>
                  </a:lnTo>
                  <a:lnTo>
                    <a:pt x="45" y="58"/>
                  </a:lnTo>
                  <a:lnTo>
                    <a:pt x="37" y="55"/>
                  </a:lnTo>
                  <a:lnTo>
                    <a:pt x="32" y="52"/>
                  </a:lnTo>
                  <a:lnTo>
                    <a:pt x="27" y="48"/>
                  </a:lnTo>
                  <a:lnTo>
                    <a:pt x="26" y="45"/>
                  </a:lnTo>
                  <a:lnTo>
                    <a:pt x="24" y="42"/>
                  </a:lnTo>
                  <a:lnTo>
                    <a:pt x="24" y="39"/>
                  </a:lnTo>
                  <a:lnTo>
                    <a:pt x="23" y="36"/>
                  </a:lnTo>
                  <a:lnTo>
                    <a:pt x="23" y="12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8" y="62"/>
                  </a:lnTo>
                  <a:lnTo>
                    <a:pt x="12" y="66"/>
                  </a:lnTo>
                  <a:lnTo>
                    <a:pt x="16" y="70"/>
                  </a:lnTo>
                  <a:lnTo>
                    <a:pt x="20" y="73"/>
                  </a:lnTo>
                  <a:lnTo>
                    <a:pt x="30" y="79"/>
                  </a:lnTo>
                  <a:lnTo>
                    <a:pt x="41" y="83"/>
                  </a:lnTo>
                  <a:lnTo>
                    <a:pt x="53" y="85"/>
                  </a:lnTo>
                  <a:lnTo>
                    <a:pt x="64" y="86"/>
                  </a:lnTo>
                  <a:lnTo>
                    <a:pt x="187" y="86"/>
                  </a:lnTo>
                  <a:lnTo>
                    <a:pt x="148" y="125"/>
                  </a:lnTo>
                  <a:lnTo>
                    <a:pt x="145" y="130"/>
                  </a:lnTo>
                  <a:lnTo>
                    <a:pt x="144" y="134"/>
                  </a:lnTo>
                  <a:lnTo>
                    <a:pt x="145" y="138"/>
                  </a:lnTo>
                  <a:lnTo>
                    <a:pt x="148" y="142"/>
                  </a:lnTo>
                  <a:lnTo>
                    <a:pt x="152" y="145"/>
                  </a:lnTo>
                  <a:lnTo>
                    <a:pt x="156" y="146"/>
                  </a:lnTo>
                  <a:lnTo>
                    <a:pt x="161" y="145"/>
                  </a:lnTo>
                  <a:lnTo>
                    <a:pt x="165" y="142"/>
                  </a:lnTo>
                  <a:lnTo>
                    <a:pt x="225" y="82"/>
                  </a:lnTo>
                  <a:lnTo>
                    <a:pt x="226" y="80"/>
                  </a:lnTo>
                  <a:lnTo>
                    <a:pt x="227" y="79"/>
                  </a:lnTo>
                  <a:lnTo>
                    <a:pt x="228" y="72"/>
                  </a:lnTo>
                  <a:lnTo>
                    <a:pt x="227" y="68"/>
                  </a:lnTo>
                  <a:lnTo>
                    <a:pt x="226" y="66"/>
                  </a:lnTo>
                  <a:lnTo>
                    <a:pt x="225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087">
              <a:extLst>
                <a:ext uri="{FF2B5EF4-FFF2-40B4-BE49-F238E27FC236}">
                  <a16:creationId xmlns="" xmlns:a16="http://schemas.microsoft.com/office/drawing/2014/main" id="{F0B1267D-9A1F-42F4-B536-71E48253F7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3413" y="1446213"/>
              <a:ext cx="163513" cy="209550"/>
            </a:xfrm>
            <a:custGeom>
              <a:avLst/>
              <a:gdLst>
                <a:gd name="T0" fmla="*/ 278 w 410"/>
                <a:gd name="T1" fmla="*/ 132 h 529"/>
                <a:gd name="T2" fmla="*/ 278 w 410"/>
                <a:gd name="T3" fmla="*/ 12 h 529"/>
                <a:gd name="T4" fmla="*/ 398 w 410"/>
                <a:gd name="T5" fmla="*/ 132 h 529"/>
                <a:gd name="T6" fmla="*/ 278 w 410"/>
                <a:gd name="T7" fmla="*/ 132 h 529"/>
                <a:gd name="T8" fmla="*/ 406 w 410"/>
                <a:gd name="T9" fmla="*/ 123 h 529"/>
                <a:gd name="T10" fmla="*/ 286 w 410"/>
                <a:gd name="T11" fmla="*/ 3 h 529"/>
                <a:gd name="T12" fmla="*/ 282 w 410"/>
                <a:gd name="T13" fmla="*/ 1 h 529"/>
                <a:gd name="T14" fmla="*/ 278 w 410"/>
                <a:gd name="T15" fmla="*/ 0 h 529"/>
                <a:gd name="T16" fmla="*/ 13 w 410"/>
                <a:gd name="T17" fmla="*/ 0 h 529"/>
                <a:gd name="T18" fmla="*/ 0 w 410"/>
                <a:gd name="T19" fmla="*/ 0 h 529"/>
                <a:gd name="T20" fmla="*/ 0 w 410"/>
                <a:gd name="T21" fmla="*/ 12 h 529"/>
                <a:gd name="T22" fmla="*/ 0 w 410"/>
                <a:gd name="T23" fmla="*/ 518 h 529"/>
                <a:gd name="T24" fmla="*/ 1 w 410"/>
                <a:gd name="T25" fmla="*/ 522 h 529"/>
                <a:gd name="T26" fmla="*/ 4 w 410"/>
                <a:gd name="T27" fmla="*/ 526 h 529"/>
                <a:gd name="T28" fmla="*/ 7 w 410"/>
                <a:gd name="T29" fmla="*/ 528 h 529"/>
                <a:gd name="T30" fmla="*/ 13 w 410"/>
                <a:gd name="T31" fmla="*/ 529 h 529"/>
                <a:gd name="T32" fmla="*/ 398 w 410"/>
                <a:gd name="T33" fmla="*/ 529 h 529"/>
                <a:gd name="T34" fmla="*/ 402 w 410"/>
                <a:gd name="T35" fmla="*/ 528 h 529"/>
                <a:gd name="T36" fmla="*/ 406 w 410"/>
                <a:gd name="T37" fmla="*/ 526 h 529"/>
                <a:gd name="T38" fmla="*/ 409 w 410"/>
                <a:gd name="T39" fmla="*/ 522 h 529"/>
                <a:gd name="T40" fmla="*/ 410 w 410"/>
                <a:gd name="T41" fmla="*/ 518 h 529"/>
                <a:gd name="T42" fmla="*/ 410 w 410"/>
                <a:gd name="T43" fmla="*/ 132 h 529"/>
                <a:gd name="T44" fmla="*/ 409 w 410"/>
                <a:gd name="T45" fmla="*/ 127 h 529"/>
                <a:gd name="T46" fmla="*/ 406 w 410"/>
                <a:gd name="T47" fmla="*/ 123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0" h="529">
                  <a:moveTo>
                    <a:pt x="278" y="132"/>
                  </a:moveTo>
                  <a:lnTo>
                    <a:pt x="278" y="12"/>
                  </a:lnTo>
                  <a:lnTo>
                    <a:pt x="398" y="132"/>
                  </a:lnTo>
                  <a:lnTo>
                    <a:pt x="278" y="132"/>
                  </a:lnTo>
                  <a:close/>
                  <a:moveTo>
                    <a:pt x="406" y="123"/>
                  </a:moveTo>
                  <a:lnTo>
                    <a:pt x="286" y="3"/>
                  </a:lnTo>
                  <a:lnTo>
                    <a:pt x="282" y="1"/>
                  </a:lnTo>
                  <a:lnTo>
                    <a:pt x="278" y="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518"/>
                  </a:lnTo>
                  <a:lnTo>
                    <a:pt x="1" y="522"/>
                  </a:lnTo>
                  <a:lnTo>
                    <a:pt x="4" y="526"/>
                  </a:lnTo>
                  <a:lnTo>
                    <a:pt x="7" y="528"/>
                  </a:lnTo>
                  <a:lnTo>
                    <a:pt x="13" y="529"/>
                  </a:lnTo>
                  <a:lnTo>
                    <a:pt x="398" y="529"/>
                  </a:lnTo>
                  <a:lnTo>
                    <a:pt x="402" y="528"/>
                  </a:lnTo>
                  <a:lnTo>
                    <a:pt x="406" y="526"/>
                  </a:lnTo>
                  <a:lnTo>
                    <a:pt x="409" y="522"/>
                  </a:lnTo>
                  <a:lnTo>
                    <a:pt x="410" y="518"/>
                  </a:lnTo>
                  <a:lnTo>
                    <a:pt x="410" y="132"/>
                  </a:lnTo>
                  <a:lnTo>
                    <a:pt x="409" y="127"/>
                  </a:lnTo>
                  <a:lnTo>
                    <a:pt x="406" y="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3" name="Group 202">
            <a:extLst>
              <a:ext uri="{FF2B5EF4-FFF2-40B4-BE49-F238E27FC236}">
                <a16:creationId xmlns="" xmlns:a16="http://schemas.microsoft.com/office/drawing/2014/main" id="{3D666A86-908D-43DC-82F4-4EF185EE4F12}"/>
              </a:ext>
            </a:extLst>
          </p:cNvPr>
          <p:cNvGrpSpPr/>
          <p:nvPr/>
        </p:nvGrpSpPr>
        <p:grpSpPr>
          <a:xfrm>
            <a:off x="1228193" y="1331038"/>
            <a:ext cx="533330" cy="483238"/>
            <a:chOff x="6448425" y="796925"/>
            <a:chExt cx="287338" cy="260350"/>
          </a:xfrm>
          <a:solidFill>
            <a:schemeClr val="accent1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204" name="Freeform 3562">
              <a:extLst>
                <a:ext uri="{FF2B5EF4-FFF2-40B4-BE49-F238E27FC236}">
                  <a16:creationId xmlns="" xmlns:a16="http://schemas.microsoft.com/office/drawing/2014/main" id="{4AAB047B-0477-429A-B630-63AF153F4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8425" y="796925"/>
              <a:ext cx="277812" cy="161925"/>
            </a:xfrm>
            <a:custGeom>
              <a:avLst/>
              <a:gdLst>
                <a:gd name="T0" fmla="*/ 8 w 701"/>
                <a:gd name="T1" fmla="*/ 285 h 408"/>
                <a:gd name="T2" fmla="*/ 5 w 701"/>
                <a:gd name="T3" fmla="*/ 288 h 408"/>
                <a:gd name="T4" fmla="*/ 2 w 701"/>
                <a:gd name="T5" fmla="*/ 290 h 408"/>
                <a:gd name="T6" fmla="*/ 1 w 701"/>
                <a:gd name="T7" fmla="*/ 293 h 408"/>
                <a:gd name="T8" fmla="*/ 0 w 701"/>
                <a:gd name="T9" fmla="*/ 297 h 408"/>
                <a:gd name="T10" fmla="*/ 1 w 701"/>
                <a:gd name="T11" fmla="*/ 300 h 408"/>
                <a:gd name="T12" fmla="*/ 2 w 701"/>
                <a:gd name="T13" fmla="*/ 303 h 408"/>
                <a:gd name="T14" fmla="*/ 5 w 701"/>
                <a:gd name="T15" fmla="*/ 306 h 408"/>
                <a:gd name="T16" fmla="*/ 8 w 701"/>
                <a:gd name="T17" fmla="*/ 308 h 408"/>
                <a:gd name="T18" fmla="*/ 259 w 701"/>
                <a:gd name="T19" fmla="*/ 408 h 408"/>
                <a:gd name="T20" fmla="*/ 701 w 701"/>
                <a:gd name="T21" fmla="*/ 0 h 408"/>
                <a:gd name="T22" fmla="*/ 8 w 701"/>
                <a:gd name="T23" fmla="*/ 285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1" h="408">
                  <a:moveTo>
                    <a:pt x="8" y="285"/>
                  </a:moveTo>
                  <a:lnTo>
                    <a:pt x="5" y="288"/>
                  </a:lnTo>
                  <a:lnTo>
                    <a:pt x="2" y="290"/>
                  </a:lnTo>
                  <a:lnTo>
                    <a:pt x="1" y="293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2" y="303"/>
                  </a:lnTo>
                  <a:lnTo>
                    <a:pt x="5" y="306"/>
                  </a:lnTo>
                  <a:lnTo>
                    <a:pt x="8" y="308"/>
                  </a:lnTo>
                  <a:lnTo>
                    <a:pt x="259" y="408"/>
                  </a:lnTo>
                  <a:lnTo>
                    <a:pt x="701" y="0"/>
                  </a:lnTo>
                  <a:lnTo>
                    <a:pt x="8" y="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3563">
              <a:extLst>
                <a:ext uri="{FF2B5EF4-FFF2-40B4-BE49-F238E27FC236}">
                  <a16:creationId xmlns="" xmlns:a16="http://schemas.microsoft.com/office/drawing/2014/main" id="{DDD8E4B9-0691-4071-A386-696801734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4788" y="800100"/>
              <a:ext cx="180975" cy="257175"/>
            </a:xfrm>
            <a:custGeom>
              <a:avLst/>
              <a:gdLst>
                <a:gd name="T0" fmla="*/ 0 w 456"/>
                <a:gd name="T1" fmla="*/ 424 h 646"/>
                <a:gd name="T2" fmla="*/ 0 w 456"/>
                <a:gd name="T3" fmla="*/ 635 h 646"/>
                <a:gd name="T4" fmla="*/ 0 w 456"/>
                <a:gd name="T5" fmla="*/ 639 h 646"/>
                <a:gd name="T6" fmla="*/ 3 w 456"/>
                <a:gd name="T7" fmla="*/ 642 h 646"/>
                <a:gd name="T8" fmla="*/ 5 w 456"/>
                <a:gd name="T9" fmla="*/ 645 h 646"/>
                <a:gd name="T10" fmla="*/ 9 w 456"/>
                <a:gd name="T11" fmla="*/ 646 h 646"/>
                <a:gd name="T12" fmla="*/ 11 w 456"/>
                <a:gd name="T13" fmla="*/ 646 h 646"/>
                <a:gd name="T14" fmla="*/ 12 w 456"/>
                <a:gd name="T15" fmla="*/ 646 h 646"/>
                <a:gd name="T16" fmla="*/ 16 w 456"/>
                <a:gd name="T17" fmla="*/ 646 h 646"/>
                <a:gd name="T18" fmla="*/ 18 w 456"/>
                <a:gd name="T19" fmla="*/ 645 h 646"/>
                <a:gd name="T20" fmla="*/ 21 w 456"/>
                <a:gd name="T21" fmla="*/ 644 h 646"/>
                <a:gd name="T22" fmla="*/ 22 w 456"/>
                <a:gd name="T23" fmla="*/ 641 h 646"/>
                <a:gd name="T24" fmla="*/ 126 w 456"/>
                <a:gd name="T25" fmla="*/ 469 h 646"/>
                <a:gd name="T26" fmla="*/ 315 w 456"/>
                <a:gd name="T27" fmla="*/ 569 h 646"/>
                <a:gd name="T28" fmla="*/ 317 w 456"/>
                <a:gd name="T29" fmla="*/ 570 h 646"/>
                <a:gd name="T30" fmla="*/ 320 w 456"/>
                <a:gd name="T31" fmla="*/ 572 h 646"/>
                <a:gd name="T32" fmla="*/ 323 w 456"/>
                <a:gd name="T33" fmla="*/ 570 h 646"/>
                <a:gd name="T34" fmla="*/ 325 w 456"/>
                <a:gd name="T35" fmla="*/ 570 h 646"/>
                <a:gd name="T36" fmla="*/ 329 w 456"/>
                <a:gd name="T37" fmla="*/ 567 h 646"/>
                <a:gd name="T38" fmla="*/ 332 w 456"/>
                <a:gd name="T39" fmla="*/ 561 h 646"/>
                <a:gd name="T40" fmla="*/ 456 w 456"/>
                <a:gd name="T41" fmla="*/ 0 h 646"/>
                <a:gd name="T42" fmla="*/ 0 w 456"/>
                <a:gd name="T43" fmla="*/ 424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6" h="646">
                  <a:moveTo>
                    <a:pt x="0" y="424"/>
                  </a:moveTo>
                  <a:lnTo>
                    <a:pt x="0" y="635"/>
                  </a:lnTo>
                  <a:lnTo>
                    <a:pt x="0" y="639"/>
                  </a:lnTo>
                  <a:lnTo>
                    <a:pt x="3" y="642"/>
                  </a:lnTo>
                  <a:lnTo>
                    <a:pt x="5" y="645"/>
                  </a:lnTo>
                  <a:lnTo>
                    <a:pt x="9" y="646"/>
                  </a:lnTo>
                  <a:lnTo>
                    <a:pt x="11" y="646"/>
                  </a:lnTo>
                  <a:lnTo>
                    <a:pt x="12" y="646"/>
                  </a:lnTo>
                  <a:lnTo>
                    <a:pt x="16" y="646"/>
                  </a:lnTo>
                  <a:lnTo>
                    <a:pt x="18" y="645"/>
                  </a:lnTo>
                  <a:lnTo>
                    <a:pt x="21" y="644"/>
                  </a:lnTo>
                  <a:lnTo>
                    <a:pt x="22" y="641"/>
                  </a:lnTo>
                  <a:lnTo>
                    <a:pt x="126" y="469"/>
                  </a:lnTo>
                  <a:lnTo>
                    <a:pt x="315" y="569"/>
                  </a:lnTo>
                  <a:lnTo>
                    <a:pt x="317" y="570"/>
                  </a:lnTo>
                  <a:lnTo>
                    <a:pt x="320" y="572"/>
                  </a:lnTo>
                  <a:lnTo>
                    <a:pt x="323" y="570"/>
                  </a:lnTo>
                  <a:lnTo>
                    <a:pt x="325" y="570"/>
                  </a:lnTo>
                  <a:lnTo>
                    <a:pt x="329" y="567"/>
                  </a:lnTo>
                  <a:lnTo>
                    <a:pt x="332" y="561"/>
                  </a:lnTo>
                  <a:lnTo>
                    <a:pt x="456" y="0"/>
                  </a:lnTo>
                  <a:lnTo>
                    <a:pt x="0" y="4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="" xmlns:a16="http://schemas.microsoft.com/office/drawing/2014/main" id="{CF39D858-010B-4D62-95AC-E7EBBD0B66D0}"/>
              </a:ext>
            </a:extLst>
          </p:cNvPr>
          <p:cNvGrpSpPr/>
          <p:nvPr/>
        </p:nvGrpSpPr>
        <p:grpSpPr>
          <a:xfrm>
            <a:off x="3530237" y="1307465"/>
            <a:ext cx="530384" cy="530384"/>
            <a:chOff x="11028363" y="771525"/>
            <a:chExt cx="285750" cy="285750"/>
          </a:xfrm>
          <a:solidFill>
            <a:schemeClr val="accent2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207" name="Freeform 3620">
              <a:extLst>
                <a:ext uri="{FF2B5EF4-FFF2-40B4-BE49-F238E27FC236}">
                  <a16:creationId xmlns="" xmlns:a16="http://schemas.microsoft.com/office/drawing/2014/main" id="{D51E74B5-6D58-4ABB-AC95-7DCC2AECD1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3125" y="776288"/>
              <a:ext cx="277812" cy="276225"/>
            </a:xfrm>
            <a:custGeom>
              <a:avLst/>
              <a:gdLst>
                <a:gd name="T0" fmla="*/ 158 w 697"/>
                <a:gd name="T1" fmla="*/ 510 h 698"/>
                <a:gd name="T2" fmla="*/ 133 w 697"/>
                <a:gd name="T3" fmla="*/ 481 h 698"/>
                <a:gd name="T4" fmla="*/ 136 w 697"/>
                <a:gd name="T5" fmla="*/ 237 h 698"/>
                <a:gd name="T6" fmla="*/ 167 w 697"/>
                <a:gd name="T7" fmla="*/ 208 h 698"/>
                <a:gd name="T8" fmla="*/ 517 w 697"/>
                <a:gd name="T9" fmla="*/ 206 h 698"/>
                <a:gd name="T10" fmla="*/ 555 w 697"/>
                <a:gd name="T11" fmla="*/ 225 h 698"/>
                <a:gd name="T12" fmla="*/ 565 w 697"/>
                <a:gd name="T13" fmla="*/ 469 h 698"/>
                <a:gd name="T14" fmla="*/ 548 w 697"/>
                <a:gd name="T15" fmla="*/ 504 h 698"/>
                <a:gd name="T16" fmla="*/ 505 w 697"/>
                <a:gd name="T17" fmla="*/ 518 h 698"/>
                <a:gd name="T18" fmla="*/ 550 w 697"/>
                <a:gd name="T19" fmla="*/ 533 h 698"/>
                <a:gd name="T20" fmla="*/ 571 w 697"/>
                <a:gd name="T21" fmla="*/ 533 h 698"/>
                <a:gd name="T22" fmla="*/ 633 w 697"/>
                <a:gd name="T23" fmla="*/ 550 h 698"/>
                <a:gd name="T24" fmla="*/ 669 w 697"/>
                <a:gd name="T25" fmla="*/ 484 h 698"/>
                <a:gd name="T26" fmla="*/ 688 w 697"/>
                <a:gd name="T27" fmla="*/ 427 h 698"/>
                <a:gd name="T28" fmla="*/ 696 w 697"/>
                <a:gd name="T29" fmla="*/ 365 h 698"/>
                <a:gd name="T30" fmla="*/ 693 w 697"/>
                <a:gd name="T31" fmla="*/ 302 h 698"/>
                <a:gd name="T32" fmla="*/ 681 w 697"/>
                <a:gd name="T33" fmla="*/ 242 h 698"/>
                <a:gd name="T34" fmla="*/ 656 w 697"/>
                <a:gd name="T35" fmla="*/ 187 h 698"/>
                <a:gd name="T36" fmla="*/ 582 w 697"/>
                <a:gd name="T37" fmla="*/ 158 h 698"/>
                <a:gd name="T38" fmla="*/ 560 w 697"/>
                <a:gd name="T39" fmla="*/ 167 h 698"/>
                <a:gd name="T40" fmla="*/ 539 w 697"/>
                <a:gd name="T41" fmla="*/ 158 h 698"/>
                <a:gd name="T42" fmla="*/ 530 w 697"/>
                <a:gd name="T43" fmla="*/ 136 h 698"/>
                <a:gd name="T44" fmla="*/ 539 w 697"/>
                <a:gd name="T45" fmla="*/ 116 h 698"/>
                <a:gd name="T46" fmla="*/ 511 w 697"/>
                <a:gd name="T47" fmla="*/ 41 h 698"/>
                <a:gd name="T48" fmla="*/ 456 w 697"/>
                <a:gd name="T49" fmla="*/ 17 h 698"/>
                <a:gd name="T50" fmla="*/ 395 w 697"/>
                <a:gd name="T51" fmla="*/ 4 h 698"/>
                <a:gd name="T52" fmla="*/ 333 w 697"/>
                <a:gd name="T53" fmla="*/ 2 h 698"/>
                <a:gd name="T54" fmla="*/ 271 w 697"/>
                <a:gd name="T55" fmla="*/ 9 h 698"/>
                <a:gd name="T56" fmla="*/ 213 w 697"/>
                <a:gd name="T57" fmla="*/ 29 h 698"/>
                <a:gd name="T58" fmla="*/ 148 w 697"/>
                <a:gd name="T59" fmla="*/ 65 h 698"/>
                <a:gd name="T60" fmla="*/ 164 w 697"/>
                <a:gd name="T61" fmla="*/ 126 h 698"/>
                <a:gd name="T62" fmla="*/ 164 w 697"/>
                <a:gd name="T63" fmla="*/ 148 h 698"/>
                <a:gd name="T64" fmla="*/ 148 w 697"/>
                <a:gd name="T65" fmla="*/ 165 h 698"/>
                <a:gd name="T66" fmla="*/ 124 w 697"/>
                <a:gd name="T67" fmla="*/ 165 h 698"/>
                <a:gd name="T68" fmla="*/ 63 w 697"/>
                <a:gd name="T69" fmla="*/ 148 h 698"/>
                <a:gd name="T70" fmla="*/ 27 w 697"/>
                <a:gd name="T71" fmla="*/ 214 h 698"/>
                <a:gd name="T72" fmla="*/ 9 w 697"/>
                <a:gd name="T73" fmla="*/ 271 h 698"/>
                <a:gd name="T74" fmla="*/ 0 w 697"/>
                <a:gd name="T75" fmla="*/ 333 h 698"/>
                <a:gd name="T76" fmla="*/ 2 w 697"/>
                <a:gd name="T77" fmla="*/ 396 h 698"/>
                <a:gd name="T78" fmla="*/ 17 w 697"/>
                <a:gd name="T79" fmla="*/ 456 h 698"/>
                <a:gd name="T80" fmla="*/ 40 w 697"/>
                <a:gd name="T81" fmla="*/ 511 h 698"/>
                <a:gd name="T82" fmla="*/ 115 w 697"/>
                <a:gd name="T83" fmla="*/ 540 h 698"/>
                <a:gd name="T84" fmla="*/ 136 w 697"/>
                <a:gd name="T85" fmla="*/ 532 h 698"/>
                <a:gd name="T86" fmla="*/ 158 w 697"/>
                <a:gd name="T87" fmla="*/ 540 h 698"/>
                <a:gd name="T88" fmla="*/ 167 w 697"/>
                <a:gd name="T89" fmla="*/ 562 h 698"/>
                <a:gd name="T90" fmla="*/ 158 w 697"/>
                <a:gd name="T91" fmla="*/ 582 h 698"/>
                <a:gd name="T92" fmla="*/ 186 w 697"/>
                <a:gd name="T93" fmla="*/ 658 h 698"/>
                <a:gd name="T94" fmla="*/ 241 w 697"/>
                <a:gd name="T95" fmla="*/ 681 h 698"/>
                <a:gd name="T96" fmla="*/ 302 w 697"/>
                <a:gd name="T97" fmla="*/ 695 h 698"/>
                <a:gd name="T98" fmla="*/ 365 w 697"/>
                <a:gd name="T99" fmla="*/ 698 h 698"/>
                <a:gd name="T100" fmla="*/ 426 w 697"/>
                <a:gd name="T101" fmla="*/ 689 h 698"/>
                <a:gd name="T102" fmla="*/ 484 w 697"/>
                <a:gd name="T103" fmla="*/ 671 h 698"/>
                <a:gd name="T104" fmla="*/ 550 w 697"/>
                <a:gd name="T105" fmla="*/ 635 h 698"/>
                <a:gd name="T106" fmla="*/ 533 w 697"/>
                <a:gd name="T107" fmla="*/ 573 h 698"/>
                <a:gd name="T108" fmla="*/ 533 w 697"/>
                <a:gd name="T109" fmla="*/ 550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97" h="698">
                  <a:moveTo>
                    <a:pt x="193" y="518"/>
                  </a:moveTo>
                  <a:lnTo>
                    <a:pt x="180" y="517"/>
                  </a:lnTo>
                  <a:lnTo>
                    <a:pt x="168" y="514"/>
                  </a:lnTo>
                  <a:lnTo>
                    <a:pt x="158" y="510"/>
                  </a:lnTo>
                  <a:lnTo>
                    <a:pt x="149" y="504"/>
                  </a:lnTo>
                  <a:lnTo>
                    <a:pt x="141" y="497"/>
                  </a:lnTo>
                  <a:lnTo>
                    <a:pt x="136" y="490"/>
                  </a:lnTo>
                  <a:lnTo>
                    <a:pt x="133" y="481"/>
                  </a:lnTo>
                  <a:lnTo>
                    <a:pt x="132" y="470"/>
                  </a:lnTo>
                  <a:lnTo>
                    <a:pt x="132" y="258"/>
                  </a:lnTo>
                  <a:lnTo>
                    <a:pt x="133" y="247"/>
                  </a:lnTo>
                  <a:lnTo>
                    <a:pt x="136" y="237"/>
                  </a:lnTo>
                  <a:lnTo>
                    <a:pt x="141" y="228"/>
                  </a:lnTo>
                  <a:lnTo>
                    <a:pt x="149" y="220"/>
                  </a:lnTo>
                  <a:lnTo>
                    <a:pt x="157" y="214"/>
                  </a:lnTo>
                  <a:lnTo>
                    <a:pt x="167" y="208"/>
                  </a:lnTo>
                  <a:lnTo>
                    <a:pt x="178" y="206"/>
                  </a:lnTo>
                  <a:lnTo>
                    <a:pt x="193" y="205"/>
                  </a:lnTo>
                  <a:lnTo>
                    <a:pt x="505" y="205"/>
                  </a:lnTo>
                  <a:lnTo>
                    <a:pt x="517" y="206"/>
                  </a:lnTo>
                  <a:lnTo>
                    <a:pt x="529" y="208"/>
                  </a:lnTo>
                  <a:lnTo>
                    <a:pt x="539" y="212"/>
                  </a:lnTo>
                  <a:lnTo>
                    <a:pt x="548" y="219"/>
                  </a:lnTo>
                  <a:lnTo>
                    <a:pt x="555" y="225"/>
                  </a:lnTo>
                  <a:lnTo>
                    <a:pt x="560" y="234"/>
                  </a:lnTo>
                  <a:lnTo>
                    <a:pt x="564" y="243"/>
                  </a:lnTo>
                  <a:lnTo>
                    <a:pt x="565" y="253"/>
                  </a:lnTo>
                  <a:lnTo>
                    <a:pt x="565" y="469"/>
                  </a:lnTo>
                  <a:lnTo>
                    <a:pt x="564" y="479"/>
                  </a:lnTo>
                  <a:lnTo>
                    <a:pt x="560" y="490"/>
                  </a:lnTo>
                  <a:lnTo>
                    <a:pt x="555" y="497"/>
                  </a:lnTo>
                  <a:lnTo>
                    <a:pt x="548" y="504"/>
                  </a:lnTo>
                  <a:lnTo>
                    <a:pt x="539" y="510"/>
                  </a:lnTo>
                  <a:lnTo>
                    <a:pt x="529" y="514"/>
                  </a:lnTo>
                  <a:lnTo>
                    <a:pt x="517" y="517"/>
                  </a:lnTo>
                  <a:lnTo>
                    <a:pt x="505" y="518"/>
                  </a:lnTo>
                  <a:lnTo>
                    <a:pt x="193" y="518"/>
                  </a:lnTo>
                  <a:close/>
                  <a:moveTo>
                    <a:pt x="539" y="540"/>
                  </a:moveTo>
                  <a:lnTo>
                    <a:pt x="544" y="536"/>
                  </a:lnTo>
                  <a:lnTo>
                    <a:pt x="550" y="533"/>
                  </a:lnTo>
                  <a:lnTo>
                    <a:pt x="555" y="532"/>
                  </a:lnTo>
                  <a:lnTo>
                    <a:pt x="560" y="532"/>
                  </a:lnTo>
                  <a:lnTo>
                    <a:pt x="566" y="532"/>
                  </a:lnTo>
                  <a:lnTo>
                    <a:pt x="571" y="533"/>
                  </a:lnTo>
                  <a:lnTo>
                    <a:pt x="577" y="536"/>
                  </a:lnTo>
                  <a:lnTo>
                    <a:pt x="582" y="540"/>
                  </a:lnTo>
                  <a:lnTo>
                    <a:pt x="615" y="573"/>
                  </a:lnTo>
                  <a:lnTo>
                    <a:pt x="633" y="550"/>
                  </a:lnTo>
                  <a:lnTo>
                    <a:pt x="650" y="524"/>
                  </a:lnTo>
                  <a:lnTo>
                    <a:pt x="656" y="511"/>
                  </a:lnTo>
                  <a:lnTo>
                    <a:pt x="664" y="499"/>
                  </a:lnTo>
                  <a:lnTo>
                    <a:pt x="669" y="484"/>
                  </a:lnTo>
                  <a:lnTo>
                    <a:pt x="675" y="470"/>
                  </a:lnTo>
                  <a:lnTo>
                    <a:pt x="681" y="456"/>
                  </a:lnTo>
                  <a:lnTo>
                    <a:pt x="684" y="442"/>
                  </a:lnTo>
                  <a:lnTo>
                    <a:pt x="688" y="427"/>
                  </a:lnTo>
                  <a:lnTo>
                    <a:pt x="691" y="411"/>
                  </a:lnTo>
                  <a:lnTo>
                    <a:pt x="693" y="396"/>
                  </a:lnTo>
                  <a:lnTo>
                    <a:pt x="696" y="380"/>
                  </a:lnTo>
                  <a:lnTo>
                    <a:pt x="696" y="365"/>
                  </a:lnTo>
                  <a:lnTo>
                    <a:pt x="697" y="350"/>
                  </a:lnTo>
                  <a:lnTo>
                    <a:pt x="696" y="333"/>
                  </a:lnTo>
                  <a:lnTo>
                    <a:pt x="696" y="318"/>
                  </a:lnTo>
                  <a:lnTo>
                    <a:pt x="693" y="302"/>
                  </a:lnTo>
                  <a:lnTo>
                    <a:pt x="691" y="287"/>
                  </a:lnTo>
                  <a:lnTo>
                    <a:pt x="688" y="271"/>
                  </a:lnTo>
                  <a:lnTo>
                    <a:pt x="684" y="257"/>
                  </a:lnTo>
                  <a:lnTo>
                    <a:pt x="681" y="242"/>
                  </a:lnTo>
                  <a:lnTo>
                    <a:pt x="675" y="228"/>
                  </a:lnTo>
                  <a:lnTo>
                    <a:pt x="669" y="214"/>
                  </a:lnTo>
                  <a:lnTo>
                    <a:pt x="664" y="201"/>
                  </a:lnTo>
                  <a:lnTo>
                    <a:pt x="656" y="187"/>
                  </a:lnTo>
                  <a:lnTo>
                    <a:pt x="650" y="174"/>
                  </a:lnTo>
                  <a:lnTo>
                    <a:pt x="633" y="148"/>
                  </a:lnTo>
                  <a:lnTo>
                    <a:pt x="615" y="125"/>
                  </a:lnTo>
                  <a:lnTo>
                    <a:pt x="582" y="158"/>
                  </a:lnTo>
                  <a:lnTo>
                    <a:pt x="577" y="162"/>
                  </a:lnTo>
                  <a:lnTo>
                    <a:pt x="571" y="165"/>
                  </a:lnTo>
                  <a:lnTo>
                    <a:pt x="566" y="167"/>
                  </a:lnTo>
                  <a:lnTo>
                    <a:pt x="560" y="167"/>
                  </a:lnTo>
                  <a:lnTo>
                    <a:pt x="555" y="166"/>
                  </a:lnTo>
                  <a:lnTo>
                    <a:pt x="550" y="165"/>
                  </a:lnTo>
                  <a:lnTo>
                    <a:pt x="544" y="162"/>
                  </a:lnTo>
                  <a:lnTo>
                    <a:pt x="539" y="158"/>
                  </a:lnTo>
                  <a:lnTo>
                    <a:pt x="535" y="153"/>
                  </a:lnTo>
                  <a:lnTo>
                    <a:pt x="533" y="148"/>
                  </a:lnTo>
                  <a:lnTo>
                    <a:pt x="532" y="143"/>
                  </a:lnTo>
                  <a:lnTo>
                    <a:pt x="530" y="136"/>
                  </a:lnTo>
                  <a:lnTo>
                    <a:pt x="532" y="131"/>
                  </a:lnTo>
                  <a:lnTo>
                    <a:pt x="533" y="126"/>
                  </a:lnTo>
                  <a:lnTo>
                    <a:pt x="535" y="121"/>
                  </a:lnTo>
                  <a:lnTo>
                    <a:pt x="539" y="116"/>
                  </a:lnTo>
                  <a:lnTo>
                    <a:pt x="573" y="83"/>
                  </a:lnTo>
                  <a:lnTo>
                    <a:pt x="550" y="65"/>
                  </a:lnTo>
                  <a:lnTo>
                    <a:pt x="524" y="48"/>
                  </a:lnTo>
                  <a:lnTo>
                    <a:pt x="511" y="41"/>
                  </a:lnTo>
                  <a:lnTo>
                    <a:pt x="497" y="34"/>
                  </a:lnTo>
                  <a:lnTo>
                    <a:pt x="484" y="29"/>
                  </a:lnTo>
                  <a:lnTo>
                    <a:pt x="470" y="22"/>
                  </a:lnTo>
                  <a:lnTo>
                    <a:pt x="456" y="17"/>
                  </a:lnTo>
                  <a:lnTo>
                    <a:pt x="440" y="13"/>
                  </a:lnTo>
                  <a:lnTo>
                    <a:pt x="426" y="9"/>
                  </a:lnTo>
                  <a:lnTo>
                    <a:pt x="411" y="7"/>
                  </a:lnTo>
                  <a:lnTo>
                    <a:pt x="395" y="4"/>
                  </a:lnTo>
                  <a:lnTo>
                    <a:pt x="380" y="2"/>
                  </a:lnTo>
                  <a:lnTo>
                    <a:pt x="365" y="2"/>
                  </a:lnTo>
                  <a:lnTo>
                    <a:pt x="348" y="0"/>
                  </a:lnTo>
                  <a:lnTo>
                    <a:pt x="333" y="2"/>
                  </a:lnTo>
                  <a:lnTo>
                    <a:pt x="317" y="2"/>
                  </a:lnTo>
                  <a:lnTo>
                    <a:pt x="302" y="4"/>
                  </a:lnTo>
                  <a:lnTo>
                    <a:pt x="286" y="7"/>
                  </a:lnTo>
                  <a:lnTo>
                    <a:pt x="271" y="9"/>
                  </a:lnTo>
                  <a:lnTo>
                    <a:pt x="255" y="13"/>
                  </a:lnTo>
                  <a:lnTo>
                    <a:pt x="241" y="17"/>
                  </a:lnTo>
                  <a:lnTo>
                    <a:pt x="227" y="22"/>
                  </a:lnTo>
                  <a:lnTo>
                    <a:pt x="213" y="29"/>
                  </a:lnTo>
                  <a:lnTo>
                    <a:pt x="199" y="34"/>
                  </a:lnTo>
                  <a:lnTo>
                    <a:pt x="186" y="41"/>
                  </a:lnTo>
                  <a:lnTo>
                    <a:pt x="173" y="48"/>
                  </a:lnTo>
                  <a:lnTo>
                    <a:pt x="148" y="65"/>
                  </a:lnTo>
                  <a:lnTo>
                    <a:pt x="124" y="83"/>
                  </a:lnTo>
                  <a:lnTo>
                    <a:pt x="158" y="116"/>
                  </a:lnTo>
                  <a:lnTo>
                    <a:pt x="162" y="121"/>
                  </a:lnTo>
                  <a:lnTo>
                    <a:pt x="164" y="126"/>
                  </a:lnTo>
                  <a:lnTo>
                    <a:pt x="166" y="131"/>
                  </a:lnTo>
                  <a:lnTo>
                    <a:pt x="167" y="136"/>
                  </a:lnTo>
                  <a:lnTo>
                    <a:pt x="166" y="143"/>
                  </a:lnTo>
                  <a:lnTo>
                    <a:pt x="164" y="148"/>
                  </a:lnTo>
                  <a:lnTo>
                    <a:pt x="162" y="153"/>
                  </a:lnTo>
                  <a:lnTo>
                    <a:pt x="158" y="158"/>
                  </a:lnTo>
                  <a:lnTo>
                    <a:pt x="153" y="162"/>
                  </a:lnTo>
                  <a:lnTo>
                    <a:pt x="148" y="165"/>
                  </a:lnTo>
                  <a:lnTo>
                    <a:pt x="142" y="167"/>
                  </a:lnTo>
                  <a:lnTo>
                    <a:pt x="136" y="167"/>
                  </a:lnTo>
                  <a:lnTo>
                    <a:pt x="131" y="166"/>
                  </a:lnTo>
                  <a:lnTo>
                    <a:pt x="124" y="165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82" y="125"/>
                  </a:lnTo>
                  <a:lnTo>
                    <a:pt x="63" y="148"/>
                  </a:lnTo>
                  <a:lnTo>
                    <a:pt x="47" y="174"/>
                  </a:lnTo>
                  <a:lnTo>
                    <a:pt x="40" y="187"/>
                  </a:lnTo>
                  <a:lnTo>
                    <a:pt x="33" y="201"/>
                  </a:lnTo>
                  <a:lnTo>
                    <a:pt x="27" y="214"/>
                  </a:lnTo>
                  <a:lnTo>
                    <a:pt x="22" y="228"/>
                  </a:lnTo>
                  <a:lnTo>
                    <a:pt x="17" y="242"/>
                  </a:lnTo>
                  <a:lnTo>
                    <a:pt x="13" y="257"/>
                  </a:lnTo>
                  <a:lnTo>
                    <a:pt x="9" y="271"/>
                  </a:lnTo>
                  <a:lnTo>
                    <a:pt x="5" y="287"/>
                  </a:lnTo>
                  <a:lnTo>
                    <a:pt x="2" y="302"/>
                  </a:lnTo>
                  <a:lnTo>
                    <a:pt x="1" y="318"/>
                  </a:lnTo>
                  <a:lnTo>
                    <a:pt x="0" y="333"/>
                  </a:lnTo>
                  <a:lnTo>
                    <a:pt x="0" y="350"/>
                  </a:lnTo>
                  <a:lnTo>
                    <a:pt x="0" y="365"/>
                  </a:lnTo>
                  <a:lnTo>
                    <a:pt x="1" y="380"/>
                  </a:lnTo>
                  <a:lnTo>
                    <a:pt x="2" y="396"/>
                  </a:lnTo>
                  <a:lnTo>
                    <a:pt x="5" y="411"/>
                  </a:lnTo>
                  <a:lnTo>
                    <a:pt x="9" y="427"/>
                  </a:lnTo>
                  <a:lnTo>
                    <a:pt x="13" y="442"/>
                  </a:lnTo>
                  <a:lnTo>
                    <a:pt x="17" y="456"/>
                  </a:lnTo>
                  <a:lnTo>
                    <a:pt x="22" y="470"/>
                  </a:lnTo>
                  <a:lnTo>
                    <a:pt x="27" y="484"/>
                  </a:lnTo>
                  <a:lnTo>
                    <a:pt x="33" y="499"/>
                  </a:lnTo>
                  <a:lnTo>
                    <a:pt x="40" y="511"/>
                  </a:lnTo>
                  <a:lnTo>
                    <a:pt x="47" y="524"/>
                  </a:lnTo>
                  <a:lnTo>
                    <a:pt x="63" y="550"/>
                  </a:lnTo>
                  <a:lnTo>
                    <a:pt x="82" y="573"/>
                  </a:lnTo>
                  <a:lnTo>
                    <a:pt x="115" y="540"/>
                  </a:lnTo>
                  <a:lnTo>
                    <a:pt x="119" y="536"/>
                  </a:lnTo>
                  <a:lnTo>
                    <a:pt x="124" y="533"/>
                  </a:lnTo>
                  <a:lnTo>
                    <a:pt x="131" y="532"/>
                  </a:lnTo>
                  <a:lnTo>
                    <a:pt x="136" y="532"/>
                  </a:lnTo>
                  <a:lnTo>
                    <a:pt x="142" y="532"/>
                  </a:lnTo>
                  <a:lnTo>
                    <a:pt x="148" y="533"/>
                  </a:lnTo>
                  <a:lnTo>
                    <a:pt x="153" y="536"/>
                  </a:lnTo>
                  <a:lnTo>
                    <a:pt x="158" y="540"/>
                  </a:lnTo>
                  <a:lnTo>
                    <a:pt x="162" y="545"/>
                  </a:lnTo>
                  <a:lnTo>
                    <a:pt x="164" y="550"/>
                  </a:lnTo>
                  <a:lnTo>
                    <a:pt x="166" y="555"/>
                  </a:lnTo>
                  <a:lnTo>
                    <a:pt x="167" y="562"/>
                  </a:lnTo>
                  <a:lnTo>
                    <a:pt x="166" y="567"/>
                  </a:lnTo>
                  <a:lnTo>
                    <a:pt x="164" y="573"/>
                  </a:lnTo>
                  <a:lnTo>
                    <a:pt x="162" y="578"/>
                  </a:lnTo>
                  <a:lnTo>
                    <a:pt x="158" y="582"/>
                  </a:lnTo>
                  <a:lnTo>
                    <a:pt x="124" y="615"/>
                  </a:lnTo>
                  <a:lnTo>
                    <a:pt x="148" y="635"/>
                  </a:lnTo>
                  <a:lnTo>
                    <a:pt x="173" y="650"/>
                  </a:lnTo>
                  <a:lnTo>
                    <a:pt x="186" y="658"/>
                  </a:lnTo>
                  <a:lnTo>
                    <a:pt x="199" y="664"/>
                  </a:lnTo>
                  <a:lnTo>
                    <a:pt x="213" y="671"/>
                  </a:lnTo>
                  <a:lnTo>
                    <a:pt x="227" y="676"/>
                  </a:lnTo>
                  <a:lnTo>
                    <a:pt x="241" y="681"/>
                  </a:lnTo>
                  <a:lnTo>
                    <a:pt x="255" y="685"/>
                  </a:lnTo>
                  <a:lnTo>
                    <a:pt x="271" y="689"/>
                  </a:lnTo>
                  <a:lnTo>
                    <a:pt x="286" y="693"/>
                  </a:lnTo>
                  <a:lnTo>
                    <a:pt x="302" y="695"/>
                  </a:lnTo>
                  <a:lnTo>
                    <a:pt x="317" y="696"/>
                  </a:lnTo>
                  <a:lnTo>
                    <a:pt x="333" y="698"/>
                  </a:lnTo>
                  <a:lnTo>
                    <a:pt x="348" y="698"/>
                  </a:lnTo>
                  <a:lnTo>
                    <a:pt x="365" y="698"/>
                  </a:lnTo>
                  <a:lnTo>
                    <a:pt x="380" y="696"/>
                  </a:lnTo>
                  <a:lnTo>
                    <a:pt x="395" y="695"/>
                  </a:lnTo>
                  <a:lnTo>
                    <a:pt x="411" y="693"/>
                  </a:lnTo>
                  <a:lnTo>
                    <a:pt x="426" y="689"/>
                  </a:lnTo>
                  <a:lnTo>
                    <a:pt x="440" y="685"/>
                  </a:lnTo>
                  <a:lnTo>
                    <a:pt x="456" y="681"/>
                  </a:lnTo>
                  <a:lnTo>
                    <a:pt x="470" y="676"/>
                  </a:lnTo>
                  <a:lnTo>
                    <a:pt x="484" y="671"/>
                  </a:lnTo>
                  <a:lnTo>
                    <a:pt x="497" y="664"/>
                  </a:lnTo>
                  <a:lnTo>
                    <a:pt x="511" y="658"/>
                  </a:lnTo>
                  <a:lnTo>
                    <a:pt x="524" y="650"/>
                  </a:lnTo>
                  <a:lnTo>
                    <a:pt x="550" y="635"/>
                  </a:lnTo>
                  <a:lnTo>
                    <a:pt x="573" y="615"/>
                  </a:lnTo>
                  <a:lnTo>
                    <a:pt x="539" y="582"/>
                  </a:lnTo>
                  <a:lnTo>
                    <a:pt x="535" y="578"/>
                  </a:lnTo>
                  <a:lnTo>
                    <a:pt x="533" y="573"/>
                  </a:lnTo>
                  <a:lnTo>
                    <a:pt x="532" y="567"/>
                  </a:lnTo>
                  <a:lnTo>
                    <a:pt x="530" y="562"/>
                  </a:lnTo>
                  <a:lnTo>
                    <a:pt x="532" y="555"/>
                  </a:lnTo>
                  <a:lnTo>
                    <a:pt x="533" y="550"/>
                  </a:lnTo>
                  <a:lnTo>
                    <a:pt x="535" y="545"/>
                  </a:lnTo>
                  <a:lnTo>
                    <a:pt x="539" y="5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3621">
              <a:extLst>
                <a:ext uri="{FF2B5EF4-FFF2-40B4-BE49-F238E27FC236}">
                  <a16:creationId xmlns="" xmlns:a16="http://schemas.microsoft.com/office/drawing/2014/main" id="{3D2B0D19-5B23-425D-A5D2-E74ABAFF8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9325" y="885825"/>
              <a:ext cx="123825" cy="71438"/>
            </a:xfrm>
            <a:custGeom>
              <a:avLst/>
              <a:gdLst>
                <a:gd name="T0" fmla="*/ 220 w 312"/>
                <a:gd name="T1" fmla="*/ 82 h 180"/>
                <a:gd name="T2" fmla="*/ 295 w 312"/>
                <a:gd name="T3" fmla="*/ 20 h 180"/>
                <a:gd name="T4" fmla="*/ 299 w 312"/>
                <a:gd name="T5" fmla="*/ 16 h 180"/>
                <a:gd name="T6" fmla="*/ 300 w 312"/>
                <a:gd name="T7" fmla="*/ 13 h 180"/>
                <a:gd name="T8" fmla="*/ 299 w 312"/>
                <a:gd name="T9" fmla="*/ 7 h 180"/>
                <a:gd name="T10" fmla="*/ 296 w 312"/>
                <a:gd name="T11" fmla="*/ 4 h 180"/>
                <a:gd name="T12" fmla="*/ 294 w 312"/>
                <a:gd name="T13" fmla="*/ 1 h 180"/>
                <a:gd name="T14" fmla="*/ 288 w 312"/>
                <a:gd name="T15" fmla="*/ 0 h 180"/>
                <a:gd name="T16" fmla="*/ 285 w 312"/>
                <a:gd name="T17" fmla="*/ 0 h 180"/>
                <a:gd name="T18" fmla="*/ 279 w 312"/>
                <a:gd name="T19" fmla="*/ 2 h 180"/>
                <a:gd name="T20" fmla="*/ 155 w 312"/>
                <a:gd name="T21" fmla="*/ 104 h 180"/>
                <a:gd name="T22" fmla="*/ 30 w 312"/>
                <a:gd name="T23" fmla="*/ 2 h 180"/>
                <a:gd name="T24" fmla="*/ 26 w 312"/>
                <a:gd name="T25" fmla="*/ 0 h 180"/>
                <a:gd name="T26" fmla="*/ 21 w 312"/>
                <a:gd name="T27" fmla="*/ 0 h 180"/>
                <a:gd name="T28" fmla="*/ 18 w 312"/>
                <a:gd name="T29" fmla="*/ 1 h 180"/>
                <a:gd name="T30" fmla="*/ 14 w 312"/>
                <a:gd name="T31" fmla="*/ 4 h 180"/>
                <a:gd name="T32" fmla="*/ 11 w 312"/>
                <a:gd name="T33" fmla="*/ 7 h 180"/>
                <a:gd name="T34" fmla="*/ 11 w 312"/>
                <a:gd name="T35" fmla="*/ 13 h 180"/>
                <a:gd name="T36" fmla="*/ 12 w 312"/>
                <a:gd name="T37" fmla="*/ 16 h 180"/>
                <a:gd name="T38" fmla="*/ 15 w 312"/>
                <a:gd name="T39" fmla="*/ 20 h 180"/>
                <a:gd name="T40" fmla="*/ 91 w 312"/>
                <a:gd name="T41" fmla="*/ 82 h 180"/>
                <a:gd name="T42" fmla="*/ 3 w 312"/>
                <a:gd name="T43" fmla="*/ 159 h 180"/>
                <a:gd name="T44" fmla="*/ 1 w 312"/>
                <a:gd name="T45" fmla="*/ 162 h 180"/>
                <a:gd name="T46" fmla="*/ 0 w 312"/>
                <a:gd name="T47" fmla="*/ 167 h 180"/>
                <a:gd name="T48" fmla="*/ 0 w 312"/>
                <a:gd name="T49" fmla="*/ 172 h 180"/>
                <a:gd name="T50" fmla="*/ 2 w 312"/>
                <a:gd name="T51" fmla="*/ 176 h 180"/>
                <a:gd name="T52" fmla="*/ 6 w 312"/>
                <a:gd name="T53" fmla="*/ 178 h 180"/>
                <a:gd name="T54" fmla="*/ 11 w 312"/>
                <a:gd name="T55" fmla="*/ 180 h 180"/>
                <a:gd name="T56" fmla="*/ 15 w 312"/>
                <a:gd name="T57" fmla="*/ 178 h 180"/>
                <a:gd name="T58" fmla="*/ 19 w 312"/>
                <a:gd name="T59" fmla="*/ 177 h 180"/>
                <a:gd name="T60" fmla="*/ 110 w 312"/>
                <a:gd name="T61" fmla="*/ 97 h 180"/>
                <a:gd name="T62" fmla="*/ 147 w 312"/>
                <a:gd name="T63" fmla="*/ 128 h 180"/>
                <a:gd name="T64" fmla="*/ 151 w 312"/>
                <a:gd name="T65" fmla="*/ 131 h 180"/>
                <a:gd name="T66" fmla="*/ 155 w 312"/>
                <a:gd name="T67" fmla="*/ 132 h 180"/>
                <a:gd name="T68" fmla="*/ 159 w 312"/>
                <a:gd name="T69" fmla="*/ 131 h 180"/>
                <a:gd name="T70" fmla="*/ 163 w 312"/>
                <a:gd name="T71" fmla="*/ 128 h 180"/>
                <a:gd name="T72" fmla="*/ 201 w 312"/>
                <a:gd name="T73" fmla="*/ 97 h 180"/>
                <a:gd name="T74" fmla="*/ 291 w 312"/>
                <a:gd name="T75" fmla="*/ 177 h 180"/>
                <a:gd name="T76" fmla="*/ 295 w 312"/>
                <a:gd name="T77" fmla="*/ 178 h 180"/>
                <a:gd name="T78" fmla="*/ 300 w 312"/>
                <a:gd name="T79" fmla="*/ 180 h 180"/>
                <a:gd name="T80" fmla="*/ 304 w 312"/>
                <a:gd name="T81" fmla="*/ 178 h 180"/>
                <a:gd name="T82" fmla="*/ 309 w 312"/>
                <a:gd name="T83" fmla="*/ 176 h 180"/>
                <a:gd name="T84" fmla="*/ 310 w 312"/>
                <a:gd name="T85" fmla="*/ 172 h 180"/>
                <a:gd name="T86" fmla="*/ 312 w 312"/>
                <a:gd name="T87" fmla="*/ 167 h 180"/>
                <a:gd name="T88" fmla="*/ 310 w 312"/>
                <a:gd name="T89" fmla="*/ 162 h 180"/>
                <a:gd name="T90" fmla="*/ 308 w 312"/>
                <a:gd name="T91" fmla="*/ 159 h 180"/>
                <a:gd name="T92" fmla="*/ 220 w 312"/>
                <a:gd name="T93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2" h="180">
                  <a:moveTo>
                    <a:pt x="220" y="82"/>
                  </a:moveTo>
                  <a:lnTo>
                    <a:pt x="295" y="20"/>
                  </a:lnTo>
                  <a:lnTo>
                    <a:pt x="299" y="16"/>
                  </a:lnTo>
                  <a:lnTo>
                    <a:pt x="300" y="13"/>
                  </a:lnTo>
                  <a:lnTo>
                    <a:pt x="299" y="7"/>
                  </a:lnTo>
                  <a:lnTo>
                    <a:pt x="296" y="4"/>
                  </a:lnTo>
                  <a:lnTo>
                    <a:pt x="294" y="1"/>
                  </a:lnTo>
                  <a:lnTo>
                    <a:pt x="288" y="0"/>
                  </a:lnTo>
                  <a:lnTo>
                    <a:pt x="285" y="0"/>
                  </a:lnTo>
                  <a:lnTo>
                    <a:pt x="279" y="2"/>
                  </a:lnTo>
                  <a:lnTo>
                    <a:pt x="155" y="10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4" y="4"/>
                  </a:lnTo>
                  <a:lnTo>
                    <a:pt x="11" y="7"/>
                  </a:lnTo>
                  <a:lnTo>
                    <a:pt x="11" y="13"/>
                  </a:lnTo>
                  <a:lnTo>
                    <a:pt x="12" y="16"/>
                  </a:lnTo>
                  <a:lnTo>
                    <a:pt x="15" y="20"/>
                  </a:lnTo>
                  <a:lnTo>
                    <a:pt x="91" y="82"/>
                  </a:lnTo>
                  <a:lnTo>
                    <a:pt x="3" y="159"/>
                  </a:lnTo>
                  <a:lnTo>
                    <a:pt x="1" y="162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2" y="176"/>
                  </a:lnTo>
                  <a:lnTo>
                    <a:pt x="6" y="178"/>
                  </a:lnTo>
                  <a:lnTo>
                    <a:pt x="11" y="180"/>
                  </a:lnTo>
                  <a:lnTo>
                    <a:pt x="15" y="178"/>
                  </a:lnTo>
                  <a:lnTo>
                    <a:pt x="19" y="177"/>
                  </a:lnTo>
                  <a:lnTo>
                    <a:pt x="110" y="97"/>
                  </a:lnTo>
                  <a:lnTo>
                    <a:pt x="147" y="128"/>
                  </a:lnTo>
                  <a:lnTo>
                    <a:pt x="151" y="131"/>
                  </a:lnTo>
                  <a:lnTo>
                    <a:pt x="155" y="132"/>
                  </a:lnTo>
                  <a:lnTo>
                    <a:pt x="159" y="131"/>
                  </a:lnTo>
                  <a:lnTo>
                    <a:pt x="163" y="128"/>
                  </a:lnTo>
                  <a:lnTo>
                    <a:pt x="201" y="97"/>
                  </a:lnTo>
                  <a:lnTo>
                    <a:pt x="291" y="177"/>
                  </a:lnTo>
                  <a:lnTo>
                    <a:pt x="295" y="178"/>
                  </a:lnTo>
                  <a:lnTo>
                    <a:pt x="300" y="180"/>
                  </a:lnTo>
                  <a:lnTo>
                    <a:pt x="304" y="178"/>
                  </a:lnTo>
                  <a:lnTo>
                    <a:pt x="309" y="176"/>
                  </a:lnTo>
                  <a:lnTo>
                    <a:pt x="310" y="172"/>
                  </a:lnTo>
                  <a:lnTo>
                    <a:pt x="312" y="167"/>
                  </a:lnTo>
                  <a:lnTo>
                    <a:pt x="310" y="162"/>
                  </a:lnTo>
                  <a:lnTo>
                    <a:pt x="308" y="159"/>
                  </a:lnTo>
                  <a:lnTo>
                    <a:pt x="220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3622">
              <a:extLst>
                <a:ext uri="{FF2B5EF4-FFF2-40B4-BE49-F238E27FC236}">
                  <a16:creationId xmlns="" xmlns:a16="http://schemas.microsoft.com/office/drawing/2014/main" id="{0B3155DC-7B65-4CB8-999E-76CF37C75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0613" y="993775"/>
              <a:ext cx="63500" cy="63500"/>
            </a:xfrm>
            <a:custGeom>
              <a:avLst/>
              <a:gdLst>
                <a:gd name="T0" fmla="*/ 21 w 161"/>
                <a:gd name="T1" fmla="*/ 3 h 159"/>
                <a:gd name="T2" fmla="*/ 17 w 161"/>
                <a:gd name="T3" fmla="*/ 0 h 159"/>
                <a:gd name="T4" fmla="*/ 13 w 161"/>
                <a:gd name="T5" fmla="*/ 0 h 159"/>
                <a:gd name="T6" fmla="*/ 8 w 161"/>
                <a:gd name="T7" fmla="*/ 0 h 159"/>
                <a:gd name="T8" fmla="*/ 4 w 161"/>
                <a:gd name="T9" fmla="*/ 3 h 159"/>
                <a:gd name="T10" fmla="*/ 2 w 161"/>
                <a:gd name="T11" fmla="*/ 6 h 159"/>
                <a:gd name="T12" fmla="*/ 0 w 161"/>
                <a:gd name="T13" fmla="*/ 12 h 159"/>
                <a:gd name="T14" fmla="*/ 2 w 161"/>
                <a:gd name="T15" fmla="*/ 15 h 159"/>
                <a:gd name="T16" fmla="*/ 4 w 161"/>
                <a:gd name="T17" fmla="*/ 21 h 159"/>
                <a:gd name="T18" fmla="*/ 140 w 161"/>
                <a:gd name="T19" fmla="*/ 157 h 159"/>
                <a:gd name="T20" fmla="*/ 144 w 161"/>
                <a:gd name="T21" fmla="*/ 159 h 159"/>
                <a:gd name="T22" fmla="*/ 149 w 161"/>
                <a:gd name="T23" fmla="*/ 159 h 159"/>
                <a:gd name="T24" fmla="*/ 153 w 161"/>
                <a:gd name="T25" fmla="*/ 159 h 159"/>
                <a:gd name="T26" fmla="*/ 157 w 161"/>
                <a:gd name="T27" fmla="*/ 157 h 159"/>
                <a:gd name="T28" fmla="*/ 160 w 161"/>
                <a:gd name="T29" fmla="*/ 153 h 159"/>
                <a:gd name="T30" fmla="*/ 161 w 161"/>
                <a:gd name="T31" fmla="*/ 148 h 159"/>
                <a:gd name="T32" fmla="*/ 160 w 161"/>
                <a:gd name="T33" fmla="*/ 144 h 159"/>
                <a:gd name="T34" fmla="*/ 157 w 161"/>
                <a:gd name="T35" fmla="*/ 139 h 159"/>
                <a:gd name="T36" fmla="*/ 21 w 161"/>
                <a:gd name="T37" fmla="*/ 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1" h="159">
                  <a:moveTo>
                    <a:pt x="21" y="3"/>
                  </a:moveTo>
                  <a:lnTo>
                    <a:pt x="17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4" y="21"/>
                  </a:lnTo>
                  <a:lnTo>
                    <a:pt x="140" y="157"/>
                  </a:lnTo>
                  <a:lnTo>
                    <a:pt x="144" y="159"/>
                  </a:lnTo>
                  <a:lnTo>
                    <a:pt x="149" y="159"/>
                  </a:lnTo>
                  <a:lnTo>
                    <a:pt x="153" y="159"/>
                  </a:lnTo>
                  <a:lnTo>
                    <a:pt x="157" y="157"/>
                  </a:lnTo>
                  <a:lnTo>
                    <a:pt x="160" y="153"/>
                  </a:lnTo>
                  <a:lnTo>
                    <a:pt x="161" y="148"/>
                  </a:lnTo>
                  <a:lnTo>
                    <a:pt x="160" y="144"/>
                  </a:lnTo>
                  <a:lnTo>
                    <a:pt x="157" y="139"/>
                  </a:lnTo>
                  <a:lnTo>
                    <a:pt x="2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3623">
              <a:extLst>
                <a:ext uri="{FF2B5EF4-FFF2-40B4-BE49-F238E27FC236}">
                  <a16:creationId xmlns="" xmlns:a16="http://schemas.microsoft.com/office/drawing/2014/main" id="{7A4BAEAC-21C3-418D-9670-82652400B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8363" y="993775"/>
              <a:ext cx="63500" cy="63500"/>
            </a:xfrm>
            <a:custGeom>
              <a:avLst/>
              <a:gdLst>
                <a:gd name="T0" fmla="*/ 157 w 160"/>
                <a:gd name="T1" fmla="*/ 3 h 159"/>
                <a:gd name="T2" fmla="*/ 153 w 160"/>
                <a:gd name="T3" fmla="*/ 0 h 159"/>
                <a:gd name="T4" fmla="*/ 148 w 160"/>
                <a:gd name="T5" fmla="*/ 0 h 159"/>
                <a:gd name="T6" fmla="*/ 144 w 160"/>
                <a:gd name="T7" fmla="*/ 0 h 159"/>
                <a:gd name="T8" fmla="*/ 139 w 160"/>
                <a:gd name="T9" fmla="*/ 3 h 159"/>
                <a:gd name="T10" fmla="*/ 3 w 160"/>
                <a:gd name="T11" fmla="*/ 139 h 159"/>
                <a:gd name="T12" fmla="*/ 0 w 160"/>
                <a:gd name="T13" fmla="*/ 144 h 159"/>
                <a:gd name="T14" fmla="*/ 0 w 160"/>
                <a:gd name="T15" fmla="*/ 148 h 159"/>
                <a:gd name="T16" fmla="*/ 0 w 160"/>
                <a:gd name="T17" fmla="*/ 153 h 159"/>
                <a:gd name="T18" fmla="*/ 3 w 160"/>
                <a:gd name="T19" fmla="*/ 157 h 159"/>
                <a:gd name="T20" fmla="*/ 7 w 160"/>
                <a:gd name="T21" fmla="*/ 159 h 159"/>
                <a:gd name="T22" fmla="*/ 12 w 160"/>
                <a:gd name="T23" fmla="*/ 159 h 159"/>
                <a:gd name="T24" fmla="*/ 16 w 160"/>
                <a:gd name="T25" fmla="*/ 159 h 159"/>
                <a:gd name="T26" fmla="*/ 21 w 160"/>
                <a:gd name="T27" fmla="*/ 157 h 159"/>
                <a:gd name="T28" fmla="*/ 157 w 160"/>
                <a:gd name="T29" fmla="*/ 21 h 159"/>
                <a:gd name="T30" fmla="*/ 160 w 160"/>
                <a:gd name="T31" fmla="*/ 15 h 159"/>
                <a:gd name="T32" fmla="*/ 160 w 160"/>
                <a:gd name="T33" fmla="*/ 12 h 159"/>
                <a:gd name="T34" fmla="*/ 160 w 160"/>
                <a:gd name="T35" fmla="*/ 6 h 159"/>
                <a:gd name="T36" fmla="*/ 157 w 160"/>
                <a:gd name="T37" fmla="*/ 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" h="159">
                  <a:moveTo>
                    <a:pt x="157" y="3"/>
                  </a:moveTo>
                  <a:lnTo>
                    <a:pt x="153" y="0"/>
                  </a:lnTo>
                  <a:lnTo>
                    <a:pt x="148" y="0"/>
                  </a:lnTo>
                  <a:lnTo>
                    <a:pt x="144" y="0"/>
                  </a:lnTo>
                  <a:lnTo>
                    <a:pt x="139" y="3"/>
                  </a:lnTo>
                  <a:lnTo>
                    <a:pt x="3" y="139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3"/>
                  </a:lnTo>
                  <a:lnTo>
                    <a:pt x="3" y="157"/>
                  </a:lnTo>
                  <a:lnTo>
                    <a:pt x="7" y="159"/>
                  </a:lnTo>
                  <a:lnTo>
                    <a:pt x="12" y="159"/>
                  </a:lnTo>
                  <a:lnTo>
                    <a:pt x="16" y="159"/>
                  </a:lnTo>
                  <a:lnTo>
                    <a:pt x="21" y="157"/>
                  </a:lnTo>
                  <a:lnTo>
                    <a:pt x="157" y="21"/>
                  </a:lnTo>
                  <a:lnTo>
                    <a:pt x="160" y="15"/>
                  </a:lnTo>
                  <a:lnTo>
                    <a:pt x="160" y="12"/>
                  </a:lnTo>
                  <a:lnTo>
                    <a:pt x="160" y="6"/>
                  </a:lnTo>
                  <a:lnTo>
                    <a:pt x="15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3624">
              <a:extLst>
                <a:ext uri="{FF2B5EF4-FFF2-40B4-BE49-F238E27FC236}">
                  <a16:creationId xmlns="" xmlns:a16="http://schemas.microsoft.com/office/drawing/2014/main" id="{71523B9D-C851-4F5B-A94F-A38527E2A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0613" y="771525"/>
              <a:ext cx="63500" cy="63500"/>
            </a:xfrm>
            <a:custGeom>
              <a:avLst/>
              <a:gdLst>
                <a:gd name="T0" fmla="*/ 4 w 161"/>
                <a:gd name="T1" fmla="*/ 156 h 160"/>
                <a:gd name="T2" fmla="*/ 8 w 161"/>
                <a:gd name="T3" fmla="*/ 159 h 160"/>
                <a:gd name="T4" fmla="*/ 12 w 161"/>
                <a:gd name="T5" fmla="*/ 160 h 160"/>
                <a:gd name="T6" fmla="*/ 17 w 161"/>
                <a:gd name="T7" fmla="*/ 159 h 160"/>
                <a:gd name="T8" fmla="*/ 21 w 161"/>
                <a:gd name="T9" fmla="*/ 156 h 160"/>
                <a:gd name="T10" fmla="*/ 157 w 161"/>
                <a:gd name="T11" fmla="*/ 20 h 160"/>
                <a:gd name="T12" fmla="*/ 160 w 161"/>
                <a:gd name="T13" fmla="*/ 16 h 160"/>
                <a:gd name="T14" fmla="*/ 161 w 161"/>
                <a:gd name="T15" fmla="*/ 11 h 160"/>
                <a:gd name="T16" fmla="*/ 160 w 161"/>
                <a:gd name="T17" fmla="*/ 7 h 160"/>
                <a:gd name="T18" fmla="*/ 157 w 161"/>
                <a:gd name="T19" fmla="*/ 4 h 160"/>
                <a:gd name="T20" fmla="*/ 153 w 161"/>
                <a:gd name="T21" fmla="*/ 1 h 160"/>
                <a:gd name="T22" fmla="*/ 149 w 161"/>
                <a:gd name="T23" fmla="*/ 0 h 160"/>
                <a:gd name="T24" fmla="*/ 144 w 161"/>
                <a:gd name="T25" fmla="*/ 1 h 160"/>
                <a:gd name="T26" fmla="*/ 140 w 161"/>
                <a:gd name="T27" fmla="*/ 4 h 160"/>
                <a:gd name="T28" fmla="*/ 4 w 161"/>
                <a:gd name="T29" fmla="*/ 140 h 160"/>
                <a:gd name="T30" fmla="*/ 2 w 161"/>
                <a:gd name="T31" fmla="*/ 144 h 160"/>
                <a:gd name="T32" fmla="*/ 0 w 161"/>
                <a:gd name="T33" fmla="*/ 147 h 160"/>
                <a:gd name="T34" fmla="*/ 2 w 161"/>
                <a:gd name="T35" fmla="*/ 153 h 160"/>
                <a:gd name="T36" fmla="*/ 4 w 161"/>
                <a:gd name="T37" fmla="*/ 15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1" h="160">
                  <a:moveTo>
                    <a:pt x="4" y="156"/>
                  </a:moveTo>
                  <a:lnTo>
                    <a:pt x="8" y="159"/>
                  </a:lnTo>
                  <a:lnTo>
                    <a:pt x="12" y="160"/>
                  </a:lnTo>
                  <a:lnTo>
                    <a:pt x="17" y="159"/>
                  </a:lnTo>
                  <a:lnTo>
                    <a:pt x="21" y="156"/>
                  </a:lnTo>
                  <a:lnTo>
                    <a:pt x="157" y="20"/>
                  </a:lnTo>
                  <a:lnTo>
                    <a:pt x="160" y="16"/>
                  </a:lnTo>
                  <a:lnTo>
                    <a:pt x="161" y="11"/>
                  </a:lnTo>
                  <a:lnTo>
                    <a:pt x="160" y="7"/>
                  </a:lnTo>
                  <a:lnTo>
                    <a:pt x="157" y="4"/>
                  </a:lnTo>
                  <a:lnTo>
                    <a:pt x="153" y="1"/>
                  </a:lnTo>
                  <a:lnTo>
                    <a:pt x="149" y="0"/>
                  </a:lnTo>
                  <a:lnTo>
                    <a:pt x="144" y="1"/>
                  </a:lnTo>
                  <a:lnTo>
                    <a:pt x="140" y="4"/>
                  </a:lnTo>
                  <a:lnTo>
                    <a:pt x="4" y="140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2" y="153"/>
                  </a:lnTo>
                  <a:lnTo>
                    <a:pt x="4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3625">
              <a:extLst>
                <a:ext uri="{FF2B5EF4-FFF2-40B4-BE49-F238E27FC236}">
                  <a16:creationId xmlns="" xmlns:a16="http://schemas.microsoft.com/office/drawing/2014/main" id="{B5A2EE9B-647B-40D2-B91F-C1C26442E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8363" y="771525"/>
              <a:ext cx="63500" cy="63500"/>
            </a:xfrm>
            <a:custGeom>
              <a:avLst/>
              <a:gdLst>
                <a:gd name="T0" fmla="*/ 139 w 160"/>
                <a:gd name="T1" fmla="*/ 156 h 160"/>
                <a:gd name="T2" fmla="*/ 144 w 160"/>
                <a:gd name="T3" fmla="*/ 159 h 160"/>
                <a:gd name="T4" fmla="*/ 148 w 160"/>
                <a:gd name="T5" fmla="*/ 160 h 160"/>
                <a:gd name="T6" fmla="*/ 153 w 160"/>
                <a:gd name="T7" fmla="*/ 159 h 160"/>
                <a:gd name="T8" fmla="*/ 157 w 160"/>
                <a:gd name="T9" fmla="*/ 156 h 160"/>
                <a:gd name="T10" fmla="*/ 160 w 160"/>
                <a:gd name="T11" fmla="*/ 153 h 160"/>
                <a:gd name="T12" fmla="*/ 160 w 160"/>
                <a:gd name="T13" fmla="*/ 149 h 160"/>
                <a:gd name="T14" fmla="*/ 160 w 160"/>
                <a:gd name="T15" fmla="*/ 144 h 160"/>
                <a:gd name="T16" fmla="*/ 157 w 160"/>
                <a:gd name="T17" fmla="*/ 140 h 160"/>
                <a:gd name="T18" fmla="*/ 21 w 160"/>
                <a:gd name="T19" fmla="*/ 4 h 160"/>
                <a:gd name="T20" fmla="*/ 16 w 160"/>
                <a:gd name="T21" fmla="*/ 1 h 160"/>
                <a:gd name="T22" fmla="*/ 12 w 160"/>
                <a:gd name="T23" fmla="*/ 0 h 160"/>
                <a:gd name="T24" fmla="*/ 7 w 160"/>
                <a:gd name="T25" fmla="*/ 1 h 160"/>
                <a:gd name="T26" fmla="*/ 3 w 160"/>
                <a:gd name="T27" fmla="*/ 4 h 160"/>
                <a:gd name="T28" fmla="*/ 0 w 160"/>
                <a:gd name="T29" fmla="*/ 7 h 160"/>
                <a:gd name="T30" fmla="*/ 0 w 160"/>
                <a:gd name="T31" fmla="*/ 11 h 160"/>
                <a:gd name="T32" fmla="*/ 0 w 160"/>
                <a:gd name="T33" fmla="*/ 16 h 160"/>
                <a:gd name="T34" fmla="*/ 3 w 160"/>
                <a:gd name="T35" fmla="*/ 20 h 160"/>
                <a:gd name="T36" fmla="*/ 139 w 160"/>
                <a:gd name="T37" fmla="*/ 15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" h="160">
                  <a:moveTo>
                    <a:pt x="139" y="156"/>
                  </a:moveTo>
                  <a:lnTo>
                    <a:pt x="144" y="159"/>
                  </a:lnTo>
                  <a:lnTo>
                    <a:pt x="148" y="160"/>
                  </a:lnTo>
                  <a:lnTo>
                    <a:pt x="153" y="159"/>
                  </a:lnTo>
                  <a:lnTo>
                    <a:pt x="157" y="156"/>
                  </a:lnTo>
                  <a:lnTo>
                    <a:pt x="160" y="153"/>
                  </a:lnTo>
                  <a:lnTo>
                    <a:pt x="160" y="149"/>
                  </a:lnTo>
                  <a:lnTo>
                    <a:pt x="160" y="144"/>
                  </a:lnTo>
                  <a:lnTo>
                    <a:pt x="157" y="140"/>
                  </a:lnTo>
                  <a:lnTo>
                    <a:pt x="21" y="4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3" y="20"/>
                  </a:lnTo>
                  <a:lnTo>
                    <a:pt x="139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6791661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28B648-8183-4B75-BA47-D7BDA43D9B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41EA21BC-B5DC-4AE1-8A2D-73F6B944E8BA}" type="datetime1">
              <a:rPr lang="en-US" smtClean="0">
                <a:solidFill>
                  <a:schemeClr val="tx1"/>
                </a:solidFill>
              </a:rPr>
              <a:t>7/21/2022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4677" name="Slide Number Placeholder 4676">
            <a:extLst>
              <a:ext uri="{FF2B5EF4-FFF2-40B4-BE49-F238E27FC236}">
                <a16:creationId xmlns="" xmlns:a16="http://schemas.microsoft.com/office/drawing/2014/main" id="{2F42D74A-8101-4973-94D5-2E40D526BA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0D042-37E8-4F8D-8C63-6212E427CFE1}" type="slidenum">
              <a:rPr lang="en-US" smtClean="0">
                <a:solidFill>
                  <a:schemeClr val="tx1"/>
                </a:solidFill>
              </a:rPr>
              <a:t>9</a:t>
            </a:fld>
            <a:endParaRPr lang="en-US">
              <a:solidFill>
                <a:schemeClr val="tx1"/>
              </a:solidFill>
            </a:endParaRPr>
          </a:p>
        </p:txBody>
      </p:sp>
      <p:sp>
        <p:nvSpPr>
          <p:cNvPr id="2371" name="TextBox 2370">
            <a:extLst>
              <a:ext uri="{FF2B5EF4-FFF2-40B4-BE49-F238E27FC236}">
                <a16:creationId xmlns="" xmlns:a16="http://schemas.microsoft.com/office/drawing/2014/main" id="{43D67089-66F6-42C0-8679-6B1FA60A251E}"/>
              </a:ext>
            </a:extLst>
          </p:cNvPr>
          <p:cNvSpPr txBox="1"/>
          <p:nvPr/>
        </p:nvSpPr>
        <p:spPr>
          <a:xfrm>
            <a:off x="269878" y="176793"/>
            <a:ext cx="11652246" cy="615553"/>
          </a:xfrm>
          <a:prstGeom prst="rect">
            <a:avLst/>
          </a:prstGeom>
          <a:noFill/>
          <a:effectLst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dirty="0">
                <a:solidFill>
                  <a:schemeClr val="bg1">
                    <a:lumMod val="65000"/>
                  </a:schemeClr>
                </a:solidFill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PRESENTATION </a:t>
            </a:r>
            <a:r>
              <a:rPr lang="en-US" sz="4000" dirty="0">
                <a:latin typeface="+mj-lt"/>
                <a:ea typeface="Segoe UI Black" panose="020B0A02040204020203" pitchFamily="34" charset="0"/>
                <a:cs typeface="Segoe UI" panose="020B0502040204020203" pitchFamily="34" charset="0"/>
              </a:rPr>
              <a:t>MEGA PACK</a:t>
            </a:r>
          </a:p>
        </p:txBody>
      </p:sp>
      <p:sp>
        <p:nvSpPr>
          <p:cNvPr id="65" name="Oval 64">
            <a:extLst>
              <a:ext uri="{FF2B5EF4-FFF2-40B4-BE49-F238E27FC236}">
                <a16:creationId xmlns="" xmlns:a16="http://schemas.microsoft.com/office/drawing/2014/main" id="{9A95544A-EAF8-493C-9495-611D375A360A}"/>
              </a:ext>
            </a:extLst>
          </p:cNvPr>
          <p:cNvSpPr/>
          <p:nvPr/>
        </p:nvSpPr>
        <p:spPr>
          <a:xfrm>
            <a:off x="3623570" y="4149605"/>
            <a:ext cx="1789282" cy="1789282"/>
          </a:xfrm>
          <a:prstGeom prst="ellipse">
            <a:avLst/>
          </a:prstGeom>
          <a:solidFill>
            <a:schemeClr val="tx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>
            <a:extLst>
              <a:ext uri="{FF2B5EF4-FFF2-40B4-BE49-F238E27FC236}">
                <a16:creationId xmlns="" xmlns:a16="http://schemas.microsoft.com/office/drawing/2014/main" id="{FDEE3E69-5995-4E71-B143-8471DDEFA79C}"/>
              </a:ext>
            </a:extLst>
          </p:cNvPr>
          <p:cNvSpPr/>
          <p:nvPr/>
        </p:nvSpPr>
        <p:spPr>
          <a:xfrm>
            <a:off x="6779148" y="4149605"/>
            <a:ext cx="1789282" cy="1789282"/>
          </a:xfrm>
          <a:prstGeom prst="ellipse">
            <a:avLst/>
          </a:prstGeom>
          <a:solidFill>
            <a:schemeClr val="tx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>
            <a:extLst>
              <a:ext uri="{FF2B5EF4-FFF2-40B4-BE49-F238E27FC236}">
                <a16:creationId xmlns="" xmlns:a16="http://schemas.microsoft.com/office/drawing/2014/main" id="{6F98AB15-C356-4CB4-9B77-1ABC06B28881}"/>
              </a:ext>
            </a:extLst>
          </p:cNvPr>
          <p:cNvSpPr/>
          <p:nvPr/>
        </p:nvSpPr>
        <p:spPr>
          <a:xfrm>
            <a:off x="6991978" y="4362436"/>
            <a:ext cx="1363621" cy="136362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>
            <a:extLst>
              <a:ext uri="{FF2B5EF4-FFF2-40B4-BE49-F238E27FC236}">
                <a16:creationId xmlns="" xmlns:a16="http://schemas.microsoft.com/office/drawing/2014/main" id="{E103760E-841B-4298-80CB-A6C3B83143C4}"/>
              </a:ext>
            </a:extLst>
          </p:cNvPr>
          <p:cNvSpPr/>
          <p:nvPr/>
        </p:nvSpPr>
        <p:spPr>
          <a:xfrm>
            <a:off x="3836401" y="4362436"/>
            <a:ext cx="1363621" cy="136362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="" xmlns:a16="http://schemas.microsoft.com/office/drawing/2014/main" id="{41F2BA75-0EB3-4C78-A56A-A35D0ACD3784}"/>
              </a:ext>
            </a:extLst>
          </p:cNvPr>
          <p:cNvSpPr/>
          <p:nvPr/>
        </p:nvSpPr>
        <p:spPr>
          <a:xfrm>
            <a:off x="5202696" y="1328347"/>
            <a:ext cx="1789282" cy="1789282"/>
          </a:xfrm>
          <a:prstGeom prst="ellipse">
            <a:avLst/>
          </a:prstGeom>
          <a:solidFill>
            <a:schemeClr val="tx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Oval 65">
            <a:extLst>
              <a:ext uri="{FF2B5EF4-FFF2-40B4-BE49-F238E27FC236}">
                <a16:creationId xmlns="" xmlns:a16="http://schemas.microsoft.com/office/drawing/2014/main" id="{86350F56-B260-4593-9079-F97F703576D0}"/>
              </a:ext>
            </a:extLst>
          </p:cNvPr>
          <p:cNvSpPr/>
          <p:nvPr/>
        </p:nvSpPr>
        <p:spPr>
          <a:xfrm>
            <a:off x="5415527" y="1541178"/>
            <a:ext cx="1363621" cy="136362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="" xmlns:a16="http://schemas.microsoft.com/office/drawing/2014/main" id="{B119CCA9-CAEF-4C56-9E0F-4E7B0A04199A}"/>
              </a:ext>
            </a:extLst>
          </p:cNvPr>
          <p:cNvGrpSpPr/>
          <p:nvPr/>
        </p:nvGrpSpPr>
        <p:grpSpPr>
          <a:xfrm>
            <a:off x="5782544" y="1801073"/>
            <a:ext cx="629584" cy="737566"/>
            <a:chOff x="5578745" y="1930402"/>
            <a:chExt cx="1034510" cy="1211941"/>
          </a:xfrm>
          <a:gradFill>
            <a:gsLst>
              <a:gs pos="0">
                <a:srgbClr val="7D31B1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8" name="Oval 5">
              <a:extLst>
                <a:ext uri="{FF2B5EF4-FFF2-40B4-BE49-F238E27FC236}">
                  <a16:creationId xmlns="" xmlns:a16="http://schemas.microsoft.com/office/drawing/2014/main" id="{BAE46806-3D96-48DA-864B-794A8CBFD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9281" y="1930402"/>
              <a:ext cx="591435" cy="58943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6">
              <a:extLst>
                <a:ext uri="{FF2B5EF4-FFF2-40B4-BE49-F238E27FC236}">
                  <a16:creationId xmlns="" xmlns:a16="http://schemas.microsoft.com/office/drawing/2014/main" id="{EDFCC484-A308-4832-B488-770DDA9A9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8745" y="2592007"/>
              <a:ext cx="1034510" cy="550336"/>
            </a:xfrm>
            <a:custGeom>
              <a:avLst/>
              <a:gdLst>
                <a:gd name="T0" fmla="*/ 333 w 549"/>
                <a:gd name="T1" fmla="*/ 0 h 292"/>
                <a:gd name="T2" fmla="*/ 215 w 549"/>
                <a:gd name="T3" fmla="*/ 0 h 292"/>
                <a:gd name="T4" fmla="*/ 2 w 549"/>
                <a:gd name="T5" fmla="*/ 221 h 292"/>
                <a:gd name="T6" fmla="*/ 2 w 549"/>
                <a:gd name="T7" fmla="*/ 223 h 292"/>
                <a:gd name="T8" fmla="*/ 2 w 549"/>
                <a:gd name="T9" fmla="*/ 257 h 292"/>
                <a:gd name="T10" fmla="*/ 27 w 549"/>
                <a:gd name="T11" fmla="*/ 292 h 292"/>
                <a:gd name="T12" fmla="*/ 521 w 549"/>
                <a:gd name="T13" fmla="*/ 292 h 292"/>
                <a:gd name="T14" fmla="*/ 546 w 549"/>
                <a:gd name="T15" fmla="*/ 257 h 292"/>
                <a:gd name="T16" fmla="*/ 546 w 549"/>
                <a:gd name="T17" fmla="*/ 223 h 292"/>
                <a:gd name="T18" fmla="*/ 335 w 549"/>
                <a:gd name="T19" fmla="*/ 0 h 292"/>
                <a:gd name="T20" fmla="*/ 333 w 549"/>
                <a:gd name="T21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9" h="292">
                  <a:moveTo>
                    <a:pt x="333" y="0"/>
                  </a:moveTo>
                  <a:cubicBezTo>
                    <a:pt x="215" y="0"/>
                    <a:pt x="215" y="0"/>
                    <a:pt x="215" y="0"/>
                  </a:cubicBezTo>
                  <a:cubicBezTo>
                    <a:pt x="95" y="2"/>
                    <a:pt x="0" y="101"/>
                    <a:pt x="2" y="221"/>
                  </a:cubicBezTo>
                  <a:cubicBezTo>
                    <a:pt x="2" y="222"/>
                    <a:pt x="2" y="223"/>
                    <a:pt x="2" y="223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2" y="273"/>
                    <a:pt x="9" y="292"/>
                    <a:pt x="27" y="292"/>
                  </a:cubicBezTo>
                  <a:cubicBezTo>
                    <a:pt x="521" y="292"/>
                    <a:pt x="521" y="292"/>
                    <a:pt x="521" y="292"/>
                  </a:cubicBezTo>
                  <a:cubicBezTo>
                    <a:pt x="539" y="292"/>
                    <a:pt x="546" y="273"/>
                    <a:pt x="546" y="257"/>
                  </a:cubicBezTo>
                  <a:cubicBezTo>
                    <a:pt x="546" y="223"/>
                    <a:pt x="546" y="223"/>
                    <a:pt x="546" y="223"/>
                  </a:cubicBezTo>
                  <a:cubicBezTo>
                    <a:pt x="549" y="103"/>
                    <a:pt x="455" y="3"/>
                    <a:pt x="335" y="0"/>
                  </a:cubicBezTo>
                  <a:cubicBezTo>
                    <a:pt x="334" y="0"/>
                    <a:pt x="333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="" xmlns:a16="http://schemas.microsoft.com/office/drawing/2014/main" id="{1678B71C-CE3B-4518-9CE9-175045058ED0}"/>
              </a:ext>
            </a:extLst>
          </p:cNvPr>
          <p:cNvGrpSpPr/>
          <p:nvPr/>
        </p:nvGrpSpPr>
        <p:grpSpPr>
          <a:xfrm>
            <a:off x="4308057" y="2415246"/>
            <a:ext cx="3575887" cy="3269647"/>
            <a:chOff x="4754746" y="2720319"/>
            <a:chExt cx="2680505" cy="2450947"/>
          </a:xfrm>
          <a:gradFill>
            <a:gsLst>
              <a:gs pos="0">
                <a:srgbClr val="7D31B1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</p:grpSpPr>
        <p:sp>
          <p:nvSpPr>
            <p:cNvPr id="11" name="Freeform 7">
              <a:extLst>
                <a:ext uri="{FF2B5EF4-FFF2-40B4-BE49-F238E27FC236}">
                  <a16:creationId xmlns="" xmlns:a16="http://schemas.microsoft.com/office/drawing/2014/main" id="{EF799DC7-824C-42A4-95C6-026812096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746" y="2767433"/>
              <a:ext cx="606472" cy="1122724"/>
            </a:xfrm>
            <a:custGeom>
              <a:avLst/>
              <a:gdLst>
                <a:gd name="T0" fmla="*/ 32 w 322"/>
                <a:gd name="T1" fmla="*/ 596 h 596"/>
                <a:gd name="T2" fmla="*/ 63 w 322"/>
                <a:gd name="T3" fmla="*/ 565 h 596"/>
                <a:gd name="T4" fmla="*/ 306 w 322"/>
                <a:gd name="T5" fmla="*/ 59 h 596"/>
                <a:gd name="T6" fmla="*/ 312 w 322"/>
                <a:gd name="T7" fmla="*/ 18 h 596"/>
                <a:gd name="T8" fmla="*/ 310 w 322"/>
                <a:gd name="T9" fmla="*/ 15 h 596"/>
                <a:gd name="T10" fmla="*/ 266 w 322"/>
                <a:gd name="T11" fmla="*/ 11 h 596"/>
                <a:gd name="T12" fmla="*/ 0 w 322"/>
                <a:gd name="T13" fmla="*/ 565 h 596"/>
                <a:gd name="T14" fmla="*/ 32 w 322"/>
                <a:gd name="T15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2" h="596">
                  <a:moveTo>
                    <a:pt x="32" y="596"/>
                  </a:moveTo>
                  <a:cubicBezTo>
                    <a:pt x="49" y="596"/>
                    <a:pt x="63" y="582"/>
                    <a:pt x="63" y="565"/>
                  </a:cubicBezTo>
                  <a:cubicBezTo>
                    <a:pt x="63" y="368"/>
                    <a:pt x="152" y="182"/>
                    <a:pt x="306" y="59"/>
                  </a:cubicBezTo>
                  <a:cubicBezTo>
                    <a:pt x="319" y="50"/>
                    <a:pt x="322" y="32"/>
                    <a:pt x="312" y="18"/>
                  </a:cubicBezTo>
                  <a:cubicBezTo>
                    <a:pt x="312" y="17"/>
                    <a:pt x="311" y="16"/>
                    <a:pt x="310" y="15"/>
                  </a:cubicBezTo>
                  <a:cubicBezTo>
                    <a:pt x="299" y="2"/>
                    <a:pt x="279" y="0"/>
                    <a:pt x="266" y="11"/>
                  </a:cubicBezTo>
                  <a:cubicBezTo>
                    <a:pt x="98" y="146"/>
                    <a:pt x="0" y="350"/>
                    <a:pt x="0" y="565"/>
                  </a:cubicBezTo>
                  <a:cubicBezTo>
                    <a:pt x="0" y="582"/>
                    <a:pt x="15" y="596"/>
                    <a:pt x="32" y="5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="" xmlns:a16="http://schemas.microsoft.com/office/drawing/2014/main" id="{552A8A73-5987-475A-8E10-D2A4A70FC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5860" y="4978799"/>
              <a:ext cx="938277" cy="192467"/>
            </a:xfrm>
            <a:custGeom>
              <a:avLst/>
              <a:gdLst>
                <a:gd name="T0" fmla="*/ 456 w 498"/>
                <a:gd name="T1" fmla="*/ 5 h 102"/>
                <a:gd name="T2" fmla="*/ 44 w 498"/>
                <a:gd name="T3" fmla="*/ 5 h 102"/>
                <a:gd name="T4" fmla="*/ 5 w 498"/>
                <a:gd name="T5" fmla="*/ 26 h 102"/>
                <a:gd name="T6" fmla="*/ 4 w 498"/>
                <a:gd name="T7" fmla="*/ 26 h 102"/>
                <a:gd name="T8" fmla="*/ 25 w 498"/>
                <a:gd name="T9" fmla="*/ 66 h 102"/>
                <a:gd name="T10" fmla="*/ 249 w 498"/>
                <a:gd name="T11" fmla="*/ 101 h 102"/>
                <a:gd name="T12" fmla="*/ 477 w 498"/>
                <a:gd name="T13" fmla="*/ 64 h 102"/>
                <a:gd name="T14" fmla="*/ 490 w 498"/>
                <a:gd name="T15" fmla="*/ 22 h 102"/>
                <a:gd name="T16" fmla="*/ 456 w 498"/>
                <a:gd name="T17" fmla="*/ 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8" h="102">
                  <a:moveTo>
                    <a:pt x="456" y="5"/>
                  </a:moveTo>
                  <a:cubicBezTo>
                    <a:pt x="322" y="49"/>
                    <a:pt x="178" y="49"/>
                    <a:pt x="44" y="5"/>
                  </a:cubicBezTo>
                  <a:cubicBezTo>
                    <a:pt x="28" y="0"/>
                    <a:pt x="10" y="9"/>
                    <a:pt x="5" y="26"/>
                  </a:cubicBezTo>
                  <a:cubicBezTo>
                    <a:pt x="5" y="26"/>
                    <a:pt x="5" y="26"/>
                    <a:pt x="4" y="26"/>
                  </a:cubicBezTo>
                  <a:cubicBezTo>
                    <a:pt x="0" y="43"/>
                    <a:pt x="9" y="60"/>
                    <a:pt x="25" y="66"/>
                  </a:cubicBezTo>
                  <a:cubicBezTo>
                    <a:pt x="98" y="89"/>
                    <a:pt x="173" y="101"/>
                    <a:pt x="249" y="101"/>
                  </a:cubicBezTo>
                  <a:cubicBezTo>
                    <a:pt x="326" y="102"/>
                    <a:pt x="403" y="89"/>
                    <a:pt x="477" y="64"/>
                  </a:cubicBezTo>
                  <a:cubicBezTo>
                    <a:pt x="492" y="56"/>
                    <a:pt x="498" y="37"/>
                    <a:pt x="490" y="22"/>
                  </a:cubicBezTo>
                  <a:cubicBezTo>
                    <a:pt x="484" y="9"/>
                    <a:pt x="470" y="2"/>
                    <a:pt x="456" y="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="" xmlns:a16="http://schemas.microsoft.com/office/drawing/2014/main" id="{A07A021A-9902-410B-8EB2-EAEC09A2E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6628" y="2720319"/>
              <a:ext cx="668623" cy="1169839"/>
            </a:xfrm>
            <a:custGeom>
              <a:avLst/>
              <a:gdLst>
                <a:gd name="T0" fmla="*/ 18 w 355"/>
                <a:gd name="T1" fmla="*/ 61 h 621"/>
                <a:gd name="T2" fmla="*/ 292 w 355"/>
                <a:gd name="T3" fmla="*/ 590 h 621"/>
                <a:gd name="T4" fmla="*/ 323 w 355"/>
                <a:gd name="T5" fmla="*/ 621 h 621"/>
                <a:gd name="T6" fmla="*/ 355 w 355"/>
                <a:gd name="T7" fmla="*/ 590 h 621"/>
                <a:gd name="T8" fmla="*/ 54 w 355"/>
                <a:gd name="T9" fmla="*/ 9 h 621"/>
                <a:gd name="T10" fmla="*/ 10 w 355"/>
                <a:gd name="T11" fmla="*/ 17 h 621"/>
                <a:gd name="T12" fmla="*/ 18 w 355"/>
                <a:gd name="T13" fmla="*/ 61 h 621"/>
                <a:gd name="T14" fmla="*/ 18 w 355"/>
                <a:gd name="T15" fmla="*/ 6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5" h="621">
                  <a:moveTo>
                    <a:pt x="18" y="61"/>
                  </a:moveTo>
                  <a:cubicBezTo>
                    <a:pt x="189" y="183"/>
                    <a:pt x="291" y="380"/>
                    <a:pt x="292" y="590"/>
                  </a:cubicBezTo>
                  <a:cubicBezTo>
                    <a:pt x="292" y="607"/>
                    <a:pt x="306" y="621"/>
                    <a:pt x="323" y="621"/>
                  </a:cubicBezTo>
                  <a:cubicBezTo>
                    <a:pt x="340" y="621"/>
                    <a:pt x="355" y="607"/>
                    <a:pt x="355" y="590"/>
                  </a:cubicBezTo>
                  <a:cubicBezTo>
                    <a:pt x="354" y="359"/>
                    <a:pt x="242" y="143"/>
                    <a:pt x="54" y="9"/>
                  </a:cubicBezTo>
                  <a:cubicBezTo>
                    <a:pt x="39" y="0"/>
                    <a:pt x="20" y="4"/>
                    <a:pt x="10" y="17"/>
                  </a:cubicBezTo>
                  <a:cubicBezTo>
                    <a:pt x="0" y="32"/>
                    <a:pt x="3" y="51"/>
                    <a:pt x="18" y="61"/>
                  </a:cubicBezTo>
                  <a:cubicBezTo>
                    <a:pt x="18" y="61"/>
                    <a:pt x="18" y="61"/>
                    <a:pt x="18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C5524B32-6679-49A2-BB24-193954204C22}"/>
              </a:ext>
            </a:extLst>
          </p:cNvPr>
          <p:cNvGrpSpPr/>
          <p:nvPr/>
        </p:nvGrpSpPr>
        <p:grpSpPr>
          <a:xfrm>
            <a:off x="4204918" y="4689959"/>
            <a:ext cx="630195" cy="738177"/>
            <a:chOff x="4395875" y="4095656"/>
            <a:chExt cx="1035513" cy="1212944"/>
          </a:xfrm>
          <a:gradFill>
            <a:gsLst>
              <a:gs pos="0">
                <a:srgbClr val="7D31B1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5" name="Oval 10">
              <a:extLst>
                <a:ext uri="{FF2B5EF4-FFF2-40B4-BE49-F238E27FC236}">
                  <a16:creationId xmlns="" xmlns:a16="http://schemas.microsoft.com/office/drawing/2014/main" id="{B34CD8A4-8009-459A-8003-9049EC9E4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6410" y="4095656"/>
              <a:ext cx="592438" cy="58943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="" xmlns:a16="http://schemas.microsoft.com/office/drawing/2014/main" id="{9A38E00F-C130-45B4-BB6C-72848F0EB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875" y="4756259"/>
              <a:ext cx="1035513" cy="552341"/>
            </a:xfrm>
            <a:custGeom>
              <a:avLst/>
              <a:gdLst>
                <a:gd name="T0" fmla="*/ 333 w 549"/>
                <a:gd name="T1" fmla="*/ 0 h 293"/>
                <a:gd name="T2" fmla="*/ 216 w 549"/>
                <a:gd name="T3" fmla="*/ 0 h 293"/>
                <a:gd name="T4" fmla="*/ 2 w 549"/>
                <a:gd name="T5" fmla="*/ 221 h 293"/>
                <a:gd name="T6" fmla="*/ 2 w 549"/>
                <a:gd name="T7" fmla="*/ 224 h 293"/>
                <a:gd name="T8" fmla="*/ 2 w 549"/>
                <a:gd name="T9" fmla="*/ 257 h 293"/>
                <a:gd name="T10" fmla="*/ 27 w 549"/>
                <a:gd name="T11" fmla="*/ 293 h 293"/>
                <a:gd name="T12" fmla="*/ 521 w 549"/>
                <a:gd name="T13" fmla="*/ 293 h 293"/>
                <a:gd name="T14" fmla="*/ 546 w 549"/>
                <a:gd name="T15" fmla="*/ 257 h 293"/>
                <a:gd name="T16" fmla="*/ 546 w 549"/>
                <a:gd name="T17" fmla="*/ 224 h 293"/>
                <a:gd name="T18" fmla="*/ 335 w 549"/>
                <a:gd name="T19" fmla="*/ 0 h 293"/>
                <a:gd name="T20" fmla="*/ 333 w 549"/>
                <a:gd name="T21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9" h="293">
                  <a:moveTo>
                    <a:pt x="333" y="0"/>
                  </a:moveTo>
                  <a:cubicBezTo>
                    <a:pt x="216" y="0"/>
                    <a:pt x="216" y="0"/>
                    <a:pt x="216" y="0"/>
                  </a:cubicBezTo>
                  <a:cubicBezTo>
                    <a:pt x="96" y="2"/>
                    <a:pt x="0" y="101"/>
                    <a:pt x="2" y="221"/>
                  </a:cubicBezTo>
                  <a:cubicBezTo>
                    <a:pt x="2" y="222"/>
                    <a:pt x="2" y="223"/>
                    <a:pt x="2" y="224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2" y="274"/>
                    <a:pt x="9" y="293"/>
                    <a:pt x="27" y="293"/>
                  </a:cubicBezTo>
                  <a:cubicBezTo>
                    <a:pt x="521" y="293"/>
                    <a:pt x="521" y="293"/>
                    <a:pt x="521" y="293"/>
                  </a:cubicBezTo>
                  <a:cubicBezTo>
                    <a:pt x="539" y="293"/>
                    <a:pt x="546" y="274"/>
                    <a:pt x="546" y="257"/>
                  </a:cubicBezTo>
                  <a:cubicBezTo>
                    <a:pt x="546" y="224"/>
                    <a:pt x="546" y="224"/>
                    <a:pt x="546" y="224"/>
                  </a:cubicBezTo>
                  <a:cubicBezTo>
                    <a:pt x="549" y="104"/>
                    <a:pt x="455" y="4"/>
                    <a:pt x="335" y="0"/>
                  </a:cubicBezTo>
                  <a:cubicBezTo>
                    <a:pt x="334" y="0"/>
                    <a:pt x="333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="" xmlns:a16="http://schemas.microsoft.com/office/drawing/2014/main" id="{0F776782-55DF-430C-9C91-0691750CA5EA}"/>
              </a:ext>
            </a:extLst>
          </p:cNvPr>
          <p:cNvGrpSpPr/>
          <p:nvPr/>
        </p:nvGrpSpPr>
        <p:grpSpPr>
          <a:xfrm>
            <a:off x="7359562" y="4689959"/>
            <a:ext cx="630195" cy="738177"/>
            <a:chOff x="6760614" y="4095656"/>
            <a:chExt cx="1035513" cy="1212944"/>
          </a:xfrm>
          <a:gradFill>
            <a:gsLst>
              <a:gs pos="0">
                <a:srgbClr val="7D31B1"/>
              </a:gs>
              <a:gs pos="50000">
                <a:srgbClr val="FD1D1D"/>
              </a:gs>
              <a:gs pos="100000">
                <a:srgbClr val="FCB045"/>
              </a:gs>
            </a:gsLst>
            <a:lin ang="2700000" scaled="1"/>
          </a:gra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17" name="Oval 12">
              <a:extLst>
                <a:ext uri="{FF2B5EF4-FFF2-40B4-BE49-F238E27FC236}">
                  <a16:creationId xmlns="" xmlns:a16="http://schemas.microsoft.com/office/drawing/2014/main" id="{B0F2CE15-BDA1-4642-8BD4-2FCD09EFA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1149" y="4095656"/>
              <a:ext cx="592438" cy="58943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">
              <a:extLst>
                <a:ext uri="{FF2B5EF4-FFF2-40B4-BE49-F238E27FC236}">
                  <a16:creationId xmlns="" xmlns:a16="http://schemas.microsoft.com/office/drawing/2014/main" id="{B2F5918C-E8B6-4BDA-9344-CB9E546BA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0614" y="4756259"/>
              <a:ext cx="1035513" cy="552341"/>
            </a:xfrm>
            <a:custGeom>
              <a:avLst/>
              <a:gdLst>
                <a:gd name="T0" fmla="*/ 332 w 549"/>
                <a:gd name="T1" fmla="*/ 0 h 293"/>
                <a:gd name="T2" fmla="*/ 215 w 549"/>
                <a:gd name="T3" fmla="*/ 0 h 293"/>
                <a:gd name="T4" fmla="*/ 2 w 549"/>
                <a:gd name="T5" fmla="*/ 221 h 293"/>
                <a:gd name="T6" fmla="*/ 2 w 549"/>
                <a:gd name="T7" fmla="*/ 224 h 293"/>
                <a:gd name="T8" fmla="*/ 2 w 549"/>
                <a:gd name="T9" fmla="*/ 257 h 293"/>
                <a:gd name="T10" fmla="*/ 27 w 549"/>
                <a:gd name="T11" fmla="*/ 293 h 293"/>
                <a:gd name="T12" fmla="*/ 521 w 549"/>
                <a:gd name="T13" fmla="*/ 293 h 293"/>
                <a:gd name="T14" fmla="*/ 546 w 549"/>
                <a:gd name="T15" fmla="*/ 257 h 293"/>
                <a:gd name="T16" fmla="*/ 546 w 549"/>
                <a:gd name="T17" fmla="*/ 224 h 293"/>
                <a:gd name="T18" fmla="*/ 335 w 549"/>
                <a:gd name="T19" fmla="*/ 0 h 293"/>
                <a:gd name="T20" fmla="*/ 332 w 549"/>
                <a:gd name="T21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9" h="293">
                  <a:moveTo>
                    <a:pt x="332" y="0"/>
                  </a:moveTo>
                  <a:cubicBezTo>
                    <a:pt x="215" y="0"/>
                    <a:pt x="215" y="0"/>
                    <a:pt x="215" y="0"/>
                  </a:cubicBezTo>
                  <a:cubicBezTo>
                    <a:pt x="95" y="2"/>
                    <a:pt x="0" y="101"/>
                    <a:pt x="2" y="221"/>
                  </a:cubicBezTo>
                  <a:cubicBezTo>
                    <a:pt x="2" y="222"/>
                    <a:pt x="2" y="223"/>
                    <a:pt x="2" y="224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2" y="274"/>
                    <a:pt x="9" y="293"/>
                    <a:pt x="27" y="293"/>
                  </a:cubicBezTo>
                  <a:cubicBezTo>
                    <a:pt x="521" y="293"/>
                    <a:pt x="521" y="293"/>
                    <a:pt x="521" y="293"/>
                  </a:cubicBezTo>
                  <a:cubicBezTo>
                    <a:pt x="539" y="293"/>
                    <a:pt x="546" y="274"/>
                    <a:pt x="546" y="257"/>
                  </a:cubicBezTo>
                  <a:cubicBezTo>
                    <a:pt x="546" y="224"/>
                    <a:pt x="546" y="224"/>
                    <a:pt x="546" y="224"/>
                  </a:cubicBezTo>
                  <a:cubicBezTo>
                    <a:pt x="549" y="104"/>
                    <a:pt x="455" y="4"/>
                    <a:pt x="335" y="0"/>
                  </a:cubicBezTo>
                  <a:cubicBezTo>
                    <a:pt x="334" y="0"/>
                    <a:pt x="333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1" name="TextBox 70">
            <a:extLst>
              <a:ext uri="{FF2B5EF4-FFF2-40B4-BE49-F238E27FC236}">
                <a16:creationId xmlns="" xmlns:a16="http://schemas.microsoft.com/office/drawing/2014/main" id="{5FE20DAF-1E2F-4CB4-8EC8-2282E1C67E7F}"/>
              </a:ext>
            </a:extLst>
          </p:cNvPr>
          <p:cNvSpPr txBox="1"/>
          <p:nvPr/>
        </p:nvSpPr>
        <p:spPr>
          <a:xfrm>
            <a:off x="5202696" y="3525895"/>
            <a:ext cx="1786608" cy="73866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ctr">
              <a:buClr>
                <a:schemeClr val="accent1"/>
              </a:buClr>
            </a:pPr>
            <a:r>
              <a:rPr lang="en-US" sz="2400" b="1" dirty="0"/>
              <a:t>LOREM IPSUM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="" xmlns:a16="http://schemas.microsoft.com/office/drawing/2014/main" id="{328A338D-A90F-44B2-B1E5-4B8DD1EA2882}"/>
              </a:ext>
            </a:extLst>
          </p:cNvPr>
          <p:cNvSpPr txBox="1"/>
          <p:nvPr/>
        </p:nvSpPr>
        <p:spPr>
          <a:xfrm>
            <a:off x="7453563" y="1899823"/>
            <a:ext cx="4280126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Nunc vel </a:t>
            </a:r>
            <a:r>
              <a:rPr lang="en-US" sz="1400" dirty="0" err="1"/>
              <a:t>porttitor</a:t>
            </a:r>
            <a:r>
              <a:rPr lang="en-US" sz="1400" dirty="0"/>
              <a:t> dolor. </a:t>
            </a:r>
            <a:r>
              <a:rPr lang="en-US" sz="1400" dirty="0" err="1"/>
              <a:t>Donec</a:t>
            </a:r>
            <a:r>
              <a:rPr lang="en-US" sz="1400" dirty="0"/>
              <a:t> vestibulum </a:t>
            </a:r>
            <a:r>
              <a:rPr lang="en-US" sz="1400" dirty="0" err="1"/>
              <a:t>sem</a:t>
            </a:r>
            <a:r>
              <a:rPr lang="en-US" sz="1400" dirty="0"/>
              <a:t> ac </a:t>
            </a:r>
            <a:r>
              <a:rPr lang="en-US" sz="1400" dirty="0" err="1"/>
              <a:t>facilisis</a:t>
            </a:r>
            <a:r>
              <a:rPr lang="en-US" sz="1400" dirty="0"/>
              <a:t> </a:t>
            </a:r>
            <a:r>
              <a:rPr lang="en-US" sz="1400" dirty="0" err="1"/>
              <a:t>consectetur</a:t>
            </a:r>
            <a:r>
              <a:rPr lang="en-US" sz="1400" dirty="0"/>
              <a:t>. 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="" xmlns:a16="http://schemas.microsoft.com/office/drawing/2014/main" id="{4581C91D-EDDD-42E4-8AC5-AA4C3D13F09F}"/>
              </a:ext>
            </a:extLst>
          </p:cNvPr>
          <p:cNvSpPr txBox="1"/>
          <p:nvPr/>
        </p:nvSpPr>
        <p:spPr>
          <a:xfrm>
            <a:off x="8781260" y="4505638"/>
            <a:ext cx="2743201" cy="107721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Nunc vel </a:t>
            </a:r>
            <a:r>
              <a:rPr lang="en-US" sz="1400" dirty="0" err="1"/>
              <a:t>porttitor</a:t>
            </a:r>
            <a:r>
              <a:rPr lang="en-US" sz="1400" dirty="0"/>
              <a:t> dolor. </a:t>
            </a:r>
            <a:r>
              <a:rPr lang="en-US" sz="1400" dirty="0" err="1"/>
              <a:t>Donec</a:t>
            </a:r>
            <a:r>
              <a:rPr lang="en-US" sz="1400" dirty="0"/>
              <a:t> vestibulum </a:t>
            </a:r>
            <a:r>
              <a:rPr lang="en-US" sz="1400" dirty="0" err="1"/>
              <a:t>sem</a:t>
            </a:r>
            <a:r>
              <a:rPr lang="en-US" sz="1400" dirty="0"/>
              <a:t> ac </a:t>
            </a:r>
            <a:r>
              <a:rPr lang="en-US" sz="1400" dirty="0" err="1"/>
              <a:t>facilisis</a:t>
            </a:r>
            <a:r>
              <a:rPr lang="en-US" sz="1400" dirty="0"/>
              <a:t> </a:t>
            </a:r>
            <a:r>
              <a:rPr lang="en-US" sz="1400" dirty="0" err="1"/>
              <a:t>consectetur</a:t>
            </a:r>
            <a:r>
              <a:rPr lang="en-US" sz="1400" dirty="0"/>
              <a:t>. 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="" xmlns:a16="http://schemas.microsoft.com/office/drawing/2014/main" id="{5459DA6D-7FF5-4905-8D35-40D48543C653}"/>
              </a:ext>
            </a:extLst>
          </p:cNvPr>
          <p:cNvSpPr txBox="1"/>
          <p:nvPr/>
        </p:nvSpPr>
        <p:spPr>
          <a:xfrm>
            <a:off x="667539" y="4505638"/>
            <a:ext cx="2743201" cy="107721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>
            <a:spAutoFit/>
          </a:bodyPr>
          <a:lstStyle/>
          <a:p>
            <a:pPr algn="r">
              <a:buClr>
                <a:schemeClr val="accent1"/>
              </a:buClr>
            </a:pPr>
            <a:r>
              <a:rPr lang="en-US" sz="1400" dirty="0"/>
              <a:t>Lorem ipsum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Nunc vel </a:t>
            </a:r>
            <a:r>
              <a:rPr lang="en-US" sz="1400" dirty="0" err="1"/>
              <a:t>porttitor</a:t>
            </a:r>
            <a:r>
              <a:rPr lang="en-US" sz="1400" dirty="0"/>
              <a:t> dolor. </a:t>
            </a:r>
            <a:r>
              <a:rPr lang="en-US" sz="1400" dirty="0" err="1"/>
              <a:t>Donec</a:t>
            </a:r>
            <a:r>
              <a:rPr lang="en-US" sz="1400" dirty="0"/>
              <a:t> vestibulum </a:t>
            </a:r>
            <a:r>
              <a:rPr lang="en-US" sz="1400" dirty="0" err="1"/>
              <a:t>sem</a:t>
            </a:r>
            <a:r>
              <a:rPr lang="en-US" sz="1400" dirty="0"/>
              <a:t> ac </a:t>
            </a:r>
            <a:r>
              <a:rPr lang="en-US" sz="1400" dirty="0" err="1"/>
              <a:t>facilisis</a:t>
            </a:r>
            <a:r>
              <a:rPr lang="en-US" sz="1400" dirty="0"/>
              <a:t> </a:t>
            </a:r>
            <a:r>
              <a:rPr lang="en-US" sz="1400" dirty="0" err="1"/>
              <a:t>consectetur</a:t>
            </a:r>
            <a:r>
              <a:rPr lang="en-US" sz="1400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7604733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5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D1D1D"/>
      </a:accent1>
      <a:accent2>
        <a:srgbClr val="FCB045"/>
      </a:accent2>
      <a:accent3>
        <a:srgbClr val="833AB4"/>
      </a:accent3>
      <a:accent4>
        <a:srgbClr val="FD1D1D"/>
      </a:accent4>
      <a:accent5>
        <a:srgbClr val="FCB045"/>
      </a:accent5>
      <a:accent6>
        <a:srgbClr val="833AB4"/>
      </a:accent6>
      <a:hlink>
        <a:srgbClr val="0563C1"/>
      </a:hlink>
      <a:folHlink>
        <a:srgbClr val="954F72"/>
      </a:folHlink>
    </a:clrScheme>
    <a:fontScheme name="Consolas-Verdana">
      <a:majorFont>
        <a:latin typeface="Consolas"/>
        <a:ea typeface=""/>
        <a:cs typeface=""/>
        <a:font script="Jpan" typeface="HG丸ｺﾞｼｯｸM-PRO"/>
        <a:font script="Hang" typeface="HY중고딕"/>
        <a:font script="Hans" typeface="华文楷体"/>
        <a:font script="Hant" typeface="新細明體"/>
        <a:font script="Arab" typeface="Tahoma"/>
        <a:font script="Hebr" typeface="Levenim MT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Verdana"/>
        <a:ea typeface=""/>
        <a:cs typeface=""/>
        <a:font script="Jpan" typeface="ＭＳ ゴシック"/>
        <a:font script="Hang" typeface="굴림"/>
        <a:font script="Hans" typeface="微软雅黑"/>
        <a:font script="Hant" typeface="微軟正黑體"/>
        <a:font script="Arab" typeface="Tahoma"/>
        <a:font script="Hebr" typeface="Tahoma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2447</TotalTime>
  <Words>2101</Words>
  <Application>Microsoft Office PowerPoint</Application>
  <PresentationFormat>Custom</PresentationFormat>
  <Paragraphs>378</Paragraphs>
  <Slides>31</Slides>
  <Notes>31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2" baseType="lpstr"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trisnawanugroho</dc:creator>
  <cp:lastModifiedBy>USER</cp:lastModifiedBy>
  <cp:revision>149</cp:revision>
  <dcterms:created xsi:type="dcterms:W3CDTF">2019-03-18T07:00:56Z</dcterms:created>
  <dcterms:modified xsi:type="dcterms:W3CDTF">2022-07-21T06:41:43Z</dcterms:modified>
</cp:coreProperties>
</file>